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diagrams/drawing2.xml" ContentType="application/vnd.ms-office.drawingml.diagramDrawing+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diagrams/quickStyle2.xml" ContentType="application/vnd.openxmlformats-officedocument.drawingml.diagramStyl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theme/themeOverride1.xml" ContentType="application/vnd.openxmlformats-officedocument.themeOverr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charts/chart7.xml" ContentType="application/vnd.openxmlformats-officedocument.drawingml.chart+xml"/>
  <Override PartName="/ppt/diagrams/layout1.xml" ContentType="application/vnd.openxmlformats-officedocument.drawingml.diagramLayout+xml"/>
  <Override PartName="/ppt/diagrams/data2.xml" ContentType="application/vnd.openxmlformats-officedocument.drawingml.diagramData+xml"/>
  <Default Extension="xlsx" ContentType="application/vnd.openxmlformats-officedocument.spreadsheetml.sheet"/>
  <Override PartName="/ppt/charts/chart3.xml" ContentType="application/vnd.openxmlformats-officedocument.drawingml.chart+xml"/>
  <Override PartName="/ppt/charts/chart5.xml" ContentType="application/vnd.openxmlformats-officedocument.drawingml.chart+xml"/>
  <Override PartName="/ppt/slides/slide7.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diagrams/colors4.xml" ContentType="application/vnd.openxmlformats-officedocument.drawingml.diagramColors+xml"/>
  <Override PartName="/ppt/charts/chart1.xml" ContentType="application/vnd.openxmlformats-officedocument.drawingml.chart+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Layouts/slideLayout7.xml" ContentType="application/vnd.openxmlformats-officedocument.presentationml.slideLayout+xml"/>
  <Default Extension="png" ContentType="image/png"/>
  <Override PartName="/ppt/diagrams/colors2.xml" ContentType="application/vnd.openxmlformats-officedocument.drawingml.diagramColors+xml"/>
  <Override PartName="/ppt/notesSlides/notesSlide1.xml" ContentType="application/vnd.openxmlformats-officedocument.presentationml.notesSlide+xml"/>
  <Override PartName="/ppt/diagrams/drawing3.xml" ContentType="application/vnd.ms-office.drawingml.diagramDrawing+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slides/slide64.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diagrams/quickStyle3.xml" ContentType="application/vnd.openxmlformats-officedocument.drawingml.diagramStyle+xml"/>
  <Override PartName="/ppt/diagrams/drawing1.xml" ContentType="application/vnd.ms-office.drawingml.diagramDrawing+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Default Extension="jpeg" ContentType="image/jpeg"/>
  <Override PartName="/ppt/diagrams/quickStyle1.xml" ContentType="application/vnd.openxmlformats-officedocument.drawingml.diagramStyle+xml"/>
  <Default Extension="emf" ContentType="image/x-emf"/>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theme/themeOverride2.xml" ContentType="application/vnd.openxmlformats-officedocument.themeOverr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diagrams/layout4.xml" ContentType="application/vnd.openxmlformats-officedocument.drawingml.diagramLayout+xml"/>
  <Override PartName="/ppt/charts/chart8.xml" ContentType="application/vnd.openxmlformats-officedocument.drawingml.chart+xml"/>
  <Override PartName="/ppt/slideLayouts/slideLayout10.xml" ContentType="application/vnd.openxmlformats-officedocument.presentationml.slideLayout+xml"/>
  <Override PartName="/ppt/diagrams/layout2.xml" ContentType="application/vnd.openxmlformats-officedocument.drawingml.diagramLayout+xml"/>
  <Override PartName="/ppt/charts/chart6.xml" ContentType="application/vnd.openxmlformats-officedocument.drawingml.chart+xml"/>
  <Override PartName="/ppt/charts/chart10.xml" ContentType="application/vnd.openxmlformats-officedocument.drawingml.chart+xml"/>
  <Override PartName="/ppt/diagrams/data3.xml" ContentType="application/vnd.openxmlformats-officedocument.drawingml.diagramData+xml"/>
  <Override PartName="/ppt/charts/chart4.xml" ContentType="application/vnd.openxmlformats-officedocument.drawingml.chart+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diagrams/data1.xml" ContentType="application/vnd.openxmlformats-officedocument.drawingml.diagramData+xml"/>
  <Override PartName="/ppt/diagrams/colors3.xml" ContentType="application/vnd.openxmlformats-officedocument.drawingml.diagramColors+xml"/>
  <Override PartName="/ppt/charts/chart2.xml" ContentType="application/vnd.openxmlformats-officedocument.drawingml.chart+xml"/>
  <Override PartName="/docProps/core.xml" ContentType="application/vnd.openxmlformats-package.core-properties+xml"/>
  <Override PartName="/ppt/diagrams/drawing4.xml" ContentType="application/vnd.ms-office.drawingml.diagramDrawing+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diagrams/quickStyle4.xml" ContentType="application/vnd.openxmlformats-officedocument.drawingml.diagramStyle+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theme/themeOverride3.xml" ContentType="application/vnd.openxmlformats-officedocument.themeOverr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charts/chart9.xml" ContentType="application/vnd.openxmlformats-officedocument.drawingml.chart+xml"/>
  <Override PartName="/ppt/charts/chart11.xml" ContentType="application/vnd.openxmlformats-officedocument.drawingml.chart+xml"/>
  <Override PartName="/ppt/diagrams/layout3.xml" ContentType="application/vnd.openxmlformats-officedocument.drawingml.diagramLayout+xml"/>
  <Override PartName="/ppt/diagrams/data4.xml" ContentType="application/vnd.openxmlformats-officedocument.drawingml.diagramData+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7"/>
  </p:notesMasterIdLst>
  <p:handoutMasterIdLst>
    <p:handoutMasterId r:id="rId68"/>
  </p:handoutMasterIdLst>
  <p:sldIdLst>
    <p:sldId id="256" r:id="rId2"/>
    <p:sldId id="260" r:id="rId3"/>
    <p:sldId id="262" r:id="rId4"/>
    <p:sldId id="261" r:id="rId5"/>
    <p:sldId id="257" r:id="rId6"/>
    <p:sldId id="258" r:id="rId7"/>
    <p:sldId id="279" r:id="rId8"/>
    <p:sldId id="280" r:id="rId9"/>
    <p:sldId id="259" r:id="rId10"/>
    <p:sldId id="285" r:id="rId11"/>
    <p:sldId id="286" r:id="rId12"/>
    <p:sldId id="287" r:id="rId13"/>
    <p:sldId id="269" r:id="rId14"/>
    <p:sldId id="270" r:id="rId15"/>
    <p:sldId id="271" r:id="rId16"/>
    <p:sldId id="263" r:id="rId17"/>
    <p:sldId id="264" r:id="rId18"/>
    <p:sldId id="265" r:id="rId19"/>
    <p:sldId id="266" r:id="rId20"/>
    <p:sldId id="267" r:id="rId21"/>
    <p:sldId id="268" r:id="rId22"/>
    <p:sldId id="272" r:id="rId23"/>
    <p:sldId id="273" r:id="rId24"/>
    <p:sldId id="274" r:id="rId25"/>
    <p:sldId id="276" r:id="rId26"/>
    <p:sldId id="277" r:id="rId27"/>
    <p:sldId id="278" r:id="rId28"/>
    <p:sldId id="284" r:id="rId29"/>
    <p:sldId id="281" r:id="rId30"/>
    <p:sldId id="283" r:id="rId31"/>
    <p:sldId id="294" r:id="rId32"/>
    <p:sldId id="303" r:id="rId33"/>
    <p:sldId id="304" r:id="rId34"/>
    <p:sldId id="305" r:id="rId35"/>
    <p:sldId id="306" r:id="rId36"/>
    <p:sldId id="307" r:id="rId37"/>
    <p:sldId id="308" r:id="rId38"/>
    <p:sldId id="309" r:id="rId39"/>
    <p:sldId id="310" r:id="rId40"/>
    <p:sldId id="311" r:id="rId41"/>
    <p:sldId id="312" r:id="rId42"/>
    <p:sldId id="313" r:id="rId43"/>
    <p:sldId id="314" r:id="rId44"/>
    <p:sldId id="315" r:id="rId45"/>
    <p:sldId id="316" r:id="rId46"/>
    <p:sldId id="317" r:id="rId47"/>
    <p:sldId id="318" r:id="rId48"/>
    <p:sldId id="288" r:id="rId49"/>
    <p:sldId id="291" r:id="rId50"/>
    <p:sldId id="290" r:id="rId51"/>
    <p:sldId id="292" r:id="rId52"/>
    <p:sldId id="289" r:id="rId53"/>
    <p:sldId id="293" r:id="rId54"/>
    <p:sldId id="323" r:id="rId55"/>
    <p:sldId id="297" r:id="rId56"/>
    <p:sldId id="298" r:id="rId57"/>
    <p:sldId id="299" r:id="rId58"/>
    <p:sldId id="300" r:id="rId59"/>
    <p:sldId id="301" r:id="rId60"/>
    <p:sldId id="302" r:id="rId61"/>
    <p:sldId id="321" r:id="rId62"/>
    <p:sldId id="295" r:id="rId63"/>
    <p:sldId id="296" r:id="rId64"/>
    <p:sldId id="319" r:id="rId65"/>
    <p:sldId id="320" r:id="rId6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p:cViewPr varScale="1">
        <p:scale>
          <a:sx n="114" d="100"/>
          <a:sy n="114" d="100"/>
        </p:scale>
        <p:origin x="-468" y="-108"/>
      </p:cViewPr>
      <p:guideLst>
        <p:guide orient="horz" pos="216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Jason\AppData\Local\Temp\GL33_4_guys_Accel_Dampener-1.csv"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Jason\AppData\Local\Temp\GL33_4guys_Accel_Control-1.csv"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2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4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5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66.xlsx"/></Relationships>
</file>

<file path=ppt/charts/_rels/chart7.xml.rels><?xml version="1.0" encoding="UTF-8" standalone="yes"?>
<Relationships xmlns="http://schemas.openxmlformats.org/package/2006/relationships"><Relationship Id="rId2" Type="http://schemas.openxmlformats.org/officeDocument/2006/relationships/oleObject" Target="file:///C:\Users\Brad\Downloads\BSE%20&amp;%20HOBO%20data.xlsx" TargetMode="External"/><Relationship Id="rId1" Type="http://schemas.openxmlformats.org/officeDocument/2006/relationships/themeOverride" Target="../theme/themeOverride1.xml"/></Relationships>
</file>

<file path=ppt/charts/_rels/chart8.xml.rels><?xml version="1.0" encoding="UTF-8" standalone="yes"?>
<Relationships xmlns="http://schemas.openxmlformats.org/package/2006/relationships"><Relationship Id="rId2" Type="http://schemas.openxmlformats.org/officeDocument/2006/relationships/oleObject" Target="file:///C:\Users\Brad\Downloads\BSE%20&amp;%20HOBO%20data.xlsx" TargetMode="External"/><Relationship Id="rId1" Type="http://schemas.openxmlformats.org/officeDocument/2006/relationships/themeOverride" Target="../theme/themeOverride2.xml"/></Relationships>
</file>

<file path=ppt/charts/_rels/chart9.xml.rels><?xml version="1.0" encoding="UTF-8" standalone="yes"?>
<Relationships xmlns="http://schemas.openxmlformats.org/package/2006/relationships"><Relationship Id="rId2" Type="http://schemas.openxmlformats.org/officeDocument/2006/relationships/oleObject" Target="file:///C:\Users\Brad\Downloads\BSE%20&amp;%20HOBO%20data.xlsx" TargetMode="External"/><Relationship Id="rId1" Type="http://schemas.openxmlformats.org/officeDocument/2006/relationships/themeOverride" Target="../theme/themeOverride3.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3200"/>
            </a:pPr>
            <a:r>
              <a:rPr lang="en-US" sz="3200"/>
              <a:t>Time Vs Temperture (F)</a:t>
            </a:r>
          </a:p>
        </c:rich>
      </c:tx>
    </c:title>
    <c:plotArea>
      <c:layout/>
      <c:scatterChart>
        <c:scatterStyle val="lineMarker"/>
        <c:ser>
          <c:idx val="0"/>
          <c:order val="0"/>
          <c:tx>
            <c:v>Outside</c:v>
          </c:tx>
          <c:spPr>
            <a:ln w="28575">
              <a:noFill/>
            </a:ln>
          </c:spPr>
          <c:xVal>
            <c:numRef>
              <c:f>'HOBO DATA'!$D$3:$D$11846</c:f>
              <c:numCache>
                <c:formatCode>General</c:formatCode>
                <c:ptCount val="11844"/>
                <c:pt idx="0">
                  <c:v>-123.63333329999998</c:v>
                </c:pt>
                <c:pt idx="1">
                  <c:v>-123.6</c:v>
                </c:pt>
                <c:pt idx="2">
                  <c:v>-123.56666670000003</c:v>
                </c:pt>
                <c:pt idx="3">
                  <c:v>-123.5333333</c:v>
                </c:pt>
                <c:pt idx="4">
                  <c:v>-123.5</c:v>
                </c:pt>
                <c:pt idx="5">
                  <c:v>-123.46666670000003</c:v>
                </c:pt>
                <c:pt idx="6">
                  <c:v>-123.4333333</c:v>
                </c:pt>
                <c:pt idx="7">
                  <c:v>-123.4</c:v>
                </c:pt>
                <c:pt idx="8">
                  <c:v>-123.36666670000002</c:v>
                </c:pt>
                <c:pt idx="9">
                  <c:v>-123.33333330000001</c:v>
                </c:pt>
                <c:pt idx="10">
                  <c:v>-123.3</c:v>
                </c:pt>
                <c:pt idx="11">
                  <c:v>-123.26666670000003</c:v>
                </c:pt>
                <c:pt idx="12">
                  <c:v>-123.2333333</c:v>
                </c:pt>
                <c:pt idx="13">
                  <c:v>-123.2</c:v>
                </c:pt>
                <c:pt idx="14">
                  <c:v>-123.16666669999999</c:v>
                </c:pt>
                <c:pt idx="15">
                  <c:v>-123.13333329999998</c:v>
                </c:pt>
                <c:pt idx="16">
                  <c:v>-123.1</c:v>
                </c:pt>
                <c:pt idx="17">
                  <c:v>-123.06666670000003</c:v>
                </c:pt>
                <c:pt idx="18">
                  <c:v>-123.0333333</c:v>
                </c:pt>
                <c:pt idx="19">
                  <c:v>-123</c:v>
                </c:pt>
                <c:pt idx="20">
                  <c:v>-122.96666670000003</c:v>
                </c:pt>
                <c:pt idx="21">
                  <c:v>-122.9333333</c:v>
                </c:pt>
                <c:pt idx="22">
                  <c:v>-122.9</c:v>
                </c:pt>
                <c:pt idx="23">
                  <c:v>-122.86666670000002</c:v>
                </c:pt>
                <c:pt idx="24">
                  <c:v>-122.83333330000001</c:v>
                </c:pt>
                <c:pt idx="25">
                  <c:v>-122.8</c:v>
                </c:pt>
                <c:pt idx="26">
                  <c:v>-122.76666670000003</c:v>
                </c:pt>
                <c:pt idx="27">
                  <c:v>-122.7333333</c:v>
                </c:pt>
                <c:pt idx="28">
                  <c:v>-122.7</c:v>
                </c:pt>
                <c:pt idx="29">
                  <c:v>-122.66666669999999</c:v>
                </c:pt>
                <c:pt idx="30">
                  <c:v>-122.63333329999998</c:v>
                </c:pt>
                <c:pt idx="31">
                  <c:v>-122.6</c:v>
                </c:pt>
                <c:pt idx="32">
                  <c:v>-122.56666670000003</c:v>
                </c:pt>
                <c:pt idx="33">
                  <c:v>-122.5333333</c:v>
                </c:pt>
                <c:pt idx="34">
                  <c:v>-122.5</c:v>
                </c:pt>
                <c:pt idx="35">
                  <c:v>-122.46666670000003</c:v>
                </c:pt>
                <c:pt idx="36">
                  <c:v>-122.4333333</c:v>
                </c:pt>
                <c:pt idx="37">
                  <c:v>-122.4</c:v>
                </c:pt>
                <c:pt idx="38">
                  <c:v>-122.36666670000002</c:v>
                </c:pt>
                <c:pt idx="39">
                  <c:v>-122.33333330000001</c:v>
                </c:pt>
                <c:pt idx="40">
                  <c:v>-122.3</c:v>
                </c:pt>
                <c:pt idx="41">
                  <c:v>-122.26666670000003</c:v>
                </c:pt>
                <c:pt idx="42">
                  <c:v>-122.2333333</c:v>
                </c:pt>
                <c:pt idx="43">
                  <c:v>-122.2</c:v>
                </c:pt>
                <c:pt idx="44">
                  <c:v>-122.16666669999999</c:v>
                </c:pt>
                <c:pt idx="45">
                  <c:v>-122.13333329999998</c:v>
                </c:pt>
                <c:pt idx="46">
                  <c:v>-122.1</c:v>
                </c:pt>
                <c:pt idx="47">
                  <c:v>-122.06666670000003</c:v>
                </c:pt>
                <c:pt idx="48">
                  <c:v>-122.0333333</c:v>
                </c:pt>
                <c:pt idx="49">
                  <c:v>-122</c:v>
                </c:pt>
                <c:pt idx="50">
                  <c:v>-121.96666670000003</c:v>
                </c:pt>
                <c:pt idx="51">
                  <c:v>-121.9333333</c:v>
                </c:pt>
                <c:pt idx="52">
                  <c:v>-121.9</c:v>
                </c:pt>
                <c:pt idx="53">
                  <c:v>-121.86666670000002</c:v>
                </c:pt>
                <c:pt idx="54">
                  <c:v>-121.83333330000001</c:v>
                </c:pt>
                <c:pt idx="55">
                  <c:v>-121.8</c:v>
                </c:pt>
                <c:pt idx="56">
                  <c:v>-121.76666670000003</c:v>
                </c:pt>
                <c:pt idx="57">
                  <c:v>-121.7333333</c:v>
                </c:pt>
                <c:pt idx="58">
                  <c:v>-121.7</c:v>
                </c:pt>
                <c:pt idx="59">
                  <c:v>-121.66666669999999</c:v>
                </c:pt>
                <c:pt idx="60">
                  <c:v>-121.63333329999998</c:v>
                </c:pt>
                <c:pt idx="61">
                  <c:v>-121.6</c:v>
                </c:pt>
                <c:pt idx="62">
                  <c:v>-121.56666670000003</c:v>
                </c:pt>
                <c:pt idx="63">
                  <c:v>-121.5333333</c:v>
                </c:pt>
                <c:pt idx="64">
                  <c:v>-121.5</c:v>
                </c:pt>
                <c:pt idx="65">
                  <c:v>-121.46666670000003</c:v>
                </c:pt>
                <c:pt idx="66">
                  <c:v>-121.4333333</c:v>
                </c:pt>
                <c:pt idx="67">
                  <c:v>-121.4</c:v>
                </c:pt>
                <c:pt idx="68">
                  <c:v>-121.36666670000002</c:v>
                </c:pt>
                <c:pt idx="69">
                  <c:v>-121.33333330000001</c:v>
                </c:pt>
                <c:pt idx="70">
                  <c:v>-121.3</c:v>
                </c:pt>
                <c:pt idx="71">
                  <c:v>-121.26666670000003</c:v>
                </c:pt>
                <c:pt idx="72">
                  <c:v>-121.2333333</c:v>
                </c:pt>
                <c:pt idx="73">
                  <c:v>-121.2</c:v>
                </c:pt>
                <c:pt idx="74">
                  <c:v>-121.16666669999999</c:v>
                </c:pt>
                <c:pt idx="75">
                  <c:v>-121.13333329999998</c:v>
                </c:pt>
                <c:pt idx="76">
                  <c:v>-121.1</c:v>
                </c:pt>
                <c:pt idx="77">
                  <c:v>-121.06666670000003</c:v>
                </c:pt>
                <c:pt idx="78">
                  <c:v>-121.0333333</c:v>
                </c:pt>
                <c:pt idx="79">
                  <c:v>-121</c:v>
                </c:pt>
                <c:pt idx="80">
                  <c:v>-120.96666670000003</c:v>
                </c:pt>
                <c:pt idx="81">
                  <c:v>-120.9333333</c:v>
                </c:pt>
                <c:pt idx="82">
                  <c:v>-120.9</c:v>
                </c:pt>
                <c:pt idx="83">
                  <c:v>-120.86666670000002</c:v>
                </c:pt>
                <c:pt idx="84">
                  <c:v>-120.83333330000001</c:v>
                </c:pt>
                <c:pt idx="85">
                  <c:v>-120.8</c:v>
                </c:pt>
                <c:pt idx="86">
                  <c:v>-120.76666670000003</c:v>
                </c:pt>
                <c:pt idx="87">
                  <c:v>-120.7333333</c:v>
                </c:pt>
                <c:pt idx="88">
                  <c:v>-120.7</c:v>
                </c:pt>
                <c:pt idx="89">
                  <c:v>-120.66666669999999</c:v>
                </c:pt>
                <c:pt idx="90">
                  <c:v>-120.63333329999998</c:v>
                </c:pt>
                <c:pt idx="91">
                  <c:v>-120.6</c:v>
                </c:pt>
                <c:pt idx="92">
                  <c:v>-120.56666670000003</c:v>
                </c:pt>
                <c:pt idx="93">
                  <c:v>-120.5333333</c:v>
                </c:pt>
                <c:pt idx="94">
                  <c:v>-120.5</c:v>
                </c:pt>
                <c:pt idx="95">
                  <c:v>-120.46666670000003</c:v>
                </c:pt>
                <c:pt idx="96">
                  <c:v>-120.4333333</c:v>
                </c:pt>
                <c:pt idx="97">
                  <c:v>-120.4</c:v>
                </c:pt>
                <c:pt idx="98">
                  <c:v>-120.36666670000002</c:v>
                </c:pt>
                <c:pt idx="99">
                  <c:v>-120.33333330000001</c:v>
                </c:pt>
                <c:pt idx="100">
                  <c:v>-120.3</c:v>
                </c:pt>
                <c:pt idx="101">
                  <c:v>-120.26666670000003</c:v>
                </c:pt>
                <c:pt idx="102">
                  <c:v>-120.2333333</c:v>
                </c:pt>
                <c:pt idx="103">
                  <c:v>-120.2</c:v>
                </c:pt>
                <c:pt idx="104">
                  <c:v>-120.16666669999999</c:v>
                </c:pt>
                <c:pt idx="105">
                  <c:v>-120.13333329999998</c:v>
                </c:pt>
                <c:pt idx="106">
                  <c:v>-120.1</c:v>
                </c:pt>
                <c:pt idx="107">
                  <c:v>-120.06666670000003</c:v>
                </c:pt>
                <c:pt idx="108">
                  <c:v>-120.0333333</c:v>
                </c:pt>
                <c:pt idx="109">
                  <c:v>-120</c:v>
                </c:pt>
                <c:pt idx="110">
                  <c:v>-119.96666670000003</c:v>
                </c:pt>
                <c:pt idx="111">
                  <c:v>-119.9333333</c:v>
                </c:pt>
                <c:pt idx="112">
                  <c:v>-119.9</c:v>
                </c:pt>
                <c:pt idx="113">
                  <c:v>-119.86666670000002</c:v>
                </c:pt>
                <c:pt idx="114">
                  <c:v>-119.83333330000001</c:v>
                </c:pt>
                <c:pt idx="115">
                  <c:v>-119.8</c:v>
                </c:pt>
                <c:pt idx="116">
                  <c:v>-119.76666670000003</c:v>
                </c:pt>
                <c:pt idx="117">
                  <c:v>-119.7333333</c:v>
                </c:pt>
                <c:pt idx="118">
                  <c:v>-119.7</c:v>
                </c:pt>
                <c:pt idx="119">
                  <c:v>-119.66666669999999</c:v>
                </c:pt>
                <c:pt idx="120">
                  <c:v>-119.63333329999998</c:v>
                </c:pt>
                <c:pt idx="121">
                  <c:v>-119.6</c:v>
                </c:pt>
                <c:pt idx="122">
                  <c:v>-119.56666670000003</c:v>
                </c:pt>
                <c:pt idx="123">
                  <c:v>-119.5333333</c:v>
                </c:pt>
                <c:pt idx="124">
                  <c:v>-119.5</c:v>
                </c:pt>
                <c:pt idx="125">
                  <c:v>-119.46666670000003</c:v>
                </c:pt>
                <c:pt idx="126">
                  <c:v>-119.4333333</c:v>
                </c:pt>
                <c:pt idx="127">
                  <c:v>-119.4</c:v>
                </c:pt>
                <c:pt idx="128">
                  <c:v>-119.36666670000002</c:v>
                </c:pt>
                <c:pt idx="129">
                  <c:v>-119.33333330000001</c:v>
                </c:pt>
                <c:pt idx="130">
                  <c:v>-119.3</c:v>
                </c:pt>
                <c:pt idx="131">
                  <c:v>-119.26666670000003</c:v>
                </c:pt>
                <c:pt idx="132">
                  <c:v>-119.2333333</c:v>
                </c:pt>
                <c:pt idx="133">
                  <c:v>-119.2</c:v>
                </c:pt>
                <c:pt idx="134">
                  <c:v>-119.16666669999999</c:v>
                </c:pt>
                <c:pt idx="135">
                  <c:v>-119.13333329999998</c:v>
                </c:pt>
                <c:pt idx="136">
                  <c:v>-119.1</c:v>
                </c:pt>
                <c:pt idx="137">
                  <c:v>-119.06666670000003</c:v>
                </c:pt>
                <c:pt idx="138">
                  <c:v>-119.0333333</c:v>
                </c:pt>
                <c:pt idx="139">
                  <c:v>-119</c:v>
                </c:pt>
                <c:pt idx="140">
                  <c:v>-118.96666670000003</c:v>
                </c:pt>
                <c:pt idx="141">
                  <c:v>-118.9333333</c:v>
                </c:pt>
                <c:pt idx="142">
                  <c:v>-118.9</c:v>
                </c:pt>
                <c:pt idx="143">
                  <c:v>-118.86666670000002</c:v>
                </c:pt>
                <c:pt idx="144">
                  <c:v>-118.83333330000001</c:v>
                </c:pt>
                <c:pt idx="145">
                  <c:v>-118.8</c:v>
                </c:pt>
                <c:pt idx="146">
                  <c:v>-118.76666670000003</c:v>
                </c:pt>
                <c:pt idx="147">
                  <c:v>-118.7333333</c:v>
                </c:pt>
                <c:pt idx="148">
                  <c:v>-118.7</c:v>
                </c:pt>
                <c:pt idx="149">
                  <c:v>-118.66666669999999</c:v>
                </c:pt>
                <c:pt idx="150">
                  <c:v>-118.63333329999998</c:v>
                </c:pt>
                <c:pt idx="151">
                  <c:v>-118.6</c:v>
                </c:pt>
                <c:pt idx="152">
                  <c:v>-118.56666670000003</c:v>
                </c:pt>
                <c:pt idx="153">
                  <c:v>-118.5333333</c:v>
                </c:pt>
                <c:pt idx="154">
                  <c:v>-118.5</c:v>
                </c:pt>
                <c:pt idx="155">
                  <c:v>-118.46666670000003</c:v>
                </c:pt>
                <c:pt idx="156">
                  <c:v>-118.4333333</c:v>
                </c:pt>
                <c:pt idx="157">
                  <c:v>-118.4</c:v>
                </c:pt>
                <c:pt idx="158">
                  <c:v>-118.36666670000002</c:v>
                </c:pt>
                <c:pt idx="159">
                  <c:v>-118.33333330000001</c:v>
                </c:pt>
                <c:pt idx="160">
                  <c:v>-118.3</c:v>
                </c:pt>
                <c:pt idx="161">
                  <c:v>-118.26666670000003</c:v>
                </c:pt>
                <c:pt idx="162">
                  <c:v>-118.2333333</c:v>
                </c:pt>
                <c:pt idx="163">
                  <c:v>-118.2</c:v>
                </c:pt>
                <c:pt idx="164">
                  <c:v>-118.16666669999999</c:v>
                </c:pt>
                <c:pt idx="165">
                  <c:v>-118.13333329999998</c:v>
                </c:pt>
                <c:pt idx="166">
                  <c:v>-118.1</c:v>
                </c:pt>
                <c:pt idx="167">
                  <c:v>-118.06666670000003</c:v>
                </c:pt>
                <c:pt idx="168">
                  <c:v>-118.0333333</c:v>
                </c:pt>
                <c:pt idx="169">
                  <c:v>-118</c:v>
                </c:pt>
                <c:pt idx="170">
                  <c:v>-117.96666670000003</c:v>
                </c:pt>
                <c:pt idx="171">
                  <c:v>-117.9333333</c:v>
                </c:pt>
                <c:pt idx="172">
                  <c:v>-117.9</c:v>
                </c:pt>
                <c:pt idx="173">
                  <c:v>-117.86666670000002</c:v>
                </c:pt>
                <c:pt idx="174">
                  <c:v>-117.83333330000001</c:v>
                </c:pt>
                <c:pt idx="175">
                  <c:v>-117.8</c:v>
                </c:pt>
                <c:pt idx="176">
                  <c:v>-117.76666670000003</c:v>
                </c:pt>
                <c:pt idx="177">
                  <c:v>-117.7333333</c:v>
                </c:pt>
                <c:pt idx="178">
                  <c:v>-117.7</c:v>
                </c:pt>
                <c:pt idx="179">
                  <c:v>-117.66666669999999</c:v>
                </c:pt>
                <c:pt idx="180">
                  <c:v>-117.63333329999998</c:v>
                </c:pt>
                <c:pt idx="181">
                  <c:v>-117.6</c:v>
                </c:pt>
                <c:pt idx="182">
                  <c:v>-117.56666670000003</c:v>
                </c:pt>
                <c:pt idx="183">
                  <c:v>-117.5333333</c:v>
                </c:pt>
                <c:pt idx="184">
                  <c:v>-117.5</c:v>
                </c:pt>
                <c:pt idx="185">
                  <c:v>-117.46666670000003</c:v>
                </c:pt>
                <c:pt idx="186">
                  <c:v>-117.4333333</c:v>
                </c:pt>
                <c:pt idx="187">
                  <c:v>-117.4</c:v>
                </c:pt>
                <c:pt idx="188">
                  <c:v>-117.36666670000002</c:v>
                </c:pt>
                <c:pt idx="189">
                  <c:v>-117.33333330000001</c:v>
                </c:pt>
                <c:pt idx="190">
                  <c:v>-117.3</c:v>
                </c:pt>
                <c:pt idx="191">
                  <c:v>-117.26666670000003</c:v>
                </c:pt>
                <c:pt idx="192">
                  <c:v>-117.2333333</c:v>
                </c:pt>
                <c:pt idx="193">
                  <c:v>-117.2</c:v>
                </c:pt>
                <c:pt idx="194">
                  <c:v>-117.16666669999999</c:v>
                </c:pt>
                <c:pt idx="195">
                  <c:v>-117.13333329999998</c:v>
                </c:pt>
                <c:pt idx="196">
                  <c:v>-117.1</c:v>
                </c:pt>
                <c:pt idx="197">
                  <c:v>-117.06666670000003</c:v>
                </c:pt>
                <c:pt idx="198">
                  <c:v>-117.0333333</c:v>
                </c:pt>
                <c:pt idx="199">
                  <c:v>-117</c:v>
                </c:pt>
                <c:pt idx="200">
                  <c:v>-116.96666670000003</c:v>
                </c:pt>
                <c:pt idx="201">
                  <c:v>-116.9333333</c:v>
                </c:pt>
                <c:pt idx="202">
                  <c:v>-116.9</c:v>
                </c:pt>
                <c:pt idx="203">
                  <c:v>-116.86666670000002</c:v>
                </c:pt>
                <c:pt idx="204">
                  <c:v>-116.83333330000001</c:v>
                </c:pt>
                <c:pt idx="205">
                  <c:v>-116.8</c:v>
                </c:pt>
                <c:pt idx="206">
                  <c:v>-116.76666670000003</c:v>
                </c:pt>
                <c:pt idx="207">
                  <c:v>-116.7333333</c:v>
                </c:pt>
                <c:pt idx="208">
                  <c:v>-116.7</c:v>
                </c:pt>
                <c:pt idx="209">
                  <c:v>-116.66666669999999</c:v>
                </c:pt>
                <c:pt idx="210">
                  <c:v>-116.63333329999998</c:v>
                </c:pt>
                <c:pt idx="211">
                  <c:v>-116.6</c:v>
                </c:pt>
                <c:pt idx="212">
                  <c:v>-116.56666670000003</c:v>
                </c:pt>
                <c:pt idx="213">
                  <c:v>-116.5333333</c:v>
                </c:pt>
                <c:pt idx="214">
                  <c:v>-116.5</c:v>
                </c:pt>
                <c:pt idx="215">
                  <c:v>-116.46666670000003</c:v>
                </c:pt>
                <c:pt idx="216">
                  <c:v>-116.4333333</c:v>
                </c:pt>
                <c:pt idx="217">
                  <c:v>-116.4</c:v>
                </c:pt>
                <c:pt idx="218">
                  <c:v>-116.36666670000002</c:v>
                </c:pt>
                <c:pt idx="219">
                  <c:v>-116.33333330000001</c:v>
                </c:pt>
                <c:pt idx="220">
                  <c:v>-116.3</c:v>
                </c:pt>
                <c:pt idx="221">
                  <c:v>-116.26666670000003</c:v>
                </c:pt>
                <c:pt idx="222">
                  <c:v>-116.2333333</c:v>
                </c:pt>
                <c:pt idx="223">
                  <c:v>-116.2</c:v>
                </c:pt>
                <c:pt idx="224">
                  <c:v>-116.16666669999999</c:v>
                </c:pt>
                <c:pt idx="225">
                  <c:v>-116.13333329999998</c:v>
                </c:pt>
                <c:pt idx="226">
                  <c:v>-116.1</c:v>
                </c:pt>
                <c:pt idx="227">
                  <c:v>-116.06666670000003</c:v>
                </c:pt>
                <c:pt idx="228">
                  <c:v>-116.0333333</c:v>
                </c:pt>
                <c:pt idx="229">
                  <c:v>-116</c:v>
                </c:pt>
                <c:pt idx="230">
                  <c:v>-115.96666670000003</c:v>
                </c:pt>
                <c:pt idx="231">
                  <c:v>-115.9333333</c:v>
                </c:pt>
                <c:pt idx="232">
                  <c:v>-115.9</c:v>
                </c:pt>
                <c:pt idx="233">
                  <c:v>-115.86666670000002</c:v>
                </c:pt>
                <c:pt idx="234">
                  <c:v>-115.83333330000001</c:v>
                </c:pt>
                <c:pt idx="235">
                  <c:v>-115.8</c:v>
                </c:pt>
                <c:pt idx="236">
                  <c:v>-115.76666670000003</c:v>
                </c:pt>
                <c:pt idx="237">
                  <c:v>-115.7333333</c:v>
                </c:pt>
                <c:pt idx="238">
                  <c:v>-115.7</c:v>
                </c:pt>
                <c:pt idx="239">
                  <c:v>-115.66666669999999</c:v>
                </c:pt>
                <c:pt idx="240">
                  <c:v>-115.63333329999998</c:v>
                </c:pt>
                <c:pt idx="241">
                  <c:v>-115.6</c:v>
                </c:pt>
                <c:pt idx="242">
                  <c:v>-115.56666670000003</c:v>
                </c:pt>
                <c:pt idx="243">
                  <c:v>-115.5333333</c:v>
                </c:pt>
                <c:pt idx="244">
                  <c:v>-115.5</c:v>
                </c:pt>
                <c:pt idx="245">
                  <c:v>-115.46666670000003</c:v>
                </c:pt>
                <c:pt idx="246">
                  <c:v>-115.4333333</c:v>
                </c:pt>
                <c:pt idx="247">
                  <c:v>-115.4</c:v>
                </c:pt>
                <c:pt idx="248">
                  <c:v>-115.36666670000002</c:v>
                </c:pt>
                <c:pt idx="249">
                  <c:v>-115.33333330000001</c:v>
                </c:pt>
                <c:pt idx="250">
                  <c:v>-115.3</c:v>
                </c:pt>
                <c:pt idx="251">
                  <c:v>-115.26666670000003</c:v>
                </c:pt>
                <c:pt idx="252">
                  <c:v>-115.2333333</c:v>
                </c:pt>
                <c:pt idx="253">
                  <c:v>-115.2</c:v>
                </c:pt>
                <c:pt idx="254">
                  <c:v>-115.16666669999999</c:v>
                </c:pt>
                <c:pt idx="255">
                  <c:v>-115.13333329999998</c:v>
                </c:pt>
                <c:pt idx="256">
                  <c:v>-115.1</c:v>
                </c:pt>
                <c:pt idx="257">
                  <c:v>-115.06666670000003</c:v>
                </c:pt>
                <c:pt idx="258">
                  <c:v>-115.0333333</c:v>
                </c:pt>
                <c:pt idx="259">
                  <c:v>-115</c:v>
                </c:pt>
                <c:pt idx="260">
                  <c:v>-114.96666670000003</c:v>
                </c:pt>
                <c:pt idx="261">
                  <c:v>-114.9333333</c:v>
                </c:pt>
                <c:pt idx="262">
                  <c:v>-114.9</c:v>
                </c:pt>
                <c:pt idx="263">
                  <c:v>-114.86666670000002</c:v>
                </c:pt>
                <c:pt idx="264">
                  <c:v>-114.83333330000001</c:v>
                </c:pt>
                <c:pt idx="265">
                  <c:v>-114.8</c:v>
                </c:pt>
                <c:pt idx="266">
                  <c:v>-114.76666670000003</c:v>
                </c:pt>
                <c:pt idx="267">
                  <c:v>-114.7333333</c:v>
                </c:pt>
                <c:pt idx="268">
                  <c:v>-114.7</c:v>
                </c:pt>
                <c:pt idx="269">
                  <c:v>-114.66666669999999</c:v>
                </c:pt>
                <c:pt idx="270">
                  <c:v>-114.63333329999998</c:v>
                </c:pt>
                <c:pt idx="271">
                  <c:v>-114.6</c:v>
                </c:pt>
                <c:pt idx="272">
                  <c:v>-114.56666670000003</c:v>
                </c:pt>
                <c:pt idx="273">
                  <c:v>-114.5333333</c:v>
                </c:pt>
                <c:pt idx="274">
                  <c:v>-114.5</c:v>
                </c:pt>
                <c:pt idx="275">
                  <c:v>-114.46666670000003</c:v>
                </c:pt>
                <c:pt idx="276">
                  <c:v>-114.4333333</c:v>
                </c:pt>
                <c:pt idx="277">
                  <c:v>-114.4</c:v>
                </c:pt>
                <c:pt idx="278">
                  <c:v>-114.36666670000002</c:v>
                </c:pt>
                <c:pt idx="279">
                  <c:v>-114.33333330000001</c:v>
                </c:pt>
                <c:pt idx="280">
                  <c:v>-114.3</c:v>
                </c:pt>
                <c:pt idx="281">
                  <c:v>-114.26666670000003</c:v>
                </c:pt>
                <c:pt idx="282">
                  <c:v>-114.2333333</c:v>
                </c:pt>
                <c:pt idx="283">
                  <c:v>-114.2</c:v>
                </c:pt>
                <c:pt idx="284">
                  <c:v>-114.16666669999999</c:v>
                </c:pt>
                <c:pt idx="285">
                  <c:v>-114.13333329999998</c:v>
                </c:pt>
                <c:pt idx="286">
                  <c:v>-114.1</c:v>
                </c:pt>
                <c:pt idx="287">
                  <c:v>-114.06666670000003</c:v>
                </c:pt>
                <c:pt idx="288">
                  <c:v>-114.0333333</c:v>
                </c:pt>
                <c:pt idx="289">
                  <c:v>-114</c:v>
                </c:pt>
                <c:pt idx="290">
                  <c:v>-113.96666670000003</c:v>
                </c:pt>
                <c:pt idx="291">
                  <c:v>-113.9333333</c:v>
                </c:pt>
                <c:pt idx="292">
                  <c:v>-113.9</c:v>
                </c:pt>
                <c:pt idx="293">
                  <c:v>-113.86666670000002</c:v>
                </c:pt>
                <c:pt idx="294">
                  <c:v>-113.83333330000001</c:v>
                </c:pt>
                <c:pt idx="295">
                  <c:v>-113.8</c:v>
                </c:pt>
                <c:pt idx="296">
                  <c:v>-113.76666670000003</c:v>
                </c:pt>
                <c:pt idx="297">
                  <c:v>-113.7333333</c:v>
                </c:pt>
                <c:pt idx="298">
                  <c:v>-113.7</c:v>
                </c:pt>
                <c:pt idx="299">
                  <c:v>-113.66666669999999</c:v>
                </c:pt>
                <c:pt idx="300">
                  <c:v>-113.63333329999998</c:v>
                </c:pt>
                <c:pt idx="301">
                  <c:v>-113.6</c:v>
                </c:pt>
                <c:pt idx="302">
                  <c:v>-113.56666670000003</c:v>
                </c:pt>
                <c:pt idx="303">
                  <c:v>-113.5333333</c:v>
                </c:pt>
                <c:pt idx="304">
                  <c:v>-113.5</c:v>
                </c:pt>
                <c:pt idx="305">
                  <c:v>-113.46666670000003</c:v>
                </c:pt>
                <c:pt idx="306">
                  <c:v>-113.4333333</c:v>
                </c:pt>
                <c:pt idx="307">
                  <c:v>-113.4</c:v>
                </c:pt>
                <c:pt idx="308">
                  <c:v>-113.36666670000002</c:v>
                </c:pt>
                <c:pt idx="309">
                  <c:v>-113.33333330000001</c:v>
                </c:pt>
                <c:pt idx="310">
                  <c:v>-113.3</c:v>
                </c:pt>
                <c:pt idx="311">
                  <c:v>-113.26666670000003</c:v>
                </c:pt>
                <c:pt idx="312">
                  <c:v>-113.2333333</c:v>
                </c:pt>
                <c:pt idx="313">
                  <c:v>-113.2</c:v>
                </c:pt>
                <c:pt idx="314">
                  <c:v>-113.16666669999999</c:v>
                </c:pt>
                <c:pt idx="315">
                  <c:v>-113.13333329999998</c:v>
                </c:pt>
                <c:pt idx="316">
                  <c:v>-113.1</c:v>
                </c:pt>
                <c:pt idx="317">
                  <c:v>-113.06666670000003</c:v>
                </c:pt>
                <c:pt idx="318">
                  <c:v>-113.0333333</c:v>
                </c:pt>
                <c:pt idx="319">
                  <c:v>-113</c:v>
                </c:pt>
                <c:pt idx="320">
                  <c:v>-112.96666670000003</c:v>
                </c:pt>
                <c:pt idx="321">
                  <c:v>-112.9333333</c:v>
                </c:pt>
                <c:pt idx="322">
                  <c:v>-112.9</c:v>
                </c:pt>
                <c:pt idx="323">
                  <c:v>-112.86666670000002</c:v>
                </c:pt>
                <c:pt idx="324">
                  <c:v>-112.83333330000001</c:v>
                </c:pt>
                <c:pt idx="325">
                  <c:v>-112.8</c:v>
                </c:pt>
                <c:pt idx="326">
                  <c:v>-112.76666670000003</c:v>
                </c:pt>
                <c:pt idx="327">
                  <c:v>-112.7333333</c:v>
                </c:pt>
                <c:pt idx="328">
                  <c:v>-112.7</c:v>
                </c:pt>
                <c:pt idx="329">
                  <c:v>-112.66666669999999</c:v>
                </c:pt>
                <c:pt idx="330">
                  <c:v>-112.63333329999998</c:v>
                </c:pt>
                <c:pt idx="331">
                  <c:v>-112.6</c:v>
                </c:pt>
                <c:pt idx="332">
                  <c:v>-112.56666670000003</c:v>
                </c:pt>
                <c:pt idx="333">
                  <c:v>-112.5333333</c:v>
                </c:pt>
                <c:pt idx="334">
                  <c:v>-112.5</c:v>
                </c:pt>
                <c:pt idx="335">
                  <c:v>-112.46666670000003</c:v>
                </c:pt>
                <c:pt idx="336">
                  <c:v>-112.4333333</c:v>
                </c:pt>
                <c:pt idx="337">
                  <c:v>-112.4</c:v>
                </c:pt>
                <c:pt idx="338">
                  <c:v>-112.36666670000002</c:v>
                </c:pt>
                <c:pt idx="339">
                  <c:v>-112.33333330000001</c:v>
                </c:pt>
                <c:pt idx="340">
                  <c:v>-112.3</c:v>
                </c:pt>
                <c:pt idx="341">
                  <c:v>-112.26666670000003</c:v>
                </c:pt>
                <c:pt idx="342">
                  <c:v>-112.2333333</c:v>
                </c:pt>
                <c:pt idx="343">
                  <c:v>-112.2</c:v>
                </c:pt>
                <c:pt idx="344">
                  <c:v>-112.16666669999999</c:v>
                </c:pt>
                <c:pt idx="345">
                  <c:v>-112.13333329999998</c:v>
                </c:pt>
                <c:pt idx="346">
                  <c:v>-112.1</c:v>
                </c:pt>
                <c:pt idx="347">
                  <c:v>-112.06666670000003</c:v>
                </c:pt>
                <c:pt idx="348">
                  <c:v>-112.0333333</c:v>
                </c:pt>
                <c:pt idx="349">
                  <c:v>-112</c:v>
                </c:pt>
                <c:pt idx="350">
                  <c:v>-111.96666670000003</c:v>
                </c:pt>
                <c:pt idx="351">
                  <c:v>-111.9333333</c:v>
                </c:pt>
                <c:pt idx="352">
                  <c:v>-111.9</c:v>
                </c:pt>
                <c:pt idx="353">
                  <c:v>-111.86666670000002</c:v>
                </c:pt>
                <c:pt idx="354">
                  <c:v>-111.83333330000001</c:v>
                </c:pt>
                <c:pt idx="355">
                  <c:v>-111.8</c:v>
                </c:pt>
                <c:pt idx="356">
                  <c:v>-111.76666670000003</c:v>
                </c:pt>
                <c:pt idx="357">
                  <c:v>-111.7333333</c:v>
                </c:pt>
                <c:pt idx="358">
                  <c:v>-111.7</c:v>
                </c:pt>
                <c:pt idx="359">
                  <c:v>-111.66666669999999</c:v>
                </c:pt>
                <c:pt idx="360">
                  <c:v>-111.63333329999998</c:v>
                </c:pt>
                <c:pt idx="361">
                  <c:v>-111.6</c:v>
                </c:pt>
                <c:pt idx="362">
                  <c:v>-111.56666670000003</c:v>
                </c:pt>
                <c:pt idx="363">
                  <c:v>-111.5333333</c:v>
                </c:pt>
                <c:pt idx="364">
                  <c:v>-111.5</c:v>
                </c:pt>
                <c:pt idx="365">
                  <c:v>-111.46666670000003</c:v>
                </c:pt>
                <c:pt idx="366">
                  <c:v>-111.4333333</c:v>
                </c:pt>
                <c:pt idx="367">
                  <c:v>-111.4</c:v>
                </c:pt>
                <c:pt idx="368">
                  <c:v>-111.36666670000002</c:v>
                </c:pt>
                <c:pt idx="369">
                  <c:v>-111.33333330000001</c:v>
                </c:pt>
                <c:pt idx="370">
                  <c:v>-111.3</c:v>
                </c:pt>
                <c:pt idx="371">
                  <c:v>-111.26666670000003</c:v>
                </c:pt>
                <c:pt idx="372">
                  <c:v>-111.2333333</c:v>
                </c:pt>
                <c:pt idx="373">
                  <c:v>-111.2</c:v>
                </c:pt>
                <c:pt idx="374">
                  <c:v>-111.16666669999999</c:v>
                </c:pt>
                <c:pt idx="375">
                  <c:v>-111.13333329999998</c:v>
                </c:pt>
                <c:pt idx="376">
                  <c:v>-111.1</c:v>
                </c:pt>
                <c:pt idx="377">
                  <c:v>-111.06666670000003</c:v>
                </c:pt>
                <c:pt idx="378">
                  <c:v>-111.0333333</c:v>
                </c:pt>
                <c:pt idx="379">
                  <c:v>-111</c:v>
                </c:pt>
                <c:pt idx="380">
                  <c:v>-110.96666670000003</c:v>
                </c:pt>
                <c:pt idx="381">
                  <c:v>-110.9333333</c:v>
                </c:pt>
                <c:pt idx="382">
                  <c:v>-110.9</c:v>
                </c:pt>
                <c:pt idx="383">
                  <c:v>-110.86666670000002</c:v>
                </c:pt>
                <c:pt idx="384">
                  <c:v>-110.83333330000001</c:v>
                </c:pt>
                <c:pt idx="385">
                  <c:v>-110.8</c:v>
                </c:pt>
                <c:pt idx="386">
                  <c:v>-110.76666670000003</c:v>
                </c:pt>
                <c:pt idx="387">
                  <c:v>-110.7333333</c:v>
                </c:pt>
                <c:pt idx="388">
                  <c:v>-110.7</c:v>
                </c:pt>
                <c:pt idx="389">
                  <c:v>-110.66666669999999</c:v>
                </c:pt>
                <c:pt idx="390">
                  <c:v>-110.63333329999998</c:v>
                </c:pt>
                <c:pt idx="391">
                  <c:v>-110.6</c:v>
                </c:pt>
                <c:pt idx="392">
                  <c:v>-110.56666670000003</c:v>
                </c:pt>
                <c:pt idx="393">
                  <c:v>-110.5333333</c:v>
                </c:pt>
                <c:pt idx="394">
                  <c:v>-110.5</c:v>
                </c:pt>
                <c:pt idx="395">
                  <c:v>-110.46666670000003</c:v>
                </c:pt>
                <c:pt idx="396">
                  <c:v>-110.4333333</c:v>
                </c:pt>
                <c:pt idx="397">
                  <c:v>-110.4</c:v>
                </c:pt>
                <c:pt idx="398">
                  <c:v>-110.36666670000002</c:v>
                </c:pt>
                <c:pt idx="399">
                  <c:v>-110.33333330000001</c:v>
                </c:pt>
                <c:pt idx="400">
                  <c:v>-110.3</c:v>
                </c:pt>
                <c:pt idx="401">
                  <c:v>-110.26666670000003</c:v>
                </c:pt>
                <c:pt idx="402">
                  <c:v>-110.2333333</c:v>
                </c:pt>
                <c:pt idx="403">
                  <c:v>-110.2</c:v>
                </c:pt>
                <c:pt idx="404">
                  <c:v>-110.16666669999999</c:v>
                </c:pt>
                <c:pt idx="405">
                  <c:v>-110.13333329999998</c:v>
                </c:pt>
                <c:pt idx="406">
                  <c:v>-110.1</c:v>
                </c:pt>
                <c:pt idx="407">
                  <c:v>-110.06666670000003</c:v>
                </c:pt>
                <c:pt idx="408">
                  <c:v>-110.0333333</c:v>
                </c:pt>
                <c:pt idx="409">
                  <c:v>-110</c:v>
                </c:pt>
                <c:pt idx="410">
                  <c:v>-109.96666670000003</c:v>
                </c:pt>
                <c:pt idx="411">
                  <c:v>-109.9333333</c:v>
                </c:pt>
                <c:pt idx="412">
                  <c:v>-109.9</c:v>
                </c:pt>
                <c:pt idx="413">
                  <c:v>-109.86666670000002</c:v>
                </c:pt>
                <c:pt idx="414">
                  <c:v>-109.83333330000001</c:v>
                </c:pt>
                <c:pt idx="415">
                  <c:v>-109.8</c:v>
                </c:pt>
                <c:pt idx="416">
                  <c:v>-109.76666670000003</c:v>
                </c:pt>
                <c:pt idx="417">
                  <c:v>-109.7333333</c:v>
                </c:pt>
                <c:pt idx="418">
                  <c:v>-109.7</c:v>
                </c:pt>
                <c:pt idx="419">
                  <c:v>-109.66666669999999</c:v>
                </c:pt>
                <c:pt idx="420">
                  <c:v>-109.63333329999998</c:v>
                </c:pt>
                <c:pt idx="421">
                  <c:v>-109.6</c:v>
                </c:pt>
                <c:pt idx="422">
                  <c:v>-109.56666670000003</c:v>
                </c:pt>
                <c:pt idx="423">
                  <c:v>-109.5333333</c:v>
                </c:pt>
                <c:pt idx="424">
                  <c:v>-109.5</c:v>
                </c:pt>
                <c:pt idx="425">
                  <c:v>-109.46666670000003</c:v>
                </c:pt>
                <c:pt idx="426">
                  <c:v>-109.4333333</c:v>
                </c:pt>
                <c:pt idx="427">
                  <c:v>-109.4</c:v>
                </c:pt>
                <c:pt idx="428">
                  <c:v>-109.36666670000002</c:v>
                </c:pt>
                <c:pt idx="429">
                  <c:v>-109.33333330000001</c:v>
                </c:pt>
                <c:pt idx="430">
                  <c:v>-109.3</c:v>
                </c:pt>
                <c:pt idx="431">
                  <c:v>-109.26666670000003</c:v>
                </c:pt>
                <c:pt idx="432">
                  <c:v>-109.2333333</c:v>
                </c:pt>
                <c:pt idx="433">
                  <c:v>-109.2</c:v>
                </c:pt>
                <c:pt idx="434">
                  <c:v>-109.16666669999999</c:v>
                </c:pt>
                <c:pt idx="435">
                  <c:v>-109.13333329999998</c:v>
                </c:pt>
                <c:pt idx="436">
                  <c:v>-109.1</c:v>
                </c:pt>
                <c:pt idx="437">
                  <c:v>-109.06666670000003</c:v>
                </c:pt>
                <c:pt idx="438">
                  <c:v>-109.0333333</c:v>
                </c:pt>
                <c:pt idx="439">
                  <c:v>-109</c:v>
                </c:pt>
                <c:pt idx="440">
                  <c:v>-108.96666670000003</c:v>
                </c:pt>
                <c:pt idx="441">
                  <c:v>-108.9333333</c:v>
                </c:pt>
                <c:pt idx="442">
                  <c:v>-108.9</c:v>
                </c:pt>
                <c:pt idx="443">
                  <c:v>-108.86666670000002</c:v>
                </c:pt>
                <c:pt idx="444">
                  <c:v>-108.83333330000001</c:v>
                </c:pt>
                <c:pt idx="445">
                  <c:v>-108.8</c:v>
                </c:pt>
                <c:pt idx="446">
                  <c:v>-108.76666670000003</c:v>
                </c:pt>
                <c:pt idx="447">
                  <c:v>-108.7333333</c:v>
                </c:pt>
                <c:pt idx="448">
                  <c:v>-108.7</c:v>
                </c:pt>
                <c:pt idx="449">
                  <c:v>-108.66666669999999</c:v>
                </c:pt>
                <c:pt idx="450">
                  <c:v>-108.63333329999998</c:v>
                </c:pt>
                <c:pt idx="451">
                  <c:v>-108.6</c:v>
                </c:pt>
                <c:pt idx="452">
                  <c:v>-108.56666670000003</c:v>
                </c:pt>
                <c:pt idx="453">
                  <c:v>-108.5333333</c:v>
                </c:pt>
                <c:pt idx="454">
                  <c:v>-108.5</c:v>
                </c:pt>
                <c:pt idx="455">
                  <c:v>-108.46666670000003</c:v>
                </c:pt>
                <c:pt idx="456">
                  <c:v>-108.4333333</c:v>
                </c:pt>
                <c:pt idx="457">
                  <c:v>-108.4</c:v>
                </c:pt>
                <c:pt idx="458">
                  <c:v>-108.36666670000002</c:v>
                </c:pt>
                <c:pt idx="459">
                  <c:v>-108.33333330000001</c:v>
                </c:pt>
                <c:pt idx="460">
                  <c:v>-108.3</c:v>
                </c:pt>
                <c:pt idx="461">
                  <c:v>-108.26666670000003</c:v>
                </c:pt>
                <c:pt idx="462">
                  <c:v>-108.2333333</c:v>
                </c:pt>
                <c:pt idx="463">
                  <c:v>-108.2</c:v>
                </c:pt>
                <c:pt idx="464">
                  <c:v>-108.16666669999999</c:v>
                </c:pt>
                <c:pt idx="465">
                  <c:v>-108.13333329999998</c:v>
                </c:pt>
                <c:pt idx="466">
                  <c:v>-108.1</c:v>
                </c:pt>
                <c:pt idx="467">
                  <c:v>-108.06666670000003</c:v>
                </c:pt>
                <c:pt idx="468">
                  <c:v>-108.0333333</c:v>
                </c:pt>
                <c:pt idx="469">
                  <c:v>-108</c:v>
                </c:pt>
                <c:pt idx="470">
                  <c:v>-107.96666670000003</c:v>
                </c:pt>
                <c:pt idx="471">
                  <c:v>-107.9333333</c:v>
                </c:pt>
                <c:pt idx="472">
                  <c:v>-107.9</c:v>
                </c:pt>
                <c:pt idx="473">
                  <c:v>-107.86666670000002</c:v>
                </c:pt>
                <c:pt idx="474">
                  <c:v>-107.83333330000001</c:v>
                </c:pt>
                <c:pt idx="475">
                  <c:v>-107.8</c:v>
                </c:pt>
                <c:pt idx="476">
                  <c:v>-107.76666670000003</c:v>
                </c:pt>
                <c:pt idx="477">
                  <c:v>-107.7333333</c:v>
                </c:pt>
                <c:pt idx="478">
                  <c:v>-107.7</c:v>
                </c:pt>
                <c:pt idx="479">
                  <c:v>-107.66666669999999</c:v>
                </c:pt>
                <c:pt idx="480">
                  <c:v>-107.63333329999998</c:v>
                </c:pt>
                <c:pt idx="481">
                  <c:v>-107.6</c:v>
                </c:pt>
                <c:pt idx="482">
                  <c:v>-107.56666670000003</c:v>
                </c:pt>
                <c:pt idx="483">
                  <c:v>-107.5333333</c:v>
                </c:pt>
                <c:pt idx="484">
                  <c:v>-107.5</c:v>
                </c:pt>
                <c:pt idx="485">
                  <c:v>-107.46666670000003</c:v>
                </c:pt>
                <c:pt idx="486">
                  <c:v>-107.4333333</c:v>
                </c:pt>
                <c:pt idx="487">
                  <c:v>-107.4</c:v>
                </c:pt>
                <c:pt idx="488">
                  <c:v>-107.36666670000002</c:v>
                </c:pt>
                <c:pt idx="489">
                  <c:v>-107.33333330000001</c:v>
                </c:pt>
                <c:pt idx="490">
                  <c:v>-107.3</c:v>
                </c:pt>
                <c:pt idx="491">
                  <c:v>-107.26666670000003</c:v>
                </c:pt>
                <c:pt idx="492">
                  <c:v>-107.2333333</c:v>
                </c:pt>
                <c:pt idx="493">
                  <c:v>-107.2</c:v>
                </c:pt>
                <c:pt idx="494">
                  <c:v>-107.16666669999999</c:v>
                </c:pt>
                <c:pt idx="495">
                  <c:v>-107.13333329999998</c:v>
                </c:pt>
                <c:pt idx="496">
                  <c:v>-107.1</c:v>
                </c:pt>
                <c:pt idx="497">
                  <c:v>-107.06666670000003</c:v>
                </c:pt>
                <c:pt idx="498">
                  <c:v>-107.0333333</c:v>
                </c:pt>
                <c:pt idx="499">
                  <c:v>-107</c:v>
                </c:pt>
                <c:pt idx="500">
                  <c:v>-106.96666670000003</c:v>
                </c:pt>
                <c:pt idx="501">
                  <c:v>-106.9333333</c:v>
                </c:pt>
                <c:pt idx="502">
                  <c:v>-106.9</c:v>
                </c:pt>
                <c:pt idx="503">
                  <c:v>-106.86666670000002</c:v>
                </c:pt>
                <c:pt idx="504">
                  <c:v>-106.83333330000001</c:v>
                </c:pt>
                <c:pt idx="505">
                  <c:v>-106.8</c:v>
                </c:pt>
                <c:pt idx="506">
                  <c:v>-106.76666670000003</c:v>
                </c:pt>
                <c:pt idx="507">
                  <c:v>-106.7333333</c:v>
                </c:pt>
                <c:pt idx="508">
                  <c:v>-106.7</c:v>
                </c:pt>
                <c:pt idx="509">
                  <c:v>-106.66666669999999</c:v>
                </c:pt>
                <c:pt idx="510">
                  <c:v>-106.63333329999998</c:v>
                </c:pt>
                <c:pt idx="511">
                  <c:v>-106.6</c:v>
                </c:pt>
                <c:pt idx="512">
                  <c:v>-106.56666670000003</c:v>
                </c:pt>
                <c:pt idx="513">
                  <c:v>-106.5333333</c:v>
                </c:pt>
                <c:pt idx="514">
                  <c:v>-106.5</c:v>
                </c:pt>
                <c:pt idx="515">
                  <c:v>-106.46666670000003</c:v>
                </c:pt>
                <c:pt idx="516">
                  <c:v>-106.4333333</c:v>
                </c:pt>
                <c:pt idx="517">
                  <c:v>-106.4</c:v>
                </c:pt>
                <c:pt idx="518">
                  <c:v>-106.36666670000002</c:v>
                </c:pt>
                <c:pt idx="519">
                  <c:v>-106.33333330000001</c:v>
                </c:pt>
                <c:pt idx="520">
                  <c:v>-106.3</c:v>
                </c:pt>
                <c:pt idx="521">
                  <c:v>-106.26666670000003</c:v>
                </c:pt>
                <c:pt idx="522">
                  <c:v>-106.2333333</c:v>
                </c:pt>
                <c:pt idx="523">
                  <c:v>-106.2</c:v>
                </c:pt>
                <c:pt idx="524">
                  <c:v>-106.16666669999999</c:v>
                </c:pt>
                <c:pt idx="525">
                  <c:v>-106.13333329999998</c:v>
                </c:pt>
                <c:pt idx="526">
                  <c:v>-106.1</c:v>
                </c:pt>
                <c:pt idx="527">
                  <c:v>-106.06666670000003</c:v>
                </c:pt>
                <c:pt idx="528">
                  <c:v>-106.0333333</c:v>
                </c:pt>
                <c:pt idx="529">
                  <c:v>-106</c:v>
                </c:pt>
                <c:pt idx="530">
                  <c:v>-105.96666670000003</c:v>
                </c:pt>
                <c:pt idx="531">
                  <c:v>-105.9333333</c:v>
                </c:pt>
                <c:pt idx="532">
                  <c:v>-105.9</c:v>
                </c:pt>
                <c:pt idx="533">
                  <c:v>-105.86666670000002</c:v>
                </c:pt>
                <c:pt idx="534">
                  <c:v>-105.83333330000001</c:v>
                </c:pt>
                <c:pt idx="535">
                  <c:v>-105.8</c:v>
                </c:pt>
                <c:pt idx="536">
                  <c:v>-105.76666670000003</c:v>
                </c:pt>
                <c:pt idx="537">
                  <c:v>-105.7333333</c:v>
                </c:pt>
                <c:pt idx="538">
                  <c:v>-105.7</c:v>
                </c:pt>
                <c:pt idx="539">
                  <c:v>-105.66666669999999</c:v>
                </c:pt>
                <c:pt idx="540">
                  <c:v>-105.63333329999998</c:v>
                </c:pt>
                <c:pt idx="541">
                  <c:v>-105.6</c:v>
                </c:pt>
                <c:pt idx="542">
                  <c:v>-105.56666670000003</c:v>
                </c:pt>
                <c:pt idx="543">
                  <c:v>-105.5333333</c:v>
                </c:pt>
                <c:pt idx="544">
                  <c:v>-105.5</c:v>
                </c:pt>
                <c:pt idx="545">
                  <c:v>-105.46666670000003</c:v>
                </c:pt>
                <c:pt idx="546">
                  <c:v>-105.4333333</c:v>
                </c:pt>
                <c:pt idx="547">
                  <c:v>-105.4</c:v>
                </c:pt>
                <c:pt idx="548">
                  <c:v>-105.36666670000002</c:v>
                </c:pt>
                <c:pt idx="549">
                  <c:v>-105.33333330000001</c:v>
                </c:pt>
                <c:pt idx="550">
                  <c:v>-105.3</c:v>
                </c:pt>
                <c:pt idx="551">
                  <c:v>-105.26666670000003</c:v>
                </c:pt>
                <c:pt idx="552">
                  <c:v>-105.2333333</c:v>
                </c:pt>
                <c:pt idx="553">
                  <c:v>-105.2</c:v>
                </c:pt>
                <c:pt idx="554">
                  <c:v>-105.16666669999999</c:v>
                </c:pt>
                <c:pt idx="555">
                  <c:v>-105.13333329999998</c:v>
                </c:pt>
                <c:pt idx="556">
                  <c:v>-105.1</c:v>
                </c:pt>
                <c:pt idx="557">
                  <c:v>-105.06666670000003</c:v>
                </c:pt>
                <c:pt idx="558">
                  <c:v>-105.0333333</c:v>
                </c:pt>
                <c:pt idx="559">
                  <c:v>-105</c:v>
                </c:pt>
                <c:pt idx="560">
                  <c:v>-104.96666670000003</c:v>
                </c:pt>
                <c:pt idx="561">
                  <c:v>-104.9333333</c:v>
                </c:pt>
                <c:pt idx="562">
                  <c:v>-104.9</c:v>
                </c:pt>
                <c:pt idx="563">
                  <c:v>-104.86666670000002</c:v>
                </c:pt>
                <c:pt idx="564">
                  <c:v>-104.83333330000001</c:v>
                </c:pt>
                <c:pt idx="565">
                  <c:v>-104.8</c:v>
                </c:pt>
                <c:pt idx="566">
                  <c:v>-104.76666670000003</c:v>
                </c:pt>
                <c:pt idx="567">
                  <c:v>-104.7333333</c:v>
                </c:pt>
                <c:pt idx="568">
                  <c:v>-104.7</c:v>
                </c:pt>
                <c:pt idx="569">
                  <c:v>-104.66666669999999</c:v>
                </c:pt>
                <c:pt idx="570">
                  <c:v>-104.63333329999998</c:v>
                </c:pt>
                <c:pt idx="571">
                  <c:v>-104.6</c:v>
                </c:pt>
                <c:pt idx="572">
                  <c:v>-104.56666670000003</c:v>
                </c:pt>
                <c:pt idx="573">
                  <c:v>-104.5333333</c:v>
                </c:pt>
                <c:pt idx="574">
                  <c:v>-104.5</c:v>
                </c:pt>
                <c:pt idx="575">
                  <c:v>-104.46666670000003</c:v>
                </c:pt>
                <c:pt idx="576">
                  <c:v>-104.4333333</c:v>
                </c:pt>
                <c:pt idx="577">
                  <c:v>-104.4</c:v>
                </c:pt>
                <c:pt idx="578">
                  <c:v>-104.36666670000002</c:v>
                </c:pt>
                <c:pt idx="579">
                  <c:v>-104.33333330000001</c:v>
                </c:pt>
                <c:pt idx="580">
                  <c:v>-104.3</c:v>
                </c:pt>
                <c:pt idx="581">
                  <c:v>-104.26666670000003</c:v>
                </c:pt>
                <c:pt idx="582">
                  <c:v>-104.2333333</c:v>
                </c:pt>
                <c:pt idx="583">
                  <c:v>-104.2</c:v>
                </c:pt>
                <c:pt idx="584">
                  <c:v>-104.16666669999999</c:v>
                </c:pt>
                <c:pt idx="585">
                  <c:v>-104.13333329999998</c:v>
                </c:pt>
                <c:pt idx="586">
                  <c:v>-104.1</c:v>
                </c:pt>
                <c:pt idx="587">
                  <c:v>-104.06666670000003</c:v>
                </c:pt>
                <c:pt idx="588">
                  <c:v>-104.0333333</c:v>
                </c:pt>
                <c:pt idx="589">
                  <c:v>-104</c:v>
                </c:pt>
                <c:pt idx="590">
                  <c:v>-103.96666670000003</c:v>
                </c:pt>
                <c:pt idx="591">
                  <c:v>-103.9333333</c:v>
                </c:pt>
                <c:pt idx="592">
                  <c:v>-103.9</c:v>
                </c:pt>
                <c:pt idx="593">
                  <c:v>-103.86666670000002</c:v>
                </c:pt>
                <c:pt idx="594">
                  <c:v>-103.83333330000001</c:v>
                </c:pt>
                <c:pt idx="595">
                  <c:v>-103.8</c:v>
                </c:pt>
                <c:pt idx="596">
                  <c:v>-103.76666670000003</c:v>
                </c:pt>
                <c:pt idx="597">
                  <c:v>-103.7333333</c:v>
                </c:pt>
                <c:pt idx="598">
                  <c:v>-103.7</c:v>
                </c:pt>
                <c:pt idx="599">
                  <c:v>-103.66666669999999</c:v>
                </c:pt>
                <c:pt idx="600">
                  <c:v>-103.63333329999998</c:v>
                </c:pt>
                <c:pt idx="601">
                  <c:v>-103.6</c:v>
                </c:pt>
                <c:pt idx="602">
                  <c:v>-103.56666670000003</c:v>
                </c:pt>
                <c:pt idx="603">
                  <c:v>-103.5333333</c:v>
                </c:pt>
                <c:pt idx="604">
                  <c:v>-103.5</c:v>
                </c:pt>
                <c:pt idx="605">
                  <c:v>-103.46666670000003</c:v>
                </c:pt>
                <c:pt idx="606">
                  <c:v>-103.4333333</c:v>
                </c:pt>
                <c:pt idx="607">
                  <c:v>-103.4</c:v>
                </c:pt>
                <c:pt idx="608">
                  <c:v>-103.36666670000002</c:v>
                </c:pt>
                <c:pt idx="609">
                  <c:v>-103.33333330000001</c:v>
                </c:pt>
                <c:pt idx="610">
                  <c:v>-103.3</c:v>
                </c:pt>
                <c:pt idx="611">
                  <c:v>-103.26666670000003</c:v>
                </c:pt>
                <c:pt idx="612">
                  <c:v>-103.2333333</c:v>
                </c:pt>
                <c:pt idx="613">
                  <c:v>-103.2</c:v>
                </c:pt>
                <c:pt idx="614">
                  <c:v>-103.16666669999999</c:v>
                </c:pt>
                <c:pt idx="615">
                  <c:v>-103.13333329999998</c:v>
                </c:pt>
                <c:pt idx="616">
                  <c:v>-103.1</c:v>
                </c:pt>
                <c:pt idx="617">
                  <c:v>-103.06666670000003</c:v>
                </c:pt>
                <c:pt idx="618">
                  <c:v>-103.0333333</c:v>
                </c:pt>
                <c:pt idx="619">
                  <c:v>-103</c:v>
                </c:pt>
                <c:pt idx="620">
                  <c:v>-102.96666670000003</c:v>
                </c:pt>
                <c:pt idx="621">
                  <c:v>-102.9333333</c:v>
                </c:pt>
                <c:pt idx="622">
                  <c:v>-102.9</c:v>
                </c:pt>
                <c:pt idx="623">
                  <c:v>-102.86666670000002</c:v>
                </c:pt>
                <c:pt idx="624">
                  <c:v>-102.83333330000001</c:v>
                </c:pt>
                <c:pt idx="625">
                  <c:v>-102.8</c:v>
                </c:pt>
                <c:pt idx="626">
                  <c:v>-102.76666670000003</c:v>
                </c:pt>
                <c:pt idx="627">
                  <c:v>-102.7333333</c:v>
                </c:pt>
                <c:pt idx="628">
                  <c:v>-102.7</c:v>
                </c:pt>
                <c:pt idx="629">
                  <c:v>-102.66666669999999</c:v>
                </c:pt>
                <c:pt idx="630">
                  <c:v>-102.63333329999998</c:v>
                </c:pt>
                <c:pt idx="631">
                  <c:v>-102.6</c:v>
                </c:pt>
                <c:pt idx="632">
                  <c:v>-102.56666670000003</c:v>
                </c:pt>
                <c:pt idx="633">
                  <c:v>-102.5333333</c:v>
                </c:pt>
                <c:pt idx="634">
                  <c:v>-102.5</c:v>
                </c:pt>
                <c:pt idx="635">
                  <c:v>-102.46666670000003</c:v>
                </c:pt>
                <c:pt idx="636">
                  <c:v>-102.4333333</c:v>
                </c:pt>
                <c:pt idx="637">
                  <c:v>-102.4</c:v>
                </c:pt>
                <c:pt idx="638">
                  <c:v>-102.36666670000002</c:v>
                </c:pt>
                <c:pt idx="639">
                  <c:v>-102.33333330000001</c:v>
                </c:pt>
                <c:pt idx="640">
                  <c:v>-102.3</c:v>
                </c:pt>
                <c:pt idx="641">
                  <c:v>-102.26666670000003</c:v>
                </c:pt>
                <c:pt idx="642">
                  <c:v>-102.2333333</c:v>
                </c:pt>
                <c:pt idx="643">
                  <c:v>-102.2</c:v>
                </c:pt>
                <c:pt idx="644">
                  <c:v>-102.16666669999999</c:v>
                </c:pt>
                <c:pt idx="645">
                  <c:v>-102.13333329999998</c:v>
                </c:pt>
                <c:pt idx="646">
                  <c:v>-102.1</c:v>
                </c:pt>
                <c:pt idx="647">
                  <c:v>-102.06666670000003</c:v>
                </c:pt>
                <c:pt idx="648">
                  <c:v>-102.0333333</c:v>
                </c:pt>
                <c:pt idx="649">
                  <c:v>-102</c:v>
                </c:pt>
                <c:pt idx="650">
                  <c:v>-101.96666670000003</c:v>
                </c:pt>
                <c:pt idx="651">
                  <c:v>-101.9333333</c:v>
                </c:pt>
                <c:pt idx="652">
                  <c:v>-101.9</c:v>
                </c:pt>
                <c:pt idx="653">
                  <c:v>-101.86666670000002</c:v>
                </c:pt>
                <c:pt idx="654">
                  <c:v>-101.83333330000001</c:v>
                </c:pt>
                <c:pt idx="655">
                  <c:v>-101.8</c:v>
                </c:pt>
                <c:pt idx="656">
                  <c:v>-101.76666670000003</c:v>
                </c:pt>
                <c:pt idx="657">
                  <c:v>-101.7333333</c:v>
                </c:pt>
                <c:pt idx="658">
                  <c:v>-101.7</c:v>
                </c:pt>
                <c:pt idx="659">
                  <c:v>-101.66666669999999</c:v>
                </c:pt>
                <c:pt idx="660">
                  <c:v>-101.63333329999998</c:v>
                </c:pt>
                <c:pt idx="661">
                  <c:v>-101.6</c:v>
                </c:pt>
                <c:pt idx="662">
                  <c:v>-101.56666670000003</c:v>
                </c:pt>
                <c:pt idx="663">
                  <c:v>-101.5333333</c:v>
                </c:pt>
                <c:pt idx="664">
                  <c:v>-101.5</c:v>
                </c:pt>
                <c:pt idx="665">
                  <c:v>-101.46666670000003</c:v>
                </c:pt>
                <c:pt idx="666">
                  <c:v>-101.4333333</c:v>
                </c:pt>
                <c:pt idx="667">
                  <c:v>-101.4</c:v>
                </c:pt>
                <c:pt idx="668">
                  <c:v>-101.36666670000002</c:v>
                </c:pt>
                <c:pt idx="669">
                  <c:v>-101.33333330000001</c:v>
                </c:pt>
                <c:pt idx="670">
                  <c:v>-101.3</c:v>
                </c:pt>
                <c:pt idx="671">
                  <c:v>-101.26666670000003</c:v>
                </c:pt>
                <c:pt idx="672">
                  <c:v>-101.2333333</c:v>
                </c:pt>
                <c:pt idx="673">
                  <c:v>-101.2</c:v>
                </c:pt>
                <c:pt idx="674">
                  <c:v>-101.16666669999999</c:v>
                </c:pt>
                <c:pt idx="675">
                  <c:v>-101.13333329999998</c:v>
                </c:pt>
                <c:pt idx="676">
                  <c:v>-101.1</c:v>
                </c:pt>
                <c:pt idx="677">
                  <c:v>-101.06666670000003</c:v>
                </c:pt>
                <c:pt idx="678">
                  <c:v>-101.0333333</c:v>
                </c:pt>
                <c:pt idx="679">
                  <c:v>-101</c:v>
                </c:pt>
                <c:pt idx="680">
                  <c:v>-100.96666670000003</c:v>
                </c:pt>
                <c:pt idx="681">
                  <c:v>-100.9333333</c:v>
                </c:pt>
                <c:pt idx="682">
                  <c:v>-100.9</c:v>
                </c:pt>
                <c:pt idx="683">
                  <c:v>-100.86666670000002</c:v>
                </c:pt>
                <c:pt idx="684">
                  <c:v>-100.83333330000001</c:v>
                </c:pt>
                <c:pt idx="685">
                  <c:v>-100.8</c:v>
                </c:pt>
                <c:pt idx="686">
                  <c:v>-100.76666670000003</c:v>
                </c:pt>
                <c:pt idx="687">
                  <c:v>-100.7333333</c:v>
                </c:pt>
                <c:pt idx="688">
                  <c:v>-100.7</c:v>
                </c:pt>
                <c:pt idx="689">
                  <c:v>-100.66666669999999</c:v>
                </c:pt>
                <c:pt idx="690">
                  <c:v>-100.63333329999998</c:v>
                </c:pt>
                <c:pt idx="691">
                  <c:v>-100.6</c:v>
                </c:pt>
                <c:pt idx="692">
                  <c:v>-100.56666670000003</c:v>
                </c:pt>
                <c:pt idx="693">
                  <c:v>-100.5333333</c:v>
                </c:pt>
                <c:pt idx="694">
                  <c:v>-100.5</c:v>
                </c:pt>
                <c:pt idx="695">
                  <c:v>-100.46666670000003</c:v>
                </c:pt>
                <c:pt idx="696">
                  <c:v>-100.4333333</c:v>
                </c:pt>
                <c:pt idx="697">
                  <c:v>-100.4</c:v>
                </c:pt>
                <c:pt idx="698">
                  <c:v>-100.36666670000002</c:v>
                </c:pt>
                <c:pt idx="699">
                  <c:v>-100.33333330000001</c:v>
                </c:pt>
                <c:pt idx="700">
                  <c:v>-100.3</c:v>
                </c:pt>
                <c:pt idx="701">
                  <c:v>-100.26666670000003</c:v>
                </c:pt>
                <c:pt idx="702">
                  <c:v>-100.2333333</c:v>
                </c:pt>
                <c:pt idx="703">
                  <c:v>-100.2</c:v>
                </c:pt>
                <c:pt idx="704">
                  <c:v>-100.16666669999999</c:v>
                </c:pt>
                <c:pt idx="705">
                  <c:v>-100.13333329999998</c:v>
                </c:pt>
                <c:pt idx="706">
                  <c:v>-100.1</c:v>
                </c:pt>
                <c:pt idx="707">
                  <c:v>-100.06666670000003</c:v>
                </c:pt>
                <c:pt idx="708">
                  <c:v>-100.0333333</c:v>
                </c:pt>
                <c:pt idx="709">
                  <c:v>-100</c:v>
                </c:pt>
                <c:pt idx="710">
                  <c:v>-99.966666670000038</c:v>
                </c:pt>
                <c:pt idx="711">
                  <c:v>-99.933333329999982</c:v>
                </c:pt>
                <c:pt idx="712">
                  <c:v>-99.9</c:v>
                </c:pt>
                <c:pt idx="713">
                  <c:v>-99.866666670000029</c:v>
                </c:pt>
                <c:pt idx="714">
                  <c:v>-99.833333329999988</c:v>
                </c:pt>
                <c:pt idx="715">
                  <c:v>-99.8</c:v>
                </c:pt>
                <c:pt idx="716">
                  <c:v>-99.766666670000035</c:v>
                </c:pt>
                <c:pt idx="717">
                  <c:v>-99.733333329999979</c:v>
                </c:pt>
                <c:pt idx="718">
                  <c:v>-99.7</c:v>
                </c:pt>
                <c:pt idx="719">
                  <c:v>-99.666666670000026</c:v>
                </c:pt>
                <c:pt idx="720">
                  <c:v>-99.633333329999971</c:v>
                </c:pt>
                <c:pt idx="721">
                  <c:v>-99.6</c:v>
                </c:pt>
                <c:pt idx="722">
                  <c:v>-99.566666670000046</c:v>
                </c:pt>
                <c:pt idx="723">
                  <c:v>-99.533333329999977</c:v>
                </c:pt>
                <c:pt idx="724">
                  <c:v>-99.5</c:v>
                </c:pt>
                <c:pt idx="725">
                  <c:v>-99.466666670000038</c:v>
                </c:pt>
                <c:pt idx="726">
                  <c:v>-99.433333329999982</c:v>
                </c:pt>
                <c:pt idx="727">
                  <c:v>-99.4</c:v>
                </c:pt>
                <c:pt idx="728">
                  <c:v>-99.366666670000029</c:v>
                </c:pt>
                <c:pt idx="729">
                  <c:v>-99.333333329999988</c:v>
                </c:pt>
                <c:pt idx="730">
                  <c:v>-99.3</c:v>
                </c:pt>
                <c:pt idx="731">
                  <c:v>-99.266666670000035</c:v>
                </c:pt>
                <c:pt idx="732">
                  <c:v>-99.233333329999979</c:v>
                </c:pt>
                <c:pt idx="733">
                  <c:v>-99.2</c:v>
                </c:pt>
                <c:pt idx="734">
                  <c:v>-99.166666670000026</c:v>
                </c:pt>
                <c:pt idx="735">
                  <c:v>-99.133333329999971</c:v>
                </c:pt>
                <c:pt idx="736">
                  <c:v>-99.1</c:v>
                </c:pt>
                <c:pt idx="737">
                  <c:v>-99.066666670000046</c:v>
                </c:pt>
                <c:pt idx="738">
                  <c:v>-99.033333329999977</c:v>
                </c:pt>
                <c:pt idx="739">
                  <c:v>-99</c:v>
                </c:pt>
                <c:pt idx="740">
                  <c:v>-98.966666670000038</c:v>
                </c:pt>
                <c:pt idx="741">
                  <c:v>-98.933333329999982</c:v>
                </c:pt>
                <c:pt idx="742">
                  <c:v>-98.9</c:v>
                </c:pt>
                <c:pt idx="743">
                  <c:v>-98.866666670000029</c:v>
                </c:pt>
                <c:pt idx="744">
                  <c:v>-98.833333329999988</c:v>
                </c:pt>
                <c:pt idx="745">
                  <c:v>-98.8</c:v>
                </c:pt>
                <c:pt idx="746">
                  <c:v>-98.766666670000035</c:v>
                </c:pt>
                <c:pt idx="747">
                  <c:v>-98.733333329999979</c:v>
                </c:pt>
                <c:pt idx="748">
                  <c:v>-98.7</c:v>
                </c:pt>
                <c:pt idx="749">
                  <c:v>-98.666666670000026</c:v>
                </c:pt>
                <c:pt idx="750">
                  <c:v>-98.633333329999971</c:v>
                </c:pt>
                <c:pt idx="751">
                  <c:v>-98.6</c:v>
                </c:pt>
                <c:pt idx="752">
                  <c:v>-98.566666670000046</c:v>
                </c:pt>
                <c:pt idx="753">
                  <c:v>-98.533333329999977</c:v>
                </c:pt>
                <c:pt idx="754">
                  <c:v>-98.5</c:v>
                </c:pt>
                <c:pt idx="755">
                  <c:v>-98.466666670000038</c:v>
                </c:pt>
                <c:pt idx="756">
                  <c:v>-98.433333329999982</c:v>
                </c:pt>
                <c:pt idx="757">
                  <c:v>-98.4</c:v>
                </c:pt>
                <c:pt idx="758">
                  <c:v>-98.366666670000029</c:v>
                </c:pt>
                <c:pt idx="759">
                  <c:v>-98.333333329999988</c:v>
                </c:pt>
                <c:pt idx="760">
                  <c:v>-98.3</c:v>
                </c:pt>
                <c:pt idx="761">
                  <c:v>-98.266666670000035</c:v>
                </c:pt>
                <c:pt idx="762">
                  <c:v>-98.233333329999979</c:v>
                </c:pt>
                <c:pt idx="763">
                  <c:v>-98.2</c:v>
                </c:pt>
                <c:pt idx="764">
                  <c:v>-98.166666670000026</c:v>
                </c:pt>
                <c:pt idx="765">
                  <c:v>-98.133333329999971</c:v>
                </c:pt>
                <c:pt idx="766">
                  <c:v>-98.1</c:v>
                </c:pt>
                <c:pt idx="767">
                  <c:v>-98.066666670000046</c:v>
                </c:pt>
                <c:pt idx="768">
                  <c:v>-98.033333329999977</c:v>
                </c:pt>
                <c:pt idx="769">
                  <c:v>-98</c:v>
                </c:pt>
                <c:pt idx="770">
                  <c:v>-97.966666670000038</c:v>
                </c:pt>
                <c:pt idx="771">
                  <c:v>-97.933333329999982</c:v>
                </c:pt>
                <c:pt idx="772">
                  <c:v>-97.9</c:v>
                </c:pt>
                <c:pt idx="773">
                  <c:v>-97.866666670000029</c:v>
                </c:pt>
                <c:pt idx="774">
                  <c:v>-97.833333329999988</c:v>
                </c:pt>
                <c:pt idx="775">
                  <c:v>-97.8</c:v>
                </c:pt>
                <c:pt idx="776">
                  <c:v>-97.766666670000035</c:v>
                </c:pt>
                <c:pt idx="777">
                  <c:v>-97.733333329999979</c:v>
                </c:pt>
                <c:pt idx="778">
                  <c:v>-97.7</c:v>
                </c:pt>
                <c:pt idx="779">
                  <c:v>-97.666666670000026</c:v>
                </c:pt>
                <c:pt idx="780">
                  <c:v>-97.633333329999971</c:v>
                </c:pt>
                <c:pt idx="781">
                  <c:v>-97.6</c:v>
                </c:pt>
                <c:pt idx="782">
                  <c:v>-97.566666670000046</c:v>
                </c:pt>
                <c:pt idx="783">
                  <c:v>-97.533333329999977</c:v>
                </c:pt>
                <c:pt idx="784">
                  <c:v>-97.5</c:v>
                </c:pt>
                <c:pt idx="785">
                  <c:v>-97.466666670000038</c:v>
                </c:pt>
                <c:pt idx="786">
                  <c:v>-97.433333329999982</c:v>
                </c:pt>
                <c:pt idx="787">
                  <c:v>-97.4</c:v>
                </c:pt>
                <c:pt idx="788">
                  <c:v>-97.366666670000029</c:v>
                </c:pt>
                <c:pt idx="789">
                  <c:v>-97.333333329999988</c:v>
                </c:pt>
                <c:pt idx="790">
                  <c:v>-97.3</c:v>
                </c:pt>
                <c:pt idx="791">
                  <c:v>-97.266666670000035</c:v>
                </c:pt>
                <c:pt idx="792">
                  <c:v>-97.233333329999979</c:v>
                </c:pt>
                <c:pt idx="793">
                  <c:v>-97.2</c:v>
                </c:pt>
                <c:pt idx="794">
                  <c:v>-97.166666670000026</c:v>
                </c:pt>
                <c:pt idx="795">
                  <c:v>-97.133333329999971</c:v>
                </c:pt>
                <c:pt idx="796">
                  <c:v>-97.1</c:v>
                </c:pt>
                <c:pt idx="797">
                  <c:v>-97.066666670000046</c:v>
                </c:pt>
                <c:pt idx="798">
                  <c:v>-97.033333329999977</c:v>
                </c:pt>
                <c:pt idx="799">
                  <c:v>-97</c:v>
                </c:pt>
                <c:pt idx="800">
                  <c:v>-96.966666670000038</c:v>
                </c:pt>
                <c:pt idx="801">
                  <c:v>-96.933333329999982</c:v>
                </c:pt>
                <c:pt idx="802">
                  <c:v>-96.9</c:v>
                </c:pt>
                <c:pt idx="803">
                  <c:v>-96.866666670000029</c:v>
                </c:pt>
                <c:pt idx="804">
                  <c:v>-96.833333329999988</c:v>
                </c:pt>
                <c:pt idx="805">
                  <c:v>-96.8</c:v>
                </c:pt>
                <c:pt idx="806">
                  <c:v>-96.766666670000035</c:v>
                </c:pt>
                <c:pt idx="807">
                  <c:v>-96.733333329999979</c:v>
                </c:pt>
                <c:pt idx="808">
                  <c:v>-96.7</c:v>
                </c:pt>
                <c:pt idx="809">
                  <c:v>-96.666666670000026</c:v>
                </c:pt>
                <c:pt idx="810">
                  <c:v>-96.633333329999971</c:v>
                </c:pt>
                <c:pt idx="811">
                  <c:v>-96.6</c:v>
                </c:pt>
                <c:pt idx="812">
                  <c:v>-96.566666670000046</c:v>
                </c:pt>
                <c:pt idx="813">
                  <c:v>-96.533333329999977</c:v>
                </c:pt>
                <c:pt idx="814">
                  <c:v>-96.5</c:v>
                </c:pt>
                <c:pt idx="815">
                  <c:v>-96.466666670000038</c:v>
                </c:pt>
                <c:pt idx="816">
                  <c:v>-96.433333329999982</c:v>
                </c:pt>
                <c:pt idx="817">
                  <c:v>-96.4</c:v>
                </c:pt>
                <c:pt idx="818">
                  <c:v>-96.366666670000029</c:v>
                </c:pt>
                <c:pt idx="819">
                  <c:v>-96.333333329999988</c:v>
                </c:pt>
                <c:pt idx="820">
                  <c:v>-96.3</c:v>
                </c:pt>
                <c:pt idx="821">
                  <c:v>-96.266666670000035</c:v>
                </c:pt>
                <c:pt idx="822">
                  <c:v>-96.233333329999979</c:v>
                </c:pt>
                <c:pt idx="823">
                  <c:v>-96.2</c:v>
                </c:pt>
                <c:pt idx="824">
                  <c:v>-96.166666670000026</c:v>
                </c:pt>
                <c:pt idx="825">
                  <c:v>-96.133333329999971</c:v>
                </c:pt>
                <c:pt idx="826">
                  <c:v>-96.1</c:v>
                </c:pt>
                <c:pt idx="827">
                  <c:v>-96.066666670000046</c:v>
                </c:pt>
                <c:pt idx="828">
                  <c:v>-96.033333329999977</c:v>
                </c:pt>
                <c:pt idx="829">
                  <c:v>-96</c:v>
                </c:pt>
                <c:pt idx="830">
                  <c:v>-95.966666670000038</c:v>
                </c:pt>
                <c:pt idx="831">
                  <c:v>-95.933333329999982</c:v>
                </c:pt>
                <c:pt idx="832">
                  <c:v>-95.9</c:v>
                </c:pt>
                <c:pt idx="833">
                  <c:v>-95.866666670000029</c:v>
                </c:pt>
                <c:pt idx="834">
                  <c:v>-95.833333329999988</c:v>
                </c:pt>
                <c:pt idx="835">
                  <c:v>-95.8</c:v>
                </c:pt>
                <c:pt idx="836">
                  <c:v>-95.766666670000035</c:v>
                </c:pt>
                <c:pt idx="837">
                  <c:v>-95.733333329999979</c:v>
                </c:pt>
                <c:pt idx="838">
                  <c:v>-95.7</c:v>
                </c:pt>
                <c:pt idx="839">
                  <c:v>-95.666666670000026</c:v>
                </c:pt>
                <c:pt idx="840">
                  <c:v>-95.633333329999971</c:v>
                </c:pt>
                <c:pt idx="841">
                  <c:v>-95.6</c:v>
                </c:pt>
                <c:pt idx="842">
                  <c:v>-95.566666670000046</c:v>
                </c:pt>
                <c:pt idx="843">
                  <c:v>-95.533333329999977</c:v>
                </c:pt>
                <c:pt idx="844">
                  <c:v>-95.5</c:v>
                </c:pt>
                <c:pt idx="845">
                  <c:v>-95.466666670000038</c:v>
                </c:pt>
                <c:pt idx="846">
                  <c:v>-95.433333329999982</c:v>
                </c:pt>
                <c:pt idx="847">
                  <c:v>-95.4</c:v>
                </c:pt>
                <c:pt idx="848">
                  <c:v>-95.366666670000029</c:v>
                </c:pt>
                <c:pt idx="849">
                  <c:v>-95.333333329999988</c:v>
                </c:pt>
                <c:pt idx="850">
                  <c:v>-95.3</c:v>
                </c:pt>
                <c:pt idx="851">
                  <c:v>-95.266666670000035</c:v>
                </c:pt>
                <c:pt idx="852">
                  <c:v>-95.233333329999979</c:v>
                </c:pt>
                <c:pt idx="853">
                  <c:v>-95.2</c:v>
                </c:pt>
                <c:pt idx="854">
                  <c:v>-95.166666670000026</c:v>
                </c:pt>
                <c:pt idx="855">
                  <c:v>-95.133333329999971</c:v>
                </c:pt>
                <c:pt idx="856">
                  <c:v>-95.1</c:v>
                </c:pt>
                <c:pt idx="857">
                  <c:v>-95.066666670000046</c:v>
                </c:pt>
                <c:pt idx="858">
                  <c:v>-95.033333329999977</c:v>
                </c:pt>
                <c:pt idx="859">
                  <c:v>-95</c:v>
                </c:pt>
                <c:pt idx="860">
                  <c:v>-94.966666670000038</c:v>
                </c:pt>
                <c:pt idx="861">
                  <c:v>-94.933333329999982</c:v>
                </c:pt>
                <c:pt idx="862">
                  <c:v>-94.9</c:v>
                </c:pt>
                <c:pt idx="863">
                  <c:v>-94.866666670000029</c:v>
                </c:pt>
                <c:pt idx="864">
                  <c:v>-94.833333329999988</c:v>
                </c:pt>
                <c:pt idx="865">
                  <c:v>-94.8</c:v>
                </c:pt>
                <c:pt idx="866">
                  <c:v>-94.766666670000035</c:v>
                </c:pt>
                <c:pt idx="867">
                  <c:v>-94.733333329999979</c:v>
                </c:pt>
                <c:pt idx="868">
                  <c:v>-94.7</c:v>
                </c:pt>
                <c:pt idx="869">
                  <c:v>-94.666666670000026</c:v>
                </c:pt>
                <c:pt idx="870">
                  <c:v>-94.633333329999971</c:v>
                </c:pt>
                <c:pt idx="871">
                  <c:v>-94.6</c:v>
                </c:pt>
                <c:pt idx="872">
                  <c:v>-94.566666670000046</c:v>
                </c:pt>
                <c:pt idx="873">
                  <c:v>-94.533333329999977</c:v>
                </c:pt>
                <c:pt idx="874">
                  <c:v>-94.5</c:v>
                </c:pt>
                <c:pt idx="875">
                  <c:v>-94.466666670000038</c:v>
                </c:pt>
                <c:pt idx="876">
                  <c:v>-94.433333329999982</c:v>
                </c:pt>
                <c:pt idx="877">
                  <c:v>-94.4</c:v>
                </c:pt>
                <c:pt idx="878">
                  <c:v>-94.366666670000029</c:v>
                </c:pt>
                <c:pt idx="879">
                  <c:v>-94.333333329999988</c:v>
                </c:pt>
                <c:pt idx="880">
                  <c:v>-94.3</c:v>
                </c:pt>
                <c:pt idx="881">
                  <c:v>-94.266666670000035</c:v>
                </c:pt>
                <c:pt idx="882">
                  <c:v>-94.233333329999979</c:v>
                </c:pt>
                <c:pt idx="883">
                  <c:v>-94.2</c:v>
                </c:pt>
                <c:pt idx="884">
                  <c:v>-94.166666670000026</c:v>
                </c:pt>
                <c:pt idx="885">
                  <c:v>-94.133333329999971</c:v>
                </c:pt>
                <c:pt idx="886">
                  <c:v>-94.1</c:v>
                </c:pt>
                <c:pt idx="887">
                  <c:v>-94.066666670000046</c:v>
                </c:pt>
                <c:pt idx="888">
                  <c:v>-94.033333329999977</c:v>
                </c:pt>
                <c:pt idx="889">
                  <c:v>-94</c:v>
                </c:pt>
                <c:pt idx="890">
                  <c:v>-93.966666670000038</c:v>
                </c:pt>
                <c:pt idx="891">
                  <c:v>-93.933333329999982</c:v>
                </c:pt>
                <c:pt idx="892">
                  <c:v>-93.9</c:v>
                </c:pt>
                <c:pt idx="893">
                  <c:v>-93.866666670000029</c:v>
                </c:pt>
                <c:pt idx="894">
                  <c:v>-93.833333329999988</c:v>
                </c:pt>
                <c:pt idx="895">
                  <c:v>-93.8</c:v>
                </c:pt>
                <c:pt idx="896">
                  <c:v>-93.766666670000035</c:v>
                </c:pt>
                <c:pt idx="897">
                  <c:v>-93.733333329999979</c:v>
                </c:pt>
                <c:pt idx="898">
                  <c:v>-93.7</c:v>
                </c:pt>
                <c:pt idx="899">
                  <c:v>-93.666666670000026</c:v>
                </c:pt>
                <c:pt idx="900">
                  <c:v>-93.633333329999971</c:v>
                </c:pt>
                <c:pt idx="901">
                  <c:v>-93.6</c:v>
                </c:pt>
                <c:pt idx="902">
                  <c:v>-93.566666670000046</c:v>
                </c:pt>
                <c:pt idx="903">
                  <c:v>-93.533333329999977</c:v>
                </c:pt>
                <c:pt idx="904">
                  <c:v>-93.5</c:v>
                </c:pt>
                <c:pt idx="905">
                  <c:v>-93.466666670000038</c:v>
                </c:pt>
                <c:pt idx="906">
                  <c:v>-93.433333329999982</c:v>
                </c:pt>
                <c:pt idx="907">
                  <c:v>-93.4</c:v>
                </c:pt>
                <c:pt idx="908">
                  <c:v>-93.366666670000029</c:v>
                </c:pt>
                <c:pt idx="909">
                  <c:v>-93.333333329999988</c:v>
                </c:pt>
                <c:pt idx="910">
                  <c:v>-93.3</c:v>
                </c:pt>
                <c:pt idx="911">
                  <c:v>-93.266666670000035</c:v>
                </c:pt>
                <c:pt idx="912">
                  <c:v>-93.233333329999979</c:v>
                </c:pt>
                <c:pt idx="913">
                  <c:v>-93.2</c:v>
                </c:pt>
                <c:pt idx="914">
                  <c:v>-93.166666670000026</c:v>
                </c:pt>
                <c:pt idx="915">
                  <c:v>-93.133333329999971</c:v>
                </c:pt>
                <c:pt idx="916">
                  <c:v>-93.1</c:v>
                </c:pt>
                <c:pt idx="917">
                  <c:v>-93.066666670000046</c:v>
                </c:pt>
                <c:pt idx="918">
                  <c:v>-93.033333329999977</c:v>
                </c:pt>
                <c:pt idx="919">
                  <c:v>-93</c:v>
                </c:pt>
                <c:pt idx="920">
                  <c:v>-92.966666670000038</c:v>
                </c:pt>
                <c:pt idx="921">
                  <c:v>-92.933333329999982</c:v>
                </c:pt>
                <c:pt idx="922">
                  <c:v>-92.9</c:v>
                </c:pt>
                <c:pt idx="923">
                  <c:v>-92.866666670000029</c:v>
                </c:pt>
                <c:pt idx="924">
                  <c:v>-92.833333329999988</c:v>
                </c:pt>
                <c:pt idx="925">
                  <c:v>-92.8</c:v>
                </c:pt>
                <c:pt idx="926">
                  <c:v>-92.766666670000035</c:v>
                </c:pt>
                <c:pt idx="927">
                  <c:v>-92.733333329999979</c:v>
                </c:pt>
                <c:pt idx="928">
                  <c:v>-92.7</c:v>
                </c:pt>
                <c:pt idx="929">
                  <c:v>-92.666666670000026</c:v>
                </c:pt>
                <c:pt idx="930">
                  <c:v>-92.633333329999971</c:v>
                </c:pt>
                <c:pt idx="931">
                  <c:v>-92.6</c:v>
                </c:pt>
                <c:pt idx="932">
                  <c:v>-92.566666670000046</c:v>
                </c:pt>
                <c:pt idx="933">
                  <c:v>-92.533333329999977</c:v>
                </c:pt>
                <c:pt idx="934">
                  <c:v>-92.5</c:v>
                </c:pt>
                <c:pt idx="935">
                  <c:v>-92.466666670000038</c:v>
                </c:pt>
                <c:pt idx="936">
                  <c:v>-92.433333329999982</c:v>
                </c:pt>
                <c:pt idx="937">
                  <c:v>-92.4</c:v>
                </c:pt>
                <c:pt idx="938">
                  <c:v>-92.366666670000029</c:v>
                </c:pt>
                <c:pt idx="939">
                  <c:v>-92.333333329999988</c:v>
                </c:pt>
                <c:pt idx="940">
                  <c:v>-92.3</c:v>
                </c:pt>
                <c:pt idx="941">
                  <c:v>-92.266666670000035</c:v>
                </c:pt>
                <c:pt idx="942">
                  <c:v>-92.233333329999979</c:v>
                </c:pt>
                <c:pt idx="943">
                  <c:v>-92.2</c:v>
                </c:pt>
                <c:pt idx="944">
                  <c:v>-92.166666670000026</c:v>
                </c:pt>
                <c:pt idx="945">
                  <c:v>-92.133333329999971</c:v>
                </c:pt>
                <c:pt idx="946">
                  <c:v>-92.1</c:v>
                </c:pt>
                <c:pt idx="947">
                  <c:v>-92.066666670000046</c:v>
                </c:pt>
                <c:pt idx="948">
                  <c:v>-92.033333329999977</c:v>
                </c:pt>
                <c:pt idx="949">
                  <c:v>-92</c:v>
                </c:pt>
                <c:pt idx="950">
                  <c:v>-91.966666670000038</c:v>
                </c:pt>
                <c:pt idx="951">
                  <c:v>-91.933333329999982</c:v>
                </c:pt>
                <c:pt idx="952">
                  <c:v>-91.9</c:v>
                </c:pt>
                <c:pt idx="953">
                  <c:v>-91.866666670000029</c:v>
                </c:pt>
                <c:pt idx="954">
                  <c:v>-91.833333329999988</c:v>
                </c:pt>
                <c:pt idx="955">
                  <c:v>-91.8</c:v>
                </c:pt>
                <c:pt idx="956">
                  <c:v>-91.766666670000035</c:v>
                </c:pt>
                <c:pt idx="957">
                  <c:v>-91.733333329999979</c:v>
                </c:pt>
                <c:pt idx="958">
                  <c:v>-91.7</c:v>
                </c:pt>
                <c:pt idx="959">
                  <c:v>-91.666666670000026</c:v>
                </c:pt>
                <c:pt idx="960">
                  <c:v>-91.633333329999971</c:v>
                </c:pt>
                <c:pt idx="961">
                  <c:v>-91.6</c:v>
                </c:pt>
                <c:pt idx="962">
                  <c:v>-91.566666670000046</c:v>
                </c:pt>
                <c:pt idx="963">
                  <c:v>-91.533333329999977</c:v>
                </c:pt>
                <c:pt idx="964">
                  <c:v>-91.5</c:v>
                </c:pt>
                <c:pt idx="965">
                  <c:v>-91.466666670000038</c:v>
                </c:pt>
                <c:pt idx="966">
                  <c:v>-91.433333329999982</c:v>
                </c:pt>
                <c:pt idx="967">
                  <c:v>-91.4</c:v>
                </c:pt>
                <c:pt idx="968">
                  <c:v>-91.366666670000029</c:v>
                </c:pt>
                <c:pt idx="969">
                  <c:v>-91.333333329999988</c:v>
                </c:pt>
                <c:pt idx="970">
                  <c:v>-91.3</c:v>
                </c:pt>
                <c:pt idx="971">
                  <c:v>-91.266666670000035</c:v>
                </c:pt>
                <c:pt idx="972">
                  <c:v>-91.233333329999979</c:v>
                </c:pt>
                <c:pt idx="973">
                  <c:v>-91.2</c:v>
                </c:pt>
                <c:pt idx="974">
                  <c:v>-91.166666670000026</c:v>
                </c:pt>
                <c:pt idx="975">
                  <c:v>-91.133333329999971</c:v>
                </c:pt>
                <c:pt idx="976">
                  <c:v>-91.1</c:v>
                </c:pt>
                <c:pt idx="977">
                  <c:v>-91.066666670000046</c:v>
                </c:pt>
                <c:pt idx="978">
                  <c:v>-91.033333329999977</c:v>
                </c:pt>
                <c:pt idx="979">
                  <c:v>-91</c:v>
                </c:pt>
                <c:pt idx="980">
                  <c:v>-90.966666670000038</c:v>
                </c:pt>
                <c:pt idx="981">
                  <c:v>-90.933333329999982</c:v>
                </c:pt>
                <c:pt idx="982">
                  <c:v>-90.9</c:v>
                </c:pt>
                <c:pt idx="983">
                  <c:v>-90.866666670000029</c:v>
                </c:pt>
                <c:pt idx="984">
                  <c:v>-90.833333329999988</c:v>
                </c:pt>
                <c:pt idx="985">
                  <c:v>-90.8</c:v>
                </c:pt>
                <c:pt idx="986">
                  <c:v>-90.766666670000035</c:v>
                </c:pt>
                <c:pt idx="987">
                  <c:v>-90.733333329999979</c:v>
                </c:pt>
                <c:pt idx="988">
                  <c:v>-90.7</c:v>
                </c:pt>
                <c:pt idx="989">
                  <c:v>-90.666666670000026</c:v>
                </c:pt>
                <c:pt idx="990">
                  <c:v>-90.633333329999971</c:v>
                </c:pt>
                <c:pt idx="991">
                  <c:v>-90.6</c:v>
                </c:pt>
                <c:pt idx="992">
                  <c:v>-90.566666670000046</c:v>
                </c:pt>
                <c:pt idx="993">
                  <c:v>-90.533333329999977</c:v>
                </c:pt>
                <c:pt idx="994">
                  <c:v>-90.5</c:v>
                </c:pt>
                <c:pt idx="995">
                  <c:v>-90.466666670000038</c:v>
                </c:pt>
                <c:pt idx="996">
                  <c:v>-90.433333329999982</c:v>
                </c:pt>
                <c:pt idx="997">
                  <c:v>-90.4</c:v>
                </c:pt>
                <c:pt idx="998">
                  <c:v>-90.366666670000029</c:v>
                </c:pt>
                <c:pt idx="999">
                  <c:v>-90.333333329999988</c:v>
                </c:pt>
                <c:pt idx="1000">
                  <c:v>-90.3</c:v>
                </c:pt>
                <c:pt idx="1001">
                  <c:v>-90.266666670000035</c:v>
                </c:pt>
                <c:pt idx="1002">
                  <c:v>-90.233333329999979</c:v>
                </c:pt>
                <c:pt idx="1003">
                  <c:v>-90.2</c:v>
                </c:pt>
                <c:pt idx="1004">
                  <c:v>-90.166666670000026</c:v>
                </c:pt>
                <c:pt idx="1005">
                  <c:v>-90.133333329999971</c:v>
                </c:pt>
                <c:pt idx="1006">
                  <c:v>-90.1</c:v>
                </c:pt>
                <c:pt idx="1007">
                  <c:v>-90.066666670000046</c:v>
                </c:pt>
                <c:pt idx="1008">
                  <c:v>-90.033333329999977</c:v>
                </c:pt>
                <c:pt idx="1009">
                  <c:v>-90</c:v>
                </c:pt>
                <c:pt idx="1010">
                  <c:v>-89.966666670000038</c:v>
                </c:pt>
                <c:pt idx="1011">
                  <c:v>-89.933333329999982</c:v>
                </c:pt>
                <c:pt idx="1012">
                  <c:v>-89.9</c:v>
                </c:pt>
                <c:pt idx="1013">
                  <c:v>-89.866666670000029</c:v>
                </c:pt>
                <c:pt idx="1014">
                  <c:v>-89.833333329999988</c:v>
                </c:pt>
                <c:pt idx="1015">
                  <c:v>-89.8</c:v>
                </c:pt>
                <c:pt idx="1016">
                  <c:v>-89.766666670000035</c:v>
                </c:pt>
                <c:pt idx="1017">
                  <c:v>-89.733333329999979</c:v>
                </c:pt>
                <c:pt idx="1018">
                  <c:v>-89.7</c:v>
                </c:pt>
                <c:pt idx="1019">
                  <c:v>-89.666666670000026</c:v>
                </c:pt>
                <c:pt idx="1020">
                  <c:v>-89.633333329999971</c:v>
                </c:pt>
                <c:pt idx="1021">
                  <c:v>-89.6</c:v>
                </c:pt>
                <c:pt idx="1022">
                  <c:v>-89.566666670000046</c:v>
                </c:pt>
                <c:pt idx="1023">
                  <c:v>-89.533333329999977</c:v>
                </c:pt>
                <c:pt idx="1024">
                  <c:v>-89.5</c:v>
                </c:pt>
                <c:pt idx="1025">
                  <c:v>-89.466666670000038</c:v>
                </c:pt>
                <c:pt idx="1026">
                  <c:v>-89.433333329999982</c:v>
                </c:pt>
                <c:pt idx="1027">
                  <c:v>-89.4</c:v>
                </c:pt>
                <c:pt idx="1028">
                  <c:v>-89.366666670000029</c:v>
                </c:pt>
                <c:pt idx="1029">
                  <c:v>-89.333333329999988</c:v>
                </c:pt>
                <c:pt idx="1030">
                  <c:v>-89.3</c:v>
                </c:pt>
                <c:pt idx="1031">
                  <c:v>-89.266666670000035</c:v>
                </c:pt>
                <c:pt idx="1032">
                  <c:v>-89.233333329999979</c:v>
                </c:pt>
                <c:pt idx="1033">
                  <c:v>-89.2</c:v>
                </c:pt>
                <c:pt idx="1034">
                  <c:v>-89.166666670000026</c:v>
                </c:pt>
                <c:pt idx="1035">
                  <c:v>-89.133333329999971</c:v>
                </c:pt>
                <c:pt idx="1036">
                  <c:v>-89.1</c:v>
                </c:pt>
                <c:pt idx="1037">
                  <c:v>-89.066666670000046</c:v>
                </c:pt>
                <c:pt idx="1038">
                  <c:v>-89.033333329999977</c:v>
                </c:pt>
                <c:pt idx="1039">
                  <c:v>-89</c:v>
                </c:pt>
                <c:pt idx="1040">
                  <c:v>-88.966666670000038</c:v>
                </c:pt>
                <c:pt idx="1041">
                  <c:v>-88.933333329999982</c:v>
                </c:pt>
                <c:pt idx="1042">
                  <c:v>-88.9</c:v>
                </c:pt>
                <c:pt idx="1043">
                  <c:v>-88.866666670000029</c:v>
                </c:pt>
                <c:pt idx="1044">
                  <c:v>-88.833333329999988</c:v>
                </c:pt>
                <c:pt idx="1045">
                  <c:v>-88.8</c:v>
                </c:pt>
                <c:pt idx="1046">
                  <c:v>-88.766666670000035</c:v>
                </c:pt>
                <c:pt idx="1047">
                  <c:v>-88.733333329999979</c:v>
                </c:pt>
                <c:pt idx="1048">
                  <c:v>-88.7</c:v>
                </c:pt>
                <c:pt idx="1049">
                  <c:v>-88.666666670000026</c:v>
                </c:pt>
                <c:pt idx="1050">
                  <c:v>-88.633333329999971</c:v>
                </c:pt>
                <c:pt idx="1051">
                  <c:v>-88.6</c:v>
                </c:pt>
                <c:pt idx="1052">
                  <c:v>-88.566666670000046</c:v>
                </c:pt>
                <c:pt idx="1053">
                  <c:v>-88.533333329999977</c:v>
                </c:pt>
                <c:pt idx="1054">
                  <c:v>-88.5</c:v>
                </c:pt>
                <c:pt idx="1055">
                  <c:v>-88.466666670000038</c:v>
                </c:pt>
                <c:pt idx="1056">
                  <c:v>-88.433333329999982</c:v>
                </c:pt>
                <c:pt idx="1057">
                  <c:v>-88.4</c:v>
                </c:pt>
                <c:pt idx="1058">
                  <c:v>-88.366666670000029</c:v>
                </c:pt>
                <c:pt idx="1059">
                  <c:v>-88.333333329999988</c:v>
                </c:pt>
                <c:pt idx="1060">
                  <c:v>-88.3</c:v>
                </c:pt>
                <c:pt idx="1061">
                  <c:v>-88.266666670000035</c:v>
                </c:pt>
                <c:pt idx="1062">
                  <c:v>-88.233333329999979</c:v>
                </c:pt>
                <c:pt idx="1063">
                  <c:v>-88.2</c:v>
                </c:pt>
                <c:pt idx="1064">
                  <c:v>-88.166666670000026</c:v>
                </c:pt>
                <c:pt idx="1065">
                  <c:v>-88.133333329999971</c:v>
                </c:pt>
                <c:pt idx="1066">
                  <c:v>-88.1</c:v>
                </c:pt>
                <c:pt idx="1067">
                  <c:v>-88.066666670000046</c:v>
                </c:pt>
                <c:pt idx="1068">
                  <c:v>-88.033333329999977</c:v>
                </c:pt>
                <c:pt idx="1069">
                  <c:v>-88</c:v>
                </c:pt>
                <c:pt idx="1070">
                  <c:v>-87.966666670000038</c:v>
                </c:pt>
                <c:pt idx="1071">
                  <c:v>-87.933333329999982</c:v>
                </c:pt>
                <c:pt idx="1072">
                  <c:v>-87.9</c:v>
                </c:pt>
                <c:pt idx="1073">
                  <c:v>-87.866666670000029</c:v>
                </c:pt>
                <c:pt idx="1074">
                  <c:v>-87.833333329999988</c:v>
                </c:pt>
                <c:pt idx="1075">
                  <c:v>-87.8</c:v>
                </c:pt>
                <c:pt idx="1076">
                  <c:v>-87.766666670000035</c:v>
                </c:pt>
                <c:pt idx="1077">
                  <c:v>-87.733333329999979</c:v>
                </c:pt>
                <c:pt idx="1078">
                  <c:v>-87.7</c:v>
                </c:pt>
                <c:pt idx="1079">
                  <c:v>-87.666666670000026</c:v>
                </c:pt>
                <c:pt idx="1080">
                  <c:v>-87.633333329999971</c:v>
                </c:pt>
                <c:pt idx="1081">
                  <c:v>-87.6</c:v>
                </c:pt>
                <c:pt idx="1082">
                  <c:v>-87.566666670000046</c:v>
                </c:pt>
                <c:pt idx="1083">
                  <c:v>-87.533333329999977</c:v>
                </c:pt>
                <c:pt idx="1084">
                  <c:v>-87.5</c:v>
                </c:pt>
                <c:pt idx="1085">
                  <c:v>-87.466666670000038</c:v>
                </c:pt>
                <c:pt idx="1086">
                  <c:v>-87.433333329999982</c:v>
                </c:pt>
                <c:pt idx="1087">
                  <c:v>-87.4</c:v>
                </c:pt>
                <c:pt idx="1088">
                  <c:v>-87.366666670000029</c:v>
                </c:pt>
                <c:pt idx="1089">
                  <c:v>-87.333333329999988</c:v>
                </c:pt>
                <c:pt idx="1090">
                  <c:v>-87.3</c:v>
                </c:pt>
                <c:pt idx="1091">
                  <c:v>-87.266666670000035</c:v>
                </c:pt>
                <c:pt idx="1092">
                  <c:v>-87.233333329999979</c:v>
                </c:pt>
                <c:pt idx="1093">
                  <c:v>-87.2</c:v>
                </c:pt>
                <c:pt idx="1094">
                  <c:v>-87.166666670000026</c:v>
                </c:pt>
                <c:pt idx="1095">
                  <c:v>-87.133333329999971</c:v>
                </c:pt>
                <c:pt idx="1096">
                  <c:v>-87.1</c:v>
                </c:pt>
                <c:pt idx="1097">
                  <c:v>-87.066666670000046</c:v>
                </c:pt>
                <c:pt idx="1098">
                  <c:v>-87.033333329999977</c:v>
                </c:pt>
                <c:pt idx="1099">
                  <c:v>-87</c:v>
                </c:pt>
                <c:pt idx="1100">
                  <c:v>-86.966666670000038</c:v>
                </c:pt>
                <c:pt idx="1101">
                  <c:v>-86.933333329999982</c:v>
                </c:pt>
                <c:pt idx="1102">
                  <c:v>-86.9</c:v>
                </c:pt>
                <c:pt idx="1103">
                  <c:v>-86.866666670000029</c:v>
                </c:pt>
                <c:pt idx="1104">
                  <c:v>-86.833333329999988</c:v>
                </c:pt>
                <c:pt idx="1105">
                  <c:v>-86.8</c:v>
                </c:pt>
                <c:pt idx="1106">
                  <c:v>-86.766666670000035</c:v>
                </c:pt>
                <c:pt idx="1107">
                  <c:v>-86.733333329999979</c:v>
                </c:pt>
                <c:pt idx="1108">
                  <c:v>-86.7</c:v>
                </c:pt>
                <c:pt idx="1109">
                  <c:v>-86.666666670000026</c:v>
                </c:pt>
                <c:pt idx="1110">
                  <c:v>-86.633333329999971</c:v>
                </c:pt>
                <c:pt idx="1111">
                  <c:v>-86.6</c:v>
                </c:pt>
                <c:pt idx="1112">
                  <c:v>-86.566666670000046</c:v>
                </c:pt>
                <c:pt idx="1113">
                  <c:v>-86.533333329999977</c:v>
                </c:pt>
                <c:pt idx="1114">
                  <c:v>-86.5</c:v>
                </c:pt>
                <c:pt idx="1115">
                  <c:v>-86.466666670000038</c:v>
                </c:pt>
                <c:pt idx="1116">
                  <c:v>-86.433333329999982</c:v>
                </c:pt>
                <c:pt idx="1117">
                  <c:v>-86.4</c:v>
                </c:pt>
                <c:pt idx="1118">
                  <c:v>-86.366666670000029</c:v>
                </c:pt>
                <c:pt idx="1119">
                  <c:v>-86.333333329999988</c:v>
                </c:pt>
                <c:pt idx="1120">
                  <c:v>-86.3</c:v>
                </c:pt>
                <c:pt idx="1121">
                  <c:v>-86.266666670000035</c:v>
                </c:pt>
                <c:pt idx="1122">
                  <c:v>-86.233333329999979</c:v>
                </c:pt>
                <c:pt idx="1123">
                  <c:v>-86.2</c:v>
                </c:pt>
                <c:pt idx="1124">
                  <c:v>-86.166666670000026</c:v>
                </c:pt>
                <c:pt idx="1125">
                  <c:v>-86.133333329999971</c:v>
                </c:pt>
                <c:pt idx="1126">
                  <c:v>-86.1</c:v>
                </c:pt>
                <c:pt idx="1127">
                  <c:v>-86.066666670000046</c:v>
                </c:pt>
                <c:pt idx="1128">
                  <c:v>-86.033333329999977</c:v>
                </c:pt>
                <c:pt idx="1129">
                  <c:v>-86</c:v>
                </c:pt>
                <c:pt idx="1130">
                  <c:v>-85.966666670000038</c:v>
                </c:pt>
                <c:pt idx="1131">
                  <c:v>-85.933333329999982</c:v>
                </c:pt>
                <c:pt idx="1132">
                  <c:v>-85.9</c:v>
                </c:pt>
                <c:pt idx="1133">
                  <c:v>-85.866666670000029</c:v>
                </c:pt>
                <c:pt idx="1134">
                  <c:v>-85.833333329999988</c:v>
                </c:pt>
                <c:pt idx="1135">
                  <c:v>-85.8</c:v>
                </c:pt>
                <c:pt idx="1136">
                  <c:v>-85.766666670000035</c:v>
                </c:pt>
                <c:pt idx="1137">
                  <c:v>-85.733333329999979</c:v>
                </c:pt>
                <c:pt idx="1138">
                  <c:v>-85.7</c:v>
                </c:pt>
                <c:pt idx="1139">
                  <c:v>-85.666666670000026</c:v>
                </c:pt>
                <c:pt idx="1140">
                  <c:v>-85.633333329999971</c:v>
                </c:pt>
                <c:pt idx="1141">
                  <c:v>-85.6</c:v>
                </c:pt>
                <c:pt idx="1142">
                  <c:v>-85.566666670000046</c:v>
                </c:pt>
                <c:pt idx="1143">
                  <c:v>-85.533333329999977</c:v>
                </c:pt>
                <c:pt idx="1144">
                  <c:v>-85.5</c:v>
                </c:pt>
                <c:pt idx="1145">
                  <c:v>-85.466666670000038</c:v>
                </c:pt>
                <c:pt idx="1146">
                  <c:v>-85.433333329999982</c:v>
                </c:pt>
                <c:pt idx="1147">
                  <c:v>-85.4</c:v>
                </c:pt>
                <c:pt idx="1148">
                  <c:v>-85.366666670000029</c:v>
                </c:pt>
                <c:pt idx="1149">
                  <c:v>-85.333333329999988</c:v>
                </c:pt>
                <c:pt idx="1150">
                  <c:v>-85.3</c:v>
                </c:pt>
                <c:pt idx="1151">
                  <c:v>-85.266666670000035</c:v>
                </c:pt>
                <c:pt idx="1152">
                  <c:v>-85.233333329999979</c:v>
                </c:pt>
                <c:pt idx="1153">
                  <c:v>-85.2</c:v>
                </c:pt>
                <c:pt idx="1154">
                  <c:v>-85.166666670000026</c:v>
                </c:pt>
                <c:pt idx="1155">
                  <c:v>-85.133333329999971</c:v>
                </c:pt>
                <c:pt idx="1156">
                  <c:v>-85.1</c:v>
                </c:pt>
                <c:pt idx="1157">
                  <c:v>-85.066666670000046</c:v>
                </c:pt>
                <c:pt idx="1158">
                  <c:v>-85.033333329999977</c:v>
                </c:pt>
                <c:pt idx="1159">
                  <c:v>-85</c:v>
                </c:pt>
                <c:pt idx="1160">
                  <c:v>-84.966666670000038</c:v>
                </c:pt>
                <c:pt idx="1161">
                  <c:v>-84.933333329999982</c:v>
                </c:pt>
                <c:pt idx="1162">
                  <c:v>-84.9</c:v>
                </c:pt>
                <c:pt idx="1163">
                  <c:v>-84.866666670000029</c:v>
                </c:pt>
                <c:pt idx="1164">
                  <c:v>-84.833333329999988</c:v>
                </c:pt>
                <c:pt idx="1165">
                  <c:v>-84.8</c:v>
                </c:pt>
                <c:pt idx="1166">
                  <c:v>-84.766666670000035</c:v>
                </c:pt>
                <c:pt idx="1167">
                  <c:v>-84.733333329999979</c:v>
                </c:pt>
                <c:pt idx="1168">
                  <c:v>-84.7</c:v>
                </c:pt>
                <c:pt idx="1169">
                  <c:v>-84.666666670000026</c:v>
                </c:pt>
                <c:pt idx="1170">
                  <c:v>-84.633333329999971</c:v>
                </c:pt>
                <c:pt idx="1171">
                  <c:v>-84.6</c:v>
                </c:pt>
                <c:pt idx="1172">
                  <c:v>-84.566666670000046</c:v>
                </c:pt>
                <c:pt idx="1173">
                  <c:v>-84.533333329999977</c:v>
                </c:pt>
                <c:pt idx="1174">
                  <c:v>-84.5</c:v>
                </c:pt>
                <c:pt idx="1175">
                  <c:v>-84.466666670000038</c:v>
                </c:pt>
                <c:pt idx="1176">
                  <c:v>-84.433333329999982</c:v>
                </c:pt>
                <c:pt idx="1177">
                  <c:v>-84.4</c:v>
                </c:pt>
                <c:pt idx="1178">
                  <c:v>-84.366666670000029</c:v>
                </c:pt>
                <c:pt idx="1179">
                  <c:v>-84.333333329999988</c:v>
                </c:pt>
                <c:pt idx="1180">
                  <c:v>-84.3</c:v>
                </c:pt>
                <c:pt idx="1181">
                  <c:v>-84.266666670000035</c:v>
                </c:pt>
                <c:pt idx="1182">
                  <c:v>-84.233333329999979</c:v>
                </c:pt>
                <c:pt idx="1183">
                  <c:v>-84.2</c:v>
                </c:pt>
                <c:pt idx="1184">
                  <c:v>-84.166666670000026</c:v>
                </c:pt>
                <c:pt idx="1185">
                  <c:v>-84.133333329999971</c:v>
                </c:pt>
                <c:pt idx="1186">
                  <c:v>-84.1</c:v>
                </c:pt>
                <c:pt idx="1187">
                  <c:v>-84.066666670000046</c:v>
                </c:pt>
                <c:pt idx="1188">
                  <c:v>-84.033333329999977</c:v>
                </c:pt>
                <c:pt idx="1189">
                  <c:v>-84</c:v>
                </c:pt>
                <c:pt idx="1190">
                  <c:v>-83.966666670000038</c:v>
                </c:pt>
                <c:pt idx="1191">
                  <c:v>-83.933333329999982</c:v>
                </c:pt>
                <c:pt idx="1192">
                  <c:v>-83.9</c:v>
                </c:pt>
                <c:pt idx="1193">
                  <c:v>-83.866666670000029</c:v>
                </c:pt>
                <c:pt idx="1194">
                  <c:v>-83.833333329999988</c:v>
                </c:pt>
                <c:pt idx="1195">
                  <c:v>-83.8</c:v>
                </c:pt>
                <c:pt idx="1196">
                  <c:v>-83.766666670000035</c:v>
                </c:pt>
                <c:pt idx="1197">
                  <c:v>-83.733333329999979</c:v>
                </c:pt>
                <c:pt idx="1198">
                  <c:v>-83.7</c:v>
                </c:pt>
                <c:pt idx="1199">
                  <c:v>-83.666666670000026</c:v>
                </c:pt>
                <c:pt idx="1200">
                  <c:v>-83.633333329999971</c:v>
                </c:pt>
                <c:pt idx="1201">
                  <c:v>-83.6</c:v>
                </c:pt>
                <c:pt idx="1202">
                  <c:v>-83.566666670000046</c:v>
                </c:pt>
                <c:pt idx="1203">
                  <c:v>-83.533333329999977</c:v>
                </c:pt>
                <c:pt idx="1204">
                  <c:v>-83.5</c:v>
                </c:pt>
                <c:pt idx="1205">
                  <c:v>-83.466666670000038</c:v>
                </c:pt>
                <c:pt idx="1206">
                  <c:v>-83.433333329999982</c:v>
                </c:pt>
                <c:pt idx="1207">
                  <c:v>-83.4</c:v>
                </c:pt>
                <c:pt idx="1208">
                  <c:v>-83.366666670000029</c:v>
                </c:pt>
                <c:pt idx="1209">
                  <c:v>-83.333333329999988</c:v>
                </c:pt>
                <c:pt idx="1210">
                  <c:v>-83.3</c:v>
                </c:pt>
                <c:pt idx="1211">
                  <c:v>-83.266666670000035</c:v>
                </c:pt>
                <c:pt idx="1212">
                  <c:v>-83.233333329999979</c:v>
                </c:pt>
                <c:pt idx="1213">
                  <c:v>-83.2</c:v>
                </c:pt>
                <c:pt idx="1214">
                  <c:v>-83.166666670000026</c:v>
                </c:pt>
                <c:pt idx="1215">
                  <c:v>-83.133333329999971</c:v>
                </c:pt>
                <c:pt idx="1216">
                  <c:v>-83.1</c:v>
                </c:pt>
                <c:pt idx="1217">
                  <c:v>-83.066666670000046</c:v>
                </c:pt>
                <c:pt idx="1218">
                  <c:v>-83.033333329999977</c:v>
                </c:pt>
                <c:pt idx="1219">
                  <c:v>-83</c:v>
                </c:pt>
                <c:pt idx="1220">
                  <c:v>-82.966666670000038</c:v>
                </c:pt>
                <c:pt idx="1221">
                  <c:v>-82.933333329999982</c:v>
                </c:pt>
                <c:pt idx="1222">
                  <c:v>-82.9</c:v>
                </c:pt>
                <c:pt idx="1223">
                  <c:v>-82.866666670000029</c:v>
                </c:pt>
                <c:pt idx="1224">
                  <c:v>-82.833333329999988</c:v>
                </c:pt>
                <c:pt idx="1225">
                  <c:v>-82.8</c:v>
                </c:pt>
                <c:pt idx="1226">
                  <c:v>-82.766666670000035</c:v>
                </c:pt>
                <c:pt idx="1227">
                  <c:v>-82.733333329999979</c:v>
                </c:pt>
                <c:pt idx="1228">
                  <c:v>-82.7</c:v>
                </c:pt>
                <c:pt idx="1229">
                  <c:v>-82.666666670000026</c:v>
                </c:pt>
                <c:pt idx="1230">
                  <c:v>-82.633333329999971</c:v>
                </c:pt>
                <c:pt idx="1231">
                  <c:v>-82.6</c:v>
                </c:pt>
                <c:pt idx="1232">
                  <c:v>-82.566666670000046</c:v>
                </c:pt>
                <c:pt idx="1233">
                  <c:v>-82.533333329999977</c:v>
                </c:pt>
                <c:pt idx="1234">
                  <c:v>-82.5</c:v>
                </c:pt>
                <c:pt idx="1235">
                  <c:v>-82.466666670000038</c:v>
                </c:pt>
                <c:pt idx="1236">
                  <c:v>-82.433333329999982</c:v>
                </c:pt>
                <c:pt idx="1237">
                  <c:v>-82.4</c:v>
                </c:pt>
                <c:pt idx="1238">
                  <c:v>-82.366666670000029</c:v>
                </c:pt>
                <c:pt idx="1239">
                  <c:v>-82.333333329999988</c:v>
                </c:pt>
                <c:pt idx="1240">
                  <c:v>-82.3</c:v>
                </c:pt>
                <c:pt idx="1241">
                  <c:v>-82.266666670000035</c:v>
                </c:pt>
                <c:pt idx="1242">
                  <c:v>-82.233333329999979</c:v>
                </c:pt>
                <c:pt idx="1243">
                  <c:v>-82.2</c:v>
                </c:pt>
                <c:pt idx="1244">
                  <c:v>-82.166666670000026</c:v>
                </c:pt>
                <c:pt idx="1245">
                  <c:v>-82.133333329999971</c:v>
                </c:pt>
                <c:pt idx="1246">
                  <c:v>-82.1</c:v>
                </c:pt>
                <c:pt idx="1247">
                  <c:v>-82.066666670000046</c:v>
                </c:pt>
                <c:pt idx="1248">
                  <c:v>-82.033333329999977</c:v>
                </c:pt>
                <c:pt idx="1249">
                  <c:v>-82</c:v>
                </c:pt>
                <c:pt idx="1250">
                  <c:v>-81.966666670000038</c:v>
                </c:pt>
                <c:pt idx="1251">
                  <c:v>-81.933333329999982</c:v>
                </c:pt>
                <c:pt idx="1252">
                  <c:v>-81.900000000000006</c:v>
                </c:pt>
                <c:pt idx="1253">
                  <c:v>-81.866666670000029</c:v>
                </c:pt>
                <c:pt idx="1254">
                  <c:v>-81.833333329999988</c:v>
                </c:pt>
                <c:pt idx="1255">
                  <c:v>-81.8</c:v>
                </c:pt>
                <c:pt idx="1256">
                  <c:v>-81.766666670000035</c:v>
                </c:pt>
                <c:pt idx="1257">
                  <c:v>-81.733333329999979</c:v>
                </c:pt>
                <c:pt idx="1258">
                  <c:v>-81.7</c:v>
                </c:pt>
                <c:pt idx="1259">
                  <c:v>-81.666666670000026</c:v>
                </c:pt>
                <c:pt idx="1260">
                  <c:v>-81.633333329999971</c:v>
                </c:pt>
                <c:pt idx="1261">
                  <c:v>-81.599999999999994</c:v>
                </c:pt>
                <c:pt idx="1262">
                  <c:v>-81.566666670000046</c:v>
                </c:pt>
                <c:pt idx="1263">
                  <c:v>-81.533333329999977</c:v>
                </c:pt>
                <c:pt idx="1264">
                  <c:v>-81.5</c:v>
                </c:pt>
                <c:pt idx="1265">
                  <c:v>-81.466666670000038</c:v>
                </c:pt>
                <c:pt idx="1266">
                  <c:v>-81.433333329999982</c:v>
                </c:pt>
                <c:pt idx="1267">
                  <c:v>-81.400000000000006</c:v>
                </c:pt>
                <c:pt idx="1268">
                  <c:v>-81.366666670000029</c:v>
                </c:pt>
                <c:pt idx="1269">
                  <c:v>-81.333333329999988</c:v>
                </c:pt>
                <c:pt idx="1270">
                  <c:v>-81.3</c:v>
                </c:pt>
                <c:pt idx="1271">
                  <c:v>-81.266666670000035</c:v>
                </c:pt>
                <c:pt idx="1272">
                  <c:v>-81.233333329999979</c:v>
                </c:pt>
                <c:pt idx="1273">
                  <c:v>-81.2</c:v>
                </c:pt>
                <c:pt idx="1274">
                  <c:v>-81.166666670000026</c:v>
                </c:pt>
                <c:pt idx="1275">
                  <c:v>-81.133333329999971</c:v>
                </c:pt>
                <c:pt idx="1276">
                  <c:v>-81.099999999999994</c:v>
                </c:pt>
                <c:pt idx="1277">
                  <c:v>-81.066666670000046</c:v>
                </c:pt>
                <c:pt idx="1278">
                  <c:v>-81.033333329999977</c:v>
                </c:pt>
                <c:pt idx="1279">
                  <c:v>-81</c:v>
                </c:pt>
                <c:pt idx="1280">
                  <c:v>-80.966666670000038</c:v>
                </c:pt>
                <c:pt idx="1281">
                  <c:v>-80.933333329999982</c:v>
                </c:pt>
                <c:pt idx="1282">
                  <c:v>-80.900000000000006</c:v>
                </c:pt>
                <c:pt idx="1283">
                  <c:v>-80.866666670000029</c:v>
                </c:pt>
                <c:pt idx="1284">
                  <c:v>-80.833333329999988</c:v>
                </c:pt>
                <c:pt idx="1285">
                  <c:v>-80.8</c:v>
                </c:pt>
                <c:pt idx="1286">
                  <c:v>-80.766666670000035</c:v>
                </c:pt>
                <c:pt idx="1287">
                  <c:v>-80.733333329999979</c:v>
                </c:pt>
                <c:pt idx="1288">
                  <c:v>-80.7</c:v>
                </c:pt>
                <c:pt idx="1289">
                  <c:v>-80.666666670000026</c:v>
                </c:pt>
                <c:pt idx="1290">
                  <c:v>-80.633333329999971</c:v>
                </c:pt>
                <c:pt idx="1291">
                  <c:v>-80.599999999999994</c:v>
                </c:pt>
                <c:pt idx="1292">
                  <c:v>-80.566666670000046</c:v>
                </c:pt>
                <c:pt idx="1293">
                  <c:v>-80.533333329999977</c:v>
                </c:pt>
                <c:pt idx="1294">
                  <c:v>-80.5</c:v>
                </c:pt>
                <c:pt idx="1295">
                  <c:v>-80.466666670000038</c:v>
                </c:pt>
                <c:pt idx="1296">
                  <c:v>-80.433333329999982</c:v>
                </c:pt>
                <c:pt idx="1297">
                  <c:v>-80.400000000000006</c:v>
                </c:pt>
                <c:pt idx="1298">
                  <c:v>-80.366666670000029</c:v>
                </c:pt>
                <c:pt idx="1299">
                  <c:v>-80.333333329999988</c:v>
                </c:pt>
                <c:pt idx="1300">
                  <c:v>-80.3</c:v>
                </c:pt>
                <c:pt idx="1301">
                  <c:v>-80.266666670000035</c:v>
                </c:pt>
                <c:pt idx="1302">
                  <c:v>-80.233333329999979</c:v>
                </c:pt>
                <c:pt idx="1303">
                  <c:v>-80.2</c:v>
                </c:pt>
                <c:pt idx="1304">
                  <c:v>-80.166666670000026</c:v>
                </c:pt>
                <c:pt idx="1305">
                  <c:v>-80.133333329999971</c:v>
                </c:pt>
                <c:pt idx="1306">
                  <c:v>-80.099999999999994</c:v>
                </c:pt>
                <c:pt idx="1307">
                  <c:v>-80.066666670000046</c:v>
                </c:pt>
                <c:pt idx="1308">
                  <c:v>-80.033333329999977</c:v>
                </c:pt>
                <c:pt idx="1309">
                  <c:v>-80</c:v>
                </c:pt>
                <c:pt idx="1310">
                  <c:v>-79.966666670000038</c:v>
                </c:pt>
                <c:pt idx="1311">
                  <c:v>-79.933333329999982</c:v>
                </c:pt>
                <c:pt idx="1312">
                  <c:v>-79.900000000000006</c:v>
                </c:pt>
                <c:pt idx="1313">
                  <c:v>-79.866666670000029</c:v>
                </c:pt>
                <c:pt idx="1314">
                  <c:v>-79.833333329999988</c:v>
                </c:pt>
                <c:pt idx="1315">
                  <c:v>-79.8</c:v>
                </c:pt>
                <c:pt idx="1316">
                  <c:v>-79.766666670000035</c:v>
                </c:pt>
                <c:pt idx="1317">
                  <c:v>-79.733333329999979</c:v>
                </c:pt>
                <c:pt idx="1318">
                  <c:v>-79.7</c:v>
                </c:pt>
                <c:pt idx="1319">
                  <c:v>-79.666666670000026</c:v>
                </c:pt>
                <c:pt idx="1320">
                  <c:v>-79.633333329999971</c:v>
                </c:pt>
                <c:pt idx="1321">
                  <c:v>-79.599999999999994</c:v>
                </c:pt>
                <c:pt idx="1322">
                  <c:v>-79.566666670000046</c:v>
                </c:pt>
                <c:pt idx="1323">
                  <c:v>-79.533333329999977</c:v>
                </c:pt>
                <c:pt idx="1324">
                  <c:v>-79.5</c:v>
                </c:pt>
                <c:pt idx="1325">
                  <c:v>-79.466666670000038</c:v>
                </c:pt>
                <c:pt idx="1326">
                  <c:v>-79.433333329999982</c:v>
                </c:pt>
                <c:pt idx="1327">
                  <c:v>-79.400000000000006</c:v>
                </c:pt>
                <c:pt idx="1328">
                  <c:v>-79.366666670000029</c:v>
                </c:pt>
                <c:pt idx="1329">
                  <c:v>-79.333333329999988</c:v>
                </c:pt>
                <c:pt idx="1330">
                  <c:v>-79.3</c:v>
                </c:pt>
                <c:pt idx="1331">
                  <c:v>-79.266666670000035</c:v>
                </c:pt>
                <c:pt idx="1332">
                  <c:v>-79.233333329999979</c:v>
                </c:pt>
                <c:pt idx="1333">
                  <c:v>-79.2</c:v>
                </c:pt>
                <c:pt idx="1334">
                  <c:v>-79.166666670000026</c:v>
                </c:pt>
                <c:pt idx="1335">
                  <c:v>-79.133333329999971</c:v>
                </c:pt>
                <c:pt idx="1336">
                  <c:v>-79.099999999999994</c:v>
                </c:pt>
                <c:pt idx="1337">
                  <c:v>-79.066666670000046</c:v>
                </c:pt>
                <c:pt idx="1338">
                  <c:v>-79.033333329999977</c:v>
                </c:pt>
                <c:pt idx="1339">
                  <c:v>-79</c:v>
                </c:pt>
                <c:pt idx="1340">
                  <c:v>-78.966666670000038</c:v>
                </c:pt>
                <c:pt idx="1341">
                  <c:v>-78.933333329999982</c:v>
                </c:pt>
                <c:pt idx="1342">
                  <c:v>-78.900000000000006</c:v>
                </c:pt>
                <c:pt idx="1343">
                  <c:v>-78.866666670000029</c:v>
                </c:pt>
                <c:pt idx="1344">
                  <c:v>-78.833333329999988</c:v>
                </c:pt>
                <c:pt idx="1345">
                  <c:v>-78.8</c:v>
                </c:pt>
                <c:pt idx="1346">
                  <c:v>-78.766666670000035</c:v>
                </c:pt>
                <c:pt idx="1347">
                  <c:v>-78.733333329999979</c:v>
                </c:pt>
                <c:pt idx="1348">
                  <c:v>-78.7</c:v>
                </c:pt>
                <c:pt idx="1349">
                  <c:v>-78.666666670000026</c:v>
                </c:pt>
                <c:pt idx="1350">
                  <c:v>-78.633333329999971</c:v>
                </c:pt>
                <c:pt idx="1351">
                  <c:v>-78.599999999999994</c:v>
                </c:pt>
                <c:pt idx="1352">
                  <c:v>-78.566666670000046</c:v>
                </c:pt>
                <c:pt idx="1353">
                  <c:v>-78.533333329999977</c:v>
                </c:pt>
                <c:pt idx="1354">
                  <c:v>-78.5</c:v>
                </c:pt>
                <c:pt idx="1355">
                  <c:v>-78.466666670000038</c:v>
                </c:pt>
                <c:pt idx="1356">
                  <c:v>-78.433333329999982</c:v>
                </c:pt>
                <c:pt idx="1357">
                  <c:v>-78.400000000000006</c:v>
                </c:pt>
                <c:pt idx="1358">
                  <c:v>-78.366666670000029</c:v>
                </c:pt>
                <c:pt idx="1359">
                  <c:v>-78.333333329999988</c:v>
                </c:pt>
                <c:pt idx="1360">
                  <c:v>-78.3</c:v>
                </c:pt>
                <c:pt idx="1361">
                  <c:v>-78.266666670000035</c:v>
                </c:pt>
                <c:pt idx="1362">
                  <c:v>-78.233333329999979</c:v>
                </c:pt>
                <c:pt idx="1363">
                  <c:v>-78.2</c:v>
                </c:pt>
                <c:pt idx="1364">
                  <c:v>-78.166666670000026</c:v>
                </c:pt>
                <c:pt idx="1365">
                  <c:v>-78.133333329999971</c:v>
                </c:pt>
                <c:pt idx="1366">
                  <c:v>-78.099999999999994</c:v>
                </c:pt>
                <c:pt idx="1367">
                  <c:v>-78.066666670000046</c:v>
                </c:pt>
                <c:pt idx="1368">
                  <c:v>-78.033333329999977</c:v>
                </c:pt>
                <c:pt idx="1369">
                  <c:v>-78</c:v>
                </c:pt>
                <c:pt idx="1370">
                  <c:v>-77.966666670000038</c:v>
                </c:pt>
                <c:pt idx="1371">
                  <c:v>-77.933333329999982</c:v>
                </c:pt>
                <c:pt idx="1372">
                  <c:v>-77.900000000000006</c:v>
                </c:pt>
                <c:pt idx="1373">
                  <c:v>-77.866666670000029</c:v>
                </c:pt>
                <c:pt idx="1374">
                  <c:v>-77.833333329999988</c:v>
                </c:pt>
                <c:pt idx="1375">
                  <c:v>-77.8</c:v>
                </c:pt>
                <c:pt idx="1376">
                  <c:v>-77.766666670000035</c:v>
                </c:pt>
                <c:pt idx="1377">
                  <c:v>-77.733333329999979</c:v>
                </c:pt>
                <c:pt idx="1378">
                  <c:v>-77.7</c:v>
                </c:pt>
                <c:pt idx="1379">
                  <c:v>-77.666666670000026</c:v>
                </c:pt>
                <c:pt idx="1380">
                  <c:v>-77.633333329999971</c:v>
                </c:pt>
                <c:pt idx="1381">
                  <c:v>-77.599999999999994</c:v>
                </c:pt>
                <c:pt idx="1382">
                  <c:v>-77.566666670000046</c:v>
                </c:pt>
                <c:pt idx="1383">
                  <c:v>-77.533333329999977</c:v>
                </c:pt>
                <c:pt idx="1384">
                  <c:v>-77.5</c:v>
                </c:pt>
                <c:pt idx="1385">
                  <c:v>-77.466666670000038</c:v>
                </c:pt>
                <c:pt idx="1386">
                  <c:v>-77.433333329999982</c:v>
                </c:pt>
                <c:pt idx="1387">
                  <c:v>-77.400000000000006</c:v>
                </c:pt>
                <c:pt idx="1388">
                  <c:v>-77.366666670000029</c:v>
                </c:pt>
                <c:pt idx="1389">
                  <c:v>-77.333333329999988</c:v>
                </c:pt>
                <c:pt idx="1390">
                  <c:v>-77.3</c:v>
                </c:pt>
                <c:pt idx="1391">
                  <c:v>-77.266666670000035</c:v>
                </c:pt>
                <c:pt idx="1392">
                  <c:v>-77.233333329999979</c:v>
                </c:pt>
                <c:pt idx="1393">
                  <c:v>-77.2</c:v>
                </c:pt>
                <c:pt idx="1394">
                  <c:v>-77.166666670000026</c:v>
                </c:pt>
                <c:pt idx="1395">
                  <c:v>-77.133333329999971</c:v>
                </c:pt>
                <c:pt idx="1396">
                  <c:v>-77.099999999999994</c:v>
                </c:pt>
                <c:pt idx="1397">
                  <c:v>-77.066666670000046</c:v>
                </c:pt>
                <c:pt idx="1398">
                  <c:v>-77.033333329999977</c:v>
                </c:pt>
                <c:pt idx="1399">
                  <c:v>-77</c:v>
                </c:pt>
                <c:pt idx="1400">
                  <c:v>-76.966666670000038</c:v>
                </c:pt>
                <c:pt idx="1401">
                  <c:v>-76.933333329999982</c:v>
                </c:pt>
                <c:pt idx="1402">
                  <c:v>-76.900000000000006</c:v>
                </c:pt>
                <c:pt idx="1403">
                  <c:v>-76.866666670000029</c:v>
                </c:pt>
                <c:pt idx="1404">
                  <c:v>-76.833333329999988</c:v>
                </c:pt>
                <c:pt idx="1405">
                  <c:v>-76.8</c:v>
                </c:pt>
                <c:pt idx="1406">
                  <c:v>-76.766666670000035</c:v>
                </c:pt>
                <c:pt idx="1407">
                  <c:v>-76.733333329999979</c:v>
                </c:pt>
                <c:pt idx="1408">
                  <c:v>-76.7</c:v>
                </c:pt>
                <c:pt idx="1409">
                  <c:v>-76.666666670000026</c:v>
                </c:pt>
                <c:pt idx="1410">
                  <c:v>-76.633333329999971</c:v>
                </c:pt>
                <c:pt idx="1411">
                  <c:v>-76.599999999999994</c:v>
                </c:pt>
                <c:pt idx="1412">
                  <c:v>-76.566666670000046</c:v>
                </c:pt>
                <c:pt idx="1413">
                  <c:v>-76.533333329999977</c:v>
                </c:pt>
                <c:pt idx="1414">
                  <c:v>-76.5</c:v>
                </c:pt>
                <c:pt idx="1415">
                  <c:v>-76.466666670000038</c:v>
                </c:pt>
                <c:pt idx="1416">
                  <c:v>-76.433333329999982</c:v>
                </c:pt>
                <c:pt idx="1417">
                  <c:v>-76.400000000000006</c:v>
                </c:pt>
                <c:pt idx="1418">
                  <c:v>-76.366666670000029</c:v>
                </c:pt>
                <c:pt idx="1419">
                  <c:v>-76.333333329999988</c:v>
                </c:pt>
                <c:pt idx="1420">
                  <c:v>-76.3</c:v>
                </c:pt>
                <c:pt idx="1421">
                  <c:v>-76.266666670000035</c:v>
                </c:pt>
                <c:pt idx="1422">
                  <c:v>-76.233333329999979</c:v>
                </c:pt>
                <c:pt idx="1423">
                  <c:v>-76.2</c:v>
                </c:pt>
                <c:pt idx="1424">
                  <c:v>-76.166666670000026</c:v>
                </c:pt>
                <c:pt idx="1425">
                  <c:v>-76.133333329999971</c:v>
                </c:pt>
                <c:pt idx="1426">
                  <c:v>-76.099999999999994</c:v>
                </c:pt>
                <c:pt idx="1427">
                  <c:v>-76.066666670000046</c:v>
                </c:pt>
                <c:pt idx="1428">
                  <c:v>-76.033333329999977</c:v>
                </c:pt>
                <c:pt idx="1429">
                  <c:v>-76</c:v>
                </c:pt>
                <c:pt idx="1430">
                  <c:v>-75.966666670000038</c:v>
                </c:pt>
                <c:pt idx="1431">
                  <c:v>-75.933333329999982</c:v>
                </c:pt>
                <c:pt idx="1432">
                  <c:v>-75.900000000000006</c:v>
                </c:pt>
                <c:pt idx="1433">
                  <c:v>-75.866666670000029</c:v>
                </c:pt>
                <c:pt idx="1434">
                  <c:v>-75.833333329999988</c:v>
                </c:pt>
                <c:pt idx="1435">
                  <c:v>-75.8</c:v>
                </c:pt>
                <c:pt idx="1436">
                  <c:v>-75.766666670000035</c:v>
                </c:pt>
                <c:pt idx="1437">
                  <c:v>-75.733333329999979</c:v>
                </c:pt>
                <c:pt idx="1438">
                  <c:v>-75.7</c:v>
                </c:pt>
                <c:pt idx="1439">
                  <c:v>-75.666666670000026</c:v>
                </c:pt>
                <c:pt idx="1440">
                  <c:v>-75.633333329999971</c:v>
                </c:pt>
                <c:pt idx="1441">
                  <c:v>-75.599999999999994</c:v>
                </c:pt>
                <c:pt idx="1442">
                  <c:v>-75.566666670000046</c:v>
                </c:pt>
                <c:pt idx="1443">
                  <c:v>-75.533333329999977</c:v>
                </c:pt>
                <c:pt idx="1444">
                  <c:v>-75.5</c:v>
                </c:pt>
                <c:pt idx="1445">
                  <c:v>-75.466666670000038</c:v>
                </c:pt>
                <c:pt idx="1446">
                  <c:v>-75.433333329999982</c:v>
                </c:pt>
                <c:pt idx="1447">
                  <c:v>-75.400000000000006</c:v>
                </c:pt>
                <c:pt idx="1448">
                  <c:v>-75.366666670000029</c:v>
                </c:pt>
                <c:pt idx="1449">
                  <c:v>-75.333333329999988</c:v>
                </c:pt>
                <c:pt idx="1450">
                  <c:v>-75.3</c:v>
                </c:pt>
                <c:pt idx="1451">
                  <c:v>-75.266666670000035</c:v>
                </c:pt>
                <c:pt idx="1452">
                  <c:v>-75.233333329999979</c:v>
                </c:pt>
                <c:pt idx="1453">
                  <c:v>-75.2</c:v>
                </c:pt>
                <c:pt idx="1454">
                  <c:v>-75.166666670000026</c:v>
                </c:pt>
                <c:pt idx="1455">
                  <c:v>-75.133333329999971</c:v>
                </c:pt>
                <c:pt idx="1456">
                  <c:v>-75.099999999999994</c:v>
                </c:pt>
                <c:pt idx="1457">
                  <c:v>-75.066666670000046</c:v>
                </c:pt>
                <c:pt idx="1458">
                  <c:v>-75.033333329999977</c:v>
                </c:pt>
                <c:pt idx="1459">
                  <c:v>-75</c:v>
                </c:pt>
                <c:pt idx="1460">
                  <c:v>-74.966666670000038</c:v>
                </c:pt>
                <c:pt idx="1461">
                  <c:v>-74.933333329999982</c:v>
                </c:pt>
                <c:pt idx="1462">
                  <c:v>-74.900000000000006</c:v>
                </c:pt>
                <c:pt idx="1463">
                  <c:v>-74.866666670000029</c:v>
                </c:pt>
                <c:pt idx="1464">
                  <c:v>-74.833333329999988</c:v>
                </c:pt>
                <c:pt idx="1465">
                  <c:v>-74.8</c:v>
                </c:pt>
                <c:pt idx="1466">
                  <c:v>-74.766666670000035</c:v>
                </c:pt>
                <c:pt idx="1467">
                  <c:v>-74.733333329999979</c:v>
                </c:pt>
                <c:pt idx="1468">
                  <c:v>-74.7</c:v>
                </c:pt>
                <c:pt idx="1469">
                  <c:v>-74.666666670000026</c:v>
                </c:pt>
                <c:pt idx="1470">
                  <c:v>-74.633333329999971</c:v>
                </c:pt>
                <c:pt idx="1471">
                  <c:v>-74.599999999999994</c:v>
                </c:pt>
                <c:pt idx="1472">
                  <c:v>-74.566666670000046</c:v>
                </c:pt>
                <c:pt idx="1473">
                  <c:v>-74.533333329999977</c:v>
                </c:pt>
                <c:pt idx="1474">
                  <c:v>-74.5</c:v>
                </c:pt>
                <c:pt idx="1475">
                  <c:v>-74.466666670000038</c:v>
                </c:pt>
                <c:pt idx="1476">
                  <c:v>-74.433333329999982</c:v>
                </c:pt>
                <c:pt idx="1477">
                  <c:v>-74.400000000000006</c:v>
                </c:pt>
                <c:pt idx="1478">
                  <c:v>-74.366666670000029</c:v>
                </c:pt>
                <c:pt idx="1479">
                  <c:v>-74.333333329999988</c:v>
                </c:pt>
                <c:pt idx="1480">
                  <c:v>-74.3</c:v>
                </c:pt>
                <c:pt idx="1481">
                  <c:v>-74.266666670000035</c:v>
                </c:pt>
                <c:pt idx="1482">
                  <c:v>-74.233333329999979</c:v>
                </c:pt>
                <c:pt idx="1483">
                  <c:v>-74.2</c:v>
                </c:pt>
                <c:pt idx="1484">
                  <c:v>-74.166666670000026</c:v>
                </c:pt>
                <c:pt idx="1485">
                  <c:v>-74.133333329999971</c:v>
                </c:pt>
                <c:pt idx="1486">
                  <c:v>-74.099999999999994</c:v>
                </c:pt>
                <c:pt idx="1487">
                  <c:v>-74.066666670000046</c:v>
                </c:pt>
                <c:pt idx="1488">
                  <c:v>-74.033333329999977</c:v>
                </c:pt>
                <c:pt idx="1489">
                  <c:v>-74</c:v>
                </c:pt>
                <c:pt idx="1490">
                  <c:v>-73.966666670000038</c:v>
                </c:pt>
                <c:pt idx="1491">
                  <c:v>-73.933333329999982</c:v>
                </c:pt>
                <c:pt idx="1492">
                  <c:v>-73.900000000000006</c:v>
                </c:pt>
                <c:pt idx="1493">
                  <c:v>-73.866666670000029</c:v>
                </c:pt>
                <c:pt idx="1494">
                  <c:v>-73.833333329999988</c:v>
                </c:pt>
                <c:pt idx="1495">
                  <c:v>-73.8</c:v>
                </c:pt>
                <c:pt idx="1496">
                  <c:v>-73.766666670000035</c:v>
                </c:pt>
                <c:pt idx="1497">
                  <c:v>-73.733333329999979</c:v>
                </c:pt>
                <c:pt idx="1498">
                  <c:v>-73.7</c:v>
                </c:pt>
                <c:pt idx="1499">
                  <c:v>-73.666666670000026</c:v>
                </c:pt>
                <c:pt idx="1500">
                  <c:v>-73.633333329999971</c:v>
                </c:pt>
                <c:pt idx="1501">
                  <c:v>-73.599999999999994</c:v>
                </c:pt>
                <c:pt idx="1502">
                  <c:v>-73.566666670000046</c:v>
                </c:pt>
                <c:pt idx="1503">
                  <c:v>-73.533333329999977</c:v>
                </c:pt>
                <c:pt idx="1504">
                  <c:v>-73.5</c:v>
                </c:pt>
                <c:pt idx="1505">
                  <c:v>-73.466666670000038</c:v>
                </c:pt>
                <c:pt idx="1506">
                  <c:v>-73.433333329999982</c:v>
                </c:pt>
                <c:pt idx="1507">
                  <c:v>-73.400000000000006</c:v>
                </c:pt>
                <c:pt idx="1508">
                  <c:v>-73.366666670000029</c:v>
                </c:pt>
                <c:pt idx="1509">
                  <c:v>-73.333333329999988</c:v>
                </c:pt>
                <c:pt idx="1510">
                  <c:v>-73.3</c:v>
                </c:pt>
                <c:pt idx="1511">
                  <c:v>-73.266666670000035</c:v>
                </c:pt>
                <c:pt idx="1512">
                  <c:v>-73.233333329999979</c:v>
                </c:pt>
                <c:pt idx="1513">
                  <c:v>-73.2</c:v>
                </c:pt>
                <c:pt idx="1514">
                  <c:v>-73.166666670000026</c:v>
                </c:pt>
                <c:pt idx="1515">
                  <c:v>-73.133333329999971</c:v>
                </c:pt>
                <c:pt idx="1516">
                  <c:v>-73.099999999999994</c:v>
                </c:pt>
                <c:pt idx="1517">
                  <c:v>-73.066666670000046</c:v>
                </c:pt>
                <c:pt idx="1518">
                  <c:v>-73.033333329999977</c:v>
                </c:pt>
                <c:pt idx="1519">
                  <c:v>-73</c:v>
                </c:pt>
                <c:pt idx="1520">
                  <c:v>-72.966666670000038</c:v>
                </c:pt>
                <c:pt idx="1521">
                  <c:v>-72.933333329999982</c:v>
                </c:pt>
                <c:pt idx="1522">
                  <c:v>-72.900000000000006</c:v>
                </c:pt>
                <c:pt idx="1523">
                  <c:v>-72.866666670000029</c:v>
                </c:pt>
                <c:pt idx="1524">
                  <c:v>-72.833333329999988</c:v>
                </c:pt>
                <c:pt idx="1525">
                  <c:v>-72.8</c:v>
                </c:pt>
                <c:pt idx="1526">
                  <c:v>-72.766666670000035</c:v>
                </c:pt>
                <c:pt idx="1527">
                  <c:v>-72.733333329999979</c:v>
                </c:pt>
                <c:pt idx="1528">
                  <c:v>-72.7</c:v>
                </c:pt>
                <c:pt idx="1529">
                  <c:v>-72.666666670000026</c:v>
                </c:pt>
                <c:pt idx="1530">
                  <c:v>-72.633333329999971</c:v>
                </c:pt>
                <c:pt idx="1531">
                  <c:v>-72.599999999999994</c:v>
                </c:pt>
                <c:pt idx="1532">
                  <c:v>-72.566666670000046</c:v>
                </c:pt>
                <c:pt idx="1533">
                  <c:v>-72.533333329999977</c:v>
                </c:pt>
                <c:pt idx="1534">
                  <c:v>-72.5</c:v>
                </c:pt>
                <c:pt idx="1535">
                  <c:v>-72.466666670000038</c:v>
                </c:pt>
                <c:pt idx="1536">
                  <c:v>-72.433333329999982</c:v>
                </c:pt>
                <c:pt idx="1537">
                  <c:v>-72.400000000000006</c:v>
                </c:pt>
                <c:pt idx="1538">
                  <c:v>-72.366666670000029</c:v>
                </c:pt>
                <c:pt idx="1539">
                  <c:v>-72.333333329999988</c:v>
                </c:pt>
                <c:pt idx="1540">
                  <c:v>-72.3</c:v>
                </c:pt>
                <c:pt idx="1541">
                  <c:v>-72.266666670000035</c:v>
                </c:pt>
                <c:pt idx="1542">
                  <c:v>-72.233333329999979</c:v>
                </c:pt>
                <c:pt idx="1543">
                  <c:v>-72.2</c:v>
                </c:pt>
                <c:pt idx="1544">
                  <c:v>-72.166666670000026</c:v>
                </c:pt>
                <c:pt idx="1545">
                  <c:v>-72.133333329999971</c:v>
                </c:pt>
                <c:pt idx="1546">
                  <c:v>-72.099999999999994</c:v>
                </c:pt>
                <c:pt idx="1547">
                  <c:v>-72.066666670000046</c:v>
                </c:pt>
                <c:pt idx="1548">
                  <c:v>-72.033333329999977</c:v>
                </c:pt>
                <c:pt idx="1549">
                  <c:v>-72</c:v>
                </c:pt>
                <c:pt idx="1550">
                  <c:v>-71.966666670000038</c:v>
                </c:pt>
                <c:pt idx="1551">
                  <c:v>-71.933333329999982</c:v>
                </c:pt>
                <c:pt idx="1552">
                  <c:v>-71.900000000000006</c:v>
                </c:pt>
                <c:pt idx="1553">
                  <c:v>-71.866666670000029</c:v>
                </c:pt>
                <c:pt idx="1554">
                  <c:v>-71.833333329999988</c:v>
                </c:pt>
                <c:pt idx="1555">
                  <c:v>-71.8</c:v>
                </c:pt>
                <c:pt idx="1556">
                  <c:v>-71.766666670000035</c:v>
                </c:pt>
                <c:pt idx="1557">
                  <c:v>-71.733333329999979</c:v>
                </c:pt>
                <c:pt idx="1558">
                  <c:v>-71.7</c:v>
                </c:pt>
                <c:pt idx="1559">
                  <c:v>-71.666666670000026</c:v>
                </c:pt>
                <c:pt idx="1560">
                  <c:v>-71.633333329999971</c:v>
                </c:pt>
                <c:pt idx="1561">
                  <c:v>-71.599999999999994</c:v>
                </c:pt>
                <c:pt idx="1562">
                  <c:v>-71.566666670000046</c:v>
                </c:pt>
                <c:pt idx="1563">
                  <c:v>-71.533333329999977</c:v>
                </c:pt>
                <c:pt idx="1564">
                  <c:v>-71.5</c:v>
                </c:pt>
                <c:pt idx="1565">
                  <c:v>-71.466666670000038</c:v>
                </c:pt>
                <c:pt idx="1566">
                  <c:v>-71.433333329999982</c:v>
                </c:pt>
                <c:pt idx="1567">
                  <c:v>-71.400000000000006</c:v>
                </c:pt>
                <c:pt idx="1568">
                  <c:v>-71.366666670000029</c:v>
                </c:pt>
                <c:pt idx="1569">
                  <c:v>-71.333333329999988</c:v>
                </c:pt>
                <c:pt idx="1570">
                  <c:v>-71.3</c:v>
                </c:pt>
                <c:pt idx="1571">
                  <c:v>-71.266666670000035</c:v>
                </c:pt>
                <c:pt idx="1572">
                  <c:v>-71.233333329999979</c:v>
                </c:pt>
                <c:pt idx="1573">
                  <c:v>-71.2</c:v>
                </c:pt>
                <c:pt idx="1574">
                  <c:v>-71.166666670000026</c:v>
                </c:pt>
                <c:pt idx="1575">
                  <c:v>-71.133333329999971</c:v>
                </c:pt>
                <c:pt idx="1576">
                  <c:v>-71.099999999999994</c:v>
                </c:pt>
                <c:pt idx="1577">
                  <c:v>-71.066666670000046</c:v>
                </c:pt>
                <c:pt idx="1578">
                  <c:v>-71.033333329999977</c:v>
                </c:pt>
                <c:pt idx="1579">
                  <c:v>-71</c:v>
                </c:pt>
                <c:pt idx="1580">
                  <c:v>-70.966666670000038</c:v>
                </c:pt>
                <c:pt idx="1581">
                  <c:v>-70.933333329999982</c:v>
                </c:pt>
                <c:pt idx="1582">
                  <c:v>-70.900000000000006</c:v>
                </c:pt>
                <c:pt idx="1583">
                  <c:v>-70.866666670000029</c:v>
                </c:pt>
                <c:pt idx="1584">
                  <c:v>-70.833333329999988</c:v>
                </c:pt>
                <c:pt idx="1585">
                  <c:v>-70.8</c:v>
                </c:pt>
                <c:pt idx="1586">
                  <c:v>-70.766666670000035</c:v>
                </c:pt>
                <c:pt idx="1587">
                  <c:v>-70.733333329999979</c:v>
                </c:pt>
                <c:pt idx="1588">
                  <c:v>-70.7</c:v>
                </c:pt>
                <c:pt idx="1589">
                  <c:v>-70.666666670000026</c:v>
                </c:pt>
                <c:pt idx="1590">
                  <c:v>-70.633333329999971</c:v>
                </c:pt>
                <c:pt idx="1591">
                  <c:v>-70.599999999999994</c:v>
                </c:pt>
                <c:pt idx="1592">
                  <c:v>-70.566666670000046</c:v>
                </c:pt>
                <c:pt idx="1593">
                  <c:v>-70.533333329999977</c:v>
                </c:pt>
                <c:pt idx="1594">
                  <c:v>-70.5</c:v>
                </c:pt>
                <c:pt idx="1595">
                  <c:v>-70.466666670000038</c:v>
                </c:pt>
                <c:pt idx="1596">
                  <c:v>-70.433333329999982</c:v>
                </c:pt>
                <c:pt idx="1597">
                  <c:v>-70.400000000000006</c:v>
                </c:pt>
                <c:pt idx="1598">
                  <c:v>-70.366666670000029</c:v>
                </c:pt>
                <c:pt idx="1599">
                  <c:v>-70.333333329999988</c:v>
                </c:pt>
                <c:pt idx="1600">
                  <c:v>-70.3</c:v>
                </c:pt>
                <c:pt idx="1601">
                  <c:v>-70.266666670000035</c:v>
                </c:pt>
                <c:pt idx="1602">
                  <c:v>-70.233333329999979</c:v>
                </c:pt>
                <c:pt idx="1603">
                  <c:v>-70.2</c:v>
                </c:pt>
                <c:pt idx="1604">
                  <c:v>-70.166666670000026</c:v>
                </c:pt>
                <c:pt idx="1605">
                  <c:v>-70.133333329999971</c:v>
                </c:pt>
                <c:pt idx="1606">
                  <c:v>-70.099999999999994</c:v>
                </c:pt>
                <c:pt idx="1607">
                  <c:v>-70.066666670000046</c:v>
                </c:pt>
                <c:pt idx="1608">
                  <c:v>-70.033333329999977</c:v>
                </c:pt>
                <c:pt idx="1609">
                  <c:v>-70</c:v>
                </c:pt>
                <c:pt idx="1610">
                  <c:v>-69.966666670000038</c:v>
                </c:pt>
                <c:pt idx="1611">
                  <c:v>-69.933333329999982</c:v>
                </c:pt>
                <c:pt idx="1612">
                  <c:v>-69.900000000000006</c:v>
                </c:pt>
                <c:pt idx="1613">
                  <c:v>-69.866666670000029</c:v>
                </c:pt>
                <c:pt idx="1614">
                  <c:v>-69.833333329999988</c:v>
                </c:pt>
                <c:pt idx="1615">
                  <c:v>-69.8</c:v>
                </c:pt>
                <c:pt idx="1616">
                  <c:v>-69.766666670000035</c:v>
                </c:pt>
                <c:pt idx="1617">
                  <c:v>-69.733333329999979</c:v>
                </c:pt>
                <c:pt idx="1618">
                  <c:v>-69.7</c:v>
                </c:pt>
                <c:pt idx="1619">
                  <c:v>-69.666666670000026</c:v>
                </c:pt>
                <c:pt idx="1620">
                  <c:v>-69.633333329999971</c:v>
                </c:pt>
                <c:pt idx="1621">
                  <c:v>-69.599999999999994</c:v>
                </c:pt>
                <c:pt idx="1622">
                  <c:v>-69.566666670000046</c:v>
                </c:pt>
                <c:pt idx="1623">
                  <c:v>-69.533333329999977</c:v>
                </c:pt>
                <c:pt idx="1624">
                  <c:v>-69.5</c:v>
                </c:pt>
                <c:pt idx="1625">
                  <c:v>-69.466666670000038</c:v>
                </c:pt>
                <c:pt idx="1626">
                  <c:v>-69.433333329999982</c:v>
                </c:pt>
                <c:pt idx="1627">
                  <c:v>-69.400000000000006</c:v>
                </c:pt>
                <c:pt idx="1628">
                  <c:v>-69.366666670000029</c:v>
                </c:pt>
                <c:pt idx="1629">
                  <c:v>-69.333333329999988</c:v>
                </c:pt>
                <c:pt idx="1630">
                  <c:v>-69.3</c:v>
                </c:pt>
                <c:pt idx="1631">
                  <c:v>-69.266666670000035</c:v>
                </c:pt>
                <c:pt idx="1632">
                  <c:v>-69.233333329999979</c:v>
                </c:pt>
                <c:pt idx="1633">
                  <c:v>-69.2</c:v>
                </c:pt>
                <c:pt idx="1634">
                  <c:v>-69.166666670000026</c:v>
                </c:pt>
                <c:pt idx="1635">
                  <c:v>-69.133333329999971</c:v>
                </c:pt>
                <c:pt idx="1636">
                  <c:v>-69.099999999999994</c:v>
                </c:pt>
                <c:pt idx="1637">
                  <c:v>-69.066666670000046</c:v>
                </c:pt>
                <c:pt idx="1638">
                  <c:v>-69.033333329999977</c:v>
                </c:pt>
                <c:pt idx="1639">
                  <c:v>-69</c:v>
                </c:pt>
                <c:pt idx="1640">
                  <c:v>-68.966666670000038</c:v>
                </c:pt>
                <c:pt idx="1641">
                  <c:v>-68.933333329999982</c:v>
                </c:pt>
                <c:pt idx="1642">
                  <c:v>-68.900000000000006</c:v>
                </c:pt>
                <c:pt idx="1643">
                  <c:v>-68.866666670000029</c:v>
                </c:pt>
                <c:pt idx="1644">
                  <c:v>-68.833333329999988</c:v>
                </c:pt>
                <c:pt idx="1645">
                  <c:v>-68.8</c:v>
                </c:pt>
                <c:pt idx="1646">
                  <c:v>-68.766666670000035</c:v>
                </c:pt>
                <c:pt idx="1647">
                  <c:v>-68.733333329999979</c:v>
                </c:pt>
                <c:pt idx="1648">
                  <c:v>-68.7</c:v>
                </c:pt>
                <c:pt idx="1649">
                  <c:v>-68.666666670000026</c:v>
                </c:pt>
                <c:pt idx="1650">
                  <c:v>-68.633333329999971</c:v>
                </c:pt>
                <c:pt idx="1651">
                  <c:v>-68.599999999999994</c:v>
                </c:pt>
                <c:pt idx="1652">
                  <c:v>-68.566666670000046</c:v>
                </c:pt>
                <c:pt idx="1653">
                  <c:v>-68.533333329999977</c:v>
                </c:pt>
                <c:pt idx="1654">
                  <c:v>-68.5</c:v>
                </c:pt>
                <c:pt idx="1655">
                  <c:v>-68.466666670000038</c:v>
                </c:pt>
                <c:pt idx="1656">
                  <c:v>-68.433333329999982</c:v>
                </c:pt>
                <c:pt idx="1657">
                  <c:v>-68.400000000000006</c:v>
                </c:pt>
                <c:pt idx="1658">
                  <c:v>-68.366666670000029</c:v>
                </c:pt>
                <c:pt idx="1659">
                  <c:v>-68.333333329999988</c:v>
                </c:pt>
                <c:pt idx="1660">
                  <c:v>-68.3</c:v>
                </c:pt>
                <c:pt idx="1661">
                  <c:v>-68.266666670000035</c:v>
                </c:pt>
                <c:pt idx="1662">
                  <c:v>-68.233333329999979</c:v>
                </c:pt>
                <c:pt idx="1663">
                  <c:v>-68.2</c:v>
                </c:pt>
                <c:pt idx="1664">
                  <c:v>-68.166666670000026</c:v>
                </c:pt>
                <c:pt idx="1665">
                  <c:v>-68.133333329999971</c:v>
                </c:pt>
                <c:pt idx="1666">
                  <c:v>-68.099999999999994</c:v>
                </c:pt>
                <c:pt idx="1667">
                  <c:v>-68.066666670000046</c:v>
                </c:pt>
                <c:pt idx="1668">
                  <c:v>-68.033333329999977</c:v>
                </c:pt>
                <c:pt idx="1669">
                  <c:v>-68</c:v>
                </c:pt>
                <c:pt idx="1670">
                  <c:v>-67.966666670000038</c:v>
                </c:pt>
                <c:pt idx="1671">
                  <c:v>-67.933333329999982</c:v>
                </c:pt>
                <c:pt idx="1672">
                  <c:v>-67.900000000000006</c:v>
                </c:pt>
                <c:pt idx="1673">
                  <c:v>-67.866666670000029</c:v>
                </c:pt>
                <c:pt idx="1674">
                  <c:v>-67.833333329999988</c:v>
                </c:pt>
                <c:pt idx="1675">
                  <c:v>-67.8</c:v>
                </c:pt>
                <c:pt idx="1676">
                  <c:v>-67.766666670000035</c:v>
                </c:pt>
                <c:pt idx="1677">
                  <c:v>-67.733333329999979</c:v>
                </c:pt>
                <c:pt idx="1678">
                  <c:v>-67.7</c:v>
                </c:pt>
                <c:pt idx="1679">
                  <c:v>-67.666666670000026</c:v>
                </c:pt>
                <c:pt idx="1680">
                  <c:v>-67.633333329999971</c:v>
                </c:pt>
                <c:pt idx="1681">
                  <c:v>-67.599999999999994</c:v>
                </c:pt>
                <c:pt idx="1682">
                  <c:v>-67.566666670000046</c:v>
                </c:pt>
                <c:pt idx="1683">
                  <c:v>-67.533333329999977</c:v>
                </c:pt>
                <c:pt idx="1684">
                  <c:v>-67.5</c:v>
                </c:pt>
                <c:pt idx="1685">
                  <c:v>-67.466666670000038</c:v>
                </c:pt>
                <c:pt idx="1686">
                  <c:v>-67.433333329999982</c:v>
                </c:pt>
                <c:pt idx="1687">
                  <c:v>-67.400000000000006</c:v>
                </c:pt>
                <c:pt idx="1688">
                  <c:v>-67.366666670000029</c:v>
                </c:pt>
                <c:pt idx="1689">
                  <c:v>-67.333333329999988</c:v>
                </c:pt>
                <c:pt idx="1690">
                  <c:v>-67.3</c:v>
                </c:pt>
                <c:pt idx="1691">
                  <c:v>-67.266666670000035</c:v>
                </c:pt>
                <c:pt idx="1692">
                  <c:v>-67.233333329999979</c:v>
                </c:pt>
                <c:pt idx="1693">
                  <c:v>-67.2</c:v>
                </c:pt>
                <c:pt idx="1694">
                  <c:v>-67.166666670000026</c:v>
                </c:pt>
                <c:pt idx="1695">
                  <c:v>-67.133333329999971</c:v>
                </c:pt>
                <c:pt idx="1696">
                  <c:v>-67.099999999999994</c:v>
                </c:pt>
                <c:pt idx="1697">
                  <c:v>-67.066666670000046</c:v>
                </c:pt>
                <c:pt idx="1698">
                  <c:v>-67.033333329999977</c:v>
                </c:pt>
                <c:pt idx="1699">
                  <c:v>-67</c:v>
                </c:pt>
                <c:pt idx="1700">
                  <c:v>-66.966666670000038</c:v>
                </c:pt>
                <c:pt idx="1701">
                  <c:v>-66.933333329999982</c:v>
                </c:pt>
                <c:pt idx="1702">
                  <c:v>-66.900000000000006</c:v>
                </c:pt>
                <c:pt idx="1703">
                  <c:v>-66.866666670000029</c:v>
                </c:pt>
                <c:pt idx="1704">
                  <c:v>-66.833333329999988</c:v>
                </c:pt>
                <c:pt idx="1705">
                  <c:v>-66.8</c:v>
                </c:pt>
                <c:pt idx="1706">
                  <c:v>-66.766666670000035</c:v>
                </c:pt>
                <c:pt idx="1707">
                  <c:v>-66.733333329999979</c:v>
                </c:pt>
                <c:pt idx="1708">
                  <c:v>-66.7</c:v>
                </c:pt>
                <c:pt idx="1709">
                  <c:v>-66.666666670000026</c:v>
                </c:pt>
                <c:pt idx="1710">
                  <c:v>-66.633333329999971</c:v>
                </c:pt>
                <c:pt idx="1711">
                  <c:v>-66.599999999999994</c:v>
                </c:pt>
                <c:pt idx="1712">
                  <c:v>-66.566666670000046</c:v>
                </c:pt>
                <c:pt idx="1713">
                  <c:v>-66.533333329999977</c:v>
                </c:pt>
                <c:pt idx="1714">
                  <c:v>-66.5</c:v>
                </c:pt>
                <c:pt idx="1715">
                  <c:v>-66.466666670000038</c:v>
                </c:pt>
                <c:pt idx="1716">
                  <c:v>-66.433333329999982</c:v>
                </c:pt>
                <c:pt idx="1717">
                  <c:v>-66.400000000000006</c:v>
                </c:pt>
                <c:pt idx="1718">
                  <c:v>-66.366666670000029</c:v>
                </c:pt>
                <c:pt idx="1719">
                  <c:v>-66.333333329999988</c:v>
                </c:pt>
                <c:pt idx="1720">
                  <c:v>-66.3</c:v>
                </c:pt>
                <c:pt idx="1721">
                  <c:v>-66.266666670000035</c:v>
                </c:pt>
                <c:pt idx="1722">
                  <c:v>-66.233333329999979</c:v>
                </c:pt>
                <c:pt idx="1723">
                  <c:v>-66.2</c:v>
                </c:pt>
                <c:pt idx="1724">
                  <c:v>-66.166666670000026</c:v>
                </c:pt>
                <c:pt idx="1725">
                  <c:v>-66.133333329999971</c:v>
                </c:pt>
                <c:pt idx="1726">
                  <c:v>-66.099999999999994</c:v>
                </c:pt>
                <c:pt idx="1727">
                  <c:v>-66.066666670000046</c:v>
                </c:pt>
                <c:pt idx="1728">
                  <c:v>-66.033333329999977</c:v>
                </c:pt>
                <c:pt idx="1729">
                  <c:v>-66</c:v>
                </c:pt>
                <c:pt idx="1730">
                  <c:v>-65.966666670000038</c:v>
                </c:pt>
                <c:pt idx="1731">
                  <c:v>-65.933333329999982</c:v>
                </c:pt>
                <c:pt idx="1732">
                  <c:v>-65.900000000000006</c:v>
                </c:pt>
                <c:pt idx="1733">
                  <c:v>-65.866666670000029</c:v>
                </c:pt>
                <c:pt idx="1734">
                  <c:v>-65.833333329999988</c:v>
                </c:pt>
                <c:pt idx="1735">
                  <c:v>-65.8</c:v>
                </c:pt>
                <c:pt idx="1736">
                  <c:v>-65.766666670000035</c:v>
                </c:pt>
                <c:pt idx="1737">
                  <c:v>-65.733333329999979</c:v>
                </c:pt>
                <c:pt idx="1738">
                  <c:v>-65.7</c:v>
                </c:pt>
                <c:pt idx="1739">
                  <c:v>-65.666666670000026</c:v>
                </c:pt>
                <c:pt idx="1740">
                  <c:v>-65.633333329999971</c:v>
                </c:pt>
                <c:pt idx="1741">
                  <c:v>-65.599999999999994</c:v>
                </c:pt>
                <c:pt idx="1742">
                  <c:v>-65.566666670000046</c:v>
                </c:pt>
                <c:pt idx="1743">
                  <c:v>-65.533333329999977</c:v>
                </c:pt>
                <c:pt idx="1744">
                  <c:v>-65.5</c:v>
                </c:pt>
                <c:pt idx="1745">
                  <c:v>-65.466666670000038</c:v>
                </c:pt>
                <c:pt idx="1746">
                  <c:v>-65.433333329999982</c:v>
                </c:pt>
                <c:pt idx="1747">
                  <c:v>-65.400000000000006</c:v>
                </c:pt>
                <c:pt idx="1748">
                  <c:v>-65.366666670000029</c:v>
                </c:pt>
                <c:pt idx="1749">
                  <c:v>-65.333333329999988</c:v>
                </c:pt>
                <c:pt idx="1750">
                  <c:v>-65.3</c:v>
                </c:pt>
                <c:pt idx="1751">
                  <c:v>-65.266666670000035</c:v>
                </c:pt>
                <c:pt idx="1752">
                  <c:v>-65.233333329999979</c:v>
                </c:pt>
                <c:pt idx="1753">
                  <c:v>-65.2</c:v>
                </c:pt>
                <c:pt idx="1754">
                  <c:v>-65.166666670000026</c:v>
                </c:pt>
                <c:pt idx="1755">
                  <c:v>-65.133333329999971</c:v>
                </c:pt>
                <c:pt idx="1756">
                  <c:v>-65.099999999999994</c:v>
                </c:pt>
                <c:pt idx="1757">
                  <c:v>-65.066666670000046</c:v>
                </c:pt>
                <c:pt idx="1758">
                  <c:v>-65.033333329999977</c:v>
                </c:pt>
                <c:pt idx="1759">
                  <c:v>-65</c:v>
                </c:pt>
                <c:pt idx="1760">
                  <c:v>-64.966666670000038</c:v>
                </c:pt>
                <c:pt idx="1761">
                  <c:v>-64.933333329999982</c:v>
                </c:pt>
                <c:pt idx="1762">
                  <c:v>-64.900000000000006</c:v>
                </c:pt>
                <c:pt idx="1763">
                  <c:v>-64.866666670000029</c:v>
                </c:pt>
                <c:pt idx="1764">
                  <c:v>-64.833333329999988</c:v>
                </c:pt>
                <c:pt idx="1765">
                  <c:v>-64.8</c:v>
                </c:pt>
                <c:pt idx="1766">
                  <c:v>-64.766666670000035</c:v>
                </c:pt>
                <c:pt idx="1767">
                  <c:v>-64.733333329999979</c:v>
                </c:pt>
                <c:pt idx="1768">
                  <c:v>-64.7</c:v>
                </c:pt>
                <c:pt idx="1769">
                  <c:v>-64.666666670000026</c:v>
                </c:pt>
                <c:pt idx="1770">
                  <c:v>-64.633333329999971</c:v>
                </c:pt>
                <c:pt idx="1771">
                  <c:v>-64.599999999999994</c:v>
                </c:pt>
                <c:pt idx="1772">
                  <c:v>-64.566666670000046</c:v>
                </c:pt>
                <c:pt idx="1773">
                  <c:v>-64.533333329999977</c:v>
                </c:pt>
                <c:pt idx="1774">
                  <c:v>-64.5</c:v>
                </c:pt>
                <c:pt idx="1775">
                  <c:v>-64.466666670000038</c:v>
                </c:pt>
                <c:pt idx="1776">
                  <c:v>-64.433333329999982</c:v>
                </c:pt>
                <c:pt idx="1777">
                  <c:v>-64.400000000000006</c:v>
                </c:pt>
                <c:pt idx="1778">
                  <c:v>-64.366666670000029</c:v>
                </c:pt>
                <c:pt idx="1779">
                  <c:v>-64.333333329999988</c:v>
                </c:pt>
                <c:pt idx="1780">
                  <c:v>-64.3</c:v>
                </c:pt>
                <c:pt idx="1781">
                  <c:v>-64.266666670000035</c:v>
                </c:pt>
                <c:pt idx="1782">
                  <c:v>-64.233333329999979</c:v>
                </c:pt>
                <c:pt idx="1783">
                  <c:v>-64.2</c:v>
                </c:pt>
                <c:pt idx="1784">
                  <c:v>-64.166666670000026</c:v>
                </c:pt>
                <c:pt idx="1785">
                  <c:v>-64.133333329999971</c:v>
                </c:pt>
                <c:pt idx="1786">
                  <c:v>-64.099999999999994</c:v>
                </c:pt>
                <c:pt idx="1787">
                  <c:v>-64.066666670000046</c:v>
                </c:pt>
                <c:pt idx="1788">
                  <c:v>-64.033333329999977</c:v>
                </c:pt>
                <c:pt idx="1789">
                  <c:v>-64</c:v>
                </c:pt>
                <c:pt idx="1790">
                  <c:v>-63.966666669999995</c:v>
                </c:pt>
                <c:pt idx="1791">
                  <c:v>-63.933333330000025</c:v>
                </c:pt>
                <c:pt idx="1792">
                  <c:v>-63.9</c:v>
                </c:pt>
                <c:pt idx="1793">
                  <c:v>-63.866666669999994</c:v>
                </c:pt>
                <c:pt idx="1794">
                  <c:v>-63.833333330000016</c:v>
                </c:pt>
                <c:pt idx="1795">
                  <c:v>-63.8</c:v>
                </c:pt>
                <c:pt idx="1796">
                  <c:v>-63.766666669999999</c:v>
                </c:pt>
                <c:pt idx="1797">
                  <c:v>-63.733333330000029</c:v>
                </c:pt>
                <c:pt idx="1798">
                  <c:v>-63.7</c:v>
                </c:pt>
                <c:pt idx="1799">
                  <c:v>-63.666666669999998</c:v>
                </c:pt>
                <c:pt idx="1800">
                  <c:v>-63.633333330000021</c:v>
                </c:pt>
                <c:pt idx="1801">
                  <c:v>-63.6</c:v>
                </c:pt>
                <c:pt idx="1802">
                  <c:v>-63.566666669999996</c:v>
                </c:pt>
                <c:pt idx="1803">
                  <c:v>-63.533333330000019</c:v>
                </c:pt>
                <c:pt idx="1804">
                  <c:v>-63.5</c:v>
                </c:pt>
                <c:pt idx="1805">
                  <c:v>-63.466666669999995</c:v>
                </c:pt>
                <c:pt idx="1806">
                  <c:v>-63.433333330000025</c:v>
                </c:pt>
                <c:pt idx="1807">
                  <c:v>-63.4</c:v>
                </c:pt>
                <c:pt idx="1808">
                  <c:v>-63.366666669999994</c:v>
                </c:pt>
                <c:pt idx="1809">
                  <c:v>-63.333333330000016</c:v>
                </c:pt>
                <c:pt idx="1810">
                  <c:v>-63.3</c:v>
                </c:pt>
                <c:pt idx="1811">
                  <c:v>-63.266666669999999</c:v>
                </c:pt>
                <c:pt idx="1812">
                  <c:v>-63.233333330000029</c:v>
                </c:pt>
                <c:pt idx="1813">
                  <c:v>-63.2</c:v>
                </c:pt>
                <c:pt idx="1814">
                  <c:v>-63.166666669999998</c:v>
                </c:pt>
                <c:pt idx="1815">
                  <c:v>-63.133333330000021</c:v>
                </c:pt>
                <c:pt idx="1816">
                  <c:v>-63.1</c:v>
                </c:pt>
                <c:pt idx="1817">
                  <c:v>-63.066666669999996</c:v>
                </c:pt>
                <c:pt idx="1818">
                  <c:v>-63.033333330000019</c:v>
                </c:pt>
                <c:pt idx="1819">
                  <c:v>-63</c:v>
                </c:pt>
                <c:pt idx="1820">
                  <c:v>-62.966666669999995</c:v>
                </c:pt>
                <c:pt idx="1821">
                  <c:v>-62.933333330000025</c:v>
                </c:pt>
                <c:pt idx="1822">
                  <c:v>-62.9</c:v>
                </c:pt>
                <c:pt idx="1823">
                  <c:v>-62.866666669999994</c:v>
                </c:pt>
                <c:pt idx="1824">
                  <c:v>-62.833333330000016</c:v>
                </c:pt>
                <c:pt idx="1825">
                  <c:v>-62.8</c:v>
                </c:pt>
                <c:pt idx="1826">
                  <c:v>-62.766666669999999</c:v>
                </c:pt>
                <c:pt idx="1827">
                  <c:v>-62.733333330000029</c:v>
                </c:pt>
                <c:pt idx="1828">
                  <c:v>-62.7</c:v>
                </c:pt>
                <c:pt idx="1829">
                  <c:v>-62.666666669999998</c:v>
                </c:pt>
                <c:pt idx="1830">
                  <c:v>-62.633333330000021</c:v>
                </c:pt>
                <c:pt idx="1831">
                  <c:v>-62.6</c:v>
                </c:pt>
                <c:pt idx="1832">
                  <c:v>-62.566666669999996</c:v>
                </c:pt>
                <c:pt idx="1833">
                  <c:v>-62.533333330000019</c:v>
                </c:pt>
                <c:pt idx="1834">
                  <c:v>-62.5</c:v>
                </c:pt>
                <c:pt idx="1835">
                  <c:v>-62.466666669999995</c:v>
                </c:pt>
                <c:pt idx="1836">
                  <c:v>-62.433333330000025</c:v>
                </c:pt>
                <c:pt idx="1837">
                  <c:v>-62.4</c:v>
                </c:pt>
                <c:pt idx="1838">
                  <c:v>-62.366666669999994</c:v>
                </c:pt>
                <c:pt idx="1839">
                  <c:v>-62.333333330000016</c:v>
                </c:pt>
                <c:pt idx="1840">
                  <c:v>-62.3</c:v>
                </c:pt>
                <c:pt idx="1841">
                  <c:v>-62.266666669999999</c:v>
                </c:pt>
                <c:pt idx="1842">
                  <c:v>-62.233333330000029</c:v>
                </c:pt>
                <c:pt idx="1843">
                  <c:v>-62.2</c:v>
                </c:pt>
                <c:pt idx="1844">
                  <c:v>-62.166666669999998</c:v>
                </c:pt>
                <c:pt idx="1845">
                  <c:v>-62.133333330000021</c:v>
                </c:pt>
                <c:pt idx="1846">
                  <c:v>-62.1</c:v>
                </c:pt>
                <c:pt idx="1847">
                  <c:v>-62.066666669999996</c:v>
                </c:pt>
                <c:pt idx="1848">
                  <c:v>-62.033333330000019</c:v>
                </c:pt>
                <c:pt idx="1849">
                  <c:v>-62</c:v>
                </c:pt>
                <c:pt idx="1850">
                  <c:v>-61.966666669999995</c:v>
                </c:pt>
                <c:pt idx="1851">
                  <c:v>-61.933333330000025</c:v>
                </c:pt>
                <c:pt idx="1852">
                  <c:v>-61.9</c:v>
                </c:pt>
                <c:pt idx="1853">
                  <c:v>-61.866666669999994</c:v>
                </c:pt>
                <c:pt idx="1854">
                  <c:v>-61.833333330000016</c:v>
                </c:pt>
                <c:pt idx="1855">
                  <c:v>-61.8</c:v>
                </c:pt>
                <c:pt idx="1856">
                  <c:v>-61.766666669999999</c:v>
                </c:pt>
                <c:pt idx="1857">
                  <c:v>-61.733333330000029</c:v>
                </c:pt>
                <c:pt idx="1858">
                  <c:v>-61.7</c:v>
                </c:pt>
                <c:pt idx="1859">
                  <c:v>-61.666666669999998</c:v>
                </c:pt>
                <c:pt idx="1860">
                  <c:v>-61.633333330000021</c:v>
                </c:pt>
                <c:pt idx="1861">
                  <c:v>-61.6</c:v>
                </c:pt>
                <c:pt idx="1862">
                  <c:v>-61.566666669999996</c:v>
                </c:pt>
                <c:pt idx="1863">
                  <c:v>-61.533333330000019</c:v>
                </c:pt>
                <c:pt idx="1864">
                  <c:v>-61.5</c:v>
                </c:pt>
                <c:pt idx="1865">
                  <c:v>-61.466666669999995</c:v>
                </c:pt>
                <c:pt idx="1866">
                  <c:v>-61.433333330000025</c:v>
                </c:pt>
                <c:pt idx="1867">
                  <c:v>-61.4</c:v>
                </c:pt>
                <c:pt idx="1868">
                  <c:v>-61.366666669999994</c:v>
                </c:pt>
                <c:pt idx="1869">
                  <c:v>-61.333333330000016</c:v>
                </c:pt>
                <c:pt idx="1870">
                  <c:v>-61.3</c:v>
                </c:pt>
                <c:pt idx="1871">
                  <c:v>-61.266666669999999</c:v>
                </c:pt>
                <c:pt idx="1872">
                  <c:v>-61.233333330000029</c:v>
                </c:pt>
                <c:pt idx="1873">
                  <c:v>-61.2</c:v>
                </c:pt>
                <c:pt idx="1874">
                  <c:v>-61.166666669999998</c:v>
                </c:pt>
                <c:pt idx="1875">
                  <c:v>-61.133333330000021</c:v>
                </c:pt>
                <c:pt idx="1876">
                  <c:v>-61.1</c:v>
                </c:pt>
                <c:pt idx="1877">
                  <c:v>-61.066666669999996</c:v>
                </c:pt>
                <c:pt idx="1878">
                  <c:v>-61.033333330000019</c:v>
                </c:pt>
                <c:pt idx="1879">
                  <c:v>-61</c:v>
                </c:pt>
                <c:pt idx="1880">
                  <c:v>-60.966666669999995</c:v>
                </c:pt>
                <c:pt idx="1881">
                  <c:v>-60.933333330000025</c:v>
                </c:pt>
                <c:pt idx="1882">
                  <c:v>-60.9</c:v>
                </c:pt>
                <c:pt idx="1883">
                  <c:v>-60.866666669999994</c:v>
                </c:pt>
                <c:pt idx="1884">
                  <c:v>-60.833333330000016</c:v>
                </c:pt>
                <c:pt idx="1885">
                  <c:v>-60.8</c:v>
                </c:pt>
                <c:pt idx="1886">
                  <c:v>-60.766666669999999</c:v>
                </c:pt>
                <c:pt idx="1887">
                  <c:v>-60.733333330000029</c:v>
                </c:pt>
                <c:pt idx="1888">
                  <c:v>-60.7</c:v>
                </c:pt>
                <c:pt idx="1889">
                  <c:v>-60.666666669999998</c:v>
                </c:pt>
                <c:pt idx="1890">
                  <c:v>-60.633333330000021</c:v>
                </c:pt>
                <c:pt idx="1891">
                  <c:v>-60.6</c:v>
                </c:pt>
                <c:pt idx="1892">
                  <c:v>-60.566666669999996</c:v>
                </c:pt>
                <c:pt idx="1893">
                  <c:v>-60.533333330000019</c:v>
                </c:pt>
                <c:pt idx="1894">
                  <c:v>-60.5</c:v>
                </c:pt>
                <c:pt idx="1895">
                  <c:v>-60.466666669999995</c:v>
                </c:pt>
                <c:pt idx="1896">
                  <c:v>-60.433333330000025</c:v>
                </c:pt>
                <c:pt idx="1897">
                  <c:v>-60.4</c:v>
                </c:pt>
                <c:pt idx="1898">
                  <c:v>-60.366666669999994</c:v>
                </c:pt>
                <c:pt idx="1899">
                  <c:v>-60.333333330000016</c:v>
                </c:pt>
                <c:pt idx="1900">
                  <c:v>-60.3</c:v>
                </c:pt>
                <c:pt idx="1901">
                  <c:v>-60.266666669999999</c:v>
                </c:pt>
                <c:pt idx="1902">
                  <c:v>-60.233333330000029</c:v>
                </c:pt>
                <c:pt idx="1903">
                  <c:v>-60.2</c:v>
                </c:pt>
                <c:pt idx="1904">
                  <c:v>-60.166666669999998</c:v>
                </c:pt>
                <c:pt idx="1905">
                  <c:v>-60.133333330000021</c:v>
                </c:pt>
                <c:pt idx="1906">
                  <c:v>-60.1</c:v>
                </c:pt>
                <c:pt idx="1907">
                  <c:v>-60.066666669999996</c:v>
                </c:pt>
                <c:pt idx="1908">
                  <c:v>-60.033333330000019</c:v>
                </c:pt>
                <c:pt idx="1909">
                  <c:v>-60</c:v>
                </c:pt>
                <c:pt idx="1910">
                  <c:v>-59.966666669999995</c:v>
                </c:pt>
                <c:pt idx="1911">
                  <c:v>-59.933333330000025</c:v>
                </c:pt>
                <c:pt idx="1912">
                  <c:v>-59.9</c:v>
                </c:pt>
                <c:pt idx="1913">
                  <c:v>-59.866666669999994</c:v>
                </c:pt>
                <c:pt idx="1914">
                  <c:v>-59.833333330000016</c:v>
                </c:pt>
                <c:pt idx="1915">
                  <c:v>-59.8</c:v>
                </c:pt>
                <c:pt idx="1916">
                  <c:v>-59.766666669999999</c:v>
                </c:pt>
                <c:pt idx="1917">
                  <c:v>-59.733333330000029</c:v>
                </c:pt>
                <c:pt idx="1918">
                  <c:v>-59.7</c:v>
                </c:pt>
                <c:pt idx="1919">
                  <c:v>-59.666666669999998</c:v>
                </c:pt>
                <c:pt idx="1920">
                  <c:v>-59.633333330000021</c:v>
                </c:pt>
                <c:pt idx="1921">
                  <c:v>-59.6</c:v>
                </c:pt>
                <c:pt idx="1922">
                  <c:v>-59.566666669999996</c:v>
                </c:pt>
                <c:pt idx="1923">
                  <c:v>-59.533333330000019</c:v>
                </c:pt>
                <c:pt idx="1924">
                  <c:v>-59.5</c:v>
                </c:pt>
                <c:pt idx="1925">
                  <c:v>-59.466666669999995</c:v>
                </c:pt>
                <c:pt idx="1926">
                  <c:v>-59.433333330000025</c:v>
                </c:pt>
                <c:pt idx="1927">
                  <c:v>-59.4</c:v>
                </c:pt>
                <c:pt idx="1928">
                  <c:v>-59.366666669999994</c:v>
                </c:pt>
                <c:pt idx="1929">
                  <c:v>-59.333333330000016</c:v>
                </c:pt>
                <c:pt idx="1930">
                  <c:v>-59.3</c:v>
                </c:pt>
                <c:pt idx="1931">
                  <c:v>-59.266666669999999</c:v>
                </c:pt>
                <c:pt idx="1932">
                  <c:v>-59.233333330000029</c:v>
                </c:pt>
                <c:pt idx="1933">
                  <c:v>-59.2</c:v>
                </c:pt>
                <c:pt idx="1934">
                  <c:v>-59.166666669999998</c:v>
                </c:pt>
                <c:pt idx="1935">
                  <c:v>-59.133333330000021</c:v>
                </c:pt>
                <c:pt idx="1936">
                  <c:v>-59.1</c:v>
                </c:pt>
                <c:pt idx="1937">
                  <c:v>-59.066666669999996</c:v>
                </c:pt>
                <c:pt idx="1938">
                  <c:v>-59.033333330000019</c:v>
                </c:pt>
                <c:pt idx="1939">
                  <c:v>-59</c:v>
                </c:pt>
                <c:pt idx="1940">
                  <c:v>-58.966666669999995</c:v>
                </c:pt>
                <c:pt idx="1941">
                  <c:v>-58.933333330000025</c:v>
                </c:pt>
                <c:pt idx="1942">
                  <c:v>-58.9</c:v>
                </c:pt>
                <c:pt idx="1943">
                  <c:v>-58.866666669999994</c:v>
                </c:pt>
                <c:pt idx="1944">
                  <c:v>-58.833333330000016</c:v>
                </c:pt>
                <c:pt idx="1945">
                  <c:v>-58.8</c:v>
                </c:pt>
                <c:pt idx="1946">
                  <c:v>-58.766666669999999</c:v>
                </c:pt>
                <c:pt idx="1947">
                  <c:v>-58.733333330000029</c:v>
                </c:pt>
                <c:pt idx="1948">
                  <c:v>-58.7</c:v>
                </c:pt>
                <c:pt idx="1949">
                  <c:v>-58.666666669999998</c:v>
                </c:pt>
                <c:pt idx="1950">
                  <c:v>-58.633333330000021</c:v>
                </c:pt>
                <c:pt idx="1951">
                  <c:v>-58.6</c:v>
                </c:pt>
                <c:pt idx="1952">
                  <c:v>-58.566666669999996</c:v>
                </c:pt>
                <c:pt idx="1953">
                  <c:v>-58.533333330000019</c:v>
                </c:pt>
                <c:pt idx="1954">
                  <c:v>-58.5</c:v>
                </c:pt>
                <c:pt idx="1955">
                  <c:v>-58.466666669999995</c:v>
                </c:pt>
                <c:pt idx="1956">
                  <c:v>-58.433333330000025</c:v>
                </c:pt>
                <c:pt idx="1957">
                  <c:v>-58.4</c:v>
                </c:pt>
                <c:pt idx="1958">
                  <c:v>-58.366666669999994</c:v>
                </c:pt>
                <c:pt idx="1959">
                  <c:v>-58.333333330000016</c:v>
                </c:pt>
                <c:pt idx="1960">
                  <c:v>-58.3</c:v>
                </c:pt>
                <c:pt idx="1961">
                  <c:v>-58.266666669999999</c:v>
                </c:pt>
                <c:pt idx="1962">
                  <c:v>-58.233333330000029</c:v>
                </c:pt>
                <c:pt idx="1963">
                  <c:v>-58.2</c:v>
                </c:pt>
                <c:pt idx="1964">
                  <c:v>-58.166666669999998</c:v>
                </c:pt>
                <c:pt idx="1965">
                  <c:v>-58.133333330000021</c:v>
                </c:pt>
                <c:pt idx="1966">
                  <c:v>-58.1</c:v>
                </c:pt>
                <c:pt idx="1967">
                  <c:v>-58.066666669999996</c:v>
                </c:pt>
                <c:pt idx="1968">
                  <c:v>-58.033333330000019</c:v>
                </c:pt>
                <c:pt idx="1969">
                  <c:v>-58</c:v>
                </c:pt>
                <c:pt idx="1970">
                  <c:v>-57.966666669999995</c:v>
                </c:pt>
                <c:pt idx="1971">
                  <c:v>-57.933333330000025</c:v>
                </c:pt>
                <c:pt idx="1972">
                  <c:v>-57.9</c:v>
                </c:pt>
                <c:pt idx="1973">
                  <c:v>-57.866666669999994</c:v>
                </c:pt>
                <c:pt idx="1974">
                  <c:v>-57.833333330000016</c:v>
                </c:pt>
                <c:pt idx="1975">
                  <c:v>-57.8</c:v>
                </c:pt>
                <c:pt idx="1976">
                  <c:v>-57.766666669999999</c:v>
                </c:pt>
                <c:pt idx="1977">
                  <c:v>-57.733333330000029</c:v>
                </c:pt>
                <c:pt idx="1978">
                  <c:v>-57.7</c:v>
                </c:pt>
                <c:pt idx="1979">
                  <c:v>-57.666666669999998</c:v>
                </c:pt>
                <c:pt idx="1980">
                  <c:v>-57.633333330000021</c:v>
                </c:pt>
                <c:pt idx="1981">
                  <c:v>-57.6</c:v>
                </c:pt>
                <c:pt idx="1982">
                  <c:v>-57.566666669999996</c:v>
                </c:pt>
                <c:pt idx="1983">
                  <c:v>-57.533333330000019</c:v>
                </c:pt>
                <c:pt idx="1984">
                  <c:v>-57.5</c:v>
                </c:pt>
                <c:pt idx="1985">
                  <c:v>-57.466666669999995</c:v>
                </c:pt>
                <c:pt idx="1986">
                  <c:v>-57.433333330000025</c:v>
                </c:pt>
                <c:pt idx="1987">
                  <c:v>-57.4</c:v>
                </c:pt>
                <c:pt idx="1988">
                  <c:v>-57.366666669999994</c:v>
                </c:pt>
                <c:pt idx="1989">
                  <c:v>-57.333333330000016</c:v>
                </c:pt>
                <c:pt idx="1990">
                  <c:v>-57.3</c:v>
                </c:pt>
                <c:pt idx="1991">
                  <c:v>-57.266666669999999</c:v>
                </c:pt>
                <c:pt idx="1992">
                  <c:v>-57.233333330000029</c:v>
                </c:pt>
                <c:pt idx="1993">
                  <c:v>-57.2</c:v>
                </c:pt>
                <c:pt idx="1994">
                  <c:v>-57.166666669999998</c:v>
                </c:pt>
                <c:pt idx="1995">
                  <c:v>-57.133333330000021</c:v>
                </c:pt>
                <c:pt idx="1996">
                  <c:v>-57.1</c:v>
                </c:pt>
                <c:pt idx="1997">
                  <c:v>-57.066666669999996</c:v>
                </c:pt>
                <c:pt idx="1998">
                  <c:v>-57.033333330000019</c:v>
                </c:pt>
                <c:pt idx="1999">
                  <c:v>-57</c:v>
                </c:pt>
                <c:pt idx="2000">
                  <c:v>-56.966666669999995</c:v>
                </c:pt>
                <c:pt idx="2001">
                  <c:v>-56.933333330000025</c:v>
                </c:pt>
                <c:pt idx="2002">
                  <c:v>-56.9</c:v>
                </c:pt>
                <c:pt idx="2003">
                  <c:v>-56.866666669999994</c:v>
                </c:pt>
                <c:pt idx="2004">
                  <c:v>-56.833333330000016</c:v>
                </c:pt>
                <c:pt idx="2005">
                  <c:v>-56.8</c:v>
                </c:pt>
                <c:pt idx="2006">
                  <c:v>-56.766666669999999</c:v>
                </c:pt>
                <c:pt idx="2007">
                  <c:v>-56.733333330000029</c:v>
                </c:pt>
                <c:pt idx="2008">
                  <c:v>-56.7</c:v>
                </c:pt>
                <c:pt idx="2009">
                  <c:v>-56.666666669999998</c:v>
                </c:pt>
                <c:pt idx="2010">
                  <c:v>-56.633333330000021</c:v>
                </c:pt>
                <c:pt idx="2011">
                  <c:v>-56.6</c:v>
                </c:pt>
                <c:pt idx="2012">
                  <c:v>-56.566666669999996</c:v>
                </c:pt>
                <c:pt idx="2013">
                  <c:v>-56.533333330000019</c:v>
                </c:pt>
                <c:pt idx="2014">
                  <c:v>-56.5</c:v>
                </c:pt>
                <c:pt idx="2015">
                  <c:v>-56.466666669999995</c:v>
                </c:pt>
                <c:pt idx="2016">
                  <c:v>-56.433333330000025</c:v>
                </c:pt>
                <c:pt idx="2017">
                  <c:v>-56.4</c:v>
                </c:pt>
                <c:pt idx="2018">
                  <c:v>-56.366666669999994</c:v>
                </c:pt>
                <c:pt idx="2019">
                  <c:v>-56.333333330000016</c:v>
                </c:pt>
                <c:pt idx="2020">
                  <c:v>-56.3</c:v>
                </c:pt>
                <c:pt idx="2021">
                  <c:v>-56.266666669999999</c:v>
                </c:pt>
                <c:pt idx="2022">
                  <c:v>-56.233333330000029</c:v>
                </c:pt>
                <c:pt idx="2023">
                  <c:v>-56.2</c:v>
                </c:pt>
                <c:pt idx="2024">
                  <c:v>-56.166666669999998</c:v>
                </c:pt>
                <c:pt idx="2025">
                  <c:v>-56.133333330000021</c:v>
                </c:pt>
                <c:pt idx="2026">
                  <c:v>-56.1</c:v>
                </c:pt>
                <c:pt idx="2027">
                  <c:v>-56.066666669999996</c:v>
                </c:pt>
                <c:pt idx="2028">
                  <c:v>-56.033333330000019</c:v>
                </c:pt>
                <c:pt idx="2029">
                  <c:v>-56</c:v>
                </c:pt>
                <c:pt idx="2030">
                  <c:v>-55.966666669999995</c:v>
                </c:pt>
                <c:pt idx="2031">
                  <c:v>-55.933333330000025</c:v>
                </c:pt>
                <c:pt idx="2032">
                  <c:v>-55.9</c:v>
                </c:pt>
                <c:pt idx="2033">
                  <c:v>-55.866666669999994</c:v>
                </c:pt>
                <c:pt idx="2034">
                  <c:v>-55.833333330000016</c:v>
                </c:pt>
                <c:pt idx="2035">
                  <c:v>-55.8</c:v>
                </c:pt>
                <c:pt idx="2036">
                  <c:v>-55.766666669999999</c:v>
                </c:pt>
                <c:pt idx="2037">
                  <c:v>-55.733333330000029</c:v>
                </c:pt>
                <c:pt idx="2038">
                  <c:v>-55.7</c:v>
                </c:pt>
                <c:pt idx="2039">
                  <c:v>-55.666666669999998</c:v>
                </c:pt>
                <c:pt idx="2040">
                  <c:v>-55.633333330000021</c:v>
                </c:pt>
                <c:pt idx="2041">
                  <c:v>-55.6</c:v>
                </c:pt>
                <c:pt idx="2042">
                  <c:v>-55.566666669999996</c:v>
                </c:pt>
                <c:pt idx="2043">
                  <c:v>-55.533333330000019</c:v>
                </c:pt>
                <c:pt idx="2044">
                  <c:v>-55.5</c:v>
                </c:pt>
                <c:pt idx="2045">
                  <c:v>-55.466666669999995</c:v>
                </c:pt>
                <c:pt idx="2046">
                  <c:v>-55.433333330000025</c:v>
                </c:pt>
                <c:pt idx="2047">
                  <c:v>-55.4</c:v>
                </c:pt>
                <c:pt idx="2048">
                  <c:v>-55.366666669999994</c:v>
                </c:pt>
                <c:pt idx="2049">
                  <c:v>-55.333333330000016</c:v>
                </c:pt>
                <c:pt idx="2050">
                  <c:v>-55.3</c:v>
                </c:pt>
                <c:pt idx="2051">
                  <c:v>-55.266666669999999</c:v>
                </c:pt>
                <c:pt idx="2052">
                  <c:v>-55.233333330000029</c:v>
                </c:pt>
                <c:pt idx="2053">
                  <c:v>-55.2</c:v>
                </c:pt>
                <c:pt idx="2054">
                  <c:v>-55.166666669999998</c:v>
                </c:pt>
                <c:pt idx="2055">
                  <c:v>-55.133333330000021</c:v>
                </c:pt>
                <c:pt idx="2056">
                  <c:v>-55.1</c:v>
                </c:pt>
                <c:pt idx="2057">
                  <c:v>-55.066666669999996</c:v>
                </c:pt>
                <c:pt idx="2058">
                  <c:v>-55.033333330000019</c:v>
                </c:pt>
                <c:pt idx="2059">
                  <c:v>-55</c:v>
                </c:pt>
                <c:pt idx="2060">
                  <c:v>-54.966666669999995</c:v>
                </c:pt>
                <c:pt idx="2061">
                  <c:v>-54.933333330000025</c:v>
                </c:pt>
                <c:pt idx="2062">
                  <c:v>-54.9</c:v>
                </c:pt>
                <c:pt idx="2063">
                  <c:v>-54.866666669999994</c:v>
                </c:pt>
                <c:pt idx="2064">
                  <c:v>-54.833333330000016</c:v>
                </c:pt>
                <c:pt idx="2065">
                  <c:v>-54.8</c:v>
                </c:pt>
                <c:pt idx="2066">
                  <c:v>-54.766666669999999</c:v>
                </c:pt>
                <c:pt idx="2067">
                  <c:v>-54.733333330000029</c:v>
                </c:pt>
                <c:pt idx="2068">
                  <c:v>-54.7</c:v>
                </c:pt>
                <c:pt idx="2069">
                  <c:v>-54.666666669999998</c:v>
                </c:pt>
                <c:pt idx="2070">
                  <c:v>-54.633333330000021</c:v>
                </c:pt>
                <c:pt idx="2071">
                  <c:v>-54.6</c:v>
                </c:pt>
                <c:pt idx="2072">
                  <c:v>-54.566666669999996</c:v>
                </c:pt>
                <c:pt idx="2073">
                  <c:v>-54.533333330000019</c:v>
                </c:pt>
                <c:pt idx="2074">
                  <c:v>-54.5</c:v>
                </c:pt>
                <c:pt idx="2075">
                  <c:v>-54.466666669999995</c:v>
                </c:pt>
                <c:pt idx="2076">
                  <c:v>-54.433333330000025</c:v>
                </c:pt>
                <c:pt idx="2077">
                  <c:v>-54.4</c:v>
                </c:pt>
                <c:pt idx="2078">
                  <c:v>-54.366666669999994</c:v>
                </c:pt>
                <c:pt idx="2079">
                  <c:v>-54.333333330000016</c:v>
                </c:pt>
                <c:pt idx="2080">
                  <c:v>-54.3</c:v>
                </c:pt>
                <c:pt idx="2081">
                  <c:v>-54.266666669999999</c:v>
                </c:pt>
                <c:pt idx="2082">
                  <c:v>-54.233333330000029</c:v>
                </c:pt>
                <c:pt idx="2083">
                  <c:v>-54.2</c:v>
                </c:pt>
                <c:pt idx="2084">
                  <c:v>-54.166666669999998</c:v>
                </c:pt>
                <c:pt idx="2085">
                  <c:v>-54.133333330000021</c:v>
                </c:pt>
                <c:pt idx="2086">
                  <c:v>-54.1</c:v>
                </c:pt>
                <c:pt idx="2087">
                  <c:v>-54.066666669999996</c:v>
                </c:pt>
                <c:pt idx="2088">
                  <c:v>-54.033333330000019</c:v>
                </c:pt>
                <c:pt idx="2089">
                  <c:v>-54</c:v>
                </c:pt>
                <c:pt idx="2090">
                  <c:v>-53.966666669999995</c:v>
                </c:pt>
                <c:pt idx="2091">
                  <c:v>-53.933333330000025</c:v>
                </c:pt>
                <c:pt idx="2092">
                  <c:v>-53.9</c:v>
                </c:pt>
                <c:pt idx="2093">
                  <c:v>-53.866666669999994</c:v>
                </c:pt>
                <c:pt idx="2094">
                  <c:v>-53.833333330000016</c:v>
                </c:pt>
                <c:pt idx="2095">
                  <c:v>-53.8</c:v>
                </c:pt>
                <c:pt idx="2096">
                  <c:v>-53.766666669999999</c:v>
                </c:pt>
                <c:pt idx="2097">
                  <c:v>-53.733333330000029</c:v>
                </c:pt>
                <c:pt idx="2098">
                  <c:v>-53.7</c:v>
                </c:pt>
                <c:pt idx="2099">
                  <c:v>-53.666666669999998</c:v>
                </c:pt>
                <c:pt idx="2100">
                  <c:v>-53.633333330000021</c:v>
                </c:pt>
                <c:pt idx="2101">
                  <c:v>-53.6</c:v>
                </c:pt>
                <c:pt idx="2102">
                  <c:v>-53.566666669999996</c:v>
                </c:pt>
                <c:pt idx="2103">
                  <c:v>-53.533333330000019</c:v>
                </c:pt>
                <c:pt idx="2104">
                  <c:v>-53.5</c:v>
                </c:pt>
                <c:pt idx="2105">
                  <c:v>-53.466666669999995</c:v>
                </c:pt>
                <c:pt idx="2106">
                  <c:v>-53.433333330000025</c:v>
                </c:pt>
                <c:pt idx="2107">
                  <c:v>-53.4</c:v>
                </c:pt>
                <c:pt idx="2108">
                  <c:v>-53.366666669999994</c:v>
                </c:pt>
                <c:pt idx="2109">
                  <c:v>-53.333333330000016</c:v>
                </c:pt>
                <c:pt idx="2110">
                  <c:v>-53.3</c:v>
                </c:pt>
                <c:pt idx="2111">
                  <c:v>-53.266666669999999</c:v>
                </c:pt>
                <c:pt idx="2112">
                  <c:v>-53.233333330000029</c:v>
                </c:pt>
                <c:pt idx="2113">
                  <c:v>-53.2</c:v>
                </c:pt>
                <c:pt idx="2114">
                  <c:v>-53.166666669999998</c:v>
                </c:pt>
                <c:pt idx="2115">
                  <c:v>-53.133333330000021</c:v>
                </c:pt>
                <c:pt idx="2116">
                  <c:v>-53.1</c:v>
                </c:pt>
                <c:pt idx="2117">
                  <c:v>-53.066666669999996</c:v>
                </c:pt>
                <c:pt idx="2118">
                  <c:v>-53.033333330000019</c:v>
                </c:pt>
                <c:pt idx="2119">
                  <c:v>-53</c:v>
                </c:pt>
                <c:pt idx="2120">
                  <c:v>-52.966666669999995</c:v>
                </c:pt>
                <c:pt idx="2121">
                  <c:v>-52.933333330000025</c:v>
                </c:pt>
                <c:pt idx="2122">
                  <c:v>-52.9</c:v>
                </c:pt>
                <c:pt idx="2123">
                  <c:v>-52.866666669999994</c:v>
                </c:pt>
                <c:pt idx="2124">
                  <c:v>-52.833333330000016</c:v>
                </c:pt>
                <c:pt idx="2125">
                  <c:v>-52.8</c:v>
                </c:pt>
                <c:pt idx="2126">
                  <c:v>-52.766666669999999</c:v>
                </c:pt>
                <c:pt idx="2127">
                  <c:v>-52.733333330000029</c:v>
                </c:pt>
                <c:pt idx="2128">
                  <c:v>-52.7</c:v>
                </c:pt>
                <c:pt idx="2129">
                  <c:v>-52.666666669999998</c:v>
                </c:pt>
                <c:pt idx="2130">
                  <c:v>-52.633333330000021</c:v>
                </c:pt>
                <c:pt idx="2131">
                  <c:v>-52.6</c:v>
                </c:pt>
                <c:pt idx="2132">
                  <c:v>-52.566666669999996</c:v>
                </c:pt>
                <c:pt idx="2133">
                  <c:v>-52.533333330000019</c:v>
                </c:pt>
                <c:pt idx="2134">
                  <c:v>-52.5</c:v>
                </c:pt>
                <c:pt idx="2135">
                  <c:v>-52.466666669999995</c:v>
                </c:pt>
                <c:pt idx="2136">
                  <c:v>-52.433333330000025</c:v>
                </c:pt>
                <c:pt idx="2137">
                  <c:v>-52.4</c:v>
                </c:pt>
                <c:pt idx="2138">
                  <c:v>-52.366666669999994</c:v>
                </c:pt>
                <c:pt idx="2139">
                  <c:v>-52.333333330000016</c:v>
                </c:pt>
                <c:pt idx="2140">
                  <c:v>-52.3</c:v>
                </c:pt>
                <c:pt idx="2141">
                  <c:v>-52.266666669999999</c:v>
                </c:pt>
                <c:pt idx="2142">
                  <c:v>-52.233333330000029</c:v>
                </c:pt>
                <c:pt idx="2143">
                  <c:v>-52.2</c:v>
                </c:pt>
                <c:pt idx="2144">
                  <c:v>-52.166666669999998</c:v>
                </c:pt>
                <c:pt idx="2145">
                  <c:v>-52.133333330000021</c:v>
                </c:pt>
                <c:pt idx="2146">
                  <c:v>-52.1</c:v>
                </c:pt>
                <c:pt idx="2147">
                  <c:v>-52.066666669999996</c:v>
                </c:pt>
                <c:pt idx="2148">
                  <c:v>-52.033333330000019</c:v>
                </c:pt>
                <c:pt idx="2149">
                  <c:v>-52</c:v>
                </c:pt>
                <c:pt idx="2150">
                  <c:v>-51.966666669999995</c:v>
                </c:pt>
                <c:pt idx="2151">
                  <c:v>-51.933333330000025</c:v>
                </c:pt>
                <c:pt idx="2152">
                  <c:v>-51.9</c:v>
                </c:pt>
                <c:pt idx="2153">
                  <c:v>-51.866666669999994</c:v>
                </c:pt>
                <c:pt idx="2154">
                  <c:v>-51.833333330000016</c:v>
                </c:pt>
                <c:pt idx="2155">
                  <c:v>-51.8</c:v>
                </c:pt>
                <c:pt idx="2156">
                  <c:v>-51.766666669999999</c:v>
                </c:pt>
                <c:pt idx="2157">
                  <c:v>-51.733333330000029</c:v>
                </c:pt>
                <c:pt idx="2158">
                  <c:v>-51.7</c:v>
                </c:pt>
                <c:pt idx="2159">
                  <c:v>-51.666666669999998</c:v>
                </c:pt>
                <c:pt idx="2160">
                  <c:v>-51.633333330000021</c:v>
                </c:pt>
                <c:pt idx="2161">
                  <c:v>-51.6</c:v>
                </c:pt>
                <c:pt idx="2162">
                  <c:v>-51.566666669999996</c:v>
                </c:pt>
                <c:pt idx="2163">
                  <c:v>-51.533333330000019</c:v>
                </c:pt>
                <c:pt idx="2164">
                  <c:v>-51.5</c:v>
                </c:pt>
                <c:pt idx="2165">
                  <c:v>-51.466666669999995</c:v>
                </c:pt>
                <c:pt idx="2166">
                  <c:v>-51.433333330000025</c:v>
                </c:pt>
                <c:pt idx="2167">
                  <c:v>-51.4</c:v>
                </c:pt>
                <c:pt idx="2168">
                  <c:v>-51.366666669999994</c:v>
                </c:pt>
                <c:pt idx="2169">
                  <c:v>-51.333333330000016</c:v>
                </c:pt>
                <c:pt idx="2170">
                  <c:v>-51.3</c:v>
                </c:pt>
                <c:pt idx="2171">
                  <c:v>-51.266666669999999</c:v>
                </c:pt>
                <c:pt idx="2172">
                  <c:v>-51.233333330000029</c:v>
                </c:pt>
                <c:pt idx="2173">
                  <c:v>-51.2</c:v>
                </c:pt>
                <c:pt idx="2174">
                  <c:v>-51.166666669999998</c:v>
                </c:pt>
                <c:pt idx="2175">
                  <c:v>-51.133333330000021</c:v>
                </c:pt>
                <c:pt idx="2176">
                  <c:v>-51.1</c:v>
                </c:pt>
                <c:pt idx="2177">
                  <c:v>-51.066666669999996</c:v>
                </c:pt>
                <c:pt idx="2178">
                  <c:v>-51.033333330000019</c:v>
                </c:pt>
                <c:pt idx="2179">
                  <c:v>-51</c:v>
                </c:pt>
                <c:pt idx="2180">
                  <c:v>-50.966666669999995</c:v>
                </c:pt>
                <c:pt idx="2181">
                  <c:v>-50.933333330000025</c:v>
                </c:pt>
                <c:pt idx="2182">
                  <c:v>-50.9</c:v>
                </c:pt>
                <c:pt idx="2183">
                  <c:v>-50.866666669999994</c:v>
                </c:pt>
                <c:pt idx="2184">
                  <c:v>-50.833333330000016</c:v>
                </c:pt>
                <c:pt idx="2185">
                  <c:v>-50.8</c:v>
                </c:pt>
                <c:pt idx="2186">
                  <c:v>-50.766666669999999</c:v>
                </c:pt>
                <c:pt idx="2187">
                  <c:v>-50.733333330000029</c:v>
                </c:pt>
                <c:pt idx="2188">
                  <c:v>-50.7</c:v>
                </c:pt>
                <c:pt idx="2189">
                  <c:v>-50.666666669999998</c:v>
                </c:pt>
                <c:pt idx="2190">
                  <c:v>-50.633333330000021</c:v>
                </c:pt>
                <c:pt idx="2191">
                  <c:v>-50.6</c:v>
                </c:pt>
                <c:pt idx="2192">
                  <c:v>-50.566666669999996</c:v>
                </c:pt>
                <c:pt idx="2193">
                  <c:v>-50.533333330000019</c:v>
                </c:pt>
                <c:pt idx="2194">
                  <c:v>-50.5</c:v>
                </c:pt>
                <c:pt idx="2195">
                  <c:v>-50.466666669999995</c:v>
                </c:pt>
                <c:pt idx="2196">
                  <c:v>-50.433333330000025</c:v>
                </c:pt>
                <c:pt idx="2197">
                  <c:v>-50.4</c:v>
                </c:pt>
                <c:pt idx="2198">
                  <c:v>-50.366666669999994</c:v>
                </c:pt>
                <c:pt idx="2199">
                  <c:v>-50.333333330000016</c:v>
                </c:pt>
                <c:pt idx="2200">
                  <c:v>-50.3</c:v>
                </c:pt>
                <c:pt idx="2201">
                  <c:v>-50.266666669999999</c:v>
                </c:pt>
                <c:pt idx="2202">
                  <c:v>-50.233333330000029</c:v>
                </c:pt>
                <c:pt idx="2203">
                  <c:v>-50.2</c:v>
                </c:pt>
                <c:pt idx="2204">
                  <c:v>-50.166666669999998</c:v>
                </c:pt>
                <c:pt idx="2205">
                  <c:v>-50.133333330000021</c:v>
                </c:pt>
                <c:pt idx="2206">
                  <c:v>-50.1</c:v>
                </c:pt>
                <c:pt idx="2207">
                  <c:v>-50.066666669999996</c:v>
                </c:pt>
                <c:pt idx="2208">
                  <c:v>-50.033333330000019</c:v>
                </c:pt>
                <c:pt idx="2209">
                  <c:v>-50</c:v>
                </c:pt>
                <c:pt idx="2210">
                  <c:v>-49.966666669999995</c:v>
                </c:pt>
                <c:pt idx="2211">
                  <c:v>-49.933333330000025</c:v>
                </c:pt>
                <c:pt idx="2212">
                  <c:v>-49.9</c:v>
                </c:pt>
                <c:pt idx="2213">
                  <c:v>-49.866666669999994</c:v>
                </c:pt>
                <c:pt idx="2214">
                  <c:v>-49.833333330000016</c:v>
                </c:pt>
                <c:pt idx="2215">
                  <c:v>-49.8</c:v>
                </c:pt>
                <c:pt idx="2216">
                  <c:v>-49.766666669999999</c:v>
                </c:pt>
                <c:pt idx="2217">
                  <c:v>-49.733333330000029</c:v>
                </c:pt>
                <c:pt idx="2218">
                  <c:v>-49.7</c:v>
                </c:pt>
                <c:pt idx="2219">
                  <c:v>-49.666666669999998</c:v>
                </c:pt>
                <c:pt idx="2220">
                  <c:v>-49.633333330000021</c:v>
                </c:pt>
                <c:pt idx="2221">
                  <c:v>-49.6</c:v>
                </c:pt>
                <c:pt idx="2222">
                  <c:v>-49.566666669999996</c:v>
                </c:pt>
                <c:pt idx="2223">
                  <c:v>-49.533333330000019</c:v>
                </c:pt>
                <c:pt idx="2224">
                  <c:v>-49.5</c:v>
                </c:pt>
                <c:pt idx="2225">
                  <c:v>-49.466666669999995</c:v>
                </c:pt>
                <c:pt idx="2226">
                  <c:v>-49.433333330000025</c:v>
                </c:pt>
                <c:pt idx="2227">
                  <c:v>-49.4</c:v>
                </c:pt>
                <c:pt idx="2228">
                  <c:v>-49.366666669999994</c:v>
                </c:pt>
                <c:pt idx="2229">
                  <c:v>-49.333333330000016</c:v>
                </c:pt>
                <c:pt idx="2230">
                  <c:v>-49.3</c:v>
                </c:pt>
                <c:pt idx="2231">
                  <c:v>-49.266666669999999</c:v>
                </c:pt>
                <c:pt idx="2232">
                  <c:v>-49.233333330000029</c:v>
                </c:pt>
                <c:pt idx="2233">
                  <c:v>-49.2</c:v>
                </c:pt>
                <c:pt idx="2234">
                  <c:v>-49.166666669999998</c:v>
                </c:pt>
                <c:pt idx="2235">
                  <c:v>-49.133333330000021</c:v>
                </c:pt>
                <c:pt idx="2236">
                  <c:v>-49.1</c:v>
                </c:pt>
                <c:pt idx="2237">
                  <c:v>-49.066666669999996</c:v>
                </c:pt>
                <c:pt idx="2238">
                  <c:v>-49.033333330000019</c:v>
                </c:pt>
                <c:pt idx="2239">
                  <c:v>-49</c:v>
                </c:pt>
                <c:pt idx="2240">
                  <c:v>-48.966666669999995</c:v>
                </c:pt>
                <c:pt idx="2241">
                  <c:v>-48.933333330000025</c:v>
                </c:pt>
                <c:pt idx="2242">
                  <c:v>-48.9</c:v>
                </c:pt>
                <c:pt idx="2243">
                  <c:v>-48.866666669999994</c:v>
                </c:pt>
                <c:pt idx="2244">
                  <c:v>-48.833333330000016</c:v>
                </c:pt>
                <c:pt idx="2245">
                  <c:v>-48.8</c:v>
                </c:pt>
                <c:pt idx="2246">
                  <c:v>-48.766666669999999</c:v>
                </c:pt>
                <c:pt idx="2247">
                  <c:v>-48.733333330000029</c:v>
                </c:pt>
                <c:pt idx="2248">
                  <c:v>-48.7</c:v>
                </c:pt>
                <c:pt idx="2249">
                  <c:v>-48.666666669999998</c:v>
                </c:pt>
                <c:pt idx="2250">
                  <c:v>-48.633333330000021</c:v>
                </c:pt>
                <c:pt idx="2251">
                  <c:v>-48.6</c:v>
                </c:pt>
                <c:pt idx="2252">
                  <c:v>-48.566666669999996</c:v>
                </c:pt>
                <c:pt idx="2253">
                  <c:v>-48.533333330000019</c:v>
                </c:pt>
                <c:pt idx="2254">
                  <c:v>-48.5</c:v>
                </c:pt>
                <c:pt idx="2255">
                  <c:v>-48.466666669999995</c:v>
                </c:pt>
                <c:pt idx="2256">
                  <c:v>-48.433333330000025</c:v>
                </c:pt>
                <c:pt idx="2257">
                  <c:v>-48.4</c:v>
                </c:pt>
                <c:pt idx="2258">
                  <c:v>-48.366666669999994</c:v>
                </c:pt>
                <c:pt idx="2259">
                  <c:v>-48.333333330000016</c:v>
                </c:pt>
                <c:pt idx="2260">
                  <c:v>-48.3</c:v>
                </c:pt>
                <c:pt idx="2261">
                  <c:v>-48.266666669999999</c:v>
                </c:pt>
                <c:pt idx="2262">
                  <c:v>-48.233333330000029</c:v>
                </c:pt>
                <c:pt idx="2263">
                  <c:v>-48.2</c:v>
                </c:pt>
                <c:pt idx="2264">
                  <c:v>-48.166666669999998</c:v>
                </c:pt>
                <c:pt idx="2265">
                  <c:v>-48.133333330000021</c:v>
                </c:pt>
                <c:pt idx="2266">
                  <c:v>-48.1</c:v>
                </c:pt>
                <c:pt idx="2267">
                  <c:v>-48.066666669999996</c:v>
                </c:pt>
                <c:pt idx="2268">
                  <c:v>-48.033333330000019</c:v>
                </c:pt>
                <c:pt idx="2269">
                  <c:v>-48</c:v>
                </c:pt>
                <c:pt idx="2270">
                  <c:v>-47.966666669999995</c:v>
                </c:pt>
                <c:pt idx="2271">
                  <c:v>-47.933333330000025</c:v>
                </c:pt>
                <c:pt idx="2272">
                  <c:v>-47.9</c:v>
                </c:pt>
                <c:pt idx="2273">
                  <c:v>-47.866666669999994</c:v>
                </c:pt>
                <c:pt idx="2274">
                  <c:v>-47.833333330000016</c:v>
                </c:pt>
                <c:pt idx="2275">
                  <c:v>-47.8</c:v>
                </c:pt>
                <c:pt idx="2276">
                  <c:v>-47.766666669999999</c:v>
                </c:pt>
                <c:pt idx="2277">
                  <c:v>-47.733333330000029</c:v>
                </c:pt>
                <c:pt idx="2278">
                  <c:v>-47.7</c:v>
                </c:pt>
                <c:pt idx="2279">
                  <c:v>-47.666666669999998</c:v>
                </c:pt>
                <c:pt idx="2280">
                  <c:v>-47.633333330000021</c:v>
                </c:pt>
                <c:pt idx="2281">
                  <c:v>-47.6</c:v>
                </c:pt>
                <c:pt idx="2282">
                  <c:v>-47.566666669999996</c:v>
                </c:pt>
                <c:pt idx="2283">
                  <c:v>-47.533333330000019</c:v>
                </c:pt>
                <c:pt idx="2284">
                  <c:v>-47.5</c:v>
                </c:pt>
                <c:pt idx="2285">
                  <c:v>-47.466666669999995</c:v>
                </c:pt>
                <c:pt idx="2286">
                  <c:v>-47.433333330000025</c:v>
                </c:pt>
                <c:pt idx="2287">
                  <c:v>-47.4</c:v>
                </c:pt>
                <c:pt idx="2288">
                  <c:v>-47.366666669999994</c:v>
                </c:pt>
                <c:pt idx="2289">
                  <c:v>-47.333333330000016</c:v>
                </c:pt>
                <c:pt idx="2290">
                  <c:v>-47.3</c:v>
                </c:pt>
                <c:pt idx="2291">
                  <c:v>-47.266666669999999</c:v>
                </c:pt>
                <c:pt idx="2292">
                  <c:v>-47.233333330000029</c:v>
                </c:pt>
                <c:pt idx="2293">
                  <c:v>-47.2</c:v>
                </c:pt>
                <c:pt idx="2294">
                  <c:v>-47.166666669999998</c:v>
                </c:pt>
                <c:pt idx="2295">
                  <c:v>-47.133333330000021</c:v>
                </c:pt>
                <c:pt idx="2296">
                  <c:v>-47.1</c:v>
                </c:pt>
                <c:pt idx="2297">
                  <c:v>-47.066666669999996</c:v>
                </c:pt>
                <c:pt idx="2298">
                  <c:v>-47.033333330000019</c:v>
                </c:pt>
                <c:pt idx="2299">
                  <c:v>-47</c:v>
                </c:pt>
                <c:pt idx="2300">
                  <c:v>-46.966666669999995</c:v>
                </c:pt>
                <c:pt idx="2301">
                  <c:v>-46.933333330000025</c:v>
                </c:pt>
                <c:pt idx="2302">
                  <c:v>-46.9</c:v>
                </c:pt>
                <c:pt idx="2303">
                  <c:v>-46.866666669999994</c:v>
                </c:pt>
                <c:pt idx="2304">
                  <c:v>-46.833333330000016</c:v>
                </c:pt>
                <c:pt idx="2305">
                  <c:v>-46.8</c:v>
                </c:pt>
                <c:pt idx="2306">
                  <c:v>-46.766666669999999</c:v>
                </c:pt>
                <c:pt idx="2307">
                  <c:v>-46.733333330000029</c:v>
                </c:pt>
                <c:pt idx="2308">
                  <c:v>-46.7</c:v>
                </c:pt>
                <c:pt idx="2309">
                  <c:v>-46.666666669999998</c:v>
                </c:pt>
                <c:pt idx="2310">
                  <c:v>-46.633333330000021</c:v>
                </c:pt>
                <c:pt idx="2311">
                  <c:v>-46.6</c:v>
                </c:pt>
                <c:pt idx="2312">
                  <c:v>-46.566666669999996</c:v>
                </c:pt>
                <c:pt idx="2313">
                  <c:v>-46.533333330000019</c:v>
                </c:pt>
                <c:pt idx="2314">
                  <c:v>-46.5</c:v>
                </c:pt>
                <c:pt idx="2315">
                  <c:v>-46.466666669999995</c:v>
                </c:pt>
                <c:pt idx="2316">
                  <c:v>-46.433333330000025</c:v>
                </c:pt>
                <c:pt idx="2317">
                  <c:v>-46.4</c:v>
                </c:pt>
                <c:pt idx="2318">
                  <c:v>-46.366666669999994</c:v>
                </c:pt>
                <c:pt idx="2319">
                  <c:v>-46.333333330000016</c:v>
                </c:pt>
                <c:pt idx="2320">
                  <c:v>-46.3</c:v>
                </c:pt>
                <c:pt idx="2321">
                  <c:v>-46.266666669999999</c:v>
                </c:pt>
                <c:pt idx="2322">
                  <c:v>-46.233333330000029</c:v>
                </c:pt>
                <c:pt idx="2323">
                  <c:v>-46.2</c:v>
                </c:pt>
                <c:pt idx="2324">
                  <c:v>-46.166666669999998</c:v>
                </c:pt>
                <c:pt idx="2325">
                  <c:v>-46.133333330000021</c:v>
                </c:pt>
                <c:pt idx="2326">
                  <c:v>-46.1</c:v>
                </c:pt>
                <c:pt idx="2327">
                  <c:v>-46.066666669999996</c:v>
                </c:pt>
                <c:pt idx="2328">
                  <c:v>-46.033333330000019</c:v>
                </c:pt>
                <c:pt idx="2329">
                  <c:v>-46</c:v>
                </c:pt>
                <c:pt idx="2330">
                  <c:v>-45.966666669999995</c:v>
                </c:pt>
                <c:pt idx="2331">
                  <c:v>-45.933333330000025</c:v>
                </c:pt>
                <c:pt idx="2332">
                  <c:v>-45.9</c:v>
                </c:pt>
                <c:pt idx="2333">
                  <c:v>-45.866666669999994</c:v>
                </c:pt>
                <c:pt idx="2334">
                  <c:v>-45.833333330000016</c:v>
                </c:pt>
                <c:pt idx="2335">
                  <c:v>-45.8</c:v>
                </c:pt>
                <c:pt idx="2336">
                  <c:v>-45.766666669999999</c:v>
                </c:pt>
                <c:pt idx="2337">
                  <c:v>-45.733333330000029</c:v>
                </c:pt>
                <c:pt idx="2338">
                  <c:v>-45.7</c:v>
                </c:pt>
                <c:pt idx="2339">
                  <c:v>-45.666666669999998</c:v>
                </c:pt>
                <c:pt idx="2340">
                  <c:v>-45.633333330000021</c:v>
                </c:pt>
                <c:pt idx="2341">
                  <c:v>-45.6</c:v>
                </c:pt>
                <c:pt idx="2342">
                  <c:v>-45.566666669999996</c:v>
                </c:pt>
                <c:pt idx="2343">
                  <c:v>-45.533333330000019</c:v>
                </c:pt>
                <c:pt idx="2344">
                  <c:v>-45.5</c:v>
                </c:pt>
                <c:pt idx="2345">
                  <c:v>-45.466666669999995</c:v>
                </c:pt>
                <c:pt idx="2346">
                  <c:v>-45.433333330000025</c:v>
                </c:pt>
                <c:pt idx="2347">
                  <c:v>-45.4</c:v>
                </c:pt>
                <c:pt idx="2348">
                  <c:v>-45.366666669999994</c:v>
                </c:pt>
                <c:pt idx="2349">
                  <c:v>-45.333333330000016</c:v>
                </c:pt>
                <c:pt idx="2350">
                  <c:v>-45.3</c:v>
                </c:pt>
                <c:pt idx="2351">
                  <c:v>-45.266666669999999</c:v>
                </c:pt>
                <c:pt idx="2352">
                  <c:v>-45.233333330000029</c:v>
                </c:pt>
                <c:pt idx="2353">
                  <c:v>-45.2</c:v>
                </c:pt>
                <c:pt idx="2354">
                  <c:v>-45.166666669999998</c:v>
                </c:pt>
                <c:pt idx="2355">
                  <c:v>-45.133333330000021</c:v>
                </c:pt>
                <c:pt idx="2356">
                  <c:v>-45.1</c:v>
                </c:pt>
                <c:pt idx="2357">
                  <c:v>-45.066666669999996</c:v>
                </c:pt>
                <c:pt idx="2358">
                  <c:v>-45.033333330000019</c:v>
                </c:pt>
                <c:pt idx="2359">
                  <c:v>-45</c:v>
                </c:pt>
                <c:pt idx="2360">
                  <c:v>-44.966666669999995</c:v>
                </c:pt>
                <c:pt idx="2361">
                  <c:v>-44.933333330000025</c:v>
                </c:pt>
                <c:pt idx="2362">
                  <c:v>-44.9</c:v>
                </c:pt>
                <c:pt idx="2363">
                  <c:v>-44.866666669999994</c:v>
                </c:pt>
                <c:pt idx="2364">
                  <c:v>-44.833333330000016</c:v>
                </c:pt>
                <c:pt idx="2365">
                  <c:v>-44.8</c:v>
                </c:pt>
                <c:pt idx="2366">
                  <c:v>-44.766666669999999</c:v>
                </c:pt>
                <c:pt idx="2367">
                  <c:v>-44.733333330000029</c:v>
                </c:pt>
                <c:pt idx="2368">
                  <c:v>-44.7</c:v>
                </c:pt>
                <c:pt idx="2369">
                  <c:v>-44.666666669999998</c:v>
                </c:pt>
                <c:pt idx="2370">
                  <c:v>-44.633333330000021</c:v>
                </c:pt>
                <c:pt idx="2371">
                  <c:v>-44.6</c:v>
                </c:pt>
                <c:pt idx="2372">
                  <c:v>-44.566666669999996</c:v>
                </c:pt>
                <c:pt idx="2373">
                  <c:v>-44.533333330000019</c:v>
                </c:pt>
                <c:pt idx="2374">
                  <c:v>-44.5</c:v>
                </c:pt>
                <c:pt idx="2375">
                  <c:v>-44.466666669999995</c:v>
                </c:pt>
                <c:pt idx="2376">
                  <c:v>-44.433333330000025</c:v>
                </c:pt>
                <c:pt idx="2377">
                  <c:v>-44.4</c:v>
                </c:pt>
                <c:pt idx="2378">
                  <c:v>-44.366666669999994</c:v>
                </c:pt>
                <c:pt idx="2379">
                  <c:v>-44.333333330000016</c:v>
                </c:pt>
                <c:pt idx="2380">
                  <c:v>-44.3</c:v>
                </c:pt>
                <c:pt idx="2381">
                  <c:v>-44.266666669999999</c:v>
                </c:pt>
                <c:pt idx="2382">
                  <c:v>-44.233333330000029</c:v>
                </c:pt>
                <c:pt idx="2383">
                  <c:v>-44.2</c:v>
                </c:pt>
                <c:pt idx="2384">
                  <c:v>-44.166666669999998</c:v>
                </c:pt>
                <c:pt idx="2385">
                  <c:v>-44.133333330000021</c:v>
                </c:pt>
                <c:pt idx="2386">
                  <c:v>-44.1</c:v>
                </c:pt>
                <c:pt idx="2387">
                  <c:v>-44.066666669999996</c:v>
                </c:pt>
                <c:pt idx="2388">
                  <c:v>-44.033333330000019</c:v>
                </c:pt>
                <c:pt idx="2389">
                  <c:v>-44</c:v>
                </c:pt>
                <c:pt idx="2390">
                  <c:v>-43.966666669999995</c:v>
                </c:pt>
                <c:pt idx="2391">
                  <c:v>-43.933333330000025</c:v>
                </c:pt>
                <c:pt idx="2392">
                  <c:v>-43.9</c:v>
                </c:pt>
                <c:pt idx="2393">
                  <c:v>-43.866666669999994</c:v>
                </c:pt>
                <c:pt idx="2394">
                  <c:v>-43.833333330000016</c:v>
                </c:pt>
                <c:pt idx="2395">
                  <c:v>-43.8</c:v>
                </c:pt>
                <c:pt idx="2396">
                  <c:v>-43.766666669999999</c:v>
                </c:pt>
                <c:pt idx="2397">
                  <c:v>-43.733333330000029</c:v>
                </c:pt>
                <c:pt idx="2398">
                  <c:v>-43.7</c:v>
                </c:pt>
                <c:pt idx="2399">
                  <c:v>-43.666666669999998</c:v>
                </c:pt>
                <c:pt idx="2400">
                  <c:v>-43.633333330000021</c:v>
                </c:pt>
                <c:pt idx="2401">
                  <c:v>-43.6</c:v>
                </c:pt>
                <c:pt idx="2402">
                  <c:v>-43.566666669999996</c:v>
                </c:pt>
                <c:pt idx="2403">
                  <c:v>-43.533333330000019</c:v>
                </c:pt>
                <c:pt idx="2404">
                  <c:v>-43.5</c:v>
                </c:pt>
                <c:pt idx="2405">
                  <c:v>-43.466666669999995</c:v>
                </c:pt>
                <c:pt idx="2406">
                  <c:v>-43.433333330000025</c:v>
                </c:pt>
                <c:pt idx="2407">
                  <c:v>-43.4</c:v>
                </c:pt>
                <c:pt idx="2408">
                  <c:v>-43.366666669999994</c:v>
                </c:pt>
                <c:pt idx="2409">
                  <c:v>-43.333333330000016</c:v>
                </c:pt>
                <c:pt idx="2410">
                  <c:v>-43.3</c:v>
                </c:pt>
                <c:pt idx="2411">
                  <c:v>-43.266666669999999</c:v>
                </c:pt>
                <c:pt idx="2412">
                  <c:v>-43.233333330000029</c:v>
                </c:pt>
                <c:pt idx="2413">
                  <c:v>-43.2</c:v>
                </c:pt>
                <c:pt idx="2414">
                  <c:v>-43.166666669999998</c:v>
                </c:pt>
                <c:pt idx="2415">
                  <c:v>-43.133333330000021</c:v>
                </c:pt>
                <c:pt idx="2416">
                  <c:v>-43.1</c:v>
                </c:pt>
                <c:pt idx="2417">
                  <c:v>-43.066666669999996</c:v>
                </c:pt>
                <c:pt idx="2418">
                  <c:v>-43.033333330000019</c:v>
                </c:pt>
                <c:pt idx="2419">
                  <c:v>-43</c:v>
                </c:pt>
                <c:pt idx="2420">
                  <c:v>-42.966666669999995</c:v>
                </c:pt>
                <c:pt idx="2421">
                  <c:v>-42.933333330000025</c:v>
                </c:pt>
                <c:pt idx="2422">
                  <c:v>-42.9</c:v>
                </c:pt>
                <c:pt idx="2423">
                  <c:v>-42.866666669999994</c:v>
                </c:pt>
                <c:pt idx="2424">
                  <c:v>-42.833333330000016</c:v>
                </c:pt>
                <c:pt idx="2425">
                  <c:v>-42.8</c:v>
                </c:pt>
                <c:pt idx="2426">
                  <c:v>-42.766666669999999</c:v>
                </c:pt>
                <c:pt idx="2427">
                  <c:v>-42.733333330000029</c:v>
                </c:pt>
                <c:pt idx="2428">
                  <c:v>-42.7</c:v>
                </c:pt>
                <c:pt idx="2429">
                  <c:v>-42.666666669999998</c:v>
                </c:pt>
                <c:pt idx="2430">
                  <c:v>-42.633333330000021</c:v>
                </c:pt>
                <c:pt idx="2431">
                  <c:v>-42.6</c:v>
                </c:pt>
                <c:pt idx="2432">
                  <c:v>-42.566666669999996</c:v>
                </c:pt>
                <c:pt idx="2433">
                  <c:v>-42.533333330000019</c:v>
                </c:pt>
                <c:pt idx="2434">
                  <c:v>-42.5</c:v>
                </c:pt>
                <c:pt idx="2435">
                  <c:v>-42.466666669999995</c:v>
                </c:pt>
                <c:pt idx="2436">
                  <c:v>-42.433333330000025</c:v>
                </c:pt>
                <c:pt idx="2437">
                  <c:v>-42.4</c:v>
                </c:pt>
                <c:pt idx="2438">
                  <c:v>-42.366666669999994</c:v>
                </c:pt>
                <c:pt idx="2439">
                  <c:v>-42.333333330000016</c:v>
                </c:pt>
                <c:pt idx="2440">
                  <c:v>-42.3</c:v>
                </c:pt>
                <c:pt idx="2441">
                  <c:v>-42.266666669999999</c:v>
                </c:pt>
                <c:pt idx="2442">
                  <c:v>-42.233333330000029</c:v>
                </c:pt>
                <c:pt idx="2443">
                  <c:v>-42.2</c:v>
                </c:pt>
                <c:pt idx="2444">
                  <c:v>-42.166666669999998</c:v>
                </c:pt>
                <c:pt idx="2445">
                  <c:v>-42.133333330000021</c:v>
                </c:pt>
                <c:pt idx="2446">
                  <c:v>-42.1</c:v>
                </c:pt>
                <c:pt idx="2447">
                  <c:v>-42.066666669999996</c:v>
                </c:pt>
                <c:pt idx="2448">
                  <c:v>-42.033333330000019</c:v>
                </c:pt>
                <c:pt idx="2449">
                  <c:v>-42</c:v>
                </c:pt>
                <c:pt idx="2450">
                  <c:v>-41.966666669999995</c:v>
                </c:pt>
                <c:pt idx="2451">
                  <c:v>-41.933333330000025</c:v>
                </c:pt>
                <c:pt idx="2452">
                  <c:v>-41.9</c:v>
                </c:pt>
                <c:pt idx="2453">
                  <c:v>-41.866666669999994</c:v>
                </c:pt>
                <c:pt idx="2454">
                  <c:v>-41.833333330000016</c:v>
                </c:pt>
                <c:pt idx="2455">
                  <c:v>-41.8</c:v>
                </c:pt>
                <c:pt idx="2456">
                  <c:v>-41.766666669999999</c:v>
                </c:pt>
                <c:pt idx="2457">
                  <c:v>-41.733333330000029</c:v>
                </c:pt>
                <c:pt idx="2458">
                  <c:v>-41.7</c:v>
                </c:pt>
                <c:pt idx="2459">
                  <c:v>-41.666666669999998</c:v>
                </c:pt>
                <c:pt idx="2460">
                  <c:v>-41.633333330000021</c:v>
                </c:pt>
                <c:pt idx="2461">
                  <c:v>-41.6</c:v>
                </c:pt>
                <c:pt idx="2462">
                  <c:v>-41.566666669999996</c:v>
                </c:pt>
                <c:pt idx="2463">
                  <c:v>-41.533333330000019</c:v>
                </c:pt>
                <c:pt idx="2464">
                  <c:v>-41.5</c:v>
                </c:pt>
                <c:pt idx="2465">
                  <c:v>-41.466666669999995</c:v>
                </c:pt>
                <c:pt idx="2466">
                  <c:v>-41.433333330000025</c:v>
                </c:pt>
                <c:pt idx="2467">
                  <c:v>-41.4</c:v>
                </c:pt>
                <c:pt idx="2468">
                  <c:v>-41.366666669999994</c:v>
                </c:pt>
                <c:pt idx="2469">
                  <c:v>-41.333333330000016</c:v>
                </c:pt>
                <c:pt idx="2470">
                  <c:v>-41.3</c:v>
                </c:pt>
                <c:pt idx="2471">
                  <c:v>-41.266666669999999</c:v>
                </c:pt>
                <c:pt idx="2472">
                  <c:v>-41.233333330000029</c:v>
                </c:pt>
                <c:pt idx="2473">
                  <c:v>-41.2</c:v>
                </c:pt>
                <c:pt idx="2474">
                  <c:v>-41.166666669999998</c:v>
                </c:pt>
                <c:pt idx="2475">
                  <c:v>-41.133333330000021</c:v>
                </c:pt>
                <c:pt idx="2476">
                  <c:v>-41.1</c:v>
                </c:pt>
                <c:pt idx="2477">
                  <c:v>-41.066666669999996</c:v>
                </c:pt>
                <c:pt idx="2478">
                  <c:v>-41.033333330000019</c:v>
                </c:pt>
                <c:pt idx="2479">
                  <c:v>-41</c:v>
                </c:pt>
                <c:pt idx="2480">
                  <c:v>-40.966666669999995</c:v>
                </c:pt>
                <c:pt idx="2481">
                  <c:v>-40.933333330000025</c:v>
                </c:pt>
                <c:pt idx="2482">
                  <c:v>-40.9</c:v>
                </c:pt>
                <c:pt idx="2483">
                  <c:v>-40.866666669999994</c:v>
                </c:pt>
                <c:pt idx="2484">
                  <c:v>-40.833333330000016</c:v>
                </c:pt>
                <c:pt idx="2485">
                  <c:v>-40.800000000000004</c:v>
                </c:pt>
                <c:pt idx="2486">
                  <c:v>-40.766666669999999</c:v>
                </c:pt>
                <c:pt idx="2487">
                  <c:v>-40.733333330000029</c:v>
                </c:pt>
                <c:pt idx="2488">
                  <c:v>-40.700000000000003</c:v>
                </c:pt>
                <c:pt idx="2489">
                  <c:v>-40.666666669999998</c:v>
                </c:pt>
                <c:pt idx="2490">
                  <c:v>-40.633333330000021</c:v>
                </c:pt>
                <c:pt idx="2491">
                  <c:v>-40.6</c:v>
                </c:pt>
                <c:pt idx="2492">
                  <c:v>-40.566666669999996</c:v>
                </c:pt>
                <c:pt idx="2493">
                  <c:v>-40.533333330000019</c:v>
                </c:pt>
                <c:pt idx="2494">
                  <c:v>-40.5</c:v>
                </c:pt>
                <c:pt idx="2495">
                  <c:v>-40.466666669999995</c:v>
                </c:pt>
                <c:pt idx="2496">
                  <c:v>-40.433333330000025</c:v>
                </c:pt>
                <c:pt idx="2497">
                  <c:v>-40.4</c:v>
                </c:pt>
                <c:pt idx="2498">
                  <c:v>-40.366666669999994</c:v>
                </c:pt>
                <c:pt idx="2499">
                  <c:v>-40.333333330000016</c:v>
                </c:pt>
                <c:pt idx="2500">
                  <c:v>-40.300000000000004</c:v>
                </c:pt>
                <c:pt idx="2501">
                  <c:v>-40.266666669999999</c:v>
                </c:pt>
                <c:pt idx="2502">
                  <c:v>-40.233333330000029</c:v>
                </c:pt>
                <c:pt idx="2503">
                  <c:v>-40.200000000000003</c:v>
                </c:pt>
                <c:pt idx="2504">
                  <c:v>-40.166666669999998</c:v>
                </c:pt>
                <c:pt idx="2505">
                  <c:v>-40.133333330000021</c:v>
                </c:pt>
                <c:pt idx="2506">
                  <c:v>-40.1</c:v>
                </c:pt>
                <c:pt idx="2507">
                  <c:v>-40.066666669999996</c:v>
                </c:pt>
                <c:pt idx="2508">
                  <c:v>-40.033333330000019</c:v>
                </c:pt>
                <c:pt idx="2509">
                  <c:v>-40</c:v>
                </c:pt>
                <c:pt idx="2510">
                  <c:v>-39.966666669999995</c:v>
                </c:pt>
                <c:pt idx="2511">
                  <c:v>-39.933333330000025</c:v>
                </c:pt>
                <c:pt idx="2512">
                  <c:v>-39.9</c:v>
                </c:pt>
                <c:pt idx="2513">
                  <c:v>-39.866666669999994</c:v>
                </c:pt>
                <c:pt idx="2514">
                  <c:v>-39.833333330000016</c:v>
                </c:pt>
                <c:pt idx="2515">
                  <c:v>-39.800000000000004</c:v>
                </c:pt>
                <c:pt idx="2516">
                  <c:v>-39.766666669999999</c:v>
                </c:pt>
                <c:pt idx="2517">
                  <c:v>-39.733333330000029</c:v>
                </c:pt>
                <c:pt idx="2518">
                  <c:v>-39.700000000000003</c:v>
                </c:pt>
                <c:pt idx="2519">
                  <c:v>-39.666666669999998</c:v>
                </c:pt>
                <c:pt idx="2520">
                  <c:v>-39.633333330000021</c:v>
                </c:pt>
                <c:pt idx="2521">
                  <c:v>-39.6</c:v>
                </c:pt>
                <c:pt idx="2522">
                  <c:v>-39.566666669999996</c:v>
                </c:pt>
                <c:pt idx="2523">
                  <c:v>-39.533333330000019</c:v>
                </c:pt>
                <c:pt idx="2524">
                  <c:v>-39.5</c:v>
                </c:pt>
                <c:pt idx="2525">
                  <c:v>-39.466666669999995</c:v>
                </c:pt>
                <c:pt idx="2526">
                  <c:v>-39.433333330000025</c:v>
                </c:pt>
                <c:pt idx="2527">
                  <c:v>-39.4</c:v>
                </c:pt>
                <c:pt idx="2528">
                  <c:v>-39.366666669999994</c:v>
                </c:pt>
                <c:pt idx="2529">
                  <c:v>-39.333333330000016</c:v>
                </c:pt>
                <c:pt idx="2530">
                  <c:v>-39.300000000000004</c:v>
                </c:pt>
                <c:pt idx="2531">
                  <c:v>-39.266666669999999</c:v>
                </c:pt>
                <c:pt idx="2532">
                  <c:v>-39.233333330000029</c:v>
                </c:pt>
                <c:pt idx="2533">
                  <c:v>-39.200000000000003</c:v>
                </c:pt>
                <c:pt idx="2534">
                  <c:v>-39.166666669999998</c:v>
                </c:pt>
                <c:pt idx="2535">
                  <c:v>-39.133333330000021</c:v>
                </c:pt>
                <c:pt idx="2536">
                  <c:v>-39.1</c:v>
                </c:pt>
                <c:pt idx="2537">
                  <c:v>-39.066666669999996</c:v>
                </c:pt>
                <c:pt idx="2538">
                  <c:v>-39.033333330000019</c:v>
                </c:pt>
                <c:pt idx="2539">
                  <c:v>-39</c:v>
                </c:pt>
                <c:pt idx="2540">
                  <c:v>-38.966666669999995</c:v>
                </c:pt>
                <c:pt idx="2541">
                  <c:v>-38.933333330000025</c:v>
                </c:pt>
                <c:pt idx="2542">
                  <c:v>-38.9</c:v>
                </c:pt>
                <c:pt idx="2543">
                  <c:v>-38.866666669999994</c:v>
                </c:pt>
                <c:pt idx="2544">
                  <c:v>-38.833333330000016</c:v>
                </c:pt>
                <c:pt idx="2545">
                  <c:v>-38.800000000000004</c:v>
                </c:pt>
                <c:pt idx="2546">
                  <c:v>-38.766666669999999</c:v>
                </c:pt>
                <c:pt idx="2547">
                  <c:v>-38.733333330000029</c:v>
                </c:pt>
                <c:pt idx="2548">
                  <c:v>-38.700000000000003</c:v>
                </c:pt>
                <c:pt idx="2549">
                  <c:v>-38.666666669999998</c:v>
                </c:pt>
                <c:pt idx="2550">
                  <c:v>-38.633333330000021</c:v>
                </c:pt>
                <c:pt idx="2551">
                  <c:v>-38.6</c:v>
                </c:pt>
                <c:pt idx="2552">
                  <c:v>-38.566666669999996</c:v>
                </c:pt>
                <c:pt idx="2553">
                  <c:v>-38.533333330000019</c:v>
                </c:pt>
                <c:pt idx="2554">
                  <c:v>-38.5</c:v>
                </c:pt>
                <c:pt idx="2555">
                  <c:v>-38.466666669999995</c:v>
                </c:pt>
                <c:pt idx="2556">
                  <c:v>-38.433333330000025</c:v>
                </c:pt>
                <c:pt idx="2557">
                  <c:v>-38.4</c:v>
                </c:pt>
                <c:pt idx="2558">
                  <c:v>-38.366666669999994</c:v>
                </c:pt>
                <c:pt idx="2559">
                  <c:v>-38.333333330000016</c:v>
                </c:pt>
                <c:pt idx="2560">
                  <c:v>-38.300000000000004</c:v>
                </c:pt>
                <c:pt idx="2561">
                  <c:v>-38.266666669999999</c:v>
                </c:pt>
                <c:pt idx="2562">
                  <c:v>-38.233333330000029</c:v>
                </c:pt>
                <c:pt idx="2563">
                  <c:v>-38.200000000000003</c:v>
                </c:pt>
                <c:pt idx="2564">
                  <c:v>-38.166666669999998</c:v>
                </c:pt>
                <c:pt idx="2565">
                  <c:v>-38.133333330000021</c:v>
                </c:pt>
                <c:pt idx="2566">
                  <c:v>-38.1</c:v>
                </c:pt>
                <c:pt idx="2567">
                  <c:v>-38.066666669999996</c:v>
                </c:pt>
                <c:pt idx="2568">
                  <c:v>-38.033333330000019</c:v>
                </c:pt>
                <c:pt idx="2569">
                  <c:v>-38</c:v>
                </c:pt>
                <c:pt idx="2570">
                  <c:v>-37.966666669999995</c:v>
                </c:pt>
                <c:pt idx="2571">
                  <c:v>-37.933333330000025</c:v>
                </c:pt>
                <c:pt idx="2572">
                  <c:v>-37.9</c:v>
                </c:pt>
                <c:pt idx="2573">
                  <c:v>-37.866666669999994</c:v>
                </c:pt>
                <c:pt idx="2574">
                  <c:v>-37.833333330000016</c:v>
                </c:pt>
                <c:pt idx="2575">
                  <c:v>-37.800000000000004</c:v>
                </c:pt>
                <c:pt idx="2576">
                  <c:v>-37.766666669999999</c:v>
                </c:pt>
                <c:pt idx="2577">
                  <c:v>-37.733333330000029</c:v>
                </c:pt>
                <c:pt idx="2578">
                  <c:v>-37.700000000000003</c:v>
                </c:pt>
                <c:pt idx="2579">
                  <c:v>-37.666666669999998</c:v>
                </c:pt>
                <c:pt idx="2580">
                  <c:v>-37.633333330000021</c:v>
                </c:pt>
                <c:pt idx="2581">
                  <c:v>-37.6</c:v>
                </c:pt>
                <c:pt idx="2582">
                  <c:v>-37.566666669999996</c:v>
                </c:pt>
                <c:pt idx="2583">
                  <c:v>-37.533333330000019</c:v>
                </c:pt>
                <c:pt idx="2584">
                  <c:v>-37.5</c:v>
                </c:pt>
                <c:pt idx="2585">
                  <c:v>-37.466666669999995</c:v>
                </c:pt>
                <c:pt idx="2586">
                  <c:v>-37.433333330000025</c:v>
                </c:pt>
                <c:pt idx="2587">
                  <c:v>-37.4</c:v>
                </c:pt>
                <c:pt idx="2588">
                  <c:v>-37.366666669999994</c:v>
                </c:pt>
                <c:pt idx="2589">
                  <c:v>-37.333333330000016</c:v>
                </c:pt>
                <c:pt idx="2590">
                  <c:v>-37.300000000000004</c:v>
                </c:pt>
                <c:pt idx="2591">
                  <c:v>-37.266666669999999</c:v>
                </c:pt>
                <c:pt idx="2592">
                  <c:v>-37.233333330000029</c:v>
                </c:pt>
                <c:pt idx="2593">
                  <c:v>-37.200000000000003</c:v>
                </c:pt>
                <c:pt idx="2594">
                  <c:v>-37.166666669999998</c:v>
                </c:pt>
                <c:pt idx="2595">
                  <c:v>-37.133333330000021</c:v>
                </c:pt>
                <c:pt idx="2596">
                  <c:v>-37.1</c:v>
                </c:pt>
                <c:pt idx="2597">
                  <c:v>-37.066666669999996</c:v>
                </c:pt>
                <c:pt idx="2598">
                  <c:v>-37.033333330000019</c:v>
                </c:pt>
                <c:pt idx="2599">
                  <c:v>-37</c:v>
                </c:pt>
                <c:pt idx="2600">
                  <c:v>-36.966666669999995</c:v>
                </c:pt>
                <c:pt idx="2601">
                  <c:v>-36.933333330000025</c:v>
                </c:pt>
                <c:pt idx="2602">
                  <c:v>-36.9</c:v>
                </c:pt>
                <c:pt idx="2603">
                  <c:v>-36.866666669999994</c:v>
                </c:pt>
                <c:pt idx="2604">
                  <c:v>-36.833333330000016</c:v>
                </c:pt>
                <c:pt idx="2605">
                  <c:v>-36.800000000000004</c:v>
                </c:pt>
                <c:pt idx="2606">
                  <c:v>-36.766666669999999</c:v>
                </c:pt>
                <c:pt idx="2607">
                  <c:v>-36.733333330000029</c:v>
                </c:pt>
                <c:pt idx="2608">
                  <c:v>-36.700000000000003</c:v>
                </c:pt>
                <c:pt idx="2609">
                  <c:v>-36.666666669999998</c:v>
                </c:pt>
                <c:pt idx="2610">
                  <c:v>-36.633333330000021</c:v>
                </c:pt>
                <c:pt idx="2611">
                  <c:v>-36.6</c:v>
                </c:pt>
                <c:pt idx="2612">
                  <c:v>-36.566666669999996</c:v>
                </c:pt>
                <c:pt idx="2613">
                  <c:v>-36.533333330000019</c:v>
                </c:pt>
                <c:pt idx="2614">
                  <c:v>-36.5</c:v>
                </c:pt>
                <c:pt idx="2615">
                  <c:v>-36.466666669999995</c:v>
                </c:pt>
                <c:pt idx="2616">
                  <c:v>-36.433333330000025</c:v>
                </c:pt>
                <c:pt idx="2617">
                  <c:v>-36.4</c:v>
                </c:pt>
                <c:pt idx="2618">
                  <c:v>-36.366666669999994</c:v>
                </c:pt>
                <c:pt idx="2619">
                  <c:v>-36.333333330000016</c:v>
                </c:pt>
                <c:pt idx="2620">
                  <c:v>-36.300000000000004</c:v>
                </c:pt>
                <c:pt idx="2621">
                  <c:v>-36.266666669999999</c:v>
                </c:pt>
                <c:pt idx="2622">
                  <c:v>-36.233333330000029</c:v>
                </c:pt>
                <c:pt idx="2623">
                  <c:v>-36.200000000000003</c:v>
                </c:pt>
                <c:pt idx="2624">
                  <c:v>-36.166666669999998</c:v>
                </c:pt>
                <c:pt idx="2625">
                  <c:v>-36.133333330000021</c:v>
                </c:pt>
                <c:pt idx="2626">
                  <c:v>-36.1</c:v>
                </c:pt>
                <c:pt idx="2627">
                  <c:v>-36.066666669999996</c:v>
                </c:pt>
                <c:pt idx="2628">
                  <c:v>-36.033333330000019</c:v>
                </c:pt>
                <c:pt idx="2629">
                  <c:v>-36</c:v>
                </c:pt>
                <c:pt idx="2630">
                  <c:v>-35.966666669999995</c:v>
                </c:pt>
                <c:pt idx="2631">
                  <c:v>-35.933333330000025</c:v>
                </c:pt>
                <c:pt idx="2632">
                  <c:v>-35.9</c:v>
                </c:pt>
                <c:pt idx="2633">
                  <c:v>-35.866666669999994</c:v>
                </c:pt>
                <c:pt idx="2634">
                  <c:v>-35.833333330000016</c:v>
                </c:pt>
                <c:pt idx="2635">
                  <c:v>-35.800000000000004</c:v>
                </c:pt>
                <c:pt idx="2636">
                  <c:v>-35.766666669999999</c:v>
                </c:pt>
                <c:pt idx="2637">
                  <c:v>-35.733333330000029</c:v>
                </c:pt>
                <c:pt idx="2638">
                  <c:v>-35.700000000000003</c:v>
                </c:pt>
                <c:pt idx="2639">
                  <c:v>-35.666666669999998</c:v>
                </c:pt>
                <c:pt idx="2640">
                  <c:v>-35.633333330000021</c:v>
                </c:pt>
                <c:pt idx="2641">
                  <c:v>-35.6</c:v>
                </c:pt>
                <c:pt idx="2642">
                  <c:v>-35.566666669999996</c:v>
                </c:pt>
                <c:pt idx="2643">
                  <c:v>-35.533333330000019</c:v>
                </c:pt>
                <c:pt idx="2644">
                  <c:v>-35.5</c:v>
                </c:pt>
                <c:pt idx="2645">
                  <c:v>-35.466666669999995</c:v>
                </c:pt>
                <c:pt idx="2646">
                  <c:v>-35.433333330000025</c:v>
                </c:pt>
                <c:pt idx="2647">
                  <c:v>-35.4</c:v>
                </c:pt>
                <c:pt idx="2648">
                  <c:v>-35.366666669999994</c:v>
                </c:pt>
                <c:pt idx="2649">
                  <c:v>-35.333333330000016</c:v>
                </c:pt>
                <c:pt idx="2650">
                  <c:v>-35.300000000000004</c:v>
                </c:pt>
                <c:pt idx="2651">
                  <c:v>-35.266666669999999</c:v>
                </c:pt>
                <c:pt idx="2652">
                  <c:v>-35.233333330000029</c:v>
                </c:pt>
                <c:pt idx="2653">
                  <c:v>-35.200000000000003</c:v>
                </c:pt>
                <c:pt idx="2654">
                  <c:v>-35.166666669999998</c:v>
                </c:pt>
                <c:pt idx="2655">
                  <c:v>-35.133333330000021</c:v>
                </c:pt>
                <c:pt idx="2656">
                  <c:v>-35.1</c:v>
                </c:pt>
                <c:pt idx="2657">
                  <c:v>-35.066666669999996</c:v>
                </c:pt>
                <c:pt idx="2658">
                  <c:v>-35.033333330000019</c:v>
                </c:pt>
                <c:pt idx="2659">
                  <c:v>-35</c:v>
                </c:pt>
                <c:pt idx="2660">
                  <c:v>-34.966666669999995</c:v>
                </c:pt>
                <c:pt idx="2661">
                  <c:v>-34.933333330000025</c:v>
                </c:pt>
                <c:pt idx="2662">
                  <c:v>-34.9</c:v>
                </c:pt>
                <c:pt idx="2663">
                  <c:v>-34.866666669999994</c:v>
                </c:pt>
                <c:pt idx="2664">
                  <c:v>-34.833333330000016</c:v>
                </c:pt>
                <c:pt idx="2665">
                  <c:v>-34.800000000000004</c:v>
                </c:pt>
                <c:pt idx="2666">
                  <c:v>-34.766666669999999</c:v>
                </c:pt>
                <c:pt idx="2667">
                  <c:v>-34.733333330000029</c:v>
                </c:pt>
                <c:pt idx="2668">
                  <c:v>-34.700000000000003</c:v>
                </c:pt>
                <c:pt idx="2669">
                  <c:v>-34.666666669999998</c:v>
                </c:pt>
                <c:pt idx="2670">
                  <c:v>-34.633333330000021</c:v>
                </c:pt>
                <c:pt idx="2671">
                  <c:v>-34.6</c:v>
                </c:pt>
                <c:pt idx="2672">
                  <c:v>-34.566666669999996</c:v>
                </c:pt>
                <c:pt idx="2673">
                  <c:v>-34.533333330000019</c:v>
                </c:pt>
                <c:pt idx="2674">
                  <c:v>-34.5</c:v>
                </c:pt>
                <c:pt idx="2675">
                  <c:v>-34.466666669999995</c:v>
                </c:pt>
                <c:pt idx="2676">
                  <c:v>-34.433333330000025</c:v>
                </c:pt>
                <c:pt idx="2677">
                  <c:v>-34.4</c:v>
                </c:pt>
                <c:pt idx="2678">
                  <c:v>-34.366666669999994</c:v>
                </c:pt>
                <c:pt idx="2679">
                  <c:v>-34.333333330000016</c:v>
                </c:pt>
                <c:pt idx="2680">
                  <c:v>-34.300000000000004</c:v>
                </c:pt>
                <c:pt idx="2681">
                  <c:v>-34.266666669999999</c:v>
                </c:pt>
                <c:pt idx="2682">
                  <c:v>-34.233333330000029</c:v>
                </c:pt>
                <c:pt idx="2683">
                  <c:v>-34.200000000000003</c:v>
                </c:pt>
                <c:pt idx="2684">
                  <c:v>-34.166666669999998</c:v>
                </c:pt>
                <c:pt idx="2685">
                  <c:v>-34.133333330000021</c:v>
                </c:pt>
                <c:pt idx="2686">
                  <c:v>-34.1</c:v>
                </c:pt>
                <c:pt idx="2687">
                  <c:v>-34.066666669999996</c:v>
                </c:pt>
                <c:pt idx="2688">
                  <c:v>-34.033333330000019</c:v>
                </c:pt>
                <c:pt idx="2689">
                  <c:v>-34</c:v>
                </c:pt>
                <c:pt idx="2690">
                  <c:v>-33.966666669999995</c:v>
                </c:pt>
                <c:pt idx="2691">
                  <c:v>-33.933333330000025</c:v>
                </c:pt>
                <c:pt idx="2692">
                  <c:v>-33.9</c:v>
                </c:pt>
                <c:pt idx="2693">
                  <c:v>-33.866666669999994</c:v>
                </c:pt>
                <c:pt idx="2694">
                  <c:v>-33.833333330000016</c:v>
                </c:pt>
                <c:pt idx="2695">
                  <c:v>-33.800000000000004</c:v>
                </c:pt>
                <c:pt idx="2696">
                  <c:v>-33.766666669999999</c:v>
                </c:pt>
                <c:pt idx="2697">
                  <c:v>-33.733333330000029</c:v>
                </c:pt>
                <c:pt idx="2698">
                  <c:v>-33.700000000000003</c:v>
                </c:pt>
                <c:pt idx="2699">
                  <c:v>-33.666666669999998</c:v>
                </c:pt>
                <c:pt idx="2700">
                  <c:v>-33.633333330000021</c:v>
                </c:pt>
                <c:pt idx="2701">
                  <c:v>-33.6</c:v>
                </c:pt>
                <c:pt idx="2702">
                  <c:v>-33.566666669999996</c:v>
                </c:pt>
                <c:pt idx="2703">
                  <c:v>-33.533333330000019</c:v>
                </c:pt>
                <c:pt idx="2704">
                  <c:v>-33.5</c:v>
                </c:pt>
                <c:pt idx="2705">
                  <c:v>-33.466666669999995</c:v>
                </c:pt>
                <c:pt idx="2706">
                  <c:v>-33.433333330000025</c:v>
                </c:pt>
                <c:pt idx="2707">
                  <c:v>-33.4</c:v>
                </c:pt>
                <c:pt idx="2708">
                  <c:v>-33.366666669999994</c:v>
                </c:pt>
                <c:pt idx="2709">
                  <c:v>-33.333333330000016</c:v>
                </c:pt>
                <c:pt idx="2710">
                  <c:v>-33.300000000000004</c:v>
                </c:pt>
                <c:pt idx="2711">
                  <c:v>-33.266666669999999</c:v>
                </c:pt>
                <c:pt idx="2712">
                  <c:v>-33.233333330000029</c:v>
                </c:pt>
                <c:pt idx="2713">
                  <c:v>-33.200000000000003</c:v>
                </c:pt>
                <c:pt idx="2714">
                  <c:v>-33.166666669999998</c:v>
                </c:pt>
                <c:pt idx="2715">
                  <c:v>-33.133333330000021</c:v>
                </c:pt>
                <c:pt idx="2716">
                  <c:v>-33.1</c:v>
                </c:pt>
                <c:pt idx="2717">
                  <c:v>-33.066666669999996</c:v>
                </c:pt>
                <c:pt idx="2718">
                  <c:v>-33.033333330000019</c:v>
                </c:pt>
                <c:pt idx="2719">
                  <c:v>-33</c:v>
                </c:pt>
                <c:pt idx="2720">
                  <c:v>-32.966666669999995</c:v>
                </c:pt>
                <c:pt idx="2721">
                  <c:v>-32.933333330000025</c:v>
                </c:pt>
                <c:pt idx="2722">
                  <c:v>-32.9</c:v>
                </c:pt>
                <c:pt idx="2723">
                  <c:v>-32.866666669999994</c:v>
                </c:pt>
                <c:pt idx="2724">
                  <c:v>-32.833333330000016</c:v>
                </c:pt>
                <c:pt idx="2725">
                  <c:v>-32.800000000000004</c:v>
                </c:pt>
                <c:pt idx="2726">
                  <c:v>-32.766666669999999</c:v>
                </c:pt>
                <c:pt idx="2727">
                  <c:v>-32.733333330000029</c:v>
                </c:pt>
                <c:pt idx="2728">
                  <c:v>-32.700000000000003</c:v>
                </c:pt>
                <c:pt idx="2729">
                  <c:v>-32.666666669999998</c:v>
                </c:pt>
                <c:pt idx="2730">
                  <c:v>-32.633333330000021</c:v>
                </c:pt>
                <c:pt idx="2731">
                  <c:v>-32.6</c:v>
                </c:pt>
                <c:pt idx="2732">
                  <c:v>-32.566666669999996</c:v>
                </c:pt>
                <c:pt idx="2733">
                  <c:v>-32.533333330000019</c:v>
                </c:pt>
                <c:pt idx="2734">
                  <c:v>-32.5</c:v>
                </c:pt>
                <c:pt idx="2735">
                  <c:v>-32.466666669999995</c:v>
                </c:pt>
                <c:pt idx="2736">
                  <c:v>-32.433333330000025</c:v>
                </c:pt>
                <c:pt idx="2737">
                  <c:v>-32.4</c:v>
                </c:pt>
                <c:pt idx="2738">
                  <c:v>-32.366666669999994</c:v>
                </c:pt>
                <c:pt idx="2739">
                  <c:v>-32.333333330000016</c:v>
                </c:pt>
                <c:pt idx="2740">
                  <c:v>-32.300000000000004</c:v>
                </c:pt>
                <c:pt idx="2741">
                  <c:v>-32.266666669999999</c:v>
                </c:pt>
                <c:pt idx="2742">
                  <c:v>-32.233333330000029</c:v>
                </c:pt>
                <c:pt idx="2743">
                  <c:v>-32.200000000000003</c:v>
                </c:pt>
                <c:pt idx="2744">
                  <c:v>-32.166666669999998</c:v>
                </c:pt>
                <c:pt idx="2745">
                  <c:v>-32.133333330000021</c:v>
                </c:pt>
                <c:pt idx="2746">
                  <c:v>-32.1</c:v>
                </c:pt>
                <c:pt idx="2747">
                  <c:v>-32.066666669999996</c:v>
                </c:pt>
                <c:pt idx="2748">
                  <c:v>-32.033333330000019</c:v>
                </c:pt>
                <c:pt idx="2749">
                  <c:v>-32</c:v>
                </c:pt>
                <c:pt idx="2750">
                  <c:v>-31.966666669999988</c:v>
                </c:pt>
                <c:pt idx="2751">
                  <c:v>-31.933333329999993</c:v>
                </c:pt>
                <c:pt idx="2752">
                  <c:v>-31.9</c:v>
                </c:pt>
                <c:pt idx="2753">
                  <c:v>-31.866666669999994</c:v>
                </c:pt>
                <c:pt idx="2754">
                  <c:v>-31.833333329999999</c:v>
                </c:pt>
                <c:pt idx="2755">
                  <c:v>-31.8</c:v>
                </c:pt>
                <c:pt idx="2756">
                  <c:v>-31.766666669999992</c:v>
                </c:pt>
                <c:pt idx="2757">
                  <c:v>-31.733333329999994</c:v>
                </c:pt>
                <c:pt idx="2758">
                  <c:v>-31.7</c:v>
                </c:pt>
                <c:pt idx="2759">
                  <c:v>-31.666666669999994</c:v>
                </c:pt>
                <c:pt idx="2760">
                  <c:v>-31.633333329999999</c:v>
                </c:pt>
                <c:pt idx="2761">
                  <c:v>-31.6</c:v>
                </c:pt>
                <c:pt idx="2762">
                  <c:v>-31.566666669999993</c:v>
                </c:pt>
                <c:pt idx="2763">
                  <c:v>-31.533333329999994</c:v>
                </c:pt>
                <c:pt idx="2764">
                  <c:v>-31.5</c:v>
                </c:pt>
                <c:pt idx="2765">
                  <c:v>-31.466666669999988</c:v>
                </c:pt>
                <c:pt idx="2766">
                  <c:v>-31.433333329999993</c:v>
                </c:pt>
                <c:pt idx="2767">
                  <c:v>-31.4</c:v>
                </c:pt>
                <c:pt idx="2768">
                  <c:v>-31.366666669999994</c:v>
                </c:pt>
                <c:pt idx="2769">
                  <c:v>-31.333333329999999</c:v>
                </c:pt>
                <c:pt idx="2770">
                  <c:v>-31.3</c:v>
                </c:pt>
                <c:pt idx="2771">
                  <c:v>-31.266666669999992</c:v>
                </c:pt>
                <c:pt idx="2772">
                  <c:v>-31.233333329999994</c:v>
                </c:pt>
                <c:pt idx="2773">
                  <c:v>-31.2</c:v>
                </c:pt>
                <c:pt idx="2774">
                  <c:v>-31.166666669999994</c:v>
                </c:pt>
                <c:pt idx="2775">
                  <c:v>-31.133333329999999</c:v>
                </c:pt>
                <c:pt idx="2776">
                  <c:v>-31.1</c:v>
                </c:pt>
                <c:pt idx="2777">
                  <c:v>-31.066666669999993</c:v>
                </c:pt>
                <c:pt idx="2778">
                  <c:v>-31.033333329999994</c:v>
                </c:pt>
                <c:pt idx="2779">
                  <c:v>-31</c:v>
                </c:pt>
                <c:pt idx="2780">
                  <c:v>-30.966666669999988</c:v>
                </c:pt>
                <c:pt idx="2781">
                  <c:v>-30.933333329999993</c:v>
                </c:pt>
                <c:pt idx="2782">
                  <c:v>-30.9</c:v>
                </c:pt>
                <c:pt idx="2783">
                  <c:v>-30.866666669999994</c:v>
                </c:pt>
                <c:pt idx="2784">
                  <c:v>-30.833333329999999</c:v>
                </c:pt>
                <c:pt idx="2785">
                  <c:v>-30.8</c:v>
                </c:pt>
                <c:pt idx="2786">
                  <c:v>-30.766666669999992</c:v>
                </c:pt>
                <c:pt idx="2787">
                  <c:v>-30.733333329999994</c:v>
                </c:pt>
                <c:pt idx="2788">
                  <c:v>-30.7</c:v>
                </c:pt>
                <c:pt idx="2789">
                  <c:v>-30.666666669999994</c:v>
                </c:pt>
                <c:pt idx="2790">
                  <c:v>-30.633333329999999</c:v>
                </c:pt>
                <c:pt idx="2791">
                  <c:v>-30.6</c:v>
                </c:pt>
                <c:pt idx="2792">
                  <c:v>-30.566666669999993</c:v>
                </c:pt>
                <c:pt idx="2793">
                  <c:v>-30.533333329999994</c:v>
                </c:pt>
                <c:pt idx="2794">
                  <c:v>-30.5</c:v>
                </c:pt>
                <c:pt idx="2795">
                  <c:v>-30.466666669999988</c:v>
                </c:pt>
                <c:pt idx="2796">
                  <c:v>-30.433333329999993</c:v>
                </c:pt>
                <c:pt idx="2797">
                  <c:v>-30.4</c:v>
                </c:pt>
                <c:pt idx="2798">
                  <c:v>-30.366666669999994</c:v>
                </c:pt>
                <c:pt idx="2799">
                  <c:v>-30.333333329999999</c:v>
                </c:pt>
                <c:pt idx="2800">
                  <c:v>-30.3</c:v>
                </c:pt>
                <c:pt idx="2801">
                  <c:v>-30.266666669999992</c:v>
                </c:pt>
                <c:pt idx="2802">
                  <c:v>-30.233333329999994</c:v>
                </c:pt>
                <c:pt idx="2803">
                  <c:v>-30.2</c:v>
                </c:pt>
                <c:pt idx="2804">
                  <c:v>-30.166666669999994</c:v>
                </c:pt>
                <c:pt idx="2805">
                  <c:v>-30.133333329999999</c:v>
                </c:pt>
                <c:pt idx="2806">
                  <c:v>-30.1</c:v>
                </c:pt>
                <c:pt idx="2807">
                  <c:v>-30.066666669999993</c:v>
                </c:pt>
                <c:pt idx="2808">
                  <c:v>-30.033333329999994</c:v>
                </c:pt>
                <c:pt idx="2809">
                  <c:v>-30</c:v>
                </c:pt>
                <c:pt idx="2810">
                  <c:v>-29.966666669999988</c:v>
                </c:pt>
                <c:pt idx="2811">
                  <c:v>-29.933333329999993</c:v>
                </c:pt>
                <c:pt idx="2812">
                  <c:v>-29.9</c:v>
                </c:pt>
                <c:pt idx="2813">
                  <c:v>-29.866666669999994</c:v>
                </c:pt>
                <c:pt idx="2814">
                  <c:v>-29.833333329999999</c:v>
                </c:pt>
                <c:pt idx="2815">
                  <c:v>-29.8</c:v>
                </c:pt>
                <c:pt idx="2816">
                  <c:v>-29.766666669999992</c:v>
                </c:pt>
                <c:pt idx="2817">
                  <c:v>-29.733333329999994</c:v>
                </c:pt>
                <c:pt idx="2818">
                  <c:v>-29.7</c:v>
                </c:pt>
                <c:pt idx="2819">
                  <c:v>-29.666666669999994</c:v>
                </c:pt>
                <c:pt idx="2820">
                  <c:v>-29.633333329999999</c:v>
                </c:pt>
                <c:pt idx="2821">
                  <c:v>-29.6</c:v>
                </c:pt>
                <c:pt idx="2822">
                  <c:v>-29.566666669999993</c:v>
                </c:pt>
                <c:pt idx="2823">
                  <c:v>-29.533333329999994</c:v>
                </c:pt>
                <c:pt idx="2824">
                  <c:v>-29.5</c:v>
                </c:pt>
                <c:pt idx="2825">
                  <c:v>-29.466666669999988</c:v>
                </c:pt>
                <c:pt idx="2826">
                  <c:v>-29.433333329999993</c:v>
                </c:pt>
                <c:pt idx="2827">
                  <c:v>-29.4</c:v>
                </c:pt>
                <c:pt idx="2828">
                  <c:v>-29.366666669999994</c:v>
                </c:pt>
                <c:pt idx="2829">
                  <c:v>-29.333333329999999</c:v>
                </c:pt>
                <c:pt idx="2830">
                  <c:v>-29.3</c:v>
                </c:pt>
                <c:pt idx="2831">
                  <c:v>-29.266666669999992</c:v>
                </c:pt>
                <c:pt idx="2832">
                  <c:v>-29.233333329999994</c:v>
                </c:pt>
                <c:pt idx="2833">
                  <c:v>-29.2</c:v>
                </c:pt>
                <c:pt idx="2834">
                  <c:v>-29.166666669999994</c:v>
                </c:pt>
                <c:pt idx="2835">
                  <c:v>-29.133333329999999</c:v>
                </c:pt>
                <c:pt idx="2836">
                  <c:v>-29.1</c:v>
                </c:pt>
                <c:pt idx="2837">
                  <c:v>-29.066666669999993</c:v>
                </c:pt>
                <c:pt idx="2838">
                  <c:v>-29.033333329999994</c:v>
                </c:pt>
                <c:pt idx="2839">
                  <c:v>-29</c:v>
                </c:pt>
                <c:pt idx="2840">
                  <c:v>-28.966666669999988</c:v>
                </c:pt>
                <c:pt idx="2841">
                  <c:v>-28.933333329999993</c:v>
                </c:pt>
                <c:pt idx="2842">
                  <c:v>-28.9</c:v>
                </c:pt>
                <c:pt idx="2843">
                  <c:v>-28.866666669999994</c:v>
                </c:pt>
                <c:pt idx="2844">
                  <c:v>-28.833333329999999</c:v>
                </c:pt>
                <c:pt idx="2845">
                  <c:v>-28.8</c:v>
                </c:pt>
                <c:pt idx="2846">
                  <c:v>-28.766666669999992</c:v>
                </c:pt>
                <c:pt idx="2847">
                  <c:v>-28.733333329999994</c:v>
                </c:pt>
                <c:pt idx="2848">
                  <c:v>-28.7</c:v>
                </c:pt>
                <c:pt idx="2849">
                  <c:v>-28.666666669999994</c:v>
                </c:pt>
                <c:pt idx="2850">
                  <c:v>-28.633333329999999</c:v>
                </c:pt>
                <c:pt idx="2851">
                  <c:v>-28.6</c:v>
                </c:pt>
                <c:pt idx="2852">
                  <c:v>-28.566666669999993</c:v>
                </c:pt>
                <c:pt idx="2853">
                  <c:v>-28.533333329999994</c:v>
                </c:pt>
                <c:pt idx="2854">
                  <c:v>-28.5</c:v>
                </c:pt>
                <c:pt idx="2855">
                  <c:v>-28.466666669999988</c:v>
                </c:pt>
                <c:pt idx="2856">
                  <c:v>-28.433333329999993</c:v>
                </c:pt>
                <c:pt idx="2857">
                  <c:v>-28.4</c:v>
                </c:pt>
                <c:pt idx="2858">
                  <c:v>-28.366666669999994</c:v>
                </c:pt>
                <c:pt idx="2859">
                  <c:v>-28.333333329999999</c:v>
                </c:pt>
                <c:pt idx="2860">
                  <c:v>-28.3</c:v>
                </c:pt>
                <c:pt idx="2861">
                  <c:v>-28.266666669999992</c:v>
                </c:pt>
                <c:pt idx="2862">
                  <c:v>-28.233333329999994</c:v>
                </c:pt>
                <c:pt idx="2863">
                  <c:v>-28.2</c:v>
                </c:pt>
                <c:pt idx="2864">
                  <c:v>-28.166666669999994</c:v>
                </c:pt>
                <c:pt idx="2865">
                  <c:v>-28.133333329999999</c:v>
                </c:pt>
                <c:pt idx="2866">
                  <c:v>-28.1</c:v>
                </c:pt>
                <c:pt idx="2867">
                  <c:v>-28.066666669999993</c:v>
                </c:pt>
                <c:pt idx="2868">
                  <c:v>-28.033333329999994</c:v>
                </c:pt>
                <c:pt idx="2869">
                  <c:v>-28</c:v>
                </c:pt>
                <c:pt idx="2870">
                  <c:v>-27.966666669999988</c:v>
                </c:pt>
                <c:pt idx="2871">
                  <c:v>-27.933333329999993</c:v>
                </c:pt>
                <c:pt idx="2872">
                  <c:v>-27.9</c:v>
                </c:pt>
                <c:pt idx="2873">
                  <c:v>-27.866666669999994</c:v>
                </c:pt>
                <c:pt idx="2874">
                  <c:v>-27.833333329999999</c:v>
                </c:pt>
                <c:pt idx="2875">
                  <c:v>-27.8</c:v>
                </c:pt>
                <c:pt idx="2876">
                  <c:v>-27.766666669999992</c:v>
                </c:pt>
                <c:pt idx="2877">
                  <c:v>-27.733333329999994</c:v>
                </c:pt>
                <c:pt idx="2878">
                  <c:v>-27.7</c:v>
                </c:pt>
                <c:pt idx="2879">
                  <c:v>-27.666666669999994</c:v>
                </c:pt>
                <c:pt idx="2880">
                  <c:v>-27.633333329999999</c:v>
                </c:pt>
                <c:pt idx="2881">
                  <c:v>-27.6</c:v>
                </c:pt>
                <c:pt idx="2882">
                  <c:v>-27.566666669999993</c:v>
                </c:pt>
                <c:pt idx="2883">
                  <c:v>-27.533333329999994</c:v>
                </c:pt>
                <c:pt idx="2884">
                  <c:v>-27.5</c:v>
                </c:pt>
                <c:pt idx="2885">
                  <c:v>-27.466666669999988</c:v>
                </c:pt>
                <c:pt idx="2886">
                  <c:v>-27.433333329999993</c:v>
                </c:pt>
                <c:pt idx="2887">
                  <c:v>-27.4</c:v>
                </c:pt>
                <c:pt idx="2888">
                  <c:v>-27.366666669999994</c:v>
                </c:pt>
                <c:pt idx="2889">
                  <c:v>-27.333333329999999</c:v>
                </c:pt>
                <c:pt idx="2890">
                  <c:v>-27.3</c:v>
                </c:pt>
                <c:pt idx="2891">
                  <c:v>-27.266666669999992</c:v>
                </c:pt>
                <c:pt idx="2892">
                  <c:v>-27.233333329999994</c:v>
                </c:pt>
                <c:pt idx="2893">
                  <c:v>-27.2</c:v>
                </c:pt>
                <c:pt idx="2894">
                  <c:v>-27.166666669999994</c:v>
                </c:pt>
                <c:pt idx="2895">
                  <c:v>-27.133333329999999</c:v>
                </c:pt>
                <c:pt idx="2896">
                  <c:v>-27.1</c:v>
                </c:pt>
                <c:pt idx="2897">
                  <c:v>-27.066666669999993</c:v>
                </c:pt>
                <c:pt idx="2898">
                  <c:v>-27.033333329999994</c:v>
                </c:pt>
                <c:pt idx="2899">
                  <c:v>-27</c:v>
                </c:pt>
                <c:pt idx="2900">
                  <c:v>-26.966666669999988</c:v>
                </c:pt>
                <c:pt idx="2901">
                  <c:v>-26.933333329999993</c:v>
                </c:pt>
                <c:pt idx="2902">
                  <c:v>-26.9</c:v>
                </c:pt>
                <c:pt idx="2903">
                  <c:v>-26.866666669999994</c:v>
                </c:pt>
                <c:pt idx="2904">
                  <c:v>-26.833333329999999</c:v>
                </c:pt>
                <c:pt idx="2905">
                  <c:v>-26.8</c:v>
                </c:pt>
                <c:pt idx="2906">
                  <c:v>-26.766666669999992</c:v>
                </c:pt>
                <c:pt idx="2907">
                  <c:v>-26.733333329999994</c:v>
                </c:pt>
                <c:pt idx="2908">
                  <c:v>-26.7</c:v>
                </c:pt>
                <c:pt idx="2909">
                  <c:v>-26.666666669999994</c:v>
                </c:pt>
                <c:pt idx="2910">
                  <c:v>-26.633333329999999</c:v>
                </c:pt>
                <c:pt idx="2911">
                  <c:v>-26.6</c:v>
                </c:pt>
                <c:pt idx="2912">
                  <c:v>-26.566666669999993</c:v>
                </c:pt>
                <c:pt idx="2913">
                  <c:v>-26.533333329999994</c:v>
                </c:pt>
                <c:pt idx="2914">
                  <c:v>-26.5</c:v>
                </c:pt>
                <c:pt idx="2915">
                  <c:v>-26.466666669999988</c:v>
                </c:pt>
                <c:pt idx="2916">
                  <c:v>-26.433333329999993</c:v>
                </c:pt>
                <c:pt idx="2917">
                  <c:v>-26.4</c:v>
                </c:pt>
                <c:pt idx="2918">
                  <c:v>-26.366666669999994</c:v>
                </c:pt>
                <c:pt idx="2919">
                  <c:v>-26.333333329999999</c:v>
                </c:pt>
                <c:pt idx="2920">
                  <c:v>-26.3</c:v>
                </c:pt>
                <c:pt idx="2921">
                  <c:v>-26.266666669999992</c:v>
                </c:pt>
                <c:pt idx="2922">
                  <c:v>-26.233333329999994</c:v>
                </c:pt>
                <c:pt idx="2923">
                  <c:v>-26.2</c:v>
                </c:pt>
                <c:pt idx="2924">
                  <c:v>-26.166666669999994</c:v>
                </c:pt>
                <c:pt idx="2925">
                  <c:v>-26.133333329999999</c:v>
                </c:pt>
                <c:pt idx="2926">
                  <c:v>-26.1</c:v>
                </c:pt>
                <c:pt idx="2927">
                  <c:v>-26.066666669999993</c:v>
                </c:pt>
                <c:pt idx="2928">
                  <c:v>-26.033333329999994</c:v>
                </c:pt>
                <c:pt idx="2929">
                  <c:v>-26</c:v>
                </c:pt>
                <c:pt idx="2930">
                  <c:v>-25.966666669999988</c:v>
                </c:pt>
                <c:pt idx="2931">
                  <c:v>-25.933333329999993</c:v>
                </c:pt>
                <c:pt idx="2932">
                  <c:v>-25.9</c:v>
                </c:pt>
                <c:pt idx="2933">
                  <c:v>-25.866666669999994</c:v>
                </c:pt>
                <c:pt idx="2934">
                  <c:v>-25.833333329999999</c:v>
                </c:pt>
                <c:pt idx="2935">
                  <c:v>-25.8</c:v>
                </c:pt>
                <c:pt idx="2936">
                  <c:v>-25.766666669999992</c:v>
                </c:pt>
                <c:pt idx="2937">
                  <c:v>-25.733333329999994</c:v>
                </c:pt>
                <c:pt idx="2938">
                  <c:v>-25.7</c:v>
                </c:pt>
                <c:pt idx="2939">
                  <c:v>-25.666666669999994</c:v>
                </c:pt>
                <c:pt idx="2940">
                  <c:v>-25.633333329999999</c:v>
                </c:pt>
                <c:pt idx="2941">
                  <c:v>-25.6</c:v>
                </c:pt>
                <c:pt idx="2942">
                  <c:v>-25.566666669999993</c:v>
                </c:pt>
                <c:pt idx="2943">
                  <c:v>-25.533333329999994</c:v>
                </c:pt>
                <c:pt idx="2944">
                  <c:v>-25.5</c:v>
                </c:pt>
                <c:pt idx="2945">
                  <c:v>-25.466666669999988</c:v>
                </c:pt>
                <c:pt idx="2946">
                  <c:v>-25.433333329999993</c:v>
                </c:pt>
                <c:pt idx="2947">
                  <c:v>-25.4</c:v>
                </c:pt>
                <c:pt idx="2948">
                  <c:v>-25.366666669999994</c:v>
                </c:pt>
                <c:pt idx="2949">
                  <c:v>-25.333333329999999</c:v>
                </c:pt>
                <c:pt idx="2950">
                  <c:v>-25.3</c:v>
                </c:pt>
                <c:pt idx="2951">
                  <c:v>-25.266666669999992</c:v>
                </c:pt>
                <c:pt idx="2952">
                  <c:v>-25.233333329999994</c:v>
                </c:pt>
                <c:pt idx="2953">
                  <c:v>-25.2</c:v>
                </c:pt>
                <c:pt idx="2954">
                  <c:v>-25.166666669999994</c:v>
                </c:pt>
                <c:pt idx="2955">
                  <c:v>-25.133333329999999</c:v>
                </c:pt>
                <c:pt idx="2956">
                  <c:v>-25.1</c:v>
                </c:pt>
                <c:pt idx="2957">
                  <c:v>-25.066666669999993</c:v>
                </c:pt>
                <c:pt idx="2958">
                  <c:v>-25.033333329999994</c:v>
                </c:pt>
                <c:pt idx="2959">
                  <c:v>-25</c:v>
                </c:pt>
                <c:pt idx="2960">
                  <c:v>-24.966666669999988</c:v>
                </c:pt>
                <c:pt idx="2961">
                  <c:v>-24.933333329999993</c:v>
                </c:pt>
                <c:pt idx="2962">
                  <c:v>-24.9</c:v>
                </c:pt>
                <c:pt idx="2963">
                  <c:v>-24.866666669999994</c:v>
                </c:pt>
                <c:pt idx="2964">
                  <c:v>-24.833333329999999</c:v>
                </c:pt>
                <c:pt idx="2965">
                  <c:v>-24.8</c:v>
                </c:pt>
                <c:pt idx="2966">
                  <c:v>-24.766666669999992</c:v>
                </c:pt>
                <c:pt idx="2967">
                  <c:v>-24.733333329999994</c:v>
                </c:pt>
                <c:pt idx="2968">
                  <c:v>-24.7</c:v>
                </c:pt>
                <c:pt idx="2969">
                  <c:v>-24.666666669999994</c:v>
                </c:pt>
                <c:pt idx="2970">
                  <c:v>-24.633333329999999</c:v>
                </c:pt>
                <c:pt idx="2971">
                  <c:v>-24.6</c:v>
                </c:pt>
                <c:pt idx="2972">
                  <c:v>-24.566666669999993</c:v>
                </c:pt>
                <c:pt idx="2973">
                  <c:v>-24.533333329999994</c:v>
                </c:pt>
                <c:pt idx="2974">
                  <c:v>-24.5</c:v>
                </c:pt>
                <c:pt idx="2975">
                  <c:v>-24.466666669999988</c:v>
                </c:pt>
                <c:pt idx="2976">
                  <c:v>-24.433333329999993</c:v>
                </c:pt>
                <c:pt idx="2977">
                  <c:v>-24.4</c:v>
                </c:pt>
                <c:pt idx="2978">
                  <c:v>-24.366666669999994</c:v>
                </c:pt>
                <c:pt idx="2979">
                  <c:v>-24.333333329999999</c:v>
                </c:pt>
                <c:pt idx="2980">
                  <c:v>-24.3</c:v>
                </c:pt>
                <c:pt idx="2981">
                  <c:v>-24.266666669999992</c:v>
                </c:pt>
                <c:pt idx="2982">
                  <c:v>-24.233333329999994</c:v>
                </c:pt>
                <c:pt idx="2983">
                  <c:v>-24.2</c:v>
                </c:pt>
                <c:pt idx="2984">
                  <c:v>-24.166666669999994</c:v>
                </c:pt>
                <c:pt idx="2985">
                  <c:v>-24.133333329999999</c:v>
                </c:pt>
                <c:pt idx="2986">
                  <c:v>-24.1</c:v>
                </c:pt>
                <c:pt idx="2987">
                  <c:v>-24.066666669999993</c:v>
                </c:pt>
                <c:pt idx="2988">
                  <c:v>-24.033333329999994</c:v>
                </c:pt>
                <c:pt idx="2989">
                  <c:v>-24</c:v>
                </c:pt>
                <c:pt idx="2990">
                  <c:v>-23.966666669999988</c:v>
                </c:pt>
                <c:pt idx="2991">
                  <c:v>-23.933333329999993</c:v>
                </c:pt>
                <c:pt idx="2992">
                  <c:v>-23.9</c:v>
                </c:pt>
                <c:pt idx="2993">
                  <c:v>-23.866666669999994</c:v>
                </c:pt>
                <c:pt idx="2994">
                  <c:v>-23.833333329999999</c:v>
                </c:pt>
                <c:pt idx="2995">
                  <c:v>-23.8</c:v>
                </c:pt>
                <c:pt idx="2996">
                  <c:v>-23.766666669999992</c:v>
                </c:pt>
                <c:pt idx="2997">
                  <c:v>-23.733333329999994</c:v>
                </c:pt>
                <c:pt idx="2998">
                  <c:v>-23.7</c:v>
                </c:pt>
                <c:pt idx="2999">
                  <c:v>-23.666666669999994</c:v>
                </c:pt>
                <c:pt idx="3000">
                  <c:v>-23.633333329999999</c:v>
                </c:pt>
                <c:pt idx="3001">
                  <c:v>-23.6</c:v>
                </c:pt>
                <c:pt idx="3002">
                  <c:v>-23.566666669999993</c:v>
                </c:pt>
                <c:pt idx="3003">
                  <c:v>-23.533333329999994</c:v>
                </c:pt>
                <c:pt idx="3004">
                  <c:v>-23.5</c:v>
                </c:pt>
                <c:pt idx="3005">
                  <c:v>-23.466666669999988</c:v>
                </c:pt>
                <c:pt idx="3006">
                  <c:v>-23.433333329999993</c:v>
                </c:pt>
                <c:pt idx="3007">
                  <c:v>-23.4</c:v>
                </c:pt>
                <c:pt idx="3008">
                  <c:v>-23.366666669999994</c:v>
                </c:pt>
                <c:pt idx="3009">
                  <c:v>-23.333333329999999</c:v>
                </c:pt>
                <c:pt idx="3010">
                  <c:v>-23.3</c:v>
                </c:pt>
                <c:pt idx="3011">
                  <c:v>-23.266666669999992</c:v>
                </c:pt>
                <c:pt idx="3012">
                  <c:v>-23.233333329999994</c:v>
                </c:pt>
                <c:pt idx="3013">
                  <c:v>-23.2</c:v>
                </c:pt>
                <c:pt idx="3014">
                  <c:v>-23.166666669999994</c:v>
                </c:pt>
                <c:pt idx="3015">
                  <c:v>-23.133333329999999</c:v>
                </c:pt>
                <c:pt idx="3016">
                  <c:v>-23.1</c:v>
                </c:pt>
                <c:pt idx="3017">
                  <c:v>-23.066666669999993</c:v>
                </c:pt>
                <c:pt idx="3018">
                  <c:v>-23.033333329999994</c:v>
                </c:pt>
                <c:pt idx="3019">
                  <c:v>-23</c:v>
                </c:pt>
                <c:pt idx="3020">
                  <c:v>-22.966666669999988</c:v>
                </c:pt>
                <c:pt idx="3021">
                  <c:v>-22.933333329999993</c:v>
                </c:pt>
                <c:pt idx="3022">
                  <c:v>-22.9</c:v>
                </c:pt>
                <c:pt idx="3023">
                  <c:v>-22.866666669999994</c:v>
                </c:pt>
                <c:pt idx="3024">
                  <c:v>-22.833333329999999</c:v>
                </c:pt>
                <c:pt idx="3025">
                  <c:v>-22.8</c:v>
                </c:pt>
                <c:pt idx="3026">
                  <c:v>-22.766666669999992</c:v>
                </c:pt>
                <c:pt idx="3027">
                  <c:v>-22.733333329999994</c:v>
                </c:pt>
                <c:pt idx="3028">
                  <c:v>-22.7</c:v>
                </c:pt>
                <c:pt idx="3029">
                  <c:v>-22.666666669999994</c:v>
                </c:pt>
                <c:pt idx="3030">
                  <c:v>-22.633333329999999</c:v>
                </c:pt>
                <c:pt idx="3031">
                  <c:v>-22.6</c:v>
                </c:pt>
                <c:pt idx="3032">
                  <c:v>-22.566666669999993</c:v>
                </c:pt>
                <c:pt idx="3033">
                  <c:v>-22.533333329999994</c:v>
                </c:pt>
                <c:pt idx="3034">
                  <c:v>-22.5</c:v>
                </c:pt>
                <c:pt idx="3035">
                  <c:v>-22.466666669999988</c:v>
                </c:pt>
                <c:pt idx="3036">
                  <c:v>-22.433333329999993</c:v>
                </c:pt>
                <c:pt idx="3037">
                  <c:v>-22.4</c:v>
                </c:pt>
                <c:pt idx="3038">
                  <c:v>-22.366666669999994</c:v>
                </c:pt>
                <c:pt idx="3039">
                  <c:v>-22.333333329999999</c:v>
                </c:pt>
                <c:pt idx="3040">
                  <c:v>-22.3</c:v>
                </c:pt>
                <c:pt idx="3041">
                  <c:v>-22.266666669999992</c:v>
                </c:pt>
                <c:pt idx="3042">
                  <c:v>-22.233333329999994</c:v>
                </c:pt>
                <c:pt idx="3043">
                  <c:v>-22.2</c:v>
                </c:pt>
                <c:pt idx="3044">
                  <c:v>-22.166666669999994</c:v>
                </c:pt>
                <c:pt idx="3045">
                  <c:v>-22.133333329999999</c:v>
                </c:pt>
                <c:pt idx="3046">
                  <c:v>-22.1</c:v>
                </c:pt>
                <c:pt idx="3047">
                  <c:v>-22.066666669999993</c:v>
                </c:pt>
                <c:pt idx="3048">
                  <c:v>-22.033333329999994</c:v>
                </c:pt>
                <c:pt idx="3049">
                  <c:v>-22</c:v>
                </c:pt>
                <c:pt idx="3050">
                  <c:v>-21.966666669999988</c:v>
                </c:pt>
                <c:pt idx="3051">
                  <c:v>-21.933333329999993</c:v>
                </c:pt>
                <c:pt idx="3052">
                  <c:v>-21.9</c:v>
                </c:pt>
                <c:pt idx="3053">
                  <c:v>-21.866666669999994</c:v>
                </c:pt>
                <c:pt idx="3054">
                  <c:v>-21.833333329999999</c:v>
                </c:pt>
                <c:pt idx="3055">
                  <c:v>-21.8</c:v>
                </c:pt>
                <c:pt idx="3056">
                  <c:v>-21.766666669999992</c:v>
                </c:pt>
                <c:pt idx="3057">
                  <c:v>-21.733333329999994</c:v>
                </c:pt>
                <c:pt idx="3058">
                  <c:v>-21.7</c:v>
                </c:pt>
                <c:pt idx="3059">
                  <c:v>-21.666666669999994</c:v>
                </c:pt>
                <c:pt idx="3060">
                  <c:v>-21.633333329999999</c:v>
                </c:pt>
                <c:pt idx="3061">
                  <c:v>-21.6</c:v>
                </c:pt>
                <c:pt idx="3062">
                  <c:v>-21.566666669999993</c:v>
                </c:pt>
                <c:pt idx="3063">
                  <c:v>-21.533333329999994</c:v>
                </c:pt>
                <c:pt idx="3064">
                  <c:v>-21.5</c:v>
                </c:pt>
                <c:pt idx="3065">
                  <c:v>-21.466666669999988</c:v>
                </c:pt>
                <c:pt idx="3066">
                  <c:v>-21.433333329999993</c:v>
                </c:pt>
                <c:pt idx="3067">
                  <c:v>-21.4</c:v>
                </c:pt>
                <c:pt idx="3068">
                  <c:v>-21.366666669999994</c:v>
                </c:pt>
                <c:pt idx="3069">
                  <c:v>-21.333333329999999</c:v>
                </c:pt>
                <c:pt idx="3070">
                  <c:v>-21.3</c:v>
                </c:pt>
                <c:pt idx="3071">
                  <c:v>-21.266666669999992</c:v>
                </c:pt>
                <c:pt idx="3072">
                  <c:v>-21.233333329999994</c:v>
                </c:pt>
                <c:pt idx="3073">
                  <c:v>-21.2</c:v>
                </c:pt>
                <c:pt idx="3074">
                  <c:v>-21.166666669999994</c:v>
                </c:pt>
                <c:pt idx="3075">
                  <c:v>-21.133333329999999</c:v>
                </c:pt>
                <c:pt idx="3076">
                  <c:v>-21.1</c:v>
                </c:pt>
                <c:pt idx="3077">
                  <c:v>-21.066666669999993</c:v>
                </c:pt>
                <c:pt idx="3078">
                  <c:v>-21.033333329999994</c:v>
                </c:pt>
                <c:pt idx="3079">
                  <c:v>-21</c:v>
                </c:pt>
                <c:pt idx="3080">
                  <c:v>-20.966666669999988</c:v>
                </c:pt>
                <c:pt idx="3081">
                  <c:v>-20.933333329999993</c:v>
                </c:pt>
                <c:pt idx="3082">
                  <c:v>-20.9</c:v>
                </c:pt>
                <c:pt idx="3083">
                  <c:v>-20.866666669999994</c:v>
                </c:pt>
                <c:pt idx="3084">
                  <c:v>-20.833333329999999</c:v>
                </c:pt>
                <c:pt idx="3085">
                  <c:v>-20.8</c:v>
                </c:pt>
                <c:pt idx="3086">
                  <c:v>-20.766666669999992</c:v>
                </c:pt>
                <c:pt idx="3087">
                  <c:v>-20.733333329999994</c:v>
                </c:pt>
                <c:pt idx="3088">
                  <c:v>-20.7</c:v>
                </c:pt>
                <c:pt idx="3089">
                  <c:v>-20.666666669999994</c:v>
                </c:pt>
                <c:pt idx="3090">
                  <c:v>-20.633333329999999</c:v>
                </c:pt>
                <c:pt idx="3091">
                  <c:v>-20.6</c:v>
                </c:pt>
                <c:pt idx="3092">
                  <c:v>-20.566666669999993</c:v>
                </c:pt>
                <c:pt idx="3093">
                  <c:v>-20.533333329999994</c:v>
                </c:pt>
                <c:pt idx="3094">
                  <c:v>-20.5</c:v>
                </c:pt>
                <c:pt idx="3095">
                  <c:v>-20.466666669999988</c:v>
                </c:pt>
                <c:pt idx="3096">
                  <c:v>-20.433333329999993</c:v>
                </c:pt>
                <c:pt idx="3097">
                  <c:v>-20.399999999999999</c:v>
                </c:pt>
                <c:pt idx="3098">
                  <c:v>-20.366666669999994</c:v>
                </c:pt>
                <c:pt idx="3099">
                  <c:v>-20.333333329999999</c:v>
                </c:pt>
                <c:pt idx="3100">
                  <c:v>-20.3</c:v>
                </c:pt>
                <c:pt idx="3101">
                  <c:v>-20.266666669999992</c:v>
                </c:pt>
                <c:pt idx="3102">
                  <c:v>-20.233333329999994</c:v>
                </c:pt>
                <c:pt idx="3103">
                  <c:v>-20.2</c:v>
                </c:pt>
                <c:pt idx="3104">
                  <c:v>-20.166666669999994</c:v>
                </c:pt>
                <c:pt idx="3105">
                  <c:v>-20.133333329999999</c:v>
                </c:pt>
                <c:pt idx="3106">
                  <c:v>-20.100000000000001</c:v>
                </c:pt>
                <c:pt idx="3107">
                  <c:v>-20.066666669999993</c:v>
                </c:pt>
                <c:pt idx="3108">
                  <c:v>-20.033333329999994</c:v>
                </c:pt>
                <c:pt idx="3109">
                  <c:v>-20</c:v>
                </c:pt>
                <c:pt idx="3110">
                  <c:v>-19.966666669999988</c:v>
                </c:pt>
                <c:pt idx="3111">
                  <c:v>-19.933333329999993</c:v>
                </c:pt>
                <c:pt idx="3112">
                  <c:v>-19.899999999999999</c:v>
                </c:pt>
                <c:pt idx="3113">
                  <c:v>-19.866666669999994</c:v>
                </c:pt>
                <c:pt idx="3114">
                  <c:v>-19.833333329999999</c:v>
                </c:pt>
                <c:pt idx="3115">
                  <c:v>-19.8</c:v>
                </c:pt>
                <c:pt idx="3116">
                  <c:v>-19.766666669999992</c:v>
                </c:pt>
                <c:pt idx="3117">
                  <c:v>-19.733333329999994</c:v>
                </c:pt>
                <c:pt idx="3118">
                  <c:v>-19.7</c:v>
                </c:pt>
                <c:pt idx="3119">
                  <c:v>-19.666666669999994</c:v>
                </c:pt>
                <c:pt idx="3120">
                  <c:v>-19.633333329999999</c:v>
                </c:pt>
                <c:pt idx="3121">
                  <c:v>-19.600000000000001</c:v>
                </c:pt>
                <c:pt idx="3122">
                  <c:v>-19.566666669999993</c:v>
                </c:pt>
                <c:pt idx="3123">
                  <c:v>-19.533333329999994</c:v>
                </c:pt>
                <c:pt idx="3124">
                  <c:v>-19.5</c:v>
                </c:pt>
                <c:pt idx="3125">
                  <c:v>-19.466666669999988</c:v>
                </c:pt>
                <c:pt idx="3126">
                  <c:v>-19.433333329999993</c:v>
                </c:pt>
                <c:pt idx="3127">
                  <c:v>-19.399999999999999</c:v>
                </c:pt>
                <c:pt idx="3128">
                  <c:v>-19.366666669999994</c:v>
                </c:pt>
                <c:pt idx="3129">
                  <c:v>-19.333333329999999</c:v>
                </c:pt>
                <c:pt idx="3130">
                  <c:v>-19.3</c:v>
                </c:pt>
                <c:pt idx="3131">
                  <c:v>-19.266666669999992</c:v>
                </c:pt>
                <c:pt idx="3132">
                  <c:v>-19.233333329999994</c:v>
                </c:pt>
                <c:pt idx="3133">
                  <c:v>-19.2</c:v>
                </c:pt>
                <c:pt idx="3134">
                  <c:v>-19.166666669999994</c:v>
                </c:pt>
                <c:pt idx="3135">
                  <c:v>-19.133333329999999</c:v>
                </c:pt>
                <c:pt idx="3136">
                  <c:v>-19.100000000000001</c:v>
                </c:pt>
                <c:pt idx="3137">
                  <c:v>-19.066666669999993</c:v>
                </c:pt>
                <c:pt idx="3138">
                  <c:v>-19.033333329999994</c:v>
                </c:pt>
                <c:pt idx="3139">
                  <c:v>-19</c:v>
                </c:pt>
                <c:pt idx="3140">
                  <c:v>-18.966666669999988</c:v>
                </c:pt>
                <c:pt idx="3141">
                  <c:v>-18.933333329999993</c:v>
                </c:pt>
                <c:pt idx="3142">
                  <c:v>-18.899999999999999</c:v>
                </c:pt>
                <c:pt idx="3143">
                  <c:v>-18.866666669999994</c:v>
                </c:pt>
                <c:pt idx="3144">
                  <c:v>-18.833333329999999</c:v>
                </c:pt>
                <c:pt idx="3145">
                  <c:v>-18.8</c:v>
                </c:pt>
                <c:pt idx="3146">
                  <c:v>-18.766666669999992</c:v>
                </c:pt>
                <c:pt idx="3147">
                  <c:v>-18.733333329999994</c:v>
                </c:pt>
                <c:pt idx="3148">
                  <c:v>-18.7</c:v>
                </c:pt>
                <c:pt idx="3149">
                  <c:v>-18.666666669999994</c:v>
                </c:pt>
                <c:pt idx="3150">
                  <c:v>-18.633333329999999</c:v>
                </c:pt>
                <c:pt idx="3151">
                  <c:v>-18.600000000000001</c:v>
                </c:pt>
                <c:pt idx="3152">
                  <c:v>-18.566666669999993</c:v>
                </c:pt>
                <c:pt idx="3153">
                  <c:v>-18.533333329999994</c:v>
                </c:pt>
                <c:pt idx="3154">
                  <c:v>-18.5</c:v>
                </c:pt>
                <c:pt idx="3155">
                  <c:v>-18.466666669999988</c:v>
                </c:pt>
                <c:pt idx="3156">
                  <c:v>-18.433333329999993</c:v>
                </c:pt>
                <c:pt idx="3157">
                  <c:v>-18.399999999999999</c:v>
                </c:pt>
                <c:pt idx="3158">
                  <c:v>-18.366666669999994</c:v>
                </c:pt>
                <c:pt idx="3159">
                  <c:v>-18.333333329999999</c:v>
                </c:pt>
                <c:pt idx="3160">
                  <c:v>-18.3</c:v>
                </c:pt>
                <c:pt idx="3161">
                  <c:v>-18.266666669999992</c:v>
                </c:pt>
                <c:pt idx="3162">
                  <c:v>-18.233333329999994</c:v>
                </c:pt>
                <c:pt idx="3163">
                  <c:v>-18.2</c:v>
                </c:pt>
                <c:pt idx="3164">
                  <c:v>-18.166666669999994</c:v>
                </c:pt>
                <c:pt idx="3165">
                  <c:v>-18.133333329999999</c:v>
                </c:pt>
                <c:pt idx="3166">
                  <c:v>-18.100000000000001</c:v>
                </c:pt>
                <c:pt idx="3167">
                  <c:v>-18.066666669999993</c:v>
                </c:pt>
                <c:pt idx="3168">
                  <c:v>-18.033333329999994</c:v>
                </c:pt>
                <c:pt idx="3169">
                  <c:v>-18</c:v>
                </c:pt>
                <c:pt idx="3170">
                  <c:v>-17.966666669999988</c:v>
                </c:pt>
                <c:pt idx="3171">
                  <c:v>-17.933333329999993</c:v>
                </c:pt>
                <c:pt idx="3172">
                  <c:v>-17.899999999999999</c:v>
                </c:pt>
                <c:pt idx="3173">
                  <c:v>-17.866666669999994</c:v>
                </c:pt>
                <c:pt idx="3174">
                  <c:v>-17.833333329999999</c:v>
                </c:pt>
                <c:pt idx="3175">
                  <c:v>-17.8</c:v>
                </c:pt>
                <c:pt idx="3176">
                  <c:v>-17.766666669999992</c:v>
                </c:pt>
                <c:pt idx="3177">
                  <c:v>-17.733333329999994</c:v>
                </c:pt>
                <c:pt idx="3178">
                  <c:v>-17.7</c:v>
                </c:pt>
                <c:pt idx="3179">
                  <c:v>-17.666666669999994</c:v>
                </c:pt>
                <c:pt idx="3180">
                  <c:v>-17.633333329999999</c:v>
                </c:pt>
                <c:pt idx="3181">
                  <c:v>-17.600000000000001</c:v>
                </c:pt>
                <c:pt idx="3182">
                  <c:v>-17.566666669999993</c:v>
                </c:pt>
                <c:pt idx="3183">
                  <c:v>-17.533333329999994</c:v>
                </c:pt>
                <c:pt idx="3184">
                  <c:v>-17.5</c:v>
                </c:pt>
                <c:pt idx="3185">
                  <c:v>-17.466666669999988</c:v>
                </c:pt>
                <c:pt idx="3186">
                  <c:v>-17.433333329999993</c:v>
                </c:pt>
                <c:pt idx="3187">
                  <c:v>-17.399999999999999</c:v>
                </c:pt>
                <c:pt idx="3188">
                  <c:v>-17.366666669999994</c:v>
                </c:pt>
                <c:pt idx="3189">
                  <c:v>-17.333333329999999</c:v>
                </c:pt>
                <c:pt idx="3190">
                  <c:v>-17.3</c:v>
                </c:pt>
                <c:pt idx="3191">
                  <c:v>-17.266666669999992</c:v>
                </c:pt>
                <c:pt idx="3192">
                  <c:v>-17.233333329999994</c:v>
                </c:pt>
                <c:pt idx="3193">
                  <c:v>-17.2</c:v>
                </c:pt>
                <c:pt idx="3194">
                  <c:v>-17.166666669999994</c:v>
                </c:pt>
                <c:pt idx="3195">
                  <c:v>-17.133333329999999</c:v>
                </c:pt>
                <c:pt idx="3196">
                  <c:v>-17.100000000000001</c:v>
                </c:pt>
                <c:pt idx="3197">
                  <c:v>-17.066666669999993</c:v>
                </c:pt>
                <c:pt idx="3198">
                  <c:v>-17.033333329999994</c:v>
                </c:pt>
                <c:pt idx="3199">
                  <c:v>-17</c:v>
                </c:pt>
                <c:pt idx="3200">
                  <c:v>-16.966666669999988</c:v>
                </c:pt>
                <c:pt idx="3201">
                  <c:v>-16.933333329999993</c:v>
                </c:pt>
                <c:pt idx="3202">
                  <c:v>-16.899999999999999</c:v>
                </c:pt>
                <c:pt idx="3203">
                  <c:v>-16.866666669999994</c:v>
                </c:pt>
                <c:pt idx="3204">
                  <c:v>-16.833333329999999</c:v>
                </c:pt>
                <c:pt idx="3205">
                  <c:v>-16.8</c:v>
                </c:pt>
                <c:pt idx="3206">
                  <c:v>-16.766666669999992</c:v>
                </c:pt>
                <c:pt idx="3207">
                  <c:v>-16.733333329999994</c:v>
                </c:pt>
                <c:pt idx="3208">
                  <c:v>-16.7</c:v>
                </c:pt>
                <c:pt idx="3209">
                  <c:v>-16.666666669999994</c:v>
                </c:pt>
                <c:pt idx="3210">
                  <c:v>-16.633333329999999</c:v>
                </c:pt>
                <c:pt idx="3211">
                  <c:v>-16.600000000000001</c:v>
                </c:pt>
                <c:pt idx="3212">
                  <c:v>-16.566666669999993</c:v>
                </c:pt>
                <c:pt idx="3213">
                  <c:v>-16.533333329999994</c:v>
                </c:pt>
                <c:pt idx="3214">
                  <c:v>-16.5</c:v>
                </c:pt>
                <c:pt idx="3215">
                  <c:v>-16.466666669999988</c:v>
                </c:pt>
                <c:pt idx="3216">
                  <c:v>-16.433333329999993</c:v>
                </c:pt>
                <c:pt idx="3217">
                  <c:v>-16.399999999999999</c:v>
                </c:pt>
                <c:pt idx="3218">
                  <c:v>-16.366666669999994</c:v>
                </c:pt>
                <c:pt idx="3219">
                  <c:v>-16.333333329999999</c:v>
                </c:pt>
                <c:pt idx="3220">
                  <c:v>-16.3</c:v>
                </c:pt>
                <c:pt idx="3221">
                  <c:v>-16.266666669999992</c:v>
                </c:pt>
                <c:pt idx="3222">
                  <c:v>-16.233333329999994</c:v>
                </c:pt>
                <c:pt idx="3223">
                  <c:v>-16.2</c:v>
                </c:pt>
                <c:pt idx="3224">
                  <c:v>-16.166666669999994</c:v>
                </c:pt>
                <c:pt idx="3225">
                  <c:v>-16.133333329999999</c:v>
                </c:pt>
                <c:pt idx="3226">
                  <c:v>-16.100000000000001</c:v>
                </c:pt>
                <c:pt idx="3227">
                  <c:v>-16.066666669999993</c:v>
                </c:pt>
                <c:pt idx="3228">
                  <c:v>-16.033333329999994</c:v>
                </c:pt>
                <c:pt idx="3229">
                  <c:v>-16</c:v>
                </c:pt>
                <c:pt idx="3230">
                  <c:v>-15.966666670000004</c:v>
                </c:pt>
                <c:pt idx="3231">
                  <c:v>-15.93333333</c:v>
                </c:pt>
                <c:pt idx="3232">
                  <c:v>-15.9</c:v>
                </c:pt>
                <c:pt idx="3233">
                  <c:v>-15.866666670000006</c:v>
                </c:pt>
                <c:pt idx="3234">
                  <c:v>-15.83333333</c:v>
                </c:pt>
                <c:pt idx="3235">
                  <c:v>-15.8</c:v>
                </c:pt>
                <c:pt idx="3236">
                  <c:v>-15.766666670000003</c:v>
                </c:pt>
                <c:pt idx="3237">
                  <c:v>-15.733333330000001</c:v>
                </c:pt>
                <c:pt idx="3238">
                  <c:v>-15.7</c:v>
                </c:pt>
                <c:pt idx="3239">
                  <c:v>-15.666666670000003</c:v>
                </c:pt>
                <c:pt idx="3240">
                  <c:v>-15.633333329999999</c:v>
                </c:pt>
                <c:pt idx="3241">
                  <c:v>-15.6</c:v>
                </c:pt>
                <c:pt idx="3242">
                  <c:v>-15.566666670000004</c:v>
                </c:pt>
                <c:pt idx="3243">
                  <c:v>-15.53333333</c:v>
                </c:pt>
                <c:pt idx="3244">
                  <c:v>-15.5</c:v>
                </c:pt>
                <c:pt idx="3245">
                  <c:v>-15.466666670000004</c:v>
                </c:pt>
                <c:pt idx="3246">
                  <c:v>-15.43333333</c:v>
                </c:pt>
                <c:pt idx="3247">
                  <c:v>-15.4</c:v>
                </c:pt>
                <c:pt idx="3248">
                  <c:v>-15.366666670000006</c:v>
                </c:pt>
                <c:pt idx="3249">
                  <c:v>-15.33333333</c:v>
                </c:pt>
                <c:pt idx="3250">
                  <c:v>-15.3</c:v>
                </c:pt>
                <c:pt idx="3251">
                  <c:v>-15.266666670000003</c:v>
                </c:pt>
                <c:pt idx="3252">
                  <c:v>-15.233333330000001</c:v>
                </c:pt>
                <c:pt idx="3253">
                  <c:v>-15.2</c:v>
                </c:pt>
                <c:pt idx="3254">
                  <c:v>-15.166666670000003</c:v>
                </c:pt>
                <c:pt idx="3255">
                  <c:v>-15.133333329999999</c:v>
                </c:pt>
                <c:pt idx="3256">
                  <c:v>-15.1</c:v>
                </c:pt>
                <c:pt idx="3257">
                  <c:v>-15.066666670000004</c:v>
                </c:pt>
                <c:pt idx="3258">
                  <c:v>-15.03333333</c:v>
                </c:pt>
                <c:pt idx="3259">
                  <c:v>-15</c:v>
                </c:pt>
                <c:pt idx="3260">
                  <c:v>-14.966666670000004</c:v>
                </c:pt>
                <c:pt idx="3261">
                  <c:v>-14.93333333</c:v>
                </c:pt>
                <c:pt idx="3262">
                  <c:v>-14.9</c:v>
                </c:pt>
                <c:pt idx="3263">
                  <c:v>-14.866666670000006</c:v>
                </c:pt>
                <c:pt idx="3264">
                  <c:v>-14.83333333</c:v>
                </c:pt>
                <c:pt idx="3265">
                  <c:v>-14.8</c:v>
                </c:pt>
                <c:pt idx="3266">
                  <c:v>-14.766666670000003</c:v>
                </c:pt>
                <c:pt idx="3267">
                  <c:v>-14.733333330000001</c:v>
                </c:pt>
                <c:pt idx="3268">
                  <c:v>-14.7</c:v>
                </c:pt>
                <c:pt idx="3269">
                  <c:v>-14.666666670000003</c:v>
                </c:pt>
                <c:pt idx="3270">
                  <c:v>-14.633333329999999</c:v>
                </c:pt>
                <c:pt idx="3271">
                  <c:v>-14.6</c:v>
                </c:pt>
                <c:pt idx="3272">
                  <c:v>-14.566666670000004</c:v>
                </c:pt>
                <c:pt idx="3273">
                  <c:v>-14.53333333</c:v>
                </c:pt>
                <c:pt idx="3274">
                  <c:v>-14.5</c:v>
                </c:pt>
                <c:pt idx="3275">
                  <c:v>-14.466666670000004</c:v>
                </c:pt>
                <c:pt idx="3276">
                  <c:v>-14.43333333</c:v>
                </c:pt>
                <c:pt idx="3277">
                  <c:v>-14.4</c:v>
                </c:pt>
                <c:pt idx="3278">
                  <c:v>-14.366666670000006</c:v>
                </c:pt>
                <c:pt idx="3279">
                  <c:v>-14.33333333</c:v>
                </c:pt>
                <c:pt idx="3280">
                  <c:v>-14.3</c:v>
                </c:pt>
                <c:pt idx="3281">
                  <c:v>-14.266666670000003</c:v>
                </c:pt>
                <c:pt idx="3282">
                  <c:v>-14.233333330000001</c:v>
                </c:pt>
                <c:pt idx="3283">
                  <c:v>-14.2</c:v>
                </c:pt>
                <c:pt idx="3284">
                  <c:v>-14.166666670000003</c:v>
                </c:pt>
                <c:pt idx="3285">
                  <c:v>-14.133333329999999</c:v>
                </c:pt>
                <c:pt idx="3286">
                  <c:v>-14.1</c:v>
                </c:pt>
                <c:pt idx="3287">
                  <c:v>-14.066666670000004</c:v>
                </c:pt>
                <c:pt idx="3288">
                  <c:v>-14.03333333</c:v>
                </c:pt>
                <c:pt idx="3289">
                  <c:v>-14</c:v>
                </c:pt>
                <c:pt idx="3290">
                  <c:v>-13.966666670000004</c:v>
                </c:pt>
                <c:pt idx="3291">
                  <c:v>-13.93333333</c:v>
                </c:pt>
                <c:pt idx="3292">
                  <c:v>-13.9</c:v>
                </c:pt>
                <c:pt idx="3293">
                  <c:v>-13.866666670000006</c:v>
                </c:pt>
                <c:pt idx="3294">
                  <c:v>-13.83333333</c:v>
                </c:pt>
                <c:pt idx="3295">
                  <c:v>-13.8</c:v>
                </c:pt>
                <c:pt idx="3296">
                  <c:v>-13.766666670000003</c:v>
                </c:pt>
                <c:pt idx="3297">
                  <c:v>-13.733333330000001</c:v>
                </c:pt>
                <c:pt idx="3298">
                  <c:v>-13.7</c:v>
                </c:pt>
                <c:pt idx="3299">
                  <c:v>-13.666666670000003</c:v>
                </c:pt>
                <c:pt idx="3300">
                  <c:v>-13.633333329999999</c:v>
                </c:pt>
                <c:pt idx="3301">
                  <c:v>-13.6</c:v>
                </c:pt>
                <c:pt idx="3302">
                  <c:v>-13.566666670000004</c:v>
                </c:pt>
                <c:pt idx="3303">
                  <c:v>-13.53333333</c:v>
                </c:pt>
                <c:pt idx="3304">
                  <c:v>-13.5</c:v>
                </c:pt>
                <c:pt idx="3305">
                  <c:v>-13.466666670000004</c:v>
                </c:pt>
                <c:pt idx="3306">
                  <c:v>-13.43333333</c:v>
                </c:pt>
                <c:pt idx="3307">
                  <c:v>-13.4</c:v>
                </c:pt>
                <c:pt idx="3308">
                  <c:v>-13.366666670000006</c:v>
                </c:pt>
                <c:pt idx="3309">
                  <c:v>-13.33333333</c:v>
                </c:pt>
                <c:pt idx="3310">
                  <c:v>-13.3</c:v>
                </c:pt>
                <c:pt idx="3311">
                  <c:v>-13.266666670000003</c:v>
                </c:pt>
                <c:pt idx="3312">
                  <c:v>-13.233333330000001</c:v>
                </c:pt>
                <c:pt idx="3313">
                  <c:v>-13.2</c:v>
                </c:pt>
                <c:pt idx="3314">
                  <c:v>-13.166666670000003</c:v>
                </c:pt>
                <c:pt idx="3315">
                  <c:v>-13.133333329999999</c:v>
                </c:pt>
                <c:pt idx="3316">
                  <c:v>-13.1</c:v>
                </c:pt>
                <c:pt idx="3317">
                  <c:v>-13.066666670000004</c:v>
                </c:pt>
                <c:pt idx="3318">
                  <c:v>-13.03333333</c:v>
                </c:pt>
                <c:pt idx="3319">
                  <c:v>-13</c:v>
                </c:pt>
                <c:pt idx="3320">
                  <c:v>-12.966666670000004</c:v>
                </c:pt>
                <c:pt idx="3321">
                  <c:v>-12.93333333</c:v>
                </c:pt>
                <c:pt idx="3322">
                  <c:v>-12.9</c:v>
                </c:pt>
                <c:pt idx="3323">
                  <c:v>-12.866666670000006</c:v>
                </c:pt>
                <c:pt idx="3324">
                  <c:v>-12.83333333</c:v>
                </c:pt>
                <c:pt idx="3325">
                  <c:v>-12.8</c:v>
                </c:pt>
                <c:pt idx="3326">
                  <c:v>-12.766666670000003</c:v>
                </c:pt>
                <c:pt idx="3327">
                  <c:v>-12.733333330000001</c:v>
                </c:pt>
                <c:pt idx="3328">
                  <c:v>-12.7</c:v>
                </c:pt>
                <c:pt idx="3329">
                  <c:v>-12.666666670000003</c:v>
                </c:pt>
                <c:pt idx="3330">
                  <c:v>-12.633333329999999</c:v>
                </c:pt>
                <c:pt idx="3331">
                  <c:v>-12.6</c:v>
                </c:pt>
                <c:pt idx="3332">
                  <c:v>-12.566666670000004</c:v>
                </c:pt>
                <c:pt idx="3333">
                  <c:v>-12.53333333</c:v>
                </c:pt>
                <c:pt idx="3334">
                  <c:v>-12.5</c:v>
                </c:pt>
                <c:pt idx="3335">
                  <c:v>-12.466666670000004</c:v>
                </c:pt>
                <c:pt idx="3336">
                  <c:v>-12.43333333</c:v>
                </c:pt>
                <c:pt idx="3337">
                  <c:v>-12.4</c:v>
                </c:pt>
                <c:pt idx="3338">
                  <c:v>-12.366666670000006</c:v>
                </c:pt>
                <c:pt idx="3339">
                  <c:v>-12.33333333</c:v>
                </c:pt>
                <c:pt idx="3340">
                  <c:v>-12.3</c:v>
                </c:pt>
                <c:pt idx="3341">
                  <c:v>-12.266666670000003</c:v>
                </c:pt>
                <c:pt idx="3342">
                  <c:v>-12.233333330000001</c:v>
                </c:pt>
                <c:pt idx="3343">
                  <c:v>-12.2</c:v>
                </c:pt>
                <c:pt idx="3344">
                  <c:v>-12.166666670000003</c:v>
                </c:pt>
                <c:pt idx="3345">
                  <c:v>-12.133333329999999</c:v>
                </c:pt>
                <c:pt idx="3346">
                  <c:v>-12.1</c:v>
                </c:pt>
                <c:pt idx="3347">
                  <c:v>-12.066666670000004</c:v>
                </c:pt>
                <c:pt idx="3348">
                  <c:v>-12.03333333</c:v>
                </c:pt>
                <c:pt idx="3349">
                  <c:v>-12</c:v>
                </c:pt>
                <c:pt idx="3350">
                  <c:v>-11.966666670000004</c:v>
                </c:pt>
                <c:pt idx="3351">
                  <c:v>-11.93333333</c:v>
                </c:pt>
                <c:pt idx="3352">
                  <c:v>-11.9</c:v>
                </c:pt>
                <c:pt idx="3353">
                  <c:v>-11.866666670000006</c:v>
                </c:pt>
                <c:pt idx="3354">
                  <c:v>-11.83333333</c:v>
                </c:pt>
                <c:pt idx="3355">
                  <c:v>-11.8</c:v>
                </c:pt>
                <c:pt idx="3356">
                  <c:v>-11.766666670000003</c:v>
                </c:pt>
                <c:pt idx="3357">
                  <c:v>-11.733333330000001</c:v>
                </c:pt>
                <c:pt idx="3358">
                  <c:v>-11.7</c:v>
                </c:pt>
                <c:pt idx="3359">
                  <c:v>-11.666666670000003</c:v>
                </c:pt>
                <c:pt idx="3360">
                  <c:v>-11.633333329999999</c:v>
                </c:pt>
                <c:pt idx="3361">
                  <c:v>-11.6</c:v>
                </c:pt>
                <c:pt idx="3362">
                  <c:v>-11.566666670000004</c:v>
                </c:pt>
                <c:pt idx="3363">
                  <c:v>-11.53333333</c:v>
                </c:pt>
                <c:pt idx="3364">
                  <c:v>-11.5</c:v>
                </c:pt>
                <c:pt idx="3365">
                  <c:v>-11.466666670000004</c:v>
                </c:pt>
                <c:pt idx="3366">
                  <c:v>-11.43333333</c:v>
                </c:pt>
                <c:pt idx="3367">
                  <c:v>-11.4</c:v>
                </c:pt>
                <c:pt idx="3368">
                  <c:v>-11.366666670000006</c:v>
                </c:pt>
                <c:pt idx="3369">
                  <c:v>-11.33333333</c:v>
                </c:pt>
                <c:pt idx="3370">
                  <c:v>-11.3</c:v>
                </c:pt>
                <c:pt idx="3371">
                  <c:v>-11.266666670000003</c:v>
                </c:pt>
                <c:pt idx="3372">
                  <c:v>-11.233333330000001</c:v>
                </c:pt>
                <c:pt idx="3373">
                  <c:v>-11.2</c:v>
                </c:pt>
                <c:pt idx="3374">
                  <c:v>-11.166666670000003</c:v>
                </c:pt>
                <c:pt idx="3375">
                  <c:v>-11.133333329999999</c:v>
                </c:pt>
                <c:pt idx="3376">
                  <c:v>-11.1</c:v>
                </c:pt>
                <c:pt idx="3377">
                  <c:v>-11.066666670000004</c:v>
                </c:pt>
                <c:pt idx="3378">
                  <c:v>-11.03333333</c:v>
                </c:pt>
                <c:pt idx="3379">
                  <c:v>-11</c:v>
                </c:pt>
                <c:pt idx="3380">
                  <c:v>-10.966666670000004</c:v>
                </c:pt>
                <c:pt idx="3381">
                  <c:v>-10.93333333</c:v>
                </c:pt>
                <c:pt idx="3382">
                  <c:v>-10.9</c:v>
                </c:pt>
                <c:pt idx="3383">
                  <c:v>-10.866666670000006</c:v>
                </c:pt>
                <c:pt idx="3384">
                  <c:v>-10.83333333</c:v>
                </c:pt>
                <c:pt idx="3385">
                  <c:v>-10.8</c:v>
                </c:pt>
                <c:pt idx="3386">
                  <c:v>-10.766666670000003</c:v>
                </c:pt>
                <c:pt idx="3387">
                  <c:v>-10.733333330000001</c:v>
                </c:pt>
                <c:pt idx="3388">
                  <c:v>-10.7</c:v>
                </c:pt>
                <c:pt idx="3389">
                  <c:v>-10.666666670000003</c:v>
                </c:pt>
                <c:pt idx="3390">
                  <c:v>-10.633333329999999</c:v>
                </c:pt>
                <c:pt idx="3391">
                  <c:v>-10.6</c:v>
                </c:pt>
                <c:pt idx="3392">
                  <c:v>-10.566666670000004</c:v>
                </c:pt>
                <c:pt idx="3393">
                  <c:v>-10.53333333</c:v>
                </c:pt>
                <c:pt idx="3394">
                  <c:v>-10.5</c:v>
                </c:pt>
                <c:pt idx="3395">
                  <c:v>-10.466666670000004</c:v>
                </c:pt>
                <c:pt idx="3396">
                  <c:v>-10.43333333</c:v>
                </c:pt>
                <c:pt idx="3397">
                  <c:v>-10.4</c:v>
                </c:pt>
                <c:pt idx="3398">
                  <c:v>-10.366666670000006</c:v>
                </c:pt>
                <c:pt idx="3399">
                  <c:v>-10.33333333</c:v>
                </c:pt>
                <c:pt idx="3400">
                  <c:v>-10.3</c:v>
                </c:pt>
                <c:pt idx="3401">
                  <c:v>-10.266666670000003</c:v>
                </c:pt>
                <c:pt idx="3402">
                  <c:v>-10.233333330000001</c:v>
                </c:pt>
                <c:pt idx="3403">
                  <c:v>-10.200000000000001</c:v>
                </c:pt>
                <c:pt idx="3404">
                  <c:v>-10.166666670000003</c:v>
                </c:pt>
                <c:pt idx="3405">
                  <c:v>-10.133333329999999</c:v>
                </c:pt>
                <c:pt idx="3406">
                  <c:v>-10.1</c:v>
                </c:pt>
                <c:pt idx="3407">
                  <c:v>-10.066666670000004</c:v>
                </c:pt>
                <c:pt idx="3408">
                  <c:v>-10.03333333</c:v>
                </c:pt>
                <c:pt idx="3409">
                  <c:v>-10</c:v>
                </c:pt>
                <c:pt idx="3410">
                  <c:v>-9.9666666670000055</c:v>
                </c:pt>
                <c:pt idx="3411">
                  <c:v>-9.9333333330000002</c:v>
                </c:pt>
                <c:pt idx="3412">
                  <c:v>-9.9</c:v>
                </c:pt>
                <c:pt idx="3413">
                  <c:v>-9.8666666670000041</c:v>
                </c:pt>
                <c:pt idx="3414">
                  <c:v>-9.8333333330000006</c:v>
                </c:pt>
                <c:pt idx="3415">
                  <c:v>-9.8000000000000007</c:v>
                </c:pt>
                <c:pt idx="3416">
                  <c:v>-9.7666666670000026</c:v>
                </c:pt>
                <c:pt idx="3417">
                  <c:v>-9.7333333329999991</c:v>
                </c:pt>
                <c:pt idx="3418">
                  <c:v>-9.7000000000000011</c:v>
                </c:pt>
                <c:pt idx="3419">
                  <c:v>-9.666666667000003</c:v>
                </c:pt>
                <c:pt idx="3420">
                  <c:v>-9.6333333329999995</c:v>
                </c:pt>
                <c:pt idx="3421">
                  <c:v>-9.6</c:v>
                </c:pt>
                <c:pt idx="3422">
                  <c:v>-9.5666666670000033</c:v>
                </c:pt>
                <c:pt idx="3423">
                  <c:v>-9.5333333330000016</c:v>
                </c:pt>
                <c:pt idx="3424">
                  <c:v>-9.5</c:v>
                </c:pt>
                <c:pt idx="3425">
                  <c:v>-9.4666666670000055</c:v>
                </c:pt>
                <c:pt idx="3426">
                  <c:v>-9.4333333330000002</c:v>
                </c:pt>
                <c:pt idx="3427">
                  <c:v>-9.4</c:v>
                </c:pt>
                <c:pt idx="3428">
                  <c:v>-9.3666666670000041</c:v>
                </c:pt>
                <c:pt idx="3429">
                  <c:v>-9.3333333330000006</c:v>
                </c:pt>
                <c:pt idx="3430">
                  <c:v>-9.3000000000000007</c:v>
                </c:pt>
                <c:pt idx="3431">
                  <c:v>-9.2666666670000026</c:v>
                </c:pt>
                <c:pt idx="3432">
                  <c:v>-9.2333333329999991</c:v>
                </c:pt>
                <c:pt idx="3433">
                  <c:v>-9.2000000000000011</c:v>
                </c:pt>
                <c:pt idx="3434">
                  <c:v>-9.166666667000003</c:v>
                </c:pt>
                <c:pt idx="3435">
                  <c:v>-9.1333333329999995</c:v>
                </c:pt>
                <c:pt idx="3436">
                  <c:v>-9.1</c:v>
                </c:pt>
                <c:pt idx="3437">
                  <c:v>-9.0666666670000033</c:v>
                </c:pt>
                <c:pt idx="3438">
                  <c:v>-9.0333333330000016</c:v>
                </c:pt>
                <c:pt idx="3439">
                  <c:v>-9</c:v>
                </c:pt>
                <c:pt idx="3440">
                  <c:v>-8.9666666670000055</c:v>
                </c:pt>
                <c:pt idx="3441">
                  <c:v>-8.9333333330000002</c:v>
                </c:pt>
                <c:pt idx="3442">
                  <c:v>-8.9</c:v>
                </c:pt>
                <c:pt idx="3443">
                  <c:v>-8.8666666670000041</c:v>
                </c:pt>
                <c:pt idx="3444">
                  <c:v>-8.8333333330000006</c:v>
                </c:pt>
                <c:pt idx="3445">
                  <c:v>-8.8000000000000007</c:v>
                </c:pt>
                <c:pt idx="3446">
                  <c:v>-8.7666666670000026</c:v>
                </c:pt>
                <c:pt idx="3447">
                  <c:v>-8.7333333329999991</c:v>
                </c:pt>
                <c:pt idx="3448">
                  <c:v>-8.7000000000000011</c:v>
                </c:pt>
                <c:pt idx="3449">
                  <c:v>-8.666666667000003</c:v>
                </c:pt>
                <c:pt idx="3450">
                  <c:v>-8.6333333329999995</c:v>
                </c:pt>
                <c:pt idx="3451">
                  <c:v>-8.6</c:v>
                </c:pt>
                <c:pt idx="3452">
                  <c:v>-8.5666666670000033</c:v>
                </c:pt>
                <c:pt idx="3453">
                  <c:v>-8.5333333330000016</c:v>
                </c:pt>
                <c:pt idx="3454">
                  <c:v>-8.5</c:v>
                </c:pt>
                <c:pt idx="3455">
                  <c:v>-8.4666666670000055</c:v>
                </c:pt>
                <c:pt idx="3456">
                  <c:v>-8.4333333330000002</c:v>
                </c:pt>
                <c:pt idx="3457">
                  <c:v>-8.4</c:v>
                </c:pt>
                <c:pt idx="3458">
                  <c:v>-8.3666666670000041</c:v>
                </c:pt>
                <c:pt idx="3459">
                  <c:v>-8.3333333330000006</c:v>
                </c:pt>
                <c:pt idx="3460">
                  <c:v>-8.3000000000000007</c:v>
                </c:pt>
                <c:pt idx="3461">
                  <c:v>-8.2666666670000026</c:v>
                </c:pt>
                <c:pt idx="3462">
                  <c:v>-8.2333333329999991</c:v>
                </c:pt>
                <c:pt idx="3463">
                  <c:v>-8.2000000000000011</c:v>
                </c:pt>
                <c:pt idx="3464">
                  <c:v>-8.166666667000003</c:v>
                </c:pt>
                <c:pt idx="3465">
                  <c:v>-8.1333333329999995</c:v>
                </c:pt>
                <c:pt idx="3466">
                  <c:v>-8.1</c:v>
                </c:pt>
                <c:pt idx="3467">
                  <c:v>-8.0666666670000033</c:v>
                </c:pt>
                <c:pt idx="3468">
                  <c:v>-8.0333333330000016</c:v>
                </c:pt>
                <c:pt idx="3469">
                  <c:v>-8</c:v>
                </c:pt>
                <c:pt idx="3470">
                  <c:v>-7.9666666670000001</c:v>
                </c:pt>
                <c:pt idx="3471">
                  <c:v>-7.933333333000002</c:v>
                </c:pt>
                <c:pt idx="3472">
                  <c:v>-7.9</c:v>
                </c:pt>
                <c:pt idx="3473">
                  <c:v>-7.8666666669999978</c:v>
                </c:pt>
                <c:pt idx="3474">
                  <c:v>-7.8333333329999997</c:v>
                </c:pt>
                <c:pt idx="3475">
                  <c:v>-7.8</c:v>
                </c:pt>
                <c:pt idx="3476">
                  <c:v>-7.766666667</c:v>
                </c:pt>
                <c:pt idx="3477">
                  <c:v>-7.7333333330000018</c:v>
                </c:pt>
                <c:pt idx="3478">
                  <c:v>-7.7</c:v>
                </c:pt>
                <c:pt idx="3479">
                  <c:v>-7.6666666669999977</c:v>
                </c:pt>
                <c:pt idx="3480">
                  <c:v>-7.6333333330000004</c:v>
                </c:pt>
                <c:pt idx="3481">
                  <c:v>-7.6</c:v>
                </c:pt>
                <c:pt idx="3482">
                  <c:v>-7.566666666999998</c:v>
                </c:pt>
                <c:pt idx="3483">
                  <c:v>-7.5333333329999999</c:v>
                </c:pt>
                <c:pt idx="3484">
                  <c:v>-7.5</c:v>
                </c:pt>
                <c:pt idx="3485">
                  <c:v>-7.4666666670000001</c:v>
                </c:pt>
                <c:pt idx="3486">
                  <c:v>-7.433333333000002</c:v>
                </c:pt>
                <c:pt idx="3487">
                  <c:v>-7.4</c:v>
                </c:pt>
                <c:pt idx="3488">
                  <c:v>-7.3666666669999978</c:v>
                </c:pt>
                <c:pt idx="3489">
                  <c:v>-7.3333333329999997</c:v>
                </c:pt>
                <c:pt idx="3490">
                  <c:v>-7.3</c:v>
                </c:pt>
                <c:pt idx="3491">
                  <c:v>-7.266666667</c:v>
                </c:pt>
                <c:pt idx="3492">
                  <c:v>-7.2333333330000018</c:v>
                </c:pt>
                <c:pt idx="3493">
                  <c:v>-7.2</c:v>
                </c:pt>
                <c:pt idx="3494">
                  <c:v>-7.1666666669999977</c:v>
                </c:pt>
                <c:pt idx="3495">
                  <c:v>-7.1333333330000004</c:v>
                </c:pt>
                <c:pt idx="3496">
                  <c:v>-7.1</c:v>
                </c:pt>
                <c:pt idx="3497">
                  <c:v>-7.066666666999998</c:v>
                </c:pt>
                <c:pt idx="3498">
                  <c:v>-7.0333333329999999</c:v>
                </c:pt>
                <c:pt idx="3499">
                  <c:v>-7</c:v>
                </c:pt>
                <c:pt idx="3500">
                  <c:v>-6.9666666670000001</c:v>
                </c:pt>
                <c:pt idx="3501">
                  <c:v>-6.933333333000002</c:v>
                </c:pt>
                <c:pt idx="3502">
                  <c:v>-6.9</c:v>
                </c:pt>
                <c:pt idx="3503">
                  <c:v>-6.8666666669999978</c:v>
                </c:pt>
                <c:pt idx="3504">
                  <c:v>-6.8333333329999997</c:v>
                </c:pt>
                <c:pt idx="3505">
                  <c:v>-6.8</c:v>
                </c:pt>
                <c:pt idx="3506">
                  <c:v>-6.766666667</c:v>
                </c:pt>
                <c:pt idx="3507">
                  <c:v>-6.7333333330000018</c:v>
                </c:pt>
                <c:pt idx="3508">
                  <c:v>-6.7</c:v>
                </c:pt>
                <c:pt idx="3509">
                  <c:v>-6.6666666669999977</c:v>
                </c:pt>
                <c:pt idx="3510">
                  <c:v>-6.6333333330000004</c:v>
                </c:pt>
                <c:pt idx="3511">
                  <c:v>-6.6</c:v>
                </c:pt>
                <c:pt idx="3512">
                  <c:v>-6.566666666999998</c:v>
                </c:pt>
                <c:pt idx="3513">
                  <c:v>-6.5333333329999999</c:v>
                </c:pt>
                <c:pt idx="3514">
                  <c:v>-6.5</c:v>
                </c:pt>
                <c:pt idx="3515">
                  <c:v>-6.4666666670000001</c:v>
                </c:pt>
                <c:pt idx="3516">
                  <c:v>-6.433333333000002</c:v>
                </c:pt>
                <c:pt idx="3517">
                  <c:v>-6.4</c:v>
                </c:pt>
                <c:pt idx="3518">
                  <c:v>-6.3666666669999978</c:v>
                </c:pt>
                <c:pt idx="3519">
                  <c:v>-6.3333333329999997</c:v>
                </c:pt>
                <c:pt idx="3520">
                  <c:v>-6.3</c:v>
                </c:pt>
                <c:pt idx="3521">
                  <c:v>-6.266666667</c:v>
                </c:pt>
                <c:pt idx="3522">
                  <c:v>-6.2333333330000018</c:v>
                </c:pt>
                <c:pt idx="3523">
                  <c:v>-6.2</c:v>
                </c:pt>
                <c:pt idx="3524">
                  <c:v>-6.1666666669999977</c:v>
                </c:pt>
                <c:pt idx="3525">
                  <c:v>-6.1333333330000004</c:v>
                </c:pt>
                <c:pt idx="3526">
                  <c:v>-6.1</c:v>
                </c:pt>
                <c:pt idx="3527">
                  <c:v>-6.066666666999998</c:v>
                </c:pt>
                <c:pt idx="3528">
                  <c:v>-6.0333333329999999</c:v>
                </c:pt>
                <c:pt idx="3529">
                  <c:v>-6</c:v>
                </c:pt>
                <c:pt idx="3530">
                  <c:v>-5.9666666670000001</c:v>
                </c:pt>
                <c:pt idx="3531">
                  <c:v>-5.933333333000002</c:v>
                </c:pt>
                <c:pt idx="3532">
                  <c:v>-5.9</c:v>
                </c:pt>
                <c:pt idx="3533">
                  <c:v>-5.8666666669999978</c:v>
                </c:pt>
                <c:pt idx="3534">
                  <c:v>-5.8333333329999997</c:v>
                </c:pt>
                <c:pt idx="3535">
                  <c:v>-5.8</c:v>
                </c:pt>
                <c:pt idx="3536">
                  <c:v>-5.766666667</c:v>
                </c:pt>
                <c:pt idx="3537">
                  <c:v>-5.7333333330000018</c:v>
                </c:pt>
                <c:pt idx="3538">
                  <c:v>-5.7</c:v>
                </c:pt>
                <c:pt idx="3539">
                  <c:v>-5.6666666669999977</c:v>
                </c:pt>
                <c:pt idx="3540">
                  <c:v>-5.6333333330000004</c:v>
                </c:pt>
                <c:pt idx="3541">
                  <c:v>-5.6</c:v>
                </c:pt>
                <c:pt idx="3542">
                  <c:v>-5.566666666999998</c:v>
                </c:pt>
                <c:pt idx="3543">
                  <c:v>-5.5333333329999999</c:v>
                </c:pt>
                <c:pt idx="3544">
                  <c:v>-5.5</c:v>
                </c:pt>
                <c:pt idx="3545">
                  <c:v>-5.4666666670000001</c:v>
                </c:pt>
                <c:pt idx="3546">
                  <c:v>-5.433333333000002</c:v>
                </c:pt>
                <c:pt idx="3547">
                  <c:v>-5.4</c:v>
                </c:pt>
                <c:pt idx="3548">
                  <c:v>-5.3666666669999978</c:v>
                </c:pt>
                <c:pt idx="3549">
                  <c:v>-5.3333333329999997</c:v>
                </c:pt>
                <c:pt idx="3550">
                  <c:v>-5.3</c:v>
                </c:pt>
                <c:pt idx="3551">
                  <c:v>-5.266666667</c:v>
                </c:pt>
                <c:pt idx="3552">
                  <c:v>-5.2333333330000018</c:v>
                </c:pt>
                <c:pt idx="3553">
                  <c:v>-5.2</c:v>
                </c:pt>
                <c:pt idx="3554">
                  <c:v>-5.1666666669999977</c:v>
                </c:pt>
                <c:pt idx="3555">
                  <c:v>-5.1333333330000004</c:v>
                </c:pt>
                <c:pt idx="3556">
                  <c:v>-5.0999999999999996</c:v>
                </c:pt>
                <c:pt idx="3557">
                  <c:v>-5.066666666999998</c:v>
                </c:pt>
                <c:pt idx="3558">
                  <c:v>-5.0333333329999999</c:v>
                </c:pt>
                <c:pt idx="3559">
                  <c:v>-5</c:v>
                </c:pt>
                <c:pt idx="3560">
                  <c:v>-4.9666666670000001</c:v>
                </c:pt>
                <c:pt idx="3561">
                  <c:v>-4.933333333000002</c:v>
                </c:pt>
                <c:pt idx="3562">
                  <c:v>-4.9000000000000004</c:v>
                </c:pt>
                <c:pt idx="3563">
                  <c:v>-4.8666666669999978</c:v>
                </c:pt>
                <c:pt idx="3564">
                  <c:v>-4.8333333329999997</c:v>
                </c:pt>
                <c:pt idx="3565">
                  <c:v>-4.8</c:v>
                </c:pt>
                <c:pt idx="3566">
                  <c:v>-4.766666667</c:v>
                </c:pt>
                <c:pt idx="3567">
                  <c:v>-4.7333333330000018</c:v>
                </c:pt>
                <c:pt idx="3568">
                  <c:v>-4.7</c:v>
                </c:pt>
                <c:pt idx="3569">
                  <c:v>-4.6666666669999977</c:v>
                </c:pt>
                <c:pt idx="3570">
                  <c:v>-4.6333333330000004</c:v>
                </c:pt>
                <c:pt idx="3571">
                  <c:v>-4.5999999999999996</c:v>
                </c:pt>
                <c:pt idx="3572">
                  <c:v>-4.566666666999998</c:v>
                </c:pt>
                <c:pt idx="3573">
                  <c:v>-4.5333333329999999</c:v>
                </c:pt>
                <c:pt idx="3574">
                  <c:v>-4.5</c:v>
                </c:pt>
                <c:pt idx="3575">
                  <c:v>-4.4666666670000001</c:v>
                </c:pt>
                <c:pt idx="3576">
                  <c:v>-4.433333333000002</c:v>
                </c:pt>
                <c:pt idx="3577">
                  <c:v>-4.4000000000000004</c:v>
                </c:pt>
                <c:pt idx="3578">
                  <c:v>-4.3666666669999978</c:v>
                </c:pt>
                <c:pt idx="3579">
                  <c:v>-4.3333333329999997</c:v>
                </c:pt>
                <c:pt idx="3580">
                  <c:v>-4.3</c:v>
                </c:pt>
                <c:pt idx="3581">
                  <c:v>-4.266666667</c:v>
                </c:pt>
                <c:pt idx="3582">
                  <c:v>-4.2333333330000018</c:v>
                </c:pt>
                <c:pt idx="3583">
                  <c:v>-4.2</c:v>
                </c:pt>
                <c:pt idx="3584">
                  <c:v>-4.1666666669999977</c:v>
                </c:pt>
                <c:pt idx="3585">
                  <c:v>-4.1333333330000004</c:v>
                </c:pt>
                <c:pt idx="3586">
                  <c:v>-4.0999999999999996</c:v>
                </c:pt>
                <c:pt idx="3587">
                  <c:v>-4.066666666999998</c:v>
                </c:pt>
                <c:pt idx="3588">
                  <c:v>-4.0333333329999999</c:v>
                </c:pt>
                <c:pt idx="3589">
                  <c:v>-4</c:v>
                </c:pt>
                <c:pt idx="3590">
                  <c:v>-3.9666666669999997</c:v>
                </c:pt>
                <c:pt idx="3591">
                  <c:v>-3.9333333330000002</c:v>
                </c:pt>
                <c:pt idx="3592">
                  <c:v>-3.9</c:v>
                </c:pt>
                <c:pt idx="3593">
                  <c:v>-3.8666666669999992</c:v>
                </c:pt>
                <c:pt idx="3594">
                  <c:v>-3.8333333330000001</c:v>
                </c:pt>
                <c:pt idx="3595">
                  <c:v>-3.8</c:v>
                </c:pt>
                <c:pt idx="3596">
                  <c:v>-3.766666667</c:v>
                </c:pt>
                <c:pt idx="3597">
                  <c:v>-3.733333333</c:v>
                </c:pt>
                <c:pt idx="3598">
                  <c:v>-3.7</c:v>
                </c:pt>
                <c:pt idx="3599">
                  <c:v>-3.6666666669999999</c:v>
                </c:pt>
                <c:pt idx="3600">
                  <c:v>-3.6333333330000004</c:v>
                </c:pt>
                <c:pt idx="3601">
                  <c:v>-3.6</c:v>
                </c:pt>
                <c:pt idx="3602">
                  <c:v>-3.5666666669999998</c:v>
                </c:pt>
                <c:pt idx="3603">
                  <c:v>-3.5333333330000003</c:v>
                </c:pt>
                <c:pt idx="3604">
                  <c:v>-3.5</c:v>
                </c:pt>
                <c:pt idx="3605">
                  <c:v>-3.4666666669999997</c:v>
                </c:pt>
                <c:pt idx="3606">
                  <c:v>-3.4333333330000002</c:v>
                </c:pt>
                <c:pt idx="3607">
                  <c:v>-3.4</c:v>
                </c:pt>
                <c:pt idx="3608">
                  <c:v>-3.3666666669999992</c:v>
                </c:pt>
                <c:pt idx="3609">
                  <c:v>-3.3333333330000001</c:v>
                </c:pt>
                <c:pt idx="3610">
                  <c:v>-3.3</c:v>
                </c:pt>
                <c:pt idx="3611">
                  <c:v>-3.266666667</c:v>
                </c:pt>
                <c:pt idx="3612">
                  <c:v>-3.233333333</c:v>
                </c:pt>
                <c:pt idx="3613">
                  <c:v>-3.2</c:v>
                </c:pt>
                <c:pt idx="3614">
                  <c:v>-3.1666666669999999</c:v>
                </c:pt>
                <c:pt idx="3615">
                  <c:v>-3.1333333330000004</c:v>
                </c:pt>
                <c:pt idx="3616">
                  <c:v>-3.1</c:v>
                </c:pt>
                <c:pt idx="3617">
                  <c:v>-3.0666666669999998</c:v>
                </c:pt>
                <c:pt idx="3618">
                  <c:v>-3.0333333330000003</c:v>
                </c:pt>
                <c:pt idx="3619">
                  <c:v>-3</c:v>
                </c:pt>
                <c:pt idx="3620">
                  <c:v>-2.9666666669999997</c:v>
                </c:pt>
                <c:pt idx="3621">
                  <c:v>-2.9333333330000002</c:v>
                </c:pt>
                <c:pt idx="3622">
                  <c:v>-2.9</c:v>
                </c:pt>
                <c:pt idx="3623">
                  <c:v>-2.8666666669999992</c:v>
                </c:pt>
                <c:pt idx="3624">
                  <c:v>-2.8333333330000001</c:v>
                </c:pt>
                <c:pt idx="3625">
                  <c:v>-2.8</c:v>
                </c:pt>
                <c:pt idx="3626">
                  <c:v>-2.766666667</c:v>
                </c:pt>
                <c:pt idx="3627">
                  <c:v>-2.733333333</c:v>
                </c:pt>
                <c:pt idx="3628">
                  <c:v>-2.7</c:v>
                </c:pt>
                <c:pt idx="3629">
                  <c:v>-2.6666666669999999</c:v>
                </c:pt>
                <c:pt idx="3630">
                  <c:v>-2.6333333330000004</c:v>
                </c:pt>
                <c:pt idx="3631">
                  <c:v>-2.6</c:v>
                </c:pt>
                <c:pt idx="3632">
                  <c:v>-2.5666666669999998</c:v>
                </c:pt>
                <c:pt idx="3633">
                  <c:v>-2.5333333330000003</c:v>
                </c:pt>
                <c:pt idx="3634">
                  <c:v>-2.5</c:v>
                </c:pt>
                <c:pt idx="3635">
                  <c:v>-2.4666666669999997</c:v>
                </c:pt>
                <c:pt idx="3636">
                  <c:v>-2.4333333330000002</c:v>
                </c:pt>
                <c:pt idx="3637">
                  <c:v>-2.4</c:v>
                </c:pt>
                <c:pt idx="3638">
                  <c:v>-2.3666666669999992</c:v>
                </c:pt>
                <c:pt idx="3639">
                  <c:v>-2.3333333330000001</c:v>
                </c:pt>
                <c:pt idx="3640">
                  <c:v>-2.2999999999999998</c:v>
                </c:pt>
                <c:pt idx="3641">
                  <c:v>-2.266666667</c:v>
                </c:pt>
                <c:pt idx="3642">
                  <c:v>-2.233333333</c:v>
                </c:pt>
                <c:pt idx="3643">
                  <c:v>-2.2000000000000002</c:v>
                </c:pt>
                <c:pt idx="3644">
                  <c:v>-2.1666666669999999</c:v>
                </c:pt>
                <c:pt idx="3645">
                  <c:v>-2.1333333330000004</c:v>
                </c:pt>
                <c:pt idx="3646">
                  <c:v>-2.1</c:v>
                </c:pt>
                <c:pt idx="3647">
                  <c:v>-2.0666666669999998</c:v>
                </c:pt>
                <c:pt idx="3648">
                  <c:v>-2.0333333330000003</c:v>
                </c:pt>
                <c:pt idx="3649">
                  <c:v>-2</c:v>
                </c:pt>
                <c:pt idx="3650">
                  <c:v>-1.9666666669999999</c:v>
                </c:pt>
                <c:pt idx="3651">
                  <c:v>-1.933333333</c:v>
                </c:pt>
                <c:pt idx="3652">
                  <c:v>-1.9000000000000001</c:v>
                </c:pt>
                <c:pt idx="3653">
                  <c:v>-1.8666666669999998</c:v>
                </c:pt>
                <c:pt idx="3654">
                  <c:v>-1.8333333329999995</c:v>
                </c:pt>
                <c:pt idx="3655">
                  <c:v>-1.8</c:v>
                </c:pt>
                <c:pt idx="3656">
                  <c:v>-1.7666666669999995</c:v>
                </c:pt>
                <c:pt idx="3657">
                  <c:v>-1.7333333329999996</c:v>
                </c:pt>
                <c:pt idx="3658">
                  <c:v>-1.7</c:v>
                </c:pt>
                <c:pt idx="3659">
                  <c:v>-1.6666666669999999</c:v>
                </c:pt>
                <c:pt idx="3660">
                  <c:v>-1.6333333329999995</c:v>
                </c:pt>
                <c:pt idx="3661">
                  <c:v>-1.6</c:v>
                </c:pt>
                <c:pt idx="3662">
                  <c:v>-1.5666666669999998</c:v>
                </c:pt>
                <c:pt idx="3663">
                  <c:v>-1.5333333329999996</c:v>
                </c:pt>
                <c:pt idx="3664">
                  <c:v>-1.5</c:v>
                </c:pt>
                <c:pt idx="3665">
                  <c:v>-1.4666666669999995</c:v>
                </c:pt>
                <c:pt idx="3666">
                  <c:v>-1.4333333329999995</c:v>
                </c:pt>
                <c:pt idx="3667">
                  <c:v>-1.4</c:v>
                </c:pt>
                <c:pt idx="3668">
                  <c:v>-1.3666666669999998</c:v>
                </c:pt>
                <c:pt idx="3669">
                  <c:v>-1.3333333329999995</c:v>
                </c:pt>
                <c:pt idx="3670">
                  <c:v>-1.3</c:v>
                </c:pt>
                <c:pt idx="3671">
                  <c:v>-1.2666666669999995</c:v>
                </c:pt>
                <c:pt idx="3672">
                  <c:v>-1.2333333329999996</c:v>
                </c:pt>
                <c:pt idx="3673">
                  <c:v>-1.2</c:v>
                </c:pt>
                <c:pt idx="3674">
                  <c:v>-1.1666666669999999</c:v>
                </c:pt>
                <c:pt idx="3675">
                  <c:v>-1.1333333329999995</c:v>
                </c:pt>
                <c:pt idx="3676">
                  <c:v>-1.1000000000000001</c:v>
                </c:pt>
                <c:pt idx="3677">
                  <c:v>-1.0666666669999998</c:v>
                </c:pt>
                <c:pt idx="3678">
                  <c:v>-1.0333333329999996</c:v>
                </c:pt>
                <c:pt idx="3679">
                  <c:v>-1</c:v>
                </c:pt>
                <c:pt idx="3680">
                  <c:v>-0.96666666700000003</c:v>
                </c:pt>
                <c:pt idx="3681">
                  <c:v>-0.93333333299999999</c:v>
                </c:pt>
                <c:pt idx="3682">
                  <c:v>-0.9</c:v>
                </c:pt>
                <c:pt idx="3683">
                  <c:v>-0.86666666699999995</c:v>
                </c:pt>
                <c:pt idx="3684">
                  <c:v>-0.83333333300000001</c:v>
                </c:pt>
                <c:pt idx="3685">
                  <c:v>-0.8</c:v>
                </c:pt>
                <c:pt idx="3686">
                  <c:v>-0.76666666700000019</c:v>
                </c:pt>
                <c:pt idx="3687">
                  <c:v>-0.73333333300000003</c:v>
                </c:pt>
                <c:pt idx="3688">
                  <c:v>-0.70000000000000018</c:v>
                </c:pt>
                <c:pt idx="3689">
                  <c:v>-0.66666666700000021</c:v>
                </c:pt>
                <c:pt idx="3690">
                  <c:v>-0.63333333300000005</c:v>
                </c:pt>
                <c:pt idx="3691">
                  <c:v>-0.6000000000000002</c:v>
                </c:pt>
                <c:pt idx="3692">
                  <c:v>-0.56666666700000001</c:v>
                </c:pt>
                <c:pt idx="3693">
                  <c:v>-0.53333333299999997</c:v>
                </c:pt>
                <c:pt idx="3694">
                  <c:v>-0.5</c:v>
                </c:pt>
                <c:pt idx="3695">
                  <c:v>-0.46666666700000015</c:v>
                </c:pt>
                <c:pt idx="3696">
                  <c:v>-0.4333333330000001</c:v>
                </c:pt>
                <c:pt idx="3697">
                  <c:v>-0.4</c:v>
                </c:pt>
                <c:pt idx="3698">
                  <c:v>-0.36666666700000022</c:v>
                </c:pt>
                <c:pt idx="3699">
                  <c:v>-0.33333333300000012</c:v>
                </c:pt>
                <c:pt idx="3700">
                  <c:v>-0.3000000000000001</c:v>
                </c:pt>
                <c:pt idx="3701">
                  <c:v>-0.26666666700000013</c:v>
                </c:pt>
                <c:pt idx="3702">
                  <c:v>-0.23333333300000006</c:v>
                </c:pt>
                <c:pt idx="3703">
                  <c:v>-0.2</c:v>
                </c:pt>
                <c:pt idx="3704">
                  <c:v>-0.16666666699999994</c:v>
                </c:pt>
                <c:pt idx="3705">
                  <c:v>-0.13333333300000005</c:v>
                </c:pt>
                <c:pt idx="3706">
                  <c:v>-0.1</c:v>
                </c:pt>
                <c:pt idx="3707">
                  <c:v>-6.6666666999999999E-2</c:v>
                </c:pt>
                <c:pt idx="3708">
                  <c:v>-3.3333333000000014E-2</c:v>
                </c:pt>
                <c:pt idx="3709">
                  <c:v>0</c:v>
                </c:pt>
                <c:pt idx="3710">
                  <c:v>3.3333333000000014E-2</c:v>
                </c:pt>
                <c:pt idx="3711">
                  <c:v>6.6666666999999999E-2</c:v>
                </c:pt>
                <c:pt idx="3712">
                  <c:v>0.1</c:v>
                </c:pt>
                <c:pt idx="3713">
                  <c:v>0.13333333300000005</c:v>
                </c:pt>
                <c:pt idx="3714">
                  <c:v>0.16666666699999994</c:v>
                </c:pt>
                <c:pt idx="3715">
                  <c:v>0.2</c:v>
                </c:pt>
                <c:pt idx="3716">
                  <c:v>0.23333333300000006</c:v>
                </c:pt>
                <c:pt idx="3717">
                  <c:v>0.26666666700000013</c:v>
                </c:pt>
                <c:pt idx="3718">
                  <c:v>0.3000000000000001</c:v>
                </c:pt>
                <c:pt idx="3719">
                  <c:v>0.33333333300000012</c:v>
                </c:pt>
                <c:pt idx="3720">
                  <c:v>0.36666666700000022</c:v>
                </c:pt>
                <c:pt idx="3721">
                  <c:v>0.4</c:v>
                </c:pt>
                <c:pt idx="3722">
                  <c:v>0.4333333330000001</c:v>
                </c:pt>
                <c:pt idx="3723">
                  <c:v>0.46666666700000015</c:v>
                </c:pt>
                <c:pt idx="3724">
                  <c:v>0.5</c:v>
                </c:pt>
                <c:pt idx="3725">
                  <c:v>0.53333333299999997</c:v>
                </c:pt>
                <c:pt idx="3726">
                  <c:v>0.56666666700000001</c:v>
                </c:pt>
                <c:pt idx="3727">
                  <c:v>0.6000000000000002</c:v>
                </c:pt>
                <c:pt idx="3728">
                  <c:v>0.63333333300000005</c:v>
                </c:pt>
                <c:pt idx="3729">
                  <c:v>0.66666666700000021</c:v>
                </c:pt>
                <c:pt idx="3730">
                  <c:v>0.70000000000000018</c:v>
                </c:pt>
                <c:pt idx="3731">
                  <c:v>0.73333333300000003</c:v>
                </c:pt>
                <c:pt idx="3732">
                  <c:v>0.76666666700000019</c:v>
                </c:pt>
                <c:pt idx="3733">
                  <c:v>0.8</c:v>
                </c:pt>
                <c:pt idx="3734">
                  <c:v>0.83333333300000001</c:v>
                </c:pt>
                <c:pt idx="3735">
                  <c:v>0.86666666699999995</c:v>
                </c:pt>
                <c:pt idx="3736">
                  <c:v>0.9</c:v>
                </c:pt>
                <c:pt idx="3737">
                  <c:v>0.93333333299999999</c:v>
                </c:pt>
                <c:pt idx="3738">
                  <c:v>0.96666666700000003</c:v>
                </c:pt>
                <c:pt idx="3739">
                  <c:v>1</c:v>
                </c:pt>
                <c:pt idx="3740">
                  <c:v>1.0333333329999996</c:v>
                </c:pt>
                <c:pt idx="3741">
                  <c:v>1.0666666669999998</c:v>
                </c:pt>
                <c:pt idx="3742">
                  <c:v>1.1000000000000001</c:v>
                </c:pt>
                <c:pt idx="3743">
                  <c:v>1.1333333329999995</c:v>
                </c:pt>
                <c:pt idx="3744">
                  <c:v>1.1666666669999999</c:v>
                </c:pt>
                <c:pt idx="3745">
                  <c:v>1.2</c:v>
                </c:pt>
                <c:pt idx="3746">
                  <c:v>1.2333333329999996</c:v>
                </c:pt>
                <c:pt idx="3747">
                  <c:v>1.2666666669999995</c:v>
                </c:pt>
                <c:pt idx="3748">
                  <c:v>1.3</c:v>
                </c:pt>
                <c:pt idx="3749">
                  <c:v>1.3333333329999995</c:v>
                </c:pt>
                <c:pt idx="3750">
                  <c:v>1.3666666669999998</c:v>
                </c:pt>
                <c:pt idx="3751">
                  <c:v>1.4</c:v>
                </c:pt>
                <c:pt idx="3752">
                  <c:v>1.4333333329999995</c:v>
                </c:pt>
                <c:pt idx="3753">
                  <c:v>1.4666666669999995</c:v>
                </c:pt>
                <c:pt idx="3754">
                  <c:v>1.5</c:v>
                </c:pt>
                <c:pt idx="3755">
                  <c:v>1.5333333329999996</c:v>
                </c:pt>
                <c:pt idx="3756">
                  <c:v>1.5666666669999998</c:v>
                </c:pt>
                <c:pt idx="3757">
                  <c:v>1.6</c:v>
                </c:pt>
                <c:pt idx="3758">
                  <c:v>1.6333333329999995</c:v>
                </c:pt>
                <c:pt idx="3759">
                  <c:v>1.6666666669999999</c:v>
                </c:pt>
                <c:pt idx="3760">
                  <c:v>1.7</c:v>
                </c:pt>
                <c:pt idx="3761">
                  <c:v>1.7333333329999996</c:v>
                </c:pt>
                <c:pt idx="3762">
                  <c:v>1.7666666669999995</c:v>
                </c:pt>
                <c:pt idx="3763">
                  <c:v>1.8</c:v>
                </c:pt>
                <c:pt idx="3764">
                  <c:v>1.8333333329999995</c:v>
                </c:pt>
                <c:pt idx="3765">
                  <c:v>1.8666666669999998</c:v>
                </c:pt>
                <c:pt idx="3766">
                  <c:v>1.9000000000000001</c:v>
                </c:pt>
                <c:pt idx="3767">
                  <c:v>1.933333333</c:v>
                </c:pt>
                <c:pt idx="3768">
                  <c:v>1.9666666669999999</c:v>
                </c:pt>
                <c:pt idx="3769">
                  <c:v>2</c:v>
                </c:pt>
                <c:pt idx="3770">
                  <c:v>2.0333333330000003</c:v>
                </c:pt>
                <c:pt idx="3771">
                  <c:v>2.0666666669999998</c:v>
                </c:pt>
                <c:pt idx="3772">
                  <c:v>2.1</c:v>
                </c:pt>
                <c:pt idx="3773">
                  <c:v>2.1333333330000004</c:v>
                </c:pt>
                <c:pt idx="3774">
                  <c:v>2.1666666669999999</c:v>
                </c:pt>
                <c:pt idx="3775">
                  <c:v>2.2000000000000002</c:v>
                </c:pt>
                <c:pt idx="3776">
                  <c:v>2.233333333</c:v>
                </c:pt>
                <c:pt idx="3777">
                  <c:v>2.266666667</c:v>
                </c:pt>
                <c:pt idx="3778">
                  <c:v>2.2999999999999998</c:v>
                </c:pt>
                <c:pt idx="3779">
                  <c:v>2.3333333330000001</c:v>
                </c:pt>
                <c:pt idx="3780">
                  <c:v>2.3666666669999992</c:v>
                </c:pt>
                <c:pt idx="3781">
                  <c:v>2.4</c:v>
                </c:pt>
                <c:pt idx="3782">
                  <c:v>2.4333333330000002</c:v>
                </c:pt>
                <c:pt idx="3783">
                  <c:v>2.4666666669999997</c:v>
                </c:pt>
                <c:pt idx="3784">
                  <c:v>2.5</c:v>
                </c:pt>
                <c:pt idx="3785">
                  <c:v>2.5333333330000003</c:v>
                </c:pt>
                <c:pt idx="3786">
                  <c:v>2.5666666669999998</c:v>
                </c:pt>
                <c:pt idx="3787">
                  <c:v>2.6</c:v>
                </c:pt>
                <c:pt idx="3788">
                  <c:v>2.6333333330000004</c:v>
                </c:pt>
                <c:pt idx="3789">
                  <c:v>2.6666666669999999</c:v>
                </c:pt>
                <c:pt idx="3790">
                  <c:v>2.7</c:v>
                </c:pt>
                <c:pt idx="3791">
                  <c:v>2.733333333</c:v>
                </c:pt>
                <c:pt idx="3792">
                  <c:v>2.766666667</c:v>
                </c:pt>
                <c:pt idx="3793">
                  <c:v>2.8</c:v>
                </c:pt>
                <c:pt idx="3794">
                  <c:v>2.8333333330000001</c:v>
                </c:pt>
                <c:pt idx="3795">
                  <c:v>2.8666666669999992</c:v>
                </c:pt>
                <c:pt idx="3796">
                  <c:v>2.9</c:v>
                </c:pt>
                <c:pt idx="3797">
                  <c:v>2.9333333330000002</c:v>
                </c:pt>
                <c:pt idx="3798">
                  <c:v>2.9666666669999997</c:v>
                </c:pt>
                <c:pt idx="3799">
                  <c:v>3</c:v>
                </c:pt>
                <c:pt idx="3800">
                  <c:v>3.0333333330000003</c:v>
                </c:pt>
                <c:pt idx="3801">
                  <c:v>3.0666666669999998</c:v>
                </c:pt>
                <c:pt idx="3802">
                  <c:v>3.1</c:v>
                </c:pt>
                <c:pt idx="3803">
                  <c:v>3.1333333330000004</c:v>
                </c:pt>
                <c:pt idx="3804">
                  <c:v>3.1666666669999999</c:v>
                </c:pt>
                <c:pt idx="3805">
                  <c:v>3.2</c:v>
                </c:pt>
                <c:pt idx="3806">
                  <c:v>3.233333333</c:v>
                </c:pt>
                <c:pt idx="3807">
                  <c:v>3.266666667</c:v>
                </c:pt>
                <c:pt idx="3808">
                  <c:v>3.3</c:v>
                </c:pt>
                <c:pt idx="3809">
                  <c:v>3.3333333330000001</c:v>
                </c:pt>
                <c:pt idx="3810">
                  <c:v>3.3666666669999992</c:v>
                </c:pt>
                <c:pt idx="3811">
                  <c:v>3.4</c:v>
                </c:pt>
                <c:pt idx="3812">
                  <c:v>3.4333333330000002</c:v>
                </c:pt>
                <c:pt idx="3813">
                  <c:v>3.4666666669999997</c:v>
                </c:pt>
                <c:pt idx="3814">
                  <c:v>3.5</c:v>
                </c:pt>
                <c:pt idx="3815">
                  <c:v>3.5333333330000003</c:v>
                </c:pt>
                <c:pt idx="3816">
                  <c:v>3.5666666669999998</c:v>
                </c:pt>
                <c:pt idx="3817">
                  <c:v>3.6</c:v>
                </c:pt>
                <c:pt idx="3818">
                  <c:v>3.6333333330000004</c:v>
                </c:pt>
                <c:pt idx="3819">
                  <c:v>3.6666666669999999</c:v>
                </c:pt>
                <c:pt idx="3820">
                  <c:v>3.7</c:v>
                </c:pt>
                <c:pt idx="3821">
                  <c:v>3.733333333</c:v>
                </c:pt>
                <c:pt idx="3822">
                  <c:v>3.766666667</c:v>
                </c:pt>
                <c:pt idx="3823">
                  <c:v>3.8</c:v>
                </c:pt>
                <c:pt idx="3824">
                  <c:v>3.8333333330000001</c:v>
                </c:pt>
                <c:pt idx="3825">
                  <c:v>3.8666666669999992</c:v>
                </c:pt>
                <c:pt idx="3826">
                  <c:v>3.9</c:v>
                </c:pt>
                <c:pt idx="3827">
                  <c:v>3.9333333330000002</c:v>
                </c:pt>
                <c:pt idx="3828">
                  <c:v>3.9666666669999997</c:v>
                </c:pt>
                <c:pt idx="3829">
                  <c:v>4</c:v>
                </c:pt>
                <c:pt idx="3830">
                  <c:v>4.0333333329999999</c:v>
                </c:pt>
                <c:pt idx="3831">
                  <c:v>4.066666666999998</c:v>
                </c:pt>
                <c:pt idx="3832">
                  <c:v>4.0999999999999996</c:v>
                </c:pt>
                <c:pt idx="3833">
                  <c:v>4.1333333330000004</c:v>
                </c:pt>
                <c:pt idx="3834">
                  <c:v>4.1666666669999977</c:v>
                </c:pt>
                <c:pt idx="3835">
                  <c:v>4.2</c:v>
                </c:pt>
                <c:pt idx="3836">
                  <c:v>4.2333333330000018</c:v>
                </c:pt>
                <c:pt idx="3837">
                  <c:v>4.266666667</c:v>
                </c:pt>
                <c:pt idx="3838">
                  <c:v>4.3</c:v>
                </c:pt>
                <c:pt idx="3839">
                  <c:v>4.3333333329999997</c:v>
                </c:pt>
                <c:pt idx="3840">
                  <c:v>4.3666666669999978</c:v>
                </c:pt>
                <c:pt idx="3841">
                  <c:v>4.4000000000000004</c:v>
                </c:pt>
                <c:pt idx="3842">
                  <c:v>4.433333333000002</c:v>
                </c:pt>
                <c:pt idx="3843">
                  <c:v>4.4666666670000001</c:v>
                </c:pt>
                <c:pt idx="3844">
                  <c:v>4.5</c:v>
                </c:pt>
                <c:pt idx="3845">
                  <c:v>4.5333333329999999</c:v>
                </c:pt>
                <c:pt idx="3846">
                  <c:v>4.566666666999998</c:v>
                </c:pt>
                <c:pt idx="3847">
                  <c:v>4.5999999999999996</c:v>
                </c:pt>
                <c:pt idx="3848">
                  <c:v>4.6333333330000004</c:v>
                </c:pt>
                <c:pt idx="3849">
                  <c:v>4.6666666669999977</c:v>
                </c:pt>
                <c:pt idx="3850">
                  <c:v>4.7</c:v>
                </c:pt>
                <c:pt idx="3851">
                  <c:v>4.7333333330000018</c:v>
                </c:pt>
                <c:pt idx="3852">
                  <c:v>4.766666667</c:v>
                </c:pt>
                <c:pt idx="3853">
                  <c:v>4.8</c:v>
                </c:pt>
                <c:pt idx="3854">
                  <c:v>4.8333333329999997</c:v>
                </c:pt>
                <c:pt idx="3855">
                  <c:v>4.8666666669999978</c:v>
                </c:pt>
                <c:pt idx="3856">
                  <c:v>4.9000000000000004</c:v>
                </c:pt>
                <c:pt idx="3857">
                  <c:v>4.933333333000002</c:v>
                </c:pt>
                <c:pt idx="3858">
                  <c:v>4.9666666670000001</c:v>
                </c:pt>
                <c:pt idx="3859">
                  <c:v>5</c:v>
                </c:pt>
                <c:pt idx="3860">
                  <c:v>5.0333333329999999</c:v>
                </c:pt>
                <c:pt idx="3861">
                  <c:v>5.066666666999998</c:v>
                </c:pt>
                <c:pt idx="3862">
                  <c:v>5.0999999999999996</c:v>
                </c:pt>
                <c:pt idx="3863">
                  <c:v>5.1333333330000004</c:v>
                </c:pt>
                <c:pt idx="3864">
                  <c:v>5.1666666669999977</c:v>
                </c:pt>
                <c:pt idx="3865">
                  <c:v>5.2</c:v>
                </c:pt>
                <c:pt idx="3866">
                  <c:v>5.2333333330000018</c:v>
                </c:pt>
                <c:pt idx="3867">
                  <c:v>5.266666667</c:v>
                </c:pt>
                <c:pt idx="3868">
                  <c:v>5.3</c:v>
                </c:pt>
                <c:pt idx="3869">
                  <c:v>5.3333333329999997</c:v>
                </c:pt>
                <c:pt idx="3870">
                  <c:v>5.3666666669999978</c:v>
                </c:pt>
                <c:pt idx="3871">
                  <c:v>5.4</c:v>
                </c:pt>
                <c:pt idx="3872">
                  <c:v>5.433333333000002</c:v>
                </c:pt>
                <c:pt idx="3873">
                  <c:v>5.4666666670000001</c:v>
                </c:pt>
                <c:pt idx="3874">
                  <c:v>5.5</c:v>
                </c:pt>
                <c:pt idx="3875">
                  <c:v>5.5333333329999999</c:v>
                </c:pt>
                <c:pt idx="3876">
                  <c:v>5.566666666999998</c:v>
                </c:pt>
                <c:pt idx="3877">
                  <c:v>5.6</c:v>
                </c:pt>
                <c:pt idx="3878">
                  <c:v>5.6333333330000004</c:v>
                </c:pt>
                <c:pt idx="3879">
                  <c:v>5.6666666669999977</c:v>
                </c:pt>
                <c:pt idx="3880">
                  <c:v>5.7</c:v>
                </c:pt>
                <c:pt idx="3881">
                  <c:v>5.7333333330000018</c:v>
                </c:pt>
                <c:pt idx="3882">
                  <c:v>5.766666667</c:v>
                </c:pt>
                <c:pt idx="3883">
                  <c:v>5.8</c:v>
                </c:pt>
                <c:pt idx="3884">
                  <c:v>5.8333333329999997</c:v>
                </c:pt>
                <c:pt idx="3885">
                  <c:v>5.8666666669999978</c:v>
                </c:pt>
                <c:pt idx="3886">
                  <c:v>5.9</c:v>
                </c:pt>
                <c:pt idx="3887">
                  <c:v>5.933333333000002</c:v>
                </c:pt>
                <c:pt idx="3888">
                  <c:v>5.9666666670000001</c:v>
                </c:pt>
                <c:pt idx="3889">
                  <c:v>6</c:v>
                </c:pt>
                <c:pt idx="3890">
                  <c:v>6.0333333329999999</c:v>
                </c:pt>
                <c:pt idx="3891">
                  <c:v>6.066666666999998</c:v>
                </c:pt>
                <c:pt idx="3892">
                  <c:v>6.1</c:v>
                </c:pt>
                <c:pt idx="3893">
                  <c:v>6.1333333330000004</c:v>
                </c:pt>
                <c:pt idx="3894">
                  <c:v>6.1666666669999977</c:v>
                </c:pt>
                <c:pt idx="3895">
                  <c:v>6.2</c:v>
                </c:pt>
                <c:pt idx="3896">
                  <c:v>6.2333333330000018</c:v>
                </c:pt>
                <c:pt idx="3897">
                  <c:v>6.266666667</c:v>
                </c:pt>
                <c:pt idx="3898">
                  <c:v>6.3</c:v>
                </c:pt>
                <c:pt idx="3899">
                  <c:v>6.3333333329999997</c:v>
                </c:pt>
                <c:pt idx="3900">
                  <c:v>6.3666666669999978</c:v>
                </c:pt>
                <c:pt idx="3901">
                  <c:v>6.4</c:v>
                </c:pt>
                <c:pt idx="3902">
                  <c:v>6.433333333000002</c:v>
                </c:pt>
                <c:pt idx="3903">
                  <c:v>6.4666666670000001</c:v>
                </c:pt>
                <c:pt idx="3904">
                  <c:v>6.5</c:v>
                </c:pt>
                <c:pt idx="3905">
                  <c:v>6.5333333329999999</c:v>
                </c:pt>
                <c:pt idx="3906">
                  <c:v>6.566666666999998</c:v>
                </c:pt>
                <c:pt idx="3907">
                  <c:v>6.6</c:v>
                </c:pt>
                <c:pt idx="3908">
                  <c:v>6.6333333330000004</c:v>
                </c:pt>
                <c:pt idx="3909">
                  <c:v>6.6666666669999977</c:v>
                </c:pt>
                <c:pt idx="3910">
                  <c:v>6.7</c:v>
                </c:pt>
                <c:pt idx="3911">
                  <c:v>6.7333333330000018</c:v>
                </c:pt>
                <c:pt idx="3912">
                  <c:v>6.766666667</c:v>
                </c:pt>
                <c:pt idx="3913">
                  <c:v>6.8</c:v>
                </c:pt>
                <c:pt idx="3914">
                  <c:v>6.8333333329999997</c:v>
                </c:pt>
                <c:pt idx="3915">
                  <c:v>6.8666666669999978</c:v>
                </c:pt>
                <c:pt idx="3916">
                  <c:v>6.9</c:v>
                </c:pt>
                <c:pt idx="3917">
                  <c:v>6.933333333000002</c:v>
                </c:pt>
                <c:pt idx="3918">
                  <c:v>6.9666666670000001</c:v>
                </c:pt>
                <c:pt idx="3919">
                  <c:v>7</c:v>
                </c:pt>
                <c:pt idx="3920">
                  <c:v>7.0333333329999999</c:v>
                </c:pt>
                <c:pt idx="3921">
                  <c:v>7.066666666999998</c:v>
                </c:pt>
                <c:pt idx="3922">
                  <c:v>7.1</c:v>
                </c:pt>
                <c:pt idx="3923">
                  <c:v>7.1333333330000004</c:v>
                </c:pt>
                <c:pt idx="3924">
                  <c:v>7.1666666669999977</c:v>
                </c:pt>
                <c:pt idx="3925">
                  <c:v>7.2</c:v>
                </c:pt>
                <c:pt idx="3926">
                  <c:v>7.2333333330000018</c:v>
                </c:pt>
                <c:pt idx="3927">
                  <c:v>7.266666667</c:v>
                </c:pt>
                <c:pt idx="3928">
                  <c:v>7.3</c:v>
                </c:pt>
                <c:pt idx="3929">
                  <c:v>7.3333333329999997</c:v>
                </c:pt>
                <c:pt idx="3930">
                  <c:v>7.3666666669999978</c:v>
                </c:pt>
                <c:pt idx="3931">
                  <c:v>7.4</c:v>
                </c:pt>
                <c:pt idx="3932">
                  <c:v>7.433333333000002</c:v>
                </c:pt>
                <c:pt idx="3933">
                  <c:v>7.4666666670000001</c:v>
                </c:pt>
                <c:pt idx="3934">
                  <c:v>7.5</c:v>
                </c:pt>
                <c:pt idx="3935">
                  <c:v>7.5333333329999999</c:v>
                </c:pt>
                <c:pt idx="3936">
                  <c:v>7.566666666999998</c:v>
                </c:pt>
                <c:pt idx="3937">
                  <c:v>7.6</c:v>
                </c:pt>
                <c:pt idx="3938">
                  <c:v>7.6333333330000004</c:v>
                </c:pt>
                <c:pt idx="3939">
                  <c:v>7.6666666669999977</c:v>
                </c:pt>
                <c:pt idx="3940">
                  <c:v>7.7</c:v>
                </c:pt>
                <c:pt idx="3941">
                  <c:v>7.7333333330000018</c:v>
                </c:pt>
                <c:pt idx="3942">
                  <c:v>7.766666667</c:v>
                </c:pt>
                <c:pt idx="3943">
                  <c:v>7.8</c:v>
                </c:pt>
                <c:pt idx="3944">
                  <c:v>7.8333333329999997</c:v>
                </c:pt>
                <c:pt idx="3945">
                  <c:v>7.8666666669999978</c:v>
                </c:pt>
                <c:pt idx="3946">
                  <c:v>7.9</c:v>
                </c:pt>
                <c:pt idx="3947">
                  <c:v>7.933333333000002</c:v>
                </c:pt>
                <c:pt idx="3948">
                  <c:v>7.9666666670000001</c:v>
                </c:pt>
                <c:pt idx="3949">
                  <c:v>8</c:v>
                </c:pt>
                <c:pt idx="3950">
                  <c:v>8.0333333330000016</c:v>
                </c:pt>
                <c:pt idx="3951">
                  <c:v>8.0666666670000033</c:v>
                </c:pt>
                <c:pt idx="3952">
                  <c:v>8.1</c:v>
                </c:pt>
                <c:pt idx="3953">
                  <c:v>8.1333333329999995</c:v>
                </c:pt>
                <c:pt idx="3954">
                  <c:v>8.166666667000003</c:v>
                </c:pt>
                <c:pt idx="3955">
                  <c:v>8.2000000000000011</c:v>
                </c:pt>
                <c:pt idx="3956">
                  <c:v>8.2333333329999991</c:v>
                </c:pt>
                <c:pt idx="3957">
                  <c:v>8.2666666670000026</c:v>
                </c:pt>
                <c:pt idx="3958">
                  <c:v>8.3000000000000007</c:v>
                </c:pt>
                <c:pt idx="3959">
                  <c:v>8.3333333330000006</c:v>
                </c:pt>
                <c:pt idx="3960">
                  <c:v>8.3666666670000041</c:v>
                </c:pt>
                <c:pt idx="3961">
                  <c:v>8.4</c:v>
                </c:pt>
                <c:pt idx="3962">
                  <c:v>8.4333333330000002</c:v>
                </c:pt>
                <c:pt idx="3963">
                  <c:v>8.4666666670000055</c:v>
                </c:pt>
                <c:pt idx="3964">
                  <c:v>8.5</c:v>
                </c:pt>
                <c:pt idx="3965">
                  <c:v>8.5333333330000016</c:v>
                </c:pt>
                <c:pt idx="3966">
                  <c:v>8.5666666670000033</c:v>
                </c:pt>
                <c:pt idx="3967">
                  <c:v>8.6</c:v>
                </c:pt>
                <c:pt idx="3968">
                  <c:v>8.6333333329999995</c:v>
                </c:pt>
                <c:pt idx="3969">
                  <c:v>8.666666667000003</c:v>
                </c:pt>
                <c:pt idx="3970">
                  <c:v>8.7000000000000011</c:v>
                </c:pt>
                <c:pt idx="3971">
                  <c:v>8.7333333329999991</c:v>
                </c:pt>
                <c:pt idx="3972">
                  <c:v>8.7666666670000026</c:v>
                </c:pt>
                <c:pt idx="3973">
                  <c:v>8.8000000000000007</c:v>
                </c:pt>
                <c:pt idx="3974">
                  <c:v>8.8333333330000006</c:v>
                </c:pt>
                <c:pt idx="3975">
                  <c:v>8.8666666670000041</c:v>
                </c:pt>
                <c:pt idx="3976">
                  <c:v>8.9</c:v>
                </c:pt>
                <c:pt idx="3977">
                  <c:v>8.9333333330000002</c:v>
                </c:pt>
                <c:pt idx="3978">
                  <c:v>8.9666666670000055</c:v>
                </c:pt>
                <c:pt idx="3979">
                  <c:v>9</c:v>
                </c:pt>
                <c:pt idx="3980">
                  <c:v>9.0333333330000016</c:v>
                </c:pt>
                <c:pt idx="3981">
                  <c:v>9.0666666670000033</c:v>
                </c:pt>
                <c:pt idx="3982">
                  <c:v>9.1</c:v>
                </c:pt>
                <c:pt idx="3983">
                  <c:v>9.1333333329999995</c:v>
                </c:pt>
                <c:pt idx="3984">
                  <c:v>9.166666667000003</c:v>
                </c:pt>
                <c:pt idx="3985">
                  <c:v>9.2000000000000011</c:v>
                </c:pt>
                <c:pt idx="3986">
                  <c:v>9.2333333329999991</c:v>
                </c:pt>
                <c:pt idx="3987">
                  <c:v>9.2666666670000026</c:v>
                </c:pt>
                <c:pt idx="3988">
                  <c:v>9.3000000000000007</c:v>
                </c:pt>
                <c:pt idx="3989">
                  <c:v>9.3333333330000006</c:v>
                </c:pt>
                <c:pt idx="3990">
                  <c:v>9.3666666670000041</c:v>
                </c:pt>
                <c:pt idx="3991">
                  <c:v>9.4</c:v>
                </c:pt>
                <c:pt idx="3992">
                  <c:v>9.4333333330000002</c:v>
                </c:pt>
                <c:pt idx="3993">
                  <c:v>9.4666666670000055</c:v>
                </c:pt>
                <c:pt idx="3994">
                  <c:v>9.5</c:v>
                </c:pt>
                <c:pt idx="3995">
                  <c:v>9.5333333330000016</c:v>
                </c:pt>
                <c:pt idx="3996">
                  <c:v>9.5666666670000033</c:v>
                </c:pt>
                <c:pt idx="3997">
                  <c:v>9.6</c:v>
                </c:pt>
                <c:pt idx="3998">
                  <c:v>9.6333333329999995</c:v>
                </c:pt>
                <c:pt idx="3999">
                  <c:v>9.666666667000003</c:v>
                </c:pt>
                <c:pt idx="4000">
                  <c:v>9.7000000000000011</c:v>
                </c:pt>
                <c:pt idx="4001">
                  <c:v>9.7333333329999991</c:v>
                </c:pt>
                <c:pt idx="4002">
                  <c:v>9.7666666670000026</c:v>
                </c:pt>
                <c:pt idx="4003">
                  <c:v>9.8000000000000007</c:v>
                </c:pt>
                <c:pt idx="4004">
                  <c:v>9.8333333330000006</c:v>
                </c:pt>
                <c:pt idx="4005">
                  <c:v>9.8666666670000041</c:v>
                </c:pt>
                <c:pt idx="4006">
                  <c:v>9.9</c:v>
                </c:pt>
                <c:pt idx="4007">
                  <c:v>9.9333333330000002</c:v>
                </c:pt>
                <c:pt idx="4008">
                  <c:v>9.9666666670000055</c:v>
                </c:pt>
                <c:pt idx="4009">
                  <c:v>10</c:v>
                </c:pt>
                <c:pt idx="4010">
                  <c:v>10.03333333</c:v>
                </c:pt>
                <c:pt idx="4011">
                  <c:v>10.066666670000004</c:v>
                </c:pt>
                <c:pt idx="4012">
                  <c:v>10.1</c:v>
                </c:pt>
                <c:pt idx="4013">
                  <c:v>10.133333329999999</c:v>
                </c:pt>
                <c:pt idx="4014">
                  <c:v>10.166666670000003</c:v>
                </c:pt>
                <c:pt idx="4015">
                  <c:v>10.200000000000001</c:v>
                </c:pt>
                <c:pt idx="4016">
                  <c:v>10.233333330000001</c:v>
                </c:pt>
                <c:pt idx="4017">
                  <c:v>10.266666670000003</c:v>
                </c:pt>
                <c:pt idx="4018">
                  <c:v>10.3</c:v>
                </c:pt>
                <c:pt idx="4019">
                  <c:v>10.33333333</c:v>
                </c:pt>
                <c:pt idx="4020">
                  <c:v>10.366666670000006</c:v>
                </c:pt>
                <c:pt idx="4021">
                  <c:v>10.4</c:v>
                </c:pt>
                <c:pt idx="4022">
                  <c:v>10.43333333</c:v>
                </c:pt>
                <c:pt idx="4023">
                  <c:v>10.466666670000004</c:v>
                </c:pt>
                <c:pt idx="4024">
                  <c:v>10.5</c:v>
                </c:pt>
                <c:pt idx="4025">
                  <c:v>10.53333333</c:v>
                </c:pt>
                <c:pt idx="4026">
                  <c:v>10.566666670000004</c:v>
                </c:pt>
                <c:pt idx="4027">
                  <c:v>10.6</c:v>
                </c:pt>
                <c:pt idx="4028">
                  <c:v>10.633333329999999</c:v>
                </c:pt>
                <c:pt idx="4029">
                  <c:v>10.666666670000003</c:v>
                </c:pt>
                <c:pt idx="4030">
                  <c:v>10.7</c:v>
                </c:pt>
                <c:pt idx="4031">
                  <c:v>10.733333330000001</c:v>
                </c:pt>
                <c:pt idx="4032">
                  <c:v>10.766666670000003</c:v>
                </c:pt>
                <c:pt idx="4033">
                  <c:v>10.8</c:v>
                </c:pt>
                <c:pt idx="4034">
                  <c:v>10.83333333</c:v>
                </c:pt>
                <c:pt idx="4035">
                  <c:v>10.866666670000006</c:v>
                </c:pt>
                <c:pt idx="4036">
                  <c:v>10.9</c:v>
                </c:pt>
                <c:pt idx="4037">
                  <c:v>10.93333333</c:v>
                </c:pt>
                <c:pt idx="4038">
                  <c:v>10.966666670000004</c:v>
                </c:pt>
                <c:pt idx="4039">
                  <c:v>11</c:v>
                </c:pt>
                <c:pt idx="4040">
                  <c:v>11.03333333</c:v>
                </c:pt>
                <c:pt idx="4041">
                  <c:v>11.066666670000004</c:v>
                </c:pt>
                <c:pt idx="4042">
                  <c:v>11.1</c:v>
                </c:pt>
                <c:pt idx="4043">
                  <c:v>11.133333329999999</c:v>
                </c:pt>
                <c:pt idx="4044">
                  <c:v>11.166666670000003</c:v>
                </c:pt>
                <c:pt idx="4045">
                  <c:v>11.2</c:v>
                </c:pt>
                <c:pt idx="4046">
                  <c:v>11.233333330000001</c:v>
                </c:pt>
                <c:pt idx="4047">
                  <c:v>11.266666670000003</c:v>
                </c:pt>
                <c:pt idx="4048">
                  <c:v>11.3</c:v>
                </c:pt>
                <c:pt idx="4049">
                  <c:v>11.33333333</c:v>
                </c:pt>
                <c:pt idx="4050">
                  <c:v>11.366666670000006</c:v>
                </c:pt>
                <c:pt idx="4051">
                  <c:v>11.4</c:v>
                </c:pt>
                <c:pt idx="4052">
                  <c:v>11.43333333</c:v>
                </c:pt>
                <c:pt idx="4053">
                  <c:v>11.466666670000004</c:v>
                </c:pt>
                <c:pt idx="4054">
                  <c:v>11.5</c:v>
                </c:pt>
                <c:pt idx="4055">
                  <c:v>11.53333333</c:v>
                </c:pt>
                <c:pt idx="4056">
                  <c:v>11.566666670000004</c:v>
                </c:pt>
                <c:pt idx="4057">
                  <c:v>11.6</c:v>
                </c:pt>
                <c:pt idx="4058">
                  <c:v>11.633333329999999</c:v>
                </c:pt>
                <c:pt idx="4059">
                  <c:v>11.666666670000003</c:v>
                </c:pt>
                <c:pt idx="4060">
                  <c:v>11.7</c:v>
                </c:pt>
                <c:pt idx="4061">
                  <c:v>11.733333330000001</c:v>
                </c:pt>
                <c:pt idx="4062">
                  <c:v>11.766666670000003</c:v>
                </c:pt>
                <c:pt idx="4063">
                  <c:v>11.8</c:v>
                </c:pt>
                <c:pt idx="4064">
                  <c:v>11.83333333</c:v>
                </c:pt>
                <c:pt idx="4065">
                  <c:v>11.866666670000006</c:v>
                </c:pt>
                <c:pt idx="4066">
                  <c:v>11.9</c:v>
                </c:pt>
                <c:pt idx="4067">
                  <c:v>11.93333333</c:v>
                </c:pt>
                <c:pt idx="4068">
                  <c:v>11.966666670000004</c:v>
                </c:pt>
                <c:pt idx="4069">
                  <c:v>12</c:v>
                </c:pt>
                <c:pt idx="4070">
                  <c:v>12.03333333</c:v>
                </c:pt>
                <c:pt idx="4071">
                  <c:v>12.066666670000004</c:v>
                </c:pt>
                <c:pt idx="4072">
                  <c:v>12.1</c:v>
                </c:pt>
                <c:pt idx="4073">
                  <c:v>12.133333329999999</c:v>
                </c:pt>
                <c:pt idx="4074">
                  <c:v>12.166666670000003</c:v>
                </c:pt>
                <c:pt idx="4075">
                  <c:v>12.2</c:v>
                </c:pt>
                <c:pt idx="4076">
                  <c:v>12.233333330000001</c:v>
                </c:pt>
                <c:pt idx="4077">
                  <c:v>12.266666670000003</c:v>
                </c:pt>
                <c:pt idx="4078">
                  <c:v>12.3</c:v>
                </c:pt>
                <c:pt idx="4079">
                  <c:v>12.33333333</c:v>
                </c:pt>
                <c:pt idx="4080">
                  <c:v>12.366666670000006</c:v>
                </c:pt>
                <c:pt idx="4081">
                  <c:v>12.4</c:v>
                </c:pt>
                <c:pt idx="4082">
                  <c:v>12.43333333</c:v>
                </c:pt>
                <c:pt idx="4083">
                  <c:v>12.466666670000004</c:v>
                </c:pt>
                <c:pt idx="4084">
                  <c:v>12.5</c:v>
                </c:pt>
                <c:pt idx="4085">
                  <c:v>12.53333333</c:v>
                </c:pt>
                <c:pt idx="4086">
                  <c:v>12.566666670000004</c:v>
                </c:pt>
                <c:pt idx="4087">
                  <c:v>12.6</c:v>
                </c:pt>
                <c:pt idx="4088">
                  <c:v>12.633333329999999</c:v>
                </c:pt>
                <c:pt idx="4089">
                  <c:v>12.666666670000003</c:v>
                </c:pt>
                <c:pt idx="4090">
                  <c:v>12.7</c:v>
                </c:pt>
                <c:pt idx="4091">
                  <c:v>12.733333330000001</c:v>
                </c:pt>
                <c:pt idx="4092">
                  <c:v>12.766666670000003</c:v>
                </c:pt>
                <c:pt idx="4093">
                  <c:v>12.8</c:v>
                </c:pt>
                <c:pt idx="4094">
                  <c:v>12.83333333</c:v>
                </c:pt>
                <c:pt idx="4095">
                  <c:v>12.866666670000006</c:v>
                </c:pt>
                <c:pt idx="4096">
                  <c:v>12.9</c:v>
                </c:pt>
                <c:pt idx="4097">
                  <c:v>12.93333333</c:v>
                </c:pt>
                <c:pt idx="4098">
                  <c:v>12.966666670000004</c:v>
                </c:pt>
                <c:pt idx="4099">
                  <c:v>13</c:v>
                </c:pt>
                <c:pt idx="4100">
                  <c:v>13.03333333</c:v>
                </c:pt>
                <c:pt idx="4101">
                  <c:v>13.066666670000004</c:v>
                </c:pt>
                <c:pt idx="4102">
                  <c:v>13.1</c:v>
                </c:pt>
                <c:pt idx="4103">
                  <c:v>13.133333329999999</c:v>
                </c:pt>
                <c:pt idx="4104">
                  <c:v>13.166666670000003</c:v>
                </c:pt>
                <c:pt idx="4105">
                  <c:v>13.2</c:v>
                </c:pt>
                <c:pt idx="4106">
                  <c:v>13.233333330000001</c:v>
                </c:pt>
                <c:pt idx="4107">
                  <c:v>13.266666670000003</c:v>
                </c:pt>
                <c:pt idx="4108">
                  <c:v>13.3</c:v>
                </c:pt>
                <c:pt idx="4109">
                  <c:v>13.33333333</c:v>
                </c:pt>
                <c:pt idx="4110">
                  <c:v>13.366666670000006</c:v>
                </c:pt>
                <c:pt idx="4111">
                  <c:v>13.4</c:v>
                </c:pt>
                <c:pt idx="4112">
                  <c:v>13.43333333</c:v>
                </c:pt>
                <c:pt idx="4113">
                  <c:v>13.466666670000004</c:v>
                </c:pt>
                <c:pt idx="4114">
                  <c:v>13.5</c:v>
                </c:pt>
                <c:pt idx="4115">
                  <c:v>13.53333333</c:v>
                </c:pt>
                <c:pt idx="4116">
                  <c:v>13.566666670000004</c:v>
                </c:pt>
                <c:pt idx="4117">
                  <c:v>13.6</c:v>
                </c:pt>
                <c:pt idx="4118">
                  <c:v>13.633333329999999</c:v>
                </c:pt>
                <c:pt idx="4119">
                  <c:v>13.666666670000003</c:v>
                </c:pt>
                <c:pt idx="4120">
                  <c:v>13.7</c:v>
                </c:pt>
                <c:pt idx="4121">
                  <c:v>13.733333330000001</c:v>
                </c:pt>
                <c:pt idx="4122">
                  <c:v>13.766666670000003</c:v>
                </c:pt>
                <c:pt idx="4123">
                  <c:v>13.8</c:v>
                </c:pt>
                <c:pt idx="4124">
                  <c:v>13.83333333</c:v>
                </c:pt>
                <c:pt idx="4125">
                  <c:v>13.866666670000006</c:v>
                </c:pt>
                <c:pt idx="4126">
                  <c:v>13.9</c:v>
                </c:pt>
                <c:pt idx="4127">
                  <c:v>13.93333333</c:v>
                </c:pt>
                <c:pt idx="4128">
                  <c:v>13.966666670000004</c:v>
                </c:pt>
                <c:pt idx="4129">
                  <c:v>14</c:v>
                </c:pt>
                <c:pt idx="4130">
                  <c:v>14.03333333</c:v>
                </c:pt>
                <c:pt idx="4131">
                  <c:v>14.066666670000004</c:v>
                </c:pt>
                <c:pt idx="4132">
                  <c:v>14.1</c:v>
                </c:pt>
                <c:pt idx="4133">
                  <c:v>14.133333329999999</c:v>
                </c:pt>
                <c:pt idx="4134">
                  <c:v>14.166666670000003</c:v>
                </c:pt>
                <c:pt idx="4135">
                  <c:v>14.2</c:v>
                </c:pt>
                <c:pt idx="4136">
                  <c:v>14.233333330000001</c:v>
                </c:pt>
                <c:pt idx="4137">
                  <c:v>14.266666670000003</c:v>
                </c:pt>
                <c:pt idx="4138">
                  <c:v>14.3</c:v>
                </c:pt>
                <c:pt idx="4139">
                  <c:v>14.33333333</c:v>
                </c:pt>
                <c:pt idx="4140">
                  <c:v>14.366666670000006</c:v>
                </c:pt>
                <c:pt idx="4141">
                  <c:v>14.4</c:v>
                </c:pt>
                <c:pt idx="4142">
                  <c:v>14.43333333</c:v>
                </c:pt>
                <c:pt idx="4143">
                  <c:v>14.466666670000004</c:v>
                </c:pt>
                <c:pt idx="4144">
                  <c:v>14.5</c:v>
                </c:pt>
                <c:pt idx="4145">
                  <c:v>14.53333333</c:v>
                </c:pt>
                <c:pt idx="4146">
                  <c:v>14.566666670000004</c:v>
                </c:pt>
                <c:pt idx="4147">
                  <c:v>14.6</c:v>
                </c:pt>
                <c:pt idx="4148">
                  <c:v>14.633333329999999</c:v>
                </c:pt>
                <c:pt idx="4149">
                  <c:v>14.666666670000003</c:v>
                </c:pt>
                <c:pt idx="4150">
                  <c:v>14.7</c:v>
                </c:pt>
                <c:pt idx="4151">
                  <c:v>14.733333330000001</c:v>
                </c:pt>
                <c:pt idx="4152">
                  <c:v>14.766666670000003</c:v>
                </c:pt>
                <c:pt idx="4153">
                  <c:v>14.8</c:v>
                </c:pt>
                <c:pt idx="4154">
                  <c:v>14.83333333</c:v>
                </c:pt>
                <c:pt idx="4155">
                  <c:v>14.866666670000006</c:v>
                </c:pt>
                <c:pt idx="4156">
                  <c:v>14.9</c:v>
                </c:pt>
                <c:pt idx="4157">
                  <c:v>14.93333333</c:v>
                </c:pt>
                <c:pt idx="4158">
                  <c:v>14.966666670000004</c:v>
                </c:pt>
                <c:pt idx="4159">
                  <c:v>15</c:v>
                </c:pt>
                <c:pt idx="4160">
                  <c:v>15.03333333</c:v>
                </c:pt>
                <c:pt idx="4161">
                  <c:v>15.066666670000004</c:v>
                </c:pt>
                <c:pt idx="4162">
                  <c:v>15.1</c:v>
                </c:pt>
                <c:pt idx="4163">
                  <c:v>15.133333329999999</c:v>
                </c:pt>
                <c:pt idx="4164">
                  <c:v>15.166666670000003</c:v>
                </c:pt>
                <c:pt idx="4165">
                  <c:v>15.2</c:v>
                </c:pt>
                <c:pt idx="4166">
                  <c:v>15.233333330000001</c:v>
                </c:pt>
                <c:pt idx="4167">
                  <c:v>15.266666670000003</c:v>
                </c:pt>
                <c:pt idx="4168">
                  <c:v>15.3</c:v>
                </c:pt>
                <c:pt idx="4169">
                  <c:v>15.33333333</c:v>
                </c:pt>
                <c:pt idx="4170">
                  <c:v>15.366666670000006</c:v>
                </c:pt>
                <c:pt idx="4171">
                  <c:v>15.4</c:v>
                </c:pt>
                <c:pt idx="4172">
                  <c:v>15.43333333</c:v>
                </c:pt>
                <c:pt idx="4173">
                  <c:v>15.466666670000004</c:v>
                </c:pt>
                <c:pt idx="4174">
                  <c:v>15.5</c:v>
                </c:pt>
                <c:pt idx="4175">
                  <c:v>15.53333333</c:v>
                </c:pt>
                <c:pt idx="4176">
                  <c:v>15.566666670000004</c:v>
                </c:pt>
                <c:pt idx="4177">
                  <c:v>15.6</c:v>
                </c:pt>
                <c:pt idx="4178">
                  <c:v>15.633333329999999</c:v>
                </c:pt>
                <c:pt idx="4179">
                  <c:v>15.666666670000003</c:v>
                </c:pt>
                <c:pt idx="4180">
                  <c:v>15.7</c:v>
                </c:pt>
                <c:pt idx="4181">
                  <c:v>15.733333330000001</c:v>
                </c:pt>
                <c:pt idx="4182">
                  <c:v>15.766666670000003</c:v>
                </c:pt>
                <c:pt idx="4183">
                  <c:v>15.8</c:v>
                </c:pt>
                <c:pt idx="4184">
                  <c:v>15.83333333</c:v>
                </c:pt>
                <c:pt idx="4185">
                  <c:v>15.866666670000006</c:v>
                </c:pt>
                <c:pt idx="4186">
                  <c:v>15.9</c:v>
                </c:pt>
                <c:pt idx="4187">
                  <c:v>15.93333333</c:v>
                </c:pt>
                <c:pt idx="4188">
                  <c:v>15.966666670000004</c:v>
                </c:pt>
                <c:pt idx="4189">
                  <c:v>16</c:v>
                </c:pt>
                <c:pt idx="4190">
                  <c:v>16.033333329999994</c:v>
                </c:pt>
                <c:pt idx="4191">
                  <c:v>16.066666669999993</c:v>
                </c:pt>
                <c:pt idx="4192">
                  <c:v>16.100000000000001</c:v>
                </c:pt>
                <c:pt idx="4193">
                  <c:v>16.133333329999999</c:v>
                </c:pt>
                <c:pt idx="4194">
                  <c:v>16.166666669999994</c:v>
                </c:pt>
                <c:pt idx="4195">
                  <c:v>16.2</c:v>
                </c:pt>
                <c:pt idx="4196">
                  <c:v>16.233333329999994</c:v>
                </c:pt>
                <c:pt idx="4197">
                  <c:v>16.266666669999992</c:v>
                </c:pt>
                <c:pt idx="4198">
                  <c:v>16.3</c:v>
                </c:pt>
                <c:pt idx="4199">
                  <c:v>16.333333329999999</c:v>
                </c:pt>
                <c:pt idx="4200">
                  <c:v>16.366666669999994</c:v>
                </c:pt>
                <c:pt idx="4201">
                  <c:v>16.399999999999999</c:v>
                </c:pt>
                <c:pt idx="4202">
                  <c:v>16.433333329999993</c:v>
                </c:pt>
                <c:pt idx="4203">
                  <c:v>16.466666669999988</c:v>
                </c:pt>
                <c:pt idx="4204">
                  <c:v>16.5</c:v>
                </c:pt>
                <c:pt idx="4205">
                  <c:v>16.533333329999994</c:v>
                </c:pt>
                <c:pt idx="4206">
                  <c:v>16.566666669999993</c:v>
                </c:pt>
                <c:pt idx="4207">
                  <c:v>16.600000000000001</c:v>
                </c:pt>
                <c:pt idx="4208">
                  <c:v>16.633333329999999</c:v>
                </c:pt>
                <c:pt idx="4209">
                  <c:v>16.666666669999994</c:v>
                </c:pt>
                <c:pt idx="4210">
                  <c:v>16.7</c:v>
                </c:pt>
                <c:pt idx="4211">
                  <c:v>16.733333329999994</c:v>
                </c:pt>
                <c:pt idx="4212">
                  <c:v>16.766666669999992</c:v>
                </c:pt>
                <c:pt idx="4213">
                  <c:v>16.8</c:v>
                </c:pt>
                <c:pt idx="4214">
                  <c:v>16.833333329999999</c:v>
                </c:pt>
                <c:pt idx="4215">
                  <c:v>16.866666669999994</c:v>
                </c:pt>
                <c:pt idx="4216">
                  <c:v>16.899999999999999</c:v>
                </c:pt>
                <c:pt idx="4217">
                  <c:v>16.933333329999993</c:v>
                </c:pt>
                <c:pt idx="4218">
                  <c:v>16.966666669999988</c:v>
                </c:pt>
                <c:pt idx="4219">
                  <c:v>17</c:v>
                </c:pt>
                <c:pt idx="4220">
                  <c:v>17.033333329999994</c:v>
                </c:pt>
                <c:pt idx="4221">
                  <c:v>17.066666669999993</c:v>
                </c:pt>
                <c:pt idx="4222">
                  <c:v>17.100000000000001</c:v>
                </c:pt>
                <c:pt idx="4223">
                  <c:v>17.133333329999999</c:v>
                </c:pt>
                <c:pt idx="4224">
                  <c:v>17.166666669999994</c:v>
                </c:pt>
                <c:pt idx="4225">
                  <c:v>17.2</c:v>
                </c:pt>
                <c:pt idx="4226">
                  <c:v>17.233333329999994</c:v>
                </c:pt>
                <c:pt idx="4227">
                  <c:v>17.266666669999992</c:v>
                </c:pt>
                <c:pt idx="4228">
                  <c:v>17.3</c:v>
                </c:pt>
                <c:pt idx="4229">
                  <c:v>17.333333329999999</c:v>
                </c:pt>
                <c:pt idx="4230">
                  <c:v>17.366666669999994</c:v>
                </c:pt>
                <c:pt idx="4231">
                  <c:v>17.399999999999999</c:v>
                </c:pt>
                <c:pt idx="4232">
                  <c:v>17.433333329999993</c:v>
                </c:pt>
                <c:pt idx="4233">
                  <c:v>17.466666669999988</c:v>
                </c:pt>
                <c:pt idx="4234">
                  <c:v>17.5</c:v>
                </c:pt>
                <c:pt idx="4235">
                  <c:v>17.533333329999994</c:v>
                </c:pt>
                <c:pt idx="4236">
                  <c:v>17.566666669999993</c:v>
                </c:pt>
                <c:pt idx="4237">
                  <c:v>17.600000000000001</c:v>
                </c:pt>
                <c:pt idx="4238">
                  <c:v>17.633333329999999</c:v>
                </c:pt>
                <c:pt idx="4239">
                  <c:v>17.666666669999994</c:v>
                </c:pt>
                <c:pt idx="4240">
                  <c:v>17.7</c:v>
                </c:pt>
                <c:pt idx="4241">
                  <c:v>17.733333329999994</c:v>
                </c:pt>
                <c:pt idx="4242">
                  <c:v>17.766666669999992</c:v>
                </c:pt>
                <c:pt idx="4243">
                  <c:v>17.8</c:v>
                </c:pt>
                <c:pt idx="4244">
                  <c:v>17.833333329999999</c:v>
                </c:pt>
                <c:pt idx="4245">
                  <c:v>17.866666669999994</c:v>
                </c:pt>
                <c:pt idx="4246">
                  <c:v>17.899999999999999</c:v>
                </c:pt>
                <c:pt idx="4247">
                  <c:v>17.933333329999993</c:v>
                </c:pt>
                <c:pt idx="4248">
                  <c:v>17.966666669999988</c:v>
                </c:pt>
                <c:pt idx="4249">
                  <c:v>18</c:v>
                </c:pt>
                <c:pt idx="4250">
                  <c:v>18.033333329999994</c:v>
                </c:pt>
                <c:pt idx="4251">
                  <c:v>18.066666669999993</c:v>
                </c:pt>
                <c:pt idx="4252">
                  <c:v>18.100000000000001</c:v>
                </c:pt>
                <c:pt idx="4253">
                  <c:v>18.133333329999999</c:v>
                </c:pt>
                <c:pt idx="4254">
                  <c:v>18.166666669999994</c:v>
                </c:pt>
                <c:pt idx="4255">
                  <c:v>18.2</c:v>
                </c:pt>
                <c:pt idx="4256">
                  <c:v>18.233333329999994</c:v>
                </c:pt>
                <c:pt idx="4257">
                  <c:v>18.266666669999992</c:v>
                </c:pt>
                <c:pt idx="4258">
                  <c:v>18.3</c:v>
                </c:pt>
                <c:pt idx="4259">
                  <c:v>18.333333329999999</c:v>
                </c:pt>
                <c:pt idx="4260">
                  <c:v>18.366666669999994</c:v>
                </c:pt>
                <c:pt idx="4261">
                  <c:v>18.399999999999999</c:v>
                </c:pt>
                <c:pt idx="4262">
                  <c:v>18.433333329999993</c:v>
                </c:pt>
                <c:pt idx="4263">
                  <c:v>18.466666669999988</c:v>
                </c:pt>
                <c:pt idx="4264">
                  <c:v>18.5</c:v>
                </c:pt>
                <c:pt idx="4265">
                  <c:v>18.533333329999994</c:v>
                </c:pt>
                <c:pt idx="4266">
                  <c:v>18.566666669999993</c:v>
                </c:pt>
                <c:pt idx="4267">
                  <c:v>18.600000000000001</c:v>
                </c:pt>
                <c:pt idx="4268">
                  <c:v>18.633333329999999</c:v>
                </c:pt>
                <c:pt idx="4269">
                  <c:v>18.666666669999994</c:v>
                </c:pt>
                <c:pt idx="4270">
                  <c:v>18.7</c:v>
                </c:pt>
                <c:pt idx="4271">
                  <c:v>18.733333329999994</c:v>
                </c:pt>
                <c:pt idx="4272">
                  <c:v>18.766666669999992</c:v>
                </c:pt>
                <c:pt idx="4273">
                  <c:v>18.8</c:v>
                </c:pt>
                <c:pt idx="4274">
                  <c:v>18.833333329999999</c:v>
                </c:pt>
                <c:pt idx="4275">
                  <c:v>18.866666669999994</c:v>
                </c:pt>
                <c:pt idx="4276">
                  <c:v>18.899999999999999</c:v>
                </c:pt>
                <c:pt idx="4277">
                  <c:v>18.933333329999993</c:v>
                </c:pt>
                <c:pt idx="4278">
                  <c:v>18.966666669999988</c:v>
                </c:pt>
                <c:pt idx="4279">
                  <c:v>19</c:v>
                </c:pt>
                <c:pt idx="4280">
                  <c:v>19.033333329999994</c:v>
                </c:pt>
                <c:pt idx="4281">
                  <c:v>19.066666669999993</c:v>
                </c:pt>
                <c:pt idx="4282">
                  <c:v>19.100000000000001</c:v>
                </c:pt>
                <c:pt idx="4283">
                  <c:v>19.133333329999999</c:v>
                </c:pt>
                <c:pt idx="4284">
                  <c:v>19.166666669999994</c:v>
                </c:pt>
                <c:pt idx="4285">
                  <c:v>19.2</c:v>
                </c:pt>
                <c:pt idx="4286">
                  <c:v>19.233333329999994</c:v>
                </c:pt>
                <c:pt idx="4287">
                  <c:v>19.266666669999992</c:v>
                </c:pt>
                <c:pt idx="4288">
                  <c:v>19.3</c:v>
                </c:pt>
                <c:pt idx="4289">
                  <c:v>19.333333329999999</c:v>
                </c:pt>
                <c:pt idx="4290">
                  <c:v>19.366666669999994</c:v>
                </c:pt>
                <c:pt idx="4291">
                  <c:v>19.399999999999999</c:v>
                </c:pt>
                <c:pt idx="4292">
                  <c:v>19.433333329999993</c:v>
                </c:pt>
                <c:pt idx="4293">
                  <c:v>19.466666669999988</c:v>
                </c:pt>
                <c:pt idx="4294">
                  <c:v>19.5</c:v>
                </c:pt>
                <c:pt idx="4295">
                  <c:v>19.533333329999994</c:v>
                </c:pt>
                <c:pt idx="4296">
                  <c:v>19.566666669999993</c:v>
                </c:pt>
                <c:pt idx="4297">
                  <c:v>19.600000000000001</c:v>
                </c:pt>
                <c:pt idx="4298">
                  <c:v>19.633333329999999</c:v>
                </c:pt>
                <c:pt idx="4299">
                  <c:v>19.666666669999994</c:v>
                </c:pt>
                <c:pt idx="4300">
                  <c:v>19.7</c:v>
                </c:pt>
                <c:pt idx="4301">
                  <c:v>19.733333329999994</c:v>
                </c:pt>
                <c:pt idx="4302">
                  <c:v>19.766666669999992</c:v>
                </c:pt>
                <c:pt idx="4303">
                  <c:v>19.8</c:v>
                </c:pt>
                <c:pt idx="4304">
                  <c:v>19.833333329999999</c:v>
                </c:pt>
                <c:pt idx="4305">
                  <c:v>19.866666669999994</c:v>
                </c:pt>
                <c:pt idx="4306">
                  <c:v>19.899999999999999</c:v>
                </c:pt>
                <c:pt idx="4307">
                  <c:v>19.933333329999993</c:v>
                </c:pt>
                <c:pt idx="4308">
                  <c:v>19.966666669999988</c:v>
                </c:pt>
                <c:pt idx="4309">
                  <c:v>20</c:v>
                </c:pt>
                <c:pt idx="4310">
                  <c:v>20.033333329999994</c:v>
                </c:pt>
                <c:pt idx="4311">
                  <c:v>20.066666669999993</c:v>
                </c:pt>
                <c:pt idx="4312">
                  <c:v>20.100000000000001</c:v>
                </c:pt>
                <c:pt idx="4313">
                  <c:v>20.133333329999999</c:v>
                </c:pt>
                <c:pt idx="4314">
                  <c:v>20.166666669999994</c:v>
                </c:pt>
                <c:pt idx="4315">
                  <c:v>20.2</c:v>
                </c:pt>
                <c:pt idx="4316">
                  <c:v>20.233333329999994</c:v>
                </c:pt>
                <c:pt idx="4317">
                  <c:v>20.266666669999992</c:v>
                </c:pt>
                <c:pt idx="4318">
                  <c:v>20.3</c:v>
                </c:pt>
                <c:pt idx="4319">
                  <c:v>20.333333329999999</c:v>
                </c:pt>
                <c:pt idx="4320">
                  <c:v>20.366666669999994</c:v>
                </c:pt>
                <c:pt idx="4321">
                  <c:v>20.399999999999999</c:v>
                </c:pt>
                <c:pt idx="4322">
                  <c:v>20.433333329999993</c:v>
                </c:pt>
                <c:pt idx="4323">
                  <c:v>20.466666669999988</c:v>
                </c:pt>
                <c:pt idx="4324">
                  <c:v>20.5</c:v>
                </c:pt>
                <c:pt idx="4325">
                  <c:v>20.533333329999994</c:v>
                </c:pt>
                <c:pt idx="4326">
                  <c:v>20.566666669999993</c:v>
                </c:pt>
                <c:pt idx="4327">
                  <c:v>20.6</c:v>
                </c:pt>
                <c:pt idx="4328">
                  <c:v>20.633333329999999</c:v>
                </c:pt>
                <c:pt idx="4329">
                  <c:v>20.666666669999994</c:v>
                </c:pt>
                <c:pt idx="4330">
                  <c:v>20.7</c:v>
                </c:pt>
                <c:pt idx="4331">
                  <c:v>20.733333329999994</c:v>
                </c:pt>
                <c:pt idx="4332">
                  <c:v>20.766666669999992</c:v>
                </c:pt>
                <c:pt idx="4333">
                  <c:v>20.8</c:v>
                </c:pt>
                <c:pt idx="4334">
                  <c:v>20.833333329999999</c:v>
                </c:pt>
                <c:pt idx="4335">
                  <c:v>20.866666669999994</c:v>
                </c:pt>
                <c:pt idx="4336">
                  <c:v>20.9</c:v>
                </c:pt>
                <c:pt idx="4337">
                  <c:v>20.933333329999993</c:v>
                </c:pt>
                <c:pt idx="4338">
                  <c:v>20.966666669999988</c:v>
                </c:pt>
                <c:pt idx="4339">
                  <c:v>21</c:v>
                </c:pt>
                <c:pt idx="4340">
                  <c:v>21.033333329999994</c:v>
                </c:pt>
                <c:pt idx="4341">
                  <c:v>21.066666669999993</c:v>
                </c:pt>
                <c:pt idx="4342">
                  <c:v>21.1</c:v>
                </c:pt>
                <c:pt idx="4343">
                  <c:v>21.133333329999999</c:v>
                </c:pt>
                <c:pt idx="4344">
                  <c:v>21.166666669999994</c:v>
                </c:pt>
                <c:pt idx="4345">
                  <c:v>21.2</c:v>
                </c:pt>
                <c:pt idx="4346">
                  <c:v>21.233333329999994</c:v>
                </c:pt>
                <c:pt idx="4347">
                  <c:v>21.266666669999992</c:v>
                </c:pt>
                <c:pt idx="4348">
                  <c:v>21.3</c:v>
                </c:pt>
                <c:pt idx="4349">
                  <c:v>21.333333329999999</c:v>
                </c:pt>
                <c:pt idx="4350">
                  <c:v>21.366666669999994</c:v>
                </c:pt>
                <c:pt idx="4351">
                  <c:v>21.4</c:v>
                </c:pt>
                <c:pt idx="4352">
                  <c:v>21.433333329999993</c:v>
                </c:pt>
                <c:pt idx="4353">
                  <c:v>21.466666669999988</c:v>
                </c:pt>
                <c:pt idx="4354">
                  <c:v>21.5</c:v>
                </c:pt>
                <c:pt idx="4355">
                  <c:v>21.533333329999994</c:v>
                </c:pt>
                <c:pt idx="4356">
                  <c:v>21.566666669999993</c:v>
                </c:pt>
                <c:pt idx="4357">
                  <c:v>21.6</c:v>
                </c:pt>
                <c:pt idx="4358">
                  <c:v>21.633333329999999</c:v>
                </c:pt>
                <c:pt idx="4359">
                  <c:v>21.666666669999994</c:v>
                </c:pt>
                <c:pt idx="4360">
                  <c:v>21.7</c:v>
                </c:pt>
                <c:pt idx="4361">
                  <c:v>21.733333329999994</c:v>
                </c:pt>
                <c:pt idx="4362">
                  <c:v>21.766666669999992</c:v>
                </c:pt>
                <c:pt idx="4363">
                  <c:v>21.8</c:v>
                </c:pt>
                <c:pt idx="4364">
                  <c:v>21.833333329999999</c:v>
                </c:pt>
                <c:pt idx="4365">
                  <c:v>21.866666669999994</c:v>
                </c:pt>
                <c:pt idx="4366">
                  <c:v>21.9</c:v>
                </c:pt>
                <c:pt idx="4367">
                  <c:v>21.933333329999993</c:v>
                </c:pt>
                <c:pt idx="4368">
                  <c:v>21.966666669999988</c:v>
                </c:pt>
                <c:pt idx="4369">
                  <c:v>22</c:v>
                </c:pt>
                <c:pt idx="4370">
                  <c:v>22.033333329999994</c:v>
                </c:pt>
                <c:pt idx="4371">
                  <c:v>22.066666669999993</c:v>
                </c:pt>
                <c:pt idx="4372">
                  <c:v>22.1</c:v>
                </c:pt>
                <c:pt idx="4373">
                  <c:v>22.133333329999999</c:v>
                </c:pt>
                <c:pt idx="4374">
                  <c:v>22.166666669999994</c:v>
                </c:pt>
                <c:pt idx="4375">
                  <c:v>22.2</c:v>
                </c:pt>
                <c:pt idx="4376">
                  <c:v>22.233333329999994</c:v>
                </c:pt>
                <c:pt idx="4377">
                  <c:v>22.266666669999992</c:v>
                </c:pt>
                <c:pt idx="4378">
                  <c:v>22.3</c:v>
                </c:pt>
                <c:pt idx="4379">
                  <c:v>22.333333329999999</c:v>
                </c:pt>
                <c:pt idx="4380">
                  <c:v>22.366666669999994</c:v>
                </c:pt>
                <c:pt idx="4381">
                  <c:v>22.4</c:v>
                </c:pt>
                <c:pt idx="4382">
                  <c:v>22.433333329999993</c:v>
                </c:pt>
                <c:pt idx="4383">
                  <c:v>22.466666669999988</c:v>
                </c:pt>
                <c:pt idx="4384">
                  <c:v>22.5</c:v>
                </c:pt>
                <c:pt idx="4385">
                  <c:v>22.533333329999994</c:v>
                </c:pt>
                <c:pt idx="4386">
                  <c:v>22.566666669999993</c:v>
                </c:pt>
                <c:pt idx="4387">
                  <c:v>22.6</c:v>
                </c:pt>
                <c:pt idx="4388">
                  <c:v>22.633333329999999</c:v>
                </c:pt>
                <c:pt idx="4389">
                  <c:v>22.666666669999994</c:v>
                </c:pt>
                <c:pt idx="4390">
                  <c:v>22.7</c:v>
                </c:pt>
                <c:pt idx="4391">
                  <c:v>22.733333329999994</c:v>
                </c:pt>
                <c:pt idx="4392">
                  <c:v>22.766666669999992</c:v>
                </c:pt>
                <c:pt idx="4393">
                  <c:v>22.8</c:v>
                </c:pt>
                <c:pt idx="4394">
                  <c:v>22.833333329999999</c:v>
                </c:pt>
                <c:pt idx="4395">
                  <c:v>22.866666669999994</c:v>
                </c:pt>
                <c:pt idx="4396">
                  <c:v>22.9</c:v>
                </c:pt>
                <c:pt idx="4397">
                  <c:v>22.933333329999993</c:v>
                </c:pt>
                <c:pt idx="4398">
                  <c:v>22.966666669999988</c:v>
                </c:pt>
                <c:pt idx="4399">
                  <c:v>23</c:v>
                </c:pt>
                <c:pt idx="4400">
                  <c:v>23.033333329999994</c:v>
                </c:pt>
                <c:pt idx="4401">
                  <c:v>23.066666669999993</c:v>
                </c:pt>
                <c:pt idx="4402">
                  <c:v>23.1</c:v>
                </c:pt>
                <c:pt idx="4403">
                  <c:v>23.133333329999999</c:v>
                </c:pt>
                <c:pt idx="4404">
                  <c:v>23.166666669999994</c:v>
                </c:pt>
                <c:pt idx="4405">
                  <c:v>23.2</c:v>
                </c:pt>
                <c:pt idx="4406">
                  <c:v>23.233333329999994</c:v>
                </c:pt>
                <c:pt idx="4407">
                  <c:v>23.266666669999992</c:v>
                </c:pt>
                <c:pt idx="4408">
                  <c:v>23.3</c:v>
                </c:pt>
                <c:pt idx="4409">
                  <c:v>23.333333329999999</c:v>
                </c:pt>
                <c:pt idx="4410">
                  <c:v>23.366666669999994</c:v>
                </c:pt>
                <c:pt idx="4411">
                  <c:v>23.4</c:v>
                </c:pt>
                <c:pt idx="4412">
                  <c:v>23.433333329999993</c:v>
                </c:pt>
                <c:pt idx="4413">
                  <c:v>23.466666669999988</c:v>
                </c:pt>
                <c:pt idx="4414">
                  <c:v>23.5</c:v>
                </c:pt>
                <c:pt idx="4415">
                  <c:v>23.533333329999994</c:v>
                </c:pt>
                <c:pt idx="4416">
                  <c:v>23.566666669999993</c:v>
                </c:pt>
                <c:pt idx="4417">
                  <c:v>23.6</c:v>
                </c:pt>
                <c:pt idx="4418">
                  <c:v>23.633333329999999</c:v>
                </c:pt>
                <c:pt idx="4419">
                  <c:v>23.666666669999994</c:v>
                </c:pt>
                <c:pt idx="4420">
                  <c:v>23.7</c:v>
                </c:pt>
                <c:pt idx="4421">
                  <c:v>23.733333329999994</c:v>
                </c:pt>
                <c:pt idx="4422">
                  <c:v>23.766666669999992</c:v>
                </c:pt>
                <c:pt idx="4423">
                  <c:v>23.8</c:v>
                </c:pt>
                <c:pt idx="4424">
                  <c:v>23.833333329999999</c:v>
                </c:pt>
                <c:pt idx="4425">
                  <c:v>23.866666669999994</c:v>
                </c:pt>
                <c:pt idx="4426">
                  <c:v>23.9</c:v>
                </c:pt>
                <c:pt idx="4427">
                  <c:v>23.933333329999993</c:v>
                </c:pt>
                <c:pt idx="4428">
                  <c:v>23.966666669999988</c:v>
                </c:pt>
                <c:pt idx="4429">
                  <c:v>24</c:v>
                </c:pt>
                <c:pt idx="4430">
                  <c:v>24.033333329999994</c:v>
                </c:pt>
                <c:pt idx="4431">
                  <c:v>24.066666669999993</c:v>
                </c:pt>
                <c:pt idx="4432">
                  <c:v>24.1</c:v>
                </c:pt>
                <c:pt idx="4433">
                  <c:v>24.133333329999999</c:v>
                </c:pt>
                <c:pt idx="4434">
                  <c:v>24.166666669999994</c:v>
                </c:pt>
                <c:pt idx="4435">
                  <c:v>24.2</c:v>
                </c:pt>
                <c:pt idx="4436">
                  <c:v>24.233333329999994</c:v>
                </c:pt>
                <c:pt idx="4437">
                  <c:v>24.266666669999992</c:v>
                </c:pt>
                <c:pt idx="4438">
                  <c:v>24.3</c:v>
                </c:pt>
                <c:pt idx="4439">
                  <c:v>24.333333329999999</c:v>
                </c:pt>
                <c:pt idx="4440">
                  <c:v>24.366666669999994</c:v>
                </c:pt>
                <c:pt idx="4441">
                  <c:v>24.4</c:v>
                </c:pt>
                <c:pt idx="4442">
                  <c:v>24.433333329999993</c:v>
                </c:pt>
                <c:pt idx="4443">
                  <c:v>24.466666669999988</c:v>
                </c:pt>
                <c:pt idx="4444">
                  <c:v>24.5</c:v>
                </c:pt>
                <c:pt idx="4445">
                  <c:v>24.533333329999994</c:v>
                </c:pt>
                <c:pt idx="4446">
                  <c:v>24.566666669999993</c:v>
                </c:pt>
                <c:pt idx="4447">
                  <c:v>24.6</c:v>
                </c:pt>
                <c:pt idx="4448">
                  <c:v>24.633333329999999</c:v>
                </c:pt>
                <c:pt idx="4449">
                  <c:v>24.666666669999994</c:v>
                </c:pt>
                <c:pt idx="4450">
                  <c:v>24.7</c:v>
                </c:pt>
                <c:pt idx="4451">
                  <c:v>24.733333329999994</c:v>
                </c:pt>
                <c:pt idx="4452">
                  <c:v>24.766666669999992</c:v>
                </c:pt>
                <c:pt idx="4453">
                  <c:v>24.8</c:v>
                </c:pt>
                <c:pt idx="4454">
                  <c:v>24.833333329999999</c:v>
                </c:pt>
                <c:pt idx="4455">
                  <c:v>24.866666669999994</c:v>
                </c:pt>
                <c:pt idx="4456">
                  <c:v>24.9</c:v>
                </c:pt>
                <c:pt idx="4457">
                  <c:v>24.933333329999993</c:v>
                </c:pt>
                <c:pt idx="4458">
                  <c:v>24.966666669999988</c:v>
                </c:pt>
                <c:pt idx="4459">
                  <c:v>25</c:v>
                </c:pt>
                <c:pt idx="4460">
                  <c:v>25.033333329999994</c:v>
                </c:pt>
                <c:pt idx="4461">
                  <c:v>25.066666669999993</c:v>
                </c:pt>
                <c:pt idx="4462">
                  <c:v>25.1</c:v>
                </c:pt>
                <c:pt idx="4463">
                  <c:v>25.133333329999999</c:v>
                </c:pt>
                <c:pt idx="4464">
                  <c:v>25.166666669999994</c:v>
                </c:pt>
                <c:pt idx="4465">
                  <c:v>25.2</c:v>
                </c:pt>
                <c:pt idx="4466">
                  <c:v>25.233333329999994</c:v>
                </c:pt>
                <c:pt idx="4467">
                  <c:v>25.266666669999992</c:v>
                </c:pt>
                <c:pt idx="4468">
                  <c:v>25.3</c:v>
                </c:pt>
                <c:pt idx="4469">
                  <c:v>25.333333329999999</c:v>
                </c:pt>
                <c:pt idx="4470">
                  <c:v>25.366666669999994</c:v>
                </c:pt>
                <c:pt idx="4471">
                  <c:v>25.4</c:v>
                </c:pt>
                <c:pt idx="4472">
                  <c:v>25.433333329999993</c:v>
                </c:pt>
                <c:pt idx="4473">
                  <c:v>25.466666669999988</c:v>
                </c:pt>
                <c:pt idx="4474">
                  <c:v>25.5</c:v>
                </c:pt>
                <c:pt idx="4475">
                  <c:v>25.533333329999994</c:v>
                </c:pt>
                <c:pt idx="4476">
                  <c:v>25.566666669999993</c:v>
                </c:pt>
                <c:pt idx="4477">
                  <c:v>25.6</c:v>
                </c:pt>
                <c:pt idx="4478">
                  <c:v>25.633333329999999</c:v>
                </c:pt>
                <c:pt idx="4479">
                  <c:v>25.666666669999994</c:v>
                </c:pt>
                <c:pt idx="4480">
                  <c:v>25.7</c:v>
                </c:pt>
                <c:pt idx="4481">
                  <c:v>25.733333329999994</c:v>
                </c:pt>
                <c:pt idx="4482">
                  <c:v>25.766666669999992</c:v>
                </c:pt>
                <c:pt idx="4483">
                  <c:v>25.8</c:v>
                </c:pt>
                <c:pt idx="4484">
                  <c:v>25.833333329999999</c:v>
                </c:pt>
                <c:pt idx="4485">
                  <c:v>25.866666669999994</c:v>
                </c:pt>
                <c:pt idx="4486">
                  <c:v>25.9</c:v>
                </c:pt>
                <c:pt idx="4487">
                  <c:v>25.933333329999993</c:v>
                </c:pt>
                <c:pt idx="4488">
                  <c:v>25.966666669999988</c:v>
                </c:pt>
                <c:pt idx="4489">
                  <c:v>26</c:v>
                </c:pt>
                <c:pt idx="4490">
                  <c:v>26.033333329999994</c:v>
                </c:pt>
                <c:pt idx="4491">
                  <c:v>26.066666669999993</c:v>
                </c:pt>
                <c:pt idx="4492">
                  <c:v>26.1</c:v>
                </c:pt>
                <c:pt idx="4493">
                  <c:v>26.133333329999999</c:v>
                </c:pt>
                <c:pt idx="4494">
                  <c:v>26.166666669999994</c:v>
                </c:pt>
                <c:pt idx="4495">
                  <c:v>26.2</c:v>
                </c:pt>
                <c:pt idx="4496">
                  <c:v>26.233333329999994</c:v>
                </c:pt>
                <c:pt idx="4497">
                  <c:v>26.266666669999992</c:v>
                </c:pt>
                <c:pt idx="4498">
                  <c:v>26.3</c:v>
                </c:pt>
                <c:pt idx="4499">
                  <c:v>26.333333329999999</c:v>
                </c:pt>
                <c:pt idx="4500">
                  <c:v>26.366666669999994</c:v>
                </c:pt>
                <c:pt idx="4501">
                  <c:v>26.4</c:v>
                </c:pt>
                <c:pt idx="4502">
                  <c:v>26.433333329999993</c:v>
                </c:pt>
                <c:pt idx="4503">
                  <c:v>26.466666669999988</c:v>
                </c:pt>
                <c:pt idx="4504">
                  <c:v>26.5</c:v>
                </c:pt>
                <c:pt idx="4505">
                  <c:v>26.533333329999994</c:v>
                </c:pt>
                <c:pt idx="4506">
                  <c:v>26.566666669999993</c:v>
                </c:pt>
                <c:pt idx="4507">
                  <c:v>26.6</c:v>
                </c:pt>
                <c:pt idx="4508">
                  <c:v>26.633333329999999</c:v>
                </c:pt>
                <c:pt idx="4509">
                  <c:v>26.666666669999994</c:v>
                </c:pt>
                <c:pt idx="4510">
                  <c:v>26.7</c:v>
                </c:pt>
                <c:pt idx="4511">
                  <c:v>26.733333329999994</c:v>
                </c:pt>
                <c:pt idx="4512">
                  <c:v>26.766666669999992</c:v>
                </c:pt>
                <c:pt idx="4513">
                  <c:v>26.8</c:v>
                </c:pt>
                <c:pt idx="4514">
                  <c:v>26.833333329999999</c:v>
                </c:pt>
                <c:pt idx="4515">
                  <c:v>26.866666669999994</c:v>
                </c:pt>
                <c:pt idx="4516">
                  <c:v>26.9</c:v>
                </c:pt>
                <c:pt idx="4517">
                  <c:v>26.933333329999993</c:v>
                </c:pt>
                <c:pt idx="4518">
                  <c:v>26.966666669999988</c:v>
                </c:pt>
                <c:pt idx="4519">
                  <c:v>27</c:v>
                </c:pt>
                <c:pt idx="4520">
                  <c:v>27.033333329999994</c:v>
                </c:pt>
                <c:pt idx="4521">
                  <c:v>27.066666669999993</c:v>
                </c:pt>
                <c:pt idx="4522">
                  <c:v>27.1</c:v>
                </c:pt>
                <c:pt idx="4523">
                  <c:v>27.133333329999999</c:v>
                </c:pt>
                <c:pt idx="4524">
                  <c:v>27.166666669999994</c:v>
                </c:pt>
                <c:pt idx="4525">
                  <c:v>27.2</c:v>
                </c:pt>
                <c:pt idx="4526">
                  <c:v>27.233333329999994</c:v>
                </c:pt>
                <c:pt idx="4527">
                  <c:v>27.266666669999992</c:v>
                </c:pt>
                <c:pt idx="4528">
                  <c:v>27.3</c:v>
                </c:pt>
                <c:pt idx="4529">
                  <c:v>27.333333329999999</c:v>
                </c:pt>
                <c:pt idx="4530">
                  <c:v>27.366666669999994</c:v>
                </c:pt>
                <c:pt idx="4531">
                  <c:v>27.4</c:v>
                </c:pt>
                <c:pt idx="4532">
                  <c:v>27.433333329999993</c:v>
                </c:pt>
                <c:pt idx="4533">
                  <c:v>27.466666669999988</c:v>
                </c:pt>
                <c:pt idx="4534">
                  <c:v>27.5</c:v>
                </c:pt>
                <c:pt idx="4535">
                  <c:v>27.533333329999994</c:v>
                </c:pt>
                <c:pt idx="4536">
                  <c:v>27.566666669999993</c:v>
                </c:pt>
                <c:pt idx="4537">
                  <c:v>27.6</c:v>
                </c:pt>
                <c:pt idx="4538">
                  <c:v>27.633333329999999</c:v>
                </c:pt>
                <c:pt idx="4539">
                  <c:v>27.666666669999994</c:v>
                </c:pt>
                <c:pt idx="4540">
                  <c:v>27.7</c:v>
                </c:pt>
                <c:pt idx="4541">
                  <c:v>27.733333329999994</c:v>
                </c:pt>
                <c:pt idx="4542">
                  <c:v>27.766666669999992</c:v>
                </c:pt>
                <c:pt idx="4543">
                  <c:v>27.8</c:v>
                </c:pt>
                <c:pt idx="4544">
                  <c:v>27.833333329999999</c:v>
                </c:pt>
                <c:pt idx="4545">
                  <c:v>27.866666669999994</c:v>
                </c:pt>
                <c:pt idx="4546">
                  <c:v>27.9</c:v>
                </c:pt>
                <c:pt idx="4547">
                  <c:v>27.933333329999993</c:v>
                </c:pt>
                <c:pt idx="4548">
                  <c:v>27.966666669999988</c:v>
                </c:pt>
                <c:pt idx="4549">
                  <c:v>28</c:v>
                </c:pt>
                <c:pt idx="4550">
                  <c:v>28.033333329999994</c:v>
                </c:pt>
                <c:pt idx="4551">
                  <c:v>28.066666669999993</c:v>
                </c:pt>
                <c:pt idx="4552">
                  <c:v>28.1</c:v>
                </c:pt>
                <c:pt idx="4553">
                  <c:v>28.133333329999999</c:v>
                </c:pt>
                <c:pt idx="4554">
                  <c:v>28.166666669999994</c:v>
                </c:pt>
                <c:pt idx="4555">
                  <c:v>28.2</c:v>
                </c:pt>
                <c:pt idx="4556">
                  <c:v>28.233333329999994</c:v>
                </c:pt>
                <c:pt idx="4557">
                  <c:v>28.266666669999992</c:v>
                </c:pt>
                <c:pt idx="4558">
                  <c:v>28.3</c:v>
                </c:pt>
                <c:pt idx="4559">
                  <c:v>28.333333329999999</c:v>
                </c:pt>
                <c:pt idx="4560">
                  <c:v>28.366666669999994</c:v>
                </c:pt>
                <c:pt idx="4561">
                  <c:v>28.4</c:v>
                </c:pt>
                <c:pt idx="4562">
                  <c:v>28.433333329999993</c:v>
                </c:pt>
                <c:pt idx="4563">
                  <c:v>28.466666669999988</c:v>
                </c:pt>
                <c:pt idx="4564">
                  <c:v>28.5</c:v>
                </c:pt>
                <c:pt idx="4565">
                  <c:v>28.533333329999994</c:v>
                </c:pt>
                <c:pt idx="4566">
                  <c:v>28.566666669999993</c:v>
                </c:pt>
                <c:pt idx="4567">
                  <c:v>28.6</c:v>
                </c:pt>
                <c:pt idx="4568">
                  <c:v>28.633333329999999</c:v>
                </c:pt>
                <c:pt idx="4569">
                  <c:v>28.666666669999994</c:v>
                </c:pt>
                <c:pt idx="4570">
                  <c:v>28.7</c:v>
                </c:pt>
                <c:pt idx="4571">
                  <c:v>28.733333329999994</c:v>
                </c:pt>
                <c:pt idx="4572">
                  <c:v>28.766666669999992</c:v>
                </c:pt>
                <c:pt idx="4573">
                  <c:v>28.8</c:v>
                </c:pt>
                <c:pt idx="4574">
                  <c:v>28.833333329999999</c:v>
                </c:pt>
                <c:pt idx="4575">
                  <c:v>28.866666669999994</c:v>
                </c:pt>
                <c:pt idx="4576">
                  <c:v>28.9</c:v>
                </c:pt>
                <c:pt idx="4577">
                  <c:v>28.933333329999993</c:v>
                </c:pt>
                <c:pt idx="4578">
                  <c:v>28.966666669999988</c:v>
                </c:pt>
                <c:pt idx="4579">
                  <c:v>29</c:v>
                </c:pt>
                <c:pt idx="4580">
                  <c:v>29.033333329999994</c:v>
                </c:pt>
                <c:pt idx="4581">
                  <c:v>29.066666669999993</c:v>
                </c:pt>
                <c:pt idx="4582">
                  <c:v>29.1</c:v>
                </c:pt>
                <c:pt idx="4583">
                  <c:v>29.133333329999999</c:v>
                </c:pt>
                <c:pt idx="4584">
                  <c:v>29.166666669999994</c:v>
                </c:pt>
                <c:pt idx="4585">
                  <c:v>29.2</c:v>
                </c:pt>
                <c:pt idx="4586">
                  <c:v>29.233333329999994</c:v>
                </c:pt>
                <c:pt idx="4587">
                  <c:v>29.266666669999992</c:v>
                </c:pt>
                <c:pt idx="4588">
                  <c:v>29.3</c:v>
                </c:pt>
                <c:pt idx="4589">
                  <c:v>29.333333329999999</c:v>
                </c:pt>
                <c:pt idx="4590">
                  <c:v>29.366666669999994</c:v>
                </c:pt>
                <c:pt idx="4591">
                  <c:v>29.4</c:v>
                </c:pt>
                <c:pt idx="4592">
                  <c:v>29.433333329999993</c:v>
                </c:pt>
                <c:pt idx="4593">
                  <c:v>29.466666669999988</c:v>
                </c:pt>
                <c:pt idx="4594">
                  <c:v>29.5</c:v>
                </c:pt>
                <c:pt idx="4595">
                  <c:v>29.533333329999994</c:v>
                </c:pt>
                <c:pt idx="4596">
                  <c:v>29.566666669999993</c:v>
                </c:pt>
                <c:pt idx="4597">
                  <c:v>29.6</c:v>
                </c:pt>
                <c:pt idx="4598">
                  <c:v>29.633333329999999</c:v>
                </c:pt>
                <c:pt idx="4599">
                  <c:v>29.666666669999994</c:v>
                </c:pt>
                <c:pt idx="4600">
                  <c:v>29.7</c:v>
                </c:pt>
                <c:pt idx="4601">
                  <c:v>29.733333329999994</c:v>
                </c:pt>
                <c:pt idx="4602">
                  <c:v>29.766666669999992</c:v>
                </c:pt>
                <c:pt idx="4603">
                  <c:v>29.8</c:v>
                </c:pt>
                <c:pt idx="4604">
                  <c:v>29.833333329999999</c:v>
                </c:pt>
                <c:pt idx="4605">
                  <c:v>29.866666669999994</c:v>
                </c:pt>
                <c:pt idx="4606">
                  <c:v>29.9</c:v>
                </c:pt>
                <c:pt idx="4607">
                  <c:v>29.933333329999993</c:v>
                </c:pt>
                <c:pt idx="4608">
                  <c:v>29.966666669999988</c:v>
                </c:pt>
                <c:pt idx="4609">
                  <c:v>30</c:v>
                </c:pt>
                <c:pt idx="4610">
                  <c:v>30.033333329999994</c:v>
                </c:pt>
                <c:pt idx="4611">
                  <c:v>30.066666669999993</c:v>
                </c:pt>
                <c:pt idx="4612">
                  <c:v>30.1</c:v>
                </c:pt>
                <c:pt idx="4613">
                  <c:v>30.133333329999999</c:v>
                </c:pt>
                <c:pt idx="4614">
                  <c:v>30.166666669999994</c:v>
                </c:pt>
                <c:pt idx="4615">
                  <c:v>30.2</c:v>
                </c:pt>
                <c:pt idx="4616">
                  <c:v>30.233333329999994</c:v>
                </c:pt>
                <c:pt idx="4617">
                  <c:v>30.266666669999992</c:v>
                </c:pt>
                <c:pt idx="4618">
                  <c:v>30.3</c:v>
                </c:pt>
                <c:pt idx="4619">
                  <c:v>30.333333329999999</c:v>
                </c:pt>
                <c:pt idx="4620">
                  <c:v>30.366666669999994</c:v>
                </c:pt>
                <c:pt idx="4621">
                  <c:v>30.4</c:v>
                </c:pt>
                <c:pt idx="4622">
                  <c:v>30.433333329999993</c:v>
                </c:pt>
                <c:pt idx="4623">
                  <c:v>30.466666669999988</c:v>
                </c:pt>
                <c:pt idx="4624">
                  <c:v>30.5</c:v>
                </c:pt>
                <c:pt idx="4625">
                  <c:v>30.533333329999994</c:v>
                </c:pt>
                <c:pt idx="4626">
                  <c:v>30.566666669999993</c:v>
                </c:pt>
                <c:pt idx="4627">
                  <c:v>30.6</c:v>
                </c:pt>
                <c:pt idx="4628">
                  <c:v>30.633333329999999</c:v>
                </c:pt>
                <c:pt idx="4629">
                  <c:v>30.666666669999994</c:v>
                </c:pt>
                <c:pt idx="4630">
                  <c:v>30.7</c:v>
                </c:pt>
                <c:pt idx="4631">
                  <c:v>30.733333329999994</c:v>
                </c:pt>
                <c:pt idx="4632">
                  <c:v>30.766666669999992</c:v>
                </c:pt>
                <c:pt idx="4633">
                  <c:v>30.8</c:v>
                </c:pt>
                <c:pt idx="4634">
                  <c:v>30.833333329999999</c:v>
                </c:pt>
                <c:pt idx="4635">
                  <c:v>30.866666669999994</c:v>
                </c:pt>
                <c:pt idx="4636">
                  <c:v>30.9</c:v>
                </c:pt>
                <c:pt idx="4637">
                  <c:v>30.933333329999993</c:v>
                </c:pt>
                <c:pt idx="4638">
                  <c:v>30.966666669999988</c:v>
                </c:pt>
                <c:pt idx="4639">
                  <c:v>31</c:v>
                </c:pt>
                <c:pt idx="4640">
                  <c:v>31.033333329999994</c:v>
                </c:pt>
                <c:pt idx="4641">
                  <c:v>31.066666669999993</c:v>
                </c:pt>
                <c:pt idx="4642">
                  <c:v>31.1</c:v>
                </c:pt>
                <c:pt idx="4643">
                  <c:v>31.133333329999999</c:v>
                </c:pt>
                <c:pt idx="4644">
                  <c:v>31.166666669999994</c:v>
                </c:pt>
                <c:pt idx="4645">
                  <c:v>31.2</c:v>
                </c:pt>
                <c:pt idx="4646">
                  <c:v>31.233333329999994</c:v>
                </c:pt>
                <c:pt idx="4647">
                  <c:v>31.266666669999992</c:v>
                </c:pt>
                <c:pt idx="4648">
                  <c:v>31.3</c:v>
                </c:pt>
                <c:pt idx="4649">
                  <c:v>31.333333329999999</c:v>
                </c:pt>
                <c:pt idx="4650">
                  <c:v>31.366666669999994</c:v>
                </c:pt>
                <c:pt idx="4651">
                  <c:v>31.4</c:v>
                </c:pt>
                <c:pt idx="4652">
                  <c:v>31.433333329999993</c:v>
                </c:pt>
                <c:pt idx="4653">
                  <c:v>31.466666669999988</c:v>
                </c:pt>
                <c:pt idx="4654">
                  <c:v>31.5</c:v>
                </c:pt>
                <c:pt idx="4655">
                  <c:v>31.533333329999994</c:v>
                </c:pt>
                <c:pt idx="4656">
                  <c:v>31.566666669999993</c:v>
                </c:pt>
                <c:pt idx="4657">
                  <c:v>31.6</c:v>
                </c:pt>
                <c:pt idx="4658">
                  <c:v>31.633333329999999</c:v>
                </c:pt>
                <c:pt idx="4659">
                  <c:v>31.666666669999994</c:v>
                </c:pt>
                <c:pt idx="4660">
                  <c:v>31.7</c:v>
                </c:pt>
                <c:pt idx="4661">
                  <c:v>31.733333329999994</c:v>
                </c:pt>
                <c:pt idx="4662">
                  <c:v>31.766666669999992</c:v>
                </c:pt>
                <c:pt idx="4663">
                  <c:v>31.8</c:v>
                </c:pt>
                <c:pt idx="4664">
                  <c:v>31.833333329999999</c:v>
                </c:pt>
                <c:pt idx="4665">
                  <c:v>31.866666669999994</c:v>
                </c:pt>
                <c:pt idx="4666">
                  <c:v>31.9</c:v>
                </c:pt>
                <c:pt idx="4667">
                  <c:v>31.933333329999993</c:v>
                </c:pt>
                <c:pt idx="4668">
                  <c:v>31.966666669999988</c:v>
                </c:pt>
                <c:pt idx="4669">
                  <c:v>32</c:v>
                </c:pt>
                <c:pt idx="4670">
                  <c:v>32.033333330000019</c:v>
                </c:pt>
                <c:pt idx="4671">
                  <c:v>32.066666669999996</c:v>
                </c:pt>
                <c:pt idx="4672">
                  <c:v>32.1</c:v>
                </c:pt>
                <c:pt idx="4673">
                  <c:v>32.133333330000021</c:v>
                </c:pt>
                <c:pt idx="4674">
                  <c:v>32.166666669999998</c:v>
                </c:pt>
                <c:pt idx="4675">
                  <c:v>32.200000000000003</c:v>
                </c:pt>
                <c:pt idx="4676">
                  <c:v>32.233333330000029</c:v>
                </c:pt>
                <c:pt idx="4677">
                  <c:v>32.266666669999999</c:v>
                </c:pt>
                <c:pt idx="4678">
                  <c:v>32.300000000000004</c:v>
                </c:pt>
                <c:pt idx="4679">
                  <c:v>32.333333330000016</c:v>
                </c:pt>
                <c:pt idx="4680">
                  <c:v>32.366666669999994</c:v>
                </c:pt>
                <c:pt idx="4681">
                  <c:v>32.4</c:v>
                </c:pt>
                <c:pt idx="4682">
                  <c:v>32.433333330000025</c:v>
                </c:pt>
                <c:pt idx="4683">
                  <c:v>32.466666669999995</c:v>
                </c:pt>
                <c:pt idx="4684">
                  <c:v>32.5</c:v>
                </c:pt>
                <c:pt idx="4685">
                  <c:v>32.533333330000019</c:v>
                </c:pt>
                <c:pt idx="4686">
                  <c:v>32.566666669999996</c:v>
                </c:pt>
                <c:pt idx="4687">
                  <c:v>32.6</c:v>
                </c:pt>
                <c:pt idx="4688">
                  <c:v>32.633333330000021</c:v>
                </c:pt>
                <c:pt idx="4689">
                  <c:v>32.666666669999998</c:v>
                </c:pt>
                <c:pt idx="4690">
                  <c:v>32.700000000000003</c:v>
                </c:pt>
                <c:pt idx="4691">
                  <c:v>32.733333330000029</c:v>
                </c:pt>
                <c:pt idx="4692">
                  <c:v>32.766666669999999</c:v>
                </c:pt>
                <c:pt idx="4693">
                  <c:v>32.800000000000004</c:v>
                </c:pt>
                <c:pt idx="4694">
                  <c:v>32.833333330000016</c:v>
                </c:pt>
                <c:pt idx="4695">
                  <c:v>32.866666669999994</c:v>
                </c:pt>
                <c:pt idx="4696">
                  <c:v>32.9</c:v>
                </c:pt>
                <c:pt idx="4697">
                  <c:v>32.933333330000025</c:v>
                </c:pt>
                <c:pt idx="4698">
                  <c:v>32.966666669999995</c:v>
                </c:pt>
                <c:pt idx="4699">
                  <c:v>33</c:v>
                </c:pt>
                <c:pt idx="4700">
                  <c:v>33.033333330000019</c:v>
                </c:pt>
                <c:pt idx="4701">
                  <c:v>33.066666669999996</c:v>
                </c:pt>
                <c:pt idx="4702">
                  <c:v>33.1</c:v>
                </c:pt>
                <c:pt idx="4703">
                  <c:v>33.133333330000021</c:v>
                </c:pt>
                <c:pt idx="4704">
                  <c:v>33.166666669999998</c:v>
                </c:pt>
                <c:pt idx="4705">
                  <c:v>33.200000000000003</c:v>
                </c:pt>
                <c:pt idx="4706">
                  <c:v>33.233333330000029</c:v>
                </c:pt>
                <c:pt idx="4707">
                  <c:v>33.266666669999999</c:v>
                </c:pt>
                <c:pt idx="4708">
                  <c:v>33.300000000000004</c:v>
                </c:pt>
                <c:pt idx="4709">
                  <c:v>33.333333330000016</c:v>
                </c:pt>
                <c:pt idx="4710">
                  <c:v>33.366666669999994</c:v>
                </c:pt>
                <c:pt idx="4711">
                  <c:v>33.4</c:v>
                </c:pt>
                <c:pt idx="4712">
                  <c:v>33.433333330000025</c:v>
                </c:pt>
                <c:pt idx="4713">
                  <c:v>33.466666669999995</c:v>
                </c:pt>
                <c:pt idx="4714">
                  <c:v>33.5</c:v>
                </c:pt>
                <c:pt idx="4715">
                  <c:v>33.533333330000019</c:v>
                </c:pt>
                <c:pt idx="4716">
                  <c:v>33.566666669999996</c:v>
                </c:pt>
                <c:pt idx="4717">
                  <c:v>33.6</c:v>
                </c:pt>
                <c:pt idx="4718">
                  <c:v>33.633333330000021</c:v>
                </c:pt>
                <c:pt idx="4719">
                  <c:v>33.666666669999998</c:v>
                </c:pt>
                <c:pt idx="4720">
                  <c:v>33.700000000000003</c:v>
                </c:pt>
                <c:pt idx="4721">
                  <c:v>33.733333330000029</c:v>
                </c:pt>
                <c:pt idx="4722">
                  <c:v>33.766666669999999</c:v>
                </c:pt>
                <c:pt idx="4723">
                  <c:v>33.800000000000004</c:v>
                </c:pt>
                <c:pt idx="4724">
                  <c:v>33.833333330000016</c:v>
                </c:pt>
                <c:pt idx="4725">
                  <c:v>33.866666669999994</c:v>
                </c:pt>
                <c:pt idx="4726">
                  <c:v>33.9</c:v>
                </c:pt>
                <c:pt idx="4727">
                  <c:v>33.933333330000025</c:v>
                </c:pt>
                <c:pt idx="4728">
                  <c:v>33.966666669999995</c:v>
                </c:pt>
                <c:pt idx="4729">
                  <c:v>34</c:v>
                </c:pt>
                <c:pt idx="4730">
                  <c:v>34.033333330000019</c:v>
                </c:pt>
                <c:pt idx="4731">
                  <c:v>34.066666669999996</c:v>
                </c:pt>
                <c:pt idx="4732">
                  <c:v>34.1</c:v>
                </c:pt>
                <c:pt idx="4733">
                  <c:v>34.133333330000021</c:v>
                </c:pt>
                <c:pt idx="4734">
                  <c:v>34.166666669999998</c:v>
                </c:pt>
                <c:pt idx="4735">
                  <c:v>34.200000000000003</c:v>
                </c:pt>
                <c:pt idx="4736">
                  <c:v>34.233333330000029</c:v>
                </c:pt>
                <c:pt idx="4737">
                  <c:v>34.266666669999999</c:v>
                </c:pt>
                <c:pt idx="4738">
                  <c:v>34.300000000000004</c:v>
                </c:pt>
                <c:pt idx="4739">
                  <c:v>34.333333330000016</c:v>
                </c:pt>
                <c:pt idx="4740">
                  <c:v>34.366666669999994</c:v>
                </c:pt>
                <c:pt idx="4741">
                  <c:v>34.4</c:v>
                </c:pt>
                <c:pt idx="4742">
                  <c:v>34.433333330000025</c:v>
                </c:pt>
                <c:pt idx="4743">
                  <c:v>34.466666669999995</c:v>
                </c:pt>
                <c:pt idx="4744">
                  <c:v>34.5</c:v>
                </c:pt>
                <c:pt idx="4745">
                  <c:v>34.533333330000019</c:v>
                </c:pt>
                <c:pt idx="4746">
                  <c:v>34.566666669999996</c:v>
                </c:pt>
                <c:pt idx="4747">
                  <c:v>34.6</c:v>
                </c:pt>
                <c:pt idx="4748">
                  <c:v>34.633333330000021</c:v>
                </c:pt>
                <c:pt idx="4749">
                  <c:v>34.666666669999998</c:v>
                </c:pt>
                <c:pt idx="4750">
                  <c:v>34.700000000000003</c:v>
                </c:pt>
                <c:pt idx="4751">
                  <c:v>34.733333330000029</c:v>
                </c:pt>
                <c:pt idx="4752">
                  <c:v>34.766666669999999</c:v>
                </c:pt>
                <c:pt idx="4753">
                  <c:v>34.800000000000004</c:v>
                </c:pt>
                <c:pt idx="4754">
                  <c:v>34.833333330000016</c:v>
                </c:pt>
                <c:pt idx="4755">
                  <c:v>34.866666669999994</c:v>
                </c:pt>
                <c:pt idx="4756">
                  <c:v>34.9</c:v>
                </c:pt>
                <c:pt idx="4757">
                  <c:v>34.933333330000025</c:v>
                </c:pt>
                <c:pt idx="4758">
                  <c:v>34.966666669999995</c:v>
                </c:pt>
                <c:pt idx="4759">
                  <c:v>35</c:v>
                </c:pt>
                <c:pt idx="4760">
                  <c:v>35.033333330000019</c:v>
                </c:pt>
                <c:pt idx="4761">
                  <c:v>35.066666669999996</c:v>
                </c:pt>
                <c:pt idx="4762">
                  <c:v>35.1</c:v>
                </c:pt>
                <c:pt idx="4763">
                  <c:v>35.133333330000021</c:v>
                </c:pt>
                <c:pt idx="4764">
                  <c:v>35.166666669999998</c:v>
                </c:pt>
                <c:pt idx="4765">
                  <c:v>35.200000000000003</c:v>
                </c:pt>
                <c:pt idx="4766">
                  <c:v>35.233333330000029</c:v>
                </c:pt>
                <c:pt idx="4767">
                  <c:v>35.266666669999999</c:v>
                </c:pt>
                <c:pt idx="4768">
                  <c:v>35.300000000000004</c:v>
                </c:pt>
                <c:pt idx="4769">
                  <c:v>35.333333330000016</c:v>
                </c:pt>
                <c:pt idx="4770">
                  <c:v>35.366666669999994</c:v>
                </c:pt>
                <c:pt idx="4771">
                  <c:v>35.4</c:v>
                </c:pt>
                <c:pt idx="4772">
                  <c:v>35.433333330000025</c:v>
                </c:pt>
                <c:pt idx="4773">
                  <c:v>35.466666669999995</c:v>
                </c:pt>
                <c:pt idx="4774">
                  <c:v>35.5</c:v>
                </c:pt>
                <c:pt idx="4775">
                  <c:v>35.533333330000019</c:v>
                </c:pt>
                <c:pt idx="4776">
                  <c:v>35.566666669999996</c:v>
                </c:pt>
                <c:pt idx="4777">
                  <c:v>35.6</c:v>
                </c:pt>
                <c:pt idx="4778">
                  <c:v>35.633333330000021</c:v>
                </c:pt>
                <c:pt idx="4779">
                  <c:v>35.666666669999998</c:v>
                </c:pt>
                <c:pt idx="4780">
                  <c:v>35.700000000000003</c:v>
                </c:pt>
                <c:pt idx="4781">
                  <c:v>35.733333330000029</c:v>
                </c:pt>
                <c:pt idx="4782">
                  <c:v>35.766666669999999</c:v>
                </c:pt>
                <c:pt idx="4783">
                  <c:v>35.800000000000004</c:v>
                </c:pt>
                <c:pt idx="4784">
                  <c:v>35.833333330000016</c:v>
                </c:pt>
                <c:pt idx="4785">
                  <c:v>35.866666669999994</c:v>
                </c:pt>
                <c:pt idx="4786">
                  <c:v>35.9</c:v>
                </c:pt>
                <c:pt idx="4787">
                  <c:v>35.933333330000025</c:v>
                </c:pt>
                <c:pt idx="4788">
                  <c:v>35.966666669999995</c:v>
                </c:pt>
                <c:pt idx="4789">
                  <c:v>36</c:v>
                </c:pt>
                <c:pt idx="4790">
                  <c:v>36.033333330000019</c:v>
                </c:pt>
                <c:pt idx="4791">
                  <c:v>36.066666669999996</c:v>
                </c:pt>
                <c:pt idx="4792">
                  <c:v>36.1</c:v>
                </c:pt>
                <c:pt idx="4793">
                  <c:v>36.133333330000021</c:v>
                </c:pt>
                <c:pt idx="4794">
                  <c:v>36.166666669999998</c:v>
                </c:pt>
                <c:pt idx="4795">
                  <c:v>36.200000000000003</c:v>
                </c:pt>
                <c:pt idx="4796">
                  <c:v>36.233333330000029</c:v>
                </c:pt>
                <c:pt idx="4797">
                  <c:v>36.266666669999999</c:v>
                </c:pt>
                <c:pt idx="4798">
                  <c:v>36.300000000000004</c:v>
                </c:pt>
                <c:pt idx="4799">
                  <c:v>36.333333330000016</c:v>
                </c:pt>
                <c:pt idx="4800">
                  <c:v>36.366666669999994</c:v>
                </c:pt>
                <c:pt idx="4801">
                  <c:v>36.4</c:v>
                </c:pt>
                <c:pt idx="4802">
                  <c:v>36.433333330000025</c:v>
                </c:pt>
                <c:pt idx="4803">
                  <c:v>36.466666669999995</c:v>
                </c:pt>
                <c:pt idx="4804">
                  <c:v>36.5</c:v>
                </c:pt>
                <c:pt idx="4805">
                  <c:v>36.533333330000019</c:v>
                </c:pt>
                <c:pt idx="4806">
                  <c:v>36.566666669999996</c:v>
                </c:pt>
                <c:pt idx="4807">
                  <c:v>36.6</c:v>
                </c:pt>
                <c:pt idx="4808">
                  <c:v>36.633333330000021</c:v>
                </c:pt>
                <c:pt idx="4809">
                  <c:v>36.666666669999998</c:v>
                </c:pt>
                <c:pt idx="4810">
                  <c:v>36.700000000000003</c:v>
                </c:pt>
                <c:pt idx="4811">
                  <c:v>36.733333330000029</c:v>
                </c:pt>
                <c:pt idx="4812">
                  <c:v>36.766666669999999</c:v>
                </c:pt>
                <c:pt idx="4813">
                  <c:v>36.800000000000004</c:v>
                </c:pt>
                <c:pt idx="4814">
                  <c:v>36.833333330000016</c:v>
                </c:pt>
                <c:pt idx="4815">
                  <c:v>36.866666669999994</c:v>
                </c:pt>
                <c:pt idx="4816">
                  <c:v>36.9</c:v>
                </c:pt>
                <c:pt idx="4817">
                  <c:v>36.933333330000025</c:v>
                </c:pt>
                <c:pt idx="4818">
                  <c:v>36.966666669999995</c:v>
                </c:pt>
                <c:pt idx="4819">
                  <c:v>37</c:v>
                </c:pt>
                <c:pt idx="4820">
                  <c:v>37.033333330000019</c:v>
                </c:pt>
                <c:pt idx="4821">
                  <c:v>37.066666669999996</c:v>
                </c:pt>
                <c:pt idx="4822">
                  <c:v>37.1</c:v>
                </c:pt>
                <c:pt idx="4823">
                  <c:v>37.133333330000021</c:v>
                </c:pt>
                <c:pt idx="4824">
                  <c:v>37.166666669999998</c:v>
                </c:pt>
                <c:pt idx="4825">
                  <c:v>37.200000000000003</c:v>
                </c:pt>
                <c:pt idx="4826">
                  <c:v>37.233333330000029</c:v>
                </c:pt>
                <c:pt idx="4827">
                  <c:v>37.266666669999999</c:v>
                </c:pt>
                <c:pt idx="4828">
                  <c:v>37.300000000000004</c:v>
                </c:pt>
                <c:pt idx="4829">
                  <c:v>37.333333330000016</c:v>
                </c:pt>
                <c:pt idx="4830">
                  <c:v>37.366666669999994</c:v>
                </c:pt>
                <c:pt idx="4831">
                  <c:v>37.4</c:v>
                </c:pt>
                <c:pt idx="4832">
                  <c:v>37.433333330000025</c:v>
                </c:pt>
                <c:pt idx="4833">
                  <c:v>37.466666669999995</c:v>
                </c:pt>
                <c:pt idx="4834">
                  <c:v>37.5</c:v>
                </c:pt>
                <c:pt idx="4835">
                  <c:v>37.533333330000019</c:v>
                </c:pt>
                <c:pt idx="4836">
                  <c:v>37.566666669999996</c:v>
                </c:pt>
                <c:pt idx="4837">
                  <c:v>37.6</c:v>
                </c:pt>
                <c:pt idx="4838">
                  <c:v>37.633333330000021</c:v>
                </c:pt>
                <c:pt idx="4839">
                  <c:v>37.666666669999998</c:v>
                </c:pt>
                <c:pt idx="4840">
                  <c:v>37.700000000000003</c:v>
                </c:pt>
                <c:pt idx="4841">
                  <c:v>37.733333330000029</c:v>
                </c:pt>
                <c:pt idx="4842">
                  <c:v>37.766666669999999</c:v>
                </c:pt>
                <c:pt idx="4843">
                  <c:v>37.800000000000004</c:v>
                </c:pt>
                <c:pt idx="4844">
                  <c:v>37.833333330000016</c:v>
                </c:pt>
                <c:pt idx="4845">
                  <c:v>37.866666669999994</c:v>
                </c:pt>
                <c:pt idx="4846">
                  <c:v>37.9</c:v>
                </c:pt>
                <c:pt idx="4847">
                  <c:v>37.933333330000025</c:v>
                </c:pt>
                <c:pt idx="4848">
                  <c:v>37.966666669999995</c:v>
                </c:pt>
                <c:pt idx="4849">
                  <c:v>38</c:v>
                </c:pt>
                <c:pt idx="4850">
                  <c:v>38.033333330000019</c:v>
                </c:pt>
                <c:pt idx="4851">
                  <c:v>38.066666669999996</c:v>
                </c:pt>
                <c:pt idx="4852">
                  <c:v>38.1</c:v>
                </c:pt>
                <c:pt idx="4853">
                  <c:v>38.133333330000021</c:v>
                </c:pt>
                <c:pt idx="4854">
                  <c:v>38.166666669999998</c:v>
                </c:pt>
                <c:pt idx="4855">
                  <c:v>38.200000000000003</c:v>
                </c:pt>
                <c:pt idx="4856">
                  <c:v>38.233333330000029</c:v>
                </c:pt>
                <c:pt idx="4857">
                  <c:v>38.266666669999999</c:v>
                </c:pt>
                <c:pt idx="4858">
                  <c:v>38.300000000000004</c:v>
                </c:pt>
                <c:pt idx="4859">
                  <c:v>38.333333330000016</c:v>
                </c:pt>
                <c:pt idx="4860">
                  <c:v>38.366666669999994</c:v>
                </c:pt>
                <c:pt idx="4861">
                  <c:v>38.4</c:v>
                </c:pt>
                <c:pt idx="4862">
                  <c:v>38.433333330000025</c:v>
                </c:pt>
                <c:pt idx="4863">
                  <c:v>38.466666669999995</c:v>
                </c:pt>
                <c:pt idx="4864">
                  <c:v>38.5</c:v>
                </c:pt>
                <c:pt idx="4865">
                  <c:v>38.533333330000019</c:v>
                </c:pt>
                <c:pt idx="4866">
                  <c:v>38.566666669999996</c:v>
                </c:pt>
                <c:pt idx="4867">
                  <c:v>38.6</c:v>
                </c:pt>
                <c:pt idx="4868">
                  <c:v>38.633333330000021</c:v>
                </c:pt>
                <c:pt idx="4869">
                  <c:v>38.666666669999998</c:v>
                </c:pt>
                <c:pt idx="4870">
                  <c:v>38.700000000000003</c:v>
                </c:pt>
                <c:pt idx="4871">
                  <c:v>38.733333330000029</c:v>
                </c:pt>
                <c:pt idx="4872">
                  <c:v>38.766666669999999</c:v>
                </c:pt>
                <c:pt idx="4873">
                  <c:v>38.800000000000004</c:v>
                </c:pt>
                <c:pt idx="4874">
                  <c:v>38.833333330000016</c:v>
                </c:pt>
                <c:pt idx="4875">
                  <c:v>38.866666669999994</c:v>
                </c:pt>
                <c:pt idx="4876">
                  <c:v>38.9</c:v>
                </c:pt>
                <c:pt idx="4877">
                  <c:v>38.933333330000025</c:v>
                </c:pt>
                <c:pt idx="4878">
                  <c:v>38.966666669999995</c:v>
                </c:pt>
                <c:pt idx="4879">
                  <c:v>39</c:v>
                </c:pt>
                <c:pt idx="4880">
                  <c:v>39.033333330000019</c:v>
                </c:pt>
                <c:pt idx="4881">
                  <c:v>39.066666669999996</c:v>
                </c:pt>
                <c:pt idx="4882">
                  <c:v>39.1</c:v>
                </c:pt>
                <c:pt idx="4883">
                  <c:v>39.133333330000021</c:v>
                </c:pt>
                <c:pt idx="4884">
                  <c:v>39.166666669999998</c:v>
                </c:pt>
                <c:pt idx="4885">
                  <c:v>39.200000000000003</c:v>
                </c:pt>
                <c:pt idx="4886">
                  <c:v>39.233333330000029</c:v>
                </c:pt>
                <c:pt idx="4887">
                  <c:v>39.266666669999999</c:v>
                </c:pt>
                <c:pt idx="4888">
                  <c:v>39.300000000000004</c:v>
                </c:pt>
                <c:pt idx="4889">
                  <c:v>39.333333330000016</c:v>
                </c:pt>
                <c:pt idx="4890">
                  <c:v>39.366666669999994</c:v>
                </c:pt>
                <c:pt idx="4891">
                  <c:v>39.4</c:v>
                </c:pt>
                <c:pt idx="4892">
                  <c:v>39.433333330000025</c:v>
                </c:pt>
                <c:pt idx="4893">
                  <c:v>39.466666669999995</c:v>
                </c:pt>
                <c:pt idx="4894">
                  <c:v>39.5</c:v>
                </c:pt>
                <c:pt idx="4895">
                  <c:v>39.533333330000019</c:v>
                </c:pt>
                <c:pt idx="4896">
                  <c:v>39.566666669999996</c:v>
                </c:pt>
                <c:pt idx="4897">
                  <c:v>39.6</c:v>
                </c:pt>
                <c:pt idx="4898">
                  <c:v>39.633333330000021</c:v>
                </c:pt>
                <c:pt idx="4899">
                  <c:v>39.666666669999998</c:v>
                </c:pt>
                <c:pt idx="4900">
                  <c:v>39.700000000000003</c:v>
                </c:pt>
                <c:pt idx="4901">
                  <c:v>39.733333330000029</c:v>
                </c:pt>
                <c:pt idx="4902">
                  <c:v>39.766666669999999</c:v>
                </c:pt>
                <c:pt idx="4903">
                  <c:v>39.800000000000004</c:v>
                </c:pt>
                <c:pt idx="4904">
                  <c:v>39.833333330000016</c:v>
                </c:pt>
                <c:pt idx="4905">
                  <c:v>39.866666669999994</c:v>
                </c:pt>
                <c:pt idx="4906">
                  <c:v>39.9</c:v>
                </c:pt>
                <c:pt idx="4907">
                  <c:v>39.933333330000025</c:v>
                </c:pt>
                <c:pt idx="4908">
                  <c:v>39.966666669999995</c:v>
                </c:pt>
                <c:pt idx="4909">
                  <c:v>40</c:v>
                </c:pt>
                <c:pt idx="4910">
                  <c:v>40.033333330000019</c:v>
                </c:pt>
                <c:pt idx="4911">
                  <c:v>40.066666669999996</c:v>
                </c:pt>
                <c:pt idx="4912">
                  <c:v>40.1</c:v>
                </c:pt>
                <c:pt idx="4913">
                  <c:v>40.133333330000021</c:v>
                </c:pt>
                <c:pt idx="4914">
                  <c:v>40.166666669999998</c:v>
                </c:pt>
                <c:pt idx="4915">
                  <c:v>40.200000000000003</c:v>
                </c:pt>
                <c:pt idx="4916">
                  <c:v>40.233333330000029</c:v>
                </c:pt>
                <c:pt idx="4917">
                  <c:v>40.266666669999999</c:v>
                </c:pt>
                <c:pt idx="4918">
                  <c:v>40.300000000000004</c:v>
                </c:pt>
                <c:pt idx="4919">
                  <c:v>40.333333330000016</c:v>
                </c:pt>
                <c:pt idx="4920">
                  <c:v>40.366666669999994</c:v>
                </c:pt>
                <c:pt idx="4921">
                  <c:v>40.4</c:v>
                </c:pt>
                <c:pt idx="4922">
                  <c:v>40.433333330000025</c:v>
                </c:pt>
                <c:pt idx="4923">
                  <c:v>40.466666669999995</c:v>
                </c:pt>
                <c:pt idx="4924">
                  <c:v>40.5</c:v>
                </c:pt>
                <c:pt idx="4925">
                  <c:v>40.533333330000019</c:v>
                </c:pt>
                <c:pt idx="4926">
                  <c:v>40.566666669999996</c:v>
                </c:pt>
                <c:pt idx="4927">
                  <c:v>40.6</c:v>
                </c:pt>
                <c:pt idx="4928">
                  <c:v>40.633333330000021</c:v>
                </c:pt>
                <c:pt idx="4929">
                  <c:v>40.666666669999998</c:v>
                </c:pt>
                <c:pt idx="4930">
                  <c:v>40.700000000000003</c:v>
                </c:pt>
                <c:pt idx="4931">
                  <c:v>40.733333330000029</c:v>
                </c:pt>
                <c:pt idx="4932">
                  <c:v>40.766666669999999</c:v>
                </c:pt>
                <c:pt idx="4933">
                  <c:v>40.800000000000004</c:v>
                </c:pt>
                <c:pt idx="4934">
                  <c:v>40.833333330000016</c:v>
                </c:pt>
                <c:pt idx="4935">
                  <c:v>40.866666669999994</c:v>
                </c:pt>
                <c:pt idx="4936">
                  <c:v>40.9</c:v>
                </c:pt>
                <c:pt idx="4937">
                  <c:v>40.933333330000025</c:v>
                </c:pt>
                <c:pt idx="4938">
                  <c:v>40.966666669999995</c:v>
                </c:pt>
                <c:pt idx="4939">
                  <c:v>41</c:v>
                </c:pt>
                <c:pt idx="4940">
                  <c:v>41.033333330000019</c:v>
                </c:pt>
                <c:pt idx="4941">
                  <c:v>41.066666669999996</c:v>
                </c:pt>
                <c:pt idx="4942">
                  <c:v>41.1</c:v>
                </c:pt>
                <c:pt idx="4943">
                  <c:v>41.133333330000021</c:v>
                </c:pt>
                <c:pt idx="4944">
                  <c:v>41.166666669999998</c:v>
                </c:pt>
                <c:pt idx="4945">
                  <c:v>41.2</c:v>
                </c:pt>
                <c:pt idx="4946">
                  <c:v>41.233333330000029</c:v>
                </c:pt>
                <c:pt idx="4947">
                  <c:v>41.266666669999999</c:v>
                </c:pt>
                <c:pt idx="4948">
                  <c:v>41.3</c:v>
                </c:pt>
                <c:pt idx="4949">
                  <c:v>41.333333330000016</c:v>
                </c:pt>
                <c:pt idx="4950">
                  <c:v>41.366666669999994</c:v>
                </c:pt>
                <c:pt idx="4951">
                  <c:v>41.4</c:v>
                </c:pt>
                <c:pt idx="4952">
                  <c:v>41.433333330000025</c:v>
                </c:pt>
                <c:pt idx="4953">
                  <c:v>41.466666669999995</c:v>
                </c:pt>
                <c:pt idx="4954">
                  <c:v>41.5</c:v>
                </c:pt>
                <c:pt idx="4955">
                  <c:v>41.533333330000019</c:v>
                </c:pt>
                <c:pt idx="4956">
                  <c:v>41.566666669999996</c:v>
                </c:pt>
                <c:pt idx="4957">
                  <c:v>41.6</c:v>
                </c:pt>
                <c:pt idx="4958">
                  <c:v>41.633333330000021</c:v>
                </c:pt>
                <c:pt idx="4959">
                  <c:v>41.666666669999998</c:v>
                </c:pt>
                <c:pt idx="4960">
                  <c:v>41.7</c:v>
                </c:pt>
                <c:pt idx="4961">
                  <c:v>41.733333330000029</c:v>
                </c:pt>
                <c:pt idx="4962">
                  <c:v>41.766666669999999</c:v>
                </c:pt>
                <c:pt idx="4963">
                  <c:v>41.8</c:v>
                </c:pt>
                <c:pt idx="4964">
                  <c:v>41.833333330000016</c:v>
                </c:pt>
                <c:pt idx="4965">
                  <c:v>41.866666669999994</c:v>
                </c:pt>
                <c:pt idx="4966">
                  <c:v>41.9</c:v>
                </c:pt>
                <c:pt idx="4967">
                  <c:v>41.933333330000025</c:v>
                </c:pt>
                <c:pt idx="4968">
                  <c:v>41.966666669999995</c:v>
                </c:pt>
                <c:pt idx="4969">
                  <c:v>42</c:v>
                </c:pt>
                <c:pt idx="4970">
                  <c:v>42.033333330000019</c:v>
                </c:pt>
                <c:pt idx="4971">
                  <c:v>42.066666669999996</c:v>
                </c:pt>
                <c:pt idx="4972">
                  <c:v>42.1</c:v>
                </c:pt>
                <c:pt idx="4973">
                  <c:v>42.133333330000021</c:v>
                </c:pt>
                <c:pt idx="4974">
                  <c:v>42.166666669999998</c:v>
                </c:pt>
                <c:pt idx="4975">
                  <c:v>42.2</c:v>
                </c:pt>
                <c:pt idx="4976">
                  <c:v>42.233333330000029</c:v>
                </c:pt>
                <c:pt idx="4977">
                  <c:v>42.266666669999999</c:v>
                </c:pt>
                <c:pt idx="4978">
                  <c:v>42.3</c:v>
                </c:pt>
                <c:pt idx="4979">
                  <c:v>42.333333330000016</c:v>
                </c:pt>
                <c:pt idx="4980">
                  <c:v>42.366666669999994</c:v>
                </c:pt>
                <c:pt idx="4981">
                  <c:v>42.4</c:v>
                </c:pt>
                <c:pt idx="4982">
                  <c:v>42.433333330000025</c:v>
                </c:pt>
                <c:pt idx="4983">
                  <c:v>42.466666669999995</c:v>
                </c:pt>
                <c:pt idx="4984">
                  <c:v>42.5</c:v>
                </c:pt>
                <c:pt idx="4985">
                  <c:v>42.533333330000019</c:v>
                </c:pt>
                <c:pt idx="4986">
                  <c:v>42.566666669999996</c:v>
                </c:pt>
                <c:pt idx="4987">
                  <c:v>42.6</c:v>
                </c:pt>
                <c:pt idx="4988">
                  <c:v>42.633333330000021</c:v>
                </c:pt>
                <c:pt idx="4989">
                  <c:v>42.666666669999998</c:v>
                </c:pt>
                <c:pt idx="4990">
                  <c:v>42.7</c:v>
                </c:pt>
                <c:pt idx="4991">
                  <c:v>42.733333330000029</c:v>
                </c:pt>
                <c:pt idx="4992">
                  <c:v>42.766666669999999</c:v>
                </c:pt>
                <c:pt idx="4993">
                  <c:v>42.8</c:v>
                </c:pt>
                <c:pt idx="4994">
                  <c:v>42.833333330000016</c:v>
                </c:pt>
                <c:pt idx="4995">
                  <c:v>42.866666669999994</c:v>
                </c:pt>
                <c:pt idx="4996">
                  <c:v>42.9</c:v>
                </c:pt>
                <c:pt idx="4997">
                  <c:v>42.933333330000025</c:v>
                </c:pt>
                <c:pt idx="4998">
                  <c:v>42.966666669999995</c:v>
                </c:pt>
                <c:pt idx="4999">
                  <c:v>43</c:v>
                </c:pt>
                <c:pt idx="5000">
                  <c:v>43.033333330000019</c:v>
                </c:pt>
                <c:pt idx="5001">
                  <c:v>43.066666669999996</c:v>
                </c:pt>
                <c:pt idx="5002">
                  <c:v>43.1</c:v>
                </c:pt>
                <c:pt idx="5003">
                  <c:v>43.133333330000021</c:v>
                </c:pt>
                <c:pt idx="5004">
                  <c:v>43.166666669999998</c:v>
                </c:pt>
                <c:pt idx="5005">
                  <c:v>43.2</c:v>
                </c:pt>
                <c:pt idx="5006">
                  <c:v>43.233333330000029</c:v>
                </c:pt>
                <c:pt idx="5007">
                  <c:v>43.266666669999999</c:v>
                </c:pt>
                <c:pt idx="5008">
                  <c:v>43.3</c:v>
                </c:pt>
                <c:pt idx="5009">
                  <c:v>43.333333330000016</c:v>
                </c:pt>
                <c:pt idx="5010">
                  <c:v>43.366666669999994</c:v>
                </c:pt>
                <c:pt idx="5011">
                  <c:v>43.4</c:v>
                </c:pt>
                <c:pt idx="5012">
                  <c:v>43.433333330000025</c:v>
                </c:pt>
                <c:pt idx="5013">
                  <c:v>43.466666669999995</c:v>
                </c:pt>
                <c:pt idx="5014">
                  <c:v>43.5</c:v>
                </c:pt>
                <c:pt idx="5015">
                  <c:v>43.533333330000019</c:v>
                </c:pt>
                <c:pt idx="5016">
                  <c:v>43.566666669999996</c:v>
                </c:pt>
                <c:pt idx="5017">
                  <c:v>43.6</c:v>
                </c:pt>
                <c:pt idx="5018">
                  <c:v>43.633333330000021</c:v>
                </c:pt>
                <c:pt idx="5019">
                  <c:v>43.666666669999998</c:v>
                </c:pt>
                <c:pt idx="5020">
                  <c:v>43.7</c:v>
                </c:pt>
                <c:pt idx="5021">
                  <c:v>43.733333330000029</c:v>
                </c:pt>
                <c:pt idx="5022">
                  <c:v>43.766666669999999</c:v>
                </c:pt>
                <c:pt idx="5023">
                  <c:v>43.8</c:v>
                </c:pt>
                <c:pt idx="5024">
                  <c:v>43.833333330000016</c:v>
                </c:pt>
                <c:pt idx="5025">
                  <c:v>43.866666669999994</c:v>
                </c:pt>
                <c:pt idx="5026">
                  <c:v>43.9</c:v>
                </c:pt>
                <c:pt idx="5027">
                  <c:v>43.933333330000025</c:v>
                </c:pt>
                <c:pt idx="5028">
                  <c:v>43.966666669999995</c:v>
                </c:pt>
                <c:pt idx="5029">
                  <c:v>44</c:v>
                </c:pt>
                <c:pt idx="5030">
                  <c:v>44.033333330000019</c:v>
                </c:pt>
                <c:pt idx="5031">
                  <c:v>44.066666669999996</c:v>
                </c:pt>
                <c:pt idx="5032">
                  <c:v>44.1</c:v>
                </c:pt>
                <c:pt idx="5033">
                  <c:v>44.133333330000021</c:v>
                </c:pt>
                <c:pt idx="5034">
                  <c:v>44.166666669999998</c:v>
                </c:pt>
                <c:pt idx="5035">
                  <c:v>44.2</c:v>
                </c:pt>
                <c:pt idx="5036">
                  <c:v>44.233333330000029</c:v>
                </c:pt>
                <c:pt idx="5037">
                  <c:v>44.266666669999999</c:v>
                </c:pt>
                <c:pt idx="5038">
                  <c:v>44.3</c:v>
                </c:pt>
                <c:pt idx="5039">
                  <c:v>44.333333330000016</c:v>
                </c:pt>
                <c:pt idx="5040">
                  <c:v>44.366666669999994</c:v>
                </c:pt>
                <c:pt idx="5041">
                  <c:v>44.4</c:v>
                </c:pt>
                <c:pt idx="5042">
                  <c:v>44.433333330000025</c:v>
                </c:pt>
                <c:pt idx="5043">
                  <c:v>44.466666669999995</c:v>
                </c:pt>
                <c:pt idx="5044">
                  <c:v>44.5</c:v>
                </c:pt>
                <c:pt idx="5045">
                  <c:v>44.533333330000019</c:v>
                </c:pt>
                <c:pt idx="5046">
                  <c:v>44.566666669999996</c:v>
                </c:pt>
                <c:pt idx="5047">
                  <c:v>44.6</c:v>
                </c:pt>
                <c:pt idx="5048">
                  <c:v>44.633333330000021</c:v>
                </c:pt>
                <c:pt idx="5049">
                  <c:v>44.666666669999998</c:v>
                </c:pt>
                <c:pt idx="5050">
                  <c:v>44.7</c:v>
                </c:pt>
                <c:pt idx="5051">
                  <c:v>44.733333330000029</c:v>
                </c:pt>
                <c:pt idx="5052">
                  <c:v>44.766666669999999</c:v>
                </c:pt>
                <c:pt idx="5053">
                  <c:v>44.8</c:v>
                </c:pt>
                <c:pt idx="5054">
                  <c:v>44.833333330000016</c:v>
                </c:pt>
                <c:pt idx="5055">
                  <c:v>44.866666669999994</c:v>
                </c:pt>
                <c:pt idx="5056">
                  <c:v>44.9</c:v>
                </c:pt>
                <c:pt idx="5057">
                  <c:v>44.933333330000025</c:v>
                </c:pt>
                <c:pt idx="5058">
                  <c:v>44.966666669999995</c:v>
                </c:pt>
                <c:pt idx="5059">
                  <c:v>45</c:v>
                </c:pt>
                <c:pt idx="5060">
                  <c:v>45.033333330000019</c:v>
                </c:pt>
                <c:pt idx="5061">
                  <c:v>45.066666669999996</c:v>
                </c:pt>
                <c:pt idx="5062">
                  <c:v>45.1</c:v>
                </c:pt>
                <c:pt idx="5063">
                  <c:v>45.133333330000021</c:v>
                </c:pt>
                <c:pt idx="5064">
                  <c:v>45.166666669999998</c:v>
                </c:pt>
                <c:pt idx="5065">
                  <c:v>45.2</c:v>
                </c:pt>
                <c:pt idx="5066">
                  <c:v>45.233333330000029</c:v>
                </c:pt>
                <c:pt idx="5067">
                  <c:v>45.266666669999999</c:v>
                </c:pt>
                <c:pt idx="5068">
                  <c:v>45.3</c:v>
                </c:pt>
                <c:pt idx="5069">
                  <c:v>45.333333330000016</c:v>
                </c:pt>
                <c:pt idx="5070">
                  <c:v>45.366666669999994</c:v>
                </c:pt>
                <c:pt idx="5071">
                  <c:v>45.4</c:v>
                </c:pt>
                <c:pt idx="5072">
                  <c:v>45.433333330000025</c:v>
                </c:pt>
                <c:pt idx="5073">
                  <c:v>45.466666669999995</c:v>
                </c:pt>
                <c:pt idx="5074">
                  <c:v>45.5</c:v>
                </c:pt>
                <c:pt idx="5075">
                  <c:v>45.533333330000019</c:v>
                </c:pt>
                <c:pt idx="5076">
                  <c:v>45.566666669999996</c:v>
                </c:pt>
                <c:pt idx="5077">
                  <c:v>45.6</c:v>
                </c:pt>
                <c:pt idx="5078">
                  <c:v>45.633333330000021</c:v>
                </c:pt>
                <c:pt idx="5079">
                  <c:v>45.666666669999998</c:v>
                </c:pt>
                <c:pt idx="5080">
                  <c:v>45.7</c:v>
                </c:pt>
                <c:pt idx="5081">
                  <c:v>45.733333330000029</c:v>
                </c:pt>
                <c:pt idx="5082">
                  <c:v>45.766666669999999</c:v>
                </c:pt>
                <c:pt idx="5083">
                  <c:v>45.8</c:v>
                </c:pt>
                <c:pt idx="5084">
                  <c:v>45.833333330000016</c:v>
                </c:pt>
                <c:pt idx="5085">
                  <c:v>45.866666669999994</c:v>
                </c:pt>
                <c:pt idx="5086">
                  <c:v>45.9</c:v>
                </c:pt>
                <c:pt idx="5087">
                  <c:v>45.933333330000025</c:v>
                </c:pt>
                <c:pt idx="5088">
                  <c:v>45.966666669999995</c:v>
                </c:pt>
                <c:pt idx="5089">
                  <c:v>46</c:v>
                </c:pt>
                <c:pt idx="5090">
                  <c:v>46.033333330000019</c:v>
                </c:pt>
                <c:pt idx="5091">
                  <c:v>46.066666669999996</c:v>
                </c:pt>
                <c:pt idx="5092">
                  <c:v>46.1</c:v>
                </c:pt>
                <c:pt idx="5093">
                  <c:v>46.133333330000021</c:v>
                </c:pt>
                <c:pt idx="5094">
                  <c:v>46.166666669999998</c:v>
                </c:pt>
                <c:pt idx="5095">
                  <c:v>46.2</c:v>
                </c:pt>
                <c:pt idx="5096">
                  <c:v>46.233333330000029</c:v>
                </c:pt>
                <c:pt idx="5097">
                  <c:v>46.266666669999999</c:v>
                </c:pt>
                <c:pt idx="5098">
                  <c:v>46.3</c:v>
                </c:pt>
                <c:pt idx="5099">
                  <c:v>46.333333330000016</c:v>
                </c:pt>
                <c:pt idx="5100">
                  <c:v>46.366666669999994</c:v>
                </c:pt>
                <c:pt idx="5101">
                  <c:v>46.4</c:v>
                </c:pt>
                <c:pt idx="5102">
                  <c:v>46.433333330000025</c:v>
                </c:pt>
                <c:pt idx="5103">
                  <c:v>46.466666669999995</c:v>
                </c:pt>
                <c:pt idx="5104">
                  <c:v>46.5</c:v>
                </c:pt>
                <c:pt idx="5105">
                  <c:v>46.533333330000019</c:v>
                </c:pt>
                <c:pt idx="5106">
                  <c:v>46.566666669999996</c:v>
                </c:pt>
                <c:pt idx="5107">
                  <c:v>46.6</c:v>
                </c:pt>
                <c:pt idx="5108">
                  <c:v>46.633333330000021</c:v>
                </c:pt>
                <c:pt idx="5109">
                  <c:v>46.666666669999998</c:v>
                </c:pt>
                <c:pt idx="5110">
                  <c:v>46.7</c:v>
                </c:pt>
                <c:pt idx="5111">
                  <c:v>46.733333330000029</c:v>
                </c:pt>
                <c:pt idx="5112">
                  <c:v>46.766666669999999</c:v>
                </c:pt>
                <c:pt idx="5113">
                  <c:v>46.8</c:v>
                </c:pt>
                <c:pt idx="5114">
                  <c:v>46.833333330000016</c:v>
                </c:pt>
                <c:pt idx="5115">
                  <c:v>46.866666669999994</c:v>
                </c:pt>
                <c:pt idx="5116">
                  <c:v>46.9</c:v>
                </c:pt>
                <c:pt idx="5117">
                  <c:v>46.933333330000025</c:v>
                </c:pt>
                <c:pt idx="5118">
                  <c:v>46.966666669999995</c:v>
                </c:pt>
                <c:pt idx="5119">
                  <c:v>47</c:v>
                </c:pt>
                <c:pt idx="5120">
                  <c:v>47.033333330000019</c:v>
                </c:pt>
                <c:pt idx="5121">
                  <c:v>47.066666669999996</c:v>
                </c:pt>
                <c:pt idx="5122">
                  <c:v>47.1</c:v>
                </c:pt>
                <c:pt idx="5123">
                  <c:v>47.133333330000021</c:v>
                </c:pt>
                <c:pt idx="5124">
                  <c:v>47.166666669999998</c:v>
                </c:pt>
                <c:pt idx="5125">
                  <c:v>47.2</c:v>
                </c:pt>
                <c:pt idx="5126">
                  <c:v>47.233333330000029</c:v>
                </c:pt>
                <c:pt idx="5127">
                  <c:v>47.266666669999999</c:v>
                </c:pt>
                <c:pt idx="5128">
                  <c:v>47.3</c:v>
                </c:pt>
                <c:pt idx="5129">
                  <c:v>47.333333330000016</c:v>
                </c:pt>
                <c:pt idx="5130">
                  <c:v>47.366666669999994</c:v>
                </c:pt>
                <c:pt idx="5131">
                  <c:v>47.4</c:v>
                </c:pt>
                <c:pt idx="5132">
                  <c:v>47.433333330000025</c:v>
                </c:pt>
                <c:pt idx="5133">
                  <c:v>47.466666669999995</c:v>
                </c:pt>
                <c:pt idx="5134">
                  <c:v>47.5</c:v>
                </c:pt>
                <c:pt idx="5135">
                  <c:v>47.533333330000019</c:v>
                </c:pt>
                <c:pt idx="5136">
                  <c:v>47.566666669999996</c:v>
                </c:pt>
                <c:pt idx="5137">
                  <c:v>47.6</c:v>
                </c:pt>
                <c:pt idx="5138">
                  <c:v>47.633333330000021</c:v>
                </c:pt>
                <c:pt idx="5139">
                  <c:v>47.666666669999998</c:v>
                </c:pt>
                <c:pt idx="5140">
                  <c:v>47.7</c:v>
                </c:pt>
                <c:pt idx="5141">
                  <c:v>47.733333330000029</c:v>
                </c:pt>
                <c:pt idx="5142">
                  <c:v>47.766666669999999</c:v>
                </c:pt>
                <c:pt idx="5143">
                  <c:v>47.8</c:v>
                </c:pt>
                <c:pt idx="5144">
                  <c:v>47.833333330000016</c:v>
                </c:pt>
                <c:pt idx="5145">
                  <c:v>47.866666669999994</c:v>
                </c:pt>
                <c:pt idx="5146">
                  <c:v>47.9</c:v>
                </c:pt>
                <c:pt idx="5147">
                  <c:v>47.933333330000025</c:v>
                </c:pt>
                <c:pt idx="5148">
                  <c:v>47.966666669999995</c:v>
                </c:pt>
                <c:pt idx="5149">
                  <c:v>48</c:v>
                </c:pt>
                <c:pt idx="5150">
                  <c:v>48.033333330000019</c:v>
                </c:pt>
                <c:pt idx="5151">
                  <c:v>48.066666669999996</c:v>
                </c:pt>
                <c:pt idx="5152">
                  <c:v>48.1</c:v>
                </c:pt>
                <c:pt idx="5153">
                  <c:v>48.133333330000021</c:v>
                </c:pt>
                <c:pt idx="5154">
                  <c:v>48.166666669999998</c:v>
                </c:pt>
                <c:pt idx="5155">
                  <c:v>48.2</c:v>
                </c:pt>
                <c:pt idx="5156">
                  <c:v>48.233333330000029</c:v>
                </c:pt>
                <c:pt idx="5157">
                  <c:v>48.266666669999999</c:v>
                </c:pt>
                <c:pt idx="5158">
                  <c:v>48.3</c:v>
                </c:pt>
                <c:pt idx="5159">
                  <c:v>48.333333330000016</c:v>
                </c:pt>
                <c:pt idx="5160">
                  <c:v>48.366666669999994</c:v>
                </c:pt>
                <c:pt idx="5161">
                  <c:v>48.4</c:v>
                </c:pt>
                <c:pt idx="5162">
                  <c:v>48.433333330000025</c:v>
                </c:pt>
                <c:pt idx="5163">
                  <c:v>48.466666669999995</c:v>
                </c:pt>
                <c:pt idx="5164">
                  <c:v>48.5</c:v>
                </c:pt>
                <c:pt idx="5165">
                  <c:v>48.533333330000019</c:v>
                </c:pt>
                <c:pt idx="5166">
                  <c:v>48.566666669999996</c:v>
                </c:pt>
                <c:pt idx="5167">
                  <c:v>48.6</c:v>
                </c:pt>
                <c:pt idx="5168">
                  <c:v>48.633333330000021</c:v>
                </c:pt>
                <c:pt idx="5169">
                  <c:v>48.666666669999998</c:v>
                </c:pt>
                <c:pt idx="5170">
                  <c:v>48.7</c:v>
                </c:pt>
                <c:pt idx="5171">
                  <c:v>48.733333330000029</c:v>
                </c:pt>
                <c:pt idx="5172">
                  <c:v>48.766666669999999</c:v>
                </c:pt>
                <c:pt idx="5173">
                  <c:v>48.8</c:v>
                </c:pt>
                <c:pt idx="5174">
                  <c:v>48.833333330000016</c:v>
                </c:pt>
                <c:pt idx="5175">
                  <c:v>48.866666669999994</c:v>
                </c:pt>
                <c:pt idx="5176">
                  <c:v>48.9</c:v>
                </c:pt>
                <c:pt idx="5177">
                  <c:v>48.933333330000025</c:v>
                </c:pt>
                <c:pt idx="5178">
                  <c:v>48.966666669999995</c:v>
                </c:pt>
                <c:pt idx="5179">
                  <c:v>49</c:v>
                </c:pt>
                <c:pt idx="5180">
                  <c:v>49.033333330000019</c:v>
                </c:pt>
                <c:pt idx="5181">
                  <c:v>49.066666669999996</c:v>
                </c:pt>
                <c:pt idx="5182">
                  <c:v>49.1</c:v>
                </c:pt>
                <c:pt idx="5183">
                  <c:v>49.133333330000021</c:v>
                </c:pt>
                <c:pt idx="5184">
                  <c:v>49.166666669999998</c:v>
                </c:pt>
                <c:pt idx="5185">
                  <c:v>49.2</c:v>
                </c:pt>
                <c:pt idx="5186">
                  <c:v>49.233333330000029</c:v>
                </c:pt>
                <c:pt idx="5187">
                  <c:v>49.266666669999999</c:v>
                </c:pt>
                <c:pt idx="5188">
                  <c:v>49.3</c:v>
                </c:pt>
                <c:pt idx="5189">
                  <c:v>49.333333330000016</c:v>
                </c:pt>
                <c:pt idx="5190">
                  <c:v>49.366666669999994</c:v>
                </c:pt>
                <c:pt idx="5191">
                  <c:v>49.4</c:v>
                </c:pt>
                <c:pt idx="5192">
                  <c:v>49.433333330000025</c:v>
                </c:pt>
                <c:pt idx="5193">
                  <c:v>49.466666669999995</c:v>
                </c:pt>
                <c:pt idx="5194">
                  <c:v>49.5</c:v>
                </c:pt>
                <c:pt idx="5195">
                  <c:v>49.533333330000019</c:v>
                </c:pt>
                <c:pt idx="5196">
                  <c:v>49.566666669999996</c:v>
                </c:pt>
                <c:pt idx="5197">
                  <c:v>49.6</c:v>
                </c:pt>
                <c:pt idx="5198">
                  <c:v>49.633333330000021</c:v>
                </c:pt>
                <c:pt idx="5199">
                  <c:v>49.666666669999998</c:v>
                </c:pt>
                <c:pt idx="5200">
                  <c:v>49.7</c:v>
                </c:pt>
                <c:pt idx="5201">
                  <c:v>49.733333330000029</c:v>
                </c:pt>
                <c:pt idx="5202">
                  <c:v>49.766666669999999</c:v>
                </c:pt>
                <c:pt idx="5203">
                  <c:v>49.8</c:v>
                </c:pt>
                <c:pt idx="5204">
                  <c:v>49.833333330000016</c:v>
                </c:pt>
                <c:pt idx="5205">
                  <c:v>49.866666669999994</c:v>
                </c:pt>
                <c:pt idx="5206">
                  <c:v>49.9</c:v>
                </c:pt>
                <c:pt idx="5207">
                  <c:v>49.933333330000025</c:v>
                </c:pt>
                <c:pt idx="5208">
                  <c:v>49.966666669999995</c:v>
                </c:pt>
                <c:pt idx="5209">
                  <c:v>50</c:v>
                </c:pt>
                <c:pt idx="5210">
                  <c:v>50.033333330000019</c:v>
                </c:pt>
                <c:pt idx="5211">
                  <c:v>50.066666669999996</c:v>
                </c:pt>
                <c:pt idx="5212">
                  <c:v>50.1</c:v>
                </c:pt>
                <c:pt idx="5213">
                  <c:v>50.133333330000021</c:v>
                </c:pt>
                <c:pt idx="5214">
                  <c:v>50.166666669999998</c:v>
                </c:pt>
                <c:pt idx="5215">
                  <c:v>50.2</c:v>
                </c:pt>
                <c:pt idx="5216">
                  <c:v>50.233333330000029</c:v>
                </c:pt>
                <c:pt idx="5217">
                  <c:v>50.266666669999999</c:v>
                </c:pt>
                <c:pt idx="5218">
                  <c:v>50.3</c:v>
                </c:pt>
                <c:pt idx="5219">
                  <c:v>50.333333330000016</c:v>
                </c:pt>
                <c:pt idx="5220">
                  <c:v>50.366666669999994</c:v>
                </c:pt>
                <c:pt idx="5221">
                  <c:v>50.4</c:v>
                </c:pt>
                <c:pt idx="5222">
                  <c:v>50.433333330000025</c:v>
                </c:pt>
                <c:pt idx="5223">
                  <c:v>50.466666669999995</c:v>
                </c:pt>
                <c:pt idx="5224">
                  <c:v>50.5</c:v>
                </c:pt>
                <c:pt idx="5225">
                  <c:v>50.533333330000019</c:v>
                </c:pt>
                <c:pt idx="5226">
                  <c:v>50.566666669999996</c:v>
                </c:pt>
                <c:pt idx="5227">
                  <c:v>50.6</c:v>
                </c:pt>
                <c:pt idx="5228">
                  <c:v>50.633333330000021</c:v>
                </c:pt>
                <c:pt idx="5229">
                  <c:v>50.666666669999998</c:v>
                </c:pt>
                <c:pt idx="5230">
                  <c:v>50.7</c:v>
                </c:pt>
                <c:pt idx="5231">
                  <c:v>50.733333330000029</c:v>
                </c:pt>
                <c:pt idx="5232">
                  <c:v>50.766666669999999</c:v>
                </c:pt>
                <c:pt idx="5233">
                  <c:v>50.8</c:v>
                </c:pt>
                <c:pt idx="5234">
                  <c:v>50.833333330000016</c:v>
                </c:pt>
                <c:pt idx="5235">
                  <c:v>50.866666669999994</c:v>
                </c:pt>
                <c:pt idx="5236">
                  <c:v>50.9</c:v>
                </c:pt>
                <c:pt idx="5237">
                  <c:v>50.933333330000025</c:v>
                </c:pt>
                <c:pt idx="5238">
                  <c:v>50.966666669999995</c:v>
                </c:pt>
                <c:pt idx="5239">
                  <c:v>51</c:v>
                </c:pt>
                <c:pt idx="5240">
                  <c:v>51.033333330000019</c:v>
                </c:pt>
                <c:pt idx="5241">
                  <c:v>51.066666669999996</c:v>
                </c:pt>
                <c:pt idx="5242">
                  <c:v>51.1</c:v>
                </c:pt>
                <c:pt idx="5243">
                  <c:v>51.133333330000021</c:v>
                </c:pt>
                <c:pt idx="5244">
                  <c:v>51.166666669999998</c:v>
                </c:pt>
                <c:pt idx="5245">
                  <c:v>51.2</c:v>
                </c:pt>
                <c:pt idx="5246">
                  <c:v>51.233333330000029</c:v>
                </c:pt>
                <c:pt idx="5247">
                  <c:v>51.266666669999999</c:v>
                </c:pt>
                <c:pt idx="5248">
                  <c:v>51.3</c:v>
                </c:pt>
                <c:pt idx="5249">
                  <c:v>51.333333330000016</c:v>
                </c:pt>
                <c:pt idx="5250">
                  <c:v>51.366666669999994</c:v>
                </c:pt>
                <c:pt idx="5251">
                  <c:v>51.4</c:v>
                </c:pt>
                <c:pt idx="5252">
                  <c:v>51.433333330000025</c:v>
                </c:pt>
                <c:pt idx="5253">
                  <c:v>51.466666669999995</c:v>
                </c:pt>
                <c:pt idx="5254">
                  <c:v>51.5</c:v>
                </c:pt>
                <c:pt idx="5255">
                  <c:v>51.533333330000019</c:v>
                </c:pt>
                <c:pt idx="5256">
                  <c:v>51.566666669999996</c:v>
                </c:pt>
                <c:pt idx="5257">
                  <c:v>51.6</c:v>
                </c:pt>
                <c:pt idx="5258">
                  <c:v>51.633333330000021</c:v>
                </c:pt>
                <c:pt idx="5259">
                  <c:v>51.666666669999998</c:v>
                </c:pt>
                <c:pt idx="5260">
                  <c:v>51.7</c:v>
                </c:pt>
                <c:pt idx="5261">
                  <c:v>51.733333330000029</c:v>
                </c:pt>
                <c:pt idx="5262">
                  <c:v>51.766666669999999</c:v>
                </c:pt>
                <c:pt idx="5263">
                  <c:v>51.8</c:v>
                </c:pt>
                <c:pt idx="5264">
                  <c:v>51.833333330000016</c:v>
                </c:pt>
                <c:pt idx="5265">
                  <c:v>51.866666669999994</c:v>
                </c:pt>
                <c:pt idx="5266">
                  <c:v>51.9</c:v>
                </c:pt>
                <c:pt idx="5267">
                  <c:v>51.933333330000025</c:v>
                </c:pt>
                <c:pt idx="5268">
                  <c:v>51.966666669999995</c:v>
                </c:pt>
                <c:pt idx="5269">
                  <c:v>52</c:v>
                </c:pt>
                <c:pt idx="5270">
                  <c:v>52.033333330000019</c:v>
                </c:pt>
                <c:pt idx="5271">
                  <c:v>52.066666669999996</c:v>
                </c:pt>
                <c:pt idx="5272">
                  <c:v>52.1</c:v>
                </c:pt>
                <c:pt idx="5273">
                  <c:v>52.133333330000021</c:v>
                </c:pt>
                <c:pt idx="5274">
                  <c:v>52.166666669999998</c:v>
                </c:pt>
                <c:pt idx="5275">
                  <c:v>52.2</c:v>
                </c:pt>
                <c:pt idx="5276">
                  <c:v>52.233333330000029</c:v>
                </c:pt>
                <c:pt idx="5277">
                  <c:v>52.266666669999999</c:v>
                </c:pt>
                <c:pt idx="5278">
                  <c:v>52.3</c:v>
                </c:pt>
                <c:pt idx="5279">
                  <c:v>52.333333330000016</c:v>
                </c:pt>
                <c:pt idx="5280">
                  <c:v>52.366666669999994</c:v>
                </c:pt>
                <c:pt idx="5281">
                  <c:v>52.4</c:v>
                </c:pt>
                <c:pt idx="5282">
                  <c:v>52.433333330000025</c:v>
                </c:pt>
                <c:pt idx="5283">
                  <c:v>52.466666669999995</c:v>
                </c:pt>
                <c:pt idx="5284">
                  <c:v>52.5</c:v>
                </c:pt>
                <c:pt idx="5285">
                  <c:v>52.533333330000019</c:v>
                </c:pt>
                <c:pt idx="5286">
                  <c:v>52.566666669999996</c:v>
                </c:pt>
                <c:pt idx="5287">
                  <c:v>52.6</c:v>
                </c:pt>
                <c:pt idx="5288">
                  <c:v>52.633333330000021</c:v>
                </c:pt>
                <c:pt idx="5289">
                  <c:v>52.666666669999998</c:v>
                </c:pt>
                <c:pt idx="5290">
                  <c:v>52.7</c:v>
                </c:pt>
                <c:pt idx="5291">
                  <c:v>52.733333330000029</c:v>
                </c:pt>
                <c:pt idx="5292">
                  <c:v>52.766666669999999</c:v>
                </c:pt>
                <c:pt idx="5293">
                  <c:v>52.8</c:v>
                </c:pt>
                <c:pt idx="5294">
                  <c:v>52.833333330000016</c:v>
                </c:pt>
                <c:pt idx="5295">
                  <c:v>52.866666669999994</c:v>
                </c:pt>
                <c:pt idx="5296">
                  <c:v>52.9</c:v>
                </c:pt>
                <c:pt idx="5297">
                  <c:v>52.933333330000025</c:v>
                </c:pt>
                <c:pt idx="5298">
                  <c:v>52.966666669999995</c:v>
                </c:pt>
                <c:pt idx="5299">
                  <c:v>53</c:v>
                </c:pt>
                <c:pt idx="5300">
                  <c:v>53.033333330000019</c:v>
                </c:pt>
                <c:pt idx="5301">
                  <c:v>53.066666669999996</c:v>
                </c:pt>
                <c:pt idx="5302">
                  <c:v>53.1</c:v>
                </c:pt>
                <c:pt idx="5303">
                  <c:v>53.133333330000021</c:v>
                </c:pt>
                <c:pt idx="5304">
                  <c:v>53.166666669999998</c:v>
                </c:pt>
                <c:pt idx="5305">
                  <c:v>53.2</c:v>
                </c:pt>
                <c:pt idx="5306">
                  <c:v>53.233333330000029</c:v>
                </c:pt>
                <c:pt idx="5307">
                  <c:v>53.266666669999999</c:v>
                </c:pt>
                <c:pt idx="5308">
                  <c:v>53.3</c:v>
                </c:pt>
                <c:pt idx="5309">
                  <c:v>53.333333330000016</c:v>
                </c:pt>
                <c:pt idx="5310">
                  <c:v>53.366666669999994</c:v>
                </c:pt>
                <c:pt idx="5311">
                  <c:v>53.4</c:v>
                </c:pt>
                <c:pt idx="5312">
                  <c:v>53.433333330000025</c:v>
                </c:pt>
                <c:pt idx="5313">
                  <c:v>53.466666669999995</c:v>
                </c:pt>
                <c:pt idx="5314">
                  <c:v>53.5</c:v>
                </c:pt>
                <c:pt idx="5315">
                  <c:v>53.533333330000019</c:v>
                </c:pt>
                <c:pt idx="5316">
                  <c:v>53.566666669999996</c:v>
                </c:pt>
                <c:pt idx="5317">
                  <c:v>53.6</c:v>
                </c:pt>
                <c:pt idx="5318">
                  <c:v>53.633333330000021</c:v>
                </c:pt>
                <c:pt idx="5319">
                  <c:v>53.666666669999998</c:v>
                </c:pt>
                <c:pt idx="5320">
                  <c:v>53.7</c:v>
                </c:pt>
                <c:pt idx="5321">
                  <c:v>53.733333330000029</c:v>
                </c:pt>
                <c:pt idx="5322">
                  <c:v>53.766666669999999</c:v>
                </c:pt>
                <c:pt idx="5323">
                  <c:v>53.8</c:v>
                </c:pt>
                <c:pt idx="5324">
                  <c:v>53.833333330000016</c:v>
                </c:pt>
                <c:pt idx="5325">
                  <c:v>53.866666669999994</c:v>
                </c:pt>
                <c:pt idx="5326">
                  <c:v>53.9</c:v>
                </c:pt>
                <c:pt idx="5327">
                  <c:v>53.933333330000025</c:v>
                </c:pt>
                <c:pt idx="5328">
                  <c:v>53.966666669999995</c:v>
                </c:pt>
                <c:pt idx="5329">
                  <c:v>54</c:v>
                </c:pt>
                <c:pt idx="5330">
                  <c:v>54.033333330000019</c:v>
                </c:pt>
                <c:pt idx="5331">
                  <c:v>54.066666669999996</c:v>
                </c:pt>
                <c:pt idx="5332">
                  <c:v>54.1</c:v>
                </c:pt>
                <c:pt idx="5333">
                  <c:v>54.133333330000021</c:v>
                </c:pt>
                <c:pt idx="5334">
                  <c:v>54.166666669999998</c:v>
                </c:pt>
                <c:pt idx="5335">
                  <c:v>54.2</c:v>
                </c:pt>
                <c:pt idx="5336">
                  <c:v>54.233333330000029</c:v>
                </c:pt>
                <c:pt idx="5337">
                  <c:v>54.266666669999999</c:v>
                </c:pt>
                <c:pt idx="5338">
                  <c:v>54.3</c:v>
                </c:pt>
                <c:pt idx="5339">
                  <c:v>54.333333330000016</c:v>
                </c:pt>
                <c:pt idx="5340">
                  <c:v>54.366666669999994</c:v>
                </c:pt>
                <c:pt idx="5341">
                  <c:v>54.4</c:v>
                </c:pt>
                <c:pt idx="5342">
                  <c:v>54.433333330000025</c:v>
                </c:pt>
                <c:pt idx="5343">
                  <c:v>54.466666669999995</c:v>
                </c:pt>
                <c:pt idx="5344">
                  <c:v>54.5</c:v>
                </c:pt>
                <c:pt idx="5345">
                  <c:v>54.533333330000019</c:v>
                </c:pt>
                <c:pt idx="5346">
                  <c:v>54.566666669999996</c:v>
                </c:pt>
                <c:pt idx="5347">
                  <c:v>54.6</c:v>
                </c:pt>
                <c:pt idx="5348">
                  <c:v>54.633333330000021</c:v>
                </c:pt>
                <c:pt idx="5349">
                  <c:v>54.666666669999998</c:v>
                </c:pt>
                <c:pt idx="5350">
                  <c:v>54.7</c:v>
                </c:pt>
                <c:pt idx="5351">
                  <c:v>54.733333330000029</c:v>
                </c:pt>
                <c:pt idx="5352">
                  <c:v>54.766666669999999</c:v>
                </c:pt>
                <c:pt idx="5353">
                  <c:v>54.8</c:v>
                </c:pt>
                <c:pt idx="5354">
                  <c:v>54.833333330000016</c:v>
                </c:pt>
                <c:pt idx="5355">
                  <c:v>54.866666669999994</c:v>
                </c:pt>
                <c:pt idx="5356">
                  <c:v>54.9</c:v>
                </c:pt>
                <c:pt idx="5357">
                  <c:v>54.933333330000025</c:v>
                </c:pt>
                <c:pt idx="5358">
                  <c:v>54.966666669999995</c:v>
                </c:pt>
                <c:pt idx="5359">
                  <c:v>55</c:v>
                </c:pt>
                <c:pt idx="5360">
                  <c:v>55.033333330000019</c:v>
                </c:pt>
                <c:pt idx="5361">
                  <c:v>55.066666669999996</c:v>
                </c:pt>
                <c:pt idx="5362">
                  <c:v>55.1</c:v>
                </c:pt>
                <c:pt idx="5363">
                  <c:v>55.133333330000021</c:v>
                </c:pt>
                <c:pt idx="5364">
                  <c:v>55.166666669999998</c:v>
                </c:pt>
                <c:pt idx="5365">
                  <c:v>55.2</c:v>
                </c:pt>
                <c:pt idx="5366">
                  <c:v>55.233333330000029</c:v>
                </c:pt>
                <c:pt idx="5367">
                  <c:v>55.266666669999999</c:v>
                </c:pt>
                <c:pt idx="5368">
                  <c:v>55.3</c:v>
                </c:pt>
                <c:pt idx="5369">
                  <c:v>55.333333330000016</c:v>
                </c:pt>
                <c:pt idx="5370">
                  <c:v>55.366666669999994</c:v>
                </c:pt>
                <c:pt idx="5371">
                  <c:v>55.4</c:v>
                </c:pt>
                <c:pt idx="5372">
                  <c:v>55.433333330000025</c:v>
                </c:pt>
                <c:pt idx="5373">
                  <c:v>55.466666669999995</c:v>
                </c:pt>
                <c:pt idx="5374">
                  <c:v>55.5</c:v>
                </c:pt>
                <c:pt idx="5375">
                  <c:v>55.533333330000019</c:v>
                </c:pt>
                <c:pt idx="5376">
                  <c:v>55.566666669999996</c:v>
                </c:pt>
                <c:pt idx="5377">
                  <c:v>55.6</c:v>
                </c:pt>
                <c:pt idx="5378">
                  <c:v>55.633333330000021</c:v>
                </c:pt>
                <c:pt idx="5379">
                  <c:v>55.666666669999998</c:v>
                </c:pt>
                <c:pt idx="5380">
                  <c:v>55.7</c:v>
                </c:pt>
                <c:pt idx="5381">
                  <c:v>55.733333330000029</c:v>
                </c:pt>
                <c:pt idx="5382">
                  <c:v>55.766666669999999</c:v>
                </c:pt>
                <c:pt idx="5383">
                  <c:v>55.8</c:v>
                </c:pt>
                <c:pt idx="5384">
                  <c:v>55.833333330000016</c:v>
                </c:pt>
                <c:pt idx="5385">
                  <c:v>55.866666669999994</c:v>
                </c:pt>
                <c:pt idx="5386">
                  <c:v>55.9</c:v>
                </c:pt>
                <c:pt idx="5387">
                  <c:v>55.933333330000025</c:v>
                </c:pt>
                <c:pt idx="5388">
                  <c:v>55.966666669999995</c:v>
                </c:pt>
                <c:pt idx="5389">
                  <c:v>56</c:v>
                </c:pt>
                <c:pt idx="5390">
                  <c:v>56.033333330000019</c:v>
                </c:pt>
                <c:pt idx="5391">
                  <c:v>56.066666669999996</c:v>
                </c:pt>
                <c:pt idx="5392">
                  <c:v>56.1</c:v>
                </c:pt>
                <c:pt idx="5393">
                  <c:v>56.133333330000021</c:v>
                </c:pt>
                <c:pt idx="5394">
                  <c:v>56.166666669999998</c:v>
                </c:pt>
                <c:pt idx="5395">
                  <c:v>56.2</c:v>
                </c:pt>
                <c:pt idx="5396">
                  <c:v>56.233333330000029</c:v>
                </c:pt>
                <c:pt idx="5397">
                  <c:v>56.266666669999999</c:v>
                </c:pt>
                <c:pt idx="5398">
                  <c:v>56.3</c:v>
                </c:pt>
                <c:pt idx="5399">
                  <c:v>56.333333330000016</c:v>
                </c:pt>
                <c:pt idx="5400">
                  <c:v>56.366666669999994</c:v>
                </c:pt>
                <c:pt idx="5401">
                  <c:v>56.4</c:v>
                </c:pt>
                <c:pt idx="5402">
                  <c:v>56.433333330000025</c:v>
                </c:pt>
                <c:pt idx="5403">
                  <c:v>56.466666669999995</c:v>
                </c:pt>
                <c:pt idx="5404">
                  <c:v>56.5</c:v>
                </c:pt>
                <c:pt idx="5405">
                  <c:v>56.533333330000019</c:v>
                </c:pt>
                <c:pt idx="5406">
                  <c:v>56.566666669999996</c:v>
                </c:pt>
                <c:pt idx="5407">
                  <c:v>56.6</c:v>
                </c:pt>
                <c:pt idx="5408">
                  <c:v>56.633333330000021</c:v>
                </c:pt>
                <c:pt idx="5409">
                  <c:v>56.666666669999998</c:v>
                </c:pt>
                <c:pt idx="5410">
                  <c:v>56.7</c:v>
                </c:pt>
                <c:pt idx="5411">
                  <c:v>56.733333330000029</c:v>
                </c:pt>
                <c:pt idx="5412">
                  <c:v>56.766666669999999</c:v>
                </c:pt>
                <c:pt idx="5413">
                  <c:v>56.8</c:v>
                </c:pt>
                <c:pt idx="5414">
                  <c:v>56.833333330000016</c:v>
                </c:pt>
                <c:pt idx="5415">
                  <c:v>56.866666669999994</c:v>
                </c:pt>
                <c:pt idx="5416">
                  <c:v>56.9</c:v>
                </c:pt>
                <c:pt idx="5417">
                  <c:v>56.933333330000025</c:v>
                </c:pt>
                <c:pt idx="5418">
                  <c:v>56.966666669999995</c:v>
                </c:pt>
                <c:pt idx="5419">
                  <c:v>57</c:v>
                </c:pt>
                <c:pt idx="5420">
                  <c:v>57.033333330000019</c:v>
                </c:pt>
                <c:pt idx="5421">
                  <c:v>57.066666669999996</c:v>
                </c:pt>
                <c:pt idx="5422">
                  <c:v>57.1</c:v>
                </c:pt>
                <c:pt idx="5423">
                  <c:v>57.133333330000021</c:v>
                </c:pt>
                <c:pt idx="5424">
                  <c:v>57.166666669999998</c:v>
                </c:pt>
                <c:pt idx="5425">
                  <c:v>57.2</c:v>
                </c:pt>
                <c:pt idx="5426">
                  <c:v>57.233333330000029</c:v>
                </c:pt>
                <c:pt idx="5427">
                  <c:v>57.266666669999999</c:v>
                </c:pt>
                <c:pt idx="5428">
                  <c:v>57.3</c:v>
                </c:pt>
                <c:pt idx="5429">
                  <c:v>57.333333330000016</c:v>
                </c:pt>
                <c:pt idx="5430">
                  <c:v>57.366666669999994</c:v>
                </c:pt>
                <c:pt idx="5431">
                  <c:v>57.4</c:v>
                </c:pt>
                <c:pt idx="5432">
                  <c:v>57.433333330000025</c:v>
                </c:pt>
                <c:pt idx="5433">
                  <c:v>57.466666669999995</c:v>
                </c:pt>
                <c:pt idx="5434">
                  <c:v>57.5</c:v>
                </c:pt>
                <c:pt idx="5435">
                  <c:v>57.533333330000019</c:v>
                </c:pt>
                <c:pt idx="5436">
                  <c:v>57.566666669999996</c:v>
                </c:pt>
                <c:pt idx="5437">
                  <c:v>57.6</c:v>
                </c:pt>
                <c:pt idx="5438">
                  <c:v>57.633333330000021</c:v>
                </c:pt>
                <c:pt idx="5439">
                  <c:v>57.666666669999998</c:v>
                </c:pt>
                <c:pt idx="5440">
                  <c:v>57.7</c:v>
                </c:pt>
                <c:pt idx="5441">
                  <c:v>57.733333330000029</c:v>
                </c:pt>
                <c:pt idx="5442">
                  <c:v>57.766666669999999</c:v>
                </c:pt>
                <c:pt idx="5443">
                  <c:v>57.8</c:v>
                </c:pt>
                <c:pt idx="5444">
                  <c:v>57.833333330000016</c:v>
                </c:pt>
                <c:pt idx="5445">
                  <c:v>57.866666669999994</c:v>
                </c:pt>
                <c:pt idx="5446">
                  <c:v>57.9</c:v>
                </c:pt>
                <c:pt idx="5447">
                  <c:v>57.933333330000025</c:v>
                </c:pt>
                <c:pt idx="5448">
                  <c:v>57.966666669999995</c:v>
                </c:pt>
                <c:pt idx="5449">
                  <c:v>58</c:v>
                </c:pt>
                <c:pt idx="5450">
                  <c:v>58.033333330000019</c:v>
                </c:pt>
                <c:pt idx="5451">
                  <c:v>58.066666669999996</c:v>
                </c:pt>
                <c:pt idx="5452">
                  <c:v>58.1</c:v>
                </c:pt>
                <c:pt idx="5453">
                  <c:v>58.133333330000021</c:v>
                </c:pt>
                <c:pt idx="5454">
                  <c:v>58.166666669999998</c:v>
                </c:pt>
                <c:pt idx="5455">
                  <c:v>58.2</c:v>
                </c:pt>
                <c:pt idx="5456">
                  <c:v>58.233333330000029</c:v>
                </c:pt>
                <c:pt idx="5457">
                  <c:v>58.266666669999999</c:v>
                </c:pt>
                <c:pt idx="5458">
                  <c:v>58.3</c:v>
                </c:pt>
                <c:pt idx="5459">
                  <c:v>58.333333330000016</c:v>
                </c:pt>
                <c:pt idx="5460">
                  <c:v>58.366666669999994</c:v>
                </c:pt>
                <c:pt idx="5461">
                  <c:v>58.4</c:v>
                </c:pt>
                <c:pt idx="5462">
                  <c:v>58.433333330000025</c:v>
                </c:pt>
                <c:pt idx="5463">
                  <c:v>58.466666669999995</c:v>
                </c:pt>
                <c:pt idx="5464">
                  <c:v>58.5</c:v>
                </c:pt>
                <c:pt idx="5465">
                  <c:v>58.533333330000019</c:v>
                </c:pt>
                <c:pt idx="5466">
                  <c:v>58.566666669999996</c:v>
                </c:pt>
                <c:pt idx="5467">
                  <c:v>58.6</c:v>
                </c:pt>
                <c:pt idx="5468">
                  <c:v>58.633333330000021</c:v>
                </c:pt>
                <c:pt idx="5469">
                  <c:v>58.666666669999998</c:v>
                </c:pt>
                <c:pt idx="5470">
                  <c:v>58.7</c:v>
                </c:pt>
                <c:pt idx="5471">
                  <c:v>58.733333330000029</c:v>
                </c:pt>
                <c:pt idx="5472">
                  <c:v>58.766666669999999</c:v>
                </c:pt>
                <c:pt idx="5473">
                  <c:v>58.8</c:v>
                </c:pt>
                <c:pt idx="5474">
                  <c:v>58.833333330000016</c:v>
                </c:pt>
                <c:pt idx="5475">
                  <c:v>58.866666669999994</c:v>
                </c:pt>
                <c:pt idx="5476">
                  <c:v>58.9</c:v>
                </c:pt>
                <c:pt idx="5477">
                  <c:v>58.933333330000025</c:v>
                </c:pt>
                <c:pt idx="5478">
                  <c:v>58.966666669999995</c:v>
                </c:pt>
                <c:pt idx="5479">
                  <c:v>59</c:v>
                </c:pt>
                <c:pt idx="5480">
                  <c:v>59.033333330000019</c:v>
                </c:pt>
                <c:pt idx="5481">
                  <c:v>59.066666669999996</c:v>
                </c:pt>
                <c:pt idx="5482">
                  <c:v>59.1</c:v>
                </c:pt>
                <c:pt idx="5483">
                  <c:v>59.133333330000021</c:v>
                </c:pt>
                <c:pt idx="5484">
                  <c:v>59.166666669999998</c:v>
                </c:pt>
                <c:pt idx="5485">
                  <c:v>59.2</c:v>
                </c:pt>
                <c:pt idx="5486">
                  <c:v>59.233333330000029</c:v>
                </c:pt>
                <c:pt idx="5487">
                  <c:v>59.266666669999999</c:v>
                </c:pt>
                <c:pt idx="5488">
                  <c:v>59.3</c:v>
                </c:pt>
                <c:pt idx="5489">
                  <c:v>59.333333330000016</c:v>
                </c:pt>
                <c:pt idx="5490">
                  <c:v>59.366666669999994</c:v>
                </c:pt>
                <c:pt idx="5491">
                  <c:v>59.4</c:v>
                </c:pt>
                <c:pt idx="5492">
                  <c:v>59.433333330000025</c:v>
                </c:pt>
                <c:pt idx="5493">
                  <c:v>59.466666669999995</c:v>
                </c:pt>
                <c:pt idx="5494">
                  <c:v>59.5</c:v>
                </c:pt>
                <c:pt idx="5495">
                  <c:v>59.533333330000019</c:v>
                </c:pt>
                <c:pt idx="5496">
                  <c:v>59.566666669999996</c:v>
                </c:pt>
                <c:pt idx="5497">
                  <c:v>59.6</c:v>
                </c:pt>
                <c:pt idx="5498">
                  <c:v>59.633333330000021</c:v>
                </c:pt>
                <c:pt idx="5499">
                  <c:v>59.666666669999998</c:v>
                </c:pt>
                <c:pt idx="5500">
                  <c:v>59.7</c:v>
                </c:pt>
                <c:pt idx="5501">
                  <c:v>59.733333330000029</c:v>
                </c:pt>
                <c:pt idx="5502">
                  <c:v>59.766666669999999</c:v>
                </c:pt>
                <c:pt idx="5503">
                  <c:v>59.8</c:v>
                </c:pt>
                <c:pt idx="5504">
                  <c:v>59.833333330000016</c:v>
                </c:pt>
                <c:pt idx="5505">
                  <c:v>59.866666669999994</c:v>
                </c:pt>
                <c:pt idx="5506">
                  <c:v>59.9</c:v>
                </c:pt>
                <c:pt idx="5507">
                  <c:v>59.933333330000025</c:v>
                </c:pt>
                <c:pt idx="5508">
                  <c:v>59.966666669999995</c:v>
                </c:pt>
                <c:pt idx="5509">
                  <c:v>60</c:v>
                </c:pt>
                <c:pt idx="5510">
                  <c:v>60.033333330000019</c:v>
                </c:pt>
                <c:pt idx="5511">
                  <c:v>60.066666669999996</c:v>
                </c:pt>
                <c:pt idx="5512">
                  <c:v>60.1</c:v>
                </c:pt>
                <c:pt idx="5513">
                  <c:v>60.133333330000021</c:v>
                </c:pt>
                <c:pt idx="5514">
                  <c:v>60.166666669999998</c:v>
                </c:pt>
                <c:pt idx="5515">
                  <c:v>60.2</c:v>
                </c:pt>
                <c:pt idx="5516">
                  <c:v>60.233333330000029</c:v>
                </c:pt>
                <c:pt idx="5517">
                  <c:v>60.266666669999999</c:v>
                </c:pt>
                <c:pt idx="5518">
                  <c:v>60.3</c:v>
                </c:pt>
                <c:pt idx="5519">
                  <c:v>60.333333330000016</c:v>
                </c:pt>
                <c:pt idx="5520">
                  <c:v>60.366666669999994</c:v>
                </c:pt>
                <c:pt idx="5521">
                  <c:v>60.4</c:v>
                </c:pt>
                <c:pt idx="5522">
                  <c:v>60.433333330000025</c:v>
                </c:pt>
                <c:pt idx="5523">
                  <c:v>60.466666669999995</c:v>
                </c:pt>
                <c:pt idx="5524">
                  <c:v>60.5</c:v>
                </c:pt>
                <c:pt idx="5525">
                  <c:v>60.533333330000019</c:v>
                </c:pt>
                <c:pt idx="5526">
                  <c:v>60.566666669999996</c:v>
                </c:pt>
                <c:pt idx="5527">
                  <c:v>60.6</c:v>
                </c:pt>
                <c:pt idx="5528">
                  <c:v>60.633333330000021</c:v>
                </c:pt>
                <c:pt idx="5529">
                  <c:v>60.666666669999998</c:v>
                </c:pt>
                <c:pt idx="5530">
                  <c:v>60.7</c:v>
                </c:pt>
                <c:pt idx="5531">
                  <c:v>60.733333330000029</c:v>
                </c:pt>
                <c:pt idx="5532">
                  <c:v>60.766666669999999</c:v>
                </c:pt>
                <c:pt idx="5533">
                  <c:v>60.8</c:v>
                </c:pt>
                <c:pt idx="5534">
                  <c:v>60.833333330000016</c:v>
                </c:pt>
                <c:pt idx="5535">
                  <c:v>60.866666669999994</c:v>
                </c:pt>
                <c:pt idx="5536">
                  <c:v>60.9</c:v>
                </c:pt>
                <c:pt idx="5537">
                  <c:v>60.933333330000025</c:v>
                </c:pt>
                <c:pt idx="5538">
                  <c:v>60.966666669999995</c:v>
                </c:pt>
                <c:pt idx="5539">
                  <c:v>61</c:v>
                </c:pt>
                <c:pt idx="5540">
                  <c:v>61.033333330000019</c:v>
                </c:pt>
                <c:pt idx="5541">
                  <c:v>61.066666669999996</c:v>
                </c:pt>
                <c:pt idx="5542">
                  <c:v>61.1</c:v>
                </c:pt>
                <c:pt idx="5543">
                  <c:v>61.133333330000021</c:v>
                </c:pt>
                <c:pt idx="5544">
                  <c:v>61.166666669999998</c:v>
                </c:pt>
                <c:pt idx="5545">
                  <c:v>61.2</c:v>
                </c:pt>
                <c:pt idx="5546">
                  <c:v>61.233333330000029</c:v>
                </c:pt>
                <c:pt idx="5547">
                  <c:v>61.266666669999999</c:v>
                </c:pt>
                <c:pt idx="5548">
                  <c:v>61.3</c:v>
                </c:pt>
                <c:pt idx="5549">
                  <c:v>61.333333330000016</c:v>
                </c:pt>
                <c:pt idx="5550">
                  <c:v>61.366666669999994</c:v>
                </c:pt>
                <c:pt idx="5551">
                  <c:v>61.4</c:v>
                </c:pt>
                <c:pt idx="5552">
                  <c:v>61.433333330000025</c:v>
                </c:pt>
                <c:pt idx="5553">
                  <c:v>61.466666669999995</c:v>
                </c:pt>
                <c:pt idx="5554">
                  <c:v>61.5</c:v>
                </c:pt>
                <c:pt idx="5555">
                  <c:v>61.533333330000019</c:v>
                </c:pt>
                <c:pt idx="5556">
                  <c:v>61.566666669999996</c:v>
                </c:pt>
                <c:pt idx="5557">
                  <c:v>61.6</c:v>
                </c:pt>
                <c:pt idx="5558">
                  <c:v>61.633333330000021</c:v>
                </c:pt>
                <c:pt idx="5559">
                  <c:v>61.666666669999998</c:v>
                </c:pt>
                <c:pt idx="5560">
                  <c:v>61.7</c:v>
                </c:pt>
                <c:pt idx="5561">
                  <c:v>61.733333330000029</c:v>
                </c:pt>
                <c:pt idx="5562">
                  <c:v>61.766666669999999</c:v>
                </c:pt>
                <c:pt idx="5563">
                  <c:v>61.8</c:v>
                </c:pt>
                <c:pt idx="5564">
                  <c:v>61.833333330000016</c:v>
                </c:pt>
                <c:pt idx="5565">
                  <c:v>61.866666669999994</c:v>
                </c:pt>
                <c:pt idx="5566">
                  <c:v>61.9</c:v>
                </c:pt>
                <c:pt idx="5567">
                  <c:v>61.933333330000025</c:v>
                </c:pt>
                <c:pt idx="5568">
                  <c:v>61.966666669999995</c:v>
                </c:pt>
                <c:pt idx="5569">
                  <c:v>62</c:v>
                </c:pt>
                <c:pt idx="5570">
                  <c:v>62.033333330000019</c:v>
                </c:pt>
                <c:pt idx="5571">
                  <c:v>62.066666669999996</c:v>
                </c:pt>
                <c:pt idx="5572">
                  <c:v>62.1</c:v>
                </c:pt>
                <c:pt idx="5573">
                  <c:v>62.133333330000021</c:v>
                </c:pt>
                <c:pt idx="5574">
                  <c:v>62.166666669999998</c:v>
                </c:pt>
                <c:pt idx="5575">
                  <c:v>62.2</c:v>
                </c:pt>
                <c:pt idx="5576">
                  <c:v>62.233333330000029</c:v>
                </c:pt>
                <c:pt idx="5577">
                  <c:v>62.266666669999999</c:v>
                </c:pt>
                <c:pt idx="5578">
                  <c:v>62.3</c:v>
                </c:pt>
                <c:pt idx="5579">
                  <c:v>62.333333330000016</c:v>
                </c:pt>
                <c:pt idx="5580">
                  <c:v>62.366666669999994</c:v>
                </c:pt>
                <c:pt idx="5581">
                  <c:v>62.4</c:v>
                </c:pt>
                <c:pt idx="5582">
                  <c:v>62.433333330000025</c:v>
                </c:pt>
                <c:pt idx="5583">
                  <c:v>62.466666669999995</c:v>
                </c:pt>
                <c:pt idx="5584">
                  <c:v>62.5</c:v>
                </c:pt>
                <c:pt idx="5585">
                  <c:v>62.533333330000019</c:v>
                </c:pt>
                <c:pt idx="5586">
                  <c:v>62.566666669999996</c:v>
                </c:pt>
                <c:pt idx="5587">
                  <c:v>62.6</c:v>
                </c:pt>
                <c:pt idx="5588">
                  <c:v>62.633333330000021</c:v>
                </c:pt>
                <c:pt idx="5589">
                  <c:v>62.666666669999998</c:v>
                </c:pt>
                <c:pt idx="5590">
                  <c:v>62.7</c:v>
                </c:pt>
                <c:pt idx="5591">
                  <c:v>62.733333330000029</c:v>
                </c:pt>
                <c:pt idx="5592">
                  <c:v>62.766666669999999</c:v>
                </c:pt>
                <c:pt idx="5593">
                  <c:v>62.8</c:v>
                </c:pt>
                <c:pt idx="5594">
                  <c:v>62.833333330000016</c:v>
                </c:pt>
                <c:pt idx="5595">
                  <c:v>62.866666669999994</c:v>
                </c:pt>
                <c:pt idx="5596">
                  <c:v>62.9</c:v>
                </c:pt>
                <c:pt idx="5597">
                  <c:v>62.933333330000025</c:v>
                </c:pt>
                <c:pt idx="5598">
                  <c:v>62.966666669999995</c:v>
                </c:pt>
                <c:pt idx="5599">
                  <c:v>63</c:v>
                </c:pt>
                <c:pt idx="5600">
                  <c:v>63.033333330000019</c:v>
                </c:pt>
                <c:pt idx="5601">
                  <c:v>63.066666669999996</c:v>
                </c:pt>
                <c:pt idx="5602">
                  <c:v>63.1</c:v>
                </c:pt>
                <c:pt idx="5603">
                  <c:v>63.133333330000021</c:v>
                </c:pt>
                <c:pt idx="5604">
                  <c:v>63.166666669999998</c:v>
                </c:pt>
                <c:pt idx="5605">
                  <c:v>63.2</c:v>
                </c:pt>
                <c:pt idx="5606">
                  <c:v>63.233333330000029</c:v>
                </c:pt>
                <c:pt idx="5607">
                  <c:v>63.266666669999999</c:v>
                </c:pt>
                <c:pt idx="5608">
                  <c:v>63.3</c:v>
                </c:pt>
                <c:pt idx="5609">
                  <c:v>63.333333330000016</c:v>
                </c:pt>
                <c:pt idx="5610">
                  <c:v>63.366666669999994</c:v>
                </c:pt>
                <c:pt idx="5611">
                  <c:v>63.4</c:v>
                </c:pt>
                <c:pt idx="5612">
                  <c:v>63.433333330000025</c:v>
                </c:pt>
                <c:pt idx="5613">
                  <c:v>63.466666669999995</c:v>
                </c:pt>
                <c:pt idx="5614">
                  <c:v>63.5</c:v>
                </c:pt>
                <c:pt idx="5615">
                  <c:v>63.533333330000019</c:v>
                </c:pt>
                <c:pt idx="5616">
                  <c:v>63.566666669999996</c:v>
                </c:pt>
                <c:pt idx="5617">
                  <c:v>63.6</c:v>
                </c:pt>
                <c:pt idx="5618">
                  <c:v>63.633333330000021</c:v>
                </c:pt>
                <c:pt idx="5619">
                  <c:v>63.666666669999998</c:v>
                </c:pt>
                <c:pt idx="5620">
                  <c:v>63.7</c:v>
                </c:pt>
                <c:pt idx="5621">
                  <c:v>63.733333330000029</c:v>
                </c:pt>
                <c:pt idx="5622">
                  <c:v>63.766666669999999</c:v>
                </c:pt>
                <c:pt idx="5623">
                  <c:v>63.8</c:v>
                </c:pt>
                <c:pt idx="5624">
                  <c:v>63.833333330000016</c:v>
                </c:pt>
                <c:pt idx="5625">
                  <c:v>63.866666669999994</c:v>
                </c:pt>
                <c:pt idx="5626">
                  <c:v>63.9</c:v>
                </c:pt>
                <c:pt idx="5627">
                  <c:v>63.933333330000025</c:v>
                </c:pt>
                <c:pt idx="5628">
                  <c:v>63.966666669999995</c:v>
                </c:pt>
                <c:pt idx="5629">
                  <c:v>64</c:v>
                </c:pt>
                <c:pt idx="5630">
                  <c:v>64.033333329999977</c:v>
                </c:pt>
                <c:pt idx="5631">
                  <c:v>64.066666670000046</c:v>
                </c:pt>
                <c:pt idx="5632">
                  <c:v>64.099999999999994</c:v>
                </c:pt>
                <c:pt idx="5633">
                  <c:v>64.133333329999971</c:v>
                </c:pt>
                <c:pt idx="5634">
                  <c:v>64.166666670000026</c:v>
                </c:pt>
                <c:pt idx="5635">
                  <c:v>64.2</c:v>
                </c:pt>
                <c:pt idx="5636">
                  <c:v>64.233333329999979</c:v>
                </c:pt>
                <c:pt idx="5637">
                  <c:v>64.266666670000035</c:v>
                </c:pt>
                <c:pt idx="5638">
                  <c:v>64.3</c:v>
                </c:pt>
                <c:pt idx="5639">
                  <c:v>64.333333329999988</c:v>
                </c:pt>
                <c:pt idx="5640">
                  <c:v>64.366666670000029</c:v>
                </c:pt>
                <c:pt idx="5641">
                  <c:v>64.400000000000006</c:v>
                </c:pt>
                <c:pt idx="5642">
                  <c:v>64.433333329999982</c:v>
                </c:pt>
                <c:pt idx="5643">
                  <c:v>64.466666670000038</c:v>
                </c:pt>
                <c:pt idx="5644">
                  <c:v>64.5</c:v>
                </c:pt>
                <c:pt idx="5645">
                  <c:v>64.533333329999977</c:v>
                </c:pt>
                <c:pt idx="5646">
                  <c:v>64.566666670000046</c:v>
                </c:pt>
                <c:pt idx="5647">
                  <c:v>64.599999999999994</c:v>
                </c:pt>
                <c:pt idx="5648">
                  <c:v>64.633333329999971</c:v>
                </c:pt>
                <c:pt idx="5649">
                  <c:v>64.666666670000026</c:v>
                </c:pt>
                <c:pt idx="5650">
                  <c:v>64.7</c:v>
                </c:pt>
                <c:pt idx="5651">
                  <c:v>64.733333329999979</c:v>
                </c:pt>
                <c:pt idx="5652">
                  <c:v>64.766666670000035</c:v>
                </c:pt>
                <c:pt idx="5653">
                  <c:v>64.8</c:v>
                </c:pt>
                <c:pt idx="5654">
                  <c:v>64.833333329999988</c:v>
                </c:pt>
                <c:pt idx="5655">
                  <c:v>64.866666670000029</c:v>
                </c:pt>
                <c:pt idx="5656">
                  <c:v>64.900000000000006</c:v>
                </c:pt>
                <c:pt idx="5657">
                  <c:v>64.933333329999982</c:v>
                </c:pt>
                <c:pt idx="5658">
                  <c:v>64.966666670000038</c:v>
                </c:pt>
                <c:pt idx="5659">
                  <c:v>65</c:v>
                </c:pt>
                <c:pt idx="5660">
                  <c:v>65.033333329999977</c:v>
                </c:pt>
                <c:pt idx="5661">
                  <c:v>65.066666670000046</c:v>
                </c:pt>
                <c:pt idx="5662">
                  <c:v>65.099999999999994</c:v>
                </c:pt>
                <c:pt idx="5663">
                  <c:v>65.133333329999971</c:v>
                </c:pt>
                <c:pt idx="5664">
                  <c:v>65.166666670000026</c:v>
                </c:pt>
                <c:pt idx="5665">
                  <c:v>65.2</c:v>
                </c:pt>
                <c:pt idx="5666">
                  <c:v>65.233333329999979</c:v>
                </c:pt>
                <c:pt idx="5667">
                  <c:v>65.266666670000035</c:v>
                </c:pt>
                <c:pt idx="5668">
                  <c:v>65.3</c:v>
                </c:pt>
                <c:pt idx="5669">
                  <c:v>65.333333329999988</c:v>
                </c:pt>
                <c:pt idx="5670">
                  <c:v>65.366666670000029</c:v>
                </c:pt>
                <c:pt idx="5671">
                  <c:v>65.400000000000006</c:v>
                </c:pt>
                <c:pt idx="5672">
                  <c:v>65.433333329999982</c:v>
                </c:pt>
                <c:pt idx="5673">
                  <c:v>65.466666670000038</c:v>
                </c:pt>
                <c:pt idx="5674">
                  <c:v>65.5</c:v>
                </c:pt>
                <c:pt idx="5675">
                  <c:v>65.533333329999977</c:v>
                </c:pt>
                <c:pt idx="5676">
                  <c:v>65.566666670000046</c:v>
                </c:pt>
                <c:pt idx="5677">
                  <c:v>65.599999999999994</c:v>
                </c:pt>
                <c:pt idx="5678">
                  <c:v>65.633333329999971</c:v>
                </c:pt>
                <c:pt idx="5679">
                  <c:v>65.666666670000026</c:v>
                </c:pt>
                <c:pt idx="5680">
                  <c:v>65.7</c:v>
                </c:pt>
                <c:pt idx="5681">
                  <c:v>65.733333329999979</c:v>
                </c:pt>
                <c:pt idx="5682">
                  <c:v>65.766666670000035</c:v>
                </c:pt>
                <c:pt idx="5683">
                  <c:v>65.8</c:v>
                </c:pt>
                <c:pt idx="5684">
                  <c:v>65.833333329999988</c:v>
                </c:pt>
                <c:pt idx="5685">
                  <c:v>65.866666670000029</c:v>
                </c:pt>
                <c:pt idx="5686">
                  <c:v>65.900000000000006</c:v>
                </c:pt>
                <c:pt idx="5687">
                  <c:v>65.933333329999982</c:v>
                </c:pt>
                <c:pt idx="5688">
                  <c:v>65.966666670000038</c:v>
                </c:pt>
                <c:pt idx="5689">
                  <c:v>66</c:v>
                </c:pt>
                <c:pt idx="5690">
                  <c:v>66.033333329999977</c:v>
                </c:pt>
                <c:pt idx="5691">
                  <c:v>66.066666670000046</c:v>
                </c:pt>
                <c:pt idx="5692">
                  <c:v>66.099999999999994</c:v>
                </c:pt>
                <c:pt idx="5693">
                  <c:v>66.133333329999971</c:v>
                </c:pt>
                <c:pt idx="5694">
                  <c:v>66.166666670000026</c:v>
                </c:pt>
                <c:pt idx="5695">
                  <c:v>66.2</c:v>
                </c:pt>
                <c:pt idx="5696">
                  <c:v>66.233333329999979</c:v>
                </c:pt>
                <c:pt idx="5697">
                  <c:v>66.266666670000035</c:v>
                </c:pt>
                <c:pt idx="5698">
                  <c:v>66.3</c:v>
                </c:pt>
                <c:pt idx="5699">
                  <c:v>66.333333329999988</c:v>
                </c:pt>
                <c:pt idx="5700">
                  <c:v>66.366666670000029</c:v>
                </c:pt>
                <c:pt idx="5701">
                  <c:v>66.400000000000006</c:v>
                </c:pt>
                <c:pt idx="5702">
                  <c:v>66.433333329999982</c:v>
                </c:pt>
                <c:pt idx="5703">
                  <c:v>66.466666670000038</c:v>
                </c:pt>
                <c:pt idx="5704">
                  <c:v>66.5</c:v>
                </c:pt>
                <c:pt idx="5705">
                  <c:v>66.533333329999977</c:v>
                </c:pt>
                <c:pt idx="5706">
                  <c:v>66.566666670000046</c:v>
                </c:pt>
                <c:pt idx="5707">
                  <c:v>66.599999999999994</c:v>
                </c:pt>
                <c:pt idx="5708">
                  <c:v>66.633333329999971</c:v>
                </c:pt>
                <c:pt idx="5709">
                  <c:v>66.666666670000026</c:v>
                </c:pt>
                <c:pt idx="5710">
                  <c:v>66.7</c:v>
                </c:pt>
                <c:pt idx="5711">
                  <c:v>66.733333329999979</c:v>
                </c:pt>
                <c:pt idx="5712">
                  <c:v>66.766666670000035</c:v>
                </c:pt>
                <c:pt idx="5713">
                  <c:v>66.8</c:v>
                </c:pt>
                <c:pt idx="5714">
                  <c:v>66.833333329999988</c:v>
                </c:pt>
                <c:pt idx="5715">
                  <c:v>66.866666670000029</c:v>
                </c:pt>
                <c:pt idx="5716">
                  <c:v>66.900000000000006</c:v>
                </c:pt>
                <c:pt idx="5717">
                  <c:v>66.933333329999982</c:v>
                </c:pt>
                <c:pt idx="5718">
                  <c:v>66.966666670000038</c:v>
                </c:pt>
                <c:pt idx="5719">
                  <c:v>67</c:v>
                </c:pt>
                <c:pt idx="5720">
                  <c:v>67.033333329999977</c:v>
                </c:pt>
                <c:pt idx="5721">
                  <c:v>67.066666670000046</c:v>
                </c:pt>
                <c:pt idx="5722">
                  <c:v>67.099999999999994</c:v>
                </c:pt>
                <c:pt idx="5723">
                  <c:v>67.133333329999971</c:v>
                </c:pt>
                <c:pt idx="5724">
                  <c:v>67.166666670000026</c:v>
                </c:pt>
                <c:pt idx="5725">
                  <c:v>67.2</c:v>
                </c:pt>
                <c:pt idx="5726">
                  <c:v>67.233333329999979</c:v>
                </c:pt>
                <c:pt idx="5727">
                  <c:v>67.266666670000035</c:v>
                </c:pt>
                <c:pt idx="5728">
                  <c:v>67.3</c:v>
                </c:pt>
                <c:pt idx="5729">
                  <c:v>67.333333329999988</c:v>
                </c:pt>
                <c:pt idx="5730">
                  <c:v>67.366666670000029</c:v>
                </c:pt>
                <c:pt idx="5731">
                  <c:v>67.400000000000006</c:v>
                </c:pt>
                <c:pt idx="5732">
                  <c:v>67.433333329999982</c:v>
                </c:pt>
                <c:pt idx="5733">
                  <c:v>67.466666670000038</c:v>
                </c:pt>
                <c:pt idx="5734">
                  <c:v>67.5</c:v>
                </c:pt>
                <c:pt idx="5735">
                  <c:v>67.533333329999977</c:v>
                </c:pt>
                <c:pt idx="5736">
                  <c:v>67.566666670000046</c:v>
                </c:pt>
                <c:pt idx="5737">
                  <c:v>67.599999999999994</c:v>
                </c:pt>
                <c:pt idx="5738">
                  <c:v>67.633333329999971</c:v>
                </c:pt>
                <c:pt idx="5739">
                  <c:v>67.666666670000026</c:v>
                </c:pt>
                <c:pt idx="5740">
                  <c:v>67.7</c:v>
                </c:pt>
                <c:pt idx="5741">
                  <c:v>67.733333329999979</c:v>
                </c:pt>
                <c:pt idx="5742">
                  <c:v>67.766666670000035</c:v>
                </c:pt>
                <c:pt idx="5743">
                  <c:v>67.8</c:v>
                </c:pt>
                <c:pt idx="5744">
                  <c:v>67.833333329999988</c:v>
                </c:pt>
                <c:pt idx="5745">
                  <c:v>67.866666670000029</c:v>
                </c:pt>
                <c:pt idx="5746">
                  <c:v>67.900000000000006</c:v>
                </c:pt>
                <c:pt idx="5747">
                  <c:v>67.933333329999982</c:v>
                </c:pt>
                <c:pt idx="5748">
                  <c:v>67.966666670000038</c:v>
                </c:pt>
                <c:pt idx="5749">
                  <c:v>68</c:v>
                </c:pt>
                <c:pt idx="5750">
                  <c:v>68.033333329999977</c:v>
                </c:pt>
                <c:pt idx="5751">
                  <c:v>68.066666670000046</c:v>
                </c:pt>
                <c:pt idx="5752">
                  <c:v>68.099999999999994</c:v>
                </c:pt>
                <c:pt idx="5753">
                  <c:v>68.133333329999971</c:v>
                </c:pt>
                <c:pt idx="5754">
                  <c:v>68.166666670000026</c:v>
                </c:pt>
                <c:pt idx="5755">
                  <c:v>68.2</c:v>
                </c:pt>
                <c:pt idx="5756">
                  <c:v>68.233333329999979</c:v>
                </c:pt>
                <c:pt idx="5757">
                  <c:v>68.266666670000035</c:v>
                </c:pt>
                <c:pt idx="5758">
                  <c:v>68.3</c:v>
                </c:pt>
                <c:pt idx="5759">
                  <c:v>68.333333329999988</c:v>
                </c:pt>
                <c:pt idx="5760">
                  <c:v>68.366666670000029</c:v>
                </c:pt>
                <c:pt idx="5761">
                  <c:v>68.400000000000006</c:v>
                </c:pt>
                <c:pt idx="5762">
                  <c:v>68.433333329999982</c:v>
                </c:pt>
                <c:pt idx="5763">
                  <c:v>68.466666670000038</c:v>
                </c:pt>
                <c:pt idx="5764">
                  <c:v>68.5</c:v>
                </c:pt>
                <c:pt idx="5765">
                  <c:v>68.533333329999977</c:v>
                </c:pt>
                <c:pt idx="5766">
                  <c:v>68.566666670000046</c:v>
                </c:pt>
                <c:pt idx="5767">
                  <c:v>68.599999999999994</c:v>
                </c:pt>
                <c:pt idx="5768">
                  <c:v>68.633333329999971</c:v>
                </c:pt>
                <c:pt idx="5769">
                  <c:v>68.666666670000026</c:v>
                </c:pt>
                <c:pt idx="5770">
                  <c:v>68.7</c:v>
                </c:pt>
                <c:pt idx="5771">
                  <c:v>68.733333329999979</c:v>
                </c:pt>
                <c:pt idx="5772">
                  <c:v>68.766666670000035</c:v>
                </c:pt>
                <c:pt idx="5773">
                  <c:v>68.8</c:v>
                </c:pt>
                <c:pt idx="5774">
                  <c:v>68.833333329999988</c:v>
                </c:pt>
                <c:pt idx="5775">
                  <c:v>68.866666670000029</c:v>
                </c:pt>
                <c:pt idx="5776">
                  <c:v>68.900000000000006</c:v>
                </c:pt>
                <c:pt idx="5777">
                  <c:v>68.933333329999982</c:v>
                </c:pt>
                <c:pt idx="5778">
                  <c:v>68.966666670000038</c:v>
                </c:pt>
                <c:pt idx="5779">
                  <c:v>69</c:v>
                </c:pt>
                <c:pt idx="5780">
                  <c:v>69.033333329999977</c:v>
                </c:pt>
                <c:pt idx="5781">
                  <c:v>69.066666670000046</c:v>
                </c:pt>
                <c:pt idx="5782">
                  <c:v>69.099999999999994</c:v>
                </c:pt>
                <c:pt idx="5783">
                  <c:v>69.133333329999971</c:v>
                </c:pt>
                <c:pt idx="5784">
                  <c:v>69.166666670000026</c:v>
                </c:pt>
                <c:pt idx="5785">
                  <c:v>69.2</c:v>
                </c:pt>
                <c:pt idx="5786">
                  <c:v>69.233333329999979</c:v>
                </c:pt>
                <c:pt idx="5787">
                  <c:v>69.266666670000035</c:v>
                </c:pt>
                <c:pt idx="5788">
                  <c:v>69.3</c:v>
                </c:pt>
                <c:pt idx="5789">
                  <c:v>69.333333329999988</c:v>
                </c:pt>
                <c:pt idx="5790">
                  <c:v>69.366666670000029</c:v>
                </c:pt>
                <c:pt idx="5791">
                  <c:v>69.400000000000006</c:v>
                </c:pt>
                <c:pt idx="5792">
                  <c:v>69.433333329999982</c:v>
                </c:pt>
                <c:pt idx="5793">
                  <c:v>69.466666670000038</c:v>
                </c:pt>
                <c:pt idx="5794">
                  <c:v>69.5</c:v>
                </c:pt>
                <c:pt idx="5795">
                  <c:v>69.533333329999977</c:v>
                </c:pt>
                <c:pt idx="5796">
                  <c:v>69.566666670000046</c:v>
                </c:pt>
                <c:pt idx="5797">
                  <c:v>69.599999999999994</c:v>
                </c:pt>
                <c:pt idx="5798">
                  <c:v>69.633333329999971</c:v>
                </c:pt>
                <c:pt idx="5799">
                  <c:v>69.666666670000026</c:v>
                </c:pt>
                <c:pt idx="5800">
                  <c:v>69.7</c:v>
                </c:pt>
                <c:pt idx="5801">
                  <c:v>69.733333329999979</c:v>
                </c:pt>
                <c:pt idx="5802">
                  <c:v>69.766666670000035</c:v>
                </c:pt>
                <c:pt idx="5803">
                  <c:v>69.8</c:v>
                </c:pt>
                <c:pt idx="5804">
                  <c:v>69.833333329999988</c:v>
                </c:pt>
                <c:pt idx="5805">
                  <c:v>69.866666670000029</c:v>
                </c:pt>
                <c:pt idx="5806">
                  <c:v>69.900000000000006</c:v>
                </c:pt>
                <c:pt idx="5807">
                  <c:v>69.933333329999982</c:v>
                </c:pt>
                <c:pt idx="5808">
                  <c:v>69.966666670000038</c:v>
                </c:pt>
                <c:pt idx="5809">
                  <c:v>70</c:v>
                </c:pt>
                <c:pt idx="5810">
                  <c:v>70.033333329999977</c:v>
                </c:pt>
                <c:pt idx="5811">
                  <c:v>70.066666670000046</c:v>
                </c:pt>
                <c:pt idx="5812">
                  <c:v>70.099999999999994</c:v>
                </c:pt>
                <c:pt idx="5813">
                  <c:v>70.133333329999971</c:v>
                </c:pt>
                <c:pt idx="5814">
                  <c:v>70.166666670000026</c:v>
                </c:pt>
                <c:pt idx="5815">
                  <c:v>70.2</c:v>
                </c:pt>
                <c:pt idx="5816">
                  <c:v>70.233333329999979</c:v>
                </c:pt>
                <c:pt idx="5817">
                  <c:v>70.266666670000035</c:v>
                </c:pt>
                <c:pt idx="5818">
                  <c:v>70.3</c:v>
                </c:pt>
                <c:pt idx="5819">
                  <c:v>70.333333329999988</c:v>
                </c:pt>
                <c:pt idx="5820">
                  <c:v>70.366666670000029</c:v>
                </c:pt>
                <c:pt idx="5821">
                  <c:v>70.400000000000006</c:v>
                </c:pt>
                <c:pt idx="5822">
                  <c:v>70.433333329999982</c:v>
                </c:pt>
                <c:pt idx="5823">
                  <c:v>70.466666670000038</c:v>
                </c:pt>
                <c:pt idx="5824">
                  <c:v>70.5</c:v>
                </c:pt>
                <c:pt idx="5825">
                  <c:v>70.533333329999977</c:v>
                </c:pt>
                <c:pt idx="5826">
                  <c:v>70.566666670000046</c:v>
                </c:pt>
                <c:pt idx="5827">
                  <c:v>70.599999999999994</c:v>
                </c:pt>
                <c:pt idx="5828">
                  <c:v>70.633333329999971</c:v>
                </c:pt>
                <c:pt idx="5829">
                  <c:v>70.666666670000026</c:v>
                </c:pt>
                <c:pt idx="5830">
                  <c:v>70.7</c:v>
                </c:pt>
                <c:pt idx="5831">
                  <c:v>70.733333329999979</c:v>
                </c:pt>
                <c:pt idx="5832">
                  <c:v>70.766666670000035</c:v>
                </c:pt>
                <c:pt idx="5833">
                  <c:v>70.8</c:v>
                </c:pt>
                <c:pt idx="5834">
                  <c:v>70.833333329999988</c:v>
                </c:pt>
                <c:pt idx="5835">
                  <c:v>70.866666670000029</c:v>
                </c:pt>
                <c:pt idx="5836">
                  <c:v>70.900000000000006</c:v>
                </c:pt>
                <c:pt idx="5837">
                  <c:v>70.933333329999982</c:v>
                </c:pt>
                <c:pt idx="5838">
                  <c:v>70.966666670000038</c:v>
                </c:pt>
                <c:pt idx="5839">
                  <c:v>71</c:v>
                </c:pt>
                <c:pt idx="5840">
                  <c:v>71.033333329999977</c:v>
                </c:pt>
                <c:pt idx="5841">
                  <c:v>71.066666670000046</c:v>
                </c:pt>
                <c:pt idx="5842">
                  <c:v>71.099999999999994</c:v>
                </c:pt>
                <c:pt idx="5843">
                  <c:v>71.133333329999971</c:v>
                </c:pt>
                <c:pt idx="5844">
                  <c:v>71.166666670000026</c:v>
                </c:pt>
                <c:pt idx="5845">
                  <c:v>71.2</c:v>
                </c:pt>
                <c:pt idx="5846">
                  <c:v>71.233333329999979</c:v>
                </c:pt>
                <c:pt idx="5847">
                  <c:v>71.266666670000035</c:v>
                </c:pt>
                <c:pt idx="5848">
                  <c:v>71.3</c:v>
                </c:pt>
                <c:pt idx="5849">
                  <c:v>71.333333329999988</c:v>
                </c:pt>
                <c:pt idx="5850">
                  <c:v>71.366666670000029</c:v>
                </c:pt>
                <c:pt idx="5851">
                  <c:v>71.400000000000006</c:v>
                </c:pt>
                <c:pt idx="5852">
                  <c:v>71.433333329999982</c:v>
                </c:pt>
                <c:pt idx="5853">
                  <c:v>71.466666670000038</c:v>
                </c:pt>
                <c:pt idx="5854">
                  <c:v>71.5</c:v>
                </c:pt>
                <c:pt idx="5855">
                  <c:v>71.533333329999977</c:v>
                </c:pt>
                <c:pt idx="5856">
                  <c:v>71.566666670000046</c:v>
                </c:pt>
                <c:pt idx="5857">
                  <c:v>71.599999999999994</c:v>
                </c:pt>
                <c:pt idx="5858">
                  <c:v>71.633333329999971</c:v>
                </c:pt>
                <c:pt idx="5859">
                  <c:v>71.666666670000026</c:v>
                </c:pt>
                <c:pt idx="5860">
                  <c:v>71.7</c:v>
                </c:pt>
                <c:pt idx="5861">
                  <c:v>71.733333329999979</c:v>
                </c:pt>
                <c:pt idx="5862">
                  <c:v>71.766666670000035</c:v>
                </c:pt>
                <c:pt idx="5863">
                  <c:v>71.8</c:v>
                </c:pt>
                <c:pt idx="5864">
                  <c:v>71.833333329999988</c:v>
                </c:pt>
                <c:pt idx="5865">
                  <c:v>71.866666670000029</c:v>
                </c:pt>
                <c:pt idx="5866">
                  <c:v>71.900000000000006</c:v>
                </c:pt>
                <c:pt idx="5867">
                  <c:v>71.933333329999982</c:v>
                </c:pt>
                <c:pt idx="5868">
                  <c:v>71.966666670000038</c:v>
                </c:pt>
                <c:pt idx="5869">
                  <c:v>72</c:v>
                </c:pt>
                <c:pt idx="5870">
                  <c:v>72.033333329999977</c:v>
                </c:pt>
                <c:pt idx="5871">
                  <c:v>72.066666670000046</c:v>
                </c:pt>
                <c:pt idx="5872">
                  <c:v>72.099999999999994</c:v>
                </c:pt>
                <c:pt idx="5873">
                  <c:v>72.133333329999971</c:v>
                </c:pt>
                <c:pt idx="5874">
                  <c:v>72.166666670000026</c:v>
                </c:pt>
                <c:pt idx="5875">
                  <c:v>72.2</c:v>
                </c:pt>
                <c:pt idx="5876">
                  <c:v>72.233333329999979</c:v>
                </c:pt>
                <c:pt idx="5877">
                  <c:v>72.266666670000035</c:v>
                </c:pt>
                <c:pt idx="5878">
                  <c:v>72.3</c:v>
                </c:pt>
                <c:pt idx="5879">
                  <c:v>72.333333329999988</c:v>
                </c:pt>
                <c:pt idx="5880">
                  <c:v>72.366666670000029</c:v>
                </c:pt>
                <c:pt idx="5881">
                  <c:v>72.400000000000006</c:v>
                </c:pt>
                <c:pt idx="5882">
                  <c:v>72.433333329999982</c:v>
                </c:pt>
                <c:pt idx="5883">
                  <c:v>72.466666670000038</c:v>
                </c:pt>
                <c:pt idx="5884">
                  <c:v>72.5</c:v>
                </c:pt>
                <c:pt idx="5885">
                  <c:v>72.533333329999977</c:v>
                </c:pt>
                <c:pt idx="5886">
                  <c:v>72.566666670000046</c:v>
                </c:pt>
                <c:pt idx="5887">
                  <c:v>72.599999999999994</c:v>
                </c:pt>
                <c:pt idx="5888">
                  <c:v>72.633333329999971</c:v>
                </c:pt>
                <c:pt idx="5889">
                  <c:v>72.666666670000026</c:v>
                </c:pt>
                <c:pt idx="5890">
                  <c:v>72.7</c:v>
                </c:pt>
                <c:pt idx="5891">
                  <c:v>72.733333329999979</c:v>
                </c:pt>
                <c:pt idx="5892">
                  <c:v>72.766666670000035</c:v>
                </c:pt>
                <c:pt idx="5893">
                  <c:v>72.8</c:v>
                </c:pt>
                <c:pt idx="5894">
                  <c:v>72.833333329999988</c:v>
                </c:pt>
                <c:pt idx="5895">
                  <c:v>72.866666670000029</c:v>
                </c:pt>
                <c:pt idx="5896">
                  <c:v>72.900000000000006</c:v>
                </c:pt>
                <c:pt idx="5897">
                  <c:v>72.933333329999982</c:v>
                </c:pt>
                <c:pt idx="5898">
                  <c:v>72.966666670000038</c:v>
                </c:pt>
                <c:pt idx="5899">
                  <c:v>73</c:v>
                </c:pt>
                <c:pt idx="5900">
                  <c:v>73.033333329999977</c:v>
                </c:pt>
                <c:pt idx="5901">
                  <c:v>73.066666670000046</c:v>
                </c:pt>
                <c:pt idx="5902">
                  <c:v>73.099999999999994</c:v>
                </c:pt>
                <c:pt idx="5903">
                  <c:v>73.133333329999971</c:v>
                </c:pt>
                <c:pt idx="5904">
                  <c:v>73.166666670000026</c:v>
                </c:pt>
                <c:pt idx="5905">
                  <c:v>73.2</c:v>
                </c:pt>
                <c:pt idx="5906">
                  <c:v>73.233333329999979</c:v>
                </c:pt>
                <c:pt idx="5907">
                  <c:v>73.266666670000035</c:v>
                </c:pt>
                <c:pt idx="5908">
                  <c:v>73.3</c:v>
                </c:pt>
                <c:pt idx="5909">
                  <c:v>73.333333329999988</c:v>
                </c:pt>
                <c:pt idx="5910">
                  <c:v>73.366666670000029</c:v>
                </c:pt>
                <c:pt idx="5911">
                  <c:v>73.400000000000006</c:v>
                </c:pt>
                <c:pt idx="5912">
                  <c:v>73.433333329999982</c:v>
                </c:pt>
                <c:pt idx="5913">
                  <c:v>73.466666670000038</c:v>
                </c:pt>
                <c:pt idx="5914">
                  <c:v>73.5</c:v>
                </c:pt>
                <c:pt idx="5915">
                  <c:v>73.533333329999977</c:v>
                </c:pt>
                <c:pt idx="5916">
                  <c:v>73.566666670000046</c:v>
                </c:pt>
                <c:pt idx="5917">
                  <c:v>73.599999999999994</c:v>
                </c:pt>
                <c:pt idx="5918">
                  <c:v>73.633333329999971</c:v>
                </c:pt>
                <c:pt idx="5919">
                  <c:v>73.666666670000026</c:v>
                </c:pt>
                <c:pt idx="5920">
                  <c:v>73.7</c:v>
                </c:pt>
                <c:pt idx="5921">
                  <c:v>73.733333329999979</c:v>
                </c:pt>
                <c:pt idx="5922">
                  <c:v>73.766666670000035</c:v>
                </c:pt>
                <c:pt idx="5923">
                  <c:v>73.8</c:v>
                </c:pt>
                <c:pt idx="5924">
                  <c:v>73.833333329999988</c:v>
                </c:pt>
                <c:pt idx="5925">
                  <c:v>73.866666670000029</c:v>
                </c:pt>
                <c:pt idx="5926">
                  <c:v>73.900000000000006</c:v>
                </c:pt>
                <c:pt idx="5927">
                  <c:v>73.933333329999982</c:v>
                </c:pt>
                <c:pt idx="5928">
                  <c:v>73.966666670000038</c:v>
                </c:pt>
                <c:pt idx="5929">
                  <c:v>74</c:v>
                </c:pt>
                <c:pt idx="5930">
                  <c:v>74.033333329999977</c:v>
                </c:pt>
                <c:pt idx="5931">
                  <c:v>74.066666670000046</c:v>
                </c:pt>
                <c:pt idx="5932">
                  <c:v>74.099999999999994</c:v>
                </c:pt>
                <c:pt idx="5933">
                  <c:v>74.133333329999971</c:v>
                </c:pt>
                <c:pt idx="5934">
                  <c:v>74.166666670000026</c:v>
                </c:pt>
                <c:pt idx="5935">
                  <c:v>74.2</c:v>
                </c:pt>
                <c:pt idx="5936">
                  <c:v>74.233333329999979</c:v>
                </c:pt>
                <c:pt idx="5937">
                  <c:v>74.266666670000035</c:v>
                </c:pt>
                <c:pt idx="5938">
                  <c:v>74.3</c:v>
                </c:pt>
                <c:pt idx="5939">
                  <c:v>74.333333329999988</c:v>
                </c:pt>
                <c:pt idx="5940">
                  <c:v>74.366666670000029</c:v>
                </c:pt>
                <c:pt idx="5941">
                  <c:v>74.400000000000006</c:v>
                </c:pt>
                <c:pt idx="5942">
                  <c:v>74.433333329999982</c:v>
                </c:pt>
                <c:pt idx="5943">
                  <c:v>74.466666670000038</c:v>
                </c:pt>
                <c:pt idx="5944">
                  <c:v>74.5</c:v>
                </c:pt>
                <c:pt idx="5945">
                  <c:v>74.533333329999977</c:v>
                </c:pt>
                <c:pt idx="5946">
                  <c:v>74.566666670000046</c:v>
                </c:pt>
                <c:pt idx="5947">
                  <c:v>74.599999999999994</c:v>
                </c:pt>
                <c:pt idx="5948">
                  <c:v>74.633333329999971</c:v>
                </c:pt>
                <c:pt idx="5949">
                  <c:v>74.666666670000026</c:v>
                </c:pt>
                <c:pt idx="5950">
                  <c:v>74.7</c:v>
                </c:pt>
                <c:pt idx="5951">
                  <c:v>74.733333329999979</c:v>
                </c:pt>
                <c:pt idx="5952">
                  <c:v>74.766666670000035</c:v>
                </c:pt>
                <c:pt idx="5953">
                  <c:v>74.8</c:v>
                </c:pt>
                <c:pt idx="5954">
                  <c:v>74.833333329999988</c:v>
                </c:pt>
                <c:pt idx="5955">
                  <c:v>74.866666670000029</c:v>
                </c:pt>
                <c:pt idx="5956">
                  <c:v>74.900000000000006</c:v>
                </c:pt>
                <c:pt idx="5957">
                  <c:v>74.933333329999982</c:v>
                </c:pt>
                <c:pt idx="5958">
                  <c:v>74.966666670000038</c:v>
                </c:pt>
                <c:pt idx="5959">
                  <c:v>75</c:v>
                </c:pt>
                <c:pt idx="5960">
                  <c:v>75.033333329999977</c:v>
                </c:pt>
                <c:pt idx="5961">
                  <c:v>75.066666670000046</c:v>
                </c:pt>
                <c:pt idx="5962">
                  <c:v>75.099999999999994</c:v>
                </c:pt>
                <c:pt idx="5963">
                  <c:v>75.133333329999971</c:v>
                </c:pt>
                <c:pt idx="5964">
                  <c:v>75.166666670000026</c:v>
                </c:pt>
                <c:pt idx="5965">
                  <c:v>75.2</c:v>
                </c:pt>
                <c:pt idx="5966">
                  <c:v>75.233333329999979</c:v>
                </c:pt>
                <c:pt idx="5967">
                  <c:v>75.266666670000035</c:v>
                </c:pt>
                <c:pt idx="5968">
                  <c:v>75.3</c:v>
                </c:pt>
                <c:pt idx="5969">
                  <c:v>75.333333329999988</c:v>
                </c:pt>
                <c:pt idx="5970">
                  <c:v>75.366666670000029</c:v>
                </c:pt>
                <c:pt idx="5971">
                  <c:v>75.400000000000006</c:v>
                </c:pt>
                <c:pt idx="5972">
                  <c:v>75.433333329999982</c:v>
                </c:pt>
                <c:pt idx="5973">
                  <c:v>75.466666670000038</c:v>
                </c:pt>
                <c:pt idx="5974">
                  <c:v>75.5</c:v>
                </c:pt>
                <c:pt idx="5975">
                  <c:v>75.533333329999977</c:v>
                </c:pt>
                <c:pt idx="5976">
                  <c:v>75.566666670000046</c:v>
                </c:pt>
                <c:pt idx="5977">
                  <c:v>75.599999999999994</c:v>
                </c:pt>
                <c:pt idx="5978">
                  <c:v>75.633333329999971</c:v>
                </c:pt>
                <c:pt idx="5979">
                  <c:v>75.666666670000026</c:v>
                </c:pt>
                <c:pt idx="5980">
                  <c:v>75.7</c:v>
                </c:pt>
                <c:pt idx="5981">
                  <c:v>75.733333329999979</c:v>
                </c:pt>
                <c:pt idx="5982">
                  <c:v>75.766666670000035</c:v>
                </c:pt>
                <c:pt idx="5983">
                  <c:v>75.8</c:v>
                </c:pt>
                <c:pt idx="5984">
                  <c:v>75.833333329999988</c:v>
                </c:pt>
                <c:pt idx="5985">
                  <c:v>75.866666670000029</c:v>
                </c:pt>
                <c:pt idx="5986">
                  <c:v>75.900000000000006</c:v>
                </c:pt>
                <c:pt idx="5987">
                  <c:v>75.933333329999982</c:v>
                </c:pt>
                <c:pt idx="5988">
                  <c:v>75.966666670000038</c:v>
                </c:pt>
                <c:pt idx="5989">
                  <c:v>76</c:v>
                </c:pt>
                <c:pt idx="5990">
                  <c:v>76.033333329999977</c:v>
                </c:pt>
                <c:pt idx="5991">
                  <c:v>76.066666670000046</c:v>
                </c:pt>
                <c:pt idx="5992">
                  <c:v>76.099999999999994</c:v>
                </c:pt>
                <c:pt idx="5993">
                  <c:v>76.133333329999971</c:v>
                </c:pt>
                <c:pt idx="5994">
                  <c:v>76.166666670000026</c:v>
                </c:pt>
                <c:pt idx="5995">
                  <c:v>76.2</c:v>
                </c:pt>
                <c:pt idx="5996">
                  <c:v>76.233333329999979</c:v>
                </c:pt>
                <c:pt idx="5997">
                  <c:v>76.266666670000035</c:v>
                </c:pt>
                <c:pt idx="5998">
                  <c:v>76.3</c:v>
                </c:pt>
                <c:pt idx="5999">
                  <c:v>76.333333329999988</c:v>
                </c:pt>
                <c:pt idx="6000">
                  <c:v>76.366666670000029</c:v>
                </c:pt>
                <c:pt idx="6001">
                  <c:v>76.400000000000006</c:v>
                </c:pt>
                <c:pt idx="6002">
                  <c:v>76.433333329999982</c:v>
                </c:pt>
                <c:pt idx="6003">
                  <c:v>76.466666670000038</c:v>
                </c:pt>
                <c:pt idx="6004">
                  <c:v>76.5</c:v>
                </c:pt>
                <c:pt idx="6005">
                  <c:v>76.533333329999977</c:v>
                </c:pt>
                <c:pt idx="6006">
                  <c:v>76.566666670000046</c:v>
                </c:pt>
                <c:pt idx="6007">
                  <c:v>76.599999999999994</c:v>
                </c:pt>
                <c:pt idx="6008">
                  <c:v>76.633333329999971</c:v>
                </c:pt>
                <c:pt idx="6009">
                  <c:v>76.666666670000026</c:v>
                </c:pt>
                <c:pt idx="6010">
                  <c:v>76.7</c:v>
                </c:pt>
                <c:pt idx="6011">
                  <c:v>76.733333329999979</c:v>
                </c:pt>
                <c:pt idx="6012">
                  <c:v>76.766666670000035</c:v>
                </c:pt>
                <c:pt idx="6013">
                  <c:v>76.8</c:v>
                </c:pt>
                <c:pt idx="6014">
                  <c:v>76.833333329999988</c:v>
                </c:pt>
                <c:pt idx="6015">
                  <c:v>76.866666670000029</c:v>
                </c:pt>
                <c:pt idx="6016">
                  <c:v>76.900000000000006</c:v>
                </c:pt>
                <c:pt idx="6017">
                  <c:v>76.933333329999982</c:v>
                </c:pt>
                <c:pt idx="6018">
                  <c:v>76.966666670000038</c:v>
                </c:pt>
                <c:pt idx="6019">
                  <c:v>77</c:v>
                </c:pt>
                <c:pt idx="6020">
                  <c:v>77.033333329999977</c:v>
                </c:pt>
                <c:pt idx="6021">
                  <c:v>77.066666670000046</c:v>
                </c:pt>
                <c:pt idx="6022">
                  <c:v>77.099999999999994</c:v>
                </c:pt>
                <c:pt idx="6023">
                  <c:v>77.133333329999971</c:v>
                </c:pt>
                <c:pt idx="6024">
                  <c:v>77.166666670000026</c:v>
                </c:pt>
                <c:pt idx="6025">
                  <c:v>77.2</c:v>
                </c:pt>
                <c:pt idx="6026">
                  <c:v>77.233333329999979</c:v>
                </c:pt>
                <c:pt idx="6027">
                  <c:v>77.266666670000035</c:v>
                </c:pt>
                <c:pt idx="6028">
                  <c:v>77.3</c:v>
                </c:pt>
                <c:pt idx="6029">
                  <c:v>77.333333329999988</c:v>
                </c:pt>
                <c:pt idx="6030">
                  <c:v>77.366666670000029</c:v>
                </c:pt>
                <c:pt idx="6031">
                  <c:v>77.400000000000006</c:v>
                </c:pt>
                <c:pt idx="6032">
                  <c:v>77.433333329999982</c:v>
                </c:pt>
                <c:pt idx="6033">
                  <c:v>77.466666670000038</c:v>
                </c:pt>
                <c:pt idx="6034">
                  <c:v>77.5</c:v>
                </c:pt>
                <c:pt idx="6035">
                  <c:v>77.533333329999977</c:v>
                </c:pt>
                <c:pt idx="6036">
                  <c:v>77.566666670000046</c:v>
                </c:pt>
                <c:pt idx="6037">
                  <c:v>77.599999999999994</c:v>
                </c:pt>
                <c:pt idx="6038">
                  <c:v>77.633333329999971</c:v>
                </c:pt>
                <c:pt idx="6039">
                  <c:v>77.666666670000026</c:v>
                </c:pt>
                <c:pt idx="6040">
                  <c:v>77.7</c:v>
                </c:pt>
                <c:pt idx="6041">
                  <c:v>77.733333329999979</c:v>
                </c:pt>
                <c:pt idx="6042">
                  <c:v>77.766666670000035</c:v>
                </c:pt>
                <c:pt idx="6043">
                  <c:v>77.8</c:v>
                </c:pt>
                <c:pt idx="6044">
                  <c:v>77.833333329999988</c:v>
                </c:pt>
                <c:pt idx="6045">
                  <c:v>77.866666670000029</c:v>
                </c:pt>
                <c:pt idx="6046">
                  <c:v>77.900000000000006</c:v>
                </c:pt>
                <c:pt idx="6047">
                  <c:v>77.933333329999982</c:v>
                </c:pt>
                <c:pt idx="6048">
                  <c:v>77.966666670000038</c:v>
                </c:pt>
                <c:pt idx="6049">
                  <c:v>78</c:v>
                </c:pt>
                <c:pt idx="6050">
                  <c:v>78.033333329999977</c:v>
                </c:pt>
                <c:pt idx="6051">
                  <c:v>78.066666670000046</c:v>
                </c:pt>
                <c:pt idx="6052">
                  <c:v>78.099999999999994</c:v>
                </c:pt>
                <c:pt idx="6053">
                  <c:v>78.133333329999971</c:v>
                </c:pt>
                <c:pt idx="6054">
                  <c:v>78.166666670000026</c:v>
                </c:pt>
                <c:pt idx="6055">
                  <c:v>78.2</c:v>
                </c:pt>
                <c:pt idx="6056">
                  <c:v>78.233333329999979</c:v>
                </c:pt>
                <c:pt idx="6057">
                  <c:v>78.266666670000035</c:v>
                </c:pt>
                <c:pt idx="6058">
                  <c:v>78.3</c:v>
                </c:pt>
                <c:pt idx="6059">
                  <c:v>78.333333329999988</c:v>
                </c:pt>
                <c:pt idx="6060">
                  <c:v>78.366666670000029</c:v>
                </c:pt>
                <c:pt idx="6061">
                  <c:v>78.400000000000006</c:v>
                </c:pt>
                <c:pt idx="6062">
                  <c:v>78.433333329999982</c:v>
                </c:pt>
                <c:pt idx="6063">
                  <c:v>78.466666670000038</c:v>
                </c:pt>
                <c:pt idx="6064">
                  <c:v>78.5</c:v>
                </c:pt>
                <c:pt idx="6065">
                  <c:v>78.533333329999977</c:v>
                </c:pt>
                <c:pt idx="6066">
                  <c:v>78.566666670000046</c:v>
                </c:pt>
                <c:pt idx="6067">
                  <c:v>78.599999999999994</c:v>
                </c:pt>
                <c:pt idx="6068">
                  <c:v>78.633333329999971</c:v>
                </c:pt>
                <c:pt idx="6069">
                  <c:v>78.666666670000026</c:v>
                </c:pt>
                <c:pt idx="6070">
                  <c:v>78.7</c:v>
                </c:pt>
                <c:pt idx="6071">
                  <c:v>78.733333329999979</c:v>
                </c:pt>
                <c:pt idx="6072">
                  <c:v>78.766666670000035</c:v>
                </c:pt>
                <c:pt idx="6073">
                  <c:v>78.8</c:v>
                </c:pt>
                <c:pt idx="6074">
                  <c:v>78.833333329999988</c:v>
                </c:pt>
                <c:pt idx="6075">
                  <c:v>78.866666670000029</c:v>
                </c:pt>
                <c:pt idx="6076">
                  <c:v>78.900000000000006</c:v>
                </c:pt>
                <c:pt idx="6077">
                  <c:v>78.933333329999982</c:v>
                </c:pt>
                <c:pt idx="6078">
                  <c:v>78.966666670000038</c:v>
                </c:pt>
                <c:pt idx="6079">
                  <c:v>79</c:v>
                </c:pt>
                <c:pt idx="6080">
                  <c:v>79.033333329999977</c:v>
                </c:pt>
                <c:pt idx="6081">
                  <c:v>79.066666670000046</c:v>
                </c:pt>
                <c:pt idx="6082">
                  <c:v>79.099999999999994</c:v>
                </c:pt>
                <c:pt idx="6083">
                  <c:v>79.133333329999971</c:v>
                </c:pt>
                <c:pt idx="6084">
                  <c:v>79.166666670000026</c:v>
                </c:pt>
                <c:pt idx="6085">
                  <c:v>79.2</c:v>
                </c:pt>
                <c:pt idx="6086">
                  <c:v>79.233333329999979</c:v>
                </c:pt>
                <c:pt idx="6087">
                  <c:v>79.266666670000035</c:v>
                </c:pt>
                <c:pt idx="6088">
                  <c:v>79.3</c:v>
                </c:pt>
                <c:pt idx="6089">
                  <c:v>79.333333329999988</c:v>
                </c:pt>
                <c:pt idx="6090">
                  <c:v>79.366666670000029</c:v>
                </c:pt>
                <c:pt idx="6091">
                  <c:v>79.400000000000006</c:v>
                </c:pt>
                <c:pt idx="6092">
                  <c:v>79.433333329999982</c:v>
                </c:pt>
                <c:pt idx="6093">
                  <c:v>79.466666670000038</c:v>
                </c:pt>
                <c:pt idx="6094">
                  <c:v>79.5</c:v>
                </c:pt>
                <c:pt idx="6095">
                  <c:v>79.533333329999977</c:v>
                </c:pt>
                <c:pt idx="6096">
                  <c:v>79.566666670000046</c:v>
                </c:pt>
                <c:pt idx="6097">
                  <c:v>79.599999999999994</c:v>
                </c:pt>
                <c:pt idx="6098">
                  <c:v>79.633333329999971</c:v>
                </c:pt>
                <c:pt idx="6099">
                  <c:v>79.666666670000026</c:v>
                </c:pt>
                <c:pt idx="6100">
                  <c:v>79.7</c:v>
                </c:pt>
                <c:pt idx="6101">
                  <c:v>79.733333329999979</c:v>
                </c:pt>
                <c:pt idx="6102">
                  <c:v>79.766666670000035</c:v>
                </c:pt>
                <c:pt idx="6103">
                  <c:v>79.8</c:v>
                </c:pt>
                <c:pt idx="6104">
                  <c:v>79.833333329999988</c:v>
                </c:pt>
                <c:pt idx="6105">
                  <c:v>79.866666670000029</c:v>
                </c:pt>
                <c:pt idx="6106">
                  <c:v>79.900000000000006</c:v>
                </c:pt>
                <c:pt idx="6107">
                  <c:v>79.933333329999982</c:v>
                </c:pt>
                <c:pt idx="6108">
                  <c:v>79.966666670000038</c:v>
                </c:pt>
                <c:pt idx="6109">
                  <c:v>80</c:v>
                </c:pt>
                <c:pt idx="6110">
                  <c:v>80.033333329999977</c:v>
                </c:pt>
                <c:pt idx="6111">
                  <c:v>80.066666670000046</c:v>
                </c:pt>
                <c:pt idx="6112">
                  <c:v>80.099999999999994</c:v>
                </c:pt>
                <c:pt idx="6113">
                  <c:v>80.133333329999971</c:v>
                </c:pt>
                <c:pt idx="6114">
                  <c:v>80.166666670000026</c:v>
                </c:pt>
                <c:pt idx="6115">
                  <c:v>80.2</c:v>
                </c:pt>
                <c:pt idx="6116">
                  <c:v>80.233333329999979</c:v>
                </c:pt>
                <c:pt idx="6117">
                  <c:v>80.266666670000035</c:v>
                </c:pt>
                <c:pt idx="6118">
                  <c:v>80.3</c:v>
                </c:pt>
                <c:pt idx="6119">
                  <c:v>80.333333329999988</c:v>
                </c:pt>
                <c:pt idx="6120">
                  <c:v>80.366666670000029</c:v>
                </c:pt>
                <c:pt idx="6121">
                  <c:v>80.400000000000006</c:v>
                </c:pt>
                <c:pt idx="6122">
                  <c:v>80.433333329999982</c:v>
                </c:pt>
                <c:pt idx="6123">
                  <c:v>80.466666670000038</c:v>
                </c:pt>
                <c:pt idx="6124">
                  <c:v>80.5</c:v>
                </c:pt>
                <c:pt idx="6125">
                  <c:v>80.533333329999977</c:v>
                </c:pt>
                <c:pt idx="6126">
                  <c:v>80.566666670000046</c:v>
                </c:pt>
                <c:pt idx="6127">
                  <c:v>80.599999999999994</c:v>
                </c:pt>
                <c:pt idx="6128">
                  <c:v>80.633333329999971</c:v>
                </c:pt>
                <c:pt idx="6129">
                  <c:v>80.666666670000026</c:v>
                </c:pt>
                <c:pt idx="6130">
                  <c:v>80.7</c:v>
                </c:pt>
                <c:pt idx="6131">
                  <c:v>80.733333329999979</c:v>
                </c:pt>
                <c:pt idx="6132">
                  <c:v>80.766666670000035</c:v>
                </c:pt>
                <c:pt idx="6133">
                  <c:v>80.8</c:v>
                </c:pt>
                <c:pt idx="6134">
                  <c:v>80.833333329999988</c:v>
                </c:pt>
                <c:pt idx="6135">
                  <c:v>80.866666670000029</c:v>
                </c:pt>
                <c:pt idx="6136">
                  <c:v>80.900000000000006</c:v>
                </c:pt>
                <c:pt idx="6137">
                  <c:v>80.933333329999982</c:v>
                </c:pt>
                <c:pt idx="6138">
                  <c:v>80.966666670000038</c:v>
                </c:pt>
                <c:pt idx="6139">
                  <c:v>81</c:v>
                </c:pt>
                <c:pt idx="6140">
                  <c:v>81.033333329999977</c:v>
                </c:pt>
                <c:pt idx="6141">
                  <c:v>81.066666670000046</c:v>
                </c:pt>
                <c:pt idx="6142">
                  <c:v>81.099999999999994</c:v>
                </c:pt>
                <c:pt idx="6143">
                  <c:v>81.133333329999971</c:v>
                </c:pt>
                <c:pt idx="6144">
                  <c:v>81.166666670000026</c:v>
                </c:pt>
                <c:pt idx="6145">
                  <c:v>81.2</c:v>
                </c:pt>
                <c:pt idx="6146">
                  <c:v>81.233333329999979</c:v>
                </c:pt>
                <c:pt idx="6147">
                  <c:v>81.266666670000035</c:v>
                </c:pt>
                <c:pt idx="6148">
                  <c:v>81.3</c:v>
                </c:pt>
                <c:pt idx="6149">
                  <c:v>81.333333329999988</c:v>
                </c:pt>
                <c:pt idx="6150">
                  <c:v>81.366666670000029</c:v>
                </c:pt>
                <c:pt idx="6151">
                  <c:v>81.400000000000006</c:v>
                </c:pt>
                <c:pt idx="6152">
                  <c:v>81.433333329999982</c:v>
                </c:pt>
                <c:pt idx="6153">
                  <c:v>81.466666670000038</c:v>
                </c:pt>
                <c:pt idx="6154">
                  <c:v>81.5</c:v>
                </c:pt>
                <c:pt idx="6155">
                  <c:v>81.533333329999977</c:v>
                </c:pt>
                <c:pt idx="6156">
                  <c:v>81.566666670000046</c:v>
                </c:pt>
                <c:pt idx="6157">
                  <c:v>81.599999999999994</c:v>
                </c:pt>
                <c:pt idx="6158">
                  <c:v>81.633333329999971</c:v>
                </c:pt>
                <c:pt idx="6159">
                  <c:v>81.666666670000026</c:v>
                </c:pt>
                <c:pt idx="6160">
                  <c:v>81.7</c:v>
                </c:pt>
                <c:pt idx="6161">
                  <c:v>81.733333329999979</c:v>
                </c:pt>
                <c:pt idx="6162">
                  <c:v>81.766666670000035</c:v>
                </c:pt>
                <c:pt idx="6163">
                  <c:v>81.8</c:v>
                </c:pt>
                <c:pt idx="6164">
                  <c:v>81.833333329999988</c:v>
                </c:pt>
                <c:pt idx="6165">
                  <c:v>81.866666670000029</c:v>
                </c:pt>
                <c:pt idx="6166">
                  <c:v>81.900000000000006</c:v>
                </c:pt>
                <c:pt idx="6167">
                  <c:v>81.933333329999982</c:v>
                </c:pt>
                <c:pt idx="6168">
                  <c:v>81.966666670000038</c:v>
                </c:pt>
                <c:pt idx="6169">
                  <c:v>82</c:v>
                </c:pt>
                <c:pt idx="6170">
                  <c:v>82.033333329999977</c:v>
                </c:pt>
                <c:pt idx="6171">
                  <c:v>82.066666670000046</c:v>
                </c:pt>
                <c:pt idx="6172">
                  <c:v>82.1</c:v>
                </c:pt>
                <c:pt idx="6173">
                  <c:v>82.133333329999971</c:v>
                </c:pt>
                <c:pt idx="6174">
                  <c:v>82.166666670000026</c:v>
                </c:pt>
                <c:pt idx="6175">
                  <c:v>82.2</c:v>
                </c:pt>
                <c:pt idx="6176">
                  <c:v>82.233333329999979</c:v>
                </c:pt>
                <c:pt idx="6177">
                  <c:v>82.266666670000035</c:v>
                </c:pt>
                <c:pt idx="6178">
                  <c:v>82.3</c:v>
                </c:pt>
                <c:pt idx="6179">
                  <c:v>82.333333329999988</c:v>
                </c:pt>
                <c:pt idx="6180">
                  <c:v>82.366666670000029</c:v>
                </c:pt>
                <c:pt idx="6181">
                  <c:v>82.4</c:v>
                </c:pt>
                <c:pt idx="6182">
                  <c:v>82.433333329999982</c:v>
                </c:pt>
                <c:pt idx="6183">
                  <c:v>82.466666670000038</c:v>
                </c:pt>
                <c:pt idx="6184">
                  <c:v>82.5</c:v>
                </c:pt>
                <c:pt idx="6185">
                  <c:v>82.533333329999977</c:v>
                </c:pt>
                <c:pt idx="6186">
                  <c:v>82.566666670000046</c:v>
                </c:pt>
                <c:pt idx="6187">
                  <c:v>82.6</c:v>
                </c:pt>
                <c:pt idx="6188">
                  <c:v>82.633333329999971</c:v>
                </c:pt>
                <c:pt idx="6189">
                  <c:v>82.666666670000026</c:v>
                </c:pt>
                <c:pt idx="6190">
                  <c:v>82.7</c:v>
                </c:pt>
                <c:pt idx="6191">
                  <c:v>82.733333329999979</c:v>
                </c:pt>
                <c:pt idx="6192">
                  <c:v>82.766666670000035</c:v>
                </c:pt>
                <c:pt idx="6193">
                  <c:v>82.8</c:v>
                </c:pt>
                <c:pt idx="6194">
                  <c:v>82.833333329999988</c:v>
                </c:pt>
                <c:pt idx="6195">
                  <c:v>82.866666670000029</c:v>
                </c:pt>
                <c:pt idx="6196">
                  <c:v>82.9</c:v>
                </c:pt>
                <c:pt idx="6197">
                  <c:v>82.933333329999982</c:v>
                </c:pt>
                <c:pt idx="6198">
                  <c:v>82.966666670000038</c:v>
                </c:pt>
                <c:pt idx="6199">
                  <c:v>83</c:v>
                </c:pt>
                <c:pt idx="6200">
                  <c:v>83.033333329999977</c:v>
                </c:pt>
                <c:pt idx="6201">
                  <c:v>83.066666670000046</c:v>
                </c:pt>
                <c:pt idx="6202">
                  <c:v>83.1</c:v>
                </c:pt>
                <c:pt idx="6203">
                  <c:v>83.133333329999971</c:v>
                </c:pt>
                <c:pt idx="6204">
                  <c:v>83.166666670000026</c:v>
                </c:pt>
                <c:pt idx="6205">
                  <c:v>83.2</c:v>
                </c:pt>
                <c:pt idx="6206">
                  <c:v>83.233333329999979</c:v>
                </c:pt>
                <c:pt idx="6207">
                  <c:v>83.266666670000035</c:v>
                </c:pt>
                <c:pt idx="6208">
                  <c:v>83.3</c:v>
                </c:pt>
                <c:pt idx="6209">
                  <c:v>83.333333329999988</c:v>
                </c:pt>
                <c:pt idx="6210">
                  <c:v>83.366666670000029</c:v>
                </c:pt>
                <c:pt idx="6211">
                  <c:v>83.4</c:v>
                </c:pt>
                <c:pt idx="6212">
                  <c:v>83.433333329999982</c:v>
                </c:pt>
                <c:pt idx="6213">
                  <c:v>83.466666670000038</c:v>
                </c:pt>
                <c:pt idx="6214">
                  <c:v>83.5</c:v>
                </c:pt>
                <c:pt idx="6215">
                  <c:v>83.533333329999977</c:v>
                </c:pt>
                <c:pt idx="6216">
                  <c:v>83.566666670000046</c:v>
                </c:pt>
                <c:pt idx="6217">
                  <c:v>83.6</c:v>
                </c:pt>
                <c:pt idx="6218">
                  <c:v>83.633333329999971</c:v>
                </c:pt>
                <c:pt idx="6219">
                  <c:v>83.666666670000026</c:v>
                </c:pt>
                <c:pt idx="6220">
                  <c:v>83.7</c:v>
                </c:pt>
                <c:pt idx="6221">
                  <c:v>83.733333329999979</c:v>
                </c:pt>
                <c:pt idx="6222">
                  <c:v>83.766666670000035</c:v>
                </c:pt>
                <c:pt idx="6223">
                  <c:v>83.8</c:v>
                </c:pt>
                <c:pt idx="6224">
                  <c:v>83.833333329999988</c:v>
                </c:pt>
                <c:pt idx="6225">
                  <c:v>83.866666670000029</c:v>
                </c:pt>
                <c:pt idx="6226">
                  <c:v>83.9</c:v>
                </c:pt>
                <c:pt idx="6227">
                  <c:v>83.933333329999982</c:v>
                </c:pt>
                <c:pt idx="6228">
                  <c:v>83.966666670000038</c:v>
                </c:pt>
                <c:pt idx="6229">
                  <c:v>84</c:v>
                </c:pt>
                <c:pt idx="6230">
                  <c:v>84.033333329999977</c:v>
                </c:pt>
                <c:pt idx="6231">
                  <c:v>84.066666670000046</c:v>
                </c:pt>
                <c:pt idx="6232">
                  <c:v>84.1</c:v>
                </c:pt>
                <c:pt idx="6233">
                  <c:v>84.133333329999971</c:v>
                </c:pt>
                <c:pt idx="6234">
                  <c:v>84.166666670000026</c:v>
                </c:pt>
                <c:pt idx="6235">
                  <c:v>84.2</c:v>
                </c:pt>
                <c:pt idx="6236">
                  <c:v>84.233333329999979</c:v>
                </c:pt>
                <c:pt idx="6237">
                  <c:v>84.266666670000035</c:v>
                </c:pt>
                <c:pt idx="6238">
                  <c:v>84.3</c:v>
                </c:pt>
                <c:pt idx="6239">
                  <c:v>84.333333329999988</c:v>
                </c:pt>
                <c:pt idx="6240">
                  <c:v>84.366666670000029</c:v>
                </c:pt>
                <c:pt idx="6241">
                  <c:v>84.4</c:v>
                </c:pt>
                <c:pt idx="6242">
                  <c:v>84.433333329999982</c:v>
                </c:pt>
                <c:pt idx="6243">
                  <c:v>84.466666670000038</c:v>
                </c:pt>
                <c:pt idx="6244">
                  <c:v>84.5</c:v>
                </c:pt>
                <c:pt idx="6245">
                  <c:v>84.533333329999977</c:v>
                </c:pt>
                <c:pt idx="6246">
                  <c:v>84.566666670000046</c:v>
                </c:pt>
                <c:pt idx="6247">
                  <c:v>84.6</c:v>
                </c:pt>
                <c:pt idx="6248">
                  <c:v>84.633333329999971</c:v>
                </c:pt>
                <c:pt idx="6249">
                  <c:v>84.666666670000026</c:v>
                </c:pt>
                <c:pt idx="6250">
                  <c:v>84.7</c:v>
                </c:pt>
                <c:pt idx="6251">
                  <c:v>84.733333329999979</c:v>
                </c:pt>
                <c:pt idx="6252">
                  <c:v>84.766666670000035</c:v>
                </c:pt>
                <c:pt idx="6253">
                  <c:v>84.8</c:v>
                </c:pt>
                <c:pt idx="6254">
                  <c:v>84.833333329999988</c:v>
                </c:pt>
                <c:pt idx="6255">
                  <c:v>84.866666670000029</c:v>
                </c:pt>
                <c:pt idx="6256">
                  <c:v>84.9</c:v>
                </c:pt>
                <c:pt idx="6257">
                  <c:v>84.933333329999982</c:v>
                </c:pt>
                <c:pt idx="6258">
                  <c:v>84.966666670000038</c:v>
                </c:pt>
                <c:pt idx="6259">
                  <c:v>85</c:v>
                </c:pt>
                <c:pt idx="6260">
                  <c:v>85.033333329999977</c:v>
                </c:pt>
                <c:pt idx="6261">
                  <c:v>85.066666670000046</c:v>
                </c:pt>
                <c:pt idx="6262">
                  <c:v>85.1</c:v>
                </c:pt>
                <c:pt idx="6263">
                  <c:v>85.133333329999971</c:v>
                </c:pt>
                <c:pt idx="6264">
                  <c:v>85.166666670000026</c:v>
                </c:pt>
                <c:pt idx="6265">
                  <c:v>85.2</c:v>
                </c:pt>
                <c:pt idx="6266">
                  <c:v>85.233333329999979</c:v>
                </c:pt>
                <c:pt idx="6267">
                  <c:v>85.266666670000035</c:v>
                </c:pt>
                <c:pt idx="6268">
                  <c:v>85.3</c:v>
                </c:pt>
                <c:pt idx="6269">
                  <c:v>85.333333329999988</c:v>
                </c:pt>
                <c:pt idx="6270">
                  <c:v>85.366666670000029</c:v>
                </c:pt>
                <c:pt idx="6271">
                  <c:v>85.4</c:v>
                </c:pt>
                <c:pt idx="6272">
                  <c:v>85.433333329999982</c:v>
                </c:pt>
                <c:pt idx="6273">
                  <c:v>85.466666670000038</c:v>
                </c:pt>
                <c:pt idx="6274">
                  <c:v>85.5</c:v>
                </c:pt>
                <c:pt idx="6275">
                  <c:v>85.533333329999977</c:v>
                </c:pt>
                <c:pt idx="6276">
                  <c:v>85.566666670000046</c:v>
                </c:pt>
                <c:pt idx="6277">
                  <c:v>85.6</c:v>
                </c:pt>
                <c:pt idx="6278">
                  <c:v>85.633333329999971</c:v>
                </c:pt>
                <c:pt idx="6279">
                  <c:v>85.666666670000026</c:v>
                </c:pt>
                <c:pt idx="6280">
                  <c:v>85.7</c:v>
                </c:pt>
                <c:pt idx="6281">
                  <c:v>85.733333329999979</c:v>
                </c:pt>
                <c:pt idx="6282">
                  <c:v>85.766666670000035</c:v>
                </c:pt>
                <c:pt idx="6283">
                  <c:v>85.8</c:v>
                </c:pt>
                <c:pt idx="6284">
                  <c:v>85.833333329999988</c:v>
                </c:pt>
                <c:pt idx="6285">
                  <c:v>85.866666670000029</c:v>
                </c:pt>
                <c:pt idx="6286">
                  <c:v>85.9</c:v>
                </c:pt>
                <c:pt idx="6287">
                  <c:v>85.933333329999982</c:v>
                </c:pt>
                <c:pt idx="6288">
                  <c:v>85.966666670000038</c:v>
                </c:pt>
                <c:pt idx="6289">
                  <c:v>86</c:v>
                </c:pt>
                <c:pt idx="6290">
                  <c:v>86.033333329999977</c:v>
                </c:pt>
                <c:pt idx="6291">
                  <c:v>86.066666670000046</c:v>
                </c:pt>
                <c:pt idx="6292">
                  <c:v>86.1</c:v>
                </c:pt>
                <c:pt idx="6293">
                  <c:v>86.133333329999971</c:v>
                </c:pt>
                <c:pt idx="6294">
                  <c:v>86.166666670000026</c:v>
                </c:pt>
                <c:pt idx="6295">
                  <c:v>86.2</c:v>
                </c:pt>
                <c:pt idx="6296">
                  <c:v>86.233333329999979</c:v>
                </c:pt>
                <c:pt idx="6297">
                  <c:v>86.266666670000035</c:v>
                </c:pt>
                <c:pt idx="6298">
                  <c:v>86.3</c:v>
                </c:pt>
                <c:pt idx="6299">
                  <c:v>86.333333329999988</c:v>
                </c:pt>
                <c:pt idx="6300">
                  <c:v>86.366666670000029</c:v>
                </c:pt>
                <c:pt idx="6301">
                  <c:v>86.4</c:v>
                </c:pt>
                <c:pt idx="6302">
                  <c:v>86.433333329999982</c:v>
                </c:pt>
                <c:pt idx="6303">
                  <c:v>86.466666670000038</c:v>
                </c:pt>
                <c:pt idx="6304">
                  <c:v>86.5</c:v>
                </c:pt>
                <c:pt idx="6305">
                  <c:v>86.533333329999977</c:v>
                </c:pt>
                <c:pt idx="6306">
                  <c:v>86.566666670000046</c:v>
                </c:pt>
                <c:pt idx="6307">
                  <c:v>86.6</c:v>
                </c:pt>
                <c:pt idx="6308">
                  <c:v>86.633333329999971</c:v>
                </c:pt>
                <c:pt idx="6309">
                  <c:v>86.666666670000026</c:v>
                </c:pt>
                <c:pt idx="6310">
                  <c:v>86.7</c:v>
                </c:pt>
                <c:pt idx="6311">
                  <c:v>86.733333329999979</c:v>
                </c:pt>
                <c:pt idx="6312">
                  <c:v>86.766666670000035</c:v>
                </c:pt>
                <c:pt idx="6313">
                  <c:v>86.8</c:v>
                </c:pt>
                <c:pt idx="6314">
                  <c:v>86.833333329999988</c:v>
                </c:pt>
                <c:pt idx="6315">
                  <c:v>86.866666670000029</c:v>
                </c:pt>
                <c:pt idx="6316">
                  <c:v>86.9</c:v>
                </c:pt>
                <c:pt idx="6317">
                  <c:v>86.933333329999982</c:v>
                </c:pt>
                <c:pt idx="6318">
                  <c:v>86.966666670000038</c:v>
                </c:pt>
                <c:pt idx="6319">
                  <c:v>87</c:v>
                </c:pt>
                <c:pt idx="6320">
                  <c:v>87.033333329999977</c:v>
                </c:pt>
                <c:pt idx="6321">
                  <c:v>87.066666670000046</c:v>
                </c:pt>
                <c:pt idx="6322">
                  <c:v>87.1</c:v>
                </c:pt>
                <c:pt idx="6323">
                  <c:v>87.133333329999971</c:v>
                </c:pt>
                <c:pt idx="6324">
                  <c:v>87.166666670000026</c:v>
                </c:pt>
                <c:pt idx="6325">
                  <c:v>87.2</c:v>
                </c:pt>
                <c:pt idx="6326">
                  <c:v>87.233333329999979</c:v>
                </c:pt>
                <c:pt idx="6327">
                  <c:v>87.266666670000035</c:v>
                </c:pt>
                <c:pt idx="6328">
                  <c:v>87.3</c:v>
                </c:pt>
                <c:pt idx="6329">
                  <c:v>87.333333329999988</c:v>
                </c:pt>
                <c:pt idx="6330">
                  <c:v>87.366666670000029</c:v>
                </c:pt>
                <c:pt idx="6331">
                  <c:v>87.4</c:v>
                </c:pt>
                <c:pt idx="6332">
                  <c:v>87.433333329999982</c:v>
                </c:pt>
                <c:pt idx="6333">
                  <c:v>87.466666670000038</c:v>
                </c:pt>
                <c:pt idx="6334">
                  <c:v>87.5</c:v>
                </c:pt>
                <c:pt idx="6335">
                  <c:v>87.533333329999977</c:v>
                </c:pt>
                <c:pt idx="6336">
                  <c:v>87.566666670000046</c:v>
                </c:pt>
                <c:pt idx="6337">
                  <c:v>87.6</c:v>
                </c:pt>
                <c:pt idx="6338">
                  <c:v>87.633333329999971</c:v>
                </c:pt>
                <c:pt idx="6339">
                  <c:v>87.666666670000026</c:v>
                </c:pt>
                <c:pt idx="6340">
                  <c:v>87.7</c:v>
                </c:pt>
                <c:pt idx="6341">
                  <c:v>87.733333329999979</c:v>
                </c:pt>
                <c:pt idx="6342">
                  <c:v>87.766666670000035</c:v>
                </c:pt>
                <c:pt idx="6343">
                  <c:v>87.8</c:v>
                </c:pt>
                <c:pt idx="6344">
                  <c:v>87.833333329999988</c:v>
                </c:pt>
                <c:pt idx="6345">
                  <c:v>87.866666670000029</c:v>
                </c:pt>
                <c:pt idx="6346">
                  <c:v>87.9</c:v>
                </c:pt>
                <c:pt idx="6347">
                  <c:v>87.933333329999982</c:v>
                </c:pt>
                <c:pt idx="6348">
                  <c:v>87.966666670000038</c:v>
                </c:pt>
                <c:pt idx="6349">
                  <c:v>88</c:v>
                </c:pt>
                <c:pt idx="6350">
                  <c:v>88.033333329999977</c:v>
                </c:pt>
                <c:pt idx="6351">
                  <c:v>88.066666670000046</c:v>
                </c:pt>
                <c:pt idx="6352">
                  <c:v>88.1</c:v>
                </c:pt>
                <c:pt idx="6353">
                  <c:v>88.133333329999971</c:v>
                </c:pt>
                <c:pt idx="6354">
                  <c:v>88.166666670000026</c:v>
                </c:pt>
                <c:pt idx="6355">
                  <c:v>88.2</c:v>
                </c:pt>
                <c:pt idx="6356">
                  <c:v>88.233333329999979</c:v>
                </c:pt>
                <c:pt idx="6357">
                  <c:v>88.266666670000035</c:v>
                </c:pt>
                <c:pt idx="6358">
                  <c:v>88.3</c:v>
                </c:pt>
                <c:pt idx="6359">
                  <c:v>88.333333329999988</c:v>
                </c:pt>
                <c:pt idx="6360">
                  <c:v>88.366666670000029</c:v>
                </c:pt>
                <c:pt idx="6361">
                  <c:v>88.4</c:v>
                </c:pt>
                <c:pt idx="6362">
                  <c:v>88.433333329999982</c:v>
                </c:pt>
                <c:pt idx="6363">
                  <c:v>88.466666670000038</c:v>
                </c:pt>
                <c:pt idx="6364">
                  <c:v>88.5</c:v>
                </c:pt>
                <c:pt idx="6365">
                  <c:v>88.533333329999977</c:v>
                </c:pt>
                <c:pt idx="6366">
                  <c:v>88.566666670000046</c:v>
                </c:pt>
                <c:pt idx="6367">
                  <c:v>88.6</c:v>
                </c:pt>
                <c:pt idx="6368">
                  <c:v>88.633333329999971</c:v>
                </c:pt>
                <c:pt idx="6369">
                  <c:v>88.666666670000026</c:v>
                </c:pt>
                <c:pt idx="6370">
                  <c:v>88.7</c:v>
                </c:pt>
                <c:pt idx="6371">
                  <c:v>88.733333329999979</c:v>
                </c:pt>
                <c:pt idx="6372">
                  <c:v>88.766666670000035</c:v>
                </c:pt>
                <c:pt idx="6373">
                  <c:v>88.8</c:v>
                </c:pt>
                <c:pt idx="6374">
                  <c:v>88.833333329999988</c:v>
                </c:pt>
                <c:pt idx="6375">
                  <c:v>88.866666670000029</c:v>
                </c:pt>
                <c:pt idx="6376">
                  <c:v>88.9</c:v>
                </c:pt>
                <c:pt idx="6377">
                  <c:v>88.933333329999982</c:v>
                </c:pt>
                <c:pt idx="6378">
                  <c:v>88.966666670000038</c:v>
                </c:pt>
                <c:pt idx="6379">
                  <c:v>89</c:v>
                </c:pt>
                <c:pt idx="6380">
                  <c:v>89.033333329999977</c:v>
                </c:pt>
                <c:pt idx="6381">
                  <c:v>89.066666670000046</c:v>
                </c:pt>
                <c:pt idx="6382">
                  <c:v>89.1</c:v>
                </c:pt>
                <c:pt idx="6383">
                  <c:v>89.133333329999971</c:v>
                </c:pt>
                <c:pt idx="6384">
                  <c:v>89.166666670000026</c:v>
                </c:pt>
                <c:pt idx="6385">
                  <c:v>89.2</c:v>
                </c:pt>
                <c:pt idx="6386">
                  <c:v>89.233333329999979</c:v>
                </c:pt>
                <c:pt idx="6387">
                  <c:v>89.266666670000035</c:v>
                </c:pt>
                <c:pt idx="6388">
                  <c:v>89.3</c:v>
                </c:pt>
                <c:pt idx="6389">
                  <c:v>89.333333329999988</c:v>
                </c:pt>
                <c:pt idx="6390">
                  <c:v>89.366666670000029</c:v>
                </c:pt>
                <c:pt idx="6391">
                  <c:v>89.4</c:v>
                </c:pt>
                <c:pt idx="6392">
                  <c:v>89.433333329999982</c:v>
                </c:pt>
                <c:pt idx="6393">
                  <c:v>89.466666670000038</c:v>
                </c:pt>
                <c:pt idx="6394">
                  <c:v>89.5</c:v>
                </c:pt>
                <c:pt idx="6395">
                  <c:v>89.533333329999977</c:v>
                </c:pt>
                <c:pt idx="6396">
                  <c:v>89.566666670000046</c:v>
                </c:pt>
                <c:pt idx="6397">
                  <c:v>89.6</c:v>
                </c:pt>
                <c:pt idx="6398">
                  <c:v>89.633333329999971</c:v>
                </c:pt>
                <c:pt idx="6399">
                  <c:v>89.666666670000026</c:v>
                </c:pt>
                <c:pt idx="6400">
                  <c:v>89.7</c:v>
                </c:pt>
                <c:pt idx="6401">
                  <c:v>89.733333329999979</c:v>
                </c:pt>
                <c:pt idx="6402">
                  <c:v>89.766666670000035</c:v>
                </c:pt>
                <c:pt idx="6403">
                  <c:v>89.8</c:v>
                </c:pt>
                <c:pt idx="6404">
                  <c:v>89.833333329999988</c:v>
                </c:pt>
                <c:pt idx="6405">
                  <c:v>89.866666670000029</c:v>
                </c:pt>
                <c:pt idx="6406">
                  <c:v>89.9</c:v>
                </c:pt>
                <c:pt idx="6407">
                  <c:v>89.933333329999982</c:v>
                </c:pt>
                <c:pt idx="6408">
                  <c:v>89.966666670000038</c:v>
                </c:pt>
                <c:pt idx="6409">
                  <c:v>90</c:v>
                </c:pt>
                <c:pt idx="6410">
                  <c:v>90.033333329999977</c:v>
                </c:pt>
                <c:pt idx="6411">
                  <c:v>90.066666670000046</c:v>
                </c:pt>
                <c:pt idx="6412">
                  <c:v>90.1</c:v>
                </c:pt>
                <c:pt idx="6413">
                  <c:v>90.133333329999971</c:v>
                </c:pt>
                <c:pt idx="6414">
                  <c:v>90.166666670000026</c:v>
                </c:pt>
                <c:pt idx="6415">
                  <c:v>90.2</c:v>
                </c:pt>
                <c:pt idx="6416">
                  <c:v>90.233333329999979</c:v>
                </c:pt>
                <c:pt idx="6417">
                  <c:v>90.266666670000035</c:v>
                </c:pt>
                <c:pt idx="6418">
                  <c:v>90.3</c:v>
                </c:pt>
                <c:pt idx="6419">
                  <c:v>90.333333329999988</c:v>
                </c:pt>
                <c:pt idx="6420">
                  <c:v>90.366666670000029</c:v>
                </c:pt>
                <c:pt idx="6421">
                  <c:v>90.4</c:v>
                </c:pt>
                <c:pt idx="6422">
                  <c:v>90.433333329999982</c:v>
                </c:pt>
                <c:pt idx="6423">
                  <c:v>90.466666670000038</c:v>
                </c:pt>
                <c:pt idx="6424">
                  <c:v>90.5</c:v>
                </c:pt>
                <c:pt idx="6425">
                  <c:v>90.533333329999977</c:v>
                </c:pt>
                <c:pt idx="6426">
                  <c:v>90.566666670000046</c:v>
                </c:pt>
                <c:pt idx="6427">
                  <c:v>90.6</c:v>
                </c:pt>
                <c:pt idx="6428">
                  <c:v>90.633333329999971</c:v>
                </c:pt>
                <c:pt idx="6429">
                  <c:v>90.666666670000026</c:v>
                </c:pt>
                <c:pt idx="6430">
                  <c:v>90.7</c:v>
                </c:pt>
                <c:pt idx="6431">
                  <c:v>90.733333329999979</c:v>
                </c:pt>
                <c:pt idx="6432">
                  <c:v>90.766666670000035</c:v>
                </c:pt>
                <c:pt idx="6433">
                  <c:v>90.8</c:v>
                </c:pt>
                <c:pt idx="6434">
                  <c:v>90.833333329999988</c:v>
                </c:pt>
                <c:pt idx="6435">
                  <c:v>90.866666670000029</c:v>
                </c:pt>
                <c:pt idx="6436">
                  <c:v>90.9</c:v>
                </c:pt>
                <c:pt idx="6437">
                  <c:v>90.933333329999982</c:v>
                </c:pt>
                <c:pt idx="6438">
                  <c:v>90.966666670000038</c:v>
                </c:pt>
                <c:pt idx="6439">
                  <c:v>91</c:v>
                </c:pt>
                <c:pt idx="6440">
                  <c:v>91.033333329999977</c:v>
                </c:pt>
                <c:pt idx="6441">
                  <c:v>91.066666670000046</c:v>
                </c:pt>
                <c:pt idx="6442">
                  <c:v>91.1</c:v>
                </c:pt>
                <c:pt idx="6443">
                  <c:v>91.133333329999971</c:v>
                </c:pt>
                <c:pt idx="6444">
                  <c:v>91.166666670000026</c:v>
                </c:pt>
                <c:pt idx="6445">
                  <c:v>91.2</c:v>
                </c:pt>
                <c:pt idx="6446">
                  <c:v>91.233333329999979</c:v>
                </c:pt>
                <c:pt idx="6447">
                  <c:v>91.266666670000035</c:v>
                </c:pt>
                <c:pt idx="6448">
                  <c:v>91.3</c:v>
                </c:pt>
                <c:pt idx="6449">
                  <c:v>91.333333329999988</c:v>
                </c:pt>
                <c:pt idx="6450">
                  <c:v>91.366666670000029</c:v>
                </c:pt>
                <c:pt idx="6451">
                  <c:v>91.4</c:v>
                </c:pt>
                <c:pt idx="6452">
                  <c:v>91.433333329999982</c:v>
                </c:pt>
                <c:pt idx="6453">
                  <c:v>91.466666670000038</c:v>
                </c:pt>
                <c:pt idx="6454">
                  <c:v>91.5</c:v>
                </c:pt>
                <c:pt idx="6455">
                  <c:v>91.533333329999977</c:v>
                </c:pt>
                <c:pt idx="6456">
                  <c:v>91.566666670000046</c:v>
                </c:pt>
                <c:pt idx="6457">
                  <c:v>91.6</c:v>
                </c:pt>
                <c:pt idx="6458">
                  <c:v>91.633333329999971</c:v>
                </c:pt>
                <c:pt idx="6459">
                  <c:v>91.666666670000026</c:v>
                </c:pt>
                <c:pt idx="6460">
                  <c:v>91.7</c:v>
                </c:pt>
                <c:pt idx="6461">
                  <c:v>91.733333329999979</c:v>
                </c:pt>
                <c:pt idx="6462">
                  <c:v>91.766666670000035</c:v>
                </c:pt>
                <c:pt idx="6463">
                  <c:v>91.8</c:v>
                </c:pt>
                <c:pt idx="6464">
                  <c:v>91.833333329999988</c:v>
                </c:pt>
                <c:pt idx="6465">
                  <c:v>91.866666670000029</c:v>
                </c:pt>
                <c:pt idx="6466">
                  <c:v>91.9</c:v>
                </c:pt>
                <c:pt idx="6467">
                  <c:v>91.933333329999982</c:v>
                </c:pt>
                <c:pt idx="6468">
                  <c:v>91.966666670000038</c:v>
                </c:pt>
                <c:pt idx="6469">
                  <c:v>92</c:v>
                </c:pt>
                <c:pt idx="6470">
                  <c:v>92.033333329999977</c:v>
                </c:pt>
                <c:pt idx="6471">
                  <c:v>92.066666670000046</c:v>
                </c:pt>
                <c:pt idx="6472">
                  <c:v>92.1</c:v>
                </c:pt>
                <c:pt idx="6473">
                  <c:v>92.133333329999971</c:v>
                </c:pt>
                <c:pt idx="6474">
                  <c:v>92.166666670000026</c:v>
                </c:pt>
                <c:pt idx="6475">
                  <c:v>92.2</c:v>
                </c:pt>
                <c:pt idx="6476">
                  <c:v>92.233333329999979</c:v>
                </c:pt>
                <c:pt idx="6477">
                  <c:v>92.266666670000035</c:v>
                </c:pt>
                <c:pt idx="6478">
                  <c:v>92.3</c:v>
                </c:pt>
                <c:pt idx="6479">
                  <c:v>92.333333329999988</c:v>
                </c:pt>
                <c:pt idx="6480">
                  <c:v>92.366666670000029</c:v>
                </c:pt>
                <c:pt idx="6481">
                  <c:v>92.4</c:v>
                </c:pt>
                <c:pt idx="6482">
                  <c:v>92.433333329999982</c:v>
                </c:pt>
                <c:pt idx="6483">
                  <c:v>92.466666670000038</c:v>
                </c:pt>
                <c:pt idx="6484">
                  <c:v>92.5</c:v>
                </c:pt>
                <c:pt idx="6485">
                  <c:v>92.533333329999977</c:v>
                </c:pt>
                <c:pt idx="6486">
                  <c:v>92.566666670000046</c:v>
                </c:pt>
                <c:pt idx="6487">
                  <c:v>92.6</c:v>
                </c:pt>
                <c:pt idx="6488">
                  <c:v>92.633333329999971</c:v>
                </c:pt>
                <c:pt idx="6489">
                  <c:v>92.666666670000026</c:v>
                </c:pt>
                <c:pt idx="6490">
                  <c:v>92.7</c:v>
                </c:pt>
                <c:pt idx="6491">
                  <c:v>92.733333329999979</c:v>
                </c:pt>
                <c:pt idx="6492">
                  <c:v>92.766666670000035</c:v>
                </c:pt>
                <c:pt idx="6493">
                  <c:v>92.8</c:v>
                </c:pt>
                <c:pt idx="6494">
                  <c:v>92.833333329999988</c:v>
                </c:pt>
                <c:pt idx="6495">
                  <c:v>92.866666670000029</c:v>
                </c:pt>
                <c:pt idx="6496">
                  <c:v>92.9</c:v>
                </c:pt>
                <c:pt idx="6497">
                  <c:v>92.933333329999982</c:v>
                </c:pt>
                <c:pt idx="6498">
                  <c:v>92.966666670000038</c:v>
                </c:pt>
                <c:pt idx="6499">
                  <c:v>93</c:v>
                </c:pt>
                <c:pt idx="6500">
                  <c:v>93.033333329999977</c:v>
                </c:pt>
                <c:pt idx="6501">
                  <c:v>93.066666670000046</c:v>
                </c:pt>
                <c:pt idx="6502">
                  <c:v>93.1</c:v>
                </c:pt>
                <c:pt idx="6503">
                  <c:v>93.133333329999971</c:v>
                </c:pt>
                <c:pt idx="6504">
                  <c:v>93.166666670000026</c:v>
                </c:pt>
                <c:pt idx="6505">
                  <c:v>93.2</c:v>
                </c:pt>
                <c:pt idx="6506">
                  <c:v>93.233333329999979</c:v>
                </c:pt>
                <c:pt idx="6507">
                  <c:v>93.266666670000035</c:v>
                </c:pt>
                <c:pt idx="6508">
                  <c:v>93.3</c:v>
                </c:pt>
                <c:pt idx="6509">
                  <c:v>93.333333329999988</c:v>
                </c:pt>
                <c:pt idx="6510">
                  <c:v>93.366666670000029</c:v>
                </c:pt>
                <c:pt idx="6511">
                  <c:v>93.4</c:v>
                </c:pt>
                <c:pt idx="6512">
                  <c:v>93.433333329999982</c:v>
                </c:pt>
                <c:pt idx="6513">
                  <c:v>93.466666670000038</c:v>
                </c:pt>
                <c:pt idx="6514">
                  <c:v>93.5</c:v>
                </c:pt>
                <c:pt idx="6515">
                  <c:v>93.533333329999977</c:v>
                </c:pt>
                <c:pt idx="6516">
                  <c:v>93.566666670000046</c:v>
                </c:pt>
                <c:pt idx="6517">
                  <c:v>93.6</c:v>
                </c:pt>
                <c:pt idx="6518">
                  <c:v>93.633333329999971</c:v>
                </c:pt>
                <c:pt idx="6519">
                  <c:v>93.666666670000026</c:v>
                </c:pt>
                <c:pt idx="6520">
                  <c:v>93.7</c:v>
                </c:pt>
                <c:pt idx="6521">
                  <c:v>93.733333329999979</c:v>
                </c:pt>
                <c:pt idx="6522">
                  <c:v>93.766666670000035</c:v>
                </c:pt>
                <c:pt idx="6523">
                  <c:v>93.8</c:v>
                </c:pt>
                <c:pt idx="6524">
                  <c:v>93.833333329999988</c:v>
                </c:pt>
                <c:pt idx="6525">
                  <c:v>93.866666670000029</c:v>
                </c:pt>
                <c:pt idx="6526">
                  <c:v>93.9</c:v>
                </c:pt>
                <c:pt idx="6527">
                  <c:v>93.933333329999982</c:v>
                </c:pt>
                <c:pt idx="6528">
                  <c:v>93.966666670000038</c:v>
                </c:pt>
                <c:pt idx="6529">
                  <c:v>94</c:v>
                </c:pt>
                <c:pt idx="6530">
                  <c:v>94.033333329999977</c:v>
                </c:pt>
                <c:pt idx="6531">
                  <c:v>94.066666670000046</c:v>
                </c:pt>
                <c:pt idx="6532">
                  <c:v>94.1</c:v>
                </c:pt>
                <c:pt idx="6533">
                  <c:v>94.133333329999971</c:v>
                </c:pt>
                <c:pt idx="6534">
                  <c:v>94.166666670000026</c:v>
                </c:pt>
                <c:pt idx="6535">
                  <c:v>94.2</c:v>
                </c:pt>
                <c:pt idx="6536">
                  <c:v>94.233333329999979</c:v>
                </c:pt>
                <c:pt idx="6537">
                  <c:v>94.266666670000035</c:v>
                </c:pt>
                <c:pt idx="6538">
                  <c:v>94.3</c:v>
                </c:pt>
                <c:pt idx="6539">
                  <c:v>94.333333329999988</c:v>
                </c:pt>
                <c:pt idx="6540">
                  <c:v>94.366666670000029</c:v>
                </c:pt>
                <c:pt idx="6541">
                  <c:v>94.4</c:v>
                </c:pt>
                <c:pt idx="6542">
                  <c:v>94.433333329999982</c:v>
                </c:pt>
                <c:pt idx="6543">
                  <c:v>94.466666670000038</c:v>
                </c:pt>
                <c:pt idx="6544">
                  <c:v>94.5</c:v>
                </c:pt>
                <c:pt idx="6545">
                  <c:v>94.533333329999977</c:v>
                </c:pt>
                <c:pt idx="6546">
                  <c:v>94.566666670000046</c:v>
                </c:pt>
                <c:pt idx="6547">
                  <c:v>94.6</c:v>
                </c:pt>
                <c:pt idx="6548">
                  <c:v>94.633333329999971</c:v>
                </c:pt>
                <c:pt idx="6549">
                  <c:v>94.666666670000026</c:v>
                </c:pt>
                <c:pt idx="6550">
                  <c:v>94.7</c:v>
                </c:pt>
                <c:pt idx="6551">
                  <c:v>94.733333329999979</c:v>
                </c:pt>
                <c:pt idx="6552">
                  <c:v>94.766666670000035</c:v>
                </c:pt>
                <c:pt idx="6553">
                  <c:v>94.8</c:v>
                </c:pt>
                <c:pt idx="6554">
                  <c:v>94.833333329999988</c:v>
                </c:pt>
                <c:pt idx="6555">
                  <c:v>94.866666670000029</c:v>
                </c:pt>
                <c:pt idx="6556">
                  <c:v>94.9</c:v>
                </c:pt>
                <c:pt idx="6557">
                  <c:v>94.933333329999982</c:v>
                </c:pt>
                <c:pt idx="6558">
                  <c:v>94.966666670000038</c:v>
                </c:pt>
                <c:pt idx="6559">
                  <c:v>95</c:v>
                </c:pt>
                <c:pt idx="6560">
                  <c:v>95.033333329999977</c:v>
                </c:pt>
                <c:pt idx="6561">
                  <c:v>95.066666670000046</c:v>
                </c:pt>
                <c:pt idx="6562">
                  <c:v>95.1</c:v>
                </c:pt>
                <c:pt idx="6563">
                  <c:v>95.133333329999971</c:v>
                </c:pt>
                <c:pt idx="6564">
                  <c:v>95.166666670000026</c:v>
                </c:pt>
                <c:pt idx="6565">
                  <c:v>95.2</c:v>
                </c:pt>
                <c:pt idx="6566">
                  <c:v>95.233333329999979</c:v>
                </c:pt>
                <c:pt idx="6567">
                  <c:v>95.266666670000035</c:v>
                </c:pt>
                <c:pt idx="6568">
                  <c:v>95.3</c:v>
                </c:pt>
                <c:pt idx="6569">
                  <c:v>95.333333329999988</c:v>
                </c:pt>
                <c:pt idx="6570">
                  <c:v>95.366666670000029</c:v>
                </c:pt>
                <c:pt idx="6571">
                  <c:v>95.4</c:v>
                </c:pt>
                <c:pt idx="6572">
                  <c:v>95.433333329999982</c:v>
                </c:pt>
                <c:pt idx="6573">
                  <c:v>95.466666670000038</c:v>
                </c:pt>
                <c:pt idx="6574">
                  <c:v>95.5</c:v>
                </c:pt>
                <c:pt idx="6575">
                  <c:v>95.533333329999977</c:v>
                </c:pt>
                <c:pt idx="6576">
                  <c:v>95.566666670000046</c:v>
                </c:pt>
                <c:pt idx="6577">
                  <c:v>95.6</c:v>
                </c:pt>
                <c:pt idx="6578">
                  <c:v>95.633333329999971</c:v>
                </c:pt>
                <c:pt idx="6579">
                  <c:v>95.666666670000026</c:v>
                </c:pt>
                <c:pt idx="6580">
                  <c:v>95.7</c:v>
                </c:pt>
                <c:pt idx="6581">
                  <c:v>95.733333329999979</c:v>
                </c:pt>
                <c:pt idx="6582">
                  <c:v>95.766666670000035</c:v>
                </c:pt>
                <c:pt idx="6583">
                  <c:v>95.8</c:v>
                </c:pt>
                <c:pt idx="6584">
                  <c:v>95.833333329999988</c:v>
                </c:pt>
                <c:pt idx="6585">
                  <c:v>95.866666670000029</c:v>
                </c:pt>
                <c:pt idx="6586">
                  <c:v>95.9</c:v>
                </c:pt>
                <c:pt idx="6587">
                  <c:v>95.933333329999982</c:v>
                </c:pt>
                <c:pt idx="6588">
                  <c:v>95.966666670000038</c:v>
                </c:pt>
                <c:pt idx="6589">
                  <c:v>96</c:v>
                </c:pt>
                <c:pt idx="6590">
                  <c:v>96.033333329999977</c:v>
                </c:pt>
                <c:pt idx="6591">
                  <c:v>96.066666670000046</c:v>
                </c:pt>
                <c:pt idx="6592">
                  <c:v>96.1</c:v>
                </c:pt>
                <c:pt idx="6593">
                  <c:v>96.133333329999971</c:v>
                </c:pt>
                <c:pt idx="6594">
                  <c:v>96.166666670000026</c:v>
                </c:pt>
                <c:pt idx="6595">
                  <c:v>96.2</c:v>
                </c:pt>
                <c:pt idx="6596">
                  <c:v>96.233333329999979</c:v>
                </c:pt>
                <c:pt idx="6597">
                  <c:v>96.266666670000035</c:v>
                </c:pt>
                <c:pt idx="6598">
                  <c:v>96.3</c:v>
                </c:pt>
                <c:pt idx="6599">
                  <c:v>96.333333329999988</c:v>
                </c:pt>
                <c:pt idx="6600">
                  <c:v>96.366666670000029</c:v>
                </c:pt>
                <c:pt idx="6601">
                  <c:v>96.4</c:v>
                </c:pt>
                <c:pt idx="6602">
                  <c:v>96.433333329999982</c:v>
                </c:pt>
                <c:pt idx="6603">
                  <c:v>96.466666670000038</c:v>
                </c:pt>
                <c:pt idx="6604">
                  <c:v>96.5</c:v>
                </c:pt>
                <c:pt idx="6605">
                  <c:v>96.533333329999977</c:v>
                </c:pt>
                <c:pt idx="6606">
                  <c:v>96.566666670000046</c:v>
                </c:pt>
                <c:pt idx="6607">
                  <c:v>96.6</c:v>
                </c:pt>
                <c:pt idx="6608">
                  <c:v>96.633333329999971</c:v>
                </c:pt>
                <c:pt idx="6609">
                  <c:v>96.666666670000026</c:v>
                </c:pt>
                <c:pt idx="6610">
                  <c:v>96.7</c:v>
                </c:pt>
                <c:pt idx="6611">
                  <c:v>96.733333329999979</c:v>
                </c:pt>
                <c:pt idx="6612">
                  <c:v>96.766666670000035</c:v>
                </c:pt>
                <c:pt idx="6613">
                  <c:v>96.8</c:v>
                </c:pt>
                <c:pt idx="6614">
                  <c:v>96.833333329999988</c:v>
                </c:pt>
                <c:pt idx="6615">
                  <c:v>96.866666670000029</c:v>
                </c:pt>
                <c:pt idx="6616">
                  <c:v>96.9</c:v>
                </c:pt>
                <c:pt idx="6617">
                  <c:v>96.933333329999982</c:v>
                </c:pt>
                <c:pt idx="6618">
                  <c:v>96.966666670000038</c:v>
                </c:pt>
                <c:pt idx="6619">
                  <c:v>97</c:v>
                </c:pt>
                <c:pt idx="6620">
                  <c:v>97.033333329999977</c:v>
                </c:pt>
                <c:pt idx="6621">
                  <c:v>97.066666670000046</c:v>
                </c:pt>
                <c:pt idx="6622">
                  <c:v>97.1</c:v>
                </c:pt>
                <c:pt idx="6623">
                  <c:v>97.133333329999971</c:v>
                </c:pt>
                <c:pt idx="6624">
                  <c:v>97.166666670000026</c:v>
                </c:pt>
                <c:pt idx="6625">
                  <c:v>97.2</c:v>
                </c:pt>
                <c:pt idx="6626">
                  <c:v>97.233333329999979</c:v>
                </c:pt>
                <c:pt idx="6627">
                  <c:v>97.266666670000035</c:v>
                </c:pt>
                <c:pt idx="6628">
                  <c:v>97.3</c:v>
                </c:pt>
                <c:pt idx="6629">
                  <c:v>97.333333329999988</c:v>
                </c:pt>
                <c:pt idx="6630">
                  <c:v>97.366666670000029</c:v>
                </c:pt>
                <c:pt idx="6631">
                  <c:v>97.4</c:v>
                </c:pt>
                <c:pt idx="6632">
                  <c:v>97.433333329999982</c:v>
                </c:pt>
                <c:pt idx="6633">
                  <c:v>97.466666670000038</c:v>
                </c:pt>
                <c:pt idx="6634">
                  <c:v>97.5</c:v>
                </c:pt>
                <c:pt idx="6635">
                  <c:v>97.533333329999977</c:v>
                </c:pt>
                <c:pt idx="6636">
                  <c:v>97.566666670000046</c:v>
                </c:pt>
                <c:pt idx="6637">
                  <c:v>97.6</c:v>
                </c:pt>
                <c:pt idx="6638">
                  <c:v>97.633333329999971</c:v>
                </c:pt>
                <c:pt idx="6639">
                  <c:v>97.666666670000026</c:v>
                </c:pt>
                <c:pt idx="6640">
                  <c:v>97.7</c:v>
                </c:pt>
                <c:pt idx="6641">
                  <c:v>97.733333329999979</c:v>
                </c:pt>
                <c:pt idx="6642">
                  <c:v>97.766666670000035</c:v>
                </c:pt>
                <c:pt idx="6643">
                  <c:v>97.8</c:v>
                </c:pt>
                <c:pt idx="6644">
                  <c:v>97.833333329999988</c:v>
                </c:pt>
                <c:pt idx="6645">
                  <c:v>97.866666670000029</c:v>
                </c:pt>
                <c:pt idx="6646">
                  <c:v>97.9</c:v>
                </c:pt>
                <c:pt idx="6647">
                  <c:v>97.933333329999982</c:v>
                </c:pt>
                <c:pt idx="6648">
                  <c:v>97.966666670000038</c:v>
                </c:pt>
                <c:pt idx="6649">
                  <c:v>98</c:v>
                </c:pt>
                <c:pt idx="6650">
                  <c:v>98.033333329999977</c:v>
                </c:pt>
                <c:pt idx="6651">
                  <c:v>98.066666670000046</c:v>
                </c:pt>
                <c:pt idx="6652">
                  <c:v>98.1</c:v>
                </c:pt>
                <c:pt idx="6653">
                  <c:v>98.133333329999971</c:v>
                </c:pt>
                <c:pt idx="6654">
                  <c:v>98.166666670000026</c:v>
                </c:pt>
                <c:pt idx="6655">
                  <c:v>98.2</c:v>
                </c:pt>
                <c:pt idx="6656">
                  <c:v>98.233333329999979</c:v>
                </c:pt>
                <c:pt idx="6657">
                  <c:v>98.266666670000035</c:v>
                </c:pt>
                <c:pt idx="6658">
                  <c:v>98.3</c:v>
                </c:pt>
                <c:pt idx="6659">
                  <c:v>98.333333329999988</c:v>
                </c:pt>
                <c:pt idx="6660">
                  <c:v>98.366666670000029</c:v>
                </c:pt>
                <c:pt idx="6661">
                  <c:v>98.4</c:v>
                </c:pt>
                <c:pt idx="6662">
                  <c:v>98.433333329999982</c:v>
                </c:pt>
                <c:pt idx="6663">
                  <c:v>98.466666670000038</c:v>
                </c:pt>
                <c:pt idx="6664">
                  <c:v>98.5</c:v>
                </c:pt>
                <c:pt idx="6665">
                  <c:v>98.533333329999977</c:v>
                </c:pt>
                <c:pt idx="6666">
                  <c:v>98.566666670000046</c:v>
                </c:pt>
                <c:pt idx="6667">
                  <c:v>98.6</c:v>
                </c:pt>
                <c:pt idx="6668">
                  <c:v>98.633333329999971</c:v>
                </c:pt>
                <c:pt idx="6669">
                  <c:v>98.666666670000026</c:v>
                </c:pt>
                <c:pt idx="6670">
                  <c:v>98.7</c:v>
                </c:pt>
                <c:pt idx="6671">
                  <c:v>98.733333329999979</c:v>
                </c:pt>
                <c:pt idx="6672">
                  <c:v>98.766666670000035</c:v>
                </c:pt>
                <c:pt idx="6673">
                  <c:v>98.8</c:v>
                </c:pt>
                <c:pt idx="6674">
                  <c:v>98.833333329999988</c:v>
                </c:pt>
                <c:pt idx="6675">
                  <c:v>98.866666670000029</c:v>
                </c:pt>
                <c:pt idx="6676">
                  <c:v>98.9</c:v>
                </c:pt>
                <c:pt idx="6677">
                  <c:v>98.933333329999982</c:v>
                </c:pt>
                <c:pt idx="6678">
                  <c:v>98.966666670000038</c:v>
                </c:pt>
                <c:pt idx="6679">
                  <c:v>99</c:v>
                </c:pt>
                <c:pt idx="6680">
                  <c:v>99.033333329999977</c:v>
                </c:pt>
                <c:pt idx="6681">
                  <c:v>99.066666670000046</c:v>
                </c:pt>
                <c:pt idx="6682">
                  <c:v>99.1</c:v>
                </c:pt>
                <c:pt idx="6683">
                  <c:v>99.133333329999971</c:v>
                </c:pt>
                <c:pt idx="6684">
                  <c:v>99.166666670000026</c:v>
                </c:pt>
                <c:pt idx="6685">
                  <c:v>99.2</c:v>
                </c:pt>
                <c:pt idx="6686">
                  <c:v>99.233333329999979</c:v>
                </c:pt>
                <c:pt idx="6687">
                  <c:v>99.266666670000035</c:v>
                </c:pt>
                <c:pt idx="6688">
                  <c:v>99.3</c:v>
                </c:pt>
                <c:pt idx="6689">
                  <c:v>99.333333329999988</c:v>
                </c:pt>
                <c:pt idx="6690">
                  <c:v>99.366666670000029</c:v>
                </c:pt>
                <c:pt idx="6691">
                  <c:v>99.4</c:v>
                </c:pt>
                <c:pt idx="6692">
                  <c:v>99.433333329999982</c:v>
                </c:pt>
                <c:pt idx="6693">
                  <c:v>99.466666670000038</c:v>
                </c:pt>
                <c:pt idx="6694">
                  <c:v>99.5</c:v>
                </c:pt>
                <c:pt idx="6695">
                  <c:v>99.533333329999977</c:v>
                </c:pt>
                <c:pt idx="6696">
                  <c:v>99.566666670000046</c:v>
                </c:pt>
                <c:pt idx="6697">
                  <c:v>99.6</c:v>
                </c:pt>
                <c:pt idx="6698">
                  <c:v>99.633333329999971</c:v>
                </c:pt>
                <c:pt idx="6699">
                  <c:v>99.666666670000026</c:v>
                </c:pt>
                <c:pt idx="6700">
                  <c:v>99.7</c:v>
                </c:pt>
                <c:pt idx="6701">
                  <c:v>99.733333329999979</c:v>
                </c:pt>
                <c:pt idx="6702">
                  <c:v>99.766666670000035</c:v>
                </c:pt>
                <c:pt idx="6703">
                  <c:v>99.8</c:v>
                </c:pt>
                <c:pt idx="6704">
                  <c:v>99.833333329999988</c:v>
                </c:pt>
                <c:pt idx="6705">
                  <c:v>99.866666670000029</c:v>
                </c:pt>
                <c:pt idx="6706">
                  <c:v>99.9</c:v>
                </c:pt>
                <c:pt idx="6707">
                  <c:v>99.933333329999982</c:v>
                </c:pt>
                <c:pt idx="6708">
                  <c:v>99.966666670000038</c:v>
                </c:pt>
                <c:pt idx="6709">
                  <c:v>100</c:v>
                </c:pt>
                <c:pt idx="6710">
                  <c:v>100.0333333</c:v>
                </c:pt>
                <c:pt idx="6711">
                  <c:v>100.06666670000003</c:v>
                </c:pt>
                <c:pt idx="6712">
                  <c:v>100.1</c:v>
                </c:pt>
                <c:pt idx="6713">
                  <c:v>100.13333329999998</c:v>
                </c:pt>
                <c:pt idx="6714">
                  <c:v>100.16666669999999</c:v>
                </c:pt>
                <c:pt idx="6715">
                  <c:v>100.2</c:v>
                </c:pt>
                <c:pt idx="6716">
                  <c:v>100.2333333</c:v>
                </c:pt>
                <c:pt idx="6717">
                  <c:v>100.26666670000003</c:v>
                </c:pt>
                <c:pt idx="6718">
                  <c:v>100.3</c:v>
                </c:pt>
                <c:pt idx="6719">
                  <c:v>100.33333330000001</c:v>
                </c:pt>
                <c:pt idx="6720">
                  <c:v>100.36666670000002</c:v>
                </c:pt>
                <c:pt idx="6721">
                  <c:v>100.4</c:v>
                </c:pt>
                <c:pt idx="6722">
                  <c:v>100.4333333</c:v>
                </c:pt>
                <c:pt idx="6723">
                  <c:v>100.46666670000003</c:v>
                </c:pt>
                <c:pt idx="6724">
                  <c:v>100.5</c:v>
                </c:pt>
                <c:pt idx="6725">
                  <c:v>100.5333333</c:v>
                </c:pt>
                <c:pt idx="6726">
                  <c:v>100.56666670000003</c:v>
                </c:pt>
                <c:pt idx="6727">
                  <c:v>100.6</c:v>
                </c:pt>
                <c:pt idx="6728">
                  <c:v>100.63333329999998</c:v>
                </c:pt>
                <c:pt idx="6729">
                  <c:v>100.66666669999999</c:v>
                </c:pt>
                <c:pt idx="6730">
                  <c:v>100.7</c:v>
                </c:pt>
                <c:pt idx="6731">
                  <c:v>100.7333333</c:v>
                </c:pt>
                <c:pt idx="6732">
                  <c:v>100.76666670000003</c:v>
                </c:pt>
                <c:pt idx="6733">
                  <c:v>100.8</c:v>
                </c:pt>
                <c:pt idx="6734">
                  <c:v>100.83333330000001</c:v>
                </c:pt>
                <c:pt idx="6735">
                  <c:v>100.86666670000002</c:v>
                </c:pt>
                <c:pt idx="6736">
                  <c:v>100.9</c:v>
                </c:pt>
                <c:pt idx="6737">
                  <c:v>100.9333333</c:v>
                </c:pt>
                <c:pt idx="6738">
                  <c:v>100.96666670000003</c:v>
                </c:pt>
                <c:pt idx="6739">
                  <c:v>101</c:v>
                </c:pt>
                <c:pt idx="6740">
                  <c:v>101.0333333</c:v>
                </c:pt>
                <c:pt idx="6741">
                  <c:v>101.06666670000003</c:v>
                </c:pt>
                <c:pt idx="6742">
                  <c:v>101.1</c:v>
                </c:pt>
                <c:pt idx="6743">
                  <c:v>101.13333329999998</c:v>
                </c:pt>
                <c:pt idx="6744">
                  <c:v>101.16666669999999</c:v>
                </c:pt>
                <c:pt idx="6745">
                  <c:v>101.2</c:v>
                </c:pt>
                <c:pt idx="6746">
                  <c:v>101.2333333</c:v>
                </c:pt>
                <c:pt idx="6747">
                  <c:v>101.26666670000003</c:v>
                </c:pt>
                <c:pt idx="6748">
                  <c:v>101.3</c:v>
                </c:pt>
                <c:pt idx="6749">
                  <c:v>101.33333330000001</c:v>
                </c:pt>
                <c:pt idx="6750">
                  <c:v>101.36666670000002</c:v>
                </c:pt>
                <c:pt idx="6751">
                  <c:v>101.4</c:v>
                </c:pt>
                <c:pt idx="6752">
                  <c:v>101.4333333</c:v>
                </c:pt>
                <c:pt idx="6753">
                  <c:v>101.46666670000003</c:v>
                </c:pt>
                <c:pt idx="6754">
                  <c:v>101.5</c:v>
                </c:pt>
                <c:pt idx="6755">
                  <c:v>101.5333333</c:v>
                </c:pt>
                <c:pt idx="6756">
                  <c:v>101.56666670000003</c:v>
                </c:pt>
                <c:pt idx="6757">
                  <c:v>101.6</c:v>
                </c:pt>
                <c:pt idx="6758">
                  <c:v>101.63333329999998</c:v>
                </c:pt>
                <c:pt idx="6759">
                  <c:v>101.66666669999999</c:v>
                </c:pt>
                <c:pt idx="6760">
                  <c:v>101.7</c:v>
                </c:pt>
                <c:pt idx="6761">
                  <c:v>101.7333333</c:v>
                </c:pt>
                <c:pt idx="6762">
                  <c:v>101.76666670000003</c:v>
                </c:pt>
                <c:pt idx="6763">
                  <c:v>101.8</c:v>
                </c:pt>
                <c:pt idx="6764">
                  <c:v>101.83333330000001</c:v>
                </c:pt>
                <c:pt idx="6765">
                  <c:v>101.86666670000002</c:v>
                </c:pt>
                <c:pt idx="6766">
                  <c:v>101.9</c:v>
                </c:pt>
                <c:pt idx="6767">
                  <c:v>101.9333333</c:v>
                </c:pt>
                <c:pt idx="6768">
                  <c:v>101.96666670000003</c:v>
                </c:pt>
                <c:pt idx="6769">
                  <c:v>102</c:v>
                </c:pt>
                <c:pt idx="6770">
                  <c:v>102.0333333</c:v>
                </c:pt>
                <c:pt idx="6771">
                  <c:v>102.06666670000003</c:v>
                </c:pt>
                <c:pt idx="6772">
                  <c:v>102.1</c:v>
                </c:pt>
                <c:pt idx="6773">
                  <c:v>102.13333329999998</c:v>
                </c:pt>
                <c:pt idx="6774">
                  <c:v>102.16666669999999</c:v>
                </c:pt>
                <c:pt idx="6775">
                  <c:v>102.2</c:v>
                </c:pt>
                <c:pt idx="6776">
                  <c:v>102.2333333</c:v>
                </c:pt>
                <c:pt idx="6777">
                  <c:v>102.26666670000003</c:v>
                </c:pt>
                <c:pt idx="6778">
                  <c:v>102.3</c:v>
                </c:pt>
                <c:pt idx="6779">
                  <c:v>102.33333330000001</c:v>
                </c:pt>
                <c:pt idx="6780">
                  <c:v>102.36666670000002</c:v>
                </c:pt>
                <c:pt idx="6781">
                  <c:v>102.4</c:v>
                </c:pt>
                <c:pt idx="6782">
                  <c:v>102.4333333</c:v>
                </c:pt>
                <c:pt idx="6783">
                  <c:v>102.46666670000003</c:v>
                </c:pt>
                <c:pt idx="6784">
                  <c:v>102.5</c:v>
                </c:pt>
                <c:pt idx="6785">
                  <c:v>102.5333333</c:v>
                </c:pt>
                <c:pt idx="6786">
                  <c:v>102.56666670000003</c:v>
                </c:pt>
                <c:pt idx="6787">
                  <c:v>102.6</c:v>
                </c:pt>
                <c:pt idx="6788">
                  <c:v>102.63333329999998</c:v>
                </c:pt>
                <c:pt idx="6789">
                  <c:v>102.66666669999999</c:v>
                </c:pt>
                <c:pt idx="6790">
                  <c:v>102.7</c:v>
                </c:pt>
                <c:pt idx="6791">
                  <c:v>102.7333333</c:v>
                </c:pt>
                <c:pt idx="6792">
                  <c:v>102.76666670000003</c:v>
                </c:pt>
                <c:pt idx="6793">
                  <c:v>102.8</c:v>
                </c:pt>
                <c:pt idx="6794">
                  <c:v>102.83333330000001</c:v>
                </c:pt>
                <c:pt idx="6795">
                  <c:v>102.86666670000002</c:v>
                </c:pt>
                <c:pt idx="6796">
                  <c:v>102.9</c:v>
                </c:pt>
                <c:pt idx="6797">
                  <c:v>102.9333333</c:v>
                </c:pt>
                <c:pt idx="6798">
                  <c:v>102.96666670000003</c:v>
                </c:pt>
                <c:pt idx="6799">
                  <c:v>103</c:v>
                </c:pt>
                <c:pt idx="6800">
                  <c:v>103.0333333</c:v>
                </c:pt>
                <c:pt idx="6801">
                  <c:v>103.06666670000003</c:v>
                </c:pt>
                <c:pt idx="6802">
                  <c:v>103.1</c:v>
                </c:pt>
                <c:pt idx="6803">
                  <c:v>103.13333329999998</c:v>
                </c:pt>
                <c:pt idx="6804">
                  <c:v>103.16666669999999</c:v>
                </c:pt>
                <c:pt idx="6805">
                  <c:v>103.2</c:v>
                </c:pt>
                <c:pt idx="6806">
                  <c:v>103.2333333</c:v>
                </c:pt>
                <c:pt idx="6807">
                  <c:v>103.26666670000003</c:v>
                </c:pt>
                <c:pt idx="6808">
                  <c:v>103.3</c:v>
                </c:pt>
                <c:pt idx="6809">
                  <c:v>103.33333330000001</c:v>
                </c:pt>
                <c:pt idx="6810">
                  <c:v>103.36666670000002</c:v>
                </c:pt>
                <c:pt idx="6811">
                  <c:v>103.4</c:v>
                </c:pt>
                <c:pt idx="6812">
                  <c:v>103.4333333</c:v>
                </c:pt>
                <c:pt idx="6813">
                  <c:v>103.46666670000003</c:v>
                </c:pt>
                <c:pt idx="6814">
                  <c:v>103.5</c:v>
                </c:pt>
                <c:pt idx="6815">
                  <c:v>103.5333333</c:v>
                </c:pt>
                <c:pt idx="6816">
                  <c:v>103.56666670000003</c:v>
                </c:pt>
                <c:pt idx="6817">
                  <c:v>103.6</c:v>
                </c:pt>
                <c:pt idx="6818">
                  <c:v>103.63333329999998</c:v>
                </c:pt>
                <c:pt idx="6819">
                  <c:v>103.66666669999999</c:v>
                </c:pt>
                <c:pt idx="6820">
                  <c:v>103.7</c:v>
                </c:pt>
                <c:pt idx="6821">
                  <c:v>103.7333333</c:v>
                </c:pt>
                <c:pt idx="6822">
                  <c:v>103.76666670000003</c:v>
                </c:pt>
                <c:pt idx="6823">
                  <c:v>103.8</c:v>
                </c:pt>
                <c:pt idx="6824">
                  <c:v>103.83333330000001</c:v>
                </c:pt>
                <c:pt idx="6825">
                  <c:v>103.86666670000002</c:v>
                </c:pt>
                <c:pt idx="6826">
                  <c:v>103.9</c:v>
                </c:pt>
                <c:pt idx="6827">
                  <c:v>103.9333333</c:v>
                </c:pt>
                <c:pt idx="6828">
                  <c:v>103.96666670000003</c:v>
                </c:pt>
                <c:pt idx="6829">
                  <c:v>104</c:v>
                </c:pt>
                <c:pt idx="6830">
                  <c:v>104.0333333</c:v>
                </c:pt>
                <c:pt idx="6831">
                  <c:v>104.06666670000003</c:v>
                </c:pt>
                <c:pt idx="6832">
                  <c:v>104.1</c:v>
                </c:pt>
                <c:pt idx="6833">
                  <c:v>104.13333329999998</c:v>
                </c:pt>
                <c:pt idx="6834">
                  <c:v>104.16666669999999</c:v>
                </c:pt>
                <c:pt idx="6835">
                  <c:v>104.2</c:v>
                </c:pt>
                <c:pt idx="6836">
                  <c:v>104.2333333</c:v>
                </c:pt>
                <c:pt idx="6837">
                  <c:v>104.26666670000003</c:v>
                </c:pt>
                <c:pt idx="6838">
                  <c:v>104.3</c:v>
                </c:pt>
                <c:pt idx="6839">
                  <c:v>104.33333330000001</c:v>
                </c:pt>
                <c:pt idx="6840">
                  <c:v>104.36666670000002</c:v>
                </c:pt>
                <c:pt idx="6841">
                  <c:v>104.4</c:v>
                </c:pt>
                <c:pt idx="6842">
                  <c:v>104.4333333</c:v>
                </c:pt>
                <c:pt idx="6843">
                  <c:v>104.46666670000003</c:v>
                </c:pt>
                <c:pt idx="6844">
                  <c:v>104.5</c:v>
                </c:pt>
                <c:pt idx="6845">
                  <c:v>104.5333333</c:v>
                </c:pt>
                <c:pt idx="6846">
                  <c:v>104.56666670000003</c:v>
                </c:pt>
                <c:pt idx="6847">
                  <c:v>104.6</c:v>
                </c:pt>
                <c:pt idx="6848">
                  <c:v>104.63333329999998</c:v>
                </c:pt>
                <c:pt idx="6849">
                  <c:v>104.66666669999999</c:v>
                </c:pt>
                <c:pt idx="6850">
                  <c:v>104.7</c:v>
                </c:pt>
                <c:pt idx="6851">
                  <c:v>104.7333333</c:v>
                </c:pt>
                <c:pt idx="6852">
                  <c:v>104.76666670000003</c:v>
                </c:pt>
                <c:pt idx="6853">
                  <c:v>104.8</c:v>
                </c:pt>
                <c:pt idx="6854">
                  <c:v>104.83333330000001</c:v>
                </c:pt>
                <c:pt idx="6855">
                  <c:v>104.86666670000002</c:v>
                </c:pt>
                <c:pt idx="6856">
                  <c:v>104.9</c:v>
                </c:pt>
                <c:pt idx="6857">
                  <c:v>104.9333333</c:v>
                </c:pt>
                <c:pt idx="6858">
                  <c:v>104.96666670000003</c:v>
                </c:pt>
                <c:pt idx="6859">
                  <c:v>105</c:v>
                </c:pt>
                <c:pt idx="6860">
                  <c:v>105.0333333</c:v>
                </c:pt>
                <c:pt idx="6861">
                  <c:v>105.06666670000003</c:v>
                </c:pt>
                <c:pt idx="6862">
                  <c:v>105.1</c:v>
                </c:pt>
                <c:pt idx="6863">
                  <c:v>105.13333329999998</c:v>
                </c:pt>
                <c:pt idx="6864">
                  <c:v>105.16666669999999</c:v>
                </c:pt>
                <c:pt idx="6865">
                  <c:v>105.2</c:v>
                </c:pt>
                <c:pt idx="6866">
                  <c:v>105.2333333</c:v>
                </c:pt>
                <c:pt idx="6867">
                  <c:v>105.26666670000003</c:v>
                </c:pt>
                <c:pt idx="6868">
                  <c:v>105.3</c:v>
                </c:pt>
                <c:pt idx="6869">
                  <c:v>105.33333330000001</c:v>
                </c:pt>
                <c:pt idx="6870">
                  <c:v>105.36666670000002</c:v>
                </c:pt>
                <c:pt idx="6871">
                  <c:v>105.4</c:v>
                </c:pt>
                <c:pt idx="6872">
                  <c:v>105.4333333</c:v>
                </c:pt>
                <c:pt idx="6873">
                  <c:v>105.46666670000003</c:v>
                </c:pt>
                <c:pt idx="6874">
                  <c:v>105.5</c:v>
                </c:pt>
                <c:pt idx="6875">
                  <c:v>105.5333333</c:v>
                </c:pt>
                <c:pt idx="6876">
                  <c:v>105.56666670000003</c:v>
                </c:pt>
                <c:pt idx="6877">
                  <c:v>105.6</c:v>
                </c:pt>
                <c:pt idx="6878">
                  <c:v>105.63333329999998</c:v>
                </c:pt>
                <c:pt idx="6879">
                  <c:v>105.66666669999999</c:v>
                </c:pt>
                <c:pt idx="6880">
                  <c:v>105.7</c:v>
                </c:pt>
                <c:pt idx="6881">
                  <c:v>105.7333333</c:v>
                </c:pt>
                <c:pt idx="6882">
                  <c:v>105.76666670000003</c:v>
                </c:pt>
                <c:pt idx="6883">
                  <c:v>105.8</c:v>
                </c:pt>
                <c:pt idx="6884">
                  <c:v>105.83333330000001</c:v>
                </c:pt>
                <c:pt idx="6885">
                  <c:v>105.86666670000002</c:v>
                </c:pt>
                <c:pt idx="6886">
                  <c:v>105.9</c:v>
                </c:pt>
                <c:pt idx="6887">
                  <c:v>105.9333333</c:v>
                </c:pt>
                <c:pt idx="6888">
                  <c:v>105.96666670000003</c:v>
                </c:pt>
                <c:pt idx="6889">
                  <c:v>106</c:v>
                </c:pt>
                <c:pt idx="6890">
                  <c:v>106.0333333</c:v>
                </c:pt>
                <c:pt idx="6891">
                  <c:v>106.06666670000003</c:v>
                </c:pt>
                <c:pt idx="6892">
                  <c:v>106.1</c:v>
                </c:pt>
                <c:pt idx="6893">
                  <c:v>106.13333329999998</c:v>
                </c:pt>
                <c:pt idx="6894">
                  <c:v>106.16666669999999</c:v>
                </c:pt>
                <c:pt idx="6895">
                  <c:v>106.2</c:v>
                </c:pt>
                <c:pt idx="6896">
                  <c:v>106.2333333</c:v>
                </c:pt>
                <c:pt idx="6897">
                  <c:v>106.26666670000003</c:v>
                </c:pt>
                <c:pt idx="6898">
                  <c:v>106.3</c:v>
                </c:pt>
                <c:pt idx="6899">
                  <c:v>106.33333330000001</c:v>
                </c:pt>
                <c:pt idx="6900">
                  <c:v>106.36666670000002</c:v>
                </c:pt>
                <c:pt idx="6901">
                  <c:v>106.4</c:v>
                </c:pt>
                <c:pt idx="6902">
                  <c:v>106.4333333</c:v>
                </c:pt>
                <c:pt idx="6903">
                  <c:v>106.46666670000003</c:v>
                </c:pt>
                <c:pt idx="6904">
                  <c:v>106.5</c:v>
                </c:pt>
                <c:pt idx="6905">
                  <c:v>106.5333333</c:v>
                </c:pt>
                <c:pt idx="6906">
                  <c:v>106.56666670000003</c:v>
                </c:pt>
                <c:pt idx="6907">
                  <c:v>106.6</c:v>
                </c:pt>
                <c:pt idx="6908">
                  <c:v>106.63333329999998</c:v>
                </c:pt>
                <c:pt idx="6909">
                  <c:v>106.66666669999999</c:v>
                </c:pt>
                <c:pt idx="6910">
                  <c:v>106.7</c:v>
                </c:pt>
                <c:pt idx="6911">
                  <c:v>106.7333333</c:v>
                </c:pt>
                <c:pt idx="6912">
                  <c:v>106.76666670000003</c:v>
                </c:pt>
                <c:pt idx="6913">
                  <c:v>106.8</c:v>
                </c:pt>
                <c:pt idx="6914">
                  <c:v>106.83333330000001</c:v>
                </c:pt>
                <c:pt idx="6915">
                  <c:v>106.86666670000002</c:v>
                </c:pt>
                <c:pt idx="6916">
                  <c:v>106.9</c:v>
                </c:pt>
                <c:pt idx="6917">
                  <c:v>106.9333333</c:v>
                </c:pt>
                <c:pt idx="6918">
                  <c:v>106.96666670000003</c:v>
                </c:pt>
                <c:pt idx="6919">
                  <c:v>107</c:v>
                </c:pt>
                <c:pt idx="6920">
                  <c:v>107.0333333</c:v>
                </c:pt>
                <c:pt idx="6921">
                  <c:v>107.06666670000003</c:v>
                </c:pt>
                <c:pt idx="6922">
                  <c:v>107.1</c:v>
                </c:pt>
                <c:pt idx="6923">
                  <c:v>107.13333329999998</c:v>
                </c:pt>
                <c:pt idx="6924">
                  <c:v>107.16666669999999</c:v>
                </c:pt>
                <c:pt idx="6925">
                  <c:v>107.2</c:v>
                </c:pt>
                <c:pt idx="6926">
                  <c:v>107.2333333</c:v>
                </c:pt>
                <c:pt idx="6927">
                  <c:v>107.26666670000003</c:v>
                </c:pt>
                <c:pt idx="6928">
                  <c:v>107.3</c:v>
                </c:pt>
                <c:pt idx="6929">
                  <c:v>107.33333330000001</c:v>
                </c:pt>
                <c:pt idx="6930">
                  <c:v>107.36666670000002</c:v>
                </c:pt>
                <c:pt idx="6931">
                  <c:v>107.4</c:v>
                </c:pt>
                <c:pt idx="6932">
                  <c:v>107.4333333</c:v>
                </c:pt>
                <c:pt idx="6933">
                  <c:v>107.46666670000003</c:v>
                </c:pt>
                <c:pt idx="6934">
                  <c:v>107.5</c:v>
                </c:pt>
                <c:pt idx="6935">
                  <c:v>107.5333333</c:v>
                </c:pt>
                <c:pt idx="6936">
                  <c:v>107.56666670000003</c:v>
                </c:pt>
                <c:pt idx="6937">
                  <c:v>107.6</c:v>
                </c:pt>
                <c:pt idx="6938">
                  <c:v>107.63333329999998</c:v>
                </c:pt>
                <c:pt idx="6939">
                  <c:v>107.66666669999999</c:v>
                </c:pt>
                <c:pt idx="6940">
                  <c:v>107.7</c:v>
                </c:pt>
                <c:pt idx="6941">
                  <c:v>107.7333333</c:v>
                </c:pt>
                <c:pt idx="6942">
                  <c:v>107.76666670000003</c:v>
                </c:pt>
                <c:pt idx="6943">
                  <c:v>107.8</c:v>
                </c:pt>
                <c:pt idx="6944">
                  <c:v>107.83333330000001</c:v>
                </c:pt>
                <c:pt idx="6945">
                  <c:v>107.86666670000002</c:v>
                </c:pt>
                <c:pt idx="6946">
                  <c:v>107.9</c:v>
                </c:pt>
                <c:pt idx="6947">
                  <c:v>107.9333333</c:v>
                </c:pt>
                <c:pt idx="6948">
                  <c:v>107.96666670000003</c:v>
                </c:pt>
                <c:pt idx="6949">
                  <c:v>108</c:v>
                </c:pt>
                <c:pt idx="6950">
                  <c:v>108.0333333</c:v>
                </c:pt>
                <c:pt idx="6951">
                  <c:v>108.06666670000003</c:v>
                </c:pt>
                <c:pt idx="6952">
                  <c:v>108.1</c:v>
                </c:pt>
                <c:pt idx="6953">
                  <c:v>108.13333329999998</c:v>
                </c:pt>
                <c:pt idx="6954">
                  <c:v>108.16666669999999</c:v>
                </c:pt>
                <c:pt idx="6955">
                  <c:v>108.2</c:v>
                </c:pt>
                <c:pt idx="6956">
                  <c:v>108.2333333</c:v>
                </c:pt>
                <c:pt idx="6957">
                  <c:v>108.26666670000003</c:v>
                </c:pt>
                <c:pt idx="6958">
                  <c:v>108.3</c:v>
                </c:pt>
                <c:pt idx="6959">
                  <c:v>108.33333330000001</c:v>
                </c:pt>
                <c:pt idx="6960">
                  <c:v>108.36666670000002</c:v>
                </c:pt>
                <c:pt idx="6961">
                  <c:v>108.4</c:v>
                </c:pt>
                <c:pt idx="6962">
                  <c:v>108.4333333</c:v>
                </c:pt>
                <c:pt idx="6963">
                  <c:v>108.46666670000003</c:v>
                </c:pt>
                <c:pt idx="6964">
                  <c:v>108.5</c:v>
                </c:pt>
                <c:pt idx="6965">
                  <c:v>108.5333333</c:v>
                </c:pt>
                <c:pt idx="6966">
                  <c:v>108.56666670000003</c:v>
                </c:pt>
                <c:pt idx="6967">
                  <c:v>108.6</c:v>
                </c:pt>
                <c:pt idx="6968">
                  <c:v>108.63333329999998</c:v>
                </c:pt>
                <c:pt idx="6969">
                  <c:v>108.66666669999999</c:v>
                </c:pt>
                <c:pt idx="6970">
                  <c:v>108.7</c:v>
                </c:pt>
                <c:pt idx="6971">
                  <c:v>108.7333333</c:v>
                </c:pt>
                <c:pt idx="6972">
                  <c:v>108.76666670000003</c:v>
                </c:pt>
                <c:pt idx="6973">
                  <c:v>108.8</c:v>
                </c:pt>
                <c:pt idx="6974">
                  <c:v>108.83333330000001</c:v>
                </c:pt>
                <c:pt idx="6975">
                  <c:v>108.86666670000002</c:v>
                </c:pt>
                <c:pt idx="6976">
                  <c:v>108.9</c:v>
                </c:pt>
                <c:pt idx="6977">
                  <c:v>108.9333333</c:v>
                </c:pt>
                <c:pt idx="6978">
                  <c:v>108.96666670000003</c:v>
                </c:pt>
                <c:pt idx="6979">
                  <c:v>109</c:v>
                </c:pt>
                <c:pt idx="6980">
                  <c:v>109.0333333</c:v>
                </c:pt>
                <c:pt idx="6981">
                  <c:v>109.06666670000003</c:v>
                </c:pt>
                <c:pt idx="6982">
                  <c:v>109.1</c:v>
                </c:pt>
                <c:pt idx="6983">
                  <c:v>109.13333329999998</c:v>
                </c:pt>
                <c:pt idx="6984">
                  <c:v>109.16666669999999</c:v>
                </c:pt>
                <c:pt idx="6985">
                  <c:v>109.2</c:v>
                </c:pt>
                <c:pt idx="6986">
                  <c:v>109.2333333</c:v>
                </c:pt>
                <c:pt idx="6987">
                  <c:v>109.26666670000003</c:v>
                </c:pt>
                <c:pt idx="6988">
                  <c:v>109.3</c:v>
                </c:pt>
                <c:pt idx="6989">
                  <c:v>109.33333330000001</c:v>
                </c:pt>
                <c:pt idx="6990">
                  <c:v>109.36666670000002</c:v>
                </c:pt>
                <c:pt idx="6991">
                  <c:v>109.4</c:v>
                </c:pt>
                <c:pt idx="6992">
                  <c:v>109.4333333</c:v>
                </c:pt>
                <c:pt idx="6993">
                  <c:v>109.46666670000003</c:v>
                </c:pt>
                <c:pt idx="6994">
                  <c:v>109.5</c:v>
                </c:pt>
                <c:pt idx="6995">
                  <c:v>109.5333333</c:v>
                </c:pt>
                <c:pt idx="6996">
                  <c:v>109.56666670000003</c:v>
                </c:pt>
                <c:pt idx="6997">
                  <c:v>109.6</c:v>
                </c:pt>
                <c:pt idx="6998">
                  <c:v>109.63333329999998</c:v>
                </c:pt>
                <c:pt idx="6999">
                  <c:v>109.66666669999999</c:v>
                </c:pt>
                <c:pt idx="7000">
                  <c:v>109.7</c:v>
                </c:pt>
                <c:pt idx="7001">
                  <c:v>109.7333333</c:v>
                </c:pt>
                <c:pt idx="7002">
                  <c:v>109.76666670000003</c:v>
                </c:pt>
                <c:pt idx="7003">
                  <c:v>109.8</c:v>
                </c:pt>
                <c:pt idx="7004">
                  <c:v>109.83333330000001</c:v>
                </c:pt>
                <c:pt idx="7005">
                  <c:v>109.86666670000002</c:v>
                </c:pt>
                <c:pt idx="7006">
                  <c:v>109.9</c:v>
                </c:pt>
                <c:pt idx="7007">
                  <c:v>109.9333333</c:v>
                </c:pt>
                <c:pt idx="7008">
                  <c:v>109.96666670000003</c:v>
                </c:pt>
                <c:pt idx="7009">
                  <c:v>110</c:v>
                </c:pt>
                <c:pt idx="7010">
                  <c:v>110.0333333</c:v>
                </c:pt>
                <c:pt idx="7011">
                  <c:v>110.06666670000003</c:v>
                </c:pt>
                <c:pt idx="7012">
                  <c:v>110.1</c:v>
                </c:pt>
                <c:pt idx="7013">
                  <c:v>110.13333329999998</c:v>
                </c:pt>
                <c:pt idx="7014">
                  <c:v>110.16666669999999</c:v>
                </c:pt>
                <c:pt idx="7015">
                  <c:v>110.2</c:v>
                </c:pt>
                <c:pt idx="7016">
                  <c:v>110.2333333</c:v>
                </c:pt>
                <c:pt idx="7017">
                  <c:v>110.26666670000003</c:v>
                </c:pt>
                <c:pt idx="7018">
                  <c:v>110.3</c:v>
                </c:pt>
                <c:pt idx="7019">
                  <c:v>110.33333330000001</c:v>
                </c:pt>
                <c:pt idx="7020">
                  <c:v>110.36666670000002</c:v>
                </c:pt>
                <c:pt idx="7021">
                  <c:v>110.4</c:v>
                </c:pt>
                <c:pt idx="7022">
                  <c:v>110.4333333</c:v>
                </c:pt>
                <c:pt idx="7023">
                  <c:v>110.46666670000003</c:v>
                </c:pt>
                <c:pt idx="7024">
                  <c:v>110.5</c:v>
                </c:pt>
                <c:pt idx="7025">
                  <c:v>110.5333333</c:v>
                </c:pt>
                <c:pt idx="7026">
                  <c:v>110.56666670000003</c:v>
                </c:pt>
                <c:pt idx="7027">
                  <c:v>110.6</c:v>
                </c:pt>
                <c:pt idx="7028">
                  <c:v>110.63333329999998</c:v>
                </c:pt>
                <c:pt idx="7029">
                  <c:v>110.66666669999999</c:v>
                </c:pt>
                <c:pt idx="7030">
                  <c:v>110.7</c:v>
                </c:pt>
                <c:pt idx="7031">
                  <c:v>110.7333333</c:v>
                </c:pt>
                <c:pt idx="7032">
                  <c:v>110.76666670000003</c:v>
                </c:pt>
                <c:pt idx="7033">
                  <c:v>110.8</c:v>
                </c:pt>
                <c:pt idx="7034">
                  <c:v>110.83333330000001</c:v>
                </c:pt>
                <c:pt idx="7035">
                  <c:v>110.86666670000002</c:v>
                </c:pt>
                <c:pt idx="7036">
                  <c:v>110.9</c:v>
                </c:pt>
                <c:pt idx="7037">
                  <c:v>110.9333333</c:v>
                </c:pt>
                <c:pt idx="7038">
                  <c:v>110.96666670000003</c:v>
                </c:pt>
                <c:pt idx="7039">
                  <c:v>111</c:v>
                </c:pt>
                <c:pt idx="7040">
                  <c:v>111.0333333</c:v>
                </c:pt>
                <c:pt idx="7041">
                  <c:v>111.06666670000003</c:v>
                </c:pt>
                <c:pt idx="7042">
                  <c:v>111.1</c:v>
                </c:pt>
                <c:pt idx="7043">
                  <c:v>111.13333329999998</c:v>
                </c:pt>
                <c:pt idx="7044">
                  <c:v>111.16666669999999</c:v>
                </c:pt>
                <c:pt idx="7045">
                  <c:v>111.2</c:v>
                </c:pt>
                <c:pt idx="7046">
                  <c:v>111.2333333</c:v>
                </c:pt>
                <c:pt idx="7047">
                  <c:v>111.26666670000003</c:v>
                </c:pt>
                <c:pt idx="7048">
                  <c:v>111.3</c:v>
                </c:pt>
                <c:pt idx="7049">
                  <c:v>111.33333330000001</c:v>
                </c:pt>
                <c:pt idx="7050">
                  <c:v>111.36666670000002</c:v>
                </c:pt>
                <c:pt idx="7051">
                  <c:v>111.4</c:v>
                </c:pt>
                <c:pt idx="7052">
                  <c:v>111.4333333</c:v>
                </c:pt>
                <c:pt idx="7053">
                  <c:v>111.46666670000003</c:v>
                </c:pt>
                <c:pt idx="7054">
                  <c:v>111.5</c:v>
                </c:pt>
                <c:pt idx="7055">
                  <c:v>111.5333333</c:v>
                </c:pt>
                <c:pt idx="7056">
                  <c:v>111.56666670000003</c:v>
                </c:pt>
                <c:pt idx="7057">
                  <c:v>111.6</c:v>
                </c:pt>
                <c:pt idx="7058">
                  <c:v>111.63333329999998</c:v>
                </c:pt>
                <c:pt idx="7059">
                  <c:v>111.66666669999999</c:v>
                </c:pt>
                <c:pt idx="7060">
                  <c:v>111.7</c:v>
                </c:pt>
                <c:pt idx="7061">
                  <c:v>111.7333333</c:v>
                </c:pt>
                <c:pt idx="7062">
                  <c:v>111.76666670000003</c:v>
                </c:pt>
                <c:pt idx="7063">
                  <c:v>111.8</c:v>
                </c:pt>
                <c:pt idx="7064">
                  <c:v>111.83333330000001</c:v>
                </c:pt>
                <c:pt idx="7065">
                  <c:v>111.86666670000002</c:v>
                </c:pt>
                <c:pt idx="7066">
                  <c:v>111.9</c:v>
                </c:pt>
                <c:pt idx="7067">
                  <c:v>111.9333333</c:v>
                </c:pt>
                <c:pt idx="7068">
                  <c:v>111.96666670000003</c:v>
                </c:pt>
                <c:pt idx="7069">
                  <c:v>112</c:v>
                </c:pt>
                <c:pt idx="7070">
                  <c:v>112.0333333</c:v>
                </c:pt>
                <c:pt idx="7071">
                  <c:v>112.06666670000003</c:v>
                </c:pt>
                <c:pt idx="7072">
                  <c:v>112.1</c:v>
                </c:pt>
                <c:pt idx="7073">
                  <c:v>112.13333329999998</c:v>
                </c:pt>
                <c:pt idx="7074">
                  <c:v>112.16666669999999</c:v>
                </c:pt>
                <c:pt idx="7075">
                  <c:v>112.2</c:v>
                </c:pt>
                <c:pt idx="7076">
                  <c:v>112.2333333</c:v>
                </c:pt>
                <c:pt idx="7077">
                  <c:v>112.26666670000003</c:v>
                </c:pt>
                <c:pt idx="7078">
                  <c:v>112.3</c:v>
                </c:pt>
                <c:pt idx="7079">
                  <c:v>112.33333330000001</c:v>
                </c:pt>
                <c:pt idx="7080">
                  <c:v>112.36666670000002</c:v>
                </c:pt>
                <c:pt idx="7081">
                  <c:v>112.4</c:v>
                </c:pt>
                <c:pt idx="7082">
                  <c:v>112.4333333</c:v>
                </c:pt>
                <c:pt idx="7083">
                  <c:v>112.46666670000003</c:v>
                </c:pt>
                <c:pt idx="7084">
                  <c:v>112.5</c:v>
                </c:pt>
                <c:pt idx="7085">
                  <c:v>112.5333333</c:v>
                </c:pt>
                <c:pt idx="7086">
                  <c:v>112.56666670000003</c:v>
                </c:pt>
                <c:pt idx="7087">
                  <c:v>112.6</c:v>
                </c:pt>
                <c:pt idx="7088">
                  <c:v>112.63333329999998</c:v>
                </c:pt>
                <c:pt idx="7089">
                  <c:v>112.66666669999999</c:v>
                </c:pt>
                <c:pt idx="7090">
                  <c:v>112.7</c:v>
                </c:pt>
                <c:pt idx="7091">
                  <c:v>112.7333333</c:v>
                </c:pt>
                <c:pt idx="7092">
                  <c:v>112.76666670000003</c:v>
                </c:pt>
                <c:pt idx="7093">
                  <c:v>112.8</c:v>
                </c:pt>
                <c:pt idx="7094">
                  <c:v>112.83333330000001</c:v>
                </c:pt>
                <c:pt idx="7095">
                  <c:v>112.86666670000002</c:v>
                </c:pt>
                <c:pt idx="7096">
                  <c:v>112.9</c:v>
                </c:pt>
                <c:pt idx="7097">
                  <c:v>112.9333333</c:v>
                </c:pt>
                <c:pt idx="7098">
                  <c:v>112.96666670000003</c:v>
                </c:pt>
                <c:pt idx="7099">
                  <c:v>113</c:v>
                </c:pt>
                <c:pt idx="7100">
                  <c:v>113.0333333</c:v>
                </c:pt>
                <c:pt idx="7101">
                  <c:v>113.06666670000003</c:v>
                </c:pt>
                <c:pt idx="7102">
                  <c:v>113.1</c:v>
                </c:pt>
                <c:pt idx="7103">
                  <c:v>113.13333329999998</c:v>
                </c:pt>
                <c:pt idx="7104">
                  <c:v>113.16666669999999</c:v>
                </c:pt>
                <c:pt idx="7105">
                  <c:v>113.2</c:v>
                </c:pt>
                <c:pt idx="7106">
                  <c:v>113.2333333</c:v>
                </c:pt>
                <c:pt idx="7107">
                  <c:v>113.26666670000003</c:v>
                </c:pt>
                <c:pt idx="7108">
                  <c:v>113.3</c:v>
                </c:pt>
                <c:pt idx="7109">
                  <c:v>113.33333330000001</c:v>
                </c:pt>
                <c:pt idx="7110">
                  <c:v>113.36666670000002</c:v>
                </c:pt>
                <c:pt idx="7111">
                  <c:v>113.4</c:v>
                </c:pt>
                <c:pt idx="7112">
                  <c:v>113.4333333</c:v>
                </c:pt>
                <c:pt idx="7113">
                  <c:v>113.46666670000003</c:v>
                </c:pt>
                <c:pt idx="7114">
                  <c:v>113.5</c:v>
                </c:pt>
                <c:pt idx="7115">
                  <c:v>113.5333333</c:v>
                </c:pt>
                <c:pt idx="7116">
                  <c:v>113.56666670000003</c:v>
                </c:pt>
                <c:pt idx="7117">
                  <c:v>113.6</c:v>
                </c:pt>
                <c:pt idx="7118">
                  <c:v>113.63333329999998</c:v>
                </c:pt>
                <c:pt idx="7119">
                  <c:v>113.66666669999999</c:v>
                </c:pt>
                <c:pt idx="7120">
                  <c:v>113.7</c:v>
                </c:pt>
                <c:pt idx="7121">
                  <c:v>113.7333333</c:v>
                </c:pt>
                <c:pt idx="7122">
                  <c:v>113.76666670000003</c:v>
                </c:pt>
                <c:pt idx="7123">
                  <c:v>113.8</c:v>
                </c:pt>
                <c:pt idx="7124">
                  <c:v>113.83333330000001</c:v>
                </c:pt>
                <c:pt idx="7125">
                  <c:v>113.86666670000002</c:v>
                </c:pt>
                <c:pt idx="7126">
                  <c:v>113.9</c:v>
                </c:pt>
                <c:pt idx="7127">
                  <c:v>113.9333333</c:v>
                </c:pt>
                <c:pt idx="7128">
                  <c:v>113.96666670000003</c:v>
                </c:pt>
                <c:pt idx="7129">
                  <c:v>114</c:v>
                </c:pt>
                <c:pt idx="7130">
                  <c:v>114.0333333</c:v>
                </c:pt>
                <c:pt idx="7131">
                  <c:v>114.06666670000003</c:v>
                </c:pt>
                <c:pt idx="7132">
                  <c:v>114.1</c:v>
                </c:pt>
                <c:pt idx="7133">
                  <c:v>114.13333329999998</c:v>
                </c:pt>
                <c:pt idx="7134">
                  <c:v>114.16666669999999</c:v>
                </c:pt>
                <c:pt idx="7135">
                  <c:v>114.2</c:v>
                </c:pt>
                <c:pt idx="7136">
                  <c:v>114.2333333</c:v>
                </c:pt>
                <c:pt idx="7137">
                  <c:v>114.26666670000003</c:v>
                </c:pt>
                <c:pt idx="7138">
                  <c:v>114.3</c:v>
                </c:pt>
                <c:pt idx="7139">
                  <c:v>114.33333330000001</c:v>
                </c:pt>
                <c:pt idx="7140">
                  <c:v>114.36666670000002</c:v>
                </c:pt>
                <c:pt idx="7141">
                  <c:v>114.4</c:v>
                </c:pt>
                <c:pt idx="7142">
                  <c:v>114.4333333</c:v>
                </c:pt>
                <c:pt idx="7143">
                  <c:v>114.46666670000003</c:v>
                </c:pt>
                <c:pt idx="7144">
                  <c:v>114.5</c:v>
                </c:pt>
                <c:pt idx="7145">
                  <c:v>114.5333333</c:v>
                </c:pt>
                <c:pt idx="7146">
                  <c:v>114.56666670000003</c:v>
                </c:pt>
                <c:pt idx="7147">
                  <c:v>114.6</c:v>
                </c:pt>
                <c:pt idx="7148">
                  <c:v>114.63333329999998</c:v>
                </c:pt>
                <c:pt idx="7149">
                  <c:v>114.66666669999999</c:v>
                </c:pt>
                <c:pt idx="7150">
                  <c:v>114.7</c:v>
                </c:pt>
                <c:pt idx="7151">
                  <c:v>114.7333333</c:v>
                </c:pt>
                <c:pt idx="7152">
                  <c:v>114.76666670000003</c:v>
                </c:pt>
                <c:pt idx="7153">
                  <c:v>114.8</c:v>
                </c:pt>
                <c:pt idx="7154">
                  <c:v>114.83333330000001</c:v>
                </c:pt>
                <c:pt idx="7155">
                  <c:v>114.86666670000002</c:v>
                </c:pt>
                <c:pt idx="7156">
                  <c:v>114.9</c:v>
                </c:pt>
                <c:pt idx="7157">
                  <c:v>114.9333333</c:v>
                </c:pt>
                <c:pt idx="7158">
                  <c:v>114.96666670000003</c:v>
                </c:pt>
                <c:pt idx="7159">
                  <c:v>115</c:v>
                </c:pt>
                <c:pt idx="7160">
                  <c:v>115.0333333</c:v>
                </c:pt>
                <c:pt idx="7161">
                  <c:v>115.06666670000003</c:v>
                </c:pt>
                <c:pt idx="7162">
                  <c:v>115.1</c:v>
                </c:pt>
                <c:pt idx="7163">
                  <c:v>115.13333329999998</c:v>
                </c:pt>
                <c:pt idx="7164">
                  <c:v>115.16666669999999</c:v>
                </c:pt>
                <c:pt idx="7165">
                  <c:v>115.2</c:v>
                </c:pt>
                <c:pt idx="7166">
                  <c:v>115.2333333</c:v>
                </c:pt>
                <c:pt idx="7167">
                  <c:v>115.26666670000003</c:v>
                </c:pt>
                <c:pt idx="7168">
                  <c:v>115.3</c:v>
                </c:pt>
                <c:pt idx="7169">
                  <c:v>115.33333330000001</c:v>
                </c:pt>
                <c:pt idx="7170">
                  <c:v>115.36666670000002</c:v>
                </c:pt>
                <c:pt idx="7171">
                  <c:v>115.4</c:v>
                </c:pt>
                <c:pt idx="7172">
                  <c:v>115.4333333</c:v>
                </c:pt>
                <c:pt idx="7173">
                  <c:v>115.46666670000003</c:v>
                </c:pt>
                <c:pt idx="7174">
                  <c:v>115.5</c:v>
                </c:pt>
                <c:pt idx="7175">
                  <c:v>115.5333333</c:v>
                </c:pt>
                <c:pt idx="7176">
                  <c:v>115.56666670000003</c:v>
                </c:pt>
                <c:pt idx="7177">
                  <c:v>115.6</c:v>
                </c:pt>
                <c:pt idx="7178">
                  <c:v>115.63333329999998</c:v>
                </c:pt>
                <c:pt idx="7179">
                  <c:v>115.66666669999999</c:v>
                </c:pt>
                <c:pt idx="7180">
                  <c:v>115.7</c:v>
                </c:pt>
                <c:pt idx="7181">
                  <c:v>115.7333333</c:v>
                </c:pt>
                <c:pt idx="7182">
                  <c:v>115.76666670000003</c:v>
                </c:pt>
                <c:pt idx="7183">
                  <c:v>115.8</c:v>
                </c:pt>
                <c:pt idx="7184">
                  <c:v>115.83333330000001</c:v>
                </c:pt>
                <c:pt idx="7185">
                  <c:v>115.86666670000002</c:v>
                </c:pt>
                <c:pt idx="7186">
                  <c:v>115.9</c:v>
                </c:pt>
                <c:pt idx="7187">
                  <c:v>115.9333333</c:v>
                </c:pt>
                <c:pt idx="7188">
                  <c:v>115.96666670000003</c:v>
                </c:pt>
                <c:pt idx="7189">
                  <c:v>116</c:v>
                </c:pt>
                <c:pt idx="7190">
                  <c:v>116.0333333</c:v>
                </c:pt>
                <c:pt idx="7191">
                  <c:v>116.06666670000003</c:v>
                </c:pt>
                <c:pt idx="7192">
                  <c:v>116.1</c:v>
                </c:pt>
                <c:pt idx="7193">
                  <c:v>116.13333329999998</c:v>
                </c:pt>
                <c:pt idx="7194">
                  <c:v>116.16666669999999</c:v>
                </c:pt>
                <c:pt idx="7195">
                  <c:v>116.2</c:v>
                </c:pt>
                <c:pt idx="7196">
                  <c:v>116.2333333</c:v>
                </c:pt>
                <c:pt idx="7197">
                  <c:v>116.26666670000003</c:v>
                </c:pt>
                <c:pt idx="7198">
                  <c:v>116.3</c:v>
                </c:pt>
                <c:pt idx="7199">
                  <c:v>116.33333330000001</c:v>
                </c:pt>
                <c:pt idx="7200">
                  <c:v>116.36666670000002</c:v>
                </c:pt>
                <c:pt idx="7201">
                  <c:v>116.4</c:v>
                </c:pt>
                <c:pt idx="7202">
                  <c:v>116.4333333</c:v>
                </c:pt>
                <c:pt idx="7203">
                  <c:v>116.46666670000003</c:v>
                </c:pt>
                <c:pt idx="7204">
                  <c:v>116.5</c:v>
                </c:pt>
                <c:pt idx="7205">
                  <c:v>116.5333333</c:v>
                </c:pt>
                <c:pt idx="7206">
                  <c:v>116.56666670000003</c:v>
                </c:pt>
                <c:pt idx="7207">
                  <c:v>116.6</c:v>
                </c:pt>
                <c:pt idx="7208">
                  <c:v>116.63333329999998</c:v>
                </c:pt>
                <c:pt idx="7209">
                  <c:v>116.66666669999999</c:v>
                </c:pt>
                <c:pt idx="7210">
                  <c:v>116.7</c:v>
                </c:pt>
                <c:pt idx="7211">
                  <c:v>116.7333333</c:v>
                </c:pt>
                <c:pt idx="7212">
                  <c:v>116.76666670000003</c:v>
                </c:pt>
                <c:pt idx="7213">
                  <c:v>116.8</c:v>
                </c:pt>
                <c:pt idx="7214">
                  <c:v>116.83333330000001</c:v>
                </c:pt>
                <c:pt idx="7215">
                  <c:v>116.86666670000002</c:v>
                </c:pt>
                <c:pt idx="7216">
                  <c:v>116.9</c:v>
                </c:pt>
                <c:pt idx="7217">
                  <c:v>116.9333333</c:v>
                </c:pt>
                <c:pt idx="7218">
                  <c:v>116.96666670000003</c:v>
                </c:pt>
                <c:pt idx="7219">
                  <c:v>117</c:v>
                </c:pt>
                <c:pt idx="7220">
                  <c:v>117.0333333</c:v>
                </c:pt>
                <c:pt idx="7221">
                  <c:v>117.06666670000003</c:v>
                </c:pt>
                <c:pt idx="7222">
                  <c:v>117.1</c:v>
                </c:pt>
                <c:pt idx="7223">
                  <c:v>117.13333329999998</c:v>
                </c:pt>
                <c:pt idx="7224">
                  <c:v>117.16666669999999</c:v>
                </c:pt>
                <c:pt idx="7225">
                  <c:v>117.2</c:v>
                </c:pt>
                <c:pt idx="7226">
                  <c:v>117.2333333</c:v>
                </c:pt>
                <c:pt idx="7227">
                  <c:v>117.26666670000003</c:v>
                </c:pt>
                <c:pt idx="7228">
                  <c:v>117.3</c:v>
                </c:pt>
                <c:pt idx="7229">
                  <c:v>117.33333330000001</c:v>
                </c:pt>
                <c:pt idx="7230">
                  <c:v>117.36666670000002</c:v>
                </c:pt>
                <c:pt idx="7231">
                  <c:v>117.4</c:v>
                </c:pt>
                <c:pt idx="7232">
                  <c:v>117.4333333</c:v>
                </c:pt>
                <c:pt idx="7233">
                  <c:v>117.46666670000003</c:v>
                </c:pt>
                <c:pt idx="7234">
                  <c:v>117.5</c:v>
                </c:pt>
                <c:pt idx="7235">
                  <c:v>117.5333333</c:v>
                </c:pt>
                <c:pt idx="7236">
                  <c:v>117.56666670000003</c:v>
                </c:pt>
                <c:pt idx="7237">
                  <c:v>117.6</c:v>
                </c:pt>
                <c:pt idx="7238">
                  <c:v>117.63333329999998</c:v>
                </c:pt>
                <c:pt idx="7239">
                  <c:v>117.66666669999999</c:v>
                </c:pt>
                <c:pt idx="7240">
                  <c:v>117.7</c:v>
                </c:pt>
                <c:pt idx="7241">
                  <c:v>117.7333333</c:v>
                </c:pt>
                <c:pt idx="7242">
                  <c:v>117.76666670000003</c:v>
                </c:pt>
                <c:pt idx="7243">
                  <c:v>117.8</c:v>
                </c:pt>
                <c:pt idx="7244">
                  <c:v>117.83333330000001</c:v>
                </c:pt>
                <c:pt idx="7245">
                  <c:v>117.86666670000002</c:v>
                </c:pt>
                <c:pt idx="7246">
                  <c:v>117.9</c:v>
                </c:pt>
                <c:pt idx="7247">
                  <c:v>117.9333333</c:v>
                </c:pt>
                <c:pt idx="7248">
                  <c:v>117.96666670000003</c:v>
                </c:pt>
                <c:pt idx="7249">
                  <c:v>118</c:v>
                </c:pt>
                <c:pt idx="7250">
                  <c:v>118.0333333</c:v>
                </c:pt>
                <c:pt idx="7251">
                  <c:v>118.06666670000003</c:v>
                </c:pt>
                <c:pt idx="7252">
                  <c:v>118.1</c:v>
                </c:pt>
                <c:pt idx="7253">
                  <c:v>118.13333329999998</c:v>
                </c:pt>
                <c:pt idx="7254">
                  <c:v>118.16666669999999</c:v>
                </c:pt>
                <c:pt idx="7255">
                  <c:v>118.2</c:v>
                </c:pt>
                <c:pt idx="7256">
                  <c:v>118.2333333</c:v>
                </c:pt>
                <c:pt idx="7257">
                  <c:v>118.26666670000003</c:v>
                </c:pt>
                <c:pt idx="7258">
                  <c:v>118.3</c:v>
                </c:pt>
                <c:pt idx="7259">
                  <c:v>118.33333330000001</c:v>
                </c:pt>
                <c:pt idx="7260">
                  <c:v>118.36666670000002</c:v>
                </c:pt>
                <c:pt idx="7261">
                  <c:v>118.4</c:v>
                </c:pt>
                <c:pt idx="7262">
                  <c:v>118.4333333</c:v>
                </c:pt>
                <c:pt idx="7263">
                  <c:v>118.46666670000003</c:v>
                </c:pt>
                <c:pt idx="7264">
                  <c:v>118.5</c:v>
                </c:pt>
                <c:pt idx="7265">
                  <c:v>118.5333333</c:v>
                </c:pt>
                <c:pt idx="7266">
                  <c:v>118.56666670000003</c:v>
                </c:pt>
                <c:pt idx="7267">
                  <c:v>118.6</c:v>
                </c:pt>
                <c:pt idx="7268">
                  <c:v>118.63333329999998</c:v>
                </c:pt>
                <c:pt idx="7269">
                  <c:v>118.66666669999999</c:v>
                </c:pt>
                <c:pt idx="7270">
                  <c:v>118.7</c:v>
                </c:pt>
                <c:pt idx="7271">
                  <c:v>118.7333333</c:v>
                </c:pt>
                <c:pt idx="7272">
                  <c:v>118.76666670000003</c:v>
                </c:pt>
                <c:pt idx="7273">
                  <c:v>118.8</c:v>
                </c:pt>
                <c:pt idx="7274">
                  <c:v>118.83333330000001</c:v>
                </c:pt>
                <c:pt idx="7275">
                  <c:v>118.86666670000002</c:v>
                </c:pt>
                <c:pt idx="7276">
                  <c:v>118.9</c:v>
                </c:pt>
                <c:pt idx="7277">
                  <c:v>118.9333333</c:v>
                </c:pt>
                <c:pt idx="7278">
                  <c:v>118.96666670000003</c:v>
                </c:pt>
                <c:pt idx="7279">
                  <c:v>119</c:v>
                </c:pt>
                <c:pt idx="7280">
                  <c:v>119.0333333</c:v>
                </c:pt>
                <c:pt idx="7281">
                  <c:v>119.06666670000003</c:v>
                </c:pt>
                <c:pt idx="7282">
                  <c:v>119.1</c:v>
                </c:pt>
                <c:pt idx="7283">
                  <c:v>119.13333329999998</c:v>
                </c:pt>
                <c:pt idx="7284">
                  <c:v>119.16666669999999</c:v>
                </c:pt>
                <c:pt idx="7285">
                  <c:v>119.2</c:v>
                </c:pt>
                <c:pt idx="7286">
                  <c:v>119.2333333</c:v>
                </c:pt>
                <c:pt idx="7287">
                  <c:v>119.26666670000003</c:v>
                </c:pt>
                <c:pt idx="7288">
                  <c:v>119.3</c:v>
                </c:pt>
                <c:pt idx="7289">
                  <c:v>119.33333330000001</c:v>
                </c:pt>
                <c:pt idx="7290">
                  <c:v>119.36666670000002</c:v>
                </c:pt>
                <c:pt idx="7291">
                  <c:v>119.4</c:v>
                </c:pt>
                <c:pt idx="7292">
                  <c:v>119.4333333</c:v>
                </c:pt>
                <c:pt idx="7293">
                  <c:v>119.46666670000003</c:v>
                </c:pt>
                <c:pt idx="7294">
                  <c:v>119.5</c:v>
                </c:pt>
                <c:pt idx="7295">
                  <c:v>119.5333333</c:v>
                </c:pt>
                <c:pt idx="7296">
                  <c:v>119.56666670000003</c:v>
                </c:pt>
                <c:pt idx="7297">
                  <c:v>119.6</c:v>
                </c:pt>
                <c:pt idx="7298">
                  <c:v>119.63333329999998</c:v>
                </c:pt>
                <c:pt idx="7299">
                  <c:v>119.66666669999999</c:v>
                </c:pt>
                <c:pt idx="7300">
                  <c:v>119.7</c:v>
                </c:pt>
                <c:pt idx="7301">
                  <c:v>119.7333333</c:v>
                </c:pt>
                <c:pt idx="7302">
                  <c:v>119.76666670000003</c:v>
                </c:pt>
                <c:pt idx="7303">
                  <c:v>119.8</c:v>
                </c:pt>
                <c:pt idx="7304">
                  <c:v>119.83333330000001</c:v>
                </c:pt>
                <c:pt idx="7305">
                  <c:v>119.86666670000002</c:v>
                </c:pt>
                <c:pt idx="7306">
                  <c:v>119.9</c:v>
                </c:pt>
                <c:pt idx="7307">
                  <c:v>119.9333333</c:v>
                </c:pt>
                <c:pt idx="7308">
                  <c:v>119.96666670000003</c:v>
                </c:pt>
                <c:pt idx="7309">
                  <c:v>120</c:v>
                </c:pt>
                <c:pt idx="7310">
                  <c:v>120.0333333</c:v>
                </c:pt>
                <c:pt idx="7311">
                  <c:v>120.06666670000003</c:v>
                </c:pt>
                <c:pt idx="7312">
                  <c:v>120.1</c:v>
                </c:pt>
                <c:pt idx="7313">
                  <c:v>120.13333329999998</c:v>
                </c:pt>
                <c:pt idx="7314">
                  <c:v>120.16666669999999</c:v>
                </c:pt>
                <c:pt idx="7315">
                  <c:v>120.2</c:v>
                </c:pt>
                <c:pt idx="7316">
                  <c:v>120.2333333</c:v>
                </c:pt>
                <c:pt idx="7317">
                  <c:v>120.26666670000003</c:v>
                </c:pt>
                <c:pt idx="7318">
                  <c:v>120.3</c:v>
                </c:pt>
                <c:pt idx="7319">
                  <c:v>120.33333330000001</c:v>
                </c:pt>
                <c:pt idx="7320">
                  <c:v>120.36666670000002</c:v>
                </c:pt>
                <c:pt idx="7321">
                  <c:v>120.4</c:v>
                </c:pt>
                <c:pt idx="7322">
                  <c:v>120.4333333</c:v>
                </c:pt>
                <c:pt idx="7323">
                  <c:v>120.46666670000003</c:v>
                </c:pt>
                <c:pt idx="7324">
                  <c:v>120.5</c:v>
                </c:pt>
                <c:pt idx="7325">
                  <c:v>120.5333333</c:v>
                </c:pt>
                <c:pt idx="7326">
                  <c:v>120.56666670000003</c:v>
                </c:pt>
                <c:pt idx="7327">
                  <c:v>120.6</c:v>
                </c:pt>
                <c:pt idx="7328">
                  <c:v>120.63333329999998</c:v>
                </c:pt>
                <c:pt idx="7329">
                  <c:v>120.66666669999999</c:v>
                </c:pt>
                <c:pt idx="7330">
                  <c:v>120.7</c:v>
                </c:pt>
                <c:pt idx="7331">
                  <c:v>120.7333333</c:v>
                </c:pt>
                <c:pt idx="7332">
                  <c:v>120.76666670000003</c:v>
                </c:pt>
                <c:pt idx="7333">
                  <c:v>120.8</c:v>
                </c:pt>
                <c:pt idx="7334">
                  <c:v>120.83333330000001</c:v>
                </c:pt>
                <c:pt idx="7335">
                  <c:v>120.86666670000002</c:v>
                </c:pt>
                <c:pt idx="7336">
                  <c:v>120.9</c:v>
                </c:pt>
                <c:pt idx="7337">
                  <c:v>120.9333333</c:v>
                </c:pt>
                <c:pt idx="7338">
                  <c:v>120.96666670000003</c:v>
                </c:pt>
                <c:pt idx="7339">
                  <c:v>121</c:v>
                </c:pt>
                <c:pt idx="7340">
                  <c:v>121.0333333</c:v>
                </c:pt>
                <c:pt idx="7341">
                  <c:v>121.06666670000003</c:v>
                </c:pt>
                <c:pt idx="7342">
                  <c:v>121.1</c:v>
                </c:pt>
                <c:pt idx="7343">
                  <c:v>121.13333329999998</c:v>
                </c:pt>
                <c:pt idx="7344">
                  <c:v>121.16666669999999</c:v>
                </c:pt>
                <c:pt idx="7345">
                  <c:v>121.2</c:v>
                </c:pt>
                <c:pt idx="7346">
                  <c:v>121.2333333</c:v>
                </c:pt>
                <c:pt idx="7347">
                  <c:v>121.26666670000003</c:v>
                </c:pt>
                <c:pt idx="7348">
                  <c:v>121.3</c:v>
                </c:pt>
                <c:pt idx="7349">
                  <c:v>121.33333330000001</c:v>
                </c:pt>
                <c:pt idx="7350">
                  <c:v>121.36666670000002</c:v>
                </c:pt>
                <c:pt idx="7351">
                  <c:v>121.4</c:v>
                </c:pt>
                <c:pt idx="7352">
                  <c:v>121.4333333</c:v>
                </c:pt>
                <c:pt idx="7353">
                  <c:v>121.46666670000003</c:v>
                </c:pt>
                <c:pt idx="7354">
                  <c:v>121.5</c:v>
                </c:pt>
                <c:pt idx="7355">
                  <c:v>121.5333333</c:v>
                </c:pt>
                <c:pt idx="7356">
                  <c:v>121.56666670000003</c:v>
                </c:pt>
                <c:pt idx="7357">
                  <c:v>121.6</c:v>
                </c:pt>
                <c:pt idx="7358">
                  <c:v>121.63333329999998</c:v>
                </c:pt>
                <c:pt idx="7359">
                  <c:v>121.66666669999999</c:v>
                </c:pt>
                <c:pt idx="7360">
                  <c:v>121.7</c:v>
                </c:pt>
                <c:pt idx="7361">
                  <c:v>121.7333333</c:v>
                </c:pt>
                <c:pt idx="7362">
                  <c:v>121.76666670000003</c:v>
                </c:pt>
                <c:pt idx="7363">
                  <c:v>121.8</c:v>
                </c:pt>
                <c:pt idx="7364">
                  <c:v>121.83333330000001</c:v>
                </c:pt>
                <c:pt idx="7365">
                  <c:v>121.86666670000002</c:v>
                </c:pt>
                <c:pt idx="7366">
                  <c:v>121.9</c:v>
                </c:pt>
                <c:pt idx="7367">
                  <c:v>121.9333333</c:v>
                </c:pt>
                <c:pt idx="7368">
                  <c:v>121.96666670000003</c:v>
                </c:pt>
                <c:pt idx="7369">
                  <c:v>122</c:v>
                </c:pt>
                <c:pt idx="7370">
                  <c:v>122.0333333</c:v>
                </c:pt>
                <c:pt idx="7371">
                  <c:v>122.06666670000003</c:v>
                </c:pt>
                <c:pt idx="7372">
                  <c:v>122.1</c:v>
                </c:pt>
                <c:pt idx="7373">
                  <c:v>122.13333329999998</c:v>
                </c:pt>
                <c:pt idx="7374">
                  <c:v>122.16666669999999</c:v>
                </c:pt>
                <c:pt idx="7375">
                  <c:v>122.2</c:v>
                </c:pt>
                <c:pt idx="7376">
                  <c:v>122.2333333</c:v>
                </c:pt>
                <c:pt idx="7377">
                  <c:v>122.26666670000003</c:v>
                </c:pt>
                <c:pt idx="7378">
                  <c:v>122.3</c:v>
                </c:pt>
                <c:pt idx="7379">
                  <c:v>122.33333330000001</c:v>
                </c:pt>
                <c:pt idx="7380">
                  <c:v>122.36666670000002</c:v>
                </c:pt>
                <c:pt idx="7381">
                  <c:v>122.4</c:v>
                </c:pt>
                <c:pt idx="7382">
                  <c:v>122.4333333</c:v>
                </c:pt>
                <c:pt idx="7383">
                  <c:v>122.46666670000003</c:v>
                </c:pt>
                <c:pt idx="7384">
                  <c:v>122.5</c:v>
                </c:pt>
                <c:pt idx="7385">
                  <c:v>122.5333333</c:v>
                </c:pt>
                <c:pt idx="7386">
                  <c:v>122.56666670000003</c:v>
                </c:pt>
                <c:pt idx="7387">
                  <c:v>122.6</c:v>
                </c:pt>
                <c:pt idx="7388">
                  <c:v>122.63333329999998</c:v>
                </c:pt>
                <c:pt idx="7389">
                  <c:v>122.66666669999999</c:v>
                </c:pt>
                <c:pt idx="7390">
                  <c:v>122.7</c:v>
                </c:pt>
                <c:pt idx="7391">
                  <c:v>122.7333333</c:v>
                </c:pt>
                <c:pt idx="7392">
                  <c:v>122.76666670000003</c:v>
                </c:pt>
                <c:pt idx="7393">
                  <c:v>122.8</c:v>
                </c:pt>
                <c:pt idx="7394">
                  <c:v>122.83333330000001</c:v>
                </c:pt>
                <c:pt idx="7395">
                  <c:v>122.86666670000002</c:v>
                </c:pt>
                <c:pt idx="7396">
                  <c:v>122.9</c:v>
                </c:pt>
                <c:pt idx="7397">
                  <c:v>122.9333333</c:v>
                </c:pt>
                <c:pt idx="7398">
                  <c:v>122.96666670000003</c:v>
                </c:pt>
                <c:pt idx="7399">
                  <c:v>123</c:v>
                </c:pt>
                <c:pt idx="7400">
                  <c:v>123.0333333</c:v>
                </c:pt>
                <c:pt idx="7401">
                  <c:v>123.06666670000003</c:v>
                </c:pt>
                <c:pt idx="7402">
                  <c:v>123.1</c:v>
                </c:pt>
                <c:pt idx="7403">
                  <c:v>123.13333329999998</c:v>
                </c:pt>
                <c:pt idx="7404">
                  <c:v>123.16666669999999</c:v>
                </c:pt>
                <c:pt idx="7405">
                  <c:v>123.2</c:v>
                </c:pt>
                <c:pt idx="7406">
                  <c:v>123.2333333</c:v>
                </c:pt>
                <c:pt idx="7407">
                  <c:v>123.26666670000003</c:v>
                </c:pt>
                <c:pt idx="7408">
                  <c:v>123.3</c:v>
                </c:pt>
                <c:pt idx="7409">
                  <c:v>123.33333330000001</c:v>
                </c:pt>
                <c:pt idx="7410">
                  <c:v>123.36666670000002</c:v>
                </c:pt>
                <c:pt idx="7411">
                  <c:v>123.4</c:v>
                </c:pt>
                <c:pt idx="7412">
                  <c:v>123.4333333</c:v>
                </c:pt>
                <c:pt idx="7413">
                  <c:v>123.46666670000003</c:v>
                </c:pt>
                <c:pt idx="7414">
                  <c:v>123.5</c:v>
                </c:pt>
                <c:pt idx="7415">
                  <c:v>123.5333333</c:v>
                </c:pt>
                <c:pt idx="7416">
                  <c:v>123.56666670000003</c:v>
                </c:pt>
                <c:pt idx="7417">
                  <c:v>123.6</c:v>
                </c:pt>
                <c:pt idx="7418">
                  <c:v>123.63333329999998</c:v>
                </c:pt>
                <c:pt idx="7419">
                  <c:v>123.66666669999999</c:v>
                </c:pt>
                <c:pt idx="7420">
                  <c:v>123.7</c:v>
                </c:pt>
                <c:pt idx="7421">
                  <c:v>123.7333333</c:v>
                </c:pt>
                <c:pt idx="7422">
                  <c:v>123.76666670000003</c:v>
                </c:pt>
                <c:pt idx="7423">
                  <c:v>123.8</c:v>
                </c:pt>
                <c:pt idx="7424">
                  <c:v>123.83333330000001</c:v>
                </c:pt>
                <c:pt idx="7425">
                  <c:v>123.86666670000002</c:v>
                </c:pt>
                <c:pt idx="7426">
                  <c:v>123.9</c:v>
                </c:pt>
                <c:pt idx="7427">
                  <c:v>123.9333333</c:v>
                </c:pt>
                <c:pt idx="7428">
                  <c:v>123.96666670000003</c:v>
                </c:pt>
                <c:pt idx="7429">
                  <c:v>124</c:v>
                </c:pt>
                <c:pt idx="7430">
                  <c:v>124.0333333</c:v>
                </c:pt>
                <c:pt idx="7431">
                  <c:v>124.06666670000003</c:v>
                </c:pt>
                <c:pt idx="7432">
                  <c:v>124.1</c:v>
                </c:pt>
                <c:pt idx="7433">
                  <c:v>124.13333329999998</c:v>
                </c:pt>
                <c:pt idx="7434">
                  <c:v>124.16666669999999</c:v>
                </c:pt>
                <c:pt idx="7435">
                  <c:v>124.2</c:v>
                </c:pt>
                <c:pt idx="7436">
                  <c:v>124.2333333</c:v>
                </c:pt>
                <c:pt idx="7437">
                  <c:v>124.26666670000003</c:v>
                </c:pt>
                <c:pt idx="7438">
                  <c:v>124.3</c:v>
                </c:pt>
                <c:pt idx="7439">
                  <c:v>124.33333330000001</c:v>
                </c:pt>
                <c:pt idx="7440">
                  <c:v>124.36666670000002</c:v>
                </c:pt>
                <c:pt idx="7441">
                  <c:v>124.4</c:v>
                </c:pt>
                <c:pt idx="7442">
                  <c:v>124.4333333</c:v>
                </c:pt>
                <c:pt idx="7443">
                  <c:v>124.46666670000003</c:v>
                </c:pt>
                <c:pt idx="7444">
                  <c:v>124.5</c:v>
                </c:pt>
                <c:pt idx="7445">
                  <c:v>124.5333333</c:v>
                </c:pt>
                <c:pt idx="7446">
                  <c:v>124.56666670000003</c:v>
                </c:pt>
                <c:pt idx="7447">
                  <c:v>124.6</c:v>
                </c:pt>
                <c:pt idx="7448">
                  <c:v>124.63333329999998</c:v>
                </c:pt>
                <c:pt idx="7449">
                  <c:v>124.66666669999999</c:v>
                </c:pt>
                <c:pt idx="7450">
                  <c:v>124.7</c:v>
                </c:pt>
                <c:pt idx="7451">
                  <c:v>124.7333333</c:v>
                </c:pt>
                <c:pt idx="7452">
                  <c:v>124.76666670000003</c:v>
                </c:pt>
                <c:pt idx="7453">
                  <c:v>124.8</c:v>
                </c:pt>
                <c:pt idx="7454">
                  <c:v>124.83333330000001</c:v>
                </c:pt>
                <c:pt idx="7455">
                  <c:v>124.86666670000002</c:v>
                </c:pt>
                <c:pt idx="7456">
                  <c:v>124.9</c:v>
                </c:pt>
                <c:pt idx="7457">
                  <c:v>124.9333333</c:v>
                </c:pt>
                <c:pt idx="7458">
                  <c:v>124.96666670000003</c:v>
                </c:pt>
                <c:pt idx="7459">
                  <c:v>125</c:v>
                </c:pt>
                <c:pt idx="7460">
                  <c:v>125.0333333</c:v>
                </c:pt>
                <c:pt idx="7461">
                  <c:v>125.06666670000003</c:v>
                </c:pt>
                <c:pt idx="7462">
                  <c:v>125.1</c:v>
                </c:pt>
                <c:pt idx="7463">
                  <c:v>125.13333329999998</c:v>
                </c:pt>
                <c:pt idx="7464">
                  <c:v>125.16666669999999</c:v>
                </c:pt>
                <c:pt idx="7465">
                  <c:v>125.2</c:v>
                </c:pt>
                <c:pt idx="7466">
                  <c:v>125.2333333</c:v>
                </c:pt>
                <c:pt idx="7467">
                  <c:v>125.26666670000003</c:v>
                </c:pt>
                <c:pt idx="7468">
                  <c:v>125.3</c:v>
                </c:pt>
                <c:pt idx="7469">
                  <c:v>125.33333330000001</c:v>
                </c:pt>
                <c:pt idx="7470">
                  <c:v>125.36666670000002</c:v>
                </c:pt>
                <c:pt idx="7471">
                  <c:v>125.4</c:v>
                </c:pt>
                <c:pt idx="7472">
                  <c:v>125.4333333</c:v>
                </c:pt>
                <c:pt idx="7473">
                  <c:v>125.46666670000003</c:v>
                </c:pt>
                <c:pt idx="7474">
                  <c:v>125.5</c:v>
                </c:pt>
                <c:pt idx="7475">
                  <c:v>125.5333333</c:v>
                </c:pt>
                <c:pt idx="7476">
                  <c:v>125.56666670000003</c:v>
                </c:pt>
                <c:pt idx="7477">
                  <c:v>125.6</c:v>
                </c:pt>
                <c:pt idx="7478">
                  <c:v>125.63333329999998</c:v>
                </c:pt>
                <c:pt idx="7479">
                  <c:v>125.66666669999999</c:v>
                </c:pt>
                <c:pt idx="7480">
                  <c:v>125.7</c:v>
                </c:pt>
                <c:pt idx="7481">
                  <c:v>125.7333333</c:v>
                </c:pt>
                <c:pt idx="7482">
                  <c:v>125.76666670000003</c:v>
                </c:pt>
                <c:pt idx="7483">
                  <c:v>125.8</c:v>
                </c:pt>
                <c:pt idx="7484">
                  <c:v>125.83333330000001</c:v>
                </c:pt>
                <c:pt idx="7485">
                  <c:v>125.86666670000002</c:v>
                </c:pt>
                <c:pt idx="7486">
                  <c:v>125.9</c:v>
                </c:pt>
                <c:pt idx="7487">
                  <c:v>125.9333333</c:v>
                </c:pt>
                <c:pt idx="7488">
                  <c:v>125.96666670000003</c:v>
                </c:pt>
                <c:pt idx="7489">
                  <c:v>126</c:v>
                </c:pt>
                <c:pt idx="7490">
                  <c:v>126.0333333</c:v>
                </c:pt>
                <c:pt idx="7491">
                  <c:v>126.06666670000003</c:v>
                </c:pt>
                <c:pt idx="7492">
                  <c:v>126.1</c:v>
                </c:pt>
                <c:pt idx="7493">
                  <c:v>126.13333329999998</c:v>
                </c:pt>
                <c:pt idx="7494">
                  <c:v>126.16666669999999</c:v>
                </c:pt>
                <c:pt idx="7495">
                  <c:v>126.2</c:v>
                </c:pt>
                <c:pt idx="7496">
                  <c:v>126.2333333</c:v>
                </c:pt>
                <c:pt idx="7497">
                  <c:v>126.26666670000003</c:v>
                </c:pt>
                <c:pt idx="7498">
                  <c:v>126.3</c:v>
                </c:pt>
                <c:pt idx="7499">
                  <c:v>126.33333330000001</c:v>
                </c:pt>
                <c:pt idx="7500">
                  <c:v>126.36666670000002</c:v>
                </c:pt>
                <c:pt idx="7501">
                  <c:v>126.4</c:v>
                </c:pt>
                <c:pt idx="7502">
                  <c:v>126.4333333</c:v>
                </c:pt>
                <c:pt idx="7503">
                  <c:v>126.46666670000003</c:v>
                </c:pt>
                <c:pt idx="7504">
                  <c:v>126.5</c:v>
                </c:pt>
                <c:pt idx="7505">
                  <c:v>126.5333333</c:v>
                </c:pt>
                <c:pt idx="7506">
                  <c:v>126.56666670000003</c:v>
                </c:pt>
                <c:pt idx="7507">
                  <c:v>126.6</c:v>
                </c:pt>
                <c:pt idx="7508">
                  <c:v>126.63333329999998</c:v>
                </c:pt>
                <c:pt idx="7509">
                  <c:v>126.66666669999999</c:v>
                </c:pt>
                <c:pt idx="7510">
                  <c:v>126.7</c:v>
                </c:pt>
                <c:pt idx="7511">
                  <c:v>126.7333333</c:v>
                </c:pt>
                <c:pt idx="7512">
                  <c:v>126.76666670000003</c:v>
                </c:pt>
                <c:pt idx="7513">
                  <c:v>126.8</c:v>
                </c:pt>
                <c:pt idx="7514">
                  <c:v>126.83333330000001</c:v>
                </c:pt>
                <c:pt idx="7515">
                  <c:v>126.86666670000002</c:v>
                </c:pt>
                <c:pt idx="7516">
                  <c:v>126.9</c:v>
                </c:pt>
                <c:pt idx="7517">
                  <c:v>126.9333333</c:v>
                </c:pt>
                <c:pt idx="7518">
                  <c:v>126.96666670000003</c:v>
                </c:pt>
                <c:pt idx="7519">
                  <c:v>127</c:v>
                </c:pt>
                <c:pt idx="7520">
                  <c:v>127.0333333</c:v>
                </c:pt>
                <c:pt idx="7521">
                  <c:v>127.06666670000003</c:v>
                </c:pt>
                <c:pt idx="7522">
                  <c:v>127.1</c:v>
                </c:pt>
                <c:pt idx="7523">
                  <c:v>127.13333329999998</c:v>
                </c:pt>
                <c:pt idx="7524">
                  <c:v>127.16666669999999</c:v>
                </c:pt>
                <c:pt idx="7525">
                  <c:v>127.2</c:v>
                </c:pt>
                <c:pt idx="7526">
                  <c:v>127.2333333</c:v>
                </c:pt>
                <c:pt idx="7527">
                  <c:v>127.26666670000003</c:v>
                </c:pt>
                <c:pt idx="7528">
                  <c:v>127.3</c:v>
                </c:pt>
                <c:pt idx="7529">
                  <c:v>127.33333330000001</c:v>
                </c:pt>
                <c:pt idx="7530">
                  <c:v>127.36666670000002</c:v>
                </c:pt>
                <c:pt idx="7531">
                  <c:v>127.4</c:v>
                </c:pt>
                <c:pt idx="7532">
                  <c:v>127.4333333</c:v>
                </c:pt>
                <c:pt idx="7533">
                  <c:v>127.46666670000003</c:v>
                </c:pt>
                <c:pt idx="7534">
                  <c:v>127.5</c:v>
                </c:pt>
                <c:pt idx="7535">
                  <c:v>127.5333333</c:v>
                </c:pt>
                <c:pt idx="7536">
                  <c:v>127.56666670000003</c:v>
                </c:pt>
                <c:pt idx="7537">
                  <c:v>127.6</c:v>
                </c:pt>
                <c:pt idx="7538">
                  <c:v>127.63333329999998</c:v>
                </c:pt>
                <c:pt idx="7539">
                  <c:v>127.66666669999999</c:v>
                </c:pt>
                <c:pt idx="7540">
                  <c:v>127.7</c:v>
                </c:pt>
                <c:pt idx="7541">
                  <c:v>127.7333333</c:v>
                </c:pt>
                <c:pt idx="7542">
                  <c:v>127.76666670000003</c:v>
                </c:pt>
                <c:pt idx="7543">
                  <c:v>127.8</c:v>
                </c:pt>
                <c:pt idx="7544">
                  <c:v>127.83333330000001</c:v>
                </c:pt>
                <c:pt idx="7545">
                  <c:v>127.86666670000002</c:v>
                </c:pt>
                <c:pt idx="7546">
                  <c:v>127.9</c:v>
                </c:pt>
                <c:pt idx="7547">
                  <c:v>127.9333333</c:v>
                </c:pt>
                <c:pt idx="7548">
                  <c:v>127.96666670000003</c:v>
                </c:pt>
                <c:pt idx="7549">
                  <c:v>128</c:v>
                </c:pt>
                <c:pt idx="7550">
                  <c:v>128.03333330000001</c:v>
                </c:pt>
                <c:pt idx="7551">
                  <c:v>128.06666669999998</c:v>
                </c:pt>
                <c:pt idx="7552">
                  <c:v>128.1</c:v>
                </c:pt>
                <c:pt idx="7553">
                  <c:v>128.1333333</c:v>
                </c:pt>
                <c:pt idx="7554">
                  <c:v>128.16666669999998</c:v>
                </c:pt>
                <c:pt idx="7555">
                  <c:v>128.19999999999999</c:v>
                </c:pt>
                <c:pt idx="7556">
                  <c:v>128.2333333</c:v>
                </c:pt>
                <c:pt idx="7557">
                  <c:v>128.26666669999994</c:v>
                </c:pt>
                <c:pt idx="7558">
                  <c:v>128.30000000000001</c:v>
                </c:pt>
                <c:pt idx="7559">
                  <c:v>128.33333329999999</c:v>
                </c:pt>
                <c:pt idx="7560">
                  <c:v>128.3666667</c:v>
                </c:pt>
                <c:pt idx="7561">
                  <c:v>128.4</c:v>
                </c:pt>
                <c:pt idx="7562">
                  <c:v>128.43333329999999</c:v>
                </c:pt>
                <c:pt idx="7563">
                  <c:v>128.46666669999999</c:v>
                </c:pt>
                <c:pt idx="7564">
                  <c:v>128.5</c:v>
                </c:pt>
                <c:pt idx="7565">
                  <c:v>128.53333330000001</c:v>
                </c:pt>
                <c:pt idx="7566">
                  <c:v>128.56666669999998</c:v>
                </c:pt>
                <c:pt idx="7567">
                  <c:v>128.6</c:v>
                </c:pt>
                <c:pt idx="7568">
                  <c:v>128.6333333</c:v>
                </c:pt>
                <c:pt idx="7569">
                  <c:v>128.66666669999998</c:v>
                </c:pt>
                <c:pt idx="7570">
                  <c:v>128.69999999999999</c:v>
                </c:pt>
                <c:pt idx="7571">
                  <c:v>128.7333333</c:v>
                </c:pt>
                <c:pt idx="7572">
                  <c:v>128.76666669999994</c:v>
                </c:pt>
                <c:pt idx="7573">
                  <c:v>128.80000000000001</c:v>
                </c:pt>
                <c:pt idx="7574">
                  <c:v>128.83333329999999</c:v>
                </c:pt>
                <c:pt idx="7575">
                  <c:v>128.8666667</c:v>
                </c:pt>
                <c:pt idx="7576">
                  <c:v>128.9</c:v>
                </c:pt>
                <c:pt idx="7577">
                  <c:v>128.93333329999999</c:v>
                </c:pt>
                <c:pt idx="7578">
                  <c:v>128.96666669999999</c:v>
                </c:pt>
                <c:pt idx="7579">
                  <c:v>129</c:v>
                </c:pt>
                <c:pt idx="7580">
                  <c:v>129.03333330000001</c:v>
                </c:pt>
                <c:pt idx="7581">
                  <c:v>129.06666669999998</c:v>
                </c:pt>
                <c:pt idx="7582">
                  <c:v>129.1</c:v>
                </c:pt>
                <c:pt idx="7583">
                  <c:v>129.1333333</c:v>
                </c:pt>
                <c:pt idx="7584">
                  <c:v>129.16666669999998</c:v>
                </c:pt>
                <c:pt idx="7585">
                  <c:v>129.19999999999999</c:v>
                </c:pt>
                <c:pt idx="7586">
                  <c:v>129.2333333</c:v>
                </c:pt>
                <c:pt idx="7587">
                  <c:v>129.26666669999994</c:v>
                </c:pt>
                <c:pt idx="7588">
                  <c:v>129.30000000000001</c:v>
                </c:pt>
                <c:pt idx="7589">
                  <c:v>129.33333329999999</c:v>
                </c:pt>
                <c:pt idx="7590">
                  <c:v>129.3666667</c:v>
                </c:pt>
                <c:pt idx="7591">
                  <c:v>129.4</c:v>
                </c:pt>
                <c:pt idx="7592">
                  <c:v>129.43333329999999</c:v>
                </c:pt>
                <c:pt idx="7593">
                  <c:v>129.46666669999999</c:v>
                </c:pt>
                <c:pt idx="7594">
                  <c:v>129.5</c:v>
                </c:pt>
                <c:pt idx="7595">
                  <c:v>129.53333330000001</c:v>
                </c:pt>
                <c:pt idx="7596">
                  <c:v>129.56666669999998</c:v>
                </c:pt>
                <c:pt idx="7597">
                  <c:v>129.6</c:v>
                </c:pt>
                <c:pt idx="7598">
                  <c:v>129.6333333</c:v>
                </c:pt>
                <c:pt idx="7599">
                  <c:v>129.66666669999998</c:v>
                </c:pt>
                <c:pt idx="7600">
                  <c:v>129.69999999999999</c:v>
                </c:pt>
                <c:pt idx="7601">
                  <c:v>129.7333333</c:v>
                </c:pt>
                <c:pt idx="7602">
                  <c:v>129.76666669999994</c:v>
                </c:pt>
                <c:pt idx="7603">
                  <c:v>129.80000000000001</c:v>
                </c:pt>
                <c:pt idx="7604">
                  <c:v>129.83333329999999</c:v>
                </c:pt>
                <c:pt idx="7605">
                  <c:v>129.8666667</c:v>
                </c:pt>
                <c:pt idx="7606">
                  <c:v>129.9</c:v>
                </c:pt>
                <c:pt idx="7607">
                  <c:v>129.93333329999999</c:v>
                </c:pt>
                <c:pt idx="7608">
                  <c:v>129.96666669999999</c:v>
                </c:pt>
                <c:pt idx="7609">
                  <c:v>130</c:v>
                </c:pt>
                <c:pt idx="7610">
                  <c:v>130.03333330000001</c:v>
                </c:pt>
                <c:pt idx="7611">
                  <c:v>130.06666669999998</c:v>
                </c:pt>
                <c:pt idx="7612">
                  <c:v>130.1</c:v>
                </c:pt>
                <c:pt idx="7613">
                  <c:v>130.1333333</c:v>
                </c:pt>
                <c:pt idx="7614">
                  <c:v>130.16666669999998</c:v>
                </c:pt>
                <c:pt idx="7615">
                  <c:v>130.19999999999999</c:v>
                </c:pt>
                <c:pt idx="7616">
                  <c:v>130.2333333</c:v>
                </c:pt>
                <c:pt idx="7617">
                  <c:v>130.26666669999994</c:v>
                </c:pt>
                <c:pt idx="7618">
                  <c:v>130.30000000000001</c:v>
                </c:pt>
                <c:pt idx="7619">
                  <c:v>130.33333329999999</c:v>
                </c:pt>
                <c:pt idx="7620">
                  <c:v>130.3666667</c:v>
                </c:pt>
                <c:pt idx="7621">
                  <c:v>130.4</c:v>
                </c:pt>
                <c:pt idx="7622">
                  <c:v>130.43333329999999</c:v>
                </c:pt>
                <c:pt idx="7623">
                  <c:v>130.46666669999999</c:v>
                </c:pt>
                <c:pt idx="7624">
                  <c:v>130.5</c:v>
                </c:pt>
                <c:pt idx="7625">
                  <c:v>130.53333330000001</c:v>
                </c:pt>
                <c:pt idx="7626">
                  <c:v>130.56666669999998</c:v>
                </c:pt>
                <c:pt idx="7627">
                  <c:v>130.6</c:v>
                </c:pt>
                <c:pt idx="7628">
                  <c:v>130.6333333</c:v>
                </c:pt>
                <c:pt idx="7629">
                  <c:v>130.66666669999998</c:v>
                </c:pt>
                <c:pt idx="7630">
                  <c:v>130.69999999999999</c:v>
                </c:pt>
                <c:pt idx="7631">
                  <c:v>130.7333333</c:v>
                </c:pt>
                <c:pt idx="7632">
                  <c:v>130.76666669999994</c:v>
                </c:pt>
                <c:pt idx="7633">
                  <c:v>130.80000000000001</c:v>
                </c:pt>
                <c:pt idx="7634">
                  <c:v>130.83333329999999</c:v>
                </c:pt>
                <c:pt idx="7635">
                  <c:v>130.8666667</c:v>
                </c:pt>
                <c:pt idx="7636">
                  <c:v>130.9</c:v>
                </c:pt>
                <c:pt idx="7637">
                  <c:v>130.93333329999999</c:v>
                </c:pt>
                <c:pt idx="7638">
                  <c:v>130.96666669999999</c:v>
                </c:pt>
                <c:pt idx="7639">
                  <c:v>131</c:v>
                </c:pt>
                <c:pt idx="7640">
                  <c:v>131.03333330000001</c:v>
                </c:pt>
                <c:pt idx="7641">
                  <c:v>131.06666669999998</c:v>
                </c:pt>
                <c:pt idx="7642">
                  <c:v>131.1</c:v>
                </c:pt>
                <c:pt idx="7643">
                  <c:v>131.1333333</c:v>
                </c:pt>
                <c:pt idx="7644">
                  <c:v>131.16666669999998</c:v>
                </c:pt>
                <c:pt idx="7645">
                  <c:v>131.19999999999999</c:v>
                </c:pt>
                <c:pt idx="7646">
                  <c:v>131.2333333</c:v>
                </c:pt>
                <c:pt idx="7647">
                  <c:v>131.26666669999994</c:v>
                </c:pt>
                <c:pt idx="7648">
                  <c:v>131.30000000000001</c:v>
                </c:pt>
                <c:pt idx="7649">
                  <c:v>131.33333329999999</c:v>
                </c:pt>
                <c:pt idx="7650">
                  <c:v>131.3666667</c:v>
                </c:pt>
                <c:pt idx="7651">
                  <c:v>131.4</c:v>
                </c:pt>
                <c:pt idx="7652">
                  <c:v>131.43333329999999</c:v>
                </c:pt>
                <c:pt idx="7653">
                  <c:v>131.46666669999999</c:v>
                </c:pt>
                <c:pt idx="7654">
                  <c:v>131.5</c:v>
                </c:pt>
                <c:pt idx="7655">
                  <c:v>131.53333330000001</c:v>
                </c:pt>
                <c:pt idx="7656">
                  <c:v>131.56666669999998</c:v>
                </c:pt>
                <c:pt idx="7657">
                  <c:v>131.6</c:v>
                </c:pt>
                <c:pt idx="7658">
                  <c:v>131.6333333</c:v>
                </c:pt>
                <c:pt idx="7659">
                  <c:v>131.66666669999998</c:v>
                </c:pt>
                <c:pt idx="7660">
                  <c:v>131.69999999999999</c:v>
                </c:pt>
                <c:pt idx="7661">
                  <c:v>131.7333333</c:v>
                </c:pt>
                <c:pt idx="7662">
                  <c:v>131.76666669999994</c:v>
                </c:pt>
                <c:pt idx="7663">
                  <c:v>131.80000000000001</c:v>
                </c:pt>
                <c:pt idx="7664">
                  <c:v>131.83333329999999</c:v>
                </c:pt>
                <c:pt idx="7665">
                  <c:v>131.8666667</c:v>
                </c:pt>
                <c:pt idx="7666">
                  <c:v>131.9</c:v>
                </c:pt>
                <c:pt idx="7667">
                  <c:v>131.93333329999999</c:v>
                </c:pt>
                <c:pt idx="7668">
                  <c:v>131.96666669999999</c:v>
                </c:pt>
                <c:pt idx="7669">
                  <c:v>132</c:v>
                </c:pt>
                <c:pt idx="7670">
                  <c:v>132.03333330000001</c:v>
                </c:pt>
                <c:pt idx="7671">
                  <c:v>132.06666669999998</c:v>
                </c:pt>
                <c:pt idx="7672">
                  <c:v>132.1</c:v>
                </c:pt>
                <c:pt idx="7673">
                  <c:v>132.1333333</c:v>
                </c:pt>
                <c:pt idx="7674">
                  <c:v>132.16666669999998</c:v>
                </c:pt>
                <c:pt idx="7675">
                  <c:v>132.19999999999999</c:v>
                </c:pt>
                <c:pt idx="7676">
                  <c:v>132.2333333</c:v>
                </c:pt>
                <c:pt idx="7677">
                  <c:v>132.26666669999994</c:v>
                </c:pt>
                <c:pt idx="7678">
                  <c:v>132.30000000000001</c:v>
                </c:pt>
                <c:pt idx="7679">
                  <c:v>132.33333329999999</c:v>
                </c:pt>
                <c:pt idx="7680">
                  <c:v>132.3666667</c:v>
                </c:pt>
                <c:pt idx="7681">
                  <c:v>132.4</c:v>
                </c:pt>
                <c:pt idx="7682">
                  <c:v>132.43333329999999</c:v>
                </c:pt>
                <c:pt idx="7683">
                  <c:v>132.46666669999999</c:v>
                </c:pt>
                <c:pt idx="7684">
                  <c:v>132.5</c:v>
                </c:pt>
                <c:pt idx="7685">
                  <c:v>132.53333330000001</c:v>
                </c:pt>
                <c:pt idx="7686">
                  <c:v>132.56666669999998</c:v>
                </c:pt>
                <c:pt idx="7687">
                  <c:v>132.6</c:v>
                </c:pt>
                <c:pt idx="7688">
                  <c:v>132.6333333</c:v>
                </c:pt>
                <c:pt idx="7689">
                  <c:v>132.66666669999998</c:v>
                </c:pt>
                <c:pt idx="7690">
                  <c:v>132.69999999999999</c:v>
                </c:pt>
                <c:pt idx="7691">
                  <c:v>132.7333333</c:v>
                </c:pt>
                <c:pt idx="7692">
                  <c:v>132.76666669999994</c:v>
                </c:pt>
                <c:pt idx="7693">
                  <c:v>132.80000000000001</c:v>
                </c:pt>
                <c:pt idx="7694">
                  <c:v>132.83333329999999</c:v>
                </c:pt>
                <c:pt idx="7695">
                  <c:v>132.8666667</c:v>
                </c:pt>
                <c:pt idx="7696">
                  <c:v>132.9</c:v>
                </c:pt>
                <c:pt idx="7697">
                  <c:v>132.93333329999999</c:v>
                </c:pt>
                <c:pt idx="7698">
                  <c:v>132.96666669999999</c:v>
                </c:pt>
                <c:pt idx="7699">
                  <c:v>133</c:v>
                </c:pt>
                <c:pt idx="7700">
                  <c:v>133.03333330000001</c:v>
                </c:pt>
                <c:pt idx="7701">
                  <c:v>133.06666669999998</c:v>
                </c:pt>
                <c:pt idx="7702">
                  <c:v>133.1</c:v>
                </c:pt>
                <c:pt idx="7703">
                  <c:v>133.1333333</c:v>
                </c:pt>
                <c:pt idx="7704">
                  <c:v>133.16666669999998</c:v>
                </c:pt>
                <c:pt idx="7705">
                  <c:v>133.19999999999999</c:v>
                </c:pt>
                <c:pt idx="7706">
                  <c:v>133.2333333</c:v>
                </c:pt>
                <c:pt idx="7707">
                  <c:v>133.26666669999994</c:v>
                </c:pt>
                <c:pt idx="7708">
                  <c:v>133.30000000000001</c:v>
                </c:pt>
                <c:pt idx="7709">
                  <c:v>133.33333329999999</c:v>
                </c:pt>
                <c:pt idx="7710">
                  <c:v>133.3666667</c:v>
                </c:pt>
                <c:pt idx="7711">
                  <c:v>133.4</c:v>
                </c:pt>
                <c:pt idx="7712">
                  <c:v>133.43333329999999</c:v>
                </c:pt>
                <c:pt idx="7713">
                  <c:v>133.46666669999999</c:v>
                </c:pt>
                <c:pt idx="7714">
                  <c:v>133.5</c:v>
                </c:pt>
                <c:pt idx="7715">
                  <c:v>133.53333330000001</c:v>
                </c:pt>
                <c:pt idx="7716">
                  <c:v>133.56666669999998</c:v>
                </c:pt>
                <c:pt idx="7717">
                  <c:v>133.6</c:v>
                </c:pt>
                <c:pt idx="7718">
                  <c:v>133.6333333</c:v>
                </c:pt>
                <c:pt idx="7719">
                  <c:v>133.66666669999998</c:v>
                </c:pt>
                <c:pt idx="7720">
                  <c:v>133.69999999999999</c:v>
                </c:pt>
                <c:pt idx="7721">
                  <c:v>133.7333333</c:v>
                </c:pt>
                <c:pt idx="7722">
                  <c:v>133.76666669999994</c:v>
                </c:pt>
                <c:pt idx="7723">
                  <c:v>133.80000000000001</c:v>
                </c:pt>
                <c:pt idx="7724">
                  <c:v>133.83333329999999</c:v>
                </c:pt>
                <c:pt idx="7725">
                  <c:v>133.8666667</c:v>
                </c:pt>
                <c:pt idx="7726">
                  <c:v>133.9</c:v>
                </c:pt>
                <c:pt idx="7727">
                  <c:v>133.93333329999999</c:v>
                </c:pt>
                <c:pt idx="7728">
                  <c:v>133.96666669999999</c:v>
                </c:pt>
                <c:pt idx="7729">
                  <c:v>134</c:v>
                </c:pt>
                <c:pt idx="7730">
                  <c:v>134.03333330000001</c:v>
                </c:pt>
                <c:pt idx="7731">
                  <c:v>134.06666669999998</c:v>
                </c:pt>
                <c:pt idx="7732">
                  <c:v>134.1</c:v>
                </c:pt>
                <c:pt idx="7733">
                  <c:v>134.1333333</c:v>
                </c:pt>
                <c:pt idx="7734">
                  <c:v>134.16666669999998</c:v>
                </c:pt>
                <c:pt idx="7735">
                  <c:v>134.19999999999999</c:v>
                </c:pt>
                <c:pt idx="7736">
                  <c:v>134.2333333</c:v>
                </c:pt>
                <c:pt idx="7737">
                  <c:v>134.26666669999994</c:v>
                </c:pt>
                <c:pt idx="7738">
                  <c:v>134.30000000000001</c:v>
                </c:pt>
                <c:pt idx="7739">
                  <c:v>134.33333329999999</c:v>
                </c:pt>
                <c:pt idx="7740">
                  <c:v>134.3666667</c:v>
                </c:pt>
                <c:pt idx="7741">
                  <c:v>134.4</c:v>
                </c:pt>
                <c:pt idx="7742">
                  <c:v>134.43333329999999</c:v>
                </c:pt>
                <c:pt idx="7743">
                  <c:v>134.46666669999999</c:v>
                </c:pt>
                <c:pt idx="7744">
                  <c:v>134.5</c:v>
                </c:pt>
                <c:pt idx="7745">
                  <c:v>134.53333330000001</c:v>
                </c:pt>
                <c:pt idx="7746">
                  <c:v>134.56666669999998</c:v>
                </c:pt>
                <c:pt idx="7747">
                  <c:v>134.6</c:v>
                </c:pt>
                <c:pt idx="7748">
                  <c:v>134.6333333</c:v>
                </c:pt>
                <c:pt idx="7749">
                  <c:v>134.66666669999998</c:v>
                </c:pt>
                <c:pt idx="7750">
                  <c:v>134.69999999999999</c:v>
                </c:pt>
                <c:pt idx="7751">
                  <c:v>134.7333333</c:v>
                </c:pt>
                <c:pt idx="7752">
                  <c:v>134.76666669999994</c:v>
                </c:pt>
                <c:pt idx="7753">
                  <c:v>134.80000000000001</c:v>
                </c:pt>
                <c:pt idx="7754">
                  <c:v>134.83333329999999</c:v>
                </c:pt>
                <c:pt idx="7755">
                  <c:v>134.8666667</c:v>
                </c:pt>
                <c:pt idx="7756">
                  <c:v>134.9</c:v>
                </c:pt>
                <c:pt idx="7757">
                  <c:v>134.93333329999999</c:v>
                </c:pt>
                <c:pt idx="7758">
                  <c:v>134.96666669999999</c:v>
                </c:pt>
                <c:pt idx="7759">
                  <c:v>135</c:v>
                </c:pt>
                <c:pt idx="7760">
                  <c:v>135.03333330000001</c:v>
                </c:pt>
                <c:pt idx="7761">
                  <c:v>135.06666669999998</c:v>
                </c:pt>
                <c:pt idx="7762">
                  <c:v>135.1</c:v>
                </c:pt>
                <c:pt idx="7763">
                  <c:v>135.1333333</c:v>
                </c:pt>
                <c:pt idx="7764">
                  <c:v>135.16666669999998</c:v>
                </c:pt>
                <c:pt idx="7765">
                  <c:v>135.19999999999999</c:v>
                </c:pt>
                <c:pt idx="7766">
                  <c:v>135.2333333</c:v>
                </c:pt>
                <c:pt idx="7767">
                  <c:v>135.26666669999994</c:v>
                </c:pt>
                <c:pt idx="7768">
                  <c:v>135.30000000000001</c:v>
                </c:pt>
                <c:pt idx="7769">
                  <c:v>135.33333329999999</c:v>
                </c:pt>
                <c:pt idx="7770">
                  <c:v>135.3666667</c:v>
                </c:pt>
                <c:pt idx="7771">
                  <c:v>135.4</c:v>
                </c:pt>
                <c:pt idx="7772">
                  <c:v>135.43333329999999</c:v>
                </c:pt>
                <c:pt idx="7773">
                  <c:v>135.46666669999999</c:v>
                </c:pt>
                <c:pt idx="7774">
                  <c:v>135.5</c:v>
                </c:pt>
                <c:pt idx="7775">
                  <c:v>135.53333330000001</c:v>
                </c:pt>
                <c:pt idx="7776">
                  <c:v>135.56666669999998</c:v>
                </c:pt>
                <c:pt idx="7777">
                  <c:v>135.6</c:v>
                </c:pt>
                <c:pt idx="7778">
                  <c:v>135.6333333</c:v>
                </c:pt>
                <c:pt idx="7779">
                  <c:v>135.66666669999998</c:v>
                </c:pt>
                <c:pt idx="7780">
                  <c:v>135.69999999999999</c:v>
                </c:pt>
                <c:pt idx="7781">
                  <c:v>135.7333333</c:v>
                </c:pt>
                <c:pt idx="7782">
                  <c:v>135.76666669999994</c:v>
                </c:pt>
                <c:pt idx="7783">
                  <c:v>135.80000000000001</c:v>
                </c:pt>
                <c:pt idx="7784">
                  <c:v>135.83333329999999</c:v>
                </c:pt>
                <c:pt idx="7785">
                  <c:v>135.8666667</c:v>
                </c:pt>
                <c:pt idx="7786">
                  <c:v>135.9</c:v>
                </c:pt>
                <c:pt idx="7787">
                  <c:v>135.93333329999999</c:v>
                </c:pt>
                <c:pt idx="7788">
                  <c:v>135.96666669999999</c:v>
                </c:pt>
                <c:pt idx="7789">
                  <c:v>136</c:v>
                </c:pt>
                <c:pt idx="7790">
                  <c:v>136.03333330000001</c:v>
                </c:pt>
                <c:pt idx="7791">
                  <c:v>136.06666669999998</c:v>
                </c:pt>
                <c:pt idx="7792">
                  <c:v>136.1</c:v>
                </c:pt>
                <c:pt idx="7793">
                  <c:v>136.1333333</c:v>
                </c:pt>
                <c:pt idx="7794">
                  <c:v>136.16666669999998</c:v>
                </c:pt>
                <c:pt idx="7795">
                  <c:v>136.19999999999999</c:v>
                </c:pt>
                <c:pt idx="7796">
                  <c:v>136.2333333</c:v>
                </c:pt>
                <c:pt idx="7797">
                  <c:v>136.26666669999994</c:v>
                </c:pt>
                <c:pt idx="7798">
                  <c:v>136.30000000000001</c:v>
                </c:pt>
                <c:pt idx="7799">
                  <c:v>136.33333329999999</c:v>
                </c:pt>
                <c:pt idx="7800">
                  <c:v>136.3666667</c:v>
                </c:pt>
                <c:pt idx="7801">
                  <c:v>136.4</c:v>
                </c:pt>
                <c:pt idx="7802">
                  <c:v>136.43333329999999</c:v>
                </c:pt>
                <c:pt idx="7803">
                  <c:v>136.46666669999999</c:v>
                </c:pt>
                <c:pt idx="7804">
                  <c:v>136.5</c:v>
                </c:pt>
                <c:pt idx="7805">
                  <c:v>136.53333330000001</c:v>
                </c:pt>
                <c:pt idx="7806">
                  <c:v>136.56666669999998</c:v>
                </c:pt>
                <c:pt idx="7807">
                  <c:v>136.6</c:v>
                </c:pt>
                <c:pt idx="7808">
                  <c:v>136.6333333</c:v>
                </c:pt>
                <c:pt idx="7809">
                  <c:v>136.66666669999998</c:v>
                </c:pt>
                <c:pt idx="7810">
                  <c:v>136.69999999999999</c:v>
                </c:pt>
                <c:pt idx="7811">
                  <c:v>136.7333333</c:v>
                </c:pt>
                <c:pt idx="7812">
                  <c:v>136.76666669999994</c:v>
                </c:pt>
                <c:pt idx="7813">
                  <c:v>136.80000000000001</c:v>
                </c:pt>
                <c:pt idx="7814">
                  <c:v>136.83333329999999</c:v>
                </c:pt>
                <c:pt idx="7815">
                  <c:v>136.8666667</c:v>
                </c:pt>
                <c:pt idx="7816">
                  <c:v>136.9</c:v>
                </c:pt>
                <c:pt idx="7817">
                  <c:v>136.93333329999999</c:v>
                </c:pt>
                <c:pt idx="7818">
                  <c:v>136.96666669999999</c:v>
                </c:pt>
                <c:pt idx="7819">
                  <c:v>137</c:v>
                </c:pt>
                <c:pt idx="7820">
                  <c:v>137.03333330000001</c:v>
                </c:pt>
                <c:pt idx="7821">
                  <c:v>137.06666669999998</c:v>
                </c:pt>
                <c:pt idx="7822">
                  <c:v>137.1</c:v>
                </c:pt>
                <c:pt idx="7823">
                  <c:v>137.1333333</c:v>
                </c:pt>
                <c:pt idx="7824">
                  <c:v>137.16666669999998</c:v>
                </c:pt>
                <c:pt idx="7825">
                  <c:v>137.19999999999999</c:v>
                </c:pt>
                <c:pt idx="7826">
                  <c:v>137.2333333</c:v>
                </c:pt>
                <c:pt idx="7827">
                  <c:v>137.26666669999994</c:v>
                </c:pt>
                <c:pt idx="7828">
                  <c:v>137.30000000000001</c:v>
                </c:pt>
                <c:pt idx="7829">
                  <c:v>137.33333329999999</c:v>
                </c:pt>
                <c:pt idx="7830">
                  <c:v>137.3666667</c:v>
                </c:pt>
                <c:pt idx="7831">
                  <c:v>137.4</c:v>
                </c:pt>
                <c:pt idx="7832">
                  <c:v>137.43333329999999</c:v>
                </c:pt>
                <c:pt idx="7833">
                  <c:v>137.46666669999999</c:v>
                </c:pt>
                <c:pt idx="7834">
                  <c:v>137.5</c:v>
                </c:pt>
                <c:pt idx="7835">
                  <c:v>137.53333330000001</c:v>
                </c:pt>
                <c:pt idx="7836">
                  <c:v>137.56666669999998</c:v>
                </c:pt>
                <c:pt idx="7837">
                  <c:v>137.6</c:v>
                </c:pt>
                <c:pt idx="7838">
                  <c:v>137.6333333</c:v>
                </c:pt>
                <c:pt idx="7839">
                  <c:v>137.66666669999998</c:v>
                </c:pt>
                <c:pt idx="7840">
                  <c:v>137.69999999999999</c:v>
                </c:pt>
                <c:pt idx="7841">
                  <c:v>137.7333333</c:v>
                </c:pt>
                <c:pt idx="7842">
                  <c:v>137.76666669999994</c:v>
                </c:pt>
                <c:pt idx="7843">
                  <c:v>137.80000000000001</c:v>
                </c:pt>
                <c:pt idx="7844">
                  <c:v>137.83333329999999</c:v>
                </c:pt>
                <c:pt idx="7845">
                  <c:v>137.8666667</c:v>
                </c:pt>
                <c:pt idx="7846">
                  <c:v>137.9</c:v>
                </c:pt>
                <c:pt idx="7847">
                  <c:v>137.93333329999999</c:v>
                </c:pt>
                <c:pt idx="7848">
                  <c:v>137.96666669999999</c:v>
                </c:pt>
                <c:pt idx="7849">
                  <c:v>138</c:v>
                </c:pt>
                <c:pt idx="7850">
                  <c:v>138.03333330000001</c:v>
                </c:pt>
                <c:pt idx="7851">
                  <c:v>138.06666669999998</c:v>
                </c:pt>
                <c:pt idx="7852">
                  <c:v>138.1</c:v>
                </c:pt>
                <c:pt idx="7853">
                  <c:v>138.1333333</c:v>
                </c:pt>
                <c:pt idx="7854">
                  <c:v>138.16666669999998</c:v>
                </c:pt>
                <c:pt idx="7855">
                  <c:v>138.19999999999999</c:v>
                </c:pt>
                <c:pt idx="7856">
                  <c:v>138.2333333</c:v>
                </c:pt>
                <c:pt idx="7857">
                  <c:v>138.26666669999994</c:v>
                </c:pt>
                <c:pt idx="7858">
                  <c:v>138.30000000000001</c:v>
                </c:pt>
                <c:pt idx="7859">
                  <c:v>138.33333329999999</c:v>
                </c:pt>
                <c:pt idx="7860">
                  <c:v>138.3666667</c:v>
                </c:pt>
                <c:pt idx="7861">
                  <c:v>138.4</c:v>
                </c:pt>
                <c:pt idx="7862">
                  <c:v>138.43333329999999</c:v>
                </c:pt>
                <c:pt idx="7863">
                  <c:v>138.46666669999999</c:v>
                </c:pt>
                <c:pt idx="7864">
                  <c:v>138.5</c:v>
                </c:pt>
                <c:pt idx="7865">
                  <c:v>138.53333330000001</c:v>
                </c:pt>
                <c:pt idx="7866">
                  <c:v>138.56666669999998</c:v>
                </c:pt>
                <c:pt idx="7867">
                  <c:v>138.6</c:v>
                </c:pt>
                <c:pt idx="7868">
                  <c:v>138.6333333</c:v>
                </c:pt>
                <c:pt idx="7869">
                  <c:v>138.66666669999998</c:v>
                </c:pt>
                <c:pt idx="7870">
                  <c:v>138.69999999999999</c:v>
                </c:pt>
                <c:pt idx="7871">
                  <c:v>138.7333333</c:v>
                </c:pt>
                <c:pt idx="7872">
                  <c:v>138.76666669999994</c:v>
                </c:pt>
                <c:pt idx="7873">
                  <c:v>138.80000000000001</c:v>
                </c:pt>
                <c:pt idx="7874">
                  <c:v>138.83333329999999</c:v>
                </c:pt>
                <c:pt idx="7875">
                  <c:v>138.8666667</c:v>
                </c:pt>
                <c:pt idx="7876">
                  <c:v>138.9</c:v>
                </c:pt>
                <c:pt idx="7877">
                  <c:v>138.93333329999999</c:v>
                </c:pt>
                <c:pt idx="7878">
                  <c:v>138.96666669999999</c:v>
                </c:pt>
                <c:pt idx="7879">
                  <c:v>139</c:v>
                </c:pt>
                <c:pt idx="7880">
                  <c:v>139.03333330000001</c:v>
                </c:pt>
                <c:pt idx="7881">
                  <c:v>139.06666669999998</c:v>
                </c:pt>
                <c:pt idx="7882">
                  <c:v>139.1</c:v>
                </c:pt>
                <c:pt idx="7883">
                  <c:v>139.1333333</c:v>
                </c:pt>
                <c:pt idx="7884">
                  <c:v>139.16666669999998</c:v>
                </c:pt>
                <c:pt idx="7885">
                  <c:v>139.19999999999999</c:v>
                </c:pt>
                <c:pt idx="7886">
                  <c:v>139.2333333</c:v>
                </c:pt>
                <c:pt idx="7887">
                  <c:v>139.26666669999994</c:v>
                </c:pt>
                <c:pt idx="7888">
                  <c:v>139.30000000000001</c:v>
                </c:pt>
                <c:pt idx="7889">
                  <c:v>139.33333329999999</c:v>
                </c:pt>
                <c:pt idx="7890">
                  <c:v>139.3666667</c:v>
                </c:pt>
                <c:pt idx="7891">
                  <c:v>139.4</c:v>
                </c:pt>
                <c:pt idx="7892">
                  <c:v>139.43333329999999</c:v>
                </c:pt>
                <c:pt idx="7893">
                  <c:v>139.46666669999999</c:v>
                </c:pt>
                <c:pt idx="7894">
                  <c:v>139.5</c:v>
                </c:pt>
                <c:pt idx="7895">
                  <c:v>139.53333330000001</c:v>
                </c:pt>
                <c:pt idx="7896">
                  <c:v>139.56666669999998</c:v>
                </c:pt>
                <c:pt idx="7897">
                  <c:v>139.6</c:v>
                </c:pt>
                <c:pt idx="7898">
                  <c:v>139.6333333</c:v>
                </c:pt>
                <c:pt idx="7899">
                  <c:v>139.66666669999998</c:v>
                </c:pt>
                <c:pt idx="7900">
                  <c:v>139.69999999999999</c:v>
                </c:pt>
                <c:pt idx="7901">
                  <c:v>139.7333333</c:v>
                </c:pt>
                <c:pt idx="7902">
                  <c:v>139.76666669999994</c:v>
                </c:pt>
                <c:pt idx="7903">
                  <c:v>139.80000000000001</c:v>
                </c:pt>
                <c:pt idx="7904">
                  <c:v>139.83333329999999</c:v>
                </c:pt>
                <c:pt idx="7905">
                  <c:v>139.8666667</c:v>
                </c:pt>
                <c:pt idx="7906">
                  <c:v>139.9</c:v>
                </c:pt>
                <c:pt idx="7907">
                  <c:v>139.93333329999999</c:v>
                </c:pt>
                <c:pt idx="7908">
                  <c:v>139.96666669999999</c:v>
                </c:pt>
                <c:pt idx="7909">
                  <c:v>140</c:v>
                </c:pt>
                <c:pt idx="7910">
                  <c:v>140.03333330000001</c:v>
                </c:pt>
                <c:pt idx="7911">
                  <c:v>140.06666669999998</c:v>
                </c:pt>
                <c:pt idx="7912">
                  <c:v>140.1</c:v>
                </c:pt>
                <c:pt idx="7913">
                  <c:v>140.1333333</c:v>
                </c:pt>
                <c:pt idx="7914">
                  <c:v>140.16666669999998</c:v>
                </c:pt>
                <c:pt idx="7915">
                  <c:v>140.19999999999999</c:v>
                </c:pt>
                <c:pt idx="7916">
                  <c:v>140.2333333</c:v>
                </c:pt>
                <c:pt idx="7917">
                  <c:v>140.26666669999994</c:v>
                </c:pt>
                <c:pt idx="7918">
                  <c:v>140.30000000000001</c:v>
                </c:pt>
                <c:pt idx="7919">
                  <c:v>140.33333329999999</c:v>
                </c:pt>
                <c:pt idx="7920">
                  <c:v>140.3666667</c:v>
                </c:pt>
                <c:pt idx="7921">
                  <c:v>140.4</c:v>
                </c:pt>
                <c:pt idx="7922">
                  <c:v>140.43333329999999</c:v>
                </c:pt>
                <c:pt idx="7923">
                  <c:v>140.46666669999999</c:v>
                </c:pt>
                <c:pt idx="7924">
                  <c:v>140.5</c:v>
                </c:pt>
                <c:pt idx="7925">
                  <c:v>140.53333330000001</c:v>
                </c:pt>
                <c:pt idx="7926">
                  <c:v>140.56666669999998</c:v>
                </c:pt>
                <c:pt idx="7927">
                  <c:v>140.6</c:v>
                </c:pt>
                <c:pt idx="7928">
                  <c:v>140.6333333</c:v>
                </c:pt>
                <c:pt idx="7929">
                  <c:v>140.66666669999998</c:v>
                </c:pt>
                <c:pt idx="7930">
                  <c:v>140.69999999999999</c:v>
                </c:pt>
                <c:pt idx="7931">
                  <c:v>140.7333333</c:v>
                </c:pt>
                <c:pt idx="7932">
                  <c:v>140.76666669999994</c:v>
                </c:pt>
                <c:pt idx="7933">
                  <c:v>140.80000000000001</c:v>
                </c:pt>
                <c:pt idx="7934">
                  <c:v>140.83333329999999</c:v>
                </c:pt>
                <c:pt idx="7935">
                  <c:v>140.8666667</c:v>
                </c:pt>
                <c:pt idx="7936">
                  <c:v>140.9</c:v>
                </c:pt>
                <c:pt idx="7937">
                  <c:v>140.93333329999999</c:v>
                </c:pt>
                <c:pt idx="7938">
                  <c:v>140.96666669999999</c:v>
                </c:pt>
                <c:pt idx="7939">
                  <c:v>141</c:v>
                </c:pt>
                <c:pt idx="7940">
                  <c:v>141.03333330000001</c:v>
                </c:pt>
                <c:pt idx="7941">
                  <c:v>141.06666669999998</c:v>
                </c:pt>
                <c:pt idx="7942">
                  <c:v>141.1</c:v>
                </c:pt>
                <c:pt idx="7943">
                  <c:v>141.1333333</c:v>
                </c:pt>
                <c:pt idx="7944">
                  <c:v>141.16666669999998</c:v>
                </c:pt>
                <c:pt idx="7945">
                  <c:v>141.19999999999999</c:v>
                </c:pt>
                <c:pt idx="7946">
                  <c:v>141.2333333</c:v>
                </c:pt>
                <c:pt idx="7947">
                  <c:v>141.26666669999994</c:v>
                </c:pt>
                <c:pt idx="7948">
                  <c:v>141.30000000000001</c:v>
                </c:pt>
                <c:pt idx="7949">
                  <c:v>141.33333329999999</c:v>
                </c:pt>
                <c:pt idx="7950">
                  <c:v>141.3666667</c:v>
                </c:pt>
                <c:pt idx="7951">
                  <c:v>141.4</c:v>
                </c:pt>
                <c:pt idx="7952">
                  <c:v>141.43333329999999</c:v>
                </c:pt>
                <c:pt idx="7953">
                  <c:v>141.46666669999999</c:v>
                </c:pt>
                <c:pt idx="7954">
                  <c:v>141.5</c:v>
                </c:pt>
                <c:pt idx="7955">
                  <c:v>141.53333330000001</c:v>
                </c:pt>
                <c:pt idx="7956">
                  <c:v>141.56666669999998</c:v>
                </c:pt>
                <c:pt idx="7957">
                  <c:v>141.6</c:v>
                </c:pt>
                <c:pt idx="7958">
                  <c:v>141.6333333</c:v>
                </c:pt>
                <c:pt idx="7959">
                  <c:v>141.66666669999998</c:v>
                </c:pt>
                <c:pt idx="7960">
                  <c:v>141.69999999999999</c:v>
                </c:pt>
                <c:pt idx="7961">
                  <c:v>141.7333333</c:v>
                </c:pt>
                <c:pt idx="7962">
                  <c:v>141.76666669999994</c:v>
                </c:pt>
                <c:pt idx="7963">
                  <c:v>141.80000000000001</c:v>
                </c:pt>
                <c:pt idx="7964">
                  <c:v>141.83333329999999</c:v>
                </c:pt>
                <c:pt idx="7965">
                  <c:v>141.8666667</c:v>
                </c:pt>
                <c:pt idx="7966">
                  <c:v>141.9</c:v>
                </c:pt>
                <c:pt idx="7967">
                  <c:v>141.93333329999999</c:v>
                </c:pt>
                <c:pt idx="7968">
                  <c:v>141.96666669999999</c:v>
                </c:pt>
                <c:pt idx="7969">
                  <c:v>142</c:v>
                </c:pt>
                <c:pt idx="7970">
                  <c:v>142.03333330000001</c:v>
                </c:pt>
                <c:pt idx="7971">
                  <c:v>142.06666669999998</c:v>
                </c:pt>
                <c:pt idx="7972">
                  <c:v>142.1</c:v>
                </c:pt>
                <c:pt idx="7973">
                  <c:v>142.1333333</c:v>
                </c:pt>
                <c:pt idx="7974">
                  <c:v>142.16666669999998</c:v>
                </c:pt>
                <c:pt idx="7975">
                  <c:v>142.19999999999999</c:v>
                </c:pt>
                <c:pt idx="7976">
                  <c:v>142.2333333</c:v>
                </c:pt>
                <c:pt idx="7977">
                  <c:v>142.26666669999994</c:v>
                </c:pt>
                <c:pt idx="7978">
                  <c:v>142.30000000000001</c:v>
                </c:pt>
                <c:pt idx="7979">
                  <c:v>142.33333329999999</c:v>
                </c:pt>
                <c:pt idx="7980">
                  <c:v>142.3666667</c:v>
                </c:pt>
                <c:pt idx="7981">
                  <c:v>142.4</c:v>
                </c:pt>
                <c:pt idx="7982">
                  <c:v>142.43333329999999</c:v>
                </c:pt>
                <c:pt idx="7983">
                  <c:v>142.46666669999999</c:v>
                </c:pt>
                <c:pt idx="7984">
                  <c:v>142.5</c:v>
                </c:pt>
                <c:pt idx="7985">
                  <c:v>142.53333330000001</c:v>
                </c:pt>
                <c:pt idx="7986">
                  <c:v>142.56666669999998</c:v>
                </c:pt>
                <c:pt idx="7987">
                  <c:v>142.6</c:v>
                </c:pt>
                <c:pt idx="7988">
                  <c:v>142.6333333</c:v>
                </c:pt>
                <c:pt idx="7989">
                  <c:v>142.66666669999998</c:v>
                </c:pt>
                <c:pt idx="7990">
                  <c:v>142.69999999999999</c:v>
                </c:pt>
                <c:pt idx="7991">
                  <c:v>142.7333333</c:v>
                </c:pt>
                <c:pt idx="7992">
                  <c:v>142.76666669999994</c:v>
                </c:pt>
                <c:pt idx="7993">
                  <c:v>142.80000000000001</c:v>
                </c:pt>
                <c:pt idx="7994">
                  <c:v>142.83333329999999</c:v>
                </c:pt>
                <c:pt idx="7995">
                  <c:v>142.8666667</c:v>
                </c:pt>
                <c:pt idx="7996">
                  <c:v>142.9</c:v>
                </c:pt>
                <c:pt idx="7997">
                  <c:v>142.93333329999999</c:v>
                </c:pt>
                <c:pt idx="7998">
                  <c:v>142.96666669999999</c:v>
                </c:pt>
                <c:pt idx="7999">
                  <c:v>143</c:v>
                </c:pt>
                <c:pt idx="8000">
                  <c:v>143.03333330000001</c:v>
                </c:pt>
                <c:pt idx="8001">
                  <c:v>143.06666669999998</c:v>
                </c:pt>
                <c:pt idx="8002">
                  <c:v>143.1</c:v>
                </c:pt>
                <c:pt idx="8003">
                  <c:v>143.1333333</c:v>
                </c:pt>
                <c:pt idx="8004">
                  <c:v>143.16666669999998</c:v>
                </c:pt>
                <c:pt idx="8005">
                  <c:v>143.19999999999999</c:v>
                </c:pt>
                <c:pt idx="8006">
                  <c:v>143.2333333</c:v>
                </c:pt>
                <c:pt idx="8007">
                  <c:v>143.26666669999994</c:v>
                </c:pt>
                <c:pt idx="8008">
                  <c:v>143.30000000000001</c:v>
                </c:pt>
                <c:pt idx="8009">
                  <c:v>143.33333329999999</c:v>
                </c:pt>
                <c:pt idx="8010">
                  <c:v>143.3666667</c:v>
                </c:pt>
                <c:pt idx="8011">
                  <c:v>143.4</c:v>
                </c:pt>
                <c:pt idx="8012">
                  <c:v>143.43333329999999</c:v>
                </c:pt>
                <c:pt idx="8013">
                  <c:v>143.46666669999999</c:v>
                </c:pt>
                <c:pt idx="8014">
                  <c:v>143.5</c:v>
                </c:pt>
                <c:pt idx="8015">
                  <c:v>143.53333330000001</c:v>
                </c:pt>
                <c:pt idx="8016">
                  <c:v>143.56666669999998</c:v>
                </c:pt>
                <c:pt idx="8017">
                  <c:v>143.6</c:v>
                </c:pt>
                <c:pt idx="8018">
                  <c:v>143.6333333</c:v>
                </c:pt>
                <c:pt idx="8019">
                  <c:v>143.66666669999998</c:v>
                </c:pt>
                <c:pt idx="8020">
                  <c:v>143.69999999999999</c:v>
                </c:pt>
                <c:pt idx="8021">
                  <c:v>143.7333333</c:v>
                </c:pt>
                <c:pt idx="8022">
                  <c:v>143.76666669999994</c:v>
                </c:pt>
                <c:pt idx="8023">
                  <c:v>143.80000000000001</c:v>
                </c:pt>
                <c:pt idx="8024">
                  <c:v>143.83333329999999</c:v>
                </c:pt>
                <c:pt idx="8025">
                  <c:v>143.8666667</c:v>
                </c:pt>
                <c:pt idx="8026">
                  <c:v>143.9</c:v>
                </c:pt>
                <c:pt idx="8027">
                  <c:v>143.93333329999999</c:v>
                </c:pt>
                <c:pt idx="8028">
                  <c:v>143.96666669999999</c:v>
                </c:pt>
                <c:pt idx="8029">
                  <c:v>144</c:v>
                </c:pt>
                <c:pt idx="8030">
                  <c:v>144.03333330000001</c:v>
                </c:pt>
                <c:pt idx="8031">
                  <c:v>144.06666669999998</c:v>
                </c:pt>
                <c:pt idx="8032">
                  <c:v>144.1</c:v>
                </c:pt>
                <c:pt idx="8033">
                  <c:v>144.1333333</c:v>
                </c:pt>
                <c:pt idx="8034">
                  <c:v>144.16666669999998</c:v>
                </c:pt>
                <c:pt idx="8035">
                  <c:v>144.19999999999999</c:v>
                </c:pt>
                <c:pt idx="8036">
                  <c:v>144.2333333</c:v>
                </c:pt>
                <c:pt idx="8037">
                  <c:v>144.26666669999994</c:v>
                </c:pt>
                <c:pt idx="8038">
                  <c:v>144.30000000000001</c:v>
                </c:pt>
                <c:pt idx="8039">
                  <c:v>144.33333329999999</c:v>
                </c:pt>
                <c:pt idx="8040">
                  <c:v>144.3666667</c:v>
                </c:pt>
                <c:pt idx="8041">
                  <c:v>144.4</c:v>
                </c:pt>
                <c:pt idx="8042">
                  <c:v>144.43333329999999</c:v>
                </c:pt>
                <c:pt idx="8043">
                  <c:v>144.46666669999999</c:v>
                </c:pt>
                <c:pt idx="8044">
                  <c:v>144.5</c:v>
                </c:pt>
                <c:pt idx="8045">
                  <c:v>144.53333330000001</c:v>
                </c:pt>
                <c:pt idx="8046">
                  <c:v>144.56666669999998</c:v>
                </c:pt>
                <c:pt idx="8047">
                  <c:v>144.6</c:v>
                </c:pt>
                <c:pt idx="8048">
                  <c:v>144.6333333</c:v>
                </c:pt>
                <c:pt idx="8049">
                  <c:v>144.66666669999998</c:v>
                </c:pt>
                <c:pt idx="8050">
                  <c:v>144.69999999999999</c:v>
                </c:pt>
                <c:pt idx="8051">
                  <c:v>144.7333333</c:v>
                </c:pt>
                <c:pt idx="8052">
                  <c:v>144.76666669999994</c:v>
                </c:pt>
                <c:pt idx="8053">
                  <c:v>144.80000000000001</c:v>
                </c:pt>
                <c:pt idx="8054">
                  <c:v>144.83333329999999</c:v>
                </c:pt>
                <c:pt idx="8055">
                  <c:v>144.8666667</c:v>
                </c:pt>
                <c:pt idx="8056">
                  <c:v>144.9</c:v>
                </c:pt>
                <c:pt idx="8057">
                  <c:v>144.93333329999999</c:v>
                </c:pt>
                <c:pt idx="8058">
                  <c:v>144.96666669999999</c:v>
                </c:pt>
                <c:pt idx="8059">
                  <c:v>145</c:v>
                </c:pt>
                <c:pt idx="8060">
                  <c:v>145.03333330000001</c:v>
                </c:pt>
                <c:pt idx="8061">
                  <c:v>145.06666669999998</c:v>
                </c:pt>
                <c:pt idx="8062">
                  <c:v>145.1</c:v>
                </c:pt>
                <c:pt idx="8063">
                  <c:v>145.1333333</c:v>
                </c:pt>
                <c:pt idx="8064">
                  <c:v>145.16666669999998</c:v>
                </c:pt>
                <c:pt idx="8065">
                  <c:v>145.19999999999999</c:v>
                </c:pt>
                <c:pt idx="8066">
                  <c:v>145.2333333</c:v>
                </c:pt>
                <c:pt idx="8067">
                  <c:v>145.26666669999994</c:v>
                </c:pt>
                <c:pt idx="8068">
                  <c:v>145.30000000000001</c:v>
                </c:pt>
                <c:pt idx="8069">
                  <c:v>145.33333329999999</c:v>
                </c:pt>
                <c:pt idx="8070">
                  <c:v>145.3666667</c:v>
                </c:pt>
                <c:pt idx="8071">
                  <c:v>145.4</c:v>
                </c:pt>
                <c:pt idx="8072">
                  <c:v>145.43333329999999</c:v>
                </c:pt>
                <c:pt idx="8073">
                  <c:v>145.46666669999999</c:v>
                </c:pt>
                <c:pt idx="8074">
                  <c:v>145.5</c:v>
                </c:pt>
                <c:pt idx="8075">
                  <c:v>145.53333330000001</c:v>
                </c:pt>
                <c:pt idx="8076">
                  <c:v>145.56666669999998</c:v>
                </c:pt>
                <c:pt idx="8077">
                  <c:v>145.6</c:v>
                </c:pt>
                <c:pt idx="8078">
                  <c:v>145.6333333</c:v>
                </c:pt>
                <c:pt idx="8079">
                  <c:v>145.66666669999998</c:v>
                </c:pt>
                <c:pt idx="8080">
                  <c:v>145.69999999999999</c:v>
                </c:pt>
                <c:pt idx="8081">
                  <c:v>145.7333333</c:v>
                </c:pt>
                <c:pt idx="8082">
                  <c:v>145.76666669999994</c:v>
                </c:pt>
                <c:pt idx="8083">
                  <c:v>145.80000000000001</c:v>
                </c:pt>
                <c:pt idx="8084">
                  <c:v>145.83333329999999</c:v>
                </c:pt>
                <c:pt idx="8085">
                  <c:v>145.8666667</c:v>
                </c:pt>
                <c:pt idx="8086">
                  <c:v>145.9</c:v>
                </c:pt>
                <c:pt idx="8087">
                  <c:v>145.93333329999999</c:v>
                </c:pt>
                <c:pt idx="8088">
                  <c:v>145.96666669999999</c:v>
                </c:pt>
                <c:pt idx="8089">
                  <c:v>146</c:v>
                </c:pt>
                <c:pt idx="8090">
                  <c:v>146.03333330000001</c:v>
                </c:pt>
                <c:pt idx="8091">
                  <c:v>146.06666669999998</c:v>
                </c:pt>
                <c:pt idx="8092">
                  <c:v>146.1</c:v>
                </c:pt>
                <c:pt idx="8093">
                  <c:v>146.1333333</c:v>
                </c:pt>
                <c:pt idx="8094">
                  <c:v>146.16666669999998</c:v>
                </c:pt>
                <c:pt idx="8095">
                  <c:v>146.19999999999999</c:v>
                </c:pt>
                <c:pt idx="8096">
                  <c:v>146.2333333</c:v>
                </c:pt>
                <c:pt idx="8097">
                  <c:v>146.26666669999994</c:v>
                </c:pt>
                <c:pt idx="8098">
                  <c:v>146.30000000000001</c:v>
                </c:pt>
                <c:pt idx="8099">
                  <c:v>146.33333329999999</c:v>
                </c:pt>
                <c:pt idx="8100">
                  <c:v>146.3666667</c:v>
                </c:pt>
                <c:pt idx="8101">
                  <c:v>146.4</c:v>
                </c:pt>
                <c:pt idx="8102">
                  <c:v>146.43333329999999</c:v>
                </c:pt>
                <c:pt idx="8103">
                  <c:v>146.46666669999999</c:v>
                </c:pt>
                <c:pt idx="8104">
                  <c:v>146.5</c:v>
                </c:pt>
                <c:pt idx="8105">
                  <c:v>146.53333330000001</c:v>
                </c:pt>
                <c:pt idx="8106">
                  <c:v>146.56666669999998</c:v>
                </c:pt>
                <c:pt idx="8107">
                  <c:v>146.6</c:v>
                </c:pt>
                <c:pt idx="8108">
                  <c:v>146.6333333</c:v>
                </c:pt>
                <c:pt idx="8109">
                  <c:v>146.66666669999998</c:v>
                </c:pt>
                <c:pt idx="8110">
                  <c:v>146.69999999999999</c:v>
                </c:pt>
                <c:pt idx="8111">
                  <c:v>146.7333333</c:v>
                </c:pt>
                <c:pt idx="8112">
                  <c:v>146.76666669999994</c:v>
                </c:pt>
                <c:pt idx="8113">
                  <c:v>146.80000000000001</c:v>
                </c:pt>
                <c:pt idx="8114">
                  <c:v>146.83333329999999</c:v>
                </c:pt>
                <c:pt idx="8115">
                  <c:v>146.8666667</c:v>
                </c:pt>
                <c:pt idx="8116">
                  <c:v>146.9</c:v>
                </c:pt>
                <c:pt idx="8117">
                  <c:v>146.93333329999999</c:v>
                </c:pt>
                <c:pt idx="8118">
                  <c:v>146.96666669999999</c:v>
                </c:pt>
                <c:pt idx="8119">
                  <c:v>147</c:v>
                </c:pt>
                <c:pt idx="8120">
                  <c:v>147.03333330000001</c:v>
                </c:pt>
                <c:pt idx="8121">
                  <c:v>147.06666669999998</c:v>
                </c:pt>
                <c:pt idx="8122">
                  <c:v>147.1</c:v>
                </c:pt>
                <c:pt idx="8123">
                  <c:v>147.1333333</c:v>
                </c:pt>
                <c:pt idx="8124">
                  <c:v>147.16666669999998</c:v>
                </c:pt>
                <c:pt idx="8125">
                  <c:v>147.19999999999999</c:v>
                </c:pt>
                <c:pt idx="8126">
                  <c:v>147.2333333</c:v>
                </c:pt>
                <c:pt idx="8127">
                  <c:v>147.26666669999994</c:v>
                </c:pt>
                <c:pt idx="8128">
                  <c:v>147.30000000000001</c:v>
                </c:pt>
                <c:pt idx="8129">
                  <c:v>147.33333329999999</c:v>
                </c:pt>
                <c:pt idx="8130">
                  <c:v>147.3666667</c:v>
                </c:pt>
                <c:pt idx="8131">
                  <c:v>147.4</c:v>
                </c:pt>
                <c:pt idx="8132">
                  <c:v>147.43333329999999</c:v>
                </c:pt>
                <c:pt idx="8133">
                  <c:v>147.46666669999999</c:v>
                </c:pt>
                <c:pt idx="8134">
                  <c:v>147.5</c:v>
                </c:pt>
                <c:pt idx="8135">
                  <c:v>147.53333330000001</c:v>
                </c:pt>
                <c:pt idx="8136">
                  <c:v>147.56666669999998</c:v>
                </c:pt>
                <c:pt idx="8137">
                  <c:v>147.6</c:v>
                </c:pt>
                <c:pt idx="8138">
                  <c:v>147.6333333</c:v>
                </c:pt>
                <c:pt idx="8139">
                  <c:v>147.66666669999998</c:v>
                </c:pt>
                <c:pt idx="8140">
                  <c:v>147.69999999999999</c:v>
                </c:pt>
                <c:pt idx="8141">
                  <c:v>147.7333333</c:v>
                </c:pt>
                <c:pt idx="8142">
                  <c:v>147.76666669999994</c:v>
                </c:pt>
                <c:pt idx="8143">
                  <c:v>147.80000000000001</c:v>
                </c:pt>
                <c:pt idx="8144">
                  <c:v>147.83333329999999</c:v>
                </c:pt>
                <c:pt idx="8145">
                  <c:v>147.8666667</c:v>
                </c:pt>
                <c:pt idx="8146">
                  <c:v>147.9</c:v>
                </c:pt>
                <c:pt idx="8147">
                  <c:v>147.93333329999999</c:v>
                </c:pt>
                <c:pt idx="8148">
                  <c:v>147.96666669999999</c:v>
                </c:pt>
                <c:pt idx="8149">
                  <c:v>148</c:v>
                </c:pt>
                <c:pt idx="8150">
                  <c:v>148.03333330000001</c:v>
                </c:pt>
                <c:pt idx="8151">
                  <c:v>148.06666669999998</c:v>
                </c:pt>
                <c:pt idx="8152">
                  <c:v>148.1</c:v>
                </c:pt>
                <c:pt idx="8153">
                  <c:v>148.1333333</c:v>
                </c:pt>
                <c:pt idx="8154">
                  <c:v>148.16666669999998</c:v>
                </c:pt>
                <c:pt idx="8155">
                  <c:v>148.19999999999999</c:v>
                </c:pt>
                <c:pt idx="8156">
                  <c:v>148.2333333</c:v>
                </c:pt>
                <c:pt idx="8157">
                  <c:v>148.26666669999994</c:v>
                </c:pt>
                <c:pt idx="8158">
                  <c:v>148.30000000000001</c:v>
                </c:pt>
                <c:pt idx="8159">
                  <c:v>148.33333329999999</c:v>
                </c:pt>
                <c:pt idx="8160">
                  <c:v>148.3666667</c:v>
                </c:pt>
                <c:pt idx="8161">
                  <c:v>148.4</c:v>
                </c:pt>
                <c:pt idx="8162">
                  <c:v>148.43333329999999</c:v>
                </c:pt>
                <c:pt idx="8163">
                  <c:v>148.46666669999999</c:v>
                </c:pt>
                <c:pt idx="8164">
                  <c:v>148.5</c:v>
                </c:pt>
                <c:pt idx="8165">
                  <c:v>148.53333330000001</c:v>
                </c:pt>
                <c:pt idx="8166">
                  <c:v>148.56666669999998</c:v>
                </c:pt>
                <c:pt idx="8167">
                  <c:v>148.6</c:v>
                </c:pt>
                <c:pt idx="8168">
                  <c:v>148.6333333</c:v>
                </c:pt>
                <c:pt idx="8169">
                  <c:v>148.66666669999998</c:v>
                </c:pt>
                <c:pt idx="8170">
                  <c:v>148.69999999999999</c:v>
                </c:pt>
                <c:pt idx="8171">
                  <c:v>148.7333333</c:v>
                </c:pt>
                <c:pt idx="8172">
                  <c:v>148.76666669999994</c:v>
                </c:pt>
                <c:pt idx="8173">
                  <c:v>148.80000000000001</c:v>
                </c:pt>
                <c:pt idx="8174">
                  <c:v>148.83333329999999</c:v>
                </c:pt>
                <c:pt idx="8175">
                  <c:v>148.8666667</c:v>
                </c:pt>
                <c:pt idx="8176">
                  <c:v>148.9</c:v>
                </c:pt>
                <c:pt idx="8177">
                  <c:v>148.93333329999999</c:v>
                </c:pt>
                <c:pt idx="8178">
                  <c:v>148.96666669999999</c:v>
                </c:pt>
                <c:pt idx="8179">
                  <c:v>149</c:v>
                </c:pt>
                <c:pt idx="8180">
                  <c:v>149.03333330000001</c:v>
                </c:pt>
                <c:pt idx="8181">
                  <c:v>149.06666669999998</c:v>
                </c:pt>
                <c:pt idx="8182">
                  <c:v>149.1</c:v>
                </c:pt>
                <c:pt idx="8183">
                  <c:v>149.1333333</c:v>
                </c:pt>
                <c:pt idx="8184">
                  <c:v>149.16666669999998</c:v>
                </c:pt>
                <c:pt idx="8185">
                  <c:v>149.19999999999999</c:v>
                </c:pt>
                <c:pt idx="8186">
                  <c:v>149.2333333</c:v>
                </c:pt>
                <c:pt idx="8187">
                  <c:v>149.26666669999994</c:v>
                </c:pt>
                <c:pt idx="8188">
                  <c:v>149.30000000000001</c:v>
                </c:pt>
                <c:pt idx="8189">
                  <c:v>149.33333329999999</c:v>
                </c:pt>
                <c:pt idx="8190">
                  <c:v>149.3666667</c:v>
                </c:pt>
                <c:pt idx="8191">
                  <c:v>149.4</c:v>
                </c:pt>
                <c:pt idx="8192">
                  <c:v>149.43333329999999</c:v>
                </c:pt>
                <c:pt idx="8193">
                  <c:v>149.46666669999999</c:v>
                </c:pt>
                <c:pt idx="8194">
                  <c:v>149.5</c:v>
                </c:pt>
                <c:pt idx="8195">
                  <c:v>149.53333330000001</c:v>
                </c:pt>
                <c:pt idx="8196">
                  <c:v>149.56666669999998</c:v>
                </c:pt>
                <c:pt idx="8197">
                  <c:v>149.6</c:v>
                </c:pt>
                <c:pt idx="8198">
                  <c:v>149.6333333</c:v>
                </c:pt>
                <c:pt idx="8199">
                  <c:v>149.66666669999998</c:v>
                </c:pt>
                <c:pt idx="8200">
                  <c:v>149.69999999999999</c:v>
                </c:pt>
                <c:pt idx="8201">
                  <c:v>149.7333333</c:v>
                </c:pt>
                <c:pt idx="8202">
                  <c:v>149.76666669999994</c:v>
                </c:pt>
                <c:pt idx="8203">
                  <c:v>149.80000000000001</c:v>
                </c:pt>
                <c:pt idx="8204">
                  <c:v>149.83333329999999</c:v>
                </c:pt>
                <c:pt idx="8205">
                  <c:v>149.8666667</c:v>
                </c:pt>
                <c:pt idx="8206">
                  <c:v>149.9</c:v>
                </c:pt>
                <c:pt idx="8207">
                  <c:v>149.93333329999999</c:v>
                </c:pt>
                <c:pt idx="8208">
                  <c:v>149.96666669999999</c:v>
                </c:pt>
                <c:pt idx="8209">
                  <c:v>150</c:v>
                </c:pt>
                <c:pt idx="8210">
                  <c:v>150.03333330000001</c:v>
                </c:pt>
                <c:pt idx="8211">
                  <c:v>150.06666669999998</c:v>
                </c:pt>
                <c:pt idx="8212">
                  <c:v>150.1</c:v>
                </c:pt>
                <c:pt idx="8213">
                  <c:v>150.1333333</c:v>
                </c:pt>
                <c:pt idx="8214">
                  <c:v>150.16666669999998</c:v>
                </c:pt>
                <c:pt idx="8215">
                  <c:v>150.19999999999999</c:v>
                </c:pt>
                <c:pt idx="8216">
                  <c:v>150.2333333</c:v>
                </c:pt>
                <c:pt idx="8217">
                  <c:v>150.26666669999994</c:v>
                </c:pt>
                <c:pt idx="8218">
                  <c:v>150.30000000000001</c:v>
                </c:pt>
                <c:pt idx="8219">
                  <c:v>150.33333329999999</c:v>
                </c:pt>
                <c:pt idx="8220">
                  <c:v>150.3666667</c:v>
                </c:pt>
                <c:pt idx="8221">
                  <c:v>150.4</c:v>
                </c:pt>
                <c:pt idx="8222">
                  <c:v>150.43333329999999</c:v>
                </c:pt>
                <c:pt idx="8223">
                  <c:v>150.46666669999999</c:v>
                </c:pt>
                <c:pt idx="8224">
                  <c:v>150.5</c:v>
                </c:pt>
                <c:pt idx="8225">
                  <c:v>150.53333330000001</c:v>
                </c:pt>
                <c:pt idx="8226">
                  <c:v>150.56666669999998</c:v>
                </c:pt>
                <c:pt idx="8227">
                  <c:v>150.6</c:v>
                </c:pt>
                <c:pt idx="8228">
                  <c:v>150.6333333</c:v>
                </c:pt>
                <c:pt idx="8229">
                  <c:v>150.66666669999998</c:v>
                </c:pt>
                <c:pt idx="8230">
                  <c:v>150.69999999999999</c:v>
                </c:pt>
                <c:pt idx="8231">
                  <c:v>150.7333333</c:v>
                </c:pt>
                <c:pt idx="8232">
                  <c:v>150.76666669999994</c:v>
                </c:pt>
                <c:pt idx="8233">
                  <c:v>150.80000000000001</c:v>
                </c:pt>
                <c:pt idx="8234">
                  <c:v>150.83333329999999</c:v>
                </c:pt>
                <c:pt idx="8235">
                  <c:v>150.8666667</c:v>
                </c:pt>
                <c:pt idx="8236">
                  <c:v>150.9</c:v>
                </c:pt>
                <c:pt idx="8237">
                  <c:v>150.93333329999999</c:v>
                </c:pt>
                <c:pt idx="8238">
                  <c:v>150.96666669999999</c:v>
                </c:pt>
                <c:pt idx="8239">
                  <c:v>151</c:v>
                </c:pt>
                <c:pt idx="8240">
                  <c:v>151.03333330000001</c:v>
                </c:pt>
                <c:pt idx="8241">
                  <c:v>151.06666669999998</c:v>
                </c:pt>
                <c:pt idx="8242">
                  <c:v>151.1</c:v>
                </c:pt>
                <c:pt idx="8243">
                  <c:v>151.1333333</c:v>
                </c:pt>
                <c:pt idx="8244">
                  <c:v>151.16666669999998</c:v>
                </c:pt>
                <c:pt idx="8245">
                  <c:v>151.19999999999999</c:v>
                </c:pt>
                <c:pt idx="8246">
                  <c:v>151.2333333</c:v>
                </c:pt>
                <c:pt idx="8247">
                  <c:v>151.26666669999994</c:v>
                </c:pt>
                <c:pt idx="8248">
                  <c:v>151.30000000000001</c:v>
                </c:pt>
                <c:pt idx="8249">
                  <c:v>151.33333329999999</c:v>
                </c:pt>
                <c:pt idx="8250">
                  <c:v>151.3666667</c:v>
                </c:pt>
                <c:pt idx="8251">
                  <c:v>151.4</c:v>
                </c:pt>
                <c:pt idx="8252">
                  <c:v>151.43333329999999</c:v>
                </c:pt>
                <c:pt idx="8253">
                  <c:v>151.46666669999999</c:v>
                </c:pt>
                <c:pt idx="8254">
                  <c:v>151.5</c:v>
                </c:pt>
                <c:pt idx="8255">
                  <c:v>151.53333330000001</c:v>
                </c:pt>
                <c:pt idx="8256">
                  <c:v>151.56666669999998</c:v>
                </c:pt>
                <c:pt idx="8257">
                  <c:v>151.6</c:v>
                </c:pt>
                <c:pt idx="8258">
                  <c:v>151.6333333</c:v>
                </c:pt>
                <c:pt idx="8259">
                  <c:v>151.66666669999998</c:v>
                </c:pt>
                <c:pt idx="8260">
                  <c:v>151.69999999999999</c:v>
                </c:pt>
                <c:pt idx="8261">
                  <c:v>151.7333333</c:v>
                </c:pt>
                <c:pt idx="8262">
                  <c:v>151.76666669999994</c:v>
                </c:pt>
                <c:pt idx="8263">
                  <c:v>151.80000000000001</c:v>
                </c:pt>
                <c:pt idx="8264">
                  <c:v>151.83333329999999</c:v>
                </c:pt>
                <c:pt idx="8265">
                  <c:v>151.8666667</c:v>
                </c:pt>
                <c:pt idx="8266">
                  <c:v>151.9</c:v>
                </c:pt>
                <c:pt idx="8267">
                  <c:v>151.93333329999999</c:v>
                </c:pt>
                <c:pt idx="8268">
                  <c:v>151.96666669999999</c:v>
                </c:pt>
                <c:pt idx="8269">
                  <c:v>152</c:v>
                </c:pt>
                <c:pt idx="8270">
                  <c:v>152.03333330000001</c:v>
                </c:pt>
                <c:pt idx="8271">
                  <c:v>152.06666669999998</c:v>
                </c:pt>
                <c:pt idx="8272">
                  <c:v>152.1</c:v>
                </c:pt>
                <c:pt idx="8273">
                  <c:v>152.1333333</c:v>
                </c:pt>
                <c:pt idx="8274">
                  <c:v>152.16666669999998</c:v>
                </c:pt>
                <c:pt idx="8275">
                  <c:v>152.19999999999999</c:v>
                </c:pt>
                <c:pt idx="8276">
                  <c:v>152.2333333</c:v>
                </c:pt>
                <c:pt idx="8277">
                  <c:v>152.26666669999994</c:v>
                </c:pt>
                <c:pt idx="8278">
                  <c:v>152.30000000000001</c:v>
                </c:pt>
                <c:pt idx="8279">
                  <c:v>152.33333329999999</c:v>
                </c:pt>
                <c:pt idx="8280">
                  <c:v>152.3666667</c:v>
                </c:pt>
                <c:pt idx="8281">
                  <c:v>152.4</c:v>
                </c:pt>
                <c:pt idx="8282">
                  <c:v>152.43333329999999</c:v>
                </c:pt>
                <c:pt idx="8283">
                  <c:v>152.46666669999999</c:v>
                </c:pt>
                <c:pt idx="8284">
                  <c:v>152.5</c:v>
                </c:pt>
                <c:pt idx="8285">
                  <c:v>152.53333330000001</c:v>
                </c:pt>
                <c:pt idx="8286">
                  <c:v>152.56666669999998</c:v>
                </c:pt>
                <c:pt idx="8287">
                  <c:v>152.6</c:v>
                </c:pt>
                <c:pt idx="8288">
                  <c:v>152.6333333</c:v>
                </c:pt>
                <c:pt idx="8289">
                  <c:v>152.66666669999998</c:v>
                </c:pt>
                <c:pt idx="8290">
                  <c:v>152.69999999999999</c:v>
                </c:pt>
                <c:pt idx="8291">
                  <c:v>152.7333333</c:v>
                </c:pt>
                <c:pt idx="8292">
                  <c:v>152.76666669999994</c:v>
                </c:pt>
                <c:pt idx="8293">
                  <c:v>152.80000000000001</c:v>
                </c:pt>
                <c:pt idx="8294">
                  <c:v>152.83333329999999</c:v>
                </c:pt>
                <c:pt idx="8295">
                  <c:v>152.8666667</c:v>
                </c:pt>
                <c:pt idx="8296">
                  <c:v>152.9</c:v>
                </c:pt>
                <c:pt idx="8297">
                  <c:v>152.93333329999999</c:v>
                </c:pt>
                <c:pt idx="8298">
                  <c:v>152.96666669999999</c:v>
                </c:pt>
                <c:pt idx="8299">
                  <c:v>153</c:v>
                </c:pt>
                <c:pt idx="8300">
                  <c:v>153.03333330000001</c:v>
                </c:pt>
                <c:pt idx="8301">
                  <c:v>153.06666669999998</c:v>
                </c:pt>
                <c:pt idx="8302">
                  <c:v>153.1</c:v>
                </c:pt>
                <c:pt idx="8303">
                  <c:v>153.1333333</c:v>
                </c:pt>
                <c:pt idx="8304">
                  <c:v>153.16666669999998</c:v>
                </c:pt>
                <c:pt idx="8305">
                  <c:v>153.19999999999999</c:v>
                </c:pt>
                <c:pt idx="8306">
                  <c:v>153.2333333</c:v>
                </c:pt>
                <c:pt idx="8307">
                  <c:v>153.26666669999994</c:v>
                </c:pt>
                <c:pt idx="8308">
                  <c:v>153.30000000000001</c:v>
                </c:pt>
                <c:pt idx="8309">
                  <c:v>153.33333329999999</c:v>
                </c:pt>
                <c:pt idx="8310">
                  <c:v>153.3666667</c:v>
                </c:pt>
                <c:pt idx="8311">
                  <c:v>153.4</c:v>
                </c:pt>
                <c:pt idx="8312">
                  <c:v>153.43333329999999</c:v>
                </c:pt>
                <c:pt idx="8313">
                  <c:v>153.46666669999999</c:v>
                </c:pt>
                <c:pt idx="8314">
                  <c:v>153.5</c:v>
                </c:pt>
                <c:pt idx="8315">
                  <c:v>153.53333330000001</c:v>
                </c:pt>
                <c:pt idx="8316">
                  <c:v>153.56666669999998</c:v>
                </c:pt>
                <c:pt idx="8317">
                  <c:v>153.6</c:v>
                </c:pt>
                <c:pt idx="8318">
                  <c:v>153.6333333</c:v>
                </c:pt>
                <c:pt idx="8319">
                  <c:v>153.66666669999998</c:v>
                </c:pt>
                <c:pt idx="8320">
                  <c:v>153.69999999999999</c:v>
                </c:pt>
                <c:pt idx="8321">
                  <c:v>153.7333333</c:v>
                </c:pt>
                <c:pt idx="8322">
                  <c:v>153.76666669999994</c:v>
                </c:pt>
                <c:pt idx="8323">
                  <c:v>153.80000000000001</c:v>
                </c:pt>
                <c:pt idx="8324">
                  <c:v>153.83333329999999</c:v>
                </c:pt>
                <c:pt idx="8325">
                  <c:v>153.8666667</c:v>
                </c:pt>
                <c:pt idx="8326">
                  <c:v>153.9</c:v>
                </c:pt>
                <c:pt idx="8327">
                  <c:v>153.93333329999999</c:v>
                </c:pt>
                <c:pt idx="8328">
                  <c:v>153.96666669999999</c:v>
                </c:pt>
                <c:pt idx="8329">
                  <c:v>154</c:v>
                </c:pt>
                <c:pt idx="8330">
                  <c:v>154.03333330000001</c:v>
                </c:pt>
                <c:pt idx="8331">
                  <c:v>154.06666669999998</c:v>
                </c:pt>
                <c:pt idx="8332">
                  <c:v>154.1</c:v>
                </c:pt>
                <c:pt idx="8333">
                  <c:v>154.1333333</c:v>
                </c:pt>
                <c:pt idx="8334">
                  <c:v>154.16666669999998</c:v>
                </c:pt>
                <c:pt idx="8335">
                  <c:v>154.19999999999999</c:v>
                </c:pt>
                <c:pt idx="8336">
                  <c:v>154.2333333</c:v>
                </c:pt>
                <c:pt idx="8337">
                  <c:v>154.26666669999994</c:v>
                </c:pt>
                <c:pt idx="8338">
                  <c:v>154.30000000000001</c:v>
                </c:pt>
                <c:pt idx="8339">
                  <c:v>154.33333329999999</c:v>
                </c:pt>
                <c:pt idx="8340">
                  <c:v>154.3666667</c:v>
                </c:pt>
                <c:pt idx="8341">
                  <c:v>154.4</c:v>
                </c:pt>
                <c:pt idx="8342">
                  <c:v>154.43333329999999</c:v>
                </c:pt>
                <c:pt idx="8343">
                  <c:v>154.46666669999999</c:v>
                </c:pt>
                <c:pt idx="8344">
                  <c:v>154.5</c:v>
                </c:pt>
                <c:pt idx="8345">
                  <c:v>154.53333330000001</c:v>
                </c:pt>
                <c:pt idx="8346">
                  <c:v>154.56666669999998</c:v>
                </c:pt>
                <c:pt idx="8347">
                  <c:v>154.6</c:v>
                </c:pt>
                <c:pt idx="8348">
                  <c:v>154.6333333</c:v>
                </c:pt>
                <c:pt idx="8349">
                  <c:v>154.66666669999998</c:v>
                </c:pt>
                <c:pt idx="8350">
                  <c:v>154.69999999999999</c:v>
                </c:pt>
                <c:pt idx="8351">
                  <c:v>154.7333333</c:v>
                </c:pt>
                <c:pt idx="8352">
                  <c:v>154.76666669999994</c:v>
                </c:pt>
                <c:pt idx="8353">
                  <c:v>154.80000000000001</c:v>
                </c:pt>
                <c:pt idx="8354">
                  <c:v>154.83333329999999</c:v>
                </c:pt>
                <c:pt idx="8355">
                  <c:v>154.8666667</c:v>
                </c:pt>
                <c:pt idx="8356">
                  <c:v>154.9</c:v>
                </c:pt>
                <c:pt idx="8357">
                  <c:v>154.93333329999999</c:v>
                </c:pt>
                <c:pt idx="8358">
                  <c:v>154.96666669999999</c:v>
                </c:pt>
                <c:pt idx="8359">
                  <c:v>155</c:v>
                </c:pt>
                <c:pt idx="8360">
                  <c:v>155.03333330000001</c:v>
                </c:pt>
                <c:pt idx="8361">
                  <c:v>155.06666669999998</c:v>
                </c:pt>
                <c:pt idx="8362">
                  <c:v>155.1</c:v>
                </c:pt>
                <c:pt idx="8363">
                  <c:v>155.1333333</c:v>
                </c:pt>
                <c:pt idx="8364">
                  <c:v>155.16666669999998</c:v>
                </c:pt>
                <c:pt idx="8365">
                  <c:v>155.19999999999999</c:v>
                </c:pt>
                <c:pt idx="8366">
                  <c:v>155.2333333</c:v>
                </c:pt>
                <c:pt idx="8367">
                  <c:v>155.26666669999994</c:v>
                </c:pt>
                <c:pt idx="8368">
                  <c:v>155.30000000000001</c:v>
                </c:pt>
                <c:pt idx="8369">
                  <c:v>155.33333329999999</c:v>
                </c:pt>
                <c:pt idx="8370">
                  <c:v>155.3666667</c:v>
                </c:pt>
                <c:pt idx="8371">
                  <c:v>155.4</c:v>
                </c:pt>
                <c:pt idx="8372">
                  <c:v>155.43333329999999</c:v>
                </c:pt>
                <c:pt idx="8373">
                  <c:v>155.46666669999999</c:v>
                </c:pt>
                <c:pt idx="8374">
                  <c:v>155.5</c:v>
                </c:pt>
                <c:pt idx="8375">
                  <c:v>155.53333330000001</c:v>
                </c:pt>
                <c:pt idx="8376">
                  <c:v>155.56666669999998</c:v>
                </c:pt>
                <c:pt idx="8377">
                  <c:v>155.6</c:v>
                </c:pt>
                <c:pt idx="8378">
                  <c:v>155.6333333</c:v>
                </c:pt>
                <c:pt idx="8379">
                  <c:v>155.66666669999998</c:v>
                </c:pt>
                <c:pt idx="8380">
                  <c:v>155.69999999999999</c:v>
                </c:pt>
                <c:pt idx="8381">
                  <c:v>155.7333333</c:v>
                </c:pt>
                <c:pt idx="8382">
                  <c:v>155.76666669999994</c:v>
                </c:pt>
                <c:pt idx="8383">
                  <c:v>155.80000000000001</c:v>
                </c:pt>
                <c:pt idx="8384">
                  <c:v>155.83333329999999</c:v>
                </c:pt>
                <c:pt idx="8385">
                  <c:v>155.8666667</c:v>
                </c:pt>
                <c:pt idx="8386">
                  <c:v>155.9</c:v>
                </c:pt>
                <c:pt idx="8387">
                  <c:v>155.93333329999999</c:v>
                </c:pt>
                <c:pt idx="8388">
                  <c:v>155.96666669999999</c:v>
                </c:pt>
                <c:pt idx="8389">
                  <c:v>156</c:v>
                </c:pt>
                <c:pt idx="8390">
                  <c:v>156.03333330000001</c:v>
                </c:pt>
                <c:pt idx="8391">
                  <c:v>156.06666669999998</c:v>
                </c:pt>
                <c:pt idx="8392">
                  <c:v>156.1</c:v>
                </c:pt>
                <c:pt idx="8393">
                  <c:v>156.1333333</c:v>
                </c:pt>
                <c:pt idx="8394">
                  <c:v>156.16666669999998</c:v>
                </c:pt>
                <c:pt idx="8395">
                  <c:v>156.19999999999999</c:v>
                </c:pt>
                <c:pt idx="8396">
                  <c:v>156.2333333</c:v>
                </c:pt>
                <c:pt idx="8397">
                  <c:v>156.26666669999994</c:v>
                </c:pt>
                <c:pt idx="8398">
                  <c:v>156.30000000000001</c:v>
                </c:pt>
                <c:pt idx="8399">
                  <c:v>156.33333329999999</c:v>
                </c:pt>
                <c:pt idx="8400">
                  <c:v>156.3666667</c:v>
                </c:pt>
                <c:pt idx="8401">
                  <c:v>156.4</c:v>
                </c:pt>
                <c:pt idx="8402">
                  <c:v>156.43333329999999</c:v>
                </c:pt>
                <c:pt idx="8403">
                  <c:v>156.46666669999999</c:v>
                </c:pt>
                <c:pt idx="8404">
                  <c:v>156.5</c:v>
                </c:pt>
                <c:pt idx="8405">
                  <c:v>156.53333330000001</c:v>
                </c:pt>
                <c:pt idx="8406">
                  <c:v>156.56666669999998</c:v>
                </c:pt>
                <c:pt idx="8407">
                  <c:v>156.6</c:v>
                </c:pt>
                <c:pt idx="8408">
                  <c:v>156.6333333</c:v>
                </c:pt>
                <c:pt idx="8409">
                  <c:v>156.66666669999998</c:v>
                </c:pt>
                <c:pt idx="8410">
                  <c:v>156.69999999999999</c:v>
                </c:pt>
                <c:pt idx="8411">
                  <c:v>156.7333333</c:v>
                </c:pt>
                <c:pt idx="8412">
                  <c:v>156.76666669999994</c:v>
                </c:pt>
                <c:pt idx="8413">
                  <c:v>156.80000000000001</c:v>
                </c:pt>
                <c:pt idx="8414">
                  <c:v>156.83333329999999</c:v>
                </c:pt>
                <c:pt idx="8415">
                  <c:v>156.8666667</c:v>
                </c:pt>
                <c:pt idx="8416">
                  <c:v>156.9</c:v>
                </c:pt>
                <c:pt idx="8417">
                  <c:v>156.93333329999999</c:v>
                </c:pt>
                <c:pt idx="8418">
                  <c:v>156.96666669999999</c:v>
                </c:pt>
                <c:pt idx="8419">
                  <c:v>157</c:v>
                </c:pt>
                <c:pt idx="8420">
                  <c:v>157.03333330000001</c:v>
                </c:pt>
                <c:pt idx="8421">
                  <c:v>157.06666669999998</c:v>
                </c:pt>
                <c:pt idx="8422">
                  <c:v>157.1</c:v>
                </c:pt>
                <c:pt idx="8423">
                  <c:v>157.1333333</c:v>
                </c:pt>
                <c:pt idx="8424">
                  <c:v>157.16666669999998</c:v>
                </c:pt>
                <c:pt idx="8425">
                  <c:v>157.19999999999999</c:v>
                </c:pt>
                <c:pt idx="8426">
                  <c:v>157.2333333</c:v>
                </c:pt>
                <c:pt idx="8427">
                  <c:v>157.26666669999994</c:v>
                </c:pt>
                <c:pt idx="8428">
                  <c:v>157.30000000000001</c:v>
                </c:pt>
                <c:pt idx="8429">
                  <c:v>157.33333329999999</c:v>
                </c:pt>
                <c:pt idx="8430">
                  <c:v>157.3666667</c:v>
                </c:pt>
                <c:pt idx="8431">
                  <c:v>157.4</c:v>
                </c:pt>
                <c:pt idx="8432">
                  <c:v>157.43333329999999</c:v>
                </c:pt>
                <c:pt idx="8433">
                  <c:v>157.46666669999999</c:v>
                </c:pt>
                <c:pt idx="8434">
                  <c:v>157.5</c:v>
                </c:pt>
                <c:pt idx="8435">
                  <c:v>157.53333330000001</c:v>
                </c:pt>
                <c:pt idx="8436">
                  <c:v>157.56666669999998</c:v>
                </c:pt>
                <c:pt idx="8437">
                  <c:v>157.6</c:v>
                </c:pt>
                <c:pt idx="8438">
                  <c:v>157.6333333</c:v>
                </c:pt>
                <c:pt idx="8439">
                  <c:v>157.66666669999998</c:v>
                </c:pt>
                <c:pt idx="8440">
                  <c:v>157.69999999999999</c:v>
                </c:pt>
                <c:pt idx="8441">
                  <c:v>157.7333333</c:v>
                </c:pt>
                <c:pt idx="8442">
                  <c:v>157.76666669999994</c:v>
                </c:pt>
                <c:pt idx="8443">
                  <c:v>157.80000000000001</c:v>
                </c:pt>
                <c:pt idx="8444">
                  <c:v>157.83333329999999</c:v>
                </c:pt>
                <c:pt idx="8445">
                  <c:v>157.8666667</c:v>
                </c:pt>
                <c:pt idx="8446">
                  <c:v>157.9</c:v>
                </c:pt>
                <c:pt idx="8447">
                  <c:v>157.93333329999999</c:v>
                </c:pt>
                <c:pt idx="8448">
                  <c:v>157.96666669999999</c:v>
                </c:pt>
                <c:pt idx="8449">
                  <c:v>158</c:v>
                </c:pt>
                <c:pt idx="8450">
                  <c:v>158.03333330000001</c:v>
                </c:pt>
                <c:pt idx="8451">
                  <c:v>158.06666669999998</c:v>
                </c:pt>
                <c:pt idx="8452">
                  <c:v>158.1</c:v>
                </c:pt>
                <c:pt idx="8453">
                  <c:v>158.1333333</c:v>
                </c:pt>
                <c:pt idx="8454">
                  <c:v>158.16666669999998</c:v>
                </c:pt>
                <c:pt idx="8455">
                  <c:v>158.19999999999999</c:v>
                </c:pt>
                <c:pt idx="8456">
                  <c:v>158.2333333</c:v>
                </c:pt>
                <c:pt idx="8457">
                  <c:v>158.26666669999994</c:v>
                </c:pt>
                <c:pt idx="8458">
                  <c:v>158.30000000000001</c:v>
                </c:pt>
                <c:pt idx="8459">
                  <c:v>158.33333329999999</c:v>
                </c:pt>
                <c:pt idx="8460">
                  <c:v>158.3666667</c:v>
                </c:pt>
                <c:pt idx="8461">
                  <c:v>158.4</c:v>
                </c:pt>
                <c:pt idx="8462">
                  <c:v>158.43333329999999</c:v>
                </c:pt>
                <c:pt idx="8463">
                  <c:v>158.46666669999999</c:v>
                </c:pt>
                <c:pt idx="8464">
                  <c:v>158.5</c:v>
                </c:pt>
                <c:pt idx="8465">
                  <c:v>158.53333330000001</c:v>
                </c:pt>
                <c:pt idx="8466">
                  <c:v>158.56666669999998</c:v>
                </c:pt>
                <c:pt idx="8467">
                  <c:v>158.6</c:v>
                </c:pt>
                <c:pt idx="8468">
                  <c:v>158.6333333</c:v>
                </c:pt>
                <c:pt idx="8469">
                  <c:v>158.66666669999998</c:v>
                </c:pt>
                <c:pt idx="8470">
                  <c:v>158.69999999999999</c:v>
                </c:pt>
                <c:pt idx="8471">
                  <c:v>158.7333333</c:v>
                </c:pt>
                <c:pt idx="8472">
                  <c:v>158.76666669999994</c:v>
                </c:pt>
                <c:pt idx="8473">
                  <c:v>158.80000000000001</c:v>
                </c:pt>
                <c:pt idx="8474">
                  <c:v>158.83333329999999</c:v>
                </c:pt>
                <c:pt idx="8475">
                  <c:v>158.8666667</c:v>
                </c:pt>
                <c:pt idx="8476">
                  <c:v>158.9</c:v>
                </c:pt>
                <c:pt idx="8477">
                  <c:v>158.93333329999999</c:v>
                </c:pt>
                <c:pt idx="8478">
                  <c:v>158.96666669999999</c:v>
                </c:pt>
                <c:pt idx="8479">
                  <c:v>159</c:v>
                </c:pt>
                <c:pt idx="8480">
                  <c:v>159.03333330000001</c:v>
                </c:pt>
                <c:pt idx="8481">
                  <c:v>159.06666669999998</c:v>
                </c:pt>
                <c:pt idx="8482">
                  <c:v>159.1</c:v>
                </c:pt>
                <c:pt idx="8483">
                  <c:v>159.1333333</c:v>
                </c:pt>
                <c:pt idx="8484">
                  <c:v>159.16666669999998</c:v>
                </c:pt>
                <c:pt idx="8485">
                  <c:v>159.19999999999999</c:v>
                </c:pt>
                <c:pt idx="8486">
                  <c:v>159.2333333</c:v>
                </c:pt>
                <c:pt idx="8487">
                  <c:v>159.26666669999994</c:v>
                </c:pt>
                <c:pt idx="8488">
                  <c:v>159.30000000000001</c:v>
                </c:pt>
                <c:pt idx="8489">
                  <c:v>159.33333329999999</c:v>
                </c:pt>
                <c:pt idx="8490">
                  <c:v>159.3666667</c:v>
                </c:pt>
                <c:pt idx="8491">
                  <c:v>159.4</c:v>
                </c:pt>
                <c:pt idx="8492">
                  <c:v>159.43333329999999</c:v>
                </c:pt>
                <c:pt idx="8493">
                  <c:v>159.46666669999999</c:v>
                </c:pt>
                <c:pt idx="8494">
                  <c:v>159.5</c:v>
                </c:pt>
                <c:pt idx="8495">
                  <c:v>159.53333330000001</c:v>
                </c:pt>
                <c:pt idx="8496">
                  <c:v>159.56666669999998</c:v>
                </c:pt>
                <c:pt idx="8497">
                  <c:v>159.6</c:v>
                </c:pt>
                <c:pt idx="8498">
                  <c:v>159.6333333</c:v>
                </c:pt>
                <c:pt idx="8499">
                  <c:v>159.66666669999998</c:v>
                </c:pt>
                <c:pt idx="8500">
                  <c:v>159.69999999999999</c:v>
                </c:pt>
                <c:pt idx="8501">
                  <c:v>159.7333333</c:v>
                </c:pt>
                <c:pt idx="8502">
                  <c:v>159.76666669999994</c:v>
                </c:pt>
                <c:pt idx="8503">
                  <c:v>159.80000000000001</c:v>
                </c:pt>
                <c:pt idx="8504">
                  <c:v>159.83333329999999</c:v>
                </c:pt>
                <c:pt idx="8505">
                  <c:v>159.8666667</c:v>
                </c:pt>
                <c:pt idx="8506">
                  <c:v>159.9</c:v>
                </c:pt>
                <c:pt idx="8507">
                  <c:v>159.93333329999999</c:v>
                </c:pt>
                <c:pt idx="8508">
                  <c:v>159.96666669999999</c:v>
                </c:pt>
                <c:pt idx="8509">
                  <c:v>160</c:v>
                </c:pt>
                <c:pt idx="8510">
                  <c:v>160.03333330000001</c:v>
                </c:pt>
                <c:pt idx="8511">
                  <c:v>160.06666669999998</c:v>
                </c:pt>
                <c:pt idx="8512">
                  <c:v>160.1</c:v>
                </c:pt>
                <c:pt idx="8513">
                  <c:v>160.1333333</c:v>
                </c:pt>
                <c:pt idx="8514">
                  <c:v>160.16666669999998</c:v>
                </c:pt>
                <c:pt idx="8515">
                  <c:v>160.19999999999999</c:v>
                </c:pt>
                <c:pt idx="8516">
                  <c:v>160.2333333</c:v>
                </c:pt>
                <c:pt idx="8517">
                  <c:v>160.26666669999994</c:v>
                </c:pt>
                <c:pt idx="8518">
                  <c:v>160.30000000000001</c:v>
                </c:pt>
                <c:pt idx="8519">
                  <c:v>160.33333329999999</c:v>
                </c:pt>
                <c:pt idx="8520">
                  <c:v>160.3666667</c:v>
                </c:pt>
                <c:pt idx="8521">
                  <c:v>160.4</c:v>
                </c:pt>
                <c:pt idx="8522">
                  <c:v>160.43333329999999</c:v>
                </c:pt>
                <c:pt idx="8523">
                  <c:v>160.46666669999999</c:v>
                </c:pt>
                <c:pt idx="8524">
                  <c:v>160.5</c:v>
                </c:pt>
                <c:pt idx="8525">
                  <c:v>160.53333330000001</c:v>
                </c:pt>
                <c:pt idx="8526">
                  <c:v>160.56666669999998</c:v>
                </c:pt>
                <c:pt idx="8527">
                  <c:v>160.6</c:v>
                </c:pt>
                <c:pt idx="8528">
                  <c:v>160.6333333</c:v>
                </c:pt>
                <c:pt idx="8529">
                  <c:v>160.66666669999998</c:v>
                </c:pt>
                <c:pt idx="8530">
                  <c:v>160.69999999999999</c:v>
                </c:pt>
                <c:pt idx="8531">
                  <c:v>160.7333333</c:v>
                </c:pt>
                <c:pt idx="8532">
                  <c:v>160.76666669999994</c:v>
                </c:pt>
                <c:pt idx="8533">
                  <c:v>160.80000000000001</c:v>
                </c:pt>
                <c:pt idx="8534">
                  <c:v>160.83333329999999</c:v>
                </c:pt>
                <c:pt idx="8535">
                  <c:v>160.8666667</c:v>
                </c:pt>
                <c:pt idx="8536">
                  <c:v>160.9</c:v>
                </c:pt>
                <c:pt idx="8537">
                  <c:v>160.93333329999999</c:v>
                </c:pt>
                <c:pt idx="8538">
                  <c:v>160.96666669999999</c:v>
                </c:pt>
                <c:pt idx="8539">
                  <c:v>161</c:v>
                </c:pt>
                <c:pt idx="8540">
                  <c:v>161.03333330000001</c:v>
                </c:pt>
                <c:pt idx="8541">
                  <c:v>161.06666669999998</c:v>
                </c:pt>
                <c:pt idx="8542">
                  <c:v>161.1</c:v>
                </c:pt>
                <c:pt idx="8543">
                  <c:v>161.1333333</c:v>
                </c:pt>
                <c:pt idx="8544">
                  <c:v>161.16666669999998</c:v>
                </c:pt>
                <c:pt idx="8545">
                  <c:v>161.19999999999999</c:v>
                </c:pt>
                <c:pt idx="8546">
                  <c:v>161.2333333</c:v>
                </c:pt>
                <c:pt idx="8547">
                  <c:v>161.26666669999994</c:v>
                </c:pt>
                <c:pt idx="8548">
                  <c:v>161.30000000000001</c:v>
                </c:pt>
                <c:pt idx="8549">
                  <c:v>161.33333329999999</c:v>
                </c:pt>
                <c:pt idx="8550">
                  <c:v>161.3666667</c:v>
                </c:pt>
                <c:pt idx="8551">
                  <c:v>161.4</c:v>
                </c:pt>
                <c:pt idx="8552">
                  <c:v>161.43333329999999</c:v>
                </c:pt>
                <c:pt idx="8553">
                  <c:v>161.46666669999999</c:v>
                </c:pt>
                <c:pt idx="8554">
                  <c:v>161.5</c:v>
                </c:pt>
                <c:pt idx="8555">
                  <c:v>161.53333330000001</c:v>
                </c:pt>
                <c:pt idx="8556">
                  <c:v>161.56666669999998</c:v>
                </c:pt>
                <c:pt idx="8557">
                  <c:v>161.6</c:v>
                </c:pt>
                <c:pt idx="8558">
                  <c:v>161.6333333</c:v>
                </c:pt>
                <c:pt idx="8559">
                  <c:v>161.66666669999998</c:v>
                </c:pt>
                <c:pt idx="8560">
                  <c:v>161.69999999999999</c:v>
                </c:pt>
                <c:pt idx="8561">
                  <c:v>161.7333333</c:v>
                </c:pt>
                <c:pt idx="8562">
                  <c:v>161.76666669999994</c:v>
                </c:pt>
                <c:pt idx="8563">
                  <c:v>161.80000000000001</c:v>
                </c:pt>
                <c:pt idx="8564">
                  <c:v>161.83333329999999</c:v>
                </c:pt>
                <c:pt idx="8565">
                  <c:v>161.8666667</c:v>
                </c:pt>
                <c:pt idx="8566">
                  <c:v>161.9</c:v>
                </c:pt>
                <c:pt idx="8567">
                  <c:v>161.93333329999999</c:v>
                </c:pt>
                <c:pt idx="8568">
                  <c:v>161.96666669999999</c:v>
                </c:pt>
                <c:pt idx="8569">
                  <c:v>162</c:v>
                </c:pt>
                <c:pt idx="8570">
                  <c:v>162.03333330000001</c:v>
                </c:pt>
                <c:pt idx="8571">
                  <c:v>162.06666669999998</c:v>
                </c:pt>
                <c:pt idx="8572">
                  <c:v>162.1</c:v>
                </c:pt>
                <c:pt idx="8573">
                  <c:v>162.1333333</c:v>
                </c:pt>
                <c:pt idx="8574">
                  <c:v>162.16666669999998</c:v>
                </c:pt>
                <c:pt idx="8575">
                  <c:v>162.19999999999999</c:v>
                </c:pt>
                <c:pt idx="8576">
                  <c:v>162.2333333</c:v>
                </c:pt>
                <c:pt idx="8577">
                  <c:v>162.26666669999994</c:v>
                </c:pt>
                <c:pt idx="8578">
                  <c:v>162.30000000000001</c:v>
                </c:pt>
                <c:pt idx="8579">
                  <c:v>162.33333329999999</c:v>
                </c:pt>
                <c:pt idx="8580">
                  <c:v>162.3666667</c:v>
                </c:pt>
                <c:pt idx="8581">
                  <c:v>162.4</c:v>
                </c:pt>
                <c:pt idx="8582">
                  <c:v>162.43333329999999</c:v>
                </c:pt>
                <c:pt idx="8583">
                  <c:v>162.46666669999999</c:v>
                </c:pt>
                <c:pt idx="8584">
                  <c:v>162.5</c:v>
                </c:pt>
                <c:pt idx="8585">
                  <c:v>162.53333330000001</c:v>
                </c:pt>
                <c:pt idx="8586">
                  <c:v>162.56666669999998</c:v>
                </c:pt>
                <c:pt idx="8587">
                  <c:v>162.6</c:v>
                </c:pt>
                <c:pt idx="8588">
                  <c:v>162.6333333</c:v>
                </c:pt>
                <c:pt idx="8589">
                  <c:v>162.66666669999998</c:v>
                </c:pt>
                <c:pt idx="8590">
                  <c:v>162.69999999999999</c:v>
                </c:pt>
                <c:pt idx="8591">
                  <c:v>162.7333333</c:v>
                </c:pt>
                <c:pt idx="8592">
                  <c:v>162.76666669999994</c:v>
                </c:pt>
                <c:pt idx="8593">
                  <c:v>162.80000000000001</c:v>
                </c:pt>
                <c:pt idx="8594">
                  <c:v>162.83333329999999</c:v>
                </c:pt>
                <c:pt idx="8595">
                  <c:v>162.8666667</c:v>
                </c:pt>
                <c:pt idx="8596">
                  <c:v>162.9</c:v>
                </c:pt>
                <c:pt idx="8597">
                  <c:v>162.93333329999999</c:v>
                </c:pt>
                <c:pt idx="8598">
                  <c:v>162.96666669999999</c:v>
                </c:pt>
                <c:pt idx="8599">
                  <c:v>163</c:v>
                </c:pt>
                <c:pt idx="8600">
                  <c:v>163.03333330000001</c:v>
                </c:pt>
                <c:pt idx="8601">
                  <c:v>163.06666669999998</c:v>
                </c:pt>
                <c:pt idx="8602">
                  <c:v>163.1</c:v>
                </c:pt>
                <c:pt idx="8603">
                  <c:v>163.1333333</c:v>
                </c:pt>
                <c:pt idx="8604">
                  <c:v>163.16666669999998</c:v>
                </c:pt>
                <c:pt idx="8605">
                  <c:v>163.19999999999999</c:v>
                </c:pt>
                <c:pt idx="8606">
                  <c:v>163.2333333</c:v>
                </c:pt>
                <c:pt idx="8607">
                  <c:v>163.26666669999994</c:v>
                </c:pt>
                <c:pt idx="8608">
                  <c:v>163.30000000000001</c:v>
                </c:pt>
                <c:pt idx="8609">
                  <c:v>163.33333329999999</c:v>
                </c:pt>
                <c:pt idx="8610">
                  <c:v>163.3666667</c:v>
                </c:pt>
                <c:pt idx="8611">
                  <c:v>163.4</c:v>
                </c:pt>
                <c:pt idx="8612">
                  <c:v>163.43333329999999</c:v>
                </c:pt>
                <c:pt idx="8613">
                  <c:v>163.46666669999999</c:v>
                </c:pt>
                <c:pt idx="8614">
                  <c:v>163.5</c:v>
                </c:pt>
                <c:pt idx="8615">
                  <c:v>163.53333330000001</c:v>
                </c:pt>
                <c:pt idx="8616">
                  <c:v>163.56666669999998</c:v>
                </c:pt>
                <c:pt idx="8617">
                  <c:v>163.6</c:v>
                </c:pt>
                <c:pt idx="8618">
                  <c:v>163.6333333</c:v>
                </c:pt>
                <c:pt idx="8619">
                  <c:v>163.66666669999998</c:v>
                </c:pt>
                <c:pt idx="8620">
                  <c:v>163.69999999999999</c:v>
                </c:pt>
                <c:pt idx="8621">
                  <c:v>163.7333333</c:v>
                </c:pt>
                <c:pt idx="8622">
                  <c:v>163.76666669999994</c:v>
                </c:pt>
                <c:pt idx="8623">
                  <c:v>163.80000000000001</c:v>
                </c:pt>
                <c:pt idx="8624">
                  <c:v>163.83333329999999</c:v>
                </c:pt>
                <c:pt idx="8625">
                  <c:v>163.8666667</c:v>
                </c:pt>
                <c:pt idx="8626">
                  <c:v>163.9</c:v>
                </c:pt>
                <c:pt idx="8627">
                  <c:v>163.93333329999999</c:v>
                </c:pt>
                <c:pt idx="8628">
                  <c:v>163.96666669999999</c:v>
                </c:pt>
                <c:pt idx="8629">
                  <c:v>164</c:v>
                </c:pt>
                <c:pt idx="8630">
                  <c:v>164.03333330000001</c:v>
                </c:pt>
                <c:pt idx="8631">
                  <c:v>164.06666669999998</c:v>
                </c:pt>
                <c:pt idx="8632">
                  <c:v>164.1</c:v>
                </c:pt>
                <c:pt idx="8633">
                  <c:v>164.1333333</c:v>
                </c:pt>
                <c:pt idx="8634">
                  <c:v>164.16666669999998</c:v>
                </c:pt>
                <c:pt idx="8635">
                  <c:v>164.2</c:v>
                </c:pt>
                <c:pt idx="8636">
                  <c:v>164.2333333</c:v>
                </c:pt>
                <c:pt idx="8637">
                  <c:v>164.26666669999994</c:v>
                </c:pt>
                <c:pt idx="8638">
                  <c:v>164.3</c:v>
                </c:pt>
                <c:pt idx="8639">
                  <c:v>164.33333329999999</c:v>
                </c:pt>
                <c:pt idx="8640">
                  <c:v>164.3666667</c:v>
                </c:pt>
                <c:pt idx="8641">
                  <c:v>164.4</c:v>
                </c:pt>
                <c:pt idx="8642">
                  <c:v>164.43333329999999</c:v>
                </c:pt>
                <c:pt idx="8643">
                  <c:v>164.46666669999999</c:v>
                </c:pt>
                <c:pt idx="8644">
                  <c:v>164.5</c:v>
                </c:pt>
                <c:pt idx="8645">
                  <c:v>164.53333330000001</c:v>
                </c:pt>
                <c:pt idx="8646">
                  <c:v>164.56666669999998</c:v>
                </c:pt>
                <c:pt idx="8647">
                  <c:v>164.6</c:v>
                </c:pt>
                <c:pt idx="8648">
                  <c:v>164.6333333</c:v>
                </c:pt>
                <c:pt idx="8649">
                  <c:v>164.66666669999998</c:v>
                </c:pt>
                <c:pt idx="8650">
                  <c:v>164.7</c:v>
                </c:pt>
                <c:pt idx="8651">
                  <c:v>164.7333333</c:v>
                </c:pt>
                <c:pt idx="8652">
                  <c:v>164.76666669999994</c:v>
                </c:pt>
                <c:pt idx="8653">
                  <c:v>164.8</c:v>
                </c:pt>
                <c:pt idx="8654">
                  <c:v>164.83333329999999</c:v>
                </c:pt>
                <c:pt idx="8655">
                  <c:v>164.8666667</c:v>
                </c:pt>
                <c:pt idx="8656">
                  <c:v>164.9</c:v>
                </c:pt>
                <c:pt idx="8657">
                  <c:v>164.93333329999999</c:v>
                </c:pt>
                <c:pt idx="8658">
                  <c:v>164.96666669999999</c:v>
                </c:pt>
                <c:pt idx="8659">
                  <c:v>165</c:v>
                </c:pt>
                <c:pt idx="8660">
                  <c:v>165.03333330000001</c:v>
                </c:pt>
                <c:pt idx="8661">
                  <c:v>165.06666669999998</c:v>
                </c:pt>
                <c:pt idx="8662">
                  <c:v>165.1</c:v>
                </c:pt>
                <c:pt idx="8663">
                  <c:v>165.1333333</c:v>
                </c:pt>
                <c:pt idx="8664">
                  <c:v>165.16666669999998</c:v>
                </c:pt>
                <c:pt idx="8665">
                  <c:v>165.2</c:v>
                </c:pt>
                <c:pt idx="8666">
                  <c:v>165.2333333</c:v>
                </c:pt>
                <c:pt idx="8667">
                  <c:v>165.26666669999994</c:v>
                </c:pt>
                <c:pt idx="8668">
                  <c:v>165.3</c:v>
                </c:pt>
                <c:pt idx="8669">
                  <c:v>165.33333329999999</c:v>
                </c:pt>
                <c:pt idx="8670">
                  <c:v>165.3666667</c:v>
                </c:pt>
                <c:pt idx="8671">
                  <c:v>165.4</c:v>
                </c:pt>
                <c:pt idx="8672">
                  <c:v>165.43333329999999</c:v>
                </c:pt>
                <c:pt idx="8673">
                  <c:v>165.46666669999999</c:v>
                </c:pt>
                <c:pt idx="8674">
                  <c:v>165.5</c:v>
                </c:pt>
                <c:pt idx="8675">
                  <c:v>165.53333330000001</c:v>
                </c:pt>
                <c:pt idx="8676">
                  <c:v>165.56666669999998</c:v>
                </c:pt>
                <c:pt idx="8677">
                  <c:v>165.6</c:v>
                </c:pt>
                <c:pt idx="8678">
                  <c:v>165.6333333</c:v>
                </c:pt>
                <c:pt idx="8679">
                  <c:v>165.66666669999998</c:v>
                </c:pt>
                <c:pt idx="8680">
                  <c:v>165.7</c:v>
                </c:pt>
                <c:pt idx="8681">
                  <c:v>165.7333333</c:v>
                </c:pt>
                <c:pt idx="8682">
                  <c:v>165.76666669999994</c:v>
                </c:pt>
                <c:pt idx="8683">
                  <c:v>165.8</c:v>
                </c:pt>
                <c:pt idx="8684">
                  <c:v>165.83333329999999</c:v>
                </c:pt>
                <c:pt idx="8685">
                  <c:v>165.8666667</c:v>
                </c:pt>
                <c:pt idx="8686">
                  <c:v>165.9</c:v>
                </c:pt>
                <c:pt idx="8687">
                  <c:v>165.93333329999999</c:v>
                </c:pt>
                <c:pt idx="8688">
                  <c:v>165.96666669999999</c:v>
                </c:pt>
                <c:pt idx="8689">
                  <c:v>166</c:v>
                </c:pt>
                <c:pt idx="8690">
                  <c:v>166.03333330000001</c:v>
                </c:pt>
                <c:pt idx="8691">
                  <c:v>166.06666669999998</c:v>
                </c:pt>
                <c:pt idx="8692">
                  <c:v>166.1</c:v>
                </c:pt>
                <c:pt idx="8693">
                  <c:v>166.1333333</c:v>
                </c:pt>
                <c:pt idx="8694">
                  <c:v>166.16666669999998</c:v>
                </c:pt>
                <c:pt idx="8695">
                  <c:v>166.2</c:v>
                </c:pt>
                <c:pt idx="8696">
                  <c:v>166.2333333</c:v>
                </c:pt>
                <c:pt idx="8697">
                  <c:v>166.26666669999994</c:v>
                </c:pt>
                <c:pt idx="8698">
                  <c:v>166.3</c:v>
                </c:pt>
                <c:pt idx="8699">
                  <c:v>166.33333329999999</c:v>
                </c:pt>
                <c:pt idx="8700">
                  <c:v>166.3666667</c:v>
                </c:pt>
                <c:pt idx="8701">
                  <c:v>166.4</c:v>
                </c:pt>
                <c:pt idx="8702">
                  <c:v>166.43333329999999</c:v>
                </c:pt>
                <c:pt idx="8703">
                  <c:v>166.46666669999999</c:v>
                </c:pt>
                <c:pt idx="8704">
                  <c:v>166.5</c:v>
                </c:pt>
                <c:pt idx="8705">
                  <c:v>166.53333330000001</c:v>
                </c:pt>
                <c:pt idx="8706">
                  <c:v>166.56666669999998</c:v>
                </c:pt>
                <c:pt idx="8707">
                  <c:v>166.6</c:v>
                </c:pt>
                <c:pt idx="8708">
                  <c:v>166.6333333</c:v>
                </c:pt>
                <c:pt idx="8709">
                  <c:v>166.66666669999998</c:v>
                </c:pt>
                <c:pt idx="8710">
                  <c:v>166.7</c:v>
                </c:pt>
                <c:pt idx="8711">
                  <c:v>166.7333333</c:v>
                </c:pt>
                <c:pt idx="8712">
                  <c:v>166.76666669999994</c:v>
                </c:pt>
                <c:pt idx="8713">
                  <c:v>166.8</c:v>
                </c:pt>
                <c:pt idx="8714">
                  <c:v>166.83333329999999</c:v>
                </c:pt>
                <c:pt idx="8715">
                  <c:v>166.8666667</c:v>
                </c:pt>
                <c:pt idx="8716">
                  <c:v>166.9</c:v>
                </c:pt>
                <c:pt idx="8717">
                  <c:v>166.93333329999999</c:v>
                </c:pt>
                <c:pt idx="8718">
                  <c:v>166.96666669999999</c:v>
                </c:pt>
                <c:pt idx="8719">
                  <c:v>167</c:v>
                </c:pt>
                <c:pt idx="8720">
                  <c:v>167.03333330000001</c:v>
                </c:pt>
                <c:pt idx="8721">
                  <c:v>167.06666669999998</c:v>
                </c:pt>
                <c:pt idx="8722">
                  <c:v>167.1</c:v>
                </c:pt>
                <c:pt idx="8723">
                  <c:v>167.1333333</c:v>
                </c:pt>
                <c:pt idx="8724">
                  <c:v>167.16666669999998</c:v>
                </c:pt>
                <c:pt idx="8725">
                  <c:v>167.2</c:v>
                </c:pt>
                <c:pt idx="8726">
                  <c:v>167.2333333</c:v>
                </c:pt>
                <c:pt idx="8727">
                  <c:v>167.26666669999994</c:v>
                </c:pt>
                <c:pt idx="8728">
                  <c:v>167.3</c:v>
                </c:pt>
                <c:pt idx="8729">
                  <c:v>167.33333329999999</c:v>
                </c:pt>
                <c:pt idx="8730">
                  <c:v>167.3666667</c:v>
                </c:pt>
                <c:pt idx="8731">
                  <c:v>167.4</c:v>
                </c:pt>
                <c:pt idx="8732">
                  <c:v>167.43333329999999</c:v>
                </c:pt>
                <c:pt idx="8733">
                  <c:v>167.46666669999999</c:v>
                </c:pt>
                <c:pt idx="8734">
                  <c:v>167.5</c:v>
                </c:pt>
                <c:pt idx="8735">
                  <c:v>167.53333330000001</c:v>
                </c:pt>
                <c:pt idx="8736">
                  <c:v>167.56666669999998</c:v>
                </c:pt>
                <c:pt idx="8737">
                  <c:v>167.6</c:v>
                </c:pt>
                <c:pt idx="8738">
                  <c:v>167.6333333</c:v>
                </c:pt>
                <c:pt idx="8739">
                  <c:v>167.66666669999998</c:v>
                </c:pt>
                <c:pt idx="8740">
                  <c:v>167.7</c:v>
                </c:pt>
                <c:pt idx="8741">
                  <c:v>167.7333333</c:v>
                </c:pt>
                <c:pt idx="8742">
                  <c:v>167.76666669999994</c:v>
                </c:pt>
                <c:pt idx="8743">
                  <c:v>167.8</c:v>
                </c:pt>
                <c:pt idx="8744">
                  <c:v>167.83333329999999</c:v>
                </c:pt>
                <c:pt idx="8745">
                  <c:v>167.8666667</c:v>
                </c:pt>
                <c:pt idx="8746">
                  <c:v>167.9</c:v>
                </c:pt>
                <c:pt idx="8747">
                  <c:v>167.93333329999999</c:v>
                </c:pt>
                <c:pt idx="8748">
                  <c:v>167.96666669999999</c:v>
                </c:pt>
                <c:pt idx="8749">
                  <c:v>168</c:v>
                </c:pt>
                <c:pt idx="8750">
                  <c:v>168.03333330000001</c:v>
                </c:pt>
                <c:pt idx="8751">
                  <c:v>168.06666669999998</c:v>
                </c:pt>
                <c:pt idx="8752">
                  <c:v>168.1</c:v>
                </c:pt>
                <c:pt idx="8753">
                  <c:v>168.1333333</c:v>
                </c:pt>
                <c:pt idx="8754">
                  <c:v>168.16666669999998</c:v>
                </c:pt>
                <c:pt idx="8755">
                  <c:v>168.2</c:v>
                </c:pt>
                <c:pt idx="8756">
                  <c:v>168.2333333</c:v>
                </c:pt>
                <c:pt idx="8757">
                  <c:v>168.26666669999994</c:v>
                </c:pt>
                <c:pt idx="8758">
                  <c:v>168.3</c:v>
                </c:pt>
                <c:pt idx="8759">
                  <c:v>168.33333329999999</c:v>
                </c:pt>
                <c:pt idx="8760">
                  <c:v>168.3666667</c:v>
                </c:pt>
                <c:pt idx="8761">
                  <c:v>168.4</c:v>
                </c:pt>
                <c:pt idx="8762">
                  <c:v>168.43333329999999</c:v>
                </c:pt>
                <c:pt idx="8763">
                  <c:v>168.46666669999999</c:v>
                </c:pt>
                <c:pt idx="8764">
                  <c:v>168.5</c:v>
                </c:pt>
                <c:pt idx="8765">
                  <c:v>168.53333330000001</c:v>
                </c:pt>
                <c:pt idx="8766">
                  <c:v>168.56666669999998</c:v>
                </c:pt>
                <c:pt idx="8767">
                  <c:v>168.6</c:v>
                </c:pt>
                <c:pt idx="8768">
                  <c:v>168.6333333</c:v>
                </c:pt>
                <c:pt idx="8769">
                  <c:v>168.66666669999998</c:v>
                </c:pt>
                <c:pt idx="8770">
                  <c:v>168.7</c:v>
                </c:pt>
                <c:pt idx="8771">
                  <c:v>168.7333333</c:v>
                </c:pt>
                <c:pt idx="8772">
                  <c:v>168.76666669999994</c:v>
                </c:pt>
                <c:pt idx="8773">
                  <c:v>168.8</c:v>
                </c:pt>
                <c:pt idx="8774">
                  <c:v>168.83333329999999</c:v>
                </c:pt>
                <c:pt idx="8775">
                  <c:v>168.8666667</c:v>
                </c:pt>
                <c:pt idx="8776">
                  <c:v>168.9</c:v>
                </c:pt>
                <c:pt idx="8777">
                  <c:v>168.93333329999999</c:v>
                </c:pt>
                <c:pt idx="8778">
                  <c:v>168.96666669999999</c:v>
                </c:pt>
                <c:pt idx="8779">
                  <c:v>169</c:v>
                </c:pt>
                <c:pt idx="8780">
                  <c:v>169.03333330000001</c:v>
                </c:pt>
                <c:pt idx="8781">
                  <c:v>169.06666669999998</c:v>
                </c:pt>
                <c:pt idx="8782">
                  <c:v>169.1</c:v>
                </c:pt>
                <c:pt idx="8783">
                  <c:v>169.1333333</c:v>
                </c:pt>
                <c:pt idx="8784">
                  <c:v>169.16666669999998</c:v>
                </c:pt>
                <c:pt idx="8785">
                  <c:v>169.2</c:v>
                </c:pt>
                <c:pt idx="8786">
                  <c:v>169.2333333</c:v>
                </c:pt>
                <c:pt idx="8787">
                  <c:v>169.26666669999994</c:v>
                </c:pt>
                <c:pt idx="8788">
                  <c:v>169.3</c:v>
                </c:pt>
                <c:pt idx="8789">
                  <c:v>169.33333329999999</c:v>
                </c:pt>
                <c:pt idx="8790">
                  <c:v>169.3666667</c:v>
                </c:pt>
                <c:pt idx="8791">
                  <c:v>169.4</c:v>
                </c:pt>
                <c:pt idx="8792">
                  <c:v>169.43333329999999</c:v>
                </c:pt>
                <c:pt idx="8793">
                  <c:v>169.46666669999999</c:v>
                </c:pt>
                <c:pt idx="8794">
                  <c:v>169.5</c:v>
                </c:pt>
                <c:pt idx="8795">
                  <c:v>169.53333330000001</c:v>
                </c:pt>
                <c:pt idx="8796">
                  <c:v>169.56666669999998</c:v>
                </c:pt>
                <c:pt idx="8797">
                  <c:v>169.6</c:v>
                </c:pt>
                <c:pt idx="8798">
                  <c:v>169.6333333</c:v>
                </c:pt>
                <c:pt idx="8799">
                  <c:v>169.66666669999998</c:v>
                </c:pt>
                <c:pt idx="8800">
                  <c:v>169.7</c:v>
                </c:pt>
                <c:pt idx="8801">
                  <c:v>169.7333333</c:v>
                </c:pt>
                <c:pt idx="8802">
                  <c:v>169.76666669999994</c:v>
                </c:pt>
                <c:pt idx="8803">
                  <c:v>169.8</c:v>
                </c:pt>
                <c:pt idx="8804">
                  <c:v>169.83333329999999</c:v>
                </c:pt>
                <c:pt idx="8805">
                  <c:v>169.8666667</c:v>
                </c:pt>
                <c:pt idx="8806">
                  <c:v>169.9</c:v>
                </c:pt>
                <c:pt idx="8807">
                  <c:v>169.93333329999999</c:v>
                </c:pt>
                <c:pt idx="8808">
                  <c:v>169.96666669999999</c:v>
                </c:pt>
                <c:pt idx="8809">
                  <c:v>170</c:v>
                </c:pt>
                <c:pt idx="8810">
                  <c:v>170.03333330000001</c:v>
                </c:pt>
                <c:pt idx="8811">
                  <c:v>170.06666669999998</c:v>
                </c:pt>
                <c:pt idx="8812">
                  <c:v>170.1</c:v>
                </c:pt>
                <c:pt idx="8813">
                  <c:v>170.1333333</c:v>
                </c:pt>
                <c:pt idx="8814">
                  <c:v>170.16666669999998</c:v>
                </c:pt>
                <c:pt idx="8815">
                  <c:v>170.2</c:v>
                </c:pt>
                <c:pt idx="8816">
                  <c:v>170.2333333</c:v>
                </c:pt>
                <c:pt idx="8817">
                  <c:v>170.26666669999994</c:v>
                </c:pt>
                <c:pt idx="8818">
                  <c:v>170.3</c:v>
                </c:pt>
                <c:pt idx="8819">
                  <c:v>170.33333329999999</c:v>
                </c:pt>
                <c:pt idx="8820">
                  <c:v>170.3666667</c:v>
                </c:pt>
                <c:pt idx="8821">
                  <c:v>170.4</c:v>
                </c:pt>
                <c:pt idx="8822">
                  <c:v>170.43333329999999</c:v>
                </c:pt>
                <c:pt idx="8823">
                  <c:v>170.46666669999999</c:v>
                </c:pt>
                <c:pt idx="8824">
                  <c:v>170.5</c:v>
                </c:pt>
                <c:pt idx="8825">
                  <c:v>170.53333330000001</c:v>
                </c:pt>
                <c:pt idx="8826">
                  <c:v>170.56666669999998</c:v>
                </c:pt>
                <c:pt idx="8827">
                  <c:v>170.6</c:v>
                </c:pt>
                <c:pt idx="8828">
                  <c:v>170.6333333</c:v>
                </c:pt>
                <c:pt idx="8829">
                  <c:v>170.66666669999998</c:v>
                </c:pt>
                <c:pt idx="8830">
                  <c:v>170.7</c:v>
                </c:pt>
                <c:pt idx="8831">
                  <c:v>170.7333333</c:v>
                </c:pt>
                <c:pt idx="8832">
                  <c:v>170.76666669999994</c:v>
                </c:pt>
                <c:pt idx="8833">
                  <c:v>170.8</c:v>
                </c:pt>
                <c:pt idx="8834">
                  <c:v>170.83333329999999</c:v>
                </c:pt>
                <c:pt idx="8835">
                  <c:v>170.8666667</c:v>
                </c:pt>
                <c:pt idx="8836">
                  <c:v>170.9</c:v>
                </c:pt>
                <c:pt idx="8837">
                  <c:v>170.93333329999999</c:v>
                </c:pt>
                <c:pt idx="8838">
                  <c:v>170.96666669999999</c:v>
                </c:pt>
                <c:pt idx="8839">
                  <c:v>171</c:v>
                </c:pt>
                <c:pt idx="8840">
                  <c:v>171.03333330000001</c:v>
                </c:pt>
                <c:pt idx="8841">
                  <c:v>171.06666669999998</c:v>
                </c:pt>
                <c:pt idx="8842">
                  <c:v>171.1</c:v>
                </c:pt>
                <c:pt idx="8843">
                  <c:v>171.1333333</c:v>
                </c:pt>
                <c:pt idx="8844">
                  <c:v>171.16666669999998</c:v>
                </c:pt>
                <c:pt idx="8845">
                  <c:v>171.2</c:v>
                </c:pt>
                <c:pt idx="8846">
                  <c:v>171.2333333</c:v>
                </c:pt>
                <c:pt idx="8847">
                  <c:v>171.26666669999994</c:v>
                </c:pt>
                <c:pt idx="8848">
                  <c:v>171.3</c:v>
                </c:pt>
                <c:pt idx="8849">
                  <c:v>171.33333329999999</c:v>
                </c:pt>
                <c:pt idx="8850">
                  <c:v>171.3666667</c:v>
                </c:pt>
                <c:pt idx="8851">
                  <c:v>171.4</c:v>
                </c:pt>
                <c:pt idx="8852">
                  <c:v>171.43333329999999</c:v>
                </c:pt>
                <c:pt idx="8853">
                  <c:v>171.46666669999999</c:v>
                </c:pt>
                <c:pt idx="8854">
                  <c:v>171.5</c:v>
                </c:pt>
                <c:pt idx="8855">
                  <c:v>171.53333330000001</c:v>
                </c:pt>
                <c:pt idx="8856">
                  <c:v>171.56666669999998</c:v>
                </c:pt>
                <c:pt idx="8857">
                  <c:v>171.6</c:v>
                </c:pt>
                <c:pt idx="8858">
                  <c:v>171.6333333</c:v>
                </c:pt>
                <c:pt idx="8859">
                  <c:v>171.66666669999998</c:v>
                </c:pt>
                <c:pt idx="8860">
                  <c:v>171.7</c:v>
                </c:pt>
                <c:pt idx="8861">
                  <c:v>171.7333333</c:v>
                </c:pt>
                <c:pt idx="8862">
                  <c:v>171.76666669999994</c:v>
                </c:pt>
                <c:pt idx="8863">
                  <c:v>171.8</c:v>
                </c:pt>
                <c:pt idx="8864">
                  <c:v>171.83333329999999</c:v>
                </c:pt>
                <c:pt idx="8865">
                  <c:v>171.8666667</c:v>
                </c:pt>
                <c:pt idx="8866">
                  <c:v>171.9</c:v>
                </c:pt>
                <c:pt idx="8867">
                  <c:v>171.93333329999999</c:v>
                </c:pt>
                <c:pt idx="8868">
                  <c:v>171.96666669999999</c:v>
                </c:pt>
                <c:pt idx="8869">
                  <c:v>172</c:v>
                </c:pt>
                <c:pt idx="8870">
                  <c:v>172.03333330000001</c:v>
                </c:pt>
                <c:pt idx="8871">
                  <c:v>172.06666669999998</c:v>
                </c:pt>
                <c:pt idx="8872">
                  <c:v>172.1</c:v>
                </c:pt>
                <c:pt idx="8873">
                  <c:v>172.1333333</c:v>
                </c:pt>
                <c:pt idx="8874">
                  <c:v>172.16666669999998</c:v>
                </c:pt>
                <c:pt idx="8875">
                  <c:v>172.2</c:v>
                </c:pt>
                <c:pt idx="8876">
                  <c:v>172.2333333</c:v>
                </c:pt>
                <c:pt idx="8877">
                  <c:v>172.26666669999994</c:v>
                </c:pt>
                <c:pt idx="8878">
                  <c:v>172.3</c:v>
                </c:pt>
                <c:pt idx="8879">
                  <c:v>172.33333329999999</c:v>
                </c:pt>
                <c:pt idx="8880">
                  <c:v>172.3666667</c:v>
                </c:pt>
                <c:pt idx="8881">
                  <c:v>172.4</c:v>
                </c:pt>
                <c:pt idx="8882">
                  <c:v>172.43333329999999</c:v>
                </c:pt>
                <c:pt idx="8883">
                  <c:v>172.46666669999999</c:v>
                </c:pt>
                <c:pt idx="8884">
                  <c:v>172.5</c:v>
                </c:pt>
                <c:pt idx="8885">
                  <c:v>172.53333330000001</c:v>
                </c:pt>
                <c:pt idx="8886">
                  <c:v>172.56666669999998</c:v>
                </c:pt>
                <c:pt idx="8887">
                  <c:v>172.6</c:v>
                </c:pt>
                <c:pt idx="8888">
                  <c:v>172.6333333</c:v>
                </c:pt>
                <c:pt idx="8889">
                  <c:v>172.66666669999998</c:v>
                </c:pt>
                <c:pt idx="8890">
                  <c:v>172.7</c:v>
                </c:pt>
                <c:pt idx="8891">
                  <c:v>172.7333333</c:v>
                </c:pt>
                <c:pt idx="8892">
                  <c:v>172.76666669999994</c:v>
                </c:pt>
                <c:pt idx="8893">
                  <c:v>172.8</c:v>
                </c:pt>
                <c:pt idx="8894">
                  <c:v>172.83333329999999</c:v>
                </c:pt>
                <c:pt idx="8895">
                  <c:v>172.8666667</c:v>
                </c:pt>
                <c:pt idx="8896">
                  <c:v>172.9</c:v>
                </c:pt>
                <c:pt idx="8897">
                  <c:v>172.93333329999999</c:v>
                </c:pt>
                <c:pt idx="8898">
                  <c:v>172.96666669999999</c:v>
                </c:pt>
                <c:pt idx="8899">
                  <c:v>173</c:v>
                </c:pt>
                <c:pt idx="8900">
                  <c:v>173.03333330000001</c:v>
                </c:pt>
                <c:pt idx="8901">
                  <c:v>173.06666669999998</c:v>
                </c:pt>
                <c:pt idx="8902">
                  <c:v>173.1</c:v>
                </c:pt>
                <c:pt idx="8903">
                  <c:v>173.1333333</c:v>
                </c:pt>
                <c:pt idx="8904">
                  <c:v>173.16666669999998</c:v>
                </c:pt>
                <c:pt idx="8905">
                  <c:v>173.2</c:v>
                </c:pt>
                <c:pt idx="8906">
                  <c:v>173.2333333</c:v>
                </c:pt>
                <c:pt idx="8907">
                  <c:v>173.26666669999994</c:v>
                </c:pt>
                <c:pt idx="8908">
                  <c:v>173.3</c:v>
                </c:pt>
                <c:pt idx="8909">
                  <c:v>173.33333329999999</c:v>
                </c:pt>
                <c:pt idx="8910">
                  <c:v>173.3666667</c:v>
                </c:pt>
                <c:pt idx="8911">
                  <c:v>173.4</c:v>
                </c:pt>
                <c:pt idx="8912">
                  <c:v>173.43333329999999</c:v>
                </c:pt>
                <c:pt idx="8913">
                  <c:v>173.46666669999999</c:v>
                </c:pt>
                <c:pt idx="8914">
                  <c:v>173.5</c:v>
                </c:pt>
                <c:pt idx="8915">
                  <c:v>173.53333330000001</c:v>
                </c:pt>
                <c:pt idx="8916">
                  <c:v>173.56666669999998</c:v>
                </c:pt>
                <c:pt idx="8917">
                  <c:v>173.6</c:v>
                </c:pt>
                <c:pt idx="8918">
                  <c:v>173.6333333</c:v>
                </c:pt>
                <c:pt idx="8919">
                  <c:v>173.66666669999998</c:v>
                </c:pt>
                <c:pt idx="8920">
                  <c:v>173.7</c:v>
                </c:pt>
                <c:pt idx="8921">
                  <c:v>173.7333333</c:v>
                </c:pt>
                <c:pt idx="8922">
                  <c:v>173.76666669999994</c:v>
                </c:pt>
                <c:pt idx="8923">
                  <c:v>173.8</c:v>
                </c:pt>
                <c:pt idx="8924">
                  <c:v>173.83333329999999</c:v>
                </c:pt>
                <c:pt idx="8925">
                  <c:v>173.8666667</c:v>
                </c:pt>
                <c:pt idx="8926">
                  <c:v>173.9</c:v>
                </c:pt>
                <c:pt idx="8927">
                  <c:v>173.93333329999999</c:v>
                </c:pt>
                <c:pt idx="8928">
                  <c:v>173.96666669999999</c:v>
                </c:pt>
                <c:pt idx="8929">
                  <c:v>174</c:v>
                </c:pt>
                <c:pt idx="8930">
                  <c:v>174.03333330000001</c:v>
                </c:pt>
                <c:pt idx="8931">
                  <c:v>174.06666669999998</c:v>
                </c:pt>
                <c:pt idx="8932">
                  <c:v>174.1</c:v>
                </c:pt>
                <c:pt idx="8933">
                  <c:v>174.1333333</c:v>
                </c:pt>
                <c:pt idx="8934">
                  <c:v>174.16666669999998</c:v>
                </c:pt>
                <c:pt idx="8935">
                  <c:v>174.2</c:v>
                </c:pt>
                <c:pt idx="8936">
                  <c:v>174.2333333</c:v>
                </c:pt>
                <c:pt idx="8937">
                  <c:v>174.26666669999994</c:v>
                </c:pt>
                <c:pt idx="8938">
                  <c:v>174.3</c:v>
                </c:pt>
                <c:pt idx="8939">
                  <c:v>174.33333329999999</c:v>
                </c:pt>
                <c:pt idx="8940">
                  <c:v>174.3666667</c:v>
                </c:pt>
                <c:pt idx="8941">
                  <c:v>174.4</c:v>
                </c:pt>
                <c:pt idx="8942">
                  <c:v>174.43333329999999</c:v>
                </c:pt>
                <c:pt idx="8943">
                  <c:v>174.46666669999999</c:v>
                </c:pt>
                <c:pt idx="8944">
                  <c:v>174.5</c:v>
                </c:pt>
                <c:pt idx="8945">
                  <c:v>174.53333330000001</c:v>
                </c:pt>
                <c:pt idx="8946">
                  <c:v>174.56666669999998</c:v>
                </c:pt>
                <c:pt idx="8947">
                  <c:v>174.6</c:v>
                </c:pt>
                <c:pt idx="8948">
                  <c:v>174.6333333</c:v>
                </c:pt>
                <c:pt idx="8949">
                  <c:v>174.66666669999998</c:v>
                </c:pt>
                <c:pt idx="8950">
                  <c:v>174.7</c:v>
                </c:pt>
                <c:pt idx="8951">
                  <c:v>174.7333333</c:v>
                </c:pt>
                <c:pt idx="8952">
                  <c:v>174.76666669999994</c:v>
                </c:pt>
                <c:pt idx="8953">
                  <c:v>174.8</c:v>
                </c:pt>
                <c:pt idx="8954">
                  <c:v>174.83333329999999</c:v>
                </c:pt>
                <c:pt idx="8955">
                  <c:v>174.8666667</c:v>
                </c:pt>
                <c:pt idx="8956">
                  <c:v>174.9</c:v>
                </c:pt>
                <c:pt idx="8957">
                  <c:v>174.93333329999999</c:v>
                </c:pt>
                <c:pt idx="8958">
                  <c:v>174.96666669999999</c:v>
                </c:pt>
                <c:pt idx="8959">
                  <c:v>175</c:v>
                </c:pt>
                <c:pt idx="8960">
                  <c:v>175.03333330000001</c:v>
                </c:pt>
                <c:pt idx="8961">
                  <c:v>175.06666669999998</c:v>
                </c:pt>
                <c:pt idx="8962">
                  <c:v>175.1</c:v>
                </c:pt>
                <c:pt idx="8963">
                  <c:v>175.1333333</c:v>
                </c:pt>
                <c:pt idx="8964">
                  <c:v>175.16666669999998</c:v>
                </c:pt>
                <c:pt idx="8965">
                  <c:v>175.2</c:v>
                </c:pt>
                <c:pt idx="8966">
                  <c:v>175.2333333</c:v>
                </c:pt>
                <c:pt idx="8967">
                  <c:v>175.26666669999994</c:v>
                </c:pt>
                <c:pt idx="8968">
                  <c:v>175.3</c:v>
                </c:pt>
                <c:pt idx="8969">
                  <c:v>175.33333329999999</c:v>
                </c:pt>
                <c:pt idx="8970">
                  <c:v>175.3666667</c:v>
                </c:pt>
                <c:pt idx="8971">
                  <c:v>175.4</c:v>
                </c:pt>
                <c:pt idx="8972">
                  <c:v>175.43333329999999</c:v>
                </c:pt>
                <c:pt idx="8973">
                  <c:v>175.46666669999999</c:v>
                </c:pt>
                <c:pt idx="8974">
                  <c:v>175.5</c:v>
                </c:pt>
                <c:pt idx="8975">
                  <c:v>175.53333330000001</c:v>
                </c:pt>
                <c:pt idx="8976">
                  <c:v>175.56666669999998</c:v>
                </c:pt>
                <c:pt idx="8977">
                  <c:v>175.6</c:v>
                </c:pt>
                <c:pt idx="8978">
                  <c:v>175.6333333</c:v>
                </c:pt>
                <c:pt idx="8979">
                  <c:v>175.66666669999998</c:v>
                </c:pt>
                <c:pt idx="8980">
                  <c:v>175.7</c:v>
                </c:pt>
                <c:pt idx="8981">
                  <c:v>175.7333333</c:v>
                </c:pt>
                <c:pt idx="8982">
                  <c:v>175.76666669999994</c:v>
                </c:pt>
                <c:pt idx="8983">
                  <c:v>175.8</c:v>
                </c:pt>
                <c:pt idx="8984">
                  <c:v>175.83333329999999</c:v>
                </c:pt>
                <c:pt idx="8985">
                  <c:v>175.8666667</c:v>
                </c:pt>
                <c:pt idx="8986">
                  <c:v>175.9</c:v>
                </c:pt>
                <c:pt idx="8987">
                  <c:v>175.93333329999999</c:v>
                </c:pt>
                <c:pt idx="8988">
                  <c:v>175.96666669999999</c:v>
                </c:pt>
                <c:pt idx="8989">
                  <c:v>176</c:v>
                </c:pt>
                <c:pt idx="8990">
                  <c:v>176.03333330000001</c:v>
                </c:pt>
                <c:pt idx="8991">
                  <c:v>176.06666669999998</c:v>
                </c:pt>
                <c:pt idx="8992">
                  <c:v>176.1</c:v>
                </c:pt>
                <c:pt idx="8993">
                  <c:v>176.1333333</c:v>
                </c:pt>
                <c:pt idx="8994">
                  <c:v>176.16666669999998</c:v>
                </c:pt>
                <c:pt idx="8995">
                  <c:v>176.2</c:v>
                </c:pt>
                <c:pt idx="8996">
                  <c:v>176.2333333</c:v>
                </c:pt>
                <c:pt idx="8997">
                  <c:v>176.26666669999994</c:v>
                </c:pt>
                <c:pt idx="8998">
                  <c:v>176.3</c:v>
                </c:pt>
                <c:pt idx="8999">
                  <c:v>176.33333329999999</c:v>
                </c:pt>
                <c:pt idx="9000">
                  <c:v>176.3666667</c:v>
                </c:pt>
                <c:pt idx="9001">
                  <c:v>176.4</c:v>
                </c:pt>
                <c:pt idx="9002">
                  <c:v>176.43333329999999</c:v>
                </c:pt>
                <c:pt idx="9003">
                  <c:v>176.46666669999999</c:v>
                </c:pt>
                <c:pt idx="9004">
                  <c:v>176.5</c:v>
                </c:pt>
                <c:pt idx="9005">
                  <c:v>176.53333330000001</c:v>
                </c:pt>
                <c:pt idx="9006">
                  <c:v>176.56666669999998</c:v>
                </c:pt>
                <c:pt idx="9007">
                  <c:v>176.6</c:v>
                </c:pt>
                <c:pt idx="9008">
                  <c:v>176.6333333</c:v>
                </c:pt>
                <c:pt idx="9009">
                  <c:v>176.66666669999998</c:v>
                </c:pt>
                <c:pt idx="9010">
                  <c:v>176.7</c:v>
                </c:pt>
                <c:pt idx="9011">
                  <c:v>176.7333333</c:v>
                </c:pt>
                <c:pt idx="9012">
                  <c:v>176.76666669999994</c:v>
                </c:pt>
                <c:pt idx="9013">
                  <c:v>176.8</c:v>
                </c:pt>
                <c:pt idx="9014">
                  <c:v>176.83333329999999</c:v>
                </c:pt>
                <c:pt idx="9015">
                  <c:v>176.8666667</c:v>
                </c:pt>
                <c:pt idx="9016">
                  <c:v>176.9</c:v>
                </c:pt>
                <c:pt idx="9017">
                  <c:v>176.93333329999999</c:v>
                </c:pt>
                <c:pt idx="9018">
                  <c:v>176.96666669999999</c:v>
                </c:pt>
                <c:pt idx="9019">
                  <c:v>177</c:v>
                </c:pt>
                <c:pt idx="9020">
                  <c:v>177.03333330000001</c:v>
                </c:pt>
                <c:pt idx="9021">
                  <c:v>177.06666669999998</c:v>
                </c:pt>
                <c:pt idx="9022">
                  <c:v>177.1</c:v>
                </c:pt>
                <c:pt idx="9023">
                  <c:v>177.1333333</c:v>
                </c:pt>
                <c:pt idx="9024">
                  <c:v>177.16666669999998</c:v>
                </c:pt>
                <c:pt idx="9025">
                  <c:v>177.2</c:v>
                </c:pt>
                <c:pt idx="9026">
                  <c:v>177.2333333</c:v>
                </c:pt>
                <c:pt idx="9027">
                  <c:v>177.26666669999994</c:v>
                </c:pt>
                <c:pt idx="9028">
                  <c:v>177.3</c:v>
                </c:pt>
                <c:pt idx="9029">
                  <c:v>177.33333329999999</c:v>
                </c:pt>
                <c:pt idx="9030">
                  <c:v>177.3666667</c:v>
                </c:pt>
                <c:pt idx="9031">
                  <c:v>177.4</c:v>
                </c:pt>
                <c:pt idx="9032">
                  <c:v>177.43333329999999</c:v>
                </c:pt>
                <c:pt idx="9033">
                  <c:v>177.46666669999999</c:v>
                </c:pt>
                <c:pt idx="9034">
                  <c:v>177.5</c:v>
                </c:pt>
                <c:pt idx="9035">
                  <c:v>177.53333330000001</c:v>
                </c:pt>
                <c:pt idx="9036">
                  <c:v>177.56666669999998</c:v>
                </c:pt>
                <c:pt idx="9037">
                  <c:v>177.6</c:v>
                </c:pt>
                <c:pt idx="9038">
                  <c:v>177.6333333</c:v>
                </c:pt>
                <c:pt idx="9039">
                  <c:v>177.66666669999998</c:v>
                </c:pt>
                <c:pt idx="9040">
                  <c:v>177.7</c:v>
                </c:pt>
                <c:pt idx="9041">
                  <c:v>177.7333333</c:v>
                </c:pt>
                <c:pt idx="9042">
                  <c:v>177.76666669999994</c:v>
                </c:pt>
                <c:pt idx="9043">
                  <c:v>177.8</c:v>
                </c:pt>
                <c:pt idx="9044">
                  <c:v>177.83333329999999</c:v>
                </c:pt>
                <c:pt idx="9045">
                  <c:v>177.8666667</c:v>
                </c:pt>
                <c:pt idx="9046">
                  <c:v>177.9</c:v>
                </c:pt>
                <c:pt idx="9047">
                  <c:v>177.93333329999999</c:v>
                </c:pt>
                <c:pt idx="9048">
                  <c:v>177.96666669999999</c:v>
                </c:pt>
                <c:pt idx="9049">
                  <c:v>178</c:v>
                </c:pt>
                <c:pt idx="9050">
                  <c:v>178.03333330000001</c:v>
                </c:pt>
                <c:pt idx="9051">
                  <c:v>178.06666669999998</c:v>
                </c:pt>
                <c:pt idx="9052">
                  <c:v>178.1</c:v>
                </c:pt>
                <c:pt idx="9053">
                  <c:v>178.1333333</c:v>
                </c:pt>
                <c:pt idx="9054">
                  <c:v>178.16666669999998</c:v>
                </c:pt>
                <c:pt idx="9055">
                  <c:v>178.2</c:v>
                </c:pt>
                <c:pt idx="9056">
                  <c:v>178.2333333</c:v>
                </c:pt>
                <c:pt idx="9057">
                  <c:v>178.26666669999994</c:v>
                </c:pt>
                <c:pt idx="9058">
                  <c:v>178.3</c:v>
                </c:pt>
                <c:pt idx="9059">
                  <c:v>178.33333329999999</c:v>
                </c:pt>
                <c:pt idx="9060">
                  <c:v>178.3666667</c:v>
                </c:pt>
                <c:pt idx="9061">
                  <c:v>178.4</c:v>
                </c:pt>
                <c:pt idx="9062">
                  <c:v>178.43333329999999</c:v>
                </c:pt>
                <c:pt idx="9063">
                  <c:v>178.46666669999999</c:v>
                </c:pt>
                <c:pt idx="9064">
                  <c:v>178.5</c:v>
                </c:pt>
                <c:pt idx="9065">
                  <c:v>178.53333330000001</c:v>
                </c:pt>
                <c:pt idx="9066">
                  <c:v>178.56666669999998</c:v>
                </c:pt>
                <c:pt idx="9067">
                  <c:v>178.6</c:v>
                </c:pt>
                <c:pt idx="9068">
                  <c:v>178.6333333</c:v>
                </c:pt>
                <c:pt idx="9069">
                  <c:v>178.66666669999998</c:v>
                </c:pt>
                <c:pt idx="9070">
                  <c:v>178.7</c:v>
                </c:pt>
                <c:pt idx="9071">
                  <c:v>178.7333333</c:v>
                </c:pt>
                <c:pt idx="9072">
                  <c:v>178.76666669999994</c:v>
                </c:pt>
                <c:pt idx="9073">
                  <c:v>178.8</c:v>
                </c:pt>
                <c:pt idx="9074">
                  <c:v>178.83333329999999</c:v>
                </c:pt>
                <c:pt idx="9075">
                  <c:v>178.8666667</c:v>
                </c:pt>
                <c:pt idx="9076">
                  <c:v>178.9</c:v>
                </c:pt>
                <c:pt idx="9077">
                  <c:v>178.93333329999999</c:v>
                </c:pt>
                <c:pt idx="9078">
                  <c:v>178.96666669999999</c:v>
                </c:pt>
                <c:pt idx="9079">
                  <c:v>179</c:v>
                </c:pt>
                <c:pt idx="9080">
                  <c:v>179.03333330000001</c:v>
                </c:pt>
                <c:pt idx="9081">
                  <c:v>179.06666669999998</c:v>
                </c:pt>
                <c:pt idx="9082">
                  <c:v>179.1</c:v>
                </c:pt>
                <c:pt idx="9083">
                  <c:v>179.1333333</c:v>
                </c:pt>
                <c:pt idx="9084">
                  <c:v>179.16666669999998</c:v>
                </c:pt>
                <c:pt idx="9085">
                  <c:v>179.2</c:v>
                </c:pt>
                <c:pt idx="9086">
                  <c:v>179.2333333</c:v>
                </c:pt>
                <c:pt idx="9087">
                  <c:v>179.26666669999994</c:v>
                </c:pt>
                <c:pt idx="9088">
                  <c:v>179.3</c:v>
                </c:pt>
                <c:pt idx="9089">
                  <c:v>179.33333329999999</c:v>
                </c:pt>
                <c:pt idx="9090">
                  <c:v>179.3666667</c:v>
                </c:pt>
                <c:pt idx="9091">
                  <c:v>179.4</c:v>
                </c:pt>
                <c:pt idx="9092">
                  <c:v>179.43333329999999</c:v>
                </c:pt>
                <c:pt idx="9093">
                  <c:v>179.46666669999999</c:v>
                </c:pt>
                <c:pt idx="9094">
                  <c:v>179.5</c:v>
                </c:pt>
                <c:pt idx="9095">
                  <c:v>179.53333330000001</c:v>
                </c:pt>
                <c:pt idx="9096">
                  <c:v>179.56666669999998</c:v>
                </c:pt>
                <c:pt idx="9097">
                  <c:v>179.6</c:v>
                </c:pt>
                <c:pt idx="9098">
                  <c:v>179.6333333</c:v>
                </c:pt>
                <c:pt idx="9099">
                  <c:v>179.66666669999998</c:v>
                </c:pt>
                <c:pt idx="9100">
                  <c:v>179.7</c:v>
                </c:pt>
                <c:pt idx="9101">
                  <c:v>179.7333333</c:v>
                </c:pt>
                <c:pt idx="9102">
                  <c:v>179.76666669999994</c:v>
                </c:pt>
                <c:pt idx="9103">
                  <c:v>179.8</c:v>
                </c:pt>
                <c:pt idx="9104">
                  <c:v>179.83333329999999</c:v>
                </c:pt>
                <c:pt idx="9105">
                  <c:v>179.8666667</c:v>
                </c:pt>
                <c:pt idx="9106">
                  <c:v>179.9</c:v>
                </c:pt>
                <c:pt idx="9107">
                  <c:v>179.93333329999999</c:v>
                </c:pt>
                <c:pt idx="9108">
                  <c:v>179.96666669999999</c:v>
                </c:pt>
                <c:pt idx="9109">
                  <c:v>180</c:v>
                </c:pt>
                <c:pt idx="9110">
                  <c:v>180.03333330000001</c:v>
                </c:pt>
                <c:pt idx="9111">
                  <c:v>180.06666669999998</c:v>
                </c:pt>
                <c:pt idx="9112">
                  <c:v>180.1</c:v>
                </c:pt>
                <c:pt idx="9113">
                  <c:v>180.1333333</c:v>
                </c:pt>
                <c:pt idx="9114">
                  <c:v>180.16666669999998</c:v>
                </c:pt>
                <c:pt idx="9115">
                  <c:v>180.2</c:v>
                </c:pt>
                <c:pt idx="9116">
                  <c:v>180.2333333</c:v>
                </c:pt>
                <c:pt idx="9117">
                  <c:v>180.26666669999994</c:v>
                </c:pt>
                <c:pt idx="9118">
                  <c:v>180.3</c:v>
                </c:pt>
                <c:pt idx="9119">
                  <c:v>180.33333329999999</c:v>
                </c:pt>
                <c:pt idx="9120">
                  <c:v>180.3666667</c:v>
                </c:pt>
                <c:pt idx="9121">
                  <c:v>180.4</c:v>
                </c:pt>
                <c:pt idx="9122">
                  <c:v>180.43333329999999</c:v>
                </c:pt>
                <c:pt idx="9123">
                  <c:v>180.46666669999999</c:v>
                </c:pt>
                <c:pt idx="9124">
                  <c:v>180.5</c:v>
                </c:pt>
                <c:pt idx="9125">
                  <c:v>180.53333330000001</c:v>
                </c:pt>
                <c:pt idx="9126">
                  <c:v>180.56666669999998</c:v>
                </c:pt>
                <c:pt idx="9127">
                  <c:v>180.6</c:v>
                </c:pt>
                <c:pt idx="9128">
                  <c:v>180.6333333</c:v>
                </c:pt>
                <c:pt idx="9129">
                  <c:v>180.66666669999998</c:v>
                </c:pt>
                <c:pt idx="9130">
                  <c:v>180.7</c:v>
                </c:pt>
                <c:pt idx="9131">
                  <c:v>180.7333333</c:v>
                </c:pt>
                <c:pt idx="9132">
                  <c:v>180.76666669999994</c:v>
                </c:pt>
                <c:pt idx="9133">
                  <c:v>180.8</c:v>
                </c:pt>
                <c:pt idx="9134">
                  <c:v>180.83333329999999</c:v>
                </c:pt>
                <c:pt idx="9135">
                  <c:v>180.8666667</c:v>
                </c:pt>
                <c:pt idx="9136">
                  <c:v>180.9</c:v>
                </c:pt>
                <c:pt idx="9137">
                  <c:v>180.93333329999999</c:v>
                </c:pt>
                <c:pt idx="9138">
                  <c:v>180.96666669999999</c:v>
                </c:pt>
                <c:pt idx="9139">
                  <c:v>181</c:v>
                </c:pt>
                <c:pt idx="9140">
                  <c:v>181.03333330000001</c:v>
                </c:pt>
                <c:pt idx="9141">
                  <c:v>181.06666669999998</c:v>
                </c:pt>
                <c:pt idx="9142">
                  <c:v>181.1</c:v>
                </c:pt>
                <c:pt idx="9143">
                  <c:v>181.1333333</c:v>
                </c:pt>
                <c:pt idx="9144">
                  <c:v>181.16666669999998</c:v>
                </c:pt>
                <c:pt idx="9145">
                  <c:v>181.2</c:v>
                </c:pt>
                <c:pt idx="9146">
                  <c:v>181.2333333</c:v>
                </c:pt>
                <c:pt idx="9147">
                  <c:v>181.26666669999994</c:v>
                </c:pt>
                <c:pt idx="9148">
                  <c:v>181.3</c:v>
                </c:pt>
                <c:pt idx="9149">
                  <c:v>181.33333329999999</c:v>
                </c:pt>
                <c:pt idx="9150">
                  <c:v>181.3666667</c:v>
                </c:pt>
                <c:pt idx="9151">
                  <c:v>181.4</c:v>
                </c:pt>
                <c:pt idx="9152">
                  <c:v>181.43333329999999</c:v>
                </c:pt>
                <c:pt idx="9153">
                  <c:v>181.46666669999999</c:v>
                </c:pt>
                <c:pt idx="9154">
                  <c:v>181.5</c:v>
                </c:pt>
                <c:pt idx="9155">
                  <c:v>181.53333330000001</c:v>
                </c:pt>
                <c:pt idx="9156">
                  <c:v>181.56666669999998</c:v>
                </c:pt>
                <c:pt idx="9157">
                  <c:v>181.6</c:v>
                </c:pt>
                <c:pt idx="9158">
                  <c:v>181.6333333</c:v>
                </c:pt>
                <c:pt idx="9159">
                  <c:v>181.66666669999998</c:v>
                </c:pt>
                <c:pt idx="9160">
                  <c:v>181.7</c:v>
                </c:pt>
                <c:pt idx="9161">
                  <c:v>181.7333333</c:v>
                </c:pt>
                <c:pt idx="9162">
                  <c:v>181.76666669999994</c:v>
                </c:pt>
                <c:pt idx="9163">
                  <c:v>181.8</c:v>
                </c:pt>
                <c:pt idx="9164">
                  <c:v>181.83333329999999</c:v>
                </c:pt>
                <c:pt idx="9165">
                  <c:v>181.8666667</c:v>
                </c:pt>
                <c:pt idx="9166">
                  <c:v>181.9</c:v>
                </c:pt>
                <c:pt idx="9167">
                  <c:v>181.93333329999999</c:v>
                </c:pt>
                <c:pt idx="9168">
                  <c:v>181.96666669999999</c:v>
                </c:pt>
                <c:pt idx="9169">
                  <c:v>182</c:v>
                </c:pt>
                <c:pt idx="9170">
                  <c:v>182.03333330000001</c:v>
                </c:pt>
                <c:pt idx="9171">
                  <c:v>182.06666669999998</c:v>
                </c:pt>
                <c:pt idx="9172">
                  <c:v>182.1</c:v>
                </c:pt>
                <c:pt idx="9173">
                  <c:v>182.1333333</c:v>
                </c:pt>
                <c:pt idx="9174">
                  <c:v>182.16666669999998</c:v>
                </c:pt>
                <c:pt idx="9175">
                  <c:v>182.2</c:v>
                </c:pt>
                <c:pt idx="9176">
                  <c:v>182.2333333</c:v>
                </c:pt>
                <c:pt idx="9177">
                  <c:v>182.26666669999994</c:v>
                </c:pt>
                <c:pt idx="9178">
                  <c:v>182.3</c:v>
                </c:pt>
                <c:pt idx="9179">
                  <c:v>182.33333329999999</c:v>
                </c:pt>
                <c:pt idx="9180">
                  <c:v>182.3666667</c:v>
                </c:pt>
                <c:pt idx="9181">
                  <c:v>182.4</c:v>
                </c:pt>
                <c:pt idx="9182">
                  <c:v>182.43333329999999</c:v>
                </c:pt>
                <c:pt idx="9183">
                  <c:v>182.46666669999999</c:v>
                </c:pt>
                <c:pt idx="9184">
                  <c:v>182.5</c:v>
                </c:pt>
                <c:pt idx="9185">
                  <c:v>182.53333330000001</c:v>
                </c:pt>
                <c:pt idx="9186">
                  <c:v>182.56666669999998</c:v>
                </c:pt>
                <c:pt idx="9187">
                  <c:v>182.6</c:v>
                </c:pt>
                <c:pt idx="9188">
                  <c:v>182.6333333</c:v>
                </c:pt>
                <c:pt idx="9189">
                  <c:v>182.66666669999998</c:v>
                </c:pt>
                <c:pt idx="9190">
                  <c:v>182.7</c:v>
                </c:pt>
                <c:pt idx="9191">
                  <c:v>182.7333333</c:v>
                </c:pt>
                <c:pt idx="9192">
                  <c:v>182.76666669999994</c:v>
                </c:pt>
                <c:pt idx="9193">
                  <c:v>182.8</c:v>
                </c:pt>
                <c:pt idx="9194">
                  <c:v>182.83333329999999</c:v>
                </c:pt>
                <c:pt idx="9195">
                  <c:v>182.8666667</c:v>
                </c:pt>
                <c:pt idx="9196">
                  <c:v>182.9</c:v>
                </c:pt>
                <c:pt idx="9197">
                  <c:v>182.93333329999999</c:v>
                </c:pt>
                <c:pt idx="9198">
                  <c:v>182.96666669999999</c:v>
                </c:pt>
                <c:pt idx="9199">
                  <c:v>183</c:v>
                </c:pt>
                <c:pt idx="9200">
                  <c:v>183.03333330000001</c:v>
                </c:pt>
                <c:pt idx="9201">
                  <c:v>183.06666669999998</c:v>
                </c:pt>
                <c:pt idx="9202">
                  <c:v>183.1</c:v>
                </c:pt>
                <c:pt idx="9203">
                  <c:v>183.1333333</c:v>
                </c:pt>
                <c:pt idx="9204">
                  <c:v>183.16666669999998</c:v>
                </c:pt>
                <c:pt idx="9205">
                  <c:v>183.2</c:v>
                </c:pt>
                <c:pt idx="9206">
                  <c:v>183.2333333</c:v>
                </c:pt>
                <c:pt idx="9207">
                  <c:v>183.26666669999994</c:v>
                </c:pt>
                <c:pt idx="9208">
                  <c:v>183.3</c:v>
                </c:pt>
                <c:pt idx="9209">
                  <c:v>183.33333329999999</c:v>
                </c:pt>
                <c:pt idx="9210">
                  <c:v>183.3666667</c:v>
                </c:pt>
                <c:pt idx="9211">
                  <c:v>183.4</c:v>
                </c:pt>
                <c:pt idx="9212">
                  <c:v>183.43333329999999</c:v>
                </c:pt>
                <c:pt idx="9213">
                  <c:v>183.46666669999999</c:v>
                </c:pt>
                <c:pt idx="9214">
                  <c:v>183.5</c:v>
                </c:pt>
                <c:pt idx="9215">
                  <c:v>183.53333330000001</c:v>
                </c:pt>
                <c:pt idx="9216">
                  <c:v>183.56666669999998</c:v>
                </c:pt>
                <c:pt idx="9217">
                  <c:v>183.6</c:v>
                </c:pt>
                <c:pt idx="9218">
                  <c:v>183.6333333</c:v>
                </c:pt>
                <c:pt idx="9219">
                  <c:v>183.66666669999998</c:v>
                </c:pt>
                <c:pt idx="9220">
                  <c:v>183.7</c:v>
                </c:pt>
                <c:pt idx="9221">
                  <c:v>183.7333333</c:v>
                </c:pt>
                <c:pt idx="9222">
                  <c:v>183.76666669999994</c:v>
                </c:pt>
                <c:pt idx="9223">
                  <c:v>183.8</c:v>
                </c:pt>
                <c:pt idx="9224">
                  <c:v>183.83333329999999</c:v>
                </c:pt>
                <c:pt idx="9225">
                  <c:v>183.8666667</c:v>
                </c:pt>
                <c:pt idx="9226">
                  <c:v>183.9</c:v>
                </c:pt>
                <c:pt idx="9227">
                  <c:v>183.93333329999999</c:v>
                </c:pt>
                <c:pt idx="9228">
                  <c:v>183.96666669999999</c:v>
                </c:pt>
                <c:pt idx="9229">
                  <c:v>184</c:v>
                </c:pt>
                <c:pt idx="9230">
                  <c:v>184.03333330000001</c:v>
                </c:pt>
                <c:pt idx="9231">
                  <c:v>184.06666669999998</c:v>
                </c:pt>
                <c:pt idx="9232">
                  <c:v>184.1</c:v>
                </c:pt>
                <c:pt idx="9233">
                  <c:v>184.1333333</c:v>
                </c:pt>
                <c:pt idx="9234">
                  <c:v>184.16666669999998</c:v>
                </c:pt>
                <c:pt idx="9235">
                  <c:v>184.2</c:v>
                </c:pt>
                <c:pt idx="9236">
                  <c:v>184.2333333</c:v>
                </c:pt>
                <c:pt idx="9237">
                  <c:v>184.26666669999994</c:v>
                </c:pt>
                <c:pt idx="9238">
                  <c:v>184.3</c:v>
                </c:pt>
                <c:pt idx="9239">
                  <c:v>184.33333329999999</c:v>
                </c:pt>
                <c:pt idx="9240">
                  <c:v>184.3666667</c:v>
                </c:pt>
                <c:pt idx="9241">
                  <c:v>184.4</c:v>
                </c:pt>
                <c:pt idx="9242">
                  <c:v>184.43333329999999</c:v>
                </c:pt>
                <c:pt idx="9243">
                  <c:v>184.46666669999999</c:v>
                </c:pt>
                <c:pt idx="9244">
                  <c:v>184.5</c:v>
                </c:pt>
                <c:pt idx="9245">
                  <c:v>184.53333330000001</c:v>
                </c:pt>
                <c:pt idx="9246">
                  <c:v>184.56666669999998</c:v>
                </c:pt>
                <c:pt idx="9247">
                  <c:v>184.6</c:v>
                </c:pt>
                <c:pt idx="9248">
                  <c:v>184.6333333</c:v>
                </c:pt>
                <c:pt idx="9249">
                  <c:v>184.66666669999998</c:v>
                </c:pt>
                <c:pt idx="9250">
                  <c:v>184.7</c:v>
                </c:pt>
                <c:pt idx="9251">
                  <c:v>184.7333333</c:v>
                </c:pt>
                <c:pt idx="9252">
                  <c:v>184.76666669999994</c:v>
                </c:pt>
                <c:pt idx="9253">
                  <c:v>184.8</c:v>
                </c:pt>
                <c:pt idx="9254">
                  <c:v>184.83333329999999</c:v>
                </c:pt>
                <c:pt idx="9255">
                  <c:v>184.8666667</c:v>
                </c:pt>
                <c:pt idx="9256">
                  <c:v>184.9</c:v>
                </c:pt>
                <c:pt idx="9257">
                  <c:v>184.93333329999999</c:v>
                </c:pt>
                <c:pt idx="9258">
                  <c:v>184.96666669999999</c:v>
                </c:pt>
                <c:pt idx="9259">
                  <c:v>185</c:v>
                </c:pt>
                <c:pt idx="9260">
                  <c:v>185.03333330000001</c:v>
                </c:pt>
                <c:pt idx="9261">
                  <c:v>185.06666669999998</c:v>
                </c:pt>
                <c:pt idx="9262">
                  <c:v>185.1</c:v>
                </c:pt>
                <c:pt idx="9263">
                  <c:v>185.1333333</c:v>
                </c:pt>
                <c:pt idx="9264">
                  <c:v>185.16666669999998</c:v>
                </c:pt>
                <c:pt idx="9265">
                  <c:v>185.2</c:v>
                </c:pt>
                <c:pt idx="9266">
                  <c:v>185.2333333</c:v>
                </c:pt>
                <c:pt idx="9267">
                  <c:v>185.26666669999994</c:v>
                </c:pt>
                <c:pt idx="9268">
                  <c:v>185.3</c:v>
                </c:pt>
                <c:pt idx="9269">
                  <c:v>185.33333329999999</c:v>
                </c:pt>
                <c:pt idx="9270">
                  <c:v>185.3666667</c:v>
                </c:pt>
                <c:pt idx="9271">
                  <c:v>185.4</c:v>
                </c:pt>
                <c:pt idx="9272">
                  <c:v>185.43333329999999</c:v>
                </c:pt>
                <c:pt idx="9273">
                  <c:v>185.46666669999999</c:v>
                </c:pt>
                <c:pt idx="9274">
                  <c:v>185.5</c:v>
                </c:pt>
                <c:pt idx="9275">
                  <c:v>185.53333330000001</c:v>
                </c:pt>
                <c:pt idx="9276">
                  <c:v>185.56666669999998</c:v>
                </c:pt>
                <c:pt idx="9277">
                  <c:v>185.6</c:v>
                </c:pt>
                <c:pt idx="9278">
                  <c:v>185.6333333</c:v>
                </c:pt>
                <c:pt idx="9279">
                  <c:v>185.66666669999998</c:v>
                </c:pt>
                <c:pt idx="9280">
                  <c:v>185.7</c:v>
                </c:pt>
                <c:pt idx="9281">
                  <c:v>185.7333333</c:v>
                </c:pt>
                <c:pt idx="9282">
                  <c:v>185.76666669999994</c:v>
                </c:pt>
                <c:pt idx="9283">
                  <c:v>185.8</c:v>
                </c:pt>
                <c:pt idx="9284">
                  <c:v>185.83333329999999</c:v>
                </c:pt>
                <c:pt idx="9285">
                  <c:v>185.8666667</c:v>
                </c:pt>
                <c:pt idx="9286">
                  <c:v>185.9</c:v>
                </c:pt>
                <c:pt idx="9287">
                  <c:v>185.93333329999999</c:v>
                </c:pt>
                <c:pt idx="9288">
                  <c:v>185.96666669999999</c:v>
                </c:pt>
                <c:pt idx="9289">
                  <c:v>186</c:v>
                </c:pt>
                <c:pt idx="9290">
                  <c:v>186.03333330000001</c:v>
                </c:pt>
                <c:pt idx="9291">
                  <c:v>186.06666669999998</c:v>
                </c:pt>
                <c:pt idx="9292">
                  <c:v>186.1</c:v>
                </c:pt>
                <c:pt idx="9293">
                  <c:v>186.1333333</c:v>
                </c:pt>
                <c:pt idx="9294">
                  <c:v>186.16666669999998</c:v>
                </c:pt>
                <c:pt idx="9295">
                  <c:v>186.2</c:v>
                </c:pt>
                <c:pt idx="9296">
                  <c:v>186.2333333</c:v>
                </c:pt>
                <c:pt idx="9297">
                  <c:v>186.26666669999994</c:v>
                </c:pt>
                <c:pt idx="9298">
                  <c:v>186.3</c:v>
                </c:pt>
                <c:pt idx="9299">
                  <c:v>186.33333329999999</c:v>
                </c:pt>
                <c:pt idx="9300">
                  <c:v>186.3666667</c:v>
                </c:pt>
                <c:pt idx="9301">
                  <c:v>186.4</c:v>
                </c:pt>
                <c:pt idx="9302">
                  <c:v>186.43333329999999</c:v>
                </c:pt>
                <c:pt idx="9303">
                  <c:v>186.46666669999999</c:v>
                </c:pt>
                <c:pt idx="9304">
                  <c:v>186.5</c:v>
                </c:pt>
                <c:pt idx="9305">
                  <c:v>186.53333330000001</c:v>
                </c:pt>
                <c:pt idx="9306">
                  <c:v>186.56666669999998</c:v>
                </c:pt>
                <c:pt idx="9307">
                  <c:v>186.6</c:v>
                </c:pt>
                <c:pt idx="9308">
                  <c:v>186.6333333</c:v>
                </c:pt>
                <c:pt idx="9309">
                  <c:v>186.66666669999998</c:v>
                </c:pt>
                <c:pt idx="9310">
                  <c:v>186.7</c:v>
                </c:pt>
                <c:pt idx="9311">
                  <c:v>186.7333333</c:v>
                </c:pt>
                <c:pt idx="9312">
                  <c:v>186.76666669999994</c:v>
                </c:pt>
                <c:pt idx="9313">
                  <c:v>186.8</c:v>
                </c:pt>
                <c:pt idx="9314">
                  <c:v>186.83333329999999</c:v>
                </c:pt>
                <c:pt idx="9315">
                  <c:v>186.8666667</c:v>
                </c:pt>
                <c:pt idx="9316">
                  <c:v>186.9</c:v>
                </c:pt>
                <c:pt idx="9317">
                  <c:v>186.93333329999999</c:v>
                </c:pt>
                <c:pt idx="9318">
                  <c:v>186.96666669999999</c:v>
                </c:pt>
                <c:pt idx="9319">
                  <c:v>187</c:v>
                </c:pt>
                <c:pt idx="9320">
                  <c:v>187.03333330000001</c:v>
                </c:pt>
                <c:pt idx="9321">
                  <c:v>187.06666669999998</c:v>
                </c:pt>
                <c:pt idx="9322">
                  <c:v>187.1</c:v>
                </c:pt>
                <c:pt idx="9323">
                  <c:v>187.1333333</c:v>
                </c:pt>
                <c:pt idx="9324">
                  <c:v>187.16666669999998</c:v>
                </c:pt>
                <c:pt idx="9325">
                  <c:v>187.2</c:v>
                </c:pt>
                <c:pt idx="9326">
                  <c:v>187.2333333</c:v>
                </c:pt>
                <c:pt idx="9327">
                  <c:v>187.26666669999994</c:v>
                </c:pt>
                <c:pt idx="9328">
                  <c:v>187.3</c:v>
                </c:pt>
                <c:pt idx="9329">
                  <c:v>187.33333329999999</c:v>
                </c:pt>
                <c:pt idx="9330">
                  <c:v>187.3666667</c:v>
                </c:pt>
                <c:pt idx="9331">
                  <c:v>187.4</c:v>
                </c:pt>
                <c:pt idx="9332">
                  <c:v>187.43333329999999</c:v>
                </c:pt>
                <c:pt idx="9333">
                  <c:v>187.46666669999999</c:v>
                </c:pt>
                <c:pt idx="9334">
                  <c:v>187.5</c:v>
                </c:pt>
                <c:pt idx="9335">
                  <c:v>187.53333330000001</c:v>
                </c:pt>
                <c:pt idx="9336">
                  <c:v>187.56666669999998</c:v>
                </c:pt>
                <c:pt idx="9337">
                  <c:v>187.6</c:v>
                </c:pt>
                <c:pt idx="9338">
                  <c:v>187.6333333</c:v>
                </c:pt>
                <c:pt idx="9339">
                  <c:v>187.66666669999998</c:v>
                </c:pt>
                <c:pt idx="9340">
                  <c:v>187.7</c:v>
                </c:pt>
                <c:pt idx="9341">
                  <c:v>187.7333333</c:v>
                </c:pt>
                <c:pt idx="9342">
                  <c:v>187.76666669999994</c:v>
                </c:pt>
                <c:pt idx="9343">
                  <c:v>187.8</c:v>
                </c:pt>
                <c:pt idx="9344">
                  <c:v>187.83333329999999</c:v>
                </c:pt>
                <c:pt idx="9345">
                  <c:v>187.8666667</c:v>
                </c:pt>
                <c:pt idx="9346">
                  <c:v>187.9</c:v>
                </c:pt>
                <c:pt idx="9347">
                  <c:v>187.93333329999999</c:v>
                </c:pt>
                <c:pt idx="9348">
                  <c:v>187.96666669999999</c:v>
                </c:pt>
                <c:pt idx="9349">
                  <c:v>188</c:v>
                </c:pt>
                <c:pt idx="9350">
                  <c:v>188.03333330000001</c:v>
                </c:pt>
                <c:pt idx="9351">
                  <c:v>188.06666669999998</c:v>
                </c:pt>
                <c:pt idx="9352">
                  <c:v>188.1</c:v>
                </c:pt>
                <c:pt idx="9353">
                  <c:v>188.1333333</c:v>
                </c:pt>
                <c:pt idx="9354">
                  <c:v>188.16666669999998</c:v>
                </c:pt>
                <c:pt idx="9355">
                  <c:v>188.2</c:v>
                </c:pt>
                <c:pt idx="9356">
                  <c:v>188.2333333</c:v>
                </c:pt>
                <c:pt idx="9357">
                  <c:v>188.26666669999994</c:v>
                </c:pt>
                <c:pt idx="9358">
                  <c:v>188.3</c:v>
                </c:pt>
                <c:pt idx="9359">
                  <c:v>188.33333329999999</c:v>
                </c:pt>
                <c:pt idx="9360">
                  <c:v>188.3666667</c:v>
                </c:pt>
                <c:pt idx="9361">
                  <c:v>188.4</c:v>
                </c:pt>
                <c:pt idx="9362">
                  <c:v>188.43333329999999</c:v>
                </c:pt>
                <c:pt idx="9363">
                  <c:v>188.46666669999999</c:v>
                </c:pt>
                <c:pt idx="9364">
                  <c:v>188.5</c:v>
                </c:pt>
                <c:pt idx="9365">
                  <c:v>188.53333330000001</c:v>
                </c:pt>
                <c:pt idx="9366">
                  <c:v>188.56666669999998</c:v>
                </c:pt>
                <c:pt idx="9367">
                  <c:v>188.6</c:v>
                </c:pt>
                <c:pt idx="9368">
                  <c:v>188.6333333</c:v>
                </c:pt>
                <c:pt idx="9369">
                  <c:v>188.66666669999998</c:v>
                </c:pt>
                <c:pt idx="9370">
                  <c:v>188.7</c:v>
                </c:pt>
                <c:pt idx="9371">
                  <c:v>188.7333333</c:v>
                </c:pt>
                <c:pt idx="9372">
                  <c:v>188.76666669999994</c:v>
                </c:pt>
                <c:pt idx="9373">
                  <c:v>188.8</c:v>
                </c:pt>
                <c:pt idx="9374">
                  <c:v>188.83333329999999</c:v>
                </c:pt>
                <c:pt idx="9375">
                  <c:v>188.8666667</c:v>
                </c:pt>
                <c:pt idx="9376">
                  <c:v>188.9</c:v>
                </c:pt>
                <c:pt idx="9377">
                  <c:v>188.93333329999999</c:v>
                </c:pt>
                <c:pt idx="9378">
                  <c:v>188.96666669999999</c:v>
                </c:pt>
                <c:pt idx="9379">
                  <c:v>189</c:v>
                </c:pt>
                <c:pt idx="9380">
                  <c:v>189.03333330000001</c:v>
                </c:pt>
                <c:pt idx="9381">
                  <c:v>189.06666669999998</c:v>
                </c:pt>
                <c:pt idx="9382">
                  <c:v>189.1</c:v>
                </c:pt>
                <c:pt idx="9383">
                  <c:v>189.1333333</c:v>
                </c:pt>
                <c:pt idx="9384">
                  <c:v>189.16666669999998</c:v>
                </c:pt>
                <c:pt idx="9385">
                  <c:v>189.2</c:v>
                </c:pt>
                <c:pt idx="9386">
                  <c:v>189.2333333</c:v>
                </c:pt>
                <c:pt idx="9387">
                  <c:v>189.26666669999994</c:v>
                </c:pt>
                <c:pt idx="9388">
                  <c:v>189.3</c:v>
                </c:pt>
                <c:pt idx="9389">
                  <c:v>189.33333329999999</c:v>
                </c:pt>
                <c:pt idx="9390">
                  <c:v>189.3666667</c:v>
                </c:pt>
                <c:pt idx="9391">
                  <c:v>189.4</c:v>
                </c:pt>
                <c:pt idx="9392">
                  <c:v>189.43333329999999</c:v>
                </c:pt>
                <c:pt idx="9393">
                  <c:v>189.46666669999999</c:v>
                </c:pt>
                <c:pt idx="9394">
                  <c:v>189.5</c:v>
                </c:pt>
                <c:pt idx="9395">
                  <c:v>189.53333330000001</c:v>
                </c:pt>
                <c:pt idx="9396">
                  <c:v>189.56666669999998</c:v>
                </c:pt>
                <c:pt idx="9397">
                  <c:v>189.6</c:v>
                </c:pt>
                <c:pt idx="9398">
                  <c:v>189.6333333</c:v>
                </c:pt>
                <c:pt idx="9399">
                  <c:v>189.66666669999998</c:v>
                </c:pt>
                <c:pt idx="9400">
                  <c:v>189.7</c:v>
                </c:pt>
                <c:pt idx="9401">
                  <c:v>189.7333333</c:v>
                </c:pt>
                <c:pt idx="9402">
                  <c:v>189.76666669999994</c:v>
                </c:pt>
                <c:pt idx="9403">
                  <c:v>189.8</c:v>
                </c:pt>
                <c:pt idx="9404">
                  <c:v>189.83333329999999</c:v>
                </c:pt>
                <c:pt idx="9405">
                  <c:v>189.8666667</c:v>
                </c:pt>
                <c:pt idx="9406">
                  <c:v>189.9</c:v>
                </c:pt>
                <c:pt idx="9407">
                  <c:v>189.93333329999999</c:v>
                </c:pt>
                <c:pt idx="9408">
                  <c:v>189.96666669999999</c:v>
                </c:pt>
                <c:pt idx="9409">
                  <c:v>190</c:v>
                </c:pt>
                <c:pt idx="9410">
                  <c:v>190.03333330000001</c:v>
                </c:pt>
                <c:pt idx="9411">
                  <c:v>190.06666669999998</c:v>
                </c:pt>
                <c:pt idx="9412">
                  <c:v>190.1</c:v>
                </c:pt>
                <c:pt idx="9413">
                  <c:v>190.1333333</c:v>
                </c:pt>
                <c:pt idx="9414">
                  <c:v>190.16666669999998</c:v>
                </c:pt>
                <c:pt idx="9415">
                  <c:v>190.2</c:v>
                </c:pt>
                <c:pt idx="9416">
                  <c:v>190.2333333</c:v>
                </c:pt>
                <c:pt idx="9417">
                  <c:v>190.26666669999994</c:v>
                </c:pt>
                <c:pt idx="9418">
                  <c:v>190.3</c:v>
                </c:pt>
                <c:pt idx="9419">
                  <c:v>190.33333329999999</c:v>
                </c:pt>
                <c:pt idx="9420">
                  <c:v>190.3666667</c:v>
                </c:pt>
                <c:pt idx="9421">
                  <c:v>190.4</c:v>
                </c:pt>
                <c:pt idx="9422">
                  <c:v>190.43333329999999</c:v>
                </c:pt>
                <c:pt idx="9423">
                  <c:v>190.46666669999999</c:v>
                </c:pt>
                <c:pt idx="9424">
                  <c:v>190.5</c:v>
                </c:pt>
                <c:pt idx="9425">
                  <c:v>190.53333330000001</c:v>
                </c:pt>
                <c:pt idx="9426">
                  <c:v>190.56666669999998</c:v>
                </c:pt>
                <c:pt idx="9427">
                  <c:v>190.6</c:v>
                </c:pt>
                <c:pt idx="9428">
                  <c:v>190.6333333</c:v>
                </c:pt>
                <c:pt idx="9429">
                  <c:v>190.66666669999998</c:v>
                </c:pt>
                <c:pt idx="9430">
                  <c:v>190.7</c:v>
                </c:pt>
                <c:pt idx="9431">
                  <c:v>190.7333333</c:v>
                </c:pt>
                <c:pt idx="9432">
                  <c:v>190.76666669999994</c:v>
                </c:pt>
                <c:pt idx="9433">
                  <c:v>190.8</c:v>
                </c:pt>
                <c:pt idx="9434">
                  <c:v>190.83333329999999</c:v>
                </c:pt>
                <c:pt idx="9435">
                  <c:v>190.8666667</c:v>
                </c:pt>
                <c:pt idx="9436">
                  <c:v>190.9</c:v>
                </c:pt>
                <c:pt idx="9437">
                  <c:v>190.93333329999999</c:v>
                </c:pt>
                <c:pt idx="9438">
                  <c:v>190.96666669999999</c:v>
                </c:pt>
                <c:pt idx="9439">
                  <c:v>191</c:v>
                </c:pt>
                <c:pt idx="9440">
                  <c:v>191.03333330000001</c:v>
                </c:pt>
                <c:pt idx="9441">
                  <c:v>191.06666669999998</c:v>
                </c:pt>
                <c:pt idx="9442">
                  <c:v>191.1</c:v>
                </c:pt>
                <c:pt idx="9443">
                  <c:v>191.1333333</c:v>
                </c:pt>
                <c:pt idx="9444">
                  <c:v>191.16666669999998</c:v>
                </c:pt>
                <c:pt idx="9445">
                  <c:v>191.2</c:v>
                </c:pt>
                <c:pt idx="9446">
                  <c:v>191.2333333</c:v>
                </c:pt>
                <c:pt idx="9447">
                  <c:v>191.26666669999994</c:v>
                </c:pt>
                <c:pt idx="9448">
                  <c:v>191.3</c:v>
                </c:pt>
                <c:pt idx="9449">
                  <c:v>191.33333329999999</c:v>
                </c:pt>
                <c:pt idx="9450">
                  <c:v>191.3666667</c:v>
                </c:pt>
                <c:pt idx="9451">
                  <c:v>191.4</c:v>
                </c:pt>
                <c:pt idx="9452">
                  <c:v>191.43333329999999</c:v>
                </c:pt>
                <c:pt idx="9453">
                  <c:v>191.46666669999999</c:v>
                </c:pt>
                <c:pt idx="9454">
                  <c:v>191.5</c:v>
                </c:pt>
                <c:pt idx="9455">
                  <c:v>191.53333330000001</c:v>
                </c:pt>
                <c:pt idx="9456">
                  <c:v>191.56666669999998</c:v>
                </c:pt>
                <c:pt idx="9457">
                  <c:v>191.6</c:v>
                </c:pt>
                <c:pt idx="9458">
                  <c:v>191.6333333</c:v>
                </c:pt>
                <c:pt idx="9459">
                  <c:v>191.66666669999998</c:v>
                </c:pt>
                <c:pt idx="9460">
                  <c:v>191.7</c:v>
                </c:pt>
                <c:pt idx="9461">
                  <c:v>191.7333333</c:v>
                </c:pt>
                <c:pt idx="9462">
                  <c:v>191.76666669999994</c:v>
                </c:pt>
                <c:pt idx="9463">
                  <c:v>191.8</c:v>
                </c:pt>
                <c:pt idx="9464">
                  <c:v>191.83333329999999</c:v>
                </c:pt>
                <c:pt idx="9465">
                  <c:v>191.8666667</c:v>
                </c:pt>
                <c:pt idx="9466">
                  <c:v>191.9</c:v>
                </c:pt>
                <c:pt idx="9467">
                  <c:v>191.93333329999999</c:v>
                </c:pt>
                <c:pt idx="9468">
                  <c:v>191.96666669999999</c:v>
                </c:pt>
                <c:pt idx="9469">
                  <c:v>192</c:v>
                </c:pt>
                <c:pt idx="9470">
                  <c:v>192.03333330000001</c:v>
                </c:pt>
                <c:pt idx="9471">
                  <c:v>192.06666669999998</c:v>
                </c:pt>
                <c:pt idx="9472">
                  <c:v>192.1</c:v>
                </c:pt>
                <c:pt idx="9473">
                  <c:v>192.1333333</c:v>
                </c:pt>
                <c:pt idx="9474">
                  <c:v>192.16666669999998</c:v>
                </c:pt>
                <c:pt idx="9475">
                  <c:v>192.2</c:v>
                </c:pt>
                <c:pt idx="9476">
                  <c:v>192.2333333</c:v>
                </c:pt>
                <c:pt idx="9477">
                  <c:v>192.26666669999994</c:v>
                </c:pt>
                <c:pt idx="9478">
                  <c:v>192.3</c:v>
                </c:pt>
                <c:pt idx="9479">
                  <c:v>192.33333329999999</c:v>
                </c:pt>
                <c:pt idx="9480">
                  <c:v>192.3666667</c:v>
                </c:pt>
                <c:pt idx="9481">
                  <c:v>192.4</c:v>
                </c:pt>
                <c:pt idx="9482">
                  <c:v>192.43333329999999</c:v>
                </c:pt>
                <c:pt idx="9483">
                  <c:v>192.46666669999999</c:v>
                </c:pt>
                <c:pt idx="9484">
                  <c:v>192.5</c:v>
                </c:pt>
                <c:pt idx="9485">
                  <c:v>192.53333330000001</c:v>
                </c:pt>
                <c:pt idx="9486">
                  <c:v>192.56666669999998</c:v>
                </c:pt>
                <c:pt idx="9487">
                  <c:v>192.6</c:v>
                </c:pt>
                <c:pt idx="9488">
                  <c:v>192.6333333</c:v>
                </c:pt>
                <c:pt idx="9489">
                  <c:v>192.66666669999998</c:v>
                </c:pt>
                <c:pt idx="9490">
                  <c:v>192.7</c:v>
                </c:pt>
                <c:pt idx="9491">
                  <c:v>192.7333333</c:v>
                </c:pt>
                <c:pt idx="9492">
                  <c:v>192.76666669999994</c:v>
                </c:pt>
                <c:pt idx="9493">
                  <c:v>192.8</c:v>
                </c:pt>
                <c:pt idx="9494">
                  <c:v>192.83333329999999</c:v>
                </c:pt>
                <c:pt idx="9495">
                  <c:v>192.8666667</c:v>
                </c:pt>
                <c:pt idx="9496">
                  <c:v>192.9</c:v>
                </c:pt>
                <c:pt idx="9497">
                  <c:v>192.93333329999999</c:v>
                </c:pt>
                <c:pt idx="9498">
                  <c:v>192.96666669999999</c:v>
                </c:pt>
                <c:pt idx="9499">
                  <c:v>193</c:v>
                </c:pt>
                <c:pt idx="9500">
                  <c:v>193.03333330000001</c:v>
                </c:pt>
                <c:pt idx="9501">
                  <c:v>193.06666669999998</c:v>
                </c:pt>
                <c:pt idx="9502">
                  <c:v>193.1</c:v>
                </c:pt>
                <c:pt idx="9503">
                  <c:v>193.1333333</c:v>
                </c:pt>
                <c:pt idx="9504">
                  <c:v>193.16666669999998</c:v>
                </c:pt>
                <c:pt idx="9505">
                  <c:v>193.2</c:v>
                </c:pt>
                <c:pt idx="9506">
                  <c:v>193.2333333</c:v>
                </c:pt>
                <c:pt idx="9507">
                  <c:v>193.26666669999994</c:v>
                </c:pt>
                <c:pt idx="9508">
                  <c:v>193.3</c:v>
                </c:pt>
                <c:pt idx="9509">
                  <c:v>193.33333329999999</c:v>
                </c:pt>
                <c:pt idx="9510">
                  <c:v>193.3666667</c:v>
                </c:pt>
                <c:pt idx="9511">
                  <c:v>193.4</c:v>
                </c:pt>
                <c:pt idx="9512">
                  <c:v>193.43333329999999</c:v>
                </c:pt>
                <c:pt idx="9513">
                  <c:v>193.46666669999999</c:v>
                </c:pt>
                <c:pt idx="9514">
                  <c:v>193.5</c:v>
                </c:pt>
                <c:pt idx="9515">
                  <c:v>193.53333330000001</c:v>
                </c:pt>
                <c:pt idx="9516">
                  <c:v>193.56666669999998</c:v>
                </c:pt>
                <c:pt idx="9517">
                  <c:v>193.6</c:v>
                </c:pt>
                <c:pt idx="9518">
                  <c:v>193.6333333</c:v>
                </c:pt>
                <c:pt idx="9519">
                  <c:v>193.66666669999998</c:v>
                </c:pt>
                <c:pt idx="9520">
                  <c:v>193.7</c:v>
                </c:pt>
                <c:pt idx="9521">
                  <c:v>193.7333333</c:v>
                </c:pt>
                <c:pt idx="9522">
                  <c:v>193.76666669999994</c:v>
                </c:pt>
                <c:pt idx="9523">
                  <c:v>193.8</c:v>
                </c:pt>
                <c:pt idx="9524">
                  <c:v>193.83333329999999</c:v>
                </c:pt>
                <c:pt idx="9525">
                  <c:v>193.8666667</c:v>
                </c:pt>
                <c:pt idx="9526">
                  <c:v>193.9</c:v>
                </c:pt>
                <c:pt idx="9527">
                  <c:v>193.93333329999999</c:v>
                </c:pt>
                <c:pt idx="9528">
                  <c:v>193.96666669999999</c:v>
                </c:pt>
                <c:pt idx="9529">
                  <c:v>194</c:v>
                </c:pt>
                <c:pt idx="9530">
                  <c:v>194.03333330000001</c:v>
                </c:pt>
                <c:pt idx="9531">
                  <c:v>194.06666669999998</c:v>
                </c:pt>
                <c:pt idx="9532">
                  <c:v>194.1</c:v>
                </c:pt>
                <c:pt idx="9533">
                  <c:v>194.1333333</c:v>
                </c:pt>
                <c:pt idx="9534">
                  <c:v>194.16666669999998</c:v>
                </c:pt>
                <c:pt idx="9535">
                  <c:v>194.2</c:v>
                </c:pt>
                <c:pt idx="9536">
                  <c:v>194.2333333</c:v>
                </c:pt>
                <c:pt idx="9537">
                  <c:v>194.26666669999994</c:v>
                </c:pt>
                <c:pt idx="9538">
                  <c:v>194.3</c:v>
                </c:pt>
                <c:pt idx="9539">
                  <c:v>194.33333329999999</c:v>
                </c:pt>
                <c:pt idx="9540">
                  <c:v>194.3666667</c:v>
                </c:pt>
                <c:pt idx="9541">
                  <c:v>194.4</c:v>
                </c:pt>
                <c:pt idx="9542">
                  <c:v>194.43333329999999</c:v>
                </c:pt>
                <c:pt idx="9543">
                  <c:v>194.46666669999999</c:v>
                </c:pt>
                <c:pt idx="9544">
                  <c:v>194.5</c:v>
                </c:pt>
                <c:pt idx="9545">
                  <c:v>194.53333330000001</c:v>
                </c:pt>
                <c:pt idx="9546">
                  <c:v>194.56666669999998</c:v>
                </c:pt>
                <c:pt idx="9547">
                  <c:v>194.6</c:v>
                </c:pt>
                <c:pt idx="9548">
                  <c:v>194.6333333</c:v>
                </c:pt>
                <c:pt idx="9549">
                  <c:v>194.66666669999998</c:v>
                </c:pt>
                <c:pt idx="9550">
                  <c:v>194.7</c:v>
                </c:pt>
                <c:pt idx="9551">
                  <c:v>194.7333333</c:v>
                </c:pt>
                <c:pt idx="9552">
                  <c:v>194.76666669999994</c:v>
                </c:pt>
                <c:pt idx="9553">
                  <c:v>194.8</c:v>
                </c:pt>
                <c:pt idx="9554">
                  <c:v>194.83333329999999</c:v>
                </c:pt>
                <c:pt idx="9555">
                  <c:v>194.8666667</c:v>
                </c:pt>
                <c:pt idx="9556">
                  <c:v>194.9</c:v>
                </c:pt>
                <c:pt idx="9557">
                  <c:v>194.93333329999999</c:v>
                </c:pt>
                <c:pt idx="9558">
                  <c:v>194.96666669999999</c:v>
                </c:pt>
                <c:pt idx="9559">
                  <c:v>195</c:v>
                </c:pt>
                <c:pt idx="9560">
                  <c:v>195.03333330000001</c:v>
                </c:pt>
                <c:pt idx="9561">
                  <c:v>195.06666669999998</c:v>
                </c:pt>
                <c:pt idx="9562">
                  <c:v>195.1</c:v>
                </c:pt>
                <c:pt idx="9563">
                  <c:v>195.1333333</c:v>
                </c:pt>
                <c:pt idx="9564">
                  <c:v>195.16666669999998</c:v>
                </c:pt>
                <c:pt idx="9565">
                  <c:v>195.2</c:v>
                </c:pt>
                <c:pt idx="9566">
                  <c:v>195.2333333</c:v>
                </c:pt>
                <c:pt idx="9567">
                  <c:v>195.26666669999994</c:v>
                </c:pt>
                <c:pt idx="9568">
                  <c:v>195.3</c:v>
                </c:pt>
                <c:pt idx="9569">
                  <c:v>195.33333329999999</c:v>
                </c:pt>
                <c:pt idx="9570">
                  <c:v>195.3666667</c:v>
                </c:pt>
                <c:pt idx="9571">
                  <c:v>195.4</c:v>
                </c:pt>
                <c:pt idx="9572">
                  <c:v>195.43333329999999</c:v>
                </c:pt>
                <c:pt idx="9573">
                  <c:v>195.46666669999999</c:v>
                </c:pt>
                <c:pt idx="9574">
                  <c:v>195.5</c:v>
                </c:pt>
                <c:pt idx="9575">
                  <c:v>195.53333330000001</c:v>
                </c:pt>
                <c:pt idx="9576">
                  <c:v>195.56666669999998</c:v>
                </c:pt>
                <c:pt idx="9577">
                  <c:v>195.6</c:v>
                </c:pt>
                <c:pt idx="9578">
                  <c:v>195.6333333</c:v>
                </c:pt>
                <c:pt idx="9579">
                  <c:v>195.66666669999998</c:v>
                </c:pt>
                <c:pt idx="9580">
                  <c:v>195.7</c:v>
                </c:pt>
                <c:pt idx="9581">
                  <c:v>195.7333333</c:v>
                </c:pt>
                <c:pt idx="9582">
                  <c:v>195.76666669999994</c:v>
                </c:pt>
                <c:pt idx="9583">
                  <c:v>195.8</c:v>
                </c:pt>
                <c:pt idx="9584">
                  <c:v>195.83333329999999</c:v>
                </c:pt>
                <c:pt idx="9585">
                  <c:v>195.8666667</c:v>
                </c:pt>
                <c:pt idx="9586">
                  <c:v>195.9</c:v>
                </c:pt>
                <c:pt idx="9587">
                  <c:v>195.93333329999999</c:v>
                </c:pt>
                <c:pt idx="9588">
                  <c:v>195.96666669999999</c:v>
                </c:pt>
                <c:pt idx="9589">
                  <c:v>196</c:v>
                </c:pt>
                <c:pt idx="9590">
                  <c:v>196.03333330000001</c:v>
                </c:pt>
                <c:pt idx="9591">
                  <c:v>196.06666669999998</c:v>
                </c:pt>
                <c:pt idx="9592">
                  <c:v>196.1</c:v>
                </c:pt>
                <c:pt idx="9593">
                  <c:v>196.1333333</c:v>
                </c:pt>
                <c:pt idx="9594">
                  <c:v>196.16666669999998</c:v>
                </c:pt>
                <c:pt idx="9595">
                  <c:v>196.2</c:v>
                </c:pt>
                <c:pt idx="9596">
                  <c:v>196.2333333</c:v>
                </c:pt>
                <c:pt idx="9597">
                  <c:v>196.26666669999994</c:v>
                </c:pt>
                <c:pt idx="9598">
                  <c:v>196.3</c:v>
                </c:pt>
                <c:pt idx="9599">
                  <c:v>196.33333329999999</c:v>
                </c:pt>
                <c:pt idx="9600">
                  <c:v>196.3666667</c:v>
                </c:pt>
                <c:pt idx="9601">
                  <c:v>196.4</c:v>
                </c:pt>
                <c:pt idx="9602">
                  <c:v>196.43333329999999</c:v>
                </c:pt>
                <c:pt idx="9603">
                  <c:v>196.46666669999999</c:v>
                </c:pt>
                <c:pt idx="9604">
                  <c:v>196.5</c:v>
                </c:pt>
                <c:pt idx="9605">
                  <c:v>196.53333330000001</c:v>
                </c:pt>
                <c:pt idx="9606">
                  <c:v>196.56666669999998</c:v>
                </c:pt>
                <c:pt idx="9607">
                  <c:v>196.6</c:v>
                </c:pt>
                <c:pt idx="9608">
                  <c:v>196.6333333</c:v>
                </c:pt>
                <c:pt idx="9609">
                  <c:v>196.66666669999998</c:v>
                </c:pt>
                <c:pt idx="9610">
                  <c:v>196.7</c:v>
                </c:pt>
                <c:pt idx="9611">
                  <c:v>196.7333333</c:v>
                </c:pt>
                <c:pt idx="9612">
                  <c:v>196.76666669999994</c:v>
                </c:pt>
                <c:pt idx="9613">
                  <c:v>196.8</c:v>
                </c:pt>
                <c:pt idx="9614">
                  <c:v>196.83333329999999</c:v>
                </c:pt>
                <c:pt idx="9615">
                  <c:v>196.8666667</c:v>
                </c:pt>
                <c:pt idx="9616">
                  <c:v>196.9</c:v>
                </c:pt>
                <c:pt idx="9617">
                  <c:v>196.93333329999999</c:v>
                </c:pt>
                <c:pt idx="9618">
                  <c:v>196.96666669999999</c:v>
                </c:pt>
                <c:pt idx="9619">
                  <c:v>197</c:v>
                </c:pt>
                <c:pt idx="9620">
                  <c:v>197.03333330000001</c:v>
                </c:pt>
                <c:pt idx="9621">
                  <c:v>197.06666669999998</c:v>
                </c:pt>
                <c:pt idx="9622">
                  <c:v>197.1</c:v>
                </c:pt>
                <c:pt idx="9623">
                  <c:v>197.1333333</c:v>
                </c:pt>
                <c:pt idx="9624">
                  <c:v>197.16666669999998</c:v>
                </c:pt>
                <c:pt idx="9625">
                  <c:v>197.2</c:v>
                </c:pt>
                <c:pt idx="9626">
                  <c:v>197.2333333</c:v>
                </c:pt>
                <c:pt idx="9627">
                  <c:v>197.26666669999994</c:v>
                </c:pt>
                <c:pt idx="9628">
                  <c:v>197.3</c:v>
                </c:pt>
                <c:pt idx="9629">
                  <c:v>197.33333329999999</c:v>
                </c:pt>
                <c:pt idx="9630">
                  <c:v>197.3666667</c:v>
                </c:pt>
                <c:pt idx="9631">
                  <c:v>197.4</c:v>
                </c:pt>
                <c:pt idx="9632">
                  <c:v>197.43333329999999</c:v>
                </c:pt>
                <c:pt idx="9633">
                  <c:v>197.46666669999999</c:v>
                </c:pt>
                <c:pt idx="9634">
                  <c:v>197.5</c:v>
                </c:pt>
                <c:pt idx="9635">
                  <c:v>197.53333330000001</c:v>
                </c:pt>
                <c:pt idx="9636">
                  <c:v>197.56666669999998</c:v>
                </c:pt>
                <c:pt idx="9637">
                  <c:v>197.6</c:v>
                </c:pt>
                <c:pt idx="9638">
                  <c:v>197.6333333</c:v>
                </c:pt>
                <c:pt idx="9639">
                  <c:v>197.66666669999998</c:v>
                </c:pt>
                <c:pt idx="9640">
                  <c:v>197.7</c:v>
                </c:pt>
                <c:pt idx="9641">
                  <c:v>197.7333333</c:v>
                </c:pt>
                <c:pt idx="9642">
                  <c:v>197.76666669999994</c:v>
                </c:pt>
                <c:pt idx="9643">
                  <c:v>197.8</c:v>
                </c:pt>
                <c:pt idx="9644">
                  <c:v>197.83333329999999</c:v>
                </c:pt>
                <c:pt idx="9645">
                  <c:v>197.8666667</c:v>
                </c:pt>
                <c:pt idx="9646">
                  <c:v>197.9</c:v>
                </c:pt>
                <c:pt idx="9647">
                  <c:v>197.93333329999999</c:v>
                </c:pt>
                <c:pt idx="9648">
                  <c:v>197.96666669999999</c:v>
                </c:pt>
                <c:pt idx="9649">
                  <c:v>198</c:v>
                </c:pt>
                <c:pt idx="9650">
                  <c:v>198.03333330000001</c:v>
                </c:pt>
                <c:pt idx="9651">
                  <c:v>198.06666669999998</c:v>
                </c:pt>
                <c:pt idx="9652">
                  <c:v>198.1</c:v>
                </c:pt>
                <c:pt idx="9653">
                  <c:v>198.1333333</c:v>
                </c:pt>
                <c:pt idx="9654">
                  <c:v>198.16666669999998</c:v>
                </c:pt>
                <c:pt idx="9655">
                  <c:v>198.2</c:v>
                </c:pt>
                <c:pt idx="9656">
                  <c:v>198.2333333</c:v>
                </c:pt>
                <c:pt idx="9657">
                  <c:v>198.26666669999994</c:v>
                </c:pt>
                <c:pt idx="9658">
                  <c:v>198.3</c:v>
                </c:pt>
                <c:pt idx="9659">
                  <c:v>198.33333329999999</c:v>
                </c:pt>
                <c:pt idx="9660">
                  <c:v>198.3666667</c:v>
                </c:pt>
                <c:pt idx="9661">
                  <c:v>198.4</c:v>
                </c:pt>
                <c:pt idx="9662">
                  <c:v>198.43333329999999</c:v>
                </c:pt>
                <c:pt idx="9663">
                  <c:v>198.46666669999999</c:v>
                </c:pt>
                <c:pt idx="9664">
                  <c:v>198.5</c:v>
                </c:pt>
                <c:pt idx="9665">
                  <c:v>198.53333330000001</c:v>
                </c:pt>
                <c:pt idx="9666">
                  <c:v>198.56666669999998</c:v>
                </c:pt>
                <c:pt idx="9667">
                  <c:v>198.6</c:v>
                </c:pt>
                <c:pt idx="9668">
                  <c:v>198.6333333</c:v>
                </c:pt>
                <c:pt idx="9669">
                  <c:v>198.66666669999998</c:v>
                </c:pt>
                <c:pt idx="9670">
                  <c:v>198.7</c:v>
                </c:pt>
                <c:pt idx="9671">
                  <c:v>198.7333333</c:v>
                </c:pt>
                <c:pt idx="9672">
                  <c:v>198.76666669999994</c:v>
                </c:pt>
                <c:pt idx="9673">
                  <c:v>198.8</c:v>
                </c:pt>
                <c:pt idx="9674">
                  <c:v>198.83333329999999</c:v>
                </c:pt>
                <c:pt idx="9675">
                  <c:v>198.8666667</c:v>
                </c:pt>
                <c:pt idx="9676">
                  <c:v>198.9</c:v>
                </c:pt>
                <c:pt idx="9677">
                  <c:v>198.93333329999999</c:v>
                </c:pt>
                <c:pt idx="9678">
                  <c:v>198.96666669999999</c:v>
                </c:pt>
                <c:pt idx="9679">
                  <c:v>199</c:v>
                </c:pt>
                <c:pt idx="9680">
                  <c:v>199.03333330000001</c:v>
                </c:pt>
                <c:pt idx="9681">
                  <c:v>199.06666669999998</c:v>
                </c:pt>
                <c:pt idx="9682">
                  <c:v>199.1</c:v>
                </c:pt>
                <c:pt idx="9683">
                  <c:v>199.1333333</c:v>
                </c:pt>
                <c:pt idx="9684">
                  <c:v>199.16666669999998</c:v>
                </c:pt>
                <c:pt idx="9685">
                  <c:v>199.2</c:v>
                </c:pt>
                <c:pt idx="9686">
                  <c:v>199.2333333</c:v>
                </c:pt>
                <c:pt idx="9687">
                  <c:v>199.26666669999994</c:v>
                </c:pt>
                <c:pt idx="9688">
                  <c:v>199.3</c:v>
                </c:pt>
                <c:pt idx="9689">
                  <c:v>199.33333329999999</c:v>
                </c:pt>
                <c:pt idx="9690">
                  <c:v>199.3666667</c:v>
                </c:pt>
                <c:pt idx="9691">
                  <c:v>199.4</c:v>
                </c:pt>
                <c:pt idx="9692">
                  <c:v>199.43333329999999</c:v>
                </c:pt>
                <c:pt idx="9693">
                  <c:v>199.46666669999999</c:v>
                </c:pt>
                <c:pt idx="9694">
                  <c:v>199.5</c:v>
                </c:pt>
                <c:pt idx="9695">
                  <c:v>199.53333330000001</c:v>
                </c:pt>
                <c:pt idx="9696">
                  <c:v>199.56666669999998</c:v>
                </c:pt>
                <c:pt idx="9697">
                  <c:v>199.6</c:v>
                </c:pt>
                <c:pt idx="9698">
                  <c:v>199.6333333</c:v>
                </c:pt>
                <c:pt idx="9699">
                  <c:v>199.66666669999998</c:v>
                </c:pt>
                <c:pt idx="9700">
                  <c:v>199.7</c:v>
                </c:pt>
                <c:pt idx="9701">
                  <c:v>199.7333333</c:v>
                </c:pt>
                <c:pt idx="9702">
                  <c:v>199.76666669999994</c:v>
                </c:pt>
                <c:pt idx="9703">
                  <c:v>199.8</c:v>
                </c:pt>
                <c:pt idx="9704">
                  <c:v>199.83333329999999</c:v>
                </c:pt>
                <c:pt idx="9705">
                  <c:v>199.8666667</c:v>
                </c:pt>
                <c:pt idx="9706">
                  <c:v>199.9</c:v>
                </c:pt>
                <c:pt idx="9707">
                  <c:v>199.93333329999999</c:v>
                </c:pt>
                <c:pt idx="9708">
                  <c:v>199.96666669999999</c:v>
                </c:pt>
                <c:pt idx="9709">
                  <c:v>200</c:v>
                </c:pt>
                <c:pt idx="9710">
                  <c:v>200.03333330000001</c:v>
                </c:pt>
                <c:pt idx="9711">
                  <c:v>200.06666669999998</c:v>
                </c:pt>
                <c:pt idx="9712">
                  <c:v>200.1</c:v>
                </c:pt>
                <c:pt idx="9713">
                  <c:v>200.1333333</c:v>
                </c:pt>
                <c:pt idx="9714">
                  <c:v>200.16666669999998</c:v>
                </c:pt>
                <c:pt idx="9715">
                  <c:v>200.2</c:v>
                </c:pt>
                <c:pt idx="9716">
                  <c:v>200.2333333</c:v>
                </c:pt>
                <c:pt idx="9717">
                  <c:v>200.26666669999994</c:v>
                </c:pt>
                <c:pt idx="9718">
                  <c:v>200.3</c:v>
                </c:pt>
                <c:pt idx="9719">
                  <c:v>200.33333329999999</c:v>
                </c:pt>
                <c:pt idx="9720">
                  <c:v>200.3666667</c:v>
                </c:pt>
                <c:pt idx="9721">
                  <c:v>200.4</c:v>
                </c:pt>
                <c:pt idx="9722">
                  <c:v>200.43333329999999</c:v>
                </c:pt>
                <c:pt idx="9723">
                  <c:v>200.46666669999999</c:v>
                </c:pt>
                <c:pt idx="9724">
                  <c:v>200.5</c:v>
                </c:pt>
                <c:pt idx="9725">
                  <c:v>200.53333330000001</c:v>
                </c:pt>
                <c:pt idx="9726">
                  <c:v>200.56666669999998</c:v>
                </c:pt>
                <c:pt idx="9727">
                  <c:v>200.6</c:v>
                </c:pt>
                <c:pt idx="9728">
                  <c:v>200.6333333</c:v>
                </c:pt>
                <c:pt idx="9729">
                  <c:v>200.66666669999998</c:v>
                </c:pt>
                <c:pt idx="9730">
                  <c:v>200.7</c:v>
                </c:pt>
                <c:pt idx="9731">
                  <c:v>200.7333333</c:v>
                </c:pt>
                <c:pt idx="9732">
                  <c:v>200.76666669999994</c:v>
                </c:pt>
                <c:pt idx="9733">
                  <c:v>200.8</c:v>
                </c:pt>
                <c:pt idx="9734">
                  <c:v>200.83333329999999</c:v>
                </c:pt>
                <c:pt idx="9735">
                  <c:v>200.8666667</c:v>
                </c:pt>
                <c:pt idx="9736">
                  <c:v>200.9</c:v>
                </c:pt>
                <c:pt idx="9737">
                  <c:v>200.93333329999999</c:v>
                </c:pt>
                <c:pt idx="9738">
                  <c:v>200.96666669999999</c:v>
                </c:pt>
                <c:pt idx="9739">
                  <c:v>201</c:v>
                </c:pt>
                <c:pt idx="9740">
                  <c:v>201.03333330000001</c:v>
                </c:pt>
                <c:pt idx="9741">
                  <c:v>201.06666669999998</c:v>
                </c:pt>
                <c:pt idx="9742">
                  <c:v>201.1</c:v>
                </c:pt>
                <c:pt idx="9743">
                  <c:v>201.1333333</c:v>
                </c:pt>
                <c:pt idx="9744">
                  <c:v>201.16666669999998</c:v>
                </c:pt>
                <c:pt idx="9745">
                  <c:v>201.2</c:v>
                </c:pt>
                <c:pt idx="9746">
                  <c:v>201.2333333</c:v>
                </c:pt>
                <c:pt idx="9747">
                  <c:v>201.26666669999994</c:v>
                </c:pt>
                <c:pt idx="9748">
                  <c:v>201.3</c:v>
                </c:pt>
                <c:pt idx="9749">
                  <c:v>201.33333329999999</c:v>
                </c:pt>
                <c:pt idx="9750">
                  <c:v>201.3666667</c:v>
                </c:pt>
                <c:pt idx="9751">
                  <c:v>201.4</c:v>
                </c:pt>
                <c:pt idx="9752">
                  <c:v>201.43333329999999</c:v>
                </c:pt>
                <c:pt idx="9753">
                  <c:v>201.46666669999999</c:v>
                </c:pt>
                <c:pt idx="9754">
                  <c:v>201.5</c:v>
                </c:pt>
                <c:pt idx="9755">
                  <c:v>201.53333330000001</c:v>
                </c:pt>
                <c:pt idx="9756">
                  <c:v>201.56666669999998</c:v>
                </c:pt>
                <c:pt idx="9757">
                  <c:v>201.6</c:v>
                </c:pt>
                <c:pt idx="9758">
                  <c:v>201.6333333</c:v>
                </c:pt>
                <c:pt idx="9759">
                  <c:v>201.66666669999998</c:v>
                </c:pt>
                <c:pt idx="9760">
                  <c:v>201.7</c:v>
                </c:pt>
                <c:pt idx="9761">
                  <c:v>201.7333333</c:v>
                </c:pt>
                <c:pt idx="9762">
                  <c:v>201.76666669999994</c:v>
                </c:pt>
                <c:pt idx="9763">
                  <c:v>201.8</c:v>
                </c:pt>
                <c:pt idx="9764">
                  <c:v>201.83333329999999</c:v>
                </c:pt>
                <c:pt idx="9765">
                  <c:v>201.8666667</c:v>
                </c:pt>
                <c:pt idx="9766">
                  <c:v>201.9</c:v>
                </c:pt>
                <c:pt idx="9767">
                  <c:v>201.93333329999999</c:v>
                </c:pt>
                <c:pt idx="9768">
                  <c:v>201.96666669999999</c:v>
                </c:pt>
                <c:pt idx="9769">
                  <c:v>202</c:v>
                </c:pt>
                <c:pt idx="9770">
                  <c:v>202.03333330000001</c:v>
                </c:pt>
                <c:pt idx="9771">
                  <c:v>202.06666669999998</c:v>
                </c:pt>
                <c:pt idx="9772">
                  <c:v>202.1</c:v>
                </c:pt>
                <c:pt idx="9773">
                  <c:v>202.1333333</c:v>
                </c:pt>
                <c:pt idx="9774">
                  <c:v>202.16666669999998</c:v>
                </c:pt>
                <c:pt idx="9775">
                  <c:v>202.2</c:v>
                </c:pt>
                <c:pt idx="9776">
                  <c:v>202.2333333</c:v>
                </c:pt>
                <c:pt idx="9777">
                  <c:v>202.26666669999994</c:v>
                </c:pt>
                <c:pt idx="9778">
                  <c:v>202.3</c:v>
                </c:pt>
                <c:pt idx="9779">
                  <c:v>202.33333329999999</c:v>
                </c:pt>
                <c:pt idx="9780">
                  <c:v>202.3666667</c:v>
                </c:pt>
                <c:pt idx="9781">
                  <c:v>202.4</c:v>
                </c:pt>
                <c:pt idx="9782">
                  <c:v>202.43333329999999</c:v>
                </c:pt>
                <c:pt idx="9783">
                  <c:v>202.46666669999999</c:v>
                </c:pt>
                <c:pt idx="9784">
                  <c:v>202.5</c:v>
                </c:pt>
                <c:pt idx="9785">
                  <c:v>202.53333330000001</c:v>
                </c:pt>
                <c:pt idx="9786">
                  <c:v>202.56666669999998</c:v>
                </c:pt>
                <c:pt idx="9787">
                  <c:v>202.6</c:v>
                </c:pt>
                <c:pt idx="9788">
                  <c:v>202.6333333</c:v>
                </c:pt>
                <c:pt idx="9789">
                  <c:v>202.66666669999998</c:v>
                </c:pt>
                <c:pt idx="9790">
                  <c:v>202.7</c:v>
                </c:pt>
                <c:pt idx="9791">
                  <c:v>202.7333333</c:v>
                </c:pt>
                <c:pt idx="9792">
                  <c:v>202.76666669999994</c:v>
                </c:pt>
                <c:pt idx="9793">
                  <c:v>202.8</c:v>
                </c:pt>
                <c:pt idx="9794">
                  <c:v>202.83333329999999</c:v>
                </c:pt>
                <c:pt idx="9795">
                  <c:v>202.8666667</c:v>
                </c:pt>
                <c:pt idx="9796">
                  <c:v>202.9</c:v>
                </c:pt>
                <c:pt idx="9797">
                  <c:v>202.93333329999999</c:v>
                </c:pt>
                <c:pt idx="9798">
                  <c:v>202.96666669999999</c:v>
                </c:pt>
                <c:pt idx="9799">
                  <c:v>203</c:v>
                </c:pt>
                <c:pt idx="9800">
                  <c:v>203.03333330000001</c:v>
                </c:pt>
                <c:pt idx="9801">
                  <c:v>203.06666669999998</c:v>
                </c:pt>
                <c:pt idx="9802">
                  <c:v>203.1</c:v>
                </c:pt>
                <c:pt idx="9803">
                  <c:v>203.1333333</c:v>
                </c:pt>
                <c:pt idx="9804">
                  <c:v>203.16666669999998</c:v>
                </c:pt>
                <c:pt idx="9805">
                  <c:v>203.2</c:v>
                </c:pt>
                <c:pt idx="9806">
                  <c:v>203.2333333</c:v>
                </c:pt>
                <c:pt idx="9807">
                  <c:v>203.26666669999994</c:v>
                </c:pt>
                <c:pt idx="9808">
                  <c:v>203.3</c:v>
                </c:pt>
                <c:pt idx="9809">
                  <c:v>203.33333329999999</c:v>
                </c:pt>
                <c:pt idx="9810">
                  <c:v>203.3666667</c:v>
                </c:pt>
                <c:pt idx="9811">
                  <c:v>203.4</c:v>
                </c:pt>
                <c:pt idx="9812">
                  <c:v>203.43333329999999</c:v>
                </c:pt>
                <c:pt idx="9813">
                  <c:v>203.46666669999999</c:v>
                </c:pt>
                <c:pt idx="9814">
                  <c:v>203.5</c:v>
                </c:pt>
                <c:pt idx="9815">
                  <c:v>203.53333330000001</c:v>
                </c:pt>
                <c:pt idx="9816">
                  <c:v>203.56666669999998</c:v>
                </c:pt>
                <c:pt idx="9817">
                  <c:v>203.6</c:v>
                </c:pt>
                <c:pt idx="9818">
                  <c:v>203.6333333</c:v>
                </c:pt>
                <c:pt idx="9819">
                  <c:v>203.66666669999998</c:v>
                </c:pt>
                <c:pt idx="9820">
                  <c:v>203.7</c:v>
                </c:pt>
                <c:pt idx="9821">
                  <c:v>203.7333333</c:v>
                </c:pt>
                <c:pt idx="9822">
                  <c:v>203.76666669999994</c:v>
                </c:pt>
                <c:pt idx="9823">
                  <c:v>203.8</c:v>
                </c:pt>
                <c:pt idx="9824">
                  <c:v>203.83333329999999</c:v>
                </c:pt>
                <c:pt idx="9825">
                  <c:v>203.8666667</c:v>
                </c:pt>
                <c:pt idx="9826">
                  <c:v>203.9</c:v>
                </c:pt>
                <c:pt idx="9827">
                  <c:v>203.93333329999999</c:v>
                </c:pt>
                <c:pt idx="9828">
                  <c:v>203.96666669999999</c:v>
                </c:pt>
                <c:pt idx="9829">
                  <c:v>204</c:v>
                </c:pt>
                <c:pt idx="9830">
                  <c:v>204.03333330000001</c:v>
                </c:pt>
                <c:pt idx="9831">
                  <c:v>204.06666669999998</c:v>
                </c:pt>
                <c:pt idx="9832">
                  <c:v>204.1</c:v>
                </c:pt>
                <c:pt idx="9833">
                  <c:v>204.1333333</c:v>
                </c:pt>
                <c:pt idx="9834">
                  <c:v>204.16666669999998</c:v>
                </c:pt>
                <c:pt idx="9835">
                  <c:v>204.2</c:v>
                </c:pt>
                <c:pt idx="9836">
                  <c:v>204.2333333</c:v>
                </c:pt>
                <c:pt idx="9837">
                  <c:v>204.26666669999994</c:v>
                </c:pt>
                <c:pt idx="9838">
                  <c:v>204.3</c:v>
                </c:pt>
                <c:pt idx="9839">
                  <c:v>204.33333329999999</c:v>
                </c:pt>
                <c:pt idx="9840">
                  <c:v>204.3666667</c:v>
                </c:pt>
                <c:pt idx="9841">
                  <c:v>204.4</c:v>
                </c:pt>
                <c:pt idx="9842">
                  <c:v>204.43333329999999</c:v>
                </c:pt>
                <c:pt idx="9843">
                  <c:v>204.46666669999999</c:v>
                </c:pt>
                <c:pt idx="9844">
                  <c:v>204.5</c:v>
                </c:pt>
                <c:pt idx="9845">
                  <c:v>204.53333330000001</c:v>
                </c:pt>
                <c:pt idx="9846">
                  <c:v>204.56666669999998</c:v>
                </c:pt>
                <c:pt idx="9847">
                  <c:v>204.6</c:v>
                </c:pt>
                <c:pt idx="9848">
                  <c:v>204.6333333</c:v>
                </c:pt>
                <c:pt idx="9849">
                  <c:v>204.66666669999998</c:v>
                </c:pt>
                <c:pt idx="9850">
                  <c:v>204.7</c:v>
                </c:pt>
                <c:pt idx="9851">
                  <c:v>204.7333333</c:v>
                </c:pt>
                <c:pt idx="9852">
                  <c:v>204.76666669999994</c:v>
                </c:pt>
                <c:pt idx="9853">
                  <c:v>204.8</c:v>
                </c:pt>
                <c:pt idx="9854">
                  <c:v>204.83333329999999</c:v>
                </c:pt>
                <c:pt idx="9855">
                  <c:v>204.8666667</c:v>
                </c:pt>
                <c:pt idx="9856">
                  <c:v>204.9</c:v>
                </c:pt>
                <c:pt idx="9857">
                  <c:v>204.93333329999999</c:v>
                </c:pt>
                <c:pt idx="9858">
                  <c:v>204.96666669999999</c:v>
                </c:pt>
                <c:pt idx="9859">
                  <c:v>205</c:v>
                </c:pt>
                <c:pt idx="9860">
                  <c:v>205.03333330000001</c:v>
                </c:pt>
                <c:pt idx="9861">
                  <c:v>205.06666669999998</c:v>
                </c:pt>
                <c:pt idx="9862">
                  <c:v>205.1</c:v>
                </c:pt>
                <c:pt idx="9863">
                  <c:v>205.1333333</c:v>
                </c:pt>
                <c:pt idx="9864">
                  <c:v>205.16666669999998</c:v>
                </c:pt>
                <c:pt idx="9865">
                  <c:v>205.2</c:v>
                </c:pt>
                <c:pt idx="9866">
                  <c:v>205.2333333</c:v>
                </c:pt>
                <c:pt idx="9867">
                  <c:v>205.26666669999994</c:v>
                </c:pt>
                <c:pt idx="9868">
                  <c:v>205.3</c:v>
                </c:pt>
                <c:pt idx="9869">
                  <c:v>205.33333329999999</c:v>
                </c:pt>
                <c:pt idx="9870">
                  <c:v>205.3666667</c:v>
                </c:pt>
                <c:pt idx="9871">
                  <c:v>205.4</c:v>
                </c:pt>
                <c:pt idx="9872">
                  <c:v>205.43333329999999</c:v>
                </c:pt>
                <c:pt idx="9873">
                  <c:v>205.46666669999999</c:v>
                </c:pt>
                <c:pt idx="9874">
                  <c:v>205.5</c:v>
                </c:pt>
                <c:pt idx="9875">
                  <c:v>205.53333330000001</c:v>
                </c:pt>
                <c:pt idx="9876">
                  <c:v>205.56666669999998</c:v>
                </c:pt>
                <c:pt idx="9877">
                  <c:v>205.6</c:v>
                </c:pt>
                <c:pt idx="9878">
                  <c:v>205.6333333</c:v>
                </c:pt>
                <c:pt idx="9879">
                  <c:v>205.66666669999998</c:v>
                </c:pt>
                <c:pt idx="9880">
                  <c:v>205.7</c:v>
                </c:pt>
                <c:pt idx="9881">
                  <c:v>205.7333333</c:v>
                </c:pt>
                <c:pt idx="9882">
                  <c:v>205.76666669999994</c:v>
                </c:pt>
                <c:pt idx="9883">
                  <c:v>205.8</c:v>
                </c:pt>
                <c:pt idx="9884">
                  <c:v>205.83333329999999</c:v>
                </c:pt>
                <c:pt idx="9885">
                  <c:v>205.8666667</c:v>
                </c:pt>
                <c:pt idx="9886">
                  <c:v>205.9</c:v>
                </c:pt>
                <c:pt idx="9887">
                  <c:v>205.93333329999999</c:v>
                </c:pt>
                <c:pt idx="9888">
                  <c:v>205.96666669999999</c:v>
                </c:pt>
                <c:pt idx="9889">
                  <c:v>206</c:v>
                </c:pt>
                <c:pt idx="9890">
                  <c:v>206.03333330000001</c:v>
                </c:pt>
                <c:pt idx="9891">
                  <c:v>206.06666669999998</c:v>
                </c:pt>
                <c:pt idx="9892">
                  <c:v>206.1</c:v>
                </c:pt>
                <c:pt idx="9893">
                  <c:v>206.1333333</c:v>
                </c:pt>
                <c:pt idx="9894">
                  <c:v>206.16666669999998</c:v>
                </c:pt>
                <c:pt idx="9895">
                  <c:v>206.2</c:v>
                </c:pt>
                <c:pt idx="9896">
                  <c:v>206.2333333</c:v>
                </c:pt>
                <c:pt idx="9897">
                  <c:v>206.26666669999994</c:v>
                </c:pt>
                <c:pt idx="9898">
                  <c:v>206.3</c:v>
                </c:pt>
                <c:pt idx="9899">
                  <c:v>206.33333329999999</c:v>
                </c:pt>
                <c:pt idx="9900">
                  <c:v>206.3666667</c:v>
                </c:pt>
                <c:pt idx="9901">
                  <c:v>206.4</c:v>
                </c:pt>
                <c:pt idx="9902">
                  <c:v>206.43333329999999</c:v>
                </c:pt>
                <c:pt idx="9903">
                  <c:v>206.46666669999999</c:v>
                </c:pt>
                <c:pt idx="9904">
                  <c:v>206.5</c:v>
                </c:pt>
                <c:pt idx="9905">
                  <c:v>206.53333330000001</c:v>
                </c:pt>
                <c:pt idx="9906">
                  <c:v>206.56666669999998</c:v>
                </c:pt>
                <c:pt idx="9907">
                  <c:v>206.6</c:v>
                </c:pt>
                <c:pt idx="9908">
                  <c:v>206.6333333</c:v>
                </c:pt>
                <c:pt idx="9909">
                  <c:v>206.66666669999998</c:v>
                </c:pt>
                <c:pt idx="9910">
                  <c:v>206.7</c:v>
                </c:pt>
                <c:pt idx="9911">
                  <c:v>206.7333333</c:v>
                </c:pt>
                <c:pt idx="9912">
                  <c:v>206.76666669999994</c:v>
                </c:pt>
                <c:pt idx="9913">
                  <c:v>206.8</c:v>
                </c:pt>
                <c:pt idx="9914">
                  <c:v>206.83333329999999</c:v>
                </c:pt>
                <c:pt idx="9915">
                  <c:v>206.8666667</c:v>
                </c:pt>
                <c:pt idx="9916">
                  <c:v>206.9</c:v>
                </c:pt>
                <c:pt idx="9917">
                  <c:v>206.93333329999999</c:v>
                </c:pt>
                <c:pt idx="9918">
                  <c:v>206.96666669999999</c:v>
                </c:pt>
                <c:pt idx="9919">
                  <c:v>207</c:v>
                </c:pt>
                <c:pt idx="9920">
                  <c:v>207.03333330000001</c:v>
                </c:pt>
                <c:pt idx="9921">
                  <c:v>207.06666669999998</c:v>
                </c:pt>
                <c:pt idx="9922">
                  <c:v>207.1</c:v>
                </c:pt>
                <c:pt idx="9923">
                  <c:v>207.1333333</c:v>
                </c:pt>
                <c:pt idx="9924">
                  <c:v>207.16666669999998</c:v>
                </c:pt>
                <c:pt idx="9925">
                  <c:v>207.2</c:v>
                </c:pt>
                <c:pt idx="9926">
                  <c:v>207.2333333</c:v>
                </c:pt>
                <c:pt idx="9927">
                  <c:v>207.26666669999994</c:v>
                </c:pt>
                <c:pt idx="9928">
                  <c:v>207.3</c:v>
                </c:pt>
                <c:pt idx="9929">
                  <c:v>207.33333329999999</c:v>
                </c:pt>
                <c:pt idx="9930">
                  <c:v>207.3666667</c:v>
                </c:pt>
                <c:pt idx="9931">
                  <c:v>207.4</c:v>
                </c:pt>
                <c:pt idx="9932">
                  <c:v>207.43333329999999</c:v>
                </c:pt>
                <c:pt idx="9933">
                  <c:v>207.46666669999999</c:v>
                </c:pt>
                <c:pt idx="9934">
                  <c:v>207.5</c:v>
                </c:pt>
                <c:pt idx="9935">
                  <c:v>207.53333330000001</c:v>
                </c:pt>
                <c:pt idx="9936">
                  <c:v>207.56666669999998</c:v>
                </c:pt>
                <c:pt idx="9937">
                  <c:v>207.6</c:v>
                </c:pt>
                <c:pt idx="9938">
                  <c:v>207.6333333</c:v>
                </c:pt>
                <c:pt idx="9939">
                  <c:v>207.66666669999998</c:v>
                </c:pt>
                <c:pt idx="9940">
                  <c:v>207.7</c:v>
                </c:pt>
                <c:pt idx="9941">
                  <c:v>207.7333333</c:v>
                </c:pt>
                <c:pt idx="9942">
                  <c:v>207.76666669999994</c:v>
                </c:pt>
                <c:pt idx="9943">
                  <c:v>207.8</c:v>
                </c:pt>
                <c:pt idx="9944">
                  <c:v>207.83333329999999</c:v>
                </c:pt>
                <c:pt idx="9945">
                  <c:v>207.8666667</c:v>
                </c:pt>
                <c:pt idx="9946">
                  <c:v>207.9</c:v>
                </c:pt>
                <c:pt idx="9947">
                  <c:v>207.93333329999999</c:v>
                </c:pt>
                <c:pt idx="9948">
                  <c:v>207.96666669999999</c:v>
                </c:pt>
                <c:pt idx="9949">
                  <c:v>208</c:v>
                </c:pt>
                <c:pt idx="9950">
                  <c:v>208.03333330000001</c:v>
                </c:pt>
                <c:pt idx="9951">
                  <c:v>208.06666669999998</c:v>
                </c:pt>
                <c:pt idx="9952">
                  <c:v>208.1</c:v>
                </c:pt>
                <c:pt idx="9953">
                  <c:v>208.1333333</c:v>
                </c:pt>
                <c:pt idx="9954">
                  <c:v>208.16666669999998</c:v>
                </c:pt>
                <c:pt idx="9955">
                  <c:v>208.2</c:v>
                </c:pt>
                <c:pt idx="9956">
                  <c:v>208.2333333</c:v>
                </c:pt>
                <c:pt idx="9957">
                  <c:v>208.26666669999994</c:v>
                </c:pt>
                <c:pt idx="9958">
                  <c:v>208.3</c:v>
                </c:pt>
                <c:pt idx="9959">
                  <c:v>208.33333329999999</c:v>
                </c:pt>
                <c:pt idx="9960">
                  <c:v>208.3666667</c:v>
                </c:pt>
                <c:pt idx="9961">
                  <c:v>208.4</c:v>
                </c:pt>
                <c:pt idx="9962">
                  <c:v>208.43333329999999</c:v>
                </c:pt>
                <c:pt idx="9963">
                  <c:v>208.46666669999999</c:v>
                </c:pt>
                <c:pt idx="9964">
                  <c:v>208.5</c:v>
                </c:pt>
                <c:pt idx="9965">
                  <c:v>208.53333330000001</c:v>
                </c:pt>
                <c:pt idx="9966">
                  <c:v>208.56666669999998</c:v>
                </c:pt>
                <c:pt idx="9967">
                  <c:v>208.6</c:v>
                </c:pt>
                <c:pt idx="9968">
                  <c:v>208.6333333</c:v>
                </c:pt>
                <c:pt idx="9969">
                  <c:v>208.66666669999998</c:v>
                </c:pt>
                <c:pt idx="9970">
                  <c:v>208.7</c:v>
                </c:pt>
                <c:pt idx="9971">
                  <c:v>208.7333333</c:v>
                </c:pt>
                <c:pt idx="9972">
                  <c:v>208.76666669999994</c:v>
                </c:pt>
                <c:pt idx="9973">
                  <c:v>208.8</c:v>
                </c:pt>
                <c:pt idx="9974">
                  <c:v>208.83333329999999</c:v>
                </c:pt>
                <c:pt idx="9975">
                  <c:v>208.8666667</c:v>
                </c:pt>
                <c:pt idx="9976">
                  <c:v>208.9</c:v>
                </c:pt>
                <c:pt idx="9977">
                  <c:v>208.93333329999999</c:v>
                </c:pt>
                <c:pt idx="9978">
                  <c:v>208.96666669999999</c:v>
                </c:pt>
                <c:pt idx="9979">
                  <c:v>209</c:v>
                </c:pt>
                <c:pt idx="9980">
                  <c:v>209.03333330000001</c:v>
                </c:pt>
                <c:pt idx="9981">
                  <c:v>209.06666669999998</c:v>
                </c:pt>
                <c:pt idx="9982">
                  <c:v>209.1</c:v>
                </c:pt>
                <c:pt idx="9983">
                  <c:v>209.1333333</c:v>
                </c:pt>
                <c:pt idx="9984">
                  <c:v>209.16666669999998</c:v>
                </c:pt>
                <c:pt idx="9985">
                  <c:v>209.2</c:v>
                </c:pt>
                <c:pt idx="9986">
                  <c:v>209.2333333</c:v>
                </c:pt>
                <c:pt idx="9987">
                  <c:v>209.26666669999994</c:v>
                </c:pt>
                <c:pt idx="9988">
                  <c:v>209.3</c:v>
                </c:pt>
                <c:pt idx="9989">
                  <c:v>209.33333329999999</c:v>
                </c:pt>
                <c:pt idx="9990">
                  <c:v>209.3666667</c:v>
                </c:pt>
                <c:pt idx="9991">
                  <c:v>209.4</c:v>
                </c:pt>
                <c:pt idx="9992">
                  <c:v>209.43333329999999</c:v>
                </c:pt>
                <c:pt idx="9993">
                  <c:v>209.46666669999999</c:v>
                </c:pt>
                <c:pt idx="9994">
                  <c:v>209.5</c:v>
                </c:pt>
                <c:pt idx="9995">
                  <c:v>209.53333330000001</c:v>
                </c:pt>
                <c:pt idx="9996">
                  <c:v>209.56666669999998</c:v>
                </c:pt>
                <c:pt idx="9997">
                  <c:v>209.6</c:v>
                </c:pt>
                <c:pt idx="9998">
                  <c:v>209.6333333</c:v>
                </c:pt>
                <c:pt idx="9999">
                  <c:v>209.66666669999998</c:v>
                </c:pt>
                <c:pt idx="10000">
                  <c:v>209.7</c:v>
                </c:pt>
                <c:pt idx="10001">
                  <c:v>209.7333333</c:v>
                </c:pt>
                <c:pt idx="10002">
                  <c:v>209.76666669999994</c:v>
                </c:pt>
                <c:pt idx="10003">
                  <c:v>209.8</c:v>
                </c:pt>
                <c:pt idx="10004">
                  <c:v>209.83333329999999</c:v>
                </c:pt>
                <c:pt idx="10005">
                  <c:v>209.8666667</c:v>
                </c:pt>
                <c:pt idx="10006">
                  <c:v>209.9</c:v>
                </c:pt>
                <c:pt idx="10007">
                  <c:v>209.93333329999999</c:v>
                </c:pt>
                <c:pt idx="10008">
                  <c:v>209.96666669999999</c:v>
                </c:pt>
                <c:pt idx="10009">
                  <c:v>210</c:v>
                </c:pt>
                <c:pt idx="10010">
                  <c:v>210.03333330000001</c:v>
                </c:pt>
                <c:pt idx="10011">
                  <c:v>210.06666669999998</c:v>
                </c:pt>
                <c:pt idx="10012">
                  <c:v>210.1</c:v>
                </c:pt>
                <c:pt idx="10013">
                  <c:v>210.1333333</c:v>
                </c:pt>
                <c:pt idx="10014">
                  <c:v>210.16666669999998</c:v>
                </c:pt>
                <c:pt idx="10015">
                  <c:v>210.2</c:v>
                </c:pt>
                <c:pt idx="10016">
                  <c:v>210.2333333</c:v>
                </c:pt>
                <c:pt idx="10017">
                  <c:v>210.26666669999994</c:v>
                </c:pt>
                <c:pt idx="10018">
                  <c:v>210.3</c:v>
                </c:pt>
                <c:pt idx="10019">
                  <c:v>210.33333329999999</c:v>
                </c:pt>
                <c:pt idx="10020">
                  <c:v>210.3666667</c:v>
                </c:pt>
                <c:pt idx="10021">
                  <c:v>210.4</c:v>
                </c:pt>
                <c:pt idx="10022">
                  <c:v>210.43333329999999</c:v>
                </c:pt>
                <c:pt idx="10023">
                  <c:v>210.46666669999999</c:v>
                </c:pt>
                <c:pt idx="10024">
                  <c:v>210.5</c:v>
                </c:pt>
                <c:pt idx="10025">
                  <c:v>210.53333330000001</c:v>
                </c:pt>
                <c:pt idx="10026">
                  <c:v>210.56666669999998</c:v>
                </c:pt>
                <c:pt idx="10027">
                  <c:v>210.6</c:v>
                </c:pt>
                <c:pt idx="10028">
                  <c:v>210.6333333</c:v>
                </c:pt>
                <c:pt idx="10029">
                  <c:v>210.66666669999998</c:v>
                </c:pt>
                <c:pt idx="10030">
                  <c:v>210.7</c:v>
                </c:pt>
                <c:pt idx="10031">
                  <c:v>210.7333333</c:v>
                </c:pt>
                <c:pt idx="10032">
                  <c:v>210.76666669999994</c:v>
                </c:pt>
                <c:pt idx="10033">
                  <c:v>210.8</c:v>
                </c:pt>
                <c:pt idx="10034">
                  <c:v>210.83333329999999</c:v>
                </c:pt>
                <c:pt idx="10035">
                  <c:v>210.8666667</c:v>
                </c:pt>
                <c:pt idx="10036">
                  <c:v>210.9</c:v>
                </c:pt>
                <c:pt idx="10037">
                  <c:v>210.93333329999999</c:v>
                </c:pt>
                <c:pt idx="10038">
                  <c:v>210.96666669999999</c:v>
                </c:pt>
                <c:pt idx="10039">
                  <c:v>211</c:v>
                </c:pt>
                <c:pt idx="10040">
                  <c:v>211.03333330000001</c:v>
                </c:pt>
                <c:pt idx="10041">
                  <c:v>211.06666669999998</c:v>
                </c:pt>
                <c:pt idx="10042">
                  <c:v>211.1</c:v>
                </c:pt>
                <c:pt idx="10043">
                  <c:v>211.1333333</c:v>
                </c:pt>
                <c:pt idx="10044">
                  <c:v>211.16666669999998</c:v>
                </c:pt>
                <c:pt idx="10045">
                  <c:v>211.2</c:v>
                </c:pt>
                <c:pt idx="10046">
                  <c:v>211.2333333</c:v>
                </c:pt>
                <c:pt idx="10047">
                  <c:v>211.26666669999994</c:v>
                </c:pt>
                <c:pt idx="10048">
                  <c:v>211.3</c:v>
                </c:pt>
                <c:pt idx="10049">
                  <c:v>211.33333329999999</c:v>
                </c:pt>
                <c:pt idx="10050">
                  <c:v>211.3666667</c:v>
                </c:pt>
                <c:pt idx="10051">
                  <c:v>211.4</c:v>
                </c:pt>
                <c:pt idx="10052">
                  <c:v>211.43333329999999</c:v>
                </c:pt>
                <c:pt idx="10053">
                  <c:v>211.46666669999999</c:v>
                </c:pt>
                <c:pt idx="10054">
                  <c:v>211.5</c:v>
                </c:pt>
                <c:pt idx="10055">
                  <c:v>211.53333330000001</c:v>
                </c:pt>
                <c:pt idx="10056">
                  <c:v>211.56666669999998</c:v>
                </c:pt>
                <c:pt idx="10057">
                  <c:v>211.6</c:v>
                </c:pt>
                <c:pt idx="10058">
                  <c:v>211.6333333</c:v>
                </c:pt>
                <c:pt idx="10059">
                  <c:v>211.66666669999998</c:v>
                </c:pt>
                <c:pt idx="10060">
                  <c:v>211.7</c:v>
                </c:pt>
                <c:pt idx="10061">
                  <c:v>211.7333333</c:v>
                </c:pt>
                <c:pt idx="10062">
                  <c:v>211.76666669999994</c:v>
                </c:pt>
                <c:pt idx="10063">
                  <c:v>211.8</c:v>
                </c:pt>
                <c:pt idx="10064">
                  <c:v>211.83333329999999</c:v>
                </c:pt>
                <c:pt idx="10065">
                  <c:v>211.8666667</c:v>
                </c:pt>
                <c:pt idx="10066">
                  <c:v>211.9</c:v>
                </c:pt>
                <c:pt idx="10067">
                  <c:v>211.93333329999999</c:v>
                </c:pt>
                <c:pt idx="10068">
                  <c:v>211.96666669999999</c:v>
                </c:pt>
                <c:pt idx="10069">
                  <c:v>212</c:v>
                </c:pt>
                <c:pt idx="10070">
                  <c:v>212.03333330000001</c:v>
                </c:pt>
                <c:pt idx="10071">
                  <c:v>212.06666669999998</c:v>
                </c:pt>
                <c:pt idx="10072">
                  <c:v>212.1</c:v>
                </c:pt>
                <c:pt idx="10073">
                  <c:v>212.1333333</c:v>
                </c:pt>
                <c:pt idx="10074">
                  <c:v>212.16666669999998</c:v>
                </c:pt>
                <c:pt idx="10075">
                  <c:v>212.2</c:v>
                </c:pt>
                <c:pt idx="10076">
                  <c:v>212.2333333</c:v>
                </c:pt>
                <c:pt idx="10077">
                  <c:v>212.26666669999994</c:v>
                </c:pt>
                <c:pt idx="10078">
                  <c:v>212.3</c:v>
                </c:pt>
                <c:pt idx="10079">
                  <c:v>212.33333329999999</c:v>
                </c:pt>
                <c:pt idx="10080">
                  <c:v>212.3666667</c:v>
                </c:pt>
                <c:pt idx="10081">
                  <c:v>212.4</c:v>
                </c:pt>
                <c:pt idx="10082">
                  <c:v>212.43333329999999</c:v>
                </c:pt>
                <c:pt idx="10083">
                  <c:v>212.46666669999999</c:v>
                </c:pt>
                <c:pt idx="10084">
                  <c:v>212.5</c:v>
                </c:pt>
                <c:pt idx="10085">
                  <c:v>212.53333330000001</c:v>
                </c:pt>
                <c:pt idx="10086">
                  <c:v>212.56666669999998</c:v>
                </c:pt>
                <c:pt idx="10087">
                  <c:v>212.6</c:v>
                </c:pt>
                <c:pt idx="10088">
                  <c:v>212.6333333</c:v>
                </c:pt>
                <c:pt idx="10089">
                  <c:v>212.66666669999998</c:v>
                </c:pt>
                <c:pt idx="10090">
                  <c:v>212.7</c:v>
                </c:pt>
                <c:pt idx="10091">
                  <c:v>212.7333333</c:v>
                </c:pt>
                <c:pt idx="10092">
                  <c:v>212.76666669999994</c:v>
                </c:pt>
                <c:pt idx="10093">
                  <c:v>212.8</c:v>
                </c:pt>
                <c:pt idx="10094">
                  <c:v>212.83333329999999</c:v>
                </c:pt>
                <c:pt idx="10095">
                  <c:v>212.8666667</c:v>
                </c:pt>
                <c:pt idx="10096">
                  <c:v>212.9</c:v>
                </c:pt>
                <c:pt idx="10097">
                  <c:v>212.93333329999999</c:v>
                </c:pt>
                <c:pt idx="10098">
                  <c:v>212.96666669999999</c:v>
                </c:pt>
                <c:pt idx="10099">
                  <c:v>213</c:v>
                </c:pt>
                <c:pt idx="10100">
                  <c:v>213.03333330000001</c:v>
                </c:pt>
                <c:pt idx="10101">
                  <c:v>213.06666669999998</c:v>
                </c:pt>
                <c:pt idx="10102">
                  <c:v>213.1</c:v>
                </c:pt>
                <c:pt idx="10103">
                  <c:v>213.1333333</c:v>
                </c:pt>
                <c:pt idx="10104">
                  <c:v>213.16666669999998</c:v>
                </c:pt>
                <c:pt idx="10105">
                  <c:v>213.2</c:v>
                </c:pt>
                <c:pt idx="10106">
                  <c:v>213.2333333</c:v>
                </c:pt>
                <c:pt idx="10107">
                  <c:v>213.26666669999994</c:v>
                </c:pt>
                <c:pt idx="10108">
                  <c:v>213.3</c:v>
                </c:pt>
                <c:pt idx="10109">
                  <c:v>213.33333329999999</c:v>
                </c:pt>
                <c:pt idx="10110">
                  <c:v>213.3666667</c:v>
                </c:pt>
                <c:pt idx="10111">
                  <c:v>213.4</c:v>
                </c:pt>
                <c:pt idx="10112">
                  <c:v>213.43333329999999</c:v>
                </c:pt>
                <c:pt idx="10113">
                  <c:v>213.46666669999999</c:v>
                </c:pt>
                <c:pt idx="10114">
                  <c:v>213.5</c:v>
                </c:pt>
                <c:pt idx="10115">
                  <c:v>213.53333330000001</c:v>
                </c:pt>
                <c:pt idx="10116">
                  <c:v>213.56666669999998</c:v>
                </c:pt>
                <c:pt idx="10117">
                  <c:v>213.6</c:v>
                </c:pt>
                <c:pt idx="10118">
                  <c:v>213.6333333</c:v>
                </c:pt>
                <c:pt idx="10119">
                  <c:v>213.66666669999998</c:v>
                </c:pt>
                <c:pt idx="10120">
                  <c:v>213.7</c:v>
                </c:pt>
                <c:pt idx="10121">
                  <c:v>213.7333333</c:v>
                </c:pt>
                <c:pt idx="10122">
                  <c:v>213.76666669999994</c:v>
                </c:pt>
                <c:pt idx="10123">
                  <c:v>213.8</c:v>
                </c:pt>
                <c:pt idx="10124">
                  <c:v>213.83333329999999</c:v>
                </c:pt>
                <c:pt idx="10125">
                  <c:v>213.8666667</c:v>
                </c:pt>
                <c:pt idx="10126">
                  <c:v>213.9</c:v>
                </c:pt>
                <c:pt idx="10127">
                  <c:v>213.93333329999999</c:v>
                </c:pt>
                <c:pt idx="10128">
                  <c:v>213.96666669999999</c:v>
                </c:pt>
                <c:pt idx="10129">
                  <c:v>214</c:v>
                </c:pt>
                <c:pt idx="10130">
                  <c:v>214.03333330000001</c:v>
                </c:pt>
                <c:pt idx="10131">
                  <c:v>214.06666669999998</c:v>
                </c:pt>
                <c:pt idx="10132">
                  <c:v>214.1</c:v>
                </c:pt>
                <c:pt idx="10133">
                  <c:v>214.1333333</c:v>
                </c:pt>
                <c:pt idx="10134">
                  <c:v>214.16666669999998</c:v>
                </c:pt>
                <c:pt idx="10135">
                  <c:v>214.2</c:v>
                </c:pt>
                <c:pt idx="10136">
                  <c:v>214.2333333</c:v>
                </c:pt>
                <c:pt idx="10137">
                  <c:v>214.26666669999994</c:v>
                </c:pt>
                <c:pt idx="10138">
                  <c:v>214.3</c:v>
                </c:pt>
                <c:pt idx="10139">
                  <c:v>214.33333329999999</c:v>
                </c:pt>
                <c:pt idx="10140">
                  <c:v>214.3666667</c:v>
                </c:pt>
                <c:pt idx="10141">
                  <c:v>214.4</c:v>
                </c:pt>
                <c:pt idx="10142">
                  <c:v>214.43333329999999</c:v>
                </c:pt>
                <c:pt idx="10143">
                  <c:v>214.46666669999999</c:v>
                </c:pt>
                <c:pt idx="10144">
                  <c:v>214.5</c:v>
                </c:pt>
                <c:pt idx="10145">
                  <c:v>214.53333330000001</c:v>
                </c:pt>
                <c:pt idx="10146">
                  <c:v>214.56666669999998</c:v>
                </c:pt>
                <c:pt idx="10147">
                  <c:v>214.6</c:v>
                </c:pt>
                <c:pt idx="10148">
                  <c:v>214.6333333</c:v>
                </c:pt>
                <c:pt idx="10149">
                  <c:v>214.66666669999998</c:v>
                </c:pt>
                <c:pt idx="10150">
                  <c:v>214.7</c:v>
                </c:pt>
                <c:pt idx="10151">
                  <c:v>214.7333333</c:v>
                </c:pt>
                <c:pt idx="10152">
                  <c:v>214.76666669999994</c:v>
                </c:pt>
                <c:pt idx="10153">
                  <c:v>214.8</c:v>
                </c:pt>
                <c:pt idx="10154">
                  <c:v>214.83333329999999</c:v>
                </c:pt>
                <c:pt idx="10155">
                  <c:v>214.8666667</c:v>
                </c:pt>
                <c:pt idx="10156">
                  <c:v>214.9</c:v>
                </c:pt>
                <c:pt idx="10157">
                  <c:v>214.93333329999999</c:v>
                </c:pt>
                <c:pt idx="10158">
                  <c:v>214.96666669999999</c:v>
                </c:pt>
                <c:pt idx="10159">
                  <c:v>215</c:v>
                </c:pt>
                <c:pt idx="10160">
                  <c:v>215.03333330000001</c:v>
                </c:pt>
                <c:pt idx="10161">
                  <c:v>215.06666669999998</c:v>
                </c:pt>
                <c:pt idx="10162">
                  <c:v>215.1</c:v>
                </c:pt>
                <c:pt idx="10163">
                  <c:v>215.1333333</c:v>
                </c:pt>
                <c:pt idx="10164">
                  <c:v>215.16666669999998</c:v>
                </c:pt>
                <c:pt idx="10165">
                  <c:v>215.2</c:v>
                </c:pt>
                <c:pt idx="10166">
                  <c:v>215.2333333</c:v>
                </c:pt>
                <c:pt idx="10167">
                  <c:v>215.26666669999994</c:v>
                </c:pt>
                <c:pt idx="10168">
                  <c:v>215.3</c:v>
                </c:pt>
                <c:pt idx="10169">
                  <c:v>215.33333329999999</c:v>
                </c:pt>
                <c:pt idx="10170">
                  <c:v>215.3666667</c:v>
                </c:pt>
                <c:pt idx="10171">
                  <c:v>215.4</c:v>
                </c:pt>
                <c:pt idx="10172">
                  <c:v>215.43333329999999</c:v>
                </c:pt>
                <c:pt idx="10173">
                  <c:v>215.46666669999999</c:v>
                </c:pt>
                <c:pt idx="10174">
                  <c:v>215.5</c:v>
                </c:pt>
                <c:pt idx="10175">
                  <c:v>215.53333330000001</c:v>
                </c:pt>
                <c:pt idx="10176">
                  <c:v>215.56666669999998</c:v>
                </c:pt>
                <c:pt idx="10177">
                  <c:v>215.6</c:v>
                </c:pt>
                <c:pt idx="10178">
                  <c:v>215.6333333</c:v>
                </c:pt>
                <c:pt idx="10179">
                  <c:v>215.66666669999998</c:v>
                </c:pt>
                <c:pt idx="10180">
                  <c:v>215.7</c:v>
                </c:pt>
                <c:pt idx="10181">
                  <c:v>215.7333333</c:v>
                </c:pt>
                <c:pt idx="10182">
                  <c:v>215.76666669999994</c:v>
                </c:pt>
                <c:pt idx="10183">
                  <c:v>215.8</c:v>
                </c:pt>
                <c:pt idx="10184">
                  <c:v>215.83333329999999</c:v>
                </c:pt>
                <c:pt idx="10185">
                  <c:v>215.8666667</c:v>
                </c:pt>
                <c:pt idx="10186">
                  <c:v>215.9</c:v>
                </c:pt>
                <c:pt idx="10187">
                  <c:v>215.93333329999999</c:v>
                </c:pt>
                <c:pt idx="10188">
                  <c:v>215.96666669999999</c:v>
                </c:pt>
                <c:pt idx="10189">
                  <c:v>216</c:v>
                </c:pt>
                <c:pt idx="10190">
                  <c:v>216.03333330000001</c:v>
                </c:pt>
                <c:pt idx="10191">
                  <c:v>216.06666669999998</c:v>
                </c:pt>
                <c:pt idx="10192">
                  <c:v>216.1</c:v>
                </c:pt>
                <c:pt idx="10193">
                  <c:v>216.1333333</c:v>
                </c:pt>
                <c:pt idx="10194">
                  <c:v>216.16666669999998</c:v>
                </c:pt>
                <c:pt idx="10195">
                  <c:v>216.2</c:v>
                </c:pt>
                <c:pt idx="10196">
                  <c:v>216.2333333</c:v>
                </c:pt>
                <c:pt idx="10197">
                  <c:v>216.26666669999994</c:v>
                </c:pt>
                <c:pt idx="10198">
                  <c:v>216.3</c:v>
                </c:pt>
                <c:pt idx="10199">
                  <c:v>216.33333329999999</c:v>
                </c:pt>
                <c:pt idx="10200">
                  <c:v>216.3666667</c:v>
                </c:pt>
                <c:pt idx="10201">
                  <c:v>216.4</c:v>
                </c:pt>
                <c:pt idx="10202">
                  <c:v>216.43333329999999</c:v>
                </c:pt>
                <c:pt idx="10203">
                  <c:v>216.46666669999999</c:v>
                </c:pt>
                <c:pt idx="10204">
                  <c:v>216.5</c:v>
                </c:pt>
                <c:pt idx="10205">
                  <c:v>216.53333330000001</c:v>
                </c:pt>
                <c:pt idx="10206">
                  <c:v>216.56666669999998</c:v>
                </c:pt>
                <c:pt idx="10207">
                  <c:v>216.6</c:v>
                </c:pt>
                <c:pt idx="10208">
                  <c:v>216.6333333</c:v>
                </c:pt>
                <c:pt idx="10209">
                  <c:v>216.66666669999998</c:v>
                </c:pt>
                <c:pt idx="10210">
                  <c:v>216.7</c:v>
                </c:pt>
                <c:pt idx="10211">
                  <c:v>216.7333333</c:v>
                </c:pt>
                <c:pt idx="10212">
                  <c:v>216.76666669999994</c:v>
                </c:pt>
                <c:pt idx="10213">
                  <c:v>216.8</c:v>
                </c:pt>
                <c:pt idx="10214">
                  <c:v>216.83333329999999</c:v>
                </c:pt>
                <c:pt idx="10215">
                  <c:v>216.8666667</c:v>
                </c:pt>
                <c:pt idx="10216">
                  <c:v>216.9</c:v>
                </c:pt>
                <c:pt idx="10217">
                  <c:v>216.93333329999999</c:v>
                </c:pt>
                <c:pt idx="10218">
                  <c:v>216.96666669999999</c:v>
                </c:pt>
                <c:pt idx="10219">
                  <c:v>217</c:v>
                </c:pt>
                <c:pt idx="10220">
                  <c:v>217.03333330000001</c:v>
                </c:pt>
                <c:pt idx="10221">
                  <c:v>217.06666669999998</c:v>
                </c:pt>
                <c:pt idx="10222">
                  <c:v>217.1</c:v>
                </c:pt>
                <c:pt idx="10223">
                  <c:v>217.1333333</c:v>
                </c:pt>
                <c:pt idx="10224">
                  <c:v>217.16666669999998</c:v>
                </c:pt>
                <c:pt idx="10225">
                  <c:v>217.2</c:v>
                </c:pt>
                <c:pt idx="10226">
                  <c:v>217.2333333</c:v>
                </c:pt>
                <c:pt idx="10227">
                  <c:v>217.26666669999994</c:v>
                </c:pt>
                <c:pt idx="10228">
                  <c:v>217.3</c:v>
                </c:pt>
                <c:pt idx="10229">
                  <c:v>217.33333329999999</c:v>
                </c:pt>
                <c:pt idx="10230">
                  <c:v>217.3666667</c:v>
                </c:pt>
                <c:pt idx="10231">
                  <c:v>217.4</c:v>
                </c:pt>
                <c:pt idx="10232">
                  <c:v>217.43333329999999</c:v>
                </c:pt>
                <c:pt idx="10233">
                  <c:v>217.46666669999999</c:v>
                </c:pt>
                <c:pt idx="10234">
                  <c:v>217.5</c:v>
                </c:pt>
                <c:pt idx="10235">
                  <c:v>217.53333330000001</c:v>
                </c:pt>
                <c:pt idx="10236">
                  <c:v>217.56666669999998</c:v>
                </c:pt>
                <c:pt idx="10237">
                  <c:v>217.6</c:v>
                </c:pt>
                <c:pt idx="10238">
                  <c:v>217.6333333</c:v>
                </c:pt>
                <c:pt idx="10239">
                  <c:v>217.66666669999998</c:v>
                </c:pt>
                <c:pt idx="10240">
                  <c:v>217.7</c:v>
                </c:pt>
                <c:pt idx="10241">
                  <c:v>217.7333333</c:v>
                </c:pt>
                <c:pt idx="10242">
                  <c:v>217.76666669999994</c:v>
                </c:pt>
                <c:pt idx="10243">
                  <c:v>217.8</c:v>
                </c:pt>
                <c:pt idx="10244">
                  <c:v>217.83333329999999</c:v>
                </c:pt>
                <c:pt idx="10245">
                  <c:v>217.8666667</c:v>
                </c:pt>
                <c:pt idx="10246">
                  <c:v>217.9</c:v>
                </c:pt>
                <c:pt idx="10247">
                  <c:v>217.93333329999999</c:v>
                </c:pt>
                <c:pt idx="10248">
                  <c:v>217.96666669999999</c:v>
                </c:pt>
                <c:pt idx="10249">
                  <c:v>218</c:v>
                </c:pt>
                <c:pt idx="10250">
                  <c:v>218.03333330000001</c:v>
                </c:pt>
                <c:pt idx="10251">
                  <c:v>218.06666669999998</c:v>
                </c:pt>
                <c:pt idx="10252">
                  <c:v>218.1</c:v>
                </c:pt>
                <c:pt idx="10253">
                  <c:v>218.1333333</c:v>
                </c:pt>
                <c:pt idx="10254">
                  <c:v>218.16666669999998</c:v>
                </c:pt>
                <c:pt idx="10255">
                  <c:v>218.2</c:v>
                </c:pt>
                <c:pt idx="10256">
                  <c:v>218.2333333</c:v>
                </c:pt>
                <c:pt idx="10257">
                  <c:v>218.26666669999994</c:v>
                </c:pt>
                <c:pt idx="10258">
                  <c:v>218.3</c:v>
                </c:pt>
                <c:pt idx="10259">
                  <c:v>218.33333329999999</c:v>
                </c:pt>
                <c:pt idx="10260">
                  <c:v>218.3666667</c:v>
                </c:pt>
                <c:pt idx="10261">
                  <c:v>218.4</c:v>
                </c:pt>
                <c:pt idx="10262">
                  <c:v>218.43333329999999</c:v>
                </c:pt>
                <c:pt idx="10263">
                  <c:v>218.46666669999999</c:v>
                </c:pt>
                <c:pt idx="10264">
                  <c:v>218.5</c:v>
                </c:pt>
                <c:pt idx="10265">
                  <c:v>218.53333330000001</c:v>
                </c:pt>
                <c:pt idx="10266">
                  <c:v>218.56666669999998</c:v>
                </c:pt>
                <c:pt idx="10267">
                  <c:v>218.6</c:v>
                </c:pt>
                <c:pt idx="10268">
                  <c:v>218.6333333</c:v>
                </c:pt>
                <c:pt idx="10269">
                  <c:v>218.66666669999998</c:v>
                </c:pt>
                <c:pt idx="10270">
                  <c:v>218.7</c:v>
                </c:pt>
                <c:pt idx="10271">
                  <c:v>218.7333333</c:v>
                </c:pt>
                <c:pt idx="10272">
                  <c:v>218.76666669999994</c:v>
                </c:pt>
                <c:pt idx="10273">
                  <c:v>218.8</c:v>
                </c:pt>
                <c:pt idx="10274">
                  <c:v>218.83333329999999</c:v>
                </c:pt>
                <c:pt idx="10275">
                  <c:v>218.8666667</c:v>
                </c:pt>
                <c:pt idx="10276">
                  <c:v>218.9</c:v>
                </c:pt>
                <c:pt idx="10277">
                  <c:v>218.93333329999999</c:v>
                </c:pt>
                <c:pt idx="10278">
                  <c:v>218.96666669999999</c:v>
                </c:pt>
                <c:pt idx="10279">
                  <c:v>219</c:v>
                </c:pt>
                <c:pt idx="10280">
                  <c:v>219.03333330000001</c:v>
                </c:pt>
                <c:pt idx="10281">
                  <c:v>219.06666669999998</c:v>
                </c:pt>
                <c:pt idx="10282">
                  <c:v>219.1</c:v>
                </c:pt>
                <c:pt idx="10283">
                  <c:v>219.1333333</c:v>
                </c:pt>
                <c:pt idx="10284">
                  <c:v>219.16666669999998</c:v>
                </c:pt>
                <c:pt idx="10285">
                  <c:v>219.2</c:v>
                </c:pt>
                <c:pt idx="10286">
                  <c:v>219.2333333</c:v>
                </c:pt>
                <c:pt idx="10287">
                  <c:v>219.26666669999994</c:v>
                </c:pt>
                <c:pt idx="10288">
                  <c:v>219.3</c:v>
                </c:pt>
                <c:pt idx="10289">
                  <c:v>219.33333329999999</c:v>
                </c:pt>
                <c:pt idx="10290">
                  <c:v>219.3666667</c:v>
                </c:pt>
                <c:pt idx="10291">
                  <c:v>219.4</c:v>
                </c:pt>
                <c:pt idx="10292">
                  <c:v>219.43333329999999</c:v>
                </c:pt>
                <c:pt idx="10293">
                  <c:v>219.46666669999999</c:v>
                </c:pt>
                <c:pt idx="10294">
                  <c:v>219.5</c:v>
                </c:pt>
                <c:pt idx="10295">
                  <c:v>219.53333330000001</c:v>
                </c:pt>
                <c:pt idx="10296">
                  <c:v>219.56666669999998</c:v>
                </c:pt>
                <c:pt idx="10297">
                  <c:v>219.6</c:v>
                </c:pt>
                <c:pt idx="10298">
                  <c:v>219.6333333</c:v>
                </c:pt>
                <c:pt idx="10299">
                  <c:v>219.66666669999998</c:v>
                </c:pt>
                <c:pt idx="10300">
                  <c:v>219.7</c:v>
                </c:pt>
                <c:pt idx="10301">
                  <c:v>219.7333333</c:v>
                </c:pt>
                <c:pt idx="10302">
                  <c:v>219.76666669999994</c:v>
                </c:pt>
                <c:pt idx="10303">
                  <c:v>219.8</c:v>
                </c:pt>
                <c:pt idx="10304">
                  <c:v>219.83333329999999</c:v>
                </c:pt>
                <c:pt idx="10305">
                  <c:v>219.8666667</c:v>
                </c:pt>
                <c:pt idx="10306">
                  <c:v>219.9</c:v>
                </c:pt>
                <c:pt idx="10307">
                  <c:v>219.93333329999999</c:v>
                </c:pt>
                <c:pt idx="10308">
                  <c:v>219.96666669999999</c:v>
                </c:pt>
                <c:pt idx="10309">
                  <c:v>220</c:v>
                </c:pt>
                <c:pt idx="10310">
                  <c:v>220.03333330000001</c:v>
                </c:pt>
                <c:pt idx="10311">
                  <c:v>220.06666669999998</c:v>
                </c:pt>
                <c:pt idx="10312">
                  <c:v>220.1</c:v>
                </c:pt>
                <c:pt idx="10313">
                  <c:v>220.1333333</c:v>
                </c:pt>
                <c:pt idx="10314">
                  <c:v>220.16666669999998</c:v>
                </c:pt>
                <c:pt idx="10315">
                  <c:v>220.2</c:v>
                </c:pt>
                <c:pt idx="10316">
                  <c:v>220.2333333</c:v>
                </c:pt>
                <c:pt idx="10317">
                  <c:v>220.26666669999994</c:v>
                </c:pt>
                <c:pt idx="10318">
                  <c:v>220.3</c:v>
                </c:pt>
                <c:pt idx="10319">
                  <c:v>220.33333329999999</c:v>
                </c:pt>
                <c:pt idx="10320">
                  <c:v>220.3666667</c:v>
                </c:pt>
                <c:pt idx="10321">
                  <c:v>220.4</c:v>
                </c:pt>
                <c:pt idx="10322">
                  <c:v>220.43333329999999</c:v>
                </c:pt>
                <c:pt idx="10323">
                  <c:v>220.46666669999999</c:v>
                </c:pt>
                <c:pt idx="10324">
                  <c:v>220.5</c:v>
                </c:pt>
                <c:pt idx="10325">
                  <c:v>220.53333330000001</c:v>
                </c:pt>
                <c:pt idx="10326">
                  <c:v>220.56666669999998</c:v>
                </c:pt>
                <c:pt idx="10327">
                  <c:v>220.6</c:v>
                </c:pt>
                <c:pt idx="10328">
                  <c:v>220.6333333</c:v>
                </c:pt>
                <c:pt idx="10329">
                  <c:v>220.66666669999998</c:v>
                </c:pt>
                <c:pt idx="10330">
                  <c:v>220.7</c:v>
                </c:pt>
                <c:pt idx="10331">
                  <c:v>220.7333333</c:v>
                </c:pt>
                <c:pt idx="10332">
                  <c:v>220.76666669999994</c:v>
                </c:pt>
                <c:pt idx="10333">
                  <c:v>220.8</c:v>
                </c:pt>
                <c:pt idx="10334">
                  <c:v>220.83333329999999</c:v>
                </c:pt>
                <c:pt idx="10335">
                  <c:v>220.8666667</c:v>
                </c:pt>
                <c:pt idx="10336">
                  <c:v>220.9</c:v>
                </c:pt>
                <c:pt idx="10337">
                  <c:v>220.93333329999999</c:v>
                </c:pt>
                <c:pt idx="10338">
                  <c:v>220.96666669999999</c:v>
                </c:pt>
                <c:pt idx="10339">
                  <c:v>221</c:v>
                </c:pt>
                <c:pt idx="10340">
                  <c:v>221.03333330000001</c:v>
                </c:pt>
                <c:pt idx="10341">
                  <c:v>221.06666669999998</c:v>
                </c:pt>
                <c:pt idx="10342">
                  <c:v>221.1</c:v>
                </c:pt>
                <c:pt idx="10343">
                  <c:v>221.1333333</c:v>
                </c:pt>
                <c:pt idx="10344">
                  <c:v>221.16666669999998</c:v>
                </c:pt>
                <c:pt idx="10345">
                  <c:v>221.2</c:v>
                </c:pt>
                <c:pt idx="10346">
                  <c:v>221.2333333</c:v>
                </c:pt>
                <c:pt idx="10347">
                  <c:v>221.26666669999994</c:v>
                </c:pt>
                <c:pt idx="10348">
                  <c:v>221.3</c:v>
                </c:pt>
                <c:pt idx="10349">
                  <c:v>221.33333329999999</c:v>
                </c:pt>
                <c:pt idx="10350">
                  <c:v>221.3666667</c:v>
                </c:pt>
                <c:pt idx="10351">
                  <c:v>221.4</c:v>
                </c:pt>
                <c:pt idx="10352">
                  <c:v>221.43333329999999</c:v>
                </c:pt>
                <c:pt idx="10353">
                  <c:v>221.46666669999999</c:v>
                </c:pt>
                <c:pt idx="10354">
                  <c:v>221.5</c:v>
                </c:pt>
                <c:pt idx="10355">
                  <c:v>221.53333330000001</c:v>
                </c:pt>
                <c:pt idx="10356">
                  <c:v>221.56666669999998</c:v>
                </c:pt>
                <c:pt idx="10357">
                  <c:v>221.6</c:v>
                </c:pt>
                <c:pt idx="10358">
                  <c:v>221.6333333</c:v>
                </c:pt>
                <c:pt idx="10359">
                  <c:v>221.66666669999998</c:v>
                </c:pt>
                <c:pt idx="10360">
                  <c:v>221.7</c:v>
                </c:pt>
                <c:pt idx="10361">
                  <c:v>221.7333333</c:v>
                </c:pt>
                <c:pt idx="10362">
                  <c:v>221.76666669999994</c:v>
                </c:pt>
                <c:pt idx="10363">
                  <c:v>221.8</c:v>
                </c:pt>
                <c:pt idx="10364">
                  <c:v>221.83333329999999</c:v>
                </c:pt>
                <c:pt idx="10365">
                  <c:v>221.8666667</c:v>
                </c:pt>
                <c:pt idx="10366">
                  <c:v>221.9</c:v>
                </c:pt>
                <c:pt idx="10367">
                  <c:v>221.93333329999999</c:v>
                </c:pt>
                <c:pt idx="10368">
                  <c:v>221.96666669999999</c:v>
                </c:pt>
                <c:pt idx="10369">
                  <c:v>222</c:v>
                </c:pt>
                <c:pt idx="10370">
                  <c:v>222.03333330000001</c:v>
                </c:pt>
                <c:pt idx="10371">
                  <c:v>222.06666669999998</c:v>
                </c:pt>
                <c:pt idx="10372">
                  <c:v>222.1</c:v>
                </c:pt>
                <c:pt idx="10373">
                  <c:v>222.1333333</c:v>
                </c:pt>
                <c:pt idx="10374">
                  <c:v>222.16666669999998</c:v>
                </c:pt>
                <c:pt idx="10375">
                  <c:v>222.2</c:v>
                </c:pt>
                <c:pt idx="10376">
                  <c:v>222.2333333</c:v>
                </c:pt>
                <c:pt idx="10377">
                  <c:v>222.26666669999994</c:v>
                </c:pt>
                <c:pt idx="10378">
                  <c:v>222.3</c:v>
                </c:pt>
                <c:pt idx="10379">
                  <c:v>222.33333329999999</c:v>
                </c:pt>
                <c:pt idx="10380">
                  <c:v>222.3666667</c:v>
                </c:pt>
                <c:pt idx="10381">
                  <c:v>222.4</c:v>
                </c:pt>
                <c:pt idx="10382">
                  <c:v>222.43333329999999</c:v>
                </c:pt>
                <c:pt idx="10383">
                  <c:v>222.46666669999999</c:v>
                </c:pt>
                <c:pt idx="10384">
                  <c:v>222.5</c:v>
                </c:pt>
                <c:pt idx="10385">
                  <c:v>222.53333330000001</c:v>
                </c:pt>
                <c:pt idx="10386">
                  <c:v>222.56666669999998</c:v>
                </c:pt>
                <c:pt idx="10387">
                  <c:v>222.6</c:v>
                </c:pt>
                <c:pt idx="10388">
                  <c:v>222.6333333</c:v>
                </c:pt>
                <c:pt idx="10389">
                  <c:v>222.66666669999998</c:v>
                </c:pt>
                <c:pt idx="10390">
                  <c:v>222.7</c:v>
                </c:pt>
                <c:pt idx="10391">
                  <c:v>222.7333333</c:v>
                </c:pt>
                <c:pt idx="10392">
                  <c:v>222.76666669999994</c:v>
                </c:pt>
                <c:pt idx="10393">
                  <c:v>222.8</c:v>
                </c:pt>
                <c:pt idx="10394">
                  <c:v>222.83333329999999</c:v>
                </c:pt>
                <c:pt idx="10395">
                  <c:v>222.8666667</c:v>
                </c:pt>
                <c:pt idx="10396">
                  <c:v>222.9</c:v>
                </c:pt>
                <c:pt idx="10397">
                  <c:v>222.93333329999999</c:v>
                </c:pt>
                <c:pt idx="10398">
                  <c:v>222.96666669999999</c:v>
                </c:pt>
                <c:pt idx="10399">
                  <c:v>223</c:v>
                </c:pt>
                <c:pt idx="10400">
                  <c:v>223.03333330000001</c:v>
                </c:pt>
                <c:pt idx="10401">
                  <c:v>223.06666669999998</c:v>
                </c:pt>
                <c:pt idx="10402">
                  <c:v>223.1</c:v>
                </c:pt>
                <c:pt idx="10403">
                  <c:v>223.1333333</c:v>
                </c:pt>
                <c:pt idx="10404">
                  <c:v>223.16666669999998</c:v>
                </c:pt>
                <c:pt idx="10405">
                  <c:v>223.2</c:v>
                </c:pt>
                <c:pt idx="10406">
                  <c:v>223.2333333</c:v>
                </c:pt>
                <c:pt idx="10407">
                  <c:v>223.26666669999994</c:v>
                </c:pt>
                <c:pt idx="10408">
                  <c:v>223.3</c:v>
                </c:pt>
                <c:pt idx="10409">
                  <c:v>223.33333329999999</c:v>
                </c:pt>
                <c:pt idx="10410">
                  <c:v>223.3666667</c:v>
                </c:pt>
                <c:pt idx="10411">
                  <c:v>223.4</c:v>
                </c:pt>
                <c:pt idx="10412">
                  <c:v>223.43333329999999</c:v>
                </c:pt>
                <c:pt idx="10413">
                  <c:v>223.46666669999999</c:v>
                </c:pt>
                <c:pt idx="10414">
                  <c:v>223.5</c:v>
                </c:pt>
                <c:pt idx="10415">
                  <c:v>223.53333330000001</c:v>
                </c:pt>
                <c:pt idx="10416">
                  <c:v>223.56666669999998</c:v>
                </c:pt>
                <c:pt idx="10417">
                  <c:v>223.6</c:v>
                </c:pt>
                <c:pt idx="10418">
                  <c:v>223.6333333</c:v>
                </c:pt>
                <c:pt idx="10419">
                  <c:v>223.66666669999998</c:v>
                </c:pt>
                <c:pt idx="10420">
                  <c:v>223.7</c:v>
                </c:pt>
                <c:pt idx="10421">
                  <c:v>223.7333333</c:v>
                </c:pt>
                <c:pt idx="10422">
                  <c:v>223.76666669999994</c:v>
                </c:pt>
                <c:pt idx="10423">
                  <c:v>223.8</c:v>
                </c:pt>
                <c:pt idx="10424">
                  <c:v>223.83333329999999</c:v>
                </c:pt>
                <c:pt idx="10425">
                  <c:v>223.8666667</c:v>
                </c:pt>
                <c:pt idx="10426">
                  <c:v>223.9</c:v>
                </c:pt>
                <c:pt idx="10427">
                  <c:v>223.93333329999999</c:v>
                </c:pt>
                <c:pt idx="10428">
                  <c:v>223.96666669999999</c:v>
                </c:pt>
                <c:pt idx="10429">
                  <c:v>224</c:v>
                </c:pt>
                <c:pt idx="10430">
                  <c:v>224.03333330000001</c:v>
                </c:pt>
                <c:pt idx="10431">
                  <c:v>224.06666669999998</c:v>
                </c:pt>
                <c:pt idx="10432">
                  <c:v>224.1</c:v>
                </c:pt>
                <c:pt idx="10433">
                  <c:v>224.1333333</c:v>
                </c:pt>
                <c:pt idx="10434">
                  <c:v>224.16666669999998</c:v>
                </c:pt>
                <c:pt idx="10435">
                  <c:v>224.2</c:v>
                </c:pt>
                <c:pt idx="10436">
                  <c:v>224.2333333</c:v>
                </c:pt>
                <c:pt idx="10437">
                  <c:v>224.26666669999994</c:v>
                </c:pt>
                <c:pt idx="10438">
                  <c:v>224.3</c:v>
                </c:pt>
                <c:pt idx="10439">
                  <c:v>224.33333329999999</c:v>
                </c:pt>
                <c:pt idx="10440">
                  <c:v>224.3666667</c:v>
                </c:pt>
                <c:pt idx="10441">
                  <c:v>224.4</c:v>
                </c:pt>
                <c:pt idx="10442">
                  <c:v>224.43333329999999</c:v>
                </c:pt>
                <c:pt idx="10443">
                  <c:v>224.46666669999999</c:v>
                </c:pt>
                <c:pt idx="10444">
                  <c:v>224.5</c:v>
                </c:pt>
                <c:pt idx="10445">
                  <c:v>224.53333330000001</c:v>
                </c:pt>
                <c:pt idx="10446">
                  <c:v>224.56666669999998</c:v>
                </c:pt>
                <c:pt idx="10447">
                  <c:v>224.6</c:v>
                </c:pt>
                <c:pt idx="10448">
                  <c:v>224.6333333</c:v>
                </c:pt>
                <c:pt idx="10449">
                  <c:v>224.66666669999998</c:v>
                </c:pt>
                <c:pt idx="10450">
                  <c:v>224.7</c:v>
                </c:pt>
                <c:pt idx="10451">
                  <c:v>224.7333333</c:v>
                </c:pt>
                <c:pt idx="10452">
                  <c:v>224.76666669999994</c:v>
                </c:pt>
                <c:pt idx="10453">
                  <c:v>224.8</c:v>
                </c:pt>
                <c:pt idx="10454">
                  <c:v>224.83333329999999</c:v>
                </c:pt>
                <c:pt idx="10455">
                  <c:v>224.8666667</c:v>
                </c:pt>
                <c:pt idx="10456">
                  <c:v>224.9</c:v>
                </c:pt>
                <c:pt idx="10457">
                  <c:v>224.93333329999999</c:v>
                </c:pt>
                <c:pt idx="10458">
                  <c:v>224.96666669999999</c:v>
                </c:pt>
                <c:pt idx="10459">
                  <c:v>225</c:v>
                </c:pt>
                <c:pt idx="10460">
                  <c:v>225.03333330000001</c:v>
                </c:pt>
                <c:pt idx="10461">
                  <c:v>225.06666669999998</c:v>
                </c:pt>
                <c:pt idx="10462">
                  <c:v>225.1</c:v>
                </c:pt>
                <c:pt idx="10463">
                  <c:v>225.1333333</c:v>
                </c:pt>
                <c:pt idx="10464">
                  <c:v>225.16666669999998</c:v>
                </c:pt>
                <c:pt idx="10465">
                  <c:v>225.2</c:v>
                </c:pt>
                <c:pt idx="10466">
                  <c:v>225.2333333</c:v>
                </c:pt>
                <c:pt idx="10467">
                  <c:v>225.26666669999994</c:v>
                </c:pt>
                <c:pt idx="10468">
                  <c:v>225.3</c:v>
                </c:pt>
                <c:pt idx="10469">
                  <c:v>225.33333329999999</c:v>
                </c:pt>
                <c:pt idx="10470">
                  <c:v>225.3666667</c:v>
                </c:pt>
                <c:pt idx="10471">
                  <c:v>225.4</c:v>
                </c:pt>
                <c:pt idx="10472">
                  <c:v>225.43333329999999</c:v>
                </c:pt>
                <c:pt idx="10473">
                  <c:v>225.46666669999999</c:v>
                </c:pt>
                <c:pt idx="10474">
                  <c:v>225.5</c:v>
                </c:pt>
                <c:pt idx="10475">
                  <c:v>225.53333330000001</c:v>
                </c:pt>
                <c:pt idx="10476">
                  <c:v>225.56666669999998</c:v>
                </c:pt>
                <c:pt idx="10477">
                  <c:v>225.6</c:v>
                </c:pt>
                <c:pt idx="10478">
                  <c:v>225.6333333</c:v>
                </c:pt>
                <c:pt idx="10479">
                  <c:v>225.66666669999998</c:v>
                </c:pt>
                <c:pt idx="10480">
                  <c:v>225.7</c:v>
                </c:pt>
                <c:pt idx="10481">
                  <c:v>225.7333333</c:v>
                </c:pt>
                <c:pt idx="10482">
                  <c:v>225.76666669999994</c:v>
                </c:pt>
                <c:pt idx="10483">
                  <c:v>225.8</c:v>
                </c:pt>
                <c:pt idx="10484">
                  <c:v>225.83333329999999</c:v>
                </c:pt>
                <c:pt idx="10485">
                  <c:v>225.8666667</c:v>
                </c:pt>
                <c:pt idx="10486">
                  <c:v>225.9</c:v>
                </c:pt>
                <c:pt idx="10487">
                  <c:v>225.93333329999999</c:v>
                </c:pt>
                <c:pt idx="10488">
                  <c:v>225.96666669999999</c:v>
                </c:pt>
                <c:pt idx="10489">
                  <c:v>226</c:v>
                </c:pt>
                <c:pt idx="10490">
                  <c:v>226.03333330000001</c:v>
                </c:pt>
                <c:pt idx="10491">
                  <c:v>226.06666669999998</c:v>
                </c:pt>
                <c:pt idx="10492">
                  <c:v>226.1</c:v>
                </c:pt>
                <c:pt idx="10493">
                  <c:v>226.1333333</c:v>
                </c:pt>
                <c:pt idx="10494">
                  <c:v>226.16666669999998</c:v>
                </c:pt>
                <c:pt idx="10495">
                  <c:v>226.2</c:v>
                </c:pt>
                <c:pt idx="10496">
                  <c:v>226.2333333</c:v>
                </c:pt>
                <c:pt idx="10497">
                  <c:v>226.26666669999994</c:v>
                </c:pt>
                <c:pt idx="10498">
                  <c:v>226.3</c:v>
                </c:pt>
                <c:pt idx="10499">
                  <c:v>226.33333329999999</c:v>
                </c:pt>
                <c:pt idx="10500">
                  <c:v>226.3666667</c:v>
                </c:pt>
                <c:pt idx="10501">
                  <c:v>226.4</c:v>
                </c:pt>
                <c:pt idx="10502">
                  <c:v>226.43333329999999</c:v>
                </c:pt>
                <c:pt idx="10503">
                  <c:v>226.46666669999999</c:v>
                </c:pt>
                <c:pt idx="10504">
                  <c:v>226.5</c:v>
                </c:pt>
                <c:pt idx="10505">
                  <c:v>226.53333330000001</c:v>
                </c:pt>
                <c:pt idx="10506">
                  <c:v>226.56666669999998</c:v>
                </c:pt>
                <c:pt idx="10507">
                  <c:v>226.6</c:v>
                </c:pt>
                <c:pt idx="10508">
                  <c:v>226.6333333</c:v>
                </c:pt>
                <c:pt idx="10509">
                  <c:v>226.66666669999998</c:v>
                </c:pt>
                <c:pt idx="10510">
                  <c:v>226.7</c:v>
                </c:pt>
                <c:pt idx="10511">
                  <c:v>226.7333333</c:v>
                </c:pt>
                <c:pt idx="10512">
                  <c:v>226.76666669999994</c:v>
                </c:pt>
                <c:pt idx="10513">
                  <c:v>226.8</c:v>
                </c:pt>
                <c:pt idx="10514">
                  <c:v>226.83333329999999</c:v>
                </c:pt>
                <c:pt idx="10515">
                  <c:v>226.8666667</c:v>
                </c:pt>
                <c:pt idx="10516">
                  <c:v>226.9</c:v>
                </c:pt>
                <c:pt idx="10517">
                  <c:v>226.93333329999999</c:v>
                </c:pt>
                <c:pt idx="10518">
                  <c:v>226.96666669999999</c:v>
                </c:pt>
                <c:pt idx="10519">
                  <c:v>227</c:v>
                </c:pt>
                <c:pt idx="10520">
                  <c:v>227.03333330000001</c:v>
                </c:pt>
                <c:pt idx="10521">
                  <c:v>227.06666669999998</c:v>
                </c:pt>
                <c:pt idx="10522">
                  <c:v>227.1</c:v>
                </c:pt>
                <c:pt idx="10523">
                  <c:v>227.1333333</c:v>
                </c:pt>
                <c:pt idx="10524">
                  <c:v>227.16666669999998</c:v>
                </c:pt>
                <c:pt idx="10525">
                  <c:v>227.2</c:v>
                </c:pt>
                <c:pt idx="10526">
                  <c:v>227.2333333</c:v>
                </c:pt>
                <c:pt idx="10527">
                  <c:v>227.26666669999994</c:v>
                </c:pt>
                <c:pt idx="10528">
                  <c:v>227.3</c:v>
                </c:pt>
                <c:pt idx="10529">
                  <c:v>227.33333329999999</c:v>
                </c:pt>
                <c:pt idx="10530">
                  <c:v>227.3666667</c:v>
                </c:pt>
                <c:pt idx="10531">
                  <c:v>227.4</c:v>
                </c:pt>
                <c:pt idx="10532">
                  <c:v>227.43333329999999</c:v>
                </c:pt>
                <c:pt idx="10533">
                  <c:v>227.46666669999999</c:v>
                </c:pt>
                <c:pt idx="10534">
                  <c:v>227.5</c:v>
                </c:pt>
                <c:pt idx="10535">
                  <c:v>227.53333330000001</c:v>
                </c:pt>
                <c:pt idx="10536">
                  <c:v>227.56666669999998</c:v>
                </c:pt>
                <c:pt idx="10537">
                  <c:v>227.6</c:v>
                </c:pt>
                <c:pt idx="10538">
                  <c:v>227.6333333</c:v>
                </c:pt>
                <c:pt idx="10539">
                  <c:v>227.66666669999998</c:v>
                </c:pt>
                <c:pt idx="10540">
                  <c:v>227.7</c:v>
                </c:pt>
                <c:pt idx="10541">
                  <c:v>227.7333333</c:v>
                </c:pt>
                <c:pt idx="10542">
                  <c:v>227.76666669999994</c:v>
                </c:pt>
                <c:pt idx="10543">
                  <c:v>227.8</c:v>
                </c:pt>
                <c:pt idx="10544">
                  <c:v>227.83333329999999</c:v>
                </c:pt>
                <c:pt idx="10545">
                  <c:v>227.8666667</c:v>
                </c:pt>
                <c:pt idx="10546">
                  <c:v>227.9</c:v>
                </c:pt>
                <c:pt idx="10547">
                  <c:v>227.93333329999999</c:v>
                </c:pt>
                <c:pt idx="10548">
                  <c:v>227.96666669999999</c:v>
                </c:pt>
                <c:pt idx="10549">
                  <c:v>228</c:v>
                </c:pt>
                <c:pt idx="10550">
                  <c:v>228.03333330000001</c:v>
                </c:pt>
                <c:pt idx="10551">
                  <c:v>228.06666669999998</c:v>
                </c:pt>
                <c:pt idx="10552">
                  <c:v>228.1</c:v>
                </c:pt>
                <c:pt idx="10553">
                  <c:v>228.1333333</c:v>
                </c:pt>
                <c:pt idx="10554">
                  <c:v>228.16666669999998</c:v>
                </c:pt>
                <c:pt idx="10555">
                  <c:v>228.2</c:v>
                </c:pt>
                <c:pt idx="10556">
                  <c:v>228.2333333</c:v>
                </c:pt>
                <c:pt idx="10557">
                  <c:v>228.26666669999994</c:v>
                </c:pt>
                <c:pt idx="10558">
                  <c:v>228.3</c:v>
                </c:pt>
                <c:pt idx="10559">
                  <c:v>228.33333329999999</c:v>
                </c:pt>
                <c:pt idx="10560">
                  <c:v>228.3666667</c:v>
                </c:pt>
                <c:pt idx="10561">
                  <c:v>228.4</c:v>
                </c:pt>
                <c:pt idx="10562">
                  <c:v>228.43333329999999</c:v>
                </c:pt>
                <c:pt idx="10563">
                  <c:v>228.46666669999999</c:v>
                </c:pt>
                <c:pt idx="10564">
                  <c:v>228.5</c:v>
                </c:pt>
                <c:pt idx="10565">
                  <c:v>228.53333330000001</c:v>
                </c:pt>
                <c:pt idx="10566">
                  <c:v>228.56666669999998</c:v>
                </c:pt>
                <c:pt idx="10567">
                  <c:v>228.6</c:v>
                </c:pt>
                <c:pt idx="10568">
                  <c:v>228.6333333</c:v>
                </c:pt>
                <c:pt idx="10569">
                  <c:v>228.66666669999998</c:v>
                </c:pt>
                <c:pt idx="10570">
                  <c:v>228.7</c:v>
                </c:pt>
                <c:pt idx="10571">
                  <c:v>228.7333333</c:v>
                </c:pt>
                <c:pt idx="10572">
                  <c:v>228.76666669999994</c:v>
                </c:pt>
                <c:pt idx="10573">
                  <c:v>228.8</c:v>
                </c:pt>
                <c:pt idx="10574">
                  <c:v>228.83333329999999</c:v>
                </c:pt>
                <c:pt idx="10575">
                  <c:v>228.8666667</c:v>
                </c:pt>
                <c:pt idx="10576">
                  <c:v>228.9</c:v>
                </c:pt>
                <c:pt idx="10577">
                  <c:v>228.93333329999999</c:v>
                </c:pt>
                <c:pt idx="10578">
                  <c:v>228.96666669999999</c:v>
                </c:pt>
                <c:pt idx="10579">
                  <c:v>229</c:v>
                </c:pt>
                <c:pt idx="10580">
                  <c:v>229.03333330000001</c:v>
                </c:pt>
                <c:pt idx="10581">
                  <c:v>229.06666669999998</c:v>
                </c:pt>
                <c:pt idx="10582">
                  <c:v>229.1</c:v>
                </c:pt>
                <c:pt idx="10583">
                  <c:v>229.1333333</c:v>
                </c:pt>
                <c:pt idx="10584">
                  <c:v>229.16666669999998</c:v>
                </c:pt>
                <c:pt idx="10585">
                  <c:v>229.2</c:v>
                </c:pt>
                <c:pt idx="10586">
                  <c:v>229.2333333</c:v>
                </c:pt>
                <c:pt idx="10587">
                  <c:v>229.26666669999994</c:v>
                </c:pt>
                <c:pt idx="10588">
                  <c:v>229.3</c:v>
                </c:pt>
                <c:pt idx="10589">
                  <c:v>229.33333329999999</c:v>
                </c:pt>
                <c:pt idx="10590">
                  <c:v>229.3666667</c:v>
                </c:pt>
                <c:pt idx="10591">
                  <c:v>229.4</c:v>
                </c:pt>
                <c:pt idx="10592">
                  <c:v>229.43333329999999</c:v>
                </c:pt>
                <c:pt idx="10593">
                  <c:v>229.46666669999999</c:v>
                </c:pt>
                <c:pt idx="10594">
                  <c:v>229.5</c:v>
                </c:pt>
                <c:pt idx="10595">
                  <c:v>229.53333330000001</c:v>
                </c:pt>
                <c:pt idx="10596">
                  <c:v>229.56666669999998</c:v>
                </c:pt>
                <c:pt idx="10597">
                  <c:v>229.6</c:v>
                </c:pt>
                <c:pt idx="10598">
                  <c:v>229.6333333</c:v>
                </c:pt>
                <c:pt idx="10599">
                  <c:v>229.66666669999998</c:v>
                </c:pt>
                <c:pt idx="10600">
                  <c:v>229.7</c:v>
                </c:pt>
                <c:pt idx="10601">
                  <c:v>229.7333333</c:v>
                </c:pt>
                <c:pt idx="10602">
                  <c:v>229.76666669999994</c:v>
                </c:pt>
                <c:pt idx="10603">
                  <c:v>229.8</c:v>
                </c:pt>
                <c:pt idx="10604">
                  <c:v>229.83333329999999</c:v>
                </c:pt>
                <c:pt idx="10605">
                  <c:v>229.8666667</c:v>
                </c:pt>
                <c:pt idx="10606">
                  <c:v>229.9</c:v>
                </c:pt>
                <c:pt idx="10607">
                  <c:v>229.93333329999999</c:v>
                </c:pt>
                <c:pt idx="10608">
                  <c:v>229.96666669999999</c:v>
                </c:pt>
                <c:pt idx="10609">
                  <c:v>230</c:v>
                </c:pt>
                <c:pt idx="10610">
                  <c:v>230.03333330000001</c:v>
                </c:pt>
                <c:pt idx="10611">
                  <c:v>230.06666669999998</c:v>
                </c:pt>
                <c:pt idx="10612">
                  <c:v>230.1</c:v>
                </c:pt>
                <c:pt idx="10613">
                  <c:v>230.1333333</c:v>
                </c:pt>
                <c:pt idx="10614">
                  <c:v>230.16666669999998</c:v>
                </c:pt>
                <c:pt idx="10615">
                  <c:v>230.2</c:v>
                </c:pt>
                <c:pt idx="10616">
                  <c:v>230.2333333</c:v>
                </c:pt>
                <c:pt idx="10617">
                  <c:v>230.26666669999994</c:v>
                </c:pt>
                <c:pt idx="10618">
                  <c:v>230.3</c:v>
                </c:pt>
                <c:pt idx="10619">
                  <c:v>230.33333329999999</c:v>
                </c:pt>
                <c:pt idx="10620">
                  <c:v>230.3666667</c:v>
                </c:pt>
                <c:pt idx="10621">
                  <c:v>230.4</c:v>
                </c:pt>
                <c:pt idx="10622">
                  <c:v>230.43333329999999</c:v>
                </c:pt>
                <c:pt idx="10623">
                  <c:v>230.46666669999999</c:v>
                </c:pt>
                <c:pt idx="10624">
                  <c:v>230.5</c:v>
                </c:pt>
                <c:pt idx="10625">
                  <c:v>230.53333330000001</c:v>
                </c:pt>
                <c:pt idx="10626">
                  <c:v>230.56666669999998</c:v>
                </c:pt>
                <c:pt idx="10627">
                  <c:v>230.6</c:v>
                </c:pt>
                <c:pt idx="10628">
                  <c:v>230.6333333</c:v>
                </c:pt>
                <c:pt idx="10629">
                  <c:v>230.66666669999998</c:v>
                </c:pt>
                <c:pt idx="10630">
                  <c:v>230.7</c:v>
                </c:pt>
                <c:pt idx="10631">
                  <c:v>230.7333333</c:v>
                </c:pt>
                <c:pt idx="10632">
                  <c:v>230.76666669999994</c:v>
                </c:pt>
                <c:pt idx="10633">
                  <c:v>230.8</c:v>
                </c:pt>
                <c:pt idx="10634">
                  <c:v>230.83333329999999</c:v>
                </c:pt>
                <c:pt idx="10635">
                  <c:v>230.8666667</c:v>
                </c:pt>
                <c:pt idx="10636">
                  <c:v>230.9</c:v>
                </c:pt>
                <c:pt idx="10637">
                  <c:v>230.93333329999999</c:v>
                </c:pt>
                <c:pt idx="10638">
                  <c:v>230.96666669999999</c:v>
                </c:pt>
                <c:pt idx="10639">
                  <c:v>231</c:v>
                </c:pt>
                <c:pt idx="10640">
                  <c:v>231.03333330000001</c:v>
                </c:pt>
                <c:pt idx="10641">
                  <c:v>231.06666669999998</c:v>
                </c:pt>
                <c:pt idx="10642">
                  <c:v>231.1</c:v>
                </c:pt>
                <c:pt idx="10643">
                  <c:v>231.1333333</c:v>
                </c:pt>
                <c:pt idx="10644">
                  <c:v>231.16666669999998</c:v>
                </c:pt>
                <c:pt idx="10645">
                  <c:v>231.2</c:v>
                </c:pt>
                <c:pt idx="10646">
                  <c:v>231.2333333</c:v>
                </c:pt>
                <c:pt idx="10647">
                  <c:v>231.26666669999994</c:v>
                </c:pt>
                <c:pt idx="10648">
                  <c:v>231.3</c:v>
                </c:pt>
                <c:pt idx="10649">
                  <c:v>231.33333329999999</c:v>
                </c:pt>
                <c:pt idx="10650">
                  <c:v>231.3666667</c:v>
                </c:pt>
                <c:pt idx="10651">
                  <c:v>231.4</c:v>
                </c:pt>
                <c:pt idx="10652">
                  <c:v>231.43333329999999</c:v>
                </c:pt>
                <c:pt idx="10653">
                  <c:v>231.46666669999999</c:v>
                </c:pt>
                <c:pt idx="10654">
                  <c:v>231.5</c:v>
                </c:pt>
                <c:pt idx="10655">
                  <c:v>231.53333330000001</c:v>
                </c:pt>
                <c:pt idx="10656">
                  <c:v>231.56666669999998</c:v>
                </c:pt>
                <c:pt idx="10657">
                  <c:v>231.6</c:v>
                </c:pt>
                <c:pt idx="10658">
                  <c:v>231.6333333</c:v>
                </c:pt>
                <c:pt idx="10659">
                  <c:v>231.66666669999998</c:v>
                </c:pt>
                <c:pt idx="10660">
                  <c:v>231.7</c:v>
                </c:pt>
                <c:pt idx="10661">
                  <c:v>231.7333333</c:v>
                </c:pt>
                <c:pt idx="10662">
                  <c:v>231.76666669999994</c:v>
                </c:pt>
                <c:pt idx="10663">
                  <c:v>231.8</c:v>
                </c:pt>
                <c:pt idx="10664">
                  <c:v>231.83333329999999</c:v>
                </c:pt>
                <c:pt idx="10665">
                  <c:v>231.8666667</c:v>
                </c:pt>
                <c:pt idx="10666">
                  <c:v>231.9</c:v>
                </c:pt>
                <c:pt idx="10667">
                  <c:v>231.93333329999999</c:v>
                </c:pt>
                <c:pt idx="10668">
                  <c:v>231.96666669999999</c:v>
                </c:pt>
                <c:pt idx="10669">
                  <c:v>232</c:v>
                </c:pt>
                <c:pt idx="10670">
                  <c:v>232.03333330000001</c:v>
                </c:pt>
                <c:pt idx="10671">
                  <c:v>232.06666669999998</c:v>
                </c:pt>
                <c:pt idx="10672">
                  <c:v>232.1</c:v>
                </c:pt>
                <c:pt idx="10673">
                  <c:v>232.1333333</c:v>
                </c:pt>
                <c:pt idx="10674">
                  <c:v>232.16666669999998</c:v>
                </c:pt>
                <c:pt idx="10675">
                  <c:v>232.2</c:v>
                </c:pt>
                <c:pt idx="10676">
                  <c:v>232.2333333</c:v>
                </c:pt>
                <c:pt idx="10677">
                  <c:v>232.26666669999994</c:v>
                </c:pt>
                <c:pt idx="10678">
                  <c:v>232.3</c:v>
                </c:pt>
                <c:pt idx="10679">
                  <c:v>232.33333329999999</c:v>
                </c:pt>
                <c:pt idx="10680">
                  <c:v>232.3666667</c:v>
                </c:pt>
                <c:pt idx="10681">
                  <c:v>232.4</c:v>
                </c:pt>
                <c:pt idx="10682">
                  <c:v>232.43333329999999</c:v>
                </c:pt>
                <c:pt idx="10683">
                  <c:v>232.46666669999999</c:v>
                </c:pt>
                <c:pt idx="10684">
                  <c:v>232.5</c:v>
                </c:pt>
                <c:pt idx="10685">
                  <c:v>232.53333330000001</c:v>
                </c:pt>
                <c:pt idx="10686">
                  <c:v>232.56666669999998</c:v>
                </c:pt>
                <c:pt idx="10687">
                  <c:v>232.6</c:v>
                </c:pt>
                <c:pt idx="10688">
                  <c:v>232.6333333</c:v>
                </c:pt>
                <c:pt idx="10689">
                  <c:v>232.66666669999998</c:v>
                </c:pt>
                <c:pt idx="10690">
                  <c:v>232.7</c:v>
                </c:pt>
                <c:pt idx="10691">
                  <c:v>232.7333333</c:v>
                </c:pt>
                <c:pt idx="10692">
                  <c:v>232.76666669999994</c:v>
                </c:pt>
                <c:pt idx="10693">
                  <c:v>232.8</c:v>
                </c:pt>
                <c:pt idx="10694">
                  <c:v>232.83333329999999</c:v>
                </c:pt>
                <c:pt idx="10695">
                  <c:v>232.8666667</c:v>
                </c:pt>
                <c:pt idx="10696">
                  <c:v>232.9</c:v>
                </c:pt>
                <c:pt idx="10697">
                  <c:v>232.93333329999999</c:v>
                </c:pt>
                <c:pt idx="10698">
                  <c:v>232.96666669999999</c:v>
                </c:pt>
                <c:pt idx="10699">
                  <c:v>233</c:v>
                </c:pt>
                <c:pt idx="10700">
                  <c:v>233.03333330000001</c:v>
                </c:pt>
                <c:pt idx="10701">
                  <c:v>233.06666669999998</c:v>
                </c:pt>
                <c:pt idx="10702">
                  <c:v>233.1</c:v>
                </c:pt>
                <c:pt idx="10703">
                  <c:v>233.1333333</c:v>
                </c:pt>
                <c:pt idx="10704">
                  <c:v>233.16666669999998</c:v>
                </c:pt>
                <c:pt idx="10705">
                  <c:v>233.2</c:v>
                </c:pt>
                <c:pt idx="10706">
                  <c:v>233.2333333</c:v>
                </c:pt>
                <c:pt idx="10707">
                  <c:v>233.26666669999994</c:v>
                </c:pt>
                <c:pt idx="10708">
                  <c:v>233.3</c:v>
                </c:pt>
                <c:pt idx="10709">
                  <c:v>233.33333329999999</c:v>
                </c:pt>
                <c:pt idx="10710">
                  <c:v>233.3666667</c:v>
                </c:pt>
                <c:pt idx="10711">
                  <c:v>233.4</c:v>
                </c:pt>
                <c:pt idx="10712">
                  <c:v>233.43333329999999</c:v>
                </c:pt>
                <c:pt idx="10713">
                  <c:v>233.46666669999999</c:v>
                </c:pt>
                <c:pt idx="10714">
                  <c:v>233.5</c:v>
                </c:pt>
                <c:pt idx="10715">
                  <c:v>233.53333330000001</c:v>
                </c:pt>
                <c:pt idx="10716">
                  <c:v>233.56666669999998</c:v>
                </c:pt>
                <c:pt idx="10717">
                  <c:v>233.6</c:v>
                </c:pt>
                <c:pt idx="10718">
                  <c:v>233.6333333</c:v>
                </c:pt>
                <c:pt idx="10719">
                  <c:v>233.66666669999998</c:v>
                </c:pt>
                <c:pt idx="10720">
                  <c:v>233.7</c:v>
                </c:pt>
                <c:pt idx="10721">
                  <c:v>233.7333333</c:v>
                </c:pt>
                <c:pt idx="10722">
                  <c:v>233.76666669999994</c:v>
                </c:pt>
                <c:pt idx="10723">
                  <c:v>233.8</c:v>
                </c:pt>
                <c:pt idx="10724">
                  <c:v>233.83333329999999</c:v>
                </c:pt>
                <c:pt idx="10725">
                  <c:v>233.8666667</c:v>
                </c:pt>
                <c:pt idx="10726">
                  <c:v>233.9</c:v>
                </c:pt>
                <c:pt idx="10727">
                  <c:v>233.93333329999999</c:v>
                </c:pt>
                <c:pt idx="10728">
                  <c:v>233.96666669999999</c:v>
                </c:pt>
                <c:pt idx="10729">
                  <c:v>234</c:v>
                </c:pt>
                <c:pt idx="10730">
                  <c:v>234.03333330000001</c:v>
                </c:pt>
                <c:pt idx="10731">
                  <c:v>234.06666669999998</c:v>
                </c:pt>
                <c:pt idx="10732">
                  <c:v>234.1</c:v>
                </c:pt>
                <c:pt idx="10733">
                  <c:v>234.1333333</c:v>
                </c:pt>
                <c:pt idx="10734">
                  <c:v>234.16666669999998</c:v>
                </c:pt>
                <c:pt idx="10735">
                  <c:v>234.2</c:v>
                </c:pt>
                <c:pt idx="10736">
                  <c:v>234.2333333</c:v>
                </c:pt>
                <c:pt idx="10737">
                  <c:v>234.26666669999994</c:v>
                </c:pt>
                <c:pt idx="10738">
                  <c:v>234.3</c:v>
                </c:pt>
                <c:pt idx="10739">
                  <c:v>234.33333329999999</c:v>
                </c:pt>
                <c:pt idx="10740">
                  <c:v>234.3666667</c:v>
                </c:pt>
                <c:pt idx="10741">
                  <c:v>234.4</c:v>
                </c:pt>
                <c:pt idx="10742">
                  <c:v>234.43333329999999</c:v>
                </c:pt>
                <c:pt idx="10743">
                  <c:v>234.46666669999999</c:v>
                </c:pt>
                <c:pt idx="10744">
                  <c:v>234.5</c:v>
                </c:pt>
                <c:pt idx="10745">
                  <c:v>234.53333330000001</c:v>
                </c:pt>
                <c:pt idx="10746">
                  <c:v>234.56666669999998</c:v>
                </c:pt>
                <c:pt idx="10747">
                  <c:v>234.6</c:v>
                </c:pt>
                <c:pt idx="10748">
                  <c:v>234.6333333</c:v>
                </c:pt>
                <c:pt idx="10749">
                  <c:v>234.66666669999998</c:v>
                </c:pt>
                <c:pt idx="10750">
                  <c:v>234.7</c:v>
                </c:pt>
                <c:pt idx="10751">
                  <c:v>234.7333333</c:v>
                </c:pt>
                <c:pt idx="10752">
                  <c:v>234.76666669999994</c:v>
                </c:pt>
                <c:pt idx="10753">
                  <c:v>234.8</c:v>
                </c:pt>
                <c:pt idx="10754">
                  <c:v>234.83333329999999</c:v>
                </c:pt>
                <c:pt idx="10755">
                  <c:v>234.8666667</c:v>
                </c:pt>
                <c:pt idx="10756">
                  <c:v>234.9</c:v>
                </c:pt>
                <c:pt idx="10757">
                  <c:v>234.93333329999999</c:v>
                </c:pt>
                <c:pt idx="10758">
                  <c:v>234.96666669999999</c:v>
                </c:pt>
                <c:pt idx="10759">
                  <c:v>235</c:v>
                </c:pt>
                <c:pt idx="10760">
                  <c:v>235.03333330000001</c:v>
                </c:pt>
                <c:pt idx="10761">
                  <c:v>235.06666669999998</c:v>
                </c:pt>
                <c:pt idx="10762">
                  <c:v>235.1</c:v>
                </c:pt>
                <c:pt idx="10763">
                  <c:v>235.1333333</c:v>
                </c:pt>
                <c:pt idx="10764">
                  <c:v>235.16666669999998</c:v>
                </c:pt>
                <c:pt idx="10765">
                  <c:v>235.2</c:v>
                </c:pt>
                <c:pt idx="10766">
                  <c:v>235.2333333</c:v>
                </c:pt>
                <c:pt idx="10767">
                  <c:v>235.26666669999994</c:v>
                </c:pt>
                <c:pt idx="10768">
                  <c:v>235.3</c:v>
                </c:pt>
                <c:pt idx="10769">
                  <c:v>235.33333329999999</c:v>
                </c:pt>
                <c:pt idx="10770">
                  <c:v>235.3666667</c:v>
                </c:pt>
                <c:pt idx="10771">
                  <c:v>235.4</c:v>
                </c:pt>
                <c:pt idx="10772">
                  <c:v>235.43333329999999</c:v>
                </c:pt>
                <c:pt idx="10773">
                  <c:v>235.46666669999999</c:v>
                </c:pt>
                <c:pt idx="10774">
                  <c:v>235.5</c:v>
                </c:pt>
                <c:pt idx="10775">
                  <c:v>235.53333330000001</c:v>
                </c:pt>
                <c:pt idx="10776">
                  <c:v>235.56666669999998</c:v>
                </c:pt>
                <c:pt idx="10777">
                  <c:v>235.6</c:v>
                </c:pt>
                <c:pt idx="10778">
                  <c:v>235.6333333</c:v>
                </c:pt>
                <c:pt idx="10779">
                  <c:v>235.66666669999998</c:v>
                </c:pt>
                <c:pt idx="10780">
                  <c:v>235.7</c:v>
                </c:pt>
                <c:pt idx="10781">
                  <c:v>235.7333333</c:v>
                </c:pt>
                <c:pt idx="10782">
                  <c:v>235.76666669999994</c:v>
                </c:pt>
                <c:pt idx="10783">
                  <c:v>235.8</c:v>
                </c:pt>
                <c:pt idx="10784">
                  <c:v>235.83333329999999</c:v>
                </c:pt>
                <c:pt idx="10785">
                  <c:v>235.8666667</c:v>
                </c:pt>
                <c:pt idx="10786">
                  <c:v>235.9</c:v>
                </c:pt>
                <c:pt idx="10787">
                  <c:v>235.93333329999999</c:v>
                </c:pt>
                <c:pt idx="10788">
                  <c:v>235.96666669999999</c:v>
                </c:pt>
                <c:pt idx="10789">
                  <c:v>236</c:v>
                </c:pt>
                <c:pt idx="10790">
                  <c:v>236.03333330000001</c:v>
                </c:pt>
                <c:pt idx="10791">
                  <c:v>236.06666669999998</c:v>
                </c:pt>
                <c:pt idx="10792">
                  <c:v>236.1</c:v>
                </c:pt>
                <c:pt idx="10793">
                  <c:v>236.1333333</c:v>
                </c:pt>
                <c:pt idx="10794">
                  <c:v>236.16666669999998</c:v>
                </c:pt>
                <c:pt idx="10795">
                  <c:v>236.2</c:v>
                </c:pt>
                <c:pt idx="10796">
                  <c:v>236.2333333</c:v>
                </c:pt>
                <c:pt idx="10797">
                  <c:v>236.26666669999994</c:v>
                </c:pt>
                <c:pt idx="10798">
                  <c:v>236.3</c:v>
                </c:pt>
                <c:pt idx="10799">
                  <c:v>236.33333329999999</c:v>
                </c:pt>
                <c:pt idx="10800">
                  <c:v>236.3666667</c:v>
                </c:pt>
                <c:pt idx="10801">
                  <c:v>236.4</c:v>
                </c:pt>
                <c:pt idx="10802">
                  <c:v>236.43333329999999</c:v>
                </c:pt>
                <c:pt idx="10803">
                  <c:v>236.46666669999999</c:v>
                </c:pt>
                <c:pt idx="10804">
                  <c:v>236.5</c:v>
                </c:pt>
                <c:pt idx="10805">
                  <c:v>236.53333330000001</c:v>
                </c:pt>
                <c:pt idx="10806">
                  <c:v>236.56666669999998</c:v>
                </c:pt>
                <c:pt idx="10807">
                  <c:v>236.6</c:v>
                </c:pt>
                <c:pt idx="10808">
                  <c:v>236.6333333</c:v>
                </c:pt>
                <c:pt idx="10809">
                  <c:v>236.66666669999998</c:v>
                </c:pt>
                <c:pt idx="10810">
                  <c:v>236.7</c:v>
                </c:pt>
                <c:pt idx="10811">
                  <c:v>236.7333333</c:v>
                </c:pt>
                <c:pt idx="10812">
                  <c:v>236.76666669999994</c:v>
                </c:pt>
                <c:pt idx="10813">
                  <c:v>236.8</c:v>
                </c:pt>
                <c:pt idx="10814">
                  <c:v>236.83333329999999</c:v>
                </c:pt>
                <c:pt idx="10815">
                  <c:v>236.8666667</c:v>
                </c:pt>
                <c:pt idx="10816">
                  <c:v>236.9</c:v>
                </c:pt>
                <c:pt idx="10817">
                  <c:v>236.93333329999999</c:v>
                </c:pt>
                <c:pt idx="10818">
                  <c:v>236.96666669999999</c:v>
                </c:pt>
                <c:pt idx="10819">
                  <c:v>237</c:v>
                </c:pt>
                <c:pt idx="10820">
                  <c:v>237.03333330000001</c:v>
                </c:pt>
                <c:pt idx="10821">
                  <c:v>237.06666669999998</c:v>
                </c:pt>
                <c:pt idx="10822">
                  <c:v>237.1</c:v>
                </c:pt>
                <c:pt idx="10823">
                  <c:v>237.1333333</c:v>
                </c:pt>
                <c:pt idx="10824">
                  <c:v>237.16666669999998</c:v>
                </c:pt>
                <c:pt idx="10825">
                  <c:v>237.2</c:v>
                </c:pt>
                <c:pt idx="10826">
                  <c:v>237.2333333</c:v>
                </c:pt>
                <c:pt idx="10827">
                  <c:v>237.26666669999994</c:v>
                </c:pt>
                <c:pt idx="10828">
                  <c:v>237.3</c:v>
                </c:pt>
                <c:pt idx="10829">
                  <c:v>237.33333329999999</c:v>
                </c:pt>
                <c:pt idx="10830">
                  <c:v>237.3666667</c:v>
                </c:pt>
                <c:pt idx="10831">
                  <c:v>237.4</c:v>
                </c:pt>
                <c:pt idx="10832">
                  <c:v>237.43333329999999</c:v>
                </c:pt>
                <c:pt idx="10833">
                  <c:v>237.46666669999999</c:v>
                </c:pt>
                <c:pt idx="10834">
                  <c:v>237.5</c:v>
                </c:pt>
                <c:pt idx="10835">
                  <c:v>237.53333330000001</c:v>
                </c:pt>
                <c:pt idx="10836">
                  <c:v>237.56666669999998</c:v>
                </c:pt>
                <c:pt idx="10837">
                  <c:v>237.6</c:v>
                </c:pt>
                <c:pt idx="10838">
                  <c:v>237.6333333</c:v>
                </c:pt>
                <c:pt idx="10839">
                  <c:v>237.66666669999998</c:v>
                </c:pt>
                <c:pt idx="10840">
                  <c:v>237.7</c:v>
                </c:pt>
                <c:pt idx="10841">
                  <c:v>237.7333333</c:v>
                </c:pt>
                <c:pt idx="10842">
                  <c:v>237.76666669999994</c:v>
                </c:pt>
                <c:pt idx="10843">
                  <c:v>237.8</c:v>
                </c:pt>
                <c:pt idx="10844">
                  <c:v>237.83333329999999</c:v>
                </c:pt>
                <c:pt idx="10845">
                  <c:v>237.8666667</c:v>
                </c:pt>
                <c:pt idx="10846">
                  <c:v>237.9</c:v>
                </c:pt>
                <c:pt idx="10847">
                  <c:v>237.93333329999999</c:v>
                </c:pt>
                <c:pt idx="10848">
                  <c:v>237.96666669999999</c:v>
                </c:pt>
                <c:pt idx="10849">
                  <c:v>238</c:v>
                </c:pt>
                <c:pt idx="10850">
                  <c:v>238.03333330000001</c:v>
                </c:pt>
                <c:pt idx="10851">
                  <c:v>238.06666669999998</c:v>
                </c:pt>
                <c:pt idx="10852">
                  <c:v>238.1</c:v>
                </c:pt>
                <c:pt idx="10853">
                  <c:v>238.1333333</c:v>
                </c:pt>
                <c:pt idx="10854">
                  <c:v>238.16666669999998</c:v>
                </c:pt>
                <c:pt idx="10855">
                  <c:v>238.2</c:v>
                </c:pt>
                <c:pt idx="10856">
                  <c:v>238.2333333</c:v>
                </c:pt>
                <c:pt idx="10857">
                  <c:v>238.26666669999994</c:v>
                </c:pt>
                <c:pt idx="10858">
                  <c:v>238.3</c:v>
                </c:pt>
                <c:pt idx="10859">
                  <c:v>238.33333329999999</c:v>
                </c:pt>
                <c:pt idx="10860">
                  <c:v>238.3666667</c:v>
                </c:pt>
                <c:pt idx="10861">
                  <c:v>238.4</c:v>
                </c:pt>
                <c:pt idx="10862">
                  <c:v>238.43333329999999</c:v>
                </c:pt>
                <c:pt idx="10863">
                  <c:v>238.46666669999999</c:v>
                </c:pt>
                <c:pt idx="10864">
                  <c:v>238.5</c:v>
                </c:pt>
                <c:pt idx="10865">
                  <c:v>238.53333330000001</c:v>
                </c:pt>
                <c:pt idx="10866">
                  <c:v>238.56666669999998</c:v>
                </c:pt>
                <c:pt idx="10867">
                  <c:v>238.6</c:v>
                </c:pt>
                <c:pt idx="10868">
                  <c:v>238.6333333</c:v>
                </c:pt>
                <c:pt idx="10869">
                  <c:v>238.66666669999998</c:v>
                </c:pt>
                <c:pt idx="10870">
                  <c:v>238.7</c:v>
                </c:pt>
                <c:pt idx="10871">
                  <c:v>238.7333333</c:v>
                </c:pt>
                <c:pt idx="10872">
                  <c:v>238.76666669999994</c:v>
                </c:pt>
                <c:pt idx="10873">
                  <c:v>238.8</c:v>
                </c:pt>
                <c:pt idx="10874">
                  <c:v>238.83333329999999</c:v>
                </c:pt>
                <c:pt idx="10875">
                  <c:v>238.8666667</c:v>
                </c:pt>
                <c:pt idx="10876">
                  <c:v>238.9</c:v>
                </c:pt>
                <c:pt idx="10877">
                  <c:v>238.93333329999999</c:v>
                </c:pt>
                <c:pt idx="10878">
                  <c:v>238.96666669999999</c:v>
                </c:pt>
                <c:pt idx="10879">
                  <c:v>239</c:v>
                </c:pt>
                <c:pt idx="10880">
                  <c:v>239.03333330000001</c:v>
                </c:pt>
                <c:pt idx="10881">
                  <c:v>239.06666669999998</c:v>
                </c:pt>
                <c:pt idx="10882">
                  <c:v>239.1</c:v>
                </c:pt>
                <c:pt idx="10883">
                  <c:v>239.1333333</c:v>
                </c:pt>
                <c:pt idx="10884">
                  <c:v>239.16666669999998</c:v>
                </c:pt>
                <c:pt idx="10885">
                  <c:v>239.2</c:v>
                </c:pt>
                <c:pt idx="10886">
                  <c:v>239.2333333</c:v>
                </c:pt>
                <c:pt idx="10887">
                  <c:v>239.26666669999994</c:v>
                </c:pt>
                <c:pt idx="10888">
                  <c:v>239.3</c:v>
                </c:pt>
                <c:pt idx="10889">
                  <c:v>239.33333329999999</c:v>
                </c:pt>
                <c:pt idx="10890">
                  <c:v>239.3666667</c:v>
                </c:pt>
                <c:pt idx="10891">
                  <c:v>239.4</c:v>
                </c:pt>
                <c:pt idx="10892">
                  <c:v>239.43333329999999</c:v>
                </c:pt>
                <c:pt idx="10893">
                  <c:v>239.46666669999999</c:v>
                </c:pt>
                <c:pt idx="10894">
                  <c:v>239.5</c:v>
                </c:pt>
                <c:pt idx="10895">
                  <c:v>239.53333330000001</c:v>
                </c:pt>
                <c:pt idx="10896">
                  <c:v>239.56666669999998</c:v>
                </c:pt>
                <c:pt idx="10897">
                  <c:v>239.6</c:v>
                </c:pt>
                <c:pt idx="10898">
                  <c:v>239.6333333</c:v>
                </c:pt>
                <c:pt idx="10899">
                  <c:v>239.66666669999998</c:v>
                </c:pt>
                <c:pt idx="10900">
                  <c:v>239.7</c:v>
                </c:pt>
                <c:pt idx="10901">
                  <c:v>239.7333333</c:v>
                </c:pt>
                <c:pt idx="10902">
                  <c:v>239.76666669999994</c:v>
                </c:pt>
                <c:pt idx="10903">
                  <c:v>239.8</c:v>
                </c:pt>
                <c:pt idx="10904">
                  <c:v>239.83333329999999</c:v>
                </c:pt>
                <c:pt idx="10905">
                  <c:v>239.8666667</c:v>
                </c:pt>
                <c:pt idx="10906">
                  <c:v>239.9</c:v>
                </c:pt>
                <c:pt idx="10907">
                  <c:v>239.93333329999999</c:v>
                </c:pt>
                <c:pt idx="10908">
                  <c:v>239.96666669999999</c:v>
                </c:pt>
                <c:pt idx="10909">
                  <c:v>240</c:v>
                </c:pt>
                <c:pt idx="10910">
                  <c:v>240.03333330000001</c:v>
                </c:pt>
                <c:pt idx="10911">
                  <c:v>240.06666669999998</c:v>
                </c:pt>
                <c:pt idx="10912">
                  <c:v>240.1</c:v>
                </c:pt>
                <c:pt idx="10913">
                  <c:v>240.1333333</c:v>
                </c:pt>
                <c:pt idx="10914">
                  <c:v>240.16666669999998</c:v>
                </c:pt>
                <c:pt idx="10915">
                  <c:v>240.2</c:v>
                </c:pt>
                <c:pt idx="10916">
                  <c:v>240.2333333</c:v>
                </c:pt>
                <c:pt idx="10917">
                  <c:v>240.26666669999994</c:v>
                </c:pt>
                <c:pt idx="10918">
                  <c:v>240.3</c:v>
                </c:pt>
                <c:pt idx="10919">
                  <c:v>240.33333329999999</c:v>
                </c:pt>
                <c:pt idx="10920">
                  <c:v>240.3666667</c:v>
                </c:pt>
                <c:pt idx="10921">
                  <c:v>240.4</c:v>
                </c:pt>
                <c:pt idx="10922">
                  <c:v>240.43333329999999</c:v>
                </c:pt>
                <c:pt idx="10923">
                  <c:v>240.46666669999999</c:v>
                </c:pt>
                <c:pt idx="10924">
                  <c:v>240.5</c:v>
                </c:pt>
                <c:pt idx="10925">
                  <c:v>240.53333330000001</c:v>
                </c:pt>
                <c:pt idx="10926">
                  <c:v>240.56666669999998</c:v>
                </c:pt>
                <c:pt idx="10927">
                  <c:v>240.6</c:v>
                </c:pt>
                <c:pt idx="10928">
                  <c:v>240.6333333</c:v>
                </c:pt>
                <c:pt idx="10929">
                  <c:v>240.66666669999998</c:v>
                </c:pt>
                <c:pt idx="10930">
                  <c:v>240.7</c:v>
                </c:pt>
                <c:pt idx="10931">
                  <c:v>240.7333333</c:v>
                </c:pt>
                <c:pt idx="10932">
                  <c:v>240.76666669999994</c:v>
                </c:pt>
                <c:pt idx="10933">
                  <c:v>240.8</c:v>
                </c:pt>
                <c:pt idx="10934">
                  <c:v>240.83333329999999</c:v>
                </c:pt>
                <c:pt idx="10935">
                  <c:v>240.8666667</c:v>
                </c:pt>
                <c:pt idx="10936">
                  <c:v>240.9</c:v>
                </c:pt>
                <c:pt idx="10937">
                  <c:v>240.93333329999999</c:v>
                </c:pt>
                <c:pt idx="10938">
                  <c:v>240.96666669999999</c:v>
                </c:pt>
                <c:pt idx="10939">
                  <c:v>241</c:v>
                </c:pt>
                <c:pt idx="10940">
                  <c:v>241.03333330000001</c:v>
                </c:pt>
                <c:pt idx="10941">
                  <c:v>241.06666669999998</c:v>
                </c:pt>
                <c:pt idx="10942">
                  <c:v>241.1</c:v>
                </c:pt>
                <c:pt idx="10943">
                  <c:v>241.1333333</c:v>
                </c:pt>
                <c:pt idx="10944">
                  <c:v>241.16666669999998</c:v>
                </c:pt>
                <c:pt idx="10945">
                  <c:v>241.2</c:v>
                </c:pt>
                <c:pt idx="10946">
                  <c:v>241.2333333</c:v>
                </c:pt>
                <c:pt idx="10947">
                  <c:v>241.26666669999994</c:v>
                </c:pt>
                <c:pt idx="10948">
                  <c:v>241.3</c:v>
                </c:pt>
                <c:pt idx="10949">
                  <c:v>241.33333329999999</c:v>
                </c:pt>
                <c:pt idx="10950">
                  <c:v>241.3666667</c:v>
                </c:pt>
                <c:pt idx="10951">
                  <c:v>241.4</c:v>
                </c:pt>
                <c:pt idx="10952">
                  <c:v>241.43333329999999</c:v>
                </c:pt>
                <c:pt idx="10953">
                  <c:v>241.46666669999999</c:v>
                </c:pt>
                <c:pt idx="10954">
                  <c:v>241.5</c:v>
                </c:pt>
                <c:pt idx="10955">
                  <c:v>241.53333330000001</c:v>
                </c:pt>
                <c:pt idx="10956">
                  <c:v>241.56666669999998</c:v>
                </c:pt>
                <c:pt idx="10957">
                  <c:v>241.6</c:v>
                </c:pt>
                <c:pt idx="10958">
                  <c:v>241.6333333</c:v>
                </c:pt>
                <c:pt idx="10959">
                  <c:v>241.66666669999998</c:v>
                </c:pt>
                <c:pt idx="10960">
                  <c:v>241.7</c:v>
                </c:pt>
                <c:pt idx="10961">
                  <c:v>241.7333333</c:v>
                </c:pt>
                <c:pt idx="10962">
                  <c:v>241.76666669999994</c:v>
                </c:pt>
                <c:pt idx="10963">
                  <c:v>241.8</c:v>
                </c:pt>
                <c:pt idx="10964">
                  <c:v>241.83333329999999</c:v>
                </c:pt>
                <c:pt idx="10965">
                  <c:v>241.8666667</c:v>
                </c:pt>
                <c:pt idx="10966">
                  <c:v>241.9</c:v>
                </c:pt>
                <c:pt idx="10967">
                  <c:v>241.93333329999999</c:v>
                </c:pt>
                <c:pt idx="10968">
                  <c:v>241.96666669999999</c:v>
                </c:pt>
                <c:pt idx="10969">
                  <c:v>242</c:v>
                </c:pt>
                <c:pt idx="10970">
                  <c:v>242.03333330000001</c:v>
                </c:pt>
                <c:pt idx="10971">
                  <c:v>242.06666669999998</c:v>
                </c:pt>
                <c:pt idx="10972">
                  <c:v>242.1</c:v>
                </c:pt>
                <c:pt idx="10973">
                  <c:v>242.1333333</c:v>
                </c:pt>
                <c:pt idx="10974">
                  <c:v>242.16666669999998</c:v>
                </c:pt>
                <c:pt idx="10975">
                  <c:v>242.2</c:v>
                </c:pt>
                <c:pt idx="10976">
                  <c:v>242.2333333</c:v>
                </c:pt>
                <c:pt idx="10977">
                  <c:v>242.26666669999994</c:v>
                </c:pt>
                <c:pt idx="10978">
                  <c:v>242.3</c:v>
                </c:pt>
                <c:pt idx="10979">
                  <c:v>242.33333329999999</c:v>
                </c:pt>
                <c:pt idx="10980">
                  <c:v>242.3666667</c:v>
                </c:pt>
                <c:pt idx="10981">
                  <c:v>242.4</c:v>
                </c:pt>
                <c:pt idx="10982">
                  <c:v>242.43333329999999</c:v>
                </c:pt>
                <c:pt idx="10983">
                  <c:v>242.46666669999999</c:v>
                </c:pt>
                <c:pt idx="10984">
                  <c:v>242.5</c:v>
                </c:pt>
                <c:pt idx="10985">
                  <c:v>242.53333330000001</c:v>
                </c:pt>
                <c:pt idx="10986">
                  <c:v>242.56666669999998</c:v>
                </c:pt>
                <c:pt idx="10987">
                  <c:v>242.6</c:v>
                </c:pt>
                <c:pt idx="10988">
                  <c:v>242.6333333</c:v>
                </c:pt>
                <c:pt idx="10989">
                  <c:v>242.66666669999998</c:v>
                </c:pt>
                <c:pt idx="10990">
                  <c:v>242.7</c:v>
                </c:pt>
                <c:pt idx="10991">
                  <c:v>242.7333333</c:v>
                </c:pt>
                <c:pt idx="10992">
                  <c:v>242.76666669999994</c:v>
                </c:pt>
                <c:pt idx="10993">
                  <c:v>242.8</c:v>
                </c:pt>
                <c:pt idx="10994">
                  <c:v>242.83333329999999</c:v>
                </c:pt>
                <c:pt idx="10995">
                  <c:v>242.8666667</c:v>
                </c:pt>
                <c:pt idx="10996">
                  <c:v>242.9</c:v>
                </c:pt>
                <c:pt idx="10997">
                  <c:v>242.93333329999999</c:v>
                </c:pt>
                <c:pt idx="10998">
                  <c:v>242.96666669999999</c:v>
                </c:pt>
                <c:pt idx="10999">
                  <c:v>243</c:v>
                </c:pt>
                <c:pt idx="11000">
                  <c:v>243.03333330000001</c:v>
                </c:pt>
                <c:pt idx="11001">
                  <c:v>243.06666669999998</c:v>
                </c:pt>
                <c:pt idx="11002">
                  <c:v>243.1</c:v>
                </c:pt>
                <c:pt idx="11003">
                  <c:v>243.1333333</c:v>
                </c:pt>
                <c:pt idx="11004">
                  <c:v>243.16666669999998</c:v>
                </c:pt>
                <c:pt idx="11005">
                  <c:v>243.2</c:v>
                </c:pt>
                <c:pt idx="11006">
                  <c:v>243.2333333</c:v>
                </c:pt>
                <c:pt idx="11007">
                  <c:v>243.26666669999994</c:v>
                </c:pt>
                <c:pt idx="11008">
                  <c:v>243.3</c:v>
                </c:pt>
                <c:pt idx="11009">
                  <c:v>243.33333329999999</c:v>
                </c:pt>
                <c:pt idx="11010">
                  <c:v>243.3666667</c:v>
                </c:pt>
                <c:pt idx="11011">
                  <c:v>243.4</c:v>
                </c:pt>
                <c:pt idx="11012">
                  <c:v>243.43333329999999</c:v>
                </c:pt>
                <c:pt idx="11013">
                  <c:v>243.46666669999999</c:v>
                </c:pt>
                <c:pt idx="11014">
                  <c:v>243.5</c:v>
                </c:pt>
                <c:pt idx="11015">
                  <c:v>243.53333330000001</c:v>
                </c:pt>
                <c:pt idx="11016">
                  <c:v>243.56666669999998</c:v>
                </c:pt>
                <c:pt idx="11017">
                  <c:v>243.6</c:v>
                </c:pt>
                <c:pt idx="11018">
                  <c:v>243.6333333</c:v>
                </c:pt>
                <c:pt idx="11019">
                  <c:v>243.66666669999998</c:v>
                </c:pt>
                <c:pt idx="11020">
                  <c:v>243.7</c:v>
                </c:pt>
                <c:pt idx="11021">
                  <c:v>243.7333333</c:v>
                </c:pt>
                <c:pt idx="11022">
                  <c:v>243.76666669999994</c:v>
                </c:pt>
                <c:pt idx="11023">
                  <c:v>243.8</c:v>
                </c:pt>
                <c:pt idx="11024">
                  <c:v>243.83333329999999</c:v>
                </c:pt>
                <c:pt idx="11025">
                  <c:v>243.8666667</c:v>
                </c:pt>
                <c:pt idx="11026">
                  <c:v>243.9</c:v>
                </c:pt>
                <c:pt idx="11027">
                  <c:v>243.93333329999999</c:v>
                </c:pt>
                <c:pt idx="11028">
                  <c:v>243.96666669999999</c:v>
                </c:pt>
                <c:pt idx="11029">
                  <c:v>244</c:v>
                </c:pt>
                <c:pt idx="11030">
                  <c:v>244.03333330000001</c:v>
                </c:pt>
                <c:pt idx="11031">
                  <c:v>244.06666669999998</c:v>
                </c:pt>
                <c:pt idx="11032">
                  <c:v>244.1</c:v>
                </c:pt>
                <c:pt idx="11033">
                  <c:v>244.1333333</c:v>
                </c:pt>
                <c:pt idx="11034">
                  <c:v>244.16666669999998</c:v>
                </c:pt>
                <c:pt idx="11035">
                  <c:v>244.2</c:v>
                </c:pt>
                <c:pt idx="11036">
                  <c:v>244.2333333</c:v>
                </c:pt>
                <c:pt idx="11037">
                  <c:v>244.26666669999994</c:v>
                </c:pt>
                <c:pt idx="11038">
                  <c:v>244.3</c:v>
                </c:pt>
                <c:pt idx="11039">
                  <c:v>244.33333329999999</c:v>
                </c:pt>
                <c:pt idx="11040">
                  <c:v>244.3666667</c:v>
                </c:pt>
                <c:pt idx="11041">
                  <c:v>244.4</c:v>
                </c:pt>
                <c:pt idx="11042">
                  <c:v>244.43333329999999</c:v>
                </c:pt>
                <c:pt idx="11043">
                  <c:v>244.46666669999999</c:v>
                </c:pt>
                <c:pt idx="11044">
                  <c:v>244.5</c:v>
                </c:pt>
                <c:pt idx="11045">
                  <c:v>244.53333330000001</c:v>
                </c:pt>
                <c:pt idx="11046">
                  <c:v>244.56666669999998</c:v>
                </c:pt>
                <c:pt idx="11047">
                  <c:v>244.6</c:v>
                </c:pt>
                <c:pt idx="11048">
                  <c:v>244.6333333</c:v>
                </c:pt>
                <c:pt idx="11049">
                  <c:v>244.66666669999998</c:v>
                </c:pt>
                <c:pt idx="11050">
                  <c:v>244.7</c:v>
                </c:pt>
                <c:pt idx="11051">
                  <c:v>244.7333333</c:v>
                </c:pt>
                <c:pt idx="11052">
                  <c:v>244.76666669999994</c:v>
                </c:pt>
                <c:pt idx="11053">
                  <c:v>244.8</c:v>
                </c:pt>
                <c:pt idx="11054">
                  <c:v>244.83333329999999</c:v>
                </c:pt>
                <c:pt idx="11055">
                  <c:v>244.8666667</c:v>
                </c:pt>
                <c:pt idx="11056">
                  <c:v>244.9</c:v>
                </c:pt>
                <c:pt idx="11057">
                  <c:v>244.93333329999999</c:v>
                </c:pt>
                <c:pt idx="11058">
                  <c:v>244.96666669999999</c:v>
                </c:pt>
                <c:pt idx="11059">
                  <c:v>245</c:v>
                </c:pt>
                <c:pt idx="11060">
                  <c:v>245.03333330000001</c:v>
                </c:pt>
                <c:pt idx="11061">
                  <c:v>245.06666669999998</c:v>
                </c:pt>
                <c:pt idx="11062">
                  <c:v>245.1</c:v>
                </c:pt>
                <c:pt idx="11063">
                  <c:v>245.1333333</c:v>
                </c:pt>
                <c:pt idx="11064">
                  <c:v>245.16666669999998</c:v>
                </c:pt>
                <c:pt idx="11065">
                  <c:v>245.2</c:v>
                </c:pt>
                <c:pt idx="11066">
                  <c:v>245.2333333</c:v>
                </c:pt>
                <c:pt idx="11067">
                  <c:v>245.26666669999994</c:v>
                </c:pt>
                <c:pt idx="11068">
                  <c:v>245.3</c:v>
                </c:pt>
                <c:pt idx="11069">
                  <c:v>245.33333329999999</c:v>
                </c:pt>
                <c:pt idx="11070">
                  <c:v>245.3666667</c:v>
                </c:pt>
                <c:pt idx="11071">
                  <c:v>245.4</c:v>
                </c:pt>
                <c:pt idx="11072">
                  <c:v>245.43333329999999</c:v>
                </c:pt>
                <c:pt idx="11073">
                  <c:v>245.46666669999999</c:v>
                </c:pt>
                <c:pt idx="11074">
                  <c:v>245.5</c:v>
                </c:pt>
                <c:pt idx="11075">
                  <c:v>245.53333330000001</c:v>
                </c:pt>
                <c:pt idx="11076">
                  <c:v>245.56666669999998</c:v>
                </c:pt>
                <c:pt idx="11077">
                  <c:v>245.6</c:v>
                </c:pt>
                <c:pt idx="11078">
                  <c:v>245.6333333</c:v>
                </c:pt>
                <c:pt idx="11079">
                  <c:v>245.66666669999998</c:v>
                </c:pt>
                <c:pt idx="11080">
                  <c:v>245.7</c:v>
                </c:pt>
                <c:pt idx="11081">
                  <c:v>245.7333333</c:v>
                </c:pt>
                <c:pt idx="11082">
                  <c:v>245.76666669999994</c:v>
                </c:pt>
                <c:pt idx="11083">
                  <c:v>245.8</c:v>
                </c:pt>
                <c:pt idx="11084">
                  <c:v>245.83333329999999</c:v>
                </c:pt>
                <c:pt idx="11085">
                  <c:v>245.8666667</c:v>
                </c:pt>
                <c:pt idx="11086">
                  <c:v>245.9</c:v>
                </c:pt>
                <c:pt idx="11087">
                  <c:v>245.93333329999999</c:v>
                </c:pt>
                <c:pt idx="11088">
                  <c:v>245.96666669999999</c:v>
                </c:pt>
                <c:pt idx="11089">
                  <c:v>246</c:v>
                </c:pt>
                <c:pt idx="11090">
                  <c:v>246.03333330000001</c:v>
                </c:pt>
                <c:pt idx="11091">
                  <c:v>246.06666669999998</c:v>
                </c:pt>
                <c:pt idx="11092">
                  <c:v>246.1</c:v>
                </c:pt>
                <c:pt idx="11093">
                  <c:v>246.1333333</c:v>
                </c:pt>
                <c:pt idx="11094">
                  <c:v>246.16666669999998</c:v>
                </c:pt>
                <c:pt idx="11095">
                  <c:v>246.2</c:v>
                </c:pt>
                <c:pt idx="11096">
                  <c:v>246.2333333</c:v>
                </c:pt>
                <c:pt idx="11097">
                  <c:v>246.26666669999994</c:v>
                </c:pt>
                <c:pt idx="11098">
                  <c:v>246.3</c:v>
                </c:pt>
                <c:pt idx="11099">
                  <c:v>246.33333329999999</c:v>
                </c:pt>
                <c:pt idx="11100">
                  <c:v>246.3666667</c:v>
                </c:pt>
                <c:pt idx="11101">
                  <c:v>246.4</c:v>
                </c:pt>
                <c:pt idx="11102">
                  <c:v>246.43333329999999</c:v>
                </c:pt>
                <c:pt idx="11103">
                  <c:v>246.46666669999999</c:v>
                </c:pt>
                <c:pt idx="11104">
                  <c:v>246.5</c:v>
                </c:pt>
                <c:pt idx="11105">
                  <c:v>246.53333330000001</c:v>
                </c:pt>
                <c:pt idx="11106">
                  <c:v>246.56666669999998</c:v>
                </c:pt>
                <c:pt idx="11107">
                  <c:v>246.6</c:v>
                </c:pt>
                <c:pt idx="11108">
                  <c:v>246.6333333</c:v>
                </c:pt>
                <c:pt idx="11109">
                  <c:v>246.66666669999998</c:v>
                </c:pt>
                <c:pt idx="11110">
                  <c:v>246.7</c:v>
                </c:pt>
                <c:pt idx="11111">
                  <c:v>246.7333333</c:v>
                </c:pt>
                <c:pt idx="11112">
                  <c:v>246.76666669999994</c:v>
                </c:pt>
                <c:pt idx="11113">
                  <c:v>246.8</c:v>
                </c:pt>
                <c:pt idx="11114">
                  <c:v>246.83333329999999</c:v>
                </c:pt>
                <c:pt idx="11115">
                  <c:v>246.8666667</c:v>
                </c:pt>
                <c:pt idx="11116">
                  <c:v>246.9</c:v>
                </c:pt>
                <c:pt idx="11117">
                  <c:v>246.93333329999999</c:v>
                </c:pt>
                <c:pt idx="11118">
                  <c:v>246.96666669999999</c:v>
                </c:pt>
                <c:pt idx="11119">
                  <c:v>247</c:v>
                </c:pt>
                <c:pt idx="11120">
                  <c:v>247.03333330000001</c:v>
                </c:pt>
                <c:pt idx="11121">
                  <c:v>247.06666669999998</c:v>
                </c:pt>
                <c:pt idx="11122">
                  <c:v>247.1</c:v>
                </c:pt>
                <c:pt idx="11123">
                  <c:v>247.1333333</c:v>
                </c:pt>
                <c:pt idx="11124">
                  <c:v>247.16666669999998</c:v>
                </c:pt>
                <c:pt idx="11125">
                  <c:v>247.2</c:v>
                </c:pt>
                <c:pt idx="11126">
                  <c:v>247.2333333</c:v>
                </c:pt>
                <c:pt idx="11127">
                  <c:v>247.26666669999994</c:v>
                </c:pt>
                <c:pt idx="11128">
                  <c:v>247.3</c:v>
                </c:pt>
                <c:pt idx="11129">
                  <c:v>247.33333329999999</c:v>
                </c:pt>
                <c:pt idx="11130">
                  <c:v>247.3666667</c:v>
                </c:pt>
                <c:pt idx="11131">
                  <c:v>247.4</c:v>
                </c:pt>
                <c:pt idx="11132">
                  <c:v>247.43333329999999</c:v>
                </c:pt>
                <c:pt idx="11133">
                  <c:v>247.46666669999999</c:v>
                </c:pt>
                <c:pt idx="11134">
                  <c:v>247.5</c:v>
                </c:pt>
                <c:pt idx="11135">
                  <c:v>247.53333330000001</c:v>
                </c:pt>
                <c:pt idx="11136">
                  <c:v>247.56666669999998</c:v>
                </c:pt>
                <c:pt idx="11137">
                  <c:v>247.6</c:v>
                </c:pt>
                <c:pt idx="11138">
                  <c:v>247.6333333</c:v>
                </c:pt>
                <c:pt idx="11139">
                  <c:v>247.66666669999998</c:v>
                </c:pt>
                <c:pt idx="11140">
                  <c:v>247.7</c:v>
                </c:pt>
                <c:pt idx="11141">
                  <c:v>247.7333333</c:v>
                </c:pt>
                <c:pt idx="11142">
                  <c:v>247.76666669999994</c:v>
                </c:pt>
                <c:pt idx="11143">
                  <c:v>247.8</c:v>
                </c:pt>
                <c:pt idx="11144">
                  <c:v>247.83333329999999</c:v>
                </c:pt>
                <c:pt idx="11145">
                  <c:v>247.8666667</c:v>
                </c:pt>
                <c:pt idx="11146">
                  <c:v>247.9</c:v>
                </c:pt>
                <c:pt idx="11147">
                  <c:v>247.93333329999999</c:v>
                </c:pt>
                <c:pt idx="11148">
                  <c:v>247.96666669999999</c:v>
                </c:pt>
                <c:pt idx="11149">
                  <c:v>248</c:v>
                </c:pt>
                <c:pt idx="11150">
                  <c:v>248.03333330000001</c:v>
                </c:pt>
                <c:pt idx="11151">
                  <c:v>248.06666669999998</c:v>
                </c:pt>
                <c:pt idx="11152">
                  <c:v>248.1</c:v>
                </c:pt>
                <c:pt idx="11153">
                  <c:v>248.1333333</c:v>
                </c:pt>
                <c:pt idx="11154">
                  <c:v>248.16666669999998</c:v>
                </c:pt>
                <c:pt idx="11155">
                  <c:v>248.2</c:v>
                </c:pt>
                <c:pt idx="11156">
                  <c:v>248.2333333</c:v>
                </c:pt>
                <c:pt idx="11157">
                  <c:v>248.26666669999994</c:v>
                </c:pt>
                <c:pt idx="11158">
                  <c:v>248.3</c:v>
                </c:pt>
                <c:pt idx="11159">
                  <c:v>248.33333329999999</c:v>
                </c:pt>
                <c:pt idx="11160">
                  <c:v>248.3666667</c:v>
                </c:pt>
                <c:pt idx="11161">
                  <c:v>248.4</c:v>
                </c:pt>
                <c:pt idx="11162">
                  <c:v>248.43333329999999</c:v>
                </c:pt>
                <c:pt idx="11163">
                  <c:v>248.46666669999999</c:v>
                </c:pt>
                <c:pt idx="11164">
                  <c:v>248.5</c:v>
                </c:pt>
                <c:pt idx="11165">
                  <c:v>248.53333330000001</c:v>
                </c:pt>
                <c:pt idx="11166">
                  <c:v>248.56666669999998</c:v>
                </c:pt>
                <c:pt idx="11167">
                  <c:v>248.6</c:v>
                </c:pt>
                <c:pt idx="11168">
                  <c:v>248.6333333</c:v>
                </c:pt>
                <c:pt idx="11169">
                  <c:v>248.66666669999998</c:v>
                </c:pt>
                <c:pt idx="11170">
                  <c:v>248.7</c:v>
                </c:pt>
                <c:pt idx="11171">
                  <c:v>248.7333333</c:v>
                </c:pt>
                <c:pt idx="11172">
                  <c:v>248.76666669999994</c:v>
                </c:pt>
                <c:pt idx="11173">
                  <c:v>248.8</c:v>
                </c:pt>
                <c:pt idx="11174">
                  <c:v>248.83333329999999</c:v>
                </c:pt>
                <c:pt idx="11175">
                  <c:v>248.8666667</c:v>
                </c:pt>
                <c:pt idx="11176">
                  <c:v>248.9</c:v>
                </c:pt>
                <c:pt idx="11177">
                  <c:v>248.93333329999999</c:v>
                </c:pt>
                <c:pt idx="11178">
                  <c:v>248.96666669999999</c:v>
                </c:pt>
                <c:pt idx="11179">
                  <c:v>249</c:v>
                </c:pt>
                <c:pt idx="11180">
                  <c:v>249.03333330000001</c:v>
                </c:pt>
                <c:pt idx="11181">
                  <c:v>249.06666669999998</c:v>
                </c:pt>
                <c:pt idx="11182">
                  <c:v>249.1</c:v>
                </c:pt>
                <c:pt idx="11183">
                  <c:v>249.1333333</c:v>
                </c:pt>
                <c:pt idx="11184">
                  <c:v>249.16666669999998</c:v>
                </c:pt>
                <c:pt idx="11185">
                  <c:v>249.2</c:v>
                </c:pt>
                <c:pt idx="11186">
                  <c:v>249.2333333</c:v>
                </c:pt>
                <c:pt idx="11187">
                  <c:v>249.26666669999994</c:v>
                </c:pt>
                <c:pt idx="11188">
                  <c:v>249.3</c:v>
                </c:pt>
                <c:pt idx="11189">
                  <c:v>249.33333329999999</c:v>
                </c:pt>
                <c:pt idx="11190">
                  <c:v>249.3666667</c:v>
                </c:pt>
                <c:pt idx="11191">
                  <c:v>249.4</c:v>
                </c:pt>
                <c:pt idx="11192">
                  <c:v>249.43333329999999</c:v>
                </c:pt>
                <c:pt idx="11193">
                  <c:v>249.46666669999999</c:v>
                </c:pt>
                <c:pt idx="11194">
                  <c:v>249.5</c:v>
                </c:pt>
                <c:pt idx="11195">
                  <c:v>249.53333330000001</c:v>
                </c:pt>
                <c:pt idx="11196">
                  <c:v>249.56666669999998</c:v>
                </c:pt>
                <c:pt idx="11197">
                  <c:v>249.6</c:v>
                </c:pt>
                <c:pt idx="11198">
                  <c:v>249.6333333</c:v>
                </c:pt>
                <c:pt idx="11199">
                  <c:v>249.66666669999998</c:v>
                </c:pt>
                <c:pt idx="11200">
                  <c:v>249.7</c:v>
                </c:pt>
                <c:pt idx="11201">
                  <c:v>249.7333333</c:v>
                </c:pt>
                <c:pt idx="11202">
                  <c:v>249.76666669999994</c:v>
                </c:pt>
                <c:pt idx="11203">
                  <c:v>249.8</c:v>
                </c:pt>
                <c:pt idx="11204">
                  <c:v>249.83333329999999</c:v>
                </c:pt>
                <c:pt idx="11205">
                  <c:v>249.8666667</c:v>
                </c:pt>
                <c:pt idx="11206">
                  <c:v>249.9</c:v>
                </c:pt>
                <c:pt idx="11207">
                  <c:v>249.93333329999999</c:v>
                </c:pt>
                <c:pt idx="11208">
                  <c:v>249.96666669999999</c:v>
                </c:pt>
                <c:pt idx="11209">
                  <c:v>250</c:v>
                </c:pt>
                <c:pt idx="11210">
                  <c:v>250.03333330000001</c:v>
                </c:pt>
                <c:pt idx="11211">
                  <c:v>250.06666669999998</c:v>
                </c:pt>
                <c:pt idx="11212">
                  <c:v>250.1</c:v>
                </c:pt>
                <c:pt idx="11213">
                  <c:v>250.1333333</c:v>
                </c:pt>
                <c:pt idx="11214">
                  <c:v>250.16666669999998</c:v>
                </c:pt>
                <c:pt idx="11215">
                  <c:v>250.2</c:v>
                </c:pt>
                <c:pt idx="11216">
                  <c:v>250.2333333</c:v>
                </c:pt>
                <c:pt idx="11217">
                  <c:v>250.26666669999994</c:v>
                </c:pt>
                <c:pt idx="11218">
                  <c:v>250.3</c:v>
                </c:pt>
                <c:pt idx="11219">
                  <c:v>250.33333329999999</c:v>
                </c:pt>
                <c:pt idx="11220">
                  <c:v>250.3666667</c:v>
                </c:pt>
                <c:pt idx="11221">
                  <c:v>250.4</c:v>
                </c:pt>
                <c:pt idx="11222">
                  <c:v>250.43333329999999</c:v>
                </c:pt>
                <c:pt idx="11223">
                  <c:v>250.46666669999999</c:v>
                </c:pt>
                <c:pt idx="11224">
                  <c:v>250.5</c:v>
                </c:pt>
                <c:pt idx="11225">
                  <c:v>250.53333330000001</c:v>
                </c:pt>
                <c:pt idx="11226">
                  <c:v>250.56666669999998</c:v>
                </c:pt>
                <c:pt idx="11227">
                  <c:v>250.6</c:v>
                </c:pt>
                <c:pt idx="11228">
                  <c:v>250.6333333</c:v>
                </c:pt>
                <c:pt idx="11229">
                  <c:v>250.66666669999998</c:v>
                </c:pt>
                <c:pt idx="11230">
                  <c:v>250.7</c:v>
                </c:pt>
                <c:pt idx="11231">
                  <c:v>250.7333333</c:v>
                </c:pt>
                <c:pt idx="11232">
                  <c:v>250.76666669999994</c:v>
                </c:pt>
                <c:pt idx="11233">
                  <c:v>250.8</c:v>
                </c:pt>
                <c:pt idx="11234">
                  <c:v>250.83333329999999</c:v>
                </c:pt>
                <c:pt idx="11235">
                  <c:v>250.8666667</c:v>
                </c:pt>
                <c:pt idx="11236">
                  <c:v>250.9</c:v>
                </c:pt>
                <c:pt idx="11237">
                  <c:v>250.93333329999999</c:v>
                </c:pt>
                <c:pt idx="11238">
                  <c:v>250.96666669999999</c:v>
                </c:pt>
                <c:pt idx="11239">
                  <c:v>251</c:v>
                </c:pt>
                <c:pt idx="11240">
                  <c:v>251.03333330000001</c:v>
                </c:pt>
                <c:pt idx="11241">
                  <c:v>251.06666669999998</c:v>
                </c:pt>
                <c:pt idx="11242">
                  <c:v>251.1</c:v>
                </c:pt>
                <c:pt idx="11243">
                  <c:v>251.1333333</c:v>
                </c:pt>
                <c:pt idx="11244">
                  <c:v>251.16666669999998</c:v>
                </c:pt>
                <c:pt idx="11245">
                  <c:v>251.2</c:v>
                </c:pt>
                <c:pt idx="11246">
                  <c:v>251.2333333</c:v>
                </c:pt>
                <c:pt idx="11247">
                  <c:v>251.26666669999994</c:v>
                </c:pt>
                <c:pt idx="11248">
                  <c:v>251.3</c:v>
                </c:pt>
                <c:pt idx="11249">
                  <c:v>251.33333329999999</c:v>
                </c:pt>
                <c:pt idx="11250">
                  <c:v>251.3666667</c:v>
                </c:pt>
                <c:pt idx="11251">
                  <c:v>251.4</c:v>
                </c:pt>
                <c:pt idx="11252">
                  <c:v>251.43333329999999</c:v>
                </c:pt>
                <c:pt idx="11253">
                  <c:v>251.46666669999999</c:v>
                </c:pt>
                <c:pt idx="11254">
                  <c:v>251.5</c:v>
                </c:pt>
                <c:pt idx="11255">
                  <c:v>251.53333330000001</c:v>
                </c:pt>
                <c:pt idx="11256">
                  <c:v>251.56666669999998</c:v>
                </c:pt>
                <c:pt idx="11257">
                  <c:v>251.6</c:v>
                </c:pt>
                <c:pt idx="11258">
                  <c:v>251.6333333</c:v>
                </c:pt>
                <c:pt idx="11259">
                  <c:v>251.66666669999998</c:v>
                </c:pt>
                <c:pt idx="11260">
                  <c:v>251.7</c:v>
                </c:pt>
                <c:pt idx="11261">
                  <c:v>251.7333333</c:v>
                </c:pt>
                <c:pt idx="11262">
                  <c:v>251.76666669999994</c:v>
                </c:pt>
                <c:pt idx="11263">
                  <c:v>251.8</c:v>
                </c:pt>
                <c:pt idx="11264">
                  <c:v>251.83333329999999</c:v>
                </c:pt>
                <c:pt idx="11265">
                  <c:v>251.8666667</c:v>
                </c:pt>
                <c:pt idx="11266">
                  <c:v>251.9</c:v>
                </c:pt>
                <c:pt idx="11267">
                  <c:v>251.93333329999999</c:v>
                </c:pt>
                <c:pt idx="11268">
                  <c:v>251.96666669999999</c:v>
                </c:pt>
                <c:pt idx="11269">
                  <c:v>252</c:v>
                </c:pt>
                <c:pt idx="11270">
                  <c:v>252.03333330000001</c:v>
                </c:pt>
                <c:pt idx="11271">
                  <c:v>252.06666669999998</c:v>
                </c:pt>
                <c:pt idx="11272">
                  <c:v>252.1</c:v>
                </c:pt>
                <c:pt idx="11273">
                  <c:v>252.1333333</c:v>
                </c:pt>
                <c:pt idx="11274">
                  <c:v>252.16666669999998</c:v>
                </c:pt>
                <c:pt idx="11275">
                  <c:v>252.2</c:v>
                </c:pt>
                <c:pt idx="11276">
                  <c:v>252.2333333</c:v>
                </c:pt>
                <c:pt idx="11277">
                  <c:v>252.26666669999994</c:v>
                </c:pt>
                <c:pt idx="11278">
                  <c:v>252.3</c:v>
                </c:pt>
                <c:pt idx="11279">
                  <c:v>252.33333329999999</c:v>
                </c:pt>
                <c:pt idx="11280">
                  <c:v>252.3666667</c:v>
                </c:pt>
                <c:pt idx="11281">
                  <c:v>252.4</c:v>
                </c:pt>
                <c:pt idx="11282">
                  <c:v>252.43333329999999</c:v>
                </c:pt>
                <c:pt idx="11283">
                  <c:v>252.46666669999999</c:v>
                </c:pt>
                <c:pt idx="11284">
                  <c:v>252.5</c:v>
                </c:pt>
                <c:pt idx="11285">
                  <c:v>252.53333330000001</c:v>
                </c:pt>
                <c:pt idx="11286">
                  <c:v>252.56666669999998</c:v>
                </c:pt>
                <c:pt idx="11287">
                  <c:v>252.6</c:v>
                </c:pt>
                <c:pt idx="11288">
                  <c:v>252.6333333</c:v>
                </c:pt>
                <c:pt idx="11289">
                  <c:v>252.66666669999998</c:v>
                </c:pt>
                <c:pt idx="11290">
                  <c:v>252.7</c:v>
                </c:pt>
                <c:pt idx="11291">
                  <c:v>252.7333333</c:v>
                </c:pt>
                <c:pt idx="11292">
                  <c:v>252.76666669999994</c:v>
                </c:pt>
                <c:pt idx="11293">
                  <c:v>252.8</c:v>
                </c:pt>
                <c:pt idx="11294">
                  <c:v>252.83333329999999</c:v>
                </c:pt>
                <c:pt idx="11295">
                  <c:v>252.8666667</c:v>
                </c:pt>
                <c:pt idx="11296">
                  <c:v>252.9</c:v>
                </c:pt>
                <c:pt idx="11297">
                  <c:v>252.93333329999999</c:v>
                </c:pt>
                <c:pt idx="11298">
                  <c:v>252.96666669999999</c:v>
                </c:pt>
                <c:pt idx="11299">
                  <c:v>253</c:v>
                </c:pt>
                <c:pt idx="11300">
                  <c:v>253.03333330000001</c:v>
                </c:pt>
                <c:pt idx="11301">
                  <c:v>253.06666669999998</c:v>
                </c:pt>
                <c:pt idx="11302">
                  <c:v>253.1</c:v>
                </c:pt>
                <c:pt idx="11303">
                  <c:v>253.1333333</c:v>
                </c:pt>
                <c:pt idx="11304">
                  <c:v>253.16666669999998</c:v>
                </c:pt>
                <c:pt idx="11305">
                  <c:v>253.2</c:v>
                </c:pt>
                <c:pt idx="11306">
                  <c:v>253.2333333</c:v>
                </c:pt>
                <c:pt idx="11307">
                  <c:v>253.26666669999994</c:v>
                </c:pt>
                <c:pt idx="11308">
                  <c:v>253.3</c:v>
                </c:pt>
                <c:pt idx="11309">
                  <c:v>253.33333329999999</c:v>
                </c:pt>
                <c:pt idx="11310">
                  <c:v>253.3666667</c:v>
                </c:pt>
                <c:pt idx="11311">
                  <c:v>253.4</c:v>
                </c:pt>
                <c:pt idx="11312">
                  <c:v>253.43333329999999</c:v>
                </c:pt>
                <c:pt idx="11313">
                  <c:v>253.46666669999999</c:v>
                </c:pt>
                <c:pt idx="11314">
                  <c:v>253.5</c:v>
                </c:pt>
                <c:pt idx="11315">
                  <c:v>253.53333330000001</c:v>
                </c:pt>
                <c:pt idx="11316">
                  <c:v>253.56666669999998</c:v>
                </c:pt>
                <c:pt idx="11317">
                  <c:v>253.6</c:v>
                </c:pt>
                <c:pt idx="11318">
                  <c:v>253.6333333</c:v>
                </c:pt>
                <c:pt idx="11319">
                  <c:v>253.66666669999998</c:v>
                </c:pt>
                <c:pt idx="11320">
                  <c:v>253.7</c:v>
                </c:pt>
                <c:pt idx="11321">
                  <c:v>253.7333333</c:v>
                </c:pt>
                <c:pt idx="11322">
                  <c:v>253.76666669999994</c:v>
                </c:pt>
                <c:pt idx="11323">
                  <c:v>253.8</c:v>
                </c:pt>
                <c:pt idx="11324">
                  <c:v>253.83333329999999</c:v>
                </c:pt>
                <c:pt idx="11325">
                  <c:v>253.8666667</c:v>
                </c:pt>
                <c:pt idx="11326">
                  <c:v>253.9</c:v>
                </c:pt>
                <c:pt idx="11327">
                  <c:v>253.93333329999999</c:v>
                </c:pt>
                <c:pt idx="11328">
                  <c:v>253.96666669999999</c:v>
                </c:pt>
                <c:pt idx="11329">
                  <c:v>254</c:v>
                </c:pt>
                <c:pt idx="11330">
                  <c:v>254.03333330000001</c:v>
                </c:pt>
                <c:pt idx="11331">
                  <c:v>254.06666669999998</c:v>
                </c:pt>
                <c:pt idx="11332">
                  <c:v>254.1</c:v>
                </c:pt>
                <c:pt idx="11333">
                  <c:v>254.1333333</c:v>
                </c:pt>
                <c:pt idx="11334">
                  <c:v>254.16666669999998</c:v>
                </c:pt>
                <c:pt idx="11335">
                  <c:v>254.2</c:v>
                </c:pt>
                <c:pt idx="11336">
                  <c:v>254.2333333</c:v>
                </c:pt>
                <c:pt idx="11337">
                  <c:v>254.26666669999994</c:v>
                </c:pt>
                <c:pt idx="11338">
                  <c:v>254.3</c:v>
                </c:pt>
                <c:pt idx="11339">
                  <c:v>254.33333329999999</c:v>
                </c:pt>
                <c:pt idx="11340">
                  <c:v>254.3666667</c:v>
                </c:pt>
                <c:pt idx="11341">
                  <c:v>254.4</c:v>
                </c:pt>
                <c:pt idx="11342">
                  <c:v>254.43333329999999</c:v>
                </c:pt>
                <c:pt idx="11343">
                  <c:v>254.46666669999999</c:v>
                </c:pt>
                <c:pt idx="11344">
                  <c:v>254.5</c:v>
                </c:pt>
                <c:pt idx="11345">
                  <c:v>254.53333330000001</c:v>
                </c:pt>
                <c:pt idx="11346">
                  <c:v>254.56666669999998</c:v>
                </c:pt>
                <c:pt idx="11347">
                  <c:v>254.6</c:v>
                </c:pt>
                <c:pt idx="11348">
                  <c:v>254.6333333</c:v>
                </c:pt>
                <c:pt idx="11349">
                  <c:v>254.66666669999998</c:v>
                </c:pt>
                <c:pt idx="11350">
                  <c:v>254.7</c:v>
                </c:pt>
                <c:pt idx="11351">
                  <c:v>254.7333333</c:v>
                </c:pt>
                <c:pt idx="11352">
                  <c:v>254.76666669999994</c:v>
                </c:pt>
                <c:pt idx="11353">
                  <c:v>254.8</c:v>
                </c:pt>
                <c:pt idx="11354">
                  <c:v>254.83333329999999</c:v>
                </c:pt>
                <c:pt idx="11355">
                  <c:v>254.8666667</c:v>
                </c:pt>
                <c:pt idx="11356">
                  <c:v>254.9</c:v>
                </c:pt>
                <c:pt idx="11357">
                  <c:v>254.93333329999999</c:v>
                </c:pt>
                <c:pt idx="11358">
                  <c:v>254.96666669999999</c:v>
                </c:pt>
                <c:pt idx="11359">
                  <c:v>255</c:v>
                </c:pt>
                <c:pt idx="11360">
                  <c:v>255.03333330000001</c:v>
                </c:pt>
                <c:pt idx="11361">
                  <c:v>255.06666669999998</c:v>
                </c:pt>
                <c:pt idx="11362">
                  <c:v>255.1</c:v>
                </c:pt>
                <c:pt idx="11363">
                  <c:v>255.1333333</c:v>
                </c:pt>
                <c:pt idx="11364">
                  <c:v>255.16666669999998</c:v>
                </c:pt>
                <c:pt idx="11365">
                  <c:v>255.2</c:v>
                </c:pt>
                <c:pt idx="11366">
                  <c:v>255.2333333</c:v>
                </c:pt>
                <c:pt idx="11367">
                  <c:v>255.26666669999994</c:v>
                </c:pt>
                <c:pt idx="11368">
                  <c:v>255.3</c:v>
                </c:pt>
                <c:pt idx="11369">
                  <c:v>255.33333329999999</c:v>
                </c:pt>
                <c:pt idx="11370">
                  <c:v>255.3666667</c:v>
                </c:pt>
                <c:pt idx="11371">
                  <c:v>255.4</c:v>
                </c:pt>
                <c:pt idx="11372">
                  <c:v>255.43333329999999</c:v>
                </c:pt>
                <c:pt idx="11373">
                  <c:v>255.46666669999999</c:v>
                </c:pt>
                <c:pt idx="11374">
                  <c:v>255.5</c:v>
                </c:pt>
                <c:pt idx="11375">
                  <c:v>255.53333330000001</c:v>
                </c:pt>
                <c:pt idx="11376">
                  <c:v>255.56666669999998</c:v>
                </c:pt>
                <c:pt idx="11377">
                  <c:v>255.6</c:v>
                </c:pt>
                <c:pt idx="11378">
                  <c:v>255.6333333</c:v>
                </c:pt>
                <c:pt idx="11379">
                  <c:v>255.66666669999998</c:v>
                </c:pt>
                <c:pt idx="11380">
                  <c:v>255.7</c:v>
                </c:pt>
                <c:pt idx="11381">
                  <c:v>255.7333333</c:v>
                </c:pt>
                <c:pt idx="11382">
                  <c:v>255.76666669999994</c:v>
                </c:pt>
                <c:pt idx="11383">
                  <c:v>255.8</c:v>
                </c:pt>
                <c:pt idx="11384">
                  <c:v>255.83333329999999</c:v>
                </c:pt>
                <c:pt idx="11385">
                  <c:v>255.8666667</c:v>
                </c:pt>
                <c:pt idx="11386">
                  <c:v>255.9</c:v>
                </c:pt>
                <c:pt idx="11387">
                  <c:v>255.93333329999999</c:v>
                </c:pt>
                <c:pt idx="11388">
                  <c:v>255.96666669999999</c:v>
                </c:pt>
                <c:pt idx="11389">
                  <c:v>256</c:v>
                </c:pt>
                <c:pt idx="11390">
                  <c:v>256.03333329999975</c:v>
                </c:pt>
                <c:pt idx="11391">
                  <c:v>256.06666669999998</c:v>
                </c:pt>
                <c:pt idx="11392">
                  <c:v>256.10000000000002</c:v>
                </c:pt>
                <c:pt idx="11393">
                  <c:v>256.13333329999989</c:v>
                </c:pt>
                <c:pt idx="11394">
                  <c:v>256.16666670000001</c:v>
                </c:pt>
                <c:pt idx="11395">
                  <c:v>256.2</c:v>
                </c:pt>
                <c:pt idx="11396">
                  <c:v>256.23333329999986</c:v>
                </c:pt>
                <c:pt idx="11397">
                  <c:v>256.26666669999997</c:v>
                </c:pt>
                <c:pt idx="11398">
                  <c:v>256.3</c:v>
                </c:pt>
                <c:pt idx="11399">
                  <c:v>256.33333329999988</c:v>
                </c:pt>
                <c:pt idx="11400">
                  <c:v>256.3666667</c:v>
                </c:pt>
                <c:pt idx="11401">
                  <c:v>256.39999999999986</c:v>
                </c:pt>
                <c:pt idx="11402">
                  <c:v>256.43333329999979</c:v>
                </c:pt>
                <c:pt idx="11403">
                  <c:v>256.46666669999996</c:v>
                </c:pt>
                <c:pt idx="11404">
                  <c:v>256.5</c:v>
                </c:pt>
                <c:pt idx="11405">
                  <c:v>256.53333329999975</c:v>
                </c:pt>
                <c:pt idx="11406">
                  <c:v>256.56666669999998</c:v>
                </c:pt>
                <c:pt idx="11407">
                  <c:v>256.60000000000002</c:v>
                </c:pt>
                <c:pt idx="11408">
                  <c:v>256.63333329999989</c:v>
                </c:pt>
                <c:pt idx="11409">
                  <c:v>256.66666670000001</c:v>
                </c:pt>
                <c:pt idx="11410">
                  <c:v>256.7</c:v>
                </c:pt>
                <c:pt idx="11411">
                  <c:v>256.73333329999986</c:v>
                </c:pt>
                <c:pt idx="11412">
                  <c:v>256.76666669999997</c:v>
                </c:pt>
                <c:pt idx="11413">
                  <c:v>256.8</c:v>
                </c:pt>
                <c:pt idx="11414">
                  <c:v>256.83333329999988</c:v>
                </c:pt>
                <c:pt idx="11415">
                  <c:v>256.8666667</c:v>
                </c:pt>
                <c:pt idx="11416">
                  <c:v>256.89999999999986</c:v>
                </c:pt>
                <c:pt idx="11417">
                  <c:v>256.93333329999979</c:v>
                </c:pt>
                <c:pt idx="11418">
                  <c:v>256.96666669999996</c:v>
                </c:pt>
                <c:pt idx="11419">
                  <c:v>257</c:v>
                </c:pt>
                <c:pt idx="11420">
                  <c:v>257.03333329999975</c:v>
                </c:pt>
                <c:pt idx="11421">
                  <c:v>257.06666669999998</c:v>
                </c:pt>
                <c:pt idx="11422">
                  <c:v>257.10000000000002</c:v>
                </c:pt>
                <c:pt idx="11423">
                  <c:v>257.13333329999989</c:v>
                </c:pt>
                <c:pt idx="11424">
                  <c:v>257.16666670000001</c:v>
                </c:pt>
                <c:pt idx="11425">
                  <c:v>257.2</c:v>
                </c:pt>
                <c:pt idx="11426">
                  <c:v>257.23333329999986</c:v>
                </c:pt>
                <c:pt idx="11427">
                  <c:v>257.26666669999997</c:v>
                </c:pt>
                <c:pt idx="11428">
                  <c:v>257.3</c:v>
                </c:pt>
                <c:pt idx="11429">
                  <c:v>257.33333329999988</c:v>
                </c:pt>
                <c:pt idx="11430">
                  <c:v>257.3666667</c:v>
                </c:pt>
                <c:pt idx="11431">
                  <c:v>257.39999999999986</c:v>
                </c:pt>
                <c:pt idx="11432">
                  <c:v>257.43333329999979</c:v>
                </c:pt>
                <c:pt idx="11433">
                  <c:v>257.46666669999996</c:v>
                </c:pt>
                <c:pt idx="11434">
                  <c:v>257.5</c:v>
                </c:pt>
                <c:pt idx="11435">
                  <c:v>257.53333329999975</c:v>
                </c:pt>
                <c:pt idx="11436">
                  <c:v>257.56666669999998</c:v>
                </c:pt>
                <c:pt idx="11437">
                  <c:v>257.60000000000002</c:v>
                </c:pt>
                <c:pt idx="11438">
                  <c:v>257.63333329999989</c:v>
                </c:pt>
                <c:pt idx="11439">
                  <c:v>257.66666670000001</c:v>
                </c:pt>
                <c:pt idx="11440">
                  <c:v>257.7</c:v>
                </c:pt>
                <c:pt idx="11441">
                  <c:v>257.73333329999986</c:v>
                </c:pt>
                <c:pt idx="11442">
                  <c:v>257.76666669999997</c:v>
                </c:pt>
                <c:pt idx="11443">
                  <c:v>257.8</c:v>
                </c:pt>
                <c:pt idx="11444">
                  <c:v>257.83333329999988</c:v>
                </c:pt>
                <c:pt idx="11445">
                  <c:v>257.8666667</c:v>
                </c:pt>
                <c:pt idx="11446">
                  <c:v>257.89999999999986</c:v>
                </c:pt>
                <c:pt idx="11447">
                  <c:v>257.93333329999979</c:v>
                </c:pt>
                <c:pt idx="11448">
                  <c:v>257.96666669999996</c:v>
                </c:pt>
                <c:pt idx="11449">
                  <c:v>258</c:v>
                </c:pt>
                <c:pt idx="11450">
                  <c:v>258.03333329999975</c:v>
                </c:pt>
                <c:pt idx="11451">
                  <c:v>258.06666669999998</c:v>
                </c:pt>
                <c:pt idx="11452">
                  <c:v>258.10000000000002</c:v>
                </c:pt>
                <c:pt idx="11453">
                  <c:v>258.13333329999989</c:v>
                </c:pt>
                <c:pt idx="11454">
                  <c:v>258.16666670000001</c:v>
                </c:pt>
                <c:pt idx="11455">
                  <c:v>258.2</c:v>
                </c:pt>
                <c:pt idx="11456">
                  <c:v>258.23333329999986</c:v>
                </c:pt>
                <c:pt idx="11457">
                  <c:v>258.26666669999997</c:v>
                </c:pt>
                <c:pt idx="11458">
                  <c:v>258.3</c:v>
                </c:pt>
                <c:pt idx="11459">
                  <c:v>258.33333329999988</c:v>
                </c:pt>
                <c:pt idx="11460">
                  <c:v>258.3666667</c:v>
                </c:pt>
                <c:pt idx="11461">
                  <c:v>258.39999999999986</c:v>
                </c:pt>
                <c:pt idx="11462">
                  <c:v>258.43333329999979</c:v>
                </c:pt>
                <c:pt idx="11463">
                  <c:v>258.46666669999996</c:v>
                </c:pt>
                <c:pt idx="11464">
                  <c:v>258.5</c:v>
                </c:pt>
                <c:pt idx="11465">
                  <c:v>258.53333329999975</c:v>
                </c:pt>
                <c:pt idx="11466">
                  <c:v>258.56666669999998</c:v>
                </c:pt>
                <c:pt idx="11467">
                  <c:v>258.60000000000002</c:v>
                </c:pt>
                <c:pt idx="11468">
                  <c:v>258.63333329999989</c:v>
                </c:pt>
                <c:pt idx="11469">
                  <c:v>258.66666670000001</c:v>
                </c:pt>
                <c:pt idx="11470">
                  <c:v>258.7</c:v>
                </c:pt>
                <c:pt idx="11471">
                  <c:v>258.73333329999986</c:v>
                </c:pt>
                <c:pt idx="11472">
                  <c:v>258.76666669999997</c:v>
                </c:pt>
                <c:pt idx="11473">
                  <c:v>258.8</c:v>
                </c:pt>
                <c:pt idx="11474">
                  <c:v>258.83333329999988</c:v>
                </c:pt>
                <c:pt idx="11475">
                  <c:v>258.8666667</c:v>
                </c:pt>
                <c:pt idx="11476">
                  <c:v>258.89999999999986</c:v>
                </c:pt>
                <c:pt idx="11477">
                  <c:v>258.93333329999979</c:v>
                </c:pt>
                <c:pt idx="11478">
                  <c:v>258.96666669999996</c:v>
                </c:pt>
                <c:pt idx="11479">
                  <c:v>259</c:v>
                </c:pt>
                <c:pt idx="11480">
                  <c:v>259.03333329999975</c:v>
                </c:pt>
                <c:pt idx="11481">
                  <c:v>259.06666669999998</c:v>
                </c:pt>
                <c:pt idx="11482">
                  <c:v>259.10000000000002</c:v>
                </c:pt>
                <c:pt idx="11483">
                  <c:v>259.13333329999989</c:v>
                </c:pt>
                <c:pt idx="11484">
                  <c:v>259.16666670000001</c:v>
                </c:pt>
                <c:pt idx="11485">
                  <c:v>259.2</c:v>
                </c:pt>
                <c:pt idx="11486">
                  <c:v>259.23333329999986</c:v>
                </c:pt>
                <c:pt idx="11487">
                  <c:v>259.26666669999997</c:v>
                </c:pt>
                <c:pt idx="11488">
                  <c:v>259.3</c:v>
                </c:pt>
                <c:pt idx="11489">
                  <c:v>259.33333329999988</c:v>
                </c:pt>
                <c:pt idx="11490">
                  <c:v>259.3666667</c:v>
                </c:pt>
                <c:pt idx="11491">
                  <c:v>259.39999999999986</c:v>
                </c:pt>
                <c:pt idx="11492">
                  <c:v>259.43333329999979</c:v>
                </c:pt>
                <c:pt idx="11493">
                  <c:v>259.46666669999996</c:v>
                </c:pt>
                <c:pt idx="11494">
                  <c:v>259.5</c:v>
                </c:pt>
                <c:pt idx="11495">
                  <c:v>259.53333329999975</c:v>
                </c:pt>
                <c:pt idx="11496">
                  <c:v>259.56666669999998</c:v>
                </c:pt>
                <c:pt idx="11497">
                  <c:v>259.60000000000002</c:v>
                </c:pt>
                <c:pt idx="11498">
                  <c:v>259.63333329999989</c:v>
                </c:pt>
                <c:pt idx="11499">
                  <c:v>259.66666670000001</c:v>
                </c:pt>
                <c:pt idx="11500">
                  <c:v>259.7</c:v>
                </c:pt>
                <c:pt idx="11501">
                  <c:v>259.73333329999986</c:v>
                </c:pt>
                <c:pt idx="11502">
                  <c:v>259.76666669999997</c:v>
                </c:pt>
                <c:pt idx="11503">
                  <c:v>259.8</c:v>
                </c:pt>
                <c:pt idx="11504">
                  <c:v>259.83333329999988</c:v>
                </c:pt>
                <c:pt idx="11505">
                  <c:v>259.8666667</c:v>
                </c:pt>
                <c:pt idx="11506">
                  <c:v>259.89999999999986</c:v>
                </c:pt>
                <c:pt idx="11507">
                  <c:v>259.93333329999979</c:v>
                </c:pt>
                <c:pt idx="11508">
                  <c:v>259.96666669999996</c:v>
                </c:pt>
                <c:pt idx="11509">
                  <c:v>260</c:v>
                </c:pt>
                <c:pt idx="11510">
                  <c:v>260.03333329999975</c:v>
                </c:pt>
                <c:pt idx="11511">
                  <c:v>260.06666669999998</c:v>
                </c:pt>
                <c:pt idx="11512">
                  <c:v>260.10000000000002</c:v>
                </c:pt>
                <c:pt idx="11513">
                  <c:v>260.13333329999989</c:v>
                </c:pt>
                <c:pt idx="11514">
                  <c:v>260.16666670000001</c:v>
                </c:pt>
                <c:pt idx="11515">
                  <c:v>260.2</c:v>
                </c:pt>
                <c:pt idx="11516">
                  <c:v>260.23333329999986</c:v>
                </c:pt>
                <c:pt idx="11517">
                  <c:v>260.26666669999997</c:v>
                </c:pt>
                <c:pt idx="11518">
                  <c:v>260.3</c:v>
                </c:pt>
                <c:pt idx="11519">
                  <c:v>260.33333329999988</c:v>
                </c:pt>
                <c:pt idx="11520">
                  <c:v>260.3666667</c:v>
                </c:pt>
                <c:pt idx="11521">
                  <c:v>260.39999999999986</c:v>
                </c:pt>
                <c:pt idx="11522">
                  <c:v>260.43333329999979</c:v>
                </c:pt>
                <c:pt idx="11523">
                  <c:v>260.46666669999996</c:v>
                </c:pt>
                <c:pt idx="11524">
                  <c:v>260.5</c:v>
                </c:pt>
                <c:pt idx="11525">
                  <c:v>260.53333329999975</c:v>
                </c:pt>
                <c:pt idx="11526">
                  <c:v>260.56666669999998</c:v>
                </c:pt>
                <c:pt idx="11527">
                  <c:v>260.60000000000002</c:v>
                </c:pt>
                <c:pt idx="11528">
                  <c:v>260.63333329999989</c:v>
                </c:pt>
                <c:pt idx="11529">
                  <c:v>260.66666670000001</c:v>
                </c:pt>
                <c:pt idx="11530">
                  <c:v>260.7</c:v>
                </c:pt>
                <c:pt idx="11531">
                  <c:v>260.73333329999986</c:v>
                </c:pt>
                <c:pt idx="11532">
                  <c:v>260.76666669999997</c:v>
                </c:pt>
                <c:pt idx="11533">
                  <c:v>260.8</c:v>
                </c:pt>
                <c:pt idx="11534">
                  <c:v>260.83333329999988</c:v>
                </c:pt>
                <c:pt idx="11535">
                  <c:v>260.8666667</c:v>
                </c:pt>
                <c:pt idx="11536">
                  <c:v>260.89999999999986</c:v>
                </c:pt>
                <c:pt idx="11537">
                  <c:v>260.93333329999979</c:v>
                </c:pt>
                <c:pt idx="11538">
                  <c:v>260.96666669999996</c:v>
                </c:pt>
                <c:pt idx="11539">
                  <c:v>261</c:v>
                </c:pt>
                <c:pt idx="11540">
                  <c:v>261.03333329999975</c:v>
                </c:pt>
                <c:pt idx="11541">
                  <c:v>261.06666669999998</c:v>
                </c:pt>
                <c:pt idx="11542">
                  <c:v>261.10000000000002</c:v>
                </c:pt>
                <c:pt idx="11543">
                  <c:v>261.13333329999989</c:v>
                </c:pt>
                <c:pt idx="11544">
                  <c:v>261.16666670000001</c:v>
                </c:pt>
                <c:pt idx="11545">
                  <c:v>261.2</c:v>
                </c:pt>
                <c:pt idx="11546">
                  <c:v>261.23333329999986</c:v>
                </c:pt>
                <c:pt idx="11547">
                  <c:v>261.26666669999997</c:v>
                </c:pt>
                <c:pt idx="11548">
                  <c:v>261.3</c:v>
                </c:pt>
                <c:pt idx="11549">
                  <c:v>261.33333329999988</c:v>
                </c:pt>
                <c:pt idx="11550">
                  <c:v>261.3666667</c:v>
                </c:pt>
                <c:pt idx="11551">
                  <c:v>261.39999999999986</c:v>
                </c:pt>
                <c:pt idx="11552">
                  <c:v>261.43333329999979</c:v>
                </c:pt>
                <c:pt idx="11553">
                  <c:v>261.46666669999996</c:v>
                </c:pt>
                <c:pt idx="11554">
                  <c:v>261.5</c:v>
                </c:pt>
                <c:pt idx="11555">
                  <c:v>261.53333329999975</c:v>
                </c:pt>
                <c:pt idx="11556">
                  <c:v>261.56666669999998</c:v>
                </c:pt>
                <c:pt idx="11557">
                  <c:v>261.60000000000002</c:v>
                </c:pt>
                <c:pt idx="11558">
                  <c:v>261.63333329999989</c:v>
                </c:pt>
                <c:pt idx="11559">
                  <c:v>261.66666670000001</c:v>
                </c:pt>
                <c:pt idx="11560">
                  <c:v>261.7</c:v>
                </c:pt>
                <c:pt idx="11561">
                  <c:v>261.73333329999986</c:v>
                </c:pt>
                <c:pt idx="11562">
                  <c:v>261.76666669999997</c:v>
                </c:pt>
                <c:pt idx="11563">
                  <c:v>261.8</c:v>
                </c:pt>
                <c:pt idx="11564">
                  <c:v>261.83333329999988</c:v>
                </c:pt>
                <c:pt idx="11565">
                  <c:v>261.8666667</c:v>
                </c:pt>
                <c:pt idx="11566">
                  <c:v>261.89999999999986</c:v>
                </c:pt>
                <c:pt idx="11567">
                  <c:v>261.93333329999979</c:v>
                </c:pt>
                <c:pt idx="11568">
                  <c:v>261.96666669999996</c:v>
                </c:pt>
                <c:pt idx="11569">
                  <c:v>262</c:v>
                </c:pt>
                <c:pt idx="11570">
                  <c:v>262.03333329999975</c:v>
                </c:pt>
                <c:pt idx="11571">
                  <c:v>262.06666669999998</c:v>
                </c:pt>
                <c:pt idx="11572">
                  <c:v>262.10000000000002</c:v>
                </c:pt>
                <c:pt idx="11573">
                  <c:v>262.13333329999989</c:v>
                </c:pt>
                <c:pt idx="11574">
                  <c:v>262.16666670000001</c:v>
                </c:pt>
                <c:pt idx="11575">
                  <c:v>262.2</c:v>
                </c:pt>
                <c:pt idx="11576">
                  <c:v>262.23333329999986</c:v>
                </c:pt>
                <c:pt idx="11577">
                  <c:v>262.26666669999997</c:v>
                </c:pt>
                <c:pt idx="11578">
                  <c:v>262.3</c:v>
                </c:pt>
                <c:pt idx="11579">
                  <c:v>262.33333329999988</c:v>
                </c:pt>
                <c:pt idx="11580">
                  <c:v>262.3666667</c:v>
                </c:pt>
                <c:pt idx="11581">
                  <c:v>262.39999999999986</c:v>
                </c:pt>
                <c:pt idx="11582">
                  <c:v>262.43333329999979</c:v>
                </c:pt>
                <c:pt idx="11583">
                  <c:v>262.46666669999996</c:v>
                </c:pt>
                <c:pt idx="11584">
                  <c:v>262.5</c:v>
                </c:pt>
                <c:pt idx="11585">
                  <c:v>262.53333329999975</c:v>
                </c:pt>
                <c:pt idx="11586">
                  <c:v>262.56666669999998</c:v>
                </c:pt>
                <c:pt idx="11587">
                  <c:v>262.60000000000002</c:v>
                </c:pt>
                <c:pt idx="11588">
                  <c:v>262.63333329999989</c:v>
                </c:pt>
                <c:pt idx="11589">
                  <c:v>262.66666670000001</c:v>
                </c:pt>
                <c:pt idx="11590">
                  <c:v>262.7</c:v>
                </c:pt>
                <c:pt idx="11591">
                  <c:v>262.73333329999986</c:v>
                </c:pt>
                <c:pt idx="11592">
                  <c:v>262.76666669999997</c:v>
                </c:pt>
                <c:pt idx="11593">
                  <c:v>262.8</c:v>
                </c:pt>
                <c:pt idx="11594">
                  <c:v>262.83333329999988</c:v>
                </c:pt>
                <c:pt idx="11595">
                  <c:v>262.8666667</c:v>
                </c:pt>
                <c:pt idx="11596">
                  <c:v>262.89999999999986</c:v>
                </c:pt>
                <c:pt idx="11597">
                  <c:v>262.93333329999979</c:v>
                </c:pt>
                <c:pt idx="11598">
                  <c:v>262.96666669999996</c:v>
                </c:pt>
                <c:pt idx="11599">
                  <c:v>263</c:v>
                </c:pt>
                <c:pt idx="11600">
                  <c:v>263.03333329999975</c:v>
                </c:pt>
                <c:pt idx="11601">
                  <c:v>263.06666669999998</c:v>
                </c:pt>
                <c:pt idx="11602">
                  <c:v>263.10000000000002</c:v>
                </c:pt>
                <c:pt idx="11603">
                  <c:v>263.13333329999989</c:v>
                </c:pt>
                <c:pt idx="11604">
                  <c:v>263.16666670000001</c:v>
                </c:pt>
                <c:pt idx="11605">
                  <c:v>263.2</c:v>
                </c:pt>
                <c:pt idx="11606">
                  <c:v>263.23333329999986</c:v>
                </c:pt>
                <c:pt idx="11607">
                  <c:v>263.26666669999997</c:v>
                </c:pt>
                <c:pt idx="11608">
                  <c:v>263.3</c:v>
                </c:pt>
                <c:pt idx="11609">
                  <c:v>263.33333329999988</c:v>
                </c:pt>
                <c:pt idx="11610">
                  <c:v>263.3666667</c:v>
                </c:pt>
                <c:pt idx="11611">
                  <c:v>263.39999999999986</c:v>
                </c:pt>
                <c:pt idx="11612">
                  <c:v>263.43333329999979</c:v>
                </c:pt>
                <c:pt idx="11613">
                  <c:v>263.46666669999996</c:v>
                </c:pt>
                <c:pt idx="11614">
                  <c:v>263.5</c:v>
                </c:pt>
                <c:pt idx="11615">
                  <c:v>263.53333329999975</c:v>
                </c:pt>
                <c:pt idx="11616">
                  <c:v>263.56666669999998</c:v>
                </c:pt>
                <c:pt idx="11617">
                  <c:v>263.60000000000002</c:v>
                </c:pt>
                <c:pt idx="11618">
                  <c:v>263.63333329999989</c:v>
                </c:pt>
                <c:pt idx="11619">
                  <c:v>263.66666670000001</c:v>
                </c:pt>
                <c:pt idx="11620">
                  <c:v>263.7</c:v>
                </c:pt>
                <c:pt idx="11621">
                  <c:v>263.73333329999986</c:v>
                </c:pt>
                <c:pt idx="11622">
                  <c:v>263.76666669999997</c:v>
                </c:pt>
                <c:pt idx="11623">
                  <c:v>263.8</c:v>
                </c:pt>
                <c:pt idx="11624">
                  <c:v>263.83333329999988</c:v>
                </c:pt>
                <c:pt idx="11625">
                  <c:v>263.8666667</c:v>
                </c:pt>
                <c:pt idx="11626">
                  <c:v>263.89999999999986</c:v>
                </c:pt>
                <c:pt idx="11627">
                  <c:v>263.93333329999979</c:v>
                </c:pt>
                <c:pt idx="11628">
                  <c:v>263.96666669999996</c:v>
                </c:pt>
                <c:pt idx="11629">
                  <c:v>264</c:v>
                </c:pt>
                <c:pt idx="11630">
                  <c:v>264.03333329999975</c:v>
                </c:pt>
                <c:pt idx="11631">
                  <c:v>264.06666669999998</c:v>
                </c:pt>
                <c:pt idx="11632">
                  <c:v>264.10000000000002</c:v>
                </c:pt>
                <c:pt idx="11633">
                  <c:v>264.13333329999989</c:v>
                </c:pt>
                <c:pt idx="11634">
                  <c:v>264.16666670000001</c:v>
                </c:pt>
                <c:pt idx="11635">
                  <c:v>264.2</c:v>
                </c:pt>
                <c:pt idx="11636">
                  <c:v>264.23333329999986</c:v>
                </c:pt>
                <c:pt idx="11637">
                  <c:v>264.26666669999997</c:v>
                </c:pt>
                <c:pt idx="11638">
                  <c:v>264.3</c:v>
                </c:pt>
                <c:pt idx="11639">
                  <c:v>264.33333329999988</c:v>
                </c:pt>
                <c:pt idx="11640">
                  <c:v>264.3666667</c:v>
                </c:pt>
                <c:pt idx="11641">
                  <c:v>264.39999999999986</c:v>
                </c:pt>
                <c:pt idx="11642">
                  <c:v>264.43333329999979</c:v>
                </c:pt>
                <c:pt idx="11643">
                  <c:v>264.46666669999996</c:v>
                </c:pt>
                <c:pt idx="11644">
                  <c:v>264.5</c:v>
                </c:pt>
                <c:pt idx="11645">
                  <c:v>264.53333329999975</c:v>
                </c:pt>
                <c:pt idx="11646">
                  <c:v>264.56666669999998</c:v>
                </c:pt>
                <c:pt idx="11647">
                  <c:v>264.60000000000002</c:v>
                </c:pt>
                <c:pt idx="11648">
                  <c:v>264.63333329999989</c:v>
                </c:pt>
                <c:pt idx="11649">
                  <c:v>264.66666670000001</c:v>
                </c:pt>
                <c:pt idx="11650">
                  <c:v>264.7</c:v>
                </c:pt>
                <c:pt idx="11651">
                  <c:v>264.73333329999986</c:v>
                </c:pt>
                <c:pt idx="11652">
                  <c:v>264.76666669999997</c:v>
                </c:pt>
                <c:pt idx="11653">
                  <c:v>264.8</c:v>
                </c:pt>
                <c:pt idx="11654">
                  <c:v>264.83333329999988</c:v>
                </c:pt>
                <c:pt idx="11655">
                  <c:v>264.8666667</c:v>
                </c:pt>
                <c:pt idx="11656">
                  <c:v>264.89999999999986</c:v>
                </c:pt>
                <c:pt idx="11657">
                  <c:v>264.93333329999979</c:v>
                </c:pt>
                <c:pt idx="11658">
                  <c:v>264.96666669999996</c:v>
                </c:pt>
                <c:pt idx="11659">
                  <c:v>265</c:v>
                </c:pt>
                <c:pt idx="11660">
                  <c:v>265.03333329999975</c:v>
                </c:pt>
                <c:pt idx="11661">
                  <c:v>265.06666669999998</c:v>
                </c:pt>
                <c:pt idx="11662">
                  <c:v>265.10000000000002</c:v>
                </c:pt>
                <c:pt idx="11663">
                  <c:v>265.13333329999989</c:v>
                </c:pt>
                <c:pt idx="11664">
                  <c:v>265.16666670000001</c:v>
                </c:pt>
                <c:pt idx="11665">
                  <c:v>265.2</c:v>
                </c:pt>
                <c:pt idx="11666">
                  <c:v>265.23333329999986</c:v>
                </c:pt>
                <c:pt idx="11667">
                  <c:v>265.26666669999997</c:v>
                </c:pt>
                <c:pt idx="11668">
                  <c:v>265.3</c:v>
                </c:pt>
                <c:pt idx="11669">
                  <c:v>265.33333329999988</c:v>
                </c:pt>
                <c:pt idx="11670">
                  <c:v>265.3666667</c:v>
                </c:pt>
                <c:pt idx="11671">
                  <c:v>265.39999999999986</c:v>
                </c:pt>
                <c:pt idx="11672">
                  <c:v>265.43333329999979</c:v>
                </c:pt>
                <c:pt idx="11673">
                  <c:v>265.46666669999996</c:v>
                </c:pt>
                <c:pt idx="11674">
                  <c:v>265.5</c:v>
                </c:pt>
                <c:pt idx="11675">
                  <c:v>265.53333329999975</c:v>
                </c:pt>
                <c:pt idx="11676">
                  <c:v>265.56666669999998</c:v>
                </c:pt>
                <c:pt idx="11677">
                  <c:v>265.60000000000002</c:v>
                </c:pt>
                <c:pt idx="11678">
                  <c:v>265.63333329999989</c:v>
                </c:pt>
                <c:pt idx="11679">
                  <c:v>265.66666670000001</c:v>
                </c:pt>
                <c:pt idx="11680">
                  <c:v>265.7</c:v>
                </c:pt>
                <c:pt idx="11681">
                  <c:v>265.73333329999986</c:v>
                </c:pt>
                <c:pt idx="11682">
                  <c:v>265.76666669999997</c:v>
                </c:pt>
                <c:pt idx="11683">
                  <c:v>265.8</c:v>
                </c:pt>
                <c:pt idx="11684">
                  <c:v>265.83333329999988</c:v>
                </c:pt>
                <c:pt idx="11685">
                  <c:v>265.8666667</c:v>
                </c:pt>
                <c:pt idx="11686">
                  <c:v>265.89999999999986</c:v>
                </c:pt>
                <c:pt idx="11687">
                  <c:v>265.93333329999979</c:v>
                </c:pt>
                <c:pt idx="11688">
                  <c:v>265.96666669999996</c:v>
                </c:pt>
                <c:pt idx="11689">
                  <c:v>266</c:v>
                </c:pt>
                <c:pt idx="11690">
                  <c:v>266.03333329999975</c:v>
                </c:pt>
                <c:pt idx="11691">
                  <c:v>266.06666669999998</c:v>
                </c:pt>
                <c:pt idx="11692">
                  <c:v>266.10000000000002</c:v>
                </c:pt>
                <c:pt idx="11693">
                  <c:v>266.13333329999989</c:v>
                </c:pt>
                <c:pt idx="11694">
                  <c:v>266.16666670000001</c:v>
                </c:pt>
                <c:pt idx="11695">
                  <c:v>266.2</c:v>
                </c:pt>
                <c:pt idx="11696">
                  <c:v>266.23333329999986</c:v>
                </c:pt>
                <c:pt idx="11697">
                  <c:v>266.26666669999997</c:v>
                </c:pt>
                <c:pt idx="11698">
                  <c:v>266.3</c:v>
                </c:pt>
                <c:pt idx="11699">
                  <c:v>266.33333329999988</c:v>
                </c:pt>
                <c:pt idx="11700">
                  <c:v>266.3666667</c:v>
                </c:pt>
                <c:pt idx="11701">
                  <c:v>266.39999999999986</c:v>
                </c:pt>
                <c:pt idx="11702">
                  <c:v>266.43333329999979</c:v>
                </c:pt>
                <c:pt idx="11703">
                  <c:v>266.46666669999996</c:v>
                </c:pt>
                <c:pt idx="11704">
                  <c:v>266.5</c:v>
                </c:pt>
                <c:pt idx="11705">
                  <c:v>266.53333329999975</c:v>
                </c:pt>
                <c:pt idx="11706">
                  <c:v>266.56666669999998</c:v>
                </c:pt>
                <c:pt idx="11707">
                  <c:v>266.60000000000002</c:v>
                </c:pt>
                <c:pt idx="11708">
                  <c:v>266.63333329999989</c:v>
                </c:pt>
                <c:pt idx="11709">
                  <c:v>266.66666670000001</c:v>
                </c:pt>
                <c:pt idx="11710">
                  <c:v>266.7</c:v>
                </c:pt>
                <c:pt idx="11711">
                  <c:v>266.73333329999986</c:v>
                </c:pt>
                <c:pt idx="11712">
                  <c:v>266.76666669999997</c:v>
                </c:pt>
                <c:pt idx="11713">
                  <c:v>266.8</c:v>
                </c:pt>
                <c:pt idx="11714">
                  <c:v>266.83333329999988</c:v>
                </c:pt>
                <c:pt idx="11715">
                  <c:v>266.8666667</c:v>
                </c:pt>
                <c:pt idx="11716">
                  <c:v>266.89999999999986</c:v>
                </c:pt>
                <c:pt idx="11717">
                  <c:v>266.93333329999979</c:v>
                </c:pt>
                <c:pt idx="11718">
                  <c:v>266.96666669999996</c:v>
                </c:pt>
                <c:pt idx="11719">
                  <c:v>267</c:v>
                </c:pt>
                <c:pt idx="11720">
                  <c:v>267.03333329999975</c:v>
                </c:pt>
                <c:pt idx="11721">
                  <c:v>267.06666669999998</c:v>
                </c:pt>
                <c:pt idx="11722">
                  <c:v>267.10000000000002</c:v>
                </c:pt>
                <c:pt idx="11723">
                  <c:v>267.13333329999989</c:v>
                </c:pt>
                <c:pt idx="11724">
                  <c:v>267.16666670000001</c:v>
                </c:pt>
                <c:pt idx="11725">
                  <c:v>267.2</c:v>
                </c:pt>
                <c:pt idx="11726">
                  <c:v>267.23333329999986</c:v>
                </c:pt>
                <c:pt idx="11727">
                  <c:v>267.26666669999997</c:v>
                </c:pt>
                <c:pt idx="11728">
                  <c:v>267.3</c:v>
                </c:pt>
                <c:pt idx="11729">
                  <c:v>267.33333329999988</c:v>
                </c:pt>
                <c:pt idx="11730">
                  <c:v>267.3666667</c:v>
                </c:pt>
                <c:pt idx="11731">
                  <c:v>267.39999999999986</c:v>
                </c:pt>
                <c:pt idx="11732">
                  <c:v>267.43333329999979</c:v>
                </c:pt>
                <c:pt idx="11733">
                  <c:v>267.46666669999996</c:v>
                </c:pt>
                <c:pt idx="11734">
                  <c:v>267.5</c:v>
                </c:pt>
                <c:pt idx="11735">
                  <c:v>267.53333329999975</c:v>
                </c:pt>
                <c:pt idx="11736">
                  <c:v>267.56666669999998</c:v>
                </c:pt>
                <c:pt idx="11737">
                  <c:v>267.60000000000002</c:v>
                </c:pt>
                <c:pt idx="11738">
                  <c:v>267.63333329999989</c:v>
                </c:pt>
                <c:pt idx="11739">
                  <c:v>267.66666670000001</c:v>
                </c:pt>
                <c:pt idx="11740">
                  <c:v>267.7</c:v>
                </c:pt>
                <c:pt idx="11741">
                  <c:v>267.73333329999986</c:v>
                </c:pt>
                <c:pt idx="11742">
                  <c:v>267.76666669999997</c:v>
                </c:pt>
                <c:pt idx="11743">
                  <c:v>267.8</c:v>
                </c:pt>
                <c:pt idx="11744">
                  <c:v>267.83333329999988</c:v>
                </c:pt>
                <c:pt idx="11745">
                  <c:v>267.8666667</c:v>
                </c:pt>
                <c:pt idx="11746">
                  <c:v>267.89999999999986</c:v>
                </c:pt>
                <c:pt idx="11747">
                  <c:v>267.93333329999979</c:v>
                </c:pt>
                <c:pt idx="11748">
                  <c:v>267.96666669999996</c:v>
                </c:pt>
                <c:pt idx="11749">
                  <c:v>268</c:v>
                </c:pt>
                <c:pt idx="11750">
                  <c:v>268.03333329999975</c:v>
                </c:pt>
                <c:pt idx="11751">
                  <c:v>268.06666669999998</c:v>
                </c:pt>
                <c:pt idx="11752">
                  <c:v>268.10000000000002</c:v>
                </c:pt>
                <c:pt idx="11753">
                  <c:v>268.13333329999989</c:v>
                </c:pt>
                <c:pt idx="11754">
                  <c:v>268.16666670000001</c:v>
                </c:pt>
                <c:pt idx="11755">
                  <c:v>268.2</c:v>
                </c:pt>
                <c:pt idx="11756">
                  <c:v>268.23333329999986</c:v>
                </c:pt>
                <c:pt idx="11757">
                  <c:v>268.26666669999997</c:v>
                </c:pt>
                <c:pt idx="11758">
                  <c:v>268.3</c:v>
                </c:pt>
                <c:pt idx="11759">
                  <c:v>268.33333329999988</c:v>
                </c:pt>
                <c:pt idx="11760">
                  <c:v>268.3666667</c:v>
                </c:pt>
                <c:pt idx="11761">
                  <c:v>268.39999999999986</c:v>
                </c:pt>
                <c:pt idx="11762">
                  <c:v>268.43333329999979</c:v>
                </c:pt>
                <c:pt idx="11763">
                  <c:v>268.46666669999996</c:v>
                </c:pt>
                <c:pt idx="11764">
                  <c:v>268.5</c:v>
                </c:pt>
                <c:pt idx="11765">
                  <c:v>268.53333329999975</c:v>
                </c:pt>
                <c:pt idx="11766">
                  <c:v>268.56666669999998</c:v>
                </c:pt>
                <c:pt idx="11767">
                  <c:v>268.60000000000002</c:v>
                </c:pt>
                <c:pt idx="11768">
                  <c:v>268.63333329999989</c:v>
                </c:pt>
                <c:pt idx="11769">
                  <c:v>268.66666670000001</c:v>
                </c:pt>
                <c:pt idx="11770">
                  <c:v>268.7</c:v>
                </c:pt>
                <c:pt idx="11771">
                  <c:v>268.73333329999986</c:v>
                </c:pt>
                <c:pt idx="11772">
                  <c:v>268.76666669999997</c:v>
                </c:pt>
                <c:pt idx="11773">
                  <c:v>268.8</c:v>
                </c:pt>
                <c:pt idx="11774">
                  <c:v>268.83333329999988</c:v>
                </c:pt>
                <c:pt idx="11775">
                  <c:v>268.8666667</c:v>
                </c:pt>
                <c:pt idx="11776">
                  <c:v>268.89999999999986</c:v>
                </c:pt>
                <c:pt idx="11777">
                  <c:v>268.93333329999979</c:v>
                </c:pt>
                <c:pt idx="11778">
                  <c:v>268.96666669999996</c:v>
                </c:pt>
                <c:pt idx="11779">
                  <c:v>269</c:v>
                </c:pt>
                <c:pt idx="11780">
                  <c:v>269.03333329999975</c:v>
                </c:pt>
                <c:pt idx="11781">
                  <c:v>269.06666669999998</c:v>
                </c:pt>
                <c:pt idx="11782">
                  <c:v>269.10000000000002</c:v>
                </c:pt>
                <c:pt idx="11783">
                  <c:v>269.13333329999989</c:v>
                </c:pt>
                <c:pt idx="11784">
                  <c:v>269.16666670000001</c:v>
                </c:pt>
                <c:pt idx="11785">
                  <c:v>269.2</c:v>
                </c:pt>
                <c:pt idx="11786">
                  <c:v>269.23333329999986</c:v>
                </c:pt>
                <c:pt idx="11787">
                  <c:v>269.26666669999997</c:v>
                </c:pt>
                <c:pt idx="11788">
                  <c:v>269.3</c:v>
                </c:pt>
                <c:pt idx="11789">
                  <c:v>269.33333329999988</c:v>
                </c:pt>
                <c:pt idx="11790">
                  <c:v>269.3666667</c:v>
                </c:pt>
                <c:pt idx="11791">
                  <c:v>269.39999999999986</c:v>
                </c:pt>
                <c:pt idx="11792">
                  <c:v>269.43333329999979</c:v>
                </c:pt>
                <c:pt idx="11793">
                  <c:v>269.46666669999996</c:v>
                </c:pt>
                <c:pt idx="11794">
                  <c:v>269.5</c:v>
                </c:pt>
                <c:pt idx="11795">
                  <c:v>269.53333329999975</c:v>
                </c:pt>
                <c:pt idx="11796">
                  <c:v>269.56666669999998</c:v>
                </c:pt>
                <c:pt idx="11797">
                  <c:v>269.60000000000002</c:v>
                </c:pt>
                <c:pt idx="11798">
                  <c:v>269.63333329999989</c:v>
                </c:pt>
                <c:pt idx="11799">
                  <c:v>269.66666670000001</c:v>
                </c:pt>
                <c:pt idx="11800">
                  <c:v>269.7</c:v>
                </c:pt>
                <c:pt idx="11801">
                  <c:v>269.73333329999986</c:v>
                </c:pt>
                <c:pt idx="11802">
                  <c:v>269.76666669999997</c:v>
                </c:pt>
                <c:pt idx="11803">
                  <c:v>269.8</c:v>
                </c:pt>
                <c:pt idx="11804">
                  <c:v>269.83333329999988</c:v>
                </c:pt>
                <c:pt idx="11805">
                  <c:v>269.8666667</c:v>
                </c:pt>
                <c:pt idx="11806">
                  <c:v>269.89999999999986</c:v>
                </c:pt>
                <c:pt idx="11807">
                  <c:v>269.93333329999979</c:v>
                </c:pt>
                <c:pt idx="11808">
                  <c:v>269.96666669999996</c:v>
                </c:pt>
                <c:pt idx="11809">
                  <c:v>270</c:v>
                </c:pt>
                <c:pt idx="11810">
                  <c:v>270.03333329999975</c:v>
                </c:pt>
                <c:pt idx="11811">
                  <c:v>270.06666669999998</c:v>
                </c:pt>
                <c:pt idx="11812">
                  <c:v>270.10000000000002</c:v>
                </c:pt>
                <c:pt idx="11813">
                  <c:v>270.13333329999989</c:v>
                </c:pt>
                <c:pt idx="11814">
                  <c:v>270.16666670000001</c:v>
                </c:pt>
                <c:pt idx="11815">
                  <c:v>270.2</c:v>
                </c:pt>
                <c:pt idx="11816">
                  <c:v>270.23333329999986</c:v>
                </c:pt>
                <c:pt idx="11817">
                  <c:v>270.26666669999997</c:v>
                </c:pt>
                <c:pt idx="11818">
                  <c:v>270.3</c:v>
                </c:pt>
                <c:pt idx="11819">
                  <c:v>270.33333329999988</c:v>
                </c:pt>
                <c:pt idx="11820">
                  <c:v>270.3666667</c:v>
                </c:pt>
                <c:pt idx="11821">
                  <c:v>270.39999999999986</c:v>
                </c:pt>
                <c:pt idx="11822">
                  <c:v>270.43333329999979</c:v>
                </c:pt>
                <c:pt idx="11823">
                  <c:v>270.46666669999996</c:v>
                </c:pt>
                <c:pt idx="11824">
                  <c:v>270.5</c:v>
                </c:pt>
                <c:pt idx="11825">
                  <c:v>270.53333329999975</c:v>
                </c:pt>
                <c:pt idx="11826">
                  <c:v>270.56666669999998</c:v>
                </c:pt>
                <c:pt idx="11827">
                  <c:v>270.60000000000002</c:v>
                </c:pt>
                <c:pt idx="11828">
                  <c:v>270.63333329999989</c:v>
                </c:pt>
                <c:pt idx="11829">
                  <c:v>270.66666670000001</c:v>
                </c:pt>
                <c:pt idx="11830">
                  <c:v>270.7</c:v>
                </c:pt>
                <c:pt idx="11831">
                  <c:v>270.73333329999986</c:v>
                </c:pt>
                <c:pt idx="11832">
                  <c:v>270.76666669999997</c:v>
                </c:pt>
                <c:pt idx="11833">
                  <c:v>270.8</c:v>
                </c:pt>
                <c:pt idx="11834">
                  <c:v>270.83333329999988</c:v>
                </c:pt>
                <c:pt idx="11835">
                  <c:v>270.8666667</c:v>
                </c:pt>
                <c:pt idx="11836">
                  <c:v>270.89999999999986</c:v>
                </c:pt>
                <c:pt idx="11837">
                  <c:v>270.93333329999979</c:v>
                </c:pt>
                <c:pt idx="11838">
                  <c:v>270.96666669999996</c:v>
                </c:pt>
                <c:pt idx="11839">
                  <c:v>271</c:v>
                </c:pt>
                <c:pt idx="11840">
                  <c:v>271.03333329999975</c:v>
                </c:pt>
                <c:pt idx="11841">
                  <c:v>271.06666669999998</c:v>
                </c:pt>
                <c:pt idx="11842">
                  <c:v>271.10000000000002</c:v>
                </c:pt>
                <c:pt idx="11843">
                  <c:v>271.13333329999989</c:v>
                </c:pt>
              </c:numCache>
            </c:numRef>
          </c:xVal>
          <c:yVal>
            <c:numRef>
              <c:f>'HOBO DATA'!$G$3:$G$11846</c:f>
              <c:numCache>
                <c:formatCode>General</c:formatCode>
                <c:ptCount val="11844"/>
                <c:pt idx="0">
                  <c:v>71.748000000000005</c:v>
                </c:pt>
                <c:pt idx="1">
                  <c:v>71.748000000000005</c:v>
                </c:pt>
                <c:pt idx="2">
                  <c:v>71.748000000000005</c:v>
                </c:pt>
                <c:pt idx="3">
                  <c:v>71.748000000000005</c:v>
                </c:pt>
                <c:pt idx="4">
                  <c:v>71.748000000000005</c:v>
                </c:pt>
                <c:pt idx="5">
                  <c:v>71.748000000000005</c:v>
                </c:pt>
                <c:pt idx="6">
                  <c:v>71.748000000000005</c:v>
                </c:pt>
                <c:pt idx="7">
                  <c:v>71.748000000000005</c:v>
                </c:pt>
                <c:pt idx="8">
                  <c:v>71.748000000000005</c:v>
                </c:pt>
                <c:pt idx="9">
                  <c:v>71.748000000000005</c:v>
                </c:pt>
                <c:pt idx="10">
                  <c:v>71.748000000000005</c:v>
                </c:pt>
                <c:pt idx="11">
                  <c:v>71.748000000000005</c:v>
                </c:pt>
                <c:pt idx="12">
                  <c:v>71.748000000000005</c:v>
                </c:pt>
                <c:pt idx="13">
                  <c:v>71.748000000000005</c:v>
                </c:pt>
                <c:pt idx="14">
                  <c:v>71.748000000000005</c:v>
                </c:pt>
                <c:pt idx="15">
                  <c:v>71.748000000000005</c:v>
                </c:pt>
                <c:pt idx="16">
                  <c:v>71.748000000000005</c:v>
                </c:pt>
                <c:pt idx="17">
                  <c:v>71.748000000000005</c:v>
                </c:pt>
                <c:pt idx="18">
                  <c:v>71.748000000000005</c:v>
                </c:pt>
                <c:pt idx="19">
                  <c:v>71.748000000000005</c:v>
                </c:pt>
                <c:pt idx="20">
                  <c:v>71.748000000000005</c:v>
                </c:pt>
                <c:pt idx="21">
                  <c:v>71.790999999999997</c:v>
                </c:pt>
                <c:pt idx="22">
                  <c:v>71.790999999999997</c:v>
                </c:pt>
                <c:pt idx="23">
                  <c:v>71.748000000000005</c:v>
                </c:pt>
                <c:pt idx="24">
                  <c:v>71.748000000000005</c:v>
                </c:pt>
                <c:pt idx="25">
                  <c:v>71.748000000000005</c:v>
                </c:pt>
                <c:pt idx="26">
                  <c:v>71.748000000000005</c:v>
                </c:pt>
                <c:pt idx="27">
                  <c:v>71.790999999999997</c:v>
                </c:pt>
                <c:pt idx="28">
                  <c:v>71.790999999999997</c:v>
                </c:pt>
                <c:pt idx="29">
                  <c:v>71.790999999999997</c:v>
                </c:pt>
                <c:pt idx="30">
                  <c:v>71.790999999999997</c:v>
                </c:pt>
                <c:pt idx="31">
                  <c:v>71.790999999999997</c:v>
                </c:pt>
                <c:pt idx="32">
                  <c:v>71.790999999999997</c:v>
                </c:pt>
                <c:pt idx="33">
                  <c:v>71.790999999999997</c:v>
                </c:pt>
                <c:pt idx="34">
                  <c:v>71.790999999999997</c:v>
                </c:pt>
                <c:pt idx="35">
                  <c:v>71.790999999999997</c:v>
                </c:pt>
                <c:pt idx="36">
                  <c:v>71.790999999999997</c:v>
                </c:pt>
                <c:pt idx="37">
                  <c:v>71.790999999999997</c:v>
                </c:pt>
                <c:pt idx="38">
                  <c:v>71.790999999999997</c:v>
                </c:pt>
                <c:pt idx="39">
                  <c:v>71.790999999999997</c:v>
                </c:pt>
                <c:pt idx="40">
                  <c:v>71.790999999999997</c:v>
                </c:pt>
                <c:pt idx="41">
                  <c:v>71.790999999999997</c:v>
                </c:pt>
                <c:pt idx="42">
                  <c:v>71.790999999999997</c:v>
                </c:pt>
                <c:pt idx="43">
                  <c:v>71.790999999999997</c:v>
                </c:pt>
                <c:pt idx="44">
                  <c:v>71.790999999999997</c:v>
                </c:pt>
                <c:pt idx="45">
                  <c:v>71.790999999999997</c:v>
                </c:pt>
                <c:pt idx="46">
                  <c:v>71.790999999999997</c:v>
                </c:pt>
                <c:pt idx="47">
                  <c:v>71.790999999999997</c:v>
                </c:pt>
                <c:pt idx="48">
                  <c:v>71.790999999999997</c:v>
                </c:pt>
                <c:pt idx="49">
                  <c:v>71.790999999999997</c:v>
                </c:pt>
                <c:pt idx="50">
                  <c:v>71.790999999999997</c:v>
                </c:pt>
                <c:pt idx="51">
                  <c:v>71.790999999999997</c:v>
                </c:pt>
                <c:pt idx="52">
                  <c:v>71.790999999999997</c:v>
                </c:pt>
                <c:pt idx="53">
                  <c:v>71.790999999999997</c:v>
                </c:pt>
                <c:pt idx="54">
                  <c:v>71.790999999999997</c:v>
                </c:pt>
                <c:pt idx="55">
                  <c:v>71.790999999999997</c:v>
                </c:pt>
                <c:pt idx="56">
                  <c:v>71.790999999999997</c:v>
                </c:pt>
                <c:pt idx="57">
                  <c:v>71.834000000000003</c:v>
                </c:pt>
                <c:pt idx="58">
                  <c:v>71.790999999999997</c:v>
                </c:pt>
                <c:pt idx="59">
                  <c:v>71.790999999999997</c:v>
                </c:pt>
                <c:pt idx="60">
                  <c:v>71.834000000000003</c:v>
                </c:pt>
                <c:pt idx="61">
                  <c:v>71.834000000000003</c:v>
                </c:pt>
                <c:pt idx="62">
                  <c:v>71.790999999999997</c:v>
                </c:pt>
                <c:pt idx="63">
                  <c:v>71.790999999999997</c:v>
                </c:pt>
                <c:pt idx="64">
                  <c:v>71.834000000000003</c:v>
                </c:pt>
                <c:pt idx="65">
                  <c:v>71.834000000000003</c:v>
                </c:pt>
                <c:pt idx="66">
                  <c:v>71.834000000000003</c:v>
                </c:pt>
                <c:pt idx="67">
                  <c:v>71.834000000000003</c:v>
                </c:pt>
                <c:pt idx="68">
                  <c:v>71.834000000000003</c:v>
                </c:pt>
                <c:pt idx="69">
                  <c:v>71.834000000000003</c:v>
                </c:pt>
                <c:pt idx="70">
                  <c:v>71.834000000000003</c:v>
                </c:pt>
                <c:pt idx="71">
                  <c:v>71.834000000000003</c:v>
                </c:pt>
                <c:pt idx="72">
                  <c:v>71.834000000000003</c:v>
                </c:pt>
                <c:pt idx="73">
                  <c:v>71.834000000000003</c:v>
                </c:pt>
                <c:pt idx="74">
                  <c:v>71.834000000000003</c:v>
                </c:pt>
                <c:pt idx="75">
                  <c:v>71.834000000000003</c:v>
                </c:pt>
                <c:pt idx="76">
                  <c:v>71.834000000000003</c:v>
                </c:pt>
                <c:pt idx="77">
                  <c:v>71.834000000000003</c:v>
                </c:pt>
                <c:pt idx="78">
                  <c:v>71.834000000000003</c:v>
                </c:pt>
                <c:pt idx="79">
                  <c:v>71.834000000000003</c:v>
                </c:pt>
                <c:pt idx="80">
                  <c:v>71.834000000000003</c:v>
                </c:pt>
                <c:pt idx="81">
                  <c:v>71.834000000000003</c:v>
                </c:pt>
                <c:pt idx="82">
                  <c:v>71.834000000000003</c:v>
                </c:pt>
                <c:pt idx="83">
                  <c:v>71.834000000000003</c:v>
                </c:pt>
                <c:pt idx="84">
                  <c:v>71.876999999999981</c:v>
                </c:pt>
                <c:pt idx="85">
                  <c:v>71.876999999999981</c:v>
                </c:pt>
                <c:pt idx="86">
                  <c:v>71.834000000000003</c:v>
                </c:pt>
                <c:pt idx="87">
                  <c:v>71.834000000000003</c:v>
                </c:pt>
                <c:pt idx="88">
                  <c:v>71.876999999999981</c:v>
                </c:pt>
                <c:pt idx="89">
                  <c:v>71.876999999999981</c:v>
                </c:pt>
                <c:pt idx="90">
                  <c:v>71.876999999999981</c:v>
                </c:pt>
                <c:pt idx="91">
                  <c:v>71.876999999999981</c:v>
                </c:pt>
                <c:pt idx="92">
                  <c:v>71.876999999999981</c:v>
                </c:pt>
                <c:pt idx="93">
                  <c:v>71.876999999999981</c:v>
                </c:pt>
                <c:pt idx="94">
                  <c:v>71.876999999999981</c:v>
                </c:pt>
                <c:pt idx="95">
                  <c:v>71.876999999999981</c:v>
                </c:pt>
                <c:pt idx="96">
                  <c:v>71.876999999999981</c:v>
                </c:pt>
                <c:pt idx="97">
                  <c:v>71.876999999999981</c:v>
                </c:pt>
                <c:pt idx="98">
                  <c:v>71.876999999999981</c:v>
                </c:pt>
                <c:pt idx="99">
                  <c:v>71.876999999999981</c:v>
                </c:pt>
                <c:pt idx="100">
                  <c:v>71.876999999999981</c:v>
                </c:pt>
                <c:pt idx="101">
                  <c:v>71.876999999999981</c:v>
                </c:pt>
                <c:pt idx="102">
                  <c:v>71.876999999999981</c:v>
                </c:pt>
                <c:pt idx="103">
                  <c:v>71.876999999999981</c:v>
                </c:pt>
                <c:pt idx="104">
                  <c:v>71.876999999999981</c:v>
                </c:pt>
                <c:pt idx="105">
                  <c:v>71.876999999999981</c:v>
                </c:pt>
                <c:pt idx="106">
                  <c:v>71.92</c:v>
                </c:pt>
                <c:pt idx="107">
                  <c:v>71.92</c:v>
                </c:pt>
                <c:pt idx="108">
                  <c:v>71.92</c:v>
                </c:pt>
                <c:pt idx="109">
                  <c:v>71.92</c:v>
                </c:pt>
                <c:pt idx="110">
                  <c:v>71.92</c:v>
                </c:pt>
                <c:pt idx="111">
                  <c:v>71.92</c:v>
                </c:pt>
                <c:pt idx="112">
                  <c:v>71.92</c:v>
                </c:pt>
                <c:pt idx="113">
                  <c:v>71.92</c:v>
                </c:pt>
                <c:pt idx="114">
                  <c:v>71.92</c:v>
                </c:pt>
                <c:pt idx="115">
                  <c:v>71.92</c:v>
                </c:pt>
                <c:pt idx="116">
                  <c:v>71.92</c:v>
                </c:pt>
                <c:pt idx="117">
                  <c:v>71.92</c:v>
                </c:pt>
                <c:pt idx="118">
                  <c:v>71.92</c:v>
                </c:pt>
                <c:pt idx="119">
                  <c:v>71.92</c:v>
                </c:pt>
                <c:pt idx="120">
                  <c:v>71.92</c:v>
                </c:pt>
                <c:pt idx="121">
                  <c:v>71.92</c:v>
                </c:pt>
                <c:pt idx="122">
                  <c:v>71.92</c:v>
                </c:pt>
                <c:pt idx="123">
                  <c:v>71.92</c:v>
                </c:pt>
                <c:pt idx="124">
                  <c:v>71.92</c:v>
                </c:pt>
                <c:pt idx="125">
                  <c:v>71.92</c:v>
                </c:pt>
                <c:pt idx="126">
                  <c:v>71.964000000000027</c:v>
                </c:pt>
                <c:pt idx="127">
                  <c:v>71.92</c:v>
                </c:pt>
                <c:pt idx="128">
                  <c:v>71.964000000000027</c:v>
                </c:pt>
                <c:pt idx="129">
                  <c:v>71.964000000000027</c:v>
                </c:pt>
                <c:pt idx="130">
                  <c:v>71.964000000000027</c:v>
                </c:pt>
                <c:pt idx="131">
                  <c:v>71.964000000000027</c:v>
                </c:pt>
                <c:pt idx="132">
                  <c:v>71.964000000000027</c:v>
                </c:pt>
                <c:pt idx="133">
                  <c:v>71.964000000000027</c:v>
                </c:pt>
                <c:pt idx="134">
                  <c:v>71.964000000000027</c:v>
                </c:pt>
                <c:pt idx="135">
                  <c:v>71.964000000000027</c:v>
                </c:pt>
                <c:pt idx="136">
                  <c:v>71.964000000000027</c:v>
                </c:pt>
                <c:pt idx="137">
                  <c:v>71.964000000000027</c:v>
                </c:pt>
                <c:pt idx="138">
                  <c:v>71.964000000000027</c:v>
                </c:pt>
                <c:pt idx="139">
                  <c:v>71.964000000000027</c:v>
                </c:pt>
                <c:pt idx="140">
                  <c:v>71.964000000000027</c:v>
                </c:pt>
                <c:pt idx="141">
                  <c:v>71.964000000000027</c:v>
                </c:pt>
                <c:pt idx="142">
                  <c:v>71.964000000000027</c:v>
                </c:pt>
                <c:pt idx="143">
                  <c:v>71.964000000000027</c:v>
                </c:pt>
                <c:pt idx="144">
                  <c:v>71.964000000000027</c:v>
                </c:pt>
                <c:pt idx="145">
                  <c:v>71.964000000000027</c:v>
                </c:pt>
                <c:pt idx="146">
                  <c:v>71.964000000000027</c:v>
                </c:pt>
                <c:pt idx="147">
                  <c:v>71.964000000000027</c:v>
                </c:pt>
                <c:pt idx="148">
                  <c:v>71.964000000000027</c:v>
                </c:pt>
                <c:pt idx="149">
                  <c:v>71.964000000000027</c:v>
                </c:pt>
                <c:pt idx="150">
                  <c:v>71.964000000000027</c:v>
                </c:pt>
                <c:pt idx="151">
                  <c:v>71.964000000000027</c:v>
                </c:pt>
                <c:pt idx="152">
                  <c:v>71.964000000000027</c:v>
                </c:pt>
                <c:pt idx="153">
                  <c:v>71.964000000000027</c:v>
                </c:pt>
                <c:pt idx="154">
                  <c:v>72.007000000000005</c:v>
                </c:pt>
                <c:pt idx="155">
                  <c:v>71.964000000000027</c:v>
                </c:pt>
                <c:pt idx="156">
                  <c:v>71.964000000000027</c:v>
                </c:pt>
                <c:pt idx="157">
                  <c:v>72.007000000000005</c:v>
                </c:pt>
                <c:pt idx="158">
                  <c:v>71.964000000000027</c:v>
                </c:pt>
                <c:pt idx="159">
                  <c:v>72.007000000000005</c:v>
                </c:pt>
                <c:pt idx="160">
                  <c:v>72.007000000000005</c:v>
                </c:pt>
                <c:pt idx="161">
                  <c:v>71.964000000000027</c:v>
                </c:pt>
                <c:pt idx="162">
                  <c:v>72.007000000000005</c:v>
                </c:pt>
                <c:pt idx="163">
                  <c:v>71.964000000000027</c:v>
                </c:pt>
                <c:pt idx="164">
                  <c:v>72.007000000000005</c:v>
                </c:pt>
                <c:pt idx="165">
                  <c:v>72.007000000000005</c:v>
                </c:pt>
                <c:pt idx="166">
                  <c:v>72.007000000000005</c:v>
                </c:pt>
                <c:pt idx="167">
                  <c:v>72.007000000000005</c:v>
                </c:pt>
                <c:pt idx="168">
                  <c:v>72.007000000000005</c:v>
                </c:pt>
                <c:pt idx="169">
                  <c:v>72.007000000000005</c:v>
                </c:pt>
                <c:pt idx="170">
                  <c:v>72.007000000000005</c:v>
                </c:pt>
                <c:pt idx="171">
                  <c:v>72.007000000000005</c:v>
                </c:pt>
                <c:pt idx="172">
                  <c:v>72.007000000000005</c:v>
                </c:pt>
                <c:pt idx="173">
                  <c:v>72.007000000000005</c:v>
                </c:pt>
                <c:pt idx="174">
                  <c:v>72.007000000000005</c:v>
                </c:pt>
                <c:pt idx="175">
                  <c:v>72.007000000000005</c:v>
                </c:pt>
                <c:pt idx="176">
                  <c:v>72.007000000000005</c:v>
                </c:pt>
                <c:pt idx="177">
                  <c:v>72.007000000000005</c:v>
                </c:pt>
                <c:pt idx="178">
                  <c:v>72.007000000000005</c:v>
                </c:pt>
                <c:pt idx="179">
                  <c:v>72.007000000000005</c:v>
                </c:pt>
                <c:pt idx="180">
                  <c:v>72.007000000000005</c:v>
                </c:pt>
                <c:pt idx="181">
                  <c:v>72.007000000000005</c:v>
                </c:pt>
                <c:pt idx="182">
                  <c:v>72.007000000000005</c:v>
                </c:pt>
                <c:pt idx="183">
                  <c:v>72.007000000000005</c:v>
                </c:pt>
                <c:pt idx="184">
                  <c:v>72.007000000000005</c:v>
                </c:pt>
                <c:pt idx="185">
                  <c:v>72.007000000000005</c:v>
                </c:pt>
                <c:pt idx="186">
                  <c:v>72.007000000000005</c:v>
                </c:pt>
                <c:pt idx="187">
                  <c:v>72.007000000000005</c:v>
                </c:pt>
                <c:pt idx="188">
                  <c:v>72.007000000000005</c:v>
                </c:pt>
                <c:pt idx="189">
                  <c:v>72.007000000000005</c:v>
                </c:pt>
                <c:pt idx="190">
                  <c:v>72.007000000000005</c:v>
                </c:pt>
                <c:pt idx="191">
                  <c:v>72.007000000000005</c:v>
                </c:pt>
                <c:pt idx="192">
                  <c:v>72.007000000000005</c:v>
                </c:pt>
                <c:pt idx="193">
                  <c:v>72.007000000000005</c:v>
                </c:pt>
                <c:pt idx="194">
                  <c:v>72.007000000000005</c:v>
                </c:pt>
                <c:pt idx="195">
                  <c:v>72.007000000000005</c:v>
                </c:pt>
                <c:pt idx="196">
                  <c:v>72.05</c:v>
                </c:pt>
                <c:pt idx="197">
                  <c:v>72.007000000000005</c:v>
                </c:pt>
                <c:pt idx="198">
                  <c:v>72.05</c:v>
                </c:pt>
                <c:pt idx="199">
                  <c:v>72.007000000000005</c:v>
                </c:pt>
                <c:pt idx="200">
                  <c:v>72.05</c:v>
                </c:pt>
                <c:pt idx="201">
                  <c:v>72.05</c:v>
                </c:pt>
                <c:pt idx="202">
                  <c:v>72.05</c:v>
                </c:pt>
                <c:pt idx="203">
                  <c:v>72.05</c:v>
                </c:pt>
                <c:pt idx="204">
                  <c:v>72.007000000000005</c:v>
                </c:pt>
                <c:pt idx="205">
                  <c:v>72.05</c:v>
                </c:pt>
                <c:pt idx="206">
                  <c:v>72.05</c:v>
                </c:pt>
                <c:pt idx="207">
                  <c:v>72.05</c:v>
                </c:pt>
                <c:pt idx="208">
                  <c:v>72.05</c:v>
                </c:pt>
                <c:pt idx="209">
                  <c:v>72.05</c:v>
                </c:pt>
                <c:pt idx="210">
                  <c:v>72.05</c:v>
                </c:pt>
                <c:pt idx="211">
                  <c:v>72.05</c:v>
                </c:pt>
                <c:pt idx="212">
                  <c:v>72.05</c:v>
                </c:pt>
                <c:pt idx="213">
                  <c:v>72.05</c:v>
                </c:pt>
                <c:pt idx="214">
                  <c:v>72.05</c:v>
                </c:pt>
                <c:pt idx="215">
                  <c:v>72.05</c:v>
                </c:pt>
                <c:pt idx="216">
                  <c:v>72.05</c:v>
                </c:pt>
                <c:pt idx="217">
                  <c:v>72.05</c:v>
                </c:pt>
                <c:pt idx="218">
                  <c:v>72.05</c:v>
                </c:pt>
                <c:pt idx="219">
                  <c:v>72.05</c:v>
                </c:pt>
                <c:pt idx="220">
                  <c:v>72.05</c:v>
                </c:pt>
                <c:pt idx="221">
                  <c:v>72.05</c:v>
                </c:pt>
                <c:pt idx="222">
                  <c:v>72.05</c:v>
                </c:pt>
                <c:pt idx="223">
                  <c:v>72.05</c:v>
                </c:pt>
                <c:pt idx="224">
                  <c:v>72.05</c:v>
                </c:pt>
                <c:pt idx="225">
                  <c:v>72.05</c:v>
                </c:pt>
                <c:pt idx="226">
                  <c:v>72.05</c:v>
                </c:pt>
                <c:pt idx="227">
                  <c:v>72.05</c:v>
                </c:pt>
                <c:pt idx="228">
                  <c:v>72.05</c:v>
                </c:pt>
                <c:pt idx="229">
                  <c:v>72.05</c:v>
                </c:pt>
                <c:pt idx="230">
                  <c:v>72.05</c:v>
                </c:pt>
                <c:pt idx="231">
                  <c:v>72.093000000000004</c:v>
                </c:pt>
                <c:pt idx="232">
                  <c:v>72.05</c:v>
                </c:pt>
                <c:pt idx="233">
                  <c:v>72.05</c:v>
                </c:pt>
                <c:pt idx="234">
                  <c:v>72.05</c:v>
                </c:pt>
                <c:pt idx="235">
                  <c:v>72.05</c:v>
                </c:pt>
                <c:pt idx="236">
                  <c:v>72.05</c:v>
                </c:pt>
                <c:pt idx="237">
                  <c:v>72.05</c:v>
                </c:pt>
                <c:pt idx="238">
                  <c:v>72.093000000000004</c:v>
                </c:pt>
                <c:pt idx="239">
                  <c:v>72.05</c:v>
                </c:pt>
                <c:pt idx="240">
                  <c:v>72.05</c:v>
                </c:pt>
                <c:pt idx="241">
                  <c:v>72.093000000000004</c:v>
                </c:pt>
                <c:pt idx="242">
                  <c:v>72.093000000000004</c:v>
                </c:pt>
                <c:pt idx="243">
                  <c:v>72.093000000000004</c:v>
                </c:pt>
                <c:pt idx="244">
                  <c:v>72.093000000000004</c:v>
                </c:pt>
                <c:pt idx="245">
                  <c:v>72.093000000000004</c:v>
                </c:pt>
                <c:pt idx="246">
                  <c:v>72.093000000000004</c:v>
                </c:pt>
                <c:pt idx="247">
                  <c:v>72.093000000000004</c:v>
                </c:pt>
                <c:pt idx="248">
                  <c:v>72.093000000000004</c:v>
                </c:pt>
                <c:pt idx="249">
                  <c:v>72.093000000000004</c:v>
                </c:pt>
                <c:pt idx="250">
                  <c:v>72.093000000000004</c:v>
                </c:pt>
                <c:pt idx="251">
                  <c:v>72.093000000000004</c:v>
                </c:pt>
                <c:pt idx="252">
                  <c:v>72.093000000000004</c:v>
                </c:pt>
                <c:pt idx="253">
                  <c:v>72.093000000000004</c:v>
                </c:pt>
                <c:pt idx="254">
                  <c:v>72.093000000000004</c:v>
                </c:pt>
                <c:pt idx="255">
                  <c:v>72.093000000000004</c:v>
                </c:pt>
                <c:pt idx="256">
                  <c:v>72.093000000000004</c:v>
                </c:pt>
                <c:pt idx="257">
                  <c:v>72.093000000000004</c:v>
                </c:pt>
                <c:pt idx="258">
                  <c:v>72.093000000000004</c:v>
                </c:pt>
                <c:pt idx="259">
                  <c:v>72.093000000000004</c:v>
                </c:pt>
                <c:pt idx="260">
                  <c:v>72.093000000000004</c:v>
                </c:pt>
                <c:pt idx="261">
                  <c:v>72.093000000000004</c:v>
                </c:pt>
                <c:pt idx="262">
                  <c:v>72.093000000000004</c:v>
                </c:pt>
                <c:pt idx="263">
                  <c:v>72.093000000000004</c:v>
                </c:pt>
                <c:pt idx="264">
                  <c:v>72.093000000000004</c:v>
                </c:pt>
                <c:pt idx="265">
                  <c:v>72.093000000000004</c:v>
                </c:pt>
                <c:pt idx="266">
                  <c:v>72.093000000000004</c:v>
                </c:pt>
                <c:pt idx="267">
                  <c:v>72.093000000000004</c:v>
                </c:pt>
                <c:pt idx="268">
                  <c:v>72.093000000000004</c:v>
                </c:pt>
                <c:pt idx="269">
                  <c:v>72.093000000000004</c:v>
                </c:pt>
                <c:pt idx="270">
                  <c:v>72.093000000000004</c:v>
                </c:pt>
                <c:pt idx="271">
                  <c:v>72.093000000000004</c:v>
                </c:pt>
                <c:pt idx="272">
                  <c:v>72.093000000000004</c:v>
                </c:pt>
                <c:pt idx="273">
                  <c:v>72.093000000000004</c:v>
                </c:pt>
                <c:pt idx="274">
                  <c:v>72.093000000000004</c:v>
                </c:pt>
                <c:pt idx="275">
                  <c:v>72.093000000000004</c:v>
                </c:pt>
                <c:pt idx="276">
                  <c:v>72.093000000000004</c:v>
                </c:pt>
                <c:pt idx="277">
                  <c:v>72.093000000000004</c:v>
                </c:pt>
                <c:pt idx="278">
                  <c:v>72.093000000000004</c:v>
                </c:pt>
                <c:pt idx="279">
                  <c:v>72.135999999999981</c:v>
                </c:pt>
                <c:pt idx="280">
                  <c:v>72.093000000000004</c:v>
                </c:pt>
                <c:pt idx="281">
                  <c:v>72.093000000000004</c:v>
                </c:pt>
                <c:pt idx="282">
                  <c:v>72.135999999999981</c:v>
                </c:pt>
                <c:pt idx="283">
                  <c:v>72.093000000000004</c:v>
                </c:pt>
                <c:pt idx="284">
                  <c:v>72.135999999999981</c:v>
                </c:pt>
                <c:pt idx="285">
                  <c:v>72.135999999999981</c:v>
                </c:pt>
                <c:pt idx="286">
                  <c:v>72.093000000000004</c:v>
                </c:pt>
                <c:pt idx="287">
                  <c:v>72.135999999999981</c:v>
                </c:pt>
                <c:pt idx="288">
                  <c:v>72.135999999999981</c:v>
                </c:pt>
                <c:pt idx="289">
                  <c:v>72.135999999999981</c:v>
                </c:pt>
                <c:pt idx="290">
                  <c:v>72.135999999999981</c:v>
                </c:pt>
                <c:pt idx="291">
                  <c:v>72.135999999999981</c:v>
                </c:pt>
                <c:pt idx="292">
                  <c:v>72.135999999999981</c:v>
                </c:pt>
                <c:pt idx="293">
                  <c:v>72.135999999999981</c:v>
                </c:pt>
                <c:pt idx="294">
                  <c:v>72.135999999999981</c:v>
                </c:pt>
                <c:pt idx="295">
                  <c:v>72.135999999999981</c:v>
                </c:pt>
                <c:pt idx="296">
                  <c:v>72.135999999999981</c:v>
                </c:pt>
                <c:pt idx="297">
                  <c:v>72.135999999999981</c:v>
                </c:pt>
                <c:pt idx="298">
                  <c:v>72.135999999999981</c:v>
                </c:pt>
                <c:pt idx="299">
                  <c:v>72.135999999999981</c:v>
                </c:pt>
                <c:pt idx="300">
                  <c:v>72.135999999999981</c:v>
                </c:pt>
                <c:pt idx="301">
                  <c:v>72.135999999999981</c:v>
                </c:pt>
                <c:pt idx="302">
                  <c:v>72.135999999999981</c:v>
                </c:pt>
                <c:pt idx="303">
                  <c:v>72.135999999999981</c:v>
                </c:pt>
                <c:pt idx="304">
                  <c:v>72.135999999999981</c:v>
                </c:pt>
                <c:pt idx="305">
                  <c:v>72.135999999999981</c:v>
                </c:pt>
                <c:pt idx="306">
                  <c:v>72.135999999999981</c:v>
                </c:pt>
                <c:pt idx="307">
                  <c:v>72.135999999999981</c:v>
                </c:pt>
                <c:pt idx="308">
                  <c:v>72.135999999999981</c:v>
                </c:pt>
                <c:pt idx="309">
                  <c:v>72.135999999999981</c:v>
                </c:pt>
                <c:pt idx="310">
                  <c:v>72.135999999999981</c:v>
                </c:pt>
                <c:pt idx="311">
                  <c:v>72.135999999999981</c:v>
                </c:pt>
                <c:pt idx="312">
                  <c:v>72.135999999999981</c:v>
                </c:pt>
                <c:pt idx="313">
                  <c:v>72.135999999999981</c:v>
                </c:pt>
                <c:pt idx="314">
                  <c:v>72.135999999999981</c:v>
                </c:pt>
                <c:pt idx="315">
                  <c:v>72.135999999999981</c:v>
                </c:pt>
                <c:pt idx="316">
                  <c:v>72.135999999999981</c:v>
                </c:pt>
                <c:pt idx="317">
                  <c:v>72.135999999999981</c:v>
                </c:pt>
                <c:pt idx="318">
                  <c:v>72.135999999999981</c:v>
                </c:pt>
                <c:pt idx="319">
                  <c:v>72.135999999999981</c:v>
                </c:pt>
                <c:pt idx="320">
                  <c:v>72.135999999999981</c:v>
                </c:pt>
                <c:pt idx="321">
                  <c:v>72.135999999999981</c:v>
                </c:pt>
                <c:pt idx="322">
                  <c:v>72.135999999999981</c:v>
                </c:pt>
                <c:pt idx="323">
                  <c:v>72.135999999999981</c:v>
                </c:pt>
                <c:pt idx="324">
                  <c:v>72.135999999999981</c:v>
                </c:pt>
                <c:pt idx="325">
                  <c:v>72.135999999999981</c:v>
                </c:pt>
                <c:pt idx="326">
                  <c:v>72.135999999999981</c:v>
                </c:pt>
                <c:pt idx="327">
                  <c:v>72.135999999999981</c:v>
                </c:pt>
                <c:pt idx="328">
                  <c:v>72.135999999999981</c:v>
                </c:pt>
                <c:pt idx="329">
                  <c:v>72.135999999999981</c:v>
                </c:pt>
                <c:pt idx="330">
                  <c:v>72.135999999999981</c:v>
                </c:pt>
                <c:pt idx="331">
                  <c:v>72.135999999999981</c:v>
                </c:pt>
                <c:pt idx="332">
                  <c:v>72.135999999999981</c:v>
                </c:pt>
                <c:pt idx="333">
                  <c:v>72.135999999999981</c:v>
                </c:pt>
                <c:pt idx="334">
                  <c:v>72.135999999999981</c:v>
                </c:pt>
                <c:pt idx="335">
                  <c:v>72.135999999999981</c:v>
                </c:pt>
                <c:pt idx="336">
                  <c:v>72.177999999999983</c:v>
                </c:pt>
                <c:pt idx="337">
                  <c:v>72.135999999999981</c:v>
                </c:pt>
                <c:pt idx="338">
                  <c:v>72.135999999999981</c:v>
                </c:pt>
                <c:pt idx="339">
                  <c:v>72.135999999999981</c:v>
                </c:pt>
                <c:pt idx="340">
                  <c:v>72.177999999999983</c:v>
                </c:pt>
                <c:pt idx="341">
                  <c:v>72.135999999999981</c:v>
                </c:pt>
                <c:pt idx="342">
                  <c:v>72.177999999999983</c:v>
                </c:pt>
                <c:pt idx="343">
                  <c:v>72.135999999999981</c:v>
                </c:pt>
                <c:pt idx="344">
                  <c:v>72.177999999999983</c:v>
                </c:pt>
                <c:pt idx="345">
                  <c:v>72.177999999999983</c:v>
                </c:pt>
                <c:pt idx="346">
                  <c:v>72.177999999999983</c:v>
                </c:pt>
                <c:pt idx="347">
                  <c:v>72.135999999999981</c:v>
                </c:pt>
                <c:pt idx="348">
                  <c:v>72.177999999999983</c:v>
                </c:pt>
                <c:pt idx="349">
                  <c:v>72.177999999999983</c:v>
                </c:pt>
                <c:pt idx="350">
                  <c:v>72.177999999999983</c:v>
                </c:pt>
                <c:pt idx="351">
                  <c:v>72.177999999999983</c:v>
                </c:pt>
                <c:pt idx="352">
                  <c:v>72.177999999999983</c:v>
                </c:pt>
                <c:pt idx="353">
                  <c:v>72.177999999999983</c:v>
                </c:pt>
                <c:pt idx="354">
                  <c:v>72.177999999999983</c:v>
                </c:pt>
                <c:pt idx="355">
                  <c:v>72.177999999999983</c:v>
                </c:pt>
                <c:pt idx="356">
                  <c:v>72.177999999999983</c:v>
                </c:pt>
                <c:pt idx="357">
                  <c:v>72.177999999999983</c:v>
                </c:pt>
                <c:pt idx="358">
                  <c:v>72.177999999999983</c:v>
                </c:pt>
                <c:pt idx="359">
                  <c:v>72.177999999999983</c:v>
                </c:pt>
                <c:pt idx="360">
                  <c:v>72.177999999999983</c:v>
                </c:pt>
                <c:pt idx="361">
                  <c:v>72.177999999999983</c:v>
                </c:pt>
                <c:pt idx="362">
                  <c:v>72.177999999999983</c:v>
                </c:pt>
                <c:pt idx="363">
                  <c:v>72.177999999999983</c:v>
                </c:pt>
                <c:pt idx="364">
                  <c:v>72.177999999999983</c:v>
                </c:pt>
                <c:pt idx="365">
                  <c:v>72.177999999999983</c:v>
                </c:pt>
                <c:pt idx="366">
                  <c:v>72.177999999999983</c:v>
                </c:pt>
                <c:pt idx="367">
                  <c:v>72.177999999999983</c:v>
                </c:pt>
                <c:pt idx="368">
                  <c:v>72.177999999999983</c:v>
                </c:pt>
                <c:pt idx="369">
                  <c:v>72.177999999999983</c:v>
                </c:pt>
                <c:pt idx="370">
                  <c:v>72.177999999999983</c:v>
                </c:pt>
                <c:pt idx="371">
                  <c:v>72.177999999999983</c:v>
                </c:pt>
                <c:pt idx="372">
                  <c:v>72.177999999999983</c:v>
                </c:pt>
                <c:pt idx="373">
                  <c:v>72.177999999999983</c:v>
                </c:pt>
                <c:pt idx="374">
                  <c:v>72.177999999999983</c:v>
                </c:pt>
                <c:pt idx="375">
                  <c:v>72.177999999999983</c:v>
                </c:pt>
                <c:pt idx="376">
                  <c:v>72.177999999999983</c:v>
                </c:pt>
                <c:pt idx="377">
                  <c:v>72.177999999999983</c:v>
                </c:pt>
                <c:pt idx="378">
                  <c:v>72.177999999999983</c:v>
                </c:pt>
                <c:pt idx="379">
                  <c:v>72.177999999999983</c:v>
                </c:pt>
                <c:pt idx="380">
                  <c:v>72.177999999999983</c:v>
                </c:pt>
                <c:pt idx="381">
                  <c:v>72.177999999999983</c:v>
                </c:pt>
                <c:pt idx="382">
                  <c:v>72.177999999999983</c:v>
                </c:pt>
                <c:pt idx="383">
                  <c:v>72.177999999999983</c:v>
                </c:pt>
                <c:pt idx="384">
                  <c:v>72.177999999999983</c:v>
                </c:pt>
                <c:pt idx="385">
                  <c:v>72.177999999999983</c:v>
                </c:pt>
                <c:pt idx="386">
                  <c:v>72.177999999999983</c:v>
                </c:pt>
                <c:pt idx="387">
                  <c:v>72.177999999999983</c:v>
                </c:pt>
                <c:pt idx="388">
                  <c:v>72.177999999999983</c:v>
                </c:pt>
                <c:pt idx="389">
                  <c:v>72.177999999999983</c:v>
                </c:pt>
                <c:pt idx="390">
                  <c:v>72.177999999999983</c:v>
                </c:pt>
                <c:pt idx="391">
                  <c:v>72.177999999999983</c:v>
                </c:pt>
                <c:pt idx="392">
                  <c:v>72.177999999999983</c:v>
                </c:pt>
                <c:pt idx="393">
                  <c:v>72.177999999999983</c:v>
                </c:pt>
                <c:pt idx="394">
                  <c:v>72.177999999999983</c:v>
                </c:pt>
                <c:pt idx="395">
                  <c:v>72.177999999999983</c:v>
                </c:pt>
                <c:pt idx="396">
                  <c:v>72.221000000000004</c:v>
                </c:pt>
                <c:pt idx="397">
                  <c:v>72.177999999999983</c:v>
                </c:pt>
                <c:pt idx="398">
                  <c:v>72.177999999999983</c:v>
                </c:pt>
                <c:pt idx="399">
                  <c:v>72.177999999999983</c:v>
                </c:pt>
                <c:pt idx="400">
                  <c:v>72.221000000000004</c:v>
                </c:pt>
                <c:pt idx="401">
                  <c:v>72.177999999999983</c:v>
                </c:pt>
                <c:pt idx="402">
                  <c:v>72.177999999999983</c:v>
                </c:pt>
                <c:pt idx="403">
                  <c:v>72.177999999999983</c:v>
                </c:pt>
                <c:pt idx="404">
                  <c:v>72.221000000000004</c:v>
                </c:pt>
                <c:pt idx="405">
                  <c:v>72.177999999999983</c:v>
                </c:pt>
                <c:pt idx="406">
                  <c:v>72.221000000000004</c:v>
                </c:pt>
                <c:pt idx="407">
                  <c:v>72.221000000000004</c:v>
                </c:pt>
                <c:pt idx="408">
                  <c:v>72.221000000000004</c:v>
                </c:pt>
                <c:pt idx="409">
                  <c:v>72.221000000000004</c:v>
                </c:pt>
                <c:pt idx="410">
                  <c:v>72.221000000000004</c:v>
                </c:pt>
                <c:pt idx="411">
                  <c:v>72.221000000000004</c:v>
                </c:pt>
                <c:pt idx="412">
                  <c:v>72.177999999999983</c:v>
                </c:pt>
                <c:pt idx="413">
                  <c:v>72.221000000000004</c:v>
                </c:pt>
                <c:pt idx="414">
                  <c:v>72.221000000000004</c:v>
                </c:pt>
                <c:pt idx="415">
                  <c:v>72.221000000000004</c:v>
                </c:pt>
                <c:pt idx="416">
                  <c:v>72.221000000000004</c:v>
                </c:pt>
                <c:pt idx="417">
                  <c:v>72.221000000000004</c:v>
                </c:pt>
                <c:pt idx="418">
                  <c:v>72.221000000000004</c:v>
                </c:pt>
                <c:pt idx="419">
                  <c:v>72.221000000000004</c:v>
                </c:pt>
                <c:pt idx="420">
                  <c:v>72.221000000000004</c:v>
                </c:pt>
                <c:pt idx="421">
                  <c:v>72.221000000000004</c:v>
                </c:pt>
                <c:pt idx="422">
                  <c:v>72.221000000000004</c:v>
                </c:pt>
                <c:pt idx="423">
                  <c:v>72.221000000000004</c:v>
                </c:pt>
                <c:pt idx="424">
                  <c:v>72.221000000000004</c:v>
                </c:pt>
                <c:pt idx="425">
                  <c:v>72.221000000000004</c:v>
                </c:pt>
                <c:pt idx="426">
                  <c:v>72.221000000000004</c:v>
                </c:pt>
                <c:pt idx="427">
                  <c:v>72.221000000000004</c:v>
                </c:pt>
                <c:pt idx="428">
                  <c:v>72.221000000000004</c:v>
                </c:pt>
                <c:pt idx="429">
                  <c:v>72.221000000000004</c:v>
                </c:pt>
                <c:pt idx="430">
                  <c:v>72.221000000000004</c:v>
                </c:pt>
                <c:pt idx="431">
                  <c:v>72.221000000000004</c:v>
                </c:pt>
                <c:pt idx="432">
                  <c:v>72.221000000000004</c:v>
                </c:pt>
                <c:pt idx="433">
                  <c:v>72.221000000000004</c:v>
                </c:pt>
                <c:pt idx="434">
                  <c:v>72.221000000000004</c:v>
                </c:pt>
                <c:pt idx="435">
                  <c:v>72.221000000000004</c:v>
                </c:pt>
                <c:pt idx="436">
                  <c:v>72.221000000000004</c:v>
                </c:pt>
                <c:pt idx="437">
                  <c:v>72.221000000000004</c:v>
                </c:pt>
                <c:pt idx="438">
                  <c:v>72.221000000000004</c:v>
                </c:pt>
                <c:pt idx="439">
                  <c:v>72.221000000000004</c:v>
                </c:pt>
                <c:pt idx="440">
                  <c:v>72.221000000000004</c:v>
                </c:pt>
                <c:pt idx="441">
                  <c:v>72.221000000000004</c:v>
                </c:pt>
                <c:pt idx="442">
                  <c:v>72.221000000000004</c:v>
                </c:pt>
                <c:pt idx="443">
                  <c:v>72.221000000000004</c:v>
                </c:pt>
                <c:pt idx="444">
                  <c:v>72.221000000000004</c:v>
                </c:pt>
                <c:pt idx="445">
                  <c:v>72.221000000000004</c:v>
                </c:pt>
                <c:pt idx="446">
                  <c:v>72.221000000000004</c:v>
                </c:pt>
                <c:pt idx="447">
                  <c:v>72.221000000000004</c:v>
                </c:pt>
                <c:pt idx="448">
                  <c:v>72.221000000000004</c:v>
                </c:pt>
                <c:pt idx="449">
                  <c:v>72.221000000000004</c:v>
                </c:pt>
                <c:pt idx="450">
                  <c:v>72.221000000000004</c:v>
                </c:pt>
                <c:pt idx="451">
                  <c:v>72.221000000000004</c:v>
                </c:pt>
                <c:pt idx="452">
                  <c:v>72.221000000000004</c:v>
                </c:pt>
                <c:pt idx="453">
                  <c:v>72.221000000000004</c:v>
                </c:pt>
                <c:pt idx="454">
                  <c:v>72.221000000000004</c:v>
                </c:pt>
                <c:pt idx="455">
                  <c:v>72.221000000000004</c:v>
                </c:pt>
                <c:pt idx="456">
                  <c:v>72.221000000000004</c:v>
                </c:pt>
                <c:pt idx="457">
                  <c:v>72.221000000000004</c:v>
                </c:pt>
                <c:pt idx="458">
                  <c:v>72.263999999999996</c:v>
                </c:pt>
                <c:pt idx="459">
                  <c:v>72.221000000000004</c:v>
                </c:pt>
                <c:pt idx="460">
                  <c:v>72.221000000000004</c:v>
                </c:pt>
                <c:pt idx="461">
                  <c:v>72.263999999999996</c:v>
                </c:pt>
                <c:pt idx="462">
                  <c:v>72.263999999999996</c:v>
                </c:pt>
                <c:pt idx="463">
                  <c:v>72.263999999999996</c:v>
                </c:pt>
                <c:pt idx="464">
                  <c:v>72.263999999999996</c:v>
                </c:pt>
                <c:pt idx="465">
                  <c:v>72.263999999999996</c:v>
                </c:pt>
                <c:pt idx="466">
                  <c:v>72.263999999999996</c:v>
                </c:pt>
                <c:pt idx="467">
                  <c:v>72.263999999999996</c:v>
                </c:pt>
                <c:pt idx="468">
                  <c:v>72.263999999999996</c:v>
                </c:pt>
                <c:pt idx="469">
                  <c:v>72.263999999999996</c:v>
                </c:pt>
                <c:pt idx="470">
                  <c:v>72.263999999999996</c:v>
                </c:pt>
                <c:pt idx="471">
                  <c:v>72.263999999999996</c:v>
                </c:pt>
                <c:pt idx="472">
                  <c:v>72.263999999999996</c:v>
                </c:pt>
                <c:pt idx="473">
                  <c:v>72.263999999999996</c:v>
                </c:pt>
                <c:pt idx="474">
                  <c:v>72.263999999999996</c:v>
                </c:pt>
                <c:pt idx="475">
                  <c:v>72.263999999999996</c:v>
                </c:pt>
                <c:pt idx="476">
                  <c:v>72.263999999999996</c:v>
                </c:pt>
                <c:pt idx="477">
                  <c:v>72.263999999999996</c:v>
                </c:pt>
                <c:pt idx="478">
                  <c:v>72.263999999999996</c:v>
                </c:pt>
                <c:pt idx="479">
                  <c:v>72.263999999999996</c:v>
                </c:pt>
                <c:pt idx="480">
                  <c:v>72.263999999999996</c:v>
                </c:pt>
                <c:pt idx="481">
                  <c:v>72.263999999999996</c:v>
                </c:pt>
                <c:pt idx="482">
                  <c:v>72.263999999999996</c:v>
                </c:pt>
                <c:pt idx="483">
                  <c:v>72.263999999999996</c:v>
                </c:pt>
                <c:pt idx="484">
                  <c:v>72.263999999999996</c:v>
                </c:pt>
                <c:pt idx="485">
                  <c:v>72.263999999999996</c:v>
                </c:pt>
                <c:pt idx="486">
                  <c:v>72.263999999999996</c:v>
                </c:pt>
                <c:pt idx="487">
                  <c:v>72.263999999999996</c:v>
                </c:pt>
                <c:pt idx="488">
                  <c:v>72.307000000000002</c:v>
                </c:pt>
                <c:pt idx="489">
                  <c:v>72.263999999999996</c:v>
                </c:pt>
                <c:pt idx="490">
                  <c:v>72.307000000000002</c:v>
                </c:pt>
                <c:pt idx="491">
                  <c:v>72.263999999999996</c:v>
                </c:pt>
                <c:pt idx="492">
                  <c:v>72.307000000000002</c:v>
                </c:pt>
                <c:pt idx="493">
                  <c:v>72.307000000000002</c:v>
                </c:pt>
                <c:pt idx="494">
                  <c:v>72.307000000000002</c:v>
                </c:pt>
                <c:pt idx="495">
                  <c:v>72.307000000000002</c:v>
                </c:pt>
                <c:pt idx="496">
                  <c:v>72.307000000000002</c:v>
                </c:pt>
                <c:pt idx="497">
                  <c:v>72.307000000000002</c:v>
                </c:pt>
                <c:pt idx="498">
                  <c:v>72.307000000000002</c:v>
                </c:pt>
                <c:pt idx="499">
                  <c:v>72.307000000000002</c:v>
                </c:pt>
                <c:pt idx="500">
                  <c:v>72.307000000000002</c:v>
                </c:pt>
                <c:pt idx="501">
                  <c:v>72.307000000000002</c:v>
                </c:pt>
                <c:pt idx="502">
                  <c:v>72.307000000000002</c:v>
                </c:pt>
                <c:pt idx="503">
                  <c:v>72.307000000000002</c:v>
                </c:pt>
                <c:pt idx="504">
                  <c:v>72.307000000000002</c:v>
                </c:pt>
                <c:pt idx="505">
                  <c:v>72.307000000000002</c:v>
                </c:pt>
                <c:pt idx="506">
                  <c:v>72.307000000000002</c:v>
                </c:pt>
                <c:pt idx="507">
                  <c:v>72.307000000000002</c:v>
                </c:pt>
                <c:pt idx="508">
                  <c:v>72.307000000000002</c:v>
                </c:pt>
                <c:pt idx="509">
                  <c:v>72.307000000000002</c:v>
                </c:pt>
                <c:pt idx="510">
                  <c:v>72.307000000000002</c:v>
                </c:pt>
                <c:pt idx="511">
                  <c:v>72.307000000000002</c:v>
                </c:pt>
                <c:pt idx="512">
                  <c:v>72.307000000000002</c:v>
                </c:pt>
                <c:pt idx="513">
                  <c:v>72.307000000000002</c:v>
                </c:pt>
                <c:pt idx="514">
                  <c:v>72.350999999999999</c:v>
                </c:pt>
                <c:pt idx="515">
                  <c:v>72.307000000000002</c:v>
                </c:pt>
                <c:pt idx="516">
                  <c:v>72.307000000000002</c:v>
                </c:pt>
                <c:pt idx="517">
                  <c:v>72.350999999999999</c:v>
                </c:pt>
                <c:pt idx="518">
                  <c:v>72.307000000000002</c:v>
                </c:pt>
                <c:pt idx="519">
                  <c:v>72.307000000000002</c:v>
                </c:pt>
                <c:pt idx="520">
                  <c:v>72.350999999999999</c:v>
                </c:pt>
                <c:pt idx="521">
                  <c:v>72.350999999999999</c:v>
                </c:pt>
                <c:pt idx="522">
                  <c:v>72.350999999999999</c:v>
                </c:pt>
                <c:pt idx="523">
                  <c:v>72.350999999999999</c:v>
                </c:pt>
                <c:pt idx="524">
                  <c:v>72.350999999999999</c:v>
                </c:pt>
                <c:pt idx="525">
                  <c:v>72.350999999999999</c:v>
                </c:pt>
                <c:pt idx="526">
                  <c:v>72.350999999999999</c:v>
                </c:pt>
                <c:pt idx="527">
                  <c:v>72.350999999999999</c:v>
                </c:pt>
                <c:pt idx="528">
                  <c:v>72.350999999999999</c:v>
                </c:pt>
                <c:pt idx="529">
                  <c:v>72.350999999999999</c:v>
                </c:pt>
                <c:pt idx="530">
                  <c:v>72.350999999999999</c:v>
                </c:pt>
                <c:pt idx="531">
                  <c:v>72.350999999999999</c:v>
                </c:pt>
                <c:pt idx="532">
                  <c:v>72.350999999999999</c:v>
                </c:pt>
                <c:pt idx="533">
                  <c:v>72.350999999999999</c:v>
                </c:pt>
                <c:pt idx="534">
                  <c:v>72.350999999999999</c:v>
                </c:pt>
                <c:pt idx="535">
                  <c:v>72.350999999999999</c:v>
                </c:pt>
                <c:pt idx="536">
                  <c:v>72.350999999999999</c:v>
                </c:pt>
                <c:pt idx="537">
                  <c:v>72.350999999999999</c:v>
                </c:pt>
                <c:pt idx="538">
                  <c:v>72.350999999999999</c:v>
                </c:pt>
                <c:pt idx="539">
                  <c:v>72.350999999999999</c:v>
                </c:pt>
                <c:pt idx="540">
                  <c:v>72.350999999999999</c:v>
                </c:pt>
                <c:pt idx="541">
                  <c:v>72.350999999999999</c:v>
                </c:pt>
                <c:pt idx="542">
                  <c:v>72.350999999999999</c:v>
                </c:pt>
                <c:pt idx="543">
                  <c:v>72.350999999999999</c:v>
                </c:pt>
                <c:pt idx="544">
                  <c:v>72.394000000000005</c:v>
                </c:pt>
                <c:pt idx="545">
                  <c:v>72.394000000000005</c:v>
                </c:pt>
                <c:pt idx="546">
                  <c:v>72.350999999999999</c:v>
                </c:pt>
                <c:pt idx="547">
                  <c:v>72.394000000000005</c:v>
                </c:pt>
                <c:pt idx="548">
                  <c:v>72.394000000000005</c:v>
                </c:pt>
                <c:pt idx="549">
                  <c:v>72.394000000000005</c:v>
                </c:pt>
                <c:pt idx="550">
                  <c:v>72.394000000000005</c:v>
                </c:pt>
                <c:pt idx="551">
                  <c:v>72.394000000000005</c:v>
                </c:pt>
                <c:pt idx="552">
                  <c:v>72.394000000000005</c:v>
                </c:pt>
                <c:pt idx="553">
                  <c:v>72.394000000000005</c:v>
                </c:pt>
                <c:pt idx="554">
                  <c:v>72.394000000000005</c:v>
                </c:pt>
                <c:pt idx="555">
                  <c:v>72.394000000000005</c:v>
                </c:pt>
                <c:pt idx="556">
                  <c:v>72.394000000000005</c:v>
                </c:pt>
                <c:pt idx="557">
                  <c:v>72.394000000000005</c:v>
                </c:pt>
                <c:pt idx="558">
                  <c:v>72.394000000000005</c:v>
                </c:pt>
                <c:pt idx="559">
                  <c:v>72.394000000000005</c:v>
                </c:pt>
                <c:pt idx="560">
                  <c:v>72.394000000000005</c:v>
                </c:pt>
                <c:pt idx="561">
                  <c:v>72.394000000000005</c:v>
                </c:pt>
                <c:pt idx="562">
                  <c:v>72.437000000000026</c:v>
                </c:pt>
                <c:pt idx="563">
                  <c:v>72.394000000000005</c:v>
                </c:pt>
                <c:pt idx="564">
                  <c:v>72.437000000000026</c:v>
                </c:pt>
                <c:pt idx="565">
                  <c:v>72.394000000000005</c:v>
                </c:pt>
                <c:pt idx="566">
                  <c:v>72.437000000000026</c:v>
                </c:pt>
                <c:pt idx="567">
                  <c:v>72.437000000000026</c:v>
                </c:pt>
                <c:pt idx="568">
                  <c:v>72.437000000000026</c:v>
                </c:pt>
                <c:pt idx="569">
                  <c:v>72.437000000000026</c:v>
                </c:pt>
                <c:pt idx="570">
                  <c:v>72.437000000000026</c:v>
                </c:pt>
                <c:pt idx="571">
                  <c:v>72.437000000000026</c:v>
                </c:pt>
                <c:pt idx="572">
                  <c:v>72.437000000000026</c:v>
                </c:pt>
                <c:pt idx="573">
                  <c:v>72.437000000000026</c:v>
                </c:pt>
                <c:pt idx="574">
                  <c:v>72.437000000000026</c:v>
                </c:pt>
                <c:pt idx="575">
                  <c:v>72.437000000000026</c:v>
                </c:pt>
                <c:pt idx="576">
                  <c:v>72.437000000000026</c:v>
                </c:pt>
                <c:pt idx="577">
                  <c:v>72.437000000000026</c:v>
                </c:pt>
                <c:pt idx="578">
                  <c:v>72.437000000000026</c:v>
                </c:pt>
                <c:pt idx="579">
                  <c:v>72.437000000000026</c:v>
                </c:pt>
                <c:pt idx="580">
                  <c:v>72.437000000000026</c:v>
                </c:pt>
                <c:pt idx="581">
                  <c:v>72.437000000000026</c:v>
                </c:pt>
                <c:pt idx="582">
                  <c:v>72.437000000000026</c:v>
                </c:pt>
                <c:pt idx="583">
                  <c:v>72.437000000000026</c:v>
                </c:pt>
                <c:pt idx="584">
                  <c:v>72.437000000000026</c:v>
                </c:pt>
                <c:pt idx="585">
                  <c:v>72.48</c:v>
                </c:pt>
                <c:pt idx="586">
                  <c:v>72.437000000000026</c:v>
                </c:pt>
                <c:pt idx="587">
                  <c:v>72.437000000000026</c:v>
                </c:pt>
                <c:pt idx="588">
                  <c:v>72.48</c:v>
                </c:pt>
                <c:pt idx="589">
                  <c:v>72.48</c:v>
                </c:pt>
                <c:pt idx="590">
                  <c:v>72.48</c:v>
                </c:pt>
                <c:pt idx="591">
                  <c:v>72.48</c:v>
                </c:pt>
                <c:pt idx="592">
                  <c:v>72.48</c:v>
                </c:pt>
                <c:pt idx="593">
                  <c:v>72.48</c:v>
                </c:pt>
                <c:pt idx="594">
                  <c:v>72.48</c:v>
                </c:pt>
                <c:pt idx="595">
                  <c:v>72.48</c:v>
                </c:pt>
                <c:pt idx="596">
                  <c:v>72.48</c:v>
                </c:pt>
                <c:pt idx="597">
                  <c:v>72.48</c:v>
                </c:pt>
                <c:pt idx="598">
                  <c:v>72.48</c:v>
                </c:pt>
                <c:pt idx="599">
                  <c:v>72.48</c:v>
                </c:pt>
                <c:pt idx="600">
                  <c:v>72.48</c:v>
                </c:pt>
                <c:pt idx="601">
                  <c:v>72.48</c:v>
                </c:pt>
                <c:pt idx="602">
                  <c:v>72.522999999999982</c:v>
                </c:pt>
                <c:pt idx="603">
                  <c:v>72.48</c:v>
                </c:pt>
                <c:pt idx="604">
                  <c:v>72.48</c:v>
                </c:pt>
                <c:pt idx="605">
                  <c:v>72.48</c:v>
                </c:pt>
                <c:pt idx="606">
                  <c:v>72.522999999999982</c:v>
                </c:pt>
                <c:pt idx="607">
                  <c:v>72.522999999999982</c:v>
                </c:pt>
                <c:pt idx="608">
                  <c:v>72.522999999999982</c:v>
                </c:pt>
                <c:pt idx="609">
                  <c:v>72.522999999999982</c:v>
                </c:pt>
                <c:pt idx="610">
                  <c:v>72.522999999999982</c:v>
                </c:pt>
                <c:pt idx="611">
                  <c:v>72.522999999999982</c:v>
                </c:pt>
                <c:pt idx="612">
                  <c:v>72.522999999999982</c:v>
                </c:pt>
                <c:pt idx="613">
                  <c:v>72.522999999999982</c:v>
                </c:pt>
                <c:pt idx="614">
                  <c:v>72.522999999999982</c:v>
                </c:pt>
                <c:pt idx="615">
                  <c:v>72.522999999999982</c:v>
                </c:pt>
                <c:pt idx="616">
                  <c:v>72.522999999999982</c:v>
                </c:pt>
                <c:pt idx="617">
                  <c:v>72.522999999999982</c:v>
                </c:pt>
                <c:pt idx="618">
                  <c:v>72.522999999999982</c:v>
                </c:pt>
                <c:pt idx="619">
                  <c:v>72.522999999999982</c:v>
                </c:pt>
                <c:pt idx="620">
                  <c:v>72.522999999999982</c:v>
                </c:pt>
                <c:pt idx="621">
                  <c:v>72.522999999999982</c:v>
                </c:pt>
                <c:pt idx="622">
                  <c:v>72.522999999999982</c:v>
                </c:pt>
                <c:pt idx="623">
                  <c:v>72.522999999999982</c:v>
                </c:pt>
                <c:pt idx="624">
                  <c:v>72.522999999999982</c:v>
                </c:pt>
                <c:pt idx="625">
                  <c:v>72.522999999999982</c:v>
                </c:pt>
                <c:pt idx="626">
                  <c:v>72.522999999999982</c:v>
                </c:pt>
                <c:pt idx="627">
                  <c:v>72.566999999999993</c:v>
                </c:pt>
                <c:pt idx="628">
                  <c:v>72.566999999999993</c:v>
                </c:pt>
                <c:pt idx="629">
                  <c:v>72.566999999999993</c:v>
                </c:pt>
                <c:pt idx="630">
                  <c:v>72.566999999999993</c:v>
                </c:pt>
                <c:pt idx="631">
                  <c:v>72.566999999999993</c:v>
                </c:pt>
                <c:pt idx="632">
                  <c:v>72.566999999999993</c:v>
                </c:pt>
                <c:pt idx="633">
                  <c:v>72.566999999999993</c:v>
                </c:pt>
                <c:pt idx="634">
                  <c:v>72.566999999999993</c:v>
                </c:pt>
                <c:pt idx="635">
                  <c:v>72.566999999999993</c:v>
                </c:pt>
                <c:pt idx="636">
                  <c:v>72.566999999999993</c:v>
                </c:pt>
                <c:pt idx="637">
                  <c:v>72.566999999999993</c:v>
                </c:pt>
                <c:pt idx="638">
                  <c:v>72.566999999999993</c:v>
                </c:pt>
                <c:pt idx="639">
                  <c:v>72.566999999999993</c:v>
                </c:pt>
                <c:pt idx="640">
                  <c:v>72.566999999999993</c:v>
                </c:pt>
                <c:pt idx="641">
                  <c:v>72.566999999999993</c:v>
                </c:pt>
                <c:pt idx="642">
                  <c:v>72.566999999999993</c:v>
                </c:pt>
                <c:pt idx="643">
                  <c:v>72.566999999999993</c:v>
                </c:pt>
                <c:pt idx="644">
                  <c:v>72.566999999999993</c:v>
                </c:pt>
                <c:pt idx="645">
                  <c:v>72.566999999999993</c:v>
                </c:pt>
                <c:pt idx="646">
                  <c:v>72.566999999999993</c:v>
                </c:pt>
                <c:pt idx="647">
                  <c:v>72.566999999999993</c:v>
                </c:pt>
                <c:pt idx="648">
                  <c:v>72.566999999999993</c:v>
                </c:pt>
                <c:pt idx="649">
                  <c:v>72.566999999999993</c:v>
                </c:pt>
                <c:pt idx="650">
                  <c:v>72.566999999999993</c:v>
                </c:pt>
                <c:pt idx="651">
                  <c:v>72.566999999999993</c:v>
                </c:pt>
                <c:pt idx="652">
                  <c:v>72.566999999999993</c:v>
                </c:pt>
                <c:pt idx="653">
                  <c:v>72.566999999999993</c:v>
                </c:pt>
                <c:pt idx="654">
                  <c:v>72.566999999999993</c:v>
                </c:pt>
                <c:pt idx="655">
                  <c:v>72.566999999999993</c:v>
                </c:pt>
                <c:pt idx="656">
                  <c:v>72.566999999999993</c:v>
                </c:pt>
                <c:pt idx="657">
                  <c:v>72.566999999999993</c:v>
                </c:pt>
                <c:pt idx="658">
                  <c:v>72.566999999999993</c:v>
                </c:pt>
                <c:pt idx="659">
                  <c:v>72.566999999999993</c:v>
                </c:pt>
                <c:pt idx="660">
                  <c:v>72.566999999999993</c:v>
                </c:pt>
                <c:pt idx="661">
                  <c:v>72.566999999999993</c:v>
                </c:pt>
                <c:pt idx="662">
                  <c:v>72.566999999999993</c:v>
                </c:pt>
                <c:pt idx="663">
                  <c:v>72.566999999999993</c:v>
                </c:pt>
                <c:pt idx="664">
                  <c:v>72.566999999999993</c:v>
                </c:pt>
                <c:pt idx="665">
                  <c:v>72.566999999999993</c:v>
                </c:pt>
                <c:pt idx="666">
                  <c:v>72.566999999999993</c:v>
                </c:pt>
                <c:pt idx="667">
                  <c:v>72.566999999999993</c:v>
                </c:pt>
                <c:pt idx="668">
                  <c:v>72.566999999999993</c:v>
                </c:pt>
                <c:pt idx="669">
                  <c:v>72.566999999999993</c:v>
                </c:pt>
                <c:pt idx="670">
                  <c:v>72.566999999999993</c:v>
                </c:pt>
                <c:pt idx="671">
                  <c:v>72.566999999999993</c:v>
                </c:pt>
                <c:pt idx="672">
                  <c:v>72.566999999999993</c:v>
                </c:pt>
                <c:pt idx="673">
                  <c:v>72.566999999999993</c:v>
                </c:pt>
                <c:pt idx="674">
                  <c:v>72.566999999999993</c:v>
                </c:pt>
                <c:pt idx="675">
                  <c:v>72.566999999999993</c:v>
                </c:pt>
                <c:pt idx="676">
                  <c:v>72.566999999999993</c:v>
                </c:pt>
                <c:pt idx="677">
                  <c:v>72.566999999999993</c:v>
                </c:pt>
                <c:pt idx="678">
                  <c:v>72.566999999999993</c:v>
                </c:pt>
                <c:pt idx="679">
                  <c:v>72.566999999999993</c:v>
                </c:pt>
                <c:pt idx="680">
                  <c:v>72.566999999999993</c:v>
                </c:pt>
                <c:pt idx="681">
                  <c:v>72.566999999999993</c:v>
                </c:pt>
                <c:pt idx="682">
                  <c:v>72.566999999999993</c:v>
                </c:pt>
                <c:pt idx="683">
                  <c:v>72.566999999999993</c:v>
                </c:pt>
                <c:pt idx="684">
                  <c:v>72.566999999999993</c:v>
                </c:pt>
                <c:pt idx="685">
                  <c:v>72.566999999999993</c:v>
                </c:pt>
                <c:pt idx="686">
                  <c:v>72.566999999999993</c:v>
                </c:pt>
                <c:pt idx="687">
                  <c:v>72.566999999999993</c:v>
                </c:pt>
                <c:pt idx="688">
                  <c:v>72.566999999999993</c:v>
                </c:pt>
                <c:pt idx="689">
                  <c:v>72.566999999999993</c:v>
                </c:pt>
                <c:pt idx="690">
                  <c:v>72.566999999999993</c:v>
                </c:pt>
                <c:pt idx="691">
                  <c:v>72.566999999999993</c:v>
                </c:pt>
                <c:pt idx="692">
                  <c:v>72.566999999999993</c:v>
                </c:pt>
                <c:pt idx="693">
                  <c:v>72.566999999999993</c:v>
                </c:pt>
                <c:pt idx="694">
                  <c:v>72.566999999999993</c:v>
                </c:pt>
                <c:pt idx="695">
                  <c:v>72.566999999999993</c:v>
                </c:pt>
                <c:pt idx="696">
                  <c:v>72.566999999999993</c:v>
                </c:pt>
                <c:pt idx="697">
                  <c:v>72.566999999999993</c:v>
                </c:pt>
                <c:pt idx="698">
                  <c:v>72.566999999999993</c:v>
                </c:pt>
                <c:pt idx="699">
                  <c:v>72.566999999999993</c:v>
                </c:pt>
                <c:pt idx="700">
                  <c:v>72.566999999999993</c:v>
                </c:pt>
                <c:pt idx="701">
                  <c:v>72.566999999999993</c:v>
                </c:pt>
                <c:pt idx="702">
                  <c:v>72.566999999999993</c:v>
                </c:pt>
                <c:pt idx="703">
                  <c:v>72.566999999999993</c:v>
                </c:pt>
                <c:pt idx="704">
                  <c:v>72.566999999999993</c:v>
                </c:pt>
                <c:pt idx="705">
                  <c:v>72.566999999999993</c:v>
                </c:pt>
                <c:pt idx="706">
                  <c:v>72.566999999999993</c:v>
                </c:pt>
                <c:pt idx="707">
                  <c:v>72.566999999999993</c:v>
                </c:pt>
                <c:pt idx="708">
                  <c:v>72.566999999999993</c:v>
                </c:pt>
                <c:pt idx="709">
                  <c:v>72.566999999999993</c:v>
                </c:pt>
                <c:pt idx="710">
                  <c:v>72.566999999999993</c:v>
                </c:pt>
                <c:pt idx="711">
                  <c:v>72.566999999999993</c:v>
                </c:pt>
                <c:pt idx="712">
                  <c:v>72.566999999999993</c:v>
                </c:pt>
                <c:pt idx="713">
                  <c:v>72.566999999999993</c:v>
                </c:pt>
                <c:pt idx="714">
                  <c:v>72.566999999999993</c:v>
                </c:pt>
                <c:pt idx="715">
                  <c:v>72.566999999999993</c:v>
                </c:pt>
                <c:pt idx="716">
                  <c:v>72.566999999999993</c:v>
                </c:pt>
                <c:pt idx="717">
                  <c:v>72.566999999999993</c:v>
                </c:pt>
                <c:pt idx="718">
                  <c:v>72.566999999999993</c:v>
                </c:pt>
                <c:pt idx="719">
                  <c:v>72.566999999999993</c:v>
                </c:pt>
                <c:pt idx="720">
                  <c:v>72.566999999999993</c:v>
                </c:pt>
                <c:pt idx="721">
                  <c:v>72.566999999999993</c:v>
                </c:pt>
                <c:pt idx="722">
                  <c:v>72.566999999999993</c:v>
                </c:pt>
                <c:pt idx="723">
                  <c:v>72.566999999999993</c:v>
                </c:pt>
                <c:pt idx="724">
                  <c:v>72.566999999999993</c:v>
                </c:pt>
                <c:pt idx="725">
                  <c:v>72.566999999999993</c:v>
                </c:pt>
                <c:pt idx="726">
                  <c:v>72.566999999999993</c:v>
                </c:pt>
                <c:pt idx="727">
                  <c:v>72.566999999999993</c:v>
                </c:pt>
                <c:pt idx="728">
                  <c:v>72.566999999999993</c:v>
                </c:pt>
                <c:pt idx="729">
                  <c:v>72.566999999999993</c:v>
                </c:pt>
                <c:pt idx="730">
                  <c:v>72.566999999999993</c:v>
                </c:pt>
                <c:pt idx="731">
                  <c:v>72.566999999999993</c:v>
                </c:pt>
                <c:pt idx="732">
                  <c:v>72.566999999999993</c:v>
                </c:pt>
                <c:pt idx="733">
                  <c:v>72.566999999999993</c:v>
                </c:pt>
                <c:pt idx="734">
                  <c:v>72.566999999999993</c:v>
                </c:pt>
                <c:pt idx="735">
                  <c:v>72.566999999999993</c:v>
                </c:pt>
                <c:pt idx="736">
                  <c:v>72.566999999999993</c:v>
                </c:pt>
                <c:pt idx="737">
                  <c:v>72.566999999999993</c:v>
                </c:pt>
                <c:pt idx="738">
                  <c:v>72.566999999999993</c:v>
                </c:pt>
                <c:pt idx="739">
                  <c:v>72.566999999999993</c:v>
                </c:pt>
                <c:pt idx="740">
                  <c:v>72.566999999999993</c:v>
                </c:pt>
                <c:pt idx="741">
                  <c:v>72.566999999999993</c:v>
                </c:pt>
                <c:pt idx="742">
                  <c:v>72.522999999999982</c:v>
                </c:pt>
                <c:pt idx="743">
                  <c:v>72.522999999999982</c:v>
                </c:pt>
                <c:pt idx="744">
                  <c:v>72.522999999999982</c:v>
                </c:pt>
                <c:pt idx="745">
                  <c:v>72.522999999999982</c:v>
                </c:pt>
                <c:pt idx="746">
                  <c:v>72.48</c:v>
                </c:pt>
                <c:pt idx="747">
                  <c:v>72.437000000000026</c:v>
                </c:pt>
                <c:pt idx="748">
                  <c:v>72.394000000000005</c:v>
                </c:pt>
                <c:pt idx="749">
                  <c:v>72.350999999999999</c:v>
                </c:pt>
                <c:pt idx="750">
                  <c:v>72.307000000000002</c:v>
                </c:pt>
                <c:pt idx="751">
                  <c:v>72.221000000000004</c:v>
                </c:pt>
                <c:pt idx="752">
                  <c:v>72.177999999999983</c:v>
                </c:pt>
                <c:pt idx="753">
                  <c:v>72.135999999999981</c:v>
                </c:pt>
                <c:pt idx="754">
                  <c:v>72.093000000000004</c:v>
                </c:pt>
                <c:pt idx="755">
                  <c:v>72.05</c:v>
                </c:pt>
                <c:pt idx="756">
                  <c:v>71.964000000000027</c:v>
                </c:pt>
                <c:pt idx="757">
                  <c:v>71.92</c:v>
                </c:pt>
                <c:pt idx="758">
                  <c:v>71.876999999999981</c:v>
                </c:pt>
                <c:pt idx="759">
                  <c:v>71.790999999999997</c:v>
                </c:pt>
                <c:pt idx="760">
                  <c:v>71.748000000000005</c:v>
                </c:pt>
                <c:pt idx="761">
                  <c:v>71.661000000000001</c:v>
                </c:pt>
                <c:pt idx="762">
                  <c:v>71.61999999999999</c:v>
                </c:pt>
                <c:pt idx="763">
                  <c:v>71.576999999999998</c:v>
                </c:pt>
                <c:pt idx="764">
                  <c:v>71.489999999999995</c:v>
                </c:pt>
                <c:pt idx="765">
                  <c:v>71.447000000000031</c:v>
                </c:pt>
                <c:pt idx="766">
                  <c:v>71.361000000000004</c:v>
                </c:pt>
                <c:pt idx="767">
                  <c:v>71.316999999999993</c:v>
                </c:pt>
                <c:pt idx="768">
                  <c:v>71.230999999999995</c:v>
                </c:pt>
                <c:pt idx="769">
                  <c:v>71.146000000000001</c:v>
                </c:pt>
                <c:pt idx="770">
                  <c:v>71.06</c:v>
                </c:pt>
                <c:pt idx="771">
                  <c:v>71.016999999999996</c:v>
                </c:pt>
                <c:pt idx="772">
                  <c:v>70.930000000000007</c:v>
                </c:pt>
                <c:pt idx="773">
                  <c:v>70.887</c:v>
                </c:pt>
                <c:pt idx="774">
                  <c:v>70.846000000000004</c:v>
                </c:pt>
                <c:pt idx="775">
                  <c:v>70.802999999999983</c:v>
                </c:pt>
                <c:pt idx="776">
                  <c:v>70.759</c:v>
                </c:pt>
                <c:pt idx="777">
                  <c:v>70.715999999999994</c:v>
                </c:pt>
                <c:pt idx="778">
                  <c:v>70.672999999999988</c:v>
                </c:pt>
                <c:pt idx="779">
                  <c:v>70.63</c:v>
                </c:pt>
                <c:pt idx="780">
                  <c:v>70.587000000000003</c:v>
                </c:pt>
                <c:pt idx="781">
                  <c:v>70.543000000000006</c:v>
                </c:pt>
                <c:pt idx="782">
                  <c:v>70.501999999999995</c:v>
                </c:pt>
                <c:pt idx="783">
                  <c:v>70.459000000000003</c:v>
                </c:pt>
                <c:pt idx="784">
                  <c:v>70.415999999999997</c:v>
                </c:pt>
                <c:pt idx="785">
                  <c:v>70.371999999999986</c:v>
                </c:pt>
                <c:pt idx="786">
                  <c:v>70.328999999999979</c:v>
                </c:pt>
                <c:pt idx="787">
                  <c:v>70.286000000000001</c:v>
                </c:pt>
                <c:pt idx="788">
                  <c:v>70.242999999999995</c:v>
                </c:pt>
                <c:pt idx="789">
                  <c:v>70.200999999999993</c:v>
                </c:pt>
                <c:pt idx="790">
                  <c:v>70.157999999999987</c:v>
                </c:pt>
                <c:pt idx="791">
                  <c:v>70.114999999999995</c:v>
                </c:pt>
                <c:pt idx="792">
                  <c:v>70.072000000000003</c:v>
                </c:pt>
                <c:pt idx="793">
                  <c:v>69.985000000000014</c:v>
                </c:pt>
                <c:pt idx="794">
                  <c:v>69.942000000000007</c:v>
                </c:pt>
                <c:pt idx="795">
                  <c:v>69.900999999999996</c:v>
                </c:pt>
                <c:pt idx="796">
                  <c:v>69.85799999999999</c:v>
                </c:pt>
                <c:pt idx="797">
                  <c:v>69.813999999999993</c:v>
                </c:pt>
                <c:pt idx="798">
                  <c:v>69.771000000000001</c:v>
                </c:pt>
                <c:pt idx="799">
                  <c:v>69.727999999999994</c:v>
                </c:pt>
                <c:pt idx="800">
                  <c:v>69.685000000000002</c:v>
                </c:pt>
                <c:pt idx="801">
                  <c:v>69.643000000000001</c:v>
                </c:pt>
                <c:pt idx="802">
                  <c:v>69.599999999999994</c:v>
                </c:pt>
                <c:pt idx="803">
                  <c:v>69.557000000000002</c:v>
                </c:pt>
                <c:pt idx="804">
                  <c:v>69.557000000000002</c:v>
                </c:pt>
                <c:pt idx="805">
                  <c:v>69.513999999999996</c:v>
                </c:pt>
                <c:pt idx="806">
                  <c:v>69.471000000000004</c:v>
                </c:pt>
                <c:pt idx="807">
                  <c:v>69.427000000000007</c:v>
                </c:pt>
                <c:pt idx="808">
                  <c:v>69.385999999999981</c:v>
                </c:pt>
                <c:pt idx="809">
                  <c:v>69.385999999999981</c:v>
                </c:pt>
                <c:pt idx="810">
                  <c:v>69.343000000000004</c:v>
                </c:pt>
                <c:pt idx="811">
                  <c:v>69.212999999999994</c:v>
                </c:pt>
                <c:pt idx="812">
                  <c:v>69.042000000000002</c:v>
                </c:pt>
                <c:pt idx="813">
                  <c:v>68.912999999999997</c:v>
                </c:pt>
                <c:pt idx="814">
                  <c:v>68.784999999999997</c:v>
                </c:pt>
                <c:pt idx="815">
                  <c:v>68.697999999999993</c:v>
                </c:pt>
                <c:pt idx="816">
                  <c:v>68.614000000000004</c:v>
                </c:pt>
                <c:pt idx="817">
                  <c:v>68.527000000000001</c:v>
                </c:pt>
                <c:pt idx="818">
                  <c:v>68.443000000000026</c:v>
                </c:pt>
                <c:pt idx="819">
                  <c:v>68.35599999999998</c:v>
                </c:pt>
                <c:pt idx="820">
                  <c:v>68.27</c:v>
                </c:pt>
                <c:pt idx="821">
                  <c:v>68.185000000000002</c:v>
                </c:pt>
                <c:pt idx="822">
                  <c:v>68.141999999999996</c:v>
                </c:pt>
                <c:pt idx="823">
                  <c:v>68.055999999999983</c:v>
                </c:pt>
                <c:pt idx="824">
                  <c:v>67.971000000000004</c:v>
                </c:pt>
                <c:pt idx="825">
                  <c:v>67.884999999999991</c:v>
                </c:pt>
                <c:pt idx="826">
                  <c:v>67.798000000000002</c:v>
                </c:pt>
                <c:pt idx="827">
                  <c:v>67.714000000000027</c:v>
                </c:pt>
                <c:pt idx="828">
                  <c:v>67.626999999999981</c:v>
                </c:pt>
                <c:pt idx="829">
                  <c:v>67.543000000000006</c:v>
                </c:pt>
                <c:pt idx="830">
                  <c:v>67.456000000000003</c:v>
                </c:pt>
                <c:pt idx="831">
                  <c:v>67.412999999999997</c:v>
                </c:pt>
                <c:pt idx="832">
                  <c:v>67.328999999999979</c:v>
                </c:pt>
                <c:pt idx="833">
                  <c:v>67.242000000000004</c:v>
                </c:pt>
                <c:pt idx="834">
                  <c:v>67.157999999999987</c:v>
                </c:pt>
                <c:pt idx="835">
                  <c:v>67.070999999999998</c:v>
                </c:pt>
                <c:pt idx="836">
                  <c:v>66.943000000000026</c:v>
                </c:pt>
                <c:pt idx="837">
                  <c:v>66.856999999999999</c:v>
                </c:pt>
                <c:pt idx="838">
                  <c:v>66.771999999999991</c:v>
                </c:pt>
                <c:pt idx="839">
                  <c:v>66.643000000000001</c:v>
                </c:pt>
                <c:pt idx="840">
                  <c:v>66.557999999999993</c:v>
                </c:pt>
                <c:pt idx="841">
                  <c:v>66.471999999999994</c:v>
                </c:pt>
                <c:pt idx="842">
                  <c:v>66.343999999999994</c:v>
                </c:pt>
                <c:pt idx="843">
                  <c:v>66.257999999999996</c:v>
                </c:pt>
                <c:pt idx="844">
                  <c:v>66.172999999999988</c:v>
                </c:pt>
                <c:pt idx="845">
                  <c:v>66.087000000000003</c:v>
                </c:pt>
                <c:pt idx="846">
                  <c:v>66</c:v>
                </c:pt>
                <c:pt idx="847">
                  <c:v>65.871999999999986</c:v>
                </c:pt>
                <c:pt idx="848">
                  <c:v>65.787999999999997</c:v>
                </c:pt>
                <c:pt idx="849">
                  <c:v>65.700999999999993</c:v>
                </c:pt>
                <c:pt idx="850">
                  <c:v>65.614999999999995</c:v>
                </c:pt>
                <c:pt idx="851">
                  <c:v>65.53</c:v>
                </c:pt>
                <c:pt idx="852">
                  <c:v>65.444000000000031</c:v>
                </c:pt>
                <c:pt idx="853">
                  <c:v>65.35899999999998</c:v>
                </c:pt>
                <c:pt idx="854">
                  <c:v>65.272999999999982</c:v>
                </c:pt>
                <c:pt idx="855">
                  <c:v>65.188000000000002</c:v>
                </c:pt>
                <c:pt idx="856">
                  <c:v>65.10199999999999</c:v>
                </c:pt>
                <c:pt idx="857">
                  <c:v>65.016999999999996</c:v>
                </c:pt>
                <c:pt idx="858">
                  <c:v>64.930999999999997</c:v>
                </c:pt>
                <c:pt idx="859">
                  <c:v>64.845000000000013</c:v>
                </c:pt>
                <c:pt idx="860">
                  <c:v>64.760000000000005</c:v>
                </c:pt>
                <c:pt idx="861">
                  <c:v>64.631999999999991</c:v>
                </c:pt>
                <c:pt idx="862">
                  <c:v>64.546000000000006</c:v>
                </c:pt>
                <c:pt idx="863">
                  <c:v>64.418000000000006</c:v>
                </c:pt>
                <c:pt idx="864">
                  <c:v>64.287999999999997</c:v>
                </c:pt>
                <c:pt idx="865">
                  <c:v>64.247000000000028</c:v>
                </c:pt>
                <c:pt idx="866">
                  <c:v>64.117000000000004</c:v>
                </c:pt>
                <c:pt idx="867">
                  <c:v>64.033000000000001</c:v>
                </c:pt>
                <c:pt idx="868">
                  <c:v>63.946000000000005</c:v>
                </c:pt>
                <c:pt idx="869">
                  <c:v>63.862000000000002</c:v>
                </c:pt>
                <c:pt idx="870">
                  <c:v>63.775000000000013</c:v>
                </c:pt>
                <c:pt idx="871">
                  <c:v>63.648000000000003</c:v>
                </c:pt>
                <c:pt idx="872">
                  <c:v>63.561</c:v>
                </c:pt>
                <c:pt idx="873">
                  <c:v>63.475000000000001</c:v>
                </c:pt>
                <c:pt idx="874">
                  <c:v>63.39</c:v>
                </c:pt>
                <c:pt idx="875">
                  <c:v>63.262000000000015</c:v>
                </c:pt>
                <c:pt idx="876">
                  <c:v>63.133000000000003</c:v>
                </c:pt>
                <c:pt idx="877">
                  <c:v>63.048000000000002</c:v>
                </c:pt>
                <c:pt idx="878">
                  <c:v>62.919000000000004</c:v>
                </c:pt>
                <c:pt idx="879">
                  <c:v>62.834000000000003</c:v>
                </c:pt>
                <c:pt idx="880">
                  <c:v>62.748000000000012</c:v>
                </c:pt>
                <c:pt idx="881">
                  <c:v>62.620000000000012</c:v>
                </c:pt>
                <c:pt idx="882">
                  <c:v>62.533000000000001</c:v>
                </c:pt>
                <c:pt idx="883">
                  <c:v>62.447000000000003</c:v>
                </c:pt>
                <c:pt idx="884">
                  <c:v>62.406000000000006</c:v>
                </c:pt>
                <c:pt idx="885">
                  <c:v>62.276000000000003</c:v>
                </c:pt>
                <c:pt idx="886">
                  <c:v>62.191000000000003</c:v>
                </c:pt>
                <c:pt idx="887">
                  <c:v>62.105000000000011</c:v>
                </c:pt>
                <c:pt idx="888">
                  <c:v>61.977000000000004</c:v>
                </c:pt>
                <c:pt idx="889">
                  <c:v>61.891000000000005</c:v>
                </c:pt>
                <c:pt idx="890">
                  <c:v>61.804000000000002</c:v>
                </c:pt>
                <c:pt idx="891">
                  <c:v>61.677</c:v>
                </c:pt>
                <c:pt idx="892">
                  <c:v>61.59</c:v>
                </c:pt>
                <c:pt idx="893">
                  <c:v>61.506</c:v>
                </c:pt>
                <c:pt idx="894">
                  <c:v>61.419000000000004</c:v>
                </c:pt>
                <c:pt idx="895">
                  <c:v>61.333000000000006</c:v>
                </c:pt>
                <c:pt idx="896">
                  <c:v>61.205000000000013</c:v>
                </c:pt>
                <c:pt idx="897">
                  <c:v>61.119</c:v>
                </c:pt>
                <c:pt idx="898">
                  <c:v>60.991</c:v>
                </c:pt>
                <c:pt idx="899">
                  <c:v>60.904000000000003</c:v>
                </c:pt>
                <c:pt idx="900">
                  <c:v>60.817999999999998</c:v>
                </c:pt>
                <c:pt idx="901">
                  <c:v>60.733000000000011</c:v>
                </c:pt>
                <c:pt idx="902">
                  <c:v>60.647000000000006</c:v>
                </c:pt>
                <c:pt idx="903">
                  <c:v>60.517000000000003</c:v>
                </c:pt>
                <c:pt idx="904">
                  <c:v>60.433</c:v>
                </c:pt>
                <c:pt idx="905">
                  <c:v>60.303000000000004</c:v>
                </c:pt>
                <c:pt idx="906">
                  <c:v>60.217000000000006</c:v>
                </c:pt>
                <c:pt idx="907">
                  <c:v>60.132000000000012</c:v>
                </c:pt>
                <c:pt idx="908">
                  <c:v>60.003</c:v>
                </c:pt>
                <c:pt idx="909">
                  <c:v>59.916000000000004</c:v>
                </c:pt>
                <c:pt idx="910">
                  <c:v>59.83</c:v>
                </c:pt>
                <c:pt idx="911">
                  <c:v>59.702000000000012</c:v>
                </c:pt>
                <c:pt idx="912">
                  <c:v>59.616</c:v>
                </c:pt>
                <c:pt idx="913">
                  <c:v>59.486000000000004</c:v>
                </c:pt>
                <c:pt idx="914">
                  <c:v>59.445</c:v>
                </c:pt>
                <c:pt idx="915">
                  <c:v>59.314999999999998</c:v>
                </c:pt>
                <c:pt idx="916">
                  <c:v>59.229000000000013</c:v>
                </c:pt>
                <c:pt idx="917">
                  <c:v>59.142000000000003</c:v>
                </c:pt>
                <c:pt idx="918">
                  <c:v>59.056000000000004</c:v>
                </c:pt>
                <c:pt idx="919">
                  <c:v>58.971000000000004</c:v>
                </c:pt>
                <c:pt idx="920">
                  <c:v>58.884999999999998</c:v>
                </c:pt>
                <c:pt idx="921">
                  <c:v>58.798000000000016</c:v>
                </c:pt>
                <c:pt idx="922">
                  <c:v>58.669000000000011</c:v>
                </c:pt>
                <c:pt idx="923">
                  <c:v>58.582000000000001</c:v>
                </c:pt>
                <c:pt idx="924">
                  <c:v>58.498000000000012</c:v>
                </c:pt>
                <c:pt idx="925">
                  <c:v>58.411000000000001</c:v>
                </c:pt>
                <c:pt idx="926">
                  <c:v>58.325000000000003</c:v>
                </c:pt>
                <c:pt idx="927">
                  <c:v>58.239000000000011</c:v>
                </c:pt>
                <c:pt idx="928">
                  <c:v>58.152000000000001</c:v>
                </c:pt>
                <c:pt idx="929">
                  <c:v>58.066000000000003</c:v>
                </c:pt>
                <c:pt idx="930">
                  <c:v>57.936</c:v>
                </c:pt>
                <c:pt idx="931">
                  <c:v>57.85</c:v>
                </c:pt>
                <c:pt idx="932">
                  <c:v>57.765000000000015</c:v>
                </c:pt>
                <c:pt idx="933">
                  <c:v>57.679000000000002</c:v>
                </c:pt>
                <c:pt idx="934">
                  <c:v>57.592000000000013</c:v>
                </c:pt>
                <c:pt idx="935">
                  <c:v>57.506</c:v>
                </c:pt>
                <c:pt idx="936">
                  <c:v>57.42</c:v>
                </c:pt>
                <c:pt idx="937">
                  <c:v>57.333000000000006</c:v>
                </c:pt>
                <c:pt idx="938">
                  <c:v>57.247</c:v>
                </c:pt>
                <c:pt idx="939">
                  <c:v>57.160000000000011</c:v>
                </c:pt>
                <c:pt idx="940">
                  <c:v>57.074000000000005</c:v>
                </c:pt>
                <c:pt idx="941">
                  <c:v>57.031000000000006</c:v>
                </c:pt>
                <c:pt idx="942">
                  <c:v>56.944000000000003</c:v>
                </c:pt>
                <c:pt idx="943">
                  <c:v>56.857999999999997</c:v>
                </c:pt>
                <c:pt idx="944">
                  <c:v>56.814999999999998</c:v>
                </c:pt>
                <c:pt idx="945">
                  <c:v>56.728000000000016</c:v>
                </c:pt>
                <c:pt idx="946">
                  <c:v>56.642000000000003</c:v>
                </c:pt>
                <c:pt idx="947">
                  <c:v>56.556000000000004</c:v>
                </c:pt>
                <c:pt idx="948">
                  <c:v>56.469000000000001</c:v>
                </c:pt>
                <c:pt idx="949">
                  <c:v>56.426000000000002</c:v>
                </c:pt>
                <c:pt idx="950">
                  <c:v>56.34</c:v>
                </c:pt>
                <c:pt idx="951">
                  <c:v>56.251000000000005</c:v>
                </c:pt>
                <c:pt idx="952">
                  <c:v>56.208000000000013</c:v>
                </c:pt>
                <c:pt idx="953">
                  <c:v>56.122000000000014</c:v>
                </c:pt>
                <c:pt idx="954">
                  <c:v>56.035000000000011</c:v>
                </c:pt>
                <c:pt idx="955">
                  <c:v>55.949000000000005</c:v>
                </c:pt>
                <c:pt idx="956">
                  <c:v>55.906000000000006</c:v>
                </c:pt>
                <c:pt idx="957">
                  <c:v>55.819000000000003</c:v>
                </c:pt>
                <c:pt idx="958">
                  <c:v>55.776000000000003</c:v>
                </c:pt>
                <c:pt idx="959">
                  <c:v>55.690000000000012</c:v>
                </c:pt>
                <c:pt idx="960">
                  <c:v>55.602000000000011</c:v>
                </c:pt>
                <c:pt idx="961">
                  <c:v>55.515000000000001</c:v>
                </c:pt>
                <c:pt idx="962">
                  <c:v>55.472000000000001</c:v>
                </c:pt>
                <c:pt idx="963">
                  <c:v>55.386000000000003</c:v>
                </c:pt>
                <c:pt idx="964">
                  <c:v>55.299000000000021</c:v>
                </c:pt>
                <c:pt idx="965">
                  <c:v>55.213000000000001</c:v>
                </c:pt>
                <c:pt idx="966">
                  <c:v>55.125000000000014</c:v>
                </c:pt>
                <c:pt idx="967">
                  <c:v>55.038000000000011</c:v>
                </c:pt>
                <c:pt idx="968">
                  <c:v>54.995000000000012</c:v>
                </c:pt>
                <c:pt idx="969">
                  <c:v>54.909000000000006</c:v>
                </c:pt>
                <c:pt idx="970">
                  <c:v>54.82</c:v>
                </c:pt>
                <c:pt idx="971">
                  <c:v>54.777000000000001</c:v>
                </c:pt>
                <c:pt idx="972">
                  <c:v>54.691000000000003</c:v>
                </c:pt>
                <c:pt idx="973">
                  <c:v>54.648000000000003</c:v>
                </c:pt>
                <c:pt idx="974">
                  <c:v>54.561</c:v>
                </c:pt>
                <c:pt idx="975">
                  <c:v>54.473000000000006</c:v>
                </c:pt>
                <c:pt idx="976">
                  <c:v>54.43</c:v>
                </c:pt>
                <c:pt idx="977">
                  <c:v>54.343000000000004</c:v>
                </c:pt>
                <c:pt idx="978">
                  <c:v>54.255000000000003</c:v>
                </c:pt>
                <c:pt idx="979">
                  <c:v>54.212000000000003</c:v>
                </c:pt>
                <c:pt idx="980">
                  <c:v>54.126000000000012</c:v>
                </c:pt>
                <c:pt idx="981">
                  <c:v>54.037000000000006</c:v>
                </c:pt>
                <c:pt idx="982">
                  <c:v>53.950999999999993</c:v>
                </c:pt>
                <c:pt idx="983">
                  <c:v>53.908000000000001</c:v>
                </c:pt>
                <c:pt idx="984">
                  <c:v>53.82</c:v>
                </c:pt>
                <c:pt idx="985">
                  <c:v>53.733000000000011</c:v>
                </c:pt>
                <c:pt idx="986">
                  <c:v>53.690000000000012</c:v>
                </c:pt>
                <c:pt idx="987">
                  <c:v>53.602000000000011</c:v>
                </c:pt>
                <c:pt idx="988">
                  <c:v>53.559000000000005</c:v>
                </c:pt>
                <c:pt idx="989">
                  <c:v>53.515000000000001</c:v>
                </c:pt>
                <c:pt idx="990">
                  <c:v>53.427</c:v>
                </c:pt>
                <c:pt idx="991">
                  <c:v>53.341000000000001</c:v>
                </c:pt>
                <c:pt idx="992">
                  <c:v>53.298000000000016</c:v>
                </c:pt>
                <c:pt idx="993">
                  <c:v>53.209000000000003</c:v>
                </c:pt>
                <c:pt idx="994">
                  <c:v>53.166000000000011</c:v>
                </c:pt>
                <c:pt idx="995">
                  <c:v>53.121000000000002</c:v>
                </c:pt>
                <c:pt idx="996">
                  <c:v>53.035000000000011</c:v>
                </c:pt>
                <c:pt idx="997">
                  <c:v>52.992000000000012</c:v>
                </c:pt>
                <c:pt idx="998">
                  <c:v>52.903000000000006</c:v>
                </c:pt>
                <c:pt idx="999">
                  <c:v>52.86</c:v>
                </c:pt>
                <c:pt idx="1000">
                  <c:v>52.816999999999993</c:v>
                </c:pt>
                <c:pt idx="1001">
                  <c:v>52.772000000000013</c:v>
                </c:pt>
                <c:pt idx="1002">
                  <c:v>52.686</c:v>
                </c:pt>
                <c:pt idx="1003">
                  <c:v>52.641000000000005</c:v>
                </c:pt>
                <c:pt idx="1004">
                  <c:v>52.597000000000001</c:v>
                </c:pt>
                <c:pt idx="1005">
                  <c:v>52.554000000000002</c:v>
                </c:pt>
                <c:pt idx="1006">
                  <c:v>52.466000000000001</c:v>
                </c:pt>
                <c:pt idx="1007">
                  <c:v>52.423000000000002</c:v>
                </c:pt>
                <c:pt idx="1008">
                  <c:v>52.378</c:v>
                </c:pt>
                <c:pt idx="1009">
                  <c:v>52.335000000000001</c:v>
                </c:pt>
                <c:pt idx="1010">
                  <c:v>52.246000000000002</c:v>
                </c:pt>
                <c:pt idx="1011">
                  <c:v>52.203000000000003</c:v>
                </c:pt>
                <c:pt idx="1012">
                  <c:v>52.160000000000011</c:v>
                </c:pt>
                <c:pt idx="1013">
                  <c:v>52.115000000000002</c:v>
                </c:pt>
                <c:pt idx="1014">
                  <c:v>52.029000000000003</c:v>
                </c:pt>
                <c:pt idx="1015">
                  <c:v>51.984000000000002</c:v>
                </c:pt>
                <c:pt idx="1016">
                  <c:v>51.94</c:v>
                </c:pt>
                <c:pt idx="1017">
                  <c:v>51.895000000000003</c:v>
                </c:pt>
                <c:pt idx="1018">
                  <c:v>51.809000000000005</c:v>
                </c:pt>
                <c:pt idx="1019">
                  <c:v>51.764000000000003</c:v>
                </c:pt>
                <c:pt idx="1020">
                  <c:v>51.721000000000011</c:v>
                </c:pt>
                <c:pt idx="1021">
                  <c:v>51.633000000000003</c:v>
                </c:pt>
                <c:pt idx="1022">
                  <c:v>51.589000000000006</c:v>
                </c:pt>
                <c:pt idx="1023">
                  <c:v>51.544000000000004</c:v>
                </c:pt>
                <c:pt idx="1024">
                  <c:v>51.457999999999998</c:v>
                </c:pt>
                <c:pt idx="1025">
                  <c:v>51.413000000000004</c:v>
                </c:pt>
                <c:pt idx="1026">
                  <c:v>51.325000000000003</c:v>
                </c:pt>
                <c:pt idx="1027">
                  <c:v>51.282000000000011</c:v>
                </c:pt>
                <c:pt idx="1028">
                  <c:v>51.237000000000002</c:v>
                </c:pt>
                <c:pt idx="1029">
                  <c:v>51.193000000000012</c:v>
                </c:pt>
                <c:pt idx="1030">
                  <c:v>51.148000000000003</c:v>
                </c:pt>
                <c:pt idx="1031">
                  <c:v>51.062000000000012</c:v>
                </c:pt>
                <c:pt idx="1032">
                  <c:v>51.017000000000003</c:v>
                </c:pt>
                <c:pt idx="1033">
                  <c:v>50.974000000000004</c:v>
                </c:pt>
                <c:pt idx="1034">
                  <c:v>50.929000000000002</c:v>
                </c:pt>
                <c:pt idx="1035">
                  <c:v>50.841000000000001</c:v>
                </c:pt>
                <c:pt idx="1036">
                  <c:v>50.797000000000011</c:v>
                </c:pt>
                <c:pt idx="1037">
                  <c:v>50.752000000000002</c:v>
                </c:pt>
                <c:pt idx="1038">
                  <c:v>50.709000000000003</c:v>
                </c:pt>
                <c:pt idx="1039">
                  <c:v>50.621000000000002</c:v>
                </c:pt>
                <c:pt idx="1040">
                  <c:v>50.576000000000001</c:v>
                </c:pt>
                <c:pt idx="1041">
                  <c:v>50.533000000000001</c:v>
                </c:pt>
                <c:pt idx="1042">
                  <c:v>50.488</c:v>
                </c:pt>
                <c:pt idx="1043">
                  <c:v>50.4</c:v>
                </c:pt>
                <c:pt idx="1044">
                  <c:v>50.356000000000002</c:v>
                </c:pt>
                <c:pt idx="1045">
                  <c:v>50.310999999999993</c:v>
                </c:pt>
                <c:pt idx="1046">
                  <c:v>50.268000000000015</c:v>
                </c:pt>
                <c:pt idx="1047">
                  <c:v>50.18</c:v>
                </c:pt>
                <c:pt idx="1048">
                  <c:v>50.135000000000012</c:v>
                </c:pt>
                <c:pt idx="1049">
                  <c:v>50.092000000000013</c:v>
                </c:pt>
                <c:pt idx="1050">
                  <c:v>50.047000000000004</c:v>
                </c:pt>
                <c:pt idx="1051">
                  <c:v>49.959000000000003</c:v>
                </c:pt>
                <c:pt idx="1052">
                  <c:v>49.914000000000001</c:v>
                </c:pt>
                <c:pt idx="1053">
                  <c:v>49.87</c:v>
                </c:pt>
                <c:pt idx="1054">
                  <c:v>49.825000000000003</c:v>
                </c:pt>
                <c:pt idx="1055">
                  <c:v>49.782000000000011</c:v>
                </c:pt>
                <c:pt idx="1056">
                  <c:v>49.692000000000014</c:v>
                </c:pt>
                <c:pt idx="1057">
                  <c:v>49.649000000000001</c:v>
                </c:pt>
                <c:pt idx="1058">
                  <c:v>49.561</c:v>
                </c:pt>
                <c:pt idx="1059">
                  <c:v>49.516000000000005</c:v>
                </c:pt>
                <c:pt idx="1060">
                  <c:v>49.428000000000011</c:v>
                </c:pt>
                <c:pt idx="1061">
                  <c:v>49.383000000000003</c:v>
                </c:pt>
                <c:pt idx="1062">
                  <c:v>49.338000000000001</c:v>
                </c:pt>
                <c:pt idx="1063">
                  <c:v>49.249000000000002</c:v>
                </c:pt>
                <c:pt idx="1064">
                  <c:v>49.204000000000001</c:v>
                </c:pt>
                <c:pt idx="1065">
                  <c:v>49.161000000000001</c:v>
                </c:pt>
                <c:pt idx="1066">
                  <c:v>49.116</c:v>
                </c:pt>
                <c:pt idx="1067">
                  <c:v>49.028000000000013</c:v>
                </c:pt>
                <c:pt idx="1068">
                  <c:v>48.983000000000004</c:v>
                </c:pt>
                <c:pt idx="1069">
                  <c:v>48.895000000000003</c:v>
                </c:pt>
                <c:pt idx="1070">
                  <c:v>48.85</c:v>
                </c:pt>
                <c:pt idx="1071">
                  <c:v>48.805</c:v>
                </c:pt>
                <c:pt idx="1072">
                  <c:v>48.762000000000015</c:v>
                </c:pt>
                <c:pt idx="1073">
                  <c:v>48.672000000000011</c:v>
                </c:pt>
                <c:pt idx="1074">
                  <c:v>48.628000000000014</c:v>
                </c:pt>
                <c:pt idx="1075">
                  <c:v>48.583000000000006</c:v>
                </c:pt>
                <c:pt idx="1076">
                  <c:v>48.538000000000011</c:v>
                </c:pt>
                <c:pt idx="1077">
                  <c:v>48.45</c:v>
                </c:pt>
                <c:pt idx="1078">
                  <c:v>48.405000000000001</c:v>
                </c:pt>
                <c:pt idx="1079">
                  <c:v>48.36</c:v>
                </c:pt>
                <c:pt idx="1080">
                  <c:v>48.272000000000013</c:v>
                </c:pt>
                <c:pt idx="1081">
                  <c:v>48.227000000000011</c:v>
                </c:pt>
                <c:pt idx="1082">
                  <c:v>48.182000000000002</c:v>
                </c:pt>
                <c:pt idx="1083">
                  <c:v>48.137</c:v>
                </c:pt>
                <c:pt idx="1084">
                  <c:v>48.094000000000001</c:v>
                </c:pt>
                <c:pt idx="1085">
                  <c:v>48.049000000000007</c:v>
                </c:pt>
                <c:pt idx="1086">
                  <c:v>47.959000000000003</c:v>
                </c:pt>
                <c:pt idx="1087">
                  <c:v>47.914000000000001</c:v>
                </c:pt>
                <c:pt idx="1088">
                  <c:v>47.871000000000002</c:v>
                </c:pt>
                <c:pt idx="1089">
                  <c:v>47.826000000000001</c:v>
                </c:pt>
                <c:pt idx="1090">
                  <c:v>47.736000000000011</c:v>
                </c:pt>
                <c:pt idx="1091">
                  <c:v>47.691000000000003</c:v>
                </c:pt>
                <c:pt idx="1092">
                  <c:v>47.691000000000003</c:v>
                </c:pt>
                <c:pt idx="1093">
                  <c:v>47.602000000000011</c:v>
                </c:pt>
                <c:pt idx="1094">
                  <c:v>47.557000000000002</c:v>
                </c:pt>
                <c:pt idx="1095">
                  <c:v>47.557000000000002</c:v>
                </c:pt>
                <c:pt idx="1096">
                  <c:v>47.512</c:v>
                </c:pt>
                <c:pt idx="1097">
                  <c:v>47.422000000000011</c:v>
                </c:pt>
                <c:pt idx="1098">
                  <c:v>47.377000000000002</c:v>
                </c:pt>
                <c:pt idx="1099">
                  <c:v>47.334000000000003</c:v>
                </c:pt>
                <c:pt idx="1100">
                  <c:v>47.334000000000003</c:v>
                </c:pt>
                <c:pt idx="1101">
                  <c:v>47.244</c:v>
                </c:pt>
                <c:pt idx="1102">
                  <c:v>47.199000000000012</c:v>
                </c:pt>
                <c:pt idx="1103">
                  <c:v>47.199000000000012</c:v>
                </c:pt>
                <c:pt idx="1104">
                  <c:v>47.154000000000003</c:v>
                </c:pt>
                <c:pt idx="1105">
                  <c:v>47.109000000000002</c:v>
                </c:pt>
                <c:pt idx="1106">
                  <c:v>47.064</c:v>
                </c:pt>
                <c:pt idx="1107">
                  <c:v>47.019000000000005</c:v>
                </c:pt>
                <c:pt idx="1108">
                  <c:v>46.974000000000004</c:v>
                </c:pt>
                <c:pt idx="1109">
                  <c:v>46.931000000000004</c:v>
                </c:pt>
                <c:pt idx="1110">
                  <c:v>46.886000000000003</c:v>
                </c:pt>
                <c:pt idx="1111">
                  <c:v>46.841000000000001</c:v>
                </c:pt>
                <c:pt idx="1112">
                  <c:v>46.841000000000001</c:v>
                </c:pt>
                <c:pt idx="1113">
                  <c:v>46.796000000000021</c:v>
                </c:pt>
                <c:pt idx="1114">
                  <c:v>46.751000000000005</c:v>
                </c:pt>
                <c:pt idx="1115">
                  <c:v>46.706000000000003</c:v>
                </c:pt>
                <c:pt idx="1116">
                  <c:v>46.706000000000003</c:v>
                </c:pt>
                <c:pt idx="1117">
                  <c:v>46.661000000000001</c:v>
                </c:pt>
                <c:pt idx="1118">
                  <c:v>46.616</c:v>
                </c:pt>
                <c:pt idx="1119">
                  <c:v>46.571000000000005</c:v>
                </c:pt>
                <c:pt idx="1120">
                  <c:v>46.526000000000003</c:v>
                </c:pt>
                <c:pt idx="1121">
                  <c:v>46.526000000000003</c:v>
                </c:pt>
                <c:pt idx="1122">
                  <c:v>46.481000000000002</c:v>
                </c:pt>
                <c:pt idx="1123">
                  <c:v>46.481000000000002</c:v>
                </c:pt>
                <c:pt idx="1124">
                  <c:v>46.436</c:v>
                </c:pt>
                <c:pt idx="1125">
                  <c:v>46.436</c:v>
                </c:pt>
                <c:pt idx="1126">
                  <c:v>46.391000000000005</c:v>
                </c:pt>
                <c:pt idx="1127">
                  <c:v>46.391000000000005</c:v>
                </c:pt>
                <c:pt idx="1128">
                  <c:v>46.346000000000004</c:v>
                </c:pt>
                <c:pt idx="1129">
                  <c:v>46.346000000000004</c:v>
                </c:pt>
                <c:pt idx="1130">
                  <c:v>46.301000000000002</c:v>
                </c:pt>
                <c:pt idx="1131">
                  <c:v>46.301000000000002</c:v>
                </c:pt>
                <c:pt idx="1132">
                  <c:v>46.256</c:v>
                </c:pt>
                <c:pt idx="1133">
                  <c:v>46.211000000000006</c:v>
                </c:pt>
                <c:pt idx="1134">
                  <c:v>46.166000000000011</c:v>
                </c:pt>
                <c:pt idx="1135">
                  <c:v>46.166000000000011</c:v>
                </c:pt>
                <c:pt idx="1136">
                  <c:v>46.121000000000002</c:v>
                </c:pt>
                <c:pt idx="1137">
                  <c:v>46.121000000000002</c:v>
                </c:pt>
                <c:pt idx="1138">
                  <c:v>46.076000000000001</c:v>
                </c:pt>
                <c:pt idx="1139">
                  <c:v>46.076000000000001</c:v>
                </c:pt>
                <c:pt idx="1140">
                  <c:v>46.031000000000006</c:v>
                </c:pt>
                <c:pt idx="1141">
                  <c:v>45.986000000000004</c:v>
                </c:pt>
                <c:pt idx="1142">
                  <c:v>45.986000000000004</c:v>
                </c:pt>
                <c:pt idx="1143">
                  <c:v>45.941000000000003</c:v>
                </c:pt>
                <c:pt idx="1144">
                  <c:v>45.941000000000003</c:v>
                </c:pt>
                <c:pt idx="1145">
                  <c:v>45.896000000000001</c:v>
                </c:pt>
                <c:pt idx="1146">
                  <c:v>45.850999999999999</c:v>
                </c:pt>
                <c:pt idx="1147">
                  <c:v>45.850999999999999</c:v>
                </c:pt>
                <c:pt idx="1148">
                  <c:v>45.806000000000004</c:v>
                </c:pt>
                <c:pt idx="1149">
                  <c:v>45.806000000000004</c:v>
                </c:pt>
                <c:pt idx="1150">
                  <c:v>45.761000000000003</c:v>
                </c:pt>
                <c:pt idx="1151">
                  <c:v>45.761000000000003</c:v>
                </c:pt>
                <c:pt idx="1152">
                  <c:v>45.714000000000006</c:v>
                </c:pt>
                <c:pt idx="1153">
                  <c:v>45.669000000000011</c:v>
                </c:pt>
                <c:pt idx="1154">
                  <c:v>45.624000000000002</c:v>
                </c:pt>
                <c:pt idx="1155">
                  <c:v>45.624000000000002</c:v>
                </c:pt>
                <c:pt idx="1156">
                  <c:v>45.579000000000001</c:v>
                </c:pt>
                <c:pt idx="1157">
                  <c:v>45.579000000000001</c:v>
                </c:pt>
                <c:pt idx="1158">
                  <c:v>45.534000000000006</c:v>
                </c:pt>
                <c:pt idx="1159">
                  <c:v>45.489000000000004</c:v>
                </c:pt>
                <c:pt idx="1160">
                  <c:v>45.444000000000003</c:v>
                </c:pt>
                <c:pt idx="1161">
                  <c:v>45.444000000000003</c:v>
                </c:pt>
                <c:pt idx="1162">
                  <c:v>45.399000000000001</c:v>
                </c:pt>
                <c:pt idx="1163">
                  <c:v>45.399000000000001</c:v>
                </c:pt>
                <c:pt idx="1164">
                  <c:v>45.353999999999999</c:v>
                </c:pt>
                <c:pt idx="1165">
                  <c:v>45.307000000000002</c:v>
                </c:pt>
                <c:pt idx="1166">
                  <c:v>45.262000000000015</c:v>
                </c:pt>
                <c:pt idx="1167">
                  <c:v>45.262000000000015</c:v>
                </c:pt>
                <c:pt idx="1168">
                  <c:v>45.217000000000006</c:v>
                </c:pt>
                <c:pt idx="1169">
                  <c:v>45.172000000000011</c:v>
                </c:pt>
                <c:pt idx="1170">
                  <c:v>45.172000000000011</c:v>
                </c:pt>
                <c:pt idx="1171">
                  <c:v>45.127000000000002</c:v>
                </c:pt>
                <c:pt idx="1172">
                  <c:v>45.082000000000001</c:v>
                </c:pt>
                <c:pt idx="1173">
                  <c:v>45.082000000000001</c:v>
                </c:pt>
                <c:pt idx="1174">
                  <c:v>45.082000000000001</c:v>
                </c:pt>
                <c:pt idx="1175">
                  <c:v>45.036000000000001</c:v>
                </c:pt>
                <c:pt idx="1176">
                  <c:v>44.991</c:v>
                </c:pt>
                <c:pt idx="1177">
                  <c:v>44.991</c:v>
                </c:pt>
                <c:pt idx="1178">
                  <c:v>44.946000000000005</c:v>
                </c:pt>
                <c:pt idx="1179">
                  <c:v>44.946000000000005</c:v>
                </c:pt>
                <c:pt idx="1180">
                  <c:v>44.901000000000003</c:v>
                </c:pt>
                <c:pt idx="1181">
                  <c:v>44.901000000000003</c:v>
                </c:pt>
                <c:pt idx="1182">
                  <c:v>44.856000000000002</c:v>
                </c:pt>
                <c:pt idx="1183">
                  <c:v>44.856000000000002</c:v>
                </c:pt>
                <c:pt idx="1184">
                  <c:v>44.809000000000005</c:v>
                </c:pt>
                <c:pt idx="1185">
                  <c:v>44.809000000000005</c:v>
                </c:pt>
                <c:pt idx="1186">
                  <c:v>44.764000000000003</c:v>
                </c:pt>
                <c:pt idx="1187">
                  <c:v>44.764000000000003</c:v>
                </c:pt>
                <c:pt idx="1188">
                  <c:v>44.719000000000001</c:v>
                </c:pt>
                <c:pt idx="1189">
                  <c:v>44.719000000000001</c:v>
                </c:pt>
                <c:pt idx="1190">
                  <c:v>44.674000000000007</c:v>
                </c:pt>
                <c:pt idx="1191">
                  <c:v>44.627000000000002</c:v>
                </c:pt>
                <c:pt idx="1192">
                  <c:v>44.627000000000002</c:v>
                </c:pt>
                <c:pt idx="1193">
                  <c:v>44.582000000000001</c:v>
                </c:pt>
                <c:pt idx="1194">
                  <c:v>44.537000000000006</c:v>
                </c:pt>
                <c:pt idx="1195">
                  <c:v>44.537000000000006</c:v>
                </c:pt>
                <c:pt idx="1196">
                  <c:v>44.537000000000006</c:v>
                </c:pt>
                <c:pt idx="1197">
                  <c:v>44.492000000000012</c:v>
                </c:pt>
                <c:pt idx="1198">
                  <c:v>44.445</c:v>
                </c:pt>
                <c:pt idx="1199">
                  <c:v>44.445</c:v>
                </c:pt>
                <c:pt idx="1200">
                  <c:v>44.4</c:v>
                </c:pt>
                <c:pt idx="1201">
                  <c:v>44.354999999999997</c:v>
                </c:pt>
                <c:pt idx="1202">
                  <c:v>44.354999999999997</c:v>
                </c:pt>
                <c:pt idx="1203">
                  <c:v>44.31</c:v>
                </c:pt>
                <c:pt idx="1204">
                  <c:v>44.31</c:v>
                </c:pt>
                <c:pt idx="1205">
                  <c:v>44.31</c:v>
                </c:pt>
                <c:pt idx="1206">
                  <c:v>44.263000000000012</c:v>
                </c:pt>
                <c:pt idx="1207">
                  <c:v>44.263000000000012</c:v>
                </c:pt>
                <c:pt idx="1208">
                  <c:v>44.218000000000011</c:v>
                </c:pt>
                <c:pt idx="1209">
                  <c:v>44.173000000000002</c:v>
                </c:pt>
                <c:pt idx="1210">
                  <c:v>44.173000000000002</c:v>
                </c:pt>
                <c:pt idx="1211">
                  <c:v>44.127000000000002</c:v>
                </c:pt>
                <c:pt idx="1212">
                  <c:v>44.127000000000002</c:v>
                </c:pt>
                <c:pt idx="1213">
                  <c:v>44.082000000000001</c:v>
                </c:pt>
                <c:pt idx="1214">
                  <c:v>44.037000000000006</c:v>
                </c:pt>
                <c:pt idx="1215">
                  <c:v>43.99</c:v>
                </c:pt>
                <c:pt idx="1216">
                  <c:v>43.99</c:v>
                </c:pt>
                <c:pt idx="1217">
                  <c:v>43.945</c:v>
                </c:pt>
                <c:pt idx="1218">
                  <c:v>43.853000000000002</c:v>
                </c:pt>
                <c:pt idx="1219">
                  <c:v>43.763000000000012</c:v>
                </c:pt>
                <c:pt idx="1220">
                  <c:v>43.716000000000001</c:v>
                </c:pt>
                <c:pt idx="1221">
                  <c:v>43.624000000000002</c:v>
                </c:pt>
                <c:pt idx="1222">
                  <c:v>43.579000000000001</c:v>
                </c:pt>
                <c:pt idx="1223">
                  <c:v>43.488</c:v>
                </c:pt>
                <c:pt idx="1224">
                  <c:v>43.350999999999999</c:v>
                </c:pt>
                <c:pt idx="1225">
                  <c:v>43.122000000000014</c:v>
                </c:pt>
                <c:pt idx="1226">
                  <c:v>42.663000000000011</c:v>
                </c:pt>
                <c:pt idx="1227">
                  <c:v>42.341000000000001</c:v>
                </c:pt>
                <c:pt idx="1228">
                  <c:v>42.017000000000003</c:v>
                </c:pt>
                <c:pt idx="1229">
                  <c:v>41.787000000000006</c:v>
                </c:pt>
                <c:pt idx="1230">
                  <c:v>41.508000000000003</c:v>
                </c:pt>
                <c:pt idx="1231">
                  <c:v>41.322000000000003</c:v>
                </c:pt>
                <c:pt idx="1232">
                  <c:v>41.137</c:v>
                </c:pt>
                <c:pt idx="1233">
                  <c:v>40.950999999999993</c:v>
                </c:pt>
                <c:pt idx="1234">
                  <c:v>40.764000000000003</c:v>
                </c:pt>
                <c:pt idx="1235">
                  <c:v>40.579000000000001</c:v>
                </c:pt>
                <c:pt idx="1236">
                  <c:v>40.438000000000002</c:v>
                </c:pt>
                <c:pt idx="1237">
                  <c:v>40.298000000000016</c:v>
                </c:pt>
                <c:pt idx="1238">
                  <c:v>40.111000000000004</c:v>
                </c:pt>
                <c:pt idx="1239">
                  <c:v>39.97</c:v>
                </c:pt>
                <c:pt idx="1240">
                  <c:v>39.83</c:v>
                </c:pt>
                <c:pt idx="1241">
                  <c:v>39.690000000000012</c:v>
                </c:pt>
                <c:pt idx="1242">
                  <c:v>39.502000000000002</c:v>
                </c:pt>
                <c:pt idx="1243">
                  <c:v>39.36</c:v>
                </c:pt>
                <c:pt idx="1244">
                  <c:v>39.267000000000003</c:v>
                </c:pt>
                <c:pt idx="1245">
                  <c:v>39.124000000000002</c:v>
                </c:pt>
                <c:pt idx="1246">
                  <c:v>38.984000000000002</c:v>
                </c:pt>
                <c:pt idx="1247">
                  <c:v>38.889000000000003</c:v>
                </c:pt>
                <c:pt idx="1248">
                  <c:v>38.748000000000012</c:v>
                </c:pt>
                <c:pt idx="1249">
                  <c:v>38.653000000000006</c:v>
                </c:pt>
                <c:pt idx="1250">
                  <c:v>38.511000000000003</c:v>
                </c:pt>
                <c:pt idx="1251">
                  <c:v>38.414999999999999</c:v>
                </c:pt>
                <c:pt idx="1252">
                  <c:v>38.322000000000003</c:v>
                </c:pt>
                <c:pt idx="1253">
                  <c:v>38.226000000000013</c:v>
                </c:pt>
                <c:pt idx="1254">
                  <c:v>38.084000000000003</c:v>
                </c:pt>
                <c:pt idx="1255">
                  <c:v>37.989000000000004</c:v>
                </c:pt>
                <c:pt idx="1256">
                  <c:v>37.893000000000001</c:v>
                </c:pt>
                <c:pt idx="1257">
                  <c:v>37.798000000000016</c:v>
                </c:pt>
                <c:pt idx="1258">
                  <c:v>37.702000000000012</c:v>
                </c:pt>
                <c:pt idx="1259">
                  <c:v>37.609000000000002</c:v>
                </c:pt>
                <c:pt idx="1260">
                  <c:v>37.465000000000003</c:v>
                </c:pt>
                <c:pt idx="1261">
                  <c:v>37.274000000000001</c:v>
                </c:pt>
                <c:pt idx="1262">
                  <c:v>37.179000000000002</c:v>
                </c:pt>
                <c:pt idx="1263">
                  <c:v>37.035000000000011</c:v>
                </c:pt>
                <c:pt idx="1264">
                  <c:v>36.891000000000005</c:v>
                </c:pt>
                <c:pt idx="1265">
                  <c:v>36.698000000000015</c:v>
                </c:pt>
                <c:pt idx="1266">
                  <c:v>36.505000000000003</c:v>
                </c:pt>
                <c:pt idx="1267">
                  <c:v>36.361000000000004</c:v>
                </c:pt>
                <c:pt idx="1268">
                  <c:v>36.266000000000012</c:v>
                </c:pt>
                <c:pt idx="1269">
                  <c:v>36.169000000000011</c:v>
                </c:pt>
                <c:pt idx="1270">
                  <c:v>36.025000000000013</c:v>
                </c:pt>
                <c:pt idx="1271">
                  <c:v>35.879000000000005</c:v>
                </c:pt>
                <c:pt idx="1272">
                  <c:v>35.782000000000011</c:v>
                </c:pt>
                <c:pt idx="1273">
                  <c:v>35.685000000000002</c:v>
                </c:pt>
                <c:pt idx="1274">
                  <c:v>35.589000000000006</c:v>
                </c:pt>
                <c:pt idx="1275">
                  <c:v>35.492000000000012</c:v>
                </c:pt>
                <c:pt idx="1276">
                  <c:v>35.395000000000003</c:v>
                </c:pt>
                <c:pt idx="1277">
                  <c:v>35.298000000000016</c:v>
                </c:pt>
                <c:pt idx="1278">
                  <c:v>35.200000000000003</c:v>
                </c:pt>
                <c:pt idx="1279">
                  <c:v>35.152000000000001</c:v>
                </c:pt>
                <c:pt idx="1280">
                  <c:v>35.055</c:v>
                </c:pt>
                <c:pt idx="1281">
                  <c:v>35.006</c:v>
                </c:pt>
                <c:pt idx="1282">
                  <c:v>34.907000000000004</c:v>
                </c:pt>
                <c:pt idx="1283">
                  <c:v>34.81</c:v>
                </c:pt>
                <c:pt idx="1284">
                  <c:v>34.761000000000003</c:v>
                </c:pt>
                <c:pt idx="1285">
                  <c:v>34.713000000000001</c:v>
                </c:pt>
                <c:pt idx="1286">
                  <c:v>34.664000000000001</c:v>
                </c:pt>
                <c:pt idx="1287">
                  <c:v>34.565000000000012</c:v>
                </c:pt>
                <c:pt idx="1288">
                  <c:v>34.516000000000005</c:v>
                </c:pt>
                <c:pt idx="1289">
                  <c:v>34.468000000000011</c:v>
                </c:pt>
                <c:pt idx="1290">
                  <c:v>34.419000000000004</c:v>
                </c:pt>
                <c:pt idx="1291">
                  <c:v>34.371000000000002</c:v>
                </c:pt>
                <c:pt idx="1292">
                  <c:v>34.32</c:v>
                </c:pt>
                <c:pt idx="1293">
                  <c:v>34.223000000000013</c:v>
                </c:pt>
                <c:pt idx="1294">
                  <c:v>34.174000000000007</c:v>
                </c:pt>
                <c:pt idx="1295">
                  <c:v>34.124000000000002</c:v>
                </c:pt>
                <c:pt idx="1296">
                  <c:v>34.075000000000003</c:v>
                </c:pt>
                <c:pt idx="1297">
                  <c:v>34.027000000000001</c:v>
                </c:pt>
                <c:pt idx="1298">
                  <c:v>33.978000000000002</c:v>
                </c:pt>
                <c:pt idx="1299">
                  <c:v>33.928000000000011</c:v>
                </c:pt>
                <c:pt idx="1300">
                  <c:v>33.879000000000005</c:v>
                </c:pt>
                <c:pt idx="1301">
                  <c:v>33.831000000000003</c:v>
                </c:pt>
                <c:pt idx="1302">
                  <c:v>33.78</c:v>
                </c:pt>
                <c:pt idx="1303">
                  <c:v>33.78</c:v>
                </c:pt>
                <c:pt idx="1304">
                  <c:v>33.732000000000014</c:v>
                </c:pt>
                <c:pt idx="1305">
                  <c:v>33.681000000000004</c:v>
                </c:pt>
                <c:pt idx="1306">
                  <c:v>33.633000000000003</c:v>
                </c:pt>
                <c:pt idx="1307">
                  <c:v>33.633000000000003</c:v>
                </c:pt>
                <c:pt idx="1308">
                  <c:v>33.584000000000003</c:v>
                </c:pt>
                <c:pt idx="1309">
                  <c:v>33.534000000000006</c:v>
                </c:pt>
                <c:pt idx="1310">
                  <c:v>33.534000000000006</c:v>
                </c:pt>
                <c:pt idx="1311">
                  <c:v>33.484999999999999</c:v>
                </c:pt>
                <c:pt idx="1312">
                  <c:v>33.435000000000002</c:v>
                </c:pt>
                <c:pt idx="1313">
                  <c:v>33.435000000000002</c:v>
                </c:pt>
                <c:pt idx="1314">
                  <c:v>33.386000000000003</c:v>
                </c:pt>
                <c:pt idx="1315">
                  <c:v>33.386000000000003</c:v>
                </c:pt>
                <c:pt idx="1316">
                  <c:v>33.336000000000006</c:v>
                </c:pt>
                <c:pt idx="1317">
                  <c:v>33.287000000000006</c:v>
                </c:pt>
                <c:pt idx="1318">
                  <c:v>33.237000000000002</c:v>
                </c:pt>
                <c:pt idx="1319">
                  <c:v>33.237000000000002</c:v>
                </c:pt>
                <c:pt idx="1320">
                  <c:v>33.188000000000002</c:v>
                </c:pt>
                <c:pt idx="1321">
                  <c:v>33.138000000000012</c:v>
                </c:pt>
                <c:pt idx="1322">
                  <c:v>33.089000000000006</c:v>
                </c:pt>
                <c:pt idx="1323">
                  <c:v>33.089000000000006</c:v>
                </c:pt>
                <c:pt idx="1324">
                  <c:v>33.039000000000001</c:v>
                </c:pt>
                <c:pt idx="1325">
                  <c:v>33.039000000000001</c:v>
                </c:pt>
                <c:pt idx="1326">
                  <c:v>32.99</c:v>
                </c:pt>
                <c:pt idx="1327">
                  <c:v>32.94</c:v>
                </c:pt>
                <c:pt idx="1328">
                  <c:v>32.94</c:v>
                </c:pt>
                <c:pt idx="1329">
                  <c:v>32.891000000000005</c:v>
                </c:pt>
                <c:pt idx="1330">
                  <c:v>32.891000000000005</c:v>
                </c:pt>
                <c:pt idx="1331">
                  <c:v>32.841000000000001</c:v>
                </c:pt>
                <c:pt idx="1332">
                  <c:v>32.841000000000001</c:v>
                </c:pt>
                <c:pt idx="1333">
                  <c:v>32.790000000000013</c:v>
                </c:pt>
                <c:pt idx="1334">
                  <c:v>32.790000000000013</c:v>
                </c:pt>
                <c:pt idx="1335">
                  <c:v>32.742000000000012</c:v>
                </c:pt>
                <c:pt idx="1336">
                  <c:v>32.742000000000012</c:v>
                </c:pt>
                <c:pt idx="1337">
                  <c:v>32.742000000000012</c:v>
                </c:pt>
                <c:pt idx="1338">
                  <c:v>32.691000000000003</c:v>
                </c:pt>
                <c:pt idx="1339">
                  <c:v>32.691000000000003</c:v>
                </c:pt>
                <c:pt idx="1340">
                  <c:v>32.691000000000003</c:v>
                </c:pt>
                <c:pt idx="1341">
                  <c:v>32.641000000000005</c:v>
                </c:pt>
                <c:pt idx="1342">
                  <c:v>32.641000000000005</c:v>
                </c:pt>
                <c:pt idx="1343">
                  <c:v>32.641000000000005</c:v>
                </c:pt>
                <c:pt idx="1344">
                  <c:v>32.592000000000013</c:v>
                </c:pt>
                <c:pt idx="1345">
                  <c:v>32.592000000000013</c:v>
                </c:pt>
                <c:pt idx="1346">
                  <c:v>32.542000000000002</c:v>
                </c:pt>
                <c:pt idx="1347">
                  <c:v>32.542000000000002</c:v>
                </c:pt>
                <c:pt idx="1348">
                  <c:v>32.542000000000002</c:v>
                </c:pt>
                <c:pt idx="1349">
                  <c:v>32.542000000000002</c:v>
                </c:pt>
                <c:pt idx="1350">
                  <c:v>32.542000000000002</c:v>
                </c:pt>
                <c:pt idx="1351">
                  <c:v>32.491</c:v>
                </c:pt>
                <c:pt idx="1352">
                  <c:v>32.491</c:v>
                </c:pt>
                <c:pt idx="1353">
                  <c:v>32.491</c:v>
                </c:pt>
                <c:pt idx="1354">
                  <c:v>32.491</c:v>
                </c:pt>
                <c:pt idx="1355">
                  <c:v>32.443000000000005</c:v>
                </c:pt>
                <c:pt idx="1356">
                  <c:v>32.443000000000005</c:v>
                </c:pt>
                <c:pt idx="1357">
                  <c:v>32.443000000000005</c:v>
                </c:pt>
                <c:pt idx="1358">
                  <c:v>32.443000000000005</c:v>
                </c:pt>
                <c:pt idx="1359">
                  <c:v>32.443000000000005</c:v>
                </c:pt>
                <c:pt idx="1360">
                  <c:v>32.443000000000005</c:v>
                </c:pt>
                <c:pt idx="1361">
                  <c:v>32.392000000000003</c:v>
                </c:pt>
                <c:pt idx="1362">
                  <c:v>32.392000000000003</c:v>
                </c:pt>
                <c:pt idx="1363">
                  <c:v>32.392000000000003</c:v>
                </c:pt>
                <c:pt idx="1364">
                  <c:v>32.341999999999999</c:v>
                </c:pt>
                <c:pt idx="1365">
                  <c:v>32.392000000000003</c:v>
                </c:pt>
                <c:pt idx="1366">
                  <c:v>32.341999999999999</c:v>
                </c:pt>
                <c:pt idx="1367">
                  <c:v>32.341999999999999</c:v>
                </c:pt>
                <c:pt idx="1368">
                  <c:v>32.341999999999999</c:v>
                </c:pt>
                <c:pt idx="1369">
                  <c:v>32.293000000000013</c:v>
                </c:pt>
                <c:pt idx="1370">
                  <c:v>32.293000000000013</c:v>
                </c:pt>
                <c:pt idx="1371">
                  <c:v>32.293000000000013</c:v>
                </c:pt>
                <c:pt idx="1372">
                  <c:v>32.293000000000013</c:v>
                </c:pt>
                <c:pt idx="1373">
                  <c:v>32.293000000000013</c:v>
                </c:pt>
                <c:pt idx="1374">
                  <c:v>32.243000000000002</c:v>
                </c:pt>
                <c:pt idx="1375">
                  <c:v>32.243000000000002</c:v>
                </c:pt>
                <c:pt idx="1376">
                  <c:v>32.243000000000002</c:v>
                </c:pt>
                <c:pt idx="1377">
                  <c:v>32.243000000000002</c:v>
                </c:pt>
                <c:pt idx="1378">
                  <c:v>32.243000000000002</c:v>
                </c:pt>
                <c:pt idx="1379">
                  <c:v>32.193000000000012</c:v>
                </c:pt>
                <c:pt idx="1380">
                  <c:v>32.193000000000012</c:v>
                </c:pt>
                <c:pt idx="1381">
                  <c:v>32.193000000000012</c:v>
                </c:pt>
                <c:pt idx="1382">
                  <c:v>32.193000000000012</c:v>
                </c:pt>
                <c:pt idx="1383">
                  <c:v>32.193000000000012</c:v>
                </c:pt>
                <c:pt idx="1384">
                  <c:v>32.193000000000012</c:v>
                </c:pt>
                <c:pt idx="1385">
                  <c:v>32.193000000000012</c:v>
                </c:pt>
                <c:pt idx="1386">
                  <c:v>32.142000000000003</c:v>
                </c:pt>
                <c:pt idx="1387">
                  <c:v>32.142000000000003</c:v>
                </c:pt>
                <c:pt idx="1388">
                  <c:v>32.142000000000003</c:v>
                </c:pt>
                <c:pt idx="1389">
                  <c:v>32.142000000000003</c:v>
                </c:pt>
                <c:pt idx="1390">
                  <c:v>32.142000000000003</c:v>
                </c:pt>
                <c:pt idx="1391">
                  <c:v>32.142000000000003</c:v>
                </c:pt>
                <c:pt idx="1392">
                  <c:v>32.142000000000003</c:v>
                </c:pt>
                <c:pt idx="1393">
                  <c:v>32.142000000000003</c:v>
                </c:pt>
                <c:pt idx="1394">
                  <c:v>32.092000000000013</c:v>
                </c:pt>
                <c:pt idx="1395">
                  <c:v>32.092000000000013</c:v>
                </c:pt>
                <c:pt idx="1396">
                  <c:v>32.092000000000013</c:v>
                </c:pt>
                <c:pt idx="1397">
                  <c:v>32.092000000000013</c:v>
                </c:pt>
                <c:pt idx="1398">
                  <c:v>32.092000000000013</c:v>
                </c:pt>
                <c:pt idx="1399">
                  <c:v>32.092000000000013</c:v>
                </c:pt>
                <c:pt idx="1400">
                  <c:v>32.092000000000013</c:v>
                </c:pt>
                <c:pt idx="1401">
                  <c:v>32.092000000000013</c:v>
                </c:pt>
                <c:pt idx="1402">
                  <c:v>32.092000000000013</c:v>
                </c:pt>
                <c:pt idx="1403">
                  <c:v>32.092000000000013</c:v>
                </c:pt>
                <c:pt idx="1404">
                  <c:v>32.092000000000013</c:v>
                </c:pt>
                <c:pt idx="1405">
                  <c:v>32.092000000000013</c:v>
                </c:pt>
                <c:pt idx="1406">
                  <c:v>32.092000000000013</c:v>
                </c:pt>
                <c:pt idx="1407">
                  <c:v>32.092000000000013</c:v>
                </c:pt>
                <c:pt idx="1408">
                  <c:v>32.092000000000013</c:v>
                </c:pt>
                <c:pt idx="1409">
                  <c:v>32.043000000000006</c:v>
                </c:pt>
                <c:pt idx="1410">
                  <c:v>32.092000000000013</c:v>
                </c:pt>
                <c:pt idx="1411">
                  <c:v>32.043000000000006</c:v>
                </c:pt>
                <c:pt idx="1412">
                  <c:v>32.043000000000006</c:v>
                </c:pt>
                <c:pt idx="1413">
                  <c:v>32.043000000000006</c:v>
                </c:pt>
                <c:pt idx="1414">
                  <c:v>32.043000000000006</c:v>
                </c:pt>
                <c:pt idx="1415">
                  <c:v>32.043000000000006</c:v>
                </c:pt>
                <c:pt idx="1416">
                  <c:v>32.043000000000006</c:v>
                </c:pt>
                <c:pt idx="1417">
                  <c:v>32.043000000000006</c:v>
                </c:pt>
                <c:pt idx="1418">
                  <c:v>32.043000000000006</c:v>
                </c:pt>
                <c:pt idx="1419">
                  <c:v>32.043000000000006</c:v>
                </c:pt>
                <c:pt idx="1420">
                  <c:v>32.043000000000006</c:v>
                </c:pt>
                <c:pt idx="1421">
                  <c:v>32.043000000000006</c:v>
                </c:pt>
                <c:pt idx="1422">
                  <c:v>32.043000000000006</c:v>
                </c:pt>
                <c:pt idx="1423">
                  <c:v>32.043000000000006</c:v>
                </c:pt>
                <c:pt idx="1424">
                  <c:v>32.043000000000006</c:v>
                </c:pt>
                <c:pt idx="1425">
                  <c:v>32.043000000000006</c:v>
                </c:pt>
                <c:pt idx="1426">
                  <c:v>32.043000000000006</c:v>
                </c:pt>
                <c:pt idx="1427">
                  <c:v>32.043000000000006</c:v>
                </c:pt>
                <c:pt idx="1428">
                  <c:v>32.043000000000006</c:v>
                </c:pt>
                <c:pt idx="1429">
                  <c:v>32.043000000000006</c:v>
                </c:pt>
                <c:pt idx="1430">
                  <c:v>32.043000000000006</c:v>
                </c:pt>
                <c:pt idx="1431">
                  <c:v>32.043000000000006</c:v>
                </c:pt>
                <c:pt idx="1432">
                  <c:v>32.043000000000006</c:v>
                </c:pt>
                <c:pt idx="1433">
                  <c:v>32.043000000000006</c:v>
                </c:pt>
                <c:pt idx="1434">
                  <c:v>32.092000000000013</c:v>
                </c:pt>
                <c:pt idx="1435">
                  <c:v>32.043000000000006</c:v>
                </c:pt>
                <c:pt idx="1436">
                  <c:v>32.092000000000013</c:v>
                </c:pt>
                <c:pt idx="1437">
                  <c:v>32.092000000000013</c:v>
                </c:pt>
                <c:pt idx="1438">
                  <c:v>32.092000000000013</c:v>
                </c:pt>
                <c:pt idx="1439">
                  <c:v>32.092000000000013</c:v>
                </c:pt>
                <c:pt idx="1440">
                  <c:v>32.092000000000013</c:v>
                </c:pt>
                <c:pt idx="1441">
                  <c:v>32.092000000000013</c:v>
                </c:pt>
                <c:pt idx="1442">
                  <c:v>32.092000000000013</c:v>
                </c:pt>
                <c:pt idx="1443">
                  <c:v>32.092000000000013</c:v>
                </c:pt>
                <c:pt idx="1444">
                  <c:v>32.092000000000013</c:v>
                </c:pt>
                <c:pt idx="1445">
                  <c:v>32.043000000000006</c:v>
                </c:pt>
                <c:pt idx="1446">
                  <c:v>32.092000000000013</c:v>
                </c:pt>
                <c:pt idx="1447">
                  <c:v>32.092000000000013</c:v>
                </c:pt>
                <c:pt idx="1448">
                  <c:v>32.043000000000006</c:v>
                </c:pt>
                <c:pt idx="1449">
                  <c:v>32.043000000000006</c:v>
                </c:pt>
                <c:pt idx="1450">
                  <c:v>32.043000000000006</c:v>
                </c:pt>
                <c:pt idx="1451">
                  <c:v>32.043000000000006</c:v>
                </c:pt>
                <c:pt idx="1452">
                  <c:v>32.043000000000006</c:v>
                </c:pt>
                <c:pt idx="1453">
                  <c:v>32.043000000000006</c:v>
                </c:pt>
                <c:pt idx="1454">
                  <c:v>32.043000000000006</c:v>
                </c:pt>
                <c:pt idx="1455">
                  <c:v>32.043000000000006</c:v>
                </c:pt>
                <c:pt idx="1456">
                  <c:v>32.043000000000006</c:v>
                </c:pt>
                <c:pt idx="1457">
                  <c:v>32.043000000000006</c:v>
                </c:pt>
                <c:pt idx="1458">
                  <c:v>32.043000000000006</c:v>
                </c:pt>
                <c:pt idx="1459">
                  <c:v>32.043000000000006</c:v>
                </c:pt>
                <c:pt idx="1460">
                  <c:v>32.043000000000006</c:v>
                </c:pt>
                <c:pt idx="1461">
                  <c:v>32.043000000000006</c:v>
                </c:pt>
                <c:pt idx="1462">
                  <c:v>31.992999999999988</c:v>
                </c:pt>
                <c:pt idx="1463">
                  <c:v>32.043000000000006</c:v>
                </c:pt>
                <c:pt idx="1464">
                  <c:v>31.992999999999988</c:v>
                </c:pt>
                <c:pt idx="1465">
                  <c:v>31.992999999999988</c:v>
                </c:pt>
                <c:pt idx="1466">
                  <c:v>31.992999999999988</c:v>
                </c:pt>
                <c:pt idx="1467">
                  <c:v>31.992999999999988</c:v>
                </c:pt>
                <c:pt idx="1468">
                  <c:v>31.992999999999988</c:v>
                </c:pt>
                <c:pt idx="1469">
                  <c:v>31.992999999999988</c:v>
                </c:pt>
                <c:pt idx="1470">
                  <c:v>31.992999999999988</c:v>
                </c:pt>
                <c:pt idx="1471">
                  <c:v>31.992999999999988</c:v>
                </c:pt>
                <c:pt idx="1472">
                  <c:v>31.992999999999988</c:v>
                </c:pt>
                <c:pt idx="1473">
                  <c:v>31.992999999999988</c:v>
                </c:pt>
                <c:pt idx="1474">
                  <c:v>31.992999999999988</c:v>
                </c:pt>
                <c:pt idx="1475">
                  <c:v>31.992999999999988</c:v>
                </c:pt>
                <c:pt idx="1476">
                  <c:v>31.992999999999988</c:v>
                </c:pt>
                <c:pt idx="1477">
                  <c:v>31.992999999999988</c:v>
                </c:pt>
                <c:pt idx="1478">
                  <c:v>31.992999999999988</c:v>
                </c:pt>
                <c:pt idx="1479">
                  <c:v>31.941999999999993</c:v>
                </c:pt>
                <c:pt idx="1480">
                  <c:v>31.992999999999988</c:v>
                </c:pt>
                <c:pt idx="1481">
                  <c:v>31.992999999999988</c:v>
                </c:pt>
                <c:pt idx="1482">
                  <c:v>31.992999999999988</c:v>
                </c:pt>
                <c:pt idx="1483">
                  <c:v>31.941999999999993</c:v>
                </c:pt>
                <c:pt idx="1484">
                  <c:v>31.992999999999988</c:v>
                </c:pt>
                <c:pt idx="1485">
                  <c:v>31.941999999999993</c:v>
                </c:pt>
                <c:pt idx="1486">
                  <c:v>31.992999999999988</c:v>
                </c:pt>
                <c:pt idx="1487">
                  <c:v>31.941999999999993</c:v>
                </c:pt>
                <c:pt idx="1488">
                  <c:v>31.941999999999993</c:v>
                </c:pt>
                <c:pt idx="1489">
                  <c:v>31.941999999999993</c:v>
                </c:pt>
                <c:pt idx="1490">
                  <c:v>31.941999999999993</c:v>
                </c:pt>
                <c:pt idx="1491">
                  <c:v>31.941999999999993</c:v>
                </c:pt>
                <c:pt idx="1492">
                  <c:v>31.941999999999993</c:v>
                </c:pt>
                <c:pt idx="1493">
                  <c:v>31.941999999999993</c:v>
                </c:pt>
                <c:pt idx="1494">
                  <c:v>31.941999999999993</c:v>
                </c:pt>
                <c:pt idx="1495">
                  <c:v>31.941999999999993</c:v>
                </c:pt>
                <c:pt idx="1496">
                  <c:v>31.891999999999999</c:v>
                </c:pt>
                <c:pt idx="1497">
                  <c:v>31.941999999999993</c:v>
                </c:pt>
                <c:pt idx="1498">
                  <c:v>31.891999999999999</c:v>
                </c:pt>
                <c:pt idx="1499">
                  <c:v>31.891999999999999</c:v>
                </c:pt>
                <c:pt idx="1500">
                  <c:v>31.891999999999999</c:v>
                </c:pt>
                <c:pt idx="1501">
                  <c:v>31.891999999999999</c:v>
                </c:pt>
                <c:pt idx="1502">
                  <c:v>31.891999999999999</c:v>
                </c:pt>
                <c:pt idx="1503">
                  <c:v>31.891999999999999</c:v>
                </c:pt>
                <c:pt idx="1504">
                  <c:v>31.891999999999999</c:v>
                </c:pt>
                <c:pt idx="1505">
                  <c:v>31.891999999999999</c:v>
                </c:pt>
                <c:pt idx="1506">
                  <c:v>31.941999999999993</c:v>
                </c:pt>
                <c:pt idx="1507">
                  <c:v>31.891999999999999</c:v>
                </c:pt>
                <c:pt idx="1508">
                  <c:v>31.941999999999993</c:v>
                </c:pt>
                <c:pt idx="1509">
                  <c:v>31.891999999999999</c:v>
                </c:pt>
                <c:pt idx="1510">
                  <c:v>31.941999999999993</c:v>
                </c:pt>
                <c:pt idx="1511">
                  <c:v>31.941999999999993</c:v>
                </c:pt>
                <c:pt idx="1512">
                  <c:v>31.941999999999993</c:v>
                </c:pt>
                <c:pt idx="1513">
                  <c:v>31.941999999999993</c:v>
                </c:pt>
                <c:pt idx="1514">
                  <c:v>31.941999999999993</c:v>
                </c:pt>
                <c:pt idx="1515">
                  <c:v>31.941999999999993</c:v>
                </c:pt>
                <c:pt idx="1516">
                  <c:v>31.941999999999993</c:v>
                </c:pt>
                <c:pt idx="1517">
                  <c:v>31.941999999999993</c:v>
                </c:pt>
                <c:pt idx="1518">
                  <c:v>31.941999999999993</c:v>
                </c:pt>
                <c:pt idx="1519">
                  <c:v>31.941999999999993</c:v>
                </c:pt>
                <c:pt idx="1520">
                  <c:v>31.941999999999993</c:v>
                </c:pt>
                <c:pt idx="1521">
                  <c:v>31.941999999999993</c:v>
                </c:pt>
                <c:pt idx="1522">
                  <c:v>31.941999999999993</c:v>
                </c:pt>
                <c:pt idx="1523">
                  <c:v>31.941999999999993</c:v>
                </c:pt>
                <c:pt idx="1524">
                  <c:v>31.941999999999993</c:v>
                </c:pt>
                <c:pt idx="1525">
                  <c:v>31.941999999999993</c:v>
                </c:pt>
                <c:pt idx="1526">
                  <c:v>31.941999999999993</c:v>
                </c:pt>
                <c:pt idx="1527">
                  <c:v>31.992999999999988</c:v>
                </c:pt>
                <c:pt idx="1528">
                  <c:v>31.941999999999993</c:v>
                </c:pt>
                <c:pt idx="1529">
                  <c:v>31.992999999999988</c:v>
                </c:pt>
                <c:pt idx="1530">
                  <c:v>31.941999999999993</c:v>
                </c:pt>
                <c:pt idx="1531">
                  <c:v>31.941999999999993</c:v>
                </c:pt>
                <c:pt idx="1532">
                  <c:v>31.941999999999993</c:v>
                </c:pt>
                <c:pt idx="1533">
                  <c:v>31.941999999999993</c:v>
                </c:pt>
                <c:pt idx="1534">
                  <c:v>31.941999999999993</c:v>
                </c:pt>
                <c:pt idx="1535">
                  <c:v>31.941999999999993</c:v>
                </c:pt>
                <c:pt idx="1536">
                  <c:v>31.941999999999993</c:v>
                </c:pt>
                <c:pt idx="1537">
                  <c:v>31.941999999999993</c:v>
                </c:pt>
                <c:pt idx="1538">
                  <c:v>31.941999999999993</c:v>
                </c:pt>
                <c:pt idx="1539">
                  <c:v>31.941999999999993</c:v>
                </c:pt>
                <c:pt idx="1540">
                  <c:v>31.941999999999993</c:v>
                </c:pt>
                <c:pt idx="1541">
                  <c:v>31.891999999999999</c:v>
                </c:pt>
                <c:pt idx="1542">
                  <c:v>31.891999999999999</c:v>
                </c:pt>
                <c:pt idx="1543">
                  <c:v>31.891999999999999</c:v>
                </c:pt>
                <c:pt idx="1544">
                  <c:v>31.891999999999999</c:v>
                </c:pt>
                <c:pt idx="1545">
                  <c:v>31.891999999999999</c:v>
                </c:pt>
                <c:pt idx="1546">
                  <c:v>31.891999999999999</c:v>
                </c:pt>
                <c:pt idx="1547">
                  <c:v>31.891999999999999</c:v>
                </c:pt>
                <c:pt idx="1548">
                  <c:v>31.891999999999999</c:v>
                </c:pt>
                <c:pt idx="1549">
                  <c:v>31.891999999999999</c:v>
                </c:pt>
                <c:pt idx="1550">
                  <c:v>31.891999999999999</c:v>
                </c:pt>
                <c:pt idx="1551">
                  <c:v>31.891999999999999</c:v>
                </c:pt>
                <c:pt idx="1552">
                  <c:v>31.891999999999999</c:v>
                </c:pt>
                <c:pt idx="1553">
                  <c:v>31.891999999999999</c:v>
                </c:pt>
                <c:pt idx="1554">
                  <c:v>31.891999999999999</c:v>
                </c:pt>
                <c:pt idx="1555">
                  <c:v>31.891999999999999</c:v>
                </c:pt>
                <c:pt idx="1556">
                  <c:v>31.841999999999999</c:v>
                </c:pt>
                <c:pt idx="1557">
                  <c:v>31.891999999999999</c:v>
                </c:pt>
                <c:pt idx="1558">
                  <c:v>31.841999999999999</c:v>
                </c:pt>
                <c:pt idx="1559">
                  <c:v>31.891999999999999</c:v>
                </c:pt>
                <c:pt idx="1560">
                  <c:v>31.841999999999999</c:v>
                </c:pt>
                <c:pt idx="1561">
                  <c:v>31.841999999999999</c:v>
                </c:pt>
                <c:pt idx="1562">
                  <c:v>31.841999999999999</c:v>
                </c:pt>
                <c:pt idx="1563">
                  <c:v>31.841999999999999</c:v>
                </c:pt>
                <c:pt idx="1564">
                  <c:v>31.841999999999999</c:v>
                </c:pt>
                <c:pt idx="1565">
                  <c:v>31.841999999999999</c:v>
                </c:pt>
                <c:pt idx="1566">
                  <c:v>31.841999999999999</c:v>
                </c:pt>
                <c:pt idx="1567">
                  <c:v>31.841999999999999</c:v>
                </c:pt>
                <c:pt idx="1568">
                  <c:v>31.841999999999999</c:v>
                </c:pt>
                <c:pt idx="1569">
                  <c:v>31.841999999999999</c:v>
                </c:pt>
                <c:pt idx="1570">
                  <c:v>31.841999999999999</c:v>
                </c:pt>
                <c:pt idx="1571">
                  <c:v>31.841999999999999</c:v>
                </c:pt>
                <c:pt idx="1572">
                  <c:v>31.841999999999999</c:v>
                </c:pt>
                <c:pt idx="1573">
                  <c:v>31.841999999999999</c:v>
                </c:pt>
                <c:pt idx="1574">
                  <c:v>31.841999999999999</c:v>
                </c:pt>
                <c:pt idx="1575">
                  <c:v>31.841999999999999</c:v>
                </c:pt>
                <c:pt idx="1576">
                  <c:v>31.841999999999999</c:v>
                </c:pt>
                <c:pt idx="1577">
                  <c:v>31.791</c:v>
                </c:pt>
                <c:pt idx="1578">
                  <c:v>31.841999999999999</c:v>
                </c:pt>
                <c:pt idx="1579">
                  <c:v>31.841999999999999</c:v>
                </c:pt>
                <c:pt idx="1580">
                  <c:v>31.841999999999999</c:v>
                </c:pt>
                <c:pt idx="1581">
                  <c:v>31.841999999999999</c:v>
                </c:pt>
                <c:pt idx="1582">
                  <c:v>31.841999999999999</c:v>
                </c:pt>
                <c:pt idx="1583">
                  <c:v>31.841999999999999</c:v>
                </c:pt>
                <c:pt idx="1584">
                  <c:v>31.841999999999999</c:v>
                </c:pt>
                <c:pt idx="1585">
                  <c:v>31.841999999999999</c:v>
                </c:pt>
                <c:pt idx="1586">
                  <c:v>31.841999999999999</c:v>
                </c:pt>
                <c:pt idx="1587">
                  <c:v>31.891999999999999</c:v>
                </c:pt>
                <c:pt idx="1588">
                  <c:v>31.841999999999999</c:v>
                </c:pt>
                <c:pt idx="1589">
                  <c:v>31.891999999999999</c:v>
                </c:pt>
                <c:pt idx="1590">
                  <c:v>31.891999999999999</c:v>
                </c:pt>
                <c:pt idx="1591">
                  <c:v>31.891999999999999</c:v>
                </c:pt>
                <c:pt idx="1592">
                  <c:v>31.841999999999999</c:v>
                </c:pt>
                <c:pt idx="1593">
                  <c:v>31.841999999999999</c:v>
                </c:pt>
                <c:pt idx="1594">
                  <c:v>31.891999999999999</c:v>
                </c:pt>
                <c:pt idx="1595">
                  <c:v>31.841999999999999</c:v>
                </c:pt>
                <c:pt idx="1596">
                  <c:v>31.891999999999999</c:v>
                </c:pt>
                <c:pt idx="1597">
                  <c:v>31.841999999999999</c:v>
                </c:pt>
                <c:pt idx="1598">
                  <c:v>31.891999999999999</c:v>
                </c:pt>
                <c:pt idx="1599">
                  <c:v>31.891999999999999</c:v>
                </c:pt>
                <c:pt idx="1600">
                  <c:v>31.891999999999999</c:v>
                </c:pt>
                <c:pt idx="1601">
                  <c:v>31.891999999999999</c:v>
                </c:pt>
                <c:pt idx="1602">
                  <c:v>31.891999999999999</c:v>
                </c:pt>
                <c:pt idx="1603">
                  <c:v>31.891999999999999</c:v>
                </c:pt>
                <c:pt idx="1604">
                  <c:v>31.891999999999999</c:v>
                </c:pt>
                <c:pt idx="1605">
                  <c:v>31.891999999999999</c:v>
                </c:pt>
                <c:pt idx="1606">
                  <c:v>31.891999999999999</c:v>
                </c:pt>
                <c:pt idx="1607">
                  <c:v>31.891999999999999</c:v>
                </c:pt>
                <c:pt idx="1608">
                  <c:v>31.941999999999993</c:v>
                </c:pt>
                <c:pt idx="1609">
                  <c:v>31.941999999999993</c:v>
                </c:pt>
                <c:pt idx="1610">
                  <c:v>31.941999999999993</c:v>
                </c:pt>
                <c:pt idx="1611">
                  <c:v>31.941999999999993</c:v>
                </c:pt>
                <c:pt idx="1612">
                  <c:v>31.941999999999993</c:v>
                </c:pt>
                <c:pt idx="1613">
                  <c:v>31.941999999999993</c:v>
                </c:pt>
                <c:pt idx="1614">
                  <c:v>31.941999999999993</c:v>
                </c:pt>
                <c:pt idx="1615">
                  <c:v>31.941999999999993</c:v>
                </c:pt>
                <c:pt idx="1616">
                  <c:v>31.941999999999993</c:v>
                </c:pt>
                <c:pt idx="1617">
                  <c:v>31.941999999999993</c:v>
                </c:pt>
                <c:pt idx="1618">
                  <c:v>31.941999999999993</c:v>
                </c:pt>
                <c:pt idx="1619">
                  <c:v>31.941999999999993</c:v>
                </c:pt>
                <c:pt idx="1620">
                  <c:v>31.941999999999993</c:v>
                </c:pt>
                <c:pt idx="1621">
                  <c:v>31.941999999999993</c:v>
                </c:pt>
                <c:pt idx="1622">
                  <c:v>31.941999999999993</c:v>
                </c:pt>
                <c:pt idx="1623">
                  <c:v>31.941999999999993</c:v>
                </c:pt>
                <c:pt idx="1624">
                  <c:v>31.941999999999993</c:v>
                </c:pt>
                <c:pt idx="1625">
                  <c:v>31.941999999999993</c:v>
                </c:pt>
                <c:pt idx="1626">
                  <c:v>31.941999999999993</c:v>
                </c:pt>
                <c:pt idx="1627">
                  <c:v>31.941999999999993</c:v>
                </c:pt>
                <c:pt idx="1628">
                  <c:v>31.941999999999993</c:v>
                </c:pt>
                <c:pt idx="1629">
                  <c:v>31.941999999999993</c:v>
                </c:pt>
                <c:pt idx="1630">
                  <c:v>31.941999999999993</c:v>
                </c:pt>
                <c:pt idx="1631">
                  <c:v>31.941999999999993</c:v>
                </c:pt>
                <c:pt idx="1632">
                  <c:v>31.941999999999993</c:v>
                </c:pt>
                <c:pt idx="1633">
                  <c:v>31.941999999999993</c:v>
                </c:pt>
                <c:pt idx="1634">
                  <c:v>31.941999999999993</c:v>
                </c:pt>
                <c:pt idx="1635">
                  <c:v>31.941999999999993</c:v>
                </c:pt>
                <c:pt idx="1636">
                  <c:v>31.941999999999993</c:v>
                </c:pt>
                <c:pt idx="1637">
                  <c:v>31.941999999999993</c:v>
                </c:pt>
                <c:pt idx="1638">
                  <c:v>31.941999999999993</c:v>
                </c:pt>
                <c:pt idx="1639">
                  <c:v>31.941999999999993</c:v>
                </c:pt>
                <c:pt idx="1640">
                  <c:v>31.941999999999993</c:v>
                </c:pt>
                <c:pt idx="1641">
                  <c:v>31.941999999999993</c:v>
                </c:pt>
                <c:pt idx="1642">
                  <c:v>31.941999999999993</c:v>
                </c:pt>
                <c:pt idx="1643">
                  <c:v>31.891999999999999</c:v>
                </c:pt>
                <c:pt idx="1644">
                  <c:v>31.941999999999993</c:v>
                </c:pt>
                <c:pt idx="1645">
                  <c:v>31.941999999999993</c:v>
                </c:pt>
                <c:pt idx="1646">
                  <c:v>31.941999999999993</c:v>
                </c:pt>
                <c:pt idx="1647">
                  <c:v>31.891999999999999</c:v>
                </c:pt>
                <c:pt idx="1648">
                  <c:v>31.941999999999993</c:v>
                </c:pt>
                <c:pt idx="1649">
                  <c:v>31.891999999999999</c:v>
                </c:pt>
                <c:pt idx="1650">
                  <c:v>31.891999999999999</c:v>
                </c:pt>
                <c:pt idx="1651">
                  <c:v>31.941999999999993</c:v>
                </c:pt>
                <c:pt idx="1652">
                  <c:v>31.941999999999993</c:v>
                </c:pt>
                <c:pt idx="1653">
                  <c:v>31.941999999999993</c:v>
                </c:pt>
                <c:pt idx="1654">
                  <c:v>31.941999999999993</c:v>
                </c:pt>
                <c:pt idx="1655">
                  <c:v>31.941999999999993</c:v>
                </c:pt>
                <c:pt idx="1656">
                  <c:v>31.941999999999993</c:v>
                </c:pt>
                <c:pt idx="1657">
                  <c:v>31.941999999999993</c:v>
                </c:pt>
                <c:pt idx="1658">
                  <c:v>31.941999999999993</c:v>
                </c:pt>
                <c:pt idx="1659">
                  <c:v>31.941999999999993</c:v>
                </c:pt>
                <c:pt idx="1660">
                  <c:v>31.941999999999993</c:v>
                </c:pt>
                <c:pt idx="1661">
                  <c:v>31.941999999999993</c:v>
                </c:pt>
                <c:pt idx="1662">
                  <c:v>31.941999999999993</c:v>
                </c:pt>
                <c:pt idx="1663">
                  <c:v>31.941999999999993</c:v>
                </c:pt>
                <c:pt idx="1664">
                  <c:v>31.941999999999993</c:v>
                </c:pt>
                <c:pt idx="1665">
                  <c:v>31.992999999999988</c:v>
                </c:pt>
                <c:pt idx="1666">
                  <c:v>31.992999999999988</c:v>
                </c:pt>
                <c:pt idx="1667">
                  <c:v>31.992999999999988</c:v>
                </c:pt>
                <c:pt idx="1668">
                  <c:v>31.992999999999988</c:v>
                </c:pt>
                <c:pt idx="1669">
                  <c:v>31.941999999999993</c:v>
                </c:pt>
                <c:pt idx="1670">
                  <c:v>31.992999999999988</c:v>
                </c:pt>
                <c:pt idx="1671">
                  <c:v>31.992999999999988</c:v>
                </c:pt>
                <c:pt idx="1672">
                  <c:v>31.992999999999988</c:v>
                </c:pt>
                <c:pt idx="1673">
                  <c:v>31.992999999999988</c:v>
                </c:pt>
                <c:pt idx="1674">
                  <c:v>31.992999999999988</c:v>
                </c:pt>
                <c:pt idx="1675">
                  <c:v>31.992999999999988</c:v>
                </c:pt>
                <c:pt idx="1676">
                  <c:v>31.992999999999988</c:v>
                </c:pt>
                <c:pt idx="1677">
                  <c:v>31.992999999999988</c:v>
                </c:pt>
                <c:pt idx="1678">
                  <c:v>31.992999999999988</c:v>
                </c:pt>
                <c:pt idx="1679">
                  <c:v>31.992999999999988</c:v>
                </c:pt>
                <c:pt idx="1680">
                  <c:v>31.992999999999988</c:v>
                </c:pt>
                <c:pt idx="1681">
                  <c:v>31.992999999999988</c:v>
                </c:pt>
                <c:pt idx="1682">
                  <c:v>31.992999999999988</c:v>
                </c:pt>
                <c:pt idx="1683">
                  <c:v>31.992999999999988</c:v>
                </c:pt>
                <c:pt idx="1684">
                  <c:v>31.992999999999988</c:v>
                </c:pt>
                <c:pt idx="1685">
                  <c:v>31.992999999999988</c:v>
                </c:pt>
                <c:pt idx="1686">
                  <c:v>31.992999999999988</c:v>
                </c:pt>
                <c:pt idx="1687">
                  <c:v>31.992999999999988</c:v>
                </c:pt>
                <c:pt idx="1688">
                  <c:v>31.992999999999988</c:v>
                </c:pt>
                <c:pt idx="1689">
                  <c:v>31.992999999999988</c:v>
                </c:pt>
                <c:pt idx="1690">
                  <c:v>31.992999999999988</c:v>
                </c:pt>
                <c:pt idx="1691">
                  <c:v>31.992999999999988</c:v>
                </c:pt>
                <c:pt idx="1692">
                  <c:v>31.992999999999988</c:v>
                </c:pt>
                <c:pt idx="1693">
                  <c:v>31.992999999999988</c:v>
                </c:pt>
                <c:pt idx="1694">
                  <c:v>31.992999999999988</c:v>
                </c:pt>
                <c:pt idx="1695">
                  <c:v>31.992999999999988</c:v>
                </c:pt>
                <c:pt idx="1696">
                  <c:v>31.992999999999988</c:v>
                </c:pt>
                <c:pt idx="1697">
                  <c:v>31.992999999999988</c:v>
                </c:pt>
                <c:pt idx="1698">
                  <c:v>31.992999999999988</c:v>
                </c:pt>
                <c:pt idx="1699">
                  <c:v>31.992999999999988</c:v>
                </c:pt>
                <c:pt idx="1700">
                  <c:v>31.992999999999988</c:v>
                </c:pt>
                <c:pt idx="1701">
                  <c:v>31.992999999999988</c:v>
                </c:pt>
                <c:pt idx="1702">
                  <c:v>31.941999999999993</c:v>
                </c:pt>
                <c:pt idx="1703">
                  <c:v>31.992999999999988</c:v>
                </c:pt>
                <c:pt idx="1704">
                  <c:v>31.941999999999993</c:v>
                </c:pt>
                <c:pt idx="1705">
                  <c:v>31.992999999999988</c:v>
                </c:pt>
                <c:pt idx="1706">
                  <c:v>31.992999999999988</c:v>
                </c:pt>
                <c:pt idx="1707">
                  <c:v>31.941999999999993</c:v>
                </c:pt>
                <c:pt idx="1708">
                  <c:v>31.941999999999993</c:v>
                </c:pt>
                <c:pt idx="1709">
                  <c:v>31.992999999999988</c:v>
                </c:pt>
                <c:pt idx="1710">
                  <c:v>31.992999999999988</c:v>
                </c:pt>
                <c:pt idx="1711">
                  <c:v>31.992999999999988</c:v>
                </c:pt>
                <c:pt idx="1712">
                  <c:v>31.992999999999988</c:v>
                </c:pt>
                <c:pt idx="1713">
                  <c:v>31.992999999999988</c:v>
                </c:pt>
                <c:pt idx="1714">
                  <c:v>31.992999999999988</c:v>
                </c:pt>
                <c:pt idx="1715">
                  <c:v>31.992999999999988</c:v>
                </c:pt>
                <c:pt idx="1716">
                  <c:v>31.992999999999988</c:v>
                </c:pt>
                <c:pt idx="1717">
                  <c:v>31.992999999999988</c:v>
                </c:pt>
                <c:pt idx="1718">
                  <c:v>31.992999999999988</c:v>
                </c:pt>
                <c:pt idx="1719">
                  <c:v>31.992999999999988</c:v>
                </c:pt>
                <c:pt idx="1720">
                  <c:v>31.992999999999988</c:v>
                </c:pt>
                <c:pt idx="1721">
                  <c:v>31.992999999999988</c:v>
                </c:pt>
                <c:pt idx="1722">
                  <c:v>31.992999999999988</c:v>
                </c:pt>
                <c:pt idx="1723">
                  <c:v>31.992999999999988</c:v>
                </c:pt>
                <c:pt idx="1724">
                  <c:v>31.992999999999988</c:v>
                </c:pt>
                <c:pt idx="1725">
                  <c:v>31.992999999999988</c:v>
                </c:pt>
                <c:pt idx="1726">
                  <c:v>31.992999999999988</c:v>
                </c:pt>
                <c:pt idx="1727">
                  <c:v>31.992999999999988</c:v>
                </c:pt>
                <c:pt idx="1728">
                  <c:v>31.992999999999988</c:v>
                </c:pt>
                <c:pt idx="1729">
                  <c:v>31.992999999999988</c:v>
                </c:pt>
                <c:pt idx="1730">
                  <c:v>31.992999999999988</c:v>
                </c:pt>
                <c:pt idx="1731">
                  <c:v>31.992999999999988</c:v>
                </c:pt>
                <c:pt idx="1732">
                  <c:v>31.992999999999988</c:v>
                </c:pt>
                <c:pt idx="1733">
                  <c:v>31.992999999999988</c:v>
                </c:pt>
                <c:pt idx="1734">
                  <c:v>31.992999999999988</c:v>
                </c:pt>
                <c:pt idx="1735">
                  <c:v>32.043000000000006</c:v>
                </c:pt>
                <c:pt idx="1736">
                  <c:v>32.043000000000006</c:v>
                </c:pt>
                <c:pt idx="1737">
                  <c:v>32.043000000000006</c:v>
                </c:pt>
                <c:pt idx="1738">
                  <c:v>32.043000000000006</c:v>
                </c:pt>
                <c:pt idx="1739">
                  <c:v>32.043000000000006</c:v>
                </c:pt>
                <c:pt idx="1740">
                  <c:v>32.043000000000006</c:v>
                </c:pt>
                <c:pt idx="1741">
                  <c:v>32.043000000000006</c:v>
                </c:pt>
                <c:pt idx="1742">
                  <c:v>32.043000000000006</c:v>
                </c:pt>
                <c:pt idx="1743">
                  <c:v>32.043000000000006</c:v>
                </c:pt>
                <c:pt idx="1744">
                  <c:v>32.043000000000006</c:v>
                </c:pt>
                <c:pt idx="1745">
                  <c:v>32.043000000000006</c:v>
                </c:pt>
                <c:pt idx="1746">
                  <c:v>32.043000000000006</c:v>
                </c:pt>
                <c:pt idx="1747">
                  <c:v>32.043000000000006</c:v>
                </c:pt>
                <c:pt idx="1748">
                  <c:v>32.043000000000006</c:v>
                </c:pt>
                <c:pt idx="1749">
                  <c:v>32.043000000000006</c:v>
                </c:pt>
                <c:pt idx="1750">
                  <c:v>32.043000000000006</c:v>
                </c:pt>
                <c:pt idx="1751">
                  <c:v>32.043000000000006</c:v>
                </c:pt>
                <c:pt idx="1752">
                  <c:v>32.043000000000006</c:v>
                </c:pt>
                <c:pt idx="1753">
                  <c:v>32.043000000000006</c:v>
                </c:pt>
                <c:pt idx="1754">
                  <c:v>32.043000000000006</c:v>
                </c:pt>
                <c:pt idx="1755">
                  <c:v>32.043000000000006</c:v>
                </c:pt>
                <c:pt idx="1756">
                  <c:v>32.043000000000006</c:v>
                </c:pt>
                <c:pt idx="1757">
                  <c:v>32.043000000000006</c:v>
                </c:pt>
                <c:pt idx="1758">
                  <c:v>32.043000000000006</c:v>
                </c:pt>
                <c:pt idx="1759">
                  <c:v>32.092000000000013</c:v>
                </c:pt>
                <c:pt idx="1760">
                  <c:v>32.092000000000013</c:v>
                </c:pt>
                <c:pt idx="1761">
                  <c:v>32.043000000000006</c:v>
                </c:pt>
                <c:pt idx="1762">
                  <c:v>32.043000000000006</c:v>
                </c:pt>
                <c:pt idx="1763">
                  <c:v>32.043000000000006</c:v>
                </c:pt>
                <c:pt idx="1764">
                  <c:v>32.043000000000006</c:v>
                </c:pt>
                <c:pt idx="1765">
                  <c:v>32.092000000000013</c:v>
                </c:pt>
                <c:pt idx="1766">
                  <c:v>32.092000000000013</c:v>
                </c:pt>
                <c:pt idx="1767">
                  <c:v>32.092000000000013</c:v>
                </c:pt>
                <c:pt idx="1768">
                  <c:v>32.092000000000013</c:v>
                </c:pt>
                <c:pt idx="1769">
                  <c:v>32.092000000000013</c:v>
                </c:pt>
                <c:pt idx="1770">
                  <c:v>32.092000000000013</c:v>
                </c:pt>
                <c:pt idx="1771">
                  <c:v>32.092000000000013</c:v>
                </c:pt>
                <c:pt idx="1772">
                  <c:v>32.092000000000013</c:v>
                </c:pt>
                <c:pt idx="1773">
                  <c:v>32.092000000000013</c:v>
                </c:pt>
                <c:pt idx="1774">
                  <c:v>32.092000000000013</c:v>
                </c:pt>
                <c:pt idx="1775">
                  <c:v>32.092000000000013</c:v>
                </c:pt>
                <c:pt idx="1776">
                  <c:v>32.092000000000013</c:v>
                </c:pt>
                <c:pt idx="1777">
                  <c:v>32.092000000000013</c:v>
                </c:pt>
                <c:pt idx="1778">
                  <c:v>32.092000000000013</c:v>
                </c:pt>
                <c:pt idx="1779">
                  <c:v>32.092000000000013</c:v>
                </c:pt>
                <c:pt idx="1780">
                  <c:v>32.092000000000013</c:v>
                </c:pt>
                <c:pt idx="1781">
                  <c:v>32.142000000000003</c:v>
                </c:pt>
                <c:pt idx="1782">
                  <c:v>32.142000000000003</c:v>
                </c:pt>
                <c:pt idx="1783">
                  <c:v>32.142000000000003</c:v>
                </c:pt>
                <c:pt idx="1784">
                  <c:v>32.142000000000003</c:v>
                </c:pt>
                <c:pt idx="1785">
                  <c:v>32.142000000000003</c:v>
                </c:pt>
                <c:pt idx="1786">
                  <c:v>32.142000000000003</c:v>
                </c:pt>
                <c:pt idx="1787">
                  <c:v>32.142000000000003</c:v>
                </c:pt>
                <c:pt idx="1788">
                  <c:v>32.142000000000003</c:v>
                </c:pt>
                <c:pt idx="1789">
                  <c:v>32.142000000000003</c:v>
                </c:pt>
                <c:pt idx="1790">
                  <c:v>32.142000000000003</c:v>
                </c:pt>
                <c:pt idx="1791">
                  <c:v>32.193000000000012</c:v>
                </c:pt>
                <c:pt idx="1792">
                  <c:v>32.193000000000012</c:v>
                </c:pt>
                <c:pt idx="1793">
                  <c:v>32.193000000000012</c:v>
                </c:pt>
                <c:pt idx="1794">
                  <c:v>32.193000000000012</c:v>
                </c:pt>
                <c:pt idx="1795">
                  <c:v>32.193000000000012</c:v>
                </c:pt>
                <c:pt idx="1796">
                  <c:v>32.193000000000012</c:v>
                </c:pt>
                <c:pt idx="1797">
                  <c:v>32.193000000000012</c:v>
                </c:pt>
                <c:pt idx="1798">
                  <c:v>32.193000000000012</c:v>
                </c:pt>
                <c:pt idx="1799">
                  <c:v>32.193000000000012</c:v>
                </c:pt>
                <c:pt idx="1800">
                  <c:v>32.193000000000012</c:v>
                </c:pt>
                <c:pt idx="1801">
                  <c:v>32.193000000000012</c:v>
                </c:pt>
                <c:pt idx="1802">
                  <c:v>32.193000000000012</c:v>
                </c:pt>
                <c:pt idx="1803">
                  <c:v>32.193000000000012</c:v>
                </c:pt>
                <c:pt idx="1804">
                  <c:v>32.243000000000002</c:v>
                </c:pt>
                <c:pt idx="1805">
                  <c:v>32.243000000000002</c:v>
                </c:pt>
                <c:pt idx="1806">
                  <c:v>32.243000000000002</c:v>
                </c:pt>
                <c:pt idx="1807">
                  <c:v>32.243000000000002</c:v>
                </c:pt>
                <c:pt idx="1808">
                  <c:v>32.243000000000002</c:v>
                </c:pt>
                <c:pt idx="1809">
                  <c:v>32.243000000000002</c:v>
                </c:pt>
                <c:pt idx="1810">
                  <c:v>32.243000000000002</c:v>
                </c:pt>
                <c:pt idx="1811">
                  <c:v>32.243000000000002</c:v>
                </c:pt>
                <c:pt idx="1812">
                  <c:v>32.293000000000013</c:v>
                </c:pt>
                <c:pt idx="1813">
                  <c:v>32.243000000000002</c:v>
                </c:pt>
                <c:pt idx="1814">
                  <c:v>32.293000000000013</c:v>
                </c:pt>
                <c:pt idx="1815">
                  <c:v>32.293000000000013</c:v>
                </c:pt>
                <c:pt idx="1816">
                  <c:v>32.293000000000013</c:v>
                </c:pt>
                <c:pt idx="1817">
                  <c:v>32.293000000000013</c:v>
                </c:pt>
                <c:pt idx="1818">
                  <c:v>32.341999999999999</c:v>
                </c:pt>
                <c:pt idx="1819">
                  <c:v>32.341999999999999</c:v>
                </c:pt>
                <c:pt idx="1820">
                  <c:v>32.341999999999999</c:v>
                </c:pt>
                <c:pt idx="1821">
                  <c:v>32.341999999999999</c:v>
                </c:pt>
                <c:pt idx="1822">
                  <c:v>32.341999999999999</c:v>
                </c:pt>
                <c:pt idx="1823">
                  <c:v>32.341999999999999</c:v>
                </c:pt>
                <c:pt idx="1824">
                  <c:v>32.341999999999999</c:v>
                </c:pt>
                <c:pt idx="1825">
                  <c:v>32.392000000000003</c:v>
                </c:pt>
                <c:pt idx="1826">
                  <c:v>32.341999999999999</c:v>
                </c:pt>
                <c:pt idx="1827">
                  <c:v>32.392000000000003</c:v>
                </c:pt>
                <c:pt idx="1828">
                  <c:v>32.392000000000003</c:v>
                </c:pt>
                <c:pt idx="1829">
                  <c:v>32.392000000000003</c:v>
                </c:pt>
                <c:pt idx="1830">
                  <c:v>32.392000000000003</c:v>
                </c:pt>
                <c:pt idx="1831">
                  <c:v>32.392000000000003</c:v>
                </c:pt>
                <c:pt idx="1832">
                  <c:v>32.392000000000003</c:v>
                </c:pt>
                <c:pt idx="1833">
                  <c:v>32.392000000000003</c:v>
                </c:pt>
                <c:pt idx="1834">
                  <c:v>32.392000000000003</c:v>
                </c:pt>
                <c:pt idx="1835">
                  <c:v>32.392000000000003</c:v>
                </c:pt>
                <c:pt idx="1836">
                  <c:v>32.443000000000005</c:v>
                </c:pt>
                <c:pt idx="1837">
                  <c:v>32.392000000000003</c:v>
                </c:pt>
                <c:pt idx="1838">
                  <c:v>32.443000000000005</c:v>
                </c:pt>
                <c:pt idx="1839">
                  <c:v>32.392000000000003</c:v>
                </c:pt>
                <c:pt idx="1840">
                  <c:v>32.392000000000003</c:v>
                </c:pt>
                <c:pt idx="1841">
                  <c:v>32.443000000000005</c:v>
                </c:pt>
                <c:pt idx="1842">
                  <c:v>32.392000000000003</c:v>
                </c:pt>
                <c:pt idx="1843">
                  <c:v>32.443000000000005</c:v>
                </c:pt>
                <c:pt idx="1844">
                  <c:v>32.443000000000005</c:v>
                </c:pt>
                <c:pt idx="1845">
                  <c:v>32.443000000000005</c:v>
                </c:pt>
                <c:pt idx="1846">
                  <c:v>32.392000000000003</c:v>
                </c:pt>
                <c:pt idx="1847">
                  <c:v>32.392000000000003</c:v>
                </c:pt>
                <c:pt idx="1848">
                  <c:v>32.392000000000003</c:v>
                </c:pt>
                <c:pt idx="1849">
                  <c:v>32.491</c:v>
                </c:pt>
                <c:pt idx="1850">
                  <c:v>32.491</c:v>
                </c:pt>
                <c:pt idx="1851">
                  <c:v>32.542000000000002</c:v>
                </c:pt>
                <c:pt idx="1852">
                  <c:v>32.542000000000002</c:v>
                </c:pt>
                <c:pt idx="1853">
                  <c:v>32.592000000000013</c:v>
                </c:pt>
                <c:pt idx="1854">
                  <c:v>32.592000000000013</c:v>
                </c:pt>
                <c:pt idx="1855">
                  <c:v>32.592000000000013</c:v>
                </c:pt>
                <c:pt idx="1856">
                  <c:v>32.641000000000005</c:v>
                </c:pt>
                <c:pt idx="1857">
                  <c:v>32.641000000000005</c:v>
                </c:pt>
                <c:pt idx="1858">
                  <c:v>32.691000000000003</c:v>
                </c:pt>
                <c:pt idx="1859">
                  <c:v>32.691000000000003</c:v>
                </c:pt>
                <c:pt idx="1860">
                  <c:v>32.691000000000003</c:v>
                </c:pt>
                <c:pt idx="1861">
                  <c:v>32.691000000000003</c:v>
                </c:pt>
                <c:pt idx="1862">
                  <c:v>32.742000000000012</c:v>
                </c:pt>
                <c:pt idx="1863">
                  <c:v>32.742000000000012</c:v>
                </c:pt>
                <c:pt idx="1864">
                  <c:v>32.742000000000012</c:v>
                </c:pt>
                <c:pt idx="1865">
                  <c:v>32.742000000000012</c:v>
                </c:pt>
                <c:pt idx="1866">
                  <c:v>32.742000000000012</c:v>
                </c:pt>
                <c:pt idx="1867">
                  <c:v>32.790000000000013</c:v>
                </c:pt>
                <c:pt idx="1868">
                  <c:v>32.790000000000013</c:v>
                </c:pt>
                <c:pt idx="1869">
                  <c:v>32.790000000000013</c:v>
                </c:pt>
                <c:pt idx="1870">
                  <c:v>32.790000000000013</c:v>
                </c:pt>
                <c:pt idx="1871">
                  <c:v>32.841000000000001</c:v>
                </c:pt>
                <c:pt idx="1872">
                  <c:v>32.841000000000001</c:v>
                </c:pt>
                <c:pt idx="1873">
                  <c:v>32.841000000000001</c:v>
                </c:pt>
                <c:pt idx="1874">
                  <c:v>32.841000000000001</c:v>
                </c:pt>
                <c:pt idx="1875">
                  <c:v>32.841000000000001</c:v>
                </c:pt>
                <c:pt idx="1876">
                  <c:v>32.841000000000001</c:v>
                </c:pt>
                <c:pt idx="1877">
                  <c:v>32.841000000000001</c:v>
                </c:pt>
                <c:pt idx="1878">
                  <c:v>32.891000000000005</c:v>
                </c:pt>
                <c:pt idx="1879">
                  <c:v>32.891000000000005</c:v>
                </c:pt>
                <c:pt idx="1880">
                  <c:v>32.891000000000005</c:v>
                </c:pt>
                <c:pt idx="1881">
                  <c:v>32.891000000000005</c:v>
                </c:pt>
                <c:pt idx="1882">
                  <c:v>32.94</c:v>
                </c:pt>
                <c:pt idx="1883">
                  <c:v>32.94</c:v>
                </c:pt>
                <c:pt idx="1884">
                  <c:v>32.94</c:v>
                </c:pt>
                <c:pt idx="1885">
                  <c:v>32.94</c:v>
                </c:pt>
                <c:pt idx="1886">
                  <c:v>32.94</c:v>
                </c:pt>
                <c:pt idx="1887">
                  <c:v>32.99</c:v>
                </c:pt>
                <c:pt idx="1888">
                  <c:v>33.039000000000001</c:v>
                </c:pt>
                <c:pt idx="1889">
                  <c:v>33.039000000000001</c:v>
                </c:pt>
                <c:pt idx="1890">
                  <c:v>33.039000000000001</c:v>
                </c:pt>
                <c:pt idx="1891">
                  <c:v>33.039000000000001</c:v>
                </c:pt>
                <c:pt idx="1892">
                  <c:v>33.039000000000001</c:v>
                </c:pt>
                <c:pt idx="1893">
                  <c:v>33.039000000000001</c:v>
                </c:pt>
                <c:pt idx="1894">
                  <c:v>33.089000000000006</c:v>
                </c:pt>
                <c:pt idx="1895">
                  <c:v>33.089000000000006</c:v>
                </c:pt>
                <c:pt idx="1896">
                  <c:v>33.089000000000006</c:v>
                </c:pt>
                <c:pt idx="1897">
                  <c:v>33.089000000000006</c:v>
                </c:pt>
                <c:pt idx="1898">
                  <c:v>33.089000000000006</c:v>
                </c:pt>
                <c:pt idx="1899">
                  <c:v>33.138000000000012</c:v>
                </c:pt>
                <c:pt idx="1900">
                  <c:v>33.138000000000012</c:v>
                </c:pt>
                <c:pt idx="1901">
                  <c:v>33.089000000000006</c:v>
                </c:pt>
                <c:pt idx="1902">
                  <c:v>33.138000000000012</c:v>
                </c:pt>
                <c:pt idx="1903">
                  <c:v>33.138000000000012</c:v>
                </c:pt>
                <c:pt idx="1904">
                  <c:v>33.138000000000012</c:v>
                </c:pt>
                <c:pt idx="1905">
                  <c:v>33.188000000000002</c:v>
                </c:pt>
                <c:pt idx="1906">
                  <c:v>33.188000000000002</c:v>
                </c:pt>
                <c:pt idx="1907">
                  <c:v>33.188000000000002</c:v>
                </c:pt>
                <c:pt idx="1908">
                  <c:v>33.237000000000002</c:v>
                </c:pt>
                <c:pt idx="1909">
                  <c:v>33.237000000000002</c:v>
                </c:pt>
                <c:pt idx="1910">
                  <c:v>33.237000000000002</c:v>
                </c:pt>
                <c:pt idx="1911">
                  <c:v>33.287000000000006</c:v>
                </c:pt>
                <c:pt idx="1912">
                  <c:v>33.287000000000006</c:v>
                </c:pt>
                <c:pt idx="1913">
                  <c:v>33.287000000000006</c:v>
                </c:pt>
                <c:pt idx="1914">
                  <c:v>33.336000000000006</c:v>
                </c:pt>
                <c:pt idx="1915">
                  <c:v>33.336000000000006</c:v>
                </c:pt>
                <c:pt idx="1916">
                  <c:v>33.386000000000003</c:v>
                </c:pt>
                <c:pt idx="1917">
                  <c:v>33.386000000000003</c:v>
                </c:pt>
                <c:pt idx="1918">
                  <c:v>33.435000000000002</c:v>
                </c:pt>
                <c:pt idx="1919">
                  <c:v>33.435000000000002</c:v>
                </c:pt>
                <c:pt idx="1920">
                  <c:v>33.484999999999999</c:v>
                </c:pt>
                <c:pt idx="1921">
                  <c:v>33.484999999999999</c:v>
                </c:pt>
                <c:pt idx="1922">
                  <c:v>33.534000000000006</c:v>
                </c:pt>
                <c:pt idx="1923">
                  <c:v>33.534000000000006</c:v>
                </c:pt>
                <c:pt idx="1924">
                  <c:v>33.534000000000006</c:v>
                </c:pt>
                <c:pt idx="1925">
                  <c:v>33.584000000000003</c:v>
                </c:pt>
                <c:pt idx="1926">
                  <c:v>33.584000000000003</c:v>
                </c:pt>
                <c:pt idx="1927">
                  <c:v>33.584000000000003</c:v>
                </c:pt>
                <c:pt idx="1928">
                  <c:v>33.633000000000003</c:v>
                </c:pt>
                <c:pt idx="1929">
                  <c:v>33.633000000000003</c:v>
                </c:pt>
                <c:pt idx="1930">
                  <c:v>33.681000000000004</c:v>
                </c:pt>
                <c:pt idx="1931">
                  <c:v>33.681000000000004</c:v>
                </c:pt>
                <c:pt idx="1932">
                  <c:v>33.681000000000004</c:v>
                </c:pt>
                <c:pt idx="1933">
                  <c:v>33.732000000000014</c:v>
                </c:pt>
                <c:pt idx="1934">
                  <c:v>33.732000000000014</c:v>
                </c:pt>
                <c:pt idx="1935">
                  <c:v>33.732000000000014</c:v>
                </c:pt>
                <c:pt idx="1936">
                  <c:v>33.732000000000014</c:v>
                </c:pt>
                <c:pt idx="1937">
                  <c:v>33.78</c:v>
                </c:pt>
                <c:pt idx="1938">
                  <c:v>33.78</c:v>
                </c:pt>
                <c:pt idx="1939">
                  <c:v>33.831000000000003</c:v>
                </c:pt>
                <c:pt idx="1940">
                  <c:v>33.879000000000005</c:v>
                </c:pt>
                <c:pt idx="1941">
                  <c:v>33.928000000000011</c:v>
                </c:pt>
                <c:pt idx="1942">
                  <c:v>33.978000000000002</c:v>
                </c:pt>
                <c:pt idx="1943">
                  <c:v>34.027000000000001</c:v>
                </c:pt>
                <c:pt idx="1944">
                  <c:v>34.075000000000003</c:v>
                </c:pt>
                <c:pt idx="1945">
                  <c:v>34.124000000000002</c:v>
                </c:pt>
                <c:pt idx="1946">
                  <c:v>34.223000000000013</c:v>
                </c:pt>
                <c:pt idx="1947">
                  <c:v>34.32</c:v>
                </c:pt>
                <c:pt idx="1948">
                  <c:v>34.371000000000002</c:v>
                </c:pt>
                <c:pt idx="1949">
                  <c:v>34.468000000000011</c:v>
                </c:pt>
                <c:pt idx="1950">
                  <c:v>34.516000000000005</c:v>
                </c:pt>
                <c:pt idx="1951">
                  <c:v>34.615000000000002</c:v>
                </c:pt>
                <c:pt idx="1952">
                  <c:v>34.664000000000001</c:v>
                </c:pt>
                <c:pt idx="1953">
                  <c:v>34.664000000000001</c:v>
                </c:pt>
                <c:pt idx="1954">
                  <c:v>34.713000000000001</c:v>
                </c:pt>
                <c:pt idx="1955">
                  <c:v>34.713000000000001</c:v>
                </c:pt>
                <c:pt idx="1956">
                  <c:v>34.81</c:v>
                </c:pt>
                <c:pt idx="1957">
                  <c:v>34.857999999999997</c:v>
                </c:pt>
                <c:pt idx="1958">
                  <c:v>34.907000000000004</c:v>
                </c:pt>
                <c:pt idx="1959">
                  <c:v>34.957000000000001</c:v>
                </c:pt>
                <c:pt idx="1960">
                  <c:v>34.957000000000001</c:v>
                </c:pt>
                <c:pt idx="1961">
                  <c:v>35.006</c:v>
                </c:pt>
                <c:pt idx="1962">
                  <c:v>35.006</c:v>
                </c:pt>
                <c:pt idx="1963">
                  <c:v>35.055</c:v>
                </c:pt>
                <c:pt idx="1964">
                  <c:v>35.103000000000002</c:v>
                </c:pt>
                <c:pt idx="1965">
                  <c:v>35.103000000000002</c:v>
                </c:pt>
                <c:pt idx="1966">
                  <c:v>35.152000000000001</c:v>
                </c:pt>
                <c:pt idx="1967">
                  <c:v>35.152000000000001</c:v>
                </c:pt>
                <c:pt idx="1968">
                  <c:v>35.152000000000001</c:v>
                </c:pt>
                <c:pt idx="1969">
                  <c:v>35.200000000000003</c:v>
                </c:pt>
                <c:pt idx="1970">
                  <c:v>35.200000000000003</c:v>
                </c:pt>
                <c:pt idx="1971">
                  <c:v>35.200000000000003</c:v>
                </c:pt>
                <c:pt idx="1972">
                  <c:v>35.200000000000003</c:v>
                </c:pt>
                <c:pt idx="1973">
                  <c:v>35.200000000000003</c:v>
                </c:pt>
                <c:pt idx="1974">
                  <c:v>35.200000000000003</c:v>
                </c:pt>
                <c:pt idx="1975">
                  <c:v>35.200000000000003</c:v>
                </c:pt>
                <c:pt idx="1976">
                  <c:v>35.200000000000003</c:v>
                </c:pt>
                <c:pt idx="1977">
                  <c:v>35.200000000000003</c:v>
                </c:pt>
                <c:pt idx="1978">
                  <c:v>35.200000000000003</c:v>
                </c:pt>
                <c:pt idx="1979">
                  <c:v>35.200000000000003</c:v>
                </c:pt>
                <c:pt idx="1980">
                  <c:v>35.200000000000003</c:v>
                </c:pt>
                <c:pt idx="1981">
                  <c:v>35.200000000000003</c:v>
                </c:pt>
                <c:pt idx="1982">
                  <c:v>35.200000000000003</c:v>
                </c:pt>
                <c:pt idx="1983">
                  <c:v>35.249000000000002</c:v>
                </c:pt>
                <c:pt idx="1984">
                  <c:v>35.298000000000016</c:v>
                </c:pt>
                <c:pt idx="1985">
                  <c:v>35.298000000000016</c:v>
                </c:pt>
                <c:pt idx="1986">
                  <c:v>35.346000000000004</c:v>
                </c:pt>
                <c:pt idx="1987">
                  <c:v>35.395000000000003</c:v>
                </c:pt>
                <c:pt idx="1988">
                  <c:v>35.395000000000003</c:v>
                </c:pt>
                <c:pt idx="1989">
                  <c:v>35.395000000000003</c:v>
                </c:pt>
                <c:pt idx="1990">
                  <c:v>35.443000000000005</c:v>
                </c:pt>
                <c:pt idx="1991">
                  <c:v>35.443000000000005</c:v>
                </c:pt>
                <c:pt idx="1992">
                  <c:v>35.443000000000005</c:v>
                </c:pt>
                <c:pt idx="1993">
                  <c:v>35.443000000000005</c:v>
                </c:pt>
                <c:pt idx="1994">
                  <c:v>35.443000000000005</c:v>
                </c:pt>
                <c:pt idx="1995">
                  <c:v>35.443000000000005</c:v>
                </c:pt>
                <c:pt idx="1996">
                  <c:v>35.395000000000003</c:v>
                </c:pt>
                <c:pt idx="1997">
                  <c:v>35.443000000000005</c:v>
                </c:pt>
                <c:pt idx="1998">
                  <c:v>35.443000000000005</c:v>
                </c:pt>
                <c:pt idx="1999">
                  <c:v>35.492000000000012</c:v>
                </c:pt>
                <c:pt idx="2000">
                  <c:v>35.492000000000012</c:v>
                </c:pt>
                <c:pt idx="2001">
                  <c:v>35.541000000000004</c:v>
                </c:pt>
                <c:pt idx="2002">
                  <c:v>35.541000000000004</c:v>
                </c:pt>
                <c:pt idx="2003">
                  <c:v>35.589000000000006</c:v>
                </c:pt>
                <c:pt idx="2004">
                  <c:v>35.638000000000012</c:v>
                </c:pt>
                <c:pt idx="2005">
                  <c:v>35.685000000000002</c:v>
                </c:pt>
                <c:pt idx="2006">
                  <c:v>35.733000000000011</c:v>
                </c:pt>
                <c:pt idx="2007">
                  <c:v>35.782000000000011</c:v>
                </c:pt>
                <c:pt idx="2008">
                  <c:v>35.83</c:v>
                </c:pt>
                <c:pt idx="2009">
                  <c:v>35.879000000000005</c:v>
                </c:pt>
                <c:pt idx="2010">
                  <c:v>35.928000000000011</c:v>
                </c:pt>
                <c:pt idx="2011">
                  <c:v>35.976000000000006</c:v>
                </c:pt>
                <c:pt idx="2012">
                  <c:v>36.025000000000013</c:v>
                </c:pt>
                <c:pt idx="2013">
                  <c:v>36.072000000000003</c:v>
                </c:pt>
                <c:pt idx="2014">
                  <c:v>36.169000000000011</c:v>
                </c:pt>
                <c:pt idx="2015">
                  <c:v>36.217000000000006</c:v>
                </c:pt>
                <c:pt idx="2016">
                  <c:v>36.266000000000012</c:v>
                </c:pt>
                <c:pt idx="2017">
                  <c:v>36.313000000000002</c:v>
                </c:pt>
                <c:pt idx="2018">
                  <c:v>36.266000000000012</c:v>
                </c:pt>
                <c:pt idx="2019">
                  <c:v>36.217000000000006</c:v>
                </c:pt>
                <c:pt idx="2020">
                  <c:v>36.169000000000011</c:v>
                </c:pt>
                <c:pt idx="2021">
                  <c:v>36.120000000000012</c:v>
                </c:pt>
                <c:pt idx="2022">
                  <c:v>36.120000000000012</c:v>
                </c:pt>
                <c:pt idx="2023">
                  <c:v>36.072000000000003</c:v>
                </c:pt>
                <c:pt idx="2024">
                  <c:v>36.072000000000003</c:v>
                </c:pt>
                <c:pt idx="2025">
                  <c:v>36.025000000000013</c:v>
                </c:pt>
                <c:pt idx="2026">
                  <c:v>35.976000000000006</c:v>
                </c:pt>
                <c:pt idx="2027">
                  <c:v>35.928000000000011</c:v>
                </c:pt>
                <c:pt idx="2028">
                  <c:v>35.879000000000005</c:v>
                </c:pt>
                <c:pt idx="2029">
                  <c:v>35.83</c:v>
                </c:pt>
                <c:pt idx="2030">
                  <c:v>35.782000000000011</c:v>
                </c:pt>
                <c:pt idx="2031">
                  <c:v>35.782000000000011</c:v>
                </c:pt>
                <c:pt idx="2032">
                  <c:v>35.782000000000011</c:v>
                </c:pt>
                <c:pt idx="2033">
                  <c:v>35.83</c:v>
                </c:pt>
                <c:pt idx="2034">
                  <c:v>35.83</c:v>
                </c:pt>
                <c:pt idx="2035">
                  <c:v>35.879000000000005</c:v>
                </c:pt>
                <c:pt idx="2036">
                  <c:v>35.928000000000011</c:v>
                </c:pt>
                <c:pt idx="2037">
                  <c:v>35.928000000000011</c:v>
                </c:pt>
                <c:pt idx="2038">
                  <c:v>35.928000000000011</c:v>
                </c:pt>
                <c:pt idx="2039">
                  <c:v>35.928000000000011</c:v>
                </c:pt>
                <c:pt idx="2040">
                  <c:v>35.928000000000011</c:v>
                </c:pt>
                <c:pt idx="2041">
                  <c:v>35.928000000000011</c:v>
                </c:pt>
                <c:pt idx="2042">
                  <c:v>35.928000000000011</c:v>
                </c:pt>
                <c:pt idx="2043">
                  <c:v>35.976000000000006</c:v>
                </c:pt>
                <c:pt idx="2044">
                  <c:v>35.976000000000006</c:v>
                </c:pt>
                <c:pt idx="2045">
                  <c:v>36.025000000000013</c:v>
                </c:pt>
                <c:pt idx="2046">
                  <c:v>36.025000000000013</c:v>
                </c:pt>
                <c:pt idx="2047">
                  <c:v>36.072000000000003</c:v>
                </c:pt>
                <c:pt idx="2048">
                  <c:v>36.120000000000012</c:v>
                </c:pt>
                <c:pt idx="2049">
                  <c:v>36.169000000000011</c:v>
                </c:pt>
                <c:pt idx="2050">
                  <c:v>36.266000000000012</c:v>
                </c:pt>
                <c:pt idx="2051">
                  <c:v>36.266000000000012</c:v>
                </c:pt>
                <c:pt idx="2052">
                  <c:v>36.217000000000006</c:v>
                </c:pt>
                <c:pt idx="2053">
                  <c:v>36.217000000000006</c:v>
                </c:pt>
                <c:pt idx="2054">
                  <c:v>36.217000000000006</c:v>
                </c:pt>
                <c:pt idx="2055">
                  <c:v>36.217000000000006</c:v>
                </c:pt>
                <c:pt idx="2056">
                  <c:v>36.266000000000012</c:v>
                </c:pt>
                <c:pt idx="2057">
                  <c:v>36.266000000000012</c:v>
                </c:pt>
                <c:pt idx="2058">
                  <c:v>36.217000000000006</c:v>
                </c:pt>
                <c:pt idx="2059">
                  <c:v>36.217000000000006</c:v>
                </c:pt>
                <c:pt idx="2060">
                  <c:v>36.217000000000006</c:v>
                </c:pt>
                <c:pt idx="2061">
                  <c:v>36.217000000000006</c:v>
                </c:pt>
                <c:pt idx="2062">
                  <c:v>36.169000000000011</c:v>
                </c:pt>
                <c:pt idx="2063">
                  <c:v>36.169000000000011</c:v>
                </c:pt>
                <c:pt idx="2064">
                  <c:v>36.217000000000006</c:v>
                </c:pt>
                <c:pt idx="2065">
                  <c:v>36.266000000000012</c:v>
                </c:pt>
                <c:pt idx="2066">
                  <c:v>36.313000000000002</c:v>
                </c:pt>
                <c:pt idx="2067">
                  <c:v>36.313000000000002</c:v>
                </c:pt>
                <c:pt idx="2068">
                  <c:v>36.361000000000004</c:v>
                </c:pt>
                <c:pt idx="2069">
                  <c:v>36.410000000000004</c:v>
                </c:pt>
                <c:pt idx="2070">
                  <c:v>36.410000000000004</c:v>
                </c:pt>
                <c:pt idx="2071">
                  <c:v>36.505000000000003</c:v>
                </c:pt>
                <c:pt idx="2072">
                  <c:v>36.554000000000002</c:v>
                </c:pt>
                <c:pt idx="2073">
                  <c:v>36.603000000000002</c:v>
                </c:pt>
                <c:pt idx="2074">
                  <c:v>36.651000000000003</c:v>
                </c:pt>
                <c:pt idx="2075">
                  <c:v>36.795000000000016</c:v>
                </c:pt>
                <c:pt idx="2076">
                  <c:v>36.841999999999999</c:v>
                </c:pt>
                <c:pt idx="2077">
                  <c:v>36.939</c:v>
                </c:pt>
                <c:pt idx="2078">
                  <c:v>36.986000000000004</c:v>
                </c:pt>
                <c:pt idx="2079">
                  <c:v>37.035000000000011</c:v>
                </c:pt>
                <c:pt idx="2080">
                  <c:v>37.081000000000003</c:v>
                </c:pt>
                <c:pt idx="2081">
                  <c:v>37.081000000000003</c:v>
                </c:pt>
                <c:pt idx="2082">
                  <c:v>37.035000000000011</c:v>
                </c:pt>
                <c:pt idx="2083">
                  <c:v>36.986000000000004</c:v>
                </c:pt>
                <c:pt idx="2084">
                  <c:v>36.986000000000004</c:v>
                </c:pt>
                <c:pt idx="2085">
                  <c:v>36.939</c:v>
                </c:pt>
                <c:pt idx="2086">
                  <c:v>36.939</c:v>
                </c:pt>
                <c:pt idx="2087">
                  <c:v>36.891000000000005</c:v>
                </c:pt>
                <c:pt idx="2088">
                  <c:v>36.891000000000005</c:v>
                </c:pt>
                <c:pt idx="2089">
                  <c:v>36.841999999999999</c:v>
                </c:pt>
                <c:pt idx="2090">
                  <c:v>36.841999999999999</c:v>
                </c:pt>
                <c:pt idx="2091">
                  <c:v>36.841999999999999</c:v>
                </c:pt>
                <c:pt idx="2092">
                  <c:v>36.841999999999999</c:v>
                </c:pt>
                <c:pt idx="2093">
                  <c:v>36.841999999999999</c:v>
                </c:pt>
                <c:pt idx="2094">
                  <c:v>36.841999999999999</c:v>
                </c:pt>
                <c:pt idx="2095">
                  <c:v>36.841999999999999</c:v>
                </c:pt>
                <c:pt idx="2096">
                  <c:v>36.841999999999999</c:v>
                </c:pt>
                <c:pt idx="2097">
                  <c:v>36.795000000000016</c:v>
                </c:pt>
                <c:pt idx="2098">
                  <c:v>36.747</c:v>
                </c:pt>
                <c:pt idx="2099">
                  <c:v>36.747</c:v>
                </c:pt>
                <c:pt idx="2100">
                  <c:v>36.698000000000015</c:v>
                </c:pt>
                <c:pt idx="2101">
                  <c:v>36.698000000000015</c:v>
                </c:pt>
                <c:pt idx="2102">
                  <c:v>36.698000000000015</c:v>
                </c:pt>
                <c:pt idx="2103">
                  <c:v>36.698000000000015</c:v>
                </c:pt>
                <c:pt idx="2104">
                  <c:v>36.698000000000015</c:v>
                </c:pt>
                <c:pt idx="2105">
                  <c:v>36.651000000000003</c:v>
                </c:pt>
                <c:pt idx="2106">
                  <c:v>36.651000000000003</c:v>
                </c:pt>
                <c:pt idx="2107">
                  <c:v>36.651000000000003</c:v>
                </c:pt>
                <c:pt idx="2108">
                  <c:v>36.651000000000003</c:v>
                </c:pt>
                <c:pt idx="2109">
                  <c:v>36.603000000000002</c:v>
                </c:pt>
                <c:pt idx="2110">
                  <c:v>36.603000000000002</c:v>
                </c:pt>
                <c:pt idx="2111">
                  <c:v>36.554000000000002</c:v>
                </c:pt>
                <c:pt idx="2112">
                  <c:v>36.554000000000002</c:v>
                </c:pt>
                <c:pt idx="2113">
                  <c:v>36.554000000000002</c:v>
                </c:pt>
                <c:pt idx="2114">
                  <c:v>36.603000000000002</c:v>
                </c:pt>
                <c:pt idx="2115">
                  <c:v>36.651000000000003</c:v>
                </c:pt>
                <c:pt idx="2116">
                  <c:v>36.651000000000003</c:v>
                </c:pt>
                <c:pt idx="2117">
                  <c:v>36.698000000000015</c:v>
                </c:pt>
                <c:pt idx="2118">
                  <c:v>36.698000000000015</c:v>
                </c:pt>
                <c:pt idx="2119">
                  <c:v>36.747</c:v>
                </c:pt>
                <c:pt idx="2120">
                  <c:v>36.795000000000016</c:v>
                </c:pt>
                <c:pt idx="2121">
                  <c:v>36.841999999999999</c:v>
                </c:pt>
                <c:pt idx="2122">
                  <c:v>36.841999999999999</c:v>
                </c:pt>
                <c:pt idx="2123">
                  <c:v>36.891000000000005</c:v>
                </c:pt>
                <c:pt idx="2124">
                  <c:v>36.891000000000005</c:v>
                </c:pt>
                <c:pt idx="2125">
                  <c:v>36.939</c:v>
                </c:pt>
                <c:pt idx="2126">
                  <c:v>36.986000000000004</c:v>
                </c:pt>
                <c:pt idx="2127">
                  <c:v>37.035000000000011</c:v>
                </c:pt>
                <c:pt idx="2128">
                  <c:v>37.081000000000003</c:v>
                </c:pt>
                <c:pt idx="2129">
                  <c:v>37.081000000000003</c:v>
                </c:pt>
                <c:pt idx="2130">
                  <c:v>37.130000000000003</c:v>
                </c:pt>
                <c:pt idx="2131">
                  <c:v>37.179000000000002</c:v>
                </c:pt>
                <c:pt idx="2132">
                  <c:v>37.179000000000002</c:v>
                </c:pt>
                <c:pt idx="2133">
                  <c:v>37.179000000000002</c:v>
                </c:pt>
                <c:pt idx="2134">
                  <c:v>37.225000000000016</c:v>
                </c:pt>
                <c:pt idx="2135">
                  <c:v>37.225000000000016</c:v>
                </c:pt>
                <c:pt idx="2136">
                  <c:v>37.274000000000001</c:v>
                </c:pt>
                <c:pt idx="2137">
                  <c:v>37.274000000000001</c:v>
                </c:pt>
                <c:pt idx="2138">
                  <c:v>37.274000000000001</c:v>
                </c:pt>
                <c:pt idx="2139">
                  <c:v>37.321000000000005</c:v>
                </c:pt>
                <c:pt idx="2140">
                  <c:v>37.321000000000005</c:v>
                </c:pt>
                <c:pt idx="2141">
                  <c:v>37.274000000000001</c:v>
                </c:pt>
                <c:pt idx="2142">
                  <c:v>37.274000000000001</c:v>
                </c:pt>
                <c:pt idx="2143">
                  <c:v>37.225000000000016</c:v>
                </c:pt>
                <c:pt idx="2144">
                  <c:v>37.225000000000016</c:v>
                </c:pt>
                <c:pt idx="2145">
                  <c:v>37.225000000000016</c:v>
                </c:pt>
                <c:pt idx="2146">
                  <c:v>37.225000000000016</c:v>
                </c:pt>
                <c:pt idx="2147">
                  <c:v>37.225000000000016</c:v>
                </c:pt>
                <c:pt idx="2148">
                  <c:v>37.274000000000001</c:v>
                </c:pt>
                <c:pt idx="2149">
                  <c:v>37.225000000000016</c:v>
                </c:pt>
                <c:pt idx="2150">
                  <c:v>37.225000000000016</c:v>
                </c:pt>
                <c:pt idx="2151">
                  <c:v>37.225000000000016</c:v>
                </c:pt>
                <c:pt idx="2152">
                  <c:v>37.179000000000002</c:v>
                </c:pt>
                <c:pt idx="2153">
                  <c:v>37.179000000000002</c:v>
                </c:pt>
                <c:pt idx="2154">
                  <c:v>37.130000000000003</c:v>
                </c:pt>
                <c:pt idx="2155">
                  <c:v>37.130000000000003</c:v>
                </c:pt>
                <c:pt idx="2156">
                  <c:v>37.081000000000003</c:v>
                </c:pt>
                <c:pt idx="2157">
                  <c:v>37.081000000000003</c:v>
                </c:pt>
                <c:pt idx="2158">
                  <c:v>37.081000000000003</c:v>
                </c:pt>
                <c:pt idx="2159">
                  <c:v>37.035000000000011</c:v>
                </c:pt>
                <c:pt idx="2160">
                  <c:v>37.035000000000011</c:v>
                </c:pt>
                <c:pt idx="2161">
                  <c:v>36.986000000000004</c:v>
                </c:pt>
                <c:pt idx="2162">
                  <c:v>36.986000000000004</c:v>
                </c:pt>
                <c:pt idx="2163">
                  <c:v>36.939</c:v>
                </c:pt>
                <c:pt idx="2164">
                  <c:v>36.891000000000005</c:v>
                </c:pt>
                <c:pt idx="2165">
                  <c:v>36.841999999999999</c:v>
                </c:pt>
                <c:pt idx="2166">
                  <c:v>36.841999999999999</c:v>
                </c:pt>
                <c:pt idx="2167">
                  <c:v>36.747</c:v>
                </c:pt>
                <c:pt idx="2168">
                  <c:v>36.698000000000015</c:v>
                </c:pt>
                <c:pt idx="2169">
                  <c:v>36.603000000000002</c:v>
                </c:pt>
                <c:pt idx="2170">
                  <c:v>36.554000000000002</c:v>
                </c:pt>
                <c:pt idx="2171">
                  <c:v>36.505000000000003</c:v>
                </c:pt>
                <c:pt idx="2172">
                  <c:v>36.459000000000003</c:v>
                </c:pt>
                <c:pt idx="2173">
                  <c:v>36.459000000000003</c:v>
                </c:pt>
                <c:pt idx="2174">
                  <c:v>36.410000000000004</c:v>
                </c:pt>
                <c:pt idx="2175">
                  <c:v>36.410000000000004</c:v>
                </c:pt>
                <c:pt idx="2176">
                  <c:v>36.361000000000004</c:v>
                </c:pt>
                <c:pt idx="2177">
                  <c:v>36.313000000000002</c:v>
                </c:pt>
                <c:pt idx="2178">
                  <c:v>36.313000000000002</c:v>
                </c:pt>
                <c:pt idx="2179">
                  <c:v>36.313000000000002</c:v>
                </c:pt>
                <c:pt idx="2180">
                  <c:v>36.313000000000002</c:v>
                </c:pt>
                <c:pt idx="2181">
                  <c:v>36.313000000000002</c:v>
                </c:pt>
                <c:pt idx="2182">
                  <c:v>36.313000000000002</c:v>
                </c:pt>
                <c:pt idx="2183">
                  <c:v>36.361000000000004</c:v>
                </c:pt>
                <c:pt idx="2184">
                  <c:v>36.361000000000004</c:v>
                </c:pt>
                <c:pt idx="2185">
                  <c:v>36.361000000000004</c:v>
                </c:pt>
                <c:pt idx="2186">
                  <c:v>36.361000000000004</c:v>
                </c:pt>
                <c:pt idx="2187">
                  <c:v>36.361000000000004</c:v>
                </c:pt>
                <c:pt idx="2188">
                  <c:v>36.361000000000004</c:v>
                </c:pt>
                <c:pt idx="2189">
                  <c:v>36.410000000000004</c:v>
                </c:pt>
                <c:pt idx="2190">
                  <c:v>36.410000000000004</c:v>
                </c:pt>
                <c:pt idx="2191">
                  <c:v>36.410000000000004</c:v>
                </c:pt>
                <c:pt idx="2192">
                  <c:v>36.410000000000004</c:v>
                </c:pt>
                <c:pt idx="2193">
                  <c:v>36.410000000000004</c:v>
                </c:pt>
                <c:pt idx="2194">
                  <c:v>36.410000000000004</c:v>
                </c:pt>
                <c:pt idx="2195">
                  <c:v>36.410000000000004</c:v>
                </c:pt>
                <c:pt idx="2196">
                  <c:v>36.410000000000004</c:v>
                </c:pt>
                <c:pt idx="2197">
                  <c:v>36.459000000000003</c:v>
                </c:pt>
                <c:pt idx="2198">
                  <c:v>36.459000000000003</c:v>
                </c:pt>
                <c:pt idx="2199">
                  <c:v>36.459000000000003</c:v>
                </c:pt>
                <c:pt idx="2200">
                  <c:v>36.459000000000003</c:v>
                </c:pt>
                <c:pt idx="2201">
                  <c:v>36.410000000000004</c:v>
                </c:pt>
                <c:pt idx="2202">
                  <c:v>36.459000000000003</c:v>
                </c:pt>
                <c:pt idx="2203">
                  <c:v>36.459000000000003</c:v>
                </c:pt>
                <c:pt idx="2204">
                  <c:v>36.459000000000003</c:v>
                </c:pt>
                <c:pt idx="2205">
                  <c:v>36.505000000000003</c:v>
                </c:pt>
                <c:pt idx="2206">
                  <c:v>36.505000000000003</c:v>
                </c:pt>
                <c:pt idx="2207">
                  <c:v>36.554000000000002</c:v>
                </c:pt>
                <c:pt idx="2208">
                  <c:v>36.554000000000002</c:v>
                </c:pt>
                <c:pt idx="2209">
                  <c:v>36.603000000000002</c:v>
                </c:pt>
                <c:pt idx="2210">
                  <c:v>36.603000000000002</c:v>
                </c:pt>
                <c:pt idx="2211">
                  <c:v>36.603000000000002</c:v>
                </c:pt>
                <c:pt idx="2212">
                  <c:v>36.603000000000002</c:v>
                </c:pt>
                <c:pt idx="2213">
                  <c:v>36.651000000000003</c:v>
                </c:pt>
                <c:pt idx="2214">
                  <c:v>36.651000000000003</c:v>
                </c:pt>
                <c:pt idx="2215">
                  <c:v>36.651000000000003</c:v>
                </c:pt>
                <c:pt idx="2216">
                  <c:v>36.651000000000003</c:v>
                </c:pt>
                <c:pt idx="2217">
                  <c:v>36.651000000000003</c:v>
                </c:pt>
                <c:pt idx="2218">
                  <c:v>36.651000000000003</c:v>
                </c:pt>
                <c:pt idx="2219">
                  <c:v>36.651000000000003</c:v>
                </c:pt>
                <c:pt idx="2220">
                  <c:v>36.603000000000002</c:v>
                </c:pt>
                <c:pt idx="2221">
                  <c:v>36.603000000000002</c:v>
                </c:pt>
                <c:pt idx="2222">
                  <c:v>36.651000000000003</c:v>
                </c:pt>
                <c:pt idx="2223">
                  <c:v>36.603000000000002</c:v>
                </c:pt>
                <c:pt idx="2224">
                  <c:v>36.603000000000002</c:v>
                </c:pt>
                <c:pt idx="2225">
                  <c:v>36.603000000000002</c:v>
                </c:pt>
                <c:pt idx="2226">
                  <c:v>36.651000000000003</c:v>
                </c:pt>
                <c:pt idx="2227">
                  <c:v>36.651000000000003</c:v>
                </c:pt>
                <c:pt idx="2228">
                  <c:v>36.651000000000003</c:v>
                </c:pt>
                <c:pt idx="2229">
                  <c:v>36.651000000000003</c:v>
                </c:pt>
                <c:pt idx="2230">
                  <c:v>36.651000000000003</c:v>
                </c:pt>
                <c:pt idx="2231">
                  <c:v>36.651000000000003</c:v>
                </c:pt>
                <c:pt idx="2232">
                  <c:v>36.651000000000003</c:v>
                </c:pt>
                <c:pt idx="2233">
                  <c:v>36.651000000000003</c:v>
                </c:pt>
                <c:pt idx="2234">
                  <c:v>36.651000000000003</c:v>
                </c:pt>
                <c:pt idx="2235">
                  <c:v>36.651000000000003</c:v>
                </c:pt>
                <c:pt idx="2236">
                  <c:v>36.651000000000003</c:v>
                </c:pt>
                <c:pt idx="2237">
                  <c:v>36.603000000000002</c:v>
                </c:pt>
                <c:pt idx="2238">
                  <c:v>36.603000000000002</c:v>
                </c:pt>
                <c:pt idx="2239">
                  <c:v>36.603000000000002</c:v>
                </c:pt>
                <c:pt idx="2240">
                  <c:v>36.603000000000002</c:v>
                </c:pt>
                <c:pt idx="2241">
                  <c:v>36.603000000000002</c:v>
                </c:pt>
                <c:pt idx="2242">
                  <c:v>36.603000000000002</c:v>
                </c:pt>
                <c:pt idx="2243">
                  <c:v>36.603000000000002</c:v>
                </c:pt>
                <c:pt idx="2244">
                  <c:v>36.603000000000002</c:v>
                </c:pt>
                <c:pt idx="2245">
                  <c:v>36.603000000000002</c:v>
                </c:pt>
                <c:pt idx="2246">
                  <c:v>36.603000000000002</c:v>
                </c:pt>
                <c:pt idx="2247">
                  <c:v>36.554000000000002</c:v>
                </c:pt>
                <c:pt idx="2248">
                  <c:v>36.554000000000002</c:v>
                </c:pt>
                <c:pt idx="2249">
                  <c:v>36.505000000000003</c:v>
                </c:pt>
                <c:pt idx="2250">
                  <c:v>36.505000000000003</c:v>
                </c:pt>
                <c:pt idx="2251">
                  <c:v>36.505000000000003</c:v>
                </c:pt>
                <c:pt idx="2252">
                  <c:v>36.459000000000003</c:v>
                </c:pt>
                <c:pt idx="2253">
                  <c:v>36.459000000000003</c:v>
                </c:pt>
                <c:pt idx="2254">
                  <c:v>36.410000000000004</c:v>
                </c:pt>
                <c:pt idx="2255">
                  <c:v>36.361000000000004</c:v>
                </c:pt>
                <c:pt idx="2256">
                  <c:v>36.361000000000004</c:v>
                </c:pt>
                <c:pt idx="2257">
                  <c:v>36.361000000000004</c:v>
                </c:pt>
                <c:pt idx="2258">
                  <c:v>36.361000000000004</c:v>
                </c:pt>
                <c:pt idx="2259">
                  <c:v>36.313000000000002</c:v>
                </c:pt>
                <c:pt idx="2260">
                  <c:v>36.313000000000002</c:v>
                </c:pt>
                <c:pt idx="2261">
                  <c:v>36.313000000000002</c:v>
                </c:pt>
                <c:pt idx="2262">
                  <c:v>36.313000000000002</c:v>
                </c:pt>
                <c:pt idx="2263">
                  <c:v>36.313000000000002</c:v>
                </c:pt>
                <c:pt idx="2264">
                  <c:v>36.266000000000012</c:v>
                </c:pt>
                <c:pt idx="2265">
                  <c:v>36.266000000000012</c:v>
                </c:pt>
                <c:pt idx="2266">
                  <c:v>36.313000000000002</c:v>
                </c:pt>
                <c:pt idx="2267">
                  <c:v>36.313000000000002</c:v>
                </c:pt>
                <c:pt idx="2268">
                  <c:v>36.313000000000002</c:v>
                </c:pt>
                <c:pt idx="2269">
                  <c:v>36.313000000000002</c:v>
                </c:pt>
                <c:pt idx="2270">
                  <c:v>36.266000000000012</c:v>
                </c:pt>
                <c:pt idx="2271">
                  <c:v>36.266000000000012</c:v>
                </c:pt>
                <c:pt idx="2272">
                  <c:v>36.266000000000012</c:v>
                </c:pt>
                <c:pt idx="2273">
                  <c:v>36.266000000000012</c:v>
                </c:pt>
                <c:pt idx="2274">
                  <c:v>36.313000000000002</c:v>
                </c:pt>
                <c:pt idx="2275">
                  <c:v>36.313000000000002</c:v>
                </c:pt>
                <c:pt idx="2276">
                  <c:v>36.313000000000002</c:v>
                </c:pt>
                <c:pt idx="2277">
                  <c:v>36.313000000000002</c:v>
                </c:pt>
                <c:pt idx="2278">
                  <c:v>36.313000000000002</c:v>
                </c:pt>
                <c:pt idx="2279">
                  <c:v>36.313000000000002</c:v>
                </c:pt>
                <c:pt idx="2280">
                  <c:v>36.313000000000002</c:v>
                </c:pt>
                <c:pt idx="2281">
                  <c:v>36.313000000000002</c:v>
                </c:pt>
                <c:pt idx="2282">
                  <c:v>36.313000000000002</c:v>
                </c:pt>
                <c:pt idx="2283">
                  <c:v>36.313000000000002</c:v>
                </c:pt>
                <c:pt idx="2284">
                  <c:v>36.313000000000002</c:v>
                </c:pt>
                <c:pt idx="2285">
                  <c:v>36.313000000000002</c:v>
                </c:pt>
                <c:pt idx="2286">
                  <c:v>36.361000000000004</c:v>
                </c:pt>
                <c:pt idx="2287">
                  <c:v>36.361000000000004</c:v>
                </c:pt>
                <c:pt idx="2288">
                  <c:v>36.313000000000002</c:v>
                </c:pt>
                <c:pt idx="2289">
                  <c:v>36.313000000000002</c:v>
                </c:pt>
                <c:pt idx="2290">
                  <c:v>36.313000000000002</c:v>
                </c:pt>
                <c:pt idx="2291">
                  <c:v>36.313000000000002</c:v>
                </c:pt>
                <c:pt idx="2292">
                  <c:v>36.313000000000002</c:v>
                </c:pt>
                <c:pt idx="2293">
                  <c:v>36.313000000000002</c:v>
                </c:pt>
                <c:pt idx="2294">
                  <c:v>36.313000000000002</c:v>
                </c:pt>
                <c:pt idx="2295">
                  <c:v>36.266000000000012</c:v>
                </c:pt>
                <c:pt idx="2296">
                  <c:v>36.313000000000002</c:v>
                </c:pt>
                <c:pt idx="2297">
                  <c:v>36.313000000000002</c:v>
                </c:pt>
                <c:pt idx="2298">
                  <c:v>36.313000000000002</c:v>
                </c:pt>
                <c:pt idx="2299">
                  <c:v>36.266000000000012</c:v>
                </c:pt>
                <c:pt idx="2300">
                  <c:v>36.266000000000012</c:v>
                </c:pt>
                <c:pt idx="2301">
                  <c:v>36.266000000000012</c:v>
                </c:pt>
                <c:pt idx="2302">
                  <c:v>36.266000000000012</c:v>
                </c:pt>
                <c:pt idx="2303">
                  <c:v>36.217000000000006</c:v>
                </c:pt>
                <c:pt idx="2304">
                  <c:v>36.169000000000011</c:v>
                </c:pt>
                <c:pt idx="2305">
                  <c:v>36.169000000000011</c:v>
                </c:pt>
                <c:pt idx="2306">
                  <c:v>36.120000000000012</c:v>
                </c:pt>
                <c:pt idx="2307">
                  <c:v>36.120000000000012</c:v>
                </c:pt>
                <c:pt idx="2308">
                  <c:v>36.120000000000012</c:v>
                </c:pt>
                <c:pt idx="2309">
                  <c:v>36.072000000000003</c:v>
                </c:pt>
                <c:pt idx="2310">
                  <c:v>36.072000000000003</c:v>
                </c:pt>
                <c:pt idx="2311">
                  <c:v>36.072000000000003</c:v>
                </c:pt>
                <c:pt idx="2312">
                  <c:v>36.025000000000013</c:v>
                </c:pt>
                <c:pt idx="2313">
                  <c:v>36.025000000000013</c:v>
                </c:pt>
                <c:pt idx="2314">
                  <c:v>36.025000000000013</c:v>
                </c:pt>
                <c:pt idx="2315">
                  <c:v>36.025000000000013</c:v>
                </c:pt>
                <c:pt idx="2316">
                  <c:v>36.025000000000013</c:v>
                </c:pt>
                <c:pt idx="2317">
                  <c:v>36.025000000000013</c:v>
                </c:pt>
                <c:pt idx="2318">
                  <c:v>36.025000000000013</c:v>
                </c:pt>
                <c:pt idx="2319">
                  <c:v>35.976000000000006</c:v>
                </c:pt>
                <c:pt idx="2320">
                  <c:v>35.976000000000006</c:v>
                </c:pt>
                <c:pt idx="2321">
                  <c:v>35.976000000000006</c:v>
                </c:pt>
                <c:pt idx="2322">
                  <c:v>35.928000000000011</c:v>
                </c:pt>
                <c:pt idx="2323">
                  <c:v>35.928000000000011</c:v>
                </c:pt>
                <c:pt idx="2324">
                  <c:v>35.928000000000011</c:v>
                </c:pt>
                <c:pt idx="2325">
                  <c:v>35.928000000000011</c:v>
                </c:pt>
                <c:pt idx="2326">
                  <c:v>35.928000000000011</c:v>
                </c:pt>
                <c:pt idx="2327">
                  <c:v>35.928000000000011</c:v>
                </c:pt>
                <c:pt idx="2328">
                  <c:v>35.928000000000011</c:v>
                </c:pt>
                <c:pt idx="2329">
                  <c:v>35.928000000000011</c:v>
                </c:pt>
                <c:pt idx="2330">
                  <c:v>35.928000000000011</c:v>
                </c:pt>
                <c:pt idx="2331">
                  <c:v>35.928000000000011</c:v>
                </c:pt>
                <c:pt idx="2332">
                  <c:v>35.928000000000011</c:v>
                </c:pt>
                <c:pt idx="2333">
                  <c:v>35.928000000000011</c:v>
                </c:pt>
                <c:pt idx="2334">
                  <c:v>35.928000000000011</c:v>
                </c:pt>
                <c:pt idx="2335">
                  <c:v>35.976000000000006</c:v>
                </c:pt>
                <c:pt idx="2336">
                  <c:v>35.976000000000006</c:v>
                </c:pt>
                <c:pt idx="2337">
                  <c:v>35.976000000000006</c:v>
                </c:pt>
                <c:pt idx="2338">
                  <c:v>35.976000000000006</c:v>
                </c:pt>
                <c:pt idx="2339">
                  <c:v>35.976000000000006</c:v>
                </c:pt>
                <c:pt idx="2340">
                  <c:v>36.025000000000013</c:v>
                </c:pt>
                <c:pt idx="2341">
                  <c:v>36.025000000000013</c:v>
                </c:pt>
                <c:pt idx="2342">
                  <c:v>36.025000000000013</c:v>
                </c:pt>
                <c:pt idx="2343">
                  <c:v>35.976000000000006</c:v>
                </c:pt>
                <c:pt idx="2344">
                  <c:v>35.928000000000011</c:v>
                </c:pt>
                <c:pt idx="2345">
                  <c:v>35.928000000000011</c:v>
                </c:pt>
                <c:pt idx="2346">
                  <c:v>35.928000000000011</c:v>
                </c:pt>
                <c:pt idx="2347">
                  <c:v>35.928000000000011</c:v>
                </c:pt>
                <c:pt idx="2348">
                  <c:v>35.928000000000011</c:v>
                </c:pt>
                <c:pt idx="2349">
                  <c:v>35.879000000000005</c:v>
                </c:pt>
                <c:pt idx="2350">
                  <c:v>35.928000000000011</c:v>
                </c:pt>
                <c:pt idx="2351">
                  <c:v>35.928000000000011</c:v>
                </c:pt>
                <c:pt idx="2352">
                  <c:v>35.879000000000005</c:v>
                </c:pt>
                <c:pt idx="2353">
                  <c:v>35.879000000000005</c:v>
                </c:pt>
                <c:pt idx="2354">
                  <c:v>35.879000000000005</c:v>
                </c:pt>
                <c:pt idx="2355">
                  <c:v>35.879000000000005</c:v>
                </c:pt>
                <c:pt idx="2356">
                  <c:v>35.879000000000005</c:v>
                </c:pt>
                <c:pt idx="2357">
                  <c:v>35.879000000000005</c:v>
                </c:pt>
                <c:pt idx="2358">
                  <c:v>35.879000000000005</c:v>
                </c:pt>
                <c:pt idx="2359">
                  <c:v>35.879000000000005</c:v>
                </c:pt>
                <c:pt idx="2360">
                  <c:v>35.879000000000005</c:v>
                </c:pt>
                <c:pt idx="2361">
                  <c:v>35.83</c:v>
                </c:pt>
                <c:pt idx="2362">
                  <c:v>35.83</c:v>
                </c:pt>
                <c:pt idx="2363">
                  <c:v>35.782000000000011</c:v>
                </c:pt>
                <c:pt idx="2364">
                  <c:v>35.782000000000011</c:v>
                </c:pt>
                <c:pt idx="2365">
                  <c:v>35.782000000000011</c:v>
                </c:pt>
                <c:pt idx="2366">
                  <c:v>35.733000000000011</c:v>
                </c:pt>
                <c:pt idx="2367">
                  <c:v>35.733000000000011</c:v>
                </c:pt>
                <c:pt idx="2368">
                  <c:v>35.685000000000002</c:v>
                </c:pt>
                <c:pt idx="2369">
                  <c:v>35.685000000000002</c:v>
                </c:pt>
                <c:pt idx="2370">
                  <c:v>35.638000000000012</c:v>
                </c:pt>
                <c:pt idx="2371">
                  <c:v>35.638000000000012</c:v>
                </c:pt>
                <c:pt idx="2372">
                  <c:v>35.638000000000012</c:v>
                </c:pt>
                <c:pt idx="2373">
                  <c:v>35.589000000000006</c:v>
                </c:pt>
                <c:pt idx="2374">
                  <c:v>35.589000000000006</c:v>
                </c:pt>
                <c:pt idx="2375">
                  <c:v>35.541000000000004</c:v>
                </c:pt>
                <c:pt idx="2376">
                  <c:v>35.541000000000004</c:v>
                </c:pt>
                <c:pt idx="2377">
                  <c:v>35.492000000000012</c:v>
                </c:pt>
                <c:pt idx="2378">
                  <c:v>35.492000000000012</c:v>
                </c:pt>
                <c:pt idx="2379">
                  <c:v>35.492000000000012</c:v>
                </c:pt>
                <c:pt idx="2380">
                  <c:v>35.443000000000005</c:v>
                </c:pt>
                <c:pt idx="2381">
                  <c:v>35.443000000000005</c:v>
                </c:pt>
                <c:pt idx="2382">
                  <c:v>35.443000000000005</c:v>
                </c:pt>
                <c:pt idx="2383">
                  <c:v>35.395000000000003</c:v>
                </c:pt>
                <c:pt idx="2384">
                  <c:v>35.443000000000005</c:v>
                </c:pt>
                <c:pt idx="2385">
                  <c:v>35.395000000000003</c:v>
                </c:pt>
                <c:pt idx="2386">
                  <c:v>35.395000000000003</c:v>
                </c:pt>
                <c:pt idx="2387">
                  <c:v>35.395000000000003</c:v>
                </c:pt>
                <c:pt idx="2388">
                  <c:v>35.395000000000003</c:v>
                </c:pt>
                <c:pt idx="2389">
                  <c:v>35.346000000000004</c:v>
                </c:pt>
                <c:pt idx="2390">
                  <c:v>35.346000000000004</c:v>
                </c:pt>
                <c:pt idx="2391">
                  <c:v>35.346000000000004</c:v>
                </c:pt>
                <c:pt idx="2392">
                  <c:v>35.298000000000016</c:v>
                </c:pt>
                <c:pt idx="2393">
                  <c:v>35.298000000000016</c:v>
                </c:pt>
                <c:pt idx="2394">
                  <c:v>35.298000000000016</c:v>
                </c:pt>
                <c:pt idx="2395">
                  <c:v>35.298000000000016</c:v>
                </c:pt>
                <c:pt idx="2396">
                  <c:v>35.298000000000016</c:v>
                </c:pt>
                <c:pt idx="2397">
                  <c:v>35.298000000000016</c:v>
                </c:pt>
                <c:pt idx="2398">
                  <c:v>35.298000000000016</c:v>
                </c:pt>
                <c:pt idx="2399">
                  <c:v>35.298000000000016</c:v>
                </c:pt>
                <c:pt idx="2400">
                  <c:v>35.298000000000016</c:v>
                </c:pt>
                <c:pt idx="2401">
                  <c:v>35.298000000000016</c:v>
                </c:pt>
                <c:pt idx="2402">
                  <c:v>35.298000000000016</c:v>
                </c:pt>
                <c:pt idx="2403">
                  <c:v>35.298000000000016</c:v>
                </c:pt>
                <c:pt idx="2404">
                  <c:v>35.298000000000016</c:v>
                </c:pt>
                <c:pt idx="2405">
                  <c:v>35.298000000000016</c:v>
                </c:pt>
                <c:pt idx="2406">
                  <c:v>35.298000000000016</c:v>
                </c:pt>
                <c:pt idx="2407">
                  <c:v>35.298000000000016</c:v>
                </c:pt>
                <c:pt idx="2408">
                  <c:v>35.346000000000004</c:v>
                </c:pt>
                <c:pt idx="2409">
                  <c:v>35.346000000000004</c:v>
                </c:pt>
                <c:pt idx="2410">
                  <c:v>35.346000000000004</c:v>
                </c:pt>
                <c:pt idx="2411">
                  <c:v>35.346000000000004</c:v>
                </c:pt>
                <c:pt idx="2412">
                  <c:v>35.346000000000004</c:v>
                </c:pt>
                <c:pt idx="2413">
                  <c:v>35.346000000000004</c:v>
                </c:pt>
                <c:pt idx="2414">
                  <c:v>35.298000000000016</c:v>
                </c:pt>
                <c:pt idx="2415">
                  <c:v>35.298000000000016</c:v>
                </c:pt>
                <c:pt idx="2416">
                  <c:v>35.298000000000016</c:v>
                </c:pt>
                <c:pt idx="2417">
                  <c:v>35.249000000000002</c:v>
                </c:pt>
                <c:pt idx="2418">
                  <c:v>35.249000000000002</c:v>
                </c:pt>
                <c:pt idx="2419">
                  <c:v>35.249000000000002</c:v>
                </c:pt>
                <c:pt idx="2420">
                  <c:v>35.249000000000002</c:v>
                </c:pt>
                <c:pt idx="2421">
                  <c:v>35.200000000000003</c:v>
                </c:pt>
                <c:pt idx="2422">
                  <c:v>35.200000000000003</c:v>
                </c:pt>
                <c:pt idx="2423">
                  <c:v>35.200000000000003</c:v>
                </c:pt>
                <c:pt idx="2424">
                  <c:v>35.200000000000003</c:v>
                </c:pt>
                <c:pt idx="2425">
                  <c:v>35.200000000000003</c:v>
                </c:pt>
                <c:pt idx="2426">
                  <c:v>35.152000000000001</c:v>
                </c:pt>
                <c:pt idx="2427">
                  <c:v>35.152000000000001</c:v>
                </c:pt>
                <c:pt idx="2428">
                  <c:v>35.152000000000001</c:v>
                </c:pt>
                <c:pt idx="2429">
                  <c:v>35.103000000000002</c:v>
                </c:pt>
                <c:pt idx="2430">
                  <c:v>35.103000000000002</c:v>
                </c:pt>
                <c:pt idx="2431">
                  <c:v>35.103000000000002</c:v>
                </c:pt>
                <c:pt idx="2432">
                  <c:v>35.103000000000002</c:v>
                </c:pt>
                <c:pt idx="2433">
                  <c:v>35.103000000000002</c:v>
                </c:pt>
                <c:pt idx="2434">
                  <c:v>35.103000000000002</c:v>
                </c:pt>
                <c:pt idx="2435">
                  <c:v>35.055</c:v>
                </c:pt>
                <c:pt idx="2436">
                  <c:v>35.055</c:v>
                </c:pt>
                <c:pt idx="2437">
                  <c:v>35.055</c:v>
                </c:pt>
                <c:pt idx="2438">
                  <c:v>35.055</c:v>
                </c:pt>
                <c:pt idx="2439">
                  <c:v>35.006</c:v>
                </c:pt>
                <c:pt idx="2440">
                  <c:v>35.006</c:v>
                </c:pt>
                <c:pt idx="2441">
                  <c:v>35.006</c:v>
                </c:pt>
                <c:pt idx="2442">
                  <c:v>35.006</c:v>
                </c:pt>
                <c:pt idx="2443">
                  <c:v>35.006</c:v>
                </c:pt>
                <c:pt idx="2444">
                  <c:v>35.006</c:v>
                </c:pt>
                <c:pt idx="2445">
                  <c:v>35.006</c:v>
                </c:pt>
                <c:pt idx="2446">
                  <c:v>35.006</c:v>
                </c:pt>
                <c:pt idx="2447">
                  <c:v>35.006</c:v>
                </c:pt>
                <c:pt idx="2448">
                  <c:v>35.006</c:v>
                </c:pt>
                <c:pt idx="2449">
                  <c:v>35.006</c:v>
                </c:pt>
                <c:pt idx="2450">
                  <c:v>35.006</c:v>
                </c:pt>
                <c:pt idx="2451">
                  <c:v>35.006</c:v>
                </c:pt>
                <c:pt idx="2452">
                  <c:v>35.006</c:v>
                </c:pt>
                <c:pt idx="2453">
                  <c:v>35.006</c:v>
                </c:pt>
                <c:pt idx="2454">
                  <c:v>35.006</c:v>
                </c:pt>
                <c:pt idx="2455">
                  <c:v>35.006</c:v>
                </c:pt>
                <c:pt idx="2456">
                  <c:v>35.006</c:v>
                </c:pt>
                <c:pt idx="2457">
                  <c:v>35.006</c:v>
                </c:pt>
                <c:pt idx="2458">
                  <c:v>35.055</c:v>
                </c:pt>
                <c:pt idx="2459">
                  <c:v>35.103000000000002</c:v>
                </c:pt>
                <c:pt idx="2460">
                  <c:v>35.152000000000001</c:v>
                </c:pt>
                <c:pt idx="2461">
                  <c:v>35.200000000000003</c:v>
                </c:pt>
                <c:pt idx="2462">
                  <c:v>35.200000000000003</c:v>
                </c:pt>
                <c:pt idx="2463">
                  <c:v>35.200000000000003</c:v>
                </c:pt>
                <c:pt idx="2464">
                  <c:v>35.200000000000003</c:v>
                </c:pt>
                <c:pt idx="2465">
                  <c:v>35.249000000000002</c:v>
                </c:pt>
                <c:pt idx="2466">
                  <c:v>35.298000000000016</c:v>
                </c:pt>
                <c:pt idx="2467">
                  <c:v>35.346000000000004</c:v>
                </c:pt>
                <c:pt idx="2468">
                  <c:v>35.395000000000003</c:v>
                </c:pt>
                <c:pt idx="2469">
                  <c:v>35.395000000000003</c:v>
                </c:pt>
                <c:pt idx="2470">
                  <c:v>35.492000000000012</c:v>
                </c:pt>
                <c:pt idx="2471">
                  <c:v>35.541000000000004</c:v>
                </c:pt>
                <c:pt idx="2472">
                  <c:v>35.589000000000006</c:v>
                </c:pt>
                <c:pt idx="2473">
                  <c:v>35.685000000000002</c:v>
                </c:pt>
                <c:pt idx="2474">
                  <c:v>35.733000000000011</c:v>
                </c:pt>
                <c:pt idx="2475">
                  <c:v>35.782000000000011</c:v>
                </c:pt>
                <c:pt idx="2476">
                  <c:v>35.782000000000011</c:v>
                </c:pt>
                <c:pt idx="2477">
                  <c:v>35.782000000000011</c:v>
                </c:pt>
                <c:pt idx="2478">
                  <c:v>35.782000000000011</c:v>
                </c:pt>
                <c:pt idx="2479">
                  <c:v>35.83</c:v>
                </c:pt>
                <c:pt idx="2480">
                  <c:v>35.879000000000005</c:v>
                </c:pt>
                <c:pt idx="2481">
                  <c:v>35.879000000000005</c:v>
                </c:pt>
                <c:pt idx="2482">
                  <c:v>35.879000000000005</c:v>
                </c:pt>
                <c:pt idx="2483">
                  <c:v>35.928000000000011</c:v>
                </c:pt>
                <c:pt idx="2484">
                  <c:v>35.928000000000011</c:v>
                </c:pt>
                <c:pt idx="2485">
                  <c:v>35.976000000000006</c:v>
                </c:pt>
                <c:pt idx="2486">
                  <c:v>35.976000000000006</c:v>
                </c:pt>
                <c:pt idx="2487">
                  <c:v>35.928000000000011</c:v>
                </c:pt>
                <c:pt idx="2488">
                  <c:v>35.976000000000006</c:v>
                </c:pt>
                <c:pt idx="2489">
                  <c:v>35.976000000000006</c:v>
                </c:pt>
                <c:pt idx="2490">
                  <c:v>35.976000000000006</c:v>
                </c:pt>
                <c:pt idx="2491">
                  <c:v>35.976000000000006</c:v>
                </c:pt>
                <c:pt idx="2492">
                  <c:v>35.976000000000006</c:v>
                </c:pt>
                <c:pt idx="2493">
                  <c:v>35.976000000000006</c:v>
                </c:pt>
                <c:pt idx="2494">
                  <c:v>35.976000000000006</c:v>
                </c:pt>
                <c:pt idx="2495">
                  <c:v>35.928000000000011</c:v>
                </c:pt>
                <c:pt idx="2496">
                  <c:v>35.928000000000011</c:v>
                </c:pt>
                <c:pt idx="2497">
                  <c:v>35.879000000000005</c:v>
                </c:pt>
                <c:pt idx="2498">
                  <c:v>35.879000000000005</c:v>
                </c:pt>
                <c:pt idx="2499">
                  <c:v>35.879000000000005</c:v>
                </c:pt>
                <c:pt idx="2500">
                  <c:v>35.879000000000005</c:v>
                </c:pt>
                <c:pt idx="2501">
                  <c:v>35.879000000000005</c:v>
                </c:pt>
                <c:pt idx="2502">
                  <c:v>35.879000000000005</c:v>
                </c:pt>
                <c:pt idx="2503">
                  <c:v>35.928000000000011</c:v>
                </c:pt>
                <c:pt idx="2504">
                  <c:v>35.928000000000011</c:v>
                </c:pt>
                <c:pt idx="2505">
                  <c:v>35.928000000000011</c:v>
                </c:pt>
                <c:pt idx="2506">
                  <c:v>35.928000000000011</c:v>
                </c:pt>
                <c:pt idx="2507">
                  <c:v>35.879000000000005</c:v>
                </c:pt>
                <c:pt idx="2508">
                  <c:v>35.879000000000005</c:v>
                </c:pt>
                <c:pt idx="2509">
                  <c:v>35.879000000000005</c:v>
                </c:pt>
                <c:pt idx="2510">
                  <c:v>35.879000000000005</c:v>
                </c:pt>
                <c:pt idx="2511">
                  <c:v>35.928000000000011</c:v>
                </c:pt>
                <c:pt idx="2512">
                  <c:v>35.928000000000011</c:v>
                </c:pt>
                <c:pt idx="2513">
                  <c:v>36.025000000000013</c:v>
                </c:pt>
                <c:pt idx="2514">
                  <c:v>36.072000000000003</c:v>
                </c:pt>
                <c:pt idx="2515">
                  <c:v>36.169000000000011</c:v>
                </c:pt>
                <c:pt idx="2516">
                  <c:v>36.217000000000006</c:v>
                </c:pt>
                <c:pt idx="2517">
                  <c:v>36.313000000000002</c:v>
                </c:pt>
                <c:pt idx="2518">
                  <c:v>36.361000000000004</c:v>
                </c:pt>
                <c:pt idx="2519">
                  <c:v>36.459000000000003</c:v>
                </c:pt>
                <c:pt idx="2520">
                  <c:v>36.554000000000002</c:v>
                </c:pt>
                <c:pt idx="2521">
                  <c:v>36.603000000000002</c:v>
                </c:pt>
                <c:pt idx="2522">
                  <c:v>36.651000000000003</c:v>
                </c:pt>
                <c:pt idx="2523">
                  <c:v>36.651000000000003</c:v>
                </c:pt>
                <c:pt idx="2524">
                  <c:v>36.698000000000015</c:v>
                </c:pt>
                <c:pt idx="2525">
                  <c:v>36.747</c:v>
                </c:pt>
                <c:pt idx="2526">
                  <c:v>36.747</c:v>
                </c:pt>
                <c:pt idx="2527">
                  <c:v>36.747</c:v>
                </c:pt>
                <c:pt idx="2528">
                  <c:v>36.747</c:v>
                </c:pt>
                <c:pt idx="2529">
                  <c:v>36.795000000000016</c:v>
                </c:pt>
                <c:pt idx="2530">
                  <c:v>36.795000000000016</c:v>
                </c:pt>
                <c:pt idx="2531">
                  <c:v>36.795000000000016</c:v>
                </c:pt>
                <c:pt idx="2532">
                  <c:v>36.795000000000016</c:v>
                </c:pt>
                <c:pt idx="2533">
                  <c:v>36.841999999999999</c:v>
                </c:pt>
                <c:pt idx="2534">
                  <c:v>36.841999999999999</c:v>
                </c:pt>
                <c:pt idx="2535">
                  <c:v>36.841999999999999</c:v>
                </c:pt>
                <c:pt idx="2536">
                  <c:v>36.841999999999999</c:v>
                </c:pt>
                <c:pt idx="2537">
                  <c:v>36.891000000000005</c:v>
                </c:pt>
                <c:pt idx="2538">
                  <c:v>36.891000000000005</c:v>
                </c:pt>
                <c:pt idx="2539">
                  <c:v>36.939</c:v>
                </c:pt>
                <c:pt idx="2540">
                  <c:v>36.939</c:v>
                </c:pt>
                <c:pt idx="2541">
                  <c:v>36.986000000000004</c:v>
                </c:pt>
                <c:pt idx="2542">
                  <c:v>37.035000000000011</c:v>
                </c:pt>
                <c:pt idx="2543">
                  <c:v>37.035000000000011</c:v>
                </c:pt>
                <c:pt idx="2544">
                  <c:v>36.986000000000004</c:v>
                </c:pt>
                <c:pt idx="2545">
                  <c:v>36.986000000000004</c:v>
                </c:pt>
                <c:pt idx="2546">
                  <c:v>36.986000000000004</c:v>
                </c:pt>
                <c:pt idx="2547">
                  <c:v>36.986000000000004</c:v>
                </c:pt>
                <c:pt idx="2548">
                  <c:v>36.939</c:v>
                </c:pt>
                <c:pt idx="2549">
                  <c:v>36.986000000000004</c:v>
                </c:pt>
                <c:pt idx="2550">
                  <c:v>36.939</c:v>
                </c:pt>
                <c:pt idx="2551">
                  <c:v>36.986000000000004</c:v>
                </c:pt>
                <c:pt idx="2552">
                  <c:v>36.986000000000004</c:v>
                </c:pt>
                <c:pt idx="2553">
                  <c:v>36.986000000000004</c:v>
                </c:pt>
                <c:pt idx="2554">
                  <c:v>36.986000000000004</c:v>
                </c:pt>
                <c:pt idx="2555">
                  <c:v>36.986000000000004</c:v>
                </c:pt>
                <c:pt idx="2556">
                  <c:v>36.986000000000004</c:v>
                </c:pt>
                <c:pt idx="2557">
                  <c:v>37.035000000000011</c:v>
                </c:pt>
                <c:pt idx="2558">
                  <c:v>36.986000000000004</c:v>
                </c:pt>
                <c:pt idx="2559">
                  <c:v>36.986000000000004</c:v>
                </c:pt>
                <c:pt idx="2560">
                  <c:v>37.035000000000011</c:v>
                </c:pt>
                <c:pt idx="2561">
                  <c:v>36.986000000000004</c:v>
                </c:pt>
                <c:pt idx="2562">
                  <c:v>37.035000000000011</c:v>
                </c:pt>
                <c:pt idx="2563">
                  <c:v>37.035000000000011</c:v>
                </c:pt>
                <c:pt idx="2564">
                  <c:v>37.035000000000011</c:v>
                </c:pt>
                <c:pt idx="2565">
                  <c:v>37.035000000000011</c:v>
                </c:pt>
                <c:pt idx="2566">
                  <c:v>36.986000000000004</c:v>
                </c:pt>
                <c:pt idx="2567">
                  <c:v>36.986000000000004</c:v>
                </c:pt>
                <c:pt idx="2568">
                  <c:v>36.986000000000004</c:v>
                </c:pt>
                <c:pt idx="2569">
                  <c:v>36.986000000000004</c:v>
                </c:pt>
                <c:pt idx="2570">
                  <c:v>36.986000000000004</c:v>
                </c:pt>
                <c:pt idx="2571">
                  <c:v>36.939</c:v>
                </c:pt>
                <c:pt idx="2572">
                  <c:v>36.939</c:v>
                </c:pt>
                <c:pt idx="2573">
                  <c:v>36.939</c:v>
                </c:pt>
                <c:pt idx="2574">
                  <c:v>36.939</c:v>
                </c:pt>
                <c:pt idx="2575">
                  <c:v>36.939</c:v>
                </c:pt>
                <c:pt idx="2576">
                  <c:v>36.939</c:v>
                </c:pt>
                <c:pt idx="2577">
                  <c:v>36.891000000000005</c:v>
                </c:pt>
                <c:pt idx="2578">
                  <c:v>36.891000000000005</c:v>
                </c:pt>
                <c:pt idx="2579">
                  <c:v>36.891000000000005</c:v>
                </c:pt>
                <c:pt idx="2580">
                  <c:v>36.841999999999999</c:v>
                </c:pt>
                <c:pt idx="2581">
                  <c:v>36.841999999999999</c:v>
                </c:pt>
                <c:pt idx="2582">
                  <c:v>36.841999999999999</c:v>
                </c:pt>
                <c:pt idx="2583">
                  <c:v>36.841999999999999</c:v>
                </c:pt>
                <c:pt idx="2584">
                  <c:v>36.841999999999999</c:v>
                </c:pt>
                <c:pt idx="2585">
                  <c:v>36.795000000000016</c:v>
                </c:pt>
                <c:pt idx="2586">
                  <c:v>36.795000000000016</c:v>
                </c:pt>
                <c:pt idx="2587">
                  <c:v>36.795000000000016</c:v>
                </c:pt>
                <c:pt idx="2588">
                  <c:v>36.747</c:v>
                </c:pt>
                <c:pt idx="2589">
                  <c:v>36.747</c:v>
                </c:pt>
                <c:pt idx="2590">
                  <c:v>36.747</c:v>
                </c:pt>
                <c:pt idx="2591">
                  <c:v>36.747</c:v>
                </c:pt>
                <c:pt idx="2592">
                  <c:v>36.747</c:v>
                </c:pt>
                <c:pt idx="2593">
                  <c:v>36.698000000000015</c:v>
                </c:pt>
                <c:pt idx="2594">
                  <c:v>36.698000000000015</c:v>
                </c:pt>
                <c:pt idx="2595">
                  <c:v>36.651000000000003</c:v>
                </c:pt>
                <c:pt idx="2596">
                  <c:v>36.651000000000003</c:v>
                </c:pt>
                <c:pt idx="2597">
                  <c:v>36.651000000000003</c:v>
                </c:pt>
                <c:pt idx="2598">
                  <c:v>36.603000000000002</c:v>
                </c:pt>
                <c:pt idx="2599">
                  <c:v>36.603000000000002</c:v>
                </c:pt>
                <c:pt idx="2600">
                  <c:v>36.603000000000002</c:v>
                </c:pt>
                <c:pt idx="2601">
                  <c:v>36.603000000000002</c:v>
                </c:pt>
                <c:pt idx="2602">
                  <c:v>36.603000000000002</c:v>
                </c:pt>
                <c:pt idx="2603">
                  <c:v>36.603000000000002</c:v>
                </c:pt>
                <c:pt idx="2604">
                  <c:v>36.603000000000002</c:v>
                </c:pt>
                <c:pt idx="2605">
                  <c:v>36.603000000000002</c:v>
                </c:pt>
                <c:pt idx="2606">
                  <c:v>36.603000000000002</c:v>
                </c:pt>
                <c:pt idx="2607">
                  <c:v>36.603000000000002</c:v>
                </c:pt>
                <c:pt idx="2608">
                  <c:v>36.603000000000002</c:v>
                </c:pt>
                <c:pt idx="2609">
                  <c:v>36.554000000000002</c:v>
                </c:pt>
                <c:pt idx="2610">
                  <c:v>36.554000000000002</c:v>
                </c:pt>
                <c:pt idx="2611">
                  <c:v>36.554000000000002</c:v>
                </c:pt>
                <c:pt idx="2612">
                  <c:v>36.554000000000002</c:v>
                </c:pt>
                <c:pt idx="2613">
                  <c:v>36.554000000000002</c:v>
                </c:pt>
                <c:pt idx="2614">
                  <c:v>36.505000000000003</c:v>
                </c:pt>
                <c:pt idx="2615">
                  <c:v>36.505000000000003</c:v>
                </c:pt>
                <c:pt idx="2616">
                  <c:v>36.505000000000003</c:v>
                </c:pt>
                <c:pt idx="2617">
                  <c:v>36.459000000000003</c:v>
                </c:pt>
                <c:pt idx="2618">
                  <c:v>36.459000000000003</c:v>
                </c:pt>
                <c:pt idx="2619">
                  <c:v>36.459000000000003</c:v>
                </c:pt>
                <c:pt idx="2620">
                  <c:v>36.410000000000004</c:v>
                </c:pt>
                <c:pt idx="2621">
                  <c:v>36.410000000000004</c:v>
                </c:pt>
                <c:pt idx="2622">
                  <c:v>36.410000000000004</c:v>
                </c:pt>
                <c:pt idx="2623">
                  <c:v>36.410000000000004</c:v>
                </c:pt>
                <c:pt idx="2624">
                  <c:v>36.361000000000004</c:v>
                </c:pt>
                <c:pt idx="2625">
                  <c:v>36.361000000000004</c:v>
                </c:pt>
                <c:pt idx="2626">
                  <c:v>36.361000000000004</c:v>
                </c:pt>
                <c:pt idx="2627">
                  <c:v>36.361000000000004</c:v>
                </c:pt>
                <c:pt idx="2628">
                  <c:v>36.361000000000004</c:v>
                </c:pt>
                <c:pt idx="2629">
                  <c:v>36.361000000000004</c:v>
                </c:pt>
                <c:pt idx="2630">
                  <c:v>36.361000000000004</c:v>
                </c:pt>
                <c:pt idx="2631">
                  <c:v>36.361000000000004</c:v>
                </c:pt>
                <c:pt idx="2632">
                  <c:v>36.361000000000004</c:v>
                </c:pt>
                <c:pt idx="2633">
                  <c:v>36.361000000000004</c:v>
                </c:pt>
                <c:pt idx="2634">
                  <c:v>36.361000000000004</c:v>
                </c:pt>
                <c:pt idx="2635">
                  <c:v>36.361000000000004</c:v>
                </c:pt>
                <c:pt idx="2636">
                  <c:v>36.361000000000004</c:v>
                </c:pt>
                <c:pt idx="2637">
                  <c:v>36.361000000000004</c:v>
                </c:pt>
                <c:pt idx="2638">
                  <c:v>36.361000000000004</c:v>
                </c:pt>
                <c:pt idx="2639">
                  <c:v>36.361000000000004</c:v>
                </c:pt>
                <c:pt idx="2640">
                  <c:v>36.410000000000004</c:v>
                </c:pt>
                <c:pt idx="2641">
                  <c:v>36.361000000000004</c:v>
                </c:pt>
                <c:pt idx="2642">
                  <c:v>36.410000000000004</c:v>
                </c:pt>
                <c:pt idx="2643">
                  <c:v>36.361000000000004</c:v>
                </c:pt>
                <c:pt idx="2644">
                  <c:v>36.410000000000004</c:v>
                </c:pt>
                <c:pt idx="2645">
                  <c:v>36.410000000000004</c:v>
                </c:pt>
                <c:pt idx="2646">
                  <c:v>36.410000000000004</c:v>
                </c:pt>
                <c:pt idx="2647">
                  <c:v>36.410000000000004</c:v>
                </c:pt>
                <c:pt idx="2648">
                  <c:v>36.410000000000004</c:v>
                </c:pt>
                <c:pt idx="2649">
                  <c:v>36.361000000000004</c:v>
                </c:pt>
                <c:pt idx="2650">
                  <c:v>36.361000000000004</c:v>
                </c:pt>
                <c:pt idx="2651">
                  <c:v>36.361000000000004</c:v>
                </c:pt>
                <c:pt idx="2652">
                  <c:v>36.361000000000004</c:v>
                </c:pt>
                <c:pt idx="2653">
                  <c:v>36.361000000000004</c:v>
                </c:pt>
                <c:pt idx="2654">
                  <c:v>36.361000000000004</c:v>
                </c:pt>
                <c:pt idx="2655">
                  <c:v>36.313000000000002</c:v>
                </c:pt>
                <c:pt idx="2656">
                  <c:v>36.313000000000002</c:v>
                </c:pt>
                <c:pt idx="2657">
                  <c:v>36.313000000000002</c:v>
                </c:pt>
                <c:pt idx="2658">
                  <c:v>36.313000000000002</c:v>
                </c:pt>
                <c:pt idx="2659">
                  <c:v>36.313000000000002</c:v>
                </c:pt>
                <c:pt idx="2660">
                  <c:v>36.313000000000002</c:v>
                </c:pt>
                <c:pt idx="2661">
                  <c:v>36.313000000000002</c:v>
                </c:pt>
                <c:pt idx="2662">
                  <c:v>36.313000000000002</c:v>
                </c:pt>
                <c:pt idx="2663">
                  <c:v>36.313000000000002</c:v>
                </c:pt>
                <c:pt idx="2664">
                  <c:v>36.266000000000012</c:v>
                </c:pt>
                <c:pt idx="2665">
                  <c:v>36.266000000000012</c:v>
                </c:pt>
                <c:pt idx="2666">
                  <c:v>36.266000000000012</c:v>
                </c:pt>
                <c:pt idx="2667">
                  <c:v>36.266000000000012</c:v>
                </c:pt>
                <c:pt idx="2668">
                  <c:v>36.266000000000012</c:v>
                </c:pt>
                <c:pt idx="2669">
                  <c:v>36.266000000000012</c:v>
                </c:pt>
                <c:pt idx="2670">
                  <c:v>36.266000000000012</c:v>
                </c:pt>
                <c:pt idx="2671">
                  <c:v>36.266000000000012</c:v>
                </c:pt>
                <c:pt idx="2672">
                  <c:v>36.266000000000012</c:v>
                </c:pt>
                <c:pt idx="2673">
                  <c:v>36.266000000000012</c:v>
                </c:pt>
                <c:pt idx="2674">
                  <c:v>36.217000000000006</c:v>
                </c:pt>
                <c:pt idx="2675">
                  <c:v>36.217000000000006</c:v>
                </c:pt>
                <c:pt idx="2676">
                  <c:v>36.266000000000012</c:v>
                </c:pt>
                <c:pt idx="2677">
                  <c:v>36.361000000000004</c:v>
                </c:pt>
                <c:pt idx="2678">
                  <c:v>36.554000000000002</c:v>
                </c:pt>
                <c:pt idx="2679">
                  <c:v>36.651000000000003</c:v>
                </c:pt>
                <c:pt idx="2680">
                  <c:v>36.747</c:v>
                </c:pt>
                <c:pt idx="2681">
                  <c:v>36.795000000000016</c:v>
                </c:pt>
                <c:pt idx="2682">
                  <c:v>36.841999999999999</c:v>
                </c:pt>
                <c:pt idx="2683">
                  <c:v>36.841999999999999</c:v>
                </c:pt>
                <c:pt idx="2684">
                  <c:v>36.841999999999999</c:v>
                </c:pt>
                <c:pt idx="2685">
                  <c:v>36.891000000000005</c:v>
                </c:pt>
                <c:pt idx="2686">
                  <c:v>36.891000000000005</c:v>
                </c:pt>
                <c:pt idx="2687">
                  <c:v>36.891000000000005</c:v>
                </c:pt>
                <c:pt idx="2688">
                  <c:v>36.891000000000005</c:v>
                </c:pt>
                <c:pt idx="2689">
                  <c:v>36.891000000000005</c:v>
                </c:pt>
                <c:pt idx="2690">
                  <c:v>36.939</c:v>
                </c:pt>
                <c:pt idx="2691">
                  <c:v>36.939</c:v>
                </c:pt>
                <c:pt idx="2692">
                  <c:v>36.939</c:v>
                </c:pt>
                <c:pt idx="2693">
                  <c:v>36.939</c:v>
                </c:pt>
                <c:pt idx="2694">
                  <c:v>36.939</c:v>
                </c:pt>
                <c:pt idx="2695">
                  <c:v>36.939</c:v>
                </c:pt>
                <c:pt idx="2696">
                  <c:v>36.939</c:v>
                </c:pt>
                <c:pt idx="2697">
                  <c:v>36.939</c:v>
                </c:pt>
                <c:pt idx="2698">
                  <c:v>36.939</c:v>
                </c:pt>
                <c:pt idx="2699">
                  <c:v>36.939</c:v>
                </c:pt>
                <c:pt idx="2700">
                  <c:v>36.939</c:v>
                </c:pt>
                <c:pt idx="2701">
                  <c:v>36.939</c:v>
                </c:pt>
                <c:pt idx="2702">
                  <c:v>36.939</c:v>
                </c:pt>
                <c:pt idx="2703">
                  <c:v>36.939</c:v>
                </c:pt>
                <c:pt idx="2704">
                  <c:v>36.939</c:v>
                </c:pt>
                <c:pt idx="2705">
                  <c:v>36.939</c:v>
                </c:pt>
                <c:pt idx="2706">
                  <c:v>36.939</c:v>
                </c:pt>
                <c:pt idx="2707">
                  <c:v>36.939</c:v>
                </c:pt>
                <c:pt idx="2708">
                  <c:v>36.939</c:v>
                </c:pt>
                <c:pt idx="2709">
                  <c:v>36.891000000000005</c:v>
                </c:pt>
                <c:pt idx="2710">
                  <c:v>36.891000000000005</c:v>
                </c:pt>
                <c:pt idx="2711">
                  <c:v>36.891000000000005</c:v>
                </c:pt>
                <c:pt idx="2712">
                  <c:v>36.891000000000005</c:v>
                </c:pt>
                <c:pt idx="2713">
                  <c:v>36.891000000000005</c:v>
                </c:pt>
                <c:pt idx="2714">
                  <c:v>36.891000000000005</c:v>
                </c:pt>
                <c:pt idx="2715">
                  <c:v>36.891000000000005</c:v>
                </c:pt>
                <c:pt idx="2716">
                  <c:v>36.891000000000005</c:v>
                </c:pt>
                <c:pt idx="2717">
                  <c:v>36.891000000000005</c:v>
                </c:pt>
                <c:pt idx="2718">
                  <c:v>36.891000000000005</c:v>
                </c:pt>
                <c:pt idx="2719">
                  <c:v>36.891000000000005</c:v>
                </c:pt>
                <c:pt idx="2720">
                  <c:v>36.841999999999999</c:v>
                </c:pt>
                <c:pt idx="2721">
                  <c:v>36.841999999999999</c:v>
                </c:pt>
                <c:pt idx="2722">
                  <c:v>36.841999999999999</c:v>
                </c:pt>
                <c:pt idx="2723">
                  <c:v>36.841999999999999</c:v>
                </c:pt>
                <c:pt idx="2724">
                  <c:v>36.841999999999999</c:v>
                </c:pt>
                <c:pt idx="2725">
                  <c:v>36.841999999999999</c:v>
                </c:pt>
                <c:pt idx="2726">
                  <c:v>36.841999999999999</c:v>
                </c:pt>
                <c:pt idx="2727">
                  <c:v>36.841999999999999</c:v>
                </c:pt>
                <c:pt idx="2728">
                  <c:v>36.841999999999999</c:v>
                </c:pt>
                <c:pt idx="2729">
                  <c:v>36.841999999999999</c:v>
                </c:pt>
                <c:pt idx="2730">
                  <c:v>36.841999999999999</c:v>
                </c:pt>
                <c:pt idx="2731">
                  <c:v>36.841999999999999</c:v>
                </c:pt>
                <c:pt idx="2732">
                  <c:v>36.841999999999999</c:v>
                </c:pt>
                <c:pt idx="2733">
                  <c:v>36.841999999999999</c:v>
                </c:pt>
                <c:pt idx="2734">
                  <c:v>36.795000000000016</c:v>
                </c:pt>
                <c:pt idx="2735">
                  <c:v>36.795000000000016</c:v>
                </c:pt>
                <c:pt idx="2736">
                  <c:v>36.795000000000016</c:v>
                </c:pt>
                <c:pt idx="2737">
                  <c:v>36.795000000000016</c:v>
                </c:pt>
                <c:pt idx="2738">
                  <c:v>36.795000000000016</c:v>
                </c:pt>
                <c:pt idx="2739">
                  <c:v>36.795000000000016</c:v>
                </c:pt>
                <c:pt idx="2740">
                  <c:v>36.795000000000016</c:v>
                </c:pt>
                <c:pt idx="2741">
                  <c:v>36.795000000000016</c:v>
                </c:pt>
                <c:pt idx="2742">
                  <c:v>36.795000000000016</c:v>
                </c:pt>
                <c:pt idx="2743">
                  <c:v>36.747</c:v>
                </c:pt>
                <c:pt idx="2744">
                  <c:v>36.795000000000016</c:v>
                </c:pt>
                <c:pt idx="2745">
                  <c:v>36.747</c:v>
                </c:pt>
                <c:pt idx="2746">
                  <c:v>36.747</c:v>
                </c:pt>
                <c:pt idx="2747">
                  <c:v>36.747</c:v>
                </c:pt>
                <c:pt idx="2748">
                  <c:v>36.747</c:v>
                </c:pt>
                <c:pt idx="2749">
                  <c:v>36.747</c:v>
                </c:pt>
                <c:pt idx="2750">
                  <c:v>36.698000000000015</c:v>
                </c:pt>
                <c:pt idx="2751">
                  <c:v>36.698000000000015</c:v>
                </c:pt>
                <c:pt idx="2752">
                  <c:v>36.698000000000015</c:v>
                </c:pt>
                <c:pt idx="2753">
                  <c:v>36.698000000000015</c:v>
                </c:pt>
                <c:pt idx="2754">
                  <c:v>36.698000000000015</c:v>
                </c:pt>
                <c:pt idx="2755">
                  <c:v>36.651000000000003</c:v>
                </c:pt>
                <c:pt idx="2756">
                  <c:v>36.651000000000003</c:v>
                </c:pt>
                <c:pt idx="2757">
                  <c:v>36.651000000000003</c:v>
                </c:pt>
                <c:pt idx="2758">
                  <c:v>36.651000000000003</c:v>
                </c:pt>
                <c:pt idx="2759">
                  <c:v>36.651000000000003</c:v>
                </c:pt>
                <c:pt idx="2760">
                  <c:v>36.651000000000003</c:v>
                </c:pt>
                <c:pt idx="2761">
                  <c:v>36.603000000000002</c:v>
                </c:pt>
                <c:pt idx="2762">
                  <c:v>36.603000000000002</c:v>
                </c:pt>
                <c:pt idx="2763">
                  <c:v>36.603000000000002</c:v>
                </c:pt>
                <c:pt idx="2764">
                  <c:v>36.603000000000002</c:v>
                </c:pt>
                <c:pt idx="2765">
                  <c:v>36.603000000000002</c:v>
                </c:pt>
                <c:pt idx="2766">
                  <c:v>36.603000000000002</c:v>
                </c:pt>
                <c:pt idx="2767">
                  <c:v>36.603000000000002</c:v>
                </c:pt>
                <c:pt idx="2768">
                  <c:v>36.603000000000002</c:v>
                </c:pt>
                <c:pt idx="2769">
                  <c:v>36.554000000000002</c:v>
                </c:pt>
                <c:pt idx="2770">
                  <c:v>36.554000000000002</c:v>
                </c:pt>
                <c:pt idx="2771">
                  <c:v>36.554000000000002</c:v>
                </c:pt>
                <c:pt idx="2772">
                  <c:v>36.554000000000002</c:v>
                </c:pt>
                <c:pt idx="2773">
                  <c:v>36.554000000000002</c:v>
                </c:pt>
                <c:pt idx="2774">
                  <c:v>36.554000000000002</c:v>
                </c:pt>
                <c:pt idx="2775">
                  <c:v>36.554000000000002</c:v>
                </c:pt>
                <c:pt idx="2776">
                  <c:v>36.554000000000002</c:v>
                </c:pt>
                <c:pt idx="2777">
                  <c:v>36.505000000000003</c:v>
                </c:pt>
                <c:pt idx="2778">
                  <c:v>36.505000000000003</c:v>
                </c:pt>
                <c:pt idx="2779">
                  <c:v>36.505000000000003</c:v>
                </c:pt>
                <c:pt idx="2780">
                  <c:v>36.505000000000003</c:v>
                </c:pt>
                <c:pt idx="2781">
                  <c:v>36.505000000000003</c:v>
                </c:pt>
                <c:pt idx="2782">
                  <c:v>36.505000000000003</c:v>
                </c:pt>
                <c:pt idx="2783">
                  <c:v>36.505000000000003</c:v>
                </c:pt>
                <c:pt idx="2784">
                  <c:v>36.505000000000003</c:v>
                </c:pt>
                <c:pt idx="2785">
                  <c:v>36.505000000000003</c:v>
                </c:pt>
                <c:pt idx="2786">
                  <c:v>36.505000000000003</c:v>
                </c:pt>
                <c:pt idx="2787">
                  <c:v>36.505000000000003</c:v>
                </c:pt>
                <c:pt idx="2788">
                  <c:v>36.505000000000003</c:v>
                </c:pt>
                <c:pt idx="2789">
                  <c:v>36.505000000000003</c:v>
                </c:pt>
                <c:pt idx="2790">
                  <c:v>36.459000000000003</c:v>
                </c:pt>
                <c:pt idx="2791">
                  <c:v>36.459000000000003</c:v>
                </c:pt>
                <c:pt idx="2792">
                  <c:v>36.459000000000003</c:v>
                </c:pt>
                <c:pt idx="2793">
                  <c:v>36.459000000000003</c:v>
                </c:pt>
                <c:pt idx="2794">
                  <c:v>36.459000000000003</c:v>
                </c:pt>
                <c:pt idx="2795">
                  <c:v>36.459000000000003</c:v>
                </c:pt>
                <c:pt idx="2796">
                  <c:v>36.459000000000003</c:v>
                </c:pt>
                <c:pt idx="2797">
                  <c:v>36.459000000000003</c:v>
                </c:pt>
                <c:pt idx="2798">
                  <c:v>36.459000000000003</c:v>
                </c:pt>
                <c:pt idx="2799">
                  <c:v>36.459000000000003</c:v>
                </c:pt>
                <c:pt idx="2800">
                  <c:v>36.459000000000003</c:v>
                </c:pt>
                <c:pt idx="2801">
                  <c:v>36.459000000000003</c:v>
                </c:pt>
                <c:pt idx="2802">
                  <c:v>36.410000000000004</c:v>
                </c:pt>
                <c:pt idx="2803">
                  <c:v>36.410000000000004</c:v>
                </c:pt>
                <c:pt idx="2804">
                  <c:v>36.410000000000004</c:v>
                </c:pt>
                <c:pt idx="2805">
                  <c:v>36.410000000000004</c:v>
                </c:pt>
                <c:pt idx="2806">
                  <c:v>36.410000000000004</c:v>
                </c:pt>
                <c:pt idx="2807">
                  <c:v>36.410000000000004</c:v>
                </c:pt>
                <c:pt idx="2808">
                  <c:v>36.361000000000004</c:v>
                </c:pt>
                <c:pt idx="2809">
                  <c:v>36.361000000000004</c:v>
                </c:pt>
                <c:pt idx="2810">
                  <c:v>36.361000000000004</c:v>
                </c:pt>
                <c:pt idx="2811">
                  <c:v>36.361000000000004</c:v>
                </c:pt>
                <c:pt idx="2812">
                  <c:v>36.361000000000004</c:v>
                </c:pt>
                <c:pt idx="2813">
                  <c:v>36.361000000000004</c:v>
                </c:pt>
                <c:pt idx="2814">
                  <c:v>36.361000000000004</c:v>
                </c:pt>
                <c:pt idx="2815">
                  <c:v>36.361000000000004</c:v>
                </c:pt>
                <c:pt idx="2816">
                  <c:v>36.313000000000002</c:v>
                </c:pt>
                <c:pt idx="2817">
                  <c:v>36.313000000000002</c:v>
                </c:pt>
                <c:pt idx="2818">
                  <c:v>36.313000000000002</c:v>
                </c:pt>
                <c:pt idx="2819">
                  <c:v>36.313000000000002</c:v>
                </c:pt>
                <c:pt idx="2820">
                  <c:v>36.361000000000004</c:v>
                </c:pt>
                <c:pt idx="2821">
                  <c:v>36.313000000000002</c:v>
                </c:pt>
                <c:pt idx="2822">
                  <c:v>36.313000000000002</c:v>
                </c:pt>
                <c:pt idx="2823">
                  <c:v>36.313000000000002</c:v>
                </c:pt>
                <c:pt idx="2824">
                  <c:v>36.313000000000002</c:v>
                </c:pt>
                <c:pt idx="2825">
                  <c:v>36.313000000000002</c:v>
                </c:pt>
                <c:pt idx="2826">
                  <c:v>36.313000000000002</c:v>
                </c:pt>
                <c:pt idx="2827">
                  <c:v>36.313000000000002</c:v>
                </c:pt>
                <c:pt idx="2828">
                  <c:v>36.266000000000012</c:v>
                </c:pt>
                <c:pt idx="2829">
                  <c:v>36.169000000000011</c:v>
                </c:pt>
                <c:pt idx="2830">
                  <c:v>36.120000000000012</c:v>
                </c:pt>
                <c:pt idx="2831">
                  <c:v>36.025000000000013</c:v>
                </c:pt>
                <c:pt idx="2832">
                  <c:v>35.928000000000011</c:v>
                </c:pt>
                <c:pt idx="2833">
                  <c:v>35.879000000000005</c:v>
                </c:pt>
                <c:pt idx="2834">
                  <c:v>35.83</c:v>
                </c:pt>
                <c:pt idx="2835">
                  <c:v>35.83</c:v>
                </c:pt>
                <c:pt idx="2836">
                  <c:v>35.782000000000011</c:v>
                </c:pt>
                <c:pt idx="2837">
                  <c:v>35.685000000000002</c:v>
                </c:pt>
                <c:pt idx="2838">
                  <c:v>35.638000000000012</c:v>
                </c:pt>
                <c:pt idx="2839">
                  <c:v>35.638000000000012</c:v>
                </c:pt>
                <c:pt idx="2840">
                  <c:v>35.638000000000012</c:v>
                </c:pt>
                <c:pt idx="2841">
                  <c:v>35.638000000000012</c:v>
                </c:pt>
                <c:pt idx="2842">
                  <c:v>35.589000000000006</c:v>
                </c:pt>
                <c:pt idx="2843">
                  <c:v>35.589000000000006</c:v>
                </c:pt>
                <c:pt idx="2844">
                  <c:v>35.541000000000004</c:v>
                </c:pt>
                <c:pt idx="2845">
                  <c:v>35.492000000000012</c:v>
                </c:pt>
                <c:pt idx="2846">
                  <c:v>35.443000000000005</c:v>
                </c:pt>
                <c:pt idx="2847">
                  <c:v>35.443000000000005</c:v>
                </c:pt>
                <c:pt idx="2848">
                  <c:v>35.443000000000005</c:v>
                </c:pt>
                <c:pt idx="2849">
                  <c:v>35.443000000000005</c:v>
                </c:pt>
                <c:pt idx="2850">
                  <c:v>35.443000000000005</c:v>
                </c:pt>
                <c:pt idx="2851">
                  <c:v>35.443000000000005</c:v>
                </c:pt>
                <c:pt idx="2852">
                  <c:v>35.443000000000005</c:v>
                </c:pt>
                <c:pt idx="2853">
                  <c:v>35.492000000000012</c:v>
                </c:pt>
                <c:pt idx="2854">
                  <c:v>35.541000000000004</c:v>
                </c:pt>
                <c:pt idx="2855">
                  <c:v>35.589000000000006</c:v>
                </c:pt>
                <c:pt idx="2856">
                  <c:v>35.541000000000004</c:v>
                </c:pt>
                <c:pt idx="2857">
                  <c:v>35.492000000000012</c:v>
                </c:pt>
                <c:pt idx="2858">
                  <c:v>35.395000000000003</c:v>
                </c:pt>
                <c:pt idx="2859">
                  <c:v>35.395000000000003</c:v>
                </c:pt>
                <c:pt idx="2860">
                  <c:v>35.346000000000004</c:v>
                </c:pt>
                <c:pt idx="2861">
                  <c:v>35.298000000000016</c:v>
                </c:pt>
                <c:pt idx="2862">
                  <c:v>35.298000000000016</c:v>
                </c:pt>
                <c:pt idx="2863">
                  <c:v>35.249000000000002</c:v>
                </c:pt>
                <c:pt idx="2864">
                  <c:v>35.249000000000002</c:v>
                </c:pt>
                <c:pt idx="2865">
                  <c:v>35.200000000000003</c:v>
                </c:pt>
                <c:pt idx="2866">
                  <c:v>35.200000000000003</c:v>
                </c:pt>
                <c:pt idx="2867">
                  <c:v>35.152000000000001</c:v>
                </c:pt>
                <c:pt idx="2868">
                  <c:v>35.103000000000002</c:v>
                </c:pt>
                <c:pt idx="2869">
                  <c:v>35.055</c:v>
                </c:pt>
                <c:pt idx="2870">
                  <c:v>35.055</c:v>
                </c:pt>
                <c:pt idx="2871">
                  <c:v>35.006</c:v>
                </c:pt>
                <c:pt idx="2872">
                  <c:v>34.957000000000001</c:v>
                </c:pt>
                <c:pt idx="2873">
                  <c:v>34.957000000000001</c:v>
                </c:pt>
                <c:pt idx="2874">
                  <c:v>34.907000000000004</c:v>
                </c:pt>
                <c:pt idx="2875">
                  <c:v>34.857999999999997</c:v>
                </c:pt>
                <c:pt idx="2876">
                  <c:v>34.81</c:v>
                </c:pt>
                <c:pt idx="2877">
                  <c:v>34.761000000000003</c:v>
                </c:pt>
                <c:pt idx="2878">
                  <c:v>34.713000000000001</c:v>
                </c:pt>
                <c:pt idx="2879">
                  <c:v>34.713000000000001</c:v>
                </c:pt>
                <c:pt idx="2880">
                  <c:v>34.664000000000001</c:v>
                </c:pt>
                <c:pt idx="2881">
                  <c:v>34.615000000000002</c:v>
                </c:pt>
                <c:pt idx="2882">
                  <c:v>34.565000000000012</c:v>
                </c:pt>
                <c:pt idx="2883">
                  <c:v>34.565000000000012</c:v>
                </c:pt>
                <c:pt idx="2884">
                  <c:v>34.516000000000005</c:v>
                </c:pt>
                <c:pt idx="2885">
                  <c:v>34.516000000000005</c:v>
                </c:pt>
                <c:pt idx="2886">
                  <c:v>34.468000000000011</c:v>
                </c:pt>
                <c:pt idx="2887">
                  <c:v>34.419000000000004</c:v>
                </c:pt>
                <c:pt idx="2888">
                  <c:v>34.419000000000004</c:v>
                </c:pt>
                <c:pt idx="2889">
                  <c:v>34.371000000000002</c:v>
                </c:pt>
                <c:pt idx="2890">
                  <c:v>34.371000000000002</c:v>
                </c:pt>
                <c:pt idx="2891">
                  <c:v>34.371000000000002</c:v>
                </c:pt>
                <c:pt idx="2892">
                  <c:v>34.32</c:v>
                </c:pt>
                <c:pt idx="2893">
                  <c:v>34.32</c:v>
                </c:pt>
                <c:pt idx="2894">
                  <c:v>34.272000000000013</c:v>
                </c:pt>
                <c:pt idx="2895">
                  <c:v>34.272000000000013</c:v>
                </c:pt>
                <c:pt idx="2896">
                  <c:v>34.272000000000013</c:v>
                </c:pt>
                <c:pt idx="2897">
                  <c:v>34.223000000000013</c:v>
                </c:pt>
                <c:pt idx="2898">
                  <c:v>34.272000000000013</c:v>
                </c:pt>
                <c:pt idx="2899">
                  <c:v>34.223000000000013</c:v>
                </c:pt>
                <c:pt idx="2900">
                  <c:v>34.223000000000013</c:v>
                </c:pt>
                <c:pt idx="2901">
                  <c:v>34.223000000000013</c:v>
                </c:pt>
                <c:pt idx="2902">
                  <c:v>34.223000000000013</c:v>
                </c:pt>
                <c:pt idx="2903">
                  <c:v>34.223000000000013</c:v>
                </c:pt>
                <c:pt idx="2904">
                  <c:v>34.223000000000013</c:v>
                </c:pt>
                <c:pt idx="2905">
                  <c:v>34.223000000000013</c:v>
                </c:pt>
                <c:pt idx="2906">
                  <c:v>34.223000000000013</c:v>
                </c:pt>
                <c:pt idx="2907">
                  <c:v>34.223000000000013</c:v>
                </c:pt>
                <c:pt idx="2908">
                  <c:v>34.223000000000013</c:v>
                </c:pt>
                <c:pt idx="2909">
                  <c:v>34.223000000000013</c:v>
                </c:pt>
                <c:pt idx="2910">
                  <c:v>34.223000000000013</c:v>
                </c:pt>
                <c:pt idx="2911">
                  <c:v>34.223000000000013</c:v>
                </c:pt>
                <c:pt idx="2912">
                  <c:v>34.272000000000013</c:v>
                </c:pt>
                <c:pt idx="2913">
                  <c:v>34.223000000000013</c:v>
                </c:pt>
                <c:pt idx="2914">
                  <c:v>34.223000000000013</c:v>
                </c:pt>
                <c:pt idx="2915">
                  <c:v>34.223000000000013</c:v>
                </c:pt>
                <c:pt idx="2916">
                  <c:v>34.223000000000013</c:v>
                </c:pt>
                <c:pt idx="2917">
                  <c:v>34.223000000000013</c:v>
                </c:pt>
                <c:pt idx="2918">
                  <c:v>34.174000000000007</c:v>
                </c:pt>
                <c:pt idx="2919">
                  <c:v>34.174000000000007</c:v>
                </c:pt>
                <c:pt idx="2920">
                  <c:v>34.174000000000007</c:v>
                </c:pt>
                <c:pt idx="2921">
                  <c:v>34.124000000000002</c:v>
                </c:pt>
                <c:pt idx="2922">
                  <c:v>34.124000000000002</c:v>
                </c:pt>
                <c:pt idx="2923">
                  <c:v>34.124000000000002</c:v>
                </c:pt>
                <c:pt idx="2924">
                  <c:v>34.124000000000002</c:v>
                </c:pt>
                <c:pt idx="2925">
                  <c:v>34.124000000000002</c:v>
                </c:pt>
                <c:pt idx="2926">
                  <c:v>34.124000000000002</c:v>
                </c:pt>
                <c:pt idx="2927">
                  <c:v>34.124000000000002</c:v>
                </c:pt>
                <c:pt idx="2928">
                  <c:v>34.174000000000007</c:v>
                </c:pt>
                <c:pt idx="2929">
                  <c:v>34.174000000000007</c:v>
                </c:pt>
                <c:pt idx="2930">
                  <c:v>34.223000000000013</c:v>
                </c:pt>
                <c:pt idx="2931">
                  <c:v>34.223000000000013</c:v>
                </c:pt>
                <c:pt idx="2932">
                  <c:v>34.272000000000013</c:v>
                </c:pt>
                <c:pt idx="2933">
                  <c:v>34.272000000000013</c:v>
                </c:pt>
                <c:pt idx="2934">
                  <c:v>34.32</c:v>
                </c:pt>
                <c:pt idx="2935">
                  <c:v>34.32</c:v>
                </c:pt>
                <c:pt idx="2936">
                  <c:v>34.32</c:v>
                </c:pt>
                <c:pt idx="2937">
                  <c:v>34.371000000000002</c:v>
                </c:pt>
                <c:pt idx="2938">
                  <c:v>34.371000000000002</c:v>
                </c:pt>
                <c:pt idx="2939">
                  <c:v>34.371000000000002</c:v>
                </c:pt>
                <c:pt idx="2940">
                  <c:v>34.419000000000004</c:v>
                </c:pt>
                <c:pt idx="2941">
                  <c:v>34.419000000000004</c:v>
                </c:pt>
                <c:pt idx="2942">
                  <c:v>34.468000000000011</c:v>
                </c:pt>
                <c:pt idx="2943">
                  <c:v>34.516000000000005</c:v>
                </c:pt>
                <c:pt idx="2944">
                  <c:v>34.516000000000005</c:v>
                </c:pt>
                <c:pt idx="2945">
                  <c:v>34.565000000000012</c:v>
                </c:pt>
                <c:pt idx="2946">
                  <c:v>34.565000000000012</c:v>
                </c:pt>
                <c:pt idx="2947">
                  <c:v>34.615000000000002</c:v>
                </c:pt>
                <c:pt idx="2948">
                  <c:v>34.615000000000002</c:v>
                </c:pt>
                <c:pt idx="2949">
                  <c:v>34.664000000000001</c:v>
                </c:pt>
                <c:pt idx="2950">
                  <c:v>34.664000000000001</c:v>
                </c:pt>
                <c:pt idx="2951">
                  <c:v>34.713000000000001</c:v>
                </c:pt>
                <c:pt idx="2952">
                  <c:v>34.713000000000001</c:v>
                </c:pt>
                <c:pt idx="2953">
                  <c:v>34.713000000000001</c:v>
                </c:pt>
                <c:pt idx="2954">
                  <c:v>34.761000000000003</c:v>
                </c:pt>
                <c:pt idx="2955">
                  <c:v>34.761000000000003</c:v>
                </c:pt>
                <c:pt idx="2956">
                  <c:v>34.761000000000003</c:v>
                </c:pt>
                <c:pt idx="2957">
                  <c:v>34.713000000000001</c:v>
                </c:pt>
                <c:pt idx="2958">
                  <c:v>34.761000000000003</c:v>
                </c:pt>
                <c:pt idx="2959">
                  <c:v>34.713000000000001</c:v>
                </c:pt>
                <c:pt idx="2960">
                  <c:v>34.761000000000003</c:v>
                </c:pt>
                <c:pt idx="2961">
                  <c:v>34.713000000000001</c:v>
                </c:pt>
                <c:pt idx="2962">
                  <c:v>34.713000000000001</c:v>
                </c:pt>
                <c:pt idx="2963">
                  <c:v>34.713000000000001</c:v>
                </c:pt>
                <c:pt idx="2964">
                  <c:v>34.713000000000001</c:v>
                </c:pt>
                <c:pt idx="2965">
                  <c:v>34.713000000000001</c:v>
                </c:pt>
                <c:pt idx="2966">
                  <c:v>34.713000000000001</c:v>
                </c:pt>
                <c:pt idx="2967">
                  <c:v>34.713000000000001</c:v>
                </c:pt>
                <c:pt idx="2968">
                  <c:v>34.713000000000001</c:v>
                </c:pt>
                <c:pt idx="2969">
                  <c:v>34.713000000000001</c:v>
                </c:pt>
                <c:pt idx="2970">
                  <c:v>34.713000000000001</c:v>
                </c:pt>
                <c:pt idx="2971">
                  <c:v>34.713000000000001</c:v>
                </c:pt>
                <c:pt idx="2972">
                  <c:v>34.713000000000001</c:v>
                </c:pt>
                <c:pt idx="2973">
                  <c:v>34.761000000000003</c:v>
                </c:pt>
                <c:pt idx="2974">
                  <c:v>34.81</c:v>
                </c:pt>
                <c:pt idx="2975">
                  <c:v>34.81</c:v>
                </c:pt>
                <c:pt idx="2976">
                  <c:v>34.81</c:v>
                </c:pt>
                <c:pt idx="2977">
                  <c:v>34.81</c:v>
                </c:pt>
                <c:pt idx="2978">
                  <c:v>34.81</c:v>
                </c:pt>
                <c:pt idx="2979">
                  <c:v>34.81</c:v>
                </c:pt>
                <c:pt idx="2980">
                  <c:v>34.761000000000003</c:v>
                </c:pt>
                <c:pt idx="2981">
                  <c:v>34.761000000000003</c:v>
                </c:pt>
                <c:pt idx="2982">
                  <c:v>34.81</c:v>
                </c:pt>
                <c:pt idx="2983">
                  <c:v>34.81</c:v>
                </c:pt>
                <c:pt idx="2984">
                  <c:v>34.81</c:v>
                </c:pt>
                <c:pt idx="2985">
                  <c:v>34.81</c:v>
                </c:pt>
                <c:pt idx="2986">
                  <c:v>34.81</c:v>
                </c:pt>
                <c:pt idx="2987">
                  <c:v>34.81</c:v>
                </c:pt>
                <c:pt idx="2988">
                  <c:v>34.81</c:v>
                </c:pt>
                <c:pt idx="2989">
                  <c:v>34.81</c:v>
                </c:pt>
                <c:pt idx="2990">
                  <c:v>34.81</c:v>
                </c:pt>
                <c:pt idx="2991">
                  <c:v>34.81</c:v>
                </c:pt>
                <c:pt idx="2992">
                  <c:v>34.81</c:v>
                </c:pt>
                <c:pt idx="2993">
                  <c:v>34.81</c:v>
                </c:pt>
                <c:pt idx="2994">
                  <c:v>34.81</c:v>
                </c:pt>
                <c:pt idx="2995">
                  <c:v>34.81</c:v>
                </c:pt>
                <c:pt idx="2996">
                  <c:v>34.81</c:v>
                </c:pt>
                <c:pt idx="2997">
                  <c:v>34.81</c:v>
                </c:pt>
                <c:pt idx="2998">
                  <c:v>34.81</c:v>
                </c:pt>
                <c:pt idx="2999">
                  <c:v>34.81</c:v>
                </c:pt>
                <c:pt idx="3000">
                  <c:v>34.81</c:v>
                </c:pt>
                <c:pt idx="3001">
                  <c:v>34.81</c:v>
                </c:pt>
                <c:pt idx="3002">
                  <c:v>34.761000000000003</c:v>
                </c:pt>
                <c:pt idx="3003">
                  <c:v>34.761000000000003</c:v>
                </c:pt>
                <c:pt idx="3004">
                  <c:v>34.761000000000003</c:v>
                </c:pt>
                <c:pt idx="3005">
                  <c:v>34.761000000000003</c:v>
                </c:pt>
                <c:pt idx="3006">
                  <c:v>34.761000000000003</c:v>
                </c:pt>
                <c:pt idx="3007">
                  <c:v>34.713000000000001</c:v>
                </c:pt>
                <c:pt idx="3008">
                  <c:v>34.761000000000003</c:v>
                </c:pt>
                <c:pt idx="3009">
                  <c:v>34.761000000000003</c:v>
                </c:pt>
                <c:pt idx="3010">
                  <c:v>34.713000000000001</c:v>
                </c:pt>
                <c:pt idx="3011">
                  <c:v>34.713000000000001</c:v>
                </c:pt>
                <c:pt idx="3012">
                  <c:v>34.713000000000001</c:v>
                </c:pt>
                <c:pt idx="3013">
                  <c:v>34.713000000000001</c:v>
                </c:pt>
                <c:pt idx="3014">
                  <c:v>34.713000000000001</c:v>
                </c:pt>
                <c:pt idx="3015">
                  <c:v>34.713000000000001</c:v>
                </c:pt>
                <c:pt idx="3016">
                  <c:v>34.713000000000001</c:v>
                </c:pt>
                <c:pt idx="3017">
                  <c:v>34.664000000000001</c:v>
                </c:pt>
                <c:pt idx="3018">
                  <c:v>34.664000000000001</c:v>
                </c:pt>
                <c:pt idx="3019">
                  <c:v>34.664000000000001</c:v>
                </c:pt>
                <c:pt idx="3020">
                  <c:v>34.713000000000001</c:v>
                </c:pt>
                <c:pt idx="3021">
                  <c:v>34.713000000000001</c:v>
                </c:pt>
                <c:pt idx="3022">
                  <c:v>34.713000000000001</c:v>
                </c:pt>
                <c:pt idx="3023">
                  <c:v>34.713000000000001</c:v>
                </c:pt>
                <c:pt idx="3024">
                  <c:v>34.761000000000003</c:v>
                </c:pt>
                <c:pt idx="3025">
                  <c:v>34.761000000000003</c:v>
                </c:pt>
                <c:pt idx="3026">
                  <c:v>34.761000000000003</c:v>
                </c:pt>
                <c:pt idx="3027">
                  <c:v>34.81</c:v>
                </c:pt>
                <c:pt idx="3028">
                  <c:v>34.81</c:v>
                </c:pt>
                <c:pt idx="3029">
                  <c:v>34.81</c:v>
                </c:pt>
                <c:pt idx="3030">
                  <c:v>34.81</c:v>
                </c:pt>
                <c:pt idx="3031">
                  <c:v>34.81</c:v>
                </c:pt>
                <c:pt idx="3032">
                  <c:v>34.81</c:v>
                </c:pt>
                <c:pt idx="3033">
                  <c:v>34.857999999999997</c:v>
                </c:pt>
                <c:pt idx="3034">
                  <c:v>34.857999999999997</c:v>
                </c:pt>
                <c:pt idx="3035">
                  <c:v>34.857999999999997</c:v>
                </c:pt>
                <c:pt idx="3036">
                  <c:v>34.857999999999997</c:v>
                </c:pt>
                <c:pt idx="3037">
                  <c:v>34.907000000000004</c:v>
                </c:pt>
                <c:pt idx="3038">
                  <c:v>34.907000000000004</c:v>
                </c:pt>
                <c:pt idx="3039">
                  <c:v>34.907000000000004</c:v>
                </c:pt>
                <c:pt idx="3040">
                  <c:v>34.957000000000001</c:v>
                </c:pt>
                <c:pt idx="3041">
                  <c:v>34.957000000000001</c:v>
                </c:pt>
                <c:pt idx="3042">
                  <c:v>35.006</c:v>
                </c:pt>
                <c:pt idx="3043">
                  <c:v>35.055</c:v>
                </c:pt>
                <c:pt idx="3044">
                  <c:v>35.055</c:v>
                </c:pt>
                <c:pt idx="3045">
                  <c:v>35.103000000000002</c:v>
                </c:pt>
                <c:pt idx="3046">
                  <c:v>35.103000000000002</c:v>
                </c:pt>
                <c:pt idx="3047">
                  <c:v>35.103000000000002</c:v>
                </c:pt>
                <c:pt idx="3048">
                  <c:v>35.152000000000001</c:v>
                </c:pt>
                <c:pt idx="3049">
                  <c:v>35.152000000000001</c:v>
                </c:pt>
                <c:pt idx="3050">
                  <c:v>35.152000000000001</c:v>
                </c:pt>
                <c:pt idx="3051">
                  <c:v>35.152000000000001</c:v>
                </c:pt>
                <c:pt idx="3052">
                  <c:v>35.152000000000001</c:v>
                </c:pt>
                <c:pt idx="3053">
                  <c:v>35.152000000000001</c:v>
                </c:pt>
                <c:pt idx="3054">
                  <c:v>35.152000000000001</c:v>
                </c:pt>
                <c:pt idx="3055">
                  <c:v>35.152000000000001</c:v>
                </c:pt>
                <c:pt idx="3056">
                  <c:v>35.152000000000001</c:v>
                </c:pt>
                <c:pt idx="3057">
                  <c:v>35.152000000000001</c:v>
                </c:pt>
                <c:pt idx="3058">
                  <c:v>35.152000000000001</c:v>
                </c:pt>
                <c:pt idx="3059">
                  <c:v>35.152000000000001</c:v>
                </c:pt>
                <c:pt idx="3060">
                  <c:v>35.152000000000001</c:v>
                </c:pt>
                <c:pt idx="3061">
                  <c:v>35.152000000000001</c:v>
                </c:pt>
                <c:pt idx="3062">
                  <c:v>35.200000000000003</c:v>
                </c:pt>
                <c:pt idx="3063">
                  <c:v>35.200000000000003</c:v>
                </c:pt>
                <c:pt idx="3064">
                  <c:v>35.200000000000003</c:v>
                </c:pt>
                <c:pt idx="3065">
                  <c:v>35.200000000000003</c:v>
                </c:pt>
                <c:pt idx="3066">
                  <c:v>35.249000000000002</c:v>
                </c:pt>
                <c:pt idx="3067">
                  <c:v>35.249000000000002</c:v>
                </c:pt>
                <c:pt idx="3068">
                  <c:v>35.249000000000002</c:v>
                </c:pt>
                <c:pt idx="3069">
                  <c:v>35.249000000000002</c:v>
                </c:pt>
                <c:pt idx="3070">
                  <c:v>35.298000000000016</c:v>
                </c:pt>
                <c:pt idx="3071">
                  <c:v>35.298000000000016</c:v>
                </c:pt>
                <c:pt idx="3072">
                  <c:v>35.298000000000016</c:v>
                </c:pt>
                <c:pt idx="3073">
                  <c:v>35.298000000000016</c:v>
                </c:pt>
                <c:pt idx="3074">
                  <c:v>35.346000000000004</c:v>
                </c:pt>
                <c:pt idx="3075">
                  <c:v>35.346000000000004</c:v>
                </c:pt>
                <c:pt idx="3076">
                  <c:v>35.346000000000004</c:v>
                </c:pt>
                <c:pt idx="3077">
                  <c:v>35.395000000000003</c:v>
                </c:pt>
                <c:pt idx="3078">
                  <c:v>35.395000000000003</c:v>
                </c:pt>
                <c:pt idx="3079">
                  <c:v>35.395000000000003</c:v>
                </c:pt>
                <c:pt idx="3080">
                  <c:v>35.395000000000003</c:v>
                </c:pt>
                <c:pt idx="3081">
                  <c:v>35.443000000000005</c:v>
                </c:pt>
                <c:pt idx="3082">
                  <c:v>35.443000000000005</c:v>
                </c:pt>
                <c:pt idx="3083">
                  <c:v>35.492000000000012</c:v>
                </c:pt>
                <c:pt idx="3084">
                  <c:v>35.492000000000012</c:v>
                </c:pt>
                <c:pt idx="3085">
                  <c:v>35.492000000000012</c:v>
                </c:pt>
                <c:pt idx="3086">
                  <c:v>35.492000000000012</c:v>
                </c:pt>
                <c:pt idx="3087">
                  <c:v>35.541000000000004</c:v>
                </c:pt>
                <c:pt idx="3088">
                  <c:v>35.541000000000004</c:v>
                </c:pt>
                <c:pt idx="3089">
                  <c:v>35.589000000000006</c:v>
                </c:pt>
                <c:pt idx="3090">
                  <c:v>35.589000000000006</c:v>
                </c:pt>
                <c:pt idx="3091">
                  <c:v>35.638000000000012</c:v>
                </c:pt>
                <c:pt idx="3092">
                  <c:v>35.638000000000012</c:v>
                </c:pt>
                <c:pt idx="3093">
                  <c:v>35.638000000000012</c:v>
                </c:pt>
                <c:pt idx="3094">
                  <c:v>35.638000000000012</c:v>
                </c:pt>
                <c:pt idx="3095">
                  <c:v>35.685000000000002</c:v>
                </c:pt>
                <c:pt idx="3096">
                  <c:v>35.685000000000002</c:v>
                </c:pt>
                <c:pt idx="3097">
                  <c:v>35.685000000000002</c:v>
                </c:pt>
                <c:pt idx="3098">
                  <c:v>35.685000000000002</c:v>
                </c:pt>
                <c:pt idx="3099">
                  <c:v>35.685000000000002</c:v>
                </c:pt>
                <c:pt idx="3100">
                  <c:v>35.733000000000011</c:v>
                </c:pt>
                <c:pt idx="3101">
                  <c:v>35.733000000000011</c:v>
                </c:pt>
                <c:pt idx="3102">
                  <c:v>35.733000000000011</c:v>
                </c:pt>
                <c:pt idx="3103">
                  <c:v>35.733000000000011</c:v>
                </c:pt>
                <c:pt idx="3104">
                  <c:v>35.733000000000011</c:v>
                </c:pt>
                <c:pt idx="3105">
                  <c:v>35.733000000000011</c:v>
                </c:pt>
                <c:pt idx="3106">
                  <c:v>35.733000000000011</c:v>
                </c:pt>
                <c:pt idx="3107">
                  <c:v>35.733000000000011</c:v>
                </c:pt>
                <c:pt idx="3108">
                  <c:v>35.733000000000011</c:v>
                </c:pt>
                <c:pt idx="3109">
                  <c:v>35.733000000000011</c:v>
                </c:pt>
                <c:pt idx="3110">
                  <c:v>35.733000000000011</c:v>
                </c:pt>
                <c:pt idx="3111">
                  <c:v>35.733000000000011</c:v>
                </c:pt>
                <c:pt idx="3112">
                  <c:v>35.733000000000011</c:v>
                </c:pt>
                <c:pt idx="3113">
                  <c:v>35.733000000000011</c:v>
                </c:pt>
                <c:pt idx="3114">
                  <c:v>35.733000000000011</c:v>
                </c:pt>
                <c:pt idx="3115">
                  <c:v>35.733000000000011</c:v>
                </c:pt>
                <c:pt idx="3116">
                  <c:v>35.782000000000011</c:v>
                </c:pt>
                <c:pt idx="3117">
                  <c:v>35.782000000000011</c:v>
                </c:pt>
                <c:pt idx="3118">
                  <c:v>35.782000000000011</c:v>
                </c:pt>
                <c:pt idx="3119">
                  <c:v>35.83</c:v>
                </c:pt>
                <c:pt idx="3120">
                  <c:v>35.83</c:v>
                </c:pt>
                <c:pt idx="3121">
                  <c:v>35.83</c:v>
                </c:pt>
                <c:pt idx="3122">
                  <c:v>35.83</c:v>
                </c:pt>
                <c:pt idx="3123">
                  <c:v>35.83</c:v>
                </c:pt>
                <c:pt idx="3124">
                  <c:v>35.83</c:v>
                </c:pt>
                <c:pt idx="3125">
                  <c:v>35.83</c:v>
                </c:pt>
                <c:pt idx="3126">
                  <c:v>35.83</c:v>
                </c:pt>
                <c:pt idx="3127">
                  <c:v>35.83</c:v>
                </c:pt>
                <c:pt idx="3128">
                  <c:v>35.83</c:v>
                </c:pt>
                <c:pt idx="3129">
                  <c:v>35.83</c:v>
                </c:pt>
                <c:pt idx="3130">
                  <c:v>35.879000000000005</c:v>
                </c:pt>
                <c:pt idx="3131">
                  <c:v>35.879000000000005</c:v>
                </c:pt>
                <c:pt idx="3132">
                  <c:v>35.879000000000005</c:v>
                </c:pt>
                <c:pt idx="3133">
                  <c:v>35.879000000000005</c:v>
                </c:pt>
                <c:pt idx="3134">
                  <c:v>35.928000000000011</c:v>
                </c:pt>
                <c:pt idx="3135">
                  <c:v>35.928000000000011</c:v>
                </c:pt>
                <c:pt idx="3136">
                  <c:v>35.928000000000011</c:v>
                </c:pt>
                <c:pt idx="3137">
                  <c:v>35.928000000000011</c:v>
                </c:pt>
                <c:pt idx="3138">
                  <c:v>35.928000000000011</c:v>
                </c:pt>
                <c:pt idx="3139">
                  <c:v>35.928000000000011</c:v>
                </c:pt>
                <c:pt idx="3140">
                  <c:v>35.928000000000011</c:v>
                </c:pt>
                <c:pt idx="3141">
                  <c:v>35.928000000000011</c:v>
                </c:pt>
                <c:pt idx="3142">
                  <c:v>35.928000000000011</c:v>
                </c:pt>
                <c:pt idx="3143">
                  <c:v>35.928000000000011</c:v>
                </c:pt>
                <c:pt idx="3144">
                  <c:v>35.928000000000011</c:v>
                </c:pt>
                <c:pt idx="3145">
                  <c:v>35.928000000000011</c:v>
                </c:pt>
                <c:pt idx="3146">
                  <c:v>35.976000000000006</c:v>
                </c:pt>
                <c:pt idx="3147">
                  <c:v>35.976000000000006</c:v>
                </c:pt>
                <c:pt idx="3148">
                  <c:v>35.976000000000006</c:v>
                </c:pt>
                <c:pt idx="3149">
                  <c:v>35.976000000000006</c:v>
                </c:pt>
                <c:pt idx="3150">
                  <c:v>36.025000000000013</c:v>
                </c:pt>
                <c:pt idx="3151">
                  <c:v>36.025000000000013</c:v>
                </c:pt>
                <c:pt idx="3152">
                  <c:v>36.025000000000013</c:v>
                </c:pt>
                <c:pt idx="3153">
                  <c:v>36.025000000000013</c:v>
                </c:pt>
                <c:pt idx="3154">
                  <c:v>36.025000000000013</c:v>
                </c:pt>
                <c:pt idx="3155">
                  <c:v>36.025000000000013</c:v>
                </c:pt>
                <c:pt idx="3156">
                  <c:v>36.072000000000003</c:v>
                </c:pt>
                <c:pt idx="3157">
                  <c:v>36.072000000000003</c:v>
                </c:pt>
                <c:pt idx="3158">
                  <c:v>36.072000000000003</c:v>
                </c:pt>
                <c:pt idx="3159">
                  <c:v>36.120000000000012</c:v>
                </c:pt>
                <c:pt idx="3160">
                  <c:v>36.120000000000012</c:v>
                </c:pt>
                <c:pt idx="3161">
                  <c:v>36.120000000000012</c:v>
                </c:pt>
                <c:pt idx="3162">
                  <c:v>36.120000000000012</c:v>
                </c:pt>
                <c:pt idx="3163">
                  <c:v>36.120000000000012</c:v>
                </c:pt>
                <c:pt idx="3164">
                  <c:v>36.120000000000012</c:v>
                </c:pt>
                <c:pt idx="3165">
                  <c:v>36.120000000000012</c:v>
                </c:pt>
                <c:pt idx="3166">
                  <c:v>36.120000000000012</c:v>
                </c:pt>
                <c:pt idx="3167">
                  <c:v>36.120000000000012</c:v>
                </c:pt>
                <c:pt idx="3168">
                  <c:v>36.169000000000011</c:v>
                </c:pt>
                <c:pt idx="3169">
                  <c:v>36.169000000000011</c:v>
                </c:pt>
                <c:pt idx="3170">
                  <c:v>36.169000000000011</c:v>
                </c:pt>
                <c:pt idx="3171">
                  <c:v>36.169000000000011</c:v>
                </c:pt>
                <c:pt idx="3172">
                  <c:v>36.169000000000011</c:v>
                </c:pt>
                <c:pt idx="3173">
                  <c:v>36.217000000000006</c:v>
                </c:pt>
                <c:pt idx="3174">
                  <c:v>36.217000000000006</c:v>
                </c:pt>
                <c:pt idx="3175">
                  <c:v>36.217000000000006</c:v>
                </c:pt>
                <c:pt idx="3176">
                  <c:v>36.217000000000006</c:v>
                </c:pt>
                <c:pt idx="3177">
                  <c:v>36.217000000000006</c:v>
                </c:pt>
                <c:pt idx="3178">
                  <c:v>36.217000000000006</c:v>
                </c:pt>
                <c:pt idx="3179">
                  <c:v>36.217000000000006</c:v>
                </c:pt>
                <c:pt idx="3180">
                  <c:v>36.169000000000011</c:v>
                </c:pt>
                <c:pt idx="3181">
                  <c:v>36.169000000000011</c:v>
                </c:pt>
                <c:pt idx="3182">
                  <c:v>36.169000000000011</c:v>
                </c:pt>
                <c:pt idx="3183">
                  <c:v>36.169000000000011</c:v>
                </c:pt>
                <c:pt idx="3184">
                  <c:v>36.169000000000011</c:v>
                </c:pt>
                <c:pt idx="3185">
                  <c:v>36.120000000000012</c:v>
                </c:pt>
                <c:pt idx="3186">
                  <c:v>36.120000000000012</c:v>
                </c:pt>
                <c:pt idx="3187">
                  <c:v>36.120000000000012</c:v>
                </c:pt>
                <c:pt idx="3188">
                  <c:v>36.120000000000012</c:v>
                </c:pt>
                <c:pt idx="3189">
                  <c:v>36.120000000000012</c:v>
                </c:pt>
                <c:pt idx="3190">
                  <c:v>36.072000000000003</c:v>
                </c:pt>
                <c:pt idx="3191">
                  <c:v>36.072000000000003</c:v>
                </c:pt>
                <c:pt idx="3192">
                  <c:v>36.072000000000003</c:v>
                </c:pt>
                <c:pt idx="3193">
                  <c:v>36.072000000000003</c:v>
                </c:pt>
                <c:pt idx="3194">
                  <c:v>36.072000000000003</c:v>
                </c:pt>
                <c:pt idx="3195">
                  <c:v>36.072000000000003</c:v>
                </c:pt>
                <c:pt idx="3196">
                  <c:v>36.025000000000013</c:v>
                </c:pt>
                <c:pt idx="3197">
                  <c:v>36.025000000000013</c:v>
                </c:pt>
                <c:pt idx="3198">
                  <c:v>36.025000000000013</c:v>
                </c:pt>
                <c:pt idx="3199">
                  <c:v>36.025000000000013</c:v>
                </c:pt>
                <c:pt idx="3200">
                  <c:v>36.025000000000013</c:v>
                </c:pt>
                <c:pt idx="3201">
                  <c:v>36.025000000000013</c:v>
                </c:pt>
                <c:pt idx="3202">
                  <c:v>36.025000000000013</c:v>
                </c:pt>
                <c:pt idx="3203">
                  <c:v>36.025000000000013</c:v>
                </c:pt>
                <c:pt idx="3204">
                  <c:v>36.025000000000013</c:v>
                </c:pt>
                <c:pt idx="3205">
                  <c:v>36.025000000000013</c:v>
                </c:pt>
                <c:pt idx="3206">
                  <c:v>36.025000000000013</c:v>
                </c:pt>
                <c:pt idx="3207">
                  <c:v>36.025000000000013</c:v>
                </c:pt>
                <c:pt idx="3208">
                  <c:v>36.072000000000003</c:v>
                </c:pt>
                <c:pt idx="3209">
                  <c:v>36.072000000000003</c:v>
                </c:pt>
                <c:pt idx="3210">
                  <c:v>36.072000000000003</c:v>
                </c:pt>
                <c:pt idx="3211">
                  <c:v>36.072000000000003</c:v>
                </c:pt>
                <c:pt idx="3212">
                  <c:v>36.072000000000003</c:v>
                </c:pt>
                <c:pt idx="3213">
                  <c:v>36.072000000000003</c:v>
                </c:pt>
                <c:pt idx="3214">
                  <c:v>36.072000000000003</c:v>
                </c:pt>
                <c:pt idx="3215">
                  <c:v>36.072000000000003</c:v>
                </c:pt>
                <c:pt idx="3216">
                  <c:v>36.072000000000003</c:v>
                </c:pt>
                <c:pt idx="3217">
                  <c:v>36.072000000000003</c:v>
                </c:pt>
                <c:pt idx="3218">
                  <c:v>36.072000000000003</c:v>
                </c:pt>
                <c:pt idx="3219">
                  <c:v>36.072000000000003</c:v>
                </c:pt>
                <c:pt idx="3220">
                  <c:v>36.072000000000003</c:v>
                </c:pt>
                <c:pt idx="3221">
                  <c:v>36.072000000000003</c:v>
                </c:pt>
                <c:pt idx="3222">
                  <c:v>36.072000000000003</c:v>
                </c:pt>
                <c:pt idx="3223">
                  <c:v>36.120000000000012</c:v>
                </c:pt>
                <c:pt idx="3224">
                  <c:v>36.120000000000012</c:v>
                </c:pt>
                <c:pt idx="3225">
                  <c:v>36.120000000000012</c:v>
                </c:pt>
                <c:pt idx="3226">
                  <c:v>36.120000000000012</c:v>
                </c:pt>
                <c:pt idx="3227">
                  <c:v>36.072000000000003</c:v>
                </c:pt>
                <c:pt idx="3228">
                  <c:v>36.072000000000003</c:v>
                </c:pt>
                <c:pt idx="3229">
                  <c:v>36.072000000000003</c:v>
                </c:pt>
                <c:pt idx="3230">
                  <c:v>36.072000000000003</c:v>
                </c:pt>
                <c:pt idx="3231">
                  <c:v>36.072000000000003</c:v>
                </c:pt>
                <c:pt idx="3232">
                  <c:v>36.025000000000013</c:v>
                </c:pt>
                <c:pt idx="3233">
                  <c:v>36.025000000000013</c:v>
                </c:pt>
                <c:pt idx="3234">
                  <c:v>36.025000000000013</c:v>
                </c:pt>
                <c:pt idx="3235">
                  <c:v>36.025000000000013</c:v>
                </c:pt>
                <c:pt idx="3236">
                  <c:v>36.025000000000013</c:v>
                </c:pt>
                <c:pt idx="3237">
                  <c:v>36.072000000000003</c:v>
                </c:pt>
                <c:pt idx="3238">
                  <c:v>36.072000000000003</c:v>
                </c:pt>
                <c:pt idx="3239">
                  <c:v>36.072000000000003</c:v>
                </c:pt>
                <c:pt idx="3240">
                  <c:v>36.072000000000003</c:v>
                </c:pt>
                <c:pt idx="3241">
                  <c:v>36.072000000000003</c:v>
                </c:pt>
                <c:pt idx="3242">
                  <c:v>36.072000000000003</c:v>
                </c:pt>
                <c:pt idx="3243">
                  <c:v>36.072000000000003</c:v>
                </c:pt>
                <c:pt idx="3244">
                  <c:v>36.120000000000012</c:v>
                </c:pt>
                <c:pt idx="3245">
                  <c:v>36.120000000000012</c:v>
                </c:pt>
                <c:pt idx="3246">
                  <c:v>36.120000000000012</c:v>
                </c:pt>
                <c:pt idx="3247">
                  <c:v>36.169000000000011</c:v>
                </c:pt>
                <c:pt idx="3248">
                  <c:v>36.169000000000011</c:v>
                </c:pt>
                <c:pt idx="3249">
                  <c:v>36.169000000000011</c:v>
                </c:pt>
                <c:pt idx="3250">
                  <c:v>36.217000000000006</c:v>
                </c:pt>
                <c:pt idx="3251">
                  <c:v>36.217000000000006</c:v>
                </c:pt>
                <c:pt idx="3252">
                  <c:v>36.217000000000006</c:v>
                </c:pt>
                <c:pt idx="3253">
                  <c:v>36.217000000000006</c:v>
                </c:pt>
                <c:pt idx="3254">
                  <c:v>36.217000000000006</c:v>
                </c:pt>
                <c:pt idx="3255">
                  <c:v>36.266000000000012</c:v>
                </c:pt>
                <c:pt idx="3256">
                  <c:v>36.266000000000012</c:v>
                </c:pt>
                <c:pt idx="3257">
                  <c:v>36.266000000000012</c:v>
                </c:pt>
                <c:pt idx="3258">
                  <c:v>36.266000000000012</c:v>
                </c:pt>
                <c:pt idx="3259">
                  <c:v>36.266000000000012</c:v>
                </c:pt>
                <c:pt idx="3260">
                  <c:v>36.266000000000012</c:v>
                </c:pt>
                <c:pt idx="3261">
                  <c:v>36.266000000000012</c:v>
                </c:pt>
                <c:pt idx="3262">
                  <c:v>36.266000000000012</c:v>
                </c:pt>
                <c:pt idx="3263">
                  <c:v>36.266000000000012</c:v>
                </c:pt>
                <c:pt idx="3264">
                  <c:v>36.266000000000012</c:v>
                </c:pt>
                <c:pt idx="3265">
                  <c:v>36.266000000000012</c:v>
                </c:pt>
                <c:pt idx="3266">
                  <c:v>36.266000000000012</c:v>
                </c:pt>
                <c:pt idx="3267">
                  <c:v>36.266000000000012</c:v>
                </c:pt>
                <c:pt idx="3268">
                  <c:v>36.266000000000012</c:v>
                </c:pt>
                <c:pt idx="3269">
                  <c:v>36.266000000000012</c:v>
                </c:pt>
                <c:pt idx="3270">
                  <c:v>36.266000000000012</c:v>
                </c:pt>
                <c:pt idx="3271">
                  <c:v>36.266000000000012</c:v>
                </c:pt>
                <c:pt idx="3272">
                  <c:v>36.313000000000002</c:v>
                </c:pt>
                <c:pt idx="3273">
                  <c:v>36.313000000000002</c:v>
                </c:pt>
                <c:pt idx="3274">
                  <c:v>36.313000000000002</c:v>
                </c:pt>
                <c:pt idx="3275">
                  <c:v>36.313000000000002</c:v>
                </c:pt>
                <c:pt idx="3276">
                  <c:v>36.313000000000002</c:v>
                </c:pt>
                <c:pt idx="3277">
                  <c:v>36.313000000000002</c:v>
                </c:pt>
                <c:pt idx="3278">
                  <c:v>36.313000000000002</c:v>
                </c:pt>
                <c:pt idx="3279">
                  <c:v>36.313000000000002</c:v>
                </c:pt>
                <c:pt idx="3280">
                  <c:v>36.313000000000002</c:v>
                </c:pt>
                <c:pt idx="3281">
                  <c:v>36.313000000000002</c:v>
                </c:pt>
                <c:pt idx="3282">
                  <c:v>36.313000000000002</c:v>
                </c:pt>
                <c:pt idx="3283">
                  <c:v>36.313000000000002</c:v>
                </c:pt>
                <c:pt idx="3284">
                  <c:v>36.361000000000004</c:v>
                </c:pt>
                <c:pt idx="3285">
                  <c:v>36.361000000000004</c:v>
                </c:pt>
                <c:pt idx="3286">
                  <c:v>36.361000000000004</c:v>
                </c:pt>
                <c:pt idx="3287">
                  <c:v>36.361000000000004</c:v>
                </c:pt>
                <c:pt idx="3288">
                  <c:v>36.313000000000002</c:v>
                </c:pt>
                <c:pt idx="3289">
                  <c:v>36.361000000000004</c:v>
                </c:pt>
                <c:pt idx="3290">
                  <c:v>36.361000000000004</c:v>
                </c:pt>
                <c:pt idx="3291">
                  <c:v>36.361000000000004</c:v>
                </c:pt>
                <c:pt idx="3292">
                  <c:v>36.313000000000002</c:v>
                </c:pt>
                <c:pt idx="3293">
                  <c:v>36.313000000000002</c:v>
                </c:pt>
                <c:pt idx="3294">
                  <c:v>36.313000000000002</c:v>
                </c:pt>
                <c:pt idx="3295">
                  <c:v>36.313000000000002</c:v>
                </c:pt>
                <c:pt idx="3296">
                  <c:v>36.313000000000002</c:v>
                </c:pt>
                <c:pt idx="3297">
                  <c:v>36.313000000000002</c:v>
                </c:pt>
                <c:pt idx="3298">
                  <c:v>36.313000000000002</c:v>
                </c:pt>
                <c:pt idx="3299">
                  <c:v>36.313000000000002</c:v>
                </c:pt>
                <c:pt idx="3300">
                  <c:v>36.313000000000002</c:v>
                </c:pt>
                <c:pt idx="3301">
                  <c:v>36.313000000000002</c:v>
                </c:pt>
                <c:pt idx="3302">
                  <c:v>36.313000000000002</c:v>
                </c:pt>
                <c:pt idx="3303">
                  <c:v>36.313000000000002</c:v>
                </c:pt>
                <c:pt idx="3304">
                  <c:v>36.313000000000002</c:v>
                </c:pt>
                <c:pt idx="3305">
                  <c:v>36.313000000000002</c:v>
                </c:pt>
                <c:pt idx="3306">
                  <c:v>36.266000000000012</c:v>
                </c:pt>
                <c:pt idx="3307">
                  <c:v>36.313000000000002</c:v>
                </c:pt>
                <c:pt idx="3308">
                  <c:v>36.313000000000002</c:v>
                </c:pt>
                <c:pt idx="3309">
                  <c:v>36.313000000000002</c:v>
                </c:pt>
                <c:pt idx="3310">
                  <c:v>36.266000000000012</c:v>
                </c:pt>
                <c:pt idx="3311">
                  <c:v>36.313000000000002</c:v>
                </c:pt>
                <c:pt idx="3312">
                  <c:v>36.313000000000002</c:v>
                </c:pt>
                <c:pt idx="3313">
                  <c:v>36.266000000000012</c:v>
                </c:pt>
                <c:pt idx="3314">
                  <c:v>36.266000000000012</c:v>
                </c:pt>
                <c:pt idx="3315">
                  <c:v>36.266000000000012</c:v>
                </c:pt>
                <c:pt idx="3316">
                  <c:v>36.266000000000012</c:v>
                </c:pt>
                <c:pt idx="3317">
                  <c:v>36.266000000000012</c:v>
                </c:pt>
                <c:pt idx="3318">
                  <c:v>36.266000000000012</c:v>
                </c:pt>
                <c:pt idx="3319">
                  <c:v>36.217000000000006</c:v>
                </c:pt>
                <c:pt idx="3320">
                  <c:v>36.217000000000006</c:v>
                </c:pt>
                <c:pt idx="3321">
                  <c:v>36.217000000000006</c:v>
                </c:pt>
                <c:pt idx="3322">
                  <c:v>36.217000000000006</c:v>
                </c:pt>
                <c:pt idx="3323">
                  <c:v>36.217000000000006</c:v>
                </c:pt>
                <c:pt idx="3324">
                  <c:v>36.217000000000006</c:v>
                </c:pt>
                <c:pt idx="3325">
                  <c:v>36.217000000000006</c:v>
                </c:pt>
                <c:pt idx="3326">
                  <c:v>36.217000000000006</c:v>
                </c:pt>
                <c:pt idx="3327">
                  <c:v>36.217000000000006</c:v>
                </c:pt>
                <c:pt idx="3328">
                  <c:v>36.217000000000006</c:v>
                </c:pt>
                <c:pt idx="3329">
                  <c:v>36.217000000000006</c:v>
                </c:pt>
                <c:pt idx="3330">
                  <c:v>36.217000000000006</c:v>
                </c:pt>
                <c:pt idx="3331">
                  <c:v>36.217000000000006</c:v>
                </c:pt>
                <c:pt idx="3332">
                  <c:v>36.217000000000006</c:v>
                </c:pt>
                <c:pt idx="3333">
                  <c:v>36.217000000000006</c:v>
                </c:pt>
                <c:pt idx="3334">
                  <c:v>36.217000000000006</c:v>
                </c:pt>
                <c:pt idx="3335">
                  <c:v>36.266000000000012</c:v>
                </c:pt>
                <c:pt idx="3336">
                  <c:v>36.266000000000012</c:v>
                </c:pt>
                <c:pt idx="3337">
                  <c:v>36.266000000000012</c:v>
                </c:pt>
                <c:pt idx="3338">
                  <c:v>36.266000000000012</c:v>
                </c:pt>
                <c:pt idx="3339">
                  <c:v>36.266000000000012</c:v>
                </c:pt>
                <c:pt idx="3340">
                  <c:v>36.266000000000012</c:v>
                </c:pt>
                <c:pt idx="3341">
                  <c:v>36.266000000000012</c:v>
                </c:pt>
                <c:pt idx="3342">
                  <c:v>36.266000000000012</c:v>
                </c:pt>
                <c:pt idx="3343">
                  <c:v>36.266000000000012</c:v>
                </c:pt>
                <c:pt idx="3344">
                  <c:v>36.266000000000012</c:v>
                </c:pt>
                <c:pt idx="3345">
                  <c:v>36.266000000000012</c:v>
                </c:pt>
                <c:pt idx="3346">
                  <c:v>36.217000000000006</c:v>
                </c:pt>
                <c:pt idx="3347">
                  <c:v>36.217000000000006</c:v>
                </c:pt>
                <c:pt idx="3348">
                  <c:v>36.266000000000012</c:v>
                </c:pt>
                <c:pt idx="3349">
                  <c:v>36.217000000000006</c:v>
                </c:pt>
                <c:pt idx="3350">
                  <c:v>36.266000000000012</c:v>
                </c:pt>
                <c:pt idx="3351">
                  <c:v>36.266000000000012</c:v>
                </c:pt>
                <c:pt idx="3352">
                  <c:v>36.266000000000012</c:v>
                </c:pt>
                <c:pt idx="3353">
                  <c:v>36.217000000000006</c:v>
                </c:pt>
                <c:pt idx="3354">
                  <c:v>36.217000000000006</c:v>
                </c:pt>
                <c:pt idx="3355">
                  <c:v>36.217000000000006</c:v>
                </c:pt>
                <c:pt idx="3356">
                  <c:v>36.217000000000006</c:v>
                </c:pt>
                <c:pt idx="3357">
                  <c:v>36.217000000000006</c:v>
                </c:pt>
                <c:pt idx="3358">
                  <c:v>36.217000000000006</c:v>
                </c:pt>
                <c:pt idx="3359">
                  <c:v>36.217000000000006</c:v>
                </c:pt>
                <c:pt idx="3360">
                  <c:v>36.217000000000006</c:v>
                </c:pt>
                <c:pt idx="3361">
                  <c:v>36.169000000000011</c:v>
                </c:pt>
                <c:pt idx="3362">
                  <c:v>36.169000000000011</c:v>
                </c:pt>
                <c:pt idx="3363">
                  <c:v>36.169000000000011</c:v>
                </c:pt>
                <c:pt idx="3364">
                  <c:v>36.169000000000011</c:v>
                </c:pt>
                <c:pt idx="3365">
                  <c:v>36.169000000000011</c:v>
                </c:pt>
                <c:pt idx="3366">
                  <c:v>36.120000000000012</c:v>
                </c:pt>
                <c:pt idx="3367">
                  <c:v>36.120000000000012</c:v>
                </c:pt>
                <c:pt idx="3368">
                  <c:v>36.120000000000012</c:v>
                </c:pt>
                <c:pt idx="3369">
                  <c:v>36.120000000000012</c:v>
                </c:pt>
                <c:pt idx="3370">
                  <c:v>36.120000000000012</c:v>
                </c:pt>
                <c:pt idx="3371">
                  <c:v>36.120000000000012</c:v>
                </c:pt>
                <c:pt idx="3372">
                  <c:v>36.120000000000012</c:v>
                </c:pt>
                <c:pt idx="3373">
                  <c:v>36.120000000000012</c:v>
                </c:pt>
                <c:pt idx="3374">
                  <c:v>36.120000000000012</c:v>
                </c:pt>
                <c:pt idx="3375">
                  <c:v>36.169000000000011</c:v>
                </c:pt>
                <c:pt idx="3376">
                  <c:v>36.169000000000011</c:v>
                </c:pt>
                <c:pt idx="3377">
                  <c:v>36.169000000000011</c:v>
                </c:pt>
                <c:pt idx="3378">
                  <c:v>36.169000000000011</c:v>
                </c:pt>
                <c:pt idx="3379">
                  <c:v>36.169000000000011</c:v>
                </c:pt>
                <c:pt idx="3380">
                  <c:v>36.169000000000011</c:v>
                </c:pt>
                <c:pt idx="3381">
                  <c:v>36.169000000000011</c:v>
                </c:pt>
                <c:pt idx="3382">
                  <c:v>36.169000000000011</c:v>
                </c:pt>
                <c:pt idx="3383">
                  <c:v>36.169000000000011</c:v>
                </c:pt>
                <c:pt idx="3384">
                  <c:v>36.169000000000011</c:v>
                </c:pt>
                <c:pt idx="3385">
                  <c:v>36.169000000000011</c:v>
                </c:pt>
                <c:pt idx="3386">
                  <c:v>36.217000000000006</c:v>
                </c:pt>
                <c:pt idx="3387">
                  <c:v>36.217000000000006</c:v>
                </c:pt>
                <c:pt idx="3388">
                  <c:v>36.217000000000006</c:v>
                </c:pt>
                <c:pt idx="3389">
                  <c:v>36.217000000000006</c:v>
                </c:pt>
                <c:pt idx="3390">
                  <c:v>36.217000000000006</c:v>
                </c:pt>
                <c:pt idx="3391">
                  <c:v>36.217000000000006</c:v>
                </c:pt>
                <c:pt idx="3392">
                  <c:v>36.217000000000006</c:v>
                </c:pt>
                <c:pt idx="3393">
                  <c:v>36.217000000000006</c:v>
                </c:pt>
                <c:pt idx="3394">
                  <c:v>36.217000000000006</c:v>
                </c:pt>
                <c:pt idx="3395">
                  <c:v>36.217000000000006</c:v>
                </c:pt>
                <c:pt idx="3396">
                  <c:v>36.217000000000006</c:v>
                </c:pt>
                <c:pt idx="3397">
                  <c:v>36.217000000000006</c:v>
                </c:pt>
                <c:pt idx="3398">
                  <c:v>36.217000000000006</c:v>
                </c:pt>
                <c:pt idx="3399">
                  <c:v>36.217000000000006</c:v>
                </c:pt>
                <c:pt idx="3400">
                  <c:v>36.217000000000006</c:v>
                </c:pt>
                <c:pt idx="3401">
                  <c:v>36.169000000000011</c:v>
                </c:pt>
                <c:pt idx="3402">
                  <c:v>36.169000000000011</c:v>
                </c:pt>
                <c:pt idx="3403">
                  <c:v>36.169000000000011</c:v>
                </c:pt>
                <c:pt idx="3404">
                  <c:v>36.169000000000011</c:v>
                </c:pt>
                <c:pt idx="3405">
                  <c:v>36.169000000000011</c:v>
                </c:pt>
                <c:pt idx="3406">
                  <c:v>36.169000000000011</c:v>
                </c:pt>
                <c:pt idx="3407">
                  <c:v>36.169000000000011</c:v>
                </c:pt>
                <c:pt idx="3408">
                  <c:v>36.169000000000011</c:v>
                </c:pt>
                <c:pt idx="3409">
                  <c:v>36.169000000000011</c:v>
                </c:pt>
                <c:pt idx="3410">
                  <c:v>36.169000000000011</c:v>
                </c:pt>
                <c:pt idx="3411">
                  <c:v>36.169000000000011</c:v>
                </c:pt>
                <c:pt idx="3412">
                  <c:v>36.169000000000011</c:v>
                </c:pt>
                <c:pt idx="3413">
                  <c:v>36.169000000000011</c:v>
                </c:pt>
                <c:pt idx="3414">
                  <c:v>36.169000000000011</c:v>
                </c:pt>
                <c:pt idx="3415">
                  <c:v>36.169000000000011</c:v>
                </c:pt>
                <c:pt idx="3416">
                  <c:v>36.169000000000011</c:v>
                </c:pt>
                <c:pt idx="3417">
                  <c:v>36.169000000000011</c:v>
                </c:pt>
                <c:pt idx="3418">
                  <c:v>36.169000000000011</c:v>
                </c:pt>
                <c:pt idx="3419">
                  <c:v>36.169000000000011</c:v>
                </c:pt>
                <c:pt idx="3420">
                  <c:v>36.169000000000011</c:v>
                </c:pt>
                <c:pt idx="3421">
                  <c:v>36.169000000000011</c:v>
                </c:pt>
                <c:pt idx="3422">
                  <c:v>36.169000000000011</c:v>
                </c:pt>
                <c:pt idx="3423">
                  <c:v>36.169000000000011</c:v>
                </c:pt>
                <c:pt idx="3424">
                  <c:v>36.169000000000011</c:v>
                </c:pt>
                <c:pt idx="3425">
                  <c:v>36.169000000000011</c:v>
                </c:pt>
                <c:pt idx="3426">
                  <c:v>36.217000000000006</c:v>
                </c:pt>
                <c:pt idx="3427">
                  <c:v>36.217000000000006</c:v>
                </c:pt>
                <c:pt idx="3428">
                  <c:v>36.217000000000006</c:v>
                </c:pt>
                <c:pt idx="3429">
                  <c:v>36.217000000000006</c:v>
                </c:pt>
                <c:pt idx="3430">
                  <c:v>36.217000000000006</c:v>
                </c:pt>
                <c:pt idx="3431">
                  <c:v>36.266000000000012</c:v>
                </c:pt>
                <c:pt idx="3432">
                  <c:v>36.266000000000012</c:v>
                </c:pt>
                <c:pt idx="3433">
                  <c:v>36.266000000000012</c:v>
                </c:pt>
                <c:pt idx="3434">
                  <c:v>36.266000000000012</c:v>
                </c:pt>
                <c:pt idx="3435">
                  <c:v>36.266000000000012</c:v>
                </c:pt>
                <c:pt idx="3436">
                  <c:v>36.313000000000002</c:v>
                </c:pt>
                <c:pt idx="3437">
                  <c:v>36.313000000000002</c:v>
                </c:pt>
                <c:pt idx="3438">
                  <c:v>36.361000000000004</c:v>
                </c:pt>
                <c:pt idx="3439">
                  <c:v>36.361000000000004</c:v>
                </c:pt>
                <c:pt idx="3440">
                  <c:v>36.361000000000004</c:v>
                </c:pt>
                <c:pt idx="3441">
                  <c:v>36.361000000000004</c:v>
                </c:pt>
                <c:pt idx="3442">
                  <c:v>36.361000000000004</c:v>
                </c:pt>
                <c:pt idx="3443">
                  <c:v>36.361000000000004</c:v>
                </c:pt>
                <c:pt idx="3444">
                  <c:v>36.361000000000004</c:v>
                </c:pt>
                <c:pt idx="3445">
                  <c:v>36.361000000000004</c:v>
                </c:pt>
                <c:pt idx="3446">
                  <c:v>36.361000000000004</c:v>
                </c:pt>
                <c:pt idx="3447">
                  <c:v>36.361000000000004</c:v>
                </c:pt>
                <c:pt idx="3448">
                  <c:v>36.410000000000004</c:v>
                </c:pt>
                <c:pt idx="3449">
                  <c:v>36.410000000000004</c:v>
                </c:pt>
                <c:pt idx="3450">
                  <c:v>36.410000000000004</c:v>
                </c:pt>
                <c:pt idx="3451">
                  <c:v>36.410000000000004</c:v>
                </c:pt>
                <c:pt idx="3452">
                  <c:v>36.410000000000004</c:v>
                </c:pt>
                <c:pt idx="3453">
                  <c:v>36.410000000000004</c:v>
                </c:pt>
                <c:pt idx="3454">
                  <c:v>36.410000000000004</c:v>
                </c:pt>
                <c:pt idx="3455">
                  <c:v>36.410000000000004</c:v>
                </c:pt>
                <c:pt idx="3456">
                  <c:v>36.410000000000004</c:v>
                </c:pt>
                <c:pt idx="3457">
                  <c:v>36.410000000000004</c:v>
                </c:pt>
                <c:pt idx="3458">
                  <c:v>36.410000000000004</c:v>
                </c:pt>
                <c:pt idx="3459">
                  <c:v>36.410000000000004</c:v>
                </c:pt>
                <c:pt idx="3460">
                  <c:v>36.410000000000004</c:v>
                </c:pt>
                <c:pt idx="3461">
                  <c:v>36.410000000000004</c:v>
                </c:pt>
                <c:pt idx="3462">
                  <c:v>36.410000000000004</c:v>
                </c:pt>
                <c:pt idx="3463">
                  <c:v>36.361000000000004</c:v>
                </c:pt>
                <c:pt idx="3464">
                  <c:v>36.361000000000004</c:v>
                </c:pt>
                <c:pt idx="3465">
                  <c:v>36.410000000000004</c:v>
                </c:pt>
                <c:pt idx="3466">
                  <c:v>36.361000000000004</c:v>
                </c:pt>
                <c:pt idx="3467">
                  <c:v>36.361000000000004</c:v>
                </c:pt>
                <c:pt idx="3468">
                  <c:v>36.410000000000004</c:v>
                </c:pt>
                <c:pt idx="3469">
                  <c:v>36.410000000000004</c:v>
                </c:pt>
                <c:pt idx="3470">
                  <c:v>36.410000000000004</c:v>
                </c:pt>
                <c:pt idx="3471">
                  <c:v>36.410000000000004</c:v>
                </c:pt>
                <c:pt idx="3472">
                  <c:v>36.410000000000004</c:v>
                </c:pt>
                <c:pt idx="3473">
                  <c:v>36.410000000000004</c:v>
                </c:pt>
                <c:pt idx="3474">
                  <c:v>36.410000000000004</c:v>
                </c:pt>
                <c:pt idx="3475">
                  <c:v>36.459000000000003</c:v>
                </c:pt>
                <c:pt idx="3476">
                  <c:v>36.459000000000003</c:v>
                </c:pt>
                <c:pt idx="3477">
                  <c:v>36.505000000000003</c:v>
                </c:pt>
                <c:pt idx="3478">
                  <c:v>36.554000000000002</c:v>
                </c:pt>
                <c:pt idx="3479">
                  <c:v>36.603000000000002</c:v>
                </c:pt>
                <c:pt idx="3480">
                  <c:v>36.651000000000003</c:v>
                </c:pt>
                <c:pt idx="3481">
                  <c:v>36.698000000000015</c:v>
                </c:pt>
                <c:pt idx="3482">
                  <c:v>37.081000000000003</c:v>
                </c:pt>
                <c:pt idx="3483">
                  <c:v>37.846000000000004</c:v>
                </c:pt>
                <c:pt idx="3484">
                  <c:v>38.084000000000003</c:v>
                </c:pt>
                <c:pt idx="3485">
                  <c:v>38.179000000000002</c:v>
                </c:pt>
                <c:pt idx="3486">
                  <c:v>38.226000000000013</c:v>
                </c:pt>
                <c:pt idx="3487">
                  <c:v>38.226000000000013</c:v>
                </c:pt>
                <c:pt idx="3488">
                  <c:v>38.226000000000013</c:v>
                </c:pt>
                <c:pt idx="3489">
                  <c:v>38.179000000000002</c:v>
                </c:pt>
                <c:pt idx="3490">
                  <c:v>38.131</c:v>
                </c:pt>
                <c:pt idx="3491">
                  <c:v>38.084000000000003</c:v>
                </c:pt>
                <c:pt idx="3492">
                  <c:v>37.989000000000004</c:v>
                </c:pt>
                <c:pt idx="3493">
                  <c:v>37.989000000000004</c:v>
                </c:pt>
                <c:pt idx="3494">
                  <c:v>37.989000000000004</c:v>
                </c:pt>
                <c:pt idx="3495">
                  <c:v>37.942</c:v>
                </c:pt>
                <c:pt idx="3496">
                  <c:v>37.942</c:v>
                </c:pt>
                <c:pt idx="3497">
                  <c:v>37.942</c:v>
                </c:pt>
                <c:pt idx="3498">
                  <c:v>37.942</c:v>
                </c:pt>
                <c:pt idx="3499">
                  <c:v>37.942</c:v>
                </c:pt>
                <c:pt idx="3500">
                  <c:v>37.893000000000001</c:v>
                </c:pt>
                <c:pt idx="3501">
                  <c:v>37.893000000000001</c:v>
                </c:pt>
                <c:pt idx="3502">
                  <c:v>37.893000000000001</c:v>
                </c:pt>
                <c:pt idx="3503">
                  <c:v>37.893000000000001</c:v>
                </c:pt>
                <c:pt idx="3504">
                  <c:v>37.893000000000001</c:v>
                </c:pt>
                <c:pt idx="3505">
                  <c:v>37.893000000000001</c:v>
                </c:pt>
                <c:pt idx="3506">
                  <c:v>37.893000000000001</c:v>
                </c:pt>
                <c:pt idx="3507">
                  <c:v>37.846000000000004</c:v>
                </c:pt>
                <c:pt idx="3508">
                  <c:v>37.893000000000001</c:v>
                </c:pt>
                <c:pt idx="3509">
                  <c:v>37.893000000000001</c:v>
                </c:pt>
                <c:pt idx="3510">
                  <c:v>37.942</c:v>
                </c:pt>
                <c:pt idx="3511">
                  <c:v>37.942</c:v>
                </c:pt>
                <c:pt idx="3512">
                  <c:v>37.989000000000004</c:v>
                </c:pt>
                <c:pt idx="3513">
                  <c:v>37.989000000000004</c:v>
                </c:pt>
                <c:pt idx="3514">
                  <c:v>37.989000000000004</c:v>
                </c:pt>
                <c:pt idx="3515">
                  <c:v>37.989000000000004</c:v>
                </c:pt>
                <c:pt idx="3516">
                  <c:v>38.037000000000006</c:v>
                </c:pt>
                <c:pt idx="3517">
                  <c:v>38.037000000000006</c:v>
                </c:pt>
                <c:pt idx="3518">
                  <c:v>38.037000000000006</c:v>
                </c:pt>
                <c:pt idx="3519">
                  <c:v>38.084000000000003</c:v>
                </c:pt>
                <c:pt idx="3520">
                  <c:v>38.131</c:v>
                </c:pt>
                <c:pt idx="3521">
                  <c:v>38.131</c:v>
                </c:pt>
                <c:pt idx="3522">
                  <c:v>38.179000000000002</c:v>
                </c:pt>
                <c:pt idx="3523">
                  <c:v>38.179000000000002</c:v>
                </c:pt>
                <c:pt idx="3524">
                  <c:v>38.226000000000013</c:v>
                </c:pt>
                <c:pt idx="3525">
                  <c:v>38.273000000000003</c:v>
                </c:pt>
                <c:pt idx="3526">
                  <c:v>38.322000000000003</c:v>
                </c:pt>
                <c:pt idx="3527">
                  <c:v>38.368000000000002</c:v>
                </c:pt>
                <c:pt idx="3528">
                  <c:v>38.414999999999999</c:v>
                </c:pt>
                <c:pt idx="3529">
                  <c:v>38.511000000000003</c:v>
                </c:pt>
                <c:pt idx="3530">
                  <c:v>38.557000000000002</c:v>
                </c:pt>
                <c:pt idx="3531">
                  <c:v>38.557000000000002</c:v>
                </c:pt>
                <c:pt idx="3532">
                  <c:v>38.557000000000002</c:v>
                </c:pt>
                <c:pt idx="3533">
                  <c:v>38.606000000000002</c:v>
                </c:pt>
                <c:pt idx="3534">
                  <c:v>38.653000000000006</c:v>
                </c:pt>
                <c:pt idx="3535">
                  <c:v>38.748000000000012</c:v>
                </c:pt>
                <c:pt idx="3536">
                  <c:v>38.748000000000012</c:v>
                </c:pt>
                <c:pt idx="3537">
                  <c:v>38.748000000000012</c:v>
                </c:pt>
                <c:pt idx="3538">
                  <c:v>38.748000000000012</c:v>
                </c:pt>
                <c:pt idx="3539">
                  <c:v>38.748000000000012</c:v>
                </c:pt>
                <c:pt idx="3540">
                  <c:v>38.748000000000012</c:v>
                </c:pt>
                <c:pt idx="3541">
                  <c:v>38.795000000000016</c:v>
                </c:pt>
                <c:pt idx="3542">
                  <c:v>38.795000000000016</c:v>
                </c:pt>
                <c:pt idx="3543">
                  <c:v>38.748000000000012</c:v>
                </c:pt>
                <c:pt idx="3544">
                  <c:v>38.700000000000003</c:v>
                </c:pt>
                <c:pt idx="3545">
                  <c:v>38.700000000000003</c:v>
                </c:pt>
                <c:pt idx="3546">
                  <c:v>38.653000000000006</c:v>
                </c:pt>
                <c:pt idx="3547">
                  <c:v>38.606000000000002</c:v>
                </c:pt>
                <c:pt idx="3548">
                  <c:v>38.606000000000002</c:v>
                </c:pt>
                <c:pt idx="3549">
                  <c:v>38.557000000000002</c:v>
                </c:pt>
                <c:pt idx="3550">
                  <c:v>38.557000000000002</c:v>
                </c:pt>
                <c:pt idx="3551">
                  <c:v>38.557000000000002</c:v>
                </c:pt>
                <c:pt idx="3552">
                  <c:v>38.557000000000002</c:v>
                </c:pt>
                <c:pt idx="3553">
                  <c:v>38.511000000000003</c:v>
                </c:pt>
                <c:pt idx="3554">
                  <c:v>38.511000000000003</c:v>
                </c:pt>
                <c:pt idx="3555">
                  <c:v>38.464000000000006</c:v>
                </c:pt>
                <c:pt idx="3556">
                  <c:v>38.414999999999999</c:v>
                </c:pt>
                <c:pt idx="3557">
                  <c:v>38.368000000000002</c:v>
                </c:pt>
                <c:pt idx="3558">
                  <c:v>38.368000000000002</c:v>
                </c:pt>
                <c:pt idx="3559">
                  <c:v>38.368000000000002</c:v>
                </c:pt>
                <c:pt idx="3560">
                  <c:v>38.322000000000003</c:v>
                </c:pt>
                <c:pt idx="3561">
                  <c:v>38.322000000000003</c:v>
                </c:pt>
                <c:pt idx="3562">
                  <c:v>38.273000000000003</c:v>
                </c:pt>
                <c:pt idx="3563">
                  <c:v>38.273000000000003</c:v>
                </c:pt>
                <c:pt idx="3564">
                  <c:v>38.273000000000003</c:v>
                </c:pt>
                <c:pt idx="3565">
                  <c:v>38.273000000000003</c:v>
                </c:pt>
                <c:pt idx="3566">
                  <c:v>38.273000000000003</c:v>
                </c:pt>
                <c:pt idx="3567">
                  <c:v>38.273000000000003</c:v>
                </c:pt>
                <c:pt idx="3568">
                  <c:v>38.226000000000013</c:v>
                </c:pt>
                <c:pt idx="3569">
                  <c:v>38.226000000000013</c:v>
                </c:pt>
                <c:pt idx="3570">
                  <c:v>38.179000000000002</c:v>
                </c:pt>
                <c:pt idx="3571">
                  <c:v>38.131</c:v>
                </c:pt>
                <c:pt idx="3572">
                  <c:v>38.084000000000003</c:v>
                </c:pt>
                <c:pt idx="3573">
                  <c:v>38.037000000000006</c:v>
                </c:pt>
                <c:pt idx="3574">
                  <c:v>38.037000000000006</c:v>
                </c:pt>
                <c:pt idx="3575">
                  <c:v>37.989000000000004</c:v>
                </c:pt>
                <c:pt idx="3576">
                  <c:v>38.037000000000006</c:v>
                </c:pt>
                <c:pt idx="3577">
                  <c:v>38.131</c:v>
                </c:pt>
                <c:pt idx="3578">
                  <c:v>38.131</c:v>
                </c:pt>
                <c:pt idx="3579">
                  <c:v>38.179000000000002</c:v>
                </c:pt>
                <c:pt idx="3580">
                  <c:v>38.226000000000013</c:v>
                </c:pt>
                <c:pt idx="3581">
                  <c:v>38.368000000000002</c:v>
                </c:pt>
                <c:pt idx="3582">
                  <c:v>38.511000000000003</c:v>
                </c:pt>
                <c:pt idx="3583">
                  <c:v>38.653000000000006</c:v>
                </c:pt>
                <c:pt idx="3584">
                  <c:v>38.795000000000016</c:v>
                </c:pt>
                <c:pt idx="3585">
                  <c:v>38.841999999999999</c:v>
                </c:pt>
                <c:pt idx="3586">
                  <c:v>38.841999999999999</c:v>
                </c:pt>
                <c:pt idx="3587">
                  <c:v>38.841999999999999</c:v>
                </c:pt>
                <c:pt idx="3588">
                  <c:v>38.889000000000003</c:v>
                </c:pt>
                <c:pt idx="3589">
                  <c:v>38.889000000000003</c:v>
                </c:pt>
                <c:pt idx="3590">
                  <c:v>38.889000000000003</c:v>
                </c:pt>
                <c:pt idx="3591">
                  <c:v>38.889000000000003</c:v>
                </c:pt>
                <c:pt idx="3592">
                  <c:v>38.889000000000003</c:v>
                </c:pt>
                <c:pt idx="3593">
                  <c:v>38.889000000000003</c:v>
                </c:pt>
                <c:pt idx="3594">
                  <c:v>38.889000000000003</c:v>
                </c:pt>
                <c:pt idx="3595">
                  <c:v>38.889000000000003</c:v>
                </c:pt>
                <c:pt idx="3596">
                  <c:v>38.889000000000003</c:v>
                </c:pt>
                <c:pt idx="3597">
                  <c:v>38.937000000000005</c:v>
                </c:pt>
                <c:pt idx="3598">
                  <c:v>38.937000000000005</c:v>
                </c:pt>
                <c:pt idx="3599">
                  <c:v>38.984000000000002</c:v>
                </c:pt>
                <c:pt idx="3600">
                  <c:v>38.984000000000002</c:v>
                </c:pt>
                <c:pt idx="3601">
                  <c:v>39.078000000000003</c:v>
                </c:pt>
                <c:pt idx="3602">
                  <c:v>39.267000000000003</c:v>
                </c:pt>
                <c:pt idx="3603">
                  <c:v>39.36</c:v>
                </c:pt>
                <c:pt idx="3604">
                  <c:v>39.549000000000007</c:v>
                </c:pt>
                <c:pt idx="3605">
                  <c:v>39.690000000000012</c:v>
                </c:pt>
                <c:pt idx="3606">
                  <c:v>39.783000000000001</c:v>
                </c:pt>
                <c:pt idx="3607">
                  <c:v>39.877000000000002</c:v>
                </c:pt>
                <c:pt idx="3608">
                  <c:v>40.017000000000003</c:v>
                </c:pt>
                <c:pt idx="3609">
                  <c:v>40.204000000000001</c:v>
                </c:pt>
                <c:pt idx="3610">
                  <c:v>40.392000000000003</c:v>
                </c:pt>
                <c:pt idx="3611">
                  <c:v>40.438000000000002</c:v>
                </c:pt>
                <c:pt idx="3612">
                  <c:v>40.392000000000003</c:v>
                </c:pt>
                <c:pt idx="3613">
                  <c:v>40.392000000000003</c:v>
                </c:pt>
                <c:pt idx="3614">
                  <c:v>40.392000000000003</c:v>
                </c:pt>
                <c:pt idx="3615">
                  <c:v>40.392000000000003</c:v>
                </c:pt>
                <c:pt idx="3616">
                  <c:v>40.438000000000002</c:v>
                </c:pt>
                <c:pt idx="3617">
                  <c:v>40.484999999999999</c:v>
                </c:pt>
                <c:pt idx="3618">
                  <c:v>40.532000000000011</c:v>
                </c:pt>
                <c:pt idx="3619">
                  <c:v>40.579000000000001</c:v>
                </c:pt>
                <c:pt idx="3620">
                  <c:v>40.626000000000012</c:v>
                </c:pt>
                <c:pt idx="3621">
                  <c:v>40.719000000000001</c:v>
                </c:pt>
                <c:pt idx="3622">
                  <c:v>40.764000000000003</c:v>
                </c:pt>
                <c:pt idx="3623">
                  <c:v>40.857999999999997</c:v>
                </c:pt>
                <c:pt idx="3624">
                  <c:v>40.857999999999997</c:v>
                </c:pt>
                <c:pt idx="3625">
                  <c:v>40.857999999999997</c:v>
                </c:pt>
                <c:pt idx="3626">
                  <c:v>40.950999999999993</c:v>
                </c:pt>
                <c:pt idx="3627">
                  <c:v>40.998000000000012</c:v>
                </c:pt>
                <c:pt idx="3628">
                  <c:v>41.09</c:v>
                </c:pt>
                <c:pt idx="3629">
                  <c:v>41.184000000000005</c:v>
                </c:pt>
                <c:pt idx="3630">
                  <c:v>41.230000000000011</c:v>
                </c:pt>
                <c:pt idx="3631">
                  <c:v>41.230000000000011</c:v>
                </c:pt>
                <c:pt idx="3632">
                  <c:v>41.184000000000005</c:v>
                </c:pt>
                <c:pt idx="3633">
                  <c:v>41.184000000000005</c:v>
                </c:pt>
                <c:pt idx="3634">
                  <c:v>41.184000000000005</c:v>
                </c:pt>
                <c:pt idx="3635">
                  <c:v>41.137</c:v>
                </c:pt>
                <c:pt idx="3636">
                  <c:v>41.09</c:v>
                </c:pt>
                <c:pt idx="3637">
                  <c:v>40.998000000000012</c:v>
                </c:pt>
                <c:pt idx="3638">
                  <c:v>40.905000000000001</c:v>
                </c:pt>
                <c:pt idx="3639">
                  <c:v>40.764000000000003</c:v>
                </c:pt>
                <c:pt idx="3640">
                  <c:v>40.626000000000012</c:v>
                </c:pt>
                <c:pt idx="3641">
                  <c:v>40.438000000000002</c:v>
                </c:pt>
                <c:pt idx="3642">
                  <c:v>40.251000000000005</c:v>
                </c:pt>
                <c:pt idx="3643">
                  <c:v>40.158000000000001</c:v>
                </c:pt>
                <c:pt idx="3644">
                  <c:v>40.111000000000004</c:v>
                </c:pt>
                <c:pt idx="3645">
                  <c:v>40.017000000000003</c:v>
                </c:pt>
                <c:pt idx="3646">
                  <c:v>39.924000000000007</c:v>
                </c:pt>
                <c:pt idx="3647">
                  <c:v>39.83</c:v>
                </c:pt>
                <c:pt idx="3648">
                  <c:v>39.736000000000011</c:v>
                </c:pt>
                <c:pt idx="3649">
                  <c:v>39.690000000000012</c:v>
                </c:pt>
                <c:pt idx="3650">
                  <c:v>39.596000000000011</c:v>
                </c:pt>
                <c:pt idx="3651">
                  <c:v>39.502000000000002</c:v>
                </c:pt>
                <c:pt idx="3652">
                  <c:v>39.454000000000001</c:v>
                </c:pt>
                <c:pt idx="3653">
                  <c:v>39.407000000000004</c:v>
                </c:pt>
                <c:pt idx="3654">
                  <c:v>39.313000000000002</c:v>
                </c:pt>
                <c:pt idx="3655">
                  <c:v>39.313000000000002</c:v>
                </c:pt>
                <c:pt idx="3656">
                  <c:v>39.313000000000002</c:v>
                </c:pt>
                <c:pt idx="3657">
                  <c:v>39.36</c:v>
                </c:pt>
                <c:pt idx="3658">
                  <c:v>39.454000000000001</c:v>
                </c:pt>
                <c:pt idx="3659">
                  <c:v>39.549000000000007</c:v>
                </c:pt>
                <c:pt idx="3660">
                  <c:v>39.643000000000001</c:v>
                </c:pt>
                <c:pt idx="3661">
                  <c:v>39.690000000000012</c:v>
                </c:pt>
                <c:pt idx="3662">
                  <c:v>39.690000000000012</c:v>
                </c:pt>
                <c:pt idx="3663">
                  <c:v>39.690000000000012</c:v>
                </c:pt>
                <c:pt idx="3664">
                  <c:v>39.690000000000012</c:v>
                </c:pt>
                <c:pt idx="3665">
                  <c:v>39.690000000000012</c:v>
                </c:pt>
                <c:pt idx="3666">
                  <c:v>39.596000000000011</c:v>
                </c:pt>
                <c:pt idx="3667">
                  <c:v>39.549000000000007</c:v>
                </c:pt>
                <c:pt idx="3668">
                  <c:v>39.502000000000002</c:v>
                </c:pt>
                <c:pt idx="3669">
                  <c:v>39.407000000000004</c:v>
                </c:pt>
                <c:pt idx="3670">
                  <c:v>39.36</c:v>
                </c:pt>
                <c:pt idx="3671">
                  <c:v>39.407000000000004</c:v>
                </c:pt>
                <c:pt idx="3672">
                  <c:v>39.407000000000004</c:v>
                </c:pt>
                <c:pt idx="3673">
                  <c:v>39.36</c:v>
                </c:pt>
                <c:pt idx="3674">
                  <c:v>39.36</c:v>
                </c:pt>
                <c:pt idx="3675">
                  <c:v>39.407000000000004</c:v>
                </c:pt>
                <c:pt idx="3676">
                  <c:v>39.454000000000001</c:v>
                </c:pt>
                <c:pt idx="3677">
                  <c:v>39.454000000000001</c:v>
                </c:pt>
                <c:pt idx="3678">
                  <c:v>39.407000000000004</c:v>
                </c:pt>
                <c:pt idx="3679">
                  <c:v>39.36</c:v>
                </c:pt>
                <c:pt idx="3680">
                  <c:v>39.407000000000004</c:v>
                </c:pt>
                <c:pt idx="3681">
                  <c:v>39.454000000000001</c:v>
                </c:pt>
                <c:pt idx="3682">
                  <c:v>39.549000000000007</c:v>
                </c:pt>
                <c:pt idx="3683">
                  <c:v>39.643000000000001</c:v>
                </c:pt>
                <c:pt idx="3684">
                  <c:v>39.783000000000001</c:v>
                </c:pt>
                <c:pt idx="3685">
                  <c:v>39.877000000000002</c:v>
                </c:pt>
                <c:pt idx="3686">
                  <c:v>39.877000000000002</c:v>
                </c:pt>
                <c:pt idx="3687">
                  <c:v>39.83</c:v>
                </c:pt>
                <c:pt idx="3688">
                  <c:v>39.690000000000012</c:v>
                </c:pt>
                <c:pt idx="3689">
                  <c:v>39.549000000000007</c:v>
                </c:pt>
                <c:pt idx="3690">
                  <c:v>39.454000000000001</c:v>
                </c:pt>
                <c:pt idx="3691">
                  <c:v>39.454000000000001</c:v>
                </c:pt>
                <c:pt idx="3692">
                  <c:v>39.454000000000001</c:v>
                </c:pt>
                <c:pt idx="3693">
                  <c:v>39.502000000000002</c:v>
                </c:pt>
                <c:pt idx="3694">
                  <c:v>39.454000000000001</c:v>
                </c:pt>
                <c:pt idx="3695">
                  <c:v>39.36</c:v>
                </c:pt>
                <c:pt idx="3696">
                  <c:v>39.267000000000003</c:v>
                </c:pt>
                <c:pt idx="3697">
                  <c:v>39.173000000000002</c:v>
                </c:pt>
                <c:pt idx="3698">
                  <c:v>39.078000000000003</c:v>
                </c:pt>
                <c:pt idx="3699">
                  <c:v>38.937000000000005</c:v>
                </c:pt>
                <c:pt idx="3700">
                  <c:v>38.795000000000016</c:v>
                </c:pt>
                <c:pt idx="3701">
                  <c:v>38.653000000000006</c:v>
                </c:pt>
                <c:pt idx="3702">
                  <c:v>38.557000000000002</c:v>
                </c:pt>
                <c:pt idx="3703">
                  <c:v>38.606000000000002</c:v>
                </c:pt>
                <c:pt idx="3704">
                  <c:v>38.700000000000003</c:v>
                </c:pt>
                <c:pt idx="3705">
                  <c:v>38.700000000000003</c:v>
                </c:pt>
                <c:pt idx="3706">
                  <c:v>38.606000000000002</c:v>
                </c:pt>
                <c:pt idx="3707">
                  <c:v>38.606000000000002</c:v>
                </c:pt>
                <c:pt idx="3708">
                  <c:v>38.606000000000002</c:v>
                </c:pt>
                <c:pt idx="3709">
                  <c:v>38.511000000000003</c:v>
                </c:pt>
                <c:pt idx="3710">
                  <c:v>38.414999999999999</c:v>
                </c:pt>
                <c:pt idx="3711">
                  <c:v>38.368000000000002</c:v>
                </c:pt>
                <c:pt idx="3712">
                  <c:v>38.226000000000013</c:v>
                </c:pt>
                <c:pt idx="3713">
                  <c:v>38.084000000000003</c:v>
                </c:pt>
                <c:pt idx="3714">
                  <c:v>37.989000000000004</c:v>
                </c:pt>
                <c:pt idx="3715">
                  <c:v>37.942</c:v>
                </c:pt>
                <c:pt idx="3716">
                  <c:v>37.798000000000016</c:v>
                </c:pt>
                <c:pt idx="3717">
                  <c:v>37.656000000000006</c:v>
                </c:pt>
                <c:pt idx="3718">
                  <c:v>37.609000000000002</c:v>
                </c:pt>
                <c:pt idx="3719">
                  <c:v>37.465000000000003</c:v>
                </c:pt>
                <c:pt idx="3720">
                  <c:v>37.274000000000001</c:v>
                </c:pt>
                <c:pt idx="3721">
                  <c:v>37.130000000000003</c:v>
                </c:pt>
                <c:pt idx="3722">
                  <c:v>37.081000000000003</c:v>
                </c:pt>
                <c:pt idx="3723">
                  <c:v>37.035000000000011</c:v>
                </c:pt>
                <c:pt idx="3724">
                  <c:v>36.939</c:v>
                </c:pt>
                <c:pt idx="3725">
                  <c:v>36.891000000000005</c:v>
                </c:pt>
                <c:pt idx="3726">
                  <c:v>36.939</c:v>
                </c:pt>
                <c:pt idx="3727">
                  <c:v>36.939</c:v>
                </c:pt>
                <c:pt idx="3728">
                  <c:v>36.891000000000005</c:v>
                </c:pt>
                <c:pt idx="3729">
                  <c:v>36.986000000000004</c:v>
                </c:pt>
                <c:pt idx="3730">
                  <c:v>36.939</c:v>
                </c:pt>
                <c:pt idx="3731">
                  <c:v>36.939</c:v>
                </c:pt>
                <c:pt idx="3732">
                  <c:v>36.939</c:v>
                </c:pt>
                <c:pt idx="3733">
                  <c:v>37.035000000000011</c:v>
                </c:pt>
                <c:pt idx="3734">
                  <c:v>37.035000000000011</c:v>
                </c:pt>
                <c:pt idx="3735">
                  <c:v>36.986000000000004</c:v>
                </c:pt>
                <c:pt idx="3736">
                  <c:v>37.081000000000003</c:v>
                </c:pt>
                <c:pt idx="3737">
                  <c:v>37.179000000000002</c:v>
                </c:pt>
                <c:pt idx="3738">
                  <c:v>37.179000000000002</c:v>
                </c:pt>
                <c:pt idx="3739">
                  <c:v>37.225000000000016</c:v>
                </c:pt>
                <c:pt idx="3740">
                  <c:v>37.321000000000005</c:v>
                </c:pt>
                <c:pt idx="3741">
                  <c:v>37.416000000000004</c:v>
                </c:pt>
                <c:pt idx="3742">
                  <c:v>37.416000000000004</c:v>
                </c:pt>
                <c:pt idx="3743">
                  <c:v>37.416000000000004</c:v>
                </c:pt>
                <c:pt idx="3744">
                  <c:v>37.56</c:v>
                </c:pt>
                <c:pt idx="3745">
                  <c:v>37.609000000000002</c:v>
                </c:pt>
                <c:pt idx="3746">
                  <c:v>37.56</c:v>
                </c:pt>
                <c:pt idx="3747">
                  <c:v>37.656000000000006</c:v>
                </c:pt>
                <c:pt idx="3748">
                  <c:v>37.751000000000005</c:v>
                </c:pt>
                <c:pt idx="3749">
                  <c:v>37.702000000000012</c:v>
                </c:pt>
                <c:pt idx="3750">
                  <c:v>37.656000000000006</c:v>
                </c:pt>
                <c:pt idx="3751">
                  <c:v>37.702000000000012</c:v>
                </c:pt>
                <c:pt idx="3752">
                  <c:v>37.798000000000016</c:v>
                </c:pt>
                <c:pt idx="3753">
                  <c:v>37.893000000000001</c:v>
                </c:pt>
                <c:pt idx="3754">
                  <c:v>37.893000000000001</c:v>
                </c:pt>
                <c:pt idx="3755">
                  <c:v>37.846000000000004</c:v>
                </c:pt>
                <c:pt idx="3756">
                  <c:v>37.798000000000016</c:v>
                </c:pt>
                <c:pt idx="3757">
                  <c:v>37.846000000000004</c:v>
                </c:pt>
                <c:pt idx="3758">
                  <c:v>37.846000000000004</c:v>
                </c:pt>
                <c:pt idx="3759">
                  <c:v>37.846000000000004</c:v>
                </c:pt>
                <c:pt idx="3760">
                  <c:v>37.751000000000005</c:v>
                </c:pt>
                <c:pt idx="3761">
                  <c:v>37.656000000000006</c:v>
                </c:pt>
                <c:pt idx="3762">
                  <c:v>37.656000000000006</c:v>
                </c:pt>
                <c:pt idx="3763">
                  <c:v>37.702000000000012</c:v>
                </c:pt>
                <c:pt idx="3764">
                  <c:v>37.751000000000005</c:v>
                </c:pt>
                <c:pt idx="3765">
                  <c:v>37.609000000000002</c:v>
                </c:pt>
                <c:pt idx="3766">
                  <c:v>37.513000000000005</c:v>
                </c:pt>
                <c:pt idx="3767">
                  <c:v>37.56</c:v>
                </c:pt>
                <c:pt idx="3768">
                  <c:v>37.656000000000006</c:v>
                </c:pt>
                <c:pt idx="3769">
                  <c:v>37.702000000000012</c:v>
                </c:pt>
                <c:pt idx="3770">
                  <c:v>37.702000000000012</c:v>
                </c:pt>
                <c:pt idx="3771">
                  <c:v>37.702000000000012</c:v>
                </c:pt>
                <c:pt idx="3772">
                  <c:v>37.609000000000002</c:v>
                </c:pt>
                <c:pt idx="3773">
                  <c:v>37.513000000000005</c:v>
                </c:pt>
                <c:pt idx="3774">
                  <c:v>37.513000000000005</c:v>
                </c:pt>
                <c:pt idx="3775">
                  <c:v>37.56</c:v>
                </c:pt>
                <c:pt idx="3776">
                  <c:v>37.609000000000002</c:v>
                </c:pt>
                <c:pt idx="3777">
                  <c:v>37.513000000000005</c:v>
                </c:pt>
                <c:pt idx="3778">
                  <c:v>37.416000000000004</c:v>
                </c:pt>
                <c:pt idx="3779">
                  <c:v>37.274000000000001</c:v>
                </c:pt>
                <c:pt idx="3780">
                  <c:v>37.274000000000001</c:v>
                </c:pt>
                <c:pt idx="3781">
                  <c:v>37.274000000000001</c:v>
                </c:pt>
                <c:pt idx="3782">
                  <c:v>37.179000000000002</c:v>
                </c:pt>
                <c:pt idx="3783">
                  <c:v>37.035000000000011</c:v>
                </c:pt>
                <c:pt idx="3784">
                  <c:v>36.986000000000004</c:v>
                </c:pt>
                <c:pt idx="3785">
                  <c:v>36.891000000000005</c:v>
                </c:pt>
                <c:pt idx="3786">
                  <c:v>36.841999999999999</c:v>
                </c:pt>
                <c:pt idx="3787">
                  <c:v>36.841999999999999</c:v>
                </c:pt>
                <c:pt idx="3788">
                  <c:v>36.841999999999999</c:v>
                </c:pt>
                <c:pt idx="3789">
                  <c:v>36.841999999999999</c:v>
                </c:pt>
                <c:pt idx="3790">
                  <c:v>36.747</c:v>
                </c:pt>
                <c:pt idx="3791">
                  <c:v>36.651000000000003</c:v>
                </c:pt>
                <c:pt idx="3792">
                  <c:v>36.505000000000003</c:v>
                </c:pt>
                <c:pt idx="3793">
                  <c:v>36.505000000000003</c:v>
                </c:pt>
                <c:pt idx="3794">
                  <c:v>36.505000000000003</c:v>
                </c:pt>
                <c:pt idx="3795">
                  <c:v>36.361000000000004</c:v>
                </c:pt>
                <c:pt idx="3796">
                  <c:v>36.169000000000011</c:v>
                </c:pt>
                <c:pt idx="3797">
                  <c:v>36.072000000000003</c:v>
                </c:pt>
                <c:pt idx="3798">
                  <c:v>36.025000000000013</c:v>
                </c:pt>
                <c:pt idx="3799">
                  <c:v>36.025000000000013</c:v>
                </c:pt>
                <c:pt idx="3800">
                  <c:v>35.976000000000006</c:v>
                </c:pt>
                <c:pt idx="3801">
                  <c:v>35.879000000000005</c:v>
                </c:pt>
                <c:pt idx="3802">
                  <c:v>35.782000000000011</c:v>
                </c:pt>
                <c:pt idx="3803">
                  <c:v>35.685000000000002</c:v>
                </c:pt>
                <c:pt idx="3804">
                  <c:v>35.638000000000012</c:v>
                </c:pt>
                <c:pt idx="3805">
                  <c:v>35.589000000000006</c:v>
                </c:pt>
                <c:pt idx="3806">
                  <c:v>35.638000000000012</c:v>
                </c:pt>
                <c:pt idx="3807">
                  <c:v>35.638000000000012</c:v>
                </c:pt>
                <c:pt idx="3808">
                  <c:v>35.638000000000012</c:v>
                </c:pt>
                <c:pt idx="3809">
                  <c:v>35.733000000000011</c:v>
                </c:pt>
                <c:pt idx="3810">
                  <c:v>35.879000000000005</c:v>
                </c:pt>
                <c:pt idx="3811">
                  <c:v>36.072000000000003</c:v>
                </c:pt>
                <c:pt idx="3812">
                  <c:v>36.217000000000006</c:v>
                </c:pt>
                <c:pt idx="3813">
                  <c:v>36.361000000000004</c:v>
                </c:pt>
                <c:pt idx="3814">
                  <c:v>36.410000000000004</c:v>
                </c:pt>
                <c:pt idx="3815">
                  <c:v>36.410000000000004</c:v>
                </c:pt>
                <c:pt idx="3816">
                  <c:v>36.459000000000003</c:v>
                </c:pt>
                <c:pt idx="3817">
                  <c:v>36.554000000000002</c:v>
                </c:pt>
                <c:pt idx="3818">
                  <c:v>36.603000000000002</c:v>
                </c:pt>
                <c:pt idx="3819">
                  <c:v>36.651000000000003</c:v>
                </c:pt>
                <c:pt idx="3820">
                  <c:v>36.651000000000003</c:v>
                </c:pt>
                <c:pt idx="3821">
                  <c:v>36.698000000000015</c:v>
                </c:pt>
                <c:pt idx="3822">
                  <c:v>36.747</c:v>
                </c:pt>
                <c:pt idx="3823">
                  <c:v>36.841999999999999</c:v>
                </c:pt>
                <c:pt idx="3824">
                  <c:v>36.841999999999999</c:v>
                </c:pt>
                <c:pt idx="3825">
                  <c:v>36.841999999999999</c:v>
                </c:pt>
                <c:pt idx="3826">
                  <c:v>36.939</c:v>
                </c:pt>
                <c:pt idx="3827">
                  <c:v>37.035000000000011</c:v>
                </c:pt>
                <c:pt idx="3828">
                  <c:v>37.081000000000003</c:v>
                </c:pt>
                <c:pt idx="3829">
                  <c:v>37.130000000000003</c:v>
                </c:pt>
                <c:pt idx="3830">
                  <c:v>37.225000000000016</c:v>
                </c:pt>
                <c:pt idx="3831">
                  <c:v>37.369</c:v>
                </c:pt>
                <c:pt idx="3832">
                  <c:v>37.465000000000003</c:v>
                </c:pt>
                <c:pt idx="3833">
                  <c:v>37.513000000000005</c:v>
                </c:pt>
                <c:pt idx="3834">
                  <c:v>37.609000000000002</c:v>
                </c:pt>
                <c:pt idx="3835">
                  <c:v>37.751000000000005</c:v>
                </c:pt>
                <c:pt idx="3836">
                  <c:v>37.893000000000001</c:v>
                </c:pt>
                <c:pt idx="3837">
                  <c:v>38.037000000000006</c:v>
                </c:pt>
                <c:pt idx="3838">
                  <c:v>38.179000000000002</c:v>
                </c:pt>
                <c:pt idx="3839">
                  <c:v>38.226000000000013</c:v>
                </c:pt>
                <c:pt idx="3840">
                  <c:v>38.179000000000002</c:v>
                </c:pt>
                <c:pt idx="3841">
                  <c:v>38.179000000000002</c:v>
                </c:pt>
                <c:pt idx="3842">
                  <c:v>38.179000000000002</c:v>
                </c:pt>
                <c:pt idx="3843">
                  <c:v>38.273000000000003</c:v>
                </c:pt>
                <c:pt idx="3844">
                  <c:v>38.322000000000003</c:v>
                </c:pt>
                <c:pt idx="3845">
                  <c:v>38.273000000000003</c:v>
                </c:pt>
                <c:pt idx="3846">
                  <c:v>38.179000000000002</c:v>
                </c:pt>
                <c:pt idx="3847">
                  <c:v>38.179000000000002</c:v>
                </c:pt>
                <c:pt idx="3848">
                  <c:v>38.226000000000013</c:v>
                </c:pt>
                <c:pt idx="3849">
                  <c:v>38.273000000000003</c:v>
                </c:pt>
                <c:pt idx="3850">
                  <c:v>38.368000000000002</c:v>
                </c:pt>
                <c:pt idx="3851">
                  <c:v>38.368000000000002</c:v>
                </c:pt>
                <c:pt idx="3852">
                  <c:v>38.322000000000003</c:v>
                </c:pt>
                <c:pt idx="3853">
                  <c:v>38.322000000000003</c:v>
                </c:pt>
                <c:pt idx="3854">
                  <c:v>38.322000000000003</c:v>
                </c:pt>
                <c:pt idx="3855">
                  <c:v>38.322000000000003</c:v>
                </c:pt>
                <c:pt idx="3856">
                  <c:v>38.322000000000003</c:v>
                </c:pt>
                <c:pt idx="3857">
                  <c:v>38.273000000000003</c:v>
                </c:pt>
                <c:pt idx="3858">
                  <c:v>38.273000000000003</c:v>
                </c:pt>
                <c:pt idx="3859">
                  <c:v>38.273000000000003</c:v>
                </c:pt>
                <c:pt idx="3860">
                  <c:v>38.273000000000003</c:v>
                </c:pt>
                <c:pt idx="3861">
                  <c:v>38.226000000000013</c:v>
                </c:pt>
                <c:pt idx="3862">
                  <c:v>38.131</c:v>
                </c:pt>
                <c:pt idx="3863">
                  <c:v>38.037000000000006</c:v>
                </c:pt>
                <c:pt idx="3864">
                  <c:v>37.989000000000004</c:v>
                </c:pt>
                <c:pt idx="3865">
                  <c:v>37.989000000000004</c:v>
                </c:pt>
                <c:pt idx="3866">
                  <c:v>37.989000000000004</c:v>
                </c:pt>
                <c:pt idx="3867">
                  <c:v>38.037000000000006</c:v>
                </c:pt>
                <c:pt idx="3868">
                  <c:v>38.084000000000003</c:v>
                </c:pt>
                <c:pt idx="3869">
                  <c:v>38.084000000000003</c:v>
                </c:pt>
                <c:pt idx="3870">
                  <c:v>37.942</c:v>
                </c:pt>
                <c:pt idx="3871">
                  <c:v>37.798000000000016</c:v>
                </c:pt>
                <c:pt idx="3872">
                  <c:v>37.702000000000012</c:v>
                </c:pt>
                <c:pt idx="3873">
                  <c:v>37.56</c:v>
                </c:pt>
                <c:pt idx="3874">
                  <c:v>37.513000000000005</c:v>
                </c:pt>
                <c:pt idx="3875">
                  <c:v>37.369</c:v>
                </c:pt>
                <c:pt idx="3876">
                  <c:v>37.179000000000002</c:v>
                </c:pt>
                <c:pt idx="3877">
                  <c:v>37.035000000000011</c:v>
                </c:pt>
                <c:pt idx="3878">
                  <c:v>36.939</c:v>
                </c:pt>
                <c:pt idx="3879">
                  <c:v>36.986000000000004</c:v>
                </c:pt>
                <c:pt idx="3880">
                  <c:v>36.986000000000004</c:v>
                </c:pt>
                <c:pt idx="3881">
                  <c:v>36.891000000000005</c:v>
                </c:pt>
                <c:pt idx="3882">
                  <c:v>36.747</c:v>
                </c:pt>
                <c:pt idx="3883">
                  <c:v>36.698000000000015</c:v>
                </c:pt>
                <c:pt idx="3884">
                  <c:v>36.603000000000002</c:v>
                </c:pt>
                <c:pt idx="3885">
                  <c:v>36.459000000000003</c:v>
                </c:pt>
                <c:pt idx="3886">
                  <c:v>36.361000000000004</c:v>
                </c:pt>
                <c:pt idx="3887">
                  <c:v>36.266000000000012</c:v>
                </c:pt>
                <c:pt idx="3888">
                  <c:v>36.217000000000006</c:v>
                </c:pt>
                <c:pt idx="3889">
                  <c:v>36.072000000000003</c:v>
                </c:pt>
                <c:pt idx="3890">
                  <c:v>35.928000000000011</c:v>
                </c:pt>
                <c:pt idx="3891">
                  <c:v>35.782000000000011</c:v>
                </c:pt>
                <c:pt idx="3892">
                  <c:v>35.638000000000012</c:v>
                </c:pt>
                <c:pt idx="3893">
                  <c:v>35.492000000000012</c:v>
                </c:pt>
                <c:pt idx="3894">
                  <c:v>35.492000000000012</c:v>
                </c:pt>
                <c:pt idx="3895">
                  <c:v>35.492000000000012</c:v>
                </c:pt>
                <c:pt idx="3896">
                  <c:v>35.395000000000003</c:v>
                </c:pt>
                <c:pt idx="3897">
                  <c:v>35.249000000000002</c:v>
                </c:pt>
                <c:pt idx="3898">
                  <c:v>35.152000000000001</c:v>
                </c:pt>
                <c:pt idx="3899">
                  <c:v>35.200000000000003</c:v>
                </c:pt>
                <c:pt idx="3900">
                  <c:v>35.152000000000001</c:v>
                </c:pt>
                <c:pt idx="3901">
                  <c:v>35.103000000000002</c:v>
                </c:pt>
                <c:pt idx="3902">
                  <c:v>35.006</c:v>
                </c:pt>
                <c:pt idx="3903">
                  <c:v>34.907000000000004</c:v>
                </c:pt>
                <c:pt idx="3904">
                  <c:v>34.81</c:v>
                </c:pt>
                <c:pt idx="3905">
                  <c:v>34.713000000000001</c:v>
                </c:pt>
                <c:pt idx="3906">
                  <c:v>34.565000000000012</c:v>
                </c:pt>
                <c:pt idx="3907">
                  <c:v>34.468000000000011</c:v>
                </c:pt>
                <c:pt idx="3908">
                  <c:v>34.371000000000002</c:v>
                </c:pt>
                <c:pt idx="3909">
                  <c:v>34.32</c:v>
                </c:pt>
                <c:pt idx="3910">
                  <c:v>34.419000000000004</c:v>
                </c:pt>
                <c:pt idx="3911">
                  <c:v>34.468000000000011</c:v>
                </c:pt>
                <c:pt idx="3912">
                  <c:v>34.468000000000011</c:v>
                </c:pt>
                <c:pt idx="3913">
                  <c:v>34.468000000000011</c:v>
                </c:pt>
                <c:pt idx="3914">
                  <c:v>34.419000000000004</c:v>
                </c:pt>
                <c:pt idx="3915">
                  <c:v>34.371000000000002</c:v>
                </c:pt>
                <c:pt idx="3916">
                  <c:v>34.371000000000002</c:v>
                </c:pt>
                <c:pt idx="3917">
                  <c:v>34.32</c:v>
                </c:pt>
                <c:pt idx="3918">
                  <c:v>34.223000000000013</c:v>
                </c:pt>
                <c:pt idx="3919">
                  <c:v>34.124000000000002</c:v>
                </c:pt>
                <c:pt idx="3920">
                  <c:v>34.027000000000001</c:v>
                </c:pt>
                <c:pt idx="3921">
                  <c:v>34.027000000000001</c:v>
                </c:pt>
                <c:pt idx="3922">
                  <c:v>33.928000000000011</c:v>
                </c:pt>
                <c:pt idx="3923">
                  <c:v>33.732000000000014</c:v>
                </c:pt>
                <c:pt idx="3924">
                  <c:v>33.584000000000003</c:v>
                </c:pt>
                <c:pt idx="3925">
                  <c:v>33.534000000000006</c:v>
                </c:pt>
                <c:pt idx="3926">
                  <c:v>33.435000000000002</c:v>
                </c:pt>
                <c:pt idx="3927">
                  <c:v>33.336000000000006</c:v>
                </c:pt>
                <c:pt idx="3928">
                  <c:v>33.336000000000006</c:v>
                </c:pt>
                <c:pt idx="3929">
                  <c:v>33.336000000000006</c:v>
                </c:pt>
                <c:pt idx="3930">
                  <c:v>33.287000000000006</c:v>
                </c:pt>
                <c:pt idx="3931">
                  <c:v>33.287000000000006</c:v>
                </c:pt>
                <c:pt idx="3932">
                  <c:v>33.237000000000002</c:v>
                </c:pt>
                <c:pt idx="3933">
                  <c:v>33.138000000000012</c:v>
                </c:pt>
                <c:pt idx="3934">
                  <c:v>33.089000000000006</c:v>
                </c:pt>
                <c:pt idx="3935">
                  <c:v>33.089000000000006</c:v>
                </c:pt>
                <c:pt idx="3936">
                  <c:v>33.039000000000001</c:v>
                </c:pt>
                <c:pt idx="3937">
                  <c:v>32.891000000000005</c:v>
                </c:pt>
                <c:pt idx="3938">
                  <c:v>32.790000000000013</c:v>
                </c:pt>
                <c:pt idx="3939">
                  <c:v>32.790000000000013</c:v>
                </c:pt>
                <c:pt idx="3940">
                  <c:v>32.691000000000003</c:v>
                </c:pt>
                <c:pt idx="3941">
                  <c:v>32.691000000000003</c:v>
                </c:pt>
                <c:pt idx="3942">
                  <c:v>32.592000000000013</c:v>
                </c:pt>
                <c:pt idx="3943">
                  <c:v>32.443000000000005</c:v>
                </c:pt>
                <c:pt idx="3944">
                  <c:v>32.341999999999999</c:v>
                </c:pt>
                <c:pt idx="3945">
                  <c:v>32.193000000000012</c:v>
                </c:pt>
                <c:pt idx="3946">
                  <c:v>32.043000000000006</c:v>
                </c:pt>
                <c:pt idx="3947">
                  <c:v>31.891999999999999</c:v>
                </c:pt>
                <c:pt idx="3948">
                  <c:v>31.841999999999999</c:v>
                </c:pt>
                <c:pt idx="3949">
                  <c:v>31.891999999999999</c:v>
                </c:pt>
                <c:pt idx="3950">
                  <c:v>31.891999999999999</c:v>
                </c:pt>
                <c:pt idx="3951">
                  <c:v>31.891999999999999</c:v>
                </c:pt>
                <c:pt idx="3952">
                  <c:v>31.791</c:v>
                </c:pt>
                <c:pt idx="3953">
                  <c:v>31.692</c:v>
                </c:pt>
                <c:pt idx="3954">
                  <c:v>31.641999999999999</c:v>
                </c:pt>
                <c:pt idx="3955">
                  <c:v>31.641999999999999</c:v>
                </c:pt>
                <c:pt idx="3956">
                  <c:v>31.491</c:v>
                </c:pt>
                <c:pt idx="3957">
                  <c:v>31.288999999999991</c:v>
                </c:pt>
                <c:pt idx="3958">
                  <c:v>31.187999999999999</c:v>
                </c:pt>
                <c:pt idx="3959">
                  <c:v>31.036999999999999</c:v>
                </c:pt>
                <c:pt idx="3960">
                  <c:v>30.834000000000007</c:v>
                </c:pt>
                <c:pt idx="3961">
                  <c:v>30.681999999999999</c:v>
                </c:pt>
                <c:pt idx="3962">
                  <c:v>30.58</c:v>
                </c:pt>
                <c:pt idx="3963">
                  <c:v>30.58</c:v>
                </c:pt>
                <c:pt idx="3964">
                  <c:v>30.58</c:v>
                </c:pt>
                <c:pt idx="3965">
                  <c:v>30.681999999999999</c:v>
                </c:pt>
                <c:pt idx="3966">
                  <c:v>30.681999999999999</c:v>
                </c:pt>
                <c:pt idx="3967">
                  <c:v>30.681999999999999</c:v>
                </c:pt>
                <c:pt idx="3968">
                  <c:v>30.529</c:v>
                </c:pt>
                <c:pt idx="3969">
                  <c:v>30.276</c:v>
                </c:pt>
                <c:pt idx="3970">
                  <c:v>30.02</c:v>
                </c:pt>
                <c:pt idx="3971">
                  <c:v>29.867000000000001</c:v>
                </c:pt>
                <c:pt idx="3972">
                  <c:v>29.713999999999999</c:v>
                </c:pt>
                <c:pt idx="3973">
                  <c:v>29.559000000000001</c:v>
                </c:pt>
                <c:pt idx="3974">
                  <c:v>29.457000000000001</c:v>
                </c:pt>
                <c:pt idx="3975">
                  <c:v>29.303999999999991</c:v>
                </c:pt>
                <c:pt idx="3976">
                  <c:v>29.097000000000001</c:v>
                </c:pt>
                <c:pt idx="3977">
                  <c:v>28.994</c:v>
                </c:pt>
                <c:pt idx="3978">
                  <c:v>28.941999999999993</c:v>
                </c:pt>
                <c:pt idx="3979">
                  <c:v>28.941999999999993</c:v>
                </c:pt>
                <c:pt idx="3980">
                  <c:v>28.890999999999991</c:v>
                </c:pt>
                <c:pt idx="3981">
                  <c:v>28.838999999999999</c:v>
                </c:pt>
                <c:pt idx="3982">
                  <c:v>28.734999999999999</c:v>
                </c:pt>
                <c:pt idx="3983">
                  <c:v>28.527999999999999</c:v>
                </c:pt>
                <c:pt idx="3984">
                  <c:v>28.373000000000001</c:v>
                </c:pt>
                <c:pt idx="3985">
                  <c:v>28.216000000000001</c:v>
                </c:pt>
                <c:pt idx="3986">
                  <c:v>28.007999999999999</c:v>
                </c:pt>
                <c:pt idx="3987">
                  <c:v>27.747</c:v>
                </c:pt>
                <c:pt idx="3988">
                  <c:v>27.538</c:v>
                </c:pt>
                <c:pt idx="3989">
                  <c:v>27.433</c:v>
                </c:pt>
                <c:pt idx="3990">
                  <c:v>27.327000000000005</c:v>
                </c:pt>
                <c:pt idx="3991">
                  <c:v>27.064</c:v>
                </c:pt>
                <c:pt idx="3992">
                  <c:v>26.695</c:v>
                </c:pt>
                <c:pt idx="3993">
                  <c:v>26.431000000000001</c:v>
                </c:pt>
                <c:pt idx="3994">
                  <c:v>26.324999999999999</c:v>
                </c:pt>
                <c:pt idx="3995">
                  <c:v>26.111999999999998</c:v>
                </c:pt>
                <c:pt idx="3996">
                  <c:v>25.792000000000002</c:v>
                </c:pt>
                <c:pt idx="3997">
                  <c:v>25.632000000000001</c:v>
                </c:pt>
                <c:pt idx="3998">
                  <c:v>25.471</c:v>
                </c:pt>
                <c:pt idx="3999">
                  <c:v>25.254999999999999</c:v>
                </c:pt>
                <c:pt idx="4000">
                  <c:v>25.041</c:v>
                </c:pt>
                <c:pt idx="4001">
                  <c:v>24.716999999999999</c:v>
                </c:pt>
                <c:pt idx="4002">
                  <c:v>24.444999999999993</c:v>
                </c:pt>
                <c:pt idx="4003">
                  <c:v>24.228000000000002</c:v>
                </c:pt>
                <c:pt idx="4004">
                  <c:v>24.173999999999999</c:v>
                </c:pt>
                <c:pt idx="4005">
                  <c:v>23.956</c:v>
                </c:pt>
                <c:pt idx="4006">
                  <c:v>23.681999999999999</c:v>
                </c:pt>
                <c:pt idx="4007">
                  <c:v>23.408999999999988</c:v>
                </c:pt>
                <c:pt idx="4008">
                  <c:v>23.242999999999988</c:v>
                </c:pt>
                <c:pt idx="4009">
                  <c:v>23.077000000000005</c:v>
                </c:pt>
                <c:pt idx="4010">
                  <c:v>22.967999999999993</c:v>
                </c:pt>
                <c:pt idx="4011">
                  <c:v>22.802</c:v>
                </c:pt>
                <c:pt idx="4012">
                  <c:v>22.635999999999999</c:v>
                </c:pt>
                <c:pt idx="4013">
                  <c:v>22.524999999999999</c:v>
                </c:pt>
                <c:pt idx="4014">
                  <c:v>22.468999999999991</c:v>
                </c:pt>
                <c:pt idx="4015">
                  <c:v>22.413</c:v>
                </c:pt>
                <c:pt idx="4016">
                  <c:v>22.356999999999999</c:v>
                </c:pt>
                <c:pt idx="4017">
                  <c:v>22.302</c:v>
                </c:pt>
                <c:pt idx="4018">
                  <c:v>22.302</c:v>
                </c:pt>
                <c:pt idx="4019">
                  <c:v>22.08</c:v>
                </c:pt>
                <c:pt idx="4020">
                  <c:v>21.744</c:v>
                </c:pt>
                <c:pt idx="4021">
                  <c:v>21.46299999999999</c:v>
                </c:pt>
                <c:pt idx="4022">
                  <c:v>21.407</c:v>
                </c:pt>
                <c:pt idx="4023">
                  <c:v>21.238</c:v>
                </c:pt>
                <c:pt idx="4024">
                  <c:v>20.954999999999991</c:v>
                </c:pt>
                <c:pt idx="4025">
                  <c:v>20.841999999999999</c:v>
                </c:pt>
                <c:pt idx="4026">
                  <c:v>20.728000000000002</c:v>
                </c:pt>
                <c:pt idx="4027">
                  <c:v>20.501999999999999</c:v>
                </c:pt>
                <c:pt idx="4028">
                  <c:v>20.215</c:v>
                </c:pt>
                <c:pt idx="4029">
                  <c:v>20.044</c:v>
                </c:pt>
                <c:pt idx="4030">
                  <c:v>19.928999999999984</c:v>
                </c:pt>
                <c:pt idx="4031">
                  <c:v>19.756</c:v>
                </c:pt>
                <c:pt idx="4032">
                  <c:v>19.584</c:v>
                </c:pt>
                <c:pt idx="4033">
                  <c:v>19.411000000000001</c:v>
                </c:pt>
                <c:pt idx="4034">
                  <c:v>19.353000000000005</c:v>
                </c:pt>
                <c:pt idx="4035">
                  <c:v>19.238</c:v>
                </c:pt>
                <c:pt idx="4036">
                  <c:v>19.006</c:v>
                </c:pt>
                <c:pt idx="4037">
                  <c:v>18.888999999999992</c:v>
                </c:pt>
                <c:pt idx="4038">
                  <c:v>18.831000000000007</c:v>
                </c:pt>
                <c:pt idx="4039">
                  <c:v>18.831000000000007</c:v>
                </c:pt>
                <c:pt idx="4040">
                  <c:v>18.831000000000007</c:v>
                </c:pt>
                <c:pt idx="4041">
                  <c:v>18.713999999999999</c:v>
                </c:pt>
                <c:pt idx="4042">
                  <c:v>18.481999999999992</c:v>
                </c:pt>
                <c:pt idx="4043">
                  <c:v>18.189</c:v>
                </c:pt>
                <c:pt idx="4044">
                  <c:v>18.071999999999999</c:v>
                </c:pt>
                <c:pt idx="4045">
                  <c:v>17.895</c:v>
                </c:pt>
                <c:pt idx="4046">
                  <c:v>17.658000000000001</c:v>
                </c:pt>
                <c:pt idx="4047">
                  <c:v>17.481000000000002</c:v>
                </c:pt>
                <c:pt idx="4048">
                  <c:v>17.244</c:v>
                </c:pt>
                <c:pt idx="4049">
                  <c:v>17.125</c:v>
                </c:pt>
                <c:pt idx="4050">
                  <c:v>16.944999999999993</c:v>
                </c:pt>
                <c:pt idx="4051">
                  <c:v>16.646000000000001</c:v>
                </c:pt>
                <c:pt idx="4052">
                  <c:v>16.524999999999999</c:v>
                </c:pt>
                <c:pt idx="4053">
                  <c:v>16.344999999999999</c:v>
                </c:pt>
                <c:pt idx="4054">
                  <c:v>16.045000000000002</c:v>
                </c:pt>
                <c:pt idx="4055">
                  <c:v>15.863000000000003</c:v>
                </c:pt>
                <c:pt idx="4056">
                  <c:v>15.741</c:v>
                </c:pt>
                <c:pt idx="4057">
                  <c:v>15.62</c:v>
                </c:pt>
                <c:pt idx="4058">
                  <c:v>15.377000000000002</c:v>
                </c:pt>
                <c:pt idx="4059">
                  <c:v>15.193</c:v>
                </c:pt>
                <c:pt idx="4060">
                  <c:v>14.886000000000005</c:v>
                </c:pt>
                <c:pt idx="4061">
                  <c:v>14.641</c:v>
                </c:pt>
                <c:pt idx="4062">
                  <c:v>14.392000000000003</c:v>
                </c:pt>
                <c:pt idx="4063">
                  <c:v>14.268000000000001</c:v>
                </c:pt>
                <c:pt idx="4064">
                  <c:v>14.207000000000001</c:v>
                </c:pt>
                <c:pt idx="4065">
                  <c:v>14.331</c:v>
                </c:pt>
                <c:pt idx="4066">
                  <c:v>14.392000000000003</c:v>
                </c:pt>
                <c:pt idx="4067">
                  <c:v>14.331</c:v>
                </c:pt>
                <c:pt idx="4068">
                  <c:v>14.268000000000001</c:v>
                </c:pt>
                <c:pt idx="4069">
                  <c:v>14.146000000000001</c:v>
                </c:pt>
                <c:pt idx="4070">
                  <c:v>14.083</c:v>
                </c:pt>
                <c:pt idx="4071">
                  <c:v>14.02</c:v>
                </c:pt>
                <c:pt idx="4072">
                  <c:v>13.959000000000003</c:v>
                </c:pt>
                <c:pt idx="4073">
                  <c:v>13.896000000000004</c:v>
                </c:pt>
                <c:pt idx="4074">
                  <c:v>13.708</c:v>
                </c:pt>
                <c:pt idx="4075">
                  <c:v>13.521000000000001</c:v>
                </c:pt>
                <c:pt idx="4076">
                  <c:v>13.395000000000003</c:v>
                </c:pt>
                <c:pt idx="4077">
                  <c:v>13.332000000000004</c:v>
                </c:pt>
                <c:pt idx="4078">
                  <c:v>13.332000000000004</c:v>
                </c:pt>
                <c:pt idx="4079">
                  <c:v>13.206</c:v>
                </c:pt>
                <c:pt idx="4080">
                  <c:v>13.143000000000001</c:v>
                </c:pt>
                <c:pt idx="4081">
                  <c:v>13.143000000000001</c:v>
                </c:pt>
                <c:pt idx="4082">
                  <c:v>13.017000000000001</c:v>
                </c:pt>
                <c:pt idx="4083">
                  <c:v>12.891</c:v>
                </c:pt>
                <c:pt idx="4084">
                  <c:v>12.7</c:v>
                </c:pt>
                <c:pt idx="4085">
                  <c:v>12.511000000000001</c:v>
                </c:pt>
                <c:pt idx="4086">
                  <c:v>12.511000000000001</c:v>
                </c:pt>
                <c:pt idx="4087">
                  <c:v>12.511000000000001</c:v>
                </c:pt>
                <c:pt idx="4088">
                  <c:v>12.447000000000001</c:v>
                </c:pt>
                <c:pt idx="4089">
                  <c:v>12.256</c:v>
                </c:pt>
                <c:pt idx="4090">
                  <c:v>12.063000000000002</c:v>
                </c:pt>
                <c:pt idx="4091">
                  <c:v>11.808</c:v>
                </c:pt>
                <c:pt idx="4092">
                  <c:v>11.613</c:v>
                </c:pt>
                <c:pt idx="4093">
                  <c:v>11.55</c:v>
                </c:pt>
                <c:pt idx="4094">
                  <c:v>11.421000000000001</c:v>
                </c:pt>
                <c:pt idx="4095">
                  <c:v>11.356000000000003</c:v>
                </c:pt>
                <c:pt idx="4096">
                  <c:v>11.226000000000001</c:v>
                </c:pt>
                <c:pt idx="4097">
                  <c:v>11.161</c:v>
                </c:pt>
                <c:pt idx="4098">
                  <c:v>11.097</c:v>
                </c:pt>
                <c:pt idx="4099">
                  <c:v>11.03</c:v>
                </c:pt>
                <c:pt idx="4100">
                  <c:v>10.836</c:v>
                </c:pt>
                <c:pt idx="4101">
                  <c:v>10.771000000000001</c:v>
                </c:pt>
                <c:pt idx="4102">
                  <c:v>10.508000000000001</c:v>
                </c:pt>
                <c:pt idx="4103">
                  <c:v>10.377000000000002</c:v>
                </c:pt>
                <c:pt idx="4104">
                  <c:v>10.312000000000003</c:v>
                </c:pt>
                <c:pt idx="4105">
                  <c:v>10.179</c:v>
                </c:pt>
                <c:pt idx="4106">
                  <c:v>9.9810000000000034</c:v>
                </c:pt>
                <c:pt idx="4107">
                  <c:v>9.7830000000000013</c:v>
                </c:pt>
                <c:pt idx="4108">
                  <c:v>9.7160000000000011</c:v>
                </c:pt>
                <c:pt idx="4109">
                  <c:v>9.5830000000000002</c:v>
                </c:pt>
                <c:pt idx="4110">
                  <c:v>9.516</c:v>
                </c:pt>
                <c:pt idx="4111">
                  <c:v>9.4500000000000028</c:v>
                </c:pt>
                <c:pt idx="4112">
                  <c:v>9.25</c:v>
                </c:pt>
                <c:pt idx="4113">
                  <c:v>9.048</c:v>
                </c:pt>
                <c:pt idx="4114">
                  <c:v>8.9820000000000029</c:v>
                </c:pt>
                <c:pt idx="4115">
                  <c:v>8.9820000000000029</c:v>
                </c:pt>
                <c:pt idx="4116">
                  <c:v>8.9150000000000027</c:v>
                </c:pt>
                <c:pt idx="4117">
                  <c:v>8.7119999999999997</c:v>
                </c:pt>
                <c:pt idx="4118">
                  <c:v>8.577</c:v>
                </c:pt>
                <c:pt idx="4119">
                  <c:v>8.4420000000000002</c:v>
                </c:pt>
                <c:pt idx="4120">
                  <c:v>8.3070000000000004</c:v>
                </c:pt>
                <c:pt idx="4121">
                  <c:v>8.1010000000000009</c:v>
                </c:pt>
                <c:pt idx="4122">
                  <c:v>7.83</c:v>
                </c:pt>
                <c:pt idx="4123">
                  <c:v>7.4859999999999998</c:v>
                </c:pt>
                <c:pt idx="4124">
                  <c:v>7.21</c:v>
                </c:pt>
                <c:pt idx="4125">
                  <c:v>7.0720000000000001</c:v>
                </c:pt>
                <c:pt idx="4126">
                  <c:v>7.0019999999999998</c:v>
                </c:pt>
                <c:pt idx="4127">
                  <c:v>7.0019999999999998</c:v>
                </c:pt>
                <c:pt idx="4128">
                  <c:v>6.9329999999999998</c:v>
                </c:pt>
                <c:pt idx="4129">
                  <c:v>6.8629999999999987</c:v>
                </c:pt>
                <c:pt idx="4130">
                  <c:v>6.7930000000000001</c:v>
                </c:pt>
                <c:pt idx="4131">
                  <c:v>6.7239999999999984</c:v>
                </c:pt>
                <c:pt idx="4132">
                  <c:v>6.5139999999999985</c:v>
                </c:pt>
                <c:pt idx="4133">
                  <c:v>6.4450000000000003</c:v>
                </c:pt>
                <c:pt idx="4134">
                  <c:v>6.375</c:v>
                </c:pt>
                <c:pt idx="4135">
                  <c:v>6.3049999999999979</c:v>
                </c:pt>
                <c:pt idx="4136">
                  <c:v>6.1649999999999974</c:v>
                </c:pt>
                <c:pt idx="4137">
                  <c:v>5.952</c:v>
                </c:pt>
                <c:pt idx="4138">
                  <c:v>5.8119999999999985</c:v>
                </c:pt>
                <c:pt idx="4139">
                  <c:v>5.74</c:v>
                </c:pt>
                <c:pt idx="4140">
                  <c:v>5.4569999999999999</c:v>
                </c:pt>
                <c:pt idx="4141">
                  <c:v>5.1710000000000003</c:v>
                </c:pt>
                <c:pt idx="4142">
                  <c:v>5.0289999999999981</c:v>
                </c:pt>
                <c:pt idx="4143">
                  <c:v>4.884999999999998</c:v>
                </c:pt>
                <c:pt idx="4144">
                  <c:v>4.6689999999999978</c:v>
                </c:pt>
                <c:pt idx="4145">
                  <c:v>4.5249999999999986</c:v>
                </c:pt>
                <c:pt idx="4146">
                  <c:v>4.5249999999999986</c:v>
                </c:pt>
                <c:pt idx="4147">
                  <c:v>4.5969999999999995</c:v>
                </c:pt>
                <c:pt idx="4148">
                  <c:v>4.5249999999999986</c:v>
                </c:pt>
                <c:pt idx="4149">
                  <c:v>4.3789999999999996</c:v>
                </c:pt>
                <c:pt idx="4150">
                  <c:v>4.3069999999999995</c:v>
                </c:pt>
                <c:pt idx="4151">
                  <c:v>4.3789999999999996</c:v>
                </c:pt>
                <c:pt idx="4152">
                  <c:v>4.3069999999999995</c:v>
                </c:pt>
                <c:pt idx="4153">
                  <c:v>4.0890000000000004</c:v>
                </c:pt>
                <c:pt idx="4154">
                  <c:v>3.9430000000000001</c:v>
                </c:pt>
                <c:pt idx="4155">
                  <c:v>3.8699999999999997</c:v>
                </c:pt>
                <c:pt idx="4156">
                  <c:v>3.7240000000000002</c:v>
                </c:pt>
                <c:pt idx="4157">
                  <c:v>3.65</c:v>
                </c:pt>
                <c:pt idx="4158">
                  <c:v>3.5759999999999992</c:v>
                </c:pt>
                <c:pt idx="4159">
                  <c:v>3.5759999999999992</c:v>
                </c:pt>
                <c:pt idx="4160">
                  <c:v>3.65</c:v>
                </c:pt>
                <c:pt idx="4161">
                  <c:v>3.7240000000000002</c:v>
                </c:pt>
                <c:pt idx="4162">
                  <c:v>3.7959999999999998</c:v>
                </c:pt>
                <c:pt idx="4163">
                  <c:v>3.7240000000000002</c:v>
                </c:pt>
                <c:pt idx="4164">
                  <c:v>3.5019999999999998</c:v>
                </c:pt>
                <c:pt idx="4165">
                  <c:v>3.2069999999999999</c:v>
                </c:pt>
                <c:pt idx="4166">
                  <c:v>2.9859999999999998</c:v>
                </c:pt>
                <c:pt idx="4167">
                  <c:v>2.835999999999999</c:v>
                </c:pt>
                <c:pt idx="4168">
                  <c:v>2.6890000000000001</c:v>
                </c:pt>
                <c:pt idx="4169">
                  <c:v>2.5389999999999997</c:v>
                </c:pt>
                <c:pt idx="4170">
                  <c:v>2.3879999999999999</c:v>
                </c:pt>
                <c:pt idx="4171">
                  <c:v>2.2389999999999999</c:v>
                </c:pt>
                <c:pt idx="4172">
                  <c:v>2.0119999999999991</c:v>
                </c:pt>
                <c:pt idx="4173">
                  <c:v>1.71</c:v>
                </c:pt>
                <c:pt idx="4174">
                  <c:v>1.4809999999999997</c:v>
                </c:pt>
                <c:pt idx="4175">
                  <c:v>1.4049999999999996</c:v>
                </c:pt>
                <c:pt idx="4176">
                  <c:v>1.4049999999999996</c:v>
                </c:pt>
                <c:pt idx="4177">
                  <c:v>1.252</c:v>
                </c:pt>
                <c:pt idx="4178">
                  <c:v>1.022</c:v>
                </c:pt>
                <c:pt idx="4179">
                  <c:v>0.86900000000000022</c:v>
                </c:pt>
                <c:pt idx="4180">
                  <c:v>0.86900000000000022</c:v>
                </c:pt>
                <c:pt idx="4181">
                  <c:v>0.86900000000000022</c:v>
                </c:pt>
                <c:pt idx="4182">
                  <c:v>0.79200000000000004</c:v>
                </c:pt>
                <c:pt idx="4183">
                  <c:v>0.79200000000000004</c:v>
                </c:pt>
                <c:pt idx="4184">
                  <c:v>0.79200000000000004</c:v>
                </c:pt>
                <c:pt idx="4185">
                  <c:v>0.71400000000000019</c:v>
                </c:pt>
                <c:pt idx="4186">
                  <c:v>0.55900000000000005</c:v>
                </c:pt>
                <c:pt idx="4187">
                  <c:v>0.40500000000000008</c:v>
                </c:pt>
                <c:pt idx="4188">
                  <c:v>0.24800000000000005</c:v>
                </c:pt>
                <c:pt idx="4189">
                  <c:v>9.1000000000000025E-2</c:v>
                </c:pt>
                <c:pt idx="4190">
                  <c:v>-6.3E-2</c:v>
                </c:pt>
                <c:pt idx="4191">
                  <c:v>-0.222</c:v>
                </c:pt>
                <c:pt idx="4192">
                  <c:v>-0.37800000000000011</c:v>
                </c:pt>
                <c:pt idx="4193">
                  <c:v>-0.53700000000000003</c:v>
                </c:pt>
                <c:pt idx="4194">
                  <c:v>-0.61600000000000021</c:v>
                </c:pt>
                <c:pt idx="4195">
                  <c:v>-0.69499999999999995</c:v>
                </c:pt>
                <c:pt idx="4196">
                  <c:v>-0.77400000000000024</c:v>
                </c:pt>
                <c:pt idx="4197">
                  <c:v>-0.8540000000000002</c:v>
                </c:pt>
                <c:pt idx="4198">
                  <c:v>-0.8540000000000002</c:v>
                </c:pt>
                <c:pt idx="4199">
                  <c:v>-0.93300000000000005</c:v>
                </c:pt>
                <c:pt idx="4200">
                  <c:v>-1.1719999999999995</c:v>
                </c:pt>
                <c:pt idx="4201">
                  <c:v>-1.4129999999999996</c:v>
                </c:pt>
                <c:pt idx="4202">
                  <c:v>-1.655</c:v>
                </c:pt>
                <c:pt idx="4203">
                  <c:v>-1.8979999999999995</c:v>
                </c:pt>
                <c:pt idx="4204">
                  <c:v>-2.06</c:v>
                </c:pt>
                <c:pt idx="4205">
                  <c:v>-2.06</c:v>
                </c:pt>
                <c:pt idx="4206">
                  <c:v>-2.06</c:v>
                </c:pt>
                <c:pt idx="4207">
                  <c:v>-2.06</c:v>
                </c:pt>
                <c:pt idx="4208">
                  <c:v>-2.06</c:v>
                </c:pt>
                <c:pt idx="4209">
                  <c:v>-2.222</c:v>
                </c:pt>
                <c:pt idx="4210">
                  <c:v>-2.3849999999999998</c:v>
                </c:pt>
                <c:pt idx="4211">
                  <c:v>-2.7130000000000001</c:v>
                </c:pt>
                <c:pt idx="4212">
                  <c:v>-2.9609999999999999</c:v>
                </c:pt>
                <c:pt idx="4213">
                  <c:v>-3.1269999999999998</c:v>
                </c:pt>
                <c:pt idx="4214">
                  <c:v>-3.2930000000000001</c:v>
                </c:pt>
                <c:pt idx="4215">
                  <c:v>-3.2930000000000001</c:v>
                </c:pt>
                <c:pt idx="4216">
                  <c:v>-3.21</c:v>
                </c:pt>
                <c:pt idx="4217">
                  <c:v>-3.1269999999999998</c:v>
                </c:pt>
                <c:pt idx="4218">
                  <c:v>-3.2930000000000001</c:v>
                </c:pt>
                <c:pt idx="4219">
                  <c:v>-3.46</c:v>
                </c:pt>
                <c:pt idx="4220">
                  <c:v>-3.6269999999999998</c:v>
                </c:pt>
                <c:pt idx="4221">
                  <c:v>-3.71</c:v>
                </c:pt>
                <c:pt idx="4222">
                  <c:v>-3.9619999999999997</c:v>
                </c:pt>
                <c:pt idx="4223">
                  <c:v>-4.1310000000000002</c:v>
                </c:pt>
                <c:pt idx="4224">
                  <c:v>-4.3010000000000002</c:v>
                </c:pt>
                <c:pt idx="4225">
                  <c:v>-4.4720000000000004</c:v>
                </c:pt>
                <c:pt idx="4226">
                  <c:v>-4.641</c:v>
                </c:pt>
                <c:pt idx="4227">
                  <c:v>-4.641</c:v>
                </c:pt>
                <c:pt idx="4228">
                  <c:v>-4.556</c:v>
                </c:pt>
                <c:pt idx="4229">
                  <c:v>-4.4720000000000004</c:v>
                </c:pt>
                <c:pt idx="4230">
                  <c:v>-4.556</c:v>
                </c:pt>
                <c:pt idx="4231">
                  <c:v>-4.641</c:v>
                </c:pt>
                <c:pt idx="4232">
                  <c:v>-4.641</c:v>
                </c:pt>
                <c:pt idx="4233">
                  <c:v>-4.7269999999999985</c:v>
                </c:pt>
                <c:pt idx="4234">
                  <c:v>-4.641</c:v>
                </c:pt>
                <c:pt idx="4235">
                  <c:v>-4.641</c:v>
                </c:pt>
                <c:pt idx="4236">
                  <c:v>-4.556</c:v>
                </c:pt>
                <c:pt idx="4237">
                  <c:v>-4.4720000000000004</c:v>
                </c:pt>
                <c:pt idx="4238">
                  <c:v>-4.384999999999998</c:v>
                </c:pt>
                <c:pt idx="4239">
                  <c:v>-4.2160000000000002</c:v>
                </c:pt>
                <c:pt idx="4240">
                  <c:v>-4.0469999999999997</c:v>
                </c:pt>
                <c:pt idx="4241">
                  <c:v>-3.9619999999999997</c:v>
                </c:pt>
                <c:pt idx="4242">
                  <c:v>-3.8789999999999991</c:v>
                </c:pt>
                <c:pt idx="4243">
                  <c:v>-3.9619999999999997</c:v>
                </c:pt>
                <c:pt idx="4244">
                  <c:v>-4.1310000000000002</c:v>
                </c:pt>
                <c:pt idx="4245">
                  <c:v>-4.2160000000000002</c:v>
                </c:pt>
                <c:pt idx="4246">
                  <c:v>-4.2160000000000002</c:v>
                </c:pt>
                <c:pt idx="4247">
                  <c:v>-4.3010000000000002</c:v>
                </c:pt>
                <c:pt idx="4248">
                  <c:v>-4.4720000000000004</c:v>
                </c:pt>
                <c:pt idx="4249">
                  <c:v>-4.641</c:v>
                </c:pt>
                <c:pt idx="4250">
                  <c:v>-4.7269999999999985</c:v>
                </c:pt>
                <c:pt idx="4251">
                  <c:v>-4.8119999999999985</c:v>
                </c:pt>
                <c:pt idx="4252">
                  <c:v>-4.9850000000000003</c:v>
                </c:pt>
                <c:pt idx="4253">
                  <c:v>-5.1559999999999979</c:v>
                </c:pt>
                <c:pt idx="4254">
                  <c:v>-5.5030000000000001</c:v>
                </c:pt>
                <c:pt idx="4255">
                  <c:v>-5.7639999999999985</c:v>
                </c:pt>
                <c:pt idx="4256">
                  <c:v>-5.7639999999999985</c:v>
                </c:pt>
                <c:pt idx="4257">
                  <c:v>-5.7639999999999985</c:v>
                </c:pt>
                <c:pt idx="4258">
                  <c:v>-5.6760000000000002</c:v>
                </c:pt>
                <c:pt idx="4259">
                  <c:v>-5.9390000000000018</c:v>
                </c:pt>
                <c:pt idx="4260">
                  <c:v>-6.1129999999999987</c:v>
                </c:pt>
                <c:pt idx="4261">
                  <c:v>-6.2009999999999996</c:v>
                </c:pt>
                <c:pt idx="4262">
                  <c:v>-6.29</c:v>
                </c:pt>
                <c:pt idx="4263">
                  <c:v>-6.4660000000000002</c:v>
                </c:pt>
                <c:pt idx="4264">
                  <c:v>-6.6439999999999984</c:v>
                </c:pt>
                <c:pt idx="4265">
                  <c:v>-6.6439999999999984</c:v>
                </c:pt>
                <c:pt idx="4266">
                  <c:v>-6.6439999999999984</c:v>
                </c:pt>
                <c:pt idx="4267">
                  <c:v>-6.7320000000000002</c:v>
                </c:pt>
                <c:pt idx="4268">
                  <c:v>-6.820999999999998</c:v>
                </c:pt>
                <c:pt idx="4269">
                  <c:v>-6.9109999999999996</c:v>
                </c:pt>
                <c:pt idx="4270">
                  <c:v>-7.0890000000000004</c:v>
                </c:pt>
                <c:pt idx="4271">
                  <c:v>-7.2690000000000001</c:v>
                </c:pt>
                <c:pt idx="4272">
                  <c:v>-7.4489999999999998</c:v>
                </c:pt>
                <c:pt idx="4273">
                  <c:v>-7.7210000000000001</c:v>
                </c:pt>
                <c:pt idx="4274">
                  <c:v>-7.8109999999999982</c:v>
                </c:pt>
                <c:pt idx="4275">
                  <c:v>-7.7210000000000001</c:v>
                </c:pt>
                <c:pt idx="4276">
                  <c:v>-7.6289999999999978</c:v>
                </c:pt>
                <c:pt idx="4277">
                  <c:v>-7.8109999999999982</c:v>
                </c:pt>
                <c:pt idx="4278">
                  <c:v>-7.9020000000000001</c:v>
                </c:pt>
                <c:pt idx="4279">
                  <c:v>-7.9020000000000001</c:v>
                </c:pt>
                <c:pt idx="4280">
                  <c:v>-7.992</c:v>
                </c:pt>
                <c:pt idx="4281">
                  <c:v>-7.992</c:v>
                </c:pt>
                <c:pt idx="4282">
                  <c:v>-7.9020000000000001</c:v>
                </c:pt>
                <c:pt idx="4283">
                  <c:v>-7.992</c:v>
                </c:pt>
                <c:pt idx="4284">
                  <c:v>-8.1760000000000002</c:v>
                </c:pt>
                <c:pt idx="4285">
                  <c:v>-8.2680000000000025</c:v>
                </c:pt>
                <c:pt idx="4286">
                  <c:v>-8.360000000000003</c:v>
                </c:pt>
                <c:pt idx="4287">
                  <c:v>-8.4510000000000005</c:v>
                </c:pt>
                <c:pt idx="4288">
                  <c:v>-8.4510000000000005</c:v>
                </c:pt>
                <c:pt idx="4289">
                  <c:v>-8.360000000000003</c:v>
                </c:pt>
                <c:pt idx="4290">
                  <c:v>-8.2680000000000025</c:v>
                </c:pt>
                <c:pt idx="4291">
                  <c:v>-8.360000000000003</c:v>
                </c:pt>
                <c:pt idx="4292">
                  <c:v>-8.4510000000000005</c:v>
                </c:pt>
                <c:pt idx="4293">
                  <c:v>-8.7270000000000003</c:v>
                </c:pt>
                <c:pt idx="4294">
                  <c:v>-8.82</c:v>
                </c:pt>
                <c:pt idx="4295">
                  <c:v>-8.7270000000000003</c:v>
                </c:pt>
                <c:pt idx="4296">
                  <c:v>-8.82</c:v>
                </c:pt>
                <c:pt idx="4297">
                  <c:v>-9.0060000000000002</c:v>
                </c:pt>
                <c:pt idx="4298">
                  <c:v>-9.0990000000000002</c:v>
                </c:pt>
                <c:pt idx="4299">
                  <c:v>-9.2870000000000008</c:v>
                </c:pt>
                <c:pt idx="4300">
                  <c:v>-9.4740000000000002</c:v>
                </c:pt>
                <c:pt idx="4301">
                  <c:v>-9.5670000000000002</c:v>
                </c:pt>
                <c:pt idx="4302">
                  <c:v>-9.7560000000000002</c:v>
                </c:pt>
                <c:pt idx="4303">
                  <c:v>-9.9450000000000003</c:v>
                </c:pt>
                <c:pt idx="4304">
                  <c:v>-10.041</c:v>
                </c:pt>
                <c:pt idx="4305">
                  <c:v>-10.041</c:v>
                </c:pt>
                <c:pt idx="4306">
                  <c:v>-9.9450000000000003</c:v>
                </c:pt>
                <c:pt idx="4307">
                  <c:v>-9.8500000000000032</c:v>
                </c:pt>
                <c:pt idx="4308">
                  <c:v>-9.7560000000000002</c:v>
                </c:pt>
                <c:pt idx="4309">
                  <c:v>-9.6610000000000014</c:v>
                </c:pt>
                <c:pt idx="4310">
                  <c:v>-9.6610000000000014</c:v>
                </c:pt>
                <c:pt idx="4311">
                  <c:v>-9.7560000000000002</c:v>
                </c:pt>
                <c:pt idx="4312">
                  <c:v>-9.8500000000000032</c:v>
                </c:pt>
                <c:pt idx="4313">
                  <c:v>-10.041</c:v>
                </c:pt>
                <c:pt idx="4314">
                  <c:v>-10.136000000000001</c:v>
                </c:pt>
                <c:pt idx="4315">
                  <c:v>-10.327</c:v>
                </c:pt>
                <c:pt idx="4316">
                  <c:v>-10.518000000000001</c:v>
                </c:pt>
                <c:pt idx="4317">
                  <c:v>-10.71</c:v>
                </c:pt>
                <c:pt idx="4318">
                  <c:v>-10.806000000000004</c:v>
                </c:pt>
                <c:pt idx="4319">
                  <c:v>-11</c:v>
                </c:pt>
                <c:pt idx="4320">
                  <c:v>-11.097</c:v>
                </c:pt>
                <c:pt idx="4321">
                  <c:v>-11</c:v>
                </c:pt>
                <c:pt idx="4322">
                  <c:v>-10.806000000000004</c:v>
                </c:pt>
                <c:pt idx="4323">
                  <c:v>-10.71</c:v>
                </c:pt>
                <c:pt idx="4324">
                  <c:v>-10.71</c:v>
                </c:pt>
                <c:pt idx="4325">
                  <c:v>-10.806000000000004</c:v>
                </c:pt>
                <c:pt idx="4326">
                  <c:v>-10.806000000000004</c:v>
                </c:pt>
                <c:pt idx="4327">
                  <c:v>-11.097</c:v>
                </c:pt>
                <c:pt idx="4328">
                  <c:v>-11.292</c:v>
                </c:pt>
                <c:pt idx="4329">
                  <c:v>-11.292</c:v>
                </c:pt>
                <c:pt idx="4330">
                  <c:v>-11.389000000000003</c:v>
                </c:pt>
                <c:pt idx="4331">
                  <c:v>-11.389000000000003</c:v>
                </c:pt>
                <c:pt idx="4332">
                  <c:v>-11.488</c:v>
                </c:pt>
                <c:pt idx="4333">
                  <c:v>-11.389000000000003</c:v>
                </c:pt>
                <c:pt idx="4334">
                  <c:v>-11.488</c:v>
                </c:pt>
                <c:pt idx="4335">
                  <c:v>-11.585000000000004</c:v>
                </c:pt>
                <c:pt idx="4336">
                  <c:v>-11.684000000000001</c:v>
                </c:pt>
                <c:pt idx="4337">
                  <c:v>-11.781000000000001</c:v>
                </c:pt>
                <c:pt idx="4338">
                  <c:v>-11.88</c:v>
                </c:pt>
                <c:pt idx="4339">
                  <c:v>-12.078000000000001</c:v>
                </c:pt>
                <c:pt idx="4340">
                  <c:v>-12.177</c:v>
                </c:pt>
                <c:pt idx="4341">
                  <c:v>-12.276</c:v>
                </c:pt>
                <c:pt idx="4342">
                  <c:v>-12.377000000000002</c:v>
                </c:pt>
                <c:pt idx="4343">
                  <c:v>-12.476000000000004</c:v>
                </c:pt>
                <c:pt idx="4344">
                  <c:v>-12.377000000000002</c:v>
                </c:pt>
                <c:pt idx="4345">
                  <c:v>-12.276</c:v>
                </c:pt>
                <c:pt idx="4346">
                  <c:v>-12.276</c:v>
                </c:pt>
                <c:pt idx="4347">
                  <c:v>-12.276</c:v>
                </c:pt>
                <c:pt idx="4348">
                  <c:v>-12.377000000000002</c:v>
                </c:pt>
                <c:pt idx="4349">
                  <c:v>-12.577</c:v>
                </c:pt>
                <c:pt idx="4350">
                  <c:v>-12.777000000000001</c:v>
                </c:pt>
                <c:pt idx="4351">
                  <c:v>-12.978</c:v>
                </c:pt>
                <c:pt idx="4352">
                  <c:v>-13.081</c:v>
                </c:pt>
                <c:pt idx="4353">
                  <c:v>-13.182</c:v>
                </c:pt>
                <c:pt idx="4354">
                  <c:v>-13.283000000000001</c:v>
                </c:pt>
                <c:pt idx="4355">
                  <c:v>-13.283000000000001</c:v>
                </c:pt>
                <c:pt idx="4356">
                  <c:v>-13.283000000000001</c:v>
                </c:pt>
                <c:pt idx="4357">
                  <c:v>-13.283000000000001</c:v>
                </c:pt>
                <c:pt idx="4358">
                  <c:v>-13.283000000000001</c:v>
                </c:pt>
                <c:pt idx="4359">
                  <c:v>-13.182</c:v>
                </c:pt>
                <c:pt idx="4360">
                  <c:v>-13.081</c:v>
                </c:pt>
                <c:pt idx="4361">
                  <c:v>-12.878</c:v>
                </c:pt>
                <c:pt idx="4362">
                  <c:v>-12.878</c:v>
                </c:pt>
                <c:pt idx="4363">
                  <c:v>-12.777000000000001</c:v>
                </c:pt>
                <c:pt idx="4364">
                  <c:v>-12.878</c:v>
                </c:pt>
                <c:pt idx="4365">
                  <c:v>-12.978</c:v>
                </c:pt>
                <c:pt idx="4366">
                  <c:v>-12.978</c:v>
                </c:pt>
                <c:pt idx="4367">
                  <c:v>-12.978</c:v>
                </c:pt>
                <c:pt idx="4368">
                  <c:v>-13.182</c:v>
                </c:pt>
                <c:pt idx="4369">
                  <c:v>-13.283000000000001</c:v>
                </c:pt>
                <c:pt idx="4370">
                  <c:v>-13.385000000000003</c:v>
                </c:pt>
                <c:pt idx="4371">
                  <c:v>-13.589</c:v>
                </c:pt>
                <c:pt idx="4372">
                  <c:v>-13.589</c:v>
                </c:pt>
                <c:pt idx="4373">
                  <c:v>-13.691000000000001</c:v>
                </c:pt>
                <c:pt idx="4374">
                  <c:v>-13.896000000000004</c:v>
                </c:pt>
                <c:pt idx="4375">
                  <c:v>-14.001000000000001</c:v>
                </c:pt>
                <c:pt idx="4376">
                  <c:v>-14.103</c:v>
                </c:pt>
                <c:pt idx="4377">
                  <c:v>-14.001000000000001</c:v>
                </c:pt>
                <c:pt idx="4378">
                  <c:v>-14.103</c:v>
                </c:pt>
                <c:pt idx="4379">
                  <c:v>-14.31</c:v>
                </c:pt>
                <c:pt idx="4380">
                  <c:v>-14.519</c:v>
                </c:pt>
                <c:pt idx="4381">
                  <c:v>-14.728</c:v>
                </c:pt>
                <c:pt idx="4382">
                  <c:v>-14.939</c:v>
                </c:pt>
                <c:pt idx="4383">
                  <c:v>-15.148999999999999</c:v>
                </c:pt>
                <c:pt idx="4384">
                  <c:v>-15.148999999999999</c:v>
                </c:pt>
                <c:pt idx="4385">
                  <c:v>-15.148999999999999</c:v>
                </c:pt>
                <c:pt idx="4386">
                  <c:v>-15.148999999999999</c:v>
                </c:pt>
                <c:pt idx="4387">
                  <c:v>-15.255000000000004</c:v>
                </c:pt>
                <c:pt idx="4388">
                  <c:v>-15.362000000000004</c:v>
                </c:pt>
                <c:pt idx="4389">
                  <c:v>-15.362000000000004</c:v>
                </c:pt>
                <c:pt idx="4390">
                  <c:v>-15.576000000000002</c:v>
                </c:pt>
                <c:pt idx="4391">
                  <c:v>-15.576000000000002</c:v>
                </c:pt>
                <c:pt idx="4392">
                  <c:v>-15.576000000000002</c:v>
                </c:pt>
                <c:pt idx="4393">
                  <c:v>-15.468</c:v>
                </c:pt>
                <c:pt idx="4394">
                  <c:v>-15.362000000000004</c:v>
                </c:pt>
                <c:pt idx="4395">
                  <c:v>-15.468</c:v>
                </c:pt>
                <c:pt idx="4396">
                  <c:v>-15.576000000000002</c:v>
                </c:pt>
                <c:pt idx="4397">
                  <c:v>-15.79</c:v>
                </c:pt>
                <c:pt idx="4398">
                  <c:v>-15.79</c:v>
                </c:pt>
                <c:pt idx="4399">
                  <c:v>-15.896000000000004</c:v>
                </c:pt>
                <c:pt idx="4400">
                  <c:v>-16.004000000000001</c:v>
                </c:pt>
                <c:pt idx="4401">
                  <c:v>-16.111999999999998</c:v>
                </c:pt>
                <c:pt idx="4402">
                  <c:v>-16.111999999999998</c:v>
                </c:pt>
                <c:pt idx="4403">
                  <c:v>-16.22</c:v>
                </c:pt>
                <c:pt idx="4404">
                  <c:v>-16.22</c:v>
                </c:pt>
                <c:pt idx="4405">
                  <c:v>-16.22</c:v>
                </c:pt>
                <c:pt idx="4406">
                  <c:v>-16.327999999999999</c:v>
                </c:pt>
                <c:pt idx="4407">
                  <c:v>-16.437999999999999</c:v>
                </c:pt>
                <c:pt idx="4408">
                  <c:v>-16.545999999999992</c:v>
                </c:pt>
                <c:pt idx="4409">
                  <c:v>-16.545999999999992</c:v>
                </c:pt>
                <c:pt idx="4410">
                  <c:v>-16.655999999999999</c:v>
                </c:pt>
                <c:pt idx="4411">
                  <c:v>-16.875</c:v>
                </c:pt>
                <c:pt idx="4412">
                  <c:v>-16.984999999999992</c:v>
                </c:pt>
                <c:pt idx="4413">
                  <c:v>-17.094999999999999</c:v>
                </c:pt>
                <c:pt idx="4414">
                  <c:v>-17.094999999999999</c:v>
                </c:pt>
                <c:pt idx="4415">
                  <c:v>-17.207000000000001</c:v>
                </c:pt>
                <c:pt idx="4416">
                  <c:v>-17.315999999999999</c:v>
                </c:pt>
                <c:pt idx="4417">
                  <c:v>-17.315999999999999</c:v>
                </c:pt>
                <c:pt idx="4418">
                  <c:v>-17.427999999999994</c:v>
                </c:pt>
                <c:pt idx="4419">
                  <c:v>-17.54</c:v>
                </c:pt>
                <c:pt idx="4420">
                  <c:v>-17.763000000000002</c:v>
                </c:pt>
                <c:pt idx="4421">
                  <c:v>-17.987999999999992</c:v>
                </c:pt>
                <c:pt idx="4422">
                  <c:v>-18.213000000000001</c:v>
                </c:pt>
                <c:pt idx="4423">
                  <c:v>-18.326000000000001</c:v>
                </c:pt>
                <c:pt idx="4424">
                  <c:v>-18.326000000000001</c:v>
                </c:pt>
                <c:pt idx="4425">
                  <c:v>-18.439999999999994</c:v>
                </c:pt>
                <c:pt idx="4426">
                  <c:v>-18.555</c:v>
                </c:pt>
                <c:pt idx="4427">
                  <c:v>-18.667999999999999</c:v>
                </c:pt>
                <c:pt idx="4428">
                  <c:v>-18.782999999999991</c:v>
                </c:pt>
                <c:pt idx="4429">
                  <c:v>-18.667999999999999</c:v>
                </c:pt>
                <c:pt idx="4430">
                  <c:v>-18.555</c:v>
                </c:pt>
                <c:pt idx="4431">
                  <c:v>-18.439999999999994</c:v>
                </c:pt>
                <c:pt idx="4432">
                  <c:v>-18.439999999999994</c:v>
                </c:pt>
                <c:pt idx="4433">
                  <c:v>-18.555</c:v>
                </c:pt>
                <c:pt idx="4434">
                  <c:v>-18.896999999999991</c:v>
                </c:pt>
                <c:pt idx="4435">
                  <c:v>-19.126999999999999</c:v>
                </c:pt>
                <c:pt idx="4436">
                  <c:v>-19.359000000000005</c:v>
                </c:pt>
                <c:pt idx="4437">
                  <c:v>-19.475999999999992</c:v>
                </c:pt>
                <c:pt idx="4438">
                  <c:v>-19.709</c:v>
                </c:pt>
                <c:pt idx="4439">
                  <c:v>-19.826000000000001</c:v>
                </c:pt>
                <c:pt idx="4440">
                  <c:v>-19.709</c:v>
                </c:pt>
                <c:pt idx="4441">
                  <c:v>-19.709</c:v>
                </c:pt>
                <c:pt idx="4442">
                  <c:v>-19.709</c:v>
                </c:pt>
                <c:pt idx="4443">
                  <c:v>-19.591999999999999</c:v>
                </c:pt>
                <c:pt idx="4444">
                  <c:v>-19.709</c:v>
                </c:pt>
                <c:pt idx="4445">
                  <c:v>-20.061</c:v>
                </c:pt>
                <c:pt idx="4446">
                  <c:v>-20.417999999999999</c:v>
                </c:pt>
                <c:pt idx="4447">
                  <c:v>-20.655000000000001</c:v>
                </c:pt>
                <c:pt idx="4448">
                  <c:v>-20.895</c:v>
                </c:pt>
                <c:pt idx="4449">
                  <c:v>-21.257000000000001</c:v>
                </c:pt>
                <c:pt idx="4450">
                  <c:v>-21.622</c:v>
                </c:pt>
                <c:pt idx="4451">
                  <c:v>-21.744</c:v>
                </c:pt>
                <c:pt idx="4452">
                  <c:v>-21.991</c:v>
                </c:pt>
                <c:pt idx="4453">
                  <c:v>-22.48599999999999</c:v>
                </c:pt>
                <c:pt idx="4454">
                  <c:v>-22.736000000000001</c:v>
                </c:pt>
                <c:pt idx="4455">
                  <c:v>-22.861999999999991</c:v>
                </c:pt>
                <c:pt idx="4456">
                  <c:v>-23.241999999999994</c:v>
                </c:pt>
                <c:pt idx="4457">
                  <c:v>-23.367999999999999</c:v>
                </c:pt>
                <c:pt idx="4458">
                  <c:v>-23.367999999999999</c:v>
                </c:pt>
                <c:pt idx="4459">
                  <c:v>-23.495999999999988</c:v>
                </c:pt>
                <c:pt idx="4460">
                  <c:v>-23.495999999999988</c:v>
                </c:pt>
                <c:pt idx="4461">
                  <c:v>-23.751000000000001</c:v>
                </c:pt>
                <c:pt idx="4462">
                  <c:v>-24.010999999999999</c:v>
                </c:pt>
                <c:pt idx="4463">
                  <c:v>-24.399000000000001</c:v>
                </c:pt>
                <c:pt idx="4464">
                  <c:v>-24.529</c:v>
                </c:pt>
                <c:pt idx="4465">
                  <c:v>-24.792000000000002</c:v>
                </c:pt>
                <c:pt idx="4466">
                  <c:v>-24.922999999999984</c:v>
                </c:pt>
                <c:pt idx="4467">
                  <c:v>-25.19</c:v>
                </c:pt>
                <c:pt idx="4468">
                  <c:v>-25.456</c:v>
                </c:pt>
                <c:pt idx="4469">
                  <c:v>-25.588999999999988</c:v>
                </c:pt>
                <c:pt idx="4470">
                  <c:v>-25.588999999999988</c:v>
                </c:pt>
                <c:pt idx="4471">
                  <c:v>-25.456</c:v>
                </c:pt>
                <c:pt idx="4472">
                  <c:v>-25.321000000000005</c:v>
                </c:pt>
                <c:pt idx="4473">
                  <c:v>-25.321000000000005</c:v>
                </c:pt>
                <c:pt idx="4474">
                  <c:v>-25.456</c:v>
                </c:pt>
                <c:pt idx="4475">
                  <c:v>-25.588999999999988</c:v>
                </c:pt>
                <c:pt idx="4476">
                  <c:v>-25.724</c:v>
                </c:pt>
                <c:pt idx="4477">
                  <c:v>-25.994</c:v>
                </c:pt>
                <c:pt idx="4478">
                  <c:v>-26.263999999999992</c:v>
                </c:pt>
                <c:pt idx="4479">
                  <c:v>-26.401</c:v>
                </c:pt>
                <c:pt idx="4480">
                  <c:v>-26.538</c:v>
                </c:pt>
                <c:pt idx="4481">
                  <c:v>-26.675999999999991</c:v>
                </c:pt>
                <c:pt idx="4482">
                  <c:v>-26.675999999999991</c:v>
                </c:pt>
                <c:pt idx="4483">
                  <c:v>-26.675999999999991</c:v>
                </c:pt>
                <c:pt idx="4484">
                  <c:v>-26.675999999999991</c:v>
                </c:pt>
                <c:pt idx="4485">
                  <c:v>-26.675999999999991</c:v>
                </c:pt>
                <c:pt idx="4486">
                  <c:v>-26.538</c:v>
                </c:pt>
                <c:pt idx="4487">
                  <c:v>-26.401</c:v>
                </c:pt>
                <c:pt idx="4488">
                  <c:v>-26.538</c:v>
                </c:pt>
                <c:pt idx="4489">
                  <c:v>-26.675999999999991</c:v>
                </c:pt>
                <c:pt idx="4490">
                  <c:v>-26.812999999999999</c:v>
                </c:pt>
                <c:pt idx="4491">
                  <c:v>-27.09</c:v>
                </c:pt>
                <c:pt idx="4492">
                  <c:v>-27.231000000000005</c:v>
                </c:pt>
                <c:pt idx="4493">
                  <c:v>-27.369</c:v>
                </c:pt>
                <c:pt idx="4494">
                  <c:v>-27.51</c:v>
                </c:pt>
                <c:pt idx="4495">
                  <c:v>-27.51</c:v>
                </c:pt>
                <c:pt idx="4496">
                  <c:v>-27.51</c:v>
                </c:pt>
                <c:pt idx="4497">
                  <c:v>-27.650000000000006</c:v>
                </c:pt>
                <c:pt idx="4498">
                  <c:v>-27.51</c:v>
                </c:pt>
                <c:pt idx="4499">
                  <c:v>-27.51</c:v>
                </c:pt>
                <c:pt idx="4500">
                  <c:v>-27.369</c:v>
                </c:pt>
                <c:pt idx="4501">
                  <c:v>-27.369</c:v>
                </c:pt>
                <c:pt idx="4502">
                  <c:v>-27.369</c:v>
                </c:pt>
                <c:pt idx="4503">
                  <c:v>-27.51</c:v>
                </c:pt>
                <c:pt idx="4504">
                  <c:v>-27.650000000000006</c:v>
                </c:pt>
                <c:pt idx="4505">
                  <c:v>-27.650000000000006</c:v>
                </c:pt>
                <c:pt idx="4506">
                  <c:v>-27.792000000000002</c:v>
                </c:pt>
                <c:pt idx="4507">
                  <c:v>-27.792000000000002</c:v>
                </c:pt>
                <c:pt idx="4508">
                  <c:v>-27.933</c:v>
                </c:pt>
                <c:pt idx="4509">
                  <c:v>-28.074999999999999</c:v>
                </c:pt>
                <c:pt idx="4510">
                  <c:v>-28.361000000000001</c:v>
                </c:pt>
                <c:pt idx="4511">
                  <c:v>-28.649000000000001</c:v>
                </c:pt>
                <c:pt idx="4512">
                  <c:v>-28.939</c:v>
                </c:pt>
                <c:pt idx="4513">
                  <c:v>-29.231000000000005</c:v>
                </c:pt>
                <c:pt idx="4514">
                  <c:v>-29.231000000000005</c:v>
                </c:pt>
                <c:pt idx="4515">
                  <c:v>-29.376000000000001</c:v>
                </c:pt>
                <c:pt idx="4516">
                  <c:v>-29.672000000000001</c:v>
                </c:pt>
                <c:pt idx="4517">
                  <c:v>-29.821000000000005</c:v>
                </c:pt>
                <c:pt idx="4518">
                  <c:v>-29.821000000000005</c:v>
                </c:pt>
                <c:pt idx="4519">
                  <c:v>-29.821000000000005</c:v>
                </c:pt>
                <c:pt idx="4520">
                  <c:v>-29.821000000000005</c:v>
                </c:pt>
                <c:pt idx="4521">
                  <c:v>-29.821000000000005</c:v>
                </c:pt>
                <c:pt idx="4522">
                  <c:v>-29.821000000000005</c:v>
                </c:pt>
                <c:pt idx="4523">
                  <c:v>-29.968999999999991</c:v>
                </c:pt>
                <c:pt idx="4524">
                  <c:v>-30.118000000000006</c:v>
                </c:pt>
                <c:pt idx="4525">
                  <c:v>-30.266999999999992</c:v>
                </c:pt>
                <c:pt idx="4526">
                  <c:v>-30.419</c:v>
                </c:pt>
                <c:pt idx="4527">
                  <c:v>-30.57</c:v>
                </c:pt>
                <c:pt idx="4528">
                  <c:v>-30.721</c:v>
                </c:pt>
                <c:pt idx="4529">
                  <c:v>-30.873999999999999</c:v>
                </c:pt>
                <c:pt idx="4530">
                  <c:v>-30.873999999999999</c:v>
                </c:pt>
                <c:pt idx="4531">
                  <c:v>-31.027000000000001</c:v>
                </c:pt>
                <c:pt idx="4532">
                  <c:v>-31.332999999999991</c:v>
                </c:pt>
                <c:pt idx="4533">
                  <c:v>-31.332999999999991</c:v>
                </c:pt>
                <c:pt idx="4534">
                  <c:v>-31.332999999999991</c:v>
                </c:pt>
                <c:pt idx="4535">
                  <c:v>-31.487999999999992</c:v>
                </c:pt>
                <c:pt idx="4536">
                  <c:v>-31.487999999999992</c:v>
                </c:pt>
                <c:pt idx="4537">
                  <c:v>-31.798999999999992</c:v>
                </c:pt>
                <c:pt idx="4538">
                  <c:v>-31.956</c:v>
                </c:pt>
                <c:pt idx="4539">
                  <c:v>-32.269000000000013</c:v>
                </c:pt>
                <c:pt idx="4540">
                  <c:v>-32.586000000000006</c:v>
                </c:pt>
                <c:pt idx="4541">
                  <c:v>-32.746000000000002</c:v>
                </c:pt>
                <c:pt idx="4542">
                  <c:v>-32.586000000000006</c:v>
                </c:pt>
                <c:pt idx="4543">
                  <c:v>-32.586000000000006</c:v>
                </c:pt>
                <c:pt idx="4544">
                  <c:v>-32.746000000000002</c:v>
                </c:pt>
                <c:pt idx="4545">
                  <c:v>-33.066000000000003</c:v>
                </c:pt>
                <c:pt idx="4546">
                  <c:v>-33.39</c:v>
                </c:pt>
                <c:pt idx="4547">
                  <c:v>-33.552</c:v>
                </c:pt>
                <c:pt idx="4548">
                  <c:v>-33.880000000000003</c:v>
                </c:pt>
                <c:pt idx="4549">
                  <c:v>-33.880000000000003</c:v>
                </c:pt>
                <c:pt idx="4550">
                  <c:v>-34.044000000000004</c:v>
                </c:pt>
                <c:pt idx="4551">
                  <c:v>-34.209000000000003</c:v>
                </c:pt>
                <c:pt idx="4552">
                  <c:v>-34.377000000000002</c:v>
                </c:pt>
                <c:pt idx="4553">
                  <c:v>-34.377000000000002</c:v>
                </c:pt>
                <c:pt idx="4554">
                  <c:v>-34.377000000000002</c:v>
                </c:pt>
                <c:pt idx="4555">
                  <c:v>-34.209000000000003</c:v>
                </c:pt>
                <c:pt idx="4556">
                  <c:v>-34.209000000000003</c:v>
                </c:pt>
                <c:pt idx="4557">
                  <c:v>-34.377000000000002</c:v>
                </c:pt>
                <c:pt idx="4558">
                  <c:v>-34.377000000000002</c:v>
                </c:pt>
                <c:pt idx="4559">
                  <c:v>-34.377000000000002</c:v>
                </c:pt>
                <c:pt idx="4560">
                  <c:v>-34.209000000000003</c:v>
                </c:pt>
                <c:pt idx="4561">
                  <c:v>-34.044000000000004</c:v>
                </c:pt>
                <c:pt idx="4562">
                  <c:v>-33.880000000000003</c:v>
                </c:pt>
                <c:pt idx="4563">
                  <c:v>-33.716000000000001</c:v>
                </c:pt>
                <c:pt idx="4564">
                  <c:v>-33.552</c:v>
                </c:pt>
                <c:pt idx="4565">
                  <c:v>-33.552</c:v>
                </c:pt>
                <c:pt idx="4566">
                  <c:v>-33.716000000000001</c:v>
                </c:pt>
                <c:pt idx="4567">
                  <c:v>-33.880000000000003</c:v>
                </c:pt>
                <c:pt idx="4568">
                  <c:v>-34.044000000000004</c:v>
                </c:pt>
                <c:pt idx="4569">
                  <c:v>-34.044000000000004</c:v>
                </c:pt>
                <c:pt idx="4570">
                  <c:v>-34.044000000000004</c:v>
                </c:pt>
                <c:pt idx="4571">
                  <c:v>-34.044000000000004</c:v>
                </c:pt>
                <c:pt idx="4572">
                  <c:v>-34.044000000000004</c:v>
                </c:pt>
                <c:pt idx="4573">
                  <c:v>-34.044000000000004</c:v>
                </c:pt>
                <c:pt idx="4574">
                  <c:v>-34.044000000000004</c:v>
                </c:pt>
                <c:pt idx="4575">
                  <c:v>-34.209000000000003</c:v>
                </c:pt>
                <c:pt idx="4576">
                  <c:v>-34.377000000000002</c:v>
                </c:pt>
                <c:pt idx="4577">
                  <c:v>-34.377000000000002</c:v>
                </c:pt>
                <c:pt idx="4578">
                  <c:v>-34.71</c:v>
                </c:pt>
                <c:pt idx="4579">
                  <c:v>-34.71</c:v>
                </c:pt>
                <c:pt idx="4580">
                  <c:v>-35.048000000000002</c:v>
                </c:pt>
                <c:pt idx="4581">
                  <c:v>-35.048000000000002</c:v>
                </c:pt>
                <c:pt idx="4582">
                  <c:v>-35.217000000000006</c:v>
                </c:pt>
                <c:pt idx="4583">
                  <c:v>-35.387999999999998</c:v>
                </c:pt>
                <c:pt idx="4584">
                  <c:v>-35.387999999999998</c:v>
                </c:pt>
                <c:pt idx="4585">
                  <c:v>-35.559000000000005</c:v>
                </c:pt>
                <c:pt idx="4586">
                  <c:v>-35.903000000000006</c:v>
                </c:pt>
                <c:pt idx="4587">
                  <c:v>-35.903000000000006</c:v>
                </c:pt>
                <c:pt idx="4588">
                  <c:v>-36.078000000000003</c:v>
                </c:pt>
                <c:pt idx="4589">
                  <c:v>-36.078000000000003</c:v>
                </c:pt>
                <c:pt idx="4590">
                  <c:v>-36.078000000000003</c:v>
                </c:pt>
                <c:pt idx="4591">
                  <c:v>-36.251000000000005</c:v>
                </c:pt>
                <c:pt idx="4592">
                  <c:v>-36.251000000000005</c:v>
                </c:pt>
                <c:pt idx="4593">
                  <c:v>-36.078000000000003</c:v>
                </c:pt>
                <c:pt idx="4594">
                  <c:v>-35.903000000000006</c:v>
                </c:pt>
                <c:pt idx="4595">
                  <c:v>-35.903000000000006</c:v>
                </c:pt>
                <c:pt idx="4596">
                  <c:v>-35.903000000000006</c:v>
                </c:pt>
                <c:pt idx="4597">
                  <c:v>-35.903000000000006</c:v>
                </c:pt>
                <c:pt idx="4598">
                  <c:v>-35.730000000000011</c:v>
                </c:pt>
                <c:pt idx="4599">
                  <c:v>-35.730000000000011</c:v>
                </c:pt>
                <c:pt idx="4600">
                  <c:v>-35.903000000000006</c:v>
                </c:pt>
                <c:pt idx="4601">
                  <c:v>-35.903000000000006</c:v>
                </c:pt>
                <c:pt idx="4602">
                  <c:v>-36.078000000000003</c:v>
                </c:pt>
                <c:pt idx="4603">
                  <c:v>-36.251000000000005</c:v>
                </c:pt>
                <c:pt idx="4604">
                  <c:v>-36.427</c:v>
                </c:pt>
                <c:pt idx="4605">
                  <c:v>-36.602000000000011</c:v>
                </c:pt>
                <c:pt idx="4606">
                  <c:v>-36.602000000000011</c:v>
                </c:pt>
                <c:pt idx="4607">
                  <c:v>-36.427</c:v>
                </c:pt>
                <c:pt idx="4608">
                  <c:v>-36.251000000000005</c:v>
                </c:pt>
                <c:pt idx="4609">
                  <c:v>-36.251000000000005</c:v>
                </c:pt>
                <c:pt idx="4610">
                  <c:v>-36.251000000000005</c:v>
                </c:pt>
                <c:pt idx="4611">
                  <c:v>-36.078000000000003</c:v>
                </c:pt>
                <c:pt idx="4612">
                  <c:v>-35.903000000000006</c:v>
                </c:pt>
                <c:pt idx="4613">
                  <c:v>-35.903000000000006</c:v>
                </c:pt>
                <c:pt idx="4614">
                  <c:v>-35.730000000000011</c:v>
                </c:pt>
                <c:pt idx="4615">
                  <c:v>-35.730000000000011</c:v>
                </c:pt>
                <c:pt idx="4616">
                  <c:v>-35.903000000000006</c:v>
                </c:pt>
                <c:pt idx="4617">
                  <c:v>-35.903000000000006</c:v>
                </c:pt>
                <c:pt idx="4618">
                  <c:v>-35.903000000000006</c:v>
                </c:pt>
                <c:pt idx="4619">
                  <c:v>-36.078000000000003</c:v>
                </c:pt>
                <c:pt idx="4620">
                  <c:v>-36.078000000000003</c:v>
                </c:pt>
                <c:pt idx="4621">
                  <c:v>-36.078000000000003</c:v>
                </c:pt>
                <c:pt idx="4622">
                  <c:v>-36.078000000000003</c:v>
                </c:pt>
                <c:pt idx="4623">
                  <c:v>-36.251000000000005</c:v>
                </c:pt>
                <c:pt idx="4624">
                  <c:v>-36.602000000000011</c:v>
                </c:pt>
                <c:pt idx="4625">
                  <c:v>-36.602000000000011</c:v>
                </c:pt>
                <c:pt idx="4626">
                  <c:v>-36.602000000000011</c:v>
                </c:pt>
                <c:pt idx="4627">
                  <c:v>-36.602000000000011</c:v>
                </c:pt>
                <c:pt idx="4628">
                  <c:v>-36.778000000000013</c:v>
                </c:pt>
                <c:pt idx="4629">
                  <c:v>-36.778000000000013</c:v>
                </c:pt>
                <c:pt idx="4630">
                  <c:v>-36.778000000000013</c:v>
                </c:pt>
                <c:pt idx="4631">
                  <c:v>-36.778000000000013</c:v>
                </c:pt>
                <c:pt idx="4632">
                  <c:v>-36.956000000000003</c:v>
                </c:pt>
                <c:pt idx="4633">
                  <c:v>-37.134</c:v>
                </c:pt>
                <c:pt idx="4634">
                  <c:v>-37.134</c:v>
                </c:pt>
                <c:pt idx="4635">
                  <c:v>-37.313999999999993</c:v>
                </c:pt>
                <c:pt idx="4636">
                  <c:v>-37.313999999999993</c:v>
                </c:pt>
                <c:pt idx="4637">
                  <c:v>-37.134</c:v>
                </c:pt>
                <c:pt idx="4638">
                  <c:v>-36.956000000000003</c:v>
                </c:pt>
                <c:pt idx="4639">
                  <c:v>-36.956000000000003</c:v>
                </c:pt>
                <c:pt idx="4640">
                  <c:v>-36.956000000000003</c:v>
                </c:pt>
                <c:pt idx="4641">
                  <c:v>-37.134</c:v>
                </c:pt>
                <c:pt idx="4642">
                  <c:v>-37.134</c:v>
                </c:pt>
                <c:pt idx="4643">
                  <c:v>-37.134</c:v>
                </c:pt>
                <c:pt idx="4644">
                  <c:v>-37.313999999999993</c:v>
                </c:pt>
                <c:pt idx="4645">
                  <c:v>-37.313999999999993</c:v>
                </c:pt>
                <c:pt idx="4646">
                  <c:v>-37.313999999999993</c:v>
                </c:pt>
                <c:pt idx="4647">
                  <c:v>-37.134</c:v>
                </c:pt>
                <c:pt idx="4648">
                  <c:v>-37.134</c:v>
                </c:pt>
                <c:pt idx="4649">
                  <c:v>-36.956000000000003</c:v>
                </c:pt>
                <c:pt idx="4650">
                  <c:v>-37.134</c:v>
                </c:pt>
                <c:pt idx="4651">
                  <c:v>-37.313999999999993</c:v>
                </c:pt>
                <c:pt idx="4652">
                  <c:v>-37.313999999999993</c:v>
                </c:pt>
                <c:pt idx="4653">
                  <c:v>-37.493000000000002</c:v>
                </c:pt>
                <c:pt idx="4654">
                  <c:v>-37.493000000000002</c:v>
                </c:pt>
                <c:pt idx="4655">
                  <c:v>-37.493000000000002</c:v>
                </c:pt>
                <c:pt idx="4656">
                  <c:v>-37.674000000000007</c:v>
                </c:pt>
                <c:pt idx="4657">
                  <c:v>-37.674000000000007</c:v>
                </c:pt>
                <c:pt idx="4658">
                  <c:v>-37.674000000000007</c:v>
                </c:pt>
                <c:pt idx="4659">
                  <c:v>-37.674000000000007</c:v>
                </c:pt>
                <c:pt idx="4660">
                  <c:v>-37.856000000000002</c:v>
                </c:pt>
                <c:pt idx="4661">
                  <c:v>-38.038000000000011</c:v>
                </c:pt>
                <c:pt idx="4662">
                  <c:v>-38.038000000000011</c:v>
                </c:pt>
                <c:pt idx="4663">
                  <c:v>-38.038000000000011</c:v>
                </c:pt>
                <c:pt idx="4664">
                  <c:v>-37.856000000000002</c:v>
                </c:pt>
                <c:pt idx="4665">
                  <c:v>-37.856000000000002</c:v>
                </c:pt>
                <c:pt idx="4666">
                  <c:v>-38.038000000000011</c:v>
                </c:pt>
                <c:pt idx="4667">
                  <c:v>-38.038000000000011</c:v>
                </c:pt>
                <c:pt idx="4668">
                  <c:v>-38.222000000000016</c:v>
                </c:pt>
                <c:pt idx="4669">
                  <c:v>-38.222000000000016</c:v>
                </c:pt>
                <c:pt idx="4670">
                  <c:v>-38.405000000000001</c:v>
                </c:pt>
                <c:pt idx="4671">
                  <c:v>-38.591000000000001</c:v>
                </c:pt>
                <c:pt idx="4672">
                  <c:v>-38.591000000000001</c:v>
                </c:pt>
                <c:pt idx="4673">
                  <c:v>-38.591000000000001</c:v>
                </c:pt>
                <c:pt idx="4674">
                  <c:v>-38.778000000000013</c:v>
                </c:pt>
                <c:pt idx="4675">
                  <c:v>-38.778000000000013</c:v>
                </c:pt>
                <c:pt idx="4676">
                  <c:v>-38.963000000000001</c:v>
                </c:pt>
                <c:pt idx="4677">
                  <c:v>-38.963000000000001</c:v>
                </c:pt>
                <c:pt idx="4678">
                  <c:v>-38.963000000000001</c:v>
                </c:pt>
                <c:pt idx="4679">
                  <c:v>-38.963000000000001</c:v>
                </c:pt>
                <c:pt idx="4680">
                  <c:v>-38.778000000000013</c:v>
                </c:pt>
                <c:pt idx="4681">
                  <c:v>-38.591000000000001</c:v>
                </c:pt>
                <c:pt idx="4682">
                  <c:v>-38.591000000000001</c:v>
                </c:pt>
                <c:pt idx="4683">
                  <c:v>-38.778000000000013</c:v>
                </c:pt>
                <c:pt idx="4684">
                  <c:v>-38.963000000000001</c:v>
                </c:pt>
                <c:pt idx="4685">
                  <c:v>-38.963000000000001</c:v>
                </c:pt>
                <c:pt idx="4686">
                  <c:v>-38.963000000000001</c:v>
                </c:pt>
                <c:pt idx="4687">
                  <c:v>-39.152000000000001</c:v>
                </c:pt>
                <c:pt idx="4688">
                  <c:v>-39.341000000000001</c:v>
                </c:pt>
                <c:pt idx="4689">
                  <c:v>-39.341000000000001</c:v>
                </c:pt>
                <c:pt idx="4690">
                  <c:v>-39.152000000000001</c:v>
                </c:pt>
                <c:pt idx="4691">
                  <c:v>-39.152000000000001</c:v>
                </c:pt>
                <c:pt idx="4692">
                  <c:v>-39.152000000000001</c:v>
                </c:pt>
                <c:pt idx="4693">
                  <c:v>-39.152000000000001</c:v>
                </c:pt>
                <c:pt idx="4694">
                  <c:v>-39.152000000000001</c:v>
                </c:pt>
                <c:pt idx="4695">
                  <c:v>-38.963000000000001</c:v>
                </c:pt>
                <c:pt idx="4696">
                  <c:v>-39.152000000000001</c:v>
                </c:pt>
                <c:pt idx="4697">
                  <c:v>-39.341000000000001</c:v>
                </c:pt>
                <c:pt idx="4698">
                  <c:v>-39.341000000000001</c:v>
                </c:pt>
                <c:pt idx="4699">
                  <c:v>-39.53</c:v>
                </c:pt>
                <c:pt idx="4700">
                  <c:v>-39.721000000000011</c:v>
                </c:pt>
                <c:pt idx="4701">
                  <c:v>-39.721000000000011</c:v>
                </c:pt>
                <c:pt idx="4702">
                  <c:v>-39.53</c:v>
                </c:pt>
                <c:pt idx="4703">
                  <c:v>-39.53</c:v>
                </c:pt>
                <c:pt idx="4704">
                  <c:v>-39.721000000000011</c:v>
                </c:pt>
                <c:pt idx="4705">
                  <c:v>-39.721000000000011</c:v>
                </c:pt>
                <c:pt idx="4706">
                  <c:v>-39.721000000000011</c:v>
                </c:pt>
                <c:pt idx="4707">
                  <c:v>-39.914000000000001</c:v>
                </c:pt>
                <c:pt idx="4708">
                  <c:v>-39.914000000000001</c:v>
                </c:pt>
                <c:pt idx="4709">
                  <c:v>-39.914000000000001</c:v>
                </c:pt>
                <c:pt idx="4710">
                  <c:v>-39.914000000000001</c:v>
                </c:pt>
                <c:pt idx="4711">
                  <c:v>-39.914000000000001</c:v>
                </c:pt>
                <c:pt idx="4712">
                  <c:v>-39.914000000000001</c:v>
                </c:pt>
                <c:pt idx="4713">
                  <c:v>-40.106000000000002</c:v>
                </c:pt>
                <c:pt idx="4714">
                  <c:v>-40.299000000000021</c:v>
                </c:pt>
                <c:pt idx="4715">
                  <c:v>-40.299000000000021</c:v>
                </c:pt>
                <c:pt idx="4716">
                  <c:v>-40.493000000000002</c:v>
                </c:pt>
                <c:pt idx="4717">
                  <c:v>-40.689</c:v>
                </c:pt>
                <c:pt idx="4718">
                  <c:v>-40.689</c:v>
                </c:pt>
                <c:pt idx="4719">
                  <c:v>-40.689</c:v>
                </c:pt>
                <c:pt idx="4720">
                  <c:v>-40.689</c:v>
                </c:pt>
                <c:pt idx="4721">
                  <c:v>-40.689</c:v>
                </c:pt>
                <c:pt idx="4722">
                  <c:v>-40.689</c:v>
                </c:pt>
                <c:pt idx="4723">
                  <c:v>-40.689</c:v>
                </c:pt>
                <c:pt idx="4724">
                  <c:v>-40.689</c:v>
                </c:pt>
                <c:pt idx="4725">
                  <c:v>-40.493000000000002</c:v>
                </c:pt>
                <c:pt idx="4726">
                  <c:v>-40.689</c:v>
                </c:pt>
                <c:pt idx="4727">
                  <c:v>-40.689</c:v>
                </c:pt>
                <c:pt idx="4728">
                  <c:v>-40.689</c:v>
                </c:pt>
                <c:pt idx="4729">
                  <c:v>-40.886000000000003</c:v>
                </c:pt>
                <c:pt idx="4730">
                  <c:v>-40.886000000000003</c:v>
                </c:pt>
                <c:pt idx="4731">
                  <c:v>-41.084000000000003</c:v>
                </c:pt>
                <c:pt idx="4732">
                  <c:v>-41.282000000000011</c:v>
                </c:pt>
                <c:pt idx="4733">
                  <c:v>-41.282000000000011</c:v>
                </c:pt>
                <c:pt idx="4734">
                  <c:v>-41.683</c:v>
                </c:pt>
                <c:pt idx="4735">
                  <c:v>-41.884999999999998</c:v>
                </c:pt>
                <c:pt idx="4736">
                  <c:v>-41.884999999999998</c:v>
                </c:pt>
                <c:pt idx="4737">
                  <c:v>-42.088000000000001</c:v>
                </c:pt>
                <c:pt idx="4738">
                  <c:v>-42.088000000000001</c:v>
                </c:pt>
                <c:pt idx="4739">
                  <c:v>-41.884999999999998</c:v>
                </c:pt>
                <c:pt idx="4740">
                  <c:v>-41.683</c:v>
                </c:pt>
                <c:pt idx="4741">
                  <c:v>-41.683</c:v>
                </c:pt>
                <c:pt idx="4742">
                  <c:v>-41.481000000000002</c:v>
                </c:pt>
                <c:pt idx="4743">
                  <c:v>-41.282000000000011</c:v>
                </c:pt>
                <c:pt idx="4744">
                  <c:v>-41.481000000000002</c:v>
                </c:pt>
                <c:pt idx="4745">
                  <c:v>-41.481000000000002</c:v>
                </c:pt>
                <c:pt idx="4746">
                  <c:v>-41.282000000000011</c:v>
                </c:pt>
                <c:pt idx="4747">
                  <c:v>-41.282000000000011</c:v>
                </c:pt>
                <c:pt idx="4748">
                  <c:v>-41.084000000000003</c:v>
                </c:pt>
                <c:pt idx="4749">
                  <c:v>-41.084000000000003</c:v>
                </c:pt>
                <c:pt idx="4750">
                  <c:v>-41.084000000000003</c:v>
                </c:pt>
                <c:pt idx="4751">
                  <c:v>-41.084000000000003</c:v>
                </c:pt>
                <c:pt idx="4752">
                  <c:v>-41.084000000000003</c:v>
                </c:pt>
                <c:pt idx="4753">
                  <c:v>-41.084000000000003</c:v>
                </c:pt>
                <c:pt idx="4754">
                  <c:v>-41.084000000000003</c:v>
                </c:pt>
                <c:pt idx="4755">
                  <c:v>-41.282000000000011</c:v>
                </c:pt>
                <c:pt idx="4756">
                  <c:v>-41.282000000000011</c:v>
                </c:pt>
                <c:pt idx="4757">
                  <c:v>-41.282000000000011</c:v>
                </c:pt>
                <c:pt idx="4758">
                  <c:v>-41.282000000000011</c:v>
                </c:pt>
                <c:pt idx="4759">
                  <c:v>-41.084000000000003</c:v>
                </c:pt>
                <c:pt idx="4760">
                  <c:v>-40.886000000000003</c:v>
                </c:pt>
                <c:pt idx="4761">
                  <c:v>-40.886000000000003</c:v>
                </c:pt>
                <c:pt idx="4762">
                  <c:v>-40.886000000000003</c:v>
                </c:pt>
                <c:pt idx="4763">
                  <c:v>-40.886000000000003</c:v>
                </c:pt>
                <c:pt idx="4764">
                  <c:v>-40.886000000000003</c:v>
                </c:pt>
                <c:pt idx="4765">
                  <c:v>-41.084000000000003</c:v>
                </c:pt>
                <c:pt idx="4766">
                  <c:v>-41.282000000000011</c:v>
                </c:pt>
                <c:pt idx="4767">
                  <c:v>-41.282000000000011</c:v>
                </c:pt>
                <c:pt idx="4768">
                  <c:v>-41.282000000000011</c:v>
                </c:pt>
                <c:pt idx="4769">
                  <c:v>-41.282000000000011</c:v>
                </c:pt>
                <c:pt idx="4770">
                  <c:v>-41.481000000000002</c:v>
                </c:pt>
                <c:pt idx="4771">
                  <c:v>-41.683</c:v>
                </c:pt>
                <c:pt idx="4772">
                  <c:v>-41.884999999999998</c:v>
                </c:pt>
                <c:pt idx="4773">
                  <c:v>-42.088000000000001</c:v>
                </c:pt>
                <c:pt idx="4774">
                  <c:v>-42.088000000000001</c:v>
                </c:pt>
                <c:pt idx="4775">
                  <c:v>-42.088000000000001</c:v>
                </c:pt>
                <c:pt idx="4776">
                  <c:v>-42.088000000000001</c:v>
                </c:pt>
                <c:pt idx="4777">
                  <c:v>-42.088000000000001</c:v>
                </c:pt>
                <c:pt idx="4778">
                  <c:v>-42.291000000000011</c:v>
                </c:pt>
                <c:pt idx="4779">
                  <c:v>-42.498000000000012</c:v>
                </c:pt>
                <c:pt idx="4780">
                  <c:v>-42.704000000000001</c:v>
                </c:pt>
                <c:pt idx="4781">
                  <c:v>-42.498000000000012</c:v>
                </c:pt>
                <c:pt idx="4782">
                  <c:v>-42.498000000000012</c:v>
                </c:pt>
                <c:pt idx="4783">
                  <c:v>-42.498000000000012</c:v>
                </c:pt>
                <c:pt idx="4784">
                  <c:v>-42.704000000000001</c:v>
                </c:pt>
                <c:pt idx="4785">
                  <c:v>-42.911999999999999</c:v>
                </c:pt>
                <c:pt idx="4786">
                  <c:v>-43.33</c:v>
                </c:pt>
                <c:pt idx="4787">
                  <c:v>-43.541000000000004</c:v>
                </c:pt>
                <c:pt idx="4788">
                  <c:v>-43.753</c:v>
                </c:pt>
                <c:pt idx="4789">
                  <c:v>-43.967000000000006</c:v>
                </c:pt>
                <c:pt idx="4790">
                  <c:v>-44.181000000000004</c:v>
                </c:pt>
                <c:pt idx="4791">
                  <c:v>-44.181000000000004</c:v>
                </c:pt>
                <c:pt idx="4792">
                  <c:v>-44.181000000000004</c:v>
                </c:pt>
                <c:pt idx="4793">
                  <c:v>-43.967000000000006</c:v>
                </c:pt>
                <c:pt idx="4794">
                  <c:v>-43.967000000000006</c:v>
                </c:pt>
                <c:pt idx="4795">
                  <c:v>-43.967000000000006</c:v>
                </c:pt>
                <c:pt idx="4796">
                  <c:v>-43.967000000000006</c:v>
                </c:pt>
                <c:pt idx="4797">
                  <c:v>-43.967000000000006</c:v>
                </c:pt>
                <c:pt idx="4798">
                  <c:v>-43.967000000000006</c:v>
                </c:pt>
                <c:pt idx="4799">
                  <c:v>-44.397000000000006</c:v>
                </c:pt>
                <c:pt idx="4800">
                  <c:v>-44.615000000000002</c:v>
                </c:pt>
                <c:pt idx="4801">
                  <c:v>-44.615000000000002</c:v>
                </c:pt>
                <c:pt idx="4802">
                  <c:v>-44.615000000000002</c:v>
                </c:pt>
                <c:pt idx="4803">
                  <c:v>-44.615000000000002</c:v>
                </c:pt>
                <c:pt idx="4804">
                  <c:v>-44.835000000000001</c:v>
                </c:pt>
                <c:pt idx="4805">
                  <c:v>-45.054000000000002</c:v>
                </c:pt>
                <c:pt idx="4806">
                  <c:v>-45.276000000000003</c:v>
                </c:pt>
                <c:pt idx="4807">
                  <c:v>-45.276000000000003</c:v>
                </c:pt>
                <c:pt idx="4808">
                  <c:v>-45.054000000000002</c:v>
                </c:pt>
                <c:pt idx="4809">
                  <c:v>-45.054000000000002</c:v>
                </c:pt>
                <c:pt idx="4810">
                  <c:v>-44.835000000000001</c:v>
                </c:pt>
                <c:pt idx="4811">
                  <c:v>-44.615000000000002</c:v>
                </c:pt>
                <c:pt idx="4812">
                  <c:v>-44.615000000000002</c:v>
                </c:pt>
                <c:pt idx="4813">
                  <c:v>-44.835000000000001</c:v>
                </c:pt>
                <c:pt idx="4814">
                  <c:v>-45.054000000000002</c:v>
                </c:pt>
                <c:pt idx="4815">
                  <c:v>-45.276000000000003</c:v>
                </c:pt>
                <c:pt idx="4816">
                  <c:v>-45.276000000000003</c:v>
                </c:pt>
                <c:pt idx="4817">
                  <c:v>-45.497</c:v>
                </c:pt>
                <c:pt idx="4818">
                  <c:v>-45.276000000000003</c:v>
                </c:pt>
                <c:pt idx="4819">
                  <c:v>-45.276000000000003</c:v>
                </c:pt>
                <c:pt idx="4820">
                  <c:v>-45.276000000000003</c:v>
                </c:pt>
                <c:pt idx="4821">
                  <c:v>-45.276000000000003</c:v>
                </c:pt>
                <c:pt idx="4822">
                  <c:v>-45.276000000000003</c:v>
                </c:pt>
                <c:pt idx="4823">
                  <c:v>-45.276000000000003</c:v>
                </c:pt>
                <c:pt idx="4824">
                  <c:v>-45.497</c:v>
                </c:pt>
                <c:pt idx="4825">
                  <c:v>-45.722000000000016</c:v>
                </c:pt>
                <c:pt idx="4826">
                  <c:v>-45.947000000000003</c:v>
                </c:pt>
                <c:pt idx="4827">
                  <c:v>-45.947000000000003</c:v>
                </c:pt>
                <c:pt idx="4828">
                  <c:v>-46.174000000000007</c:v>
                </c:pt>
                <c:pt idx="4829">
                  <c:v>-46.174000000000007</c:v>
                </c:pt>
                <c:pt idx="4830">
                  <c:v>-46.403000000000006</c:v>
                </c:pt>
                <c:pt idx="4831">
                  <c:v>-46.403000000000006</c:v>
                </c:pt>
                <c:pt idx="4832">
                  <c:v>-46.631</c:v>
                </c:pt>
                <c:pt idx="4833">
                  <c:v>-46.631</c:v>
                </c:pt>
                <c:pt idx="4834">
                  <c:v>-46.631</c:v>
                </c:pt>
                <c:pt idx="4835">
                  <c:v>-46.631</c:v>
                </c:pt>
                <c:pt idx="4836">
                  <c:v>-46.631</c:v>
                </c:pt>
                <c:pt idx="4837">
                  <c:v>-46.863</c:v>
                </c:pt>
                <c:pt idx="4838">
                  <c:v>-46.863</c:v>
                </c:pt>
                <c:pt idx="4839">
                  <c:v>-47.096000000000011</c:v>
                </c:pt>
                <c:pt idx="4840">
                  <c:v>-47.096000000000011</c:v>
                </c:pt>
                <c:pt idx="4841">
                  <c:v>-47.33</c:v>
                </c:pt>
                <c:pt idx="4842">
                  <c:v>-47.565000000000012</c:v>
                </c:pt>
                <c:pt idx="4843">
                  <c:v>-48.042000000000002</c:v>
                </c:pt>
                <c:pt idx="4844">
                  <c:v>-48.042000000000002</c:v>
                </c:pt>
                <c:pt idx="4845">
                  <c:v>-47.803000000000004</c:v>
                </c:pt>
                <c:pt idx="4846">
                  <c:v>-48.042000000000002</c:v>
                </c:pt>
                <c:pt idx="4847">
                  <c:v>-48.042000000000002</c:v>
                </c:pt>
                <c:pt idx="4848">
                  <c:v>-48.042000000000002</c:v>
                </c:pt>
                <c:pt idx="4849">
                  <c:v>-48.042000000000002</c:v>
                </c:pt>
                <c:pt idx="4850">
                  <c:v>-47.803000000000004</c:v>
                </c:pt>
                <c:pt idx="4851">
                  <c:v>-47.565000000000012</c:v>
                </c:pt>
                <c:pt idx="4852">
                  <c:v>-47.33</c:v>
                </c:pt>
                <c:pt idx="4853">
                  <c:v>-47.33</c:v>
                </c:pt>
                <c:pt idx="4854">
                  <c:v>-47.565000000000012</c:v>
                </c:pt>
                <c:pt idx="4855">
                  <c:v>-47.565000000000012</c:v>
                </c:pt>
                <c:pt idx="4856">
                  <c:v>-47.565000000000012</c:v>
                </c:pt>
                <c:pt idx="4857">
                  <c:v>-47.565000000000012</c:v>
                </c:pt>
                <c:pt idx="4858">
                  <c:v>-47.803000000000004</c:v>
                </c:pt>
                <c:pt idx="4859">
                  <c:v>-48.042000000000002</c:v>
                </c:pt>
                <c:pt idx="4860">
                  <c:v>-48.042000000000002</c:v>
                </c:pt>
                <c:pt idx="4861">
                  <c:v>-48.042000000000002</c:v>
                </c:pt>
                <c:pt idx="4862">
                  <c:v>-48.042000000000002</c:v>
                </c:pt>
                <c:pt idx="4863">
                  <c:v>-48.282000000000011</c:v>
                </c:pt>
                <c:pt idx="4864">
                  <c:v>-48.042000000000002</c:v>
                </c:pt>
                <c:pt idx="4865">
                  <c:v>-48.042000000000002</c:v>
                </c:pt>
                <c:pt idx="4866">
                  <c:v>-47.565000000000012</c:v>
                </c:pt>
                <c:pt idx="4867">
                  <c:v>-47.33</c:v>
                </c:pt>
                <c:pt idx="4868">
                  <c:v>-47.096000000000011</c:v>
                </c:pt>
                <c:pt idx="4869">
                  <c:v>-47.096000000000011</c:v>
                </c:pt>
                <c:pt idx="4870">
                  <c:v>-47.096000000000011</c:v>
                </c:pt>
                <c:pt idx="4871">
                  <c:v>-47.096000000000011</c:v>
                </c:pt>
                <c:pt idx="4872">
                  <c:v>-47.096000000000011</c:v>
                </c:pt>
                <c:pt idx="4873">
                  <c:v>-47.33</c:v>
                </c:pt>
                <c:pt idx="4874">
                  <c:v>-47.565000000000012</c:v>
                </c:pt>
                <c:pt idx="4875">
                  <c:v>-47.565000000000012</c:v>
                </c:pt>
                <c:pt idx="4876">
                  <c:v>-47.565000000000012</c:v>
                </c:pt>
                <c:pt idx="4877">
                  <c:v>-47.565000000000012</c:v>
                </c:pt>
                <c:pt idx="4878">
                  <c:v>-47.565000000000012</c:v>
                </c:pt>
                <c:pt idx="4879">
                  <c:v>-47.565000000000012</c:v>
                </c:pt>
                <c:pt idx="4880">
                  <c:v>-47.565000000000012</c:v>
                </c:pt>
                <c:pt idx="4881">
                  <c:v>-47.565000000000012</c:v>
                </c:pt>
                <c:pt idx="4882">
                  <c:v>-47.565000000000012</c:v>
                </c:pt>
                <c:pt idx="4883">
                  <c:v>-47.565000000000012</c:v>
                </c:pt>
                <c:pt idx="4884">
                  <c:v>-47.803000000000004</c:v>
                </c:pt>
                <c:pt idx="4885">
                  <c:v>-48.282000000000011</c:v>
                </c:pt>
                <c:pt idx="4886">
                  <c:v>-48.282000000000011</c:v>
                </c:pt>
                <c:pt idx="4887">
                  <c:v>-48.525000000000013</c:v>
                </c:pt>
                <c:pt idx="4888">
                  <c:v>-48.525000000000013</c:v>
                </c:pt>
                <c:pt idx="4889">
                  <c:v>-48.282000000000011</c:v>
                </c:pt>
                <c:pt idx="4890">
                  <c:v>-48.525000000000013</c:v>
                </c:pt>
                <c:pt idx="4891">
                  <c:v>-48.768000000000015</c:v>
                </c:pt>
                <c:pt idx="4892">
                  <c:v>-49.013000000000005</c:v>
                </c:pt>
                <c:pt idx="4893">
                  <c:v>-49.013000000000005</c:v>
                </c:pt>
                <c:pt idx="4894">
                  <c:v>-48.768000000000015</c:v>
                </c:pt>
                <c:pt idx="4895">
                  <c:v>-48.768000000000015</c:v>
                </c:pt>
                <c:pt idx="4896">
                  <c:v>-48.768000000000015</c:v>
                </c:pt>
                <c:pt idx="4897">
                  <c:v>-48.768000000000015</c:v>
                </c:pt>
                <c:pt idx="4898">
                  <c:v>-48.768000000000015</c:v>
                </c:pt>
                <c:pt idx="4899">
                  <c:v>-48.768000000000015</c:v>
                </c:pt>
                <c:pt idx="4900">
                  <c:v>-48.525000000000013</c:v>
                </c:pt>
                <c:pt idx="4901">
                  <c:v>-48.282000000000011</c:v>
                </c:pt>
                <c:pt idx="4902">
                  <c:v>-48.042000000000002</c:v>
                </c:pt>
                <c:pt idx="4903">
                  <c:v>-48.282000000000011</c:v>
                </c:pt>
                <c:pt idx="4904">
                  <c:v>-48.282000000000011</c:v>
                </c:pt>
                <c:pt idx="4905">
                  <c:v>-48.282000000000011</c:v>
                </c:pt>
                <c:pt idx="4906">
                  <c:v>-48.282000000000011</c:v>
                </c:pt>
                <c:pt idx="4907">
                  <c:v>-48.525000000000013</c:v>
                </c:pt>
                <c:pt idx="4908">
                  <c:v>-48.768000000000015</c:v>
                </c:pt>
                <c:pt idx="4909">
                  <c:v>-49.013000000000005</c:v>
                </c:pt>
                <c:pt idx="4910">
                  <c:v>-49.013000000000005</c:v>
                </c:pt>
                <c:pt idx="4911">
                  <c:v>-48.768000000000015</c:v>
                </c:pt>
                <c:pt idx="4912">
                  <c:v>-48.768000000000015</c:v>
                </c:pt>
                <c:pt idx="4913">
                  <c:v>-49.013000000000005</c:v>
                </c:pt>
                <c:pt idx="4914">
                  <c:v>-49.013000000000005</c:v>
                </c:pt>
                <c:pt idx="4915">
                  <c:v>-49.013000000000005</c:v>
                </c:pt>
                <c:pt idx="4916">
                  <c:v>-49.013000000000005</c:v>
                </c:pt>
                <c:pt idx="4917">
                  <c:v>-48.768000000000015</c:v>
                </c:pt>
                <c:pt idx="4918">
                  <c:v>-48.525000000000013</c:v>
                </c:pt>
                <c:pt idx="4919">
                  <c:v>-48.525000000000013</c:v>
                </c:pt>
                <c:pt idx="4920">
                  <c:v>-48.525000000000013</c:v>
                </c:pt>
                <c:pt idx="4921">
                  <c:v>-48.525000000000013</c:v>
                </c:pt>
                <c:pt idx="4922">
                  <c:v>-48.768000000000015</c:v>
                </c:pt>
                <c:pt idx="4923">
                  <c:v>-48.768000000000015</c:v>
                </c:pt>
                <c:pt idx="4924">
                  <c:v>-49.013000000000005</c:v>
                </c:pt>
                <c:pt idx="4925">
                  <c:v>-49.013000000000005</c:v>
                </c:pt>
                <c:pt idx="4926">
                  <c:v>-49.259</c:v>
                </c:pt>
                <c:pt idx="4927">
                  <c:v>-49.013000000000005</c:v>
                </c:pt>
                <c:pt idx="4928">
                  <c:v>-48.768000000000015</c:v>
                </c:pt>
                <c:pt idx="4929">
                  <c:v>-48.768000000000015</c:v>
                </c:pt>
                <c:pt idx="4930">
                  <c:v>-48.525000000000013</c:v>
                </c:pt>
                <c:pt idx="4931">
                  <c:v>-48.282000000000011</c:v>
                </c:pt>
                <c:pt idx="4932">
                  <c:v>-48.282000000000011</c:v>
                </c:pt>
                <c:pt idx="4933">
                  <c:v>-48.282000000000011</c:v>
                </c:pt>
                <c:pt idx="4934">
                  <c:v>-48.282000000000011</c:v>
                </c:pt>
                <c:pt idx="4935">
                  <c:v>-48.525000000000013</c:v>
                </c:pt>
                <c:pt idx="4936">
                  <c:v>-48.525000000000013</c:v>
                </c:pt>
                <c:pt idx="4937">
                  <c:v>-48.768000000000015</c:v>
                </c:pt>
                <c:pt idx="4938">
                  <c:v>-48.768000000000015</c:v>
                </c:pt>
                <c:pt idx="4939">
                  <c:v>-48.768000000000015</c:v>
                </c:pt>
                <c:pt idx="4940">
                  <c:v>-49.013000000000005</c:v>
                </c:pt>
                <c:pt idx="4941">
                  <c:v>-49.013000000000005</c:v>
                </c:pt>
                <c:pt idx="4942">
                  <c:v>-49.013000000000005</c:v>
                </c:pt>
                <c:pt idx="4943">
                  <c:v>-49.013000000000005</c:v>
                </c:pt>
                <c:pt idx="4944">
                  <c:v>-49.013000000000005</c:v>
                </c:pt>
                <c:pt idx="4945">
                  <c:v>-49.013000000000005</c:v>
                </c:pt>
                <c:pt idx="4946">
                  <c:v>-49.259</c:v>
                </c:pt>
                <c:pt idx="4947">
                  <c:v>-49.509</c:v>
                </c:pt>
                <c:pt idx="4948">
                  <c:v>-49.509</c:v>
                </c:pt>
                <c:pt idx="4949">
                  <c:v>-49.509</c:v>
                </c:pt>
                <c:pt idx="4950">
                  <c:v>-49.509</c:v>
                </c:pt>
                <c:pt idx="4951">
                  <c:v>-49.509</c:v>
                </c:pt>
                <c:pt idx="4952">
                  <c:v>-49.760000000000012</c:v>
                </c:pt>
                <c:pt idx="4953">
                  <c:v>-49.760000000000012</c:v>
                </c:pt>
                <c:pt idx="4954">
                  <c:v>-50.012</c:v>
                </c:pt>
                <c:pt idx="4955">
                  <c:v>-50.012</c:v>
                </c:pt>
                <c:pt idx="4956">
                  <c:v>-49.760000000000012</c:v>
                </c:pt>
                <c:pt idx="4957">
                  <c:v>-49.509</c:v>
                </c:pt>
                <c:pt idx="4958">
                  <c:v>-49.259</c:v>
                </c:pt>
                <c:pt idx="4959">
                  <c:v>-49.259</c:v>
                </c:pt>
                <c:pt idx="4960">
                  <c:v>-49.259</c:v>
                </c:pt>
                <c:pt idx="4961">
                  <c:v>-49.259</c:v>
                </c:pt>
                <c:pt idx="4962">
                  <c:v>-49.259</c:v>
                </c:pt>
                <c:pt idx="4963">
                  <c:v>-49.259</c:v>
                </c:pt>
                <c:pt idx="4964">
                  <c:v>-49.259</c:v>
                </c:pt>
                <c:pt idx="4965">
                  <c:v>-49.013000000000005</c:v>
                </c:pt>
                <c:pt idx="4966">
                  <c:v>-48.768000000000015</c:v>
                </c:pt>
                <c:pt idx="4967">
                  <c:v>-49.013000000000005</c:v>
                </c:pt>
                <c:pt idx="4968">
                  <c:v>-49.013000000000005</c:v>
                </c:pt>
                <c:pt idx="4969">
                  <c:v>-49.259</c:v>
                </c:pt>
                <c:pt idx="4970">
                  <c:v>-49.259</c:v>
                </c:pt>
                <c:pt idx="4971">
                  <c:v>-49.509</c:v>
                </c:pt>
                <c:pt idx="4972">
                  <c:v>-49.509</c:v>
                </c:pt>
                <c:pt idx="4973">
                  <c:v>-49.509</c:v>
                </c:pt>
                <c:pt idx="4974">
                  <c:v>-49.259</c:v>
                </c:pt>
                <c:pt idx="4975">
                  <c:v>-49.259</c:v>
                </c:pt>
                <c:pt idx="4976">
                  <c:v>-49.259</c:v>
                </c:pt>
                <c:pt idx="4977">
                  <c:v>-49.509</c:v>
                </c:pt>
                <c:pt idx="4978">
                  <c:v>-49.259</c:v>
                </c:pt>
                <c:pt idx="4979">
                  <c:v>-49.013000000000005</c:v>
                </c:pt>
                <c:pt idx="4980">
                  <c:v>-49.013000000000005</c:v>
                </c:pt>
                <c:pt idx="4981">
                  <c:v>-48.768000000000015</c:v>
                </c:pt>
                <c:pt idx="4982">
                  <c:v>-48.525000000000013</c:v>
                </c:pt>
                <c:pt idx="4983">
                  <c:v>-48.525000000000013</c:v>
                </c:pt>
                <c:pt idx="4984">
                  <c:v>-48.525000000000013</c:v>
                </c:pt>
                <c:pt idx="4985">
                  <c:v>-48.768000000000015</c:v>
                </c:pt>
                <c:pt idx="4986">
                  <c:v>-49.013000000000005</c:v>
                </c:pt>
                <c:pt idx="4987">
                  <c:v>-49.013000000000005</c:v>
                </c:pt>
                <c:pt idx="4988">
                  <c:v>-49.013000000000005</c:v>
                </c:pt>
                <c:pt idx="4989">
                  <c:v>-49.013000000000005</c:v>
                </c:pt>
                <c:pt idx="4990">
                  <c:v>-49.259</c:v>
                </c:pt>
                <c:pt idx="4991">
                  <c:v>-49.509</c:v>
                </c:pt>
                <c:pt idx="4992">
                  <c:v>-49.509</c:v>
                </c:pt>
                <c:pt idx="4993">
                  <c:v>-49.509</c:v>
                </c:pt>
                <c:pt idx="4994">
                  <c:v>-49.509</c:v>
                </c:pt>
                <c:pt idx="4995">
                  <c:v>-49.509</c:v>
                </c:pt>
                <c:pt idx="4996">
                  <c:v>-49.760000000000012</c:v>
                </c:pt>
                <c:pt idx="4997">
                  <c:v>-50.012</c:v>
                </c:pt>
                <c:pt idx="4998">
                  <c:v>-50.265000000000015</c:v>
                </c:pt>
                <c:pt idx="4999">
                  <c:v>-50.521000000000001</c:v>
                </c:pt>
                <c:pt idx="5000">
                  <c:v>-50.521000000000001</c:v>
                </c:pt>
                <c:pt idx="5001">
                  <c:v>-50.778000000000013</c:v>
                </c:pt>
                <c:pt idx="5002">
                  <c:v>-50.778000000000013</c:v>
                </c:pt>
                <c:pt idx="5003">
                  <c:v>-50.778000000000013</c:v>
                </c:pt>
                <c:pt idx="5004">
                  <c:v>-50.778000000000013</c:v>
                </c:pt>
                <c:pt idx="5005">
                  <c:v>-50.778000000000013</c:v>
                </c:pt>
                <c:pt idx="5006">
                  <c:v>-51.039000000000001</c:v>
                </c:pt>
                <c:pt idx="5007">
                  <c:v>-51.039000000000001</c:v>
                </c:pt>
                <c:pt idx="5008">
                  <c:v>-51.039000000000001</c:v>
                </c:pt>
                <c:pt idx="5009">
                  <c:v>-51.039000000000001</c:v>
                </c:pt>
                <c:pt idx="5010">
                  <c:v>-50.778000000000013</c:v>
                </c:pt>
                <c:pt idx="5011">
                  <c:v>-51.039000000000001</c:v>
                </c:pt>
                <c:pt idx="5012">
                  <c:v>-51.039000000000001</c:v>
                </c:pt>
                <c:pt idx="5013">
                  <c:v>-51.039000000000001</c:v>
                </c:pt>
                <c:pt idx="5014">
                  <c:v>-51.3</c:v>
                </c:pt>
                <c:pt idx="5015">
                  <c:v>-51.3</c:v>
                </c:pt>
                <c:pt idx="5016">
                  <c:v>-51.3</c:v>
                </c:pt>
                <c:pt idx="5017">
                  <c:v>-51.563000000000002</c:v>
                </c:pt>
                <c:pt idx="5018">
                  <c:v>-51.563000000000002</c:v>
                </c:pt>
                <c:pt idx="5019">
                  <c:v>-51.563000000000002</c:v>
                </c:pt>
                <c:pt idx="5020">
                  <c:v>-51.83</c:v>
                </c:pt>
                <c:pt idx="5021">
                  <c:v>-51.83</c:v>
                </c:pt>
                <c:pt idx="5022">
                  <c:v>-51.83</c:v>
                </c:pt>
                <c:pt idx="5023">
                  <c:v>-52.098000000000013</c:v>
                </c:pt>
                <c:pt idx="5024">
                  <c:v>-51.83</c:v>
                </c:pt>
                <c:pt idx="5025">
                  <c:v>-51.563000000000002</c:v>
                </c:pt>
                <c:pt idx="5026">
                  <c:v>-51.3</c:v>
                </c:pt>
                <c:pt idx="5027">
                  <c:v>-51.3</c:v>
                </c:pt>
                <c:pt idx="5028">
                  <c:v>-51.3</c:v>
                </c:pt>
                <c:pt idx="5029">
                  <c:v>-51.3</c:v>
                </c:pt>
                <c:pt idx="5030">
                  <c:v>-51.3</c:v>
                </c:pt>
                <c:pt idx="5031">
                  <c:v>-51.563000000000002</c:v>
                </c:pt>
                <c:pt idx="5032">
                  <c:v>-51.563000000000002</c:v>
                </c:pt>
                <c:pt idx="5033">
                  <c:v>-51.3</c:v>
                </c:pt>
                <c:pt idx="5034">
                  <c:v>-51.3</c:v>
                </c:pt>
                <c:pt idx="5035">
                  <c:v>-51.3</c:v>
                </c:pt>
                <c:pt idx="5036">
                  <c:v>-51.039000000000001</c:v>
                </c:pt>
                <c:pt idx="5037">
                  <c:v>-50.778000000000013</c:v>
                </c:pt>
                <c:pt idx="5038">
                  <c:v>-50.778000000000013</c:v>
                </c:pt>
                <c:pt idx="5039">
                  <c:v>-50.521000000000001</c:v>
                </c:pt>
                <c:pt idx="5040">
                  <c:v>-50.521000000000001</c:v>
                </c:pt>
                <c:pt idx="5041">
                  <c:v>-50.778000000000013</c:v>
                </c:pt>
                <c:pt idx="5042">
                  <c:v>-50.778000000000013</c:v>
                </c:pt>
                <c:pt idx="5043">
                  <c:v>-50.778000000000013</c:v>
                </c:pt>
                <c:pt idx="5044">
                  <c:v>-51.039000000000001</c:v>
                </c:pt>
                <c:pt idx="5045">
                  <c:v>-51.039000000000001</c:v>
                </c:pt>
                <c:pt idx="5046">
                  <c:v>-50.778000000000013</c:v>
                </c:pt>
                <c:pt idx="5047">
                  <c:v>-50.778000000000013</c:v>
                </c:pt>
                <c:pt idx="5048">
                  <c:v>-50.521000000000001</c:v>
                </c:pt>
                <c:pt idx="5049">
                  <c:v>-50.778000000000013</c:v>
                </c:pt>
                <c:pt idx="5050">
                  <c:v>-50.778000000000013</c:v>
                </c:pt>
                <c:pt idx="5051">
                  <c:v>-50.778000000000013</c:v>
                </c:pt>
                <c:pt idx="5052">
                  <c:v>-50.778000000000013</c:v>
                </c:pt>
                <c:pt idx="5053">
                  <c:v>-50.778000000000013</c:v>
                </c:pt>
                <c:pt idx="5054">
                  <c:v>-50.265000000000015</c:v>
                </c:pt>
                <c:pt idx="5055">
                  <c:v>-50.265000000000015</c:v>
                </c:pt>
                <c:pt idx="5056">
                  <c:v>-50.521000000000001</c:v>
                </c:pt>
                <c:pt idx="5057">
                  <c:v>-50.521000000000001</c:v>
                </c:pt>
                <c:pt idx="5058">
                  <c:v>-50.778000000000013</c:v>
                </c:pt>
                <c:pt idx="5059">
                  <c:v>-51.039000000000001</c:v>
                </c:pt>
                <c:pt idx="5060">
                  <c:v>-51.3</c:v>
                </c:pt>
                <c:pt idx="5061">
                  <c:v>-51.3</c:v>
                </c:pt>
                <c:pt idx="5062">
                  <c:v>-51.563000000000002</c:v>
                </c:pt>
                <c:pt idx="5063">
                  <c:v>-51.563000000000002</c:v>
                </c:pt>
                <c:pt idx="5064">
                  <c:v>-51.563000000000002</c:v>
                </c:pt>
                <c:pt idx="5065">
                  <c:v>-51.563000000000002</c:v>
                </c:pt>
                <c:pt idx="5066">
                  <c:v>-51.3</c:v>
                </c:pt>
                <c:pt idx="5067">
                  <c:v>-51.3</c:v>
                </c:pt>
                <c:pt idx="5068">
                  <c:v>-51.3</c:v>
                </c:pt>
                <c:pt idx="5069">
                  <c:v>-51.3</c:v>
                </c:pt>
                <c:pt idx="5070">
                  <c:v>-51.3</c:v>
                </c:pt>
                <c:pt idx="5071">
                  <c:v>-51.039000000000001</c:v>
                </c:pt>
                <c:pt idx="5072">
                  <c:v>-51.3</c:v>
                </c:pt>
                <c:pt idx="5073">
                  <c:v>-51.3</c:v>
                </c:pt>
                <c:pt idx="5074">
                  <c:v>-51.3</c:v>
                </c:pt>
                <c:pt idx="5075">
                  <c:v>-51.3</c:v>
                </c:pt>
                <c:pt idx="5076">
                  <c:v>-51.039000000000001</c:v>
                </c:pt>
                <c:pt idx="5077">
                  <c:v>-50.778000000000013</c:v>
                </c:pt>
                <c:pt idx="5078">
                  <c:v>-50.778000000000013</c:v>
                </c:pt>
                <c:pt idx="5079">
                  <c:v>-50.778000000000013</c:v>
                </c:pt>
                <c:pt idx="5080">
                  <c:v>-50.521000000000001</c:v>
                </c:pt>
                <c:pt idx="5081">
                  <c:v>-50.521000000000001</c:v>
                </c:pt>
                <c:pt idx="5082">
                  <c:v>-50.521000000000001</c:v>
                </c:pt>
                <c:pt idx="5083">
                  <c:v>-50.521000000000001</c:v>
                </c:pt>
                <c:pt idx="5084">
                  <c:v>-50.521000000000001</c:v>
                </c:pt>
                <c:pt idx="5085">
                  <c:v>-50.265000000000015</c:v>
                </c:pt>
                <c:pt idx="5086">
                  <c:v>-50.012</c:v>
                </c:pt>
                <c:pt idx="5087">
                  <c:v>-50.265000000000015</c:v>
                </c:pt>
                <c:pt idx="5088">
                  <c:v>-50.265000000000015</c:v>
                </c:pt>
                <c:pt idx="5089">
                  <c:v>-50.521000000000001</c:v>
                </c:pt>
                <c:pt idx="5090">
                  <c:v>-50.778000000000013</c:v>
                </c:pt>
                <c:pt idx="5091">
                  <c:v>-50.778000000000013</c:v>
                </c:pt>
                <c:pt idx="5092">
                  <c:v>-50.521000000000001</c:v>
                </c:pt>
                <c:pt idx="5093">
                  <c:v>-50.521000000000001</c:v>
                </c:pt>
                <c:pt idx="5094">
                  <c:v>-50.265000000000015</c:v>
                </c:pt>
                <c:pt idx="5095">
                  <c:v>-50.265000000000015</c:v>
                </c:pt>
                <c:pt idx="5096">
                  <c:v>-50.521000000000001</c:v>
                </c:pt>
                <c:pt idx="5097">
                  <c:v>-50.778000000000013</c:v>
                </c:pt>
                <c:pt idx="5098">
                  <c:v>-50.521000000000001</c:v>
                </c:pt>
                <c:pt idx="5099">
                  <c:v>-50.521000000000001</c:v>
                </c:pt>
                <c:pt idx="5100">
                  <c:v>-50.521000000000001</c:v>
                </c:pt>
                <c:pt idx="5101">
                  <c:v>-50.778000000000013</c:v>
                </c:pt>
                <c:pt idx="5102">
                  <c:v>-50.778000000000013</c:v>
                </c:pt>
                <c:pt idx="5103">
                  <c:v>-51.039000000000001</c:v>
                </c:pt>
                <c:pt idx="5104">
                  <c:v>-51.039000000000001</c:v>
                </c:pt>
                <c:pt idx="5105">
                  <c:v>-50.778000000000013</c:v>
                </c:pt>
                <c:pt idx="5106">
                  <c:v>-50.521000000000001</c:v>
                </c:pt>
                <c:pt idx="5107">
                  <c:v>-50.521000000000001</c:v>
                </c:pt>
                <c:pt idx="5108">
                  <c:v>-50.521000000000001</c:v>
                </c:pt>
                <c:pt idx="5109">
                  <c:v>-50.521000000000001</c:v>
                </c:pt>
                <c:pt idx="5110">
                  <c:v>-50.521000000000001</c:v>
                </c:pt>
                <c:pt idx="5111">
                  <c:v>-50.521000000000001</c:v>
                </c:pt>
                <c:pt idx="5112">
                  <c:v>-50.778000000000013</c:v>
                </c:pt>
                <c:pt idx="5113">
                  <c:v>-50.521000000000001</c:v>
                </c:pt>
                <c:pt idx="5114">
                  <c:v>-50.521000000000001</c:v>
                </c:pt>
                <c:pt idx="5115">
                  <c:v>-50.521000000000001</c:v>
                </c:pt>
                <c:pt idx="5116">
                  <c:v>-50.521000000000001</c:v>
                </c:pt>
                <c:pt idx="5117">
                  <c:v>-50.521000000000001</c:v>
                </c:pt>
                <c:pt idx="5118">
                  <c:v>-50.521000000000001</c:v>
                </c:pt>
                <c:pt idx="5119">
                  <c:v>-50.265000000000015</c:v>
                </c:pt>
                <c:pt idx="5120">
                  <c:v>-50.265000000000015</c:v>
                </c:pt>
                <c:pt idx="5121">
                  <c:v>-50.265000000000015</c:v>
                </c:pt>
                <c:pt idx="5122">
                  <c:v>-50.521000000000001</c:v>
                </c:pt>
                <c:pt idx="5123">
                  <c:v>-50.521000000000001</c:v>
                </c:pt>
                <c:pt idx="5124">
                  <c:v>-50.521000000000001</c:v>
                </c:pt>
                <c:pt idx="5125">
                  <c:v>-50.778000000000013</c:v>
                </c:pt>
                <c:pt idx="5126">
                  <c:v>-50.778000000000013</c:v>
                </c:pt>
                <c:pt idx="5127">
                  <c:v>-50.778000000000013</c:v>
                </c:pt>
                <c:pt idx="5128">
                  <c:v>-51.039000000000001</c:v>
                </c:pt>
                <c:pt idx="5129">
                  <c:v>-50.778000000000013</c:v>
                </c:pt>
                <c:pt idx="5130">
                  <c:v>-50.521000000000001</c:v>
                </c:pt>
                <c:pt idx="5131">
                  <c:v>-50.265000000000015</c:v>
                </c:pt>
                <c:pt idx="5132">
                  <c:v>-50.265000000000015</c:v>
                </c:pt>
                <c:pt idx="5133">
                  <c:v>-50.521000000000001</c:v>
                </c:pt>
                <c:pt idx="5134">
                  <c:v>-50.521000000000001</c:v>
                </c:pt>
                <c:pt idx="5135">
                  <c:v>-50.778000000000013</c:v>
                </c:pt>
                <c:pt idx="5136">
                  <c:v>-50.778000000000013</c:v>
                </c:pt>
                <c:pt idx="5137">
                  <c:v>-51.039000000000001</c:v>
                </c:pt>
                <c:pt idx="5138">
                  <c:v>-50.778000000000013</c:v>
                </c:pt>
                <c:pt idx="5139">
                  <c:v>-50.521000000000001</c:v>
                </c:pt>
                <c:pt idx="5140">
                  <c:v>-50.265000000000015</c:v>
                </c:pt>
                <c:pt idx="5141">
                  <c:v>-50.265000000000015</c:v>
                </c:pt>
                <c:pt idx="5142">
                  <c:v>-50.265000000000015</c:v>
                </c:pt>
                <c:pt idx="5143">
                  <c:v>-50.521000000000001</c:v>
                </c:pt>
                <c:pt idx="5144">
                  <c:v>-50.778000000000013</c:v>
                </c:pt>
                <c:pt idx="5145">
                  <c:v>-50.778000000000013</c:v>
                </c:pt>
                <c:pt idx="5146">
                  <c:v>-51.039000000000001</c:v>
                </c:pt>
                <c:pt idx="5147">
                  <c:v>-51.039000000000001</c:v>
                </c:pt>
                <c:pt idx="5148">
                  <c:v>-51.3</c:v>
                </c:pt>
                <c:pt idx="5149">
                  <c:v>-51.3</c:v>
                </c:pt>
                <c:pt idx="5150">
                  <c:v>-51.3</c:v>
                </c:pt>
                <c:pt idx="5151">
                  <c:v>-51.563000000000002</c:v>
                </c:pt>
                <c:pt idx="5152">
                  <c:v>-51.3</c:v>
                </c:pt>
                <c:pt idx="5153">
                  <c:v>-51.3</c:v>
                </c:pt>
                <c:pt idx="5154">
                  <c:v>-51.3</c:v>
                </c:pt>
                <c:pt idx="5155">
                  <c:v>-51.563000000000002</c:v>
                </c:pt>
                <c:pt idx="5156">
                  <c:v>-51.563000000000002</c:v>
                </c:pt>
                <c:pt idx="5157">
                  <c:v>-51.83</c:v>
                </c:pt>
                <c:pt idx="5158">
                  <c:v>-51.83</c:v>
                </c:pt>
                <c:pt idx="5159">
                  <c:v>-51.563000000000002</c:v>
                </c:pt>
                <c:pt idx="5160">
                  <c:v>-51.563000000000002</c:v>
                </c:pt>
                <c:pt idx="5161">
                  <c:v>-51.3</c:v>
                </c:pt>
                <c:pt idx="5162">
                  <c:v>-51.3</c:v>
                </c:pt>
                <c:pt idx="5163">
                  <c:v>-51.039000000000001</c:v>
                </c:pt>
                <c:pt idx="5164">
                  <c:v>-51.039000000000001</c:v>
                </c:pt>
                <c:pt idx="5165">
                  <c:v>-51.3</c:v>
                </c:pt>
                <c:pt idx="5166">
                  <c:v>-51.3</c:v>
                </c:pt>
                <c:pt idx="5167">
                  <c:v>-51.563000000000002</c:v>
                </c:pt>
                <c:pt idx="5168">
                  <c:v>-51.563000000000002</c:v>
                </c:pt>
                <c:pt idx="5169">
                  <c:v>-51.563000000000002</c:v>
                </c:pt>
                <c:pt idx="5170">
                  <c:v>-51.3</c:v>
                </c:pt>
                <c:pt idx="5171">
                  <c:v>-51.039000000000001</c:v>
                </c:pt>
                <c:pt idx="5172">
                  <c:v>-51.039000000000001</c:v>
                </c:pt>
                <c:pt idx="5173">
                  <c:v>-51.039000000000001</c:v>
                </c:pt>
                <c:pt idx="5174">
                  <c:v>-51.039000000000001</c:v>
                </c:pt>
                <c:pt idx="5175">
                  <c:v>-51.039000000000001</c:v>
                </c:pt>
                <c:pt idx="5176">
                  <c:v>-51.039000000000001</c:v>
                </c:pt>
                <c:pt idx="5177">
                  <c:v>-51.3</c:v>
                </c:pt>
                <c:pt idx="5178">
                  <c:v>-51.563000000000002</c:v>
                </c:pt>
                <c:pt idx="5179">
                  <c:v>-51.83</c:v>
                </c:pt>
                <c:pt idx="5180">
                  <c:v>-51.83</c:v>
                </c:pt>
                <c:pt idx="5181">
                  <c:v>-51.83</c:v>
                </c:pt>
                <c:pt idx="5182">
                  <c:v>-52.098000000000013</c:v>
                </c:pt>
                <c:pt idx="5183">
                  <c:v>-52.098000000000013</c:v>
                </c:pt>
                <c:pt idx="5184">
                  <c:v>-52.098000000000013</c:v>
                </c:pt>
                <c:pt idx="5185">
                  <c:v>-52.098000000000013</c:v>
                </c:pt>
                <c:pt idx="5186">
                  <c:v>-51.83</c:v>
                </c:pt>
                <c:pt idx="5187">
                  <c:v>-51.563000000000002</c:v>
                </c:pt>
                <c:pt idx="5188">
                  <c:v>-51.563000000000002</c:v>
                </c:pt>
                <c:pt idx="5189">
                  <c:v>-51.563000000000002</c:v>
                </c:pt>
                <c:pt idx="5190">
                  <c:v>-51.563000000000002</c:v>
                </c:pt>
                <c:pt idx="5191">
                  <c:v>-51.83</c:v>
                </c:pt>
                <c:pt idx="5192">
                  <c:v>-51.83</c:v>
                </c:pt>
                <c:pt idx="5193">
                  <c:v>-51.83</c:v>
                </c:pt>
                <c:pt idx="5194">
                  <c:v>-51.563000000000002</c:v>
                </c:pt>
                <c:pt idx="5195">
                  <c:v>-51.563000000000002</c:v>
                </c:pt>
                <c:pt idx="5196">
                  <c:v>-51.83</c:v>
                </c:pt>
                <c:pt idx="5197">
                  <c:v>-51.83</c:v>
                </c:pt>
                <c:pt idx="5198">
                  <c:v>-52.098000000000013</c:v>
                </c:pt>
                <c:pt idx="5199">
                  <c:v>-52.098000000000013</c:v>
                </c:pt>
                <c:pt idx="5200">
                  <c:v>-52.098000000000013</c:v>
                </c:pt>
                <c:pt idx="5201">
                  <c:v>-52.098000000000013</c:v>
                </c:pt>
                <c:pt idx="5202">
                  <c:v>-52.366</c:v>
                </c:pt>
                <c:pt idx="5203">
                  <c:v>-52.098000000000013</c:v>
                </c:pt>
                <c:pt idx="5204">
                  <c:v>-52.366</c:v>
                </c:pt>
                <c:pt idx="5205">
                  <c:v>-52.366</c:v>
                </c:pt>
                <c:pt idx="5206">
                  <c:v>-52.638000000000012</c:v>
                </c:pt>
                <c:pt idx="5207">
                  <c:v>-52.366</c:v>
                </c:pt>
                <c:pt idx="5208">
                  <c:v>-52.638000000000012</c:v>
                </c:pt>
                <c:pt idx="5209">
                  <c:v>-52.638000000000012</c:v>
                </c:pt>
                <c:pt idx="5210">
                  <c:v>-52.911000000000001</c:v>
                </c:pt>
                <c:pt idx="5211">
                  <c:v>-52.911000000000001</c:v>
                </c:pt>
                <c:pt idx="5212">
                  <c:v>-53.189</c:v>
                </c:pt>
                <c:pt idx="5213">
                  <c:v>-52.911000000000001</c:v>
                </c:pt>
                <c:pt idx="5214">
                  <c:v>-52.638000000000012</c:v>
                </c:pt>
                <c:pt idx="5215">
                  <c:v>-52.366</c:v>
                </c:pt>
                <c:pt idx="5216">
                  <c:v>-52.098000000000013</c:v>
                </c:pt>
                <c:pt idx="5217">
                  <c:v>-52.098000000000013</c:v>
                </c:pt>
                <c:pt idx="5218">
                  <c:v>-52.098000000000013</c:v>
                </c:pt>
                <c:pt idx="5219">
                  <c:v>-52.098000000000013</c:v>
                </c:pt>
                <c:pt idx="5220">
                  <c:v>-51.83</c:v>
                </c:pt>
                <c:pt idx="5221">
                  <c:v>-51.83</c:v>
                </c:pt>
                <c:pt idx="5222">
                  <c:v>-51.83</c:v>
                </c:pt>
                <c:pt idx="5223">
                  <c:v>-51.83</c:v>
                </c:pt>
                <c:pt idx="5224">
                  <c:v>-51.83</c:v>
                </c:pt>
                <c:pt idx="5225">
                  <c:v>-51.83</c:v>
                </c:pt>
                <c:pt idx="5226">
                  <c:v>-51.83</c:v>
                </c:pt>
                <c:pt idx="5227">
                  <c:v>-51.563000000000002</c:v>
                </c:pt>
                <c:pt idx="5228">
                  <c:v>-51.3</c:v>
                </c:pt>
                <c:pt idx="5229">
                  <c:v>-51.3</c:v>
                </c:pt>
                <c:pt idx="5230">
                  <c:v>-51.3</c:v>
                </c:pt>
                <c:pt idx="5231">
                  <c:v>-51.3</c:v>
                </c:pt>
                <c:pt idx="5232">
                  <c:v>-51.039000000000001</c:v>
                </c:pt>
                <c:pt idx="5233">
                  <c:v>-51.039000000000001</c:v>
                </c:pt>
                <c:pt idx="5234">
                  <c:v>-50.778000000000013</c:v>
                </c:pt>
                <c:pt idx="5235">
                  <c:v>-50.521000000000001</c:v>
                </c:pt>
                <c:pt idx="5236">
                  <c:v>-50.265000000000015</c:v>
                </c:pt>
                <c:pt idx="5237">
                  <c:v>-50.265000000000015</c:v>
                </c:pt>
                <c:pt idx="5238">
                  <c:v>-50.265000000000015</c:v>
                </c:pt>
                <c:pt idx="5239">
                  <c:v>-50.012</c:v>
                </c:pt>
                <c:pt idx="5240">
                  <c:v>-50.012</c:v>
                </c:pt>
                <c:pt idx="5241">
                  <c:v>-49.760000000000012</c:v>
                </c:pt>
                <c:pt idx="5242">
                  <c:v>-50.012</c:v>
                </c:pt>
                <c:pt idx="5243">
                  <c:v>-50.012</c:v>
                </c:pt>
                <c:pt idx="5244">
                  <c:v>-50.265000000000015</c:v>
                </c:pt>
                <c:pt idx="5245">
                  <c:v>-50.265000000000015</c:v>
                </c:pt>
                <c:pt idx="5246">
                  <c:v>-50.265000000000015</c:v>
                </c:pt>
                <c:pt idx="5247">
                  <c:v>-50.265000000000015</c:v>
                </c:pt>
                <c:pt idx="5248">
                  <c:v>-50.265000000000015</c:v>
                </c:pt>
                <c:pt idx="5249">
                  <c:v>-50.012</c:v>
                </c:pt>
                <c:pt idx="5250">
                  <c:v>-49.760000000000012</c:v>
                </c:pt>
                <c:pt idx="5251">
                  <c:v>-49.760000000000012</c:v>
                </c:pt>
                <c:pt idx="5252">
                  <c:v>-49.760000000000012</c:v>
                </c:pt>
                <c:pt idx="5253">
                  <c:v>-50.265000000000015</c:v>
                </c:pt>
                <c:pt idx="5254">
                  <c:v>-50.521000000000001</c:v>
                </c:pt>
                <c:pt idx="5255">
                  <c:v>-50.521000000000001</c:v>
                </c:pt>
                <c:pt idx="5256">
                  <c:v>-50.521000000000001</c:v>
                </c:pt>
                <c:pt idx="5257">
                  <c:v>-50.521000000000001</c:v>
                </c:pt>
                <c:pt idx="5258">
                  <c:v>-50.265000000000015</c:v>
                </c:pt>
                <c:pt idx="5259">
                  <c:v>-50.521000000000001</c:v>
                </c:pt>
                <c:pt idx="5260">
                  <c:v>-50.778000000000013</c:v>
                </c:pt>
                <c:pt idx="5261">
                  <c:v>-50.778000000000013</c:v>
                </c:pt>
                <c:pt idx="5262">
                  <c:v>-50.521000000000001</c:v>
                </c:pt>
                <c:pt idx="5263">
                  <c:v>-50.521000000000001</c:v>
                </c:pt>
                <c:pt idx="5264">
                  <c:v>-50.521000000000001</c:v>
                </c:pt>
                <c:pt idx="5265">
                  <c:v>-50.778000000000013</c:v>
                </c:pt>
                <c:pt idx="5266">
                  <c:v>-51.039000000000001</c:v>
                </c:pt>
                <c:pt idx="5267">
                  <c:v>-51.039000000000001</c:v>
                </c:pt>
                <c:pt idx="5268">
                  <c:v>-51.3</c:v>
                </c:pt>
                <c:pt idx="5269">
                  <c:v>-51.3</c:v>
                </c:pt>
                <c:pt idx="5270">
                  <c:v>-51.039000000000001</c:v>
                </c:pt>
                <c:pt idx="5271">
                  <c:v>-51.3</c:v>
                </c:pt>
                <c:pt idx="5272">
                  <c:v>-51.3</c:v>
                </c:pt>
                <c:pt idx="5273">
                  <c:v>-51.3</c:v>
                </c:pt>
                <c:pt idx="5274">
                  <c:v>-51.3</c:v>
                </c:pt>
                <c:pt idx="5275">
                  <c:v>-51.563000000000002</c:v>
                </c:pt>
                <c:pt idx="5276">
                  <c:v>-51.563000000000002</c:v>
                </c:pt>
                <c:pt idx="5277">
                  <c:v>-51.563000000000002</c:v>
                </c:pt>
                <c:pt idx="5278">
                  <c:v>-51.83</c:v>
                </c:pt>
                <c:pt idx="5279">
                  <c:v>-51.83</c:v>
                </c:pt>
                <c:pt idx="5280">
                  <c:v>-52.098000000000013</c:v>
                </c:pt>
                <c:pt idx="5281">
                  <c:v>-52.098000000000013</c:v>
                </c:pt>
                <c:pt idx="5282">
                  <c:v>-51.83</c:v>
                </c:pt>
                <c:pt idx="5283">
                  <c:v>-51.563000000000002</c:v>
                </c:pt>
                <c:pt idx="5284">
                  <c:v>-51.563000000000002</c:v>
                </c:pt>
                <c:pt idx="5285">
                  <c:v>-51.563000000000002</c:v>
                </c:pt>
                <c:pt idx="5286">
                  <c:v>-51.563000000000002</c:v>
                </c:pt>
                <c:pt idx="5287">
                  <c:v>-51.563000000000002</c:v>
                </c:pt>
                <c:pt idx="5288">
                  <c:v>-51.83</c:v>
                </c:pt>
                <c:pt idx="5289">
                  <c:v>-51.83</c:v>
                </c:pt>
                <c:pt idx="5290">
                  <c:v>-52.098000000000013</c:v>
                </c:pt>
                <c:pt idx="5291">
                  <c:v>-52.098000000000013</c:v>
                </c:pt>
                <c:pt idx="5292">
                  <c:v>-52.098000000000013</c:v>
                </c:pt>
                <c:pt idx="5293">
                  <c:v>-52.098000000000013</c:v>
                </c:pt>
                <c:pt idx="5294">
                  <c:v>-52.098000000000013</c:v>
                </c:pt>
                <c:pt idx="5295">
                  <c:v>-52.098000000000013</c:v>
                </c:pt>
                <c:pt idx="5296">
                  <c:v>-52.098000000000013</c:v>
                </c:pt>
                <c:pt idx="5297">
                  <c:v>-52.098000000000013</c:v>
                </c:pt>
                <c:pt idx="5298">
                  <c:v>-52.366</c:v>
                </c:pt>
                <c:pt idx="5299">
                  <c:v>-52.366</c:v>
                </c:pt>
                <c:pt idx="5300">
                  <c:v>-52.098000000000013</c:v>
                </c:pt>
                <c:pt idx="5301">
                  <c:v>-52.098000000000013</c:v>
                </c:pt>
                <c:pt idx="5302">
                  <c:v>-51.83</c:v>
                </c:pt>
                <c:pt idx="5303">
                  <c:v>-51.83</c:v>
                </c:pt>
                <c:pt idx="5304">
                  <c:v>-51.83</c:v>
                </c:pt>
                <c:pt idx="5305">
                  <c:v>-52.098000000000013</c:v>
                </c:pt>
                <c:pt idx="5306">
                  <c:v>-51.83</c:v>
                </c:pt>
                <c:pt idx="5307">
                  <c:v>-52.098000000000013</c:v>
                </c:pt>
                <c:pt idx="5308">
                  <c:v>-52.098000000000013</c:v>
                </c:pt>
                <c:pt idx="5309">
                  <c:v>-52.098000000000013</c:v>
                </c:pt>
                <c:pt idx="5310">
                  <c:v>-52.366</c:v>
                </c:pt>
                <c:pt idx="5311">
                  <c:v>-52.366</c:v>
                </c:pt>
                <c:pt idx="5312">
                  <c:v>-52.366</c:v>
                </c:pt>
                <c:pt idx="5313">
                  <c:v>-52.366</c:v>
                </c:pt>
                <c:pt idx="5314">
                  <c:v>-52.366</c:v>
                </c:pt>
                <c:pt idx="5315">
                  <c:v>-52.366</c:v>
                </c:pt>
                <c:pt idx="5316">
                  <c:v>-52.366</c:v>
                </c:pt>
                <c:pt idx="5317">
                  <c:v>-52.638000000000012</c:v>
                </c:pt>
                <c:pt idx="5318">
                  <c:v>-52.911000000000001</c:v>
                </c:pt>
                <c:pt idx="5319">
                  <c:v>-52.911000000000001</c:v>
                </c:pt>
                <c:pt idx="5320">
                  <c:v>-53.189</c:v>
                </c:pt>
                <c:pt idx="5321">
                  <c:v>-53.189</c:v>
                </c:pt>
                <c:pt idx="5322">
                  <c:v>-53.189</c:v>
                </c:pt>
                <c:pt idx="5323">
                  <c:v>-53.189</c:v>
                </c:pt>
                <c:pt idx="5324">
                  <c:v>-53.466000000000001</c:v>
                </c:pt>
                <c:pt idx="5325">
                  <c:v>-53.747</c:v>
                </c:pt>
                <c:pt idx="5326">
                  <c:v>-53.747</c:v>
                </c:pt>
                <c:pt idx="5327">
                  <c:v>-53.747</c:v>
                </c:pt>
                <c:pt idx="5328">
                  <c:v>-53.747</c:v>
                </c:pt>
                <c:pt idx="5329">
                  <c:v>-54.029000000000003</c:v>
                </c:pt>
                <c:pt idx="5330">
                  <c:v>-54.029000000000003</c:v>
                </c:pt>
                <c:pt idx="5331">
                  <c:v>-54.029000000000003</c:v>
                </c:pt>
                <c:pt idx="5332">
                  <c:v>-54.029000000000003</c:v>
                </c:pt>
                <c:pt idx="5333">
                  <c:v>-54.029000000000003</c:v>
                </c:pt>
                <c:pt idx="5334">
                  <c:v>-53.747</c:v>
                </c:pt>
                <c:pt idx="5335">
                  <c:v>-53.747</c:v>
                </c:pt>
                <c:pt idx="5336">
                  <c:v>-54.029000000000003</c:v>
                </c:pt>
                <c:pt idx="5337">
                  <c:v>-54.029000000000003</c:v>
                </c:pt>
                <c:pt idx="5338">
                  <c:v>-54.029000000000003</c:v>
                </c:pt>
                <c:pt idx="5339">
                  <c:v>-53.747</c:v>
                </c:pt>
                <c:pt idx="5340">
                  <c:v>-53.466000000000001</c:v>
                </c:pt>
                <c:pt idx="5341">
                  <c:v>-53.189</c:v>
                </c:pt>
                <c:pt idx="5342">
                  <c:v>-53.189</c:v>
                </c:pt>
                <c:pt idx="5343">
                  <c:v>-53.466000000000001</c:v>
                </c:pt>
                <c:pt idx="5344">
                  <c:v>-53.466000000000001</c:v>
                </c:pt>
                <c:pt idx="5345">
                  <c:v>-53.466000000000001</c:v>
                </c:pt>
                <c:pt idx="5346">
                  <c:v>-53.747</c:v>
                </c:pt>
                <c:pt idx="5347">
                  <c:v>-53.747</c:v>
                </c:pt>
                <c:pt idx="5348">
                  <c:v>-53.466000000000001</c:v>
                </c:pt>
                <c:pt idx="5349">
                  <c:v>-53.466000000000001</c:v>
                </c:pt>
                <c:pt idx="5350">
                  <c:v>-53.466000000000001</c:v>
                </c:pt>
                <c:pt idx="5351">
                  <c:v>-53.466000000000001</c:v>
                </c:pt>
                <c:pt idx="5352">
                  <c:v>-53.747</c:v>
                </c:pt>
                <c:pt idx="5353">
                  <c:v>-53.466000000000001</c:v>
                </c:pt>
                <c:pt idx="5354">
                  <c:v>-53.189</c:v>
                </c:pt>
                <c:pt idx="5355">
                  <c:v>-53.189</c:v>
                </c:pt>
                <c:pt idx="5356">
                  <c:v>-53.189</c:v>
                </c:pt>
                <c:pt idx="5357">
                  <c:v>-53.189</c:v>
                </c:pt>
                <c:pt idx="5358">
                  <c:v>-53.466000000000001</c:v>
                </c:pt>
                <c:pt idx="5359">
                  <c:v>-53.189</c:v>
                </c:pt>
                <c:pt idx="5360">
                  <c:v>-53.189</c:v>
                </c:pt>
                <c:pt idx="5361">
                  <c:v>-52.911000000000001</c:v>
                </c:pt>
                <c:pt idx="5362">
                  <c:v>-52.638000000000012</c:v>
                </c:pt>
                <c:pt idx="5363">
                  <c:v>-52.366</c:v>
                </c:pt>
                <c:pt idx="5364">
                  <c:v>-52.366</c:v>
                </c:pt>
                <c:pt idx="5365">
                  <c:v>-52.366</c:v>
                </c:pt>
                <c:pt idx="5366">
                  <c:v>-52.366</c:v>
                </c:pt>
                <c:pt idx="5367">
                  <c:v>-52.638000000000012</c:v>
                </c:pt>
                <c:pt idx="5368">
                  <c:v>-52.638000000000012</c:v>
                </c:pt>
                <c:pt idx="5369">
                  <c:v>-52.366</c:v>
                </c:pt>
                <c:pt idx="5370">
                  <c:v>-52.366</c:v>
                </c:pt>
                <c:pt idx="5371">
                  <c:v>-52.366</c:v>
                </c:pt>
                <c:pt idx="5372">
                  <c:v>-52.366</c:v>
                </c:pt>
                <c:pt idx="5373">
                  <c:v>-52.098000000000013</c:v>
                </c:pt>
                <c:pt idx="5374">
                  <c:v>-52.366</c:v>
                </c:pt>
                <c:pt idx="5375">
                  <c:v>-52.366</c:v>
                </c:pt>
                <c:pt idx="5376">
                  <c:v>-52.366</c:v>
                </c:pt>
                <c:pt idx="5377">
                  <c:v>-52.366</c:v>
                </c:pt>
                <c:pt idx="5378">
                  <c:v>-52.366</c:v>
                </c:pt>
                <c:pt idx="5379">
                  <c:v>-52.098000000000013</c:v>
                </c:pt>
                <c:pt idx="5380">
                  <c:v>-52.098000000000013</c:v>
                </c:pt>
                <c:pt idx="5381">
                  <c:v>-52.366</c:v>
                </c:pt>
                <c:pt idx="5382">
                  <c:v>-52.638000000000012</c:v>
                </c:pt>
                <c:pt idx="5383">
                  <c:v>-52.911000000000001</c:v>
                </c:pt>
                <c:pt idx="5384">
                  <c:v>-52.911000000000001</c:v>
                </c:pt>
                <c:pt idx="5385">
                  <c:v>-52.911000000000001</c:v>
                </c:pt>
                <c:pt idx="5386">
                  <c:v>-52.911000000000001</c:v>
                </c:pt>
                <c:pt idx="5387">
                  <c:v>-52.911000000000001</c:v>
                </c:pt>
                <c:pt idx="5388">
                  <c:v>-53.189</c:v>
                </c:pt>
                <c:pt idx="5389">
                  <c:v>-53.189</c:v>
                </c:pt>
                <c:pt idx="5390">
                  <c:v>-53.189</c:v>
                </c:pt>
                <c:pt idx="5391">
                  <c:v>-53.189</c:v>
                </c:pt>
                <c:pt idx="5392">
                  <c:v>-53.189</c:v>
                </c:pt>
                <c:pt idx="5393">
                  <c:v>-53.466000000000001</c:v>
                </c:pt>
                <c:pt idx="5394">
                  <c:v>-53.747</c:v>
                </c:pt>
                <c:pt idx="5395">
                  <c:v>-53.747</c:v>
                </c:pt>
                <c:pt idx="5396">
                  <c:v>-53.747</c:v>
                </c:pt>
                <c:pt idx="5397">
                  <c:v>-53.747</c:v>
                </c:pt>
                <c:pt idx="5398">
                  <c:v>-53.747</c:v>
                </c:pt>
                <c:pt idx="5399">
                  <c:v>-53.747</c:v>
                </c:pt>
                <c:pt idx="5400">
                  <c:v>-53.747</c:v>
                </c:pt>
                <c:pt idx="5401">
                  <c:v>-53.747</c:v>
                </c:pt>
                <c:pt idx="5402">
                  <c:v>-53.747</c:v>
                </c:pt>
                <c:pt idx="5403">
                  <c:v>-53.747</c:v>
                </c:pt>
                <c:pt idx="5404">
                  <c:v>-53.747</c:v>
                </c:pt>
                <c:pt idx="5405">
                  <c:v>-54.029000000000003</c:v>
                </c:pt>
                <c:pt idx="5406">
                  <c:v>-54.029000000000003</c:v>
                </c:pt>
                <c:pt idx="5407">
                  <c:v>-54.313999999999993</c:v>
                </c:pt>
                <c:pt idx="5408">
                  <c:v>-54.313999999999993</c:v>
                </c:pt>
                <c:pt idx="5409">
                  <c:v>-54.602000000000011</c:v>
                </c:pt>
                <c:pt idx="5410">
                  <c:v>-54.602000000000011</c:v>
                </c:pt>
                <c:pt idx="5411">
                  <c:v>-54.891000000000005</c:v>
                </c:pt>
                <c:pt idx="5412">
                  <c:v>-54.891000000000005</c:v>
                </c:pt>
                <c:pt idx="5413">
                  <c:v>-54.891000000000005</c:v>
                </c:pt>
                <c:pt idx="5414">
                  <c:v>-54.891000000000005</c:v>
                </c:pt>
                <c:pt idx="5415">
                  <c:v>-55.185000000000002</c:v>
                </c:pt>
                <c:pt idx="5416">
                  <c:v>-55.478000000000002</c:v>
                </c:pt>
                <c:pt idx="5417">
                  <c:v>-55.478000000000002</c:v>
                </c:pt>
                <c:pt idx="5418">
                  <c:v>-55.478000000000002</c:v>
                </c:pt>
                <c:pt idx="5419">
                  <c:v>-55.775000000000013</c:v>
                </c:pt>
                <c:pt idx="5420">
                  <c:v>-55.775000000000013</c:v>
                </c:pt>
                <c:pt idx="5421">
                  <c:v>-55.478000000000002</c:v>
                </c:pt>
                <c:pt idx="5422">
                  <c:v>-55.775000000000013</c:v>
                </c:pt>
                <c:pt idx="5423">
                  <c:v>-55.775000000000013</c:v>
                </c:pt>
                <c:pt idx="5424">
                  <c:v>-55.775000000000013</c:v>
                </c:pt>
                <c:pt idx="5425">
                  <c:v>-55.775000000000013</c:v>
                </c:pt>
                <c:pt idx="5426">
                  <c:v>-55.775000000000013</c:v>
                </c:pt>
                <c:pt idx="5427">
                  <c:v>-55.775000000000013</c:v>
                </c:pt>
                <c:pt idx="5428">
                  <c:v>-56.076000000000001</c:v>
                </c:pt>
                <c:pt idx="5429">
                  <c:v>-56.076000000000001</c:v>
                </c:pt>
                <c:pt idx="5430">
                  <c:v>-56.076000000000001</c:v>
                </c:pt>
                <c:pt idx="5431">
                  <c:v>-56.076000000000001</c:v>
                </c:pt>
                <c:pt idx="5432">
                  <c:v>-56.378</c:v>
                </c:pt>
                <c:pt idx="5433">
                  <c:v>-56.378</c:v>
                </c:pt>
                <c:pt idx="5434">
                  <c:v>-56.684000000000005</c:v>
                </c:pt>
                <c:pt idx="5435">
                  <c:v>-56.378</c:v>
                </c:pt>
                <c:pt idx="5436">
                  <c:v>-56.378</c:v>
                </c:pt>
                <c:pt idx="5437">
                  <c:v>-56.684000000000005</c:v>
                </c:pt>
                <c:pt idx="5438">
                  <c:v>-56.684000000000005</c:v>
                </c:pt>
                <c:pt idx="5439">
                  <c:v>-56.992000000000012</c:v>
                </c:pt>
                <c:pt idx="5440">
                  <c:v>-56.992000000000012</c:v>
                </c:pt>
                <c:pt idx="5441">
                  <c:v>-57.303000000000004</c:v>
                </c:pt>
                <c:pt idx="5442">
                  <c:v>-57.303000000000004</c:v>
                </c:pt>
                <c:pt idx="5443">
                  <c:v>-57.303000000000004</c:v>
                </c:pt>
                <c:pt idx="5444">
                  <c:v>-57.303000000000004</c:v>
                </c:pt>
                <c:pt idx="5445">
                  <c:v>-57.303000000000004</c:v>
                </c:pt>
                <c:pt idx="5446">
                  <c:v>-57.303000000000004</c:v>
                </c:pt>
                <c:pt idx="5447">
                  <c:v>-57.617000000000004</c:v>
                </c:pt>
                <c:pt idx="5448">
                  <c:v>-57.617000000000004</c:v>
                </c:pt>
                <c:pt idx="5449">
                  <c:v>-57.617000000000004</c:v>
                </c:pt>
                <c:pt idx="5450">
                  <c:v>-57.617000000000004</c:v>
                </c:pt>
                <c:pt idx="5451">
                  <c:v>-57.303000000000004</c:v>
                </c:pt>
                <c:pt idx="5452">
                  <c:v>-57.303000000000004</c:v>
                </c:pt>
                <c:pt idx="5453">
                  <c:v>-56.992000000000012</c:v>
                </c:pt>
                <c:pt idx="5454">
                  <c:v>-57.303000000000004</c:v>
                </c:pt>
                <c:pt idx="5455">
                  <c:v>-57.303000000000004</c:v>
                </c:pt>
                <c:pt idx="5456">
                  <c:v>-57.303000000000004</c:v>
                </c:pt>
                <c:pt idx="5457">
                  <c:v>-56.992000000000012</c:v>
                </c:pt>
                <c:pt idx="5458">
                  <c:v>-56.684000000000005</c:v>
                </c:pt>
                <c:pt idx="5459">
                  <c:v>-56.684000000000005</c:v>
                </c:pt>
                <c:pt idx="5460">
                  <c:v>-56.684000000000005</c:v>
                </c:pt>
                <c:pt idx="5461">
                  <c:v>-56.684000000000005</c:v>
                </c:pt>
                <c:pt idx="5462">
                  <c:v>-56.684000000000005</c:v>
                </c:pt>
                <c:pt idx="5463">
                  <c:v>-56.684000000000005</c:v>
                </c:pt>
                <c:pt idx="5464">
                  <c:v>-56.684000000000005</c:v>
                </c:pt>
                <c:pt idx="5465">
                  <c:v>-56.992000000000012</c:v>
                </c:pt>
                <c:pt idx="5466">
                  <c:v>-56.992000000000012</c:v>
                </c:pt>
                <c:pt idx="5467">
                  <c:v>-57.303000000000004</c:v>
                </c:pt>
                <c:pt idx="5468">
                  <c:v>-57.303000000000004</c:v>
                </c:pt>
                <c:pt idx="5469">
                  <c:v>-57.617000000000004</c:v>
                </c:pt>
                <c:pt idx="5470">
                  <c:v>-57.303000000000004</c:v>
                </c:pt>
                <c:pt idx="5471">
                  <c:v>-57.617000000000004</c:v>
                </c:pt>
                <c:pt idx="5472">
                  <c:v>-57.617000000000004</c:v>
                </c:pt>
                <c:pt idx="5473">
                  <c:v>-57.303000000000004</c:v>
                </c:pt>
                <c:pt idx="5474">
                  <c:v>-57.303000000000004</c:v>
                </c:pt>
                <c:pt idx="5475">
                  <c:v>-57.303000000000004</c:v>
                </c:pt>
                <c:pt idx="5476">
                  <c:v>-56.992000000000012</c:v>
                </c:pt>
                <c:pt idx="5477">
                  <c:v>-56.684000000000005</c:v>
                </c:pt>
                <c:pt idx="5478">
                  <c:v>-56.378</c:v>
                </c:pt>
                <c:pt idx="5479">
                  <c:v>-56.378</c:v>
                </c:pt>
                <c:pt idx="5480">
                  <c:v>-56.378</c:v>
                </c:pt>
                <c:pt idx="5481">
                  <c:v>-56.076000000000001</c:v>
                </c:pt>
                <c:pt idx="5482">
                  <c:v>-56.076000000000001</c:v>
                </c:pt>
                <c:pt idx="5483">
                  <c:v>-56.076000000000001</c:v>
                </c:pt>
                <c:pt idx="5484">
                  <c:v>-56.378</c:v>
                </c:pt>
                <c:pt idx="5485">
                  <c:v>-56.378</c:v>
                </c:pt>
                <c:pt idx="5486">
                  <c:v>-56.684000000000005</c:v>
                </c:pt>
                <c:pt idx="5487">
                  <c:v>-56.992000000000012</c:v>
                </c:pt>
                <c:pt idx="5488">
                  <c:v>-57.303000000000004</c:v>
                </c:pt>
                <c:pt idx="5489">
                  <c:v>-57.303000000000004</c:v>
                </c:pt>
                <c:pt idx="5490">
                  <c:v>-57.303000000000004</c:v>
                </c:pt>
                <c:pt idx="5491">
                  <c:v>-56.992000000000012</c:v>
                </c:pt>
                <c:pt idx="5492">
                  <c:v>-56.992000000000012</c:v>
                </c:pt>
                <c:pt idx="5493">
                  <c:v>-57.303000000000004</c:v>
                </c:pt>
                <c:pt idx="5494">
                  <c:v>-57.303000000000004</c:v>
                </c:pt>
                <c:pt idx="5495">
                  <c:v>-57.303000000000004</c:v>
                </c:pt>
                <c:pt idx="5496">
                  <c:v>-57.303000000000004</c:v>
                </c:pt>
                <c:pt idx="5497">
                  <c:v>-57.303000000000004</c:v>
                </c:pt>
                <c:pt idx="5498">
                  <c:v>-56.992000000000012</c:v>
                </c:pt>
                <c:pt idx="5499">
                  <c:v>-56.992000000000012</c:v>
                </c:pt>
                <c:pt idx="5500">
                  <c:v>-56.684000000000005</c:v>
                </c:pt>
                <c:pt idx="5501">
                  <c:v>-56.684000000000005</c:v>
                </c:pt>
                <c:pt idx="5502">
                  <c:v>-56.992000000000012</c:v>
                </c:pt>
                <c:pt idx="5503">
                  <c:v>-56.992000000000012</c:v>
                </c:pt>
                <c:pt idx="5504">
                  <c:v>-56.992000000000012</c:v>
                </c:pt>
                <c:pt idx="5505">
                  <c:v>-56.992000000000012</c:v>
                </c:pt>
                <c:pt idx="5506">
                  <c:v>-56.992000000000012</c:v>
                </c:pt>
                <c:pt idx="5507">
                  <c:v>-56.684000000000005</c:v>
                </c:pt>
                <c:pt idx="5508">
                  <c:v>-56.378</c:v>
                </c:pt>
                <c:pt idx="5509">
                  <c:v>-56.378</c:v>
                </c:pt>
                <c:pt idx="5510">
                  <c:v>-56.378</c:v>
                </c:pt>
                <c:pt idx="5511">
                  <c:v>-56.684000000000005</c:v>
                </c:pt>
                <c:pt idx="5512">
                  <c:v>-56.684000000000005</c:v>
                </c:pt>
                <c:pt idx="5513">
                  <c:v>-56.684000000000005</c:v>
                </c:pt>
                <c:pt idx="5514">
                  <c:v>-56.992000000000012</c:v>
                </c:pt>
                <c:pt idx="5515">
                  <c:v>-56.992000000000012</c:v>
                </c:pt>
                <c:pt idx="5516">
                  <c:v>-56.992000000000012</c:v>
                </c:pt>
                <c:pt idx="5517">
                  <c:v>-56.992000000000012</c:v>
                </c:pt>
                <c:pt idx="5518">
                  <c:v>-56.992000000000012</c:v>
                </c:pt>
                <c:pt idx="5519">
                  <c:v>-56.684000000000005</c:v>
                </c:pt>
                <c:pt idx="5520">
                  <c:v>-56.684000000000005</c:v>
                </c:pt>
                <c:pt idx="5521">
                  <c:v>-56.684000000000005</c:v>
                </c:pt>
                <c:pt idx="5522">
                  <c:v>-56.378</c:v>
                </c:pt>
                <c:pt idx="5523">
                  <c:v>-56.378</c:v>
                </c:pt>
                <c:pt idx="5524">
                  <c:v>-56.378</c:v>
                </c:pt>
                <c:pt idx="5525">
                  <c:v>-56.684000000000005</c:v>
                </c:pt>
                <c:pt idx="5526">
                  <c:v>-56.684000000000005</c:v>
                </c:pt>
                <c:pt idx="5527">
                  <c:v>-56.378</c:v>
                </c:pt>
                <c:pt idx="5528">
                  <c:v>-56.076000000000001</c:v>
                </c:pt>
                <c:pt idx="5529">
                  <c:v>-55.775000000000013</c:v>
                </c:pt>
                <c:pt idx="5530">
                  <c:v>-55.775000000000013</c:v>
                </c:pt>
                <c:pt idx="5531">
                  <c:v>-56.076000000000001</c:v>
                </c:pt>
                <c:pt idx="5532">
                  <c:v>-56.076000000000001</c:v>
                </c:pt>
                <c:pt idx="5533">
                  <c:v>-56.076000000000001</c:v>
                </c:pt>
                <c:pt idx="5534">
                  <c:v>-56.076000000000001</c:v>
                </c:pt>
                <c:pt idx="5535">
                  <c:v>-56.076000000000001</c:v>
                </c:pt>
                <c:pt idx="5536">
                  <c:v>-55.478000000000002</c:v>
                </c:pt>
                <c:pt idx="5537">
                  <c:v>-55.775000000000013</c:v>
                </c:pt>
                <c:pt idx="5538">
                  <c:v>-55.775000000000013</c:v>
                </c:pt>
                <c:pt idx="5539">
                  <c:v>-56.076000000000001</c:v>
                </c:pt>
                <c:pt idx="5540">
                  <c:v>-56.076000000000001</c:v>
                </c:pt>
                <c:pt idx="5541">
                  <c:v>-56.076000000000001</c:v>
                </c:pt>
                <c:pt idx="5542">
                  <c:v>-56.076000000000001</c:v>
                </c:pt>
                <c:pt idx="5543">
                  <c:v>-56.076000000000001</c:v>
                </c:pt>
                <c:pt idx="5544">
                  <c:v>-55.775000000000013</c:v>
                </c:pt>
                <c:pt idx="5545">
                  <c:v>-55.775000000000013</c:v>
                </c:pt>
                <c:pt idx="5546">
                  <c:v>-55.775000000000013</c:v>
                </c:pt>
                <c:pt idx="5547">
                  <c:v>-56.076000000000001</c:v>
                </c:pt>
                <c:pt idx="5548">
                  <c:v>-56.076000000000001</c:v>
                </c:pt>
                <c:pt idx="5549">
                  <c:v>-56.378</c:v>
                </c:pt>
                <c:pt idx="5550">
                  <c:v>-56.684000000000005</c:v>
                </c:pt>
                <c:pt idx="5551">
                  <c:v>-56.684000000000005</c:v>
                </c:pt>
                <c:pt idx="5552">
                  <c:v>-56.684000000000005</c:v>
                </c:pt>
                <c:pt idx="5553">
                  <c:v>-56.684000000000005</c:v>
                </c:pt>
                <c:pt idx="5554">
                  <c:v>-56.992000000000012</c:v>
                </c:pt>
                <c:pt idx="5555">
                  <c:v>-56.684000000000005</c:v>
                </c:pt>
                <c:pt idx="5556">
                  <c:v>-56.684000000000005</c:v>
                </c:pt>
                <c:pt idx="5557">
                  <c:v>-56.684000000000005</c:v>
                </c:pt>
                <c:pt idx="5558">
                  <c:v>-56.378</c:v>
                </c:pt>
                <c:pt idx="5559">
                  <c:v>-56.684000000000005</c:v>
                </c:pt>
                <c:pt idx="5560">
                  <c:v>-56.684000000000005</c:v>
                </c:pt>
                <c:pt idx="5561">
                  <c:v>-56.684000000000005</c:v>
                </c:pt>
                <c:pt idx="5562">
                  <c:v>-57.303000000000004</c:v>
                </c:pt>
                <c:pt idx="5563">
                  <c:v>-57.303000000000004</c:v>
                </c:pt>
                <c:pt idx="5564">
                  <c:v>-57.303000000000004</c:v>
                </c:pt>
                <c:pt idx="5565">
                  <c:v>-57.303000000000004</c:v>
                </c:pt>
                <c:pt idx="5566">
                  <c:v>-57.303000000000004</c:v>
                </c:pt>
                <c:pt idx="5567">
                  <c:v>-57.303000000000004</c:v>
                </c:pt>
                <c:pt idx="5568">
                  <c:v>-56.992000000000012</c:v>
                </c:pt>
                <c:pt idx="5569">
                  <c:v>-56.992000000000012</c:v>
                </c:pt>
                <c:pt idx="5570">
                  <c:v>-56.684000000000005</c:v>
                </c:pt>
                <c:pt idx="5571">
                  <c:v>-56.684000000000005</c:v>
                </c:pt>
                <c:pt idx="5572">
                  <c:v>-56.992000000000012</c:v>
                </c:pt>
                <c:pt idx="5573">
                  <c:v>-57.303000000000004</c:v>
                </c:pt>
                <c:pt idx="5574">
                  <c:v>-57.617000000000004</c:v>
                </c:pt>
                <c:pt idx="5575">
                  <c:v>-57.617000000000004</c:v>
                </c:pt>
                <c:pt idx="5576">
                  <c:v>-57.933</c:v>
                </c:pt>
                <c:pt idx="5577">
                  <c:v>-57.933</c:v>
                </c:pt>
                <c:pt idx="5578">
                  <c:v>-57.617000000000004</c:v>
                </c:pt>
                <c:pt idx="5579">
                  <c:v>-57.617000000000004</c:v>
                </c:pt>
                <c:pt idx="5580">
                  <c:v>-57.303000000000004</c:v>
                </c:pt>
                <c:pt idx="5581">
                  <c:v>-56.992000000000012</c:v>
                </c:pt>
                <c:pt idx="5582">
                  <c:v>-56.992000000000012</c:v>
                </c:pt>
                <c:pt idx="5583">
                  <c:v>-56.992000000000012</c:v>
                </c:pt>
                <c:pt idx="5584">
                  <c:v>-56.992000000000012</c:v>
                </c:pt>
                <c:pt idx="5585">
                  <c:v>-56.992000000000012</c:v>
                </c:pt>
                <c:pt idx="5586">
                  <c:v>-56.992000000000012</c:v>
                </c:pt>
                <c:pt idx="5587">
                  <c:v>-56.992000000000012</c:v>
                </c:pt>
                <c:pt idx="5588">
                  <c:v>-56.684000000000005</c:v>
                </c:pt>
                <c:pt idx="5589">
                  <c:v>-56.684000000000005</c:v>
                </c:pt>
                <c:pt idx="5590">
                  <c:v>-56.684000000000005</c:v>
                </c:pt>
                <c:pt idx="5591">
                  <c:v>-56.684000000000005</c:v>
                </c:pt>
                <c:pt idx="5592">
                  <c:v>-56.378</c:v>
                </c:pt>
                <c:pt idx="5593">
                  <c:v>-56.076000000000001</c:v>
                </c:pt>
                <c:pt idx="5594">
                  <c:v>-56.076000000000001</c:v>
                </c:pt>
                <c:pt idx="5595">
                  <c:v>-55.775000000000013</c:v>
                </c:pt>
                <c:pt idx="5596">
                  <c:v>-55.478000000000002</c:v>
                </c:pt>
                <c:pt idx="5597">
                  <c:v>-55.185000000000002</c:v>
                </c:pt>
                <c:pt idx="5598">
                  <c:v>-55.478000000000002</c:v>
                </c:pt>
                <c:pt idx="5599">
                  <c:v>-55.478000000000002</c:v>
                </c:pt>
                <c:pt idx="5600">
                  <c:v>-55.775000000000013</c:v>
                </c:pt>
                <c:pt idx="5601">
                  <c:v>-55.775000000000013</c:v>
                </c:pt>
                <c:pt idx="5602">
                  <c:v>-55.775000000000013</c:v>
                </c:pt>
                <c:pt idx="5603">
                  <c:v>-55.478000000000002</c:v>
                </c:pt>
                <c:pt idx="5604">
                  <c:v>-55.185000000000002</c:v>
                </c:pt>
                <c:pt idx="5605">
                  <c:v>-54.891000000000005</c:v>
                </c:pt>
                <c:pt idx="5606">
                  <c:v>-54.891000000000005</c:v>
                </c:pt>
                <c:pt idx="5607">
                  <c:v>-54.891000000000005</c:v>
                </c:pt>
                <c:pt idx="5608">
                  <c:v>-54.891000000000005</c:v>
                </c:pt>
                <c:pt idx="5609">
                  <c:v>-54.891000000000005</c:v>
                </c:pt>
                <c:pt idx="5610">
                  <c:v>-54.891000000000005</c:v>
                </c:pt>
                <c:pt idx="5611">
                  <c:v>-54.891000000000005</c:v>
                </c:pt>
                <c:pt idx="5612">
                  <c:v>-54.891000000000005</c:v>
                </c:pt>
                <c:pt idx="5613">
                  <c:v>-54.602000000000011</c:v>
                </c:pt>
                <c:pt idx="5614">
                  <c:v>-54.313999999999993</c:v>
                </c:pt>
                <c:pt idx="5615">
                  <c:v>-54.602000000000011</c:v>
                </c:pt>
                <c:pt idx="5616">
                  <c:v>-54.602000000000011</c:v>
                </c:pt>
                <c:pt idx="5617">
                  <c:v>-54.891000000000005</c:v>
                </c:pt>
                <c:pt idx="5618">
                  <c:v>-54.891000000000005</c:v>
                </c:pt>
                <c:pt idx="5619">
                  <c:v>-54.891000000000005</c:v>
                </c:pt>
                <c:pt idx="5620">
                  <c:v>-55.185000000000002</c:v>
                </c:pt>
                <c:pt idx="5621">
                  <c:v>-55.185000000000002</c:v>
                </c:pt>
                <c:pt idx="5622">
                  <c:v>-55.185000000000002</c:v>
                </c:pt>
                <c:pt idx="5623">
                  <c:v>-55.185000000000002</c:v>
                </c:pt>
                <c:pt idx="5624">
                  <c:v>-55.185000000000002</c:v>
                </c:pt>
                <c:pt idx="5625">
                  <c:v>-54.891000000000005</c:v>
                </c:pt>
                <c:pt idx="5626">
                  <c:v>-55.185000000000002</c:v>
                </c:pt>
                <c:pt idx="5627">
                  <c:v>-55.185000000000002</c:v>
                </c:pt>
                <c:pt idx="5628">
                  <c:v>-55.185000000000002</c:v>
                </c:pt>
                <c:pt idx="5629">
                  <c:v>-54.891000000000005</c:v>
                </c:pt>
                <c:pt idx="5630">
                  <c:v>-54.891000000000005</c:v>
                </c:pt>
                <c:pt idx="5631">
                  <c:v>-54.602000000000011</c:v>
                </c:pt>
                <c:pt idx="5632">
                  <c:v>-54.602000000000011</c:v>
                </c:pt>
                <c:pt idx="5633">
                  <c:v>-54.313999999999993</c:v>
                </c:pt>
                <c:pt idx="5634">
                  <c:v>-54.313999999999993</c:v>
                </c:pt>
                <c:pt idx="5635">
                  <c:v>-54.029000000000003</c:v>
                </c:pt>
                <c:pt idx="5636">
                  <c:v>-53.747</c:v>
                </c:pt>
                <c:pt idx="5637">
                  <c:v>-53.466000000000001</c:v>
                </c:pt>
                <c:pt idx="5638">
                  <c:v>-53.466000000000001</c:v>
                </c:pt>
                <c:pt idx="5639">
                  <c:v>-53.466000000000001</c:v>
                </c:pt>
                <c:pt idx="5640">
                  <c:v>-53.466000000000001</c:v>
                </c:pt>
                <c:pt idx="5641">
                  <c:v>-53.189</c:v>
                </c:pt>
                <c:pt idx="5642">
                  <c:v>-52.911000000000001</c:v>
                </c:pt>
                <c:pt idx="5643">
                  <c:v>-52.638000000000012</c:v>
                </c:pt>
                <c:pt idx="5644">
                  <c:v>-52.638000000000012</c:v>
                </c:pt>
                <c:pt idx="5645">
                  <c:v>-52.638000000000012</c:v>
                </c:pt>
                <c:pt idx="5646">
                  <c:v>-52.638000000000012</c:v>
                </c:pt>
                <c:pt idx="5647">
                  <c:v>-52.911000000000001</c:v>
                </c:pt>
                <c:pt idx="5648">
                  <c:v>-53.189</c:v>
                </c:pt>
                <c:pt idx="5649">
                  <c:v>-53.189</c:v>
                </c:pt>
                <c:pt idx="5650">
                  <c:v>-53.189</c:v>
                </c:pt>
                <c:pt idx="5651">
                  <c:v>-53.189</c:v>
                </c:pt>
                <c:pt idx="5652">
                  <c:v>-53.189</c:v>
                </c:pt>
                <c:pt idx="5653">
                  <c:v>-53.189</c:v>
                </c:pt>
                <c:pt idx="5654">
                  <c:v>-53.189</c:v>
                </c:pt>
                <c:pt idx="5655">
                  <c:v>-53.189</c:v>
                </c:pt>
                <c:pt idx="5656">
                  <c:v>-53.189</c:v>
                </c:pt>
                <c:pt idx="5657">
                  <c:v>-52.911000000000001</c:v>
                </c:pt>
                <c:pt idx="5658">
                  <c:v>-52.911000000000001</c:v>
                </c:pt>
                <c:pt idx="5659">
                  <c:v>-53.189</c:v>
                </c:pt>
                <c:pt idx="5660">
                  <c:v>-53.189</c:v>
                </c:pt>
                <c:pt idx="5661">
                  <c:v>-53.189</c:v>
                </c:pt>
                <c:pt idx="5662">
                  <c:v>-53.189</c:v>
                </c:pt>
                <c:pt idx="5663">
                  <c:v>-53.189</c:v>
                </c:pt>
                <c:pt idx="5664">
                  <c:v>-53.189</c:v>
                </c:pt>
                <c:pt idx="5665">
                  <c:v>-53.189</c:v>
                </c:pt>
                <c:pt idx="5666">
                  <c:v>-53.189</c:v>
                </c:pt>
                <c:pt idx="5667">
                  <c:v>-53.466000000000001</c:v>
                </c:pt>
                <c:pt idx="5668">
                  <c:v>-53.466000000000001</c:v>
                </c:pt>
                <c:pt idx="5669">
                  <c:v>-53.466000000000001</c:v>
                </c:pt>
                <c:pt idx="5670">
                  <c:v>-53.189</c:v>
                </c:pt>
                <c:pt idx="5671">
                  <c:v>-53.189</c:v>
                </c:pt>
                <c:pt idx="5672">
                  <c:v>-52.911000000000001</c:v>
                </c:pt>
                <c:pt idx="5673">
                  <c:v>-52.638000000000012</c:v>
                </c:pt>
                <c:pt idx="5674">
                  <c:v>-52.638000000000012</c:v>
                </c:pt>
                <c:pt idx="5675">
                  <c:v>-52.911000000000001</c:v>
                </c:pt>
                <c:pt idx="5676">
                  <c:v>-52.911000000000001</c:v>
                </c:pt>
                <c:pt idx="5677">
                  <c:v>-53.189</c:v>
                </c:pt>
                <c:pt idx="5678">
                  <c:v>-52.911000000000001</c:v>
                </c:pt>
                <c:pt idx="5679">
                  <c:v>-52.638000000000012</c:v>
                </c:pt>
                <c:pt idx="5680">
                  <c:v>-52.911000000000001</c:v>
                </c:pt>
                <c:pt idx="5681">
                  <c:v>-52.911000000000001</c:v>
                </c:pt>
                <c:pt idx="5682">
                  <c:v>-52.911000000000001</c:v>
                </c:pt>
                <c:pt idx="5683">
                  <c:v>-52.638000000000012</c:v>
                </c:pt>
                <c:pt idx="5684">
                  <c:v>-52.638000000000012</c:v>
                </c:pt>
                <c:pt idx="5685">
                  <c:v>-52.366</c:v>
                </c:pt>
                <c:pt idx="5686">
                  <c:v>-52.366</c:v>
                </c:pt>
                <c:pt idx="5687">
                  <c:v>-52.638000000000012</c:v>
                </c:pt>
                <c:pt idx="5688">
                  <c:v>-52.638000000000012</c:v>
                </c:pt>
                <c:pt idx="5689">
                  <c:v>-52.911000000000001</c:v>
                </c:pt>
                <c:pt idx="5690">
                  <c:v>-52.911000000000001</c:v>
                </c:pt>
                <c:pt idx="5691">
                  <c:v>-53.189</c:v>
                </c:pt>
                <c:pt idx="5692">
                  <c:v>-53.466000000000001</c:v>
                </c:pt>
                <c:pt idx="5693">
                  <c:v>-53.747</c:v>
                </c:pt>
                <c:pt idx="5694">
                  <c:v>-53.747</c:v>
                </c:pt>
                <c:pt idx="5695">
                  <c:v>-53.466000000000001</c:v>
                </c:pt>
                <c:pt idx="5696">
                  <c:v>-53.747</c:v>
                </c:pt>
                <c:pt idx="5697">
                  <c:v>-53.747</c:v>
                </c:pt>
                <c:pt idx="5698">
                  <c:v>-54.029000000000003</c:v>
                </c:pt>
                <c:pt idx="5699">
                  <c:v>-54.313999999999993</c:v>
                </c:pt>
                <c:pt idx="5700">
                  <c:v>-54.313999999999993</c:v>
                </c:pt>
                <c:pt idx="5701">
                  <c:v>-54.029000000000003</c:v>
                </c:pt>
                <c:pt idx="5702">
                  <c:v>-54.029000000000003</c:v>
                </c:pt>
                <c:pt idx="5703">
                  <c:v>-53.747</c:v>
                </c:pt>
                <c:pt idx="5704">
                  <c:v>-53.747</c:v>
                </c:pt>
                <c:pt idx="5705">
                  <c:v>-53.747</c:v>
                </c:pt>
                <c:pt idx="5706">
                  <c:v>-53.747</c:v>
                </c:pt>
                <c:pt idx="5707">
                  <c:v>-53.466000000000001</c:v>
                </c:pt>
                <c:pt idx="5708">
                  <c:v>-53.466000000000001</c:v>
                </c:pt>
                <c:pt idx="5709">
                  <c:v>-53.466000000000001</c:v>
                </c:pt>
                <c:pt idx="5710">
                  <c:v>-53.747</c:v>
                </c:pt>
                <c:pt idx="5711">
                  <c:v>-54.029000000000003</c:v>
                </c:pt>
                <c:pt idx="5712">
                  <c:v>-54.313999999999993</c:v>
                </c:pt>
                <c:pt idx="5713">
                  <c:v>-54.313999999999993</c:v>
                </c:pt>
                <c:pt idx="5714">
                  <c:v>-54.602000000000011</c:v>
                </c:pt>
                <c:pt idx="5715">
                  <c:v>-54.891000000000005</c:v>
                </c:pt>
                <c:pt idx="5716">
                  <c:v>-54.891000000000005</c:v>
                </c:pt>
                <c:pt idx="5717">
                  <c:v>-55.185000000000002</c:v>
                </c:pt>
                <c:pt idx="5718">
                  <c:v>-54.891000000000005</c:v>
                </c:pt>
                <c:pt idx="5719">
                  <c:v>-54.891000000000005</c:v>
                </c:pt>
                <c:pt idx="5720">
                  <c:v>-54.891000000000005</c:v>
                </c:pt>
                <c:pt idx="5721">
                  <c:v>-54.891000000000005</c:v>
                </c:pt>
                <c:pt idx="5722">
                  <c:v>-54.891000000000005</c:v>
                </c:pt>
                <c:pt idx="5723">
                  <c:v>-54.891000000000005</c:v>
                </c:pt>
                <c:pt idx="5724">
                  <c:v>-54.313999999999993</c:v>
                </c:pt>
                <c:pt idx="5725">
                  <c:v>-54.313999999999993</c:v>
                </c:pt>
                <c:pt idx="5726">
                  <c:v>-54.313999999999993</c:v>
                </c:pt>
                <c:pt idx="5727">
                  <c:v>-54.313999999999993</c:v>
                </c:pt>
                <c:pt idx="5728">
                  <c:v>-54.313999999999993</c:v>
                </c:pt>
                <c:pt idx="5729">
                  <c:v>-54.029000000000003</c:v>
                </c:pt>
                <c:pt idx="5730">
                  <c:v>-54.029000000000003</c:v>
                </c:pt>
                <c:pt idx="5731">
                  <c:v>-53.747</c:v>
                </c:pt>
                <c:pt idx="5732">
                  <c:v>-53.747</c:v>
                </c:pt>
                <c:pt idx="5733">
                  <c:v>-53.747</c:v>
                </c:pt>
                <c:pt idx="5734">
                  <c:v>-53.466000000000001</c:v>
                </c:pt>
                <c:pt idx="5735">
                  <c:v>-53.189</c:v>
                </c:pt>
                <c:pt idx="5736">
                  <c:v>-53.189</c:v>
                </c:pt>
                <c:pt idx="5737">
                  <c:v>-53.466000000000001</c:v>
                </c:pt>
                <c:pt idx="5738">
                  <c:v>-53.466000000000001</c:v>
                </c:pt>
                <c:pt idx="5739">
                  <c:v>-53.466000000000001</c:v>
                </c:pt>
                <c:pt idx="5740">
                  <c:v>-53.466000000000001</c:v>
                </c:pt>
                <c:pt idx="5741">
                  <c:v>-53.466000000000001</c:v>
                </c:pt>
                <c:pt idx="5742">
                  <c:v>-53.466000000000001</c:v>
                </c:pt>
                <c:pt idx="5743">
                  <c:v>-53.466000000000001</c:v>
                </c:pt>
                <c:pt idx="5744">
                  <c:v>-53.466000000000001</c:v>
                </c:pt>
                <c:pt idx="5745">
                  <c:v>-53.189</c:v>
                </c:pt>
                <c:pt idx="5746">
                  <c:v>-53.189</c:v>
                </c:pt>
                <c:pt idx="5747">
                  <c:v>-52.638000000000012</c:v>
                </c:pt>
                <c:pt idx="5748">
                  <c:v>-52.638000000000012</c:v>
                </c:pt>
                <c:pt idx="5749">
                  <c:v>-52.098000000000013</c:v>
                </c:pt>
                <c:pt idx="5750">
                  <c:v>-51.83</c:v>
                </c:pt>
                <c:pt idx="5751">
                  <c:v>-51.83</c:v>
                </c:pt>
                <c:pt idx="5752">
                  <c:v>-51.83</c:v>
                </c:pt>
                <c:pt idx="5753">
                  <c:v>-51.83</c:v>
                </c:pt>
                <c:pt idx="5754">
                  <c:v>-51.563000000000002</c:v>
                </c:pt>
                <c:pt idx="5755">
                  <c:v>-51.563000000000002</c:v>
                </c:pt>
                <c:pt idx="5756">
                  <c:v>-51.3</c:v>
                </c:pt>
                <c:pt idx="5757">
                  <c:v>-51.039000000000001</c:v>
                </c:pt>
                <c:pt idx="5758">
                  <c:v>-51.039000000000001</c:v>
                </c:pt>
                <c:pt idx="5759">
                  <c:v>-50.778000000000013</c:v>
                </c:pt>
                <c:pt idx="5760">
                  <c:v>-51.039000000000001</c:v>
                </c:pt>
                <c:pt idx="5761">
                  <c:v>-51.3</c:v>
                </c:pt>
                <c:pt idx="5762">
                  <c:v>-51.563000000000002</c:v>
                </c:pt>
                <c:pt idx="5763">
                  <c:v>-51.563000000000002</c:v>
                </c:pt>
                <c:pt idx="5764">
                  <c:v>-51.563000000000002</c:v>
                </c:pt>
                <c:pt idx="5765">
                  <c:v>-51.3</c:v>
                </c:pt>
                <c:pt idx="5766">
                  <c:v>-51.3</c:v>
                </c:pt>
                <c:pt idx="5767">
                  <c:v>-51.3</c:v>
                </c:pt>
                <c:pt idx="5768">
                  <c:v>-51.3</c:v>
                </c:pt>
                <c:pt idx="5769">
                  <c:v>-51.3</c:v>
                </c:pt>
                <c:pt idx="5770">
                  <c:v>-51.3</c:v>
                </c:pt>
                <c:pt idx="5771">
                  <c:v>-51.039000000000001</c:v>
                </c:pt>
                <c:pt idx="5772">
                  <c:v>-50.778000000000013</c:v>
                </c:pt>
                <c:pt idx="5773">
                  <c:v>-50.521000000000001</c:v>
                </c:pt>
                <c:pt idx="5774">
                  <c:v>-50.521000000000001</c:v>
                </c:pt>
                <c:pt idx="5775">
                  <c:v>-50.521000000000001</c:v>
                </c:pt>
                <c:pt idx="5776">
                  <c:v>-50.521000000000001</c:v>
                </c:pt>
                <c:pt idx="5777">
                  <c:v>-50.778000000000013</c:v>
                </c:pt>
                <c:pt idx="5778">
                  <c:v>-51.039000000000001</c:v>
                </c:pt>
                <c:pt idx="5779">
                  <c:v>-51.039000000000001</c:v>
                </c:pt>
                <c:pt idx="5780">
                  <c:v>-50.778000000000013</c:v>
                </c:pt>
                <c:pt idx="5781">
                  <c:v>-50.778000000000013</c:v>
                </c:pt>
                <c:pt idx="5782">
                  <c:v>-51.039000000000001</c:v>
                </c:pt>
                <c:pt idx="5783">
                  <c:v>-51.039000000000001</c:v>
                </c:pt>
                <c:pt idx="5784">
                  <c:v>-50.778000000000013</c:v>
                </c:pt>
                <c:pt idx="5785">
                  <c:v>-50.521000000000001</c:v>
                </c:pt>
                <c:pt idx="5786">
                  <c:v>-50.521000000000001</c:v>
                </c:pt>
                <c:pt idx="5787">
                  <c:v>-50.778000000000013</c:v>
                </c:pt>
                <c:pt idx="5788">
                  <c:v>-50.778000000000013</c:v>
                </c:pt>
                <c:pt idx="5789">
                  <c:v>-51.039000000000001</c:v>
                </c:pt>
                <c:pt idx="5790">
                  <c:v>-51.039000000000001</c:v>
                </c:pt>
                <c:pt idx="5791">
                  <c:v>-51.3</c:v>
                </c:pt>
                <c:pt idx="5792">
                  <c:v>-51.3</c:v>
                </c:pt>
                <c:pt idx="5793">
                  <c:v>-51.563000000000002</c:v>
                </c:pt>
                <c:pt idx="5794">
                  <c:v>-51.83</c:v>
                </c:pt>
                <c:pt idx="5795">
                  <c:v>-51.83</c:v>
                </c:pt>
                <c:pt idx="5796">
                  <c:v>-51.83</c:v>
                </c:pt>
                <c:pt idx="5797">
                  <c:v>-51.83</c:v>
                </c:pt>
                <c:pt idx="5798">
                  <c:v>-51.563000000000002</c:v>
                </c:pt>
                <c:pt idx="5799">
                  <c:v>-51.563000000000002</c:v>
                </c:pt>
                <c:pt idx="5800">
                  <c:v>-51.83</c:v>
                </c:pt>
                <c:pt idx="5801">
                  <c:v>-51.563000000000002</c:v>
                </c:pt>
                <c:pt idx="5802">
                  <c:v>-51.3</c:v>
                </c:pt>
                <c:pt idx="5803">
                  <c:v>-51.039000000000001</c:v>
                </c:pt>
                <c:pt idx="5804">
                  <c:v>-51.039000000000001</c:v>
                </c:pt>
                <c:pt idx="5805">
                  <c:v>-51.3</c:v>
                </c:pt>
                <c:pt idx="5806">
                  <c:v>-51.039000000000001</c:v>
                </c:pt>
                <c:pt idx="5807">
                  <c:v>-51.039000000000001</c:v>
                </c:pt>
                <c:pt idx="5808">
                  <c:v>-51.3</c:v>
                </c:pt>
                <c:pt idx="5809">
                  <c:v>-51.3</c:v>
                </c:pt>
                <c:pt idx="5810">
                  <c:v>-51.563000000000002</c:v>
                </c:pt>
                <c:pt idx="5811">
                  <c:v>-51.563000000000002</c:v>
                </c:pt>
                <c:pt idx="5812">
                  <c:v>-51.563000000000002</c:v>
                </c:pt>
                <c:pt idx="5813">
                  <c:v>-51.563000000000002</c:v>
                </c:pt>
                <c:pt idx="5814">
                  <c:v>-51.563000000000002</c:v>
                </c:pt>
                <c:pt idx="5815">
                  <c:v>-51.563000000000002</c:v>
                </c:pt>
                <c:pt idx="5816">
                  <c:v>-51.563000000000002</c:v>
                </c:pt>
                <c:pt idx="5817">
                  <c:v>-51.563000000000002</c:v>
                </c:pt>
                <c:pt idx="5818">
                  <c:v>-51.3</c:v>
                </c:pt>
                <c:pt idx="5819">
                  <c:v>-51.563000000000002</c:v>
                </c:pt>
                <c:pt idx="5820">
                  <c:v>-51.563000000000002</c:v>
                </c:pt>
                <c:pt idx="5821">
                  <c:v>-51.563000000000002</c:v>
                </c:pt>
                <c:pt idx="5822">
                  <c:v>-51.563000000000002</c:v>
                </c:pt>
                <c:pt idx="5823">
                  <c:v>-51.563000000000002</c:v>
                </c:pt>
                <c:pt idx="5824">
                  <c:v>-51.563000000000002</c:v>
                </c:pt>
                <c:pt idx="5825">
                  <c:v>-51.563000000000002</c:v>
                </c:pt>
                <c:pt idx="5826">
                  <c:v>-51.563000000000002</c:v>
                </c:pt>
                <c:pt idx="5827">
                  <c:v>-51.83</c:v>
                </c:pt>
                <c:pt idx="5828">
                  <c:v>-51.83</c:v>
                </c:pt>
                <c:pt idx="5829">
                  <c:v>-51.563000000000002</c:v>
                </c:pt>
                <c:pt idx="5830">
                  <c:v>-51.563000000000002</c:v>
                </c:pt>
                <c:pt idx="5831">
                  <c:v>-51.563000000000002</c:v>
                </c:pt>
                <c:pt idx="5832">
                  <c:v>-51.83</c:v>
                </c:pt>
                <c:pt idx="5833">
                  <c:v>-51.563000000000002</c:v>
                </c:pt>
                <c:pt idx="5834">
                  <c:v>-51.563000000000002</c:v>
                </c:pt>
                <c:pt idx="5835">
                  <c:v>-51.3</c:v>
                </c:pt>
                <c:pt idx="5836">
                  <c:v>-51.039000000000001</c:v>
                </c:pt>
                <c:pt idx="5837">
                  <c:v>-51.039000000000001</c:v>
                </c:pt>
                <c:pt idx="5838">
                  <c:v>-51.039000000000001</c:v>
                </c:pt>
                <c:pt idx="5839">
                  <c:v>-51.3</c:v>
                </c:pt>
                <c:pt idx="5840">
                  <c:v>-51.3</c:v>
                </c:pt>
                <c:pt idx="5841">
                  <c:v>-51.3</c:v>
                </c:pt>
                <c:pt idx="5842">
                  <c:v>-51.039000000000001</c:v>
                </c:pt>
                <c:pt idx="5843">
                  <c:v>-51.3</c:v>
                </c:pt>
                <c:pt idx="5844">
                  <c:v>-51.563000000000002</c:v>
                </c:pt>
                <c:pt idx="5845">
                  <c:v>-51.563000000000002</c:v>
                </c:pt>
                <c:pt idx="5846">
                  <c:v>-51.563000000000002</c:v>
                </c:pt>
                <c:pt idx="5847">
                  <c:v>-51.563000000000002</c:v>
                </c:pt>
                <c:pt idx="5848">
                  <c:v>-51.3</c:v>
                </c:pt>
                <c:pt idx="5849">
                  <c:v>-51.3</c:v>
                </c:pt>
                <c:pt idx="5850">
                  <c:v>-51.039000000000001</c:v>
                </c:pt>
                <c:pt idx="5851">
                  <c:v>-51.3</c:v>
                </c:pt>
                <c:pt idx="5852">
                  <c:v>-51.563000000000002</c:v>
                </c:pt>
                <c:pt idx="5853">
                  <c:v>-51.563000000000002</c:v>
                </c:pt>
                <c:pt idx="5854">
                  <c:v>-51.83</c:v>
                </c:pt>
                <c:pt idx="5855">
                  <c:v>-52.098000000000013</c:v>
                </c:pt>
                <c:pt idx="5856">
                  <c:v>-52.366</c:v>
                </c:pt>
                <c:pt idx="5857">
                  <c:v>-52.638000000000012</c:v>
                </c:pt>
                <c:pt idx="5858">
                  <c:v>-52.638000000000012</c:v>
                </c:pt>
                <c:pt idx="5859">
                  <c:v>-52.638000000000012</c:v>
                </c:pt>
                <c:pt idx="5860">
                  <c:v>-52.638000000000012</c:v>
                </c:pt>
                <c:pt idx="5861">
                  <c:v>-52.638000000000012</c:v>
                </c:pt>
                <c:pt idx="5862">
                  <c:v>-52.638000000000012</c:v>
                </c:pt>
                <c:pt idx="5863">
                  <c:v>-52.638000000000012</c:v>
                </c:pt>
                <c:pt idx="5864">
                  <c:v>-52.911000000000001</c:v>
                </c:pt>
                <c:pt idx="5865">
                  <c:v>-53.189</c:v>
                </c:pt>
                <c:pt idx="5866">
                  <c:v>-53.189</c:v>
                </c:pt>
                <c:pt idx="5867">
                  <c:v>-53.189</c:v>
                </c:pt>
                <c:pt idx="5868">
                  <c:v>-52.911000000000001</c:v>
                </c:pt>
                <c:pt idx="5869">
                  <c:v>-53.189</c:v>
                </c:pt>
                <c:pt idx="5870">
                  <c:v>-53.189</c:v>
                </c:pt>
                <c:pt idx="5871">
                  <c:v>-53.189</c:v>
                </c:pt>
                <c:pt idx="5872">
                  <c:v>-53.189</c:v>
                </c:pt>
                <c:pt idx="5873">
                  <c:v>-53.466000000000001</c:v>
                </c:pt>
                <c:pt idx="5874">
                  <c:v>-53.466000000000001</c:v>
                </c:pt>
                <c:pt idx="5875">
                  <c:v>-53.466000000000001</c:v>
                </c:pt>
                <c:pt idx="5876">
                  <c:v>-53.466000000000001</c:v>
                </c:pt>
                <c:pt idx="5877">
                  <c:v>-53.747</c:v>
                </c:pt>
                <c:pt idx="5878">
                  <c:v>-53.747</c:v>
                </c:pt>
                <c:pt idx="5879">
                  <c:v>-54.029000000000003</c:v>
                </c:pt>
                <c:pt idx="5880">
                  <c:v>-53.747</c:v>
                </c:pt>
                <c:pt idx="5881">
                  <c:v>-53.747</c:v>
                </c:pt>
                <c:pt idx="5882">
                  <c:v>-53.747</c:v>
                </c:pt>
                <c:pt idx="5883">
                  <c:v>-53.747</c:v>
                </c:pt>
                <c:pt idx="5884">
                  <c:v>-53.747</c:v>
                </c:pt>
                <c:pt idx="5885">
                  <c:v>-53.747</c:v>
                </c:pt>
                <c:pt idx="5886">
                  <c:v>-53.747</c:v>
                </c:pt>
                <c:pt idx="5887">
                  <c:v>-53.747</c:v>
                </c:pt>
                <c:pt idx="5888">
                  <c:v>-54.029000000000003</c:v>
                </c:pt>
                <c:pt idx="5889">
                  <c:v>-53.747</c:v>
                </c:pt>
                <c:pt idx="5890">
                  <c:v>-53.747</c:v>
                </c:pt>
                <c:pt idx="5891">
                  <c:v>-54.029000000000003</c:v>
                </c:pt>
                <c:pt idx="5892">
                  <c:v>-54.029000000000003</c:v>
                </c:pt>
                <c:pt idx="5893">
                  <c:v>-54.029000000000003</c:v>
                </c:pt>
                <c:pt idx="5894">
                  <c:v>-54.029000000000003</c:v>
                </c:pt>
                <c:pt idx="5895">
                  <c:v>-53.747</c:v>
                </c:pt>
                <c:pt idx="5896">
                  <c:v>-53.747</c:v>
                </c:pt>
                <c:pt idx="5897">
                  <c:v>-53.466000000000001</c:v>
                </c:pt>
                <c:pt idx="5898">
                  <c:v>-53.189</c:v>
                </c:pt>
                <c:pt idx="5899">
                  <c:v>-53.189</c:v>
                </c:pt>
                <c:pt idx="5900">
                  <c:v>-53.189</c:v>
                </c:pt>
                <c:pt idx="5901">
                  <c:v>-53.466000000000001</c:v>
                </c:pt>
                <c:pt idx="5902">
                  <c:v>-53.747</c:v>
                </c:pt>
                <c:pt idx="5903">
                  <c:v>-53.747</c:v>
                </c:pt>
                <c:pt idx="5904">
                  <c:v>-53.466000000000001</c:v>
                </c:pt>
                <c:pt idx="5905">
                  <c:v>-53.466000000000001</c:v>
                </c:pt>
                <c:pt idx="5906">
                  <c:v>-53.466000000000001</c:v>
                </c:pt>
                <c:pt idx="5907">
                  <c:v>-53.466000000000001</c:v>
                </c:pt>
                <c:pt idx="5908">
                  <c:v>-53.466000000000001</c:v>
                </c:pt>
                <c:pt idx="5909">
                  <c:v>-53.466000000000001</c:v>
                </c:pt>
                <c:pt idx="5910">
                  <c:v>-53.747</c:v>
                </c:pt>
                <c:pt idx="5911">
                  <c:v>-53.747</c:v>
                </c:pt>
                <c:pt idx="5912">
                  <c:v>-53.466000000000001</c:v>
                </c:pt>
                <c:pt idx="5913">
                  <c:v>-53.466000000000001</c:v>
                </c:pt>
                <c:pt idx="5914">
                  <c:v>-53.466000000000001</c:v>
                </c:pt>
                <c:pt idx="5915">
                  <c:v>-53.466000000000001</c:v>
                </c:pt>
                <c:pt idx="5916">
                  <c:v>-53.747</c:v>
                </c:pt>
                <c:pt idx="5917">
                  <c:v>-53.747</c:v>
                </c:pt>
                <c:pt idx="5918">
                  <c:v>-53.747</c:v>
                </c:pt>
                <c:pt idx="5919">
                  <c:v>-53.747</c:v>
                </c:pt>
                <c:pt idx="5920">
                  <c:v>-53.747</c:v>
                </c:pt>
                <c:pt idx="5921">
                  <c:v>-53.466000000000001</c:v>
                </c:pt>
                <c:pt idx="5922">
                  <c:v>-53.466000000000001</c:v>
                </c:pt>
                <c:pt idx="5923">
                  <c:v>-53.466000000000001</c:v>
                </c:pt>
                <c:pt idx="5924">
                  <c:v>-53.189</c:v>
                </c:pt>
                <c:pt idx="5925">
                  <c:v>-53.466000000000001</c:v>
                </c:pt>
                <c:pt idx="5926">
                  <c:v>-53.466000000000001</c:v>
                </c:pt>
                <c:pt idx="5927">
                  <c:v>-53.747</c:v>
                </c:pt>
                <c:pt idx="5928">
                  <c:v>-53.466000000000001</c:v>
                </c:pt>
                <c:pt idx="5929">
                  <c:v>-53.466000000000001</c:v>
                </c:pt>
                <c:pt idx="5930">
                  <c:v>-53.747</c:v>
                </c:pt>
                <c:pt idx="5931">
                  <c:v>-53.747</c:v>
                </c:pt>
                <c:pt idx="5932">
                  <c:v>-53.747</c:v>
                </c:pt>
                <c:pt idx="5933">
                  <c:v>-54.029000000000003</c:v>
                </c:pt>
                <c:pt idx="5934">
                  <c:v>-54.029000000000003</c:v>
                </c:pt>
                <c:pt idx="5935">
                  <c:v>-54.029000000000003</c:v>
                </c:pt>
                <c:pt idx="5936">
                  <c:v>-53.747</c:v>
                </c:pt>
                <c:pt idx="5937">
                  <c:v>-54.029000000000003</c:v>
                </c:pt>
                <c:pt idx="5938">
                  <c:v>-53.747</c:v>
                </c:pt>
                <c:pt idx="5939">
                  <c:v>-53.747</c:v>
                </c:pt>
                <c:pt idx="5940">
                  <c:v>-53.466000000000001</c:v>
                </c:pt>
                <c:pt idx="5941">
                  <c:v>-53.466000000000001</c:v>
                </c:pt>
                <c:pt idx="5942">
                  <c:v>-53.189</c:v>
                </c:pt>
                <c:pt idx="5943">
                  <c:v>-53.189</c:v>
                </c:pt>
                <c:pt idx="5944">
                  <c:v>-53.189</c:v>
                </c:pt>
                <c:pt idx="5945">
                  <c:v>-53.466000000000001</c:v>
                </c:pt>
                <c:pt idx="5946">
                  <c:v>-53.466000000000001</c:v>
                </c:pt>
                <c:pt idx="5947">
                  <c:v>-53.466000000000001</c:v>
                </c:pt>
                <c:pt idx="5948">
                  <c:v>-53.189</c:v>
                </c:pt>
                <c:pt idx="5949">
                  <c:v>-52.911000000000001</c:v>
                </c:pt>
                <c:pt idx="5950">
                  <c:v>-52.911000000000001</c:v>
                </c:pt>
                <c:pt idx="5951">
                  <c:v>-53.189</c:v>
                </c:pt>
                <c:pt idx="5952">
                  <c:v>-53.189</c:v>
                </c:pt>
                <c:pt idx="5953">
                  <c:v>-53.189</c:v>
                </c:pt>
                <c:pt idx="5954">
                  <c:v>-53.189</c:v>
                </c:pt>
                <c:pt idx="5955">
                  <c:v>-53.189</c:v>
                </c:pt>
                <c:pt idx="5956">
                  <c:v>-53.189</c:v>
                </c:pt>
                <c:pt idx="5957">
                  <c:v>-53.466000000000001</c:v>
                </c:pt>
                <c:pt idx="5958">
                  <c:v>-53.466000000000001</c:v>
                </c:pt>
                <c:pt idx="5959">
                  <c:v>-53.747</c:v>
                </c:pt>
                <c:pt idx="5960">
                  <c:v>-54.029000000000003</c:v>
                </c:pt>
                <c:pt idx="5961">
                  <c:v>-54.029000000000003</c:v>
                </c:pt>
                <c:pt idx="5962">
                  <c:v>-54.313999999999993</c:v>
                </c:pt>
                <c:pt idx="5963">
                  <c:v>-54.313999999999993</c:v>
                </c:pt>
                <c:pt idx="5964">
                  <c:v>-54.313999999999993</c:v>
                </c:pt>
                <c:pt idx="5965">
                  <c:v>-54.313999999999993</c:v>
                </c:pt>
                <c:pt idx="5966">
                  <c:v>-54.602000000000011</c:v>
                </c:pt>
                <c:pt idx="5967">
                  <c:v>-54.602000000000011</c:v>
                </c:pt>
                <c:pt idx="5968">
                  <c:v>-54.891000000000005</c:v>
                </c:pt>
                <c:pt idx="5969">
                  <c:v>-54.891000000000005</c:v>
                </c:pt>
                <c:pt idx="5970">
                  <c:v>-54.891000000000005</c:v>
                </c:pt>
                <c:pt idx="5971">
                  <c:v>-54.891000000000005</c:v>
                </c:pt>
                <c:pt idx="5972">
                  <c:v>-54.602000000000011</c:v>
                </c:pt>
                <c:pt idx="5973">
                  <c:v>-54.602000000000011</c:v>
                </c:pt>
                <c:pt idx="5974">
                  <c:v>-54.602000000000011</c:v>
                </c:pt>
                <c:pt idx="5975">
                  <c:v>-54.891000000000005</c:v>
                </c:pt>
                <c:pt idx="5976">
                  <c:v>-55.185000000000002</c:v>
                </c:pt>
                <c:pt idx="5977">
                  <c:v>-55.478000000000002</c:v>
                </c:pt>
                <c:pt idx="5978">
                  <c:v>-55.478000000000002</c:v>
                </c:pt>
                <c:pt idx="5979">
                  <c:v>-55.478000000000002</c:v>
                </c:pt>
                <c:pt idx="5980">
                  <c:v>-55.775000000000013</c:v>
                </c:pt>
                <c:pt idx="5981">
                  <c:v>-55.775000000000013</c:v>
                </c:pt>
                <c:pt idx="5982">
                  <c:v>-55.478000000000002</c:v>
                </c:pt>
                <c:pt idx="5983">
                  <c:v>-55.775000000000013</c:v>
                </c:pt>
                <c:pt idx="5984">
                  <c:v>-55.478000000000002</c:v>
                </c:pt>
                <c:pt idx="5985">
                  <c:v>-55.478000000000002</c:v>
                </c:pt>
                <c:pt idx="5986">
                  <c:v>-55.775000000000013</c:v>
                </c:pt>
                <c:pt idx="5987">
                  <c:v>-55.775000000000013</c:v>
                </c:pt>
                <c:pt idx="5988">
                  <c:v>-55.775000000000013</c:v>
                </c:pt>
                <c:pt idx="5989">
                  <c:v>-55.478000000000002</c:v>
                </c:pt>
                <c:pt idx="5990">
                  <c:v>-55.478000000000002</c:v>
                </c:pt>
                <c:pt idx="5991">
                  <c:v>-55.478000000000002</c:v>
                </c:pt>
                <c:pt idx="5992">
                  <c:v>-55.478000000000002</c:v>
                </c:pt>
                <c:pt idx="5993">
                  <c:v>-55.775000000000013</c:v>
                </c:pt>
                <c:pt idx="5994">
                  <c:v>-56.076000000000001</c:v>
                </c:pt>
                <c:pt idx="5995">
                  <c:v>-56.378</c:v>
                </c:pt>
                <c:pt idx="5996">
                  <c:v>-56.378</c:v>
                </c:pt>
                <c:pt idx="5997">
                  <c:v>-56.076000000000001</c:v>
                </c:pt>
                <c:pt idx="5998">
                  <c:v>-56.076000000000001</c:v>
                </c:pt>
                <c:pt idx="5999">
                  <c:v>-56.076000000000001</c:v>
                </c:pt>
                <c:pt idx="6000">
                  <c:v>-56.378</c:v>
                </c:pt>
                <c:pt idx="6001">
                  <c:v>-56.378</c:v>
                </c:pt>
                <c:pt idx="6002">
                  <c:v>-56.378</c:v>
                </c:pt>
                <c:pt idx="6003">
                  <c:v>-56.684000000000005</c:v>
                </c:pt>
                <c:pt idx="6004">
                  <c:v>-56.378</c:v>
                </c:pt>
                <c:pt idx="6005">
                  <c:v>-56.378</c:v>
                </c:pt>
                <c:pt idx="6006">
                  <c:v>-56.076000000000001</c:v>
                </c:pt>
                <c:pt idx="6007">
                  <c:v>-56.076000000000001</c:v>
                </c:pt>
                <c:pt idx="6008">
                  <c:v>-56.378</c:v>
                </c:pt>
                <c:pt idx="6009">
                  <c:v>-56.378</c:v>
                </c:pt>
                <c:pt idx="6010">
                  <c:v>-56.378</c:v>
                </c:pt>
                <c:pt idx="6011">
                  <c:v>-56.378</c:v>
                </c:pt>
                <c:pt idx="6012">
                  <c:v>-56.076000000000001</c:v>
                </c:pt>
                <c:pt idx="6013">
                  <c:v>-56.076000000000001</c:v>
                </c:pt>
                <c:pt idx="6014">
                  <c:v>-56.076000000000001</c:v>
                </c:pt>
                <c:pt idx="6015">
                  <c:v>-56.076000000000001</c:v>
                </c:pt>
                <c:pt idx="6016">
                  <c:v>-56.076000000000001</c:v>
                </c:pt>
                <c:pt idx="6017">
                  <c:v>-55.775000000000013</c:v>
                </c:pt>
                <c:pt idx="6018">
                  <c:v>-55.775000000000013</c:v>
                </c:pt>
                <c:pt idx="6019">
                  <c:v>-55.478000000000002</c:v>
                </c:pt>
                <c:pt idx="6020">
                  <c:v>-55.478000000000002</c:v>
                </c:pt>
                <c:pt idx="6021">
                  <c:v>-55.185000000000002</c:v>
                </c:pt>
                <c:pt idx="6022">
                  <c:v>-55.185000000000002</c:v>
                </c:pt>
                <c:pt idx="6023">
                  <c:v>-55.185000000000002</c:v>
                </c:pt>
                <c:pt idx="6024">
                  <c:v>-55.185000000000002</c:v>
                </c:pt>
                <c:pt idx="6025">
                  <c:v>-54.891000000000005</c:v>
                </c:pt>
                <c:pt idx="6026">
                  <c:v>-54.602000000000011</c:v>
                </c:pt>
                <c:pt idx="6027">
                  <c:v>-54.313999999999993</c:v>
                </c:pt>
                <c:pt idx="6028">
                  <c:v>-54.029000000000003</c:v>
                </c:pt>
                <c:pt idx="6029">
                  <c:v>-54.029000000000003</c:v>
                </c:pt>
                <c:pt idx="6030">
                  <c:v>-54.029000000000003</c:v>
                </c:pt>
                <c:pt idx="6031">
                  <c:v>-54.029000000000003</c:v>
                </c:pt>
                <c:pt idx="6032">
                  <c:v>-53.747</c:v>
                </c:pt>
                <c:pt idx="6033">
                  <c:v>-53.747</c:v>
                </c:pt>
                <c:pt idx="6034">
                  <c:v>-53.466000000000001</c:v>
                </c:pt>
                <c:pt idx="6035">
                  <c:v>-53.466000000000001</c:v>
                </c:pt>
                <c:pt idx="6036">
                  <c:v>-53.747</c:v>
                </c:pt>
                <c:pt idx="6037">
                  <c:v>-53.747</c:v>
                </c:pt>
                <c:pt idx="6038">
                  <c:v>-53.747</c:v>
                </c:pt>
                <c:pt idx="6039">
                  <c:v>-53.747</c:v>
                </c:pt>
                <c:pt idx="6040">
                  <c:v>-54.029000000000003</c:v>
                </c:pt>
                <c:pt idx="6041">
                  <c:v>-54.313999999999993</c:v>
                </c:pt>
                <c:pt idx="6042">
                  <c:v>-54.602000000000011</c:v>
                </c:pt>
                <c:pt idx="6043">
                  <c:v>-54.602000000000011</c:v>
                </c:pt>
                <c:pt idx="6044">
                  <c:v>-54.602000000000011</c:v>
                </c:pt>
                <c:pt idx="6045">
                  <c:v>-54.891000000000005</c:v>
                </c:pt>
                <c:pt idx="6046">
                  <c:v>-54.891000000000005</c:v>
                </c:pt>
                <c:pt idx="6047">
                  <c:v>-55.185000000000002</c:v>
                </c:pt>
                <c:pt idx="6048">
                  <c:v>-55.185000000000002</c:v>
                </c:pt>
                <c:pt idx="6049">
                  <c:v>-55.478000000000002</c:v>
                </c:pt>
                <c:pt idx="6050">
                  <c:v>-55.478000000000002</c:v>
                </c:pt>
                <c:pt idx="6051">
                  <c:v>-55.478000000000002</c:v>
                </c:pt>
                <c:pt idx="6052">
                  <c:v>-55.478000000000002</c:v>
                </c:pt>
                <c:pt idx="6053">
                  <c:v>-55.478000000000002</c:v>
                </c:pt>
                <c:pt idx="6054">
                  <c:v>-55.478000000000002</c:v>
                </c:pt>
                <c:pt idx="6055">
                  <c:v>-55.185000000000002</c:v>
                </c:pt>
                <c:pt idx="6056">
                  <c:v>-54.891000000000005</c:v>
                </c:pt>
                <c:pt idx="6057">
                  <c:v>-54.602000000000011</c:v>
                </c:pt>
                <c:pt idx="6058">
                  <c:v>-54.602000000000011</c:v>
                </c:pt>
                <c:pt idx="6059">
                  <c:v>-54.313999999999993</c:v>
                </c:pt>
                <c:pt idx="6060">
                  <c:v>-54.313999999999993</c:v>
                </c:pt>
                <c:pt idx="6061">
                  <c:v>-54.602000000000011</c:v>
                </c:pt>
                <c:pt idx="6062">
                  <c:v>-54.602000000000011</c:v>
                </c:pt>
                <c:pt idx="6063">
                  <c:v>-54.602000000000011</c:v>
                </c:pt>
                <c:pt idx="6064">
                  <c:v>-54.313999999999993</c:v>
                </c:pt>
                <c:pt idx="6065">
                  <c:v>-54.313999999999993</c:v>
                </c:pt>
                <c:pt idx="6066">
                  <c:v>-54.313999999999993</c:v>
                </c:pt>
                <c:pt idx="6067">
                  <c:v>-54.313999999999993</c:v>
                </c:pt>
                <c:pt idx="6068">
                  <c:v>-54.313999999999993</c:v>
                </c:pt>
                <c:pt idx="6069">
                  <c:v>-54.313999999999993</c:v>
                </c:pt>
                <c:pt idx="6070">
                  <c:v>-54.313999999999993</c:v>
                </c:pt>
                <c:pt idx="6071">
                  <c:v>-53.747</c:v>
                </c:pt>
                <c:pt idx="6072">
                  <c:v>-53.747</c:v>
                </c:pt>
                <c:pt idx="6073">
                  <c:v>-53.466000000000001</c:v>
                </c:pt>
                <c:pt idx="6074">
                  <c:v>-53.466000000000001</c:v>
                </c:pt>
                <c:pt idx="6075">
                  <c:v>-53.466000000000001</c:v>
                </c:pt>
                <c:pt idx="6076">
                  <c:v>-53.466000000000001</c:v>
                </c:pt>
                <c:pt idx="6077">
                  <c:v>-53.189</c:v>
                </c:pt>
                <c:pt idx="6078">
                  <c:v>-52.911000000000001</c:v>
                </c:pt>
                <c:pt idx="6079">
                  <c:v>-52.911000000000001</c:v>
                </c:pt>
                <c:pt idx="6080">
                  <c:v>-52.638000000000012</c:v>
                </c:pt>
                <c:pt idx="6081">
                  <c:v>-52.638000000000012</c:v>
                </c:pt>
                <c:pt idx="6082">
                  <c:v>-52.366</c:v>
                </c:pt>
                <c:pt idx="6083">
                  <c:v>-52.366</c:v>
                </c:pt>
                <c:pt idx="6084">
                  <c:v>-52.098000000000013</c:v>
                </c:pt>
                <c:pt idx="6085">
                  <c:v>-52.098000000000013</c:v>
                </c:pt>
                <c:pt idx="6086">
                  <c:v>-52.366</c:v>
                </c:pt>
                <c:pt idx="6087">
                  <c:v>-52.911000000000001</c:v>
                </c:pt>
                <c:pt idx="6088">
                  <c:v>-53.189</c:v>
                </c:pt>
                <c:pt idx="6089">
                  <c:v>-53.189</c:v>
                </c:pt>
                <c:pt idx="6090">
                  <c:v>-53.189</c:v>
                </c:pt>
                <c:pt idx="6091">
                  <c:v>-53.189</c:v>
                </c:pt>
                <c:pt idx="6092">
                  <c:v>-53.189</c:v>
                </c:pt>
                <c:pt idx="6093">
                  <c:v>-53.189</c:v>
                </c:pt>
                <c:pt idx="6094">
                  <c:v>-53.189</c:v>
                </c:pt>
                <c:pt idx="6095">
                  <c:v>-53.189</c:v>
                </c:pt>
                <c:pt idx="6096">
                  <c:v>-52.911000000000001</c:v>
                </c:pt>
                <c:pt idx="6097">
                  <c:v>-52.638000000000012</c:v>
                </c:pt>
                <c:pt idx="6098">
                  <c:v>-52.638000000000012</c:v>
                </c:pt>
                <c:pt idx="6099">
                  <c:v>-52.638000000000012</c:v>
                </c:pt>
                <c:pt idx="6100">
                  <c:v>-52.911000000000001</c:v>
                </c:pt>
                <c:pt idx="6101">
                  <c:v>-52.911000000000001</c:v>
                </c:pt>
                <c:pt idx="6102">
                  <c:v>-52.366</c:v>
                </c:pt>
                <c:pt idx="6103">
                  <c:v>-52.366</c:v>
                </c:pt>
                <c:pt idx="6104">
                  <c:v>-52.098000000000013</c:v>
                </c:pt>
                <c:pt idx="6105">
                  <c:v>-52.098000000000013</c:v>
                </c:pt>
                <c:pt idx="6106">
                  <c:v>-52.098000000000013</c:v>
                </c:pt>
                <c:pt idx="6107">
                  <c:v>-52.098000000000013</c:v>
                </c:pt>
                <c:pt idx="6108">
                  <c:v>-52.098000000000013</c:v>
                </c:pt>
                <c:pt idx="6109">
                  <c:v>-52.098000000000013</c:v>
                </c:pt>
                <c:pt idx="6110">
                  <c:v>-52.098000000000013</c:v>
                </c:pt>
                <c:pt idx="6111">
                  <c:v>-52.098000000000013</c:v>
                </c:pt>
                <c:pt idx="6112">
                  <c:v>-51.83</c:v>
                </c:pt>
                <c:pt idx="6113">
                  <c:v>-51.83</c:v>
                </c:pt>
                <c:pt idx="6114">
                  <c:v>-51.563000000000002</c:v>
                </c:pt>
                <c:pt idx="6115">
                  <c:v>-51.563000000000002</c:v>
                </c:pt>
                <c:pt idx="6116">
                  <c:v>-51.83</c:v>
                </c:pt>
                <c:pt idx="6117">
                  <c:v>-51.83</c:v>
                </c:pt>
                <c:pt idx="6118">
                  <c:v>-51.563000000000002</c:v>
                </c:pt>
                <c:pt idx="6119">
                  <c:v>-51.563000000000002</c:v>
                </c:pt>
                <c:pt idx="6120">
                  <c:v>-51.563000000000002</c:v>
                </c:pt>
                <c:pt idx="6121">
                  <c:v>-51.563000000000002</c:v>
                </c:pt>
                <c:pt idx="6122">
                  <c:v>-51.563000000000002</c:v>
                </c:pt>
                <c:pt idx="6123">
                  <c:v>-51.563000000000002</c:v>
                </c:pt>
                <c:pt idx="6124">
                  <c:v>-51.563000000000002</c:v>
                </c:pt>
                <c:pt idx="6125">
                  <c:v>-51.83</c:v>
                </c:pt>
                <c:pt idx="6126">
                  <c:v>-51.83</c:v>
                </c:pt>
                <c:pt idx="6127">
                  <c:v>-51.563000000000002</c:v>
                </c:pt>
                <c:pt idx="6128">
                  <c:v>-51.3</c:v>
                </c:pt>
                <c:pt idx="6129">
                  <c:v>-51.039000000000001</c:v>
                </c:pt>
                <c:pt idx="6130">
                  <c:v>-51.039000000000001</c:v>
                </c:pt>
                <c:pt idx="6131">
                  <c:v>-51.039000000000001</c:v>
                </c:pt>
                <c:pt idx="6132">
                  <c:v>-50.778000000000013</c:v>
                </c:pt>
                <c:pt idx="6133">
                  <c:v>-50.521000000000001</c:v>
                </c:pt>
                <c:pt idx="6134">
                  <c:v>-50.521000000000001</c:v>
                </c:pt>
                <c:pt idx="6135">
                  <c:v>-50.012</c:v>
                </c:pt>
                <c:pt idx="6136">
                  <c:v>-49.760000000000012</c:v>
                </c:pt>
                <c:pt idx="6137">
                  <c:v>-49.760000000000012</c:v>
                </c:pt>
                <c:pt idx="6138">
                  <c:v>-49.760000000000012</c:v>
                </c:pt>
                <c:pt idx="6139">
                  <c:v>-50.012</c:v>
                </c:pt>
                <c:pt idx="6140">
                  <c:v>-50.012</c:v>
                </c:pt>
                <c:pt idx="6141">
                  <c:v>-49.760000000000012</c:v>
                </c:pt>
                <c:pt idx="6142">
                  <c:v>-49.760000000000012</c:v>
                </c:pt>
                <c:pt idx="6143">
                  <c:v>-49.760000000000012</c:v>
                </c:pt>
                <c:pt idx="6144">
                  <c:v>-49.509</c:v>
                </c:pt>
                <c:pt idx="6145">
                  <c:v>-49.013000000000005</c:v>
                </c:pt>
                <c:pt idx="6146">
                  <c:v>-49.013000000000005</c:v>
                </c:pt>
                <c:pt idx="6147">
                  <c:v>-49.013000000000005</c:v>
                </c:pt>
                <c:pt idx="6148">
                  <c:v>-49.013000000000005</c:v>
                </c:pt>
                <c:pt idx="6149">
                  <c:v>-49.013000000000005</c:v>
                </c:pt>
                <c:pt idx="6150">
                  <c:v>-48.768000000000015</c:v>
                </c:pt>
                <c:pt idx="6151">
                  <c:v>-48.525000000000013</c:v>
                </c:pt>
                <c:pt idx="6152">
                  <c:v>-48.525000000000013</c:v>
                </c:pt>
                <c:pt idx="6153">
                  <c:v>-48.525000000000013</c:v>
                </c:pt>
                <c:pt idx="6154">
                  <c:v>-48.282000000000011</c:v>
                </c:pt>
                <c:pt idx="6155">
                  <c:v>-48.525000000000013</c:v>
                </c:pt>
                <c:pt idx="6156">
                  <c:v>-48.525000000000013</c:v>
                </c:pt>
                <c:pt idx="6157">
                  <c:v>-48.282000000000011</c:v>
                </c:pt>
                <c:pt idx="6158">
                  <c:v>-48.282000000000011</c:v>
                </c:pt>
                <c:pt idx="6159">
                  <c:v>-48.042000000000002</c:v>
                </c:pt>
                <c:pt idx="6160">
                  <c:v>-48.282000000000011</c:v>
                </c:pt>
                <c:pt idx="6161">
                  <c:v>-48.282000000000011</c:v>
                </c:pt>
                <c:pt idx="6162">
                  <c:v>-48.282000000000011</c:v>
                </c:pt>
                <c:pt idx="6163">
                  <c:v>-48.042000000000002</c:v>
                </c:pt>
                <c:pt idx="6164">
                  <c:v>-48.042000000000002</c:v>
                </c:pt>
                <c:pt idx="6165">
                  <c:v>-48.282000000000011</c:v>
                </c:pt>
                <c:pt idx="6166">
                  <c:v>-48.282000000000011</c:v>
                </c:pt>
                <c:pt idx="6167">
                  <c:v>-48.282000000000011</c:v>
                </c:pt>
                <c:pt idx="6168">
                  <c:v>-48.282000000000011</c:v>
                </c:pt>
                <c:pt idx="6169">
                  <c:v>-48.042000000000002</c:v>
                </c:pt>
                <c:pt idx="6170">
                  <c:v>-47.803000000000004</c:v>
                </c:pt>
                <c:pt idx="6171">
                  <c:v>-47.565000000000012</c:v>
                </c:pt>
                <c:pt idx="6172">
                  <c:v>-47.33</c:v>
                </c:pt>
                <c:pt idx="6173">
                  <c:v>-47.33</c:v>
                </c:pt>
                <c:pt idx="6174">
                  <c:v>-47.096000000000011</c:v>
                </c:pt>
                <c:pt idx="6175">
                  <c:v>-47.096000000000011</c:v>
                </c:pt>
                <c:pt idx="6176">
                  <c:v>-47.33</c:v>
                </c:pt>
                <c:pt idx="6177">
                  <c:v>-47.565000000000012</c:v>
                </c:pt>
                <c:pt idx="6178">
                  <c:v>-47.565000000000012</c:v>
                </c:pt>
                <c:pt idx="6179">
                  <c:v>-47.33</c:v>
                </c:pt>
                <c:pt idx="6180">
                  <c:v>-47.33</c:v>
                </c:pt>
                <c:pt idx="6181">
                  <c:v>-47.33</c:v>
                </c:pt>
                <c:pt idx="6182">
                  <c:v>-47.565000000000012</c:v>
                </c:pt>
                <c:pt idx="6183">
                  <c:v>-47.565000000000012</c:v>
                </c:pt>
                <c:pt idx="6184">
                  <c:v>-47.565000000000012</c:v>
                </c:pt>
                <c:pt idx="6185">
                  <c:v>-47.33</c:v>
                </c:pt>
                <c:pt idx="6186">
                  <c:v>-47.096000000000011</c:v>
                </c:pt>
                <c:pt idx="6187">
                  <c:v>-47.096000000000011</c:v>
                </c:pt>
                <c:pt idx="6188">
                  <c:v>-46.863</c:v>
                </c:pt>
                <c:pt idx="6189">
                  <c:v>-46.863</c:v>
                </c:pt>
                <c:pt idx="6190">
                  <c:v>-46.631</c:v>
                </c:pt>
                <c:pt idx="6191">
                  <c:v>-46.631</c:v>
                </c:pt>
                <c:pt idx="6192">
                  <c:v>-46.631</c:v>
                </c:pt>
                <c:pt idx="6193">
                  <c:v>-46.403000000000006</c:v>
                </c:pt>
                <c:pt idx="6194">
                  <c:v>-46.403000000000006</c:v>
                </c:pt>
                <c:pt idx="6195">
                  <c:v>-46.403000000000006</c:v>
                </c:pt>
                <c:pt idx="6196">
                  <c:v>-46.174000000000007</c:v>
                </c:pt>
                <c:pt idx="6197">
                  <c:v>-46.174000000000007</c:v>
                </c:pt>
                <c:pt idx="6198">
                  <c:v>-45.947000000000003</c:v>
                </c:pt>
                <c:pt idx="6199">
                  <c:v>-45.722000000000016</c:v>
                </c:pt>
                <c:pt idx="6200">
                  <c:v>-45.497</c:v>
                </c:pt>
                <c:pt idx="6201">
                  <c:v>-45.497</c:v>
                </c:pt>
                <c:pt idx="6202">
                  <c:v>-45.722000000000016</c:v>
                </c:pt>
                <c:pt idx="6203">
                  <c:v>-46.174000000000007</c:v>
                </c:pt>
                <c:pt idx="6204">
                  <c:v>-46.174000000000007</c:v>
                </c:pt>
                <c:pt idx="6205">
                  <c:v>-46.403000000000006</c:v>
                </c:pt>
                <c:pt idx="6206">
                  <c:v>-46.403000000000006</c:v>
                </c:pt>
                <c:pt idx="6207">
                  <c:v>-46.403000000000006</c:v>
                </c:pt>
                <c:pt idx="6208">
                  <c:v>-46.403000000000006</c:v>
                </c:pt>
                <c:pt idx="6209">
                  <c:v>-46.403000000000006</c:v>
                </c:pt>
                <c:pt idx="6210">
                  <c:v>-46.631</c:v>
                </c:pt>
                <c:pt idx="6211">
                  <c:v>-46.863</c:v>
                </c:pt>
                <c:pt idx="6212">
                  <c:v>-47.096000000000011</c:v>
                </c:pt>
                <c:pt idx="6213">
                  <c:v>-47.096000000000011</c:v>
                </c:pt>
                <c:pt idx="6214">
                  <c:v>-47.096000000000011</c:v>
                </c:pt>
                <c:pt idx="6215">
                  <c:v>-47.096000000000011</c:v>
                </c:pt>
                <c:pt idx="6216">
                  <c:v>-47.096000000000011</c:v>
                </c:pt>
                <c:pt idx="6217">
                  <c:v>-47.096000000000011</c:v>
                </c:pt>
                <c:pt idx="6218">
                  <c:v>-47.33</c:v>
                </c:pt>
                <c:pt idx="6219">
                  <c:v>-47.33</c:v>
                </c:pt>
                <c:pt idx="6220">
                  <c:v>-47.565000000000012</c:v>
                </c:pt>
                <c:pt idx="6221">
                  <c:v>-48.042000000000002</c:v>
                </c:pt>
                <c:pt idx="6222">
                  <c:v>-48.042000000000002</c:v>
                </c:pt>
                <c:pt idx="6223">
                  <c:v>-48.282000000000011</c:v>
                </c:pt>
                <c:pt idx="6224">
                  <c:v>-48.042000000000002</c:v>
                </c:pt>
                <c:pt idx="6225">
                  <c:v>-47.803000000000004</c:v>
                </c:pt>
                <c:pt idx="6226">
                  <c:v>-47.803000000000004</c:v>
                </c:pt>
                <c:pt idx="6227">
                  <c:v>-47.803000000000004</c:v>
                </c:pt>
                <c:pt idx="6228">
                  <c:v>-48.042000000000002</c:v>
                </c:pt>
                <c:pt idx="6229">
                  <c:v>-48.042000000000002</c:v>
                </c:pt>
                <c:pt idx="6230">
                  <c:v>-47.803000000000004</c:v>
                </c:pt>
                <c:pt idx="6231">
                  <c:v>-47.565000000000012</c:v>
                </c:pt>
                <c:pt idx="6232">
                  <c:v>-47.803000000000004</c:v>
                </c:pt>
                <c:pt idx="6233">
                  <c:v>-48.042000000000002</c:v>
                </c:pt>
                <c:pt idx="6234">
                  <c:v>-48.282000000000011</c:v>
                </c:pt>
                <c:pt idx="6235">
                  <c:v>-48.525000000000013</c:v>
                </c:pt>
                <c:pt idx="6236">
                  <c:v>-48.768000000000015</c:v>
                </c:pt>
                <c:pt idx="6237">
                  <c:v>-49.013000000000005</c:v>
                </c:pt>
                <c:pt idx="6238">
                  <c:v>-49.259</c:v>
                </c:pt>
                <c:pt idx="6239">
                  <c:v>-49.259</c:v>
                </c:pt>
                <c:pt idx="6240">
                  <c:v>-49.259</c:v>
                </c:pt>
                <c:pt idx="6241">
                  <c:v>-49.259</c:v>
                </c:pt>
                <c:pt idx="6242">
                  <c:v>-49.259</c:v>
                </c:pt>
                <c:pt idx="6243">
                  <c:v>-49.509</c:v>
                </c:pt>
                <c:pt idx="6244">
                  <c:v>-49.509</c:v>
                </c:pt>
                <c:pt idx="6245">
                  <c:v>-49.760000000000012</c:v>
                </c:pt>
                <c:pt idx="6246">
                  <c:v>-50.012</c:v>
                </c:pt>
                <c:pt idx="6247">
                  <c:v>-50.012</c:v>
                </c:pt>
                <c:pt idx="6248">
                  <c:v>-50.265000000000015</c:v>
                </c:pt>
                <c:pt idx="6249">
                  <c:v>-50.265000000000015</c:v>
                </c:pt>
                <c:pt idx="6250">
                  <c:v>-50.012</c:v>
                </c:pt>
                <c:pt idx="6251">
                  <c:v>-50.012</c:v>
                </c:pt>
                <c:pt idx="6252">
                  <c:v>-49.760000000000012</c:v>
                </c:pt>
                <c:pt idx="6253">
                  <c:v>-50.012</c:v>
                </c:pt>
                <c:pt idx="6254">
                  <c:v>-50.265000000000015</c:v>
                </c:pt>
                <c:pt idx="6255">
                  <c:v>-50.265000000000015</c:v>
                </c:pt>
                <c:pt idx="6256">
                  <c:v>-50.521000000000001</c:v>
                </c:pt>
                <c:pt idx="6257">
                  <c:v>-50.778000000000013</c:v>
                </c:pt>
                <c:pt idx="6258">
                  <c:v>-50.778000000000013</c:v>
                </c:pt>
                <c:pt idx="6259">
                  <c:v>-50.778000000000013</c:v>
                </c:pt>
                <c:pt idx="6260">
                  <c:v>-50.521000000000001</c:v>
                </c:pt>
                <c:pt idx="6261">
                  <c:v>-50.521000000000001</c:v>
                </c:pt>
                <c:pt idx="6262">
                  <c:v>-50.521000000000001</c:v>
                </c:pt>
                <c:pt idx="6263">
                  <c:v>-50.778000000000013</c:v>
                </c:pt>
                <c:pt idx="6264">
                  <c:v>-50.778000000000013</c:v>
                </c:pt>
                <c:pt idx="6265">
                  <c:v>-50.778000000000013</c:v>
                </c:pt>
                <c:pt idx="6266">
                  <c:v>-50.778000000000013</c:v>
                </c:pt>
                <c:pt idx="6267">
                  <c:v>-51.039000000000001</c:v>
                </c:pt>
                <c:pt idx="6268">
                  <c:v>-51.039000000000001</c:v>
                </c:pt>
                <c:pt idx="6269">
                  <c:v>-51.3</c:v>
                </c:pt>
                <c:pt idx="6270">
                  <c:v>-51.563000000000002</c:v>
                </c:pt>
                <c:pt idx="6271">
                  <c:v>-51.563000000000002</c:v>
                </c:pt>
                <c:pt idx="6272">
                  <c:v>-51.83</c:v>
                </c:pt>
                <c:pt idx="6273">
                  <c:v>-51.83</c:v>
                </c:pt>
                <c:pt idx="6274">
                  <c:v>-51.83</c:v>
                </c:pt>
                <c:pt idx="6275">
                  <c:v>-51.83</c:v>
                </c:pt>
                <c:pt idx="6276">
                  <c:v>-51.83</c:v>
                </c:pt>
                <c:pt idx="6277">
                  <c:v>-51.83</c:v>
                </c:pt>
                <c:pt idx="6278">
                  <c:v>-51.563000000000002</c:v>
                </c:pt>
                <c:pt idx="6279">
                  <c:v>-51.3</c:v>
                </c:pt>
                <c:pt idx="6280">
                  <c:v>-51.3</c:v>
                </c:pt>
                <c:pt idx="6281">
                  <c:v>-51.563000000000002</c:v>
                </c:pt>
                <c:pt idx="6282">
                  <c:v>-51.83</c:v>
                </c:pt>
                <c:pt idx="6283">
                  <c:v>-52.098000000000013</c:v>
                </c:pt>
                <c:pt idx="6284">
                  <c:v>-52.098000000000013</c:v>
                </c:pt>
                <c:pt idx="6285">
                  <c:v>-52.366</c:v>
                </c:pt>
                <c:pt idx="6286">
                  <c:v>-52.366</c:v>
                </c:pt>
                <c:pt idx="6287">
                  <c:v>-52.366</c:v>
                </c:pt>
                <c:pt idx="6288">
                  <c:v>-52.366</c:v>
                </c:pt>
                <c:pt idx="6289">
                  <c:v>-52.366</c:v>
                </c:pt>
                <c:pt idx="6290">
                  <c:v>-52.366</c:v>
                </c:pt>
                <c:pt idx="6291">
                  <c:v>-52.366</c:v>
                </c:pt>
                <c:pt idx="6292">
                  <c:v>-52.366</c:v>
                </c:pt>
                <c:pt idx="6293">
                  <c:v>-52.638000000000012</c:v>
                </c:pt>
                <c:pt idx="6294">
                  <c:v>-52.366</c:v>
                </c:pt>
                <c:pt idx="6295">
                  <c:v>-52.366</c:v>
                </c:pt>
                <c:pt idx="6296">
                  <c:v>-52.098000000000013</c:v>
                </c:pt>
                <c:pt idx="6297">
                  <c:v>-52.098000000000013</c:v>
                </c:pt>
                <c:pt idx="6298">
                  <c:v>-52.366</c:v>
                </c:pt>
                <c:pt idx="6299">
                  <c:v>-52.366</c:v>
                </c:pt>
                <c:pt idx="6300">
                  <c:v>-52.638000000000012</c:v>
                </c:pt>
                <c:pt idx="6301">
                  <c:v>-52.638000000000012</c:v>
                </c:pt>
                <c:pt idx="6302">
                  <c:v>-52.638000000000012</c:v>
                </c:pt>
                <c:pt idx="6303">
                  <c:v>-52.366</c:v>
                </c:pt>
                <c:pt idx="6304">
                  <c:v>-52.098000000000013</c:v>
                </c:pt>
                <c:pt idx="6305">
                  <c:v>-52.098000000000013</c:v>
                </c:pt>
                <c:pt idx="6306">
                  <c:v>-52.098000000000013</c:v>
                </c:pt>
                <c:pt idx="6307">
                  <c:v>-52.366</c:v>
                </c:pt>
                <c:pt idx="6308">
                  <c:v>-52.366</c:v>
                </c:pt>
                <c:pt idx="6309">
                  <c:v>-52.366</c:v>
                </c:pt>
                <c:pt idx="6310">
                  <c:v>-52.366</c:v>
                </c:pt>
                <c:pt idx="6311">
                  <c:v>-52.098000000000013</c:v>
                </c:pt>
                <c:pt idx="6312">
                  <c:v>-51.83</c:v>
                </c:pt>
                <c:pt idx="6313">
                  <c:v>-51.3</c:v>
                </c:pt>
                <c:pt idx="6314">
                  <c:v>-51.039000000000001</c:v>
                </c:pt>
                <c:pt idx="6315">
                  <c:v>-51.039000000000001</c:v>
                </c:pt>
                <c:pt idx="6316">
                  <c:v>-51.039000000000001</c:v>
                </c:pt>
                <c:pt idx="6317">
                  <c:v>-51.3</c:v>
                </c:pt>
                <c:pt idx="6318">
                  <c:v>-51.563000000000002</c:v>
                </c:pt>
                <c:pt idx="6319">
                  <c:v>-51.563000000000002</c:v>
                </c:pt>
                <c:pt idx="6320">
                  <c:v>-51.563000000000002</c:v>
                </c:pt>
                <c:pt idx="6321">
                  <c:v>-51.563000000000002</c:v>
                </c:pt>
                <c:pt idx="6322">
                  <c:v>-51.3</c:v>
                </c:pt>
                <c:pt idx="6323">
                  <c:v>-51.039000000000001</c:v>
                </c:pt>
                <c:pt idx="6324">
                  <c:v>-51.039000000000001</c:v>
                </c:pt>
                <c:pt idx="6325">
                  <c:v>-51.039000000000001</c:v>
                </c:pt>
                <c:pt idx="6326">
                  <c:v>-51.3</c:v>
                </c:pt>
                <c:pt idx="6327">
                  <c:v>-51.3</c:v>
                </c:pt>
                <c:pt idx="6328">
                  <c:v>-51.039000000000001</c:v>
                </c:pt>
                <c:pt idx="6329">
                  <c:v>-50.778000000000013</c:v>
                </c:pt>
                <c:pt idx="6330">
                  <c:v>-50.521000000000001</c:v>
                </c:pt>
                <c:pt idx="6331">
                  <c:v>-50.265000000000015</c:v>
                </c:pt>
                <c:pt idx="6332">
                  <c:v>-50.012</c:v>
                </c:pt>
                <c:pt idx="6333">
                  <c:v>-50.012</c:v>
                </c:pt>
                <c:pt idx="6334">
                  <c:v>-50.012</c:v>
                </c:pt>
                <c:pt idx="6335">
                  <c:v>-50.265000000000015</c:v>
                </c:pt>
                <c:pt idx="6336">
                  <c:v>-50.521000000000001</c:v>
                </c:pt>
                <c:pt idx="6337">
                  <c:v>-50.521000000000001</c:v>
                </c:pt>
                <c:pt idx="6338">
                  <c:v>-50.265000000000015</c:v>
                </c:pt>
                <c:pt idx="6339">
                  <c:v>-50.012</c:v>
                </c:pt>
                <c:pt idx="6340">
                  <c:v>-49.760000000000012</c:v>
                </c:pt>
                <c:pt idx="6341">
                  <c:v>-49.509</c:v>
                </c:pt>
                <c:pt idx="6342">
                  <c:v>-49.509</c:v>
                </c:pt>
                <c:pt idx="6343">
                  <c:v>-49.509</c:v>
                </c:pt>
                <c:pt idx="6344">
                  <c:v>-49.509</c:v>
                </c:pt>
                <c:pt idx="6345">
                  <c:v>-49.509</c:v>
                </c:pt>
                <c:pt idx="6346">
                  <c:v>-49.509</c:v>
                </c:pt>
                <c:pt idx="6347">
                  <c:v>-49.509</c:v>
                </c:pt>
                <c:pt idx="6348">
                  <c:v>-49.259</c:v>
                </c:pt>
                <c:pt idx="6349">
                  <c:v>-49.259</c:v>
                </c:pt>
                <c:pt idx="6350">
                  <c:v>-49.013000000000005</c:v>
                </c:pt>
                <c:pt idx="6351">
                  <c:v>-48.768000000000015</c:v>
                </c:pt>
                <c:pt idx="6352">
                  <c:v>-48.768000000000015</c:v>
                </c:pt>
                <c:pt idx="6353">
                  <c:v>-48.525000000000013</c:v>
                </c:pt>
                <c:pt idx="6354">
                  <c:v>-48.525000000000013</c:v>
                </c:pt>
                <c:pt idx="6355">
                  <c:v>-48.768000000000015</c:v>
                </c:pt>
                <c:pt idx="6356">
                  <c:v>-48.768000000000015</c:v>
                </c:pt>
                <c:pt idx="6357">
                  <c:v>-49.013000000000005</c:v>
                </c:pt>
                <c:pt idx="6358">
                  <c:v>-49.013000000000005</c:v>
                </c:pt>
                <c:pt idx="6359">
                  <c:v>-49.259</c:v>
                </c:pt>
                <c:pt idx="6360">
                  <c:v>-49.259</c:v>
                </c:pt>
                <c:pt idx="6361">
                  <c:v>-49.013000000000005</c:v>
                </c:pt>
                <c:pt idx="6362">
                  <c:v>-48.768000000000015</c:v>
                </c:pt>
                <c:pt idx="6363">
                  <c:v>-48.768000000000015</c:v>
                </c:pt>
                <c:pt idx="6364">
                  <c:v>-48.525000000000013</c:v>
                </c:pt>
                <c:pt idx="6365">
                  <c:v>-48.525000000000013</c:v>
                </c:pt>
                <c:pt idx="6366">
                  <c:v>-48.525000000000013</c:v>
                </c:pt>
                <c:pt idx="6367">
                  <c:v>-48.768000000000015</c:v>
                </c:pt>
                <c:pt idx="6368">
                  <c:v>-48.768000000000015</c:v>
                </c:pt>
                <c:pt idx="6369">
                  <c:v>-48.525000000000013</c:v>
                </c:pt>
                <c:pt idx="6370">
                  <c:v>-48.768000000000015</c:v>
                </c:pt>
                <c:pt idx="6371">
                  <c:v>-48.768000000000015</c:v>
                </c:pt>
                <c:pt idx="6372">
                  <c:v>-48.768000000000015</c:v>
                </c:pt>
                <c:pt idx="6373">
                  <c:v>-48.768000000000015</c:v>
                </c:pt>
                <c:pt idx="6374">
                  <c:v>-48.768000000000015</c:v>
                </c:pt>
                <c:pt idx="6375">
                  <c:v>-48.525000000000013</c:v>
                </c:pt>
                <c:pt idx="6376">
                  <c:v>-48.525000000000013</c:v>
                </c:pt>
                <c:pt idx="6377">
                  <c:v>-48.042000000000002</c:v>
                </c:pt>
                <c:pt idx="6378">
                  <c:v>-48.042000000000002</c:v>
                </c:pt>
                <c:pt idx="6379">
                  <c:v>-47.803000000000004</c:v>
                </c:pt>
                <c:pt idx="6380">
                  <c:v>-47.565000000000012</c:v>
                </c:pt>
                <c:pt idx="6381">
                  <c:v>-47.33</c:v>
                </c:pt>
                <c:pt idx="6382">
                  <c:v>-47.33</c:v>
                </c:pt>
                <c:pt idx="6383">
                  <c:v>-47.33</c:v>
                </c:pt>
                <c:pt idx="6384">
                  <c:v>-47.565000000000012</c:v>
                </c:pt>
                <c:pt idx="6385">
                  <c:v>-47.565000000000012</c:v>
                </c:pt>
                <c:pt idx="6386">
                  <c:v>-47.33</c:v>
                </c:pt>
                <c:pt idx="6387">
                  <c:v>-47.33</c:v>
                </c:pt>
                <c:pt idx="6388">
                  <c:v>-47.33</c:v>
                </c:pt>
                <c:pt idx="6389">
                  <c:v>-47.096000000000011</c:v>
                </c:pt>
                <c:pt idx="6390">
                  <c:v>-46.863</c:v>
                </c:pt>
                <c:pt idx="6391">
                  <c:v>-46.403000000000006</c:v>
                </c:pt>
                <c:pt idx="6392">
                  <c:v>-46.403000000000006</c:v>
                </c:pt>
                <c:pt idx="6393">
                  <c:v>-46.403000000000006</c:v>
                </c:pt>
                <c:pt idx="6394">
                  <c:v>-46.631</c:v>
                </c:pt>
                <c:pt idx="6395">
                  <c:v>-46.631</c:v>
                </c:pt>
                <c:pt idx="6396">
                  <c:v>-46.631</c:v>
                </c:pt>
                <c:pt idx="6397">
                  <c:v>-46.403000000000006</c:v>
                </c:pt>
                <c:pt idx="6398">
                  <c:v>-46.174000000000007</c:v>
                </c:pt>
                <c:pt idx="6399">
                  <c:v>-46.174000000000007</c:v>
                </c:pt>
                <c:pt idx="6400">
                  <c:v>-46.174000000000007</c:v>
                </c:pt>
                <c:pt idx="6401">
                  <c:v>-45.947000000000003</c:v>
                </c:pt>
                <c:pt idx="6402">
                  <c:v>-45.722000000000016</c:v>
                </c:pt>
                <c:pt idx="6403">
                  <c:v>-45.722000000000016</c:v>
                </c:pt>
                <c:pt idx="6404">
                  <c:v>-45.497</c:v>
                </c:pt>
                <c:pt idx="6405">
                  <c:v>-45.276000000000003</c:v>
                </c:pt>
                <c:pt idx="6406">
                  <c:v>-45.054000000000002</c:v>
                </c:pt>
                <c:pt idx="6407">
                  <c:v>-44.835000000000001</c:v>
                </c:pt>
                <c:pt idx="6408">
                  <c:v>-45.054000000000002</c:v>
                </c:pt>
                <c:pt idx="6409">
                  <c:v>-45.276000000000003</c:v>
                </c:pt>
                <c:pt idx="6410">
                  <c:v>-45.497</c:v>
                </c:pt>
                <c:pt idx="6411">
                  <c:v>-45.497</c:v>
                </c:pt>
                <c:pt idx="6412">
                  <c:v>-45.722000000000016</c:v>
                </c:pt>
                <c:pt idx="6413">
                  <c:v>-45.947000000000003</c:v>
                </c:pt>
                <c:pt idx="6414">
                  <c:v>-46.174000000000007</c:v>
                </c:pt>
                <c:pt idx="6415">
                  <c:v>-46.174000000000007</c:v>
                </c:pt>
                <c:pt idx="6416">
                  <c:v>-46.174000000000007</c:v>
                </c:pt>
                <c:pt idx="6417">
                  <c:v>-45.947000000000003</c:v>
                </c:pt>
                <c:pt idx="6418">
                  <c:v>-45.722000000000016</c:v>
                </c:pt>
                <c:pt idx="6419">
                  <c:v>-45.722000000000016</c:v>
                </c:pt>
                <c:pt idx="6420">
                  <c:v>-45.722000000000016</c:v>
                </c:pt>
                <c:pt idx="6421">
                  <c:v>-45.722000000000016</c:v>
                </c:pt>
                <c:pt idx="6422">
                  <c:v>-45.722000000000016</c:v>
                </c:pt>
                <c:pt idx="6423">
                  <c:v>-45.722000000000016</c:v>
                </c:pt>
                <c:pt idx="6424">
                  <c:v>-45.722000000000016</c:v>
                </c:pt>
                <c:pt idx="6425">
                  <c:v>-45.497</c:v>
                </c:pt>
                <c:pt idx="6426">
                  <c:v>-45.497</c:v>
                </c:pt>
                <c:pt idx="6427">
                  <c:v>-45.497</c:v>
                </c:pt>
                <c:pt idx="6428">
                  <c:v>-45.722000000000016</c:v>
                </c:pt>
                <c:pt idx="6429">
                  <c:v>-45.497</c:v>
                </c:pt>
                <c:pt idx="6430">
                  <c:v>-45.497</c:v>
                </c:pt>
                <c:pt idx="6431">
                  <c:v>-45.497</c:v>
                </c:pt>
                <c:pt idx="6432">
                  <c:v>-45.497</c:v>
                </c:pt>
                <c:pt idx="6433">
                  <c:v>-45.276000000000003</c:v>
                </c:pt>
                <c:pt idx="6434">
                  <c:v>-45.054000000000002</c:v>
                </c:pt>
                <c:pt idx="6435">
                  <c:v>-44.835000000000001</c:v>
                </c:pt>
                <c:pt idx="6436">
                  <c:v>-44.615000000000002</c:v>
                </c:pt>
                <c:pt idx="6437">
                  <c:v>-44.615000000000002</c:v>
                </c:pt>
                <c:pt idx="6438">
                  <c:v>-44.615000000000002</c:v>
                </c:pt>
                <c:pt idx="6439">
                  <c:v>-44.615000000000002</c:v>
                </c:pt>
                <c:pt idx="6440">
                  <c:v>-44.615000000000002</c:v>
                </c:pt>
                <c:pt idx="6441">
                  <c:v>-44.615000000000002</c:v>
                </c:pt>
                <c:pt idx="6442">
                  <c:v>-44.615000000000002</c:v>
                </c:pt>
                <c:pt idx="6443">
                  <c:v>-44.397000000000006</c:v>
                </c:pt>
                <c:pt idx="6444">
                  <c:v>-43.967000000000006</c:v>
                </c:pt>
                <c:pt idx="6445">
                  <c:v>-43.967000000000006</c:v>
                </c:pt>
                <c:pt idx="6446">
                  <c:v>-43.753</c:v>
                </c:pt>
                <c:pt idx="6447">
                  <c:v>-43.753</c:v>
                </c:pt>
                <c:pt idx="6448">
                  <c:v>-43.753</c:v>
                </c:pt>
                <c:pt idx="6449">
                  <c:v>-43.753</c:v>
                </c:pt>
                <c:pt idx="6450">
                  <c:v>-43.541000000000004</c:v>
                </c:pt>
                <c:pt idx="6451">
                  <c:v>-43.119</c:v>
                </c:pt>
                <c:pt idx="6452">
                  <c:v>-43.33</c:v>
                </c:pt>
                <c:pt idx="6453">
                  <c:v>-43.33</c:v>
                </c:pt>
                <c:pt idx="6454">
                  <c:v>-43.541000000000004</c:v>
                </c:pt>
                <c:pt idx="6455">
                  <c:v>-43.541000000000004</c:v>
                </c:pt>
                <c:pt idx="6456">
                  <c:v>-43.753</c:v>
                </c:pt>
                <c:pt idx="6457">
                  <c:v>-43.753</c:v>
                </c:pt>
                <c:pt idx="6458">
                  <c:v>-43.33</c:v>
                </c:pt>
                <c:pt idx="6459">
                  <c:v>-43.119</c:v>
                </c:pt>
                <c:pt idx="6460">
                  <c:v>-42.704000000000001</c:v>
                </c:pt>
                <c:pt idx="6461">
                  <c:v>-42.704000000000001</c:v>
                </c:pt>
                <c:pt idx="6462">
                  <c:v>-42.498000000000012</c:v>
                </c:pt>
                <c:pt idx="6463">
                  <c:v>-42.291000000000011</c:v>
                </c:pt>
                <c:pt idx="6464">
                  <c:v>-42.291000000000011</c:v>
                </c:pt>
                <c:pt idx="6465">
                  <c:v>-42.291000000000011</c:v>
                </c:pt>
                <c:pt idx="6466">
                  <c:v>-42.291000000000011</c:v>
                </c:pt>
                <c:pt idx="6467">
                  <c:v>-42.291000000000011</c:v>
                </c:pt>
                <c:pt idx="6468">
                  <c:v>-42.088000000000001</c:v>
                </c:pt>
                <c:pt idx="6469">
                  <c:v>-41.884999999999998</c:v>
                </c:pt>
                <c:pt idx="6470">
                  <c:v>-41.884999999999998</c:v>
                </c:pt>
                <c:pt idx="6471">
                  <c:v>-41.884999999999998</c:v>
                </c:pt>
                <c:pt idx="6472">
                  <c:v>-42.088000000000001</c:v>
                </c:pt>
                <c:pt idx="6473">
                  <c:v>-42.088000000000001</c:v>
                </c:pt>
                <c:pt idx="6474">
                  <c:v>-42.088000000000001</c:v>
                </c:pt>
                <c:pt idx="6475">
                  <c:v>-42.088000000000001</c:v>
                </c:pt>
                <c:pt idx="6476">
                  <c:v>-42.088000000000001</c:v>
                </c:pt>
                <c:pt idx="6477">
                  <c:v>-42.291000000000011</c:v>
                </c:pt>
                <c:pt idx="6478">
                  <c:v>-42.291000000000011</c:v>
                </c:pt>
                <c:pt idx="6479">
                  <c:v>-42.498000000000012</c:v>
                </c:pt>
                <c:pt idx="6480">
                  <c:v>-42.498000000000012</c:v>
                </c:pt>
                <c:pt idx="6481">
                  <c:v>-42.704000000000001</c:v>
                </c:pt>
                <c:pt idx="6482">
                  <c:v>-42.704000000000001</c:v>
                </c:pt>
                <c:pt idx="6483">
                  <c:v>-42.704000000000001</c:v>
                </c:pt>
                <c:pt idx="6484">
                  <c:v>-42.498000000000012</c:v>
                </c:pt>
                <c:pt idx="6485">
                  <c:v>-42.498000000000012</c:v>
                </c:pt>
                <c:pt idx="6486">
                  <c:v>-42.291000000000011</c:v>
                </c:pt>
                <c:pt idx="6487">
                  <c:v>-42.498000000000012</c:v>
                </c:pt>
                <c:pt idx="6488">
                  <c:v>-42.291000000000011</c:v>
                </c:pt>
                <c:pt idx="6489">
                  <c:v>-42.291000000000011</c:v>
                </c:pt>
                <c:pt idx="6490">
                  <c:v>-42.088000000000001</c:v>
                </c:pt>
                <c:pt idx="6491">
                  <c:v>-42.088000000000001</c:v>
                </c:pt>
                <c:pt idx="6492">
                  <c:v>-42.088000000000001</c:v>
                </c:pt>
                <c:pt idx="6493">
                  <c:v>-42.291000000000011</c:v>
                </c:pt>
                <c:pt idx="6494">
                  <c:v>-42.291000000000011</c:v>
                </c:pt>
                <c:pt idx="6495">
                  <c:v>-42.291000000000011</c:v>
                </c:pt>
                <c:pt idx="6496">
                  <c:v>-42.088000000000001</c:v>
                </c:pt>
                <c:pt idx="6497">
                  <c:v>-41.884999999999998</c:v>
                </c:pt>
                <c:pt idx="6498">
                  <c:v>-41.481000000000002</c:v>
                </c:pt>
                <c:pt idx="6499">
                  <c:v>-41.481000000000002</c:v>
                </c:pt>
                <c:pt idx="6500">
                  <c:v>-41.282000000000011</c:v>
                </c:pt>
                <c:pt idx="6501">
                  <c:v>-41.084000000000003</c:v>
                </c:pt>
                <c:pt idx="6502">
                  <c:v>-40.886000000000003</c:v>
                </c:pt>
                <c:pt idx="6503">
                  <c:v>-40.689</c:v>
                </c:pt>
                <c:pt idx="6504">
                  <c:v>-40.493000000000002</c:v>
                </c:pt>
                <c:pt idx="6505">
                  <c:v>-40.493000000000002</c:v>
                </c:pt>
                <c:pt idx="6506">
                  <c:v>-40.299000000000021</c:v>
                </c:pt>
                <c:pt idx="6507">
                  <c:v>-40.299000000000021</c:v>
                </c:pt>
                <c:pt idx="6508">
                  <c:v>-40.299000000000021</c:v>
                </c:pt>
                <c:pt idx="6509">
                  <c:v>-40.106000000000002</c:v>
                </c:pt>
                <c:pt idx="6510">
                  <c:v>-40.106000000000002</c:v>
                </c:pt>
                <c:pt idx="6511">
                  <c:v>-39.914000000000001</c:v>
                </c:pt>
                <c:pt idx="6512">
                  <c:v>-39.914000000000001</c:v>
                </c:pt>
                <c:pt idx="6513">
                  <c:v>-39.721000000000011</c:v>
                </c:pt>
                <c:pt idx="6514">
                  <c:v>-39.341000000000001</c:v>
                </c:pt>
                <c:pt idx="6515">
                  <c:v>-39.341000000000001</c:v>
                </c:pt>
                <c:pt idx="6516">
                  <c:v>-39.53</c:v>
                </c:pt>
                <c:pt idx="6517">
                  <c:v>-39.721000000000011</c:v>
                </c:pt>
                <c:pt idx="6518">
                  <c:v>-40.106000000000002</c:v>
                </c:pt>
                <c:pt idx="6519">
                  <c:v>-40.299000000000021</c:v>
                </c:pt>
                <c:pt idx="6520">
                  <c:v>-40.106000000000002</c:v>
                </c:pt>
                <c:pt idx="6521">
                  <c:v>-39.914000000000001</c:v>
                </c:pt>
                <c:pt idx="6522">
                  <c:v>-39.914000000000001</c:v>
                </c:pt>
                <c:pt idx="6523">
                  <c:v>-39.914000000000001</c:v>
                </c:pt>
                <c:pt idx="6524">
                  <c:v>-39.914000000000001</c:v>
                </c:pt>
                <c:pt idx="6525">
                  <c:v>-39.914000000000001</c:v>
                </c:pt>
                <c:pt idx="6526">
                  <c:v>-39.914000000000001</c:v>
                </c:pt>
                <c:pt idx="6527">
                  <c:v>-40.299000000000021</c:v>
                </c:pt>
                <c:pt idx="6528">
                  <c:v>-40.493000000000002</c:v>
                </c:pt>
                <c:pt idx="6529">
                  <c:v>-40.689</c:v>
                </c:pt>
                <c:pt idx="6530">
                  <c:v>-40.689</c:v>
                </c:pt>
                <c:pt idx="6531">
                  <c:v>-40.689</c:v>
                </c:pt>
                <c:pt idx="6532">
                  <c:v>-40.493000000000002</c:v>
                </c:pt>
                <c:pt idx="6533">
                  <c:v>-40.299000000000021</c:v>
                </c:pt>
                <c:pt idx="6534">
                  <c:v>-39.914000000000001</c:v>
                </c:pt>
                <c:pt idx="6535">
                  <c:v>-39.721000000000011</c:v>
                </c:pt>
                <c:pt idx="6536">
                  <c:v>-39.53</c:v>
                </c:pt>
                <c:pt idx="6537">
                  <c:v>-39.341000000000001</c:v>
                </c:pt>
                <c:pt idx="6538">
                  <c:v>-39.152000000000001</c:v>
                </c:pt>
                <c:pt idx="6539">
                  <c:v>-38.963000000000001</c:v>
                </c:pt>
                <c:pt idx="6540">
                  <c:v>-38.778000000000013</c:v>
                </c:pt>
                <c:pt idx="6541">
                  <c:v>-38.591000000000001</c:v>
                </c:pt>
                <c:pt idx="6542">
                  <c:v>-38.405000000000001</c:v>
                </c:pt>
                <c:pt idx="6543">
                  <c:v>-38.038000000000011</c:v>
                </c:pt>
                <c:pt idx="6544">
                  <c:v>-37.856000000000002</c:v>
                </c:pt>
                <c:pt idx="6545">
                  <c:v>-37.856000000000002</c:v>
                </c:pt>
                <c:pt idx="6546">
                  <c:v>-37.856000000000002</c:v>
                </c:pt>
                <c:pt idx="6547">
                  <c:v>-37.856000000000002</c:v>
                </c:pt>
                <c:pt idx="6548">
                  <c:v>-37.674000000000007</c:v>
                </c:pt>
                <c:pt idx="6549">
                  <c:v>-37.674000000000007</c:v>
                </c:pt>
                <c:pt idx="6550">
                  <c:v>-37.493000000000002</c:v>
                </c:pt>
                <c:pt idx="6551">
                  <c:v>-37.313999999999993</c:v>
                </c:pt>
                <c:pt idx="6552">
                  <c:v>-37.134</c:v>
                </c:pt>
                <c:pt idx="6553">
                  <c:v>-37.134</c:v>
                </c:pt>
                <c:pt idx="6554">
                  <c:v>-37.313999999999993</c:v>
                </c:pt>
                <c:pt idx="6555">
                  <c:v>-37.134</c:v>
                </c:pt>
                <c:pt idx="6556">
                  <c:v>-37.134</c:v>
                </c:pt>
                <c:pt idx="6557">
                  <c:v>-37.134</c:v>
                </c:pt>
                <c:pt idx="6558">
                  <c:v>-36.778000000000013</c:v>
                </c:pt>
                <c:pt idx="6559">
                  <c:v>-36.778000000000013</c:v>
                </c:pt>
                <c:pt idx="6560">
                  <c:v>-36.602000000000011</c:v>
                </c:pt>
                <c:pt idx="6561">
                  <c:v>-36.602000000000011</c:v>
                </c:pt>
                <c:pt idx="6562">
                  <c:v>-36.602000000000011</c:v>
                </c:pt>
                <c:pt idx="6563">
                  <c:v>-36.602000000000011</c:v>
                </c:pt>
                <c:pt idx="6564">
                  <c:v>-36.602000000000011</c:v>
                </c:pt>
                <c:pt idx="6565">
                  <c:v>-36.602000000000011</c:v>
                </c:pt>
                <c:pt idx="6566">
                  <c:v>-36.251000000000005</c:v>
                </c:pt>
                <c:pt idx="6567">
                  <c:v>-36.078000000000003</c:v>
                </c:pt>
                <c:pt idx="6568">
                  <c:v>-35.903000000000006</c:v>
                </c:pt>
                <c:pt idx="6569">
                  <c:v>-35.730000000000011</c:v>
                </c:pt>
                <c:pt idx="6570">
                  <c:v>-35.730000000000011</c:v>
                </c:pt>
                <c:pt idx="6571">
                  <c:v>-35.903000000000006</c:v>
                </c:pt>
                <c:pt idx="6572">
                  <c:v>-36.078000000000003</c:v>
                </c:pt>
                <c:pt idx="6573">
                  <c:v>-36.078000000000003</c:v>
                </c:pt>
                <c:pt idx="6574">
                  <c:v>-36.251000000000005</c:v>
                </c:pt>
                <c:pt idx="6575">
                  <c:v>-36.427</c:v>
                </c:pt>
                <c:pt idx="6576">
                  <c:v>-36.427</c:v>
                </c:pt>
                <c:pt idx="6577">
                  <c:v>-36.602000000000011</c:v>
                </c:pt>
                <c:pt idx="6578">
                  <c:v>-36.778000000000013</c:v>
                </c:pt>
                <c:pt idx="6579">
                  <c:v>-36.956000000000003</c:v>
                </c:pt>
                <c:pt idx="6580">
                  <c:v>-36.956000000000003</c:v>
                </c:pt>
                <c:pt idx="6581">
                  <c:v>-36.956000000000003</c:v>
                </c:pt>
                <c:pt idx="6582">
                  <c:v>-36.956000000000003</c:v>
                </c:pt>
                <c:pt idx="6583">
                  <c:v>-36.956000000000003</c:v>
                </c:pt>
                <c:pt idx="6584">
                  <c:v>-37.134</c:v>
                </c:pt>
                <c:pt idx="6585">
                  <c:v>-37.313999999999993</c:v>
                </c:pt>
                <c:pt idx="6586">
                  <c:v>-37.134</c:v>
                </c:pt>
                <c:pt idx="6587">
                  <c:v>-36.956000000000003</c:v>
                </c:pt>
                <c:pt idx="6588">
                  <c:v>-36.778000000000013</c:v>
                </c:pt>
                <c:pt idx="6589">
                  <c:v>-36.602000000000011</c:v>
                </c:pt>
                <c:pt idx="6590">
                  <c:v>-36.602000000000011</c:v>
                </c:pt>
                <c:pt idx="6591">
                  <c:v>-36.602000000000011</c:v>
                </c:pt>
                <c:pt idx="6592">
                  <c:v>-36.602000000000011</c:v>
                </c:pt>
                <c:pt idx="6593">
                  <c:v>-36.602000000000011</c:v>
                </c:pt>
                <c:pt idx="6594">
                  <c:v>-36.427</c:v>
                </c:pt>
                <c:pt idx="6595">
                  <c:v>-36.251000000000005</c:v>
                </c:pt>
                <c:pt idx="6596">
                  <c:v>-35.903000000000006</c:v>
                </c:pt>
                <c:pt idx="6597">
                  <c:v>-35.730000000000011</c:v>
                </c:pt>
                <c:pt idx="6598">
                  <c:v>-35.559000000000005</c:v>
                </c:pt>
                <c:pt idx="6599">
                  <c:v>-35.559000000000005</c:v>
                </c:pt>
                <c:pt idx="6600">
                  <c:v>-35.730000000000011</c:v>
                </c:pt>
                <c:pt idx="6601">
                  <c:v>-35.730000000000011</c:v>
                </c:pt>
                <c:pt idx="6602">
                  <c:v>-35.730000000000011</c:v>
                </c:pt>
                <c:pt idx="6603">
                  <c:v>-35.559000000000005</c:v>
                </c:pt>
                <c:pt idx="6604">
                  <c:v>-35.387999999999998</c:v>
                </c:pt>
                <c:pt idx="6605">
                  <c:v>-35.217000000000006</c:v>
                </c:pt>
                <c:pt idx="6606">
                  <c:v>-35.048000000000002</c:v>
                </c:pt>
                <c:pt idx="6607">
                  <c:v>-34.879000000000005</c:v>
                </c:pt>
                <c:pt idx="6608">
                  <c:v>-34.879000000000005</c:v>
                </c:pt>
                <c:pt idx="6609">
                  <c:v>-34.71</c:v>
                </c:pt>
                <c:pt idx="6610">
                  <c:v>-34.542000000000002</c:v>
                </c:pt>
                <c:pt idx="6611">
                  <c:v>-34.542000000000002</c:v>
                </c:pt>
                <c:pt idx="6612">
                  <c:v>-34.542000000000002</c:v>
                </c:pt>
                <c:pt idx="6613">
                  <c:v>-34.377000000000002</c:v>
                </c:pt>
                <c:pt idx="6614">
                  <c:v>-34.377000000000002</c:v>
                </c:pt>
                <c:pt idx="6615">
                  <c:v>-34.209000000000003</c:v>
                </c:pt>
                <c:pt idx="6616">
                  <c:v>-34.044000000000004</c:v>
                </c:pt>
                <c:pt idx="6617">
                  <c:v>-33.880000000000003</c:v>
                </c:pt>
                <c:pt idx="6618">
                  <c:v>-33.716000000000001</c:v>
                </c:pt>
                <c:pt idx="6619">
                  <c:v>-33.552</c:v>
                </c:pt>
                <c:pt idx="6620">
                  <c:v>-33.39</c:v>
                </c:pt>
                <c:pt idx="6621">
                  <c:v>-33.228000000000016</c:v>
                </c:pt>
                <c:pt idx="6622">
                  <c:v>-33.066000000000003</c:v>
                </c:pt>
                <c:pt idx="6623">
                  <c:v>-33.066000000000003</c:v>
                </c:pt>
                <c:pt idx="6624">
                  <c:v>-33.066000000000003</c:v>
                </c:pt>
                <c:pt idx="6625">
                  <c:v>-33.066000000000003</c:v>
                </c:pt>
                <c:pt idx="6626">
                  <c:v>-32.906000000000006</c:v>
                </c:pt>
                <c:pt idx="6627">
                  <c:v>-32.906000000000006</c:v>
                </c:pt>
                <c:pt idx="6628">
                  <c:v>-33.066000000000003</c:v>
                </c:pt>
                <c:pt idx="6629">
                  <c:v>-33.228000000000016</c:v>
                </c:pt>
                <c:pt idx="6630">
                  <c:v>-33.552</c:v>
                </c:pt>
                <c:pt idx="6631">
                  <c:v>-33.552</c:v>
                </c:pt>
                <c:pt idx="6632">
                  <c:v>-33.716000000000001</c:v>
                </c:pt>
                <c:pt idx="6633">
                  <c:v>-33.716000000000001</c:v>
                </c:pt>
                <c:pt idx="6634">
                  <c:v>-33.880000000000003</c:v>
                </c:pt>
                <c:pt idx="6635">
                  <c:v>-34.044000000000004</c:v>
                </c:pt>
                <c:pt idx="6636">
                  <c:v>-34.209000000000003</c:v>
                </c:pt>
                <c:pt idx="6637">
                  <c:v>-34.209000000000003</c:v>
                </c:pt>
                <c:pt idx="6638">
                  <c:v>-34.044000000000004</c:v>
                </c:pt>
                <c:pt idx="6639">
                  <c:v>-33.880000000000003</c:v>
                </c:pt>
                <c:pt idx="6640">
                  <c:v>-34.044000000000004</c:v>
                </c:pt>
                <c:pt idx="6641">
                  <c:v>-34.209000000000003</c:v>
                </c:pt>
                <c:pt idx="6642">
                  <c:v>-34.377000000000002</c:v>
                </c:pt>
                <c:pt idx="6643">
                  <c:v>-34.542000000000002</c:v>
                </c:pt>
                <c:pt idx="6644">
                  <c:v>-34.71</c:v>
                </c:pt>
                <c:pt idx="6645">
                  <c:v>-34.879000000000005</c:v>
                </c:pt>
                <c:pt idx="6646">
                  <c:v>-34.879000000000005</c:v>
                </c:pt>
                <c:pt idx="6647">
                  <c:v>-34.879000000000005</c:v>
                </c:pt>
                <c:pt idx="6648">
                  <c:v>-34.879000000000005</c:v>
                </c:pt>
                <c:pt idx="6649">
                  <c:v>-34.71</c:v>
                </c:pt>
                <c:pt idx="6650">
                  <c:v>-34.879000000000005</c:v>
                </c:pt>
                <c:pt idx="6651">
                  <c:v>-34.879000000000005</c:v>
                </c:pt>
                <c:pt idx="6652">
                  <c:v>-35.048000000000002</c:v>
                </c:pt>
                <c:pt idx="6653">
                  <c:v>-35.048000000000002</c:v>
                </c:pt>
                <c:pt idx="6654">
                  <c:v>-35.217000000000006</c:v>
                </c:pt>
                <c:pt idx="6655">
                  <c:v>-35.559000000000005</c:v>
                </c:pt>
                <c:pt idx="6656">
                  <c:v>-35.730000000000011</c:v>
                </c:pt>
                <c:pt idx="6657">
                  <c:v>-35.903000000000006</c:v>
                </c:pt>
                <c:pt idx="6658">
                  <c:v>-36.078000000000003</c:v>
                </c:pt>
                <c:pt idx="6659">
                  <c:v>-36.251000000000005</c:v>
                </c:pt>
                <c:pt idx="6660">
                  <c:v>-36.427</c:v>
                </c:pt>
                <c:pt idx="6661">
                  <c:v>-36.427</c:v>
                </c:pt>
                <c:pt idx="6662">
                  <c:v>-36.602000000000011</c:v>
                </c:pt>
                <c:pt idx="6663">
                  <c:v>-36.602000000000011</c:v>
                </c:pt>
                <c:pt idx="6664">
                  <c:v>-36.602000000000011</c:v>
                </c:pt>
                <c:pt idx="6665">
                  <c:v>-36.602000000000011</c:v>
                </c:pt>
                <c:pt idx="6666">
                  <c:v>-36.778000000000013</c:v>
                </c:pt>
                <c:pt idx="6667">
                  <c:v>-36.956000000000003</c:v>
                </c:pt>
                <c:pt idx="6668">
                  <c:v>-36.956000000000003</c:v>
                </c:pt>
                <c:pt idx="6669">
                  <c:v>-36.956000000000003</c:v>
                </c:pt>
                <c:pt idx="6670">
                  <c:v>-36.956000000000003</c:v>
                </c:pt>
                <c:pt idx="6671">
                  <c:v>-36.778000000000013</c:v>
                </c:pt>
                <c:pt idx="6672">
                  <c:v>-36.602000000000011</c:v>
                </c:pt>
                <c:pt idx="6673">
                  <c:v>-36.427</c:v>
                </c:pt>
                <c:pt idx="6674">
                  <c:v>-36.251000000000005</c:v>
                </c:pt>
                <c:pt idx="6675">
                  <c:v>-36.602000000000011</c:v>
                </c:pt>
                <c:pt idx="6676">
                  <c:v>-36.778000000000013</c:v>
                </c:pt>
                <c:pt idx="6677">
                  <c:v>-37.134</c:v>
                </c:pt>
                <c:pt idx="6678">
                  <c:v>-37.313999999999993</c:v>
                </c:pt>
                <c:pt idx="6679">
                  <c:v>-37.313999999999993</c:v>
                </c:pt>
                <c:pt idx="6680">
                  <c:v>-37.313999999999993</c:v>
                </c:pt>
                <c:pt idx="6681">
                  <c:v>-37.313999999999993</c:v>
                </c:pt>
                <c:pt idx="6682">
                  <c:v>-37.313999999999993</c:v>
                </c:pt>
                <c:pt idx="6683">
                  <c:v>-37.134</c:v>
                </c:pt>
                <c:pt idx="6684">
                  <c:v>-37.134</c:v>
                </c:pt>
                <c:pt idx="6685">
                  <c:v>-37.134</c:v>
                </c:pt>
                <c:pt idx="6686">
                  <c:v>-36.956000000000003</c:v>
                </c:pt>
                <c:pt idx="6687">
                  <c:v>-36.956000000000003</c:v>
                </c:pt>
                <c:pt idx="6688">
                  <c:v>-36.778000000000013</c:v>
                </c:pt>
                <c:pt idx="6689">
                  <c:v>-36.778000000000013</c:v>
                </c:pt>
                <c:pt idx="6690">
                  <c:v>-36.778000000000013</c:v>
                </c:pt>
                <c:pt idx="6691">
                  <c:v>-36.602000000000011</c:v>
                </c:pt>
                <c:pt idx="6692">
                  <c:v>-36.251000000000005</c:v>
                </c:pt>
                <c:pt idx="6693">
                  <c:v>-36.078000000000003</c:v>
                </c:pt>
                <c:pt idx="6694">
                  <c:v>-35.730000000000011</c:v>
                </c:pt>
                <c:pt idx="6695">
                  <c:v>-35.559000000000005</c:v>
                </c:pt>
                <c:pt idx="6696">
                  <c:v>-35.217000000000006</c:v>
                </c:pt>
                <c:pt idx="6697">
                  <c:v>-35.217000000000006</c:v>
                </c:pt>
                <c:pt idx="6698">
                  <c:v>-35.387999999999998</c:v>
                </c:pt>
                <c:pt idx="6699">
                  <c:v>-35.559000000000005</c:v>
                </c:pt>
                <c:pt idx="6700">
                  <c:v>-35.559000000000005</c:v>
                </c:pt>
                <c:pt idx="6701">
                  <c:v>-35.730000000000011</c:v>
                </c:pt>
                <c:pt idx="6702">
                  <c:v>-35.730000000000011</c:v>
                </c:pt>
                <c:pt idx="6703">
                  <c:v>-35.559000000000005</c:v>
                </c:pt>
                <c:pt idx="6704">
                  <c:v>-35.387999999999998</c:v>
                </c:pt>
                <c:pt idx="6705">
                  <c:v>-35.559000000000005</c:v>
                </c:pt>
                <c:pt idx="6706">
                  <c:v>-35.730000000000011</c:v>
                </c:pt>
                <c:pt idx="6707">
                  <c:v>-35.559000000000005</c:v>
                </c:pt>
                <c:pt idx="6708">
                  <c:v>-35.387999999999998</c:v>
                </c:pt>
                <c:pt idx="6709">
                  <c:v>-35.217000000000006</c:v>
                </c:pt>
                <c:pt idx="6710">
                  <c:v>-35.217000000000006</c:v>
                </c:pt>
                <c:pt idx="6711">
                  <c:v>-35.217000000000006</c:v>
                </c:pt>
                <c:pt idx="6712">
                  <c:v>-35.217000000000006</c:v>
                </c:pt>
                <c:pt idx="6713">
                  <c:v>-35.217000000000006</c:v>
                </c:pt>
                <c:pt idx="6714">
                  <c:v>-34.879000000000005</c:v>
                </c:pt>
                <c:pt idx="6715">
                  <c:v>-34.71</c:v>
                </c:pt>
                <c:pt idx="6716">
                  <c:v>-34.542000000000002</c:v>
                </c:pt>
                <c:pt idx="6717">
                  <c:v>-34.209000000000003</c:v>
                </c:pt>
                <c:pt idx="6718">
                  <c:v>-34.044000000000004</c:v>
                </c:pt>
                <c:pt idx="6719">
                  <c:v>-33.880000000000003</c:v>
                </c:pt>
                <c:pt idx="6720">
                  <c:v>-33.880000000000003</c:v>
                </c:pt>
                <c:pt idx="6721">
                  <c:v>-33.716000000000001</c:v>
                </c:pt>
                <c:pt idx="6722">
                  <c:v>-33.880000000000003</c:v>
                </c:pt>
                <c:pt idx="6723">
                  <c:v>-33.880000000000003</c:v>
                </c:pt>
                <c:pt idx="6724">
                  <c:v>-33.716000000000001</c:v>
                </c:pt>
                <c:pt idx="6725">
                  <c:v>-33.552</c:v>
                </c:pt>
                <c:pt idx="6726">
                  <c:v>-33.552</c:v>
                </c:pt>
                <c:pt idx="6727">
                  <c:v>-33.552</c:v>
                </c:pt>
                <c:pt idx="6728">
                  <c:v>-33.39</c:v>
                </c:pt>
                <c:pt idx="6729">
                  <c:v>-33.39</c:v>
                </c:pt>
                <c:pt idx="6730">
                  <c:v>-33.228000000000016</c:v>
                </c:pt>
                <c:pt idx="6731">
                  <c:v>-33.066000000000003</c:v>
                </c:pt>
                <c:pt idx="6732">
                  <c:v>-32.906000000000006</c:v>
                </c:pt>
                <c:pt idx="6733">
                  <c:v>-32.906000000000006</c:v>
                </c:pt>
                <c:pt idx="6734">
                  <c:v>-32.906000000000006</c:v>
                </c:pt>
                <c:pt idx="6735">
                  <c:v>-33.066000000000003</c:v>
                </c:pt>
                <c:pt idx="6736">
                  <c:v>-33.228000000000016</c:v>
                </c:pt>
                <c:pt idx="6737">
                  <c:v>-33.39</c:v>
                </c:pt>
                <c:pt idx="6738">
                  <c:v>-33.552</c:v>
                </c:pt>
                <c:pt idx="6739">
                  <c:v>-33.552</c:v>
                </c:pt>
                <c:pt idx="6740">
                  <c:v>-33.552</c:v>
                </c:pt>
                <c:pt idx="6741">
                  <c:v>-33.39</c:v>
                </c:pt>
                <c:pt idx="6742">
                  <c:v>-33.39</c:v>
                </c:pt>
                <c:pt idx="6743">
                  <c:v>-33.39</c:v>
                </c:pt>
                <c:pt idx="6744">
                  <c:v>-33.552</c:v>
                </c:pt>
                <c:pt idx="6745">
                  <c:v>-33.880000000000003</c:v>
                </c:pt>
                <c:pt idx="6746">
                  <c:v>-34.044000000000004</c:v>
                </c:pt>
                <c:pt idx="6747">
                  <c:v>-34.044000000000004</c:v>
                </c:pt>
                <c:pt idx="6748">
                  <c:v>-33.880000000000003</c:v>
                </c:pt>
                <c:pt idx="6749">
                  <c:v>-33.880000000000003</c:v>
                </c:pt>
                <c:pt idx="6750">
                  <c:v>-33.716000000000001</c:v>
                </c:pt>
                <c:pt idx="6751">
                  <c:v>-33.716000000000001</c:v>
                </c:pt>
                <c:pt idx="6752">
                  <c:v>-33.716000000000001</c:v>
                </c:pt>
                <c:pt idx="6753">
                  <c:v>-33.880000000000003</c:v>
                </c:pt>
                <c:pt idx="6754">
                  <c:v>-33.880000000000003</c:v>
                </c:pt>
                <c:pt idx="6755">
                  <c:v>-33.880000000000003</c:v>
                </c:pt>
                <c:pt idx="6756">
                  <c:v>-33.716000000000001</c:v>
                </c:pt>
                <c:pt idx="6757">
                  <c:v>-33.552</c:v>
                </c:pt>
                <c:pt idx="6758">
                  <c:v>-33.552</c:v>
                </c:pt>
                <c:pt idx="6759">
                  <c:v>-33.552</c:v>
                </c:pt>
                <c:pt idx="6760">
                  <c:v>-33.552</c:v>
                </c:pt>
                <c:pt idx="6761">
                  <c:v>-33.552</c:v>
                </c:pt>
                <c:pt idx="6762">
                  <c:v>-33.552</c:v>
                </c:pt>
                <c:pt idx="6763">
                  <c:v>-33.228000000000016</c:v>
                </c:pt>
                <c:pt idx="6764">
                  <c:v>-32.906000000000006</c:v>
                </c:pt>
                <c:pt idx="6765">
                  <c:v>-32.586000000000006</c:v>
                </c:pt>
                <c:pt idx="6766">
                  <c:v>-32.427</c:v>
                </c:pt>
                <c:pt idx="6767">
                  <c:v>-32.269000000000013</c:v>
                </c:pt>
                <c:pt idx="6768">
                  <c:v>-31.956</c:v>
                </c:pt>
                <c:pt idx="6769">
                  <c:v>-31.798999999999992</c:v>
                </c:pt>
                <c:pt idx="6770">
                  <c:v>-31.798999999999992</c:v>
                </c:pt>
                <c:pt idx="6771">
                  <c:v>-31.798999999999992</c:v>
                </c:pt>
                <c:pt idx="6772">
                  <c:v>-31.956</c:v>
                </c:pt>
                <c:pt idx="6773">
                  <c:v>-32.112000000000002</c:v>
                </c:pt>
                <c:pt idx="6774">
                  <c:v>-31.956</c:v>
                </c:pt>
                <c:pt idx="6775">
                  <c:v>-31.798999999999992</c:v>
                </c:pt>
                <c:pt idx="6776">
                  <c:v>-31.798999999999992</c:v>
                </c:pt>
                <c:pt idx="6777">
                  <c:v>-31.798999999999992</c:v>
                </c:pt>
                <c:pt idx="6778">
                  <c:v>-31.798999999999992</c:v>
                </c:pt>
                <c:pt idx="6779">
                  <c:v>-31.956</c:v>
                </c:pt>
                <c:pt idx="6780">
                  <c:v>-32.112000000000002</c:v>
                </c:pt>
                <c:pt idx="6781">
                  <c:v>-32.269000000000013</c:v>
                </c:pt>
                <c:pt idx="6782">
                  <c:v>-32.427</c:v>
                </c:pt>
                <c:pt idx="6783">
                  <c:v>-32.427</c:v>
                </c:pt>
                <c:pt idx="6784">
                  <c:v>-32.427</c:v>
                </c:pt>
                <c:pt idx="6785">
                  <c:v>-32.586000000000006</c:v>
                </c:pt>
                <c:pt idx="6786">
                  <c:v>-32.586000000000006</c:v>
                </c:pt>
                <c:pt idx="6787">
                  <c:v>-32.586000000000006</c:v>
                </c:pt>
                <c:pt idx="6788">
                  <c:v>-32.586000000000006</c:v>
                </c:pt>
                <c:pt idx="6789">
                  <c:v>-32.746000000000002</c:v>
                </c:pt>
                <c:pt idx="6790">
                  <c:v>-32.746000000000002</c:v>
                </c:pt>
                <c:pt idx="6791">
                  <c:v>-32.906000000000006</c:v>
                </c:pt>
                <c:pt idx="6792">
                  <c:v>-32.906000000000006</c:v>
                </c:pt>
                <c:pt idx="6793">
                  <c:v>-32.746000000000002</c:v>
                </c:pt>
                <c:pt idx="6794">
                  <c:v>-32.746000000000002</c:v>
                </c:pt>
                <c:pt idx="6795">
                  <c:v>-32.906000000000006</c:v>
                </c:pt>
                <c:pt idx="6796">
                  <c:v>-33.066000000000003</c:v>
                </c:pt>
                <c:pt idx="6797">
                  <c:v>-33.066000000000003</c:v>
                </c:pt>
                <c:pt idx="6798">
                  <c:v>-33.066000000000003</c:v>
                </c:pt>
                <c:pt idx="6799">
                  <c:v>-32.906000000000006</c:v>
                </c:pt>
                <c:pt idx="6800">
                  <c:v>-32.746000000000002</c:v>
                </c:pt>
                <c:pt idx="6801">
                  <c:v>-32.427</c:v>
                </c:pt>
                <c:pt idx="6802">
                  <c:v>-32.112000000000002</c:v>
                </c:pt>
                <c:pt idx="6803">
                  <c:v>-31.798999999999992</c:v>
                </c:pt>
                <c:pt idx="6804">
                  <c:v>-31.643000000000001</c:v>
                </c:pt>
                <c:pt idx="6805">
                  <c:v>-31.487999999999992</c:v>
                </c:pt>
                <c:pt idx="6806">
                  <c:v>-31.18</c:v>
                </c:pt>
                <c:pt idx="6807">
                  <c:v>-31.027000000000001</c:v>
                </c:pt>
                <c:pt idx="6808">
                  <c:v>-30.873999999999999</c:v>
                </c:pt>
                <c:pt idx="6809">
                  <c:v>-31.18</c:v>
                </c:pt>
                <c:pt idx="6810">
                  <c:v>-31.487999999999992</c:v>
                </c:pt>
                <c:pt idx="6811">
                  <c:v>-31.643000000000001</c:v>
                </c:pt>
                <c:pt idx="6812">
                  <c:v>-31.643000000000001</c:v>
                </c:pt>
                <c:pt idx="6813">
                  <c:v>-31.487999999999992</c:v>
                </c:pt>
                <c:pt idx="6814">
                  <c:v>-31.332999999999991</c:v>
                </c:pt>
                <c:pt idx="6815">
                  <c:v>-31.332999999999991</c:v>
                </c:pt>
                <c:pt idx="6816">
                  <c:v>-31.18</c:v>
                </c:pt>
                <c:pt idx="6817">
                  <c:v>-31.027000000000001</c:v>
                </c:pt>
                <c:pt idx="6818">
                  <c:v>-31.027000000000001</c:v>
                </c:pt>
                <c:pt idx="6819">
                  <c:v>-31.18</c:v>
                </c:pt>
                <c:pt idx="6820">
                  <c:v>-31.487999999999992</c:v>
                </c:pt>
                <c:pt idx="6821">
                  <c:v>-31.643000000000001</c:v>
                </c:pt>
                <c:pt idx="6822">
                  <c:v>-31.956</c:v>
                </c:pt>
                <c:pt idx="6823">
                  <c:v>-32.269000000000013</c:v>
                </c:pt>
                <c:pt idx="6824">
                  <c:v>-32.269000000000013</c:v>
                </c:pt>
                <c:pt idx="6825">
                  <c:v>-32.269000000000013</c:v>
                </c:pt>
                <c:pt idx="6826">
                  <c:v>-32.269000000000013</c:v>
                </c:pt>
                <c:pt idx="6827">
                  <c:v>-32.269000000000013</c:v>
                </c:pt>
                <c:pt idx="6828">
                  <c:v>-32.269000000000013</c:v>
                </c:pt>
                <c:pt idx="6829">
                  <c:v>-32.427</c:v>
                </c:pt>
                <c:pt idx="6830">
                  <c:v>-32.586000000000006</c:v>
                </c:pt>
                <c:pt idx="6831">
                  <c:v>-32.746000000000002</c:v>
                </c:pt>
                <c:pt idx="6832">
                  <c:v>-32.746000000000002</c:v>
                </c:pt>
                <c:pt idx="6833">
                  <c:v>-32.906000000000006</c:v>
                </c:pt>
                <c:pt idx="6834">
                  <c:v>-32.746000000000002</c:v>
                </c:pt>
                <c:pt idx="6835">
                  <c:v>-32.746000000000002</c:v>
                </c:pt>
                <c:pt idx="6836">
                  <c:v>-32.746000000000002</c:v>
                </c:pt>
                <c:pt idx="6837">
                  <c:v>-32.746000000000002</c:v>
                </c:pt>
                <c:pt idx="6838">
                  <c:v>-32.746000000000002</c:v>
                </c:pt>
                <c:pt idx="6839">
                  <c:v>-32.906000000000006</c:v>
                </c:pt>
                <c:pt idx="6840">
                  <c:v>-32.906000000000006</c:v>
                </c:pt>
                <c:pt idx="6841">
                  <c:v>-33.066000000000003</c:v>
                </c:pt>
                <c:pt idx="6842">
                  <c:v>-32.906000000000006</c:v>
                </c:pt>
                <c:pt idx="6843">
                  <c:v>-32.906000000000006</c:v>
                </c:pt>
                <c:pt idx="6844">
                  <c:v>-32.906000000000006</c:v>
                </c:pt>
                <c:pt idx="6845">
                  <c:v>-32.746000000000002</c:v>
                </c:pt>
                <c:pt idx="6846">
                  <c:v>-32.746000000000002</c:v>
                </c:pt>
                <c:pt idx="6847">
                  <c:v>-32.906000000000006</c:v>
                </c:pt>
                <c:pt idx="6848">
                  <c:v>-32.906000000000006</c:v>
                </c:pt>
                <c:pt idx="6849">
                  <c:v>-32.906000000000006</c:v>
                </c:pt>
                <c:pt idx="6850">
                  <c:v>-32.906000000000006</c:v>
                </c:pt>
                <c:pt idx="6851">
                  <c:v>-32.586000000000006</c:v>
                </c:pt>
                <c:pt idx="6852">
                  <c:v>-32.586000000000006</c:v>
                </c:pt>
                <c:pt idx="6853">
                  <c:v>-32.746000000000002</c:v>
                </c:pt>
                <c:pt idx="6854">
                  <c:v>-32.906000000000006</c:v>
                </c:pt>
                <c:pt idx="6855">
                  <c:v>-32.906000000000006</c:v>
                </c:pt>
                <c:pt idx="6856">
                  <c:v>-32.906000000000006</c:v>
                </c:pt>
                <c:pt idx="6857">
                  <c:v>-32.586000000000006</c:v>
                </c:pt>
                <c:pt idx="6858">
                  <c:v>-32.427</c:v>
                </c:pt>
                <c:pt idx="6859">
                  <c:v>-32.427</c:v>
                </c:pt>
                <c:pt idx="6860">
                  <c:v>-32.269000000000013</c:v>
                </c:pt>
                <c:pt idx="6861">
                  <c:v>-32.112000000000002</c:v>
                </c:pt>
                <c:pt idx="6862">
                  <c:v>-31.798999999999992</c:v>
                </c:pt>
                <c:pt idx="6863">
                  <c:v>-31.643000000000001</c:v>
                </c:pt>
                <c:pt idx="6864">
                  <c:v>-31.332999999999991</c:v>
                </c:pt>
                <c:pt idx="6865">
                  <c:v>-31.027000000000001</c:v>
                </c:pt>
                <c:pt idx="6866">
                  <c:v>-30.57</c:v>
                </c:pt>
                <c:pt idx="6867">
                  <c:v>-30.118000000000006</c:v>
                </c:pt>
                <c:pt idx="6868">
                  <c:v>-29.672000000000001</c:v>
                </c:pt>
                <c:pt idx="6869">
                  <c:v>-29.376000000000001</c:v>
                </c:pt>
                <c:pt idx="6870">
                  <c:v>-29.084999999999994</c:v>
                </c:pt>
                <c:pt idx="6871">
                  <c:v>-28.939</c:v>
                </c:pt>
                <c:pt idx="6872">
                  <c:v>-28.939</c:v>
                </c:pt>
                <c:pt idx="6873">
                  <c:v>-29.084999999999994</c:v>
                </c:pt>
                <c:pt idx="6874">
                  <c:v>-28.792999999999992</c:v>
                </c:pt>
                <c:pt idx="6875">
                  <c:v>-28.649000000000001</c:v>
                </c:pt>
                <c:pt idx="6876">
                  <c:v>-28.504999999999999</c:v>
                </c:pt>
                <c:pt idx="6877">
                  <c:v>-28.504999999999999</c:v>
                </c:pt>
                <c:pt idx="6878">
                  <c:v>-28.504999999999999</c:v>
                </c:pt>
                <c:pt idx="6879">
                  <c:v>-28.504999999999999</c:v>
                </c:pt>
                <c:pt idx="6880">
                  <c:v>-28.504999999999999</c:v>
                </c:pt>
                <c:pt idx="6881">
                  <c:v>-28.504999999999999</c:v>
                </c:pt>
                <c:pt idx="6882">
                  <c:v>-28.504999999999999</c:v>
                </c:pt>
                <c:pt idx="6883">
                  <c:v>-28.504999999999999</c:v>
                </c:pt>
                <c:pt idx="6884">
                  <c:v>-28.504999999999999</c:v>
                </c:pt>
                <c:pt idx="6885">
                  <c:v>-28.361000000000001</c:v>
                </c:pt>
                <c:pt idx="6886">
                  <c:v>-28.361000000000001</c:v>
                </c:pt>
                <c:pt idx="6887">
                  <c:v>-28.361000000000001</c:v>
                </c:pt>
                <c:pt idx="6888">
                  <c:v>-28.504999999999999</c:v>
                </c:pt>
                <c:pt idx="6889">
                  <c:v>-28.504999999999999</c:v>
                </c:pt>
                <c:pt idx="6890">
                  <c:v>-28.361000000000001</c:v>
                </c:pt>
                <c:pt idx="6891">
                  <c:v>-28.074999999999999</c:v>
                </c:pt>
                <c:pt idx="6892">
                  <c:v>-27.792000000000002</c:v>
                </c:pt>
                <c:pt idx="6893">
                  <c:v>-27.650000000000006</c:v>
                </c:pt>
                <c:pt idx="6894">
                  <c:v>-27.792000000000002</c:v>
                </c:pt>
                <c:pt idx="6895">
                  <c:v>-27.933</c:v>
                </c:pt>
                <c:pt idx="6896">
                  <c:v>-28.216999999999999</c:v>
                </c:pt>
                <c:pt idx="6897">
                  <c:v>-28.216999999999999</c:v>
                </c:pt>
                <c:pt idx="6898">
                  <c:v>-28.361000000000001</c:v>
                </c:pt>
                <c:pt idx="6899">
                  <c:v>-28.504999999999999</c:v>
                </c:pt>
                <c:pt idx="6900">
                  <c:v>-28.792999999999992</c:v>
                </c:pt>
                <c:pt idx="6901">
                  <c:v>-29.084999999999994</c:v>
                </c:pt>
                <c:pt idx="6902">
                  <c:v>-29.376000000000001</c:v>
                </c:pt>
                <c:pt idx="6903">
                  <c:v>-29.821000000000005</c:v>
                </c:pt>
                <c:pt idx="6904">
                  <c:v>-30.118000000000006</c:v>
                </c:pt>
                <c:pt idx="6905">
                  <c:v>-30.419</c:v>
                </c:pt>
                <c:pt idx="6906">
                  <c:v>-30.57</c:v>
                </c:pt>
                <c:pt idx="6907">
                  <c:v>-30.721</c:v>
                </c:pt>
                <c:pt idx="6908">
                  <c:v>-30.721</c:v>
                </c:pt>
                <c:pt idx="6909">
                  <c:v>-30.721</c:v>
                </c:pt>
                <c:pt idx="6910">
                  <c:v>-30.721</c:v>
                </c:pt>
                <c:pt idx="6911">
                  <c:v>-30.721</c:v>
                </c:pt>
                <c:pt idx="6912">
                  <c:v>-30.873999999999999</c:v>
                </c:pt>
                <c:pt idx="6913">
                  <c:v>-31.027000000000001</c:v>
                </c:pt>
                <c:pt idx="6914">
                  <c:v>-31.18</c:v>
                </c:pt>
                <c:pt idx="6915">
                  <c:v>-31.332999999999991</c:v>
                </c:pt>
                <c:pt idx="6916">
                  <c:v>-31.18</c:v>
                </c:pt>
                <c:pt idx="6917">
                  <c:v>-30.873999999999999</c:v>
                </c:pt>
                <c:pt idx="6918">
                  <c:v>-30.57</c:v>
                </c:pt>
                <c:pt idx="6919">
                  <c:v>-30.419</c:v>
                </c:pt>
                <c:pt idx="6920">
                  <c:v>-30.57</c:v>
                </c:pt>
                <c:pt idx="6921">
                  <c:v>-30.57</c:v>
                </c:pt>
                <c:pt idx="6922">
                  <c:v>-30.419</c:v>
                </c:pt>
                <c:pt idx="6923">
                  <c:v>-30.419</c:v>
                </c:pt>
                <c:pt idx="6924">
                  <c:v>-30.419</c:v>
                </c:pt>
                <c:pt idx="6925">
                  <c:v>-30.266999999999992</c:v>
                </c:pt>
                <c:pt idx="6926">
                  <c:v>-29.968999999999991</c:v>
                </c:pt>
                <c:pt idx="6927">
                  <c:v>-29.821000000000005</c:v>
                </c:pt>
                <c:pt idx="6928">
                  <c:v>-29.821000000000005</c:v>
                </c:pt>
                <c:pt idx="6929">
                  <c:v>-30.118000000000006</c:v>
                </c:pt>
                <c:pt idx="6930">
                  <c:v>-30.266999999999992</c:v>
                </c:pt>
                <c:pt idx="6931">
                  <c:v>-30.57</c:v>
                </c:pt>
                <c:pt idx="6932">
                  <c:v>-30.721</c:v>
                </c:pt>
                <c:pt idx="6933">
                  <c:v>-30.873999999999999</c:v>
                </c:pt>
                <c:pt idx="6934">
                  <c:v>-30.873999999999999</c:v>
                </c:pt>
                <c:pt idx="6935">
                  <c:v>-31.027000000000001</c:v>
                </c:pt>
                <c:pt idx="6936">
                  <c:v>-31.027000000000001</c:v>
                </c:pt>
                <c:pt idx="6937">
                  <c:v>-31.027000000000001</c:v>
                </c:pt>
                <c:pt idx="6938">
                  <c:v>-31.027000000000001</c:v>
                </c:pt>
                <c:pt idx="6939">
                  <c:v>-31.027000000000001</c:v>
                </c:pt>
                <c:pt idx="6940">
                  <c:v>-31.027000000000001</c:v>
                </c:pt>
                <c:pt idx="6941">
                  <c:v>-31.18</c:v>
                </c:pt>
                <c:pt idx="6942">
                  <c:v>-31.332999999999991</c:v>
                </c:pt>
                <c:pt idx="6943">
                  <c:v>-31.18</c:v>
                </c:pt>
                <c:pt idx="6944">
                  <c:v>-31.027000000000001</c:v>
                </c:pt>
                <c:pt idx="6945">
                  <c:v>-30.57</c:v>
                </c:pt>
                <c:pt idx="6946">
                  <c:v>-30.266999999999992</c:v>
                </c:pt>
                <c:pt idx="6947">
                  <c:v>-30.266999999999992</c:v>
                </c:pt>
                <c:pt idx="6948">
                  <c:v>-30.266999999999992</c:v>
                </c:pt>
                <c:pt idx="6949">
                  <c:v>-30.266999999999992</c:v>
                </c:pt>
                <c:pt idx="6950">
                  <c:v>-30.266999999999992</c:v>
                </c:pt>
                <c:pt idx="6951">
                  <c:v>-30.419</c:v>
                </c:pt>
                <c:pt idx="6952">
                  <c:v>-30.57</c:v>
                </c:pt>
                <c:pt idx="6953">
                  <c:v>-30.57</c:v>
                </c:pt>
                <c:pt idx="6954">
                  <c:v>-30.57</c:v>
                </c:pt>
                <c:pt idx="6955">
                  <c:v>-30.266999999999992</c:v>
                </c:pt>
                <c:pt idx="6956">
                  <c:v>-29.968999999999991</c:v>
                </c:pt>
                <c:pt idx="6957">
                  <c:v>-29.672000000000001</c:v>
                </c:pt>
                <c:pt idx="6958">
                  <c:v>-29.524000000000001</c:v>
                </c:pt>
                <c:pt idx="6959">
                  <c:v>-29.376000000000001</c:v>
                </c:pt>
                <c:pt idx="6960">
                  <c:v>-29.376000000000001</c:v>
                </c:pt>
                <c:pt idx="6961">
                  <c:v>-29.376000000000001</c:v>
                </c:pt>
                <c:pt idx="6962">
                  <c:v>-29.376000000000001</c:v>
                </c:pt>
                <c:pt idx="6963">
                  <c:v>-29.231000000000005</c:v>
                </c:pt>
                <c:pt idx="6964">
                  <c:v>-29.231000000000005</c:v>
                </c:pt>
                <c:pt idx="6965">
                  <c:v>-29.231000000000005</c:v>
                </c:pt>
                <c:pt idx="6966">
                  <c:v>-29.376000000000001</c:v>
                </c:pt>
                <c:pt idx="6967">
                  <c:v>-29.524000000000001</c:v>
                </c:pt>
                <c:pt idx="6968">
                  <c:v>-29.821000000000005</c:v>
                </c:pt>
                <c:pt idx="6969">
                  <c:v>-29.968999999999991</c:v>
                </c:pt>
                <c:pt idx="6970">
                  <c:v>-30.118000000000006</c:v>
                </c:pt>
                <c:pt idx="6971">
                  <c:v>-30.419</c:v>
                </c:pt>
                <c:pt idx="6972">
                  <c:v>-30.419</c:v>
                </c:pt>
                <c:pt idx="6973">
                  <c:v>-30.57</c:v>
                </c:pt>
                <c:pt idx="6974">
                  <c:v>-30.57</c:v>
                </c:pt>
                <c:pt idx="6975">
                  <c:v>-30.721</c:v>
                </c:pt>
                <c:pt idx="6976">
                  <c:v>-30.721</c:v>
                </c:pt>
                <c:pt idx="6977">
                  <c:v>-30.721</c:v>
                </c:pt>
                <c:pt idx="6978">
                  <c:v>-30.721</c:v>
                </c:pt>
                <c:pt idx="6979">
                  <c:v>-30.721</c:v>
                </c:pt>
                <c:pt idx="6980">
                  <c:v>-30.721</c:v>
                </c:pt>
                <c:pt idx="6981">
                  <c:v>-30.873999999999999</c:v>
                </c:pt>
                <c:pt idx="6982">
                  <c:v>-30.873999999999999</c:v>
                </c:pt>
                <c:pt idx="6983">
                  <c:v>-30.873999999999999</c:v>
                </c:pt>
                <c:pt idx="6984">
                  <c:v>-30.873999999999999</c:v>
                </c:pt>
                <c:pt idx="6985">
                  <c:v>-30.721</c:v>
                </c:pt>
                <c:pt idx="6986">
                  <c:v>-30.873999999999999</c:v>
                </c:pt>
                <c:pt idx="6987">
                  <c:v>-30.873999999999999</c:v>
                </c:pt>
                <c:pt idx="6988">
                  <c:v>-30.873999999999999</c:v>
                </c:pt>
                <c:pt idx="6989">
                  <c:v>-30.721</c:v>
                </c:pt>
                <c:pt idx="6990">
                  <c:v>-30.419</c:v>
                </c:pt>
                <c:pt idx="6991">
                  <c:v>-30.266999999999992</c:v>
                </c:pt>
                <c:pt idx="6992">
                  <c:v>-30.266999999999992</c:v>
                </c:pt>
                <c:pt idx="6993">
                  <c:v>-30.419</c:v>
                </c:pt>
                <c:pt idx="6994">
                  <c:v>-30.419</c:v>
                </c:pt>
                <c:pt idx="6995">
                  <c:v>-30.57</c:v>
                </c:pt>
                <c:pt idx="6996">
                  <c:v>-30.419</c:v>
                </c:pt>
                <c:pt idx="6997">
                  <c:v>-30.419</c:v>
                </c:pt>
                <c:pt idx="6998">
                  <c:v>-30.419</c:v>
                </c:pt>
                <c:pt idx="6999">
                  <c:v>-30.266999999999992</c:v>
                </c:pt>
                <c:pt idx="7000">
                  <c:v>-30.118000000000006</c:v>
                </c:pt>
                <c:pt idx="7001">
                  <c:v>-29.968999999999991</c:v>
                </c:pt>
                <c:pt idx="7002">
                  <c:v>-29.968999999999991</c:v>
                </c:pt>
                <c:pt idx="7003">
                  <c:v>-30.118000000000006</c:v>
                </c:pt>
                <c:pt idx="7004">
                  <c:v>-30.118000000000006</c:v>
                </c:pt>
                <c:pt idx="7005">
                  <c:v>-30.118000000000006</c:v>
                </c:pt>
                <c:pt idx="7006">
                  <c:v>-29.968999999999991</c:v>
                </c:pt>
                <c:pt idx="7007">
                  <c:v>-29.968999999999991</c:v>
                </c:pt>
                <c:pt idx="7008">
                  <c:v>-29.968999999999991</c:v>
                </c:pt>
                <c:pt idx="7009">
                  <c:v>-29.968999999999991</c:v>
                </c:pt>
                <c:pt idx="7010">
                  <c:v>-29.821000000000005</c:v>
                </c:pt>
                <c:pt idx="7011">
                  <c:v>-29.672000000000001</c:v>
                </c:pt>
                <c:pt idx="7012">
                  <c:v>-29.524000000000001</c:v>
                </c:pt>
                <c:pt idx="7013">
                  <c:v>-29.231000000000005</c:v>
                </c:pt>
                <c:pt idx="7014">
                  <c:v>-29.231000000000005</c:v>
                </c:pt>
                <c:pt idx="7015">
                  <c:v>-29.231000000000005</c:v>
                </c:pt>
                <c:pt idx="7016">
                  <c:v>-29.231000000000005</c:v>
                </c:pt>
                <c:pt idx="7017">
                  <c:v>-29.231000000000005</c:v>
                </c:pt>
                <c:pt idx="7018">
                  <c:v>-29.231000000000005</c:v>
                </c:pt>
                <c:pt idx="7019">
                  <c:v>-29.376000000000001</c:v>
                </c:pt>
                <c:pt idx="7020">
                  <c:v>-29.376000000000001</c:v>
                </c:pt>
                <c:pt idx="7021">
                  <c:v>-29.376000000000001</c:v>
                </c:pt>
                <c:pt idx="7022">
                  <c:v>-29.376000000000001</c:v>
                </c:pt>
                <c:pt idx="7023">
                  <c:v>-29.376000000000001</c:v>
                </c:pt>
                <c:pt idx="7024">
                  <c:v>-29.376000000000001</c:v>
                </c:pt>
                <c:pt idx="7025">
                  <c:v>-29.376000000000001</c:v>
                </c:pt>
                <c:pt idx="7026">
                  <c:v>-29.231000000000005</c:v>
                </c:pt>
                <c:pt idx="7027">
                  <c:v>-29.084999999999994</c:v>
                </c:pt>
                <c:pt idx="7028">
                  <c:v>-28.939</c:v>
                </c:pt>
                <c:pt idx="7029">
                  <c:v>-28.939</c:v>
                </c:pt>
                <c:pt idx="7030">
                  <c:v>-28.939</c:v>
                </c:pt>
                <c:pt idx="7031">
                  <c:v>-29.084999999999994</c:v>
                </c:pt>
                <c:pt idx="7032">
                  <c:v>-29.376000000000001</c:v>
                </c:pt>
                <c:pt idx="7033">
                  <c:v>-29.524000000000001</c:v>
                </c:pt>
                <c:pt idx="7034">
                  <c:v>-29.524000000000001</c:v>
                </c:pt>
                <c:pt idx="7035">
                  <c:v>-29.524000000000001</c:v>
                </c:pt>
                <c:pt idx="7036">
                  <c:v>-29.524000000000001</c:v>
                </c:pt>
                <c:pt idx="7037">
                  <c:v>-29.376000000000001</c:v>
                </c:pt>
                <c:pt idx="7038">
                  <c:v>-29.084999999999994</c:v>
                </c:pt>
                <c:pt idx="7039">
                  <c:v>-28.792999999999992</c:v>
                </c:pt>
                <c:pt idx="7040">
                  <c:v>-28.649000000000001</c:v>
                </c:pt>
                <c:pt idx="7041">
                  <c:v>-28.504999999999999</c:v>
                </c:pt>
                <c:pt idx="7042">
                  <c:v>-28.216999999999999</c:v>
                </c:pt>
                <c:pt idx="7043">
                  <c:v>-28.074999999999999</c:v>
                </c:pt>
                <c:pt idx="7044">
                  <c:v>-28.074999999999999</c:v>
                </c:pt>
                <c:pt idx="7045">
                  <c:v>-28.074999999999999</c:v>
                </c:pt>
                <c:pt idx="7046">
                  <c:v>-28.074999999999999</c:v>
                </c:pt>
                <c:pt idx="7047">
                  <c:v>-28.074999999999999</c:v>
                </c:pt>
                <c:pt idx="7048">
                  <c:v>-28.216999999999999</c:v>
                </c:pt>
                <c:pt idx="7049">
                  <c:v>-28.792999999999992</c:v>
                </c:pt>
                <c:pt idx="7050">
                  <c:v>-29.231000000000005</c:v>
                </c:pt>
                <c:pt idx="7051">
                  <c:v>-30.118000000000006</c:v>
                </c:pt>
                <c:pt idx="7052">
                  <c:v>-31.18</c:v>
                </c:pt>
                <c:pt idx="7053">
                  <c:v>-32.269000000000013</c:v>
                </c:pt>
                <c:pt idx="7054">
                  <c:v>-33.228000000000016</c:v>
                </c:pt>
                <c:pt idx="7055">
                  <c:v>-34.209000000000003</c:v>
                </c:pt>
                <c:pt idx="7056">
                  <c:v>-35.048000000000002</c:v>
                </c:pt>
                <c:pt idx="7057">
                  <c:v>-36.078000000000003</c:v>
                </c:pt>
                <c:pt idx="7058">
                  <c:v>-36.778000000000013</c:v>
                </c:pt>
                <c:pt idx="7059">
                  <c:v>-37.493000000000002</c:v>
                </c:pt>
                <c:pt idx="7060">
                  <c:v>-38.038000000000011</c:v>
                </c:pt>
                <c:pt idx="7061">
                  <c:v>-38.778000000000013</c:v>
                </c:pt>
                <c:pt idx="7062">
                  <c:v>-39.53</c:v>
                </c:pt>
                <c:pt idx="7063">
                  <c:v>-40.299000000000021</c:v>
                </c:pt>
                <c:pt idx="7064">
                  <c:v>-40.886000000000003</c:v>
                </c:pt>
                <c:pt idx="7065">
                  <c:v>-41.481000000000002</c:v>
                </c:pt>
                <c:pt idx="7066">
                  <c:v>-42.291000000000011</c:v>
                </c:pt>
                <c:pt idx="7067">
                  <c:v>-42.911999999999999</c:v>
                </c:pt>
                <c:pt idx="7068">
                  <c:v>-43.753</c:v>
                </c:pt>
                <c:pt idx="7069">
                  <c:v>-44.615000000000002</c:v>
                </c:pt>
                <c:pt idx="7070">
                  <c:v>-45.497</c:v>
                </c:pt>
                <c:pt idx="7071">
                  <c:v>-46.174000000000007</c:v>
                </c:pt>
                <c:pt idx="7072">
                  <c:v>-47.096000000000011</c:v>
                </c:pt>
                <c:pt idx="7073">
                  <c:v>-47.803000000000004</c:v>
                </c:pt>
                <c:pt idx="7074">
                  <c:v>-48.525000000000013</c:v>
                </c:pt>
                <c:pt idx="7075">
                  <c:v>-49.509</c:v>
                </c:pt>
                <c:pt idx="7076">
                  <c:v>-50.012</c:v>
                </c:pt>
                <c:pt idx="7077">
                  <c:v>-50.778000000000013</c:v>
                </c:pt>
                <c:pt idx="7078">
                  <c:v>-51.563000000000002</c:v>
                </c:pt>
                <c:pt idx="7079">
                  <c:v>-52.098000000000013</c:v>
                </c:pt>
                <c:pt idx="7080">
                  <c:v>-52.638000000000012</c:v>
                </c:pt>
                <c:pt idx="7081">
                  <c:v>-53.466000000000001</c:v>
                </c:pt>
                <c:pt idx="7082">
                  <c:v>-54.029000000000003</c:v>
                </c:pt>
                <c:pt idx="7083">
                  <c:v>-54.602000000000011</c:v>
                </c:pt>
                <c:pt idx="7084">
                  <c:v>-55.185000000000002</c:v>
                </c:pt>
                <c:pt idx="7085">
                  <c:v>-55.775000000000013</c:v>
                </c:pt>
                <c:pt idx="7086">
                  <c:v>-56.076000000000001</c:v>
                </c:pt>
                <c:pt idx="7087">
                  <c:v>-56.684000000000005</c:v>
                </c:pt>
                <c:pt idx="7088">
                  <c:v>-57.303000000000004</c:v>
                </c:pt>
                <c:pt idx="7089">
                  <c:v>-57.617000000000004</c:v>
                </c:pt>
                <c:pt idx="7090">
                  <c:v>-57.933</c:v>
                </c:pt>
                <c:pt idx="7091">
                  <c:v>-58.576000000000001</c:v>
                </c:pt>
                <c:pt idx="7092">
                  <c:v>-58.902000000000001</c:v>
                </c:pt>
                <c:pt idx="7093">
                  <c:v>-59.229000000000013</c:v>
                </c:pt>
                <c:pt idx="7094">
                  <c:v>-59.562000000000012</c:v>
                </c:pt>
                <c:pt idx="7095">
                  <c:v>-59.897000000000006</c:v>
                </c:pt>
                <c:pt idx="7096">
                  <c:v>-59.897000000000006</c:v>
                </c:pt>
                <c:pt idx="7097">
                  <c:v>-60.579000000000001</c:v>
                </c:pt>
                <c:pt idx="7098">
                  <c:v>-60.925000000000011</c:v>
                </c:pt>
                <c:pt idx="7099">
                  <c:v>-61.274000000000001</c:v>
                </c:pt>
                <c:pt idx="7100">
                  <c:v>-61.274000000000001</c:v>
                </c:pt>
                <c:pt idx="7101">
                  <c:v>-61.984999999999999</c:v>
                </c:pt>
                <c:pt idx="7102">
                  <c:v>-62.711000000000006</c:v>
                </c:pt>
                <c:pt idx="7103">
                  <c:v>-62.711000000000006</c:v>
                </c:pt>
                <c:pt idx="7104">
                  <c:v>-63.08</c:v>
                </c:pt>
                <c:pt idx="7105">
                  <c:v>-63.451999999999998</c:v>
                </c:pt>
                <c:pt idx="7106">
                  <c:v>-63.83</c:v>
                </c:pt>
                <c:pt idx="7107">
                  <c:v>-64.212000000000003</c:v>
                </c:pt>
                <c:pt idx="7108">
                  <c:v>-64.596999999999994</c:v>
                </c:pt>
                <c:pt idx="7109">
                  <c:v>-64.596999999999994</c:v>
                </c:pt>
                <c:pt idx="7110">
                  <c:v>-64.989000000000004</c:v>
                </c:pt>
                <c:pt idx="7111">
                  <c:v>-64.989000000000004</c:v>
                </c:pt>
                <c:pt idx="7112">
                  <c:v>-65.384</c:v>
                </c:pt>
                <c:pt idx="7113">
                  <c:v>-65.784999999999997</c:v>
                </c:pt>
                <c:pt idx="7114">
                  <c:v>-65.784999999999997</c:v>
                </c:pt>
                <c:pt idx="7115">
                  <c:v>-65.784999999999997</c:v>
                </c:pt>
                <c:pt idx="7116">
                  <c:v>-66.19</c:v>
                </c:pt>
                <c:pt idx="7117">
                  <c:v>-66.19</c:v>
                </c:pt>
                <c:pt idx="7118">
                  <c:v>-66.599999999999994</c:v>
                </c:pt>
                <c:pt idx="7119">
                  <c:v>-66.599999999999994</c:v>
                </c:pt>
                <c:pt idx="7120">
                  <c:v>-66.599999999999994</c:v>
                </c:pt>
                <c:pt idx="7121">
                  <c:v>-67.016000000000005</c:v>
                </c:pt>
                <c:pt idx="7122">
                  <c:v>-67.016000000000005</c:v>
                </c:pt>
                <c:pt idx="7123">
                  <c:v>-67.438999999999993</c:v>
                </c:pt>
                <c:pt idx="7124">
                  <c:v>-67.016000000000005</c:v>
                </c:pt>
                <c:pt idx="7125">
                  <c:v>-67.438999999999993</c:v>
                </c:pt>
                <c:pt idx="7126">
                  <c:v>-67.866</c:v>
                </c:pt>
                <c:pt idx="7127">
                  <c:v>-68.298000000000002</c:v>
                </c:pt>
                <c:pt idx="7128">
                  <c:v>-68.298000000000002</c:v>
                </c:pt>
                <c:pt idx="7129">
                  <c:v>-68.736999999999995</c:v>
                </c:pt>
                <c:pt idx="7130">
                  <c:v>-68.736999999999995</c:v>
                </c:pt>
                <c:pt idx="7131">
                  <c:v>-68.736999999999995</c:v>
                </c:pt>
                <c:pt idx="7132">
                  <c:v>-69.182000000000002</c:v>
                </c:pt>
                <c:pt idx="7133">
                  <c:v>-69.182000000000002</c:v>
                </c:pt>
                <c:pt idx="7134">
                  <c:v>-69.182000000000002</c:v>
                </c:pt>
                <c:pt idx="7135">
                  <c:v>-69.182000000000002</c:v>
                </c:pt>
                <c:pt idx="7136">
                  <c:v>-69.631999999999991</c:v>
                </c:pt>
                <c:pt idx="7137">
                  <c:v>-69.631999999999991</c:v>
                </c:pt>
                <c:pt idx="7138">
                  <c:v>-69.631999999999991</c:v>
                </c:pt>
                <c:pt idx="7139">
                  <c:v>-69.631999999999991</c:v>
                </c:pt>
                <c:pt idx="7140">
                  <c:v>-69.631999999999991</c:v>
                </c:pt>
                <c:pt idx="7141">
                  <c:v>-69.631999999999991</c:v>
                </c:pt>
                <c:pt idx="7142">
                  <c:v>-69.631999999999991</c:v>
                </c:pt>
                <c:pt idx="7143">
                  <c:v>-69.631999999999991</c:v>
                </c:pt>
                <c:pt idx="7144">
                  <c:v>-70.088999999999999</c:v>
                </c:pt>
                <c:pt idx="7145">
                  <c:v>-70.088999999999999</c:v>
                </c:pt>
                <c:pt idx="7146">
                  <c:v>-70.088999999999999</c:v>
                </c:pt>
                <c:pt idx="7147">
                  <c:v>-70.088999999999999</c:v>
                </c:pt>
                <c:pt idx="7148">
                  <c:v>-70.088999999999999</c:v>
                </c:pt>
                <c:pt idx="7149">
                  <c:v>-70.552999999999983</c:v>
                </c:pt>
                <c:pt idx="7150">
                  <c:v>-70.552999999999983</c:v>
                </c:pt>
                <c:pt idx="7151">
                  <c:v>-71.024999999999991</c:v>
                </c:pt>
                <c:pt idx="7152">
                  <c:v>-71.024999999999991</c:v>
                </c:pt>
                <c:pt idx="7153">
                  <c:v>-71.024999999999991</c:v>
                </c:pt>
                <c:pt idx="7154">
                  <c:v>-71.504000000000005</c:v>
                </c:pt>
                <c:pt idx="7155">
                  <c:v>-71.504000000000005</c:v>
                </c:pt>
                <c:pt idx="7156">
                  <c:v>-71.504000000000005</c:v>
                </c:pt>
                <c:pt idx="7157">
                  <c:v>-71.504000000000005</c:v>
                </c:pt>
                <c:pt idx="7158">
                  <c:v>-71.504000000000005</c:v>
                </c:pt>
                <c:pt idx="7159">
                  <c:v>-71.504000000000005</c:v>
                </c:pt>
                <c:pt idx="7160">
                  <c:v>-71.504000000000005</c:v>
                </c:pt>
                <c:pt idx="7161">
                  <c:v>-71.504000000000005</c:v>
                </c:pt>
                <c:pt idx="7162">
                  <c:v>-71.988</c:v>
                </c:pt>
                <c:pt idx="7163">
                  <c:v>-71.988</c:v>
                </c:pt>
                <c:pt idx="7164">
                  <c:v>-71.988</c:v>
                </c:pt>
                <c:pt idx="7165">
                  <c:v>-71.988</c:v>
                </c:pt>
                <c:pt idx="7166">
                  <c:v>-71.988</c:v>
                </c:pt>
                <c:pt idx="7167">
                  <c:v>-71.988</c:v>
                </c:pt>
                <c:pt idx="7168">
                  <c:v>-71.988</c:v>
                </c:pt>
                <c:pt idx="7169">
                  <c:v>-72.480999999999995</c:v>
                </c:pt>
                <c:pt idx="7170">
                  <c:v>-72.480999999999995</c:v>
                </c:pt>
                <c:pt idx="7171">
                  <c:v>-72.480999999999995</c:v>
                </c:pt>
                <c:pt idx="7172">
                  <c:v>-71.988</c:v>
                </c:pt>
                <c:pt idx="7173">
                  <c:v>-71.988</c:v>
                </c:pt>
                <c:pt idx="7174">
                  <c:v>-71.988</c:v>
                </c:pt>
                <c:pt idx="7175">
                  <c:v>-71.988</c:v>
                </c:pt>
                <c:pt idx="7176">
                  <c:v>-71.988</c:v>
                </c:pt>
                <c:pt idx="7177">
                  <c:v>-71.988</c:v>
                </c:pt>
                <c:pt idx="7178">
                  <c:v>-71.988</c:v>
                </c:pt>
                <c:pt idx="7179">
                  <c:v>-71.988</c:v>
                </c:pt>
                <c:pt idx="7180">
                  <c:v>-71.988</c:v>
                </c:pt>
                <c:pt idx="7181">
                  <c:v>-71.988</c:v>
                </c:pt>
                <c:pt idx="7182">
                  <c:v>-71.988</c:v>
                </c:pt>
                <c:pt idx="7183">
                  <c:v>-71.988</c:v>
                </c:pt>
                <c:pt idx="7184">
                  <c:v>-71.988</c:v>
                </c:pt>
                <c:pt idx="7185">
                  <c:v>-71.988</c:v>
                </c:pt>
                <c:pt idx="7186">
                  <c:v>-71.988</c:v>
                </c:pt>
                <c:pt idx="7187">
                  <c:v>-71.988</c:v>
                </c:pt>
                <c:pt idx="7188">
                  <c:v>-72.480999999999995</c:v>
                </c:pt>
                <c:pt idx="7189">
                  <c:v>-71.988</c:v>
                </c:pt>
                <c:pt idx="7190">
                  <c:v>-71.988</c:v>
                </c:pt>
                <c:pt idx="7191">
                  <c:v>-71.988</c:v>
                </c:pt>
                <c:pt idx="7192">
                  <c:v>-71.988</c:v>
                </c:pt>
                <c:pt idx="7193">
                  <c:v>-71.504000000000005</c:v>
                </c:pt>
                <c:pt idx="7194">
                  <c:v>-71.504000000000005</c:v>
                </c:pt>
                <c:pt idx="7195">
                  <c:v>-71.024999999999991</c:v>
                </c:pt>
                <c:pt idx="7196">
                  <c:v>-70.552999999999983</c:v>
                </c:pt>
                <c:pt idx="7197">
                  <c:v>-70.552999999999983</c:v>
                </c:pt>
                <c:pt idx="7198">
                  <c:v>-70.552999999999983</c:v>
                </c:pt>
                <c:pt idx="7199">
                  <c:v>-70.552999999999983</c:v>
                </c:pt>
                <c:pt idx="7200">
                  <c:v>-70.088999999999999</c:v>
                </c:pt>
                <c:pt idx="7201">
                  <c:v>-70.088999999999999</c:v>
                </c:pt>
                <c:pt idx="7202">
                  <c:v>-69.631999999999991</c:v>
                </c:pt>
                <c:pt idx="7203">
                  <c:v>-69.631999999999991</c:v>
                </c:pt>
                <c:pt idx="7204">
                  <c:v>-69.182000000000002</c:v>
                </c:pt>
                <c:pt idx="7205">
                  <c:v>-69.631999999999991</c:v>
                </c:pt>
                <c:pt idx="7206">
                  <c:v>-69.182000000000002</c:v>
                </c:pt>
                <c:pt idx="7207">
                  <c:v>-69.182000000000002</c:v>
                </c:pt>
                <c:pt idx="7208">
                  <c:v>-69.182000000000002</c:v>
                </c:pt>
                <c:pt idx="7209">
                  <c:v>-69.182000000000002</c:v>
                </c:pt>
                <c:pt idx="7210">
                  <c:v>-68.736999999999995</c:v>
                </c:pt>
                <c:pt idx="7211">
                  <c:v>-69.182000000000002</c:v>
                </c:pt>
                <c:pt idx="7212">
                  <c:v>-69.182000000000002</c:v>
                </c:pt>
                <c:pt idx="7213">
                  <c:v>-69.182000000000002</c:v>
                </c:pt>
                <c:pt idx="7214">
                  <c:v>-69.182000000000002</c:v>
                </c:pt>
                <c:pt idx="7215">
                  <c:v>-69.182000000000002</c:v>
                </c:pt>
                <c:pt idx="7216">
                  <c:v>-69.182000000000002</c:v>
                </c:pt>
                <c:pt idx="7217">
                  <c:v>-69.182000000000002</c:v>
                </c:pt>
                <c:pt idx="7218">
                  <c:v>-69.631999999999991</c:v>
                </c:pt>
                <c:pt idx="7219">
                  <c:v>-69.631999999999991</c:v>
                </c:pt>
                <c:pt idx="7220">
                  <c:v>-69.631999999999991</c:v>
                </c:pt>
                <c:pt idx="7221">
                  <c:v>-69.631999999999991</c:v>
                </c:pt>
                <c:pt idx="7222">
                  <c:v>-69.182000000000002</c:v>
                </c:pt>
                <c:pt idx="7223">
                  <c:v>-69.182000000000002</c:v>
                </c:pt>
                <c:pt idx="7224">
                  <c:v>-69.182000000000002</c:v>
                </c:pt>
                <c:pt idx="7225">
                  <c:v>-69.182000000000002</c:v>
                </c:pt>
                <c:pt idx="7226">
                  <c:v>-69.182000000000002</c:v>
                </c:pt>
                <c:pt idx="7227">
                  <c:v>-68.736999999999995</c:v>
                </c:pt>
                <c:pt idx="7228">
                  <c:v>-68.736999999999995</c:v>
                </c:pt>
                <c:pt idx="7229">
                  <c:v>-68.736999999999995</c:v>
                </c:pt>
                <c:pt idx="7230">
                  <c:v>-68.736999999999995</c:v>
                </c:pt>
                <c:pt idx="7231">
                  <c:v>-68.736999999999995</c:v>
                </c:pt>
                <c:pt idx="7232">
                  <c:v>-68.298000000000002</c:v>
                </c:pt>
                <c:pt idx="7233">
                  <c:v>-68.298000000000002</c:v>
                </c:pt>
                <c:pt idx="7234">
                  <c:v>-68.298000000000002</c:v>
                </c:pt>
                <c:pt idx="7235">
                  <c:v>-68.736999999999995</c:v>
                </c:pt>
                <c:pt idx="7236">
                  <c:v>-68.736999999999995</c:v>
                </c:pt>
                <c:pt idx="7237">
                  <c:v>-68.736999999999995</c:v>
                </c:pt>
                <c:pt idx="7238">
                  <c:v>-68.736999999999995</c:v>
                </c:pt>
                <c:pt idx="7239">
                  <c:v>-68.736999999999995</c:v>
                </c:pt>
                <c:pt idx="7240">
                  <c:v>-69.182000000000002</c:v>
                </c:pt>
                <c:pt idx="7241">
                  <c:v>-69.182000000000002</c:v>
                </c:pt>
                <c:pt idx="7242">
                  <c:v>-69.182000000000002</c:v>
                </c:pt>
                <c:pt idx="7243">
                  <c:v>-69.182000000000002</c:v>
                </c:pt>
                <c:pt idx="7244">
                  <c:v>-69.182000000000002</c:v>
                </c:pt>
                <c:pt idx="7245">
                  <c:v>-69.631999999999991</c:v>
                </c:pt>
                <c:pt idx="7246">
                  <c:v>-69.631999999999991</c:v>
                </c:pt>
                <c:pt idx="7247">
                  <c:v>-69.631999999999991</c:v>
                </c:pt>
                <c:pt idx="7248">
                  <c:v>-69.631999999999991</c:v>
                </c:pt>
                <c:pt idx="7249">
                  <c:v>-69.631999999999991</c:v>
                </c:pt>
                <c:pt idx="7250">
                  <c:v>-69.182000000000002</c:v>
                </c:pt>
                <c:pt idx="7251">
                  <c:v>-69.182000000000002</c:v>
                </c:pt>
                <c:pt idx="7252">
                  <c:v>-68.736999999999995</c:v>
                </c:pt>
                <c:pt idx="7253">
                  <c:v>-68.736999999999995</c:v>
                </c:pt>
                <c:pt idx="7254">
                  <c:v>-69.182000000000002</c:v>
                </c:pt>
                <c:pt idx="7255">
                  <c:v>-69.182000000000002</c:v>
                </c:pt>
                <c:pt idx="7256">
                  <c:v>-69.182000000000002</c:v>
                </c:pt>
                <c:pt idx="7257">
                  <c:v>-68.736999999999995</c:v>
                </c:pt>
                <c:pt idx="7258">
                  <c:v>-68.736999999999995</c:v>
                </c:pt>
                <c:pt idx="7259">
                  <c:v>-68.736999999999995</c:v>
                </c:pt>
                <c:pt idx="7260">
                  <c:v>-68.736999999999995</c:v>
                </c:pt>
                <c:pt idx="7261">
                  <c:v>-68.736999999999995</c:v>
                </c:pt>
                <c:pt idx="7262">
                  <c:v>-69.182000000000002</c:v>
                </c:pt>
                <c:pt idx="7263">
                  <c:v>-68.736999999999995</c:v>
                </c:pt>
                <c:pt idx="7264">
                  <c:v>-68.736999999999995</c:v>
                </c:pt>
                <c:pt idx="7265">
                  <c:v>-68.736999999999995</c:v>
                </c:pt>
                <c:pt idx="7266">
                  <c:v>-68.736999999999995</c:v>
                </c:pt>
                <c:pt idx="7267">
                  <c:v>-68.736999999999995</c:v>
                </c:pt>
                <c:pt idx="7268">
                  <c:v>-68.736999999999995</c:v>
                </c:pt>
                <c:pt idx="7269">
                  <c:v>-68.736999999999995</c:v>
                </c:pt>
                <c:pt idx="7270">
                  <c:v>-68.736999999999995</c:v>
                </c:pt>
                <c:pt idx="7271">
                  <c:v>-68.736999999999995</c:v>
                </c:pt>
                <c:pt idx="7272">
                  <c:v>-68.736999999999995</c:v>
                </c:pt>
                <c:pt idx="7273">
                  <c:v>-68.736999999999995</c:v>
                </c:pt>
                <c:pt idx="7274">
                  <c:v>-68.736999999999995</c:v>
                </c:pt>
                <c:pt idx="7275">
                  <c:v>-68.736999999999995</c:v>
                </c:pt>
                <c:pt idx="7276">
                  <c:v>-68.736999999999995</c:v>
                </c:pt>
                <c:pt idx="7277">
                  <c:v>-68.736999999999995</c:v>
                </c:pt>
                <c:pt idx="7278">
                  <c:v>-68.736999999999995</c:v>
                </c:pt>
                <c:pt idx="7279">
                  <c:v>-68.736999999999995</c:v>
                </c:pt>
                <c:pt idx="7280">
                  <c:v>-68.736999999999995</c:v>
                </c:pt>
                <c:pt idx="7281">
                  <c:v>-68.736999999999995</c:v>
                </c:pt>
                <c:pt idx="7282">
                  <c:v>-68.736999999999995</c:v>
                </c:pt>
                <c:pt idx="7283">
                  <c:v>-68.298000000000002</c:v>
                </c:pt>
                <c:pt idx="7284">
                  <c:v>-68.736999999999995</c:v>
                </c:pt>
                <c:pt idx="7285">
                  <c:v>-68.298000000000002</c:v>
                </c:pt>
                <c:pt idx="7286">
                  <c:v>-68.298000000000002</c:v>
                </c:pt>
                <c:pt idx="7287">
                  <c:v>-68.298000000000002</c:v>
                </c:pt>
                <c:pt idx="7288">
                  <c:v>-67.866</c:v>
                </c:pt>
                <c:pt idx="7289">
                  <c:v>-67.438999999999993</c:v>
                </c:pt>
                <c:pt idx="7290">
                  <c:v>-67.438999999999993</c:v>
                </c:pt>
                <c:pt idx="7291">
                  <c:v>-67.438999999999993</c:v>
                </c:pt>
                <c:pt idx="7292">
                  <c:v>-67.866</c:v>
                </c:pt>
                <c:pt idx="7293">
                  <c:v>-67.438999999999993</c:v>
                </c:pt>
                <c:pt idx="7294">
                  <c:v>-67.438999999999993</c:v>
                </c:pt>
                <c:pt idx="7295">
                  <c:v>-67.438999999999993</c:v>
                </c:pt>
                <c:pt idx="7296">
                  <c:v>-67.016000000000005</c:v>
                </c:pt>
                <c:pt idx="7297">
                  <c:v>-66.599999999999994</c:v>
                </c:pt>
                <c:pt idx="7298">
                  <c:v>-66.599999999999994</c:v>
                </c:pt>
                <c:pt idx="7299">
                  <c:v>-66.19</c:v>
                </c:pt>
                <c:pt idx="7300">
                  <c:v>-66.19</c:v>
                </c:pt>
                <c:pt idx="7301">
                  <c:v>-65.384</c:v>
                </c:pt>
                <c:pt idx="7302">
                  <c:v>-65.384</c:v>
                </c:pt>
                <c:pt idx="7303">
                  <c:v>-64.989000000000004</c:v>
                </c:pt>
                <c:pt idx="7304">
                  <c:v>-64.596999999999994</c:v>
                </c:pt>
                <c:pt idx="7305">
                  <c:v>-64.596999999999994</c:v>
                </c:pt>
                <c:pt idx="7306">
                  <c:v>-64.212000000000003</c:v>
                </c:pt>
                <c:pt idx="7307">
                  <c:v>-64.212000000000003</c:v>
                </c:pt>
                <c:pt idx="7308">
                  <c:v>-63.83</c:v>
                </c:pt>
                <c:pt idx="7309">
                  <c:v>-63.451999999999998</c:v>
                </c:pt>
                <c:pt idx="7310">
                  <c:v>-63.451999999999998</c:v>
                </c:pt>
                <c:pt idx="7311">
                  <c:v>-63.451999999999998</c:v>
                </c:pt>
                <c:pt idx="7312">
                  <c:v>-63.08</c:v>
                </c:pt>
                <c:pt idx="7313">
                  <c:v>-63.08</c:v>
                </c:pt>
                <c:pt idx="7314">
                  <c:v>-62.711000000000006</c:v>
                </c:pt>
                <c:pt idx="7315">
                  <c:v>-62.711000000000006</c:v>
                </c:pt>
                <c:pt idx="7316">
                  <c:v>-62.711000000000006</c:v>
                </c:pt>
                <c:pt idx="7317">
                  <c:v>-62.711000000000006</c:v>
                </c:pt>
                <c:pt idx="7318">
                  <c:v>-62.711000000000006</c:v>
                </c:pt>
                <c:pt idx="7319">
                  <c:v>-62.711000000000006</c:v>
                </c:pt>
                <c:pt idx="7320">
                  <c:v>-62.711000000000006</c:v>
                </c:pt>
                <c:pt idx="7321">
                  <c:v>-62.711000000000006</c:v>
                </c:pt>
                <c:pt idx="7322">
                  <c:v>-62.711000000000006</c:v>
                </c:pt>
                <c:pt idx="7323">
                  <c:v>-62.711000000000006</c:v>
                </c:pt>
                <c:pt idx="7324">
                  <c:v>-62.711000000000006</c:v>
                </c:pt>
                <c:pt idx="7325">
                  <c:v>-62.711000000000006</c:v>
                </c:pt>
                <c:pt idx="7326">
                  <c:v>-62.344999999999999</c:v>
                </c:pt>
                <c:pt idx="7327">
                  <c:v>-62.344999999999999</c:v>
                </c:pt>
                <c:pt idx="7328">
                  <c:v>-62.711000000000006</c:v>
                </c:pt>
                <c:pt idx="7329">
                  <c:v>-62.711000000000006</c:v>
                </c:pt>
                <c:pt idx="7330">
                  <c:v>-62.711000000000006</c:v>
                </c:pt>
                <c:pt idx="7331">
                  <c:v>-63.08</c:v>
                </c:pt>
                <c:pt idx="7332">
                  <c:v>-63.08</c:v>
                </c:pt>
                <c:pt idx="7333">
                  <c:v>-63.08</c:v>
                </c:pt>
                <c:pt idx="7334">
                  <c:v>-62.711000000000006</c:v>
                </c:pt>
                <c:pt idx="7335">
                  <c:v>-62.711000000000006</c:v>
                </c:pt>
                <c:pt idx="7336">
                  <c:v>-62.344999999999999</c:v>
                </c:pt>
                <c:pt idx="7337">
                  <c:v>-62.344999999999999</c:v>
                </c:pt>
                <c:pt idx="7338">
                  <c:v>-62.344999999999999</c:v>
                </c:pt>
                <c:pt idx="7339">
                  <c:v>-62.711000000000006</c:v>
                </c:pt>
                <c:pt idx="7340">
                  <c:v>-62.711000000000006</c:v>
                </c:pt>
                <c:pt idx="7341">
                  <c:v>-62.711000000000006</c:v>
                </c:pt>
                <c:pt idx="7342">
                  <c:v>-62.711000000000006</c:v>
                </c:pt>
                <c:pt idx="7343">
                  <c:v>-62.711000000000006</c:v>
                </c:pt>
                <c:pt idx="7344">
                  <c:v>-62.344999999999999</c:v>
                </c:pt>
                <c:pt idx="7345">
                  <c:v>-62.344999999999999</c:v>
                </c:pt>
                <c:pt idx="7346">
                  <c:v>-62.711000000000006</c:v>
                </c:pt>
                <c:pt idx="7347">
                  <c:v>-62.711000000000006</c:v>
                </c:pt>
                <c:pt idx="7348">
                  <c:v>-62.711000000000006</c:v>
                </c:pt>
                <c:pt idx="7349">
                  <c:v>-62.711000000000006</c:v>
                </c:pt>
                <c:pt idx="7350">
                  <c:v>-62.344999999999999</c:v>
                </c:pt>
                <c:pt idx="7351">
                  <c:v>-62.711000000000006</c:v>
                </c:pt>
                <c:pt idx="7352">
                  <c:v>-62.711000000000006</c:v>
                </c:pt>
                <c:pt idx="7353">
                  <c:v>-62.711000000000006</c:v>
                </c:pt>
                <c:pt idx="7354">
                  <c:v>-62.711000000000006</c:v>
                </c:pt>
                <c:pt idx="7355">
                  <c:v>-62.711000000000006</c:v>
                </c:pt>
                <c:pt idx="7356">
                  <c:v>-63.08</c:v>
                </c:pt>
                <c:pt idx="7357">
                  <c:v>-63.08</c:v>
                </c:pt>
                <c:pt idx="7358">
                  <c:v>-63.451999999999998</c:v>
                </c:pt>
                <c:pt idx="7359">
                  <c:v>-63.451999999999998</c:v>
                </c:pt>
                <c:pt idx="7360">
                  <c:v>-63.08</c:v>
                </c:pt>
                <c:pt idx="7361">
                  <c:v>-62.711000000000006</c:v>
                </c:pt>
                <c:pt idx="7362">
                  <c:v>-62.711000000000006</c:v>
                </c:pt>
                <c:pt idx="7363">
                  <c:v>-63.08</c:v>
                </c:pt>
                <c:pt idx="7364">
                  <c:v>-63.08</c:v>
                </c:pt>
                <c:pt idx="7365">
                  <c:v>-63.08</c:v>
                </c:pt>
                <c:pt idx="7366">
                  <c:v>-63.451999999999998</c:v>
                </c:pt>
                <c:pt idx="7367">
                  <c:v>-63.08</c:v>
                </c:pt>
                <c:pt idx="7368">
                  <c:v>-63.08</c:v>
                </c:pt>
                <c:pt idx="7369">
                  <c:v>-63.08</c:v>
                </c:pt>
                <c:pt idx="7370">
                  <c:v>-62.711000000000006</c:v>
                </c:pt>
                <c:pt idx="7371">
                  <c:v>-62.711000000000006</c:v>
                </c:pt>
                <c:pt idx="7372">
                  <c:v>-62.344999999999999</c:v>
                </c:pt>
                <c:pt idx="7373">
                  <c:v>-62.344999999999999</c:v>
                </c:pt>
                <c:pt idx="7374">
                  <c:v>-61.984999999999999</c:v>
                </c:pt>
                <c:pt idx="7375">
                  <c:v>-61.984999999999999</c:v>
                </c:pt>
                <c:pt idx="7376">
                  <c:v>-61.627000000000002</c:v>
                </c:pt>
                <c:pt idx="7377">
                  <c:v>-61.274000000000001</c:v>
                </c:pt>
                <c:pt idx="7378">
                  <c:v>-61.274000000000001</c:v>
                </c:pt>
                <c:pt idx="7379">
                  <c:v>-61.274000000000001</c:v>
                </c:pt>
                <c:pt idx="7380">
                  <c:v>-60.925000000000011</c:v>
                </c:pt>
                <c:pt idx="7381">
                  <c:v>-60.925000000000011</c:v>
                </c:pt>
                <c:pt idx="7382">
                  <c:v>-60.925000000000011</c:v>
                </c:pt>
                <c:pt idx="7383">
                  <c:v>-60.579000000000001</c:v>
                </c:pt>
                <c:pt idx="7384">
                  <c:v>-60.237000000000002</c:v>
                </c:pt>
                <c:pt idx="7385">
                  <c:v>-60.237000000000002</c:v>
                </c:pt>
                <c:pt idx="7386">
                  <c:v>-59.897000000000006</c:v>
                </c:pt>
                <c:pt idx="7387">
                  <c:v>-59.897000000000006</c:v>
                </c:pt>
                <c:pt idx="7388">
                  <c:v>-59.562000000000012</c:v>
                </c:pt>
                <c:pt idx="7389">
                  <c:v>-59.229000000000013</c:v>
                </c:pt>
                <c:pt idx="7390">
                  <c:v>-59.229000000000013</c:v>
                </c:pt>
                <c:pt idx="7391">
                  <c:v>-58.902000000000001</c:v>
                </c:pt>
                <c:pt idx="7392">
                  <c:v>-58.576000000000001</c:v>
                </c:pt>
                <c:pt idx="7393">
                  <c:v>-58.576000000000001</c:v>
                </c:pt>
                <c:pt idx="7394">
                  <c:v>-58.576000000000001</c:v>
                </c:pt>
                <c:pt idx="7395">
                  <c:v>-58.252000000000002</c:v>
                </c:pt>
                <c:pt idx="7396">
                  <c:v>-58.252000000000002</c:v>
                </c:pt>
                <c:pt idx="7397">
                  <c:v>-58.252000000000002</c:v>
                </c:pt>
                <c:pt idx="7398">
                  <c:v>-57.933</c:v>
                </c:pt>
                <c:pt idx="7399">
                  <c:v>-57.617000000000004</c:v>
                </c:pt>
                <c:pt idx="7400">
                  <c:v>-57.303000000000004</c:v>
                </c:pt>
                <c:pt idx="7401">
                  <c:v>-57.303000000000004</c:v>
                </c:pt>
                <c:pt idx="7402">
                  <c:v>-57.303000000000004</c:v>
                </c:pt>
                <c:pt idx="7403">
                  <c:v>-57.303000000000004</c:v>
                </c:pt>
                <c:pt idx="7404">
                  <c:v>-57.303000000000004</c:v>
                </c:pt>
                <c:pt idx="7405">
                  <c:v>-56.992000000000012</c:v>
                </c:pt>
                <c:pt idx="7406">
                  <c:v>-56.992000000000012</c:v>
                </c:pt>
                <c:pt idx="7407">
                  <c:v>-56.992000000000012</c:v>
                </c:pt>
                <c:pt idx="7408">
                  <c:v>-56.992000000000012</c:v>
                </c:pt>
                <c:pt idx="7409">
                  <c:v>-56.992000000000012</c:v>
                </c:pt>
                <c:pt idx="7410">
                  <c:v>-56.992000000000012</c:v>
                </c:pt>
                <c:pt idx="7411">
                  <c:v>-56.684000000000005</c:v>
                </c:pt>
                <c:pt idx="7412">
                  <c:v>-56.684000000000005</c:v>
                </c:pt>
                <c:pt idx="7413">
                  <c:v>-56.378</c:v>
                </c:pt>
                <c:pt idx="7414">
                  <c:v>-56.076000000000001</c:v>
                </c:pt>
                <c:pt idx="7415">
                  <c:v>-55.775000000000013</c:v>
                </c:pt>
                <c:pt idx="7416">
                  <c:v>-55.775000000000013</c:v>
                </c:pt>
                <c:pt idx="7417">
                  <c:v>-55.478000000000002</c:v>
                </c:pt>
                <c:pt idx="7418">
                  <c:v>-55.185000000000002</c:v>
                </c:pt>
                <c:pt idx="7419">
                  <c:v>-54.891000000000005</c:v>
                </c:pt>
                <c:pt idx="7420">
                  <c:v>-54.891000000000005</c:v>
                </c:pt>
                <c:pt idx="7421">
                  <c:v>-54.891000000000005</c:v>
                </c:pt>
                <c:pt idx="7422">
                  <c:v>-54.891000000000005</c:v>
                </c:pt>
                <c:pt idx="7423">
                  <c:v>-54.891000000000005</c:v>
                </c:pt>
                <c:pt idx="7424">
                  <c:v>-54.891000000000005</c:v>
                </c:pt>
                <c:pt idx="7425">
                  <c:v>-54.602000000000011</c:v>
                </c:pt>
                <c:pt idx="7426">
                  <c:v>-54.891000000000005</c:v>
                </c:pt>
                <c:pt idx="7427">
                  <c:v>-54.891000000000005</c:v>
                </c:pt>
                <c:pt idx="7428">
                  <c:v>-54.891000000000005</c:v>
                </c:pt>
                <c:pt idx="7429">
                  <c:v>-54.891000000000005</c:v>
                </c:pt>
                <c:pt idx="7430">
                  <c:v>-55.185000000000002</c:v>
                </c:pt>
                <c:pt idx="7431">
                  <c:v>-55.185000000000002</c:v>
                </c:pt>
                <c:pt idx="7432">
                  <c:v>-55.185000000000002</c:v>
                </c:pt>
                <c:pt idx="7433">
                  <c:v>-55.185000000000002</c:v>
                </c:pt>
                <c:pt idx="7434">
                  <c:v>-55.185000000000002</c:v>
                </c:pt>
                <c:pt idx="7435">
                  <c:v>-55.185000000000002</c:v>
                </c:pt>
                <c:pt idx="7436">
                  <c:v>-55.185000000000002</c:v>
                </c:pt>
                <c:pt idx="7437">
                  <c:v>-55.185000000000002</c:v>
                </c:pt>
                <c:pt idx="7438">
                  <c:v>-54.891000000000005</c:v>
                </c:pt>
                <c:pt idx="7439">
                  <c:v>-54.891000000000005</c:v>
                </c:pt>
                <c:pt idx="7440">
                  <c:v>-54.891000000000005</c:v>
                </c:pt>
                <c:pt idx="7441">
                  <c:v>-55.185000000000002</c:v>
                </c:pt>
                <c:pt idx="7442">
                  <c:v>-55.185000000000002</c:v>
                </c:pt>
                <c:pt idx="7443">
                  <c:v>-54.891000000000005</c:v>
                </c:pt>
                <c:pt idx="7444">
                  <c:v>-54.602000000000011</c:v>
                </c:pt>
                <c:pt idx="7445">
                  <c:v>-54.602000000000011</c:v>
                </c:pt>
                <c:pt idx="7446">
                  <c:v>-54.602000000000011</c:v>
                </c:pt>
                <c:pt idx="7447">
                  <c:v>-54.313999999999993</c:v>
                </c:pt>
                <c:pt idx="7448">
                  <c:v>-54.029000000000003</c:v>
                </c:pt>
                <c:pt idx="7449">
                  <c:v>-53.747</c:v>
                </c:pt>
                <c:pt idx="7450">
                  <c:v>-53.747</c:v>
                </c:pt>
                <c:pt idx="7451">
                  <c:v>-53.747</c:v>
                </c:pt>
                <c:pt idx="7452">
                  <c:v>-53.747</c:v>
                </c:pt>
                <c:pt idx="7453">
                  <c:v>-53.466000000000001</c:v>
                </c:pt>
                <c:pt idx="7454">
                  <c:v>-53.466000000000001</c:v>
                </c:pt>
                <c:pt idx="7455">
                  <c:v>-53.466000000000001</c:v>
                </c:pt>
                <c:pt idx="7456">
                  <c:v>-53.189</c:v>
                </c:pt>
                <c:pt idx="7457">
                  <c:v>-52.911000000000001</c:v>
                </c:pt>
                <c:pt idx="7458">
                  <c:v>-52.638000000000012</c:v>
                </c:pt>
                <c:pt idx="7459">
                  <c:v>-52.638000000000012</c:v>
                </c:pt>
                <c:pt idx="7460">
                  <c:v>-52.366</c:v>
                </c:pt>
                <c:pt idx="7461">
                  <c:v>-52.366</c:v>
                </c:pt>
                <c:pt idx="7462">
                  <c:v>-52.098000000000013</c:v>
                </c:pt>
                <c:pt idx="7463">
                  <c:v>-51.563000000000002</c:v>
                </c:pt>
                <c:pt idx="7464">
                  <c:v>-51.3</c:v>
                </c:pt>
                <c:pt idx="7465">
                  <c:v>-51.039000000000001</c:v>
                </c:pt>
                <c:pt idx="7466">
                  <c:v>-50.778000000000013</c:v>
                </c:pt>
                <c:pt idx="7467">
                  <c:v>-50.521000000000001</c:v>
                </c:pt>
                <c:pt idx="7468">
                  <c:v>-50.265000000000015</c:v>
                </c:pt>
                <c:pt idx="7469">
                  <c:v>-50.265000000000015</c:v>
                </c:pt>
                <c:pt idx="7470">
                  <c:v>-50.012</c:v>
                </c:pt>
                <c:pt idx="7471">
                  <c:v>-49.509</c:v>
                </c:pt>
                <c:pt idx="7472">
                  <c:v>-49.259</c:v>
                </c:pt>
                <c:pt idx="7473">
                  <c:v>-49.013000000000005</c:v>
                </c:pt>
                <c:pt idx="7474">
                  <c:v>-48.768000000000015</c:v>
                </c:pt>
                <c:pt idx="7475">
                  <c:v>-48.525000000000013</c:v>
                </c:pt>
                <c:pt idx="7476">
                  <c:v>-48.282000000000011</c:v>
                </c:pt>
                <c:pt idx="7477">
                  <c:v>-48.042000000000002</c:v>
                </c:pt>
                <c:pt idx="7478">
                  <c:v>-48.042000000000002</c:v>
                </c:pt>
                <c:pt idx="7479">
                  <c:v>-48.282000000000011</c:v>
                </c:pt>
                <c:pt idx="7480">
                  <c:v>-48.042000000000002</c:v>
                </c:pt>
                <c:pt idx="7481">
                  <c:v>-47.803000000000004</c:v>
                </c:pt>
                <c:pt idx="7482">
                  <c:v>-47.565000000000012</c:v>
                </c:pt>
                <c:pt idx="7483">
                  <c:v>-47.565000000000012</c:v>
                </c:pt>
                <c:pt idx="7484">
                  <c:v>-47.33</c:v>
                </c:pt>
                <c:pt idx="7485">
                  <c:v>-47.096000000000011</c:v>
                </c:pt>
                <c:pt idx="7486">
                  <c:v>-47.096000000000011</c:v>
                </c:pt>
                <c:pt idx="7487">
                  <c:v>-46.863</c:v>
                </c:pt>
                <c:pt idx="7488">
                  <c:v>-46.863</c:v>
                </c:pt>
                <c:pt idx="7489">
                  <c:v>-46.863</c:v>
                </c:pt>
                <c:pt idx="7490">
                  <c:v>-46.863</c:v>
                </c:pt>
                <c:pt idx="7491">
                  <c:v>-46.863</c:v>
                </c:pt>
                <c:pt idx="7492">
                  <c:v>-46.863</c:v>
                </c:pt>
                <c:pt idx="7493">
                  <c:v>-46.631</c:v>
                </c:pt>
                <c:pt idx="7494">
                  <c:v>-46.174000000000007</c:v>
                </c:pt>
                <c:pt idx="7495">
                  <c:v>-46.174000000000007</c:v>
                </c:pt>
                <c:pt idx="7496">
                  <c:v>-45.947000000000003</c:v>
                </c:pt>
                <c:pt idx="7497">
                  <c:v>-45.947000000000003</c:v>
                </c:pt>
                <c:pt idx="7498">
                  <c:v>-45.947000000000003</c:v>
                </c:pt>
                <c:pt idx="7499">
                  <c:v>-45.497</c:v>
                </c:pt>
                <c:pt idx="7500">
                  <c:v>-45.276000000000003</c:v>
                </c:pt>
                <c:pt idx="7501">
                  <c:v>-44.835000000000001</c:v>
                </c:pt>
                <c:pt idx="7502">
                  <c:v>-44.615000000000002</c:v>
                </c:pt>
                <c:pt idx="7503">
                  <c:v>-44.181000000000004</c:v>
                </c:pt>
                <c:pt idx="7504">
                  <c:v>-43.967000000000006</c:v>
                </c:pt>
                <c:pt idx="7505">
                  <c:v>-43.753</c:v>
                </c:pt>
                <c:pt idx="7506">
                  <c:v>-43.753</c:v>
                </c:pt>
                <c:pt idx="7507">
                  <c:v>-43.541000000000004</c:v>
                </c:pt>
                <c:pt idx="7508">
                  <c:v>-43.541000000000004</c:v>
                </c:pt>
                <c:pt idx="7509">
                  <c:v>-43.33</c:v>
                </c:pt>
                <c:pt idx="7510">
                  <c:v>-43.33</c:v>
                </c:pt>
                <c:pt idx="7511">
                  <c:v>-43.33</c:v>
                </c:pt>
                <c:pt idx="7512">
                  <c:v>-42.911999999999999</c:v>
                </c:pt>
                <c:pt idx="7513">
                  <c:v>-42.704000000000001</c:v>
                </c:pt>
                <c:pt idx="7514">
                  <c:v>-42.498000000000012</c:v>
                </c:pt>
                <c:pt idx="7515">
                  <c:v>-42.291000000000011</c:v>
                </c:pt>
                <c:pt idx="7516">
                  <c:v>-42.088000000000001</c:v>
                </c:pt>
                <c:pt idx="7517">
                  <c:v>-41.884999999999998</c:v>
                </c:pt>
                <c:pt idx="7518">
                  <c:v>-41.683</c:v>
                </c:pt>
                <c:pt idx="7519">
                  <c:v>-41.481000000000002</c:v>
                </c:pt>
                <c:pt idx="7520">
                  <c:v>-41.481000000000002</c:v>
                </c:pt>
                <c:pt idx="7521">
                  <c:v>-41.282000000000011</c:v>
                </c:pt>
                <c:pt idx="7522">
                  <c:v>-41.481000000000002</c:v>
                </c:pt>
                <c:pt idx="7523">
                  <c:v>-41.084000000000003</c:v>
                </c:pt>
                <c:pt idx="7524">
                  <c:v>-40.886000000000003</c:v>
                </c:pt>
                <c:pt idx="7525">
                  <c:v>-40.689</c:v>
                </c:pt>
                <c:pt idx="7526">
                  <c:v>-40.689</c:v>
                </c:pt>
                <c:pt idx="7527">
                  <c:v>-40.689</c:v>
                </c:pt>
                <c:pt idx="7528">
                  <c:v>-40.689</c:v>
                </c:pt>
                <c:pt idx="7529">
                  <c:v>-40.689</c:v>
                </c:pt>
                <c:pt idx="7530">
                  <c:v>-40.299000000000021</c:v>
                </c:pt>
                <c:pt idx="7531">
                  <c:v>-40.106000000000002</c:v>
                </c:pt>
                <c:pt idx="7532">
                  <c:v>-39.721000000000011</c:v>
                </c:pt>
                <c:pt idx="7533">
                  <c:v>-39.53</c:v>
                </c:pt>
                <c:pt idx="7534">
                  <c:v>-39.53</c:v>
                </c:pt>
                <c:pt idx="7535">
                  <c:v>-39.721000000000011</c:v>
                </c:pt>
                <c:pt idx="7536">
                  <c:v>-39.721000000000011</c:v>
                </c:pt>
                <c:pt idx="7537">
                  <c:v>-39.721000000000011</c:v>
                </c:pt>
                <c:pt idx="7538">
                  <c:v>-39.53</c:v>
                </c:pt>
                <c:pt idx="7539">
                  <c:v>-39.341000000000001</c:v>
                </c:pt>
                <c:pt idx="7540">
                  <c:v>-39.341000000000001</c:v>
                </c:pt>
                <c:pt idx="7541">
                  <c:v>-38.963000000000001</c:v>
                </c:pt>
                <c:pt idx="7542">
                  <c:v>-38.778000000000013</c:v>
                </c:pt>
                <c:pt idx="7543">
                  <c:v>-38.591000000000001</c:v>
                </c:pt>
                <c:pt idx="7544">
                  <c:v>-38.222000000000016</c:v>
                </c:pt>
                <c:pt idx="7545">
                  <c:v>-38.038000000000011</c:v>
                </c:pt>
                <c:pt idx="7546">
                  <c:v>-37.856000000000002</c:v>
                </c:pt>
                <c:pt idx="7547">
                  <c:v>-37.674000000000007</c:v>
                </c:pt>
                <c:pt idx="7548">
                  <c:v>-37.674000000000007</c:v>
                </c:pt>
                <c:pt idx="7549">
                  <c:v>-37.674000000000007</c:v>
                </c:pt>
                <c:pt idx="7550">
                  <c:v>-37.493000000000002</c:v>
                </c:pt>
                <c:pt idx="7551">
                  <c:v>-37.493000000000002</c:v>
                </c:pt>
                <c:pt idx="7552">
                  <c:v>-37.313999999999993</c:v>
                </c:pt>
                <c:pt idx="7553">
                  <c:v>-37.134</c:v>
                </c:pt>
                <c:pt idx="7554">
                  <c:v>-36.956000000000003</c:v>
                </c:pt>
                <c:pt idx="7555">
                  <c:v>-36.778000000000013</c:v>
                </c:pt>
                <c:pt idx="7556">
                  <c:v>-36.251000000000005</c:v>
                </c:pt>
                <c:pt idx="7557">
                  <c:v>-35.903000000000006</c:v>
                </c:pt>
                <c:pt idx="7558">
                  <c:v>-35.730000000000011</c:v>
                </c:pt>
                <c:pt idx="7559">
                  <c:v>-35.559000000000005</c:v>
                </c:pt>
                <c:pt idx="7560">
                  <c:v>-35.559000000000005</c:v>
                </c:pt>
                <c:pt idx="7561">
                  <c:v>-35.387999999999998</c:v>
                </c:pt>
                <c:pt idx="7562">
                  <c:v>-35.217000000000006</c:v>
                </c:pt>
                <c:pt idx="7563">
                  <c:v>-34.71</c:v>
                </c:pt>
                <c:pt idx="7564">
                  <c:v>-34.377000000000002</c:v>
                </c:pt>
                <c:pt idx="7565">
                  <c:v>-34.044000000000004</c:v>
                </c:pt>
                <c:pt idx="7566">
                  <c:v>-33.716000000000001</c:v>
                </c:pt>
                <c:pt idx="7567">
                  <c:v>-33.39</c:v>
                </c:pt>
                <c:pt idx="7568">
                  <c:v>-33.066000000000003</c:v>
                </c:pt>
                <c:pt idx="7569">
                  <c:v>-32.746000000000002</c:v>
                </c:pt>
                <c:pt idx="7570">
                  <c:v>-32.427</c:v>
                </c:pt>
                <c:pt idx="7571">
                  <c:v>-32.112000000000002</c:v>
                </c:pt>
                <c:pt idx="7572">
                  <c:v>-31.956</c:v>
                </c:pt>
                <c:pt idx="7573">
                  <c:v>-31.798999999999992</c:v>
                </c:pt>
                <c:pt idx="7574">
                  <c:v>-31.487999999999992</c:v>
                </c:pt>
                <c:pt idx="7575">
                  <c:v>-31.18</c:v>
                </c:pt>
                <c:pt idx="7576">
                  <c:v>-31.027000000000001</c:v>
                </c:pt>
                <c:pt idx="7577">
                  <c:v>-30.873999999999999</c:v>
                </c:pt>
                <c:pt idx="7578">
                  <c:v>-30.873999999999999</c:v>
                </c:pt>
                <c:pt idx="7579">
                  <c:v>-30.721</c:v>
                </c:pt>
                <c:pt idx="7580">
                  <c:v>-30.57</c:v>
                </c:pt>
                <c:pt idx="7581">
                  <c:v>-30.118000000000006</c:v>
                </c:pt>
                <c:pt idx="7582">
                  <c:v>-29.821000000000005</c:v>
                </c:pt>
                <c:pt idx="7583">
                  <c:v>-29.672000000000001</c:v>
                </c:pt>
                <c:pt idx="7584">
                  <c:v>-29.524000000000001</c:v>
                </c:pt>
                <c:pt idx="7585">
                  <c:v>-29.084999999999994</c:v>
                </c:pt>
                <c:pt idx="7586">
                  <c:v>-28.649000000000001</c:v>
                </c:pt>
                <c:pt idx="7587">
                  <c:v>-28.504999999999999</c:v>
                </c:pt>
                <c:pt idx="7588">
                  <c:v>-28.216999999999999</c:v>
                </c:pt>
                <c:pt idx="7589">
                  <c:v>-28.074999999999999</c:v>
                </c:pt>
                <c:pt idx="7590">
                  <c:v>-27.933</c:v>
                </c:pt>
                <c:pt idx="7591">
                  <c:v>-27.650000000000006</c:v>
                </c:pt>
                <c:pt idx="7592">
                  <c:v>-27.231000000000005</c:v>
                </c:pt>
                <c:pt idx="7593">
                  <c:v>-26.812999999999999</c:v>
                </c:pt>
                <c:pt idx="7594">
                  <c:v>-26.675999999999991</c:v>
                </c:pt>
                <c:pt idx="7595">
                  <c:v>-26.538</c:v>
                </c:pt>
                <c:pt idx="7596">
                  <c:v>-26.401</c:v>
                </c:pt>
                <c:pt idx="7597">
                  <c:v>-26.263999999999992</c:v>
                </c:pt>
                <c:pt idx="7598">
                  <c:v>-26.263999999999992</c:v>
                </c:pt>
                <c:pt idx="7599">
                  <c:v>-25.994</c:v>
                </c:pt>
                <c:pt idx="7600">
                  <c:v>-25.724</c:v>
                </c:pt>
                <c:pt idx="7601">
                  <c:v>-25.19</c:v>
                </c:pt>
                <c:pt idx="7602">
                  <c:v>-24.922999999999984</c:v>
                </c:pt>
                <c:pt idx="7603">
                  <c:v>-24.66</c:v>
                </c:pt>
                <c:pt idx="7604">
                  <c:v>-24.66</c:v>
                </c:pt>
                <c:pt idx="7605">
                  <c:v>-24.529</c:v>
                </c:pt>
                <c:pt idx="7606">
                  <c:v>-24.529</c:v>
                </c:pt>
                <c:pt idx="7607">
                  <c:v>-24.138000000000005</c:v>
                </c:pt>
                <c:pt idx="7608">
                  <c:v>-23.881</c:v>
                </c:pt>
                <c:pt idx="7609">
                  <c:v>-23.367999999999999</c:v>
                </c:pt>
                <c:pt idx="7610">
                  <c:v>-23.114000000000008</c:v>
                </c:pt>
                <c:pt idx="7611">
                  <c:v>-22.861999999999991</c:v>
                </c:pt>
                <c:pt idx="7612">
                  <c:v>-22.736000000000001</c:v>
                </c:pt>
                <c:pt idx="7613">
                  <c:v>-22.611999999999998</c:v>
                </c:pt>
                <c:pt idx="7614">
                  <c:v>-22.48599999999999</c:v>
                </c:pt>
                <c:pt idx="7615">
                  <c:v>-22.361999999999991</c:v>
                </c:pt>
                <c:pt idx="7616">
                  <c:v>-22.113000000000007</c:v>
                </c:pt>
                <c:pt idx="7617">
                  <c:v>-21.869</c:v>
                </c:pt>
                <c:pt idx="7618">
                  <c:v>-21.379000000000001</c:v>
                </c:pt>
                <c:pt idx="7619">
                  <c:v>-21.135999999999999</c:v>
                </c:pt>
                <c:pt idx="7620">
                  <c:v>-21.015000000000001</c:v>
                </c:pt>
                <c:pt idx="7621">
                  <c:v>-20.895</c:v>
                </c:pt>
                <c:pt idx="7622">
                  <c:v>-20.655000000000001</c:v>
                </c:pt>
                <c:pt idx="7623">
                  <c:v>-20.417999999999999</c:v>
                </c:pt>
                <c:pt idx="7624">
                  <c:v>-20.061</c:v>
                </c:pt>
                <c:pt idx="7625">
                  <c:v>-19.826000000000001</c:v>
                </c:pt>
                <c:pt idx="7626">
                  <c:v>-19.475999999999992</c:v>
                </c:pt>
                <c:pt idx="7627">
                  <c:v>-19.244</c:v>
                </c:pt>
                <c:pt idx="7628">
                  <c:v>-19.126999999999999</c:v>
                </c:pt>
                <c:pt idx="7629">
                  <c:v>-19.126999999999999</c:v>
                </c:pt>
                <c:pt idx="7630">
                  <c:v>-19.244</c:v>
                </c:pt>
                <c:pt idx="7631">
                  <c:v>-19.244</c:v>
                </c:pt>
                <c:pt idx="7632">
                  <c:v>-19.012</c:v>
                </c:pt>
                <c:pt idx="7633">
                  <c:v>-18.667999999999999</c:v>
                </c:pt>
                <c:pt idx="7634">
                  <c:v>-18.439999999999994</c:v>
                </c:pt>
                <c:pt idx="7635">
                  <c:v>-18.326000000000001</c:v>
                </c:pt>
                <c:pt idx="7636">
                  <c:v>-18.099</c:v>
                </c:pt>
                <c:pt idx="7637">
                  <c:v>-17.987999999999992</c:v>
                </c:pt>
                <c:pt idx="7638">
                  <c:v>-17.987999999999992</c:v>
                </c:pt>
                <c:pt idx="7639">
                  <c:v>-17.873999999999999</c:v>
                </c:pt>
                <c:pt idx="7640">
                  <c:v>-17.873999999999999</c:v>
                </c:pt>
                <c:pt idx="7641">
                  <c:v>-17.763000000000002</c:v>
                </c:pt>
                <c:pt idx="7642">
                  <c:v>-17.54</c:v>
                </c:pt>
                <c:pt idx="7643">
                  <c:v>-17.427999999999994</c:v>
                </c:pt>
                <c:pt idx="7644">
                  <c:v>-17.315999999999999</c:v>
                </c:pt>
                <c:pt idx="7645">
                  <c:v>-17.207000000000001</c:v>
                </c:pt>
                <c:pt idx="7646">
                  <c:v>-16.875</c:v>
                </c:pt>
                <c:pt idx="7647">
                  <c:v>-16.437999999999999</c:v>
                </c:pt>
                <c:pt idx="7648">
                  <c:v>-16.111999999999998</c:v>
                </c:pt>
                <c:pt idx="7649">
                  <c:v>-15.896000000000004</c:v>
                </c:pt>
                <c:pt idx="7650">
                  <c:v>-15.576000000000002</c:v>
                </c:pt>
                <c:pt idx="7651">
                  <c:v>-15.255000000000004</c:v>
                </c:pt>
                <c:pt idx="7652">
                  <c:v>-15.045</c:v>
                </c:pt>
                <c:pt idx="7653">
                  <c:v>-14.939</c:v>
                </c:pt>
                <c:pt idx="7654">
                  <c:v>-14.728</c:v>
                </c:pt>
                <c:pt idx="7655">
                  <c:v>-14.624000000000001</c:v>
                </c:pt>
                <c:pt idx="7656">
                  <c:v>-14.519</c:v>
                </c:pt>
                <c:pt idx="7657">
                  <c:v>-14.103</c:v>
                </c:pt>
                <c:pt idx="7658">
                  <c:v>-13.896000000000004</c:v>
                </c:pt>
                <c:pt idx="7659">
                  <c:v>-13.589</c:v>
                </c:pt>
                <c:pt idx="7660">
                  <c:v>-13.283000000000001</c:v>
                </c:pt>
                <c:pt idx="7661">
                  <c:v>-12.978</c:v>
                </c:pt>
                <c:pt idx="7662">
                  <c:v>-12.678000000000001</c:v>
                </c:pt>
                <c:pt idx="7663">
                  <c:v>-12.577</c:v>
                </c:pt>
                <c:pt idx="7664">
                  <c:v>-12.577</c:v>
                </c:pt>
                <c:pt idx="7665">
                  <c:v>-12.476000000000004</c:v>
                </c:pt>
                <c:pt idx="7666">
                  <c:v>-12.476000000000004</c:v>
                </c:pt>
                <c:pt idx="7667">
                  <c:v>-12.377000000000002</c:v>
                </c:pt>
                <c:pt idx="7668">
                  <c:v>-12.078000000000001</c:v>
                </c:pt>
                <c:pt idx="7669">
                  <c:v>-11.781000000000001</c:v>
                </c:pt>
                <c:pt idx="7670">
                  <c:v>-11.585000000000004</c:v>
                </c:pt>
                <c:pt idx="7671">
                  <c:v>-11.097</c:v>
                </c:pt>
                <c:pt idx="7672">
                  <c:v>-10.71</c:v>
                </c:pt>
                <c:pt idx="7673">
                  <c:v>-10.613</c:v>
                </c:pt>
                <c:pt idx="7674">
                  <c:v>-10.518000000000001</c:v>
                </c:pt>
                <c:pt idx="7675">
                  <c:v>-10.422000000000002</c:v>
                </c:pt>
                <c:pt idx="7676">
                  <c:v>-10.327</c:v>
                </c:pt>
                <c:pt idx="7677">
                  <c:v>-10.136000000000001</c:v>
                </c:pt>
                <c:pt idx="7678">
                  <c:v>-9.8500000000000032</c:v>
                </c:pt>
                <c:pt idx="7679">
                  <c:v>-9.6610000000000014</c:v>
                </c:pt>
                <c:pt idx="7680">
                  <c:v>-9.6610000000000014</c:v>
                </c:pt>
                <c:pt idx="7681">
                  <c:v>-9.7560000000000002</c:v>
                </c:pt>
                <c:pt idx="7682">
                  <c:v>-9.6610000000000014</c:v>
                </c:pt>
                <c:pt idx="7683">
                  <c:v>-9.3800000000000008</c:v>
                </c:pt>
                <c:pt idx="7684">
                  <c:v>-9.2870000000000008</c:v>
                </c:pt>
                <c:pt idx="7685">
                  <c:v>-9.3800000000000008</c:v>
                </c:pt>
                <c:pt idx="7686">
                  <c:v>-9.6610000000000014</c:v>
                </c:pt>
                <c:pt idx="7687">
                  <c:v>-9.7560000000000002</c:v>
                </c:pt>
                <c:pt idx="7688">
                  <c:v>-9.7560000000000002</c:v>
                </c:pt>
                <c:pt idx="7689">
                  <c:v>-9.8500000000000032</c:v>
                </c:pt>
                <c:pt idx="7690">
                  <c:v>-10.041</c:v>
                </c:pt>
                <c:pt idx="7691">
                  <c:v>-10.231999999999999</c:v>
                </c:pt>
                <c:pt idx="7692">
                  <c:v>-10.422000000000002</c:v>
                </c:pt>
                <c:pt idx="7693">
                  <c:v>-10.518000000000001</c:v>
                </c:pt>
                <c:pt idx="7694">
                  <c:v>-10.327</c:v>
                </c:pt>
                <c:pt idx="7695">
                  <c:v>-10.136000000000001</c:v>
                </c:pt>
                <c:pt idx="7696">
                  <c:v>-9.9450000000000003</c:v>
                </c:pt>
                <c:pt idx="7697">
                  <c:v>-9.7560000000000002</c:v>
                </c:pt>
                <c:pt idx="7698">
                  <c:v>-9.5670000000000002</c:v>
                </c:pt>
                <c:pt idx="7699">
                  <c:v>-9.5670000000000002</c:v>
                </c:pt>
                <c:pt idx="7700">
                  <c:v>-9.4740000000000002</c:v>
                </c:pt>
                <c:pt idx="7701">
                  <c:v>-9.5670000000000002</c:v>
                </c:pt>
                <c:pt idx="7702">
                  <c:v>-9.4740000000000002</c:v>
                </c:pt>
                <c:pt idx="7703">
                  <c:v>-9.4740000000000002</c:v>
                </c:pt>
                <c:pt idx="7704">
                  <c:v>-9.3800000000000008</c:v>
                </c:pt>
                <c:pt idx="7705">
                  <c:v>-9.2870000000000008</c:v>
                </c:pt>
                <c:pt idx="7706">
                  <c:v>-9.0990000000000002</c:v>
                </c:pt>
                <c:pt idx="7707">
                  <c:v>-8.9120000000000008</c:v>
                </c:pt>
                <c:pt idx="7708">
                  <c:v>-8.82</c:v>
                </c:pt>
                <c:pt idx="7709">
                  <c:v>-8.7270000000000003</c:v>
                </c:pt>
                <c:pt idx="7710">
                  <c:v>-8.6349999999999998</c:v>
                </c:pt>
                <c:pt idx="7711">
                  <c:v>-8.4510000000000005</c:v>
                </c:pt>
                <c:pt idx="7712">
                  <c:v>-8.2680000000000025</c:v>
                </c:pt>
                <c:pt idx="7713">
                  <c:v>-7.9020000000000001</c:v>
                </c:pt>
                <c:pt idx="7714">
                  <c:v>-7.5389999999999997</c:v>
                </c:pt>
                <c:pt idx="7715">
                  <c:v>-7.1790000000000003</c:v>
                </c:pt>
                <c:pt idx="7716">
                  <c:v>-7.0010000000000003</c:v>
                </c:pt>
                <c:pt idx="7717">
                  <c:v>-6.820999999999998</c:v>
                </c:pt>
                <c:pt idx="7718">
                  <c:v>-6.5539999999999985</c:v>
                </c:pt>
                <c:pt idx="7719">
                  <c:v>-6.29</c:v>
                </c:pt>
                <c:pt idx="7720">
                  <c:v>-6.0249999999999986</c:v>
                </c:pt>
                <c:pt idx="7721">
                  <c:v>-5.9390000000000018</c:v>
                </c:pt>
                <c:pt idx="7722">
                  <c:v>-5.6760000000000002</c:v>
                </c:pt>
                <c:pt idx="7723">
                  <c:v>-5.415</c:v>
                </c:pt>
                <c:pt idx="7724">
                  <c:v>-5.0709999999999997</c:v>
                </c:pt>
                <c:pt idx="7725">
                  <c:v>-4.8979999999999979</c:v>
                </c:pt>
                <c:pt idx="7726">
                  <c:v>-4.8979999999999979</c:v>
                </c:pt>
                <c:pt idx="7727">
                  <c:v>-4.7269999999999985</c:v>
                </c:pt>
                <c:pt idx="7728">
                  <c:v>-4.641</c:v>
                </c:pt>
                <c:pt idx="7729">
                  <c:v>-4.556</c:v>
                </c:pt>
                <c:pt idx="7730">
                  <c:v>-4.384999999999998</c:v>
                </c:pt>
                <c:pt idx="7731">
                  <c:v>-4.2160000000000002</c:v>
                </c:pt>
                <c:pt idx="7732">
                  <c:v>-3.8789999999999991</c:v>
                </c:pt>
                <c:pt idx="7733">
                  <c:v>-3.46</c:v>
                </c:pt>
                <c:pt idx="7734">
                  <c:v>-3.3769999999999989</c:v>
                </c:pt>
                <c:pt idx="7735">
                  <c:v>-3.21</c:v>
                </c:pt>
                <c:pt idx="7736">
                  <c:v>-3.1269999999999998</c:v>
                </c:pt>
                <c:pt idx="7737">
                  <c:v>-3.044</c:v>
                </c:pt>
                <c:pt idx="7738">
                  <c:v>-2.9609999999999999</c:v>
                </c:pt>
                <c:pt idx="7739">
                  <c:v>-2.7959999999999998</c:v>
                </c:pt>
                <c:pt idx="7740">
                  <c:v>-2.7130000000000001</c:v>
                </c:pt>
                <c:pt idx="7741">
                  <c:v>-2.5489999999999999</c:v>
                </c:pt>
                <c:pt idx="7742">
                  <c:v>-2.3849999999999998</c:v>
                </c:pt>
                <c:pt idx="7743">
                  <c:v>-1.9790000000000001</c:v>
                </c:pt>
                <c:pt idx="7744">
                  <c:v>-1.655</c:v>
                </c:pt>
                <c:pt idx="7745">
                  <c:v>-1.4129999999999996</c:v>
                </c:pt>
                <c:pt idx="7746">
                  <c:v>-1.3320000000000001</c:v>
                </c:pt>
                <c:pt idx="7747">
                  <c:v>-1.2529999999999994</c:v>
                </c:pt>
                <c:pt idx="7748">
                  <c:v>-1.093</c:v>
                </c:pt>
                <c:pt idx="7749">
                  <c:v>-0.8540000000000002</c:v>
                </c:pt>
                <c:pt idx="7750">
                  <c:v>-0.45800000000000002</c:v>
                </c:pt>
                <c:pt idx="7751">
                  <c:v>-0.14300000000000004</c:v>
                </c:pt>
                <c:pt idx="7752">
                  <c:v>1.4E-2</c:v>
                </c:pt>
                <c:pt idx="7753">
                  <c:v>9.1000000000000025E-2</c:v>
                </c:pt>
                <c:pt idx="7754">
                  <c:v>0.24800000000000005</c:v>
                </c:pt>
                <c:pt idx="7755">
                  <c:v>0.40500000000000008</c:v>
                </c:pt>
                <c:pt idx="7756">
                  <c:v>0.4820000000000001</c:v>
                </c:pt>
                <c:pt idx="7757">
                  <c:v>0.71400000000000019</c:v>
                </c:pt>
                <c:pt idx="7758">
                  <c:v>1.022</c:v>
                </c:pt>
                <c:pt idx="7759">
                  <c:v>1.4809999999999997</c:v>
                </c:pt>
                <c:pt idx="7760">
                  <c:v>1.861</c:v>
                </c:pt>
                <c:pt idx="7761">
                  <c:v>2.1629999999999998</c:v>
                </c:pt>
                <c:pt idx="7762">
                  <c:v>2.464</c:v>
                </c:pt>
                <c:pt idx="7763">
                  <c:v>2.5389999999999997</c:v>
                </c:pt>
                <c:pt idx="7764">
                  <c:v>2.6890000000000001</c:v>
                </c:pt>
                <c:pt idx="7765">
                  <c:v>2.911999999999999</c:v>
                </c:pt>
                <c:pt idx="7766">
                  <c:v>3.2829999999999999</c:v>
                </c:pt>
                <c:pt idx="7767">
                  <c:v>3.4289999999999998</c:v>
                </c:pt>
                <c:pt idx="7768">
                  <c:v>3.4289999999999998</c:v>
                </c:pt>
                <c:pt idx="7769">
                  <c:v>3.5019999999999998</c:v>
                </c:pt>
                <c:pt idx="7770">
                  <c:v>3.65</c:v>
                </c:pt>
                <c:pt idx="7771">
                  <c:v>3.9430000000000001</c:v>
                </c:pt>
                <c:pt idx="7772">
                  <c:v>4.2350000000000003</c:v>
                </c:pt>
                <c:pt idx="7773">
                  <c:v>4.3789999999999996</c:v>
                </c:pt>
                <c:pt idx="7774">
                  <c:v>4.4509999999999996</c:v>
                </c:pt>
                <c:pt idx="7775">
                  <c:v>4.5249999999999986</c:v>
                </c:pt>
                <c:pt idx="7776">
                  <c:v>4.5969999999999995</c:v>
                </c:pt>
                <c:pt idx="7777">
                  <c:v>4.6689999999999978</c:v>
                </c:pt>
                <c:pt idx="7778">
                  <c:v>4.7409999999999997</c:v>
                </c:pt>
                <c:pt idx="7779">
                  <c:v>4.884999999999998</c:v>
                </c:pt>
                <c:pt idx="7780">
                  <c:v>5.0990000000000002</c:v>
                </c:pt>
                <c:pt idx="7781">
                  <c:v>5.4569999999999999</c:v>
                </c:pt>
                <c:pt idx="7782">
                  <c:v>5.5990000000000002</c:v>
                </c:pt>
                <c:pt idx="7783">
                  <c:v>5.5990000000000002</c:v>
                </c:pt>
                <c:pt idx="7784">
                  <c:v>5.74</c:v>
                </c:pt>
                <c:pt idx="7785">
                  <c:v>5.8119999999999985</c:v>
                </c:pt>
                <c:pt idx="7786">
                  <c:v>5.8819999999999997</c:v>
                </c:pt>
                <c:pt idx="7787">
                  <c:v>6.0219999999999985</c:v>
                </c:pt>
                <c:pt idx="7788">
                  <c:v>6.0939999999999985</c:v>
                </c:pt>
                <c:pt idx="7789">
                  <c:v>6.2350000000000003</c:v>
                </c:pt>
                <c:pt idx="7790">
                  <c:v>6.375</c:v>
                </c:pt>
                <c:pt idx="7791">
                  <c:v>6.5839999999999996</c:v>
                </c:pt>
                <c:pt idx="7792">
                  <c:v>6.9329999999999998</c:v>
                </c:pt>
                <c:pt idx="7793">
                  <c:v>7.2789999999999999</c:v>
                </c:pt>
                <c:pt idx="7794">
                  <c:v>7.4859999999999998</c:v>
                </c:pt>
                <c:pt idx="7795">
                  <c:v>7.6229999999999976</c:v>
                </c:pt>
                <c:pt idx="7796">
                  <c:v>7.6909999999999981</c:v>
                </c:pt>
                <c:pt idx="7797">
                  <c:v>7.83</c:v>
                </c:pt>
                <c:pt idx="7798">
                  <c:v>7.9660000000000002</c:v>
                </c:pt>
                <c:pt idx="7799">
                  <c:v>8.2379999999999995</c:v>
                </c:pt>
                <c:pt idx="7800">
                  <c:v>8.6449999999999996</c:v>
                </c:pt>
                <c:pt idx="7801">
                  <c:v>8.9820000000000029</c:v>
                </c:pt>
                <c:pt idx="7802">
                  <c:v>9.3160000000000007</c:v>
                </c:pt>
                <c:pt idx="7803">
                  <c:v>9.4500000000000028</c:v>
                </c:pt>
                <c:pt idx="7804">
                  <c:v>9.516</c:v>
                </c:pt>
                <c:pt idx="7805">
                  <c:v>9.5830000000000002</c:v>
                </c:pt>
                <c:pt idx="7806">
                  <c:v>9.7830000000000013</c:v>
                </c:pt>
                <c:pt idx="7807">
                  <c:v>10.179</c:v>
                </c:pt>
                <c:pt idx="7808">
                  <c:v>10.377000000000002</c:v>
                </c:pt>
                <c:pt idx="7809">
                  <c:v>10.575000000000003</c:v>
                </c:pt>
                <c:pt idx="7810">
                  <c:v>10.771000000000001</c:v>
                </c:pt>
                <c:pt idx="7811">
                  <c:v>10.836</c:v>
                </c:pt>
                <c:pt idx="7812">
                  <c:v>10.9</c:v>
                </c:pt>
                <c:pt idx="7813">
                  <c:v>11.03</c:v>
                </c:pt>
                <c:pt idx="7814">
                  <c:v>11.161</c:v>
                </c:pt>
                <c:pt idx="7815">
                  <c:v>11.421000000000001</c:v>
                </c:pt>
                <c:pt idx="7816">
                  <c:v>11.808</c:v>
                </c:pt>
                <c:pt idx="7817">
                  <c:v>12.191000000000001</c:v>
                </c:pt>
                <c:pt idx="7818">
                  <c:v>12.511000000000001</c:v>
                </c:pt>
                <c:pt idx="7819">
                  <c:v>12.7</c:v>
                </c:pt>
                <c:pt idx="7820">
                  <c:v>12.828000000000001</c:v>
                </c:pt>
                <c:pt idx="7821">
                  <c:v>13.017000000000001</c:v>
                </c:pt>
                <c:pt idx="7822">
                  <c:v>13.143000000000001</c:v>
                </c:pt>
                <c:pt idx="7823">
                  <c:v>13.269</c:v>
                </c:pt>
                <c:pt idx="7824">
                  <c:v>13.584</c:v>
                </c:pt>
                <c:pt idx="7825">
                  <c:v>14.02</c:v>
                </c:pt>
                <c:pt idx="7826">
                  <c:v>14.392000000000003</c:v>
                </c:pt>
                <c:pt idx="7827">
                  <c:v>14.702</c:v>
                </c:pt>
                <c:pt idx="7828">
                  <c:v>14.886000000000005</c:v>
                </c:pt>
                <c:pt idx="7829">
                  <c:v>14.949</c:v>
                </c:pt>
                <c:pt idx="7830">
                  <c:v>15.132</c:v>
                </c:pt>
                <c:pt idx="7831">
                  <c:v>15.316000000000004</c:v>
                </c:pt>
                <c:pt idx="7832">
                  <c:v>15.559000000000003</c:v>
                </c:pt>
                <c:pt idx="7833">
                  <c:v>15.741</c:v>
                </c:pt>
                <c:pt idx="7834">
                  <c:v>16.045000000000002</c:v>
                </c:pt>
                <c:pt idx="7835">
                  <c:v>16.524999999999999</c:v>
                </c:pt>
                <c:pt idx="7836">
                  <c:v>16.766999999999992</c:v>
                </c:pt>
                <c:pt idx="7837">
                  <c:v>16.944999999999993</c:v>
                </c:pt>
                <c:pt idx="7838">
                  <c:v>17.125</c:v>
                </c:pt>
                <c:pt idx="7839">
                  <c:v>17.303000000000001</c:v>
                </c:pt>
                <c:pt idx="7840">
                  <c:v>17.481000000000002</c:v>
                </c:pt>
                <c:pt idx="7841">
                  <c:v>17.658000000000001</c:v>
                </c:pt>
                <c:pt idx="7842">
                  <c:v>17.895</c:v>
                </c:pt>
                <c:pt idx="7843">
                  <c:v>18.189</c:v>
                </c:pt>
                <c:pt idx="7844">
                  <c:v>18.54</c:v>
                </c:pt>
                <c:pt idx="7845">
                  <c:v>18.947999999999993</c:v>
                </c:pt>
                <c:pt idx="7846">
                  <c:v>19.353000000000005</c:v>
                </c:pt>
                <c:pt idx="7847">
                  <c:v>19.640999999999991</c:v>
                </c:pt>
                <c:pt idx="7848">
                  <c:v>19.756</c:v>
                </c:pt>
                <c:pt idx="7849">
                  <c:v>19.872</c:v>
                </c:pt>
                <c:pt idx="7850">
                  <c:v>19.986999999999984</c:v>
                </c:pt>
                <c:pt idx="7851">
                  <c:v>20.158000000000001</c:v>
                </c:pt>
                <c:pt idx="7852">
                  <c:v>20.443999999999992</c:v>
                </c:pt>
                <c:pt idx="7853">
                  <c:v>20.841999999999999</c:v>
                </c:pt>
                <c:pt idx="7854">
                  <c:v>21.181999999999999</c:v>
                </c:pt>
                <c:pt idx="7855">
                  <c:v>21.407</c:v>
                </c:pt>
                <c:pt idx="7856">
                  <c:v>21.518999999999991</c:v>
                </c:pt>
                <c:pt idx="7857">
                  <c:v>21.518999999999991</c:v>
                </c:pt>
                <c:pt idx="7858">
                  <c:v>21.632000000000001</c:v>
                </c:pt>
                <c:pt idx="7859">
                  <c:v>21.744</c:v>
                </c:pt>
                <c:pt idx="7860">
                  <c:v>21.855</c:v>
                </c:pt>
                <c:pt idx="7861">
                  <c:v>22.08</c:v>
                </c:pt>
                <c:pt idx="7862">
                  <c:v>22.413</c:v>
                </c:pt>
                <c:pt idx="7863">
                  <c:v>22.635999999999999</c:v>
                </c:pt>
                <c:pt idx="7864">
                  <c:v>22.745999999999988</c:v>
                </c:pt>
                <c:pt idx="7865">
                  <c:v>22.802</c:v>
                </c:pt>
                <c:pt idx="7866">
                  <c:v>22.858000000000001</c:v>
                </c:pt>
                <c:pt idx="7867">
                  <c:v>23.023</c:v>
                </c:pt>
                <c:pt idx="7868">
                  <c:v>23.408999999999988</c:v>
                </c:pt>
                <c:pt idx="7869">
                  <c:v>23.681999999999999</c:v>
                </c:pt>
                <c:pt idx="7870">
                  <c:v>23.956</c:v>
                </c:pt>
                <c:pt idx="7871">
                  <c:v>24.173999999999999</c:v>
                </c:pt>
                <c:pt idx="7872">
                  <c:v>24.337000000000007</c:v>
                </c:pt>
                <c:pt idx="7873">
                  <c:v>24.498999999999988</c:v>
                </c:pt>
                <c:pt idx="7874">
                  <c:v>24.663</c:v>
                </c:pt>
                <c:pt idx="7875">
                  <c:v>24.824999999999999</c:v>
                </c:pt>
                <c:pt idx="7876">
                  <c:v>24.986999999999984</c:v>
                </c:pt>
                <c:pt idx="7877">
                  <c:v>25.146999999999991</c:v>
                </c:pt>
                <c:pt idx="7878">
                  <c:v>25.363</c:v>
                </c:pt>
                <c:pt idx="7879">
                  <c:v>25.417000000000005</c:v>
                </c:pt>
                <c:pt idx="7880">
                  <c:v>25.471</c:v>
                </c:pt>
                <c:pt idx="7881">
                  <c:v>25.471</c:v>
                </c:pt>
                <c:pt idx="7882">
                  <c:v>25.524000000000001</c:v>
                </c:pt>
                <c:pt idx="7883">
                  <c:v>25.577999999999999</c:v>
                </c:pt>
                <c:pt idx="7884">
                  <c:v>25.738</c:v>
                </c:pt>
                <c:pt idx="7885">
                  <c:v>25.952000000000002</c:v>
                </c:pt>
                <c:pt idx="7886">
                  <c:v>26.271000000000001</c:v>
                </c:pt>
                <c:pt idx="7887">
                  <c:v>26.48299999999999</c:v>
                </c:pt>
                <c:pt idx="7888">
                  <c:v>26.536999999999999</c:v>
                </c:pt>
                <c:pt idx="7889">
                  <c:v>26.588999999999988</c:v>
                </c:pt>
                <c:pt idx="7890">
                  <c:v>26.643000000000001</c:v>
                </c:pt>
                <c:pt idx="7891">
                  <c:v>26.802</c:v>
                </c:pt>
                <c:pt idx="7892">
                  <c:v>27.118000000000006</c:v>
                </c:pt>
                <c:pt idx="7893">
                  <c:v>27.433</c:v>
                </c:pt>
                <c:pt idx="7894">
                  <c:v>27.48599999999999</c:v>
                </c:pt>
                <c:pt idx="7895">
                  <c:v>27.538</c:v>
                </c:pt>
                <c:pt idx="7896">
                  <c:v>27.59</c:v>
                </c:pt>
                <c:pt idx="7897">
                  <c:v>27.693999999999999</c:v>
                </c:pt>
                <c:pt idx="7898">
                  <c:v>27.798999999999992</c:v>
                </c:pt>
                <c:pt idx="7899">
                  <c:v>27.850999999999999</c:v>
                </c:pt>
                <c:pt idx="7900">
                  <c:v>27.954999999999991</c:v>
                </c:pt>
                <c:pt idx="7901">
                  <c:v>28.111999999999998</c:v>
                </c:pt>
                <c:pt idx="7902">
                  <c:v>28.321000000000005</c:v>
                </c:pt>
                <c:pt idx="7903">
                  <c:v>28.684000000000001</c:v>
                </c:pt>
                <c:pt idx="7904">
                  <c:v>28.994</c:v>
                </c:pt>
                <c:pt idx="7905">
                  <c:v>29.303999999999991</c:v>
                </c:pt>
                <c:pt idx="7906">
                  <c:v>29.509</c:v>
                </c:pt>
                <c:pt idx="7907">
                  <c:v>29.661999999999999</c:v>
                </c:pt>
                <c:pt idx="7908">
                  <c:v>29.713999999999999</c:v>
                </c:pt>
                <c:pt idx="7909">
                  <c:v>29.763999999999992</c:v>
                </c:pt>
                <c:pt idx="7910">
                  <c:v>29.867000000000001</c:v>
                </c:pt>
                <c:pt idx="7911">
                  <c:v>30.02</c:v>
                </c:pt>
                <c:pt idx="7912">
                  <c:v>30.326000000000001</c:v>
                </c:pt>
                <c:pt idx="7913">
                  <c:v>30.632000000000001</c:v>
                </c:pt>
                <c:pt idx="7914">
                  <c:v>30.733000000000001</c:v>
                </c:pt>
                <c:pt idx="7915">
                  <c:v>30.782999999999991</c:v>
                </c:pt>
                <c:pt idx="7916">
                  <c:v>30.884</c:v>
                </c:pt>
                <c:pt idx="7917">
                  <c:v>30.986999999999984</c:v>
                </c:pt>
                <c:pt idx="7918">
                  <c:v>31.138000000000005</c:v>
                </c:pt>
                <c:pt idx="7919">
                  <c:v>31.439999999999994</c:v>
                </c:pt>
                <c:pt idx="7920">
                  <c:v>31.791</c:v>
                </c:pt>
                <c:pt idx="7921">
                  <c:v>32.092000000000013</c:v>
                </c:pt>
                <c:pt idx="7922">
                  <c:v>32.243000000000002</c:v>
                </c:pt>
                <c:pt idx="7923">
                  <c:v>32.293000000000013</c:v>
                </c:pt>
                <c:pt idx="7924">
                  <c:v>32.293000000000013</c:v>
                </c:pt>
                <c:pt idx="7925">
                  <c:v>32.341999999999999</c:v>
                </c:pt>
                <c:pt idx="7926">
                  <c:v>32.392000000000003</c:v>
                </c:pt>
                <c:pt idx="7927">
                  <c:v>32.491</c:v>
                </c:pt>
                <c:pt idx="7928">
                  <c:v>32.691000000000003</c:v>
                </c:pt>
                <c:pt idx="7929">
                  <c:v>32.99</c:v>
                </c:pt>
                <c:pt idx="7930">
                  <c:v>33.039000000000001</c:v>
                </c:pt>
                <c:pt idx="7931">
                  <c:v>33.039000000000001</c:v>
                </c:pt>
                <c:pt idx="7932">
                  <c:v>33.039000000000001</c:v>
                </c:pt>
                <c:pt idx="7933">
                  <c:v>33.138000000000012</c:v>
                </c:pt>
                <c:pt idx="7934">
                  <c:v>33.336000000000006</c:v>
                </c:pt>
                <c:pt idx="7935">
                  <c:v>33.534000000000006</c:v>
                </c:pt>
                <c:pt idx="7936">
                  <c:v>33.534000000000006</c:v>
                </c:pt>
                <c:pt idx="7937">
                  <c:v>33.435000000000002</c:v>
                </c:pt>
                <c:pt idx="7938">
                  <c:v>33.386000000000003</c:v>
                </c:pt>
                <c:pt idx="7939">
                  <c:v>33.287000000000006</c:v>
                </c:pt>
                <c:pt idx="7940">
                  <c:v>33.237000000000002</c:v>
                </c:pt>
                <c:pt idx="7941">
                  <c:v>33.237000000000002</c:v>
                </c:pt>
                <c:pt idx="7942">
                  <c:v>33.336000000000006</c:v>
                </c:pt>
                <c:pt idx="7943">
                  <c:v>33.584000000000003</c:v>
                </c:pt>
                <c:pt idx="7944">
                  <c:v>33.633000000000003</c:v>
                </c:pt>
                <c:pt idx="7945">
                  <c:v>33.584000000000003</c:v>
                </c:pt>
                <c:pt idx="7946">
                  <c:v>33.484999999999999</c:v>
                </c:pt>
                <c:pt idx="7947">
                  <c:v>33.336000000000006</c:v>
                </c:pt>
                <c:pt idx="7948">
                  <c:v>33.336000000000006</c:v>
                </c:pt>
                <c:pt idx="7949">
                  <c:v>33.435000000000002</c:v>
                </c:pt>
                <c:pt idx="7950">
                  <c:v>33.633000000000003</c:v>
                </c:pt>
                <c:pt idx="7951">
                  <c:v>33.78</c:v>
                </c:pt>
                <c:pt idx="7952">
                  <c:v>33.732000000000014</c:v>
                </c:pt>
                <c:pt idx="7953">
                  <c:v>33.681000000000004</c:v>
                </c:pt>
                <c:pt idx="7954">
                  <c:v>33.681000000000004</c:v>
                </c:pt>
                <c:pt idx="7955">
                  <c:v>33.633000000000003</c:v>
                </c:pt>
                <c:pt idx="7956">
                  <c:v>33.681000000000004</c:v>
                </c:pt>
                <c:pt idx="7957">
                  <c:v>33.681000000000004</c:v>
                </c:pt>
                <c:pt idx="7958">
                  <c:v>33.732000000000014</c:v>
                </c:pt>
                <c:pt idx="7959">
                  <c:v>33.928000000000011</c:v>
                </c:pt>
                <c:pt idx="7960">
                  <c:v>34.075000000000003</c:v>
                </c:pt>
                <c:pt idx="7961">
                  <c:v>34.174000000000007</c:v>
                </c:pt>
                <c:pt idx="7962">
                  <c:v>34.174000000000007</c:v>
                </c:pt>
                <c:pt idx="7963">
                  <c:v>34.075000000000003</c:v>
                </c:pt>
                <c:pt idx="7964">
                  <c:v>33.978000000000002</c:v>
                </c:pt>
                <c:pt idx="7965">
                  <c:v>33.879000000000005</c:v>
                </c:pt>
                <c:pt idx="7966">
                  <c:v>33.78</c:v>
                </c:pt>
                <c:pt idx="7967">
                  <c:v>33.831000000000003</c:v>
                </c:pt>
                <c:pt idx="7968">
                  <c:v>33.928000000000011</c:v>
                </c:pt>
                <c:pt idx="7969">
                  <c:v>33.928000000000011</c:v>
                </c:pt>
                <c:pt idx="7970">
                  <c:v>33.78</c:v>
                </c:pt>
                <c:pt idx="7971">
                  <c:v>33.681000000000004</c:v>
                </c:pt>
                <c:pt idx="7972">
                  <c:v>33.534000000000006</c:v>
                </c:pt>
                <c:pt idx="7973">
                  <c:v>33.484999999999999</c:v>
                </c:pt>
                <c:pt idx="7974">
                  <c:v>33.386000000000003</c:v>
                </c:pt>
                <c:pt idx="7975">
                  <c:v>33.386000000000003</c:v>
                </c:pt>
                <c:pt idx="7976">
                  <c:v>33.534000000000006</c:v>
                </c:pt>
                <c:pt idx="7977">
                  <c:v>33.534000000000006</c:v>
                </c:pt>
                <c:pt idx="7978">
                  <c:v>33.386000000000003</c:v>
                </c:pt>
                <c:pt idx="7979">
                  <c:v>33.287000000000006</c:v>
                </c:pt>
                <c:pt idx="7980">
                  <c:v>33.188000000000002</c:v>
                </c:pt>
                <c:pt idx="7981">
                  <c:v>33.138000000000012</c:v>
                </c:pt>
                <c:pt idx="7982">
                  <c:v>33.039000000000001</c:v>
                </c:pt>
                <c:pt idx="7983">
                  <c:v>33.039000000000001</c:v>
                </c:pt>
                <c:pt idx="7984">
                  <c:v>33.089000000000006</c:v>
                </c:pt>
                <c:pt idx="7985">
                  <c:v>33.188000000000002</c:v>
                </c:pt>
                <c:pt idx="7986">
                  <c:v>33.386000000000003</c:v>
                </c:pt>
                <c:pt idx="7987">
                  <c:v>33.584000000000003</c:v>
                </c:pt>
                <c:pt idx="7988">
                  <c:v>33.78</c:v>
                </c:pt>
                <c:pt idx="7989">
                  <c:v>33.831000000000003</c:v>
                </c:pt>
                <c:pt idx="7990">
                  <c:v>33.78</c:v>
                </c:pt>
                <c:pt idx="7991">
                  <c:v>33.78</c:v>
                </c:pt>
                <c:pt idx="7992">
                  <c:v>33.831000000000003</c:v>
                </c:pt>
                <c:pt idx="7993">
                  <c:v>33.831000000000003</c:v>
                </c:pt>
                <c:pt idx="7994">
                  <c:v>33.831000000000003</c:v>
                </c:pt>
                <c:pt idx="7995">
                  <c:v>33.831000000000003</c:v>
                </c:pt>
                <c:pt idx="7996">
                  <c:v>33.928000000000011</c:v>
                </c:pt>
                <c:pt idx="7997">
                  <c:v>34.075000000000003</c:v>
                </c:pt>
                <c:pt idx="7998">
                  <c:v>34.223000000000013</c:v>
                </c:pt>
                <c:pt idx="7999">
                  <c:v>34.272000000000013</c:v>
                </c:pt>
                <c:pt idx="8000">
                  <c:v>34.223000000000013</c:v>
                </c:pt>
                <c:pt idx="8001">
                  <c:v>34.124000000000002</c:v>
                </c:pt>
                <c:pt idx="8002">
                  <c:v>34.075000000000003</c:v>
                </c:pt>
                <c:pt idx="8003">
                  <c:v>34.027000000000001</c:v>
                </c:pt>
                <c:pt idx="8004">
                  <c:v>33.928000000000011</c:v>
                </c:pt>
                <c:pt idx="8005">
                  <c:v>33.879000000000005</c:v>
                </c:pt>
                <c:pt idx="8006">
                  <c:v>33.928000000000011</c:v>
                </c:pt>
                <c:pt idx="8007">
                  <c:v>34.027000000000001</c:v>
                </c:pt>
                <c:pt idx="8008">
                  <c:v>34.174000000000007</c:v>
                </c:pt>
                <c:pt idx="8009">
                  <c:v>34.174000000000007</c:v>
                </c:pt>
                <c:pt idx="8010">
                  <c:v>34.174000000000007</c:v>
                </c:pt>
                <c:pt idx="8011">
                  <c:v>34.124000000000002</c:v>
                </c:pt>
                <c:pt idx="8012">
                  <c:v>34.027000000000001</c:v>
                </c:pt>
                <c:pt idx="8013">
                  <c:v>33.928000000000011</c:v>
                </c:pt>
                <c:pt idx="8014">
                  <c:v>33.928000000000011</c:v>
                </c:pt>
                <c:pt idx="8015">
                  <c:v>33.928000000000011</c:v>
                </c:pt>
                <c:pt idx="8016">
                  <c:v>33.928000000000011</c:v>
                </c:pt>
                <c:pt idx="8017">
                  <c:v>34.027000000000001</c:v>
                </c:pt>
                <c:pt idx="8018">
                  <c:v>34.223000000000013</c:v>
                </c:pt>
                <c:pt idx="8019">
                  <c:v>34.419000000000004</c:v>
                </c:pt>
                <c:pt idx="8020">
                  <c:v>34.565000000000012</c:v>
                </c:pt>
                <c:pt idx="8021">
                  <c:v>34.516000000000005</c:v>
                </c:pt>
                <c:pt idx="8022">
                  <c:v>34.371000000000002</c:v>
                </c:pt>
                <c:pt idx="8023">
                  <c:v>34.32</c:v>
                </c:pt>
                <c:pt idx="8024">
                  <c:v>34.223000000000013</c:v>
                </c:pt>
                <c:pt idx="8025">
                  <c:v>34.174000000000007</c:v>
                </c:pt>
                <c:pt idx="8026">
                  <c:v>34.32</c:v>
                </c:pt>
                <c:pt idx="8027">
                  <c:v>34.468000000000011</c:v>
                </c:pt>
                <c:pt idx="8028">
                  <c:v>34.565000000000012</c:v>
                </c:pt>
                <c:pt idx="8029">
                  <c:v>34.615000000000002</c:v>
                </c:pt>
                <c:pt idx="8030">
                  <c:v>34.664000000000001</c:v>
                </c:pt>
                <c:pt idx="8031">
                  <c:v>34.664000000000001</c:v>
                </c:pt>
                <c:pt idx="8032">
                  <c:v>34.664000000000001</c:v>
                </c:pt>
                <c:pt idx="8033">
                  <c:v>34.664000000000001</c:v>
                </c:pt>
                <c:pt idx="8034">
                  <c:v>34.713000000000001</c:v>
                </c:pt>
                <c:pt idx="8035">
                  <c:v>34.81</c:v>
                </c:pt>
                <c:pt idx="8036">
                  <c:v>34.957000000000001</c:v>
                </c:pt>
                <c:pt idx="8037">
                  <c:v>35.200000000000003</c:v>
                </c:pt>
                <c:pt idx="8038">
                  <c:v>35.395000000000003</c:v>
                </c:pt>
                <c:pt idx="8039">
                  <c:v>35.685000000000002</c:v>
                </c:pt>
                <c:pt idx="8040">
                  <c:v>35.879000000000005</c:v>
                </c:pt>
                <c:pt idx="8041">
                  <c:v>35.976000000000006</c:v>
                </c:pt>
                <c:pt idx="8042">
                  <c:v>36.072000000000003</c:v>
                </c:pt>
                <c:pt idx="8043">
                  <c:v>36.169000000000011</c:v>
                </c:pt>
                <c:pt idx="8044">
                  <c:v>36.266000000000012</c:v>
                </c:pt>
                <c:pt idx="8045">
                  <c:v>36.361000000000004</c:v>
                </c:pt>
                <c:pt idx="8046">
                  <c:v>36.459000000000003</c:v>
                </c:pt>
                <c:pt idx="8047">
                  <c:v>36.603000000000002</c:v>
                </c:pt>
                <c:pt idx="8048">
                  <c:v>36.841999999999999</c:v>
                </c:pt>
                <c:pt idx="8049">
                  <c:v>37.179000000000002</c:v>
                </c:pt>
                <c:pt idx="8050">
                  <c:v>37.465000000000003</c:v>
                </c:pt>
                <c:pt idx="8051">
                  <c:v>37.702000000000012</c:v>
                </c:pt>
                <c:pt idx="8052">
                  <c:v>37.751000000000005</c:v>
                </c:pt>
                <c:pt idx="8053">
                  <c:v>37.846000000000004</c:v>
                </c:pt>
                <c:pt idx="8054">
                  <c:v>37.989000000000004</c:v>
                </c:pt>
                <c:pt idx="8055">
                  <c:v>38.226000000000013</c:v>
                </c:pt>
                <c:pt idx="8056">
                  <c:v>38.557000000000002</c:v>
                </c:pt>
                <c:pt idx="8057">
                  <c:v>38.841999999999999</c:v>
                </c:pt>
                <c:pt idx="8058">
                  <c:v>39.124000000000002</c:v>
                </c:pt>
                <c:pt idx="8059">
                  <c:v>39.454000000000001</c:v>
                </c:pt>
                <c:pt idx="8060">
                  <c:v>39.690000000000012</c:v>
                </c:pt>
                <c:pt idx="8061">
                  <c:v>39.783000000000001</c:v>
                </c:pt>
                <c:pt idx="8062">
                  <c:v>39.877000000000002</c:v>
                </c:pt>
                <c:pt idx="8063">
                  <c:v>39.97</c:v>
                </c:pt>
                <c:pt idx="8064">
                  <c:v>40.111000000000004</c:v>
                </c:pt>
                <c:pt idx="8065">
                  <c:v>40.251000000000005</c:v>
                </c:pt>
                <c:pt idx="8066">
                  <c:v>40.438000000000002</c:v>
                </c:pt>
                <c:pt idx="8067">
                  <c:v>40.719000000000001</c:v>
                </c:pt>
                <c:pt idx="8068">
                  <c:v>41.043000000000006</c:v>
                </c:pt>
                <c:pt idx="8069">
                  <c:v>41.230000000000011</c:v>
                </c:pt>
                <c:pt idx="8070">
                  <c:v>41.322000000000003</c:v>
                </c:pt>
                <c:pt idx="8071">
                  <c:v>41.369</c:v>
                </c:pt>
                <c:pt idx="8072">
                  <c:v>41.554000000000002</c:v>
                </c:pt>
                <c:pt idx="8073">
                  <c:v>41.693000000000012</c:v>
                </c:pt>
                <c:pt idx="8074">
                  <c:v>41.787000000000006</c:v>
                </c:pt>
                <c:pt idx="8075">
                  <c:v>42.017000000000003</c:v>
                </c:pt>
                <c:pt idx="8076">
                  <c:v>42.386000000000003</c:v>
                </c:pt>
                <c:pt idx="8077">
                  <c:v>42.616</c:v>
                </c:pt>
                <c:pt idx="8078">
                  <c:v>42.8</c:v>
                </c:pt>
                <c:pt idx="8079">
                  <c:v>42.892000000000003</c:v>
                </c:pt>
                <c:pt idx="8080">
                  <c:v>43.03</c:v>
                </c:pt>
                <c:pt idx="8081">
                  <c:v>43.167000000000002</c:v>
                </c:pt>
                <c:pt idx="8082">
                  <c:v>43.350999999999999</c:v>
                </c:pt>
                <c:pt idx="8083">
                  <c:v>43.488</c:v>
                </c:pt>
                <c:pt idx="8084">
                  <c:v>43.808</c:v>
                </c:pt>
                <c:pt idx="8085">
                  <c:v>44.082000000000001</c:v>
                </c:pt>
                <c:pt idx="8086">
                  <c:v>44.31</c:v>
                </c:pt>
                <c:pt idx="8087">
                  <c:v>44.492000000000012</c:v>
                </c:pt>
                <c:pt idx="8088">
                  <c:v>44.582000000000001</c:v>
                </c:pt>
                <c:pt idx="8089">
                  <c:v>44.674000000000007</c:v>
                </c:pt>
                <c:pt idx="8090">
                  <c:v>44.856000000000002</c:v>
                </c:pt>
                <c:pt idx="8091">
                  <c:v>45.172000000000011</c:v>
                </c:pt>
                <c:pt idx="8092">
                  <c:v>45.534000000000006</c:v>
                </c:pt>
                <c:pt idx="8093">
                  <c:v>45.806000000000004</c:v>
                </c:pt>
                <c:pt idx="8094">
                  <c:v>46.076000000000001</c:v>
                </c:pt>
                <c:pt idx="8095">
                  <c:v>46.301000000000002</c:v>
                </c:pt>
                <c:pt idx="8096">
                  <c:v>46.481000000000002</c:v>
                </c:pt>
                <c:pt idx="8097">
                  <c:v>46.661000000000001</c:v>
                </c:pt>
                <c:pt idx="8098">
                  <c:v>46.841000000000001</c:v>
                </c:pt>
                <c:pt idx="8099">
                  <c:v>47.019000000000005</c:v>
                </c:pt>
                <c:pt idx="8100">
                  <c:v>47.109000000000002</c:v>
                </c:pt>
                <c:pt idx="8101">
                  <c:v>47.154000000000003</c:v>
                </c:pt>
                <c:pt idx="8102">
                  <c:v>47.154000000000003</c:v>
                </c:pt>
                <c:pt idx="8103">
                  <c:v>47.199000000000012</c:v>
                </c:pt>
                <c:pt idx="8104">
                  <c:v>47.289000000000001</c:v>
                </c:pt>
                <c:pt idx="8105">
                  <c:v>47.377000000000002</c:v>
                </c:pt>
                <c:pt idx="8106">
                  <c:v>47.467000000000006</c:v>
                </c:pt>
                <c:pt idx="8107">
                  <c:v>47.512</c:v>
                </c:pt>
                <c:pt idx="8108">
                  <c:v>47.602000000000011</c:v>
                </c:pt>
                <c:pt idx="8109">
                  <c:v>47.736000000000011</c:v>
                </c:pt>
                <c:pt idx="8110">
                  <c:v>47.826000000000001</c:v>
                </c:pt>
                <c:pt idx="8111">
                  <c:v>47.914000000000001</c:v>
                </c:pt>
                <c:pt idx="8112">
                  <c:v>48.004000000000005</c:v>
                </c:pt>
                <c:pt idx="8113">
                  <c:v>48.137</c:v>
                </c:pt>
                <c:pt idx="8114">
                  <c:v>48.227000000000011</c:v>
                </c:pt>
                <c:pt idx="8115">
                  <c:v>48.314999999999998</c:v>
                </c:pt>
                <c:pt idx="8116">
                  <c:v>48.405000000000001</c:v>
                </c:pt>
                <c:pt idx="8117">
                  <c:v>48.538000000000011</c:v>
                </c:pt>
                <c:pt idx="8118">
                  <c:v>48.583000000000006</c:v>
                </c:pt>
                <c:pt idx="8119">
                  <c:v>48.583000000000006</c:v>
                </c:pt>
                <c:pt idx="8120">
                  <c:v>48.583000000000006</c:v>
                </c:pt>
                <c:pt idx="8121">
                  <c:v>48.583000000000006</c:v>
                </c:pt>
                <c:pt idx="8122">
                  <c:v>48.628000000000014</c:v>
                </c:pt>
                <c:pt idx="8123">
                  <c:v>48.628000000000014</c:v>
                </c:pt>
                <c:pt idx="8124">
                  <c:v>48.672000000000011</c:v>
                </c:pt>
                <c:pt idx="8125">
                  <c:v>48.628000000000014</c:v>
                </c:pt>
                <c:pt idx="8126">
                  <c:v>48.672000000000011</c:v>
                </c:pt>
                <c:pt idx="8127">
                  <c:v>48.672000000000011</c:v>
                </c:pt>
                <c:pt idx="8128">
                  <c:v>48.672000000000011</c:v>
                </c:pt>
                <c:pt idx="8129">
                  <c:v>48.583000000000006</c:v>
                </c:pt>
                <c:pt idx="8130">
                  <c:v>48.583000000000006</c:v>
                </c:pt>
                <c:pt idx="8131">
                  <c:v>48.538000000000011</c:v>
                </c:pt>
                <c:pt idx="8132">
                  <c:v>48.493000000000002</c:v>
                </c:pt>
                <c:pt idx="8133">
                  <c:v>48.45</c:v>
                </c:pt>
                <c:pt idx="8134">
                  <c:v>48.405000000000001</c:v>
                </c:pt>
                <c:pt idx="8135">
                  <c:v>48.45</c:v>
                </c:pt>
                <c:pt idx="8136">
                  <c:v>48.45</c:v>
                </c:pt>
                <c:pt idx="8137">
                  <c:v>48.405000000000001</c:v>
                </c:pt>
                <c:pt idx="8138">
                  <c:v>48.314999999999998</c:v>
                </c:pt>
                <c:pt idx="8139">
                  <c:v>48.227000000000011</c:v>
                </c:pt>
                <c:pt idx="8140">
                  <c:v>48.137</c:v>
                </c:pt>
                <c:pt idx="8141">
                  <c:v>48.004000000000005</c:v>
                </c:pt>
                <c:pt idx="8142">
                  <c:v>47.914000000000001</c:v>
                </c:pt>
                <c:pt idx="8143">
                  <c:v>47.871000000000002</c:v>
                </c:pt>
                <c:pt idx="8144">
                  <c:v>47.781000000000006</c:v>
                </c:pt>
                <c:pt idx="8145">
                  <c:v>47.781000000000006</c:v>
                </c:pt>
                <c:pt idx="8146">
                  <c:v>47.691000000000003</c:v>
                </c:pt>
                <c:pt idx="8147">
                  <c:v>47.602000000000011</c:v>
                </c:pt>
                <c:pt idx="8148">
                  <c:v>47.557000000000002</c:v>
                </c:pt>
                <c:pt idx="8149">
                  <c:v>47.512</c:v>
                </c:pt>
                <c:pt idx="8150">
                  <c:v>47.512</c:v>
                </c:pt>
                <c:pt idx="8151">
                  <c:v>47.512</c:v>
                </c:pt>
                <c:pt idx="8152">
                  <c:v>47.512</c:v>
                </c:pt>
                <c:pt idx="8153">
                  <c:v>47.467000000000006</c:v>
                </c:pt>
                <c:pt idx="8154">
                  <c:v>47.467000000000006</c:v>
                </c:pt>
                <c:pt idx="8155">
                  <c:v>47.467000000000006</c:v>
                </c:pt>
                <c:pt idx="8156">
                  <c:v>47.557000000000002</c:v>
                </c:pt>
                <c:pt idx="8157">
                  <c:v>47.602000000000011</c:v>
                </c:pt>
                <c:pt idx="8158">
                  <c:v>47.602000000000011</c:v>
                </c:pt>
                <c:pt idx="8159">
                  <c:v>47.602000000000011</c:v>
                </c:pt>
                <c:pt idx="8160">
                  <c:v>47.647000000000006</c:v>
                </c:pt>
                <c:pt idx="8161">
                  <c:v>47.647000000000006</c:v>
                </c:pt>
                <c:pt idx="8162">
                  <c:v>47.691000000000003</c:v>
                </c:pt>
                <c:pt idx="8163">
                  <c:v>47.691000000000003</c:v>
                </c:pt>
                <c:pt idx="8164">
                  <c:v>47.736000000000011</c:v>
                </c:pt>
                <c:pt idx="8165">
                  <c:v>47.736000000000011</c:v>
                </c:pt>
                <c:pt idx="8166">
                  <c:v>47.736000000000011</c:v>
                </c:pt>
                <c:pt idx="8167">
                  <c:v>47.781000000000006</c:v>
                </c:pt>
                <c:pt idx="8168">
                  <c:v>47.781000000000006</c:v>
                </c:pt>
                <c:pt idx="8169">
                  <c:v>47.826000000000001</c:v>
                </c:pt>
                <c:pt idx="8170">
                  <c:v>47.871000000000002</c:v>
                </c:pt>
                <c:pt idx="8171">
                  <c:v>47.914000000000001</c:v>
                </c:pt>
                <c:pt idx="8172">
                  <c:v>47.959000000000003</c:v>
                </c:pt>
                <c:pt idx="8173">
                  <c:v>47.959000000000003</c:v>
                </c:pt>
                <c:pt idx="8174">
                  <c:v>48.004000000000005</c:v>
                </c:pt>
                <c:pt idx="8175">
                  <c:v>48.049000000000007</c:v>
                </c:pt>
                <c:pt idx="8176">
                  <c:v>48.049000000000007</c:v>
                </c:pt>
                <c:pt idx="8177">
                  <c:v>48.094000000000001</c:v>
                </c:pt>
                <c:pt idx="8178">
                  <c:v>48.094000000000001</c:v>
                </c:pt>
                <c:pt idx="8179">
                  <c:v>48.094000000000001</c:v>
                </c:pt>
                <c:pt idx="8180">
                  <c:v>48.094000000000001</c:v>
                </c:pt>
                <c:pt idx="8181">
                  <c:v>48.049000000000007</c:v>
                </c:pt>
                <c:pt idx="8182">
                  <c:v>48.004000000000005</c:v>
                </c:pt>
                <c:pt idx="8183">
                  <c:v>48.004000000000005</c:v>
                </c:pt>
                <c:pt idx="8184">
                  <c:v>48.004000000000005</c:v>
                </c:pt>
                <c:pt idx="8185">
                  <c:v>48.049000000000007</c:v>
                </c:pt>
                <c:pt idx="8186">
                  <c:v>48.094000000000001</c:v>
                </c:pt>
                <c:pt idx="8187">
                  <c:v>48.182000000000002</c:v>
                </c:pt>
                <c:pt idx="8188">
                  <c:v>48.272000000000013</c:v>
                </c:pt>
                <c:pt idx="8189">
                  <c:v>48.36</c:v>
                </c:pt>
                <c:pt idx="8190">
                  <c:v>48.45</c:v>
                </c:pt>
                <c:pt idx="8191">
                  <c:v>48.538000000000011</c:v>
                </c:pt>
                <c:pt idx="8192">
                  <c:v>48.538000000000011</c:v>
                </c:pt>
                <c:pt idx="8193">
                  <c:v>48.583000000000006</c:v>
                </c:pt>
                <c:pt idx="8194">
                  <c:v>48.672000000000011</c:v>
                </c:pt>
                <c:pt idx="8195">
                  <c:v>48.762000000000015</c:v>
                </c:pt>
                <c:pt idx="8196">
                  <c:v>48.85</c:v>
                </c:pt>
                <c:pt idx="8197">
                  <c:v>48.938000000000002</c:v>
                </c:pt>
                <c:pt idx="8198">
                  <c:v>49.028000000000013</c:v>
                </c:pt>
                <c:pt idx="8199">
                  <c:v>49.161000000000001</c:v>
                </c:pt>
                <c:pt idx="8200">
                  <c:v>49.249000000000002</c:v>
                </c:pt>
                <c:pt idx="8201">
                  <c:v>49.383000000000003</c:v>
                </c:pt>
                <c:pt idx="8202">
                  <c:v>49.471000000000004</c:v>
                </c:pt>
                <c:pt idx="8203">
                  <c:v>49.561</c:v>
                </c:pt>
                <c:pt idx="8204">
                  <c:v>49.561</c:v>
                </c:pt>
                <c:pt idx="8205">
                  <c:v>49.604000000000006</c:v>
                </c:pt>
                <c:pt idx="8206">
                  <c:v>49.692000000000014</c:v>
                </c:pt>
                <c:pt idx="8207">
                  <c:v>49.737000000000002</c:v>
                </c:pt>
                <c:pt idx="8208">
                  <c:v>49.782000000000011</c:v>
                </c:pt>
                <c:pt idx="8209">
                  <c:v>49.87</c:v>
                </c:pt>
                <c:pt idx="8210">
                  <c:v>49.914000000000001</c:v>
                </c:pt>
                <c:pt idx="8211">
                  <c:v>49.914000000000001</c:v>
                </c:pt>
                <c:pt idx="8212">
                  <c:v>49.959000000000003</c:v>
                </c:pt>
                <c:pt idx="8213">
                  <c:v>49.914000000000001</c:v>
                </c:pt>
                <c:pt idx="8214">
                  <c:v>49.914000000000001</c:v>
                </c:pt>
                <c:pt idx="8215">
                  <c:v>49.914000000000001</c:v>
                </c:pt>
                <c:pt idx="8216">
                  <c:v>49.914000000000001</c:v>
                </c:pt>
                <c:pt idx="8217">
                  <c:v>49.914000000000001</c:v>
                </c:pt>
                <c:pt idx="8218">
                  <c:v>49.914000000000001</c:v>
                </c:pt>
                <c:pt idx="8219">
                  <c:v>49.959000000000003</c:v>
                </c:pt>
                <c:pt idx="8220">
                  <c:v>50.002000000000002</c:v>
                </c:pt>
                <c:pt idx="8221">
                  <c:v>50.047000000000004</c:v>
                </c:pt>
                <c:pt idx="8222">
                  <c:v>50.002000000000002</c:v>
                </c:pt>
                <c:pt idx="8223">
                  <c:v>50.002000000000002</c:v>
                </c:pt>
                <c:pt idx="8224">
                  <c:v>50.002000000000002</c:v>
                </c:pt>
                <c:pt idx="8225">
                  <c:v>50.002000000000002</c:v>
                </c:pt>
                <c:pt idx="8226">
                  <c:v>50.002000000000002</c:v>
                </c:pt>
                <c:pt idx="8227">
                  <c:v>50.002000000000002</c:v>
                </c:pt>
                <c:pt idx="8228">
                  <c:v>50.002000000000002</c:v>
                </c:pt>
                <c:pt idx="8229">
                  <c:v>50.047000000000004</c:v>
                </c:pt>
                <c:pt idx="8230">
                  <c:v>50.047000000000004</c:v>
                </c:pt>
                <c:pt idx="8231">
                  <c:v>50.047000000000004</c:v>
                </c:pt>
                <c:pt idx="8232">
                  <c:v>50.047000000000004</c:v>
                </c:pt>
                <c:pt idx="8233">
                  <c:v>50.047000000000004</c:v>
                </c:pt>
                <c:pt idx="8234">
                  <c:v>50.047000000000004</c:v>
                </c:pt>
                <c:pt idx="8235">
                  <c:v>50.047000000000004</c:v>
                </c:pt>
                <c:pt idx="8236">
                  <c:v>50.047000000000004</c:v>
                </c:pt>
                <c:pt idx="8237">
                  <c:v>50.092000000000013</c:v>
                </c:pt>
                <c:pt idx="8238">
                  <c:v>50.135000000000012</c:v>
                </c:pt>
                <c:pt idx="8239">
                  <c:v>50.18</c:v>
                </c:pt>
                <c:pt idx="8240">
                  <c:v>50.18</c:v>
                </c:pt>
                <c:pt idx="8241">
                  <c:v>50.18</c:v>
                </c:pt>
                <c:pt idx="8242">
                  <c:v>50.18</c:v>
                </c:pt>
                <c:pt idx="8243">
                  <c:v>50.223000000000013</c:v>
                </c:pt>
                <c:pt idx="8244">
                  <c:v>50.223000000000013</c:v>
                </c:pt>
                <c:pt idx="8245">
                  <c:v>50.268000000000015</c:v>
                </c:pt>
                <c:pt idx="8246">
                  <c:v>50.268000000000015</c:v>
                </c:pt>
                <c:pt idx="8247">
                  <c:v>50.268000000000015</c:v>
                </c:pt>
                <c:pt idx="8248">
                  <c:v>50.268000000000015</c:v>
                </c:pt>
                <c:pt idx="8249">
                  <c:v>50.310999999999993</c:v>
                </c:pt>
                <c:pt idx="8250">
                  <c:v>50.356000000000002</c:v>
                </c:pt>
                <c:pt idx="8251">
                  <c:v>50.445</c:v>
                </c:pt>
                <c:pt idx="8252">
                  <c:v>50.488</c:v>
                </c:pt>
                <c:pt idx="8253">
                  <c:v>50.621000000000002</c:v>
                </c:pt>
                <c:pt idx="8254">
                  <c:v>50.664000000000001</c:v>
                </c:pt>
                <c:pt idx="8255">
                  <c:v>50.709000000000003</c:v>
                </c:pt>
                <c:pt idx="8256">
                  <c:v>50.709000000000003</c:v>
                </c:pt>
                <c:pt idx="8257">
                  <c:v>50.752000000000002</c:v>
                </c:pt>
                <c:pt idx="8258">
                  <c:v>50.752000000000002</c:v>
                </c:pt>
                <c:pt idx="8259">
                  <c:v>50.709000000000003</c:v>
                </c:pt>
                <c:pt idx="8260">
                  <c:v>50.709000000000003</c:v>
                </c:pt>
                <c:pt idx="8261">
                  <c:v>50.797000000000011</c:v>
                </c:pt>
                <c:pt idx="8262">
                  <c:v>50.886000000000003</c:v>
                </c:pt>
                <c:pt idx="8263">
                  <c:v>50.886000000000003</c:v>
                </c:pt>
                <c:pt idx="8264">
                  <c:v>50.929000000000002</c:v>
                </c:pt>
                <c:pt idx="8265">
                  <c:v>50.974000000000004</c:v>
                </c:pt>
                <c:pt idx="8266">
                  <c:v>51.062000000000012</c:v>
                </c:pt>
                <c:pt idx="8267">
                  <c:v>51.148000000000003</c:v>
                </c:pt>
                <c:pt idx="8268">
                  <c:v>51.193000000000012</c:v>
                </c:pt>
                <c:pt idx="8269">
                  <c:v>51.237000000000002</c:v>
                </c:pt>
                <c:pt idx="8270">
                  <c:v>51.237000000000002</c:v>
                </c:pt>
                <c:pt idx="8271">
                  <c:v>51.237000000000002</c:v>
                </c:pt>
                <c:pt idx="8272">
                  <c:v>51.193000000000012</c:v>
                </c:pt>
                <c:pt idx="8273">
                  <c:v>51.193000000000012</c:v>
                </c:pt>
                <c:pt idx="8274">
                  <c:v>51.193000000000012</c:v>
                </c:pt>
                <c:pt idx="8275">
                  <c:v>51.282000000000011</c:v>
                </c:pt>
                <c:pt idx="8276">
                  <c:v>51.325000000000003</c:v>
                </c:pt>
                <c:pt idx="8277">
                  <c:v>51.37</c:v>
                </c:pt>
                <c:pt idx="8278">
                  <c:v>51.37</c:v>
                </c:pt>
                <c:pt idx="8279">
                  <c:v>51.37</c:v>
                </c:pt>
                <c:pt idx="8280">
                  <c:v>51.325000000000003</c:v>
                </c:pt>
                <c:pt idx="8281">
                  <c:v>51.193000000000012</c:v>
                </c:pt>
                <c:pt idx="8282">
                  <c:v>51.062000000000012</c:v>
                </c:pt>
                <c:pt idx="8283">
                  <c:v>50.974000000000004</c:v>
                </c:pt>
                <c:pt idx="8284">
                  <c:v>50.841000000000001</c:v>
                </c:pt>
                <c:pt idx="8285">
                  <c:v>50.752000000000002</c:v>
                </c:pt>
                <c:pt idx="8286">
                  <c:v>50.709000000000003</c:v>
                </c:pt>
                <c:pt idx="8287">
                  <c:v>50.664000000000001</c:v>
                </c:pt>
                <c:pt idx="8288">
                  <c:v>50.664000000000001</c:v>
                </c:pt>
                <c:pt idx="8289">
                  <c:v>50.709000000000003</c:v>
                </c:pt>
                <c:pt idx="8290">
                  <c:v>50.797000000000011</c:v>
                </c:pt>
                <c:pt idx="8291">
                  <c:v>50.886000000000003</c:v>
                </c:pt>
                <c:pt idx="8292">
                  <c:v>50.974000000000004</c:v>
                </c:pt>
                <c:pt idx="8293">
                  <c:v>51.062000000000012</c:v>
                </c:pt>
                <c:pt idx="8294">
                  <c:v>51.017000000000003</c:v>
                </c:pt>
                <c:pt idx="8295">
                  <c:v>50.886000000000003</c:v>
                </c:pt>
                <c:pt idx="8296">
                  <c:v>50.709000000000003</c:v>
                </c:pt>
                <c:pt idx="8297">
                  <c:v>50.445</c:v>
                </c:pt>
                <c:pt idx="8298">
                  <c:v>50.223000000000013</c:v>
                </c:pt>
                <c:pt idx="8299">
                  <c:v>50.002000000000002</c:v>
                </c:pt>
                <c:pt idx="8300">
                  <c:v>49.825000000000003</c:v>
                </c:pt>
                <c:pt idx="8301">
                  <c:v>49.649000000000001</c:v>
                </c:pt>
                <c:pt idx="8302">
                  <c:v>49.561</c:v>
                </c:pt>
                <c:pt idx="8303">
                  <c:v>49.471000000000004</c:v>
                </c:pt>
                <c:pt idx="8304">
                  <c:v>49.383000000000003</c:v>
                </c:pt>
                <c:pt idx="8305">
                  <c:v>49.338000000000001</c:v>
                </c:pt>
                <c:pt idx="8306">
                  <c:v>49.294000000000011</c:v>
                </c:pt>
                <c:pt idx="8307">
                  <c:v>49.294000000000011</c:v>
                </c:pt>
                <c:pt idx="8308">
                  <c:v>49.338000000000001</c:v>
                </c:pt>
                <c:pt idx="8309">
                  <c:v>49.338000000000001</c:v>
                </c:pt>
                <c:pt idx="8310">
                  <c:v>49.383000000000003</c:v>
                </c:pt>
                <c:pt idx="8311">
                  <c:v>49.428000000000011</c:v>
                </c:pt>
                <c:pt idx="8312">
                  <c:v>49.428000000000011</c:v>
                </c:pt>
                <c:pt idx="8313">
                  <c:v>49.471000000000004</c:v>
                </c:pt>
                <c:pt idx="8314">
                  <c:v>49.516000000000005</c:v>
                </c:pt>
                <c:pt idx="8315">
                  <c:v>49.561</c:v>
                </c:pt>
                <c:pt idx="8316">
                  <c:v>49.649000000000001</c:v>
                </c:pt>
                <c:pt idx="8317">
                  <c:v>49.692000000000014</c:v>
                </c:pt>
                <c:pt idx="8318">
                  <c:v>49.692000000000014</c:v>
                </c:pt>
                <c:pt idx="8319">
                  <c:v>49.737000000000002</c:v>
                </c:pt>
                <c:pt idx="8320">
                  <c:v>49.782000000000011</c:v>
                </c:pt>
                <c:pt idx="8321">
                  <c:v>49.782000000000011</c:v>
                </c:pt>
                <c:pt idx="8322">
                  <c:v>49.782000000000011</c:v>
                </c:pt>
                <c:pt idx="8323">
                  <c:v>49.737000000000002</c:v>
                </c:pt>
                <c:pt idx="8324">
                  <c:v>49.737000000000002</c:v>
                </c:pt>
                <c:pt idx="8325">
                  <c:v>49.737000000000002</c:v>
                </c:pt>
                <c:pt idx="8326">
                  <c:v>49.825000000000003</c:v>
                </c:pt>
                <c:pt idx="8327">
                  <c:v>49.87</c:v>
                </c:pt>
                <c:pt idx="8328">
                  <c:v>49.87</c:v>
                </c:pt>
                <c:pt idx="8329">
                  <c:v>49.914000000000001</c:v>
                </c:pt>
                <c:pt idx="8330">
                  <c:v>49.87</c:v>
                </c:pt>
                <c:pt idx="8331">
                  <c:v>49.737000000000002</c:v>
                </c:pt>
                <c:pt idx="8332">
                  <c:v>49.649000000000001</c:v>
                </c:pt>
                <c:pt idx="8333">
                  <c:v>49.516000000000005</c:v>
                </c:pt>
                <c:pt idx="8334">
                  <c:v>49.383000000000003</c:v>
                </c:pt>
                <c:pt idx="8335">
                  <c:v>49.249000000000002</c:v>
                </c:pt>
                <c:pt idx="8336">
                  <c:v>49.161000000000001</c:v>
                </c:pt>
                <c:pt idx="8337">
                  <c:v>49.073</c:v>
                </c:pt>
                <c:pt idx="8338">
                  <c:v>49.028000000000013</c:v>
                </c:pt>
                <c:pt idx="8339">
                  <c:v>49.073</c:v>
                </c:pt>
                <c:pt idx="8340">
                  <c:v>48.983000000000004</c:v>
                </c:pt>
                <c:pt idx="8341">
                  <c:v>48.938000000000002</c:v>
                </c:pt>
                <c:pt idx="8342">
                  <c:v>48.85</c:v>
                </c:pt>
                <c:pt idx="8343">
                  <c:v>48.762000000000015</c:v>
                </c:pt>
                <c:pt idx="8344">
                  <c:v>48.717000000000006</c:v>
                </c:pt>
                <c:pt idx="8345">
                  <c:v>48.717000000000006</c:v>
                </c:pt>
                <c:pt idx="8346">
                  <c:v>48.717000000000006</c:v>
                </c:pt>
                <c:pt idx="8347">
                  <c:v>48.762000000000015</c:v>
                </c:pt>
                <c:pt idx="8348">
                  <c:v>48.762000000000015</c:v>
                </c:pt>
                <c:pt idx="8349">
                  <c:v>48.805</c:v>
                </c:pt>
                <c:pt idx="8350">
                  <c:v>48.805</c:v>
                </c:pt>
                <c:pt idx="8351">
                  <c:v>48.85</c:v>
                </c:pt>
                <c:pt idx="8352">
                  <c:v>48.895000000000003</c:v>
                </c:pt>
                <c:pt idx="8353">
                  <c:v>48.938000000000002</c:v>
                </c:pt>
                <c:pt idx="8354">
                  <c:v>48.983000000000004</c:v>
                </c:pt>
                <c:pt idx="8355">
                  <c:v>49.028000000000013</c:v>
                </c:pt>
                <c:pt idx="8356">
                  <c:v>49.073</c:v>
                </c:pt>
                <c:pt idx="8357">
                  <c:v>49.116</c:v>
                </c:pt>
                <c:pt idx="8358">
                  <c:v>49.161000000000001</c:v>
                </c:pt>
                <c:pt idx="8359">
                  <c:v>49.204000000000001</c:v>
                </c:pt>
                <c:pt idx="8360">
                  <c:v>49.294000000000011</c:v>
                </c:pt>
                <c:pt idx="8361">
                  <c:v>49.383000000000003</c:v>
                </c:pt>
                <c:pt idx="8362">
                  <c:v>49.428000000000011</c:v>
                </c:pt>
                <c:pt idx="8363">
                  <c:v>49.471000000000004</c:v>
                </c:pt>
                <c:pt idx="8364">
                  <c:v>49.471000000000004</c:v>
                </c:pt>
                <c:pt idx="8365">
                  <c:v>49.428000000000011</c:v>
                </c:pt>
                <c:pt idx="8366">
                  <c:v>49.428000000000011</c:v>
                </c:pt>
                <c:pt idx="8367">
                  <c:v>49.471000000000004</c:v>
                </c:pt>
                <c:pt idx="8368">
                  <c:v>49.428000000000011</c:v>
                </c:pt>
                <c:pt idx="8369">
                  <c:v>49.383000000000003</c:v>
                </c:pt>
                <c:pt idx="8370">
                  <c:v>49.294000000000011</c:v>
                </c:pt>
                <c:pt idx="8371">
                  <c:v>49.249000000000002</c:v>
                </c:pt>
                <c:pt idx="8372">
                  <c:v>49.204000000000001</c:v>
                </c:pt>
                <c:pt idx="8373">
                  <c:v>49.161000000000001</c:v>
                </c:pt>
                <c:pt idx="8374">
                  <c:v>49.161000000000001</c:v>
                </c:pt>
                <c:pt idx="8375">
                  <c:v>49.161000000000001</c:v>
                </c:pt>
                <c:pt idx="8376">
                  <c:v>49.116</c:v>
                </c:pt>
                <c:pt idx="8377">
                  <c:v>49.116</c:v>
                </c:pt>
                <c:pt idx="8378">
                  <c:v>49.161000000000001</c:v>
                </c:pt>
                <c:pt idx="8379">
                  <c:v>49.204000000000001</c:v>
                </c:pt>
                <c:pt idx="8380">
                  <c:v>49.204000000000001</c:v>
                </c:pt>
                <c:pt idx="8381">
                  <c:v>49.204000000000001</c:v>
                </c:pt>
                <c:pt idx="8382">
                  <c:v>49.161000000000001</c:v>
                </c:pt>
                <c:pt idx="8383">
                  <c:v>49.161000000000001</c:v>
                </c:pt>
                <c:pt idx="8384">
                  <c:v>49.116</c:v>
                </c:pt>
                <c:pt idx="8385">
                  <c:v>49.073</c:v>
                </c:pt>
                <c:pt idx="8386">
                  <c:v>49.073</c:v>
                </c:pt>
                <c:pt idx="8387">
                  <c:v>49.028000000000013</c:v>
                </c:pt>
                <c:pt idx="8388">
                  <c:v>48.983000000000004</c:v>
                </c:pt>
                <c:pt idx="8389">
                  <c:v>48.983000000000004</c:v>
                </c:pt>
                <c:pt idx="8390">
                  <c:v>48.938000000000002</c:v>
                </c:pt>
                <c:pt idx="8391">
                  <c:v>48.895000000000003</c:v>
                </c:pt>
                <c:pt idx="8392">
                  <c:v>48.85</c:v>
                </c:pt>
                <c:pt idx="8393">
                  <c:v>48.85</c:v>
                </c:pt>
                <c:pt idx="8394">
                  <c:v>48.85</c:v>
                </c:pt>
                <c:pt idx="8395">
                  <c:v>48.85</c:v>
                </c:pt>
                <c:pt idx="8396">
                  <c:v>48.895000000000003</c:v>
                </c:pt>
                <c:pt idx="8397">
                  <c:v>48.85</c:v>
                </c:pt>
                <c:pt idx="8398">
                  <c:v>48.85</c:v>
                </c:pt>
                <c:pt idx="8399">
                  <c:v>48.85</c:v>
                </c:pt>
                <c:pt idx="8400">
                  <c:v>48.895000000000003</c:v>
                </c:pt>
                <c:pt idx="8401">
                  <c:v>48.895000000000003</c:v>
                </c:pt>
                <c:pt idx="8402">
                  <c:v>48.938000000000002</c:v>
                </c:pt>
                <c:pt idx="8403">
                  <c:v>48.938000000000002</c:v>
                </c:pt>
                <c:pt idx="8404">
                  <c:v>48.938000000000002</c:v>
                </c:pt>
                <c:pt idx="8405">
                  <c:v>48.983000000000004</c:v>
                </c:pt>
                <c:pt idx="8406">
                  <c:v>49.028000000000013</c:v>
                </c:pt>
                <c:pt idx="8407">
                  <c:v>49.028000000000013</c:v>
                </c:pt>
                <c:pt idx="8408">
                  <c:v>49.073</c:v>
                </c:pt>
                <c:pt idx="8409">
                  <c:v>49.073</c:v>
                </c:pt>
                <c:pt idx="8410">
                  <c:v>49.073</c:v>
                </c:pt>
                <c:pt idx="8411">
                  <c:v>49.116</c:v>
                </c:pt>
                <c:pt idx="8412">
                  <c:v>49.116</c:v>
                </c:pt>
                <c:pt idx="8413">
                  <c:v>49.161000000000001</c:v>
                </c:pt>
                <c:pt idx="8414">
                  <c:v>49.161000000000001</c:v>
                </c:pt>
                <c:pt idx="8415">
                  <c:v>49.161000000000001</c:v>
                </c:pt>
                <c:pt idx="8416">
                  <c:v>49.116</c:v>
                </c:pt>
                <c:pt idx="8417">
                  <c:v>49.073</c:v>
                </c:pt>
                <c:pt idx="8418">
                  <c:v>49.116</c:v>
                </c:pt>
                <c:pt idx="8419">
                  <c:v>49.161000000000001</c:v>
                </c:pt>
                <c:pt idx="8420">
                  <c:v>49.204000000000001</c:v>
                </c:pt>
                <c:pt idx="8421">
                  <c:v>49.204000000000001</c:v>
                </c:pt>
                <c:pt idx="8422">
                  <c:v>49.161000000000001</c:v>
                </c:pt>
                <c:pt idx="8423">
                  <c:v>49.161000000000001</c:v>
                </c:pt>
                <c:pt idx="8424">
                  <c:v>49.116</c:v>
                </c:pt>
                <c:pt idx="8425">
                  <c:v>49.073</c:v>
                </c:pt>
                <c:pt idx="8426">
                  <c:v>49.073</c:v>
                </c:pt>
                <c:pt idx="8427">
                  <c:v>49.028000000000013</c:v>
                </c:pt>
                <c:pt idx="8428">
                  <c:v>49.028000000000013</c:v>
                </c:pt>
                <c:pt idx="8429">
                  <c:v>49.028000000000013</c:v>
                </c:pt>
                <c:pt idx="8430">
                  <c:v>49.028000000000013</c:v>
                </c:pt>
                <c:pt idx="8431">
                  <c:v>49.028000000000013</c:v>
                </c:pt>
                <c:pt idx="8432">
                  <c:v>48.983000000000004</c:v>
                </c:pt>
                <c:pt idx="8433">
                  <c:v>48.983000000000004</c:v>
                </c:pt>
                <c:pt idx="8434">
                  <c:v>48.983000000000004</c:v>
                </c:pt>
                <c:pt idx="8435">
                  <c:v>49.028000000000013</c:v>
                </c:pt>
                <c:pt idx="8436">
                  <c:v>49.028000000000013</c:v>
                </c:pt>
                <c:pt idx="8437">
                  <c:v>49.073</c:v>
                </c:pt>
                <c:pt idx="8438">
                  <c:v>49.073</c:v>
                </c:pt>
                <c:pt idx="8439">
                  <c:v>49.028000000000013</c:v>
                </c:pt>
                <c:pt idx="8440">
                  <c:v>48.983000000000004</c:v>
                </c:pt>
                <c:pt idx="8441">
                  <c:v>48.895000000000003</c:v>
                </c:pt>
                <c:pt idx="8442">
                  <c:v>48.762000000000015</c:v>
                </c:pt>
                <c:pt idx="8443">
                  <c:v>48.628000000000014</c:v>
                </c:pt>
                <c:pt idx="8444">
                  <c:v>48.493000000000002</c:v>
                </c:pt>
                <c:pt idx="8445">
                  <c:v>48.405000000000001</c:v>
                </c:pt>
                <c:pt idx="8446">
                  <c:v>48.272000000000013</c:v>
                </c:pt>
                <c:pt idx="8447">
                  <c:v>48.137</c:v>
                </c:pt>
                <c:pt idx="8448">
                  <c:v>48.049000000000007</c:v>
                </c:pt>
                <c:pt idx="8449">
                  <c:v>47.959000000000003</c:v>
                </c:pt>
                <c:pt idx="8450">
                  <c:v>47.871000000000002</c:v>
                </c:pt>
                <c:pt idx="8451">
                  <c:v>47.826000000000001</c:v>
                </c:pt>
                <c:pt idx="8452">
                  <c:v>47.781000000000006</c:v>
                </c:pt>
                <c:pt idx="8453">
                  <c:v>47.781000000000006</c:v>
                </c:pt>
                <c:pt idx="8454">
                  <c:v>47.691000000000003</c:v>
                </c:pt>
                <c:pt idx="8455">
                  <c:v>47.647000000000006</c:v>
                </c:pt>
                <c:pt idx="8456">
                  <c:v>47.557000000000002</c:v>
                </c:pt>
                <c:pt idx="8457">
                  <c:v>47.557000000000002</c:v>
                </c:pt>
                <c:pt idx="8458">
                  <c:v>47.602000000000011</c:v>
                </c:pt>
                <c:pt idx="8459">
                  <c:v>47.691000000000003</c:v>
                </c:pt>
                <c:pt idx="8460">
                  <c:v>47.826000000000001</c:v>
                </c:pt>
                <c:pt idx="8461">
                  <c:v>47.871000000000002</c:v>
                </c:pt>
                <c:pt idx="8462">
                  <c:v>47.914000000000001</c:v>
                </c:pt>
                <c:pt idx="8463">
                  <c:v>48.004000000000005</c:v>
                </c:pt>
                <c:pt idx="8464">
                  <c:v>48.049000000000007</c:v>
                </c:pt>
                <c:pt idx="8465">
                  <c:v>48.137</c:v>
                </c:pt>
                <c:pt idx="8466">
                  <c:v>48.182000000000002</c:v>
                </c:pt>
                <c:pt idx="8467">
                  <c:v>48.182000000000002</c:v>
                </c:pt>
                <c:pt idx="8468">
                  <c:v>48.227000000000011</c:v>
                </c:pt>
                <c:pt idx="8469">
                  <c:v>48.272000000000013</c:v>
                </c:pt>
                <c:pt idx="8470">
                  <c:v>48.272000000000013</c:v>
                </c:pt>
                <c:pt idx="8471">
                  <c:v>48.227000000000011</c:v>
                </c:pt>
                <c:pt idx="8472">
                  <c:v>48.272000000000013</c:v>
                </c:pt>
                <c:pt idx="8473">
                  <c:v>48.272000000000013</c:v>
                </c:pt>
                <c:pt idx="8474">
                  <c:v>48.314999999999998</c:v>
                </c:pt>
                <c:pt idx="8475">
                  <c:v>48.36</c:v>
                </c:pt>
                <c:pt idx="8476">
                  <c:v>48.405000000000001</c:v>
                </c:pt>
                <c:pt idx="8477">
                  <c:v>48.45</c:v>
                </c:pt>
                <c:pt idx="8478">
                  <c:v>48.45</c:v>
                </c:pt>
                <c:pt idx="8479">
                  <c:v>48.493000000000002</c:v>
                </c:pt>
                <c:pt idx="8480">
                  <c:v>48.538000000000011</c:v>
                </c:pt>
                <c:pt idx="8481">
                  <c:v>48.583000000000006</c:v>
                </c:pt>
                <c:pt idx="8482">
                  <c:v>48.672000000000011</c:v>
                </c:pt>
                <c:pt idx="8483">
                  <c:v>48.717000000000006</c:v>
                </c:pt>
                <c:pt idx="8484">
                  <c:v>48.762000000000015</c:v>
                </c:pt>
                <c:pt idx="8485">
                  <c:v>48.85</c:v>
                </c:pt>
                <c:pt idx="8486">
                  <c:v>48.895000000000003</c:v>
                </c:pt>
                <c:pt idx="8487">
                  <c:v>48.938000000000002</c:v>
                </c:pt>
                <c:pt idx="8488">
                  <c:v>48.983000000000004</c:v>
                </c:pt>
                <c:pt idx="8489">
                  <c:v>49.028000000000013</c:v>
                </c:pt>
                <c:pt idx="8490">
                  <c:v>49.116</c:v>
                </c:pt>
                <c:pt idx="8491">
                  <c:v>49.204000000000001</c:v>
                </c:pt>
                <c:pt idx="8492">
                  <c:v>49.249000000000002</c:v>
                </c:pt>
                <c:pt idx="8493">
                  <c:v>49.204000000000001</c:v>
                </c:pt>
                <c:pt idx="8494">
                  <c:v>49.116</c:v>
                </c:pt>
                <c:pt idx="8495">
                  <c:v>49.028000000000013</c:v>
                </c:pt>
                <c:pt idx="8496">
                  <c:v>48.983000000000004</c:v>
                </c:pt>
                <c:pt idx="8497">
                  <c:v>48.938000000000002</c:v>
                </c:pt>
                <c:pt idx="8498">
                  <c:v>48.938000000000002</c:v>
                </c:pt>
                <c:pt idx="8499">
                  <c:v>48.938000000000002</c:v>
                </c:pt>
                <c:pt idx="8500">
                  <c:v>48.938000000000002</c:v>
                </c:pt>
                <c:pt idx="8501">
                  <c:v>48.983000000000004</c:v>
                </c:pt>
                <c:pt idx="8502">
                  <c:v>48.983000000000004</c:v>
                </c:pt>
                <c:pt idx="8503">
                  <c:v>49.028000000000013</c:v>
                </c:pt>
                <c:pt idx="8504">
                  <c:v>49.073</c:v>
                </c:pt>
                <c:pt idx="8505">
                  <c:v>49.161000000000001</c:v>
                </c:pt>
                <c:pt idx="8506">
                  <c:v>49.204000000000001</c:v>
                </c:pt>
                <c:pt idx="8507">
                  <c:v>49.161000000000001</c:v>
                </c:pt>
                <c:pt idx="8508">
                  <c:v>49.161000000000001</c:v>
                </c:pt>
                <c:pt idx="8509">
                  <c:v>49.204000000000001</c:v>
                </c:pt>
                <c:pt idx="8510">
                  <c:v>49.249000000000002</c:v>
                </c:pt>
                <c:pt idx="8511">
                  <c:v>49.249000000000002</c:v>
                </c:pt>
                <c:pt idx="8512">
                  <c:v>49.294000000000011</c:v>
                </c:pt>
                <c:pt idx="8513">
                  <c:v>49.338000000000001</c:v>
                </c:pt>
                <c:pt idx="8514">
                  <c:v>49.294000000000011</c:v>
                </c:pt>
                <c:pt idx="8515">
                  <c:v>49.294000000000011</c:v>
                </c:pt>
                <c:pt idx="8516">
                  <c:v>49.294000000000011</c:v>
                </c:pt>
                <c:pt idx="8517">
                  <c:v>49.294000000000011</c:v>
                </c:pt>
                <c:pt idx="8518">
                  <c:v>49.294000000000011</c:v>
                </c:pt>
                <c:pt idx="8519">
                  <c:v>49.294000000000011</c:v>
                </c:pt>
                <c:pt idx="8520">
                  <c:v>49.338000000000001</c:v>
                </c:pt>
                <c:pt idx="8521">
                  <c:v>49.338000000000001</c:v>
                </c:pt>
                <c:pt idx="8522">
                  <c:v>49.383000000000003</c:v>
                </c:pt>
                <c:pt idx="8523">
                  <c:v>49.383000000000003</c:v>
                </c:pt>
                <c:pt idx="8524">
                  <c:v>49.383000000000003</c:v>
                </c:pt>
                <c:pt idx="8525">
                  <c:v>49.338000000000001</c:v>
                </c:pt>
                <c:pt idx="8526">
                  <c:v>49.249000000000002</c:v>
                </c:pt>
                <c:pt idx="8527">
                  <c:v>49.204000000000001</c:v>
                </c:pt>
                <c:pt idx="8528">
                  <c:v>49.204000000000001</c:v>
                </c:pt>
                <c:pt idx="8529">
                  <c:v>49.204000000000001</c:v>
                </c:pt>
                <c:pt idx="8530">
                  <c:v>49.249000000000002</c:v>
                </c:pt>
                <c:pt idx="8531">
                  <c:v>49.294000000000011</c:v>
                </c:pt>
                <c:pt idx="8532">
                  <c:v>49.338000000000001</c:v>
                </c:pt>
                <c:pt idx="8533">
                  <c:v>49.383000000000003</c:v>
                </c:pt>
                <c:pt idx="8534">
                  <c:v>49.471000000000004</c:v>
                </c:pt>
                <c:pt idx="8535">
                  <c:v>49.516000000000005</c:v>
                </c:pt>
                <c:pt idx="8536">
                  <c:v>49.516000000000005</c:v>
                </c:pt>
                <c:pt idx="8537">
                  <c:v>49.471000000000004</c:v>
                </c:pt>
                <c:pt idx="8538">
                  <c:v>49.428000000000011</c:v>
                </c:pt>
                <c:pt idx="8539">
                  <c:v>49.428000000000011</c:v>
                </c:pt>
                <c:pt idx="8540">
                  <c:v>49.428000000000011</c:v>
                </c:pt>
                <c:pt idx="8541">
                  <c:v>49.428000000000011</c:v>
                </c:pt>
                <c:pt idx="8542">
                  <c:v>49.383000000000003</c:v>
                </c:pt>
                <c:pt idx="8543">
                  <c:v>49.338000000000001</c:v>
                </c:pt>
                <c:pt idx="8544">
                  <c:v>49.383000000000003</c:v>
                </c:pt>
                <c:pt idx="8545">
                  <c:v>49.383000000000003</c:v>
                </c:pt>
                <c:pt idx="8546">
                  <c:v>49.338000000000001</c:v>
                </c:pt>
                <c:pt idx="8547">
                  <c:v>49.338000000000001</c:v>
                </c:pt>
                <c:pt idx="8548">
                  <c:v>49.338000000000001</c:v>
                </c:pt>
                <c:pt idx="8549">
                  <c:v>49.294000000000011</c:v>
                </c:pt>
                <c:pt idx="8550">
                  <c:v>49.294000000000011</c:v>
                </c:pt>
                <c:pt idx="8551">
                  <c:v>49.249000000000002</c:v>
                </c:pt>
                <c:pt idx="8552">
                  <c:v>49.249000000000002</c:v>
                </c:pt>
                <c:pt idx="8553">
                  <c:v>49.249000000000002</c:v>
                </c:pt>
                <c:pt idx="8554">
                  <c:v>49.249000000000002</c:v>
                </c:pt>
                <c:pt idx="8555">
                  <c:v>49.294000000000011</c:v>
                </c:pt>
                <c:pt idx="8556">
                  <c:v>49.249000000000002</c:v>
                </c:pt>
                <c:pt idx="8557">
                  <c:v>49.249000000000002</c:v>
                </c:pt>
                <c:pt idx="8558">
                  <c:v>49.294000000000011</c:v>
                </c:pt>
                <c:pt idx="8559">
                  <c:v>49.249000000000002</c:v>
                </c:pt>
                <c:pt idx="8560">
                  <c:v>49.204000000000001</c:v>
                </c:pt>
                <c:pt idx="8561">
                  <c:v>49.116</c:v>
                </c:pt>
                <c:pt idx="8562">
                  <c:v>49.116</c:v>
                </c:pt>
                <c:pt idx="8563">
                  <c:v>49.073</c:v>
                </c:pt>
                <c:pt idx="8564">
                  <c:v>49.116</c:v>
                </c:pt>
                <c:pt idx="8565">
                  <c:v>49.161000000000001</c:v>
                </c:pt>
                <c:pt idx="8566">
                  <c:v>49.204000000000001</c:v>
                </c:pt>
                <c:pt idx="8567">
                  <c:v>49.249000000000002</c:v>
                </c:pt>
                <c:pt idx="8568">
                  <c:v>49.294000000000011</c:v>
                </c:pt>
                <c:pt idx="8569">
                  <c:v>49.383000000000003</c:v>
                </c:pt>
                <c:pt idx="8570">
                  <c:v>49.428000000000011</c:v>
                </c:pt>
                <c:pt idx="8571">
                  <c:v>49.471000000000004</c:v>
                </c:pt>
                <c:pt idx="8572">
                  <c:v>49.561</c:v>
                </c:pt>
                <c:pt idx="8573">
                  <c:v>49.649000000000001</c:v>
                </c:pt>
                <c:pt idx="8574">
                  <c:v>49.737000000000002</c:v>
                </c:pt>
                <c:pt idx="8575">
                  <c:v>49.825000000000003</c:v>
                </c:pt>
                <c:pt idx="8576">
                  <c:v>49.87</c:v>
                </c:pt>
                <c:pt idx="8577">
                  <c:v>49.914000000000001</c:v>
                </c:pt>
                <c:pt idx="8578">
                  <c:v>49.914000000000001</c:v>
                </c:pt>
                <c:pt idx="8579">
                  <c:v>49.914000000000001</c:v>
                </c:pt>
                <c:pt idx="8580">
                  <c:v>49.959000000000003</c:v>
                </c:pt>
                <c:pt idx="8581">
                  <c:v>50.002000000000002</c:v>
                </c:pt>
                <c:pt idx="8582">
                  <c:v>50.047000000000004</c:v>
                </c:pt>
                <c:pt idx="8583">
                  <c:v>50.135000000000012</c:v>
                </c:pt>
                <c:pt idx="8584">
                  <c:v>50.223000000000013</c:v>
                </c:pt>
                <c:pt idx="8585">
                  <c:v>50.310999999999993</c:v>
                </c:pt>
                <c:pt idx="8586">
                  <c:v>50.4</c:v>
                </c:pt>
                <c:pt idx="8587">
                  <c:v>50.533000000000001</c:v>
                </c:pt>
                <c:pt idx="8588">
                  <c:v>50.621000000000002</c:v>
                </c:pt>
                <c:pt idx="8589">
                  <c:v>50.664000000000001</c:v>
                </c:pt>
                <c:pt idx="8590">
                  <c:v>50.752000000000002</c:v>
                </c:pt>
                <c:pt idx="8591">
                  <c:v>50.841000000000001</c:v>
                </c:pt>
                <c:pt idx="8592">
                  <c:v>50.929000000000002</c:v>
                </c:pt>
                <c:pt idx="8593">
                  <c:v>51.017000000000003</c:v>
                </c:pt>
                <c:pt idx="8594">
                  <c:v>51.105000000000011</c:v>
                </c:pt>
                <c:pt idx="8595">
                  <c:v>51.148000000000003</c:v>
                </c:pt>
                <c:pt idx="8596">
                  <c:v>51.148000000000003</c:v>
                </c:pt>
                <c:pt idx="8597">
                  <c:v>51.148000000000003</c:v>
                </c:pt>
                <c:pt idx="8598">
                  <c:v>51.148000000000003</c:v>
                </c:pt>
                <c:pt idx="8599">
                  <c:v>51.193000000000012</c:v>
                </c:pt>
                <c:pt idx="8600">
                  <c:v>51.193000000000012</c:v>
                </c:pt>
                <c:pt idx="8601">
                  <c:v>51.193000000000012</c:v>
                </c:pt>
                <c:pt idx="8602">
                  <c:v>51.282000000000011</c:v>
                </c:pt>
                <c:pt idx="8603">
                  <c:v>51.325000000000003</c:v>
                </c:pt>
                <c:pt idx="8604">
                  <c:v>51.413000000000004</c:v>
                </c:pt>
                <c:pt idx="8605">
                  <c:v>51.457999999999998</c:v>
                </c:pt>
                <c:pt idx="8606">
                  <c:v>51.501000000000005</c:v>
                </c:pt>
                <c:pt idx="8607">
                  <c:v>51.501000000000005</c:v>
                </c:pt>
                <c:pt idx="8608">
                  <c:v>51.544000000000004</c:v>
                </c:pt>
                <c:pt idx="8609">
                  <c:v>51.589000000000006</c:v>
                </c:pt>
                <c:pt idx="8610">
                  <c:v>51.633000000000003</c:v>
                </c:pt>
                <c:pt idx="8611">
                  <c:v>51.678000000000011</c:v>
                </c:pt>
                <c:pt idx="8612">
                  <c:v>51.721000000000011</c:v>
                </c:pt>
                <c:pt idx="8613">
                  <c:v>51.721000000000011</c:v>
                </c:pt>
                <c:pt idx="8614">
                  <c:v>51.721000000000011</c:v>
                </c:pt>
                <c:pt idx="8615">
                  <c:v>51.721000000000011</c:v>
                </c:pt>
                <c:pt idx="8616">
                  <c:v>51.764000000000003</c:v>
                </c:pt>
                <c:pt idx="8617">
                  <c:v>51.764000000000003</c:v>
                </c:pt>
                <c:pt idx="8618">
                  <c:v>51.809000000000005</c:v>
                </c:pt>
                <c:pt idx="8619">
                  <c:v>51.851999999999997</c:v>
                </c:pt>
                <c:pt idx="8620">
                  <c:v>51.809000000000005</c:v>
                </c:pt>
                <c:pt idx="8621">
                  <c:v>51.809000000000005</c:v>
                </c:pt>
                <c:pt idx="8622">
                  <c:v>51.809000000000005</c:v>
                </c:pt>
                <c:pt idx="8623">
                  <c:v>51.809000000000005</c:v>
                </c:pt>
                <c:pt idx="8624">
                  <c:v>51.809000000000005</c:v>
                </c:pt>
                <c:pt idx="8625">
                  <c:v>51.721000000000011</c:v>
                </c:pt>
                <c:pt idx="8626">
                  <c:v>51.678000000000011</c:v>
                </c:pt>
                <c:pt idx="8627">
                  <c:v>51.589000000000006</c:v>
                </c:pt>
                <c:pt idx="8628">
                  <c:v>51.501000000000005</c:v>
                </c:pt>
                <c:pt idx="8629">
                  <c:v>51.457999999999998</c:v>
                </c:pt>
                <c:pt idx="8630">
                  <c:v>51.413000000000004</c:v>
                </c:pt>
                <c:pt idx="8631">
                  <c:v>51.413000000000004</c:v>
                </c:pt>
                <c:pt idx="8632">
                  <c:v>51.457999999999998</c:v>
                </c:pt>
                <c:pt idx="8633">
                  <c:v>51.501000000000005</c:v>
                </c:pt>
                <c:pt idx="8634">
                  <c:v>51.544000000000004</c:v>
                </c:pt>
                <c:pt idx="8635">
                  <c:v>51.589000000000006</c:v>
                </c:pt>
                <c:pt idx="8636">
                  <c:v>51.633000000000003</c:v>
                </c:pt>
                <c:pt idx="8637">
                  <c:v>51.721000000000011</c:v>
                </c:pt>
                <c:pt idx="8638">
                  <c:v>51.764000000000003</c:v>
                </c:pt>
                <c:pt idx="8639">
                  <c:v>51.851999999999997</c:v>
                </c:pt>
                <c:pt idx="8640">
                  <c:v>51.895000000000003</c:v>
                </c:pt>
                <c:pt idx="8641">
                  <c:v>51.851999999999997</c:v>
                </c:pt>
                <c:pt idx="8642">
                  <c:v>51.721000000000011</c:v>
                </c:pt>
                <c:pt idx="8643">
                  <c:v>51.589000000000006</c:v>
                </c:pt>
                <c:pt idx="8644">
                  <c:v>51.457999999999998</c:v>
                </c:pt>
                <c:pt idx="8645">
                  <c:v>51.37</c:v>
                </c:pt>
                <c:pt idx="8646">
                  <c:v>51.282000000000011</c:v>
                </c:pt>
                <c:pt idx="8647">
                  <c:v>51.237000000000002</c:v>
                </c:pt>
                <c:pt idx="8648">
                  <c:v>51.237000000000002</c:v>
                </c:pt>
                <c:pt idx="8649">
                  <c:v>51.282000000000011</c:v>
                </c:pt>
                <c:pt idx="8650">
                  <c:v>51.282000000000011</c:v>
                </c:pt>
                <c:pt idx="8651">
                  <c:v>51.325000000000003</c:v>
                </c:pt>
                <c:pt idx="8652">
                  <c:v>51.37</c:v>
                </c:pt>
                <c:pt idx="8653">
                  <c:v>51.457999999999998</c:v>
                </c:pt>
                <c:pt idx="8654">
                  <c:v>51.501000000000005</c:v>
                </c:pt>
                <c:pt idx="8655">
                  <c:v>51.544000000000004</c:v>
                </c:pt>
                <c:pt idx="8656">
                  <c:v>51.544000000000004</c:v>
                </c:pt>
                <c:pt idx="8657">
                  <c:v>51.589000000000006</c:v>
                </c:pt>
                <c:pt idx="8658">
                  <c:v>51.633000000000003</c:v>
                </c:pt>
                <c:pt idx="8659">
                  <c:v>51.721000000000011</c:v>
                </c:pt>
                <c:pt idx="8660">
                  <c:v>51.764000000000003</c:v>
                </c:pt>
                <c:pt idx="8661">
                  <c:v>51.809000000000005</c:v>
                </c:pt>
                <c:pt idx="8662">
                  <c:v>51.809000000000005</c:v>
                </c:pt>
                <c:pt idx="8663">
                  <c:v>51.851999999999997</c:v>
                </c:pt>
                <c:pt idx="8664">
                  <c:v>51.851999999999997</c:v>
                </c:pt>
                <c:pt idx="8665">
                  <c:v>51.895000000000003</c:v>
                </c:pt>
                <c:pt idx="8666">
                  <c:v>51.94</c:v>
                </c:pt>
                <c:pt idx="8667">
                  <c:v>51.984000000000002</c:v>
                </c:pt>
                <c:pt idx="8668">
                  <c:v>51.94</c:v>
                </c:pt>
                <c:pt idx="8669">
                  <c:v>51.895000000000003</c:v>
                </c:pt>
                <c:pt idx="8670">
                  <c:v>51.809000000000005</c:v>
                </c:pt>
                <c:pt idx="8671">
                  <c:v>51.721000000000011</c:v>
                </c:pt>
                <c:pt idx="8672">
                  <c:v>51.678000000000011</c:v>
                </c:pt>
                <c:pt idx="8673">
                  <c:v>51.633000000000003</c:v>
                </c:pt>
                <c:pt idx="8674">
                  <c:v>51.678000000000011</c:v>
                </c:pt>
                <c:pt idx="8675">
                  <c:v>51.721000000000011</c:v>
                </c:pt>
                <c:pt idx="8676">
                  <c:v>51.809000000000005</c:v>
                </c:pt>
                <c:pt idx="8677">
                  <c:v>51.851999999999997</c:v>
                </c:pt>
                <c:pt idx="8678">
                  <c:v>51.94</c:v>
                </c:pt>
                <c:pt idx="8679">
                  <c:v>51.984000000000002</c:v>
                </c:pt>
                <c:pt idx="8680">
                  <c:v>51.984000000000002</c:v>
                </c:pt>
                <c:pt idx="8681">
                  <c:v>51.984000000000002</c:v>
                </c:pt>
                <c:pt idx="8682">
                  <c:v>52.029000000000003</c:v>
                </c:pt>
                <c:pt idx="8683">
                  <c:v>52.029000000000003</c:v>
                </c:pt>
                <c:pt idx="8684">
                  <c:v>52.072000000000003</c:v>
                </c:pt>
                <c:pt idx="8685">
                  <c:v>52.072000000000003</c:v>
                </c:pt>
                <c:pt idx="8686">
                  <c:v>52.115000000000002</c:v>
                </c:pt>
                <c:pt idx="8687">
                  <c:v>52.115000000000002</c:v>
                </c:pt>
                <c:pt idx="8688">
                  <c:v>52.115000000000002</c:v>
                </c:pt>
                <c:pt idx="8689">
                  <c:v>52.115000000000002</c:v>
                </c:pt>
                <c:pt idx="8690">
                  <c:v>52.115000000000002</c:v>
                </c:pt>
                <c:pt idx="8691">
                  <c:v>52.115000000000002</c:v>
                </c:pt>
                <c:pt idx="8692">
                  <c:v>52.072000000000003</c:v>
                </c:pt>
                <c:pt idx="8693">
                  <c:v>52.029000000000003</c:v>
                </c:pt>
                <c:pt idx="8694">
                  <c:v>51.94</c:v>
                </c:pt>
                <c:pt idx="8695">
                  <c:v>51.851999999999997</c:v>
                </c:pt>
                <c:pt idx="8696">
                  <c:v>51.851999999999997</c:v>
                </c:pt>
                <c:pt idx="8697">
                  <c:v>51.851999999999997</c:v>
                </c:pt>
                <c:pt idx="8698">
                  <c:v>51.851999999999997</c:v>
                </c:pt>
                <c:pt idx="8699">
                  <c:v>51.764000000000003</c:v>
                </c:pt>
                <c:pt idx="8700">
                  <c:v>51.678000000000011</c:v>
                </c:pt>
                <c:pt idx="8701">
                  <c:v>51.633000000000003</c:v>
                </c:pt>
                <c:pt idx="8702">
                  <c:v>51.544000000000004</c:v>
                </c:pt>
                <c:pt idx="8703">
                  <c:v>51.501000000000005</c:v>
                </c:pt>
                <c:pt idx="8704">
                  <c:v>51.457999999999998</c:v>
                </c:pt>
                <c:pt idx="8705">
                  <c:v>51.457999999999998</c:v>
                </c:pt>
                <c:pt idx="8706">
                  <c:v>51.413000000000004</c:v>
                </c:pt>
                <c:pt idx="8707">
                  <c:v>51.37</c:v>
                </c:pt>
                <c:pt idx="8708">
                  <c:v>51.413000000000004</c:v>
                </c:pt>
                <c:pt idx="8709">
                  <c:v>51.413000000000004</c:v>
                </c:pt>
                <c:pt idx="8710">
                  <c:v>51.457999999999998</c:v>
                </c:pt>
                <c:pt idx="8711">
                  <c:v>51.457999999999998</c:v>
                </c:pt>
                <c:pt idx="8712">
                  <c:v>51.501000000000005</c:v>
                </c:pt>
                <c:pt idx="8713">
                  <c:v>51.544000000000004</c:v>
                </c:pt>
                <c:pt idx="8714">
                  <c:v>51.589000000000006</c:v>
                </c:pt>
                <c:pt idx="8715">
                  <c:v>51.589000000000006</c:v>
                </c:pt>
                <c:pt idx="8716">
                  <c:v>51.589000000000006</c:v>
                </c:pt>
                <c:pt idx="8717">
                  <c:v>51.633000000000003</c:v>
                </c:pt>
                <c:pt idx="8718">
                  <c:v>51.633000000000003</c:v>
                </c:pt>
                <c:pt idx="8719">
                  <c:v>51.633000000000003</c:v>
                </c:pt>
                <c:pt idx="8720">
                  <c:v>51.633000000000003</c:v>
                </c:pt>
                <c:pt idx="8721">
                  <c:v>51.589000000000006</c:v>
                </c:pt>
                <c:pt idx="8722">
                  <c:v>51.589000000000006</c:v>
                </c:pt>
                <c:pt idx="8723">
                  <c:v>51.544000000000004</c:v>
                </c:pt>
                <c:pt idx="8724">
                  <c:v>51.501000000000005</c:v>
                </c:pt>
                <c:pt idx="8725">
                  <c:v>51.457999999999998</c:v>
                </c:pt>
                <c:pt idx="8726">
                  <c:v>51.413000000000004</c:v>
                </c:pt>
                <c:pt idx="8727">
                  <c:v>51.37</c:v>
                </c:pt>
                <c:pt idx="8728">
                  <c:v>51.37</c:v>
                </c:pt>
                <c:pt idx="8729">
                  <c:v>51.37</c:v>
                </c:pt>
                <c:pt idx="8730">
                  <c:v>51.325000000000003</c:v>
                </c:pt>
                <c:pt idx="8731">
                  <c:v>51.325000000000003</c:v>
                </c:pt>
                <c:pt idx="8732">
                  <c:v>51.37</c:v>
                </c:pt>
                <c:pt idx="8733">
                  <c:v>51.413000000000004</c:v>
                </c:pt>
                <c:pt idx="8734">
                  <c:v>51.457999999999998</c:v>
                </c:pt>
                <c:pt idx="8735">
                  <c:v>51.457999999999998</c:v>
                </c:pt>
                <c:pt idx="8736">
                  <c:v>51.501000000000005</c:v>
                </c:pt>
                <c:pt idx="8737">
                  <c:v>51.544000000000004</c:v>
                </c:pt>
                <c:pt idx="8738">
                  <c:v>51.589000000000006</c:v>
                </c:pt>
                <c:pt idx="8739">
                  <c:v>51.633000000000003</c:v>
                </c:pt>
                <c:pt idx="8740">
                  <c:v>51.678000000000011</c:v>
                </c:pt>
                <c:pt idx="8741">
                  <c:v>51.721000000000011</c:v>
                </c:pt>
                <c:pt idx="8742">
                  <c:v>51.721000000000011</c:v>
                </c:pt>
                <c:pt idx="8743">
                  <c:v>51.633000000000003</c:v>
                </c:pt>
                <c:pt idx="8744">
                  <c:v>51.544000000000004</c:v>
                </c:pt>
                <c:pt idx="8745">
                  <c:v>51.457999999999998</c:v>
                </c:pt>
                <c:pt idx="8746">
                  <c:v>51.37</c:v>
                </c:pt>
                <c:pt idx="8747">
                  <c:v>51.282000000000011</c:v>
                </c:pt>
                <c:pt idx="8748">
                  <c:v>51.237000000000002</c:v>
                </c:pt>
                <c:pt idx="8749">
                  <c:v>51.237000000000002</c:v>
                </c:pt>
                <c:pt idx="8750">
                  <c:v>51.282000000000011</c:v>
                </c:pt>
                <c:pt idx="8751">
                  <c:v>51.282000000000011</c:v>
                </c:pt>
                <c:pt idx="8752">
                  <c:v>51.237000000000002</c:v>
                </c:pt>
                <c:pt idx="8753">
                  <c:v>51.237000000000002</c:v>
                </c:pt>
                <c:pt idx="8754">
                  <c:v>51.282000000000011</c:v>
                </c:pt>
                <c:pt idx="8755">
                  <c:v>51.282000000000011</c:v>
                </c:pt>
                <c:pt idx="8756">
                  <c:v>51.282000000000011</c:v>
                </c:pt>
                <c:pt idx="8757">
                  <c:v>51.325000000000003</c:v>
                </c:pt>
                <c:pt idx="8758">
                  <c:v>51.413000000000004</c:v>
                </c:pt>
                <c:pt idx="8759">
                  <c:v>51.457999999999998</c:v>
                </c:pt>
                <c:pt idx="8760">
                  <c:v>51.501000000000005</c:v>
                </c:pt>
                <c:pt idx="8761">
                  <c:v>51.589000000000006</c:v>
                </c:pt>
                <c:pt idx="8762">
                  <c:v>51.633000000000003</c:v>
                </c:pt>
                <c:pt idx="8763">
                  <c:v>51.678000000000011</c:v>
                </c:pt>
                <c:pt idx="8764">
                  <c:v>51.764000000000003</c:v>
                </c:pt>
                <c:pt idx="8765">
                  <c:v>51.764000000000003</c:v>
                </c:pt>
                <c:pt idx="8766">
                  <c:v>51.809000000000005</c:v>
                </c:pt>
                <c:pt idx="8767">
                  <c:v>51.851999999999997</c:v>
                </c:pt>
                <c:pt idx="8768">
                  <c:v>51.851999999999997</c:v>
                </c:pt>
                <c:pt idx="8769">
                  <c:v>51.809000000000005</c:v>
                </c:pt>
                <c:pt idx="8770">
                  <c:v>51.721000000000011</c:v>
                </c:pt>
                <c:pt idx="8771">
                  <c:v>51.678000000000011</c:v>
                </c:pt>
                <c:pt idx="8772">
                  <c:v>51.721000000000011</c:v>
                </c:pt>
                <c:pt idx="8773">
                  <c:v>51.764000000000003</c:v>
                </c:pt>
                <c:pt idx="8774">
                  <c:v>51.851999999999997</c:v>
                </c:pt>
                <c:pt idx="8775">
                  <c:v>51.895000000000003</c:v>
                </c:pt>
                <c:pt idx="8776">
                  <c:v>51.94</c:v>
                </c:pt>
                <c:pt idx="8777">
                  <c:v>51.984000000000002</c:v>
                </c:pt>
                <c:pt idx="8778">
                  <c:v>51.94</c:v>
                </c:pt>
                <c:pt idx="8779">
                  <c:v>51.895000000000003</c:v>
                </c:pt>
                <c:pt idx="8780">
                  <c:v>51.809000000000005</c:v>
                </c:pt>
                <c:pt idx="8781">
                  <c:v>51.721000000000011</c:v>
                </c:pt>
                <c:pt idx="8782">
                  <c:v>51.589000000000006</c:v>
                </c:pt>
                <c:pt idx="8783">
                  <c:v>51.501000000000005</c:v>
                </c:pt>
                <c:pt idx="8784">
                  <c:v>51.413000000000004</c:v>
                </c:pt>
                <c:pt idx="8785">
                  <c:v>51.413000000000004</c:v>
                </c:pt>
                <c:pt idx="8786">
                  <c:v>51.413000000000004</c:v>
                </c:pt>
                <c:pt idx="8787">
                  <c:v>51.413000000000004</c:v>
                </c:pt>
                <c:pt idx="8788">
                  <c:v>51.457999999999998</c:v>
                </c:pt>
                <c:pt idx="8789">
                  <c:v>51.457999999999998</c:v>
                </c:pt>
                <c:pt idx="8790">
                  <c:v>51.457999999999998</c:v>
                </c:pt>
                <c:pt idx="8791">
                  <c:v>51.457999999999998</c:v>
                </c:pt>
                <c:pt idx="8792">
                  <c:v>51.457999999999998</c:v>
                </c:pt>
                <c:pt idx="8793">
                  <c:v>51.457999999999998</c:v>
                </c:pt>
                <c:pt idx="8794">
                  <c:v>51.457999999999998</c:v>
                </c:pt>
                <c:pt idx="8795">
                  <c:v>51.501000000000005</c:v>
                </c:pt>
                <c:pt idx="8796">
                  <c:v>51.544000000000004</c:v>
                </c:pt>
                <c:pt idx="8797">
                  <c:v>51.589000000000006</c:v>
                </c:pt>
                <c:pt idx="8798">
                  <c:v>51.633000000000003</c:v>
                </c:pt>
                <c:pt idx="8799">
                  <c:v>51.678000000000011</c:v>
                </c:pt>
                <c:pt idx="8800">
                  <c:v>51.721000000000011</c:v>
                </c:pt>
                <c:pt idx="8801">
                  <c:v>51.809000000000005</c:v>
                </c:pt>
                <c:pt idx="8802">
                  <c:v>51.851999999999997</c:v>
                </c:pt>
                <c:pt idx="8803">
                  <c:v>51.895000000000003</c:v>
                </c:pt>
                <c:pt idx="8804">
                  <c:v>51.984000000000002</c:v>
                </c:pt>
                <c:pt idx="8805">
                  <c:v>52.029000000000003</c:v>
                </c:pt>
                <c:pt idx="8806">
                  <c:v>52.072000000000003</c:v>
                </c:pt>
                <c:pt idx="8807">
                  <c:v>52.029000000000003</c:v>
                </c:pt>
                <c:pt idx="8808">
                  <c:v>51.895000000000003</c:v>
                </c:pt>
                <c:pt idx="8809">
                  <c:v>51.764000000000003</c:v>
                </c:pt>
                <c:pt idx="8810">
                  <c:v>51.589000000000006</c:v>
                </c:pt>
                <c:pt idx="8811">
                  <c:v>51.457999999999998</c:v>
                </c:pt>
                <c:pt idx="8812">
                  <c:v>51.37</c:v>
                </c:pt>
                <c:pt idx="8813">
                  <c:v>51.282000000000011</c:v>
                </c:pt>
                <c:pt idx="8814">
                  <c:v>51.237000000000002</c:v>
                </c:pt>
                <c:pt idx="8815">
                  <c:v>51.237000000000002</c:v>
                </c:pt>
                <c:pt idx="8816">
                  <c:v>51.237000000000002</c:v>
                </c:pt>
                <c:pt idx="8817">
                  <c:v>51.237000000000002</c:v>
                </c:pt>
                <c:pt idx="8818">
                  <c:v>51.237000000000002</c:v>
                </c:pt>
                <c:pt idx="8819">
                  <c:v>51.282000000000011</c:v>
                </c:pt>
                <c:pt idx="8820">
                  <c:v>51.282000000000011</c:v>
                </c:pt>
                <c:pt idx="8821">
                  <c:v>51.282000000000011</c:v>
                </c:pt>
                <c:pt idx="8822">
                  <c:v>51.282000000000011</c:v>
                </c:pt>
                <c:pt idx="8823">
                  <c:v>51.148000000000003</c:v>
                </c:pt>
                <c:pt idx="8824">
                  <c:v>51.017000000000003</c:v>
                </c:pt>
                <c:pt idx="8825">
                  <c:v>50.974000000000004</c:v>
                </c:pt>
                <c:pt idx="8826">
                  <c:v>50.929000000000002</c:v>
                </c:pt>
                <c:pt idx="8827">
                  <c:v>50.841000000000001</c:v>
                </c:pt>
                <c:pt idx="8828">
                  <c:v>50.841000000000001</c:v>
                </c:pt>
                <c:pt idx="8829">
                  <c:v>50.841000000000001</c:v>
                </c:pt>
                <c:pt idx="8830">
                  <c:v>50.841000000000001</c:v>
                </c:pt>
                <c:pt idx="8831">
                  <c:v>50.886000000000003</c:v>
                </c:pt>
                <c:pt idx="8832">
                  <c:v>50.929000000000002</c:v>
                </c:pt>
                <c:pt idx="8833">
                  <c:v>50.974000000000004</c:v>
                </c:pt>
                <c:pt idx="8834">
                  <c:v>50.929000000000002</c:v>
                </c:pt>
                <c:pt idx="8835">
                  <c:v>50.841000000000001</c:v>
                </c:pt>
                <c:pt idx="8836">
                  <c:v>50.797000000000011</c:v>
                </c:pt>
                <c:pt idx="8837">
                  <c:v>50.752000000000002</c:v>
                </c:pt>
                <c:pt idx="8838">
                  <c:v>50.664000000000001</c:v>
                </c:pt>
                <c:pt idx="8839">
                  <c:v>50.664000000000001</c:v>
                </c:pt>
                <c:pt idx="8840">
                  <c:v>50.664000000000001</c:v>
                </c:pt>
                <c:pt idx="8841">
                  <c:v>50.621000000000002</c:v>
                </c:pt>
                <c:pt idx="8842">
                  <c:v>50.621000000000002</c:v>
                </c:pt>
                <c:pt idx="8843">
                  <c:v>50.576000000000001</c:v>
                </c:pt>
                <c:pt idx="8844">
                  <c:v>50.576000000000001</c:v>
                </c:pt>
                <c:pt idx="8845">
                  <c:v>50.576000000000001</c:v>
                </c:pt>
                <c:pt idx="8846">
                  <c:v>50.576000000000001</c:v>
                </c:pt>
                <c:pt idx="8847">
                  <c:v>50.576000000000001</c:v>
                </c:pt>
                <c:pt idx="8848">
                  <c:v>50.621000000000002</c:v>
                </c:pt>
                <c:pt idx="8849">
                  <c:v>50.621000000000002</c:v>
                </c:pt>
                <c:pt idx="8850">
                  <c:v>50.709000000000003</c:v>
                </c:pt>
                <c:pt idx="8851">
                  <c:v>50.752000000000002</c:v>
                </c:pt>
                <c:pt idx="8852">
                  <c:v>50.752000000000002</c:v>
                </c:pt>
                <c:pt idx="8853">
                  <c:v>50.752000000000002</c:v>
                </c:pt>
                <c:pt idx="8854">
                  <c:v>50.709000000000003</c:v>
                </c:pt>
                <c:pt idx="8855">
                  <c:v>50.709000000000003</c:v>
                </c:pt>
                <c:pt idx="8856">
                  <c:v>50.752000000000002</c:v>
                </c:pt>
                <c:pt idx="8857">
                  <c:v>50.797000000000011</c:v>
                </c:pt>
                <c:pt idx="8858">
                  <c:v>50.886000000000003</c:v>
                </c:pt>
                <c:pt idx="8859">
                  <c:v>50.974000000000004</c:v>
                </c:pt>
                <c:pt idx="8860">
                  <c:v>51.062000000000012</c:v>
                </c:pt>
                <c:pt idx="8861">
                  <c:v>51.062000000000012</c:v>
                </c:pt>
                <c:pt idx="8862">
                  <c:v>51.062000000000012</c:v>
                </c:pt>
                <c:pt idx="8863">
                  <c:v>50.974000000000004</c:v>
                </c:pt>
                <c:pt idx="8864">
                  <c:v>50.886000000000003</c:v>
                </c:pt>
                <c:pt idx="8865">
                  <c:v>50.841000000000001</c:v>
                </c:pt>
                <c:pt idx="8866">
                  <c:v>50.886000000000003</c:v>
                </c:pt>
                <c:pt idx="8867">
                  <c:v>50.886000000000003</c:v>
                </c:pt>
                <c:pt idx="8868">
                  <c:v>50.929000000000002</c:v>
                </c:pt>
                <c:pt idx="8869">
                  <c:v>50.929000000000002</c:v>
                </c:pt>
                <c:pt idx="8870">
                  <c:v>50.974000000000004</c:v>
                </c:pt>
                <c:pt idx="8871">
                  <c:v>50.974000000000004</c:v>
                </c:pt>
                <c:pt idx="8872">
                  <c:v>50.974000000000004</c:v>
                </c:pt>
                <c:pt idx="8873">
                  <c:v>51.017000000000003</c:v>
                </c:pt>
                <c:pt idx="8874">
                  <c:v>51.017000000000003</c:v>
                </c:pt>
                <c:pt idx="8875">
                  <c:v>51.062000000000012</c:v>
                </c:pt>
                <c:pt idx="8876">
                  <c:v>51.105000000000011</c:v>
                </c:pt>
                <c:pt idx="8877">
                  <c:v>51.148000000000003</c:v>
                </c:pt>
                <c:pt idx="8878">
                  <c:v>51.193000000000012</c:v>
                </c:pt>
                <c:pt idx="8879">
                  <c:v>51.237000000000002</c:v>
                </c:pt>
                <c:pt idx="8880">
                  <c:v>51.282000000000011</c:v>
                </c:pt>
                <c:pt idx="8881">
                  <c:v>51.37</c:v>
                </c:pt>
                <c:pt idx="8882">
                  <c:v>51.413000000000004</c:v>
                </c:pt>
                <c:pt idx="8883">
                  <c:v>51.457999999999998</c:v>
                </c:pt>
                <c:pt idx="8884">
                  <c:v>51.501000000000005</c:v>
                </c:pt>
                <c:pt idx="8885">
                  <c:v>51.544000000000004</c:v>
                </c:pt>
                <c:pt idx="8886">
                  <c:v>51.589000000000006</c:v>
                </c:pt>
                <c:pt idx="8887">
                  <c:v>51.678000000000011</c:v>
                </c:pt>
                <c:pt idx="8888">
                  <c:v>51.764000000000003</c:v>
                </c:pt>
                <c:pt idx="8889">
                  <c:v>51.851999999999997</c:v>
                </c:pt>
                <c:pt idx="8890">
                  <c:v>51.851999999999997</c:v>
                </c:pt>
                <c:pt idx="8891">
                  <c:v>51.764000000000003</c:v>
                </c:pt>
                <c:pt idx="8892">
                  <c:v>51.589000000000006</c:v>
                </c:pt>
                <c:pt idx="8893">
                  <c:v>51.457999999999998</c:v>
                </c:pt>
                <c:pt idx="8894">
                  <c:v>51.325000000000003</c:v>
                </c:pt>
                <c:pt idx="8895">
                  <c:v>51.193000000000012</c:v>
                </c:pt>
                <c:pt idx="8896">
                  <c:v>51.105000000000011</c:v>
                </c:pt>
                <c:pt idx="8897">
                  <c:v>51.017000000000003</c:v>
                </c:pt>
                <c:pt idx="8898">
                  <c:v>50.974000000000004</c:v>
                </c:pt>
                <c:pt idx="8899">
                  <c:v>50.929000000000002</c:v>
                </c:pt>
                <c:pt idx="8900">
                  <c:v>50.929000000000002</c:v>
                </c:pt>
                <c:pt idx="8901">
                  <c:v>50.929000000000002</c:v>
                </c:pt>
                <c:pt idx="8902">
                  <c:v>50.929000000000002</c:v>
                </c:pt>
                <c:pt idx="8903">
                  <c:v>50.929000000000002</c:v>
                </c:pt>
                <c:pt idx="8904">
                  <c:v>50.841000000000001</c:v>
                </c:pt>
                <c:pt idx="8905">
                  <c:v>50.752000000000002</c:v>
                </c:pt>
                <c:pt idx="8906">
                  <c:v>50.621000000000002</c:v>
                </c:pt>
                <c:pt idx="8907">
                  <c:v>50.488</c:v>
                </c:pt>
                <c:pt idx="8908">
                  <c:v>50.4</c:v>
                </c:pt>
                <c:pt idx="8909">
                  <c:v>50.356000000000002</c:v>
                </c:pt>
                <c:pt idx="8910">
                  <c:v>50.310999999999993</c:v>
                </c:pt>
                <c:pt idx="8911">
                  <c:v>50.4</c:v>
                </c:pt>
                <c:pt idx="8912">
                  <c:v>50.445</c:v>
                </c:pt>
                <c:pt idx="8913">
                  <c:v>50.445</c:v>
                </c:pt>
                <c:pt idx="8914">
                  <c:v>50.4</c:v>
                </c:pt>
                <c:pt idx="8915">
                  <c:v>50.310999999999993</c:v>
                </c:pt>
                <c:pt idx="8916">
                  <c:v>50.223000000000013</c:v>
                </c:pt>
                <c:pt idx="8917">
                  <c:v>50.135000000000012</c:v>
                </c:pt>
                <c:pt idx="8918">
                  <c:v>50.047000000000004</c:v>
                </c:pt>
                <c:pt idx="8919">
                  <c:v>50.002000000000002</c:v>
                </c:pt>
                <c:pt idx="8920">
                  <c:v>49.959000000000003</c:v>
                </c:pt>
                <c:pt idx="8921">
                  <c:v>49.959000000000003</c:v>
                </c:pt>
                <c:pt idx="8922">
                  <c:v>49.959000000000003</c:v>
                </c:pt>
                <c:pt idx="8923">
                  <c:v>50.047000000000004</c:v>
                </c:pt>
                <c:pt idx="8924">
                  <c:v>50.092000000000013</c:v>
                </c:pt>
                <c:pt idx="8925">
                  <c:v>50.135000000000012</c:v>
                </c:pt>
                <c:pt idx="8926">
                  <c:v>50.18</c:v>
                </c:pt>
                <c:pt idx="8927">
                  <c:v>50.223000000000013</c:v>
                </c:pt>
                <c:pt idx="8928">
                  <c:v>50.268000000000015</c:v>
                </c:pt>
                <c:pt idx="8929">
                  <c:v>50.268000000000015</c:v>
                </c:pt>
                <c:pt idx="8930">
                  <c:v>50.223000000000013</c:v>
                </c:pt>
                <c:pt idx="8931">
                  <c:v>50.18</c:v>
                </c:pt>
                <c:pt idx="8932">
                  <c:v>50.135000000000012</c:v>
                </c:pt>
                <c:pt idx="8933">
                  <c:v>50.092000000000013</c:v>
                </c:pt>
                <c:pt idx="8934">
                  <c:v>50.092000000000013</c:v>
                </c:pt>
                <c:pt idx="8935">
                  <c:v>50.092000000000013</c:v>
                </c:pt>
                <c:pt idx="8936">
                  <c:v>50.092000000000013</c:v>
                </c:pt>
                <c:pt idx="8937">
                  <c:v>50.092000000000013</c:v>
                </c:pt>
                <c:pt idx="8938">
                  <c:v>50.047000000000004</c:v>
                </c:pt>
                <c:pt idx="8939">
                  <c:v>50.047000000000004</c:v>
                </c:pt>
                <c:pt idx="8940">
                  <c:v>50.002000000000002</c:v>
                </c:pt>
                <c:pt idx="8941">
                  <c:v>49.914000000000001</c:v>
                </c:pt>
                <c:pt idx="8942">
                  <c:v>49.959000000000003</c:v>
                </c:pt>
                <c:pt idx="8943">
                  <c:v>49.959000000000003</c:v>
                </c:pt>
                <c:pt idx="8944">
                  <c:v>50.047000000000004</c:v>
                </c:pt>
                <c:pt idx="8945">
                  <c:v>50.092000000000013</c:v>
                </c:pt>
                <c:pt idx="8946">
                  <c:v>50.092000000000013</c:v>
                </c:pt>
                <c:pt idx="8947">
                  <c:v>50.092000000000013</c:v>
                </c:pt>
                <c:pt idx="8948">
                  <c:v>50.092000000000013</c:v>
                </c:pt>
                <c:pt idx="8949">
                  <c:v>50.047000000000004</c:v>
                </c:pt>
                <c:pt idx="8950">
                  <c:v>50.092000000000013</c:v>
                </c:pt>
                <c:pt idx="8951">
                  <c:v>50.092000000000013</c:v>
                </c:pt>
                <c:pt idx="8952">
                  <c:v>50.135000000000012</c:v>
                </c:pt>
                <c:pt idx="8953">
                  <c:v>50.223000000000013</c:v>
                </c:pt>
                <c:pt idx="8954">
                  <c:v>50.268000000000015</c:v>
                </c:pt>
                <c:pt idx="8955">
                  <c:v>50.310999999999993</c:v>
                </c:pt>
                <c:pt idx="8956">
                  <c:v>50.356000000000002</c:v>
                </c:pt>
                <c:pt idx="8957">
                  <c:v>50.356000000000002</c:v>
                </c:pt>
                <c:pt idx="8958">
                  <c:v>50.356000000000002</c:v>
                </c:pt>
                <c:pt idx="8959">
                  <c:v>50.310999999999993</c:v>
                </c:pt>
                <c:pt idx="8960">
                  <c:v>50.268000000000015</c:v>
                </c:pt>
                <c:pt idx="8961">
                  <c:v>50.18</c:v>
                </c:pt>
                <c:pt idx="8962">
                  <c:v>50.135000000000012</c:v>
                </c:pt>
                <c:pt idx="8963">
                  <c:v>50.047000000000004</c:v>
                </c:pt>
                <c:pt idx="8964">
                  <c:v>50.002000000000002</c:v>
                </c:pt>
                <c:pt idx="8965">
                  <c:v>50.002000000000002</c:v>
                </c:pt>
                <c:pt idx="8966">
                  <c:v>49.959000000000003</c:v>
                </c:pt>
                <c:pt idx="8967">
                  <c:v>49.914000000000001</c:v>
                </c:pt>
                <c:pt idx="8968">
                  <c:v>49.87</c:v>
                </c:pt>
                <c:pt idx="8969">
                  <c:v>49.825000000000003</c:v>
                </c:pt>
                <c:pt idx="8970">
                  <c:v>49.825000000000003</c:v>
                </c:pt>
                <c:pt idx="8971">
                  <c:v>49.825000000000003</c:v>
                </c:pt>
                <c:pt idx="8972">
                  <c:v>49.825000000000003</c:v>
                </c:pt>
                <c:pt idx="8973">
                  <c:v>49.914000000000001</c:v>
                </c:pt>
                <c:pt idx="8974">
                  <c:v>49.914000000000001</c:v>
                </c:pt>
                <c:pt idx="8975">
                  <c:v>49.959000000000003</c:v>
                </c:pt>
                <c:pt idx="8976">
                  <c:v>49.959000000000003</c:v>
                </c:pt>
                <c:pt idx="8977">
                  <c:v>50.002000000000002</c:v>
                </c:pt>
                <c:pt idx="8978">
                  <c:v>50.002000000000002</c:v>
                </c:pt>
                <c:pt idx="8979">
                  <c:v>50.047000000000004</c:v>
                </c:pt>
                <c:pt idx="8980">
                  <c:v>50.047000000000004</c:v>
                </c:pt>
                <c:pt idx="8981">
                  <c:v>50.092000000000013</c:v>
                </c:pt>
                <c:pt idx="8982">
                  <c:v>50.092000000000013</c:v>
                </c:pt>
                <c:pt idx="8983">
                  <c:v>50.047000000000004</c:v>
                </c:pt>
                <c:pt idx="8984">
                  <c:v>50.002000000000002</c:v>
                </c:pt>
                <c:pt idx="8985">
                  <c:v>49.959000000000003</c:v>
                </c:pt>
                <c:pt idx="8986">
                  <c:v>49.87</c:v>
                </c:pt>
                <c:pt idx="8987">
                  <c:v>49.782000000000011</c:v>
                </c:pt>
                <c:pt idx="8988">
                  <c:v>49.737000000000002</c:v>
                </c:pt>
                <c:pt idx="8989">
                  <c:v>49.692000000000014</c:v>
                </c:pt>
                <c:pt idx="8990">
                  <c:v>49.692000000000014</c:v>
                </c:pt>
                <c:pt idx="8991">
                  <c:v>49.692000000000014</c:v>
                </c:pt>
                <c:pt idx="8992">
                  <c:v>49.692000000000014</c:v>
                </c:pt>
                <c:pt idx="8993">
                  <c:v>49.737000000000002</c:v>
                </c:pt>
                <c:pt idx="8994">
                  <c:v>49.825000000000003</c:v>
                </c:pt>
                <c:pt idx="8995">
                  <c:v>49.914000000000001</c:v>
                </c:pt>
                <c:pt idx="8996">
                  <c:v>50.002000000000002</c:v>
                </c:pt>
                <c:pt idx="8997">
                  <c:v>50.092000000000013</c:v>
                </c:pt>
                <c:pt idx="8998">
                  <c:v>50.18</c:v>
                </c:pt>
                <c:pt idx="8999">
                  <c:v>50.223000000000013</c:v>
                </c:pt>
                <c:pt idx="9000">
                  <c:v>50.268000000000015</c:v>
                </c:pt>
                <c:pt idx="9001">
                  <c:v>50.223000000000013</c:v>
                </c:pt>
                <c:pt idx="9002">
                  <c:v>50.223000000000013</c:v>
                </c:pt>
                <c:pt idx="9003">
                  <c:v>50.223000000000013</c:v>
                </c:pt>
                <c:pt idx="9004">
                  <c:v>50.18</c:v>
                </c:pt>
                <c:pt idx="9005">
                  <c:v>50.135000000000012</c:v>
                </c:pt>
                <c:pt idx="9006">
                  <c:v>50.092000000000013</c:v>
                </c:pt>
                <c:pt idx="9007">
                  <c:v>50.047000000000004</c:v>
                </c:pt>
                <c:pt idx="9008">
                  <c:v>50.002000000000002</c:v>
                </c:pt>
                <c:pt idx="9009">
                  <c:v>49.959000000000003</c:v>
                </c:pt>
                <c:pt idx="9010">
                  <c:v>49.959000000000003</c:v>
                </c:pt>
                <c:pt idx="9011">
                  <c:v>49.959000000000003</c:v>
                </c:pt>
                <c:pt idx="9012">
                  <c:v>49.959000000000003</c:v>
                </c:pt>
                <c:pt idx="9013">
                  <c:v>49.959000000000003</c:v>
                </c:pt>
                <c:pt idx="9014">
                  <c:v>49.959000000000003</c:v>
                </c:pt>
                <c:pt idx="9015">
                  <c:v>50.002000000000002</c:v>
                </c:pt>
                <c:pt idx="9016">
                  <c:v>50.002000000000002</c:v>
                </c:pt>
                <c:pt idx="9017">
                  <c:v>50.047000000000004</c:v>
                </c:pt>
                <c:pt idx="9018">
                  <c:v>50.047000000000004</c:v>
                </c:pt>
                <c:pt idx="9019">
                  <c:v>50.092000000000013</c:v>
                </c:pt>
                <c:pt idx="9020">
                  <c:v>50.18</c:v>
                </c:pt>
                <c:pt idx="9021">
                  <c:v>50.268000000000015</c:v>
                </c:pt>
                <c:pt idx="9022">
                  <c:v>50.310999999999993</c:v>
                </c:pt>
                <c:pt idx="9023">
                  <c:v>50.356000000000002</c:v>
                </c:pt>
                <c:pt idx="9024">
                  <c:v>50.445</c:v>
                </c:pt>
                <c:pt idx="9025">
                  <c:v>50.533000000000001</c:v>
                </c:pt>
                <c:pt idx="9026">
                  <c:v>50.576000000000001</c:v>
                </c:pt>
                <c:pt idx="9027">
                  <c:v>50.664000000000001</c:v>
                </c:pt>
                <c:pt idx="9028">
                  <c:v>50.664000000000001</c:v>
                </c:pt>
                <c:pt idx="9029">
                  <c:v>50.709000000000003</c:v>
                </c:pt>
                <c:pt idx="9030">
                  <c:v>50.752000000000002</c:v>
                </c:pt>
                <c:pt idx="9031">
                  <c:v>50.797000000000011</c:v>
                </c:pt>
                <c:pt idx="9032">
                  <c:v>50.752000000000002</c:v>
                </c:pt>
                <c:pt idx="9033">
                  <c:v>50.709000000000003</c:v>
                </c:pt>
                <c:pt idx="9034">
                  <c:v>50.533000000000001</c:v>
                </c:pt>
                <c:pt idx="9035">
                  <c:v>50.356000000000002</c:v>
                </c:pt>
                <c:pt idx="9036">
                  <c:v>50.223000000000013</c:v>
                </c:pt>
                <c:pt idx="9037">
                  <c:v>50.047000000000004</c:v>
                </c:pt>
                <c:pt idx="9038">
                  <c:v>49.914000000000001</c:v>
                </c:pt>
                <c:pt idx="9039">
                  <c:v>49.825000000000003</c:v>
                </c:pt>
                <c:pt idx="9040">
                  <c:v>49.737000000000002</c:v>
                </c:pt>
                <c:pt idx="9041">
                  <c:v>49.737000000000002</c:v>
                </c:pt>
                <c:pt idx="9042">
                  <c:v>49.737000000000002</c:v>
                </c:pt>
                <c:pt idx="9043">
                  <c:v>49.737000000000002</c:v>
                </c:pt>
                <c:pt idx="9044">
                  <c:v>49.782000000000011</c:v>
                </c:pt>
                <c:pt idx="9045">
                  <c:v>49.782000000000011</c:v>
                </c:pt>
                <c:pt idx="9046">
                  <c:v>49.692000000000014</c:v>
                </c:pt>
                <c:pt idx="9047">
                  <c:v>49.649000000000001</c:v>
                </c:pt>
                <c:pt idx="9048">
                  <c:v>49.692000000000014</c:v>
                </c:pt>
                <c:pt idx="9049">
                  <c:v>49.737000000000002</c:v>
                </c:pt>
                <c:pt idx="9050">
                  <c:v>49.782000000000011</c:v>
                </c:pt>
                <c:pt idx="9051">
                  <c:v>49.825000000000003</c:v>
                </c:pt>
                <c:pt idx="9052">
                  <c:v>49.825000000000003</c:v>
                </c:pt>
                <c:pt idx="9053">
                  <c:v>49.782000000000011</c:v>
                </c:pt>
                <c:pt idx="9054">
                  <c:v>49.692000000000014</c:v>
                </c:pt>
                <c:pt idx="9055">
                  <c:v>49.604000000000006</c:v>
                </c:pt>
                <c:pt idx="9056">
                  <c:v>49.604000000000006</c:v>
                </c:pt>
                <c:pt idx="9057">
                  <c:v>49.604000000000006</c:v>
                </c:pt>
                <c:pt idx="9058">
                  <c:v>49.649000000000001</c:v>
                </c:pt>
                <c:pt idx="9059">
                  <c:v>49.692000000000014</c:v>
                </c:pt>
                <c:pt idx="9060">
                  <c:v>49.737000000000002</c:v>
                </c:pt>
                <c:pt idx="9061">
                  <c:v>49.737000000000002</c:v>
                </c:pt>
                <c:pt idx="9062">
                  <c:v>49.737000000000002</c:v>
                </c:pt>
                <c:pt idx="9063">
                  <c:v>49.737000000000002</c:v>
                </c:pt>
                <c:pt idx="9064">
                  <c:v>49.737000000000002</c:v>
                </c:pt>
                <c:pt idx="9065">
                  <c:v>49.737000000000002</c:v>
                </c:pt>
                <c:pt idx="9066">
                  <c:v>49.692000000000014</c:v>
                </c:pt>
                <c:pt idx="9067">
                  <c:v>49.649000000000001</c:v>
                </c:pt>
                <c:pt idx="9068">
                  <c:v>49.604000000000006</c:v>
                </c:pt>
                <c:pt idx="9069">
                  <c:v>49.561</c:v>
                </c:pt>
                <c:pt idx="9070">
                  <c:v>49.561</c:v>
                </c:pt>
                <c:pt idx="9071">
                  <c:v>49.604000000000006</c:v>
                </c:pt>
                <c:pt idx="9072">
                  <c:v>49.692000000000014</c:v>
                </c:pt>
                <c:pt idx="9073">
                  <c:v>49.737000000000002</c:v>
                </c:pt>
                <c:pt idx="9074">
                  <c:v>49.782000000000011</c:v>
                </c:pt>
                <c:pt idx="9075">
                  <c:v>49.825000000000003</c:v>
                </c:pt>
                <c:pt idx="9076">
                  <c:v>49.825000000000003</c:v>
                </c:pt>
                <c:pt idx="9077">
                  <c:v>49.825000000000003</c:v>
                </c:pt>
                <c:pt idx="9078">
                  <c:v>49.782000000000011</c:v>
                </c:pt>
                <c:pt idx="9079">
                  <c:v>49.737000000000002</c:v>
                </c:pt>
                <c:pt idx="9080">
                  <c:v>49.692000000000014</c:v>
                </c:pt>
                <c:pt idx="9081">
                  <c:v>49.649000000000001</c:v>
                </c:pt>
                <c:pt idx="9082">
                  <c:v>49.649000000000001</c:v>
                </c:pt>
                <c:pt idx="9083">
                  <c:v>49.604000000000006</c:v>
                </c:pt>
                <c:pt idx="9084">
                  <c:v>49.604000000000006</c:v>
                </c:pt>
                <c:pt idx="9085">
                  <c:v>49.561</c:v>
                </c:pt>
                <c:pt idx="9086">
                  <c:v>49.561</c:v>
                </c:pt>
                <c:pt idx="9087">
                  <c:v>49.561</c:v>
                </c:pt>
                <c:pt idx="9088">
                  <c:v>49.516000000000005</c:v>
                </c:pt>
                <c:pt idx="9089">
                  <c:v>49.516000000000005</c:v>
                </c:pt>
                <c:pt idx="9090">
                  <c:v>49.471000000000004</c:v>
                </c:pt>
                <c:pt idx="9091">
                  <c:v>49.471000000000004</c:v>
                </c:pt>
                <c:pt idx="9092">
                  <c:v>49.471000000000004</c:v>
                </c:pt>
                <c:pt idx="9093">
                  <c:v>49.471000000000004</c:v>
                </c:pt>
                <c:pt idx="9094">
                  <c:v>49.516000000000005</c:v>
                </c:pt>
                <c:pt idx="9095">
                  <c:v>49.561</c:v>
                </c:pt>
                <c:pt idx="9096">
                  <c:v>49.561</c:v>
                </c:pt>
                <c:pt idx="9097">
                  <c:v>49.561</c:v>
                </c:pt>
                <c:pt idx="9098">
                  <c:v>49.516000000000005</c:v>
                </c:pt>
                <c:pt idx="9099">
                  <c:v>49.516000000000005</c:v>
                </c:pt>
                <c:pt idx="9100">
                  <c:v>49.516000000000005</c:v>
                </c:pt>
                <c:pt idx="9101">
                  <c:v>49.516000000000005</c:v>
                </c:pt>
                <c:pt idx="9102">
                  <c:v>49.516000000000005</c:v>
                </c:pt>
                <c:pt idx="9103">
                  <c:v>49.516000000000005</c:v>
                </c:pt>
                <c:pt idx="9104">
                  <c:v>49.561</c:v>
                </c:pt>
                <c:pt idx="9105">
                  <c:v>49.561</c:v>
                </c:pt>
                <c:pt idx="9106">
                  <c:v>49.649000000000001</c:v>
                </c:pt>
                <c:pt idx="9107">
                  <c:v>49.649000000000001</c:v>
                </c:pt>
                <c:pt idx="9108">
                  <c:v>49.649000000000001</c:v>
                </c:pt>
                <c:pt idx="9109">
                  <c:v>49.649000000000001</c:v>
                </c:pt>
                <c:pt idx="9110">
                  <c:v>49.649000000000001</c:v>
                </c:pt>
                <c:pt idx="9111">
                  <c:v>49.649000000000001</c:v>
                </c:pt>
                <c:pt idx="9112">
                  <c:v>49.692000000000014</c:v>
                </c:pt>
                <c:pt idx="9113">
                  <c:v>49.737000000000002</c:v>
                </c:pt>
                <c:pt idx="9114">
                  <c:v>49.825000000000003</c:v>
                </c:pt>
                <c:pt idx="9115">
                  <c:v>49.87</c:v>
                </c:pt>
                <c:pt idx="9116">
                  <c:v>50.002000000000002</c:v>
                </c:pt>
                <c:pt idx="9117">
                  <c:v>50.047000000000004</c:v>
                </c:pt>
                <c:pt idx="9118">
                  <c:v>50.135000000000012</c:v>
                </c:pt>
                <c:pt idx="9119">
                  <c:v>50.223000000000013</c:v>
                </c:pt>
                <c:pt idx="9120">
                  <c:v>50.268000000000015</c:v>
                </c:pt>
                <c:pt idx="9121">
                  <c:v>50.310999999999993</c:v>
                </c:pt>
                <c:pt idx="9122">
                  <c:v>50.356000000000002</c:v>
                </c:pt>
                <c:pt idx="9123">
                  <c:v>50.310999999999993</c:v>
                </c:pt>
                <c:pt idx="9124">
                  <c:v>50.268000000000015</c:v>
                </c:pt>
                <c:pt idx="9125">
                  <c:v>50.223000000000013</c:v>
                </c:pt>
                <c:pt idx="9126">
                  <c:v>50.223000000000013</c:v>
                </c:pt>
                <c:pt idx="9127">
                  <c:v>50.223000000000013</c:v>
                </c:pt>
                <c:pt idx="9128">
                  <c:v>50.223000000000013</c:v>
                </c:pt>
                <c:pt idx="9129">
                  <c:v>50.268000000000015</c:v>
                </c:pt>
                <c:pt idx="9130">
                  <c:v>50.268000000000015</c:v>
                </c:pt>
                <c:pt idx="9131">
                  <c:v>50.310999999999993</c:v>
                </c:pt>
                <c:pt idx="9132">
                  <c:v>50.356000000000002</c:v>
                </c:pt>
                <c:pt idx="9133">
                  <c:v>50.4</c:v>
                </c:pt>
                <c:pt idx="9134">
                  <c:v>50.445</c:v>
                </c:pt>
                <c:pt idx="9135">
                  <c:v>50.533000000000001</c:v>
                </c:pt>
                <c:pt idx="9136">
                  <c:v>50.576000000000001</c:v>
                </c:pt>
                <c:pt idx="9137">
                  <c:v>50.664000000000001</c:v>
                </c:pt>
                <c:pt idx="9138">
                  <c:v>50.664000000000001</c:v>
                </c:pt>
                <c:pt idx="9139">
                  <c:v>50.752000000000002</c:v>
                </c:pt>
                <c:pt idx="9140">
                  <c:v>50.797000000000011</c:v>
                </c:pt>
                <c:pt idx="9141">
                  <c:v>50.797000000000011</c:v>
                </c:pt>
                <c:pt idx="9142">
                  <c:v>50.709000000000003</c:v>
                </c:pt>
                <c:pt idx="9143">
                  <c:v>50.621000000000002</c:v>
                </c:pt>
                <c:pt idx="9144">
                  <c:v>50.533000000000001</c:v>
                </c:pt>
                <c:pt idx="9145">
                  <c:v>50.445</c:v>
                </c:pt>
                <c:pt idx="9146">
                  <c:v>50.310999999999993</c:v>
                </c:pt>
                <c:pt idx="9147">
                  <c:v>50.268000000000015</c:v>
                </c:pt>
                <c:pt idx="9148">
                  <c:v>50.18</c:v>
                </c:pt>
                <c:pt idx="9149">
                  <c:v>50.135000000000012</c:v>
                </c:pt>
                <c:pt idx="9150">
                  <c:v>50.135000000000012</c:v>
                </c:pt>
                <c:pt idx="9151">
                  <c:v>50.092000000000013</c:v>
                </c:pt>
                <c:pt idx="9152">
                  <c:v>50.047000000000004</c:v>
                </c:pt>
                <c:pt idx="9153">
                  <c:v>50.047000000000004</c:v>
                </c:pt>
                <c:pt idx="9154">
                  <c:v>50.047000000000004</c:v>
                </c:pt>
                <c:pt idx="9155">
                  <c:v>50.135000000000012</c:v>
                </c:pt>
                <c:pt idx="9156">
                  <c:v>50.135000000000012</c:v>
                </c:pt>
                <c:pt idx="9157">
                  <c:v>50.135000000000012</c:v>
                </c:pt>
                <c:pt idx="9158">
                  <c:v>50.18</c:v>
                </c:pt>
                <c:pt idx="9159">
                  <c:v>50.135000000000012</c:v>
                </c:pt>
                <c:pt idx="9160">
                  <c:v>50.092000000000013</c:v>
                </c:pt>
                <c:pt idx="9161">
                  <c:v>50.092000000000013</c:v>
                </c:pt>
                <c:pt idx="9162">
                  <c:v>50.092000000000013</c:v>
                </c:pt>
                <c:pt idx="9163">
                  <c:v>50.092000000000013</c:v>
                </c:pt>
                <c:pt idx="9164">
                  <c:v>50.135000000000012</c:v>
                </c:pt>
                <c:pt idx="9165">
                  <c:v>50.18</c:v>
                </c:pt>
                <c:pt idx="9166">
                  <c:v>50.223000000000013</c:v>
                </c:pt>
                <c:pt idx="9167">
                  <c:v>50.223000000000013</c:v>
                </c:pt>
                <c:pt idx="9168">
                  <c:v>50.223000000000013</c:v>
                </c:pt>
                <c:pt idx="9169">
                  <c:v>50.223000000000013</c:v>
                </c:pt>
                <c:pt idx="9170">
                  <c:v>50.268000000000015</c:v>
                </c:pt>
                <c:pt idx="9171">
                  <c:v>50.310999999999993</c:v>
                </c:pt>
                <c:pt idx="9172">
                  <c:v>50.445</c:v>
                </c:pt>
                <c:pt idx="9173">
                  <c:v>50.488</c:v>
                </c:pt>
                <c:pt idx="9174">
                  <c:v>50.576000000000001</c:v>
                </c:pt>
                <c:pt idx="9175">
                  <c:v>50.621000000000002</c:v>
                </c:pt>
                <c:pt idx="9176">
                  <c:v>50.709000000000003</c:v>
                </c:pt>
                <c:pt idx="9177">
                  <c:v>50.797000000000011</c:v>
                </c:pt>
                <c:pt idx="9178">
                  <c:v>50.841000000000001</c:v>
                </c:pt>
                <c:pt idx="9179">
                  <c:v>50.974000000000004</c:v>
                </c:pt>
                <c:pt idx="9180">
                  <c:v>51.017000000000003</c:v>
                </c:pt>
                <c:pt idx="9181">
                  <c:v>51.105000000000011</c:v>
                </c:pt>
                <c:pt idx="9182">
                  <c:v>51.193000000000012</c:v>
                </c:pt>
                <c:pt idx="9183">
                  <c:v>51.282000000000011</c:v>
                </c:pt>
                <c:pt idx="9184">
                  <c:v>51.37</c:v>
                </c:pt>
                <c:pt idx="9185">
                  <c:v>51.457999999999998</c:v>
                </c:pt>
                <c:pt idx="9186">
                  <c:v>51.501000000000005</c:v>
                </c:pt>
                <c:pt idx="9187">
                  <c:v>51.501000000000005</c:v>
                </c:pt>
                <c:pt idx="9188">
                  <c:v>51.457999999999998</c:v>
                </c:pt>
                <c:pt idx="9189">
                  <c:v>51.457999999999998</c:v>
                </c:pt>
                <c:pt idx="9190">
                  <c:v>51.457999999999998</c:v>
                </c:pt>
                <c:pt idx="9191">
                  <c:v>51.457999999999998</c:v>
                </c:pt>
                <c:pt idx="9192">
                  <c:v>51.457999999999998</c:v>
                </c:pt>
                <c:pt idx="9193">
                  <c:v>51.501000000000005</c:v>
                </c:pt>
                <c:pt idx="9194">
                  <c:v>51.589000000000006</c:v>
                </c:pt>
                <c:pt idx="9195">
                  <c:v>51.633000000000003</c:v>
                </c:pt>
                <c:pt idx="9196">
                  <c:v>51.678000000000011</c:v>
                </c:pt>
                <c:pt idx="9197">
                  <c:v>51.678000000000011</c:v>
                </c:pt>
                <c:pt idx="9198">
                  <c:v>51.678000000000011</c:v>
                </c:pt>
                <c:pt idx="9199">
                  <c:v>51.678000000000011</c:v>
                </c:pt>
                <c:pt idx="9200">
                  <c:v>51.721000000000011</c:v>
                </c:pt>
                <c:pt idx="9201">
                  <c:v>51.764000000000003</c:v>
                </c:pt>
                <c:pt idx="9202">
                  <c:v>51.721000000000011</c:v>
                </c:pt>
                <c:pt idx="9203">
                  <c:v>51.678000000000011</c:v>
                </c:pt>
                <c:pt idx="9204">
                  <c:v>51.633000000000003</c:v>
                </c:pt>
                <c:pt idx="9205">
                  <c:v>51.544000000000004</c:v>
                </c:pt>
                <c:pt idx="9206">
                  <c:v>51.544000000000004</c:v>
                </c:pt>
                <c:pt idx="9207">
                  <c:v>51.501000000000005</c:v>
                </c:pt>
                <c:pt idx="9208">
                  <c:v>51.501000000000005</c:v>
                </c:pt>
                <c:pt idx="9209">
                  <c:v>51.501000000000005</c:v>
                </c:pt>
                <c:pt idx="9210">
                  <c:v>51.544000000000004</c:v>
                </c:pt>
                <c:pt idx="9211">
                  <c:v>51.544000000000004</c:v>
                </c:pt>
                <c:pt idx="9212">
                  <c:v>51.589000000000006</c:v>
                </c:pt>
                <c:pt idx="9213">
                  <c:v>51.678000000000011</c:v>
                </c:pt>
                <c:pt idx="9214">
                  <c:v>51.721000000000011</c:v>
                </c:pt>
                <c:pt idx="9215">
                  <c:v>51.809000000000005</c:v>
                </c:pt>
                <c:pt idx="9216">
                  <c:v>51.851999999999997</c:v>
                </c:pt>
                <c:pt idx="9217">
                  <c:v>51.984000000000002</c:v>
                </c:pt>
                <c:pt idx="9218">
                  <c:v>52.029000000000003</c:v>
                </c:pt>
                <c:pt idx="9219">
                  <c:v>52.072000000000003</c:v>
                </c:pt>
                <c:pt idx="9220">
                  <c:v>51.984000000000002</c:v>
                </c:pt>
                <c:pt idx="9221">
                  <c:v>51.851999999999997</c:v>
                </c:pt>
                <c:pt idx="9222">
                  <c:v>51.721000000000011</c:v>
                </c:pt>
                <c:pt idx="9223">
                  <c:v>51.589000000000006</c:v>
                </c:pt>
                <c:pt idx="9224">
                  <c:v>51.589000000000006</c:v>
                </c:pt>
                <c:pt idx="9225">
                  <c:v>51.544000000000004</c:v>
                </c:pt>
                <c:pt idx="9226">
                  <c:v>51.544000000000004</c:v>
                </c:pt>
                <c:pt idx="9227">
                  <c:v>51.501000000000005</c:v>
                </c:pt>
                <c:pt idx="9228">
                  <c:v>51.544000000000004</c:v>
                </c:pt>
                <c:pt idx="9229">
                  <c:v>51.501000000000005</c:v>
                </c:pt>
                <c:pt idx="9230">
                  <c:v>51.501000000000005</c:v>
                </c:pt>
                <c:pt idx="9231">
                  <c:v>51.457999999999998</c:v>
                </c:pt>
                <c:pt idx="9232">
                  <c:v>51.413000000000004</c:v>
                </c:pt>
                <c:pt idx="9233">
                  <c:v>51.37</c:v>
                </c:pt>
                <c:pt idx="9234">
                  <c:v>51.325000000000003</c:v>
                </c:pt>
                <c:pt idx="9235">
                  <c:v>51.237000000000002</c:v>
                </c:pt>
                <c:pt idx="9236">
                  <c:v>51.148000000000003</c:v>
                </c:pt>
                <c:pt idx="9237">
                  <c:v>51.062000000000012</c:v>
                </c:pt>
                <c:pt idx="9238">
                  <c:v>51.017000000000003</c:v>
                </c:pt>
                <c:pt idx="9239">
                  <c:v>51.017000000000003</c:v>
                </c:pt>
                <c:pt idx="9240">
                  <c:v>50.974000000000004</c:v>
                </c:pt>
                <c:pt idx="9241">
                  <c:v>50.929000000000002</c:v>
                </c:pt>
                <c:pt idx="9242">
                  <c:v>50.929000000000002</c:v>
                </c:pt>
                <c:pt idx="9243">
                  <c:v>50.929000000000002</c:v>
                </c:pt>
                <c:pt idx="9244">
                  <c:v>50.929000000000002</c:v>
                </c:pt>
                <c:pt idx="9245">
                  <c:v>50.974000000000004</c:v>
                </c:pt>
                <c:pt idx="9246">
                  <c:v>50.974000000000004</c:v>
                </c:pt>
                <c:pt idx="9247">
                  <c:v>50.974000000000004</c:v>
                </c:pt>
                <c:pt idx="9248">
                  <c:v>50.886000000000003</c:v>
                </c:pt>
                <c:pt idx="9249">
                  <c:v>50.841000000000001</c:v>
                </c:pt>
                <c:pt idx="9250">
                  <c:v>50.797000000000011</c:v>
                </c:pt>
                <c:pt idx="9251">
                  <c:v>50.841000000000001</c:v>
                </c:pt>
                <c:pt idx="9252">
                  <c:v>50.841000000000001</c:v>
                </c:pt>
                <c:pt idx="9253">
                  <c:v>50.886000000000003</c:v>
                </c:pt>
                <c:pt idx="9254">
                  <c:v>50.974000000000004</c:v>
                </c:pt>
                <c:pt idx="9255">
                  <c:v>51.017000000000003</c:v>
                </c:pt>
                <c:pt idx="9256">
                  <c:v>51.105000000000011</c:v>
                </c:pt>
                <c:pt idx="9257">
                  <c:v>51.148000000000003</c:v>
                </c:pt>
                <c:pt idx="9258">
                  <c:v>51.237000000000002</c:v>
                </c:pt>
                <c:pt idx="9259">
                  <c:v>51.282000000000011</c:v>
                </c:pt>
                <c:pt idx="9260">
                  <c:v>51.37</c:v>
                </c:pt>
                <c:pt idx="9261">
                  <c:v>51.413000000000004</c:v>
                </c:pt>
                <c:pt idx="9262">
                  <c:v>51.37</c:v>
                </c:pt>
                <c:pt idx="9263">
                  <c:v>51.325000000000003</c:v>
                </c:pt>
                <c:pt idx="9264">
                  <c:v>51.237000000000002</c:v>
                </c:pt>
                <c:pt idx="9265">
                  <c:v>51.193000000000012</c:v>
                </c:pt>
                <c:pt idx="9266">
                  <c:v>51.105000000000011</c:v>
                </c:pt>
                <c:pt idx="9267">
                  <c:v>51.062000000000012</c:v>
                </c:pt>
                <c:pt idx="9268">
                  <c:v>51.105000000000011</c:v>
                </c:pt>
                <c:pt idx="9269">
                  <c:v>51.062000000000012</c:v>
                </c:pt>
                <c:pt idx="9270">
                  <c:v>51.017000000000003</c:v>
                </c:pt>
                <c:pt idx="9271">
                  <c:v>50.841000000000001</c:v>
                </c:pt>
                <c:pt idx="9272">
                  <c:v>50.752000000000002</c:v>
                </c:pt>
                <c:pt idx="9273">
                  <c:v>50.709000000000003</c:v>
                </c:pt>
                <c:pt idx="9274">
                  <c:v>50.709000000000003</c:v>
                </c:pt>
                <c:pt idx="9275">
                  <c:v>50.709000000000003</c:v>
                </c:pt>
                <c:pt idx="9276">
                  <c:v>50.752000000000002</c:v>
                </c:pt>
                <c:pt idx="9277">
                  <c:v>50.797000000000011</c:v>
                </c:pt>
                <c:pt idx="9278">
                  <c:v>50.841000000000001</c:v>
                </c:pt>
                <c:pt idx="9279">
                  <c:v>50.929000000000002</c:v>
                </c:pt>
                <c:pt idx="9280">
                  <c:v>50.974000000000004</c:v>
                </c:pt>
                <c:pt idx="9281">
                  <c:v>51.017000000000003</c:v>
                </c:pt>
                <c:pt idx="9282">
                  <c:v>51.062000000000012</c:v>
                </c:pt>
                <c:pt idx="9283">
                  <c:v>51.105000000000011</c:v>
                </c:pt>
                <c:pt idx="9284">
                  <c:v>51.062000000000012</c:v>
                </c:pt>
                <c:pt idx="9285">
                  <c:v>51.105000000000011</c:v>
                </c:pt>
                <c:pt idx="9286">
                  <c:v>51.148000000000003</c:v>
                </c:pt>
                <c:pt idx="9287">
                  <c:v>51.193000000000012</c:v>
                </c:pt>
                <c:pt idx="9288">
                  <c:v>51.282000000000011</c:v>
                </c:pt>
                <c:pt idx="9289">
                  <c:v>51.37</c:v>
                </c:pt>
                <c:pt idx="9290">
                  <c:v>51.413000000000004</c:v>
                </c:pt>
                <c:pt idx="9291">
                  <c:v>51.457999999999998</c:v>
                </c:pt>
                <c:pt idx="9292">
                  <c:v>51.413000000000004</c:v>
                </c:pt>
                <c:pt idx="9293">
                  <c:v>51.413000000000004</c:v>
                </c:pt>
                <c:pt idx="9294">
                  <c:v>51.457999999999998</c:v>
                </c:pt>
                <c:pt idx="9295">
                  <c:v>51.501000000000005</c:v>
                </c:pt>
                <c:pt idx="9296">
                  <c:v>51.544000000000004</c:v>
                </c:pt>
                <c:pt idx="9297">
                  <c:v>51.544000000000004</c:v>
                </c:pt>
                <c:pt idx="9298">
                  <c:v>51.544000000000004</c:v>
                </c:pt>
                <c:pt idx="9299">
                  <c:v>51.544000000000004</c:v>
                </c:pt>
                <c:pt idx="9300">
                  <c:v>51.544000000000004</c:v>
                </c:pt>
                <c:pt idx="9301">
                  <c:v>51.501000000000005</c:v>
                </c:pt>
                <c:pt idx="9302">
                  <c:v>51.413000000000004</c:v>
                </c:pt>
                <c:pt idx="9303">
                  <c:v>51.37</c:v>
                </c:pt>
                <c:pt idx="9304">
                  <c:v>51.282000000000011</c:v>
                </c:pt>
                <c:pt idx="9305">
                  <c:v>51.193000000000012</c:v>
                </c:pt>
                <c:pt idx="9306">
                  <c:v>51.105000000000011</c:v>
                </c:pt>
                <c:pt idx="9307">
                  <c:v>51.105000000000011</c:v>
                </c:pt>
                <c:pt idx="9308">
                  <c:v>51.105000000000011</c:v>
                </c:pt>
                <c:pt idx="9309">
                  <c:v>51.105000000000011</c:v>
                </c:pt>
                <c:pt idx="9310">
                  <c:v>51.105000000000011</c:v>
                </c:pt>
                <c:pt idx="9311">
                  <c:v>51.105000000000011</c:v>
                </c:pt>
                <c:pt idx="9312">
                  <c:v>51.148000000000003</c:v>
                </c:pt>
                <c:pt idx="9313">
                  <c:v>51.148000000000003</c:v>
                </c:pt>
                <c:pt idx="9314">
                  <c:v>51.193000000000012</c:v>
                </c:pt>
                <c:pt idx="9315">
                  <c:v>51.193000000000012</c:v>
                </c:pt>
                <c:pt idx="9316">
                  <c:v>51.193000000000012</c:v>
                </c:pt>
                <c:pt idx="9317">
                  <c:v>51.193000000000012</c:v>
                </c:pt>
                <c:pt idx="9318">
                  <c:v>51.193000000000012</c:v>
                </c:pt>
                <c:pt idx="9319">
                  <c:v>51.193000000000012</c:v>
                </c:pt>
                <c:pt idx="9320">
                  <c:v>51.193000000000012</c:v>
                </c:pt>
                <c:pt idx="9321">
                  <c:v>51.148000000000003</c:v>
                </c:pt>
                <c:pt idx="9322">
                  <c:v>51.105000000000011</c:v>
                </c:pt>
                <c:pt idx="9323">
                  <c:v>51.062000000000012</c:v>
                </c:pt>
                <c:pt idx="9324">
                  <c:v>51.062000000000012</c:v>
                </c:pt>
                <c:pt idx="9325">
                  <c:v>51.062000000000012</c:v>
                </c:pt>
                <c:pt idx="9326">
                  <c:v>51.148000000000003</c:v>
                </c:pt>
                <c:pt idx="9327">
                  <c:v>51.193000000000012</c:v>
                </c:pt>
                <c:pt idx="9328">
                  <c:v>51.282000000000011</c:v>
                </c:pt>
                <c:pt idx="9329">
                  <c:v>51.325000000000003</c:v>
                </c:pt>
                <c:pt idx="9330">
                  <c:v>51.413000000000004</c:v>
                </c:pt>
                <c:pt idx="9331">
                  <c:v>51.457999999999998</c:v>
                </c:pt>
                <c:pt idx="9332">
                  <c:v>51.544000000000004</c:v>
                </c:pt>
                <c:pt idx="9333">
                  <c:v>51.589000000000006</c:v>
                </c:pt>
                <c:pt idx="9334">
                  <c:v>51.589000000000006</c:v>
                </c:pt>
                <c:pt idx="9335">
                  <c:v>51.589000000000006</c:v>
                </c:pt>
                <c:pt idx="9336">
                  <c:v>51.589000000000006</c:v>
                </c:pt>
                <c:pt idx="9337">
                  <c:v>51.544000000000004</c:v>
                </c:pt>
                <c:pt idx="9338">
                  <c:v>51.544000000000004</c:v>
                </c:pt>
                <c:pt idx="9339">
                  <c:v>51.589000000000006</c:v>
                </c:pt>
                <c:pt idx="9340">
                  <c:v>51.633000000000003</c:v>
                </c:pt>
                <c:pt idx="9341">
                  <c:v>51.678000000000011</c:v>
                </c:pt>
                <c:pt idx="9342">
                  <c:v>51.678000000000011</c:v>
                </c:pt>
                <c:pt idx="9343">
                  <c:v>51.589000000000006</c:v>
                </c:pt>
                <c:pt idx="9344">
                  <c:v>51.501000000000005</c:v>
                </c:pt>
                <c:pt idx="9345">
                  <c:v>51.413000000000004</c:v>
                </c:pt>
                <c:pt idx="9346">
                  <c:v>51.282000000000011</c:v>
                </c:pt>
                <c:pt idx="9347">
                  <c:v>51.148000000000003</c:v>
                </c:pt>
                <c:pt idx="9348">
                  <c:v>51.062000000000012</c:v>
                </c:pt>
                <c:pt idx="9349">
                  <c:v>50.974000000000004</c:v>
                </c:pt>
                <c:pt idx="9350">
                  <c:v>50.929000000000002</c:v>
                </c:pt>
                <c:pt idx="9351">
                  <c:v>50.841000000000001</c:v>
                </c:pt>
                <c:pt idx="9352">
                  <c:v>50.797000000000011</c:v>
                </c:pt>
                <c:pt idx="9353">
                  <c:v>50.752000000000002</c:v>
                </c:pt>
                <c:pt idx="9354">
                  <c:v>50.709000000000003</c:v>
                </c:pt>
                <c:pt idx="9355">
                  <c:v>50.664000000000001</c:v>
                </c:pt>
                <c:pt idx="9356">
                  <c:v>50.621000000000002</c:v>
                </c:pt>
                <c:pt idx="9357">
                  <c:v>50.576000000000001</c:v>
                </c:pt>
                <c:pt idx="9358">
                  <c:v>50.533000000000001</c:v>
                </c:pt>
                <c:pt idx="9359">
                  <c:v>50.445</c:v>
                </c:pt>
                <c:pt idx="9360">
                  <c:v>50.445</c:v>
                </c:pt>
                <c:pt idx="9361">
                  <c:v>50.445</c:v>
                </c:pt>
                <c:pt idx="9362">
                  <c:v>50.4</c:v>
                </c:pt>
                <c:pt idx="9363">
                  <c:v>50.4</c:v>
                </c:pt>
                <c:pt idx="9364">
                  <c:v>50.356000000000002</c:v>
                </c:pt>
                <c:pt idx="9365">
                  <c:v>50.310999999999993</c:v>
                </c:pt>
                <c:pt idx="9366">
                  <c:v>50.310999999999993</c:v>
                </c:pt>
                <c:pt idx="9367">
                  <c:v>50.268000000000015</c:v>
                </c:pt>
                <c:pt idx="9368">
                  <c:v>50.223000000000013</c:v>
                </c:pt>
                <c:pt idx="9369">
                  <c:v>50.18</c:v>
                </c:pt>
                <c:pt idx="9370">
                  <c:v>50.135000000000012</c:v>
                </c:pt>
                <c:pt idx="9371">
                  <c:v>50.135000000000012</c:v>
                </c:pt>
                <c:pt idx="9372">
                  <c:v>50.135000000000012</c:v>
                </c:pt>
                <c:pt idx="9373">
                  <c:v>50.18</c:v>
                </c:pt>
                <c:pt idx="9374">
                  <c:v>50.18</c:v>
                </c:pt>
                <c:pt idx="9375">
                  <c:v>50.223000000000013</c:v>
                </c:pt>
                <c:pt idx="9376">
                  <c:v>50.268000000000015</c:v>
                </c:pt>
                <c:pt idx="9377">
                  <c:v>50.268000000000015</c:v>
                </c:pt>
                <c:pt idx="9378">
                  <c:v>50.310999999999993</c:v>
                </c:pt>
                <c:pt idx="9379">
                  <c:v>50.356000000000002</c:v>
                </c:pt>
                <c:pt idx="9380">
                  <c:v>50.356000000000002</c:v>
                </c:pt>
                <c:pt idx="9381">
                  <c:v>50.4</c:v>
                </c:pt>
                <c:pt idx="9382">
                  <c:v>50.445</c:v>
                </c:pt>
                <c:pt idx="9383">
                  <c:v>50.4</c:v>
                </c:pt>
                <c:pt idx="9384">
                  <c:v>50.4</c:v>
                </c:pt>
                <c:pt idx="9385">
                  <c:v>50.445</c:v>
                </c:pt>
                <c:pt idx="9386">
                  <c:v>50.488</c:v>
                </c:pt>
                <c:pt idx="9387">
                  <c:v>50.533000000000001</c:v>
                </c:pt>
                <c:pt idx="9388">
                  <c:v>50.576000000000001</c:v>
                </c:pt>
                <c:pt idx="9389">
                  <c:v>50.621000000000002</c:v>
                </c:pt>
                <c:pt idx="9390">
                  <c:v>50.664000000000001</c:v>
                </c:pt>
                <c:pt idx="9391">
                  <c:v>50.709000000000003</c:v>
                </c:pt>
                <c:pt idx="9392">
                  <c:v>50.709000000000003</c:v>
                </c:pt>
                <c:pt idx="9393">
                  <c:v>50.621000000000002</c:v>
                </c:pt>
                <c:pt idx="9394">
                  <c:v>50.576000000000001</c:v>
                </c:pt>
                <c:pt idx="9395">
                  <c:v>50.533000000000001</c:v>
                </c:pt>
                <c:pt idx="9396">
                  <c:v>50.445</c:v>
                </c:pt>
                <c:pt idx="9397">
                  <c:v>50.356000000000002</c:v>
                </c:pt>
                <c:pt idx="9398">
                  <c:v>50.268000000000015</c:v>
                </c:pt>
                <c:pt idx="9399">
                  <c:v>50.223000000000013</c:v>
                </c:pt>
                <c:pt idx="9400">
                  <c:v>50.223000000000013</c:v>
                </c:pt>
                <c:pt idx="9401">
                  <c:v>50.18</c:v>
                </c:pt>
                <c:pt idx="9402">
                  <c:v>50.135000000000012</c:v>
                </c:pt>
                <c:pt idx="9403">
                  <c:v>50.135000000000012</c:v>
                </c:pt>
                <c:pt idx="9404">
                  <c:v>50.135000000000012</c:v>
                </c:pt>
                <c:pt idx="9405">
                  <c:v>50.135000000000012</c:v>
                </c:pt>
                <c:pt idx="9406">
                  <c:v>50.135000000000012</c:v>
                </c:pt>
                <c:pt idx="9407">
                  <c:v>50.18</c:v>
                </c:pt>
                <c:pt idx="9408">
                  <c:v>50.268000000000015</c:v>
                </c:pt>
                <c:pt idx="9409">
                  <c:v>50.268000000000015</c:v>
                </c:pt>
                <c:pt idx="9410">
                  <c:v>50.268000000000015</c:v>
                </c:pt>
                <c:pt idx="9411">
                  <c:v>50.223000000000013</c:v>
                </c:pt>
                <c:pt idx="9412">
                  <c:v>50.223000000000013</c:v>
                </c:pt>
                <c:pt idx="9413">
                  <c:v>50.223000000000013</c:v>
                </c:pt>
                <c:pt idx="9414">
                  <c:v>50.223000000000013</c:v>
                </c:pt>
                <c:pt idx="9415">
                  <c:v>50.18</c:v>
                </c:pt>
                <c:pt idx="9416">
                  <c:v>50.135000000000012</c:v>
                </c:pt>
                <c:pt idx="9417">
                  <c:v>50.047000000000004</c:v>
                </c:pt>
                <c:pt idx="9418">
                  <c:v>50.047000000000004</c:v>
                </c:pt>
                <c:pt idx="9419">
                  <c:v>50.002000000000002</c:v>
                </c:pt>
                <c:pt idx="9420">
                  <c:v>50.002000000000002</c:v>
                </c:pt>
                <c:pt idx="9421">
                  <c:v>50.047000000000004</c:v>
                </c:pt>
                <c:pt idx="9422">
                  <c:v>50.047000000000004</c:v>
                </c:pt>
                <c:pt idx="9423">
                  <c:v>50.047000000000004</c:v>
                </c:pt>
                <c:pt idx="9424">
                  <c:v>50.002000000000002</c:v>
                </c:pt>
                <c:pt idx="9425">
                  <c:v>49.959000000000003</c:v>
                </c:pt>
                <c:pt idx="9426">
                  <c:v>49.914000000000001</c:v>
                </c:pt>
                <c:pt idx="9427">
                  <c:v>49.87</c:v>
                </c:pt>
                <c:pt idx="9428">
                  <c:v>49.825000000000003</c:v>
                </c:pt>
                <c:pt idx="9429">
                  <c:v>49.825000000000003</c:v>
                </c:pt>
                <c:pt idx="9430">
                  <c:v>49.782000000000011</c:v>
                </c:pt>
                <c:pt idx="9431">
                  <c:v>49.737000000000002</c:v>
                </c:pt>
                <c:pt idx="9432">
                  <c:v>49.692000000000014</c:v>
                </c:pt>
                <c:pt idx="9433">
                  <c:v>49.692000000000014</c:v>
                </c:pt>
                <c:pt idx="9434">
                  <c:v>49.649000000000001</c:v>
                </c:pt>
                <c:pt idx="9435">
                  <c:v>49.604000000000006</c:v>
                </c:pt>
                <c:pt idx="9436">
                  <c:v>49.561</c:v>
                </c:pt>
                <c:pt idx="9437">
                  <c:v>49.516000000000005</c:v>
                </c:pt>
                <c:pt idx="9438">
                  <c:v>49.516000000000005</c:v>
                </c:pt>
                <c:pt idx="9439">
                  <c:v>49.516000000000005</c:v>
                </c:pt>
                <c:pt idx="9440">
                  <c:v>49.561</c:v>
                </c:pt>
                <c:pt idx="9441">
                  <c:v>49.604000000000006</c:v>
                </c:pt>
                <c:pt idx="9442">
                  <c:v>49.604000000000006</c:v>
                </c:pt>
                <c:pt idx="9443">
                  <c:v>49.604000000000006</c:v>
                </c:pt>
                <c:pt idx="9444">
                  <c:v>49.604000000000006</c:v>
                </c:pt>
                <c:pt idx="9445">
                  <c:v>49.561</c:v>
                </c:pt>
                <c:pt idx="9446">
                  <c:v>49.561</c:v>
                </c:pt>
                <c:pt idx="9447">
                  <c:v>49.561</c:v>
                </c:pt>
                <c:pt idx="9448">
                  <c:v>49.604000000000006</c:v>
                </c:pt>
                <c:pt idx="9449">
                  <c:v>49.649000000000001</c:v>
                </c:pt>
                <c:pt idx="9450">
                  <c:v>49.692000000000014</c:v>
                </c:pt>
                <c:pt idx="9451">
                  <c:v>49.692000000000014</c:v>
                </c:pt>
                <c:pt idx="9452">
                  <c:v>49.737000000000002</c:v>
                </c:pt>
                <c:pt idx="9453">
                  <c:v>49.782000000000011</c:v>
                </c:pt>
                <c:pt idx="9454">
                  <c:v>49.782000000000011</c:v>
                </c:pt>
                <c:pt idx="9455">
                  <c:v>49.782000000000011</c:v>
                </c:pt>
                <c:pt idx="9456">
                  <c:v>49.782000000000011</c:v>
                </c:pt>
                <c:pt idx="9457">
                  <c:v>49.825000000000003</c:v>
                </c:pt>
                <c:pt idx="9458">
                  <c:v>49.87</c:v>
                </c:pt>
                <c:pt idx="9459">
                  <c:v>49.959000000000003</c:v>
                </c:pt>
                <c:pt idx="9460">
                  <c:v>50.002000000000002</c:v>
                </c:pt>
                <c:pt idx="9461">
                  <c:v>50.135000000000012</c:v>
                </c:pt>
                <c:pt idx="9462">
                  <c:v>50.223000000000013</c:v>
                </c:pt>
                <c:pt idx="9463">
                  <c:v>50.268000000000015</c:v>
                </c:pt>
                <c:pt idx="9464">
                  <c:v>50.356000000000002</c:v>
                </c:pt>
                <c:pt idx="9465">
                  <c:v>50.445</c:v>
                </c:pt>
                <c:pt idx="9466">
                  <c:v>50.533000000000001</c:v>
                </c:pt>
                <c:pt idx="9467">
                  <c:v>50.576000000000001</c:v>
                </c:pt>
                <c:pt idx="9468">
                  <c:v>50.621000000000002</c:v>
                </c:pt>
                <c:pt idx="9469">
                  <c:v>50.709000000000003</c:v>
                </c:pt>
                <c:pt idx="9470">
                  <c:v>50.752000000000002</c:v>
                </c:pt>
                <c:pt idx="9471">
                  <c:v>50.797000000000011</c:v>
                </c:pt>
                <c:pt idx="9472">
                  <c:v>50.797000000000011</c:v>
                </c:pt>
                <c:pt idx="9473">
                  <c:v>50.797000000000011</c:v>
                </c:pt>
                <c:pt idx="9474">
                  <c:v>50.709000000000003</c:v>
                </c:pt>
                <c:pt idx="9475">
                  <c:v>50.621000000000002</c:v>
                </c:pt>
                <c:pt idx="9476">
                  <c:v>50.533000000000001</c:v>
                </c:pt>
                <c:pt idx="9477">
                  <c:v>50.445</c:v>
                </c:pt>
                <c:pt idx="9478">
                  <c:v>50.4</c:v>
                </c:pt>
                <c:pt idx="9479">
                  <c:v>50.356000000000002</c:v>
                </c:pt>
                <c:pt idx="9480">
                  <c:v>50.356000000000002</c:v>
                </c:pt>
                <c:pt idx="9481">
                  <c:v>50.356000000000002</c:v>
                </c:pt>
                <c:pt idx="9482">
                  <c:v>50.356000000000002</c:v>
                </c:pt>
                <c:pt idx="9483">
                  <c:v>50.4</c:v>
                </c:pt>
                <c:pt idx="9484">
                  <c:v>50.4</c:v>
                </c:pt>
                <c:pt idx="9485">
                  <c:v>50.4</c:v>
                </c:pt>
                <c:pt idx="9486">
                  <c:v>50.445</c:v>
                </c:pt>
                <c:pt idx="9487">
                  <c:v>50.488</c:v>
                </c:pt>
                <c:pt idx="9488">
                  <c:v>50.533000000000001</c:v>
                </c:pt>
                <c:pt idx="9489">
                  <c:v>50.576000000000001</c:v>
                </c:pt>
                <c:pt idx="9490">
                  <c:v>50.621000000000002</c:v>
                </c:pt>
                <c:pt idx="9491">
                  <c:v>50.709000000000003</c:v>
                </c:pt>
                <c:pt idx="9492">
                  <c:v>50.797000000000011</c:v>
                </c:pt>
                <c:pt idx="9493">
                  <c:v>50.841000000000001</c:v>
                </c:pt>
                <c:pt idx="9494">
                  <c:v>50.929000000000002</c:v>
                </c:pt>
                <c:pt idx="9495">
                  <c:v>51.017000000000003</c:v>
                </c:pt>
                <c:pt idx="9496">
                  <c:v>51.017000000000003</c:v>
                </c:pt>
                <c:pt idx="9497">
                  <c:v>50.974000000000004</c:v>
                </c:pt>
                <c:pt idx="9498">
                  <c:v>50.974000000000004</c:v>
                </c:pt>
                <c:pt idx="9499">
                  <c:v>50.974000000000004</c:v>
                </c:pt>
                <c:pt idx="9500">
                  <c:v>50.974000000000004</c:v>
                </c:pt>
                <c:pt idx="9501">
                  <c:v>51.017000000000003</c:v>
                </c:pt>
                <c:pt idx="9502">
                  <c:v>51.017000000000003</c:v>
                </c:pt>
                <c:pt idx="9503">
                  <c:v>50.974000000000004</c:v>
                </c:pt>
                <c:pt idx="9504">
                  <c:v>50.929000000000002</c:v>
                </c:pt>
                <c:pt idx="9505">
                  <c:v>50.841000000000001</c:v>
                </c:pt>
                <c:pt idx="9506">
                  <c:v>50.797000000000011</c:v>
                </c:pt>
                <c:pt idx="9507">
                  <c:v>50.664000000000001</c:v>
                </c:pt>
                <c:pt idx="9508">
                  <c:v>50.576000000000001</c:v>
                </c:pt>
                <c:pt idx="9509">
                  <c:v>50.533000000000001</c:v>
                </c:pt>
                <c:pt idx="9510">
                  <c:v>50.488</c:v>
                </c:pt>
                <c:pt idx="9511">
                  <c:v>50.4</c:v>
                </c:pt>
                <c:pt idx="9512">
                  <c:v>50.356000000000002</c:v>
                </c:pt>
                <c:pt idx="9513">
                  <c:v>50.268000000000015</c:v>
                </c:pt>
                <c:pt idx="9514">
                  <c:v>50.223000000000013</c:v>
                </c:pt>
                <c:pt idx="9515">
                  <c:v>50.18</c:v>
                </c:pt>
                <c:pt idx="9516">
                  <c:v>50.135000000000012</c:v>
                </c:pt>
                <c:pt idx="9517">
                  <c:v>50.092000000000013</c:v>
                </c:pt>
                <c:pt idx="9518">
                  <c:v>50.002000000000002</c:v>
                </c:pt>
                <c:pt idx="9519">
                  <c:v>49.87</c:v>
                </c:pt>
                <c:pt idx="9520">
                  <c:v>49.737000000000002</c:v>
                </c:pt>
                <c:pt idx="9521">
                  <c:v>49.649000000000001</c:v>
                </c:pt>
                <c:pt idx="9522">
                  <c:v>49.604000000000006</c:v>
                </c:pt>
                <c:pt idx="9523">
                  <c:v>49.516000000000005</c:v>
                </c:pt>
                <c:pt idx="9524">
                  <c:v>49.428000000000011</c:v>
                </c:pt>
                <c:pt idx="9525">
                  <c:v>49.383000000000003</c:v>
                </c:pt>
                <c:pt idx="9526">
                  <c:v>49.294000000000011</c:v>
                </c:pt>
                <c:pt idx="9527">
                  <c:v>49.204000000000001</c:v>
                </c:pt>
                <c:pt idx="9528">
                  <c:v>49.161000000000001</c:v>
                </c:pt>
                <c:pt idx="9529">
                  <c:v>49.116</c:v>
                </c:pt>
                <c:pt idx="9530">
                  <c:v>49.073</c:v>
                </c:pt>
                <c:pt idx="9531">
                  <c:v>49.028000000000013</c:v>
                </c:pt>
                <c:pt idx="9532">
                  <c:v>48.983000000000004</c:v>
                </c:pt>
                <c:pt idx="9533">
                  <c:v>48.895000000000003</c:v>
                </c:pt>
                <c:pt idx="9534">
                  <c:v>48.85</c:v>
                </c:pt>
                <c:pt idx="9535">
                  <c:v>48.762000000000015</c:v>
                </c:pt>
                <c:pt idx="9536">
                  <c:v>48.762000000000015</c:v>
                </c:pt>
                <c:pt idx="9537">
                  <c:v>48.717000000000006</c:v>
                </c:pt>
                <c:pt idx="9538">
                  <c:v>48.672000000000011</c:v>
                </c:pt>
                <c:pt idx="9539">
                  <c:v>48.672000000000011</c:v>
                </c:pt>
                <c:pt idx="9540">
                  <c:v>48.672000000000011</c:v>
                </c:pt>
                <c:pt idx="9541">
                  <c:v>48.628000000000014</c:v>
                </c:pt>
                <c:pt idx="9542">
                  <c:v>48.672000000000011</c:v>
                </c:pt>
                <c:pt idx="9543">
                  <c:v>48.672000000000011</c:v>
                </c:pt>
                <c:pt idx="9544">
                  <c:v>48.672000000000011</c:v>
                </c:pt>
                <c:pt idx="9545">
                  <c:v>48.717000000000006</c:v>
                </c:pt>
                <c:pt idx="9546">
                  <c:v>48.762000000000015</c:v>
                </c:pt>
                <c:pt idx="9547">
                  <c:v>48.762000000000015</c:v>
                </c:pt>
                <c:pt idx="9548">
                  <c:v>48.762000000000015</c:v>
                </c:pt>
                <c:pt idx="9549">
                  <c:v>48.762000000000015</c:v>
                </c:pt>
                <c:pt idx="9550">
                  <c:v>48.805</c:v>
                </c:pt>
                <c:pt idx="9551">
                  <c:v>48.762000000000015</c:v>
                </c:pt>
                <c:pt idx="9552">
                  <c:v>48.762000000000015</c:v>
                </c:pt>
                <c:pt idx="9553">
                  <c:v>48.762000000000015</c:v>
                </c:pt>
                <c:pt idx="9554">
                  <c:v>48.805</c:v>
                </c:pt>
                <c:pt idx="9555">
                  <c:v>48.805</c:v>
                </c:pt>
                <c:pt idx="9556">
                  <c:v>48.85</c:v>
                </c:pt>
                <c:pt idx="9557">
                  <c:v>48.895000000000003</c:v>
                </c:pt>
                <c:pt idx="9558">
                  <c:v>48.938000000000002</c:v>
                </c:pt>
                <c:pt idx="9559">
                  <c:v>48.983000000000004</c:v>
                </c:pt>
                <c:pt idx="9560">
                  <c:v>49.028000000000013</c:v>
                </c:pt>
                <c:pt idx="9561">
                  <c:v>49.073</c:v>
                </c:pt>
                <c:pt idx="9562">
                  <c:v>49.161000000000001</c:v>
                </c:pt>
                <c:pt idx="9563">
                  <c:v>49.204000000000001</c:v>
                </c:pt>
                <c:pt idx="9564">
                  <c:v>49.249000000000002</c:v>
                </c:pt>
                <c:pt idx="9565">
                  <c:v>49.294000000000011</c:v>
                </c:pt>
                <c:pt idx="9566">
                  <c:v>49.338000000000001</c:v>
                </c:pt>
                <c:pt idx="9567">
                  <c:v>49.338000000000001</c:v>
                </c:pt>
                <c:pt idx="9568">
                  <c:v>49.249000000000002</c:v>
                </c:pt>
                <c:pt idx="9569">
                  <c:v>49.204000000000001</c:v>
                </c:pt>
                <c:pt idx="9570">
                  <c:v>49.161000000000001</c:v>
                </c:pt>
                <c:pt idx="9571">
                  <c:v>49.116</c:v>
                </c:pt>
                <c:pt idx="9572">
                  <c:v>49.073</c:v>
                </c:pt>
                <c:pt idx="9573">
                  <c:v>49.028000000000013</c:v>
                </c:pt>
                <c:pt idx="9574">
                  <c:v>48.983000000000004</c:v>
                </c:pt>
                <c:pt idx="9575">
                  <c:v>48.938000000000002</c:v>
                </c:pt>
                <c:pt idx="9576">
                  <c:v>48.938000000000002</c:v>
                </c:pt>
                <c:pt idx="9577">
                  <c:v>48.938000000000002</c:v>
                </c:pt>
                <c:pt idx="9578">
                  <c:v>48.983000000000004</c:v>
                </c:pt>
                <c:pt idx="9579">
                  <c:v>49.028000000000013</c:v>
                </c:pt>
                <c:pt idx="9580">
                  <c:v>49.073</c:v>
                </c:pt>
                <c:pt idx="9581">
                  <c:v>49.073</c:v>
                </c:pt>
                <c:pt idx="9582">
                  <c:v>49.116</c:v>
                </c:pt>
                <c:pt idx="9583">
                  <c:v>49.116</c:v>
                </c:pt>
                <c:pt idx="9584">
                  <c:v>49.161000000000001</c:v>
                </c:pt>
                <c:pt idx="9585">
                  <c:v>49.204000000000001</c:v>
                </c:pt>
                <c:pt idx="9586">
                  <c:v>49.204000000000001</c:v>
                </c:pt>
                <c:pt idx="9587">
                  <c:v>49.204000000000001</c:v>
                </c:pt>
                <c:pt idx="9588">
                  <c:v>49.161000000000001</c:v>
                </c:pt>
                <c:pt idx="9589">
                  <c:v>49.161000000000001</c:v>
                </c:pt>
                <c:pt idx="9590">
                  <c:v>49.204000000000001</c:v>
                </c:pt>
                <c:pt idx="9591">
                  <c:v>49.204000000000001</c:v>
                </c:pt>
                <c:pt idx="9592">
                  <c:v>49.204000000000001</c:v>
                </c:pt>
                <c:pt idx="9593">
                  <c:v>49.161000000000001</c:v>
                </c:pt>
                <c:pt idx="9594">
                  <c:v>49.161000000000001</c:v>
                </c:pt>
                <c:pt idx="9595">
                  <c:v>49.161000000000001</c:v>
                </c:pt>
                <c:pt idx="9596">
                  <c:v>49.161000000000001</c:v>
                </c:pt>
                <c:pt idx="9597">
                  <c:v>49.161000000000001</c:v>
                </c:pt>
                <c:pt idx="9598">
                  <c:v>49.204000000000001</c:v>
                </c:pt>
                <c:pt idx="9599">
                  <c:v>49.204000000000001</c:v>
                </c:pt>
                <c:pt idx="9600">
                  <c:v>49.249000000000002</c:v>
                </c:pt>
                <c:pt idx="9601">
                  <c:v>49.338000000000001</c:v>
                </c:pt>
                <c:pt idx="9602">
                  <c:v>49.383000000000003</c:v>
                </c:pt>
                <c:pt idx="9603">
                  <c:v>49.428000000000011</c:v>
                </c:pt>
                <c:pt idx="9604">
                  <c:v>49.516000000000005</c:v>
                </c:pt>
                <c:pt idx="9605">
                  <c:v>49.561</c:v>
                </c:pt>
                <c:pt idx="9606">
                  <c:v>49.604000000000006</c:v>
                </c:pt>
                <c:pt idx="9607">
                  <c:v>49.649000000000001</c:v>
                </c:pt>
                <c:pt idx="9608">
                  <c:v>49.692000000000014</c:v>
                </c:pt>
                <c:pt idx="9609">
                  <c:v>49.737000000000002</c:v>
                </c:pt>
                <c:pt idx="9610">
                  <c:v>49.782000000000011</c:v>
                </c:pt>
                <c:pt idx="9611">
                  <c:v>49.782000000000011</c:v>
                </c:pt>
                <c:pt idx="9612">
                  <c:v>49.825000000000003</c:v>
                </c:pt>
                <c:pt idx="9613">
                  <c:v>49.825000000000003</c:v>
                </c:pt>
                <c:pt idx="9614">
                  <c:v>49.87</c:v>
                </c:pt>
                <c:pt idx="9615">
                  <c:v>49.87</c:v>
                </c:pt>
                <c:pt idx="9616">
                  <c:v>49.825000000000003</c:v>
                </c:pt>
                <c:pt idx="9617">
                  <c:v>49.825000000000003</c:v>
                </c:pt>
                <c:pt idx="9618">
                  <c:v>49.87</c:v>
                </c:pt>
                <c:pt idx="9619">
                  <c:v>49.87</c:v>
                </c:pt>
                <c:pt idx="9620">
                  <c:v>49.825000000000003</c:v>
                </c:pt>
                <c:pt idx="9621">
                  <c:v>49.825000000000003</c:v>
                </c:pt>
                <c:pt idx="9622">
                  <c:v>49.782000000000011</c:v>
                </c:pt>
                <c:pt idx="9623">
                  <c:v>49.692000000000014</c:v>
                </c:pt>
                <c:pt idx="9624">
                  <c:v>49.649000000000001</c:v>
                </c:pt>
                <c:pt idx="9625">
                  <c:v>49.604000000000006</c:v>
                </c:pt>
                <c:pt idx="9626">
                  <c:v>49.604000000000006</c:v>
                </c:pt>
                <c:pt idx="9627">
                  <c:v>49.604000000000006</c:v>
                </c:pt>
                <c:pt idx="9628">
                  <c:v>49.604000000000006</c:v>
                </c:pt>
                <c:pt idx="9629">
                  <c:v>49.692000000000014</c:v>
                </c:pt>
                <c:pt idx="9630">
                  <c:v>49.737000000000002</c:v>
                </c:pt>
                <c:pt idx="9631">
                  <c:v>49.737000000000002</c:v>
                </c:pt>
                <c:pt idx="9632">
                  <c:v>49.737000000000002</c:v>
                </c:pt>
                <c:pt idx="9633">
                  <c:v>49.692000000000014</c:v>
                </c:pt>
                <c:pt idx="9634">
                  <c:v>49.692000000000014</c:v>
                </c:pt>
                <c:pt idx="9635">
                  <c:v>49.737000000000002</c:v>
                </c:pt>
                <c:pt idx="9636">
                  <c:v>49.737000000000002</c:v>
                </c:pt>
                <c:pt idx="9637">
                  <c:v>49.782000000000011</c:v>
                </c:pt>
                <c:pt idx="9638">
                  <c:v>49.825000000000003</c:v>
                </c:pt>
                <c:pt idx="9639">
                  <c:v>49.825000000000003</c:v>
                </c:pt>
                <c:pt idx="9640">
                  <c:v>49.87</c:v>
                </c:pt>
                <c:pt idx="9641">
                  <c:v>49.959000000000003</c:v>
                </c:pt>
                <c:pt idx="9642">
                  <c:v>50.002000000000002</c:v>
                </c:pt>
                <c:pt idx="9643">
                  <c:v>49.959000000000003</c:v>
                </c:pt>
                <c:pt idx="9644">
                  <c:v>49.959000000000003</c:v>
                </c:pt>
                <c:pt idx="9645">
                  <c:v>49.914000000000001</c:v>
                </c:pt>
                <c:pt idx="9646">
                  <c:v>49.87</c:v>
                </c:pt>
                <c:pt idx="9647">
                  <c:v>49.825000000000003</c:v>
                </c:pt>
                <c:pt idx="9648">
                  <c:v>49.825000000000003</c:v>
                </c:pt>
                <c:pt idx="9649">
                  <c:v>49.825000000000003</c:v>
                </c:pt>
                <c:pt idx="9650">
                  <c:v>49.825000000000003</c:v>
                </c:pt>
                <c:pt idx="9651">
                  <c:v>49.782000000000011</c:v>
                </c:pt>
                <c:pt idx="9652">
                  <c:v>49.782000000000011</c:v>
                </c:pt>
                <c:pt idx="9653">
                  <c:v>49.737000000000002</c:v>
                </c:pt>
                <c:pt idx="9654">
                  <c:v>49.737000000000002</c:v>
                </c:pt>
                <c:pt idx="9655">
                  <c:v>49.692000000000014</c:v>
                </c:pt>
                <c:pt idx="9656">
                  <c:v>49.692000000000014</c:v>
                </c:pt>
                <c:pt idx="9657">
                  <c:v>49.649000000000001</c:v>
                </c:pt>
                <c:pt idx="9658">
                  <c:v>49.649000000000001</c:v>
                </c:pt>
                <c:pt idx="9659">
                  <c:v>49.649000000000001</c:v>
                </c:pt>
                <c:pt idx="9660">
                  <c:v>49.692000000000014</c:v>
                </c:pt>
                <c:pt idx="9661">
                  <c:v>49.737000000000002</c:v>
                </c:pt>
                <c:pt idx="9662">
                  <c:v>49.737000000000002</c:v>
                </c:pt>
                <c:pt idx="9663">
                  <c:v>49.649000000000001</c:v>
                </c:pt>
                <c:pt idx="9664">
                  <c:v>49.604000000000006</c:v>
                </c:pt>
                <c:pt idx="9665">
                  <c:v>49.516000000000005</c:v>
                </c:pt>
                <c:pt idx="9666">
                  <c:v>49.471000000000004</c:v>
                </c:pt>
                <c:pt idx="9667">
                  <c:v>49.471000000000004</c:v>
                </c:pt>
                <c:pt idx="9668">
                  <c:v>49.471000000000004</c:v>
                </c:pt>
                <c:pt idx="9669">
                  <c:v>49.471000000000004</c:v>
                </c:pt>
                <c:pt idx="9670">
                  <c:v>49.471000000000004</c:v>
                </c:pt>
                <c:pt idx="9671">
                  <c:v>49.428000000000011</c:v>
                </c:pt>
                <c:pt idx="9672">
                  <c:v>49.383000000000003</c:v>
                </c:pt>
                <c:pt idx="9673">
                  <c:v>49.249000000000002</c:v>
                </c:pt>
                <c:pt idx="9674">
                  <c:v>49.116</c:v>
                </c:pt>
                <c:pt idx="9675">
                  <c:v>49.028000000000013</c:v>
                </c:pt>
                <c:pt idx="9676">
                  <c:v>48.983000000000004</c:v>
                </c:pt>
                <c:pt idx="9677">
                  <c:v>48.938000000000002</c:v>
                </c:pt>
                <c:pt idx="9678">
                  <c:v>48.895000000000003</c:v>
                </c:pt>
                <c:pt idx="9679">
                  <c:v>48.85</c:v>
                </c:pt>
                <c:pt idx="9680">
                  <c:v>48.805</c:v>
                </c:pt>
                <c:pt idx="9681">
                  <c:v>48.805</c:v>
                </c:pt>
                <c:pt idx="9682">
                  <c:v>48.85</c:v>
                </c:pt>
                <c:pt idx="9683">
                  <c:v>48.85</c:v>
                </c:pt>
                <c:pt idx="9684">
                  <c:v>48.85</c:v>
                </c:pt>
                <c:pt idx="9685">
                  <c:v>48.805</c:v>
                </c:pt>
                <c:pt idx="9686">
                  <c:v>48.805</c:v>
                </c:pt>
                <c:pt idx="9687">
                  <c:v>48.805</c:v>
                </c:pt>
                <c:pt idx="9688">
                  <c:v>48.805</c:v>
                </c:pt>
                <c:pt idx="9689">
                  <c:v>48.85</c:v>
                </c:pt>
                <c:pt idx="9690">
                  <c:v>48.85</c:v>
                </c:pt>
                <c:pt idx="9691">
                  <c:v>48.85</c:v>
                </c:pt>
                <c:pt idx="9692">
                  <c:v>48.895000000000003</c:v>
                </c:pt>
                <c:pt idx="9693">
                  <c:v>48.85</c:v>
                </c:pt>
                <c:pt idx="9694">
                  <c:v>48.895000000000003</c:v>
                </c:pt>
                <c:pt idx="9695">
                  <c:v>48.895000000000003</c:v>
                </c:pt>
                <c:pt idx="9696">
                  <c:v>48.938000000000002</c:v>
                </c:pt>
                <c:pt idx="9697">
                  <c:v>48.895000000000003</c:v>
                </c:pt>
                <c:pt idx="9698">
                  <c:v>48.895000000000003</c:v>
                </c:pt>
                <c:pt idx="9699">
                  <c:v>48.85</c:v>
                </c:pt>
                <c:pt idx="9700">
                  <c:v>48.85</c:v>
                </c:pt>
                <c:pt idx="9701">
                  <c:v>48.85</c:v>
                </c:pt>
                <c:pt idx="9702">
                  <c:v>48.85</c:v>
                </c:pt>
                <c:pt idx="9703">
                  <c:v>48.85</c:v>
                </c:pt>
                <c:pt idx="9704">
                  <c:v>48.895000000000003</c:v>
                </c:pt>
                <c:pt idx="9705">
                  <c:v>48.895000000000003</c:v>
                </c:pt>
                <c:pt idx="9706">
                  <c:v>48.895000000000003</c:v>
                </c:pt>
                <c:pt idx="9707">
                  <c:v>48.85</c:v>
                </c:pt>
                <c:pt idx="9708">
                  <c:v>48.85</c:v>
                </c:pt>
                <c:pt idx="9709">
                  <c:v>48.805</c:v>
                </c:pt>
                <c:pt idx="9710">
                  <c:v>48.762000000000015</c:v>
                </c:pt>
                <c:pt idx="9711">
                  <c:v>48.717000000000006</c:v>
                </c:pt>
                <c:pt idx="9712">
                  <c:v>48.672000000000011</c:v>
                </c:pt>
                <c:pt idx="9713">
                  <c:v>48.628000000000014</c:v>
                </c:pt>
                <c:pt idx="9714">
                  <c:v>48.628000000000014</c:v>
                </c:pt>
                <c:pt idx="9715">
                  <c:v>48.583000000000006</c:v>
                </c:pt>
                <c:pt idx="9716">
                  <c:v>48.583000000000006</c:v>
                </c:pt>
                <c:pt idx="9717">
                  <c:v>48.538000000000011</c:v>
                </c:pt>
                <c:pt idx="9718">
                  <c:v>48.493000000000002</c:v>
                </c:pt>
                <c:pt idx="9719">
                  <c:v>48.45</c:v>
                </c:pt>
                <c:pt idx="9720">
                  <c:v>48.405000000000001</c:v>
                </c:pt>
                <c:pt idx="9721">
                  <c:v>48.314999999999998</c:v>
                </c:pt>
                <c:pt idx="9722">
                  <c:v>48.314999999999998</c:v>
                </c:pt>
                <c:pt idx="9723">
                  <c:v>48.314999999999998</c:v>
                </c:pt>
                <c:pt idx="9724">
                  <c:v>48.314999999999998</c:v>
                </c:pt>
                <c:pt idx="9725">
                  <c:v>48.314999999999998</c:v>
                </c:pt>
                <c:pt idx="9726">
                  <c:v>48.405000000000001</c:v>
                </c:pt>
                <c:pt idx="9727">
                  <c:v>48.405000000000001</c:v>
                </c:pt>
                <c:pt idx="9728">
                  <c:v>48.45</c:v>
                </c:pt>
                <c:pt idx="9729">
                  <c:v>48.493000000000002</c:v>
                </c:pt>
                <c:pt idx="9730">
                  <c:v>48.583000000000006</c:v>
                </c:pt>
                <c:pt idx="9731">
                  <c:v>48.583000000000006</c:v>
                </c:pt>
                <c:pt idx="9732">
                  <c:v>48.628000000000014</c:v>
                </c:pt>
                <c:pt idx="9733">
                  <c:v>48.672000000000011</c:v>
                </c:pt>
                <c:pt idx="9734">
                  <c:v>48.762000000000015</c:v>
                </c:pt>
                <c:pt idx="9735">
                  <c:v>48.762000000000015</c:v>
                </c:pt>
                <c:pt idx="9736">
                  <c:v>48.85</c:v>
                </c:pt>
                <c:pt idx="9737">
                  <c:v>48.85</c:v>
                </c:pt>
                <c:pt idx="9738">
                  <c:v>48.938000000000002</c:v>
                </c:pt>
                <c:pt idx="9739">
                  <c:v>48.983000000000004</c:v>
                </c:pt>
                <c:pt idx="9740">
                  <c:v>48.983000000000004</c:v>
                </c:pt>
                <c:pt idx="9741">
                  <c:v>49.028000000000013</c:v>
                </c:pt>
                <c:pt idx="9742">
                  <c:v>49.073</c:v>
                </c:pt>
                <c:pt idx="9743">
                  <c:v>49.073</c:v>
                </c:pt>
                <c:pt idx="9744">
                  <c:v>49.073</c:v>
                </c:pt>
                <c:pt idx="9745">
                  <c:v>49.116</c:v>
                </c:pt>
                <c:pt idx="9746">
                  <c:v>49.161000000000001</c:v>
                </c:pt>
                <c:pt idx="9747">
                  <c:v>49.161000000000001</c:v>
                </c:pt>
                <c:pt idx="9748">
                  <c:v>49.204000000000001</c:v>
                </c:pt>
                <c:pt idx="9749">
                  <c:v>49.249000000000002</c:v>
                </c:pt>
                <c:pt idx="9750">
                  <c:v>49.294000000000011</c:v>
                </c:pt>
                <c:pt idx="9751">
                  <c:v>49.338000000000001</c:v>
                </c:pt>
                <c:pt idx="9752">
                  <c:v>49.383000000000003</c:v>
                </c:pt>
                <c:pt idx="9753">
                  <c:v>49.428000000000011</c:v>
                </c:pt>
                <c:pt idx="9754">
                  <c:v>49.471000000000004</c:v>
                </c:pt>
                <c:pt idx="9755">
                  <c:v>49.471000000000004</c:v>
                </c:pt>
                <c:pt idx="9756">
                  <c:v>49.516000000000005</c:v>
                </c:pt>
                <c:pt idx="9757">
                  <c:v>49.561</c:v>
                </c:pt>
                <c:pt idx="9758">
                  <c:v>49.604000000000006</c:v>
                </c:pt>
                <c:pt idx="9759">
                  <c:v>49.561</c:v>
                </c:pt>
                <c:pt idx="9760">
                  <c:v>49.561</c:v>
                </c:pt>
                <c:pt idx="9761">
                  <c:v>49.561</c:v>
                </c:pt>
                <c:pt idx="9762">
                  <c:v>49.604000000000006</c:v>
                </c:pt>
                <c:pt idx="9763">
                  <c:v>49.604000000000006</c:v>
                </c:pt>
                <c:pt idx="9764">
                  <c:v>49.692000000000014</c:v>
                </c:pt>
                <c:pt idx="9765">
                  <c:v>49.737000000000002</c:v>
                </c:pt>
                <c:pt idx="9766">
                  <c:v>49.825000000000003</c:v>
                </c:pt>
                <c:pt idx="9767">
                  <c:v>49.87</c:v>
                </c:pt>
                <c:pt idx="9768">
                  <c:v>49.87</c:v>
                </c:pt>
                <c:pt idx="9769">
                  <c:v>49.914000000000001</c:v>
                </c:pt>
                <c:pt idx="9770">
                  <c:v>49.959000000000003</c:v>
                </c:pt>
                <c:pt idx="9771">
                  <c:v>49.959000000000003</c:v>
                </c:pt>
                <c:pt idx="9772">
                  <c:v>49.959000000000003</c:v>
                </c:pt>
                <c:pt idx="9773">
                  <c:v>49.959000000000003</c:v>
                </c:pt>
                <c:pt idx="9774">
                  <c:v>49.959000000000003</c:v>
                </c:pt>
                <c:pt idx="9775">
                  <c:v>49.914000000000001</c:v>
                </c:pt>
                <c:pt idx="9776">
                  <c:v>49.914000000000001</c:v>
                </c:pt>
                <c:pt idx="9777">
                  <c:v>49.914000000000001</c:v>
                </c:pt>
                <c:pt idx="9778">
                  <c:v>49.959000000000003</c:v>
                </c:pt>
                <c:pt idx="9779">
                  <c:v>50.002000000000002</c:v>
                </c:pt>
                <c:pt idx="9780">
                  <c:v>50.047000000000004</c:v>
                </c:pt>
                <c:pt idx="9781">
                  <c:v>50.092000000000013</c:v>
                </c:pt>
                <c:pt idx="9782">
                  <c:v>50.135000000000012</c:v>
                </c:pt>
                <c:pt idx="9783">
                  <c:v>50.18</c:v>
                </c:pt>
                <c:pt idx="9784">
                  <c:v>50.135000000000012</c:v>
                </c:pt>
                <c:pt idx="9785">
                  <c:v>50.135000000000012</c:v>
                </c:pt>
                <c:pt idx="9786">
                  <c:v>50.135000000000012</c:v>
                </c:pt>
                <c:pt idx="9787">
                  <c:v>50.092000000000013</c:v>
                </c:pt>
                <c:pt idx="9788">
                  <c:v>50.092000000000013</c:v>
                </c:pt>
                <c:pt idx="9789">
                  <c:v>50.092000000000013</c:v>
                </c:pt>
                <c:pt idx="9790">
                  <c:v>50.18</c:v>
                </c:pt>
                <c:pt idx="9791">
                  <c:v>50.18</c:v>
                </c:pt>
                <c:pt idx="9792">
                  <c:v>50.268000000000015</c:v>
                </c:pt>
                <c:pt idx="9793">
                  <c:v>50.310999999999993</c:v>
                </c:pt>
                <c:pt idx="9794">
                  <c:v>50.4</c:v>
                </c:pt>
                <c:pt idx="9795">
                  <c:v>50.445</c:v>
                </c:pt>
                <c:pt idx="9796">
                  <c:v>50.488</c:v>
                </c:pt>
                <c:pt idx="9797">
                  <c:v>50.533000000000001</c:v>
                </c:pt>
                <c:pt idx="9798">
                  <c:v>50.576000000000001</c:v>
                </c:pt>
                <c:pt idx="9799">
                  <c:v>50.488</c:v>
                </c:pt>
                <c:pt idx="9800">
                  <c:v>50.4</c:v>
                </c:pt>
                <c:pt idx="9801">
                  <c:v>50.310999999999993</c:v>
                </c:pt>
                <c:pt idx="9802">
                  <c:v>50.223000000000013</c:v>
                </c:pt>
                <c:pt idx="9803">
                  <c:v>50.135000000000012</c:v>
                </c:pt>
                <c:pt idx="9804">
                  <c:v>50.092000000000013</c:v>
                </c:pt>
                <c:pt idx="9805">
                  <c:v>50.047000000000004</c:v>
                </c:pt>
                <c:pt idx="9806">
                  <c:v>50.047000000000004</c:v>
                </c:pt>
                <c:pt idx="9807">
                  <c:v>50.002000000000002</c:v>
                </c:pt>
                <c:pt idx="9808">
                  <c:v>49.959000000000003</c:v>
                </c:pt>
                <c:pt idx="9809">
                  <c:v>49.914000000000001</c:v>
                </c:pt>
                <c:pt idx="9810">
                  <c:v>49.87</c:v>
                </c:pt>
                <c:pt idx="9811">
                  <c:v>49.825000000000003</c:v>
                </c:pt>
                <c:pt idx="9812">
                  <c:v>49.825000000000003</c:v>
                </c:pt>
                <c:pt idx="9813">
                  <c:v>49.87</c:v>
                </c:pt>
                <c:pt idx="9814">
                  <c:v>50.002000000000002</c:v>
                </c:pt>
                <c:pt idx="9815">
                  <c:v>50.092000000000013</c:v>
                </c:pt>
                <c:pt idx="9816">
                  <c:v>50.18</c:v>
                </c:pt>
                <c:pt idx="9817">
                  <c:v>50.268000000000015</c:v>
                </c:pt>
                <c:pt idx="9818">
                  <c:v>50.356000000000002</c:v>
                </c:pt>
                <c:pt idx="9819">
                  <c:v>50.4</c:v>
                </c:pt>
                <c:pt idx="9820">
                  <c:v>50.356000000000002</c:v>
                </c:pt>
                <c:pt idx="9821">
                  <c:v>50.268000000000015</c:v>
                </c:pt>
                <c:pt idx="9822">
                  <c:v>50.223000000000013</c:v>
                </c:pt>
                <c:pt idx="9823">
                  <c:v>50.135000000000012</c:v>
                </c:pt>
                <c:pt idx="9824">
                  <c:v>50.092000000000013</c:v>
                </c:pt>
                <c:pt idx="9825">
                  <c:v>50.092000000000013</c:v>
                </c:pt>
                <c:pt idx="9826">
                  <c:v>50.135000000000012</c:v>
                </c:pt>
                <c:pt idx="9827">
                  <c:v>50.135000000000012</c:v>
                </c:pt>
                <c:pt idx="9828">
                  <c:v>50.18</c:v>
                </c:pt>
                <c:pt idx="9829">
                  <c:v>50.223000000000013</c:v>
                </c:pt>
                <c:pt idx="9830">
                  <c:v>50.268000000000015</c:v>
                </c:pt>
                <c:pt idx="9831">
                  <c:v>50.310999999999993</c:v>
                </c:pt>
                <c:pt idx="9832">
                  <c:v>50.4</c:v>
                </c:pt>
                <c:pt idx="9833">
                  <c:v>50.488</c:v>
                </c:pt>
                <c:pt idx="9834">
                  <c:v>50.576000000000001</c:v>
                </c:pt>
                <c:pt idx="9835">
                  <c:v>50.576000000000001</c:v>
                </c:pt>
                <c:pt idx="9836">
                  <c:v>50.621000000000002</c:v>
                </c:pt>
                <c:pt idx="9837">
                  <c:v>50.576000000000001</c:v>
                </c:pt>
                <c:pt idx="9838">
                  <c:v>50.533000000000001</c:v>
                </c:pt>
                <c:pt idx="9839">
                  <c:v>50.445</c:v>
                </c:pt>
                <c:pt idx="9840">
                  <c:v>50.445</c:v>
                </c:pt>
                <c:pt idx="9841">
                  <c:v>50.356000000000002</c:v>
                </c:pt>
                <c:pt idx="9842">
                  <c:v>50.268000000000015</c:v>
                </c:pt>
                <c:pt idx="9843">
                  <c:v>50.135000000000012</c:v>
                </c:pt>
                <c:pt idx="9844">
                  <c:v>50.047000000000004</c:v>
                </c:pt>
                <c:pt idx="9845">
                  <c:v>50.002000000000002</c:v>
                </c:pt>
                <c:pt idx="9846">
                  <c:v>49.914000000000001</c:v>
                </c:pt>
                <c:pt idx="9847">
                  <c:v>49.825000000000003</c:v>
                </c:pt>
                <c:pt idx="9848">
                  <c:v>49.782000000000011</c:v>
                </c:pt>
                <c:pt idx="9849">
                  <c:v>49.782000000000011</c:v>
                </c:pt>
                <c:pt idx="9850">
                  <c:v>49.825000000000003</c:v>
                </c:pt>
                <c:pt idx="9851">
                  <c:v>49.87</c:v>
                </c:pt>
                <c:pt idx="9852">
                  <c:v>49.959000000000003</c:v>
                </c:pt>
                <c:pt idx="9853">
                  <c:v>50.047000000000004</c:v>
                </c:pt>
                <c:pt idx="9854">
                  <c:v>50.18</c:v>
                </c:pt>
                <c:pt idx="9855">
                  <c:v>50.18</c:v>
                </c:pt>
                <c:pt idx="9856">
                  <c:v>50.135000000000012</c:v>
                </c:pt>
                <c:pt idx="9857">
                  <c:v>50.092000000000013</c:v>
                </c:pt>
                <c:pt idx="9858">
                  <c:v>50.002000000000002</c:v>
                </c:pt>
                <c:pt idx="9859">
                  <c:v>49.914000000000001</c:v>
                </c:pt>
                <c:pt idx="9860">
                  <c:v>49.87</c:v>
                </c:pt>
                <c:pt idx="9861">
                  <c:v>49.87</c:v>
                </c:pt>
                <c:pt idx="9862">
                  <c:v>49.87</c:v>
                </c:pt>
                <c:pt idx="9863">
                  <c:v>49.87</c:v>
                </c:pt>
                <c:pt idx="9864">
                  <c:v>49.87</c:v>
                </c:pt>
                <c:pt idx="9865">
                  <c:v>49.914000000000001</c:v>
                </c:pt>
                <c:pt idx="9866">
                  <c:v>49.959000000000003</c:v>
                </c:pt>
                <c:pt idx="9867">
                  <c:v>49.959000000000003</c:v>
                </c:pt>
                <c:pt idx="9868">
                  <c:v>49.959000000000003</c:v>
                </c:pt>
                <c:pt idx="9869">
                  <c:v>49.959000000000003</c:v>
                </c:pt>
                <c:pt idx="9870">
                  <c:v>50.002000000000002</c:v>
                </c:pt>
                <c:pt idx="9871">
                  <c:v>50.002000000000002</c:v>
                </c:pt>
                <c:pt idx="9872">
                  <c:v>50.047000000000004</c:v>
                </c:pt>
                <c:pt idx="9873">
                  <c:v>50.047000000000004</c:v>
                </c:pt>
                <c:pt idx="9874">
                  <c:v>50.092000000000013</c:v>
                </c:pt>
                <c:pt idx="9875">
                  <c:v>50.092000000000013</c:v>
                </c:pt>
                <c:pt idx="9876">
                  <c:v>50.135000000000012</c:v>
                </c:pt>
                <c:pt idx="9877">
                  <c:v>50.18</c:v>
                </c:pt>
                <c:pt idx="9878">
                  <c:v>50.223000000000013</c:v>
                </c:pt>
                <c:pt idx="9879">
                  <c:v>50.268000000000015</c:v>
                </c:pt>
                <c:pt idx="9880">
                  <c:v>50.310999999999993</c:v>
                </c:pt>
                <c:pt idx="9881">
                  <c:v>50.310999999999993</c:v>
                </c:pt>
                <c:pt idx="9882">
                  <c:v>50.268000000000015</c:v>
                </c:pt>
                <c:pt idx="9883">
                  <c:v>50.268000000000015</c:v>
                </c:pt>
                <c:pt idx="9884">
                  <c:v>50.268000000000015</c:v>
                </c:pt>
                <c:pt idx="9885">
                  <c:v>50.310999999999993</c:v>
                </c:pt>
                <c:pt idx="9886">
                  <c:v>50.356000000000002</c:v>
                </c:pt>
                <c:pt idx="9887">
                  <c:v>50.4</c:v>
                </c:pt>
                <c:pt idx="9888">
                  <c:v>50.488</c:v>
                </c:pt>
                <c:pt idx="9889">
                  <c:v>50.533000000000001</c:v>
                </c:pt>
                <c:pt idx="9890">
                  <c:v>50.576000000000001</c:v>
                </c:pt>
                <c:pt idx="9891">
                  <c:v>50.576000000000001</c:v>
                </c:pt>
                <c:pt idx="9892">
                  <c:v>50.664000000000001</c:v>
                </c:pt>
                <c:pt idx="9893">
                  <c:v>50.752000000000002</c:v>
                </c:pt>
                <c:pt idx="9894">
                  <c:v>50.841000000000001</c:v>
                </c:pt>
                <c:pt idx="9895">
                  <c:v>50.886000000000003</c:v>
                </c:pt>
                <c:pt idx="9896">
                  <c:v>50.929000000000002</c:v>
                </c:pt>
                <c:pt idx="9897">
                  <c:v>50.974000000000004</c:v>
                </c:pt>
                <c:pt idx="9898">
                  <c:v>50.929000000000002</c:v>
                </c:pt>
                <c:pt idx="9899">
                  <c:v>50.886000000000003</c:v>
                </c:pt>
                <c:pt idx="9900">
                  <c:v>50.841000000000001</c:v>
                </c:pt>
                <c:pt idx="9901">
                  <c:v>50.841000000000001</c:v>
                </c:pt>
                <c:pt idx="9902">
                  <c:v>50.797000000000011</c:v>
                </c:pt>
                <c:pt idx="9903">
                  <c:v>50.752000000000002</c:v>
                </c:pt>
                <c:pt idx="9904">
                  <c:v>50.752000000000002</c:v>
                </c:pt>
                <c:pt idx="9905">
                  <c:v>50.664000000000001</c:v>
                </c:pt>
                <c:pt idx="9906">
                  <c:v>50.664000000000001</c:v>
                </c:pt>
                <c:pt idx="9907">
                  <c:v>50.664000000000001</c:v>
                </c:pt>
                <c:pt idx="9908">
                  <c:v>50.664000000000001</c:v>
                </c:pt>
                <c:pt idx="9909">
                  <c:v>50.621000000000002</c:v>
                </c:pt>
                <c:pt idx="9910">
                  <c:v>50.621000000000002</c:v>
                </c:pt>
                <c:pt idx="9911">
                  <c:v>50.621000000000002</c:v>
                </c:pt>
                <c:pt idx="9912">
                  <c:v>50.664000000000001</c:v>
                </c:pt>
                <c:pt idx="9913">
                  <c:v>50.709000000000003</c:v>
                </c:pt>
                <c:pt idx="9914">
                  <c:v>50.752000000000002</c:v>
                </c:pt>
                <c:pt idx="9915">
                  <c:v>50.752000000000002</c:v>
                </c:pt>
                <c:pt idx="9916">
                  <c:v>50.621000000000002</c:v>
                </c:pt>
                <c:pt idx="9917">
                  <c:v>50.533000000000001</c:v>
                </c:pt>
                <c:pt idx="9918">
                  <c:v>50.4</c:v>
                </c:pt>
                <c:pt idx="9919">
                  <c:v>50.223000000000013</c:v>
                </c:pt>
                <c:pt idx="9920">
                  <c:v>50.135000000000012</c:v>
                </c:pt>
                <c:pt idx="9921">
                  <c:v>50.047000000000004</c:v>
                </c:pt>
                <c:pt idx="9922">
                  <c:v>50.047000000000004</c:v>
                </c:pt>
                <c:pt idx="9923">
                  <c:v>50.002000000000002</c:v>
                </c:pt>
                <c:pt idx="9924">
                  <c:v>50.002000000000002</c:v>
                </c:pt>
                <c:pt idx="9925">
                  <c:v>50.047000000000004</c:v>
                </c:pt>
                <c:pt idx="9926">
                  <c:v>50.092000000000013</c:v>
                </c:pt>
                <c:pt idx="9927">
                  <c:v>50.092000000000013</c:v>
                </c:pt>
                <c:pt idx="9928">
                  <c:v>50.092000000000013</c:v>
                </c:pt>
                <c:pt idx="9929">
                  <c:v>50.002000000000002</c:v>
                </c:pt>
                <c:pt idx="9930">
                  <c:v>49.959000000000003</c:v>
                </c:pt>
                <c:pt idx="9931">
                  <c:v>49.914000000000001</c:v>
                </c:pt>
                <c:pt idx="9932">
                  <c:v>49.87</c:v>
                </c:pt>
                <c:pt idx="9933">
                  <c:v>49.87</c:v>
                </c:pt>
                <c:pt idx="9934">
                  <c:v>49.87</c:v>
                </c:pt>
                <c:pt idx="9935">
                  <c:v>49.87</c:v>
                </c:pt>
                <c:pt idx="9936">
                  <c:v>49.825000000000003</c:v>
                </c:pt>
                <c:pt idx="9937">
                  <c:v>49.782000000000011</c:v>
                </c:pt>
                <c:pt idx="9938">
                  <c:v>49.782000000000011</c:v>
                </c:pt>
                <c:pt idx="9939">
                  <c:v>49.825000000000003</c:v>
                </c:pt>
                <c:pt idx="9940">
                  <c:v>50.002000000000002</c:v>
                </c:pt>
                <c:pt idx="9941">
                  <c:v>50.135000000000012</c:v>
                </c:pt>
                <c:pt idx="9942">
                  <c:v>50.223000000000013</c:v>
                </c:pt>
                <c:pt idx="9943">
                  <c:v>50.310999999999993</c:v>
                </c:pt>
                <c:pt idx="9944">
                  <c:v>50.4</c:v>
                </c:pt>
                <c:pt idx="9945">
                  <c:v>50.445</c:v>
                </c:pt>
                <c:pt idx="9946">
                  <c:v>50.533000000000001</c:v>
                </c:pt>
                <c:pt idx="9947">
                  <c:v>50.576000000000001</c:v>
                </c:pt>
                <c:pt idx="9948">
                  <c:v>50.709000000000003</c:v>
                </c:pt>
                <c:pt idx="9949">
                  <c:v>50.797000000000011</c:v>
                </c:pt>
                <c:pt idx="9950">
                  <c:v>50.886000000000003</c:v>
                </c:pt>
                <c:pt idx="9951">
                  <c:v>51.017000000000003</c:v>
                </c:pt>
                <c:pt idx="9952">
                  <c:v>51.237000000000002</c:v>
                </c:pt>
                <c:pt idx="9953">
                  <c:v>51.457999999999998</c:v>
                </c:pt>
                <c:pt idx="9954">
                  <c:v>51.678000000000011</c:v>
                </c:pt>
                <c:pt idx="9955">
                  <c:v>51.94</c:v>
                </c:pt>
                <c:pt idx="9956">
                  <c:v>52.203000000000003</c:v>
                </c:pt>
                <c:pt idx="9957">
                  <c:v>52.466000000000001</c:v>
                </c:pt>
                <c:pt idx="9958">
                  <c:v>52.686</c:v>
                </c:pt>
                <c:pt idx="9959">
                  <c:v>52.86</c:v>
                </c:pt>
                <c:pt idx="9960">
                  <c:v>52.947000000000003</c:v>
                </c:pt>
                <c:pt idx="9961">
                  <c:v>53.121000000000002</c:v>
                </c:pt>
                <c:pt idx="9962">
                  <c:v>53.341000000000001</c:v>
                </c:pt>
                <c:pt idx="9963">
                  <c:v>53.427</c:v>
                </c:pt>
                <c:pt idx="9964">
                  <c:v>53.472000000000001</c:v>
                </c:pt>
                <c:pt idx="9965">
                  <c:v>53.472000000000001</c:v>
                </c:pt>
                <c:pt idx="9966">
                  <c:v>53.645000000000003</c:v>
                </c:pt>
                <c:pt idx="9967">
                  <c:v>53.776000000000003</c:v>
                </c:pt>
                <c:pt idx="9968">
                  <c:v>53.908000000000001</c:v>
                </c:pt>
                <c:pt idx="9969">
                  <c:v>54.037000000000006</c:v>
                </c:pt>
                <c:pt idx="9970">
                  <c:v>54.255000000000003</c:v>
                </c:pt>
                <c:pt idx="9971">
                  <c:v>54.473000000000006</c:v>
                </c:pt>
                <c:pt idx="9972">
                  <c:v>54.691000000000003</c:v>
                </c:pt>
                <c:pt idx="9973">
                  <c:v>54.909000000000006</c:v>
                </c:pt>
                <c:pt idx="9974">
                  <c:v>55.125000000000014</c:v>
                </c:pt>
                <c:pt idx="9975">
                  <c:v>55.341999999999999</c:v>
                </c:pt>
                <c:pt idx="9976">
                  <c:v>55.602000000000011</c:v>
                </c:pt>
                <c:pt idx="9977">
                  <c:v>55.819000000000003</c:v>
                </c:pt>
                <c:pt idx="9978">
                  <c:v>55.949000000000005</c:v>
                </c:pt>
                <c:pt idx="9979">
                  <c:v>56.165000000000013</c:v>
                </c:pt>
                <c:pt idx="9980">
                  <c:v>56.34</c:v>
                </c:pt>
                <c:pt idx="9981">
                  <c:v>56.426000000000002</c:v>
                </c:pt>
                <c:pt idx="9982">
                  <c:v>56.599000000000011</c:v>
                </c:pt>
                <c:pt idx="9983">
                  <c:v>56.685000000000002</c:v>
                </c:pt>
                <c:pt idx="9984">
                  <c:v>56.857999999999997</c:v>
                </c:pt>
                <c:pt idx="9985">
                  <c:v>56.944000000000003</c:v>
                </c:pt>
                <c:pt idx="9986">
                  <c:v>57.031000000000006</c:v>
                </c:pt>
                <c:pt idx="9987">
                  <c:v>56.901000000000003</c:v>
                </c:pt>
                <c:pt idx="9988">
                  <c:v>56.772000000000013</c:v>
                </c:pt>
                <c:pt idx="9989">
                  <c:v>56.642000000000003</c:v>
                </c:pt>
                <c:pt idx="9990">
                  <c:v>56.512</c:v>
                </c:pt>
                <c:pt idx="9991">
                  <c:v>56.426000000000002</c:v>
                </c:pt>
                <c:pt idx="9992">
                  <c:v>56.251000000000005</c:v>
                </c:pt>
                <c:pt idx="9993">
                  <c:v>56.035000000000011</c:v>
                </c:pt>
                <c:pt idx="9994">
                  <c:v>55.906000000000006</c:v>
                </c:pt>
                <c:pt idx="9995">
                  <c:v>55.819000000000003</c:v>
                </c:pt>
                <c:pt idx="9996">
                  <c:v>55.819000000000003</c:v>
                </c:pt>
                <c:pt idx="9997">
                  <c:v>55.819000000000003</c:v>
                </c:pt>
                <c:pt idx="9998">
                  <c:v>55.992000000000012</c:v>
                </c:pt>
                <c:pt idx="9999">
                  <c:v>55.949000000000005</c:v>
                </c:pt>
                <c:pt idx="10000">
                  <c:v>55.992000000000012</c:v>
                </c:pt>
                <c:pt idx="10001">
                  <c:v>56.079000000000001</c:v>
                </c:pt>
                <c:pt idx="10002">
                  <c:v>56.165000000000013</c:v>
                </c:pt>
                <c:pt idx="10003">
                  <c:v>56.251000000000005</c:v>
                </c:pt>
                <c:pt idx="10004">
                  <c:v>56.383000000000003</c:v>
                </c:pt>
                <c:pt idx="10005">
                  <c:v>56.469000000000001</c:v>
                </c:pt>
                <c:pt idx="10006">
                  <c:v>56.556000000000004</c:v>
                </c:pt>
                <c:pt idx="10007">
                  <c:v>56.642000000000003</c:v>
                </c:pt>
                <c:pt idx="10008">
                  <c:v>56.772000000000013</c:v>
                </c:pt>
                <c:pt idx="10009">
                  <c:v>56.901000000000003</c:v>
                </c:pt>
                <c:pt idx="10010">
                  <c:v>57.074000000000005</c:v>
                </c:pt>
                <c:pt idx="10011">
                  <c:v>57.247</c:v>
                </c:pt>
                <c:pt idx="10012">
                  <c:v>57.42</c:v>
                </c:pt>
                <c:pt idx="10013">
                  <c:v>57.592000000000013</c:v>
                </c:pt>
                <c:pt idx="10014">
                  <c:v>57.807000000000002</c:v>
                </c:pt>
                <c:pt idx="10015">
                  <c:v>57.936</c:v>
                </c:pt>
                <c:pt idx="10016">
                  <c:v>58.066000000000003</c:v>
                </c:pt>
                <c:pt idx="10017">
                  <c:v>58.239000000000011</c:v>
                </c:pt>
                <c:pt idx="10018">
                  <c:v>58.368000000000002</c:v>
                </c:pt>
                <c:pt idx="10019">
                  <c:v>58.411000000000001</c:v>
                </c:pt>
                <c:pt idx="10020">
                  <c:v>58.498000000000012</c:v>
                </c:pt>
                <c:pt idx="10021">
                  <c:v>58.582000000000001</c:v>
                </c:pt>
                <c:pt idx="10022">
                  <c:v>58.712000000000003</c:v>
                </c:pt>
                <c:pt idx="10023">
                  <c:v>58.755000000000003</c:v>
                </c:pt>
                <c:pt idx="10024">
                  <c:v>58.841999999999999</c:v>
                </c:pt>
                <c:pt idx="10025">
                  <c:v>58.971000000000004</c:v>
                </c:pt>
                <c:pt idx="10026">
                  <c:v>59.099000000000011</c:v>
                </c:pt>
                <c:pt idx="10027">
                  <c:v>59.185000000000002</c:v>
                </c:pt>
                <c:pt idx="10028">
                  <c:v>59.357999999999997</c:v>
                </c:pt>
                <c:pt idx="10029">
                  <c:v>59.486000000000004</c:v>
                </c:pt>
                <c:pt idx="10030">
                  <c:v>59.659000000000006</c:v>
                </c:pt>
                <c:pt idx="10031">
                  <c:v>59.745000000000012</c:v>
                </c:pt>
                <c:pt idx="10032">
                  <c:v>59.83</c:v>
                </c:pt>
                <c:pt idx="10033">
                  <c:v>59.959000000000003</c:v>
                </c:pt>
                <c:pt idx="10034">
                  <c:v>60.089000000000006</c:v>
                </c:pt>
                <c:pt idx="10035">
                  <c:v>60.174000000000007</c:v>
                </c:pt>
                <c:pt idx="10036">
                  <c:v>60.303000000000004</c:v>
                </c:pt>
                <c:pt idx="10037">
                  <c:v>60.474000000000004</c:v>
                </c:pt>
                <c:pt idx="10038">
                  <c:v>60.604000000000006</c:v>
                </c:pt>
                <c:pt idx="10039">
                  <c:v>60.690000000000012</c:v>
                </c:pt>
                <c:pt idx="10040">
                  <c:v>60.817999999999998</c:v>
                </c:pt>
                <c:pt idx="10041">
                  <c:v>60.948</c:v>
                </c:pt>
                <c:pt idx="10042">
                  <c:v>61.075000000000003</c:v>
                </c:pt>
                <c:pt idx="10043">
                  <c:v>61.205000000000013</c:v>
                </c:pt>
                <c:pt idx="10044">
                  <c:v>61.333000000000006</c:v>
                </c:pt>
                <c:pt idx="10045">
                  <c:v>61.376000000000005</c:v>
                </c:pt>
                <c:pt idx="10046">
                  <c:v>61.462000000000003</c:v>
                </c:pt>
                <c:pt idx="10047">
                  <c:v>61.419000000000004</c:v>
                </c:pt>
                <c:pt idx="10048">
                  <c:v>61.333000000000006</c:v>
                </c:pt>
                <c:pt idx="10049">
                  <c:v>61.162000000000013</c:v>
                </c:pt>
                <c:pt idx="10050">
                  <c:v>61.032000000000011</c:v>
                </c:pt>
                <c:pt idx="10051">
                  <c:v>60.861000000000004</c:v>
                </c:pt>
                <c:pt idx="10052">
                  <c:v>60.733000000000011</c:v>
                </c:pt>
                <c:pt idx="10053">
                  <c:v>60.690000000000012</c:v>
                </c:pt>
                <c:pt idx="10054">
                  <c:v>60.647000000000006</c:v>
                </c:pt>
                <c:pt idx="10055">
                  <c:v>60.561</c:v>
                </c:pt>
                <c:pt idx="10056">
                  <c:v>60.517000000000003</c:v>
                </c:pt>
                <c:pt idx="10057">
                  <c:v>60.260000000000012</c:v>
                </c:pt>
                <c:pt idx="10058">
                  <c:v>60.046000000000006</c:v>
                </c:pt>
                <c:pt idx="10059">
                  <c:v>59.83</c:v>
                </c:pt>
                <c:pt idx="10060">
                  <c:v>59.659000000000006</c:v>
                </c:pt>
                <c:pt idx="10061">
                  <c:v>59.529000000000003</c:v>
                </c:pt>
                <c:pt idx="10062">
                  <c:v>59.401000000000003</c:v>
                </c:pt>
                <c:pt idx="10063">
                  <c:v>59.272000000000013</c:v>
                </c:pt>
                <c:pt idx="10064">
                  <c:v>59.185000000000002</c:v>
                </c:pt>
                <c:pt idx="10065">
                  <c:v>59.056000000000004</c:v>
                </c:pt>
                <c:pt idx="10066">
                  <c:v>58.928000000000011</c:v>
                </c:pt>
                <c:pt idx="10067">
                  <c:v>58.798000000000016</c:v>
                </c:pt>
                <c:pt idx="10068">
                  <c:v>58.669000000000011</c:v>
                </c:pt>
                <c:pt idx="10069">
                  <c:v>58.582000000000001</c:v>
                </c:pt>
                <c:pt idx="10070">
                  <c:v>58.498000000000012</c:v>
                </c:pt>
                <c:pt idx="10071">
                  <c:v>58.411000000000001</c:v>
                </c:pt>
                <c:pt idx="10072">
                  <c:v>58.325000000000003</c:v>
                </c:pt>
                <c:pt idx="10073">
                  <c:v>58.239000000000011</c:v>
                </c:pt>
                <c:pt idx="10074">
                  <c:v>58.023000000000003</c:v>
                </c:pt>
                <c:pt idx="10075">
                  <c:v>57.807000000000002</c:v>
                </c:pt>
                <c:pt idx="10076">
                  <c:v>57.592000000000013</c:v>
                </c:pt>
                <c:pt idx="10077">
                  <c:v>57.42</c:v>
                </c:pt>
                <c:pt idx="10078">
                  <c:v>57.290000000000013</c:v>
                </c:pt>
                <c:pt idx="10079">
                  <c:v>57.160000000000011</c:v>
                </c:pt>
                <c:pt idx="10080">
                  <c:v>57.031000000000006</c:v>
                </c:pt>
                <c:pt idx="10081">
                  <c:v>56.944000000000003</c:v>
                </c:pt>
                <c:pt idx="10082">
                  <c:v>56.857999999999997</c:v>
                </c:pt>
                <c:pt idx="10083">
                  <c:v>56.728000000000016</c:v>
                </c:pt>
                <c:pt idx="10084">
                  <c:v>56.599000000000011</c:v>
                </c:pt>
                <c:pt idx="10085">
                  <c:v>56.512</c:v>
                </c:pt>
                <c:pt idx="10086">
                  <c:v>56.426000000000002</c:v>
                </c:pt>
                <c:pt idx="10087">
                  <c:v>56.34</c:v>
                </c:pt>
                <c:pt idx="10088">
                  <c:v>56.251000000000005</c:v>
                </c:pt>
                <c:pt idx="10089">
                  <c:v>56.208000000000013</c:v>
                </c:pt>
                <c:pt idx="10090">
                  <c:v>58.325000000000003</c:v>
                </c:pt>
                <c:pt idx="10091">
                  <c:v>56.035000000000011</c:v>
                </c:pt>
                <c:pt idx="10092">
                  <c:v>55.992000000000012</c:v>
                </c:pt>
                <c:pt idx="10093">
                  <c:v>55.906000000000006</c:v>
                </c:pt>
                <c:pt idx="10094">
                  <c:v>55.949000000000005</c:v>
                </c:pt>
                <c:pt idx="10095">
                  <c:v>55.776000000000003</c:v>
                </c:pt>
                <c:pt idx="10096">
                  <c:v>55.690000000000012</c:v>
                </c:pt>
                <c:pt idx="10097">
                  <c:v>55.690000000000012</c:v>
                </c:pt>
                <c:pt idx="10098">
                  <c:v>55.819000000000003</c:v>
                </c:pt>
                <c:pt idx="10099">
                  <c:v>55.558</c:v>
                </c:pt>
                <c:pt idx="10100">
                  <c:v>55.515000000000001</c:v>
                </c:pt>
                <c:pt idx="10101">
                  <c:v>55.429000000000002</c:v>
                </c:pt>
                <c:pt idx="10102">
                  <c:v>55.429000000000002</c:v>
                </c:pt>
                <c:pt idx="10103">
                  <c:v>55.341999999999999</c:v>
                </c:pt>
                <c:pt idx="10104">
                  <c:v>55.213000000000001</c:v>
                </c:pt>
                <c:pt idx="10105">
                  <c:v>55.081000000000003</c:v>
                </c:pt>
                <c:pt idx="10106">
                  <c:v>58.884999999999998</c:v>
                </c:pt>
                <c:pt idx="10107">
                  <c:v>54.82</c:v>
                </c:pt>
                <c:pt idx="10108">
                  <c:v>54.951999999999998</c:v>
                </c:pt>
                <c:pt idx="10109">
                  <c:v>54.995000000000012</c:v>
                </c:pt>
                <c:pt idx="10110">
                  <c:v>56.251000000000005</c:v>
                </c:pt>
                <c:pt idx="10111">
                  <c:v>54.995000000000012</c:v>
                </c:pt>
                <c:pt idx="10112">
                  <c:v>54.865000000000002</c:v>
                </c:pt>
                <c:pt idx="10113">
                  <c:v>54.691000000000003</c:v>
                </c:pt>
                <c:pt idx="10114">
                  <c:v>54.604000000000006</c:v>
                </c:pt>
                <c:pt idx="10115">
                  <c:v>54.473000000000006</c:v>
                </c:pt>
                <c:pt idx="10116">
                  <c:v>54.343000000000004</c:v>
                </c:pt>
                <c:pt idx="10117">
                  <c:v>54.212000000000003</c:v>
                </c:pt>
                <c:pt idx="10118">
                  <c:v>54.561</c:v>
                </c:pt>
                <c:pt idx="10119">
                  <c:v>53.865000000000002</c:v>
                </c:pt>
                <c:pt idx="10120">
                  <c:v>53.690000000000012</c:v>
                </c:pt>
                <c:pt idx="10121">
                  <c:v>53.559000000000005</c:v>
                </c:pt>
                <c:pt idx="10122">
                  <c:v>54.126000000000012</c:v>
                </c:pt>
                <c:pt idx="10123">
                  <c:v>53.341000000000001</c:v>
                </c:pt>
                <c:pt idx="10124">
                  <c:v>53.253</c:v>
                </c:pt>
                <c:pt idx="10125">
                  <c:v>53.166000000000011</c:v>
                </c:pt>
                <c:pt idx="10126">
                  <c:v>61.891000000000005</c:v>
                </c:pt>
                <c:pt idx="10127">
                  <c:v>52.992000000000012</c:v>
                </c:pt>
                <c:pt idx="10128">
                  <c:v>52.903000000000006</c:v>
                </c:pt>
                <c:pt idx="10129">
                  <c:v>52.86</c:v>
                </c:pt>
                <c:pt idx="10130">
                  <c:v>57.506</c:v>
                </c:pt>
                <c:pt idx="10131">
                  <c:v>52.729000000000013</c:v>
                </c:pt>
                <c:pt idx="10132">
                  <c:v>52.729000000000013</c:v>
                </c:pt>
                <c:pt idx="10133">
                  <c:v>52.686</c:v>
                </c:pt>
                <c:pt idx="10134">
                  <c:v>55.299000000000021</c:v>
                </c:pt>
                <c:pt idx="10135">
                  <c:v>52.641000000000005</c:v>
                </c:pt>
                <c:pt idx="10136">
                  <c:v>52.597000000000001</c:v>
                </c:pt>
                <c:pt idx="10137">
                  <c:v>52.554000000000002</c:v>
                </c:pt>
                <c:pt idx="10138">
                  <c:v>56.34</c:v>
                </c:pt>
                <c:pt idx="10139">
                  <c:v>52.466000000000001</c:v>
                </c:pt>
                <c:pt idx="10140">
                  <c:v>52.509</c:v>
                </c:pt>
                <c:pt idx="10141">
                  <c:v>52.509</c:v>
                </c:pt>
                <c:pt idx="10142">
                  <c:v>53.515000000000001</c:v>
                </c:pt>
                <c:pt idx="10143">
                  <c:v>52.509</c:v>
                </c:pt>
                <c:pt idx="10144">
                  <c:v>52.466000000000001</c:v>
                </c:pt>
                <c:pt idx="10145">
                  <c:v>52.423000000000002</c:v>
                </c:pt>
                <c:pt idx="10146">
                  <c:v>52.816999999999993</c:v>
                </c:pt>
                <c:pt idx="10147">
                  <c:v>52.378</c:v>
                </c:pt>
                <c:pt idx="10148">
                  <c:v>52.378</c:v>
                </c:pt>
                <c:pt idx="10149">
                  <c:v>52.335000000000001</c:v>
                </c:pt>
                <c:pt idx="10150">
                  <c:v>52.686</c:v>
                </c:pt>
                <c:pt idx="10151">
                  <c:v>52.378</c:v>
                </c:pt>
                <c:pt idx="10152">
                  <c:v>52.335000000000001</c:v>
                </c:pt>
                <c:pt idx="10153">
                  <c:v>52.378</c:v>
                </c:pt>
                <c:pt idx="10154">
                  <c:v>52.509</c:v>
                </c:pt>
                <c:pt idx="10155">
                  <c:v>52.423000000000002</c:v>
                </c:pt>
                <c:pt idx="10156">
                  <c:v>52.423000000000002</c:v>
                </c:pt>
                <c:pt idx="10157">
                  <c:v>52.423000000000002</c:v>
                </c:pt>
                <c:pt idx="10158">
                  <c:v>52.554000000000002</c:v>
                </c:pt>
                <c:pt idx="10159">
                  <c:v>52.466000000000001</c:v>
                </c:pt>
                <c:pt idx="10160">
                  <c:v>52.466000000000001</c:v>
                </c:pt>
                <c:pt idx="10161">
                  <c:v>52.466000000000001</c:v>
                </c:pt>
                <c:pt idx="10162">
                  <c:v>52.686</c:v>
                </c:pt>
                <c:pt idx="10163">
                  <c:v>52.466000000000001</c:v>
                </c:pt>
                <c:pt idx="10164">
                  <c:v>52.466000000000001</c:v>
                </c:pt>
                <c:pt idx="10165">
                  <c:v>52.423000000000002</c:v>
                </c:pt>
                <c:pt idx="10166">
                  <c:v>52.597000000000001</c:v>
                </c:pt>
                <c:pt idx="10167">
                  <c:v>52.378</c:v>
                </c:pt>
                <c:pt idx="10168">
                  <c:v>52.335000000000001</c:v>
                </c:pt>
                <c:pt idx="10169">
                  <c:v>52.335000000000001</c:v>
                </c:pt>
                <c:pt idx="10170">
                  <c:v>52.423000000000002</c:v>
                </c:pt>
                <c:pt idx="10171">
                  <c:v>52.291000000000011</c:v>
                </c:pt>
                <c:pt idx="10172">
                  <c:v>52.246000000000002</c:v>
                </c:pt>
                <c:pt idx="10173">
                  <c:v>52.203000000000003</c:v>
                </c:pt>
                <c:pt idx="10174">
                  <c:v>52.246000000000002</c:v>
                </c:pt>
                <c:pt idx="10175">
                  <c:v>52.029000000000003</c:v>
                </c:pt>
                <c:pt idx="10176">
                  <c:v>51.94</c:v>
                </c:pt>
                <c:pt idx="10177">
                  <c:v>51.895000000000003</c:v>
                </c:pt>
                <c:pt idx="10178">
                  <c:v>52.335000000000001</c:v>
                </c:pt>
                <c:pt idx="10179">
                  <c:v>51.94</c:v>
                </c:pt>
                <c:pt idx="10180">
                  <c:v>51.984000000000002</c:v>
                </c:pt>
                <c:pt idx="10181">
                  <c:v>51.984000000000002</c:v>
                </c:pt>
                <c:pt idx="10182">
                  <c:v>52.246000000000002</c:v>
                </c:pt>
                <c:pt idx="10183">
                  <c:v>51.984000000000002</c:v>
                </c:pt>
                <c:pt idx="10184">
                  <c:v>52.029000000000003</c:v>
                </c:pt>
                <c:pt idx="10185">
                  <c:v>52.072000000000003</c:v>
                </c:pt>
                <c:pt idx="10186">
                  <c:v>52.509</c:v>
                </c:pt>
                <c:pt idx="10187">
                  <c:v>52.203000000000003</c:v>
                </c:pt>
                <c:pt idx="10188">
                  <c:v>52.291000000000011</c:v>
                </c:pt>
                <c:pt idx="10189">
                  <c:v>52.378</c:v>
                </c:pt>
                <c:pt idx="10190">
                  <c:v>52.554000000000002</c:v>
                </c:pt>
                <c:pt idx="10191">
                  <c:v>52.509</c:v>
                </c:pt>
                <c:pt idx="10192">
                  <c:v>52.554000000000002</c:v>
                </c:pt>
                <c:pt idx="10193">
                  <c:v>52.641000000000005</c:v>
                </c:pt>
                <c:pt idx="10194">
                  <c:v>52.992000000000012</c:v>
                </c:pt>
                <c:pt idx="10195">
                  <c:v>52.772000000000013</c:v>
                </c:pt>
                <c:pt idx="10196">
                  <c:v>52.86</c:v>
                </c:pt>
                <c:pt idx="10197">
                  <c:v>52.903000000000006</c:v>
                </c:pt>
                <c:pt idx="10198">
                  <c:v>53.209000000000003</c:v>
                </c:pt>
                <c:pt idx="10199">
                  <c:v>53.121000000000002</c:v>
                </c:pt>
                <c:pt idx="10200">
                  <c:v>53.166000000000011</c:v>
                </c:pt>
                <c:pt idx="10201">
                  <c:v>53.166000000000011</c:v>
                </c:pt>
                <c:pt idx="10202">
                  <c:v>53.298000000000016</c:v>
                </c:pt>
                <c:pt idx="10203">
                  <c:v>53.341000000000001</c:v>
                </c:pt>
                <c:pt idx="10204">
                  <c:v>53.341000000000001</c:v>
                </c:pt>
                <c:pt idx="10205">
                  <c:v>53.341000000000001</c:v>
                </c:pt>
                <c:pt idx="10206">
                  <c:v>53.427</c:v>
                </c:pt>
                <c:pt idx="10207">
                  <c:v>53.383999999999993</c:v>
                </c:pt>
                <c:pt idx="10208">
                  <c:v>53.341000000000001</c:v>
                </c:pt>
                <c:pt idx="10209">
                  <c:v>53.383999999999993</c:v>
                </c:pt>
                <c:pt idx="10210">
                  <c:v>53.645000000000003</c:v>
                </c:pt>
                <c:pt idx="10211">
                  <c:v>53.559000000000005</c:v>
                </c:pt>
                <c:pt idx="10212">
                  <c:v>53.559000000000005</c:v>
                </c:pt>
                <c:pt idx="10213">
                  <c:v>53.472000000000001</c:v>
                </c:pt>
                <c:pt idx="10214">
                  <c:v>53.645000000000003</c:v>
                </c:pt>
                <c:pt idx="10215">
                  <c:v>53.253</c:v>
                </c:pt>
                <c:pt idx="10216">
                  <c:v>53.166000000000011</c:v>
                </c:pt>
                <c:pt idx="10217">
                  <c:v>53.209000000000003</c:v>
                </c:pt>
                <c:pt idx="10218">
                  <c:v>53.341000000000001</c:v>
                </c:pt>
                <c:pt idx="10219">
                  <c:v>53.253</c:v>
                </c:pt>
                <c:pt idx="10220">
                  <c:v>53.253</c:v>
                </c:pt>
                <c:pt idx="10221">
                  <c:v>53.341000000000001</c:v>
                </c:pt>
                <c:pt idx="10222">
                  <c:v>53.427</c:v>
                </c:pt>
                <c:pt idx="10223">
                  <c:v>53.559000000000005</c:v>
                </c:pt>
                <c:pt idx="10224">
                  <c:v>53.733000000000011</c:v>
                </c:pt>
                <c:pt idx="10225">
                  <c:v>53.82</c:v>
                </c:pt>
                <c:pt idx="10226">
                  <c:v>54.3</c:v>
                </c:pt>
                <c:pt idx="10227">
                  <c:v>53.950999999999993</c:v>
                </c:pt>
                <c:pt idx="10228">
                  <c:v>53.908000000000001</c:v>
                </c:pt>
                <c:pt idx="10229">
                  <c:v>53.865000000000002</c:v>
                </c:pt>
                <c:pt idx="10230">
                  <c:v>53.733000000000011</c:v>
                </c:pt>
                <c:pt idx="10231">
                  <c:v>53.733000000000011</c:v>
                </c:pt>
                <c:pt idx="10232">
                  <c:v>53.645000000000003</c:v>
                </c:pt>
                <c:pt idx="10233">
                  <c:v>53.602000000000011</c:v>
                </c:pt>
                <c:pt idx="10234">
                  <c:v>53.602000000000011</c:v>
                </c:pt>
                <c:pt idx="10235">
                  <c:v>53.472000000000001</c:v>
                </c:pt>
                <c:pt idx="10236">
                  <c:v>53.515000000000001</c:v>
                </c:pt>
                <c:pt idx="10237">
                  <c:v>53.515000000000001</c:v>
                </c:pt>
                <c:pt idx="10238">
                  <c:v>53.515000000000001</c:v>
                </c:pt>
                <c:pt idx="10239">
                  <c:v>53.383999999999993</c:v>
                </c:pt>
                <c:pt idx="10240">
                  <c:v>53.341000000000001</c:v>
                </c:pt>
                <c:pt idx="10241">
                  <c:v>53.298000000000016</c:v>
                </c:pt>
                <c:pt idx="10242">
                  <c:v>53.298000000000016</c:v>
                </c:pt>
                <c:pt idx="10243">
                  <c:v>53.209000000000003</c:v>
                </c:pt>
                <c:pt idx="10244">
                  <c:v>53.166000000000011</c:v>
                </c:pt>
                <c:pt idx="10245">
                  <c:v>53.121000000000002</c:v>
                </c:pt>
                <c:pt idx="10246">
                  <c:v>53.166000000000011</c:v>
                </c:pt>
                <c:pt idx="10247">
                  <c:v>53.166000000000011</c:v>
                </c:pt>
                <c:pt idx="10248">
                  <c:v>53.166000000000011</c:v>
                </c:pt>
                <c:pt idx="10249">
                  <c:v>53.166000000000011</c:v>
                </c:pt>
                <c:pt idx="10250">
                  <c:v>53.209000000000003</c:v>
                </c:pt>
                <c:pt idx="10251">
                  <c:v>53.209000000000003</c:v>
                </c:pt>
                <c:pt idx="10252">
                  <c:v>53.253</c:v>
                </c:pt>
                <c:pt idx="10253">
                  <c:v>53.209000000000003</c:v>
                </c:pt>
                <c:pt idx="10254">
                  <c:v>53.253</c:v>
                </c:pt>
                <c:pt idx="10255">
                  <c:v>53.298000000000016</c:v>
                </c:pt>
                <c:pt idx="10256">
                  <c:v>53.341000000000001</c:v>
                </c:pt>
                <c:pt idx="10257">
                  <c:v>53.341000000000001</c:v>
                </c:pt>
                <c:pt idx="10258">
                  <c:v>53.383999999999993</c:v>
                </c:pt>
                <c:pt idx="10259">
                  <c:v>53.383999999999993</c:v>
                </c:pt>
                <c:pt idx="10260">
                  <c:v>53.383999999999993</c:v>
                </c:pt>
                <c:pt idx="10261">
                  <c:v>53.383999999999993</c:v>
                </c:pt>
                <c:pt idx="10262">
                  <c:v>53.383999999999993</c:v>
                </c:pt>
                <c:pt idx="10263">
                  <c:v>53.341000000000001</c:v>
                </c:pt>
                <c:pt idx="10264">
                  <c:v>53.298000000000016</c:v>
                </c:pt>
                <c:pt idx="10265">
                  <c:v>53.253</c:v>
                </c:pt>
                <c:pt idx="10266">
                  <c:v>53.341000000000001</c:v>
                </c:pt>
                <c:pt idx="10267">
                  <c:v>53.383999999999993</c:v>
                </c:pt>
                <c:pt idx="10268">
                  <c:v>53.472000000000001</c:v>
                </c:pt>
                <c:pt idx="10269">
                  <c:v>53.472000000000001</c:v>
                </c:pt>
                <c:pt idx="10270">
                  <c:v>53.515000000000001</c:v>
                </c:pt>
                <c:pt idx="10271">
                  <c:v>53.472000000000001</c:v>
                </c:pt>
                <c:pt idx="10272">
                  <c:v>53.472000000000001</c:v>
                </c:pt>
                <c:pt idx="10273">
                  <c:v>53.427</c:v>
                </c:pt>
                <c:pt idx="10274">
                  <c:v>53.383999999999993</c:v>
                </c:pt>
                <c:pt idx="10275">
                  <c:v>53.341000000000001</c:v>
                </c:pt>
                <c:pt idx="10276">
                  <c:v>53.341000000000001</c:v>
                </c:pt>
                <c:pt idx="10277">
                  <c:v>53.298000000000016</c:v>
                </c:pt>
                <c:pt idx="10278">
                  <c:v>53.209000000000003</c:v>
                </c:pt>
                <c:pt idx="10279">
                  <c:v>53.121000000000002</c:v>
                </c:pt>
                <c:pt idx="10280">
                  <c:v>52.992000000000012</c:v>
                </c:pt>
                <c:pt idx="10281">
                  <c:v>52.903000000000006</c:v>
                </c:pt>
                <c:pt idx="10282">
                  <c:v>52.816999999999993</c:v>
                </c:pt>
                <c:pt idx="10283">
                  <c:v>52.772000000000013</c:v>
                </c:pt>
                <c:pt idx="10284">
                  <c:v>52.729000000000013</c:v>
                </c:pt>
                <c:pt idx="10285">
                  <c:v>52.729000000000013</c:v>
                </c:pt>
                <c:pt idx="10286">
                  <c:v>52.729000000000013</c:v>
                </c:pt>
                <c:pt idx="10287">
                  <c:v>52.772000000000013</c:v>
                </c:pt>
                <c:pt idx="10288">
                  <c:v>52.86</c:v>
                </c:pt>
                <c:pt idx="10289">
                  <c:v>52.903000000000006</c:v>
                </c:pt>
                <c:pt idx="10290">
                  <c:v>52.992000000000012</c:v>
                </c:pt>
                <c:pt idx="10291">
                  <c:v>52.992000000000012</c:v>
                </c:pt>
                <c:pt idx="10292">
                  <c:v>52.992000000000012</c:v>
                </c:pt>
                <c:pt idx="10293">
                  <c:v>52.992000000000012</c:v>
                </c:pt>
                <c:pt idx="10294">
                  <c:v>52.992000000000012</c:v>
                </c:pt>
                <c:pt idx="10295">
                  <c:v>52.947000000000003</c:v>
                </c:pt>
                <c:pt idx="10296">
                  <c:v>52.992000000000012</c:v>
                </c:pt>
                <c:pt idx="10297">
                  <c:v>52.947000000000003</c:v>
                </c:pt>
                <c:pt idx="10298">
                  <c:v>52.86</c:v>
                </c:pt>
                <c:pt idx="10299">
                  <c:v>52.772000000000013</c:v>
                </c:pt>
                <c:pt idx="10300">
                  <c:v>52.729000000000013</c:v>
                </c:pt>
                <c:pt idx="10301">
                  <c:v>52.641000000000005</c:v>
                </c:pt>
                <c:pt idx="10302">
                  <c:v>52.597000000000001</c:v>
                </c:pt>
                <c:pt idx="10303">
                  <c:v>52.466000000000001</c:v>
                </c:pt>
                <c:pt idx="10304">
                  <c:v>52.378</c:v>
                </c:pt>
                <c:pt idx="10305">
                  <c:v>52.335000000000001</c:v>
                </c:pt>
                <c:pt idx="10306">
                  <c:v>52.335000000000001</c:v>
                </c:pt>
                <c:pt idx="10307">
                  <c:v>52.246000000000002</c:v>
                </c:pt>
                <c:pt idx="10308">
                  <c:v>52.246000000000002</c:v>
                </c:pt>
                <c:pt idx="10309">
                  <c:v>52.203000000000003</c:v>
                </c:pt>
                <c:pt idx="10310">
                  <c:v>52.246000000000002</c:v>
                </c:pt>
                <c:pt idx="10311">
                  <c:v>52.246000000000002</c:v>
                </c:pt>
                <c:pt idx="10312">
                  <c:v>52.335000000000001</c:v>
                </c:pt>
                <c:pt idx="10313">
                  <c:v>52.423000000000002</c:v>
                </c:pt>
                <c:pt idx="10314">
                  <c:v>52.554000000000002</c:v>
                </c:pt>
                <c:pt idx="10315">
                  <c:v>52.597000000000001</c:v>
                </c:pt>
                <c:pt idx="10316">
                  <c:v>52.686</c:v>
                </c:pt>
                <c:pt idx="10317">
                  <c:v>52.816999999999993</c:v>
                </c:pt>
                <c:pt idx="10318">
                  <c:v>52.947000000000003</c:v>
                </c:pt>
                <c:pt idx="10319">
                  <c:v>53.035000000000011</c:v>
                </c:pt>
                <c:pt idx="10320">
                  <c:v>53.121000000000002</c:v>
                </c:pt>
                <c:pt idx="10321">
                  <c:v>53.341000000000001</c:v>
                </c:pt>
                <c:pt idx="10322">
                  <c:v>53.472000000000001</c:v>
                </c:pt>
                <c:pt idx="10323">
                  <c:v>53.559000000000005</c:v>
                </c:pt>
                <c:pt idx="10324">
                  <c:v>53.690000000000012</c:v>
                </c:pt>
                <c:pt idx="10325">
                  <c:v>53.776000000000003</c:v>
                </c:pt>
                <c:pt idx="10326">
                  <c:v>53.908000000000001</c:v>
                </c:pt>
                <c:pt idx="10327">
                  <c:v>53.994</c:v>
                </c:pt>
                <c:pt idx="10328">
                  <c:v>54.126000000000012</c:v>
                </c:pt>
                <c:pt idx="10329">
                  <c:v>54.255000000000003</c:v>
                </c:pt>
                <c:pt idx="10330">
                  <c:v>54.473000000000006</c:v>
                </c:pt>
                <c:pt idx="10331">
                  <c:v>54.561</c:v>
                </c:pt>
                <c:pt idx="10332">
                  <c:v>54.691000000000003</c:v>
                </c:pt>
                <c:pt idx="10333">
                  <c:v>54.951999999999998</c:v>
                </c:pt>
                <c:pt idx="10334">
                  <c:v>55.125000000000014</c:v>
                </c:pt>
                <c:pt idx="10335">
                  <c:v>55.038000000000011</c:v>
                </c:pt>
                <c:pt idx="10336">
                  <c:v>54.951999999999998</c:v>
                </c:pt>
                <c:pt idx="10337">
                  <c:v>54.951999999999998</c:v>
                </c:pt>
                <c:pt idx="10338">
                  <c:v>55.168000000000013</c:v>
                </c:pt>
                <c:pt idx="10339">
                  <c:v>55.386000000000003</c:v>
                </c:pt>
                <c:pt idx="10340">
                  <c:v>55.386000000000003</c:v>
                </c:pt>
                <c:pt idx="10341">
                  <c:v>55.256</c:v>
                </c:pt>
                <c:pt idx="10342">
                  <c:v>55.256</c:v>
                </c:pt>
                <c:pt idx="10343">
                  <c:v>55.081000000000003</c:v>
                </c:pt>
                <c:pt idx="10344">
                  <c:v>55.081000000000003</c:v>
                </c:pt>
                <c:pt idx="10345">
                  <c:v>55.168000000000013</c:v>
                </c:pt>
                <c:pt idx="10346">
                  <c:v>55.906000000000006</c:v>
                </c:pt>
                <c:pt idx="10347">
                  <c:v>56.642000000000003</c:v>
                </c:pt>
                <c:pt idx="10348">
                  <c:v>57.463000000000001</c:v>
                </c:pt>
                <c:pt idx="10349">
                  <c:v>58.239000000000011</c:v>
                </c:pt>
                <c:pt idx="10350">
                  <c:v>59.014000000000003</c:v>
                </c:pt>
                <c:pt idx="10351">
                  <c:v>59.486000000000004</c:v>
                </c:pt>
                <c:pt idx="10352">
                  <c:v>59.659000000000006</c:v>
                </c:pt>
                <c:pt idx="10353">
                  <c:v>59.745000000000012</c:v>
                </c:pt>
                <c:pt idx="10354">
                  <c:v>60.046000000000006</c:v>
                </c:pt>
                <c:pt idx="10355">
                  <c:v>59.702000000000012</c:v>
                </c:pt>
                <c:pt idx="10356">
                  <c:v>59.745000000000012</c:v>
                </c:pt>
                <c:pt idx="10357">
                  <c:v>59.745000000000012</c:v>
                </c:pt>
                <c:pt idx="10358">
                  <c:v>59.873000000000005</c:v>
                </c:pt>
                <c:pt idx="10359">
                  <c:v>59.788000000000011</c:v>
                </c:pt>
                <c:pt idx="10360">
                  <c:v>59.83</c:v>
                </c:pt>
                <c:pt idx="10361">
                  <c:v>59.83</c:v>
                </c:pt>
                <c:pt idx="10362">
                  <c:v>60.089000000000006</c:v>
                </c:pt>
                <c:pt idx="10363">
                  <c:v>59.83</c:v>
                </c:pt>
                <c:pt idx="10364">
                  <c:v>59.83</c:v>
                </c:pt>
                <c:pt idx="10365">
                  <c:v>59.83</c:v>
                </c:pt>
                <c:pt idx="10366">
                  <c:v>60.089000000000006</c:v>
                </c:pt>
                <c:pt idx="10367">
                  <c:v>59.788000000000011</c:v>
                </c:pt>
                <c:pt idx="10368">
                  <c:v>59.83</c:v>
                </c:pt>
                <c:pt idx="10369">
                  <c:v>59.788000000000011</c:v>
                </c:pt>
                <c:pt idx="10370">
                  <c:v>60.003</c:v>
                </c:pt>
                <c:pt idx="10371">
                  <c:v>59.702000000000012</c:v>
                </c:pt>
                <c:pt idx="10372">
                  <c:v>59.616</c:v>
                </c:pt>
                <c:pt idx="10373">
                  <c:v>59.445</c:v>
                </c:pt>
                <c:pt idx="10374">
                  <c:v>59.314999999999998</c:v>
                </c:pt>
                <c:pt idx="10375">
                  <c:v>59.099000000000011</c:v>
                </c:pt>
                <c:pt idx="10376">
                  <c:v>58.971000000000004</c:v>
                </c:pt>
                <c:pt idx="10377">
                  <c:v>58.884999999999998</c:v>
                </c:pt>
                <c:pt idx="10378">
                  <c:v>58.928000000000011</c:v>
                </c:pt>
                <c:pt idx="10379">
                  <c:v>58.669000000000011</c:v>
                </c:pt>
                <c:pt idx="10380">
                  <c:v>58.626000000000012</c:v>
                </c:pt>
                <c:pt idx="10381">
                  <c:v>58.626000000000012</c:v>
                </c:pt>
                <c:pt idx="10382">
                  <c:v>58.884999999999998</c:v>
                </c:pt>
                <c:pt idx="10383">
                  <c:v>58.798000000000016</c:v>
                </c:pt>
                <c:pt idx="10384">
                  <c:v>58.884999999999998</c:v>
                </c:pt>
                <c:pt idx="10385">
                  <c:v>58.884999999999998</c:v>
                </c:pt>
                <c:pt idx="10386">
                  <c:v>58.928000000000011</c:v>
                </c:pt>
                <c:pt idx="10387">
                  <c:v>58.884999999999998</c:v>
                </c:pt>
                <c:pt idx="10388">
                  <c:v>58.841999999999999</c:v>
                </c:pt>
                <c:pt idx="10389">
                  <c:v>58.712000000000003</c:v>
                </c:pt>
                <c:pt idx="10390">
                  <c:v>58.626000000000012</c:v>
                </c:pt>
                <c:pt idx="10391">
                  <c:v>58.498000000000012</c:v>
                </c:pt>
                <c:pt idx="10392">
                  <c:v>58.411000000000001</c:v>
                </c:pt>
                <c:pt idx="10393">
                  <c:v>58.325000000000003</c:v>
                </c:pt>
                <c:pt idx="10394">
                  <c:v>58.239000000000011</c:v>
                </c:pt>
                <c:pt idx="10395">
                  <c:v>58.195000000000014</c:v>
                </c:pt>
                <c:pt idx="10396">
                  <c:v>58.195000000000014</c:v>
                </c:pt>
                <c:pt idx="10397">
                  <c:v>58.066000000000003</c:v>
                </c:pt>
                <c:pt idx="10398">
                  <c:v>57.85</c:v>
                </c:pt>
                <c:pt idx="10399">
                  <c:v>57.679000000000002</c:v>
                </c:pt>
                <c:pt idx="10400">
                  <c:v>57.463000000000001</c:v>
                </c:pt>
                <c:pt idx="10401">
                  <c:v>57.333000000000006</c:v>
                </c:pt>
                <c:pt idx="10402">
                  <c:v>57.247</c:v>
                </c:pt>
                <c:pt idx="10403">
                  <c:v>57.031000000000006</c:v>
                </c:pt>
                <c:pt idx="10404">
                  <c:v>56.901000000000003</c:v>
                </c:pt>
                <c:pt idx="10405">
                  <c:v>56.772000000000013</c:v>
                </c:pt>
                <c:pt idx="10406">
                  <c:v>56.685000000000002</c:v>
                </c:pt>
                <c:pt idx="10407">
                  <c:v>56.469000000000001</c:v>
                </c:pt>
                <c:pt idx="10408">
                  <c:v>56.34</c:v>
                </c:pt>
                <c:pt idx="10409">
                  <c:v>56.34</c:v>
                </c:pt>
                <c:pt idx="10410">
                  <c:v>56.426000000000002</c:v>
                </c:pt>
                <c:pt idx="10411">
                  <c:v>56.512</c:v>
                </c:pt>
                <c:pt idx="10412">
                  <c:v>56.599000000000011</c:v>
                </c:pt>
                <c:pt idx="10413">
                  <c:v>56.685000000000002</c:v>
                </c:pt>
                <c:pt idx="10414">
                  <c:v>56.814999999999998</c:v>
                </c:pt>
                <c:pt idx="10415">
                  <c:v>56.901000000000003</c:v>
                </c:pt>
                <c:pt idx="10416">
                  <c:v>56.988</c:v>
                </c:pt>
                <c:pt idx="10417">
                  <c:v>57.074000000000005</c:v>
                </c:pt>
                <c:pt idx="10418">
                  <c:v>57.160000000000011</c:v>
                </c:pt>
                <c:pt idx="10419">
                  <c:v>57.204000000000001</c:v>
                </c:pt>
                <c:pt idx="10420">
                  <c:v>57.247</c:v>
                </c:pt>
                <c:pt idx="10421">
                  <c:v>57.333000000000006</c:v>
                </c:pt>
                <c:pt idx="10422">
                  <c:v>57.42</c:v>
                </c:pt>
                <c:pt idx="10423">
                  <c:v>57.549000000000007</c:v>
                </c:pt>
                <c:pt idx="10424">
                  <c:v>57.636000000000003</c:v>
                </c:pt>
                <c:pt idx="10425">
                  <c:v>57.679000000000002</c:v>
                </c:pt>
                <c:pt idx="10426">
                  <c:v>57.722000000000016</c:v>
                </c:pt>
                <c:pt idx="10427">
                  <c:v>57.722000000000016</c:v>
                </c:pt>
                <c:pt idx="10428">
                  <c:v>57.679000000000002</c:v>
                </c:pt>
                <c:pt idx="10429">
                  <c:v>57.549000000000007</c:v>
                </c:pt>
                <c:pt idx="10430">
                  <c:v>57.42</c:v>
                </c:pt>
                <c:pt idx="10431">
                  <c:v>57.204000000000001</c:v>
                </c:pt>
                <c:pt idx="10432">
                  <c:v>57.031000000000006</c:v>
                </c:pt>
                <c:pt idx="10433">
                  <c:v>56.814999999999998</c:v>
                </c:pt>
                <c:pt idx="10434">
                  <c:v>56.685000000000002</c:v>
                </c:pt>
                <c:pt idx="10435">
                  <c:v>56.469000000000001</c:v>
                </c:pt>
                <c:pt idx="10436">
                  <c:v>56.295000000000016</c:v>
                </c:pt>
                <c:pt idx="10437">
                  <c:v>56.122000000000014</c:v>
                </c:pt>
                <c:pt idx="10438">
                  <c:v>55.906000000000006</c:v>
                </c:pt>
                <c:pt idx="10439">
                  <c:v>55.690000000000012</c:v>
                </c:pt>
                <c:pt idx="10440">
                  <c:v>55.515000000000001</c:v>
                </c:pt>
                <c:pt idx="10441">
                  <c:v>55.341999999999999</c:v>
                </c:pt>
                <c:pt idx="10442">
                  <c:v>55.299000000000021</c:v>
                </c:pt>
                <c:pt idx="10443">
                  <c:v>55.256</c:v>
                </c:pt>
                <c:pt idx="10444">
                  <c:v>55.299000000000021</c:v>
                </c:pt>
                <c:pt idx="10445">
                  <c:v>55.341999999999999</c:v>
                </c:pt>
                <c:pt idx="10446">
                  <c:v>55.386000000000003</c:v>
                </c:pt>
                <c:pt idx="10447">
                  <c:v>55.386000000000003</c:v>
                </c:pt>
                <c:pt idx="10448">
                  <c:v>55.472000000000001</c:v>
                </c:pt>
                <c:pt idx="10449">
                  <c:v>55.558</c:v>
                </c:pt>
                <c:pt idx="10450">
                  <c:v>55.690000000000012</c:v>
                </c:pt>
                <c:pt idx="10451">
                  <c:v>55.776000000000003</c:v>
                </c:pt>
                <c:pt idx="10452">
                  <c:v>55.776000000000003</c:v>
                </c:pt>
                <c:pt idx="10453">
                  <c:v>55.819000000000003</c:v>
                </c:pt>
                <c:pt idx="10454">
                  <c:v>55.906000000000006</c:v>
                </c:pt>
                <c:pt idx="10455">
                  <c:v>55.949000000000005</c:v>
                </c:pt>
                <c:pt idx="10456">
                  <c:v>55.992000000000012</c:v>
                </c:pt>
                <c:pt idx="10457">
                  <c:v>56.035000000000011</c:v>
                </c:pt>
                <c:pt idx="10458">
                  <c:v>56.035000000000011</c:v>
                </c:pt>
                <c:pt idx="10459">
                  <c:v>56.035000000000011</c:v>
                </c:pt>
                <c:pt idx="10460">
                  <c:v>56.035000000000011</c:v>
                </c:pt>
                <c:pt idx="10461">
                  <c:v>56.035000000000011</c:v>
                </c:pt>
                <c:pt idx="10462">
                  <c:v>56.079000000000001</c:v>
                </c:pt>
                <c:pt idx="10463">
                  <c:v>56.079000000000001</c:v>
                </c:pt>
                <c:pt idx="10464">
                  <c:v>56.122000000000014</c:v>
                </c:pt>
                <c:pt idx="10465">
                  <c:v>56.122000000000014</c:v>
                </c:pt>
                <c:pt idx="10466">
                  <c:v>56.122000000000014</c:v>
                </c:pt>
                <c:pt idx="10467">
                  <c:v>56.165000000000013</c:v>
                </c:pt>
                <c:pt idx="10468">
                  <c:v>56.165000000000013</c:v>
                </c:pt>
                <c:pt idx="10469">
                  <c:v>56.165000000000013</c:v>
                </c:pt>
                <c:pt idx="10470">
                  <c:v>56.079000000000001</c:v>
                </c:pt>
                <c:pt idx="10471">
                  <c:v>55.949000000000005</c:v>
                </c:pt>
                <c:pt idx="10472">
                  <c:v>55.819000000000003</c:v>
                </c:pt>
                <c:pt idx="10473">
                  <c:v>55.776000000000003</c:v>
                </c:pt>
                <c:pt idx="10474">
                  <c:v>55.776000000000003</c:v>
                </c:pt>
                <c:pt idx="10475">
                  <c:v>55.776000000000003</c:v>
                </c:pt>
                <c:pt idx="10476">
                  <c:v>55.776000000000003</c:v>
                </c:pt>
                <c:pt idx="10477">
                  <c:v>55.776000000000003</c:v>
                </c:pt>
                <c:pt idx="10478">
                  <c:v>55.733000000000011</c:v>
                </c:pt>
                <c:pt idx="10479">
                  <c:v>55.647000000000006</c:v>
                </c:pt>
                <c:pt idx="10480">
                  <c:v>55.515000000000001</c:v>
                </c:pt>
                <c:pt idx="10481">
                  <c:v>55.386000000000003</c:v>
                </c:pt>
                <c:pt idx="10482">
                  <c:v>55.299000000000021</c:v>
                </c:pt>
                <c:pt idx="10483">
                  <c:v>55.125000000000014</c:v>
                </c:pt>
                <c:pt idx="10484">
                  <c:v>54.995000000000012</c:v>
                </c:pt>
                <c:pt idx="10485">
                  <c:v>54.909000000000006</c:v>
                </c:pt>
                <c:pt idx="10486">
                  <c:v>54.909000000000006</c:v>
                </c:pt>
                <c:pt idx="10487">
                  <c:v>54.995000000000012</c:v>
                </c:pt>
                <c:pt idx="10488">
                  <c:v>55.168000000000013</c:v>
                </c:pt>
                <c:pt idx="10489">
                  <c:v>55.299000000000021</c:v>
                </c:pt>
                <c:pt idx="10490">
                  <c:v>55.472000000000001</c:v>
                </c:pt>
                <c:pt idx="10491">
                  <c:v>55.558</c:v>
                </c:pt>
                <c:pt idx="10492">
                  <c:v>55.647000000000006</c:v>
                </c:pt>
                <c:pt idx="10493">
                  <c:v>55.776000000000003</c:v>
                </c:pt>
                <c:pt idx="10494">
                  <c:v>55.992000000000012</c:v>
                </c:pt>
                <c:pt idx="10495">
                  <c:v>55.992000000000012</c:v>
                </c:pt>
                <c:pt idx="10496">
                  <c:v>56.079000000000001</c:v>
                </c:pt>
                <c:pt idx="10497">
                  <c:v>56.035000000000011</c:v>
                </c:pt>
                <c:pt idx="10498">
                  <c:v>56.079000000000001</c:v>
                </c:pt>
                <c:pt idx="10499">
                  <c:v>55.906000000000006</c:v>
                </c:pt>
                <c:pt idx="10500">
                  <c:v>55.819000000000003</c:v>
                </c:pt>
                <c:pt idx="10501">
                  <c:v>55.733000000000011</c:v>
                </c:pt>
                <c:pt idx="10502">
                  <c:v>55.733000000000011</c:v>
                </c:pt>
                <c:pt idx="10503">
                  <c:v>55.647000000000006</c:v>
                </c:pt>
                <c:pt idx="10504">
                  <c:v>55.647000000000006</c:v>
                </c:pt>
                <c:pt idx="10505">
                  <c:v>55.558</c:v>
                </c:pt>
                <c:pt idx="10506">
                  <c:v>55.515000000000001</c:v>
                </c:pt>
                <c:pt idx="10507">
                  <c:v>55.429000000000002</c:v>
                </c:pt>
                <c:pt idx="10508">
                  <c:v>55.341999999999999</c:v>
                </c:pt>
                <c:pt idx="10509">
                  <c:v>55.256</c:v>
                </c:pt>
                <c:pt idx="10510">
                  <c:v>55.168000000000013</c:v>
                </c:pt>
                <c:pt idx="10511">
                  <c:v>55.038000000000011</c:v>
                </c:pt>
                <c:pt idx="10512">
                  <c:v>54.951999999999998</c:v>
                </c:pt>
                <c:pt idx="10513">
                  <c:v>54.865000000000002</c:v>
                </c:pt>
                <c:pt idx="10514">
                  <c:v>54.82</c:v>
                </c:pt>
                <c:pt idx="10515">
                  <c:v>54.691000000000003</c:v>
                </c:pt>
                <c:pt idx="10516">
                  <c:v>54.604000000000006</c:v>
                </c:pt>
                <c:pt idx="10517">
                  <c:v>54.516000000000005</c:v>
                </c:pt>
                <c:pt idx="10518">
                  <c:v>54.473000000000006</c:v>
                </c:pt>
                <c:pt idx="10519">
                  <c:v>54.386999999999993</c:v>
                </c:pt>
                <c:pt idx="10520">
                  <c:v>54.386999999999993</c:v>
                </c:pt>
                <c:pt idx="10521">
                  <c:v>54.386999999999993</c:v>
                </c:pt>
                <c:pt idx="10522">
                  <c:v>54.473000000000006</c:v>
                </c:pt>
                <c:pt idx="10523">
                  <c:v>54.3</c:v>
                </c:pt>
                <c:pt idx="10524">
                  <c:v>54.255000000000003</c:v>
                </c:pt>
                <c:pt idx="10525">
                  <c:v>54.255000000000003</c:v>
                </c:pt>
                <c:pt idx="10526">
                  <c:v>54.734000000000002</c:v>
                </c:pt>
                <c:pt idx="10527">
                  <c:v>54.212000000000003</c:v>
                </c:pt>
                <c:pt idx="10528">
                  <c:v>54.3</c:v>
                </c:pt>
                <c:pt idx="10529">
                  <c:v>54.516000000000005</c:v>
                </c:pt>
                <c:pt idx="10530">
                  <c:v>54.82</c:v>
                </c:pt>
                <c:pt idx="10531">
                  <c:v>54.951999999999998</c:v>
                </c:pt>
                <c:pt idx="10532">
                  <c:v>55.081000000000003</c:v>
                </c:pt>
                <c:pt idx="10533">
                  <c:v>55.125000000000014</c:v>
                </c:pt>
                <c:pt idx="10534">
                  <c:v>55.256</c:v>
                </c:pt>
                <c:pt idx="10535">
                  <c:v>55.429000000000002</c:v>
                </c:pt>
                <c:pt idx="10536">
                  <c:v>55.733000000000011</c:v>
                </c:pt>
                <c:pt idx="10537">
                  <c:v>55.992000000000012</c:v>
                </c:pt>
                <c:pt idx="10538">
                  <c:v>56.34</c:v>
                </c:pt>
                <c:pt idx="10539">
                  <c:v>56.599000000000011</c:v>
                </c:pt>
                <c:pt idx="10540">
                  <c:v>56.814999999999998</c:v>
                </c:pt>
                <c:pt idx="10541">
                  <c:v>57.074000000000005</c:v>
                </c:pt>
                <c:pt idx="10542">
                  <c:v>57.376000000000005</c:v>
                </c:pt>
                <c:pt idx="10543">
                  <c:v>57.722000000000016</c:v>
                </c:pt>
                <c:pt idx="10544">
                  <c:v>58.109000000000002</c:v>
                </c:pt>
                <c:pt idx="10545">
                  <c:v>58.411000000000001</c:v>
                </c:pt>
                <c:pt idx="10546">
                  <c:v>58.712000000000003</c:v>
                </c:pt>
                <c:pt idx="10547">
                  <c:v>59.056000000000004</c:v>
                </c:pt>
                <c:pt idx="10548">
                  <c:v>59.401000000000003</c:v>
                </c:pt>
                <c:pt idx="10549">
                  <c:v>59.702000000000012</c:v>
                </c:pt>
                <c:pt idx="10550">
                  <c:v>60.046000000000006</c:v>
                </c:pt>
                <c:pt idx="10551">
                  <c:v>60.303000000000004</c:v>
                </c:pt>
                <c:pt idx="10552">
                  <c:v>60.561</c:v>
                </c:pt>
                <c:pt idx="10553">
                  <c:v>60.733000000000011</c:v>
                </c:pt>
                <c:pt idx="10554">
                  <c:v>60.861000000000004</c:v>
                </c:pt>
                <c:pt idx="10555">
                  <c:v>61.032000000000011</c:v>
                </c:pt>
                <c:pt idx="10556">
                  <c:v>61.205000000000013</c:v>
                </c:pt>
                <c:pt idx="10557">
                  <c:v>61.419000000000004</c:v>
                </c:pt>
                <c:pt idx="10558">
                  <c:v>61.59</c:v>
                </c:pt>
                <c:pt idx="10559">
                  <c:v>61.633000000000003</c:v>
                </c:pt>
                <c:pt idx="10560">
                  <c:v>61.677</c:v>
                </c:pt>
                <c:pt idx="10561">
                  <c:v>61.720000000000013</c:v>
                </c:pt>
                <c:pt idx="10562">
                  <c:v>61.761000000000003</c:v>
                </c:pt>
                <c:pt idx="10563">
                  <c:v>61.761000000000003</c:v>
                </c:pt>
                <c:pt idx="10564">
                  <c:v>61.720000000000013</c:v>
                </c:pt>
                <c:pt idx="10565">
                  <c:v>61.720000000000013</c:v>
                </c:pt>
                <c:pt idx="10566">
                  <c:v>61.677</c:v>
                </c:pt>
                <c:pt idx="10567">
                  <c:v>61.547000000000004</c:v>
                </c:pt>
                <c:pt idx="10568">
                  <c:v>61.462000000000003</c:v>
                </c:pt>
                <c:pt idx="10569">
                  <c:v>61.333000000000006</c:v>
                </c:pt>
                <c:pt idx="10570">
                  <c:v>61.419000000000004</c:v>
                </c:pt>
                <c:pt idx="10571">
                  <c:v>61.333000000000006</c:v>
                </c:pt>
                <c:pt idx="10572">
                  <c:v>61.162000000000013</c:v>
                </c:pt>
                <c:pt idx="10573">
                  <c:v>60.991</c:v>
                </c:pt>
                <c:pt idx="10574">
                  <c:v>60.775000000000013</c:v>
                </c:pt>
                <c:pt idx="10575">
                  <c:v>60.604000000000006</c:v>
                </c:pt>
                <c:pt idx="10576">
                  <c:v>60.433</c:v>
                </c:pt>
                <c:pt idx="10577">
                  <c:v>60.433</c:v>
                </c:pt>
                <c:pt idx="10578">
                  <c:v>60.604000000000006</c:v>
                </c:pt>
                <c:pt idx="10579">
                  <c:v>60.861000000000004</c:v>
                </c:pt>
                <c:pt idx="10580">
                  <c:v>60.991</c:v>
                </c:pt>
                <c:pt idx="10581">
                  <c:v>60.948</c:v>
                </c:pt>
                <c:pt idx="10582">
                  <c:v>61.075000000000003</c:v>
                </c:pt>
                <c:pt idx="10583">
                  <c:v>60.817999999999998</c:v>
                </c:pt>
                <c:pt idx="10584">
                  <c:v>60.733000000000011</c:v>
                </c:pt>
                <c:pt idx="10585">
                  <c:v>60.690000000000012</c:v>
                </c:pt>
                <c:pt idx="10586">
                  <c:v>60.690000000000012</c:v>
                </c:pt>
                <c:pt idx="10587">
                  <c:v>60.604000000000006</c:v>
                </c:pt>
                <c:pt idx="10588">
                  <c:v>60.604000000000006</c:v>
                </c:pt>
                <c:pt idx="10589">
                  <c:v>60.647000000000006</c:v>
                </c:pt>
                <c:pt idx="10590">
                  <c:v>61.119</c:v>
                </c:pt>
                <c:pt idx="10591">
                  <c:v>60.775000000000013</c:v>
                </c:pt>
                <c:pt idx="10592">
                  <c:v>60.775000000000013</c:v>
                </c:pt>
                <c:pt idx="10593">
                  <c:v>60.817999999999998</c:v>
                </c:pt>
                <c:pt idx="10594">
                  <c:v>61.376000000000005</c:v>
                </c:pt>
                <c:pt idx="10595">
                  <c:v>60.948</c:v>
                </c:pt>
                <c:pt idx="10596">
                  <c:v>60.991</c:v>
                </c:pt>
                <c:pt idx="10597">
                  <c:v>61.075000000000003</c:v>
                </c:pt>
                <c:pt idx="10598">
                  <c:v>61.462000000000003</c:v>
                </c:pt>
                <c:pt idx="10599">
                  <c:v>61.119</c:v>
                </c:pt>
                <c:pt idx="10600">
                  <c:v>61.162000000000013</c:v>
                </c:pt>
                <c:pt idx="10601">
                  <c:v>61.205000000000013</c:v>
                </c:pt>
                <c:pt idx="10602">
                  <c:v>61.59</c:v>
                </c:pt>
                <c:pt idx="10603">
                  <c:v>61.290000000000013</c:v>
                </c:pt>
                <c:pt idx="10604">
                  <c:v>61.290000000000013</c:v>
                </c:pt>
                <c:pt idx="10605">
                  <c:v>61.333000000000006</c:v>
                </c:pt>
                <c:pt idx="10606">
                  <c:v>61.804000000000002</c:v>
                </c:pt>
                <c:pt idx="10607">
                  <c:v>61.462000000000003</c:v>
                </c:pt>
                <c:pt idx="10608">
                  <c:v>61.506</c:v>
                </c:pt>
                <c:pt idx="10609">
                  <c:v>61.547000000000004</c:v>
                </c:pt>
                <c:pt idx="10610">
                  <c:v>61.891000000000005</c:v>
                </c:pt>
                <c:pt idx="10611">
                  <c:v>61.633000000000003</c:v>
                </c:pt>
                <c:pt idx="10612">
                  <c:v>61.677</c:v>
                </c:pt>
                <c:pt idx="10613">
                  <c:v>61.677</c:v>
                </c:pt>
                <c:pt idx="10614">
                  <c:v>62.019000000000005</c:v>
                </c:pt>
                <c:pt idx="10615">
                  <c:v>61.720000000000013</c:v>
                </c:pt>
                <c:pt idx="10616">
                  <c:v>61.761000000000003</c:v>
                </c:pt>
                <c:pt idx="10617">
                  <c:v>61.804000000000002</c:v>
                </c:pt>
                <c:pt idx="10618">
                  <c:v>62.062000000000012</c:v>
                </c:pt>
                <c:pt idx="10619">
                  <c:v>62.233000000000011</c:v>
                </c:pt>
                <c:pt idx="10620">
                  <c:v>62.49</c:v>
                </c:pt>
                <c:pt idx="10621">
                  <c:v>62.791000000000011</c:v>
                </c:pt>
                <c:pt idx="10622">
                  <c:v>63.048000000000002</c:v>
                </c:pt>
                <c:pt idx="10623">
                  <c:v>62.834000000000003</c:v>
                </c:pt>
                <c:pt idx="10624">
                  <c:v>62.748000000000012</c:v>
                </c:pt>
                <c:pt idx="10625">
                  <c:v>62.704000000000001</c:v>
                </c:pt>
                <c:pt idx="10626">
                  <c:v>62.791000000000011</c:v>
                </c:pt>
                <c:pt idx="10627">
                  <c:v>62.661000000000001</c:v>
                </c:pt>
                <c:pt idx="10628">
                  <c:v>62.577000000000005</c:v>
                </c:pt>
                <c:pt idx="10629">
                  <c:v>62.533000000000001</c:v>
                </c:pt>
                <c:pt idx="10630">
                  <c:v>62.620000000000012</c:v>
                </c:pt>
                <c:pt idx="10631">
                  <c:v>62.748000000000012</c:v>
                </c:pt>
                <c:pt idx="10632">
                  <c:v>63.09</c:v>
                </c:pt>
                <c:pt idx="10633">
                  <c:v>63.304000000000002</c:v>
                </c:pt>
                <c:pt idx="10634">
                  <c:v>63.39</c:v>
                </c:pt>
                <c:pt idx="10635">
                  <c:v>63.304000000000002</c:v>
                </c:pt>
                <c:pt idx="10636">
                  <c:v>63.304000000000002</c:v>
                </c:pt>
                <c:pt idx="10637">
                  <c:v>63.262000000000015</c:v>
                </c:pt>
                <c:pt idx="10638">
                  <c:v>63.219000000000001</c:v>
                </c:pt>
                <c:pt idx="10639">
                  <c:v>63.133000000000003</c:v>
                </c:pt>
                <c:pt idx="10640">
                  <c:v>63.176000000000002</c:v>
                </c:pt>
                <c:pt idx="10641">
                  <c:v>63.262000000000015</c:v>
                </c:pt>
                <c:pt idx="10642">
                  <c:v>63.518000000000001</c:v>
                </c:pt>
                <c:pt idx="10643">
                  <c:v>63.475000000000001</c:v>
                </c:pt>
                <c:pt idx="10644">
                  <c:v>63.39</c:v>
                </c:pt>
                <c:pt idx="10645">
                  <c:v>63.262000000000015</c:v>
                </c:pt>
                <c:pt idx="10646">
                  <c:v>63.262000000000015</c:v>
                </c:pt>
                <c:pt idx="10647">
                  <c:v>63.048000000000002</c:v>
                </c:pt>
                <c:pt idx="10648">
                  <c:v>62.919000000000004</c:v>
                </c:pt>
                <c:pt idx="10649">
                  <c:v>62.704000000000001</c:v>
                </c:pt>
                <c:pt idx="10650">
                  <c:v>62.962000000000003</c:v>
                </c:pt>
                <c:pt idx="10651">
                  <c:v>62.276000000000003</c:v>
                </c:pt>
                <c:pt idx="10652">
                  <c:v>61.977000000000004</c:v>
                </c:pt>
                <c:pt idx="10653">
                  <c:v>61.847999999999999</c:v>
                </c:pt>
                <c:pt idx="10654">
                  <c:v>61.891000000000005</c:v>
                </c:pt>
                <c:pt idx="10655">
                  <c:v>61.547000000000004</c:v>
                </c:pt>
                <c:pt idx="10656">
                  <c:v>61.419000000000004</c:v>
                </c:pt>
                <c:pt idx="10657">
                  <c:v>61.248000000000012</c:v>
                </c:pt>
                <c:pt idx="10658">
                  <c:v>61.205000000000013</c:v>
                </c:pt>
                <c:pt idx="10659">
                  <c:v>61.075000000000003</c:v>
                </c:pt>
                <c:pt idx="10660">
                  <c:v>61.032000000000011</c:v>
                </c:pt>
                <c:pt idx="10661">
                  <c:v>60.948</c:v>
                </c:pt>
                <c:pt idx="10662">
                  <c:v>60.733000000000011</c:v>
                </c:pt>
                <c:pt idx="10663">
                  <c:v>60.604000000000006</c:v>
                </c:pt>
                <c:pt idx="10664">
                  <c:v>60.604000000000006</c:v>
                </c:pt>
                <c:pt idx="10665">
                  <c:v>60.647000000000006</c:v>
                </c:pt>
                <c:pt idx="10666">
                  <c:v>60.733000000000011</c:v>
                </c:pt>
                <c:pt idx="10667">
                  <c:v>60.775000000000013</c:v>
                </c:pt>
                <c:pt idx="10668">
                  <c:v>60.775000000000013</c:v>
                </c:pt>
                <c:pt idx="10669">
                  <c:v>60.775000000000013</c:v>
                </c:pt>
                <c:pt idx="10670">
                  <c:v>61.075000000000003</c:v>
                </c:pt>
                <c:pt idx="10671">
                  <c:v>60.775000000000013</c:v>
                </c:pt>
                <c:pt idx="10672">
                  <c:v>60.775000000000013</c:v>
                </c:pt>
                <c:pt idx="10673">
                  <c:v>60.604000000000006</c:v>
                </c:pt>
                <c:pt idx="10674">
                  <c:v>60.433</c:v>
                </c:pt>
                <c:pt idx="10675">
                  <c:v>60.217000000000006</c:v>
                </c:pt>
                <c:pt idx="10676">
                  <c:v>60.089000000000006</c:v>
                </c:pt>
                <c:pt idx="10677">
                  <c:v>59.959000000000003</c:v>
                </c:pt>
                <c:pt idx="10678">
                  <c:v>59.916000000000004</c:v>
                </c:pt>
                <c:pt idx="10679">
                  <c:v>59.616</c:v>
                </c:pt>
                <c:pt idx="10680">
                  <c:v>59.486000000000004</c:v>
                </c:pt>
                <c:pt idx="10681">
                  <c:v>59.401000000000003</c:v>
                </c:pt>
                <c:pt idx="10682">
                  <c:v>59.357999999999997</c:v>
                </c:pt>
                <c:pt idx="10683">
                  <c:v>59.272000000000013</c:v>
                </c:pt>
                <c:pt idx="10684">
                  <c:v>59.185000000000002</c:v>
                </c:pt>
                <c:pt idx="10685">
                  <c:v>59.099000000000011</c:v>
                </c:pt>
                <c:pt idx="10686">
                  <c:v>59.014000000000003</c:v>
                </c:pt>
                <c:pt idx="10687">
                  <c:v>58.798000000000016</c:v>
                </c:pt>
                <c:pt idx="10688">
                  <c:v>58.669000000000011</c:v>
                </c:pt>
                <c:pt idx="10689">
                  <c:v>58.541000000000004</c:v>
                </c:pt>
                <c:pt idx="10690">
                  <c:v>58.411000000000001</c:v>
                </c:pt>
                <c:pt idx="10691">
                  <c:v>58.239000000000011</c:v>
                </c:pt>
                <c:pt idx="10692">
                  <c:v>58.109000000000002</c:v>
                </c:pt>
                <c:pt idx="10693">
                  <c:v>58.023000000000003</c:v>
                </c:pt>
                <c:pt idx="10694">
                  <c:v>58.023000000000003</c:v>
                </c:pt>
                <c:pt idx="10695">
                  <c:v>57.979000000000006</c:v>
                </c:pt>
                <c:pt idx="10696">
                  <c:v>57.979000000000006</c:v>
                </c:pt>
                <c:pt idx="10697">
                  <c:v>57.979000000000006</c:v>
                </c:pt>
                <c:pt idx="10698">
                  <c:v>58.023000000000003</c:v>
                </c:pt>
                <c:pt idx="10699">
                  <c:v>57.979000000000006</c:v>
                </c:pt>
                <c:pt idx="10700">
                  <c:v>57.979000000000006</c:v>
                </c:pt>
                <c:pt idx="10701">
                  <c:v>57.979000000000006</c:v>
                </c:pt>
                <c:pt idx="10702">
                  <c:v>58.066000000000003</c:v>
                </c:pt>
                <c:pt idx="10703">
                  <c:v>58.152000000000001</c:v>
                </c:pt>
                <c:pt idx="10704">
                  <c:v>58.239000000000011</c:v>
                </c:pt>
                <c:pt idx="10705">
                  <c:v>58.325000000000003</c:v>
                </c:pt>
                <c:pt idx="10706">
                  <c:v>58.498000000000012</c:v>
                </c:pt>
                <c:pt idx="10707">
                  <c:v>58.454999999999998</c:v>
                </c:pt>
                <c:pt idx="10708">
                  <c:v>58.498000000000012</c:v>
                </c:pt>
                <c:pt idx="10709">
                  <c:v>58.582000000000001</c:v>
                </c:pt>
                <c:pt idx="10710">
                  <c:v>58.798000000000016</c:v>
                </c:pt>
                <c:pt idx="10711">
                  <c:v>58.755000000000003</c:v>
                </c:pt>
                <c:pt idx="10712">
                  <c:v>58.755000000000003</c:v>
                </c:pt>
                <c:pt idx="10713">
                  <c:v>58.841999999999999</c:v>
                </c:pt>
                <c:pt idx="10714">
                  <c:v>58.928000000000011</c:v>
                </c:pt>
                <c:pt idx="10715">
                  <c:v>58.971000000000004</c:v>
                </c:pt>
                <c:pt idx="10716">
                  <c:v>59.014000000000003</c:v>
                </c:pt>
                <c:pt idx="10717">
                  <c:v>59.014000000000003</c:v>
                </c:pt>
                <c:pt idx="10718">
                  <c:v>59.014000000000003</c:v>
                </c:pt>
                <c:pt idx="10719">
                  <c:v>58.928000000000011</c:v>
                </c:pt>
                <c:pt idx="10720">
                  <c:v>58.841999999999999</c:v>
                </c:pt>
                <c:pt idx="10721">
                  <c:v>58.841999999999999</c:v>
                </c:pt>
                <c:pt idx="10722">
                  <c:v>58.928000000000011</c:v>
                </c:pt>
                <c:pt idx="10723">
                  <c:v>58.798000000000016</c:v>
                </c:pt>
                <c:pt idx="10724">
                  <c:v>58.798000000000016</c:v>
                </c:pt>
                <c:pt idx="10725">
                  <c:v>58.755000000000003</c:v>
                </c:pt>
                <c:pt idx="10726">
                  <c:v>58.928000000000011</c:v>
                </c:pt>
                <c:pt idx="10727">
                  <c:v>58.841999999999999</c:v>
                </c:pt>
                <c:pt idx="10728">
                  <c:v>58.884999999999998</c:v>
                </c:pt>
                <c:pt idx="10729">
                  <c:v>58.928000000000011</c:v>
                </c:pt>
                <c:pt idx="10730">
                  <c:v>59.056000000000004</c:v>
                </c:pt>
                <c:pt idx="10731">
                  <c:v>59.099000000000011</c:v>
                </c:pt>
                <c:pt idx="10732">
                  <c:v>59.185000000000002</c:v>
                </c:pt>
                <c:pt idx="10733">
                  <c:v>59.229000000000013</c:v>
                </c:pt>
                <c:pt idx="10734">
                  <c:v>59.314999999999998</c:v>
                </c:pt>
                <c:pt idx="10735">
                  <c:v>59.272000000000013</c:v>
                </c:pt>
                <c:pt idx="10736">
                  <c:v>59.357999999999997</c:v>
                </c:pt>
                <c:pt idx="10737">
                  <c:v>59.357999999999997</c:v>
                </c:pt>
                <c:pt idx="10738">
                  <c:v>59.357999999999997</c:v>
                </c:pt>
                <c:pt idx="10739">
                  <c:v>59.357999999999997</c:v>
                </c:pt>
                <c:pt idx="10740">
                  <c:v>59.357999999999997</c:v>
                </c:pt>
                <c:pt idx="10741">
                  <c:v>59.357999999999997</c:v>
                </c:pt>
                <c:pt idx="10742">
                  <c:v>59.314999999999998</c:v>
                </c:pt>
                <c:pt idx="10743">
                  <c:v>59.185000000000002</c:v>
                </c:pt>
                <c:pt idx="10744">
                  <c:v>59.099000000000011</c:v>
                </c:pt>
                <c:pt idx="10745">
                  <c:v>59.014000000000003</c:v>
                </c:pt>
                <c:pt idx="10746">
                  <c:v>59.014000000000003</c:v>
                </c:pt>
                <c:pt idx="10747">
                  <c:v>58.928000000000011</c:v>
                </c:pt>
                <c:pt idx="10748">
                  <c:v>58.884999999999998</c:v>
                </c:pt>
                <c:pt idx="10749">
                  <c:v>58.841999999999999</c:v>
                </c:pt>
                <c:pt idx="10750">
                  <c:v>58.841999999999999</c:v>
                </c:pt>
                <c:pt idx="10751">
                  <c:v>58.712000000000003</c:v>
                </c:pt>
                <c:pt idx="10752">
                  <c:v>58.626000000000012</c:v>
                </c:pt>
                <c:pt idx="10753">
                  <c:v>58.582000000000001</c:v>
                </c:pt>
                <c:pt idx="10754">
                  <c:v>58.626000000000012</c:v>
                </c:pt>
                <c:pt idx="10755">
                  <c:v>58.454999999999998</c:v>
                </c:pt>
                <c:pt idx="10756">
                  <c:v>58.368000000000002</c:v>
                </c:pt>
                <c:pt idx="10757">
                  <c:v>58.239000000000011</c:v>
                </c:pt>
                <c:pt idx="10758">
                  <c:v>58.454999999999998</c:v>
                </c:pt>
                <c:pt idx="10759">
                  <c:v>58.109000000000002</c:v>
                </c:pt>
                <c:pt idx="10760">
                  <c:v>58.109000000000002</c:v>
                </c:pt>
                <c:pt idx="10761">
                  <c:v>58.195000000000014</c:v>
                </c:pt>
                <c:pt idx="10762">
                  <c:v>59.099000000000011</c:v>
                </c:pt>
                <c:pt idx="10763">
                  <c:v>58.411000000000001</c:v>
                </c:pt>
                <c:pt idx="10764">
                  <c:v>58.582000000000001</c:v>
                </c:pt>
                <c:pt idx="10765">
                  <c:v>58.712000000000003</c:v>
                </c:pt>
                <c:pt idx="10766">
                  <c:v>58.841999999999999</c:v>
                </c:pt>
                <c:pt idx="10767">
                  <c:v>58.928000000000011</c:v>
                </c:pt>
                <c:pt idx="10768">
                  <c:v>59.014000000000003</c:v>
                </c:pt>
                <c:pt idx="10769">
                  <c:v>59.099000000000011</c:v>
                </c:pt>
                <c:pt idx="10770">
                  <c:v>59.185000000000002</c:v>
                </c:pt>
                <c:pt idx="10771">
                  <c:v>59.229000000000013</c:v>
                </c:pt>
                <c:pt idx="10772">
                  <c:v>59.229000000000013</c:v>
                </c:pt>
                <c:pt idx="10773">
                  <c:v>59.229000000000013</c:v>
                </c:pt>
                <c:pt idx="10774">
                  <c:v>59.272000000000013</c:v>
                </c:pt>
                <c:pt idx="10775">
                  <c:v>59.272000000000013</c:v>
                </c:pt>
                <c:pt idx="10776">
                  <c:v>59.314999999999998</c:v>
                </c:pt>
                <c:pt idx="10777">
                  <c:v>59.314999999999998</c:v>
                </c:pt>
                <c:pt idx="10778">
                  <c:v>59.272000000000013</c:v>
                </c:pt>
                <c:pt idx="10779">
                  <c:v>59.185000000000002</c:v>
                </c:pt>
                <c:pt idx="10780">
                  <c:v>59.056000000000004</c:v>
                </c:pt>
                <c:pt idx="10781">
                  <c:v>58.928000000000011</c:v>
                </c:pt>
                <c:pt idx="10782">
                  <c:v>58.798000000000016</c:v>
                </c:pt>
                <c:pt idx="10783">
                  <c:v>58.712000000000003</c:v>
                </c:pt>
                <c:pt idx="10784">
                  <c:v>58.712000000000003</c:v>
                </c:pt>
                <c:pt idx="10785">
                  <c:v>58.712000000000003</c:v>
                </c:pt>
                <c:pt idx="10786">
                  <c:v>58.712000000000003</c:v>
                </c:pt>
                <c:pt idx="10787">
                  <c:v>58.755000000000003</c:v>
                </c:pt>
                <c:pt idx="10788">
                  <c:v>58.798000000000016</c:v>
                </c:pt>
                <c:pt idx="10789">
                  <c:v>58.884999999999998</c:v>
                </c:pt>
                <c:pt idx="10790">
                  <c:v>58.971000000000004</c:v>
                </c:pt>
                <c:pt idx="10791">
                  <c:v>59.056000000000004</c:v>
                </c:pt>
                <c:pt idx="10792">
                  <c:v>59.142000000000003</c:v>
                </c:pt>
                <c:pt idx="10793">
                  <c:v>59.185000000000002</c:v>
                </c:pt>
                <c:pt idx="10794">
                  <c:v>59.272000000000013</c:v>
                </c:pt>
                <c:pt idx="10795">
                  <c:v>59.314999999999998</c:v>
                </c:pt>
                <c:pt idx="10796">
                  <c:v>59.401000000000003</c:v>
                </c:pt>
                <c:pt idx="10797">
                  <c:v>59.445</c:v>
                </c:pt>
                <c:pt idx="10798">
                  <c:v>59.445</c:v>
                </c:pt>
                <c:pt idx="10799">
                  <c:v>59.529000000000003</c:v>
                </c:pt>
                <c:pt idx="10800">
                  <c:v>59.616</c:v>
                </c:pt>
                <c:pt idx="10801">
                  <c:v>59.659000000000006</c:v>
                </c:pt>
                <c:pt idx="10802">
                  <c:v>59.702000000000012</c:v>
                </c:pt>
                <c:pt idx="10803">
                  <c:v>59.702000000000012</c:v>
                </c:pt>
                <c:pt idx="10804">
                  <c:v>59.702000000000012</c:v>
                </c:pt>
                <c:pt idx="10805">
                  <c:v>59.745000000000012</c:v>
                </c:pt>
                <c:pt idx="10806">
                  <c:v>59.788000000000011</c:v>
                </c:pt>
                <c:pt idx="10807">
                  <c:v>59.83</c:v>
                </c:pt>
                <c:pt idx="10808">
                  <c:v>59.873000000000005</c:v>
                </c:pt>
                <c:pt idx="10809">
                  <c:v>60.003</c:v>
                </c:pt>
                <c:pt idx="10810">
                  <c:v>60.046000000000006</c:v>
                </c:pt>
                <c:pt idx="10811">
                  <c:v>60.089000000000006</c:v>
                </c:pt>
                <c:pt idx="10812">
                  <c:v>60.089000000000006</c:v>
                </c:pt>
                <c:pt idx="10813">
                  <c:v>60.132000000000012</c:v>
                </c:pt>
                <c:pt idx="10814">
                  <c:v>60.174000000000007</c:v>
                </c:pt>
                <c:pt idx="10815">
                  <c:v>60.260000000000012</c:v>
                </c:pt>
                <c:pt idx="10816">
                  <c:v>60.260000000000012</c:v>
                </c:pt>
                <c:pt idx="10817">
                  <c:v>60.260000000000012</c:v>
                </c:pt>
                <c:pt idx="10818">
                  <c:v>60.217000000000006</c:v>
                </c:pt>
                <c:pt idx="10819">
                  <c:v>60.217000000000006</c:v>
                </c:pt>
                <c:pt idx="10820">
                  <c:v>60.174000000000007</c:v>
                </c:pt>
                <c:pt idx="10821">
                  <c:v>60.132000000000012</c:v>
                </c:pt>
                <c:pt idx="10822">
                  <c:v>60.046000000000006</c:v>
                </c:pt>
                <c:pt idx="10823">
                  <c:v>60.046000000000006</c:v>
                </c:pt>
                <c:pt idx="10824">
                  <c:v>60.003</c:v>
                </c:pt>
                <c:pt idx="10825">
                  <c:v>59.959000000000003</c:v>
                </c:pt>
                <c:pt idx="10826">
                  <c:v>59.959000000000003</c:v>
                </c:pt>
                <c:pt idx="10827">
                  <c:v>59.916000000000004</c:v>
                </c:pt>
                <c:pt idx="10828">
                  <c:v>59.83</c:v>
                </c:pt>
                <c:pt idx="10829">
                  <c:v>59.745000000000012</c:v>
                </c:pt>
                <c:pt idx="10830">
                  <c:v>59.616</c:v>
                </c:pt>
                <c:pt idx="10831">
                  <c:v>59.529000000000003</c:v>
                </c:pt>
                <c:pt idx="10832">
                  <c:v>59.486000000000004</c:v>
                </c:pt>
                <c:pt idx="10833">
                  <c:v>59.445</c:v>
                </c:pt>
                <c:pt idx="10834">
                  <c:v>59.357999999999997</c:v>
                </c:pt>
                <c:pt idx="10835">
                  <c:v>59.272000000000013</c:v>
                </c:pt>
                <c:pt idx="10836">
                  <c:v>59.099000000000011</c:v>
                </c:pt>
                <c:pt idx="10837">
                  <c:v>58.971000000000004</c:v>
                </c:pt>
                <c:pt idx="10838">
                  <c:v>58.841999999999999</c:v>
                </c:pt>
                <c:pt idx="10839">
                  <c:v>58.712000000000003</c:v>
                </c:pt>
                <c:pt idx="10840">
                  <c:v>58.626000000000012</c:v>
                </c:pt>
                <c:pt idx="10841">
                  <c:v>58.541000000000004</c:v>
                </c:pt>
                <c:pt idx="10842">
                  <c:v>58.454999999999998</c:v>
                </c:pt>
                <c:pt idx="10843">
                  <c:v>58.411000000000001</c:v>
                </c:pt>
                <c:pt idx="10844">
                  <c:v>58.325000000000003</c:v>
                </c:pt>
                <c:pt idx="10845">
                  <c:v>58.239000000000011</c:v>
                </c:pt>
                <c:pt idx="10846">
                  <c:v>58.195000000000014</c:v>
                </c:pt>
                <c:pt idx="10847">
                  <c:v>58.152000000000001</c:v>
                </c:pt>
                <c:pt idx="10848">
                  <c:v>58.109000000000002</c:v>
                </c:pt>
                <c:pt idx="10849">
                  <c:v>58.066000000000003</c:v>
                </c:pt>
                <c:pt idx="10850">
                  <c:v>58.066000000000003</c:v>
                </c:pt>
                <c:pt idx="10851">
                  <c:v>58.066000000000003</c:v>
                </c:pt>
                <c:pt idx="10852">
                  <c:v>58.066000000000003</c:v>
                </c:pt>
                <c:pt idx="10853">
                  <c:v>58.066000000000003</c:v>
                </c:pt>
                <c:pt idx="10854">
                  <c:v>58.023000000000003</c:v>
                </c:pt>
                <c:pt idx="10855">
                  <c:v>57.979000000000006</c:v>
                </c:pt>
                <c:pt idx="10856">
                  <c:v>57.893000000000001</c:v>
                </c:pt>
                <c:pt idx="10857">
                  <c:v>57.85</c:v>
                </c:pt>
                <c:pt idx="10858">
                  <c:v>57.807000000000002</c:v>
                </c:pt>
                <c:pt idx="10859">
                  <c:v>57.765000000000015</c:v>
                </c:pt>
                <c:pt idx="10860">
                  <c:v>57.765000000000015</c:v>
                </c:pt>
                <c:pt idx="10861">
                  <c:v>57.722000000000016</c:v>
                </c:pt>
                <c:pt idx="10862">
                  <c:v>57.765000000000015</c:v>
                </c:pt>
                <c:pt idx="10863">
                  <c:v>57.765000000000015</c:v>
                </c:pt>
                <c:pt idx="10864">
                  <c:v>57.807000000000002</c:v>
                </c:pt>
                <c:pt idx="10865">
                  <c:v>57.807000000000002</c:v>
                </c:pt>
                <c:pt idx="10866">
                  <c:v>57.85</c:v>
                </c:pt>
                <c:pt idx="10867">
                  <c:v>57.893000000000001</c:v>
                </c:pt>
                <c:pt idx="10868">
                  <c:v>57.893000000000001</c:v>
                </c:pt>
                <c:pt idx="10869">
                  <c:v>57.936</c:v>
                </c:pt>
                <c:pt idx="10870">
                  <c:v>57.979000000000006</c:v>
                </c:pt>
                <c:pt idx="10871">
                  <c:v>58.023000000000003</c:v>
                </c:pt>
                <c:pt idx="10872">
                  <c:v>58.023000000000003</c:v>
                </c:pt>
                <c:pt idx="10873">
                  <c:v>58.066000000000003</c:v>
                </c:pt>
                <c:pt idx="10874">
                  <c:v>58.109000000000002</c:v>
                </c:pt>
                <c:pt idx="10875">
                  <c:v>58.152000000000001</c:v>
                </c:pt>
                <c:pt idx="10876">
                  <c:v>58.195000000000014</c:v>
                </c:pt>
                <c:pt idx="10877">
                  <c:v>58.195000000000014</c:v>
                </c:pt>
                <c:pt idx="10878">
                  <c:v>58.239000000000011</c:v>
                </c:pt>
                <c:pt idx="10879">
                  <c:v>58.282000000000011</c:v>
                </c:pt>
                <c:pt idx="10880">
                  <c:v>58.282000000000011</c:v>
                </c:pt>
                <c:pt idx="10881">
                  <c:v>58.325000000000003</c:v>
                </c:pt>
                <c:pt idx="10882">
                  <c:v>58.368000000000002</c:v>
                </c:pt>
                <c:pt idx="10883">
                  <c:v>58.368000000000002</c:v>
                </c:pt>
                <c:pt idx="10884">
                  <c:v>58.411000000000001</c:v>
                </c:pt>
                <c:pt idx="10885">
                  <c:v>58.454999999999998</c:v>
                </c:pt>
                <c:pt idx="10886">
                  <c:v>58.454999999999998</c:v>
                </c:pt>
                <c:pt idx="10887">
                  <c:v>58.498000000000012</c:v>
                </c:pt>
                <c:pt idx="10888">
                  <c:v>58.541000000000004</c:v>
                </c:pt>
                <c:pt idx="10889">
                  <c:v>58.582000000000001</c:v>
                </c:pt>
                <c:pt idx="10890">
                  <c:v>58.626000000000012</c:v>
                </c:pt>
                <c:pt idx="10891">
                  <c:v>58.669000000000011</c:v>
                </c:pt>
                <c:pt idx="10892">
                  <c:v>58.712000000000003</c:v>
                </c:pt>
                <c:pt idx="10893">
                  <c:v>58.755000000000003</c:v>
                </c:pt>
                <c:pt idx="10894">
                  <c:v>58.755000000000003</c:v>
                </c:pt>
                <c:pt idx="10895">
                  <c:v>58.798000000000016</c:v>
                </c:pt>
                <c:pt idx="10896">
                  <c:v>58.841999999999999</c:v>
                </c:pt>
                <c:pt idx="10897">
                  <c:v>58.884999999999998</c:v>
                </c:pt>
                <c:pt idx="10898">
                  <c:v>58.928000000000011</c:v>
                </c:pt>
                <c:pt idx="10899">
                  <c:v>58.971000000000004</c:v>
                </c:pt>
                <c:pt idx="10900">
                  <c:v>59.014000000000003</c:v>
                </c:pt>
                <c:pt idx="10901">
                  <c:v>59.056000000000004</c:v>
                </c:pt>
                <c:pt idx="10902">
                  <c:v>59.099000000000011</c:v>
                </c:pt>
                <c:pt idx="10903">
                  <c:v>59.142000000000003</c:v>
                </c:pt>
                <c:pt idx="10904">
                  <c:v>59.229000000000013</c:v>
                </c:pt>
                <c:pt idx="10905">
                  <c:v>59.272000000000013</c:v>
                </c:pt>
                <c:pt idx="10906">
                  <c:v>59.357999999999997</c:v>
                </c:pt>
                <c:pt idx="10907">
                  <c:v>59.401000000000003</c:v>
                </c:pt>
                <c:pt idx="10908">
                  <c:v>59.445</c:v>
                </c:pt>
                <c:pt idx="10909">
                  <c:v>59.486000000000004</c:v>
                </c:pt>
                <c:pt idx="10910">
                  <c:v>59.529000000000003</c:v>
                </c:pt>
                <c:pt idx="10911">
                  <c:v>59.616</c:v>
                </c:pt>
                <c:pt idx="10912">
                  <c:v>59.702000000000012</c:v>
                </c:pt>
                <c:pt idx="10913">
                  <c:v>59.83</c:v>
                </c:pt>
                <c:pt idx="10914">
                  <c:v>60.003</c:v>
                </c:pt>
                <c:pt idx="10915">
                  <c:v>60.217000000000006</c:v>
                </c:pt>
                <c:pt idx="10916">
                  <c:v>60.433</c:v>
                </c:pt>
                <c:pt idx="10917">
                  <c:v>60.647000000000006</c:v>
                </c:pt>
                <c:pt idx="10918">
                  <c:v>60.861000000000004</c:v>
                </c:pt>
                <c:pt idx="10919">
                  <c:v>61.075000000000003</c:v>
                </c:pt>
                <c:pt idx="10920">
                  <c:v>61.290000000000013</c:v>
                </c:pt>
                <c:pt idx="10921">
                  <c:v>61.506</c:v>
                </c:pt>
                <c:pt idx="10922">
                  <c:v>61.720000000000013</c:v>
                </c:pt>
                <c:pt idx="10923">
                  <c:v>61.891000000000005</c:v>
                </c:pt>
                <c:pt idx="10924">
                  <c:v>62.105000000000011</c:v>
                </c:pt>
                <c:pt idx="10925">
                  <c:v>62.276000000000003</c:v>
                </c:pt>
                <c:pt idx="10926">
                  <c:v>62.406000000000006</c:v>
                </c:pt>
                <c:pt idx="10927">
                  <c:v>62.577000000000005</c:v>
                </c:pt>
                <c:pt idx="10928">
                  <c:v>62.748000000000012</c:v>
                </c:pt>
                <c:pt idx="10929">
                  <c:v>62.875</c:v>
                </c:pt>
                <c:pt idx="10930">
                  <c:v>63.048000000000002</c:v>
                </c:pt>
                <c:pt idx="10931">
                  <c:v>63.219000000000001</c:v>
                </c:pt>
                <c:pt idx="10932">
                  <c:v>63.39</c:v>
                </c:pt>
                <c:pt idx="10933">
                  <c:v>63.518000000000001</c:v>
                </c:pt>
                <c:pt idx="10934">
                  <c:v>63.689</c:v>
                </c:pt>
                <c:pt idx="10935">
                  <c:v>63.819000000000003</c:v>
                </c:pt>
                <c:pt idx="10936">
                  <c:v>63.99</c:v>
                </c:pt>
                <c:pt idx="10937">
                  <c:v>64.161000000000001</c:v>
                </c:pt>
                <c:pt idx="10938">
                  <c:v>64.374999999999986</c:v>
                </c:pt>
                <c:pt idx="10939">
                  <c:v>64.546000000000006</c:v>
                </c:pt>
                <c:pt idx="10940">
                  <c:v>64.717000000000027</c:v>
                </c:pt>
                <c:pt idx="10941">
                  <c:v>64.845000000000013</c:v>
                </c:pt>
                <c:pt idx="10942">
                  <c:v>65.016999999999996</c:v>
                </c:pt>
                <c:pt idx="10943">
                  <c:v>65.188000000000002</c:v>
                </c:pt>
                <c:pt idx="10944">
                  <c:v>65.316000000000003</c:v>
                </c:pt>
                <c:pt idx="10945">
                  <c:v>65.486999999999995</c:v>
                </c:pt>
                <c:pt idx="10946">
                  <c:v>65.657999999999987</c:v>
                </c:pt>
                <c:pt idx="10947">
                  <c:v>65.787999999999997</c:v>
                </c:pt>
                <c:pt idx="10948">
                  <c:v>65.871999999999986</c:v>
                </c:pt>
                <c:pt idx="10949">
                  <c:v>65.959000000000003</c:v>
                </c:pt>
                <c:pt idx="10950">
                  <c:v>66.043000000000006</c:v>
                </c:pt>
                <c:pt idx="10951">
                  <c:v>66.13</c:v>
                </c:pt>
                <c:pt idx="10952">
                  <c:v>66.257999999999996</c:v>
                </c:pt>
                <c:pt idx="10953">
                  <c:v>66.343999999999994</c:v>
                </c:pt>
                <c:pt idx="10954">
                  <c:v>66.429000000000002</c:v>
                </c:pt>
                <c:pt idx="10955">
                  <c:v>66.515000000000001</c:v>
                </c:pt>
                <c:pt idx="10956">
                  <c:v>66.599999999999994</c:v>
                </c:pt>
                <c:pt idx="10957">
                  <c:v>66.728999999999999</c:v>
                </c:pt>
                <c:pt idx="10958">
                  <c:v>66.813999999999993</c:v>
                </c:pt>
                <c:pt idx="10959">
                  <c:v>66.985000000000014</c:v>
                </c:pt>
                <c:pt idx="10960">
                  <c:v>67.114000000000004</c:v>
                </c:pt>
                <c:pt idx="10961">
                  <c:v>67.242000000000004</c:v>
                </c:pt>
                <c:pt idx="10962">
                  <c:v>67.371999999999986</c:v>
                </c:pt>
                <c:pt idx="10963">
                  <c:v>67.456000000000003</c:v>
                </c:pt>
                <c:pt idx="10964">
                  <c:v>67.585999999999999</c:v>
                </c:pt>
                <c:pt idx="10965">
                  <c:v>67.714000000000027</c:v>
                </c:pt>
                <c:pt idx="10966">
                  <c:v>67.842000000000013</c:v>
                </c:pt>
                <c:pt idx="10967">
                  <c:v>67.971000000000004</c:v>
                </c:pt>
                <c:pt idx="10968">
                  <c:v>68.099000000000004</c:v>
                </c:pt>
                <c:pt idx="10969">
                  <c:v>68.227000000000004</c:v>
                </c:pt>
                <c:pt idx="10970">
                  <c:v>68.400000000000006</c:v>
                </c:pt>
                <c:pt idx="10971">
                  <c:v>68.483999999999995</c:v>
                </c:pt>
                <c:pt idx="10972">
                  <c:v>68.614000000000004</c:v>
                </c:pt>
                <c:pt idx="10973">
                  <c:v>68.742000000000004</c:v>
                </c:pt>
                <c:pt idx="10974">
                  <c:v>68.828000000000003</c:v>
                </c:pt>
                <c:pt idx="10975">
                  <c:v>68.956000000000003</c:v>
                </c:pt>
                <c:pt idx="10976">
                  <c:v>69.084999999999994</c:v>
                </c:pt>
                <c:pt idx="10977">
                  <c:v>69.212999999999994</c:v>
                </c:pt>
                <c:pt idx="10978">
                  <c:v>69.343000000000004</c:v>
                </c:pt>
                <c:pt idx="10979">
                  <c:v>69.471000000000004</c:v>
                </c:pt>
                <c:pt idx="10980">
                  <c:v>69.599999999999994</c:v>
                </c:pt>
                <c:pt idx="10981">
                  <c:v>69.727999999999994</c:v>
                </c:pt>
                <c:pt idx="10982">
                  <c:v>69.85799999999999</c:v>
                </c:pt>
                <c:pt idx="10983">
                  <c:v>69.985000000000014</c:v>
                </c:pt>
                <c:pt idx="10984">
                  <c:v>70.114999999999995</c:v>
                </c:pt>
                <c:pt idx="10985">
                  <c:v>70.200999999999993</c:v>
                </c:pt>
                <c:pt idx="10986">
                  <c:v>70.328999999999979</c:v>
                </c:pt>
                <c:pt idx="10987">
                  <c:v>70.415999999999997</c:v>
                </c:pt>
                <c:pt idx="10988">
                  <c:v>70.543000000000006</c:v>
                </c:pt>
                <c:pt idx="10989">
                  <c:v>70.63</c:v>
                </c:pt>
                <c:pt idx="10990">
                  <c:v>70.715999999999994</c:v>
                </c:pt>
                <c:pt idx="10991">
                  <c:v>70.802999999999983</c:v>
                </c:pt>
                <c:pt idx="10992">
                  <c:v>70.887</c:v>
                </c:pt>
                <c:pt idx="10993">
                  <c:v>70.974000000000004</c:v>
                </c:pt>
                <c:pt idx="10994">
                  <c:v>71.06</c:v>
                </c:pt>
                <c:pt idx="10995">
                  <c:v>71.19</c:v>
                </c:pt>
                <c:pt idx="10996">
                  <c:v>71.230999999999995</c:v>
                </c:pt>
                <c:pt idx="10997">
                  <c:v>71.274000000000001</c:v>
                </c:pt>
                <c:pt idx="10998">
                  <c:v>71.316999999999993</c:v>
                </c:pt>
                <c:pt idx="10999">
                  <c:v>71.316999999999993</c:v>
                </c:pt>
                <c:pt idx="11000">
                  <c:v>71.316999999999993</c:v>
                </c:pt>
                <c:pt idx="11001">
                  <c:v>71.316999999999993</c:v>
                </c:pt>
                <c:pt idx="11002">
                  <c:v>71.316999999999993</c:v>
                </c:pt>
                <c:pt idx="11003">
                  <c:v>71.316999999999993</c:v>
                </c:pt>
                <c:pt idx="11004">
                  <c:v>71.274000000000001</c:v>
                </c:pt>
                <c:pt idx="11005">
                  <c:v>71.274000000000001</c:v>
                </c:pt>
                <c:pt idx="11006">
                  <c:v>71.274000000000001</c:v>
                </c:pt>
                <c:pt idx="11007">
                  <c:v>71.230999999999995</c:v>
                </c:pt>
                <c:pt idx="11008">
                  <c:v>71.19</c:v>
                </c:pt>
                <c:pt idx="11009">
                  <c:v>71.19</c:v>
                </c:pt>
                <c:pt idx="11010">
                  <c:v>71.19</c:v>
                </c:pt>
                <c:pt idx="11011">
                  <c:v>71.146000000000001</c:v>
                </c:pt>
                <c:pt idx="11012">
                  <c:v>71.146000000000001</c:v>
                </c:pt>
                <c:pt idx="11013">
                  <c:v>71.10299999999998</c:v>
                </c:pt>
                <c:pt idx="11014">
                  <c:v>71.10299999999998</c:v>
                </c:pt>
                <c:pt idx="11015">
                  <c:v>71.10299999999998</c:v>
                </c:pt>
                <c:pt idx="11016">
                  <c:v>71.06</c:v>
                </c:pt>
                <c:pt idx="11017">
                  <c:v>71.06</c:v>
                </c:pt>
                <c:pt idx="11018">
                  <c:v>71.016999999999996</c:v>
                </c:pt>
                <c:pt idx="11019">
                  <c:v>71.016999999999996</c:v>
                </c:pt>
                <c:pt idx="11020">
                  <c:v>70.974000000000004</c:v>
                </c:pt>
                <c:pt idx="11021">
                  <c:v>70.974000000000004</c:v>
                </c:pt>
                <c:pt idx="11022">
                  <c:v>70.974000000000004</c:v>
                </c:pt>
                <c:pt idx="11023">
                  <c:v>70.930000000000007</c:v>
                </c:pt>
                <c:pt idx="11024">
                  <c:v>70.930000000000007</c:v>
                </c:pt>
                <c:pt idx="11025">
                  <c:v>70.930000000000007</c:v>
                </c:pt>
                <c:pt idx="11026">
                  <c:v>70.887</c:v>
                </c:pt>
                <c:pt idx="11027">
                  <c:v>70.887</c:v>
                </c:pt>
                <c:pt idx="11028">
                  <c:v>70.846000000000004</c:v>
                </c:pt>
                <c:pt idx="11029">
                  <c:v>70.846000000000004</c:v>
                </c:pt>
                <c:pt idx="11030">
                  <c:v>70.846000000000004</c:v>
                </c:pt>
                <c:pt idx="11031">
                  <c:v>70.802999999999983</c:v>
                </c:pt>
                <c:pt idx="11032">
                  <c:v>70.802999999999983</c:v>
                </c:pt>
                <c:pt idx="11033">
                  <c:v>70.802999999999983</c:v>
                </c:pt>
                <c:pt idx="11034">
                  <c:v>70.759</c:v>
                </c:pt>
                <c:pt idx="11035">
                  <c:v>70.759</c:v>
                </c:pt>
                <c:pt idx="11036">
                  <c:v>70.759</c:v>
                </c:pt>
                <c:pt idx="11037">
                  <c:v>70.715999999999994</c:v>
                </c:pt>
                <c:pt idx="11038">
                  <c:v>70.715999999999994</c:v>
                </c:pt>
                <c:pt idx="11039">
                  <c:v>70.715999999999994</c:v>
                </c:pt>
                <c:pt idx="11040">
                  <c:v>70.672999999999988</c:v>
                </c:pt>
                <c:pt idx="11041">
                  <c:v>70.672999999999988</c:v>
                </c:pt>
                <c:pt idx="11042">
                  <c:v>70.672999999999988</c:v>
                </c:pt>
                <c:pt idx="11043">
                  <c:v>70.63</c:v>
                </c:pt>
                <c:pt idx="11044">
                  <c:v>70.63</c:v>
                </c:pt>
                <c:pt idx="11045">
                  <c:v>70.587000000000003</c:v>
                </c:pt>
                <c:pt idx="11046">
                  <c:v>70.587000000000003</c:v>
                </c:pt>
                <c:pt idx="11047">
                  <c:v>70.587000000000003</c:v>
                </c:pt>
                <c:pt idx="11048">
                  <c:v>70.587000000000003</c:v>
                </c:pt>
                <c:pt idx="11049">
                  <c:v>70.543000000000006</c:v>
                </c:pt>
                <c:pt idx="11050">
                  <c:v>70.543000000000006</c:v>
                </c:pt>
                <c:pt idx="11051">
                  <c:v>70.543000000000006</c:v>
                </c:pt>
                <c:pt idx="11052">
                  <c:v>70.501999999999995</c:v>
                </c:pt>
                <c:pt idx="11053">
                  <c:v>70.501999999999995</c:v>
                </c:pt>
                <c:pt idx="11054">
                  <c:v>70.501999999999995</c:v>
                </c:pt>
                <c:pt idx="11055">
                  <c:v>70.459000000000003</c:v>
                </c:pt>
                <c:pt idx="11056">
                  <c:v>70.459000000000003</c:v>
                </c:pt>
                <c:pt idx="11057">
                  <c:v>70.459000000000003</c:v>
                </c:pt>
                <c:pt idx="11058">
                  <c:v>70.415999999999997</c:v>
                </c:pt>
                <c:pt idx="11059">
                  <c:v>70.415999999999997</c:v>
                </c:pt>
                <c:pt idx="11060">
                  <c:v>70.415999999999997</c:v>
                </c:pt>
                <c:pt idx="11061">
                  <c:v>70.415999999999997</c:v>
                </c:pt>
                <c:pt idx="11062">
                  <c:v>70.371999999999986</c:v>
                </c:pt>
                <c:pt idx="11063">
                  <c:v>70.371999999999986</c:v>
                </c:pt>
                <c:pt idx="11064">
                  <c:v>70.371999999999986</c:v>
                </c:pt>
                <c:pt idx="11065">
                  <c:v>70.328999999999979</c:v>
                </c:pt>
                <c:pt idx="11066">
                  <c:v>70.328999999999979</c:v>
                </c:pt>
                <c:pt idx="11067">
                  <c:v>70.328999999999979</c:v>
                </c:pt>
                <c:pt idx="11068">
                  <c:v>70.286000000000001</c:v>
                </c:pt>
                <c:pt idx="11069">
                  <c:v>70.286000000000001</c:v>
                </c:pt>
                <c:pt idx="11070">
                  <c:v>70.286000000000001</c:v>
                </c:pt>
                <c:pt idx="11071">
                  <c:v>70.242999999999995</c:v>
                </c:pt>
                <c:pt idx="11072">
                  <c:v>70.242999999999995</c:v>
                </c:pt>
                <c:pt idx="11073">
                  <c:v>70.242999999999995</c:v>
                </c:pt>
                <c:pt idx="11074">
                  <c:v>70.242999999999995</c:v>
                </c:pt>
                <c:pt idx="11075">
                  <c:v>70.200999999999993</c:v>
                </c:pt>
                <c:pt idx="11076">
                  <c:v>70.200999999999993</c:v>
                </c:pt>
                <c:pt idx="11077">
                  <c:v>70.200999999999993</c:v>
                </c:pt>
                <c:pt idx="11078">
                  <c:v>70.157999999999987</c:v>
                </c:pt>
                <c:pt idx="11079">
                  <c:v>70.157999999999987</c:v>
                </c:pt>
                <c:pt idx="11080">
                  <c:v>70.157999999999987</c:v>
                </c:pt>
                <c:pt idx="11081">
                  <c:v>70.157999999999987</c:v>
                </c:pt>
                <c:pt idx="11082">
                  <c:v>70.157999999999987</c:v>
                </c:pt>
                <c:pt idx="11083">
                  <c:v>70.114999999999995</c:v>
                </c:pt>
                <c:pt idx="11084">
                  <c:v>70.114999999999995</c:v>
                </c:pt>
                <c:pt idx="11085">
                  <c:v>70.114999999999995</c:v>
                </c:pt>
                <c:pt idx="11086">
                  <c:v>70.072000000000003</c:v>
                </c:pt>
                <c:pt idx="11087">
                  <c:v>70.072000000000003</c:v>
                </c:pt>
                <c:pt idx="11088">
                  <c:v>70.072000000000003</c:v>
                </c:pt>
                <c:pt idx="11089">
                  <c:v>70.072000000000003</c:v>
                </c:pt>
                <c:pt idx="11090">
                  <c:v>70.072000000000003</c:v>
                </c:pt>
                <c:pt idx="11091">
                  <c:v>70.028999999999982</c:v>
                </c:pt>
                <c:pt idx="11092">
                  <c:v>70.028999999999982</c:v>
                </c:pt>
                <c:pt idx="11093">
                  <c:v>70.028999999999982</c:v>
                </c:pt>
                <c:pt idx="11094">
                  <c:v>70.028999999999982</c:v>
                </c:pt>
                <c:pt idx="11095">
                  <c:v>69.985000000000014</c:v>
                </c:pt>
                <c:pt idx="11096">
                  <c:v>69.985000000000014</c:v>
                </c:pt>
                <c:pt idx="11097">
                  <c:v>69.985000000000014</c:v>
                </c:pt>
                <c:pt idx="11098">
                  <c:v>69.942000000000007</c:v>
                </c:pt>
                <c:pt idx="11099">
                  <c:v>69.942000000000007</c:v>
                </c:pt>
                <c:pt idx="11100">
                  <c:v>69.942000000000007</c:v>
                </c:pt>
                <c:pt idx="11101">
                  <c:v>69.942000000000007</c:v>
                </c:pt>
                <c:pt idx="11102">
                  <c:v>69.942000000000007</c:v>
                </c:pt>
                <c:pt idx="11103">
                  <c:v>69.900999999999996</c:v>
                </c:pt>
                <c:pt idx="11104">
                  <c:v>69.900999999999996</c:v>
                </c:pt>
                <c:pt idx="11105">
                  <c:v>69.900999999999996</c:v>
                </c:pt>
                <c:pt idx="11106">
                  <c:v>69.900999999999996</c:v>
                </c:pt>
                <c:pt idx="11107">
                  <c:v>69.85799999999999</c:v>
                </c:pt>
                <c:pt idx="11108">
                  <c:v>69.85799999999999</c:v>
                </c:pt>
                <c:pt idx="11109">
                  <c:v>69.85799999999999</c:v>
                </c:pt>
                <c:pt idx="11110">
                  <c:v>69.85799999999999</c:v>
                </c:pt>
                <c:pt idx="11111">
                  <c:v>69.813999999999993</c:v>
                </c:pt>
                <c:pt idx="11112">
                  <c:v>69.813999999999993</c:v>
                </c:pt>
                <c:pt idx="11113">
                  <c:v>69.813999999999993</c:v>
                </c:pt>
                <c:pt idx="11114">
                  <c:v>69.813999999999993</c:v>
                </c:pt>
                <c:pt idx="11115">
                  <c:v>69.813999999999993</c:v>
                </c:pt>
                <c:pt idx="11116">
                  <c:v>69.771000000000001</c:v>
                </c:pt>
                <c:pt idx="11117">
                  <c:v>69.771000000000001</c:v>
                </c:pt>
                <c:pt idx="11118">
                  <c:v>69.771000000000001</c:v>
                </c:pt>
                <c:pt idx="11119">
                  <c:v>69.771000000000001</c:v>
                </c:pt>
                <c:pt idx="11120">
                  <c:v>69.771000000000001</c:v>
                </c:pt>
                <c:pt idx="11121">
                  <c:v>69.727999999999994</c:v>
                </c:pt>
                <c:pt idx="11122">
                  <c:v>69.727999999999994</c:v>
                </c:pt>
                <c:pt idx="11123">
                  <c:v>69.727999999999994</c:v>
                </c:pt>
                <c:pt idx="11124">
                  <c:v>69.727999999999994</c:v>
                </c:pt>
                <c:pt idx="11125">
                  <c:v>69.685000000000002</c:v>
                </c:pt>
                <c:pt idx="11126">
                  <c:v>69.685000000000002</c:v>
                </c:pt>
                <c:pt idx="11127">
                  <c:v>69.685000000000002</c:v>
                </c:pt>
                <c:pt idx="11128">
                  <c:v>69.685000000000002</c:v>
                </c:pt>
                <c:pt idx="11129">
                  <c:v>69.685000000000002</c:v>
                </c:pt>
                <c:pt idx="11130">
                  <c:v>69.685000000000002</c:v>
                </c:pt>
                <c:pt idx="11131">
                  <c:v>69.643000000000001</c:v>
                </c:pt>
                <c:pt idx="11132">
                  <c:v>69.643000000000001</c:v>
                </c:pt>
                <c:pt idx="11133">
                  <c:v>69.643000000000001</c:v>
                </c:pt>
                <c:pt idx="11134">
                  <c:v>69.643000000000001</c:v>
                </c:pt>
                <c:pt idx="11135">
                  <c:v>69.599999999999994</c:v>
                </c:pt>
                <c:pt idx="11136">
                  <c:v>69.599999999999994</c:v>
                </c:pt>
                <c:pt idx="11137">
                  <c:v>69.599999999999994</c:v>
                </c:pt>
                <c:pt idx="11138">
                  <c:v>69.599999999999994</c:v>
                </c:pt>
                <c:pt idx="11139">
                  <c:v>69.599999999999994</c:v>
                </c:pt>
                <c:pt idx="11140">
                  <c:v>69.599999999999994</c:v>
                </c:pt>
                <c:pt idx="11141">
                  <c:v>69.557000000000002</c:v>
                </c:pt>
                <c:pt idx="11142">
                  <c:v>69.557000000000002</c:v>
                </c:pt>
                <c:pt idx="11143">
                  <c:v>69.557000000000002</c:v>
                </c:pt>
                <c:pt idx="11144">
                  <c:v>69.557000000000002</c:v>
                </c:pt>
                <c:pt idx="11145">
                  <c:v>69.557000000000002</c:v>
                </c:pt>
                <c:pt idx="11146">
                  <c:v>69.513999999999996</c:v>
                </c:pt>
                <c:pt idx="11147">
                  <c:v>69.513999999999996</c:v>
                </c:pt>
                <c:pt idx="11148">
                  <c:v>69.513999999999996</c:v>
                </c:pt>
                <c:pt idx="11149">
                  <c:v>69.513999999999996</c:v>
                </c:pt>
                <c:pt idx="11150">
                  <c:v>69.513999999999996</c:v>
                </c:pt>
                <c:pt idx="11151">
                  <c:v>69.471000000000004</c:v>
                </c:pt>
                <c:pt idx="11152">
                  <c:v>69.471000000000004</c:v>
                </c:pt>
                <c:pt idx="11153">
                  <c:v>69.471000000000004</c:v>
                </c:pt>
                <c:pt idx="11154">
                  <c:v>69.471000000000004</c:v>
                </c:pt>
                <c:pt idx="11155">
                  <c:v>69.471000000000004</c:v>
                </c:pt>
                <c:pt idx="11156">
                  <c:v>69.471000000000004</c:v>
                </c:pt>
                <c:pt idx="11157">
                  <c:v>69.471000000000004</c:v>
                </c:pt>
                <c:pt idx="11158">
                  <c:v>69.471000000000004</c:v>
                </c:pt>
                <c:pt idx="11159">
                  <c:v>69.427000000000007</c:v>
                </c:pt>
                <c:pt idx="11160">
                  <c:v>69.427000000000007</c:v>
                </c:pt>
                <c:pt idx="11161">
                  <c:v>69.427000000000007</c:v>
                </c:pt>
                <c:pt idx="11162">
                  <c:v>69.427000000000007</c:v>
                </c:pt>
                <c:pt idx="11163">
                  <c:v>69.427000000000007</c:v>
                </c:pt>
                <c:pt idx="11164">
                  <c:v>69.385999999999981</c:v>
                </c:pt>
                <c:pt idx="11165">
                  <c:v>69.385999999999981</c:v>
                </c:pt>
                <c:pt idx="11166">
                  <c:v>69.385999999999981</c:v>
                </c:pt>
                <c:pt idx="11167">
                  <c:v>69.385999999999981</c:v>
                </c:pt>
                <c:pt idx="11168">
                  <c:v>69.385999999999981</c:v>
                </c:pt>
                <c:pt idx="11169">
                  <c:v>69.385999999999981</c:v>
                </c:pt>
                <c:pt idx="11170">
                  <c:v>69.385999999999981</c:v>
                </c:pt>
                <c:pt idx="11171">
                  <c:v>69.385999999999981</c:v>
                </c:pt>
                <c:pt idx="11172">
                  <c:v>69.343000000000004</c:v>
                </c:pt>
                <c:pt idx="11173">
                  <c:v>69.343000000000004</c:v>
                </c:pt>
                <c:pt idx="11174">
                  <c:v>69.343000000000004</c:v>
                </c:pt>
                <c:pt idx="11175">
                  <c:v>69.343000000000004</c:v>
                </c:pt>
                <c:pt idx="11176">
                  <c:v>69.343000000000004</c:v>
                </c:pt>
                <c:pt idx="11177">
                  <c:v>69.343000000000004</c:v>
                </c:pt>
                <c:pt idx="11178">
                  <c:v>69.343000000000004</c:v>
                </c:pt>
                <c:pt idx="11179">
                  <c:v>69.343000000000004</c:v>
                </c:pt>
                <c:pt idx="11180">
                  <c:v>69.3</c:v>
                </c:pt>
                <c:pt idx="11181">
                  <c:v>69.3</c:v>
                </c:pt>
                <c:pt idx="11182">
                  <c:v>69.3</c:v>
                </c:pt>
                <c:pt idx="11183">
                  <c:v>69.3</c:v>
                </c:pt>
                <c:pt idx="11184">
                  <c:v>69.3</c:v>
                </c:pt>
                <c:pt idx="11185">
                  <c:v>69.3</c:v>
                </c:pt>
                <c:pt idx="11186">
                  <c:v>69.3</c:v>
                </c:pt>
                <c:pt idx="11187">
                  <c:v>69.3</c:v>
                </c:pt>
                <c:pt idx="11188">
                  <c:v>69.256</c:v>
                </c:pt>
                <c:pt idx="11189">
                  <c:v>69.256</c:v>
                </c:pt>
                <c:pt idx="11190">
                  <c:v>69.256</c:v>
                </c:pt>
                <c:pt idx="11191">
                  <c:v>69.256</c:v>
                </c:pt>
                <c:pt idx="11192">
                  <c:v>69.256</c:v>
                </c:pt>
                <c:pt idx="11193">
                  <c:v>69.256</c:v>
                </c:pt>
                <c:pt idx="11194">
                  <c:v>69.256</c:v>
                </c:pt>
                <c:pt idx="11195">
                  <c:v>69.256</c:v>
                </c:pt>
                <c:pt idx="11196">
                  <c:v>69.256</c:v>
                </c:pt>
                <c:pt idx="11197">
                  <c:v>69.212999999999994</c:v>
                </c:pt>
                <c:pt idx="11198">
                  <c:v>69.212999999999994</c:v>
                </c:pt>
                <c:pt idx="11199">
                  <c:v>69.212999999999994</c:v>
                </c:pt>
                <c:pt idx="11200">
                  <c:v>69.212999999999994</c:v>
                </c:pt>
                <c:pt idx="11201">
                  <c:v>69.212999999999994</c:v>
                </c:pt>
                <c:pt idx="11202">
                  <c:v>69.212999999999994</c:v>
                </c:pt>
                <c:pt idx="11203">
                  <c:v>69.212999999999994</c:v>
                </c:pt>
                <c:pt idx="11204">
                  <c:v>69.212999999999994</c:v>
                </c:pt>
                <c:pt idx="11205">
                  <c:v>69.212999999999994</c:v>
                </c:pt>
                <c:pt idx="11206">
                  <c:v>69.169999999999987</c:v>
                </c:pt>
                <c:pt idx="11207">
                  <c:v>69.169999999999987</c:v>
                </c:pt>
                <c:pt idx="11208">
                  <c:v>69.169999999999987</c:v>
                </c:pt>
                <c:pt idx="11209">
                  <c:v>69.169999999999987</c:v>
                </c:pt>
                <c:pt idx="11210">
                  <c:v>69.169999999999987</c:v>
                </c:pt>
                <c:pt idx="11211">
                  <c:v>69.169999999999987</c:v>
                </c:pt>
                <c:pt idx="11212">
                  <c:v>69.169999999999987</c:v>
                </c:pt>
                <c:pt idx="11213">
                  <c:v>69.169999999999987</c:v>
                </c:pt>
                <c:pt idx="11214">
                  <c:v>69.169999999999987</c:v>
                </c:pt>
                <c:pt idx="11215">
                  <c:v>69.169999999999987</c:v>
                </c:pt>
                <c:pt idx="11216">
                  <c:v>69.169999999999987</c:v>
                </c:pt>
                <c:pt idx="11217">
                  <c:v>69.128999999999976</c:v>
                </c:pt>
                <c:pt idx="11218">
                  <c:v>69.169999999999987</c:v>
                </c:pt>
                <c:pt idx="11219">
                  <c:v>69.169999999999987</c:v>
                </c:pt>
                <c:pt idx="11220">
                  <c:v>69.128999999999976</c:v>
                </c:pt>
                <c:pt idx="11221">
                  <c:v>69.128999999999976</c:v>
                </c:pt>
                <c:pt idx="11222">
                  <c:v>69.128999999999976</c:v>
                </c:pt>
                <c:pt idx="11223">
                  <c:v>69.128999999999976</c:v>
                </c:pt>
                <c:pt idx="11224">
                  <c:v>69.128999999999976</c:v>
                </c:pt>
                <c:pt idx="11225">
                  <c:v>69.128999999999976</c:v>
                </c:pt>
                <c:pt idx="11226">
                  <c:v>69.128999999999976</c:v>
                </c:pt>
                <c:pt idx="11227">
                  <c:v>69.128999999999976</c:v>
                </c:pt>
                <c:pt idx="11228">
                  <c:v>69.128999999999976</c:v>
                </c:pt>
                <c:pt idx="11229">
                  <c:v>69.084999999999994</c:v>
                </c:pt>
                <c:pt idx="11230">
                  <c:v>69.084999999999994</c:v>
                </c:pt>
                <c:pt idx="11231">
                  <c:v>69.084999999999994</c:v>
                </c:pt>
                <c:pt idx="11232">
                  <c:v>69.084999999999994</c:v>
                </c:pt>
                <c:pt idx="11233">
                  <c:v>69.084999999999994</c:v>
                </c:pt>
                <c:pt idx="11234">
                  <c:v>69.084999999999994</c:v>
                </c:pt>
                <c:pt idx="11235">
                  <c:v>69.084999999999994</c:v>
                </c:pt>
                <c:pt idx="11236">
                  <c:v>69.084999999999994</c:v>
                </c:pt>
                <c:pt idx="11237">
                  <c:v>69.084999999999994</c:v>
                </c:pt>
                <c:pt idx="11238">
                  <c:v>69.084999999999994</c:v>
                </c:pt>
                <c:pt idx="11239">
                  <c:v>69.084999999999994</c:v>
                </c:pt>
                <c:pt idx="11240">
                  <c:v>69.084999999999994</c:v>
                </c:pt>
                <c:pt idx="11241">
                  <c:v>69.084999999999994</c:v>
                </c:pt>
                <c:pt idx="11242">
                  <c:v>69.084999999999994</c:v>
                </c:pt>
                <c:pt idx="11243">
                  <c:v>69.042000000000002</c:v>
                </c:pt>
                <c:pt idx="11244">
                  <c:v>69.042000000000002</c:v>
                </c:pt>
                <c:pt idx="11245">
                  <c:v>69.084999999999994</c:v>
                </c:pt>
                <c:pt idx="11246">
                  <c:v>69.042000000000002</c:v>
                </c:pt>
                <c:pt idx="11247">
                  <c:v>69.042000000000002</c:v>
                </c:pt>
                <c:pt idx="11248">
                  <c:v>69.042000000000002</c:v>
                </c:pt>
                <c:pt idx="11249">
                  <c:v>69.042000000000002</c:v>
                </c:pt>
                <c:pt idx="11250">
                  <c:v>69.042000000000002</c:v>
                </c:pt>
                <c:pt idx="11251">
                  <c:v>69.042000000000002</c:v>
                </c:pt>
                <c:pt idx="11252">
                  <c:v>69.042000000000002</c:v>
                </c:pt>
                <c:pt idx="11253">
                  <c:v>69.042000000000002</c:v>
                </c:pt>
                <c:pt idx="11254">
                  <c:v>69.042000000000002</c:v>
                </c:pt>
                <c:pt idx="11255">
                  <c:v>69.042000000000002</c:v>
                </c:pt>
                <c:pt idx="11256">
                  <c:v>69.042000000000002</c:v>
                </c:pt>
                <c:pt idx="11257">
                  <c:v>69.042000000000002</c:v>
                </c:pt>
                <c:pt idx="11258">
                  <c:v>69.042000000000002</c:v>
                </c:pt>
                <c:pt idx="11259">
                  <c:v>69.042000000000002</c:v>
                </c:pt>
                <c:pt idx="11260">
                  <c:v>69.042000000000002</c:v>
                </c:pt>
                <c:pt idx="11261">
                  <c:v>69.042000000000002</c:v>
                </c:pt>
                <c:pt idx="11262">
                  <c:v>69.042000000000002</c:v>
                </c:pt>
                <c:pt idx="11263">
                  <c:v>69.042000000000002</c:v>
                </c:pt>
                <c:pt idx="11264">
                  <c:v>68.998999999999995</c:v>
                </c:pt>
                <c:pt idx="11265">
                  <c:v>68.998999999999995</c:v>
                </c:pt>
                <c:pt idx="11266">
                  <c:v>68.998999999999995</c:v>
                </c:pt>
                <c:pt idx="11267">
                  <c:v>68.998999999999995</c:v>
                </c:pt>
                <c:pt idx="11268">
                  <c:v>68.998999999999995</c:v>
                </c:pt>
                <c:pt idx="11269">
                  <c:v>68.998999999999995</c:v>
                </c:pt>
                <c:pt idx="11270">
                  <c:v>68.998999999999995</c:v>
                </c:pt>
                <c:pt idx="11271">
                  <c:v>68.998999999999995</c:v>
                </c:pt>
                <c:pt idx="11272">
                  <c:v>68.998999999999995</c:v>
                </c:pt>
                <c:pt idx="11273">
                  <c:v>68.998999999999995</c:v>
                </c:pt>
                <c:pt idx="11274">
                  <c:v>68.998999999999995</c:v>
                </c:pt>
                <c:pt idx="11275">
                  <c:v>68.998999999999995</c:v>
                </c:pt>
                <c:pt idx="11276">
                  <c:v>68.998999999999995</c:v>
                </c:pt>
                <c:pt idx="11277">
                  <c:v>68.998999999999995</c:v>
                </c:pt>
                <c:pt idx="11278">
                  <c:v>68.998999999999995</c:v>
                </c:pt>
                <c:pt idx="11279">
                  <c:v>68.998999999999995</c:v>
                </c:pt>
                <c:pt idx="11280">
                  <c:v>68.998999999999995</c:v>
                </c:pt>
                <c:pt idx="11281">
                  <c:v>68.998999999999995</c:v>
                </c:pt>
                <c:pt idx="11282">
                  <c:v>68.998999999999995</c:v>
                </c:pt>
                <c:pt idx="11283">
                  <c:v>68.998999999999995</c:v>
                </c:pt>
                <c:pt idx="11284">
                  <c:v>68.998999999999995</c:v>
                </c:pt>
                <c:pt idx="11285">
                  <c:v>68.998999999999995</c:v>
                </c:pt>
                <c:pt idx="11286">
                  <c:v>68.998999999999995</c:v>
                </c:pt>
                <c:pt idx="11287">
                  <c:v>68.998999999999995</c:v>
                </c:pt>
                <c:pt idx="11288">
                  <c:v>68.956000000000003</c:v>
                </c:pt>
                <c:pt idx="11289">
                  <c:v>68.998999999999995</c:v>
                </c:pt>
                <c:pt idx="11290">
                  <c:v>68.998999999999995</c:v>
                </c:pt>
                <c:pt idx="11291">
                  <c:v>68.998999999999995</c:v>
                </c:pt>
                <c:pt idx="11292">
                  <c:v>68.998999999999995</c:v>
                </c:pt>
                <c:pt idx="11293">
                  <c:v>68.998999999999995</c:v>
                </c:pt>
                <c:pt idx="11294">
                  <c:v>68.998999999999995</c:v>
                </c:pt>
                <c:pt idx="11295">
                  <c:v>68.998999999999995</c:v>
                </c:pt>
                <c:pt idx="11296">
                  <c:v>68.998999999999995</c:v>
                </c:pt>
                <c:pt idx="11297">
                  <c:v>68.956000000000003</c:v>
                </c:pt>
                <c:pt idx="11298">
                  <c:v>68.956000000000003</c:v>
                </c:pt>
                <c:pt idx="11299">
                  <c:v>68.998999999999995</c:v>
                </c:pt>
                <c:pt idx="11300">
                  <c:v>68.956000000000003</c:v>
                </c:pt>
                <c:pt idx="11301">
                  <c:v>68.956000000000003</c:v>
                </c:pt>
                <c:pt idx="11302">
                  <c:v>68.956000000000003</c:v>
                </c:pt>
                <c:pt idx="11303">
                  <c:v>68.956000000000003</c:v>
                </c:pt>
                <c:pt idx="11304">
                  <c:v>68.956000000000003</c:v>
                </c:pt>
                <c:pt idx="11305">
                  <c:v>68.956000000000003</c:v>
                </c:pt>
                <c:pt idx="11306">
                  <c:v>68.956000000000003</c:v>
                </c:pt>
                <c:pt idx="11307">
                  <c:v>68.956000000000003</c:v>
                </c:pt>
                <c:pt idx="11308">
                  <c:v>68.956000000000003</c:v>
                </c:pt>
                <c:pt idx="11309">
                  <c:v>68.998999999999995</c:v>
                </c:pt>
                <c:pt idx="11310">
                  <c:v>68.956000000000003</c:v>
                </c:pt>
                <c:pt idx="11311">
                  <c:v>68.956000000000003</c:v>
                </c:pt>
                <c:pt idx="11312">
                  <c:v>68.956000000000003</c:v>
                </c:pt>
                <c:pt idx="11313">
                  <c:v>68.998999999999995</c:v>
                </c:pt>
                <c:pt idx="11314">
                  <c:v>68.956000000000003</c:v>
                </c:pt>
                <c:pt idx="11315">
                  <c:v>68.956000000000003</c:v>
                </c:pt>
                <c:pt idx="11316">
                  <c:v>68.998999999999995</c:v>
                </c:pt>
                <c:pt idx="11317">
                  <c:v>68.998999999999995</c:v>
                </c:pt>
                <c:pt idx="11318">
                  <c:v>68.998999999999995</c:v>
                </c:pt>
                <c:pt idx="11319">
                  <c:v>68.998999999999995</c:v>
                </c:pt>
                <c:pt idx="11320">
                  <c:v>68.956000000000003</c:v>
                </c:pt>
                <c:pt idx="11321">
                  <c:v>68.956000000000003</c:v>
                </c:pt>
                <c:pt idx="11322">
                  <c:v>68.998999999999995</c:v>
                </c:pt>
                <c:pt idx="11323">
                  <c:v>68.998999999999995</c:v>
                </c:pt>
                <c:pt idx="11324">
                  <c:v>68.998999999999995</c:v>
                </c:pt>
                <c:pt idx="11325">
                  <c:v>68.998999999999995</c:v>
                </c:pt>
                <c:pt idx="11326">
                  <c:v>68.998999999999995</c:v>
                </c:pt>
                <c:pt idx="11327">
                  <c:v>68.998999999999995</c:v>
                </c:pt>
                <c:pt idx="11328">
                  <c:v>68.998999999999995</c:v>
                </c:pt>
                <c:pt idx="11329">
                  <c:v>68.998999999999995</c:v>
                </c:pt>
                <c:pt idx="11330">
                  <c:v>68.998999999999995</c:v>
                </c:pt>
                <c:pt idx="11331">
                  <c:v>68.998999999999995</c:v>
                </c:pt>
                <c:pt idx="11332">
                  <c:v>68.998999999999995</c:v>
                </c:pt>
                <c:pt idx="11333">
                  <c:v>68.998999999999995</c:v>
                </c:pt>
                <c:pt idx="11334">
                  <c:v>68.998999999999995</c:v>
                </c:pt>
                <c:pt idx="11335">
                  <c:v>68.998999999999995</c:v>
                </c:pt>
                <c:pt idx="11336">
                  <c:v>68.998999999999995</c:v>
                </c:pt>
                <c:pt idx="11337">
                  <c:v>68.998999999999995</c:v>
                </c:pt>
                <c:pt idx="11338">
                  <c:v>68.998999999999995</c:v>
                </c:pt>
                <c:pt idx="11339">
                  <c:v>68.998999999999995</c:v>
                </c:pt>
                <c:pt idx="11340">
                  <c:v>68.998999999999995</c:v>
                </c:pt>
                <c:pt idx="11341">
                  <c:v>68.998999999999995</c:v>
                </c:pt>
                <c:pt idx="11342">
                  <c:v>68.998999999999995</c:v>
                </c:pt>
                <c:pt idx="11343">
                  <c:v>68.998999999999995</c:v>
                </c:pt>
                <c:pt idx="11344">
                  <c:v>69.042000000000002</c:v>
                </c:pt>
                <c:pt idx="11345">
                  <c:v>68.998999999999995</c:v>
                </c:pt>
                <c:pt idx="11346">
                  <c:v>69.042000000000002</c:v>
                </c:pt>
                <c:pt idx="11347">
                  <c:v>69.042000000000002</c:v>
                </c:pt>
                <c:pt idx="11348">
                  <c:v>69.042000000000002</c:v>
                </c:pt>
                <c:pt idx="11349">
                  <c:v>69.042000000000002</c:v>
                </c:pt>
                <c:pt idx="11350">
                  <c:v>69.042000000000002</c:v>
                </c:pt>
                <c:pt idx="11351">
                  <c:v>69.042000000000002</c:v>
                </c:pt>
                <c:pt idx="11352">
                  <c:v>69.042000000000002</c:v>
                </c:pt>
                <c:pt idx="11353">
                  <c:v>69.042000000000002</c:v>
                </c:pt>
                <c:pt idx="11354">
                  <c:v>69.042000000000002</c:v>
                </c:pt>
                <c:pt idx="11355">
                  <c:v>69.042000000000002</c:v>
                </c:pt>
                <c:pt idx="11356">
                  <c:v>69.084999999999994</c:v>
                </c:pt>
                <c:pt idx="11357">
                  <c:v>69.084999999999994</c:v>
                </c:pt>
                <c:pt idx="11358">
                  <c:v>69.084999999999994</c:v>
                </c:pt>
                <c:pt idx="11359">
                  <c:v>69.084999999999994</c:v>
                </c:pt>
                <c:pt idx="11360">
                  <c:v>69.084999999999994</c:v>
                </c:pt>
                <c:pt idx="11361">
                  <c:v>69.084999999999994</c:v>
                </c:pt>
                <c:pt idx="11362">
                  <c:v>69.084999999999994</c:v>
                </c:pt>
                <c:pt idx="11363">
                  <c:v>69.084999999999994</c:v>
                </c:pt>
                <c:pt idx="11364">
                  <c:v>69.084999999999994</c:v>
                </c:pt>
                <c:pt idx="11365">
                  <c:v>69.128999999999976</c:v>
                </c:pt>
                <c:pt idx="11366">
                  <c:v>69.128999999999976</c:v>
                </c:pt>
                <c:pt idx="11367">
                  <c:v>69.128999999999976</c:v>
                </c:pt>
                <c:pt idx="11368">
                  <c:v>69.128999999999976</c:v>
                </c:pt>
                <c:pt idx="11369">
                  <c:v>69.128999999999976</c:v>
                </c:pt>
                <c:pt idx="11370">
                  <c:v>69.128999999999976</c:v>
                </c:pt>
                <c:pt idx="11371">
                  <c:v>69.128999999999976</c:v>
                </c:pt>
                <c:pt idx="11372">
                  <c:v>69.128999999999976</c:v>
                </c:pt>
                <c:pt idx="11373">
                  <c:v>69.169999999999987</c:v>
                </c:pt>
                <c:pt idx="11374">
                  <c:v>69.169999999999987</c:v>
                </c:pt>
                <c:pt idx="11375">
                  <c:v>69.169999999999987</c:v>
                </c:pt>
                <c:pt idx="11376">
                  <c:v>69.169999999999987</c:v>
                </c:pt>
                <c:pt idx="11377">
                  <c:v>69.169999999999987</c:v>
                </c:pt>
                <c:pt idx="11378">
                  <c:v>69.169999999999987</c:v>
                </c:pt>
                <c:pt idx="11379">
                  <c:v>69.169999999999987</c:v>
                </c:pt>
                <c:pt idx="11380">
                  <c:v>69.212999999999994</c:v>
                </c:pt>
                <c:pt idx="11381">
                  <c:v>69.212999999999994</c:v>
                </c:pt>
                <c:pt idx="11382">
                  <c:v>69.212999999999994</c:v>
                </c:pt>
                <c:pt idx="11383">
                  <c:v>69.212999999999994</c:v>
                </c:pt>
                <c:pt idx="11384">
                  <c:v>69.212999999999994</c:v>
                </c:pt>
                <c:pt idx="11385">
                  <c:v>69.212999999999994</c:v>
                </c:pt>
                <c:pt idx="11386">
                  <c:v>69.212999999999994</c:v>
                </c:pt>
                <c:pt idx="11387">
                  <c:v>69.256</c:v>
                </c:pt>
                <c:pt idx="11388">
                  <c:v>69.256</c:v>
                </c:pt>
                <c:pt idx="11389">
                  <c:v>69.256</c:v>
                </c:pt>
                <c:pt idx="11390">
                  <c:v>69.256</c:v>
                </c:pt>
                <c:pt idx="11391">
                  <c:v>69.256</c:v>
                </c:pt>
                <c:pt idx="11392">
                  <c:v>69.256</c:v>
                </c:pt>
                <c:pt idx="11393">
                  <c:v>69.3</c:v>
                </c:pt>
                <c:pt idx="11394">
                  <c:v>69.3</c:v>
                </c:pt>
                <c:pt idx="11395">
                  <c:v>69.3</c:v>
                </c:pt>
                <c:pt idx="11396">
                  <c:v>69.3</c:v>
                </c:pt>
                <c:pt idx="11397">
                  <c:v>69.3</c:v>
                </c:pt>
                <c:pt idx="11398">
                  <c:v>69.3</c:v>
                </c:pt>
                <c:pt idx="11399">
                  <c:v>69.3</c:v>
                </c:pt>
                <c:pt idx="11400">
                  <c:v>69.343000000000004</c:v>
                </c:pt>
                <c:pt idx="11401">
                  <c:v>69.343000000000004</c:v>
                </c:pt>
                <c:pt idx="11402">
                  <c:v>69.343000000000004</c:v>
                </c:pt>
                <c:pt idx="11403">
                  <c:v>69.343000000000004</c:v>
                </c:pt>
                <c:pt idx="11404">
                  <c:v>69.343000000000004</c:v>
                </c:pt>
                <c:pt idx="11405">
                  <c:v>69.343000000000004</c:v>
                </c:pt>
                <c:pt idx="11406">
                  <c:v>69.343000000000004</c:v>
                </c:pt>
                <c:pt idx="11407">
                  <c:v>69.343000000000004</c:v>
                </c:pt>
                <c:pt idx="11408">
                  <c:v>69.343000000000004</c:v>
                </c:pt>
                <c:pt idx="11409">
                  <c:v>69.343000000000004</c:v>
                </c:pt>
                <c:pt idx="11410">
                  <c:v>69.385999999999981</c:v>
                </c:pt>
                <c:pt idx="11411">
                  <c:v>69.385999999999981</c:v>
                </c:pt>
                <c:pt idx="11412">
                  <c:v>69.385999999999981</c:v>
                </c:pt>
                <c:pt idx="11413">
                  <c:v>69.385999999999981</c:v>
                </c:pt>
                <c:pt idx="11414">
                  <c:v>69.385999999999981</c:v>
                </c:pt>
                <c:pt idx="11415">
                  <c:v>69.385999999999981</c:v>
                </c:pt>
                <c:pt idx="11416">
                  <c:v>69.385999999999981</c:v>
                </c:pt>
                <c:pt idx="11417">
                  <c:v>69.385999999999981</c:v>
                </c:pt>
                <c:pt idx="11418">
                  <c:v>69.385999999999981</c:v>
                </c:pt>
                <c:pt idx="11419">
                  <c:v>69.385999999999981</c:v>
                </c:pt>
                <c:pt idx="11420">
                  <c:v>69.385999999999981</c:v>
                </c:pt>
                <c:pt idx="11421">
                  <c:v>69.385999999999981</c:v>
                </c:pt>
                <c:pt idx="11422">
                  <c:v>69.385999999999981</c:v>
                </c:pt>
                <c:pt idx="11423">
                  <c:v>69.385999999999981</c:v>
                </c:pt>
                <c:pt idx="11424">
                  <c:v>69.385999999999981</c:v>
                </c:pt>
                <c:pt idx="11425">
                  <c:v>69.385999999999981</c:v>
                </c:pt>
                <c:pt idx="11426">
                  <c:v>69.385999999999981</c:v>
                </c:pt>
                <c:pt idx="11427">
                  <c:v>69.385999999999981</c:v>
                </c:pt>
                <c:pt idx="11428">
                  <c:v>69.385999999999981</c:v>
                </c:pt>
                <c:pt idx="11429">
                  <c:v>69.385999999999981</c:v>
                </c:pt>
                <c:pt idx="11430">
                  <c:v>69.427000000000007</c:v>
                </c:pt>
                <c:pt idx="11431">
                  <c:v>69.385999999999981</c:v>
                </c:pt>
                <c:pt idx="11432">
                  <c:v>69.385999999999981</c:v>
                </c:pt>
                <c:pt idx="11433">
                  <c:v>69.385999999999981</c:v>
                </c:pt>
                <c:pt idx="11434">
                  <c:v>69.427000000000007</c:v>
                </c:pt>
                <c:pt idx="11435">
                  <c:v>69.385999999999981</c:v>
                </c:pt>
                <c:pt idx="11436">
                  <c:v>69.427000000000007</c:v>
                </c:pt>
                <c:pt idx="11437">
                  <c:v>69.427000000000007</c:v>
                </c:pt>
                <c:pt idx="11438">
                  <c:v>69.385999999999981</c:v>
                </c:pt>
                <c:pt idx="11439">
                  <c:v>69.385999999999981</c:v>
                </c:pt>
                <c:pt idx="11440">
                  <c:v>69.427000000000007</c:v>
                </c:pt>
                <c:pt idx="11441">
                  <c:v>69.427000000000007</c:v>
                </c:pt>
                <c:pt idx="11442">
                  <c:v>69.427000000000007</c:v>
                </c:pt>
                <c:pt idx="11443">
                  <c:v>69.427000000000007</c:v>
                </c:pt>
                <c:pt idx="11444">
                  <c:v>69.385999999999981</c:v>
                </c:pt>
                <c:pt idx="11445">
                  <c:v>69.385999999999981</c:v>
                </c:pt>
                <c:pt idx="11446">
                  <c:v>69.427000000000007</c:v>
                </c:pt>
                <c:pt idx="11447">
                  <c:v>69.427000000000007</c:v>
                </c:pt>
                <c:pt idx="11448">
                  <c:v>69.385999999999981</c:v>
                </c:pt>
                <c:pt idx="11449">
                  <c:v>69.427000000000007</c:v>
                </c:pt>
                <c:pt idx="11450">
                  <c:v>69.427000000000007</c:v>
                </c:pt>
                <c:pt idx="11451">
                  <c:v>69.427000000000007</c:v>
                </c:pt>
                <c:pt idx="11452">
                  <c:v>69.427000000000007</c:v>
                </c:pt>
                <c:pt idx="11453">
                  <c:v>69.427000000000007</c:v>
                </c:pt>
                <c:pt idx="11454">
                  <c:v>69.427000000000007</c:v>
                </c:pt>
                <c:pt idx="11455">
                  <c:v>69.427000000000007</c:v>
                </c:pt>
                <c:pt idx="11456">
                  <c:v>69.427000000000007</c:v>
                </c:pt>
                <c:pt idx="11457">
                  <c:v>69.427000000000007</c:v>
                </c:pt>
                <c:pt idx="11458">
                  <c:v>69.427000000000007</c:v>
                </c:pt>
                <c:pt idx="11459">
                  <c:v>69.427000000000007</c:v>
                </c:pt>
                <c:pt idx="11460">
                  <c:v>69.427000000000007</c:v>
                </c:pt>
                <c:pt idx="11461">
                  <c:v>69.427000000000007</c:v>
                </c:pt>
                <c:pt idx="11462">
                  <c:v>69.427000000000007</c:v>
                </c:pt>
                <c:pt idx="11463">
                  <c:v>69.427000000000007</c:v>
                </c:pt>
                <c:pt idx="11464">
                  <c:v>69.427000000000007</c:v>
                </c:pt>
                <c:pt idx="11465">
                  <c:v>69.427000000000007</c:v>
                </c:pt>
                <c:pt idx="11466">
                  <c:v>69.427000000000007</c:v>
                </c:pt>
                <c:pt idx="11467">
                  <c:v>69.427000000000007</c:v>
                </c:pt>
                <c:pt idx="11468">
                  <c:v>69.427000000000007</c:v>
                </c:pt>
                <c:pt idx="11469">
                  <c:v>69.427000000000007</c:v>
                </c:pt>
                <c:pt idx="11470">
                  <c:v>69.427000000000007</c:v>
                </c:pt>
                <c:pt idx="11471">
                  <c:v>69.427000000000007</c:v>
                </c:pt>
                <c:pt idx="11472">
                  <c:v>69.427000000000007</c:v>
                </c:pt>
                <c:pt idx="11473">
                  <c:v>69.427000000000007</c:v>
                </c:pt>
                <c:pt idx="11474">
                  <c:v>69.427000000000007</c:v>
                </c:pt>
                <c:pt idx="11475">
                  <c:v>69.427000000000007</c:v>
                </c:pt>
                <c:pt idx="11476">
                  <c:v>69.427000000000007</c:v>
                </c:pt>
                <c:pt idx="11477">
                  <c:v>69.427000000000007</c:v>
                </c:pt>
                <c:pt idx="11478">
                  <c:v>69.427000000000007</c:v>
                </c:pt>
                <c:pt idx="11479">
                  <c:v>69.427000000000007</c:v>
                </c:pt>
                <c:pt idx="11480">
                  <c:v>69.427000000000007</c:v>
                </c:pt>
                <c:pt idx="11481">
                  <c:v>69.427000000000007</c:v>
                </c:pt>
                <c:pt idx="11482">
                  <c:v>69.427000000000007</c:v>
                </c:pt>
                <c:pt idx="11483">
                  <c:v>69.471000000000004</c:v>
                </c:pt>
                <c:pt idx="11484">
                  <c:v>69.471000000000004</c:v>
                </c:pt>
                <c:pt idx="11485">
                  <c:v>69.471000000000004</c:v>
                </c:pt>
                <c:pt idx="11486">
                  <c:v>69.471000000000004</c:v>
                </c:pt>
                <c:pt idx="11487">
                  <c:v>69.471000000000004</c:v>
                </c:pt>
                <c:pt idx="11488">
                  <c:v>69.471000000000004</c:v>
                </c:pt>
                <c:pt idx="11489">
                  <c:v>69.471000000000004</c:v>
                </c:pt>
                <c:pt idx="11490">
                  <c:v>69.471000000000004</c:v>
                </c:pt>
                <c:pt idx="11491">
                  <c:v>69.471000000000004</c:v>
                </c:pt>
                <c:pt idx="11492">
                  <c:v>69.471000000000004</c:v>
                </c:pt>
                <c:pt idx="11493">
                  <c:v>69.471000000000004</c:v>
                </c:pt>
                <c:pt idx="11494">
                  <c:v>69.471000000000004</c:v>
                </c:pt>
                <c:pt idx="11495">
                  <c:v>69.471000000000004</c:v>
                </c:pt>
                <c:pt idx="11496">
                  <c:v>69.471000000000004</c:v>
                </c:pt>
                <c:pt idx="11497">
                  <c:v>69.471000000000004</c:v>
                </c:pt>
                <c:pt idx="11498">
                  <c:v>69.471000000000004</c:v>
                </c:pt>
                <c:pt idx="11499">
                  <c:v>69.513999999999996</c:v>
                </c:pt>
                <c:pt idx="11500">
                  <c:v>69.513999999999996</c:v>
                </c:pt>
                <c:pt idx="11501">
                  <c:v>69.471000000000004</c:v>
                </c:pt>
                <c:pt idx="11502">
                  <c:v>69.513999999999996</c:v>
                </c:pt>
                <c:pt idx="11503">
                  <c:v>69.513999999999996</c:v>
                </c:pt>
                <c:pt idx="11504">
                  <c:v>69.513999999999996</c:v>
                </c:pt>
                <c:pt idx="11505">
                  <c:v>69.513999999999996</c:v>
                </c:pt>
                <c:pt idx="11506">
                  <c:v>69.513999999999996</c:v>
                </c:pt>
                <c:pt idx="11507">
                  <c:v>69.513999999999996</c:v>
                </c:pt>
                <c:pt idx="11508">
                  <c:v>69.513999999999996</c:v>
                </c:pt>
                <c:pt idx="11509">
                  <c:v>69.513999999999996</c:v>
                </c:pt>
                <c:pt idx="11510">
                  <c:v>69.513999999999996</c:v>
                </c:pt>
                <c:pt idx="11511">
                  <c:v>69.513999999999996</c:v>
                </c:pt>
                <c:pt idx="11512">
                  <c:v>69.513999999999996</c:v>
                </c:pt>
                <c:pt idx="11513">
                  <c:v>69.513999999999996</c:v>
                </c:pt>
                <c:pt idx="11514">
                  <c:v>69.513999999999996</c:v>
                </c:pt>
                <c:pt idx="11515">
                  <c:v>69.513999999999996</c:v>
                </c:pt>
                <c:pt idx="11516">
                  <c:v>69.557000000000002</c:v>
                </c:pt>
                <c:pt idx="11517">
                  <c:v>69.513999999999996</c:v>
                </c:pt>
                <c:pt idx="11518">
                  <c:v>69.557000000000002</c:v>
                </c:pt>
                <c:pt idx="11519">
                  <c:v>69.557000000000002</c:v>
                </c:pt>
                <c:pt idx="11520">
                  <c:v>69.557000000000002</c:v>
                </c:pt>
                <c:pt idx="11521">
                  <c:v>69.557000000000002</c:v>
                </c:pt>
                <c:pt idx="11522">
                  <c:v>69.557000000000002</c:v>
                </c:pt>
                <c:pt idx="11523">
                  <c:v>69.557000000000002</c:v>
                </c:pt>
                <c:pt idx="11524">
                  <c:v>69.599999999999994</c:v>
                </c:pt>
                <c:pt idx="11525">
                  <c:v>69.643000000000001</c:v>
                </c:pt>
                <c:pt idx="11526">
                  <c:v>69.685000000000002</c:v>
                </c:pt>
                <c:pt idx="11527">
                  <c:v>69.685000000000002</c:v>
                </c:pt>
                <c:pt idx="11528">
                  <c:v>69.727999999999994</c:v>
                </c:pt>
                <c:pt idx="11529">
                  <c:v>69.727999999999994</c:v>
                </c:pt>
                <c:pt idx="11530">
                  <c:v>69.771000000000001</c:v>
                </c:pt>
                <c:pt idx="11531">
                  <c:v>69.771000000000001</c:v>
                </c:pt>
                <c:pt idx="11532">
                  <c:v>69.813999999999993</c:v>
                </c:pt>
                <c:pt idx="11533">
                  <c:v>69.813999999999993</c:v>
                </c:pt>
                <c:pt idx="11534">
                  <c:v>69.813999999999993</c:v>
                </c:pt>
                <c:pt idx="11535">
                  <c:v>69.813999999999993</c:v>
                </c:pt>
                <c:pt idx="11536">
                  <c:v>69.85799999999999</c:v>
                </c:pt>
                <c:pt idx="11537">
                  <c:v>69.85799999999999</c:v>
                </c:pt>
                <c:pt idx="11538">
                  <c:v>69.85799999999999</c:v>
                </c:pt>
                <c:pt idx="11539">
                  <c:v>69.900999999999996</c:v>
                </c:pt>
                <c:pt idx="11540">
                  <c:v>69.900999999999996</c:v>
                </c:pt>
                <c:pt idx="11541">
                  <c:v>69.900999999999996</c:v>
                </c:pt>
                <c:pt idx="11542">
                  <c:v>69.900999999999996</c:v>
                </c:pt>
                <c:pt idx="11543">
                  <c:v>69.942000000000007</c:v>
                </c:pt>
                <c:pt idx="11544">
                  <c:v>69.942000000000007</c:v>
                </c:pt>
                <c:pt idx="11545">
                  <c:v>69.942000000000007</c:v>
                </c:pt>
                <c:pt idx="11546">
                  <c:v>69.942000000000007</c:v>
                </c:pt>
                <c:pt idx="11547">
                  <c:v>69.985000000000014</c:v>
                </c:pt>
                <c:pt idx="11548">
                  <c:v>69.985000000000014</c:v>
                </c:pt>
                <c:pt idx="11549">
                  <c:v>69.985000000000014</c:v>
                </c:pt>
                <c:pt idx="11550">
                  <c:v>70.028999999999982</c:v>
                </c:pt>
                <c:pt idx="11551">
                  <c:v>70.028999999999982</c:v>
                </c:pt>
                <c:pt idx="11552">
                  <c:v>70.028999999999982</c:v>
                </c:pt>
                <c:pt idx="11553">
                  <c:v>70.072000000000003</c:v>
                </c:pt>
                <c:pt idx="11554">
                  <c:v>70.072000000000003</c:v>
                </c:pt>
                <c:pt idx="11555">
                  <c:v>70.072000000000003</c:v>
                </c:pt>
                <c:pt idx="11556">
                  <c:v>70.114999999999995</c:v>
                </c:pt>
                <c:pt idx="11557">
                  <c:v>70.114999999999995</c:v>
                </c:pt>
                <c:pt idx="11558">
                  <c:v>70.114999999999995</c:v>
                </c:pt>
                <c:pt idx="11559">
                  <c:v>70.114999999999995</c:v>
                </c:pt>
                <c:pt idx="11560">
                  <c:v>70.114999999999995</c:v>
                </c:pt>
                <c:pt idx="11561">
                  <c:v>70.157999999999987</c:v>
                </c:pt>
                <c:pt idx="11562">
                  <c:v>70.157999999999987</c:v>
                </c:pt>
                <c:pt idx="11563">
                  <c:v>70.157999999999987</c:v>
                </c:pt>
                <c:pt idx="11564">
                  <c:v>70.200999999999993</c:v>
                </c:pt>
                <c:pt idx="11565">
                  <c:v>70.200999999999993</c:v>
                </c:pt>
                <c:pt idx="11566">
                  <c:v>70.200999999999993</c:v>
                </c:pt>
                <c:pt idx="11567">
                  <c:v>70.242999999999995</c:v>
                </c:pt>
                <c:pt idx="11568">
                  <c:v>70.242999999999995</c:v>
                </c:pt>
                <c:pt idx="11569">
                  <c:v>70.242999999999995</c:v>
                </c:pt>
                <c:pt idx="11570">
                  <c:v>70.286000000000001</c:v>
                </c:pt>
                <c:pt idx="11571">
                  <c:v>70.286000000000001</c:v>
                </c:pt>
                <c:pt idx="11572">
                  <c:v>70.286000000000001</c:v>
                </c:pt>
                <c:pt idx="11573">
                  <c:v>70.286000000000001</c:v>
                </c:pt>
                <c:pt idx="11574">
                  <c:v>70.328999999999979</c:v>
                </c:pt>
                <c:pt idx="11575">
                  <c:v>70.328999999999979</c:v>
                </c:pt>
                <c:pt idx="11576">
                  <c:v>70.328999999999979</c:v>
                </c:pt>
                <c:pt idx="11577">
                  <c:v>70.371999999999986</c:v>
                </c:pt>
                <c:pt idx="11578">
                  <c:v>70.371999999999986</c:v>
                </c:pt>
                <c:pt idx="11579">
                  <c:v>70.371999999999986</c:v>
                </c:pt>
                <c:pt idx="11580">
                  <c:v>70.415999999999997</c:v>
                </c:pt>
                <c:pt idx="11581">
                  <c:v>70.415999999999997</c:v>
                </c:pt>
                <c:pt idx="11582">
                  <c:v>70.459000000000003</c:v>
                </c:pt>
                <c:pt idx="11583">
                  <c:v>70.459000000000003</c:v>
                </c:pt>
                <c:pt idx="11584">
                  <c:v>70.459000000000003</c:v>
                </c:pt>
                <c:pt idx="11585">
                  <c:v>70.459000000000003</c:v>
                </c:pt>
                <c:pt idx="11586">
                  <c:v>70.501999999999995</c:v>
                </c:pt>
                <c:pt idx="11587">
                  <c:v>70.501999999999995</c:v>
                </c:pt>
                <c:pt idx="11588">
                  <c:v>70.501999999999995</c:v>
                </c:pt>
                <c:pt idx="11589">
                  <c:v>70.543000000000006</c:v>
                </c:pt>
                <c:pt idx="11590">
                  <c:v>70.543000000000006</c:v>
                </c:pt>
                <c:pt idx="11591">
                  <c:v>70.543000000000006</c:v>
                </c:pt>
                <c:pt idx="11592">
                  <c:v>70.543000000000006</c:v>
                </c:pt>
                <c:pt idx="11593">
                  <c:v>70.543000000000006</c:v>
                </c:pt>
                <c:pt idx="11594">
                  <c:v>70.543000000000006</c:v>
                </c:pt>
                <c:pt idx="11595">
                  <c:v>70.587000000000003</c:v>
                </c:pt>
                <c:pt idx="11596">
                  <c:v>70.587000000000003</c:v>
                </c:pt>
                <c:pt idx="11597">
                  <c:v>70.587000000000003</c:v>
                </c:pt>
                <c:pt idx="11598">
                  <c:v>70.587000000000003</c:v>
                </c:pt>
                <c:pt idx="11599">
                  <c:v>70.587000000000003</c:v>
                </c:pt>
                <c:pt idx="11600">
                  <c:v>70.587000000000003</c:v>
                </c:pt>
                <c:pt idx="11601">
                  <c:v>70.587000000000003</c:v>
                </c:pt>
                <c:pt idx="11602">
                  <c:v>70.587000000000003</c:v>
                </c:pt>
                <c:pt idx="11603">
                  <c:v>70.587000000000003</c:v>
                </c:pt>
                <c:pt idx="11604">
                  <c:v>70.543000000000006</c:v>
                </c:pt>
                <c:pt idx="11605">
                  <c:v>70.543000000000006</c:v>
                </c:pt>
                <c:pt idx="11606">
                  <c:v>70.543000000000006</c:v>
                </c:pt>
                <c:pt idx="11607">
                  <c:v>70.543000000000006</c:v>
                </c:pt>
                <c:pt idx="11608">
                  <c:v>70.543000000000006</c:v>
                </c:pt>
                <c:pt idx="11609">
                  <c:v>70.543000000000006</c:v>
                </c:pt>
                <c:pt idx="11610">
                  <c:v>70.543000000000006</c:v>
                </c:pt>
                <c:pt idx="11611">
                  <c:v>70.501999999999995</c:v>
                </c:pt>
                <c:pt idx="11612">
                  <c:v>70.543000000000006</c:v>
                </c:pt>
                <c:pt idx="11613">
                  <c:v>70.543000000000006</c:v>
                </c:pt>
                <c:pt idx="11614">
                  <c:v>70.501999999999995</c:v>
                </c:pt>
                <c:pt idx="11615">
                  <c:v>70.501999999999995</c:v>
                </c:pt>
                <c:pt idx="11616">
                  <c:v>70.501999999999995</c:v>
                </c:pt>
                <c:pt idx="11617">
                  <c:v>70.501999999999995</c:v>
                </c:pt>
                <c:pt idx="11618">
                  <c:v>70.501999999999995</c:v>
                </c:pt>
                <c:pt idx="11619">
                  <c:v>70.501999999999995</c:v>
                </c:pt>
                <c:pt idx="11620">
                  <c:v>70.501999999999995</c:v>
                </c:pt>
                <c:pt idx="11621">
                  <c:v>70.501999999999995</c:v>
                </c:pt>
                <c:pt idx="11622">
                  <c:v>70.501999999999995</c:v>
                </c:pt>
                <c:pt idx="11623">
                  <c:v>70.501999999999995</c:v>
                </c:pt>
                <c:pt idx="11624">
                  <c:v>70.501999999999995</c:v>
                </c:pt>
                <c:pt idx="11625">
                  <c:v>70.501999999999995</c:v>
                </c:pt>
                <c:pt idx="11626">
                  <c:v>70.501999999999995</c:v>
                </c:pt>
                <c:pt idx="11627">
                  <c:v>70.543000000000006</c:v>
                </c:pt>
                <c:pt idx="11628">
                  <c:v>70.543000000000006</c:v>
                </c:pt>
                <c:pt idx="11629">
                  <c:v>70.543000000000006</c:v>
                </c:pt>
                <c:pt idx="11630">
                  <c:v>70.543000000000006</c:v>
                </c:pt>
                <c:pt idx="11631">
                  <c:v>70.543000000000006</c:v>
                </c:pt>
                <c:pt idx="11632">
                  <c:v>70.543000000000006</c:v>
                </c:pt>
                <c:pt idx="11633">
                  <c:v>70.543000000000006</c:v>
                </c:pt>
                <c:pt idx="11634">
                  <c:v>70.543000000000006</c:v>
                </c:pt>
                <c:pt idx="11635">
                  <c:v>70.587000000000003</c:v>
                </c:pt>
                <c:pt idx="11636">
                  <c:v>70.587000000000003</c:v>
                </c:pt>
                <c:pt idx="11637">
                  <c:v>70.587000000000003</c:v>
                </c:pt>
                <c:pt idx="11638">
                  <c:v>70.587000000000003</c:v>
                </c:pt>
                <c:pt idx="11639">
                  <c:v>70.587000000000003</c:v>
                </c:pt>
                <c:pt idx="11640">
                  <c:v>70.587000000000003</c:v>
                </c:pt>
                <c:pt idx="11641">
                  <c:v>70.587000000000003</c:v>
                </c:pt>
                <c:pt idx="11642">
                  <c:v>70.587000000000003</c:v>
                </c:pt>
                <c:pt idx="11643">
                  <c:v>70.587000000000003</c:v>
                </c:pt>
                <c:pt idx="11644">
                  <c:v>70.63</c:v>
                </c:pt>
                <c:pt idx="11645">
                  <c:v>70.63</c:v>
                </c:pt>
                <c:pt idx="11646">
                  <c:v>70.63</c:v>
                </c:pt>
                <c:pt idx="11647">
                  <c:v>70.63</c:v>
                </c:pt>
                <c:pt idx="11648">
                  <c:v>70.587000000000003</c:v>
                </c:pt>
                <c:pt idx="11649">
                  <c:v>70.63</c:v>
                </c:pt>
                <c:pt idx="11650">
                  <c:v>70.63</c:v>
                </c:pt>
                <c:pt idx="11651">
                  <c:v>70.63</c:v>
                </c:pt>
                <c:pt idx="11652">
                  <c:v>70.63</c:v>
                </c:pt>
                <c:pt idx="11653">
                  <c:v>70.63</c:v>
                </c:pt>
                <c:pt idx="11654">
                  <c:v>70.63</c:v>
                </c:pt>
                <c:pt idx="11655">
                  <c:v>70.63</c:v>
                </c:pt>
                <c:pt idx="11656">
                  <c:v>70.672999999999988</c:v>
                </c:pt>
                <c:pt idx="11657">
                  <c:v>70.672999999999988</c:v>
                </c:pt>
                <c:pt idx="11658">
                  <c:v>70.672999999999988</c:v>
                </c:pt>
                <c:pt idx="11659">
                  <c:v>70.672999999999988</c:v>
                </c:pt>
                <c:pt idx="11660">
                  <c:v>70.672999999999988</c:v>
                </c:pt>
                <c:pt idx="11661">
                  <c:v>70.672999999999988</c:v>
                </c:pt>
                <c:pt idx="11662">
                  <c:v>70.715999999999994</c:v>
                </c:pt>
                <c:pt idx="11663">
                  <c:v>70.715999999999994</c:v>
                </c:pt>
                <c:pt idx="11664">
                  <c:v>70.715999999999994</c:v>
                </c:pt>
                <c:pt idx="11665">
                  <c:v>70.715999999999994</c:v>
                </c:pt>
                <c:pt idx="11666">
                  <c:v>70.715999999999994</c:v>
                </c:pt>
                <c:pt idx="11667">
                  <c:v>70.715999999999994</c:v>
                </c:pt>
                <c:pt idx="11668">
                  <c:v>70.715999999999994</c:v>
                </c:pt>
                <c:pt idx="11669">
                  <c:v>70.759</c:v>
                </c:pt>
                <c:pt idx="11670">
                  <c:v>70.759</c:v>
                </c:pt>
                <c:pt idx="11671">
                  <c:v>70.759</c:v>
                </c:pt>
                <c:pt idx="11672">
                  <c:v>70.759</c:v>
                </c:pt>
                <c:pt idx="11673">
                  <c:v>70.759</c:v>
                </c:pt>
                <c:pt idx="11674">
                  <c:v>70.759</c:v>
                </c:pt>
                <c:pt idx="11675">
                  <c:v>70.759</c:v>
                </c:pt>
                <c:pt idx="11676">
                  <c:v>70.759</c:v>
                </c:pt>
                <c:pt idx="11677">
                  <c:v>70.759</c:v>
                </c:pt>
                <c:pt idx="11678">
                  <c:v>70.715999999999994</c:v>
                </c:pt>
                <c:pt idx="11679">
                  <c:v>70.715999999999994</c:v>
                </c:pt>
                <c:pt idx="11680">
                  <c:v>70.715999999999994</c:v>
                </c:pt>
                <c:pt idx="11681">
                  <c:v>70.672999999999988</c:v>
                </c:pt>
                <c:pt idx="11682">
                  <c:v>70.672999999999988</c:v>
                </c:pt>
                <c:pt idx="11683">
                  <c:v>70.63</c:v>
                </c:pt>
                <c:pt idx="11684">
                  <c:v>70.63</c:v>
                </c:pt>
                <c:pt idx="11685">
                  <c:v>70.587000000000003</c:v>
                </c:pt>
                <c:pt idx="11686">
                  <c:v>70.543000000000006</c:v>
                </c:pt>
                <c:pt idx="11687">
                  <c:v>70.501999999999995</c:v>
                </c:pt>
                <c:pt idx="11688">
                  <c:v>70.415999999999997</c:v>
                </c:pt>
                <c:pt idx="11689">
                  <c:v>70.415999999999997</c:v>
                </c:pt>
                <c:pt idx="11690">
                  <c:v>70.371999999999986</c:v>
                </c:pt>
                <c:pt idx="11691">
                  <c:v>70.371999999999986</c:v>
                </c:pt>
                <c:pt idx="11692">
                  <c:v>70.328999999999979</c:v>
                </c:pt>
                <c:pt idx="11693">
                  <c:v>70.328999999999979</c:v>
                </c:pt>
                <c:pt idx="11694">
                  <c:v>70.286000000000001</c:v>
                </c:pt>
                <c:pt idx="11695">
                  <c:v>70.286000000000001</c:v>
                </c:pt>
                <c:pt idx="11696">
                  <c:v>70.286000000000001</c:v>
                </c:pt>
                <c:pt idx="11697">
                  <c:v>70.242999999999995</c:v>
                </c:pt>
                <c:pt idx="11698">
                  <c:v>70.242999999999995</c:v>
                </c:pt>
                <c:pt idx="11699">
                  <c:v>70.242999999999995</c:v>
                </c:pt>
                <c:pt idx="11700">
                  <c:v>70.200999999999993</c:v>
                </c:pt>
                <c:pt idx="11701">
                  <c:v>70.200999999999993</c:v>
                </c:pt>
                <c:pt idx="11702">
                  <c:v>70.200999999999993</c:v>
                </c:pt>
                <c:pt idx="11703">
                  <c:v>70.157999999999987</c:v>
                </c:pt>
                <c:pt idx="11704">
                  <c:v>70.157999999999987</c:v>
                </c:pt>
                <c:pt idx="11705">
                  <c:v>70.157999999999987</c:v>
                </c:pt>
                <c:pt idx="11706">
                  <c:v>70.157999999999987</c:v>
                </c:pt>
                <c:pt idx="11707">
                  <c:v>70.114999999999995</c:v>
                </c:pt>
                <c:pt idx="11708">
                  <c:v>70.114999999999995</c:v>
                </c:pt>
                <c:pt idx="11709">
                  <c:v>70.114999999999995</c:v>
                </c:pt>
                <c:pt idx="11710">
                  <c:v>70.114999999999995</c:v>
                </c:pt>
                <c:pt idx="11711">
                  <c:v>70.114999999999995</c:v>
                </c:pt>
                <c:pt idx="11712">
                  <c:v>70.114999999999995</c:v>
                </c:pt>
                <c:pt idx="11713">
                  <c:v>70.114999999999995</c:v>
                </c:pt>
                <c:pt idx="11714">
                  <c:v>70.114999999999995</c:v>
                </c:pt>
                <c:pt idx="11715">
                  <c:v>70.114999999999995</c:v>
                </c:pt>
                <c:pt idx="11716">
                  <c:v>70.114999999999995</c:v>
                </c:pt>
                <c:pt idx="11717">
                  <c:v>70.114999999999995</c:v>
                </c:pt>
                <c:pt idx="11718">
                  <c:v>70.114999999999995</c:v>
                </c:pt>
                <c:pt idx="11719">
                  <c:v>70.114999999999995</c:v>
                </c:pt>
                <c:pt idx="11720">
                  <c:v>70.114999999999995</c:v>
                </c:pt>
                <c:pt idx="11721">
                  <c:v>70.157999999999987</c:v>
                </c:pt>
                <c:pt idx="11722">
                  <c:v>70.242999999999995</c:v>
                </c:pt>
                <c:pt idx="11723">
                  <c:v>70.328999999999979</c:v>
                </c:pt>
                <c:pt idx="11724">
                  <c:v>70.415999999999997</c:v>
                </c:pt>
                <c:pt idx="11725">
                  <c:v>70.543000000000006</c:v>
                </c:pt>
                <c:pt idx="11726">
                  <c:v>70.63</c:v>
                </c:pt>
                <c:pt idx="11727">
                  <c:v>70.759</c:v>
                </c:pt>
                <c:pt idx="11728">
                  <c:v>70.846000000000004</c:v>
                </c:pt>
                <c:pt idx="11729">
                  <c:v>70.974000000000004</c:v>
                </c:pt>
                <c:pt idx="11730">
                  <c:v>71.016999999999996</c:v>
                </c:pt>
                <c:pt idx="11731">
                  <c:v>71.06</c:v>
                </c:pt>
                <c:pt idx="11732">
                  <c:v>71.06</c:v>
                </c:pt>
                <c:pt idx="11733">
                  <c:v>71.10299999999998</c:v>
                </c:pt>
                <c:pt idx="11734">
                  <c:v>71.06</c:v>
                </c:pt>
                <c:pt idx="11735">
                  <c:v>71.06</c:v>
                </c:pt>
                <c:pt idx="11736">
                  <c:v>71.06</c:v>
                </c:pt>
                <c:pt idx="11737">
                  <c:v>71.06</c:v>
                </c:pt>
                <c:pt idx="11738">
                  <c:v>71.06</c:v>
                </c:pt>
                <c:pt idx="11739">
                  <c:v>71.016999999999996</c:v>
                </c:pt>
                <c:pt idx="11740">
                  <c:v>71.016999999999996</c:v>
                </c:pt>
                <c:pt idx="11741">
                  <c:v>71.016999999999996</c:v>
                </c:pt>
                <c:pt idx="11742">
                  <c:v>70.974000000000004</c:v>
                </c:pt>
                <c:pt idx="11743">
                  <c:v>70.974000000000004</c:v>
                </c:pt>
                <c:pt idx="11744">
                  <c:v>70.974000000000004</c:v>
                </c:pt>
                <c:pt idx="11745">
                  <c:v>70.930000000000007</c:v>
                </c:pt>
                <c:pt idx="11746">
                  <c:v>70.930000000000007</c:v>
                </c:pt>
                <c:pt idx="11747">
                  <c:v>70.930000000000007</c:v>
                </c:pt>
                <c:pt idx="11748">
                  <c:v>70.887</c:v>
                </c:pt>
                <c:pt idx="11749">
                  <c:v>70.887</c:v>
                </c:pt>
                <c:pt idx="11750">
                  <c:v>70.887</c:v>
                </c:pt>
                <c:pt idx="11751">
                  <c:v>70.846000000000004</c:v>
                </c:pt>
                <c:pt idx="11752">
                  <c:v>70.846000000000004</c:v>
                </c:pt>
                <c:pt idx="11753">
                  <c:v>70.846000000000004</c:v>
                </c:pt>
                <c:pt idx="11754">
                  <c:v>70.802999999999983</c:v>
                </c:pt>
                <c:pt idx="11755">
                  <c:v>70.802999999999983</c:v>
                </c:pt>
                <c:pt idx="11756">
                  <c:v>70.759</c:v>
                </c:pt>
                <c:pt idx="11757">
                  <c:v>70.759</c:v>
                </c:pt>
                <c:pt idx="11758">
                  <c:v>70.759</c:v>
                </c:pt>
                <c:pt idx="11759">
                  <c:v>70.715999999999994</c:v>
                </c:pt>
                <c:pt idx="11760">
                  <c:v>70.715999999999994</c:v>
                </c:pt>
                <c:pt idx="11761">
                  <c:v>70.715999999999994</c:v>
                </c:pt>
                <c:pt idx="11762">
                  <c:v>70.672999999999988</c:v>
                </c:pt>
                <c:pt idx="11763">
                  <c:v>70.672999999999988</c:v>
                </c:pt>
                <c:pt idx="11764">
                  <c:v>70.672999999999988</c:v>
                </c:pt>
                <c:pt idx="11765">
                  <c:v>70.63</c:v>
                </c:pt>
                <c:pt idx="11766">
                  <c:v>70.63</c:v>
                </c:pt>
                <c:pt idx="11767">
                  <c:v>70.587000000000003</c:v>
                </c:pt>
                <c:pt idx="11768">
                  <c:v>70.587000000000003</c:v>
                </c:pt>
                <c:pt idx="11769">
                  <c:v>70.587000000000003</c:v>
                </c:pt>
                <c:pt idx="11770">
                  <c:v>70.543000000000006</c:v>
                </c:pt>
                <c:pt idx="11771">
                  <c:v>70.543000000000006</c:v>
                </c:pt>
                <c:pt idx="11772">
                  <c:v>70.543000000000006</c:v>
                </c:pt>
                <c:pt idx="11773">
                  <c:v>70.543000000000006</c:v>
                </c:pt>
                <c:pt idx="11774">
                  <c:v>70.501999999999995</c:v>
                </c:pt>
                <c:pt idx="11775">
                  <c:v>70.501999999999995</c:v>
                </c:pt>
                <c:pt idx="11776">
                  <c:v>70.501999999999995</c:v>
                </c:pt>
                <c:pt idx="11777">
                  <c:v>70.459000000000003</c:v>
                </c:pt>
                <c:pt idx="11778">
                  <c:v>70.459000000000003</c:v>
                </c:pt>
                <c:pt idx="11779">
                  <c:v>70.459000000000003</c:v>
                </c:pt>
                <c:pt idx="11780">
                  <c:v>70.415999999999997</c:v>
                </c:pt>
                <c:pt idx="11781">
                  <c:v>70.415999999999997</c:v>
                </c:pt>
                <c:pt idx="11782">
                  <c:v>70.415999999999997</c:v>
                </c:pt>
                <c:pt idx="11783">
                  <c:v>70.371999999999986</c:v>
                </c:pt>
                <c:pt idx="11784">
                  <c:v>70.371999999999986</c:v>
                </c:pt>
                <c:pt idx="11785">
                  <c:v>70.371999999999986</c:v>
                </c:pt>
                <c:pt idx="11786">
                  <c:v>70.371999999999986</c:v>
                </c:pt>
                <c:pt idx="11787">
                  <c:v>70.415999999999997</c:v>
                </c:pt>
                <c:pt idx="11788">
                  <c:v>70.459000000000003</c:v>
                </c:pt>
                <c:pt idx="11789">
                  <c:v>70.543000000000006</c:v>
                </c:pt>
                <c:pt idx="11790">
                  <c:v>70.63</c:v>
                </c:pt>
                <c:pt idx="11791">
                  <c:v>70.715999999999994</c:v>
                </c:pt>
                <c:pt idx="11792">
                  <c:v>70.802999999999983</c:v>
                </c:pt>
                <c:pt idx="11793">
                  <c:v>70.802999999999983</c:v>
                </c:pt>
                <c:pt idx="11794">
                  <c:v>70.846000000000004</c:v>
                </c:pt>
                <c:pt idx="11795">
                  <c:v>70.802999999999983</c:v>
                </c:pt>
                <c:pt idx="11796">
                  <c:v>70.802999999999983</c:v>
                </c:pt>
                <c:pt idx="11797">
                  <c:v>70.846000000000004</c:v>
                </c:pt>
                <c:pt idx="11798">
                  <c:v>70.802999999999983</c:v>
                </c:pt>
                <c:pt idx="11799">
                  <c:v>70.802999999999983</c:v>
                </c:pt>
                <c:pt idx="11800">
                  <c:v>70.802999999999983</c:v>
                </c:pt>
                <c:pt idx="11801">
                  <c:v>70.802999999999983</c:v>
                </c:pt>
                <c:pt idx="11802">
                  <c:v>70.759</c:v>
                </c:pt>
                <c:pt idx="11803">
                  <c:v>70.759</c:v>
                </c:pt>
                <c:pt idx="11804">
                  <c:v>70.759</c:v>
                </c:pt>
                <c:pt idx="11805">
                  <c:v>70.759</c:v>
                </c:pt>
                <c:pt idx="11806">
                  <c:v>70.759</c:v>
                </c:pt>
                <c:pt idx="11807">
                  <c:v>70.802999999999983</c:v>
                </c:pt>
                <c:pt idx="11808">
                  <c:v>70.846000000000004</c:v>
                </c:pt>
                <c:pt idx="11809">
                  <c:v>70.930000000000007</c:v>
                </c:pt>
                <c:pt idx="11810">
                  <c:v>71.016999999999996</c:v>
                </c:pt>
                <c:pt idx="11811">
                  <c:v>71.06</c:v>
                </c:pt>
                <c:pt idx="11812">
                  <c:v>71.06</c:v>
                </c:pt>
                <c:pt idx="11813">
                  <c:v>71.06</c:v>
                </c:pt>
                <c:pt idx="11814">
                  <c:v>71.06</c:v>
                </c:pt>
                <c:pt idx="11815">
                  <c:v>71.06</c:v>
                </c:pt>
                <c:pt idx="11816">
                  <c:v>71.06</c:v>
                </c:pt>
                <c:pt idx="11817">
                  <c:v>71.06</c:v>
                </c:pt>
                <c:pt idx="11818">
                  <c:v>71.06</c:v>
                </c:pt>
                <c:pt idx="11819">
                  <c:v>71.06</c:v>
                </c:pt>
                <c:pt idx="11820">
                  <c:v>71.06</c:v>
                </c:pt>
                <c:pt idx="11821">
                  <c:v>71.06</c:v>
                </c:pt>
                <c:pt idx="11822">
                  <c:v>71.06</c:v>
                </c:pt>
                <c:pt idx="11823">
                  <c:v>71.06</c:v>
                </c:pt>
                <c:pt idx="11824">
                  <c:v>71.016999999999996</c:v>
                </c:pt>
                <c:pt idx="11825">
                  <c:v>71.016999999999996</c:v>
                </c:pt>
                <c:pt idx="11826">
                  <c:v>71.016999999999996</c:v>
                </c:pt>
                <c:pt idx="11827">
                  <c:v>71.016999999999996</c:v>
                </c:pt>
                <c:pt idx="11828">
                  <c:v>71.016999999999996</c:v>
                </c:pt>
                <c:pt idx="11829">
                  <c:v>71.016999999999996</c:v>
                </c:pt>
                <c:pt idx="11830">
                  <c:v>71.016999999999996</c:v>
                </c:pt>
                <c:pt idx="11831">
                  <c:v>71.016999999999996</c:v>
                </c:pt>
                <c:pt idx="11832">
                  <c:v>71.016999999999996</c:v>
                </c:pt>
                <c:pt idx="11833">
                  <c:v>71.016999999999996</c:v>
                </c:pt>
                <c:pt idx="11834">
                  <c:v>70.974000000000004</c:v>
                </c:pt>
                <c:pt idx="11835">
                  <c:v>70.974000000000004</c:v>
                </c:pt>
                <c:pt idx="11836">
                  <c:v>70.930000000000007</c:v>
                </c:pt>
                <c:pt idx="11837">
                  <c:v>70.930000000000007</c:v>
                </c:pt>
                <c:pt idx="11838">
                  <c:v>70.930000000000007</c:v>
                </c:pt>
                <c:pt idx="11839">
                  <c:v>70.930000000000007</c:v>
                </c:pt>
                <c:pt idx="11840">
                  <c:v>70.887</c:v>
                </c:pt>
                <c:pt idx="11841">
                  <c:v>70.887</c:v>
                </c:pt>
                <c:pt idx="11842">
                  <c:v>70.887</c:v>
                </c:pt>
                <c:pt idx="11843">
                  <c:v>70.846000000000004</c:v>
                </c:pt>
              </c:numCache>
            </c:numRef>
          </c:yVal>
        </c:ser>
        <c:ser>
          <c:idx val="1"/>
          <c:order val="1"/>
          <c:tx>
            <c:v>Inside</c:v>
          </c:tx>
          <c:spPr>
            <a:ln w="28575">
              <a:noFill/>
            </a:ln>
          </c:spPr>
          <c:xVal>
            <c:numRef>
              <c:f>'HOBO DATA'!$D$3:$D$11846</c:f>
              <c:numCache>
                <c:formatCode>General</c:formatCode>
                <c:ptCount val="11844"/>
                <c:pt idx="0">
                  <c:v>-123.63333329999998</c:v>
                </c:pt>
                <c:pt idx="1">
                  <c:v>-123.6</c:v>
                </c:pt>
                <c:pt idx="2">
                  <c:v>-123.56666670000003</c:v>
                </c:pt>
                <c:pt idx="3">
                  <c:v>-123.5333333</c:v>
                </c:pt>
                <c:pt idx="4">
                  <c:v>-123.5</c:v>
                </c:pt>
                <c:pt idx="5">
                  <c:v>-123.46666670000003</c:v>
                </c:pt>
                <c:pt idx="6">
                  <c:v>-123.4333333</c:v>
                </c:pt>
                <c:pt idx="7">
                  <c:v>-123.4</c:v>
                </c:pt>
                <c:pt idx="8">
                  <c:v>-123.36666670000002</c:v>
                </c:pt>
                <c:pt idx="9">
                  <c:v>-123.33333330000001</c:v>
                </c:pt>
                <c:pt idx="10">
                  <c:v>-123.3</c:v>
                </c:pt>
                <c:pt idx="11">
                  <c:v>-123.26666670000003</c:v>
                </c:pt>
                <c:pt idx="12">
                  <c:v>-123.2333333</c:v>
                </c:pt>
                <c:pt idx="13">
                  <c:v>-123.2</c:v>
                </c:pt>
                <c:pt idx="14">
                  <c:v>-123.16666669999999</c:v>
                </c:pt>
                <c:pt idx="15">
                  <c:v>-123.13333329999998</c:v>
                </c:pt>
                <c:pt idx="16">
                  <c:v>-123.1</c:v>
                </c:pt>
                <c:pt idx="17">
                  <c:v>-123.06666670000003</c:v>
                </c:pt>
                <c:pt idx="18">
                  <c:v>-123.0333333</c:v>
                </c:pt>
                <c:pt idx="19">
                  <c:v>-123</c:v>
                </c:pt>
                <c:pt idx="20">
                  <c:v>-122.96666670000003</c:v>
                </c:pt>
                <c:pt idx="21">
                  <c:v>-122.9333333</c:v>
                </c:pt>
                <c:pt idx="22">
                  <c:v>-122.9</c:v>
                </c:pt>
                <c:pt idx="23">
                  <c:v>-122.86666670000002</c:v>
                </c:pt>
                <c:pt idx="24">
                  <c:v>-122.83333330000001</c:v>
                </c:pt>
                <c:pt idx="25">
                  <c:v>-122.8</c:v>
                </c:pt>
                <c:pt idx="26">
                  <c:v>-122.76666670000003</c:v>
                </c:pt>
                <c:pt idx="27">
                  <c:v>-122.7333333</c:v>
                </c:pt>
                <c:pt idx="28">
                  <c:v>-122.7</c:v>
                </c:pt>
                <c:pt idx="29">
                  <c:v>-122.66666669999999</c:v>
                </c:pt>
                <c:pt idx="30">
                  <c:v>-122.63333329999998</c:v>
                </c:pt>
                <c:pt idx="31">
                  <c:v>-122.6</c:v>
                </c:pt>
                <c:pt idx="32">
                  <c:v>-122.56666670000003</c:v>
                </c:pt>
                <c:pt idx="33">
                  <c:v>-122.5333333</c:v>
                </c:pt>
                <c:pt idx="34">
                  <c:v>-122.5</c:v>
                </c:pt>
                <c:pt idx="35">
                  <c:v>-122.46666670000003</c:v>
                </c:pt>
                <c:pt idx="36">
                  <c:v>-122.4333333</c:v>
                </c:pt>
                <c:pt idx="37">
                  <c:v>-122.4</c:v>
                </c:pt>
                <c:pt idx="38">
                  <c:v>-122.36666670000002</c:v>
                </c:pt>
                <c:pt idx="39">
                  <c:v>-122.33333330000001</c:v>
                </c:pt>
                <c:pt idx="40">
                  <c:v>-122.3</c:v>
                </c:pt>
                <c:pt idx="41">
                  <c:v>-122.26666670000003</c:v>
                </c:pt>
                <c:pt idx="42">
                  <c:v>-122.2333333</c:v>
                </c:pt>
                <c:pt idx="43">
                  <c:v>-122.2</c:v>
                </c:pt>
                <c:pt idx="44">
                  <c:v>-122.16666669999999</c:v>
                </c:pt>
                <c:pt idx="45">
                  <c:v>-122.13333329999998</c:v>
                </c:pt>
                <c:pt idx="46">
                  <c:v>-122.1</c:v>
                </c:pt>
                <c:pt idx="47">
                  <c:v>-122.06666670000003</c:v>
                </c:pt>
                <c:pt idx="48">
                  <c:v>-122.0333333</c:v>
                </c:pt>
                <c:pt idx="49">
                  <c:v>-122</c:v>
                </c:pt>
                <c:pt idx="50">
                  <c:v>-121.96666670000003</c:v>
                </c:pt>
                <c:pt idx="51">
                  <c:v>-121.9333333</c:v>
                </c:pt>
                <c:pt idx="52">
                  <c:v>-121.9</c:v>
                </c:pt>
                <c:pt idx="53">
                  <c:v>-121.86666670000002</c:v>
                </c:pt>
                <c:pt idx="54">
                  <c:v>-121.83333330000001</c:v>
                </c:pt>
                <c:pt idx="55">
                  <c:v>-121.8</c:v>
                </c:pt>
                <c:pt idx="56">
                  <c:v>-121.76666670000003</c:v>
                </c:pt>
                <c:pt idx="57">
                  <c:v>-121.7333333</c:v>
                </c:pt>
                <c:pt idx="58">
                  <c:v>-121.7</c:v>
                </c:pt>
                <c:pt idx="59">
                  <c:v>-121.66666669999999</c:v>
                </c:pt>
                <c:pt idx="60">
                  <c:v>-121.63333329999998</c:v>
                </c:pt>
                <c:pt idx="61">
                  <c:v>-121.6</c:v>
                </c:pt>
                <c:pt idx="62">
                  <c:v>-121.56666670000003</c:v>
                </c:pt>
                <c:pt idx="63">
                  <c:v>-121.5333333</c:v>
                </c:pt>
                <c:pt idx="64">
                  <c:v>-121.5</c:v>
                </c:pt>
                <c:pt idx="65">
                  <c:v>-121.46666670000003</c:v>
                </c:pt>
                <c:pt idx="66">
                  <c:v>-121.4333333</c:v>
                </c:pt>
                <c:pt idx="67">
                  <c:v>-121.4</c:v>
                </c:pt>
                <c:pt idx="68">
                  <c:v>-121.36666670000002</c:v>
                </c:pt>
                <c:pt idx="69">
                  <c:v>-121.33333330000001</c:v>
                </c:pt>
                <c:pt idx="70">
                  <c:v>-121.3</c:v>
                </c:pt>
                <c:pt idx="71">
                  <c:v>-121.26666670000003</c:v>
                </c:pt>
                <c:pt idx="72">
                  <c:v>-121.2333333</c:v>
                </c:pt>
                <c:pt idx="73">
                  <c:v>-121.2</c:v>
                </c:pt>
                <c:pt idx="74">
                  <c:v>-121.16666669999999</c:v>
                </c:pt>
                <c:pt idx="75">
                  <c:v>-121.13333329999998</c:v>
                </c:pt>
                <c:pt idx="76">
                  <c:v>-121.1</c:v>
                </c:pt>
                <c:pt idx="77">
                  <c:v>-121.06666670000003</c:v>
                </c:pt>
                <c:pt idx="78">
                  <c:v>-121.0333333</c:v>
                </c:pt>
                <c:pt idx="79">
                  <c:v>-121</c:v>
                </c:pt>
                <c:pt idx="80">
                  <c:v>-120.96666670000003</c:v>
                </c:pt>
                <c:pt idx="81">
                  <c:v>-120.9333333</c:v>
                </c:pt>
                <c:pt idx="82">
                  <c:v>-120.9</c:v>
                </c:pt>
                <c:pt idx="83">
                  <c:v>-120.86666670000002</c:v>
                </c:pt>
                <c:pt idx="84">
                  <c:v>-120.83333330000001</c:v>
                </c:pt>
                <c:pt idx="85">
                  <c:v>-120.8</c:v>
                </c:pt>
                <c:pt idx="86">
                  <c:v>-120.76666670000003</c:v>
                </c:pt>
                <c:pt idx="87">
                  <c:v>-120.7333333</c:v>
                </c:pt>
                <c:pt idx="88">
                  <c:v>-120.7</c:v>
                </c:pt>
                <c:pt idx="89">
                  <c:v>-120.66666669999999</c:v>
                </c:pt>
                <c:pt idx="90">
                  <c:v>-120.63333329999998</c:v>
                </c:pt>
                <c:pt idx="91">
                  <c:v>-120.6</c:v>
                </c:pt>
                <c:pt idx="92">
                  <c:v>-120.56666670000003</c:v>
                </c:pt>
                <c:pt idx="93">
                  <c:v>-120.5333333</c:v>
                </c:pt>
                <c:pt idx="94">
                  <c:v>-120.5</c:v>
                </c:pt>
                <c:pt idx="95">
                  <c:v>-120.46666670000003</c:v>
                </c:pt>
                <c:pt idx="96">
                  <c:v>-120.4333333</c:v>
                </c:pt>
                <c:pt idx="97">
                  <c:v>-120.4</c:v>
                </c:pt>
                <c:pt idx="98">
                  <c:v>-120.36666670000002</c:v>
                </c:pt>
                <c:pt idx="99">
                  <c:v>-120.33333330000001</c:v>
                </c:pt>
                <c:pt idx="100">
                  <c:v>-120.3</c:v>
                </c:pt>
                <c:pt idx="101">
                  <c:v>-120.26666670000003</c:v>
                </c:pt>
                <c:pt idx="102">
                  <c:v>-120.2333333</c:v>
                </c:pt>
                <c:pt idx="103">
                  <c:v>-120.2</c:v>
                </c:pt>
                <c:pt idx="104">
                  <c:v>-120.16666669999999</c:v>
                </c:pt>
                <c:pt idx="105">
                  <c:v>-120.13333329999998</c:v>
                </c:pt>
                <c:pt idx="106">
                  <c:v>-120.1</c:v>
                </c:pt>
                <c:pt idx="107">
                  <c:v>-120.06666670000003</c:v>
                </c:pt>
                <c:pt idx="108">
                  <c:v>-120.0333333</c:v>
                </c:pt>
                <c:pt idx="109">
                  <c:v>-120</c:v>
                </c:pt>
                <c:pt idx="110">
                  <c:v>-119.96666670000003</c:v>
                </c:pt>
                <c:pt idx="111">
                  <c:v>-119.9333333</c:v>
                </c:pt>
                <c:pt idx="112">
                  <c:v>-119.9</c:v>
                </c:pt>
                <c:pt idx="113">
                  <c:v>-119.86666670000002</c:v>
                </c:pt>
                <c:pt idx="114">
                  <c:v>-119.83333330000001</c:v>
                </c:pt>
                <c:pt idx="115">
                  <c:v>-119.8</c:v>
                </c:pt>
                <c:pt idx="116">
                  <c:v>-119.76666670000003</c:v>
                </c:pt>
                <c:pt idx="117">
                  <c:v>-119.7333333</c:v>
                </c:pt>
                <c:pt idx="118">
                  <c:v>-119.7</c:v>
                </c:pt>
                <c:pt idx="119">
                  <c:v>-119.66666669999999</c:v>
                </c:pt>
                <c:pt idx="120">
                  <c:v>-119.63333329999998</c:v>
                </c:pt>
                <c:pt idx="121">
                  <c:v>-119.6</c:v>
                </c:pt>
                <c:pt idx="122">
                  <c:v>-119.56666670000003</c:v>
                </c:pt>
                <c:pt idx="123">
                  <c:v>-119.5333333</c:v>
                </c:pt>
                <c:pt idx="124">
                  <c:v>-119.5</c:v>
                </c:pt>
                <c:pt idx="125">
                  <c:v>-119.46666670000003</c:v>
                </c:pt>
                <c:pt idx="126">
                  <c:v>-119.4333333</c:v>
                </c:pt>
                <c:pt idx="127">
                  <c:v>-119.4</c:v>
                </c:pt>
                <c:pt idx="128">
                  <c:v>-119.36666670000002</c:v>
                </c:pt>
                <c:pt idx="129">
                  <c:v>-119.33333330000001</c:v>
                </c:pt>
                <c:pt idx="130">
                  <c:v>-119.3</c:v>
                </c:pt>
                <c:pt idx="131">
                  <c:v>-119.26666670000003</c:v>
                </c:pt>
                <c:pt idx="132">
                  <c:v>-119.2333333</c:v>
                </c:pt>
                <c:pt idx="133">
                  <c:v>-119.2</c:v>
                </c:pt>
                <c:pt idx="134">
                  <c:v>-119.16666669999999</c:v>
                </c:pt>
                <c:pt idx="135">
                  <c:v>-119.13333329999998</c:v>
                </c:pt>
                <c:pt idx="136">
                  <c:v>-119.1</c:v>
                </c:pt>
                <c:pt idx="137">
                  <c:v>-119.06666670000003</c:v>
                </c:pt>
                <c:pt idx="138">
                  <c:v>-119.0333333</c:v>
                </c:pt>
                <c:pt idx="139">
                  <c:v>-119</c:v>
                </c:pt>
                <c:pt idx="140">
                  <c:v>-118.96666670000003</c:v>
                </c:pt>
                <c:pt idx="141">
                  <c:v>-118.9333333</c:v>
                </c:pt>
                <c:pt idx="142">
                  <c:v>-118.9</c:v>
                </c:pt>
                <c:pt idx="143">
                  <c:v>-118.86666670000002</c:v>
                </c:pt>
                <c:pt idx="144">
                  <c:v>-118.83333330000001</c:v>
                </c:pt>
                <c:pt idx="145">
                  <c:v>-118.8</c:v>
                </c:pt>
                <c:pt idx="146">
                  <c:v>-118.76666670000003</c:v>
                </c:pt>
                <c:pt idx="147">
                  <c:v>-118.7333333</c:v>
                </c:pt>
                <c:pt idx="148">
                  <c:v>-118.7</c:v>
                </c:pt>
                <c:pt idx="149">
                  <c:v>-118.66666669999999</c:v>
                </c:pt>
                <c:pt idx="150">
                  <c:v>-118.63333329999998</c:v>
                </c:pt>
                <c:pt idx="151">
                  <c:v>-118.6</c:v>
                </c:pt>
                <c:pt idx="152">
                  <c:v>-118.56666670000003</c:v>
                </c:pt>
                <c:pt idx="153">
                  <c:v>-118.5333333</c:v>
                </c:pt>
                <c:pt idx="154">
                  <c:v>-118.5</c:v>
                </c:pt>
                <c:pt idx="155">
                  <c:v>-118.46666670000003</c:v>
                </c:pt>
                <c:pt idx="156">
                  <c:v>-118.4333333</c:v>
                </c:pt>
                <c:pt idx="157">
                  <c:v>-118.4</c:v>
                </c:pt>
                <c:pt idx="158">
                  <c:v>-118.36666670000002</c:v>
                </c:pt>
                <c:pt idx="159">
                  <c:v>-118.33333330000001</c:v>
                </c:pt>
                <c:pt idx="160">
                  <c:v>-118.3</c:v>
                </c:pt>
                <c:pt idx="161">
                  <c:v>-118.26666670000003</c:v>
                </c:pt>
                <c:pt idx="162">
                  <c:v>-118.2333333</c:v>
                </c:pt>
                <c:pt idx="163">
                  <c:v>-118.2</c:v>
                </c:pt>
                <c:pt idx="164">
                  <c:v>-118.16666669999999</c:v>
                </c:pt>
                <c:pt idx="165">
                  <c:v>-118.13333329999998</c:v>
                </c:pt>
                <c:pt idx="166">
                  <c:v>-118.1</c:v>
                </c:pt>
                <c:pt idx="167">
                  <c:v>-118.06666670000003</c:v>
                </c:pt>
                <c:pt idx="168">
                  <c:v>-118.0333333</c:v>
                </c:pt>
                <c:pt idx="169">
                  <c:v>-118</c:v>
                </c:pt>
                <c:pt idx="170">
                  <c:v>-117.96666670000003</c:v>
                </c:pt>
                <c:pt idx="171">
                  <c:v>-117.9333333</c:v>
                </c:pt>
                <c:pt idx="172">
                  <c:v>-117.9</c:v>
                </c:pt>
                <c:pt idx="173">
                  <c:v>-117.86666670000002</c:v>
                </c:pt>
                <c:pt idx="174">
                  <c:v>-117.83333330000001</c:v>
                </c:pt>
                <c:pt idx="175">
                  <c:v>-117.8</c:v>
                </c:pt>
                <c:pt idx="176">
                  <c:v>-117.76666670000003</c:v>
                </c:pt>
                <c:pt idx="177">
                  <c:v>-117.7333333</c:v>
                </c:pt>
                <c:pt idx="178">
                  <c:v>-117.7</c:v>
                </c:pt>
                <c:pt idx="179">
                  <c:v>-117.66666669999999</c:v>
                </c:pt>
                <c:pt idx="180">
                  <c:v>-117.63333329999998</c:v>
                </c:pt>
                <c:pt idx="181">
                  <c:v>-117.6</c:v>
                </c:pt>
                <c:pt idx="182">
                  <c:v>-117.56666670000003</c:v>
                </c:pt>
                <c:pt idx="183">
                  <c:v>-117.5333333</c:v>
                </c:pt>
                <c:pt idx="184">
                  <c:v>-117.5</c:v>
                </c:pt>
                <c:pt idx="185">
                  <c:v>-117.46666670000003</c:v>
                </c:pt>
                <c:pt idx="186">
                  <c:v>-117.4333333</c:v>
                </c:pt>
                <c:pt idx="187">
                  <c:v>-117.4</c:v>
                </c:pt>
                <c:pt idx="188">
                  <c:v>-117.36666670000002</c:v>
                </c:pt>
                <c:pt idx="189">
                  <c:v>-117.33333330000001</c:v>
                </c:pt>
                <c:pt idx="190">
                  <c:v>-117.3</c:v>
                </c:pt>
                <c:pt idx="191">
                  <c:v>-117.26666670000003</c:v>
                </c:pt>
                <c:pt idx="192">
                  <c:v>-117.2333333</c:v>
                </c:pt>
                <c:pt idx="193">
                  <c:v>-117.2</c:v>
                </c:pt>
                <c:pt idx="194">
                  <c:v>-117.16666669999999</c:v>
                </c:pt>
                <c:pt idx="195">
                  <c:v>-117.13333329999998</c:v>
                </c:pt>
                <c:pt idx="196">
                  <c:v>-117.1</c:v>
                </c:pt>
                <c:pt idx="197">
                  <c:v>-117.06666670000003</c:v>
                </c:pt>
                <c:pt idx="198">
                  <c:v>-117.0333333</c:v>
                </c:pt>
                <c:pt idx="199">
                  <c:v>-117</c:v>
                </c:pt>
                <c:pt idx="200">
                  <c:v>-116.96666670000003</c:v>
                </c:pt>
                <c:pt idx="201">
                  <c:v>-116.9333333</c:v>
                </c:pt>
                <c:pt idx="202">
                  <c:v>-116.9</c:v>
                </c:pt>
                <c:pt idx="203">
                  <c:v>-116.86666670000002</c:v>
                </c:pt>
                <c:pt idx="204">
                  <c:v>-116.83333330000001</c:v>
                </c:pt>
                <c:pt idx="205">
                  <c:v>-116.8</c:v>
                </c:pt>
                <c:pt idx="206">
                  <c:v>-116.76666670000003</c:v>
                </c:pt>
                <c:pt idx="207">
                  <c:v>-116.7333333</c:v>
                </c:pt>
                <c:pt idx="208">
                  <c:v>-116.7</c:v>
                </c:pt>
                <c:pt idx="209">
                  <c:v>-116.66666669999999</c:v>
                </c:pt>
                <c:pt idx="210">
                  <c:v>-116.63333329999998</c:v>
                </c:pt>
                <c:pt idx="211">
                  <c:v>-116.6</c:v>
                </c:pt>
                <c:pt idx="212">
                  <c:v>-116.56666670000003</c:v>
                </c:pt>
                <c:pt idx="213">
                  <c:v>-116.5333333</c:v>
                </c:pt>
                <c:pt idx="214">
                  <c:v>-116.5</c:v>
                </c:pt>
                <c:pt idx="215">
                  <c:v>-116.46666670000003</c:v>
                </c:pt>
                <c:pt idx="216">
                  <c:v>-116.4333333</c:v>
                </c:pt>
                <c:pt idx="217">
                  <c:v>-116.4</c:v>
                </c:pt>
                <c:pt idx="218">
                  <c:v>-116.36666670000002</c:v>
                </c:pt>
                <c:pt idx="219">
                  <c:v>-116.33333330000001</c:v>
                </c:pt>
                <c:pt idx="220">
                  <c:v>-116.3</c:v>
                </c:pt>
                <c:pt idx="221">
                  <c:v>-116.26666670000003</c:v>
                </c:pt>
                <c:pt idx="222">
                  <c:v>-116.2333333</c:v>
                </c:pt>
                <c:pt idx="223">
                  <c:v>-116.2</c:v>
                </c:pt>
                <c:pt idx="224">
                  <c:v>-116.16666669999999</c:v>
                </c:pt>
                <c:pt idx="225">
                  <c:v>-116.13333329999998</c:v>
                </c:pt>
                <c:pt idx="226">
                  <c:v>-116.1</c:v>
                </c:pt>
                <c:pt idx="227">
                  <c:v>-116.06666670000003</c:v>
                </c:pt>
                <c:pt idx="228">
                  <c:v>-116.0333333</c:v>
                </c:pt>
                <c:pt idx="229">
                  <c:v>-116</c:v>
                </c:pt>
                <c:pt idx="230">
                  <c:v>-115.96666670000003</c:v>
                </c:pt>
                <c:pt idx="231">
                  <c:v>-115.9333333</c:v>
                </c:pt>
                <c:pt idx="232">
                  <c:v>-115.9</c:v>
                </c:pt>
                <c:pt idx="233">
                  <c:v>-115.86666670000002</c:v>
                </c:pt>
                <c:pt idx="234">
                  <c:v>-115.83333330000001</c:v>
                </c:pt>
                <c:pt idx="235">
                  <c:v>-115.8</c:v>
                </c:pt>
                <c:pt idx="236">
                  <c:v>-115.76666670000003</c:v>
                </c:pt>
                <c:pt idx="237">
                  <c:v>-115.7333333</c:v>
                </c:pt>
                <c:pt idx="238">
                  <c:v>-115.7</c:v>
                </c:pt>
                <c:pt idx="239">
                  <c:v>-115.66666669999999</c:v>
                </c:pt>
                <c:pt idx="240">
                  <c:v>-115.63333329999998</c:v>
                </c:pt>
                <c:pt idx="241">
                  <c:v>-115.6</c:v>
                </c:pt>
                <c:pt idx="242">
                  <c:v>-115.56666670000003</c:v>
                </c:pt>
                <c:pt idx="243">
                  <c:v>-115.5333333</c:v>
                </c:pt>
                <c:pt idx="244">
                  <c:v>-115.5</c:v>
                </c:pt>
                <c:pt idx="245">
                  <c:v>-115.46666670000003</c:v>
                </c:pt>
                <c:pt idx="246">
                  <c:v>-115.4333333</c:v>
                </c:pt>
                <c:pt idx="247">
                  <c:v>-115.4</c:v>
                </c:pt>
                <c:pt idx="248">
                  <c:v>-115.36666670000002</c:v>
                </c:pt>
                <c:pt idx="249">
                  <c:v>-115.33333330000001</c:v>
                </c:pt>
                <c:pt idx="250">
                  <c:v>-115.3</c:v>
                </c:pt>
                <c:pt idx="251">
                  <c:v>-115.26666670000003</c:v>
                </c:pt>
                <c:pt idx="252">
                  <c:v>-115.2333333</c:v>
                </c:pt>
                <c:pt idx="253">
                  <c:v>-115.2</c:v>
                </c:pt>
                <c:pt idx="254">
                  <c:v>-115.16666669999999</c:v>
                </c:pt>
                <c:pt idx="255">
                  <c:v>-115.13333329999998</c:v>
                </c:pt>
                <c:pt idx="256">
                  <c:v>-115.1</c:v>
                </c:pt>
                <c:pt idx="257">
                  <c:v>-115.06666670000003</c:v>
                </c:pt>
                <c:pt idx="258">
                  <c:v>-115.0333333</c:v>
                </c:pt>
                <c:pt idx="259">
                  <c:v>-115</c:v>
                </c:pt>
                <c:pt idx="260">
                  <c:v>-114.96666670000003</c:v>
                </c:pt>
                <c:pt idx="261">
                  <c:v>-114.9333333</c:v>
                </c:pt>
                <c:pt idx="262">
                  <c:v>-114.9</c:v>
                </c:pt>
                <c:pt idx="263">
                  <c:v>-114.86666670000002</c:v>
                </c:pt>
                <c:pt idx="264">
                  <c:v>-114.83333330000001</c:v>
                </c:pt>
                <c:pt idx="265">
                  <c:v>-114.8</c:v>
                </c:pt>
                <c:pt idx="266">
                  <c:v>-114.76666670000003</c:v>
                </c:pt>
                <c:pt idx="267">
                  <c:v>-114.7333333</c:v>
                </c:pt>
                <c:pt idx="268">
                  <c:v>-114.7</c:v>
                </c:pt>
                <c:pt idx="269">
                  <c:v>-114.66666669999999</c:v>
                </c:pt>
                <c:pt idx="270">
                  <c:v>-114.63333329999998</c:v>
                </c:pt>
                <c:pt idx="271">
                  <c:v>-114.6</c:v>
                </c:pt>
                <c:pt idx="272">
                  <c:v>-114.56666670000003</c:v>
                </c:pt>
                <c:pt idx="273">
                  <c:v>-114.5333333</c:v>
                </c:pt>
                <c:pt idx="274">
                  <c:v>-114.5</c:v>
                </c:pt>
                <c:pt idx="275">
                  <c:v>-114.46666670000003</c:v>
                </c:pt>
                <c:pt idx="276">
                  <c:v>-114.4333333</c:v>
                </c:pt>
                <c:pt idx="277">
                  <c:v>-114.4</c:v>
                </c:pt>
                <c:pt idx="278">
                  <c:v>-114.36666670000002</c:v>
                </c:pt>
                <c:pt idx="279">
                  <c:v>-114.33333330000001</c:v>
                </c:pt>
                <c:pt idx="280">
                  <c:v>-114.3</c:v>
                </c:pt>
                <c:pt idx="281">
                  <c:v>-114.26666670000003</c:v>
                </c:pt>
                <c:pt idx="282">
                  <c:v>-114.2333333</c:v>
                </c:pt>
                <c:pt idx="283">
                  <c:v>-114.2</c:v>
                </c:pt>
                <c:pt idx="284">
                  <c:v>-114.16666669999999</c:v>
                </c:pt>
                <c:pt idx="285">
                  <c:v>-114.13333329999998</c:v>
                </c:pt>
                <c:pt idx="286">
                  <c:v>-114.1</c:v>
                </c:pt>
                <c:pt idx="287">
                  <c:v>-114.06666670000003</c:v>
                </c:pt>
                <c:pt idx="288">
                  <c:v>-114.0333333</c:v>
                </c:pt>
                <c:pt idx="289">
                  <c:v>-114</c:v>
                </c:pt>
                <c:pt idx="290">
                  <c:v>-113.96666670000003</c:v>
                </c:pt>
                <c:pt idx="291">
                  <c:v>-113.9333333</c:v>
                </c:pt>
                <c:pt idx="292">
                  <c:v>-113.9</c:v>
                </c:pt>
                <c:pt idx="293">
                  <c:v>-113.86666670000002</c:v>
                </c:pt>
                <c:pt idx="294">
                  <c:v>-113.83333330000001</c:v>
                </c:pt>
                <c:pt idx="295">
                  <c:v>-113.8</c:v>
                </c:pt>
                <c:pt idx="296">
                  <c:v>-113.76666670000003</c:v>
                </c:pt>
                <c:pt idx="297">
                  <c:v>-113.7333333</c:v>
                </c:pt>
                <c:pt idx="298">
                  <c:v>-113.7</c:v>
                </c:pt>
                <c:pt idx="299">
                  <c:v>-113.66666669999999</c:v>
                </c:pt>
                <c:pt idx="300">
                  <c:v>-113.63333329999998</c:v>
                </c:pt>
                <c:pt idx="301">
                  <c:v>-113.6</c:v>
                </c:pt>
                <c:pt idx="302">
                  <c:v>-113.56666670000003</c:v>
                </c:pt>
                <c:pt idx="303">
                  <c:v>-113.5333333</c:v>
                </c:pt>
                <c:pt idx="304">
                  <c:v>-113.5</c:v>
                </c:pt>
                <c:pt idx="305">
                  <c:v>-113.46666670000003</c:v>
                </c:pt>
                <c:pt idx="306">
                  <c:v>-113.4333333</c:v>
                </c:pt>
                <c:pt idx="307">
                  <c:v>-113.4</c:v>
                </c:pt>
                <c:pt idx="308">
                  <c:v>-113.36666670000002</c:v>
                </c:pt>
                <c:pt idx="309">
                  <c:v>-113.33333330000001</c:v>
                </c:pt>
                <c:pt idx="310">
                  <c:v>-113.3</c:v>
                </c:pt>
                <c:pt idx="311">
                  <c:v>-113.26666670000003</c:v>
                </c:pt>
                <c:pt idx="312">
                  <c:v>-113.2333333</c:v>
                </c:pt>
                <c:pt idx="313">
                  <c:v>-113.2</c:v>
                </c:pt>
                <c:pt idx="314">
                  <c:v>-113.16666669999999</c:v>
                </c:pt>
                <c:pt idx="315">
                  <c:v>-113.13333329999998</c:v>
                </c:pt>
                <c:pt idx="316">
                  <c:v>-113.1</c:v>
                </c:pt>
                <c:pt idx="317">
                  <c:v>-113.06666670000003</c:v>
                </c:pt>
                <c:pt idx="318">
                  <c:v>-113.0333333</c:v>
                </c:pt>
                <c:pt idx="319">
                  <c:v>-113</c:v>
                </c:pt>
                <c:pt idx="320">
                  <c:v>-112.96666670000003</c:v>
                </c:pt>
                <c:pt idx="321">
                  <c:v>-112.9333333</c:v>
                </c:pt>
                <c:pt idx="322">
                  <c:v>-112.9</c:v>
                </c:pt>
                <c:pt idx="323">
                  <c:v>-112.86666670000002</c:v>
                </c:pt>
                <c:pt idx="324">
                  <c:v>-112.83333330000001</c:v>
                </c:pt>
                <c:pt idx="325">
                  <c:v>-112.8</c:v>
                </c:pt>
                <c:pt idx="326">
                  <c:v>-112.76666670000003</c:v>
                </c:pt>
                <c:pt idx="327">
                  <c:v>-112.7333333</c:v>
                </c:pt>
                <c:pt idx="328">
                  <c:v>-112.7</c:v>
                </c:pt>
                <c:pt idx="329">
                  <c:v>-112.66666669999999</c:v>
                </c:pt>
                <c:pt idx="330">
                  <c:v>-112.63333329999998</c:v>
                </c:pt>
                <c:pt idx="331">
                  <c:v>-112.6</c:v>
                </c:pt>
                <c:pt idx="332">
                  <c:v>-112.56666670000003</c:v>
                </c:pt>
                <c:pt idx="333">
                  <c:v>-112.5333333</c:v>
                </c:pt>
                <c:pt idx="334">
                  <c:v>-112.5</c:v>
                </c:pt>
                <c:pt idx="335">
                  <c:v>-112.46666670000003</c:v>
                </c:pt>
                <c:pt idx="336">
                  <c:v>-112.4333333</c:v>
                </c:pt>
                <c:pt idx="337">
                  <c:v>-112.4</c:v>
                </c:pt>
                <c:pt idx="338">
                  <c:v>-112.36666670000002</c:v>
                </c:pt>
                <c:pt idx="339">
                  <c:v>-112.33333330000001</c:v>
                </c:pt>
                <c:pt idx="340">
                  <c:v>-112.3</c:v>
                </c:pt>
                <c:pt idx="341">
                  <c:v>-112.26666670000003</c:v>
                </c:pt>
                <c:pt idx="342">
                  <c:v>-112.2333333</c:v>
                </c:pt>
                <c:pt idx="343">
                  <c:v>-112.2</c:v>
                </c:pt>
                <c:pt idx="344">
                  <c:v>-112.16666669999999</c:v>
                </c:pt>
                <c:pt idx="345">
                  <c:v>-112.13333329999998</c:v>
                </c:pt>
                <c:pt idx="346">
                  <c:v>-112.1</c:v>
                </c:pt>
                <c:pt idx="347">
                  <c:v>-112.06666670000003</c:v>
                </c:pt>
                <c:pt idx="348">
                  <c:v>-112.0333333</c:v>
                </c:pt>
                <c:pt idx="349">
                  <c:v>-112</c:v>
                </c:pt>
                <c:pt idx="350">
                  <c:v>-111.96666670000003</c:v>
                </c:pt>
                <c:pt idx="351">
                  <c:v>-111.9333333</c:v>
                </c:pt>
                <c:pt idx="352">
                  <c:v>-111.9</c:v>
                </c:pt>
                <c:pt idx="353">
                  <c:v>-111.86666670000002</c:v>
                </c:pt>
                <c:pt idx="354">
                  <c:v>-111.83333330000001</c:v>
                </c:pt>
                <c:pt idx="355">
                  <c:v>-111.8</c:v>
                </c:pt>
                <c:pt idx="356">
                  <c:v>-111.76666670000003</c:v>
                </c:pt>
                <c:pt idx="357">
                  <c:v>-111.7333333</c:v>
                </c:pt>
                <c:pt idx="358">
                  <c:v>-111.7</c:v>
                </c:pt>
                <c:pt idx="359">
                  <c:v>-111.66666669999999</c:v>
                </c:pt>
                <c:pt idx="360">
                  <c:v>-111.63333329999998</c:v>
                </c:pt>
                <c:pt idx="361">
                  <c:v>-111.6</c:v>
                </c:pt>
                <c:pt idx="362">
                  <c:v>-111.56666670000003</c:v>
                </c:pt>
                <c:pt idx="363">
                  <c:v>-111.5333333</c:v>
                </c:pt>
                <c:pt idx="364">
                  <c:v>-111.5</c:v>
                </c:pt>
                <c:pt idx="365">
                  <c:v>-111.46666670000003</c:v>
                </c:pt>
                <c:pt idx="366">
                  <c:v>-111.4333333</c:v>
                </c:pt>
                <c:pt idx="367">
                  <c:v>-111.4</c:v>
                </c:pt>
                <c:pt idx="368">
                  <c:v>-111.36666670000002</c:v>
                </c:pt>
                <c:pt idx="369">
                  <c:v>-111.33333330000001</c:v>
                </c:pt>
                <c:pt idx="370">
                  <c:v>-111.3</c:v>
                </c:pt>
                <c:pt idx="371">
                  <c:v>-111.26666670000003</c:v>
                </c:pt>
                <c:pt idx="372">
                  <c:v>-111.2333333</c:v>
                </c:pt>
                <c:pt idx="373">
                  <c:v>-111.2</c:v>
                </c:pt>
                <c:pt idx="374">
                  <c:v>-111.16666669999999</c:v>
                </c:pt>
                <c:pt idx="375">
                  <c:v>-111.13333329999998</c:v>
                </c:pt>
                <c:pt idx="376">
                  <c:v>-111.1</c:v>
                </c:pt>
                <c:pt idx="377">
                  <c:v>-111.06666670000003</c:v>
                </c:pt>
                <c:pt idx="378">
                  <c:v>-111.0333333</c:v>
                </c:pt>
                <c:pt idx="379">
                  <c:v>-111</c:v>
                </c:pt>
                <c:pt idx="380">
                  <c:v>-110.96666670000003</c:v>
                </c:pt>
                <c:pt idx="381">
                  <c:v>-110.9333333</c:v>
                </c:pt>
                <c:pt idx="382">
                  <c:v>-110.9</c:v>
                </c:pt>
                <c:pt idx="383">
                  <c:v>-110.86666670000002</c:v>
                </c:pt>
                <c:pt idx="384">
                  <c:v>-110.83333330000001</c:v>
                </c:pt>
                <c:pt idx="385">
                  <c:v>-110.8</c:v>
                </c:pt>
                <c:pt idx="386">
                  <c:v>-110.76666670000003</c:v>
                </c:pt>
                <c:pt idx="387">
                  <c:v>-110.7333333</c:v>
                </c:pt>
                <c:pt idx="388">
                  <c:v>-110.7</c:v>
                </c:pt>
                <c:pt idx="389">
                  <c:v>-110.66666669999999</c:v>
                </c:pt>
                <c:pt idx="390">
                  <c:v>-110.63333329999998</c:v>
                </c:pt>
                <c:pt idx="391">
                  <c:v>-110.6</c:v>
                </c:pt>
                <c:pt idx="392">
                  <c:v>-110.56666670000003</c:v>
                </c:pt>
                <c:pt idx="393">
                  <c:v>-110.5333333</c:v>
                </c:pt>
                <c:pt idx="394">
                  <c:v>-110.5</c:v>
                </c:pt>
                <c:pt idx="395">
                  <c:v>-110.46666670000003</c:v>
                </c:pt>
                <c:pt idx="396">
                  <c:v>-110.4333333</c:v>
                </c:pt>
                <c:pt idx="397">
                  <c:v>-110.4</c:v>
                </c:pt>
                <c:pt idx="398">
                  <c:v>-110.36666670000002</c:v>
                </c:pt>
                <c:pt idx="399">
                  <c:v>-110.33333330000001</c:v>
                </c:pt>
                <c:pt idx="400">
                  <c:v>-110.3</c:v>
                </c:pt>
                <c:pt idx="401">
                  <c:v>-110.26666670000003</c:v>
                </c:pt>
                <c:pt idx="402">
                  <c:v>-110.2333333</c:v>
                </c:pt>
                <c:pt idx="403">
                  <c:v>-110.2</c:v>
                </c:pt>
                <c:pt idx="404">
                  <c:v>-110.16666669999999</c:v>
                </c:pt>
                <c:pt idx="405">
                  <c:v>-110.13333329999998</c:v>
                </c:pt>
                <c:pt idx="406">
                  <c:v>-110.1</c:v>
                </c:pt>
                <c:pt idx="407">
                  <c:v>-110.06666670000003</c:v>
                </c:pt>
                <c:pt idx="408">
                  <c:v>-110.0333333</c:v>
                </c:pt>
                <c:pt idx="409">
                  <c:v>-110</c:v>
                </c:pt>
                <c:pt idx="410">
                  <c:v>-109.96666670000003</c:v>
                </c:pt>
                <c:pt idx="411">
                  <c:v>-109.9333333</c:v>
                </c:pt>
                <c:pt idx="412">
                  <c:v>-109.9</c:v>
                </c:pt>
                <c:pt idx="413">
                  <c:v>-109.86666670000002</c:v>
                </c:pt>
                <c:pt idx="414">
                  <c:v>-109.83333330000001</c:v>
                </c:pt>
                <c:pt idx="415">
                  <c:v>-109.8</c:v>
                </c:pt>
                <c:pt idx="416">
                  <c:v>-109.76666670000003</c:v>
                </c:pt>
                <c:pt idx="417">
                  <c:v>-109.7333333</c:v>
                </c:pt>
                <c:pt idx="418">
                  <c:v>-109.7</c:v>
                </c:pt>
                <c:pt idx="419">
                  <c:v>-109.66666669999999</c:v>
                </c:pt>
                <c:pt idx="420">
                  <c:v>-109.63333329999998</c:v>
                </c:pt>
                <c:pt idx="421">
                  <c:v>-109.6</c:v>
                </c:pt>
                <c:pt idx="422">
                  <c:v>-109.56666670000003</c:v>
                </c:pt>
                <c:pt idx="423">
                  <c:v>-109.5333333</c:v>
                </c:pt>
                <c:pt idx="424">
                  <c:v>-109.5</c:v>
                </c:pt>
                <c:pt idx="425">
                  <c:v>-109.46666670000003</c:v>
                </c:pt>
                <c:pt idx="426">
                  <c:v>-109.4333333</c:v>
                </c:pt>
                <c:pt idx="427">
                  <c:v>-109.4</c:v>
                </c:pt>
                <c:pt idx="428">
                  <c:v>-109.36666670000002</c:v>
                </c:pt>
                <c:pt idx="429">
                  <c:v>-109.33333330000001</c:v>
                </c:pt>
                <c:pt idx="430">
                  <c:v>-109.3</c:v>
                </c:pt>
                <c:pt idx="431">
                  <c:v>-109.26666670000003</c:v>
                </c:pt>
                <c:pt idx="432">
                  <c:v>-109.2333333</c:v>
                </c:pt>
                <c:pt idx="433">
                  <c:v>-109.2</c:v>
                </c:pt>
                <c:pt idx="434">
                  <c:v>-109.16666669999999</c:v>
                </c:pt>
                <c:pt idx="435">
                  <c:v>-109.13333329999998</c:v>
                </c:pt>
                <c:pt idx="436">
                  <c:v>-109.1</c:v>
                </c:pt>
                <c:pt idx="437">
                  <c:v>-109.06666670000003</c:v>
                </c:pt>
                <c:pt idx="438">
                  <c:v>-109.0333333</c:v>
                </c:pt>
                <c:pt idx="439">
                  <c:v>-109</c:v>
                </c:pt>
                <c:pt idx="440">
                  <c:v>-108.96666670000003</c:v>
                </c:pt>
                <c:pt idx="441">
                  <c:v>-108.9333333</c:v>
                </c:pt>
                <c:pt idx="442">
                  <c:v>-108.9</c:v>
                </c:pt>
                <c:pt idx="443">
                  <c:v>-108.86666670000002</c:v>
                </c:pt>
                <c:pt idx="444">
                  <c:v>-108.83333330000001</c:v>
                </c:pt>
                <c:pt idx="445">
                  <c:v>-108.8</c:v>
                </c:pt>
                <c:pt idx="446">
                  <c:v>-108.76666670000003</c:v>
                </c:pt>
                <c:pt idx="447">
                  <c:v>-108.7333333</c:v>
                </c:pt>
                <c:pt idx="448">
                  <c:v>-108.7</c:v>
                </c:pt>
                <c:pt idx="449">
                  <c:v>-108.66666669999999</c:v>
                </c:pt>
                <c:pt idx="450">
                  <c:v>-108.63333329999998</c:v>
                </c:pt>
                <c:pt idx="451">
                  <c:v>-108.6</c:v>
                </c:pt>
                <c:pt idx="452">
                  <c:v>-108.56666670000003</c:v>
                </c:pt>
                <c:pt idx="453">
                  <c:v>-108.5333333</c:v>
                </c:pt>
                <c:pt idx="454">
                  <c:v>-108.5</c:v>
                </c:pt>
                <c:pt idx="455">
                  <c:v>-108.46666670000003</c:v>
                </c:pt>
                <c:pt idx="456">
                  <c:v>-108.4333333</c:v>
                </c:pt>
                <c:pt idx="457">
                  <c:v>-108.4</c:v>
                </c:pt>
                <c:pt idx="458">
                  <c:v>-108.36666670000002</c:v>
                </c:pt>
                <c:pt idx="459">
                  <c:v>-108.33333330000001</c:v>
                </c:pt>
                <c:pt idx="460">
                  <c:v>-108.3</c:v>
                </c:pt>
                <c:pt idx="461">
                  <c:v>-108.26666670000003</c:v>
                </c:pt>
                <c:pt idx="462">
                  <c:v>-108.2333333</c:v>
                </c:pt>
                <c:pt idx="463">
                  <c:v>-108.2</c:v>
                </c:pt>
                <c:pt idx="464">
                  <c:v>-108.16666669999999</c:v>
                </c:pt>
                <c:pt idx="465">
                  <c:v>-108.13333329999998</c:v>
                </c:pt>
                <c:pt idx="466">
                  <c:v>-108.1</c:v>
                </c:pt>
                <c:pt idx="467">
                  <c:v>-108.06666670000003</c:v>
                </c:pt>
                <c:pt idx="468">
                  <c:v>-108.0333333</c:v>
                </c:pt>
                <c:pt idx="469">
                  <c:v>-108</c:v>
                </c:pt>
                <c:pt idx="470">
                  <c:v>-107.96666670000003</c:v>
                </c:pt>
                <c:pt idx="471">
                  <c:v>-107.9333333</c:v>
                </c:pt>
                <c:pt idx="472">
                  <c:v>-107.9</c:v>
                </c:pt>
                <c:pt idx="473">
                  <c:v>-107.86666670000002</c:v>
                </c:pt>
                <c:pt idx="474">
                  <c:v>-107.83333330000001</c:v>
                </c:pt>
                <c:pt idx="475">
                  <c:v>-107.8</c:v>
                </c:pt>
                <c:pt idx="476">
                  <c:v>-107.76666670000003</c:v>
                </c:pt>
                <c:pt idx="477">
                  <c:v>-107.7333333</c:v>
                </c:pt>
                <c:pt idx="478">
                  <c:v>-107.7</c:v>
                </c:pt>
                <c:pt idx="479">
                  <c:v>-107.66666669999999</c:v>
                </c:pt>
                <c:pt idx="480">
                  <c:v>-107.63333329999998</c:v>
                </c:pt>
                <c:pt idx="481">
                  <c:v>-107.6</c:v>
                </c:pt>
                <c:pt idx="482">
                  <c:v>-107.56666670000003</c:v>
                </c:pt>
                <c:pt idx="483">
                  <c:v>-107.5333333</c:v>
                </c:pt>
                <c:pt idx="484">
                  <c:v>-107.5</c:v>
                </c:pt>
                <c:pt idx="485">
                  <c:v>-107.46666670000003</c:v>
                </c:pt>
                <c:pt idx="486">
                  <c:v>-107.4333333</c:v>
                </c:pt>
                <c:pt idx="487">
                  <c:v>-107.4</c:v>
                </c:pt>
                <c:pt idx="488">
                  <c:v>-107.36666670000002</c:v>
                </c:pt>
                <c:pt idx="489">
                  <c:v>-107.33333330000001</c:v>
                </c:pt>
                <c:pt idx="490">
                  <c:v>-107.3</c:v>
                </c:pt>
                <c:pt idx="491">
                  <c:v>-107.26666670000003</c:v>
                </c:pt>
                <c:pt idx="492">
                  <c:v>-107.2333333</c:v>
                </c:pt>
                <c:pt idx="493">
                  <c:v>-107.2</c:v>
                </c:pt>
                <c:pt idx="494">
                  <c:v>-107.16666669999999</c:v>
                </c:pt>
                <c:pt idx="495">
                  <c:v>-107.13333329999998</c:v>
                </c:pt>
                <c:pt idx="496">
                  <c:v>-107.1</c:v>
                </c:pt>
                <c:pt idx="497">
                  <c:v>-107.06666670000003</c:v>
                </c:pt>
                <c:pt idx="498">
                  <c:v>-107.0333333</c:v>
                </c:pt>
                <c:pt idx="499">
                  <c:v>-107</c:v>
                </c:pt>
                <c:pt idx="500">
                  <c:v>-106.96666670000003</c:v>
                </c:pt>
                <c:pt idx="501">
                  <c:v>-106.9333333</c:v>
                </c:pt>
                <c:pt idx="502">
                  <c:v>-106.9</c:v>
                </c:pt>
                <c:pt idx="503">
                  <c:v>-106.86666670000002</c:v>
                </c:pt>
                <c:pt idx="504">
                  <c:v>-106.83333330000001</c:v>
                </c:pt>
                <c:pt idx="505">
                  <c:v>-106.8</c:v>
                </c:pt>
                <c:pt idx="506">
                  <c:v>-106.76666670000003</c:v>
                </c:pt>
                <c:pt idx="507">
                  <c:v>-106.7333333</c:v>
                </c:pt>
                <c:pt idx="508">
                  <c:v>-106.7</c:v>
                </c:pt>
                <c:pt idx="509">
                  <c:v>-106.66666669999999</c:v>
                </c:pt>
                <c:pt idx="510">
                  <c:v>-106.63333329999998</c:v>
                </c:pt>
                <c:pt idx="511">
                  <c:v>-106.6</c:v>
                </c:pt>
                <c:pt idx="512">
                  <c:v>-106.56666670000003</c:v>
                </c:pt>
                <c:pt idx="513">
                  <c:v>-106.5333333</c:v>
                </c:pt>
                <c:pt idx="514">
                  <c:v>-106.5</c:v>
                </c:pt>
                <c:pt idx="515">
                  <c:v>-106.46666670000003</c:v>
                </c:pt>
                <c:pt idx="516">
                  <c:v>-106.4333333</c:v>
                </c:pt>
                <c:pt idx="517">
                  <c:v>-106.4</c:v>
                </c:pt>
                <c:pt idx="518">
                  <c:v>-106.36666670000002</c:v>
                </c:pt>
                <c:pt idx="519">
                  <c:v>-106.33333330000001</c:v>
                </c:pt>
                <c:pt idx="520">
                  <c:v>-106.3</c:v>
                </c:pt>
                <c:pt idx="521">
                  <c:v>-106.26666670000003</c:v>
                </c:pt>
                <c:pt idx="522">
                  <c:v>-106.2333333</c:v>
                </c:pt>
                <c:pt idx="523">
                  <c:v>-106.2</c:v>
                </c:pt>
                <c:pt idx="524">
                  <c:v>-106.16666669999999</c:v>
                </c:pt>
                <c:pt idx="525">
                  <c:v>-106.13333329999998</c:v>
                </c:pt>
                <c:pt idx="526">
                  <c:v>-106.1</c:v>
                </c:pt>
                <c:pt idx="527">
                  <c:v>-106.06666670000003</c:v>
                </c:pt>
                <c:pt idx="528">
                  <c:v>-106.0333333</c:v>
                </c:pt>
                <c:pt idx="529">
                  <c:v>-106</c:v>
                </c:pt>
                <c:pt idx="530">
                  <c:v>-105.96666670000003</c:v>
                </c:pt>
                <c:pt idx="531">
                  <c:v>-105.9333333</c:v>
                </c:pt>
                <c:pt idx="532">
                  <c:v>-105.9</c:v>
                </c:pt>
                <c:pt idx="533">
                  <c:v>-105.86666670000002</c:v>
                </c:pt>
                <c:pt idx="534">
                  <c:v>-105.83333330000001</c:v>
                </c:pt>
                <c:pt idx="535">
                  <c:v>-105.8</c:v>
                </c:pt>
                <c:pt idx="536">
                  <c:v>-105.76666670000003</c:v>
                </c:pt>
                <c:pt idx="537">
                  <c:v>-105.7333333</c:v>
                </c:pt>
                <c:pt idx="538">
                  <c:v>-105.7</c:v>
                </c:pt>
                <c:pt idx="539">
                  <c:v>-105.66666669999999</c:v>
                </c:pt>
                <c:pt idx="540">
                  <c:v>-105.63333329999998</c:v>
                </c:pt>
                <c:pt idx="541">
                  <c:v>-105.6</c:v>
                </c:pt>
                <c:pt idx="542">
                  <c:v>-105.56666670000003</c:v>
                </c:pt>
                <c:pt idx="543">
                  <c:v>-105.5333333</c:v>
                </c:pt>
                <c:pt idx="544">
                  <c:v>-105.5</c:v>
                </c:pt>
                <c:pt idx="545">
                  <c:v>-105.46666670000003</c:v>
                </c:pt>
                <c:pt idx="546">
                  <c:v>-105.4333333</c:v>
                </c:pt>
                <c:pt idx="547">
                  <c:v>-105.4</c:v>
                </c:pt>
                <c:pt idx="548">
                  <c:v>-105.36666670000002</c:v>
                </c:pt>
                <c:pt idx="549">
                  <c:v>-105.33333330000001</c:v>
                </c:pt>
                <c:pt idx="550">
                  <c:v>-105.3</c:v>
                </c:pt>
                <c:pt idx="551">
                  <c:v>-105.26666670000003</c:v>
                </c:pt>
                <c:pt idx="552">
                  <c:v>-105.2333333</c:v>
                </c:pt>
                <c:pt idx="553">
                  <c:v>-105.2</c:v>
                </c:pt>
                <c:pt idx="554">
                  <c:v>-105.16666669999999</c:v>
                </c:pt>
                <c:pt idx="555">
                  <c:v>-105.13333329999998</c:v>
                </c:pt>
                <c:pt idx="556">
                  <c:v>-105.1</c:v>
                </c:pt>
                <c:pt idx="557">
                  <c:v>-105.06666670000003</c:v>
                </c:pt>
                <c:pt idx="558">
                  <c:v>-105.0333333</c:v>
                </c:pt>
                <c:pt idx="559">
                  <c:v>-105</c:v>
                </c:pt>
                <c:pt idx="560">
                  <c:v>-104.96666670000003</c:v>
                </c:pt>
                <c:pt idx="561">
                  <c:v>-104.9333333</c:v>
                </c:pt>
                <c:pt idx="562">
                  <c:v>-104.9</c:v>
                </c:pt>
                <c:pt idx="563">
                  <c:v>-104.86666670000002</c:v>
                </c:pt>
                <c:pt idx="564">
                  <c:v>-104.83333330000001</c:v>
                </c:pt>
                <c:pt idx="565">
                  <c:v>-104.8</c:v>
                </c:pt>
                <c:pt idx="566">
                  <c:v>-104.76666670000003</c:v>
                </c:pt>
                <c:pt idx="567">
                  <c:v>-104.7333333</c:v>
                </c:pt>
                <c:pt idx="568">
                  <c:v>-104.7</c:v>
                </c:pt>
                <c:pt idx="569">
                  <c:v>-104.66666669999999</c:v>
                </c:pt>
                <c:pt idx="570">
                  <c:v>-104.63333329999998</c:v>
                </c:pt>
                <c:pt idx="571">
                  <c:v>-104.6</c:v>
                </c:pt>
                <c:pt idx="572">
                  <c:v>-104.56666670000003</c:v>
                </c:pt>
                <c:pt idx="573">
                  <c:v>-104.5333333</c:v>
                </c:pt>
                <c:pt idx="574">
                  <c:v>-104.5</c:v>
                </c:pt>
                <c:pt idx="575">
                  <c:v>-104.46666670000003</c:v>
                </c:pt>
                <c:pt idx="576">
                  <c:v>-104.4333333</c:v>
                </c:pt>
                <c:pt idx="577">
                  <c:v>-104.4</c:v>
                </c:pt>
                <c:pt idx="578">
                  <c:v>-104.36666670000002</c:v>
                </c:pt>
                <c:pt idx="579">
                  <c:v>-104.33333330000001</c:v>
                </c:pt>
                <c:pt idx="580">
                  <c:v>-104.3</c:v>
                </c:pt>
                <c:pt idx="581">
                  <c:v>-104.26666670000003</c:v>
                </c:pt>
                <c:pt idx="582">
                  <c:v>-104.2333333</c:v>
                </c:pt>
                <c:pt idx="583">
                  <c:v>-104.2</c:v>
                </c:pt>
                <c:pt idx="584">
                  <c:v>-104.16666669999999</c:v>
                </c:pt>
                <c:pt idx="585">
                  <c:v>-104.13333329999998</c:v>
                </c:pt>
                <c:pt idx="586">
                  <c:v>-104.1</c:v>
                </c:pt>
                <c:pt idx="587">
                  <c:v>-104.06666670000003</c:v>
                </c:pt>
                <c:pt idx="588">
                  <c:v>-104.0333333</c:v>
                </c:pt>
                <c:pt idx="589">
                  <c:v>-104</c:v>
                </c:pt>
                <c:pt idx="590">
                  <c:v>-103.96666670000003</c:v>
                </c:pt>
                <c:pt idx="591">
                  <c:v>-103.9333333</c:v>
                </c:pt>
                <c:pt idx="592">
                  <c:v>-103.9</c:v>
                </c:pt>
                <c:pt idx="593">
                  <c:v>-103.86666670000002</c:v>
                </c:pt>
                <c:pt idx="594">
                  <c:v>-103.83333330000001</c:v>
                </c:pt>
                <c:pt idx="595">
                  <c:v>-103.8</c:v>
                </c:pt>
                <c:pt idx="596">
                  <c:v>-103.76666670000003</c:v>
                </c:pt>
                <c:pt idx="597">
                  <c:v>-103.7333333</c:v>
                </c:pt>
                <c:pt idx="598">
                  <c:v>-103.7</c:v>
                </c:pt>
                <c:pt idx="599">
                  <c:v>-103.66666669999999</c:v>
                </c:pt>
                <c:pt idx="600">
                  <c:v>-103.63333329999998</c:v>
                </c:pt>
                <c:pt idx="601">
                  <c:v>-103.6</c:v>
                </c:pt>
                <c:pt idx="602">
                  <c:v>-103.56666670000003</c:v>
                </c:pt>
                <c:pt idx="603">
                  <c:v>-103.5333333</c:v>
                </c:pt>
                <c:pt idx="604">
                  <c:v>-103.5</c:v>
                </c:pt>
                <c:pt idx="605">
                  <c:v>-103.46666670000003</c:v>
                </c:pt>
                <c:pt idx="606">
                  <c:v>-103.4333333</c:v>
                </c:pt>
                <c:pt idx="607">
                  <c:v>-103.4</c:v>
                </c:pt>
                <c:pt idx="608">
                  <c:v>-103.36666670000002</c:v>
                </c:pt>
                <c:pt idx="609">
                  <c:v>-103.33333330000001</c:v>
                </c:pt>
                <c:pt idx="610">
                  <c:v>-103.3</c:v>
                </c:pt>
                <c:pt idx="611">
                  <c:v>-103.26666670000003</c:v>
                </c:pt>
                <c:pt idx="612">
                  <c:v>-103.2333333</c:v>
                </c:pt>
                <c:pt idx="613">
                  <c:v>-103.2</c:v>
                </c:pt>
                <c:pt idx="614">
                  <c:v>-103.16666669999999</c:v>
                </c:pt>
                <c:pt idx="615">
                  <c:v>-103.13333329999998</c:v>
                </c:pt>
                <c:pt idx="616">
                  <c:v>-103.1</c:v>
                </c:pt>
                <c:pt idx="617">
                  <c:v>-103.06666670000003</c:v>
                </c:pt>
                <c:pt idx="618">
                  <c:v>-103.0333333</c:v>
                </c:pt>
                <c:pt idx="619">
                  <c:v>-103</c:v>
                </c:pt>
                <c:pt idx="620">
                  <c:v>-102.96666670000003</c:v>
                </c:pt>
                <c:pt idx="621">
                  <c:v>-102.9333333</c:v>
                </c:pt>
                <c:pt idx="622">
                  <c:v>-102.9</c:v>
                </c:pt>
                <c:pt idx="623">
                  <c:v>-102.86666670000002</c:v>
                </c:pt>
                <c:pt idx="624">
                  <c:v>-102.83333330000001</c:v>
                </c:pt>
                <c:pt idx="625">
                  <c:v>-102.8</c:v>
                </c:pt>
                <c:pt idx="626">
                  <c:v>-102.76666670000003</c:v>
                </c:pt>
                <c:pt idx="627">
                  <c:v>-102.7333333</c:v>
                </c:pt>
                <c:pt idx="628">
                  <c:v>-102.7</c:v>
                </c:pt>
                <c:pt idx="629">
                  <c:v>-102.66666669999999</c:v>
                </c:pt>
                <c:pt idx="630">
                  <c:v>-102.63333329999998</c:v>
                </c:pt>
                <c:pt idx="631">
                  <c:v>-102.6</c:v>
                </c:pt>
                <c:pt idx="632">
                  <c:v>-102.56666670000003</c:v>
                </c:pt>
                <c:pt idx="633">
                  <c:v>-102.5333333</c:v>
                </c:pt>
                <c:pt idx="634">
                  <c:v>-102.5</c:v>
                </c:pt>
                <c:pt idx="635">
                  <c:v>-102.46666670000003</c:v>
                </c:pt>
                <c:pt idx="636">
                  <c:v>-102.4333333</c:v>
                </c:pt>
                <c:pt idx="637">
                  <c:v>-102.4</c:v>
                </c:pt>
                <c:pt idx="638">
                  <c:v>-102.36666670000002</c:v>
                </c:pt>
                <c:pt idx="639">
                  <c:v>-102.33333330000001</c:v>
                </c:pt>
                <c:pt idx="640">
                  <c:v>-102.3</c:v>
                </c:pt>
                <c:pt idx="641">
                  <c:v>-102.26666670000003</c:v>
                </c:pt>
                <c:pt idx="642">
                  <c:v>-102.2333333</c:v>
                </c:pt>
                <c:pt idx="643">
                  <c:v>-102.2</c:v>
                </c:pt>
                <c:pt idx="644">
                  <c:v>-102.16666669999999</c:v>
                </c:pt>
                <c:pt idx="645">
                  <c:v>-102.13333329999998</c:v>
                </c:pt>
                <c:pt idx="646">
                  <c:v>-102.1</c:v>
                </c:pt>
                <c:pt idx="647">
                  <c:v>-102.06666670000003</c:v>
                </c:pt>
                <c:pt idx="648">
                  <c:v>-102.0333333</c:v>
                </c:pt>
                <c:pt idx="649">
                  <c:v>-102</c:v>
                </c:pt>
                <c:pt idx="650">
                  <c:v>-101.96666670000003</c:v>
                </c:pt>
                <c:pt idx="651">
                  <c:v>-101.9333333</c:v>
                </c:pt>
                <c:pt idx="652">
                  <c:v>-101.9</c:v>
                </c:pt>
                <c:pt idx="653">
                  <c:v>-101.86666670000002</c:v>
                </c:pt>
                <c:pt idx="654">
                  <c:v>-101.83333330000001</c:v>
                </c:pt>
                <c:pt idx="655">
                  <c:v>-101.8</c:v>
                </c:pt>
                <c:pt idx="656">
                  <c:v>-101.76666670000003</c:v>
                </c:pt>
                <c:pt idx="657">
                  <c:v>-101.7333333</c:v>
                </c:pt>
                <c:pt idx="658">
                  <c:v>-101.7</c:v>
                </c:pt>
                <c:pt idx="659">
                  <c:v>-101.66666669999999</c:v>
                </c:pt>
                <c:pt idx="660">
                  <c:v>-101.63333329999998</c:v>
                </c:pt>
                <c:pt idx="661">
                  <c:v>-101.6</c:v>
                </c:pt>
                <c:pt idx="662">
                  <c:v>-101.56666670000003</c:v>
                </c:pt>
                <c:pt idx="663">
                  <c:v>-101.5333333</c:v>
                </c:pt>
                <c:pt idx="664">
                  <c:v>-101.5</c:v>
                </c:pt>
                <c:pt idx="665">
                  <c:v>-101.46666670000003</c:v>
                </c:pt>
                <c:pt idx="666">
                  <c:v>-101.4333333</c:v>
                </c:pt>
                <c:pt idx="667">
                  <c:v>-101.4</c:v>
                </c:pt>
                <c:pt idx="668">
                  <c:v>-101.36666670000002</c:v>
                </c:pt>
                <c:pt idx="669">
                  <c:v>-101.33333330000001</c:v>
                </c:pt>
                <c:pt idx="670">
                  <c:v>-101.3</c:v>
                </c:pt>
                <c:pt idx="671">
                  <c:v>-101.26666670000003</c:v>
                </c:pt>
                <c:pt idx="672">
                  <c:v>-101.2333333</c:v>
                </c:pt>
                <c:pt idx="673">
                  <c:v>-101.2</c:v>
                </c:pt>
                <c:pt idx="674">
                  <c:v>-101.16666669999999</c:v>
                </c:pt>
                <c:pt idx="675">
                  <c:v>-101.13333329999998</c:v>
                </c:pt>
                <c:pt idx="676">
                  <c:v>-101.1</c:v>
                </c:pt>
                <c:pt idx="677">
                  <c:v>-101.06666670000003</c:v>
                </c:pt>
                <c:pt idx="678">
                  <c:v>-101.0333333</c:v>
                </c:pt>
                <c:pt idx="679">
                  <c:v>-101</c:v>
                </c:pt>
                <c:pt idx="680">
                  <c:v>-100.96666670000003</c:v>
                </c:pt>
                <c:pt idx="681">
                  <c:v>-100.9333333</c:v>
                </c:pt>
                <c:pt idx="682">
                  <c:v>-100.9</c:v>
                </c:pt>
                <c:pt idx="683">
                  <c:v>-100.86666670000002</c:v>
                </c:pt>
                <c:pt idx="684">
                  <c:v>-100.83333330000001</c:v>
                </c:pt>
                <c:pt idx="685">
                  <c:v>-100.8</c:v>
                </c:pt>
                <c:pt idx="686">
                  <c:v>-100.76666670000003</c:v>
                </c:pt>
                <c:pt idx="687">
                  <c:v>-100.7333333</c:v>
                </c:pt>
                <c:pt idx="688">
                  <c:v>-100.7</c:v>
                </c:pt>
                <c:pt idx="689">
                  <c:v>-100.66666669999999</c:v>
                </c:pt>
                <c:pt idx="690">
                  <c:v>-100.63333329999998</c:v>
                </c:pt>
                <c:pt idx="691">
                  <c:v>-100.6</c:v>
                </c:pt>
                <c:pt idx="692">
                  <c:v>-100.56666670000003</c:v>
                </c:pt>
                <c:pt idx="693">
                  <c:v>-100.5333333</c:v>
                </c:pt>
                <c:pt idx="694">
                  <c:v>-100.5</c:v>
                </c:pt>
                <c:pt idx="695">
                  <c:v>-100.46666670000003</c:v>
                </c:pt>
                <c:pt idx="696">
                  <c:v>-100.4333333</c:v>
                </c:pt>
                <c:pt idx="697">
                  <c:v>-100.4</c:v>
                </c:pt>
                <c:pt idx="698">
                  <c:v>-100.36666670000002</c:v>
                </c:pt>
                <c:pt idx="699">
                  <c:v>-100.33333330000001</c:v>
                </c:pt>
                <c:pt idx="700">
                  <c:v>-100.3</c:v>
                </c:pt>
                <c:pt idx="701">
                  <c:v>-100.26666670000003</c:v>
                </c:pt>
                <c:pt idx="702">
                  <c:v>-100.2333333</c:v>
                </c:pt>
                <c:pt idx="703">
                  <c:v>-100.2</c:v>
                </c:pt>
                <c:pt idx="704">
                  <c:v>-100.16666669999999</c:v>
                </c:pt>
                <c:pt idx="705">
                  <c:v>-100.13333329999998</c:v>
                </c:pt>
                <c:pt idx="706">
                  <c:v>-100.1</c:v>
                </c:pt>
                <c:pt idx="707">
                  <c:v>-100.06666670000003</c:v>
                </c:pt>
                <c:pt idx="708">
                  <c:v>-100.0333333</c:v>
                </c:pt>
                <c:pt idx="709">
                  <c:v>-100</c:v>
                </c:pt>
                <c:pt idx="710">
                  <c:v>-99.966666670000038</c:v>
                </c:pt>
                <c:pt idx="711">
                  <c:v>-99.933333329999982</c:v>
                </c:pt>
                <c:pt idx="712">
                  <c:v>-99.9</c:v>
                </c:pt>
                <c:pt idx="713">
                  <c:v>-99.866666670000029</c:v>
                </c:pt>
                <c:pt idx="714">
                  <c:v>-99.833333329999988</c:v>
                </c:pt>
                <c:pt idx="715">
                  <c:v>-99.8</c:v>
                </c:pt>
                <c:pt idx="716">
                  <c:v>-99.766666670000035</c:v>
                </c:pt>
                <c:pt idx="717">
                  <c:v>-99.733333329999979</c:v>
                </c:pt>
                <c:pt idx="718">
                  <c:v>-99.7</c:v>
                </c:pt>
                <c:pt idx="719">
                  <c:v>-99.666666670000026</c:v>
                </c:pt>
                <c:pt idx="720">
                  <c:v>-99.633333329999971</c:v>
                </c:pt>
                <c:pt idx="721">
                  <c:v>-99.6</c:v>
                </c:pt>
                <c:pt idx="722">
                  <c:v>-99.566666670000046</c:v>
                </c:pt>
                <c:pt idx="723">
                  <c:v>-99.533333329999977</c:v>
                </c:pt>
                <c:pt idx="724">
                  <c:v>-99.5</c:v>
                </c:pt>
                <c:pt idx="725">
                  <c:v>-99.466666670000038</c:v>
                </c:pt>
                <c:pt idx="726">
                  <c:v>-99.433333329999982</c:v>
                </c:pt>
                <c:pt idx="727">
                  <c:v>-99.4</c:v>
                </c:pt>
                <c:pt idx="728">
                  <c:v>-99.366666670000029</c:v>
                </c:pt>
                <c:pt idx="729">
                  <c:v>-99.333333329999988</c:v>
                </c:pt>
                <c:pt idx="730">
                  <c:v>-99.3</c:v>
                </c:pt>
                <c:pt idx="731">
                  <c:v>-99.266666670000035</c:v>
                </c:pt>
                <c:pt idx="732">
                  <c:v>-99.233333329999979</c:v>
                </c:pt>
                <c:pt idx="733">
                  <c:v>-99.2</c:v>
                </c:pt>
                <c:pt idx="734">
                  <c:v>-99.166666670000026</c:v>
                </c:pt>
                <c:pt idx="735">
                  <c:v>-99.133333329999971</c:v>
                </c:pt>
                <c:pt idx="736">
                  <c:v>-99.1</c:v>
                </c:pt>
                <c:pt idx="737">
                  <c:v>-99.066666670000046</c:v>
                </c:pt>
                <c:pt idx="738">
                  <c:v>-99.033333329999977</c:v>
                </c:pt>
                <c:pt idx="739">
                  <c:v>-99</c:v>
                </c:pt>
                <c:pt idx="740">
                  <c:v>-98.966666670000038</c:v>
                </c:pt>
                <c:pt idx="741">
                  <c:v>-98.933333329999982</c:v>
                </c:pt>
                <c:pt idx="742">
                  <c:v>-98.9</c:v>
                </c:pt>
                <c:pt idx="743">
                  <c:v>-98.866666670000029</c:v>
                </c:pt>
                <c:pt idx="744">
                  <c:v>-98.833333329999988</c:v>
                </c:pt>
                <c:pt idx="745">
                  <c:v>-98.8</c:v>
                </c:pt>
                <c:pt idx="746">
                  <c:v>-98.766666670000035</c:v>
                </c:pt>
                <c:pt idx="747">
                  <c:v>-98.733333329999979</c:v>
                </c:pt>
                <c:pt idx="748">
                  <c:v>-98.7</c:v>
                </c:pt>
                <c:pt idx="749">
                  <c:v>-98.666666670000026</c:v>
                </c:pt>
                <c:pt idx="750">
                  <c:v>-98.633333329999971</c:v>
                </c:pt>
                <c:pt idx="751">
                  <c:v>-98.6</c:v>
                </c:pt>
                <c:pt idx="752">
                  <c:v>-98.566666670000046</c:v>
                </c:pt>
                <c:pt idx="753">
                  <c:v>-98.533333329999977</c:v>
                </c:pt>
                <c:pt idx="754">
                  <c:v>-98.5</c:v>
                </c:pt>
                <c:pt idx="755">
                  <c:v>-98.466666670000038</c:v>
                </c:pt>
                <c:pt idx="756">
                  <c:v>-98.433333329999982</c:v>
                </c:pt>
                <c:pt idx="757">
                  <c:v>-98.4</c:v>
                </c:pt>
                <c:pt idx="758">
                  <c:v>-98.366666670000029</c:v>
                </c:pt>
                <c:pt idx="759">
                  <c:v>-98.333333329999988</c:v>
                </c:pt>
                <c:pt idx="760">
                  <c:v>-98.3</c:v>
                </c:pt>
                <c:pt idx="761">
                  <c:v>-98.266666670000035</c:v>
                </c:pt>
                <c:pt idx="762">
                  <c:v>-98.233333329999979</c:v>
                </c:pt>
                <c:pt idx="763">
                  <c:v>-98.2</c:v>
                </c:pt>
                <c:pt idx="764">
                  <c:v>-98.166666670000026</c:v>
                </c:pt>
                <c:pt idx="765">
                  <c:v>-98.133333329999971</c:v>
                </c:pt>
                <c:pt idx="766">
                  <c:v>-98.1</c:v>
                </c:pt>
                <c:pt idx="767">
                  <c:v>-98.066666670000046</c:v>
                </c:pt>
                <c:pt idx="768">
                  <c:v>-98.033333329999977</c:v>
                </c:pt>
                <c:pt idx="769">
                  <c:v>-98</c:v>
                </c:pt>
                <c:pt idx="770">
                  <c:v>-97.966666670000038</c:v>
                </c:pt>
                <c:pt idx="771">
                  <c:v>-97.933333329999982</c:v>
                </c:pt>
                <c:pt idx="772">
                  <c:v>-97.9</c:v>
                </c:pt>
                <c:pt idx="773">
                  <c:v>-97.866666670000029</c:v>
                </c:pt>
                <c:pt idx="774">
                  <c:v>-97.833333329999988</c:v>
                </c:pt>
                <c:pt idx="775">
                  <c:v>-97.8</c:v>
                </c:pt>
                <c:pt idx="776">
                  <c:v>-97.766666670000035</c:v>
                </c:pt>
                <c:pt idx="777">
                  <c:v>-97.733333329999979</c:v>
                </c:pt>
                <c:pt idx="778">
                  <c:v>-97.7</c:v>
                </c:pt>
                <c:pt idx="779">
                  <c:v>-97.666666670000026</c:v>
                </c:pt>
                <c:pt idx="780">
                  <c:v>-97.633333329999971</c:v>
                </c:pt>
                <c:pt idx="781">
                  <c:v>-97.6</c:v>
                </c:pt>
                <c:pt idx="782">
                  <c:v>-97.566666670000046</c:v>
                </c:pt>
                <c:pt idx="783">
                  <c:v>-97.533333329999977</c:v>
                </c:pt>
                <c:pt idx="784">
                  <c:v>-97.5</c:v>
                </c:pt>
                <c:pt idx="785">
                  <c:v>-97.466666670000038</c:v>
                </c:pt>
                <c:pt idx="786">
                  <c:v>-97.433333329999982</c:v>
                </c:pt>
                <c:pt idx="787">
                  <c:v>-97.4</c:v>
                </c:pt>
                <c:pt idx="788">
                  <c:v>-97.366666670000029</c:v>
                </c:pt>
                <c:pt idx="789">
                  <c:v>-97.333333329999988</c:v>
                </c:pt>
                <c:pt idx="790">
                  <c:v>-97.3</c:v>
                </c:pt>
                <c:pt idx="791">
                  <c:v>-97.266666670000035</c:v>
                </c:pt>
                <c:pt idx="792">
                  <c:v>-97.233333329999979</c:v>
                </c:pt>
                <c:pt idx="793">
                  <c:v>-97.2</c:v>
                </c:pt>
                <c:pt idx="794">
                  <c:v>-97.166666670000026</c:v>
                </c:pt>
                <c:pt idx="795">
                  <c:v>-97.133333329999971</c:v>
                </c:pt>
                <c:pt idx="796">
                  <c:v>-97.1</c:v>
                </c:pt>
                <c:pt idx="797">
                  <c:v>-97.066666670000046</c:v>
                </c:pt>
                <c:pt idx="798">
                  <c:v>-97.033333329999977</c:v>
                </c:pt>
                <c:pt idx="799">
                  <c:v>-97</c:v>
                </c:pt>
                <c:pt idx="800">
                  <c:v>-96.966666670000038</c:v>
                </c:pt>
                <c:pt idx="801">
                  <c:v>-96.933333329999982</c:v>
                </c:pt>
                <c:pt idx="802">
                  <c:v>-96.9</c:v>
                </c:pt>
                <c:pt idx="803">
                  <c:v>-96.866666670000029</c:v>
                </c:pt>
                <c:pt idx="804">
                  <c:v>-96.833333329999988</c:v>
                </c:pt>
                <c:pt idx="805">
                  <c:v>-96.8</c:v>
                </c:pt>
                <c:pt idx="806">
                  <c:v>-96.766666670000035</c:v>
                </c:pt>
                <c:pt idx="807">
                  <c:v>-96.733333329999979</c:v>
                </c:pt>
                <c:pt idx="808">
                  <c:v>-96.7</c:v>
                </c:pt>
                <c:pt idx="809">
                  <c:v>-96.666666670000026</c:v>
                </c:pt>
                <c:pt idx="810">
                  <c:v>-96.633333329999971</c:v>
                </c:pt>
                <c:pt idx="811">
                  <c:v>-96.6</c:v>
                </c:pt>
                <c:pt idx="812">
                  <c:v>-96.566666670000046</c:v>
                </c:pt>
                <c:pt idx="813">
                  <c:v>-96.533333329999977</c:v>
                </c:pt>
                <c:pt idx="814">
                  <c:v>-96.5</c:v>
                </c:pt>
                <c:pt idx="815">
                  <c:v>-96.466666670000038</c:v>
                </c:pt>
                <c:pt idx="816">
                  <c:v>-96.433333329999982</c:v>
                </c:pt>
                <c:pt idx="817">
                  <c:v>-96.4</c:v>
                </c:pt>
                <c:pt idx="818">
                  <c:v>-96.366666670000029</c:v>
                </c:pt>
                <c:pt idx="819">
                  <c:v>-96.333333329999988</c:v>
                </c:pt>
                <c:pt idx="820">
                  <c:v>-96.3</c:v>
                </c:pt>
                <c:pt idx="821">
                  <c:v>-96.266666670000035</c:v>
                </c:pt>
                <c:pt idx="822">
                  <c:v>-96.233333329999979</c:v>
                </c:pt>
                <c:pt idx="823">
                  <c:v>-96.2</c:v>
                </c:pt>
                <c:pt idx="824">
                  <c:v>-96.166666670000026</c:v>
                </c:pt>
                <c:pt idx="825">
                  <c:v>-96.133333329999971</c:v>
                </c:pt>
                <c:pt idx="826">
                  <c:v>-96.1</c:v>
                </c:pt>
                <c:pt idx="827">
                  <c:v>-96.066666670000046</c:v>
                </c:pt>
                <c:pt idx="828">
                  <c:v>-96.033333329999977</c:v>
                </c:pt>
                <c:pt idx="829">
                  <c:v>-96</c:v>
                </c:pt>
                <c:pt idx="830">
                  <c:v>-95.966666670000038</c:v>
                </c:pt>
                <c:pt idx="831">
                  <c:v>-95.933333329999982</c:v>
                </c:pt>
                <c:pt idx="832">
                  <c:v>-95.9</c:v>
                </c:pt>
                <c:pt idx="833">
                  <c:v>-95.866666670000029</c:v>
                </c:pt>
                <c:pt idx="834">
                  <c:v>-95.833333329999988</c:v>
                </c:pt>
                <c:pt idx="835">
                  <c:v>-95.8</c:v>
                </c:pt>
                <c:pt idx="836">
                  <c:v>-95.766666670000035</c:v>
                </c:pt>
                <c:pt idx="837">
                  <c:v>-95.733333329999979</c:v>
                </c:pt>
                <c:pt idx="838">
                  <c:v>-95.7</c:v>
                </c:pt>
                <c:pt idx="839">
                  <c:v>-95.666666670000026</c:v>
                </c:pt>
                <c:pt idx="840">
                  <c:v>-95.633333329999971</c:v>
                </c:pt>
                <c:pt idx="841">
                  <c:v>-95.6</c:v>
                </c:pt>
                <c:pt idx="842">
                  <c:v>-95.566666670000046</c:v>
                </c:pt>
                <c:pt idx="843">
                  <c:v>-95.533333329999977</c:v>
                </c:pt>
                <c:pt idx="844">
                  <c:v>-95.5</c:v>
                </c:pt>
                <c:pt idx="845">
                  <c:v>-95.466666670000038</c:v>
                </c:pt>
                <c:pt idx="846">
                  <c:v>-95.433333329999982</c:v>
                </c:pt>
                <c:pt idx="847">
                  <c:v>-95.4</c:v>
                </c:pt>
                <c:pt idx="848">
                  <c:v>-95.366666670000029</c:v>
                </c:pt>
                <c:pt idx="849">
                  <c:v>-95.333333329999988</c:v>
                </c:pt>
                <c:pt idx="850">
                  <c:v>-95.3</c:v>
                </c:pt>
                <c:pt idx="851">
                  <c:v>-95.266666670000035</c:v>
                </c:pt>
                <c:pt idx="852">
                  <c:v>-95.233333329999979</c:v>
                </c:pt>
                <c:pt idx="853">
                  <c:v>-95.2</c:v>
                </c:pt>
                <c:pt idx="854">
                  <c:v>-95.166666670000026</c:v>
                </c:pt>
                <c:pt idx="855">
                  <c:v>-95.133333329999971</c:v>
                </c:pt>
                <c:pt idx="856">
                  <c:v>-95.1</c:v>
                </c:pt>
                <c:pt idx="857">
                  <c:v>-95.066666670000046</c:v>
                </c:pt>
                <c:pt idx="858">
                  <c:v>-95.033333329999977</c:v>
                </c:pt>
                <c:pt idx="859">
                  <c:v>-95</c:v>
                </c:pt>
                <c:pt idx="860">
                  <c:v>-94.966666670000038</c:v>
                </c:pt>
                <c:pt idx="861">
                  <c:v>-94.933333329999982</c:v>
                </c:pt>
                <c:pt idx="862">
                  <c:v>-94.9</c:v>
                </c:pt>
                <c:pt idx="863">
                  <c:v>-94.866666670000029</c:v>
                </c:pt>
                <c:pt idx="864">
                  <c:v>-94.833333329999988</c:v>
                </c:pt>
                <c:pt idx="865">
                  <c:v>-94.8</c:v>
                </c:pt>
                <c:pt idx="866">
                  <c:v>-94.766666670000035</c:v>
                </c:pt>
                <c:pt idx="867">
                  <c:v>-94.733333329999979</c:v>
                </c:pt>
                <c:pt idx="868">
                  <c:v>-94.7</c:v>
                </c:pt>
                <c:pt idx="869">
                  <c:v>-94.666666670000026</c:v>
                </c:pt>
                <c:pt idx="870">
                  <c:v>-94.633333329999971</c:v>
                </c:pt>
                <c:pt idx="871">
                  <c:v>-94.6</c:v>
                </c:pt>
                <c:pt idx="872">
                  <c:v>-94.566666670000046</c:v>
                </c:pt>
                <c:pt idx="873">
                  <c:v>-94.533333329999977</c:v>
                </c:pt>
                <c:pt idx="874">
                  <c:v>-94.5</c:v>
                </c:pt>
                <c:pt idx="875">
                  <c:v>-94.466666670000038</c:v>
                </c:pt>
                <c:pt idx="876">
                  <c:v>-94.433333329999982</c:v>
                </c:pt>
                <c:pt idx="877">
                  <c:v>-94.4</c:v>
                </c:pt>
                <c:pt idx="878">
                  <c:v>-94.366666670000029</c:v>
                </c:pt>
                <c:pt idx="879">
                  <c:v>-94.333333329999988</c:v>
                </c:pt>
                <c:pt idx="880">
                  <c:v>-94.3</c:v>
                </c:pt>
                <c:pt idx="881">
                  <c:v>-94.266666670000035</c:v>
                </c:pt>
                <c:pt idx="882">
                  <c:v>-94.233333329999979</c:v>
                </c:pt>
                <c:pt idx="883">
                  <c:v>-94.2</c:v>
                </c:pt>
                <c:pt idx="884">
                  <c:v>-94.166666670000026</c:v>
                </c:pt>
                <c:pt idx="885">
                  <c:v>-94.133333329999971</c:v>
                </c:pt>
                <c:pt idx="886">
                  <c:v>-94.1</c:v>
                </c:pt>
                <c:pt idx="887">
                  <c:v>-94.066666670000046</c:v>
                </c:pt>
                <c:pt idx="888">
                  <c:v>-94.033333329999977</c:v>
                </c:pt>
                <c:pt idx="889">
                  <c:v>-94</c:v>
                </c:pt>
                <c:pt idx="890">
                  <c:v>-93.966666670000038</c:v>
                </c:pt>
                <c:pt idx="891">
                  <c:v>-93.933333329999982</c:v>
                </c:pt>
                <c:pt idx="892">
                  <c:v>-93.9</c:v>
                </c:pt>
                <c:pt idx="893">
                  <c:v>-93.866666670000029</c:v>
                </c:pt>
                <c:pt idx="894">
                  <c:v>-93.833333329999988</c:v>
                </c:pt>
                <c:pt idx="895">
                  <c:v>-93.8</c:v>
                </c:pt>
                <c:pt idx="896">
                  <c:v>-93.766666670000035</c:v>
                </c:pt>
                <c:pt idx="897">
                  <c:v>-93.733333329999979</c:v>
                </c:pt>
                <c:pt idx="898">
                  <c:v>-93.7</c:v>
                </c:pt>
                <c:pt idx="899">
                  <c:v>-93.666666670000026</c:v>
                </c:pt>
                <c:pt idx="900">
                  <c:v>-93.633333329999971</c:v>
                </c:pt>
                <c:pt idx="901">
                  <c:v>-93.6</c:v>
                </c:pt>
                <c:pt idx="902">
                  <c:v>-93.566666670000046</c:v>
                </c:pt>
                <c:pt idx="903">
                  <c:v>-93.533333329999977</c:v>
                </c:pt>
                <c:pt idx="904">
                  <c:v>-93.5</c:v>
                </c:pt>
                <c:pt idx="905">
                  <c:v>-93.466666670000038</c:v>
                </c:pt>
                <c:pt idx="906">
                  <c:v>-93.433333329999982</c:v>
                </c:pt>
                <c:pt idx="907">
                  <c:v>-93.4</c:v>
                </c:pt>
                <c:pt idx="908">
                  <c:v>-93.366666670000029</c:v>
                </c:pt>
                <c:pt idx="909">
                  <c:v>-93.333333329999988</c:v>
                </c:pt>
                <c:pt idx="910">
                  <c:v>-93.3</c:v>
                </c:pt>
                <c:pt idx="911">
                  <c:v>-93.266666670000035</c:v>
                </c:pt>
                <c:pt idx="912">
                  <c:v>-93.233333329999979</c:v>
                </c:pt>
                <c:pt idx="913">
                  <c:v>-93.2</c:v>
                </c:pt>
                <c:pt idx="914">
                  <c:v>-93.166666670000026</c:v>
                </c:pt>
                <c:pt idx="915">
                  <c:v>-93.133333329999971</c:v>
                </c:pt>
                <c:pt idx="916">
                  <c:v>-93.1</c:v>
                </c:pt>
                <c:pt idx="917">
                  <c:v>-93.066666670000046</c:v>
                </c:pt>
                <c:pt idx="918">
                  <c:v>-93.033333329999977</c:v>
                </c:pt>
                <c:pt idx="919">
                  <c:v>-93</c:v>
                </c:pt>
                <c:pt idx="920">
                  <c:v>-92.966666670000038</c:v>
                </c:pt>
                <c:pt idx="921">
                  <c:v>-92.933333329999982</c:v>
                </c:pt>
                <c:pt idx="922">
                  <c:v>-92.9</c:v>
                </c:pt>
                <c:pt idx="923">
                  <c:v>-92.866666670000029</c:v>
                </c:pt>
                <c:pt idx="924">
                  <c:v>-92.833333329999988</c:v>
                </c:pt>
                <c:pt idx="925">
                  <c:v>-92.8</c:v>
                </c:pt>
                <c:pt idx="926">
                  <c:v>-92.766666670000035</c:v>
                </c:pt>
                <c:pt idx="927">
                  <c:v>-92.733333329999979</c:v>
                </c:pt>
                <c:pt idx="928">
                  <c:v>-92.7</c:v>
                </c:pt>
                <c:pt idx="929">
                  <c:v>-92.666666670000026</c:v>
                </c:pt>
                <c:pt idx="930">
                  <c:v>-92.633333329999971</c:v>
                </c:pt>
                <c:pt idx="931">
                  <c:v>-92.6</c:v>
                </c:pt>
                <c:pt idx="932">
                  <c:v>-92.566666670000046</c:v>
                </c:pt>
                <c:pt idx="933">
                  <c:v>-92.533333329999977</c:v>
                </c:pt>
                <c:pt idx="934">
                  <c:v>-92.5</c:v>
                </c:pt>
                <c:pt idx="935">
                  <c:v>-92.466666670000038</c:v>
                </c:pt>
                <c:pt idx="936">
                  <c:v>-92.433333329999982</c:v>
                </c:pt>
                <c:pt idx="937">
                  <c:v>-92.4</c:v>
                </c:pt>
                <c:pt idx="938">
                  <c:v>-92.366666670000029</c:v>
                </c:pt>
                <c:pt idx="939">
                  <c:v>-92.333333329999988</c:v>
                </c:pt>
                <c:pt idx="940">
                  <c:v>-92.3</c:v>
                </c:pt>
                <c:pt idx="941">
                  <c:v>-92.266666670000035</c:v>
                </c:pt>
                <c:pt idx="942">
                  <c:v>-92.233333329999979</c:v>
                </c:pt>
                <c:pt idx="943">
                  <c:v>-92.2</c:v>
                </c:pt>
                <c:pt idx="944">
                  <c:v>-92.166666670000026</c:v>
                </c:pt>
                <c:pt idx="945">
                  <c:v>-92.133333329999971</c:v>
                </c:pt>
                <c:pt idx="946">
                  <c:v>-92.1</c:v>
                </c:pt>
                <c:pt idx="947">
                  <c:v>-92.066666670000046</c:v>
                </c:pt>
                <c:pt idx="948">
                  <c:v>-92.033333329999977</c:v>
                </c:pt>
                <c:pt idx="949">
                  <c:v>-92</c:v>
                </c:pt>
                <c:pt idx="950">
                  <c:v>-91.966666670000038</c:v>
                </c:pt>
                <c:pt idx="951">
                  <c:v>-91.933333329999982</c:v>
                </c:pt>
                <c:pt idx="952">
                  <c:v>-91.9</c:v>
                </c:pt>
                <c:pt idx="953">
                  <c:v>-91.866666670000029</c:v>
                </c:pt>
                <c:pt idx="954">
                  <c:v>-91.833333329999988</c:v>
                </c:pt>
                <c:pt idx="955">
                  <c:v>-91.8</c:v>
                </c:pt>
                <c:pt idx="956">
                  <c:v>-91.766666670000035</c:v>
                </c:pt>
                <c:pt idx="957">
                  <c:v>-91.733333329999979</c:v>
                </c:pt>
                <c:pt idx="958">
                  <c:v>-91.7</c:v>
                </c:pt>
                <c:pt idx="959">
                  <c:v>-91.666666670000026</c:v>
                </c:pt>
                <c:pt idx="960">
                  <c:v>-91.633333329999971</c:v>
                </c:pt>
                <c:pt idx="961">
                  <c:v>-91.6</c:v>
                </c:pt>
                <c:pt idx="962">
                  <c:v>-91.566666670000046</c:v>
                </c:pt>
                <c:pt idx="963">
                  <c:v>-91.533333329999977</c:v>
                </c:pt>
                <c:pt idx="964">
                  <c:v>-91.5</c:v>
                </c:pt>
                <c:pt idx="965">
                  <c:v>-91.466666670000038</c:v>
                </c:pt>
                <c:pt idx="966">
                  <c:v>-91.433333329999982</c:v>
                </c:pt>
                <c:pt idx="967">
                  <c:v>-91.4</c:v>
                </c:pt>
                <c:pt idx="968">
                  <c:v>-91.366666670000029</c:v>
                </c:pt>
                <c:pt idx="969">
                  <c:v>-91.333333329999988</c:v>
                </c:pt>
                <c:pt idx="970">
                  <c:v>-91.3</c:v>
                </c:pt>
                <c:pt idx="971">
                  <c:v>-91.266666670000035</c:v>
                </c:pt>
                <c:pt idx="972">
                  <c:v>-91.233333329999979</c:v>
                </c:pt>
                <c:pt idx="973">
                  <c:v>-91.2</c:v>
                </c:pt>
                <c:pt idx="974">
                  <c:v>-91.166666670000026</c:v>
                </c:pt>
                <c:pt idx="975">
                  <c:v>-91.133333329999971</c:v>
                </c:pt>
                <c:pt idx="976">
                  <c:v>-91.1</c:v>
                </c:pt>
                <c:pt idx="977">
                  <c:v>-91.066666670000046</c:v>
                </c:pt>
                <c:pt idx="978">
                  <c:v>-91.033333329999977</c:v>
                </c:pt>
                <c:pt idx="979">
                  <c:v>-91</c:v>
                </c:pt>
                <c:pt idx="980">
                  <c:v>-90.966666670000038</c:v>
                </c:pt>
                <c:pt idx="981">
                  <c:v>-90.933333329999982</c:v>
                </c:pt>
                <c:pt idx="982">
                  <c:v>-90.9</c:v>
                </c:pt>
                <c:pt idx="983">
                  <c:v>-90.866666670000029</c:v>
                </c:pt>
                <c:pt idx="984">
                  <c:v>-90.833333329999988</c:v>
                </c:pt>
                <c:pt idx="985">
                  <c:v>-90.8</c:v>
                </c:pt>
                <c:pt idx="986">
                  <c:v>-90.766666670000035</c:v>
                </c:pt>
                <c:pt idx="987">
                  <c:v>-90.733333329999979</c:v>
                </c:pt>
                <c:pt idx="988">
                  <c:v>-90.7</c:v>
                </c:pt>
                <c:pt idx="989">
                  <c:v>-90.666666670000026</c:v>
                </c:pt>
                <c:pt idx="990">
                  <c:v>-90.633333329999971</c:v>
                </c:pt>
                <c:pt idx="991">
                  <c:v>-90.6</c:v>
                </c:pt>
                <c:pt idx="992">
                  <c:v>-90.566666670000046</c:v>
                </c:pt>
                <c:pt idx="993">
                  <c:v>-90.533333329999977</c:v>
                </c:pt>
                <c:pt idx="994">
                  <c:v>-90.5</c:v>
                </c:pt>
                <c:pt idx="995">
                  <c:v>-90.466666670000038</c:v>
                </c:pt>
                <c:pt idx="996">
                  <c:v>-90.433333329999982</c:v>
                </c:pt>
                <c:pt idx="997">
                  <c:v>-90.4</c:v>
                </c:pt>
                <c:pt idx="998">
                  <c:v>-90.366666670000029</c:v>
                </c:pt>
                <c:pt idx="999">
                  <c:v>-90.333333329999988</c:v>
                </c:pt>
                <c:pt idx="1000">
                  <c:v>-90.3</c:v>
                </c:pt>
                <c:pt idx="1001">
                  <c:v>-90.266666670000035</c:v>
                </c:pt>
                <c:pt idx="1002">
                  <c:v>-90.233333329999979</c:v>
                </c:pt>
                <c:pt idx="1003">
                  <c:v>-90.2</c:v>
                </c:pt>
                <c:pt idx="1004">
                  <c:v>-90.166666670000026</c:v>
                </c:pt>
                <c:pt idx="1005">
                  <c:v>-90.133333329999971</c:v>
                </c:pt>
                <c:pt idx="1006">
                  <c:v>-90.1</c:v>
                </c:pt>
                <c:pt idx="1007">
                  <c:v>-90.066666670000046</c:v>
                </c:pt>
                <c:pt idx="1008">
                  <c:v>-90.033333329999977</c:v>
                </c:pt>
                <c:pt idx="1009">
                  <c:v>-90</c:v>
                </c:pt>
                <c:pt idx="1010">
                  <c:v>-89.966666670000038</c:v>
                </c:pt>
                <c:pt idx="1011">
                  <c:v>-89.933333329999982</c:v>
                </c:pt>
                <c:pt idx="1012">
                  <c:v>-89.9</c:v>
                </c:pt>
                <c:pt idx="1013">
                  <c:v>-89.866666670000029</c:v>
                </c:pt>
                <c:pt idx="1014">
                  <c:v>-89.833333329999988</c:v>
                </c:pt>
                <c:pt idx="1015">
                  <c:v>-89.8</c:v>
                </c:pt>
                <c:pt idx="1016">
                  <c:v>-89.766666670000035</c:v>
                </c:pt>
                <c:pt idx="1017">
                  <c:v>-89.733333329999979</c:v>
                </c:pt>
                <c:pt idx="1018">
                  <c:v>-89.7</c:v>
                </c:pt>
                <c:pt idx="1019">
                  <c:v>-89.666666670000026</c:v>
                </c:pt>
                <c:pt idx="1020">
                  <c:v>-89.633333329999971</c:v>
                </c:pt>
                <c:pt idx="1021">
                  <c:v>-89.6</c:v>
                </c:pt>
                <c:pt idx="1022">
                  <c:v>-89.566666670000046</c:v>
                </c:pt>
                <c:pt idx="1023">
                  <c:v>-89.533333329999977</c:v>
                </c:pt>
                <c:pt idx="1024">
                  <c:v>-89.5</c:v>
                </c:pt>
                <c:pt idx="1025">
                  <c:v>-89.466666670000038</c:v>
                </c:pt>
                <c:pt idx="1026">
                  <c:v>-89.433333329999982</c:v>
                </c:pt>
                <c:pt idx="1027">
                  <c:v>-89.4</c:v>
                </c:pt>
                <c:pt idx="1028">
                  <c:v>-89.366666670000029</c:v>
                </c:pt>
                <c:pt idx="1029">
                  <c:v>-89.333333329999988</c:v>
                </c:pt>
                <c:pt idx="1030">
                  <c:v>-89.3</c:v>
                </c:pt>
                <c:pt idx="1031">
                  <c:v>-89.266666670000035</c:v>
                </c:pt>
                <c:pt idx="1032">
                  <c:v>-89.233333329999979</c:v>
                </c:pt>
                <c:pt idx="1033">
                  <c:v>-89.2</c:v>
                </c:pt>
                <c:pt idx="1034">
                  <c:v>-89.166666670000026</c:v>
                </c:pt>
                <c:pt idx="1035">
                  <c:v>-89.133333329999971</c:v>
                </c:pt>
                <c:pt idx="1036">
                  <c:v>-89.1</c:v>
                </c:pt>
                <c:pt idx="1037">
                  <c:v>-89.066666670000046</c:v>
                </c:pt>
                <c:pt idx="1038">
                  <c:v>-89.033333329999977</c:v>
                </c:pt>
                <c:pt idx="1039">
                  <c:v>-89</c:v>
                </c:pt>
                <c:pt idx="1040">
                  <c:v>-88.966666670000038</c:v>
                </c:pt>
                <c:pt idx="1041">
                  <c:v>-88.933333329999982</c:v>
                </c:pt>
                <c:pt idx="1042">
                  <c:v>-88.9</c:v>
                </c:pt>
                <c:pt idx="1043">
                  <c:v>-88.866666670000029</c:v>
                </c:pt>
                <c:pt idx="1044">
                  <c:v>-88.833333329999988</c:v>
                </c:pt>
                <c:pt idx="1045">
                  <c:v>-88.8</c:v>
                </c:pt>
                <c:pt idx="1046">
                  <c:v>-88.766666670000035</c:v>
                </c:pt>
                <c:pt idx="1047">
                  <c:v>-88.733333329999979</c:v>
                </c:pt>
                <c:pt idx="1048">
                  <c:v>-88.7</c:v>
                </c:pt>
                <c:pt idx="1049">
                  <c:v>-88.666666670000026</c:v>
                </c:pt>
                <c:pt idx="1050">
                  <c:v>-88.633333329999971</c:v>
                </c:pt>
                <c:pt idx="1051">
                  <c:v>-88.6</c:v>
                </c:pt>
                <c:pt idx="1052">
                  <c:v>-88.566666670000046</c:v>
                </c:pt>
                <c:pt idx="1053">
                  <c:v>-88.533333329999977</c:v>
                </c:pt>
                <c:pt idx="1054">
                  <c:v>-88.5</c:v>
                </c:pt>
                <c:pt idx="1055">
                  <c:v>-88.466666670000038</c:v>
                </c:pt>
                <c:pt idx="1056">
                  <c:v>-88.433333329999982</c:v>
                </c:pt>
                <c:pt idx="1057">
                  <c:v>-88.4</c:v>
                </c:pt>
                <c:pt idx="1058">
                  <c:v>-88.366666670000029</c:v>
                </c:pt>
                <c:pt idx="1059">
                  <c:v>-88.333333329999988</c:v>
                </c:pt>
                <c:pt idx="1060">
                  <c:v>-88.3</c:v>
                </c:pt>
                <c:pt idx="1061">
                  <c:v>-88.266666670000035</c:v>
                </c:pt>
                <c:pt idx="1062">
                  <c:v>-88.233333329999979</c:v>
                </c:pt>
                <c:pt idx="1063">
                  <c:v>-88.2</c:v>
                </c:pt>
                <c:pt idx="1064">
                  <c:v>-88.166666670000026</c:v>
                </c:pt>
                <c:pt idx="1065">
                  <c:v>-88.133333329999971</c:v>
                </c:pt>
                <c:pt idx="1066">
                  <c:v>-88.1</c:v>
                </c:pt>
                <c:pt idx="1067">
                  <c:v>-88.066666670000046</c:v>
                </c:pt>
                <c:pt idx="1068">
                  <c:v>-88.033333329999977</c:v>
                </c:pt>
                <c:pt idx="1069">
                  <c:v>-88</c:v>
                </c:pt>
                <c:pt idx="1070">
                  <c:v>-87.966666670000038</c:v>
                </c:pt>
                <c:pt idx="1071">
                  <c:v>-87.933333329999982</c:v>
                </c:pt>
                <c:pt idx="1072">
                  <c:v>-87.9</c:v>
                </c:pt>
                <c:pt idx="1073">
                  <c:v>-87.866666670000029</c:v>
                </c:pt>
                <c:pt idx="1074">
                  <c:v>-87.833333329999988</c:v>
                </c:pt>
                <c:pt idx="1075">
                  <c:v>-87.8</c:v>
                </c:pt>
                <c:pt idx="1076">
                  <c:v>-87.766666670000035</c:v>
                </c:pt>
                <c:pt idx="1077">
                  <c:v>-87.733333329999979</c:v>
                </c:pt>
                <c:pt idx="1078">
                  <c:v>-87.7</c:v>
                </c:pt>
                <c:pt idx="1079">
                  <c:v>-87.666666670000026</c:v>
                </c:pt>
                <c:pt idx="1080">
                  <c:v>-87.633333329999971</c:v>
                </c:pt>
                <c:pt idx="1081">
                  <c:v>-87.6</c:v>
                </c:pt>
                <c:pt idx="1082">
                  <c:v>-87.566666670000046</c:v>
                </c:pt>
                <c:pt idx="1083">
                  <c:v>-87.533333329999977</c:v>
                </c:pt>
                <c:pt idx="1084">
                  <c:v>-87.5</c:v>
                </c:pt>
                <c:pt idx="1085">
                  <c:v>-87.466666670000038</c:v>
                </c:pt>
                <c:pt idx="1086">
                  <c:v>-87.433333329999982</c:v>
                </c:pt>
                <c:pt idx="1087">
                  <c:v>-87.4</c:v>
                </c:pt>
                <c:pt idx="1088">
                  <c:v>-87.366666670000029</c:v>
                </c:pt>
                <c:pt idx="1089">
                  <c:v>-87.333333329999988</c:v>
                </c:pt>
                <c:pt idx="1090">
                  <c:v>-87.3</c:v>
                </c:pt>
                <c:pt idx="1091">
                  <c:v>-87.266666670000035</c:v>
                </c:pt>
                <c:pt idx="1092">
                  <c:v>-87.233333329999979</c:v>
                </c:pt>
                <c:pt idx="1093">
                  <c:v>-87.2</c:v>
                </c:pt>
                <c:pt idx="1094">
                  <c:v>-87.166666670000026</c:v>
                </c:pt>
                <c:pt idx="1095">
                  <c:v>-87.133333329999971</c:v>
                </c:pt>
                <c:pt idx="1096">
                  <c:v>-87.1</c:v>
                </c:pt>
                <c:pt idx="1097">
                  <c:v>-87.066666670000046</c:v>
                </c:pt>
                <c:pt idx="1098">
                  <c:v>-87.033333329999977</c:v>
                </c:pt>
                <c:pt idx="1099">
                  <c:v>-87</c:v>
                </c:pt>
                <c:pt idx="1100">
                  <c:v>-86.966666670000038</c:v>
                </c:pt>
                <c:pt idx="1101">
                  <c:v>-86.933333329999982</c:v>
                </c:pt>
                <c:pt idx="1102">
                  <c:v>-86.9</c:v>
                </c:pt>
                <c:pt idx="1103">
                  <c:v>-86.866666670000029</c:v>
                </c:pt>
                <c:pt idx="1104">
                  <c:v>-86.833333329999988</c:v>
                </c:pt>
                <c:pt idx="1105">
                  <c:v>-86.8</c:v>
                </c:pt>
                <c:pt idx="1106">
                  <c:v>-86.766666670000035</c:v>
                </c:pt>
                <c:pt idx="1107">
                  <c:v>-86.733333329999979</c:v>
                </c:pt>
                <c:pt idx="1108">
                  <c:v>-86.7</c:v>
                </c:pt>
                <c:pt idx="1109">
                  <c:v>-86.666666670000026</c:v>
                </c:pt>
                <c:pt idx="1110">
                  <c:v>-86.633333329999971</c:v>
                </c:pt>
                <c:pt idx="1111">
                  <c:v>-86.6</c:v>
                </c:pt>
                <c:pt idx="1112">
                  <c:v>-86.566666670000046</c:v>
                </c:pt>
                <c:pt idx="1113">
                  <c:v>-86.533333329999977</c:v>
                </c:pt>
                <c:pt idx="1114">
                  <c:v>-86.5</c:v>
                </c:pt>
                <c:pt idx="1115">
                  <c:v>-86.466666670000038</c:v>
                </c:pt>
                <c:pt idx="1116">
                  <c:v>-86.433333329999982</c:v>
                </c:pt>
                <c:pt idx="1117">
                  <c:v>-86.4</c:v>
                </c:pt>
                <c:pt idx="1118">
                  <c:v>-86.366666670000029</c:v>
                </c:pt>
                <c:pt idx="1119">
                  <c:v>-86.333333329999988</c:v>
                </c:pt>
                <c:pt idx="1120">
                  <c:v>-86.3</c:v>
                </c:pt>
                <c:pt idx="1121">
                  <c:v>-86.266666670000035</c:v>
                </c:pt>
                <c:pt idx="1122">
                  <c:v>-86.233333329999979</c:v>
                </c:pt>
                <c:pt idx="1123">
                  <c:v>-86.2</c:v>
                </c:pt>
                <c:pt idx="1124">
                  <c:v>-86.166666670000026</c:v>
                </c:pt>
                <c:pt idx="1125">
                  <c:v>-86.133333329999971</c:v>
                </c:pt>
                <c:pt idx="1126">
                  <c:v>-86.1</c:v>
                </c:pt>
                <c:pt idx="1127">
                  <c:v>-86.066666670000046</c:v>
                </c:pt>
                <c:pt idx="1128">
                  <c:v>-86.033333329999977</c:v>
                </c:pt>
                <c:pt idx="1129">
                  <c:v>-86</c:v>
                </c:pt>
                <c:pt idx="1130">
                  <c:v>-85.966666670000038</c:v>
                </c:pt>
                <c:pt idx="1131">
                  <c:v>-85.933333329999982</c:v>
                </c:pt>
                <c:pt idx="1132">
                  <c:v>-85.9</c:v>
                </c:pt>
                <c:pt idx="1133">
                  <c:v>-85.866666670000029</c:v>
                </c:pt>
                <c:pt idx="1134">
                  <c:v>-85.833333329999988</c:v>
                </c:pt>
                <c:pt idx="1135">
                  <c:v>-85.8</c:v>
                </c:pt>
                <c:pt idx="1136">
                  <c:v>-85.766666670000035</c:v>
                </c:pt>
                <c:pt idx="1137">
                  <c:v>-85.733333329999979</c:v>
                </c:pt>
                <c:pt idx="1138">
                  <c:v>-85.7</c:v>
                </c:pt>
                <c:pt idx="1139">
                  <c:v>-85.666666670000026</c:v>
                </c:pt>
                <c:pt idx="1140">
                  <c:v>-85.633333329999971</c:v>
                </c:pt>
                <c:pt idx="1141">
                  <c:v>-85.6</c:v>
                </c:pt>
                <c:pt idx="1142">
                  <c:v>-85.566666670000046</c:v>
                </c:pt>
                <c:pt idx="1143">
                  <c:v>-85.533333329999977</c:v>
                </c:pt>
                <c:pt idx="1144">
                  <c:v>-85.5</c:v>
                </c:pt>
                <c:pt idx="1145">
                  <c:v>-85.466666670000038</c:v>
                </c:pt>
                <c:pt idx="1146">
                  <c:v>-85.433333329999982</c:v>
                </c:pt>
                <c:pt idx="1147">
                  <c:v>-85.4</c:v>
                </c:pt>
                <c:pt idx="1148">
                  <c:v>-85.366666670000029</c:v>
                </c:pt>
                <c:pt idx="1149">
                  <c:v>-85.333333329999988</c:v>
                </c:pt>
                <c:pt idx="1150">
                  <c:v>-85.3</c:v>
                </c:pt>
                <c:pt idx="1151">
                  <c:v>-85.266666670000035</c:v>
                </c:pt>
                <c:pt idx="1152">
                  <c:v>-85.233333329999979</c:v>
                </c:pt>
                <c:pt idx="1153">
                  <c:v>-85.2</c:v>
                </c:pt>
                <c:pt idx="1154">
                  <c:v>-85.166666670000026</c:v>
                </c:pt>
                <c:pt idx="1155">
                  <c:v>-85.133333329999971</c:v>
                </c:pt>
                <c:pt idx="1156">
                  <c:v>-85.1</c:v>
                </c:pt>
                <c:pt idx="1157">
                  <c:v>-85.066666670000046</c:v>
                </c:pt>
                <c:pt idx="1158">
                  <c:v>-85.033333329999977</c:v>
                </c:pt>
                <c:pt idx="1159">
                  <c:v>-85</c:v>
                </c:pt>
                <c:pt idx="1160">
                  <c:v>-84.966666670000038</c:v>
                </c:pt>
                <c:pt idx="1161">
                  <c:v>-84.933333329999982</c:v>
                </c:pt>
                <c:pt idx="1162">
                  <c:v>-84.9</c:v>
                </c:pt>
                <c:pt idx="1163">
                  <c:v>-84.866666670000029</c:v>
                </c:pt>
                <c:pt idx="1164">
                  <c:v>-84.833333329999988</c:v>
                </c:pt>
                <c:pt idx="1165">
                  <c:v>-84.8</c:v>
                </c:pt>
                <c:pt idx="1166">
                  <c:v>-84.766666670000035</c:v>
                </c:pt>
                <c:pt idx="1167">
                  <c:v>-84.733333329999979</c:v>
                </c:pt>
                <c:pt idx="1168">
                  <c:v>-84.7</c:v>
                </c:pt>
                <c:pt idx="1169">
                  <c:v>-84.666666670000026</c:v>
                </c:pt>
                <c:pt idx="1170">
                  <c:v>-84.633333329999971</c:v>
                </c:pt>
                <c:pt idx="1171">
                  <c:v>-84.6</c:v>
                </c:pt>
                <c:pt idx="1172">
                  <c:v>-84.566666670000046</c:v>
                </c:pt>
                <c:pt idx="1173">
                  <c:v>-84.533333329999977</c:v>
                </c:pt>
                <c:pt idx="1174">
                  <c:v>-84.5</c:v>
                </c:pt>
                <c:pt idx="1175">
                  <c:v>-84.466666670000038</c:v>
                </c:pt>
                <c:pt idx="1176">
                  <c:v>-84.433333329999982</c:v>
                </c:pt>
                <c:pt idx="1177">
                  <c:v>-84.4</c:v>
                </c:pt>
                <c:pt idx="1178">
                  <c:v>-84.366666670000029</c:v>
                </c:pt>
                <c:pt idx="1179">
                  <c:v>-84.333333329999988</c:v>
                </c:pt>
                <c:pt idx="1180">
                  <c:v>-84.3</c:v>
                </c:pt>
                <c:pt idx="1181">
                  <c:v>-84.266666670000035</c:v>
                </c:pt>
                <c:pt idx="1182">
                  <c:v>-84.233333329999979</c:v>
                </c:pt>
                <c:pt idx="1183">
                  <c:v>-84.2</c:v>
                </c:pt>
                <c:pt idx="1184">
                  <c:v>-84.166666670000026</c:v>
                </c:pt>
                <c:pt idx="1185">
                  <c:v>-84.133333329999971</c:v>
                </c:pt>
                <c:pt idx="1186">
                  <c:v>-84.1</c:v>
                </c:pt>
                <c:pt idx="1187">
                  <c:v>-84.066666670000046</c:v>
                </c:pt>
                <c:pt idx="1188">
                  <c:v>-84.033333329999977</c:v>
                </c:pt>
                <c:pt idx="1189">
                  <c:v>-84</c:v>
                </c:pt>
                <c:pt idx="1190">
                  <c:v>-83.966666670000038</c:v>
                </c:pt>
                <c:pt idx="1191">
                  <c:v>-83.933333329999982</c:v>
                </c:pt>
                <c:pt idx="1192">
                  <c:v>-83.9</c:v>
                </c:pt>
                <c:pt idx="1193">
                  <c:v>-83.866666670000029</c:v>
                </c:pt>
                <c:pt idx="1194">
                  <c:v>-83.833333329999988</c:v>
                </c:pt>
                <c:pt idx="1195">
                  <c:v>-83.8</c:v>
                </c:pt>
                <c:pt idx="1196">
                  <c:v>-83.766666670000035</c:v>
                </c:pt>
                <c:pt idx="1197">
                  <c:v>-83.733333329999979</c:v>
                </c:pt>
                <c:pt idx="1198">
                  <c:v>-83.7</c:v>
                </c:pt>
                <c:pt idx="1199">
                  <c:v>-83.666666670000026</c:v>
                </c:pt>
                <c:pt idx="1200">
                  <c:v>-83.633333329999971</c:v>
                </c:pt>
                <c:pt idx="1201">
                  <c:v>-83.6</c:v>
                </c:pt>
                <c:pt idx="1202">
                  <c:v>-83.566666670000046</c:v>
                </c:pt>
                <c:pt idx="1203">
                  <c:v>-83.533333329999977</c:v>
                </c:pt>
                <c:pt idx="1204">
                  <c:v>-83.5</c:v>
                </c:pt>
                <c:pt idx="1205">
                  <c:v>-83.466666670000038</c:v>
                </c:pt>
                <c:pt idx="1206">
                  <c:v>-83.433333329999982</c:v>
                </c:pt>
                <c:pt idx="1207">
                  <c:v>-83.4</c:v>
                </c:pt>
                <c:pt idx="1208">
                  <c:v>-83.366666670000029</c:v>
                </c:pt>
                <c:pt idx="1209">
                  <c:v>-83.333333329999988</c:v>
                </c:pt>
                <c:pt idx="1210">
                  <c:v>-83.3</c:v>
                </c:pt>
                <c:pt idx="1211">
                  <c:v>-83.266666670000035</c:v>
                </c:pt>
                <c:pt idx="1212">
                  <c:v>-83.233333329999979</c:v>
                </c:pt>
                <c:pt idx="1213">
                  <c:v>-83.2</c:v>
                </c:pt>
                <c:pt idx="1214">
                  <c:v>-83.166666670000026</c:v>
                </c:pt>
                <c:pt idx="1215">
                  <c:v>-83.133333329999971</c:v>
                </c:pt>
                <c:pt idx="1216">
                  <c:v>-83.1</c:v>
                </c:pt>
                <c:pt idx="1217">
                  <c:v>-83.066666670000046</c:v>
                </c:pt>
                <c:pt idx="1218">
                  <c:v>-83.033333329999977</c:v>
                </c:pt>
                <c:pt idx="1219">
                  <c:v>-83</c:v>
                </c:pt>
                <c:pt idx="1220">
                  <c:v>-82.966666670000038</c:v>
                </c:pt>
                <c:pt idx="1221">
                  <c:v>-82.933333329999982</c:v>
                </c:pt>
                <c:pt idx="1222">
                  <c:v>-82.9</c:v>
                </c:pt>
                <c:pt idx="1223">
                  <c:v>-82.866666670000029</c:v>
                </c:pt>
                <c:pt idx="1224">
                  <c:v>-82.833333329999988</c:v>
                </c:pt>
                <c:pt idx="1225">
                  <c:v>-82.8</c:v>
                </c:pt>
                <c:pt idx="1226">
                  <c:v>-82.766666670000035</c:v>
                </c:pt>
                <c:pt idx="1227">
                  <c:v>-82.733333329999979</c:v>
                </c:pt>
                <c:pt idx="1228">
                  <c:v>-82.7</c:v>
                </c:pt>
                <c:pt idx="1229">
                  <c:v>-82.666666670000026</c:v>
                </c:pt>
                <c:pt idx="1230">
                  <c:v>-82.633333329999971</c:v>
                </c:pt>
                <c:pt idx="1231">
                  <c:v>-82.6</c:v>
                </c:pt>
                <c:pt idx="1232">
                  <c:v>-82.566666670000046</c:v>
                </c:pt>
                <c:pt idx="1233">
                  <c:v>-82.533333329999977</c:v>
                </c:pt>
                <c:pt idx="1234">
                  <c:v>-82.5</c:v>
                </c:pt>
                <c:pt idx="1235">
                  <c:v>-82.466666670000038</c:v>
                </c:pt>
                <c:pt idx="1236">
                  <c:v>-82.433333329999982</c:v>
                </c:pt>
                <c:pt idx="1237">
                  <c:v>-82.4</c:v>
                </c:pt>
                <c:pt idx="1238">
                  <c:v>-82.366666670000029</c:v>
                </c:pt>
                <c:pt idx="1239">
                  <c:v>-82.333333329999988</c:v>
                </c:pt>
                <c:pt idx="1240">
                  <c:v>-82.3</c:v>
                </c:pt>
                <c:pt idx="1241">
                  <c:v>-82.266666670000035</c:v>
                </c:pt>
                <c:pt idx="1242">
                  <c:v>-82.233333329999979</c:v>
                </c:pt>
                <c:pt idx="1243">
                  <c:v>-82.2</c:v>
                </c:pt>
                <c:pt idx="1244">
                  <c:v>-82.166666670000026</c:v>
                </c:pt>
                <c:pt idx="1245">
                  <c:v>-82.133333329999971</c:v>
                </c:pt>
                <c:pt idx="1246">
                  <c:v>-82.1</c:v>
                </c:pt>
                <c:pt idx="1247">
                  <c:v>-82.066666670000046</c:v>
                </c:pt>
                <c:pt idx="1248">
                  <c:v>-82.033333329999977</c:v>
                </c:pt>
                <c:pt idx="1249">
                  <c:v>-82</c:v>
                </c:pt>
                <c:pt idx="1250">
                  <c:v>-81.966666670000038</c:v>
                </c:pt>
                <c:pt idx="1251">
                  <c:v>-81.933333329999982</c:v>
                </c:pt>
                <c:pt idx="1252">
                  <c:v>-81.900000000000006</c:v>
                </c:pt>
                <c:pt idx="1253">
                  <c:v>-81.866666670000029</c:v>
                </c:pt>
                <c:pt idx="1254">
                  <c:v>-81.833333329999988</c:v>
                </c:pt>
                <c:pt idx="1255">
                  <c:v>-81.8</c:v>
                </c:pt>
                <c:pt idx="1256">
                  <c:v>-81.766666670000035</c:v>
                </c:pt>
                <c:pt idx="1257">
                  <c:v>-81.733333329999979</c:v>
                </c:pt>
                <c:pt idx="1258">
                  <c:v>-81.7</c:v>
                </c:pt>
                <c:pt idx="1259">
                  <c:v>-81.666666670000026</c:v>
                </c:pt>
                <c:pt idx="1260">
                  <c:v>-81.633333329999971</c:v>
                </c:pt>
                <c:pt idx="1261">
                  <c:v>-81.599999999999994</c:v>
                </c:pt>
                <c:pt idx="1262">
                  <c:v>-81.566666670000046</c:v>
                </c:pt>
                <c:pt idx="1263">
                  <c:v>-81.533333329999977</c:v>
                </c:pt>
                <c:pt idx="1264">
                  <c:v>-81.5</c:v>
                </c:pt>
                <c:pt idx="1265">
                  <c:v>-81.466666670000038</c:v>
                </c:pt>
                <c:pt idx="1266">
                  <c:v>-81.433333329999982</c:v>
                </c:pt>
                <c:pt idx="1267">
                  <c:v>-81.400000000000006</c:v>
                </c:pt>
                <c:pt idx="1268">
                  <c:v>-81.366666670000029</c:v>
                </c:pt>
                <c:pt idx="1269">
                  <c:v>-81.333333329999988</c:v>
                </c:pt>
                <c:pt idx="1270">
                  <c:v>-81.3</c:v>
                </c:pt>
                <c:pt idx="1271">
                  <c:v>-81.266666670000035</c:v>
                </c:pt>
                <c:pt idx="1272">
                  <c:v>-81.233333329999979</c:v>
                </c:pt>
                <c:pt idx="1273">
                  <c:v>-81.2</c:v>
                </c:pt>
                <c:pt idx="1274">
                  <c:v>-81.166666670000026</c:v>
                </c:pt>
                <c:pt idx="1275">
                  <c:v>-81.133333329999971</c:v>
                </c:pt>
                <c:pt idx="1276">
                  <c:v>-81.099999999999994</c:v>
                </c:pt>
                <c:pt idx="1277">
                  <c:v>-81.066666670000046</c:v>
                </c:pt>
                <c:pt idx="1278">
                  <c:v>-81.033333329999977</c:v>
                </c:pt>
                <c:pt idx="1279">
                  <c:v>-81</c:v>
                </c:pt>
                <c:pt idx="1280">
                  <c:v>-80.966666670000038</c:v>
                </c:pt>
                <c:pt idx="1281">
                  <c:v>-80.933333329999982</c:v>
                </c:pt>
                <c:pt idx="1282">
                  <c:v>-80.900000000000006</c:v>
                </c:pt>
                <c:pt idx="1283">
                  <c:v>-80.866666670000029</c:v>
                </c:pt>
                <c:pt idx="1284">
                  <c:v>-80.833333329999988</c:v>
                </c:pt>
                <c:pt idx="1285">
                  <c:v>-80.8</c:v>
                </c:pt>
                <c:pt idx="1286">
                  <c:v>-80.766666670000035</c:v>
                </c:pt>
                <c:pt idx="1287">
                  <c:v>-80.733333329999979</c:v>
                </c:pt>
                <c:pt idx="1288">
                  <c:v>-80.7</c:v>
                </c:pt>
                <c:pt idx="1289">
                  <c:v>-80.666666670000026</c:v>
                </c:pt>
                <c:pt idx="1290">
                  <c:v>-80.633333329999971</c:v>
                </c:pt>
                <c:pt idx="1291">
                  <c:v>-80.599999999999994</c:v>
                </c:pt>
                <c:pt idx="1292">
                  <c:v>-80.566666670000046</c:v>
                </c:pt>
                <c:pt idx="1293">
                  <c:v>-80.533333329999977</c:v>
                </c:pt>
                <c:pt idx="1294">
                  <c:v>-80.5</c:v>
                </c:pt>
                <c:pt idx="1295">
                  <c:v>-80.466666670000038</c:v>
                </c:pt>
                <c:pt idx="1296">
                  <c:v>-80.433333329999982</c:v>
                </c:pt>
                <c:pt idx="1297">
                  <c:v>-80.400000000000006</c:v>
                </c:pt>
                <c:pt idx="1298">
                  <c:v>-80.366666670000029</c:v>
                </c:pt>
                <c:pt idx="1299">
                  <c:v>-80.333333329999988</c:v>
                </c:pt>
                <c:pt idx="1300">
                  <c:v>-80.3</c:v>
                </c:pt>
                <c:pt idx="1301">
                  <c:v>-80.266666670000035</c:v>
                </c:pt>
                <c:pt idx="1302">
                  <c:v>-80.233333329999979</c:v>
                </c:pt>
                <c:pt idx="1303">
                  <c:v>-80.2</c:v>
                </c:pt>
                <c:pt idx="1304">
                  <c:v>-80.166666670000026</c:v>
                </c:pt>
                <c:pt idx="1305">
                  <c:v>-80.133333329999971</c:v>
                </c:pt>
                <c:pt idx="1306">
                  <c:v>-80.099999999999994</c:v>
                </c:pt>
                <c:pt idx="1307">
                  <c:v>-80.066666670000046</c:v>
                </c:pt>
                <c:pt idx="1308">
                  <c:v>-80.033333329999977</c:v>
                </c:pt>
                <c:pt idx="1309">
                  <c:v>-80</c:v>
                </c:pt>
                <c:pt idx="1310">
                  <c:v>-79.966666670000038</c:v>
                </c:pt>
                <c:pt idx="1311">
                  <c:v>-79.933333329999982</c:v>
                </c:pt>
                <c:pt idx="1312">
                  <c:v>-79.900000000000006</c:v>
                </c:pt>
                <c:pt idx="1313">
                  <c:v>-79.866666670000029</c:v>
                </c:pt>
                <c:pt idx="1314">
                  <c:v>-79.833333329999988</c:v>
                </c:pt>
                <c:pt idx="1315">
                  <c:v>-79.8</c:v>
                </c:pt>
                <c:pt idx="1316">
                  <c:v>-79.766666670000035</c:v>
                </c:pt>
                <c:pt idx="1317">
                  <c:v>-79.733333329999979</c:v>
                </c:pt>
                <c:pt idx="1318">
                  <c:v>-79.7</c:v>
                </c:pt>
                <c:pt idx="1319">
                  <c:v>-79.666666670000026</c:v>
                </c:pt>
                <c:pt idx="1320">
                  <c:v>-79.633333329999971</c:v>
                </c:pt>
                <c:pt idx="1321">
                  <c:v>-79.599999999999994</c:v>
                </c:pt>
                <c:pt idx="1322">
                  <c:v>-79.566666670000046</c:v>
                </c:pt>
                <c:pt idx="1323">
                  <c:v>-79.533333329999977</c:v>
                </c:pt>
                <c:pt idx="1324">
                  <c:v>-79.5</c:v>
                </c:pt>
                <c:pt idx="1325">
                  <c:v>-79.466666670000038</c:v>
                </c:pt>
                <c:pt idx="1326">
                  <c:v>-79.433333329999982</c:v>
                </c:pt>
                <c:pt idx="1327">
                  <c:v>-79.400000000000006</c:v>
                </c:pt>
                <c:pt idx="1328">
                  <c:v>-79.366666670000029</c:v>
                </c:pt>
                <c:pt idx="1329">
                  <c:v>-79.333333329999988</c:v>
                </c:pt>
                <c:pt idx="1330">
                  <c:v>-79.3</c:v>
                </c:pt>
                <c:pt idx="1331">
                  <c:v>-79.266666670000035</c:v>
                </c:pt>
                <c:pt idx="1332">
                  <c:v>-79.233333329999979</c:v>
                </c:pt>
                <c:pt idx="1333">
                  <c:v>-79.2</c:v>
                </c:pt>
                <c:pt idx="1334">
                  <c:v>-79.166666670000026</c:v>
                </c:pt>
                <c:pt idx="1335">
                  <c:v>-79.133333329999971</c:v>
                </c:pt>
                <c:pt idx="1336">
                  <c:v>-79.099999999999994</c:v>
                </c:pt>
                <c:pt idx="1337">
                  <c:v>-79.066666670000046</c:v>
                </c:pt>
                <c:pt idx="1338">
                  <c:v>-79.033333329999977</c:v>
                </c:pt>
                <c:pt idx="1339">
                  <c:v>-79</c:v>
                </c:pt>
                <c:pt idx="1340">
                  <c:v>-78.966666670000038</c:v>
                </c:pt>
                <c:pt idx="1341">
                  <c:v>-78.933333329999982</c:v>
                </c:pt>
                <c:pt idx="1342">
                  <c:v>-78.900000000000006</c:v>
                </c:pt>
                <c:pt idx="1343">
                  <c:v>-78.866666670000029</c:v>
                </c:pt>
                <c:pt idx="1344">
                  <c:v>-78.833333329999988</c:v>
                </c:pt>
                <c:pt idx="1345">
                  <c:v>-78.8</c:v>
                </c:pt>
                <c:pt idx="1346">
                  <c:v>-78.766666670000035</c:v>
                </c:pt>
                <c:pt idx="1347">
                  <c:v>-78.733333329999979</c:v>
                </c:pt>
                <c:pt idx="1348">
                  <c:v>-78.7</c:v>
                </c:pt>
                <c:pt idx="1349">
                  <c:v>-78.666666670000026</c:v>
                </c:pt>
                <c:pt idx="1350">
                  <c:v>-78.633333329999971</c:v>
                </c:pt>
                <c:pt idx="1351">
                  <c:v>-78.599999999999994</c:v>
                </c:pt>
                <c:pt idx="1352">
                  <c:v>-78.566666670000046</c:v>
                </c:pt>
                <c:pt idx="1353">
                  <c:v>-78.533333329999977</c:v>
                </c:pt>
                <c:pt idx="1354">
                  <c:v>-78.5</c:v>
                </c:pt>
                <c:pt idx="1355">
                  <c:v>-78.466666670000038</c:v>
                </c:pt>
                <c:pt idx="1356">
                  <c:v>-78.433333329999982</c:v>
                </c:pt>
                <c:pt idx="1357">
                  <c:v>-78.400000000000006</c:v>
                </c:pt>
                <c:pt idx="1358">
                  <c:v>-78.366666670000029</c:v>
                </c:pt>
                <c:pt idx="1359">
                  <c:v>-78.333333329999988</c:v>
                </c:pt>
                <c:pt idx="1360">
                  <c:v>-78.3</c:v>
                </c:pt>
                <c:pt idx="1361">
                  <c:v>-78.266666670000035</c:v>
                </c:pt>
                <c:pt idx="1362">
                  <c:v>-78.233333329999979</c:v>
                </c:pt>
                <c:pt idx="1363">
                  <c:v>-78.2</c:v>
                </c:pt>
                <c:pt idx="1364">
                  <c:v>-78.166666670000026</c:v>
                </c:pt>
                <c:pt idx="1365">
                  <c:v>-78.133333329999971</c:v>
                </c:pt>
                <c:pt idx="1366">
                  <c:v>-78.099999999999994</c:v>
                </c:pt>
                <c:pt idx="1367">
                  <c:v>-78.066666670000046</c:v>
                </c:pt>
                <c:pt idx="1368">
                  <c:v>-78.033333329999977</c:v>
                </c:pt>
                <c:pt idx="1369">
                  <c:v>-78</c:v>
                </c:pt>
                <c:pt idx="1370">
                  <c:v>-77.966666670000038</c:v>
                </c:pt>
                <c:pt idx="1371">
                  <c:v>-77.933333329999982</c:v>
                </c:pt>
                <c:pt idx="1372">
                  <c:v>-77.900000000000006</c:v>
                </c:pt>
                <c:pt idx="1373">
                  <c:v>-77.866666670000029</c:v>
                </c:pt>
                <c:pt idx="1374">
                  <c:v>-77.833333329999988</c:v>
                </c:pt>
                <c:pt idx="1375">
                  <c:v>-77.8</c:v>
                </c:pt>
                <c:pt idx="1376">
                  <c:v>-77.766666670000035</c:v>
                </c:pt>
                <c:pt idx="1377">
                  <c:v>-77.733333329999979</c:v>
                </c:pt>
                <c:pt idx="1378">
                  <c:v>-77.7</c:v>
                </c:pt>
                <c:pt idx="1379">
                  <c:v>-77.666666670000026</c:v>
                </c:pt>
                <c:pt idx="1380">
                  <c:v>-77.633333329999971</c:v>
                </c:pt>
                <c:pt idx="1381">
                  <c:v>-77.599999999999994</c:v>
                </c:pt>
                <c:pt idx="1382">
                  <c:v>-77.566666670000046</c:v>
                </c:pt>
                <c:pt idx="1383">
                  <c:v>-77.533333329999977</c:v>
                </c:pt>
                <c:pt idx="1384">
                  <c:v>-77.5</c:v>
                </c:pt>
                <c:pt idx="1385">
                  <c:v>-77.466666670000038</c:v>
                </c:pt>
                <c:pt idx="1386">
                  <c:v>-77.433333329999982</c:v>
                </c:pt>
                <c:pt idx="1387">
                  <c:v>-77.400000000000006</c:v>
                </c:pt>
                <c:pt idx="1388">
                  <c:v>-77.366666670000029</c:v>
                </c:pt>
                <c:pt idx="1389">
                  <c:v>-77.333333329999988</c:v>
                </c:pt>
                <c:pt idx="1390">
                  <c:v>-77.3</c:v>
                </c:pt>
                <c:pt idx="1391">
                  <c:v>-77.266666670000035</c:v>
                </c:pt>
                <c:pt idx="1392">
                  <c:v>-77.233333329999979</c:v>
                </c:pt>
                <c:pt idx="1393">
                  <c:v>-77.2</c:v>
                </c:pt>
                <c:pt idx="1394">
                  <c:v>-77.166666670000026</c:v>
                </c:pt>
                <c:pt idx="1395">
                  <c:v>-77.133333329999971</c:v>
                </c:pt>
                <c:pt idx="1396">
                  <c:v>-77.099999999999994</c:v>
                </c:pt>
                <c:pt idx="1397">
                  <c:v>-77.066666670000046</c:v>
                </c:pt>
                <c:pt idx="1398">
                  <c:v>-77.033333329999977</c:v>
                </c:pt>
                <c:pt idx="1399">
                  <c:v>-77</c:v>
                </c:pt>
                <c:pt idx="1400">
                  <c:v>-76.966666670000038</c:v>
                </c:pt>
                <c:pt idx="1401">
                  <c:v>-76.933333329999982</c:v>
                </c:pt>
                <c:pt idx="1402">
                  <c:v>-76.900000000000006</c:v>
                </c:pt>
                <c:pt idx="1403">
                  <c:v>-76.866666670000029</c:v>
                </c:pt>
                <c:pt idx="1404">
                  <c:v>-76.833333329999988</c:v>
                </c:pt>
                <c:pt idx="1405">
                  <c:v>-76.8</c:v>
                </c:pt>
                <c:pt idx="1406">
                  <c:v>-76.766666670000035</c:v>
                </c:pt>
                <c:pt idx="1407">
                  <c:v>-76.733333329999979</c:v>
                </c:pt>
                <c:pt idx="1408">
                  <c:v>-76.7</c:v>
                </c:pt>
                <c:pt idx="1409">
                  <c:v>-76.666666670000026</c:v>
                </c:pt>
                <c:pt idx="1410">
                  <c:v>-76.633333329999971</c:v>
                </c:pt>
                <c:pt idx="1411">
                  <c:v>-76.599999999999994</c:v>
                </c:pt>
                <c:pt idx="1412">
                  <c:v>-76.566666670000046</c:v>
                </c:pt>
                <c:pt idx="1413">
                  <c:v>-76.533333329999977</c:v>
                </c:pt>
                <c:pt idx="1414">
                  <c:v>-76.5</c:v>
                </c:pt>
                <c:pt idx="1415">
                  <c:v>-76.466666670000038</c:v>
                </c:pt>
                <c:pt idx="1416">
                  <c:v>-76.433333329999982</c:v>
                </c:pt>
                <c:pt idx="1417">
                  <c:v>-76.400000000000006</c:v>
                </c:pt>
                <c:pt idx="1418">
                  <c:v>-76.366666670000029</c:v>
                </c:pt>
                <c:pt idx="1419">
                  <c:v>-76.333333329999988</c:v>
                </c:pt>
                <c:pt idx="1420">
                  <c:v>-76.3</c:v>
                </c:pt>
                <c:pt idx="1421">
                  <c:v>-76.266666670000035</c:v>
                </c:pt>
                <c:pt idx="1422">
                  <c:v>-76.233333329999979</c:v>
                </c:pt>
                <c:pt idx="1423">
                  <c:v>-76.2</c:v>
                </c:pt>
                <c:pt idx="1424">
                  <c:v>-76.166666670000026</c:v>
                </c:pt>
                <c:pt idx="1425">
                  <c:v>-76.133333329999971</c:v>
                </c:pt>
                <c:pt idx="1426">
                  <c:v>-76.099999999999994</c:v>
                </c:pt>
                <c:pt idx="1427">
                  <c:v>-76.066666670000046</c:v>
                </c:pt>
                <c:pt idx="1428">
                  <c:v>-76.033333329999977</c:v>
                </c:pt>
                <c:pt idx="1429">
                  <c:v>-76</c:v>
                </c:pt>
                <c:pt idx="1430">
                  <c:v>-75.966666670000038</c:v>
                </c:pt>
                <c:pt idx="1431">
                  <c:v>-75.933333329999982</c:v>
                </c:pt>
                <c:pt idx="1432">
                  <c:v>-75.900000000000006</c:v>
                </c:pt>
                <c:pt idx="1433">
                  <c:v>-75.866666670000029</c:v>
                </c:pt>
                <c:pt idx="1434">
                  <c:v>-75.833333329999988</c:v>
                </c:pt>
                <c:pt idx="1435">
                  <c:v>-75.8</c:v>
                </c:pt>
                <c:pt idx="1436">
                  <c:v>-75.766666670000035</c:v>
                </c:pt>
                <c:pt idx="1437">
                  <c:v>-75.733333329999979</c:v>
                </c:pt>
                <c:pt idx="1438">
                  <c:v>-75.7</c:v>
                </c:pt>
                <c:pt idx="1439">
                  <c:v>-75.666666670000026</c:v>
                </c:pt>
                <c:pt idx="1440">
                  <c:v>-75.633333329999971</c:v>
                </c:pt>
                <c:pt idx="1441">
                  <c:v>-75.599999999999994</c:v>
                </c:pt>
                <c:pt idx="1442">
                  <c:v>-75.566666670000046</c:v>
                </c:pt>
                <c:pt idx="1443">
                  <c:v>-75.533333329999977</c:v>
                </c:pt>
                <c:pt idx="1444">
                  <c:v>-75.5</c:v>
                </c:pt>
                <c:pt idx="1445">
                  <c:v>-75.466666670000038</c:v>
                </c:pt>
                <c:pt idx="1446">
                  <c:v>-75.433333329999982</c:v>
                </c:pt>
                <c:pt idx="1447">
                  <c:v>-75.400000000000006</c:v>
                </c:pt>
                <c:pt idx="1448">
                  <c:v>-75.366666670000029</c:v>
                </c:pt>
                <c:pt idx="1449">
                  <c:v>-75.333333329999988</c:v>
                </c:pt>
                <c:pt idx="1450">
                  <c:v>-75.3</c:v>
                </c:pt>
                <c:pt idx="1451">
                  <c:v>-75.266666670000035</c:v>
                </c:pt>
                <c:pt idx="1452">
                  <c:v>-75.233333329999979</c:v>
                </c:pt>
                <c:pt idx="1453">
                  <c:v>-75.2</c:v>
                </c:pt>
                <c:pt idx="1454">
                  <c:v>-75.166666670000026</c:v>
                </c:pt>
                <c:pt idx="1455">
                  <c:v>-75.133333329999971</c:v>
                </c:pt>
                <c:pt idx="1456">
                  <c:v>-75.099999999999994</c:v>
                </c:pt>
                <c:pt idx="1457">
                  <c:v>-75.066666670000046</c:v>
                </c:pt>
                <c:pt idx="1458">
                  <c:v>-75.033333329999977</c:v>
                </c:pt>
                <c:pt idx="1459">
                  <c:v>-75</c:v>
                </c:pt>
                <c:pt idx="1460">
                  <c:v>-74.966666670000038</c:v>
                </c:pt>
                <c:pt idx="1461">
                  <c:v>-74.933333329999982</c:v>
                </c:pt>
                <c:pt idx="1462">
                  <c:v>-74.900000000000006</c:v>
                </c:pt>
                <c:pt idx="1463">
                  <c:v>-74.866666670000029</c:v>
                </c:pt>
                <c:pt idx="1464">
                  <c:v>-74.833333329999988</c:v>
                </c:pt>
                <c:pt idx="1465">
                  <c:v>-74.8</c:v>
                </c:pt>
                <c:pt idx="1466">
                  <c:v>-74.766666670000035</c:v>
                </c:pt>
                <c:pt idx="1467">
                  <c:v>-74.733333329999979</c:v>
                </c:pt>
                <c:pt idx="1468">
                  <c:v>-74.7</c:v>
                </c:pt>
                <c:pt idx="1469">
                  <c:v>-74.666666670000026</c:v>
                </c:pt>
                <c:pt idx="1470">
                  <c:v>-74.633333329999971</c:v>
                </c:pt>
                <c:pt idx="1471">
                  <c:v>-74.599999999999994</c:v>
                </c:pt>
                <c:pt idx="1472">
                  <c:v>-74.566666670000046</c:v>
                </c:pt>
                <c:pt idx="1473">
                  <c:v>-74.533333329999977</c:v>
                </c:pt>
                <c:pt idx="1474">
                  <c:v>-74.5</c:v>
                </c:pt>
                <c:pt idx="1475">
                  <c:v>-74.466666670000038</c:v>
                </c:pt>
                <c:pt idx="1476">
                  <c:v>-74.433333329999982</c:v>
                </c:pt>
                <c:pt idx="1477">
                  <c:v>-74.400000000000006</c:v>
                </c:pt>
                <c:pt idx="1478">
                  <c:v>-74.366666670000029</c:v>
                </c:pt>
                <c:pt idx="1479">
                  <c:v>-74.333333329999988</c:v>
                </c:pt>
                <c:pt idx="1480">
                  <c:v>-74.3</c:v>
                </c:pt>
                <c:pt idx="1481">
                  <c:v>-74.266666670000035</c:v>
                </c:pt>
                <c:pt idx="1482">
                  <c:v>-74.233333329999979</c:v>
                </c:pt>
                <c:pt idx="1483">
                  <c:v>-74.2</c:v>
                </c:pt>
                <c:pt idx="1484">
                  <c:v>-74.166666670000026</c:v>
                </c:pt>
                <c:pt idx="1485">
                  <c:v>-74.133333329999971</c:v>
                </c:pt>
                <c:pt idx="1486">
                  <c:v>-74.099999999999994</c:v>
                </c:pt>
                <c:pt idx="1487">
                  <c:v>-74.066666670000046</c:v>
                </c:pt>
                <c:pt idx="1488">
                  <c:v>-74.033333329999977</c:v>
                </c:pt>
                <c:pt idx="1489">
                  <c:v>-74</c:v>
                </c:pt>
                <c:pt idx="1490">
                  <c:v>-73.966666670000038</c:v>
                </c:pt>
                <c:pt idx="1491">
                  <c:v>-73.933333329999982</c:v>
                </c:pt>
                <c:pt idx="1492">
                  <c:v>-73.900000000000006</c:v>
                </c:pt>
                <c:pt idx="1493">
                  <c:v>-73.866666670000029</c:v>
                </c:pt>
                <c:pt idx="1494">
                  <c:v>-73.833333329999988</c:v>
                </c:pt>
                <c:pt idx="1495">
                  <c:v>-73.8</c:v>
                </c:pt>
                <c:pt idx="1496">
                  <c:v>-73.766666670000035</c:v>
                </c:pt>
                <c:pt idx="1497">
                  <c:v>-73.733333329999979</c:v>
                </c:pt>
                <c:pt idx="1498">
                  <c:v>-73.7</c:v>
                </c:pt>
                <c:pt idx="1499">
                  <c:v>-73.666666670000026</c:v>
                </c:pt>
                <c:pt idx="1500">
                  <c:v>-73.633333329999971</c:v>
                </c:pt>
                <c:pt idx="1501">
                  <c:v>-73.599999999999994</c:v>
                </c:pt>
                <c:pt idx="1502">
                  <c:v>-73.566666670000046</c:v>
                </c:pt>
                <c:pt idx="1503">
                  <c:v>-73.533333329999977</c:v>
                </c:pt>
                <c:pt idx="1504">
                  <c:v>-73.5</c:v>
                </c:pt>
                <c:pt idx="1505">
                  <c:v>-73.466666670000038</c:v>
                </c:pt>
                <c:pt idx="1506">
                  <c:v>-73.433333329999982</c:v>
                </c:pt>
                <c:pt idx="1507">
                  <c:v>-73.400000000000006</c:v>
                </c:pt>
                <c:pt idx="1508">
                  <c:v>-73.366666670000029</c:v>
                </c:pt>
                <c:pt idx="1509">
                  <c:v>-73.333333329999988</c:v>
                </c:pt>
                <c:pt idx="1510">
                  <c:v>-73.3</c:v>
                </c:pt>
                <c:pt idx="1511">
                  <c:v>-73.266666670000035</c:v>
                </c:pt>
                <c:pt idx="1512">
                  <c:v>-73.233333329999979</c:v>
                </c:pt>
                <c:pt idx="1513">
                  <c:v>-73.2</c:v>
                </c:pt>
                <c:pt idx="1514">
                  <c:v>-73.166666670000026</c:v>
                </c:pt>
                <c:pt idx="1515">
                  <c:v>-73.133333329999971</c:v>
                </c:pt>
                <c:pt idx="1516">
                  <c:v>-73.099999999999994</c:v>
                </c:pt>
                <c:pt idx="1517">
                  <c:v>-73.066666670000046</c:v>
                </c:pt>
                <c:pt idx="1518">
                  <c:v>-73.033333329999977</c:v>
                </c:pt>
                <c:pt idx="1519">
                  <c:v>-73</c:v>
                </c:pt>
                <c:pt idx="1520">
                  <c:v>-72.966666670000038</c:v>
                </c:pt>
                <c:pt idx="1521">
                  <c:v>-72.933333329999982</c:v>
                </c:pt>
                <c:pt idx="1522">
                  <c:v>-72.900000000000006</c:v>
                </c:pt>
                <c:pt idx="1523">
                  <c:v>-72.866666670000029</c:v>
                </c:pt>
                <c:pt idx="1524">
                  <c:v>-72.833333329999988</c:v>
                </c:pt>
                <c:pt idx="1525">
                  <c:v>-72.8</c:v>
                </c:pt>
                <c:pt idx="1526">
                  <c:v>-72.766666670000035</c:v>
                </c:pt>
                <c:pt idx="1527">
                  <c:v>-72.733333329999979</c:v>
                </c:pt>
                <c:pt idx="1528">
                  <c:v>-72.7</c:v>
                </c:pt>
                <c:pt idx="1529">
                  <c:v>-72.666666670000026</c:v>
                </c:pt>
                <c:pt idx="1530">
                  <c:v>-72.633333329999971</c:v>
                </c:pt>
                <c:pt idx="1531">
                  <c:v>-72.599999999999994</c:v>
                </c:pt>
                <c:pt idx="1532">
                  <c:v>-72.566666670000046</c:v>
                </c:pt>
                <c:pt idx="1533">
                  <c:v>-72.533333329999977</c:v>
                </c:pt>
                <c:pt idx="1534">
                  <c:v>-72.5</c:v>
                </c:pt>
                <c:pt idx="1535">
                  <c:v>-72.466666670000038</c:v>
                </c:pt>
                <c:pt idx="1536">
                  <c:v>-72.433333329999982</c:v>
                </c:pt>
                <c:pt idx="1537">
                  <c:v>-72.400000000000006</c:v>
                </c:pt>
                <c:pt idx="1538">
                  <c:v>-72.366666670000029</c:v>
                </c:pt>
                <c:pt idx="1539">
                  <c:v>-72.333333329999988</c:v>
                </c:pt>
                <c:pt idx="1540">
                  <c:v>-72.3</c:v>
                </c:pt>
                <c:pt idx="1541">
                  <c:v>-72.266666670000035</c:v>
                </c:pt>
                <c:pt idx="1542">
                  <c:v>-72.233333329999979</c:v>
                </c:pt>
                <c:pt idx="1543">
                  <c:v>-72.2</c:v>
                </c:pt>
                <c:pt idx="1544">
                  <c:v>-72.166666670000026</c:v>
                </c:pt>
                <c:pt idx="1545">
                  <c:v>-72.133333329999971</c:v>
                </c:pt>
                <c:pt idx="1546">
                  <c:v>-72.099999999999994</c:v>
                </c:pt>
                <c:pt idx="1547">
                  <c:v>-72.066666670000046</c:v>
                </c:pt>
                <c:pt idx="1548">
                  <c:v>-72.033333329999977</c:v>
                </c:pt>
                <c:pt idx="1549">
                  <c:v>-72</c:v>
                </c:pt>
                <c:pt idx="1550">
                  <c:v>-71.966666670000038</c:v>
                </c:pt>
                <c:pt idx="1551">
                  <c:v>-71.933333329999982</c:v>
                </c:pt>
                <c:pt idx="1552">
                  <c:v>-71.900000000000006</c:v>
                </c:pt>
                <c:pt idx="1553">
                  <c:v>-71.866666670000029</c:v>
                </c:pt>
                <c:pt idx="1554">
                  <c:v>-71.833333329999988</c:v>
                </c:pt>
                <c:pt idx="1555">
                  <c:v>-71.8</c:v>
                </c:pt>
                <c:pt idx="1556">
                  <c:v>-71.766666670000035</c:v>
                </c:pt>
                <c:pt idx="1557">
                  <c:v>-71.733333329999979</c:v>
                </c:pt>
                <c:pt idx="1558">
                  <c:v>-71.7</c:v>
                </c:pt>
                <c:pt idx="1559">
                  <c:v>-71.666666670000026</c:v>
                </c:pt>
                <c:pt idx="1560">
                  <c:v>-71.633333329999971</c:v>
                </c:pt>
                <c:pt idx="1561">
                  <c:v>-71.599999999999994</c:v>
                </c:pt>
                <c:pt idx="1562">
                  <c:v>-71.566666670000046</c:v>
                </c:pt>
                <c:pt idx="1563">
                  <c:v>-71.533333329999977</c:v>
                </c:pt>
                <c:pt idx="1564">
                  <c:v>-71.5</c:v>
                </c:pt>
                <c:pt idx="1565">
                  <c:v>-71.466666670000038</c:v>
                </c:pt>
                <c:pt idx="1566">
                  <c:v>-71.433333329999982</c:v>
                </c:pt>
                <c:pt idx="1567">
                  <c:v>-71.400000000000006</c:v>
                </c:pt>
                <c:pt idx="1568">
                  <c:v>-71.366666670000029</c:v>
                </c:pt>
                <c:pt idx="1569">
                  <c:v>-71.333333329999988</c:v>
                </c:pt>
                <c:pt idx="1570">
                  <c:v>-71.3</c:v>
                </c:pt>
                <c:pt idx="1571">
                  <c:v>-71.266666670000035</c:v>
                </c:pt>
                <c:pt idx="1572">
                  <c:v>-71.233333329999979</c:v>
                </c:pt>
                <c:pt idx="1573">
                  <c:v>-71.2</c:v>
                </c:pt>
                <c:pt idx="1574">
                  <c:v>-71.166666670000026</c:v>
                </c:pt>
                <c:pt idx="1575">
                  <c:v>-71.133333329999971</c:v>
                </c:pt>
                <c:pt idx="1576">
                  <c:v>-71.099999999999994</c:v>
                </c:pt>
                <c:pt idx="1577">
                  <c:v>-71.066666670000046</c:v>
                </c:pt>
                <c:pt idx="1578">
                  <c:v>-71.033333329999977</c:v>
                </c:pt>
                <c:pt idx="1579">
                  <c:v>-71</c:v>
                </c:pt>
                <c:pt idx="1580">
                  <c:v>-70.966666670000038</c:v>
                </c:pt>
                <c:pt idx="1581">
                  <c:v>-70.933333329999982</c:v>
                </c:pt>
                <c:pt idx="1582">
                  <c:v>-70.900000000000006</c:v>
                </c:pt>
                <c:pt idx="1583">
                  <c:v>-70.866666670000029</c:v>
                </c:pt>
                <c:pt idx="1584">
                  <c:v>-70.833333329999988</c:v>
                </c:pt>
                <c:pt idx="1585">
                  <c:v>-70.8</c:v>
                </c:pt>
                <c:pt idx="1586">
                  <c:v>-70.766666670000035</c:v>
                </c:pt>
                <c:pt idx="1587">
                  <c:v>-70.733333329999979</c:v>
                </c:pt>
                <c:pt idx="1588">
                  <c:v>-70.7</c:v>
                </c:pt>
                <c:pt idx="1589">
                  <c:v>-70.666666670000026</c:v>
                </c:pt>
                <c:pt idx="1590">
                  <c:v>-70.633333329999971</c:v>
                </c:pt>
                <c:pt idx="1591">
                  <c:v>-70.599999999999994</c:v>
                </c:pt>
                <c:pt idx="1592">
                  <c:v>-70.566666670000046</c:v>
                </c:pt>
                <c:pt idx="1593">
                  <c:v>-70.533333329999977</c:v>
                </c:pt>
                <c:pt idx="1594">
                  <c:v>-70.5</c:v>
                </c:pt>
                <c:pt idx="1595">
                  <c:v>-70.466666670000038</c:v>
                </c:pt>
                <c:pt idx="1596">
                  <c:v>-70.433333329999982</c:v>
                </c:pt>
                <c:pt idx="1597">
                  <c:v>-70.400000000000006</c:v>
                </c:pt>
                <c:pt idx="1598">
                  <c:v>-70.366666670000029</c:v>
                </c:pt>
                <c:pt idx="1599">
                  <c:v>-70.333333329999988</c:v>
                </c:pt>
                <c:pt idx="1600">
                  <c:v>-70.3</c:v>
                </c:pt>
                <c:pt idx="1601">
                  <c:v>-70.266666670000035</c:v>
                </c:pt>
                <c:pt idx="1602">
                  <c:v>-70.233333329999979</c:v>
                </c:pt>
                <c:pt idx="1603">
                  <c:v>-70.2</c:v>
                </c:pt>
                <c:pt idx="1604">
                  <c:v>-70.166666670000026</c:v>
                </c:pt>
                <c:pt idx="1605">
                  <c:v>-70.133333329999971</c:v>
                </c:pt>
                <c:pt idx="1606">
                  <c:v>-70.099999999999994</c:v>
                </c:pt>
                <c:pt idx="1607">
                  <c:v>-70.066666670000046</c:v>
                </c:pt>
                <c:pt idx="1608">
                  <c:v>-70.033333329999977</c:v>
                </c:pt>
                <c:pt idx="1609">
                  <c:v>-70</c:v>
                </c:pt>
                <c:pt idx="1610">
                  <c:v>-69.966666670000038</c:v>
                </c:pt>
                <c:pt idx="1611">
                  <c:v>-69.933333329999982</c:v>
                </c:pt>
                <c:pt idx="1612">
                  <c:v>-69.900000000000006</c:v>
                </c:pt>
                <c:pt idx="1613">
                  <c:v>-69.866666670000029</c:v>
                </c:pt>
                <c:pt idx="1614">
                  <c:v>-69.833333329999988</c:v>
                </c:pt>
                <c:pt idx="1615">
                  <c:v>-69.8</c:v>
                </c:pt>
                <c:pt idx="1616">
                  <c:v>-69.766666670000035</c:v>
                </c:pt>
                <c:pt idx="1617">
                  <c:v>-69.733333329999979</c:v>
                </c:pt>
                <c:pt idx="1618">
                  <c:v>-69.7</c:v>
                </c:pt>
                <c:pt idx="1619">
                  <c:v>-69.666666670000026</c:v>
                </c:pt>
                <c:pt idx="1620">
                  <c:v>-69.633333329999971</c:v>
                </c:pt>
                <c:pt idx="1621">
                  <c:v>-69.599999999999994</c:v>
                </c:pt>
                <c:pt idx="1622">
                  <c:v>-69.566666670000046</c:v>
                </c:pt>
                <c:pt idx="1623">
                  <c:v>-69.533333329999977</c:v>
                </c:pt>
                <c:pt idx="1624">
                  <c:v>-69.5</c:v>
                </c:pt>
                <c:pt idx="1625">
                  <c:v>-69.466666670000038</c:v>
                </c:pt>
                <c:pt idx="1626">
                  <c:v>-69.433333329999982</c:v>
                </c:pt>
                <c:pt idx="1627">
                  <c:v>-69.400000000000006</c:v>
                </c:pt>
                <c:pt idx="1628">
                  <c:v>-69.366666670000029</c:v>
                </c:pt>
                <c:pt idx="1629">
                  <c:v>-69.333333329999988</c:v>
                </c:pt>
                <c:pt idx="1630">
                  <c:v>-69.3</c:v>
                </c:pt>
                <c:pt idx="1631">
                  <c:v>-69.266666670000035</c:v>
                </c:pt>
                <c:pt idx="1632">
                  <c:v>-69.233333329999979</c:v>
                </c:pt>
                <c:pt idx="1633">
                  <c:v>-69.2</c:v>
                </c:pt>
                <c:pt idx="1634">
                  <c:v>-69.166666670000026</c:v>
                </c:pt>
                <c:pt idx="1635">
                  <c:v>-69.133333329999971</c:v>
                </c:pt>
                <c:pt idx="1636">
                  <c:v>-69.099999999999994</c:v>
                </c:pt>
                <c:pt idx="1637">
                  <c:v>-69.066666670000046</c:v>
                </c:pt>
                <c:pt idx="1638">
                  <c:v>-69.033333329999977</c:v>
                </c:pt>
                <c:pt idx="1639">
                  <c:v>-69</c:v>
                </c:pt>
                <c:pt idx="1640">
                  <c:v>-68.966666670000038</c:v>
                </c:pt>
                <c:pt idx="1641">
                  <c:v>-68.933333329999982</c:v>
                </c:pt>
                <c:pt idx="1642">
                  <c:v>-68.900000000000006</c:v>
                </c:pt>
                <c:pt idx="1643">
                  <c:v>-68.866666670000029</c:v>
                </c:pt>
                <c:pt idx="1644">
                  <c:v>-68.833333329999988</c:v>
                </c:pt>
                <c:pt idx="1645">
                  <c:v>-68.8</c:v>
                </c:pt>
                <c:pt idx="1646">
                  <c:v>-68.766666670000035</c:v>
                </c:pt>
                <c:pt idx="1647">
                  <c:v>-68.733333329999979</c:v>
                </c:pt>
                <c:pt idx="1648">
                  <c:v>-68.7</c:v>
                </c:pt>
                <c:pt idx="1649">
                  <c:v>-68.666666670000026</c:v>
                </c:pt>
                <c:pt idx="1650">
                  <c:v>-68.633333329999971</c:v>
                </c:pt>
                <c:pt idx="1651">
                  <c:v>-68.599999999999994</c:v>
                </c:pt>
                <c:pt idx="1652">
                  <c:v>-68.566666670000046</c:v>
                </c:pt>
                <c:pt idx="1653">
                  <c:v>-68.533333329999977</c:v>
                </c:pt>
                <c:pt idx="1654">
                  <c:v>-68.5</c:v>
                </c:pt>
                <c:pt idx="1655">
                  <c:v>-68.466666670000038</c:v>
                </c:pt>
                <c:pt idx="1656">
                  <c:v>-68.433333329999982</c:v>
                </c:pt>
                <c:pt idx="1657">
                  <c:v>-68.400000000000006</c:v>
                </c:pt>
                <c:pt idx="1658">
                  <c:v>-68.366666670000029</c:v>
                </c:pt>
                <c:pt idx="1659">
                  <c:v>-68.333333329999988</c:v>
                </c:pt>
                <c:pt idx="1660">
                  <c:v>-68.3</c:v>
                </c:pt>
                <c:pt idx="1661">
                  <c:v>-68.266666670000035</c:v>
                </c:pt>
                <c:pt idx="1662">
                  <c:v>-68.233333329999979</c:v>
                </c:pt>
                <c:pt idx="1663">
                  <c:v>-68.2</c:v>
                </c:pt>
                <c:pt idx="1664">
                  <c:v>-68.166666670000026</c:v>
                </c:pt>
                <c:pt idx="1665">
                  <c:v>-68.133333329999971</c:v>
                </c:pt>
                <c:pt idx="1666">
                  <c:v>-68.099999999999994</c:v>
                </c:pt>
                <c:pt idx="1667">
                  <c:v>-68.066666670000046</c:v>
                </c:pt>
                <c:pt idx="1668">
                  <c:v>-68.033333329999977</c:v>
                </c:pt>
                <c:pt idx="1669">
                  <c:v>-68</c:v>
                </c:pt>
                <c:pt idx="1670">
                  <c:v>-67.966666670000038</c:v>
                </c:pt>
                <c:pt idx="1671">
                  <c:v>-67.933333329999982</c:v>
                </c:pt>
                <c:pt idx="1672">
                  <c:v>-67.900000000000006</c:v>
                </c:pt>
                <c:pt idx="1673">
                  <c:v>-67.866666670000029</c:v>
                </c:pt>
                <c:pt idx="1674">
                  <c:v>-67.833333329999988</c:v>
                </c:pt>
                <c:pt idx="1675">
                  <c:v>-67.8</c:v>
                </c:pt>
                <c:pt idx="1676">
                  <c:v>-67.766666670000035</c:v>
                </c:pt>
                <c:pt idx="1677">
                  <c:v>-67.733333329999979</c:v>
                </c:pt>
                <c:pt idx="1678">
                  <c:v>-67.7</c:v>
                </c:pt>
                <c:pt idx="1679">
                  <c:v>-67.666666670000026</c:v>
                </c:pt>
                <c:pt idx="1680">
                  <c:v>-67.633333329999971</c:v>
                </c:pt>
                <c:pt idx="1681">
                  <c:v>-67.599999999999994</c:v>
                </c:pt>
                <c:pt idx="1682">
                  <c:v>-67.566666670000046</c:v>
                </c:pt>
                <c:pt idx="1683">
                  <c:v>-67.533333329999977</c:v>
                </c:pt>
                <c:pt idx="1684">
                  <c:v>-67.5</c:v>
                </c:pt>
                <c:pt idx="1685">
                  <c:v>-67.466666670000038</c:v>
                </c:pt>
                <c:pt idx="1686">
                  <c:v>-67.433333329999982</c:v>
                </c:pt>
                <c:pt idx="1687">
                  <c:v>-67.400000000000006</c:v>
                </c:pt>
                <c:pt idx="1688">
                  <c:v>-67.366666670000029</c:v>
                </c:pt>
                <c:pt idx="1689">
                  <c:v>-67.333333329999988</c:v>
                </c:pt>
                <c:pt idx="1690">
                  <c:v>-67.3</c:v>
                </c:pt>
                <c:pt idx="1691">
                  <c:v>-67.266666670000035</c:v>
                </c:pt>
                <c:pt idx="1692">
                  <c:v>-67.233333329999979</c:v>
                </c:pt>
                <c:pt idx="1693">
                  <c:v>-67.2</c:v>
                </c:pt>
                <c:pt idx="1694">
                  <c:v>-67.166666670000026</c:v>
                </c:pt>
                <c:pt idx="1695">
                  <c:v>-67.133333329999971</c:v>
                </c:pt>
                <c:pt idx="1696">
                  <c:v>-67.099999999999994</c:v>
                </c:pt>
                <c:pt idx="1697">
                  <c:v>-67.066666670000046</c:v>
                </c:pt>
                <c:pt idx="1698">
                  <c:v>-67.033333329999977</c:v>
                </c:pt>
                <c:pt idx="1699">
                  <c:v>-67</c:v>
                </c:pt>
                <c:pt idx="1700">
                  <c:v>-66.966666670000038</c:v>
                </c:pt>
                <c:pt idx="1701">
                  <c:v>-66.933333329999982</c:v>
                </c:pt>
                <c:pt idx="1702">
                  <c:v>-66.900000000000006</c:v>
                </c:pt>
                <c:pt idx="1703">
                  <c:v>-66.866666670000029</c:v>
                </c:pt>
                <c:pt idx="1704">
                  <c:v>-66.833333329999988</c:v>
                </c:pt>
                <c:pt idx="1705">
                  <c:v>-66.8</c:v>
                </c:pt>
                <c:pt idx="1706">
                  <c:v>-66.766666670000035</c:v>
                </c:pt>
                <c:pt idx="1707">
                  <c:v>-66.733333329999979</c:v>
                </c:pt>
                <c:pt idx="1708">
                  <c:v>-66.7</c:v>
                </c:pt>
                <c:pt idx="1709">
                  <c:v>-66.666666670000026</c:v>
                </c:pt>
                <c:pt idx="1710">
                  <c:v>-66.633333329999971</c:v>
                </c:pt>
                <c:pt idx="1711">
                  <c:v>-66.599999999999994</c:v>
                </c:pt>
                <c:pt idx="1712">
                  <c:v>-66.566666670000046</c:v>
                </c:pt>
                <c:pt idx="1713">
                  <c:v>-66.533333329999977</c:v>
                </c:pt>
                <c:pt idx="1714">
                  <c:v>-66.5</c:v>
                </c:pt>
                <c:pt idx="1715">
                  <c:v>-66.466666670000038</c:v>
                </c:pt>
                <c:pt idx="1716">
                  <c:v>-66.433333329999982</c:v>
                </c:pt>
                <c:pt idx="1717">
                  <c:v>-66.400000000000006</c:v>
                </c:pt>
                <c:pt idx="1718">
                  <c:v>-66.366666670000029</c:v>
                </c:pt>
                <c:pt idx="1719">
                  <c:v>-66.333333329999988</c:v>
                </c:pt>
                <c:pt idx="1720">
                  <c:v>-66.3</c:v>
                </c:pt>
                <c:pt idx="1721">
                  <c:v>-66.266666670000035</c:v>
                </c:pt>
                <c:pt idx="1722">
                  <c:v>-66.233333329999979</c:v>
                </c:pt>
                <c:pt idx="1723">
                  <c:v>-66.2</c:v>
                </c:pt>
                <c:pt idx="1724">
                  <c:v>-66.166666670000026</c:v>
                </c:pt>
                <c:pt idx="1725">
                  <c:v>-66.133333329999971</c:v>
                </c:pt>
                <c:pt idx="1726">
                  <c:v>-66.099999999999994</c:v>
                </c:pt>
                <c:pt idx="1727">
                  <c:v>-66.066666670000046</c:v>
                </c:pt>
                <c:pt idx="1728">
                  <c:v>-66.033333329999977</c:v>
                </c:pt>
                <c:pt idx="1729">
                  <c:v>-66</c:v>
                </c:pt>
                <c:pt idx="1730">
                  <c:v>-65.966666670000038</c:v>
                </c:pt>
                <c:pt idx="1731">
                  <c:v>-65.933333329999982</c:v>
                </c:pt>
                <c:pt idx="1732">
                  <c:v>-65.900000000000006</c:v>
                </c:pt>
                <c:pt idx="1733">
                  <c:v>-65.866666670000029</c:v>
                </c:pt>
                <c:pt idx="1734">
                  <c:v>-65.833333329999988</c:v>
                </c:pt>
                <c:pt idx="1735">
                  <c:v>-65.8</c:v>
                </c:pt>
                <c:pt idx="1736">
                  <c:v>-65.766666670000035</c:v>
                </c:pt>
                <c:pt idx="1737">
                  <c:v>-65.733333329999979</c:v>
                </c:pt>
                <c:pt idx="1738">
                  <c:v>-65.7</c:v>
                </c:pt>
                <c:pt idx="1739">
                  <c:v>-65.666666670000026</c:v>
                </c:pt>
                <c:pt idx="1740">
                  <c:v>-65.633333329999971</c:v>
                </c:pt>
                <c:pt idx="1741">
                  <c:v>-65.599999999999994</c:v>
                </c:pt>
                <c:pt idx="1742">
                  <c:v>-65.566666670000046</c:v>
                </c:pt>
                <c:pt idx="1743">
                  <c:v>-65.533333329999977</c:v>
                </c:pt>
                <c:pt idx="1744">
                  <c:v>-65.5</c:v>
                </c:pt>
                <c:pt idx="1745">
                  <c:v>-65.466666670000038</c:v>
                </c:pt>
                <c:pt idx="1746">
                  <c:v>-65.433333329999982</c:v>
                </c:pt>
                <c:pt idx="1747">
                  <c:v>-65.400000000000006</c:v>
                </c:pt>
                <c:pt idx="1748">
                  <c:v>-65.366666670000029</c:v>
                </c:pt>
                <c:pt idx="1749">
                  <c:v>-65.333333329999988</c:v>
                </c:pt>
                <c:pt idx="1750">
                  <c:v>-65.3</c:v>
                </c:pt>
                <c:pt idx="1751">
                  <c:v>-65.266666670000035</c:v>
                </c:pt>
                <c:pt idx="1752">
                  <c:v>-65.233333329999979</c:v>
                </c:pt>
                <c:pt idx="1753">
                  <c:v>-65.2</c:v>
                </c:pt>
                <c:pt idx="1754">
                  <c:v>-65.166666670000026</c:v>
                </c:pt>
                <c:pt idx="1755">
                  <c:v>-65.133333329999971</c:v>
                </c:pt>
                <c:pt idx="1756">
                  <c:v>-65.099999999999994</c:v>
                </c:pt>
                <c:pt idx="1757">
                  <c:v>-65.066666670000046</c:v>
                </c:pt>
                <c:pt idx="1758">
                  <c:v>-65.033333329999977</c:v>
                </c:pt>
                <c:pt idx="1759">
                  <c:v>-65</c:v>
                </c:pt>
                <c:pt idx="1760">
                  <c:v>-64.966666670000038</c:v>
                </c:pt>
                <c:pt idx="1761">
                  <c:v>-64.933333329999982</c:v>
                </c:pt>
                <c:pt idx="1762">
                  <c:v>-64.900000000000006</c:v>
                </c:pt>
                <c:pt idx="1763">
                  <c:v>-64.866666670000029</c:v>
                </c:pt>
                <c:pt idx="1764">
                  <c:v>-64.833333329999988</c:v>
                </c:pt>
                <c:pt idx="1765">
                  <c:v>-64.8</c:v>
                </c:pt>
                <c:pt idx="1766">
                  <c:v>-64.766666670000035</c:v>
                </c:pt>
                <c:pt idx="1767">
                  <c:v>-64.733333329999979</c:v>
                </c:pt>
                <c:pt idx="1768">
                  <c:v>-64.7</c:v>
                </c:pt>
                <c:pt idx="1769">
                  <c:v>-64.666666670000026</c:v>
                </c:pt>
                <c:pt idx="1770">
                  <c:v>-64.633333329999971</c:v>
                </c:pt>
                <c:pt idx="1771">
                  <c:v>-64.599999999999994</c:v>
                </c:pt>
                <c:pt idx="1772">
                  <c:v>-64.566666670000046</c:v>
                </c:pt>
                <c:pt idx="1773">
                  <c:v>-64.533333329999977</c:v>
                </c:pt>
                <c:pt idx="1774">
                  <c:v>-64.5</c:v>
                </c:pt>
                <c:pt idx="1775">
                  <c:v>-64.466666670000038</c:v>
                </c:pt>
                <c:pt idx="1776">
                  <c:v>-64.433333329999982</c:v>
                </c:pt>
                <c:pt idx="1777">
                  <c:v>-64.400000000000006</c:v>
                </c:pt>
                <c:pt idx="1778">
                  <c:v>-64.366666670000029</c:v>
                </c:pt>
                <c:pt idx="1779">
                  <c:v>-64.333333329999988</c:v>
                </c:pt>
                <c:pt idx="1780">
                  <c:v>-64.3</c:v>
                </c:pt>
                <c:pt idx="1781">
                  <c:v>-64.266666670000035</c:v>
                </c:pt>
                <c:pt idx="1782">
                  <c:v>-64.233333329999979</c:v>
                </c:pt>
                <c:pt idx="1783">
                  <c:v>-64.2</c:v>
                </c:pt>
                <c:pt idx="1784">
                  <c:v>-64.166666670000026</c:v>
                </c:pt>
                <c:pt idx="1785">
                  <c:v>-64.133333329999971</c:v>
                </c:pt>
                <c:pt idx="1786">
                  <c:v>-64.099999999999994</c:v>
                </c:pt>
                <c:pt idx="1787">
                  <c:v>-64.066666670000046</c:v>
                </c:pt>
                <c:pt idx="1788">
                  <c:v>-64.033333329999977</c:v>
                </c:pt>
                <c:pt idx="1789">
                  <c:v>-64</c:v>
                </c:pt>
                <c:pt idx="1790">
                  <c:v>-63.966666669999995</c:v>
                </c:pt>
                <c:pt idx="1791">
                  <c:v>-63.933333330000025</c:v>
                </c:pt>
                <c:pt idx="1792">
                  <c:v>-63.9</c:v>
                </c:pt>
                <c:pt idx="1793">
                  <c:v>-63.866666669999994</c:v>
                </c:pt>
                <c:pt idx="1794">
                  <c:v>-63.833333330000016</c:v>
                </c:pt>
                <c:pt idx="1795">
                  <c:v>-63.8</c:v>
                </c:pt>
                <c:pt idx="1796">
                  <c:v>-63.766666669999999</c:v>
                </c:pt>
                <c:pt idx="1797">
                  <c:v>-63.733333330000029</c:v>
                </c:pt>
                <c:pt idx="1798">
                  <c:v>-63.7</c:v>
                </c:pt>
                <c:pt idx="1799">
                  <c:v>-63.666666669999998</c:v>
                </c:pt>
                <c:pt idx="1800">
                  <c:v>-63.633333330000021</c:v>
                </c:pt>
                <c:pt idx="1801">
                  <c:v>-63.6</c:v>
                </c:pt>
                <c:pt idx="1802">
                  <c:v>-63.566666669999996</c:v>
                </c:pt>
                <c:pt idx="1803">
                  <c:v>-63.533333330000019</c:v>
                </c:pt>
                <c:pt idx="1804">
                  <c:v>-63.5</c:v>
                </c:pt>
                <c:pt idx="1805">
                  <c:v>-63.466666669999995</c:v>
                </c:pt>
                <c:pt idx="1806">
                  <c:v>-63.433333330000025</c:v>
                </c:pt>
                <c:pt idx="1807">
                  <c:v>-63.4</c:v>
                </c:pt>
                <c:pt idx="1808">
                  <c:v>-63.366666669999994</c:v>
                </c:pt>
                <c:pt idx="1809">
                  <c:v>-63.333333330000016</c:v>
                </c:pt>
                <c:pt idx="1810">
                  <c:v>-63.3</c:v>
                </c:pt>
                <c:pt idx="1811">
                  <c:v>-63.266666669999999</c:v>
                </c:pt>
                <c:pt idx="1812">
                  <c:v>-63.233333330000029</c:v>
                </c:pt>
                <c:pt idx="1813">
                  <c:v>-63.2</c:v>
                </c:pt>
                <c:pt idx="1814">
                  <c:v>-63.166666669999998</c:v>
                </c:pt>
                <c:pt idx="1815">
                  <c:v>-63.133333330000021</c:v>
                </c:pt>
                <c:pt idx="1816">
                  <c:v>-63.1</c:v>
                </c:pt>
                <c:pt idx="1817">
                  <c:v>-63.066666669999996</c:v>
                </c:pt>
                <c:pt idx="1818">
                  <c:v>-63.033333330000019</c:v>
                </c:pt>
                <c:pt idx="1819">
                  <c:v>-63</c:v>
                </c:pt>
                <c:pt idx="1820">
                  <c:v>-62.966666669999995</c:v>
                </c:pt>
                <c:pt idx="1821">
                  <c:v>-62.933333330000025</c:v>
                </c:pt>
                <c:pt idx="1822">
                  <c:v>-62.9</c:v>
                </c:pt>
                <c:pt idx="1823">
                  <c:v>-62.866666669999994</c:v>
                </c:pt>
                <c:pt idx="1824">
                  <c:v>-62.833333330000016</c:v>
                </c:pt>
                <c:pt idx="1825">
                  <c:v>-62.8</c:v>
                </c:pt>
                <c:pt idx="1826">
                  <c:v>-62.766666669999999</c:v>
                </c:pt>
                <c:pt idx="1827">
                  <c:v>-62.733333330000029</c:v>
                </c:pt>
                <c:pt idx="1828">
                  <c:v>-62.7</c:v>
                </c:pt>
                <c:pt idx="1829">
                  <c:v>-62.666666669999998</c:v>
                </c:pt>
                <c:pt idx="1830">
                  <c:v>-62.633333330000021</c:v>
                </c:pt>
                <c:pt idx="1831">
                  <c:v>-62.6</c:v>
                </c:pt>
                <c:pt idx="1832">
                  <c:v>-62.566666669999996</c:v>
                </c:pt>
                <c:pt idx="1833">
                  <c:v>-62.533333330000019</c:v>
                </c:pt>
                <c:pt idx="1834">
                  <c:v>-62.5</c:v>
                </c:pt>
                <c:pt idx="1835">
                  <c:v>-62.466666669999995</c:v>
                </c:pt>
                <c:pt idx="1836">
                  <c:v>-62.433333330000025</c:v>
                </c:pt>
                <c:pt idx="1837">
                  <c:v>-62.4</c:v>
                </c:pt>
                <c:pt idx="1838">
                  <c:v>-62.366666669999994</c:v>
                </c:pt>
                <c:pt idx="1839">
                  <c:v>-62.333333330000016</c:v>
                </c:pt>
                <c:pt idx="1840">
                  <c:v>-62.3</c:v>
                </c:pt>
                <c:pt idx="1841">
                  <c:v>-62.266666669999999</c:v>
                </c:pt>
                <c:pt idx="1842">
                  <c:v>-62.233333330000029</c:v>
                </c:pt>
                <c:pt idx="1843">
                  <c:v>-62.2</c:v>
                </c:pt>
                <c:pt idx="1844">
                  <c:v>-62.166666669999998</c:v>
                </c:pt>
                <c:pt idx="1845">
                  <c:v>-62.133333330000021</c:v>
                </c:pt>
                <c:pt idx="1846">
                  <c:v>-62.1</c:v>
                </c:pt>
                <c:pt idx="1847">
                  <c:v>-62.066666669999996</c:v>
                </c:pt>
                <c:pt idx="1848">
                  <c:v>-62.033333330000019</c:v>
                </c:pt>
                <c:pt idx="1849">
                  <c:v>-62</c:v>
                </c:pt>
                <c:pt idx="1850">
                  <c:v>-61.966666669999995</c:v>
                </c:pt>
                <c:pt idx="1851">
                  <c:v>-61.933333330000025</c:v>
                </c:pt>
                <c:pt idx="1852">
                  <c:v>-61.9</c:v>
                </c:pt>
                <c:pt idx="1853">
                  <c:v>-61.866666669999994</c:v>
                </c:pt>
                <c:pt idx="1854">
                  <c:v>-61.833333330000016</c:v>
                </c:pt>
                <c:pt idx="1855">
                  <c:v>-61.8</c:v>
                </c:pt>
                <c:pt idx="1856">
                  <c:v>-61.766666669999999</c:v>
                </c:pt>
                <c:pt idx="1857">
                  <c:v>-61.733333330000029</c:v>
                </c:pt>
                <c:pt idx="1858">
                  <c:v>-61.7</c:v>
                </c:pt>
                <c:pt idx="1859">
                  <c:v>-61.666666669999998</c:v>
                </c:pt>
                <c:pt idx="1860">
                  <c:v>-61.633333330000021</c:v>
                </c:pt>
                <c:pt idx="1861">
                  <c:v>-61.6</c:v>
                </c:pt>
                <c:pt idx="1862">
                  <c:v>-61.566666669999996</c:v>
                </c:pt>
                <c:pt idx="1863">
                  <c:v>-61.533333330000019</c:v>
                </c:pt>
                <c:pt idx="1864">
                  <c:v>-61.5</c:v>
                </c:pt>
                <c:pt idx="1865">
                  <c:v>-61.466666669999995</c:v>
                </c:pt>
                <c:pt idx="1866">
                  <c:v>-61.433333330000025</c:v>
                </c:pt>
                <c:pt idx="1867">
                  <c:v>-61.4</c:v>
                </c:pt>
                <c:pt idx="1868">
                  <c:v>-61.366666669999994</c:v>
                </c:pt>
                <c:pt idx="1869">
                  <c:v>-61.333333330000016</c:v>
                </c:pt>
                <c:pt idx="1870">
                  <c:v>-61.3</c:v>
                </c:pt>
                <c:pt idx="1871">
                  <c:v>-61.266666669999999</c:v>
                </c:pt>
                <c:pt idx="1872">
                  <c:v>-61.233333330000029</c:v>
                </c:pt>
                <c:pt idx="1873">
                  <c:v>-61.2</c:v>
                </c:pt>
                <c:pt idx="1874">
                  <c:v>-61.166666669999998</c:v>
                </c:pt>
                <c:pt idx="1875">
                  <c:v>-61.133333330000021</c:v>
                </c:pt>
                <c:pt idx="1876">
                  <c:v>-61.1</c:v>
                </c:pt>
                <c:pt idx="1877">
                  <c:v>-61.066666669999996</c:v>
                </c:pt>
                <c:pt idx="1878">
                  <c:v>-61.033333330000019</c:v>
                </c:pt>
                <c:pt idx="1879">
                  <c:v>-61</c:v>
                </c:pt>
                <c:pt idx="1880">
                  <c:v>-60.966666669999995</c:v>
                </c:pt>
                <c:pt idx="1881">
                  <c:v>-60.933333330000025</c:v>
                </c:pt>
                <c:pt idx="1882">
                  <c:v>-60.9</c:v>
                </c:pt>
                <c:pt idx="1883">
                  <c:v>-60.866666669999994</c:v>
                </c:pt>
                <c:pt idx="1884">
                  <c:v>-60.833333330000016</c:v>
                </c:pt>
                <c:pt idx="1885">
                  <c:v>-60.8</c:v>
                </c:pt>
                <c:pt idx="1886">
                  <c:v>-60.766666669999999</c:v>
                </c:pt>
                <c:pt idx="1887">
                  <c:v>-60.733333330000029</c:v>
                </c:pt>
                <c:pt idx="1888">
                  <c:v>-60.7</c:v>
                </c:pt>
                <c:pt idx="1889">
                  <c:v>-60.666666669999998</c:v>
                </c:pt>
                <c:pt idx="1890">
                  <c:v>-60.633333330000021</c:v>
                </c:pt>
                <c:pt idx="1891">
                  <c:v>-60.6</c:v>
                </c:pt>
                <c:pt idx="1892">
                  <c:v>-60.566666669999996</c:v>
                </c:pt>
                <c:pt idx="1893">
                  <c:v>-60.533333330000019</c:v>
                </c:pt>
                <c:pt idx="1894">
                  <c:v>-60.5</c:v>
                </c:pt>
                <c:pt idx="1895">
                  <c:v>-60.466666669999995</c:v>
                </c:pt>
                <c:pt idx="1896">
                  <c:v>-60.433333330000025</c:v>
                </c:pt>
                <c:pt idx="1897">
                  <c:v>-60.4</c:v>
                </c:pt>
                <c:pt idx="1898">
                  <c:v>-60.366666669999994</c:v>
                </c:pt>
                <c:pt idx="1899">
                  <c:v>-60.333333330000016</c:v>
                </c:pt>
                <c:pt idx="1900">
                  <c:v>-60.3</c:v>
                </c:pt>
                <c:pt idx="1901">
                  <c:v>-60.266666669999999</c:v>
                </c:pt>
                <c:pt idx="1902">
                  <c:v>-60.233333330000029</c:v>
                </c:pt>
                <c:pt idx="1903">
                  <c:v>-60.2</c:v>
                </c:pt>
                <c:pt idx="1904">
                  <c:v>-60.166666669999998</c:v>
                </c:pt>
                <c:pt idx="1905">
                  <c:v>-60.133333330000021</c:v>
                </c:pt>
                <c:pt idx="1906">
                  <c:v>-60.1</c:v>
                </c:pt>
                <c:pt idx="1907">
                  <c:v>-60.066666669999996</c:v>
                </c:pt>
                <c:pt idx="1908">
                  <c:v>-60.033333330000019</c:v>
                </c:pt>
                <c:pt idx="1909">
                  <c:v>-60</c:v>
                </c:pt>
                <c:pt idx="1910">
                  <c:v>-59.966666669999995</c:v>
                </c:pt>
                <c:pt idx="1911">
                  <c:v>-59.933333330000025</c:v>
                </c:pt>
                <c:pt idx="1912">
                  <c:v>-59.9</c:v>
                </c:pt>
                <c:pt idx="1913">
                  <c:v>-59.866666669999994</c:v>
                </c:pt>
                <c:pt idx="1914">
                  <c:v>-59.833333330000016</c:v>
                </c:pt>
                <c:pt idx="1915">
                  <c:v>-59.8</c:v>
                </c:pt>
                <c:pt idx="1916">
                  <c:v>-59.766666669999999</c:v>
                </c:pt>
                <c:pt idx="1917">
                  <c:v>-59.733333330000029</c:v>
                </c:pt>
                <c:pt idx="1918">
                  <c:v>-59.7</c:v>
                </c:pt>
                <c:pt idx="1919">
                  <c:v>-59.666666669999998</c:v>
                </c:pt>
                <c:pt idx="1920">
                  <c:v>-59.633333330000021</c:v>
                </c:pt>
                <c:pt idx="1921">
                  <c:v>-59.6</c:v>
                </c:pt>
                <c:pt idx="1922">
                  <c:v>-59.566666669999996</c:v>
                </c:pt>
                <c:pt idx="1923">
                  <c:v>-59.533333330000019</c:v>
                </c:pt>
                <c:pt idx="1924">
                  <c:v>-59.5</c:v>
                </c:pt>
                <c:pt idx="1925">
                  <c:v>-59.466666669999995</c:v>
                </c:pt>
                <c:pt idx="1926">
                  <c:v>-59.433333330000025</c:v>
                </c:pt>
                <c:pt idx="1927">
                  <c:v>-59.4</c:v>
                </c:pt>
                <c:pt idx="1928">
                  <c:v>-59.366666669999994</c:v>
                </c:pt>
                <c:pt idx="1929">
                  <c:v>-59.333333330000016</c:v>
                </c:pt>
                <c:pt idx="1930">
                  <c:v>-59.3</c:v>
                </c:pt>
                <c:pt idx="1931">
                  <c:v>-59.266666669999999</c:v>
                </c:pt>
                <c:pt idx="1932">
                  <c:v>-59.233333330000029</c:v>
                </c:pt>
                <c:pt idx="1933">
                  <c:v>-59.2</c:v>
                </c:pt>
                <c:pt idx="1934">
                  <c:v>-59.166666669999998</c:v>
                </c:pt>
                <c:pt idx="1935">
                  <c:v>-59.133333330000021</c:v>
                </c:pt>
                <c:pt idx="1936">
                  <c:v>-59.1</c:v>
                </c:pt>
                <c:pt idx="1937">
                  <c:v>-59.066666669999996</c:v>
                </c:pt>
                <c:pt idx="1938">
                  <c:v>-59.033333330000019</c:v>
                </c:pt>
                <c:pt idx="1939">
                  <c:v>-59</c:v>
                </c:pt>
                <c:pt idx="1940">
                  <c:v>-58.966666669999995</c:v>
                </c:pt>
                <c:pt idx="1941">
                  <c:v>-58.933333330000025</c:v>
                </c:pt>
                <c:pt idx="1942">
                  <c:v>-58.9</c:v>
                </c:pt>
                <c:pt idx="1943">
                  <c:v>-58.866666669999994</c:v>
                </c:pt>
                <c:pt idx="1944">
                  <c:v>-58.833333330000016</c:v>
                </c:pt>
                <c:pt idx="1945">
                  <c:v>-58.8</c:v>
                </c:pt>
                <c:pt idx="1946">
                  <c:v>-58.766666669999999</c:v>
                </c:pt>
                <c:pt idx="1947">
                  <c:v>-58.733333330000029</c:v>
                </c:pt>
                <c:pt idx="1948">
                  <c:v>-58.7</c:v>
                </c:pt>
                <c:pt idx="1949">
                  <c:v>-58.666666669999998</c:v>
                </c:pt>
                <c:pt idx="1950">
                  <c:v>-58.633333330000021</c:v>
                </c:pt>
                <c:pt idx="1951">
                  <c:v>-58.6</c:v>
                </c:pt>
                <c:pt idx="1952">
                  <c:v>-58.566666669999996</c:v>
                </c:pt>
                <c:pt idx="1953">
                  <c:v>-58.533333330000019</c:v>
                </c:pt>
                <c:pt idx="1954">
                  <c:v>-58.5</c:v>
                </c:pt>
                <c:pt idx="1955">
                  <c:v>-58.466666669999995</c:v>
                </c:pt>
                <c:pt idx="1956">
                  <c:v>-58.433333330000025</c:v>
                </c:pt>
                <c:pt idx="1957">
                  <c:v>-58.4</c:v>
                </c:pt>
                <c:pt idx="1958">
                  <c:v>-58.366666669999994</c:v>
                </c:pt>
                <c:pt idx="1959">
                  <c:v>-58.333333330000016</c:v>
                </c:pt>
                <c:pt idx="1960">
                  <c:v>-58.3</c:v>
                </c:pt>
                <c:pt idx="1961">
                  <c:v>-58.266666669999999</c:v>
                </c:pt>
                <c:pt idx="1962">
                  <c:v>-58.233333330000029</c:v>
                </c:pt>
                <c:pt idx="1963">
                  <c:v>-58.2</c:v>
                </c:pt>
                <c:pt idx="1964">
                  <c:v>-58.166666669999998</c:v>
                </c:pt>
                <c:pt idx="1965">
                  <c:v>-58.133333330000021</c:v>
                </c:pt>
                <c:pt idx="1966">
                  <c:v>-58.1</c:v>
                </c:pt>
                <c:pt idx="1967">
                  <c:v>-58.066666669999996</c:v>
                </c:pt>
                <c:pt idx="1968">
                  <c:v>-58.033333330000019</c:v>
                </c:pt>
                <c:pt idx="1969">
                  <c:v>-58</c:v>
                </c:pt>
                <c:pt idx="1970">
                  <c:v>-57.966666669999995</c:v>
                </c:pt>
                <c:pt idx="1971">
                  <c:v>-57.933333330000025</c:v>
                </c:pt>
                <c:pt idx="1972">
                  <c:v>-57.9</c:v>
                </c:pt>
                <c:pt idx="1973">
                  <c:v>-57.866666669999994</c:v>
                </c:pt>
                <c:pt idx="1974">
                  <c:v>-57.833333330000016</c:v>
                </c:pt>
                <c:pt idx="1975">
                  <c:v>-57.8</c:v>
                </c:pt>
                <c:pt idx="1976">
                  <c:v>-57.766666669999999</c:v>
                </c:pt>
                <c:pt idx="1977">
                  <c:v>-57.733333330000029</c:v>
                </c:pt>
                <c:pt idx="1978">
                  <c:v>-57.7</c:v>
                </c:pt>
                <c:pt idx="1979">
                  <c:v>-57.666666669999998</c:v>
                </c:pt>
                <c:pt idx="1980">
                  <c:v>-57.633333330000021</c:v>
                </c:pt>
                <c:pt idx="1981">
                  <c:v>-57.6</c:v>
                </c:pt>
                <c:pt idx="1982">
                  <c:v>-57.566666669999996</c:v>
                </c:pt>
                <c:pt idx="1983">
                  <c:v>-57.533333330000019</c:v>
                </c:pt>
                <c:pt idx="1984">
                  <c:v>-57.5</c:v>
                </c:pt>
                <c:pt idx="1985">
                  <c:v>-57.466666669999995</c:v>
                </c:pt>
                <c:pt idx="1986">
                  <c:v>-57.433333330000025</c:v>
                </c:pt>
                <c:pt idx="1987">
                  <c:v>-57.4</c:v>
                </c:pt>
                <c:pt idx="1988">
                  <c:v>-57.366666669999994</c:v>
                </c:pt>
                <c:pt idx="1989">
                  <c:v>-57.333333330000016</c:v>
                </c:pt>
                <c:pt idx="1990">
                  <c:v>-57.3</c:v>
                </c:pt>
                <c:pt idx="1991">
                  <c:v>-57.266666669999999</c:v>
                </c:pt>
                <c:pt idx="1992">
                  <c:v>-57.233333330000029</c:v>
                </c:pt>
                <c:pt idx="1993">
                  <c:v>-57.2</c:v>
                </c:pt>
                <c:pt idx="1994">
                  <c:v>-57.166666669999998</c:v>
                </c:pt>
                <c:pt idx="1995">
                  <c:v>-57.133333330000021</c:v>
                </c:pt>
                <c:pt idx="1996">
                  <c:v>-57.1</c:v>
                </c:pt>
                <c:pt idx="1997">
                  <c:v>-57.066666669999996</c:v>
                </c:pt>
                <c:pt idx="1998">
                  <c:v>-57.033333330000019</c:v>
                </c:pt>
                <c:pt idx="1999">
                  <c:v>-57</c:v>
                </c:pt>
                <c:pt idx="2000">
                  <c:v>-56.966666669999995</c:v>
                </c:pt>
                <c:pt idx="2001">
                  <c:v>-56.933333330000025</c:v>
                </c:pt>
                <c:pt idx="2002">
                  <c:v>-56.9</c:v>
                </c:pt>
                <c:pt idx="2003">
                  <c:v>-56.866666669999994</c:v>
                </c:pt>
                <c:pt idx="2004">
                  <c:v>-56.833333330000016</c:v>
                </c:pt>
                <c:pt idx="2005">
                  <c:v>-56.8</c:v>
                </c:pt>
                <c:pt idx="2006">
                  <c:v>-56.766666669999999</c:v>
                </c:pt>
                <c:pt idx="2007">
                  <c:v>-56.733333330000029</c:v>
                </c:pt>
                <c:pt idx="2008">
                  <c:v>-56.7</c:v>
                </c:pt>
                <c:pt idx="2009">
                  <c:v>-56.666666669999998</c:v>
                </c:pt>
                <c:pt idx="2010">
                  <c:v>-56.633333330000021</c:v>
                </c:pt>
                <c:pt idx="2011">
                  <c:v>-56.6</c:v>
                </c:pt>
                <c:pt idx="2012">
                  <c:v>-56.566666669999996</c:v>
                </c:pt>
                <c:pt idx="2013">
                  <c:v>-56.533333330000019</c:v>
                </c:pt>
                <c:pt idx="2014">
                  <c:v>-56.5</c:v>
                </c:pt>
                <c:pt idx="2015">
                  <c:v>-56.466666669999995</c:v>
                </c:pt>
                <c:pt idx="2016">
                  <c:v>-56.433333330000025</c:v>
                </c:pt>
                <c:pt idx="2017">
                  <c:v>-56.4</c:v>
                </c:pt>
                <c:pt idx="2018">
                  <c:v>-56.366666669999994</c:v>
                </c:pt>
                <c:pt idx="2019">
                  <c:v>-56.333333330000016</c:v>
                </c:pt>
                <c:pt idx="2020">
                  <c:v>-56.3</c:v>
                </c:pt>
                <c:pt idx="2021">
                  <c:v>-56.266666669999999</c:v>
                </c:pt>
                <c:pt idx="2022">
                  <c:v>-56.233333330000029</c:v>
                </c:pt>
                <c:pt idx="2023">
                  <c:v>-56.2</c:v>
                </c:pt>
                <c:pt idx="2024">
                  <c:v>-56.166666669999998</c:v>
                </c:pt>
                <c:pt idx="2025">
                  <c:v>-56.133333330000021</c:v>
                </c:pt>
                <c:pt idx="2026">
                  <c:v>-56.1</c:v>
                </c:pt>
                <c:pt idx="2027">
                  <c:v>-56.066666669999996</c:v>
                </c:pt>
                <c:pt idx="2028">
                  <c:v>-56.033333330000019</c:v>
                </c:pt>
                <c:pt idx="2029">
                  <c:v>-56</c:v>
                </c:pt>
                <c:pt idx="2030">
                  <c:v>-55.966666669999995</c:v>
                </c:pt>
                <c:pt idx="2031">
                  <c:v>-55.933333330000025</c:v>
                </c:pt>
                <c:pt idx="2032">
                  <c:v>-55.9</c:v>
                </c:pt>
                <c:pt idx="2033">
                  <c:v>-55.866666669999994</c:v>
                </c:pt>
                <c:pt idx="2034">
                  <c:v>-55.833333330000016</c:v>
                </c:pt>
                <c:pt idx="2035">
                  <c:v>-55.8</c:v>
                </c:pt>
                <c:pt idx="2036">
                  <c:v>-55.766666669999999</c:v>
                </c:pt>
                <c:pt idx="2037">
                  <c:v>-55.733333330000029</c:v>
                </c:pt>
                <c:pt idx="2038">
                  <c:v>-55.7</c:v>
                </c:pt>
                <c:pt idx="2039">
                  <c:v>-55.666666669999998</c:v>
                </c:pt>
                <c:pt idx="2040">
                  <c:v>-55.633333330000021</c:v>
                </c:pt>
                <c:pt idx="2041">
                  <c:v>-55.6</c:v>
                </c:pt>
                <c:pt idx="2042">
                  <c:v>-55.566666669999996</c:v>
                </c:pt>
                <c:pt idx="2043">
                  <c:v>-55.533333330000019</c:v>
                </c:pt>
                <c:pt idx="2044">
                  <c:v>-55.5</c:v>
                </c:pt>
                <c:pt idx="2045">
                  <c:v>-55.466666669999995</c:v>
                </c:pt>
                <c:pt idx="2046">
                  <c:v>-55.433333330000025</c:v>
                </c:pt>
                <c:pt idx="2047">
                  <c:v>-55.4</c:v>
                </c:pt>
                <c:pt idx="2048">
                  <c:v>-55.366666669999994</c:v>
                </c:pt>
                <c:pt idx="2049">
                  <c:v>-55.333333330000016</c:v>
                </c:pt>
                <c:pt idx="2050">
                  <c:v>-55.3</c:v>
                </c:pt>
                <c:pt idx="2051">
                  <c:v>-55.266666669999999</c:v>
                </c:pt>
                <c:pt idx="2052">
                  <c:v>-55.233333330000029</c:v>
                </c:pt>
                <c:pt idx="2053">
                  <c:v>-55.2</c:v>
                </c:pt>
                <c:pt idx="2054">
                  <c:v>-55.166666669999998</c:v>
                </c:pt>
                <c:pt idx="2055">
                  <c:v>-55.133333330000021</c:v>
                </c:pt>
                <c:pt idx="2056">
                  <c:v>-55.1</c:v>
                </c:pt>
                <c:pt idx="2057">
                  <c:v>-55.066666669999996</c:v>
                </c:pt>
                <c:pt idx="2058">
                  <c:v>-55.033333330000019</c:v>
                </c:pt>
                <c:pt idx="2059">
                  <c:v>-55</c:v>
                </c:pt>
                <c:pt idx="2060">
                  <c:v>-54.966666669999995</c:v>
                </c:pt>
                <c:pt idx="2061">
                  <c:v>-54.933333330000025</c:v>
                </c:pt>
                <c:pt idx="2062">
                  <c:v>-54.9</c:v>
                </c:pt>
                <c:pt idx="2063">
                  <c:v>-54.866666669999994</c:v>
                </c:pt>
                <c:pt idx="2064">
                  <c:v>-54.833333330000016</c:v>
                </c:pt>
                <c:pt idx="2065">
                  <c:v>-54.8</c:v>
                </c:pt>
                <c:pt idx="2066">
                  <c:v>-54.766666669999999</c:v>
                </c:pt>
                <c:pt idx="2067">
                  <c:v>-54.733333330000029</c:v>
                </c:pt>
                <c:pt idx="2068">
                  <c:v>-54.7</c:v>
                </c:pt>
                <c:pt idx="2069">
                  <c:v>-54.666666669999998</c:v>
                </c:pt>
                <c:pt idx="2070">
                  <c:v>-54.633333330000021</c:v>
                </c:pt>
                <c:pt idx="2071">
                  <c:v>-54.6</c:v>
                </c:pt>
                <c:pt idx="2072">
                  <c:v>-54.566666669999996</c:v>
                </c:pt>
                <c:pt idx="2073">
                  <c:v>-54.533333330000019</c:v>
                </c:pt>
                <c:pt idx="2074">
                  <c:v>-54.5</c:v>
                </c:pt>
                <c:pt idx="2075">
                  <c:v>-54.466666669999995</c:v>
                </c:pt>
                <c:pt idx="2076">
                  <c:v>-54.433333330000025</c:v>
                </c:pt>
                <c:pt idx="2077">
                  <c:v>-54.4</c:v>
                </c:pt>
                <c:pt idx="2078">
                  <c:v>-54.366666669999994</c:v>
                </c:pt>
                <c:pt idx="2079">
                  <c:v>-54.333333330000016</c:v>
                </c:pt>
                <c:pt idx="2080">
                  <c:v>-54.3</c:v>
                </c:pt>
                <c:pt idx="2081">
                  <c:v>-54.266666669999999</c:v>
                </c:pt>
                <c:pt idx="2082">
                  <c:v>-54.233333330000029</c:v>
                </c:pt>
                <c:pt idx="2083">
                  <c:v>-54.2</c:v>
                </c:pt>
                <c:pt idx="2084">
                  <c:v>-54.166666669999998</c:v>
                </c:pt>
                <c:pt idx="2085">
                  <c:v>-54.133333330000021</c:v>
                </c:pt>
                <c:pt idx="2086">
                  <c:v>-54.1</c:v>
                </c:pt>
                <c:pt idx="2087">
                  <c:v>-54.066666669999996</c:v>
                </c:pt>
                <c:pt idx="2088">
                  <c:v>-54.033333330000019</c:v>
                </c:pt>
                <c:pt idx="2089">
                  <c:v>-54</c:v>
                </c:pt>
                <c:pt idx="2090">
                  <c:v>-53.966666669999995</c:v>
                </c:pt>
                <c:pt idx="2091">
                  <c:v>-53.933333330000025</c:v>
                </c:pt>
                <c:pt idx="2092">
                  <c:v>-53.9</c:v>
                </c:pt>
                <c:pt idx="2093">
                  <c:v>-53.866666669999994</c:v>
                </c:pt>
                <c:pt idx="2094">
                  <c:v>-53.833333330000016</c:v>
                </c:pt>
                <c:pt idx="2095">
                  <c:v>-53.8</c:v>
                </c:pt>
                <c:pt idx="2096">
                  <c:v>-53.766666669999999</c:v>
                </c:pt>
                <c:pt idx="2097">
                  <c:v>-53.733333330000029</c:v>
                </c:pt>
                <c:pt idx="2098">
                  <c:v>-53.7</c:v>
                </c:pt>
                <c:pt idx="2099">
                  <c:v>-53.666666669999998</c:v>
                </c:pt>
                <c:pt idx="2100">
                  <c:v>-53.633333330000021</c:v>
                </c:pt>
                <c:pt idx="2101">
                  <c:v>-53.6</c:v>
                </c:pt>
                <c:pt idx="2102">
                  <c:v>-53.566666669999996</c:v>
                </c:pt>
                <c:pt idx="2103">
                  <c:v>-53.533333330000019</c:v>
                </c:pt>
                <c:pt idx="2104">
                  <c:v>-53.5</c:v>
                </c:pt>
                <c:pt idx="2105">
                  <c:v>-53.466666669999995</c:v>
                </c:pt>
                <c:pt idx="2106">
                  <c:v>-53.433333330000025</c:v>
                </c:pt>
                <c:pt idx="2107">
                  <c:v>-53.4</c:v>
                </c:pt>
                <c:pt idx="2108">
                  <c:v>-53.366666669999994</c:v>
                </c:pt>
                <c:pt idx="2109">
                  <c:v>-53.333333330000016</c:v>
                </c:pt>
                <c:pt idx="2110">
                  <c:v>-53.3</c:v>
                </c:pt>
                <c:pt idx="2111">
                  <c:v>-53.266666669999999</c:v>
                </c:pt>
                <c:pt idx="2112">
                  <c:v>-53.233333330000029</c:v>
                </c:pt>
                <c:pt idx="2113">
                  <c:v>-53.2</c:v>
                </c:pt>
                <c:pt idx="2114">
                  <c:v>-53.166666669999998</c:v>
                </c:pt>
                <c:pt idx="2115">
                  <c:v>-53.133333330000021</c:v>
                </c:pt>
                <c:pt idx="2116">
                  <c:v>-53.1</c:v>
                </c:pt>
                <c:pt idx="2117">
                  <c:v>-53.066666669999996</c:v>
                </c:pt>
                <c:pt idx="2118">
                  <c:v>-53.033333330000019</c:v>
                </c:pt>
                <c:pt idx="2119">
                  <c:v>-53</c:v>
                </c:pt>
                <c:pt idx="2120">
                  <c:v>-52.966666669999995</c:v>
                </c:pt>
                <c:pt idx="2121">
                  <c:v>-52.933333330000025</c:v>
                </c:pt>
                <c:pt idx="2122">
                  <c:v>-52.9</c:v>
                </c:pt>
                <c:pt idx="2123">
                  <c:v>-52.866666669999994</c:v>
                </c:pt>
                <c:pt idx="2124">
                  <c:v>-52.833333330000016</c:v>
                </c:pt>
                <c:pt idx="2125">
                  <c:v>-52.8</c:v>
                </c:pt>
                <c:pt idx="2126">
                  <c:v>-52.766666669999999</c:v>
                </c:pt>
                <c:pt idx="2127">
                  <c:v>-52.733333330000029</c:v>
                </c:pt>
                <c:pt idx="2128">
                  <c:v>-52.7</c:v>
                </c:pt>
                <c:pt idx="2129">
                  <c:v>-52.666666669999998</c:v>
                </c:pt>
                <c:pt idx="2130">
                  <c:v>-52.633333330000021</c:v>
                </c:pt>
                <c:pt idx="2131">
                  <c:v>-52.6</c:v>
                </c:pt>
                <c:pt idx="2132">
                  <c:v>-52.566666669999996</c:v>
                </c:pt>
                <c:pt idx="2133">
                  <c:v>-52.533333330000019</c:v>
                </c:pt>
                <c:pt idx="2134">
                  <c:v>-52.5</c:v>
                </c:pt>
                <c:pt idx="2135">
                  <c:v>-52.466666669999995</c:v>
                </c:pt>
                <c:pt idx="2136">
                  <c:v>-52.433333330000025</c:v>
                </c:pt>
                <c:pt idx="2137">
                  <c:v>-52.4</c:v>
                </c:pt>
                <c:pt idx="2138">
                  <c:v>-52.366666669999994</c:v>
                </c:pt>
                <c:pt idx="2139">
                  <c:v>-52.333333330000016</c:v>
                </c:pt>
                <c:pt idx="2140">
                  <c:v>-52.3</c:v>
                </c:pt>
                <c:pt idx="2141">
                  <c:v>-52.266666669999999</c:v>
                </c:pt>
                <c:pt idx="2142">
                  <c:v>-52.233333330000029</c:v>
                </c:pt>
                <c:pt idx="2143">
                  <c:v>-52.2</c:v>
                </c:pt>
                <c:pt idx="2144">
                  <c:v>-52.166666669999998</c:v>
                </c:pt>
                <c:pt idx="2145">
                  <c:v>-52.133333330000021</c:v>
                </c:pt>
                <c:pt idx="2146">
                  <c:v>-52.1</c:v>
                </c:pt>
                <c:pt idx="2147">
                  <c:v>-52.066666669999996</c:v>
                </c:pt>
                <c:pt idx="2148">
                  <c:v>-52.033333330000019</c:v>
                </c:pt>
                <c:pt idx="2149">
                  <c:v>-52</c:v>
                </c:pt>
                <c:pt idx="2150">
                  <c:v>-51.966666669999995</c:v>
                </c:pt>
                <c:pt idx="2151">
                  <c:v>-51.933333330000025</c:v>
                </c:pt>
                <c:pt idx="2152">
                  <c:v>-51.9</c:v>
                </c:pt>
                <c:pt idx="2153">
                  <c:v>-51.866666669999994</c:v>
                </c:pt>
                <c:pt idx="2154">
                  <c:v>-51.833333330000016</c:v>
                </c:pt>
                <c:pt idx="2155">
                  <c:v>-51.8</c:v>
                </c:pt>
                <c:pt idx="2156">
                  <c:v>-51.766666669999999</c:v>
                </c:pt>
                <c:pt idx="2157">
                  <c:v>-51.733333330000029</c:v>
                </c:pt>
                <c:pt idx="2158">
                  <c:v>-51.7</c:v>
                </c:pt>
                <c:pt idx="2159">
                  <c:v>-51.666666669999998</c:v>
                </c:pt>
                <c:pt idx="2160">
                  <c:v>-51.633333330000021</c:v>
                </c:pt>
                <c:pt idx="2161">
                  <c:v>-51.6</c:v>
                </c:pt>
                <c:pt idx="2162">
                  <c:v>-51.566666669999996</c:v>
                </c:pt>
                <c:pt idx="2163">
                  <c:v>-51.533333330000019</c:v>
                </c:pt>
                <c:pt idx="2164">
                  <c:v>-51.5</c:v>
                </c:pt>
                <c:pt idx="2165">
                  <c:v>-51.466666669999995</c:v>
                </c:pt>
                <c:pt idx="2166">
                  <c:v>-51.433333330000025</c:v>
                </c:pt>
                <c:pt idx="2167">
                  <c:v>-51.4</c:v>
                </c:pt>
                <c:pt idx="2168">
                  <c:v>-51.366666669999994</c:v>
                </c:pt>
                <c:pt idx="2169">
                  <c:v>-51.333333330000016</c:v>
                </c:pt>
                <c:pt idx="2170">
                  <c:v>-51.3</c:v>
                </c:pt>
                <c:pt idx="2171">
                  <c:v>-51.266666669999999</c:v>
                </c:pt>
                <c:pt idx="2172">
                  <c:v>-51.233333330000029</c:v>
                </c:pt>
                <c:pt idx="2173">
                  <c:v>-51.2</c:v>
                </c:pt>
                <c:pt idx="2174">
                  <c:v>-51.166666669999998</c:v>
                </c:pt>
                <c:pt idx="2175">
                  <c:v>-51.133333330000021</c:v>
                </c:pt>
                <c:pt idx="2176">
                  <c:v>-51.1</c:v>
                </c:pt>
                <c:pt idx="2177">
                  <c:v>-51.066666669999996</c:v>
                </c:pt>
                <c:pt idx="2178">
                  <c:v>-51.033333330000019</c:v>
                </c:pt>
                <c:pt idx="2179">
                  <c:v>-51</c:v>
                </c:pt>
                <c:pt idx="2180">
                  <c:v>-50.966666669999995</c:v>
                </c:pt>
                <c:pt idx="2181">
                  <c:v>-50.933333330000025</c:v>
                </c:pt>
                <c:pt idx="2182">
                  <c:v>-50.9</c:v>
                </c:pt>
                <c:pt idx="2183">
                  <c:v>-50.866666669999994</c:v>
                </c:pt>
                <c:pt idx="2184">
                  <c:v>-50.833333330000016</c:v>
                </c:pt>
                <c:pt idx="2185">
                  <c:v>-50.8</c:v>
                </c:pt>
                <c:pt idx="2186">
                  <c:v>-50.766666669999999</c:v>
                </c:pt>
                <c:pt idx="2187">
                  <c:v>-50.733333330000029</c:v>
                </c:pt>
                <c:pt idx="2188">
                  <c:v>-50.7</c:v>
                </c:pt>
                <c:pt idx="2189">
                  <c:v>-50.666666669999998</c:v>
                </c:pt>
                <c:pt idx="2190">
                  <c:v>-50.633333330000021</c:v>
                </c:pt>
                <c:pt idx="2191">
                  <c:v>-50.6</c:v>
                </c:pt>
                <c:pt idx="2192">
                  <c:v>-50.566666669999996</c:v>
                </c:pt>
                <c:pt idx="2193">
                  <c:v>-50.533333330000019</c:v>
                </c:pt>
                <c:pt idx="2194">
                  <c:v>-50.5</c:v>
                </c:pt>
                <c:pt idx="2195">
                  <c:v>-50.466666669999995</c:v>
                </c:pt>
                <c:pt idx="2196">
                  <c:v>-50.433333330000025</c:v>
                </c:pt>
                <c:pt idx="2197">
                  <c:v>-50.4</c:v>
                </c:pt>
                <c:pt idx="2198">
                  <c:v>-50.366666669999994</c:v>
                </c:pt>
                <c:pt idx="2199">
                  <c:v>-50.333333330000016</c:v>
                </c:pt>
                <c:pt idx="2200">
                  <c:v>-50.3</c:v>
                </c:pt>
                <c:pt idx="2201">
                  <c:v>-50.266666669999999</c:v>
                </c:pt>
                <c:pt idx="2202">
                  <c:v>-50.233333330000029</c:v>
                </c:pt>
                <c:pt idx="2203">
                  <c:v>-50.2</c:v>
                </c:pt>
                <c:pt idx="2204">
                  <c:v>-50.166666669999998</c:v>
                </c:pt>
                <c:pt idx="2205">
                  <c:v>-50.133333330000021</c:v>
                </c:pt>
                <c:pt idx="2206">
                  <c:v>-50.1</c:v>
                </c:pt>
                <c:pt idx="2207">
                  <c:v>-50.066666669999996</c:v>
                </c:pt>
                <c:pt idx="2208">
                  <c:v>-50.033333330000019</c:v>
                </c:pt>
                <c:pt idx="2209">
                  <c:v>-50</c:v>
                </c:pt>
                <c:pt idx="2210">
                  <c:v>-49.966666669999995</c:v>
                </c:pt>
                <c:pt idx="2211">
                  <c:v>-49.933333330000025</c:v>
                </c:pt>
                <c:pt idx="2212">
                  <c:v>-49.9</c:v>
                </c:pt>
                <c:pt idx="2213">
                  <c:v>-49.866666669999994</c:v>
                </c:pt>
                <c:pt idx="2214">
                  <c:v>-49.833333330000016</c:v>
                </c:pt>
                <c:pt idx="2215">
                  <c:v>-49.8</c:v>
                </c:pt>
                <c:pt idx="2216">
                  <c:v>-49.766666669999999</c:v>
                </c:pt>
                <c:pt idx="2217">
                  <c:v>-49.733333330000029</c:v>
                </c:pt>
                <c:pt idx="2218">
                  <c:v>-49.7</c:v>
                </c:pt>
                <c:pt idx="2219">
                  <c:v>-49.666666669999998</c:v>
                </c:pt>
                <c:pt idx="2220">
                  <c:v>-49.633333330000021</c:v>
                </c:pt>
                <c:pt idx="2221">
                  <c:v>-49.6</c:v>
                </c:pt>
                <c:pt idx="2222">
                  <c:v>-49.566666669999996</c:v>
                </c:pt>
                <c:pt idx="2223">
                  <c:v>-49.533333330000019</c:v>
                </c:pt>
                <c:pt idx="2224">
                  <c:v>-49.5</c:v>
                </c:pt>
                <c:pt idx="2225">
                  <c:v>-49.466666669999995</c:v>
                </c:pt>
                <c:pt idx="2226">
                  <c:v>-49.433333330000025</c:v>
                </c:pt>
                <c:pt idx="2227">
                  <c:v>-49.4</c:v>
                </c:pt>
                <c:pt idx="2228">
                  <c:v>-49.366666669999994</c:v>
                </c:pt>
                <c:pt idx="2229">
                  <c:v>-49.333333330000016</c:v>
                </c:pt>
                <c:pt idx="2230">
                  <c:v>-49.3</c:v>
                </c:pt>
                <c:pt idx="2231">
                  <c:v>-49.266666669999999</c:v>
                </c:pt>
                <c:pt idx="2232">
                  <c:v>-49.233333330000029</c:v>
                </c:pt>
                <c:pt idx="2233">
                  <c:v>-49.2</c:v>
                </c:pt>
                <c:pt idx="2234">
                  <c:v>-49.166666669999998</c:v>
                </c:pt>
                <c:pt idx="2235">
                  <c:v>-49.133333330000021</c:v>
                </c:pt>
                <c:pt idx="2236">
                  <c:v>-49.1</c:v>
                </c:pt>
                <c:pt idx="2237">
                  <c:v>-49.066666669999996</c:v>
                </c:pt>
                <c:pt idx="2238">
                  <c:v>-49.033333330000019</c:v>
                </c:pt>
                <c:pt idx="2239">
                  <c:v>-49</c:v>
                </c:pt>
                <c:pt idx="2240">
                  <c:v>-48.966666669999995</c:v>
                </c:pt>
                <c:pt idx="2241">
                  <c:v>-48.933333330000025</c:v>
                </c:pt>
                <c:pt idx="2242">
                  <c:v>-48.9</c:v>
                </c:pt>
                <c:pt idx="2243">
                  <c:v>-48.866666669999994</c:v>
                </c:pt>
                <c:pt idx="2244">
                  <c:v>-48.833333330000016</c:v>
                </c:pt>
                <c:pt idx="2245">
                  <c:v>-48.8</c:v>
                </c:pt>
                <c:pt idx="2246">
                  <c:v>-48.766666669999999</c:v>
                </c:pt>
                <c:pt idx="2247">
                  <c:v>-48.733333330000029</c:v>
                </c:pt>
                <c:pt idx="2248">
                  <c:v>-48.7</c:v>
                </c:pt>
                <c:pt idx="2249">
                  <c:v>-48.666666669999998</c:v>
                </c:pt>
                <c:pt idx="2250">
                  <c:v>-48.633333330000021</c:v>
                </c:pt>
                <c:pt idx="2251">
                  <c:v>-48.6</c:v>
                </c:pt>
                <c:pt idx="2252">
                  <c:v>-48.566666669999996</c:v>
                </c:pt>
                <c:pt idx="2253">
                  <c:v>-48.533333330000019</c:v>
                </c:pt>
                <c:pt idx="2254">
                  <c:v>-48.5</c:v>
                </c:pt>
                <c:pt idx="2255">
                  <c:v>-48.466666669999995</c:v>
                </c:pt>
                <c:pt idx="2256">
                  <c:v>-48.433333330000025</c:v>
                </c:pt>
                <c:pt idx="2257">
                  <c:v>-48.4</c:v>
                </c:pt>
                <c:pt idx="2258">
                  <c:v>-48.366666669999994</c:v>
                </c:pt>
                <c:pt idx="2259">
                  <c:v>-48.333333330000016</c:v>
                </c:pt>
                <c:pt idx="2260">
                  <c:v>-48.3</c:v>
                </c:pt>
                <c:pt idx="2261">
                  <c:v>-48.266666669999999</c:v>
                </c:pt>
                <c:pt idx="2262">
                  <c:v>-48.233333330000029</c:v>
                </c:pt>
                <c:pt idx="2263">
                  <c:v>-48.2</c:v>
                </c:pt>
                <c:pt idx="2264">
                  <c:v>-48.166666669999998</c:v>
                </c:pt>
                <c:pt idx="2265">
                  <c:v>-48.133333330000021</c:v>
                </c:pt>
                <c:pt idx="2266">
                  <c:v>-48.1</c:v>
                </c:pt>
                <c:pt idx="2267">
                  <c:v>-48.066666669999996</c:v>
                </c:pt>
                <c:pt idx="2268">
                  <c:v>-48.033333330000019</c:v>
                </c:pt>
                <c:pt idx="2269">
                  <c:v>-48</c:v>
                </c:pt>
                <c:pt idx="2270">
                  <c:v>-47.966666669999995</c:v>
                </c:pt>
                <c:pt idx="2271">
                  <c:v>-47.933333330000025</c:v>
                </c:pt>
                <c:pt idx="2272">
                  <c:v>-47.9</c:v>
                </c:pt>
                <c:pt idx="2273">
                  <c:v>-47.866666669999994</c:v>
                </c:pt>
                <c:pt idx="2274">
                  <c:v>-47.833333330000016</c:v>
                </c:pt>
                <c:pt idx="2275">
                  <c:v>-47.8</c:v>
                </c:pt>
                <c:pt idx="2276">
                  <c:v>-47.766666669999999</c:v>
                </c:pt>
                <c:pt idx="2277">
                  <c:v>-47.733333330000029</c:v>
                </c:pt>
                <c:pt idx="2278">
                  <c:v>-47.7</c:v>
                </c:pt>
                <c:pt idx="2279">
                  <c:v>-47.666666669999998</c:v>
                </c:pt>
                <c:pt idx="2280">
                  <c:v>-47.633333330000021</c:v>
                </c:pt>
                <c:pt idx="2281">
                  <c:v>-47.6</c:v>
                </c:pt>
                <c:pt idx="2282">
                  <c:v>-47.566666669999996</c:v>
                </c:pt>
                <c:pt idx="2283">
                  <c:v>-47.533333330000019</c:v>
                </c:pt>
                <c:pt idx="2284">
                  <c:v>-47.5</c:v>
                </c:pt>
                <c:pt idx="2285">
                  <c:v>-47.466666669999995</c:v>
                </c:pt>
                <c:pt idx="2286">
                  <c:v>-47.433333330000025</c:v>
                </c:pt>
                <c:pt idx="2287">
                  <c:v>-47.4</c:v>
                </c:pt>
                <c:pt idx="2288">
                  <c:v>-47.366666669999994</c:v>
                </c:pt>
                <c:pt idx="2289">
                  <c:v>-47.333333330000016</c:v>
                </c:pt>
                <c:pt idx="2290">
                  <c:v>-47.3</c:v>
                </c:pt>
                <c:pt idx="2291">
                  <c:v>-47.266666669999999</c:v>
                </c:pt>
                <c:pt idx="2292">
                  <c:v>-47.233333330000029</c:v>
                </c:pt>
                <c:pt idx="2293">
                  <c:v>-47.2</c:v>
                </c:pt>
                <c:pt idx="2294">
                  <c:v>-47.166666669999998</c:v>
                </c:pt>
                <c:pt idx="2295">
                  <c:v>-47.133333330000021</c:v>
                </c:pt>
                <c:pt idx="2296">
                  <c:v>-47.1</c:v>
                </c:pt>
                <c:pt idx="2297">
                  <c:v>-47.066666669999996</c:v>
                </c:pt>
                <c:pt idx="2298">
                  <c:v>-47.033333330000019</c:v>
                </c:pt>
                <c:pt idx="2299">
                  <c:v>-47</c:v>
                </c:pt>
                <c:pt idx="2300">
                  <c:v>-46.966666669999995</c:v>
                </c:pt>
                <c:pt idx="2301">
                  <c:v>-46.933333330000025</c:v>
                </c:pt>
                <c:pt idx="2302">
                  <c:v>-46.9</c:v>
                </c:pt>
                <c:pt idx="2303">
                  <c:v>-46.866666669999994</c:v>
                </c:pt>
                <c:pt idx="2304">
                  <c:v>-46.833333330000016</c:v>
                </c:pt>
                <c:pt idx="2305">
                  <c:v>-46.8</c:v>
                </c:pt>
                <c:pt idx="2306">
                  <c:v>-46.766666669999999</c:v>
                </c:pt>
                <c:pt idx="2307">
                  <c:v>-46.733333330000029</c:v>
                </c:pt>
                <c:pt idx="2308">
                  <c:v>-46.7</c:v>
                </c:pt>
                <c:pt idx="2309">
                  <c:v>-46.666666669999998</c:v>
                </c:pt>
                <c:pt idx="2310">
                  <c:v>-46.633333330000021</c:v>
                </c:pt>
                <c:pt idx="2311">
                  <c:v>-46.6</c:v>
                </c:pt>
                <c:pt idx="2312">
                  <c:v>-46.566666669999996</c:v>
                </c:pt>
                <c:pt idx="2313">
                  <c:v>-46.533333330000019</c:v>
                </c:pt>
                <c:pt idx="2314">
                  <c:v>-46.5</c:v>
                </c:pt>
                <c:pt idx="2315">
                  <c:v>-46.466666669999995</c:v>
                </c:pt>
                <c:pt idx="2316">
                  <c:v>-46.433333330000025</c:v>
                </c:pt>
                <c:pt idx="2317">
                  <c:v>-46.4</c:v>
                </c:pt>
                <c:pt idx="2318">
                  <c:v>-46.366666669999994</c:v>
                </c:pt>
                <c:pt idx="2319">
                  <c:v>-46.333333330000016</c:v>
                </c:pt>
                <c:pt idx="2320">
                  <c:v>-46.3</c:v>
                </c:pt>
                <c:pt idx="2321">
                  <c:v>-46.266666669999999</c:v>
                </c:pt>
                <c:pt idx="2322">
                  <c:v>-46.233333330000029</c:v>
                </c:pt>
                <c:pt idx="2323">
                  <c:v>-46.2</c:v>
                </c:pt>
                <c:pt idx="2324">
                  <c:v>-46.166666669999998</c:v>
                </c:pt>
                <c:pt idx="2325">
                  <c:v>-46.133333330000021</c:v>
                </c:pt>
                <c:pt idx="2326">
                  <c:v>-46.1</c:v>
                </c:pt>
                <c:pt idx="2327">
                  <c:v>-46.066666669999996</c:v>
                </c:pt>
                <c:pt idx="2328">
                  <c:v>-46.033333330000019</c:v>
                </c:pt>
                <c:pt idx="2329">
                  <c:v>-46</c:v>
                </c:pt>
                <c:pt idx="2330">
                  <c:v>-45.966666669999995</c:v>
                </c:pt>
                <c:pt idx="2331">
                  <c:v>-45.933333330000025</c:v>
                </c:pt>
                <c:pt idx="2332">
                  <c:v>-45.9</c:v>
                </c:pt>
                <c:pt idx="2333">
                  <c:v>-45.866666669999994</c:v>
                </c:pt>
                <c:pt idx="2334">
                  <c:v>-45.833333330000016</c:v>
                </c:pt>
                <c:pt idx="2335">
                  <c:v>-45.8</c:v>
                </c:pt>
                <c:pt idx="2336">
                  <c:v>-45.766666669999999</c:v>
                </c:pt>
                <c:pt idx="2337">
                  <c:v>-45.733333330000029</c:v>
                </c:pt>
                <c:pt idx="2338">
                  <c:v>-45.7</c:v>
                </c:pt>
                <c:pt idx="2339">
                  <c:v>-45.666666669999998</c:v>
                </c:pt>
                <c:pt idx="2340">
                  <c:v>-45.633333330000021</c:v>
                </c:pt>
                <c:pt idx="2341">
                  <c:v>-45.6</c:v>
                </c:pt>
                <c:pt idx="2342">
                  <c:v>-45.566666669999996</c:v>
                </c:pt>
                <c:pt idx="2343">
                  <c:v>-45.533333330000019</c:v>
                </c:pt>
                <c:pt idx="2344">
                  <c:v>-45.5</c:v>
                </c:pt>
                <c:pt idx="2345">
                  <c:v>-45.466666669999995</c:v>
                </c:pt>
                <c:pt idx="2346">
                  <c:v>-45.433333330000025</c:v>
                </c:pt>
                <c:pt idx="2347">
                  <c:v>-45.4</c:v>
                </c:pt>
                <c:pt idx="2348">
                  <c:v>-45.366666669999994</c:v>
                </c:pt>
                <c:pt idx="2349">
                  <c:v>-45.333333330000016</c:v>
                </c:pt>
                <c:pt idx="2350">
                  <c:v>-45.3</c:v>
                </c:pt>
                <c:pt idx="2351">
                  <c:v>-45.266666669999999</c:v>
                </c:pt>
                <c:pt idx="2352">
                  <c:v>-45.233333330000029</c:v>
                </c:pt>
                <c:pt idx="2353">
                  <c:v>-45.2</c:v>
                </c:pt>
                <c:pt idx="2354">
                  <c:v>-45.166666669999998</c:v>
                </c:pt>
                <c:pt idx="2355">
                  <c:v>-45.133333330000021</c:v>
                </c:pt>
                <c:pt idx="2356">
                  <c:v>-45.1</c:v>
                </c:pt>
                <c:pt idx="2357">
                  <c:v>-45.066666669999996</c:v>
                </c:pt>
                <c:pt idx="2358">
                  <c:v>-45.033333330000019</c:v>
                </c:pt>
                <c:pt idx="2359">
                  <c:v>-45</c:v>
                </c:pt>
                <c:pt idx="2360">
                  <c:v>-44.966666669999995</c:v>
                </c:pt>
                <c:pt idx="2361">
                  <c:v>-44.933333330000025</c:v>
                </c:pt>
                <c:pt idx="2362">
                  <c:v>-44.9</c:v>
                </c:pt>
                <c:pt idx="2363">
                  <c:v>-44.866666669999994</c:v>
                </c:pt>
                <c:pt idx="2364">
                  <c:v>-44.833333330000016</c:v>
                </c:pt>
                <c:pt idx="2365">
                  <c:v>-44.8</c:v>
                </c:pt>
                <c:pt idx="2366">
                  <c:v>-44.766666669999999</c:v>
                </c:pt>
                <c:pt idx="2367">
                  <c:v>-44.733333330000029</c:v>
                </c:pt>
                <c:pt idx="2368">
                  <c:v>-44.7</c:v>
                </c:pt>
                <c:pt idx="2369">
                  <c:v>-44.666666669999998</c:v>
                </c:pt>
                <c:pt idx="2370">
                  <c:v>-44.633333330000021</c:v>
                </c:pt>
                <c:pt idx="2371">
                  <c:v>-44.6</c:v>
                </c:pt>
                <c:pt idx="2372">
                  <c:v>-44.566666669999996</c:v>
                </c:pt>
                <c:pt idx="2373">
                  <c:v>-44.533333330000019</c:v>
                </c:pt>
                <c:pt idx="2374">
                  <c:v>-44.5</c:v>
                </c:pt>
                <c:pt idx="2375">
                  <c:v>-44.466666669999995</c:v>
                </c:pt>
                <c:pt idx="2376">
                  <c:v>-44.433333330000025</c:v>
                </c:pt>
                <c:pt idx="2377">
                  <c:v>-44.4</c:v>
                </c:pt>
                <c:pt idx="2378">
                  <c:v>-44.366666669999994</c:v>
                </c:pt>
                <c:pt idx="2379">
                  <c:v>-44.333333330000016</c:v>
                </c:pt>
                <c:pt idx="2380">
                  <c:v>-44.3</c:v>
                </c:pt>
                <c:pt idx="2381">
                  <c:v>-44.266666669999999</c:v>
                </c:pt>
                <c:pt idx="2382">
                  <c:v>-44.233333330000029</c:v>
                </c:pt>
                <c:pt idx="2383">
                  <c:v>-44.2</c:v>
                </c:pt>
                <c:pt idx="2384">
                  <c:v>-44.166666669999998</c:v>
                </c:pt>
                <c:pt idx="2385">
                  <c:v>-44.133333330000021</c:v>
                </c:pt>
                <c:pt idx="2386">
                  <c:v>-44.1</c:v>
                </c:pt>
                <c:pt idx="2387">
                  <c:v>-44.066666669999996</c:v>
                </c:pt>
                <c:pt idx="2388">
                  <c:v>-44.033333330000019</c:v>
                </c:pt>
                <c:pt idx="2389">
                  <c:v>-44</c:v>
                </c:pt>
                <c:pt idx="2390">
                  <c:v>-43.966666669999995</c:v>
                </c:pt>
                <c:pt idx="2391">
                  <c:v>-43.933333330000025</c:v>
                </c:pt>
                <c:pt idx="2392">
                  <c:v>-43.9</c:v>
                </c:pt>
                <c:pt idx="2393">
                  <c:v>-43.866666669999994</c:v>
                </c:pt>
                <c:pt idx="2394">
                  <c:v>-43.833333330000016</c:v>
                </c:pt>
                <c:pt idx="2395">
                  <c:v>-43.8</c:v>
                </c:pt>
                <c:pt idx="2396">
                  <c:v>-43.766666669999999</c:v>
                </c:pt>
                <c:pt idx="2397">
                  <c:v>-43.733333330000029</c:v>
                </c:pt>
                <c:pt idx="2398">
                  <c:v>-43.7</c:v>
                </c:pt>
                <c:pt idx="2399">
                  <c:v>-43.666666669999998</c:v>
                </c:pt>
                <c:pt idx="2400">
                  <c:v>-43.633333330000021</c:v>
                </c:pt>
                <c:pt idx="2401">
                  <c:v>-43.6</c:v>
                </c:pt>
                <c:pt idx="2402">
                  <c:v>-43.566666669999996</c:v>
                </c:pt>
                <c:pt idx="2403">
                  <c:v>-43.533333330000019</c:v>
                </c:pt>
                <c:pt idx="2404">
                  <c:v>-43.5</c:v>
                </c:pt>
                <c:pt idx="2405">
                  <c:v>-43.466666669999995</c:v>
                </c:pt>
                <c:pt idx="2406">
                  <c:v>-43.433333330000025</c:v>
                </c:pt>
                <c:pt idx="2407">
                  <c:v>-43.4</c:v>
                </c:pt>
                <c:pt idx="2408">
                  <c:v>-43.366666669999994</c:v>
                </c:pt>
                <c:pt idx="2409">
                  <c:v>-43.333333330000016</c:v>
                </c:pt>
                <c:pt idx="2410">
                  <c:v>-43.3</c:v>
                </c:pt>
                <c:pt idx="2411">
                  <c:v>-43.266666669999999</c:v>
                </c:pt>
                <c:pt idx="2412">
                  <c:v>-43.233333330000029</c:v>
                </c:pt>
                <c:pt idx="2413">
                  <c:v>-43.2</c:v>
                </c:pt>
                <c:pt idx="2414">
                  <c:v>-43.166666669999998</c:v>
                </c:pt>
                <c:pt idx="2415">
                  <c:v>-43.133333330000021</c:v>
                </c:pt>
                <c:pt idx="2416">
                  <c:v>-43.1</c:v>
                </c:pt>
                <c:pt idx="2417">
                  <c:v>-43.066666669999996</c:v>
                </c:pt>
                <c:pt idx="2418">
                  <c:v>-43.033333330000019</c:v>
                </c:pt>
                <c:pt idx="2419">
                  <c:v>-43</c:v>
                </c:pt>
                <c:pt idx="2420">
                  <c:v>-42.966666669999995</c:v>
                </c:pt>
                <c:pt idx="2421">
                  <c:v>-42.933333330000025</c:v>
                </c:pt>
                <c:pt idx="2422">
                  <c:v>-42.9</c:v>
                </c:pt>
                <c:pt idx="2423">
                  <c:v>-42.866666669999994</c:v>
                </c:pt>
                <c:pt idx="2424">
                  <c:v>-42.833333330000016</c:v>
                </c:pt>
                <c:pt idx="2425">
                  <c:v>-42.8</c:v>
                </c:pt>
                <c:pt idx="2426">
                  <c:v>-42.766666669999999</c:v>
                </c:pt>
                <c:pt idx="2427">
                  <c:v>-42.733333330000029</c:v>
                </c:pt>
                <c:pt idx="2428">
                  <c:v>-42.7</c:v>
                </c:pt>
                <c:pt idx="2429">
                  <c:v>-42.666666669999998</c:v>
                </c:pt>
                <c:pt idx="2430">
                  <c:v>-42.633333330000021</c:v>
                </c:pt>
                <c:pt idx="2431">
                  <c:v>-42.6</c:v>
                </c:pt>
                <c:pt idx="2432">
                  <c:v>-42.566666669999996</c:v>
                </c:pt>
                <c:pt idx="2433">
                  <c:v>-42.533333330000019</c:v>
                </c:pt>
                <c:pt idx="2434">
                  <c:v>-42.5</c:v>
                </c:pt>
                <c:pt idx="2435">
                  <c:v>-42.466666669999995</c:v>
                </c:pt>
                <c:pt idx="2436">
                  <c:v>-42.433333330000025</c:v>
                </c:pt>
                <c:pt idx="2437">
                  <c:v>-42.4</c:v>
                </c:pt>
                <c:pt idx="2438">
                  <c:v>-42.366666669999994</c:v>
                </c:pt>
                <c:pt idx="2439">
                  <c:v>-42.333333330000016</c:v>
                </c:pt>
                <c:pt idx="2440">
                  <c:v>-42.3</c:v>
                </c:pt>
                <c:pt idx="2441">
                  <c:v>-42.266666669999999</c:v>
                </c:pt>
                <c:pt idx="2442">
                  <c:v>-42.233333330000029</c:v>
                </c:pt>
                <c:pt idx="2443">
                  <c:v>-42.2</c:v>
                </c:pt>
                <c:pt idx="2444">
                  <c:v>-42.166666669999998</c:v>
                </c:pt>
                <c:pt idx="2445">
                  <c:v>-42.133333330000021</c:v>
                </c:pt>
                <c:pt idx="2446">
                  <c:v>-42.1</c:v>
                </c:pt>
                <c:pt idx="2447">
                  <c:v>-42.066666669999996</c:v>
                </c:pt>
                <c:pt idx="2448">
                  <c:v>-42.033333330000019</c:v>
                </c:pt>
                <c:pt idx="2449">
                  <c:v>-42</c:v>
                </c:pt>
                <c:pt idx="2450">
                  <c:v>-41.966666669999995</c:v>
                </c:pt>
                <c:pt idx="2451">
                  <c:v>-41.933333330000025</c:v>
                </c:pt>
                <c:pt idx="2452">
                  <c:v>-41.9</c:v>
                </c:pt>
                <c:pt idx="2453">
                  <c:v>-41.866666669999994</c:v>
                </c:pt>
                <c:pt idx="2454">
                  <c:v>-41.833333330000016</c:v>
                </c:pt>
                <c:pt idx="2455">
                  <c:v>-41.8</c:v>
                </c:pt>
                <c:pt idx="2456">
                  <c:v>-41.766666669999999</c:v>
                </c:pt>
                <c:pt idx="2457">
                  <c:v>-41.733333330000029</c:v>
                </c:pt>
                <c:pt idx="2458">
                  <c:v>-41.7</c:v>
                </c:pt>
                <c:pt idx="2459">
                  <c:v>-41.666666669999998</c:v>
                </c:pt>
                <c:pt idx="2460">
                  <c:v>-41.633333330000021</c:v>
                </c:pt>
                <c:pt idx="2461">
                  <c:v>-41.6</c:v>
                </c:pt>
                <c:pt idx="2462">
                  <c:v>-41.566666669999996</c:v>
                </c:pt>
                <c:pt idx="2463">
                  <c:v>-41.533333330000019</c:v>
                </c:pt>
                <c:pt idx="2464">
                  <c:v>-41.5</c:v>
                </c:pt>
                <c:pt idx="2465">
                  <c:v>-41.466666669999995</c:v>
                </c:pt>
                <c:pt idx="2466">
                  <c:v>-41.433333330000025</c:v>
                </c:pt>
                <c:pt idx="2467">
                  <c:v>-41.4</c:v>
                </c:pt>
                <c:pt idx="2468">
                  <c:v>-41.366666669999994</c:v>
                </c:pt>
                <c:pt idx="2469">
                  <c:v>-41.333333330000016</c:v>
                </c:pt>
                <c:pt idx="2470">
                  <c:v>-41.3</c:v>
                </c:pt>
                <c:pt idx="2471">
                  <c:v>-41.266666669999999</c:v>
                </c:pt>
                <c:pt idx="2472">
                  <c:v>-41.233333330000029</c:v>
                </c:pt>
                <c:pt idx="2473">
                  <c:v>-41.2</c:v>
                </c:pt>
                <c:pt idx="2474">
                  <c:v>-41.166666669999998</c:v>
                </c:pt>
                <c:pt idx="2475">
                  <c:v>-41.133333330000021</c:v>
                </c:pt>
                <c:pt idx="2476">
                  <c:v>-41.1</c:v>
                </c:pt>
                <c:pt idx="2477">
                  <c:v>-41.066666669999996</c:v>
                </c:pt>
                <c:pt idx="2478">
                  <c:v>-41.033333330000019</c:v>
                </c:pt>
                <c:pt idx="2479">
                  <c:v>-41</c:v>
                </c:pt>
                <c:pt idx="2480">
                  <c:v>-40.966666669999995</c:v>
                </c:pt>
                <c:pt idx="2481">
                  <c:v>-40.933333330000025</c:v>
                </c:pt>
                <c:pt idx="2482">
                  <c:v>-40.9</c:v>
                </c:pt>
                <c:pt idx="2483">
                  <c:v>-40.866666669999994</c:v>
                </c:pt>
                <c:pt idx="2484">
                  <c:v>-40.833333330000016</c:v>
                </c:pt>
                <c:pt idx="2485">
                  <c:v>-40.800000000000004</c:v>
                </c:pt>
                <c:pt idx="2486">
                  <c:v>-40.766666669999999</c:v>
                </c:pt>
                <c:pt idx="2487">
                  <c:v>-40.733333330000029</c:v>
                </c:pt>
                <c:pt idx="2488">
                  <c:v>-40.700000000000003</c:v>
                </c:pt>
                <c:pt idx="2489">
                  <c:v>-40.666666669999998</c:v>
                </c:pt>
                <c:pt idx="2490">
                  <c:v>-40.633333330000021</c:v>
                </c:pt>
                <c:pt idx="2491">
                  <c:v>-40.6</c:v>
                </c:pt>
                <c:pt idx="2492">
                  <c:v>-40.566666669999996</c:v>
                </c:pt>
                <c:pt idx="2493">
                  <c:v>-40.533333330000019</c:v>
                </c:pt>
                <c:pt idx="2494">
                  <c:v>-40.5</c:v>
                </c:pt>
                <c:pt idx="2495">
                  <c:v>-40.466666669999995</c:v>
                </c:pt>
                <c:pt idx="2496">
                  <c:v>-40.433333330000025</c:v>
                </c:pt>
                <c:pt idx="2497">
                  <c:v>-40.4</c:v>
                </c:pt>
                <c:pt idx="2498">
                  <c:v>-40.366666669999994</c:v>
                </c:pt>
                <c:pt idx="2499">
                  <c:v>-40.333333330000016</c:v>
                </c:pt>
                <c:pt idx="2500">
                  <c:v>-40.300000000000004</c:v>
                </c:pt>
                <c:pt idx="2501">
                  <c:v>-40.266666669999999</c:v>
                </c:pt>
                <c:pt idx="2502">
                  <c:v>-40.233333330000029</c:v>
                </c:pt>
                <c:pt idx="2503">
                  <c:v>-40.200000000000003</c:v>
                </c:pt>
                <c:pt idx="2504">
                  <c:v>-40.166666669999998</c:v>
                </c:pt>
                <c:pt idx="2505">
                  <c:v>-40.133333330000021</c:v>
                </c:pt>
                <c:pt idx="2506">
                  <c:v>-40.1</c:v>
                </c:pt>
                <c:pt idx="2507">
                  <c:v>-40.066666669999996</c:v>
                </c:pt>
                <c:pt idx="2508">
                  <c:v>-40.033333330000019</c:v>
                </c:pt>
                <c:pt idx="2509">
                  <c:v>-40</c:v>
                </c:pt>
                <c:pt idx="2510">
                  <c:v>-39.966666669999995</c:v>
                </c:pt>
                <c:pt idx="2511">
                  <c:v>-39.933333330000025</c:v>
                </c:pt>
                <c:pt idx="2512">
                  <c:v>-39.9</c:v>
                </c:pt>
                <c:pt idx="2513">
                  <c:v>-39.866666669999994</c:v>
                </c:pt>
                <c:pt idx="2514">
                  <c:v>-39.833333330000016</c:v>
                </c:pt>
                <c:pt idx="2515">
                  <c:v>-39.800000000000004</c:v>
                </c:pt>
                <c:pt idx="2516">
                  <c:v>-39.766666669999999</c:v>
                </c:pt>
                <c:pt idx="2517">
                  <c:v>-39.733333330000029</c:v>
                </c:pt>
                <c:pt idx="2518">
                  <c:v>-39.700000000000003</c:v>
                </c:pt>
                <c:pt idx="2519">
                  <c:v>-39.666666669999998</c:v>
                </c:pt>
                <c:pt idx="2520">
                  <c:v>-39.633333330000021</c:v>
                </c:pt>
                <c:pt idx="2521">
                  <c:v>-39.6</c:v>
                </c:pt>
                <c:pt idx="2522">
                  <c:v>-39.566666669999996</c:v>
                </c:pt>
                <c:pt idx="2523">
                  <c:v>-39.533333330000019</c:v>
                </c:pt>
                <c:pt idx="2524">
                  <c:v>-39.5</c:v>
                </c:pt>
                <c:pt idx="2525">
                  <c:v>-39.466666669999995</c:v>
                </c:pt>
                <c:pt idx="2526">
                  <c:v>-39.433333330000025</c:v>
                </c:pt>
                <c:pt idx="2527">
                  <c:v>-39.4</c:v>
                </c:pt>
                <c:pt idx="2528">
                  <c:v>-39.366666669999994</c:v>
                </c:pt>
                <c:pt idx="2529">
                  <c:v>-39.333333330000016</c:v>
                </c:pt>
                <c:pt idx="2530">
                  <c:v>-39.300000000000004</c:v>
                </c:pt>
                <c:pt idx="2531">
                  <c:v>-39.266666669999999</c:v>
                </c:pt>
                <c:pt idx="2532">
                  <c:v>-39.233333330000029</c:v>
                </c:pt>
                <c:pt idx="2533">
                  <c:v>-39.200000000000003</c:v>
                </c:pt>
                <c:pt idx="2534">
                  <c:v>-39.166666669999998</c:v>
                </c:pt>
                <c:pt idx="2535">
                  <c:v>-39.133333330000021</c:v>
                </c:pt>
                <c:pt idx="2536">
                  <c:v>-39.1</c:v>
                </c:pt>
                <c:pt idx="2537">
                  <c:v>-39.066666669999996</c:v>
                </c:pt>
                <c:pt idx="2538">
                  <c:v>-39.033333330000019</c:v>
                </c:pt>
                <c:pt idx="2539">
                  <c:v>-39</c:v>
                </c:pt>
                <c:pt idx="2540">
                  <c:v>-38.966666669999995</c:v>
                </c:pt>
                <c:pt idx="2541">
                  <c:v>-38.933333330000025</c:v>
                </c:pt>
                <c:pt idx="2542">
                  <c:v>-38.9</c:v>
                </c:pt>
                <c:pt idx="2543">
                  <c:v>-38.866666669999994</c:v>
                </c:pt>
                <c:pt idx="2544">
                  <c:v>-38.833333330000016</c:v>
                </c:pt>
                <c:pt idx="2545">
                  <c:v>-38.800000000000004</c:v>
                </c:pt>
                <c:pt idx="2546">
                  <c:v>-38.766666669999999</c:v>
                </c:pt>
                <c:pt idx="2547">
                  <c:v>-38.733333330000029</c:v>
                </c:pt>
                <c:pt idx="2548">
                  <c:v>-38.700000000000003</c:v>
                </c:pt>
                <c:pt idx="2549">
                  <c:v>-38.666666669999998</c:v>
                </c:pt>
                <c:pt idx="2550">
                  <c:v>-38.633333330000021</c:v>
                </c:pt>
                <c:pt idx="2551">
                  <c:v>-38.6</c:v>
                </c:pt>
                <c:pt idx="2552">
                  <c:v>-38.566666669999996</c:v>
                </c:pt>
                <c:pt idx="2553">
                  <c:v>-38.533333330000019</c:v>
                </c:pt>
                <c:pt idx="2554">
                  <c:v>-38.5</c:v>
                </c:pt>
                <c:pt idx="2555">
                  <c:v>-38.466666669999995</c:v>
                </c:pt>
                <c:pt idx="2556">
                  <c:v>-38.433333330000025</c:v>
                </c:pt>
                <c:pt idx="2557">
                  <c:v>-38.4</c:v>
                </c:pt>
                <c:pt idx="2558">
                  <c:v>-38.366666669999994</c:v>
                </c:pt>
                <c:pt idx="2559">
                  <c:v>-38.333333330000016</c:v>
                </c:pt>
                <c:pt idx="2560">
                  <c:v>-38.300000000000004</c:v>
                </c:pt>
                <c:pt idx="2561">
                  <c:v>-38.266666669999999</c:v>
                </c:pt>
                <c:pt idx="2562">
                  <c:v>-38.233333330000029</c:v>
                </c:pt>
                <c:pt idx="2563">
                  <c:v>-38.200000000000003</c:v>
                </c:pt>
                <c:pt idx="2564">
                  <c:v>-38.166666669999998</c:v>
                </c:pt>
                <c:pt idx="2565">
                  <c:v>-38.133333330000021</c:v>
                </c:pt>
                <c:pt idx="2566">
                  <c:v>-38.1</c:v>
                </c:pt>
                <c:pt idx="2567">
                  <c:v>-38.066666669999996</c:v>
                </c:pt>
                <c:pt idx="2568">
                  <c:v>-38.033333330000019</c:v>
                </c:pt>
                <c:pt idx="2569">
                  <c:v>-38</c:v>
                </c:pt>
                <c:pt idx="2570">
                  <c:v>-37.966666669999995</c:v>
                </c:pt>
                <c:pt idx="2571">
                  <c:v>-37.933333330000025</c:v>
                </c:pt>
                <c:pt idx="2572">
                  <c:v>-37.9</c:v>
                </c:pt>
                <c:pt idx="2573">
                  <c:v>-37.866666669999994</c:v>
                </c:pt>
                <c:pt idx="2574">
                  <c:v>-37.833333330000016</c:v>
                </c:pt>
                <c:pt idx="2575">
                  <c:v>-37.800000000000004</c:v>
                </c:pt>
                <c:pt idx="2576">
                  <c:v>-37.766666669999999</c:v>
                </c:pt>
                <c:pt idx="2577">
                  <c:v>-37.733333330000029</c:v>
                </c:pt>
                <c:pt idx="2578">
                  <c:v>-37.700000000000003</c:v>
                </c:pt>
                <c:pt idx="2579">
                  <c:v>-37.666666669999998</c:v>
                </c:pt>
                <c:pt idx="2580">
                  <c:v>-37.633333330000021</c:v>
                </c:pt>
                <c:pt idx="2581">
                  <c:v>-37.6</c:v>
                </c:pt>
                <c:pt idx="2582">
                  <c:v>-37.566666669999996</c:v>
                </c:pt>
                <c:pt idx="2583">
                  <c:v>-37.533333330000019</c:v>
                </c:pt>
                <c:pt idx="2584">
                  <c:v>-37.5</c:v>
                </c:pt>
                <c:pt idx="2585">
                  <c:v>-37.466666669999995</c:v>
                </c:pt>
                <c:pt idx="2586">
                  <c:v>-37.433333330000025</c:v>
                </c:pt>
                <c:pt idx="2587">
                  <c:v>-37.4</c:v>
                </c:pt>
                <c:pt idx="2588">
                  <c:v>-37.366666669999994</c:v>
                </c:pt>
                <c:pt idx="2589">
                  <c:v>-37.333333330000016</c:v>
                </c:pt>
                <c:pt idx="2590">
                  <c:v>-37.300000000000004</c:v>
                </c:pt>
                <c:pt idx="2591">
                  <c:v>-37.266666669999999</c:v>
                </c:pt>
                <c:pt idx="2592">
                  <c:v>-37.233333330000029</c:v>
                </c:pt>
                <c:pt idx="2593">
                  <c:v>-37.200000000000003</c:v>
                </c:pt>
                <c:pt idx="2594">
                  <c:v>-37.166666669999998</c:v>
                </c:pt>
                <c:pt idx="2595">
                  <c:v>-37.133333330000021</c:v>
                </c:pt>
                <c:pt idx="2596">
                  <c:v>-37.1</c:v>
                </c:pt>
                <c:pt idx="2597">
                  <c:v>-37.066666669999996</c:v>
                </c:pt>
                <c:pt idx="2598">
                  <c:v>-37.033333330000019</c:v>
                </c:pt>
                <c:pt idx="2599">
                  <c:v>-37</c:v>
                </c:pt>
                <c:pt idx="2600">
                  <c:v>-36.966666669999995</c:v>
                </c:pt>
                <c:pt idx="2601">
                  <c:v>-36.933333330000025</c:v>
                </c:pt>
                <c:pt idx="2602">
                  <c:v>-36.9</c:v>
                </c:pt>
                <c:pt idx="2603">
                  <c:v>-36.866666669999994</c:v>
                </c:pt>
                <c:pt idx="2604">
                  <c:v>-36.833333330000016</c:v>
                </c:pt>
                <c:pt idx="2605">
                  <c:v>-36.800000000000004</c:v>
                </c:pt>
                <c:pt idx="2606">
                  <c:v>-36.766666669999999</c:v>
                </c:pt>
                <c:pt idx="2607">
                  <c:v>-36.733333330000029</c:v>
                </c:pt>
                <c:pt idx="2608">
                  <c:v>-36.700000000000003</c:v>
                </c:pt>
                <c:pt idx="2609">
                  <c:v>-36.666666669999998</c:v>
                </c:pt>
                <c:pt idx="2610">
                  <c:v>-36.633333330000021</c:v>
                </c:pt>
                <c:pt idx="2611">
                  <c:v>-36.6</c:v>
                </c:pt>
                <c:pt idx="2612">
                  <c:v>-36.566666669999996</c:v>
                </c:pt>
                <c:pt idx="2613">
                  <c:v>-36.533333330000019</c:v>
                </c:pt>
                <c:pt idx="2614">
                  <c:v>-36.5</c:v>
                </c:pt>
                <c:pt idx="2615">
                  <c:v>-36.466666669999995</c:v>
                </c:pt>
                <c:pt idx="2616">
                  <c:v>-36.433333330000025</c:v>
                </c:pt>
                <c:pt idx="2617">
                  <c:v>-36.4</c:v>
                </c:pt>
                <c:pt idx="2618">
                  <c:v>-36.366666669999994</c:v>
                </c:pt>
                <c:pt idx="2619">
                  <c:v>-36.333333330000016</c:v>
                </c:pt>
                <c:pt idx="2620">
                  <c:v>-36.300000000000004</c:v>
                </c:pt>
                <c:pt idx="2621">
                  <c:v>-36.266666669999999</c:v>
                </c:pt>
                <c:pt idx="2622">
                  <c:v>-36.233333330000029</c:v>
                </c:pt>
                <c:pt idx="2623">
                  <c:v>-36.200000000000003</c:v>
                </c:pt>
                <c:pt idx="2624">
                  <c:v>-36.166666669999998</c:v>
                </c:pt>
                <c:pt idx="2625">
                  <c:v>-36.133333330000021</c:v>
                </c:pt>
                <c:pt idx="2626">
                  <c:v>-36.1</c:v>
                </c:pt>
                <c:pt idx="2627">
                  <c:v>-36.066666669999996</c:v>
                </c:pt>
                <c:pt idx="2628">
                  <c:v>-36.033333330000019</c:v>
                </c:pt>
                <c:pt idx="2629">
                  <c:v>-36</c:v>
                </c:pt>
                <c:pt idx="2630">
                  <c:v>-35.966666669999995</c:v>
                </c:pt>
                <c:pt idx="2631">
                  <c:v>-35.933333330000025</c:v>
                </c:pt>
                <c:pt idx="2632">
                  <c:v>-35.9</c:v>
                </c:pt>
                <c:pt idx="2633">
                  <c:v>-35.866666669999994</c:v>
                </c:pt>
                <c:pt idx="2634">
                  <c:v>-35.833333330000016</c:v>
                </c:pt>
                <c:pt idx="2635">
                  <c:v>-35.800000000000004</c:v>
                </c:pt>
                <c:pt idx="2636">
                  <c:v>-35.766666669999999</c:v>
                </c:pt>
                <c:pt idx="2637">
                  <c:v>-35.733333330000029</c:v>
                </c:pt>
                <c:pt idx="2638">
                  <c:v>-35.700000000000003</c:v>
                </c:pt>
                <c:pt idx="2639">
                  <c:v>-35.666666669999998</c:v>
                </c:pt>
                <c:pt idx="2640">
                  <c:v>-35.633333330000021</c:v>
                </c:pt>
                <c:pt idx="2641">
                  <c:v>-35.6</c:v>
                </c:pt>
                <c:pt idx="2642">
                  <c:v>-35.566666669999996</c:v>
                </c:pt>
                <c:pt idx="2643">
                  <c:v>-35.533333330000019</c:v>
                </c:pt>
                <c:pt idx="2644">
                  <c:v>-35.5</c:v>
                </c:pt>
                <c:pt idx="2645">
                  <c:v>-35.466666669999995</c:v>
                </c:pt>
                <c:pt idx="2646">
                  <c:v>-35.433333330000025</c:v>
                </c:pt>
                <c:pt idx="2647">
                  <c:v>-35.4</c:v>
                </c:pt>
                <c:pt idx="2648">
                  <c:v>-35.366666669999994</c:v>
                </c:pt>
                <c:pt idx="2649">
                  <c:v>-35.333333330000016</c:v>
                </c:pt>
                <c:pt idx="2650">
                  <c:v>-35.300000000000004</c:v>
                </c:pt>
                <c:pt idx="2651">
                  <c:v>-35.266666669999999</c:v>
                </c:pt>
                <c:pt idx="2652">
                  <c:v>-35.233333330000029</c:v>
                </c:pt>
                <c:pt idx="2653">
                  <c:v>-35.200000000000003</c:v>
                </c:pt>
                <c:pt idx="2654">
                  <c:v>-35.166666669999998</c:v>
                </c:pt>
                <c:pt idx="2655">
                  <c:v>-35.133333330000021</c:v>
                </c:pt>
                <c:pt idx="2656">
                  <c:v>-35.1</c:v>
                </c:pt>
                <c:pt idx="2657">
                  <c:v>-35.066666669999996</c:v>
                </c:pt>
                <c:pt idx="2658">
                  <c:v>-35.033333330000019</c:v>
                </c:pt>
                <c:pt idx="2659">
                  <c:v>-35</c:v>
                </c:pt>
                <c:pt idx="2660">
                  <c:v>-34.966666669999995</c:v>
                </c:pt>
                <c:pt idx="2661">
                  <c:v>-34.933333330000025</c:v>
                </c:pt>
                <c:pt idx="2662">
                  <c:v>-34.9</c:v>
                </c:pt>
                <c:pt idx="2663">
                  <c:v>-34.866666669999994</c:v>
                </c:pt>
                <c:pt idx="2664">
                  <c:v>-34.833333330000016</c:v>
                </c:pt>
                <c:pt idx="2665">
                  <c:v>-34.800000000000004</c:v>
                </c:pt>
                <c:pt idx="2666">
                  <c:v>-34.766666669999999</c:v>
                </c:pt>
                <c:pt idx="2667">
                  <c:v>-34.733333330000029</c:v>
                </c:pt>
                <c:pt idx="2668">
                  <c:v>-34.700000000000003</c:v>
                </c:pt>
                <c:pt idx="2669">
                  <c:v>-34.666666669999998</c:v>
                </c:pt>
                <c:pt idx="2670">
                  <c:v>-34.633333330000021</c:v>
                </c:pt>
                <c:pt idx="2671">
                  <c:v>-34.6</c:v>
                </c:pt>
                <c:pt idx="2672">
                  <c:v>-34.566666669999996</c:v>
                </c:pt>
                <c:pt idx="2673">
                  <c:v>-34.533333330000019</c:v>
                </c:pt>
                <c:pt idx="2674">
                  <c:v>-34.5</c:v>
                </c:pt>
                <c:pt idx="2675">
                  <c:v>-34.466666669999995</c:v>
                </c:pt>
                <c:pt idx="2676">
                  <c:v>-34.433333330000025</c:v>
                </c:pt>
                <c:pt idx="2677">
                  <c:v>-34.4</c:v>
                </c:pt>
                <c:pt idx="2678">
                  <c:v>-34.366666669999994</c:v>
                </c:pt>
                <c:pt idx="2679">
                  <c:v>-34.333333330000016</c:v>
                </c:pt>
                <c:pt idx="2680">
                  <c:v>-34.300000000000004</c:v>
                </c:pt>
                <c:pt idx="2681">
                  <c:v>-34.266666669999999</c:v>
                </c:pt>
                <c:pt idx="2682">
                  <c:v>-34.233333330000029</c:v>
                </c:pt>
                <c:pt idx="2683">
                  <c:v>-34.200000000000003</c:v>
                </c:pt>
                <c:pt idx="2684">
                  <c:v>-34.166666669999998</c:v>
                </c:pt>
                <c:pt idx="2685">
                  <c:v>-34.133333330000021</c:v>
                </c:pt>
                <c:pt idx="2686">
                  <c:v>-34.1</c:v>
                </c:pt>
                <c:pt idx="2687">
                  <c:v>-34.066666669999996</c:v>
                </c:pt>
                <c:pt idx="2688">
                  <c:v>-34.033333330000019</c:v>
                </c:pt>
                <c:pt idx="2689">
                  <c:v>-34</c:v>
                </c:pt>
                <c:pt idx="2690">
                  <c:v>-33.966666669999995</c:v>
                </c:pt>
                <c:pt idx="2691">
                  <c:v>-33.933333330000025</c:v>
                </c:pt>
                <c:pt idx="2692">
                  <c:v>-33.9</c:v>
                </c:pt>
                <c:pt idx="2693">
                  <c:v>-33.866666669999994</c:v>
                </c:pt>
                <c:pt idx="2694">
                  <c:v>-33.833333330000016</c:v>
                </c:pt>
                <c:pt idx="2695">
                  <c:v>-33.800000000000004</c:v>
                </c:pt>
                <c:pt idx="2696">
                  <c:v>-33.766666669999999</c:v>
                </c:pt>
                <c:pt idx="2697">
                  <c:v>-33.733333330000029</c:v>
                </c:pt>
                <c:pt idx="2698">
                  <c:v>-33.700000000000003</c:v>
                </c:pt>
                <c:pt idx="2699">
                  <c:v>-33.666666669999998</c:v>
                </c:pt>
                <c:pt idx="2700">
                  <c:v>-33.633333330000021</c:v>
                </c:pt>
                <c:pt idx="2701">
                  <c:v>-33.6</c:v>
                </c:pt>
                <c:pt idx="2702">
                  <c:v>-33.566666669999996</c:v>
                </c:pt>
                <c:pt idx="2703">
                  <c:v>-33.533333330000019</c:v>
                </c:pt>
                <c:pt idx="2704">
                  <c:v>-33.5</c:v>
                </c:pt>
                <c:pt idx="2705">
                  <c:v>-33.466666669999995</c:v>
                </c:pt>
                <c:pt idx="2706">
                  <c:v>-33.433333330000025</c:v>
                </c:pt>
                <c:pt idx="2707">
                  <c:v>-33.4</c:v>
                </c:pt>
                <c:pt idx="2708">
                  <c:v>-33.366666669999994</c:v>
                </c:pt>
                <c:pt idx="2709">
                  <c:v>-33.333333330000016</c:v>
                </c:pt>
                <c:pt idx="2710">
                  <c:v>-33.300000000000004</c:v>
                </c:pt>
                <c:pt idx="2711">
                  <c:v>-33.266666669999999</c:v>
                </c:pt>
                <c:pt idx="2712">
                  <c:v>-33.233333330000029</c:v>
                </c:pt>
                <c:pt idx="2713">
                  <c:v>-33.200000000000003</c:v>
                </c:pt>
                <c:pt idx="2714">
                  <c:v>-33.166666669999998</c:v>
                </c:pt>
                <c:pt idx="2715">
                  <c:v>-33.133333330000021</c:v>
                </c:pt>
                <c:pt idx="2716">
                  <c:v>-33.1</c:v>
                </c:pt>
                <c:pt idx="2717">
                  <c:v>-33.066666669999996</c:v>
                </c:pt>
                <c:pt idx="2718">
                  <c:v>-33.033333330000019</c:v>
                </c:pt>
                <c:pt idx="2719">
                  <c:v>-33</c:v>
                </c:pt>
                <c:pt idx="2720">
                  <c:v>-32.966666669999995</c:v>
                </c:pt>
                <c:pt idx="2721">
                  <c:v>-32.933333330000025</c:v>
                </c:pt>
                <c:pt idx="2722">
                  <c:v>-32.9</c:v>
                </c:pt>
                <c:pt idx="2723">
                  <c:v>-32.866666669999994</c:v>
                </c:pt>
                <c:pt idx="2724">
                  <c:v>-32.833333330000016</c:v>
                </c:pt>
                <c:pt idx="2725">
                  <c:v>-32.800000000000004</c:v>
                </c:pt>
                <c:pt idx="2726">
                  <c:v>-32.766666669999999</c:v>
                </c:pt>
                <c:pt idx="2727">
                  <c:v>-32.733333330000029</c:v>
                </c:pt>
                <c:pt idx="2728">
                  <c:v>-32.700000000000003</c:v>
                </c:pt>
                <c:pt idx="2729">
                  <c:v>-32.666666669999998</c:v>
                </c:pt>
                <c:pt idx="2730">
                  <c:v>-32.633333330000021</c:v>
                </c:pt>
                <c:pt idx="2731">
                  <c:v>-32.6</c:v>
                </c:pt>
                <c:pt idx="2732">
                  <c:v>-32.566666669999996</c:v>
                </c:pt>
                <c:pt idx="2733">
                  <c:v>-32.533333330000019</c:v>
                </c:pt>
                <c:pt idx="2734">
                  <c:v>-32.5</c:v>
                </c:pt>
                <c:pt idx="2735">
                  <c:v>-32.466666669999995</c:v>
                </c:pt>
                <c:pt idx="2736">
                  <c:v>-32.433333330000025</c:v>
                </c:pt>
                <c:pt idx="2737">
                  <c:v>-32.4</c:v>
                </c:pt>
                <c:pt idx="2738">
                  <c:v>-32.366666669999994</c:v>
                </c:pt>
                <c:pt idx="2739">
                  <c:v>-32.333333330000016</c:v>
                </c:pt>
                <c:pt idx="2740">
                  <c:v>-32.300000000000004</c:v>
                </c:pt>
                <c:pt idx="2741">
                  <c:v>-32.266666669999999</c:v>
                </c:pt>
                <c:pt idx="2742">
                  <c:v>-32.233333330000029</c:v>
                </c:pt>
                <c:pt idx="2743">
                  <c:v>-32.200000000000003</c:v>
                </c:pt>
                <c:pt idx="2744">
                  <c:v>-32.166666669999998</c:v>
                </c:pt>
                <c:pt idx="2745">
                  <c:v>-32.133333330000021</c:v>
                </c:pt>
                <c:pt idx="2746">
                  <c:v>-32.1</c:v>
                </c:pt>
                <c:pt idx="2747">
                  <c:v>-32.066666669999996</c:v>
                </c:pt>
                <c:pt idx="2748">
                  <c:v>-32.033333330000019</c:v>
                </c:pt>
                <c:pt idx="2749">
                  <c:v>-32</c:v>
                </c:pt>
                <c:pt idx="2750">
                  <c:v>-31.966666669999988</c:v>
                </c:pt>
                <c:pt idx="2751">
                  <c:v>-31.933333329999993</c:v>
                </c:pt>
                <c:pt idx="2752">
                  <c:v>-31.9</c:v>
                </c:pt>
                <c:pt idx="2753">
                  <c:v>-31.866666669999994</c:v>
                </c:pt>
                <c:pt idx="2754">
                  <c:v>-31.833333329999999</c:v>
                </c:pt>
                <c:pt idx="2755">
                  <c:v>-31.8</c:v>
                </c:pt>
                <c:pt idx="2756">
                  <c:v>-31.766666669999992</c:v>
                </c:pt>
                <c:pt idx="2757">
                  <c:v>-31.733333329999994</c:v>
                </c:pt>
                <c:pt idx="2758">
                  <c:v>-31.7</c:v>
                </c:pt>
                <c:pt idx="2759">
                  <c:v>-31.666666669999994</c:v>
                </c:pt>
                <c:pt idx="2760">
                  <c:v>-31.633333329999999</c:v>
                </c:pt>
                <c:pt idx="2761">
                  <c:v>-31.6</c:v>
                </c:pt>
                <c:pt idx="2762">
                  <c:v>-31.566666669999993</c:v>
                </c:pt>
                <c:pt idx="2763">
                  <c:v>-31.533333329999994</c:v>
                </c:pt>
                <c:pt idx="2764">
                  <c:v>-31.5</c:v>
                </c:pt>
                <c:pt idx="2765">
                  <c:v>-31.466666669999988</c:v>
                </c:pt>
                <c:pt idx="2766">
                  <c:v>-31.433333329999993</c:v>
                </c:pt>
                <c:pt idx="2767">
                  <c:v>-31.4</c:v>
                </c:pt>
                <c:pt idx="2768">
                  <c:v>-31.366666669999994</c:v>
                </c:pt>
                <c:pt idx="2769">
                  <c:v>-31.333333329999999</c:v>
                </c:pt>
                <c:pt idx="2770">
                  <c:v>-31.3</c:v>
                </c:pt>
                <c:pt idx="2771">
                  <c:v>-31.266666669999992</c:v>
                </c:pt>
                <c:pt idx="2772">
                  <c:v>-31.233333329999994</c:v>
                </c:pt>
                <c:pt idx="2773">
                  <c:v>-31.2</c:v>
                </c:pt>
                <c:pt idx="2774">
                  <c:v>-31.166666669999994</c:v>
                </c:pt>
                <c:pt idx="2775">
                  <c:v>-31.133333329999999</c:v>
                </c:pt>
                <c:pt idx="2776">
                  <c:v>-31.1</c:v>
                </c:pt>
                <c:pt idx="2777">
                  <c:v>-31.066666669999993</c:v>
                </c:pt>
                <c:pt idx="2778">
                  <c:v>-31.033333329999994</c:v>
                </c:pt>
                <c:pt idx="2779">
                  <c:v>-31</c:v>
                </c:pt>
                <c:pt idx="2780">
                  <c:v>-30.966666669999988</c:v>
                </c:pt>
                <c:pt idx="2781">
                  <c:v>-30.933333329999993</c:v>
                </c:pt>
                <c:pt idx="2782">
                  <c:v>-30.9</c:v>
                </c:pt>
                <c:pt idx="2783">
                  <c:v>-30.866666669999994</c:v>
                </c:pt>
                <c:pt idx="2784">
                  <c:v>-30.833333329999999</c:v>
                </c:pt>
                <c:pt idx="2785">
                  <c:v>-30.8</c:v>
                </c:pt>
                <c:pt idx="2786">
                  <c:v>-30.766666669999992</c:v>
                </c:pt>
                <c:pt idx="2787">
                  <c:v>-30.733333329999994</c:v>
                </c:pt>
                <c:pt idx="2788">
                  <c:v>-30.7</c:v>
                </c:pt>
                <c:pt idx="2789">
                  <c:v>-30.666666669999994</c:v>
                </c:pt>
                <c:pt idx="2790">
                  <c:v>-30.633333329999999</c:v>
                </c:pt>
                <c:pt idx="2791">
                  <c:v>-30.6</c:v>
                </c:pt>
                <c:pt idx="2792">
                  <c:v>-30.566666669999993</c:v>
                </c:pt>
                <c:pt idx="2793">
                  <c:v>-30.533333329999994</c:v>
                </c:pt>
                <c:pt idx="2794">
                  <c:v>-30.5</c:v>
                </c:pt>
                <c:pt idx="2795">
                  <c:v>-30.466666669999988</c:v>
                </c:pt>
                <c:pt idx="2796">
                  <c:v>-30.433333329999993</c:v>
                </c:pt>
                <c:pt idx="2797">
                  <c:v>-30.4</c:v>
                </c:pt>
                <c:pt idx="2798">
                  <c:v>-30.366666669999994</c:v>
                </c:pt>
                <c:pt idx="2799">
                  <c:v>-30.333333329999999</c:v>
                </c:pt>
                <c:pt idx="2800">
                  <c:v>-30.3</c:v>
                </c:pt>
                <c:pt idx="2801">
                  <c:v>-30.266666669999992</c:v>
                </c:pt>
                <c:pt idx="2802">
                  <c:v>-30.233333329999994</c:v>
                </c:pt>
                <c:pt idx="2803">
                  <c:v>-30.2</c:v>
                </c:pt>
                <c:pt idx="2804">
                  <c:v>-30.166666669999994</c:v>
                </c:pt>
                <c:pt idx="2805">
                  <c:v>-30.133333329999999</c:v>
                </c:pt>
                <c:pt idx="2806">
                  <c:v>-30.1</c:v>
                </c:pt>
                <c:pt idx="2807">
                  <c:v>-30.066666669999993</c:v>
                </c:pt>
                <c:pt idx="2808">
                  <c:v>-30.033333329999994</c:v>
                </c:pt>
                <c:pt idx="2809">
                  <c:v>-30</c:v>
                </c:pt>
                <c:pt idx="2810">
                  <c:v>-29.966666669999988</c:v>
                </c:pt>
                <c:pt idx="2811">
                  <c:v>-29.933333329999993</c:v>
                </c:pt>
                <c:pt idx="2812">
                  <c:v>-29.9</c:v>
                </c:pt>
                <c:pt idx="2813">
                  <c:v>-29.866666669999994</c:v>
                </c:pt>
                <c:pt idx="2814">
                  <c:v>-29.833333329999999</c:v>
                </c:pt>
                <c:pt idx="2815">
                  <c:v>-29.8</c:v>
                </c:pt>
                <c:pt idx="2816">
                  <c:v>-29.766666669999992</c:v>
                </c:pt>
                <c:pt idx="2817">
                  <c:v>-29.733333329999994</c:v>
                </c:pt>
                <c:pt idx="2818">
                  <c:v>-29.7</c:v>
                </c:pt>
                <c:pt idx="2819">
                  <c:v>-29.666666669999994</c:v>
                </c:pt>
                <c:pt idx="2820">
                  <c:v>-29.633333329999999</c:v>
                </c:pt>
                <c:pt idx="2821">
                  <c:v>-29.6</c:v>
                </c:pt>
                <c:pt idx="2822">
                  <c:v>-29.566666669999993</c:v>
                </c:pt>
                <c:pt idx="2823">
                  <c:v>-29.533333329999994</c:v>
                </c:pt>
                <c:pt idx="2824">
                  <c:v>-29.5</c:v>
                </c:pt>
                <c:pt idx="2825">
                  <c:v>-29.466666669999988</c:v>
                </c:pt>
                <c:pt idx="2826">
                  <c:v>-29.433333329999993</c:v>
                </c:pt>
                <c:pt idx="2827">
                  <c:v>-29.4</c:v>
                </c:pt>
                <c:pt idx="2828">
                  <c:v>-29.366666669999994</c:v>
                </c:pt>
                <c:pt idx="2829">
                  <c:v>-29.333333329999999</c:v>
                </c:pt>
                <c:pt idx="2830">
                  <c:v>-29.3</c:v>
                </c:pt>
                <c:pt idx="2831">
                  <c:v>-29.266666669999992</c:v>
                </c:pt>
                <c:pt idx="2832">
                  <c:v>-29.233333329999994</c:v>
                </c:pt>
                <c:pt idx="2833">
                  <c:v>-29.2</c:v>
                </c:pt>
                <c:pt idx="2834">
                  <c:v>-29.166666669999994</c:v>
                </c:pt>
                <c:pt idx="2835">
                  <c:v>-29.133333329999999</c:v>
                </c:pt>
                <c:pt idx="2836">
                  <c:v>-29.1</c:v>
                </c:pt>
                <c:pt idx="2837">
                  <c:v>-29.066666669999993</c:v>
                </c:pt>
                <c:pt idx="2838">
                  <c:v>-29.033333329999994</c:v>
                </c:pt>
                <c:pt idx="2839">
                  <c:v>-29</c:v>
                </c:pt>
                <c:pt idx="2840">
                  <c:v>-28.966666669999988</c:v>
                </c:pt>
                <c:pt idx="2841">
                  <c:v>-28.933333329999993</c:v>
                </c:pt>
                <c:pt idx="2842">
                  <c:v>-28.9</c:v>
                </c:pt>
                <c:pt idx="2843">
                  <c:v>-28.866666669999994</c:v>
                </c:pt>
                <c:pt idx="2844">
                  <c:v>-28.833333329999999</c:v>
                </c:pt>
                <c:pt idx="2845">
                  <c:v>-28.8</c:v>
                </c:pt>
                <c:pt idx="2846">
                  <c:v>-28.766666669999992</c:v>
                </c:pt>
                <c:pt idx="2847">
                  <c:v>-28.733333329999994</c:v>
                </c:pt>
                <c:pt idx="2848">
                  <c:v>-28.7</c:v>
                </c:pt>
                <c:pt idx="2849">
                  <c:v>-28.666666669999994</c:v>
                </c:pt>
                <c:pt idx="2850">
                  <c:v>-28.633333329999999</c:v>
                </c:pt>
                <c:pt idx="2851">
                  <c:v>-28.6</c:v>
                </c:pt>
                <c:pt idx="2852">
                  <c:v>-28.566666669999993</c:v>
                </c:pt>
                <c:pt idx="2853">
                  <c:v>-28.533333329999994</c:v>
                </c:pt>
                <c:pt idx="2854">
                  <c:v>-28.5</c:v>
                </c:pt>
                <c:pt idx="2855">
                  <c:v>-28.466666669999988</c:v>
                </c:pt>
                <c:pt idx="2856">
                  <c:v>-28.433333329999993</c:v>
                </c:pt>
                <c:pt idx="2857">
                  <c:v>-28.4</c:v>
                </c:pt>
                <c:pt idx="2858">
                  <c:v>-28.366666669999994</c:v>
                </c:pt>
                <c:pt idx="2859">
                  <c:v>-28.333333329999999</c:v>
                </c:pt>
                <c:pt idx="2860">
                  <c:v>-28.3</c:v>
                </c:pt>
                <c:pt idx="2861">
                  <c:v>-28.266666669999992</c:v>
                </c:pt>
                <c:pt idx="2862">
                  <c:v>-28.233333329999994</c:v>
                </c:pt>
                <c:pt idx="2863">
                  <c:v>-28.2</c:v>
                </c:pt>
                <c:pt idx="2864">
                  <c:v>-28.166666669999994</c:v>
                </c:pt>
                <c:pt idx="2865">
                  <c:v>-28.133333329999999</c:v>
                </c:pt>
                <c:pt idx="2866">
                  <c:v>-28.1</c:v>
                </c:pt>
                <c:pt idx="2867">
                  <c:v>-28.066666669999993</c:v>
                </c:pt>
                <c:pt idx="2868">
                  <c:v>-28.033333329999994</c:v>
                </c:pt>
                <c:pt idx="2869">
                  <c:v>-28</c:v>
                </c:pt>
                <c:pt idx="2870">
                  <c:v>-27.966666669999988</c:v>
                </c:pt>
                <c:pt idx="2871">
                  <c:v>-27.933333329999993</c:v>
                </c:pt>
                <c:pt idx="2872">
                  <c:v>-27.9</c:v>
                </c:pt>
                <c:pt idx="2873">
                  <c:v>-27.866666669999994</c:v>
                </c:pt>
                <c:pt idx="2874">
                  <c:v>-27.833333329999999</c:v>
                </c:pt>
                <c:pt idx="2875">
                  <c:v>-27.8</c:v>
                </c:pt>
                <c:pt idx="2876">
                  <c:v>-27.766666669999992</c:v>
                </c:pt>
                <c:pt idx="2877">
                  <c:v>-27.733333329999994</c:v>
                </c:pt>
                <c:pt idx="2878">
                  <c:v>-27.7</c:v>
                </c:pt>
                <c:pt idx="2879">
                  <c:v>-27.666666669999994</c:v>
                </c:pt>
                <c:pt idx="2880">
                  <c:v>-27.633333329999999</c:v>
                </c:pt>
                <c:pt idx="2881">
                  <c:v>-27.6</c:v>
                </c:pt>
                <c:pt idx="2882">
                  <c:v>-27.566666669999993</c:v>
                </c:pt>
                <c:pt idx="2883">
                  <c:v>-27.533333329999994</c:v>
                </c:pt>
                <c:pt idx="2884">
                  <c:v>-27.5</c:v>
                </c:pt>
                <c:pt idx="2885">
                  <c:v>-27.466666669999988</c:v>
                </c:pt>
                <c:pt idx="2886">
                  <c:v>-27.433333329999993</c:v>
                </c:pt>
                <c:pt idx="2887">
                  <c:v>-27.4</c:v>
                </c:pt>
                <c:pt idx="2888">
                  <c:v>-27.366666669999994</c:v>
                </c:pt>
                <c:pt idx="2889">
                  <c:v>-27.333333329999999</c:v>
                </c:pt>
                <c:pt idx="2890">
                  <c:v>-27.3</c:v>
                </c:pt>
                <c:pt idx="2891">
                  <c:v>-27.266666669999992</c:v>
                </c:pt>
                <c:pt idx="2892">
                  <c:v>-27.233333329999994</c:v>
                </c:pt>
                <c:pt idx="2893">
                  <c:v>-27.2</c:v>
                </c:pt>
                <c:pt idx="2894">
                  <c:v>-27.166666669999994</c:v>
                </c:pt>
                <c:pt idx="2895">
                  <c:v>-27.133333329999999</c:v>
                </c:pt>
                <c:pt idx="2896">
                  <c:v>-27.1</c:v>
                </c:pt>
                <c:pt idx="2897">
                  <c:v>-27.066666669999993</c:v>
                </c:pt>
                <c:pt idx="2898">
                  <c:v>-27.033333329999994</c:v>
                </c:pt>
                <c:pt idx="2899">
                  <c:v>-27</c:v>
                </c:pt>
                <c:pt idx="2900">
                  <c:v>-26.966666669999988</c:v>
                </c:pt>
                <c:pt idx="2901">
                  <c:v>-26.933333329999993</c:v>
                </c:pt>
                <c:pt idx="2902">
                  <c:v>-26.9</c:v>
                </c:pt>
                <c:pt idx="2903">
                  <c:v>-26.866666669999994</c:v>
                </c:pt>
                <c:pt idx="2904">
                  <c:v>-26.833333329999999</c:v>
                </c:pt>
                <c:pt idx="2905">
                  <c:v>-26.8</c:v>
                </c:pt>
                <c:pt idx="2906">
                  <c:v>-26.766666669999992</c:v>
                </c:pt>
                <c:pt idx="2907">
                  <c:v>-26.733333329999994</c:v>
                </c:pt>
                <c:pt idx="2908">
                  <c:v>-26.7</c:v>
                </c:pt>
                <c:pt idx="2909">
                  <c:v>-26.666666669999994</c:v>
                </c:pt>
                <c:pt idx="2910">
                  <c:v>-26.633333329999999</c:v>
                </c:pt>
                <c:pt idx="2911">
                  <c:v>-26.6</c:v>
                </c:pt>
                <c:pt idx="2912">
                  <c:v>-26.566666669999993</c:v>
                </c:pt>
                <c:pt idx="2913">
                  <c:v>-26.533333329999994</c:v>
                </c:pt>
                <c:pt idx="2914">
                  <c:v>-26.5</c:v>
                </c:pt>
                <c:pt idx="2915">
                  <c:v>-26.466666669999988</c:v>
                </c:pt>
                <c:pt idx="2916">
                  <c:v>-26.433333329999993</c:v>
                </c:pt>
                <c:pt idx="2917">
                  <c:v>-26.4</c:v>
                </c:pt>
                <c:pt idx="2918">
                  <c:v>-26.366666669999994</c:v>
                </c:pt>
                <c:pt idx="2919">
                  <c:v>-26.333333329999999</c:v>
                </c:pt>
                <c:pt idx="2920">
                  <c:v>-26.3</c:v>
                </c:pt>
                <c:pt idx="2921">
                  <c:v>-26.266666669999992</c:v>
                </c:pt>
                <c:pt idx="2922">
                  <c:v>-26.233333329999994</c:v>
                </c:pt>
                <c:pt idx="2923">
                  <c:v>-26.2</c:v>
                </c:pt>
                <c:pt idx="2924">
                  <c:v>-26.166666669999994</c:v>
                </c:pt>
                <c:pt idx="2925">
                  <c:v>-26.133333329999999</c:v>
                </c:pt>
                <c:pt idx="2926">
                  <c:v>-26.1</c:v>
                </c:pt>
                <c:pt idx="2927">
                  <c:v>-26.066666669999993</c:v>
                </c:pt>
                <c:pt idx="2928">
                  <c:v>-26.033333329999994</c:v>
                </c:pt>
                <c:pt idx="2929">
                  <c:v>-26</c:v>
                </c:pt>
                <c:pt idx="2930">
                  <c:v>-25.966666669999988</c:v>
                </c:pt>
                <c:pt idx="2931">
                  <c:v>-25.933333329999993</c:v>
                </c:pt>
                <c:pt idx="2932">
                  <c:v>-25.9</c:v>
                </c:pt>
                <c:pt idx="2933">
                  <c:v>-25.866666669999994</c:v>
                </c:pt>
                <c:pt idx="2934">
                  <c:v>-25.833333329999999</c:v>
                </c:pt>
                <c:pt idx="2935">
                  <c:v>-25.8</c:v>
                </c:pt>
                <c:pt idx="2936">
                  <c:v>-25.766666669999992</c:v>
                </c:pt>
                <c:pt idx="2937">
                  <c:v>-25.733333329999994</c:v>
                </c:pt>
                <c:pt idx="2938">
                  <c:v>-25.7</c:v>
                </c:pt>
                <c:pt idx="2939">
                  <c:v>-25.666666669999994</c:v>
                </c:pt>
                <c:pt idx="2940">
                  <c:v>-25.633333329999999</c:v>
                </c:pt>
                <c:pt idx="2941">
                  <c:v>-25.6</c:v>
                </c:pt>
                <c:pt idx="2942">
                  <c:v>-25.566666669999993</c:v>
                </c:pt>
                <c:pt idx="2943">
                  <c:v>-25.533333329999994</c:v>
                </c:pt>
                <c:pt idx="2944">
                  <c:v>-25.5</c:v>
                </c:pt>
                <c:pt idx="2945">
                  <c:v>-25.466666669999988</c:v>
                </c:pt>
                <c:pt idx="2946">
                  <c:v>-25.433333329999993</c:v>
                </c:pt>
                <c:pt idx="2947">
                  <c:v>-25.4</c:v>
                </c:pt>
                <c:pt idx="2948">
                  <c:v>-25.366666669999994</c:v>
                </c:pt>
                <c:pt idx="2949">
                  <c:v>-25.333333329999999</c:v>
                </c:pt>
                <c:pt idx="2950">
                  <c:v>-25.3</c:v>
                </c:pt>
                <c:pt idx="2951">
                  <c:v>-25.266666669999992</c:v>
                </c:pt>
                <c:pt idx="2952">
                  <c:v>-25.233333329999994</c:v>
                </c:pt>
                <c:pt idx="2953">
                  <c:v>-25.2</c:v>
                </c:pt>
                <c:pt idx="2954">
                  <c:v>-25.166666669999994</c:v>
                </c:pt>
                <c:pt idx="2955">
                  <c:v>-25.133333329999999</c:v>
                </c:pt>
                <c:pt idx="2956">
                  <c:v>-25.1</c:v>
                </c:pt>
                <c:pt idx="2957">
                  <c:v>-25.066666669999993</c:v>
                </c:pt>
                <c:pt idx="2958">
                  <c:v>-25.033333329999994</c:v>
                </c:pt>
                <c:pt idx="2959">
                  <c:v>-25</c:v>
                </c:pt>
                <c:pt idx="2960">
                  <c:v>-24.966666669999988</c:v>
                </c:pt>
                <c:pt idx="2961">
                  <c:v>-24.933333329999993</c:v>
                </c:pt>
                <c:pt idx="2962">
                  <c:v>-24.9</c:v>
                </c:pt>
                <c:pt idx="2963">
                  <c:v>-24.866666669999994</c:v>
                </c:pt>
                <c:pt idx="2964">
                  <c:v>-24.833333329999999</c:v>
                </c:pt>
                <c:pt idx="2965">
                  <c:v>-24.8</c:v>
                </c:pt>
                <c:pt idx="2966">
                  <c:v>-24.766666669999992</c:v>
                </c:pt>
                <c:pt idx="2967">
                  <c:v>-24.733333329999994</c:v>
                </c:pt>
                <c:pt idx="2968">
                  <c:v>-24.7</c:v>
                </c:pt>
                <c:pt idx="2969">
                  <c:v>-24.666666669999994</c:v>
                </c:pt>
                <c:pt idx="2970">
                  <c:v>-24.633333329999999</c:v>
                </c:pt>
                <c:pt idx="2971">
                  <c:v>-24.6</c:v>
                </c:pt>
                <c:pt idx="2972">
                  <c:v>-24.566666669999993</c:v>
                </c:pt>
                <c:pt idx="2973">
                  <c:v>-24.533333329999994</c:v>
                </c:pt>
                <c:pt idx="2974">
                  <c:v>-24.5</c:v>
                </c:pt>
                <c:pt idx="2975">
                  <c:v>-24.466666669999988</c:v>
                </c:pt>
                <c:pt idx="2976">
                  <c:v>-24.433333329999993</c:v>
                </c:pt>
                <c:pt idx="2977">
                  <c:v>-24.4</c:v>
                </c:pt>
                <c:pt idx="2978">
                  <c:v>-24.366666669999994</c:v>
                </c:pt>
                <c:pt idx="2979">
                  <c:v>-24.333333329999999</c:v>
                </c:pt>
                <c:pt idx="2980">
                  <c:v>-24.3</c:v>
                </c:pt>
                <c:pt idx="2981">
                  <c:v>-24.266666669999992</c:v>
                </c:pt>
                <c:pt idx="2982">
                  <c:v>-24.233333329999994</c:v>
                </c:pt>
                <c:pt idx="2983">
                  <c:v>-24.2</c:v>
                </c:pt>
                <c:pt idx="2984">
                  <c:v>-24.166666669999994</c:v>
                </c:pt>
                <c:pt idx="2985">
                  <c:v>-24.133333329999999</c:v>
                </c:pt>
                <c:pt idx="2986">
                  <c:v>-24.1</c:v>
                </c:pt>
                <c:pt idx="2987">
                  <c:v>-24.066666669999993</c:v>
                </c:pt>
                <c:pt idx="2988">
                  <c:v>-24.033333329999994</c:v>
                </c:pt>
                <c:pt idx="2989">
                  <c:v>-24</c:v>
                </c:pt>
                <c:pt idx="2990">
                  <c:v>-23.966666669999988</c:v>
                </c:pt>
                <c:pt idx="2991">
                  <c:v>-23.933333329999993</c:v>
                </c:pt>
                <c:pt idx="2992">
                  <c:v>-23.9</c:v>
                </c:pt>
                <c:pt idx="2993">
                  <c:v>-23.866666669999994</c:v>
                </c:pt>
                <c:pt idx="2994">
                  <c:v>-23.833333329999999</c:v>
                </c:pt>
                <c:pt idx="2995">
                  <c:v>-23.8</c:v>
                </c:pt>
                <c:pt idx="2996">
                  <c:v>-23.766666669999992</c:v>
                </c:pt>
                <c:pt idx="2997">
                  <c:v>-23.733333329999994</c:v>
                </c:pt>
                <c:pt idx="2998">
                  <c:v>-23.7</c:v>
                </c:pt>
                <c:pt idx="2999">
                  <c:v>-23.666666669999994</c:v>
                </c:pt>
                <c:pt idx="3000">
                  <c:v>-23.633333329999999</c:v>
                </c:pt>
                <c:pt idx="3001">
                  <c:v>-23.6</c:v>
                </c:pt>
                <c:pt idx="3002">
                  <c:v>-23.566666669999993</c:v>
                </c:pt>
                <c:pt idx="3003">
                  <c:v>-23.533333329999994</c:v>
                </c:pt>
                <c:pt idx="3004">
                  <c:v>-23.5</c:v>
                </c:pt>
                <c:pt idx="3005">
                  <c:v>-23.466666669999988</c:v>
                </c:pt>
                <c:pt idx="3006">
                  <c:v>-23.433333329999993</c:v>
                </c:pt>
                <c:pt idx="3007">
                  <c:v>-23.4</c:v>
                </c:pt>
                <c:pt idx="3008">
                  <c:v>-23.366666669999994</c:v>
                </c:pt>
                <c:pt idx="3009">
                  <c:v>-23.333333329999999</c:v>
                </c:pt>
                <c:pt idx="3010">
                  <c:v>-23.3</c:v>
                </c:pt>
                <c:pt idx="3011">
                  <c:v>-23.266666669999992</c:v>
                </c:pt>
                <c:pt idx="3012">
                  <c:v>-23.233333329999994</c:v>
                </c:pt>
                <c:pt idx="3013">
                  <c:v>-23.2</c:v>
                </c:pt>
                <c:pt idx="3014">
                  <c:v>-23.166666669999994</c:v>
                </c:pt>
                <c:pt idx="3015">
                  <c:v>-23.133333329999999</c:v>
                </c:pt>
                <c:pt idx="3016">
                  <c:v>-23.1</c:v>
                </c:pt>
                <c:pt idx="3017">
                  <c:v>-23.066666669999993</c:v>
                </c:pt>
                <c:pt idx="3018">
                  <c:v>-23.033333329999994</c:v>
                </c:pt>
                <c:pt idx="3019">
                  <c:v>-23</c:v>
                </c:pt>
                <c:pt idx="3020">
                  <c:v>-22.966666669999988</c:v>
                </c:pt>
                <c:pt idx="3021">
                  <c:v>-22.933333329999993</c:v>
                </c:pt>
                <c:pt idx="3022">
                  <c:v>-22.9</c:v>
                </c:pt>
                <c:pt idx="3023">
                  <c:v>-22.866666669999994</c:v>
                </c:pt>
                <c:pt idx="3024">
                  <c:v>-22.833333329999999</c:v>
                </c:pt>
                <c:pt idx="3025">
                  <c:v>-22.8</c:v>
                </c:pt>
                <c:pt idx="3026">
                  <c:v>-22.766666669999992</c:v>
                </c:pt>
                <c:pt idx="3027">
                  <c:v>-22.733333329999994</c:v>
                </c:pt>
                <c:pt idx="3028">
                  <c:v>-22.7</c:v>
                </c:pt>
                <c:pt idx="3029">
                  <c:v>-22.666666669999994</c:v>
                </c:pt>
                <c:pt idx="3030">
                  <c:v>-22.633333329999999</c:v>
                </c:pt>
                <c:pt idx="3031">
                  <c:v>-22.6</c:v>
                </c:pt>
                <c:pt idx="3032">
                  <c:v>-22.566666669999993</c:v>
                </c:pt>
                <c:pt idx="3033">
                  <c:v>-22.533333329999994</c:v>
                </c:pt>
                <c:pt idx="3034">
                  <c:v>-22.5</c:v>
                </c:pt>
                <c:pt idx="3035">
                  <c:v>-22.466666669999988</c:v>
                </c:pt>
                <c:pt idx="3036">
                  <c:v>-22.433333329999993</c:v>
                </c:pt>
                <c:pt idx="3037">
                  <c:v>-22.4</c:v>
                </c:pt>
                <c:pt idx="3038">
                  <c:v>-22.366666669999994</c:v>
                </c:pt>
                <c:pt idx="3039">
                  <c:v>-22.333333329999999</c:v>
                </c:pt>
                <c:pt idx="3040">
                  <c:v>-22.3</c:v>
                </c:pt>
                <c:pt idx="3041">
                  <c:v>-22.266666669999992</c:v>
                </c:pt>
                <c:pt idx="3042">
                  <c:v>-22.233333329999994</c:v>
                </c:pt>
                <c:pt idx="3043">
                  <c:v>-22.2</c:v>
                </c:pt>
                <c:pt idx="3044">
                  <c:v>-22.166666669999994</c:v>
                </c:pt>
                <c:pt idx="3045">
                  <c:v>-22.133333329999999</c:v>
                </c:pt>
                <c:pt idx="3046">
                  <c:v>-22.1</c:v>
                </c:pt>
                <c:pt idx="3047">
                  <c:v>-22.066666669999993</c:v>
                </c:pt>
                <c:pt idx="3048">
                  <c:v>-22.033333329999994</c:v>
                </c:pt>
                <c:pt idx="3049">
                  <c:v>-22</c:v>
                </c:pt>
                <c:pt idx="3050">
                  <c:v>-21.966666669999988</c:v>
                </c:pt>
                <c:pt idx="3051">
                  <c:v>-21.933333329999993</c:v>
                </c:pt>
                <c:pt idx="3052">
                  <c:v>-21.9</c:v>
                </c:pt>
                <c:pt idx="3053">
                  <c:v>-21.866666669999994</c:v>
                </c:pt>
                <c:pt idx="3054">
                  <c:v>-21.833333329999999</c:v>
                </c:pt>
                <c:pt idx="3055">
                  <c:v>-21.8</c:v>
                </c:pt>
                <c:pt idx="3056">
                  <c:v>-21.766666669999992</c:v>
                </c:pt>
                <c:pt idx="3057">
                  <c:v>-21.733333329999994</c:v>
                </c:pt>
                <c:pt idx="3058">
                  <c:v>-21.7</c:v>
                </c:pt>
                <c:pt idx="3059">
                  <c:v>-21.666666669999994</c:v>
                </c:pt>
                <c:pt idx="3060">
                  <c:v>-21.633333329999999</c:v>
                </c:pt>
                <c:pt idx="3061">
                  <c:v>-21.6</c:v>
                </c:pt>
                <c:pt idx="3062">
                  <c:v>-21.566666669999993</c:v>
                </c:pt>
                <c:pt idx="3063">
                  <c:v>-21.533333329999994</c:v>
                </c:pt>
                <c:pt idx="3064">
                  <c:v>-21.5</c:v>
                </c:pt>
                <c:pt idx="3065">
                  <c:v>-21.466666669999988</c:v>
                </c:pt>
                <c:pt idx="3066">
                  <c:v>-21.433333329999993</c:v>
                </c:pt>
                <c:pt idx="3067">
                  <c:v>-21.4</c:v>
                </c:pt>
                <c:pt idx="3068">
                  <c:v>-21.366666669999994</c:v>
                </c:pt>
                <c:pt idx="3069">
                  <c:v>-21.333333329999999</c:v>
                </c:pt>
                <c:pt idx="3070">
                  <c:v>-21.3</c:v>
                </c:pt>
                <c:pt idx="3071">
                  <c:v>-21.266666669999992</c:v>
                </c:pt>
                <c:pt idx="3072">
                  <c:v>-21.233333329999994</c:v>
                </c:pt>
                <c:pt idx="3073">
                  <c:v>-21.2</c:v>
                </c:pt>
                <c:pt idx="3074">
                  <c:v>-21.166666669999994</c:v>
                </c:pt>
                <c:pt idx="3075">
                  <c:v>-21.133333329999999</c:v>
                </c:pt>
                <c:pt idx="3076">
                  <c:v>-21.1</c:v>
                </c:pt>
                <c:pt idx="3077">
                  <c:v>-21.066666669999993</c:v>
                </c:pt>
                <c:pt idx="3078">
                  <c:v>-21.033333329999994</c:v>
                </c:pt>
                <c:pt idx="3079">
                  <c:v>-21</c:v>
                </c:pt>
                <c:pt idx="3080">
                  <c:v>-20.966666669999988</c:v>
                </c:pt>
                <c:pt idx="3081">
                  <c:v>-20.933333329999993</c:v>
                </c:pt>
                <c:pt idx="3082">
                  <c:v>-20.9</c:v>
                </c:pt>
                <c:pt idx="3083">
                  <c:v>-20.866666669999994</c:v>
                </c:pt>
                <c:pt idx="3084">
                  <c:v>-20.833333329999999</c:v>
                </c:pt>
                <c:pt idx="3085">
                  <c:v>-20.8</c:v>
                </c:pt>
                <c:pt idx="3086">
                  <c:v>-20.766666669999992</c:v>
                </c:pt>
                <c:pt idx="3087">
                  <c:v>-20.733333329999994</c:v>
                </c:pt>
                <c:pt idx="3088">
                  <c:v>-20.7</c:v>
                </c:pt>
                <c:pt idx="3089">
                  <c:v>-20.666666669999994</c:v>
                </c:pt>
                <c:pt idx="3090">
                  <c:v>-20.633333329999999</c:v>
                </c:pt>
                <c:pt idx="3091">
                  <c:v>-20.6</c:v>
                </c:pt>
                <c:pt idx="3092">
                  <c:v>-20.566666669999993</c:v>
                </c:pt>
                <c:pt idx="3093">
                  <c:v>-20.533333329999994</c:v>
                </c:pt>
                <c:pt idx="3094">
                  <c:v>-20.5</c:v>
                </c:pt>
                <c:pt idx="3095">
                  <c:v>-20.466666669999988</c:v>
                </c:pt>
                <c:pt idx="3096">
                  <c:v>-20.433333329999993</c:v>
                </c:pt>
                <c:pt idx="3097">
                  <c:v>-20.399999999999999</c:v>
                </c:pt>
                <c:pt idx="3098">
                  <c:v>-20.366666669999994</c:v>
                </c:pt>
                <c:pt idx="3099">
                  <c:v>-20.333333329999999</c:v>
                </c:pt>
                <c:pt idx="3100">
                  <c:v>-20.3</c:v>
                </c:pt>
                <c:pt idx="3101">
                  <c:v>-20.266666669999992</c:v>
                </c:pt>
                <c:pt idx="3102">
                  <c:v>-20.233333329999994</c:v>
                </c:pt>
                <c:pt idx="3103">
                  <c:v>-20.2</c:v>
                </c:pt>
                <c:pt idx="3104">
                  <c:v>-20.166666669999994</c:v>
                </c:pt>
                <c:pt idx="3105">
                  <c:v>-20.133333329999999</c:v>
                </c:pt>
                <c:pt idx="3106">
                  <c:v>-20.100000000000001</c:v>
                </c:pt>
                <c:pt idx="3107">
                  <c:v>-20.066666669999993</c:v>
                </c:pt>
                <c:pt idx="3108">
                  <c:v>-20.033333329999994</c:v>
                </c:pt>
                <c:pt idx="3109">
                  <c:v>-20</c:v>
                </c:pt>
                <c:pt idx="3110">
                  <c:v>-19.966666669999988</c:v>
                </c:pt>
                <c:pt idx="3111">
                  <c:v>-19.933333329999993</c:v>
                </c:pt>
                <c:pt idx="3112">
                  <c:v>-19.899999999999999</c:v>
                </c:pt>
                <c:pt idx="3113">
                  <c:v>-19.866666669999994</c:v>
                </c:pt>
                <c:pt idx="3114">
                  <c:v>-19.833333329999999</c:v>
                </c:pt>
                <c:pt idx="3115">
                  <c:v>-19.8</c:v>
                </c:pt>
                <c:pt idx="3116">
                  <c:v>-19.766666669999992</c:v>
                </c:pt>
                <c:pt idx="3117">
                  <c:v>-19.733333329999994</c:v>
                </c:pt>
                <c:pt idx="3118">
                  <c:v>-19.7</c:v>
                </c:pt>
                <c:pt idx="3119">
                  <c:v>-19.666666669999994</c:v>
                </c:pt>
                <c:pt idx="3120">
                  <c:v>-19.633333329999999</c:v>
                </c:pt>
                <c:pt idx="3121">
                  <c:v>-19.600000000000001</c:v>
                </c:pt>
                <c:pt idx="3122">
                  <c:v>-19.566666669999993</c:v>
                </c:pt>
                <c:pt idx="3123">
                  <c:v>-19.533333329999994</c:v>
                </c:pt>
                <c:pt idx="3124">
                  <c:v>-19.5</c:v>
                </c:pt>
                <c:pt idx="3125">
                  <c:v>-19.466666669999988</c:v>
                </c:pt>
                <c:pt idx="3126">
                  <c:v>-19.433333329999993</c:v>
                </c:pt>
                <c:pt idx="3127">
                  <c:v>-19.399999999999999</c:v>
                </c:pt>
                <c:pt idx="3128">
                  <c:v>-19.366666669999994</c:v>
                </c:pt>
                <c:pt idx="3129">
                  <c:v>-19.333333329999999</c:v>
                </c:pt>
                <c:pt idx="3130">
                  <c:v>-19.3</c:v>
                </c:pt>
                <c:pt idx="3131">
                  <c:v>-19.266666669999992</c:v>
                </c:pt>
                <c:pt idx="3132">
                  <c:v>-19.233333329999994</c:v>
                </c:pt>
                <c:pt idx="3133">
                  <c:v>-19.2</c:v>
                </c:pt>
                <c:pt idx="3134">
                  <c:v>-19.166666669999994</c:v>
                </c:pt>
                <c:pt idx="3135">
                  <c:v>-19.133333329999999</c:v>
                </c:pt>
                <c:pt idx="3136">
                  <c:v>-19.100000000000001</c:v>
                </c:pt>
                <c:pt idx="3137">
                  <c:v>-19.066666669999993</c:v>
                </c:pt>
                <c:pt idx="3138">
                  <c:v>-19.033333329999994</c:v>
                </c:pt>
                <c:pt idx="3139">
                  <c:v>-19</c:v>
                </c:pt>
                <c:pt idx="3140">
                  <c:v>-18.966666669999988</c:v>
                </c:pt>
                <c:pt idx="3141">
                  <c:v>-18.933333329999993</c:v>
                </c:pt>
                <c:pt idx="3142">
                  <c:v>-18.899999999999999</c:v>
                </c:pt>
                <c:pt idx="3143">
                  <c:v>-18.866666669999994</c:v>
                </c:pt>
                <c:pt idx="3144">
                  <c:v>-18.833333329999999</c:v>
                </c:pt>
                <c:pt idx="3145">
                  <c:v>-18.8</c:v>
                </c:pt>
                <c:pt idx="3146">
                  <c:v>-18.766666669999992</c:v>
                </c:pt>
                <c:pt idx="3147">
                  <c:v>-18.733333329999994</c:v>
                </c:pt>
                <c:pt idx="3148">
                  <c:v>-18.7</c:v>
                </c:pt>
                <c:pt idx="3149">
                  <c:v>-18.666666669999994</c:v>
                </c:pt>
                <c:pt idx="3150">
                  <c:v>-18.633333329999999</c:v>
                </c:pt>
                <c:pt idx="3151">
                  <c:v>-18.600000000000001</c:v>
                </c:pt>
                <c:pt idx="3152">
                  <c:v>-18.566666669999993</c:v>
                </c:pt>
                <c:pt idx="3153">
                  <c:v>-18.533333329999994</c:v>
                </c:pt>
                <c:pt idx="3154">
                  <c:v>-18.5</c:v>
                </c:pt>
                <c:pt idx="3155">
                  <c:v>-18.466666669999988</c:v>
                </c:pt>
                <c:pt idx="3156">
                  <c:v>-18.433333329999993</c:v>
                </c:pt>
                <c:pt idx="3157">
                  <c:v>-18.399999999999999</c:v>
                </c:pt>
                <c:pt idx="3158">
                  <c:v>-18.366666669999994</c:v>
                </c:pt>
                <c:pt idx="3159">
                  <c:v>-18.333333329999999</c:v>
                </c:pt>
                <c:pt idx="3160">
                  <c:v>-18.3</c:v>
                </c:pt>
                <c:pt idx="3161">
                  <c:v>-18.266666669999992</c:v>
                </c:pt>
                <c:pt idx="3162">
                  <c:v>-18.233333329999994</c:v>
                </c:pt>
                <c:pt idx="3163">
                  <c:v>-18.2</c:v>
                </c:pt>
                <c:pt idx="3164">
                  <c:v>-18.166666669999994</c:v>
                </c:pt>
                <c:pt idx="3165">
                  <c:v>-18.133333329999999</c:v>
                </c:pt>
                <c:pt idx="3166">
                  <c:v>-18.100000000000001</c:v>
                </c:pt>
                <c:pt idx="3167">
                  <c:v>-18.066666669999993</c:v>
                </c:pt>
                <c:pt idx="3168">
                  <c:v>-18.033333329999994</c:v>
                </c:pt>
                <c:pt idx="3169">
                  <c:v>-18</c:v>
                </c:pt>
                <c:pt idx="3170">
                  <c:v>-17.966666669999988</c:v>
                </c:pt>
                <c:pt idx="3171">
                  <c:v>-17.933333329999993</c:v>
                </c:pt>
                <c:pt idx="3172">
                  <c:v>-17.899999999999999</c:v>
                </c:pt>
                <c:pt idx="3173">
                  <c:v>-17.866666669999994</c:v>
                </c:pt>
                <c:pt idx="3174">
                  <c:v>-17.833333329999999</c:v>
                </c:pt>
                <c:pt idx="3175">
                  <c:v>-17.8</c:v>
                </c:pt>
                <c:pt idx="3176">
                  <c:v>-17.766666669999992</c:v>
                </c:pt>
                <c:pt idx="3177">
                  <c:v>-17.733333329999994</c:v>
                </c:pt>
                <c:pt idx="3178">
                  <c:v>-17.7</c:v>
                </c:pt>
                <c:pt idx="3179">
                  <c:v>-17.666666669999994</c:v>
                </c:pt>
                <c:pt idx="3180">
                  <c:v>-17.633333329999999</c:v>
                </c:pt>
                <c:pt idx="3181">
                  <c:v>-17.600000000000001</c:v>
                </c:pt>
                <c:pt idx="3182">
                  <c:v>-17.566666669999993</c:v>
                </c:pt>
                <c:pt idx="3183">
                  <c:v>-17.533333329999994</c:v>
                </c:pt>
                <c:pt idx="3184">
                  <c:v>-17.5</c:v>
                </c:pt>
                <c:pt idx="3185">
                  <c:v>-17.466666669999988</c:v>
                </c:pt>
                <c:pt idx="3186">
                  <c:v>-17.433333329999993</c:v>
                </c:pt>
                <c:pt idx="3187">
                  <c:v>-17.399999999999999</c:v>
                </c:pt>
                <c:pt idx="3188">
                  <c:v>-17.366666669999994</c:v>
                </c:pt>
                <c:pt idx="3189">
                  <c:v>-17.333333329999999</c:v>
                </c:pt>
                <c:pt idx="3190">
                  <c:v>-17.3</c:v>
                </c:pt>
                <c:pt idx="3191">
                  <c:v>-17.266666669999992</c:v>
                </c:pt>
                <c:pt idx="3192">
                  <c:v>-17.233333329999994</c:v>
                </c:pt>
                <c:pt idx="3193">
                  <c:v>-17.2</c:v>
                </c:pt>
                <c:pt idx="3194">
                  <c:v>-17.166666669999994</c:v>
                </c:pt>
                <c:pt idx="3195">
                  <c:v>-17.133333329999999</c:v>
                </c:pt>
                <c:pt idx="3196">
                  <c:v>-17.100000000000001</c:v>
                </c:pt>
                <c:pt idx="3197">
                  <c:v>-17.066666669999993</c:v>
                </c:pt>
                <c:pt idx="3198">
                  <c:v>-17.033333329999994</c:v>
                </c:pt>
                <c:pt idx="3199">
                  <c:v>-17</c:v>
                </c:pt>
                <c:pt idx="3200">
                  <c:v>-16.966666669999988</c:v>
                </c:pt>
                <c:pt idx="3201">
                  <c:v>-16.933333329999993</c:v>
                </c:pt>
                <c:pt idx="3202">
                  <c:v>-16.899999999999999</c:v>
                </c:pt>
                <c:pt idx="3203">
                  <c:v>-16.866666669999994</c:v>
                </c:pt>
                <c:pt idx="3204">
                  <c:v>-16.833333329999999</c:v>
                </c:pt>
                <c:pt idx="3205">
                  <c:v>-16.8</c:v>
                </c:pt>
                <c:pt idx="3206">
                  <c:v>-16.766666669999992</c:v>
                </c:pt>
                <c:pt idx="3207">
                  <c:v>-16.733333329999994</c:v>
                </c:pt>
                <c:pt idx="3208">
                  <c:v>-16.7</c:v>
                </c:pt>
                <c:pt idx="3209">
                  <c:v>-16.666666669999994</c:v>
                </c:pt>
                <c:pt idx="3210">
                  <c:v>-16.633333329999999</c:v>
                </c:pt>
                <c:pt idx="3211">
                  <c:v>-16.600000000000001</c:v>
                </c:pt>
                <c:pt idx="3212">
                  <c:v>-16.566666669999993</c:v>
                </c:pt>
                <c:pt idx="3213">
                  <c:v>-16.533333329999994</c:v>
                </c:pt>
                <c:pt idx="3214">
                  <c:v>-16.5</c:v>
                </c:pt>
                <c:pt idx="3215">
                  <c:v>-16.466666669999988</c:v>
                </c:pt>
                <c:pt idx="3216">
                  <c:v>-16.433333329999993</c:v>
                </c:pt>
                <c:pt idx="3217">
                  <c:v>-16.399999999999999</c:v>
                </c:pt>
                <c:pt idx="3218">
                  <c:v>-16.366666669999994</c:v>
                </c:pt>
                <c:pt idx="3219">
                  <c:v>-16.333333329999999</c:v>
                </c:pt>
                <c:pt idx="3220">
                  <c:v>-16.3</c:v>
                </c:pt>
                <c:pt idx="3221">
                  <c:v>-16.266666669999992</c:v>
                </c:pt>
                <c:pt idx="3222">
                  <c:v>-16.233333329999994</c:v>
                </c:pt>
                <c:pt idx="3223">
                  <c:v>-16.2</c:v>
                </c:pt>
                <c:pt idx="3224">
                  <c:v>-16.166666669999994</c:v>
                </c:pt>
                <c:pt idx="3225">
                  <c:v>-16.133333329999999</c:v>
                </c:pt>
                <c:pt idx="3226">
                  <c:v>-16.100000000000001</c:v>
                </c:pt>
                <c:pt idx="3227">
                  <c:v>-16.066666669999993</c:v>
                </c:pt>
                <c:pt idx="3228">
                  <c:v>-16.033333329999994</c:v>
                </c:pt>
                <c:pt idx="3229">
                  <c:v>-16</c:v>
                </c:pt>
                <c:pt idx="3230">
                  <c:v>-15.966666670000004</c:v>
                </c:pt>
                <c:pt idx="3231">
                  <c:v>-15.93333333</c:v>
                </c:pt>
                <c:pt idx="3232">
                  <c:v>-15.9</c:v>
                </c:pt>
                <c:pt idx="3233">
                  <c:v>-15.866666670000006</c:v>
                </c:pt>
                <c:pt idx="3234">
                  <c:v>-15.83333333</c:v>
                </c:pt>
                <c:pt idx="3235">
                  <c:v>-15.8</c:v>
                </c:pt>
                <c:pt idx="3236">
                  <c:v>-15.766666670000003</c:v>
                </c:pt>
                <c:pt idx="3237">
                  <c:v>-15.733333330000001</c:v>
                </c:pt>
                <c:pt idx="3238">
                  <c:v>-15.7</c:v>
                </c:pt>
                <c:pt idx="3239">
                  <c:v>-15.666666670000003</c:v>
                </c:pt>
                <c:pt idx="3240">
                  <c:v>-15.633333329999999</c:v>
                </c:pt>
                <c:pt idx="3241">
                  <c:v>-15.6</c:v>
                </c:pt>
                <c:pt idx="3242">
                  <c:v>-15.566666670000004</c:v>
                </c:pt>
                <c:pt idx="3243">
                  <c:v>-15.53333333</c:v>
                </c:pt>
                <c:pt idx="3244">
                  <c:v>-15.5</c:v>
                </c:pt>
                <c:pt idx="3245">
                  <c:v>-15.466666670000004</c:v>
                </c:pt>
                <c:pt idx="3246">
                  <c:v>-15.43333333</c:v>
                </c:pt>
                <c:pt idx="3247">
                  <c:v>-15.4</c:v>
                </c:pt>
                <c:pt idx="3248">
                  <c:v>-15.366666670000006</c:v>
                </c:pt>
                <c:pt idx="3249">
                  <c:v>-15.33333333</c:v>
                </c:pt>
                <c:pt idx="3250">
                  <c:v>-15.3</c:v>
                </c:pt>
                <c:pt idx="3251">
                  <c:v>-15.266666670000003</c:v>
                </c:pt>
                <c:pt idx="3252">
                  <c:v>-15.233333330000001</c:v>
                </c:pt>
                <c:pt idx="3253">
                  <c:v>-15.2</c:v>
                </c:pt>
                <c:pt idx="3254">
                  <c:v>-15.166666670000003</c:v>
                </c:pt>
                <c:pt idx="3255">
                  <c:v>-15.133333329999999</c:v>
                </c:pt>
                <c:pt idx="3256">
                  <c:v>-15.1</c:v>
                </c:pt>
                <c:pt idx="3257">
                  <c:v>-15.066666670000004</c:v>
                </c:pt>
                <c:pt idx="3258">
                  <c:v>-15.03333333</c:v>
                </c:pt>
                <c:pt idx="3259">
                  <c:v>-15</c:v>
                </c:pt>
                <c:pt idx="3260">
                  <c:v>-14.966666670000004</c:v>
                </c:pt>
                <c:pt idx="3261">
                  <c:v>-14.93333333</c:v>
                </c:pt>
                <c:pt idx="3262">
                  <c:v>-14.9</c:v>
                </c:pt>
                <c:pt idx="3263">
                  <c:v>-14.866666670000006</c:v>
                </c:pt>
                <c:pt idx="3264">
                  <c:v>-14.83333333</c:v>
                </c:pt>
                <c:pt idx="3265">
                  <c:v>-14.8</c:v>
                </c:pt>
                <c:pt idx="3266">
                  <c:v>-14.766666670000003</c:v>
                </c:pt>
                <c:pt idx="3267">
                  <c:v>-14.733333330000001</c:v>
                </c:pt>
                <c:pt idx="3268">
                  <c:v>-14.7</c:v>
                </c:pt>
                <c:pt idx="3269">
                  <c:v>-14.666666670000003</c:v>
                </c:pt>
                <c:pt idx="3270">
                  <c:v>-14.633333329999999</c:v>
                </c:pt>
                <c:pt idx="3271">
                  <c:v>-14.6</c:v>
                </c:pt>
                <c:pt idx="3272">
                  <c:v>-14.566666670000004</c:v>
                </c:pt>
                <c:pt idx="3273">
                  <c:v>-14.53333333</c:v>
                </c:pt>
                <c:pt idx="3274">
                  <c:v>-14.5</c:v>
                </c:pt>
                <c:pt idx="3275">
                  <c:v>-14.466666670000004</c:v>
                </c:pt>
                <c:pt idx="3276">
                  <c:v>-14.43333333</c:v>
                </c:pt>
                <c:pt idx="3277">
                  <c:v>-14.4</c:v>
                </c:pt>
                <c:pt idx="3278">
                  <c:v>-14.366666670000006</c:v>
                </c:pt>
                <c:pt idx="3279">
                  <c:v>-14.33333333</c:v>
                </c:pt>
                <c:pt idx="3280">
                  <c:v>-14.3</c:v>
                </c:pt>
                <c:pt idx="3281">
                  <c:v>-14.266666670000003</c:v>
                </c:pt>
                <c:pt idx="3282">
                  <c:v>-14.233333330000001</c:v>
                </c:pt>
                <c:pt idx="3283">
                  <c:v>-14.2</c:v>
                </c:pt>
                <c:pt idx="3284">
                  <c:v>-14.166666670000003</c:v>
                </c:pt>
                <c:pt idx="3285">
                  <c:v>-14.133333329999999</c:v>
                </c:pt>
                <c:pt idx="3286">
                  <c:v>-14.1</c:v>
                </c:pt>
                <c:pt idx="3287">
                  <c:v>-14.066666670000004</c:v>
                </c:pt>
                <c:pt idx="3288">
                  <c:v>-14.03333333</c:v>
                </c:pt>
                <c:pt idx="3289">
                  <c:v>-14</c:v>
                </c:pt>
                <c:pt idx="3290">
                  <c:v>-13.966666670000004</c:v>
                </c:pt>
                <c:pt idx="3291">
                  <c:v>-13.93333333</c:v>
                </c:pt>
                <c:pt idx="3292">
                  <c:v>-13.9</c:v>
                </c:pt>
                <c:pt idx="3293">
                  <c:v>-13.866666670000006</c:v>
                </c:pt>
                <c:pt idx="3294">
                  <c:v>-13.83333333</c:v>
                </c:pt>
                <c:pt idx="3295">
                  <c:v>-13.8</c:v>
                </c:pt>
                <c:pt idx="3296">
                  <c:v>-13.766666670000003</c:v>
                </c:pt>
                <c:pt idx="3297">
                  <c:v>-13.733333330000001</c:v>
                </c:pt>
                <c:pt idx="3298">
                  <c:v>-13.7</c:v>
                </c:pt>
                <c:pt idx="3299">
                  <c:v>-13.666666670000003</c:v>
                </c:pt>
                <c:pt idx="3300">
                  <c:v>-13.633333329999999</c:v>
                </c:pt>
                <c:pt idx="3301">
                  <c:v>-13.6</c:v>
                </c:pt>
                <c:pt idx="3302">
                  <c:v>-13.566666670000004</c:v>
                </c:pt>
                <c:pt idx="3303">
                  <c:v>-13.53333333</c:v>
                </c:pt>
                <c:pt idx="3304">
                  <c:v>-13.5</c:v>
                </c:pt>
                <c:pt idx="3305">
                  <c:v>-13.466666670000004</c:v>
                </c:pt>
                <c:pt idx="3306">
                  <c:v>-13.43333333</c:v>
                </c:pt>
                <c:pt idx="3307">
                  <c:v>-13.4</c:v>
                </c:pt>
                <c:pt idx="3308">
                  <c:v>-13.366666670000006</c:v>
                </c:pt>
                <c:pt idx="3309">
                  <c:v>-13.33333333</c:v>
                </c:pt>
                <c:pt idx="3310">
                  <c:v>-13.3</c:v>
                </c:pt>
                <c:pt idx="3311">
                  <c:v>-13.266666670000003</c:v>
                </c:pt>
                <c:pt idx="3312">
                  <c:v>-13.233333330000001</c:v>
                </c:pt>
                <c:pt idx="3313">
                  <c:v>-13.2</c:v>
                </c:pt>
                <c:pt idx="3314">
                  <c:v>-13.166666670000003</c:v>
                </c:pt>
                <c:pt idx="3315">
                  <c:v>-13.133333329999999</c:v>
                </c:pt>
                <c:pt idx="3316">
                  <c:v>-13.1</c:v>
                </c:pt>
                <c:pt idx="3317">
                  <c:v>-13.066666670000004</c:v>
                </c:pt>
                <c:pt idx="3318">
                  <c:v>-13.03333333</c:v>
                </c:pt>
                <c:pt idx="3319">
                  <c:v>-13</c:v>
                </c:pt>
                <c:pt idx="3320">
                  <c:v>-12.966666670000004</c:v>
                </c:pt>
                <c:pt idx="3321">
                  <c:v>-12.93333333</c:v>
                </c:pt>
                <c:pt idx="3322">
                  <c:v>-12.9</c:v>
                </c:pt>
                <c:pt idx="3323">
                  <c:v>-12.866666670000006</c:v>
                </c:pt>
                <c:pt idx="3324">
                  <c:v>-12.83333333</c:v>
                </c:pt>
                <c:pt idx="3325">
                  <c:v>-12.8</c:v>
                </c:pt>
                <c:pt idx="3326">
                  <c:v>-12.766666670000003</c:v>
                </c:pt>
                <c:pt idx="3327">
                  <c:v>-12.733333330000001</c:v>
                </c:pt>
                <c:pt idx="3328">
                  <c:v>-12.7</c:v>
                </c:pt>
                <c:pt idx="3329">
                  <c:v>-12.666666670000003</c:v>
                </c:pt>
                <c:pt idx="3330">
                  <c:v>-12.633333329999999</c:v>
                </c:pt>
                <c:pt idx="3331">
                  <c:v>-12.6</c:v>
                </c:pt>
                <c:pt idx="3332">
                  <c:v>-12.566666670000004</c:v>
                </c:pt>
                <c:pt idx="3333">
                  <c:v>-12.53333333</c:v>
                </c:pt>
                <c:pt idx="3334">
                  <c:v>-12.5</c:v>
                </c:pt>
                <c:pt idx="3335">
                  <c:v>-12.466666670000004</c:v>
                </c:pt>
                <c:pt idx="3336">
                  <c:v>-12.43333333</c:v>
                </c:pt>
                <c:pt idx="3337">
                  <c:v>-12.4</c:v>
                </c:pt>
                <c:pt idx="3338">
                  <c:v>-12.366666670000006</c:v>
                </c:pt>
                <c:pt idx="3339">
                  <c:v>-12.33333333</c:v>
                </c:pt>
                <c:pt idx="3340">
                  <c:v>-12.3</c:v>
                </c:pt>
                <c:pt idx="3341">
                  <c:v>-12.266666670000003</c:v>
                </c:pt>
                <c:pt idx="3342">
                  <c:v>-12.233333330000001</c:v>
                </c:pt>
                <c:pt idx="3343">
                  <c:v>-12.2</c:v>
                </c:pt>
                <c:pt idx="3344">
                  <c:v>-12.166666670000003</c:v>
                </c:pt>
                <c:pt idx="3345">
                  <c:v>-12.133333329999999</c:v>
                </c:pt>
                <c:pt idx="3346">
                  <c:v>-12.1</c:v>
                </c:pt>
                <c:pt idx="3347">
                  <c:v>-12.066666670000004</c:v>
                </c:pt>
                <c:pt idx="3348">
                  <c:v>-12.03333333</c:v>
                </c:pt>
                <c:pt idx="3349">
                  <c:v>-12</c:v>
                </c:pt>
                <c:pt idx="3350">
                  <c:v>-11.966666670000004</c:v>
                </c:pt>
                <c:pt idx="3351">
                  <c:v>-11.93333333</c:v>
                </c:pt>
                <c:pt idx="3352">
                  <c:v>-11.9</c:v>
                </c:pt>
                <c:pt idx="3353">
                  <c:v>-11.866666670000006</c:v>
                </c:pt>
                <c:pt idx="3354">
                  <c:v>-11.83333333</c:v>
                </c:pt>
                <c:pt idx="3355">
                  <c:v>-11.8</c:v>
                </c:pt>
                <c:pt idx="3356">
                  <c:v>-11.766666670000003</c:v>
                </c:pt>
                <c:pt idx="3357">
                  <c:v>-11.733333330000001</c:v>
                </c:pt>
                <c:pt idx="3358">
                  <c:v>-11.7</c:v>
                </c:pt>
                <c:pt idx="3359">
                  <c:v>-11.666666670000003</c:v>
                </c:pt>
                <c:pt idx="3360">
                  <c:v>-11.633333329999999</c:v>
                </c:pt>
                <c:pt idx="3361">
                  <c:v>-11.6</c:v>
                </c:pt>
                <c:pt idx="3362">
                  <c:v>-11.566666670000004</c:v>
                </c:pt>
                <c:pt idx="3363">
                  <c:v>-11.53333333</c:v>
                </c:pt>
                <c:pt idx="3364">
                  <c:v>-11.5</c:v>
                </c:pt>
                <c:pt idx="3365">
                  <c:v>-11.466666670000004</c:v>
                </c:pt>
                <c:pt idx="3366">
                  <c:v>-11.43333333</c:v>
                </c:pt>
                <c:pt idx="3367">
                  <c:v>-11.4</c:v>
                </c:pt>
                <c:pt idx="3368">
                  <c:v>-11.366666670000006</c:v>
                </c:pt>
                <c:pt idx="3369">
                  <c:v>-11.33333333</c:v>
                </c:pt>
                <c:pt idx="3370">
                  <c:v>-11.3</c:v>
                </c:pt>
                <c:pt idx="3371">
                  <c:v>-11.266666670000003</c:v>
                </c:pt>
                <c:pt idx="3372">
                  <c:v>-11.233333330000001</c:v>
                </c:pt>
                <c:pt idx="3373">
                  <c:v>-11.2</c:v>
                </c:pt>
                <c:pt idx="3374">
                  <c:v>-11.166666670000003</c:v>
                </c:pt>
                <c:pt idx="3375">
                  <c:v>-11.133333329999999</c:v>
                </c:pt>
                <c:pt idx="3376">
                  <c:v>-11.1</c:v>
                </c:pt>
                <c:pt idx="3377">
                  <c:v>-11.066666670000004</c:v>
                </c:pt>
                <c:pt idx="3378">
                  <c:v>-11.03333333</c:v>
                </c:pt>
                <c:pt idx="3379">
                  <c:v>-11</c:v>
                </c:pt>
                <c:pt idx="3380">
                  <c:v>-10.966666670000004</c:v>
                </c:pt>
                <c:pt idx="3381">
                  <c:v>-10.93333333</c:v>
                </c:pt>
                <c:pt idx="3382">
                  <c:v>-10.9</c:v>
                </c:pt>
                <c:pt idx="3383">
                  <c:v>-10.866666670000006</c:v>
                </c:pt>
                <c:pt idx="3384">
                  <c:v>-10.83333333</c:v>
                </c:pt>
                <c:pt idx="3385">
                  <c:v>-10.8</c:v>
                </c:pt>
                <c:pt idx="3386">
                  <c:v>-10.766666670000003</c:v>
                </c:pt>
                <c:pt idx="3387">
                  <c:v>-10.733333330000001</c:v>
                </c:pt>
                <c:pt idx="3388">
                  <c:v>-10.7</c:v>
                </c:pt>
                <c:pt idx="3389">
                  <c:v>-10.666666670000003</c:v>
                </c:pt>
                <c:pt idx="3390">
                  <c:v>-10.633333329999999</c:v>
                </c:pt>
                <c:pt idx="3391">
                  <c:v>-10.6</c:v>
                </c:pt>
                <c:pt idx="3392">
                  <c:v>-10.566666670000004</c:v>
                </c:pt>
                <c:pt idx="3393">
                  <c:v>-10.53333333</c:v>
                </c:pt>
                <c:pt idx="3394">
                  <c:v>-10.5</c:v>
                </c:pt>
                <c:pt idx="3395">
                  <c:v>-10.466666670000004</c:v>
                </c:pt>
                <c:pt idx="3396">
                  <c:v>-10.43333333</c:v>
                </c:pt>
                <c:pt idx="3397">
                  <c:v>-10.4</c:v>
                </c:pt>
                <c:pt idx="3398">
                  <c:v>-10.366666670000006</c:v>
                </c:pt>
                <c:pt idx="3399">
                  <c:v>-10.33333333</c:v>
                </c:pt>
                <c:pt idx="3400">
                  <c:v>-10.3</c:v>
                </c:pt>
                <c:pt idx="3401">
                  <c:v>-10.266666670000003</c:v>
                </c:pt>
                <c:pt idx="3402">
                  <c:v>-10.233333330000001</c:v>
                </c:pt>
                <c:pt idx="3403">
                  <c:v>-10.200000000000001</c:v>
                </c:pt>
                <c:pt idx="3404">
                  <c:v>-10.166666670000003</c:v>
                </c:pt>
                <c:pt idx="3405">
                  <c:v>-10.133333329999999</c:v>
                </c:pt>
                <c:pt idx="3406">
                  <c:v>-10.1</c:v>
                </c:pt>
                <c:pt idx="3407">
                  <c:v>-10.066666670000004</c:v>
                </c:pt>
                <c:pt idx="3408">
                  <c:v>-10.03333333</c:v>
                </c:pt>
                <c:pt idx="3409">
                  <c:v>-10</c:v>
                </c:pt>
                <c:pt idx="3410">
                  <c:v>-9.9666666670000055</c:v>
                </c:pt>
                <c:pt idx="3411">
                  <c:v>-9.9333333330000002</c:v>
                </c:pt>
                <c:pt idx="3412">
                  <c:v>-9.9</c:v>
                </c:pt>
                <c:pt idx="3413">
                  <c:v>-9.8666666670000041</c:v>
                </c:pt>
                <c:pt idx="3414">
                  <c:v>-9.8333333330000006</c:v>
                </c:pt>
                <c:pt idx="3415">
                  <c:v>-9.8000000000000007</c:v>
                </c:pt>
                <c:pt idx="3416">
                  <c:v>-9.7666666670000026</c:v>
                </c:pt>
                <c:pt idx="3417">
                  <c:v>-9.7333333329999991</c:v>
                </c:pt>
                <c:pt idx="3418">
                  <c:v>-9.7000000000000011</c:v>
                </c:pt>
                <c:pt idx="3419">
                  <c:v>-9.666666667000003</c:v>
                </c:pt>
                <c:pt idx="3420">
                  <c:v>-9.6333333329999995</c:v>
                </c:pt>
                <c:pt idx="3421">
                  <c:v>-9.6</c:v>
                </c:pt>
                <c:pt idx="3422">
                  <c:v>-9.5666666670000033</c:v>
                </c:pt>
                <c:pt idx="3423">
                  <c:v>-9.5333333330000016</c:v>
                </c:pt>
                <c:pt idx="3424">
                  <c:v>-9.5</c:v>
                </c:pt>
                <c:pt idx="3425">
                  <c:v>-9.4666666670000055</c:v>
                </c:pt>
                <c:pt idx="3426">
                  <c:v>-9.4333333330000002</c:v>
                </c:pt>
                <c:pt idx="3427">
                  <c:v>-9.4</c:v>
                </c:pt>
                <c:pt idx="3428">
                  <c:v>-9.3666666670000041</c:v>
                </c:pt>
                <c:pt idx="3429">
                  <c:v>-9.3333333330000006</c:v>
                </c:pt>
                <c:pt idx="3430">
                  <c:v>-9.3000000000000007</c:v>
                </c:pt>
                <c:pt idx="3431">
                  <c:v>-9.2666666670000026</c:v>
                </c:pt>
                <c:pt idx="3432">
                  <c:v>-9.2333333329999991</c:v>
                </c:pt>
                <c:pt idx="3433">
                  <c:v>-9.2000000000000011</c:v>
                </c:pt>
                <c:pt idx="3434">
                  <c:v>-9.166666667000003</c:v>
                </c:pt>
                <c:pt idx="3435">
                  <c:v>-9.1333333329999995</c:v>
                </c:pt>
                <c:pt idx="3436">
                  <c:v>-9.1</c:v>
                </c:pt>
                <c:pt idx="3437">
                  <c:v>-9.0666666670000033</c:v>
                </c:pt>
                <c:pt idx="3438">
                  <c:v>-9.0333333330000016</c:v>
                </c:pt>
                <c:pt idx="3439">
                  <c:v>-9</c:v>
                </c:pt>
                <c:pt idx="3440">
                  <c:v>-8.9666666670000055</c:v>
                </c:pt>
                <c:pt idx="3441">
                  <c:v>-8.9333333330000002</c:v>
                </c:pt>
                <c:pt idx="3442">
                  <c:v>-8.9</c:v>
                </c:pt>
                <c:pt idx="3443">
                  <c:v>-8.8666666670000041</c:v>
                </c:pt>
                <c:pt idx="3444">
                  <c:v>-8.8333333330000006</c:v>
                </c:pt>
                <c:pt idx="3445">
                  <c:v>-8.8000000000000007</c:v>
                </c:pt>
                <c:pt idx="3446">
                  <c:v>-8.7666666670000026</c:v>
                </c:pt>
                <c:pt idx="3447">
                  <c:v>-8.7333333329999991</c:v>
                </c:pt>
                <c:pt idx="3448">
                  <c:v>-8.7000000000000011</c:v>
                </c:pt>
                <c:pt idx="3449">
                  <c:v>-8.666666667000003</c:v>
                </c:pt>
                <c:pt idx="3450">
                  <c:v>-8.6333333329999995</c:v>
                </c:pt>
                <c:pt idx="3451">
                  <c:v>-8.6</c:v>
                </c:pt>
                <c:pt idx="3452">
                  <c:v>-8.5666666670000033</c:v>
                </c:pt>
                <c:pt idx="3453">
                  <c:v>-8.5333333330000016</c:v>
                </c:pt>
                <c:pt idx="3454">
                  <c:v>-8.5</c:v>
                </c:pt>
                <c:pt idx="3455">
                  <c:v>-8.4666666670000055</c:v>
                </c:pt>
                <c:pt idx="3456">
                  <c:v>-8.4333333330000002</c:v>
                </c:pt>
                <c:pt idx="3457">
                  <c:v>-8.4</c:v>
                </c:pt>
                <c:pt idx="3458">
                  <c:v>-8.3666666670000041</c:v>
                </c:pt>
                <c:pt idx="3459">
                  <c:v>-8.3333333330000006</c:v>
                </c:pt>
                <c:pt idx="3460">
                  <c:v>-8.3000000000000007</c:v>
                </c:pt>
                <c:pt idx="3461">
                  <c:v>-8.2666666670000026</c:v>
                </c:pt>
                <c:pt idx="3462">
                  <c:v>-8.2333333329999991</c:v>
                </c:pt>
                <c:pt idx="3463">
                  <c:v>-8.2000000000000011</c:v>
                </c:pt>
                <c:pt idx="3464">
                  <c:v>-8.166666667000003</c:v>
                </c:pt>
                <c:pt idx="3465">
                  <c:v>-8.1333333329999995</c:v>
                </c:pt>
                <c:pt idx="3466">
                  <c:v>-8.1</c:v>
                </c:pt>
                <c:pt idx="3467">
                  <c:v>-8.0666666670000033</c:v>
                </c:pt>
                <c:pt idx="3468">
                  <c:v>-8.0333333330000016</c:v>
                </c:pt>
                <c:pt idx="3469">
                  <c:v>-8</c:v>
                </c:pt>
                <c:pt idx="3470">
                  <c:v>-7.9666666670000001</c:v>
                </c:pt>
                <c:pt idx="3471">
                  <c:v>-7.933333333000002</c:v>
                </c:pt>
                <c:pt idx="3472">
                  <c:v>-7.9</c:v>
                </c:pt>
                <c:pt idx="3473">
                  <c:v>-7.8666666669999978</c:v>
                </c:pt>
                <c:pt idx="3474">
                  <c:v>-7.8333333329999997</c:v>
                </c:pt>
                <c:pt idx="3475">
                  <c:v>-7.8</c:v>
                </c:pt>
                <c:pt idx="3476">
                  <c:v>-7.766666667</c:v>
                </c:pt>
                <c:pt idx="3477">
                  <c:v>-7.7333333330000018</c:v>
                </c:pt>
                <c:pt idx="3478">
                  <c:v>-7.7</c:v>
                </c:pt>
                <c:pt idx="3479">
                  <c:v>-7.6666666669999977</c:v>
                </c:pt>
                <c:pt idx="3480">
                  <c:v>-7.6333333330000004</c:v>
                </c:pt>
                <c:pt idx="3481">
                  <c:v>-7.6</c:v>
                </c:pt>
                <c:pt idx="3482">
                  <c:v>-7.566666666999998</c:v>
                </c:pt>
                <c:pt idx="3483">
                  <c:v>-7.5333333329999999</c:v>
                </c:pt>
                <c:pt idx="3484">
                  <c:v>-7.5</c:v>
                </c:pt>
                <c:pt idx="3485">
                  <c:v>-7.4666666670000001</c:v>
                </c:pt>
                <c:pt idx="3486">
                  <c:v>-7.433333333000002</c:v>
                </c:pt>
                <c:pt idx="3487">
                  <c:v>-7.4</c:v>
                </c:pt>
                <c:pt idx="3488">
                  <c:v>-7.3666666669999978</c:v>
                </c:pt>
                <c:pt idx="3489">
                  <c:v>-7.3333333329999997</c:v>
                </c:pt>
                <c:pt idx="3490">
                  <c:v>-7.3</c:v>
                </c:pt>
                <c:pt idx="3491">
                  <c:v>-7.266666667</c:v>
                </c:pt>
                <c:pt idx="3492">
                  <c:v>-7.2333333330000018</c:v>
                </c:pt>
                <c:pt idx="3493">
                  <c:v>-7.2</c:v>
                </c:pt>
                <c:pt idx="3494">
                  <c:v>-7.1666666669999977</c:v>
                </c:pt>
                <c:pt idx="3495">
                  <c:v>-7.1333333330000004</c:v>
                </c:pt>
                <c:pt idx="3496">
                  <c:v>-7.1</c:v>
                </c:pt>
                <c:pt idx="3497">
                  <c:v>-7.066666666999998</c:v>
                </c:pt>
                <c:pt idx="3498">
                  <c:v>-7.0333333329999999</c:v>
                </c:pt>
                <c:pt idx="3499">
                  <c:v>-7</c:v>
                </c:pt>
                <c:pt idx="3500">
                  <c:v>-6.9666666670000001</c:v>
                </c:pt>
                <c:pt idx="3501">
                  <c:v>-6.933333333000002</c:v>
                </c:pt>
                <c:pt idx="3502">
                  <c:v>-6.9</c:v>
                </c:pt>
                <c:pt idx="3503">
                  <c:v>-6.8666666669999978</c:v>
                </c:pt>
                <c:pt idx="3504">
                  <c:v>-6.8333333329999997</c:v>
                </c:pt>
                <c:pt idx="3505">
                  <c:v>-6.8</c:v>
                </c:pt>
                <c:pt idx="3506">
                  <c:v>-6.766666667</c:v>
                </c:pt>
                <c:pt idx="3507">
                  <c:v>-6.7333333330000018</c:v>
                </c:pt>
                <c:pt idx="3508">
                  <c:v>-6.7</c:v>
                </c:pt>
                <c:pt idx="3509">
                  <c:v>-6.6666666669999977</c:v>
                </c:pt>
                <c:pt idx="3510">
                  <c:v>-6.6333333330000004</c:v>
                </c:pt>
                <c:pt idx="3511">
                  <c:v>-6.6</c:v>
                </c:pt>
                <c:pt idx="3512">
                  <c:v>-6.566666666999998</c:v>
                </c:pt>
                <c:pt idx="3513">
                  <c:v>-6.5333333329999999</c:v>
                </c:pt>
                <c:pt idx="3514">
                  <c:v>-6.5</c:v>
                </c:pt>
                <c:pt idx="3515">
                  <c:v>-6.4666666670000001</c:v>
                </c:pt>
                <c:pt idx="3516">
                  <c:v>-6.433333333000002</c:v>
                </c:pt>
                <c:pt idx="3517">
                  <c:v>-6.4</c:v>
                </c:pt>
                <c:pt idx="3518">
                  <c:v>-6.3666666669999978</c:v>
                </c:pt>
                <c:pt idx="3519">
                  <c:v>-6.3333333329999997</c:v>
                </c:pt>
                <c:pt idx="3520">
                  <c:v>-6.3</c:v>
                </c:pt>
                <c:pt idx="3521">
                  <c:v>-6.266666667</c:v>
                </c:pt>
                <c:pt idx="3522">
                  <c:v>-6.2333333330000018</c:v>
                </c:pt>
                <c:pt idx="3523">
                  <c:v>-6.2</c:v>
                </c:pt>
                <c:pt idx="3524">
                  <c:v>-6.1666666669999977</c:v>
                </c:pt>
                <c:pt idx="3525">
                  <c:v>-6.1333333330000004</c:v>
                </c:pt>
                <c:pt idx="3526">
                  <c:v>-6.1</c:v>
                </c:pt>
                <c:pt idx="3527">
                  <c:v>-6.066666666999998</c:v>
                </c:pt>
                <c:pt idx="3528">
                  <c:v>-6.0333333329999999</c:v>
                </c:pt>
                <c:pt idx="3529">
                  <c:v>-6</c:v>
                </c:pt>
                <c:pt idx="3530">
                  <c:v>-5.9666666670000001</c:v>
                </c:pt>
                <c:pt idx="3531">
                  <c:v>-5.933333333000002</c:v>
                </c:pt>
                <c:pt idx="3532">
                  <c:v>-5.9</c:v>
                </c:pt>
                <c:pt idx="3533">
                  <c:v>-5.8666666669999978</c:v>
                </c:pt>
                <c:pt idx="3534">
                  <c:v>-5.8333333329999997</c:v>
                </c:pt>
                <c:pt idx="3535">
                  <c:v>-5.8</c:v>
                </c:pt>
                <c:pt idx="3536">
                  <c:v>-5.766666667</c:v>
                </c:pt>
                <c:pt idx="3537">
                  <c:v>-5.7333333330000018</c:v>
                </c:pt>
                <c:pt idx="3538">
                  <c:v>-5.7</c:v>
                </c:pt>
                <c:pt idx="3539">
                  <c:v>-5.6666666669999977</c:v>
                </c:pt>
                <c:pt idx="3540">
                  <c:v>-5.6333333330000004</c:v>
                </c:pt>
                <c:pt idx="3541">
                  <c:v>-5.6</c:v>
                </c:pt>
                <c:pt idx="3542">
                  <c:v>-5.566666666999998</c:v>
                </c:pt>
                <c:pt idx="3543">
                  <c:v>-5.5333333329999999</c:v>
                </c:pt>
                <c:pt idx="3544">
                  <c:v>-5.5</c:v>
                </c:pt>
                <c:pt idx="3545">
                  <c:v>-5.4666666670000001</c:v>
                </c:pt>
                <c:pt idx="3546">
                  <c:v>-5.433333333000002</c:v>
                </c:pt>
                <c:pt idx="3547">
                  <c:v>-5.4</c:v>
                </c:pt>
                <c:pt idx="3548">
                  <c:v>-5.3666666669999978</c:v>
                </c:pt>
                <c:pt idx="3549">
                  <c:v>-5.3333333329999997</c:v>
                </c:pt>
                <c:pt idx="3550">
                  <c:v>-5.3</c:v>
                </c:pt>
                <c:pt idx="3551">
                  <c:v>-5.266666667</c:v>
                </c:pt>
                <c:pt idx="3552">
                  <c:v>-5.2333333330000018</c:v>
                </c:pt>
                <c:pt idx="3553">
                  <c:v>-5.2</c:v>
                </c:pt>
                <c:pt idx="3554">
                  <c:v>-5.1666666669999977</c:v>
                </c:pt>
                <c:pt idx="3555">
                  <c:v>-5.1333333330000004</c:v>
                </c:pt>
                <c:pt idx="3556">
                  <c:v>-5.0999999999999996</c:v>
                </c:pt>
                <c:pt idx="3557">
                  <c:v>-5.066666666999998</c:v>
                </c:pt>
                <c:pt idx="3558">
                  <c:v>-5.0333333329999999</c:v>
                </c:pt>
                <c:pt idx="3559">
                  <c:v>-5</c:v>
                </c:pt>
                <c:pt idx="3560">
                  <c:v>-4.9666666670000001</c:v>
                </c:pt>
                <c:pt idx="3561">
                  <c:v>-4.933333333000002</c:v>
                </c:pt>
                <c:pt idx="3562">
                  <c:v>-4.9000000000000004</c:v>
                </c:pt>
                <c:pt idx="3563">
                  <c:v>-4.8666666669999978</c:v>
                </c:pt>
                <c:pt idx="3564">
                  <c:v>-4.8333333329999997</c:v>
                </c:pt>
                <c:pt idx="3565">
                  <c:v>-4.8</c:v>
                </c:pt>
                <c:pt idx="3566">
                  <c:v>-4.766666667</c:v>
                </c:pt>
                <c:pt idx="3567">
                  <c:v>-4.7333333330000018</c:v>
                </c:pt>
                <c:pt idx="3568">
                  <c:v>-4.7</c:v>
                </c:pt>
                <c:pt idx="3569">
                  <c:v>-4.6666666669999977</c:v>
                </c:pt>
                <c:pt idx="3570">
                  <c:v>-4.6333333330000004</c:v>
                </c:pt>
                <c:pt idx="3571">
                  <c:v>-4.5999999999999996</c:v>
                </c:pt>
                <c:pt idx="3572">
                  <c:v>-4.566666666999998</c:v>
                </c:pt>
                <c:pt idx="3573">
                  <c:v>-4.5333333329999999</c:v>
                </c:pt>
                <c:pt idx="3574">
                  <c:v>-4.5</c:v>
                </c:pt>
                <c:pt idx="3575">
                  <c:v>-4.4666666670000001</c:v>
                </c:pt>
                <c:pt idx="3576">
                  <c:v>-4.433333333000002</c:v>
                </c:pt>
                <c:pt idx="3577">
                  <c:v>-4.4000000000000004</c:v>
                </c:pt>
                <c:pt idx="3578">
                  <c:v>-4.3666666669999978</c:v>
                </c:pt>
                <c:pt idx="3579">
                  <c:v>-4.3333333329999997</c:v>
                </c:pt>
                <c:pt idx="3580">
                  <c:v>-4.3</c:v>
                </c:pt>
                <c:pt idx="3581">
                  <c:v>-4.266666667</c:v>
                </c:pt>
                <c:pt idx="3582">
                  <c:v>-4.2333333330000018</c:v>
                </c:pt>
                <c:pt idx="3583">
                  <c:v>-4.2</c:v>
                </c:pt>
                <c:pt idx="3584">
                  <c:v>-4.1666666669999977</c:v>
                </c:pt>
                <c:pt idx="3585">
                  <c:v>-4.1333333330000004</c:v>
                </c:pt>
                <c:pt idx="3586">
                  <c:v>-4.0999999999999996</c:v>
                </c:pt>
                <c:pt idx="3587">
                  <c:v>-4.066666666999998</c:v>
                </c:pt>
                <c:pt idx="3588">
                  <c:v>-4.0333333329999999</c:v>
                </c:pt>
                <c:pt idx="3589">
                  <c:v>-4</c:v>
                </c:pt>
                <c:pt idx="3590">
                  <c:v>-3.9666666669999997</c:v>
                </c:pt>
                <c:pt idx="3591">
                  <c:v>-3.9333333330000002</c:v>
                </c:pt>
                <c:pt idx="3592">
                  <c:v>-3.9</c:v>
                </c:pt>
                <c:pt idx="3593">
                  <c:v>-3.8666666669999992</c:v>
                </c:pt>
                <c:pt idx="3594">
                  <c:v>-3.8333333330000001</c:v>
                </c:pt>
                <c:pt idx="3595">
                  <c:v>-3.8</c:v>
                </c:pt>
                <c:pt idx="3596">
                  <c:v>-3.766666667</c:v>
                </c:pt>
                <c:pt idx="3597">
                  <c:v>-3.733333333</c:v>
                </c:pt>
                <c:pt idx="3598">
                  <c:v>-3.7</c:v>
                </c:pt>
                <c:pt idx="3599">
                  <c:v>-3.6666666669999999</c:v>
                </c:pt>
                <c:pt idx="3600">
                  <c:v>-3.6333333330000004</c:v>
                </c:pt>
                <c:pt idx="3601">
                  <c:v>-3.6</c:v>
                </c:pt>
                <c:pt idx="3602">
                  <c:v>-3.5666666669999998</c:v>
                </c:pt>
                <c:pt idx="3603">
                  <c:v>-3.5333333330000003</c:v>
                </c:pt>
                <c:pt idx="3604">
                  <c:v>-3.5</c:v>
                </c:pt>
                <c:pt idx="3605">
                  <c:v>-3.4666666669999997</c:v>
                </c:pt>
                <c:pt idx="3606">
                  <c:v>-3.4333333330000002</c:v>
                </c:pt>
                <c:pt idx="3607">
                  <c:v>-3.4</c:v>
                </c:pt>
                <c:pt idx="3608">
                  <c:v>-3.3666666669999992</c:v>
                </c:pt>
                <c:pt idx="3609">
                  <c:v>-3.3333333330000001</c:v>
                </c:pt>
                <c:pt idx="3610">
                  <c:v>-3.3</c:v>
                </c:pt>
                <c:pt idx="3611">
                  <c:v>-3.266666667</c:v>
                </c:pt>
                <c:pt idx="3612">
                  <c:v>-3.233333333</c:v>
                </c:pt>
                <c:pt idx="3613">
                  <c:v>-3.2</c:v>
                </c:pt>
                <c:pt idx="3614">
                  <c:v>-3.1666666669999999</c:v>
                </c:pt>
                <c:pt idx="3615">
                  <c:v>-3.1333333330000004</c:v>
                </c:pt>
                <c:pt idx="3616">
                  <c:v>-3.1</c:v>
                </c:pt>
                <c:pt idx="3617">
                  <c:v>-3.0666666669999998</c:v>
                </c:pt>
                <c:pt idx="3618">
                  <c:v>-3.0333333330000003</c:v>
                </c:pt>
                <c:pt idx="3619">
                  <c:v>-3</c:v>
                </c:pt>
                <c:pt idx="3620">
                  <c:v>-2.9666666669999997</c:v>
                </c:pt>
                <c:pt idx="3621">
                  <c:v>-2.9333333330000002</c:v>
                </c:pt>
                <c:pt idx="3622">
                  <c:v>-2.9</c:v>
                </c:pt>
                <c:pt idx="3623">
                  <c:v>-2.8666666669999992</c:v>
                </c:pt>
                <c:pt idx="3624">
                  <c:v>-2.8333333330000001</c:v>
                </c:pt>
                <c:pt idx="3625">
                  <c:v>-2.8</c:v>
                </c:pt>
                <c:pt idx="3626">
                  <c:v>-2.766666667</c:v>
                </c:pt>
                <c:pt idx="3627">
                  <c:v>-2.733333333</c:v>
                </c:pt>
                <c:pt idx="3628">
                  <c:v>-2.7</c:v>
                </c:pt>
                <c:pt idx="3629">
                  <c:v>-2.6666666669999999</c:v>
                </c:pt>
                <c:pt idx="3630">
                  <c:v>-2.6333333330000004</c:v>
                </c:pt>
                <c:pt idx="3631">
                  <c:v>-2.6</c:v>
                </c:pt>
                <c:pt idx="3632">
                  <c:v>-2.5666666669999998</c:v>
                </c:pt>
                <c:pt idx="3633">
                  <c:v>-2.5333333330000003</c:v>
                </c:pt>
                <c:pt idx="3634">
                  <c:v>-2.5</c:v>
                </c:pt>
                <c:pt idx="3635">
                  <c:v>-2.4666666669999997</c:v>
                </c:pt>
                <c:pt idx="3636">
                  <c:v>-2.4333333330000002</c:v>
                </c:pt>
                <c:pt idx="3637">
                  <c:v>-2.4</c:v>
                </c:pt>
                <c:pt idx="3638">
                  <c:v>-2.3666666669999992</c:v>
                </c:pt>
                <c:pt idx="3639">
                  <c:v>-2.3333333330000001</c:v>
                </c:pt>
                <c:pt idx="3640">
                  <c:v>-2.2999999999999998</c:v>
                </c:pt>
                <c:pt idx="3641">
                  <c:v>-2.266666667</c:v>
                </c:pt>
                <c:pt idx="3642">
                  <c:v>-2.233333333</c:v>
                </c:pt>
                <c:pt idx="3643">
                  <c:v>-2.2000000000000002</c:v>
                </c:pt>
                <c:pt idx="3644">
                  <c:v>-2.1666666669999999</c:v>
                </c:pt>
                <c:pt idx="3645">
                  <c:v>-2.1333333330000004</c:v>
                </c:pt>
                <c:pt idx="3646">
                  <c:v>-2.1</c:v>
                </c:pt>
                <c:pt idx="3647">
                  <c:v>-2.0666666669999998</c:v>
                </c:pt>
                <c:pt idx="3648">
                  <c:v>-2.0333333330000003</c:v>
                </c:pt>
                <c:pt idx="3649">
                  <c:v>-2</c:v>
                </c:pt>
                <c:pt idx="3650">
                  <c:v>-1.9666666669999999</c:v>
                </c:pt>
                <c:pt idx="3651">
                  <c:v>-1.933333333</c:v>
                </c:pt>
                <c:pt idx="3652">
                  <c:v>-1.9000000000000001</c:v>
                </c:pt>
                <c:pt idx="3653">
                  <c:v>-1.8666666669999998</c:v>
                </c:pt>
                <c:pt idx="3654">
                  <c:v>-1.8333333329999995</c:v>
                </c:pt>
                <c:pt idx="3655">
                  <c:v>-1.8</c:v>
                </c:pt>
                <c:pt idx="3656">
                  <c:v>-1.7666666669999995</c:v>
                </c:pt>
                <c:pt idx="3657">
                  <c:v>-1.7333333329999996</c:v>
                </c:pt>
                <c:pt idx="3658">
                  <c:v>-1.7</c:v>
                </c:pt>
                <c:pt idx="3659">
                  <c:v>-1.6666666669999999</c:v>
                </c:pt>
                <c:pt idx="3660">
                  <c:v>-1.6333333329999995</c:v>
                </c:pt>
                <c:pt idx="3661">
                  <c:v>-1.6</c:v>
                </c:pt>
                <c:pt idx="3662">
                  <c:v>-1.5666666669999998</c:v>
                </c:pt>
                <c:pt idx="3663">
                  <c:v>-1.5333333329999996</c:v>
                </c:pt>
                <c:pt idx="3664">
                  <c:v>-1.5</c:v>
                </c:pt>
                <c:pt idx="3665">
                  <c:v>-1.4666666669999995</c:v>
                </c:pt>
                <c:pt idx="3666">
                  <c:v>-1.4333333329999995</c:v>
                </c:pt>
                <c:pt idx="3667">
                  <c:v>-1.4</c:v>
                </c:pt>
                <c:pt idx="3668">
                  <c:v>-1.3666666669999998</c:v>
                </c:pt>
                <c:pt idx="3669">
                  <c:v>-1.3333333329999995</c:v>
                </c:pt>
                <c:pt idx="3670">
                  <c:v>-1.3</c:v>
                </c:pt>
                <c:pt idx="3671">
                  <c:v>-1.2666666669999995</c:v>
                </c:pt>
                <c:pt idx="3672">
                  <c:v>-1.2333333329999996</c:v>
                </c:pt>
                <c:pt idx="3673">
                  <c:v>-1.2</c:v>
                </c:pt>
                <c:pt idx="3674">
                  <c:v>-1.1666666669999999</c:v>
                </c:pt>
                <c:pt idx="3675">
                  <c:v>-1.1333333329999995</c:v>
                </c:pt>
                <c:pt idx="3676">
                  <c:v>-1.1000000000000001</c:v>
                </c:pt>
                <c:pt idx="3677">
                  <c:v>-1.0666666669999998</c:v>
                </c:pt>
                <c:pt idx="3678">
                  <c:v>-1.0333333329999996</c:v>
                </c:pt>
                <c:pt idx="3679">
                  <c:v>-1</c:v>
                </c:pt>
                <c:pt idx="3680">
                  <c:v>-0.96666666700000003</c:v>
                </c:pt>
                <c:pt idx="3681">
                  <c:v>-0.93333333299999999</c:v>
                </c:pt>
                <c:pt idx="3682">
                  <c:v>-0.9</c:v>
                </c:pt>
                <c:pt idx="3683">
                  <c:v>-0.86666666699999995</c:v>
                </c:pt>
                <c:pt idx="3684">
                  <c:v>-0.83333333300000001</c:v>
                </c:pt>
                <c:pt idx="3685">
                  <c:v>-0.8</c:v>
                </c:pt>
                <c:pt idx="3686">
                  <c:v>-0.76666666700000019</c:v>
                </c:pt>
                <c:pt idx="3687">
                  <c:v>-0.73333333300000003</c:v>
                </c:pt>
                <c:pt idx="3688">
                  <c:v>-0.70000000000000018</c:v>
                </c:pt>
                <c:pt idx="3689">
                  <c:v>-0.66666666700000021</c:v>
                </c:pt>
                <c:pt idx="3690">
                  <c:v>-0.63333333300000005</c:v>
                </c:pt>
                <c:pt idx="3691">
                  <c:v>-0.6000000000000002</c:v>
                </c:pt>
                <c:pt idx="3692">
                  <c:v>-0.56666666700000001</c:v>
                </c:pt>
                <c:pt idx="3693">
                  <c:v>-0.53333333299999997</c:v>
                </c:pt>
                <c:pt idx="3694">
                  <c:v>-0.5</c:v>
                </c:pt>
                <c:pt idx="3695">
                  <c:v>-0.46666666700000015</c:v>
                </c:pt>
                <c:pt idx="3696">
                  <c:v>-0.4333333330000001</c:v>
                </c:pt>
                <c:pt idx="3697">
                  <c:v>-0.4</c:v>
                </c:pt>
                <c:pt idx="3698">
                  <c:v>-0.36666666700000022</c:v>
                </c:pt>
                <c:pt idx="3699">
                  <c:v>-0.33333333300000012</c:v>
                </c:pt>
                <c:pt idx="3700">
                  <c:v>-0.3000000000000001</c:v>
                </c:pt>
                <c:pt idx="3701">
                  <c:v>-0.26666666700000013</c:v>
                </c:pt>
                <c:pt idx="3702">
                  <c:v>-0.23333333300000006</c:v>
                </c:pt>
                <c:pt idx="3703">
                  <c:v>-0.2</c:v>
                </c:pt>
                <c:pt idx="3704">
                  <c:v>-0.16666666699999994</c:v>
                </c:pt>
                <c:pt idx="3705">
                  <c:v>-0.13333333300000005</c:v>
                </c:pt>
                <c:pt idx="3706">
                  <c:v>-0.1</c:v>
                </c:pt>
                <c:pt idx="3707">
                  <c:v>-6.6666666999999999E-2</c:v>
                </c:pt>
                <c:pt idx="3708">
                  <c:v>-3.3333333000000014E-2</c:v>
                </c:pt>
                <c:pt idx="3709">
                  <c:v>0</c:v>
                </c:pt>
                <c:pt idx="3710">
                  <c:v>3.3333333000000014E-2</c:v>
                </c:pt>
                <c:pt idx="3711">
                  <c:v>6.6666666999999999E-2</c:v>
                </c:pt>
                <c:pt idx="3712">
                  <c:v>0.1</c:v>
                </c:pt>
                <c:pt idx="3713">
                  <c:v>0.13333333300000005</c:v>
                </c:pt>
                <c:pt idx="3714">
                  <c:v>0.16666666699999994</c:v>
                </c:pt>
                <c:pt idx="3715">
                  <c:v>0.2</c:v>
                </c:pt>
                <c:pt idx="3716">
                  <c:v>0.23333333300000006</c:v>
                </c:pt>
                <c:pt idx="3717">
                  <c:v>0.26666666700000013</c:v>
                </c:pt>
                <c:pt idx="3718">
                  <c:v>0.3000000000000001</c:v>
                </c:pt>
                <c:pt idx="3719">
                  <c:v>0.33333333300000012</c:v>
                </c:pt>
                <c:pt idx="3720">
                  <c:v>0.36666666700000022</c:v>
                </c:pt>
                <c:pt idx="3721">
                  <c:v>0.4</c:v>
                </c:pt>
                <c:pt idx="3722">
                  <c:v>0.4333333330000001</c:v>
                </c:pt>
                <c:pt idx="3723">
                  <c:v>0.46666666700000015</c:v>
                </c:pt>
                <c:pt idx="3724">
                  <c:v>0.5</c:v>
                </c:pt>
                <c:pt idx="3725">
                  <c:v>0.53333333299999997</c:v>
                </c:pt>
                <c:pt idx="3726">
                  <c:v>0.56666666700000001</c:v>
                </c:pt>
                <c:pt idx="3727">
                  <c:v>0.6000000000000002</c:v>
                </c:pt>
                <c:pt idx="3728">
                  <c:v>0.63333333300000005</c:v>
                </c:pt>
                <c:pt idx="3729">
                  <c:v>0.66666666700000021</c:v>
                </c:pt>
                <c:pt idx="3730">
                  <c:v>0.70000000000000018</c:v>
                </c:pt>
                <c:pt idx="3731">
                  <c:v>0.73333333300000003</c:v>
                </c:pt>
                <c:pt idx="3732">
                  <c:v>0.76666666700000019</c:v>
                </c:pt>
                <c:pt idx="3733">
                  <c:v>0.8</c:v>
                </c:pt>
                <c:pt idx="3734">
                  <c:v>0.83333333300000001</c:v>
                </c:pt>
                <c:pt idx="3735">
                  <c:v>0.86666666699999995</c:v>
                </c:pt>
                <c:pt idx="3736">
                  <c:v>0.9</c:v>
                </c:pt>
                <c:pt idx="3737">
                  <c:v>0.93333333299999999</c:v>
                </c:pt>
                <c:pt idx="3738">
                  <c:v>0.96666666700000003</c:v>
                </c:pt>
                <c:pt idx="3739">
                  <c:v>1</c:v>
                </c:pt>
                <c:pt idx="3740">
                  <c:v>1.0333333329999996</c:v>
                </c:pt>
                <c:pt idx="3741">
                  <c:v>1.0666666669999998</c:v>
                </c:pt>
                <c:pt idx="3742">
                  <c:v>1.1000000000000001</c:v>
                </c:pt>
                <c:pt idx="3743">
                  <c:v>1.1333333329999995</c:v>
                </c:pt>
                <c:pt idx="3744">
                  <c:v>1.1666666669999999</c:v>
                </c:pt>
                <c:pt idx="3745">
                  <c:v>1.2</c:v>
                </c:pt>
                <c:pt idx="3746">
                  <c:v>1.2333333329999996</c:v>
                </c:pt>
                <c:pt idx="3747">
                  <c:v>1.2666666669999995</c:v>
                </c:pt>
                <c:pt idx="3748">
                  <c:v>1.3</c:v>
                </c:pt>
                <c:pt idx="3749">
                  <c:v>1.3333333329999995</c:v>
                </c:pt>
                <c:pt idx="3750">
                  <c:v>1.3666666669999998</c:v>
                </c:pt>
                <c:pt idx="3751">
                  <c:v>1.4</c:v>
                </c:pt>
                <c:pt idx="3752">
                  <c:v>1.4333333329999995</c:v>
                </c:pt>
                <c:pt idx="3753">
                  <c:v>1.4666666669999995</c:v>
                </c:pt>
                <c:pt idx="3754">
                  <c:v>1.5</c:v>
                </c:pt>
                <c:pt idx="3755">
                  <c:v>1.5333333329999996</c:v>
                </c:pt>
                <c:pt idx="3756">
                  <c:v>1.5666666669999998</c:v>
                </c:pt>
                <c:pt idx="3757">
                  <c:v>1.6</c:v>
                </c:pt>
                <c:pt idx="3758">
                  <c:v>1.6333333329999995</c:v>
                </c:pt>
                <c:pt idx="3759">
                  <c:v>1.6666666669999999</c:v>
                </c:pt>
                <c:pt idx="3760">
                  <c:v>1.7</c:v>
                </c:pt>
                <c:pt idx="3761">
                  <c:v>1.7333333329999996</c:v>
                </c:pt>
                <c:pt idx="3762">
                  <c:v>1.7666666669999995</c:v>
                </c:pt>
                <c:pt idx="3763">
                  <c:v>1.8</c:v>
                </c:pt>
                <c:pt idx="3764">
                  <c:v>1.8333333329999995</c:v>
                </c:pt>
                <c:pt idx="3765">
                  <c:v>1.8666666669999998</c:v>
                </c:pt>
                <c:pt idx="3766">
                  <c:v>1.9000000000000001</c:v>
                </c:pt>
                <c:pt idx="3767">
                  <c:v>1.933333333</c:v>
                </c:pt>
                <c:pt idx="3768">
                  <c:v>1.9666666669999999</c:v>
                </c:pt>
                <c:pt idx="3769">
                  <c:v>2</c:v>
                </c:pt>
                <c:pt idx="3770">
                  <c:v>2.0333333330000003</c:v>
                </c:pt>
                <c:pt idx="3771">
                  <c:v>2.0666666669999998</c:v>
                </c:pt>
                <c:pt idx="3772">
                  <c:v>2.1</c:v>
                </c:pt>
                <c:pt idx="3773">
                  <c:v>2.1333333330000004</c:v>
                </c:pt>
                <c:pt idx="3774">
                  <c:v>2.1666666669999999</c:v>
                </c:pt>
                <c:pt idx="3775">
                  <c:v>2.2000000000000002</c:v>
                </c:pt>
                <c:pt idx="3776">
                  <c:v>2.233333333</c:v>
                </c:pt>
                <c:pt idx="3777">
                  <c:v>2.266666667</c:v>
                </c:pt>
                <c:pt idx="3778">
                  <c:v>2.2999999999999998</c:v>
                </c:pt>
                <c:pt idx="3779">
                  <c:v>2.3333333330000001</c:v>
                </c:pt>
                <c:pt idx="3780">
                  <c:v>2.3666666669999992</c:v>
                </c:pt>
                <c:pt idx="3781">
                  <c:v>2.4</c:v>
                </c:pt>
                <c:pt idx="3782">
                  <c:v>2.4333333330000002</c:v>
                </c:pt>
                <c:pt idx="3783">
                  <c:v>2.4666666669999997</c:v>
                </c:pt>
                <c:pt idx="3784">
                  <c:v>2.5</c:v>
                </c:pt>
                <c:pt idx="3785">
                  <c:v>2.5333333330000003</c:v>
                </c:pt>
                <c:pt idx="3786">
                  <c:v>2.5666666669999998</c:v>
                </c:pt>
                <c:pt idx="3787">
                  <c:v>2.6</c:v>
                </c:pt>
                <c:pt idx="3788">
                  <c:v>2.6333333330000004</c:v>
                </c:pt>
                <c:pt idx="3789">
                  <c:v>2.6666666669999999</c:v>
                </c:pt>
                <c:pt idx="3790">
                  <c:v>2.7</c:v>
                </c:pt>
                <c:pt idx="3791">
                  <c:v>2.733333333</c:v>
                </c:pt>
                <c:pt idx="3792">
                  <c:v>2.766666667</c:v>
                </c:pt>
                <c:pt idx="3793">
                  <c:v>2.8</c:v>
                </c:pt>
                <c:pt idx="3794">
                  <c:v>2.8333333330000001</c:v>
                </c:pt>
                <c:pt idx="3795">
                  <c:v>2.8666666669999992</c:v>
                </c:pt>
                <c:pt idx="3796">
                  <c:v>2.9</c:v>
                </c:pt>
                <c:pt idx="3797">
                  <c:v>2.9333333330000002</c:v>
                </c:pt>
                <c:pt idx="3798">
                  <c:v>2.9666666669999997</c:v>
                </c:pt>
                <c:pt idx="3799">
                  <c:v>3</c:v>
                </c:pt>
                <c:pt idx="3800">
                  <c:v>3.0333333330000003</c:v>
                </c:pt>
                <c:pt idx="3801">
                  <c:v>3.0666666669999998</c:v>
                </c:pt>
                <c:pt idx="3802">
                  <c:v>3.1</c:v>
                </c:pt>
                <c:pt idx="3803">
                  <c:v>3.1333333330000004</c:v>
                </c:pt>
                <c:pt idx="3804">
                  <c:v>3.1666666669999999</c:v>
                </c:pt>
                <c:pt idx="3805">
                  <c:v>3.2</c:v>
                </c:pt>
                <c:pt idx="3806">
                  <c:v>3.233333333</c:v>
                </c:pt>
                <c:pt idx="3807">
                  <c:v>3.266666667</c:v>
                </c:pt>
                <c:pt idx="3808">
                  <c:v>3.3</c:v>
                </c:pt>
                <c:pt idx="3809">
                  <c:v>3.3333333330000001</c:v>
                </c:pt>
                <c:pt idx="3810">
                  <c:v>3.3666666669999992</c:v>
                </c:pt>
                <c:pt idx="3811">
                  <c:v>3.4</c:v>
                </c:pt>
                <c:pt idx="3812">
                  <c:v>3.4333333330000002</c:v>
                </c:pt>
                <c:pt idx="3813">
                  <c:v>3.4666666669999997</c:v>
                </c:pt>
                <c:pt idx="3814">
                  <c:v>3.5</c:v>
                </c:pt>
                <c:pt idx="3815">
                  <c:v>3.5333333330000003</c:v>
                </c:pt>
                <c:pt idx="3816">
                  <c:v>3.5666666669999998</c:v>
                </c:pt>
                <c:pt idx="3817">
                  <c:v>3.6</c:v>
                </c:pt>
                <c:pt idx="3818">
                  <c:v>3.6333333330000004</c:v>
                </c:pt>
                <c:pt idx="3819">
                  <c:v>3.6666666669999999</c:v>
                </c:pt>
                <c:pt idx="3820">
                  <c:v>3.7</c:v>
                </c:pt>
                <c:pt idx="3821">
                  <c:v>3.733333333</c:v>
                </c:pt>
                <c:pt idx="3822">
                  <c:v>3.766666667</c:v>
                </c:pt>
                <c:pt idx="3823">
                  <c:v>3.8</c:v>
                </c:pt>
                <c:pt idx="3824">
                  <c:v>3.8333333330000001</c:v>
                </c:pt>
                <c:pt idx="3825">
                  <c:v>3.8666666669999992</c:v>
                </c:pt>
                <c:pt idx="3826">
                  <c:v>3.9</c:v>
                </c:pt>
                <c:pt idx="3827">
                  <c:v>3.9333333330000002</c:v>
                </c:pt>
                <c:pt idx="3828">
                  <c:v>3.9666666669999997</c:v>
                </c:pt>
                <c:pt idx="3829">
                  <c:v>4</c:v>
                </c:pt>
                <c:pt idx="3830">
                  <c:v>4.0333333329999999</c:v>
                </c:pt>
                <c:pt idx="3831">
                  <c:v>4.066666666999998</c:v>
                </c:pt>
                <c:pt idx="3832">
                  <c:v>4.0999999999999996</c:v>
                </c:pt>
                <c:pt idx="3833">
                  <c:v>4.1333333330000004</c:v>
                </c:pt>
                <c:pt idx="3834">
                  <c:v>4.1666666669999977</c:v>
                </c:pt>
                <c:pt idx="3835">
                  <c:v>4.2</c:v>
                </c:pt>
                <c:pt idx="3836">
                  <c:v>4.2333333330000018</c:v>
                </c:pt>
                <c:pt idx="3837">
                  <c:v>4.266666667</c:v>
                </c:pt>
                <c:pt idx="3838">
                  <c:v>4.3</c:v>
                </c:pt>
                <c:pt idx="3839">
                  <c:v>4.3333333329999997</c:v>
                </c:pt>
                <c:pt idx="3840">
                  <c:v>4.3666666669999978</c:v>
                </c:pt>
                <c:pt idx="3841">
                  <c:v>4.4000000000000004</c:v>
                </c:pt>
                <c:pt idx="3842">
                  <c:v>4.433333333000002</c:v>
                </c:pt>
                <c:pt idx="3843">
                  <c:v>4.4666666670000001</c:v>
                </c:pt>
                <c:pt idx="3844">
                  <c:v>4.5</c:v>
                </c:pt>
                <c:pt idx="3845">
                  <c:v>4.5333333329999999</c:v>
                </c:pt>
                <c:pt idx="3846">
                  <c:v>4.566666666999998</c:v>
                </c:pt>
                <c:pt idx="3847">
                  <c:v>4.5999999999999996</c:v>
                </c:pt>
                <c:pt idx="3848">
                  <c:v>4.6333333330000004</c:v>
                </c:pt>
                <c:pt idx="3849">
                  <c:v>4.6666666669999977</c:v>
                </c:pt>
                <c:pt idx="3850">
                  <c:v>4.7</c:v>
                </c:pt>
                <c:pt idx="3851">
                  <c:v>4.7333333330000018</c:v>
                </c:pt>
                <c:pt idx="3852">
                  <c:v>4.766666667</c:v>
                </c:pt>
                <c:pt idx="3853">
                  <c:v>4.8</c:v>
                </c:pt>
                <c:pt idx="3854">
                  <c:v>4.8333333329999997</c:v>
                </c:pt>
                <c:pt idx="3855">
                  <c:v>4.8666666669999978</c:v>
                </c:pt>
                <c:pt idx="3856">
                  <c:v>4.9000000000000004</c:v>
                </c:pt>
                <c:pt idx="3857">
                  <c:v>4.933333333000002</c:v>
                </c:pt>
                <c:pt idx="3858">
                  <c:v>4.9666666670000001</c:v>
                </c:pt>
                <c:pt idx="3859">
                  <c:v>5</c:v>
                </c:pt>
                <c:pt idx="3860">
                  <c:v>5.0333333329999999</c:v>
                </c:pt>
                <c:pt idx="3861">
                  <c:v>5.066666666999998</c:v>
                </c:pt>
                <c:pt idx="3862">
                  <c:v>5.0999999999999996</c:v>
                </c:pt>
                <c:pt idx="3863">
                  <c:v>5.1333333330000004</c:v>
                </c:pt>
                <c:pt idx="3864">
                  <c:v>5.1666666669999977</c:v>
                </c:pt>
                <c:pt idx="3865">
                  <c:v>5.2</c:v>
                </c:pt>
                <c:pt idx="3866">
                  <c:v>5.2333333330000018</c:v>
                </c:pt>
                <c:pt idx="3867">
                  <c:v>5.266666667</c:v>
                </c:pt>
                <c:pt idx="3868">
                  <c:v>5.3</c:v>
                </c:pt>
                <c:pt idx="3869">
                  <c:v>5.3333333329999997</c:v>
                </c:pt>
                <c:pt idx="3870">
                  <c:v>5.3666666669999978</c:v>
                </c:pt>
                <c:pt idx="3871">
                  <c:v>5.4</c:v>
                </c:pt>
                <c:pt idx="3872">
                  <c:v>5.433333333000002</c:v>
                </c:pt>
                <c:pt idx="3873">
                  <c:v>5.4666666670000001</c:v>
                </c:pt>
                <c:pt idx="3874">
                  <c:v>5.5</c:v>
                </c:pt>
                <c:pt idx="3875">
                  <c:v>5.5333333329999999</c:v>
                </c:pt>
                <c:pt idx="3876">
                  <c:v>5.566666666999998</c:v>
                </c:pt>
                <c:pt idx="3877">
                  <c:v>5.6</c:v>
                </c:pt>
                <c:pt idx="3878">
                  <c:v>5.6333333330000004</c:v>
                </c:pt>
                <c:pt idx="3879">
                  <c:v>5.6666666669999977</c:v>
                </c:pt>
                <c:pt idx="3880">
                  <c:v>5.7</c:v>
                </c:pt>
                <c:pt idx="3881">
                  <c:v>5.7333333330000018</c:v>
                </c:pt>
                <c:pt idx="3882">
                  <c:v>5.766666667</c:v>
                </c:pt>
                <c:pt idx="3883">
                  <c:v>5.8</c:v>
                </c:pt>
                <c:pt idx="3884">
                  <c:v>5.8333333329999997</c:v>
                </c:pt>
                <c:pt idx="3885">
                  <c:v>5.8666666669999978</c:v>
                </c:pt>
                <c:pt idx="3886">
                  <c:v>5.9</c:v>
                </c:pt>
                <c:pt idx="3887">
                  <c:v>5.933333333000002</c:v>
                </c:pt>
                <c:pt idx="3888">
                  <c:v>5.9666666670000001</c:v>
                </c:pt>
                <c:pt idx="3889">
                  <c:v>6</c:v>
                </c:pt>
                <c:pt idx="3890">
                  <c:v>6.0333333329999999</c:v>
                </c:pt>
                <c:pt idx="3891">
                  <c:v>6.066666666999998</c:v>
                </c:pt>
                <c:pt idx="3892">
                  <c:v>6.1</c:v>
                </c:pt>
                <c:pt idx="3893">
                  <c:v>6.1333333330000004</c:v>
                </c:pt>
                <c:pt idx="3894">
                  <c:v>6.1666666669999977</c:v>
                </c:pt>
                <c:pt idx="3895">
                  <c:v>6.2</c:v>
                </c:pt>
                <c:pt idx="3896">
                  <c:v>6.2333333330000018</c:v>
                </c:pt>
                <c:pt idx="3897">
                  <c:v>6.266666667</c:v>
                </c:pt>
                <c:pt idx="3898">
                  <c:v>6.3</c:v>
                </c:pt>
                <c:pt idx="3899">
                  <c:v>6.3333333329999997</c:v>
                </c:pt>
                <c:pt idx="3900">
                  <c:v>6.3666666669999978</c:v>
                </c:pt>
                <c:pt idx="3901">
                  <c:v>6.4</c:v>
                </c:pt>
                <c:pt idx="3902">
                  <c:v>6.433333333000002</c:v>
                </c:pt>
                <c:pt idx="3903">
                  <c:v>6.4666666670000001</c:v>
                </c:pt>
                <c:pt idx="3904">
                  <c:v>6.5</c:v>
                </c:pt>
                <c:pt idx="3905">
                  <c:v>6.5333333329999999</c:v>
                </c:pt>
                <c:pt idx="3906">
                  <c:v>6.566666666999998</c:v>
                </c:pt>
                <c:pt idx="3907">
                  <c:v>6.6</c:v>
                </c:pt>
                <c:pt idx="3908">
                  <c:v>6.6333333330000004</c:v>
                </c:pt>
                <c:pt idx="3909">
                  <c:v>6.6666666669999977</c:v>
                </c:pt>
                <c:pt idx="3910">
                  <c:v>6.7</c:v>
                </c:pt>
                <c:pt idx="3911">
                  <c:v>6.7333333330000018</c:v>
                </c:pt>
                <c:pt idx="3912">
                  <c:v>6.766666667</c:v>
                </c:pt>
                <c:pt idx="3913">
                  <c:v>6.8</c:v>
                </c:pt>
                <c:pt idx="3914">
                  <c:v>6.8333333329999997</c:v>
                </c:pt>
                <c:pt idx="3915">
                  <c:v>6.8666666669999978</c:v>
                </c:pt>
                <c:pt idx="3916">
                  <c:v>6.9</c:v>
                </c:pt>
                <c:pt idx="3917">
                  <c:v>6.933333333000002</c:v>
                </c:pt>
                <c:pt idx="3918">
                  <c:v>6.9666666670000001</c:v>
                </c:pt>
                <c:pt idx="3919">
                  <c:v>7</c:v>
                </c:pt>
                <c:pt idx="3920">
                  <c:v>7.0333333329999999</c:v>
                </c:pt>
                <c:pt idx="3921">
                  <c:v>7.066666666999998</c:v>
                </c:pt>
                <c:pt idx="3922">
                  <c:v>7.1</c:v>
                </c:pt>
                <c:pt idx="3923">
                  <c:v>7.1333333330000004</c:v>
                </c:pt>
                <c:pt idx="3924">
                  <c:v>7.1666666669999977</c:v>
                </c:pt>
                <c:pt idx="3925">
                  <c:v>7.2</c:v>
                </c:pt>
                <c:pt idx="3926">
                  <c:v>7.2333333330000018</c:v>
                </c:pt>
                <c:pt idx="3927">
                  <c:v>7.266666667</c:v>
                </c:pt>
                <c:pt idx="3928">
                  <c:v>7.3</c:v>
                </c:pt>
                <c:pt idx="3929">
                  <c:v>7.3333333329999997</c:v>
                </c:pt>
                <c:pt idx="3930">
                  <c:v>7.3666666669999978</c:v>
                </c:pt>
                <c:pt idx="3931">
                  <c:v>7.4</c:v>
                </c:pt>
                <c:pt idx="3932">
                  <c:v>7.433333333000002</c:v>
                </c:pt>
                <c:pt idx="3933">
                  <c:v>7.4666666670000001</c:v>
                </c:pt>
                <c:pt idx="3934">
                  <c:v>7.5</c:v>
                </c:pt>
                <c:pt idx="3935">
                  <c:v>7.5333333329999999</c:v>
                </c:pt>
                <c:pt idx="3936">
                  <c:v>7.566666666999998</c:v>
                </c:pt>
                <c:pt idx="3937">
                  <c:v>7.6</c:v>
                </c:pt>
                <c:pt idx="3938">
                  <c:v>7.6333333330000004</c:v>
                </c:pt>
                <c:pt idx="3939">
                  <c:v>7.6666666669999977</c:v>
                </c:pt>
                <c:pt idx="3940">
                  <c:v>7.7</c:v>
                </c:pt>
                <c:pt idx="3941">
                  <c:v>7.7333333330000018</c:v>
                </c:pt>
                <c:pt idx="3942">
                  <c:v>7.766666667</c:v>
                </c:pt>
                <c:pt idx="3943">
                  <c:v>7.8</c:v>
                </c:pt>
                <c:pt idx="3944">
                  <c:v>7.8333333329999997</c:v>
                </c:pt>
                <c:pt idx="3945">
                  <c:v>7.8666666669999978</c:v>
                </c:pt>
                <c:pt idx="3946">
                  <c:v>7.9</c:v>
                </c:pt>
                <c:pt idx="3947">
                  <c:v>7.933333333000002</c:v>
                </c:pt>
                <c:pt idx="3948">
                  <c:v>7.9666666670000001</c:v>
                </c:pt>
                <c:pt idx="3949">
                  <c:v>8</c:v>
                </c:pt>
                <c:pt idx="3950">
                  <c:v>8.0333333330000016</c:v>
                </c:pt>
                <c:pt idx="3951">
                  <c:v>8.0666666670000033</c:v>
                </c:pt>
                <c:pt idx="3952">
                  <c:v>8.1</c:v>
                </c:pt>
                <c:pt idx="3953">
                  <c:v>8.1333333329999995</c:v>
                </c:pt>
                <c:pt idx="3954">
                  <c:v>8.166666667000003</c:v>
                </c:pt>
                <c:pt idx="3955">
                  <c:v>8.2000000000000011</c:v>
                </c:pt>
                <c:pt idx="3956">
                  <c:v>8.2333333329999991</c:v>
                </c:pt>
                <c:pt idx="3957">
                  <c:v>8.2666666670000026</c:v>
                </c:pt>
                <c:pt idx="3958">
                  <c:v>8.3000000000000007</c:v>
                </c:pt>
                <c:pt idx="3959">
                  <c:v>8.3333333330000006</c:v>
                </c:pt>
                <c:pt idx="3960">
                  <c:v>8.3666666670000041</c:v>
                </c:pt>
                <c:pt idx="3961">
                  <c:v>8.4</c:v>
                </c:pt>
                <c:pt idx="3962">
                  <c:v>8.4333333330000002</c:v>
                </c:pt>
                <c:pt idx="3963">
                  <c:v>8.4666666670000055</c:v>
                </c:pt>
                <c:pt idx="3964">
                  <c:v>8.5</c:v>
                </c:pt>
                <c:pt idx="3965">
                  <c:v>8.5333333330000016</c:v>
                </c:pt>
                <c:pt idx="3966">
                  <c:v>8.5666666670000033</c:v>
                </c:pt>
                <c:pt idx="3967">
                  <c:v>8.6</c:v>
                </c:pt>
                <c:pt idx="3968">
                  <c:v>8.6333333329999995</c:v>
                </c:pt>
                <c:pt idx="3969">
                  <c:v>8.666666667000003</c:v>
                </c:pt>
                <c:pt idx="3970">
                  <c:v>8.7000000000000011</c:v>
                </c:pt>
                <c:pt idx="3971">
                  <c:v>8.7333333329999991</c:v>
                </c:pt>
                <c:pt idx="3972">
                  <c:v>8.7666666670000026</c:v>
                </c:pt>
                <c:pt idx="3973">
                  <c:v>8.8000000000000007</c:v>
                </c:pt>
                <c:pt idx="3974">
                  <c:v>8.8333333330000006</c:v>
                </c:pt>
                <c:pt idx="3975">
                  <c:v>8.8666666670000041</c:v>
                </c:pt>
                <c:pt idx="3976">
                  <c:v>8.9</c:v>
                </c:pt>
                <c:pt idx="3977">
                  <c:v>8.9333333330000002</c:v>
                </c:pt>
                <c:pt idx="3978">
                  <c:v>8.9666666670000055</c:v>
                </c:pt>
                <c:pt idx="3979">
                  <c:v>9</c:v>
                </c:pt>
                <c:pt idx="3980">
                  <c:v>9.0333333330000016</c:v>
                </c:pt>
                <c:pt idx="3981">
                  <c:v>9.0666666670000033</c:v>
                </c:pt>
                <c:pt idx="3982">
                  <c:v>9.1</c:v>
                </c:pt>
                <c:pt idx="3983">
                  <c:v>9.1333333329999995</c:v>
                </c:pt>
                <c:pt idx="3984">
                  <c:v>9.166666667000003</c:v>
                </c:pt>
                <c:pt idx="3985">
                  <c:v>9.2000000000000011</c:v>
                </c:pt>
                <c:pt idx="3986">
                  <c:v>9.2333333329999991</c:v>
                </c:pt>
                <c:pt idx="3987">
                  <c:v>9.2666666670000026</c:v>
                </c:pt>
                <c:pt idx="3988">
                  <c:v>9.3000000000000007</c:v>
                </c:pt>
                <c:pt idx="3989">
                  <c:v>9.3333333330000006</c:v>
                </c:pt>
                <c:pt idx="3990">
                  <c:v>9.3666666670000041</c:v>
                </c:pt>
                <c:pt idx="3991">
                  <c:v>9.4</c:v>
                </c:pt>
                <c:pt idx="3992">
                  <c:v>9.4333333330000002</c:v>
                </c:pt>
                <c:pt idx="3993">
                  <c:v>9.4666666670000055</c:v>
                </c:pt>
                <c:pt idx="3994">
                  <c:v>9.5</c:v>
                </c:pt>
                <c:pt idx="3995">
                  <c:v>9.5333333330000016</c:v>
                </c:pt>
                <c:pt idx="3996">
                  <c:v>9.5666666670000033</c:v>
                </c:pt>
                <c:pt idx="3997">
                  <c:v>9.6</c:v>
                </c:pt>
                <c:pt idx="3998">
                  <c:v>9.6333333329999995</c:v>
                </c:pt>
                <c:pt idx="3999">
                  <c:v>9.666666667000003</c:v>
                </c:pt>
                <c:pt idx="4000">
                  <c:v>9.7000000000000011</c:v>
                </c:pt>
                <c:pt idx="4001">
                  <c:v>9.7333333329999991</c:v>
                </c:pt>
                <c:pt idx="4002">
                  <c:v>9.7666666670000026</c:v>
                </c:pt>
                <c:pt idx="4003">
                  <c:v>9.8000000000000007</c:v>
                </c:pt>
                <c:pt idx="4004">
                  <c:v>9.8333333330000006</c:v>
                </c:pt>
                <c:pt idx="4005">
                  <c:v>9.8666666670000041</c:v>
                </c:pt>
                <c:pt idx="4006">
                  <c:v>9.9</c:v>
                </c:pt>
                <c:pt idx="4007">
                  <c:v>9.9333333330000002</c:v>
                </c:pt>
                <c:pt idx="4008">
                  <c:v>9.9666666670000055</c:v>
                </c:pt>
                <c:pt idx="4009">
                  <c:v>10</c:v>
                </c:pt>
                <c:pt idx="4010">
                  <c:v>10.03333333</c:v>
                </c:pt>
                <c:pt idx="4011">
                  <c:v>10.066666670000004</c:v>
                </c:pt>
                <c:pt idx="4012">
                  <c:v>10.1</c:v>
                </c:pt>
                <c:pt idx="4013">
                  <c:v>10.133333329999999</c:v>
                </c:pt>
                <c:pt idx="4014">
                  <c:v>10.166666670000003</c:v>
                </c:pt>
                <c:pt idx="4015">
                  <c:v>10.200000000000001</c:v>
                </c:pt>
                <c:pt idx="4016">
                  <c:v>10.233333330000001</c:v>
                </c:pt>
                <c:pt idx="4017">
                  <c:v>10.266666670000003</c:v>
                </c:pt>
                <c:pt idx="4018">
                  <c:v>10.3</c:v>
                </c:pt>
                <c:pt idx="4019">
                  <c:v>10.33333333</c:v>
                </c:pt>
                <c:pt idx="4020">
                  <c:v>10.366666670000006</c:v>
                </c:pt>
                <c:pt idx="4021">
                  <c:v>10.4</c:v>
                </c:pt>
                <c:pt idx="4022">
                  <c:v>10.43333333</c:v>
                </c:pt>
                <c:pt idx="4023">
                  <c:v>10.466666670000004</c:v>
                </c:pt>
                <c:pt idx="4024">
                  <c:v>10.5</c:v>
                </c:pt>
                <c:pt idx="4025">
                  <c:v>10.53333333</c:v>
                </c:pt>
                <c:pt idx="4026">
                  <c:v>10.566666670000004</c:v>
                </c:pt>
                <c:pt idx="4027">
                  <c:v>10.6</c:v>
                </c:pt>
                <c:pt idx="4028">
                  <c:v>10.633333329999999</c:v>
                </c:pt>
                <c:pt idx="4029">
                  <c:v>10.666666670000003</c:v>
                </c:pt>
                <c:pt idx="4030">
                  <c:v>10.7</c:v>
                </c:pt>
                <c:pt idx="4031">
                  <c:v>10.733333330000001</c:v>
                </c:pt>
                <c:pt idx="4032">
                  <c:v>10.766666670000003</c:v>
                </c:pt>
                <c:pt idx="4033">
                  <c:v>10.8</c:v>
                </c:pt>
                <c:pt idx="4034">
                  <c:v>10.83333333</c:v>
                </c:pt>
                <c:pt idx="4035">
                  <c:v>10.866666670000006</c:v>
                </c:pt>
                <c:pt idx="4036">
                  <c:v>10.9</c:v>
                </c:pt>
                <c:pt idx="4037">
                  <c:v>10.93333333</c:v>
                </c:pt>
                <c:pt idx="4038">
                  <c:v>10.966666670000004</c:v>
                </c:pt>
                <c:pt idx="4039">
                  <c:v>11</c:v>
                </c:pt>
                <c:pt idx="4040">
                  <c:v>11.03333333</c:v>
                </c:pt>
                <c:pt idx="4041">
                  <c:v>11.066666670000004</c:v>
                </c:pt>
                <c:pt idx="4042">
                  <c:v>11.1</c:v>
                </c:pt>
                <c:pt idx="4043">
                  <c:v>11.133333329999999</c:v>
                </c:pt>
                <c:pt idx="4044">
                  <c:v>11.166666670000003</c:v>
                </c:pt>
                <c:pt idx="4045">
                  <c:v>11.2</c:v>
                </c:pt>
                <c:pt idx="4046">
                  <c:v>11.233333330000001</c:v>
                </c:pt>
                <c:pt idx="4047">
                  <c:v>11.266666670000003</c:v>
                </c:pt>
                <c:pt idx="4048">
                  <c:v>11.3</c:v>
                </c:pt>
                <c:pt idx="4049">
                  <c:v>11.33333333</c:v>
                </c:pt>
                <c:pt idx="4050">
                  <c:v>11.366666670000006</c:v>
                </c:pt>
                <c:pt idx="4051">
                  <c:v>11.4</c:v>
                </c:pt>
                <c:pt idx="4052">
                  <c:v>11.43333333</c:v>
                </c:pt>
                <c:pt idx="4053">
                  <c:v>11.466666670000004</c:v>
                </c:pt>
                <c:pt idx="4054">
                  <c:v>11.5</c:v>
                </c:pt>
                <c:pt idx="4055">
                  <c:v>11.53333333</c:v>
                </c:pt>
                <c:pt idx="4056">
                  <c:v>11.566666670000004</c:v>
                </c:pt>
                <c:pt idx="4057">
                  <c:v>11.6</c:v>
                </c:pt>
                <c:pt idx="4058">
                  <c:v>11.633333329999999</c:v>
                </c:pt>
                <c:pt idx="4059">
                  <c:v>11.666666670000003</c:v>
                </c:pt>
                <c:pt idx="4060">
                  <c:v>11.7</c:v>
                </c:pt>
                <c:pt idx="4061">
                  <c:v>11.733333330000001</c:v>
                </c:pt>
                <c:pt idx="4062">
                  <c:v>11.766666670000003</c:v>
                </c:pt>
                <c:pt idx="4063">
                  <c:v>11.8</c:v>
                </c:pt>
                <c:pt idx="4064">
                  <c:v>11.83333333</c:v>
                </c:pt>
                <c:pt idx="4065">
                  <c:v>11.866666670000006</c:v>
                </c:pt>
                <c:pt idx="4066">
                  <c:v>11.9</c:v>
                </c:pt>
                <c:pt idx="4067">
                  <c:v>11.93333333</c:v>
                </c:pt>
                <c:pt idx="4068">
                  <c:v>11.966666670000004</c:v>
                </c:pt>
                <c:pt idx="4069">
                  <c:v>12</c:v>
                </c:pt>
                <c:pt idx="4070">
                  <c:v>12.03333333</c:v>
                </c:pt>
                <c:pt idx="4071">
                  <c:v>12.066666670000004</c:v>
                </c:pt>
                <c:pt idx="4072">
                  <c:v>12.1</c:v>
                </c:pt>
                <c:pt idx="4073">
                  <c:v>12.133333329999999</c:v>
                </c:pt>
                <c:pt idx="4074">
                  <c:v>12.166666670000003</c:v>
                </c:pt>
                <c:pt idx="4075">
                  <c:v>12.2</c:v>
                </c:pt>
                <c:pt idx="4076">
                  <c:v>12.233333330000001</c:v>
                </c:pt>
                <c:pt idx="4077">
                  <c:v>12.266666670000003</c:v>
                </c:pt>
                <c:pt idx="4078">
                  <c:v>12.3</c:v>
                </c:pt>
                <c:pt idx="4079">
                  <c:v>12.33333333</c:v>
                </c:pt>
                <c:pt idx="4080">
                  <c:v>12.366666670000006</c:v>
                </c:pt>
                <c:pt idx="4081">
                  <c:v>12.4</c:v>
                </c:pt>
                <c:pt idx="4082">
                  <c:v>12.43333333</c:v>
                </c:pt>
                <c:pt idx="4083">
                  <c:v>12.466666670000004</c:v>
                </c:pt>
                <c:pt idx="4084">
                  <c:v>12.5</c:v>
                </c:pt>
                <c:pt idx="4085">
                  <c:v>12.53333333</c:v>
                </c:pt>
                <c:pt idx="4086">
                  <c:v>12.566666670000004</c:v>
                </c:pt>
                <c:pt idx="4087">
                  <c:v>12.6</c:v>
                </c:pt>
                <c:pt idx="4088">
                  <c:v>12.633333329999999</c:v>
                </c:pt>
                <c:pt idx="4089">
                  <c:v>12.666666670000003</c:v>
                </c:pt>
                <c:pt idx="4090">
                  <c:v>12.7</c:v>
                </c:pt>
                <c:pt idx="4091">
                  <c:v>12.733333330000001</c:v>
                </c:pt>
                <c:pt idx="4092">
                  <c:v>12.766666670000003</c:v>
                </c:pt>
                <c:pt idx="4093">
                  <c:v>12.8</c:v>
                </c:pt>
                <c:pt idx="4094">
                  <c:v>12.83333333</c:v>
                </c:pt>
                <c:pt idx="4095">
                  <c:v>12.866666670000006</c:v>
                </c:pt>
                <c:pt idx="4096">
                  <c:v>12.9</c:v>
                </c:pt>
                <c:pt idx="4097">
                  <c:v>12.93333333</c:v>
                </c:pt>
                <c:pt idx="4098">
                  <c:v>12.966666670000004</c:v>
                </c:pt>
                <c:pt idx="4099">
                  <c:v>13</c:v>
                </c:pt>
                <c:pt idx="4100">
                  <c:v>13.03333333</c:v>
                </c:pt>
                <c:pt idx="4101">
                  <c:v>13.066666670000004</c:v>
                </c:pt>
                <c:pt idx="4102">
                  <c:v>13.1</c:v>
                </c:pt>
                <c:pt idx="4103">
                  <c:v>13.133333329999999</c:v>
                </c:pt>
                <c:pt idx="4104">
                  <c:v>13.166666670000003</c:v>
                </c:pt>
                <c:pt idx="4105">
                  <c:v>13.2</c:v>
                </c:pt>
                <c:pt idx="4106">
                  <c:v>13.233333330000001</c:v>
                </c:pt>
                <c:pt idx="4107">
                  <c:v>13.266666670000003</c:v>
                </c:pt>
                <c:pt idx="4108">
                  <c:v>13.3</c:v>
                </c:pt>
                <c:pt idx="4109">
                  <c:v>13.33333333</c:v>
                </c:pt>
                <c:pt idx="4110">
                  <c:v>13.366666670000006</c:v>
                </c:pt>
                <c:pt idx="4111">
                  <c:v>13.4</c:v>
                </c:pt>
                <c:pt idx="4112">
                  <c:v>13.43333333</c:v>
                </c:pt>
                <c:pt idx="4113">
                  <c:v>13.466666670000004</c:v>
                </c:pt>
                <c:pt idx="4114">
                  <c:v>13.5</c:v>
                </c:pt>
                <c:pt idx="4115">
                  <c:v>13.53333333</c:v>
                </c:pt>
                <c:pt idx="4116">
                  <c:v>13.566666670000004</c:v>
                </c:pt>
                <c:pt idx="4117">
                  <c:v>13.6</c:v>
                </c:pt>
                <c:pt idx="4118">
                  <c:v>13.633333329999999</c:v>
                </c:pt>
                <c:pt idx="4119">
                  <c:v>13.666666670000003</c:v>
                </c:pt>
                <c:pt idx="4120">
                  <c:v>13.7</c:v>
                </c:pt>
                <c:pt idx="4121">
                  <c:v>13.733333330000001</c:v>
                </c:pt>
                <c:pt idx="4122">
                  <c:v>13.766666670000003</c:v>
                </c:pt>
                <c:pt idx="4123">
                  <c:v>13.8</c:v>
                </c:pt>
                <c:pt idx="4124">
                  <c:v>13.83333333</c:v>
                </c:pt>
                <c:pt idx="4125">
                  <c:v>13.866666670000006</c:v>
                </c:pt>
                <c:pt idx="4126">
                  <c:v>13.9</c:v>
                </c:pt>
                <c:pt idx="4127">
                  <c:v>13.93333333</c:v>
                </c:pt>
                <c:pt idx="4128">
                  <c:v>13.966666670000004</c:v>
                </c:pt>
                <c:pt idx="4129">
                  <c:v>14</c:v>
                </c:pt>
                <c:pt idx="4130">
                  <c:v>14.03333333</c:v>
                </c:pt>
                <c:pt idx="4131">
                  <c:v>14.066666670000004</c:v>
                </c:pt>
                <c:pt idx="4132">
                  <c:v>14.1</c:v>
                </c:pt>
                <c:pt idx="4133">
                  <c:v>14.133333329999999</c:v>
                </c:pt>
                <c:pt idx="4134">
                  <c:v>14.166666670000003</c:v>
                </c:pt>
                <c:pt idx="4135">
                  <c:v>14.2</c:v>
                </c:pt>
                <c:pt idx="4136">
                  <c:v>14.233333330000001</c:v>
                </c:pt>
                <c:pt idx="4137">
                  <c:v>14.266666670000003</c:v>
                </c:pt>
                <c:pt idx="4138">
                  <c:v>14.3</c:v>
                </c:pt>
                <c:pt idx="4139">
                  <c:v>14.33333333</c:v>
                </c:pt>
                <c:pt idx="4140">
                  <c:v>14.366666670000006</c:v>
                </c:pt>
                <c:pt idx="4141">
                  <c:v>14.4</c:v>
                </c:pt>
                <c:pt idx="4142">
                  <c:v>14.43333333</c:v>
                </c:pt>
                <c:pt idx="4143">
                  <c:v>14.466666670000004</c:v>
                </c:pt>
                <c:pt idx="4144">
                  <c:v>14.5</c:v>
                </c:pt>
                <c:pt idx="4145">
                  <c:v>14.53333333</c:v>
                </c:pt>
                <c:pt idx="4146">
                  <c:v>14.566666670000004</c:v>
                </c:pt>
                <c:pt idx="4147">
                  <c:v>14.6</c:v>
                </c:pt>
                <c:pt idx="4148">
                  <c:v>14.633333329999999</c:v>
                </c:pt>
                <c:pt idx="4149">
                  <c:v>14.666666670000003</c:v>
                </c:pt>
                <c:pt idx="4150">
                  <c:v>14.7</c:v>
                </c:pt>
                <c:pt idx="4151">
                  <c:v>14.733333330000001</c:v>
                </c:pt>
                <c:pt idx="4152">
                  <c:v>14.766666670000003</c:v>
                </c:pt>
                <c:pt idx="4153">
                  <c:v>14.8</c:v>
                </c:pt>
                <c:pt idx="4154">
                  <c:v>14.83333333</c:v>
                </c:pt>
                <c:pt idx="4155">
                  <c:v>14.866666670000006</c:v>
                </c:pt>
                <c:pt idx="4156">
                  <c:v>14.9</c:v>
                </c:pt>
                <c:pt idx="4157">
                  <c:v>14.93333333</c:v>
                </c:pt>
                <c:pt idx="4158">
                  <c:v>14.966666670000004</c:v>
                </c:pt>
                <c:pt idx="4159">
                  <c:v>15</c:v>
                </c:pt>
                <c:pt idx="4160">
                  <c:v>15.03333333</c:v>
                </c:pt>
                <c:pt idx="4161">
                  <c:v>15.066666670000004</c:v>
                </c:pt>
                <c:pt idx="4162">
                  <c:v>15.1</c:v>
                </c:pt>
                <c:pt idx="4163">
                  <c:v>15.133333329999999</c:v>
                </c:pt>
                <c:pt idx="4164">
                  <c:v>15.166666670000003</c:v>
                </c:pt>
                <c:pt idx="4165">
                  <c:v>15.2</c:v>
                </c:pt>
                <c:pt idx="4166">
                  <c:v>15.233333330000001</c:v>
                </c:pt>
                <c:pt idx="4167">
                  <c:v>15.266666670000003</c:v>
                </c:pt>
                <c:pt idx="4168">
                  <c:v>15.3</c:v>
                </c:pt>
                <c:pt idx="4169">
                  <c:v>15.33333333</c:v>
                </c:pt>
                <c:pt idx="4170">
                  <c:v>15.366666670000006</c:v>
                </c:pt>
                <c:pt idx="4171">
                  <c:v>15.4</c:v>
                </c:pt>
                <c:pt idx="4172">
                  <c:v>15.43333333</c:v>
                </c:pt>
                <c:pt idx="4173">
                  <c:v>15.466666670000004</c:v>
                </c:pt>
                <c:pt idx="4174">
                  <c:v>15.5</c:v>
                </c:pt>
                <c:pt idx="4175">
                  <c:v>15.53333333</c:v>
                </c:pt>
                <c:pt idx="4176">
                  <c:v>15.566666670000004</c:v>
                </c:pt>
                <c:pt idx="4177">
                  <c:v>15.6</c:v>
                </c:pt>
                <c:pt idx="4178">
                  <c:v>15.633333329999999</c:v>
                </c:pt>
                <c:pt idx="4179">
                  <c:v>15.666666670000003</c:v>
                </c:pt>
                <c:pt idx="4180">
                  <c:v>15.7</c:v>
                </c:pt>
                <c:pt idx="4181">
                  <c:v>15.733333330000001</c:v>
                </c:pt>
                <c:pt idx="4182">
                  <c:v>15.766666670000003</c:v>
                </c:pt>
                <c:pt idx="4183">
                  <c:v>15.8</c:v>
                </c:pt>
                <c:pt idx="4184">
                  <c:v>15.83333333</c:v>
                </c:pt>
                <c:pt idx="4185">
                  <c:v>15.866666670000006</c:v>
                </c:pt>
                <c:pt idx="4186">
                  <c:v>15.9</c:v>
                </c:pt>
                <c:pt idx="4187">
                  <c:v>15.93333333</c:v>
                </c:pt>
                <c:pt idx="4188">
                  <c:v>15.966666670000004</c:v>
                </c:pt>
                <c:pt idx="4189">
                  <c:v>16</c:v>
                </c:pt>
                <c:pt idx="4190">
                  <c:v>16.033333329999994</c:v>
                </c:pt>
                <c:pt idx="4191">
                  <c:v>16.066666669999993</c:v>
                </c:pt>
                <c:pt idx="4192">
                  <c:v>16.100000000000001</c:v>
                </c:pt>
                <c:pt idx="4193">
                  <c:v>16.133333329999999</c:v>
                </c:pt>
                <c:pt idx="4194">
                  <c:v>16.166666669999994</c:v>
                </c:pt>
                <c:pt idx="4195">
                  <c:v>16.2</c:v>
                </c:pt>
                <c:pt idx="4196">
                  <c:v>16.233333329999994</c:v>
                </c:pt>
                <c:pt idx="4197">
                  <c:v>16.266666669999992</c:v>
                </c:pt>
                <c:pt idx="4198">
                  <c:v>16.3</c:v>
                </c:pt>
                <c:pt idx="4199">
                  <c:v>16.333333329999999</c:v>
                </c:pt>
                <c:pt idx="4200">
                  <c:v>16.366666669999994</c:v>
                </c:pt>
                <c:pt idx="4201">
                  <c:v>16.399999999999999</c:v>
                </c:pt>
                <c:pt idx="4202">
                  <c:v>16.433333329999993</c:v>
                </c:pt>
                <c:pt idx="4203">
                  <c:v>16.466666669999988</c:v>
                </c:pt>
                <c:pt idx="4204">
                  <c:v>16.5</c:v>
                </c:pt>
                <c:pt idx="4205">
                  <c:v>16.533333329999994</c:v>
                </c:pt>
                <c:pt idx="4206">
                  <c:v>16.566666669999993</c:v>
                </c:pt>
                <c:pt idx="4207">
                  <c:v>16.600000000000001</c:v>
                </c:pt>
                <c:pt idx="4208">
                  <c:v>16.633333329999999</c:v>
                </c:pt>
                <c:pt idx="4209">
                  <c:v>16.666666669999994</c:v>
                </c:pt>
                <c:pt idx="4210">
                  <c:v>16.7</c:v>
                </c:pt>
                <c:pt idx="4211">
                  <c:v>16.733333329999994</c:v>
                </c:pt>
                <c:pt idx="4212">
                  <c:v>16.766666669999992</c:v>
                </c:pt>
                <c:pt idx="4213">
                  <c:v>16.8</c:v>
                </c:pt>
                <c:pt idx="4214">
                  <c:v>16.833333329999999</c:v>
                </c:pt>
                <c:pt idx="4215">
                  <c:v>16.866666669999994</c:v>
                </c:pt>
                <c:pt idx="4216">
                  <c:v>16.899999999999999</c:v>
                </c:pt>
                <c:pt idx="4217">
                  <c:v>16.933333329999993</c:v>
                </c:pt>
                <c:pt idx="4218">
                  <c:v>16.966666669999988</c:v>
                </c:pt>
                <c:pt idx="4219">
                  <c:v>17</c:v>
                </c:pt>
                <c:pt idx="4220">
                  <c:v>17.033333329999994</c:v>
                </c:pt>
                <c:pt idx="4221">
                  <c:v>17.066666669999993</c:v>
                </c:pt>
                <c:pt idx="4222">
                  <c:v>17.100000000000001</c:v>
                </c:pt>
                <c:pt idx="4223">
                  <c:v>17.133333329999999</c:v>
                </c:pt>
                <c:pt idx="4224">
                  <c:v>17.166666669999994</c:v>
                </c:pt>
                <c:pt idx="4225">
                  <c:v>17.2</c:v>
                </c:pt>
                <c:pt idx="4226">
                  <c:v>17.233333329999994</c:v>
                </c:pt>
                <c:pt idx="4227">
                  <c:v>17.266666669999992</c:v>
                </c:pt>
                <c:pt idx="4228">
                  <c:v>17.3</c:v>
                </c:pt>
                <c:pt idx="4229">
                  <c:v>17.333333329999999</c:v>
                </c:pt>
                <c:pt idx="4230">
                  <c:v>17.366666669999994</c:v>
                </c:pt>
                <c:pt idx="4231">
                  <c:v>17.399999999999999</c:v>
                </c:pt>
                <c:pt idx="4232">
                  <c:v>17.433333329999993</c:v>
                </c:pt>
                <c:pt idx="4233">
                  <c:v>17.466666669999988</c:v>
                </c:pt>
                <c:pt idx="4234">
                  <c:v>17.5</c:v>
                </c:pt>
                <c:pt idx="4235">
                  <c:v>17.533333329999994</c:v>
                </c:pt>
                <c:pt idx="4236">
                  <c:v>17.566666669999993</c:v>
                </c:pt>
                <c:pt idx="4237">
                  <c:v>17.600000000000001</c:v>
                </c:pt>
                <c:pt idx="4238">
                  <c:v>17.633333329999999</c:v>
                </c:pt>
                <c:pt idx="4239">
                  <c:v>17.666666669999994</c:v>
                </c:pt>
                <c:pt idx="4240">
                  <c:v>17.7</c:v>
                </c:pt>
                <c:pt idx="4241">
                  <c:v>17.733333329999994</c:v>
                </c:pt>
                <c:pt idx="4242">
                  <c:v>17.766666669999992</c:v>
                </c:pt>
                <c:pt idx="4243">
                  <c:v>17.8</c:v>
                </c:pt>
                <c:pt idx="4244">
                  <c:v>17.833333329999999</c:v>
                </c:pt>
                <c:pt idx="4245">
                  <c:v>17.866666669999994</c:v>
                </c:pt>
                <c:pt idx="4246">
                  <c:v>17.899999999999999</c:v>
                </c:pt>
                <c:pt idx="4247">
                  <c:v>17.933333329999993</c:v>
                </c:pt>
                <c:pt idx="4248">
                  <c:v>17.966666669999988</c:v>
                </c:pt>
                <c:pt idx="4249">
                  <c:v>18</c:v>
                </c:pt>
                <c:pt idx="4250">
                  <c:v>18.033333329999994</c:v>
                </c:pt>
                <c:pt idx="4251">
                  <c:v>18.066666669999993</c:v>
                </c:pt>
                <c:pt idx="4252">
                  <c:v>18.100000000000001</c:v>
                </c:pt>
                <c:pt idx="4253">
                  <c:v>18.133333329999999</c:v>
                </c:pt>
                <c:pt idx="4254">
                  <c:v>18.166666669999994</c:v>
                </c:pt>
                <c:pt idx="4255">
                  <c:v>18.2</c:v>
                </c:pt>
                <c:pt idx="4256">
                  <c:v>18.233333329999994</c:v>
                </c:pt>
                <c:pt idx="4257">
                  <c:v>18.266666669999992</c:v>
                </c:pt>
                <c:pt idx="4258">
                  <c:v>18.3</c:v>
                </c:pt>
                <c:pt idx="4259">
                  <c:v>18.333333329999999</c:v>
                </c:pt>
                <c:pt idx="4260">
                  <c:v>18.366666669999994</c:v>
                </c:pt>
                <c:pt idx="4261">
                  <c:v>18.399999999999999</c:v>
                </c:pt>
                <c:pt idx="4262">
                  <c:v>18.433333329999993</c:v>
                </c:pt>
                <c:pt idx="4263">
                  <c:v>18.466666669999988</c:v>
                </c:pt>
                <c:pt idx="4264">
                  <c:v>18.5</c:v>
                </c:pt>
                <c:pt idx="4265">
                  <c:v>18.533333329999994</c:v>
                </c:pt>
                <c:pt idx="4266">
                  <c:v>18.566666669999993</c:v>
                </c:pt>
                <c:pt idx="4267">
                  <c:v>18.600000000000001</c:v>
                </c:pt>
                <c:pt idx="4268">
                  <c:v>18.633333329999999</c:v>
                </c:pt>
                <c:pt idx="4269">
                  <c:v>18.666666669999994</c:v>
                </c:pt>
                <c:pt idx="4270">
                  <c:v>18.7</c:v>
                </c:pt>
                <c:pt idx="4271">
                  <c:v>18.733333329999994</c:v>
                </c:pt>
                <c:pt idx="4272">
                  <c:v>18.766666669999992</c:v>
                </c:pt>
                <c:pt idx="4273">
                  <c:v>18.8</c:v>
                </c:pt>
                <c:pt idx="4274">
                  <c:v>18.833333329999999</c:v>
                </c:pt>
                <c:pt idx="4275">
                  <c:v>18.866666669999994</c:v>
                </c:pt>
                <c:pt idx="4276">
                  <c:v>18.899999999999999</c:v>
                </c:pt>
                <c:pt idx="4277">
                  <c:v>18.933333329999993</c:v>
                </c:pt>
                <c:pt idx="4278">
                  <c:v>18.966666669999988</c:v>
                </c:pt>
                <c:pt idx="4279">
                  <c:v>19</c:v>
                </c:pt>
                <c:pt idx="4280">
                  <c:v>19.033333329999994</c:v>
                </c:pt>
                <c:pt idx="4281">
                  <c:v>19.066666669999993</c:v>
                </c:pt>
                <c:pt idx="4282">
                  <c:v>19.100000000000001</c:v>
                </c:pt>
                <c:pt idx="4283">
                  <c:v>19.133333329999999</c:v>
                </c:pt>
                <c:pt idx="4284">
                  <c:v>19.166666669999994</c:v>
                </c:pt>
                <c:pt idx="4285">
                  <c:v>19.2</c:v>
                </c:pt>
                <c:pt idx="4286">
                  <c:v>19.233333329999994</c:v>
                </c:pt>
                <c:pt idx="4287">
                  <c:v>19.266666669999992</c:v>
                </c:pt>
                <c:pt idx="4288">
                  <c:v>19.3</c:v>
                </c:pt>
                <c:pt idx="4289">
                  <c:v>19.333333329999999</c:v>
                </c:pt>
                <c:pt idx="4290">
                  <c:v>19.366666669999994</c:v>
                </c:pt>
                <c:pt idx="4291">
                  <c:v>19.399999999999999</c:v>
                </c:pt>
                <c:pt idx="4292">
                  <c:v>19.433333329999993</c:v>
                </c:pt>
                <c:pt idx="4293">
                  <c:v>19.466666669999988</c:v>
                </c:pt>
                <c:pt idx="4294">
                  <c:v>19.5</c:v>
                </c:pt>
                <c:pt idx="4295">
                  <c:v>19.533333329999994</c:v>
                </c:pt>
                <c:pt idx="4296">
                  <c:v>19.566666669999993</c:v>
                </c:pt>
                <c:pt idx="4297">
                  <c:v>19.600000000000001</c:v>
                </c:pt>
                <c:pt idx="4298">
                  <c:v>19.633333329999999</c:v>
                </c:pt>
                <c:pt idx="4299">
                  <c:v>19.666666669999994</c:v>
                </c:pt>
                <c:pt idx="4300">
                  <c:v>19.7</c:v>
                </c:pt>
                <c:pt idx="4301">
                  <c:v>19.733333329999994</c:v>
                </c:pt>
                <c:pt idx="4302">
                  <c:v>19.766666669999992</c:v>
                </c:pt>
                <c:pt idx="4303">
                  <c:v>19.8</c:v>
                </c:pt>
                <c:pt idx="4304">
                  <c:v>19.833333329999999</c:v>
                </c:pt>
                <c:pt idx="4305">
                  <c:v>19.866666669999994</c:v>
                </c:pt>
                <c:pt idx="4306">
                  <c:v>19.899999999999999</c:v>
                </c:pt>
                <c:pt idx="4307">
                  <c:v>19.933333329999993</c:v>
                </c:pt>
                <c:pt idx="4308">
                  <c:v>19.966666669999988</c:v>
                </c:pt>
                <c:pt idx="4309">
                  <c:v>20</c:v>
                </c:pt>
                <c:pt idx="4310">
                  <c:v>20.033333329999994</c:v>
                </c:pt>
                <c:pt idx="4311">
                  <c:v>20.066666669999993</c:v>
                </c:pt>
                <c:pt idx="4312">
                  <c:v>20.100000000000001</c:v>
                </c:pt>
                <c:pt idx="4313">
                  <c:v>20.133333329999999</c:v>
                </c:pt>
                <c:pt idx="4314">
                  <c:v>20.166666669999994</c:v>
                </c:pt>
                <c:pt idx="4315">
                  <c:v>20.2</c:v>
                </c:pt>
                <c:pt idx="4316">
                  <c:v>20.233333329999994</c:v>
                </c:pt>
                <c:pt idx="4317">
                  <c:v>20.266666669999992</c:v>
                </c:pt>
                <c:pt idx="4318">
                  <c:v>20.3</c:v>
                </c:pt>
                <c:pt idx="4319">
                  <c:v>20.333333329999999</c:v>
                </c:pt>
                <c:pt idx="4320">
                  <c:v>20.366666669999994</c:v>
                </c:pt>
                <c:pt idx="4321">
                  <c:v>20.399999999999999</c:v>
                </c:pt>
                <c:pt idx="4322">
                  <c:v>20.433333329999993</c:v>
                </c:pt>
                <c:pt idx="4323">
                  <c:v>20.466666669999988</c:v>
                </c:pt>
                <c:pt idx="4324">
                  <c:v>20.5</c:v>
                </c:pt>
                <c:pt idx="4325">
                  <c:v>20.533333329999994</c:v>
                </c:pt>
                <c:pt idx="4326">
                  <c:v>20.566666669999993</c:v>
                </c:pt>
                <c:pt idx="4327">
                  <c:v>20.6</c:v>
                </c:pt>
                <c:pt idx="4328">
                  <c:v>20.633333329999999</c:v>
                </c:pt>
                <c:pt idx="4329">
                  <c:v>20.666666669999994</c:v>
                </c:pt>
                <c:pt idx="4330">
                  <c:v>20.7</c:v>
                </c:pt>
                <c:pt idx="4331">
                  <c:v>20.733333329999994</c:v>
                </c:pt>
                <c:pt idx="4332">
                  <c:v>20.766666669999992</c:v>
                </c:pt>
                <c:pt idx="4333">
                  <c:v>20.8</c:v>
                </c:pt>
                <c:pt idx="4334">
                  <c:v>20.833333329999999</c:v>
                </c:pt>
                <c:pt idx="4335">
                  <c:v>20.866666669999994</c:v>
                </c:pt>
                <c:pt idx="4336">
                  <c:v>20.9</c:v>
                </c:pt>
                <c:pt idx="4337">
                  <c:v>20.933333329999993</c:v>
                </c:pt>
                <c:pt idx="4338">
                  <c:v>20.966666669999988</c:v>
                </c:pt>
                <c:pt idx="4339">
                  <c:v>21</c:v>
                </c:pt>
                <c:pt idx="4340">
                  <c:v>21.033333329999994</c:v>
                </c:pt>
                <c:pt idx="4341">
                  <c:v>21.066666669999993</c:v>
                </c:pt>
                <c:pt idx="4342">
                  <c:v>21.1</c:v>
                </c:pt>
                <c:pt idx="4343">
                  <c:v>21.133333329999999</c:v>
                </c:pt>
                <c:pt idx="4344">
                  <c:v>21.166666669999994</c:v>
                </c:pt>
                <c:pt idx="4345">
                  <c:v>21.2</c:v>
                </c:pt>
                <c:pt idx="4346">
                  <c:v>21.233333329999994</c:v>
                </c:pt>
                <c:pt idx="4347">
                  <c:v>21.266666669999992</c:v>
                </c:pt>
                <c:pt idx="4348">
                  <c:v>21.3</c:v>
                </c:pt>
                <c:pt idx="4349">
                  <c:v>21.333333329999999</c:v>
                </c:pt>
                <c:pt idx="4350">
                  <c:v>21.366666669999994</c:v>
                </c:pt>
                <c:pt idx="4351">
                  <c:v>21.4</c:v>
                </c:pt>
                <c:pt idx="4352">
                  <c:v>21.433333329999993</c:v>
                </c:pt>
                <c:pt idx="4353">
                  <c:v>21.466666669999988</c:v>
                </c:pt>
                <c:pt idx="4354">
                  <c:v>21.5</c:v>
                </c:pt>
                <c:pt idx="4355">
                  <c:v>21.533333329999994</c:v>
                </c:pt>
                <c:pt idx="4356">
                  <c:v>21.566666669999993</c:v>
                </c:pt>
                <c:pt idx="4357">
                  <c:v>21.6</c:v>
                </c:pt>
                <c:pt idx="4358">
                  <c:v>21.633333329999999</c:v>
                </c:pt>
                <c:pt idx="4359">
                  <c:v>21.666666669999994</c:v>
                </c:pt>
                <c:pt idx="4360">
                  <c:v>21.7</c:v>
                </c:pt>
                <c:pt idx="4361">
                  <c:v>21.733333329999994</c:v>
                </c:pt>
                <c:pt idx="4362">
                  <c:v>21.766666669999992</c:v>
                </c:pt>
                <c:pt idx="4363">
                  <c:v>21.8</c:v>
                </c:pt>
                <c:pt idx="4364">
                  <c:v>21.833333329999999</c:v>
                </c:pt>
                <c:pt idx="4365">
                  <c:v>21.866666669999994</c:v>
                </c:pt>
                <c:pt idx="4366">
                  <c:v>21.9</c:v>
                </c:pt>
                <c:pt idx="4367">
                  <c:v>21.933333329999993</c:v>
                </c:pt>
                <c:pt idx="4368">
                  <c:v>21.966666669999988</c:v>
                </c:pt>
                <c:pt idx="4369">
                  <c:v>22</c:v>
                </c:pt>
                <c:pt idx="4370">
                  <c:v>22.033333329999994</c:v>
                </c:pt>
                <c:pt idx="4371">
                  <c:v>22.066666669999993</c:v>
                </c:pt>
                <c:pt idx="4372">
                  <c:v>22.1</c:v>
                </c:pt>
                <c:pt idx="4373">
                  <c:v>22.133333329999999</c:v>
                </c:pt>
                <c:pt idx="4374">
                  <c:v>22.166666669999994</c:v>
                </c:pt>
                <c:pt idx="4375">
                  <c:v>22.2</c:v>
                </c:pt>
                <c:pt idx="4376">
                  <c:v>22.233333329999994</c:v>
                </c:pt>
                <c:pt idx="4377">
                  <c:v>22.266666669999992</c:v>
                </c:pt>
                <c:pt idx="4378">
                  <c:v>22.3</c:v>
                </c:pt>
                <c:pt idx="4379">
                  <c:v>22.333333329999999</c:v>
                </c:pt>
                <c:pt idx="4380">
                  <c:v>22.366666669999994</c:v>
                </c:pt>
                <c:pt idx="4381">
                  <c:v>22.4</c:v>
                </c:pt>
                <c:pt idx="4382">
                  <c:v>22.433333329999993</c:v>
                </c:pt>
                <c:pt idx="4383">
                  <c:v>22.466666669999988</c:v>
                </c:pt>
                <c:pt idx="4384">
                  <c:v>22.5</c:v>
                </c:pt>
                <c:pt idx="4385">
                  <c:v>22.533333329999994</c:v>
                </c:pt>
                <c:pt idx="4386">
                  <c:v>22.566666669999993</c:v>
                </c:pt>
                <c:pt idx="4387">
                  <c:v>22.6</c:v>
                </c:pt>
                <c:pt idx="4388">
                  <c:v>22.633333329999999</c:v>
                </c:pt>
                <c:pt idx="4389">
                  <c:v>22.666666669999994</c:v>
                </c:pt>
                <c:pt idx="4390">
                  <c:v>22.7</c:v>
                </c:pt>
                <c:pt idx="4391">
                  <c:v>22.733333329999994</c:v>
                </c:pt>
                <c:pt idx="4392">
                  <c:v>22.766666669999992</c:v>
                </c:pt>
                <c:pt idx="4393">
                  <c:v>22.8</c:v>
                </c:pt>
                <c:pt idx="4394">
                  <c:v>22.833333329999999</c:v>
                </c:pt>
                <c:pt idx="4395">
                  <c:v>22.866666669999994</c:v>
                </c:pt>
                <c:pt idx="4396">
                  <c:v>22.9</c:v>
                </c:pt>
                <c:pt idx="4397">
                  <c:v>22.933333329999993</c:v>
                </c:pt>
                <c:pt idx="4398">
                  <c:v>22.966666669999988</c:v>
                </c:pt>
                <c:pt idx="4399">
                  <c:v>23</c:v>
                </c:pt>
                <c:pt idx="4400">
                  <c:v>23.033333329999994</c:v>
                </c:pt>
                <c:pt idx="4401">
                  <c:v>23.066666669999993</c:v>
                </c:pt>
                <c:pt idx="4402">
                  <c:v>23.1</c:v>
                </c:pt>
                <c:pt idx="4403">
                  <c:v>23.133333329999999</c:v>
                </c:pt>
                <c:pt idx="4404">
                  <c:v>23.166666669999994</c:v>
                </c:pt>
                <c:pt idx="4405">
                  <c:v>23.2</c:v>
                </c:pt>
                <c:pt idx="4406">
                  <c:v>23.233333329999994</c:v>
                </c:pt>
                <c:pt idx="4407">
                  <c:v>23.266666669999992</c:v>
                </c:pt>
                <c:pt idx="4408">
                  <c:v>23.3</c:v>
                </c:pt>
                <c:pt idx="4409">
                  <c:v>23.333333329999999</c:v>
                </c:pt>
                <c:pt idx="4410">
                  <c:v>23.366666669999994</c:v>
                </c:pt>
                <c:pt idx="4411">
                  <c:v>23.4</c:v>
                </c:pt>
                <c:pt idx="4412">
                  <c:v>23.433333329999993</c:v>
                </c:pt>
                <c:pt idx="4413">
                  <c:v>23.466666669999988</c:v>
                </c:pt>
                <c:pt idx="4414">
                  <c:v>23.5</c:v>
                </c:pt>
                <c:pt idx="4415">
                  <c:v>23.533333329999994</c:v>
                </c:pt>
                <c:pt idx="4416">
                  <c:v>23.566666669999993</c:v>
                </c:pt>
                <c:pt idx="4417">
                  <c:v>23.6</c:v>
                </c:pt>
                <c:pt idx="4418">
                  <c:v>23.633333329999999</c:v>
                </c:pt>
                <c:pt idx="4419">
                  <c:v>23.666666669999994</c:v>
                </c:pt>
                <c:pt idx="4420">
                  <c:v>23.7</c:v>
                </c:pt>
                <c:pt idx="4421">
                  <c:v>23.733333329999994</c:v>
                </c:pt>
                <c:pt idx="4422">
                  <c:v>23.766666669999992</c:v>
                </c:pt>
                <c:pt idx="4423">
                  <c:v>23.8</c:v>
                </c:pt>
                <c:pt idx="4424">
                  <c:v>23.833333329999999</c:v>
                </c:pt>
                <c:pt idx="4425">
                  <c:v>23.866666669999994</c:v>
                </c:pt>
                <c:pt idx="4426">
                  <c:v>23.9</c:v>
                </c:pt>
                <c:pt idx="4427">
                  <c:v>23.933333329999993</c:v>
                </c:pt>
                <c:pt idx="4428">
                  <c:v>23.966666669999988</c:v>
                </c:pt>
                <c:pt idx="4429">
                  <c:v>24</c:v>
                </c:pt>
                <c:pt idx="4430">
                  <c:v>24.033333329999994</c:v>
                </c:pt>
                <c:pt idx="4431">
                  <c:v>24.066666669999993</c:v>
                </c:pt>
                <c:pt idx="4432">
                  <c:v>24.1</c:v>
                </c:pt>
                <c:pt idx="4433">
                  <c:v>24.133333329999999</c:v>
                </c:pt>
                <c:pt idx="4434">
                  <c:v>24.166666669999994</c:v>
                </c:pt>
                <c:pt idx="4435">
                  <c:v>24.2</c:v>
                </c:pt>
                <c:pt idx="4436">
                  <c:v>24.233333329999994</c:v>
                </c:pt>
                <c:pt idx="4437">
                  <c:v>24.266666669999992</c:v>
                </c:pt>
                <c:pt idx="4438">
                  <c:v>24.3</c:v>
                </c:pt>
                <c:pt idx="4439">
                  <c:v>24.333333329999999</c:v>
                </c:pt>
                <c:pt idx="4440">
                  <c:v>24.366666669999994</c:v>
                </c:pt>
                <c:pt idx="4441">
                  <c:v>24.4</c:v>
                </c:pt>
                <c:pt idx="4442">
                  <c:v>24.433333329999993</c:v>
                </c:pt>
                <c:pt idx="4443">
                  <c:v>24.466666669999988</c:v>
                </c:pt>
                <c:pt idx="4444">
                  <c:v>24.5</c:v>
                </c:pt>
                <c:pt idx="4445">
                  <c:v>24.533333329999994</c:v>
                </c:pt>
                <c:pt idx="4446">
                  <c:v>24.566666669999993</c:v>
                </c:pt>
                <c:pt idx="4447">
                  <c:v>24.6</c:v>
                </c:pt>
                <c:pt idx="4448">
                  <c:v>24.633333329999999</c:v>
                </c:pt>
                <c:pt idx="4449">
                  <c:v>24.666666669999994</c:v>
                </c:pt>
                <c:pt idx="4450">
                  <c:v>24.7</c:v>
                </c:pt>
                <c:pt idx="4451">
                  <c:v>24.733333329999994</c:v>
                </c:pt>
                <c:pt idx="4452">
                  <c:v>24.766666669999992</c:v>
                </c:pt>
                <c:pt idx="4453">
                  <c:v>24.8</c:v>
                </c:pt>
                <c:pt idx="4454">
                  <c:v>24.833333329999999</c:v>
                </c:pt>
                <c:pt idx="4455">
                  <c:v>24.866666669999994</c:v>
                </c:pt>
                <c:pt idx="4456">
                  <c:v>24.9</c:v>
                </c:pt>
                <c:pt idx="4457">
                  <c:v>24.933333329999993</c:v>
                </c:pt>
                <c:pt idx="4458">
                  <c:v>24.966666669999988</c:v>
                </c:pt>
                <c:pt idx="4459">
                  <c:v>25</c:v>
                </c:pt>
                <c:pt idx="4460">
                  <c:v>25.033333329999994</c:v>
                </c:pt>
                <c:pt idx="4461">
                  <c:v>25.066666669999993</c:v>
                </c:pt>
                <c:pt idx="4462">
                  <c:v>25.1</c:v>
                </c:pt>
                <c:pt idx="4463">
                  <c:v>25.133333329999999</c:v>
                </c:pt>
                <c:pt idx="4464">
                  <c:v>25.166666669999994</c:v>
                </c:pt>
                <c:pt idx="4465">
                  <c:v>25.2</c:v>
                </c:pt>
                <c:pt idx="4466">
                  <c:v>25.233333329999994</c:v>
                </c:pt>
                <c:pt idx="4467">
                  <c:v>25.266666669999992</c:v>
                </c:pt>
                <c:pt idx="4468">
                  <c:v>25.3</c:v>
                </c:pt>
                <c:pt idx="4469">
                  <c:v>25.333333329999999</c:v>
                </c:pt>
                <c:pt idx="4470">
                  <c:v>25.366666669999994</c:v>
                </c:pt>
                <c:pt idx="4471">
                  <c:v>25.4</c:v>
                </c:pt>
                <c:pt idx="4472">
                  <c:v>25.433333329999993</c:v>
                </c:pt>
                <c:pt idx="4473">
                  <c:v>25.466666669999988</c:v>
                </c:pt>
                <c:pt idx="4474">
                  <c:v>25.5</c:v>
                </c:pt>
                <c:pt idx="4475">
                  <c:v>25.533333329999994</c:v>
                </c:pt>
                <c:pt idx="4476">
                  <c:v>25.566666669999993</c:v>
                </c:pt>
                <c:pt idx="4477">
                  <c:v>25.6</c:v>
                </c:pt>
                <c:pt idx="4478">
                  <c:v>25.633333329999999</c:v>
                </c:pt>
                <c:pt idx="4479">
                  <c:v>25.666666669999994</c:v>
                </c:pt>
                <c:pt idx="4480">
                  <c:v>25.7</c:v>
                </c:pt>
                <c:pt idx="4481">
                  <c:v>25.733333329999994</c:v>
                </c:pt>
                <c:pt idx="4482">
                  <c:v>25.766666669999992</c:v>
                </c:pt>
                <c:pt idx="4483">
                  <c:v>25.8</c:v>
                </c:pt>
                <c:pt idx="4484">
                  <c:v>25.833333329999999</c:v>
                </c:pt>
                <c:pt idx="4485">
                  <c:v>25.866666669999994</c:v>
                </c:pt>
                <c:pt idx="4486">
                  <c:v>25.9</c:v>
                </c:pt>
                <c:pt idx="4487">
                  <c:v>25.933333329999993</c:v>
                </c:pt>
                <c:pt idx="4488">
                  <c:v>25.966666669999988</c:v>
                </c:pt>
                <c:pt idx="4489">
                  <c:v>26</c:v>
                </c:pt>
                <c:pt idx="4490">
                  <c:v>26.033333329999994</c:v>
                </c:pt>
                <c:pt idx="4491">
                  <c:v>26.066666669999993</c:v>
                </c:pt>
                <c:pt idx="4492">
                  <c:v>26.1</c:v>
                </c:pt>
                <c:pt idx="4493">
                  <c:v>26.133333329999999</c:v>
                </c:pt>
                <c:pt idx="4494">
                  <c:v>26.166666669999994</c:v>
                </c:pt>
                <c:pt idx="4495">
                  <c:v>26.2</c:v>
                </c:pt>
                <c:pt idx="4496">
                  <c:v>26.233333329999994</c:v>
                </c:pt>
                <c:pt idx="4497">
                  <c:v>26.266666669999992</c:v>
                </c:pt>
                <c:pt idx="4498">
                  <c:v>26.3</c:v>
                </c:pt>
                <c:pt idx="4499">
                  <c:v>26.333333329999999</c:v>
                </c:pt>
                <c:pt idx="4500">
                  <c:v>26.366666669999994</c:v>
                </c:pt>
                <c:pt idx="4501">
                  <c:v>26.4</c:v>
                </c:pt>
                <c:pt idx="4502">
                  <c:v>26.433333329999993</c:v>
                </c:pt>
                <c:pt idx="4503">
                  <c:v>26.466666669999988</c:v>
                </c:pt>
                <c:pt idx="4504">
                  <c:v>26.5</c:v>
                </c:pt>
                <c:pt idx="4505">
                  <c:v>26.533333329999994</c:v>
                </c:pt>
                <c:pt idx="4506">
                  <c:v>26.566666669999993</c:v>
                </c:pt>
                <c:pt idx="4507">
                  <c:v>26.6</c:v>
                </c:pt>
                <c:pt idx="4508">
                  <c:v>26.633333329999999</c:v>
                </c:pt>
                <c:pt idx="4509">
                  <c:v>26.666666669999994</c:v>
                </c:pt>
                <c:pt idx="4510">
                  <c:v>26.7</c:v>
                </c:pt>
                <c:pt idx="4511">
                  <c:v>26.733333329999994</c:v>
                </c:pt>
                <c:pt idx="4512">
                  <c:v>26.766666669999992</c:v>
                </c:pt>
                <c:pt idx="4513">
                  <c:v>26.8</c:v>
                </c:pt>
                <c:pt idx="4514">
                  <c:v>26.833333329999999</c:v>
                </c:pt>
                <c:pt idx="4515">
                  <c:v>26.866666669999994</c:v>
                </c:pt>
                <c:pt idx="4516">
                  <c:v>26.9</c:v>
                </c:pt>
                <c:pt idx="4517">
                  <c:v>26.933333329999993</c:v>
                </c:pt>
                <c:pt idx="4518">
                  <c:v>26.966666669999988</c:v>
                </c:pt>
                <c:pt idx="4519">
                  <c:v>27</c:v>
                </c:pt>
                <c:pt idx="4520">
                  <c:v>27.033333329999994</c:v>
                </c:pt>
                <c:pt idx="4521">
                  <c:v>27.066666669999993</c:v>
                </c:pt>
                <c:pt idx="4522">
                  <c:v>27.1</c:v>
                </c:pt>
                <c:pt idx="4523">
                  <c:v>27.133333329999999</c:v>
                </c:pt>
                <c:pt idx="4524">
                  <c:v>27.166666669999994</c:v>
                </c:pt>
                <c:pt idx="4525">
                  <c:v>27.2</c:v>
                </c:pt>
                <c:pt idx="4526">
                  <c:v>27.233333329999994</c:v>
                </c:pt>
                <c:pt idx="4527">
                  <c:v>27.266666669999992</c:v>
                </c:pt>
                <c:pt idx="4528">
                  <c:v>27.3</c:v>
                </c:pt>
                <c:pt idx="4529">
                  <c:v>27.333333329999999</c:v>
                </c:pt>
                <c:pt idx="4530">
                  <c:v>27.366666669999994</c:v>
                </c:pt>
                <c:pt idx="4531">
                  <c:v>27.4</c:v>
                </c:pt>
                <c:pt idx="4532">
                  <c:v>27.433333329999993</c:v>
                </c:pt>
                <c:pt idx="4533">
                  <c:v>27.466666669999988</c:v>
                </c:pt>
                <c:pt idx="4534">
                  <c:v>27.5</c:v>
                </c:pt>
                <c:pt idx="4535">
                  <c:v>27.533333329999994</c:v>
                </c:pt>
                <c:pt idx="4536">
                  <c:v>27.566666669999993</c:v>
                </c:pt>
                <c:pt idx="4537">
                  <c:v>27.6</c:v>
                </c:pt>
                <c:pt idx="4538">
                  <c:v>27.633333329999999</c:v>
                </c:pt>
                <c:pt idx="4539">
                  <c:v>27.666666669999994</c:v>
                </c:pt>
                <c:pt idx="4540">
                  <c:v>27.7</c:v>
                </c:pt>
                <c:pt idx="4541">
                  <c:v>27.733333329999994</c:v>
                </c:pt>
                <c:pt idx="4542">
                  <c:v>27.766666669999992</c:v>
                </c:pt>
                <c:pt idx="4543">
                  <c:v>27.8</c:v>
                </c:pt>
                <c:pt idx="4544">
                  <c:v>27.833333329999999</c:v>
                </c:pt>
                <c:pt idx="4545">
                  <c:v>27.866666669999994</c:v>
                </c:pt>
                <c:pt idx="4546">
                  <c:v>27.9</c:v>
                </c:pt>
                <c:pt idx="4547">
                  <c:v>27.933333329999993</c:v>
                </c:pt>
                <c:pt idx="4548">
                  <c:v>27.966666669999988</c:v>
                </c:pt>
                <c:pt idx="4549">
                  <c:v>28</c:v>
                </c:pt>
                <c:pt idx="4550">
                  <c:v>28.033333329999994</c:v>
                </c:pt>
                <c:pt idx="4551">
                  <c:v>28.066666669999993</c:v>
                </c:pt>
                <c:pt idx="4552">
                  <c:v>28.1</c:v>
                </c:pt>
                <c:pt idx="4553">
                  <c:v>28.133333329999999</c:v>
                </c:pt>
                <c:pt idx="4554">
                  <c:v>28.166666669999994</c:v>
                </c:pt>
                <c:pt idx="4555">
                  <c:v>28.2</c:v>
                </c:pt>
                <c:pt idx="4556">
                  <c:v>28.233333329999994</c:v>
                </c:pt>
                <c:pt idx="4557">
                  <c:v>28.266666669999992</c:v>
                </c:pt>
                <c:pt idx="4558">
                  <c:v>28.3</c:v>
                </c:pt>
                <c:pt idx="4559">
                  <c:v>28.333333329999999</c:v>
                </c:pt>
                <c:pt idx="4560">
                  <c:v>28.366666669999994</c:v>
                </c:pt>
                <c:pt idx="4561">
                  <c:v>28.4</c:v>
                </c:pt>
                <c:pt idx="4562">
                  <c:v>28.433333329999993</c:v>
                </c:pt>
                <c:pt idx="4563">
                  <c:v>28.466666669999988</c:v>
                </c:pt>
                <c:pt idx="4564">
                  <c:v>28.5</c:v>
                </c:pt>
                <c:pt idx="4565">
                  <c:v>28.533333329999994</c:v>
                </c:pt>
                <c:pt idx="4566">
                  <c:v>28.566666669999993</c:v>
                </c:pt>
                <c:pt idx="4567">
                  <c:v>28.6</c:v>
                </c:pt>
                <c:pt idx="4568">
                  <c:v>28.633333329999999</c:v>
                </c:pt>
                <c:pt idx="4569">
                  <c:v>28.666666669999994</c:v>
                </c:pt>
                <c:pt idx="4570">
                  <c:v>28.7</c:v>
                </c:pt>
                <c:pt idx="4571">
                  <c:v>28.733333329999994</c:v>
                </c:pt>
                <c:pt idx="4572">
                  <c:v>28.766666669999992</c:v>
                </c:pt>
                <c:pt idx="4573">
                  <c:v>28.8</c:v>
                </c:pt>
                <c:pt idx="4574">
                  <c:v>28.833333329999999</c:v>
                </c:pt>
                <c:pt idx="4575">
                  <c:v>28.866666669999994</c:v>
                </c:pt>
                <c:pt idx="4576">
                  <c:v>28.9</c:v>
                </c:pt>
                <c:pt idx="4577">
                  <c:v>28.933333329999993</c:v>
                </c:pt>
                <c:pt idx="4578">
                  <c:v>28.966666669999988</c:v>
                </c:pt>
                <c:pt idx="4579">
                  <c:v>29</c:v>
                </c:pt>
                <c:pt idx="4580">
                  <c:v>29.033333329999994</c:v>
                </c:pt>
                <c:pt idx="4581">
                  <c:v>29.066666669999993</c:v>
                </c:pt>
                <c:pt idx="4582">
                  <c:v>29.1</c:v>
                </c:pt>
                <c:pt idx="4583">
                  <c:v>29.133333329999999</c:v>
                </c:pt>
                <c:pt idx="4584">
                  <c:v>29.166666669999994</c:v>
                </c:pt>
                <c:pt idx="4585">
                  <c:v>29.2</c:v>
                </c:pt>
                <c:pt idx="4586">
                  <c:v>29.233333329999994</c:v>
                </c:pt>
                <c:pt idx="4587">
                  <c:v>29.266666669999992</c:v>
                </c:pt>
                <c:pt idx="4588">
                  <c:v>29.3</c:v>
                </c:pt>
                <c:pt idx="4589">
                  <c:v>29.333333329999999</c:v>
                </c:pt>
                <c:pt idx="4590">
                  <c:v>29.366666669999994</c:v>
                </c:pt>
                <c:pt idx="4591">
                  <c:v>29.4</c:v>
                </c:pt>
                <c:pt idx="4592">
                  <c:v>29.433333329999993</c:v>
                </c:pt>
                <c:pt idx="4593">
                  <c:v>29.466666669999988</c:v>
                </c:pt>
                <c:pt idx="4594">
                  <c:v>29.5</c:v>
                </c:pt>
                <c:pt idx="4595">
                  <c:v>29.533333329999994</c:v>
                </c:pt>
                <c:pt idx="4596">
                  <c:v>29.566666669999993</c:v>
                </c:pt>
                <c:pt idx="4597">
                  <c:v>29.6</c:v>
                </c:pt>
                <c:pt idx="4598">
                  <c:v>29.633333329999999</c:v>
                </c:pt>
                <c:pt idx="4599">
                  <c:v>29.666666669999994</c:v>
                </c:pt>
                <c:pt idx="4600">
                  <c:v>29.7</c:v>
                </c:pt>
                <c:pt idx="4601">
                  <c:v>29.733333329999994</c:v>
                </c:pt>
                <c:pt idx="4602">
                  <c:v>29.766666669999992</c:v>
                </c:pt>
                <c:pt idx="4603">
                  <c:v>29.8</c:v>
                </c:pt>
                <c:pt idx="4604">
                  <c:v>29.833333329999999</c:v>
                </c:pt>
                <c:pt idx="4605">
                  <c:v>29.866666669999994</c:v>
                </c:pt>
                <c:pt idx="4606">
                  <c:v>29.9</c:v>
                </c:pt>
                <c:pt idx="4607">
                  <c:v>29.933333329999993</c:v>
                </c:pt>
                <c:pt idx="4608">
                  <c:v>29.966666669999988</c:v>
                </c:pt>
                <c:pt idx="4609">
                  <c:v>30</c:v>
                </c:pt>
                <c:pt idx="4610">
                  <c:v>30.033333329999994</c:v>
                </c:pt>
                <c:pt idx="4611">
                  <c:v>30.066666669999993</c:v>
                </c:pt>
                <c:pt idx="4612">
                  <c:v>30.1</c:v>
                </c:pt>
                <c:pt idx="4613">
                  <c:v>30.133333329999999</c:v>
                </c:pt>
                <c:pt idx="4614">
                  <c:v>30.166666669999994</c:v>
                </c:pt>
                <c:pt idx="4615">
                  <c:v>30.2</c:v>
                </c:pt>
                <c:pt idx="4616">
                  <c:v>30.233333329999994</c:v>
                </c:pt>
                <c:pt idx="4617">
                  <c:v>30.266666669999992</c:v>
                </c:pt>
                <c:pt idx="4618">
                  <c:v>30.3</c:v>
                </c:pt>
                <c:pt idx="4619">
                  <c:v>30.333333329999999</c:v>
                </c:pt>
                <c:pt idx="4620">
                  <c:v>30.366666669999994</c:v>
                </c:pt>
                <c:pt idx="4621">
                  <c:v>30.4</c:v>
                </c:pt>
                <c:pt idx="4622">
                  <c:v>30.433333329999993</c:v>
                </c:pt>
                <c:pt idx="4623">
                  <c:v>30.466666669999988</c:v>
                </c:pt>
                <c:pt idx="4624">
                  <c:v>30.5</c:v>
                </c:pt>
                <c:pt idx="4625">
                  <c:v>30.533333329999994</c:v>
                </c:pt>
                <c:pt idx="4626">
                  <c:v>30.566666669999993</c:v>
                </c:pt>
                <c:pt idx="4627">
                  <c:v>30.6</c:v>
                </c:pt>
                <c:pt idx="4628">
                  <c:v>30.633333329999999</c:v>
                </c:pt>
                <c:pt idx="4629">
                  <c:v>30.666666669999994</c:v>
                </c:pt>
                <c:pt idx="4630">
                  <c:v>30.7</c:v>
                </c:pt>
                <c:pt idx="4631">
                  <c:v>30.733333329999994</c:v>
                </c:pt>
                <c:pt idx="4632">
                  <c:v>30.766666669999992</c:v>
                </c:pt>
                <c:pt idx="4633">
                  <c:v>30.8</c:v>
                </c:pt>
                <c:pt idx="4634">
                  <c:v>30.833333329999999</c:v>
                </c:pt>
                <c:pt idx="4635">
                  <c:v>30.866666669999994</c:v>
                </c:pt>
                <c:pt idx="4636">
                  <c:v>30.9</c:v>
                </c:pt>
                <c:pt idx="4637">
                  <c:v>30.933333329999993</c:v>
                </c:pt>
                <c:pt idx="4638">
                  <c:v>30.966666669999988</c:v>
                </c:pt>
                <c:pt idx="4639">
                  <c:v>31</c:v>
                </c:pt>
                <c:pt idx="4640">
                  <c:v>31.033333329999994</c:v>
                </c:pt>
                <c:pt idx="4641">
                  <c:v>31.066666669999993</c:v>
                </c:pt>
                <c:pt idx="4642">
                  <c:v>31.1</c:v>
                </c:pt>
                <c:pt idx="4643">
                  <c:v>31.133333329999999</c:v>
                </c:pt>
                <c:pt idx="4644">
                  <c:v>31.166666669999994</c:v>
                </c:pt>
                <c:pt idx="4645">
                  <c:v>31.2</c:v>
                </c:pt>
                <c:pt idx="4646">
                  <c:v>31.233333329999994</c:v>
                </c:pt>
                <c:pt idx="4647">
                  <c:v>31.266666669999992</c:v>
                </c:pt>
                <c:pt idx="4648">
                  <c:v>31.3</c:v>
                </c:pt>
                <c:pt idx="4649">
                  <c:v>31.333333329999999</c:v>
                </c:pt>
                <c:pt idx="4650">
                  <c:v>31.366666669999994</c:v>
                </c:pt>
                <c:pt idx="4651">
                  <c:v>31.4</c:v>
                </c:pt>
                <c:pt idx="4652">
                  <c:v>31.433333329999993</c:v>
                </c:pt>
                <c:pt idx="4653">
                  <c:v>31.466666669999988</c:v>
                </c:pt>
                <c:pt idx="4654">
                  <c:v>31.5</c:v>
                </c:pt>
                <c:pt idx="4655">
                  <c:v>31.533333329999994</c:v>
                </c:pt>
                <c:pt idx="4656">
                  <c:v>31.566666669999993</c:v>
                </c:pt>
                <c:pt idx="4657">
                  <c:v>31.6</c:v>
                </c:pt>
                <c:pt idx="4658">
                  <c:v>31.633333329999999</c:v>
                </c:pt>
                <c:pt idx="4659">
                  <c:v>31.666666669999994</c:v>
                </c:pt>
                <c:pt idx="4660">
                  <c:v>31.7</c:v>
                </c:pt>
                <c:pt idx="4661">
                  <c:v>31.733333329999994</c:v>
                </c:pt>
                <c:pt idx="4662">
                  <c:v>31.766666669999992</c:v>
                </c:pt>
                <c:pt idx="4663">
                  <c:v>31.8</c:v>
                </c:pt>
                <c:pt idx="4664">
                  <c:v>31.833333329999999</c:v>
                </c:pt>
                <c:pt idx="4665">
                  <c:v>31.866666669999994</c:v>
                </c:pt>
                <c:pt idx="4666">
                  <c:v>31.9</c:v>
                </c:pt>
                <c:pt idx="4667">
                  <c:v>31.933333329999993</c:v>
                </c:pt>
                <c:pt idx="4668">
                  <c:v>31.966666669999988</c:v>
                </c:pt>
                <c:pt idx="4669">
                  <c:v>32</c:v>
                </c:pt>
                <c:pt idx="4670">
                  <c:v>32.033333330000019</c:v>
                </c:pt>
                <c:pt idx="4671">
                  <c:v>32.066666669999996</c:v>
                </c:pt>
                <c:pt idx="4672">
                  <c:v>32.1</c:v>
                </c:pt>
                <c:pt idx="4673">
                  <c:v>32.133333330000021</c:v>
                </c:pt>
                <c:pt idx="4674">
                  <c:v>32.166666669999998</c:v>
                </c:pt>
                <c:pt idx="4675">
                  <c:v>32.200000000000003</c:v>
                </c:pt>
                <c:pt idx="4676">
                  <c:v>32.233333330000029</c:v>
                </c:pt>
                <c:pt idx="4677">
                  <c:v>32.266666669999999</c:v>
                </c:pt>
                <c:pt idx="4678">
                  <c:v>32.300000000000004</c:v>
                </c:pt>
                <c:pt idx="4679">
                  <c:v>32.333333330000016</c:v>
                </c:pt>
                <c:pt idx="4680">
                  <c:v>32.366666669999994</c:v>
                </c:pt>
                <c:pt idx="4681">
                  <c:v>32.4</c:v>
                </c:pt>
                <c:pt idx="4682">
                  <c:v>32.433333330000025</c:v>
                </c:pt>
                <c:pt idx="4683">
                  <c:v>32.466666669999995</c:v>
                </c:pt>
                <c:pt idx="4684">
                  <c:v>32.5</c:v>
                </c:pt>
                <c:pt idx="4685">
                  <c:v>32.533333330000019</c:v>
                </c:pt>
                <c:pt idx="4686">
                  <c:v>32.566666669999996</c:v>
                </c:pt>
                <c:pt idx="4687">
                  <c:v>32.6</c:v>
                </c:pt>
                <c:pt idx="4688">
                  <c:v>32.633333330000021</c:v>
                </c:pt>
                <c:pt idx="4689">
                  <c:v>32.666666669999998</c:v>
                </c:pt>
                <c:pt idx="4690">
                  <c:v>32.700000000000003</c:v>
                </c:pt>
                <c:pt idx="4691">
                  <c:v>32.733333330000029</c:v>
                </c:pt>
                <c:pt idx="4692">
                  <c:v>32.766666669999999</c:v>
                </c:pt>
                <c:pt idx="4693">
                  <c:v>32.800000000000004</c:v>
                </c:pt>
                <c:pt idx="4694">
                  <c:v>32.833333330000016</c:v>
                </c:pt>
                <c:pt idx="4695">
                  <c:v>32.866666669999994</c:v>
                </c:pt>
                <c:pt idx="4696">
                  <c:v>32.9</c:v>
                </c:pt>
                <c:pt idx="4697">
                  <c:v>32.933333330000025</c:v>
                </c:pt>
                <c:pt idx="4698">
                  <c:v>32.966666669999995</c:v>
                </c:pt>
                <c:pt idx="4699">
                  <c:v>33</c:v>
                </c:pt>
                <c:pt idx="4700">
                  <c:v>33.033333330000019</c:v>
                </c:pt>
                <c:pt idx="4701">
                  <c:v>33.066666669999996</c:v>
                </c:pt>
                <c:pt idx="4702">
                  <c:v>33.1</c:v>
                </c:pt>
                <c:pt idx="4703">
                  <c:v>33.133333330000021</c:v>
                </c:pt>
                <c:pt idx="4704">
                  <c:v>33.166666669999998</c:v>
                </c:pt>
                <c:pt idx="4705">
                  <c:v>33.200000000000003</c:v>
                </c:pt>
                <c:pt idx="4706">
                  <c:v>33.233333330000029</c:v>
                </c:pt>
                <c:pt idx="4707">
                  <c:v>33.266666669999999</c:v>
                </c:pt>
                <c:pt idx="4708">
                  <c:v>33.300000000000004</c:v>
                </c:pt>
                <c:pt idx="4709">
                  <c:v>33.333333330000016</c:v>
                </c:pt>
                <c:pt idx="4710">
                  <c:v>33.366666669999994</c:v>
                </c:pt>
                <c:pt idx="4711">
                  <c:v>33.4</c:v>
                </c:pt>
                <c:pt idx="4712">
                  <c:v>33.433333330000025</c:v>
                </c:pt>
                <c:pt idx="4713">
                  <c:v>33.466666669999995</c:v>
                </c:pt>
                <c:pt idx="4714">
                  <c:v>33.5</c:v>
                </c:pt>
                <c:pt idx="4715">
                  <c:v>33.533333330000019</c:v>
                </c:pt>
                <c:pt idx="4716">
                  <c:v>33.566666669999996</c:v>
                </c:pt>
                <c:pt idx="4717">
                  <c:v>33.6</c:v>
                </c:pt>
                <c:pt idx="4718">
                  <c:v>33.633333330000021</c:v>
                </c:pt>
                <c:pt idx="4719">
                  <c:v>33.666666669999998</c:v>
                </c:pt>
                <c:pt idx="4720">
                  <c:v>33.700000000000003</c:v>
                </c:pt>
                <c:pt idx="4721">
                  <c:v>33.733333330000029</c:v>
                </c:pt>
                <c:pt idx="4722">
                  <c:v>33.766666669999999</c:v>
                </c:pt>
                <c:pt idx="4723">
                  <c:v>33.800000000000004</c:v>
                </c:pt>
                <c:pt idx="4724">
                  <c:v>33.833333330000016</c:v>
                </c:pt>
                <c:pt idx="4725">
                  <c:v>33.866666669999994</c:v>
                </c:pt>
                <c:pt idx="4726">
                  <c:v>33.9</c:v>
                </c:pt>
                <c:pt idx="4727">
                  <c:v>33.933333330000025</c:v>
                </c:pt>
                <c:pt idx="4728">
                  <c:v>33.966666669999995</c:v>
                </c:pt>
                <c:pt idx="4729">
                  <c:v>34</c:v>
                </c:pt>
                <c:pt idx="4730">
                  <c:v>34.033333330000019</c:v>
                </c:pt>
                <c:pt idx="4731">
                  <c:v>34.066666669999996</c:v>
                </c:pt>
                <c:pt idx="4732">
                  <c:v>34.1</c:v>
                </c:pt>
                <c:pt idx="4733">
                  <c:v>34.133333330000021</c:v>
                </c:pt>
                <c:pt idx="4734">
                  <c:v>34.166666669999998</c:v>
                </c:pt>
                <c:pt idx="4735">
                  <c:v>34.200000000000003</c:v>
                </c:pt>
                <c:pt idx="4736">
                  <c:v>34.233333330000029</c:v>
                </c:pt>
                <c:pt idx="4737">
                  <c:v>34.266666669999999</c:v>
                </c:pt>
                <c:pt idx="4738">
                  <c:v>34.300000000000004</c:v>
                </c:pt>
                <c:pt idx="4739">
                  <c:v>34.333333330000016</c:v>
                </c:pt>
                <c:pt idx="4740">
                  <c:v>34.366666669999994</c:v>
                </c:pt>
                <c:pt idx="4741">
                  <c:v>34.4</c:v>
                </c:pt>
                <c:pt idx="4742">
                  <c:v>34.433333330000025</c:v>
                </c:pt>
                <c:pt idx="4743">
                  <c:v>34.466666669999995</c:v>
                </c:pt>
                <c:pt idx="4744">
                  <c:v>34.5</c:v>
                </c:pt>
                <c:pt idx="4745">
                  <c:v>34.533333330000019</c:v>
                </c:pt>
                <c:pt idx="4746">
                  <c:v>34.566666669999996</c:v>
                </c:pt>
                <c:pt idx="4747">
                  <c:v>34.6</c:v>
                </c:pt>
                <c:pt idx="4748">
                  <c:v>34.633333330000021</c:v>
                </c:pt>
                <c:pt idx="4749">
                  <c:v>34.666666669999998</c:v>
                </c:pt>
                <c:pt idx="4750">
                  <c:v>34.700000000000003</c:v>
                </c:pt>
                <c:pt idx="4751">
                  <c:v>34.733333330000029</c:v>
                </c:pt>
                <c:pt idx="4752">
                  <c:v>34.766666669999999</c:v>
                </c:pt>
                <c:pt idx="4753">
                  <c:v>34.800000000000004</c:v>
                </c:pt>
                <c:pt idx="4754">
                  <c:v>34.833333330000016</c:v>
                </c:pt>
                <c:pt idx="4755">
                  <c:v>34.866666669999994</c:v>
                </c:pt>
                <c:pt idx="4756">
                  <c:v>34.9</c:v>
                </c:pt>
                <c:pt idx="4757">
                  <c:v>34.933333330000025</c:v>
                </c:pt>
                <c:pt idx="4758">
                  <c:v>34.966666669999995</c:v>
                </c:pt>
                <c:pt idx="4759">
                  <c:v>35</c:v>
                </c:pt>
                <c:pt idx="4760">
                  <c:v>35.033333330000019</c:v>
                </c:pt>
                <c:pt idx="4761">
                  <c:v>35.066666669999996</c:v>
                </c:pt>
                <c:pt idx="4762">
                  <c:v>35.1</c:v>
                </c:pt>
                <c:pt idx="4763">
                  <c:v>35.133333330000021</c:v>
                </c:pt>
                <c:pt idx="4764">
                  <c:v>35.166666669999998</c:v>
                </c:pt>
                <c:pt idx="4765">
                  <c:v>35.200000000000003</c:v>
                </c:pt>
                <c:pt idx="4766">
                  <c:v>35.233333330000029</c:v>
                </c:pt>
                <c:pt idx="4767">
                  <c:v>35.266666669999999</c:v>
                </c:pt>
                <c:pt idx="4768">
                  <c:v>35.300000000000004</c:v>
                </c:pt>
                <c:pt idx="4769">
                  <c:v>35.333333330000016</c:v>
                </c:pt>
                <c:pt idx="4770">
                  <c:v>35.366666669999994</c:v>
                </c:pt>
                <c:pt idx="4771">
                  <c:v>35.4</c:v>
                </c:pt>
                <c:pt idx="4772">
                  <c:v>35.433333330000025</c:v>
                </c:pt>
                <c:pt idx="4773">
                  <c:v>35.466666669999995</c:v>
                </c:pt>
                <c:pt idx="4774">
                  <c:v>35.5</c:v>
                </c:pt>
                <c:pt idx="4775">
                  <c:v>35.533333330000019</c:v>
                </c:pt>
                <c:pt idx="4776">
                  <c:v>35.566666669999996</c:v>
                </c:pt>
                <c:pt idx="4777">
                  <c:v>35.6</c:v>
                </c:pt>
                <c:pt idx="4778">
                  <c:v>35.633333330000021</c:v>
                </c:pt>
                <c:pt idx="4779">
                  <c:v>35.666666669999998</c:v>
                </c:pt>
                <c:pt idx="4780">
                  <c:v>35.700000000000003</c:v>
                </c:pt>
                <c:pt idx="4781">
                  <c:v>35.733333330000029</c:v>
                </c:pt>
                <c:pt idx="4782">
                  <c:v>35.766666669999999</c:v>
                </c:pt>
                <c:pt idx="4783">
                  <c:v>35.800000000000004</c:v>
                </c:pt>
                <c:pt idx="4784">
                  <c:v>35.833333330000016</c:v>
                </c:pt>
                <c:pt idx="4785">
                  <c:v>35.866666669999994</c:v>
                </c:pt>
                <c:pt idx="4786">
                  <c:v>35.9</c:v>
                </c:pt>
                <c:pt idx="4787">
                  <c:v>35.933333330000025</c:v>
                </c:pt>
                <c:pt idx="4788">
                  <c:v>35.966666669999995</c:v>
                </c:pt>
                <c:pt idx="4789">
                  <c:v>36</c:v>
                </c:pt>
                <c:pt idx="4790">
                  <c:v>36.033333330000019</c:v>
                </c:pt>
                <c:pt idx="4791">
                  <c:v>36.066666669999996</c:v>
                </c:pt>
                <c:pt idx="4792">
                  <c:v>36.1</c:v>
                </c:pt>
                <c:pt idx="4793">
                  <c:v>36.133333330000021</c:v>
                </c:pt>
                <c:pt idx="4794">
                  <c:v>36.166666669999998</c:v>
                </c:pt>
                <c:pt idx="4795">
                  <c:v>36.200000000000003</c:v>
                </c:pt>
                <c:pt idx="4796">
                  <c:v>36.233333330000029</c:v>
                </c:pt>
                <c:pt idx="4797">
                  <c:v>36.266666669999999</c:v>
                </c:pt>
                <c:pt idx="4798">
                  <c:v>36.300000000000004</c:v>
                </c:pt>
                <c:pt idx="4799">
                  <c:v>36.333333330000016</c:v>
                </c:pt>
                <c:pt idx="4800">
                  <c:v>36.366666669999994</c:v>
                </c:pt>
                <c:pt idx="4801">
                  <c:v>36.4</c:v>
                </c:pt>
                <c:pt idx="4802">
                  <c:v>36.433333330000025</c:v>
                </c:pt>
                <c:pt idx="4803">
                  <c:v>36.466666669999995</c:v>
                </c:pt>
                <c:pt idx="4804">
                  <c:v>36.5</c:v>
                </c:pt>
                <c:pt idx="4805">
                  <c:v>36.533333330000019</c:v>
                </c:pt>
                <c:pt idx="4806">
                  <c:v>36.566666669999996</c:v>
                </c:pt>
                <c:pt idx="4807">
                  <c:v>36.6</c:v>
                </c:pt>
                <c:pt idx="4808">
                  <c:v>36.633333330000021</c:v>
                </c:pt>
                <c:pt idx="4809">
                  <c:v>36.666666669999998</c:v>
                </c:pt>
                <c:pt idx="4810">
                  <c:v>36.700000000000003</c:v>
                </c:pt>
                <c:pt idx="4811">
                  <c:v>36.733333330000029</c:v>
                </c:pt>
                <c:pt idx="4812">
                  <c:v>36.766666669999999</c:v>
                </c:pt>
                <c:pt idx="4813">
                  <c:v>36.800000000000004</c:v>
                </c:pt>
                <c:pt idx="4814">
                  <c:v>36.833333330000016</c:v>
                </c:pt>
                <c:pt idx="4815">
                  <c:v>36.866666669999994</c:v>
                </c:pt>
                <c:pt idx="4816">
                  <c:v>36.9</c:v>
                </c:pt>
                <c:pt idx="4817">
                  <c:v>36.933333330000025</c:v>
                </c:pt>
                <c:pt idx="4818">
                  <c:v>36.966666669999995</c:v>
                </c:pt>
                <c:pt idx="4819">
                  <c:v>37</c:v>
                </c:pt>
                <c:pt idx="4820">
                  <c:v>37.033333330000019</c:v>
                </c:pt>
                <c:pt idx="4821">
                  <c:v>37.066666669999996</c:v>
                </c:pt>
                <c:pt idx="4822">
                  <c:v>37.1</c:v>
                </c:pt>
                <c:pt idx="4823">
                  <c:v>37.133333330000021</c:v>
                </c:pt>
                <c:pt idx="4824">
                  <c:v>37.166666669999998</c:v>
                </c:pt>
                <c:pt idx="4825">
                  <c:v>37.200000000000003</c:v>
                </c:pt>
                <c:pt idx="4826">
                  <c:v>37.233333330000029</c:v>
                </c:pt>
                <c:pt idx="4827">
                  <c:v>37.266666669999999</c:v>
                </c:pt>
                <c:pt idx="4828">
                  <c:v>37.300000000000004</c:v>
                </c:pt>
                <c:pt idx="4829">
                  <c:v>37.333333330000016</c:v>
                </c:pt>
                <c:pt idx="4830">
                  <c:v>37.366666669999994</c:v>
                </c:pt>
                <c:pt idx="4831">
                  <c:v>37.4</c:v>
                </c:pt>
                <c:pt idx="4832">
                  <c:v>37.433333330000025</c:v>
                </c:pt>
                <c:pt idx="4833">
                  <c:v>37.466666669999995</c:v>
                </c:pt>
                <c:pt idx="4834">
                  <c:v>37.5</c:v>
                </c:pt>
                <c:pt idx="4835">
                  <c:v>37.533333330000019</c:v>
                </c:pt>
                <c:pt idx="4836">
                  <c:v>37.566666669999996</c:v>
                </c:pt>
                <c:pt idx="4837">
                  <c:v>37.6</c:v>
                </c:pt>
                <c:pt idx="4838">
                  <c:v>37.633333330000021</c:v>
                </c:pt>
                <c:pt idx="4839">
                  <c:v>37.666666669999998</c:v>
                </c:pt>
                <c:pt idx="4840">
                  <c:v>37.700000000000003</c:v>
                </c:pt>
                <c:pt idx="4841">
                  <c:v>37.733333330000029</c:v>
                </c:pt>
                <c:pt idx="4842">
                  <c:v>37.766666669999999</c:v>
                </c:pt>
                <c:pt idx="4843">
                  <c:v>37.800000000000004</c:v>
                </c:pt>
                <c:pt idx="4844">
                  <c:v>37.833333330000016</c:v>
                </c:pt>
                <c:pt idx="4845">
                  <c:v>37.866666669999994</c:v>
                </c:pt>
                <c:pt idx="4846">
                  <c:v>37.9</c:v>
                </c:pt>
                <c:pt idx="4847">
                  <c:v>37.933333330000025</c:v>
                </c:pt>
                <c:pt idx="4848">
                  <c:v>37.966666669999995</c:v>
                </c:pt>
                <c:pt idx="4849">
                  <c:v>38</c:v>
                </c:pt>
                <c:pt idx="4850">
                  <c:v>38.033333330000019</c:v>
                </c:pt>
                <c:pt idx="4851">
                  <c:v>38.066666669999996</c:v>
                </c:pt>
                <c:pt idx="4852">
                  <c:v>38.1</c:v>
                </c:pt>
                <c:pt idx="4853">
                  <c:v>38.133333330000021</c:v>
                </c:pt>
                <c:pt idx="4854">
                  <c:v>38.166666669999998</c:v>
                </c:pt>
                <c:pt idx="4855">
                  <c:v>38.200000000000003</c:v>
                </c:pt>
                <c:pt idx="4856">
                  <c:v>38.233333330000029</c:v>
                </c:pt>
                <c:pt idx="4857">
                  <c:v>38.266666669999999</c:v>
                </c:pt>
                <c:pt idx="4858">
                  <c:v>38.300000000000004</c:v>
                </c:pt>
                <c:pt idx="4859">
                  <c:v>38.333333330000016</c:v>
                </c:pt>
                <c:pt idx="4860">
                  <c:v>38.366666669999994</c:v>
                </c:pt>
                <c:pt idx="4861">
                  <c:v>38.4</c:v>
                </c:pt>
                <c:pt idx="4862">
                  <c:v>38.433333330000025</c:v>
                </c:pt>
                <c:pt idx="4863">
                  <c:v>38.466666669999995</c:v>
                </c:pt>
                <c:pt idx="4864">
                  <c:v>38.5</c:v>
                </c:pt>
                <c:pt idx="4865">
                  <c:v>38.533333330000019</c:v>
                </c:pt>
                <c:pt idx="4866">
                  <c:v>38.566666669999996</c:v>
                </c:pt>
                <c:pt idx="4867">
                  <c:v>38.6</c:v>
                </c:pt>
                <c:pt idx="4868">
                  <c:v>38.633333330000021</c:v>
                </c:pt>
                <c:pt idx="4869">
                  <c:v>38.666666669999998</c:v>
                </c:pt>
                <c:pt idx="4870">
                  <c:v>38.700000000000003</c:v>
                </c:pt>
                <c:pt idx="4871">
                  <c:v>38.733333330000029</c:v>
                </c:pt>
                <c:pt idx="4872">
                  <c:v>38.766666669999999</c:v>
                </c:pt>
                <c:pt idx="4873">
                  <c:v>38.800000000000004</c:v>
                </c:pt>
                <c:pt idx="4874">
                  <c:v>38.833333330000016</c:v>
                </c:pt>
                <c:pt idx="4875">
                  <c:v>38.866666669999994</c:v>
                </c:pt>
                <c:pt idx="4876">
                  <c:v>38.9</c:v>
                </c:pt>
                <c:pt idx="4877">
                  <c:v>38.933333330000025</c:v>
                </c:pt>
                <c:pt idx="4878">
                  <c:v>38.966666669999995</c:v>
                </c:pt>
                <c:pt idx="4879">
                  <c:v>39</c:v>
                </c:pt>
                <c:pt idx="4880">
                  <c:v>39.033333330000019</c:v>
                </c:pt>
                <c:pt idx="4881">
                  <c:v>39.066666669999996</c:v>
                </c:pt>
                <c:pt idx="4882">
                  <c:v>39.1</c:v>
                </c:pt>
                <c:pt idx="4883">
                  <c:v>39.133333330000021</c:v>
                </c:pt>
                <c:pt idx="4884">
                  <c:v>39.166666669999998</c:v>
                </c:pt>
                <c:pt idx="4885">
                  <c:v>39.200000000000003</c:v>
                </c:pt>
                <c:pt idx="4886">
                  <c:v>39.233333330000029</c:v>
                </c:pt>
                <c:pt idx="4887">
                  <c:v>39.266666669999999</c:v>
                </c:pt>
                <c:pt idx="4888">
                  <c:v>39.300000000000004</c:v>
                </c:pt>
                <c:pt idx="4889">
                  <c:v>39.333333330000016</c:v>
                </c:pt>
                <c:pt idx="4890">
                  <c:v>39.366666669999994</c:v>
                </c:pt>
                <c:pt idx="4891">
                  <c:v>39.4</c:v>
                </c:pt>
                <c:pt idx="4892">
                  <c:v>39.433333330000025</c:v>
                </c:pt>
                <c:pt idx="4893">
                  <c:v>39.466666669999995</c:v>
                </c:pt>
                <c:pt idx="4894">
                  <c:v>39.5</c:v>
                </c:pt>
                <c:pt idx="4895">
                  <c:v>39.533333330000019</c:v>
                </c:pt>
                <c:pt idx="4896">
                  <c:v>39.566666669999996</c:v>
                </c:pt>
                <c:pt idx="4897">
                  <c:v>39.6</c:v>
                </c:pt>
                <c:pt idx="4898">
                  <c:v>39.633333330000021</c:v>
                </c:pt>
                <c:pt idx="4899">
                  <c:v>39.666666669999998</c:v>
                </c:pt>
                <c:pt idx="4900">
                  <c:v>39.700000000000003</c:v>
                </c:pt>
                <c:pt idx="4901">
                  <c:v>39.733333330000029</c:v>
                </c:pt>
                <c:pt idx="4902">
                  <c:v>39.766666669999999</c:v>
                </c:pt>
                <c:pt idx="4903">
                  <c:v>39.800000000000004</c:v>
                </c:pt>
                <c:pt idx="4904">
                  <c:v>39.833333330000016</c:v>
                </c:pt>
                <c:pt idx="4905">
                  <c:v>39.866666669999994</c:v>
                </c:pt>
                <c:pt idx="4906">
                  <c:v>39.9</c:v>
                </c:pt>
                <c:pt idx="4907">
                  <c:v>39.933333330000025</c:v>
                </c:pt>
                <c:pt idx="4908">
                  <c:v>39.966666669999995</c:v>
                </c:pt>
                <c:pt idx="4909">
                  <c:v>40</c:v>
                </c:pt>
                <c:pt idx="4910">
                  <c:v>40.033333330000019</c:v>
                </c:pt>
                <c:pt idx="4911">
                  <c:v>40.066666669999996</c:v>
                </c:pt>
                <c:pt idx="4912">
                  <c:v>40.1</c:v>
                </c:pt>
                <c:pt idx="4913">
                  <c:v>40.133333330000021</c:v>
                </c:pt>
                <c:pt idx="4914">
                  <c:v>40.166666669999998</c:v>
                </c:pt>
                <c:pt idx="4915">
                  <c:v>40.200000000000003</c:v>
                </c:pt>
                <c:pt idx="4916">
                  <c:v>40.233333330000029</c:v>
                </c:pt>
                <c:pt idx="4917">
                  <c:v>40.266666669999999</c:v>
                </c:pt>
                <c:pt idx="4918">
                  <c:v>40.300000000000004</c:v>
                </c:pt>
                <c:pt idx="4919">
                  <c:v>40.333333330000016</c:v>
                </c:pt>
                <c:pt idx="4920">
                  <c:v>40.366666669999994</c:v>
                </c:pt>
                <c:pt idx="4921">
                  <c:v>40.4</c:v>
                </c:pt>
                <c:pt idx="4922">
                  <c:v>40.433333330000025</c:v>
                </c:pt>
                <c:pt idx="4923">
                  <c:v>40.466666669999995</c:v>
                </c:pt>
                <c:pt idx="4924">
                  <c:v>40.5</c:v>
                </c:pt>
                <c:pt idx="4925">
                  <c:v>40.533333330000019</c:v>
                </c:pt>
                <c:pt idx="4926">
                  <c:v>40.566666669999996</c:v>
                </c:pt>
                <c:pt idx="4927">
                  <c:v>40.6</c:v>
                </c:pt>
                <c:pt idx="4928">
                  <c:v>40.633333330000021</c:v>
                </c:pt>
                <c:pt idx="4929">
                  <c:v>40.666666669999998</c:v>
                </c:pt>
                <c:pt idx="4930">
                  <c:v>40.700000000000003</c:v>
                </c:pt>
                <c:pt idx="4931">
                  <c:v>40.733333330000029</c:v>
                </c:pt>
                <c:pt idx="4932">
                  <c:v>40.766666669999999</c:v>
                </c:pt>
                <c:pt idx="4933">
                  <c:v>40.800000000000004</c:v>
                </c:pt>
                <c:pt idx="4934">
                  <c:v>40.833333330000016</c:v>
                </c:pt>
                <c:pt idx="4935">
                  <c:v>40.866666669999994</c:v>
                </c:pt>
                <c:pt idx="4936">
                  <c:v>40.9</c:v>
                </c:pt>
                <c:pt idx="4937">
                  <c:v>40.933333330000025</c:v>
                </c:pt>
                <c:pt idx="4938">
                  <c:v>40.966666669999995</c:v>
                </c:pt>
                <c:pt idx="4939">
                  <c:v>41</c:v>
                </c:pt>
                <c:pt idx="4940">
                  <c:v>41.033333330000019</c:v>
                </c:pt>
                <c:pt idx="4941">
                  <c:v>41.066666669999996</c:v>
                </c:pt>
                <c:pt idx="4942">
                  <c:v>41.1</c:v>
                </c:pt>
                <c:pt idx="4943">
                  <c:v>41.133333330000021</c:v>
                </c:pt>
                <c:pt idx="4944">
                  <c:v>41.166666669999998</c:v>
                </c:pt>
                <c:pt idx="4945">
                  <c:v>41.2</c:v>
                </c:pt>
                <c:pt idx="4946">
                  <c:v>41.233333330000029</c:v>
                </c:pt>
                <c:pt idx="4947">
                  <c:v>41.266666669999999</c:v>
                </c:pt>
                <c:pt idx="4948">
                  <c:v>41.3</c:v>
                </c:pt>
                <c:pt idx="4949">
                  <c:v>41.333333330000016</c:v>
                </c:pt>
                <c:pt idx="4950">
                  <c:v>41.366666669999994</c:v>
                </c:pt>
                <c:pt idx="4951">
                  <c:v>41.4</c:v>
                </c:pt>
                <c:pt idx="4952">
                  <c:v>41.433333330000025</c:v>
                </c:pt>
                <c:pt idx="4953">
                  <c:v>41.466666669999995</c:v>
                </c:pt>
                <c:pt idx="4954">
                  <c:v>41.5</c:v>
                </c:pt>
                <c:pt idx="4955">
                  <c:v>41.533333330000019</c:v>
                </c:pt>
                <c:pt idx="4956">
                  <c:v>41.566666669999996</c:v>
                </c:pt>
                <c:pt idx="4957">
                  <c:v>41.6</c:v>
                </c:pt>
                <c:pt idx="4958">
                  <c:v>41.633333330000021</c:v>
                </c:pt>
                <c:pt idx="4959">
                  <c:v>41.666666669999998</c:v>
                </c:pt>
                <c:pt idx="4960">
                  <c:v>41.7</c:v>
                </c:pt>
                <c:pt idx="4961">
                  <c:v>41.733333330000029</c:v>
                </c:pt>
                <c:pt idx="4962">
                  <c:v>41.766666669999999</c:v>
                </c:pt>
                <c:pt idx="4963">
                  <c:v>41.8</c:v>
                </c:pt>
                <c:pt idx="4964">
                  <c:v>41.833333330000016</c:v>
                </c:pt>
                <c:pt idx="4965">
                  <c:v>41.866666669999994</c:v>
                </c:pt>
                <c:pt idx="4966">
                  <c:v>41.9</c:v>
                </c:pt>
                <c:pt idx="4967">
                  <c:v>41.933333330000025</c:v>
                </c:pt>
                <c:pt idx="4968">
                  <c:v>41.966666669999995</c:v>
                </c:pt>
                <c:pt idx="4969">
                  <c:v>42</c:v>
                </c:pt>
                <c:pt idx="4970">
                  <c:v>42.033333330000019</c:v>
                </c:pt>
                <c:pt idx="4971">
                  <c:v>42.066666669999996</c:v>
                </c:pt>
                <c:pt idx="4972">
                  <c:v>42.1</c:v>
                </c:pt>
                <c:pt idx="4973">
                  <c:v>42.133333330000021</c:v>
                </c:pt>
                <c:pt idx="4974">
                  <c:v>42.166666669999998</c:v>
                </c:pt>
                <c:pt idx="4975">
                  <c:v>42.2</c:v>
                </c:pt>
                <c:pt idx="4976">
                  <c:v>42.233333330000029</c:v>
                </c:pt>
                <c:pt idx="4977">
                  <c:v>42.266666669999999</c:v>
                </c:pt>
                <c:pt idx="4978">
                  <c:v>42.3</c:v>
                </c:pt>
                <c:pt idx="4979">
                  <c:v>42.333333330000016</c:v>
                </c:pt>
                <c:pt idx="4980">
                  <c:v>42.366666669999994</c:v>
                </c:pt>
                <c:pt idx="4981">
                  <c:v>42.4</c:v>
                </c:pt>
                <c:pt idx="4982">
                  <c:v>42.433333330000025</c:v>
                </c:pt>
                <c:pt idx="4983">
                  <c:v>42.466666669999995</c:v>
                </c:pt>
                <c:pt idx="4984">
                  <c:v>42.5</c:v>
                </c:pt>
                <c:pt idx="4985">
                  <c:v>42.533333330000019</c:v>
                </c:pt>
                <c:pt idx="4986">
                  <c:v>42.566666669999996</c:v>
                </c:pt>
                <c:pt idx="4987">
                  <c:v>42.6</c:v>
                </c:pt>
                <c:pt idx="4988">
                  <c:v>42.633333330000021</c:v>
                </c:pt>
                <c:pt idx="4989">
                  <c:v>42.666666669999998</c:v>
                </c:pt>
                <c:pt idx="4990">
                  <c:v>42.7</c:v>
                </c:pt>
                <c:pt idx="4991">
                  <c:v>42.733333330000029</c:v>
                </c:pt>
                <c:pt idx="4992">
                  <c:v>42.766666669999999</c:v>
                </c:pt>
                <c:pt idx="4993">
                  <c:v>42.8</c:v>
                </c:pt>
                <c:pt idx="4994">
                  <c:v>42.833333330000016</c:v>
                </c:pt>
                <c:pt idx="4995">
                  <c:v>42.866666669999994</c:v>
                </c:pt>
                <c:pt idx="4996">
                  <c:v>42.9</c:v>
                </c:pt>
                <c:pt idx="4997">
                  <c:v>42.933333330000025</c:v>
                </c:pt>
                <c:pt idx="4998">
                  <c:v>42.966666669999995</c:v>
                </c:pt>
                <c:pt idx="4999">
                  <c:v>43</c:v>
                </c:pt>
                <c:pt idx="5000">
                  <c:v>43.033333330000019</c:v>
                </c:pt>
                <c:pt idx="5001">
                  <c:v>43.066666669999996</c:v>
                </c:pt>
                <c:pt idx="5002">
                  <c:v>43.1</c:v>
                </c:pt>
                <c:pt idx="5003">
                  <c:v>43.133333330000021</c:v>
                </c:pt>
                <c:pt idx="5004">
                  <c:v>43.166666669999998</c:v>
                </c:pt>
                <c:pt idx="5005">
                  <c:v>43.2</c:v>
                </c:pt>
                <c:pt idx="5006">
                  <c:v>43.233333330000029</c:v>
                </c:pt>
                <c:pt idx="5007">
                  <c:v>43.266666669999999</c:v>
                </c:pt>
                <c:pt idx="5008">
                  <c:v>43.3</c:v>
                </c:pt>
                <c:pt idx="5009">
                  <c:v>43.333333330000016</c:v>
                </c:pt>
                <c:pt idx="5010">
                  <c:v>43.366666669999994</c:v>
                </c:pt>
                <c:pt idx="5011">
                  <c:v>43.4</c:v>
                </c:pt>
                <c:pt idx="5012">
                  <c:v>43.433333330000025</c:v>
                </c:pt>
                <c:pt idx="5013">
                  <c:v>43.466666669999995</c:v>
                </c:pt>
                <c:pt idx="5014">
                  <c:v>43.5</c:v>
                </c:pt>
                <c:pt idx="5015">
                  <c:v>43.533333330000019</c:v>
                </c:pt>
                <c:pt idx="5016">
                  <c:v>43.566666669999996</c:v>
                </c:pt>
                <c:pt idx="5017">
                  <c:v>43.6</c:v>
                </c:pt>
                <c:pt idx="5018">
                  <c:v>43.633333330000021</c:v>
                </c:pt>
                <c:pt idx="5019">
                  <c:v>43.666666669999998</c:v>
                </c:pt>
                <c:pt idx="5020">
                  <c:v>43.7</c:v>
                </c:pt>
                <c:pt idx="5021">
                  <c:v>43.733333330000029</c:v>
                </c:pt>
                <c:pt idx="5022">
                  <c:v>43.766666669999999</c:v>
                </c:pt>
                <c:pt idx="5023">
                  <c:v>43.8</c:v>
                </c:pt>
                <c:pt idx="5024">
                  <c:v>43.833333330000016</c:v>
                </c:pt>
                <c:pt idx="5025">
                  <c:v>43.866666669999994</c:v>
                </c:pt>
                <c:pt idx="5026">
                  <c:v>43.9</c:v>
                </c:pt>
                <c:pt idx="5027">
                  <c:v>43.933333330000025</c:v>
                </c:pt>
                <c:pt idx="5028">
                  <c:v>43.966666669999995</c:v>
                </c:pt>
                <c:pt idx="5029">
                  <c:v>44</c:v>
                </c:pt>
                <c:pt idx="5030">
                  <c:v>44.033333330000019</c:v>
                </c:pt>
                <c:pt idx="5031">
                  <c:v>44.066666669999996</c:v>
                </c:pt>
                <c:pt idx="5032">
                  <c:v>44.1</c:v>
                </c:pt>
                <c:pt idx="5033">
                  <c:v>44.133333330000021</c:v>
                </c:pt>
                <c:pt idx="5034">
                  <c:v>44.166666669999998</c:v>
                </c:pt>
                <c:pt idx="5035">
                  <c:v>44.2</c:v>
                </c:pt>
                <c:pt idx="5036">
                  <c:v>44.233333330000029</c:v>
                </c:pt>
                <c:pt idx="5037">
                  <c:v>44.266666669999999</c:v>
                </c:pt>
                <c:pt idx="5038">
                  <c:v>44.3</c:v>
                </c:pt>
                <c:pt idx="5039">
                  <c:v>44.333333330000016</c:v>
                </c:pt>
                <c:pt idx="5040">
                  <c:v>44.366666669999994</c:v>
                </c:pt>
                <c:pt idx="5041">
                  <c:v>44.4</c:v>
                </c:pt>
                <c:pt idx="5042">
                  <c:v>44.433333330000025</c:v>
                </c:pt>
                <c:pt idx="5043">
                  <c:v>44.466666669999995</c:v>
                </c:pt>
                <c:pt idx="5044">
                  <c:v>44.5</c:v>
                </c:pt>
                <c:pt idx="5045">
                  <c:v>44.533333330000019</c:v>
                </c:pt>
                <c:pt idx="5046">
                  <c:v>44.566666669999996</c:v>
                </c:pt>
                <c:pt idx="5047">
                  <c:v>44.6</c:v>
                </c:pt>
                <c:pt idx="5048">
                  <c:v>44.633333330000021</c:v>
                </c:pt>
                <c:pt idx="5049">
                  <c:v>44.666666669999998</c:v>
                </c:pt>
                <c:pt idx="5050">
                  <c:v>44.7</c:v>
                </c:pt>
                <c:pt idx="5051">
                  <c:v>44.733333330000029</c:v>
                </c:pt>
                <c:pt idx="5052">
                  <c:v>44.766666669999999</c:v>
                </c:pt>
                <c:pt idx="5053">
                  <c:v>44.8</c:v>
                </c:pt>
                <c:pt idx="5054">
                  <c:v>44.833333330000016</c:v>
                </c:pt>
                <c:pt idx="5055">
                  <c:v>44.866666669999994</c:v>
                </c:pt>
                <c:pt idx="5056">
                  <c:v>44.9</c:v>
                </c:pt>
                <c:pt idx="5057">
                  <c:v>44.933333330000025</c:v>
                </c:pt>
                <c:pt idx="5058">
                  <c:v>44.966666669999995</c:v>
                </c:pt>
                <c:pt idx="5059">
                  <c:v>45</c:v>
                </c:pt>
                <c:pt idx="5060">
                  <c:v>45.033333330000019</c:v>
                </c:pt>
                <c:pt idx="5061">
                  <c:v>45.066666669999996</c:v>
                </c:pt>
                <c:pt idx="5062">
                  <c:v>45.1</c:v>
                </c:pt>
                <c:pt idx="5063">
                  <c:v>45.133333330000021</c:v>
                </c:pt>
                <c:pt idx="5064">
                  <c:v>45.166666669999998</c:v>
                </c:pt>
                <c:pt idx="5065">
                  <c:v>45.2</c:v>
                </c:pt>
                <c:pt idx="5066">
                  <c:v>45.233333330000029</c:v>
                </c:pt>
                <c:pt idx="5067">
                  <c:v>45.266666669999999</c:v>
                </c:pt>
                <c:pt idx="5068">
                  <c:v>45.3</c:v>
                </c:pt>
                <c:pt idx="5069">
                  <c:v>45.333333330000016</c:v>
                </c:pt>
                <c:pt idx="5070">
                  <c:v>45.366666669999994</c:v>
                </c:pt>
                <c:pt idx="5071">
                  <c:v>45.4</c:v>
                </c:pt>
                <c:pt idx="5072">
                  <c:v>45.433333330000025</c:v>
                </c:pt>
                <c:pt idx="5073">
                  <c:v>45.466666669999995</c:v>
                </c:pt>
                <c:pt idx="5074">
                  <c:v>45.5</c:v>
                </c:pt>
                <c:pt idx="5075">
                  <c:v>45.533333330000019</c:v>
                </c:pt>
                <c:pt idx="5076">
                  <c:v>45.566666669999996</c:v>
                </c:pt>
                <c:pt idx="5077">
                  <c:v>45.6</c:v>
                </c:pt>
                <c:pt idx="5078">
                  <c:v>45.633333330000021</c:v>
                </c:pt>
                <c:pt idx="5079">
                  <c:v>45.666666669999998</c:v>
                </c:pt>
                <c:pt idx="5080">
                  <c:v>45.7</c:v>
                </c:pt>
                <c:pt idx="5081">
                  <c:v>45.733333330000029</c:v>
                </c:pt>
                <c:pt idx="5082">
                  <c:v>45.766666669999999</c:v>
                </c:pt>
                <c:pt idx="5083">
                  <c:v>45.8</c:v>
                </c:pt>
                <c:pt idx="5084">
                  <c:v>45.833333330000016</c:v>
                </c:pt>
                <c:pt idx="5085">
                  <c:v>45.866666669999994</c:v>
                </c:pt>
                <c:pt idx="5086">
                  <c:v>45.9</c:v>
                </c:pt>
                <c:pt idx="5087">
                  <c:v>45.933333330000025</c:v>
                </c:pt>
                <c:pt idx="5088">
                  <c:v>45.966666669999995</c:v>
                </c:pt>
                <c:pt idx="5089">
                  <c:v>46</c:v>
                </c:pt>
                <c:pt idx="5090">
                  <c:v>46.033333330000019</c:v>
                </c:pt>
                <c:pt idx="5091">
                  <c:v>46.066666669999996</c:v>
                </c:pt>
                <c:pt idx="5092">
                  <c:v>46.1</c:v>
                </c:pt>
                <c:pt idx="5093">
                  <c:v>46.133333330000021</c:v>
                </c:pt>
                <c:pt idx="5094">
                  <c:v>46.166666669999998</c:v>
                </c:pt>
                <c:pt idx="5095">
                  <c:v>46.2</c:v>
                </c:pt>
                <c:pt idx="5096">
                  <c:v>46.233333330000029</c:v>
                </c:pt>
                <c:pt idx="5097">
                  <c:v>46.266666669999999</c:v>
                </c:pt>
                <c:pt idx="5098">
                  <c:v>46.3</c:v>
                </c:pt>
                <c:pt idx="5099">
                  <c:v>46.333333330000016</c:v>
                </c:pt>
                <c:pt idx="5100">
                  <c:v>46.366666669999994</c:v>
                </c:pt>
                <c:pt idx="5101">
                  <c:v>46.4</c:v>
                </c:pt>
                <c:pt idx="5102">
                  <c:v>46.433333330000025</c:v>
                </c:pt>
                <c:pt idx="5103">
                  <c:v>46.466666669999995</c:v>
                </c:pt>
                <c:pt idx="5104">
                  <c:v>46.5</c:v>
                </c:pt>
                <c:pt idx="5105">
                  <c:v>46.533333330000019</c:v>
                </c:pt>
                <c:pt idx="5106">
                  <c:v>46.566666669999996</c:v>
                </c:pt>
                <c:pt idx="5107">
                  <c:v>46.6</c:v>
                </c:pt>
                <c:pt idx="5108">
                  <c:v>46.633333330000021</c:v>
                </c:pt>
                <c:pt idx="5109">
                  <c:v>46.666666669999998</c:v>
                </c:pt>
                <c:pt idx="5110">
                  <c:v>46.7</c:v>
                </c:pt>
                <c:pt idx="5111">
                  <c:v>46.733333330000029</c:v>
                </c:pt>
                <c:pt idx="5112">
                  <c:v>46.766666669999999</c:v>
                </c:pt>
                <c:pt idx="5113">
                  <c:v>46.8</c:v>
                </c:pt>
                <c:pt idx="5114">
                  <c:v>46.833333330000016</c:v>
                </c:pt>
                <c:pt idx="5115">
                  <c:v>46.866666669999994</c:v>
                </c:pt>
                <c:pt idx="5116">
                  <c:v>46.9</c:v>
                </c:pt>
                <c:pt idx="5117">
                  <c:v>46.933333330000025</c:v>
                </c:pt>
                <c:pt idx="5118">
                  <c:v>46.966666669999995</c:v>
                </c:pt>
                <c:pt idx="5119">
                  <c:v>47</c:v>
                </c:pt>
                <c:pt idx="5120">
                  <c:v>47.033333330000019</c:v>
                </c:pt>
                <c:pt idx="5121">
                  <c:v>47.066666669999996</c:v>
                </c:pt>
                <c:pt idx="5122">
                  <c:v>47.1</c:v>
                </c:pt>
                <c:pt idx="5123">
                  <c:v>47.133333330000021</c:v>
                </c:pt>
                <c:pt idx="5124">
                  <c:v>47.166666669999998</c:v>
                </c:pt>
                <c:pt idx="5125">
                  <c:v>47.2</c:v>
                </c:pt>
                <c:pt idx="5126">
                  <c:v>47.233333330000029</c:v>
                </c:pt>
                <c:pt idx="5127">
                  <c:v>47.266666669999999</c:v>
                </c:pt>
                <c:pt idx="5128">
                  <c:v>47.3</c:v>
                </c:pt>
                <c:pt idx="5129">
                  <c:v>47.333333330000016</c:v>
                </c:pt>
                <c:pt idx="5130">
                  <c:v>47.366666669999994</c:v>
                </c:pt>
                <c:pt idx="5131">
                  <c:v>47.4</c:v>
                </c:pt>
                <c:pt idx="5132">
                  <c:v>47.433333330000025</c:v>
                </c:pt>
                <c:pt idx="5133">
                  <c:v>47.466666669999995</c:v>
                </c:pt>
                <c:pt idx="5134">
                  <c:v>47.5</c:v>
                </c:pt>
                <c:pt idx="5135">
                  <c:v>47.533333330000019</c:v>
                </c:pt>
                <c:pt idx="5136">
                  <c:v>47.566666669999996</c:v>
                </c:pt>
                <c:pt idx="5137">
                  <c:v>47.6</c:v>
                </c:pt>
                <c:pt idx="5138">
                  <c:v>47.633333330000021</c:v>
                </c:pt>
                <c:pt idx="5139">
                  <c:v>47.666666669999998</c:v>
                </c:pt>
                <c:pt idx="5140">
                  <c:v>47.7</c:v>
                </c:pt>
                <c:pt idx="5141">
                  <c:v>47.733333330000029</c:v>
                </c:pt>
                <c:pt idx="5142">
                  <c:v>47.766666669999999</c:v>
                </c:pt>
                <c:pt idx="5143">
                  <c:v>47.8</c:v>
                </c:pt>
                <c:pt idx="5144">
                  <c:v>47.833333330000016</c:v>
                </c:pt>
                <c:pt idx="5145">
                  <c:v>47.866666669999994</c:v>
                </c:pt>
                <c:pt idx="5146">
                  <c:v>47.9</c:v>
                </c:pt>
                <c:pt idx="5147">
                  <c:v>47.933333330000025</c:v>
                </c:pt>
                <c:pt idx="5148">
                  <c:v>47.966666669999995</c:v>
                </c:pt>
                <c:pt idx="5149">
                  <c:v>48</c:v>
                </c:pt>
                <c:pt idx="5150">
                  <c:v>48.033333330000019</c:v>
                </c:pt>
                <c:pt idx="5151">
                  <c:v>48.066666669999996</c:v>
                </c:pt>
                <c:pt idx="5152">
                  <c:v>48.1</c:v>
                </c:pt>
                <c:pt idx="5153">
                  <c:v>48.133333330000021</c:v>
                </c:pt>
                <c:pt idx="5154">
                  <c:v>48.166666669999998</c:v>
                </c:pt>
                <c:pt idx="5155">
                  <c:v>48.2</c:v>
                </c:pt>
                <c:pt idx="5156">
                  <c:v>48.233333330000029</c:v>
                </c:pt>
                <c:pt idx="5157">
                  <c:v>48.266666669999999</c:v>
                </c:pt>
                <c:pt idx="5158">
                  <c:v>48.3</c:v>
                </c:pt>
                <c:pt idx="5159">
                  <c:v>48.333333330000016</c:v>
                </c:pt>
                <c:pt idx="5160">
                  <c:v>48.366666669999994</c:v>
                </c:pt>
                <c:pt idx="5161">
                  <c:v>48.4</c:v>
                </c:pt>
                <c:pt idx="5162">
                  <c:v>48.433333330000025</c:v>
                </c:pt>
                <c:pt idx="5163">
                  <c:v>48.466666669999995</c:v>
                </c:pt>
                <c:pt idx="5164">
                  <c:v>48.5</c:v>
                </c:pt>
                <c:pt idx="5165">
                  <c:v>48.533333330000019</c:v>
                </c:pt>
                <c:pt idx="5166">
                  <c:v>48.566666669999996</c:v>
                </c:pt>
                <c:pt idx="5167">
                  <c:v>48.6</c:v>
                </c:pt>
                <c:pt idx="5168">
                  <c:v>48.633333330000021</c:v>
                </c:pt>
                <c:pt idx="5169">
                  <c:v>48.666666669999998</c:v>
                </c:pt>
                <c:pt idx="5170">
                  <c:v>48.7</c:v>
                </c:pt>
                <c:pt idx="5171">
                  <c:v>48.733333330000029</c:v>
                </c:pt>
                <c:pt idx="5172">
                  <c:v>48.766666669999999</c:v>
                </c:pt>
                <c:pt idx="5173">
                  <c:v>48.8</c:v>
                </c:pt>
                <c:pt idx="5174">
                  <c:v>48.833333330000016</c:v>
                </c:pt>
                <c:pt idx="5175">
                  <c:v>48.866666669999994</c:v>
                </c:pt>
                <c:pt idx="5176">
                  <c:v>48.9</c:v>
                </c:pt>
                <c:pt idx="5177">
                  <c:v>48.933333330000025</c:v>
                </c:pt>
                <c:pt idx="5178">
                  <c:v>48.966666669999995</c:v>
                </c:pt>
                <c:pt idx="5179">
                  <c:v>49</c:v>
                </c:pt>
                <c:pt idx="5180">
                  <c:v>49.033333330000019</c:v>
                </c:pt>
                <c:pt idx="5181">
                  <c:v>49.066666669999996</c:v>
                </c:pt>
                <c:pt idx="5182">
                  <c:v>49.1</c:v>
                </c:pt>
                <c:pt idx="5183">
                  <c:v>49.133333330000021</c:v>
                </c:pt>
                <c:pt idx="5184">
                  <c:v>49.166666669999998</c:v>
                </c:pt>
                <c:pt idx="5185">
                  <c:v>49.2</c:v>
                </c:pt>
                <c:pt idx="5186">
                  <c:v>49.233333330000029</c:v>
                </c:pt>
                <c:pt idx="5187">
                  <c:v>49.266666669999999</c:v>
                </c:pt>
                <c:pt idx="5188">
                  <c:v>49.3</c:v>
                </c:pt>
                <c:pt idx="5189">
                  <c:v>49.333333330000016</c:v>
                </c:pt>
                <c:pt idx="5190">
                  <c:v>49.366666669999994</c:v>
                </c:pt>
                <c:pt idx="5191">
                  <c:v>49.4</c:v>
                </c:pt>
                <c:pt idx="5192">
                  <c:v>49.433333330000025</c:v>
                </c:pt>
                <c:pt idx="5193">
                  <c:v>49.466666669999995</c:v>
                </c:pt>
                <c:pt idx="5194">
                  <c:v>49.5</c:v>
                </c:pt>
                <c:pt idx="5195">
                  <c:v>49.533333330000019</c:v>
                </c:pt>
                <c:pt idx="5196">
                  <c:v>49.566666669999996</c:v>
                </c:pt>
                <c:pt idx="5197">
                  <c:v>49.6</c:v>
                </c:pt>
                <c:pt idx="5198">
                  <c:v>49.633333330000021</c:v>
                </c:pt>
                <c:pt idx="5199">
                  <c:v>49.666666669999998</c:v>
                </c:pt>
                <c:pt idx="5200">
                  <c:v>49.7</c:v>
                </c:pt>
                <c:pt idx="5201">
                  <c:v>49.733333330000029</c:v>
                </c:pt>
                <c:pt idx="5202">
                  <c:v>49.766666669999999</c:v>
                </c:pt>
                <c:pt idx="5203">
                  <c:v>49.8</c:v>
                </c:pt>
                <c:pt idx="5204">
                  <c:v>49.833333330000016</c:v>
                </c:pt>
                <c:pt idx="5205">
                  <c:v>49.866666669999994</c:v>
                </c:pt>
                <c:pt idx="5206">
                  <c:v>49.9</c:v>
                </c:pt>
                <c:pt idx="5207">
                  <c:v>49.933333330000025</c:v>
                </c:pt>
                <c:pt idx="5208">
                  <c:v>49.966666669999995</c:v>
                </c:pt>
                <c:pt idx="5209">
                  <c:v>50</c:v>
                </c:pt>
                <c:pt idx="5210">
                  <c:v>50.033333330000019</c:v>
                </c:pt>
                <c:pt idx="5211">
                  <c:v>50.066666669999996</c:v>
                </c:pt>
                <c:pt idx="5212">
                  <c:v>50.1</c:v>
                </c:pt>
                <c:pt idx="5213">
                  <c:v>50.133333330000021</c:v>
                </c:pt>
                <c:pt idx="5214">
                  <c:v>50.166666669999998</c:v>
                </c:pt>
                <c:pt idx="5215">
                  <c:v>50.2</c:v>
                </c:pt>
                <c:pt idx="5216">
                  <c:v>50.233333330000029</c:v>
                </c:pt>
                <c:pt idx="5217">
                  <c:v>50.266666669999999</c:v>
                </c:pt>
                <c:pt idx="5218">
                  <c:v>50.3</c:v>
                </c:pt>
                <c:pt idx="5219">
                  <c:v>50.333333330000016</c:v>
                </c:pt>
                <c:pt idx="5220">
                  <c:v>50.366666669999994</c:v>
                </c:pt>
                <c:pt idx="5221">
                  <c:v>50.4</c:v>
                </c:pt>
                <c:pt idx="5222">
                  <c:v>50.433333330000025</c:v>
                </c:pt>
                <c:pt idx="5223">
                  <c:v>50.466666669999995</c:v>
                </c:pt>
                <c:pt idx="5224">
                  <c:v>50.5</c:v>
                </c:pt>
                <c:pt idx="5225">
                  <c:v>50.533333330000019</c:v>
                </c:pt>
                <c:pt idx="5226">
                  <c:v>50.566666669999996</c:v>
                </c:pt>
                <c:pt idx="5227">
                  <c:v>50.6</c:v>
                </c:pt>
                <c:pt idx="5228">
                  <c:v>50.633333330000021</c:v>
                </c:pt>
                <c:pt idx="5229">
                  <c:v>50.666666669999998</c:v>
                </c:pt>
                <c:pt idx="5230">
                  <c:v>50.7</c:v>
                </c:pt>
                <c:pt idx="5231">
                  <c:v>50.733333330000029</c:v>
                </c:pt>
                <c:pt idx="5232">
                  <c:v>50.766666669999999</c:v>
                </c:pt>
                <c:pt idx="5233">
                  <c:v>50.8</c:v>
                </c:pt>
                <c:pt idx="5234">
                  <c:v>50.833333330000016</c:v>
                </c:pt>
                <c:pt idx="5235">
                  <c:v>50.866666669999994</c:v>
                </c:pt>
                <c:pt idx="5236">
                  <c:v>50.9</c:v>
                </c:pt>
                <c:pt idx="5237">
                  <c:v>50.933333330000025</c:v>
                </c:pt>
                <c:pt idx="5238">
                  <c:v>50.966666669999995</c:v>
                </c:pt>
                <c:pt idx="5239">
                  <c:v>51</c:v>
                </c:pt>
                <c:pt idx="5240">
                  <c:v>51.033333330000019</c:v>
                </c:pt>
                <c:pt idx="5241">
                  <c:v>51.066666669999996</c:v>
                </c:pt>
                <c:pt idx="5242">
                  <c:v>51.1</c:v>
                </c:pt>
                <c:pt idx="5243">
                  <c:v>51.133333330000021</c:v>
                </c:pt>
                <c:pt idx="5244">
                  <c:v>51.166666669999998</c:v>
                </c:pt>
                <c:pt idx="5245">
                  <c:v>51.2</c:v>
                </c:pt>
                <c:pt idx="5246">
                  <c:v>51.233333330000029</c:v>
                </c:pt>
                <c:pt idx="5247">
                  <c:v>51.266666669999999</c:v>
                </c:pt>
                <c:pt idx="5248">
                  <c:v>51.3</c:v>
                </c:pt>
                <c:pt idx="5249">
                  <c:v>51.333333330000016</c:v>
                </c:pt>
                <c:pt idx="5250">
                  <c:v>51.366666669999994</c:v>
                </c:pt>
                <c:pt idx="5251">
                  <c:v>51.4</c:v>
                </c:pt>
                <c:pt idx="5252">
                  <c:v>51.433333330000025</c:v>
                </c:pt>
                <c:pt idx="5253">
                  <c:v>51.466666669999995</c:v>
                </c:pt>
                <c:pt idx="5254">
                  <c:v>51.5</c:v>
                </c:pt>
                <c:pt idx="5255">
                  <c:v>51.533333330000019</c:v>
                </c:pt>
                <c:pt idx="5256">
                  <c:v>51.566666669999996</c:v>
                </c:pt>
                <c:pt idx="5257">
                  <c:v>51.6</c:v>
                </c:pt>
                <c:pt idx="5258">
                  <c:v>51.633333330000021</c:v>
                </c:pt>
                <c:pt idx="5259">
                  <c:v>51.666666669999998</c:v>
                </c:pt>
                <c:pt idx="5260">
                  <c:v>51.7</c:v>
                </c:pt>
                <c:pt idx="5261">
                  <c:v>51.733333330000029</c:v>
                </c:pt>
                <c:pt idx="5262">
                  <c:v>51.766666669999999</c:v>
                </c:pt>
                <c:pt idx="5263">
                  <c:v>51.8</c:v>
                </c:pt>
                <c:pt idx="5264">
                  <c:v>51.833333330000016</c:v>
                </c:pt>
                <c:pt idx="5265">
                  <c:v>51.866666669999994</c:v>
                </c:pt>
                <c:pt idx="5266">
                  <c:v>51.9</c:v>
                </c:pt>
                <c:pt idx="5267">
                  <c:v>51.933333330000025</c:v>
                </c:pt>
                <c:pt idx="5268">
                  <c:v>51.966666669999995</c:v>
                </c:pt>
                <c:pt idx="5269">
                  <c:v>52</c:v>
                </c:pt>
                <c:pt idx="5270">
                  <c:v>52.033333330000019</c:v>
                </c:pt>
                <c:pt idx="5271">
                  <c:v>52.066666669999996</c:v>
                </c:pt>
                <c:pt idx="5272">
                  <c:v>52.1</c:v>
                </c:pt>
                <c:pt idx="5273">
                  <c:v>52.133333330000021</c:v>
                </c:pt>
                <c:pt idx="5274">
                  <c:v>52.166666669999998</c:v>
                </c:pt>
                <c:pt idx="5275">
                  <c:v>52.2</c:v>
                </c:pt>
                <c:pt idx="5276">
                  <c:v>52.233333330000029</c:v>
                </c:pt>
                <c:pt idx="5277">
                  <c:v>52.266666669999999</c:v>
                </c:pt>
                <c:pt idx="5278">
                  <c:v>52.3</c:v>
                </c:pt>
                <c:pt idx="5279">
                  <c:v>52.333333330000016</c:v>
                </c:pt>
                <c:pt idx="5280">
                  <c:v>52.366666669999994</c:v>
                </c:pt>
                <c:pt idx="5281">
                  <c:v>52.4</c:v>
                </c:pt>
                <c:pt idx="5282">
                  <c:v>52.433333330000025</c:v>
                </c:pt>
                <c:pt idx="5283">
                  <c:v>52.466666669999995</c:v>
                </c:pt>
                <c:pt idx="5284">
                  <c:v>52.5</c:v>
                </c:pt>
                <c:pt idx="5285">
                  <c:v>52.533333330000019</c:v>
                </c:pt>
                <c:pt idx="5286">
                  <c:v>52.566666669999996</c:v>
                </c:pt>
                <c:pt idx="5287">
                  <c:v>52.6</c:v>
                </c:pt>
                <c:pt idx="5288">
                  <c:v>52.633333330000021</c:v>
                </c:pt>
                <c:pt idx="5289">
                  <c:v>52.666666669999998</c:v>
                </c:pt>
                <c:pt idx="5290">
                  <c:v>52.7</c:v>
                </c:pt>
                <c:pt idx="5291">
                  <c:v>52.733333330000029</c:v>
                </c:pt>
                <c:pt idx="5292">
                  <c:v>52.766666669999999</c:v>
                </c:pt>
                <c:pt idx="5293">
                  <c:v>52.8</c:v>
                </c:pt>
                <c:pt idx="5294">
                  <c:v>52.833333330000016</c:v>
                </c:pt>
                <c:pt idx="5295">
                  <c:v>52.866666669999994</c:v>
                </c:pt>
                <c:pt idx="5296">
                  <c:v>52.9</c:v>
                </c:pt>
                <c:pt idx="5297">
                  <c:v>52.933333330000025</c:v>
                </c:pt>
                <c:pt idx="5298">
                  <c:v>52.966666669999995</c:v>
                </c:pt>
                <c:pt idx="5299">
                  <c:v>53</c:v>
                </c:pt>
                <c:pt idx="5300">
                  <c:v>53.033333330000019</c:v>
                </c:pt>
                <c:pt idx="5301">
                  <c:v>53.066666669999996</c:v>
                </c:pt>
                <c:pt idx="5302">
                  <c:v>53.1</c:v>
                </c:pt>
                <c:pt idx="5303">
                  <c:v>53.133333330000021</c:v>
                </c:pt>
                <c:pt idx="5304">
                  <c:v>53.166666669999998</c:v>
                </c:pt>
                <c:pt idx="5305">
                  <c:v>53.2</c:v>
                </c:pt>
                <c:pt idx="5306">
                  <c:v>53.233333330000029</c:v>
                </c:pt>
                <c:pt idx="5307">
                  <c:v>53.266666669999999</c:v>
                </c:pt>
                <c:pt idx="5308">
                  <c:v>53.3</c:v>
                </c:pt>
                <c:pt idx="5309">
                  <c:v>53.333333330000016</c:v>
                </c:pt>
                <c:pt idx="5310">
                  <c:v>53.366666669999994</c:v>
                </c:pt>
                <c:pt idx="5311">
                  <c:v>53.4</c:v>
                </c:pt>
                <c:pt idx="5312">
                  <c:v>53.433333330000025</c:v>
                </c:pt>
                <c:pt idx="5313">
                  <c:v>53.466666669999995</c:v>
                </c:pt>
                <c:pt idx="5314">
                  <c:v>53.5</c:v>
                </c:pt>
                <c:pt idx="5315">
                  <c:v>53.533333330000019</c:v>
                </c:pt>
                <c:pt idx="5316">
                  <c:v>53.566666669999996</c:v>
                </c:pt>
                <c:pt idx="5317">
                  <c:v>53.6</c:v>
                </c:pt>
                <c:pt idx="5318">
                  <c:v>53.633333330000021</c:v>
                </c:pt>
                <c:pt idx="5319">
                  <c:v>53.666666669999998</c:v>
                </c:pt>
                <c:pt idx="5320">
                  <c:v>53.7</c:v>
                </c:pt>
                <c:pt idx="5321">
                  <c:v>53.733333330000029</c:v>
                </c:pt>
                <c:pt idx="5322">
                  <c:v>53.766666669999999</c:v>
                </c:pt>
                <c:pt idx="5323">
                  <c:v>53.8</c:v>
                </c:pt>
                <c:pt idx="5324">
                  <c:v>53.833333330000016</c:v>
                </c:pt>
                <c:pt idx="5325">
                  <c:v>53.866666669999994</c:v>
                </c:pt>
                <c:pt idx="5326">
                  <c:v>53.9</c:v>
                </c:pt>
                <c:pt idx="5327">
                  <c:v>53.933333330000025</c:v>
                </c:pt>
                <c:pt idx="5328">
                  <c:v>53.966666669999995</c:v>
                </c:pt>
                <c:pt idx="5329">
                  <c:v>54</c:v>
                </c:pt>
                <c:pt idx="5330">
                  <c:v>54.033333330000019</c:v>
                </c:pt>
                <c:pt idx="5331">
                  <c:v>54.066666669999996</c:v>
                </c:pt>
                <c:pt idx="5332">
                  <c:v>54.1</c:v>
                </c:pt>
                <c:pt idx="5333">
                  <c:v>54.133333330000021</c:v>
                </c:pt>
                <c:pt idx="5334">
                  <c:v>54.166666669999998</c:v>
                </c:pt>
                <c:pt idx="5335">
                  <c:v>54.2</c:v>
                </c:pt>
                <c:pt idx="5336">
                  <c:v>54.233333330000029</c:v>
                </c:pt>
                <c:pt idx="5337">
                  <c:v>54.266666669999999</c:v>
                </c:pt>
                <c:pt idx="5338">
                  <c:v>54.3</c:v>
                </c:pt>
                <c:pt idx="5339">
                  <c:v>54.333333330000016</c:v>
                </c:pt>
                <c:pt idx="5340">
                  <c:v>54.366666669999994</c:v>
                </c:pt>
                <c:pt idx="5341">
                  <c:v>54.4</c:v>
                </c:pt>
                <c:pt idx="5342">
                  <c:v>54.433333330000025</c:v>
                </c:pt>
                <c:pt idx="5343">
                  <c:v>54.466666669999995</c:v>
                </c:pt>
                <c:pt idx="5344">
                  <c:v>54.5</c:v>
                </c:pt>
                <c:pt idx="5345">
                  <c:v>54.533333330000019</c:v>
                </c:pt>
                <c:pt idx="5346">
                  <c:v>54.566666669999996</c:v>
                </c:pt>
                <c:pt idx="5347">
                  <c:v>54.6</c:v>
                </c:pt>
                <c:pt idx="5348">
                  <c:v>54.633333330000021</c:v>
                </c:pt>
                <c:pt idx="5349">
                  <c:v>54.666666669999998</c:v>
                </c:pt>
                <c:pt idx="5350">
                  <c:v>54.7</c:v>
                </c:pt>
                <c:pt idx="5351">
                  <c:v>54.733333330000029</c:v>
                </c:pt>
                <c:pt idx="5352">
                  <c:v>54.766666669999999</c:v>
                </c:pt>
                <c:pt idx="5353">
                  <c:v>54.8</c:v>
                </c:pt>
                <c:pt idx="5354">
                  <c:v>54.833333330000016</c:v>
                </c:pt>
                <c:pt idx="5355">
                  <c:v>54.866666669999994</c:v>
                </c:pt>
                <c:pt idx="5356">
                  <c:v>54.9</c:v>
                </c:pt>
                <c:pt idx="5357">
                  <c:v>54.933333330000025</c:v>
                </c:pt>
                <c:pt idx="5358">
                  <c:v>54.966666669999995</c:v>
                </c:pt>
                <c:pt idx="5359">
                  <c:v>55</c:v>
                </c:pt>
                <c:pt idx="5360">
                  <c:v>55.033333330000019</c:v>
                </c:pt>
                <c:pt idx="5361">
                  <c:v>55.066666669999996</c:v>
                </c:pt>
                <c:pt idx="5362">
                  <c:v>55.1</c:v>
                </c:pt>
                <c:pt idx="5363">
                  <c:v>55.133333330000021</c:v>
                </c:pt>
                <c:pt idx="5364">
                  <c:v>55.166666669999998</c:v>
                </c:pt>
                <c:pt idx="5365">
                  <c:v>55.2</c:v>
                </c:pt>
                <c:pt idx="5366">
                  <c:v>55.233333330000029</c:v>
                </c:pt>
                <c:pt idx="5367">
                  <c:v>55.266666669999999</c:v>
                </c:pt>
                <c:pt idx="5368">
                  <c:v>55.3</c:v>
                </c:pt>
                <c:pt idx="5369">
                  <c:v>55.333333330000016</c:v>
                </c:pt>
                <c:pt idx="5370">
                  <c:v>55.366666669999994</c:v>
                </c:pt>
                <c:pt idx="5371">
                  <c:v>55.4</c:v>
                </c:pt>
                <c:pt idx="5372">
                  <c:v>55.433333330000025</c:v>
                </c:pt>
                <c:pt idx="5373">
                  <c:v>55.466666669999995</c:v>
                </c:pt>
                <c:pt idx="5374">
                  <c:v>55.5</c:v>
                </c:pt>
                <c:pt idx="5375">
                  <c:v>55.533333330000019</c:v>
                </c:pt>
                <c:pt idx="5376">
                  <c:v>55.566666669999996</c:v>
                </c:pt>
                <c:pt idx="5377">
                  <c:v>55.6</c:v>
                </c:pt>
                <c:pt idx="5378">
                  <c:v>55.633333330000021</c:v>
                </c:pt>
                <c:pt idx="5379">
                  <c:v>55.666666669999998</c:v>
                </c:pt>
                <c:pt idx="5380">
                  <c:v>55.7</c:v>
                </c:pt>
                <c:pt idx="5381">
                  <c:v>55.733333330000029</c:v>
                </c:pt>
                <c:pt idx="5382">
                  <c:v>55.766666669999999</c:v>
                </c:pt>
                <c:pt idx="5383">
                  <c:v>55.8</c:v>
                </c:pt>
                <c:pt idx="5384">
                  <c:v>55.833333330000016</c:v>
                </c:pt>
                <c:pt idx="5385">
                  <c:v>55.866666669999994</c:v>
                </c:pt>
                <c:pt idx="5386">
                  <c:v>55.9</c:v>
                </c:pt>
                <c:pt idx="5387">
                  <c:v>55.933333330000025</c:v>
                </c:pt>
                <c:pt idx="5388">
                  <c:v>55.966666669999995</c:v>
                </c:pt>
                <c:pt idx="5389">
                  <c:v>56</c:v>
                </c:pt>
                <c:pt idx="5390">
                  <c:v>56.033333330000019</c:v>
                </c:pt>
                <c:pt idx="5391">
                  <c:v>56.066666669999996</c:v>
                </c:pt>
                <c:pt idx="5392">
                  <c:v>56.1</c:v>
                </c:pt>
                <c:pt idx="5393">
                  <c:v>56.133333330000021</c:v>
                </c:pt>
                <c:pt idx="5394">
                  <c:v>56.166666669999998</c:v>
                </c:pt>
                <c:pt idx="5395">
                  <c:v>56.2</c:v>
                </c:pt>
                <c:pt idx="5396">
                  <c:v>56.233333330000029</c:v>
                </c:pt>
                <c:pt idx="5397">
                  <c:v>56.266666669999999</c:v>
                </c:pt>
                <c:pt idx="5398">
                  <c:v>56.3</c:v>
                </c:pt>
                <c:pt idx="5399">
                  <c:v>56.333333330000016</c:v>
                </c:pt>
                <c:pt idx="5400">
                  <c:v>56.366666669999994</c:v>
                </c:pt>
                <c:pt idx="5401">
                  <c:v>56.4</c:v>
                </c:pt>
                <c:pt idx="5402">
                  <c:v>56.433333330000025</c:v>
                </c:pt>
                <c:pt idx="5403">
                  <c:v>56.466666669999995</c:v>
                </c:pt>
                <c:pt idx="5404">
                  <c:v>56.5</c:v>
                </c:pt>
                <c:pt idx="5405">
                  <c:v>56.533333330000019</c:v>
                </c:pt>
                <c:pt idx="5406">
                  <c:v>56.566666669999996</c:v>
                </c:pt>
                <c:pt idx="5407">
                  <c:v>56.6</c:v>
                </c:pt>
                <c:pt idx="5408">
                  <c:v>56.633333330000021</c:v>
                </c:pt>
                <c:pt idx="5409">
                  <c:v>56.666666669999998</c:v>
                </c:pt>
                <c:pt idx="5410">
                  <c:v>56.7</c:v>
                </c:pt>
                <c:pt idx="5411">
                  <c:v>56.733333330000029</c:v>
                </c:pt>
                <c:pt idx="5412">
                  <c:v>56.766666669999999</c:v>
                </c:pt>
                <c:pt idx="5413">
                  <c:v>56.8</c:v>
                </c:pt>
                <c:pt idx="5414">
                  <c:v>56.833333330000016</c:v>
                </c:pt>
                <c:pt idx="5415">
                  <c:v>56.866666669999994</c:v>
                </c:pt>
                <c:pt idx="5416">
                  <c:v>56.9</c:v>
                </c:pt>
                <c:pt idx="5417">
                  <c:v>56.933333330000025</c:v>
                </c:pt>
                <c:pt idx="5418">
                  <c:v>56.966666669999995</c:v>
                </c:pt>
                <c:pt idx="5419">
                  <c:v>57</c:v>
                </c:pt>
                <c:pt idx="5420">
                  <c:v>57.033333330000019</c:v>
                </c:pt>
                <c:pt idx="5421">
                  <c:v>57.066666669999996</c:v>
                </c:pt>
                <c:pt idx="5422">
                  <c:v>57.1</c:v>
                </c:pt>
                <c:pt idx="5423">
                  <c:v>57.133333330000021</c:v>
                </c:pt>
                <c:pt idx="5424">
                  <c:v>57.166666669999998</c:v>
                </c:pt>
                <c:pt idx="5425">
                  <c:v>57.2</c:v>
                </c:pt>
                <c:pt idx="5426">
                  <c:v>57.233333330000029</c:v>
                </c:pt>
                <c:pt idx="5427">
                  <c:v>57.266666669999999</c:v>
                </c:pt>
                <c:pt idx="5428">
                  <c:v>57.3</c:v>
                </c:pt>
                <c:pt idx="5429">
                  <c:v>57.333333330000016</c:v>
                </c:pt>
                <c:pt idx="5430">
                  <c:v>57.366666669999994</c:v>
                </c:pt>
                <c:pt idx="5431">
                  <c:v>57.4</c:v>
                </c:pt>
                <c:pt idx="5432">
                  <c:v>57.433333330000025</c:v>
                </c:pt>
                <c:pt idx="5433">
                  <c:v>57.466666669999995</c:v>
                </c:pt>
                <c:pt idx="5434">
                  <c:v>57.5</c:v>
                </c:pt>
                <c:pt idx="5435">
                  <c:v>57.533333330000019</c:v>
                </c:pt>
                <c:pt idx="5436">
                  <c:v>57.566666669999996</c:v>
                </c:pt>
                <c:pt idx="5437">
                  <c:v>57.6</c:v>
                </c:pt>
                <c:pt idx="5438">
                  <c:v>57.633333330000021</c:v>
                </c:pt>
                <c:pt idx="5439">
                  <c:v>57.666666669999998</c:v>
                </c:pt>
                <c:pt idx="5440">
                  <c:v>57.7</c:v>
                </c:pt>
                <c:pt idx="5441">
                  <c:v>57.733333330000029</c:v>
                </c:pt>
                <c:pt idx="5442">
                  <c:v>57.766666669999999</c:v>
                </c:pt>
                <c:pt idx="5443">
                  <c:v>57.8</c:v>
                </c:pt>
                <c:pt idx="5444">
                  <c:v>57.833333330000016</c:v>
                </c:pt>
                <c:pt idx="5445">
                  <c:v>57.866666669999994</c:v>
                </c:pt>
                <c:pt idx="5446">
                  <c:v>57.9</c:v>
                </c:pt>
                <c:pt idx="5447">
                  <c:v>57.933333330000025</c:v>
                </c:pt>
                <c:pt idx="5448">
                  <c:v>57.966666669999995</c:v>
                </c:pt>
                <c:pt idx="5449">
                  <c:v>58</c:v>
                </c:pt>
                <c:pt idx="5450">
                  <c:v>58.033333330000019</c:v>
                </c:pt>
                <c:pt idx="5451">
                  <c:v>58.066666669999996</c:v>
                </c:pt>
                <c:pt idx="5452">
                  <c:v>58.1</c:v>
                </c:pt>
                <c:pt idx="5453">
                  <c:v>58.133333330000021</c:v>
                </c:pt>
                <c:pt idx="5454">
                  <c:v>58.166666669999998</c:v>
                </c:pt>
                <c:pt idx="5455">
                  <c:v>58.2</c:v>
                </c:pt>
                <c:pt idx="5456">
                  <c:v>58.233333330000029</c:v>
                </c:pt>
                <c:pt idx="5457">
                  <c:v>58.266666669999999</c:v>
                </c:pt>
                <c:pt idx="5458">
                  <c:v>58.3</c:v>
                </c:pt>
                <c:pt idx="5459">
                  <c:v>58.333333330000016</c:v>
                </c:pt>
                <c:pt idx="5460">
                  <c:v>58.366666669999994</c:v>
                </c:pt>
                <c:pt idx="5461">
                  <c:v>58.4</c:v>
                </c:pt>
                <c:pt idx="5462">
                  <c:v>58.433333330000025</c:v>
                </c:pt>
                <c:pt idx="5463">
                  <c:v>58.466666669999995</c:v>
                </c:pt>
                <c:pt idx="5464">
                  <c:v>58.5</c:v>
                </c:pt>
                <c:pt idx="5465">
                  <c:v>58.533333330000019</c:v>
                </c:pt>
                <c:pt idx="5466">
                  <c:v>58.566666669999996</c:v>
                </c:pt>
                <c:pt idx="5467">
                  <c:v>58.6</c:v>
                </c:pt>
                <c:pt idx="5468">
                  <c:v>58.633333330000021</c:v>
                </c:pt>
                <c:pt idx="5469">
                  <c:v>58.666666669999998</c:v>
                </c:pt>
                <c:pt idx="5470">
                  <c:v>58.7</c:v>
                </c:pt>
                <c:pt idx="5471">
                  <c:v>58.733333330000029</c:v>
                </c:pt>
                <c:pt idx="5472">
                  <c:v>58.766666669999999</c:v>
                </c:pt>
                <c:pt idx="5473">
                  <c:v>58.8</c:v>
                </c:pt>
                <c:pt idx="5474">
                  <c:v>58.833333330000016</c:v>
                </c:pt>
                <c:pt idx="5475">
                  <c:v>58.866666669999994</c:v>
                </c:pt>
                <c:pt idx="5476">
                  <c:v>58.9</c:v>
                </c:pt>
                <c:pt idx="5477">
                  <c:v>58.933333330000025</c:v>
                </c:pt>
                <c:pt idx="5478">
                  <c:v>58.966666669999995</c:v>
                </c:pt>
                <c:pt idx="5479">
                  <c:v>59</c:v>
                </c:pt>
                <c:pt idx="5480">
                  <c:v>59.033333330000019</c:v>
                </c:pt>
                <c:pt idx="5481">
                  <c:v>59.066666669999996</c:v>
                </c:pt>
                <c:pt idx="5482">
                  <c:v>59.1</c:v>
                </c:pt>
                <c:pt idx="5483">
                  <c:v>59.133333330000021</c:v>
                </c:pt>
                <c:pt idx="5484">
                  <c:v>59.166666669999998</c:v>
                </c:pt>
                <c:pt idx="5485">
                  <c:v>59.2</c:v>
                </c:pt>
                <c:pt idx="5486">
                  <c:v>59.233333330000029</c:v>
                </c:pt>
                <c:pt idx="5487">
                  <c:v>59.266666669999999</c:v>
                </c:pt>
                <c:pt idx="5488">
                  <c:v>59.3</c:v>
                </c:pt>
                <c:pt idx="5489">
                  <c:v>59.333333330000016</c:v>
                </c:pt>
                <c:pt idx="5490">
                  <c:v>59.366666669999994</c:v>
                </c:pt>
                <c:pt idx="5491">
                  <c:v>59.4</c:v>
                </c:pt>
                <c:pt idx="5492">
                  <c:v>59.433333330000025</c:v>
                </c:pt>
                <c:pt idx="5493">
                  <c:v>59.466666669999995</c:v>
                </c:pt>
                <c:pt idx="5494">
                  <c:v>59.5</c:v>
                </c:pt>
                <c:pt idx="5495">
                  <c:v>59.533333330000019</c:v>
                </c:pt>
                <c:pt idx="5496">
                  <c:v>59.566666669999996</c:v>
                </c:pt>
                <c:pt idx="5497">
                  <c:v>59.6</c:v>
                </c:pt>
                <c:pt idx="5498">
                  <c:v>59.633333330000021</c:v>
                </c:pt>
                <c:pt idx="5499">
                  <c:v>59.666666669999998</c:v>
                </c:pt>
                <c:pt idx="5500">
                  <c:v>59.7</c:v>
                </c:pt>
                <c:pt idx="5501">
                  <c:v>59.733333330000029</c:v>
                </c:pt>
                <c:pt idx="5502">
                  <c:v>59.766666669999999</c:v>
                </c:pt>
                <c:pt idx="5503">
                  <c:v>59.8</c:v>
                </c:pt>
                <c:pt idx="5504">
                  <c:v>59.833333330000016</c:v>
                </c:pt>
                <c:pt idx="5505">
                  <c:v>59.866666669999994</c:v>
                </c:pt>
                <c:pt idx="5506">
                  <c:v>59.9</c:v>
                </c:pt>
                <c:pt idx="5507">
                  <c:v>59.933333330000025</c:v>
                </c:pt>
                <c:pt idx="5508">
                  <c:v>59.966666669999995</c:v>
                </c:pt>
                <c:pt idx="5509">
                  <c:v>60</c:v>
                </c:pt>
                <c:pt idx="5510">
                  <c:v>60.033333330000019</c:v>
                </c:pt>
                <c:pt idx="5511">
                  <c:v>60.066666669999996</c:v>
                </c:pt>
                <c:pt idx="5512">
                  <c:v>60.1</c:v>
                </c:pt>
                <c:pt idx="5513">
                  <c:v>60.133333330000021</c:v>
                </c:pt>
                <c:pt idx="5514">
                  <c:v>60.166666669999998</c:v>
                </c:pt>
                <c:pt idx="5515">
                  <c:v>60.2</c:v>
                </c:pt>
                <c:pt idx="5516">
                  <c:v>60.233333330000029</c:v>
                </c:pt>
                <c:pt idx="5517">
                  <c:v>60.266666669999999</c:v>
                </c:pt>
                <c:pt idx="5518">
                  <c:v>60.3</c:v>
                </c:pt>
                <c:pt idx="5519">
                  <c:v>60.333333330000016</c:v>
                </c:pt>
                <c:pt idx="5520">
                  <c:v>60.366666669999994</c:v>
                </c:pt>
                <c:pt idx="5521">
                  <c:v>60.4</c:v>
                </c:pt>
                <c:pt idx="5522">
                  <c:v>60.433333330000025</c:v>
                </c:pt>
                <c:pt idx="5523">
                  <c:v>60.466666669999995</c:v>
                </c:pt>
                <c:pt idx="5524">
                  <c:v>60.5</c:v>
                </c:pt>
                <c:pt idx="5525">
                  <c:v>60.533333330000019</c:v>
                </c:pt>
                <c:pt idx="5526">
                  <c:v>60.566666669999996</c:v>
                </c:pt>
                <c:pt idx="5527">
                  <c:v>60.6</c:v>
                </c:pt>
                <c:pt idx="5528">
                  <c:v>60.633333330000021</c:v>
                </c:pt>
                <c:pt idx="5529">
                  <c:v>60.666666669999998</c:v>
                </c:pt>
                <c:pt idx="5530">
                  <c:v>60.7</c:v>
                </c:pt>
                <c:pt idx="5531">
                  <c:v>60.733333330000029</c:v>
                </c:pt>
                <c:pt idx="5532">
                  <c:v>60.766666669999999</c:v>
                </c:pt>
                <c:pt idx="5533">
                  <c:v>60.8</c:v>
                </c:pt>
                <c:pt idx="5534">
                  <c:v>60.833333330000016</c:v>
                </c:pt>
                <c:pt idx="5535">
                  <c:v>60.866666669999994</c:v>
                </c:pt>
                <c:pt idx="5536">
                  <c:v>60.9</c:v>
                </c:pt>
                <c:pt idx="5537">
                  <c:v>60.933333330000025</c:v>
                </c:pt>
                <c:pt idx="5538">
                  <c:v>60.966666669999995</c:v>
                </c:pt>
                <c:pt idx="5539">
                  <c:v>61</c:v>
                </c:pt>
                <c:pt idx="5540">
                  <c:v>61.033333330000019</c:v>
                </c:pt>
                <c:pt idx="5541">
                  <c:v>61.066666669999996</c:v>
                </c:pt>
                <c:pt idx="5542">
                  <c:v>61.1</c:v>
                </c:pt>
                <c:pt idx="5543">
                  <c:v>61.133333330000021</c:v>
                </c:pt>
                <c:pt idx="5544">
                  <c:v>61.166666669999998</c:v>
                </c:pt>
                <c:pt idx="5545">
                  <c:v>61.2</c:v>
                </c:pt>
                <c:pt idx="5546">
                  <c:v>61.233333330000029</c:v>
                </c:pt>
                <c:pt idx="5547">
                  <c:v>61.266666669999999</c:v>
                </c:pt>
                <c:pt idx="5548">
                  <c:v>61.3</c:v>
                </c:pt>
                <c:pt idx="5549">
                  <c:v>61.333333330000016</c:v>
                </c:pt>
                <c:pt idx="5550">
                  <c:v>61.366666669999994</c:v>
                </c:pt>
                <c:pt idx="5551">
                  <c:v>61.4</c:v>
                </c:pt>
                <c:pt idx="5552">
                  <c:v>61.433333330000025</c:v>
                </c:pt>
                <c:pt idx="5553">
                  <c:v>61.466666669999995</c:v>
                </c:pt>
                <c:pt idx="5554">
                  <c:v>61.5</c:v>
                </c:pt>
                <c:pt idx="5555">
                  <c:v>61.533333330000019</c:v>
                </c:pt>
                <c:pt idx="5556">
                  <c:v>61.566666669999996</c:v>
                </c:pt>
                <c:pt idx="5557">
                  <c:v>61.6</c:v>
                </c:pt>
                <c:pt idx="5558">
                  <c:v>61.633333330000021</c:v>
                </c:pt>
                <c:pt idx="5559">
                  <c:v>61.666666669999998</c:v>
                </c:pt>
                <c:pt idx="5560">
                  <c:v>61.7</c:v>
                </c:pt>
                <c:pt idx="5561">
                  <c:v>61.733333330000029</c:v>
                </c:pt>
                <c:pt idx="5562">
                  <c:v>61.766666669999999</c:v>
                </c:pt>
                <c:pt idx="5563">
                  <c:v>61.8</c:v>
                </c:pt>
                <c:pt idx="5564">
                  <c:v>61.833333330000016</c:v>
                </c:pt>
                <c:pt idx="5565">
                  <c:v>61.866666669999994</c:v>
                </c:pt>
                <c:pt idx="5566">
                  <c:v>61.9</c:v>
                </c:pt>
                <c:pt idx="5567">
                  <c:v>61.933333330000025</c:v>
                </c:pt>
                <c:pt idx="5568">
                  <c:v>61.966666669999995</c:v>
                </c:pt>
                <c:pt idx="5569">
                  <c:v>62</c:v>
                </c:pt>
                <c:pt idx="5570">
                  <c:v>62.033333330000019</c:v>
                </c:pt>
                <c:pt idx="5571">
                  <c:v>62.066666669999996</c:v>
                </c:pt>
                <c:pt idx="5572">
                  <c:v>62.1</c:v>
                </c:pt>
                <c:pt idx="5573">
                  <c:v>62.133333330000021</c:v>
                </c:pt>
                <c:pt idx="5574">
                  <c:v>62.166666669999998</c:v>
                </c:pt>
                <c:pt idx="5575">
                  <c:v>62.2</c:v>
                </c:pt>
                <c:pt idx="5576">
                  <c:v>62.233333330000029</c:v>
                </c:pt>
                <c:pt idx="5577">
                  <c:v>62.266666669999999</c:v>
                </c:pt>
                <c:pt idx="5578">
                  <c:v>62.3</c:v>
                </c:pt>
                <c:pt idx="5579">
                  <c:v>62.333333330000016</c:v>
                </c:pt>
                <c:pt idx="5580">
                  <c:v>62.366666669999994</c:v>
                </c:pt>
                <c:pt idx="5581">
                  <c:v>62.4</c:v>
                </c:pt>
                <c:pt idx="5582">
                  <c:v>62.433333330000025</c:v>
                </c:pt>
                <c:pt idx="5583">
                  <c:v>62.466666669999995</c:v>
                </c:pt>
                <c:pt idx="5584">
                  <c:v>62.5</c:v>
                </c:pt>
                <c:pt idx="5585">
                  <c:v>62.533333330000019</c:v>
                </c:pt>
                <c:pt idx="5586">
                  <c:v>62.566666669999996</c:v>
                </c:pt>
                <c:pt idx="5587">
                  <c:v>62.6</c:v>
                </c:pt>
                <c:pt idx="5588">
                  <c:v>62.633333330000021</c:v>
                </c:pt>
                <c:pt idx="5589">
                  <c:v>62.666666669999998</c:v>
                </c:pt>
                <c:pt idx="5590">
                  <c:v>62.7</c:v>
                </c:pt>
                <c:pt idx="5591">
                  <c:v>62.733333330000029</c:v>
                </c:pt>
                <c:pt idx="5592">
                  <c:v>62.766666669999999</c:v>
                </c:pt>
                <c:pt idx="5593">
                  <c:v>62.8</c:v>
                </c:pt>
                <c:pt idx="5594">
                  <c:v>62.833333330000016</c:v>
                </c:pt>
                <c:pt idx="5595">
                  <c:v>62.866666669999994</c:v>
                </c:pt>
                <c:pt idx="5596">
                  <c:v>62.9</c:v>
                </c:pt>
                <c:pt idx="5597">
                  <c:v>62.933333330000025</c:v>
                </c:pt>
                <c:pt idx="5598">
                  <c:v>62.966666669999995</c:v>
                </c:pt>
                <c:pt idx="5599">
                  <c:v>63</c:v>
                </c:pt>
                <c:pt idx="5600">
                  <c:v>63.033333330000019</c:v>
                </c:pt>
                <c:pt idx="5601">
                  <c:v>63.066666669999996</c:v>
                </c:pt>
                <c:pt idx="5602">
                  <c:v>63.1</c:v>
                </c:pt>
                <c:pt idx="5603">
                  <c:v>63.133333330000021</c:v>
                </c:pt>
                <c:pt idx="5604">
                  <c:v>63.166666669999998</c:v>
                </c:pt>
                <c:pt idx="5605">
                  <c:v>63.2</c:v>
                </c:pt>
                <c:pt idx="5606">
                  <c:v>63.233333330000029</c:v>
                </c:pt>
                <c:pt idx="5607">
                  <c:v>63.266666669999999</c:v>
                </c:pt>
                <c:pt idx="5608">
                  <c:v>63.3</c:v>
                </c:pt>
                <c:pt idx="5609">
                  <c:v>63.333333330000016</c:v>
                </c:pt>
                <c:pt idx="5610">
                  <c:v>63.366666669999994</c:v>
                </c:pt>
                <c:pt idx="5611">
                  <c:v>63.4</c:v>
                </c:pt>
                <c:pt idx="5612">
                  <c:v>63.433333330000025</c:v>
                </c:pt>
                <c:pt idx="5613">
                  <c:v>63.466666669999995</c:v>
                </c:pt>
                <c:pt idx="5614">
                  <c:v>63.5</c:v>
                </c:pt>
                <c:pt idx="5615">
                  <c:v>63.533333330000019</c:v>
                </c:pt>
                <c:pt idx="5616">
                  <c:v>63.566666669999996</c:v>
                </c:pt>
                <c:pt idx="5617">
                  <c:v>63.6</c:v>
                </c:pt>
                <c:pt idx="5618">
                  <c:v>63.633333330000021</c:v>
                </c:pt>
                <c:pt idx="5619">
                  <c:v>63.666666669999998</c:v>
                </c:pt>
                <c:pt idx="5620">
                  <c:v>63.7</c:v>
                </c:pt>
                <c:pt idx="5621">
                  <c:v>63.733333330000029</c:v>
                </c:pt>
                <c:pt idx="5622">
                  <c:v>63.766666669999999</c:v>
                </c:pt>
                <c:pt idx="5623">
                  <c:v>63.8</c:v>
                </c:pt>
                <c:pt idx="5624">
                  <c:v>63.833333330000016</c:v>
                </c:pt>
                <c:pt idx="5625">
                  <c:v>63.866666669999994</c:v>
                </c:pt>
                <c:pt idx="5626">
                  <c:v>63.9</c:v>
                </c:pt>
                <c:pt idx="5627">
                  <c:v>63.933333330000025</c:v>
                </c:pt>
                <c:pt idx="5628">
                  <c:v>63.966666669999995</c:v>
                </c:pt>
                <c:pt idx="5629">
                  <c:v>64</c:v>
                </c:pt>
                <c:pt idx="5630">
                  <c:v>64.033333329999977</c:v>
                </c:pt>
                <c:pt idx="5631">
                  <c:v>64.066666670000046</c:v>
                </c:pt>
                <c:pt idx="5632">
                  <c:v>64.099999999999994</c:v>
                </c:pt>
                <c:pt idx="5633">
                  <c:v>64.133333329999971</c:v>
                </c:pt>
                <c:pt idx="5634">
                  <c:v>64.166666670000026</c:v>
                </c:pt>
                <c:pt idx="5635">
                  <c:v>64.2</c:v>
                </c:pt>
                <c:pt idx="5636">
                  <c:v>64.233333329999979</c:v>
                </c:pt>
                <c:pt idx="5637">
                  <c:v>64.266666670000035</c:v>
                </c:pt>
                <c:pt idx="5638">
                  <c:v>64.3</c:v>
                </c:pt>
                <c:pt idx="5639">
                  <c:v>64.333333329999988</c:v>
                </c:pt>
                <c:pt idx="5640">
                  <c:v>64.366666670000029</c:v>
                </c:pt>
                <c:pt idx="5641">
                  <c:v>64.400000000000006</c:v>
                </c:pt>
                <c:pt idx="5642">
                  <c:v>64.433333329999982</c:v>
                </c:pt>
                <c:pt idx="5643">
                  <c:v>64.466666670000038</c:v>
                </c:pt>
                <c:pt idx="5644">
                  <c:v>64.5</c:v>
                </c:pt>
                <c:pt idx="5645">
                  <c:v>64.533333329999977</c:v>
                </c:pt>
                <c:pt idx="5646">
                  <c:v>64.566666670000046</c:v>
                </c:pt>
                <c:pt idx="5647">
                  <c:v>64.599999999999994</c:v>
                </c:pt>
                <c:pt idx="5648">
                  <c:v>64.633333329999971</c:v>
                </c:pt>
                <c:pt idx="5649">
                  <c:v>64.666666670000026</c:v>
                </c:pt>
                <c:pt idx="5650">
                  <c:v>64.7</c:v>
                </c:pt>
                <c:pt idx="5651">
                  <c:v>64.733333329999979</c:v>
                </c:pt>
                <c:pt idx="5652">
                  <c:v>64.766666670000035</c:v>
                </c:pt>
                <c:pt idx="5653">
                  <c:v>64.8</c:v>
                </c:pt>
                <c:pt idx="5654">
                  <c:v>64.833333329999988</c:v>
                </c:pt>
                <c:pt idx="5655">
                  <c:v>64.866666670000029</c:v>
                </c:pt>
                <c:pt idx="5656">
                  <c:v>64.900000000000006</c:v>
                </c:pt>
                <c:pt idx="5657">
                  <c:v>64.933333329999982</c:v>
                </c:pt>
                <c:pt idx="5658">
                  <c:v>64.966666670000038</c:v>
                </c:pt>
                <c:pt idx="5659">
                  <c:v>65</c:v>
                </c:pt>
                <c:pt idx="5660">
                  <c:v>65.033333329999977</c:v>
                </c:pt>
                <c:pt idx="5661">
                  <c:v>65.066666670000046</c:v>
                </c:pt>
                <c:pt idx="5662">
                  <c:v>65.099999999999994</c:v>
                </c:pt>
                <c:pt idx="5663">
                  <c:v>65.133333329999971</c:v>
                </c:pt>
                <c:pt idx="5664">
                  <c:v>65.166666670000026</c:v>
                </c:pt>
                <c:pt idx="5665">
                  <c:v>65.2</c:v>
                </c:pt>
                <c:pt idx="5666">
                  <c:v>65.233333329999979</c:v>
                </c:pt>
                <c:pt idx="5667">
                  <c:v>65.266666670000035</c:v>
                </c:pt>
                <c:pt idx="5668">
                  <c:v>65.3</c:v>
                </c:pt>
                <c:pt idx="5669">
                  <c:v>65.333333329999988</c:v>
                </c:pt>
                <c:pt idx="5670">
                  <c:v>65.366666670000029</c:v>
                </c:pt>
                <c:pt idx="5671">
                  <c:v>65.400000000000006</c:v>
                </c:pt>
                <c:pt idx="5672">
                  <c:v>65.433333329999982</c:v>
                </c:pt>
                <c:pt idx="5673">
                  <c:v>65.466666670000038</c:v>
                </c:pt>
                <c:pt idx="5674">
                  <c:v>65.5</c:v>
                </c:pt>
                <c:pt idx="5675">
                  <c:v>65.533333329999977</c:v>
                </c:pt>
                <c:pt idx="5676">
                  <c:v>65.566666670000046</c:v>
                </c:pt>
                <c:pt idx="5677">
                  <c:v>65.599999999999994</c:v>
                </c:pt>
                <c:pt idx="5678">
                  <c:v>65.633333329999971</c:v>
                </c:pt>
                <c:pt idx="5679">
                  <c:v>65.666666670000026</c:v>
                </c:pt>
                <c:pt idx="5680">
                  <c:v>65.7</c:v>
                </c:pt>
                <c:pt idx="5681">
                  <c:v>65.733333329999979</c:v>
                </c:pt>
                <c:pt idx="5682">
                  <c:v>65.766666670000035</c:v>
                </c:pt>
                <c:pt idx="5683">
                  <c:v>65.8</c:v>
                </c:pt>
                <c:pt idx="5684">
                  <c:v>65.833333329999988</c:v>
                </c:pt>
                <c:pt idx="5685">
                  <c:v>65.866666670000029</c:v>
                </c:pt>
                <c:pt idx="5686">
                  <c:v>65.900000000000006</c:v>
                </c:pt>
                <c:pt idx="5687">
                  <c:v>65.933333329999982</c:v>
                </c:pt>
                <c:pt idx="5688">
                  <c:v>65.966666670000038</c:v>
                </c:pt>
                <c:pt idx="5689">
                  <c:v>66</c:v>
                </c:pt>
                <c:pt idx="5690">
                  <c:v>66.033333329999977</c:v>
                </c:pt>
                <c:pt idx="5691">
                  <c:v>66.066666670000046</c:v>
                </c:pt>
                <c:pt idx="5692">
                  <c:v>66.099999999999994</c:v>
                </c:pt>
                <c:pt idx="5693">
                  <c:v>66.133333329999971</c:v>
                </c:pt>
                <c:pt idx="5694">
                  <c:v>66.166666670000026</c:v>
                </c:pt>
                <c:pt idx="5695">
                  <c:v>66.2</c:v>
                </c:pt>
                <c:pt idx="5696">
                  <c:v>66.233333329999979</c:v>
                </c:pt>
                <c:pt idx="5697">
                  <c:v>66.266666670000035</c:v>
                </c:pt>
                <c:pt idx="5698">
                  <c:v>66.3</c:v>
                </c:pt>
                <c:pt idx="5699">
                  <c:v>66.333333329999988</c:v>
                </c:pt>
                <c:pt idx="5700">
                  <c:v>66.366666670000029</c:v>
                </c:pt>
                <c:pt idx="5701">
                  <c:v>66.400000000000006</c:v>
                </c:pt>
                <c:pt idx="5702">
                  <c:v>66.433333329999982</c:v>
                </c:pt>
                <c:pt idx="5703">
                  <c:v>66.466666670000038</c:v>
                </c:pt>
                <c:pt idx="5704">
                  <c:v>66.5</c:v>
                </c:pt>
                <c:pt idx="5705">
                  <c:v>66.533333329999977</c:v>
                </c:pt>
                <c:pt idx="5706">
                  <c:v>66.566666670000046</c:v>
                </c:pt>
                <c:pt idx="5707">
                  <c:v>66.599999999999994</c:v>
                </c:pt>
                <c:pt idx="5708">
                  <c:v>66.633333329999971</c:v>
                </c:pt>
                <c:pt idx="5709">
                  <c:v>66.666666670000026</c:v>
                </c:pt>
                <c:pt idx="5710">
                  <c:v>66.7</c:v>
                </c:pt>
                <c:pt idx="5711">
                  <c:v>66.733333329999979</c:v>
                </c:pt>
                <c:pt idx="5712">
                  <c:v>66.766666670000035</c:v>
                </c:pt>
                <c:pt idx="5713">
                  <c:v>66.8</c:v>
                </c:pt>
                <c:pt idx="5714">
                  <c:v>66.833333329999988</c:v>
                </c:pt>
                <c:pt idx="5715">
                  <c:v>66.866666670000029</c:v>
                </c:pt>
                <c:pt idx="5716">
                  <c:v>66.900000000000006</c:v>
                </c:pt>
                <c:pt idx="5717">
                  <c:v>66.933333329999982</c:v>
                </c:pt>
                <c:pt idx="5718">
                  <c:v>66.966666670000038</c:v>
                </c:pt>
                <c:pt idx="5719">
                  <c:v>67</c:v>
                </c:pt>
                <c:pt idx="5720">
                  <c:v>67.033333329999977</c:v>
                </c:pt>
                <c:pt idx="5721">
                  <c:v>67.066666670000046</c:v>
                </c:pt>
                <c:pt idx="5722">
                  <c:v>67.099999999999994</c:v>
                </c:pt>
                <c:pt idx="5723">
                  <c:v>67.133333329999971</c:v>
                </c:pt>
                <c:pt idx="5724">
                  <c:v>67.166666670000026</c:v>
                </c:pt>
                <c:pt idx="5725">
                  <c:v>67.2</c:v>
                </c:pt>
                <c:pt idx="5726">
                  <c:v>67.233333329999979</c:v>
                </c:pt>
                <c:pt idx="5727">
                  <c:v>67.266666670000035</c:v>
                </c:pt>
                <c:pt idx="5728">
                  <c:v>67.3</c:v>
                </c:pt>
                <c:pt idx="5729">
                  <c:v>67.333333329999988</c:v>
                </c:pt>
                <c:pt idx="5730">
                  <c:v>67.366666670000029</c:v>
                </c:pt>
                <c:pt idx="5731">
                  <c:v>67.400000000000006</c:v>
                </c:pt>
                <c:pt idx="5732">
                  <c:v>67.433333329999982</c:v>
                </c:pt>
                <c:pt idx="5733">
                  <c:v>67.466666670000038</c:v>
                </c:pt>
                <c:pt idx="5734">
                  <c:v>67.5</c:v>
                </c:pt>
                <c:pt idx="5735">
                  <c:v>67.533333329999977</c:v>
                </c:pt>
                <c:pt idx="5736">
                  <c:v>67.566666670000046</c:v>
                </c:pt>
                <c:pt idx="5737">
                  <c:v>67.599999999999994</c:v>
                </c:pt>
                <c:pt idx="5738">
                  <c:v>67.633333329999971</c:v>
                </c:pt>
                <c:pt idx="5739">
                  <c:v>67.666666670000026</c:v>
                </c:pt>
                <c:pt idx="5740">
                  <c:v>67.7</c:v>
                </c:pt>
                <c:pt idx="5741">
                  <c:v>67.733333329999979</c:v>
                </c:pt>
                <c:pt idx="5742">
                  <c:v>67.766666670000035</c:v>
                </c:pt>
                <c:pt idx="5743">
                  <c:v>67.8</c:v>
                </c:pt>
                <c:pt idx="5744">
                  <c:v>67.833333329999988</c:v>
                </c:pt>
                <c:pt idx="5745">
                  <c:v>67.866666670000029</c:v>
                </c:pt>
                <c:pt idx="5746">
                  <c:v>67.900000000000006</c:v>
                </c:pt>
                <c:pt idx="5747">
                  <c:v>67.933333329999982</c:v>
                </c:pt>
                <c:pt idx="5748">
                  <c:v>67.966666670000038</c:v>
                </c:pt>
                <c:pt idx="5749">
                  <c:v>68</c:v>
                </c:pt>
                <c:pt idx="5750">
                  <c:v>68.033333329999977</c:v>
                </c:pt>
                <c:pt idx="5751">
                  <c:v>68.066666670000046</c:v>
                </c:pt>
                <c:pt idx="5752">
                  <c:v>68.099999999999994</c:v>
                </c:pt>
                <c:pt idx="5753">
                  <c:v>68.133333329999971</c:v>
                </c:pt>
                <c:pt idx="5754">
                  <c:v>68.166666670000026</c:v>
                </c:pt>
                <c:pt idx="5755">
                  <c:v>68.2</c:v>
                </c:pt>
                <c:pt idx="5756">
                  <c:v>68.233333329999979</c:v>
                </c:pt>
                <c:pt idx="5757">
                  <c:v>68.266666670000035</c:v>
                </c:pt>
                <c:pt idx="5758">
                  <c:v>68.3</c:v>
                </c:pt>
                <c:pt idx="5759">
                  <c:v>68.333333329999988</c:v>
                </c:pt>
                <c:pt idx="5760">
                  <c:v>68.366666670000029</c:v>
                </c:pt>
                <c:pt idx="5761">
                  <c:v>68.400000000000006</c:v>
                </c:pt>
                <c:pt idx="5762">
                  <c:v>68.433333329999982</c:v>
                </c:pt>
                <c:pt idx="5763">
                  <c:v>68.466666670000038</c:v>
                </c:pt>
                <c:pt idx="5764">
                  <c:v>68.5</c:v>
                </c:pt>
                <c:pt idx="5765">
                  <c:v>68.533333329999977</c:v>
                </c:pt>
                <c:pt idx="5766">
                  <c:v>68.566666670000046</c:v>
                </c:pt>
                <c:pt idx="5767">
                  <c:v>68.599999999999994</c:v>
                </c:pt>
                <c:pt idx="5768">
                  <c:v>68.633333329999971</c:v>
                </c:pt>
                <c:pt idx="5769">
                  <c:v>68.666666670000026</c:v>
                </c:pt>
                <c:pt idx="5770">
                  <c:v>68.7</c:v>
                </c:pt>
                <c:pt idx="5771">
                  <c:v>68.733333329999979</c:v>
                </c:pt>
                <c:pt idx="5772">
                  <c:v>68.766666670000035</c:v>
                </c:pt>
                <c:pt idx="5773">
                  <c:v>68.8</c:v>
                </c:pt>
                <c:pt idx="5774">
                  <c:v>68.833333329999988</c:v>
                </c:pt>
                <c:pt idx="5775">
                  <c:v>68.866666670000029</c:v>
                </c:pt>
                <c:pt idx="5776">
                  <c:v>68.900000000000006</c:v>
                </c:pt>
                <c:pt idx="5777">
                  <c:v>68.933333329999982</c:v>
                </c:pt>
                <c:pt idx="5778">
                  <c:v>68.966666670000038</c:v>
                </c:pt>
                <c:pt idx="5779">
                  <c:v>69</c:v>
                </c:pt>
                <c:pt idx="5780">
                  <c:v>69.033333329999977</c:v>
                </c:pt>
                <c:pt idx="5781">
                  <c:v>69.066666670000046</c:v>
                </c:pt>
                <c:pt idx="5782">
                  <c:v>69.099999999999994</c:v>
                </c:pt>
                <c:pt idx="5783">
                  <c:v>69.133333329999971</c:v>
                </c:pt>
                <c:pt idx="5784">
                  <c:v>69.166666670000026</c:v>
                </c:pt>
                <c:pt idx="5785">
                  <c:v>69.2</c:v>
                </c:pt>
                <c:pt idx="5786">
                  <c:v>69.233333329999979</c:v>
                </c:pt>
                <c:pt idx="5787">
                  <c:v>69.266666670000035</c:v>
                </c:pt>
                <c:pt idx="5788">
                  <c:v>69.3</c:v>
                </c:pt>
                <c:pt idx="5789">
                  <c:v>69.333333329999988</c:v>
                </c:pt>
                <c:pt idx="5790">
                  <c:v>69.366666670000029</c:v>
                </c:pt>
                <c:pt idx="5791">
                  <c:v>69.400000000000006</c:v>
                </c:pt>
                <c:pt idx="5792">
                  <c:v>69.433333329999982</c:v>
                </c:pt>
                <c:pt idx="5793">
                  <c:v>69.466666670000038</c:v>
                </c:pt>
                <c:pt idx="5794">
                  <c:v>69.5</c:v>
                </c:pt>
                <c:pt idx="5795">
                  <c:v>69.533333329999977</c:v>
                </c:pt>
                <c:pt idx="5796">
                  <c:v>69.566666670000046</c:v>
                </c:pt>
                <c:pt idx="5797">
                  <c:v>69.599999999999994</c:v>
                </c:pt>
                <c:pt idx="5798">
                  <c:v>69.633333329999971</c:v>
                </c:pt>
                <c:pt idx="5799">
                  <c:v>69.666666670000026</c:v>
                </c:pt>
                <c:pt idx="5800">
                  <c:v>69.7</c:v>
                </c:pt>
                <c:pt idx="5801">
                  <c:v>69.733333329999979</c:v>
                </c:pt>
                <c:pt idx="5802">
                  <c:v>69.766666670000035</c:v>
                </c:pt>
                <c:pt idx="5803">
                  <c:v>69.8</c:v>
                </c:pt>
                <c:pt idx="5804">
                  <c:v>69.833333329999988</c:v>
                </c:pt>
                <c:pt idx="5805">
                  <c:v>69.866666670000029</c:v>
                </c:pt>
                <c:pt idx="5806">
                  <c:v>69.900000000000006</c:v>
                </c:pt>
                <c:pt idx="5807">
                  <c:v>69.933333329999982</c:v>
                </c:pt>
                <c:pt idx="5808">
                  <c:v>69.966666670000038</c:v>
                </c:pt>
                <c:pt idx="5809">
                  <c:v>70</c:v>
                </c:pt>
                <c:pt idx="5810">
                  <c:v>70.033333329999977</c:v>
                </c:pt>
                <c:pt idx="5811">
                  <c:v>70.066666670000046</c:v>
                </c:pt>
                <c:pt idx="5812">
                  <c:v>70.099999999999994</c:v>
                </c:pt>
                <c:pt idx="5813">
                  <c:v>70.133333329999971</c:v>
                </c:pt>
                <c:pt idx="5814">
                  <c:v>70.166666670000026</c:v>
                </c:pt>
                <c:pt idx="5815">
                  <c:v>70.2</c:v>
                </c:pt>
                <c:pt idx="5816">
                  <c:v>70.233333329999979</c:v>
                </c:pt>
                <c:pt idx="5817">
                  <c:v>70.266666670000035</c:v>
                </c:pt>
                <c:pt idx="5818">
                  <c:v>70.3</c:v>
                </c:pt>
                <c:pt idx="5819">
                  <c:v>70.333333329999988</c:v>
                </c:pt>
                <c:pt idx="5820">
                  <c:v>70.366666670000029</c:v>
                </c:pt>
                <c:pt idx="5821">
                  <c:v>70.400000000000006</c:v>
                </c:pt>
                <c:pt idx="5822">
                  <c:v>70.433333329999982</c:v>
                </c:pt>
                <c:pt idx="5823">
                  <c:v>70.466666670000038</c:v>
                </c:pt>
                <c:pt idx="5824">
                  <c:v>70.5</c:v>
                </c:pt>
                <c:pt idx="5825">
                  <c:v>70.533333329999977</c:v>
                </c:pt>
                <c:pt idx="5826">
                  <c:v>70.566666670000046</c:v>
                </c:pt>
                <c:pt idx="5827">
                  <c:v>70.599999999999994</c:v>
                </c:pt>
                <c:pt idx="5828">
                  <c:v>70.633333329999971</c:v>
                </c:pt>
                <c:pt idx="5829">
                  <c:v>70.666666670000026</c:v>
                </c:pt>
                <c:pt idx="5830">
                  <c:v>70.7</c:v>
                </c:pt>
                <c:pt idx="5831">
                  <c:v>70.733333329999979</c:v>
                </c:pt>
                <c:pt idx="5832">
                  <c:v>70.766666670000035</c:v>
                </c:pt>
                <c:pt idx="5833">
                  <c:v>70.8</c:v>
                </c:pt>
                <c:pt idx="5834">
                  <c:v>70.833333329999988</c:v>
                </c:pt>
                <c:pt idx="5835">
                  <c:v>70.866666670000029</c:v>
                </c:pt>
                <c:pt idx="5836">
                  <c:v>70.900000000000006</c:v>
                </c:pt>
                <c:pt idx="5837">
                  <c:v>70.933333329999982</c:v>
                </c:pt>
                <c:pt idx="5838">
                  <c:v>70.966666670000038</c:v>
                </c:pt>
                <c:pt idx="5839">
                  <c:v>71</c:v>
                </c:pt>
                <c:pt idx="5840">
                  <c:v>71.033333329999977</c:v>
                </c:pt>
                <c:pt idx="5841">
                  <c:v>71.066666670000046</c:v>
                </c:pt>
                <c:pt idx="5842">
                  <c:v>71.099999999999994</c:v>
                </c:pt>
                <c:pt idx="5843">
                  <c:v>71.133333329999971</c:v>
                </c:pt>
                <c:pt idx="5844">
                  <c:v>71.166666670000026</c:v>
                </c:pt>
                <c:pt idx="5845">
                  <c:v>71.2</c:v>
                </c:pt>
                <c:pt idx="5846">
                  <c:v>71.233333329999979</c:v>
                </c:pt>
                <c:pt idx="5847">
                  <c:v>71.266666670000035</c:v>
                </c:pt>
                <c:pt idx="5848">
                  <c:v>71.3</c:v>
                </c:pt>
                <c:pt idx="5849">
                  <c:v>71.333333329999988</c:v>
                </c:pt>
                <c:pt idx="5850">
                  <c:v>71.366666670000029</c:v>
                </c:pt>
                <c:pt idx="5851">
                  <c:v>71.400000000000006</c:v>
                </c:pt>
                <c:pt idx="5852">
                  <c:v>71.433333329999982</c:v>
                </c:pt>
                <c:pt idx="5853">
                  <c:v>71.466666670000038</c:v>
                </c:pt>
                <c:pt idx="5854">
                  <c:v>71.5</c:v>
                </c:pt>
                <c:pt idx="5855">
                  <c:v>71.533333329999977</c:v>
                </c:pt>
                <c:pt idx="5856">
                  <c:v>71.566666670000046</c:v>
                </c:pt>
                <c:pt idx="5857">
                  <c:v>71.599999999999994</c:v>
                </c:pt>
                <c:pt idx="5858">
                  <c:v>71.633333329999971</c:v>
                </c:pt>
                <c:pt idx="5859">
                  <c:v>71.666666670000026</c:v>
                </c:pt>
                <c:pt idx="5860">
                  <c:v>71.7</c:v>
                </c:pt>
                <c:pt idx="5861">
                  <c:v>71.733333329999979</c:v>
                </c:pt>
                <c:pt idx="5862">
                  <c:v>71.766666670000035</c:v>
                </c:pt>
                <c:pt idx="5863">
                  <c:v>71.8</c:v>
                </c:pt>
                <c:pt idx="5864">
                  <c:v>71.833333329999988</c:v>
                </c:pt>
                <c:pt idx="5865">
                  <c:v>71.866666670000029</c:v>
                </c:pt>
                <c:pt idx="5866">
                  <c:v>71.900000000000006</c:v>
                </c:pt>
                <c:pt idx="5867">
                  <c:v>71.933333329999982</c:v>
                </c:pt>
                <c:pt idx="5868">
                  <c:v>71.966666670000038</c:v>
                </c:pt>
                <c:pt idx="5869">
                  <c:v>72</c:v>
                </c:pt>
                <c:pt idx="5870">
                  <c:v>72.033333329999977</c:v>
                </c:pt>
                <c:pt idx="5871">
                  <c:v>72.066666670000046</c:v>
                </c:pt>
                <c:pt idx="5872">
                  <c:v>72.099999999999994</c:v>
                </c:pt>
                <c:pt idx="5873">
                  <c:v>72.133333329999971</c:v>
                </c:pt>
                <c:pt idx="5874">
                  <c:v>72.166666670000026</c:v>
                </c:pt>
                <c:pt idx="5875">
                  <c:v>72.2</c:v>
                </c:pt>
                <c:pt idx="5876">
                  <c:v>72.233333329999979</c:v>
                </c:pt>
                <c:pt idx="5877">
                  <c:v>72.266666670000035</c:v>
                </c:pt>
                <c:pt idx="5878">
                  <c:v>72.3</c:v>
                </c:pt>
                <c:pt idx="5879">
                  <c:v>72.333333329999988</c:v>
                </c:pt>
                <c:pt idx="5880">
                  <c:v>72.366666670000029</c:v>
                </c:pt>
                <c:pt idx="5881">
                  <c:v>72.400000000000006</c:v>
                </c:pt>
                <c:pt idx="5882">
                  <c:v>72.433333329999982</c:v>
                </c:pt>
                <c:pt idx="5883">
                  <c:v>72.466666670000038</c:v>
                </c:pt>
                <c:pt idx="5884">
                  <c:v>72.5</c:v>
                </c:pt>
                <c:pt idx="5885">
                  <c:v>72.533333329999977</c:v>
                </c:pt>
                <c:pt idx="5886">
                  <c:v>72.566666670000046</c:v>
                </c:pt>
                <c:pt idx="5887">
                  <c:v>72.599999999999994</c:v>
                </c:pt>
                <c:pt idx="5888">
                  <c:v>72.633333329999971</c:v>
                </c:pt>
                <c:pt idx="5889">
                  <c:v>72.666666670000026</c:v>
                </c:pt>
                <c:pt idx="5890">
                  <c:v>72.7</c:v>
                </c:pt>
                <c:pt idx="5891">
                  <c:v>72.733333329999979</c:v>
                </c:pt>
                <c:pt idx="5892">
                  <c:v>72.766666670000035</c:v>
                </c:pt>
                <c:pt idx="5893">
                  <c:v>72.8</c:v>
                </c:pt>
                <c:pt idx="5894">
                  <c:v>72.833333329999988</c:v>
                </c:pt>
                <c:pt idx="5895">
                  <c:v>72.866666670000029</c:v>
                </c:pt>
                <c:pt idx="5896">
                  <c:v>72.900000000000006</c:v>
                </c:pt>
                <c:pt idx="5897">
                  <c:v>72.933333329999982</c:v>
                </c:pt>
                <c:pt idx="5898">
                  <c:v>72.966666670000038</c:v>
                </c:pt>
                <c:pt idx="5899">
                  <c:v>73</c:v>
                </c:pt>
                <c:pt idx="5900">
                  <c:v>73.033333329999977</c:v>
                </c:pt>
                <c:pt idx="5901">
                  <c:v>73.066666670000046</c:v>
                </c:pt>
                <c:pt idx="5902">
                  <c:v>73.099999999999994</c:v>
                </c:pt>
                <c:pt idx="5903">
                  <c:v>73.133333329999971</c:v>
                </c:pt>
                <c:pt idx="5904">
                  <c:v>73.166666670000026</c:v>
                </c:pt>
                <c:pt idx="5905">
                  <c:v>73.2</c:v>
                </c:pt>
                <c:pt idx="5906">
                  <c:v>73.233333329999979</c:v>
                </c:pt>
                <c:pt idx="5907">
                  <c:v>73.266666670000035</c:v>
                </c:pt>
                <c:pt idx="5908">
                  <c:v>73.3</c:v>
                </c:pt>
                <c:pt idx="5909">
                  <c:v>73.333333329999988</c:v>
                </c:pt>
                <c:pt idx="5910">
                  <c:v>73.366666670000029</c:v>
                </c:pt>
                <c:pt idx="5911">
                  <c:v>73.400000000000006</c:v>
                </c:pt>
                <c:pt idx="5912">
                  <c:v>73.433333329999982</c:v>
                </c:pt>
                <c:pt idx="5913">
                  <c:v>73.466666670000038</c:v>
                </c:pt>
                <c:pt idx="5914">
                  <c:v>73.5</c:v>
                </c:pt>
                <c:pt idx="5915">
                  <c:v>73.533333329999977</c:v>
                </c:pt>
                <c:pt idx="5916">
                  <c:v>73.566666670000046</c:v>
                </c:pt>
                <c:pt idx="5917">
                  <c:v>73.599999999999994</c:v>
                </c:pt>
                <c:pt idx="5918">
                  <c:v>73.633333329999971</c:v>
                </c:pt>
                <c:pt idx="5919">
                  <c:v>73.666666670000026</c:v>
                </c:pt>
                <c:pt idx="5920">
                  <c:v>73.7</c:v>
                </c:pt>
                <c:pt idx="5921">
                  <c:v>73.733333329999979</c:v>
                </c:pt>
                <c:pt idx="5922">
                  <c:v>73.766666670000035</c:v>
                </c:pt>
                <c:pt idx="5923">
                  <c:v>73.8</c:v>
                </c:pt>
                <c:pt idx="5924">
                  <c:v>73.833333329999988</c:v>
                </c:pt>
                <c:pt idx="5925">
                  <c:v>73.866666670000029</c:v>
                </c:pt>
                <c:pt idx="5926">
                  <c:v>73.900000000000006</c:v>
                </c:pt>
                <c:pt idx="5927">
                  <c:v>73.933333329999982</c:v>
                </c:pt>
                <c:pt idx="5928">
                  <c:v>73.966666670000038</c:v>
                </c:pt>
                <c:pt idx="5929">
                  <c:v>74</c:v>
                </c:pt>
                <c:pt idx="5930">
                  <c:v>74.033333329999977</c:v>
                </c:pt>
                <c:pt idx="5931">
                  <c:v>74.066666670000046</c:v>
                </c:pt>
                <c:pt idx="5932">
                  <c:v>74.099999999999994</c:v>
                </c:pt>
                <c:pt idx="5933">
                  <c:v>74.133333329999971</c:v>
                </c:pt>
                <c:pt idx="5934">
                  <c:v>74.166666670000026</c:v>
                </c:pt>
                <c:pt idx="5935">
                  <c:v>74.2</c:v>
                </c:pt>
                <c:pt idx="5936">
                  <c:v>74.233333329999979</c:v>
                </c:pt>
                <c:pt idx="5937">
                  <c:v>74.266666670000035</c:v>
                </c:pt>
                <c:pt idx="5938">
                  <c:v>74.3</c:v>
                </c:pt>
                <c:pt idx="5939">
                  <c:v>74.333333329999988</c:v>
                </c:pt>
                <c:pt idx="5940">
                  <c:v>74.366666670000029</c:v>
                </c:pt>
                <c:pt idx="5941">
                  <c:v>74.400000000000006</c:v>
                </c:pt>
                <c:pt idx="5942">
                  <c:v>74.433333329999982</c:v>
                </c:pt>
                <c:pt idx="5943">
                  <c:v>74.466666670000038</c:v>
                </c:pt>
                <c:pt idx="5944">
                  <c:v>74.5</c:v>
                </c:pt>
                <c:pt idx="5945">
                  <c:v>74.533333329999977</c:v>
                </c:pt>
                <c:pt idx="5946">
                  <c:v>74.566666670000046</c:v>
                </c:pt>
                <c:pt idx="5947">
                  <c:v>74.599999999999994</c:v>
                </c:pt>
                <c:pt idx="5948">
                  <c:v>74.633333329999971</c:v>
                </c:pt>
                <c:pt idx="5949">
                  <c:v>74.666666670000026</c:v>
                </c:pt>
                <c:pt idx="5950">
                  <c:v>74.7</c:v>
                </c:pt>
                <c:pt idx="5951">
                  <c:v>74.733333329999979</c:v>
                </c:pt>
                <c:pt idx="5952">
                  <c:v>74.766666670000035</c:v>
                </c:pt>
                <c:pt idx="5953">
                  <c:v>74.8</c:v>
                </c:pt>
                <c:pt idx="5954">
                  <c:v>74.833333329999988</c:v>
                </c:pt>
                <c:pt idx="5955">
                  <c:v>74.866666670000029</c:v>
                </c:pt>
                <c:pt idx="5956">
                  <c:v>74.900000000000006</c:v>
                </c:pt>
                <c:pt idx="5957">
                  <c:v>74.933333329999982</c:v>
                </c:pt>
                <c:pt idx="5958">
                  <c:v>74.966666670000038</c:v>
                </c:pt>
                <c:pt idx="5959">
                  <c:v>75</c:v>
                </c:pt>
                <c:pt idx="5960">
                  <c:v>75.033333329999977</c:v>
                </c:pt>
                <c:pt idx="5961">
                  <c:v>75.066666670000046</c:v>
                </c:pt>
                <c:pt idx="5962">
                  <c:v>75.099999999999994</c:v>
                </c:pt>
                <c:pt idx="5963">
                  <c:v>75.133333329999971</c:v>
                </c:pt>
                <c:pt idx="5964">
                  <c:v>75.166666670000026</c:v>
                </c:pt>
                <c:pt idx="5965">
                  <c:v>75.2</c:v>
                </c:pt>
                <c:pt idx="5966">
                  <c:v>75.233333329999979</c:v>
                </c:pt>
                <c:pt idx="5967">
                  <c:v>75.266666670000035</c:v>
                </c:pt>
                <c:pt idx="5968">
                  <c:v>75.3</c:v>
                </c:pt>
                <c:pt idx="5969">
                  <c:v>75.333333329999988</c:v>
                </c:pt>
                <c:pt idx="5970">
                  <c:v>75.366666670000029</c:v>
                </c:pt>
                <c:pt idx="5971">
                  <c:v>75.400000000000006</c:v>
                </c:pt>
                <c:pt idx="5972">
                  <c:v>75.433333329999982</c:v>
                </c:pt>
                <c:pt idx="5973">
                  <c:v>75.466666670000038</c:v>
                </c:pt>
                <c:pt idx="5974">
                  <c:v>75.5</c:v>
                </c:pt>
                <c:pt idx="5975">
                  <c:v>75.533333329999977</c:v>
                </c:pt>
                <c:pt idx="5976">
                  <c:v>75.566666670000046</c:v>
                </c:pt>
                <c:pt idx="5977">
                  <c:v>75.599999999999994</c:v>
                </c:pt>
                <c:pt idx="5978">
                  <c:v>75.633333329999971</c:v>
                </c:pt>
                <c:pt idx="5979">
                  <c:v>75.666666670000026</c:v>
                </c:pt>
                <c:pt idx="5980">
                  <c:v>75.7</c:v>
                </c:pt>
                <c:pt idx="5981">
                  <c:v>75.733333329999979</c:v>
                </c:pt>
                <c:pt idx="5982">
                  <c:v>75.766666670000035</c:v>
                </c:pt>
                <c:pt idx="5983">
                  <c:v>75.8</c:v>
                </c:pt>
                <c:pt idx="5984">
                  <c:v>75.833333329999988</c:v>
                </c:pt>
                <c:pt idx="5985">
                  <c:v>75.866666670000029</c:v>
                </c:pt>
                <c:pt idx="5986">
                  <c:v>75.900000000000006</c:v>
                </c:pt>
                <c:pt idx="5987">
                  <c:v>75.933333329999982</c:v>
                </c:pt>
                <c:pt idx="5988">
                  <c:v>75.966666670000038</c:v>
                </c:pt>
                <c:pt idx="5989">
                  <c:v>76</c:v>
                </c:pt>
                <c:pt idx="5990">
                  <c:v>76.033333329999977</c:v>
                </c:pt>
                <c:pt idx="5991">
                  <c:v>76.066666670000046</c:v>
                </c:pt>
                <c:pt idx="5992">
                  <c:v>76.099999999999994</c:v>
                </c:pt>
                <c:pt idx="5993">
                  <c:v>76.133333329999971</c:v>
                </c:pt>
                <c:pt idx="5994">
                  <c:v>76.166666670000026</c:v>
                </c:pt>
                <c:pt idx="5995">
                  <c:v>76.2</c:v>
                </c:pt>
                <c:pt idx="5996">
                  <c:v>76.233333329999979</c:v>
                </c:pt>
                <c:pt idx="5997">
                  <c:v>76.266666670000035</c:v>
                </c:pt>
                <c:pt idx="5998">
                  <c:v>76.3</c:v>
                </c:pt>
                <c:pt idx="5999">
                  <c:v>76.333333329999988</c:v>
                </c:pt>
                <c:pt idx="6000">
                  <c:v>76.366666670000029</c:v>
                </c:pt>
                <c:pt idx="6001">
                  <c:v>76.400000000000006</c:v>
                </c:pt>
                <c:pt idx="6002">
                  <c:v>76.433333329999982</c:v>
                </c:pt>
                <c:pt idx="6003">
                  <c:v>76.466666670000038</c:v>
                </c:pt>
                <c:pt idx="6004">
                  <c:v>76.5</c:v>
                </c:pt>
                <c:pt idx="6005">
                  <c:v>76.533333329999977</c:v>
                </c:pt>
                <c:pt idx="6006">
                  <c:v>76.566666670000046</c:v>
                </c:pt>
                <c:pt idx="6007">
                  <c:v>76.599999999999994</c:v>
                </c:pt>
                <c:pt idx="6008">
                  <c:v>76.633333329999971</c:v>
                </c:pt>
                <c:pt idx="6009">
                  <c:v>76.666666670000026</c:v>
                </c:pt>
                <c:pt idx="6010">
                  <c:v>76.7</c:v>
                </c:pt>
                <c:pt idx="6011">
                  <c:v>76.733333329999979</c:v>
                </c:pt>
                <c:pt idx="6012">
                  <c:v>76.766666670000035</c:v>
                </c:pt>
                <c:pt idx="6013">
                  <c:v>76.8</c:v>
                </c:pt>
                <c:pt idx="6014">
                  <c:v>76.833333329999988</c:v>
                </c:pt>
                <c:pt idx="6015">
                  <c:v>76.866666670000029</c:v>
                </c:pt>
                <c:pt idx="6016">
                  <c:v>76.900000000000006</c:v>
                </c:pt>
                <c:pt idx="6017">
                  <c:v>76.933333329999982</c:v>
                </c:pt>
                <c:pt idx="6018">
                  <c:v>76.966666670000038</c:v>
                </c:pt>
                <c:pt idx="6019">
                  <c:v>77</c:v>
                </c:pt>
                <c:pt idx="6020">
                  <c:v>77.033333329999977</c:v>
                </c:pt>
                <c:pt idx="6021">
                  <c:v>77.066666670000046</c:v>
                </c:pt>
                <c:pt idx="6022">
                  <c:v>77.099999999999994</c:v>
                </c:pt>
                <c:pt idx="6023">
                  <c:v>77.133333329999971</c:v>
                </c:pt>
                <c:pt idx="6024">
                  <c:v>77.166666670000026</c:v>
                </c:pt>
                <c:pt idx="6025">
                  <c:v>77.2</c:v>
                </c:pt>
                <c:pt idx="6026">
                  <c:v>77.233333329999979</c:v>
                </c:pt>
                <c:pt idx="6027">
                  <c:v>77.266666670000035</c:v>
                </c:pt>
                <c:pt idx="6028">
                  <c:v>77.3</c:v>
                </c:pt>
                <c:pt idx="6029">
                  <c:v>77.333333329999988</c:v>
                </c:pt>
                <c:pt idx="6030">
                  <c:v>77.366666670000029</c:v>
                </c:pt>
                <c:pt idx="6031">
                  <c:v>77.400000000000006</c:v>
                </c:pt>
                <c:pt idx="6032">
                  <c:v>77.433333329999982</c:v>
                </c:pt>
                <c:pt idx="6033">
                  <c:v>77.466666670000038</c:v>
                </c:pt>
                <c:pt idx="6034">
                  <c:v>77.5</c:v>
                </c:pt>
                <c:pt idx="6035">
                  <c:v>77.533333329999977</c:v>
                </c:pt>
                <c:pt idx="6036">
                  <c:v>77.566666670000046</c:v>
                </c:pt>
                <c:pt idx="6037">
                  <c:v>77.599999999999994</c:v>
                </c:pt>
                <c:pt idx="6038">
                  <c:v>77.633333329999971</c:v>
                </c:pt>
                <c:pt idx="6039">
                  <c:v>77.666666670000026</c:v>
                </c:pt>
                <c:pt idx="6040">
                  <c:v>77.7</c:v>
                </c:pt>
                <c:pt idx="6041">
                  <c:v>77.733333329999979</c:v>
                </c:pt>
                <c:pt idx="6042">
                  <c:v>77.766666670000035</c:v>
                </c:pt>
                <c:pt idx="6043">
                  <c:v>77.8</c:v>
                </c:pt>
                <c:pt idx="6044">
                  <c:v>77.833333329999988</c:v>
                </c:pt>
                <c:pt idx="6045">
                  <c:v>77.866666670000029</c:v>
                </c:pt>
                <c:pt idx="6046">
                  <c:v>77.900000000000006</c:v>
                </c:pt>
                <c:pt idx="6047">
                  <c:v>77.933333329999982</c:v>
                </c:pt>
                <c:pt idx="6048">
                  <c:v>77.966666670000038</c:v>
                </c:pt>
                <c:pt idx="6049">
                  <c:v>78</c:v>
                </c:pt>
                <c:pt idx="6050">
                  <c:v>78.033333329999977</c:v>
                </c:pt>
                <c:pt idx="6051">
                  <c:v>78.066666670000046</c:v>
                </c:pt>
                <c:pt idx="6052">
                  <c:v>78.099999999999994</c:v>
                </c:pt>
                <c:pt idx="6053">
                  <c:v>78.133333329999971</c:v>
                </c:pt>
                <c:pt idx="6054">
                  <c:v>78.166666670000026</c:v>
                </c:pt>
                <c:pt idx="6055">
                  <c:v>78.2</c:v>
                </c:pt>
                <c:pt idx="6056">
                  <c:v>78.233333329999979</c:v>
                </c:pt>
                <c:pt idx="6057">
                  <c:v>78.266666670000035</c:v>
                </c:pt>
                <c:pt idx="6058">
                  <c:v>78.3</c:v>
                </c:pt>
                <c:pt idx="6059">
                  <c:v>78.333333329999988</c:v>
                </c:pt>
                <c:pt idx="6060">
                  <c:v>78.366666670000029</c:v>
                </c:pt>
                <c:pt idx="6061">
                  <c:v>78.400000000000006</c:v>
                </c:pt>
                <c:pt idx="6062">
                  <c:v>78.433333329999982</c:v>
                </c:pt>
                <c:pt idx="6063">
                  <c:v>78.466666670000038</c:v>
                </c:pt>
                <c:pt idx="6064">
                  <c:v>78.5</c:v>
                </c:pt>
                <c:pt idx="6065">
                  <c:v>78.533333329999977</c:v>
                </c:pt>
                <c:pt idx="6066">
                  <c:v>78.566666670000046</c:v>
                </c:pt>
                <c:pt idx="6067">
                  <c:v>78.599999999999994</c:v>
                </c:pt>
                <c:pt idx="6068">
                  <c:v>78.633333329999971</c:v>
                </c:pt>
                <c:pt idx="6069">
                  <c:v>78.666666670000026</c:v>
                </c:pt>
                <c:pt idx="6070">
                  <c:v>78.7</c:v>
                </c:pt>
                <c:pt idx="6071">
                  <c:v>78.733333329999979</c:v>
                </c:pt>
                <c:pt idx="6072">
                  <c:v>78.766666670000035</c:v>
                </c:pt>
                <c:pt idx="6073">
                  <c:v>78.8</c:v>
                </c:pt>
                <c:pt idx="6074">
                  <c:v>78.833333329999988</c:v>
                </c:pt>
                <c:pt idx="6075">
                  <c:v>78.866666670000029</c:v>
                </c:pt>
                <c:pt idx="6076">
                  <c:v>78.900000000000006</c:v>
                </c:pt>
                <c:pt idx="6077">
                  <c:v>78.933333329999982</c:v>
                </c:pt>
                <c:pt idx="6078">
                  <c:v>78.966666670000038</c:v>
                </c:pt>
                <c:pt idx="6079">
                  <c:v>79</c:v>
                </c:pt>
                <c:pt idx="6080">
                  <c:v>79.033333329999977</c:v>
                </c:pt>
                <c:pt idx="6081">
                  <c:v>79.066666670000046</c:v>
                </c:pt>
                <c:pt idx="6082">
                  <c:v>79.099999999999994</c:v>
                </c:pt>
                <c:pt idx="6083">
                  <c:v>79.133333329999971</c:v>
                </c:pt>
                <c:pt idx="6084">
                  <c:v>79.166666670000026</c:v>
                </c:pt>
                <c:pt idx="6085">
                  <c:v>79.2</c:v>
                </c:pt>
                <c:pt idx="6086">
                  <c:v>79.233333329999979</c:v>
                </c:pt>
                <c:pt idx="6087">
                  <c:v>79.266666670000035</c:v>
                </c:pt>
                <c:pt idx="6088">
                  <c:v>79.3</c:v>
                </c:pt>
                <c:pt idx="6089">
                  <c:v>79.333333329999988</c:v>
                </c:pt>
                <c:pt idx="6090">
                  <c:v>79.366666670000029</c:v>
                </c:pt>
                <c:pt idx="6091">
                  <c:v>79.400000000000006</c:v>
                </c:pt>
                <c:pt idx="6092">
                  <c:v>79.433333329999982</c:v>
                </c:pt>
                <c:pt idx="6093">
                  <c:v>79.466666670000038</c:v>
                </c:pt>
                <c:pt idx="6094">
                  <c:v>79.5</c:v>
                </c:pt>
                <c:pt idx="6095">
                  <c:v>79.533333329999977</c:v>
                </c:pt>
                <c:pt idx="6096">
                  <c:v>79.566666670000046</c:v>
                </c:pt>
                <c:pt idx="6097">
                  <c:v>79.599999999999994</c:v>
                </c:pt>
                <c:pt idx="6098">
                  <c:v>79.633333329999971</c:v>
                </c:pt>
                <c:pt idx="6099">
                  <c:v>79.666666670000026</c:v>
                </c:pt>
                <c:pt idx="6100">
                  <c:v>79.7</c:v>
                </c:pt>
                <c:pt idx="6101">
                  <c:v>79.733333329999979</c:v>
                </c:pt>
                <c:pt idx="6102">
                  <c:v>79.766666670000035</c:v>
                </c:pt>
                <c:pt idx="6103">
                  <c:v>79.8</c:v>
                </c:pt>
                <c:pt idx="6104">
                  <c:v>79.833333329999988</c:v>
                </c:pt>
                <c:pt idx="6105">
                  <c:v>79.866666670000029</c:v>
                </c:pt>
                <c:pt idx="6106">
                  <c:v>79.900000000000006</c:v>
                </c:pt>
                <c:pt idx="6107">
                  <c:v>79.933333329999982</c:v>
                </c:pt>
                <c:pt idx="6108">
                  <c:v>79.966666670000038</c:v>
                </c:pt>
                <c:pt idx="6109">
                  <c:v>80</c:v>
                </c:pt>
                <c:pt idx="6110">
                  <c:v>80.033333329999977</c:v>
                </c:pt>
                <c:pt idx="6111">
                  <c:v>80.066666670000046</c:v>
                </c:pt>
                <c:pt idx="6112">
                  <c:v>80.099999999999994</c:v>
                </c:pt>
                <c:pt idx="6113">
                  <c:v>80.133333329999971</c:v>
                </c:pt>
                <c:pt idx="6114">
                  <c:v>80.166666670000026</c:v>
                </c:pt>
                <c:pt idx="6115">
                  <c:v>80.2</c:v>
                </c:pt>
                <c:pt idx="6116">
                  <c:v>80.233333329999979</c:v>
                </c:pt>
                <c:pt idx="6117">
                  <c:v>80.266666670000035</c:v>
                </c:pt>
                <c:pt idx="6118">
                  <c:v>80.3</c:v>
                </c:pt>
                <c:pt idx="6119">
                  <c:v>80.333333329999988</c:v>
                </c:pt>
                <c:pt idx="6120">
                  <c:v>80.366666670000029</c:v>
                </c:pt>
                <c:pt idx="6121">
                  <c:v>80.400000000000006</c:v>
                </c:pt>
                <c:pt idx="6122">
                  <c:v>80.433333329999982</c:v>
                </c:pt>
                <c:pt idx="6123">
                  <c:v>80.466666670000038</c:v>
                </c:pt>
                <c:pt idx="6124">
                  <c:v>80.5</c:v>
                </c:pt>
                <c:pt idx="6125">
                  <c:v>80.533333329999977</c:v>
                </c:pt>
                <c:pt idx="6126">
                  <c:v>80.566666670000046</c:v>
                </c:pt>
                <c:pt idx="6127">
                  <c:v>80.599999999999994</c:v>
                </c:pt>
                <c:pt idx="6128">
                  <c:v>80.633333329999971</c:v>
                </c:pt>
                <c:pt idx="6129">
                  <c:v>80.666666670000026</c:v>
                </c:pt>
                <c:pt idx="6130">
                  <c:v>80.7</c:v>
                </c:pt>
                <c:pt idx="6131">
                  <c:v>80.733333329999979</c:v>
                </c:pt>
                <c:pt idx="6132">
                  <c:v>80.766666670000035</c:v>
                </c:pt>
                <c:pt idx="6133">
                  <c:v>80.8</c:v>
                </c:pt>
                <c:pt idx="6134">
                  <c:v>80.833333329999988</c:v>
                </c:pt>
                <c:pt idx="6135">
                  <c:v>80.866666670000029</c:v>
                </c:pt>
                <c:pt idx="6136">
                  <c:v>80.900000000000006</c:v>
                </c:pt>
                <c:pt idx="6137">
                  <c:v>80.933333329999982</c:v>
                </c:pt>
                <c:pt idx="6138">
                  <c:v>80.966666670000038</c:v>
                </c:pt>
                <c:pt idx="6139">
                  <c:v>81</c:v>
                </c:pt>
                <c:pt idx="6140">
                  <c:v>81.033333329999977</c:v>
                </c:pt>
                <c:pt idx="6141">
                  <c:v>81.066666670000046</c:v>
                </c:pt>
                <c:pt idx="6142">
                  <c:v>81.099999999999994</c:v>
                </c:pt>
                <c:pt idx="6143">
                  <c:v>81.133333329999971</c:v>
                </c:pt>
                <c:pt idx="6144">
                  <c:v>81.166666670000026</c:v>
                </c:pt>
                <c:pt idx="6145">
                  <c:v>81.2</c:v>
                </c:pt>
                <c:pt idx="6146">
                  <c:v>81.233333329999979</c:v>
                </c:pt>
                <c:pt idx="6147">
                  <c:v>81.266666670000035</c:v>
                </c:pt>
                <c:pt idx="6148">
                  <c:v>81.3</c:v>
                </c:pt>
                <c:pt idx="6149">
                  <c:v>81.333333329999988</c:v>
                </c:pt>
                <c:pt idx="6150">
                  <c:v>81.366666670000029</c:v>
                </c:pt>
                <c:pt idx="6151">
                  <c:v>81.400000000000006</c:v>
                </c:pt>
                <c:pt idx="6152">
                  <c:v>81.433333329999982</c:v>
                </c:pt>
                <c:pt idx="6153">
                  <c:v>81.466666670000038</c:v>
                </c:pt>
                <c:pt idx="6154">
                  <c:v>81.5</c:v>
                </c:pt>
                <c:pt idx="6155">
                  <c:v>81.533333329999977</c:v>
                </c:pt>
                <c:pt idx="6156">
                  <c:v>81.566666670000046</c:v>
                </c:pt>
                <c:pt idx="6157">
                  <c:v>81.599999999999994</c:v>
                </c:pt>
                <c:pt idx="6158">
                  <c:v>81.633333329999971</c:v>
                </c:pt>
                <c:pt idx="6159">
                  <c:v>81.666666670000026</c:v>
                </c:pt>
                <c:pt idx="6160">
                  <c:v>81.7</c:v>
                </c:pt>
                <c:pt idx="6161">
                  <c:v>81.733333329999979</c:v>
                </c:pt>
                <c:pt idx="6162">
                  <c:v>81.766666670000035</c:v>
                </c:pt>
                <c:pt idx="6163">
                  <c:v>81.8</c:v>
                </c:pt>
                <c:pt idx="6164">
                  <c:v>81.833333329999988</c:v>
                </c:pt>
                <c:pt idx="6165">
                  <c:v>81.866666670000029</c:v>
                </c:pt>
                <c:pt idx="6166">
                  <c:v>81.900000000000006</c:v>
                </c:pt>
                <c:pt idx="6167">
                  <c:v>81.933333329999982</c:v>
                </c:pt>
                <c:pt idx="6168">
                  <c:v>81.966666670000038</c:v>
                </c:pt>
                <c:pt idx="6169">
                  <c:v>82</c:v>
                </c:pt>
                <c:pt idx="6170">
                  <c:v>82.033333329999977</c:v>
                </c:pt>
                <c:pt idx="6171">
                  <c:v>82.066666670000046</c:v>
                </c:pt>
                <c:pt idx="6172">
                  <c:v>82.1</c:v>
                </c:pt>
                <c:pt idx="6173">
                  <c:v>82.133333329999971</c:v>
                </c:pt>
                <c:pt idx="6174">
                  <c:v>82.166666670000026</c:v>
                </c:pt>
                <c:pt idx="6175">
                  <c:v>82.2</c:v>
                </c:pt>
                <c:pt idx="6176">
                  <c:v>82.233333329999979</c:v>
                </c:pt>
                <c:pt idx="6177">
                  <c:v>82.266666670000035</c:v>
                </c:pt>
                <c:pt idx="6178">
                  <c:v>82.3</c:v>
                </c:pt>
                <c:pt idx="6179">
                  <c:v>82.333333329999988</c:v>
                </c:pt>
                <c:pt idx="6180">
                  <c:v>82.366666670000029</c:v>
                </c:pt>
                <c:pt idx="6181">
                  <c:v>82.4</c:v>
                </c:pt>
                <c:pt idx="6182">
                  <c:v>82.433333329999982</c:v>
                </c:pt>
                <c:pt idx="6183">
                  <c:v>82.466666670000038</c:v>
                </c:pt>
                <c:pt idx="6184">
                  <c:v>82.5</c:v>
                </c:pt>
                <c:pt idx="6185">
                  <c:v>82.533333329999977</c:v>
                </c:pt>
                <c:pt idx="6186">
                  <c:v>82.566666670000046</c:v>
                </c:pt>
                <c:pt idx="6187">
                  <c:v>82.6</c:v>
                </c:pt>
                <c:pt idx="6188">
                  <c:v>82.633333329999971</c:v>
                </c:pt>
                <c:pt idx="6189">
                  <c:v>82.666666670000026</c:v>
                </c:pt>
                <c:pt idx="6190">
                  <c:v>82.7</c:v>
                </c:pt>
                <c:pt idx="6191">
                  <c:v>82.733333329999979</c:v>
                </c:pt>
                <c:pt idx="6192">
                  <c:v>82.766666670000035</c:v>
                </c:pt>
                <c:pt idx="6193">
                  <c:v>82.8</c:v>
                </c:pt>
                <c:pt idx="6194">
                  <c:v>82.833333329999988</c:v>
                </c:pt>
                <c:pt idx="6195">
                  <c:v>82.866666670000029</c:v>
                </c:pt>
                <c:pt idx="6196">
                  <c:v>82.9</c:v>
                </c:pt>
                <c:pt idx="6197">
                  <c:v>82.933333329999982</c:v>
                </c:pt>
                <c:pt idx="6198">
                  <c:v>82.966666670000038</c:v>
                </c:pt>
                <c:pt idx="6199">
                  <c:v>83</c:v>
                </c:pt>
                <c:pt idx="6200">
                  <c:v>83.033333329999977</c:v>
                </c:pt>
                <c:pt idx="6201">
                  <c:v>83.066666670000046</c:v>
                </c:pt>
                <c:pt idx="6202">
                  <c:v>83.1</c:v>
                </c:pt>
                <c:pt idx="6203">
                  <c:v>83.133333329999971</c:v>
                </c:pt>
                <c:pt idx="6204">
                  <c:v>83.166666670000026</c:v>
                </c:pt>
                <c:pt idx="6205">
                  <c:v>83.2</c:v>
                </c:pt>
                <c:pt idx="6206">
                  <c:v>83.233333329999979</c:v>
                </c:pt>
                <c:pt idx="6207">
                  <c:v>83.266666670000035</c:v>
                </c:pt>
                <c:pt idx="6208">
                  <c:v>83.3</c:v>
                </c:pt>
                <c:pt idx="6209">
                  <c:v>83.333333329999988</c:v>
                </c:pt>
                <c:pt idx="6210">
                  <c:v>83.366666670000029</c:v>
                </c:pt>
                <c:pt idx="6211">
                  <c:v>83.4</c:v>
                </c:pt>
                <c:pt idx="6212">
                  <c:v>83.433333329999982</c:v>
                </c:pt>
                <c:pt idx="6213">
                  <c:v>83.466666670000038</c:v>
                </c:pt>
                <c:pt idx="6214">
                  <c:v>83.5</c:v>
                </c:pt>
                <c:pt idx="6215">
                  <c:v>83.533333329999977</c:v>
                </c:pt>
                <c:pt idx="6216">
                  <c:v>83.566666670000046</c:v>
                </c:pt>
                <c:pt idx="6217">
                  <c:v>83.6</c:v>
                </c:pt>
                <c:pt idx="6218">
                  <c:v>83.633333329999971</c:v>
                </c:pt>
                <c:pt idx="6219">
                  <c:v>83.666666670000026</c:v>
                </c:pt>
                <c:pt idx="6220">
                  <c:v>83.7</c:v>
                </c:pt>
                <c:pt idx="6221">
                  <c:v>83.733333329999979</c:v>
                </c:pt>
                <c:pt idx="6222">
                  <c:v>83.766666670000035</c:v>
                </c:pt>
                <c:pt idx="6223">
                  <c:v>83.8</c:v>
                </c:pt>
                <c:pt idx="6224">
                  <c:v>83.833333329999988</c:v>
                </c:pt>
                <c:pt idx="6225">
                  <c:v>83.866666670000029</c:v>
                </c:pt>
                <c:pt idx="6226">
                  <c:v>83.9</c:v>
                </c:pt>
                <c:pt idx="6227">
                  <c:v>83.933333329999982</c:v>
                </c:pt>
                <c:pt idx="6228">
                  <c:v>83.966666670000038</c:v>
                </c:pt>
                <c:pt idx="6229">
                  <c:v>84</c:v>
                </c:pt>
                <c:pt idx="6230">
                  <c:v>84.033333329999977</c:v>
                </c:pt>
                <c:pt idx="6231">
                  <c:v>84.066666670000046</c:v>
                </c:pt>
                <c:pt idx="6232">
                  <c:v>84.1</c:v>
                </c:pt>
                <c:pt idx="6233">
                  <c:v>84.133333329999971</c:v>
                </c:pt>
                <c:pt idx="6234">
                  <c:v>84.166666670000026</c:v>
                </c:pt>
                <c:pt idx="6235">
                  <c:v>84.2</c:v>
                </c:pt>
                <c:pt idx="6236">
                  <c:v>84.233333329999979</c:v>
                </c:pt>
                <c:pt idx="6237">
                  <c:v>84.266666670000035</c:v>
                </c:pt>
                <c:pt idx="6238">
                  <c:v>84.3</c:v>
                </c:pt>
                <c:pt idx="6239">
                  <c:v>84.333333329999988</c:v>
                </c:pt>
                <c:pt idx="6240">
                  <c:v>84.366666670000029</c:v>
                </c:pt>
                <c:pt idx="6241">
                  <c:v>84.4</c:v>
                </c:pt>
                <c:pt idx="6242">
                  <c:v>84.433333329999982</c:v>
                </c:pt>
                <c:pt idx="6243">
                  <c:v>84.466666670000038</c:v>
                </c:pt>
                <c:pt idx="6244">
                  <c:v>84.5</c:v>
                </c:pt>
                <c:pt idx="6245">
                  <c:v>84.533333329999977</c:v>
                </c:pt>
                <c:pt idx="6246">
                  <c:v>84.566666670000046</c:v>
                </c:pt>
                <c:pt idx="6247">
                  <c:v>84.6</c:v>
                </c:pt>
                <c:pt idx="6248">
                  <c:v>84.633333329999971</c:v>
                </c:pt>
                <c:pt idx="6249">
                  <c:v>84.666666670000026</c:v>
                </c:pt>
                <c:pt idx="6250">
                  <c:v>84.7</c:v>
                </c:pt>
                <c:pt idx="6251">
                  <c:v>84.733333329999979</c:v>
                </c:pt>
                <c:pt idx="6252">
                  <c:v>84.766666670000035</c:v>
                </c:pt>
                <c:pt idx="6253">
                  <c:v>84.8</c:v>
                </c:pt>
                <c:pt idx="6254">
                  <c:v>84.833333329999988</c:v>
                </c:pt>
                <c:pt idx="6255">
                  <c:v>84.866666670000029</c:v>
                </c:pt>
                <c:pt idx="6256">
                  <c:v>84.9</c:v>
                </c:pt>
                <c:pt idx="6257">
                  <c:v>84.933333329999982</c:v>
                </c:pt>
                <c:pt idx="6258">
                  <c:v>84.966666670000038</c:v>
                </c:pt>
                <c:pt idx="6259">
                  <c:v>85</c:v>
                </c:pt>
                <c:pt idx="6260">
                  <c:v>85.033333329999977</c:v>
                </c:pt>
                <c:pt idx="6261">
                  <c:v>85.066666670000046</c:v>
                </c:pt>
                <c:pt idx="6262">
                  <c:v>85.1</c:v>
                </c:pt>
                <c:pt idx="6263">
                  <c:v>85.133333329999971</c:v>
                </c:pt>
                <c:pt idx="6264">
                  <c:v>85.166666670000026</c:v>
                </c:pt>
                <c:pt idx="6265">
                  <c:v>85.2</c:v>
                </c:pt>
                <c:pt idx="6266">
                  <c:v>85.233333329999979</c:v>
                </c:pt>
                <c:pt idx="6267">
                  <c:v>85.266666670000035</c:v>
                </c:pt>
                <c:pt idx="6268">
                  <c:v>85.3</c:v>
                </c:pt>
                <c:pt idx="6269">
                  <c:v>85.333333329999988</c:v>
                </c:pt>
                <c:pt idx="6270">
                  <c:v>85.366666670000029</c:v>
                </c:pt>
                <c:pt idx="6271">
                  <c:v>85.4</c:v>
                </c:pt>
                <c:pt idx="6272">
                  <c:v>85.433333329999982</c:v>
                </c:pt>
                <c:pt idx="6273">
                  <c:v>85.466666670000038</c:v>
                </c:pt>
                <c:pt idx="6274">
                  <c:v>85.5</c:v>
                </c:pt>
                <c:pt idx="6275">
                  <c:v>85.533333329999977</c:v>
                </c:pt>
                <c:pt idx="6276">
                  <c:v>85.566666670000046</c:v>
                </c:pt>
                <c:pt idx="6277">
                  <c:v>85.6</c:v>
                </c:pt>
                <c:pt idx="6278">
                  <c:v>85.633333329999971</c:v>
                </c:pt>
                <c:pt idx="6279">
                  <c:v>85.666666670000026</c:v>
                </c:pt>
                <c:pt idx="6280">
                  <c:v>85.7</c:v>
                </c:pt>
                <c:pt idx="6281">
                  <c:v>85.733333329999979</c:v>
                </c:pt>
                <c:pt idx="6282">
                  <c:v>85.766666670000035</c:v>
                </c:pt>
                <c:pt idx="6283">
                  <c:v>85.8</c:v>
                </c:pt>
                <c:pt idx="6284">
                  <c:v>85.833333329999988</c:v>
                </c:pt>
                <c:pt idx="6285">
                  <c:v>85.866666670000029</c:v>
                </c:pt>
                <c:pt idx="6286">
                  <c:v>85.9</c:v>
                </c:pt>
                <c:pt idx="6287">
                  <c:v>85.933333329999982</c:v>
                </c:pt>
                <c:pt idx="6288">
                  <c:v>85.966666670000038</c:v>
                </c:pt>
                <c:pt idx="6289">
                  <c:v>86</c:v>
                </c:pt>
                <c:pt idx="6290">
                  <c:v>86.033333329999977</c:v>
                </c:pt>
                <c:pt idx="6291">
                  <c:v>86.066666670000046</c:v>
                </c:pt>
                <c:pt idx="6292">
                  <c:v>86.1</c:v>
                </c:pt>
                <c:pt idx="6293">
                  <c:v>86.133333329999971</c:v>
                </c:pt>
                <c:pt idx="6294">
                  <c:v>86.166666670000026</c:v>
                </c:pt>
                <c:pt idx="6295">
                  <c:v>86.2</c:v>
                </c:pt>
                <c:pt idx="6296">
                  <c:v>86.233333329999979</c:v>
                </c:pt>
                <c:pt idx="6297">
                  <c:v>86.266666670000035</c:v>
                </c:pt>
                <c:pt idx="6298">
                  <c:v>86.3</c:v>
                </c:pt>
                <c:pt idx="6299">
                  <c:v>86.333333329999988</c:v>
                </c:pt>
                <c:pt idx="6300">
                  <c:v>86.366666670000029</c:v>
                </c:pt>
                <c:pt idx="6301">
                  <c:v>86.4</c:v>
                </c:pt>
                <c:pt idx="6302">
                  <c:v>86.433333329999982</c:v>
                </c:pt>
                <c:pt idx="6303">
                  <c:v>86.466666670000038</c:v>
                </c:pt>
                <c:pt idx="6304">
                  <c:v>86.5</c:v>
                </c:pt>
                <c:pt idx="6305">
                  <c:v>86.533333329999977</c:v>
                </c:pt>
                <c:pt idx="6306">
                  <c:v>86.566666670000046</c:v>
                </c:pt>
                <c:pt idx="6307">
                  <c:v>86.6</c:v>
                </c:pt>
                <c:pt idx="6308">
                  <c:v>86.633333329999971</c:v>
                </c:pt>
                <c:pt idx="6309">
                  <c:v>86.666666670000026</c:v>
                </c:pt>
                <c:pt idx="6310">
                  <c:v>86.7</c:v>
                </c:pt>
                <c:pt idx="6311">
                  <c:v>86.733333329999979</c:v>
                </c:pt>
                <c:pt idx="6312">
                  <c:v>86.766666670000035</c:v>
                </c:pt>
                <c:pt idx="6313">
                  <c:v>86.8</c:v>
                </c:pt>
                <c:pt idx="6314">
                  <c:v>86.833333329999988</c:v>
                </c:pt>
                <c:pt idx="6315">
                  <c:v>86.866666670000029</c:v>
                </c:pt>
                <c:pt idx="6316">
                  <c:v>86.9</c:v>
                </c:pt>
                <c:pt idx="6317">
                  <c:v>86.933333329999982</c:v>
                </c:pt>
                <c:pt idx="6318">
                  <c:v>86.966666670000038</c:v>
                </c:pt>
                <c:pt idx="6319">
                  <c:v>87</c:v>
                </c:pt>
                <c:pt idx="6320">
                  <c:v>87.033333329999977</c:v>
                </c:pt>
                <c:pt idx="6321">
                  <c:v>87.066666670000046</c:v>
                </c:pt>
                <c:pt idx="6322">
                  <c:v>87.1</c:v>
                </c:pt>
                <c:pt idx="6323">
                  <c:v>87.133333329999971</c:v>
                </c:pt>
                <c:pt idx="6324">
                  <c:v>87.166666670000026</c:v>
                </c:pt>
                <c:pt idx="6325">
                  <c:v>87.2</c:v>
                </c:pt>
                <c:pt idx="6326">
                  <c:v>87.233333329999979</c:v>
                </c:pt>
                <c:pt idx="6327">
                  <c:v>87.266666670000035</c:v>
                </c:pt>
                <c:pt idx="6328">
                  <c:v>87.3</c:v>
                </c:pt>
                <c:pt idx="6329">
                  <c:v>87.333333329999988</c:v>
                </c:pt>
                <c:pt idx="6330">
                  <c:v>87.366666670000029</c:v>
                </c:pt>
                <c:pt idx="6331">
                  <c:v>87.4</c:v>
                </c:pt>
                <c:pt idx="6332">
                  <c:v>87.433333329999982</c:v>
                </c:pt>
                <c:pt idx="6333">
                  <c:v>87.466666670000038</c:v>
                </c:pt>
                <c:pt idx="6334">
                  <c:v>87.5</c:v>
                </c:pt>
                <c:pt idx="6335">
                  <c:v>87.533333329999977</c:v>
                </c:pt>
                <c:pt idx="6336">
                  <c:v>87.566666670000046</c:v>
                </c:pt>
                <c:pt idx="6337">
                  <c:v>87.6</c:v>
                </c:pt>
                <c:pt idx="6338">
                  <c:v>87.633333329999971</c:v>
                </c:pt>
                <c:pt idx="6339">
                  <c:v>87.666666670000026</c:v>
                </c:pt>
                <c:pt idx="6340">
                  <c:v>87.7</c:v>
                </c:pt>
                <c:pt idx="6341">
                  <c:v>87.733333329999979</c:v>
                </c:pt>
                <c:pt idx="6342">
                  <c:v>87.766666670000035</c:v>
                </c:pt>
                <c:pt idx="6343">
                  <c:v>87.8</c:v>
                </c:pt>
                <c:pt idx="6344">
                  <c:v>87.833333329999988</c:v>
                </c:pt>
                <c:pt idx="6345">
                  <c:v>87.866666670000029</c:v>
                </c:pt>
                <c:pt idx="6346">
                  <c:v>87.9</c:v>
                </c:pt>
                <c:pt idx="6347">
                  <c:v>87.933333329999982</c:v>
                </c:pt>
                <c:pt idx="6348">
                  <c:v>87.966666670000038</c:v>
                </c:pt>
                <c:pt idx="6349">
                  <c:v>88</c:v>
                </c:pt>
                <c:pt idx="6350">
                  <c:v>88.033333329999977</c:v>
                </c:pt>
                <c:pt idx="6351">
                  <c:v>88.066666670000046</c:v>
                </c:pt>
                <c:pt idx="6352">
                  <c:v>88.1</c:v>
                </c:pt>
                <c:pt idx="6353">
                  <c:v>88.133333329999971</c:v>
                </c:pt>
                <c:pt idx="6354">
                  <c:v>88.166666670000026</c:v>
                </c:pt>
                <c:pt idx="6355">
                  <c:v>88.2</c:v>
                </c:pt>
                <c:pt idx="6356">
                  <c:v>88.233333329999979</c:v>
                </c:pt>
                <c:pt idx="6357">
                  <c:v>88.266666670000035</c:v>
                </c:pt>
                <c:pt idx="6358">
                  <c:v>88.3</c:v>
                </c:pt>
                <c:pt idx="6359">
                  <c:v>88.333333329999988</c:v>
                </c:pt>
                <c:pt idx="6360">
                  <c:v>88.366666670000029</c:v>
                </c:pt>
                <c:pt idx="6361">
                  <c:v>88.4</c:v>
                </c:pt>
                <c:pt idx="6362">
                  <c:v>88.433333329999982</c:v>
                </c:pt>
                <c:pt idx="6363">
                  <c:v>88.466666670000038</c:v>
                </c:pt>
                <c:pt idx="6364">
                  <c:v>88.5</c:v>
                </c:pt>
                <c:pt idx="6365">
                  <c:v>88.533333329999977</c:v>
                </c:pt>
                <c:pt idx="6366">
                  <c:v>88.566666670000046</c:v>
                </c:pt>
                <c:pt idx="6367">
                  <c:v>88.6</c:v>
                </c:pt>
                <c:pt idx="6368">
                  <c:v>88.633333329999971</c:v>
                </c:pt>
                <c:pt idx="6369">
                  <c:v>88.666666670000026</c:v>
                </c:pt>
                <c:pt idx="6370">
                  <c:v>88.7</c:v>
                </c:pt>
                <c:pt idx="6371">
                  <c:v>88.733333329999979</c:v>
                </c:pt>
                <c:pt idx="6372">
                  <c:v>88.766666670000035</c:v>
                </c:pt>
                <c:pt idx="6373">
                  <c:v>88.8</c:v>
                </c:pt>
                <c:pt idx="6374">
                  <c:v>88.833333329999988</c:v>
                </c:pt>
                <c:pt idx="6375">
                  <c:v>88.866666670000029</c:v>
                </c:pt>
                <c:pt idx="6376">
                  <c:v>88.9</c:v>
                </c:pt>
                <c:pt idx="6377">
                  <c:v>88.933333329999982</c:v>
                </c:pt>
                <c:pt idx="6378">
                  <c:v>88.966666670000038</c:v>
                </c:pt>
                <c:pt idx="6379">
                  <c:v>89</c:v>
                </c:pt>
                <c:pt idx="6380">
                  <c:v>89.033333329999977</c:v>
                </c:pt>
                <c:pt idx="6381">
                  <c:v>89.066666670000046</c:v>
                </c:pt>
                <c:pt idx="6382">
                  <c:v>89.1</c:v>
                </c:pt>
                <c:pt idx="6383">
                  <c:v>89.133333329999971</c:v>
                </c:pt>
                <c:pt idx="6384">
                  <c:v>89.166666670000026</c:v>
                </c:pt>
                <c:pt idx="6385">
                  <c:v>89.2</c:v>
                </c:pt>
                <c:pt idx="6386">
                  <c:v>89.233333329999979</c:v>
                </c:pt>
                <c:pt idx="6387">
                  <c:v>89.266666670000035</c:v>
                </c:pt>
                <c:pt idx="6388">
                  <c:v>89.3</c:v>
                </c:pt>
                <c:pt idx="6389">
                  <c:v>89.333333329999988</c:v>
                </c:pt>
                <c:pt idx="6390">
                  <c:v>89.366666670000029</c:v>
                </c:pt>
                <c:pt idx="6391">
                  <c:v>89.4</c:v>
                </c:pt>
                <c:pt idx="6392">
                  <c:v>89.433333329999982</c:v>
                </c:pt>
                <c:pt idx="6393">
                  <c:v>89.466666670000038</c:v>
                </c:pt>
                <c:pt idx="6394">
                  <c:v>89.5</c:v>
                </c:pt>
                <c:pt idx="6395">
                  <c:v>89.533333329999977</c:v>
                </c:pt>
                <c:pt idx="6396">
                  <c:v>89.566666670000046</c:v>
                </c:pt>
                <c:pt idx="6397">
                  <c:v>89.6</c:v>
                </c:pt>
                <c:pt idx="6398">
                  <c:v>89.633333329999971</c:v>
                </c:pt>
                <c:pt idx="6399">
                  <c:v>89.666666670000026</c:v>
                </c:pt>
                <c:pt idx="6400">
                  <c:v>89.7</c:v>
                </c:pt>
                <c:pt idx="6401">
                  <c:v>89.733333329999979</c:v>
                </c:pt>
                <c:pt idx="6402">
                  <c:v>89.766666670000035</c:v>
                </c:pt>
                <c:pt idx="6403">
                  <c:v>89.8</c:v>
                </c:pt>
                <c:pt idx="6404">
                  <c:v>89.833333329999988</c:v>
                </c:pt>
                <c:pt idx="6405">
                  <c:v>89.866666670000029</c:v>
                </c:pt>
                <c:pt idx="6406">
                  <c:v>89.9</c:v>
                </c:pt>
                <c:pt idx="6407">
                  <c:v>89.933333329999982</c:v>
                </c:pt>
                <c:pt idx="6408">
                  <c:v>89.966666670000038</c:v>
                </c:pt>
                <c:pt idx="6409">
                  <c:v>90</c:v>
                </c:pt>
                <c:pt idx="6410">
                  <c:v>90.033333329999977</c:v>
                </c:pt>
                <c:pt idx="6411">
                  <c:v>90.066666670000046</c:v>
                </c:pt>
                <c:pt idx="6412">
                  <c:v>90.1</c:v>
                </c:pt>
                <c:pt idx="6413">
                  <c:v>90.133333329999971</c:v>
                </c:pt>
                <c:pt idx="6414">
                  <c:v>90.166666670000026</c:v>
                </c:pt>
                <c:pt idx="6415">
                  <c:v>90.2</c:v>
                </c:pt>
                <c:pt idx="6416">
                  <c:v>90.233333329999979</c:v>
                </c:pt>
                <c:pt idx="6417">
                  <c:v>90.266666670000035</c:v>
                </c:pt>
                <c:pt idx="6418">
                  <c:v>90.3</c:v>
                </c:pt>
                <c:pt idx="6419">
                  <c:v>90.333333329999988</c:v>
                </c:pt>
                <c:pt idx="6420">
                  <c:v>90.366666670000029</c:v>
                </c:pt>
                <c:pt idx="6421">
                  <c:v>90.4</c:v>
                </c:pt>
                <c:pt idx="6422">
                  <c:v>90.433333329999982</c:v>
                </c:pt>
                <c:pt idx="6423">
                  <c:v>90.466666670000038</c:v>
                </c:pt>
                <c:pt idx="6424">
                  <c:v>90.5</c:v>
                </c:pt>
                <c:pt idx="6425">
                  <c:v>90.533333329999977</c:v>
                </c:pt>
                <c:pt idx="6426">
                  <c:v>90.566666670000046</c:v>
                </c:pt>
                <c:pt idx="6427">
                  <c:v>90.6</c:v>
                </c:pt>
                <c:pt idx="6428">
                  <c:v>90.633333329999971</c:v>
                </c:pt>
                <c:pt idx="6429">
                  <c:v>90.666666670000026</c:v>
                </c:pt>
                <c:pt idx="6430">
                  <c:v>90.7</c:v>
                </c:pt>
                <c:pt idx="6431">
                  <c:v>90.733333329999979</c:v>
                </c:pt>
                <c:pt idx="6432">
                  <c:v>90.766666670000035</c:v>
                </c:pt>
                <c:pt idx="6433">
                  <c:v>90.8</c:v>
                </c:pt>
                <c:pt idx="6434">
                  <c:v>90.833333329999988</c:v>
                </c:pt>
                <c:pt idx="6435">
                  <c:v>90.866666670000029</c:v>
                </c:pt>
                <c:pt idx="6436">
                  <c:v>90.9</c:v>
                </c:pt>
                <c:pt idx="6437">
                  <c:v>90.933333329999982</c:v>
                </c:pt>
                <c:pt idx="6438">
                  <c:v>90.966666670000038</c:v>
                </c:pt>
                <c:pt idx="6439">
                  <c:v>91</c:v>
                </c:pt>
                <c:pt idx="6440">
                  <c:v>91.033333329999977</c:v>
                </c:pt>
                <c:pt idx="6441">
                  <c:v>91.066666670000046</c:v>
                </c:pt>
                <c:pt idx="6442">
                  <c:v>91.1</c:v>
                </c:pt>
                <c:pt idx="6443">
                  <c:v>91.133333329999971</c:v>
                </c:pt>
                <c:pt idx="6444">
                  <c:v>91.166666670000026</c:v>
                </c:pt>
                <c:pt idx="6445">
                  <c:v>91.2</c:v>
                </c:pt>
                <c:pt idx="6446">
                  <c:v>91.233333329999979</c:v>
                </c:pt>
                <c:pt idx="6447">
                  <c:v>91.266666670000035</c:v>
                </c:pt>
                <c:pt idx="6448">
                  <c:v>91.3</c:v>
                </c:pt>
                <c:pt idx="6449">
                  <c:v>91.333333329999988</c:v>
                </c:pt>
                <c:pt idx="6450">
                  <c:v>91.366666670000029</c:v>
                </c:pt>
                <c:pt idx="6451">
                  <c:v>91.4</c:v>
                </c:pt>
                <c:pt idx="6452">
                  <c:v>91.433333329999982</c:v>
                </c:pt>
                <c:pt idx="6453">
                  <c:v>91.466666670000038</c:v>
                </c:pt>
                <c:pt idx="6454">
                  <c:v>91.5</c:v>
                </c:pt>
                <c:pt idx="6455">
                  <c:v>91.533333329999977</c:v>
                </c:pt>
                <c:pt idx="6456">
                  <c:v>91.566666670000046</c:v>
                </c:pt>
                <c:pt idx="6457">
                  <c:v>91.6</c:v>
                </c:pt>
                <c:pt idx="6458">
                  <c:v>91.633333329999971</c:v>
                </c:pt>
                <c:pt idx="6459">
                  <c:v>91.666666670000026</c:v>
                </c:pt>
                <c:pt idx="6460">
                  <c:v>91.7</c:v>
                </c:pt>
                <c:pt idx="6461">
                  <c:v>91.733333329999979</c:v>
                </c:pt>
                <c:pt idx="6462">
                  <c:v>91.766666670000035</c:v>
                </c:pt>
                <c:pt idx="6463">
                  <c:v>91.8</c:v>
                </c:pt>
                <c:pt idx="6464">
                  <c:v>91.833333329999988</c:v>
                </c:pt>
                <c:pt idx="6465">
                  <c:v>91.866666670000029</c:v>
                </c:pt>
                <c:pt idx="6466">
                  <c:v>91.9</c:v>
                </c:pt>
                <c:pt idx="6467">
                  <c:v>91.933333329999982</c:v>
                </c:pt>
                <c:pt idx="6468">
                  <c:v>91.966666670000038</c:v>
                </c:pt>
                <c:pt idx="6469">
                  <c:v>92</c:v>
                </c:pt>
                <c:pt idx="6470">
                  <c:v>92.033333329999977</c:v>
                </c:pt>
                <c:pt idx="6471">
                  <c:v>92.066666670000046</c:v>
                </c:pt>
                <c:pt idx="6472">
                  <c:v>92.1</c:v>
                </c:pt>
                <c:pt idx="6473">
                  <c:v>92.133333329999971</c:v>
                </c:pt>
                <c:pt idx="6474">
                  <c:v>92.166666670000026</c:v>
                </c:pt>
                <c:pt idx="6475">
                  <c:v>92.2</c:v>
                </c:pt>
                <c:pt idx="6476">
                  <c:v>92.233333329999979</c:v>
                </c:pt>
                <c:pt idx="6477">
                  <c:v>92.266666670000035</c:v>
                </c:pt>
                <c:pt idx="6478">
                  <c:v>92.3</c:v>
                </c:pt>
                <c:pt idx="6479">
                  <c:v>92.333333329999988</c:v>
                </c:pt>
                <c:pt idx="6480">
                  <c:v>92.366666670000029</c:v>
                </c:pt>
                <c:pt idx="6481">
                  <c:v>92.4</c:v>
                </c:pt>
                <c:pt idx="6482">
                  <c:v>92.433333329999982</c:v>
                </c:pt>
                <c:pt idx="6483">
                  <c:v>92.466666670000038</c:v>
                </c:pt>
                <c:pt idx="6484">
                  <c:v>92.5</c:v>
                </c:pt>
                <c:pt idx="6485">
                  <c:v>92.533333329999977</c:v>
                </c:pt>
                <c:pt idx="6486">
                  <c:v>92.566666670000046</c:v>
                </c:pt>
                <c:pt idx="6487">
                  <c:v>92.6</c:v>
                </c:pt>
                <c:pt idx="6488">
                  <c:v>92.633333329999971</c:v>
                </c:pt>
                <c:pt idx="6489">
                  <c:v>92.666666670000026</c:v>
                </c:pt>
                <c:pt idx="6490">
                  <c:v>92.7</c:v>
                </c:pt>
                <c:pt idx="6491">
                  <c:v>92.733333329999979</c:v>
                </c:pt>
                <c:pt idx="6492">
                  <c:v>92.766666670000035</c:v>
                </c:pt>
                <c:pt idx="6493">
                  <c:v>92.8</c:v>
                </c:pt>
                <c:pt idx="6494">
                  <c:v>92.833333329999988</c:v>
                </c:pt>
                <c:pt idx="6495">
                  <c:v>92.866666670000029</c:v>
                </c:pt>
                <c:pt idx="6496">
                  <c:v>92.9</c:v>
                </c:pt>
                <c:pt idx="6497">
                  <c:v>92.933333329999982</c:v>
                </c:pt>
                <c:pt idx="6498">
                  <c:v>92.966666670000038</c:v>
                </c:pt>
                <c:pt idx="6499">
                  <c:v>93</c:v>
                </c:pt>
                <c:pt idx="6500">
                  <c:v>93.033333329999977</c:v>
                </c:pt>
                <c:pt idx="6501">
                  <c:v>93.066666670000046</c:v>
                </c:pt>
                <c:pt idx="6502">
                  <c:v>93.1</c:v>
                </c:pt>
                <c:pt idx="6503">
                  <c:v>93.133333329999971</c:v>
                </c:pt>
                <c:pt idx="6504">
                  <c:v>93.166666670000026</c:v>
                </c:pt>
                <c:pt idx="6505">
                  <c:v>93.2</c:v>
                </c:pt>
                <c:pt idx="6506">
                  <c:v>93.233333329999979</c:v>
                </c:pt>
                <c:pt idx="6507">
                  <c:v>93.266666670000035</c:v>
                </c:pt>
                <c:pt idx="6508">
                  <c:v>93.3</c:v>
                </c:pt>
                <c:pt idx="6509">
                  <c:v>93.333333329999988</c:v>
                </c:pt>
                <c:pt idx="6510">
                  <c:v>93.366666670000029</c:v>
                </c:pt>
                <c:pt idx="6511">
                  <c:v>93.4</c:v>
                </c:pt>
                <c:pt idx="6512">
                  <c:v>93.433333329999982</c:v>
                </c:pt>
                <c:pt idx="6513">
                  <c:v>93.466666670000038</c:v>
                </c:pt>
                <c:pt idx="6514">
                  <c:v>93.5</c:v>
                </c:pt>
                <c:pt idx="6515">
                  <c:v>93.533333329999977</c:v>
                </c:pt>
                <c:pt idx="6516">
                  <c:v>93.566666670000046</c:v>
                </c:pt>
                <c:pt idx="6517">
                  <c:v>93.6</c:v>
                </c:pt>
                <c:pt idx="6518">
                  <c:v>93.633333329999971</c:v>
                </c:pt>
                <c:pt idx="6519">
                  <c:v>93.666666670000026</c:v>
                </c:pt>
                <c:pt idx="6520">
                  <c:v>93.7</c:v>
                </c:pt>
                <c:pt idx="6521">
                  <c:v>93.733333329999979</c:v>
                </c:pt>
                <c:pt idx="6522">
                  <c:v>93.766666670000035</c:v>
                </c:pt>
                <c:pt idx="6523">
                  <c:v>93.8</c:v>
                </c:pt>
                <c:pt idx="6524">
                  <c:v>93.833333329999988</c:v>
                </c:pt>
                <c:pt idx="6525">
                  <c:v>93.866666670000029</c:v>
                </c:pt>
                <c:pt idx="6526">
                  <c:v>93.9</c:v>
                </c:pt>
                <c:pt idx="6527">
                  <c:v>93.933333329999982</c:v>
                </c:pt>
                <c:pt idx="6528">
                  <c:v>93.966666670000038</c:v>
                </c:pt>
                <c:pt idx="6529">
                  <c:v>94</c:v>
                </c:pt>
                <c:pt idx="6530">
                  <c:v>94.033333329999977</c:v>
                </c:pt>
                <c:pt idx="6531">
                  <c:v>94.066666670000046</c:v>
                </c:pt>
                <c:pt idx="6532">
                  <c:v>94.1</c:v>
                </c:pt>
                <c:pt idx="6533">
                  <c:v>94.133333329999971</c:v>
                </c:pt>
                <c:pt idx="6534">
                  <c:v>94.166666670000026</c:v>
                </c:pt>
                <c:pt idx="6535">
                  <c:v>94.2</c:v>
                </c:pt>
                <c:pt idx="6536">
                  <c:v>94.233333329999979</c:v>
                </c:pt>
                <c:pt idx="6537">
                  <c:v>94.266666670000035</c:v>
                </c:pt>
                <c:pt idx="6538">
                  <c:v>94.3</c:v>
                </c:pt>
                <c:pt idx="6539">
                  <c:v>94.333333329999988</c:v>
                </c:pt>
                <c:pt idx="6540">
                  <c:v>94.366666670000029</c:v>
                </c:pt>
                <c:pt idx="6541">
                  <c:v>94.4</c:v>
                </c:pt>
                <c:pt idx="6542">
                  <c:v>94.433333329999982</c:v>
                </c:pt>
                <c:pt idx="6543">
                  <c:v>94.466666670000038</c:v>
                </c:pt>
                <c:pt idx="6544">
                  <c:v>94.5</c:v>
                </c:pt>
                <c:pt idx="6545">
                  <c:v>94.533333329999977</c:v>
                </c:pt>
                <c:pt idx="6546">
                  <c:v>94.566666670000046</c:v>
                </c:pt>
                <c:pt idx="6547">
                  <c:v>94.6</c:v>
                </c:pt>
                <c:pt idx="6548">
                  <c:v>94.633333329999971</c:v>
                </c:pt>
                <c:pt idx="6549">
                  <c:v>94.666666670000026</c:v>
                </c:pt>
                <c:pt idx="6550">
                  <c:v>94.7</c:v>
                </c:pt>
                <c:pt idx="6551">
                  <c:v>94.733333329999979</c:v>
                </c:pt>
                <c:pt idx="6552">
                  <c:v>94.766666670000035</c:v>
                </c:pt>
                <c:pt idx="6553">
                  <c:v>94.8</c:v>
                </c:pt>
                <c:pt idx="6554">
                  <c:v>94.833333329999988</c:v>
                </c:pt>
                <c:pt idx="6555">
                  <c:v>94.866666670000029</c:v>
                </c:pt>
                <c:pt idx="6556">
                  <c:v>94.9</c:v>
                </c:pt>
                <c:pt idx="6557">
                  <c:v>94.933333329999982</c:v>
                </c:pt>
                <c:pt idx="6558">
                  <c:v>94.966666670000038</c:v>
                </c:pt>
                <c:pt idx="6559">
                  <c:v>95</c:v>
                </c:pt>
                <c:pt idx="6560">
                  <c:v>95.033333329999977</c:v>
                </c:pt>
                <c:pt idx="6561">
                  <c:v>95.066666670000046</c:v>
                </c:pt>
                <c:pt idx="6562">
                  <c:v>95.1</c:v>
                </c:pt>
                <c:pt idx="6563">
                  <c:v>95.133333329999971</c:v>
                </c:pt>
                <c:pt idx="6564">
                  <c:v>95.166666670000026</c:v>
                </c:pt>
                <c:pt idx="6565">
                  <c:v>95.2</c:v>
                </c:pt>
                <c:pt idx="6566">
                  <c:v>95.233333329999979</c:v>
                </c:pt>
                <c:pt idx="6567">
                  <c:v>95.266666670000035</c:v>
                </c:pt>
                <c:pt idx="6568">
                  <c:v>95.3</c:v>
                </c:pt>
                <c:pt idx="6569">
                  <c:v>95.333333329999988</c:v>
                </c:pt>
                <c:pt idx="6570">
                  <c:v>95.366666670000029</c:v>
                </c:pt>
                <c:pt idx="6571">
                  <c:v>95.4</c:v>
                </c:pt>
                <c:pt idx="6572">
                  <c:v>95.433333329999982</c:v>
                </c:pt>
                <c:pt idx="6573">
                  <c:v>95.466666670000038</c:v>
                </c:pt>
                <c:pt idx="6574">
                  <c:v>95.5</c:v>
                </c:pt>
                <c:pt idx="6575">
                  <c:v>95.533333329999977</c:v>
                </c:pt>
                <c:pt idx="6576">
                  <c:v>95.566666670000046</c:v>
                </c:pt>
                <c:pt idx="6577">
                  <c:v>95.6</c:v>
                </c:pt>
                <c:pt idx="6578">
                  <c:v>95.633333329999971</c:v>
                </c:pt>
                <c:pt idx="6579">
                  <c:v>95.666666670000026</c:v>
                </c:pt>
                <c:pt idx="6580">
                  <c:v>95.7</c:v>
                </c:pt>
                <c:pt idx="6581">
                  <c:v>95.733333329999979</c:v>
                </c:pt>
                <c:pt idx="6582">
                  <c:v>95.766666670000035</c:v>
                </c:pt>
                <c:pt idx="6583">
                  <c:v>95.8</c:v>
                </c:pt>
                <c:pt idx="6584">
                  <c:v>95.833333329999988</c:v>
                </c:pt>
                <c:pt idx="6585">
                  <c:v>95.866666670000029</c:v>
                </c:pt>
                <c:pt idx="6586">
                  <c:v>95.9</c:v>
                </c:pt>
                <c:pt idx="6587">
                  <c:v>95.933333329999982</c:v>
                </c:pt>
                <c:pt idx="6588">
                  <c:v>95.966666670000038</c:v>
                </c:pt>
                <c:pt idx="6589">
                  <c:v>96</c:v>
                </c:pt>
                <c:pt idx="6590">
                  <c:v>96.033333329999977</c:v>
                </c:pt>
                <c:pt idx="6591">
                  <c:v>96.066666670000046</c:v>
                </c:pt>
                <c:pt idx="6592">
                  <c:v>96.1</c:v>
                </c:pt>
                <c:pt idx="6593">
                  <c:v>96.133333329999971</c:v>
                </c:pt>
                <c:pt idx="6594">
                  <c:v>96.166666670000026</c:v>
                </c:pt>
                <c:pt idx="6595">
                  <c:v>96.2</c:v>
                </c:pt>
                <c:pt idx="6596">
                  <c:v>96.233333329999979</c:v>
                </c:pt>
                <c:pt idx="6597">
                  <c:v>96.266666670000035</c:v>
                </c:pt>
                <c:pt idx="6598">
                  <c:v>96.3</c:v>
                </c:pt>
                <c:pt idx="6599">
                  <c:v>96.333333329999988</c:v>
                </c:pt>
                <c:pt idx="6600">
                  <c:v>96.366666670000029</c:v>
                </c:pt>
                <c:pt idx="6601">
                  <c:v>96.4</c:v>
                </c:pt>
                <c:pt idx="6602">
                  <c:v>96.433333329999982</c:v>
                </c:pt>
                <c:pt idx="6603">
                  <c:v>96.466666670000038</c:v>
                </c:pt>
                <c:pt idx="6604">
                  <c:v>96.5</c:v>
                </c:pt>
                <c:pt idx="6605">
                  <c:v>96.533333329999977</c:v>
                </c:pt>
                <c:pt idx="6606">
                  <c:v>96.566666670000046</c:v>
                </c:pt>
                <c:pt idx="6607">
                  <c:v>96.6</c:v>
                </c:pt>
                <c:pt idx="6608">
                  <c:v>96.633333329999971</c:v>
                </c:pt>
                <c:pt idx="6609">
                  <c:v>96.666666670000026</c:v>
                </c:pt>
                <c:pt idx="6610">
                  <c:v>96.7</c:v>
                </c:pt>
                <c:pt idx="6611">
                  <c:v>96.733333329999979</c:v>
                </c:pt>
                <c:pt idx="6612">
                  <c:v>96.766666670000035</c:v>
                </c:pt>
                <c:pt idx="6613">
                  <c:v>96.8</c:v>
                </c:pt>
                <c:pt idx="6614">
                  <c:v>96.833333329999988</c:v>
                </c:pt>
                <c:pt idx="6615">
                  <c:v>96.866666670000029</c:v>
                </c:pt>
                <c:pt idx="6616">
                  <c:v>96.9</c:v>
                </c:pt>
                <c:pt idx="6617">
                  <c:v>96.933333329999982</c:v>
                </c:pt>
                <c:pt idx="6618">
                  <c:v>96.966666670000038</c:v>
                </c:pt>
                <c:pt idx="6619">
                  <c:v>97</c:v>
                </c:pt>
                <c:pt idx="6620">
                  <c:v>97.033333329999977</c:v>
                </c:pt>
                <c:pt idx="6621">
                  <c:v>97.066666670000046</c:v>
                </c:pt>
                <c:pt idx="6622">
                  <c:v>97.1</c:v>
                </c:pt>
                <c:pt idx="6623">
                  <c:v>97.133333329999971</c:v>
                </c:pt>
                <c:pt idx="6624">
                  <c:v>97.166666670000026</c:v>
                </c:pt>
                <c:pt idx="6625">
                  <c:v>97.2</c:v>
                </c:pt>
                <c:pt idx="6626">
                  <c:v>97.233333329999979</c:v>
                </c:pt>
                <c:pt idx="6627">
                  <c:v>97.266666670000035</c:v>
                </c:pt>
                <c:pt idx="6628">
                  <c:v>97.3</c:v>
                </c:pt>
                <c:pt idx="6629">
                  <c:v>97.333333329999988</c:v>
                </c:pt>
                <c:pt idx="6630">
                  <c:v>97.366666670000029</c:v>
                </c:pt>
                <c:pt idx="6631">
                  <c:v>97.4</c:v>
                </c:pt>
                <c:pt idx="6632">
                  <c:v>97.433333329999982</c:v>
                </c:pt>
                <c:pt idx="6633">
                  <c:v>97.466666670000038</c:v>
                </c:pt>
                <c:pt idx="6634">
                  <c:v>97.5</c:v>
                </c:pt>
                <c:pt idx="6635">
                  <c:v>97.533333329999977</c:v>
                </c:pt>
                <c:pt idx="6636">
                  <c:v>97.566666670000046</c:v>
                </c:pt>
                <c:pt idx="6637">
                  <c:v>97.6</c:v>
                </c:pt>
                <c:pt idx="6638">
                  <c:v>97.633333329999971</c:v>
                </c:pt>
                <c:pt idx="6639">
                  <c:v>97.666666670000026</c:v>
                </c:pt>
                <c:pt idx="6640">
                  <c:v>97.7</c:v>
                </c:pt>
                <c:pt idx="6641">
                  <c:v>97.733333329999979</c:v>
                </c:pt>
                <c:pt idx="6642">
                  <c:v>97.766666670000035</c:v>
                </c:pt>
                <c:pt idx="6643">
                  <c:v>97.8</c:v>
                </c:pt>
                <c:pt idx="6644">
                  <c:v>97.833333329999988</c:v>
                </c:pt>
                <c:pt idx="6645">
                  <c:v>97.866666670000029</c:v>
                </c:pt>
                <c:pt idx="6646">
                  <c:v>97.9</c:v>
                </c:pt>
                <c:pt idx="6647">
                  <c:v>97.933333329999982</c:v>
                </c:pt>
                <c:pt idx="6648">
                  <c:v>97.966666670000038</c:v>
                </c:pt>
                <c:pt idx="6649">
                  <c:v>98</c:v>
                </c:pt>
                <c:pt idx="6650">
                  <c:v>98.033333329999977</c:v>
                </c:pt>
                <c:pt idx="6651">
                  <c:v>98.066666670000046</c:v>
                </c:pt>
                <c:pt idx="6652">
                  <c:v>98.1</c:v>
                </c:pt>
                <c:pt idx="6653">
                  <c:v>98.133333329999971</c:v>
                </c:pt>
                <c:pt idx="6654">
                  <c:v>98.166666670000026</c:v>
                </c:pt>
                <c:pt idx="6655">
                  <c:v>98.2</c:v>
                </c:pt>
                <c:pt idx="6656">
                  <c:v>98.233333329999979</c:v>
                </c:pt>
                <c:pt idx="6657">
                  <c:v>98.266666670000035</c:v>
                </c:pt>
                <c:pt idx="6658">
                  <c:v>98.3</c:v>
                </c:pt>
                <c:pt idx="6659">
                  <c:v>98.333333329999988</c:v>
                </c:pt>
                <c:pt idx="6660">
                  <c:v>98.366666670000029</c:v>
                </c:pt>
                <c:pt idx="6661">
                  <c:v>98.4</c:v>
                </c:pt>
                <c:pt idx="6662">
                  <c:v>98.433333329999982</c:v>
                </c:pt>
                <c:pt idx="6663">
                  <c:v>98.466666670000038</c:v>
                </c:pt>
                <c:pt idx="6664">
                  <c:v>98.5</c:v>
                </c:pt>
                <c:pt idx="6665">
                  <c:v>98.533333329999977</c:v>
                </c:pt>
                <c:pt idx="6666">
                  <c:v>98.566666670000046</c:v>
                </c:pt>
                <c:pt idx="6667">
                  <c:v>98.6</c:v>
                </c:pt>
                <c:pt idx="6668">
                  <c:v>98.633333329999971</c:v>
                </c:pt>
                <c:pt idx="6669">
                  <c:v>98.666666670000026</c:v>
                </c:pt>
                <c:pt idx="6670">
                  <c:v>98.7</c:v>
                </c:pt>
                <c:pt idx="6671">
                  <c:v>98.733333329999979</c:v>
                </c:pt>
                <c:pt idx="6672">
                  <c:v>98.766666670000035</c:v>
                </c:pt>
                <c:pt idx="6673">
                  <c:v>98.8</c:v>
                </c:pt>
                <c:pt idx="6674">
                  <c:v>98.833333329999988</c:v>
                </c:pt>
                <c:pt idx="6675">
                  <c:v>98.866666670000029</c:v>
                </c:pt>
                <c:pt idx="6676">
                  <c:v>98.9</c:v>
                </c:pt>
                <c:pt idx="6677">
                  <c:v>98.933333329999982</c:v>
                </c:pt>
                <c:pt idx="6678">
                  <c:v>98.966666670000038</c:v>
                </c:pt>
                <c:pt idx="6679">
                  <c:v>99</c:v>
                </c:pt>
                <c:pt idx="6680">
                  <c:v>99.033333329999977</c:v>
                </c:pt>
                <c:pt idx="6681">
                  <c:v>99.066666670000046</c:v>
                </c:pt>
                <c:pt idx="6682">
                  <c:v>99.1</c:v>
                </c:pt>
                <c:pt idx="6683">
                  <c:v>99.133333329999971</c:v>
                </c:pt>
                <c:pt idx="6684">
                  <c:v>99.166666670000026</c:v>
                </c:pt>
                <c:pt idx="6685">
                  <c:v>99.2</c:v>
                </c:pt>
                <c:pt idx="6686">
                  <c:v>99.233333329999979</c:v>
                </c:pt>
                <c:pt idx="6687">
                  <c:v>99.266666670000035</c:v>
                </c:pt>
                <c:pt idx="6688">
                  <c:v>99.3</c:v>
                </c:pt>
                <c:pt idx="6689">
                  <c:v>99.333333329999988</c:v>
                </c:pt>
                <c:pt idx="6690">
                  <c:v>99.366666670000029</c:v>
                </c:pt>
                <c:pt idx="6691">
                  <c:v>99.4</c:v>
                </c:pt>
                <c:pt idx="6692">
                  <c:v>99.433333329999982</c:v>
                </c:pt>
                <c:pt idx="6693">
                  <c:v>99.466666670000038</c:v>
                </c:pt>
                <c:pt idx="6694">
                  <c:v>99.5</c:v>
                </c:pt>
                <c:pt idx="6695">
                  <c:v>99.533333329999977</c:v>
                </c:pt>
                <c:pt idx="6696">
                  <c:v>99.566666670000046</c:v>
                </c:pt>
                <c:pt idx="6697">
                  <c:v>99.6</c:v>
                </c:pt>
                <c:pt idx="6698">
                  <c:v>99.633333329999971</c:v>
                </c:pt>
                <c:pt idx="6699">
                  <c:v>99.666666670000026</c:v>
                </c:pt>
                <c:pt idx="6700">
                  <c:v>99.7</c:v>
                </c:pt>
                <c:pt idx="6701">
                  <c:v>99.733333329999979</c:v>
                </c:pt>
                <c:pt idx="6702">
                  <c:v>99.766666670000035</c:v>
                </c:pt>
                <c:pt idx="6703">
                  <c:v>99.8</c:v>
                </c:pt>
                <c:pt idx="6704">
                  <c:v>99.833333329999988</c:v>
                </c:pt>
                <c:pt idx="6705">
                  <c:v>99.866666670000029</c:v>
                </c:pt>
                <c:pt idx="6706">
                  <c:v>99.9</c:v>
                </c:pt>
                <c:pt idx="6707">
                  <c:v>99.933333329999982</c:v>
                </c:pt>
                <c:pt idx="6708">
                  <c:v>99.966666670000038</c:v>
                </c:pt>
                <c:pt idx="6709">
                  <c:v>100</c:v>
                </c:pt>
                <c:pt idx="6710">
                  <c:v>100.0333333</c:v>
                </c:pt>
                <c:pt idx="6711">
                  <c:v>100.06666670000003</c:v>
                </c:pt>
                <c:pt idx="6712">
                  <c:v>100.1</c:v>
                </c:pt>
                <c:pt idx="6713">
                  <c:v>100.13333329999998</c:v>
                </c:pt>
                <c:pt idx="6714">
                  <c:v>100.16666669999999</c:v>
                </c:pt>
                <c:pt idx="6715">
                  <c:v>100.2</c:v>
                </c:pt>
                <c:pt idx="6716">
                  <c:v>100.2333333</c:v>
                </c:pt>
                <c:pt idx="6717">
                  <c:v>100.26666670000003</c:v>
                </c:pt>
                <c:pt idx="6718">
                  <c:v>100.3</c:v>
                </c:pt>
                <c:pt idx="6719">
                  <c:v>100.33333330000001</c:v>
                </c:pt>
                <c:pt idx="6720">
                  <c:v>100.36666670000002</c:v>
                </c:pt>
                <c:pt idx="6721">
                  <c:v>100.4</c:v>
                </c:pt>
                <c:pt idx="6722">
                  <c:v>100.4333333</c:v>
                </c:pt>
                <c:pt idx="6723">
                  <c:v>100.46666670000003</c:v>
                </c:pt>
                <c:pt idx="6724">
                  <c:v>100.5</c:v>
                </c:pt>
                <c:pt idx="6725">
                  <c:v>100.5333333</c:v>
                </c:pt>
                <c:pt idx="6726">
                  <c:v>100.56666670000003</c:v>
                </c:pt>
                <c:pt idx="6727">
                  <c:v>100.6</c:v>
                </c:pt>
                <c:pt idx="6728">
                  <c:v>100.63333329999998</c:v>
                </c:pt>
                <c:pt idx="6729">
                  <c:v>100.66666669999999</c:v>
                </c:pt>
                <c:pt idx="6730">
                  <c:v>100.7</c:v>
                </c:pt>
                <c:pt idx="6731">
                  <c:v>100.7333333</c:v>
                </c:pt>
                <c:pt idx="6732">
                  <c:v>100.76666670000003</c:v>
                </c:pt>
                <c:pt idx="6733">
                  <c:v>100.8</c:v>
                </c:pt>
                <c:pt idx="6734">
                  <c:v>100.83333330000001</c:v>
                </c:pt>
                <c:pt idx="6735">
                  <c:v>100.86666670000002</c:v>
                </c:pt>
                <c:pt idx="6736">
                  <c:v>100.9</c:v>
                </c:pt>
                <c:pt idx="6737">
                  <c:v>100.9333333</c:v>
                </c:pt>
                <c:pt idx="6738">
                  <c:v>100.96666670000003</c:v>
                </c:pt>
                <c:pt idx="6739">
                  <c:v>101</c:v>
                </c:pt>
                <c:pt idx="6740">
                  <c:v>101.0333333</c:v>
                </c:pt>
                <c:pt idx="6741">
                  <c:v>101.06666670000003</c:v>
                </c:pt>
                <c:pt idx="6742">
                  <c:v>101.1</c:v>
                </c:pt>
                <c:pt idx="6743">
                  <c:v>101.13333329999998</c:v>
                </c:pt>
                <c:pt idx="6744">
                  <c:v>101.16666669999999</c:v>
                </c:pt>
                <c:pt idx="6745">
                  <c:v>101.2</c:v>
                </c:pt>
                <c:pt idx="6746">
                  <c:v>101.2333333</c:v>
                </c:pt>
                <c:pt idx="6747">
                  <c:v>101.26666670000003</c:v>
                </c:pt>
                <c:pt idx="6748">
                  <c:v>101.3</c:v>
                </c:pt>
                <c:pt idx="6749">
                  <c:v>101.33333330000001</c:v>
                </c:pt>
                <c:pt idx="6750">
                  <c:v>101.36666670000002</c:v>
                </c:pt>
                <c:pt idx="6751">
                  <c:v>101.4</c:v>
                </c:pt>
                <c:pt idx="6752">
                  <c:v>101.4333333</c:v>
                </c:pt>
                <c:pt idx="6753">
                  <c:v>101.46666670000003</c:v>
                </c:pt>
                <c:pt idx="6754">
                  <c:v>101.5</c:v>
                </c:pt>
                <c:pt idx="6755">
                  <c:v>101.5333333</c:v>
                </c:pt>
                <c:pt idx="6756">
                  <c:v>101.56666670000003</c:v>
                </c:pt>
                <c:pt idx="6757">
                  <c:v>101.6</c:v>
                </c:pt>
                <c:pt idx="6758">
                  <c:v>101.63333329999998</c:v>
                </c:pt>
                <c:pt idx="6759">
                  <c:v>101.66666669999999</c:v>
                </c:pt>
                <c:pt idx="6760">
                  <c:v>101.7</c:v>
                </c:pt>
                <c:pt idx="6761">
                  <c:v>101.7333333</c:v>
                </c:pt>
                <c:pt idx="6762">
                  <c:v>101.76666670000003</c:v>
                </c:pt>
                <c:pt idx="6763">
                  <c:v>101.8</c:v>
                </c:pt>
                <c:pt idx="6764">
                  <c:v>101.83333330000001</c:v>
                </c:pt>
                <c:pt idx="6765">
                  <c:v>101.86666670000002</c:v>
                </c:pt>
                <c:pt idx="6766">
                  <c:v>101.9</c:v>
                </c:pt>
                <c:pt idx="6767">
                  <c:v>101.9333333</c:v>
                </c:pt>
                <c:pt idx="6768">
                  <c:v>101.96666670000003</c:v>
                </c:pt>
                <c:pt idx="6769">
                  <c:v>102</c:v>
                </c:pt>
                <c:pt idx="6770">
                  <c:v>102.0333333</c:v>
                </c:pt>
                <c:pt idx="6771">
                  <c:v>102.06666670000003</c:v>
                </c:pt>
                <c:pt idx="6772">
                  <c:v>102.1</c:v>
                </c:pt>
                <c:pt idx="6773">
                  <c:v>102.13333329999998</c:v>
                </c:pt>
                <c:pt idx="6774">
                  <c:v>102.16666669999999</c:v>
                </c:pt>
                <c:pt idx="6775">
                  <c:v>102.2</c:v>
                </c:pt>
                <c:pt idx="6776">
                  <c:v>102.2333333</c:v>
                </c:pt>
                <c:pt idx="6777">
                  <c:v>102.26666670000003</c:v>
                </c:pt>
                <c:pt idx="6778">
                  <c:v>102.3</c:v>
                </c:pt>
                <c:pt idx="6779">
                  <c:v>102.33333330000001</c:v>
                </c:pt>
                <c:pt idx="6780">
                  <c:v>102.36666670000002</c:v>
                </c:pt>
                <c:pt idx="6781">
                  <c:v>102.4</c:v>
                </c:pt>
                <c:pt idx="6782">
                  <c:v>102.4333333</c:v>
                </c:pt>
                <c:pt idx="6783">
                  <c:v>102.46666670000003</c:v>
                </c:pt>
                <c:pt idx="6784">
                  <c:v>102.5</c:v>
                </c:pt>
                <c:pt idx="6785">
                  <c:v>102.5333333</c:v>
                </c:pt>
                <c:pt idx="6786">
                  <c:v>102.56666670000003</c:v>
                </c:pt>
                <c:pt idx="6787">
                  <c:v>102.6</c:v>
                </c:pt>
                <c:pt idx="6788">
                  <c:v>102.63333329999998</c:v>
                </c:pt>
                <c:pt idx="6789">
                  <c:v>102.66666669999999</c:v>
                </c:pt>
                <c:pt idx="6790">
                  <c:v>102.7</c:v>
                </c:pt>
                <c:pt idx="6791">
                  <c:v>102.7333333</c:v>
                </c:pt>
                <c:pt idx="6792">
                  <c:v>102.76666670000003</c:v>
                </c:pt>
                <c:pt idx="6793">
                  <c:v>102.8</c:v>
                </c:pt>
                <c:pt idx="6794">
                  <c:v>102.83333330000001</c:v>
                </c:pt>
                <c:pt idx="6795">
                  <c:v>102.86666670000002</c:v>
                </c:pt>
                <c:pt idx="6796">
                  <c:v>102.9</c:v>
                </c:pt>
                <c:pt idx="6797">
                  <c:v>102.9333333</c:v>
                </c:pt>
                <c:pt idx="6798">
                  <c:v>102.96666670000003</c:v>
                </c:pt>
                <c:pt idx="6799">
                  <c:v>103</c:v>
                </c:pt>
                <c:pt idx="6800">
                  <c:v>103.0333333</c:v>
                </c:pt>
                <c:pt idx="6801">
                  <c:v>103.06666670000003</c:v>
                </c:pt>
                <c:pt idx="6802">
                  <c:v>103.1</c:v>
                </c:pt>
                <c:pt idx="6803">
                  <c:v>103.13333329999998</c:v>
                </c:pt>
                <c:pt idx="6804">
                  <c:v>103.16666669999999</c:v>
                </c:pt>
                <c:pt idx="6805">
                  <c:v>103.2</c:v>
                </c:pt>
                <c:pt idx="6806">
                  <c:v>103.2333333</c:v>
                </c:pt>
                <c:pt idx="6807">
                  <c:v>103.26666670000003</c:v>
                </c:pt>
                <c:pt idx="6808">
                  <c:v>103.3</c:v>
                </c:pt>
                <c:pt idx="6809">
                  <c:v>103.33333330000001</c:v>
                </c:pt>
                <c:pt idx="6810">
                  <c:v>103.36666670000002</c:v>
                </c:pt>
                <c:pt idx="6811">
                  <c:v>103.4</c:v>
                </c:pt>
                <c:pt idx="6812">
                  <c:v>103.4333333</c:v>
                </c:pt>
                <c:pt idx="6813">
                  <c:v>103.46666670000003</c:v>
                </c:pt>
                <c:pt idx="6814">
                  <c:v>103.5</c:v>
                </c:pt>
                <c:pt idx="6815">
                  <c:v>103.5333333</c:v>
                </c:pt>
                <c:pt idx="6816">
                  <c:v>103.56666670000003</c:v>
                </c:pt>
                <c:pt idx="6817">
                  <c:v>103.6</c:v>
                </c:pt>
                <c:pt idx="6818">
                  <c:v>103.63333329999998</c:v>
                </c:pt>
                <c:pt idx="6819">
                  <c:v>103.66666669999999</c:v>
                </c:pt>
                <c:pt idx="6820">
                  <c:v>103.7</c:v>
                </c:pt>
                <c:pt idx="6821">
                  <c:v>103.7333333</c:v>
                </c:pt>
                <c:pt idx="6822">
                  <c:v>103.76666670000003</c:v>
                </c:pt>
                <c:pt idx="6823">
                  <c:v>103.8</c:v>
                </c:pt>
                <c:pt idx="6824">
                  <c:v>103.83333330000001</c:v>
                </c:pt>
                <c:pt idx="6825">
                  <c:v>103.86666670000002</c:v>
                </c:pt>
                <c:pt idx="6826">
                  <c:v>103.9</c:v>
                </c:pt>
                <c:pt idx="6827">
                  <c:v>103.9333333</c:v>
                </c:pt>
                <c:pt idx="6828">
                  <c:v>103.96666670000003</c:v>
                </c:pt>
                <c:pt idx="6829">
                  <c:v>104</c:v>
                </c:pt>
                <c:pt idx="6830">
                  <c:v>104.0333333</c:v>
                </c:pt>
                <c:pt idx="6831">
                  <c:v>104.06666670000003</c:v>
                </c:pt>
                <c:pt idx="6832">
                  <c:v>104.1</c:v>
                </c:pt>
                <c:pt idx="6833">
                  <c:v>104.13333329999998</c:v>
                </c:pt>
                <c:pt idx="6834">
                  <c:v>104.16666669999999</c:v>
                </c:pt>
                <c:pt idx="6835">
                  <c:v>104.2</c:v>
                </c:pt>
                <c:pt idx="6836">
                  <c:v>104.2333333</c:v>
                </c:pt>
                <c:pt idx="6837">
                  <c:v>104.26666670000003</c:v>
                </c:pt>
                <c:pt idx="6838">
                  <c:v>104.3</c:v>
                </c:pt>
                <c:pt idx="6839">
                  <c:v>104.33333330000001</c:v>
                </c:pt>
                <c:pt idx="6840">
                  <c:v>104.36666670000002</c:v>
                </c:pt>
                <c:pt idx="6841">
                  <c:v>104.4</c:v>
                </c:pt>
                <c:pt idx="6842">
                  <c:v>104.4333333</c:v>
                </c:pt>
                <c:pt idx="6843">
                  <c:v>104.46666670000003</c:v>
                </c:pt>
                <c:pt idx="6844">
                  <c:v>104.5</c:v>
                </c:pt>
                <c:pt idx="6845">
                  <c:v>104.5333333</c:v>
                </c:pt>
                <c:pt idx="6846">
                  <c:v>104.56666670000003</c:v>
                </c:pt>
                <c:pt idx="6847">
                  <c:v>104.6</c:v>
                </c:pt>
                <c:pt idx="6848">
                  <c:v>104.63333329999998</c:v>
                </c:pt>
                <c:pt idx="6849">
                  <c:v>104.66666669999999</c:v>
                </c:pt>
                <c:pt idx="6850">
                  <c:v>104.7</c:v>
                </c:pt>
                <c:pt idx="6851">
                  <c:v>104.7333333</c:v>
                </c:pt>
                <c:pt idx="6852">
                  <c:v>104.76666670000003</c:v>
                </c:pt>
                <c:pt idx="6853">
                  <c:v>104.8</c:v>
                </c:pt>
                <c:pt idx="6854">
                  <c:v>104.83333330000001</c:v>
                </c:pt>
                <c:pt idx="6855">
                  <c:v>104.86666670000002</c:v>
                </c:pt>
                <c:pt idx="6856">
                  <c:v>104.9</c:v>
                </c:pt>
                <c:pt idx="6857">
                  <c:v>104.9333333</c:v>
                </c:pt>
                <c:pt idx="6858">
                  <c:v>104.96666670000003</c:v>
                </c:pt>
                <c:pt idx="6859">
                  <c:v>105</c:v>
                </c:pt>
                <c:pt idx="6860">
                  <c:v>105.0333333</c:v>
                </c:pt>
                <c:pt idx="6861">
                  <c:v>105.06666670000003</c:v>
                </c:pt>
                <c:pt idx="6862">
                  <c:v>105.1</c:v>
                </c:pt>
                <c:pt idx="6863">
                  <c:v>105.13333329999998</c:v>
                </c:pt>
                <c:pt idx="6864">
                  <c:v>105.16666669999999</c:v>
                </c:pt>
                <c:pt idx="6865">
                  <c:v>105.2</c:v>
                </c:pt>
                <c:pt idx="6866">
                  <c:v>105.2333333</c:v>
                </c:pt>
                <c:pt idx="6867">
                  <c:v>105.26666670000003</c:v>
                </c:pt>
                <c:pt idx="6868">
                  <c:v>105.3</c:v>
                </c:pt>
                <c:pt idx="6869">
                  <c:v>105.33333330000001</c:v>
                </c:pt>
                <c:pt idx="6870">
                  <c:v>105.36666670000002</c:v>
                </c:pt>
                <c:pt idx="6871">
                  <c:v>105.4</c:v>
                </c:pt>
                <c:pt idx="6872">
                  <c:v>105.4333333</c:v>
                </c:pt>
                <c:pt idx="6873">
                  <c:v>105.46666670000003</c:v>
                </c:pt>
                <c:pt idx="6874">
                  <c:v>105.5</c:v>
                </c:pt>
                <c:pt idx="6875">
                  <c:v>105.5333333</c:v>
                </c:pt>
                <c:pt idx="6876">
                  <c:v>105.56666670000003</c:v>
                </c:pt>
                <c:pt idx="6877">
                  <c:v>105.6</c:v>
                </c:pt>
                <c:pt idx="6878">
                  <c:v>105.63333329999998</c:v>
                </c:pt>
                <c:pt idx="6879">
                  <c:v>105.66666669999999</c:v>
                </c:pt>
                <c:pt idx="6880">
                  <c:v>105.7</c:v>
                </c:pt>
                <c:pt idx="6881">
                  <c:v>105.7333333</c:v>
                </c:pt>
                <c:pt idx="6882">
                  <c:v>105.76666670000003</c:v>
                </c:pt>
                <c:pt idx="6883">
                  <c:v>105.8</c:v>
                </c:pt>
                <c:pt idx="6884">
                  <c:v>105.83333330000001</c:v>
                </c:pt>
                <c:pt idx="6885">
                  <c:v>105.86666670000002</c:v>
                </c:pt>
                <c:pt idx="6886">
                  <c:v>105.9</c:v>
                </c:pt>
                <c:pt idx="6887">
                  <c:v>105.9333333</c:v>
                </c:pt>
                <c:pt idx="6888">
                  <c:v>105.96666670000003</c:v>
                </c:pt>
                <c:pt idx="6889">
                  <c:v>106</c:v>
                </c:pt>
                <c:pt idx="6890">
                  <c:v>106.0333333</c:v>
                </c:pt>
                <c:pt idx="6891">
                  <c:v>106.06666670000003</c:v>
                </c:pt>
                <c:pt idx="6892">
                  <c:v>106.1</c:v>
                </c:pt>
                <c:pt idx="6893">
                  <c:v>106.13333329999998</c:v>
                </c:pt>
                <c:pt idx="6894">
                  <c:v>106.16666669999999</c:v>
                </c:pt>
                <c:pt idx="6895">
                  <c:v>106.2</c:v>
                </c:pt>
                <c:pt idx="6896">
                  <c:v>106.2333333</c:v>
                </c:pt>
                <c:pt idx="6897">
                  <c:v>106.26666670000003</c:v>
                </c:pt>
                <c:pt idx="6898">
                  <c:v>106.3</c:v>
                </c:pt>
                <c:pt idx="6899">
                  <c:v>106.33333330000001</c:v>
                </c:pt>
                <c:pt idx="6900">
                  <c:v>106.36666670000002</c:v>
                </c:pt>
                <c:pt idx="6901">
                  <c:v>106.4</c:v>
                </c:pt>
                <c:pt idx="6902">
                  <c:v>106.4333333</c:v>
                </c:pt>
                <c:pt idx="6903">
                  <c:v>106.46666670000003</c:v>
                </c:pt>
                <c:pt idx="6904">
                  <c:v>106.5</c:v>
                </c:pt>
                <c:pt idx="6905">
                  <c:v>106.5333333</c:v>
                </c:pt>
                <c:pt idx="6906">
                  <c:v>106.56666670000003</c:v>
                </c:pt>
                <c:pt idx="6907">
                  <c:v>106.6</c:v>
                </c:pt>
                <c:pt idx="6908">
                  <c:v>106.63333329999998</c:v>
                </c:pt>
                <c:pt idx="6909">
                  <c:v>106.66666669999999</c:v>
                </c:pt>
                <c:pt idx="6910">
                  <c:v>106.7</c:v>
                </c:pt>
                <c:pt idx="6911">
                  <c:v>106.7333333</c:v>
                </c:pt>
                <c:pt idx="6912">
                  <c:v>106.76666670000003</c:v>
                </c:pt>
                <c:pt idx="6913">
                  <c:v>106.8</c:v>
                </c:pt>
                <c:pt idx="6914">
                  <c:v>106.83333330000001</c:v>
                </c:pt>
                <c:pt idx="6915">
                  <c:v>106.86666670000002</c:v>
                </c:pt>
                <c:pt idx="6916">
                  <c:v>106.9</c:v>
                </c:pt>
                <c:pt idx="6917">
                  <c:v>106.9333333</c:v>
                </c:pt>
                <c:pt idx="6918">
                  <c:v>106.96666670000003</c:v>
                </c:pt>
                <c:pt idx="6919">
                  <c:v>107</c:v>
                </c:pt>
                <c:pt idx="6920">
                  <c:v>107.0333333</c:v>
                </c:pt>
                <c:pt idx="6921">
                  <c:v>107.06666670000003</c:v>
                </c:pt>
                <c:pt idx="6922">
                  <c:v>107.1</c:v>
                </c:pt>
                <c:pt idx="6923">
                  <c:v>107.13333329999998</c:v>
                </c:pt>
                <c:pt idx="6924">
                  <c:v>107.16666669999999</c:v>
                </c:pt>
                <c:pt idx="6925">
                  <c:v>107.2</c:v>
                </c:pt>
                <c:pt idx="6926">
                  <c:v>107.2333333</c:v>
                </c:pt>
                <c:pt idx="6927">
                  <c:v>107.26666670000003</c:v>
                </c:pt>
                <c:pt idx="6928">
                  <c:v>107.3</c:v>
                </c:pt>
                <c:pt idx="6929">
                  <c:v>107.33333330000001</c:v>
                </c:pt>
                <c:pt idx="6930">
                  <c:v>107.36666670000002</c:v>
                </c:pt>
                <c:pt idx="6931">
                  <c:v>107.4</c:v>
                </c:pt>
                <c:pt idx="6932">
                  <c:v>107.4333333</c:v>
                </c:pt>
                <c:pt idx="6933">
                  <c:v>107.46666670000003</c:v>
                </c:pt>
                <c:pt idx="6934">
                  <c:v>107.5</c:v>
                </c:pt>
                <c:pt idx="6935">
                  <c:v>107.5333333</c:v>
                </c:pt>
                <c:pt idx="6936">
                  <c:v>107.56666670000003</c:v>
                </c:pt>
                <c:pt idx="6937">
                  <c:v>107.6</c:v>
                </c:pt>
                <c:pt idx="6938">
                  <c:v>107.63333329999998</c:v>
                </c:pt>
                <c:pt idx="6939">
                  <c:v>107.66666669999999</c:v>
                </c:pt>
                <c:pt idx="6940">
                  <c:v>107.7</c:v>
                </c:pt>
                <c:pt idx="6941">
                  <c:v>107.7333333</c:v>
                </c:pt>
                <c:pt idx="6942">
                  <c:v>107.76666670000003</c:v>
                </c:pt>
                <c:pt idx="6943">
                  <c:v>107.8</c:v>
                </c:pt>
                <c:pt idx="6944">
                  <c:v>107.83333330000001</c:v>
                </c:pt>
                <c:pt idx="6945">
                  <c:v>107.86666670000002</c:v>
                </c:pt>
                <c:pt idx="6946">
                  <c:v>107.9</c:v>
                </c:pt>
                <c:pt idx="6947">
                  <c:v>107.9333333</c:v>
                </c:pt>
                <c:pt idx="6948">
                  <c:v>107.96666670000003</c:v>
                </c:pt>
                <c:pt idx="6949">
                  <c:v>108</c:v>
                </c:pt>
                <c:pt idx="6950">
                  <c:v>108.0333333</c:v>
                </c:pt>
                <c:pt idx="6951">
                  <c:v>108.06666670000003</c:v>
                </c:pt>
                <c:pt idx="6952">
                  <c:v>108.1</c:v>
                </c:pt>
                <c:pt idx="6953">
                  <c:v>108.13333329999998</c:v>
                </c:pt>
                <c:pt idx="6954">
                  <c:v>108.16666669999999</c:v>
                </c:pt>
                <c:pt idx="6955">
                  <c:v>108.2</c:v>
                </c:pt>
                <c:pt idx="6956">
                  <c:v>108.2333333</c:v>
                </c:pt>
                <c:pt idx="6957">
                  <c:v>108.26666670000003</c:v>
                </c:pt>
                <c:pt idx="6958">
                  <c:v>108.3</c:v>
                </c:pt>
                <c:pt idx="6959">
                  <c:v>108.33333330000001</c:v>
                </c:pt>
                <c:pt idx="6960">
                  <c:v>108.36666670000002</c:v>
                </c:pt>
                <c:pt idx="6961">
                  <c:v>108.4</c:v>
                </c:pt>
                <c:pt idx="6962">
                  <c:v>108.4333333</c:v>
                </c:pt>
                <c:pt idx="6963">
                  <c:v>108.46666670000003</c:v>
                </c:pt>
                <c:pt idx="6964">
                  <c:v>108.5</c:v>
                </c:pt>
                <c:pt idx="6965">
                  <c:v>108.5333333</c:v>
                </c:pt>
                <c:pt idx="6966">
                  <c:v>108.56666670000003</c:v>
                </c:pt>
                <c:pt idx="6967">
                  <c:v>108.6</c:v>
                </c:pt>
                <c:pt idx="6968">
                  <c:v>108.63333329999998</c:v>
                </c:pt>
                <c:pt idx="6969">
                  <c:v>108.66666669999999</c:v>
                </c:pt>
                <c:pt idx="6970">
                  <c:v>108.7</c:v>
                </c:pt>
                <c:pt idx="6971">
                  <c:v>108.7333333</c:v>
                </c:pt>
                <c:pt idx="6972">
                  <c:v>108.76666670000003</c:v>
                </c:pt>
                <c:pt idx="6973">
                  <c:v>108.8</c:v>
                </c:pt>
                <c:pt idx="6974">
                  <c:v>108.83333330000001</c:v>
                </c:pt>
                <c:pt idx="6975">
                  <c:v>108.86666670000002</c:v>
                </c:pt>
                <c:pt idx="6976">
                  <c:v>108.9</c:v>
                </c:pt>
                <c:pt idx="6977">
                  <c:v>108.9333333</c:v>
                </c:pt>
                <c:pt idx="6978">
                  <c:v>108.96666670000003</c:v>
                </c:pt>
                <c:pt idx="6979">
                  <c:v>109</c:v>
                </c:pt>
                <c:pt idx="6980">
                  <c:v>109.0333333</c:v>
                </c:pt>
                <c:pt idx="6981">
                  <c:v>109.06666670000003</c:v>
                </c:pt>
                <c:pt idx="6982">
                  <c:v>109.1</c:v>
                </c:pt>
                <c:pt idx="6983">
                  <c:v>109.13333329999998</c:v>
                </c:pt>
                <c:pt idx="6984">
                  <c:v>109.16666669999999</c:v>
                </c:pt>
                <c:pt idx="6985">
                  <c:v>109.2</c:v>
                </c:pt>
                <c:pt idx="6986">
                  <c:v>109.2333333</c:v>
                </c:pt>
                <c:pt idx="6987">
                  <c:v>109.26666670000003</c:v>
                </c:pt>
                <c:pt idx="6988">
                  <c:v>109.3</c:v>
                </c:pt>
                <c:pt idx="6989">
                  <c:v>109.33333330000001</c:v>
                </c:pt>
                <c:pt idx="6990">
                  <c:v>109.36666670000002</c:v>
                </c:pt>
                <c:pt idx="6991">
                  <c:v>109.4</c:v>
                </c:pt>
                <c:pt idx="6992">
                  <c:v>109.4333333</c:v>
                </c:pt>
                <c:pt idx="6993">
                  <c:v>109.46666670000003</c:v>
                </c:pt>
                <c:pt idx="6994">
                  <c:v>109.5</c:v>
                </c:pt>
                <c:pt idx="6995">
                  <c:v>109.5333333</c:v>
                </c:pt>
                <c:pt idx="6996">
                  <c:v>109.56666670000003</c:v>
                </c:pt>
                <c:pt idx="6997">
                  <c:v>109.6</c:v>
                </c:pt>
                <c:pt idx="6998">
                  <c:v>109.63333329999998</c:v>
                </c:pt>
                <c:pt idx="6999">
                  <c:v>109.66666669999999</c:v>
                </c:pt>
                <c:pt idx="7000">
                  <c:v>109.7</c:v>
                </c:pt>
                <c:pt idx="7001">
                  <c:v>109.7333333</c:v>
                </c:pt>
                <c:pt idx="7002">
                  <c:v>109.76666670000003</c:v>
                </c:pt>
                <c:pt idx="7003">
                  <c:v>109.8</c:v>
                </c:pt>
                <c:pt idx="7004">
                  <c:v>109.83333330000001</c:v>
                </c:pt>
                <c:pt idx="7005">
                  <c:v>109.86666670000002</c:v>
                </c:pt>
                <c:pt idx="7006">
                  <c:v>109.9</c:v>
                </c:pt>
                <c:pt idx="7007">
                  <c:v>109.9333333</c:v>
                </c:pt>
                <c:pt idx="7008">
                  <c:v>109.96666670000003</c:v>
                </c:pt>
                <c:pt idx="7009">
                  <c:v>110</c:v>
                </c:pt>
                <c:pt idx="7010">
                  <c:v>110.0333333</c:v>
                </c:pt>
                <c:pt idx="7011">
                  <c:v>110.06666670000003</c:v>
                </c:pt>
                <c:pt idx="7012">
                  <c:v>110.1</c:v>
                </c:pt>
                <c:pt idx="7013">
                  <c:v>110.13333329999998</c:v>
                </c:pt>
                <c:pt idx="7014">
                  <c:v>110.16666669999999</c:v>
                </c:pt>
                <c:pt idx="7015">
                  <c:v>110.2</c:v>
                </c:pt>
                <c:pt idx="7016">
                  <c:v>110.2333333</c:v>
                </c:pt>
                <c:pt idx="7017">
                  <c:v>110.26666670000003</c:v>
                </c:pt>
                <c:pt idx="7018">
                  <c:v>110.3</c:v>
                </c:pt>
                <c:pt idx="7019">
                  <c:v>110.33333330000001</c:v>
                </c:pt>
                <c:pt idx="7020">
                  <c:v>110.36666670000002</c:v>
                </c:pt>
                <c:pt idx="7021">
                  <c:v>110.4</c:v>
                </c:pt>
                <c:pt idx="7022">
                  <c:v>110.4333333</c:v>
                </c:pt>
                <c:pt idx="7023">
                  <c:v>110.46666670000003</c:v>
                </c:pt>
                <c:pt idx="7024">
                  <c:v>110.5</c:v>
                </c:pt>
                <c:pt idx="7025">
                  <c:v>110.5333333</c:v>
                </c:pt>
                <c:pt idx="7026">
                  <c:v>110.56666670000003</c:v>
                </c:pt>
                <c:pt idx="7027">
                  <c:v>110.6</c:v>
                </c:pt>
                <c:pt idx="7028">
                  <c:v>110.63333329999998</c:v>
                </c:pt>
                <c:pt idx="7029">
                  <c:v>110.66666669999999</c:v>
                </c:pt>
                <c:pt idx="7030">
                  <c:v>110.7</c:v>
                </c:pt>
                <c:pt idx="7031">
                  <c:v>110.7333333</c:v>
                </c:pt>
                <c:pt idx="7032">
                  <c:v>110.76666670000003</c:v>
                </c:pt>
                <c:pt idx="7033">
                  <c:v>110.8</c:v>
                </c:pt>
                <c:pt idx="7034">
                  <c:v>110.83333330000001</c:v>
                </c:pt>
                <c:pt idx="7035">
                  <c:v>110.86666670000002</c:v>
                </c:pt>
                <c:pt idx="7036">
                  <c:v>110.9</c:v>
                </c:pt>
                <c:pt idx="7037">
                  <c:v>110.9333333</c:v>
                </c:pt>
                <c:pt idx="7038">
                  <c:v>110.96666670000003</c:v>
                </c:pt>
                <c:pt idx="7039">
                  <c:v>111</c:v>
                </c:pt>
                <c:pt idx="7040">
                  <c:v>111.0333333</c:v>
                </c:pt>
                <c:pt idx="7041">
                  <c:v>111.06666670000003</c:v>
                </c:pt>
                <c:pt idx="7042">
                  <c:v>111.1</c:v>
                </c:pt>
                <c:pt idx="7043">
                  <c:v>111.13333329999998</c:v>
                </c:pt>
                <c:pt idx="7044">
                  <c:v>111.16666669999999</c:v>
                </c:pt>
                <c:pt idx="7045">
                  <c:v>111.2</c:v>
                </c:pt>
                <c:pt idx="7046">
                  <c:v>111.2333333</c:v>
                </c:pt>
                <c:pt idx="7047">
                  <c:v>111.26666670000003</c:v>
                </c:pt>
                <c:pt idx="7048">
                  <c:v>111.3</c:v>
                </c:pt>
                <c:pt idx="7049">
                  <c:v>111.33333330000001</c:v>
                </c:pt>
                <c:pt idx="7050">
                  <c:v>111.36666670000002</c:v>
                </c:pt>
                <c:pt idx="7051">
                  <c:v>111.4</c:v>
                </c:pt>
                <c:pt idx="7052">
                  <c:v>111.4333333</c:v>
                </c:pt>
                <c:pt idx="7053">
                  <c:v>111.46666670000003</c:v>
                </c:pt>
                <c:pt idx="7054">
                  <c:v>111.5</c:v>
                </c:pt>
                <c:pt idx="7055">
                  <c:v>111.5333333</c:v>
                </c:pt>
                <c:pt idx="7056">
                  <c:v>111.56666670000003</c:v>
                </c:pt>
                <c:pt idx="7057">
                  <c:v>111.6</c:v>
                </c:pt>
                <c:pt idx="7058">
                  <c:v>111.63333329999998</c:v>
                </c:pt>
                <c:pt idx="7059">
                  <c:v>111.66666669999999</c:v>
                </c:pt>
                <c:pt idx="7060">
                  <c:v>111.7</c:v>
                </c:pt>
                <c:pt idx="7061">
                  <c:v>111.7333333</c:v>
                </c:pt>
                <c:pt idx="7062">
                  <c:v>111.76666670000003</c:v>
                </c:pt>
                <c:pt idx="7063">
                  <c:v>111.8</c:v>
                </c:pt>
                <c:pt idx="7064">
                  <c:v>111.83333330000001</c:v>
                </c:pt>
                <c:pt idx="7065">
                  <c:v>111.86666670000002</c:v>
                </c:pt>
                <c:pt idx="7066">
                  <c:v>111.9</c:v>
                </c:pt>
                <c:pt idx="7067">
                  <c:v>111.9333333</c:v>
                </c:pt>
                <c:pt idx="7068">
                  <c:v>111.96666670000003</c:v>
                </c:pt>
                <c:pt idx="7069">
                  <c:v>112</c:v>
                </c:pt>
                <c:pt idx="7070">
                  <c:v>112.0333333</c:v>
                </c:pt>
                <c:pt idx="7071">
                  <c:v>112.06666670000003</c:v>
                </c:pt>
                <c:pt idx="7072">
                  <c:v>112.1</c:v>
                </c:pt>
                <c:pt idx="7073">
                  <c:v>112.13333329999998</c:v>
                </c:pt>
                <c:pt idx="7074">
                  <c:v>112.16666669999999</c:v>
                </c:pt>
                <c:pt idx="7075">
                  <c:v>112.2</c:v>
                </c:pt>
                <c:pt idx="7076">
                  <c:v>112.2333333</c:v>
                </c:pt>
                <c:pt idx="7077">
                  <c:v>112.26666670000003</c:v>
                </c:pt>
                <c:pt idx="7078">
                  <c:v>112.3</c:v>
                </c:pt>
                <c:pt idx="7079">
                  <c:v>112.33333330000001</c:v>
                </c:pt>
                <c:pt idx="7080">
                  <c:v>112.36666670000002</c:v>
                </c:pt>
                <c:pt idx="7081">
                  <c:v>112.4</c:v>
                </c:pt>
                <c:pt idx="7082">
                  <c:v>112.4333333</c:v>
                </c:pt>
                <c:pt idx="7083">
                  <c:v>112.46666670000003</c:v>
                </c:pt>
                <c:pt idx="7084">
                  <c:v>112.5</c:v>
                </c:pt>
                <c:pt idx="7085">
                  <c:v>112.5333333</c:v>
                </c:pt>
                <c:pt idx="7086">
                  <c:v>112.56666670000003</c:v>
                </c:pt>
                <c:pt idx="7087">
                  <c:v>112.6</c:v>
                </c:pt>
                <c:pt idx="7088">
                  <c:v>112.63333329999998</c:v>
                </c:pt>
                <c:pt idx="7089">
                  <c:v>112.66666669999999</c:v>
                </c:pt>
                <c:pt idx="7090">
                  <c:v>112.7</c:v>
                </c:pt>
                <c:pt idx="7091">
                  <c:v>112.7333333</c:v>
                </c:pt>
                <c:pt idx="7092">
                  <c:v>112.76666670000003</c:v>
                </c:pt>
                <c:pt idx="7093">
                  <c:v>112.8</c:v>
                </c:pt>
                <c:pt idx="7094">
                  <c:v>112.83333330000001</c:v>
                </c:pt>
                <c:pt idx="7095">
                  <c:v>112.86666670000002</c:v>
                </c:pt>
                <c:pt idx="7096">
                  <c:v>112.9</c:v>
                </c:pt>
                <c:pt idx="7097">
                  <c:v>112.9333333</c:v>
                </c:pt>
                <c:pt idx="7098">
                  <c:v>112.96666670000003</c:v>
                </c:pt>
                <c:pt idx="7099">
                  <c:v>113</c:v>
                </c:pt>
                <c:pt idx="7100">
                  <c:v>113.0333333</c:v>
                </c:pt>
                <c:pt idx="7101">
                  <c:v>113.06666670000003</c:v>
                </c:pt>
                <c:pt idx="7102">
                  <c:v>113.1</c:v>
                </c:pt>
                <c:pt idx="7103">
                  <c:v>113.13333329999998</c:v>
                </c:pt>
                <c:pt idx="7104">
                  <c:v>113.16666669999999</c:v>
                </c:pt>
                <c:pt idx="7105">
                  <c:v>113.2</c:v>
                </c:pt>
                <c:pt idx="7106">
                  <c:v>113.2333333</c:v>
                </c:pt>
                <c:pt idx="7107">
                  <c:v>113.26666670000003</c:v>
                </c:pt>
                <c:pt idx="7108">
                  <c:v>113.3</c:v>
                </c:pt>
                <c:pt idx="7109">
                  <c:v>113.33333330000001</c:v>
                </c:pt>
                <c:pt idx="7110">
                  <c:v>113.36666670000002</c:v>
                </c:pt>
                <c:pt idx="7111">
                  <c:v>113.4</c:v>
                </c:pt>
                <c:pt idx="7112">
                  <c:v>113.4333333</c:v>
                </c:pt>
                <c:pt idx="7113">
                  <c:v>113.46666670000003</c:v>
                </c:pt>
                <c:pt idx="7114">
                  <c:v>113.5</c:v>
                </c:pt>
                <c:pt idx="7115">
                  <c:v>113.5333333</c:v>
                </c:pt>
                <c:pt idx="7116">
                  <c:v>113.56666670000003</c:v>
                </c:pt>
                <c:pt idx="7117">
                  <c:v>113.6</c:v>
                </c:pt>
                <c:pt idx="7118">
                  <c:v>113.63333329999998</c:v>
                </c:pt>
                <c:pt idx="7119">
                  <c:v>113.66666669999999</c:v>
                </c:pt>
                <c:pt idx="7120">
                  <c:v>113.7</c:v>
                </c:pt>
                <c:pt idx="7121">
                  <c:v>113.7333333</c:v>
                </c:pt>
                <c:pt idx="7122">
                  <c:v>113.76666670000003</c:v>
                </c:pt>
                <c:pt idx="7123">
                  <c:v>113.8</c:v>
                </c:pt>
                <c:pt idx="7124">
                  <c:v>113.83333330000001</c:v>
                </c:pt>
                <c:pt idx="7125">
                  <c:v>113.86666670000002</c:v>
                </c:pt>
                <c:pt idx="7126">
                  <c:v>113.9</c:v>
                </c:pt>
                <c:pt idx="7127">
                  <c:v>113.9333333</c:v>
                </c:pt>
                <c:pt idx="7128">
                  <c:v>113.96666670000003</c:v>
                </c:pt>
                <c:pt idx="7129">
                  <c:v>114</c:v>
                </c:pt>
                <c:pt idx="7130">
                  <c:v>114.0333333</c:v>
                </c:pt>
                <c:pt idx="7131">
                  <c:v>114.06666670000003</c:v>
                </c:pt>
                <c:pt idx="7132">
                  <c:v>114.1</c:v>
                </c:pt>
                <c:pt idx="7133">
                  <c:v>114.13333329999998</c:v>
                </c:pt>
                <c:pt idx="7134">
                  <c:v>114.16666669999999</c:v>
                </c:pt>
                <c:pt idx="7135">
                  <c:v>114.2</c:v>
                </c:pt>
                <c:pt idx="7136">
                  <c:v>114.2333333</c:v>
                </c:pt>
                <c:pt idx="7137">
                  <c:v>114.26666670000003</c:v>
                </c:pt>
                <c:pt idx="7138">
                  <c:v>114.3</c:v>
                </c:pt>
                <c:pt idx="7139">
                  <c:v>114.33333330000001</c:v>
                </c:pt>
                <c:pt idx="7140">
                  <c:v>114.36666670000002</c:v>
                </c:pt>
                <c:pt idx="7141">
                  <c:v>114.4</c:v>
                </c:pt>
                <c:pt idx="7142">
                  <c:v>114.4333333</c:v>
                </c:pt>
                <c:pt idx="7143">
                  <c:v>114.46666670000003</c:v>
                </c:pt>
                <c:pt idx="7144">
                  <c:v>114.5</c:v>
                </c:pt>
                <c:pt idx="7145">
                  <c:v>114.5333333</c:v>
                </c:pt>
                <c:pt idx="7146">
                  <c:v>114.56666670000003</c:v>
                </c:pt>
                <c:pt idx="7147">
                  <c:v>114.6</c:v>
                </c:pt>
                <c:pt idx="7148">
                  <c:v>114.63333329999998</c:v>
                </c:pt>
                <c:pt idx="7149">
                  <c:v>114.66666669999999</c:v>
                </c:pt>
                <c:pt idx="7150">
                  <c:v>114.7</c:v>
                </c:pt>
                <c:pt idx="7151">
                  <c:v>114.7333333</c:v>
                </c:pt>
                <c:pt idx="7152">
                  <c:v>114.76666670000003</c:v>
                </c:pt>
                <c:pt idx="7153">
                  <c:v>114.8</c:v>
                </c:pt>
                <c:pt idx="7154">
                  <c:v>114.83333330000001</c:v>
                </c:pt>
                <c:pt idx="7155">
                  <c:v>114.86666670000002</c:v>
                </c:pt>
                <c:pt idx="7156">
                  <c:v>114.9</c:v>
                </c:pt>
                <c:pt idx="7157">
                  <c:v>114.9333333</c:v>
                </c:pt>
                <c:pt idx="7158">
                  <c:v>114.96666670000003</c:v>
                </c:pt>
                <c:pt idx="7159">
                  <c:v>115</c:v>
                </c:pt>
                <c:pt idx="7160">
                  <c:v>115.0333333</c:v>
                </c:pt>
                <c:pt idx="7161">
                  <c:v>115.06666670000003</c:v>
                </c:pt>
                <c:pt idx="7162">
                  <c:v>115.1</c:v>
                </c:pt>
                <c:pt idx="7163">
                  <c:v>115.13333329999998</c:v>
                </c:pt>
                <c:pt idx="7164">
                  <c:v>115.16666669999999</c:v>
                </c:pt>
                <c:pt idx="7165">
                  <c:v>115.2</c:v>
                </c:pt>
                <c:pt idx="7166">
                  <c:v>115.2333333</c:v>
                </c:pt>
                <c:pt idx="7167">
                  <c:v>115.26666670000003</c:v>
                </c:pt>
                <c:pt idx="7168">
                  <c:v>115.3</c:v>
                </c:pt>
                <c:pt idx="7169">
                  <c:v>115.33333330000001</c:v>
                </c:pt>
                <c:pt idx="7170">
                  <c:v>115.36666670000002</c:v>
                </c:pt>
                <c:pt idx="7171">
                  <c:v>115.4</c:v>
                </c:pt>
                <c:pt idx="7172">
                  <c:v>115.4333333</c:v>
                </c:pt>
                <c:pt idx="7173">
                  <c:v>115.46666670000003</c:v>
                </c:pt>
                <c:pt idx="7174">
                  <c:v>115.5</c:v>
                </c:pt>
                <c:pt idx="7175">
                  <c:v>115.5333333</c:v>
                </c:pt>
                <c:pt idx="7176">
                  <c:v>115.56666670000003</c:v>
                </c:pt>
                <c:pt idx="7177">
                  <c:v>115.6</c:v>
                </c:pt>
                <c:pt idx="7178">
                  <c:v>115.63333329999998</c:v>
                </c:pt>
                <c:pt idx="7179">
                  <c:v>115.66666669999999</c:v>
                </c:pt>
                <c:pt idx="7180">
                  <c:v>115.7</c:v>
                </c:pt>
                <c:pt idx="7181">
                  <c:v>115.7333333</c:v>
                </c:pt>
                <c:pt idx="7182">
                  <c:v>115.76666670000003</c:v>
                </c:pt>
                <c:pt idx="7183">
                  <c:v>115.8</c:v>
                </c:pt>
                <c:pt idx="7184">
                  <c:v>115.83333330000001</c:v>
                </c:pt>
                <c:pt idx="7185">
                  <c:v>115.86666670000002</c:v>
                </c:pt>
                <c:pt idx="7186">
                  <c:v>115.9</c:v>
                </c:pt>
                <c:pt idx="7187">
                  <c:v>115.9333333</c:v>
                </c:pt>
                <c:pt idx="7188">
                  <c:v>115.96666670000003</c:v>
                </c:pt>
                <c:pt idx="7189">
                  <c:v>116</c:v>
                </c:pt>
                <c:pt idx="7190">
                  <c:v>116.0333333</c:v>
                </c:pt>
                <c:pt idx="7191">
                  <c:v>116.06666670000003</c:v>
                </c:pt>
                <c:pt idx="7192">
                  <c:v>116.1</c:v>
                </c:pt>
                <c:pt idx="7193">
                  <c:v>116.13333329999998</c:v>
                </c:pt>
                <c:pt idx="7194">
                  <c:v>116.16666669999999</c:v>
                </c:pt>
                <c:pt idx="7195">
                  <c:v>116.2</c:v>
                </c:pt>
                <c:pt idx="7196">
                  <c:v>116.2333333</c:v>
                </c:pt>
                <c:pt idx="7197">
                  <c:v>116.26666670000003</c:v>
                </c:pt>
                <c:pt idx="7198">
                  <c:v>116.3</c:v>
                </c:pt>
                <c:pt idx="7199">
                  <c:v>116.33333330000001</c:v>
                </c:pt>
                <c:pt idx="7200">
                  <c:v>116.36666670000002</c:v>
                </c:pt>
                <c:pt idx="7201">
                  <c:v>116.4</c:v>
                </c:pt>
                <c:pt idx="7202">
                  <c:v>116.4333333</c:v>
                </c:pt>
                <c:pt idx="7203">
                  <c:v>116.46666670000003</c:v>
                </c:pt>
                <c:pt idx="7204">
                  <c:v>116.5</c:v>
                </c:pt>
                <c:pt idx="7205">
                  <c:v>116.5333333</c:v>
                </c:pt>
                <c:pt idx="7206">
                  <c:v>116.56666670000003</c:v>
                </c:pt>
                <c:pt idx="7207">
                  <c:v>116.6</c:v>
                </c:pt>
                <c:pt idx="7208">
                  <c:v>116.63333329999998</c:v>
                </c:pt>
                <c:pt idx="7209">
                  <c:v>116.66666669999999</c:v>
                </c:pt>
                <c:pt idx="7210">
                  <c:v>116.7</c:v>
                </c:pt>
                <c:pt idx="7211">
                  <c:v>116.7333333</c:v>
                </c:pt>
                <c:pt idx="7212">
                  <c:v>116.76666670000003</c:v>
                </c:pt>
                <c:pt idx="7213">
                  <c:v>116.8</c:v>
                </c:pt>
                <c:pt idx="7214">
                  <c:v>116.83333330000001</c:v>
                </c:pt>
                <c:pt idx="7215">
                  <c:v>116.86666670000002</c:v>
                </c:pt>
                <c:pt idx="7216">
                  <c:v>116.9</c:v>
                </c:pt>
                <c:pt idx="7217">
                  <c:v>116.9333333</c:v>
                </c:pt>
                <c:pt idx="7218">
                  <c:v>116.96666670000003</c:v>
                </c:pt>
                <c:pt idx="7219">
                  <c:v>117</c:v>
                </c:pt>
                <c:pt idx="7220">
                  <c:v>117.0333333</c:v>
                </c:pt>
                <c:pt idx="7221">
                  <c:v>117.06666670000003</c:v>
                </c:pt>
                <c:pt idx="7222">
                  <c:v>117.1</c:v>
                </c:pt>
                <c:pt idx="7223">
                  <c:v>117.13333329999998</c:v>
                </c:pt>
                <c:pt idx="7224">
                  <c:v>117.16666669999999</c:v>
                </c:pt>
                <c:pt idx="7225">
                  <c:v>117.2</c:v>
                </c:pt>
                <c:pt idx="7226">
                  <c:v>117.2333333</c:v>
                </c:pt>
                <c:pt idx="7227">
                  <c:v>117.26666670000003</c:v>
                </c:pt>
                <c:pt idx="7228">
                  <c:v>117.3</c:v>
                </c:pt>
                <c:pt idx="7229">
                  <c:v>117.33333330000001</c:v>
                </c:pt>
                <c:pt idx="7230">
                  <c:v>117.36666670000002</c:v>
                </c:pt>
                <c:pt idx="7231">
                  <c:v>117.4</c:v>
                </c:pt>
                <c:pt idx="7232">
                  <c:v>117.4333333</c:v>
                </c:pt>
                <c:pt idx="7233">
                  <c:v>117.46666670000003</c:v>
                </c:pt>
                <c:pt idx="7234">
                  <c:v>117.5</c:v>
                </c:pt>
                <c:pt idx="7235">
                  <c:v>117.5333333</c:v>
                </c:pt>
                <c:pt idx="7236">
                  <c:v>117.56666670000003</c:v>
                </c:pt>
                <c:pt idx="7237">
                  <c:v>117.6</c:v>
                </c:pt>
                <c:pt idx="7238">
                  <c:v>117.63333329999998</c:v>
                </c:pt>
                <c:pt idx="7239">
                  <c:v>117.66666669999999</c:v>
                </c:pt>
                <c:pt idx="7240">
                  <c:v>117.7</c:v>
                </c:pt>
                <c:pt idx="7241">
                  <c:v>117.7333333</c:v>
                </c:pt>
                <c:pt idx="7242">
                  <c:v>117.76666670000003</c:v>
                </c:pt>
                <c:pt idx="7243">
                  <c:v>117.8</c:v>
                </c:pt>
                <c:pt idx="7244">
                  <c:v>117.83333330000001</c:v>
                </c:pt>
                <c:pt idx="7245">
                  <c:v>117.86666670000002</c:v>
                </c:pt>
                <c:pt idx="7246">
                  <c:v>117.9</c:v>
                </c:pt>
                <c:pt idx="7247">
                  <c:v>117.9333333</c:v>
                </c:pt>
                <c:pt idx="7248">
                  <c:v>117.96666670000003</c:v>
                </c:pt>
                <c:pt idx="7249">
                  <c:v>118</c:v>
                </c:pt>
                <c:pt idx="7250">
                  <c:v>118.0333333</c:v>
                </c:pt>
                <c:pt idx="7251">
                  <c:v>118.06666670000003</c:v>
                </c:pt>
                <c:pt idx="7252">
                  <c:v>118.1</c:v>
                </c:pt>
                <c:pt idx="7253">
                  <c:v>118.13333329999998</c:v>
                </c:pt>
                <c:pt idx="7254">
                  <c:v>118.16666669999999</c:v>
                </c:pt>
                <c:pt idx="7255">
                  <c:v>118.2</c:v>
                </c:pt>
                <c:pt idx="7256">
                  <c:v>118.2333333</c:v>
                </c:pt>
                <c:pt idx="7257">
                  <c:v>118.26666670000003</c:v>
                </c:pt>
                <c:pt idx="7258">
                  <c:v>118.3</c:v>
                </c:pt>
                <c:pt idx="7259">
                  <c:v>118.33333330000001</c:v>
                </c:pt>
                <c:pt idx="7260">
                  <c:v>118.36666670000002</c:v>
                </c:pt>
                <c:pt idx="7261">
                  <c:v>118.4</c:v>
                </c:pt>
                <c:pt idx="7262">
                  <c:v>118.4333333</c:v>
                </c:pt>
                <c:pt idx="7263">
                  <c:v>118.46666670000003</c:v>
                </c:pt>
                <c:pt idx="7264">
                  <c:v>118.5</c:v>
                </c:pt>
                <c:pt idx="7265">
                  <c:v>118.5333333</c:v>
                </c:pt>
                <c:pt idx="7266">
                  <c:v>118.56666670000003</c:v>
                </c:pt>
                <c:pt idx="7267">
                  <c:v>118.6</c:v>
                </c:pt>
                <c:pt idx="7268">
                  <c:v>118.63333329999998</c:v>
                </c:pt>
                <c:pt idx="7269">
                  <c:v>118.66666669999999</c:v>
                </c:pt>
                <c:pt idx="7270">
                  <c:v>118.7</c:v>
                </c:pt>
                <c:pt idx="7271">
                  <c:v>118.7333333</c:v>
                </c:pt>
                <c:pt idx="7272">
                  <c:v>118.76666670000003</c:v>
                </c:pt>
                <c:pt idx="7273">
                  <c:v>118.8</c:v>
                </c:pt>
                <c:pt idx="7274">
                  <c:v>118.83333330000001</c:v>
                </c:pt>
                <c:pt idx="7275">
                  <c:v>118.86666670000002</c:v>
                </c:pt>
                <c:pt idx="7276">
                  <c:v>118.9</c:v>
                </c:pt>
                <c:pt idx="7277">
                  <c:v>118.9333333</c:v>
                </c:pt>
                <c:pt idx="7278">
                  <c:v>118.96666670000003</c:v>
                </c:pt>
                <c:pt idx="7279">
                  <c:v>119</c:v>
                </c:pt>
                <c:pt idx="7280">
                  <c:v>119.0333333</c:v>
                </c:pt>
                <c:pt idx="7281">
                  <c:v>119.06666670000003</c:v>
                </c:pt>
                <c:pt idx="7282">
                  <c:v>119.1</c:v>
                </c:pt>
                <c:pt idx="7283">
                  <c:v>119.13333329999998</c:v>
                </c:pt>
                <c:pt idx="7284">
                  <c:v>119.16666669999999</c:v>
                </c:pt>
                <c:pt idx="7285">
                  <c:v>119.2</c:v>
                </c:pt>
                <c:pt idx="7286">
                  <c:v>119.2333333</c:v>
                </c:pt>
                <c:pt idx="7287">
                  <c:v>119.26666670000003</c:v>
                </c:pt>
                <c:pt idx="7288">
                  <c:v>119.3</c:v>
                </c:pt>
                <c:pt idx="7289">
                  <c:v>119.33333330000001</c:v>
                </c:pt>
                <c:pt idx="7290">
                  <c:v>119.36666670000002</c:v>
                </c:pt>
                <c:pt idx="7291">
                  <c:v>119.4</c:v>
                </c:pt>
                <c:pt idx="7292">
                  <c:v>119.4333333</c:v>
                </c:pt>
                <c:pt idx="7293">
                  <c:v>119.46666670000003</c:v>
                </c:pt>
                <c:pt idx="7294">
                  <c:v>119.5</c:v>
                </c:pt>
                <c:pt idx="7295">
                  <c:v>119.5333333</c:v>
                </c:pt>
                <c:pt idx="7296">
                  <c:v>119.56666670000003</c:v>
                </c:pt>
                <c:pt idx="7297">
                  <c:v>119.6</c:v>
                </c:pt>
                <c:pt idx="7298">
                  <c:v>119.63333329999998</c:v>
                </c:pt>
                <c:pt idx="7299">
                  <c:v>119.66666669999999</c:v>
                </c:pt>
                <c:pt idx="7300">
                  <c:v>119.7</c:v>
                </c:pt>
                <c:pt idx="7301">
                  <c:v>119.7333333</c:v>
                </c:pt>
                <c:pt idx="7302">
                  <c:v>119.76666670000003</c:v>
                </c:pt>
                <c:pt idx="7303">
                  <c:v>119.8</c:v>
                </c:pt>
                <c:pt idx="7304">
                  <c:v>119.83333330000001</c:v>
                </c:pt>
                <c:pt idx="7305">
                  <c:v>119.86666670000002</c:v>
                </c:pt>
                <c:pt idx="7306">
                  <c:v>119.9</c:v>
                </c:pt>
                <c:pt idx="7307">
                  <c:v>119.9333333</c:v>
                </c:pt>
                <c:pt idx="7308">
                  <c:v>119.96666670000003</c:v>
                </c:pt>
                <c:pt idx="7309">
                  <c:v>120</c:v>
                </c:pt>
                <c:pt idx="7310">
                  <c:v>120.0333333</c:v>
                </c:pt>
                <c:pt idx="7311">
                  <c:v>120.06666670000003</c:v>
                </c:pt>
                <c:pt idx="7312">
                  <c:v>120.1</c:v>
                </c:pt>
                <c:pt idx="7313">
                  <c:v>120.13333329999998</c:v>
                </c:pt>
                <c:pt idx="7314">
                  <c:v>120.16666669999999</c:v>
                </c:pt>
                <c:pt idx="7315">
                  <c:v>120.2</c:v>
                </c:pt>
                <c:pt idx="7316">
                  <c:v>120.2333333</c:v>
                </c:pt>
                <c:pt idx="7317">
                  <c:v>120.26666670000003</c:v>
                </c:pt>
                <c:pt idx="7318">
                  <c:v>120.3</c:v>
                </c:pt>
                <c:pt idx="7319">
                  <c:v>120.33333330000001</c:v>
                </c:pt>
                <c:pt idx="7320">
                  <c:v>120.36666670000002</c:v>
                </c:pt>
                <c:pt idx="7321">
                  <c:v>120.4</c:v>
                </c:pt>
                <c:pt idx="7322">
                  <c:v>120.4333333</c:v>
                </c:pt>
                <c:pt idx="7323">
                  <c:v>120.46666670000003</c:v>
                </c:pt>
                <c:pt idx="7324">
                  <c:v>120.5</c:v>
                </c:pt>
                <c:pt idx="7325">
                  <c:v>120.5333333</c:v>
                </c:pt>
                <c:pt idx="7326">
                  <c:v>120.56666670000003</c:v>
                </c:pt>
                <c:pt idx="7327">
                  <c:v>120.6</c:v>
                </c:pt>
                <c:pt idx="7328">
                  <c:v>120.63333329999998</c:v>
                </c:pt>
                <c:pt idx="7329">
                  <c:v>120.66666669999999</c:v>
                </c:pt>
                <c:pt idx="7330">
                  <c:v>120.7</c:v>
                </c:pt>
                <c:pt idx="7331">
                  <c:v>120.7333333</c:v>
                </c:pt>
                <c:pt idx="7332">
                  <c:v>120.76666670000003</c:v>
                </c:pt>
                <c:pt idx="7333">
                  <c:v>120.8</c:v>
                </c:pt>
                <c:pt idx="7334">
                  <c:v>120.83333330000001</c:v>
                </c:pt>
                <c:pt idx="7335">
                  <c:v>120.86666670000002</c:v>
                </c:pt>
                <c:pt idx="7336">
                  <c:v>120.9</c:v>
                </c:pt>
                <c:pt idx="7337">
                  <c:v>120.9333333</c:v>
                </c:pt>
                <c:pt idx="7338">
                  <c:v>120.96666670000003</c:v>
                </c:pt>
                <c:pt idx="7339">
                  <c:v>121</c:v>
                </c:pt>
                <c:pt idx="7340">
                  <c:v>121.0333333</c:v>
                </c:pt>
                <c:pt idx="7341">
                  <c:v>121.06666670000003</c:v>
                </c:pt>
                <c:pt idx="7342">
                  <c:v>121.1</c:v>
                </c:pt>
                <c:pt idx="7343">
                  <c:v>121.13333329999998</c:v>
                </c:pt>
                <c:pt idx="7344">
                  <c:v>121.16666669999999</c:v>
                </c:pt>
                <c:pt idx="7345">
                  <c:v>121.2</c:v>
                </c:pt>
                <c:pt idx="7346">
                  <c:v>121.2333333</c:v>
                </c:pt>
                <c:pt idx="7347">
                  <c:v>121.26666670000003</c:v>
                </c:pt>
                <c:pt idx="7348">
                  <c:v>121.3</c:v>
                </c:pt>
                <c:pt idx="7349">
                  <c:v>121.33333330000001</c:v>
                </c:pt>
                <c:pt idx="7350">
                  <c:v>121.36666670000002</c:v>
                </c:pt>
                <c:pt idx="7351">
                  <c:v>121.4</c:v>
                </c:pt>
                <c:pt idx="7352">
                  <c:v>121.4333333</c:v>
                </c:pt>
                <c:pt idx="7353">
                  <c:v>121.46666670000003</c:v>
                </c:pt>
                <c:pt idx="7354">
                  <c:v>121.5</c:v>
                </c:pt>
                <c:pt idx="7355">
                  <c:v>121.5333333</c:v>
                </c:pt>
                <c:pt idx="7356">
                  <c:v>121.56666670000003</c:v>
                </c:pt>
                <c:pt idx="7357">
                  <c:v>121.6</c:v>
                </c:pt>
                <c:pt idx="7358">
                  <c:v>121.63333329999998</c:v>
                </c:pt>
                <c:pt idx="7359">
                  <c:v>121.66666669999999</c:v>
                </c:pt>
                <c:pt idx="7360">
                  <c:v>121.7</c:v>
                </c:pt>
                <c:pt idx="7361">
                  <c:v>121.7333333</c:v>
                </c:pt>
                <c:pt idx="7362">
                  <c:v>121.76666670000003</c:v>
                </c:pt>
                <c:pt idx="7363">
                  <c:v>121.8</c:v>
                </c:pt>
                <c:pt idx="7364">
                  <c:v>121.83333330000001</c:v>
                </c:pt>
                <c:pt idx="7365">
                  <c:v>121.86666670000002</c:v>
                </c:pt>
                <c:pt idx="7366">
                  <c:v>121.9</c:v>
                </c:pt>
                <c:pt idx="7367">
                  <c:v>121.9333333</c:v>
                </c:pt>
                <c:pt idx="7368">
                  <c:v>121.96666670000003</c:v>
                </c:pt>
                <c:pt idx="7369">
                  <c:v>122</c:v>
                </c:pt>
                <c:pt idx="7370">
                  <c:v>122.0333333</c:v>
                </c:pt>
                <c:pt idx="7371">
                  <c:v>122.06666670000003</c:v>
                </c:pt>
                <c:pt idx="7372">
                  <c:v>122.1</c:v>
                </c:pt>
                <c:pt idx="7373">
                  <c:v>122.13333329999998</c:v>
                </c:pt>
                <c:pt idx="7374">
                  <c:v>122.16666669999999</c:v>
                </c:pt>
                <c:pt idx="7375">
                  <c:v>122.2</c:v>
                </c:pt>
                <c:pt idx="7376">
                  <c:v>122.2333333</c:v>
                </c:pt>
                <c:pt idx="7377">
                  <c:v>122.26666670000003</c:v>
                </c:pt>
                <c:pt idx="7378">
                  <c:v>122.3</c:v>
                </c:pt>
                <c:pt idx="7379">
                  <c:v>122.33333330000001</c:v>
                </c:pt>
                <c:pt idx="7380">
                  <c:v>122.36666670000002</c:v>
                </c:pt>
                <c:pt idx="7381">
                  <c:v>122.4</c:v>
                </c:pt>
                <c:pt idx="7382">
                  <c:v>122.4333333</c:v>
                </c:pt>
                <c:pt idx="7383">
                  <c:v>122.46666670000003</c:v>
                </c:pt>
                <c:pt idx="7384">
                  <c:v>122.5</c:v>
                </c:pt>
                <c:pt idx="7385">
                  <c:v>122.5333333</c:v>
                </c:pt>
                <c:pt idx="7386">
                  <c:v>122.56666670000003</c:v>
                </c:pt>
                <c:pt idx="7387">
                  <c:v>122.6</c:v>
                </c:pt>
                <c:pt idx="7388">
                  <c:v>122.63333329999998</c:v>
                </c:pt>
                <c:pt idx="7389">
                  <c:v>122.66666669999999</c:v>
                </c:pt>
                <c:pt idx="7390">
                  <c:v>122.7</c:v>
                </c:pt>
                <c:pt idx="7391">
                  <c:v>122.7333333</c:v>
                </c:pt>
                <c:pt idx="7392">
                  <c:v>122.76666670000003</c:v>
                </c:pt>
                <c:pt idx="7393">
                  <c:v>122.8</c:v>
                </c:pt>
                <c:pt idx="7394">
                  <c:v>122.83333330000001</c:v>
                </c:pt>
                <c:pt idx="7395">
                  <c:v>122.86666670000002</c:v>
                </c:pt>
                <c:pt idx="7396">
                  <c:v>122.9</c:v>
                </c:pt>
                <c:pt idx="7397">
                  <c:v>122.9333333</c:v>
                </c:pt>
                <c:pt idx="7398">
                  <c:v>122.96666670000003</c:v>
                </c:pt>
                <c:pt idx="7399">
                  <c:v>123</c:v>
                </c:pt>
                <c:pt idx="7400">
                  <c:v>123.0333333</c:v>
                </c:pt>
                <c:pt idx="7401">
                  <c:v>123.06666670000003</c:v>
                </c:pt>
                <c:pt idx="7402">
                  <c:v>123.1</c:v>
                </c:pt>
                <c:pt idx="7403">
                  <c:v>123.13333329999998</c:v>
                </c:pt>
                <c:pt idx="7404">
                  <c:v>123.16666669999999</c:v>
                </c:pt>
                <c:pt idx="7405">
                  <c:v>123.2</c:v>
                </c:pt>
                <c:pt idx="7406">
                  <c:v>123.2333333</c:v>
                </c:pt>
                <c:pt idx="7407">
                  <c:v>123.26666670000003</c:v>
                </c:pt>
                <c:pt idx="7408">
                  <c:v>123.3</c:v>
                </c:pt>
                <c:pt idx="7409">
                  <c:v>123.33333330000001</c:v>
                </c:pt>
                <c:pt idx="7410">
                  <c:v>123.36666670000002</c:v>
                </c:pt>
                <c:pt idx="7411">
                  <c:v>123.4</c:v>
                </c:pt>
                <c:pt idx="7412">
                  <c:v>123.4333333</c:v>
                </c:pt>
                <c:pt idx="7413">
                  <c:v>123.46666670000003</c:v>
                </c:pt>
                <c:pt idx="7414">
                  <c:v>123.5</c:v>
                </c:pt>
                <c:pt idx="7415">
                  <c:v>123.5333333</c:v>
                </c:pt>
                <c:pt idx="7416">
                  <c:v>123.56666670000003</c:v>
                </c:pt>
                <c:pt idx="7417">
                  <c:v>123.6</c:v>
                </c:pt>
                <c:pt idx="7418">
                  <c:v>123.63333329999998</c:v>
                </c:pt>
                <c:pt idx="7419">
                  <c:v>123.66666669999999</c:v>
                </c:pt>
                <c:pt idx="7420">
                  <c:v>123.7</c:v>
                </c:pt>
                <c:pt idx="7421">
                  <c:v>123.7333333</c:v>
                </c:pt>
                <c:pt idx="7422">
                  <c:v>123.76666670000003</c:v>
                </c:pt>
                <c:pt idx="7423">
                  <c:v>123.8</c:v>
                </c:pt>
                <c:pt idx="7424">
                  <c:v>123.83333330000001</c:v>
                </c:pt>
                <c:pt idx="7425">
                  <c:v>123.86666670000002</c:v>
                </c:pt>
                <c:pt idx="7426">
                  <c:v>123.9</c:v>
                </c:pt>
                <c:pt idx="7427">
                  <c:v>123.9333333</c:v>
                </c:pt>
                <c:pt idx="7428">
                  <c:v>123.96666670000003</c:v>
                </c:pt>
                <c:pt idx="7429">
                  <c:v>124</c:v>
                </c:pt>
                <c:pt idx="7430">
                  <c:v>124.0333333</c:v>
                </c:pt>
                <c:pt idx="7431">
                  <c:v>124.06666670000003</c:v>
                </c:pt>
                <c:pt idx="7432">
                  <c:v>124.1</c:v>
                </c:pt>
                <c:pt idx="7433">
                  <c:v>124.13333329999998</c:v>
                </c:pt>
                <c:pt idx="7434">
                  <c:v>124.16666669999999</c:v>
                </c:pt>
                <c:pt idx="7435">
                  <c:v>124.2</c:v>
                </c:pt>
                <c:pt idx="7436">
                  <c:v>124.2333333</c:v>
                </c:pt>
                <c:pt idx="7437">
                  <c:v>124.26666670000003</c:v>
                </c:pt>
                <c:pt idx="7438">
                  <c:v>124.3</c:v>
                </c:pt>
                <c:pt idx="7439">
                  <c:v>124.33333330000001</c:v>
                </c:pt>
                <c:pt idx="7440">
                  <c:v>124.36666670000002</c:v>
                </c:pt>
                <c:pt idx="7441">
                  <c:v>124.4</c:v>
                </c:pt>
                <c:pt idx="7442">
                  <c:v>124.4333333</c:v>
                </c:pt>
                <c:pt idx="7443">
                  <c:v>124.46666670000003</c:v>
                </c:pt>
                <c:pt idx="7444">
                  <c:v>124.5</c:v>
                </c:pt>
                <c:pt idx="7445">
                  <c:v>124.5333333</c:v>
                </c:pt>
                <c:pt idx="7446">
                  <c:v>124.56666670000003</c:v>
                </c:pt>
                <c:pt idx="7447">
                  <c:v>124.6</c:v>
                </c:pt>
                <c:pt idx="7448">
                  <c:v>124.63333329999998</c:v>
                </c:pt>
                <c:pt idx="7449">
                  <c:v>124.66666669999999</c:v>
                </c:pt>
                <c:pt idx="7450">
                  <c:v>124.7</c:v>
                </c:pt>
                <c:pt idx="7451">
                  <c:v>124.7333333</c:v>
                </c:pt>
                <c:pt idx="7452">
                  <c:v>124.76666670000003</c:v>
                </c:pt>
                <c:pt idx="7453">
                  <c:v>124.8</c:v>
                </c:pt>
                <c:pt idx="7454">
                  <c:v>124.83333330000001</c:v>
                </c:pt>
                <c:pt idx="7455">
                  <c:v>124.86666670000002</c:v>
                </c:pt>
                <c:pt idx="7456">
                  <c:v>124.9</c:v>
                </c:pt>
                <c:pt idx="7457">
                  <c:v>124.9333333</c:v>
                </c:pt>
                <c:pt idx="7458">
                  <c:v>124.96666670000003</c:v>
                </c:pt>
                <c:pt idx="7459">
                  <c:v>125</c:v>
                </c:pt>
                <c:pt idx="7460">
                  <c:v>125.0333333</c:v>
                </c:pt>
                <c:pt idx="7461">
                  <c:v>125.06666670000003</c:v>
                </c:pt>
                <c:pt idx="7462">
                  <c:v>125.1</c:v>
                </c:pt>
                <c:pt idx="7463">
                  <c:v>125.13333329999998</c:v>
                </c:pt>
                <c:pt idx="7464">
                  <c:v>125.16666669999999</c:v>
                </c:pt>
                <c:pt idx="7465">
                  <c:v>125.2</c:v>
                </c:pt>
                <c:pt idx="7466">
                  <c:v>125.2333333</c:v>
                </c:pt>
                <c:pt idx="7467">
                  <c:v>125.26666670000003</c:v>
                </c:pt>
                <c:pt idx="7468">
                  <c:v>125.3</c:v>
                </c:pt>
                <c:pt idx="7469">
                  <c:v>125.33333330000001</c:v>
                </c:pt>
                <c:pt idx="7470">
                  <c:v>125.36666670000002</c:v>
                </c:pt>
                <c:pt idx="7471">
                  <c:v>125.4</c:v>
                </c:pt>
                <c:pt idx="7472">
                  <c:v>125.4333333</c:v>
                </c:pt>
                <c:pt idx="7473">
                  <c:v>125.46666670000003</c:v>
                </c:pt>
                <c:pt idx="7474">
                  <c:v>125.5</c:v>
                </c:pt>
                <c:pt idx="7475">
                  <c:v>125.5333333</c:v>
                </c:pt>
                <c:pt idx="7476">
                  <c:v>125.56666670000003</c:v>
                </c:pt>
                <c:pt idx="7477">
                  <c:v>125.6</c:v>
                </c:pt>
                <c:pt idx="7478">
                  <c:v>125.63333329999998</c:v>
                </c:pt>
                <c:pt idx="7479">
                  <c:v>125.66666669999999</c:v>
                </c:pt>
                <c:pt idx="7480">
                  <c:v>125.7</c:v>
                </c:pt>
                <c:pt idx="7481">
                  <c:v>125.7333333</c:v>
                </c:pt>
                <c:pt idx="7482">
                  <c:v>125.76666670000003</c:v>
                </c:pt>
                <c:pt idx="7483">
                  <c:v>125.8</c:v>
                </c:pt>
                <c:pt idx="7484">
                  <c:v>125.83333330000001</c:v>
                </c:pt>
                <c:pt idx="7485">
                  <c:v>125.86666670000002</c:v>
                </c:pt>
                <c:pt idx="7486">
                  <c:v>125.9</c:v>
                </c:pt>
                <c:pt idx="7487">
                  <c:v>125.9333333</c:v>
                </c:pt>
                <c:pt idx="7488">
                  <c:v>125.96666670000003</c:v>
                </c:pt>
                <c:pt idx="7489">
                  <c:v>126</c:v>
                </c:pt>
                <c:pt idx="7490">
                  <c:v>126.0333333</c:v>
                </c:pt>
                <c:pt idx="7491">
                  <c:v>126.06666670000003</c:v>
                </c:pt>
                <c:pt idx="7492">
                  <c:v>126.1</c:v>
                </c:pt>
                <c:pt idx="7493">
                  <c:v>126.13333329999998</c:v>
                </c:pt>
                <c:pt idx="7494">
                  <c:v>126.16666669999999</c:v>
                </c:pt>
                <c:pt idx="7495">
                  <c:v>126.2</c:v>
                </c:pt>
                <c:pt idx="7496">
                  <c:v>126.2333333</c:v>
                </c:pt>
                <c:pt idx="7497">
                  <c:v>126.26666670000003</c:v>
                </c:pt>
                <c:pt idx="7498">
                  <c:v>126.3</c:v>
                </c:pt>
                <c:pt idx="7499">
                  <c:v>126.33333330000001</c:v>
                </c:pt>
                <c:pt idx="7500">
                  <c:v>126.36666670000002</c:v>
                </c:pt>
                <c:pt idx="7501">
                  <c:v>126.4</c:v>
                </c:pt>
                <c:pt idx="7502">
                  <c:v>126.4333333</c:v>
                </c:pt>
                <c:pt idx="7503">
                  <c:v>126.46666670000003</c:v>
                </c:pt>
                <c:pt idx="7504">
                  <c:v>126.5</c:v>
                </c:pt>
                <c:pt idx="7505">
                  <c:v>126.5333333</c:v>
                </c:pt>
                <c:pt idx="7506">
                  <c:v>126.56666670000003</c:v>
                </c:pt>
                <c:pt idx="7507">
                  <c:v>126.6</c:v>
                </c:pt>
                <c:pt idx="7508">
                  <c:v>126.63333329999998</c:v>
                </c:pt>
                <c:pt idx="7509">
                  <c:v>126.66666669999999</c:v>
                </c:pt>
                <c:pt idx="7510">
                  <c:v>126.7</c:v>
                </c:pt>
                <c:pt idx="7511">
                  <c:v>126.7333333</c:v>
                </c:pt>
                <c:pt idx="7512">
                  <c:v>126.76666670000003</c:v>
                </c:pt>
                <c:pt idx="7513">
                  <c:v>126.8</c:v>
                </c:pt>
                <c:pt idx="7514">
                  <c:v>126.83333330000001</c:v>
                </c:pt>
                <c:pt idx="7515">
                  <c:v>126.86666670000002</c:v>
                </c:pt>
                <c:pt idx="7516">
                  <c:v>126.9</c:v>
                </c:pt>
                <c:pt idx="7517">
                  <c:v>126.9333333</c:v>
                </c:pt>
                <c:pt idx="7518">
                  <c:v>126.96666670000003</c:v>
                </c:pt>
                <c:pt idx="7519">
                  <c:v>127</c:v>
                </c:pt>
                <c:pt idx="7520">
                  <c:v>127.0333333</c:v>
                </c:pt>
                <c:pt idx="7521">
                  <c:v>127.06666670000003</c:v>
                </c:pt>
                <c:pt idx="7522">
                  <c:v>127.1</c:v>
                </c:pt>
                <c:pt idx="7523">
                  <c:v>127.13333329999998</c:v>
                </c:pt>
                <c:pt idx="7524">
                  <c:v>127.16666669999999</c:v>
                </c:pt>
                <c:pt idx="7525">
                  <c:v>127.2</c:v>
                </c:pt>
                <c:pt idx="7526">
                  <c:v>127.2333333</c:v>
                </c:pt>
                <c:pt idx="7527">
                  <c:v>127.26666670000003</c:v>
                </c:pt>
                <c:pt idx="7528">
                  <c:v>127.3</c:v>
                </c:pt>
                <c:pt idx="7529">
                  <c:v>127.33333330000001</c:v>
                </c:pt>
                <c:pt idx="7530">
                  <c:v>127.36666670000002</c:v>
                </c:pt>
                <c:pt idx="7531">
                  <c:v>127.4</c:v>
                </c:pt>
                <c:pt idx="7532">
                  <c:v>127.4333333</c:v>
                </c:pt>
                <c:pt idx="7533">
                  <c:v>127.46666670000003</c:v>
                </c:pt>
                <c:pt idx="7534">
                  <c:v>127.5</c:v>
                </c:pt>
                <c:pt idx="7535">
                  <c:v>127.5333333</c:v>
                </c:pt>
                <c:pt idx="7536">
                  <c:v>127.56666670000003</c:v>
                </c:pt>
                <c:pt idx="7537">
                  <c:v>127.6</c:v>
                </c:pt>
                <c:pt idx="7538">
                  <c:v>127.63333329999998</c:v>
                </c:pt>
                <c:pt idx="7539">
                  <c:v>127.66666669999999</c:v>
                </c:pt>
                <c:pt idx="7540">
                  <c:v>127.7</c:v>
                </c:pt>
                <c:pt idx="7541">
                  <c:v>127.7333333</c:v>
                </c:pt>
                <c:pt idx="7542">
                  <c:v>127.76666670000003</c:v>
                </c:pt>
                <c:pt idx="7543">
                  <c:v>127.8</c:v>
                </c:pt>
                <c:pt idx="7544">
                  <c:v>127.83333330000001</c:v>
                </c:pt>
                <c:pt idx="7545">
                  <c:v>127.86666670000002</c:v>
                </c:pt>
                <c:pt idx="7546">
                  <c:v>127.9</c:v>
                </c:pt>
                <c:pt idx="7547">
                  <c:v>127.9333333</c:v>
                </c:pt>
                <c:pt idx="7548">
                  <c:v>127.96666670000003</c:v>
                </c:pt>
                <c:pt idx="7549">
                  <c:v>128</c:v>
                </c:pt>
                <c:pt idx="7550">
                  <c:v>128.03333330000001</c:v>
                </c:pt>
                <c:pt idx="7551">
                  <c:v>128.06666669999998</c:v>
                </c:pt>
                <c:pt idx="7552">
                  <c:v>128.1</c:v>
                </c:pt>
                <c:pt idx="7553">
                  <c:v>128.1333333</c:v>
                </c:pt>
                <c:pt idx="7554">
                  <c:v>128.16666669999998</c:v>
                </c:pt>
                <c:pt idx="7555">
                  <c:v>128.19999999999999</c:v>
                </c:pt>
                <c:pt idx="7556">
                  <c:v>128.2333333</c:v>
                </c:pt>
                <c:pt idx="7557">
                  <c:v>128.26666669999994</c:v>
                </c:pt>
                <c:pt idx="7558">
                  <c:v>128.30000000000001</c:v>
                </c:pt>
                <c:pt idx="7559">
                  <c:v>128.33333329999999</c:v>
                </c:pt>
                <c:pt idx="7560">
                  <c:v>128.3666667</c:v>
                </c:pt>
                <c:pt idx="7561">
                  <c:v>128.4</c:v>
                </c:pt>
                <c:pt idx="7562">
                  <c:v>128.43333329999999</c:v>
                </c:pt>
                <c:pt idx="7563">
                  <c:v>128.46666669999999</c:v>
                </c:pt>
                <c:pt idx="7564">
                  <c:v>128.5</c:v>
                </c:pt>
                <c:pt idx="7565">
                  <c:v>128.53333330000001</c:v>
                </c:pt>
                <c:pt idx="7566">
                  <c:v>128.56666669999998</c:v>
                </c:pt>
                <c:pt idx="7567">
                  <c:v>128.6</c:v>
                </c:pt>
                <c:pt idx="7568">
                  <c:v>128.6333333</c:v>
                </c:pt>
                <c:pt idx="7569">
                  <c:v>128.66666669999998</c:v>
                </c:pt>
                <c:pt idx="7570">
                  <c:v>128.69999999999999</c:v>
                </c:pt>
                <c:pt idx="7571">
                  <c:v>128.7333333</c:v>
                </c:pt>
                <c:pt idx="7572">
                  <c:v>128.76666669999994</c:v>
                </c:pt>
                <c:pt idx="7573">
                  <c:v>128.80000000000001</c:v>
                </c:pt>
                <c:pt idx="7574">
                  <c:v>128.83333329999999</c:v>
                </c:pt>
                <c:pt idx="7575">
                  <c:v>128.8666667</c:v>
                </c:pt>
                <c:pt idx="7576">
                  <c:v>128.9</c:v>
                </c:pt>
                <c:pt idx="7577">
                  <c:v>128.93333329999999</c:v>
                </c:pt>
                <c:pt idx="7578">
                  <c:v>128.96666669999999</c:v>
                </c:pt>
                <c:pt idx="7579">
                  <c:v>129</c:v>
                </c:pt>
                <c:pt idx="7580">
                  <c:v>129.03333330000001</c:v>
                </c:pt>
                <c:pt idx="7581">
                  <c:v>129.06666669999998</c:v>
                </c:pt>
                <c:pt idx="7582">
                  <c:v>129.1</c:v>
                </c:pt>
                <c:pt idx="7583">
                  <c:v>129.1333333</c:v>
                </c:pt>
                <c:pt idx="7584">
                  <c:v>129.16666669999998</c:v>
                </c:pt>
                <c:pt idx="7585">
                  <c:v>129.19999999999999</c:v>
                </c:pt>
                <c:pt idx="7586">
                  <c:v>129.2333333</c:v>
                </c:pt>
                <c:pt idx="7587">
                  <c:v>129.26666669999994</c:v>
                </c:pt>
                <c:pt idx="7588">
                  <c:v>129.30000000000001</c:v>
                </c:pt>
                <c:pt idx="7589">
                  <c:v>129.33333329999999</c:v>
                </c:pt>
                <c:pt idx="7590">
                  <c:v>129.3666667</c:v>
                </c:pt>
                <c:pt idx="7591">
                  <c:v>129.4</c:v>
                </c:pt>
                <c:pt idx="7592">
                  <c:v>129.43333329999999</c:v>
                </c:pt>
                <c:pt idx="7593">
                  <c:v>129.46666669999999</c:v>
                </c:pt>
                <c:pt idx="7594">
                  <c:v>129.5</c:v>
                </c:pt>
                <c:pt idx="7595">
                  <c:v>129.53333330000001</c:v>
                </c:pt>
                <c:pt idx="7596">
                  <c:v>129.56666669999998</c:v>
                </c:pt>
                <c:pt idx="7597">
                  <c:v>129.6</c:v>
                </c:pt>
                <c:pt idx="7598">
                  <c:v>129.6333333</c:v>
                </c:pt>
                <c:pt idx="7599">
                  <c:v>129.66666669999998</c:v>
                </c:pt>
                <c:pt idx="7600">
                  <c:v>129.69999999999999</c:v>
                </c:pt>
                <c:pt idx="7601">
                  <c:v>129.7333333</c:v>
                </c:pt>
                <c:pt idx="7602">
                  <c:v>129.76666669999994</c:v>
                </c:pt>
                <c:pt idx="7603">
                  <c:v>129.80000000000001</c:v>
                </c:pt>
                <c:pt idx="7604">
                  <c:v>129.83333329999999</c:v>
                </c:pt>
                <c:pt idx="7605">
                  <c:v>129.8666667</c:v>
                </c:pt>
                <c:pt idx="7606">
                  <c:v>129.9</c:v>
                </c:pt>
                <c:pt idx="7607">
                  <c:v>129.93333329999999</c:v>
                </c:pt>
                <c:pt idx="7608">
                  <c:v>129.96666669999999</c:v>
                </c:pt>
                <c:pt idx="7609">
                  <c:v>130</c:v>
                </c:pt>
                <c:pt idx="7610">
                  <c:v>130.03333330000001</c:v>
                </c:pt>
                <c:pt idx="7611">
                  <c:v>130.06666669999998</c:v>
                </c:pt>
                <c:pt idx="7612">
                  <c:v>130.1</c:v>
                </c:pt>
                <c:pt idx="7613">
                  <c:v>130.1333333</c:v>
                </c:pt>
                <c:pt idx="7614">
                  <c:v>130.16666669999998</c:v>
                </c:pt>
                <c:pt idx="7615">
                  <c:v>130.19999999999999</c:v>
                </c:pt>
                <c:pt idx="7616">
                  <c:v>130.2333333</c:v>
                </c:pt>
                <c:pt idx="7617">
                  <c:v>130.26666669999994</c:v>
                </c:pt>
                <c:pt idx="7618">
                  <c:v>130.30000000000001</c:v>
                </c:pt>
                <c:pt idx="7619">
                  <c:v>130.33333329999999</c:v>
                </c:pt>
                <c:pt idx="7620">
                  <c:v>130.3666667</c:v>
                </c:pt>
                <c:pt idx="7621">
                  <c:v>130.4</c:v>
                </c:pt>
                <c:pt idx="7622">
                  <c:v>130.43333329999999</c:v>
                </c:pt>
                <c:pt idx="7623">
                  <c:v>130.46666669999999</c:v>
                </c:pt>
                <c:pt idx="7624">
                  <c:v>130.5</c:v>
                </c:pt>
                <c:pt idx="7625">
                  <c:v>130.53333330000001</c:v>
                </c:pt>
                <c:pt idx="7626">
                  <c:v>130.56666669999998</c:v>
                </c:pt>
                <c:pt idx="7627">
                  <c:v>130.6</c:v>
                </c:pt>
                <c:pt idx="7628">
                  <c:v>130.6333333</c:v>
                </c:pt>
                <c:pt idx="7629">
                  <c:v>130.66666669999998</c:v>
                </c:pt>
                <c:pt idx="7630">
                  <c:v>130.69999999999999</c:v>
                </c:pt>
                <c:pt idx="7631">
                  <c:v>130.7333333</c:v>
                </c:pt>
                <c:pt idx="7632">
                  <c:v>130.76666669999994</c:v>
                </c:pt>
                <c:pt idx="7633">
                  <c:v>130.80000000000001</c:v>
                </c:pt>
                <c:pt idx="7634">
                  <c:v>130.83333329999999</c:v>
                </c:pt>
                <c:pt idx="7635">
                  <c:v>130.8666667</c:v>
                </c:pt>
                <c:pt idx="7636">
                  <c:v>130.9</c:v>
                </c:pt>
                <c:pt idx="7637">
                  <c:v>130.93333329999999</c:v>
                </c:pt>
                <c:pt idx="7638">
                  <c:v>130.96666669999999</c:v>
                </c:pt>
                <c:pt idx="7639">
                  <c:v>131</c:v>
                </c:pt>
                <c:pt idx="7640">
                  <c:v>131.03333330000001</c:v>
                </c:pt>
                <c:pt idx="7641">
                  <c:v>131.06666669999998</c:v>
                </c:pt>
                <c:pt idx="7642">
                  <c:v>131.1</c:v>
                </c:pt>
                <c:pt idx="7643">
                  <c:v>131.1333333</c:v>
                </c:pt>
                <c:pt idx="7644">
                  <c:v>131.16666669999998</c:v>
                </c:pt>
                <c:pt idx="7645">
                  <c:v>131.19999999999999</c:v>
                </c:pt>
                <c:pt idx="7646">
                  <c:v>131.2333333</c:v>
                </c:pt>
                <c:pt idx="7647">
                  <c:v>131.26666669999994</c:v>
                </c:pt>
                <c:pt idx="7648">
                  <c:v>131.30000000000001</c:v>
                </c:pt>
                <c:pt idx="7649">
                  <c:v>131.33333329999999</c:v>
                </c:pt>
                <c:pt idx="7650">
                  <c:v>131.3666667</c:v>
                </c:pt>
                <c:pt idx="7651">
                  <c:v>131.4</c:v>
                </c:pt>
                <c:pt idx="7652">
                  <c:v>131.43333329999999</c:v>
                </c:pt>
                <c:pt idx="7653">
                  <c:v>131.46666669999999</c:v>
                </c:pt>
                <c:pt idx="7654">
                  <c:v>131.5</c:v>
                </c:pt>
                <c:pt idx="7655">
                  <c:v>131.53333330000001</c:v>
                </c:pt>
                <c:pt idx="7656">
                  <c:v>131.56666669999998</c:v>
                </c:pt>
                <c:pt idx="7657">
                  <c:v>131.6</c:v>
                </c:pt>
                <c:pt idx="7658">
                  <c:v>131.6333333</c:v>
                </c:pt>
                <c:pt idx="7659">
                  <c:v>131.66666669999998</c:v>
                </c:pt>
                <c:pt idx="7660">
                  <c:v>131.69999999999999</c:v>
                </c:pt>
                <c:pt idx="7661">
                  <c:v>131.7333333</c:v>
                </c:pt>
                <c:pt idx="7662">
                  <c:v>131.76666669999994</c:v>
                </c:pt>
                <c:pt idx="7663">
                  <c:v>131.80000000000001</c:v>
                </c:pt>
                <c:pt idx="7664">
                  <c:v>131.83333329999999</c:v>
                </c:pt>
                <c:pt idx="7665">
                  <c:v>131.8666667</c:v>
                </c:pt>
                <c:pt idx="7666">
                  <c:v>131.9</c:v>
                </c:pt>
                <c:pt idx="7667">
                  <c:v>131.93333329999999</c:v>
                </c:pt>
                <c:pt idx="7668">
                  <c:v>131.96666669999999</c:v>
                </c:pt>
                <c:pt idx="7669">
                  <c:v>132</c:v>
                </c:pt>
                <c:pt idx="7670">
                  <c:v>132.03333330000001</c:v>
                </c:pt>
                <c:pt idx="7671">
                  <c:v>132.06666669999998</c:v>
                </c:pt>
                <c:pt idx="7672">
                  <c:v>132.1</c:v>
                </c:pt>
                <c:pt idx="7673">
                  <c:v>132.1333333</c:v>
                </c:pt>
                <c:pt idx="7674">
                  <c:v>132.16666669999998</c:v>
                </c:pt>
                <c:pt idx="7675">
                  <c:v>132.19999999999999</c:v>
                </c:pt>
                <c:pt idx="7676">
                  <c:v>132.2333333</c:v>
                </c:pt>
                <c:pt idx="7677">
                  <c:v>132.26666669999994</c:v>
                </c:pt>
                <c:pt idx="7678">
                  <c:v>132.30000000000001</c:v>
                </c:pt>
                <c:pt idx="7679">
                  <c:v>132.33333329999999</c:v>
                </c:pt>
                <c:pt idx="7680">
                  <c:v>132.3666667</c:v>
                </c:pt>
                <c:pt idx="7681">
                  <c:v>132.4</c:v>
                </c:pt>
                <c:pt idx="7682">
                  <c:v>132.43333329999999</c:v>
                </c:pt>
                <c:pt idx="7683">
                  <c:v>132.46666669999999</c:v>
                </c:pt>
                <c:pt idx="7684">
                  <c:v>132.5</c:v>
                </c:pt>
                <c:pt idx="7685">
                  <c:v>132.53333330000001</c:v>
                </c:pt>
                <c:pt idx="7686">
                  <c:v>132.56666669999998</c:v>
                </c:pt>
                <c:pt idx="7687">
                  <c:v>132.6</c:v>
                </c:pt>
                <c:pt idx="7688">
                  <c:v>132.6333333</c:v>
                </c:pt>
                <c:pt idx="7689">
                  <c:v>132.66666669999998</c:v>
                </c:pt>
                <c:pt idx="7690">
                  <c:v>132.69999999999999</c:v>
                </c:pt>
                <c:pt idx="7691">
                  <c:v>132.7333333</c:v>
                </c:pt>
                <c:pt idx="7692">
                  <c:v>132.76666669999994</c:v>
                </c:pt>
                <c:pt idx="7693">
                  <c:v>132.80000000000001</c:v>
                </c:pt>
                <c:pt idx="7694">
                  <c:v>132.83333329999999</c:v>
                </c:pt>
                <c:pt idx="7695">
                  <c:v>132.8666667</c:v>
                </c:pt>
                <c:pt idx="7696">
                  <c:v>132.9</c:v>
                </c:pt>
                <c:pt idx="7697">
                  <c:v>132.93333329999999</c:v>
                </c:pt>
                <c:pt idx="7698">
                  <c:v>132.96666669999999</c:v>
                </c:pt>
                <c:pt idx="7699">
                  <c:v>133</c:v>
                </c:pt>
                <c:pt idx="7700">
                  <c:v>133.03333330000001</c:v>
                </c:pt>
                <c:pt idx="7701">
                  <c:v>133.06666669999998</c:v>
                </c:pt>
                <c:pt idx="7702">
                  <c:v>133.1</c:v>
                </c:pt>
                <c:pt idx="7703">
                  <c:v>133.1333333</c:v>
                </c:pt>
                <c:pt idx="7704">
                  <c:v>133.16666669999998</c:v>
                </c:pt>
                <c:pt idx="7705">
                  <c:v>133.19999999999999</c:v>
                </c:pt>
                <c:pt idx="7706">
                  <c:v>133.2333333</c:v>
                </c:pt>
                <c:pt idx="7707">
                  <c:v>133.26666669999994</c:v>
                </c:pt>
                <c:pt idx="7708">
                  <c:v>133.30000000000001</c:v>
                </c:pt>
                <c:pt idx="7709">
                  <c:v>133.33333329999999</c:v>
                </c:pt>
                <c:pt idx="7710">
                  <c:v>133.3666667</c:v>
                </c:pt>
                <c:pt idx="7711">
                  <c:v>133.4</c:v>
                </c:pt>
                <c:pt idx="7712">
                  <c:v>133.43333329999999</c:v>
                </c:pt>
                <c:pt idx="7713">
                  <c:v>133.46666669999999</c:v>
                </c:pt>
                <c:pt idx="7714">
                  <c:v>133.5</c:v>
                </c:pt>
                <c:pt idx="7715">
                  <c:v>133.53333330000001</c:v>
                </c:pt>
                <c:pt idx="7716">
                  <c:v>133.56666669999998</c:v>
                </c:pt>
                <c:pt idx="7717">
                  <c:v>133.6</c:v>
                </c:pt>
                <c:pt idx="7718">
                  <c:v>133.6333333</c:v>
                </c:pt>
                <c:pt idx="7719">
                  <c:v>133.66666669999998</c:v>
                </c:pt>
                <c:pt idx="7720">
                  <c:v>133.69999999999999</c:v>
                </c:pt>
                <c:pt idx="7721">
                  <c:v>133.7333333</c:v>
                </c:pt>
                <c:pt idx="7722">
                  <c:v>133.76666669999994</c:v>
                </c:pt>
                <c:pt idx="7723">
                  <c:v>133.80000000000001</c:v>
                </c:pt>
                <c:pt idx="7724">
                  <c:v>133.83333329999999</c:v>
                </c:pt>
                <c:pt idx="7725">
                  <c:v>133.8666667</c:v>
                </c:pt>
                <c:pt idx="7726">
                  <c:v>133.9</c:v>
                </c:pt>
                <c:pt idx="7727">
                  <c:v>133.93333329999999</c:v>
                </c:pt>
                <c:pt idx="7728">
                  <c:v>133.96666669999999</c:v>
                </c:pt>
                <c:pt idx="7729">
                  <c:v>134</c:v>
                </c:pt>
                <c:pt idx="7730">
                  <c:v>134.03333330000001</c:v>
                </c:pt>
                <c:pt idx="7731">
                  <c:v>134.06666669999998</c:v>
                </c:pt>
                <c:pt idx="7732">
                  <c:v>134.1</c:v>
                </c:pt>
                <c:pt idx="7733">
                  <c:v>134.1333333</c:v>
                </c:pt>
                <c:pt idx="7734">
                  <c:v>134.16666669999998</c:v>
                </c:pt>
                <c:pt idx="7735">
                  <c:v>134.19999999999999</c:v>
                </c:pt>
                <c:pt idx="7736">
                  <c:v>134.2333333</c:v>
                </c:pt>
                <c:pt idx="7737">
                  <c:v>134.26666669999994</c:v>
                </c:pt>
                <c:pt idx="7738">
                  <c:v>134.30000000000001</c:v>
                </c:pt>
                <c:pt idx="7739">
                  <c:v>134.33333329999999</c:v>
                </c:pt>
                <c:pt idx="7740">
                  <c:v>134.3666667</c:v>
                </c:pt>
                <c:pt idx="7741">
                  <c:v>134.4</c:v>
                </c:pt>
                <c:pt idx="7742">
                  <c:v>134.43333329999999</c:v>
                </c:pt>
                <c:pt idx="7743">
                  <c:v>134.46666669999999</c:v>
                </c:pt>
                <c:pt idx="7744">
                  <c:v>134.5</c:v>
                </c:pt>
                <c:pt idx="7745">
                  <c:v>134.53333330000001</c:v>
                </c:pt>
                <c:pt idx="7746">
                  <c:v>134.56666669999998</c:v>
                </c:pt>
                <c:pt idx="7747">
                  <c:v>134.6</c:v>
                </c:pt>
                <c:pt idx="7748">
                  <c:v>134.6333333</c:v>
                </c:pt>
                <c:pt idx="7749">
                  <c:v>134.66666669999998</c:v>
                </c:pt>
                <c:pt idx="7750">
                  <c:v>134.69999999999999</c:v>
                </c:pt>
                <c:pt idx="7751">
                  <c:v>134.7333333</c:v>
                </c:pt>
                <c:pt idx="7752">
                  <c:v>134.76666669999994</c:v>
                </c:pt>
                <c:pt idx="7753">
                  <c:v>134.80000000000001</c:v>
                </c:pt>
                <c:pt idx="7754">
                  <c:v>134.83333329999999</c:v>
                </c:pt>
                <c:pt idx="7755">
                  <c:v>134.8666667</c:v>
                </c:pt>
                <c:pt idx="7756">
                  <c:v>134.9</c:v>
                </c:pt>
                <c:pt idx="7757">
                  <c:v>134.93333329999999</c:v>
                </c:pt>
                <c:pt idx="7758">
                  <c:v>134.96666669999999</c:v>
                </c:pt>
                <c:pt idx="7759">
                  <c:v>135</c:v>
                </c:pt>
                <c:pt idx="7760">
                  <c:v>135.03333330000001</c:v>
                </c:pt>
                <c:pt idx="7761">
                  <c:v>135.06666669999998</c:v>
                </c:pt>
                <c:pt idx="7762">
                  <c:v>135.1</c:v>
                </c:pt>
                <c:pt idx="7763">
                  <c:v>135.1333333</c:v>
                </c:pt>
                <c:pt idx="7764">
                  <c:v>135.16666669999998</c:v>
                </c:pt>
                <c:pt idx="7765">
                  <c:v>135.19999999999999</c:v>
                </c:pt>
                <c:pt idx="7766">
                  <c:v>135.2333333</c:v>
                </c:pt>
                <c:pt idx="7767">
                  <c:v>135.26666669999994</c:v>
                </c:pt>
                <c:pt idx="7768">
                  <c:v>135.30000000000001</c:v>
                </c:pt>
                <c:pt idx="7769">
                  <c:v>135.33333329999999</c:v>
                </c:pt>
                <c:pt idx="7770">
                  <c:v>135.3666667</c:v>
                </c:pt>
                <c:pt idx="7771">
                  <c:v>135.4</c:v>
                </c:pt>
                <c:pt idx="7772">
                  <c:v>135.43333329999999</c:v>
                </c:pt>
                <c:pt idx="7773">
                  <c:v>135.46666669999999</c:v>
                </c:pt>
                <c:pt idx="7774">
                  <c:v>135.5</c:v>
                </c:pt>
                <c:pt idx="7775">
                  <c:v>135.53333330000001</c:v>
                </c:pt>
                <c:pt idx="7776">
                  <c:v>135.56666669999998</c:v>
                </c:pt>
                <c:pt idx="7777">
                  <c:v>135.6</c:v>
                </c:pt>
                <c:pt idx="7778">
                  <c:v>135.6333333</c:v>
                </c:pt>
                <c:pt idx="7779">
                  <c:v>135.66666669999998</c:v>
                </c:pt>
                <c:pt idx="7780">
                  <c:v>135.69999999999999</c:v>
                </c:pt>
                <c:pt idx="7781">
                  <c:v>135.7333333</c:v>
                </c:pt>
                <c:pt idx="7782">
                  <c:v>135.76666669999994</c:v>
                </c:pt>
                <c:pt idx="7783">
                  <c:v>135.80000000000001</c:v>
                </c:pt>
                <c:pt idx="7784">
                  <c:v>135.83333329999999</c:v>
                </c:pt>
                <c:pt idx="7785">
                  <c:v>135.8666667</c:v>
                </c:pt>
                <c:pt idx="7786">
                  <c:v>135.9</c:v>
                </c:pt>
                <c:pt idx="7787">
                  <c:v>135.93333329999999</c:v>
                </c:pt>
                <c:pt idx="7788">
                  <c:v>135.96666669999999</c:v>
                </c:pt>
                <c:pt idx="7789">
                  <c:v>136</c:v>
                </c:pt>
                <c:pt idx="7790">
                  <c:v>136.03333330000001</c:v>
                </c:pt>
                <c:pt idx="7791">
                  <c:v>136.06666669999998</c:v>
                </c:pt>
                <c:pt idx="7792">
                  <c:v>136.1</c:v>
                </c:pt>
                <c:pt idx="7793">
                  <c:v>136.1333333</c:v>
                </c:pt>
                <c:pt idx="7794">
                  <c:v>136.16666669999998</c:v>
                </c:pt>
                <c:pt idx="7795">
                  <c:v>136.19999999999999</c:v>
                </c:pt>
                <c:pt idx="7796">
                  <c:v>136.2333333</c:v>
                </c:pt>
                <c:pt idx="7797">
                  <c:v>136.26666669999994</c:v>
                </c:pt>
                <c:pt idx="7798">
                  <c:v>136.30000000000001</c:v>
                </c:pt>
                <c:pt idx="7799">
                  <c:v>136.33333329999999</c:v>
                </c:pt>
                <c:pt idx="7800">
                  <c:v>136.3666667</c:v>
                </c:pt>
                <c:pt idx="7801">
                  <c:v>136.4</c:v>
                </c:pt>
                <c:pt idx="7802">
                  <c:v>136.43333329999999</c:v>
                </c:pt>
                <c:pt idx="7803">
                  <c:v>136.46666669999999</c:v>
                </c:pt>
                <c:pt idx="7804">
                  <c:v>136.5</c:v>
                </c:pt>
                <c:pt idx="7805">
                  <c:v>136.53333330000001</c:v>
                </c:pt>
                <c:pt idx="7806">
                  <c:v>136.56666669999998</c:v>
                </c:pt>
                <c:pt idx="7807">
                  <c:v>136.6</c:v>
                </c:pt>
                <c:pt idx="7808">
                  <c:v>136.6333333</c:v>
                </c:pt>
                <c:pt idx="7809">
                  <c:v>136.66666669999998</c:v>
                </c:pt>
                <c:pt idx="7810">
                  <c:v>136.69999999999999</c:v>
                </c:pt>
                <c:pt idx="7811">
                  <c:v>136.7333333</c:v>
                </c:pt>
                <c:pt idx="7812">
                  <c:v>136.76666669999994</c:v>
                </c:pt>
                <c:pt idx="7813">
                  <c:v>136.80000000000001</c:v>
                </c:pt>
                <c:pt idx="7814">
                  <c:v>136.83333329999999</c:v>
                </c:pt>
                <c:pt idx="7815">
                  <c:v>136.8666667</c:v>
                </c:pt>
                <c:pt idx="7816">
                  <c:v>136.9</c:v>
                </c:pt>
                <c:pt idx="7817">
                  <c:v>136.93333329999999</c:v>
                </c:pt>
                <c:pt idx="7818">
                  <c:v>136.96666669999999</c:v>
                </c:pt>
                <c:pt idx="7819">
                  <c:v>137</c:v>
                </c:pt>
                <c:pt idx="7820">
                  <c:v>137.03333330000001</c:v>
                </c:pt>
                <c:pt idx="7821">
                  <c:v>137.06666669999998</c:v>
                </c:pt>
                <c:pt idx="7822">
                  <c:v>137.1</c:v>
                </c:pt>
                <c:pt idx="7823">
                  <c:v>137.1333333</c:v>
                </c:pt>
                <c:pt idx="7824">
                  <c:v>137.16666669999998</c:v>
                </c:pt>
                <c:pt idx="7825">
                  <c:v>137.19999999999999</c:v>
                </c:pt>
                <c:pt idx="7826">
                  <c:v>137.2333333</c:v>
                </c:pt>
                <c:pt idx="7827">
                  <c:v>137.26666669999994</c:v>
                </c:pt>
                <c:pt idx="7828">
                  <c:v>137.30000000000001</c:v>
                </c:pt>
                <c:pt idx="7829">
                  <c:v>137.33333329999999</c:v>
                </c:pt>
                <c:pt idx="7830">
                  <c:v>137.3666667</c:v>
                </c:pt>
                <c:pt idx="7831">
                  <c:v>137.4</c:v>
                </c:pt>
                <c:pt idx="7832">
                  <c:v>137.43333329999999</c:v>
                </c:pt>
                <c:pt idx="7833">
                  <c:v>137.46666669999999</c:v>
                </c:pt>
                <c:pt idx="7834">
                  <c:v>137.5</c:v>
                </c:pt>
                <c:pt idx="7835">
                  <c:v>137.53333330000001</c:v>
                </c:pt>
                <c:pt idx="7836">
                  <c:v>137.56666669999998</c:v>
                </c:pt>
                <c:pt idx="7837">
                  <c:v>137.6</c:v>
                </c:pt>
                <c:pt idx="7838">
                  <c:v>137.6333333</c:v>
                </c:pt>
                <c:pt idx="7839">
                  <c:v>137.66666669999998</c:v>
                </c:pt>
                <c:pt idx="7840">
                  <c:v>137.69999999999999</c:v>
                </c:pt>
                <c:pt idx="7841">
                  <c:v>137.7333333</c:v>
                </c:pt>
                <c:pt idx="7842">
                  <c:v>137.76666669999994</c:v>
                </c:pt>
                <c:pt idx="7843">
                  <c:v>137.80000000000001</c:v>
                </c:pt>
                <c:pt idx="7844">
                  <c:v>137.83333329999999</c:v>
                </c:pt>
                <c:pt idx="7845">
                  <c:v>137.8666667</c:v>
                </c:pt>
                <c:pt idx="7846">
                  <c:v>137.9</c:v>
                </c:pt>
                <c:pt idx="7847">
                  <c:v>137.93333329999999</c:v>
                </c:pt>
                <c:pt idx="7848">
                  <c:v>137.96666669999999</c:v>
                </c:pt>
                <c:pt idx="7849">
                  <c:v>138</c:v>
                </c:pt>
                <c:pt idx="7850">
                  <c:v>138.03333330000001</c:v>
                </c:pt>
                <c:pt idx="7851">
                  <c:v>138.06666669999998</c:v>
                </c:pt>
                <c:pt idx="7852">
                  <c:v>138.1</c:v>
                </c:pt>
                <c:pt idx="7853">
                  <c:v>138.1333333</c:v>
                </c:pt>
                <c:pt idx="7854">
                  <c:v>138.16666669999998</c:v>
                </c:pt>
                <c:pt idx="7855">
                  <c:v>138.19999999999999</c:v>
                </c:pt>
                <c:pt idx="7856">
                  <c:v>138.2333333</c:v>
                </c:pt>
                <c:pt idx="7857">
                  <c:v>138.26666669999994</c:v>
                </c:pt>
                <c:pt idx="7858">
                  <c:v>138.30000000000001</c:v>
                </c:pt>
                <c:pt idx="7859">
                  <c:v>138.33333329999999</c:v>
                </c:pt>
                <c:pt idx="7860">
                  <c:v>138.3666667</c:v>
                </c:pt>
                <c:pt idx="7861">
                  <c:v>138.4</c:v>
                </c:pt>
                <c:pt idx="7862">
                  <c:v>138.43333329999999</c:v>
                </c:pt>
                <c:pt idx="7863">
                  <c:v>138.46666669999999</c:v>
                </c:pt>
                <c:pt idx="7864">
                  <c:v>138.5</c:v>
                </c:pt>
                <c:pt idx="7865">
                  <c:v>138.53333330000001</c:v>
                </c:pt>
                <c:pt idx="7866">
                  <c:v>138.56666669999998</c:v>
                </c:pt>
                <c:pt idx="7867">
                  <c:v>138.6</c:v>
                </c:pt>
                <c:pt idx="7868">
                  <c:v>138.6333333</c:v>
                </c:pt>
                <c:pt idx="7869">
                  <c:v>138.66666669999998</c:v>
                </c:pt>
                <c:pt idx="7870">
                  <c:v>138.69999999999999</c:v>
                </c:pt>
                <c:pt idx="7871">
                  <c:v>138.7333333</c:v>
                </c:pt>
                <c:pt idx="7872">
                  <c:v>138.76666669999994</c:v>
                </c:pt>
                <c:pt idx="7873">
                  <c:v>138.80000000000001</c:v>
                </c:pt>
                <c:pt idx="7874">
                  <c:v>138.83333329999999</c:v>
                </c:pt>
                <c:pt idx="7875">
                  <c:v>138.8666667</c:v>
                </c:pt>
                <c:pt idx="7876">
                  <c:v>138.9</c:v>
                </c:pt>
                <c:pt idx="7877">
                  <c:v>138.93333329999999</c:v>
                </c:pt>
                <c:pt idx="7878">
                  <c:v>138.96666669999999</c:v>
                </c:pt>
                <c:pt idx="7879">
                  <c:v>139</c:v>
                </c:pt>
                <c:pt idx="7880">
                  <c:v>139.03333330000001</c:v>
                </c:pt>
                <c:pt idx="7881">
                  <c:v>139.06666669999998</c:v>
                </c:pt>
                <c:pt idx="7882">
                  <c:v>139.1</c:v>
                </c:pt>
                <c:pt idx="7883">
                  <c:v>139.1333333</c:v>
                </c:pt>
                <c:pt idx="7884">
                  <c:v>139.16666669999998</c:v>
                </c:pt>
                <c:pt idx="7885">
                  <c:v>139.19999999999999</c:v>
                </c:pt>
                <c:pt idx="7886">
                  <c:v>139.2333333</c:v>
                </c:pt>
                <c:pt idx="7887">
                  <c:v>139.26666669999994</c:v>
                </c:pt>
                <c:pt idx="7888">
                  <c:v>139.30000000000001</c:v>
                </c:pt>
                <c:pt idx="7889">
                  <c:v>139.33333329999999</c:v>
                </c:pt>
                <c:pt idx="7890">
                  <c:v>139.3666667</c:v>
                </c:pt>
                <c:pt idx="7891">
                  <c:v>139.4</c:v>
                </c:pt>
                <c:pt idx="7892">
                  <c:v>139.43333329999999</c:v>
                </c:pt>
                <c:pt idx="7893">
                  <c:v>139.46666669999999</c:v>
                </c:pt>
                <c:pt idx="7894">
                  <c:v>139.5</c:v>
                </c:pt>
                <c:pt idx="7895">
                  <c:v>139.53333330000001</c:v>
                </c:pt>
                <c:pt idx="7896">
                  <c:v>139.56666669999998</c:v>
                </c:pt>
                <c:pt idx="7897">
                  <c:v>139.6</c:v>
                </c:pt>
                <c:pt idx="7898">
                  <c:v>139.6333333</c:v>
                </c:pt>
                <c:pt idx="7899">
                  <c:v>139.66666669999998</c:v>
                </c:pt>
                <c:pt idx="7900">
                  <c:v>139.69999999999999</c:v>
                </c:pt>
                <c:pt idx="7901">
                  <c:v>139.7333333</c:v>
                </c:pt>
                <c:pt idx="7902">
                  <c:v>139.76666669999994</c:v>
                </c:pt>
                <c:pt idx="7903">
                  <c:v>139.80000000000001</c:v>
                </c:pt>
                <c:pt idx="7904">
                  <c:v>139.83333329999999</c:v>
                </c:pt>
                <c:pt idx="7905">
                  <c:v>139.8666667</c:v>
                </c:pt>
                <c:pt idx="7906">
                  <c:v>139.9</c:v>
                </c:pt>
                <c:pt idx="7907">
                  <c:v>139.93333329999999</c:v>
                </c:pt>
                <c:pt idx="7908">
                  <c:v>139.96666669999999</c:v>
                </c:pt>
                <c:pt idx="7909">
                  <c:v>140</c:v>
                </c:pt>
                <c:pt idx="7910">
                  <c:v>140.03333330000001</c:v>
                </c:pt>
                <c:pt idx="7911">
                  <c:v>140.06666669999998</c:v>
                </c:pt>
                <c:pt idx="7912">
                  <c:v>140.1</c:v>
                </c:pt>
                <c:pt idx="7913">
                  <c:v>140.1333333</c:v>
                </c:pt>
                <c:pt idx="7914">
                  <c:v>140.16666669999998</c:v>
                </c:pt>
                <c:pt idx="7915">
                  <c:v>140.19999999999999</c:v>
                </c:pt>
                <c:pt idx="7916">
                  <c:v>140.2333333</c:v>
                </c:pt>
                <c:pt idx="7917">
                  <c:v>140.26666669999994</c:v>
                </c:pt>
                <c:pt idx="7918">
                  <c:v>140.30000000000001</c:v>
                </c:pt>
                <c:pt idx="7919">
                  <c:v>140.33333329999999</c:v>
                </c:pt>
                <c:pt idx="7920">
                  <c:v>140.3666667</c:v>
                </c:pt>
                <c:pt idx="7921">
                  <c:v>140.4</c:v>
                </c:pt>
                <c:pt idx="7922">
                  <c:v>140.43333329999999</c:v>
                </c:pt>
                <c:pt idx="7923">
                  <c:v>140.46666669999999</c:v>
                </c:pt>
                <c:pt idx="7924">
                  <c:v>140.5</c:v>
                </c:pt>
                <c:pt idx="7925">
                  <c:v>140.53333330000001</c:v>
                </c:pt>
                <c:pt idx="7926">
                  <c:v>140.56666669999998</c:v>
                </c:pt>
                <c:pt idx="7927">
                  <c:v>140.6</c:v>
                </c:pt>
                <c:pt idx="7928">
                  <c:v>140.6333333</c:v>
                </c:pt>
                <c:pt idx="7929">
                  <c:v>140.66666669999998</c:v>
                </c:pt>
                <c:pt idx="7930">
                  <c:v>140.69999999999999</c:v>
                </c:pt>
                <c:pt idx="7931">
                  <c:v>140.7333333</c:v>
                </c:pt>
                <c:pt idx="7932">
                  <c:v>140.76666669999994</c:v>
                </c:pt>
                <c:pt idx="7933">
                  <c:v>140.80000000000001</c:v>
                </c:pt>
                <c:pt idx="7934">
                  <c:v>140.83333329999999</c:v>
                </c:pt>
                <c:pt idx="7935">
                  <c:v>140.8666667</c:v>
                </c:pt>
                <c:pt idx="7936">
                  <c:v>140.9</c:v>
                </c:pt>
                <c:pt idx="7937">
                  <c:v>140.93333329999999</c:v>
                </c:pt>
                <c:pt idx="7938">
                  <c:v>140.96666669999999</c:v>
                </c:pt>
                <c:pt idx="7939">
                  <c:v>141</c:v>
                </c:pt>
                <c:pt idx="7940">
                  <c:v>141.03333330000001</c:v>
                </c:pt>
                <c:pt idx="7941">
                  <c:v>141.06666669999998</c:v>
                </c:pt>
                <c:pt idx="7942">
                  <c:v>141.1</c:v>
                </c:pt>
                <c:pt idx="7943">
                  <c:v>141.1333333</c:v>
                </c:pt>
                <c:pt idx="7944">
                  <c:v>141.16666669999998</c:v>
                </c:pt>
                <c:pt idx="7945">
                  <c:v>141.19999999999999</c:v>
                </c:pt>
                <c:pt idx="7946">
                  <c:v>141.2333333</c:v>
                </c:pt>
                <c:pt idx="7947">
                  <c:v>141.26666669999994</c:v>
                </c:pt>
                <c:pt idx="7948">
                  <c:v>141.30000000000001</c:v>
                </c:pt>
                <c:pt idx="7949">
                  <c:v>141.33333329999999</c:v>
                </c:pt>
                <c:pt idx="7950">
                  <c:v>141.3666667</c:v>
                </c:pt>
                <c:pt idx="7951">
                  <c:v>141.4</c:v>
                </c:pt>
                <c:pt idx="7952">
                  <c:v>141.43333329999999</c:v>
                </c:pt>
                <c:pt idx="7953">
                  <c:v>141.46666669999999</c:v>
                </c:pt>
                <c:pt idx="7954">
                  <c:v>141.5</c:v>
                </c:pt>
                <c:pt idx="7955">
                  <c:v>141.53333330000001</c:v>
                </c:pt>
                <c:pt idx="7956">
                  <c:v>141.56666669999998</c:v>
                </c:pt>
                <c:pt idx="7957">
                  <c:v>141.6</c:v>
                </c:pt>
                <c:pt idx="7958">
                  <c:v>141.6333333</c:v>
                </c:pt>
                <c:pt idx="7959">
                  <c:v>141.66666669999998</c:v>
                </c:pt>
                <c:pt idx="7960">
                  <c:v>141.69999999999999</c:v>
                </c:pt>
                <c:pt idx="7961">
                  <c:v>141.7333333</c:v>
                </c:pt>
                <c:pt idx="7962">
                  <c:v>141.76666669999994</c:v>
                </c:pt>
                <c:pt idx="7963">
                  <c:v>141.80000000000001</c:v>
                </c:pt>
                <c:pt idx="7964">
                  <c:v>141.83333329999999</c:v>
                </c:pt>
                <c:pt idx="7965">
                  <c:v>141.8666667</c:v>
                </c:pt>
                <c:pt idx="7966">
                  <c:v>141.9</c:v>
                </c:pt>
                <c:pt idx="7967">
                  <c:v>141.93333329999999</c:v>
                </c:pt>
                <c:pt idx="7968">
                  <c:v>141.96666669999999</c:v>
                </c:pt>
                <c:pt idx="7969">
                  <c:v>142</c:v>
                </c:pt>
                <c:pt idx="7970">
                  <c:v>142.03333330000001</c:v>
                </c:pt>
                <c:pt idx="7971">
                  <c:v>142.06666669999998</c:v>
                </c:pt>
                <c:pt idx="7972">
                  <c:v>142.1</c:v>
                </c:pt>
                <c:pt idx="7973">
                  <c:v>142.1333333</c:v>
                </c:pt>
                <c:pt idx="7974">
                  <c:v>142.16666669999998</c:v>
                </c:pt>
                <c:pt idx="7975">
                  <c:v>142.19999999999999</c:v>
                </c:pt>
                <c:pt idx="7976">
                  <c:v>142.2333333</c:v>
                </c:pt>
                <c:pt idx="7977">
                  <c:v>142.26666669999994</c:v>
                </c:pt>
                <c:pt idx="7978">
                  <c:v>142.30000000000001</c:v>
                </c:pt>
                <c:pt idx="7979">
                  <c:v>142.33333329999999</c:v>
                </c:pt>
                <c:pt idx="7980">
                  <c:v>142.3666667</c:v>
                </c:pt>
                <c:pt idx="7981">
                  <c:v>142.4</c:v>
                </c:pt>
                <c:pt idx="7982">
                  <c:v>142.43333329999999</c:v>
                </c:pt>
                <c:pt idx="7983">
                  <c:v>142.46666669999999</c:v>
                </c:pt>
                <c:pt idx="7984">
                  <c:v>142.5</c:v>
                </c:pt>
                <c:pt idx="7985">
                  <c:v>142.53333330000001</c:v>
                </c:pt>
                <c:pt idx="7986">
                  <c:v>142.56666669999998</c:v>
                </c:pt>
                <c:pt idx="7987">
                  <c:v>142.6</c:v>
                </c:pt>
                <c:pt idx="7988">
                  <c:v>142.6333333</c:v>
                </c:pt>
                <c:pt idx="7989">
                  <c:v>142.66666669999998</c:v>
                </c:pt>
                <c:pt idx="7990">
                  <c:v>142.69999999999999</c:v>
                </c:pt>
                <c:pt idx="7991">
                  <c:v>142.7333333</c:v>
                </c:pt>
                <c:pt idx="7992">
                  <c:v>142.76666669999994</c:v>
                </c:pt>
                <c:pt idx="7993">
                  <c:v>142.80000000000001</c:v>
                </c:pt>
                <c:pt idx="7994">
                  <c:v>142.83333329999999</c:v>
                </c:pt>
                <c:pt idx="7995">
                  <c:v>142.8666667</c:v>
                </c:pt>
                <c:pt idx="7996">
                  <c:v>142.9</c:v>
                </c:pt>
                <c:pt idx="7997">
                  <c:v>142.93333329999999</c:v>
                </c:pt>
                <c:pt idx="7998">
                  <c:v>142.96666669999999</c:v>
                </c:pt>
                <c:pt idx="7999">
                  <c:v>143</c:v>
                </c:pt>
                <c:pt idx="8000">
                  <c:v>143.03333330000001</c:v>
                </c:pt>
                <c:pt idx="8001">
                  <c:v>143.06666669999998</c:v>
                </c:pt>
                <c:pt idx="8002">
                  <c:v>143.1</c:v>
                </c:pt>
                <c:pt idx="8003">
                  <c:v>143.1333333</c:v>
                </c:pt>
                <c:pt idx="8004">
                  <c:v>143.16666669999998</c:v>
                </c:pt>
                <c:pt idx="8005">
                  <c:v>143.19999999999999</c:v>
                </c:pt>
                <c:pt idx="8006">
                  <c:v>143.2333333</c:v>
                </c:pt>
                <c:pt idx="8007">
                  <c:v>143.26666669999994</c:v>
                </c:pt>
                <c:pt idx="8008">
                  <c:v>143.30000000000001</c:v>
                </c:pt>
                <c:pt idx="8009">
                  <c:v>143.33333329999999</c:v>
                </c:pt>
                <c:pt idx="8010">
                  <c:v>143.3666667</c:v>
                </c:pt>
                <c:pt idx="8011">
                  <c:v>143.4</c:v>
                </c:pt>
                <c:pt idx="8012">
                  <c:v>143.43333329999999</c:v>
                </c:pt>
                <c:pt idx="8013">
                  <c:v>143.46666669999999</c:v>
                </c:pt>
                <c:pt idx="8014">
                  <c:v>143.5</c:v>
                </c:pt>
                <c:pt idx="8015">
                  <c:v>143.53333330000001</c:v>
                </c:pt>
                <c:pt idx="8016">
                  <c:v>143.56666669999998</c:v>
                </c:pt>
                <c:pt idx="8017">
                  <c:v>143.6</c:v>
                </c:pt>
                <c:pt idx="8018">
                  <c:v>143.6333333</c:v>
                </c:pt>
                <c:pt idx="8019">
                  <c:v>143.66666669999998</c:v>
                </c:pt>
                <c:pt idx="8020">
                  <c:v>143.69999999999999</c:v>
                </c:pt>
                <c:pt idx="8021">
                  <c:v>143.7333333</c:v>
                </c:pt>
                <c:pt idx="8022">
                  <c:v>143.76666669999994</c:v>
                </c:pt>
                <c:pt idx="8023">
                  <c:v>143.80000000000001</c:v>
                </c:pt>
                <c:pt idx="8024">
                  <c:v>143.83333329999999</c:v>
                </c:pt>
                <c:pt idx="8025">
                  <c:v>143.8666667</c:v>
                </c:pt>
                <c:pt idx="8026">
                  <c:v>143.9</c:v>
                </c:pt>
                <c:pt idx="8027">
                  <c:v>143.93333329999999</c:v>
                </c:pt>
                <c:pt idx="8028">
                  <c:v>143.96666669999999</c:v>
                </c:pt>
                <c:pt idx="8029">
                  <c:v>144</c:v>
                </c:pt>
                <c:pt idx="8030">
                  <c:v>144.03333330000001</c:v>
                </c:pt>
                <c:pt idx="8031">
                  <c:v>144.06666669999998</c:v>
                </c:pt>
                <c:pt idx="8032">
                  <c:v>144.1</c:v>
                </c:pt>
                <c:pt idx="8033">
                  <c:v>144.1333333</c:v>
                </c:pt>
                <c:pt idx="8034">
                  <c:v>144.16666669999998</c:v>
                </c:pt>
                <c:pt idx="8035">
                  <c:v>144.19999999999999</c:v>
                </c:pt>
                <c:pt idx="8036">
                  <c:v>144.2333333</c:v>
                </c:pt>
                <c:pt idx="8037">
                  <c:v>144.26666669999994</c:v>
                </c:pt>
                <c:pt idx="8038">
                  <c:v>144.30000000000001</c:v>
                </c:pt>
                <c:pt idx="8039">
                  <c:v>144.33333329999999</c:v>
                </c:pt>
                <c:pt idx="8040">
                  <c:v>144.3666667</c:v>
                </c:pt>
                <c:pt idx="8041">
                  <c:v>144.4</c:v>
                </c:pt>
                <c:pt idx="8042">
                  <c:v>144.43333329999999</c:v>
                </c:pt>
                <c:pt idx="8043">
                  <c:v>144.46666669999999</c:v>
                </c:pt>
                <c:pt idx="8044">
                  <c:v>144.5</c:v>
                </c:pt>
                <c:pt idx="8045">
                  <c:v>144.53333330000001</c:v>
                </c:pt>
                <c:pt idx="8046">
                  <c:v>144.56666669999998</c:v>
                </c:pt>
                <c:pt idx="8047">
                  <c:v>144.6</c:v>
                </c:pt>
                <c:pt idx="8048">
                  <c:v>144.6333333</c:v>
                </c:pt>
                <c:pt idx="8049">
                  <c:v>144.66666669999998</c:v>
                </c:pt>
                <c:pt idx="8050">
                  <c:v>144.69999999999999</c:v>
                </c:pt>
                <c:pt idx="8051">
                  <c:v>144.7333333</c:v>
                </c:pt>
                <c:pt idx="8052">
                  <c:v>144.76666669999994</c:v>
                </c:pt>
                <c:pt idx="8053">
                  <c:v>144.80000000000001</c:v>
                </c:pt>
                <c:pt idx="8054">
                  <c:v>144.83333329999999</c:v>
                </c:pt>
                <c:pt idx="8055">
                  <c:v>144.8666667</c:v>
                </c:pt>
                <c:pt idx="8056">
                  <c:v>144.9</c:v>
                </c:pt>
                <c:pt idx="8057">
                  <c:v>144.93333329999999</c:v>
                </c:pt>
                <c:pt idx="8058">
                  <c:v>144.96666669999999</c:v>
                </c:pt>
                <c:pt idx="8059">
                  <c:v>145</c:v>
                </c:pt>
                <c:pt idx="8060">
                  <c:v>145.03333330000001</c:v>
                </c:pt>
                <c:pt idx="8061">
                  <c:v>145.06666669999998</c:v>
                </c:pt>
                <c:pt idx="8062">
                  <c:v>145.1</c:v>
                </c:pt>
                <c:pt idx="8063">
                  <c:v>145.1333333</c:v>
                </c:pt>
                <c:pt idx="8064">
                  <c:v>145.16666669999998</c:v>
                </c:pt>
                <c:pt idx="8065">
                  <c:v>145.19999999999999</c:v>
                </c:pt>
                <c:pt idx="8066">
                  <c:v>145.2333333</c:v>
                </c:pt>
                <c:pt idx="8067">
                  <c:v>145.26666669999994</c:v>
                </c:pt>
                <c:pt idx="8068">
                  <c:v>145.30000000000001</c:v>
                </c:pt>
                <c:pt idx="8069">
                  <c:v>145.33333329999999</c:v>
                </c:pt>
                <c:pt idx="8070">
                  <c:v>145.3666667</c:v>
                </c:pt>
                <c:pt idx="8071">
                  <c:v>145.4</c:v>
                </c:pt>
                <c:pt idx="8072">
                  <c:v>145.43333329999999</c:v>
                </c:pt>
                <c:pt idx="8073">
                  <c:v>145.46666669999999</c:v>
                </c:pt>
                <c:pt idx="8074">
                  <c:v>145.5</c:v>
                </c:pt>
                <c:pt idx="8075">
                  <c:v>145.53333330000001</c:v>
                </c:pt>
                <c:pt idx="8076">
                  <c:v>145.56666669999998</c:v>
                </c:pt>
                <c:pt idx="8077">
                  <c:v>145.6</c:v>
                </c:pt>
                <c:pt idx="8078">
                  <c:v>145.6333333</c:v>
                </c:pt>
                <c:pt idx="8079">
                  <c:v>145.66666669999998</c:v>
                </c:pt>
                <c:pt idx="8080">
                  <c:v>145.69999999999999</c:v>
                </c:pt>
                <c:pt idx="8081">
                  <c:v>145.7333333</c:v>
                </c:pt>
                <c:pt idx="8082">
                  <c:v>145.76666669999994</c:v>
                </c:pt>
                <c:pt idx="8083">
                  <c:v>145.80000000000001</c:v>
                </c:pt>
                <c:pt idx="8084">
                  <c:v>145.83333329999999</c:v>
                </c:pt>
                <c:pt idx="8085">
                  <c:v>145.8666667</c:v>
                </c:pt>
                <c:pt idx="8086">
                  <c:v>145.9</c:v>
                </c:pt>
                <c:pt idx="8087">
                  <c:v>145.93333329999999</c:v>
                </c:pt>
                <c:pt idx="8088">
                  <c:v>145.96666669999999</c:v>
                </c:pt>
                <c:pt idx="8089">
                  <c:v>146</c:v>
                </c:pt>
                <c:pt idx="8090">
                  <c:v>146.03333330000001</c:v>
                </c:pt>
                <c:pt idx="8091">
                  <c:v>146.06666669999998</c:v>
                </c:pt>
                <c:pt idx="8092">
                  <c:v>146.1</c:v>
                </c:pt>
                <c:pt idx="8093">
                  <c:v>146.1333333</c:v>
                </c:pt>
                <c:pt idx="8094">
                  <c:v>146.16666669999998</c:v>
                </c:pt>
                <c:pt idx="8095">
                  <c:v>146.19999999999999</c:v>
                </c:pt>
                <c:pt idx="8096">
                  <c:v>146.2333333</c:v>
                </c:pt>
                <c:pt idx="8097">
                  <c:v>146.26666669999994</c:v>
                </c:pt>
                <c:pt idx="8098">
                  <c:v>146.30000000000001</c:v>
                </c:pt>
                <c:pt idx="8099">
                  <c:v>146.33333329999999</c:v>
                </c:pt>
                <c:pt idx="8100">
                  <c:v>146.3666667</c:v>
                </c:pt>
                <c:pt idx="8101">
                  <c:v>146.4</c:v>
                </c:pt>
                <c:pt idx="8102">
                  <c:v>146.43333329999999</c:v>
                </c:pt>
                <c:pt idx="8103">
                  <c:v>146.46666669999999</c:v>
                </c:pt>
                <c:pt idx="8104">
                  <c:v>146.5</c:v>
                </c:pt>
                <c:pt idx="8105">
                  <c:v>146.53333330000001</c:v>
                </c:pt>
                <c:pt idx="8106">
                  <c:v>146.56666669999998</c:v>
                </c:pt>
                <c:pt idx="8107">
                  <c:v>146.6</c:v>
                </c:pt>
                <c:pt idx="8108">
                  <c:v>146.6333333</c:v>
                </c:pt>
                <c:pt idx="8109">
                  <c:v>146.66666669999998</c:v>
                </c:pt>
                <c:pt idx="8110">
                  <c:v>146.69999999999999</c:v>
                </c:pt>
                <c:pt idx="8111">
                  <c:v>146.7333333</c:v>
                </c:pt>
                <c:pt idx="8112">
                  <c:v>146.76666669999994</c:v>
                </c:pt>
                <c:pt idx="8113">
                  <c:v>146.80000000000001</c:v>
                </c:pt>
                <c:pt idx="8114">
                  <c:v>146.83333329999999</c:v>
                </c:pt>
                <c:pt idx="8115">
                  <c:v>146.8666667</c:v>
                </c:pt>
                <c:pt idx="8116">
                  <c:v>146.9</c:v>
                </c:pt>
                <c:pt idx="8117">
                  <c:v>146.93333329999999</c:v>
                </c:pt>
                <c:pt idx="8118">
                  <c:v>146.96666669999999</c:v>
                </c:pt>
                <c:pt idx="8119">
                  <c:v>147</c:v>
                </c:pt>
                <c:pt idx="8120">
                  <c:v>147.03333330000001</c:v>
                </c:pt>
                <c:pt idx="8121">
                  <c:v>147.06666669999998</c:v>
                </c:pt>
                <c:pt idx="8122">
                  <c:v>147.1</c:v>
                </c:pt>
                <c:pt idx="8123">
                  <c:v>147.1333333</c:v>
                </c:pt>
                <c:pt idx="8124">
                  <c:v>147.16666669999998</c:v>
                </c:pt>
                <c:pt idx="8125">
                  <c:v>147.19999999999999</c:v>
                </c:pt>
                <c:pt idx="8126">
                  <c:v>147.2333333</c:v>
                </c:pt>
                <c:pt idx="8127">
                  <c:v>147.26666669999994</c:v>
                </c:pt>
                <c:pt idx="8128">
                  <c:v>147.30000000000001</c:v>
                </c:pt>
                <c:pt idx="8129">
                  <c:v>147.33333329999999</c:v>
                </c:pt>
                <c:pt idx="8130">
                  <c:v>147.3666667</c:v>
                </c:pt>
                <c:pt idx="8131">
                  <c:v>147.4</c:v>
                </c:pt>
                <c:pt idx="8132">
                  <c:v>147.43333329999999</c:v>
                </c:pt>
                <c:pt idx="8133">
                  <c:v>147.46666669999999</c:v>
                </c:pt>
                <c:pt idx="8134">
                  <c:v>147.5</c:v>
                </c:pt>
                <c:pt idx="8135">
                  <c:v>147.53333330000001</c:v>
                </c:pt>
                <c:pt idx="8136">
                  <c:v>147.56666669999998</c:v>
                </c:pt>
                <c:pt idx="8137">
                  <c:v>147.6</c:v>
                </c:pt>
                <c:pt idx="8138">
                  <c:v>147.6333333</c:v>
                </c:pt>
                <c:pt idx="8139">
                  <c:v>147.66666669999998</c:v>
                </c:pt>
                <c:pt idx="8140">
                  <c:v>147.69999999999999</c:v>
                </c:pt>
                <c:pt idx="8141">
                  <c:v>147.7333333</c:v>
                </c:pt>
                <c:pt idx="8142">
                  <c:v>147.76666669999994</c:v>
                </c:pt>
                <c:pt idx="8143">
                  <c:v>147.80000000000001</c:v>
                </c:pt>
                <c:pt idx="8144">
                  <c:v>147.83333329999999</c:v>
                </c:pt>
                <c:pt idx="8145">
                  <c:v>147.8666667</c:v>
                </c:pt>
                <c:pt idx="8146">
                  <c:v>147.9</c:v>
                </c:pt>
                <c:pt idx="8147">
                  <c:v>147.93333329999999</c:v>
                </c:pt>
                <c:pt idx="8148">
                  <c:v>147.96666669999999</c:v>
                </c:pt>
                <c:pt idx="8149">
                  <c:v>148</c:v>
                </c:pt>
                <c:pt idx="8150">
                  <c:v>148.03333330000001</c:v>
                </c:pt>
                <c:pt idx="8151">
                  <c:v>148.06666669999998</c:v>
                </c:pt>
                <c:pt idx="8152">
                  <c:v>148.1</c:v>
                </c:pt>
                <c:pt idx="8153">
                  <c:v>148.1333333</c:v>
                </c:pt>
                <c:pt idx="8154">
                  <c:v>148.16666669999998</c:v>
                </c:pt>
                <c:pt idx="8155">
                  <c:v>148.19999999999999</c:v>
                </c:pt>
                <c:pt idx="8156">
                  <c:v>148.2333333</c:v>
                </c:pt>
                <c:pt idx="8157">
                  <c:v>148.26666669999994</c:v>
                </c:pt>
                <c:pt idx="8158">
                  <c:v>148.30000000000001</c:v>
                </c:pt>
                <c:pt idx="8159">
                  <c:v>148.33333329999999</c:v>
                </c:pt>
                <c:pt idx="8160">
                  <c:v>148.3666667</c:v>
                </c:pt>
                <c:pt idx="8161">
                  <c:v>148.4</c:v>
                </c:pt>
                <c:pt idx="8162">
                  <c:v>148.43333329999999</c:v>
                </c:pt>
                <c:pt idx="8163">
                  <c:v>148.46666669999999</c:v>
                </c:pt>
                <c:pt idx="8164">
                  <c:v>148.5</c:v>
                </c:pt>
                <c:pt idx="8165">
                  <c:v>148.53333330000001</c:v>
                </c:pt>
                <c:pt idx="8166">
                  <c:v>148.56666669999998</c:v>
                </c:pt>
                <c:pt idx="8167">
                  <c:v>148.6</c:v>
                </c:pt>
                <c:pt idx="8168">
                  <c:v>148.6333333</c:v>
                </c:pt>
                <c:pt idx="8169">
                  <c:v>148.66666669999998</c:v>
                </c:pt>
                <c:pt idx="8170">
                  <c:v>148.69999999999999</c:v>
                </c:pt>
                <c:pt idx="8171">
                  <c:v>148.7333333</c:v>
                </c:pt>
                <c:pt idx="8172">
                  <c:v>148.76666669999994</c:v>
                </c:pt>
                <c:pt idx="8173">
                  <c:v>148.80000000000001</c:v>
                </c:pt>
                <c:pt idx="8174">
                  <c:v>148.83333329999999</c:v>
                </c:pt>
                <c:pt idx="8175">
                  <c:v>148.8666667</c:v>
                </c:pt>
                <c:pt idx="8176">
                  <c:v>148.9</c:v>
                </c:pt>
                <c:pt idx="8177">
                  <c:v>148.93333329999999</c:v>
                </c:pt>
                <c:pt idx="8178">
                  <c:v>148.96666669999999</c:v>
                </c:pt>
                <c:pt idx="8179">
                  <c:v>149</c:v>
                </c:pt>
                <c:pt idx="8180">
                  <c:v>149.03333330000001</c:v>
                </c:pt>
                <c:pt idx="8181">
                  <c:v>149.06666669999998</c:v>
                </c:pt>
                <c:pt idx="8182">
                  <c:v>149.1</c:v>
                </c:pt>
                <c:pt idx="8183">
                  <c:v>149.1333333</c:v>
                </c:pt>
                <c:pt idx="8184">
                  <c:v>149.16666669999998</c:v>
                </c:pt>
                <c:pt idx="8185">
                  <c:v>149.19999999999999</c:v>
                </c:pt>
                <c:pt idx="8186">
                  <c:v>149.2333333</c:v>
                </c:pt>
                <c:pt idx="8187">
                  <c:v>149.26666669999994</c:v>
                </c:pt>
                <c:pt idx="8188">
                  <c:v>149.30000000000001</c:v>
                </c:pt>
                <c:pt idx="8189">
                  <c:v>149.33333329999999</c:v>
                </c:pt>
                <c:pt idx="8190">
                  <c:v>149.3666667</c:v>
                </c:pt>
                <c:pt idx="8191">
                  <c:v>149.4</c:v>
                </c:pt>
                <c:pt idx="8192">
                  <c:v>149.43333329999999</c:v>
                </c:pt>
                <c:pt idx="8193">
                  <c:v>149.46666669999999</c:v>
                </c:pt>
                <c:pt idx="8194">
                  <c:v>149.5</c:v>
                </c:pt>
                <c:pt idx="8195">
                  <c:v>149.53333330000001</c:v>
                </c:pt>
                <c:pt idx="8196">
                  <c:v>149.56666669999998</c:v>
                </c:pt>
                <c:pt idx="8197">
                  <c:v>149.6</c:v>
                </c:pt>
                <c:pt idx="8198">
                  <c:v>149.6333333</c:v>
                </c:pt>
                <c:pt idx="8199">
                  <c:v>149.66666669999998</c:v>
                </c:pt>
                <c:pt idx="8200">
                  <c:v>149.69999999999999</c:v>
                </c:pt>
                <c:pt idx="8201">
                  <c:v>149.7333333</c:v>
                </c:pt>
                <c:pt idx="8202">
                  <c:v>149.76666669999994</c:v>
                </c:pt>
                <c:pt idx="8203">
                  <c:v>149.80000000000001</c:v>
                </c:pt>
                <c:pt idx="8204">
                  <c:v>149.83333329999999</c:v>
                </c:pt>
                <c:pt idx="8205">
                  <c:v>149.8666667</c:v>
                </c:pt>
                <c:pt idx="8206">
                  <c:v>149.9</c:v>
                </c:pt>
                <c:pt idx="8207">
                  <c:v>149.93333329999999</c:v>
                </c:pt>
                <c:pt idx="8208">
                  <c:v>149.96666669999999</c:v>
                </c:pt>
                <c:pt idx="8209">
                  <c:v>150</c:v>
                </c:pt>
                <c:pt idx="8210">
                  <c:v>150.03333330000001</c:v>
                </c:pt>
                <c:pt idx="8211">
                  <c:v>150.06666669999998</c:v>
                </c:pt>
                <c:pt idx="8212">
                  <c:v>150.1</c:v>
                </c:pt>
                <c:pt idx="8213">
                  <c:v>150.1333333</c:v>
                </c:pt>
                <c:pt idx="8214">
                  <c:v>150.16666669999998</c:v>
                </c:pt>
                <c:pt idx="8215">
                  <c:v>150.19999999999999</c:v>
                </c:pt>
                <c:pt idx="8216">
                  <c:v>150.2333333</c:v>
                </c:pt>
                <c:pt idx="8217">
                  <c:v>150.26666669999994</c:v>
                </c:pt>
                <c:pt idx="8218">
                  <c:v>150.30000000000001</c:v>
                </c:pt>
                <c:pt idx="8219">
                  <c:v>150.33333329999999</c:v>
                </c:pt>
                <c:pt idx="8220">
                  <c:v>150.3666667</c:v>
                </c:pt>
                <c:pt idx="8221">
                  <c:v>150.4</c:v>
                </c:pt>
                <c:pt idx="8222">
                  <c:v>150.43333329999999</c:v>
                </c:pt>
                <c:pt idx="8223">
                  <c:v>150.46666669999999</c:v>
                </c:pt>
                <c:pt idx="8224">
                  <c:v>150.5</c:v>
                </c:pt>
                <c:pt idx="8225">
                  <c:v>150.53333330000001</c:v>
                </c:pt>
                <c:pt idx="8226">
                  <c:v>150.56666669999998</c:v>
                </c:pt>
                <c:pt idx="8227">
                  <c:v>150.6</c:v>
                </c:pt>
                <c:pt idx="8228">
                  <c:v>150.6333333</c:v>
                </c:pt>
                <c:pt idx="8229">
                  <c:v>150.66666669999998</c:v>
                </c:pt>
                <c:pt idx="8230">
                  <c:v>150.69999999999999</c:v>
                </c:pt>
                <c:pt idx="8231">
                  <c:v>150.7333333</c:v>
                </c:pt>
                <c:pt idx="8232">
                  <c:v>150.76666669999994</c:v>
                </c:pt>
                <c:pt idx="8233">
                  <c:v>150.80000000000001</c:v>
                </c:pt>
                <c:pt idx="8234">
                  <c:v>150.83333329999999</c:v>
                </c:pt>
                <c:pt idx="8235">
                  <c:v>150.8666667</c:v>
                </c:pt>
                <c:pt idx="8236">
                  <c:v>150.9</c:v>
                </c:pt>
                <c:pt idx="8237">
                  <c:v>150.93333329999999</c:v>
                </c:pt>
                <c:pt idx="8238">
                  <c:v>150.96666669999999</c:v>
                </c:pt>
                <c:pt idx="8239">
                  <c:v>151</c:v>
                </c:pt>
                <c:pt idx="8240">
                  <c:v>151.03333330000001</c:v>
                </c:pt>
                <c:pt idx="8241">
                  <c:v>151.06666669999998</c:v>
                </c:pt>
                <c:pt idx="8242">
                  <c:v>151.1</c:v>
                </c:pt>
                <c:pt idx="8243">
                  <c:v>151.1333333</c:v>
                </c:pt>
                <c:pt idx="8244">
                  <c:v>151.16666669999998</c:v>
                </c:pt>
                <c:pt idx="8245">
                  <c:v>151.19999999999999</c:v>
                </c:pt>
                <c:pt idx="8246">
                  <c:v>151.2333333</c:v>
                </c:pt>
                <c:pt idx="8247">
                  <c:v>151.26666669999994</c:v>
                </c:pt>
                <c:pt idx="8248">
                  <c:v>151.30000000000001</c:v>
                </c:pt>
                <c:pt idx="8249">
                  <c:v>151.33333329999999</c:v>
                </c:pt>
                <c:pt idx="8250">
                  <c:v>151.3666667</c:v>
                </c:pt>
                <c:pt idx="8251">
                  <c:v>151.4</c:v>
                </c:pt>
                <c:pt idx="8252">
                  <c:v>151.43333329999999</c:v>
                </c:pt>
                <c:pt idx="8253">
                  <c:v>151.46666669999999</c:v>
                </c:pt>
                <c:pt idx="8254">
                  <c:v>151.5</c:v>
                </c:pt>
                <c:pt idx="8255">
                  <c:v>151.53333330000001</c:v>
                </c:pt>
                <c:pt idx="8256">
                  <c:v>151.56666669999998</c:v>
                </c:pt>
                <c:pt idx="8257">
                  <c:v>151.6</c:v>
                </c:pt>
                <c:pt idx="8258">
                  <c:v>151.6333333</c:v>
                </c:pt>
                <c:pt idx="8259">
                  <c:v>151.66666669999998</c:v>
                </c:pt>
                <c:pt idx="8260">
                  <c:v>151.69999999999999</c:v>
                </c:pt>
                <c:pt idx="8261">
                  <c:v>151.7333333</c:v>
                </c:pt>
                <c:pt idx="8262">
                  <c:v>151.76666669999994</c:v>
                </c:pt>
                <c:pt idx="8263">
                  <c:v>151.80000000000001</c:v>
                </c:pt>
                <c:pt idx="8264">
                  <c:v>151.83333329999999</c:v>
                </c:pt>
                <c:pt idx="8265">
                  <c:v>151.8666667</c:v>
                </c:pt>
                <c:pt idx="8266">
                  <c:v>151.9</c:v>
                </c:pt>
                <c:pt idx="8267">
                  <c:v>151.93333329999999</c:v>
                </c:pt>
                <c:pt idx="8268">
                  <c:v>151.96666669999999</c:v>
                </c:pt>
                <c:pt idx="8269">
                  <c:v>152</c:v>
                </c:pt>
                <c:pt idx="8270">
                  <c:v>152.03333330000001</c:v>
                </c:pt>
                <c:pt idx="8271">
                  <c:v>152.06666669999998</c:v>
                </c:pt>
                <c:pt idx="8272">
                  <c:v>152.1</c:v>
                </c:pt>
                <c:pt idx="8273">
                  <c:v>152.1333333</c:v>
                </c:pt>
                <c:pt idx="8274">
                  <c:v>152.16666669999998</c:v>
                </c:pt>
                <c:pt idx="8275">
                  <c:v>152.19999999999999</c:v>
                </c:pt>
                <c:pt idx="8276">
                  <c:v>152.2333333</c:v>
                </c:pt>
                <c:pt idx="8277">
                  <c:v>152.26666669999994</c:v>
                </c:pt>
                <c:pt idx="8278">
                  <c:v>152.30000000000001</c:v>
                </c:pt>
                <c:pt idx="8279">
                  <c:v>152.33333329999999</c:v>
                </c:pt>
                <c:pt idx="8280">
                  <c:v>152.3666667</c:v>
                </c:pt>
                <c:pt idx="8281">
                  <c:v>152.4</c:v>
                </c:pt>
                <c:pt idx="8282">
                  <c:v>152.43333329999999</c:v>
                </c:pt>
                <c:pt idx="8283">
                  <c:v>152.46666669999999</c:v>
                </c:pt>
                <c:pt idx="8284">
                  <c:v>152.5</c:v>
                </c:pt>
                <c:pt idx="8285">
                  <c:v>152.53333330000001</c:v>
                </c:pt>
                <c:pt idx="8286">
                  <c:v>152.56666669999998</c:v>
                </c:pt>
                <c:pt idx="8287">
                  <c:v>152.6</c:v>
                </c:pt>
                <c:pt idx="8288">
                  <c:v>152.6333333</c:v>
                </c:pt>
                <c:pt idx="8289">
                  <c:v>152.66666669999998</c:v>
                </c:pt>
                <c:pt idx="8290">
                  <c:v>152.69999999999999</c:v>
                </c:pt>
                <c:pt idx="8291">
                  <c:v>152.7333333</c:v>
                </c:pt>
                <c:pt idx="8292">
                  <c:v>152.76666669999994</c:v>
                </c:pt>
                <c:pt idx="8293">
                  <c:v>152.80000000000001</c:v>
                </c:pt>
                <c:pt idx="8294">
                  <c:v>152.83333329999999</c:v>
                </c:pt>
                <c:pt idx="8295">
                  <c:v>152.8666667</c:v>
                </c:pt>
                <c:pt idx="8296">
                  <c:v>152.9</c:v>
                </c:pt>
                <c:pt idx="8297">
                  <c:v>152.93333329999999</c:v>
                </c:pt>
                <c:pt idx="8298">
                  <c:v>152.96666669999999</c:v>
                </c:pt>
                <c:pt idx="8299">
                  <c:v>153</c:v>
                </c:pt>
                <c:pt idx="8300">
                  <c:v>153.03333330000001</c:v>
                </c:pt>
                <c:pt idx="8301">
                  <c:v>153.06666669999998</c:v>
                </c:pt>
                <c:pt idx="8302">
                  <c:v>153.1</c:v>
                </c:pt>
                <c:pt idx="8303">
                  <c:v>153.1333333</c:v>
                </c:pt>
                <c:pt idx="8304">
                  <c:v>153.16666669999998</c:v>
                </c:pt>
                <c:pt idx="8305">
                  <c:v>153.19999999999999</c:v>
                </c:pt>
                <c:pt idx="8306">
                  <c:v>153.2333333</c:v>
                </c:pt>
                <c:pt idx="8307">
                  <c:v>153.26666669999994</c:v>
                </c:pt>
                <c:pt idx="8308">
                  <c:v>153.30000000000001</c:v>
                </c:pt>
                <c:pt idx="8309">
                  <c:v>153.33333329999999</c:v>
                </c:pt>
                <c:pt idx="8310">
                  <c:v>153.3666667</c:v>
                </c:pt>
                <c:pt idx="8311">
                  <c:v>153.4</c:v>
                </c:pt>
                <c:pt idx="8312">
                  <c:v>153.43333329999999</c:v>
                </c:pt>
                <c:pt idx="8313">
                  <c:v>153.46666669999999</c:v>
                </c:pt>
                <c:pt idx="8314">
                  <c:v>153.5</c:v>
                </c:pt>
                <c:pt idx="8315">
                  <c:v>153.53333330000001</c:v>
                </c:pt>
                <c:pt idx="8316">
                  <c:v>153.56666669999998</c:v>
                </c:pt>
                <c:pt idx="8317">
                  <c:v>153.6</c:v>
                </c:pt>
                <c:pt idx="8318">
                  <c:v>153.6333333</c:v>
                </c:pt>
                <c:pt idx="8319">
                  <c:v>153.66666669999998</c:v>
                </c:pt>
                <c:pt idx="8320">
                  <c:v>153.69999999999999</c:v>
                </c:pt>
                <c:pt idx="8321">
                  <c:v>153.7333333</c:v>
                </c:pt>
                <c:pt idx="8322">
                  <c:v>153.76666669999994</c:v>
                </c:pt>
                <c:pt idx="8323">
                  <c:v>153.80000000000001</c:v>
                </c:pt>
                <c:pt idx="8324">
                  <c:v>153.83333329999999</c:v>
                </c:pt>
                <c:pt idx="8325">
                  <c:v>153.8666667</c:v>
                </c:pt>
                <c:pt idx="8326">
                  <c:v>153.9</c:v>
                </c:pt>
                <c:pt idx="8327">
                  <c:v>153.93333329999999</c:v>
                </c:pt>
                <c:pt idx="8328">
                  <c:v>153.96666669999999</c:v>
                </c:pt>
                <c:pt idx="8329">
                  <c:v>154</c:v>
                </c:pt>
                <c:pt idx="8330">
                  <c:v>154.03333330000001</c:v>
                </c:pt>
                <c:pt idx="8331">
                  <c:v>154.06666669999998</c:v>
                </c:pt>
                <c:pt idx="8332">
                  <c:v>154.1</c:v>
                </c:pt>
                <c:pt idx="8333">
                  <c:v>154.1333333</c:v>
                </c:pt>
                <c:pt idx="8334">
                  <c:v>154.16666669999998</c:v>
                </c:pt>
                <c:pt idx="8335">
                  <c:v>154.19999999999999</c:v>
                </c:pt>
                <c:pt idx="8336">
                  <c:v>154.2333333</c:v>
                </c:pt>
                <c:pt idx="8337">
                  <c:v>154.26666669999994</c:v>
                </c:pt>
                <c:pt idx="8338">
                  <c:v>154.30000000000001</c:v>
                </c:pt>
                <c:pt idx="8339">
                  <c:v>154.33333329999999</c:v>
                </c:pt>
                <c:pt idx="8340">
                  <c:v>154.3666667</c:v>
                </c:pt>
                <c:pt idx="8341">
                  <c:v>154.4</c:v>
                </c:pt>
                <c:pt idx="8342">
                  <c:v>154.43333329999999</c:v>
                </c:pt>
                <c:pt idx="8343">
                  <c:v>154.46666669999999</c:v>
                </c:pt>
                <c:pt idx="8344">
                  <c:v>154.5</c:v>
                </c:pt>
                <c:pt idx="8345">
                  <c:v>154.53333330000001</c:v>
                </c:pt>
                <c:pt idx="8346">
                  <c:v>154.56666669999998</c:v>
                </c:pt>
                <c:pt idx="8347">
                  <c:v>154.6</c:v>
                </c:pt>
                <c:pt idx="8348">
                  <c:v>154.6333333</c:v>
                </c:pt>
                <c:pt idx="8349">
                  <c:v>154.66666669999998</c:v>
                </c:pt>
                <c:pt idx="8350">
                  <c:v>154.69999999999999</c:v>
                </c:pt>
                <c:pt idx="8351">
                  <c:v>154.7333333</c:v>
                </c:pt>
                <c:pt idx="8352">
                  <c:v>154.76666669999994</c:v>
                </c:pt>
                <c:pt idx="8353">
                  <c:v>154.80000000000001</c:v>
                </c:pt>
                <c:pt idx="8354">
                  <c:v>154.83333329999999</c:v>
                </c:pt>
                <c:pt idx="8355">
                  <c:v>154.8666667</c:v>
                </c:pt>
                <c:pt idx="8356">
                  <c:v>154.9</c:v>
                </c:pt>
                <c:pt idx="8357">
                  <c:v>154.93333329999999</c:v>
                </c:pt>
                <c:pt idx="8358">
                  <c:v>154.96666669999999</c:v>
                </c:pt>
                <c:pt idx="8359">
                  <c:v>155</c:v>
                </c:pt>
                <c:pt idx="8360">
                  <c:v>155.03333330000001</c:v>
                </c:pt>
                <c:pt idx="8361">
                  <c:v>155.06666669999998</c:v>
                </c:pt>
                <c:pt idx="8362">
                  <c:v>155.1</c:v>
                </c:pt>
                <c:pt idx="8363">
                  <c:v>155.1333333</c:v>
                </c:pt>
                <c:pt idx="8364">
                  <c:v>155.16666669999998</c:v>
                </c:pt>
                <c:pt idx="8365">
                  <c:v>155.19999999999999</c:v>
                </c:pt>
                <c:pt idx="8366">
                  <c:v>155.2333333</c:v>
                </c:pt>
                <c:pt idx="8367">
                  <c:v>155.26666669999994</c:v>
                </c:pt>
                <c:pt idx="8368">
                  <c:v>155.30000000000001</c:v>
                </c:pt>
                <c:pt idx="8369">
                  <c:v>155.33333329999999</c:v>
                </c:pt>
                <c:pt idx="8370">
                  <c:v>155.3666667</c:v>
                </c:pt>
                <c:pt idx="8371">
                  <c:v>155.4</c:v>
                </c:pt>
                <c:pt idx="8372">
                  <c:v>155.43333329999999</c:v>
                </c:pt>
                <c:pt idx="8373">
                  <c:v>155.46666669999999</c:v>
                </c:pt>
                <c:pt idx="8374">
                  <c:v>155.5</c:v>
                </c:pt>
                <c:pt idx="8375">
                  <c:v>155.53333330000001</c:v>
                </c:pt>
                <c:pt idx="8376">
                  <c:v>155.56666669999998</c:v>
                </c:pt>
                <c:pt idx="8377">
                  <c:v>155.6</c:v>
                </c:pt>
                <c:pt idx="8378">
                  <c:v>155.6333333</c:v>
                </c:pt>
                <c:pt idx="8379">
                  <c:v>155.66666669999998</c:v>
                </c:pt>
                <c:pt idx="8380">
                  <c:v>155.69999999999999</c:v>
                </c:pt>
                <c:pt idx="8381">
                  <c:v>155.7333333</c:v>
                </c:pt>
                <c:pt idx="8382">
                  <c:v>155.76666669999994</c:v>
                </c:pt>
                <c:pt idx="8383">
                  <c:v>155.80000000000001</c:v>
                </c:pt>
                <c:pt idx="8384">
                  <c:v>155.83333329999999</c:v>
                </c:pt>
                <c:pt idx="8385">
                  <c:v>155.8666667</c:v>
                </c:pt>
                <c:pt idx="8386">
                  <c:v>155.9</c:v>
                </c:pt>
                <c:pt idx="8387">
                  <c:v>155.93333329999999</c:v>
                </c:pt>
                <c:pt idx="8388">
                  <c:v>155.96666669999999</c:v>
                </c:pt>
                <c:pt idx="8389">
                  <c:v>156</c:v>
                </c:pt>
                <c:pt idx="8390">
                  <c:v>156.03333330000001</c:v>
                </c:pt>
                <c:pt idx="8391">
                  <c:v>156.06666669999998</c:v>
                </c:pt>
                <c:pt idx="8392">
                  <c:v>156.1</c:v>
                </c:pt>
                <c:pt idx="8393">
                  <c:v>156.1333333</c:v>
                </c:pt>
                <c:pt idx="8394">
                  <c:v>156.16666669999998</c:v>
                </c:pt>
                <c:pt idx="8395">
                  <c:v>156.19999999999999</c:v>
                </c:pt>
                <c:pt idx="8396">
                  <c:v>156.2333333</c:v>
                </c:pt>
                <c:pt idx="8397">
                  <c:v>156.26666669999994</c:v>
                </c:pt>
                <c:pt idx="8398">
                  <c:v>156.30000000000001</c:v>
                </c:pt>
                <c:pt idx="8399">
                  <c:v>156.33333329999999</c:v>
                </c:pt>
                <c:pt idx="8400">
                  <c:v>156.3666667</c:v>
                </c:pt>
                <c:pt idx="8401">
                  <c:v>156.4</c:v>
                </c:pt>
                <c:pt idx="8402">
                  <c:v>156.43333329999999</c:v>
                </c:pt>
                <c:pt idx="8403">
                  <c:v>156.46666669999999</c:v>
                </c:pt>
                <c:pt idx="8404">
                  <c:v>156.5</c:v>
                </c:pt>
                <c:pt idx="8405">
                  <c:v>156.53333330000001</c:v>
                </c:pt>
                <c:pt idx="8406">
                  <c:v>156.56666669999998</c:v>
                </c:pt>
                <c:pt idx="8407">
                  <c:v>156.6</c:v>
                </c:pt>
                <c:pt idx="8408">
                  <c:v>156.6333333</c:v>
                </c:pt>
                <c:pt idx="8409">
                  <c:v>156.66666669999998</c:v>
                </c:pt>
                <c:pt idx="8410">
                  <c:v>156.69999999999999</c:v>
                </c:pt>
                <c:pt idx="8411">
                  <c:v>156.7333333</c:v>
                </c:pt>
                <c:pt idx="8412">
                  <c:v>156.76666669999994</c:v>
                </c:pt>
                <c:pt idx="8413">
                  <c:v>156.80000000000001</c:v>
                </c:pt>
                <c:pt idx="8414">
                  <c:v>156.83333329999999</c:v>
                </c:pt>
                <c:pt idx="8415">
                  <c:v>156.8666667</c:v>
                </c:pt>
                <c:pt idx="8416">
                  <c:v>156.9</c:v>
                </c:pt>
                <c:pt idx="8417">
                  <c:v>156.93333329999999</c:v>
                </c:pt>
                <c:pt idx="8418">
                  <c:v>156.96666669999999</c:v>
                </c:pt>
                <c:pt idx="8419">
                  <c:v>157</c:v>
                </c:pt>
                <c:pt idx="8420">
                  <c:v>157.03333330000001</c:v>
                </c:pt>
                <c:pt idx="8421">
                  <c:v>157.06666669999998</c:v>
                </c:pt>
                <c:pt idx="8422">
                  <c:v>157.1</c:v>
                </c:pt>
                <c:pt idx="8423">
                  <c:v>157.1333333</c:v>
                </c:pt>
                <c:pt idx="8424">
                  <c:v>157.16666669999998</c:v>
                </c:pt>
                <c:pt idx="8425">
                  <c:v>157.19999999999999</c:v>
                </c:pt>
                <c:pt idx="8426">
                  <c:v>157.2333333</c:v>
                </c:pt>
                <c:pt idx="8427">
                  <c:v>157.26666669999994</c:v>
                </c:pt>
                <c:pt idx="8428">
                  <c:v>157.30000000000001</c:v>
                </c:pt>
                <c:pt idx="8429">
                  <c:v>157.33333329999999</c:v>
                </c:pt>
                <c:pt idx="8430">
                  <c:v>157.3666667</c:v>
                </c:pt>
                <c:pt idx="8431">
                  <c:v>157.4</c:v>
                </c:pt>
                <c:pt idx="8432">
                  <c:v>157.43333329999999</c:v>
                </c:pt>
                <c:pt idx="8433">
                  <c:v>157.46666669999999</c:v>
                </c:pt>
                <c:pt idx="8434">
                  <c:v>157.5</c:v>
                </c:pt>
                <c:pt idx="8435">
                  <c:v>157.53333330000001</c:v>
                </c:pt>
                <c:pt idx="8436">
                  <c:v>157.56666669999998</c:v>
                </c:pt>
                <c:pt idx="8437">
                  <c:v>157.6</c:v>
                </c:pt>
                <c:pt idx="8438">
                  <c:v>157.6333333</c:v>
                </c:pt>
                <c:pt idx="8439">
                  <c:v>157.66666669999998</c:v>
                </c:pt>
                <c:pt idx="8440">
                  <c:v>157.69999999999999</c:v>
                </c:pt>
                <c:pt idx="8441">
                  <c:v>157.7333333</c:v>
                </c:pt>
                <c:pt idx="8442">
                  <c:v>157.76666669999994</c:v>
                </c:pt>
                <c:pt idx="8443">
                  <c:v>157.80000000000001</c:v>
                </c:pt>
                <c:pt idx="8444">
                  <c:v>157.83333329999999</c:v>
                </c:pt>
                <c:pt idx="8445">
                  <c:v>157.8666667</c:v>
                </c:pt>
                <c:pt idx="8446">
                  <c:v>157.9</c:v>
                </c:pt>
                <c:pt idx="8447">
                  <c:v>157.93333329999999</c:v>
                </c:pt>
                <c:pt idx="8448">
                  <c:v>157.96666669999999</c:v>
                </c:pt>
                <c:pt idx="8449">
                  <c:v>158</c:v>
                </c:pt>
                <c:pt idx="8450">
                  <c:v>158.03333330000001</c:v>
                </c:pt>
                <c:pt idx="8451">
                  <c:v>158.06666669999998</c:v>
                </c:pt>
                <c:pt idx="8452">
                  <c:v>158.1</c:v>
                </c:pt>
                <c:pt idx="8453">
                  <c:v>158.1333333</c:v>
                </c:pt>
                <c:pt idx="8454">
                  <c:v>158.16666669999998</c:v>
                </c:pt>
                <c:pt idx="8455">
                  <c:v>158.19999999999999</c:v>
                </c:pt>
                <c:pt idx="8456">
                  <c:v>158.2333333</c:v>
                </c:pt>
                <c:pt idx="8457">
                  <c:v>158.26666669999994</c:v>
                </c:pt>
                <c:pt idx="8458">
                  <c:v>158.30000000000001</c:v>
                </c:pt>
                <c:pt idx="8459">
                  <c:v>158.33333329999999</c:v>
                </c:pt>
                <c:pt idx="8460">
                  <c:v>158.3666667</c:v>
                </c:pt>
                <c:pt idx="8461">
                  <c:v>158.4</c:v>
                </c:pt>
                <c:pt idx="8462">
                  <c:v>158.43333329999999</c:v>
                </c:pt>
                <c:pt idx="8463">
                  <c:v>158.46666669999999</c:v>
                </c:pt>
                <c:pt idx="8464">
                  <c:v>158.5</c:v>
                </c:pt>
                <c:pt idx="8465">
                  <c:v>158.53333330000001</c:v>
                </c:pt>
                <c:pt idx="8466">
                  <c:v>158.56666669999998</c:v>
                </c:pt>
                <c:pt idx="8467">
                  <c:v>158.6</c:v>
                </c:pt>
                <c:pt idx="8468">
                  <c:v>158.6333333</c:v>
                </c:pt>
                <c:pt idx="8469">
                  <c:v>158.66666669999998</c:v>
                </c:pt>
                <c:pt idx="8470">
                  <c:v>158.69999999999999</c:v>
                </c:pt>
                <c:pt idx="8471">
                  <c:v>158.7333333</c:v>
                </c:pt>
                <c:pt idx="8472">
                  <c:v>158.76666669999994</c:v>
                </c:pt>
                <c:pt idx="8473">
                  <c:v>158.80000000000001</c:v>
                </c:pt>
                <c:pt idx="8474">
                  <c:v>158.83333329999999</c:v>
                </c:pt>
                <c:pt idx="8475">
                  <c:v>158.8666667</c:v>
                </c:pt>
                <c:pt idx="8476">
                  <c:v>158.9</c:v>
                </c:pt>
                <c:pt idx="8477">
                  <c:v>158.93333329999999</c:v>
                </c:pt>
                <c:pt idx="8478">
                  <c:v>158.96666669999999</c:v>
                </c:pt>
                <c:pt idx="8479">
                  <c:v>159</c:v>
                </c:pt>
                <c:pt idx="8480">
                  <c:v>159.03333330000001</c:v>
                </c:pt>
                <c:pt idx="8481">
                  <c:v>159.06666669999998</c:v>
                </c:pt>
                <c:pt idx="8482">
                  <c:v>159.1</c:v>
                </c:pt>
                <c:pt idx="8483">
                  <c:v>159.1333333</c:v>
                </c:pt>
                <c:pt idx="8484">
                  <c:v>159.16666669999998</c:v>
                </c:pt>
                <c:pt idx="8485">
                  <c:v>159.19999999999999</c:v>
                </c:pt>
                <c:pt idx="8486">
                  <c:v>159.2333333</c:v>
                </c:pt>
                <c:pt idx="8487">
                  <c:v>159.26666669999994</c:v>
                </c:pt>
                <c:pt idx="8488">
                  <c:v>159.30000000000001</c:v>
                </c:pt>
                <c:pt idx="8489">
                  <c:v>159.33333329999999</c:v>
                </c:pt>
                <c:pt idx="8490">
                  <c:v>159.3666667</c:v>
                </c:pt>
                <c:pt idx="8491">
                  <c:v>159.4</c:v>
                </c:pt>
                <c:pt idx="8492">
                  <c:v>159.43333329999999</c:v>
                </c:pt>
                <c:pt idx="8493">
                  <c:v>159.46666669999999</c:v>
                </c:pt>
                <c:pt idx="8494">
                  <c:v>159.5</c:v>
                </c:pt>
                <c:pt idx="8495">
                  <c:v>159.53333330000001</c:v>
                </c:pt>
                <c:pt idx="8496">
                  <c:v>159.56666669999998</c:v>
                </c:pt>
                <c:pt idx="8497">
                  <c:v>159.6</c:v>
                </c:pt>
                <c:pt idx="8498">
                  <c:v>159.6333333</c:v>
                </c:pt>
                <c:pt idx="8499">
                  <c:v>159.66666669999998</c:v>
                </c:pt>
                <c:pt idx="8500">
                  <c:v>159.69999999999999</c:v>
                </c:pt>
                <c:pt idx="8501">
                  <c:v>159.7333333</c:v>
                </c:pt>
                <c:pt idx="8502">
                  <c:v>159.76666669999994</c:v>
                </c:pt>
                <c:pt idx="8503">
                  <c:v>159.80000000000001</c:v>
                </c:pt>
                <c:pt idx="8504">
                  <c:v>159.83333329999999</c:v>
                </c:pt>
                <c:pt idx="8505">
                  <c:v>159.8666667</c:v>
                </c:pt>
                <c:pt idx="8506">
                  <c:v>159.9</c:v>
                </c:pt>
                <c:pt idx="8507">
                  <c:v>159.93333329999999</c:v>
                </c:pt>
                <c:pt idx="8508">
                  <c:v>159.96666669999999</c:v>
                </c:pt>
                <c:pt idx="8509">
                  <c:v>160</c:v>
                </c:pt>
                <c:pt idx="8510">
                  <c:v>160.03333330000001</c:v>
                </c:pt>
                <c:pt idx="8511">
                  <c:v>160.06666669999998</c:v>
                </c:pt>
                <c:pt idx="8512">
                  <c:v>160.1</c:v>
                </c:pt>
                <c:pt idx="8513">
                  <c:v>160.1333333</c:v>
                </c:pt>
                <c:pt idx="8514">
                  <c:v>160.16666669999998</c:v>
                </c:pt>
                <c:pt idx="8515">
                  <c:v>160.19999999999999</c:v>
                </c:pt>
                <c:pt idx="8516">
                  <c:v>160.2333333</c:v>
                </c:pt>
                <c:pt idx="8517">
                  <c:v>160.26666669999994</c:v>
                </c:pt>
                <c:pt idx="8518">
                  <c:v>160.30000000000001</c:v>
                </c:pt>
                <c:pt idx="8519">
                  <c:v>160.33333329999999</c:v>
                </c:pt>
                <c:pt idx="8520">
                  <c:v>160.3666667</c:v>
                </c:pt>
                <c:pt idx="8521">
                  <c:v>160.4</c:v>
                </c:pt>
                <c:pt idx="8522">
                  <c:v>160.43333329999999</c:v>
                </c:pt>
                <c:pt idx="8523">
                  <c:v>160.46666669999999</c:v>
                </c:pt>
                <c:pt idx="8524">
                  <c:v>160.5</c:v>
                </c:pt>
                <c:pt idx="8525">
                  <c:v>160.53333330000001</c:v>
                </c:pt>
                <c:pt idx="8526">
                  <c:v>160.56666669999998</c:v>
                </c:pt>
                <c:pt idx="8527">
                  <c:v>160.6</c:v>
                </c:pt>
                <c:pt idx="8528">
                  <c:v>160.6333333</c:v>
                </c:pt>
                <c:pt idx="8529">
                  <c:v>160.66666669999998</c:v>
                </c:pt>
                <c:pt idx="8530">
                  <c:v>160.69999999999999</c:v>
                </c:pt>
                <c:pt idx="8531">
                  <c:v>160.7333333</c:v>
                </c:pt>
                <c:pt idx="8532">
                  <c:v>160.76666669999994</c:v>
                </c:pt>
                <c:pt idx="8533">
                  <c:v>160.80000000000001</c:v>
                </c:pt>
                <c:pt idx="8534">
                  <c:v>160.83333329999999</c:v>
                </c:pt>
                <c:pt idx="8535">
                  <c:v>160.8666667</c:v>
                </c:pt>
                <c:pt idx="8536">
                  <c:v>160.9</c:v>
                </c:pt>
                <c:pt idx="8537">
                  <c:v>160.93333329999999</c:v>
                </c:pt>
                <c:pt idx="8538">
                  <c:v>160.96666669999999</c:v>
                </c:pt>
                <c:pt idx="8539">
                  <c:v>161</c:v>
                </c:pt>
                <c:pt idx="8540">
                  <c:v>161.03333330000001</c:v>
                </c:pt>
                <c:pt idx="8541">
                  <c:v>161.06666669999998</c:v>
                </c:pt>
                <c:pt idx="8542">
                  <c:v>161.1</c:v>
                </c:pt>
                <c:pt idx="8543">
                  <c:v>161.1333333</c:v>
                </c:pt>
                <c:pt idx="8544">
                  <c:v>161.16666669999998</c:v>
                </c:pt>
                <c:pt idx="8545">
                  <c:v>161.19999999999999</c:v>
                </c:pt>
                <c:pt idx="8546">
                  <c:v>161.2333333</c:v>
                </c:pt>
                <c:pt idx="8547">
                  <c:v>161.26666669999994</c:v>
                </c:pt>
                <c:pt idx="8548">
                  <c:v>161.30000000000001</c:v>
                </c:pt>
                <c:pt idx="8549">
                  <c:v>161.33333329999999</c:v>
                </c:pt>
                <c:pt idx="8550">
                  <c:v>161.3666667</c:v>
                </c:pt>
                <c:pt idx="8551">
                  <c:v>161.4</c:v>
                </c:pt>
                <c:pt idx="8552">
                  <c:v>161.43333329999999</c:v>
                </c:pt>
                <c:pt idx="8553">
                  <c:v>161.46666669999999</c:v>
                </c:pt>
                <c:pt idx="8554">
                  <c:v>161.5</c:v>
                </c:pt>
                <c:pt idx="8555">
                  <c:v>161.53333330000001</c:v>
                </c:pt>
                <c:pt idx="8556">
                  <c:v>161.56666669999998</c:v>
                </c:pt>
                <c:pt idx="8557">
                  <c:v>161.6</c:v>
                </c:pt>
                <c:pt idx="8558">
                  <c:v>161.6333333</c:v>
                </c:pt>
                <c:pt idx="8559">
                  <c:v>161.66666669999998</c:v>
                </c:pt>
                <c:pt idx="8560">
                  <c:v>161.69999999999999</c:v>
                </c:pt>
                <c:pt idx="8561">
                  <c:v>161.7333333</c:v>
                </c:pt>
                <c:pt idx="8562">
                  <c:v>161.76666669999994</c:v>
                </c:pt>
                <c:pt idx="8563">
                  <c:v>161.80000000000001</c:v>
                </c:pt>
                <c:pt idx="8564">
                  <c:v>161.83333329999999</c:v>
                </c:pt>
                <c:pt idx="8565">
                  <c:v>161.8666667</c:v>
                </c:pt>
                <c:pt idx="8566">
                  <c:v>161.9</c:v>
                </c:pt>
                <c:pt idx="8567">
                  <c:v>161.93333329999999</c:v>
                </c:pt>
                <c:pt idx="8568">
                  <c:v>161.96666669999999</c:v>
                </c:pt>
                <c:pt idx="8569">
                  <c:v>162</c:v>
                </c:pt>
                <c:pt idx="8570">
                  <c:v>162.03333330000001</c:v>
                </c:pt>
                <c:pt idx="8571">
                  <c:v>162.06666669999998</c:v>
                </c:pt>
                <c:pt idx="8572">
                  <c:v>162.1</c:v>
                </c:pt>
                <c:pt idx="8573">
                  <c:v>162.1333333</c:v>
                </c:pt>
                <c:pt idx="8574">
                  <c:v>162.16666669999998</c:v>
                </c:pt>
                <c:pt idx="8575">
                  <c:v>162.19999999999999</c:v>
                </c:pt>
                <c:pt idx="8576">
                  <c:v>162.2333333</c:v>
                </c:pt>
                <c:pt idx="8577">
                  <c:v>162.26666669999994</c:v>
                </c:pt>
                <c:pt idx="8578">
                  <c:v>162.30000000000001</c:v>
                </c:pt>
                <c:pt idx="8579">
                  <c:v>162.33333329999999</c:v>
                </c:pt>
                <c:pt idx="8580">
                  <c:v>162.3666667</c:v>
                </c:pt>
                <c:pt idx="8581">
                  <c:v>162.4</c:v>
                </c:pt>
                <c:pt idx="8582">
                  <c:v>162.43333329999999</c:v>
                </c:pt>
                <c:pt idx="8583">
                  <c:v>162.46666669999999</c:v>
                </c:pt>
                <c:pt idx="8584">
                  <c:v>162.5</c:v>
                </c:pt>
                <c:pt idx="8585">
                  <c:v>162.53333330000001</c:v>
                </c:pt>
                <c:pt idx="8586">
                  <c:v>162.56666669999998</c:v>
                </c:pt>
                <c:pt idx="8587">
                  <c:v>162.6</c:v>
                </c:pt>
                <c:pt idx="8588">
                  <c:v>162.6333333</c:v>
                </c:pt>
                <c:pt idx="8589">
                  <c:v>162.66666669999998</c:v>
                </c:pt>
                <c:pt idx="8590">
                  <c:v>162.69999999999999</c:v>
                </c:pt>
                <c:pt idx="8591">
                  <c:v>162.7333333</c:v>
                </c:pt>
                <c:pt idx="8592">
                  <c:v>162.76666669999994</c:v>
                </c:pt>
                <c:pt idx="8593">
                  <c:v>162.80000000000001</c:v>
                </c:pt>
                <c:pt idx="8594">
                  <c:v>162.83333329999999</c:v>
                </c:pt>
                <c:pt idx="8595">
                  <c:v>162.8666667</c:v>
                </c:pt>
                <c:pt idx="8596">
                  <c:v>162.9</c:v>
                </c:pt>
                <c:pt idx="8597">
                  <c:v>162.93333329999999</c:v>
                </c:pt>
                <c:pt idx="8598">
                  <c:v>162.96666669999999</c:v>
                </c:pt>
                <c:pt idx="8599">
                  <c:v>163</c:v>
                </c:pt>
                <c:pt idx="8600">
                  <c:v>163.03333330000001</c:v>
                </c:pt>
                <c:pt idx="8601">
                  <c:v>163.06666669999998</c:v>
                </c:pt>
                <c:pt idx="8602">
                  <c:v>163.1</c:v>
                </c:pt>
                <c:pt idx="8603">
                  <c:v>163.1333333</c:v>
                </c:pt>
                <c:pt idx="8604">
                  <c:v>163.16666669999998</c:v>
                </c:pt>
                <c:pt idx="8605">
                  <c:v>163.19999999999999</c:v>
                </c:pt>
                <c:pt idx="8606">
                  <c:v>163.2333333</c:v>
                </c:pt>
                <c:pt idx="8607">
                  <c:v>163.26666669999994</c:v>
                </c:pt>
                <c:pt idx="8608">
                  <c:v>163.30000000000001</c:v>
                </c:pt>
                <c:pt idx="8609">
                  <c:v>163.33333329999999</c:v>
                </c:pt>
                <c:pt idx="8610">
                  <c:v>163.3666667</c:v>
                </c:pt>
                <c:pt idx="8611">
                  <c:v>163.4</c:v>
                </c:pt>
                <c:pt idx="8612">
                  <c:v>163.43333329999999</c:v>
                </c:pt>
                <c:pt idx="8613">
                  <c:v>163.46666669999999</c:v>
                </c:pt>
                <c:pt idx="8614">
                  <c:v>163.5</c:v>
                </c:pt>
                <c:pt idx="8615">
                  <c:v>163.53333330000001</c:v>
                </c:pt>
                <c:pt idx="8616">
                  <c:v>163.56666669999998</c:v>
                </c:pt>
                <c:pt idx="8617">
                  <c:v>163.6</c:v>
                </c:pt>
                <c:pt idx="8618">
                  <c:v>163.6333333</c:v>
                </c:pt>
                <c:pt idx="8619">
                  <c:v>163.66666669999998</c:v>
                </c:pt>
                <c:pt idx="8620">
                  <c:v>163.69999999999999</c:v>
                </c:pt>
                <c:pt idx="8621">
                  <c:v>163.7333333</c:v>
                </c:pt>
                <c:pt idx="8622">
                  <c:v>163.76666669999994</c:v>
                </c:pt>
                <c:pt idx="8623">
                  <c:v>163.80000000000001</c:v>
                </c:pt>
                <c:pt idx="8624">
                  <c:v>163.83333329999999</c:v>
                </c:pt>
                <c:pt idx="8625">
                  <c:v>163.8666667</c:v>
                </c:pt>
                <c:pt idx="8626">
                  <c:v>163.9</c:v>
                </c:pt>
                <c:pt idx="8627">
                  <c:v>163.93333329999999</c:v>
                </c:pt>
                <c:pt idx="8628">
                  <c:v>163.96666669999999</c:v>
                </c:pt>
                <c:pt idx="8629">
                  <c:v>164</c:v>
                </c:pt>
                <c:pt idx="8630">
                  <c:v>164.03333330000001</c:v>
                </c:pt>
                <c:pt idx="8631">
                  <c:v>164.06666669999998</c:v>
                </c:pt>
                <c:pt idx="8632">
                  <c:v>164.1</c:v>
                </c:pt>
                <c:pt idx="8633">
                  <c:v>164.1333333</c:v>
                </c:pt>
                <c:pt idx="8634">
                  <c:v>164.16666669999998</c:v>
                </c:pt>
                <c:pt idx="8635">
                  <c:v>164.2</c:v>
                </c:pt>
                <c:pt idx="8636">
                  <c:v>164.2333333</c:v>
                </c:pt>
                <c:pt idx="8637">
                  <c:v>164.26666669999994</c:v>
                </c:pt>
                <c:pt idx="8638">
                  <c:v>164.3</c:v>
                </c:pt>
                <c:pt idx="8639">
                  <c:v>164.33333329999999</c:v>
                </c:pt>
                <c:pt idx="8640">
                  <c:v>164.3666667</c:v>
                </c:pt>
                <c:pt idx="8641">
                  <c:v>164.4</c:v>
                </c:pt>
                <c:pt idx="8642">
                  <c:v>164.43333329999999</c:v>
                </c:pt>
                <c:pt idx="8643">
                  <c:v>164.46666669999999</c:v>
                </c:pt>
                <c:pt idx="8644">
                  <c:v>164.5</c:v>
                </c:pt>
                <c:pt idx="8645">
                  <c:v>164.53333330000001</c:v>
                </c:pt>
                <c:pt idx="8646">
                  <c:v>164.56666669999998</c:v>
                </c:pt>
                <c:pt idx="8647">
                  <c:v>164.6</c:v>
                </c:pt>
                <c:pt idx="8648">
                  <c:v>164.6333333</c:v>
                </c:pt>
                <c:pt idx="8649">
                  <c:v>164.66666669999998</c:v>
                </c:pt>
                <c:pt idx="8650">
                  <c:v>164.7</c:v>
                </c:pt>
                <c:pt idx="8651">
                  <c:v>164.7333333</c:v>
                </c:pt>
                <c:pt idx="8652">
                  <c:v>164.76666669999994</c:v>
                </c:pt>
                <c:pt idx="8653">
                  <c:v>164.8</c:v>
                </c:pt>
                <c:pt idx="8654">
                  <c:v>164.83333329999999</c:v>
                </c:pt>
                <c:pt idx="8655">
                  <c:v>164.8666667</c:v>
                </c:pt>
                <c:pt idx="8656">
                  <c:v>164.9</c:v>
                </c:pt>
                <c:pt idx="8657">
                  <c:v>164.93333329999999</c:v>
                </c:pt>
                <c:pt idx="8658">
                  <c:v>164.96666669999999</c:v>
                </c:pt>
                <c:pt idx="8659">
                  <c:v>165</c:v>
                </c:pt>
                <c:pt idx="8660">
                  <c:v>165.03333330000001</c:v>
                </c:pt>
                <c:pt idx="8661">
                  <c:v>165.06666669999998</c:v>
                </c:pt>
                <c:pt idx="8662">
                  <c:v>165.1</c:v>
                </c:pt>
                <c:pt idx="8663">
                  <c:v>165.1333333</c:v>
                </c:pt>
                <c:pt idx="8664">
                  <c:v>165.16666669999998</c:v>
                </c:pt>
                <c:pt idx="8665">
                  <c:v>165.2</c:v>
                </c:pt>
                <c:pt idx="8666">
                  <c:v>165.2333333</c:v>
                </c:pt>
                <c:pt idx="8667">
                  <c:v>165.26666669999994</c:v>
                </c:pt>
                <c:pt idx="8668">
                  <c:v>165.3</c:v>
                </c:pt>
                <c:pt idx="8669">
                  <c:v>165.33333329999999</c:v>
                </c:pt>
                <c:pt idx="8670">
                  <c:v>165.3666667</c:v>
                </c:pt>
                <c:pt idx="8671">
                  <c:v>165.4</c:v>
                </c:pt>
                <c:pt idx="8672">
                  <c:v>165.43333329999999</c:v>
                </c:pt>
                <c:pt idx="8673">
                  <c:v>165.46666669999999</c:v>
                </c:pt>
                <c:pt idx="8674">
                  <c:v>165.5</c:v>
                </c:pt>
                <c:pt idx="8675">
                  <c:v>165.53333330000001</c:v>
                </c:pt>
                <c:pt idx="8676">
                  <c:v>165.56666669999998</c:v>
                </c:pt>
                <c:pt idx="8677">
                  <c:v>165.6</c:v>
                </c:pt>
                <c:pt idx="8678">
                  <c:v>165.6333333</c:v>
                </c:pt>
                <c:pt idx="8679">
                  <c:v>165.66666669999998</c:v>
                </c:pt>
                <c:pt idx="8680">
                  <c:v>165.7</c:v>
                </c:pt>
                <c:pt idx="8681">
                  <c:v>165.7333333</c:v>
                </c:pt>
                <c:pt idx="8682">
                  <c:v>165.76666669999994</c:v>
                </c:pt>
                <c:pt idx="8683">
                  <c:v>165.8</c:v>
                </c:pt>
                <c:pt idx="8684">
                  <c:v>165.83333329999999</c:v>
                </c:pt>
                <c:pt idx="8685">
                  <c:v>165.8666667</c:v>
                </c:pt>
                <c:pt idx="8686">
                  <c:v>165.9</c:v>
                </c:pt>
                <c:pt idx="8687">
                  <c:v>165.93333329999999</c:v>
                </c:pt>
                <c:pt idx="8688">
                  <c:v>165.96666669999999</c:v>
                </c:pt>
                <c:pt idx="8689">
                  <c:v>166</c:v>
                </c:pt>
                <c:pt idx="8690">
                  <c:v>166.03333330000001</c:v>
                </c:pt>
                <c:pt idx="8691">
                  <c:v>166.06666669999998</c:v>
                </c:pt>
                <c:pt idx="8692">
                  <c:v>166.1</c:v>
                </c:pt>
                <c:pt idx="8693">
                  <c:v>166.1333333</c:v>
                </c:pt>
                <c:pt idx="8694">
                  <c:v>166.16666669999998</c:v>
                </c:pt>
                <c:pt idx="8695">
                  <c:v>166.2</c:v>
                </c:pt>
                <c:pt idx="8696">
                  <c:v>166.2333333</c:v>
                </c:pt>
                <c:pt idx="8697">
                  <c:v>166.26666669999994</c:v>
                </c:pt>
                <c:pt idx="8698">
                  <c:v>166.3</c:v>
                </c:pt>
                <c:pt idx="8699">
                  <c:v>166.33333329999999</c:v>
                </c:pt>
                <c:pt idx="8700">
                  <c:v>166.3666667</c:v>
                </c:pt>
                <c:pt idx="8701">
                  <c:v>166.4</c:v>
                </c:pt>
                <c:pt idx="8702">
                  <c:v>166.43333329999999</c:v>
                </c:pt>
                <c:pt idx="8703">
                  <c:v>166.46666669999999</c:v>
                </c:pt>
                <c:pt idx="8704">
                  <c:v>166.5</c:v>
                </c:pt>
                <c:pt idx="8705">
                  <c:v>166.53333330000001</c:v>
                </c:pt>
                <c:pt idx="8706">
                  <c:v>166.56666669999998</c:v>
                </c:pt>
                <c:pt idx="8707">
                  <c:v>166.6</c:v>
                </c:pt>
                <c:pt idx="8708">
                  <c:v>166.6333333</c:v>
                </c:pt>
                <c:pt idx="8709">
                  <c:v>166.66666669999998</c:v>
                </c:pt>
                <c:pt idx="8710">
                  <c:v>166.7</c:v>
                </c:pt>
                <c:pt idx="8711">
                  <c:v>166.7333333</c:v>
                </c:pt>
                <c:pt idx="8712">
                  <c:v>166.76666669999994</c:v>
                </c:pt>
                <c:pt idx="8713">
                  <c:v>166.8</c:v>
                </c:pt>
                <c:pt idx="8714">
                  <c:v>166.83333329999999</c:v>
                </c:pt>
                <c:pt idx="8715">
                  <c:v>166.8666667</c:v>
                </c:pt>
                <c:pt idx="8716">
                  <c:v>166.9</c:v>
                </c:pt>
                <c:pt idx="8717">
                  <c:v>166.93333329999999</c:v>
                </c:pt>
                <c:pt idx="8718">
                  <c:v>166.96666669999999</c:v>
                </c:pt>
                <c:pt idx="8719">
                  <c:v>167</c:v>
                </c:pt>
                <c:pt idx="8720">
                  <c:v>167.03333330000001</c:v>
                </c:pt>
                <c:pt idx="8721">
                  <c:v>167.06666669999998</c:v>
                </c:pt>
                <c:pt idx="8722">
                  <c:v>167.1</c:v>
                </c:pt>
                <c:pt idx="8723">
                  <c:v>167.1333333</c:v>
                </c:pt>
                <c:pt idx="8724">
                  <c:v>167.16666669999998</c:v>
                </c:pt>
                <c:pt idx="8725">
                  <c:v>167.2</c:v>
                </c:pt>
                <c:pt idx="8726">
                  <c:v>167.2333333</c:v>
                </c:pt>
                <c:pt idx="8727">
                  <c:v>167.26666669999994</c:v>
                </c:pt>
                <c:pt idx="8728">
                  <c:v>167.3</c:v>
                </c:pt>
                <c:pt idx="8729">
                  <c:v>167.33333329999999</c:v>
                </c:pt>
                <c:pt idx="8730">
                  <c:v>167.3666667</c:v>
                </c:pt>
                <c:pt idx="8731">
                  <c:v>167.4</c:v>
                </c:pt>
                <c:pt idx="8732">
                  <c:v>167.43333329999999</c:v>
                </c:pt>
                <c:pt idx="8733">
                  <c:v>167.46666669999999</c:v>
                </c:pt>
                <c:pt idx="8734">
                  <c:v>167.5</c:v>
                </c:pt>
                <c:pt idx="8735">
                  <c:v>167.53333330000001</c:v>
                </c:pt>
                <c:pt idx="8736">
                  <c:v>167.56666669999998</c:v>
                </c:pt>
                <c:pt idx="8737">
                  <c:v>167.6</c:v>
                </c:pt>
                <c:pt idx="8738">
                  <c:v>167.6333333</c:v>
                </c:pt>
                <c:pt idx="8739">
                  <c:v>167.66666669999998</c:v>
                </c:pt>
                <c:pt idx="8740">
                  <c:v>167.7</c:v>
                </c:pt>
                <c:pt idx="8741">
                  <c:v>167.7333333</c:v>
                </c:pt>
                <c:pt idx="8742">
                  <c:v>167.76666669999994</c:v>
                </c:pt>
                <c:pt idx="8743">
                  <c:v>167.8</c:v>
                </c:pt>
                <c:pt idx="8744">
                  <c:v>167.83333329999999</c:v>
                </c:pt>
                <c:pt idx="8745">
                  <c:v>167.8666667</c:v>
                </c:pt>
                <c:pt idx="8746">
                  <c:v>167.9</c:v>
                </c:pt>
                <c:pt idx="8747">
                  <c:v>167.93333329999999</c:v>
                </c:pt>
                <c:pt idx="8748">
                  <c:v>167.96666669999999</c:v>
                </c:pt>
                <c:pt idx="8749">
                  <c:v>168</c:v>
                </c:pt>
                <c:pt idx="8750">
                  <c:v>168.03333330000001</c:v>
                </c:pt>
                <c:pt idx="8751">
                  <c:v>168.06666669999998</c:v>
                </c:pt>
                <c:pt idx="8752">
                  <c:v>168.1</c:v>
                </c:pt>
                <c:pt idx="8753">
                  <c:v>168.1333333</c:v>
                </c:pt>
                <c:pt idx="8754">
                  <c:v>168.16666669999998</c:v>
                </c:pt>
                <c:pt idx="8755">
                  <c:v>168.2</c:v>
                </c:pt>
                <c:pt idx="8756">
                  <c:v>168.2333333</c:v>
                </c:pt>
                <c:pt idx="8757">
                  <c:v>168.26666669999994</c:v>
                </c:pt>
                <c:pt idx="8758">
                  <c:v>168.3</c:v>
                </c:pt>
                <c:pt idx="8759">
                  <c:v>168.33333329999999</c:v>
                </c:pt>
                <c:pt idx="8760">
                  <c:v>168.3666667</c:v>
                </c:pt>
                <c:pt idx="8761">
                  <c:v>168.4</c:v>
                </c:pt>
                <c:pt idx="8762">
                  <c:v>168.43333329999999</c:v>
                </c:pt>
                <c:pt idx="8763">
                  <c:v>168.46666669999999</c:v>
                </c:pt>
                <c:pt idx="8764">
                  <c:v>168.5</c:v>
                </c:pt>
                <c:pt idx="8765">
                  <c:v>168.53333330000001</c:v>
                </c:pt>
                <c:pt idx="8766">
                  <c:v>168.56666669999998</c:v>
                </c:pt>
                <c:pt idx="8767">
                  <c:v>168.6</c:v>
                </c:pt>
                <c:pt idx="8768">
                  <c:v>168.6333333</c:v>
                </c:pt>
                <c:pt idx="8769">
                  <c:v>168.66666669999998</c:v>
                </c:pt>
                <c:pt idx="8770">
                  <c:v>168.7</c:v>
                </c:pt>
                <c:pt idx="8771">
                  <c:v>168.7333333</c:v>
                </c:pt>
                <c:pt idx="8772">
                  <c:v>168.76666669999994</c:v>
                </c:pt>
                <c:pt idx="8773">
                  <c:v>168.8</c:v>
                </c:pt>
                <c:pt idx="8774">
                  <c:v>168.83333329999999</c:v>
                </c:pt>
                <c:pt idx="8775">
                  <c:v>168.8666667</c:v>
                </c:pt>
                <c:pt idx="8776">
                  <c:v>168.9</c:v>
                </c:pt>
                <c:pt idx="8777">
                  <c:v>168.93333329999999</c:v>
                </c:pt>
                <c:pt idx="8778">
                  <c:v>168.96666669999999</c:v>
                </c:pt>
                <c:pt idx="8779">
                  <c:v>169</c:v>
                </c:pt>
                <c:pt idx="8780">
                  <c:v>169.03333330000001</c:v>
                </c:pt>
                <c:pt idx="8781">
                  <c:v>169.06666669999998</c:v>
                </c:pt>
                <c:pt idx="8782">
                  <c:v>169.1</c:v>
                </c:pt>
                <c:pt idx="8783">
                  <c:v>169.1333333</c:v>
                </c:pt>
                <c:pt idx="8784">
                  <c:v>169.16666669999998</c:v>
                </c:pt>
                <c:pt idx="8785">
                  <c:v>169.2</c:v>
                </c:pt>
                <c:pt idx="8786">
                  <c:v>169.2333333</c:v>
                </c:pt>
                <c:pt idx="8787">
                  <c:v>169.26666669999994</c:v>
                </c:pt>
                <c:pt idx="8788">
                  <c:v>169.3</c:v>
                </c:pt>
                <c:pt idx="8789">
                  <c:v>169.33333329999999</c:v>
                </c:pt>
                <c:pt idx="8790">
                  <c:v>169.3666667</c:v>
                </c:pt>
                <c:pt idx="8791">
                  <c:v>169.4</c:v>
                </c:pt>
                <c:pt idx="8792">
                  <c:v>169.43333329999999</c:v>
                </c:pt>
                <c:pt idx="8793">
                  <c:v>169.46666669999999</c:v>
                </c:pt>
                <c:pt idx="8794">
                  <c:v>169.5</c:v>
                </c:pt>
                <c:pt idx="8795">
                  <c:v>169.53333330000001</c:v>
                </c:pt>
                <c:pt idx="8796">
                  <c:v>169.56666669999998</c:v>
                </c:pt>
                <c:pt idx="8797">
                  <c:v>169.6</c:v>
                </c:pt>
                <c:pt idx="8798">
                  <c:v>169.6333333</c:v>
                </c:pt>
                <c:pt idx="8799">
                  <c:v>169.66666669999998</c:v>
                </c:pt>
                <c:pt idx="8800">
                  <c:v>169.7</c:v>
                </c:pt>
                <c:pt idx="8801">
                  <c:v>169.7333333</c:v>
                </c:pt>
                <c:pt idx="8802">
                  <c:v>169.76666669999994</c:v>
                </c:pt>
                <c:pt idx="8803">
                  <c:v>169.8</c:v>
                </c:pt>
                <c:pt idx="8804">
                  <c:v>169.83333329999999</c:v>
                </c:pt>
                <c:pt idx="8805">
                  <c:v>169.8666667</c:v>
                </c:pt>
                <c:pt idx="8806">
                  <c:v>169.9</c:v>
                </c:pt>
                <c:pt idx="8807">
                  <c:v>169.93333329999999</c:v>
                </c:pt>
                <c:pt idx="8808">
                  <c:v>169.96666669999999</c:v>
                </c:pt>
                <c:pt idx="8809">
                  <c:v>170</c:v>
                </c:pt>
                <c:pt idx="8810">
                  <c:v>170.03333330000001</c:v>
                </c:pt>
                <c:pt idx="8811">
                  <c:v>170.06666669999998</c:v>
                </c:pt>
                <c:pt idx="8812">
                  <c:v>170.1</c:v>
                </c:pt>
                <c:pt idx="8813">
                  <c:v>170.1333333</c:v>
                </c:pt>
                <c:pt idx="8814">
                  <c:v>170.16666669999998</c:v>
                </c:pt>
                <c:pt idx="8815">
                  <c:v>170.2</c:v>
                </c:pt>
                <c:pt idx="8816">
                  <c:v>170.2333333</c:v>
                </c:pt>
                <c:pt idx="8817">
                  <c:v>170.26666669999994</c:v>
                </c:pt>
                <c:pt idx="8818">
                  <c:v>170.3</c:v>
                </c:pt>
                <c:pt idx="8819">
                  <c:v>170.33333329999999</c:v>
                </c:pt>
                <c:pt idx="8820">
                  <c:v>170.3666667</c:v>
                </c:pt>
                <c:pt idx="8821">
                  <c:v>170.4</c:v>
                </c:pt>
                <c:pt idx="8822">
                  <c:v>170.43333329999999</c:v>
                </c:pt>
                <c:pt idx="8823">
                  <c:v>170.46666669999999</c:v>
                </c:pt>
                <c:pt idx="8824">
                  <c:v>170.5</c:v>
                </c:pt>
                <c:pt idx="8825">
                  <c:v>170.53333330000001</c:v>
                </c:pt>
                <c:pt idx="8826">
                  <c:v>170.56666669999998</c:v>
                </c:pt>
                <c:pt idx="8827">
                  <c:v>170.6</c:v>
                </c:pt>
                <c:pt idx="8828">
                  <c:v>170.6333333</c:v>
                </c:pt>
                <c:pt idx="8829">
                  <c:v>170.66666669999998</c:v>
                </c:pt>
                <c:pt idx="8830">
                  <c:v>170.7</c:v>
                </c:pt>
                <c:pt idx="8831">
                  <c:v>170.7333333</c:v>
                </c:pt>
                <c:pt idx="8832">
                  <c:v>170.76666669999994</c:v>
                </c:pt>
                <c:pt idx="8833">
                  <c:v>170.8</c:v>
                </c:pt>
                <c:pt idx="8834">
                  <c:v>170.83333329999999</c:v>
                </c:pt>
                <c:pt idx="8835">
                  <c:v>170.8666667</c:v>
                </c:pt>
                <c:pt idx="8836">
                  <c:v>170.9</c:v>
                </c:pt>
                <c:pt idx="8837">
                  <c:v>170.93333329999999</c:v>
                </c:pt>
                <c:pt idx="8838">
                  <c:v>170.96666669999999</c:v>
                </c:pt>
                <c:pt idx="8839">
                  <c:v>171</c:v>
                </c:pt>
                <c:pt idx="8840">
                  <c:v>171.03333330000001</c:v>
                </c:pt>
                <c:pt idx="8841">
                  <c:v>171.06666669999998</c:v>
                </c:pt>
                <c:pt idx="8842">
                  <c:v>171.1</c:v>
                </c:pt>
                <c:pt idx="8843">
                  <c:v>171.1333333</c:v>
                </c:pt>
                <c:pt idx="8844">
                  <c:v>171.16666669999998</c:v>
                </c:pt>
                <c:pt idx="8845">
                  <c:v>171.2</c:v>
                </c:pt>
                <c:pt idx="8846">
                  <c:v>171.2333333</c:v>
                </c:pt>
                <c:pt idx="8847">
                  <c:v>171.26666669999994</c:v>
                </c:pt>
                <c:pt idx="8848">
                  <c:v>171.3</c:v>
                </c:pt>
                <c:pt idx="8849">
                  <c:v>171.33333329999999</c:v>
                </c:pt>
                <c:pt idx="8850">
                  <c:v>171.3666667</c:v>
                </c:pt>
                <c:pt idx="8851">
                  <c:v>171.4</c:v>
                </c:pt>
                <c:pt idx="8852">
                  <c:v>171.43333329999999</c:v>
                </c:pt>
                <c:pt idx="8853">
                  <c:v>171.46666669999999</c:v>
                </c:pt>
                <c:pt idx="8854">
                  <c:v>171.5</c:v>
                </c:pt>
                <c:pt idx="8855">
                  <c:v>171.53333330000001</c:v>
                </c:pt>
                <c:pt idx="8856">
                  <c:v>171.56666669999998</c:v>
                </c:pt>
                <c:pt idx="8857">
                  <c:v>171.6</c:v>
                </c:pt>
                <c:pt idx="8858">
                  <c:v>171.6333333</c:v>
                </c:pt>
                <c:pt idx="8859">
                  <c:v>171.66666669999998</c:v>
                </c:pt>
                <c:pt idx="8860">
                  <c:v>171.7</c:v>
                </c:pt>
                <c:pt idx="8861">
                  <c:v>171.7333333</c:v>
                </c:pt>
                <c:pt idx="8862">
                  <c:v>171.76666669999994</c:v>
                </c:pt>
                <c:pt idx="8863">
                  <c:v>171.8</c:v>
                </c:pt>
                <c:pt idx="8864">
                  <c:v>171.83333329999999</c:v>
                </c:pt>
                <c:pt idx="8865">
                  <c:v>171.8666667</c:v>
                </c:pt>
                <c:pt idx="8866">
                  <c:v>171.9</c:v>
                </c:pt>
                <c:pt idx="8867">
                  <c:v>171.93333329999999</c:v>
                </c:pt>
                <c:pt idx="8868">
                  <c:v>171.96666669999999</c:v>
                </c:pt>
                <c:pt idx="8869">
                  <c:v>172</c:v>
                </c:pt>
                <c:pt idx="8870">
                  <c:v>172.03333330000001</c:v>
                </c:pt>
                <c:pt idx="8871">
                  <c:v>172.06666669999998</c:v>
                </c:pt>
                <c:pt idx="8872">
                  <c:v>172.1</c:v>
                </c:pt>
                <c:pt idx="8873">
                  <c:v>172.1333333</c:v>
                </c:pt>
                <c:pt idx="8874">
                  <c:v>172.16666669999998</c:v>
                </c:pt>
                <c:pt idx="8875">
                  <c:v>172.2</c:v>
                </c:pt>
                <c:pt idx="8876">
                  <c:v>172.2333333</c:v>
                </c:pt>
                <c:pt idx="8877">
                  <c:v>172.26666669999994</c:v>
                </c:pt>
                <c:pt idx="8878">
                  <c:v>172.3</c:v>
                </c:pt>
                <c:pt idx="8879">
                  <c:v>172.33333329999999</c:v>
                </c:pt>
                <c:pt idx="8880">
                  <c:v>172.3666667</c:v>
                </c:pt>
                <c:pt idx="8881">
                  <c:v>172.4</c:v>
                </c:pt>
                <c:pt idx="8882">
                  <c:v>172.43333329999999</c:v>
                </c:pt>
                <c:pt idx="8883">
                  <c:v>172.46666669999999</c:v>
                </c:pt>
                <c:pt idx="8884">
                  <c:v>172.5</c:v>
                </c:pt>
                <c:pt idx="8885">
                  <c:v>172.53333330000001</c:v>
                </c:pt>
                <c:pt idx="8886">
                  <c:v>172.56666669999998</c:v>
                </c:pt>
                <c:pt idx="8887">
                  <c:v>172.6</c:v>
                </c:pt>
                <c:pt idx="8888">
                  <c:v>172.6333333</c:v>
                </c:pt>
                <c:pt idx="8889">
                  <c:v>172.66666669999998</c:v>
                </c:pt>
                <c:pt idx="8890">
                  <c:v>172.7</c:v>
                </c:pt>
                <c:pt idx="8891">
                  <c:v>172.7333333</c:v>
                </c:pt>
                <c:pt idx="8892">
                  <c:v>172.76666669999994</c:v>
                </c:pt>
                <c:pt idx="8893">
                  <c:v>172.8</c:v>
                </c:pt>
                <c:pt idx="8894">
                  <c:v>172.83333329999999</c:v>
                </c:pt>
                <c:pt idx="8895">
                  <c:v>172.8666667</c:v>
                </c:pt>
                <c:pt idx="8896">
                  <c:v>172.9</c:v>
                </c:pt>
                <c:pt idx="8897">
                  <c:v>172.93333329999999</c:v>
                </c:pt>
                <c:pt idx="8898">
                  <c:v>172.96666669999999</c:v>
                </c:pt>
                <c:pt idx="8899">
                  <c:v>173</c:v>
                </c:pt>
                <c:pt idx="8900">
                  <c:v>173.03333330000001</c:v>
                </c:pt>
                <c:pt idx="8901">
                  <c:v>173.06666669999998</c:v>
                </c:pt>
                <c:pt idx="8902">
                  <c:v>173.1</c:v>
                </c:pt>
                <c:pt idx="8903">
                  <c:v>173.1333333</c:v>
                </c:pt>
                <c:pt idx="8904">
                  <c:v>173.16666669999998</c:v>
                </c:pt>
                <c:pt idx="8905">
                  <c:v>173.2</c:v>
                </c:pt>
                <c:pt idx="8906">
                  <c:v>173.2333333</c:v>
                </c:pt>
                <c:pt idx="8907">
                  <c:v>173.26666669999994</c:v>
                </c:pt>
                <c:pt idx="8908">
                  <c:v>173.3</c:v>
                </c:pt>
                <c:pt idx="8909">
                  <c:v>173.33333329999999</c:v>
                </c:pt>
                <c:pt idx="8910">
                  <c:v>173.3666667</c:v>
                </c:pt>
                <c:pt idx="8911">
                  <c:v>173.4</c:v>
                </c:pt>
                <c:pt idx="8912">
                  <c:v>173.43333329999999</c:v>
                </c:pt>
                <c:pt idx="8913">
                  <c:v>173.46666669999999</c:v>
                </c:pt>
                <c:pt idx="8914">
                  <c:v>173.5</c:v>
                </c:pt>
                <c:pt idx="8915">
                  <c:v>173.53333330000001</c:v>
                </c:pt>
                <c:pt idx="8916">
                  <c:v>173.56666669999998</c:v>
                </c:pt>
                <c:pt idx="8917">
                  <c:v>173.6</c:v>
                </c:pt>
                <c:pt idx="8918">
                  <c:v>173.6333333</c:v>
                </c:pt>
                <c:pt idx="8919">
                  <c:v>173.66666669999998</c:v>
                </c:pt>
                <c:pt idx="8920">
                  <c:v>173.7</c:v>
                </c:pt>
                <c:pt idx="8921">
                  <c:v>173.7333333</c:v>
                </c:pt>
                <c:pt idx="8922">
                  <c:v>173.76666669999994</c:v>
                </c:pt>
                <c:pt idx="8923">
                  <c:v>173.8</c:v>
                </c:pt>
                <c:pt idx="8924">
                  <c:v>173.83333329999999</c:v>
                </c:pt>
                <c:pt idx="8925">
                  <c:v>173.8666667</c:v>
                </c:pt>
                <c:pt idx="8926">
                  <c:v>173.9</c:v>
                </c:pt>
                <c:pt idx="8927">
                  <c:v>173.93333329999999</c:v>
                </c:pt>
                <c:pt idx="8928">
                  <c:v>173.96666669999999</c:v>
                </c:pt>
                <c:pt idx="8929">
                  <c:v>174</c:v>
                </c:pt>
                <c:pt idx="8930">
                  <c:v>174.03333330000001</c:v>
                </c:pt>
                <c:pt idx="8931">
                  <c:v>174.06666669999998</c:v>
                </c:pt>
                <c:pt idx="8932">
                  <c:v>174.1</c:v>
                </c:pt>
                <c:pt idx="8933">
                  <c:v>174.1333333</c:v>
                </c:pt>
                <c:pt idx="8934">
                  <c:v>174.16666669999998</c:v>
                </c:pt>
                <c:pt idx="8935">
                  <c:v>174.2</c:v>
                </c:pt>
                <c:pt idx="8936">
                  <c:v>174.2333333</c:v>
                </c:pt>
                <c:pt idx="8937">
                  <c:v>174.26666669999994</c:v>
                </c:pt>
                <c:pt idx="8938">
                  <c:v>174.3</c:v>
                </c:pt>
                <c:pt idx="8939">
                  <c:v>174.33333329999999</c:v>
                </c:pt>
                <c:pt idx="8940">
                  <c:v>174.3666667</c:v>
                </c:pt>
                <c:pt idx="8941">
                  <c:v>174.4</c:v>
                </c:pt>
                <c:pt idx="8942">
                  <c:v>174.43333329999999</c:v>
                </c:pt>
                <c:pt idx="8943">
                  <c:v>174.46666669999999</c:v>
                </c:pt>
                <c:pt idx="8944">
                  <c:v>174.5</c:v>
                </c:pt>
                <c:pt idx="8945">
                  <c:v>174.53333330000001</c:v>
                </c:pt>
                <c:pt idx="8946">
                  <c:v>174.56666669999998</c:v>
                </c:pt>
                <c:pt idx="8947">
                  <c:v>174.6</c:v>
                </c:pt>
                <c:pt idx="8948">
                  <c:v>174.6333333</c:v>
                </c:pt>
                <c:pt idx="8949">
                  <c:v>174.66666669999998</c:v>
                </c:pt>
                <c:pt idx="8950">
                  <c:v>174.7</c:v>
                </c:pt>
                <c:pt idx="8951">
                  <c:v>174.7333333</c:v>
                </c:pt>
                <c:pt idx="8952">
                  <c:v>174.76666669999994</c:v>
                </c:pt>
                <c:pt idx="8953">
                  <c:v>174.8</c:v>
                </c:pt>
                <c:pt idx="8954">
                  <c:v>174.83333329999999</c:v>
                </c:pt>
                <c:pt idx="8955">
                  <c:v>174.8666667</c:v>
                </c:pt>
                <c:pt idx="8956">
                  <c:v>174.9</c:v>
                </c:pt>
                <c:pt idx="8957">
                  <c:v>174.93333329999999</c:v>
                </c:pt>
                <c:pt idx="8958">
                  <c:v>174.96666669999999</c:v>
                </c:pt>
                <c:pt idx="8959">
                  <c:v>175</c:v>
                </c:pt>
                <c:pt idx="8960">
                  <c:v>175.03333330000001</c:v>
                </c:pt>
                <c:pt idx="8961">
                  <c:v>175.06666669999998</c:v>
                </c:pt>
                <c:pt idx="8962">
                  <c:v>175.1</c:v>
                </c:pt>
                <c:pt idx="8963">
                  <c:v>175.1333333</c:v>
                </c:pt>
                <c:pt idx="8964">
                  <c:v>175.16666669999998</c:v>
                </c:pt>
                <c:pt idx="8965">
                  <c:v>175.2</c:v>
                </c:pt>
                <c:pt idx="8966">
                  <c:v>175.2333333</c:v>
                </c:pt>
                <c:pt idx="8967">
                  <c:v>175.26666669999994</c:v>
                </c:pt>
                <c:pt idx="8968">
                  <c:v>175.3</c:v>
                </c:pt>
                <c:pt idx="8969">
                  <c:v>175.33333329999999</c:v>
                </c:pt>
                <c:pt idx="8970">
                  <c:v>175.3666667</c:v>
                </c:pt>
                <c:pt idx="8971">
                  <c:v>175.4</c:v>
                </c:pt>
                <c:pt idx="8972">
                  <c:v>175.43333329999999</c:v>
                </c:pt>
                <c:pt idx="8973">
                  <c:v>175.46666669999999</c:v>
                </c:pt>
                <c:pt idx="8974">
                  <c:v>175.5</c:v>
                </c:pt>
                <c:pt idx="8975">
                  <c:v>175.53333330000001</c:v>
                </c:pt>
                <c:pt idx="8976">
                  <c:v>175.56666669999998</c:v>
                </c:pt>
                <c:pt idx="8977">
                  <c:v>175.6</c:v>
                </c:pt>
                <c:pt idx="8978">
                  <c:v>175.6333333</c:v>
                </c:pt>
                <c:pt idx="8979">
                  <c:v>175.66666669999998</c:v>
                </c:pt>
                <c:pt idx="8980">
                  <c:v>175.7</c:v>
                </c:pt>
                <c:pt idx="8981">
                  <c:v>175.7333333</c:v>
                </c:pt>
                <c:pt idx="8982">
                  <c:v>175.76666669999994</c:v>
                </c:pt>
                <c:pt idx="8983">
                  <c:v>175.8</c:v>
                </c:pt>
                <c:pt idx="8984">
                  <c:v>175.83333329999999</c:v>
                </c:pt>
                <c:pt idx="8985">
                  <c:v>175.8666667</c:v>
                </c:pt>
                <c:pt idx="8986">
                  <c:v>175.9</c:v>
                </c:pt>
                <c:pt idx="8987">
                  <c:v>175.93333329999999</c:v>
                </c:pt>
                <c:pt idx="8988">
                  <c:v>175.96666669999999</c:v>
                </c:pt>
                <c:pt idx="8989">
                  <c:v>176</c:v>
                </c:pt>
                <c:pt idx="8990">
                  <c:v>176.03333330000001</c:v>
                </c:pt>
                <c:pt idx="8991">
                  <c:v>176.06666669999998</c:v>
                </c:pt>
                <c:pt idx="8992">
                  <c:v>176.1</c:v>
                </c:pt>
                <c:pt idx="8993">
                  <c:v>176.1333333</c:v>
                </c:pt>
                <c:pt idx="8994">
                  <c:v>176.16666669999998</c:v>
                </c:pt>
                <c:pt idx="8995">
                  <c:v>176.2</c:v>
                </c:pt>
                <c:pt idx="8996">
                  <c:v>176.2333333</c:v>
                </c:pt>
                <c:pt idx="8997">
                  <c:v>176.26666669999994</c:v>
                </c:pt>
                <c:pt idx="8998">
                  <c:v>176.3</c:v>
                </c:pt>
                <c:pt idx="8999">
                  <c:v>176.33333329999999</c:v>
                </c:pt>
                <c:pt idx="9000">
                  <c:v>176.3666667</c:v>
                </c:pt>
                <c:pt idx="9001">
                  <c:v>176.4</c:v>
                </c:pt>
                <c:pt idx="9002">
                  <c:v>176.43333329999999</c:v>
                </c:pt>
                <c:pt idx="9003">
                  <c:v>176.46666669999999</c:v>
                </c:pt>
                <c:pt idx="9004">
                  <c:v>176.5</c:v>
                </c:pt>
                <c:pt idx="9005">
                  <c:v>176.53333330000001</c:v>
                </c:pt>
                <c:pt idx="9006">
                  <c:v>176.56666669999998</c:v>
                </c:pt>
                <c:pt idx="9007">
                  <c:v>176.6</c:v>
                </c:pt>
                <c:pt idx="9008">
                  <c:v>176.6333333</c:v>
                </c:pt>
                <c:pt idx="9009">
                  <c:v>176.66666669999998</c:v>
                </c:pt>
                <c:pt idx="9010">
                  <c:v>176.7</c:v>
                </c:pt>
                <c:pt idx="9011">
                  <c:v>176.7333333</c:v>
                </c:pt>
                <c:pt idx="9012">
                  <c:v>176.76666669999994</c:v>
                </c:pt>
                <c:pt idx="9013">
                  <c:v>176.8</c:v>
                </c:pt>
                <c:pt idx="9014">
                  <c:v>176.83333329999999</c:v>
                </c:pt>
                <c:pt idx="9015">
                  <c:v>176.8666667</c:v>
                </c:pt>
                <c:pt idx="9016">
                  <c:v>176.9</c:v>
                </c:pt>
                <c:pt idx="9017">
                  <c:v>176.93333329999999</c:v>
                </c:pt>
                <c:pt idx="9018">
                  <c:v>176.96666669999999</c:v>
                </c:pt>
                <c:pt idx="9019">
                  <c:v>177</c:v>
                </c:pt>
                <c:pt idx="9020">
                  <c:v>177.03333330000001</c:v>
                </c:pt>
                <c:pt idx="9021">
                  <c:v>177.06666669999998</c:v>
                </c:pt>
                <c:pt idx="9022">
                  <c:v>177.1</c:v>
                </c:pt>
                <c:pt idx="9023">
                  <c:v>177.1333333</c:v>
                </c:pt>
                <c:pt idx="9024">
                  <c:v>177.16666669999998</c:v>
                </c:pt>
                <c:pt idx="9025">
                  <c:v>177.2</c:v>
                </c:pt>
                <c:pt idx="9026">
                  <c:v>177.2333333</c:v>
                </c:pt>
                <c:pt idx="9027">
                  <c:v>177.26666669999994</c:v>
                </c:pt>
                <c:pt idx="9028">
                  <c:v>177.3</c:v>
                </c:pt>
                <c:pt idx="9029">
                  <c:v>177.33333329999999</c:v>
                </c:pt>
                <c:pt idx="9030">
                  <c:v>177.3666667</c:v>
                </c:pt>
                <c:pt idx="9031">
                  <c:v>177.4</c:v>
                </c:pt>
                <c:pt idx="9032">
                  <c:v>177.43333329999999</c:v>
                </c:pt>
                <c:pt idx="9033">
                  <c:v>177.46666669999999</c:v>
                </c:pt>
                <c:pt idx="9034">
                  <c:v>177.5</c:v>
                </c:pt>
                <c:pt idx="9035">
                  <c:v>177.53333330000001</c:v>
                </c:pt>
                <c:pt idx="9036">
                  <c:v>177.56666669999998</c:v>
                </c:pt>
                <c:pt idx="9037">
                  <c:v>177.6</c:v>
                </c:pt>
                <c:pt idx="9038">
                  <c:v>177.6333333</c:v>
                </c:pt>
                <c:pt idx="9039">
                  <c:v>177.66666669999998</c:v>
                </c:pt>
                <c:pt idx="9040">
                  <c:v>177.7</c:v>
                </c:pt>
                <c:pt idx="9041">
                  <c:v>177.7333333</c:v>
                </c:pt>
                <c:pt idx="9042">
                  <c:v>177.76666669999994</c:v>
                </c:pt>
                <c:pt idx="9043">
                  <c:v>177.8</c:v>
                </c:pt>
                <c:pt idx="9044">
                  <c:v>177.83333329999999</c:v>
                </c:pt>
                <c:pt idx="9045">
                  <c:v>177.8666667</c:v>
                </c:pt>
                <c:pt idx="9046">
                  <c:v>177.9</c:v>
                </c:pt>
                <c:pt idx="9047">
                  <c:v>177.93333329999999</c:v>
                </c:pt>
                <c:pt idx="9048">
                  <c:v>177.96666669999999</c:v>
                </c:pt>
                <c:pt idx="9049">
                  <c:v>178</c:v>
                </c:pt>
                <c:pt idx="9050">
                  <c:v>178.03333330000001</c:v>
                </c:pt>
                <c:pt idx="9051">
                  <c:v>178.06666669999998</c:v>
                </c:pt>
                <c:pt idx="9052">
                  <c:v>178.1</c:v>
                </c:pt>
                <c:pt idx="9053">
                  <c:v>178.1333333</c:v>
                </c:pt>
                <c:pt idx="9054">
                  <c:v>178.16666669999998</c:v>
                </c:pt>
                <c:pt idx="9055">
                  <c:v>178.2</c:v>
                </c:pt>
                <c:pt idx="9056">
                  <c:v>178.2333333</c:v>
                </c:pt>
                <c:pt idx="9057">
                  <c:v>178.26666669999994</c:v>
                </c:pt>
                <c:pt idx="9058">
                  <c:v>178.3</c:v>
                </c:pt>
                <c:pt idx="9059">
                  <c:v>178.33333329999999</c:v>
                </c:pt>
                <c:pt idx="9060">
                  <c:v>178.3666667</c:v>
                </c:pt>
                <c:pt idx="9061">
                  <c:v>178.4</c:v>
                </c:pt>
                <c:pt idx="9062">
                  <c:v>178.43333329999999</c:v>
                </c:pt>
                <c:pt idx="9063">
                  <c:v>178.46666669999999</c:v>
                </c:pt>
                <c:pt idx="9064">
                  <c:v>178.5</c:v>
                </c:pt>
                <c:pt idx="9065">
                  <c:v>178.53333330000001</c:v>
                </c:pt>
                <c:pt idx="9066">
                  <c:v>178.56666669999998</c:v>
                </c:pt>
                <c:pt idx="9067">
                  <c:v>178.6</c:v>
                </c:pt>
                <c:pt idx="9068">
                  <c:v>178.6333333</c:v>
                </c:pt>
                <c:pt idx="9069">
                  <c:v>178.66666669999998</c:v>
                </c:pt>
                <c:pt idx="9070">
                  <c:v>178.7</c:v>
                </c:pt>
                <c:pt idx="9071">
                  <c:v>178.7333333</c:v>
                </c:pt>
                <c:pt idx="9072">
                  <c:v>178.76666669999994</c:v>
                </c:pt>
                <c:pt idx="9073">
                  <c:v>178.8</c:v>
                </c:pt>
                <c:pt idx="9074">
                  <c:v>178.83333329999999</c:v>
                </c:pt>
                <c:pt idx="9075">
                  <c:v>178.8666667</c:v>
                </c:pt>
                <c:pt idx="9076">
                  <c:v>178.9</c:v>
                </c:pt>
                <c:pt idx="9077">
                  <c:v>178.93333329999999</c:v>
                </c:pt>
                <c:pt idx="9078">
                  <c:v>178.96666669999999</c:v>
                </c:pt>
                <c:pt idx="9079">
                  <c:v>179</c:v>
                </c:pt>
                <c:pt idx="9080">
                  <c:v>179.03333330000001</c:v>
                </c:pt>
                <c:pt idx="9081">
                  <c:v>179.06666669999998</c:v>
                </c:pt>
                <c:pt idx="9082">
                  <c:v>179.1</c:v>
                </c:pt>
                <c:pt idx="9083">
                  <c:v>179.1333333</c:v>
                </c:pt>
                <c:pt idx="9084">
                  <c:v>179.16666669999998</c:v>
                </c:pt>
                <c:pt idx="9085">
                  <c:v>179.2</c:v>
                </c:pt>
                <c:pt idx="9086">
                  <c:v>179.2333333</c:v>
                </c:pt>
                <c:pt idx="9087">
                  <c:v>179.26666669999994</c:v>
                </c:pt>
                <c:pt idx="9088">
                  <c:v>179.3</c:v>
                </c:pt>
                <c:pt idx="9089">
                  <c:v>179.33333329999999</c:v>
                </c:pt>
                <c:pt idx="9090">
                  <c:v>179.3666667</c:v>
                </c:pt>
                <c:pt idx="9091">
                  <c:v>179.4</c:v>
                </c:pt>
                <c:pt idx="9092">
                  <c:v>179.43333329999999</c:v>
                </c:pt>
                <c:pt idx="9093">
                  <c:v>179.46666669999999</c:v>
                </c:pt>
                <c:pt idx="9094">
                  <c:v>179.5</c:v>
                </c:pt>
                <c:pt idx="9095">
                  <c:v>179.53333330000001</c:v>
                </c:pt>
                <c:pt idx="9096">
                  <c:v>179.56666669999998</c:v>
                </c:pt>
                <c:pt idx="9097">
                  <c:v>179.6</c:v>
                </c:pt>
                <c:pt idx="9098">
                  <c:v>179.6333333</c:v>
                </c:pt>
                <c:pt idx="9099">
                  <c:v>179.66666669999998</c:v>
                </c:pt>
                <c:pt idx="9100">
                  <c:v>179.7</c:v>
                </c:pt>
                <c:pt idx="9101">
                  <c:v>179.7333333</c:v>
                </c:pt>
                <c:pt idx="9102">
                  <c:v>179.76666669999994</c:v>
                </c:pt>
                <c:pt idx="9103">
                  <c:v>179.8</c:v>
                </c:pt>
                <c:pt idx="9104">
                  <c:v>179.83333329999999</c:v>
                </c:pt>
                <c:pt idx="9105">
                  <c:v>179.8666667</c:v>
                </c:pt>
                <c:pt idx="9106">
                  <c:v>179.9</c:v>
                </c:pt>
                <c:pt idx="9107">
                  <c:v>179.93333329999999</c:v>
                </c:pt>
                <c:pt idx="9108">
                  <c:v>179.96666669999999</c:v>
                </c:pt>
                <c:pt idx="9109">
                  <c:v>180</c:v>
                </c:pt>
                <c:pt idx="9110">
                  <c:v>180.03333330000001</c:v>
                </c:pt>
                <c:pt idx="9111">
                  <c:v>180.06666669999998</c:v>
                </c:pt>
                <c:pt idx="9112">
                  <c:v>180.1</c:v>
                </c:pt>
                <c:pt idx="9113">
                  <c:v>180.1333333</c:v>
                </c:pt>
                <c:pt idx="9114">
                  <c:v>180.16666669999998</c:v>
                </c:pt>
                <c:pt idx="9115">
                  <c:v>180.2</c:v>
                </c:pt>
                <c:pt idx="9116">
                  <c:v>180.2333333</c:v>
                </c:pt>
                <c:pt idx="9117">
                  <c:v>180.26666669999994</c:v>
                </c:pt>
                <c:pt idx="9118">
                  <c:v>180.3</c:v>
                </c:pt>
                <c:pt idx="9119">
                  <c:v>180.33333329999999</c:v>
                </c:pt>
                <c:pt idx="9120">
                  <c:v>180.3666667</c:v>
                </c:pt>
                <c:pt idx="9121">
                  <c:v>180.4</c:v>
                </c:pt>
                <c:pt idx="9122">
                  <c:v>180.43333329999999</c:v>
                </c:pt>
                <c:pt idx="9123">
                  <c:v>180.46666669999999</c:v>
                </c:pt>
                <c:pt idx="9124">
                  <c:v>180.5</c:v>
                </c:pt>
                <c:pt idx="9125">
                  <c:v>180.53333330000001</c:v>
                </c:pt>
                <c:pt idx="9126">
                  <c:v>180.56666669999998</c:v>
                </c:pt>
                <c:pt idx="9127">
                  <c:v>180.6</c:v>
                </c:pt>
                <c:pt idx="9128">
                  <c:v>180.6333333</c:v>
                </c:pt>
                <c:pt idx="9129">
                  <c:v>180.66666669999998</c:v>
                </c:pt>
                <c:pt idx="9130">
                  <c:v>180.7</c:v>
                </c:pt>
                <c:pt idx="9131">
                  <c:v>180.7333333</c:v>
                </c:pt>
                <c:pt idx="9132">
                  <c:v>180.76666669999994</c:v>
                </c:pt>
                <c:pt idx="9133">
                  <c:v>180.8</c:v>
                </c:pt>
                <c:pt idx="9134">
                  <c:v>180.83333329999999</c:v>
                </c:pt>
                <c:pt idx="9135">
                  <c:v>180.8666667</c:v>
                </c:pt>
                <c:pt idx="9136">
                  <c:v>180.9</c:v>
                </c:pt>
                <c:pt idx="9137">
                  <c:v>180.93333329999999</c:v>
                </c:pt>
                <c:pt idx="9138">
                  <c:v>180.96666669999999</c:v>
                </c:pt>
                <c:pt idx="9139">
                  <c:v>181</c:v>
                </c:pt>
                <c:pt idx="9140">
                  <c:v>181.03333330000001</c:v>
                </c:pt>
                <c:pt idx="9141">
                  <c:v>181.06666669999998</c:v>
                </c:pt>
                <c:pt idx="9142">
                  <c:v>181.1</c:v>
                </c:pt>
                <c:pt idx="9143">
                  <c:v>181.1333333</c:v>
                </c:pt>
                <c:pt idx="9144">
                  <c:v>181.16666669999998</c:v>
                </c:pt>
                <c:pt idx="9145">
                  <c:v>181.2</c:v>
                </c:pt>
                <c:pt idx="9146">
                  <c:v>181.2333333</c:v>
                </c:pt>
                <c:pt idx="9147">
                  <c:v>181.26666669999994</c:v>
                </c:pt>
                <c:pt idx="9148">
                  <c:v>181.3</c:v>
                </c:pt>
                <c:pt idx="9149">
                  <c:v>181.33333329999999</c:v>
                </c:pt>
                <c:pt idx="9150">
                  <c:v>181.3666667</c:v>
                </c:pt>
                <c:pt idx="9151">
                  <c:v>181.4</c:v>
                </c:pt>
                <c:pt idx="9152">
                  <c:v>181.43333329999999</c:v>
                </c:pt>
                <c:pt idx="9153">
                  <c:v>181.46666669999999</c:v>
                </c:pt>
                <c:pt idx="9154">
                  <c:v>181.5</c:v>
                </c:pt>
                <c:pt idx="9155">
                  <c:v>181.53333330000001</c:v>
                </c:pt>
                <c:pt idx="9156">
                  <c:v>181.56666669999998</c:v>
                </c:pt>
                <c:pt idx="9157">
                  <c:v>181.6</c:v>
                </c:pt>
                <c:pt idx="9158">
                  <c:v>181.6333333</c:v>
                </c:pt>
                <c:pt idx="9159">
                  <c:v>181.66666669999998</c:v>
                </c:pt>
                <c:pt idx="9160">
                  <c:v>181.7</c:v>
                </c:pt>
                <c:pt idx="9161">
                  <c:v>181.7333333</c:v>
                </c:pt>
                <c:pt idx="9162">
                  <c:v>181.76666669999994</c:v>
                </c:pt>
                <c:pt idx="9163">
                  <c:v>181.8</c:v>
                </c:pt>
                <c:pt idx="9164">
                  <c:v>181.83333329999999</c:v>
                </c:pt>
                <c:pt idx="9165">
                  <c:v>181.8666667</c:v>
                </c:pt>
                <c:pt idx="9166">
                  <c:v>181.9</c:v>
                </c:pt>
                <c:pt idx="9167">
                  <c:v>181.93333329999999</c:v>
                </c:pt>
                <c:pt idx="9168">
                  <c:v>181.96666669999999</c:v>
                </c:pt>
                <c:pt idx="9169">
                  <c:v>182</c:v>
                </c:pt>
                <c:pt idx="9170">
                  <c:v>182.03333330000001</c:v>
                </c:pt>
                <c:pt idx="9171">
                  <c:v>182.06666669999998</c:v>
                </c:pt>
                <c:pt idx="9172">
                  <c:v>182.1</c:v>
                </c:pt>
                <c:pt idx="9173">
                  <c:v>182.1333333</c:v>
                </c:pt>
                <c:pt idx="9174">
                  <c:v>182.16666669999998</c:v>
                </c:pt>
                <c:pt idx="9175">
                  <c:v>182.2</c:v>
                </c:pt>
                <c:pt idx="9176">
                  <c:v>182.2333333</c:v>
                </c:pt>
                <c:pt idx="9177">
                  <c:v>182.26666669999994</c:v>
                </c:pt>
                <c:pt idx="9178">
                  <c:v>182.3</c:v>
                </c:pt>
                <c:pt idx="9179">
                  <c:v>182.33333329999999</c:v>
                </c:pt>
                <c:pt idx="9180">
                  <c:v>182.3666667</c:v>
                </c:pt>
                <c:pt idx="9181">
                  <c:v>182.4</c:v>
                </c:pt>
                <c:pt idx="9182">
                  <c:v>182.43333329999999</c:v>
                </c:pt>
                <c:pt idx="9183">
                  <c:v>182.46666669999999</c:v>
                </c:pt>
                <c:pt idx="9184">
                  <c:v>182.5</c:v>
                </c:pt>
                <c:pt idx="9185">
                  <c:v>182.53333330000001</c:v>
                </c:pt>
                <c:pt idx="9186">
                  <c:v>182.56666669999998</c:v>
                </c:pt>
                <c:pt idx="9187">
                  <c:v>182.6</c:v>
                </c:pt>
                <c:pt idx="9188">
                  <c:v>182.6333333</c:v>
                </c:pt>
                <c:pt idx="9189">
                  <c:v>182.66666669999998</c:v>
                </c:pt>
                <c:pt idx="9190">
                  <c:v>182.7</c:v>
                </c:pt>
                <c:pt idx="9191">
                  <c:v>182.7333333</c:v>
                </c:pt>
                <c:pt idx="9192">
                  <c:v>182.76666669999994</c:v>
                </c:pt>
                <c:pt idx="9193">
                  <c:v>182.8</c:v>
                </c:pt>
                <c:pt idx="9194">
                  <c:v>182.83333329999999</c:v>
                </c:pt>
                <c:pt idx="9195">
                  <c:v>182.8666667</c:v>
                </c:pt>
                <c:pt idx="9196">
                  <c:v>182.9</c:v>
                </c:pt>
                <c:pt idx="9197">
                  <c:v>182.93333329999999</c:v>
                </c:pt>
                <c:pt idx="9198">
                  <c:v>182.96666669999999</c:v>
                </c:pt>
                <c:pt idx="9199">
                  <c:v>183</c:v>
                </c:pt>
                <c:pt idx="9200">
                  <c:v>183.03333330000001</c:v>
                </c:pt>
                <c:pt idx="9201">
                  <c:v>183.06666669999998</c:v>
                </c:pt>
                <c:pt idx="9202">
                  <c:v>183.1</c:v>
                </c:pt>
                <c:pt idx="9203">
                  <c:v>183.1333333</c:v>
                </c:pt>
                <c:pt idx="9204">
                  <c:v>183.16666669999998</c:v>
                </c:pt>
                <c:pt idx="9205">
                  <c:v>183.2</c:v>
                </c:pt>
                <c:pt idx="9206">
                  <c:v>183.2333333</c:v>
                </c:pt>
                <c:pt idx="9207">
                  <c:v>183.26666669999994</c:v>
                </c:pt>
                <c:pt idx="9208">
                  <c:v>183.3</c:v>
                </c:pt>
                <c:pt idx="9209">
                  <c:v>183.33333329999999</c:v>
                </c:pt>
                <c:pt idx="9210">
                  <c:v>183.3666667</c:v>
                </c:pt>
                <c:pt idx="9211">
                  <c:v>183.4</c:v>
                </c:pt>
                <c:pt idx="9212">
                  <c:v>183.43333329999999</c:v>
                </c:pt>
                <c:pt idx="9213">
                  <c:v>183.46666669999999</c:v>
                </c:pt>
                <c:pt idx="9214">
                  <c:v>183.5</c:v>
                </c:pt>
                <c:pt idx="9215">
                  <c:v>183.53333330000001</c:v>
                </c:pt>
                <c:pt idx="9216">
                  <c:v>183.56666669999998</c:v>
                </c:pt>
                <c:pt idx="9217">
                  <c:v>183.6</c:v>
                </c:pt>
                <c:pt idx="9218">
                  <c:v>183.6333333</c:v>
                </c:pt>
                <c:pt idx="9219">
                  <c:v>183.66666669999998</c:v>
                </c:pt>
                <c:pt idx="9220">
                  <c:v>183.7</c:v>
                </c:pt>
                <c:pt idx="9221">
                  <c:v>183.7333333</c:v>
                </c:pt>
                <c:pt idx="9222">
                  <c:v>183.76666669999994</c:v>
                </c:pt>
                <c:pt idx="9223">
                  <c:v>183.8</c:v>
                </c:pt>
                <c:pt idx="9224">
                  <c:v>183.83333329999999</c:v>
                </c:pt>
                <c:pt idx="9225">
                  <c:v>183.8666667</c:v>
                </c:pt>
                <c:pt idx="9226">
                  <c:v>183.9</c:v>
                </c:pt>
                <c:pt idx="9227">
                  <c:v>183.93333329999999</c:v>
                </c:pt>
                <c:pt idx="9228">
                  <c:v>183.96666669999999</c:v>
                </c:pt>
                <c:pt idx="9229">
                  <c:v>184</c:v>
                </c:pt>
                <c:pt idx="9230">
                  <c:v>184.03333330000001</c:v>
                </c:pt>
                <c:pt idx="9231">
                  <c:v>184.06666669999998</c:v>
                </c:pt>
                <c:pt idx="9232">
                  <c:v>184.1</c:v>
                </c:pt>
                <c:pt idx="9233">
                  <c:v>184.1333333</c:v>
                </c:pt>
                <c:pt idx="9234">
                  <c:v>184.16666669999998</c:v>
                </c:pt>
                <c:pt idx="9235">
                  <c:v>184.2</c:v>
                </c:pt>
                <c:pt idx="9236">
                  <c:v>184.2333333</c:v>
                </c:pt>
                <c:pt idx="9237">
                  <c:v>184.26666669999994</c:v>
                </c:pt>
                <c:pt idx="9238">
                  <c:v>184.3</c:v>
                </c:pt>
                <c:pt idx="9239">
                  <c:v>184.33333329999999</c:v>
                </c:pt>
                <c:pt idx="9240">
                  <c:v>184.3666667</c:v>
                </c:pt>
                <c:pt idx="9241">
                  <c:v>184.4</c:v>
                </c:pt>
                <c:pt idx="9242">
                  <c:v>184.43333329999999</c:v>
                </c:pt>
                <c:pt idx="9243">
                  <c:v>184.46666669999999</c:v>
                </c:pt>
                <c:pt idx="9244">
                  <c:v>184.5</c:v>
                </c:pt>
                <c:pt idx="9245">
                  <c:v>184.53333330000001</c:v>
                </c:pt>
                <c:pt idx="9246">
                  <c:v>184.56666669999998</c:v>
                </c:pt>
                <c:pt idx="9247">
                  <c:v>184.6</c:v>
                </c:pt>
                <c:pt idx="9248">
                  <c:v>184.6333333</c:v>
                </c:pt>
                <c:pt idx="9249">
                  <c:v>184.66666669999998</c:v>
                </c:pt>
                <c:pt idx="9250">
                  <c:v>184.7</c:v>
                </c:pt>
                <c:pt idx="9251">
                  <c:v>184.7333333</c:v>
                </c:pt>
                <c:pt idx="9252">
                  <c:v>184.76666669999994</c:v>
                </c:pt>
                <c:pt idx="9253">
                  <c:v>184.8</c:v>
                </c:pt>
                <c:pt idx="9254">
                  <c:v>184.83333329999999</c:v>
                </c:pt>
                <c:pt idx="9255">
                  <c:v>184.8666667</c:v>
                </c:pt>
                <c:pt idx="9256">
                  <c:v>184.9</c:v>
                </c:pt>
                <c:pt idx="9257">
                  <c:v>184.93333329999999</c:v>
                </c:pt>
                <c:pt idx="9258">
                  <c:v>184.96666669999999</c:v>
                </c:pt>
                <c:pt idx="9259">
                  <c:v>185</c:v>
                </c:pt>
                <c:pt idx="9260">
                  <c:v>185.03333330000001</c:v>
                </c:pt>
                <c:pt idx="9261">
                  <c:v>185.06666669999998</c:v>
                </c:pt>
                <c:pt idx="9262">
                  <c:v>185.1</c:v>
                </c:pt>
                <c:pt idx="9263">
                  <c:v>185.1333333</c:v>
                </c:pt>
                <c:pt idx="9264">
                  <c:v>185.16666669999998</c:v>
                </c:pt>
                <c:pt idx="9265">
                  <c:v>185.2</c:v>
                </c:pt>
                <c:pt idx="9266">
                  <c:v>185.2333333</c:v>
                </c:pt>
                <c:pt idx="9267">
                  <c:v>185.26666669999994</c:v>
                </c:pt>
                <c:pt idx="9268">
                  <c:v>185.3</c:v>
                </c:pt>
                <c:pt idx="9269">
                  <c:v>185.33333329999999</c:v>
                </c:pt>
                <c:pt idx="9270">
                  <c:v>185.3666667</c:v>
                </c:pt>
                <c:pt idx="9271">
                  <c:v>185.4</c:v>
                </c:pt>
                <c:pt idx="9272">
                  <c:v>185.43333329999999</c:v>
                </c:pt>
                <c:pt idx="9273">
                  <c:v>185.46666669999999</c:v>
                </c:pt>
                <c:pt idx="9274">
                  <c:v>185.5</c:v>
                </c:pt>
                <c:pt idx="9275">
                  <c:v>185.53333330000001</c:v>
                </c:pt>
                <c:pt idx="9276">
                  <c:v>185.56666669999998</c:v>
                </c:pt>
                <c:pt idx="9277">
                  <c:v>185.6</c:v>
                </c:pt>
                <c:pt idx="9278">
                  <c:v>185.6333333</c:v>
                </c:pt>
                <c:pt idx="9279">
                  <c:v>185.66666669999998</c:v>
                </c:pt>
                <c:pt idx="9280">
                  <c:v>185.7</c:v>
                </c:pt>
                <c:pt idx="9281">
                  <c:v>185.7333333</c:v>
                </c:pt>
                <c:pt idx="9282">
                  <c:v>185.76666669999994</c:v>
                </c:pt>
                <c:pt idx="9283">
                  <c:v>185.8</c:v>
                </c:pt>
                <c:pt idx="9284">
                  <c:v>185.83333329999999</c:v>
                </c:pt>
                <c:pt idx="9285">
                  <c:v>185.8666667</c:v>
                </c:pt>
                <c:pt idx="9286">
                  <c:v>185.9</c:v>
                </c:pt>
                <c:pt idx="9287">
                  <c:v>185.93333329999999</c:v>
                </c:pt>
                <c:pt idx="9288">
                  <c:v>185.96666669999999</c:v>
                </c:pt>
                <c:pt idx="9289">
                  <c:v>186</c:v>
                </c:pt>
                <c:pt idx="9290">
                  <c:v>186.03333330000001</c:v>
                </c:pt>
                <c:pt idx="9291">
                  <c:v>186.06666669999998</c:v>
                </c:pt>
                <c:pt idx="9292">
                  <c:v>186.1</c:v>
                </c:pt>
                <c:pt idx="9293">
                  <c:v>186.1333333</c:v>
                </c:pt>
                <c:pt idx="9294">
                  <c:v>186.16666669999998</c:v>
                </c:pt>
                <c:pt idx="9295">
                  <c:v>186.2</c:v>
                </c:pt>
                <c:pt idx="9296">
                  <c:v>186.2333333</c:v>
                </c:pt>
                <c:pt idx="9297">
                  <c:v>186.26666669999994</c:v>
                </c:pt>
                <c:pt idx="9298">
                  <c:v>186.3</c:v>
                </c:pt>
                <c:pt idx="9299">
                  <c:v>186.33333329999999</c:v>
                </c:pt>
                <c:pt idx="9300">
                  <c:v>186.3666667</c:v>
                </c:pt>
                <c:pt idx="9301">
                  <c:v>186.4</c:v>
                </c:pt>
                <c:pt idx="9302">
                  <c:v>186.43333329999999</c:v>
                </c:pt>
                <c:pt idx="9303">
                  <c:v>186.46666669999999</c:v>
                </c:pt>
                <c:pt idx="9304">
                  <c:v>186.5</c:v>
                </c:pt>
                <c:pt idx="9305">
                  <c:v>186.53333330000001</c:v>
                </c:pt>
                <c:pt idx="9306">
                  <c:v>186.56666669999998</c:v>
                </c:pt>
                <c:pt idx="9307">
                  <c:v>186.6</c:v>
                </c:pt>
                <c:pt idx="9308">
                  <c:v>186.6333333</c:v>
                </c:pt>
                <c:pt idx="9309">
                  <c:v>186.66666669999998</c:v>
                </c:pt>
                <c:pt idx="9310">
                  <c:v>186.7</c:v>
                </c:pt>
                <c:pt idx="9311">
                  <c:v>186.7333333</c:v>
                </c:pt>
                <c:pt idx="9312">
                  <c:v>186.76666669999994</c:v>
                </c:pt>
                <c:pt idx="9313">
                  <c:v>186.8</c:v>
                </c:pt>
                <c:pt idx="9314">
                  <c:v>186.83333329999999</c:v>
                </c:pt>
                <c:pt idx="9315">
                  <c:v>186.8666667</c:v>
                </c:pt>
                <c:pt idx="9316">
                  <c:v>186.9</c:v>
                </c:pt>
                <c:pt idx="9317">
                  <c:v>186.93333329999999</c:v>
                </c:pt>
                <c:pt idx="9318">
                  <c:v>186.96666669999999</c:v>
                </c:pt>
                <c:pt idx="9319">
                  <c:v>187</c:v>
                </c:pt>
                <c:pt idx="9320">
                  <c:v>187.03333330000001</c:v>
                </c:pt>
                <c:pt idx="9321">
                  <c:v>187.06666669999998</c:v>
                </c:pt>
                <c:pt idx="9322">
                  <c:v>187.1</c:v>
                </c:pt>
                <c:pt idx="9323">
                  <c:v>187.1333333</c:v>
                </c:pt>
                <c:pt idx="9324">
                  <c:v>187.16666669999998</c:v>
                </c:pt>
                <c:pt idx="9325">
                  <c:v>187.2</c:v>
                </c:pt>
                <c:pt idx="9326">
                  <c:v>187.2333333</c:v>
                </c:pt>
                <c:pt idx="9327">
                  <c:v>187.26666669999994</c:v>
                </c:pt>
                <c:pt idx="9328">
                  <c:v>187.3</c:v>
                </c:pt>
                <c:pt idx="9329">
                  <c:v>187.33333329999999</c:v>
                </c:pt>
                <c:pt idx="9330">
                  <c:v>187.3666667</c:v>
                </c:pt>
                <c:pt idx="9331">
                  <c:v>187.4</c:v>
                </c:pt>
                <c:pt idx="9332">
                  <c:v>187.43333329999999</c:v>
                </c:pt>
                <c:pt idx="9333">
                  <c:v>187.46666669999999</c:v>
                </c:pt>
                <c:pt idx="9334">
                  <c:v>187.5</c:v>
                </c:pt>
                <c:pt idx="9335">
                  <c:v>187.53333330000001</c:v>
                </c:pt>
                <c:pt idx="9336">
                  <c:v>187.56666669999998</c:v>
                </c:pt>
                <c:pt idx="9337">
                  <c:v>187.6</c:v>
                </c:pt>
                <c:pt idx="9338">
                  <c:v>187.6333333</c:v>
                </c:pt>
                <c:pt idx="9339">
                  <c:v>187.66666669999998</c:v>
                </c:pt>
                <c:pt idx="9340">
                  <c:v>187.7</c:v>
                </c:pt>
                <c:pt idx="9341">
                  <c:v>187.7333333</c:v>
                </c:pt>
                <c:pt idx="9342">
                  <c:v>187.76666669999994</c:v>
                </c:pt>
                <c:pt idx="9343">
                  <c:v>187.8</c:v>
                </c:pt>
                <c:pt idx="9344">
                  <c:v>187.83333329999999</c:v>
                </c:pt>
                <c:pt idx="9345">
                  <c:v>187.8666667</c:v>
                </c:pt>
                <c:pt idx="9346">
                  <c:v>187.9</c:v>
                </c:pt>
                <c:pt idx="9347">
                  <c:v>187.93333329999999</c:v>
                </c:pt>
                <c:pt idx="9348">
                  <c:v>187.96666669999999</c:v>
                </c:pt>
                <c:pt idx="9349">
                  <c:v>188</c:v>
                </c:pt>
                <c:pt idx="9350">
                  <c:v>188.03333330000001</c:v>
                </c:pt>
                <c:pt idx="9351">
                  <c:v>188.06666669999998</c:v>
                </c:pt>
                <c:pt idx="9352">
                  <c:v>188.1</c:v>
                </c:pt>
                <c:pt idx="9353">
                  <c:v>188.1333333</c:v>
                </c:pt>
                <c:pt idx="9354">
                  <c:v>188.16666669999998</c:v>
                </c:pt>
                <c:pt idx="9355">
                  <c:v>188.2</c:v>
                </c:pt>
                <c:pt idx="9356">
                  <c:v>188.2333333</c:v>
                </c:pt>
                <c:pt idx="9357">
                  <c:v>188.26666669999994</c:v>
                </c:pt>
                <c:pt idx="9358">
                  <c:v>188.3</c:v>
                </c:pt>
                <c:pt idx="9359">
                  <c:v>188.33333329999999</c:v>
                </c:pt>
                <c:pt idx="9360">
                  <c:v>188.3666667</c:v>
                </c:pt>
                <c:pt idx="9361">
                  <c:v>188.4</c:v>
                </c:pt>
                <c:pt idx="9362">
                  <c:v>188.43333329999999</c:v>
                </c:pt>
                <c:pt idx="9363">
                  <c:v>188.46666669999999</c:v>
                </c:pt>
                <c:pt idx="9364">
                  <c:v>188.5</c:v>
                </c:pt>
                <c:pt idx="9365">
                  <c:v>188.53333330000001</c:v>
                </c:pt>
                <c:pt idx="9366">
                  <c:v>188.56666669999998</c:v>
                </c:pt>
                <c:pt idx="9367">
                  <c:v>188.6</c:v>
                </c:pt>
                <c:pt idx="9368">
                  <c:v>188.6333333</c:v>
                </c:pt>
                <c:pt idx="9369">
                  <c:v>188.66666669999998</c:v>
                </c:pt>
                <c:pt idx="9370">
                  <c:v>188.7</c:v>
                </c:pt>
                <c:pt idx="9371">
                  <c:v>188.7333333</c:v>
                </c:pt>
                <c:pt idx="9372">
                  <c:v>188.76666669999994</c:v>
                </c:pt>
                <c:pt idx="9373">
                  <c:v>188.8</c:v>
                </c:pt>
                <c:pt idx="9374">
                  <c:v>188.83333329999999</c:v>
                </c:pt>
                <c:pt idx="9375">
                  <c:v>188.8666667</c:v>
                </c:pt>
                <c:pt idx="9376">
                  <c:v>188.9</c:v>
                </c:pt>
                <c:pt idx="9377">
                  <c:v>188.93333329999999</c:v>
                </c:pt>
                <c:pt idx="9378">
                  <c:v>188.96666669999999</c:v>
                </c:pt>
                <c:pt idx="9379">
                  <c:v>189</c:v>
                </c:pt>
                <c:pt idx="9380">
                  <c:v>189.03333330000001</c:v>
                </c:pt>
                <c:pt idx="9381">
                  <c:v>189.06666669999998</c:v>
                </c:pt>
                <c:pt idx="9382">
                  <c:v>189.1</c:v>
                </c:pt>
                <c:pt idx="9383">
                  <c:v>189.1333333</c:v>
                </c:pt>
                <c:pt idx="9384">
                  <c:v>189.16666669999998</c:v>
                </c:pt>
                <c:pt idx="9385">
                  <c:v>189.2</c:v>
                </c:pt>
                <c:pt idx="9386">
                  <c:v>189.2333333</c:v>
                </c:pt>
                <c:pt idx="9387">
                  <c:v>189.26666669999994</c:v>
                </c:pt>
                <c:pt idx="9388">
                  <c:v>189.3</c:v>
                </c:pt>
                <c:pt idx="9389">
                  <c:v>189.33333329999999</c:v>
                </c:pt>
                <c:pt idx="9390">
                  <c:v>189.3666667</c:v>
                </c:pt>
                <c:pt idx="9391">
                  <c:v>189.4</c:v>
                </c:pt>
                <c:pt idx="9392">
                  <c:v>189.43333329999999</c:v>
                </c:pt>
                <c:pt idx="9393">
                  <c:v>189.46666669999999</c:v>
                </c:pt>
                <c:pt idx="9394">
                  <c:v>189.5</c:v>
                </c:pt>
                <c:pt idx="9395">
                  <c:v>189.53333330000001</c:v>
                </c:pt>
                <c:pt idx="9396">
                  <c:v>189.56666669999998</c:v>
                </c:pt>
                <c:pt idx="9397">
                  <c:v>189.6</c:v>
                </c:pt>
                <c:pt idx="9398">
                  <c:v>189.6333333</c:v>
                </c:pt>
                <c:pt idx="9399">
                  <c:v>189.66666669999998</c:v>
                </c:pt>
                <c:pt idx="9400">
                  <c:v>189.7</c:v>
                </c:pt>
                <c:pt idx="9401">
                  <c:v>189.7333333</c:v>
                </c:pt>
                <c:pt idx="9402">
                  <c:v>189.76666669999994</c:v>
                </c:pt>
                <c:pt idx="9403">
                  <c:v>189.8</c:v>
                </c:pt>
                <c:pt idx="9404">
                  <c:v>189.83333329999999</c:v>
                </c:pt>
                <c:pt idx="9405">
                  <c:v>189.8666667</c:v>
                </c:pt>
                <c:pt idx="9406">
                  <c:v>189.9</c:v>
                </c:pt>
                <c:pt idx="9407">
                  <c:v>189.93333329999999</c:v>
                </c:pt>
                <c:pt idx="9408">
                  <c:v>189.96666669999999</c:v>
                </c:pt>
                <c:pt idx="9409">
                  <c:v>190</c:v>
                </c:pt>
                <c:pt idx="9410">
                  <c:v>190.03333330000001</c:v>
                </c:pt>
                <c:pt idx="9411">
                  <c:v>190.06666669999998</c:v>
                </c:pt>
                <c:pt idx="9412">
                  <c:v>190.1</c:v>
                </c:pt>
                <c:pt idx="9413">
                  <c:v>190.1333333</c:v>
                </c:pt>
                <c:pt idx="9414">
                  <c:v>190.16666669999998</c:v>
                </c:pt>
                <c:pt idx="9415">
                  <c:v>190.2</c:v>
                </c:pt>
                <c:pt idx="9416">
                  <c:v>190.2333333</c:v>
                </c:pt>
                <c:pt idx="9417">
                  <c:v>190.26666669999994</c:v>
                </c:pt>
                <c:pt idx="9418">
                  <c:v>190.3</c:v>
                </c:pt>
                <c:pt idx="9419">
                  <c:v>190.33333329999999</c:v>
                </c:pt>
                <c:pt idx="9420">
                  <c:v>190.3666667</c:v>
                </c:pt>
                <c:pt idx="9421">
                  <c:v>190.4</c:v>
                </c:pt>
                <c:pt idx="9422">
                  <c:v>190.43333329999999</c:v>
                </c:pt>
                <c:pt idx="9423">
                  <c:v>190.46666669999999</c:v>
                </c:pt>
                <c:pt idx="9424">
                  <c:v>190.5</c:v>
                </c:pt>
                <c:pt idx="9425">
                  <c:v>190.53333330000001</c:v>
                </c:pt>
                <c:pt idx="9426">
                  <c:v>190.56666669999998</c:v>
                </c:pt>
                <c:pt idx="9427">
                  <c:v>190.6</c:v>
                </c:pt>
                <c:pt idx="9428">
                  <c:v>190.6333333</c:v>
                </c:pt>
                <c:pt idx="9429">
                  <c:v>190.66666669999998</c:v>
                </c:pt>
                <c:pt idx="9430">
                  <c:v>190.7</c:v>
                </c:pt>
                <c:pt idx="9431">
                  <c:v>190.7333333</c:v>
                </c:pt>
                <c:pt idx="9432">
                  <c:v>190.76666669999994</c:v>
                </c:pt>
                <c:pt idx="9433">
                  <c:v>190.8</c:v>
                </c:pt>
                <c:pt idx="9434">
                  <c:v>190.83333329999999</c:v>
                </c:pt>
                <c:pt idx="9435">
                  <c:v>190.8666667</c:v>
                </c:pt>
                <c:pt idx="9436">
                  <c:v>190.9</c:v>
                </c:pt>
                <c:pt idx="9437">
                  <c:v>190.93333329999999</c:v>
                </c:pt>
                <c:pt idx="9438">
                  <c:v>190.96666669999999</c:v>
                </c:pt>
                <c:pt idx="9439">
                  <c:v>191</c:v>
                </c:pt>
                <c:pt idx="9440">
                  <c:v>191.03333330000001</c:v>
                </c:pt>
                <c:pt idx="9441">
                  <c:v>191.06666669999998</c:v>
                </c:pt>
                <c:pt idx="9442">
                  <c:v>191.1</c:v>
                </c:pt>
                <c:pt idx="9443">
                  <c:v>191.1333333</c:v>
                </c:pt>
                <c:pt idx="9444">
                  <c:v>191.16666669999998</c:v>
                </c:pt>
                <c:pt idx="9445">
                  <c:v>191.2</c:v>
                </c:pt>
                <c:pt idx="9446">
                  <c:v>191.2333333</c:v>
                </c:pt>
                <c:pt idx="9447">
                  <c:v>191.26666669999994</c:v>
                </c:pt>
                <c:pt idx="9448">
                  <c:v>191.3</c:v>
                </c:pt>
                <c:pt idx="9449">
                  <c:v>191.33333329999999</c:v>
                </c:pt>
                <c:pt idx="9450">
                  <c:v>191.3666667</c:v>
                </c:pt>
                <c:pt idx="9451">
                  <c:v>191.4</c:v>
                </c:pt>
                <c:pt idx="9452">
                  <c:v>191.43333329999999</c:v>
                </c:pt>
                <c:pt idx="9453">
                  <c:v>191.46666669999999</c:v>
                </c:pt>
                <c:pt idx="9454">
                  <c:v>191.5</c:v>
                </c:pt>
                <c:pt idx="9455">
                  <c:v>191.53333330000001</c:v>
                </c:pt>
                <c:pt idx="9456">
                  <c:v>191.56666669999998</c:v>
                </c:pt>
                <c:pt idx="9457">
                  <c:v>191.6</c:v>
                </c:pt>
                <c:pt idx="9458">
                  <c:v>191.6333333</c:v>
                </c:pt>
                <c:pt idx="9459">
                  <c:v>191.66666669999998</c:v>
                </c:pt>
                <c:pt idx="9460">
                  <c:v>191.7</c:v>
                </c:pt>
                <c:pt idx="9461">
                  <c:v>191.7333333</c:v>
                </c:pt>
                <c:pt idx="9462">
                  <c:v>191.76666669999994</c:v>
                </c:pt>
                <c:pt idx="9463">
                  <c:v>191.8</c:v>
                </c:pt>
                <c:pt idx="9464">
                  <c:v>191.83333329999999</c:v>
                </c:pt>
                <c:pt idx="9465">
                  <c:v>191.8666667</c:v>
                </c:pt>
                <c:pt idx="9466">
                  <c:v>191.9</c:v>
                </c:pt>
                <c:pt idx="9467">
                  <c:v>191.93333329999999</c:v>
                </c:pt>
                <c:pt idx="9468">
                  <c:v>191.96666669999999</c:v>
                </c:pt>
                <c:pt idx="9469">
                  <c:v>192</c:v>
                </c:pt>
                <c:pt idx="9470">
                  <c:v>192.03333330000001</c:v>
                </c:pt>
                <c:pt idx="9471">
                  <c:v>192.06666669999998</c:v>
                </c:pt>
                <c:pt idx="9472">
                  <c:v>192.1</c:v>
                </c:pt>
                <c:pt idx="9473">
                  <c:v>192.1333333</c:v>
                </c:pt>
                <c:pt idx="9474">
                  <c:v>192.16666669999998</c:v>
                </c:pt>
                <c:pt idx="9475">
                  <c:v>192.2</c:v>
                </c:pt>
                <c:pt idx="9476">
                  <c:v>192.2333333</c:v>
                </c:pt>
                <c:pt idx="9477">
                  <c:v>192.26666669999994</c:v>
                </c:pt>
                <c:pt idx="9478">
                  <c:v>192.3</c:v>
                </c:pt>
                <c:pt idx="9479">
                  <c:v>192.33333329999999</c:v>
                </c:pt>
                <c:pt idx="9480">
                  <c:v>192.3666667</c:v>
                </c:pt>
                <c:pt idx="9481">
                  <c:v>192.4</c:v>
                </c:pt>
                <c:pt idx="9482">
                  <c:v>192.43333329999999</c:v>
                </c:pt>
                <c:pt idx="9483">
                  <c:v>192.46666669999999</c:v>
                </c:pt>
                <c:pt idx="9484">
                  <c:v>192.5</c:v>
                </c:pt>
                <c:pt idx="9485">
                  <c:v>192.53333330000001</c:v>
                </c:pt>
                <c:pt idx="9486">
                  <c:v>192.56666669999998</c:v>
                </c:pt>
                <c:pt idx="9487">
                  <c:v>192.6</c:v>
                </c:pt>
                <c:pt idx="9488">
                  <c:v>192.6333333</c:v>
                </c:pt>
                <c:pt idx="9489">
                  <c:v>192.66666669999998</c:v>
                </c:pt>
                <c:pt idx="9490">
                  <c:v>192.7</c:v>
                </c:pt>
                <c:pt idx="9491">
                  <c:v>192.7333333</c:v>
                </c:pt>
                <c:pt idx="9492">
                  <c:v>192.76666669999994</c:v>
                </c:pt>
                <c:pt idx="9493">
                  <c:v>192.8</c:v>
                </c:pt>
                <c:pt idx="9494">
                  <c:v>192.83333329999999</c:v>
                </c:pt>
                <c:pt idx="9495">
                  <c:v>192.8666667</c:v>
                </c:pt>
                <c:pt idx="9496">
                  <c:v>192.9</c:v>
                </c:pt>
                <c:pt idx="9497">
                  <c:v>192.93333329999999</c:v>
                </c:pt>
                <c:pt idx="9498">
                  <c:v>192.96666669999999</c:v>
                </c:pt>
                <c:pt idx="9499">
                  <c:v>193</c:v>
                </c:pt>
                <c:pt idx="9500">
                  <c:v>193.03333330000001</c:v>
                </c:pt>
                <c:pt idx="9501">
                  <c:v>193.06666669999998</c:v>
                </c:pt>
                <c:pt idx="9502">
                  <c:v>193.1</c:v>
                </c:pt>
                <c:pt idx="9503">
                  <c:v>193.1333333</c:v>
                </c:pt>
                <c:pt idx="9504">
                  <c:v>193.16666669999998</c:v>
                </c:pt>
                <c:pt idx="9505">
                  <c:v>193.2</c:v>
                </c:pt>
                <c:pt idx="9506">
                  <c:v>193.2333333</c:v>
                </c:pt>
                <c:pt idx="9507">
                  <c:v>193.26666669999994</c:v>
                </c:pt>
                <c:pt idx="9508">
                  <c:v>193.3</c:v>
                </c:pt>
                <c:pt idx="9509">
                  <c:v>193.33333329999999</c:v>
                </c:pt>
                <c:pt idx="9510">
                  <c:v>193.3666667</c:v>
                </c:pt>
                <c:pt idx="9511">
                  <c:v>193.4</c:v>
                </c:pt>
                <c:pt idx="9512">
                  <c:v>193.43333329999999</c:v>
                </c:pt>
                <c:pt idx="9513">
                  <c:v>193.46666669999999</c:v>
                </c:pt>
                <c:pt idx="9514">
                  <c:v>193.5</c:v>
                </c:pt>
                <c:pt idx="9515">
                  <c:v>193.53333330000001</c:v>
                </c:pt>
                <c:pt idx="9516">
                  <c:v>193.56666669999998</c:v>
                </c:pt>
                <c:pt idx="9517">
                  <c:v>193.6</c:v>
                </c:pt>
                <c:pt idx="9518">
                  <c:v>193.6333333</c:v>
                </c:pt>
                <c:pt idx="9519">
                  <c:v>193.66666669999998</c:v>
                </c:pt>
                <c:pt idx="9520">
                  <c:v>193.7</c:v>
                </c:pt>
                <c:pt idx="9521">
                  <c:v>193.7333333</c:v>
                </c:pt>
                <c:pt idx="9522">
                  <c:v>193.76666669999994</c:v>
                </c:pt>
                <c:pt idx="9523">
                  <c:v>193.8</c:v>
                </c:pt>
                <c:pt idx="9524">
                  <c:v>193.83333329999999</c:v>
                </c:pt>
                <c:pt idx="9525">
                  <c:v>193.8666667</c:v>
                </c:pt>
                <c:pt idx="9526">
                  <c:v>193.9</c:v>
                </c:pt>
                <c:pt idx="9527">
                  <c:v>193.93333329999999</c:v>
                </c:pt>
                <c:pt idx="9528">
                  <c:v>193.96666669999999</c:v>
                </c:pt>
                <c:pt idx="9529">
                  <c:v>194</c:v>
                </c:pt>
                <c:pt idx="9530">
                  <c:v>194.03333330000001</c:v>
                </c:pt>
                <c:pt idx="9531">
                  <c:v>194.06666669999998</c:v>
                </c:pt>
                <c:pt idx="9532">
                  <c:v>194.1</c:v>
                </c:pt>
                <c:pt idx="9533">
                  <c:v>194.1333333</c:v>
                </c:pt>
                <c:pt idx="9534">
                  <c:v>194.16666669999998</c:v>
                </c:pt>
                <c:pt idx="9535">
                  <c:v>194.2</c:v>
                </c:pt>
                <c:pt idx="9536">
                  <c:v>194.2333333</c:v>
                </c:pt>
                <c:pt idx="9537">
                  <c:v>194.26666669999994</c:v>
                </c:pt>
                <c:pt idx="9538">
                  <c:v>194.3</c:v>
                </c:pt>
                <c:pt idx="9539">
                  <c:v>194.33333329999999</c:v>
                </c:pt>
                <c:pt idx="9540">
                  <c:v>194.3666667</c:v>
                </c:pt>
                <c:pt idx="9541">
                  <c:v>194.4</c:v>
                </c:pt>
                <c:pt idx="9542">
                  <c:v>194.43333329999999</c:v>
                </c:pt>
                <c:pt idx="9543">
                  <c:v>194.46666669999999</c:v>
                </c:pt>
                <c:pt idx="9544">
                  <c:v>194.5</c:v>
                </c:pt>
                <c:pt idx="9545">
                  <c:v>194.53333330000001</c:v>
                </c:pt>
                <c:pt idx="9546">
                  <c:v>194.56666669999998</c:v>
                </c:pt>
                <c:pt idx="9547">
                  <c:v>194.6</c:v>
                </c:pt>
                <c:pt idx="9548">
                  <c:v>194.6333333</c:v>
                </c:pt>
                <c:pt idx="9549">
                  <c:v>194.66666669999998</c:v>
                </c:pt>
                <c:pt idx="9550">
                  <c:v>194.7</c:v>
                </c:pt>
                <c:pt idx="9551">
                  <c:v>194.7333333</c:v>
                </c:pt>
                <c:pt idx="9552">
                  <c:v>194.76666669999994</c:v>
                </c:pt>
                <c:pt idx="9553">
                  <c:v>194.8</c:v>
                </c:pt>
                <c:pt idx="9554">
                  <c:v>194.83333329999999</c:v>
                </c:pt>
                <c:pt idx="9555">
                  <c:v>194.8666667</c:v>
                </c:pt>
                <c:pt idx="9556">
                  <c:v>194.9</c:v>
                </c:pt>
                <c:pt idx="9557">
                  <c:v>194.93333329999999</c:v>
                </c:pt>
                <c:pt idx="9558">
                  <c:v>194.96666669999999</c:v>
                </c:pt>
                <c:pt idx="9559">
                  <c:v>195</c:v>
                </c:pt>
                <c:pt idx="9560">
                  <c:v>195.03333330000001</c:v>
                </c:pt>
                <c:pt idx="9561">
                  <c:v>195.06666669999998</c:v>
                </c:pt>
                <c:pt idx="9562">
                  <c:v>195.1</c:v>
                </c:pt>
                <c:pt idx="9563">
                  <c:v>195.1333333</c:v>
                </c:pt>
                <c:pt idx="9564">
                  <c:v>195.16666669999998</c:v>
                </c:pt>
                <c:pt idx="9565">
                  <c:v>195.2</c:v>
                </c:pt>
                <c:pt idx="9566">
                  <c:v>195.2333333</c:v>
                </c:pt>
                <c:pt idx="9567">
                  <c:v>195.26666669999994</c:v>
                </c:pt>
                <c:pt idx="9568">
                  <c:v>195.3</c:v>
                </c:pt>
                <c:pt idx="9569">
                  <c:v>195.33333329999999</c:v>
                </c:pt>
                <c:pt idx="9570">
                  <c:v>195.3666667</c:v>
                </c:pt>
                <c:pt idx="9571">
                  <c:v>195.4</c:v>
                </c:pt>
                <c:pt idx="9572">
                  <c:v>195.43333329999999</c:v>
                </c:pt>
                <c:pt idx="9573">
                  <c:v>195.46666669999999</c:v>
                </c:pt>
                <c:pt idx="9574">
                  <c:v>195.5</c:v>
                </c:pt>
                <c:pt idx="9575">
                  <c:v>195.53333330000001</c:v>
                </c:pt>
                <c:pt idx="9576">
                  <c:v>195.56666669999998</c:v>
                </c:pt>
                <c:pt idx="9577">
                  <c:v>195.6</c:v>
                </c:pt>
                <c:pt idx="9578">
                  <c:v>195.6333333</c:v>
                </c:pt>
                <c:pt idx="9579">
                  <c:v>195.66666669999998</c:v>
                </c:pt>
                <c:pt idx="9580">
                  <c:v>195.7</c:v>
                </c:pt>
                <c:pt idx="9581">
                  <c:v>195.7333333</c:v>
                </c:pt>
                <c:pt idx="9582">
                  <c:v>195.76666669999994</c:v>
                </c:pt>
                <c:pt idx="9583">
                  <c:v>195.8</c:v>
                </c:pt>
                <c:pt idx="9584">
                  <c:v>195.83333329999999</c:v>
                </c:pt>
                <c:pt idx="9585">
                  <c:v>195.8666667</c:v>
                </c:pt>
                <c:pt idx="9586">
                  <c:v>195.9</c:v>
                </c:pt>
                <c:pt idx="9587">
                  <c:v>195.93333329999999</c:v>
                </c:pt>
                <c:pt idx="9588">
                  <c:v>195.96666669999999</c:v>
                </c:pt>
                <c:pt idx="9589">
                  <c:v>196</c:v>
                </c:pt>
                <c:pt idx="9590">
                  <c:v>196.03333330000001</c:v>
                </c:pt>
                <c:pt idx="9591">
                  <c:v>196.06666669999998</c:v>
                </c:pt>
                <c:pt idx="9592">
                  <c:v>196.1</c:v>
                </c:pt>
                <c:pt idx="9593">
                  <c:v>196.1333333</c:v>
                </c:pt>
                <c:pt idx="9594">
                  <c:v>196.16666669999998</c:v>
                </c:pt>
                <c:pt idx="9595">
                  <c:v>196.2</c:v>
                </c:pt>
                <c:pt idx="9596">
                  <c:v>196.2333333</c:v>
                </c:pt>
                <c:pt idx="9597">
                  <c:v>196.26666669999994</c:v>
                </c:pt>
                <c:pt idx="9598">
                  <c:v>196.3</c:v>
                </c:pt>
                <c:pt idx="9599">
                  <c:v>196.33333329999999</c:v>
                </c:pt>
                <c:pt idx="9600">
                  <c:v>196.3666667</c:v>
                </c:pt>
                <c:pt idx="9601">
                  <c:v>196.4</c:v>
                </c:pt>
                <c:pt idx="9602">
                  <c:v>196.43333329999999</c:v>
                </c:pt>
                <c:pt idx="9603">
                  <c:v>196.46666669999999</c:v>
                </c:pt>
                <c:pt idx="9604">
                  <c:v>196.5</c:v>
                </c:pt>
                <c:pt idx="9605">
                  <c:v>196.53333330000001</c:v>
                </c:pt>
                <c:pt idx="9606">
                  <c:v>196.56666669999998</c:v>
                </c:pt>
                <c:pt idx="9607">
                  <c:v>196.6</c:v>
                </c:pt>
                <c:pt idx="9608">
                  <c:v>196.6333333</c:v>
                </c:pt>
                <c:pt idx="9609">
                  <c:v>196.66666669999998</c:v>
                </c:pt>
                <c:pt idx="9610">
                  <c:v>196.7</c:v>
                </c:pt>
                <c:pt idx="9611">
                  <c:v>196.7333333</c:v>
                </c:pt>
                <c:pt idx="9612">
                  <c:v>196.76666669999994</c:v>
                </c:pt>
                <c:pt idx="9613">
                  <c:v>196.8</c:v>
                </c:pt>
                <c:pt idx="9614">
                  <c:v>196.83333329999999</c:v>
                </c:pt>
                <c:pt idx="9615">
                  <c:v>196.8666667</c:v>
                </c:pt>
                <c:pt idx="9616">
                  <c:v>196.9</c:v>
                </c:pt>
                <c:pt idx="9617">
                  <c:v>196.93333329999999</c:v>
                </c:pt>
                <c:pt idx="9618">
                  <c:v>196.96666669999999</c:v>
                </c:pt>
                <c:pt idx="9619">
                  <c:v>197</c:v>
                </c:pt>
                <c:pt idx="9620">
                  <c:v>197.03333330000001</c:v>
                </c:pt>
                <c:pt idx="9621">
                  <c:v>197.06666669999998</c:v>
                </c:pt>
                <c:pt idx="9622">
                  <c:v>197.1</c:v>
                </c:pt>
                <c:pt idx="9623">
                  <c:v>197.1333333</c:v>
                </c:pt>
                <c:pt idx="9624">
                  <c:v>197.16666669999998</c:v>
                </c:pt>
                <c:pt idx="9625">
                  <c:v>197.2</c:v>
                </c:pt>
                <c:pt idx="9626">
                  <c:v>197.2333333</c:v>
                </c:pt>
                <c:pt idx="9627">
                  <c:v>197.26666669999994</c:v>
                </c:pt>
                <c:pt idx="9628">
                  <c:v>197.3</c:v>
                </c:pt>
                <c:pt idx="9629">
                  <c:v>197.33333329999999</c:v>
                </c:pt>
                <c:pt idx="9630">
                  <c:v>197.3666667</c:v>
                </c:pt>
                <c:pt idx="9631">
                  <c:v>197.4</c:v>
                </c:pt>
                <c:pt idx="9632">
                  <c:v>197.43333329999999</c:v>
                </c:pt>
                <c:pt idx="9633">
                  <c:v>197.46666669999999</c:v>
                </c:pt>
                <c:pt idx="9634">
                  <c:v>197.5</c:v>
                </c:pt>
                <c:pt idx="9635">
                  <c:v>197.53333330000001</c:v>
                </c:pt>
                <c:pt idx="9636">
                  <c:v>197.56666669999998</c:v>
                </c:pt>
                <c:pt idx="9637">
                  <c:v>197.6</c:v>
                </c:pt>
                <c:pt idx="9638">
                  <c:v>197.6333333</c:v>
                </c:pt>
                <c:pt idx="9639">
                  <c:v>197.66666669999998</c:v>
                </c:pt>
                <c:pt idx="9640">
                  <c:v>197.7</c:v>
                </c:pt>
                <c:pt idx="9641">
                  <c:v>197.7333333</c:v>
                </c:pt>
                <c:pt idx="9642">
                  <c:v>197.76666669999994</c:v>
                </c:pt>
                <c:pt idx="9643">
                  <c:v>197.8</c:v>
                </c:pt>
                <c:pt idx="9644">
                  <c:v>197.83333329999999</c:v>
                </c:pt>
                <c:pt idx="9645">
                  <c:v>197.8666667</c:v>
                </c:pt>
                <c:pt idx="9646">
                  <c:v>197.9</c:v>
                </c:pt>
                <c:pt idx="9647">
                  <c:v>197.93333329999999</c:v>
                </c:pt>
                <c:pt idx="9648">
                  <c:v>197.96666669999999</c:v>
                </c:pt>
                <c:pt idx="9649">
                  <c:v>198</c:v>
                </c:pt>
                <c:pt idx="9650">
                  <c:v>198.03333330000001</c:v>
                </c:pt>
                <c:pt idx="9651">
                  <c:v>198.06666669999998</c:v>
                </c:pt>
                <c:pt idx="9652">
                  <c:v>198.1</c:v>
                </c:pt>
                <c:pt idx="9653">
                  <c:v>198.1333333</c:v>
                </c:pt>
                <c:pt idx="9654">
                  <c:v>198.16666669999998</c:v>
                </c:pt>
                <c:pt idx="9655">
                  <c:v>198.2</c:v>
                </c:pt>
                <c:pt idx="9656">
                  <c:v>198.2333333</c:v>
                </c:pt>
                <c:pt idx="9657">
                  <c:v>198.26666669999994</c:v>
                </c:pt>
                <c:pt idx="9658">
                  <c:v>198.3</c:v>
                </c:pt>
                <c:pt idx="9659">
                  <c:v>198.33333329999999</c:v>
                </c:pt>
                <c:pt idx="9660">
                  <c:v>198.3666667</c:v>
                </c:pt>
                <c:pt idx="9661">
                  <c:v>198.4</c:v>
                </c:pt>
                <c:pt idx="9662">
                  <c:v>198.43333329999999</c:v>
                </c:pt>
                <c:pt idx="9663">
                  <c:v>198.46666669999999</c:v>
                </c:pt>
                <c:pt idx="9664">
                  <c:v>198.5</c:v>
                </c:pt>
                <c:pt idx="9665">
                  <c:v>198.53333330000001</c:v>
                </c:pt>
                <c:pt idx="9666">
                  <c:v>198.56666669999998</c:v>
                </c:pt>
                <c:pt idx="9667">
                  <c:v>198.6</c:v>
                </c:pt>
                <c:pt idx="9668">
                  <c:v>198.6333333</c:v>
                </c:pt>
                <c:pt idx="9669">
                  <c:v>198.66666669999998</c:v>
                </c:pt>
                <c:pt idx="9670">
                  <c:v>198.7</c:v>
                </c:pt>
                <c:pt idx="9671">
                  <c:v>198.7333333</c:v>
                </c:pt>
                <c:pt idx="9672">
                  <c:v>198.76666669999994</c:v>
                </c:pt>
                <c:pt idx="9673">
                  <c:v>198.8</c:v>
                </c:pt>
                <c:pt idx="9674">
                  <c:v>198.83333329999999</c:v>
                </c:pt>
                <c:pt idx="9675">
                  <c:v>198.8666667</c:v>
                </c:pt>
                <c:pt idx="9676">
                  <c:v>198.9</c:v>
                </c:pt>
                <c:pt idx="9677">
                  <c:v>198.93333329999999</c:v>
                </c:pt>
                <c:pt idx="9678">
                  <c:v>198.96666669999999</c:v>
                </c:pt>
                <c:pt idx="9679">
                  <c:v>199</c:v>
                </c:pt>
                <c:pt idx="9680">
                  <c:v>199.03333330000001</c:v>
                </c:pt>
                <c:pt idx="9681">
                  <c:v>199.06666669999998</c:v>
                </c:pt>
                <c:pt idx="9682">
                  <c:v>199.1</c:v>
                </c:pt>
                <c:pt idx="9683">
                  <c:v>199.1333333</c:v>
                </c:pt>
                <c:pt idx="9684">
                  <c:v>199.16666669999998</c:v>
                </c:pt>
                <c:pt idx="9685">
                  <c:v>199.2</c:v>
                </c:pt>
                <c:pt idx="9686">
                  <c:v>199.2333333</c:v>
                </c:pt>
                <c:pt idx="9687">
                  <c:v>199.26666669999994</c:v>
                </c:pt>
                <c:pt idx="9688">
                  <c:v>199.3</c:v>
                </c:pt>
                <c:pt idx="9689">
                  <c:v>199.33333329999999</c:v>
                </c:pt>
                <c:pt idx="9690">
                  <c:v>199.3666667</c:v>
                </c:pt>
                <c:pt idx="9691">
                  <c:v>199.4</c:v>
                </c:pt>
                <c:pt idx="9692">
                  <c:v>199.43333329999999</c:v>
                </c:pt>
                <c:pt idx="9693">
                  <c:v>199.46666669999999</c:v>
                </c:pt>
                <c:pt idx="9694">
                  <c:v>199.5</c:v>
                </c:pt>
                <c:pt idx="9695">
                  <c:v>199.53333330000001</c:v>
                </c:pt>
                <c:pt idx="9696">
                  <c:v>199.56666669999998</c:v>
                </c:pt>
                <c:pt idx="9697">
                  <c:v>199.6</c:v>
                </c:pt>
                <c:pt idx="9698">
                  <c:v>199.6333333</c:v>
                </c:pt>
                <c:pt idx="9699">
                  <c:v>199.66666669999998</c:v>
                </c:pt>
                <c:pt idx="9700">
                  <c:v>199.7</c:v>
                </c:pt>
                <c:pt idx="9701">
                  <c:v>199.7333333</c:v>
                </c:pt>
                <c:pt idx="9702">
                  <c:v>199.76666669999994</c:v>
                </c:pt>
                <c:pt idx="9703">
                  <c:v>199.8</c:v>
                </c:pt>
                <c:pt idx="9704">
                  <c:v>199.83333329999999</c:v>
                </c:pt>
                <c:pt idx="9705">
                  <c:v>199.8666667</c:v>
                </c:pt>
                <c:pt idx="9706">
                  <c:v>199.9</c:v>
                </c:pt>
                <c:pt idx="9707">
                  <c:v>199.93333329999999</c:v>
                </c:pt>
                <c:pt idx="9708">
                  <c:v>199.96666669999999</c:v>
                </c:pt>
                <c:pt idx="9709">
                  <c:v>200</c:v>
                </c:pt>
                <c:pt idx="9710">
                  <c:v>200.03333330000001</c:v>
                </c:pt>
                <c:pt idx="9711">
                  <c:v>200.06666669999998</c:v>
                </c:pt>
                <c:pt idx="9712">
                  <c:v>200.1</c:v>
                </c:pt>
                <c:pt idx="9713">
                  <c:v>200.1333333</c:v>
                </c:pt>
                <c:pt idx="9714">
                  <c:v>200.16666669999998</c:v>
                </c:pt>
                <c:pt idx="9715">
                  <c:v>200.2</c:v>
                </c:pt>
                <c:pt idx="9716">
                  <c:v>200.2333333</c:v>
                </c:pt>
                <c:pt idx="9717">
                  <c:v>200.26666669999994</c:v>
                </c:pt>
                <c:pt idx="9718">
                  <c:v>200.3</c:v>
                </c:pt>
                <c:pt idx="9719">
                  <c:v>200.33333329999999</c:v>
                </c:pt>
                <c:pt idx="9720">
                  <c:v>200.3666667</c:v>
                </c:pt>
                <c:pt idx="9721">
                  <c:v>200.4</c:v>
                </c:pt>
                <c:pt idx="9722">
                  <c:v>200.43333329999999</c:v>
                </c:pt>
                <c:pt idx="9723">
                  <c:v>200.46666669999999</c:v>
                </c:pt>
                <c:pt idx="9724">
                  <c:v>200.5</c:v>
                </c:pt>
                <c:pt idx="9725">
                  <c:v>200.53333330000001</c:v>
                </c:pt>
                <c:pt idx="9726">
                  <c:v>200.56666669999998</c:v>
                </c:pt>
                <c:pt idx="9727">
                  <c:v>200.6</c:v>
                </c:pt>
                <c:pt idx="9728">
                  <c:v>200.6333333</c:v>
                </c:pt>
                <c:pt idx="9729">
                  <c:v>200.66666669999998</c:v>
                </c:pt>
                <c:pt idx="9730">
                  <c:v>200.7</c:v>
                </c:pt>
                <c:pt idx="9731">
                  <c:v>200.7333333</c:v>
                </c:pt>
                <c:pt idx="9732">
                  <c:v>200.76666669999994</c:v>
                </c:pt>
                <c:pt idx="9733">
                  <c:v>200.8</c:v>
                </c:pt>
                <c:pt idx="9734">
                  <c:v>200.83333329999999</c:v>
                </c:pt>
                <c:pt idx="9735">
                  <c:v>200.8666667</c:v>
                </c:pt>
                <c:pt idx="9736">
                  <c:v>200.9</c:v>
                </c:pt>
                <c:pt idx="9737">
                  <c:v>200.93333329999999</c:v>
                </c:pt>
                <c:pt idx="9738">
                  <c:v>200.96666669999999</c:v>
                </c:pt>
                <c:pt idx="9739">
                  <c:v>201</c:v>
                </c:pt>
                <c:pt idx="9740">
                  <c:v>201.03333330000001</c:v>
                </c:pt>
                <c:pt idx="9741">
                  <c:v>201.06666669999998</c:v>
                </c:pt>
                <c:pt idx="9742">
                  <c:v>201.1</c:v>
                </c:pt>
                <c:pt idx="9743">
                  <c:v>201.1333333</c:v>
                </c:pt>
                <c:pt idx="9744">
                  <c:v>201.16666669999998</c:v>
                </c:pt>
                <c:pt idx="9745">
                  <c:v>201.2</c:v>
                </c:pt>
                <c:pt idx="9746">
                  <c:v>201.2333333</c:v>
                </c:pt>
                <c:pt idx="9747">
                  <c:v>201.26666669999994</c:v>
                </c:pt>
                <c:pt idx="9748">
                  <c:v>201.3</c:v>
                </c:pt>
                <c:pt idx="9749">
                  <c:v>201.33333329999999</c:v>
                </c:pt>
                <c:pt idx="9750">
                  <c:v>201.3666667</c:v>
                </c:pt>
                <c:pt idx="9751">
                  <c:v>201.4</c:v>
                </c:pt>
                <c:pt idx="9752">
                  <c:v>201.43333329999999</c:v>
                </c:pt>
                <c:pt idx="9753">
                  <c:v>201.46666669999999</c:v>
                </c:pt>
                <c:pt idx="9754">
                  <c:v>201.5</c:v>
                </c:pt>
                <c:pt idx="9755">
                  <c:v>201.53333330000001</c:v>
                </c:pt>
                <c:pt idx="9756">
                  <c:v>201.56666669999998</c:v>
                </c:pt>
                <c:pt idx="9757">
                  <c:v>201.6</c:v>
                </c:pt>
                <c:pt idx="9758">
                  <c:v>201.6333333</c:v>
                </c:pt>
                <c:pt idx="9759">
                  <c:v>201.66666669999998</c:v>
                </c:pt>
                <c:pt idx="9760">
                  <c:v>201.7</c:v>
                </c:pt>
                <c:pt idx="9761">
                  <c:v>201.7333333</c:v>
                </c:pt>
                <c:pt idx="9762">
                  <c:v>201.76666669999994</c:v>
                </c:pt>
                <c:pt idx="9763">
                  <c:v>201.8</c:v>
                </c:pt>
                <c:pt idx="9764">
                  <c:v>201.83333329999999</c:v>
                </c:pt>
                <c:pt idx="9765">
                  <c:v>201.8666667</c:v>
                </c:pt>
                <c:pt idx="9766">
                  <c:v>201.9</c:v>
                </c:pt>
                <c:pt idx="9767">
                  <c:v>201.93333329999999</c:v>
                </c:pt>
                <c:pt idx="9768">
                  <c:v>201.96666669999999</c:v>
                </c:pt>
                <c:pt idx="9769">
                  <c:v>202</c:v>
                </c:pt>
                <c:pt idx="9770">
                  <c:v>202.03333330000001</c:v>
                </c:pt>
                <c:pt idx="9771">
                  <c:v>202.06666669999998</c:v>
                </c:pt>
                <c:pt idx="9772">
                  <c:v>202.1</c:v>
                </c:pt>
                <c:pt idx="9773">
                  <c:v>202.1333333</c:v>
                </c:pt>
                <c:pt idx="9774">
                  <c:v>202.16666669999998</c:v>
                </c:pt>
                <c:pt idx="9775">
                  <c:v>202.2</c:v>
                </c:pt>
                <c:pt idx="9776">
                  <c:v>202.2333333</c:v>
                </c:pt>
                <c:pt idx="9777">
                  <c:v>202.26666669999994</c:v>
                </c:pt>
                <c:pt idx="9778">
                  <c:v>202.3</c:v>
                </c:pt>
                <c:pt idx="9779">
                  <c:v>202.33333329999999</c:v>
                </c:pt>
                <c:pt idx="9780">
                  <c:v>202.3666667</c:v>
                </c:pt>
                <c:pt idx="9781">
                  <c:v>202.4</c:v>
                </c:pt>
                <c:pt idx="9782">
                  <c:v>202.43333329999999</c:v>
                </c:pt>
                <c:pt idx="9783">
                  <c:v>202.46666669999999</c:v>
                </c:pt>
                <c:pt idx="9784">
                  <c:v>202.5</c:v>
                </c:pt>
                <c:pt idx="9785">
                  <c:v>202.53333330000001</c:v>
                </c:pt>
                <c:pt idx="9786">
                  <c:v>202.56666669999998</c:v>
                </c:pt>
                <c:pt idx="9787">
                  <c:v>202.6</c:v>
                </c:pt>
                <c:pt idx="9788">
                  <c:v>202.6333333</c:v>
                </c:pt>
                <c:pt idx="9789">
                  <c:v>202.66666669999998</c:v>
                </c:pt>
                <c:pt idx="9790">
                  <c:v>202.7</c:v>
                </c:pt>
                <c:pt idx="9791">
                  <c:v>202.7333333</c:v>
                </c:pt>
                <c:pt idx="9792">
                  <c:v>202.76666669999994</c:v>
                </c:pt>
                <c:pt idx="9793">
                  <c:v>202.8</c:v>
                </c:pt>
                <c:pt idx="9794">
                  <c:v>202.83333329999999</c:v>
                </c:pt>
                <c:pt idx="9795">
                  <c:v>202.8666667</c:v>
                </c:pt>
                <c:pt idx="9796">
                  <c:v>202.9</c:v>
                </c:pt>
                <c:pt idx="9797">
                  <c:v>202.93333329999999</c:v>
                </c:pt>
                <c:pt idx="9798">
                  <c:v>202.96666669999999</c:v>
                </c:pt>
                <c:pt idx="9799">
                  <c:v>203</c:v>
                </c:pt>
                <c:pt idx="9800">
                  <c:v>203.03333330000001</c:v>
                </c:pt>
                <c:pt idx="9801">
                  <c:v>203.06666669999998</c:v>
                </c:pt>
                <c:pt idx="9802">
                  <c:v>203.1</c:v>
                </c:pt>
                <c:pt idx="9803">
                  <c:v>203.1333333</c:v>
                </c:pt>
                <c:pt idx="9804">
                  <c:v>203.16666669999998</c:v>
                </c:pt>
                <c:pt idx="9805">
                  <c:v>203.2</c:v>
                </c:pt>
                <c:pt idx="9806">
                  <c:v>203.2333333</c:v>
                </c:pt>
                <c:pt idx="9807">
                  <c:v>203.26666669999994</c:v>
                </c:pt>
                <c:pt idx="9808">
                  <c:v>203.3</c:v>
                </c:pt>
                <c:pt idx="9809">
                  <c:v>203.33333329999999</c:v>
                </c:pt>
                <c:pt idx="9810">
                  <c:v>203.3666667</c:v>
                </c:pt>
                <c:pt idx="9811">
                  <c:v>203.4</c:v>
                </c:pt>
                <c:pt idx="9812">
                  <c:v>203.43333329999999</c:v>
                </c:pt>
                <c:pt idx="9813">
                  <c:v>203.46666669999999</c:v>
                </c:pt>
                <c:pt idx="9814">
                  <c:v>203.5</c:v>
                </c:pt>
                <c:pt idx="9815">
                  <c:v>203.53333330000001</c:v>
                </c:pt>
                <c:pt idx="9816">
                  <c:v>203.56666669999998</c:v>
                </c:pt>
                <c:pt idx="9817">
                  <c:v>203.6</c:v>
                </c:pt>
                <c:pt idx="9818">
                  <c:v>203.6333333</c:v>
                </c:pt>
                <c:pt idx="9819">
                  <c:v>203.66666669999998</c:v>
                </c:pt>
                <c:pt idx="9820">
                  <c:v>203.7</c:v>
                </c:pt>
                <c:pt idx="9821">
                  <c:v>203.7333333</c:v>
                </c:pt>
                <c:pt idx="9822">
                  <c:v>203.76666669999994</c:v>
                </c:pt>
                <c:pt idx="9823">
                  <c:v>203.8</c:v>
                </c:pt>
                <c:pt idx="9824">
                  <c:v>203.83333329999999</c:v>
                </c:pt>
                <c:pt idx="9825">
                  <c:v>203.8666667</c:v>
                </c:pt>
                <c:pt idx="9826">
                  <c:v>203.9</c:v>
                </c:pt>
                <c:pt idx="9827">
                  <c:v>203.93333329999999</c:v>
                </c:pt>
                <c:pt idx="9828">
                  <c:v>203.96666669999999</c:v>
                </c:pt>
                <c:pt idx="9829">
                  <c:v>204</c:v>
                </c:pt>
                <c:pt idx="9830">
                  <c:v>204.03333330000001</c:v>
                </c:pt>
                <c:pt idx="9831">
                  <c:v>204.06666669999998</c:v>
                </c:pt>
                <c:pt idx="9832">
                  <c:v>204.1</c:v>
                </c:pt>
                <c:pt idx="9833">
                  <c:v>204.1333333</c:v>
                </c:pt>
                <c:pt idx="9834">
                  <c:v>204.16666669999998</c:v>
                </c:pt>
                <c:pt idx="9835">
                  <c:v>204.2</c:v>
                </c:pt>
                <c:pt idx="9836">
                  <c:v>204.2333333</c:v>
                </c:pt>
                <c:pt idx="9837">
                  <c:v>204.26666669999994</c:v>
                </c:pt>
                <c:pt idx="9838">
                  <c:v>204.3</c:v>
                </c:pt>
                <c:pt idx="9839">
                  <c:v>204.33333329999999</c:v>
                </c:pt>
                <c:pt idx="9840">
                  <c:v>204.3666667</c:v>
                </c:pt>
                <c:pt idx="9841">
                  <c:v>204.4</c:v>
                </c:pt>
                <c:pt idx="9842">
                  <c:v>204.43333329999999</c:v>
                </c:pt>
                <c:pt idx="9843">
                  <c:v>204.46666669999999</c:v>
                </c:pt>
                <c:pt idx="9844">
                  <c:v>204.5</c:v>
                </c:pt>
                <c:pt idx="9845">
                  <c:v>204.53333330000001</c:v>
                </c:pt>
                <c:pt idx="9846">
                  <c:v>204.56666669999998</c:v>
                </c:pt>
                <c:pt idx="9847">
                  <c:v>204.6</c:v>
                </c:pt>
                <c:pt idx="9848">
                  <c:v>204.6333333</c:v>
                </c:pt>
                <c:pt idx="9849">
                  <c:v>204.66666669999998</c:v>
                </c:pt>
                <c:pt idx="9850">
                  <c:v>204.7</c:v>
                </c:pt>
                <c:pt idx="9851">
                  <c:v>204.7333333</c:v>
                </c:pt>
                <c:pt idx="9852">
                  <c:v>204.76666669999994</c:v>
                </c:pt>
                <c:pt idx="9853">
                  <c:v>204.8</c:v>
                </c:pt>
                <c:pt idx="9854">
                  <c:v>204.83333329999999</c:v>
                </c:pt>
                <c:pt idx="9855">
                  <c:v>204.8666667</c:v>
                </c:pt>
                <c:pt idx="9856">
                  <c:v>204.9</c:v>
                </c:pt>
                <c:pt idx="9857">
                  <c:v>204.93333329999999</c:v>
                </c:pt>
                <c:pt idx="9858">
                  <c:v>204.96666669999999</c:v>
                </c:pt>
                <c:pt idx="9859">
                  <c:v>205</c:v>
                </c:pt>
                <c:pt idx="9860">
                  <c:v>205.03333330000001</c:v>
                </c:pt>
                <c:pt idx="9861">
                  <c:v>205.06666669999998</c:v>
                </c:pt>
                <c:pt idx="9862">
                  <c:v>205.1</c:v>
                </c:pt>
                <c:pt idx="9863">
                  <c:v>205.1333333</c:v>
                </c:pt>
                <c:pt idx="9864">
                  <c:v>205.16666669999998</c:v>
                </c:pt>
                <c:pt idx="9865">
                  <c:v>205.2</c:v>
                </c:pt>
                <c:pt idx="9866">
                  <c:v>205.2333333</c:v>
                </c:pt>
                <c:pt idx="9867">
                  <c:v>205.26666669999994</c:v>
                </c:pt>
                <c:pt idx="9868">
                  <c:v>205.3</c:v>
                </c:pt>
                <c:pt idx="9869">
                  <c:v>205.33333329999999</c:v>
                </c:pt>
                <c:pt idx="9870">
                  <c:v>205.3666667</c:v>
                </c:pt>
                <c:pt idx="9871">
                  <c:v>205.4</c:v>
                </c:pt>
                <c:pt idx="9872">
                  <c:v>205.43333329999999</c:v>
                </c:pt>
                <c:pt idx="9873">
                  <c:v>205.46666669999999</c:v>
                </c:pt>
                <c:pt idx="9874">
                  <c:v>205.5</c:v>
                </c:pt>
                <c:pt idx="9875">
                  <c:v>205.53333330000001</c:v>
                </c:pt>
                <c:pt idx="9876">
                  <c:v>205.56666669999998</c:v>
                </c:pt>
                <c:pt idx="9877">
                  <c:v>205.6</c:v>
                </c:pt>
                <c:pt idx="9878">
                  <c:v>205.6333333</c:v>
                </c:pt>
                <c:pt idx="9879">
                  <c:v>205.66666669999998</c:v>
                </c:pt>
                <c:pt idx="9880">
                  <c:v>205.7</c:v>
                </c:pt>
                <c:pt idx="9881">
                  <c:v>205.7333333</c:v>
                </c:pt>
                <c:pt idx="9882">
                  <c:v>205.76666669999994</c:v>
                </c:pt>
                <c:pt idx="9883">
                  <c:v>205.8</c:v>
                </c:pt>
                <c:pt idx="9884">
                  <c:v>205.83333329999999</c:v>
                </c:pt>
                <c:pt idx="9885">
                  <c:v>205.8666667</c:v>
                </c:pt>
                <c:pt idx="9886">
                  <c:v>205.9</c:v>
                </c:pt>
                <c:pt idx="9887">
                  <c:v>205.93333329999999</c:v>
                </c:pt>
                <c:pt idx="9888">
                  <c:v>205.96666669999999</c:v>
                </c:pt>
                <c:pt idx="9889">
                  <c:v>206</c:v>
                </c:pt>
                <c:pt idx="9890">
                  <c:v>206.03333330000001</c:v>
                </c:pt>
                <c:pt idx="9891">
                  <c:v>206.06666669999998</c:v>
                </c:pt>
                <c:pt idx="9892">
                  <c:v>206.1</c:v>
                </c:pt>
                <c:pt idx="9893">
                  <c:v>206.1333333</c:v>
                </c:pt>
                <c:pt idx="9894">
                  <c:v>206.16666669999998</c:v>
                </c:pt>
                <c:pt idx="9895">
                  <c:v>206.2</c:v>
                </c:pt>
                <c:pt idx="9896">
                  <c:v>206.2333333</c:v>
                </c:pt>
                <c:pt idx="9897">
                  <c:v>206.26666669999994</c:v>
                </c:pt>
                <c:pt idx="9898">
                  <c:v>206.3</c:v>
                </c:pt>
                <c:pt idx="9899">
                  <c:v>206.33333329999999</c:v>
                </c:pt>
                <c:pt idx="9900">
                  <c:v>206.3666667</c:v>
                </c:pt>
                <c:pt idx="9901">
                  <c:v>206.4</c:v>
                </c:pt>
                <c:pt idx="9902">
                  <c:v>206.43333329999999</c:v>
                </c:pt>
                <c:pt idx="9903">
                  <c:v>206.46666669999999</c:v>
                </c:pt>
                <c:pt idx="9904">
                  <c:v>206.5</c:v>
                </c:pt>
                <c:pt idx="9905">
                  <c:v>206.53333330000001</c:v>
                </c:pt>
                <c:pt idx="9906">
                  <c:v>206.56666669999998</c:v>
                </c:pt>
                <c:pt idx="9907">
                  <c:v>206.6</c:v>
                </c:pt>
                <c:pt idx="9908">
                  <c:v>206.6333333</c:v>
                </c:pt>
                <c:pt idx="9909">
                  <c:v>206.66666669999998</c:v>
                </c:pt>
                <c:pt idx="9910">
                  <c:v>206.7</c:v>
                </c:pt>
                <c:pt idx="9911">
                  <c:v>206.7333333</c:v>
                </c:pt>
                <c:pt idx="9912">
                  <c:v>206.76666669999994</c:v>
                </c:pt>
                <c:pt idx="9913">
                  <c:v>206.8</c:v>
                </c:pt>
                <c:pt idx="9914">
                  <c:v>206.83333329999999</c:v>
                </c:pt>
                <c:pt idx="9915">
                  <c:v>206.8666667</c:v>
                </c:pt>
                <c:pt idx="9916">
                  <c:v>206.9</c:v>
                </c:pt>
                <c:pt idx="9917">
                  <c:v>206.93333329999999</c:v>
                </c:pt>
                <c:pt idx="9918">
                  <c:v>206.96666669999999</c:v>
                </c:pt>
                <c:pt idx="9919">
                  <c:v>207</c:v>
                </c:pt>
                <c:pt idx="9920">
                  <c:v>207.03333330000001</c:v>
                </c:pt>
                <c:pt idx="9921">
                  <c:v>207.06666669999998</c:v>
                </c:pt>
                <c:pt idx="9922">
                  <c:v>207.1</c:v>
                </c:pt>
                <c:pt idx="9923">
                  <c:v>207.1333333</c:v>
                </c:pt>
                <c:pt idx="9924">
                  <c:v>207.16666669999998</c:v>
                </c:pt>
                <c:pt idx="9925">
                  <c:v>207.2</c:v>
                </c:pt>
                <c:pt idx="9926">
                  <c:v>207.2333333</c:v>
                </c:pt>
                <c:pt idx="9927">
                  <c:v>207.26666669999994</c:v>
                </c:pt>
                <c:pt idx="9928">
                  <c:v>207.3</c:v>
                </c:pt>
                <c:pt idx="9929">
                  <c:v>207.33333329999999</c:v>
                </c:pt>
                <c:pt idx="9930">
                  <c:v>207.3666667</c:v>
                </c:pt>
                <c:pt idx="9931">
                  <c:v>207.4</c:v>
                </c:pt>
                <c:pt idx="9932">
                  <c:v>207.43333329999999</c:v>
                </c:pt>
                <c:pt idx="9933">
                  <c:v>207.46666669999999</c:v>
                </c:pt>
                <c:pt idx="9934">
                  <c:v>207.5</c:v>
                </c:pt>
                <c:pt idx="9935">
                  <c:v>207.53333330000001</c:v>
                </c:pt>
                <c:pt idx="9936">
                  <c:v>207.56666669999998</c:v>
                </c:pt>
                <c:pt idx="9937">
                  <c:v>207.6</c:v>
                </c:pt>
                <c:pt idx="9938">
                  <c:v>207.6333333</c:v>
                </c:pt>
                <c:pt idx="9939">
                  <c:v>207.66666669999998</c:v>
                </c:pt>
                <c:pt idx="9940">
                  <c:v>207.7</c:v>
                </c:pt>
                <c:pt idx="9941">
                  <c:v>207.7333333</c:v>
                </c:pt>
                <c:pt idx="9942">
                  <c:v>207.76666669999994</c:v>
                </c:pt>
                <c:pt idx="9943">
                  <c:v>207.8</c:v>
                </c:pt>
                <c:pt idx="9944">
                  <c:v>207.83333329999999</c:v>
                </c:pt>
                <c:pt idx="9945">
                  <c:v>207.8666667</c:v>
                </c:pt>
                <c:pt idx="9946">
                  <c:v>207.9</c:v>
                </c:pt>
                <c:pt idx="9947">
                  <c:v>207.93333329999999</c:v>
                </c:pt>
                <c:pt idx="9948">
                  <c:v>207.96666669999999</c:v>
                </c:pt>
                <c:pt idx="9949">
                  <c:v>208</c:v>
                </c:pt>
                <c:pt idx="9950">
                  <c:v>208.03333330000001</c:v>
                </c:pt>
                <c:pt idx="9951">
                  <c:v>208.06666669999998</c:v>
                </c:pt>
                <c:pt idx="9952">
                  <c:v>208.1</c:v>
                </c:pt>
                <c:pt idx="9953">
                  <c:v>208.1333333</c:v>
                </c:pt>
                <c:pt idx="9954">
                  <c:v>208.16666669999998</c:v>
                </c:pt>
                <c:pt idx="9955">
                  <c:v>208.2</c:v>
                </c:pt>
                <c:pt idx="9956">
                  <c:v>208.2333333</c:v>
                </c:pt>
                <c:pt idx="9957">
                  <c:v>208.26666669999994</c:v>
                </c:pt>
                <c:pt idx="9958">
                  <c:v>208.3</c:v>
                </c:pt>
                <c:pt idx="9959">
                  <c:v>208.33333329999999</c:v>
                </c:pt>
                <c:pt idx="9960">
                  <c:v>208.3666667</c:v>
                </c:pt>
                <c:pt idx="9961">
                  <c:v>208.4</c:v>
                </c:pt>
                <c:pt idx="9962">
                  <c:v>208.43333329999999</c:v>
                </c:pt>
                <c:pt idx="9963">
                  <c:v>208.46666669999999</c:v>
                </c:pt>
                <c:pt idx="9964">
                  <c:v>208.5</c:v>
                </c:pt>
                <c:pt idx="9965">
                  <c:v>208.53333330000001</c:v>
                </c:pt>
                <c:pt idx="9966">
                  <c:v>208.56666669999998</c:v>
                </c:pt>
                <c:pt idx="9967">
                  <c:v>208.6</c:v>
                </c:pt>
                <c:pt idx="9968">
                  <c:v>208.6333333</c:v>
                </c:pt>
                <c:pt idx="9969">
                  <c:v>208.66666669999998</c:v>
                </c:pt>
                <c:pt idx="9970">
                  <c:v>208.7</c:v>
                </c:pt>
                <c:pt idx="9971">
                  <c:v>208.7333333</c:v>
                </c:pt>
                <c:pt idx="9972">
                  <c:v>208.76666669999994</c:v>
                </c:pt>
                <c:pt idx="9973">
                  <c:v>208.8</c:v>
                </c:pt>
                <c:pt idx="9974">
                  <c:v>208.83333329999999</c:v>
                </c:pt>
                <c:pt idx="9975">
                  <c:v>208.8666667</c:v>
                </c:pt>
                <c:pt idx="9976">
                  <c:v>208.9</c:v>
                </c:pt>
                <c:pt idx="9977">
                  <c:v>208.93333329999999</c:v>
                </c:pt>
                <c:pt idx="9978">
                  <c:v>208.96666669999999</c:v>
                </c:pt>
                <c:pt idx="9979">
                  <c:v>209</c:v>
                </c:pt>
                <c:pt idx="9980">
                  <c:v>209.03333330000001</c:v>
                </c:pt>
                <c:pt idx="9981">
                  <c:v>209.06666669999998</c:v>
                </c:pt>
                <c:pt idx="9982">
                  <c:v>209.1</c:v>
                </c:pt>
                <c:pt idx="9983">
                  <c:v>209.1333333</c:v>
                </c:pt>
                <c:pt idx="9984">
                  <c:v>209.16666669999998</c:v>
                </c:pt>
                <c:pt idx="9985">
                  <c:v>209.2</c:v>
                </c:pt>
                <c:pt idx="9986">
                  <c:v>209.2333333</c:v>
                </c:pt>
                <c:pt idx="9987">
                  <c:v>209.26666669999994</c:v>
                </c:pt>
                <c:pt idx="9988">
                  <c:v>209.3</c:v>
                </c:pt>
                <c:pt idx="9989">
                  <c:v>209.33333329999999</c:v>
                </c:pt>
                <c:pt idx="9990">
                  <c:v>209.3666667</c:v>
                </c:pt>
                <c:pt idx="9991">
                  <c:v>209.4</c:v>
                </c:pt>
                <c:pt idx="9992">
                  <c:v>209.43333329999999</c:v>
                </c:pt>
                <c:pt idx="9993">
                  <c:v>209.46666669999999</c:v>
                </c:pt>
                <c:pt idx="9994">
                  <c:v>209.5</c:v>
                </c:pt>
                <c:pt idx="9995">
                  <c:v>209.53333330000001</c:v>
                </c:pt>
                <c:pt idx="9996">
                  <c:v>209.56666669999998</c:v>
                </c:pt>
                <c:pt idx="9997">
                  <c:v>209.6</c:v>
                </c:pt>
                <c:pt idx="9998">
                  <c:v>209.6333333</c:v>
                </c:pt>
                <c:pt idx="9999">
                  <c:v>209.66666669999998</c:v>
                </c:pt>
                <c:pt idx="10000">
                  <c:v>209.7</c:v>
                </c:pt>
                <c:pt idx="10001">
                  <c:v>209.7333333</c:v>
                </c:pt>
                <c:pt idx="10002">
                  <c:v>209.76666669999994</c:v>
                </c:pt>
                <c:pt idx="10003">
                  <c:v>209.8</c:v>
                </c:pt>
                <c:pt idx="10004">
                  <c:v>209.83333329999999</c:v>
                </c:pt>
                <c:pt idx="10005">
                  <c:v>209.8666667</c:v>
                </c:pt>
                <c:pt idx="10006">
                  <c:v>209.9</c:v>
                </c:pt>
                <c:pt idx="10007">
                  <c:v>209.93333329999999</c:v>
                </c:pt>
                <c:pt idx="10008">
                  <c:v>209.96666669999999</c:v>
                </c:pt>
                <c:pt idx="10009">
                  <c:v>210</c:v>
                </c:pt>
                <c:pt idx="10010">
                  <c:v>210.03333330000001</c:v>
                </c:pt>
                <c:pt idx="10011">
                  <c:v>210.06666669999998</c:v>
                </c:pt>
                <c:pt idx="10012">
                  <c:v>210.1</c:v>
                </c:pt>
                <c:pt idx="10013">
                  <c:v>210.1333333</c:v>
                </c:pt>
                <c:pt idx="10014">
                  <c:v>210.16666669999998</c:v>
                </c:pt>
                <c:pt idx="10015">
                  <c:v>210.2</c:v>
                </c:pt>
                <c:pt idx="10016">
                  <c:v>210.2333333</c:v>
                </c:pt>
                <c:pt idx="10017">
                  <c:v>210.26666669999994</c:v>
                </c:pt>
                <c:pt idx="10018">
                  <c:v>210.3</c:v>
                </c:pt>
                <c:pt idx="10019">
                  <c:v>210.33333329999999</c:v>
                </c:pt>
                <c:pt idx="10020">
                  <c:v>210.3666667</c:v>
                </c:pt>
                <c:pt idx="10021">
                  <c:v>210.4</c:v>
                </c:pt>
                <c:pt idx="10022">
                  <c:v>210.43333329999999</c:v>
                </c:pt>
                <c:pt idx="10023">
                  <c:v>210.46666669999999</c:v>
                </c:pt>
                <c:pt idx="10024">
                  <c:v>210.5</c:v>
                </c:pt>
                <c:pt idx="10025">
                  <c:v>210.53333330000001</c:v>
                </c:pt>
                <c:pt idx="10026">
                  <c:v>210.56666669999998</c:v>
                </c:pt>
                <c:pt idx="10027">
                  <c:v>210.6</c:v>
                </c:pt>
                <c:pt idx="10028">
                  <c:v>210.6333333</c:v>
                </c:pt>
                <c:pt idx="10029">
                  <c:v>210.66666669999998</c:v>
                </c:pt>
                <c:pt idx="10030">
                  <c:v>210.7</c:v>
                </c:pt>
                <c:pt idx="10031">
                  <c:v>210.7333333</c:v>
                </c:pt>
                <c:pt idx="10032">
                  <c:v>210.76666669999994</c:v>
                </c:pt>
                <c:pt idx="10033">
                  <c:v>210.8</c:v>
                </c:pt>
                <c:pt idx="10034">
                  <c:v>210.83333329999999</c:v>
                </c:pt>
                <c:pt idx="10035">
                  <c:v>210.8666667</c:v>
                </c:pt>
                <c:pt idx="10036">
                  <c:v>210.9</c:v>
                </c:pt>
                <c:pt idx="10037">
                  <c:v>210.93333329999999</c:v>
                </c:pt>
                <c:pt idx="10038">
                  <c:v>210.96666669999999</c:v>
                </c:pt>
                <c:pt idx="10039">
                  <c:v>211</c:v>
                </c:pt>
                <c:pt idx="10040">
                  <c:v>211.03333330000001</c:v>
                </c:pt>
                <c:pt idx="10041">
                  <c:v>211.06666669999998</c:v>
                </c:pt>
                <c:pt idx="10042">
                  <c:v>211.1</c:v>
                </c:pt>
                <c:pt idx="10043">
                  <c:v>211.1333333</c:v>
                </c:pt>
                <c:pt idx="10044">
                  <c:v>211.16666669999998</c:v>
                </c:pt>
                <c:pt idx="10045">
                  <c:v>211.2</c:v>
                </c:pt>
                <c:pt idx="10046">
                  <c:v>211.2333333</c:v>
                </c:pt>
                <c:pt idx="10047">
                  <c:v>211.26666669999994</c:v>
                </c:pt>
                <c:pt idx="10048">
                  <c:v>211.3</c:v>
                </c:pt>
                <c:pt idx="10049">
                  <c:v>211.33333329999999</c:v>
                </c:pt>
                <c:pt idx="10050">
                  <c:v>211.3666667</c:v>
                </c:pt>
                <c:pt idx="10051">
                  <c:v>211.4</c:v>
                </c:pt>
                <c:pt idx="10052">
                  <c:v>211.43333329999999</c:v>
                </c:pt>
                <c:pt idx="10053">
                  <c:v>211.46666669999999</c:v>
                </c:pt>
                <c:pt idx="10054">
                  <c:v>211.5</c:v>
                </c:pt>
                <c:pt idx="10055">
                  <c:v>211.53333330000001</c:v>
                </c:pt>
                <c:pt idx="10056">
                  <c:v>211.56666669999998</c:v>
                </c:pt>
                <c:pt idx="10057">
                  <c:v>211.6</c:v>
                </c:pt>
                <c:pt idx="10058">
                  <c:v>211.6333333</c:v>
                </c:pt>
                <c:pt idx="10059">
                  <c:v>211.66666669999998</c:v>
                </c:pt>
                <c:pt idx="10060">
                  <c:v>211.7</c:v>
                </c:pt>
                <c:pt idx="10061">
                  <c:v>211.7333333</c:v>
                </c:pt>
                <c:pt idx="10062">
                  <c:v>211.76666669999994</c:v>
                </c:pt>
                <c:pt idx="10063">
                  <c:v>211.8</c:v>
                </c:pt>
                <c:pt idx="10064">
                  <c:v>211.83333329999999</c:v>
                </c:pt>
                <c:pt idx="10065">
                  <c:v>211.8666667</c:v>
                </c:pt>
                <c:pt idx="10066">
                  <c:v>211.9</c:v>
                </c:pt>
                <c:pt idx="10067">
                  <c:v>211.93333329999999</c:v>
                </c:pt>
                <c:pt idx="10068">
                  <c:v>211.96666669999999</c:v>
                </c:pt>
                <c:pt idx="10069">
                  <c:v>212</c:v>
                </c:pt>
                <c:pt idx="10070">
                  <c:v>212.03333330000001</c:v>
                </c:pt>
                <c:pt idx="10071">
                  <c:v>212.06666669999998</c:v>
                </c:pt>
                <c:pt idx="10072">
                  <c:v>212.1</c:v>
                </c:pt>
                <c:pt idx="10073">
                  <c:v>212.1333333</c:v>
                </c:pt>
                <c:pt idx="10074">
                  <c:v>212.16666669999998</c:v>
                </c:pt>
                <c:pt idx="10075">
                  <c:v>212.2</c:v>
                </c:pt>
                <c:pt idx="10076">
                  <c:v>212.2333333</c:v>
                </c:pt>
                <c:pt idx="10077">
                  <c:v>212.26666669999994</c:v>
                </c:pt>
                <c:pt idx="10078">
                  <c:v>212.3</c:v>
                </c:pt>
                <c:pt idx="10079">
                  <c:v>212.33333329999999</c:v>
                </c:pt>
                <c:pt idx="10080">
                  <c:v>212.3666667</c:v>
                </c:pt>
                <c:pt idx="10081">
                  <c:v>212.4</c:v>
                </c:pt>
                <c:pt idx="10082">
                  <c:v>212.43333329999999</c:v>
                </c:pt>
                <c:pt idx="10083">
                  <c:v>212.46666669999999</c:v>
                </c:pt>
                <c:pt idx="10084">
                  <c:v>212.5</c:v>
                </c:pt>
                <c:pt idx="10085">
                  <c:v>212.53333330000001</c:v>
                </c:pt>
                <c:pt idx="10086">
                  <c:v>212.56666669999998</c:v>
                </c:pt>
                <c:pt idx="10087">
                  <c:v>212.6</c:v>
                </c:pt>
                <c:pt idx="10088">
                  <c:v>212.6333333</c:v>
                </c:pt>
                <c:pt idx="10089">
                  <c:v>212.66666669999998</c:v>
                </c:pt>
                <c:pt idx="10090">
                  <c:v>212.7</c:v>
                </c:pt>
                <c:pt idx="10091">
                  <c:v>212.7333333</c:v>
                </c:pt>
                <c:pt idx="10092">
                  <c:v>212.76666669999994</c:v>
                </c:pt>
                <c:pt idx="10093">
                  <c:v>212.8</c:v>
                </c:pt>
                <c:pt idx="10094">
                  <c:v>212.83333329999999</c:v>
                </c:pt>
                <c:pt idx="10095">
                  <c:v>212.8666667</c:v>
                </c:pt>
                <c:pt idx="10096">
                  <c:v>212.9</c:v>
                </c:pt>
                <c:pt idx="10097">
                  <c:v>212.93333329999999</c:v>
                </c:pt>
                <c:pt idx="10098">
                  <c:v>212.96666669999999</c:v>
                </c:pt>
                <c:pt idx="10099">
                  <c:v>213</c:v>
                </c:pt>
                <c:pt idx="10100">
                  <c:v>213.03333330000001</c:v>
                </c:pt>
                <c:pt idx="10101">
                  <c:v>213.06666669999998</c:v>
                </c:pt>
                <c:pt idx="10102">
                  <c:v>213.1</c:v>
                </c:pt>
                <c:pt idx="10103">
                  <c:v>213.1333333</c:v>
                </c:pt>
                <c:pt idx="10104">
                  <c:v>213.16666669999998</c:v>
                </c:pt>
                <c:pt idx="10105">
                  <c:v>213.2</c:v>
                </c:pt>
                <c:pt idx="10106">
                  <c:v>213.2333333</c:v>
                </c:pt>
                <c:pt idx="10107">
                  <c:v>213.26666669999994</c:v>
                </c:pt>
                <c:pt idx="10108">
                  <c:v>213.3</c:v>
                </c:pt>
                <c:pt idx="10109">
                  <c:v>213.33333329999999</c:v>
                </c:pt>
                <c:pt idx="10110">
                  <c:v>213.3666667</c:v>
                </c:pt>
                <c:pt idx="10111">
                  <c:v>213.4</c:v>
                </c:pt>
                <c:pt idx="10112">
                  <c:v>213.43333329999999</c:v>
                </c:pt>
                <c:pt idx="10113">
                  <c:v>213.46666669999999</c:v>
                </c:pt>
                <c:pt idx="10114">
                  <c:v>213.5</c:v>
                </c:pt>
                <c:pt idx="10115">
                  <c:v>213.53333330000001</c:v>
                </c:pt>
                <c:pt idx="10116">
                  <c:v>213.56666669999998</c:v>
                </c:pt>
                <c:pt idx="10117">
                  <c:v>213.6</c:v>
                </c:pt>
                <c:pt idx="10118">
                  <c:v>213.6333333</c:v>
                </c:pt>
                <c:pt idx="10119">
                  <c:v>213.66666669999998</c:v>
                </c:pt>
                <c:pt idx="10120">
                  <c:v>213.7</c:v>
                </c:pt>
                <c:pt idx="10121">
                  <c:v>213.7333333</c:v>
                </c:pt>
                <c:pt idx="10122">
                  <c:v>213.76666669999994</c:v>
                </c:pt>
                <c:pt idx="10123">
                  <c:v>213.8</c:v>
                </c:pt>
                <c:pt idx="10124">
                  <c:v>213.83333329999999</c:v>
                </c:pt>
                <c:pt idx="10125">
                  <c:v>213.8666667</c:v>
                </c:pt>
                <c:pt idx="10126">
                  <c:v>213.9</c:v>
                </c:pt>
                <c:pt idx="10127">
                  <c:v>213.93333329999999</c:v>
                </c:pt>
                <c:pt idx="10128">
                  <c:v>213.96666669999999</c:v>
                </c:pt>
                <c:pt idx="10129">
                  <c:v>214</c:v>
                </c:pt>
                <c:pt idx="10130">
                  <c:v>214.03333330000001</c:v>
                </c:pt>
                <c:pt idx="10131">
                  <c:v>214.06666669999998</c:v>
                </c:pt>
                <c:pt idx="10132">
                  <c:v>214.1</c:v>
                </c:pt>
                <c:pt idx="10133">
                  <c:v>214.1333333</c:v>
                </c:pt>
                <c:pt idx="10134">
                  <c:v>214.16666669999998</c:v>
                </c:pt>
                <c:pt idx="10135">
                  <c:v>214.2</c:v>
                </c:pt>
                <c:pt idx="10136">
                  <c:v>214.2333333</c:v>
                </c:pt>
                <c:pt idx="10137">
                  <c:v>214.26666669999994</c:v>
                </c:pt>
                <c:pt idx="10138">
                  <c:v>214.3</c:v>
                </c:pt>
                <c:pt idx="10139">
                  <c:v>214.33333329999999</c:v>
                </c:pt>
                <c:pt idx="10140">
                  <c:v>214.3666667</c:v>
                </c:pt>
                <c:pt idx="10141">
                  <c:v>214.4</c:v>
                </c:pt>
                <c:pt idx="10142">
                  <c:v>214.43333329999999</c:v>
                </c:pt>
                <c:pt idx="10143">
                  <c:v>214.46666669999999</c:v>
                </c:pt>
                <c:pt idx="10144">
                  <c:v>214.5</c:v>
                </c:pt>
                <c:pt idx="10145">
                  <c:v>214.53333330000001</c:v>
                </c:pt>
                <c:pt idx="10146">
                  <c:v>214.56666669999998</c:v>
                </c:pt>
                <c:pt idx="10147">
                  <c:v>214.6</c:v>
                </c:pt>
                <c:pt idx="10148">
                  <c:v>214.6333333</c:v>
                </c:pt>
                <c:pt idx="10149">
                  <c:v>214.66666669999998</c:v>
                </c:pt>
                <c:pt idx="10150">
                  <c:v>214.7</c:v>
                </c:pt>
                <c:pt idx="10151">
                  <c:v>214.7333333</c:v>
                </c:pt>
                <c:pt idx="10152">
                  <c:v>214.76666669999994</c:v>
                </c:pt>
                <c:pt idx="10153">
                  <c:v>214.8</c:v>
                </c:pt>
                <c:pt idx="10154">
                  <c:v>214.83333329999999</c:v>
                </c:pt>
                <c:pt idx="10155">
                  <c:v>214.8666667</c:v>
                </c:pt>
                <c:pt idx="10156">
                  <c:v>214.9</c:v>
                </c:pt>
                <c:pt idx="10157">
                  <c:v>214.93333329999999</c:v>
                </c:pt>
                <c:pt idx="10158">
                  <c:v>214.96666669999999</c:v>
                </c:pt>
                <c:pt idx="10159">
                  <c:v>215</c:v>
                </c:pt>
                <c:pt idx="10160">
                  <c:v>215.03333330000001</c:v>
                </c:pt>
                <c:pt idx="10161">
                  <c:v>215.06666669999998</c:v>
                </c:pt>
                <c:pt idx="10162">
                  <c:v>215.1</c:v>
                </c:pt>
                <c:pt idx="10163">
                  <c:v>215.1333333</c:v>
                </c:pt>
                <c:pt idx="10164">
                  <c:v>215.16666669999998</c:v>
                </c:pt>
                <c:pt idx="10165">
                  <c:v>215.2</c:v>
                </c:pt>
                <c:pt idx="10166">
                  <c:v>215.2333333</c:v>
                </c:pt>
                <c:pt idx="10167">
                  <c:v>215.26666669999994</c:v>
                </c:pt>
                <c:pt idx="10168">
                  <c:v>215.3</c:v>
                </c:pt>
                <c:pt idx="10169">
                  <c:v>215.33333329999999</c:v>
                </c:pt>
                <c:pt idx="10170">
                  <c:v>215.3666667</c:v>
                </c:pt>
                <c:pt idx="10171">
                  <c:v>215.4</c:v>
                </c:pt>
                <c:pt idx="10172">
                  <c:v>215.43333329999999</c:v>
                </c:pt>
                <c:pt idx="10173">
                  <c:v>215.46666669999999</c:v>
                </c:pt>
                <c:pt idx="10174">
                  <c:v>215.5</c:v>
                </c:pt>
                <c:pt idx="10175">
                  <c:v>215.53333330000001</c:v>
                </c:pt>
                <c:pt idx="10176">
                  <c:v>215.56666669999998</c:v>
                </c:pt>
                <c:pt idx="10177">
                  <c:v>215.6</c:v>
                </c:pt>
                <c:pt idx="10178">
                  <c:v>215.6333333</c:v>
                </c:pt>
                <c:pt idx="10179">
                  <c:v>215.66666669999998</c:v>
                </c:pt>
                <c:pt idx="10180">
                  <c:v>215.7</c:v>
                </c:pt>
                <c:pt idx="10181">
                  <c:v>215.7333333</c:v>
                </c:pt>
                <c:pt idx="10182">
                  <c:v>215.76666669999994</c:v>
                </c:pt>
                <c:pt idx="10183">
                  <c:v>215.8</c:v>
                </c:pt>
                <c:pt idx="10184">
                  <c:v>215.83333329999999</c:v>
                </c:pt>
                <c:pt idx="10185">
                  <c:v>215.8666667</c:v>
                </c:pt>
                <c:pt idx="10186">
                  <c:v>215.9</c:v>
                </c:pt>
                <c:pt idx="10187">
                  <c:v>215.93333329999999</c:v>
                </c:pt>
                <c:pt idx="10188">
                  <c:v>215.96666669999999</c:v>
                </c:pt>
                <c:pt idx="10189">
                  <c:v>216</c:v>
                </c:pt>
                <c:pt idx="10190">
                  <c:v>216.03333330000001</c:v>
                </c:pt>
                <c:pt idx="10191">
                  <c:v>216.06666669999998</c:v>
                </c:pt>
                <c:pt idx="10192">
                  <c:v>216.1</c:v>
                </c:pt>
                <c:pt idx="10193">
                  <c:v>216.1333333</c:v>
                </c:pt>
                <c:pt idx="10194">
                  <c:v>216.16666669999998</c:v>
                </c:pt>
                <c:pt idx="10195">
                  <c:v>216.2</c:v>
                </c:pt>
                <c:pt idx="10196">
                  <c:v>216.2333333</c:v>
                </c:pt>
                <c:pt idx="10197">
                  <c:v>216.26666669999994</c:v>
                </c:pt>
                <c:pt idx="10198">
                  <c:v>216.3</c:v>
                </c:pt>
                <c:pt idx="10199">
                  <c:v>216.33333329999999</c:v>
                </c:pt>
                <c:pt idx="10200">
                  <c:v>216.3666667</c:v>
                </c:pt>
                <c:pt idx="10201">
                  <c:v>216.4</c:v>
                </c:pt>
                <c:pt idx="10202">
                  <c:v>216.43333329999999</c:v>
                </c:pt>
                <c:pt idx="10203">
                  <c:v>216.46666669999999</c:v>
                </c:pt>
                <c:pt idx="10204">
                  <c:v>216.5</c:v>
                </c:pt>
                <c:pt idx="10205">
                  <c:v>216.53333330000001</c:v>
                </c:pt>
                <c:pt idx="10206">
                  <c:v>216.56666669999998</c:v>
                </c:pt>
                <c:pt idx="10207">
                  <c:v>216.6</c:v>
                </c:pt>
                <c:pt idx="10208">
                  <c:v>216.6333333</c:v>
                </c:pt>
                <c:pt idx="10209">
                  <c:v>216.66666669999998</c:v>
                </c:pt>
                <c:pt idx="10210">
                  <c:v>216.7</c:v>
                </c:pt>
                <c:pt idx="10211">
                  <c:v>216.7333333</c:v>
                </c:pt>
                <c:pt idx="10212">
                  <c:v>216.76666669999994</c:v>
                </c:pt>
                <c:pt idx="10213">
                  <c:v>216.8</c:v>
                </c:pt>
                <c:pt idx="10214">
                  <c:v>216.83333329999999</c:v>
                </c:pt>
                <c:pt idx="10215">
                  <c:v>216.8666667</c:v>
                </c:pt>
                <c:pt idx="10216">
                  <c:v>216.9</c:v>
                </c:pt>
                <c:pt idx="10217">
                  <c:v>216.93333329999999</c:v>
                </c:pt>
                <c:pt idx="10218">
                  <c:v>216.96666669999999</c:v>
                </c:pt>
                <c:pt idx="10219">
                  <c:v>217</c:v>
                </c:pt>
                <c:pt idx="10220">
                  <c:v>217.03333330000001</c:v>
                </c:pt>
                <c:pt idx="10221">
                  <c:v>217.06666669999998</c:v>
                </c:pt>
                <c:pt idx="10222">
                  <c:v>217.1</c:v>
                </c:pt>
                <c:pt idx="10223">
                  <c:v>217.1333333</c:v>
                </c:pt>
                <c:pt idx="10224">
                  <c:v>217.16666669999998</c:v>
                </c:pt>
                <c:pt idx="10225">
                  <c:v>217.2</c:v>
                </c:pt>
                <c:pt idx="10226">
                  <c:v>217.2333333</c:v>
                </c:pt>
                <c:pt idx="10227">
                  <c:v>217.26666669999994</c:v>
                </c:pt>
                <c:pt idx="10228">
                  <c:v>217.3</c:v>
                </c:pt>
                <c:pt idx="10229">
                  <c:v>217.33333329999999</c:v>
                </c:pt>
                <c:pt idx="10230">
                  <c:v>217.3666667</c:v>
                </c:pt>
                <c:pt idx="10231">
                  <c:v>217.4</c:v>
                </c:pt>
                <c:pt idx="10232">
                  <c:v>217.43333329999999</c:v>
                </c:pt>
                <c:pt idx="10233">
                  <c:v>217.46666669999999</c:v>
                </c:pt>
                <c:pt idx="10234">
                  <c:v>217.5</c:v>
                </c:pt>
                <c:pt idx="10235">
                  <c:v>217.53333330000001</c:v>
                </c:pt>
                <c:pt idx="10236">
                  <c:v>217.56666669999998</c:v>
                </c:pt>
                <c:pt idx="10237">
                  <c:v>217.6</c:v>
                </c:pt>
                <c:pt idx="10238">
                  <c:v>217.6333333</c:v>
                </c:pt>
                <c:pt idx="10239">
                  <c:v>217.66666669999998</c:v>
                </c:pt>
                <c:pt idx="10240">
                  <c:v>217.7</c:v>
                </c:pt>
                <c:pt idx="10241">
                  <c:v>217.7333333</c:v>
                </c:pt>
                <c:pt idx="10242">
                  <c:v>217.76666669999994</c:v>
                </c:pt>
                <c:pt idx="10243">
                  <c:v>217.8</c:v>
                </c:pt>
                <c:pt idx="10244">
                  <c:v>217.83333329999999</c:v>
                </c:pt>
                <c:pt idx="10245">
                  <c:v>217.8666667</c:v>
                </c:pt>
                <c:pt idx="10246">
                  <c:v>217.9</c:v>
                </c:pt>
                <c:pt idx="10247">
                  <c:v>217.93333329999999</c:v>
                </c:pt>
                <c:pt idx="10248">
                  <c:v>217.96666669999999</c:v>
                </c:pt>
                <c:pt idx="10249">
                  <c:v>218</c:v>
                </c:pt>
                <c:pt idx="10250">
                  <c:v>218.03333330000001</c:v>
                </c:pt>
                <c:pt idx="10251">
                  <c:v>218.06666669999998</c:v>
                </c:pt>
                <c:pt idx="10252">
                  <c:v>218.1</c:v>
                </c:pt>
                <c:pt idx="10253">
                  <c:v>218.1333333</c:v>
                </c:pt>
                <c:pt idx="10254">
                  <c:v>218.16666669999998</c:v>
                </c:pt>
                <c:pt idx="10255">
                  <c:v>218.2</c:v>
                </c:pt>
                <c:pt idx="10256">
                  <c:v>218.2333333</c:v>
                </c:pt>
                <c:pt idx="10257">
                  <c:v>218.26666669999994</c:v>
                </c:pt>
                <c:pt idx="10258">
                  <c:v>218.3</c:v>
                </c:pt>
                <c:pt idx="10259">
                  <c:v>218.33333329999999</c:v>
                </c:pt>
                <c:pt idx="10260">
                  <c:v>218.3666667</c:v>
                </c:pt>
                <c:pt idx="10261">
                  <c:v>218.4</c:v>
                </c:pt>
                <c:pt idx="10262">
                  <c:v>218.43333329999999</c:v>
                </c:pt>
                <c:pt idx="10263">
                  <c:v>218.46666669999999</c:v>
                </c:pt>
                <c:pt idx="10264">
                  <c:v>218.5</c:v>
                </c:pt>
                <c:pt idx="10265">
                  <c:v>218.53333330000001</c:v>
                </c:pt>
                <c:pt idx="10266">
                  <c:v>218.56666669999998</c:v>
                </c:pt>
                <c:pt idx="10267">
                  <c:v>218.6</c:v>
                </c:pt>
                <c:pt idx="10268">
                  <c:v>218.6333333</c:v>
                </c:pt>
                <c:pt idx="10269">
                  <c:v>218.66666669999998</c:v>
                </c:pt>
                <c:pt idx="10270">
                  <c:v>218.7</c:v>
                </c:pt>
                <c:pt idx="10271">
                  <c:v>218.7333333</c:v>
                </c:pt>
                <c:pt idx="10272">
                  <c:v>218.76666669999994</c:v>
                </c:pt>
                <c:pt idx="10273">
                  <c:v>218.8</c:v>
                </c:pt>
                <c:pt idx="10274">
                  <c:v>218.83333329999999</c:v>
                </c:pt>
                <c:pt idx="10275">
                  <c:v>218.8666667</c:v>
                </c:pt>
                <c:pt idx="10276">
                  <c:v>218.9</c:v>
                </c:pt>
                <c:pt idx="10277">
                  <c:v>218.93333329999999</c:v>
                </c:pt>
                <c:pt idx="10278">
                  <c:v>218.96666669999999</c:v>
                </c:pt>
                <c:pt idx="10279">
                  <c:v>219</c:v>
                </c:pt>
                <c:pt idx="10280">
                  <c:v>219.03333330000001</c:v>
                </c:pt>
                <c:pt idx="10281">
                  <c:v>219.06666669999998</c:v>
                </c:pt>
                <c:pt idx="10282">
                  <c:v>219.1</c:v>
                </c:pt>
                <c:pt idx="10283">
                  <c:v>219.1333333</c:v>
                </c:pt>
                <c:pt idx="10284">
                  <c:v>219.16666669999998</c:v>
                </c:pt>
                <c:pt idx="10285">
                  <c:v>219.2</c:v>
                </c:pt>
                <c:pt idx="10286">
                  <c:v>219.2333333</c:v>
                </c:pt>
                <c:pt idx="10287">
                  <c:v>219.26666669999994</c:v>
                </c:pt>
                <c:pt idx="10288">
                  <c:v>219.3</c:v>
                </c:pt>
                <c:pt idx="10289">
                  <c:v>219.33333329999999</c:v>
                </c:pt>
                <c:pt idx="10290">
                  <c:v>219.3666667</c:v>
                </c:pt>
                <c:pt idx="10291">
                  <c:v>219.4</c:v>
                </c:pt>
                <c:pt idx="10292">
                  <c:v>219.43333329999999</c:v>
                </c:pt>
                <c:pt idx="10293">
                  <c:v>219.46666669999999</c:v>
                </c:pt>
                <c:pt idx="10294">
                  <c:v>219.5</c:v>
                </c:pt>
                <c:pt idx="10295">
                  <c:v>219.53333330000001</c:v>
                </c:pt>
                <c:pt idx="10296">
                  <c:v>219.56666669999998</c:v>
                </c:pt>
                <c:pt idx="10297">
                  <c:v>219.6</c:v>
                </c:pt>
                <c:pt idx="10298">
                  <c:v>219.6333333</c:v>
                </c:pt>
                <c:pt idx="10299">
                  <c:v>219.66666669999998</c:v>
                </c:pt>
                <c:pt idx="10300">
                  <c:v>219.7</c:v>
                </c:pt>
                <c:pt idx="10301">
                  <c:v>219.7333333</c:v>
                </c:pt>
                <c:pt idx="10302">
                  <c:v>219.76666669999994</c:v>
                </c:pt>
                <c:pt idx="10303">
                  <c:v>219.8</c:v>
                </c:pt>
                <c:pt idx="10304">
                  <c:v>219.83333329999999</c:v>
                </c:pt>
                <c:pt idx="10305">
                  <c:v>219.8666667</c:v>
                </c:pt>
                <c:pt idx="10306">
                  <c:v>219.9</c:v>
                </c:pt>
                <c:pt idx="10307">
                  <c:v>219.93333329999999</c:v>
                </c:pt>
                <c:pt idx="10308">
                  <c:v>219.96666669999999</c:v>
                </c:pt>
                <c:pt idx="10309">
                  <c:v>220</c:v>
                </c:pt>
                <c:pt idx="10310">
                  <c:v>220.03333330000001</c:v>
                </c:pt>
                <c:pt idx="10311">
                  <c:v>220.06666669999998</c:v>
                </c:pt>
                <c:pt idx="10312">
                  <c:v>220.1</c:v>
                </c:pt>
                <c:pt idx="10313">
                  <c:v>220.1333333</c:v>
                </c:pt>
                <c:pt idx="10314">
                  <c:v>220.16666669999998</c:v>
                </c:pt>
                <c:pt idx="10315">
                  <c:v>220.2</c:v>
                </c:pt>
                <c:pt idx="10316">
                  <c:v>220.2333333</c:v>
                </c:pt>
                <c:pt idx="10317">
                  <c:v>220.26666669999994</c:v>
                </c:pt>
                <c:pt idx="10318">
                  <c:v>220.3</c:v>
                </c:pt>
                <c:pt idx="10319">
                  <c:v>220.33333329999999</c:v>
                </c:pt>
                <c:pt idx="10320">
                  <c:v>220.3666667</c:v>
                </c:pt>
                <c:pt idx="10321">
                  <c:v>220.4</c:v>
                </c:pt>
                <c:pt idx="10322">
                  <c:v>220.43333329999999</c:v>
                </c:pt>
                <c:pt idx="10323">
                  <c:v>220.46666669999999</c:v>
                </c:pt>
                <c:pt idx="10324">
                  <c:v>220.5</c:v>
                </c:pt>
                <c:pt idx="10325">
                  <c:v>220.53333330000001</c:v>
                </c:pt>
                <c:pt idx="10326">
                  <c:v>220.56666669999998</c:v>
                </c:pt>
                <c:pt idx="10327">
                  <c:v>220.6</c:v>
                </c:pt>
                <c:pt idx="10328">
                  <c:v>220.6333333</c:v>
                </c:pt>
                <c:pt idx="10329">
                  <c:v>220.66666669999998</c:v>
                </c:pt>
                <c:pt idx="10330">
                  <c:v>220.7</c:v>
                </c:pt>
                <c:pt idx="10331">
                  <c:v>220.7333333</c:v>
                </c:pt>
                <c:pt idx="10332">
                  <c:v>220.76666669999994</c:v>
                </c:pt>
                <c:pt idx="10333">
                  <c:v>220.8</c:v>
                </c:pt>
                <c:pt idx="10334">
                  <c:v>220.83333329999999</c:v>
                </c:pt>
                <c:pt idx="10335">
                  <c:v>220.8666667</c:v>
                </c:pt>
                <c:pt idx="10336">
                  <c:v>220.9</c:v>
                </c:pt>
                <c:pt idx="10337">
                  <c:v>220.93333329999999</c:v>
                </c:pt>
                <c:pt idx="10338">
                  <c:v>220.96666669999999</c:v>
                </c:pt>
                <c:pt idx="10339">
                  <c:v>221</c:v>
                </c:pt>
                <c:pt idx="10340">
                  <c:v>221.03333330000001</c:v>
                </c:pt>
                <c:pt idx="10341">
                  <c:v>221.06666669999998</c:v>
                </c:pt>
                <c:pt idx="10342">
                  <c:v>221.1</c:v>
                </c:pt>
                <c:pt idx="10343">
                  <c:v>221.1333333</c:v>
                </c:pt>
                <c:pt idx="10344">
                  <c:v>221.16666669999998</c:v>
                </c:pt>
                <c:pt idx="10345">
                  <c:v>221.2</c:v>
                </c:pt>
                <c:pt idx="10346">
                  <c:v>221.2333333</c:v>
                </c:pt>
                <c:pt idx="10347">
                  <c:v>221.26666669999994</c:v>
                </c:pt>
                <c:pt idx="10348">
                  <c:v>221.3</c:v>
                </c:pt>
                <c:pt idx="10349">
                  <c:v>221.33333329999999</c:v>
                </c:pt>
                <c:pt idx="10350">
                  <c:v>221.3666667</c:v>
                </c:pt>
                <c:pt idx="10351">
                  <c:v>221.4</c:v>
                </c:pt>
                <c:pt idx="10352">
                  <c:v>221.43333329999999</c:v>
                </c:pt>
                <c:pt idx="10353">
                  <c:v>221.46666669999999</c:v>
                </c:pt>
                <c:pt idx="10354">
                  <c:v>221.5</c:v>
                </c:pt>
                <c:pt idx="10355">
                  <c:v>221.53333330000001</c:v>
                </c:pt>
                <c:pt idx="10356">
                  <c:v>221.56666669999998</c:v>
                </c:pt>
                <c:pt idx="10357">
                  <c:v>221.6</c:v>
                </c:pt>
                <c:pt idx="10358">
                  <c:v>221.6333333</c:v>
                </c:pt>
                <c:pt idx="10359">
                  <c:v>221.66666669999998</c:v>
                </c:pt>
                <c:pt idx="10360">
                  <c:v>221.7</c:v>
                </c:pt>
                <c:pt idx="10361">
                  <c:v>221.7333333</c:v>
                </c:pt>
                <c:pt idx="10362">
                  <c:v>221.76666669999994</c:v>
                </c:pt>
                <c:pt idx="10363">
                  <c:v>221.8</c:v>
                </c:pt>
                <c:pt idx="10364">
                  <c:v>221.83333329999999</c:v>
                </c:pt>
                <c:pt idx="10365">
                  <c:v>221.8666667</c:v>
                </c:pt>
                <c:pt idx="10366">
                  <c:v>221.9</c:v>
                </c:pt>
                <c:pt idx="10367">
                  <c:v>221.93333329999999</c:v>
                </c:pt>
                <c:pt idx="10368">
                  <c:v>221.96666669999999</c:v>
                </c:pt>
                <c:pt idx="10369">
                  <c:v>222</c:v>
                </c:pt>
                <c:pt idx="10370">
                  <c:v>222.03333330000001</c:v>
                </c:pt>
                <c:pt idx="10371">
                  <c:v>222.06666669999998</c:v>
                </c:pt>
                <c:pt idx="10372">
                  <c:v>222.1</c:v>
                </c:pt>
                <c:pt idx="10373">
                  <c:v>222.1333333</c:v>
                </c:pt>
                <c:pt idx="10374">
                  <c:v>222.16666669999998</c:v>
                </c:pt>
                <c:pt idx="10375">
                  <c:v>222.2</c:v>
                </c:pt>
                <c:pt idx="10376">
                  <c:v>222.2333333</c:v>
                </c:pt>
                <c:pt idx="10377">
                  <c:v>222.26666669999994</c:v>
                </c:pt>
                <c:pt idx="10378">
                  <c:v>222.3</c:v>
                </c:pt>
                <c:pt idx="10379">
                  <c:v>222.33333329999999</c:v>
                </c:pt>
                <c:pt idx="10380">
                  <c:v>222.3666667</c:v>
                </c:pt>
                <c:pt idx="10381">
                  <c:v>222.4</c:v>
                </c:pt>
                <c:pt idx="10382">
                  <c:v>222.43333329999999</c:v>
                </c:pt>
                <c:pt idx="10383">
                  <c:v>222.46666669999999</c:v>
                </c:pt>
                <c:pt idx="10384">
                  <c:v>222.5</c:v>
                </c:pt>
                <c:pt idx="10385">
                  <c:v>222.53333330000001</c:v>
                </c:pt>
                <c:pt idx="10386">
                  <c:v>222.56666669999998</c:v>
                </c:pt>
                <c:pt idx="10387">
                  <c:v>222.6</c:v>
                </c:pt>
                <c:pt idx="10388">
                  <c:v>222.6333333</c:v>
                </c:pt>
                <c:pt idx="10389">
                  <c:v>222.66666669999998</c:v>
                </c:pt>
                <c:pt idx="10390">
                  <c:v>222.7</c:v>
                </c:pt>
                <c:pt idx="10391">
                  <c:v>222.7333333</c:v>
                </c:pt>
                <c:pt idx="10392">
                  <c:v>222.76666669999994</c:v>
                </c:pt>
                <c:pt idx="10393">
                  <c:v>222.8</c:v>
                </c:pt>
                <c:pt idx="10394">
                  <c:v>222.83333329999999</c:v>
                </c:pt>
                <c:pt idx="10395">
                  <c:v>222.8666667</c:v>
                </c:pt>
                <c:pt idx="10396">
                  <c:v>222.9</c:v>
                </c:pt>
                <c:pt idx="10397">
                  <c:v>222.93333329999999</c:v>
                </c:pt>
                <c:pt idx="10398">
                  <c:v>222.96666669999999</c:v>
                </c:pt>
                <c:pt idx="10399">
                  <c:v>223</c:v>
                </c:pt>
                <c:pt idx="10400">
                  <c:v>223.03333330000001</c:v>
                </c:pt>
                <c:pt idx="10401">
                  <c:v>223.06666669999998</c:v>
                </c:pt>
                <c:pt idx="10402">
                  <c:v>223.1</c:v>
                </c:pt>
                <c:pt idx="10403">
                  <c:v>223.1333333</c:v>
                </c:pt>
                <c:pt idx="10404">
                  <c:v>223.16666669999998</c:v>
                </c:pt>
                <c:pt idx="10405">
                  <c:v>223.2</c:v>
                </c:pt>
                <c:pt idx="10406">
                  <c:v>223.2333333</c:v>
                </c:pt>
                <c:pt idx="10407">
                  <c:v>223.26666669999994</c:v>
                </c:pt>
                <c:pt idx="10408">
                  <c:v>223.3</c:v>
                </c:pt>
                <c:pt idx="10409">
                  <c:v>223.33333329999999</c:v>
                </c:pt>
                <c:pt idx="10410">
                  <c:v>223.3666667</c:v>
                </c:pt>
                <c:pt idx="10411">
                  <c:v>223.4</c:v>
                </c:pt>
                <c:pt idx="10412">
                  <c:v>223.43333329999999</c:v>
                </c:pt>
                <c:pt idx="10413">
                  <c:v>223.46666669999999</c:v>
                </c:pt>
                <c:pt idx="10414">
                  <c:v>223.5</c:v>
                </c:pt>
                <c:pt idx="10415">
                  <c:v>223.53333330000001</c:v>
                </c:pt>
                <c:pt idx="10416">
                  <c:v>223.56666669999998</c:v>
                </c:pt>
                <c:pt idx="10417">
                  <c:v>223.6</c:v>
                </c:pt>
                <c:pt idx="10418">
                  <c:v>223.6333333</c:v>
                </c:pt>
                <c:pt idx="10419">
                  <c:v>223.66666669999998</c:v>
                </c:pt>
                <c:pt idx="10420">
                  <c:v>223.7</c:v>
                </c:pt>
                <c:pt idx="10421">
                  <c:v>223.7333333</c:v>
                </c:pt>
                <c:pt idx="10422">
                  <c:v>223.76666669999994</c:v>
                </c:pt>
                <c:pt idx="10423">
                  <c:v>223.8</c:v>
                </c:pt>
                <c:pt idx="10424">
                  <c:v>223.83333329999999</c:v>
                </c:pt>
                <c:pt idx="10425">
                  <c:v>223.8666667</c:v>
                </c:pt>
                <c:pt idx="10426">
                  <c:v>223.9</c:v>
                </c:pt>
                <c:pt idx="10427">
                  <c:v>223.93333329999999</c:v>
                </c:pt>
                <c:pt idx="10428">
                  <c:v>223.96666669999999</c:v>
                </c:pt>
                <c:pt idx="10429">
                  <c:v>224</c:v>
                </c:pt>
                <c:pt idx="10430">
                  <c:v>224.03333330000001</c:v>
                </c:pt>
                <c:pt idx="10431">
                  <c:v>224.06666669999998</c:v>
                </c:pt>
                <c:pt idx="10432">
                  <c:v>224.1</c:v>
                </c:pt>
                <c:pt idx="10433">
                  <c:v>224.1333333</c:v>
                </c:pt>
                <c:pt idx="10434">
                  <c:v>224.16666669999998</c:v>
                </c:pt>
                <c:pt idx="10435">
                  <c:v>224.2</c:v>
                </c:pt>
                <c:pt idx="10436">
                  <c:v>224.2333333</c:v>
                </c:pt>
                <c:pt idx="10437">
                  <c:v>224.26666669999994</c:v>
                </c:pt>
                <c:pt idx="10438">
                  <c:v>224.3</c:v>
                </c:pt>
                <c:pt idx="10439">
                  <c:v>224.33333329999999</c:v>
                </c:pt>
                <c:pt idx="10440">
                  <c:v>224.3666667</c:v>
                </c:pt>
                <c:pt idx="10441">
                  <c:v>224.4</c:v>
                </c:pt>
                <c:pt idx="10442">
                  <c:v>224.43333329999999</c:v>
                </c:pt>
                <c:pt idx="10443">
                  <c:v>224.46666669999999</c:v>
                </c:pt>
                <c:pt idx="10444">
                  <c:v>224.5</c:v>
                </c:pt>
                <c:pt idx="10445">
                  <c:v>224.53333330000001</c:v>
                </c:pt>
                <c:pt idx="10446">
                  <c:v>224.56666669999998</c:v>
                </c:pt>
                <c:pt idx="10447">
                  <c:v>224.6</c:v>
                </c:pt>
                <c:pt idx="10448">
                  <c:v>224.6333333</c:v>
                </c:pt>
                <c:pt idx="10449">
                  <c:v>224.66666669999998</c:v>
                </c:pt>
                <c:pt idx="10450">
                  <c:v>224.7</c:v>
                </c:pt>
                <c:pt idx="10451">
                  <c:v>224.7333333</c:v>
                </c:pt>
                <c:pt idx="10452">
                  <c:v>224.76666669999994</c:v>
                </c:pt>
                <c:pt idx="10453">
                  <c:v>224.8</c:v>
                </c:pt>
                <c:pt idx="10454">
                  <c:v>224.83333329999999</c:v>
                </c:pt>
                <c:pt idx="10455">
                  <c:v>224.8666667</c:v>
                </c:pt>
                <c:pt idx="10456">
                  <c:v>224.9</c:v>
                </c:pt>
                <c:pt idx="10457">
                  <c:v>224.93333329999999</c:v>
                </c:pt>
                <c:pt idx="10458">
                  <c:v>224.96666669999999</c:v>
                </c:pt>
                <c:pt idx="10459">
                  <c:v>225</c:v>
                </c:pt>
                <c:pt idx="10460">
                  <c:v>225.03333330000001</c:v>
                </c:pt>
                <c:pt idx="10461">
                  <c:v>225.06666669999998</c:v>
                </c:pt>
                <c:pt idx="10462">
                  <c:v>225.1</c:v>
                </c:pt>
                <c:pt idx="10463">
                  <c:v>225.1333333</c:v>
                </c:pt>
                <c:pt idx="10464">
                  <c:v>225.16666669999998</c:v>
                </c:pt>
                <c:pt idx="10465">
                  <c:v>225.2</c:v>
                </c:pt>
                <c:pt idx="10466">
                  <c:v>225.2333333</c:v>
                </c:pt>
                <c:pt idx="10467">
                  <c:v>225.26666669999994</c:v>
                </c:pt>
                <c:pt idx="10468">
                  <c:v>225.3</c:v>
                </c:pt>
                <c:pt idx="10469">
                  <c:v>225.33333329999999</c:v>
                </c:pt>
                <c:pt idx="10470">
                  <c:v>225.3666667</c:v>
                </c:pt>
                <c:pt idx="10471">
                  <c:v>225.4</c:v>
                </c:pt>
                <c:pt idx="10472">
                  <c:v>225.43333329999999</c:v>
                </c:pt>
                <c:pt idx="10473">
                  <c:v>225.46666669999999</c:v>
                </c:pt>
                <c:pt idx="10474">
                  <c:v>225.5</c:v>
                </c:pt>
                <c:pt idx="10475">
                  <c:v>225.53333330000001</c:v>
                </c:pt>
                <c:pt idx="10476">
                  <c:v>225.56666669999998</c:v>
                </c:pt>
                <c:pt idx="10477">
                  <c:v>225.6</c:v>
                </c:pt>
                <c:pt idx="10478">
                  <c:v>225.6333333</c:v>
                </c:pt>
                <c:pt idx="10479">
                  <c:v>225.66666669999998</c:v>
                </c:pt>
                <c:pt idx="10480">
                  <c:v>225.7</c:v>
                </c:pt>
                <c:pt idx="10481">
                  <c:v>225.7333333</c:v>
                </c:pt>
                <c:pt idx="10482">
                  <c:v>225.76666669999994</c:v>
                </c:pt>
                <c:pt idx="10483">
                  <c:v>225.8</c:v>
                </c:pt>
                <c:pt idx="10484">
                  <c:v>225.83333329999999</c:v>
                </c:pt>
                <c:pt idx="10485">
                  <c:v>225.8666667</c:v>
                </c:pt>
                <c:pt idx="10486">
                  <c:v>225.9</c:v>
                </c:pt>
                <c:pt idx="10487">
                  <c:v>225.93333329999999</c:v>
                </c:pt>
                <c:pt idx="10488">
                  <c:v>225.96666669999999</c:v>
                </c:pt>
                <c:pt idx="10489">
                  <c:v>226</c:v>
                </c:pt>
                <c:pt idx="10490">
                  <c:v>226.03333330000001</c:v>
                </c:pt>
                <c:pt idx="10491">
                  <c:v>226.06666669999998</c:v>
                </c:pt>
                <c:pt idx="10492">
                  <c:v>226.1</c:v>
                </c:pt>
                <c:pt idx="10493">
                  <c:v>226.1333333</c:v>
                </c:pt>
                <c:pt idx="10494">
                  <c:v>226.16666669999998</c:v>
                </c:pt>
                <c:pt idx="10495">
                  <c:v>226.2</c:v>
                </c:pt>
                <c:pt idx="10496">
                  <c:v>226.2333333</c:v>
                </c:pt>
                <c:pt idx="10497">
                  <c:v>226.26666669999994</c:v>
                </c:pt>
                <c:pt idx="10498">
                  <c:v>226.3</c:v>
                </c:pt>
                <c:pt idx="10499">
                  <c:v>226.33333329999999</c:v>
                </c:pt>
                <c:pt idx="10500">
                  <c:v>226.3666667</c:v>
                </c:pt>
                <c:pt idx="10501">
                  <c:v>226.4</c:v>
                </c:pt>
                <c:pt idx="10502">
                  <c:v>226.43333329999999</c:v>
                </c:pt>
                <c:pt idx="10503">
                  <c:v>226.46666669999999</c:v>
                </c:pt>
                <c:pt idx="10504">
                  <c:v>226.5</c:v>
                </c:pt>
                <c:pt idx="10505">
                  <c:v>226.53333330000001</c:v>
                </c:pt>
                <c:pt idx="10506">
                  <c:v>226.56666669999998</c:v>
                </c:pt>
                <c:pt idx="10507">
                  <c:v>226.6</c:v>
                </c:pt>
                <c:pt idx="10508">
                  <c:v>226.6333333</c:v>
                </c:pt>
                <c:pt idx="10509">
                  <c:v>226.66666669999998</c:v>
                </c:pt>
                <c:pt idx="10510">
                  <c:v>226.7</c:v>
                </c:pt>
                <c:pt idx="10511">
                  <c:v>226.7333333</c:v>
                </c:pt>
                <c:pt idx="10512">
                  <c:v>226.76666669999994</c:v>
                </c:pt>
                <c:pt idx="10513">
                  <c:v>226.8</c:v>
                </c:pt>
                <c:pt idx="10514">
                  <c:v>226.83333329999999</c:v>
                </c:pt>
                <c:pt idx="10515">
                  <c:v>226.8666667</c:v>
                </c:pt>
                <c:pt idx="10516">
                  <c:v>226.9</c:v>
                </c:pt>
                <c:pt idx="10517">
                  <c:v>226.93333329999999</c:v>
                </c:pt>
                <c:pt idx="10518">
                  <c:v>226.96666669999999</c:v>
                </c:pt>
                <c:pt idx="10519">
                  <c:v>227</c:v>
                </c:pt>
                <c:pt idx="10520">
                  <c:v>227.03333330000001</c:v>
                </c:pt>
                <c:pt idx="10521">
                  <c:v>227.06666669999998</c:v>
                </c:pt>
                <c:pt idx="10522">
                  <c:v>227.1</c:v>
                </c:pt>
                <c:pt idx="10523">
                  <c:v>227.1333333</c:v>
                </c:pt>
                <c:pt idx="10524">
                  <c:v>227.16666669999998</c:v>
                </c:pt>
                <c:pt idx="10525">
                  <c:v>227.2</c:v>
                </c:pt>
                <c:pt idx="10526">
                  <c:v>227.2333333</c:v>
                </c:pt>
                <c:pt idx="10527">
                  <c:v>227.26666669999994</c:v>
                </c:pt>
                <c:pt idx="10528">
                  <c:v>227.3</c:v>
                </c:pt>
                <c:pt idx="10529">
                  <c:v>227.33333329999999</c:v>
                </c:pt>
                <c:pt idx="10530">
                  <c:v>227.3666667</c:v>
                </c:pt>
                <c:pt idx="10531">
                  <c:v>227.4</c:v>
                </c:pt>
                <c:pt idx="10532">
                  <c:v>227.43333329999999</c:v>
                </c:pt>
                <c:pt idx="10533">
                  <c:v>227.46666669999999</c:v>
                </c:pt>
                <c:pt idx="10534">
                  <c:v>227.5</c:v>
                </c:pt>
                <c:pt idx="10535">
                  <c:v>227.53333330000001</c:v>
                </c:pt>
                <c:pt idx="10536">
                  <c:v>227.56666669999998</c:v>
                </c:pt>
                <c:pt idx="10537">
                  <c:v>227.6</c:v>
                </c:pt>
                <c:pt idx="10538">
                  <c:v>227.6333333</c:v>
                </c:pt>
                <c:pt idx="10539">
                  <c:v>227.66666669999998</c:v>
                </c:pt>
                <c:pt idx="10540">
                  <c:v>227.7</c:v>
                </c:pt>
                <c:pt idx="10541">
                  <c:v>227.7333333</c:v>
                </c:pt>
                <c:pt idx="10542">
                  <c:v>227.76666669999994</c:v>
                </c:pt>
                <c:pt idx="10543">
                  <c:v>227.8</c:v>
                </c:pt>
                <c:pt idx="10544">
                  <c:v>227.83333329999999</c:v>
                </c:pt>
                <c:pt idx="10545">
                  <c:v>227.8666667</c:v>
                </c:pt>
                <c:pt idx="10546">
                  <c:v>227.9</c:v>
                </c:pt>
                <c:pt idx="10547">
                  <c:v>227.93333329999999</c:v>
                </c:pt>
                <c:pt idx="10548">
                  <c:v>227.96666669999999</c:v>
                </c:pt>
                <c:pt idx="10549">
                  <c:v>228</c:v>
                </c:pt>
                <c:pt idx="10550">
                  <c:v>228.03333330000001</c:v>
                </c:pt>
                <c:pt idx="10551">
                  <c:v>228.06666669999998</c:v>
                </c:pt>
                <c:pt idx="10552">
                  <c:v>228.1</c:v>
                </c:pt>
                <c:pt idx="10553">
                  <c:v>228.1333333</c:v>
                </c:pt>
                <c:pt idx="10554">
                  <c:v>228.16666669999998</c:v>
                </c:pt>
                <c:pt idx="10555">
                  <c:v>228.2</c:v>
                </c:pt>
                <c:pt idx="10556">
                  <c:v>228.2333333</c:v>
                </c:pt>
                <c:pt idx="10557">
                  <c:v>228.26666669999994</c:v>
                </c:pt>
                <c:pt idx="10558">
                  <c:v>228.3</c:v>
                </c:pt>
                <c:pt idx="10559">
                  <c:v>228.33333329999999</c:v>
                </c:pt>
                <c:pt idx="10560">
                  <c:v>228.3666667</c:v>
                </c:pt>
                <c:pt idx="10561">
                  <c:v>228.4</c:v>
                </c:pt>
                <c:pt idx="10562">
                  <c:v>228.43333329999999</c:v>
                </c:pt>
                <c:pt idx="10563">
                  <c:v>228.46666669999999</c:v>
                </c:pt>
                <c:pt idx="10564">
                  <c:v>228.5</c:v>
                </c:pt>
                <c:pt idx="10565">
                  <c:v>228.53333330000001</c:v>
                </c:pt>
                <c:pt idx="10566">
                  <c:v>228.56666669999998</c:v>
                </c:pt>
                <c:pt idx="10567">
                  <c:v>228.6</c:v>
                </c:pt>
                <c:pt idx="10568">
                  <c:v>228.6333333</c:v>
                </c:pt>
                <c:pt idx="10569">
                  <c:v>228.66666669999998</c:v>
                </c:pt>
                <c:pt idx="10570">
                  <c:v>228.7</c:v>
                </c:pt>
                <c:pt idx="10571">
                  <c:v>228.7333333</c:v>
                </c:pt>
                <c:pt idx="10572">
                  <c:v>228.76666669999994</c:v>
                </c:pt>
                <c:pt idx="10573">
                  <c:v>228.8</c:v>
                </c:pt>
                <c:pt idx="10574">
                  <c:v>228.83333329999999</c:v>
                </c:pt>
                <c:pt idx="10575">
                  <c:v>228.8666667</c:v>
                </c:pt>
                <c:pt idx="10576">
                  <c:v>228.9</c:v>
                </c:pt>
                <c:pt idx="10577">
                  <c:v>228.93333329999999</c:v>
                </c:pt>
                <c:pt idx="10578">
                  <c:v>228.96666669999999</c:v>
                </c:pt>
                <c:pt idx="10579">
                  <c:v>229</c:v>
                </c:pt>
                <c:pt idx="10580">
                  <c:v>229.03333330000001</c:v>
                </c:pt>
                <c:pt idx="10581">
                  <c:v>229.06666669999998</c:v>
                </c:pt>
                <c:pt idx="10582">
                  <c:v>229.1</c:v>
                </c:pt>
                <c:pt idx="10583">
                  <c:v>229.1333333</c:v>
                </c:pt>
                <c:pt idx="10584">
                  <c:v>229.16666669999998</c:v>
                </c:pt>
                <c:pt idx="10585">
                  <c:v>229.2</c:v>
                </c:pt>
                <c:pt idx="10586">
                  <c:v>229.2333333</c:v>
                </c:pt>
                <c:pt idx="10587">
                  <c:v>229.26666669999994</c:v>
                </c:pt>
                <c:pt idx="10588">
                  <c:v>229.3</c:v>
                </c:pt>
                <c:pt idx="10589">
                  <c:v>229.33333329999999</c:v>
                </c:pt>
                <c:pt idx="10590">
                  <c:v>229.3666667</c:v>
                </c:pt>
                <c:pt idx="10591">
                  <c:v>229.4</c:v>
                </c:pt>
                <c:pt idx="10592">
                  <c:v>229.43333329999999</c:v>
                </c:pt>
                <c:pt idx="10593">
                  <c:v>229.46666669999999</c:v>
                </c:pt>
                <c:pt idx="10594">
                  <c:v>229.5</c:v>
                </c:pt>
                <c:pt idx="10595">
                  <c:v>229.53333330000001</c:v>
                </c:pt>
                <c:pt idx="10596">
                  <c:v>229.56666669999998</c:v>
                </c:pt>
                <c:pt idx="10597">
                  <c:v>229.6</c:v>
                </c:pt>
                <c:pt idx="10598">
                  <c:v>229.6333333</c:v>
                </c:pt>
                <c:pt idx="10599">
                  <c:v>229.66666669999998</c:v>
                </c:pt>
                <c:pt idx="10600">
                  <c:v>229.7</c:v>
                </c:pt>
                <c:pt idx="10601">
                  <c:v>229.7333333</c:v>
                </c:pt>
                <c:pt idx="10602">
                  <c:v>229.76666669999994</c:v>
                </c:pt>
                <c:pt idx="10603">
                  <c:v>229.8</c:v>
                </c:pt>
                <c:pt idx="10604">
                  <c:v>229.83333329999999</c:v>
                </c:pt>
                <c:pt idx="10605">
                  <c:v>229.8666667</c:v>
                </c:pt>
                <c:pt idx="10606">
                  <c:v>229.9</c:v>
                </c:pt>
                <c:pt idx="10607">
                  <c:v>229.93333329999999</c:v>
                </c:pt>
                <c:pt idx="10608">
                  <c:v>229.96666669999999</c:v>
                </c:pt>
                <c:pt idx="10609">
                  <c:v>230</c:v>
                </c:pt>
                <c:pt idx="10610">
                  <c:v>230.03333330000001</c:v>
                </c:pt>
                <c:pt idx="10611">
                  <c:v>230.06666669999998</c:v>
                </c:pt>
                <c:pt idx="10612">
                  <c:v>230.1</c:v>
                </c:pt>
                <c:pt idx="10613">
                  <c:v>230.1333333</c:v>
                </c:pt>
                <c:pt idx="10614">
                  <c:v>230.16666669999998</c:v>
                </c:pt>
                <c:pt idx="10615">
                  <c:v>230.2</c:v>
                </c:pt>
                <c:pt idx="10616">
                  <c:v>230.2333333</c:v>
                </c:pt>
                <c:pt idx="10617">
                  <c:v>230.26666669999994</c:v>
                </c:pt>
                <c:pt idx="10618">
                  <c:v>230.3</c:v>
                </c:pt>
                <c:pt idx="10619">
                  <c:v>230.33333329999999</c:v>
                </c:pt>
                <c:pt idx="10620">
                  <c:v>230.3666667</c:v>
                </c:pt>
                <c:pt idx="10621">
                  <c:v>230.4</c:v>
                </c:pt>
                <c:pt idx="10622">
                  <c:v>230.43333329999999</c:v>
                </c:pt>
                <c:pt idx="10623">
                  <c:v>230.46666669999999</c:v>
                </c:pt>
                <c:pt idx="10624">
                  <c:v>230.5</c:v>
                </c:pt>
                <c:pt idx="10625">
                  <c:v>230.53333330000001</c:v>
                </c:pt>
                <c:pt idx="10626">
                  <c:v>230.56666669999998</c:v>
                </c:pt>
                <c:pt idx="10627">
                  <c:v>230.6</c:v>
                </c:pt>
                <c:pt idx="10628">
                  <c:v>230.6333333</c:v>
                </c:pt>
                <c:pt idx="10629">
                  <c:v>230.66666669999998</c:v>
                </c:pt>
                <c:pt idx="10630">
                  <c:v>230.7</c:v>
                </c:pt>
                <c:pt idx="10631">
                  <c:v>230.7333333</c:v>
                </c:pt>
                <c:pt idx="10632">
                  <c:v>230.76666669999994</c:v>
                </c:pt>
                <c:pt idx="10633">
                  <c:v>230.8</c:v>
                </c:pt>
                <c:pt idx="10634">
                  <c:v>230.83333329999999</c:v>
                </c:pt>
                <c:pt idx="10635">
                  <c:v>230.8666667</c:v>
                </c:pt>
                <c:pt idx="10636">
                  <c:v>230.9</c:v>
                </c:pt>
                <c:pt idx="10637">
                  <c:v>230.93333329999999</c:v>
                </c:pt>
                <c:pt idx="10638">
                  <c:v>230.96666669999999</c:v>
                </c:pt>
                <c:pt idx="10639">
                  <c:v>231</c:v>
                </c:pt>
                <c:pt idx="10640">
                  <c:v>231.03333330000001</c:v>
                </c:pt>
                <c:pt idx="10641">
                  <c:v>231.06666669999998</c:v>
                </c:pt>
                <c:pt idx="10642">
                  <c:v>231.1</c:v>
                </c:pt>
                <c:pt idx="10643">
                  <c:v>231.1333333</c:v>
                </c:pt>
                <c:pt idx="10644">
                  <c:v>231.16666669999998</c:v>
                </c:pt>
                <c:pt idx="10645">
                  <c:v>231.2</c:v>
                </c:pt>
                <c:pt idx="10646">
                  <c:v>231.2333333</c:v>
                </c:pt>
                <c:pt idx="10647">
                  <c:v>231.26666669999994</c:v>
                </c:pt>
                <c:pt idx="10648">
                  <c:v>231.3</c:v>
                </c:pt>
                <c:pt idx="10649">
                  <c:v>231.33333329999999</c:v>
                </c:pt>
                <c:pt idx="10650">
                  <c:v>231.3666667</c:v>
                </c:pt>
                <c:pt idx="10651">
                  <c:v>231.4</c:v>
                </c:pt>
                <c:pt idx="10652">
                  <c:v>231.43333329999999</c:v>
                </c:pt>
                <c:pt idx="10653">
                  <c:v>231.46666669999999</c:v>
                </c:pt>
                <c:pt idx="10654">
                  <c:v>231.5</c:v>
                </c:pt>
                <c:pt idx="10655">
                  <c:v>231.53333330000001</c:v>
                </c:pt>
                <c:pt idx="10656">
                  <c:v>231.56666669999998</c:v>
                </c:pt>
                <c:pt idx="10657">
                  <c:v>231.6</c:v>
                </c:pt>
                <c:pt idx="10658">
                  <c:v>231.6333333</c:v>
                </c:pt>
                <c:pt idx="10659">
                  <c:v>231.66666669999998</c:v>
                </c:pt>
                <c:pt idx="10660">
                  <c:v>231.7</c:v>
                </c:pt>
                <c:pt idx="10661">
                  <c:v>231.7333333</c:v>
                </c:pt>
                <c:pt idx="10662">
                  <c:v>231.76666669999994</c:v>
                </c:pt>
                <c:pt idx="10663">
                  <c:v>231.8</c:v>
                </c:pt>
                <c:pt idx="10664">
                  <c:v>231.83333329999999</c:v>
                </c:pt>
                <c:pt idx="10665">
                  <c:v>231.8666667</c:v>
                </c:pt>
                <c:pt idx="10666">
                  <c:v>231.9</c:v>
                </c:pt>
                <c:pt idx="10667">
                  <c:v>231.93333329999999</c:v>
                </c:pt>
                <c:pt idx="10668">
                  <c:v>231.96666669999999</c:v>
                </c:pt>
                <c:pt idx="10669">
                  <c:v>232</c:v>
                </c:pt>
                <c:pt idx="10670">
                  <c:v>232.03333330000001</c:v>
                </c:pt>
                <c:pt idx="10671">
                  <c:v>232.06666669999998</c:v>
                </c:pt>
                <c:pt idx="10672">
                  <c:v>232.1</c:v>
                </c:pt>
                <c:pt idx="10673">
                  <c:v>232.1333333</c:v>
                </c:pt>
                <c:pt idx="10674">
                  <c:v>232.16666669999998</c:v>
                </c:pt>
                <c:pt idx="10675">
                  <c:v>232.2</c:v>
                </c:pt>
                <c:pt idx="10676">
                  <c:v>232.2333333</c:v>
                </c:pt>
                <c:pt idx="10677">
                  <c:v>232.26666669999994</c:v>
                </c:pt>
                <c:pt idx="10678">
                  <c:v>232.3</c:v>
                </c:pt>
                <c:pt idx="10679">
                  <c:v>232.33333329999999</c:v>
                </c:pt>
                <c:pt idx="10680">
                  <c:v>232.3666667</c:v>
                </c:pt>
                <c:pt idx="10681">
                  <c:v>232.4</c:v>
                </c:pt>
                <c:pt idx="10682">
                  <c:v>232.43333329999999</c:v>
                </c:pt>
                <c:pt idx="10683">
                  <c:v>232.46666669999999</c:v>
                </c:pt>
                <c:pt idx="10684">
                  <c:v>232.5</c:v>
                </c:pt>
                <c:pt idx="10685">
                  <c:v>232.53333330000001</c:v>
                </c:pt>
                <c:pt idx="10686">
                  <c:v>232.56666669999998</c:v>
                </c:pt>
                <c:pt idx="10687">
                  <c:v>232.6</c:v>
                </c:pt>
                <c:pt idx="10688">
                  <c:v>232.6333333</c:v>
                </c:pt>
                <c:pt idx="10689">
                  <c:v>232.66666669999998</c:v>
                </c:pt>
                <c:pt idx="10690">
                  <c:v>232.7</c:v>
                </c:pt>
                <c:pt idx="10691">
                  <c:v>232.7333333</c:v>
                </c:pt>
                <c:pt idx="10692">
                  <c:v>232.76666669999994</c:v>
                </c:pt>
                <c:pt idx="10693">
                  <c:v>232.8</c:v>
                </c:pt>
                <c:pt idx="10694">
                  <c:v>232.83333329999999</c:v>
                </c:pt>
                <c:pt idx="10695">
                  <c:v>232.8666667</c:v>
                </c:pt>
                <c:pt idx="10696">
                  <c:v>232.9</c:v>
                </c:pt>
                <c:pt idx="10697">
                  <c:v>232.93333329999999</c:v>
                </c:pt>
                <c:pt idx="10698">
                  <c:v>232.96666669999999</c:v>
                </c:pt>
                <c:pt idx="10699">
                  <c:v>233</c:v>
                </c:pt>
                <c:pt idx="10700">
                  <c:v>233.03333330000001</c:v>
                </c:pt>
                <c:pt idx="10701">
                  <c:v>233.06666669999998</c:v>
                </c:pt>
                <c:pt idx="10702">
                  <c:v>233.1</c:v>
                </c:pt>
                <c:pt idx="10703">
                  <c:v>233.1333333</c:v>
                </c:pt>
                <c:pt idx="10704">
                  <c:v>233.16666669999998</c:v>
                </c:pt>
                <c:pt idx="10705">
                  <c:v>233.2</c:v>
                </c:pt>
                <c:pt idx="10706">
                  <c:v>233.2333333</c:v>
                </c:pt>
                <c:pt idx="10707">
                  <c:v>233.26666669999994</c:v>
                </c:pt>
                <c:pt idx="10708">
                  <c:v>233.3</c:v>
                </c:pt>
                <c:pt idx="10709">
                  <c:v>233.33333329999999</c:v>
                </c:pt>
                <c:pt idx="10710">
                  <c:v>233.3666667</c:v>
                </c:pt>
                <c:pt idx="10711">
                  <c:v>233.4</c:v>
                </c:pt>
                <c:pt idx="10712">
                  <c:v>233.43333329999999</c:v>
                </c:pt>
                <c:pt idx="10713">
                  <c:v>233.46666669999999</c:v>
                </c:pt>
                <c:pt idx="10714">
                  <c:v>233.5</c:v>
                </c:pt>
                <c:pt idx="10715">
                  <c:v>233.53333330000001</c:v>
                </c:pt>
                <c:pt idx="10716">
                  <c:v>233.56666669999998</c:v>
                </c:pt>
                <c:pt idx="10717">
                  <c:v>233.6</c:v>
                </c:pt>
                <c:pt idx="10718">
                  <c:v>233.6333333</c:v>
                </c:pt>
                <c:pt idx="10719">
                  <c:v>233.66666669999998</c:v>
                </c:pt>
                <c:pt idx="10720">
                  <c:v>233.7</c:v>
                </c:pt>
                <c:pt idx="10721">
                  <c:v>233.7333333</c:v>
                </c:pt>
                <c:pt idx="10722">
                  <c:v>233.76666669999994</c:v>
                </c:pt>
                <c:pt idx="10723">
                  <c:v>233.8</c:v>
                </c:pt>
                <c:pt idx="10724">
                  <c:v>233.83333329999999</c:v>
                </c:pt>
                <c:pt idx="10725">
                  <c:v>233.8666667</c:v>
                </c:pt>
                <c:pt idx="10726">
                  <c:v>233.9</c:v>
                </c:pt>
                <c:pt idx="10727">
                  <c:v>233.93333329999999</c:v>
                </c:pt>
                <c:pt idx="10728">
                  <c:v>233.96666669999999</c:v>
                </c:pt>
                <c:pt idx="10729">
                  <c:v>234</c:v>
                </c:pt>
                <c:pt idx="10730">
                  <c:v>234.03333330000001</c:v>
                </c:pt>
                <c:pt idx="10731">
                  <c:v>234.06666669999998</c:v>
                </c:pt>
                <c:pt idx="10732">
                  <c:v>234.1</c:v>
                </c:pt>
                <c:pt idx="10733">
                  <c:v>234.1333333</c:v>
                </c:pt>
                <c:pt idx="10734">
                  <c:v>234.16666669999998</c:v>
                </c:pt>
                <c:pt idx="10735">
                  <c:v>234.2</c:v>
                </c:pt>
                <c:pt idx="10736">
                  <c:v>234.2333333</c:v>
                </c:pt>
                <c:pt idx="10737">
                  <c:v>234.26666669999994</c:v>
                </c:pt>
                <c:pt idx="10738">
                  <c:v>234.3</c:v>
                </c:pt>
                <c:pt idx="10739">
                  <c:v>234.33333329999999</c:v>
                </c:pt>
                <c:pt idx="10740">
                  <c:v>234.3666667</c:v>
                </c:pt>
                <c:pt idx="10741">
                  <c:v>234.4</c:v>
                </c:pt>
                <c:pt idx="10742">
                  <c:v>234.43333329999999</c:v>
                </c:pt>
                <c:pt idx="10743">
                  <c:v>234.46666669999999</c:v>
                </c:pt>
                <c:pt idx="10744">
                  <c:v>234.5</c:v>
                </c:pt>
                <c:pt idx="10745">
                  <c:v>234.53333330000001</c:v>
                </c:pt>
                <c:pt idx="10746">
                  <c:v>234.56666669999998</c:v>
                </c:pt>
                <c:pt idx="10747">
                  <c:v>234.6</c:v>
                </c:pt>
                <c:pt idx="10748">
                  <c:v>234.6333333</c:v>
                </c:pt>
                <c:pt idx="10749">
                  <c:v>234.66666669999998</c:v>
                </c:pt>
                <c:pt idx="10750">
                  <c:v>234.7</c:v>
                </c:pt>
                <c:pt idx="10751">
                  <c:v>234.7333333</c:v>
                </c:pt>
                <c:pt idx="10752">
                  <c:v>234.76666669999994</c:v>
                </c:pt>
                <c:pt idx="10753">
                  <c:v>234.8</c:v>
                </c:pt>
                <c:pt idx="10754">
                  <c:v>234.83333329999999</c:v>
                </c:pt>
                <c:pt idx="10755">
                  <c:v>234.8666667</c:v>
                </c:pt>
                <c:pt idx="10756">
                  <c:v>234.9</c:v>
                </c:pt>
                <c:pt idx="10757">
                  <c:v>234.93333329999999</c:v>
                </c:pt>
                <c:pt idx="10758">
                  <c:v>234.96666669999999</c:v>
                </c:pt>
                <c:pt idx="10759">
                  <c:v>235</c:v>
                </c:pt>
                <c:pt idx="10760">
                  <c:v>235.03333330000001</c:v>
                </c:pt>
                <c:pt idx="10761">
                  <c:v>235.06666669999998</c:v>
                </c:pt>
                <c:pt idx="10762">
                  <c:v>235.1</c:v>
                </c:pt>
                <c:pt idx="10763">
                  <c:v>235.1333333</c:v>
                </c:pt>
                <c:pt idx="10764">
                  <c:v>235.16666669999998</c:v>
                </c:pt>
                <c:pt idx="10765">
                  <c:v>235.2</c:v>
                </c:pt>
                <c:pt idx="10766">
                  <c:v>235.2333333</c:v>
                </c:pt>
                <c:pt idx="10767">
                  <c:v>235.26666669999994</c:v>
                </c:pt>
                <c:pt idx="10768">
                  <c:v>235.3</c:v>
                </c:pt>
                <c:pt idx="10769">
                  <c:v>235.33333329999999</c:v>
                </c:pt>
                <c:pt idx="10770">
                  <c:v>235.3666667</c:v>
                </c:pt>
                <c:pt idx="10771">
                  <c:v>235.4</c:v>
                </c:pt>
                <c:pt idx="10772">
                  <c:v>235.43333329999999</c:v>
                </c:pt>
                <c:pt idx="10773">
                  <c:v>235.46666669999999</c:v>
                </c:pt>
                <c:pt idx="10774">
                  <c:v>235.5</c:v>
                </c:pt>
                <c:pt idx="10775">
                  <c:v>235.53333330000001</c:v>
                </c:pt>
                <c:pt idx="10776">
                  <c:v>235.56666669999998</c:v>
                </c:pt>
                <c:pt idx="10777">
                  <c:v>235.6</c:v>
                </c:pt>
                <c:pt idx="10778">
                  <c:v>235.6333333</c:v>
                </c:pt>
                <c:pt idx="10779">
                  <c:v>235.66666669999998</c:v>
                </c:pt>
                <c:pt idx="10780">
                  <c:v>235.7</c:v>
                </c:pt>
                <c:pt idx="10781">
                  <c:v>235.7333333</c:v>
                </c:pt>
                <c:pt idx="10782">
                  <c:v>235.76666669999994</c:v>
                </c:pt>
                <c:pt idx="10783">
                  <c:v>235.8</c:v>
                </c:pt>
                <c:pt idx="10784">
                  <c:v>235.83333329999999</c:v>
                </c:pt>
                <c:pt idx="10785">
                  <c:v>235.8666667</c:v>
                </c:pt>
                <c:pt idx="10786">
                  <c:v>235.9</c:v>
                </c:pt>
                <c:pt idx="10787">
                  <c:v>235.93333329999999</c:v>
                </c:pt>
                <c:pt idx="10788">
                  <c:v>235.96666669999999</c:v>
                </c:pt>
                <c:pt idx="10789">
                  <c:v>236</c:v>
                </c:pt>
                <c:pt idx="10790">
                  <c:v>236.03333330000001</c:v>
                </c:pt>
                <c:pt idx="10791">
                  <c:v>236.06666669999998</c:v>
                </c:pt>
                <c:pt idx="10792">
                  <c:v>236.1</c:v>
                </c:pt>
                <c:pt idx="10793">
                  <c:v>236.1333333</c:v>
                </c:pt>
                <c:pt idx="10794">
                  <c:v>236.16666669999998</c:v>
                </c:pt>
                <c:pt idx="10795">
                  <c:v>236.2</c:v>
                </c:pt>
                <c:pt idx="10796">
                  <c:v>236.2333333</c:v>
                </c:pt>
                <c:pt idx="10797">
                  <c:v>236.26666669999994</c:v>
                </c:pt>
                <c:pt idx="10798">
                  <c:v>236.3</c:v>
                </c:pt>
                <c:pt idx="10799">
                  <c:v>236.33333329999999</c:v>
                </c:pt>
                <c:pt idx="10800">
                  <c:v>236.3666667</c:v>
                </c:pt>
                <c:pt idx="10801">
                  <c:v>236.4</c:v>
                </c:pt>
                <c:pt idx="10802">
                  <c:v>236.43333329999999</c:v>
                </c:pt>
                <c:pt idx="10803">
                  <c:v>236.46666669999999</c:v>
                </c:pt>
                <c:pt idx="10804">
                  <c:v>236.5</c:v>
                </c:pt>
                <c:pt idx="10805">
                  <c:v>236.53333330000001</c:v>
                </c:pt>
                <c:pt idx="10806">
                  <c:v>236.56666669999998</c:v>
                </c:pt>
                <c:pt idx="10807">
                  <c:v>236.6</c:v>
                </c:pt>
                <c:pt idx="10808">
                  <c:v>236.6333333</c:v>
                </c:pt>
                <c:pt idx="10809">
                  <c:v>236.66666669999998</c:v>
                </c:pt>
                <c:pt idx="10810">
                  <c:v>236.7</c:v>
                </c:pt>
                <c:pt idx="10811">
                  <c:v>236.7333333</c:v>
                </c:pt>
                <c:pt idx="10812">
                  <c:v>236.76666669999994</c:v>
                </c:pt>
                <c:pt idx="10813">
                  <c:v>236.8</c:v>
                </c:pt>
                <c:pt idx="10814">
                  <c:v>236.83333329999999</c:v>
                </c:pt>
                <c:pt idx="10815">
                  <c:v>236.8666667</c:v>
                </c:pt>
                <c:pt idx="10816">
                  <c:v>236.9</c:v>
                </c:pt>
                <c:pt idx="10817">
                  <c:v>236.93333329999999</c:v>
                </c:pt>
                <c:pt idx="10818">
                  <c:v>236.96666669999999</c:v>
                </c:pt>
                <c:pt idx="10819">
                  <c:v>237</c:v>
                </c:pt>
                <c:pt idx="10820">
                  <c:v>237.03333330000001</c:v>
                </c:pt>
                <c:pt idx="10821">
                  <c:v>237.06666669999998</c:v>
                </c:pt>
                <c:pt idx="10822">
                  <c:v>237.1</c:v>
                </c:pt>
                <c:pt idx="10823">
                  <c:v>237.1333333</c:v>
                </c:pt>
                <c:pt idx="10824">
                  <c:v>237.16666669999998</c:v>
                </c:pt>
                <c:pt idx="10825">
                  <c:v>237.2</c:v>
                </c:pt>
                <c:pt idx="10826">
                  <c:v>237.2333333</c:v>
                </c:pt>
                <c:pt idx="10827">
                  <c:v>237.26666669999994</c:v>
                </c:pt>
                <c:pt idx="10828">
                  <c:v>237.3</c:v>
                </c:pt>
                <c:pt idx="10829">
                  <c:v>237.33333329999999</c:v>
                </c:pt>
                <c:pt idx="10830">
                  <c:v>237.3666667</c:v>
                </c:pt>
                <c:pt idx="10831">
                  <c:v>237.4</c:v>
                </c:pt>
                <c:pt idx="10832">
                  <c:v>237.43333329999999</c:v>
                </c:pt>
                <c:pt idx="10833">
                  <c:v>237.46666669999999</c:v>
                </c:pt>
                <c:pt idx="10834">
                  <c:v>237.5</c:v>
                </c:pt>
                <c:pt idx="10835">
                  <c:v>237.53333330000001</c:v>
                </c:pt>
                <c:pt idx="10836">
                  <c:v>237.56666669999998</c:v>
                </c:pt>
                <c:pt idx="10837">
                  <c:v>237.6</c:v>
                </c:pt>
                <c:pt idx="10838">
                  <c:v>237.6333333</c:v>
                </c:pt>
                <c:pt idx="10839">
                  <c:v>237.66666669999998</c:v>
                </c:pt>
                <c:pt idx="10840">
                  <c:v>237.7</c:v>
                </c:pt>
                <c:pt idx="10841">
                  <c:v>237.7333333</c:v>
                </c:pt>
                <c:pt idx="10842">
                  <c:v>237.76666669999994</c:v>
                </c:pt>
                <c:pt idx="10843">
                  <c:v>237.8</c:v>
                </c:pt>
                <c:pt idx="10844">
                  <c:v>237.83333329999999</c:v>
                </c:pt>
                <c:pt idx="10845">
                  <c:v>237.8666667</c:v>
                </c:pt>
                <c:pt idx="10846">
                  <c:v>237.9</c:v>
                </c:pt>
                <c:pt idx="10847">
                  <c:v>237.93333329999999</c:v>
                </c:pt>
                <c:pt idx="10848">
                  <c:v>237.96666669999999</c:v>
                </c:pt>
                <c:pt idx="10849">
                  <c:v>238</c:v>
                </c:pt>
                <c:pt idx="10850">
                  <c:v>238.03333330000001</c:v>
                </c:pt>
                <c:pt idx="10851">
                  <c:v>238.06666669999998</c:v>
                </c:pt>
                <c:pt idx="10852">
                  <c:v>238.1</c:v>
                </c:pt>
                <c:pt idx="10853">
                  <c:v>238.1333333</c:v>
                </c:pt>
                <c:pt idx="10854">
                  <c:v>238.16666669999998</c:v>
                </c:pt>
                <c:pt idx="10855">
                  <c:v>238.2</c:v>
                </c:pt>
                <c:pt idx="10856">
                  <c:v>238.2333333</c:v>
                </c:pt>
                <c:pt idx="10857">
                  <c:v>238.26666669999994</c:v>
                </c:pt>
                <c:pt idx="10858">
                  <c:v>238.3</c:v>
                </c:pt>
                <c:pt idx="10859">
                  <c:v>238.33333329999999</c:v>
                </c:pt>
                <c:pt idx="10860">
                  <c:v>238.3666667</c:v>
                </c:pt>
                <c:pt idx="10861">
                  <c:v>238.4</c:v>
                </c:pt>
                <c:pt idx="10862">
                  <c:v>238.43333329999999</c:v>
                </c:pt>
                <c:pt idx="10863">
                  <c:v>238.46666669999999</c:v>
                </c:pt>
                <c:pt idx="10864">
                  <c:v>238.5</c:v>
                </c:pt>
                <c:pt idx="10865">
                  <c:v>238.53333330000001</c:v>
                </c:pt>
                <c:pt idx="10866">
                  <c:v>238.56666669999998</c:v>
                </c:pt>
                <c:pt idx="10867">
                  <c:v>238.6</c:v>
                </c:pt>
                <c:pt idx="10868">
                  <c:v>238.6333333</c:v>
                </c:pt>
                <c:pt idx="10869">
                  <c:v>238.66666669999998</c:v>
                </c:pt>
                <c:pt idx="10870">
                  <c:v>238.7</c:v>
                </c:pt>
                <c:pt idx="10871">
                  <c:v>238.7333333</c:v>
                </c:pt>
                <c:pt idx="10872">
                  <c:v>238.76666669999994</c:v>
                </c:pt>
                <c:pt idx="10873">
                  <c:v>238.8</c:v>
                </c:pt>
                <c:pt idx="10874">
                  <c:v>238.83333329999999</c:v>
                </c:pt>
                <c:pt idx="10875">
                  <c:v>238.8666667</c:v>
                </c:pt>
                <c:pt idx="10876">
                  <c:v>238.9</c:v>
                </c:pt>
                <c:pt idx="10877">
                  <c:v>238.93333329999999</c:v>
                </c:pt>
                <c:pt idx="10878">
                  <c:v>238.96666669999999</c:v>
                </c:pt>
                <c:pt idx="10879">
                  <c:v>239</c:v>
                </c:pt>
                <c:pt idx="10880">
                  <c:v>239.03333330000001</c:v>
                </c:pt>
                <c:pt idx="10881">
                  <c:v>239.06666669999998</c:v>
                </c:pt>
                <c:pt idx="10882">
                  <c:v>239.1</c:v>
                </c:pt>
                <c:pt idx="10883">
                  <c:v>239.1333333</c:v>
                </c:pt>
                <c:pt idx="10884">
                  <c:v>239.16666669999998</c:v>
                </c:pt>
                <c:pt idx="10885">
                  <c:v>239.2</c:v>
                </c:pt>
                <c:pt idx="10886">
                  <c:v>239.2333333</c:v>
                </c:pt>
                <c:pt idx="10887">
                  <c:v>239.26666669999994</c:v>
                </c:pt>
                <c:pt idx="10888">
                  <c:v>239.3</c:v>
                </c:pt>
                <c:pt idx="10889">
                  <c:v>239.33333329999999</c:v>
                </c:pt>
                <c:pt idx="10890">
                  <c:v>239.3666667</c:v>
                </c:pt>
                <c:pt idx="10891">
                  <c:v>239.4</c:v>
                </c:pt>
                <c:pt idx="10892">
                  <c:v>239.43333329999999</c:v>
                </c:pt>
                <c:pt idx="10893">
                  <c:v>239.46666669999999</c:v>
                </c:pt>
                <c:pt idx="10894">
                  <c:v>239.5</c:v>
                </c:pt>
                <c:pt idx="10895">
                  <c:v>239.53333330000001</c:v>
                </c:pt>
                <c:pt idx="10896">
                  <c:v>239.56666669999998</c:v>
                </c:pt>
                <c:pt idx="10897">
                  <c:v>239.6</c:v>
                </c:pt>
                <c:pt idx="10898">
                  <c:v>239.6333333</c:v>
                </c:pt>
                <c:pt idx="10899">
                  <c:v>239.66666669999998</c:v>
                </c:pt>
                <c:pt idx="10900">
                  <c:v>239.7</c:v>
                </c:pt>
                <c:pt idx="10901">
                  <c:v>239.7333333</c:v>
                </c:pt>
                <c:pt idx="10902">
                  <c:v>239.76666669999994</c:v>
                </c:pt>
                <c:pt idx="10903">
                  <c:v>239.8</c:v>
                </c:pt>
                <c:pt idx="10904">
                  <c:v>239.83333329999999</c:v>
                </c:pt>
                <c:pt idx="10905">
                  <c:v>239.8666667</c:v>
                </c:pt>
                <c:pt idx="10906">
                  <c:v>239.9</c:v>
                </c:pt>
                <c:pt idx="10907">
                  <c:v>239.93333329999999</c:v>
                </c:pt>
                <c:pt idx="10908">
                  <c:v>239.96666669999999</c:v>
                </c:pt>
                <c:pt idx="10909">
                  <c:v>240</c:v>
                </c:pt>
                <c:pt idx="10910">
                  <c:v>240.03333330000001</c:v>
                </c:pt>
                <c:pt idx="10911">
                  <c:v>240.06666669999998</c:v>
                </c:pt>
                <c:pt idx="10912">
                  <c:v>240.1</c:v>
                </c:pt>
                <c:pt idx="10913">
                  <c:v>240.1333333</c:v>
                </c:pt>
                <c:pt idx="10914">
                  <c:v>240.16666669999998</c:v>
                </c:pt>
                <c:pt idx="10915">
                  <c:v>240.2</c:v>
                </c:pt>
                <c:pt idx="10916">
                  <c:v>240.2333333</c:v>
                </c:pt>
                <c:pt idx="10917">
                  <c:v>240.26666669999994</c:v>
                </c:pt>
                <c:pt idx="10918">
                  <c:v>240.3</c:v>
                </c:pt>
                <c:pt idx="10919">
                  <c:v>240.33333329999999</c:v>
                </c:pt>
                <c:pt idx="10920">
                  <c:v>240.3666667</c:v>
                </c:pt>
                <c:pt idx="10921">
                  <c:v>240.4</c:v>
                </c:pt>
                <c:pt idx="10922">
                  <c:v>240.43333329999999</c:v>
                </c:pt>
                <c:pt idx="10923">
                  <c:v>240.46666669999999</c:v>
                </c:pt>
                <c:pt idx="10924">
                  <c:v>240.5</c:v>
                </c:pt>
                <c:pt idx="10925">
                  <c:v>240.53333330000001</c:v>
                </c:pt>
                <c:pt idx="10926">
                  <c:v>240.56666669999998</c:v>
                </c:pt>
                <c:pt idx="10927">
                  <c:v>240.6</c:v>
                </c:pt>
                <c:pt idx="10928">
                  <c:v>240.6333333</c:v>
                </c:pt>
                <c:pt idx="10929">
                  <c:v>240.66666669999998</c:v>
                </c:pt>
                <c:pt idx="10930">
                  <c:v>240.7</c:v>
                </c:pt>
                <c:pt idx="10931">
                  <c:v>240.7333333</c:v>
                </c:pt>
                <c:pt idx="10932">
                  <c:v>240.76666669999994</c:v>
                </c:pt>
                <c:pt idx="10933">
                  <c:v>240.8</c:v>
                </c:pt>
                <c:pt idx="10934">
                  <c:v>240.83333329999999</c:v>
                </c:pt>
                <c:pt idx="10935">
                  <c:v>240.8666667</c:v>
                </c:pt>
                <c:pt idx="10936">
                  <c:v>240.9</c:v>
                </c:pt>
                <c:pt idx="10937">
                  <c:v>240.93333329999999</c:v>
                </c:pt>
                <c:pt idx="10938">
                  <c:v>240.96666669999999</c:v>
                </c:pt>
                <c:pt idx="10939">
                  <c:v>241</c:v>
                </c:pt>
                <c:pt idx="10940">
                  <c:v>241.03333330000001</c:v>
                </c:pt>
                <c:pt idx="10941">
                  <c:v>241.06666669999998</c:v>
                </c:pt>
                <c:pt idx="10942">
                  <c:v>241.1</c:v>
                </c:pt>
                <c:pt idx="10943">
                  <c:v>241.1333333</c:v>
                </c:pt>
                <c:pt idx="10944">
                  <c:v>241.16666669999998</c:v>
                </c:pt>
                <c:pt idx="10945">
                  <c:v>241.2</c:v>
                </c:pt>
                <c:pt idx="10946">
                  <c:v>241.2333333</c:v>
                </c:pt>
                <c:pt idx="10947">
                  <c:v>241.26666669999994</c:v>
                </c:pt>
                <c:pt idx="10948">
                  <c:v>241.3</c:v>
                </c:pt>
                <c:pt idx="10949">
                  <c:v>241.33333329999999</c:v>
                </c:pt>
                <c:pt idx="10950">
                  <c:v>241.3666667</c:v>
                </c:pt>
                <c:pt idx="10951">
                  <c:v>241.4</c:v>
                </c:pt>
                <c:pt idx="10952">
                  <c:v>241.43333329999999</c:v>
                </c:pt>
                <c:pt idx="10953">
                  <c:v>241.46666669999999</c:v>
                </c:pt>
                <c:pt idx="10954">
                  <c:v>241.5</c:v>
                </c:pt>
                <c:pt idx="10955">
                  <c:v>241.53333330000001</c:v>
                </c:pt>
                <c:pt idx="10956">
                  <c:v>241.56666669999998</c:v>
                </c:pt>
                <c:pt idx="10957">
                  <c:v>241.6</c:v>
                </c:pt>
                <c:pt idx="10958">
                  <c:v>241.6333333</c:v>
                </c:pt>
                <c:pt idx="10959">
                  <c:v>241.66666669999998</c:v>
                </c:pt>
                <c:pt idx="10960">
                  <c:v>241.7</c:v>
                </c:pt>
                <c:pt idx="10961">
                  <c:v>241.7333333</c:v>
                </c:pt>
                <c:pt idx="10962">
                  <c:v>241.76666669999994</c:v>
                </c:pt>
                <c:pt idx="10963">
                  <c:v>241.8</c:v>
                </c:pt>
                <c:pt idx="10964">
                  <c:v>241.83333329999999</c:v>
                </c:pt>
                <c:pt idx="10965">
                  <c:v>241.8666667</c:v>
                </c:pt>
                <c:pt idx="10966">
                  <c:v>241.9</c:v>
                </c:pt>
                <c:pt idx="10967">
                  <c:v>241.93333329999999</c:v>
                </c:pt>
                <c:pt idx="10968">
                  <c:v>241.96666669999999</c:v>
                </c:pt>
                <c:pt idx="10969">
                  <c:v>242</c:v>
                </c:pt>
                <c:pt idx="10970">
                  <c:v>242.03333330000001</c:v>
                </c:pt>
                <c:pt idx="10971">
                  <c:v>242.06666669999998</c:v>
                </c:pt>
                <c:pt idx="10972">
                  <c:v>242.1</c:v>
                </c:pt>
                <c:pt idx="10973">
                  <c:v>242.1333333</c:v>
                </c:pt>
                <c:pt idx="10974">
                  <c:v>242.16666669999998</c:v>
                </c:pt>
                <c:pt idx="10975">
                  <c:v>242.2</c:v>
                </c:pt>
                <c:pt idx="10976">
                  <c:v>242.2333333</c:v>
                </c:pt>
                <c:pt idx="10977">
                  <c:v>242.26666669999994</c:v>
                </c:pt>
                <c:pt idx="10978">
                  <c:v>242.3</c:v>
                </c:pt>
                <c:pt idx="10979">
                  <c:v>242.33333329999999</c:v>
                </c:pt>
                <c:pt idx="10980">
                  <c:v>242.3666667</c:v>
                </c:pt>
                <c:pt idx="10981">
                  <c:v>242.4</c:v>
                </c:pt>
                <c:pt idx="10982">
                  <c:v>242.43333329999999</c:v>
                </c:pt>
                <c:pt idx="10983">
                  <c:v>242.46666669999999</c:v>
                </c:pt>
                <c:pt idx="10984">
                  <c:v>242.5</c:v>
                </c:pt>
                <c:pt idx="10985">
                  <c:v>242.53333330000001</c:v>
                </c:pt>
                <c:pt idx="10986">
                  <c:v>242.56666669999998</c:v>
                </c:pt>
                <c:pt idx="10987">
                  <c:v>242.6</c:v>
                </c:pt>
                <c:pt idx="10988">
                  <c:v>242.6333333</c:v>
                </c:pt>
                <c:pt idx="10989">
                  <c:v>242.66666669999998</c:v>
                </c:pt>
                <c:pt idx="10990">
                  <c:v>242.7</c:v>
                </c:pt>
                <c:pt idx="10991">
                  <c:v>242.7333333</c:v>
                </c:pt>
                <c:pt idx="10992">
                  <c:v>242.76666669999994</c:v>
                </c:pt>
                <c:pt idx="10993">
                  <c:v>242.8</c:v>
                </c:pt>
                <c:pt idx="10994">
                  <c:v>242.83333329999999</c:v>
                </c:pt>
                <c:pt idx="10995">
                  <c:v>242.8666667</c:v>
                </c:pt>
                <c:pt idx="10996">
                  <c:v>242.9</c:v>
                </c:pt>
                <c:pt idx="10997">
                  <c:v>242.93333329999999</c:v>
                </c:pt>
                <c:pt idx="10998">
                  <c:v>242.96666669999999</c:v>
                </c:pt>
                <c:pt idx="10999">
                  <c:v>243</c:v>
                </c:pt>
                <c:pt idx="11000">
                  <c:v>243.03333330000001</c:v>
                </c:pt>
                <c:pt idx="11001">
                  <c:v>243.06666669999998</c:v>
                </c:pt>
                <c:pt idx="11002">
                  <c:v>243.1</c:v>
                </c:pt>
                <c:pt idx="11003">
                  <c:v>243.1333333</c:v>
                </c:pt>
                <c:pt idx="11004">
                  <c:v>243.16666669999998</c:v>
                </c:pt>
                <c:pt idx="11005">
                  <c:v>243.2</c:v>
                </c:pt>
                <c:pt idx="11006">
                  <c:v>243.2333333</c:v>
                </c:pt>
                <c:pt idx="11007">
                  <c:v>243.26666669999994</c:v>
                </c:pt>
                <c:pt idx="11008">
                  <c:v>243.3</c:v>
                </c:pt>
                <c:pt idx="11009">
                  <c:v>243.33333329999999</c:v>
                </c:pt>
                <c:pt idx="11010">
                  <c:v>243.3666667</c:v>
                </c:pt>
                <c:pt idx="11011">
                  <c:v>243.4</c:v>
                </c:pt>
                <c:pt idx="11012">
                  <c:v>243.43333329999999</c:v>
                </c:pt>
                <c:pt idx="11013">
                  <c:v>243.46666669999999</c:v>
                </c:pt>
                <c:pt idx="11014">
                  <c:v>243.5</c:v>
                </c:pt>
                <c:pt idx="11015">
                  <c:v>243.53333330000001</c:v>
                </c:pt>
                <c:pt idx="11016">
                  <c:v>243.56666669999998</c:v>
                </c:pt>
                <c:pt idx="11017">
                  <c:v>243.6</c:v>
                </c:pt>
                <c:pt idx="11018">
                  <c:v>243.6333333</c:v>
                </c:pt>
                <c:pt idx="11019">
                  <c:v>243.66666669999998</c:v>
                </c:pt>
                <c:pt idx="11020">
                  <c:v>243.7</c:v>
                </c:pt>
                <c:pt idx="11021">
                  <c:v>243.7333333</c:v>
                </c:pt>
                <c:pt idx="11022">
                  <c:v>243.76666669999994</c:v>
                </c:pt>
                <c:pt idx="11023">
                  <c:v>243.8</c:v>
                </c:pt>
                <c:pt idx="11024">
                  <c:v>243.83333329999999</c:v>
                </c:pt>
                <c:pt idx="11025">
                  <c:v>243.8666667</c:v>
                </c:pt>
                <c:pt idx="11026">
                  <c:v>243.9</c:v>
                </c:pt>
                <c:pt idx="11027">
                  <c:v>243.93333329999999</c:v>
                </c:pt>
                <c:pt idx="11028">
                  <c:v>243.96666669999999</c:v>
                </c:pt>
                <c:pt idx="11029">
                  <c:v>244</c:v>
                </c:pt>
                <c:pt idx="11030">
                  <c:v>244.03333330000001</c:v>
                </c:pt>
                <c:pt idx="11031">
                  <c:v>244.06666669999998</c:v>
                </c:pt>
                <c:pt idx="11032">
                  <c:v>244.1</c:v>
                </c:pt>
                <c:pt idx="11033">
                  <c:v>244.1333333</c:v>
                </c:pt>
                <c:pt idx="11034">
                  <c:v>244.16666669999998</c:v>
                </c:pt>
                <c:pt idx="11035">
                  <c:v>244.2</c:v>
                </c:pt>
                <c:pt idx="11036">
                  <c:v>244.2333333</c:v>
                </c:pt>
                <c:pt idx="11037">
                  <c:v>244.26666669999994</c:v>
                </c:pt>
                <c:pt idx="11038">
                  <c:v>244.3</c:v>
                </c:pt>
                <c:pt idx="11039">
                  <c:v>244.33333329999999</c:v>
                </c:pt>
                <c:pt idx="11040">
                  <c:v>244.3666667</c:v>
                </c:pt>
                <c:pt idx="11041">
                  <c:v>244.4</c:v>
                </c:pt>
                <c:pt idx="11042">
                  <c:v>244.43333329999999</c:v>
                </c:pt>
                <c:pt idx="11043">
                  <c:v>244.46666669999999</c:v>
                </c:pt>
                <c:pt idx="11044">
                  <c:v>244.5</c:v>
                </c:pt>
                <c:pt idx="11045">
                  <c:v>244.53333330000001</c:v>
                </c:pt>
                <c:pt idx="11046">
                  <c:v>244.56666669999998</c:v>
                </c:pt>
                <c:pt idx="11047">
                  <c:v>244.6</c:v>
                </c:pt>
                <c:pt idx="11048">
                  <c:v>244.6333333</c:v>
                </c:pt>
                <c:pt idx="11049">
                  <c:v>244.66666669999998</c:v>
                </c:pt>
                <c:pt idx="11050">
                  <c:v>244.7</c:v>
                </c:pt>
                <c:pt idx="11051">
                  <c:v>244.7333333</c:v>
                </c:pt>
                <c:pt idx="11052">
                  <c:v>244.76666669999994</c:v>
                </c:pt>
                <c:pt idx="11053">
                  <c:v>244.8</c:v>
                </c:pt>
                <c:pt idx="11054">
                  <c:v>244.83333329999999</c:v>
                </c:pt>
                <c:pt idx="11055">
                  <c:v>244.8666667</c:v>
                </c:pt>
                <c:pt idx="11056">
                  <c:v>244.9</c:v>
                </c:pt>
                <c:pt idx="11057">
                  <c:v>244.93333329999999</c:v>
                </c:pt>
                <c:pt idx="11058">
                  <c:v>244.96666669999999</c:v>
                </c:pt>
                <c:pt idx="11059">
                  <c:v>245</c:v>
                </c:pt>
                <c:pt idx="11060">
                  <c:v>245.03333330000001</c:v>
                </c:pt>
                <c:pt idx="11061">
                  <c:v>245.06666669999998</c:v>
                </c:pt>
                <c:pt idx="11062">
                  <c:v>245.1</c:v>
                </c:pt>
                <c:pt idx="11063">
                  <c:v>245.1333333</c:v>
                </c:pt>
                <c:pt idx="11064">
                  <c:v>245.16666669999998</c:v>
                </c:pt>
                <c:pt idx="11065">
                  <c:v>245.2</c:v>
                </c:pt>
                <c:pt idx="11066">
                  <c:v>245.2333333</c:v>
                </c:pt>
                <c:pt idx="11067">
                  <c:v>245.26666669999994</c:v>
                </c:pt>
                <c:pt idx="11068">
                  <c:v>245.3</c:v>
                </c:pt>
                <c:pt idx="11069">
                  <c:v>245.33333329999999</c:v>
                </c:pt>
                <c:pt idx="11070">
                  <c:v>245.3666667</c:v>
                </c:pt>
                <c:pt idx="11071">
                  <c:v>245.4</c:v>
                </c:pt>
                <c:pt idx="11072">
                  <c:v>245.43333329999999</c:v>
                </c:pt>
                <c:pt idx="11073">
                  <c:v>245.46666669999999</c:v>
                </c:pt>
                <c:pt idx="11074">
                  <c:v>245.5</c:v>
                </c:pt>
                <c:pt idx="11075">
                  <c:v>245.53333330000001</c:v>
                </c:pt>
                <c:pt idx="11076">
                  <c:v>245.56666669999998</c:v>
                </c:pt>
                <c:pt idx="11077">
                  <c:v>245.6</c:v>
                </c:pt>
                <c:pt idx="11078">
                  <c:v>245.6333333</c:v>
                </c:pt>
                <c:pt idx="11079">
                  <c:v>245.66666669999998</c:v>
                </c:pt>
                <c:pt idx="11080">
                  <c:v>245.7</c:v>
                </c:pt>
                <c:pt idx="11081">
                  <c:v>245.7333333</c:v>
                </c:pt>
                <c:pt idx="11082">
                  <c:v>245.76666669999994</c:v>
                </c:pt>
                <c:pt idx="11083">
                  <c:v>245.8</c:v>
                </c:pt>
                <c:pt idx="11084">
                  <c:v>245.83333329999999</c:v>
                </c:pt>
                <c:pt idx="11085">
                  <c:v>245.8666667</c:v>
                </c:pt>
                <c:pt idx="11086">
                  <c:v>245.9</c:v>
                </c:pt>
                <c:pt idx="11087">
                  <c:v>245.93333329999999</c:v>
                </c:pt>
                <c:pt idx="11088">
                  <c:v>245.96666669999999</c:v>
                </c:pt>
                <c:pt idx="11089">
                  <c:v>246</c:v>
                </c:pt>
                <c:pt idx="11090">
                  <c:v>246.03333330000001</c:v>
                </c:pt>
                <c:pt idx="11091">
                  <c:v>246.06666669999998</c:v>
                </c:pt>
                <c:pt idx="11092">
                  <c:v>246.1</c:v>
                </c:pt>
                <c:pt idx="11093">
                  <c:v>246.1333333</c:v>
                </c:pt>
                <c:pt idx="11094">
                  <c:v>246.16666669999998</c:v>
                </c:pt>
                <c:pt idx="11095">
                  <c:v>246.2</c:v>
                </c:pt>
                <c:pt idx="11096">
                  <c:v>246.2333333</c:v>
                </c:pt>
                <c:pt idx="11097">
                  <c:v>246.26666669999994</c:v>
                </c:pt>
                <c:pt idx="11098">
                  <c:v>246.3</c:v>
                </c:pt>
                <c:pt idx="11099">
                  <c:v>246.33333329999999</c:v>
                </c:pt>
                <c:pt idx="11100">
                  <c:v>246.3666667</c:v>
                </c:pt>
                <c:pt idx="11101">
                  <c:v>246.4</c:v>
                </c:pt>
                <c:pt idx="11102">
                  <c:v>246.43333329999999</c:v>
                </c:pt>
                <c:pt idx="11103">
                  <c:v>246.46666669999999</c:v>
                </c:pt>
                <c:pt idx="11104">
                  <c:v>246.5</c:v>
                </c:pt>
                <c:pt idx="11105">
                  <c:v>246.53333330000001</c:v>
                </c:pt>
                <c:pt idx="11106">
                  <c:v>246.56666669999998</c:v>
                </c:pt>
                <c:pt idx="11107">
                  <c:v>246.6</c:v>
                </c:pt>
                <c:pt idx="11108">
                  <c:v>246.6333333</c:v>
                </c:pt>
                <c:pt idx="11109">
                  <c:v>246.66666669999998</c:v>
                </c:pt>
                <c:pt idx="11110">
                  <c:v>246.7</c:v>
                </c:pt>
                <c:pt idx="11111">
                  <c:v>246.7333333</c:v>
                </c:pt>
                <c:pt idx="11112">
                  <c:v>246.76666669999994</c:v>
                </c:pt>
                <c:pt idx="11113">
                  <c:v>246.8</c:v>
                </c:pt>
                <c:pt idx="11114">
                  <c:v>246.83333329999999</c:v>
                </c:pt>
                <c:pt idx="11115">
                  <c:v>246.8666667</c:v>
                </c:pt>
                <c:pt idx="11116">
                  <c:v>246.9</c:v>
                </c:pt>
                <c:pt idx="11117">
                  <c:v>246.93333329999999</c:v>
                </c:pt>
                <c:pt idx="11118">
                  <c:v>246.96666669999999</c:v>
                </c:pt>
                <c:pt idx="11119">
                  <c:v>247</c:v>
                </c:pt>
                <c:pt idx="11120">
                  <c:v>247.03333330000001</c:v>
                </c:pt>
                <c:pt idx="11121">
                  <c:v>247.06666669999998</c:v>
                </c:pt>
                <c:pt idx="11122">
                  <c:v>247.1</c:v>
                </c:pt>
                <c:pt idx="11123">
                  <c:v>247.1333333</c:v>
                </c:pt>
                <c:pt idx="11124">
                  <c:v>247.16666669999998</c:v>
                </c:pt>
                <c:pt idx="11125">
                  <c:v>247.2</c:v>
                </c:pt>
                <c:pt idx="11126">
                  <c:v>247.2333333</c:v>
                </c:pt>
                <c:pt idx="11127">
                  <c:v>247.26666669999994</c:v>
                </c:pt>
                <c:pt idx="11128">
                  <c:v>247.3</c:v>
                </c:pt>
                <c:pt idx="11129">
                  <c:v>247.33333329999999</c:v>
                </c:pt>
                <c:pt idx="11130">
                  <c:v>247.3666667</c:v>
                </c:pt>
                <c:pt idx="11131">
                  <c:v>247.4</c:v>
                </c:pt>
                <c:pt idx="11132">
                  <c:v>247.43333329999999</c:v>
                </c:pt>
                <c:pt idx="11133">
                  <c:v>247.46666669999999</c:v>
                </c:pt>
                <c:pt idx="11134">
                  <c:v>247.5</c:v>
                </c:pt>
                <c:pt idx="11135">
                  <c:v>247.53333330000001</c:v>
                </c:pt>
                <c:pt idx="11136">
                  <c:v>247.56666669999998</c:v>
                </c:pt>
                <c:pt idx="11137">
                  <c:v>247.6</c:v>
                </c:pt>
                <c:pt idx="11138">
                  <c:v>247.6333333</c:v>
                </c:pt>
                <c:pt idx="11139">
                  <c:v>247.66666669999998</c:v>
                </c:pt>
                <c:pt idx="11140">
                  <c:v>247.7</c:v>
                </c:pt>
                <c:pt idx="11141">
                  <c:v>247.7333333</c:v>
                </c:pt>
                <c:pt idx="11142">
                  <c:v>247.76666669999994</c:v>
                </c:pt>
                <c:pt idx="11143">
                  <c:v>247.8</c:v>
                </c:pt>
                <c:pt idx="11144">
                  <c:v>247.83333329999999</c:v>
                </c:pt>
                <c:pt idx="11145">
                  <c:v>247.8666667</c:v>
                </c:pt>
                <c:pt idx="11146">
                  <c:v>247.9</c:v>
                </c:pt>
                <c:pt idx="11147">
                  <c:v>247.93333329999999</c:v>
                </c:pt>
                <c:pt idx="11148">
                  <c:v>247.96666669999999</c:v>
                </c:pt>
                <c:pt idx="11149">
                  <c:v>248</c:v>
                </c:pt>
                <c:pt idx="11150">
                  <c:v>248.03333330000001</c:v>
                </c:pt>
                <c:pt idx="11151">
                  <c:v>248.06666669999998</c:v>
                </c:pt>
                <c:pt idx="11152">
                  <c:v>248.1</c:v>
                </c:pt>
                <c:pt idx="11153">
                  <c:v>248.1333333</c:v>
                </c:pt>
                <c:pt idx="11154">
                  <c:v>248.16666669999998</c:v>
                </c:pt>
                <c:pt idx="11155">
                  <c:v>248.2</c:v>
                </c:pt>
                <c:pt idx="11156">
                  <c:v>248.2333333</c:v>
                </c:pt>
                <c:pt idx="11157">
                  <c:v>248.26666669999994</c:v>
                </c:pt>
                <c:pt idx="11158">
                  <c:v>248.3</c:v>
                </c:pt>
                <c:pt idx="11159">
                  <c:v>248.33333329999999</c:v>
                </c:pt>
                <c:pt idx="11160">
                  <c:v>248.3666667</c:v>
                </c:pt>
                <c:pt idx="11161">
                  <c:v>248.4</c:v>
                </c:pt>
                <c:pt idx="11162">
                  <c:v>248.43333329999999</c:v>
                </c:pt>
                <c:pt idx="11163">
                  <c:v>248.46666669999999</c:v>
                </c:pt>
                <c:pt idx="11164">
                  <c:v>248.5</c:v>
                </c:pt>
                <c:pt idx="11165">
                  <c:v>248.53333330000001</c:v>
                </c:pt>
                <c:pt idx="11166">
                  <c:v>248.56666669999998</c:v>
                </c:pt>
                <c:pt idx="11167">
                  <c:v>248.6</c:v>
                </c:pt>
                <c:pt idx="11168">
                  <c:v>248.6333333</c:v>
                </c:pt>
                <c:pt idx="11169">
                  <c:v>248.66666669999998</c:v>
                </c:pt>
                <c:pt idx="11170">
                  <c:v>248.7</c:v>
                </c:pt>
                <c:pt idx="11171">
                  <c:v>248.7333333</c:v>
                </c:pt>
                <c:pt idx="11172">
                  <c:v>248.76666669999994</c:v>
                </c:pt>
                <c:pt idx="11173">
                  <c:v>248.8</c:v>
                </c:pt>
                <c:pt idx="11174">
                  <c:v>248.83333329999999</c:v>
                </c:pt>
                <c:pt idx="11175">
                  <c:v>248.8666667</c:v>
                </c:pt>
                <c:pt idx="11176">
                  <c:v>248.9</c:v>
                </c:pt>
                <c:pt idx="11177">
                  <c:v>248.93333329999999</c:v>
                </c:pt>
                <c:pt idx="11178">
                  <c:v>248.96666669999999</c:v>
                </c:pt>
                <c:pt idx="11179">
                  <c:v>249</c:v>
                </c:pt>
                <c:pt idx="11180">
                  <c:v>249.03333330000001</c:v>
                </c:pt>
                <c:pt idx="11181">
                  <c:v>249.06666669999998</c:v>
                </c:pt>
                <c:pt idx="11182">
                  <c:v>249.1</c:v>
                </c:pt>
                <c:pt idx="11183">
                  <c:v>249.1333333</c:v>
                </c:pt>
                <c:pt idx="11184">
                  <c:v>249.16666669999998</c:v>
                </c:pt>
                <c:pt idx="11185">
                  <c:v>249.2</c:v>
                </c:pt>
                <c:pt idx="11186">
                  <c:v>249.2333333</c:v>
                </c:pt>
                <c:pt idx="11187">
                  <c:v>249.26666669999994</c:v>
                </c:pt>
                <c:pt idx="11188">
                  <c:v>249.3</c:v>
                </c:pt>
                <c:pt idx="11189">
                  <c:v>249.33333329999999</c:v>
                </c:pt>
                <c:pt idx="11190">
                  <c:v>249.3666667</c:v>
                </c:pt>
                <c:pt idx="11191">
                  <c:v>249.4</c:v>
                </c:pt>
                <c:pt idx="11192">
                  <c:v>249.43333329999999</c:v>
                </c:pt>
                <c:pt idx="11193">
                  <c:v>249.46666669999999</c:v>
                </c:pt>
                <c:pt idx="11194">
                  <c:v>249.5</c:v>
                </c:pt>
                <c:pt idx="11195">
                  <c:v>249.53333330000001</c:v>
                </c:pt>
                <c:pt idx="11196">
                  <c:v>249.56666669999998</c:v>
                </c:pt>
                <c:pt idx="11197">
                  <c:v>249.6</c:v>
                </c:pt>
                <c:pt idx="11198">
                  <c:v>249.6333333</c:v>
                </c:pt>
                <c:pt idx="11199">
                  <c:v>249.66666669999998</c:v>
                </c:pt>
                <c:pt idx="11200">
                  <c:v>249.7</c:v>
                </c:pt>
                <c:pt idx="11201">
                  <c:v>249.7333333</c:v>
                </c:pt>
                <c:pt idx="11202">
                  <c:v>249.76666669999994</c:v>
                </c:pt>
                <c:pt idx="11203">
                  <c:v>249.8</c:v>
                </c:pt>
                <c:pt idx="11204">
                  <c:v>249.83333329999999</c:v>
                </c:pt>
                <c:pt idx="11205">
                  <c:v>249.8666667</c:v>
                </c:pt>
                <c:pt idx="11206">
                  <c:v>249.9</c:v>
                </c:pt>
                <c:pt idx="11207">
                  <c:v>249.93333329999999</c:v>
                </c:pt>
                <c:pt idx="11208">
                  <c:v>249.96666669999999</c:v>
                </c:pt>
                <c:pt idx="11209">
                  <c:v>250</c:v>
                </c:pt>
                <c:pt idx="11210">
                  <c:v>250.03333330000001</c:v>
                </c:pt>
                <c:pt idx="11211">
                  <c:v>250.06666669999998</c:v>
                </c:pt>
                <c:pt idx="11212">
                  <c:v>250.1</c:v>
                </c:pt>
                <c:pt idx="11213">
                  <c:v>250.1333333</c:v>
                </c:pt>
                <c:pt idx="11214">
                  <c:v>250.16666669999998</c:v>
                </c:pt>
                <c:pt idx="11215">
                  <c:v>250.2</c:v>
                </c:pt>
                <c:pt idx="11216">
                  <c:v>250.2333333</c:v>
                </c:pt>
                <c:pt idx="11217">
                  <c:v>250.26666669999994</c:v>
                </c:pt>
                <c:pt idx="11218">
                  <c:v>250.3</c:v>
                </c:pt>
                <c:pt idx="11219">
                  <c:v>250.33333329999999</c:v>
                </c:pt>
                <c:pt idx="11220">
                  <c:v>250.3666667</c:v>
                </c:pt>
                <c:pt idx="11221">
                  <c:v>250.4</c:v>
                </c:pt>
                <c:pt idx="11222">
                  <c:v>250.43333329999999</c:v>
                </c:pt>
                <c:pt idx="11223">
                  <c:v>250.46666669999999</c:v>
                </c:pt>
                <c:pt idx="11224">
                  <c:v>250.5</c:v>
                </c:pt>
                <c:pt idx="11225">
                  <c:v>250.53333330000001</c:v>
                </c:pt>
                <c:pt idx="11226">
                  <c:v>250.56666669999998</c:v>
                </c:pt>
                <c:pt idx="11227">
                  <c:v>250.6</c:v>
                </c:pt>
                <c:pt idx="11228">
                  <c:v>250.6333333</c:v>
                </c:pt>
                <c:pt idx="11229">
                  <c:v>250.66666669999998</c:v>
                </c:pt>
                <c:pt idx="11230">
                  <c:v>250.7</c:v>
                </c:pt>
                <c:pt idx="11231">
                  <c:v>250.7333333</c:v>
                </c:pt>
                <c:pt idx="11232">
                  <c:v>250.76666669999994</c:v>
                </c:pt>
                <c:pt idx="11233">
                  <c:v>250.8</c:v>
                </c:pt>
                <c:pt idx="11234">
                  <c:v>250.83333329999999</c:v>
                </c:pt>
                <c:pt idx="11235">
                  <c:v>250.8666667</c:v>
                </c:pt>
                <c:pt idx="11236">
                  <c:v>250.9</c:v>
                </c:pt>
                <c:pt idx="11237">
                  <c:v>250.93333329999999</c:v>
                </c:pt>
                <c:pt idx="11238">
                  <c:v>250.96666669999999</c:v>
                </c:pt>
                <c:pt idx="11239">
                  <c:v>251</c:v>
                </c:pt>
                <c:pt idx="11240">
                  <c:v>251.03333330000001</c:v>
                </c:pt>
                <c:pt idx="11241">
                  <c:v>251.06666669999998</c:v>
                </c:pt>
                <c:pt idx="11242">
                  <c:v>251.1</c:v>
                </c:pt>
                <c:pt idx="11243">
                  <c:v>251.1333333</c:v>
                </c:pt>
                <c:pt idx="11244">
                  <c:v>251.16666669999998</c:v>
                </c:pt>
                <c:pt idx="11245">
                  <c:v>251.2</c:v>
                </c:pt>
                <c:pt idx="11246">
                  <c:v>251.2333333</c:v>
                </c:pt>
                <c:pt idx="11247">
                  <c:v>251.26666669999994</c:v>
                </c:pt>
                <c:pt idx="11248">
                  <c:v>251.3</c:v>
                </c:pt>
                <c:pt idx="11249">
                  <c:v>251.33333329999999</c:v>
                </c:pt>
                <c:pt idx="11250">
                  <c:v>251.3666667</c:v>
                </c:pt>
                <c:pt idx="11251">
                  <c:v>251.4</c:v>
                </c:pt>
                <c:pt idx="11252">
                  <c:v>251.43333329999999</c:v>
                </c:pt>
                <c:pt idx="11253">
                  <c:v>251.46666669999999</c:v>
                </c:pt>
                <c:pt idx="11254">
                  <c:v>251.5</c:v>
                </c:pt>
                <c:pt idx="11255">
                  <c:v>251.53333330000001</c:v>
                </c:pt>
                <c:pt idx="11256">
                  <c:v>251.56666669999998</c:v>
                </c:pt>
                <c:pt idx="11257">
                  <c:v>251.6</c:v>
                </c:pt>
                <c:pt idx="11258">
                  <c:v>251.6333333</c:v>
                </c:pt>
                <c:pt idx="11259">
                  <c:v>251.66666669999998</c:v>
                </c:pt>
                <c:pt idx="11260">
                  <c:v>251.7</c:v>
                </c:pt>
                <c:pt idx="11261">
                  <c:v>251.7333333</c:v>
                </c:pt>
                <c:pt idx="11262">
                  <c:v>251.76666669999994</c:v>
                </c:pt>
                <c:pt idx="11263">
                  <c:v>251.8</c:v>
                </c:pt>
                <c:pt idx="11264">
                  <c:v>251.83333329999999</c:v>
                </c:pt>
                <c:pt idx="11265">
                  <c:v>251.8666667</c:v>
                </c:pt>
                <c:pt idx="11266">
                  <c:v>251.9</c:v>
                </c:pt>
                <c:pt idx="11267">
                  <c:v>251.93333329999999</c:v>
                </c:pt>
                <c:pt idx="11268">
                  <c:v>251.96666669999999</c:v>
                </c:pt>
                <c:pt idx="11269">
                  <c:v>252</c:v>
                </c:pt>
                <c:pt idx="11270">
                  <c:v>252.03333330000001</c:v>
                </c:pt>
                <c:pt idx="11271">
                  <c:v>252.06666669999998</c:v>
                </c:pt>
                <c:pt idx="11272">
                  <c:v>252.1</c:v>
                </c:pt>
                <c:pt idx="11273">
                  <c:v>252.1333333</c:v>
                </c:pt>
                <c:pt idx="11274">
                  <c:v>252.16666669999998</c:v>
                </c:pt>
                <c:pt idx="11275">
                  <c:v>252.2</c:v>
                </c:pt>
                <c:pt idx="11276">
                  <c:v>252.2333333</c:v>
                </c:pt>
                <c:pt idx="11277">
                  <c:v>252.26666669999994</c:v>
                </c:pt>
                <c:pt idx="11278">
                  <c:v>252.3</c:v>
                </c:pt>
                <c:pt idx="11279">
                  <c:v>252.33333329999999</c:v>
                </c:pt>
                <c:pt idx="11280">
                  <c:v>252.3666667</c:v>
                </c:pt>
                <c:pt idx="11281">
                  <c:v>252.4</c:v>
                </c:pt>
                <c:pt idx="11282">
                  <c:v>252.43333329999999</c:v>
                </c:pt>
                <c:pt idx="11283">
                  <c:v>252.46666669999999</c:v>
                </c:pt>
                <c:pt idx="11284">
                  <c:v>252.5</c:v>
                </c:pt>
                <c:pt idx="11285">
                  <c:v>252.53333330000001</c:v>
                </c:pt>
                <c:pt idx="11286">
                  <c:v>252.56666669999998</c:v>
                </c:pt>
                <c:pt idx="11287">
                  <c:v>252.6</c:v>
                </c:pt>
                <c:pt idx="11288">
                  <c:v>252.6333333</c:v>
                </c:pt>
                <c:pt idx="11289">
                  <c:v>252.66666669999998</c:v>
                </c:pt>
                <c:pt idx="11290">
                  <c:v>252.7</c:v>
                </c:pt>
                <c:pt idx="11291">
                  <c:v>252.7333333</c:v>
                </c:pt>
                <c:pt idx="11292">
                  <c:v>252.76666669999994</c:v>
                </c:pt>
                <c:pt idx="11293">
                  <c:v>252.8</c:v>
                </c:pt>
                <c:pt idx="11294">
                  <c:v>252.83333329999999</c:v>
                </c:pt>
                <c:pt idx="11295">
                  <c:v>252.8666667</c:v>
                </c:pt>
                <c:pt idx="11296">
                  <c:v>252.9</c:v>
                </c:pt>
                <c:pt idx="11297">
                  <c:v>252.93333329999999</c:v>
                </c:pt>
                <c:pt idx="11298">
                  <c:v>252.96666669999999</c:v>
                </c:pt>
                <c:pt idx="11299">
                  <c:v>253</c:v>
                </c:pt>
                <c:pt idx="11300">
                  <c:v>253.03333330000001</c:v>
                </c:pt>
                <c:pt idx="11301">
                  <c:v>253.06666669999998</c:v>
                </c:pt>
                <c:pt idx="11302">
                  <c:v>253.1</c:v>
                </c:pt>
                <c:pt idx="11303">
                  <c:v>253.1333333</c:v>
                </c:pt>
                <c:pt idx="11304">
                  <c:v>253.16666669999998</c:v>
                </c:pt>
                <c:pt idx="11305">
                  <c:v>253.2</c:v>
                </c:pt>
                <c:pt idx="11306">
                  <c:v>253.2333333</c:v>
                </c:pt>
                <c:pt idx="11307">
                  <c:v>253.26666669999994</c:v>
                </c:pt>
                <c:pt idx="11308">
                  <c:v>253.3</c:v>
                </c:pt>
                <c:pt idx="11309">
                  <c:v>253.33333329999999</c:v>
                </c:pt>
                <c:pt idx="11310">
                  <c:v>253.3666667</c:v>
                </c:pt>
                <c:pt idx="11311">
                  <c:v>253.4</c:v>
                </c:pt>
                <c:pt idx="11312">
                  <c:v>253.43333329999999</c:v>
                </c:pt>
                <c:pt idx="11313">
                  <c:v>253.46666669999999</c:v>
                </c:pt>
                <c:pt idx="11314">
                  <c:v>253.5</c:v>
                </c:pt>
                <c:pt idx="11315">
                  <c:v>253.53333330000001</c:v>
                </c:pt>
                <c:pt idx="11316">
                  <c:v>253.56666669999998</c:v>
                </c:pt>
                <c:pt idx="11317">
                  <c:v>253.6</c:v>
                </c:pt>
                <c:pt idx="11318">
                  <c:v>253.6333333</c:v>
                </c:pt>
                <c:pt idx="11319">
                  <c:v>253.66666669999998</c:v>
                </c:pt>
                <c:pt idx="11320">
                  <c:v>253.7</c:v>
                </c:pt>
                <c:pt idx="11321">
                  <c:v>253.7333333</c:v>
                </c:pt>
                <c:pt idx="11322">
                  <c:v>253.76666669999994</c:v>
                </c:pt>
                <c:pt idx="11323">
                  <c:v>253.8</c:v>
                </c:pt>
                <c:pt idx="11324">
                  <c:v>253.83333329999999</c:v>
                </c:pt>
                <c:pt idx="11325">
                  <c:v>253.8666667</c:v>
                </c:pt>
                <c:pt idx="11326">
                  <c:v>253.9</c:v>
                </c:pt>
                <c:pt idx="11327">
                  <c:v>253.93333329999999</c:v>
                </c:pt>
                <c:pt idx="11328">
                  <c:v>253.96666669999999</c:v>
                </c:pt>
                <c:pt idx="11329">
                  <c:v>254</c:v>
                </c:pt>
                <c:pt idx="11330">
                  <c:v>254.03333330000001</c:v>
                </c:pt>
                <c:pt idx="11331">
                  <c:v>254.06666669999998</c:v>
                </c:pt>
                <c:pt idx="11332">
                  <c:v>254.1</c:v>
                </c:pt>
                <c:pt idx="11333">
                  <c:v>254.1333333</c:v>
                </c:pt>
                <c:pt idx="11334">
                  <c:v>254.16666669999998</c:v>
                </c:pt>
                <c:pt idx="11335">
                  <c:v>254.2</c:v>
                </c:pt>
                <c:pt idx="11336">
                  <c:v>254.2333333</c:v>
                </c:pt>
                <c:pt idx="11337">
                  <c:v>254.26666669999994</c:v>
                </c:pt>
                <c:pt idx="11338">
                  <c:v>254.3</c:v>
                </c:pt>
                <c:pt idx="11339">
                  <c:v>254.33333329999999</c:v>
                </c:pt>
                <c:pt idx="11340">
                  <c:v>254.3666667</c:v>
                </c:pt>
                <c:pt idx="11341">
                  <c:v>254.4</c:v>
                </c:pt>
                <c:pt idx="11342">
                  <c:v>254.43333329999999</c:v>
                </c:pt>
                <c:pt idx="11343">
                  <c:v>254.46666669999999</c:v>
                </c:pt>
                <c:pt idx="11344">
                  <c:v>254.5</c:v>
                </c:pt>
                <c:pt idx="11345">
                  <c:v>254.53333330000001</c:v>
                </c:pt>
                <c:pt idx="11346">
                  <c:v>254.56666669999998</c:v>
                </c:pt>
                <c:pt idx="11347">
                  <c:v>254.6</c:v>
                </c:pt>
                <c:pt idx="11348">
                  <c:v>254.6333333</c:v>
                </c:pt>
                <c:pt idx="11349">
                  <c:v>254.66666669999998</c:v>
                </c:pt>
                <c:pt idx="11350">
                  <c:v>254.7</c:v>
                </c:pt>
                <c:pt idx="11351">
                  <c:v>254.7333333</c:v>
                </c:pt>
                <c:pt idx="11352">
                  <c:v>254.76666669999994</c:v>
                </c:pt>
                <c:pt idx="11353">
                  <c:v>254.8</c:v>
                </c:pt>
                <c:pt idx="11354">
                  <c:v>254.83333329999999</c:v>
                </c:pt>
                <c:pt idx="11355">
                  <c:v>254.8666667</c:v>
                </c:pt>
                <c:pt idx="11356">
                  <c:v>254.9</c:v>
                </c:pt>
                <c:pt idx="11357">
                  <c:v>254.93333329999999</c:v>
                </c:pt>
                <c:pt idx="11358">
                  <c:v>254.96666669999999</c:v>
                </c:pt>
                <c:pt idx="11359">
                  <c:v>255</c:v>
                </c:pt>
                <c:pt idx="11360">
                  <c:v>255.03333330000001</c:v>
                </c:pt>
                <c:pt idx="11361">
                  <c:v>255.06666669999998</c:v>
                </c:pt>
                <c:pt idx="11362">
                  <c:v>255.1</c:v>
                </c:pt>
                <c:pt idx="11363">
                  <c:v>255.1333333</c:v>
                </c:pt>
                <c:pt idx="11364">
                  <c:v>255.16666669999998</c:v>
                </c:pt>
                <c:pt idx="11365">
                  <c:v>255.2</c:v>
                </c:pt>
                <c:pt idx="11366">
                  <c:v>255.2333333</c:v>
                </c:pt>
                <c:pt idx="11367">
                  <c:v>255.26666669999994</c:v>
                </c:pt>
                <c:pt idx="11368">
                  <c:v>255.3</c:v>
                </c:pt>
                <c:pt idx="11369">
                  <c:v>255.33333329999999</c:v>
                </c:pt>
                <c:pt idx="11370">
                  <c:v>255.3666667</c:v>
                </c:pt>
                <c:pt idx="11371">
                  <c:v>255.4</c:v>
                </c:pt>
                <c:pt idx="11372">
                  <c:v>255.43333329999999</c:v>
                </c:pt>
                <c:pt idx="11373">
                  <c:v>255.46666669999999</c:v>
                </c:pt>
                <c:pt idx="11374">
                  <c:v>255.5</c:v>
                </c:pt>
                <c:pt idx="11375">
                  <c:v>255.53333330000001</c:v>
                </c:pt>
                <c:pt idx="11376">
                  <c:v>255.56666669999998</c:v>
                </c:pt>
                <c:pt idx="11377">
                  <c:v>255.6</c:v>
                </c:pt>
                <c:pt idx="11378">
                  <c:v>255.6333333</c:v>
                </c:pt>
                <c:pt idx="11379">
                  <c:v>255.66666669999998</c:v>
                </c:pt>
                <c:pt idx="11380">
                  <c:v>255.7</c:v>
                </c:pt>
                <c:pt idx="11381">
                  <c:v>255.7333333</c:v>
                </c:pt>
                <c:pt idx="11382">
                  <c:v>255.76666669999994</c:v>
                </c:pt>
                <c:pt idx="11383">
                  <c:v>255.8</c:v>
                </c:pt>
                <c:pt idx="11384">
                  <c:v>255.83333329999999</c:v>
                </c:pt>
                <c:pt idx="11385">
                  <c:v>255.8666667</c:v>
                </c:pt>
                <c:pt idx="11386">
                  <c:v>255.9</c:v>
                </c:pt>
                <c:pt idx="11387">
                  <c:v>255.93333329999999</c:v>
                </c:pt>
                <c:pt idx="11388">
                  <c:v>255.96666669999999</c:v>
                </c:pt>
                <c:pt idx="11389">
                  <c:v>256</c:v>
                </c:pt>
                <c:pt idx="11390">
                  <c:v>256.03333329999975</c:v>
                </c:pt>
                <c:pt idx="11391">
                  <c:v>256.06666669999998</c:v>
                </c:pt>
                <c:pt idx="11392">
                  <c:v>256.10000000000002</c:v>
                </c:pt>
                <c:pt idx="11393">
                  <c:v>256.13333329999989</c:v>
                </c:pt>
                <c:pt idx="11394">
                  <c:v>256.16666670000001</c:v>
                </c:pt>
                <c:pt idx="11395">
                  <c:v>256.2</c:v>
                </c:pt>
                <c:pt idx="11396">
                  <c:v>256.23333329999986</c:v>
                </c:pt>
                <c:pt idx="11397">
                  <c:v>256.26666669999997</c:v>
                </c:pt>
                <c:pt idx="11398">
                  <c:v>256.3</c:v>
                </c:pt>
                <c:pt idx="11399">
                  <c:v>256.33333329999988</c:v>
                </c:pt>
                <c:pt idx="11400">
                  <c:v>256.3666667</c:v>
                </c:pt>
                <c:pt idx="11401">
                  <c:v>256.39999999999986</c:v>
                </c:pt>
                <c:pt idx="11402">
                  <c:v>256.43333329999979</c:v>
                </c:pt>
                <c:pt idx="11403">
                  <c:v>256.46666669999996</c:v>
                </c:pt>
                <c:pt idx="11404">
                  <c:v>256.5</c:v>
                </c:pt>
                <c:pt idx="11405">
                  <c:v>256.53333329999975</c:v>
                </c:pt>
                <c:pt idx="11406">
                  <c:v>256.56666669999998</c:v>
                </c:pt>
                <c:pt idx="11407">
                  <c:v>256.60000000000002</c:v>
                </c:pt>
                <c:pt idx="11408">
                  <c:v>256.63333329999989</c:v>
                </c:pt>
                <c:pt idx="11409">
                  <c:v>256.66666670000001</c:v>
                </c:pt>
                <c:pt idx="11410">
                  <c:v>256.7</c:v>
                </c:pt>
                <c:pt idx="11411">
                  <c:v>256.73333329999986</c:v>
                </c:pt>
                <c:pt idx="11412">
                  <c:v>256.76666669999997</c:v>
                </c:pt>
                <c:pt idx="11413">
                  <c:v>256.8</c:v>
                </c:pt>
                <c:pt idx="11414">
                  <c:v>256.83333329999988</c:v>
                </c:pt>
                <c:pt idx="11415">
                  <c:v>256.8666667</c:v>
                </c:pt>
                <c:pt idx="11416">
                  <c:v>256.89999999999986</c:v>
                </c:pt>
                <c:pt idx="11417">
                  <c:v>256.93333329999979</c:v>
                </c:pt>
                <c:pt idx="11418">
                  <c:v>256.96666669999996</c:v>
                </c:pt>
                <c:pt idx="11419">
                  <c:v>257</c:v>
                </c:pt>
                <c:pt idx="11420">
                  <c:v>257.03333329999975</c:v>
                </c:pt>
                <c:pt idx="11421">
                  <c:v>257.06666669999998</c:v>
                </c:pt>
                <c:pt idx="11422">
                  <c:v>257.10000000000002</c:v>
                </c:pt>
                <c:pt idx="11423">
                  <c:v>257.13333329999989</c:v>
                </c:pt>
                <c:pt idx="11424">
                  <c:v>257.16666670000001</c:v>
                </c:pt>
                <c:pt idx="11425">
                  <c:v>257.2</c:v>
                </c:pt>
                <c:pt idx="11426">
                  <c:v>257.23333329999986</c:v>
                </c:pt>
                <c:pt idx="11427">
                  <c:v>257.26666669999997</c:v>
                </c:pt>
                <c:pt idx="11428">
                  <c:v>257.3</c:v>
                </c:pt>
                <c:pt idx="11429">
                  <c:v>257.33333329999988</c:v>
                </c:pt>
                <c:pt idx="11430">
                  <c:v>257.3666667</c:v>
                </c:pt>
                <c:pt idx="11431">
                  <c:v>257.39999999999986</c:v>
                </c:pt>
                <c:pt idx="11432">
                  <c:v>257.43333329999979</c:v>
                </c:pt>
                <c:pt idx="11433">
                  <c:v>257.46666669999996</c:v>
                </c:pt>
                <c:pt idx="11434">
                  <c:v>257.5</c:v>
                </c:pt>
                <c:pt idx="11435">
                  <c:v>257.53333329999975</c:v>
                </c:pt>
                <c:pt idx="11436">
                  <c:v>257.56666669999998</c:v>
                </c:pt>
                <c:pt idx="11437">
                  <c:v>257.60000000000002</c:v>
                </c:pt>
                <c:pt idx="11438">
                  <c:v>257.63333329999989</c:v>
                </c:pt>
                <c:pt idx="11439">
                  <c:v>257.66666670000001</c:v>
                </c:pt>
                <c:pt idx="11440">
                  <c:v>257.7</c:v>
                </c:pt>
                <c:pt idx="11441">
                  <c:v>257.73333329999986</c:v>
                </c:pt>
                <c:pt idx="11442">
                  <c:v>257.76666669999997</c:v>
                </c:pt>
                <c:pt idx="11443">
                  <c:v>257.8</c:v>
                </c:pt>
                <c:pt idx="11444">
                  <c:v>257.83333329999988</c:v>
                </c:pt>
                <c:pt idx="11445">
                  <c:v>257.8666667</c:v>
                </c:pt>
                <c:pt idx="11446">
                  <c:v>257.89999999999986</c:v>
                </c:pt>
                <c:pt idx="11447">
                  <c:v>257.93333329999979</c:v>
                </c:pt>
                <c:pt idx="11448">
                  <c:v>257.96666669999996</c:v>
                </c:pt>
                <c:pt idx="11449">
                  <c:v>258</c:v>
                </c:pt>
                <c:pt idx="11450">
                  <c:v>258.03333329999975</c:v>
                </c:pt>
                <c:pt idx="11451">
                  <c:v>258.06666669999998</c:v>
                </c:pt>
                <c:pt idx="11452">
                  <c:v>258.10000000000002</c:v>
                </c:pt>
                <c:pt idx="11453">
                  <c:v>258.13333329999989</c:v>
                </c:pt>
                <c:pt idx="11454">
                  <c:v>258.16666670000001</c:v>
                </c:pt>
                <c:pt idx="11455">
                  <c:v>258.2</c:v>
                </c:pt>
                <c:pt idx="11456">
                  <c:v>258.23333329999986</c:v>
                </c:pt>
                <c:pt idx="11457">
                  <c:v>258.26666669999997</c:v>
                </c:pt>
                <c:pt idx="11458">
                  <c:v>258.3</c:v>
                </c:pt>
                <c:pt idx="11459">
                  <c:v>258.33333329999988</c:v>
                </c:pt>
                <c:pt idx="11460">
                  <c:v>258.3666667</c:v>
                </c:pt>
                <c:pt idx="11461">
                  <c:v>258.39999999999986</c:v>
                </c:pt>
                <c:pt idx="11462">
                  <c:v>258.43333329999979</c:v>
                </c:pt>
                <c:pt idx="11463">
                  <c:v>258.46666669999996</c:v>
                </c:pt>
                <c:pt idx="11464">
                  <c:v>258.5</c:v>
                </c:pt>
                <c:pt idx="11465">
                  <c:v>258.53333329999975</c:v>
                </c:pt>
                <c:pt idx="11466">
                  <c:v>258.56666669999998</c:v>
                </c:pt>
                <c:pt idx="11467">
                  <c:v>258.60000000000002</c:v>
                </c:pt>
                <c:pt idx="11468">
                  <c:v>258.63333329999989</c:v>
                </c:pt>
                <c:pt idx="11469">
                  <c:v>258.66666670000001</c:v>
                </c:pt>
                <c:pt idx="11470">
                  <c:v>258.7</c:v>
                </c:pt>
                <c:pt idx="11471">
                  <c:v>258.73333329999986</c:v>
                </c:pt>
                <c:pt idx="11472">
                  <c:v>258.76666669999997</c:v>
                </c:pt>
                <c:pt idx="11473">
                  <c:v>258.8</c:v>
                </c:pt>
                <c:pt idx="11474">
                  <c:v>258.83333329999988</c:v>
                </c:pt>
                <c:pt idx="11475">
                  <c:v>258.8666667</c:v>
                </c:pt>
                <c:pt idx="11476">
                  <c:v>258.89999999999986</c:v>
                </c:pt>
                <c:pt idx="11477">
                  <c:v>258.93333329999979</c:v>
                </c:pt>
                <c:pt idx="11478">
                  <c:v>258.96666669999996</c:v>
                </c:pt>
                <c:pt idx="11479">
                  <c:v>259</c:v>
                </c:pt>
                <c:pt idx="11480">
                  <c:v>259.03333329999975</c:v>
                </c:pt>
                <c:pt idx="11481">
                  <c:v>259.06666669999998</c:v>
                </c:pt>
                <c:pt idx="11482">
                  <c:v>259.10000000000002</c:v>
                </c:pt>
                <c:pt idx="11483">
                  <c:v>259.13333329999989</c:v>
                </c:pt>
                <c:pt idx="11484">
                  <c:v>259.16666670000001</c:v>
                </c:pt>
                <c:pt idx="11485">
                  <c:v>259.2</c:v>
                </c:pt>
                <c:pt idx="11486">
                  <c:v>259.23333329999986</c:v>
                </c:pt>
                <c:pt idx="11487">
                  <c:v>259.26666669999997</c:v>
                </c:pt>
                <c:pt idx="11488">
                  <c:v>259.3</c:v>
                </c:pt>
                <c:pt idx="11489">
                  <c:v>259.33333329999988</c:v>
                </c:pt>
                <c:pt idx="11490">
                  <c:v>259.3666667</c:v>
                </c:pt>
                <c:pt idx="11491">
                  <c:v>259.39999999999986</c:v>
                </c:pt>
                <c:pt idx="11492">
                  <c:v>259.43333329999979</c:v>
                </c:pt>
                <c:pt idx="11493">
                  <c:v>259.46666669999996</c:v>
                </c:pt>
                <c:pt idx="11494">
                  <c:v>259.5</c:v>
                </c:pt>
                <c:pt idx="11495">
                  <c:v>259.53333329999975</c:v>
                </c:pt>
                <c:pt idx="11496">
                  <c:v>259.56666669999998</c:v>
                </c:pt>
                <c:pt idx="11497">
                  <c:v>259.60000000000002</c:v>
                </c:pt>
                <c:pt idx="11498">
                  <c:v>259.63333329999989</c:v>
                </c:pt>
                <c:pt idx="11499">
                  <c:v>259.66666670000001</c:v>
                </c:pt>
                <c:pt idx="11500">
                  <c:v>259.7</c:v>
                </c:pt>
                <c:pt idx="11501">
                  <c:v>259.73333329999986</c:v>
                </c:pt>
                <c:pt idx="11502">
                  <c:v>259.76666669999997</c:v>
                </c:pt>
                <c:pt idx="11503">
                  <c:v>259.8</c:v>
                </c:pt>
                <c:pt idx="11504">
                  <c:v>259.83333329999988</c:v>
                </c:pt>
                <c:pt idx="11505">
                  <c:v>259.8666667</c:v>
                </c:pt>
                <c:pt idx="11506">
                  <c:v>259.89999999999986</c:v>
                </c:pt>
                <c:pt idx="11507">
                  <c:v>259.93333329999979</c:v>
                </c:pt>
                <c:pt idx="11508">
                  <c:v>259.96666669999996</c:v>
                </c:pt>
                <c:pt idx="11509">
                  <c:v>260</c:v>
                </c:pt>
                <c:pt idx="11510">
                  <c:v>260.03333329999975</c:v>
                </c:pt>
                <c:pt idx="11511">
                  <c:v>260.06666669999998</c:v>
                </c:pt>
                <c:pt idx="11512">
                  <c:v>260.10000000000002</c:v>
                </c:pt>
                <c:pt idx="11513">
                  <c:v>260.13333329999989</c:v>
                </c:pt>
                <c:pt idx="11514">
                  <c:v>260.16666670000001</c:v>
                </c:pt>
                <c:pt idx="11515">
                  <c:v>260.2</c:v>
                </c:pt>
                <c:pt idx="11516">
                  <c:v>260.23333329999986</c:v>
                </c:pt>
                <c:pt idx="11517">
                  <c:v>260.26666669999997</c:v>
                </c:pt>
                <c:pt idx="11518">
                  <c:v>260.3</c:v>
                </c:pt>
                <c:pt idx="11519">
                  <c:v>260.33333329999988</c:v>
                </c:pt>
                <c:pt idx="11520">
                  <c:v>260.3666667</c:v>
                </c:pt>
                <c:pt idx="11521">
                  <c:v>260.39999999999986</c:v>
                </c:pt>
                <c:pt idx="11522">
                  <c:v>260.43333329999979</c:v>
                </c:pt>
                <c:pt idx="11523">
                  <c:v>260.46666669999996</c:v>
                </c:pt>
                <c:pt idx="11524">
                  <c:v>260.5</c:v>
                </c:pt>
                <c:pt idx="11525">
                  <c:v>260.53333329999975</c:v>
                </c:pt>
                <c:pt idx="11526">
                  <c:v>260.56666669999998</c:v>
                </c:pt>
                <c:pt idx="11527">
                  <c:v>260.60000000000002</c:v>
                </c:pt>
                <c:pt idx="11528">
                  <c:v>260.63333329999989</c:v>
                </c:pt>
                <c:pt idx="11529">
                  <c:v>260.66666670000001</c:v>
                </c:pt>
                <c:pt idx="11530">
                  <c:v>260.7</c:v>
                </c:pt>
                <c:pt idx="11531">
                  <c:v>260.73333329999986</c:v>
                </c:pt>
                <c:pt idx="11532">
                  <c:v>260.76666669999997</c:v>
                </c:pt>
                <c:pt idx="11533">
                  <c:v>260.8</c:v>
                </c:pt>
                <c:pt idx="11534">
                  <c:v>260.83333329999988</c:v>
                </c:pt>
                <c:pt idx="11535">
                  <c:v>260.8666667</c:v>
                </c:pt>
                <c:pt idx="11536">
                  <c:v>260.89999999999986</c:v>
                </c:pt>
                <c:pt idx="11537">
                  <c:v>260.93333329999979</c:v>
                </c:pt>
                <c:pt idx="11538">
                  <c:v>260.96666669999996</c:v>
                </c:pt>
                <c:pt idx="11539">
                  <c:v>261</c:v>
                </c:pt>
                <c:pt idx="11540">
                  <c:v>261.03333329999975</c:v>
                </c:pt>
                <c:pt idx="11541">
                  <c:v>261.06666669999998</c:v>
                </c:pt>
                <c:pt idx="11542">
                  <c:v>261.10000000000002</c:v>
                </c:pt>
                <c:pt idx="11543">
                  <c:v>261.13333329999989</c:v>
                </c:pt>
                <c:pt idx="11544">
                  <c:v>261.16666670000001</c:v>
                </c:pt>
                <c:pt idx="11545">
                  <c:v>261.2</c:v>
                </c:pt>
                <c:pt idx="11546">
                  <c:v>261.23333329999986</c:v>
                </c:pt>
                <c:pt idx="11547">
                  <c:v>261.26666669999997</c:v>
                </c:pt>
                <c:pt idx="11548">
                  <c:v>261.3</c:v>
                </c:pt>
                <c:pt idx="11549">
                  <c:v>261.33333329999988</c:v>
                </c:pt>
                <c:pt idx="11550">
                  <c:v>261.3666667</c:v>
                </c:pt>
                <c:pt idx="11551">
                  <c:v>261.39999999999986</c:v>
                </c:pt>
                <c:pt idx="11552">
                  <c:v>261.43333329999979</c:v>
                </c:pt>
                <c:pt idx="11553">
                  <c:v>261.46666669999996</c:v>
                </c:pt>
                <c:pt idx="11554">
                  <c:v>261.5</c:v>
                </c:pt>
                <c:pt idx="11555">
                  <c:v>261.53333329999975</c:v>
                </c:pt>
                <c:pt idx="11556">
                  <c:v>261.56666669999998</c:v>
                </c:pt>
                <c:pt idx="11557">
                  <c:v>261.60000000000002</c:v>
                </c:pt>
                <c:pt idx="11558">
                  <c:v>261.63333329999989</c:v>
                </c:pt>
                <c:pt idx="11559">
                  <c:v>261.66666670000001</c:v>
                </c:pt>
                <c:pt idx="11560">
                  <c:v>261.7</c:v>
                </c:pt>
                <c:pt idx="11561">
                  <c:v>261.73333329999986</c:v>
                </c:pt>
                <c:pt idx="11562">
                  <c:v>261.76666669999997</c:v>
                </c:pt>
                <c:pt idx="11563">
                  <c:v>261.8</c:v>
                </c:pt>
                <c:pt idx="11564">
                  <c:v>261.83333329999988</c:v>
                </c:pt>
                <c:pt idx="11565">
                  <c:v>261.8666667</c:v>
                </c:pt>
                <c:pt idx="11566">
                  <c:v>261.89999999999986</c:v>
                </c:pt>
                <c:pt idx="11567">
                  <c:v>261.93333329999979</c:v>
                </c:pt>
                <c:pt idx="11568">
                  <c:v>261.96666669999996</c:v>
                </c:pt>
                <c:pt idx="11569">
                  <c:v>262</c:v>
                </c:pt>
                <c:pt idx="11570">
                  <c:v>262.03333329999975</c:v>
                </c:pt>
                <c:pt idx="11571">
                  <c:v>262.06666669999998</c:v>
                </c:pt>
                <c:pt idx="11572">
                  <c:v>262.10000000000002</c:v>
                </c:pt>
                <c:pt idx="11573">
                  <c:v>262.13333329999989</c:v>
                </c:pt>
                <c:pt idx="11574">
                  <c:v>262.16666670000001</c:v>
                </c:pt>
                <c:pt idx="11575">
                  <c:v>262.2</c:v>
                </c:pt>
                <c:pt idx="11576">
                  <c:v>262.23333329999986</c:v>
                </c:pt>
                <c:pt idx="11577">
                  <c:v>262.26666669999997</c:v>
                </c:pt>
                <c:pt idx="11578">
                  <c:v>262.3</c:v>
                </c:pt>
                <c:pt idx="11579">
                  <c:v>262.33333329999988</c:v>
                </c:pt>
                <c:pt idx="11580">
                  <c:v>262.3666667</c:v>
                </c:pt>
                <c:pt idx="11581">
                  <c:v>262.39999999999986</c:v>
                </c:pt>
                <c:pt idx="11582">
                  <c:v>262.43333329999979</c:v>
                </c:pt>
                <c:pt idx="11583">
                  <c:v>262.46666669999996</c:v>
                </c:pt>
                <c:pt idx="11584">
                  <c:v>262.5</c:v>
                </c:pt>
                <c:pt idx="11585">
                  <c:v>262.53333329999975</c:v>
                </c:pt>
                <c:pt idx="11586">
                  <c:v>262.56666669999998</c:v>
                </c:pt>
                <c:pt idx="11587">
                  <c:v>262.60000000000002</c:v>
                </c:pt>
                <c:pt idx="11588">
                  <c:v>262.63333329999989</c:v>
                </c:pt>
                <c:pt idx="11589">
                  <c:v>262.66666670000001</c:v>
                </c:pt>
                <c:pt idx="11590">
                  <c:v>262.7</c:v>
                </c:pt>
                <c:pt idx="11591">
                  <c:v>262.73333329999986</c:v>
                </c:pt>
                <c:pt idx="11592">
                  <c:v>262.76666669999997</c:v>
                </c:pt>
                <c:pt idx="11593">
                  <c:v>262.8</c:v>
                </c:pt>
                <c:pt idx="11594">
                  <c:v>262.83333329999988</c:v>
                </c:pt>
                <c:pt idx="11595">
                  <c:v>262.8666667</c:v>
                </c:pt>
                <c:pt idx="11596">
                  <c:v>262.89999999999986</c:v>
                </c:pt>
                <c:pt idx="11597">
                  <c:v>262.93333329999979</c:v>
                </c:pt>
                <c:pt idx="11598">
                  <c:v>262.96666669999996</c:v>
                </c:pt>
                <c:pt idx="11599">
                  <c:v>263</c:v>
                </c:pt>
                <c:pt idx="11600">
                  <c:v>263.03333329999975</c:v>
                </c:pt>
                <c:pt idx="11601">
                  <c:v>263.06666669999998</c:v>
                </c:pt>
                <c:pt idx="11602">
                  <c:v>263.10000000000002</c:v>
                </c:pt>
                <c:pt idx="11603">
                  <c:v>263.13333329999989</c:v>
                </c:pt>
                <c:pt idx="11604">
                  <c:v>263.16666670000001</c:v>
                </c:pt>
                <c:pt idx="11605">
                  <c:v>263.2</c:v>
                </c:pt>
                <c:pt idx="11606">
                  <c:v>263.23333329999986</c:v>
                </c:pt>
                <c:pt idx="11607">
                  <c:v>263.26666669999997</c:v>
                </c:pt>
                <c:pt idx="11608">
                  <c:v>263.3</c:v>
                </c:pt>
                <c:pt idx="11609">
                  <c:v>263.33333329999988</c:v>
                </c:pt>
                <c:pt idx="11610">
                  <c:v>263.3666667</c:v>
                </c:pt>
                <c:pt idx="11611">
                  <c:v>263.39999999999986</c:v>
                </c:pt>
                <c:pt idx="11612">
                  <c:v>263.43333329999979</c:v>
                </c:pt>
                <c:pt idx="11613">
                  <c:v>263.46666669999996</c:v>
                </c:pt>
                <c:pt idx="11614">
                  <c:v>263.5</c:v>
                </c:pt>
                <c:pt idx="11615">
                  <c:v>263.53333329999975</c:v>
                </c:pt>
                <c:pt idx="11616">
                  <c:v>263.56666669999998</c:v>
                </c:pt>
                <c:pt idx="11617">
                  <c:v>263.60000000000002</c:v>
                </c:pt>
                <c:pt idx="11618">
                  <c:v>263.63333329999989</c:v>
                </c:pt>
                <c:pt idx="11619">
                  <c:v>263.66666670000001</c:v>
                </c:pt>
                <c:pt idx="11620">
                  <c:v>263.7</c:v>
                </c:pt>
                <c:pt idx="11621">
                  <c:v>263.73333329999986</c:v>
                </c:pt>
                <c:pt idx="11622">
                  <c:v>263.76666669999997</c:v>
                </c:pt>
                <c:pt idx="11623">
                  <c:v>263.8</c:v>
                </c:pt>
                <c:pt idx="11624">
                  <c:v>263.83333329999988</c:v>
                </c:pt>
                <c:pt idx="11625">
                  <c:v>263.8666667</c:v>
                </c:pt>
                <c:pt idx="11626">
                  <c:v>263.89999999999986</c:v>
                </c:pt>
                <c:pt idx="11627">
                  <c:v>263.93333329999979</c:v>
                </c:pt>
                <c:pt idx="11628">
                  <c:v>263.96666669999996</c:v>
                </c:pt>
                <c:pt idx="11629">
                  <c:v>264</c:v>
                </c:pt>
                <c:pt idx="11630">
                  <c:v>264.03333329999975</c:v>
                </c:pt>
                <c:pt idx="11631">
                  <c:v>264.06666669999998</c:v>
                </c:pt>
                <c:pt idx="11632">
                  <c:v>264.10000000000002</c:v>
                </c:pt>
                <c:pt idx="11633">
                  <c:v>264.13333329999989</c:v>
                </c:pt>
                <c:pt idx="11634">
                  <c:v>264.16666670000001</c:v>
                </c:pt>
                <c:pt idx="11635">
                  <c:v>264.2</c:v>
                </c:pt>
                <c:pt idx="11636">
                  <c:v>264.23333329999986</c:v>
                </c:pt>
                <c:pt idx="11637">
                  <c:v>264.26666669999997</c:v>
                </c:pt>
                <c:pt idx="11638">
                  <c:v>264.3</c:v>
                </c:pt>
                <c:pt idx="11639">
                  <c:v>264.33333329999988</c:v>
                </c:pt>
                <c:pt idx="11640">
                  <c:v>264.3666667</c:v>
                </c:pt>
                <c:pt idx="11641">
                  <c:v>264.39999999999986</c:v>
                </c:pt>
                <c:pt idx="11642">
                  <c:v>264.43333329999979</c:v>
                </c:pt>
                <c:pt idx="11643">
                  <c:v>264.46666669999996</c:v>
                </c:pt>
                <c:pt idx="11644">
                  <c:v>264.5</c:v>
                </c:pt>
                <c:pt idx="11645">
                  <c:v>264.53333329999975</c:v>
                </c:pt>
                <c:pt idx="11646">
                  <c:v>264.56666669999998</c:v>
                </c:pt>
                <c:pt idx="11647">
                  <c:v>264.60000000000002</c:v>
                </c:pt>
                <c:pt idx="11648">
                  <c:v>264.63333329999989</c:v>
                </c:pt>
                <c:pt idx="11649">
                  <c:v>264.66666670000001</c:v>
                </c:pt>
                <c:pt idx="11650">
                  <c:v>264.7</c:v>
                </c:pt>
                <c:pt idx="11651">
                  <c:v>264.73333329999986</c:v>
                </c:pt>
                <c:pt idx="11652">
                  <c:v>264.76666669999997</c:v>
                </c:pt>
                <c:pt idx="11653">
                  <c:v>264.8</c:v>
                </c:pt>
                <c:pt idx="11654">
                  <c:v>264.83333329999988</c:v>
                </c:pt>
                <c:pt idx="11655">
                  <c:v>264.8666667</c:v>
                </c:pt>
                <c:pt idx="11656">
                  <c:v>264.89999999999986</c:v>
                </c:pt>
                <c:pt idx="11657">
                  <c:v>264.93333329999979</c:v>
                </c:pt>
                <c:pt idx="11658">
                  <c:v>264.96666669999996</c:v>
                </c:pt>
                <c:pt idx="11659">
                  <c:v>265</c:v>
                </c:pt>
                <c:pt idx="11660">
                  <c:v>265.03333329999975</c:v>
                </c:pt>
                <c:pt idx="11661">
                  <c:v>265.06666669999998</c:v>
                </c:pt>
                <c:pt idx="11662">
                  <c:v>265.10000000000002</c:v>
                </c:pt>
                <c:pt idx="11663">
                  <c:v>265.13333329999989</c:v>
                </c:pt>
                <c:pt idx="11664">
                  <c:v>265.16666670000001</c:v>
                </c:pt>
                <c:pt idx="11665">
                  <c:v>265.2</c:v>
                </c:pt>
                <c:pt idx="11666">
                  <c:v>265.23333329999986</c:v>
                </c:pt>
                <c:pt idx="11667">
                  <c:v>265.26666669999997</c:v>
                </c:pt>
                <c:pt idx="11668">
                  <c:v>265.3</c:v>
                </c:pt>
                <c:pt idx="11669">
                  <c:v>265.33333329999988</c:v>
                </c:pt>
                <c:pt idx="11670">
                  <c:v>265.3666667</c:v>
                </c:pt>
                <c:pt idx="11671">
                  <c:v>265.39999999999986</c:v>
                </c:pt>
                <c:pt idx="11672">
                  <c:v>265.43333329999979</c:v>
                </c:pt>
                <c:pt idx="11673">
                  <c:v>265.46666669999996</c:v>
                </c:pt>
                <c:pt idx="11674">
                  <c:v>265.5</c:v>
                </c:pt>
                <c:pt idx="11675">
                  <c:v>265.53333329999975</c:v>
                </c:pt>
                <c:pt idx="11676">
                  <c:v>265.56666669999998</c:v>
                </c:pt>
                <c:pt idx="11677">
                  <c:v>265.60000000000002</c:v>
                </c:pt>
                <c:pt idx="11678">
                  <c:v>265.63333329999989</c:v>
                </c:pt>
                <c:pt idx="11679">
                  <c:v>265.66666670000001</c:v>
                </c:pt>
                <c:pt idx="11680">
                  <c:v>265.7</c:v>
                </c:pt>
                <c:pt idx="11681">
                  <c:v>265.73333329999986</c:v>
                </c:pt>
                <c:pt idx="11682">
                  <c:v>265.76666669999997</c:v>
                </c:pt>
                <c:pt idx="11683">
                  <c:v>265.8</c:v>
                </c:pt>
                <c:pt idx="11684">
                  <c:v>265.83333329999988</c:v>
                </c:pt>
                <c:pt idx="11685">
                  <c:v>265.8666667</c:v>
                </c:pt>
                <c:pt idx="11686">
                  <c:v>265.89999999999986</c:v>
                </c:pt>
                <c:pt idx="11687">
                  <c:v>265.93333329999979</c:v>
                </c:pt>
                <c:pt idx="11688">
                  <c:v>265.96666669999996</c:v>
                </c:pt>
                <c:pt idx="11689">
                  <c:v>266</c:v>
                </c:pt>
                <c:pt idx="11690">
                  <c:v>266.03333329999975</c:v>
                </c:pt>
                <c:pt idx="11691">
                  <c:v>266.06666669999998</c:v>
                </c:pt>
                <c:pt idx="11692">
                  <c:v>266.10000000000002</c:v>
                </c:pt>
                <c:pt idx="11693">
                  <c:v>266.13333329999989</c:v>
                </c:pt>
                <c:pt idx="11694">
                  <c:v>266.16666670000001</c:v>
                </c:pt>
                <c:pt idx="11695">
                  <c:v>266.2</c:v>
                </c:pt>
                <c:pt idx="11696">
                  <c:v>266.23333329999986</c:v>
                </c:pt>
                <c:pt idx="11697">
                  <c:v>266.26666669999997</c:v>
                </c:pt>
                <c:pt idx="11698">
                  <c:v>266.3</c:v>
                </c:pt>
                <c:pt idx="11699">
                  <c:v>266.33333329999988</c:v>
                </c:pt>
                <c:pt idx="11700">
                  <c:v>266.3666667</c:v>
                </c:pt>
                <c:pt idx="11701">
                  <c:v>266.39999999999986</c:v>
                </c:pt>
                <c:pt idx="11702">
                  <c:v>266.43333329999979</c:v>
                </c:pt>
                <c:pt idx="11703">
                  <c:v>266.46666669999996</c:v>
                </c:pt>
                <c:pt idx="11704">
                  <c:v>266.5</c:v>
                </c:pt>
                <c:pt idx="11705">
                  <c:v>266.53333329999975</c:v>
                </c:pt>
                <c:pt idx="11706">
                  <c:v>266.56666669999998</c:v>
                </c:pt>
                <c:pt idx="11707">
                  <c:v>266.60000000000002</c:v>
                </c:pt>
                <c:pt idx="11708">
                  <c:v>266.63333329999989</c:v>
                </c:pt>
                <c:pt idx="11709">
                  <c:v>266.66666670000001</c:v>
                </c:pt>
                <c:pt idx="11710">
                  <c:v>266.7</c:v>
                </c:pt>
                <c:pt idx="11711">
                  <c:v>266.73333329999986</c:v>
                </c:pt>
                <c:pt idx="11712">
                  <c:v>266.76666669999997</c:v>
                </c:pt>
                <c:pt idx="11713">
                  <c:v>266.8</c:v>
                </c:pt>
                <c:pt idx="11714">
                  <c:v>266.83333329999988</c:v>
                </c:pt>
                <c:pt idx="11715">
                  <c:v>266.8666667</c:v>
                </c:pt>
                <c:pt idx="11716">
                  <c:v>266.89999999999986</c:v>
                </c:pt>
                <c:pt idx="11717">
                  <c:v>266.93333329999979</c:v>
                </c:pt>
                <c:pt idx="11718">
                  <c:v>266.96666669999996</c:v>
                </c:pt>
                <c:pt idx="11719">
                  <c:v>267</c:v>
                </c:pt>
                <c:pt idx="11720">
                  <c:v>267.03333329999975</c:v>
                </c:pt>
                <c:pt idx="11721">
                  <c:v>267.06666669999998</c:v>
                </c:pt>
                <c:pt idx="11722">
                  <c:v>267.10000000000002</c:v>
                </c:pt>
                <c:pt idx="11723">
                  <c:v>267.13333329999989</c:v>
                </c:pt>
                <c:pt idx="11724">
                  <c:v>267.16666670000001</c:v>
                </c:pt>
                <c:pt idx="11725">
                  <c:v>267.2</c:v>
                </c:pt>
                <c:pt idx="11726">
                  <c:v>267.23333329999986</c:v>
                </c:pt>
                <c:pt idx="11727">
                  <c:v>267.26666669999997</c:v>
                </c:pt>
                <c:pt idx="11728">
                  <c:v>267.3</c:v>
                </c:pt>
                <c:pt idx="11729">
                  <c:v>267.33333329999988</c:v>
                </c:pt>
                <c:pt idx="11730">
                  <c:v>267.3666667</c:v>
                </c:pt>
                <c:pt idx="11731">
                  <c:v>267.39999999999986</c:v>
                </c:pt>
                <c:pt idx="11732">
                  <c:v>267.43333329999979</c:v>
                </c:pt>
                <c:pt idx="11733">
                  <c:v>267.46666669999996</c:v>
                </c:pt>
                <c:pt idx="11734">
                  <c:v>267.5</c:v>
                </c:pt>
                <c:pt idx="11735">
                  <c:v>267.53333329999975</c:v>
                </c:pt>
                <c:pt idx="11736">
                  <c:v>267.56666669999998</c:v>
                </c:pt>
                <c:pt idx="11737">
                  <c:v>267.60000000000002</c:v>
                </c:pt>
                <c:pt idx="11738">
                  <c:v>267.63333329999989</c:v>
                </c:pt>
                <c:pt idx="11739">
                  <c:v>267.66666670000001</c:v>
                </c:pt>
                <c:pt idx="11740">
                  <c:v>267.7</c:v>
                </c:pt>
                <c:pt idx="11741">
                  <c:v>267.73333329999986</c:v>
                </c:pt>
                <c:pt idx="11742">
                  <c:v>267.76666669999997</c:v>
                </c:pt>
                <c:pt idx="11743">
                  <c:v>267.8</c:v>
                </c:pt>
                <c:pt idx="11744">
                  <c:v>267.83333329999988</c:v>
                </c:pt>
                <c:pt idx="11745">
                  <c:v>267.8666667</c:v>
                </c:pt>
                <c:pt idx="11746">
                  <c:v>267.89999999999986</c:v>
                </c:pt>
                <c:pt idx="11747">
                  <c:v>267.93333329999979</c:v>
                </c:pt>
                <c:pt idx="11748">
                  <c:v>267.96666669999996</c:v>
                </c:pt>
                <c:pt idx="11749">
                  <c:v>268</c:v>
                </c:pt>
                <c:pt idx="11750">
                  <c:v>268.03333329999975</c:v>
                </c:pt>
                <c:pt idx="11751">
                  <c:v>268.06666669999998</c:v>
                </c:pt>
                <c:pt idx="11752">
                  <c:v>268.10000000000002</c:v>
                </c:pt>
                <c:pt idx="11753">
                  <c:v>268.13333329999989</c:v>
                </c:pt>
                <c:pt idx="11754">
                  <c:v>268.16666670000001</c:v>
                </c:pt>
                <c:pt idx="11755">
                  <c:v>268.2</c:v>
                </c:pt>
                <c:pt idx="11756">
                  <c:v>268.23333329999986</c:v>
                </c:pt>
                <c:pt idx="11757">
                  <c:v>268.26666669999997</c:v>
                </c:pt>
                <c:pt idx="11758">
                  <c:v>268.3</c:v>
                </c:pt>
                <c:pt idx="11759">
                  <c:v>268.33333329999988</c:v>
                </c:pt>
                <c:pt idx="11760">
                  <c:v>268.3666667</c:v>
                </c:pt>
                <c:pt idx="11761">
                  <c:v>268.39999999999986</c:v>
                </c:pt>
                <c:pt idx="11762">
                  <c:v>268.43333329999979</c:v>
                </c:pt>
                <c:pt idx="11763">
                  <c:v>268.46666669999996</c:v>
                </c:pt>
                <c:pt idx="11764">
                  <c:v>268.5</c:v>
                </c:pt>
                <c:pt idx="11765">
                  <c:v>268.53333329999975</c:v>
                </c:pt>
                <c:pt idx="11766">
                  <c:v>268.56666669999998</c:v>
                </c:pt>
                <c:pt idx="11767">
                  <c:v>268.60000000000002</c:v>
                </c:pt>
                <c:pt idx="11768">
                  <c:v>268.63333329999989</c:v>
                </c:pt>
                <c:pt idx="11769">
                  <c:v>268.66666670000001</c:v>
                </c:pt>
                <c:pt idx="11770">
                  <c:v>268.7</c:v>
                </c:pt>
                <c:pt idx="11771">
                  <c:v>268.73333329999986</c:v>
                </c:pt>
                <c:pt idx="11772">
                  <c:v>268.76666669999997</c:v>
                </c:pt>
                <c:pt idx="11773">
                  <c:v>268.8</c:v>
                </c:pt>
                <c:pt idx="11774">
                  <c:v>268.83333329999988</c:v>
                </c:pt>
                <c:pt idx="11775">
                  <c:v>268.8666667</c:v>
                </c:pt>
                <c:pt idx="11776">
                  <c:v>268.89999999999986</c:v>
                </c:pt>
                <c:pt idx="11777">
                  <c:v>268.93333329999979</c:v>
                </c:pt>
                <c:pt idx="11778">
                  <c:v>268.96666669999996</c:v>
                </c:pt>
                <c:pt idx="11779">
                  <c:v>269</c:v>
                </c:pt>
                <c:pt idx="11780">
                  <c:v>269.03333329999975</c:v>
                </c:pt>
                <c:pt idx="11781">
                  <c:v>269.06666669999998</c:v>
                </c:pt>
                <c:pt idx="11782">
                  <c:v>269.10000000000002</c:v>
                </c:pt>
                <c:pt idx="11783">
                  <c:v>269.13333329999989</c:v>
                </c:pt>
                <c:pt idx="11784">
                  <c:v>269.16666670000001</c:v>
                </c:pt>
                <c:pt idx="11785">
                  <c:v>269.2</c:v>
                </c:pt>
                <c:pt idx="11786">
                  <c:v>269.23333329999986</c:v>
                </c:pt>
                <c:pt idx="11787">
                  <c:v>269.26666669999997</c:v>
                </c:pt>
                <c:pt idx="11788">
                  <c:v>269.3</c:v>
                </c:pt>
                <c:pt idx="11789">
                  <c:v>269.33333329999988</c:v>
                </c:pt>
                <c:pt idx="11790">
                  <c:v>269.3666667</c:v>
                </c:pt>
                <c:pt idx="11791">
                  <c:v>269.39999999999986</c:v>
                </c:pt>
                <c:pt idx="11792">
                  <c:v>269.43333329999979</c:v>
                </c:pt>
                <c:pt idx="11793">
                  <c:v>269.46666669999996</c:v>
                </c:pt>
                <c:pt idx="11794">
                  <c:v>269.5</c:v>
                </c:pt>
                <c:pt idx="11795">
                  <c:v>269.53333329999975</c:v>
                </c:pt>
                <c:pt idx="11796">
                  <c:v>269.56666669999998</c:v>
                </c:pt>
                <c:pt idx="11797">
                  <c:v>269.60000000000002</c:v>
                </c:pt>
                <c:pt idx="11798">
                  <c:v>269.63333329999989</c:v>
                </c:pt>
                <c:pt idx="11799">
                  <c:v>269.66666670000001</c:v>
                </c:pt>
                <c:pt idx="11800">
                  <c:v>269.7</c:v>
                </c:pt>
                <c:pt idx="11801">
                  <c:v>269.73333329999986</c:v>
                </c:pt>
                <c:pt idx="11802">
                  <c:v>269.76666669999997</c:v>
                </c:pt>
                <c:pt idx="11803">
                  <c:v>269.8</c:v>
                </c:pt>
                <c:pt idx="11804">
                  <c:v>269.83333329999988</c:v>
                </c:pt>
                <c:pt idx="11805">
                  <c:v>269.8666667</c:v>
                </c:pt>
                <c:pt idx="11806">
                  <c:v>269.89999999999986</c:v>
                </c:pt>
                <c:pt idx="11807">
                  <c:v>269.93333329999979</c:v>
                </c:pt>
                <c:pt idx="11808">
                  <c:v>269.96666669999996</c:v>
                </c:pt>
                <c:pt idx="11809">
                  <c:v>270</c:v>
                </c:pt>
                <c:pt idx="11810">
                  <c:v>270.03333329999975</c:v>
                </c:pt>
                <c:pt idx="11811">
                  <c:v>270.06666669999998</c:v>
                </c:pt>
                <c:pt idx="11812">
                  <c:v>270.10000000000002</c:v>
                </c:pt>
                <c:pt idx="11813">
                  <c:v>270.13333329999989</c:v>
                </c:pt>
                <c:pt idx="11814">
                  <c:v>270.16666670000001</c:v>
                </c:pt>
                <c:pt idx="11815">
                  <c:v>270.2</c:v>
                </c:pt>
                <c:pt idx="11816">
                  <c:v>270.23333329999986</c:v>
                </c:pt>
                <c:pt idx="11817">
                  <c:v>270.26666669999997</c:v>
                </c:pt>
                <c:pt idx="11818">
                  <c:v>270.3</c:v>
                </c:pt>
                <c:pt idx="11819">
                  <c:v>270.33333329999988</c:v>
                </c:pt>
                <c:pt idx="11820">
                  <c:v>270.3666667</c:v>
                </c:pt>
                <c:pt idx="11821">
                  <c:v>270.39999999999986</c:v>
                </c:pt>
                <c:pt idx="11822">
                  <c:v>270.43333329999979</c:v>
                </c:pt>
                <c:pt idx="11823">
                  <c:v>270.46666669999996</c:v>
                </c:pt>
                <c:pt idx="11824">
                  <c:v>270.5</c:v>
                </c:pt>
                <c:pt idx="11825">
                  <c:v>270.53333329999975</c:v>
                </c:pt>
                <c:pt idx="11826">
                  <c:v>270.56666669999998</c:v>
                </c:pt>
                <c:pt idx="11827">
                  <c:v>270.60000000000002</c:v>
                </c:pt>
                <c:pt idx="11828">
                  <c:v>270.63333329999989</c:v>
                </c:pt>
                <c:pt idx="11829">
                  <c:v>270.66666670000001</c:v>
                </c:pt>
                <c:pt idx="11830">
                  <c:v>270.7</c:v>
                </c:pt>
                <c:pt idx="11831">
                  <c:v>270.73333329999986</c:v>
                </c:pt>
                <c:pt idx="11832">
                  <c:v>270.76666669999997</c:v>
                </c:pt>
                <c:pt idx="11833">
                  <c:v>270.8</c:v>
                </c:pt>
                <c:pt idx="11834">
                  <c:v>270.83333329999988</c:v>
                </c:pt>
                <c:pt idx="11835">
                  <c:v>270.8666667</c:v>
                </c:pt>
                <c:pt idx="11836">
                  <c:v>270.89999999999986</c:v>
                </c:pt>
                <c:pt idx="11837">
                  <c:v>270.93333329999979</c:v>
                </c:pt>
                <c:pt idx="11838">
                  <c:v>270.96666669999996</c:v>
                </c:pt>
                <c:pt idx="11839">
                  <c:v>271</c:v>
                </c:pt>
                <c:pt idx="11840">
                  <c:v>271.03333329999975</c:v>
                </c:pt>
                <c:pt idx="11841">
                  <c:v>271.06666669999998</c:v>
                </c:pt>
                <c:pt idx="11842">
                  <c:v>271.10000000000002</c:v>
                </c:pt>
                <c:pt idx="11843">
                  <c:v>271.13333329999989</c:v>
                </c:pt>
              </c:numCache>
            </c:numRef>
          </c:xVal>
          <c:yVal>
            <c:numRef>
              <c:f>'HOBO DATA'!$E$3:$E$11846</c:f>
              <c:numCache>
                <c:formatCode>General</c:formatCode>
                <c:ptCount val="11844"/>
                <c:pt idx="0">
                  <c:v>69.643000000000001</c:v>
                </c:pt>
                <c:pt idx="1">
                  <c:v>69.643000000000001</c:v>
                </c:pt>
                <c:pt idx="2">
                  <c:v>69.685000000000002</c:v>
                </c:pt>
                <c:pt idx="3">
                  <c:v>69.643000000000001</c:v>
                </c:pt>
                <c:pt idx="4">
                  <c:v>69.643000000000001</c:v>
                </c:pt>
                <c:pt idx="5">
                  <c:v>69.685000000000002</c:v>
                </c:pt>
                <c:pt idx="6">
                  <c:v>69.685000000000002</c:v>
                </c:pt>
                <c:pt idx="7">
                  <c:v>69.685000000000002</c:v>
                </c:pt>
                <c:pt idx="8">
                  <c:v>69.685000000000002</c:v>
                </c:pt>
                <c:pt idx="9">
                  <c:v>69.685000000000002</c:v>
                </c:pt>
                <c:pt idx="10">
                  <c:v>69.685000000000002</c:v>
                </c:pt>
                <c:pt idx="11">
                  <c:v>69.685000000000002</c:v>
                </c:pt>
                <c:pt idx="12">
                  <c:v>69.685000000000002</c:v>
                </c:pt>
                <c:pt idx="13">
                  <c:v>69.685000000000002</c:v>
                </c:pt>
                <c:pt idx="14">
                  <c:v>69.685000000000002</c:v>
                </c:pt>
                <c:pt idx="15">
                  <c:v>69.685000000000002</c:v>
                </c:pt>
                <c:pt idx="16">
                  <c:v>69.685000000000002</c:v>
                </c:pt>
                <c:pt idx="17">
                  <c:v>69.685000000000002</c:v>
                </c:pt>
                <c:pt idx="18">
                  <c:v>69.685000000000002</c:v>
                </c:pt>
                <c:pt idx="19">
                  <c:v>69.685000000000002</c:v>
                </c:pt>
                <c:pt idx="20">
                  <c:v>69.727999999999994</c:v>
                </c:pt>
                <c:pt idx="21">
                  <c:v>69.727999999999994</c:v>
                </c:pt>
                <c:pt idx="22">
                  <c:v>69.727999999999994</c:v>
                </c:pt>
                <c:pt idx="23">
                  <c:v>69.727999999999994</c:v>
                </c:pt>
                <c:pt idx="24">
                  <c:v>69.727999999999994</c:v>
                </c:pt>
                <c:pt idx="25">
                  <c:v>69.727999999999994</c:v>
                </c:pt>
                <c:pt idx="26">
                  <c:v>69.727999999999994</c:v>
                </c:pt>
                <c:pt idx="27">
                  <c:v>69.727999999999994</c:v>
                </c:pt>
                <c:pt idx="28">
                  <c:v>69.727999999999994</c:v>
                </c:pt>
                <c:pt idx="29">
                  <c:v>69.727999999999994</c:v>
                </c:pt>
                <c:pt idx="30">
                  <c:v>69.727999999999994</c:v>
                </c:pt>
                <c:pt idx="31">
                  <c:v>69.727999999999994</c:v>
                </c:pt>
                <c:pt idx="32">
                  <c:v>69.727999999999994</c:v>
                </c:pt>
                <c:pt idx="33">
                  <c:v>69.727999999999994</c:v>
                </c:pt>
                <c:pt idx="34">
                  <c:v>69.727999999999994</c:v>
                </c:pt>
                <c:pt idx="35">
                  <c:v>69.727999999999994</c:v>
                </c:pt>
                <c:pt idx="36">
                  <c:v>69.727999999999994</c:v>
                </c:pt>
                <c:pt idx="37">
                  <c:v>69.727999999999994</c:v>
                </c:pt>
                <c:pt idx="38">
                  <c:v>69.727999999999994</c:v>
                </c:pt>
                <c:pt idx="39">
                  <c:v>69.727999999999994</c:v>
                </c:pt>
                <c:pt idx="40">
                  <c:v>69.727999999999994</c:v>
                </c:pt>
                <c:pt idx="41">
                  <c:v>69.727999999999994</c:v>
                </c:pt>
                <c:pt idx="42">
                  <c:v>69.771000000000001</c:v>
                </c:pt>
                <c:pt idx="43">
                  <c:v>69.771000000000001</c:v>
                </c:pt>
                <c:pt idx="44">
                  <c:v>69.771000000000001</c:v>
                </c:pt>
                <c:pt idx="45">
                  <c:v>69.771000000000001</c:v>
                </c:pt>
                <c:pt idx="46">
                  <c:v>69.771000000000001</c:v>
                </c:pt>
                <c:pt idx="47">
                  <c:v>69.771000000000001</c:v>
                </c:pt>
                <c:pt idx="48">
                  <c:v>69.771000000000001</c:v>
                </c:pt>
                <c:pt idx="49">
                  <c:v>69.771000000000001</c:v>
                </c:pt>
                <c:pt idx="50">
                  <c:v>69.771000000000001</c:v>
                </c:pt>
                <c:pt idx="51">
                  <c:v>69.771000000000001</c:v>
                </c:pt>
                <c:pt idx="52">
                  <c:v>69.771000000000001</c:v>
                </c:pt>
                <c:pt idx="53">
                  <c:v>69.771000000000001</c:v>
                </c:pt>
                <c:pt idx="54">
                  <c:v>69.771000000000001</c:v>
                </c:pt>
                <c:pt idx="55">
                  <c:v>69.771000000000001</c:v>
                </c:pt>
                <c:pt idx="56">
                  <c:v>69.771000000000001</c:v>
                </c:pt>
                <c:pt idx="57">
                  <c:v>69.771000000000001</c:v>
                </c:pt>
                <c:pt idx="58">
                  <c:v>69.771000000000001</c:v>
                </c:pt>
                <c:pt idx="59">
                  <c:v>69.813999999999993</c:v>
                </c:pt>
                <c:pt idx="60">
                  <c:v>69.771000000000001</c:v>
                </c:pt>
                <c:pt idx="61">
                  <c:v>69.771000000000001</c:v>
                </c:pt>
                <c:pt idx="62">
                  <c:v>69.813999999999993</c:v>
                </c:pt>
                <c:pt idx="63">
                  <c:v>69.813999999999993</c:v>
                </c:pt>
                <c:pt idx="64">
                  <c:v>69.813999999999993</c:v>
                </c:pt>
                <c:pt idx="65">
                  <c:v>69.813999999999993</c:v>
                </c:pt>
                <c:pt idx="66">
                  <c:v>69.813999999999993</c:v>
                </c:pt>
                <c:pt idx="67">
                  <c:v>69.813999999999993</c:v>
                </c:pt>
                <c:pt idx="68">
                  <c:v>69.813999999999993</c:v>
                </c:pt>
                <c:pt idx="69">
                  <c:v>69.813999999999993</c:v>
                </c:pt>
                <c:pt idx="70">
                  <c:v>69.813999999999993</c:v>
                </c:pt>
                <c:pt idx="71">
                  <c:v>69.813999999999993</c:v>
                </c:pt>
                <c:pt idx="72">
                  <c:v>69.813999999999993</c:v>
                </c:pt>
                <c:pt idx="73">
                  <c:v>69.813999999999993</c:v>
                </c:pt>
                <c:pt idx="74">
                  <c:v>69.813999999999993</c:v>
                </c:pt>
                <c:pt idx="75">
                  <c:v>69.813999999999993</c:v>
                </c:pt>
                <c:pt idx="76">
                  <c:v>69.813999999999993</c:v>
                </c:pt>
                <c:pt idx="77">
                  <c:v>69.85799999999999</c:v>
                </c:pt>
                <c:pt idx="78">
                  <c:v>69.813999999999993</c:v>
                </c:pt>
                <c:pt idx="79">
                  <c:v>69.85799999999999</c:v>
                </c:pt>
                <c:pt idx="80">
                  <c:v>69.85799999999999</c:v>
                </c:pt>
                <c:pt idx="81">
                  <c:v>69.85799999999999</c:v>
                </c:pt>
                <c:pt idx="82">
                  <c:v>69.85799999999999</c:v>
                </c:pt>
                <c:pt idx="83">
                  <c:v>69.85799999999999</c:v>
                </c:pt>
                <c:pt idx="84">
                  <c:v>69.85799999999999</c:v>
                </c:pt>
                <c:pt idx="85">
                  <c:v>69.85799999999999</c:v>
                </c:pt>
                <c:pt idx="86">
                  <c:v>69.85799999999999</c:v>
                </c:pt>
                <c:pt idx="87">
                  <c:v>69.85799999999999</c:v>
                </c:pt>
                <c:pt idx="88">
                  <c:v>69.85799999999999</c:v>
                </c:pt>
                <c:pt idx="89">
                  <c:v>69.85799999999999</c:v>
                </c:pt>
                <c:pt idx="90">
                  <c:v>69.85799999999999</c:v>
                </c:pt>
                <c:pt idx="91">
                  <c:v>69.85799999999999</c:v>
                </c:pt>
                <c:pt idx="92">
                  <c:v>69.85799999999999</c:v>
                </c:pt>
                <c:pt idx="93">
                  <c:v>69.85799999999999</c:v>
                </c:pt>
                <c:pt idx="94">
                  <c:v>69.85799999999999</c:v>
                </c:pt>
                <c:pt idx="95">
                  <c:v>69.85799999999999</c:v>
                </c:pt>
                <c:pt idx="96">
                  <c:v>69.85799999999999</c:v>
                </c:pt>
                <c:pt idx="97">
                  <c:v>69.85799999999999</c:v>
                </c:pt>
                <c:pt idx="98">
                  <c:v>69.900999999999996</c:v>
                </c:pt>
                <c:pt idx="99">
                  <c:v>69.900999999999996</c:v>
                </c:pt>
                <c:pt idx="100">
                  <c:v>69.900999999999996</c:v>
                </c:pt>
                <c:pt idx="101">
                  <c:v>69.900999999999996</c:v>
                </c:pt>
                <c:pt idx="102">
                  <c:v>69.900999999999996</c:v>
                </c:pt>
                <c:pt idx="103">
                  <c:v>69.900999999999996</c:v>
                </c:pt>
                <c:pt idx="104">
                  <c:v>69.900999999999996</c:v>
                </c:pt>
                <c:pt idx="105">
                  <c:v>69.900999999999996</c:v>
                </c:pt>
                <c:pt idx="106">
                  <c:v>69.900999999999996</c:v>
                </c:pt>
                <c:pt idx="107">
                  <c:v>69.900999999999996</c:v>
                </c:pt>
                <c:pt idx="108">
                  <c:v>69.900999999999996</c:v>
                </c:pt>
                <c:pt idx="109">
                  <c:v>69.900999999999996</c:v>
                </c:pt>
                <c:pt idx="110">
                  <c:v>69.900999999999996</c:v>
                </c:pt>
                <c:pt idx="111">
                  <c:v>69.900999999999996</c:v>
                </c:pt>
                <c:pt idx="112">
                  <c:v>69.942000000000007</c:v>
                </c:pt>
                <c:pt idx="113">
                  <c:v>69.900999999999996</c:v>
                </c:pt>
                <c:pt idx="114">
                  <c:v>69.942000000000007</c:v>
                </c:pt>
                <c:pt idx="115">
                  <c:v>69.942000000000007</c:v>
                </c:pt>
                <c:pt idx="116">
                  <c:v>69.942000000000007</c:v>
                </c:pt>
                <c:pt idx="117">
                  <c:v>69.942000000000007</c:v>
                </c:pt>
                <c:pt idx="118">
                  <c:v>69.942000000000007</c:v>
                </c:pt>
                <c:pt idx="119">
                  <c:v>69.942000000000007</c:v>
                </c:pt>
                <c:pt idx="120">
                  <c:v>69.942000000000007</c:v>
                </c:pt>
                <c:pt idx="121">
                  <c:v>69.942000000000007</c:v>
                </c:pt>
                <c:pt idx="122">
                  <c:v>69.942000000000007</c:v>
                </c:pt>
                <c:pt idx="123">
                  <c:v>69.942000000000007</c:v>
                </c:pt>
                <c:pt idx="124">
                  <c:v>69.942000000000007</c:v>
                </c:pt>
                <c:pt idx="125">
                  <c:v>69.942000000000007</c:v>
                </c:pt>
                <c:pt idx="126">
                  <c:v>69.942000000000007</c:v>
                </c:pt>
                <c:pt idx="127">
                  <c:v>69.942000000000007</c:v>
                </c:pt>
                <c:pt idx="128">
                  <c:v>69.942000000000007</c:v>
                </c:pt>
                <c:pt idx="129">
                  <c:v>69.942000000000007</c:v>
                </c:pt>
                <c:pt idx="130">
                  <c:v>69.942000000000007</c:v>
                </c:pt>
                <c:pt idx="131">
                  <c:v>69.942000000000007</c:v>
                </c:pt>
                <c:pt idx="132">
                  <c:v>69.942000000000007</c:v>
                </c:pt>
                <c:pt idx="133">
                  <c:v>69.942000000000007</c:v>
                </c:pt>
                <c:pt idx="134">
                  <c:v>69.942000000000007</c:v>
                </c:pt>
                <c:pt idx="135">
                  <c:v>69.985000000000014</c:v>
                </c:pt>
                <c:pt idx="136">
                  <c:v>69.985000000000014</c:v>
                </c:pt>
                <c:pt idx="137">
                  <c:v>69.985000000000014</c:v>
                </c:pt>
                <c:pt idx="138">
                  <c:v>69.985000000000014</c:v>
                </c:pt>
                <c:pt idx="139">
                  <c:v>69.985000000000014</c:v>
                </c:pt>
                <c:pt idx="140">
                  <c:v>69.985000000000014</c:v>
                </c:pt>
                <c:pt idx="141">
                  <c:v>69.985000000000014</c:v>
                </c:pt>
                <c:pt idx="142">
                  <c:v>69.985000000000014</c:v>
                </c:pt>
                <c:pt idx="143">
                  <c:v>69.985000000000014</c:v>
                </c:pt>
                <c:pt idx="144">
                  <c:v>69.985000000000014</c:v>
                </c:pt>
                <c:pt idx="145">
                  <c:v>69.985000000000014</c:v>
                </c:pt>
                <c:pt idx="146">
                  <c:v>69.985000000000014</c:v>
                </c:pt>
                <c:pt idx="147">
                  <c:v>69.985000000000014</c:v>
                </c:pt>
                <c:pt idx="148">
                  <c:v>69.985000000000014</c:v>
                </c:pt>
                <c:pt idx="149">
                  <c:v>69.985000000000014</c:v>
                </c:pt>
                <c:pt idx="150">
                  <c:v>69.985000000000014</c:v>
                </c:pt>
                <c:pt idx="151">
                  <c:v>69.985000000000014</c:v>
                </c:pt>
                <c:pt idx="152">
                  <c:v>69.985000000000014</c:v>
                </c:pt>
                <c:pt idx="153">
                  <c:v>70.028999999999982</c:v>
                </c:pt>
                <c:pt idx="154">
                  <c:v>70.028999999999982</c:v>
                </c:pt>
                <c:pt idx="155">
                  <c:v>70.028999999999982</c:v>
                </c:pt>
                <c:pt idx="156">
                  <c:v>70.028999999999982</c:v>
                </c:pt>
                <c:pt idx="157">
                  <c:v>70.028999999999982</c:v>
                </c:pt>
                <c:pt idx="158">
                  <c:v>70.028999999999982</c:v>
                </c:pt>
                <c:pt idx="159">
                  <c:v>70.028999999999982</c:v>
                </c:pt>
                <c:pt idx="160">
                  <c:v>70.028999999999982</c:v>
                </c:pt>
                <c:pt idx="161">
                  <c:v>70.028999999999982</c:v>
                </c:pt>
                <c:pt idx="162">
                  <c:v>70.028999999999982</c:v>
                </c:pt>
                <c:pt idx="163">
                  <c:v>70.028999999999982</c:v>
                </c:pt>
                <c:pt idx="164">
                  <c:v>70.028999999999982</c:v>
                </c:pt>
                <c:pt idx="165">
                  <c:v>70.028999999999982</c:v>
                </c:pt>
                <c:pt idx="166">
                  <c:v>70.028999999999982</c:v>
                </c:pt>
                <c:pt idx="167">
                  <c:v>70.028999999999982</c:v>
                </c:pt>
                <c:pt idx="168">
                  <c:v>70.028999999999982</c:v>
                </c:pt>
                <c:pt idx="169">
                  <c:v>70.028999999999982</c:v>
                </c:pt>
                <c:pt idx="170">
                  <c:v>70.028999999999982</c:v>
                </c:pt>
                <c:pt idx="171">
                  <c:v>70.028999999999982</c:v>
                </c:pt>
                <c:pt idx="172">
                  <c:v>70.028999999999982</c:v>
                </c:pt>
                <c:pt idx="173">
                  <c:v>70.072000000000003</c:v>
                </c:pt>
                <c:pt idx="174">
                  <c:v>70.072000000000003</c:v>
                </c:pt>
                <c:pt idx="175">
                  <c:v>70.072000000000003</c:v>
                </c:pt>
                <c:pt idx="176">
                  <c:v>70.072000000000003</c:v>
                </c:pt>
                <c:pt idx="177">
                  <c:v>70.072000000000003</c:v>
                </c:pt>
                <c:pt idx="178">
                  <c:v>70.072000000000003</c:v>
                </c:pt>
                <c:pt idx="179">
                  <c:v>70.072000000000003</c:v>
                </c:pt>
                <c:pt idx="180">
                  <c:v>70.072000000000003</c:v>
                </c:pt>
                <c:pt idx="181">
                  <c:v>70.072000000000003</c:v>
                </c:pt>
                <c:pt idx="182">
                  <c:v>70.072000000000003</c:v>
                </c:pt>
                <c:pt idx="183">
                  <c:v>70.072000000000003</c:v>
                </c:pt>
                <c:pt idx="184">
                  <c:v>70.072000000000003</c:v>
                </c:pt>
                <c:pt idx="185">
                  <c:v>70.072000000000003</c:v>
                </c:pt>
                <c:pt idx="186">
                  <c:v>70.072000000000003</c:v>
                </c:pt>
                <c:pt idx="187">
                  <c:v>70.072000000000003</c:v>
                </c:pt>
                <c:pt idx="188">
                  <c:v>70.072000000000003</c:v>
                </c:pt>
                <c:pt idx="189">
                  <c:v>70.072000000000003</c:v>
                </c:pt>
                <c:pt idx="190">
                  <c:v>70.072000000000003</c:v>
                </c:pt>
                <c:pt idx="191">
                  <c:v>70.072000000000003</c:v>
                </c:pt>
                <c:pt idx="192">
                  <c:v>70.114999999999995</c:v>
                </c:pt>
                <c:pt idx="193">
                  <c:v>70.114999999999995</c:v>
                </c:pt>
                <c:pt idx="194">
                  <c:v>70.072000000000003</c:v>
                </c:pt>
                <c:pt idx="195">
                  <c:v>70.072000000000003</c:v>
                </c:pt>
                <c:pt idx="196">
                  <c:v>70.114999999999995</c:v>
                </c:pt>
                <c:pt idx="197">
                  <c:v>70.114999999999995</c:v>
                </c:pt>
                <c:pt idx="198">
                  <c:v>70.114999999999995</c:v>
                </c:pt>
                <c:pt idx="199">
                  <c:v>70.114999999999995</c:v>
                </c:pt>
                <c:pt idx="200">
                  <c:v>70.114999999999995</c:v>
                </c:pt>
                <c:pt idx="201">
                  <c:v>70.114999999999995</c:v>
                </c:pt>
                <c:pt idx="202">
                  <c:v>70.114999999999995</c:v>
                </c:pt>
                <c:pt idx="203">
                  <c:v>70.114999999999995</c:v>
                </c:pt>
                <c:pt idx="204">
                  <c:v>70.114999999999995</c:v>
                </c:pt>
                <c:pt idx="205">
                  <c:v>70.114999999999995</c:v>
                </c:pt>
                <c:pt idx="206">
                  <c:v>70.114999999999995</c:v>
                </c:pt>
                <c:pt idx="207">
                  <c:v>70.114999999999995</c:v>
                </c:pt>
                <c:pt idx="208">
                  <c:v>70.114999999999995</c:v>
                </c:pt>
                <c:pt idx="209">
                  <c:v>70.114999999999995</c:v>
                </c:pt>
                <c:pt idx="210">
                  <c:v>70.114999999999995</c:v>
                </c:pt>
                <c:pt idx="211">
                  <c:v>70.114999999999995</c:v>
                </c:pt>
                <c:pt idx="212">
                  <c:v>70.114999999999995</c:v>
                </c:pt>
                <c:pt idx="213">
                  <c:v>70.114999999999995</c:v>
                </c:pt>
                <c:pt idx="214">
                  <c:v>70.114999999999995</c:v>
                </c:pt>
                <c:pt idx="215">
                  <c:v>70.157999999999987</c:v>
                </c:pt>
                <c:pt idx="216">
                  <c:v>70.157999999999987</c:v>
                </c:pt>
                <c:pt idx="217">
                  <c:v>70.114999999999995</c:v>
                </c:pt>
                <c:pt idx="218">
                  <c:v>70.114999999999995</c:v>
                </c:pt>
                <c:pt idx="219">
                  <c:v>70.157999999999987</c:v>
                </c:pt>
                <c:pt idx="220">
                  <c:v>70.157999999999987</c:v>
                </c:pt>
                <c:pt idx="221">
                  <c:v>70.157999999999987</c:v>
                </c:pt>
                <c:pt idx="222">
                  <c:v>70.157999999999987</c:v>
                </c:pt>
                <c:pt idx="223">
                  <c:v>70.157999999999987</c:v>
                </c:pt>
                <c:pt idx="224">
                  <c:v>70.157999999999987</c:v>
                </c:pt>
                <c:pt idx="225">
                  <c:v>70.157999999999987</c:v>
                </c:pt>
                <c:pt idx="226">
                  <c:v>70.157999999999987</c:v>
                </c:pt>
                <c:pt idx="227">
                  <c:v>70.157999999999987</c:v>
                </c:pt>
                <c:pt idx="228">
                  <c:v>70.157999999999987</c:v>
                </c:pt>
                <c:pt idx="229">
                  <c:v>70.157999999999987</c:v>
                </c:pt>
                <c:pt idx="230">
                  <c:v>70.157999999999987</c:v>
                </c:pt>
                <c:pt idx="231">
                  <c:v>70.157999999999987</c:v>
                </c:pt>
                <c:pt idx="232">
                  <c:v>70.157999999999987</c:v>
                </c:pt>
                <c:pt idx="233">
                  <c:v>70.157999999999987</c:v>
                </c:pt>
                <c:pt idx="234">
                  <c:v>70.157999999999987</c:v>
                </c:pt>
                <c:pt idx="235">
                  <c:v>70.200999999999993</c:v>
                </c:pt>
                <c:pt idx="236">
                  <c:v>70.200999999999993</c:v>
                </c:pt>
                <c:pt idx="237">
                  <c:v>70.157999999999987</c:v>
                </c:pt>
                <c:pt idx="238">
                  <c:v>70.200999999999993</c:v>
                </c:pt>
                <c:pt idx="239">
                  <c:v>70.200999999999993</c:v>
                </c:pt>
                <c:pt idx="240">
                  <c:v>70.200999999999993</c:v>
                </c:pt>
                <c:pt idx="241">
                  <c:v>70.200999999999993</c:v>
                </c:pt>
                <c:pt idx="242">
                  <c:v>70.200999999999993</c:v>
                </c:pt>
                <c:pt idx="243">
                  <c:v>70.200999999999993</c:v>
                </c:pt>
                <c:pt idx="244">
                  <c:v>70.200999999999993</c:v>
                </c:pt>
                <c:pt idx="245">
                  <c:v>70.200999999999993</c:v>
                </c:pt>
                <c:pt idx="246">
                  <c:v>70.200999999999993</c:v>
                </c:pt>
                <c:pt idx="247">
                  <c:v>70.200999999999993</c:v>
                </c:pt>
                <c:pt idx="248">
                  <c:v>70.200999999999993</c:v>
                </c:pt>
                <c:pt idx="249">
                  <c:v>70.200999999999993</c:v>
                </c:pt>
                <c:pt idx="250">
                  <c:v>70.200999999999993</c:v>
                </c:pt>
                <c:pt idx="251">
                  <c:v>70.200999999999993</c:v>
                </c:pt>
                <c:pt idx="252">
                  <c:v>70.200999999999993</c:v>
                </c:pt>
                <c:pt idx="253">
                  <c:v>70.200999999999993</c:v>
                </c:pt>
                <c:pt idx="254">
                  <c:v>70.200999999999993</c:v>
                </c:pt>
                <c:pt idx="255">
                  <c:v>70.200999999999993</c:v>
                </c:pt>
                <c:pt idx="256">
                  <c:v>70.242999999999995</c:v>
                </c:pt>
                <c:pt idx="257">
                  <c:v>70.242999999999995</c:v>
                </c:pt>
                <c:pt idx="258">
                  <c:v>70.242999999999995</c:v>
                </c:pt>
                <c:pt idx="259">
                  <c:v>70.242999999999995</c:v>
                </c:pt>
                <c:pt idx="260">
                  <c:v>70.242999999999995</c:v>
                </c:pt>
                <c:pt idx="261">
                  <c:v>70.242999999999995</c:v>
                </c:pt>
                <c:pt idx="262">
                  <c:v>70.242999999999995</c:v>
                </c:pt>
                <c:pt idx="263">
                  <c:v>70.242999999999995</c:v>
                </c:pt>
                <c:pt idx="264">
                  <c:v>70.242999999999995</c:v>
                </c:pt>
                <c:pt idx="265">
                  <c:v>70.242999999999995</c:v>
                </c:pt>
                <c:pt idx="266">
                  <c:v>70.242999999999995</c:v>
                </c:pt>
                <c:pt idx="267">
                  <c:v>70.242999999999995</c:v>
                </c:pt>
                <c:pt idx="268">
                  <c:v>70.242999999999995</c:v>
                </c:pt>
                <c:pt idx="269">
                  <c:v>70.242999999999995</c:v>
                </c:pt>
                <c:pt idx="270">
                  <c:v>70.242999999999995</c:v>
                </c:pt>
                <c:pt idx="271">
                  <c:v>70.242999999999995</c:v>
                </c:pt>
                <c:pt idx="272">
                  <c:v>70.242999999999995</c:v>
                </c:pt>
                <c:pt idx="273">
                  <c:v>70.242999999999995</c:v>
                </c:pt>
                <c:pt idx="274">
                  <c:v>70.242999999999995</c:v>
                </c:pt>
                <c:pt idx="275">
                  <c:v>70.286000000000001</c:v>
                </c:pt>
                <c:pt idx="276">
                  <c:v>70.242999999999995</c:v>
                </c:pt>
                <c:pt idx="277">
                  <c:v>70.286000000000001</c:v>
                </c:pt>
                <c:pt idx="278">
                  <c:v>70.286000000000001</c:v>
                </c:pt>
                <c:pt idx="279">
                  <c:v>70.286000000000001</c:v>
                </c:pt>
                <c:pt idx="280">
                  <c:v>70.286000000000001</c:v>
                </c:pt>
                <c:pt idx="281">
                  <c:v>70.286000000000001</c:v>
                </c:pt>
                <c:pt idx="282">
                  <c:v>70.286000000000001</c:v>
                </c:pt>
                <c:pt idx="283">
                  <c:v>70.286000000000001</c:v>
                </c:pt>
                <c:pt idx="284">
                  <c:v>70.286000000000001</c:v>
                </c:pt>
                <c:pt idx="285">
                  <c:v>70.286000000000001</c:v>
                </c:pt>
                <c:pt idx="286">
                  <c:v>70.286000000000001</c:v>
                </c:pt>
                <c:pt idx="287">
                  <c:v>70.286000000000001</c:v>
                </c:pt>
                <c:pt idx="288">
                  <c:v>70.286000000000001</c:v>
                </c:pt>
                <c:pt idx="289">
                  <c:v>70.286000000000001</c:v>
                </c:pt>
                <c:pt idx="290">
                  <c:v>70.286000000000001</c:v>
                </c:pt>
                <c:pt idx="291">
                  <c:v>70.286000000000001</c:v>
                </c:pt>
                <c:pt idx="292">
                  <c:v>70.286000000000001</c:v>
                </c:pt>
                <c:pt idx="293">
                  <c:v>70.286000000000001</c:v>
                </c:pt>
                <c:pt idx="294">
                  <c:v>70.286000000000001</c:v>
                </c:pt>
                <c:pt idx="295">
                  <c:v>70.286000000000001</c:v>
                </c:pt>
                <c:pt idx="296">
                  <c:v>70.286000000000001</c:v>
                </c:pt>
                <c:pt idx="297">
                  <c:v>70.286000000000001</c:v>
                </c:pt>
                <c:pt idx="298">
                  <c:v>70.286000000000001</c:v>
                </c:pt>
                <c:pt idx="299">
                  <c:v>70.286000000000001</c:v>
                </c:pt>
                <c:pt idx="300">
                  <c:v>70.328999999999979</c:v>
                </c:pt>
                <c:pt idx="301">
                  <c:v>70.328999999999979</c:v>
                </c:pt>
                <c:pt idx="302">
                  <c:v>70.328999999999979</c:v>
                </c:pt>
                <c:pt idx="303">
                  <c:v>70.328999999999979</c:v>
                </c:pt>
                <c:pt idx="304">
                  <c:v>70.328999999999979</c:v>
                </c:pt>
                <c:pt idx="305">
                  <c:v>70.328999999999979</c:v>
                </c:pt>
                <c:pt idx="306">
                  <c:v>70.328999999999979</c:v>
                </c:pt>
                <c:pt idx="307">
                  <c:v>70.328999999999979</c:v>
                </c:pt>
                <c:pt idx="308">
                  <c:v>70.328999999999979</c:v>
                </c:pt>
                <c:pt idx="309">
                  <c:v>70.328999999999979</c:v>
                </c:pt>
                <c:pt idx="310">
                  <c:v>70.328999999999979</c:v>
                </c:pt>
                <c:pt idx="311">
                  <c:v>70.328999999999979</c:v>
                </c:pt>
                <c:pt idx="312">
                  <c:v>70.328999999999979</c:v>
                </c:pt>
                <c:pt idx="313">
                  <c:v>70.328999999999979</c:v>
                </c:pt>
                <c:pt idx="314">
                  <c:v>70.328999999999979</c:v>
                </c:pt>
                <c:pt idx="315">
                  <c:v>70.328999999999979</c:v>
                </c:pt>
                <c:pt idx="316">
                  <c:v>70.371999999999986</c:v>
                </c:pt>
                <c:pt idx="317">
                  <c:v>70.328999999999979</c:v>
                </c:pt>
                <c:pt idx="318">
                  <c:v>70.328999999999979</c:v>
                </c:pt>
                <c:pt idx="319">
                  <c:v>70.328999999999979</c:v>
                </c:pt>
                <c:pt idx="320">
                  <c:v>70.328999999999979</c:v>
                </c:pt>
                <c:pt idx="321">
                  <c:v>70.328999999999979</c:v>
                </c:pt>
                <c:pt idx="322">
                  <c:v>70.371999999999986</c:v>
                </c:pt>
                <c:pt idx="323">
                  <c:v>70.371999999999986</c:v>
                </c:pt>
                <c:pt idx="324">
                  <c:v>70.371999999999986</c:v>
                </c:pt>
                <c:pt idx="325">
                  <c:v>70.371999999999986</c:v>
                </c:pt>
                <c:pt idx="326">
                  <c:v>70.371999999999986</c:v>
                </c:pt>
                <c:pt idx="327">
                  <c:v>70.371999999999986</c:v>
                </c:pt>
                <c:pt idx="328">
                  <c:v>70.371999999999986</c:v>
                </c:pt>
                <c:pt idx="329">
                  <c:v>70.371999999999986</c:v>
                </c:pt>
                <c:pt idx="330">
                  <c:v>70.371999999999986</c:v>
                </c:pt>
                <c:pt idx="331">
                  <c:v>70.371999999999986</c:v>
                </c:pt>
                <c:pt idx="332">
                  <c:v>70.371999999999986</c:v>
                </c:pt>
                <c:pt idx="333">
                  <c:v>70.371999999999986</c:v>
                </c:pt>
                <c:pt idx="334">
                  <c:v>70.371999999999986</c:v>
                </c:pt>
                <c:pt idx="335">
                  <c:v>70.371999999999986</c:v>
                </c:pt>
                <c:pt idx="336">
                  <c:v>70.371999999999986</c:v>
                </c:pt>
                <c:pt idx="337">
                  <c:v>70.371999999999986</c:v>
                </c:pt>
                <c:pt idx="338">
                  <c:v>70.371999999999986</c:v>
                </c:pt>
                <c:pt idx="339">
                  <c:v>70.371999999999986</c:v>
                </c:pt>
                <c:pt idx="340">
                  <c:v>70.371999999999986</c:v>
                </c:pt>
                <c:pt idx="341">
                  <c:v>70.415999999999997</c:v>
                </c:pt>
                <c:pt idx="342">
                  <c:v>70.415999999999997</c:v>
                </c:pt>
                <c:pt idx="343">
                  <c:v>70.415999999999997</c:v>
                </c:pt>
                <c:pt idx="344">
                  <c:v>70.415999999999997</c:v>
                </c:pt>
                <c:pt idx="345">
                  <c:v>70.415999999999997</c:v>
                </c:pt>
                <c:pt idx="346">
                  <c:v>70.415999999999997</c:v>
                </c:pt>
                <c:pt idx="347">
                  <c:v>70.415999999999997</c:v>
                </c:pt>
                <c:pt idx="348">
                  <c:v>70.415999999999997</c:v>
                </c:pt>
                <c:pt idx="349">
                  <c:v>70.415999999999997</c:v>
                </c:pt>
                <c:pt idx="350">
                  <c:v>70.415999999999997</c:v>
                </c:pt>
                <c:pt idx="351">
                  <c:v>70.415999999999997</c:v>
                </c:pt>
                <c:pt idx="352">
                  <c:v>70.415999999999997</c:v>
                </c:pt>
                <c:pt idx="353">
                  <c:v>70.415999999999997</c:v>
                </c:pt>
                <c:pt idx="354">
                  <c:v>70.415999999999997</c:v>
                </c:pt>
                <c:pt idx="355">
                  <c:v>70.415999999999997</c:v>
                </c:pt>
                <c:pt idx="356">
                  <c:v>70.415999999999997</c:v>
                </c:pt>
                <c:pt idx="357">
                  <c:v>70.415999999999997</c:v>
                </c:pt>
                <c:pt idx="358">
                  <c:v>70.415999999999997</c:v>
                </c:pt>
                <c:pt idx="359">
                  <c:v>70.415999999999997</c:v>
                </c:pt>
                <c:pt idx="360">
                  <c:v>70.415999999999997</c:v>
                </c:pt>
                <c:pt idx="361">
                  <c:v>70.415999999999997</c:v>
                </c:pt>
                <c:pt idx="362">
                  <c:v>70.415999999999997</c:v>
                </c:pt>
                <c:pt idx="363">
                  <c:v>70.415999999999997</c:v>
                </c:pt>
                <c:pt idx="364">
                  <c:v>70.459000000000003</c:v>
                </c:pt>
                <c:pt idx="365">
                  <c:v>70.415999999999997</c:v>
                </c:pt>
                <c:pt idx="366">
                  <c:v>70.459000000000003</c:v>
                </c:pt>
                <c:pt idx="367">
                  <c:v>70.459000000000003</c:v>
                </c:pt>
                <c:pt idx="368">
                  <c:v>70.459000000000003</c:v>
                </c:pt>
                <c:pt idx="369">
                  <c:v>70.459000000000003</c:v>
                </c:pt>
                <c:pt idx="370">
                  <c:v>70.459000000000003</c:v>
                </c:pt>
                <c:pt idx="371">
                  <c:v>70.459000000000003</c:v>
                </c:pt>
                <c:pt idx="372">
                  <c:v>70.459000000000003</c:v>
                </c:pt>
                <c:pt idx="373">
                  <c:v>70.459000000000003</c:v>
                </c:pt>
                <c:pt idx="374">
                  <c:v>70.459000000000003</c:v>
                </c:pt>
                <c:pt idx="375">
                  <c:v>70.459000000000003</c:v>
                </c:pt>
                <c:pt idx="376">
                  <c:v>70.459000000000003</c:v>
                </c:pt>
                <c:pt idx="377">
                  <c:v>70.459000000000003</c:v>
                </c:pt>
                <c:pt idx="378">
                  <c:v>70.459000000000003</c:v>
                </c:pt>
                <c:pt idx="379">
                  <c:v>70.459000000000003</c:v>
                </c:pt>
                <c:pt idx="380">
                  <c:v>70.459000000000003</c:v>
                </c:pt>
                <c:pt idx="381">
                  <c:v>70.459000000000003</c:v>
                </c:pt>
                <c:pt idx="382">
                  <c:v>70.459000000000003</c:v>
                </c:pt>
                <c:pt idx="383">
                  <c:v>70.459000000000003</c:v>
                </c:pt>
                <c:pt idx="384">
                  <c:v>70.459000000000003</c:v>
                </c:pt>
                <c:pt idx="385">
                  <c:v>70.459000000000003</c:v>
                </c:pt>
                <c:pt idx="386">
                  <c:v>70.501999999999995</c:v>
                </c:pt>
                <c:pt idx="387">
                  <c:v>70.501999999999995</c:v>
                </c:pt>
                <c:pt idx="388">
                  <c:v>70.459000000000003</c:v>
                </c:pt>
                <c:pt idx="389">
                  <c:v>70.501999999999995</c:v>
                </c:pt>
                <c:pt idx="390">
                  <c:v>70.459000000000003</c:v>
                </c:pt>
                <c:pt idx="391">
                  <c:v>70.501999999999995</c:v>
                </c:pt>
                <c:pt idx="392">
                  <c:v>70.501999999999995</c:v>
                </c:pt>
                <c:pt idx="393">
                  <c:v>70.501999999999995</c:v>
                </c:pt>
                <c:pt idx="394">
                  <c:v>70.501999999999995</c:v>
                </c:pt>
                <c:pt idx="395">
                  <c:v>70.501999999999995</c:v>
                </c:pt>
                <c:pt idx="396">
                  <c:v>70.501999999999995</c:v>
                </c:pt>
                <c:pt idx="397">
                  <c:v>70.501999999999995</c:v>
                </c:pt>
                <c:pt idx="398">
                  <c:v>70.501999999999995</c:v>
                </c:pt>
                <c:pt idx="399">
                  <c:v>70.501999999999995</c:v>
                </c:pt>
                <c:pt idx="400">
                  <c:v>70.501999999999995</c:v>
                </c:pt>
                <c:pt idx="401">
                  <c:v>70.501999999999995</c:v>
                </c:pt>
                <c:pt idx="402">
                  <c:v>70.501999999999995</c:v>
                </c:pt>
                <c:pt idx="403">
                  <c:v>70.501999999999995</c:v>
                </c:pt>
                <c:pt idx="404">
                  <c:v>70.501999999999995</c:v>
                </c:pt>
                <c:pt idx="405">
                  <c:v>70.501999999999995</c:v>
                </c:pt>
                <c:pt idx="406">
                  <c:v>70.501999999999995</c:v>
                </c:pt>
                <c:pt idx="407">
                  <c:v>70.501999999999995</c:v>
                </c:pt>
                <c:pt idx="408">
                  <c:v>70.543000000000006</c:v>
                </c:pt>
                <c:pt idx="409">
                  <c:v>70.543000000000006</c:v>
                </c:pt>
                <c:pt idx="410">
                  <c:v>70.543000000000006</c:v>
                </c:pt>
                <c:pt idx="411">
                  <c:v>70.543000000000006</c:v>
                </c:pt>
                <c:pt idx="412">
                  <c:v>70.501999999999995</c:v>
                </c:pt>
                <c:pt idx="413">
                  <c:v>70.543000000000006</c:v>
                </c:pt>
                <c:pt idx="414">
                  <c:v>70.543000000000006</c:v>
                </c:pt>
                <c:pt idx="415">
                  <c:v>70.543000000000006</c:v>
                </c:pt>
                <c:pt idx="416">
                  <c:v>70.543000000000006</c:v>
                </c:pt>
                <c:pt idx="417">
                  <c:v>70.543000000000006</c:v>
                </c:pt>
                <c:pt idx="418">
                  <c:v>70.543000000000006</c:v>
                </c:pt>
                <c:pt idx="419">
                  <c:v>70.543000000000006</c:v>
                </c:pt>
                <c:pt idx="420">
                  <c:v>70.543000000000006</c:v>
                </c:pt>
                <c:pt idx="421">
                  <c:v>70.543000000000006</c:v>
                </c:pt>
                <c:pt idx="422">
                  <c:v>70.543000000000006</c:v>
                </c:pt>
                <c:pt idx="423">
                  <c:v>70.543000000000006</c:v>
                </c:pt>
                <c:pt idx="424">
                  <c:v>70.543000000000006</c:v>
                </c:pt>
                <c:pt idx="425">
                  <c:v>70.543000000000006</c:v>
                </c:pt>
                <c:pt idx="426">
                  <c:v>70.543000000000006</c:v>
                </c:pt>
                <c:pt idx="427">
                  <c:v>70.587000000000003</c:v>
                </c:pt>
                <c:pt idx="428">
                  <c:v>70.543000000000006</c:v>
                </c:pt>
                <c:pt idx="429">
                  <c:v>70.587000000000003</c:v>
                </c:pt>
                <c:pt idx="430">
                  <c:v>70.587000000000003</c:v>
                </c:pt>
                <c:pt idx="431">
                  <c:v>70.587000000000003</c:v>
                </c:pt>
                <c:pt idx="432">
                  <c:v>70.587000000000003</c:v>
                </c:pt>
                <c:pt idx="433">
                  <c:v>70.587000000000003</c:v>
                </c:pt>
                <c:pt idx="434">
                  <c:v>70.587000000000003</c:v>
                </c:pt>
                <c:pt idx="435">
                  <c:v>70.587000000000003</c:v>
                </c:pt>
                <c:pt idx="436">
                  <c:v>70.587000000000003</c:v>
                </c:pt>
                <c:pt idx="437">
                  <c:v>70.587000000000003</c:v>
                </c:pt>
                <c:pt idx="438">
                  <c:v>70.587000000000003</c:v>
                </c:pt>
                <c:pt idx="439">
                  <c:v>70.587000000000003</c:v>
                </c:pt>
                <c:pt idx="440">
                  <c:v>70.587000000000003</c:v>
                </c:pt>
                <c:pt idx="441">
                  <c:v>70.587000000000003</c:v>
                </c:pt>
                <c:pt idx="442">
                  <c:v>70.587000000000003</c:v>
                </c:pt>
                <c:pt idx="443">
                  <c:v>70.587000000000003</c:v>
                </c:pt>
                <c:pt idx="444">
                  <c:v>70.587000000000003</c:v>
                </c:pt>
                <c:pt idx="445">
                  <c:v>70.587000000000003</c:v>
                </c:pt>
                <c:pt idx="446">
                  <c:v>70.587000000000003</c:v>
                </c:pt>
                <c:pt idx="447">
                  <c:v>70.587000000000003</c:v>
                </c:pt>
                <c:pt idx="448">
                  <c:v>70.587000000000003</c:v>
                </c:pt>
                <c:pt idx="449">
                  <c:v>70.587000000000003</c:v>
                </c:pt>
                <c:pt idx="450">
                  <c:v>70.63</c:v>
                </c:pt>
                <c:pt idx="451">
                  <c:v>70.63</c:v>
                </c:pt>
                <c:pt idx="452">
                  <c:v>70.587000000000003</c:v>
                </c:pt>
                <c:pt idx="453">
                  <c:v>70.63</c:v>
                </c:pt>
                <c:pt idx="454">
                  <c:v>70.63</c:v>
                </c:pt>
                <c:pt idx="455">
                  <c:v>70.63</c:v>
                </c:pt>
                <c:pt idx="456">
                  <c:v>70.63</c:v>
                </c:pt>
                <c:pt idx="457">
                  <c:v>70.63</c:v>
                </c:pt>
                <c:pt idx="458">
                  <c:v>70.63</c:v>
                </c:pt>
                <c:pt idx="459">
                  <c:v>70.63</c:v>
                </c:pt>
                <c:pt idx="460">
                  <c:v>70.63</c:v>
                </c:pt>
                <c:pt idx="461">
                  <c:v>70.63</c:v>
                </c:pt>
                <c:pt idx="462">
                  <c:v>70.63</c:v>
                </c:pt>
                <c:pt idx="463">
                  <c:v>70.63</c:v>
                </c:pt>
                <c:pt idx="464">
                  <c:v>70.63</c:v>
                </c:pt>
                <c:pt idx="465">
                  <c:v>70.63</c:v>
                </c:pt>
                <c:pt idx="466">
                  <c:v>70.63</c:v>
                </c:pt>
                <c:pt idx="467">
                  <c:v>70.63</c:v>
                </c:pt>
                <c:pt idx="468">
                  <c:v>70.63</c:v>
                </c:pt>
                <c:pt idx="469">
                  <c:v>70.63</c:v>
                </c:pt>
                <c:pt idx="470">
                  <c:v>70.63</c:v>
                </c:pt>
                <c:pt idx="471">
                  <c:v>70.63</c:v>
                </c:pt>
                <c:pt idx="472">
                  <c:v>70.63</c:v>
                </c:pt>
                <c:pt idx="473">
                  <c:v>70.63</c:v>
                </c:pt>
                <c:pt idx="474">
                  <c:v>70.63</c:v>
                </c:pt>
                <c:pt idx="475">
                  <c:v>70.63</c:v>
                </c:pt>
                <c:pt idx="476">
                  <c:v>70.672999999999988</c:v>
                </c:pt>
                <c:pt idx="477">
                  <c:v>70.672999999999988</c:v>
                </c:pt>
                <c:pt idx="478">
                  <c:v>70.63</c:v>
                </c:pt>
                <c:pt idx="479">
                  <c:v>70.672999999999988</c:v>
                </c:pt>
                <c:pt idx="480">
                  <c:v>70.672999999999988</c:v>
                </c:pt>
                <c:pt idx="481">
                  <c:v>70.672999999999988</c:v>
                </c:pt>
                <c:pt idx="482">
                  <c:v>70.672999999999988</c:v>
                </c:pt>
                <c:pt idx="483">
                  <c:v>70.672999999999988</c:v>
                </c:pt>
                <c:pt idx="484">
                  <c:v>70.672999999999988</c:v>
                </c:pt>
                <c:pt idx="485">
                  <c:v>70.672999999999988</c:v>
                </c:pt>
                <c:pt idx="486">
                  <c:v>70.672999999999988</c:v>
                </c:pt>
                <c:pt idx="487">
                  <c:v>70.672999999999988</c:v>
                </c:pt>
                <c:pt idx="488">
                  <c:v>70.672999999999988</c:v>
                </c:pt>
                <c:pt idx="489">
                  <c:v>70.672999999999988</c:v>
                </c:pt>
                <c:pt idx="490">
                  <c:v>70.672999999999988</c:v>
                </c:pt>
                <c:pt idx="491">
                  <c:v>70.672999999999988</c:v>
                </c:pt>
                <c:pt idx="492">
                  <c:v>70.672999999999988</c:v>
                </c:pt>
                <c:pt idx="493">
                  <c:v>70.672999999999988</c:v>
                </c:pt>
                <c:pt idx="494">
                  <c:v>70.672999999999988</c:v>
                </c:pt>
                <c:pt idx="495">
                  <c:v>70.672999999999988</c:v>
                </c:pt>
                <c:pt idx="496">
                  <c:v>70.672999999999988</c:v>
                </c:pt>
                <c:pt idx="497">
                  <c:v>70.672999999999988</c:v>
                </c:pt>
                <c:pt idx="498">
                  <c:v>70.715999999999994</c:v>
                </c:pt>
                <c:pt idx="499">
                  <c:v>70.672999999999988</c:v>
                </c:pt>
                <c:pt idx="500">
                  <c:v>70.715999999999994</c:v>
                </c:pt>
                <c:pt idx="501">
                  <c:v>70.715999999999994</c:v>
                </c:pt>
                <c:pt idx="502">
                  <c:v>70.715999999999994</c:v>
                </c:pt>
                <c:pt idx="503">
                  <c:v>70.715999999999994</c:v>
                </c:pt>
                <c:pt idx="504">
                  <c:v>70.715999999999994</c:v>
                </c:pt>
                <c:pt idx="505">
                  <c:v>70.715999999999994</c:v>
                </c:pt>
                <c:pt idx="506">
                  <c:v>70.715999999999994</c:v>
                </c:pt>
                <c:pt idx="507">
                  <c:v>70.715999999999994</c:v>
                </c:pt>
                <c:pt idx="508">
                  <c:v>70.715999999999994</c:v>
                </c:pt>
                <c:pt idx="509">
                  <c:v>70.715999999999994</c:v>
                </c:pt>
                <c:pt idx="510">
                  <c:v>70.715999999999994</c:v>
                </c:pt>
                <c:pt idx="511">
                  <c:v>70.715999999999994</c:v>
                </c:pt>
                <c:pt idx="512">
                  <c:v>70.715999999999994</c:v>
                </c:pt>
                <c:pt idx="513">
                  <c:v>70.715999999999994</c:v>
                </c:pt>
                <c:pt idx="514">
                  <c:v>70.715999999999994</c:v>
                </c:pt>
                <c:pt idx="515">
                  <c:v>70.715999999999994</c:v>
                </c:pt>
                <c:pt idx="516">
                  <c:v>70.715999999999994</c:v>
                </c:pt>
                <c:pt idx="517">
                  <c:v>70.715999999999994</c:v>
                </c:pt>
                <c:pt idx="518">
                  <c:v>70.759</c:v>
                </c:pt>
                <c:pt idx="519">
                  <c:v>70.759</c:v>
                </c:pt>
                <c:pt idx="520">
                  <c:v>70.759</c:v>
                </c:pt>
                <c:pt idx="521">
                  <c:v>70.759</c:v>
                </c:pt>
                <c:pt idx="522">
                  <c:v>70.759</c:v>
                </c:pt>
                <c:pt idx="523">
                  <c:v>70.759</c:v>
                </c:pt>
                <c:pt idx="524">
                  <c:v>70.759</c:v>
                </c:pt>
                <c:pt idx="525">
                  <c:v>70.759</c:v>
                </c:pt>
                <c:pt idx="526">
                  <c:v>70.759</c:v>
                </c:pt>
                <c:pt idx="527">
                  <c:v>70.759</c:v>
                </c:pt>
                <c:pt idx="528">
                  <c:v>70.759</c:v>
                </c:pt>
                <c:pt idx="529">
                  <c:v>70.759</c:v>
                </c:pt>
                <c:pt idx="530">
                  <c:v>70.759</c:v>
                </c:pt>
                <c:pt idx="531">
                  <c:v>70.759</c:v>
                </c:pt>
                <c:pt idx="532">
                  <c:v>70.759</c:v>
                </c:pt>
                <c:pt idx="533">
                  <c:v>70.759</c:v>
                </c:pt>
                <c:pt idx="534">
                  <c:v>70.759</c:v>
                </c:pt>
                <c:pt idx="535">
                  <c:v>70.759</c:v>
                </c:pt>
                <c:pt idx="536">
                  <c:v>70.759</c:v>
                </c:pt>
                <c:pt idx="537">
                  <c:v>70.759</c:v>
                </c:pt>
                <c:pt idx="538">
                  <c:v>70.759</c:v>
                </c:pt>
                <c:pt idx="539">
                  <c:v>70.759</c:v>
                </c:pt>
                <c:pt idx="540">
                  <c:v>70.759</c:v>
                </c:pt>
                <c:pt idx="541">
                  <c:v>70.759</c:v>
                </c:pt>
                <c:pt idx="542">
                  <c:v>70.759</c:v>
                </c:pt>
                <c:pt idx="543">
                  <c:v>70.802999999999983</c:v>
                </c:pt>
                <c:pt idx="544">
                  <c:v>70.759</c:v>
                </c:pt>
                <c:pt idx="545">
                  <c:v>70.802999999999983</c:v>
                </c:pt>
                <c:pt idx="546">
                  <c:v>70.759</c:v>
                </c:pt>
                <c:pt idx="547">
                  <c:v>70.759</c:v>
                </c:pt>
                <c:pt idx="548">
                  <c:v>70.802999999999983</c:v>
                </c:pt>
                <c:pt idx="549">
                  <c:v>70.802999999999983</c:v>
                </c:pt>
                <c:pt idx="550">
                  <c:v>70.759</c:v>
                </c:pt>
                <c:pt idx="551">
                  <c:v>70.802999999999983</c:v>
                </c:pt>
                <c:pt idx="552">
                  <c:v>70.802999999999983</c:v>
                </c:pt>
                <c:pt idx="553">
                  <c:v>70.802999999999983</c:v>
                </c:pt>
                <c:pt idx="554">
                  <c:v>70.802999999999983</c:v>
                </c:pt>
                <c:pt idx="555">
                  <c:v>70.802999999999983</c:v>
                </c:pt>
                <c:pt idx="556">
                  <c:v>70.802999999999983</c:v>
                </c:pt>
                <c:pt idx="557">
                  <c:v>70.802999999999983</c:v>
                </c:pt>
                <c:pt idx="558">
                  <c:v>70.802999999999983</c:v>
                </c:pt>
                <c:pt idx="559">
                  <c:v>70.802999999999983</c:v>
                </c:pt>
                <c:pt idx="560">
                  <c:v>70.802999999999983</c:v>
                </c:pt>
                <c:pt idx="561">
                  <c:v>70.802999999999983</c:v>
                </c:pt>
                <c:pt idx="562">
                  <c:v>70.802999999999983</c:v>
                </c:pt>
                <c:pt idx="563">
                  <c:v>70.802999999999983</c:v>
                </c:pt>
                <c:pt idx="564">
                  <c:v>70.846000000000004</c:v>
                </c:pt>
                <c:pt idx="565">
                  <c:v>70.846000000000004</c:v>
                </c:pt>
                <c:pt idx="566">
                  <c:v>70.802999999999983</c:v>
                </c:pt>
                <c:pt idx="567">
                  <c:v>70.802999999999983</c:v>
                </c:pt>
                <c:pt idx="568">
                  <c:v>70.802999999999983</c:v>
                </c:pt>
                <c:pt idx="569">
                  <c:v>70.846000000000004</c:v>
                </c:pt>
                <c:pt idx="570">
                  <c:v>70.802999999999983</c:v>
                </c:pt>
                <c:pt idx="571">
                  <c:v>70.802999999999983</c:v>
                </c:pt>
                <c:pt idx="572">
                  <c:v>70.846000000000004</c:v>
                </c:pt>
                <c:pt idx="573">
                  <c:v>70.846000000000004</c:v>
                </c:pt>
                <c:pt idx="574">
                  <c:v>70.846000000000004</c:v>
                </c:pt>
                <c:pt idx="575">
                  <c:v>70.846000000000004</c:v>
                </c:pt>
                <c:pt idx="576">
                  <c:v>70.846000000000004</c:v>
                </c:pt>
                <c:pt idx="577">
                  <c:v>70.846000000000004</c:v>
                </c:pt>
                <c:pt idx="578">
                  <c:v>70.846000000000004</c:v>
                </c:pt>
                <c:pt idx="579">
                  <c:v>70.846000000000004</c:v>
                </c:pt>
                <c:pt idx="580">
                  <c:v>70.846000000000004</c:v>
                </c:pt>
                <c:pt idx="581">
                  <c:v>70.846000000000004</c:v>
                </c:pt>
                <c:pt idx="582">
                  <c:v>70.846000000000004</c:v>
                </c:pt>
                <c:pt idx="583">
                  <c:v>70.846000000000004</c:v>
                </c:pt>
                <c:pt idx="584">
                  <c:v>70.846000000000004</c:v>
                </c:pt>
                <c:pt idx="585">
                  <c:v>70.846000000000004</c:v>
                </c:pt>
                <c:pt idx="586">
                  <c:v>70.846000000000004</c:v>
                </c:pt>
                <c:pt idx="587">
                  <c:v>70.846000000000004</c:v>
                </c:pt>
                <c:pt idx="588">
                  <c:v>70.846000000000004</c:v>
                </c:pt>
                <c:pt idx="589">
                  <c:v>70.846000000000004</c:v>
                </c:pt>
                <c:pt idx="590">
                  <c:v>70.846000000000004</c:v>
                </c:pt>
                <c:pt idx="591">
                  <c:v>70.846000000000004</c:v>
                </c:pt>
                <c:pt idx="592">
                  <c:v>70.846000000000004</c:v>
                </c:pt>
                <c:pt idx="593">
                  <c:v>70.846000000000004</c:v>
                </c:pt>
                <c:pt idx="594">
                  <c:v>70.887</c:v>
                </c:pt>
                <c:pt idx="595">
                  <c:v>70.846000000000004</c:v>
                </c:pt>
                <c:pt idx="596">
                  <c:v>70.887</c:v>
                </c:pt>
                <c:pt idx="597">
                  <c:v>70.887</c:v>
                </c:pt>
                <c:pt idx="598">
                  <c:v>70.887</c:v>
                </c:pt>
                <c:pt idx="599">
                  <c:v>70.887</c:v>
                </c:pt>
                <c:pt idx="600">
                  <c:v>70.887</c:v>
                </c:pt>
                <c:pt idx="601">
                  <c:v>70.887</c:v>
                </c:pt>
                <c:pt idx="602">
                  <c:v>70.887</c:v>
                </c:pt>
                <c:pt idx="603">
                  <c:v>70.887</c:v>
                </c:pt>
                <c:pt idx="604">
                  <c:v>70.887</c:v>
                </c:pt>
                <c:pt idx="605">
                  <c:v>70.887</c:v>
                </c:pt>
                <c:pt idx="606">
                  <c:v>70.887</c:v>
                </c:pt>
                <c:pt idx="607">
                  <c:v>70.887</c:v>
                </c:pt>
                <c:pt idx="608">
                  <c:v>70.887</c:v>
                </c:pt>
                <c:pt idx="609">
                  <c:v>70.887</c:v>
                </c:pt>
                <c:pt idx="610">
                  <c:v>70.930000000000007</c:v>
                </c:pt>
                <c:pt idx="611">
                  <c:v>70.930000000000007</c:v>
                </c:pt>
                <c:pt idx="612">
                  <c:v>70.887</c:v>
                </c:pt>
                <c:pt idx="613">
                  <c:v>70.930000000000007</c:v>
                </c:pt>
                <c:pt idx="614">
                  <c:v>70.930000000000007</c:v>
                </c:pt>
                <c:pt idx="615">
                  <c:v>70.930000000000007</c:v>
                </c:pt>
                <c:pt idx="616">
                  <c:v>70.930000000000007</c:v>
                </c:pt>
                <c:pt idx="617">
                  <c:v>70.930000000000007</c:v>
                </c:pt>
                <c:pt idx="618">
                  <c:v>70.930000000000007</c:v>
                </c:pt>
                <c:pt idx="619">
                  <c:v>70.930000000000007</c:v>
                </c:pt>
                <c:pt idx="620">
                  <c:v>70.930000000000007</c:v>
                </c:pt>
                <c:pt idx="621">
                  <c:v>70.930000000000007</c:v>
                </c:pt>
                <c:pt idx="622">
                  <c:v>70.930000000000007</c:v>
                </c:pt>
                <c:pt idx="623">
                  <c:v>70.930000000000007</c:v>
                </c:pt>
                <c:pt idx="624">
                  <c:v>70.930000000000007</c:v>
                </c:pt>
                <c:pt idx="625">
                  <c:v>70.930000000000007</c:v>
                </c:pt>
                <c:pt idx="626">
                  <c:v>70.930000000000007</c:v>
                </c:pt>
                <c:pt idx="627">
                  <c:v>70.930000000000007</c:v>
                </c:pt>
                <c:pt idx="628">
                  <c:v>70.930000000000007</c:v>
                </c:pt>
                <c:pt idx="629">
                  <c:v>70.930000000000007</c:v>
                </c:pt>
                <c:pt idx="630">
                  <c:v>70.930000000000007</c:v>
                </c:pt>
                <c:pt idx="631">
                  <c:v>70.930000000000007</c:v>
                </c:pt>
                <c:pt idx="632">
                  <c:v>70.930000000000007</c:v>
                </c:pt>
                <c:pt idx="633">
                  <c:v>70.974000000000004</c:v>
                </c:pt>
                <c:pt idx="634">
                  <c:v>70.930000000000007</c:v>
                </c:pt>
                <c:pt idx="635">
                  <c:v>70.974000000000004</c:v>
                </c:pt>
                <c:pt idx="636">
                  <c:v>70.974000000000004</c:v>
                </c:pt>
                <c:pt idx="637">
                  <c:v>70.974000000000004</c:v>
                </c:pt>
                <c:pt idx="638">
                  <c:v>70.974000000000004</c:v>
                </c:pt>
                <c:pt idx="639">
                  <c:v>70.974000000000004</c:v>
                </c:pt>
                <c:pt idx="640">
                  <c:v>70.974000000000004</c:v>
                </c:pt>
                <c:pt idx="641">
                  <c:v>70.974000000000004</c:v>
                </c:pt>
                <c:pt idx="642">
                  <c:v>70.974000000000004</c:v>
                </c:pt>
                <c:pt idx="643">
                  <c:v>70.974000000000004</c:v>
                </c:pt>
                <c:pt idx="644">
                  <c:v>70.974000000000004</c:v>
                </c:pt>
                <c:pt idx="645">
                  <c:v>70.974000000000004</c:v>
                </c:pt>
                <c:pt idx="646">
                  <c:v>70.974000000000004</c:v>
                </c:pt>
                <c:pt idx="647">
                  <c:v>70.974000000000004</c:v>
                </c:pt>
                <c:pt idx="648">
                  <c:v>70.974000000000004</c:v>
                </c:pt>
                <c:pt idx="649">
                  <c:v>70.974000000000004</c:v>
                </c:pt>
                <c:pt idx="650">
                  <c:v>70.974000000000004</c:v>
                </c:pt>
                <c:pt idx="651">
                  <c:v>71.016999999999996</c:v>
                </c:pt>
                <c:pt idx="652">
                  <c:v>70.974000000000004</c:v>
                </c:pt>
                <c:pt idx="653">
                  <c:v>70.974000000000004</c:v>
                </c:pt>
                <c:pt idx="654">
                  <c:v>70.974000000000004</c:v>
                </c:pt>
                <c:pt idx="655">
                  <c:v>71.016999999999996</c:v>
                </c:pt>
                <c:pt idx="656">
                  <c:v>70.974000000000004</c:v>
                </c:pt>
                <c:pt idx="657">
                  <c:v>71.016999999999996</c:v>
                </c:pt>
                <c:pt idx="658">
                  <c:v>71.016999999999996</c:v>
                </c:pt>
                <c:pt idx="659">
                  <c:v>71.016999999999996</c:v>
                </c:pt>
                <c:pt idx="660">
                  <c:v>71.016999999999996</c:v>
                </c:pt>
                <c:pt idx="661">
                  <c:v>71.016999999999996</c:v>
                </c:pt>
                <c:pt idx="662">
                  <c:v>71.016999999999996</c:v>
                </c:pt>
                <c:pt idx="663">
                  <c:v>71.016999999999996</c:v>
                </c:pt>
                <c:pt idx="664">
                  <c:v>71.016999999999996</c:v>
                </c:pt>
                <c:pt idx="665">
                  <c:v>71.016999999999996</c:v>
                </c:pt>
                <c:pt idx="666">
                  <c:v>71.016999999999996</c:v>
                </c:pt>
                <c:pt idx="667">
                  <c:v>71.016999999999996</c:v>
                </c:pt>
                <c:pt idx="668">
                  <c:v>71.016999999999996</c:v>
                </c:pt>
                <c:pt idx="669">
                  <c:v>71.016999999999996</c:v>
                </c:pt>
                <c:pt idx="670">
                  <c:v>71.016999999999996</c:v>
                </c:pt>
                <c:pt idx="671">
                  <c:v>71.016999999999996</c:v>
                </c:pt>
                <c:pt idx="672">
                  <c:v>71.016999999999996</c:v>
                </c:pt>
                <c:pt idx="673">
                  <c:v>71.016999999999996</c:v>
                </c:pt>
                <c:pt idx="674">
                  <c:v>71.016999999999996</c:v>
                </c:pt>
                <c:pt idx="675">
                  <c:v>71.06</c:v>
                </c:pt>
                <c:pt idx="676">
                  <c:v>71.016999999999996</c:v>
                </c:pt>
                <c:pt idx="677">
                  <c:v>71.06</c:v>
                </c:pt>
                <c:pt idx="678">
                  <c:v>71.06</c:v>
                </c:pt>
                <c:pt idx="679">
                  <c:v>71.06</c:v>
                </c:pt>
                <c:pt idx="680">
                  <c:v>71.06</c:v>
                </c:pt>
                <c:pt idx="681">
                  <c:v>71.06</c:v>
                </c:pt>
                <c:pt idx="682">
                  <c:v>71.06</c:v>
                </c:pt>
                <c:pt idx="683">
                  <c:v>71.06</c:v>
                </c:pt>
                <c:pt idx="684">
                  <c:v>71.06</c:v>
                </c:pt>
                <c:pt idx="685">
                  <c:v>71.06</c:v>
                </c:pt>
                <c:pt idx="686">
                  <c:v>71.06</c:v>
                </c:pt>
                <c:pt idx="687">
                  <c:v>71.06</c:v>
                </c:pt>
                <c:pt idx="688">
                  <c:v>71.06</c:v>
                </c:pt>
                <c:pt idx="689">
                  <c:v>71.06</c:v>
                </c:pt>
                <c:pt idx="690">
                  <c:v>71.06</c:v>
                </c:pt>
                <c:pt idx="691">
                  <c:v>71.06</c:v>
                </c:pt>
                <c:pt idx="692">
                  <c:v>71.06</c:v>
                </c:pt>
                <c:pt idx="693">
                  <c:v>71.06</c:v>
                </c:pt>
                <c:pt idx="694">
                  <c:v>71.06</c:v>
                </c:pt>
                <c:pt idx="695">
                  <c:v>71.06</c:v>
                </c:pt>
                <c:pt idx="696">
                  <c:v>71.06</c:v>
                </c:pt>
                <c:pt idx="697">
                  <c:v>71.06</c:v>
                </c:pt>
                <c:pt idx="698">
                  <c:v>71.10299999999998</c:v>
                </c:pt>
                <c:pt idx="699">
                  <c:v>71.10299999999998</c:v>
                </c:pt>
                <c:pt idx="700">
                  <c:v>71.10299999999998</c:v>
                </c:pt>
                <c:pt idx="701">
                  <c:v>71.10299999999998</c:v>
                </c:pt>
                <c:pt idx="702">
                  <c:v>71.10299999999998</c:v>
                </c:pt>
                <c:pt idx="703">
                  <c:v>71.10299999999998</c:v>
                </c:pt>
                <c:pt idx="704">
                  <c:v>71.10299999999998</c:v>
                </c:pt>
                <c:pt idx="705">
                  <c:v>71.10299999999998</c:v>
                </c:pt>
                <c:pt idx="706">
                  <c:v>71.10299999999998</c:v>
                </c:pt>
                <c:pt idx="707">
                  <c:v>71.10299999999998</c:v>
                </c:pt>
                <c:pt idx="708">
                  <c:v>71.10299999999998</c:v>
                </c:pt>
                <c:pt idx="709">
                  <c:v>71.10299999999998</c:v>
                </c:pt>
                <c:pt idx="710">
                  <c:v>71.10299999999998</c:v>
                </c:pt>
                <c:pt idx="711">
                  <c:v>71.10299999999998</c:v>
                </c:pt>
                <c:pt idx="712">
                  <c:v>71.10299999999998</c:v>
                </c:pt>
                <c:pt idx="713">
                  <c:v>71.10299999999998</c:v>
                </c:pt>
                <c:pt idx="714">
                  <c:v>71.10299999999998</c:v>
                </c:pt>
                <c:pt idx="715">
                  <c:v>71.10299999999998</c:v>
                </c:pt>
                <c:pt idx="716">
                  <c:v>71.10299999999998</c:v>
                </c:pt>
                <c:pt idx="717">
                  <c:v>71.10299999999998</c:v>
                </c:pt>
                <c:pt idx="718">
                  <c:v>71.146000000000001</c:v>
                </c:pt>
                <c:pt idx="719">
                  <c:v>71.10299999999998</c:v>
                </c:pt>
                <c:pt idx="720">
                  <c:v>71.10299999999998</c:v>
                </c:pt>
                <c:pt idx="721">
                  <c:v>71.10299999999998</c:v>
                </c:pt>
                <c:pt idx="722">
                  <c:v>71.10299999999998</c:v>
                </c:pt>
                <c:pt idx="723">
                  <c:v>71.146000000000001</c:v>
                </c:pt>
                <c:pt idx="724">
                  <c:v>71.146000000000001</c:v>
                </c:pt>
                <c:pt idx="725">
                  <c:v>71.146000000000001</c:v>
                </c:pt>
                <c:pt idx="726">
                  <c:v>71.146000000000001</c:v>
                </c:pt>
                <c:pt idx="727">
                  <c:v>71.146000000000001</c:v>
                </c:pt>
                <c:pt idx="728">
                  <c:v>71.146000000000001</c:v>
                </c:pt>
                <c:pt idx="729">
                  <c:v>71.146000000000001</c:v>
                </c:pt>
                <c:pt idx="730">
                  <c:v>71.146000000000001</c:v>
                </c:pt>
                <c:pt idx="731">
                  <c:v>71.146000000000001</c:v>
                </c:pt>
                <c:pt idx="732">
                  <c:v>71.146000000000001</c:v>
                </c:pt>
                <c:pt idx="733">
                  <c:v>71.146000000000001</c:v>
                </c:pt>
                <c:pt idx="734">
                  <c:v>71.146000000000001</c:v>
                </c:pt>
                <c:pt idx="735">
                  <c:v>71.146000000000001</c:v>
                </c:pt>
                <c:pt idx="736">
                  <c:v>71.146000000000001</c:v>
                </c:pt>
                <c:pt idx="737">
                  <c:v>71.146000000000001</c:v>
                </c:pt>
                <c:pt idx="738">
                  <c:v>71.146000000000001</c:v>
                </c:pt>
                <c:pt idx="739">
                  <c:v>71.146000000000001</c:v>
                </c:pt>
                <c:pt idx="740">
                  <c:v>71.146000000000001</c:v>
                </c:pt>
                <c:pt idx="741">
                  <c:v>71.146000000000001</c:v>
                </c:pt>
                <c:pt idx="742">
                  <c:v>71.146000000000001</c:v>
                </c:pt>
                <c:pt idx="743">
                  <c:v>71.19</c:v>
                </c:pt>
                <c:pt idx="744">
                  <c:v>71.146000000000001</c:v>
                </c:pt>
                <c:pt idx="745">
                  <c:v>71.19</c:v>
                </c:pt>
                <c:pt idx="746">
                  <c:v>71.146000000000001</c:v>
                </c:pt>
                <c:pt idx="747">
                  <c:v>71.19</c:v>
                </c:pt>
                <c:pt idx="748">
                  <c:v>71.19</c:v>
                </c:pt>
                <c:pt idx="749">
                  <c:v>71.146000000000001</c:v>
                </c:pt>
                <c:pt idx="750">
                  <c:v>71.19</c:v>
                </c:pt>
                <c:pt idx="751">
                  <c:v>71.19</c:v>
                </c:pt>
                <c:pt idx="752">
                  <c:v>71.19</c:v>
                </c:pt>
                <c:pt idx="753">
                  <c:v>71.19</c:v>
                </c:pt>
                <c:pt idx="754">
                  <c:v>71.19</c:v>
                </c:pt>
                <c:pt idx="755">
                  <c:v>71.19</c:v>
                </c:pt>
                <c:pt idx="756">
                  <c:v>71.19</c:v>
                </c:pt>
                <c:pt idx="757">
                  <c:v>71.19</c:v>
                </c:pt>
                <c:pt idx="758">
                  <c:v>71.19</c:v>
                </c:pt>
                <c:pt idx="759">
                  <c:v>71.19</c:v>
                </c:pt>
                <c:pt idx="760">
                  <c:v>71.19</c:v>
                </c:pt>
                <c:pt idx="761">
                  <c:v>71.19</c:v>
                </c:pt>
                <c:pt idx="762">
                  <c:v>71.19</c:v>
                </c:pt>
                <c:pt idx="763">
                  <c:v>71.19</c:v>
                </c:pt>
                <c:pt idx="764">
                  <c:v>71.19</c:v>
                </c:pt>
                <c:pt idx="765">
                  <c:v>71.19</c:v>
                </c:pt>
                <c:pt idx="766">
                  <c:v>71.146000000000001</c:v>
                </c:pt>
                <c:pt idx="767">
                  <c:v>71.146000000000001</c:v>
                </c:pt>
                <c:pt idx="768">
                  <c:v>71.146000000000001</c:v>
                </c:pt>
                <c:pt idx="769">
                  <c:v>71.146000000000001</c:v>
                </c:pt>
                <c:pt idx="770">
                  <c:v>71.146000000000001</c:v>
                </c:pt>
                <c:pt idx="771">
                  <c:v>71.146000000000001</c:v>
                </c:pt>
                <c:pt idx="772">
                  <c:v>71.146000000000001</c:v>
                </c:pt>
                <c:pt idx="773">
                  <c:v>71.146000000000001</c:v>
                </c:pt>
                <c:pt idx="774">
                  <c:v>71.146000000000001</c:v>
                </c:pt>
                <c:pt idx="775">
                  <c:v>71.146000000000001</c:v>
                </c:pt>
                <c:pt idx="776">
                  <c:v>71.146000000000001</c:v>
                </c:pt>
                <c:pt idx="777">
                  <c:v>71.146000000000001</c:v>
                </c:pt>
                <c:pt idx="778">
                  <c:v>71.146000000000001</c:v>
                </c:pt>
                <c:pt idx="779">
                  <c:v>71.146000000000001</c:v>
                </c:pt>
                <c:pt idx="780">
                  <c:v>71.146000000000001</c:v>
                </c:pt>
                <c:pt idx="781">
                  <c:v>71.146000000000001</c:v>
                </c:pt>
                <c:pt idx="782">
                  <c:v>71.146000000000001</c:v>
                </c:pt>
                <c:pt idx="783">
                  <c:v>71.146000000000001</c:v>
                </c:pt>
                <c:pt idx="784">
                  <c:v>71.146000000000001</c:v>
                </c:pt>
                <c:pt idx="785">
                  <c:v>71.146000000000001</c:v>
                </c:pt>
                <c:pt idx="786">
                  <c:v>71.10299999999998</c:v>
                </c:pt>
                <c:pt idx="787">
                  <c:v>71.146000000000001</c:v>
                </c:pt>
                <c:pt idx="788">
                  <c:v>71.10299999999998</c:v>
                </c:pt>
                <c:pt idx="789">
                  <c:v>71.10299999999998</c:v>
                </c:pt>
                <c:pt idx="790">
                  <c:v>71.10299999999998</c:v>
                </c:pt>
                <c:pt idx="791">
                  <c:v>71.10299999999998</c:v>
                </c:pt>
                <c:pt idx="792">
                  <c:v>71.10299999999998</c:v>
                </c:pt>
                <c:pt idx="793">
                  <c:v>71.10299999999998</c:v>
                </c:pt>
                <c:pt idx="794">
                  <c:v>71.10299999999998</c:v>
                </c:pt>
                <c:pt idx="795">
                  <c:v>71.10299999999998</c:v>
                </c:pt>
                <c:pt idx="796">
                  <c:v>71.10299999999998</c:v>
                </c:pt>
                <c:pt idx="797">
                  <c:v>71.10299999999998</c:v>
                </c:pt>
                <c:pt idx="798">
                  <c:v>71.10299999999998</c:v>
                </c:pt>
                <c:pt idx="799">
                  <c:v>71.06</c:v>
                </c:pt>
                <c:pt idx="800">
                  <c:v>71.06</c:v>
                </c:pt>
                <c:pt idx="801">
                  <c:v>71.06</c:v>
                </c:pt>
                <c:pt idx="802">
                  <c:v>71.06</c:v>
                </c:pt>
                <c:pt idx="803">
                  <c:v>71.06</c:v>
                </c:pt>
                <c:pt idx="804">
                  <c:v>71.06</c:v>
                </c:pt>
                <c:pt idx="805">
                  <c:v>71.06</c:v>
                </c:pt>
                <c:pt idx="806">
                  <c:v>71.06</c:v>
                </c:pt>
                <c:pt idx="807">
                  <c:v>71.06</c:v>
                </c:pt>
                <c:pt idx="808">
                  <c:v>71.016999999999996</c:v>
                </c:pt>
                <c:pt idx="809">
                  <c:v>71.016999999999996</c:v>
                </c:pt>
                <c:pt idx="810">
                  <c:v>71.016999999999996</c:v>
                </c:pt>
                <c:pt idx="811">
                  <c:v>71.016999999999996</c:v>
                </c:pt>
                <c:pt idx="812">
                  <c:v>71.016999999999996</c:v>
                </c:pt>
                <c:pt idx="813">
                  <c:v>71.016999999999996</c:v>
                </c:pt>
                <c:pt idx="814">
                  <c:v>71.016999999999996</c:v>
                </c:pt>
                <c:pt idx="815">
                  <c:v>71.016999999999996</c:v>
                </c:pt>
                <c:pt idx="816">
                  <c:v>70.974000000000004</c:v>
                </c:pt>
                <c:pt idx="817">
                  <c:v>70.974000000000004</c:v>
                </c:pt>
                <c:pt idx="818">
                  <c:v>70.974000000000004</c:v>
                </c:pt>
                <c:pt idx="819">
                  <c:v>70.974000000000004</c:v>
                </c:pt>
                <c:pt idx="820">
                  <c:v>70.974000000000004</c:v>
                </c:pt>
                <c:pt idx="821">
                  <c:v>70.930000000000007</c:v>
                </c:pt>
                <c:pt idx="822">
                  <c:v>70.930000000000007</c:v>
                </c:pt>
                <c:pt idx="823">
                  <c:v>70.930000000000007</c:v>
                </c:pt>
                <c:pt idx="824">
                  <c:v>70.930000000000007</c:v>
                </c:pt>
                <c:pt idx="825">
                  <c:v>70.930000000000007</c:v>
                </c:pt>
                <c:pt idx="826">
                  <c:v>70.930000000000007</c:v>
                </c:pt>
                <c:pt idx="827">
                  <c:v>70.887</c:v>
                </c:pt>
                <c:pt idx="828">
                  <c:v>70.887</c:v>
                </c:pt>
                <c:pt idx="829">
                  <c:v>70.887</c:v>
                </c:pt>
                <c:pt idx="830">
                  <c:v>70.887</c:v>
                </c:pt>
                <c:pt idx="831">
                  <c:v>70.846000000000004</c:v>
                </c:pt>
                <c:pt idx="832">
                  <c:v>70.846000000000004</c:v>
                </c:pt>
                <c:pt idx="833">
                  <c:v>70.846000000000004</c:v>
                </c:pt>
                <c:pt idx="834">
                  <c:v>70.846000000000004</c:v>
                </c:pt>
                <c:pt idx="835">
                  <c:v>70.846000000000004</c:v>
                </c:pt>
                <c:pt idx="836">
                  <c:v>70.802999999999983</c:v>
                </c:pt>
                <c:pt idx="837">
                  <c:v>70.802999999999983</c:v>
                </c:pt>
                <c:pt idx="838">
                  <c:v>70.802999999999983</c:v>
                </c:pt>
                <c:pt idx="839">
                  <c:v>70.802999999999983</c:v>
                </c:pt>
                <c:pt idx="840">
                  <c:v>70.759</c:v>
                </c:pt>
                <c:pt idx="841">
                  <c:v>70.759</c:v>
                </c:pt>
                <c:pt idx="842">
                  <c:v>70.759</c:v>
                </c:pt>
                <c:pt idx="843">
                  <c:v>70.759</c:v>
                </c:pt>
                <c:pt idx="844">
                  <c:v>70.759</c:v>
                </c:pt>
                <c:pt idx="845">
                  <c:v>70.715999999999994</c:v>
                </c:pt>
                <c:pt idx="846">
                  <c:v>70.715999999999994</c:v>
                </c:pt>
                <c:pt idx="847">
                  <c:v>70.715999999999994</c:v>
                </c:pt>
                <c:pt idx="848">
                  <c:v>70.672999999999988</c:v>
                </c:pt>
                <c:pt idx="849">
                  <c:v>70.672999999999988</c:v>
                </c:pt>
                <c:pt idx="850">
                  <c:v>70.672999999999988</c:v>
                </c:pt>
                <c:pt idx="851">
                  <c:v>70.672999999999988</c:v>
                </c:pt>
                <c:pt idx="852">
                  <c:v>70.63</c:v>
                </c:pt>
                <c:pt idx="853">
                  <c:v>70.63</c:v>
                </c:pt>
                <c:pt idx="854">
                  <c:v>70.63</c:v>
                </c:pt>
                <c:pt idx="855">
                  <c:v>70.63</c:v>
                </c:pt>
                <c:pt idx="856">
                  <c:v>70.63</c:v>
                </c:pt>
                <c:pt idx="857">
                  <c:v>70.587000000000003</c:v>
                </c:pt>
                <c:pt idx="858">
                  <c:v>70.587000000000003</c:v>
                </c:pt>
                <c:pt idx="859">
                  <c:v>70.587000000000003</c:v>
                </c:pt>
                <c:pt idx="860">
                  <c:v>70.587000000000003</c:v>
                </c:pt>
                <c:pt idx="861">
                  <c:v>70.543000000000006</c:v>
                </c:pt>
                <c:pt idx="862">
                  <c:v>70.543000000000006</c:v>
                </c:pt>
                <c:pt idx="863">
                  <c:v>70.543000000000006</c:v>
                </c:pt>
                <c:pt idx="864">
                  <c:v>70.501999999999995</c:v>
                </c:pt>
                <c:pt idx="865">
                  <c:v>70.501999999999995</c:v>
                </c:pt>
                <c:pt idx="866">
                  <c:v>70.501999999999995</c:v>
                </c:pt>
                <c:pt idx="867">
                  <c:v>70.459000000000003</c:v>
                </c:pt>
                <c:pt idx="868">
                  <c:v>70.459000000000003</c:v>
                </c:pt>
                <c:pt idx="869">
                  <c:v>70.459000000000003</c:v>
                </c:pt>
                <c:pt idx="870">
                  <c:v>70.459000000000003</c:v>
                </c:pt>
                <c:pt idx="871">
                  <c:v>70.415999999999997</c:v>
                </c:pt>
                <c:pt idx="872">
                  <c:v>70.415999999999997</c:v>
                </c:pt>
                <c:pt idx="873">
                  <c:v>70.415999999999997</c:v>
                </c:pt>
                <c:pt idx="874">
                  <c:v>70.371999999999986</c:v>
                </c:pt>
                <c:pt idx="875">
                  <c:v>70.371999999999986</c:v>
                </c:pt>
                <c:pt idx="876">
                  <c:v>70.371999999999986</c:v>
                </c:pt>
                <c:pt idx="877">
                  <c:v>70.328999999999979</c:v>
                </c:pt>
                <c:pt idx="878">
                  <c:v>70.328999999999979</c:v>
                </c:pt>
                <c:pt idx="879">
                  <c:v>70.328999999999979</c:v>
                </c:pt>
                <c:pt idx="880">
                  <c:v>70.328999999999979</c:v>
                </c:pt>
                <c:pt idx="881">
                  <c:v>70.286000000000001</c:v>
                </c:pt>
                <c:pt idx="882">
                  <c:v>70.286000000000001</c:v>
                </c:pt>
                <c:pt idx="883">
                  <c:v>70.286000000000001</c:v>
                </c:pt>
                <c:pt idx="884">
                  <c:v>70.242999999999995</c:v>
                </c:pt>
                <c:pt idx="885">
                  <c:v>70.242999999999995</c:v>
                </c:pt>
                <c:pt idx="886">
                  <c:v>70.200999999999993</c:v>
                </c:pt>
                <c:pt idx="887">
                  <c:v>70.200999999999993</c:v>
                </c:pt>
                <c:pt idx="888">
                  <c:v>70.200999999999993</c:v>
                </c:pt>
                <c:pt idx="889">
                  <c:v>70.200999999999993</c:v>
                </c:pt>
                <c:pt idx="890">
                  <c:v>70.157999999999987</c:v>
                </c:pt>
                <c:pt idx="891">
                  <c:v>70.157999999999987</c:v>
                </c:pt>
                <c:pt idx="892">
                  <c:v>70.114999999999995</c:v>
                </c:pt>
                <c:pt idx="893">
                  <c:v>70.114999999999995</c:v>
                </c:pt>
                <c:pt idx="894">
                  <c:v>70.114999999999995</c:v>
                </c:pt>
                <c:pt idx="895">
                  <c:v>70.072000000000003</c:v>
                </c:pt>
                <c:pt idx="896">
                  <c:v>70.072000000000003</c:v>
                </c:pt>
                <c:pt idx="897">
                  <c:v>70.072000000000003</c:v>
                </c:pt>
                <c:pt idx="898">
                  <c:v>70.028999999999982</c:v>
                </c:pt>
                <c:pt idx="899">
                  <c:v>70.028999999999982</c:v>
                </c:pt>
                <c:pt idx="900">
                  <c:v>69.985000000000014</c:v>
                </c:pt>
                <c:pt idx="901">
                  <c:v>69.985000000000014</c:v>
                </c:pt>
                <c:pt idx="902">
                  <c:v>69.985000000000014</c:v>
                </c:pt>
                <c:pt idx="903">
                  <c:v>69.942000000000007</c:v>
                </c:pt>
                <c:pt idx="904">
                  <c:v>69.942000000000007</c:v>
                </c:pt>
                <c:pt idx="905">
                  <c:v>69.942000000000007</c:v>
                </c:pt>
                <c:pt idx="906">
                  <c:v>69.900999999999996</c:v>
                </c:pt>
                <c:pt idx="907">
                  <c:v>69.900999999999996</c:v>
                </c:pt>
                <c:pt idx="908">
                  <c:v>69.85799999999999</c:v>
                </c:pt>
                <c:pt idx="909">
                  <c:v>69.85799999999999</c:v>
                </c:pt>
                <c:pt idx="910">
                  <c:v>69.85799999999999</c:v>
                </c:pt>
                <c:pt idx="911">
                  <c:v>69.813999999999993</c:v>
                </c:pt>
                <c:pt idx="912">
                  <c:v>69.813999999999993</c:v>
                </c:pt>
                <c:pt idx="913">
                  <c:v>69.771000000000001</c:v>
                </c:pt>
                <c:pt idx="914">
                  <c:v>69.771000000000001</c:v>
                </c:pt>
                <c:pt idx="915">
                  <c:v>69.727999999999994</c:v>
                </c:pt>
                <c:pt idx="916">
                  <c:v>69.727999999999994</c:v>
                </c:pt>
                <c:pt idx="917">
                  <c:v>69.727999999999994</c:v>
                </c:pt>
                <c:pt idx="918">
                  <c:v>69.685000000000002</c:v>
                </c:pt>
                <c:pt idx="919">
                  <c:v>69.685000000000002</c:v>
                </c:pt>
                <c:pt idx="920">
                  <c:v>69.643000000000001</c:v>
                </c:pt>
                <c:pt idx="921">
                  <c:v>69.643000000000001</c:v>
                </c:pt>
                <c:pt idx="922">
                  <c:v>69.599999999999994</c:v>
                </c:pt>
                <c:pt idx="923">
                  <c:v>69.599999999999994</c:v>
                </c:pt>
                <c:pt idx="924">
                  <c:v>69.599999999999994</c:v>
                </c:pt>
                <c:pt idx="925">
                  <c:v>69.557000000000002</c:v>
                </c:pt>
                <c:pt idx="926">
                  <c:v>69.557000000000002</c:v>
                </c:pt>
                <c:pt idx="927">
                  <c:v>69.513999999999996</c:v>
                </c:pt>
                <c:pt idx="928">
                  <c:v>69.513999999999996</c:v>
                </c:pt>
                <c:pt idx="929">
                  <c:v>69.471000000000004</c:v>
                </c:pt>
                <c:pt idx="930">
                  <c:v>69.427000000000007</c:v>
                </c:pt>
                <c:pt idx="931">
                  <c:v>69.427000000000007</c:v>
                </c:pt>
                <c:pt idx="932">
                  <c:v>69.427000000000007</c:v>
                </c:pt>
                <c:pt idx="933">
                  <c:v>69.385999999999981</c:v>
                </c:pt>
                <c:pt idx="934">
                  <c:v>69.385999999999981</c:v>
                </c:pt>
                <c:pt idx="935">
                  <c:v>69.343000000000004</c:v>
                </c:pt>
                <c:pt idx="936">
                  <c:v>69.343000000000004</c:v>
                </c:pt>
                <c:pt idx="937">
                  <c:v>69.3</c:v>
                </c:pt>
                <c:pt idx="938">
                  <c:v>69.3</c:v>
                </c:pt>
                <c:pt idx="939">
                  <c:v>69.3</c:v>
                </c:pt>
                <c:pt idx="940">
                  <c:v>69.256</c:v>
                </c:pt>
                <c:pt idx="941">
                  <c:v>69.212999999999994</c:v>
                </c:pt>
                <c:pt idx="942">
                  <c:v>69.212999999999994</c:v>
                </c:pt>
                <c:pt idx="943">
                  <c:v>69.212999999999994</c:v>
                </c:pt>
                <c:pt idx="944">
                  <c:v>69.169999999999987</c:v>
                </c:pt>
                <c:pt idx="945">
                  <c:v>69.128999999999976</c:v>
                </c:pt>
                <c:pt idx="946">
                  <c:v>69.128999999999976</c:v>
                </c:pt>
                <c:pt idx="947">
                  <c:v>69.084999999999994</c:v>
                </c:pt>
                <c:pt idx="948">
                  <c:v>69.084999999999994</c:v>
                </c:pt>
                <c:pt idx="949">
                  <c:v>69.042000000000002</c:v>
                </c:pt>
                <c:pt idx="950">
                  <c:v>69.042000000000002</c:v>
                </c:pt>
                <c:pt idx="951">
                  <c:v>68.998999999999995</c:v>
                </c:pt>
                <c:pt idx="952">
                  <c:v>68.956000000000003</c:v>
                </c:pt>
                <c:pt idx="953">
                  <c:v>68.956000000000003</c:v>
                </c:pt>
                <c:pt idx="954">
                  <c:v>68.956000000000003</c:v>
                </c:pt>
                <c:pt idx="955">
                  <c:v>68.912999999999997</c:v>
                </c:pt>
                <c:pt idx="956">
                  <c:v>68.870999999999981</c:v>
                </c:pt>
                <c:pt idx="957">
                  <c:v>68.870999999999981</c:v>
                </c:pt>
                <c:pt idx="958">
                  <c:v>68.828000000000003</c:v>
                </c:pt>
                <c:pt idx="959">
                  <c:v>68.828000000000003</c:v>
                </c:pt>
                <c:pt idx="960">
                  <c:v>68.784999999999997</c:v>
                </c:pt>
                <c:pt idx="961">
                  <c:v>68.784999999999997</c:v>
                </c:pt>
                <c:pt idx="962">
                  <c:v>68.742000000000004</c:v>
                </c:pt>
                <c:pt idx="963">
                  <c:v>68.742000000000004</c:v>
                </c:pt>
                <c:pt idx="964">
                  <c:v>68.697999999999993</c:v>
                </c:pt>
                <c:pt idx="965">
                  <c:v>68.697999999999993</c:v>
                </c:pt>
                <c:pt idx="966">
                  <c:v>68.656999999999982</c:v>
                </c:pt>
                <c:pt idx="967">
                  <c:v>68.656999999999982</c:v>
                </c:pt>
                <c:pt idx="968">
                  <c:v>68.614000000000004</c:v>
                </c:pt>
                <c:pt idx="969">
                  <c:v>68.570999999999998</c:v>
                </c:pt>
                <c:pt idx="970">
                  <c:v>68.570999999999998</c:v>
                </c:pt>
                <c:pt idx="971">
                  <c:v>68.527000000000001</c:v>
                </c:pt>
                <c:pt idx="972">
                  <c:v>68.527000000000001</c:v>
                </c:pt>
                <c:pt idx="973">
                  <c:v>68.483999999999995</c:v>
                </c:pt>
                <c:pt idx="974">
                  <c:v>68.483999999999995</c:v>
                </c:pt>
                <c:pt idx="975">
                  <c:v>68.443000000000026</c:v>
                </c:pt>
                <c:pt idx="976">
                  <c:v>68.443000000000026</c:v>
                </c:pt>
                <c:pt idx="977">
                  <c:v>68.400000000000006</c:v>
                </c:pt>
                <c:pt idx="978">
                  <c:v>68.400000000000006</c:v>
                </c:pt>
                <c:pt idx="979">
                  <c:v>68.35599999999998</c:v>
                </c:pt>
                <c:pt idx="980">
                  <c:v>68.313000000000002</c:v>
                </c:pt>
                <c:pt idx="981">
                  <c:v>68.313000000000002</c:v>
                </c:pt>
                <c:pt idx="982">
                  <c:v>68.27</c:v>
                </c:pt>
                <c:pt idx="983">
                  <c:v>68.27</c:v>
                </c:pt>
                <c:pt idx="984">
                  <c:v>68.227000000000004</c:v>
                </c:pt>
                <c:pt idx="985">
                  <c:v>68.227000000000004</c:v>
                </c:pt>
                <c:pt idx="986">
                  <c:v>68.185000000000002</c:v>
                </c:pt>
                <c:pt idx="987">
                  <c:v>68.141999999999996</c:v>
                </c:pt>
                <c:pt idx="988">
                  <c:v>68.141999999999996</c:v>
                </c:pt>
                <c:pt idx="989">
                  <c:v>68.099000000000004</c:v>
                </c:pt>
                <c:pt idx="990">
                  <c:v>68.099000000000004</c:v>
                </c:pt>
                <c:pt idx="991">
                  <c:v>68.055999999999983</c:v>
                </c:pt>
                <c:pt idx="992">
                  <c:v>68.055999999999983</c:v>
                </c:pt>
                <c:pt idx="993">
                  <c:v>68.013000000000005</c:v>
                </c:pt>
                <c:pt idx="994">
                  <c:v>68.013000000000005</c:v>
                </c:pt>
                <c:pt idx="995">
                  <c:v>67.971000000000004</c:v>
                </c:pt>
                <c:pt idx="996">
                  <c:v>67.927999999999997</c:v>
                </c:pt>
                <c:pt idx="997">
                  <c:v>67.927999999999997</c:v>
                </c:pt>
                <c:pt idx="998">
                  <c:v>67.884999999999991</c:v>
                </c:pt>
                <c:pt idx="999">
                  <c:v>67.884999999999991</c:v>
                </c:pt>
                <c:pt idx="1000">
                  <c:v>67.842000000000013</c:v>
                </c:pt>
                <c:pt idx="1001">
                  <c:v>67.842000000000013</c:v>
                </c:pt>
                <c:pt idx="1002">
                  <c:v>67.798000000000002</c:v>
                </c:pt>
                <c:pt idx="1003">
                  <c:v>67.757000000000005</c:v>
                </c:pt>
                <c:pt idx="1004">
                  <c:v>67.757000000000005</c:v>
                </c:pt>
                <c:pt idx="1005">
                  <c:v>67.714000000000027</c:v>
                </c:pt>
                <c:pt idx="1006">
                  <c:v>67.714000000000027</c:v>
                </c:pt>
                <c:pt idx="1007">
                  <c:v>67.670999999999978</c:v>
                </c:pt>
                <c:pt idx="1008">
                  <c:v>67.626999999999981</c:v>
                </c:pt>
                <c:pt idx="1009">
                  <c:v>67.626999999999981</c:v>
                </c:pt>
                <c:pt idx="1010">
                  <c:v>67.585999999999999</c:v>
                </c:pt>
                <c:pt idx="1011">
                  <c:v>67.543000000000006</c:v>
                </c:pt>
                <c:pt idx="1012">
                  <c:v>67.543000000000006</c:v>
                </c:pt>
                <c:pt idx="1013">
                  <c:v>67.5</c:v>
                </c:pt>
                <c:pt idx="1014">
                  <c:v>67.5</c:v>
                </c:pt>
                <c:pt idx="1015">
                  <c:v>67.456000000000003</c:v>
                </c:pt>
                <c:pt idx="1016">
                  <c:v>67.412999999999997</c:v>
                </c:pt>
                <c:pt idx="1017">
                  <c:v>67.412999999999997</c:v>
                </c:pt>
                <c:pt idx="1018">
                  <c:v>67.371999999999986</c:v>
                </c:pt>
                <c:pt idx="1019">
                  <c:v>67.371999999999986</c:v>
                </c:pt>
                <c:pt idx="1020">
                  <c:v>67.328999999999979</c:v>
                </c:pt>
                <c:pt idx="1021">
                  <c:v>67.284999999999997</c:v>
                </c:pt>
                <c:pt idx="1022">
                  <c:v>67.284999999999997</c:v>
                </c:pt>
                <c:pt idx="1023">
                  <c:v>67.242000000000004</c:v>
                </c:pt>
                <c:pt idx="1024">
                  <c:v>67.242000000000004</c:v>
                </c:pt>
                <c:pt idx="1025">
                  <c:v>67.198999999999998</c:v>
                </c:pt>
                <c:pt idx="1026">
                  <c:v>67.157999999999987</c:v>
                </c:pt>
                <c:pt idx="1027">
                  <c:v>67.157999999999987</c:v>
                </c:pt>
                <c:pt idx="1028">
                  <c:v>67.114000000000004</c:v>
                </c:pt>
                <c:pt idx="1029">
                  <c:v>67.114000000000004</c:v>
                </c:pt>
                <c:pt idx="1030">
                  <c:v>67.070999999999998</c:v>
                </c:pt>
                <c:pt idx="1031">
                  <c:v>67.070999999999998</c:v>
                </c:pt>
                <c:pt idx="1032">
                  <c:v>67.027999999999992</c:v>
                </c:pt>
                <c:pt idx="1033">
                  <c:v>66.985000000000014</c:v>
                </c:pt>
                <c:pt idx="1034">
                  <c:v>66.985000000000014</c:v>
                </c:pt>
                <c:pt idx="1035">
                  <c:v>66.943000000000026</c:v>
                </c:pt>
                <c:pt idx="1036">
                  <c:v>66.900000000000006</c:v>
                </c:pt>
                <c:pt idx="1037">
                  <c:v>66.900000000000006</c:v>
                </c:pt>
                <c:pt idx="1038">
                  <c:v>66.856999999999999</c:v>
                </c:pt>
                <c:pt idx="1039">
                  <c:v>66.856999999999999</c:v>
                </c:pt>
                <c:pt idx="1040">
                  <c:v>66.813999999999993</c:v>
                </c:pt>
                <c:pt idx="1041">
                  <c:v>66.813999999999993</c:v>
                </c:pt>
                <c:pt idx="1042">
                  <c:v>66.771999999999991</c:v>
                </c:pt>
                <c:pt idx="1043">
                  <c:v>66.728999999999999</c:v>
                </c:pt>
                <c:pt idx="1044">
                  <c:v>66.728999999999999</c:v>
                </c:pt>
                <c:pt idx="1045">
                  <c:v>66.685999999999979</c:v>
                </c:pt>
                <c:pt idx="1046">
                  <c:v>66.685999999999979</c:v>
                </c:pt>
                <c:pt idx="1047">
                  <c:v>66.643000000000001</c:v>
                </c:pt>
                <c:pt idx="1048">
                  <c:v>66.643000000000001</c:v>
                </c:pt>
                <c:pt idx="1049">
                  <c:v>66.599999999999994</c:v>
                </c:pt>
                <c:pt idx="1050">
                  <c:v>66.557999999999993</c:v>
                </c:pt>
                <c:pt idx="1051">
                  <c:v>66.557999999999993</c:v>
                </c:pt>
                <c:pt idx="1052">
                  <c:v>66.515000000000001</c:v>
                </c:pt>
                <c:pt idx="1053">
                  <c:v>66.515000000000001</c:v>
                </c:pt>
                <c:pt idx="1054">
                  <c:v>66.471999999999994</c:v>
                </c:pt>
                <c:pt idx="1055">
                  <c:v>66.429000000000002</c:v>
                </c:pt>
                <c:pt idx="1056">
                  <c:v>66.429000000000002</c:v>
                </c:pt>
                <c:pt idx="1057">
                  <c:v>66.384999999999991</c:v>
                </c:pt>
                <c:pt idx="1058">
                  <c:v>66.343999999999994</c:v>
                </c:pt>
                <c:pt idx="1059">
                  <c:v>66.343999999999994</c:v>
                </c:pt>
                <c:pt idx="1060">
                  <c:v>66.301000000000002</c:v>
                </c:pt>
                <c:pt idx="1061">
                  <c:v>66.301000000000002</c:v>
                </c:pt>
                <c:pt idx="1062">
                  <c:v>66.257999999999996</c:v>
                </c:pt>
                <c:pt idx="1063">
                  <c:v>66.214000000000027</c:v>
                </c:pt>
                <c:pt idx="1064">
                  <c:v>66.214000000000027</c:v>
                </c:pt>
                <c:pt idx="1065">
                  <c:v>66.172999999999988</c:v>
                </c:pt>
                <c:pt idx="1066">
                  <c:v>66.172999999999988</c:v>
                </c:pt>
                <c:pt idx="1067">
                  <c:v>66.13</c:v>
                </c:pt>
                <c:pt idx="1068">
                  <c:v>66.087000000000003</c:v>
                </c:pt>
                <c:pt idx="1069">
                  <c:v>66.043000000000006</c:v>
                </c:pt>
                <c:pt idx="1070">
                  <c:v>66.043000000000006</c:v>
                </c:pt>
                <c:pt idx="1071">
                  <c:v>66</c:v>
                </c:pt>
                <c:pt idx="1072">
                  <c:v>66</c:v>
                </c:pt>
                <c:pt idx="1073">
                  <c:v>65.959000000000003</c:v>
                </c:pt>
                <c:pt idx="1074">
                  <c:v>65.915999999999997</c:v>
                </c:pt>
                <c:pt idx="1075">
                  <c:v>65.915999999999997</c:v>
                </c:pt>
                <c:pt idx="1076">
                  <c:v>65.871999999999986</c:v>
                </c:pt>
                <c:pt idx="1077">
                  <c:v>65.828999999999979</c:v>
                </c:pt>
                <c:pt idx="1078">
                  <c:v>65.828999999999979</c:v>
                </c:pt>
                <c:pt idx="1079">
                  <c:v>65.787999999999997</c:v>
                </c:pt>
                <c:pt idx="1080">
                  <c:v>65.745000000000005</c:v>
                </c:pt>
                <c:pt idx="1081">
                  <c:v>65.745000000000005</c:v>
                </c:pt>
                <c:pt idx="1082">
                  <c:v>65.700999999999993</c:v>
                </c:pt>
                <c:pt idx="1083">
                  <c:v>65.700999999999993</c:v>
                </c:pt>
                <c:pt idx="1084">
                  <c:v>65.657999999999987</c:v>
                </c:pt>
                <c:pt idx="1085">
                  <c:v>65.614999999999995</c:v>
                </c:pt>
                <c:pt idx="1086">
                  <c:v>65.614999999999995</c:v>
                </c:pt>
                <c:pt idx="1087">
                  <c:v>65.573999999999998</c:v>
                </c:pt>
                <c:pt idx="1088">
                  <c:v>65.573999999999998</c:v>
                </c:pt>
                <c:pt idx="1089">
                  <c:v>65.53</c:v>
                </c:pt>
                <c:pt idx="1090">
                  <c:v>65.486999999999995</c:v>
                </c:pt>
                <c:pt idx="1091">
                  <c:v>65.486999999999995</c:v>
                </c:pt>
                <c:pt idx="1092">
                  <c:v>65.444000000000031</c:v>
                </c:pt>
                <c:pt idx="1093">
                  <c:v>65.403000000000006</c:v>
                </c:pt>
                <c:pt idx="1094">
                  <c:v>65.403000000000006</c:v>
                </c:pt>
                <c:pt idx="1095">
                  <c:v>65.35899999999998</c:v>
                </c:pt>
                <c:pt idx="1096">
                  <c:v>65.35899999999998</c:v>
                </c:pt>
                <c:pt idx="1097">
                  <c:v>65.316000000000003</c:v>
                </c:pt>
                <c:pt idx="1098">
                  <c:v>65.272999999999982</c:v>
                </c:pt>
                <c:pt idx="1099">
                  <c:v>65.272999999999982</c:v>
                </c:pt>
                <c:pt idx="1100">
                  <c:v>65.23</c:v>
                </c:pt>
                <c:pt idx="1101">
                  <c:v>65.23</c:v>
                </c:pt>
                <c:pt idx="1102">
                  <c:v>65.188000000000002</c:v>
                </c:pt>
                <c:pt idx="1103">
                  <c:v>65.144999999999996</c:v>
                </c:pt>
                <c:pt idx="1104">
                  <c:v>65.144999999999996</c:v>
                </c:pt>
                <c:pt idx="1105">
                  <c:v>65.10199999999999</c:v>
                </c:pt>
                <c:pt idx="1106">
                  <c:v>65.10199999999999</c:v>
                </c:pt>
                <c:pt idx="1107">
                  <c:v>65.058999999999983</c:v>
                </c:pt>
                <c:pt idx="1108">
                  <c:v>65.016999999999996</c:v>
                </c:pt>
                <c:pt idx="1109">
                  <c:v>64.974000000000004</c:v>
                </c:pt>
                <c:pt idx="1110">
                  <c:v>64.974000000000004</c:v>
                </c:pt>
                <c:pt idx="1111">
                  <c:v>64.930999999999997</c:v>
                </c:pt>
                <c:pt idx="1112">
                  <c:v>64.887999999999991</c:v>
                </c:pt>
                <c:pt idx="1113">
                  <c:v>64.887999999999991</c:v>
                </c:pt>
                <c:pt idx="1114">
                  <c:v>64.845000000000013</c:v>
                </c:pt>
                <c:pt idx="1115">
                  <c:v>64.845000000000013</c:v>
                </c:pt>
                <c:pt idx="1116">
                  <c:v>64.802999999999983</c:v>
                </c:pt>
                <c:pt idx="1117">
                  <c:v>64.760000000000005</c:v>
                </c:pt>
                <c:pt idx="1118">
                  <c:v>64.760000000000005</c:v>
                </c:pt>
                <c:pt idx="1119">
                  <c:v>64.717000000000027</c:v>
                </c:pt>
                <c:pt idx="1120">
                  <c:v>64.717000000000027</c:v>
                </c:pt>
                <c:pt idx="1121">
                  <c:v>64.673999999999978</c:v>
                </c:pt>
                <c:pt idx="1122">
                  <c:v>64.631999999999991</c:v>
                </c:pt>
                <c:pt idx="1123">
                  <c:v>64.631999999999991</c:v>
                </c:pt>
                <c:pt idx="1124">
                  <c:v>64.588999999999999</c:v>
                </c:pt>
                <c:pt idx="1125">
                  <c:v>64.588999999999999</c:v>
                </c:pt>
                <c:pt idx="1126">
                  <c:v>64.546000000000006</c:v>
                </c:pt>
                <c:pt idx="1127">
                  <c:v>64.503</c:v>
                </c:pt>
                <c:pt idx="1128">
                  <c:v>64.503</c:v>
                </c:pt>
                <c:pt idx="1129">
                  <c:v>64.459000000000003</c:v>
                </c:pt>
                <c:pt idx="1130">
                  <c:v>64.418000000000006</c:v>
                </c:pt>
                <c:pt idx="1131">
                  <c:v>64.418000000000006</c:v>
                </c:pt>
                <c:pt idx="1132">
                  <c:v>64.374999999999986</c:v>
                </c:pt>
                <c:pt idx="1133">
                  <c:v>64.331999999999994</c:v>
                </c:pt>
                <c:pt idx="1134">
                  <c:v>64.331999999999994</c:v>
                </c:pt>
                <c:pt idx="1135">
                  <c:v>64.287999999999997</c:v>
                </c:pt>
                <c:pt idx="1136">
                  <c:v>64.287999999999997</c:v>
                </c:pt>
                <c:pt idx="1137">
                  <c:v>64.247000000000028</c:v>
                </c:pt>
                <c:pt idx="1138">
                  <c:v>64.203999999999994</c:v>
                </c:pt>
                <c:pt idx="1139">
                  <c:v>64.203999999999994</c:v>
                </c:pt>
                <c:pt idx="1140">
                  <c:v>64.161000000000001</c:v>
                </c:pt>
                <c:pt idx="1141">
                  <c:v>64.161000000000001</c:v>
                </c:pt>
                <c:pt idx="1142">
                  <c:v>64.117000000000004</c:v>
                </c:pt>
                <c:pt idx="1143">
                  <c:v>64.117000000000004</c:v>
                </c:pt>
                <c:pt idx="1144">
                  <c:v>64.073999999999998</c:v>
                </c:pt>
                <c:pt idx="1145">
                  <c:v>64.033000000000001</c:v>
                </c:pt>
                <c:pt idx="1146">
                  <c:v>64.033000000000001</c:v>
                </c:pt>
                <c:pt idx="1147">
                  <c:v>63.99</c:v>
                </c:pt>
                <c:pt idx="1148">
                  <c:v>63.946000000000005</c:v>
                </c:pt>
                <c:pt idx="1149">
                  <c:v>63.946000000000005</c:v>
                </c:pt>
                <c:pt idx="1150">
                  <c:v>63.903000000000006</c:v>
                </c:pt>
                <c:pt idx="1151">
                  <c:v>63.903000000000006</c:v>
                </c:pt>
                <c:pt idx="1152">
                  <c:v>63.862000000000002</c:v>
                </c:pt>
                <c:pt idx="1153">
                  <c:v>63.819000000000003</c:v>
                </c:pt>
                <c:pt idx="1154">
                  <c:v>63.819000000000003</c:v>
                </c:pt>
                <c:pt idx="1155">
                  <c:v>63.775000000000013</c:v>
                </c:pt>
                <c:pt idx="1156">
                  <c:v>63.775000000000013</c:v>
                </c:pt>
                <c:pt idx="1157">
                  <c:v>63.732000000000014</c:v>
                </c:pt>
                <c:pt idx="1158">
                  <c:v>63.732000000000014</c:v>
                </c:pt>
                <c:pt idx="1159">
                  <c:v>63.689</c:v>
                </c:pt>
                <c:pt idx="1160">
                  <c:v>63.689</c:v>
                </c:pt>
                <c:pt idx="1161">
                  <c:v>63.648000000000003</c:v>
                </c:pt>
                <c:pt idx="1162">
                  <c:v>63.604000000000006</c:v>
                </c:pt>
                <c:pt idx="1163">
                  <c:v>63.561</c:v>
                </c:pt>
                <c:pt idx="1164">
                  <c:v>63.561</c:v>
                </c:pt>
                <c:pt idx="1165">
                  <c:v>63.518000000000001</c:v>
                </c:pt>
                <c:pt idx="1166">
                  <c:v>63.518000000000001</c:v>
                </c:pt>
                <c:pt idx="1167">
                  <c:v>63.475000000000001</c:v>
                </c:pt>
                <c:pt idx="1168">
                  <c:v>63.475000000000001</c:v>
                </c:pt>
                <c:pt idx="1169">
                  <c:v>63.433</c:v>
                </c:pt>
                <c:pt idx="1170">
                  <c:v>63.433</c:v>
                </c:pt>
                <c:pt idx="1171">
                  <c:v>63.39</c:v>
                </c:pt>
                <c:pt idx="1172">
                  <c:v>63.347000000000001</c:v>
                </c:pt>
                <c:pt idx="1173">
                  <c:v>63.347000000000001</c:v>
                </c:pt>
                <c:pt idx="1174">
                  <c:v>63.304000000000002</c:v>
                </c:pt>
                <c:pt idx="1175">
                  <c:v>63.262000000000015</c:v>
                </c:pt>
                <c:pt idx="1176">
                  <c:v>63.262000000000015</c:v>
                </c:pt>
                <c:pt idx="1177">
                  <c:v>63.219000000000001</c:v>
                </c:pt>
                <c:pt idx="1178">
                  <c:v>63.176000000000002</c:v>
                </c:pt>
                <c:pt idx="1179">
                  <c:v>63.176000000000002</c:v>
                </c:pt>
                <c:pt idx="1180">
                  <c:v>63.133000000000003</c:v>
                </c:pt>
                <c:pt idx="1181">
                  <c:v>63.133000000000003</c:v>
                </c:pt>
                <c:pt idx="1182">
                  <c:v>63.09</c:v>
                </c:pt>
                <c:pt idx="1183">
                  <c:v>63.048000000000002</c:v>
                </c:pt>
                <c:pt idx="1184">
                  <c:v>63.048000000000002</c:v>
                </c:pt>
                <c:pt idx="1185">
                  <c:v>63.005000000000003</c:v>
                </c:pt>
                <c:pt idx="1186">
                  <c:v>63.005000000000003</c:v>
                </c:pt>
                <c:pt idx="1187">
                  <c:v>62.962000000000003</c:v>
                </c:pt>
                <c:pt idx="1188">
                  <c:v>62.919000000000004</c:v>
                </c:pt>
                <c:pt idx="1189">
                  <c:v>62.919000000000004</c:v>
                </c:pt>
                <c:pt idx="1190">
                  <c:v>62.875</c:v>
                </c:pt>
                <c:pt idx="1191">
                  <c:v>62.834000000000003</c:v>
                </c:pt>
                <c:pt idx="1192">
                  <c:v>62.834000000000003</c:v>
                </c:pt>
                <c:pt idx="1193">
                  <c:v>62.791000000000011</c:v>
                </c:pt>
                <c:pt idx="1194">
                  <c:v>62.791000000000011</c:v>
                </c:pt>
                <c:pt idx="1195">
                  <c:v>62.748000000000012</c:v>
                </c:pt>
                <c:pt idx="1196">
                  <c:v>62.748000000000012</c:v>
                </c:pt>
                <c:pt idx="1197">
                  <c:v>62.704000000000001</c:v>
                </c:pt>
                <c:pt idx="1198">
                  <c:v>62.661000000000001</c:v>
                </c:pt>
                <c:pt idx="1199">
                  <c:v>62.661000000000001</c:v>
                </c:pt>
                <c:pt idx="1200">
                  <c:v>62.620000000000012</c:v>
                </c:pt>
                <c:pt idx="1201">
                  <c:v>62.577000000000005</c:v>
                </c:pt>
                <c:pt idx="1202">
                  <c:v>62.577000000000005</c:v>
                </c:pt>
                <c:pt idx="1203">
                  <c:v>62.533000000000001</c:v>
                </c:pt>
                <c:pt idx="1204">
                  <c:v>62.533000000000001</c:v>
                </c:pt>
                <c:pt idx="1205">
                  <c:v>62.49</c:v>
                </c:pt>
                <c:pt idx="1206">
                  <c:v>62.49</c:v>
                </c:pt>
                <c:pt idx="1207">
                  <c:v>62.447000000000003</c:v>
                </c:pt>
                <c:pt idx="1208">
                  <c:v>62.406000000000006</c:v>
                </c:pt>
                <c:pt idx="1209">
                  <c:v>62.406000000000006</c:v>
                </c:pt>
                <c:pt idx="1210">
                  <c:v>62.362000000000002</c:v>
                </c:pt>
                <c:pt idx="1211">
                  <c:v>62.362000000000002</c:v>
                </c:pt>
                <c:pt idx="1212">
                  <c:v>62.319000000000003</c:v>
                </c:pt>
                <c:pt idx="1213">
                  <c:v>62.276000000000003</c:v>
                </c:pt>
                <c:pt idx="1214">
                  <c:v>62.276000000000003</c:v>
                </c:pt>
                <c:pt idx="1215">
                  <c:v>62.233000000000011</c:v>
                </c:pt>
                <c:pt idx="1216">
                  <c:v>62.233000000000011</c:v>
                </c:pt>
                <c:pt idx="1217">
                  <c:v>62.191000000000003</c:v>
                </c:pt>
                <c:pt idx="1218">
                  <c:v>62.148000000000003</c:v>
                </c:pt>
                <c:pt idx="1219">
                  <c:v>62.148000000000003</c:v>
                </c:pt>
                <c:pt idx="1220">
                  <c:v>62.105000000000011</c:v>
                </c:pt>
                <c:pt idx="1221">
                  <c:v>62.105000000000011</c:v>
                </c:pt>
                <c:pt idx="1222">
                  <c:v>62.062000000000012</c:v>
                </c:pt>
                <c:pt idx="1223">
                  <c:v>62.019000000000005</c:v>
                </c:pt>
                <c:pt idx="1224">
                  <c:v>62.019000000000005</c:v>
                </c:pt>
                <c:pt idx="1225">
                  <c:v>61.977000000000004</c:v>
                </c:pt>
                <c:pt idx="1226">
                  <c:v>61.934000000000005</c:v>
                </c:pt>
                <c:pt idx="1227">
                  <c:v>61.891000000000005</c:v>
                </c:pt>
                <c:pt idx="1228">
                  <c:v>61.891000000000005</c:v>
                </c:pt>
                <c:pt idx="1229">
                  <c:v>61.891000000000005</c:v>
                </c:pt>
                <c:pt idx="1230">
                  <c:v>61.847999999999999</c:v>
                </c:pt>
                <c:pt idx="1231">
                  <c:v>61.804000000000002</c:v>
                </c:pt>
                <c:pt idx="1232">
                  <c:v>61.804000000000002</c:v>
                </c:pt>
                <c:pt idx="1233">
                  <c:v>61.761000000000003</c:v>
                </c:pt>
                <c:pt idx="1234">
                  <c:v>61.720000000000013</c:v>
                </c:pt>
                <c:pt idx="1235">
                  <c:v>61.720000000000013</c:v>
                </c:pt>
                <c:pt idx="1236">
                  <c:v>61.677</c:v>
                </c:pt>
                <c:pt idx="1237">
                  <c:v>61.677</c:v>
                </c:pt>
                <c:pt idx="1238">
                  <c:v>61.633000000000003</c:v>
                </c:pt>
                <c:pt idx="1239">
                  <c:v>61.59</c:v>
                </c:pt>
                <c:pt idx="1240">
                  <c:v>61.59</c:v>
                </c:pt>
                <c:pt idx="1241">
                  <c:v>61.547000000000004</c:v>
                </c:pt>
                <c:pt idx="1242">
                  <c:v>61.506</c:v>
                </c:pt>
                <c:pt idx="1243">
                  <c:v>61.506</c:v>
                </c:pt>
                <c:pt idx="1244">
                  <c:v>61.462000000000003</c:v>
                </c:pt>
                <c:pt idx="1245">
                  <c:v>61.462000000000003</c:v>
                </c:pt>
                <c:pt idx="1246">
                  <c:v>61.419000000000004</c:v>
                </c:pt>
                <c:pt idx="1247">
                  <c:v>61.419000000000004</c:v>
                </c:pt>
                <c:pt idx="1248">
                  <c:v>61.376000000000005</c:v>
                </c:pt>
                <c:pt idx="1249">
                  <c:v>61.333000000000006</c:v>
                </c:pt>
                <c:pt idx="1250">
                  <c:v>61.333000000000006</c:v>
                </c:pt>
                <c:pt idx="1251">
                  <c:v>61.290000000000013</c:v>
                </c:pt>
                <c:pt idx="1252">
                  <c:v>61.248000000000012</c:v>
                </c:pt>
                <c:pt idx="1253">
                  <c:v>61.248000000000012</c:v>
                </c:pt>
                <c:pt idx="1254">
                  <c:v>61.205000000000013</c:v>
                </c:pt>
                <c:pt idx="1255">
                  <c:v>61.205000000000013</c:v>
                </c:pt>
                <c:pt idx="1256">
                  <c:v>61.162000000000013</c:v>
                </c:pt>
                <c:pt idx="1257">
                  <c:v>61.162000000000013</c:v>
                </c:pt>
                <c:pt idx="1258">
                  <c:v>61.119</c:v>
                </c:pt>
                <c:pt idx="1259">
                  <c:v>61.075000000000003</c:v>
                </c:pt>
                <c:pt idx="1260">
                  <c:v>61.075000000000003</c:v>
                </c:pt>
                <c:pt idx="1261">
                  <c:v>61.032000000000011</c:v>
                </c:pt>
                <c:pt idx="1262">
                  <c:v>60.991</c:v>
                </c:pt>
                <c:pt idx="1263">
                  <c:v>60.991</c:v>
                </c:pt>
                <c:pt idx="1264">
                  <c:v>60.948</c:v>
                </c:pt>
                <c:pt idx="1265">
                  <c:v>60.948</c:v>
                </c:pt>
                <c:pt idx="1266">
                  <c:v>60.904000000000003</c:v>
                </c:pt>
                <c:pt idx="1267">
                  <c:v>60.861000000000004</c:v>
                </c:pt>
                <c:pt idx="1268">
                  <c:v>60.861000000000004</c:v>
                </c:pt>
                <c:pt idx="1269">
                  <c:v>60.861000000000004</c:v>
                </c:pt>
                <c:pt idx="1270">
                  <c:v>60.817999999999998</c:v>
                </c:pt>
                <c:pt idx="1271">
                  <c:v>60.775000000000013</c:v>
                </c:pt>
                <c:pt idx="1272">
                  <c:v>60.775000000000013</c:v>
                </c:pt>
                <c:pt idx="1273">
                  <c:v>60.733000000000011</c:v>
                </c:pt>
                <c:pt idx="1274">
                  <c:v>60.733000000000011</c:v>
                </c:pt>
                <c:pt idx="1275">
                  <c:v>60.690000000000012</c:v>
                </c:pt>
                <c:pt idx="1276">
                  <c:v>60.647000000000006</c:v>
                </c:pt>
                <c:pt idx="1277">
                  <c:v>60.647000000000006</c:v>
                </c:pt>
                <c:pt idx="1278">
                  <c:v>60.604000000000006</c:v>
                </c:pt>
                <c:pt idx="1279">
                  <c:v>60.604000000000006</c:v>
                </c:pt>
                <c:pt idx="1280">
                  <c:v>60.561</c:v>
                </c:pt>
                <c:pt idx="1281">
                  <c:v>60.517000000000003</c:v>
                </c:pt>
                <c:pt idx="1282">
                  <c:v>60.517000000000003</c:v>
                </c:pt>
                <c:pt idx="1283">
                  <c:v>60.474000000000004</c:v>
                </c:pt>
                <c:pt idx="1284">
                  <c:v>60.433</c:v>
                </c:pt>
                <c:pt idx="1285">
                  <c:v>60.39</c:v>
                </c:pt>
                <c:pt idx="1286">
                  <c:v>60.39</c:v>
                </c:pt>
                <c:pt idx="1287">
                  <c:v>60.346000000000004</c:v>
                </c:pt>
                <c:pt idx="1288">
                  <c:v>60.346000000000004</c:v>
                </c:pt>
                <c:pt idx="1289">
                  <c:v>60.303000000000004</c:v>
                </c:pt>
                <c:pt idx="1290">
                  <c:v>60.260000000000012</c:v>
                </c:pt>
                <c:pt idx="1291">
                  <c:v>60.260000000000012</c:v>
                </c:pt>
                <c:pt idx="1292">
                  <c:v>60.217000000000006</c:v>
                </c:pt>
                <c:pt idx="1293">
                  <c:v>60.174000000000007</c:v>
                </c:pt>
                <c:pt idx="1294">
                  <c:v>60.174000000000007</c:v>
                </c:pt>
                <c:pt idx="1295">
                  <c:v>60.132000000000012</c:v>
                </c:pt>
                <c:pt idx="1296">
                  <c:v>60.132000000000012</c:v>
                </c:pt>
                <c:pt idx="1297">
                  <c:v>60.089000000000006</c:v>
                </c:pt>
                <c:pt idx="1298">
                  <c:v>60.046000000000006</c:v>
                </c:pt>
                <c:pt idx="1299">
                  <c:v>60.046000000000006</c:v>
                </c:pt>
                <c:pt idx="1300">
                  <c:v>60.003</c:v>
                </c:pt>
                <c:pt idx="1301">
                  <c:v>60.003</c:v>
                </c:pt>
                <c:pt idx="1302">
                  <c:v>59.959000000000003</c:v>
                </c:pt>
                <c:pt idx="1303">
                  <c:v>59.916000000000004</c:v>
                </c:pt>
                <c:pt idx="1304">
                  <c:v>59.916000000000004</c:v>
                </c:pt>
                <c:pt idx="1305">
                  <c:v>59.873000000000005</c:v>
                </c:pt>
                <c:pt idx="1306">
                  <c:v>59.873000000000005</c:v>
                </c:pt>
                <c:pt idx="1307">
                  <c:v>59.83</c:v>
                </c:pt>
                <c:pt idx="1308">
                  <c:v>59.788000000000011</c:v>
                </c:pt>
                <c:pt idx="1309">
                  <c:v>59.788000000000011</c:v>
                </c:pt>
                <c:pt idx="1310">
                  <c:v>59.745000000000012</c:v>
                </c:pt>
                <c:pt idx="1311">
                  <c:v>59.702000000000012</c:v>
                </c:pt>
                <c:pt idx="1312">
                  <c:v>59.702000000000012</c:v>
                </c:pt>
                <c:pt idx="1313">
                  <c:v>59.659000000000006</c:v>
                </c:pt>
                <c:pt idx="1314">
                  <c:v>59.616</c:v>
                </c:pt>
                <c:pt idx="1315">
                  <c:v>59.616</c:v>
                </c:pt>
                <c:pt idx="1316">
                  <c:v>59.572000000000003</c:v>
                </c:pt>
                <c:pt idx="1317">
                  <c:v>59.529000000000003</c:v>
                </c:pt>
                <c:pt idx="1318">
                  <c:v>59.529000000000003</c:v>
                </c:pt>
                <c:pt idx="1319">
                  <c:v>59.486000000000004</c:v>
                </c:pt>
                <c:pt idx="1320">
                  <c:v>59.486000000000004</c:v>
                </c:pt>
                <c:pt idx="1321">
                  <c:v>59.445</c:v>
                </c:pt>
                <c:pt idx="1322">
                  <c:v>59.401000000000003</c:v>
                </c:pt>
                <c:pt idx="1323">
                  <c:v>59.401000000000003</c:v>
                </c:pt>
                <c:pt idx="1324">
                  <c:v>59.357999999999997</c:v>
                </c:pt>
                <c:pt idx="1325">
                  <c:v>59.314999999999998</c:v>
                </c:pt>
                <c:pt idx="1326">
                  <c:v>59.314999999999998</c:v>
                </c:pt>
                <c:pt idx="1327">
                  <c:v>59.272000000000013</c:v>
                </c:pt>
                <c:pt idx="1328">
                  <c:v>59.272000000000013</c:v>
                </c:pt>
                <c:pt idx="1329">
                  <c:v>59.229000000000013</c:v>
                </c:pt>
                <c:pt idx="1330">
                  <c:v>59.185000000000002</c:v>
                </c:pt>
                <c:pt idx="1331">
                  <c:v>59.185000000000002</c:v>
                </c:pt>
                <c:pt idx="1332">
                  <c:v>59.142000000000003</c:v>
                </c:pt>
                <c:pt idx="1333">
                  <c:v>59.099000000000011</c:v>
                </c:pt>
                <c:pt idx="1334">
                  <c:v>59.099000000000011</c:v>
                </c:pt>
                <c:pt idx="1335">
                  <c:v>59.099000000000011</c:v>
                </c:pt>
                <c:pt idx="1336">
                  <c:v>59.056000000000004</c:v>
                </c:pt>
                <c:pt idx="1337">
                  <c:v>59.014000000000003</c:v>
                </c:pt>
                <c:pt idx="1338">
                  <c:v>59.014000000000003</c:v>
                </c:pt>
                <c:pt idx="1339">
                  <c:v>58.928000000000011</c:v>
                </c:pt>
                <c:pt idx="1340">
                  <c:v>58.928000000000011</c:v>
                </c:pt>
                <c:pt idx="1341">
                  <c:v>58.884999999999998</c:v>
                </c:pt>
                <c:pt idx="1342">
                  <c:v>58.884999999999998</c:v>
                </c:pt>
                <c:pt idx="1343">
                  <c:v>58.841999999999999</c:v>
                </c:pt>
                <c:pt idx="1344">
                  <c:v>58.798000000000016</c:v>
                </c:pt>
                <c:pt idx="1345">
                  <c:v>58.798000000000016</c:v>
                </c:pt>
                <c:pt idx="1346">
                  <c:v>58.755000000000003</c:v>
                </c:pt>
                <c:pt idx="1347">
                  <c:v>58.712000000000003</c:v>
                </c:pt>
                <c:pt idx="1348">
                  <c:v>58.712000000000003</c:v>
                </c:pt>
                <c:pt idx="1349">
                  <c:v>58.669000000000011</c:v>
                </c:pt>
                <c:pt idx="1350">
                  <c:v>58.669000000000011</c:v>
                </c:pt>
                <c:pt idx="1351">
                  <c:v>58.626000000000012</c:v>
                </c:pt>
                <c:pt idx="1352">
                  <c:v>58.582000000000001</c:v>
                </c:pt>
                <c:pt idx="1353">
                  <c:v>58.582000000000001</c:v>
                </c:pt>
                <c:pt idx="1354">
                  <c:v>58.541000000000004</c:v>
                </c:pt>
                <c:pt idx="1355">
                  <c:v>58.498000000000012</c:v>
                </c:pt>
                <c:pt idx="1356">
                  <c:v>58.498000000000012</c:v>
                </c:pt>
                <c:pt idx="1357">
                  <c:v>58.454999999999998</c:v>
                </c:pt>
                <c:pt idx="1358">
                  <c:v>58.454999999999998</c:v>
                </c:pt>
                <c:pt idx="1359">
                  <c:v>58.411000000000001</c:v>
                </c:pt>
                <c:pt idx="1360">
                  <c:v>58.411000000000001</c:v>
                </c:pt>
                <c:pt idx="1361">
                  <c:v>58.368000000000002</c:v>
                </c:pt>
                <c:pt idx="1362">
                  <c:v>58.325000000000003</c:v>
                </c:pt>
                <c:pt idx="1363">
                  <c:v>58.325000000000003</c:v>
                </c:pt>
                <c:pt idx="1364">
                  <c:v>58.282000000000011</c:v>
                </c:pt>
                <c:pt idx="1365">
                  <c:v>58.239000000000011</c:v>
                </c:pt>
                <c:pt idx="1366">
                  <c:v>58.239000000000011</c:v>
                </c:pt>
                <c:pt idx="1367">
                  <c:v>58.195000000000014</c:v>
                </c:pt>
                <c:pt idx="1368">
                  <c:v>58.152000000000001</c:v>
                </c:pt>
                <c:pt idx="1369">
                  <c:v>58.152000000000001</c:v>
                </c:pt>
                <c:pt idx="1370">
                  <c:v>58.109000000000002</c:v>
                </c:pt>
                <c:pt idx="1371">
                  <c:v>58.109000000000002</c:v>
                </c:pt>
                <c:pt idx="1372">
                  <c:v>58.066000000000003</c:v>
                </c:pt>
                <c:pt idx="1373">
                  <c:v>58.023000000000003</c:v>
                </c:pt>
                <c:pt idx="1374">
                  <c:v>58.023000000000003</c:v>
                </c:pt>
                <c:pt idx="1375">
                  <c:v>57.979000000000006</c:v>
                </c:pt>
                <c:pt idx="1376">
                  <c:v>57.936</c:v>
                </c:pt>
                <c:pt idx="1377">
                  <c:v>57.936</c:v>
                </c:pt>
                <c:pt idx="1378">
                  <c:v>57.936</c:v>
                </c:pt>
                <c:pt idx="1379">
                  <c:v>57.893000000000001</c:v>
                </c:pt>
                <c:pt idx="1380">
                  <c:v>57.85</c:v>
                </c:pt>
                <c:pt idx="1381">
                  <c:v>57.85</c:v>
                </c:pt>
                <c:pt idx="1382">
                  <c:v>57.807000000000002</c:v>
                </c:pt>
                <c:pt idx="1383">
                  <c:v>57.765000000000015</c:v>
                </c:pt>
                <c:pt idx="1384">
                  <c:v>57.765000000000015</c:v>
                </c:pt>
                <c:pt idx="1385">
                  <c:v>57.722000000000016</c:v>
                </c:pt>
                <c:pt idx="1386">
                  <c:v>57.722000000000016</c:v>
                </c:pt>
                <c:pt idx="1387">
                  <c:v>57.679000000000002</c:v>
                </c:pt>
                <c:pt idx="1388">
                  <c:v>57.636000000000003</c:v>
                </c:pt>
                <c:pt idx="1389">
                  <c:v>57.636000000000003</c:v>
                </c:pt>
                <c:pt idx="1390">
                  <c:v>57.592000000000013</c:v>
                </c:pt>
                <c:pt idx="1391">
                  <c:v>57.549000000000007</c:v>
                </c:pt>
                <c:pt idx="1392">
                  <c:v>57.549000000000007</c:v>
                </c:pt>
                <c:pt idx="1393">
                  <c:v>57.506</c:v>
                </c:pt>
                <c:pt idx="1394">
                  <c:v>57.506</c:v>
                </c:pt>
                <c:pt idx="1395">
                  <c:v>57.463000000000001</c:v>
                </c:pt>
                <c:pt idx="1396">
                  <c:v>57.42</c:v>
                </c:pt>
                <c:pt idx="1397">
                  <c:v>57.42</c:v>
                </c:pt>
                <c:pt idx="1398">
                  <c:v>57.376000000000005</c:v>
                </c:pt>
                <c:pt idx="1399">
                  <c:v>57.376000000000005</c:v>
                </c:pt>
                <c:pt idx="1400">
                  <c:v>57.333000000000006</c:v>
                </c:pt>
                <c:pt idx="1401">
                  <c:v>57.290000000000013</c:v>
                </c:pt>
                <c:pt idx="1402">
                  <c:v>57.290000000000013</c:v>
                </c:pt>
                <c:pt idx="1403">
                  <c:v>57.247</c:v>
                </c:pt>
                <c:pt idx="1404">
                  <c:v>57.204000000000001</c:v>
                </c:pt>
                <c:pt idx="1405">
                  <c:v>57.204000000000001</c:v>
                </c:pt>
                <c:pt idx="1406">
                  <c:v>57.160000000000011</c:v>
                </c:pt>
                <c:pt idx="1407">
                  <c:v>57.160000000000011</c:v>
                </c:pt>
                <c:pt idx="1408">
                  <c:v>57.117000000000004</c:v>
                </c:pt>
                <c:pt idx="1409">
                  <c:v>57.074000000000005</c:v>
                </c:pt>
                <c:pt idx="1410">
                  <c:v>57.074000000000005</c:v>
                </c:pt>
                <c:pt idx="1411">
                  <c:v>57.031000000000006</c:v>
                </c:pt>
                <c:pt idx="1412">
                  <c:v>57.031000000000006</c:v>
                </c:pt>
                <c:pt idx="1413">
                  <c:v>56.988</c:v>
                </c:pt>
                <c:pt idx="1414">
                  <c:v>56.988</c:v>
                </c:pt>
                <c:pt idx="1415">
                  <c:v>56.944000000000003</c:v>
                </c:pt>
                <c:pt idx="1416">
                  <c:v>56.944000000000003</c:v>
                </c:pt>
                <c:pt idx="1417">
                  <c:v>56.901000000000003</c:v>
                </c:pt>
                <c:pt idx="1418">
                  <c:v>56.857999999999997</c:v>
                </c:pt>
                <c:pt idx="1419">
                  <c:v>56.857999999999997</c:v>
                </c:pt>
                <c:pt idx="1420">
                  <c:v>56.814999999999998</c:v>
                </c:pt>
                <c:pt idx="1421">
                  <c:v>56.772000000000013</c:v>
                </c:pt>
                <c:pt idx="1422">
                  <c:v>56.772000000000013</c:v>
                </c:pt>
                <c:pt idx="1423">
                  <c:v>56.728000000000016</c:v>
                </c:pt>
                <c:pt idx="1424">
                  <c:v>56.728000000000016</c:v>
                </c:pt>
                <c:pt idx="1425">
                  <c:v>56.685000000000002</c:v>
                </c:pt>
                <c:pt idx="1426">
                  <c:v>56.685000000000002</c:v>
                </c:pt>
                <c:pt idx="1427">
                  <c:v>56.642000000000003</c:v>
                </c:pt>
                <c:pt idx="1428">
                  <c:v>56.642000000000003</c:v>
                </c:pt>
                <c:pt idx="1429">
                  <c:v>56.599000000000011</c:v>
                </c:pt>
                <c:pt idx="1430">
                  <c:v>56.556000000000004</c:v>
                </c:pt>
                <c:pt idx="1431">
                  <c:v>56.512</c:v>
                </c:pt>
                <c:pt idx="1432">
                  <c:v>56.512</c:v>
                </c:pt>
                <c:pt idx="1433">
                  <c:v>56.469000000000001</c:v>
                </c:pt>
                <c:pt idx="1434">
                  <c:v>56.469000000000001</c:v>
                </c:pt>
                <c:pt idx="1435">
                  <c:v>56.426000000000002</c:v>
                </c:pt>
                <c:pt idx="1436">
                  <c:v>56.383000000000003</c:v>
                </c:pt>
                <c:pt idx="1437">
                  <c:v>56.383000000000003</c:v>
                </c:pt>
                <c:pt idx="1438">
                  <c:v>56.34</c:v>
                </c:pt>
                <c:pt idx="1439">
                  <c:v>56.34</c:v>
                </c:pt>
                <c:pt idx="1440">
                  <c:v>56.295000000000016</c:v>
                </c:pt>
                <c:pt idx="1441">
                  <c:v>56.295000000000016</c:v>
                </c:pt>
                <c:pt idx="1442">
                  <c:v>56.251000000000005</c:v>
                </c:pt>
                <c:pt idx="1443">
                  <c:v>56.208000000000013</c:v>
                </c:pt>
                <c:pt idx="1444">
                  <c:v>56.208000000000013</c:v>
                </c:pt>
                <c:pt idx="1445">
                  <c:v>56.165000000000013</c:v>
                </c:pt>
                <c:pt idx="1446">
                  <c:v>56.122000000000014</c:v>
                </c:pt>
                <c:pt idx="1447">
                  <c:v>56.122000000000014</c:v>
                </c:pt>
                <c:pt idx="1448">
                  <c:v>56.079000000000001</c:v>
                </c:pt>
                <c:pt idx="1449">
                  <c:v>56.079000000000001</c:v>
                </c:pt>
                <c:pt idx="1450">
                  <c:v>56.035000000000011</c:v>
                </c:pt>
                <c:pt idx="1451">
                  <c:v>55.992000000000012</c:v>
                </c:pt>
                <c:pt idx="1452">
                  <c:v>55.992000000000012</c:v>
                </c:pt>
                <c:pt idx="1453">
                  <c:v>55.949000000000005</c:v>
                </c:pt>
                <c:pt idx="1454">
                  <c:v>55.949000000000005</c:v>
                </c:pt>
                <c:pt idx="1455">
                  <c:v>55.906000000000006</c:v>
                </c:pt>
                <c:pt idx="1456">
                  <c:v>55.906000000000006</c:v>
                </c:pt>
                <c:pt idx="1457">
                  <c:v>55.863</c:v>
                </c:pt>
                <c:pt idx="1458">
                  <c:v>55.819000000000003</c:v>
                </c:pt>
                <c:pt idx="1459">
                  <c:v>55.819000000000003</c:v>
                </c:pt>
                <c:pt idx="1460">
                  <c:v>55.776000000000003</c:v>
                </c:pt>
                <c:pt idx="1461">
                  <c:v>55.733000000000011</c:v>
                </c:pt>
                <c:pt idx="1462">
                  <c:v>55.733000000000011</c:v>
                </c:pt>
                <c:pt idx="1463">
                  <c:v>55.690000000000012</c:v>
                </c:pt>
                <c:pt idx="1464">
                  <c:v>55.690000000000012</c:v>
                </c:pt>
                <c:pt idx="1465">
                  <c:v>55.647000000000006</c:v>
                </c:pt>
                <c:pt idx="1466">
                  <c:v>55.647000000000006</c:v>
                </c:pt>
                <c:pt idx="1467">
                  <c:v>55.602000000000011</c:v>
                </c:pt>
                <c:pt idx="1468">
                  <c:v>55.602000000000011</c:v>
                </c:pt>
                <c:pt idx="1469">
                  <c:v>55.558</c:v>
                </c:pt>
                <c:pt idx="1470">
                  <c:v>55.515000000000001</c:v>
                </c:pt>
                <c:pt idx="1471">
                  <c:v>55.515000000000001</c:v>
                </c:pt>
                <c:pt idx="1472">
                  <c:v>55.472000000000001</c:v>
                </c:pt>
                <c:pt idx="1473">
                  <c:v>55.472000000000001</c:v>
                </c:pt>
                <c:pt idx="1474">
                  <c:v>55.429000000000002</c:v>
                </c:pt>
                <c:pt idx="1475">
                  <c:v>55.429000000000002</c:v>
                </c:pt>
                <c:pt idx="1476">
                  <c:v>55.386000000000003</c:v>
                </c:pt>
                <c:pt idx="1477">
                  <c:v>55.386000000000003</c:v>
                </c:pt>
                <c:pt idx="1478">
                  <c:v>55.341999999999999</c:v>
                </c:pt>
                <c:pt idx="1479">
                  <c:v>55.299000000000021</c:v>
                </c:pt>
                <c:pt idx="1480">
                  <c:v>55.299000000000021</c:v>
                </c:pt>
                <c:pt idx="1481">
                  <c:v>55.256</c:v>
                </c:pt>
                <c:pt idx="1482">
                  <c:v>55.213000000000001</c:v>
                </c:pt>
                <c:pt idx="1483">
                  <c:v>55.213000000000001</c:v>
                </c:pt>
                <c:pt idx="1484">
                  <c:v>55.168000000000013</c:v>
                </c:pt>
                <c:pt idx="1485">
                  <c:v>55.168000000000013</c:v>
                </c:pt>
                <c:pt idx="1486">
                  <c:v>55.125000000000014</c:v>
                </c:pt>
                <c:pt idx="1487">
                  <c:v>55.125000000000014</c:v>
                </c:pt>
                <c:pt idx="1488">
                  <c:v>55.081000000000003</c:v>
                </c:pt>
                <c:pt idx="1489">
                  <c:v>55.081000000000003</c:v>
                </c:pt>
                <c:pt idx="1490">
                  <c:v>55.038000000000011</c:v>
                </c:pt>
                <c:pt idx="1491">
                  <c:v>54.995000000000012</c:v>
                </c:pt>
                <c:pt idx="1492">
                  <c:v>54.995000000000012</c:v>
                </c:pt>
                <c:pt idx="1493">
                  <c:v>54.951999999999998</c:v>
                </c:pt>
                <c:pt idx="1494">
                  <c:v>54.951999999999998</c:v>
                </c:pt>
                <c:pt idx="1495">
                  <c:v>54.909000000000006</c:v>
                </c:pt>
                <c:pt idx="1496">
                  <c:v>54.909000000000006</c:v>
                </c:pt>
                <c:pt idx="1497">
                  <c:v>54.865000000000002</c:v>
                </c:pt>
                <c:pt idx="1498">
                  <c:v>54.82</c:v>
                </c:pt>
                <c:pt idx="1499">
                  <c:v>54.82</c:v>
                </c:pt>
                <c:pt idx="1500">
                  <c:v>54.82</c:v>
                </c:pt>
                <c:pt idx="1501">
                  <c:v>54.777000000000001</c:v>
                </c:pt>
                <c:pt idx="1502">
                  <c:v>54.734000000000002</c:v>
                </c:pt>
                <c:pt idx="1503">
                  <c:v>54.734000000000002</c:v>
                </c:pt>
                <c:pt idx="1504">
                  <c:v>54.691000000000003</c:v>
                </c:pt>
                <c:pt idx="1505">
                  <c:v>54.691000000000003</c:v>
                </c:pt>
                <c:pt idx="1506">
                  <c:v>54.648000000000003</c:v>
                </c:pt>
                <c:pt idx="1507">
                  <c:v>54.648000000000003</c:v>
                </c:pt>
                <c:pt idx="1508">
                  <c:v>54.604000000000006</c:v>
                </c:pt>
                <c:pt idx="1509">
                  <c:v>54.604000000000006</c:v>
                </c:pt>
                <c:pt idx="1510">
                  <c:v>54.561</c:v>
                </c:pt>
                <c:pt idx="1511">
                  <c:v>54.516000000000005</c:v>
                </c:pt>
                <c:pt idx="1512">
                  <c:v>54.516000000000005</c:v>
                </c:pt>
                <c:pt idx="1513">
                  <c:v>54.473000000000006</c:v>
                </c:pt>
                <c:pt idx="1514">
                  <c:v>54.473000000000006</c:v>
                </c:pt>
                <c:pt idx="1515">
                  <c:v>54.43</c:v>
                </c:pt>
                <c:pt idx="1516">
                  <c:v>54.43</c:v>
                </c:pt>
                <c:pt idx="1517">
                  <c:v>54.386999999999993</c:v>
                </c:pt>
                <c:pt idx="1518">
                  <c:v>54.343000000000004</c:v>
                </c:pt>
                <c:pt idx="1519">
                  <c:v>54.343000000000004</c:v>
                </c:pt>
                <c:pt idx="1520">
                  <c:v>54.3</c:v>
                </c:pt>
                <c:pt idx="1521">
                  <c:v>54.3</c:v>
                </c:pt>
                <c:pt idx="1522">
                  <c:v>54.255000000000003</c:v>
                </c:pt>
                <c:pt idx="1523">
                  <c:v>54.255000000000003</c:v>
                </c:pt>
                <c:pt idx="1524">
                  <c:v>54.212000000000003</c:v>
                </c:pt>
                <c:pt idx="1525">
                  <c:v>54.169000000000011</c:v>
                </c:pt>
                <c:pt idx="1526">
                  <c:v>54.169000000000011</c:v>
                </c:pt>
                <c:pt idx="1527">
                  <c:v>54.126000000000012</c:v>
                </c:pt>
                <c:pt idx="1528">
                  <c:v>54.126000000000012</c:v>
                </c:pt>
                <c:pt idx="1529">
                  <c:v>54.082000000000001</c:v>
                </c:pt>
                <c:pt idx="1530">
                  <c:v>54.082000000000001</c:v>
                </c:pt>
                <c:pt idx="1531">
                  <c:v>54.082000000000001</c:v>
                </c:pt>
                <c:pt idx="1532">
                  <c:v>54.037000000000006</c:v>
                </c:pt>
                <c:pt idx="1533">
                  <c:v>53.994</c:v>
                </c:pt>
                <c:pt idx="1534">
                  <c:v>53.950999999999993</c:v>
                </c:pt>
                <c:pt idx="1535">
                  <c:v>53.950999999999993</c:v>
                </c:pt>
                <c:pt idx="1536">
                  <c:v>53.950999999999993</c:v>
                </c:pt>
                <c:pt idx="1537">
                  <c:v>53.908000000000001</c:v>
                </c:pt>
                <c:pt idx="1538">
                  <c:v>53.908000000000001</c:v>
                </c:pt>
                <c:pt idx="1539">
                  <c:v>53.865000000000002</c:v>
                </c:pt>
                <c:pt idx="1540">
                  <c:v>53.865000000000002</c:v>
                </c:pt>
                <c:pt idx="1541">
                  <c:v>53.82</c:v>
                </c:pt>
                <c:pt idx="1542">
                  <c:v>53.776000000000003</c:v>
                </c:pt>
                <c:pt idx="1543">
                  <c:v>53.776000000000003</c:v>
                </c:pt>
                <c:pt idx="1544">
                  <c:v>53.733000000000011</c:v>
                </c:pt>
                <c:pt idx="1545">
                  <c:v>53.733000000000011</c:v>
                </c:pt>
                <c:pt idx="1546">
                  <c:v>53.690000000000012</c:v>
                </c:pt>
                <c:pt idx="1547">
                  <c:v>53.690000000000012</c:v>
                </c:pt>
                <c:pt idx="1548">
                  <c:v>53.645000000000003</c:v>
                </c:pt>
                <c:pt idx="1549">
                  <c:v>53.645000000000003</c:v>
                </c:pt>
                <c:pt idx="1550">
                  <c:v>53.602000000000011</c:v>
                </c:pt>
                <c:pt idx="1551">
                  <c:v>53.559000000000005</c:v>
                </c:pt>
                <c:pt idx="1552">
                  <c:v>53.559000000000005</c:v>
                </c:pt>
                <c:pt idx="1553">
                  <c:v>53.515000000000001</c:v>
                </c:pt>
                <c:pt idx="1554">
                  <c:v>53.515000000000001</c:v>
                </c:pt>
                <c:pt idx="1555">
                  <c:v>53.472000000000001</c:v>
                </c:pt>
                <c:pt idx="1556">
                  <c:v>53.472000000000001</c:v>
                </c:pt>
                <c:pt idx="1557">
                  <c:v>53.427</c:v>
                </c:pt>
                <c:pt idx="1558">
                  <c:v>53.383999999999993</c:v>
                </c:pt>
                <c:pt idx="1559">
                  <c:v>53.383999999999993</c:v>
                </c:pt>
                <c:pt idx="1560">
                  <c:v>53.341000000000001</c:v>
                </c:pt>
                <c:pt idx="1561">
                  <c:v>53.341000000000001</c:v>
                </c:pt>
                <c:pt idx="1562">
                  <c:v>53.298000000000016</c:v>
                </c:pt>
                <c:pt idx="1563">
                  <c:v>53.298000000000016</c:v>
                </c:pt>
                <c:pt idx="1564">
                  <c:v>53.298000000000016</c:v>
                </c:pt>
                <c:pt idx="1565">
                  <c:v>53.253</c:v>
                </c:pt>
                <c:pt idx="1566">
                  <c:v>53.209000000000003</c:v>
                </c:pt>
                <c:pt idx="1567">
                  <c:v>53.209000000000003</c:v>
                </c:pt>
                <c:pt idx="1568">
                  <c:v>53.166000000000011</c:v>
                </c:pt>
                <c:pt idx="1569">
                  <c:v>53.166000000000011</c:v>
                </c:pt>
                <c:pt idx="1570">
                  <c:v>53.121000000000002</c:v>
                </c:pt>
                <c:pt idx="1571">
                  <c:v>53.078000000000003</c:v>
                </c:pt>
                <c:pt idx="1572">
                  <c:v>53.078000000000003</c:v>
                </c:pt>
                <c:pt idx="1573">
                  <c:v>53.035000000000011</c:v>
                </c:pt>
                <c:pt idx="1574">
                  <c:v>53.035000000000011</c:v>
                </c:pt>
                <c:pt idx="1575">
                  <c:v>53.035000000000011</c:v>
                </c:pt>
                <c:pt idx="1576">
                  <c:v>52.992000000000012</c:v>
                </c:pt>
                <c:pt idx="1577">
                  <c:v>52.992000000000012</c:v>
                </c:pt>
                <c:pt idx="1578">
                  <c:v>52.947000000000003</c:v>
                </c:pt>
                <c:pt idx="1579">
                  <c:v>52.903000000000006</c:v>
                </c:pt>
                <c:pt idx="1580">
                  <c:v>52.903000000000006</c:v>
                </c:pt>
                <c:pt idx="1581">
                  <c:v>52.86</c:v>
                </c:pt>
                <c:pt idx="1582">
                  <c:v>52.86</c:v>
                </c:pt>
                <c:pt idx="1583">
                  <c:v>52.816999999999993</c:v>
                </c:pt>
                <c:pt idx="1584">
                  <c:v>52.816999999999993</c:v>
                </c:pt>
                <c:pt idx="1585">
                  <c:v>52.772000000000013</c:v>
                </c:pt>
                <c:pt idx="1586">
                  <c:v>52.729000000000013</c:v>
                </c:pt>
                <c:pt idx="1587">
                  <c:v>52.729000000000013</c:v>
                </c:pt>
                <c:pt idx="1588">
                  <c:v>52.686</c:v>
                </c:pt>
                <c:pt idx="1589">
                  <c:v>52.686</c:v>
                </c:pt>
                <c:pt idx="1590">
                  <c:v>52.641000000000005</c:v>
                </c:pt>
                <c:pt idx="1591">
                  <c:v>52.597000000000001</c:v>
                </c:pt>
                <c:pt idx="1592">
                  <c:v>52.597000000000001</c:v>
                </c:pt>
                <c:pt idx="1593">
                  <c:v>52.554000000000002</c:v>
                </c:pt>
                <c:pt idx="1594">
                  <c:v>52.554000000000002</c:v>
                </c:pt>
                <c:pt idx="1595">
                  <c:v>52.509</c:v>
                </c:pt>
                <c:pt idx="1596">
                  <c:v>52.509</c:v>
                </c:pt>
                <c:pt idx="1597">
                  <c:v>52.466000000000001</c:v>
                </c:pt>
                <c:pt idx="1598">
                  <c:v>52.466000000000001</c:v>
                </c:pt>
                <c:pt idx="1599">
                  <c:v>52.423000000000002</c:v>
                </c:pt>
                <c:pt idx="1600">
                  <c:v>52.378</c:v>
                </c:pt>
                <c:pt idx="1601">
                  <c:v>52.378</c:v>
                </c:pt>
                <c:pt idx="1602">
                  <c:v>52.335000000000001</c:v>
                </c:pt>
                <c:pt idx="1603">
                  <c:v>52.335000000000001</c:v>
                </c:pt>
                <c:pt idx="1604">
                  <c:v>52.291000000000011</c:v>
                </c:pt>
                <c:pt idx="1605">
                  <c:v>52.246000000000002</c:v>
                </c:pt>
                <c:pt idx="1606">
                  <c:v>52.203000000000003</c:v>
                </c:pt>
                <c:pt idx="1607">
                  <c:v>52.203000000000003</c:v>
                </c:pt>
                <c:pt idx="1608">
                  <c:v>52.160000000000011</c:v>
                </c:pt>
                <c:pt idx="1609">
                  <c:v>52.160000000000011</c:v>
                </c:pt>
                <c:pt idx="1610">
                  <c:v>52.115000000000002</c:v>
                </c:pt>
                <c:pt idx="1611">
                  <c:v>52.072000000000003</c:v>
                </c:pt>
                <c:pt idx="1612">
                  <c:v>52.072000000000003</c:v>
                </c:pt>
                <c:pt idx="1613">
                  <c:v>52.029000000000003</c:v>
                </c:pt>
                <c:pt idx="1614">
                  <c:v>52.029000000000003</c:v>
                </c:pt>
                <c:pt idx="1615">
                  <c:v>51.984000000000002</c:v>
                </c:pt>
                <c:pt idx="1616">
                  <c:v>51.984000000000002</c:v>
                </c:pt>
                <c:pt idx="1617">
                  <c:v>51.94</c:v>
                </c:pt>
                <c:pt idx="1618">
                  <c:v>51.94</c:v>
                </c:pt>
                <c:pt idx="1619">
                  <c:v>51.895000000000003</c:v>
                </c:pt>
                <c:pt idx="1620">
                  <c:v>51.851999999999997</c:v>
                </c:pt>
                <c:pt idx="1621">
                  <c:v>51.851999999999997</c:v>
                </c:pt>
                <c:pt idx="1622">
                  <c:v>51.809000000000005</c:v>
                </c:pt>
                <c:pt idx="1623">
                  <c:v>51.764000000000003</c:v>
                </c:pt>
                <c:pt idx="1624">
                  <c:v>51.764000000000003</c:v>
                </c:pt>
                <c:pt idx="1625">
                  <c:v>51.721000000000011</c:v>
                </c:pt>
                <c:pt idx="1626">
                  <c:v>51.721000000000011</c:v>
                </c:pt>
                <c:pt idx="1627">
                  <c:v>51.678000000000011</c:v>
                </c:pt>
                <c:pt idx="1628">
                  <c:v>51.678000000000011</c:v>
                </c:pt>
                <c:pt idx="1629">
                  <c:v>51.633000000000003</c:v>
                </c:pt>
                <c:pt idx="1630">
                  <c:v>51.633000000000003</c:v>
                </c:pt>
                <c:pt idx="1631">
                  <c:v>51.589000000000006</c:v>
                </c:pt>
                <c:pt idx="1632">
                  <c:v>51.544000000000004</c:v>
                </c:pt>
                <c:pt idx="1633">
                  <c:v>51.544000000000004</c:v>
                </c:pt>
                <c:pt idx="1634">
                  <c:v>51.501000000000005</c:v>
                </c:pt>
                <c:pt idx="1635">
                  <c:v>51.457999999999998</c:v>
                </c:pt>
                <c:pt idx="1636">
                  <c:v>51.457999999999998</c:v>
                </c:pt>
                <c:pt idx="1637">
                  <c:v>51.457999999999998</c:v>
                </c:pt>
                <c:pt idx="1638">
                  <c:v>51.413000000000004</c:v>
                </c:pt>
                <c:pt idx="1639">
                  <c:v>51.37</c:v>
                </c:pt>
                <c:pt idx="1640">
                  <c:v>51.37</c:v>
                </c:pt>
                <c:pt idx="1641">
                  <c:v>51.325000000000003</c:v>
                </c:pt>
                <c:pt idx="1642">
                  <c:v>51.282000000000011</c:v>
                </c:pt>
                <c:pt idx="1643">
                  <c:v>51.282000000000011</c:v>
                </c:pt>
                <c:pt idx="1644">
                  <c:v>51.282000000000011</c:v>
                </c:pt>
                <c:pt idx="1645">
                  <c:v>51.237000000000002</c:v>
                </c:pt>
                <c:pt idx="1646">
                  <c:v>51.237000000000002</c:v>
                </c:pt>
                <c:pt idx="1647">
                  <c:v>51.193000000000012</c:v>
                </c:pt>
                <c:pt idx="1648">
                  <c:v>51.193000000000012</c:v>
                </c:pt>
                <c:pt idx="1649">
                  <c:v>51.148000000000003</c:v>
                </c:pt>
                <c:pt idx="1650">
                  <c:v>51.148000000000003</c:v>
                </c:pt>
                <c:pt idx="1651">
                  <c:v>51.105000000000011</c:v>
                </c:pt>
                <c:pt idx="1652">
                  <c:v>51.062000000000012</c:v>
                </c:pt>
                <c:pt idx="1653">
                  <c:v>51.062000000000012</c:v>
                </c:pt>
                <c:pt idx="1654">
                  <c:v>51.017000000000003</c:v>
                </c:pt>
                <c:pt idx="1655">
                  <c:v>51.017000000000003</c:v>
                </c:pt>
                <c:pt idx="1656">
                  <c:v>50.974000000000004</c:v>
                </c:pt>
                <c:pt idx="1657">
                  <c:v>50.974000000000004</c:v>
                </c:pt>
                <c:pt idx="1658">
                  <c:v>50.929000000000002</c:v>
                </c:pt>
                <c:pt idx="1659">
                  <c:v>50.886000000000003</c:v>
                </c:pt>
                <c:pt idx="1660">
                  <c:v>50.886000000000003</c:v>
                </c:pt>
                <c:pt idx="1661">
                  <c:v>50.841000000000001</c:v>
                </c:pt>
                <c:pt idx="1662">
                  <c:v>50.841000000000001</c:v>
                </c:pt>
                <c:pt idx="1663">
                  <c:v>50.797000000000011</c:v>
                </c:pt>
                <c:pt idx="1664">
                  <c:v>50.797000000000011</c:v>
                </c:pt>
                <c:pt idx="1665">
                  <c:v>50.752000000000002</c:v>
                </c:pt>
                <c:pt idx="1666">
                  <c:v>50.752000000000002</c:v>
                </c:pt>
                <c:pt idx="1667">
                  <c:v>50.709000000000003</c:v>
                </c:pt>
                <c:pt idx="1668">
                  <c:v>50.709000000000003</c:v>
                </c:pt>
                <c:pt idx="1669">
                  <c:v>50.664000000000001</c:v>
                </c:pt>
                <c:pt idx="1670">
                  <c:v>50.621000000000002</c:v>
                </c:pt>
                <c:pt idx="1671">
                  <c:v>50.621000000000002</c:v>
                </c:pt>
                <c:pt idx="1672">
                  <c:v>50.576000000000001</c:v>
                </c:pt>
                <c:pt idx="1673">
                  <c:v>50.576000000000001</c:v>
                </c:pt>
                <c:pt idx="1674">
                  <c:v>50.533000000000001</c:v>
                </c:pt>
                <c:pt idx="1675">
                  <c:v>50.533000000000001</c:v>
                </c:pt>
                <c:pt idx="1676">
                  <c:v>50.488</c:v>
                </c:pt>
                <c:pt idx="1677">
                  <c:v>50.445</c:v>
                </c:pt>
                <c:pt idx="1678">
                  <c:v>50.445</c:v>
                </c:pt>
                <c:pt idx="1679">
                  <c:v>50.445</c:v>
                </c:pt>
                <c:pt idx="1680">
                  <c:v>50.4</c:v>
                </c:pt>
                <c:pt idx="1681">
                  <c:v>50.356000000000002</c:v>
                </c:pt>
                <c:pt idx="1682">
                  <c:v>50.356000000000002</c:v>
                </c:pt>
                <c:pt idx="1683">
                  <c:v>50.310999999999993</c:v>
                </c:pt>
                <c:pt idx="1684">
                  <c:v>50.310999999999993</c:v>
                </c:pt>
                <c:pt idx="1685">
                  <c:v>50.268000000000015</c:v>
                </c:pt>
                <c:pt idx="1686">
                  <c:v>50.268000000000015</c:v>
                </c:pt>
                <c:pt idx="1687">
                  <c:v>50.223000000000013</c:v>
                </c:pt>
                <c:pt idx="1688">
                  <c:v>50.223000000000013</c:v>
                </c:pt>
                <c:pt idx="1689">
                  <c:v>50.18</c:v>
                </c:pt>
                <c:pt idx="1690">
                  <c:v>50.18</c:v>
                </c:pt>
                <c:pt idx="1691">
                  <c:v>50.135000000000012</c:v>
                </c:pt>
                <c:pt idx="1692">
                  <c:v>50.092000000000013</c:v>
                </c:pt>
                <c:pt idx="1693">
                  <c:v>50.092000000000013</c:v>
                </c:pt>
                <c:pt idx="1694">
                  <c:v>50.047000000000004</c:v>
                </c:pt>
                <c:pt idx="1695">
                  <c:v>50.047000000000004</c:v>
                </c:pt>
                <c:pt idx="1696">
                  <c:v>50.002000000000002</c:v>
                </c:pt>
                <c:pt idx="1697">
                  <c:v>50.002000000000002</c:v>
                </c:pt>
                <c:pt idx="1698">
                  <c:v>50.002000000000002</c:v>
                </c:pt>
                <c:pt idx="1699">
                  <c:v>49.959000000000003</c:v>
                </c:pt>
                <c:pt idx="1700">
                  <c:v>49.914000000000001</c:v>
                </c:pt>
                <c:pt idx="1701">
                  <c:v>49.914000000000001</c:v>
                </c:pt>
                <c:pt idx="1702">
                  <c:v>49.87</c:v>
                </c:pt>
                <c:pt idx="1703">
                  <c:v>49.87</c:v>
                </c:pt>
                <c:pt idx="1704">
                  <c:v>49.825000000000003</c:v>
                </c:pt>
                <c:pt idx="1705">
                  <c:v>49.825000000000003</c:v>
                </c:pt>
                <c:pt idx="1706">
                  <c:v>49.782000000000011</c:v>
                </c:pt>
                <c:pt idx="1707">
                  <c:v>49.782000000000011</c:v>
                </c:pt>
                <c:pt idx="1708">
                  <c:v>49.737000000000002</c:v>
                </c:pt>
                <c:pt idx="1709">
                  <c:v>49.737000000000002</c:v>
                </c:pt>
                <c:pt idx="1710">
                  <c:v>49.692000000000014</c:v>
                </c:pt>
                <c:pt idx="1711">
                  <c:v>49.692000000000014</c:v>
                </c:pt>
                <c:pt idx="1712">
                  <c:v>49.649000000000001</c:v>
                </c:pt>
                <c:pt idx="1713">
                  <c:v>49.604000000000006</c:v>
                </c:pt>
                <c:pt idx="1714">
                  <c:v>49.604000000000006</c:v>
                </c:pt>
                <c:pt idx="1715">
                  <c:v>49.604000000000006</c:v>
                </c:pt>
                <c:pt idx="1716">
                  <c:v>49.561</c:v>
                </c:pt>
                <c:pt idx="1717">
                  <c:v>49.516000000000005</c:v>
                </c:pt>
                <c:pt idx="1718">
                  <c:v>49.516000000000005</c:v>
                </c:pt>
                <c:pt idx="1719">
                  <c:v>49.471000000000004</c:v>
                </c:pt>
                <c:pt idx="1720">
                  <c:v>49.471000000000004</c:v>
                </c:pt>
                <c:pt idx="1721">
                  <c:v>49.428000000000011</c:v>
                </c:pt>
                <c:pt idx="1722">
                  <c:v>49.428000000000011</c:v>
                </c:pt>
                <c:pt idx="1723">
                  <c:v>49.383000000000003</c:v>
                </c:pt>
                <c:pt idx="1724">
                  <c:v>49.383000000000003</c:v>
                </c:pt>
                <c:pt idx="1725">
                  <c:v>49.338000000000001</c:v>
                </c:pt>
                <c:pt idx="1726">
                  <c:v>49.338000000000001</c:v>
                </c:pt>
                <c:pt idx="1727">
                  <c:v>49.294000000000011</c:v>
                </c:pt>
                <c:pt idx="1728">
                  <c:v>49.249000000000002</c:v>
                </c:pt>
                <c:pt idx="1729">
                  <c:v>49.249000000000002</c:v>
                </c:pt>
                <c:pt idx="1730">
                  <c:v>49.204000000000001</c:v>
                </c:pt>
                <c:pt idx="1731">
                  <c:v>49.204000000000001</c:v>
                </c:pt>
                <c:pt idx="1732">
                  <c:v>49.161000000000001</c:v>
                </c:pt>
                <c:pt idx="1733">
                  <c:v>49.161000000000001</c:v>
                </c:pt>
                <c:pt idx="1734">
                  <c:v>49.116</c:v>
                </c:pt>
                <c:pt idx="1735">
                  <c:v>49.073</c:v>
                </c:pt>
                <c:pt idx="1736">
                  <c:v>49.073</c:v>
                </c:pt>
                <c:pt idx="1737">
                  <c:v>49.073</c:v>
                </c:pt>
                <c:pt idx="1738">
                  <c:v>49.028000000000013</c:v>
                </c:pt>
                <c:pt idx="1739">
                  <c:v>49.028000000000013</c:v>
                </c:pt>
                <c:pt idx="1740">
                  <c:v>48.983000000000004</c:v>
                </c:pt>
                <c:pt idx="1741">
                  <c:v>48.983000000000004</c:v>
                </c:pt>
                <c:pt idx="1742">
                  <c:v>48.938000000000002</c:v>
                </c:pt>
                <c:pt idx="1743">
                  <c:v>48.938000000000002</c:v>
                </c:pt>
                <c:pt idx="1744">
                  <c:v>48.895000000000003</c:v>
                </c:pt>
                <c:pt idx="1745">
                  <c:v>48.895000000000003</c:v>
                </c:pt>
                <c:pt idx="1746">
                  <c:v>48.85</c:v>
                </c:pt>
                <c:pt idx="1747">
                  <c:v>48.805</c:v>
                </c:pt>
                <c:pt idx="1748">
                  <c:v>48.805</c:v>
                </c:pt>
                <c:pt idx="1749">
                  <c:v>48.762000000000015</c:v>
                </c:pt>
                <c:pt idx="1750">
                  <c:v>48.762000000000015</c:v>
                </c:pt>
                <c:pt idx="1751">
                  <c:v>48.762000000000015</c:v>
                </c:pt>
                <c:pt idx="1752">
                  <c:v>48.717000000000006</c:v>
                </c:pt>
                <c:pt idx="1753">
                  <c:v>48.672000000000011</c:v>
                </c:pt>
                <c:pt idx="1754">
                  <c:v>48.672000000000011</c:v>
                </c:pt>
                <c:pt idx="1755">
                  <c:v>48.628000000000014</c:v>
                </c:pt>
                <c:pt idx="1756">
                  <c:v>48.628000000000014</c:v>
                </c:pt>
                <c:pt idx="1757">
                  <c:v>48.628000000000014</c:v>
                </c:pt>
                <c:pt idx="1758">
                  <c:v>48.583000000000006</c:v>
                </c:pt>
                <c:pt idx="1759">
                  <c:v>48.583000000000006</c:v>
                </c:pt>
                <c:pt idx="1760">
                  <c:v>48.538000000000011</c:v>
                </c:pt>
                <c:pt idx="1761">
                  <c:v>48.538000000000011</c:v>
                </c:pt>
                <c:pt idx="1762">
                  <c:v>48.493000000000002</c:v>
                </c:pt>
                <c:pt idx="1763">
                  <c:v>48.493000000000002</c:v>
                </c:pt>
                <c:pt idx="1764">
                  <c:v>48.45</c:v>
                </c:pt>
                <c:pt idx="1765">
                  <c:v>48.45</c:v>
                </c:pt>
                <c:pt idx="1766">
                  <c:v>48.45</c:v>
                </c:pt>
                <c:pt idx="1767">
                  <c:v>48.405000000000001</c:v>
                </c:pt>
                <c:pt idx="1768">
                  <c:v>48.36</c:v>
                </c:pt>
                <c:pt idx="1769">
                  <c:v>48.36</c:v>
                </c:pt>
                <c:pt idx="1770">
                  <c:v>48.314999999999998</c:v>
                </c:pt>
                <c:pt idx="1771">
                  <c:v>48.314999999999998</c:v>
                </c:pt>
                <c:pt idx="1772">
                  <c:v>48.314999999999998</c:v>
                </c:pt>
                <c:pt idx="1773">
                  <c:v>48.272000000000013</c:v>
                </c:pt>
                <c:pt idx="1774">
                  <c:v>48.272000000000013</c:v>
                </c:pt>
                <c:pt idx="1775">
                  <c:v>48.227000000000011</c:v>
                </c:pt>
                <c:pt idx="1776">
                  <c:v>48.227000000000011</c:v>
                </c:pt>
                <c:pt idx="1777">
                  <c:v>48.182000000000002</c:v>
                </c:pt>
                <c:pt idx="1778">
                  <c:v>48.182000000000002</c:v>
                </c:pt>
                <c:pt idx="1779">
                  <c:v>48.137</c:v>
                </c:pt>
                <c:pt idx="1780">
                  <c:v>48.137</c:v>
                </c:pt>
                <c:pt idx="1781">
                  <c:v>48.137</c:v>
                </c:pt>
                <c:pt idx="1782">
                  <c:v>48.094000000000001</c:v>
                </c:pt>
                <c:pt idx="1783">
                  <c:v>48.049000000000007</c:v>
                </c:pt>
                <c:pt idx="1784">
                  <c:v>48.049000000000007</c:v>
                </c:pt>
                <c:pt idx="1785">
                  <c:v>48.049000000000007</c:v>
                </c:pt>
                <c:pt idx="1786">
                  <c:v>48.004000000000005</c:v>
                </c:pt>
                <c:pt idx="1787">
                  <c:v>48.004000000000005</c:v>
                </c:pt>
                <c:pt idx="1788">
                  <c:v>47.959000000000003</c:v>
                </c:pt>
                <c:pt idx="1789">
                  <c:v>47.959000000000003</c:v>
                </c:pt>
                <c:pt idx="1790">
                  <c:v>47.914000000000001</c:v>
                </c:pt>
                <c:pt idx="1791">
                  <c:v>47.914000000000001</c:v>
                </c:pt>
                <c:pt idx="1792">
                  <c:v>47.871000000000002</c:v>
                </c:pt>
                <c:pt idx="1793">
                  <c:v>47.871000000000002</c:v>
                </c:pt>
                <c:pt idx="1794">
                  <c:v>47.871000000000002</c:v>
                </c:pt>
                <c:pt idx="1795">
                  <c:v>47.826000000000001</c:v>
                </c:pt>
                <c:pt idx="1796">
                  <c:v>47.781000000000006</c:v>
                </c:pt>
                <c:pt idx="1797">
                  <c:v>47.781000000000006</c:v>
                </c:pt>
                <c:pt idx="1798">
                  <c:v>47.781000000000006</c:v>
                </c:pt>
                <c:pt idx="1799">
                  <c:v>47.736000000000011</c:v>
                </c:pt>
                <c:pt idx="1800">
                  <c:v>47.736000000000011</c:v>
                </c:pt>
                <c:pt idx="1801">
                  <c:v>47.691000000000003</c:v>
                </c:pt>
                <c:pt idx="1802">
                  <c:v>47.691000000000003</c:v>
                </c:pt>
                <c:pt idx="1803">
                  <c:v>47.647000000000006</c:v>
                </c:pt>
                <c:pt idx="1804">
                  <c:v>47.647000000000006</c:v>
                </c:pt>
                <c:pt idx="1805">
                  <c:v>47.602000000000011</c:v>
                </c:pt>
                <c:pt idx="1806">
                  <c:v>47.602000000000011</c:v>
                </c:pt>
                <c:pt idx="1807">
                  <c:v>47.602000000000011</c:v>
                </c:pt>
                <c:pt idx="1808">
                  <c:v>47.557000000000002</c:v>
                </c:pt>
                <c:pt idx="1809">
                  <c:v>47.557000000000002</c:v>
                </c:pt>
                <c:pt idx="1810">
                  <c:v>47.512</c:v>
                </c:pt>
                <c:pt idx="1811">
                  <c:v>47.512</c:v>
                </c:pt>
                <c:pt idx="1812">
                  <c:v>47.467000000000006</c:v>
                </c:pt>
                <c:pt idx="1813">
                  <c:v>47.467000000000006</c:v>
                </c:pt>
                <c:pt idx="1814">
                  <c:v>47.467000000000006</c:v>
                </c:pt>
                <c:pt idx="1815">
                  <c:v>47.422000000000011</c:v>
                </c:pt>
                <c:pt idx="1816">
                  <c:v>47.422000000000011</c:v>
                </c:pt>
                <c:pt idx="1817">
                  <c:v>47.377000000000002</c:v>
                </c:pt>
                <c:pt idx="1818">
                  <c:v>47.377000000000002</c:v>
                </c:pt>
                <c:pt idx="1819">
                  <c:v>47.334000000000003</c:v>
                </c:pt>
                <c:pt idx="1820">
                  <c:v>47.334000000000003</c:v>
                </c:pt>
                <c:pt idx="1821">
                  <c:v>47.334000000000003</c:v>
                </c:pt>
                <c:pt idx="1822">
                  <c:v>47.289000000000001</c:v>
                </c:pt>
                <c:pt idx="1823">
                  <c:v>47.289000000000001</c:v>
                </c:pt>
                <c:pt idx="1824">
                  <c:v>47.244</c:v>
                </c:pt>
                <c:pt idx="1825">
                  <c:v>47.244</c:v>
                </c:pt>
                <c:pt idx="1826">
                  <c:v>47.199000000000012</c:v>
                </c:pt>
                <c:pt idx="1827">
                  <c:v>47.199000000000012</c:v>
                </c:pt>
                <c:pt idx="1828">
                  <c:v>47.199000000000012</c:v>
                </c:pt>
                <c:pt idx="1829">
                  <c:v>47.154000000000003</c:v>
                </c:pt>
                <c:pt idx="1830">
                  <c:v>47.154000000000003</c:v>
                </c:pt>
                <c:pt idx="1831">
                  <c:v>47.109000000000002</c:v>
                </c:pt>
                <c:pt idx="1832">
                  <c:v>47.109000000000002</c:v>
                </c:pt>
                <c:pt idx="1833">
                  <c:v>47.109000000000002</c:v>
                </c:pt>
                <c:pt idx="1834">
                  <c:v>47.064</c:v>
                </c:pt>
                <c:pt idx="1835">
                  <c:v>47.064</c:v>
                </c:pt>
                <c:pt idx="1836">
                  <c:v>47.019000000000005</c:v>
                </c:pt>
                <c:pt idx="1837">
                  <c:v>47.019000000000005</c:v>
                </c:pt>
                <c:pt idx="1838">
                  <c:v>47.019000000000005</c:v>
                </c:pt>
                <c:pt idx="1839">
                  <c:v>46.974000000000004</c:v>
                </c:pt>
                <c:pt idx="1840">
                  <c:v>46.974000000000004</c:v>
                </c:pt>
                <c:pt idx="1841">
                  <c:v>46.931000000000004</c:v>
                </c:pt>
                <c:pt idx="1842">
                  <c:v>46.931000000000004</c:v>
                </c:pt>
                <c:pt idx="1843">
                  <c:v>46.886000000000003</c:v>
                </c:pt>
                <c:pt idx="1844">
                  <c:v>46.886000000000003</c:v>
                </c:pt>
                <c:pt idx="1845">
                  <c:v>46.841000000000001</c:v>
                </c:pt>
                <c:pt idx="1846">
                  <c:v>46.841000000000001</c:v>
                </c:pt>
                <c:pt idx="1847">
                  <c:v>46.841000000000001</c:v>
                </c:pt>
                <c:pt idx="1848">
                  <c:v>46.796000000000021</c:v>
                </c:pt>
                <c:pt idx="1849">
                  <c:v>46.796000000000021</c:v>
                </c:pt>
                <c:pt idx="1850">
                  <c:v>46.751000000000005</c:v>
                </c:pt>
                <c:pt idx="1851">
                  <c:v>46.751000000000005</c:v>
                </c:pt>
                <c:pt idx="1852">
                  <c:v>46.751000000000005</c:v>
                </c:pt>
                <c:pt idx="1853">
                  <c:v>46.706000000000003</c:v>
                </c:pt>
                <c:pt idx="1854">
                  <c:v>46.661000000000001</c:v>
                </c:pt>
                <c:pt idx="1855">
                  <c:v>46.661000000000001</c:v>
                </c:pt>
                <c:pt idx="1856">
                  <c:v>46.661000000000001</c:v>
                </c:pt>
                <c:pt idx="1857">
                  <c:v>46.661000000000001</c:v>
                </c:pt>
                <c:pt idx="1858">
                  <c:v>46.616</c:v>
                </c:pt>
                <c:pt idx="1859">
                  <c:v>46.616</c:v>
                </c:pt>
                <c:pt idx="1860">
                  <c:v>46.616</c:v>
                </c:pt>
                <c:pt idx="1861">
                  <c:v>46.571000000000005</c:v>
                </c:pt>
                <c:pt idx="1862">
                  <c:v>46.571000000000005</c:v>
                </c:pt>
                <c:pt idx="1863">
                  <c:v>46.526000000000003</c:v>
                </c:pt>
                <c:pt idx="1864">
                  <c:v>46.526000000000003</c:v>
                </c:pt>
                <c:pt idx="1865">
                  <c:v>46.526000000000003</c:v>
                </c:pt>
                <c:pt idx="1866">
                  <c:v>46.481000000000002</c:v>
                </c:pt>
                <c:pt idx="1867">
                  <c:v>46.436</c:v>
                </c:pt>
                <c:pt idx="1868">
                  <c:v>46.436</c:v>
                </c:pt>
                <c:pt idx="1869">
                  <c:v>46.391000000000005</c:v>
                </c:pt>
                <c:pt idx="1870">
                  <c:v>46.391000000000005</c:v>
                </c:pt>
                <c:pt idx="1871">
                  <c:v>46.391000000000005</c:v>
                </c:pt>
                <c:pt idx="1872">
                  <c:v>46.346000000000004</c:v>
                </c:pt>
                <c:pt idx="1873">
                  <c:v>46.346000000000004</c:v>
                </c:pt>
                <c:pt idx="1874">
                  <c:v>46.346000000000004</c:v>
                </c:pt>
                <c:pt idx="1875">
                  <c:v>46.301000000000002</c:v>
                </c:pt>
                <c:pt idx="1876">
                  <c:v>46.301000000000002</c:v>
                </c:pt>
                <c:pt idx="1877">
                  <c:v>46.301000000000002</c:v>
                </c:pt>
                <c:pt idx="1878">
                  <c:v>46.256</c:v>
                </c:pt>
                <c:pt idx="1879">
                  <c:v>46.256</c:v>
                </c:pt>
                <c:pt idx="1880">
                  <c:v>46.211000000000006</c:v>
                </c:pt>
                <c:pt idx="1881">
                  <c:v>46.211000000000006</c:v>
                </c:pt>
                <c:pt idx="1882">
                  <c:v>46.211000000000006</c:v>
                </c:pt>
                <c:pt idx="1883">
                  <c:v>46.166000000000011</c:v>
                </c:pt>
                <c:pt idx="1884">
                  <c:v>46.166000000000011</c:v>
                </c:pt>
                <c:pt idx="1885">
                  <c:v>46.166000000000011</c:v>
                </c:pt>
                <c:pt idx="1886">
                  <c:v>46.121000000000002</c:v>
                </c:pt>
                <c:pt idx="1887">
                  <c:v>46.121000000000002</c:v>
                </c:pt>
                <c:pt idx="1888">
                  <c:v>46.076000000000001</c:v>
                </c:pt>
                <c:pt idx="1889">
                  <c:v>46.076000000000001</c:v>
                </c:pt>
                <c:pt idx="1890">
                  <c:v>46.031000000000006</c:v>
                </c:pt>
                <c:pt idx="1891">
                  <c:v>46.031000000000006</c:v>
                </c:pt>
                <c:pt idx="1892">
                  <c:v>46.031000000000006</c:v>
                </c:pt>
                <c:pt idx="1893">
                  <c:v>45.986000000000004</c:v>
                </c:pt>
                <c:pt idx="1894">
                  <c:v>45.986000000000004</c:v>
                </c:pt>
                <c:pt idx="1895">
                  <c:v>45.986000000000004</c:v>
                </c:pt>
                <c:pt idx="1896">
                  <c:v>45.941000000000003</c:v>
                </c:pt>
                <c:pt idx="1897">
                  <c:v>45.941000000000003</c:v>
                </c:pt>
                <c:pt idx="1898">
                  <c:v>45.941000000000003</c:v>
                </c:pt>
                <c:pt idx="1899">
                  <c:v>45.896000000000001</c:v>
                </c:pt>
                <c:pt idx="1900">
                  <c:v>45.896000000000001</c:v>
                </c:pt>
                <c:pt idx="1901">
                  <c:v>45.850999999999999</c:v>
                </c:pt>
                <c:pt idx="1902">
                  <c:v>45.806000000000004</c:v>
                </c:pt>
                <c:pt idx="1903">
                  <c:v>45.761000000000003</c:v>
                </c:pt>
                <c:pt idx="1904">
                  <c:v>45.761000000000003</c:v>
                </c:pt>
                <c:pt idx="1905">
                  <c:v>45.761000000000003</c:v>
                </c:pt>
                <c:pt idx="1906">
                  <c:v>45.761000000000003</c:v>
                </c:pt>
                <c:pt idx="1907">
                  <c:v>45.761000000000003</c:v>
                </c:pt>
                <c:pt idx="1908">
                  <c:v>45.714000000000006</c:v>
                </c:pt>
                <c:pt idx="1909">
                  <c:v>45.669000000000011</c:v>
                </c:pt>
                <c:pt idx="1910">
                  <c:v>45.669000000000011</c:v>
                </c:pt>
                <c:pt idx="1911">
                  <c:v>45.669000000000011</c:v>
                </c:pt>
                <c:pt idx="1912">
                  <c:v>45.624000000000002</c:v>
                </c:pt>
                <c:pt idx="1913">
                  <c:v>45.579000000000001</c:v>
                </c:pt>
                <c:pt idx="1914">
                  <c:v>45.579000000000001</c:v>
                </c:pt>
                <c:pt idx="1915">
                  <c:v>45.579000000000001</c:v>
                </c:pt>
                <c:pt idx="1916">
                  <c:v>45.579000000000001</c:v>
                </c:pt>
                <c:pt idx="1917">
                  <c:v>45.534000000000006</c:v>
                </c:pt>
                <c:pt idx="1918">
                  <c:v>45.534000000000006</c:v>
                </c:pt>
                <c:pt idx="1919">
                  <c:v>45.534000000000006</c:v>
                </c:pt>
                <c:pt idx="1920">
                  <c:v>45.489000000000004</c:v>
                </c:pt>
                <c:pt idx="1921">
                  <c:v>45.489000000000004</c:v>
                </c:pt>
                <c:pt idx="1922">
                  <c:v>45.444000000000003</c:v>
                </c:pt>
                <c:pt idx="1923">
                  <c:v>45.444000000000003</c:v>
                </c:pt>
                <c:pt idx="1924">
                  <c:v>45.444000000000003</c:v>
                </c:pt>
                <c:pt idx="1925">
                  <c:v>45.444000000000003</c:v>
                </c:pt>
                <c:pt idx="1926">
                  <c:v>45.399000000000001</c:v>
                </c:pt>
                <c:pt idx="1927">
                  <c:v>45.399000000000001</c:v>
                </c:pt>
                <c:pt idx="1928">
                  <c:v>45.399000000000001</c:v>
                </c:pt>
                <c:pt idx="1929">
                  <c:v>45.399000000000001</c:v>
                </c:pt>
                <c:pt idx="1930">
                  <c:v>45.353999999999999</c:v>
                </c:pt>
                <c:pt idx="1931">
                  <c:v>45.353999999999999</c:v>
                </c:pt>
                <c:pt idx="1932">
                  <c:v>45.307000000000002</c:v>
                </c:pt>
                <c:pt idx="1933">
                  <c:v>45.307000000000002</c:v>
                </c:pt>
                <c:pt idx="1934">
                  <c:v>45.307000000000002</c:v>
                </c:pt>
                <c:pt idx="1935">
                  <c:v>45.262000000000015</c:v>
                </c:pt>
                <c:pt idx="1936">
                  <c:v>45.262000000000015</c:v>
                </c:pt>
                <c:pt idx="1937">
                  <c:v>45.217000000000006</c:v>
                </c:pt>
                <c:pt idx="1938">
                  <c:v>45.217000000000006</c:v>
                </c:pt>
                <c:pt idx="1939">
                  <c:v>45.217000000000006</c:v>
                </c:pt>
                <c:pt idx="1940">
                  <c:v>45.172000000000011</c:v>
                </c:pt>
                <c:pt idx="1941">
                  <c:v>45.172000000000011</c:v>
                </c:pt>
                <c:pt idx="1942">
                  <c:v>45.127000000000002</c:v>
                </c:pt>
                <c:pt idx="1943">
                  <c:v>45.127000000000002</c:v>
                </c:pt>
                <c:pt idx="1944">
                  <c:v>45.127000000000002</c:v>
                </c:pt>
                <c:pt idx="1945">
                  <c:v>45.082000000000001</c:v>
                </c:pt>
                <c:pt idx="1946">
                  <c:v>45.082000000000001</c:v>
                </c:pt>
                <c:pt idx="1947">
                  <c:v>45.036000000000001</c:v>
                </c:pt>
                <c:pt idx="1948">
                  <c:v>45.036000000000001</c:v>
                </c:pt>
                <c:pt idx="1949">
                  <c:v>45.036000000000001</c:v>
                </c:pt>
                <c:pt idx="1950">
                  <c:v>45.036000000000001</c:v>
                </c:pt>
                <c:pt idx="1951">
                  <c:v>44.991</c:v>
                </c:pt>
                <c:pt idx="1952">
                  <c:v>44.991</c:v>
                </c:pt>
                <c:pt idx="1953">
                  <c:v>44.991</c:v>
                </c:pt>
                <c:pt idx="1954">
                  <c:v>44.946000000000005</c:v>
                </c:pt>
                <c:pt idx="1955">
                  <c:v>44.991</c:v>
                </c:pt>
                <c:pt idx="1956">
                  <c:v>44.946000000000005</c:v>
                </c:pt>
                <c:pt idx="1957">
                  <c:v>44.946000000000005</c:v>
                </c:pt>
                <c:pt idx="1958">
                  <c:v>44.946000000000005</c:v>
                </c:pt>
                <c:pt idx="1959">
                  <c:v>44.901000000000003</c:v>
                </c:pt>
                <c:pt idx="1960">
                  <c:v>44.901000000000003</c:v>
                </c:pt>
                <c:pt idx="1961">
                  <c:v>44.856000000000002</c:v>
                </c:pt>
                <c:pt idx="1962">
                  <c:v>44.856000000000002</c:v>
                </c:pt>
                <c:pt idx="1963">
                  <c:v>44.856000000000002</c:v>
                </c:pt>
                <c:pt idx="1964">
                  <c:v>44.809000000000005</c:v>
                </c:pt>
                <c:pt idx="1965">
                  <c:v>44.809000000000005</c:v>
                </c:pt>
                <c:pt idx="1966">
                  <c:v>44.809000000000005</c:v>
                </c:pt>
                <c:pt idx="1967">
                  <c:v>44.764000000000003</c:v>
                </c:pt>
                <c:pt idx="1968">
                  <c:v>44.764000000000003</c:v>
                </c:pt>
                <c:pt idx="1969">
                  <c:v>44.764000000000003</c:v>
                </c:pt>
                <c:pt idx="1970">
                  <c:v>44.719000000000001</c:v>
                </c:pt>
                <c:pt idx="1971">
                  <c:v>44.719000000000001</c:v>
                </c:pt>
                <c:pt idx="1972">
                  <c:v>44.719000000000001</c:v>
                </c:pt>
                <c:pt idx="1973">
                  <c:v>44.719000000000001</c:v>
                </c:pt>
                <c:pt idx="1974">
                  <c:v>44.674000000000007</c:v>
                </c:pt>
                <c:pt idx="1975">
                  <c:v>44.674000000000007</c:v>
                </c:pt>
                <c:pt idx="1976">
                  <c:v>44.674000000000007</c:v>
                </c:pt>
                <c:pt idx="1977">
                  <c:v>44.627000000000002</c:v>
                </c:pt>
                <c:pt idx="1978">
                  <c:v>44.627000000000002</c:v>
                </c:pt>
                <c:pt idx="1979">
                  <c:v>44.627000000000002</c:v>
                </c:pt>
                <c:pt idx="1980">
                  <c:v>44.627000000000002</c:v>
                </c:pt>
                <c:pt idx="1981">
                  <c:v>44.582000000000001</c:v>
                </c:pt>
                <c:pt idx="1982">
                  <c:v>44.582000000000001</c:v>
                </c:pt>
                <c:pt idx="1983">
                  <c:v>44.582000000000001</c:v>
                </c:pt>
                <c:pt idx="1984">
                  <c:v>44.537000000000006</c:v>
                </c:pt>
                <c:pt idx="1985">
                  <c:v>44.537000000000006</c:v>
                </c:pt>
                <c:pt idx="1986">
                  <c:v>44.537000000000006</c:v>
                </c:pt>
                <c:pt idx="1987">
                  <c:v>44.492000000000012</c:v>
                </c:pt>
                <c:pt idx="1988">
                  <c:v>44.492000000000012</c:v>
                </c:pt>
                <c:pt idx="1989">
                  <c:v>44.492000000000012</c:v>
                </c:pt>
                <c:pt idx="1990">
                  <c:v>44.445</c:v>
                </c:pt>
                <c:pt idx="1991">
                  <c:v>44.445</c:v>
                </c:pt>
                <c:pt idx="1992">
                  <c:v>44.445</c:v>
                </c:pt>
                <c:pt idx="1993">
                  <c:v>44.4</c:v>
                </c:pt>
                <c:pt idx="1994">
                  <c:v>44.4</c:v>
                </c:pt>
                <c:pt idx="1995">
                  <c:v>44.4</c:v>
                </c:pt>
                <c:pt idx="1996">
                  <c:v>44.354999999999997</c:v>
                </c:pt>
                <c:pt idx="1997">
                  <c:v>44.354999999999997</c:v>
                </c:pt>
                <c:pt idx="1998">
                  <c:v>44.354999999999997</c:v>
                </c:pt>
                <c:pt idx="1999">
                  <c:v>44.354999999999997</c:v>
                </c:pt>
                <c:pt idx="2000">
                  <c:v>44.31</c:v>
                </c:pt>
                <c:pt idx="2001">
                  <c:v>44.31</c:v>
                </c:pt>
                <c:pt idx="2002">
                  <c:v>44.31</c:v>
                </c:pt>
                <c:pt idx="2003">
                  <c:v>44.31</c:v>
                </c:pt>
                <c:pt idx="2004">
                  <c:v>44.31</c:v>
                </c:pt>
                <c:pt idx="2005">
                  <c:v>44.263000000000012</c:v>
                </c:pt>
                <c:pt idx="2006">
                  <c:v>44.263000000000012</c:v>
                </c:pt>
                <c:pt idx="2007">
                  <c:v>44.218000000000011</c:v>
                </c:pt>
                <c:pt idx="2008">
                  <c:v>44.218000000000011</c:v>
                </c:pt>
                <c:pt idx="2009">
                  <c:v>44.218000000000011</c:v>
                </c:pt>
                <c:pt idx="2010">
                  <c:v>44.173000000000002</c:v>
                </c:pt>
                <c:pt idx="2011">
                  <c:v>44.173000000000002</c:v>
                </c:pt>
                <c:pt idx="2012">
                  <c:v>44.173000000000002</c:v>
                </c:pt>
                <c:pt idx="2013">
                  <c:v>44.173000000000002</c:v>
                </c:pt>
                <c:pt idx="2014">
                  <c:v>44.127000000000002</c:v>
                </c:pt>
                <c:pt idx="2015">
                  <c:v>44.127000000000002</c:v>
                </c:pt>
                <c:pt idx="2016">
                  <c:v>44.127000000000002</c:v>
                </c:pt>
                <c:pt idx="2017">
                  <c:v>44.082000000000001</c:v>
                </c:pt>
                <c:pt idx="2018">
                  <c:v>44.082000000000001</c:v>
                </c:pt>
                <c:pt idx="2019">
                  <c:v>44.082000000000001</c:v>
                </c:pt>
                <c:pt idx="2020">
                  <c:v>44.082000000000001</c:v>
                </c:pt>
                <c:pt idx="2021">
                  <c:v>44.037000000000006</c:v>
                </c:pt>
                <c:pt idx="2022">
                  <c:v>44.037000000000006</c:v>
                </c:pt>
                <c:pt idx="2023">
                  <c:v>44.037000000000006</c:v>
                </c:pt>
                <c:pt idx="2024">
                  <c:v>44.037000000000006</c:v>
                </c:pt>
                <c:pt idx="2025">
                  <c:v>43.99</c:v>
                </c:pt>
                <c:pt idx="2026">
                  <c:v>43.99</c:v>
                </c:pt>
                <c:pt idx="2027">
                  <c:v>43.99</c:v>
                </c:pt>
                <c:pt idx="2028">
                  <c:v>43.945</c:v>
                </c:pt>
                <c:pt idx="2029">
                  <c:v>43.945</c:v>
                </c:pt>
                <c:pt idx="2030">
                  <c:v>43.945</c:v>
                </c:pt>
                <c:pt idx="2031">
                  <c:v>43.945</c:v>
                </c:pt>
                <c:pt idx="2032">
                  <c:v>43.945</c:v>
                </c:pt>
                <c:pt idx="2033">
                  <c:v>43.9</c:v>
                </c:pt>
                <c:pt idx="2034">
                  <c:v>43.9</c:v>
                </c:pt>
                <c:pt idx="2035">
                  <c:v>43.9</c:v>
                </c:pt>
                <c:pt idx="2036">
                  <c:v>43.9</c:v>
                </c:pt>
                <c:pt idx="2037">
                  <c:v>43.853000000000002</c:v>
                </c:pt>
                <c:pt idx="2038">
                  <c:v>43.853000000000002</c:v>
                </c:pt>
                <c:pt idx="2039">
                  <c:v>43.853000000000002</c:v>
                </c:pt>
                <c:pt idx="2040">
                  <c:v>43.853000000000002</c:v>
                </c:pt>
                <c:pt idx="2041">
                  <c:v>43.808</c:v>
                </c:pt>
                <c:pt idx="2042">
                  <c:v>43.808</c:v>
                </c:pt>
                <c:pt idx="2043">
                  <c:v>43.808</c:v>
                </c:pt>
                <c:pt idx="2044">
                  <c:v>43.808</c:v>
                </c:pt>
                <c:pt idx="2045">
                  <c:v>43.763000000000012</c:v>
                </c:pt>
                <c:pt idx="2046">
                  <c:v>43.763000000000012</c:v>
                </c:pt>
                <c:pt idx="2047">
                  <c:v>43.763000000000012</c:v>
                </c:pt>
                <c:pt idx="2048">
                  <c:v>43.763000000000012</c:v>
                </c:pt>
                <c:pt idx="2049">
                  <c:v>43.716000000000001</c:v>
                </c:pt>
                <c:pt idx="2050">
                  <c:v>43.716000000000001</c:v>
                </c:pt>
                <c:pt idx="2051">
                  <c:v>43.716000000000001</c:v>
                </c:pt>
                <c:pt idx="2052">
                  <c:v>43.716000000000001</c:v>
                </c:pt>
                <c:pt idx="2053">
                  <c:v>43.716000000000001</c:v>
                </c:pt>
                <c:pt idx="2054">
                  <c:v>43.716000000000001</c:v>
                </c:pt>
                <c:pt idx="2055">
                  <c:v>43.671000000000006</c:v>
                </c:pt>
                <c:pt idx="2056">
                  <c:v>43.671000000000006</c:v>
                </c:pt>
                <c:pt idx="2057">
                  <c:v>43.671000000000006</c:v>
                </c:pt>
                <c:pt idx="2058">
                  <c:v>43.671000000000006</c:v>
                </c:pt>
                <c:pt idx="2059">
                  <c:v>43.624000000000002</c:v>
                </c:pt>
                <c:pt idx="2060">
                  <c:v>43.624000000000002</c:v>
                </c:pt>
                <c:pt idx="2061">
                  <c:v>43.624000000000002</c:v>
                </c:pt>
                <c:pt idx="2062">
                  <c:v>43.624000000000002</c:v>
                </c:pt>
                <c:pt idx="2063">
                  <c:v>43.624000000000002</c:v>
                </c:pt>
                <c:pt idx="2064">
                  <c:v>43.624000000000002</c:v>
                </c:pt>
                <c:pt idx="2065">
                  <c:v>43.624000000000002</c:v>
                </c:pt>
                <c:pt idx="2066">
                  <c:v>43.579000000000001</c:v>
                </c:pt>
                <c:pt idx="2067">
                  <c:v>43.579000000000001</c:v>
                </c:pt>
                <c:pt idx="2068">
                  <c:v>43.579000000000001</c:v>
                </c:pt>
                <c:pt idx="2069">
                  <c:v>43.579000000000001</c:v>
                </c:pt>
                <c:pt idx="2070">
                  <c:v>43.534000000000006</c:v>
                </c:pt>
                <c:pt idx="2071">
                  <c:v>43.534000000000006</c:v>
                </c:pt>
                <c:pt idx="2072">
                  <c:v>43.534000000000006</c:v>
                </c:pt>
                <c:pt idx="2073">
                  <c:v>43.534000000000006</c:v>
                </c:pt>
                <c:pt idx="2074">
                  <c:v>43.488</c:v>
                </c:pt>
                <c:pt idx="2075">
                  <c:v>43.488</c:v>
                </c:pt>
                <c:pt idx="2076">
                  <c:v>43.488</c:v>
                </c:pt>
                <c:pt idx="2077">
                  <c:v>43.488</c:v>
                </c:pt>
                <c:pt idx="2078">
                  <c:v>43.488</c:v>
                </c:pt>
                <c:pt idx="2079">
                  <c:v>43.488</c:v>
                </c:pt>
                <c:pt idx="2080">
                  <c:v>43.488</c:v>
                </c:pt>
                <c:pt idx="2081">
                  <c:v>43.443000000000005</c:v>
                </c:pt>
                <c:pt idx="2082">
                  <c:v>43.443000000000005</c:v>
                </c:pt>
                <c:pt idx="2083">
                  <c:v>43.443000000000005</c:v>
                </c:pt>
                <c:pt idx="2084">
                  <c:v>43.443000000000005</c:v>
                </c:pt>
                <c:pt idx="2085">
                  <c:v>43.443000000000005</c:v>
                </c:pt>
                <c:pt idx="2086">
                  <c:v>43.443000000000005</c:v>
                </c:pt>
                <c:pt idx="2087">
                  <c:v>43.443000000000005</c:v>
                </c:pt>
                <c:pt idx="2088">
                  <c:v>43.396000000000001</c:v>
                </c:pt>
                <c:pt idx="2089">
                  <c:v>43.396000000000001</c:v>
                </c:pt>
                <c:pt idx="2090">
                  <c:v>43.396000000000001</c:v>
                </c:pt>
                <c:pt idx="2091">
                  <c:v>43.396000000000001</c:v>
                </c:pt>
                <c:pt idx="2092">
                  <c:v>43.396000000000001</c:v>
                </c:pt>
                <c:pt idx="2093">
                  <c:v>43.396000000000001</c:v>
                </c:pt>
                <c:pt idx="2094">
                  <c:v>43.396000000000001</c:v>
                </c:pt>
                <c:pt idx="2095">
                  <c:v>43.396000000000001</c:v>
                </c:pt>
                <c:pt idx="2096">
                  <c:v>43.350999999999999</c:v>
                </c:pt>
                <c:pt idx="2097">
                  <c:v>43.396000000000001</c:v>
                </c:pt>
                <c:pt idx="2098">
                  <c:v>43.350999999999999</c:v>
                </c:pt>
                <c:pt idx="2099">
                  <c:v>43.350999999999999</c:v>
                </c:pt>
                <c:pt idx="2100">
                  <c:v>43.350999999999999</c:v>
                </c:pt>
                <c:pt idx="2101">
                  <c:v>43.350999999999999</c:v>
                </c:pt>
                <c:pt idx="2102">
                  <c:v>43.350999999999999</c:v>
                </c:pt>
                <c:pt idx="2103">
                  <c:v>43.350999999999999</c:v>
                </c:pt>
                <c:pt idx="2104">
                  <c:v>43.350999999999999</c:v>
                </c:pt>
                <c:pt idx="2105">
                  <c:v>43.350999999999999</c:v>
                </c:pt>
                <c:pt idx="2106">
                  <c:v>43.350999999999999</c:v>
                </c:pt>
                <c:pt idx="2107">
                  <c:v>43.350999999999999</c:v>
                </c:pt>
                <c:pt idx="2108">
                  <c:v>43.350999999999999</c:v>
                </c:pt>
                <c:pt idx="2109">
                  <c:v>43.306000000000004</c:v>
                </c:pt>
                <c:pt idx="2110">
                  <c:v>43.306000000000004</c:v>
                </c:pt>
                <c:pt idx="2111">
                  <c:v>43.306000000000004</c:v>
                </c:pt>
                <c:pt idx="2112">
                  <c:v>43.306000000000004</c:v>
                </c:pt>
                <c:pt idx="2113">
                  <c:v>43.306000000000004</c:v>
                </c:pt>
                <c:pt idx="2114">
                  <c:v>43.306000000000004</c:v>
                </c:pt>
                <c:pt idx="2115">
                  <c:v>43.306000000000004</c:v>
                </c:pt>
                <c:pt idx="2116">
                  <c:v>43.306000000000004</c:v>
                </c:pt>
                <c:pt idx="2117">
                  <c:v>43.306000000000004</c:v>
                </c:pt>
                <c:pt idx="2118">
                  <c:v>43.306000000000004</c:v>
                </c:pt>
                <c:pt idx="2119">
                  <c:v>43.306000000000004</c:v>
                </c:pt>
                <c:pt idx="2120">
                  <c:v>43.306000000000004</c:v>
                </c:pt>
                <c:pt idx="2121">
                  <c:v>43.306000000000004</c:v>
                </c:pt>
                <c:pt idx="2122">
                  <c:v>43.306000000000004</c:v>
                </c:pt>
                <c:pt idx="2123">
                  <c:v>43.306000000000004</c:v>
                </c:pt>
                <c:pt idx="2124">
                  <c:v>43.259</c:v>
                </c:pt>
                <c:pt idx="2125">
                  <c:v>43.259</c:v>
                </c:pt>
                <c:pt idx="2126">
                  <c:v>43.259</c:v>
                </c:pt>
                <c:pt idx="2127">
                  <c:v>43.259</c:v>
                </c:pt>
                <c:pt idx="2128">
                  <c:v>43.259</c:v>
                </c:pt>
                <c:pt idx="2129">
                  <c:v>43.259</c:v>
                </c:pt>
                <c:pt idx="2130">
                  <c:v>43.259</c:v>
                </c:pt>
                <c:pt idx="2131">
                  <c:v>43.259</c:v>
                </c:pt>
                <c:pt idx="2132">
                  <c:v>43.259</c:v>
                </c:pt>
                <c:pt idx="2133">
                  <c:v>43.259</c:v>
                </c:pt>
                <c:pt idx="2134">
                  <c:v>43.259</c:v>
                </c:pt>
                <c:pt idx="2135">
                  <c:v>43.259</c:v>
                </c:pt>
                <c:pt idx="2136">
                  <c:v>43.259</c:v>
                </c:pt>
                <c:pt idx="2137">
                  <c:v>43.259</c:v>
                </c:pt>
                <c:pt idx="2138">
                  <c:v>43.259</c:v>
                </c:pt>
                <c:pt idx="2139">
                  <c:v>43.259</c:v>
                </c:pt>
                <c:pt idx="2140">
                  <c:v>43.259</c:v>
                </c:pt>
                <c:pt idx="2141">
                  <c:v>43.259</c:v>
                </c:pt>
                <c:pt idx="2142">
                  <c:v>43.259</c:v>
                </c:pt>
                <c:pt idx="2143">
                  <c:v>43.259</c:v>
                </c:pt>
                <c:pt idx="2144">
                  <c:v>43.259</c:v>
                </c:pt>
                <c:pt idx="2145">
                  <c:v>43.259</c:v>
                </c:pt>
                <c:pt idx="2146">
                  <c:v>43.259</c:v>
                </c:pt>
                <c:pt idx="2147">
                  <c:v>43.259</c:v>
                </c:pt>
                <c:pt idx="2148">
                  <c:v>43.259</c:v>
                </c:pt>
                <c:pt idx="2149">
                  <c:v>43.259</c:v>
                </c:pt>
                <c:pt idx="2150">
                  <c:v>43.259</c:v>
                </c:pt>
                <c:pt idx="2151">
                  <c:v>43.259</c:v>
                </c:pt>
                <c:pt idx="2152">
                  <c:v>43.259</c:v>
                </c:pt>
                <c:pt idx="2153">
                  <c:v>43.259</c:v>
                </c:pt>
                <c:pt idx="2154">
                  <c:v>43.259</c:v>
                </c:pt>
                <c:pt idx="2155">
                  <c:v>43.214000000000006</c:v>
                </c:pt>
                <c:pt idx="2156">
                  <c:v>43.214000000000006</c:v>
                </c:pt>
                <c:pt idx="2157">
                  <c:v>43.259</c:v>
                </c:pt>
                <c:pt idx="2158">
                  <c:v>43.214000000000006</c:v>
                </c:pt>
                <c:pt idx="2159">
                  <c:v>43.214000000000006</c:v>
                </c:pt>
                <c:pt idx="2160">
                  <c:v>43.214000000000006</c:v>
                </c:pt>
                <c:pt idx="2161">
                  <c:v>43.214000000000006</c:v>
                </c:pt>
                <c:pt idx="2162">
                  <c:v>43.214000000000006</c:v>
                </c:pt>
                <c:pt idx="2163">
                  <c:v>43.214000000000006</c:v>
                </c:pt>
                <c:pt idx="2164">
                  <c:v>43.214000000000006</c:v>
                </c:pt>
                <c:pt idx="2165">
                  <c:v>43.214000000000006</c:v>
                </c:pt>
                <c:pt idx="2166">
                  <c:v>43.214000000000006</c:v>
                </c:pt>
                <c:pt idx="2167">
                  <c:v>43.214000000000006</c:v>
                </c:pt>
                <c:pt idx="2168">
                  <c:v>43.214000000000006</c:v>
                </c:pt>
                <c:pt idx="2169">
                  <c:v>43.214000000000006</c:v>
                </c:pt>
                <c:pt idx="2170">
                  <c:v>43.214000000000006</c:v>
                </c:pt>
                <c:pt idx="2171">
                  <c:v>43.214000000000006</c:v>
                </c:pt>
                <c:pt idx="2172">
                  <c:v>43.214000000000006</c:v>
                </c:pt>
                <c:pt idx="2173">
                  <c:v>43.214000000000006</c:v>
                </c:pt>
                <c:pt idx="2174">
                  <c:v>43.214000000000006</c:v>
                </c:pt>
                <c:pt idx="2175">
                  <c:v>43.214000000000006</c:v>
                </c:pt>
                <c:pt idx="2176">
                  <c:v>43.214000000000006</c:v>
                </c:pt>
                <c:pt idx="2177">
                  <c:v>43.214000000000006</c:v>
                </c:pt>
                <c:pt idx="2178">
                  <c:v>43.214000000000006</c:v>
                </c:pt>
                <c:pt idx="2179">
                  <c:v>43.214000000000006</c:v>
                </c:pt>
                <c:pt idx="2180">
                  <c:v>43.214000000000006</c:v>
                </c:pt>
                <c:pt idx="2181">
                  <c:v>43.214000000000006</c:v>
                </c:pt>
                <c:pt idx="2182">
                  <c:v>43.214000000000006</c:v>
                </c:pt>
                <c:pt idx="2183">
                  <c:v>43.214000000000006</c:v>
                </c:pt>
                <c:pt idx="2184">
                  <c:v>43.214000000000006</c:v>
                </c:pt>
                <c:pt idx="2185">
                  <c:v>43.214000000000006</c:v>
                </c:pt>
                <c:pt idx="2186">
                  <c:v>43.214000000000006</c:v>
                </c:pt>
                <c:pt idx="2187">
                  <c:v>43.214000000000006</c:v>
                </c:pt>
                <c:pt idx="2188">
                  <c:v>43.214000000000006</c:v>
                </c:pt>
                <c:pt idx="2189">
                  <c:v>43.214000000000006</c:v>
                </c:pt>
                <c:pt idx="2190">
                  <c:v>43.214000000000006</c:v>
                </c:pt>
                <c:pt idx="2191">
                  <c:v>43.214000000000006</c:v>
                </c:pt>
                <c:pt idx="2192">
                  <c:v>43.214000000000006</c:v>
                </c:pt>
                <c:pt idx="2193">
                  <c:v>43.214000000000006</c:v>
                </c:pt>
                <c:pt idx="2194">
                  <c:v>43.214000000000006</c:v>
                </c:pt>
                <c:pt idx="2195">
                  <c:v>43.214000000000006</c:v>
                </c:pt>
                <c:pt idx="2196">
                  <c:v>43.214000000000006</c:v>
                </c:pt>
                <c:pt idx="2197">
                  <c:v>43.214000000000006</c:v>
                </c:pt>
                <c:pt idx="2198">
                  <c:v>43.214000000000006</c:v>
                </c:pt>
                <c:pt idx="2199">
                  <c:v>43.214000000000006</c:v>
                </c:pt>
                <c:pt idx="2200">
                  <c:v>43.214000000000006</c:v>
                </c:pt>
                <c:pt idx="2201">
                  <c:v>43.214000000000006</c:v>
                </c:pt>
                <c:pt idx="2202">
                  <c:v>43.214000000000006</c:v>
                </c:pt>
                <c:pt idx="2203">
                  <c:v>43.214000000000006</c:v>
                </c:pt>
                <c:pt idx="2204">
                  <c:v>43.214000000000006</c:v>
                </c:pt>
                <c:pt idx="2205">
                  <c:v>43.259</c:v>
                </c:pt>
                <c:pt idx="2206">
                  <c:v>43.214000000000006</c:v>
                </c:pt>
                <c:pt idx="2207">
                  <c:v>43.214000000000006</c:v>
                </c:pt>
                <c:pt idx="2208">
                  <c:v>43.214000000000006</c:v>
                </c:pt>
                <c:pt idx="2209">
                  <c:v>43.259</c:v>
                </c:pt>
                <c:pt idx="2210">
                  <c:v>43.259</c:v>
                </c:pt>
                <c:pt idx="2211">
                  <c:v>43.259</c:v>
                </c:pt>
                <c:pt idx="2212">
                  <c:v>43.259</c:v>
                </c:pt>
                <c:pt idx="2213">
                  <c:v>43.259</c:v>
                </c:pt>
                <c:pt idx="2214">
                  <c:v>43.259</c:v>
                </c:pt>
                <c:pt idx="2215">
                  <c:v>43.259</c:v>
                </c:pt>
                <c:pt idx="2216">
                  <c:v>43.259</c:v>
                </c:pt>
                <c:pt idx="2217">
                  <c:v>43.259</c:v>
                </c:pt>
                <c:pt idx="2218">
                  <c:v>43.259</c:v>
                </c:pt>
                <c:pt idx="2219">
                  <c:v>43.259</c:v>
                </c:pt>
                <c:pt idx="2220">
                  <c:v>43.259</c:v>
                </c:pt>
                <c:pt idx="2221">
                  <c:v>43.259</c:v>
                </c:pt>
                <c:pt idx="2222">
                  <c:v>43.259</c:v>
                </c:pt>
                <c:pt idx="2223">
                  <c:v>43.259</c:v>
                </c:pt>
                <c:pt idx="2224">
                  <c:v>43.259</c:v>
                </c:pt>
                <c:pt idx="2225">
                  <c:v>43.259</c:v>
                </c:pt>
                <c:pt idx="2226">
                  <c:v>43.259</c:v>
                </c:pt>
                <c:pt idx="2227">
                  <c:v>43.259</c:v>
                </c:pt>
                <c:pt idx="2228">
                  <c:v>43.259</c:v>
                </c:pt>
                <c:pt idx="2229">
                  <c:v>43.259</c:v>
                </c:pt>
                <c:pt idx="2230">
                  <c:v>43.259</c:v>
                </c:pt>
                <c:pt idx="2231">
                  <c:v>43.259</c:v>
                </c:pt>
                <c:pt idx="2232">
                  <c:v>43.259</c:v>
                </c:pt>
                <c:pt idx="2233">
                  <c:v>43.259</c:v>
                </c:pt>
                <c:pt idx="2234">
                  <c:v>43.259</c:v>
                </c:pt>
                <c:pt idx="2235">
                  <c:v>43.259</c:v>
                </c:pt>
                <c:pt idx="2236">
                  <c:v>43.259</c:v>
                </c:pt>
                <c:pt idx="2237">
                  <c:v>43.259</c:v>
                </c:pt>
                <c:pt idx="2238">
                  <c:v>43.306000000000004</c:v>
                </c:pt>
                <c:pt idx="2239">
                  <c:v>43.306000000000004</c:v>
                </c:pt>
                <c:pt idx="2240">
                  <c:v>43.306000000000004</c:v>
                </c:pt>
                <c:pt idx="2241">
                  <c:v>43.306000000000004</c:v>
                </c:pt>
                <c:pt idx="2242">
                  <c:v>43.259</c:v>
                </c:pt>
                <c:pt idx="2243">
                  <c:v>43.306000000000004</c:v>
                </c:pt>
                <c:pt idx="2244">
                  <c:v>43.259</c:v>
                </c:pt>
                <c:pt idx="2245">
                  <c:v>43.259</c:v>
                </c:pt>
                <c:pt idx="2246">
                  <c:v>43.259</c:v>
                </c:pt>
                <c:pt idx="2247">
                  <c:v>43.306000000000004</c:v>
                </c:pt>
                <c:pt idx="2248">
                  <c:v>43.306000000000004</c:v>
                </c:pt>
                <c:pt idx="2249">
                  <c:v>43.306000000000004</c:v>
                </c:pt>
                <c:pt idx="2250">
                  <c:v>43.306000000000004</c:v>
                </c:pt>
                <c:pt idx="2251">
                  <c:v>43.306000000000004</c:v>
                </c:pt>
                <c:pt idx="2252">
                  <c:v>43.306000000000004</c:v>
                </c:pt>
                <c:pt idx="2253">
                  <c:v>43.306000000000004</c:v>
                </c:pt>
                <c:pt idx="2254">
                  <c:v>43.306000000000004</c:v>
                </c:pt>
                <c:pt idx="2255">
                  <c:v>43.306000000000004</c:v>
                </c:pt>
                <c:pt idx="2256">
                  <c:v>43.306000000000004</c:v>
                </c:pt>
                <c:pt idx="2257">
                  <c:v>43.306000000000004</c:v>
                </c:pt>
                <c:pt idx="2258">
                  <c:v>43.306000000000004</c:v>
                </c:pt>
                <c:pt idx="2259">
                  <c:v>43.306000000000004</c:v>
                </c:pt>
                <c:pt idx="2260">
                  <c:v>43.306000000000004</c:v>
                </c:pt>
                <c:pt idx="2261">
                  <c:v>43.306000000000004</c:v>
                </c:pt>
                <c:pt idx="2262">
                  <c:v>43.306000000000004</c:v>
                </c:pt>
                <c:pt idx="2263">
                  <c:v>43.306000000000004</c:v>
                </c:pt>
                <c:pt idx="2264">
                  <c:v>43.306000000000004</c:v>
                </c:pt>
                <c:pt idx="2265">
                  <c:v>43.306000000000004</c:v>
                </c:pt>
                <c:pt idx="2266">
                  <c:v>43.306000000000004</c:v>
                </c:pt>
                <c:pt idx="2267">
                  <c:v>43.306000000000004</c:v>
                </c:pt>
                <c:pt idx="2268">
                  <c:v>43.306000000000004</c:v>
                </c:pt>
                <c:pt idx="2269">
                  <c:v>43.306000000000004</c:v>
                </c:pt>
                <c:pt idx="2270">
                  <c:v>43.306000000000004</c:v>
                </c:pt>
                <c:pt idx="2271">
                  <c:v>43.306000000000004</c:v>
                </c:pt>
                <c:pt idx="2272">
                  <c:v>43.306000000000004</c:v>
                </c:pt>
                <c:pt idx="2273">
                  <c:v>43.306000000000004</c:v>
                </c:pt>
                <c:pt idx="2274">
                  <c:v>43.306000000000004</c:v>
                </c:pt>
                <c:pt idx="2275">
                  <c:v>43.259</c:v>
                </c:pt>
                <c:pt idx="2276">
                  <c:v>43.259</c:v>
                </c:pt>
                <c:pt idx="2277">
                  <c:v>43.259</c:v>
                </c:pt>
                <c:pt idx="2278">
                  <c:v>43.306000000000004</c:v>
                </c:pt>
                <c:pt idx="2279">
                  <c:v>43.259</c:v>
                </c:pt>
                <c:pt idx="2280">
                  <c:v>43.259</c:v>
                </c:pt>
                <c:pt idx="2281">
                  <c:v>43.259</c:v>
                </c:pt>
                <c:pt idx="2282">
                  <c:v>43.259</c:v>
                </c:pt>
                <c:pt idx="2283">
                  <c:v>43.259</c:v>
                </c:pt>
                <c:pt idx="2284">
                  <c:v>43.259</c:v>
                </c:pt>
                <c:pt idx="2285">
                  <c:v>43.259</c:v>
                </c:pt>
                <c:pt idx="2286">
                  <c:v>43.259</c:v>
                </c:pt>
                <c:pt idx="2287">
                  <c:v>43.259</c:v>
                </c:pt>
                <c:pt idx="2288">
                  <c:v>43.259</c:v>
                </c:pt>
                <c:pt idx="2289">
                  <c:v>43.259</c:v>
                </c:pt>
                <c:pt idx="2290">
                  <c:v>43.259</c:v>
                </c:pt>
                <c:pt idx="2291">
                  <c:v>43.259</c:v>
                </c:pt>
                <c:pt idx="2292">
                  <c:v>43.259</c:v>
                </c:pt>
                <c:pt idx="2293">
                  <c:v>43.259</c:v>
                </c:pt>
                <c:pt idx="2294">
                  <c:v>43.259</c:v>
                </c:pt>
                <c:pt idx="2295">
                  <c:v>43.259</c:v>
                </c:pt>
                <c:pt idx="2296">
                  <c:v>43.259</c:v>
                </c:pt>
                <c:pt idx="2297">
                  <c:v>43.259</c:v>
                </c:pt>
                <c:pt idx="2298">
                  <c:v>43.259</c:v>
                </c:pt>
                <c:pt idx="2299">
                  <c:v>43.259</c:v>
                </c:pt>
                <c:pt idx="2300">
                  <c:v>43.259</c:v>
                </c:pt>
                <c:pt idx="2301">
                  <c:v>43.259</c:v>
                </c:pt>
                <c:pt idx="2302">
                  <c:v>43.259</c:v>
                </c:pt>
                <c:pt idx="2303">
                  <c:v>43.259</c:v>
                </c:pt>
                <c:pt idx="2304">
                  <c:v>43.259</c:v>
                </c:pt>
                <c:pt idx="2305">
                  <c:v>43.259</c:v>
                </c:pt>
                <c:pt idx="2306">
                  <c:v>43.259</c:v>
                </c:pt>
                <c:pt idx="2307">
                  <c:v>43.259</c:v>
                </c:pt>
                <c:pt idx="2308">
                  <c:v>43.259</c:v>
                </c:pt>
                <c:pt idx="2309">
                  <c:v>43.259</c:v>
                </c:pt>
                <c:pt idx="2310">
                  <c:v>43.259</c:v>
                </c:pt>
                <c:pt idx="2311">
                  <c:v>43.259</c:v>
                </c:pt>
                <c:pt idx="2312">
                  <c:v>43.259</c:v>
                </c:pt>
                <c:pt idx="2313">
                  <c:v>43.259</c:v>
                </c:pt>
                <c:pt idx="2314">
                  <c:v>43.259</c:v>
                </c:pt>
                <c:pt idx="2315">
                  <c:v>43.259</c:v>
                </c:pt>
                <c:pt idx="2316">
                  <c:v>43.259</c:v>
                </c:pt>
                <c:pt idx="2317">
                  <c:v>43.259</c:v>
                </c:pt>
                <c:pt idx="2318">
                  <c:v>43.259</c:v>
                </c:pt>
                <c:pt idx="2319">
                  <c:v>43.259</c:v>
                </c:pt>
                <c:pt idx="2320">
                  <c:v>43.259</c:v>
                </c:pt>
                <c:pt idx="2321">
                  <c:v>43.259</c:v>
                </c:pt>
                <c:pt idx="2322">
                  <c:v>43.259</c:v>
                </c:pt>
                <c:pt idx="2323">
                  <c:v>43.259</c:v>
                </c:pt>
                <c:pt idx="2324">
                  <c:v>43.259</c:v>
                </c:pt>
                <c:pt idx="2325">
                  <c:v>43.259</c:v>
                </c:pt>
                <c:pt idx="2326">
                  <c:v>43.259</c:v>
                </c:pt>
                <c:pt idx="2327">
                  <c:v>43.259</c:v>
                </c:pt>
                <c:pt idx="2328">
                  <c:v>43.259</c:v>
                </c:pt>
                <c:pt idx="2329">
                  <c:v>43.259</c:v>
                </c:pt>
                <c:pt idx="2330">
                  <c:v>43.259</c:v>
                </c:pt>
                <c:pt idx="2331">
                  <c:v>43.259</c:v>
                </c:pt>
                <c:pt idx="2332">
                  <c:v>43.259</c:v>
                </c:pt>
                <c:pt idx="2333">
                  <c:v>43.259</c:v>
                </c:pt>
                <c:pt idx="2334">
                  <c:v>43.259</c:v>
                </c:pt>
                <c:pt idx="2335">
                  <c:v>43.259</c:v>
                </c:pt>
                <c:pt idx="2336">
                  <c:v>43.259</c:v>
                </c:pt>
                <c:pt idx="2337">
                  <c:v>43.259</c:v>
                </c:pt>
                <c:pt idx="2338">
                  <c:v>43.259</c:v>
                </c:pt>
                <c:pt idx="2339">
                  <c:v>43.259</c:v>
                </c:pt>
                <c:pt idx="2340">
                  <c:v>43.214000000000006</c:v>
                </c:pt>
                <c:pt idx="2341">
                  <c:v>43.259</c:v>
                </c:pt>
                <c:pt idx="2342">
                  <c:v>43.259</c:v>
                </c:pt>
                <c:pt idx="2343">
                  <c:v>43.259</c:v>
                </c:pt>
                <c:pt idx="2344">
                  <c:v>43.259</c:v>
                </c:pt>
                <c:pt idx="2345">
                  <c:v>43.214000000000006</c:v>
                </c:pt>
                <c:pt idx="2346">
                  <c:v>43.259</c:v>
                </c:pt>
                <c:pt idx="2347">
                  <c:v>43.214000000000006</c:v>
                </c:pt>
                <c:pt idx="2348">
                  <c:v>43.259</c:v>
                </c:pt>
                <c:pt idx="2349">
                  <c:v>43.214000000000006</c:v>
                </c:pt>
                <c:pt idx="2350">
                  <c:v>43.214000000000006</c:v>
                </c:pt>
                <c:pt idx="2351">
                  <c:v>43.214000000000006</c:v>
                </c:pt>
                <c:pt idx="2352">
                  <c:v>43.214000000000006</c:v>
                </c:pt>
                <c:pt idx="2353">
                  <c:v>43.214000000000006</c:v>
                </c:pt>
                <c:pt idx="2354">
                  <c:v>43.214000000000006</c:v>
                </c:pt>
                <c:pt idx="2355">
                  <c:v>43.214000000000006</c:v>
                </c:pt>
                <c:pt idx="2356">
                  <c:v>43.214000000000006</c:v>
                </c:pt>
                <c:pt idx="2357">
                  <c:v>43.214000000000006</c:v>
                </c:pt>
                <c:pt idx="2358">
                  <c:v>43.214000000000006</c:v>
                </c:pt>
                <c:pt idx="2359">
                  <c:v>43.214000000000006</c:v>
                </c:pt>
                <c:pt idx="2360">
                  <c:v>43.214000000000006</c:v>
                </c:pt>
                <c:pt idx="2361">
                  <c:v>43.214000000000006</c:v>
                </c:pt>
                <c:pt idx="2362">
                  <c:v>43.214000000000006</c:v>
                </c:pt>
                <c:pt idx="2363">
                  <c:v>43.214000000000006</c:v>
                </c:pt>
                <c:pt idx="2364">
                  <c:v>43.214000000000006</c:v>
                </c:pt>
                <c:pt idx="2365">
                  <c:v>43.214000000000006</c:v>
                </c:pt>
                <c:pt idx="2366">
                  <c:v>43.214000000000006</c:v>
                </c:pt>
                <c:pt idx="2367">
                  <c:v>43.214000000000006</c:v>
                </c:pt>
                <c:pt idx="2368">
                  <c:v>43.214000000000006</c:v>
                </c:pt>
                <c:pt idx="2369">
                  <c:v>43.214000000000006</c:v>
                </c:pt>
                <c:pt idx="2370">
                  <c:v>43.214000000000006</c:v>
                </c:pt>
                <c:pt idx="2371">
                  <c:v>43.214000000000006</c:v>
                </c:pt>
                <c:pt idx="2372">
                  <c:v>43.214000000000006</c:v>
                </c:pt>
                <c:pt idx="2373">
                  <c:v>43.167000000000002</c:v>
                </c:pt>
                <c:pt idx="2374">
                  <c:v>43.167000000000002</c:v>
                </c:pt>
                <c:pt idx="2375">
                  <c:v>43.167000000000002</c:v>
                </c:pt>
                <c:pt idx="2376">
                  <c:v>43.167000000000002</c:v>
                </c:pt>
                <c:pt idx="2377">
                  <c:v>43.167000000000002</c:v>
                </c:pt>
                <c:pt idx="2378">
                  <c:v>43.167000000000002</c:v>
                </c:pt>
                <c:pt idx="2379">
                  <c:v>43.167000000000002</c:v>
                </c:pt>
                <c:pt idx="2380">
                  <c:v>43.167000000000002</c:v>
                </c:pt>
                <c:pt idx="2381">
                  <c:v>43.167000000000002</c:v>
                </c:pt>
                <c:pt idx="2382">
                  <c:v>43.122000000000014</c:v>
                </c:pt>
                <c:pt idx="2383">
                  <c:v>43.167000000000002</c:v>
                </c:pt>
                <c:pt idx="2384">
                  <c:v>43.122000000000014</c:v>
                </c:pt>
                <c:pt idx="2385">
                  <c:v>43.122000000000014</c:v>
                </c:pt>
                <c:pt idx="2386">
                  <c:v>43.122000000000014</c:v>
                </c:pt>
                <c:pt idx="2387">
                  <c:v>43.122000000000014</c:v>
                </c:pt>
                <c:pt idx="2388">
                  <c:v>43.122000000000014</c:v>
                </c:pt>
                <c:pt idx="2389">
                  <c:v>43.122000000000014</c:v>
                </c:pt>
                <c:pt idx="2390">
                  <c:v>43.122000000000014</c:v>
                </c:pt>
                <c:pt idx="2391">
                  <c:v>43.122000000000014</c:v>
                </c:pt>
                <c:pt idx="2392">
                  <c:v>43.122000000000014</c:v>
                </c:pt>
                <c:pt idx="2393">
                  <c:v>43.122000000000014</c:v>
                </c:pt>
                <c:pt idx="2394">
                  <c:v>43.122000000000014</c:v>
                </c:pt>
                <c:pt idx="2395">
                  <c:v>43.122000000000014</c:v>
                </c:pt>
                <c:pt idx="2396">
                  <c:v>43.122000000000014</c:v>
                </c:pt>
                <c:pt idx="2397">
                  <c:v>43.122000000000014</c:v>
                </c:pt>
                <c:pt idx="2398">
                  <c:v>43.122000000000014</c:v>
                </c:pt>
                <c:pt idx="2399">
                  <c:v>43.122000000000014</c:v>
                </c:pt>
                <c:pt idx="2400">
                  <c:v>43.122000000000014</c:v>
                </c:pt>
                <c:pt idx="2401">
                  <c:v>43.122000000000014</c:v>
                </c:pt>
                <c:pt idx="2402">
                  <c:v>43.075000000000003</c:v>
                </c:pt>
                <c:pt idx="2403">
                  <c:v>43.075000000000003</c:v>
                </c:pt>
                <c:pt idx="2404">
                  <c:v>43.075000000000003</c:v>
                </c:pt>
                <c:pt idx="2405">
                  <c:v>43.075000000000003</c:v>
                </c:pt>
                <c:pt idx="2406">
                  <c:v>43.075000000000003</c:v>
                </c:pt>
                <c:pt idx="2407">
                  <c:v>43.075000000000003</c:v>
                </c:pt>
                <c:pt idx="2408">
                  <c:v>43.075000000000003</c:v>
                </c:pt>
                <c:pt idx="2409">
                  <c:v>43.075000000000003</c:v>
                </c:pt>
                <c:pt idx="2410">
                  <c:v>43.075000000000003</c:v>
                </c:pt>
                <c:pt idx="2411">
                  <c:v>43.075000000000003</c:v>
                </c:pt>
                <c:pt idx="2412">
                  <c:v>43.075000000000003</c:v>
                </c:pt>
                <c:pt idx="2413">
                  <c:v>43.075000000000003</c:v>
                </c:pt>
                <c:pt idx="2414">
                  <c:v>43.075000000000003</c:v>
                </c:pt>
                <c:pt idx="2415">
                  <c:v>43.075000000000003</c:v>
                </c:pt>
                <c:pt idx="2416">
                  <c:v>43.075000000000003</c:v>
                </c:pt>
                <c:pt idx="2417">
                  <c:v>43.075000000000003</c:v>
                </c:pt>
                <c:pt idx="2418">
                  <c:v>43.075000000000003</c:v>
                </c:pt>
                <c:pt idx="2419">
                  <c:v>43.075000000000003</c:v>
                </c:pt>
                <c:pt idx="2420">
                  <c:v>43.075000000000003</c:v>
                </c:pt>
                <c:pt idx="2421">
                  <c:v>43.075000000000003</c:v>
                </c:pt>
                <c:pt idx="2422">
                  <c:v>43.075000000000003</c:v>
                </c:pt>
                <c:pt idx="2423">
                  <c:v>43.075000000000003</c:v>
                </c:pt>
                <c:pt idx="2424">
                  <c:v>43.03</c:v>
                </c:pt>
                <c:pt idx="2425">
                  <c:v>43.03</c:v>
                </c:pt>
                <c:pt idx="2426">
                  <c:v>43.03</c:v>
                </c:pt>
                <c:pt idx="2427">
                  <c:v>43.03</c:v>
                </c:pt>
                <c:pt idx="2428">
                  <c:v>43.03</c:v>
                </c:pt>
                <c:pt idx="2429">
                  <c:v>43.03</c:v>
                </c:pt>
                <c:pt idx="2430">
                  <c:v>43.03</c:v>
                </c:pt>
                <c:pt idx="2431">
                  <c:v>43.03</c:v>
                </c:pt>
                <c:pt idx="2432">
                  <c:v>43.03</c:v>
                </c:pt>
                <c:pt idx="2433">
                  <c:v>43.03</c:v>
                </c:pt>
                <c:pt idx="2434">
                  <c:v>43.03</c:v>
                </c:pt>
                <c:pt idx="2435">
                  <c:v>43.03</c:v>
                </c:pt>
                <c:pt idx="2436">
                  <c:v>43.03</c:v>
                </c:pt>
                <c:pt idx="2437">
                  <c:v>43.03</c:v>
                </c:pt>
                <c:pt idx="2438">
                  <c:v>42.984000000000002</c:v>
                </c:pt>
                <c:pt idx="2439">
                  <c:v>42.984000000000002</c:v>
                </c:pt>
                <c:pt idx="2440">
                  <c:v>42.984000000000002</c:v>
                </c:pt>
                <c:pt idx="2441">
                  <c:v>42.984000000000002</c:v>
                </c:pt>
                <c:pt idx="2442">
                  <c:v>42.984000000000002</c:v>
                </c:pt>
                <c:pt idx="2443">
                  <c:v>42.984000000000002</c:v>
                </c:pt>
                <c:pt idx="2444">
                  <c:v>42.984000000000002</c:v>
                </c:pt>
                <c:pt idx="2445">
                  <c:v>42.984000000000002</c:v>
                </c:pt>
                <c:pt idx="2446">
                  <c:v>42.984000000000002</c:v>
                </c:pt>
                <c:pt idx="2447">
                  <c:v>42.984000000000002</c:v>
                </c:pt>
                <c:pt idx="2448">
                  <c:v>42.984000000000002</c:v>
                </c:pt>
                <c:pt idx="2449">
                  <c:v>42.984000000000002</c:v>
                </c:pt>
                <c:pt idx="2450">
                  <c:v>42.939</c:v>
                </c:pt>
                <c:pt idx="2451">
                  <c:v>42.939</c:v>
                </c:pt>
                <c:pt idx="2452">
                  <c:v>42.939</c:v>
                </c:pt>
                <c:pt idx="2453">
                  <c:v>42.939</c:v>
                </c:pt>
                <c:pt idx="2454">
                  <c:v>42.939</c:v>
                </c:pt>
                <c:pt idx="2455">
                  <c:v>42.939</c:v>
                </c:pt>
                <c:pt idx="2456">
                  <c:v>42.939</c:v>
                </c:pt>
                <c:pt idx="2457">
                  <c:v>42.939</c:v>
                </c:pt>
                <c:pt idx="2458">
                  <c:v>42.939</c:v>
                </c:pt>
                <c:pt idx="2459">
                  <c:v>42.939</c:v>
                </c:pt>
                <c:pt idx="2460">
                  <c:v>42.939</c:v>
                </c:pt>
                <c:pt idx="2461">
                  <c:v>42.892000000000003</c:v>
                </c:pt>
                <c:pt idx="2462">
                  <c:v>42.892000000000003</c:v>
                </c:pt>
                <c:pt idx="2463">
                  <c:v>42.892000000000003</c:v>
                </c:pt>
                <c:pt idx="2464">
                  <c:v>42.892000000000003</c:v>
                </c:pt>
                <c:pt idx="2465">
                  <c:v>42.892000000000003</c:v>
                </c:pt>
                <c:pt idx="2466">
                  <c:v>42.892000000000003</c:v>
                </c:pt>
                <c:pt idx="2467">
                  <c:v>42.892000000000003</c:v>
                </c:pt>
                <c:pt idx="2468">
                  <c:v>42.892000000000003</c:v>
                </c:pt>
                <c:pt idx="2469">
                  <c:v>42.892000000000003</c:v>
                </c:pt>
                <c:pt idx="2470">
                  <c:v>42.892000000000003</c:v>
                </c:pt>
                <c:pt idx="2471">
                  <c:v>42.892000000000003</c:v>
                </c:pt>
                <c:pt idx="2472">
                  <c:v>42.892000000000003</c:v>
                </c:pt>
                <c:pt idx="2473">
                  <c:v>42.847000000000001</c:v>
                </c:pt>
                <c:pt idx="2474">
                  <c:v>42.847000000000001</c:v>
                </c:pt>
                <c:pt idx="2475">
                  <c:v>42.847000000000001</c:v>
                </c:pt>
                <c:pt idx="2476">
                  <c:v>42.847000000000001</c:v>
                </c:pt>
                <c:pt idx="2477">
                  <c:v>42.847000000000001</c:v>
                </c:pt>
                <c:pt idx="2478">
                  <c:v>42.847000000000001</c:v>
                </c:pt>
                <c:pt idx="2479">
                  <c:v>42.847000000000001</c:v>
                </c:pt>
                <c:pt idx="2480">
                  <c:v>42.847000000000001</c:v>
                </c:pt>
                <c:pt idx="2481">
                  <c:v>42.847000000000001</c:v>
                </c:pt>
                <c:pt idx="2482">
                  <c:v>42.847000000000001</c:v>
                </c:pt>
                <c:pt idx="2483">
                  <c:v>42.847000000000001</c:v>
                </c:pt>
                <c:pt idx="2484">
                  <c:v>42.8</c:v>
                </c:pt>
                <c:pt idx="2485">
                  <c:v>42.8</c:v>
                </c:pt>
                <c:pt idx="2486">
                  <c:v>42.8</c:v>
                </c:pt>
                <c:pt idx="2487">
                  <c:v>42.8</c:v>
                </c:pt>
                <c:pt idx="2488">
                  <c:v>42.8</c:v>
                </c:pt>
                <c:pt idx="2489">
                  <c:v>42.8</c:v>
                </c:pt>
                <c:pt idx="2490">
                  <c:v>42.8</c:v>
                </c:pt>
                <c:pt idx="2491">
                  <c:v>42.8</c:v>
                </c:pt>
                <c:pt idx="2492">
                  <c:v>42.8</c:v>
                </c:pt>
                <c:pt idx="2493">
                  <c:v>42.8</c:v>
                </c:pt>
                <c:pt idx="2494">
                  <c:v>42.8</c:v>
                </c:pt>
                <c:pt idx="2495">
                  <c:v>42.8</c:v>
                </c:pt>
                <c:pt idx="2496">
                  <c:v>42.8</c:v>
                </c:pt>
                <c:pt idx="2497">
                  <c:v>42.755000000000003</c:v>
                </c:pt>
                <c:pt idx="2498">
                  <c:v>42.8</c:v>
                </c:pt>
                <c:pt idx="2499">
                  <c:v>42.755000000000003</c:v>
                </c:pt>
                <c:pt idx="2500">
                  <c:v>42.8</c:v>
                </c:pt>
                <c:pt idx="2501">
                  <c:v>42.755000000000003</c:v>
                </c:pt>
                <c:pt idx="2502">
                  <c:v>42.755000000000003</c:v>
                </c:pt>
                <c:pt idx="2503">
                  <c:v>42.755000000000003</c:v>
                </c:pt>
                <c:pt idx="2504">
                  <c:v>42.755000000000003</c:v>
                </c:pt>
                <c:pt idx="2505">
                  <c:v>42.755000000000003</c:v>
                </c:pt>
                <c:pt idx="2506">
                  <c:v>42.755000000000003</c:v>
                </c:pt>
                <c:pt idx="2507">
                  <c:v>42.755000000000003</c:v>
                </c:pt>
                <c:pt idx="2508">
                  <c:v>42.755000000000003</c:v>
                </c:pt>
                <c:pt idx="2509">
                  <c:v>42.708000000000013</c:v>
                </c:pt>
                <c:pt idx="2510">
                  <c:v>42.708000000000013</c:v>
                </c:pt>
                <c:pt idx="2511">
                  <c:v>42.708000000000013</c:v>
                </c:pt>
                <c:pt idx="2512">
                  <c:v>42.708000000000013</c:v>
                </c:pt>
                <c:pt idx="2513">
                  <c:v>42.755000000000003</c:v>
                </c:pt>
                <c:pt idx="2514">
                  <c:v>42.708000000000013</c:v>
                </c:pt>
                <c:pt idx="2515">
                  <c:v>42.708000000000013</c:v>
                </c:pt>
                <c:pt idx="2516">
                  <c:v>42.708000000000013</c:v>
                </c:pt>
                <c:pt idx="2517">
                  <c:v>42.708000000000013</c:v>
                </c:pt>
                <c:pt idx="2518">
                  <c:v>42.708000000000013</c:v>
                </c:pt>
                <c:pt idx="2519">
                  <c:v>42.708000000000013</c:v>
                </c:pt>
                <c:pt idx="2520">
                  <c:v>42.708000000000013</c:v>
                </c:pt>
                <c:pt idx="2521">
                  <c:v>42.708000000000013</c:v>
                </c:pt>
                <c:pt idx="2522">
                  <c:v>42.663000000000011</c:v>
                </c:pt>
                <c:pt idx="2523">
                  <c:v>42.663000000000011</c:v>
                </c:pt>
                <c:pt idx="2524">
                  <c:v>42.708000000000013</c:v>
                </c:pt>
                <c:pt idx="2525">
                  <c:v>42.663000000000011</c:v>
                </c:pt>
                <c:pt idx="2526">
                  <c:v>42.663000000000011</c:v>
                </c:pt>
                <c:pt idx="2527">
                  <c:v>42.663000000000011</c:v>
                </c:pt>
                <c:pt idx="2528">
                  <c:v>42.663000000000011</c:v>
                </c:pt>
                <c:pt idx="2529">
                  <c:v>42.663000000000011</c:v>
                </c:pt>
                <c:pt idx="2530">
                  <c:v>42.663000000000011</c:v>
                </c:pt>
                <c:pt idx="2531">
                  <c:v>42.663000000000011</c:v>
                </c:pt>
                <c:pt idx="2532">
                  <c:v>42.663000000000011</c:v>
                </c:pt>
                <c:pt idx="2533">
                  <c:v>42.663000000000011</c:v>
                </c:pt>
                <c:pt idx="2534">
                  <c:v>42.663000000000011</c:v>
                </c:pt>
                <c:pt idx="2535">
                  <c:v>42.616</c:v>
                </c:pt>
                <c:pt idx="2536">
                  <c:v>42.663000000000011</c:v>
                </c:pt>
                <c:pt idx="2537">
                  <c:v>42.616</c:v>
                </c:pt>
                <c:pt idx="2538">
                  <c:v>42.663000000000011</c:v>
                </c:pt>
                <c:pt idx="2539">
                  <c:v>42.616</c:v>
                </c:pt>
                <c:pt idx="2540">
                  <c:v>42.616</c:v>
                </c:pt>
                <c:pt idx="2541">
                  <c:v>42.616</c:v>
                </c:pt>
                <c:pt idx="2542">
                  <c:v>42.616</c:v>
                </c:pt>
                <c:pt idx="2543">
                  <c:v>42.616</c:v>
                </c:pt>
                <c:pt idx="2544">
                  <c:v>42.616</c:v>
                </c:pt>
                <c:pt idx="2545">
                  <c:v>42.616</c:v>
                </c:pt>
                <c:pt idx="2546">
                  <c:v>42.616</c:v>
                </c:pt>
                <c:pt idx="2547">
                  <c:v>42.616</c:v>
                </c:pt>
                <c:pt idx="2548">
                  <c:v>42.616</c:v>
                </c:pt>
                <c:pt idx="2549">
                  <c:v>42.616</c:v>
                </c:pt>
                <c:pt idx="2550">
                  <c:v>42.616</c:v>
                </c:pt>
                <c:pt idx="2551">
                  <c:v>42.616</c:v>
                </c:pt>
                <c:pt idx="2552">
                  <c:v>42.57</c:v>
                </c:pt>
                <c:pt idx="2553">
                  <c:v>42.57</c:v>
                </c:pt>
                <c:pt idx="2554">
                  <c:v>42.57</c:v>
                </c:pt>
                <c:pt idx="2555">
                  <c:v>42.57</c:v>
                </c:pt>
                <c:pt idx="2556">
                  <c:v>42.57</c:v>
                </c:pt>
                <c:pt idx="2557">
                  <c:v>42.57</c:v>
                </c:pt>
                <c:pt idx="2558">
                  <c:v>42.57</c:v>
                </c:pt>
                <c:pt idx="2559">
                  <c:v>42.57</c:v>
                </c:pt>
                <c:pt idx="2560">
                  <c:v>42.57</c:v>
                </c:pt>
                <c:pt idx="2561">
                  <c:v>42.57</c:v>
                </c:pt>
                <c:pt idx="2562">
                  <c:v>42.57</c:v>
                </c:pt>
                <c:pt idx="2563">
                  <c:v>42.57</c:v>
                </c:pt>
                <c:pt idx="2564">
                  <c:v>42.57</c:v>
                </c:pt>
                <c:pt idx="2565">
                  <c:v>42.57</c:v>
                </c:pt>
                <c:pt idx="2566">
                  <c:v>42.57</c:v>
                </c:pt>
                <c:pt idx="2567">
                  <c:v>42.525000000000013</c:v>
                </c:pt>
                <c:pt idx="2568">
                  <c:v>42.525000000000013</c:v>
                </c:pt>
                <c:pt idx="2569">
                  <c:v>42.525000000000013</c:v>
                </c:pt>
                <c:pt idx="2570">
                  <c:v>42.525000000000013</c:v>
                </c:pt>
                <c:pt idx="2571">
                  <c:v>42.525000000000013</c:v>
                </c:pt>
                <c:pt idx="2572">
                  <c:v>42.525000000000013</c:v>
                </c:pt>
                <c:pt idx="2573">
                  <c:v>42.525000000000013</c:v>
                </c:pt>
                <c:pt idx="2574">
                  <c:v>42.525000000000013</c:v>
                </c:pt>
                <c:pt idx="2575">
                  <c:v>42.525000000000013</c:v>
                </c:pt>
                <c:pt idx="2576">
                  <c:v>42.525000000000013</c:v>
                </c:pt>
                <c:pt idx="2577">
                  <c:v>42.525000000000013</c:v>
                </c:pt>
                <c:pt idx="2578">
                  <c:v>42.525000000000013</c:v>
                </c:pt>
                <c:pt idx="2579">
                  <c:v>42.525000000000013</c:v>
                </c:pt>
                <c:pt idx="2580">
                  <c:v>42.525000000000013</c:v>
                </c:pt>
                <c:pt idx="2581">
                  <c:v>42.478000000000002</c:v>
                </c:pt>
                <c:pt idx="2582">
                  <c:v>42.525000000000013</c:v>
                </c:pt>
                <c:pt idx="2583">
                  <c:v>42.525000000000013</c:v>
                </c:pt>
                <c:pt idx="2584">
                  <c:v>42.478000000000002</c:v>
                </c:pt>
                <c:pt idx="2585">
                  <c:v>42.478000000000002</c:v>
                </c:pt>
                <c:pt idx="2586">
                  <c:v>42.478000000000002</c:v>
                </c:pt>
                <c:pt idx="2587">
                  <c:v>42.478000000000002</c:v>
                </c:pt>
                <c:pt idx="2588">
                  <c:v>42.478000000000002</c:v>
                </c:pt>
                <c:pt idx="2589">
                  <c:v>42.478000000000002</c:v>
                </c:pt>
                <c:pt idx="2590">
                  <c:v>42.478000000000002</c:v>
                </c:pt>
                <c:pt idx="2591">
                  <c:v>42.478000000000002</c:v>
                </c:pt>
                <c:pt idx="2592">
                  <c:v>42.478000000000002</c:v>
                </c:pt>
                <c:pt idx="2593">
                  <c:v>42.478000000000002</c:v>
                </c:pt>
                <c:pt idx="2594">
                  <c:v>42.478000000000002</c:v>
                </c:pt>
                <c:pt idx="2595">
                  <c:v>42.478000000000002</c:v>
                </c:pt>
                <c:pt idx="2596">
                  <c:v>42.478000000000002</c:v>
                </c:pt>
                <c:pt idx="2597">
                  <c:v>42.478000000000002</c:v>
                </c:pt>
                <c:pt idx="2598">
                  <c:v>42.433</c:v>
                </c:pt>
                <c:pt idx="2599">
                  <c:v>42.433</c:v>
                </c:pt>
                <c:pt idx="2600">
                  <c:v>42.433</c:v>
                </c:pt>
                <c:pt idx="2601">
                  <c:v>42.433</c:v>
                </c:pt>
                <c:pt idx="2602">
                  <c:v>42.433</c:v>
                </c:pt>
                <c:pt idx="2603">
                  <c:v>42.433</c:v>
                </c:pt>
                <c:pt idx="2604">
                  <c:v>42.433</c:v>
                </c:pt>
                <c:pt idx="2605">
                  <c:v>42.433</c:v>
                </c:pt>
                <c:pt idx="2606">
                  <c:v>42.433</c:v>
                </c:pt>
                <c:pt idx="2607">
                  <c:v>42.386000000000003</c:v>
                </c:pt>
                <c:pt idx="2608">
                  <c:v>42.433</c:v>
                </c:pt>
                <c:pt idx="2609">
                  <c:v>42.433</c:v>
                </c:pt>
                <c:pt idx="2610">
                  <c:v>42.386000000000003</c:v>
                </c:pt>
                <c:pt idx="2611">
                  <c:v>42.386000000000003</c:v>
                </c:pt>
                <c:pt idx="2612">
                  <c:v>42.386000000000003</c:v>
                </c:pt>
                <c:pt idx="2613">
                  <c:v>42.386000000000003</c:v>
                </c:pt>
                <c:pt idx="2614">
                  <c:v>42.386000000000003</c:v>
                </c:pt>
                <c:pt idx="2615">
                  <c:v>42.386000000000003</c:v>
                </c:pt>
                <c:pt idx="2616">
                  <c:v>42.386000000000003</c:v>
                </c:pt>
                <c:pt idx="2617">
                  <c:v>42.386000000000003</c:v>
                </c:pt>
                <c:pt idx="2618">
                  <c:v>42.386000000000003</c:v>
                </c:pt>
                <c:pt idx="2619">
                  <c:v>42.386000000000003</c:v>
                </c:pt>
                <c:pt idx="2620">
                  <c:v>42.386000000000003</c:v>
                </c:pt>
                <c:pt idx="2621">
                  <c:v>42.386000000000003</c:v>
                </c:pt>
                <c:pt idx="2622">
                  <c:v>42.386000000000003</c:v>
                </c:pt>
                <c:pt idx="2623">
                  <c:v>42.341000000000001</c:v>
                </c:pt>
                <c:pt idx="2624">
                  <c:v>42.341000000000001</c:v>
                </c:pt>
                <c:pt idx="2625">
                  <c:v>42.341000000000001</c:v>
                </c:pt>
                <c:pt idx="2626">
                  <c:v>42.341000000000001</c:v>
                </c:pt>
                <c:pt idx="2627">
                  <c:v>42.341000000000001</c:v>
                </c:pt>
                <c:pt idx="2628">
                  <c:v>42.341000000000001</c:v>
                </c:pt>
                <c:pt idx="2629">
                  <c:v>42.341000000000001</c:v>
                </c:pt>
                <c:pt idx="2630">
                  <c:v>42.341000000000001</c:v>
                </c:pt>
                <c:pt idx="2631">
                  <c:v>42.341000000000001</c:v>
                </c:pt>
                <c:pt idx="2632">
                  <c:v>42.341000000000001</c:v>
                </c:pt>
                <c:pt idx="2633">
                  <c:v>42.341000000000001</c:v>
                </c:pt>
                <c:pt idx="2634">
                  <c:v>42.341000000000001</c:v>
                </c:pt>
                <c:pt idx="2635">
                  <c:v>42.341000000000001</c:v>
                </c:pt>
                <c:pt idx="2636">
                  <c:v>42.341000000000001</c:v>
                </c:pt>
                <c:pt idx="2637">
                  <c:v>42.341000000000001</c:v>
                </c:pt>
                <c:pt idx="2638">
                  <c:v>42.341000000000001</c:v>
                </c:pt>
                <c:pt idx="2639">
                  <c:v>42.341000000000001</c:v>
                </c:pt>
                <c:pt idx="2640">
                  <c:v>42.294000000000011</c:v>
                </c:pt>
                <c:pt idx="2641">
                  <c:v>42.294000000000011</c:v>
                </c:pt>
                <c:pt idx="2642">
                  <c:v>42.294000000000011</c:v>
                </c:pt>
                <c:pt idx="2643">
                  <c:v>42.294000000000011</c:v>
                </c:pt>
                <c:pt idx="2644">
                  <c:v>42.294000000000011</c:v>
                </c:pt>
                <c:pt idx="2645">
                  <c:v>42.294000000000011</c:v>
                </c:pt>
                <c:pt idx="2646">
                  <c:v>42.294000000000011</c:v>
                </c:pt>
                <c:pt idx="2647">
                  <c:v>42.294000000000011</c:v>
                </c:pt>
                <c:pt idx="2648">
                  <c:v>42.294000000000011</c:v>
                </c:pt>
                <c:pt idx="2649">
                  <c:v>42.294000000000011</c:v>
                </c:pt>
                <c:pt idx="2650">
                  <c:v>42.294000000000011</c:v>
                </c:pt>
                <c:pt idx="2651">
                  <c:v>42.294000000000011</c:v>
                </c:pt>
                <c:pt idx="2652">
                  <c:v>42.294000000000011</c:v>
                </c:pt>
                <c:pt idx="2653">
                  <c:v>42.294000000000011</c:v>
                </c:pt>
                <c:pt idx="2654">
                  <c:v>42.294000000000011</c:v>
                </c:pt>
                <c:pt idx="2655">
                  <c:v>42.294000000000011</c:v>
                </c:pt>
                <c:pt idx="2656">
                  <c:v>42.294000000000011</c:v>
                </c:pt>
                <c:pt idx="2657">
                  <c:v>42.294000000000011</c:v>
                </c:pt>
                <c:pt idx="2658">
                  <c:v>42.294000000000011</c:v>
                </c:pt>
                <c:pt idx="2659">
                  <c:v>42.294000000000011</c:v>
                </c:pt>
                <c:pt idx="2660">
                  <c:v>42.247</c:v>
                </c:pt>
                <c:pt idx="2661">
                  <c:v>42.294000000000011</c:v>
                </c:pt>
                <c:pt idx="2662">
                  <c:v>42.247</c:v>
                </c:pt>
                <c:pt idx="2663">
                  <c:v>42.247</c:v>
                </c:pt>
                <c:pt idx="2664">
                  <c:v>42.247</c:v>
                </c:pt>
                <c:pt idx="2665">
                  <c:v>42.247</c:v>
                </c:pt>
                <c:pt idx="2666">
                  <c:v>42.247</c:v>
                </c:pt>
                <c:pt idx="2667">
                  <c:v>42.247</c:v>
                </c:pt>
                <c:pt idx="2668">
                  <c:v>42.247</c:v>
                </c:pt>
                <c:pt idx="2669">
                  <c:v>42.247</c:v>
                </c:pt>
                <c:pt idx="2670">
                  <c:v>42.247</c:v>
                </c:pt>
                <c:pt idx="2671">
                  <c:v>42.247</c:v>
                </c:pt>
                <c:pt idx="2672">
                  <c:v>42.247</c:v>
                </c:pt>
                <c:pt idx="2673">
                  <c:v>42.247</c:v>
                </c:pt>
                <c:pt idx="2674">
                  <c:v>42.247</c:v>
                </c:pt>
                <c:pt idx="2675">
                  <c:v>42.247</c:v>
                </c:pt>
                <c:pt idx="2676">
                  <c:v>42.247</c:v>
                </c:pt>
                <c:pt idx="2677">
                  <c:v>42.247</c:v>
                </c:pt>
                <c:pt idx="2678">
                  <c:v>42.247</c:v>
                </c:pt>
                <c:pt idx="2679">
                  <c:v>42.247</c:v>
                </c:pt>
                <c:pt idx="2680">
                  <c:v>42.247</c:v>
                </c:pt>
                <c:pt idx="2681">
                  <c:v>42.247</c:v>
                </c:pt>
                <c:pt idx="2682">
                  <c:v>42.247</c:v>
                </c:pt>
                <c:pt idx="2683">
                  <c:v>42.247</c:v>
                </c:pt>
                <c:pt idx="2684">
                  <c:v>42.247</c:v>
                </c:pt>
                <c:pt idx="2685">
                  <c:v>42.247</c:v>
                </c:pt>
                <c:pt idx="2686">
                  <c:v>42.247</c:v>
                </c:pt>
                <c:pt idx="2687">
                  <c:v>42.247</c:v>
                </c:pt>
                <c:pt idx="2688">
                  <c:v>42.202000000000012</c:v>
                </c:pt>
                <c:pt idx="2689">
                  <c:v>42.247</c:v>
                </c:pt>
                <c:pt idx="2690">
                  <c:v>42.247</c:v>
                </c:pt>
                <c:pt idx="2691">
                  <c:v>42.202000000000012</c:v>
                </c:pt>
                <c:pt idx="2692">
                  <c:v>42.247</c:v>
                </c:pt>
                <c:pt idx="2693">
                  <c:v>42.202000000000012</c:v>
                </c:pt>
                <c:pt idx="2694">
                  <c:v>42.202000000000012</c:v>
                </c:pt>
                <c:pt idx="2695">
                  <c:v>42.202000000000012</c:v>
                </c:pt>
                <c:pt idx="2696">
                  <c:v>42.202000000000012</c:v>
                </c:pt>
                <c:pt idx="2697">
                  <c:v>42.247</c:v>
                </c:pt>
                <c:pt idx="2698">
                  <c:v>42.202000000000012</c:v>
                </c:pt>
                <c:pt idx="2699">
                  <c:v>42.202000000000012</c:v>
                </c:pt>
                <c:pt idx="2700">
                  <c:v>42.202000000000012</c:v>
                </c:pt>
                <c:pt idx="2701">
                  <c:v>42.202000000000012</c:v>
                </c:pt>
                <c:pt idx="2702">
                  <c:v>42.202000000000012</c:v>
                </c:pt>
                <c:pt idx="2703">
                  <c:v>42.202000000000012</c:v>
                </c:pt>
                <c:pt idx="2704">
                  <c:v>42.202000000000012</c:v>
                </c:pt>
                <c:pt idx="2705">
                  <c:v>42.202000000000012</c:v>
                </c:pt>
                <c:pt idx="2706">
                  <c:v>42.202000000000012</c:v>
                </c:pt>
                <c:pt idx="2707">
                  <c:v>42.202000000000012</c:v>
                </c:pt>
                <c:pt idx="2708">
                  <c:v>42.202000000000012</c:v>
                </c:pt>
                <c:pt idx="2709">
                  <c:v>42.202000000000012</c:v>
                </c:pt>
                <c:pt idx="2710">
                  <c:v>42.202000000000012</c:v>
                </c:pt>
                <c:pt idx="2711">
                  <c:v>42.202000000000012</c:v>
                </c:pt>
                <c:pt idx="2712">
                  <c:v>42.202000000000012</c:v>
                </c:pt>
                <c:pt idx="2713">
                  <c:v>42.202000000000012</c:v>
                </c:pt>
                <c:pt idx="2714">
                  <c:v>42.202000000000012</c:v>
                </c:pt>
                <c:pt idx="2715">
                  <c:v>42.202000000000012</c:v>
                </c:pt>
                <c:pt idx="2716">
                  <c:v>42.202000000000012</c:v>
                </c:pt>
                <c:pt idx="2717">
                  <c:v>42.202000000000012</c:v>
                </c:pt>
                <c:pt idx="2718">
                  <c:v>42.202000000000012</c:v>
                </c:pt>
                <c:pt idx="2719">
                  <c:v>42.202000000000012</c:v>
                </c:pt>
                <c:pt idx="2720">
                  <c:v>42.202000000000012</c:v>
                </c:pt>
                <c:pt idx="2721">
                  <c:v>42.202000000000012</c:v>
                </c:pt>
                <c:pt idx="2722">
                  <c:v>42.202000000000012</c:v>
                </c:pt>
                <c:pt idx="2723">
                  <c:v>42.202000000000012</c:v>
                </c:pt>
                <c:pt idx="2724">
                  <c:v>42.202000000000012</c:v>
                </c:pt>
                <c:pt idx="2725">
                  <c:v>42.202000000000012</c:v>
                </c:pt>
                <c:pt idx="2726">
                  <c:v>42.202000000000012</c:v>
                </c:pt>
                <c:pt idx="2727">
                  <c:v>42.202000000000012</c:v>
                </c:pt>
                <c:pt idx="2728">
                  <c:v>42.202000000000012</c:v>
                </c:pt>
                <c:pt idx="2729">
                  <c:v>42.202000000000012</c:v>
                </c:pt>
                <c:pt idx="2730">
                  <c:v>42.202000000000012</c:v>
                </c:pt>
                <c:pt idx="2731">
                  <c:v>42.202000000000012</c:v>
                </c:pt>
                <c:pt idx="2732">
                  <c:v>42.202000000000012</c:v>
                </c:pt>
                <c:pt idx="2733">
                  <c:v>42.202000000000012</c:v>
                </c:pt>
                <c:pt idx="2734">
                  <c:v>42.202000000000012</c:v>
                </c:pt>
                <c:pt idx="2735">
                  <c:v>42.202000000000012</c:v>
                </c:pt>
                <c:pt idx="2736">
                  <c:v>42.202000000000012</c:v>
                </c:pt>
                <c:pt idx="2737">
                  <c:v>42.202000000000012</c:v>
                </c:pt>
                <c:pt idx="2738">
                  <c:v>42.202000000000012</c:v>
                </c:pt>
                <c:pt idx="2739">
                  <c:v>42.202000000000012</c:v>
                </c:pt>
                <c:pt idx="2740">
                  <c:v>42.202000000000012</c:v>
                </c:pt>
                <c:pt idx="2741">
                  <c:v>42.202000000000012</c:v>
                </c:pt>
                <c:pt idx="2742">
                  <c:v>42.202000000000012</c:v>
                </c:pt>
                <c:pt idx="2743">
                  <c:v>42.202000000000012</c:v>
                </c:pt>
                <c:pt idx="2744">
                  <c:v>42.202000000000012</c:v>
                </c:pt>
                <c:pt idx="2745">
                  <c:v>42.202000000000012</c:v>
                </c:pt>
                <c:pt idx="2746">
                  <c:v>42.202000000000012</c:v>
                </c:pt>
                <c:pt idx="2747">
                  <c:v>42.202000000000012</c:v>
                </c:pt>
                <c:pt idx="2748">
                  <c:v>42.202000000000012</c:v>
                </c:pt>
                <c:pt idx="2749">
                  <c:v>42.202000000000012</c:v>
                </c:pt>
                <c:pt idx="2750">
                  <c:v>42.202000000000012</c:v>
                </c:pt>
                <c:pt idx="2751">
                  <c:v>42.202000000000012</c:v>
                </c:pt>
                <c:pt idx="2752">
                  <c:v>42.247</c:v>
                </c:pt>
                <c:pt idx="2753">
                  <c:v>42.247</c:v>
                </c:pt>
                <c:pt idx="2754">
                  <c:v>42.202000000000012</c:v>
                </c:pt>
                <c:pt idx="2755">
                  <c:v>42.202000000000012</c:v>
                </c:pt>
                <c:pt idx="2756">
                  <c:v>42.247</c:v>
                </c:pt>
                <c:pt idx="2757">
                  <c:v>42.202000000000012</c:v>
                </c:pt>
                <c:pt idx="2758">
                  <c:v>42.247</c:v>
                </c:pt>
                <c:pt idx="2759">
                  <c:v>42.247</c:v>
                </c:pt>
                <c:pt idx="2760">
                  <c:v>42.247</c:v>
                </c:pt>
                <c:pt idx="2761">
                  <c:v>42.202000000000012</c:v>
                </c:pt>
                <c:pt idx="2762">
                  <c:v>42.202000000000012</c:v>
                </c:pt>
                <c:pt idx="2763">
                  <c:v>42.247</c:v>
                </c:pt>
                <c:pt idx="2764">
                  <c:v>42.247</c:v>
                </c:pt>
                <c:pt idx="2765">
                  <c:v>42.247</c:v>
                </c:pt>
                <c:pt idx="2766">
                  <c:v>42.247</c:v>
                </c:pt>
                <c:pt idx="2767">
                  <c:v>42.247</c:v>
                </c:pt>
                <c:pt idx="2768">
                  <c:v>42.247</c:v>
                </c:pt>
                <c:pt idx="2769">
                  <c:v>42.247</c:v>
                </c:pt>
                <c:pt idx="2770">
                  <c:v>42.247</c:v>
                </c:pt>
                <c:pt idx="2771">
                  <c:v>42.247</c:v>
                </c:pt>
                <c:pt idx="2772">
                  <c:v>42.247</c:v>
                </c:pt>
                <c:pt idx="2773">
                  <c:v>42.247</c:v>
                </c:pt>
                <c:pt idx="2774">
                  <c:v>42.247</c:v>
                </c:pt>
                <c:pt idx="2775">
                  <c:v>42.247</c:v>
                </c:pt>
                <c:pt idx="2776">
                  <c:v>42.247</c:v>
                </c:pt>
                <c:pt idx="2777">
                  <c:v>42.247</c:v>
                </c:pt>
                <c:pt idx="2778">
                  <c:v>42.247</c:v>
                </c:pt>
                <c:pt idx="2779">
                  <c:v>42.247</c:v>
                </c:pt>
                <c:pt idx="2780">
                  <c:v>42.247</c:v>
                </c:pt>
                <c:pt idx="2781">
                  <c:v>42.247</c:v>
                </c:pt>
                <c:pt idx="2782">
                  <c:v>42.247</c:v>
                </c:pt>
                <c:pt idx="2783">
                  <c:v>42.247</c:v>
                </c:pt>
                <c:pt idx="2784">
                  <c:v>42.247</c:v>
                </c:pt>
                <c:pt idx="2785">
                  <c:v>42.247</c:v>
                </c:pt>
                <c:pt idx="2786">
                  <c:v>42.247</c:v>
                </c:pt>
                <c:pt idx="2787">
                  <c:v>42.247</c:v>
                </c:pt>
                <c:pt idx="2788">
                  <c:v>42.247</c:v>
                </c:pt>
                <c:pt idx="2789">
                  <c:v>42.247</c:v>
                </c:pt>
                <c:pt idx="2790">
                  <c:v>42.294000000000011</c:v>
                </c:pt>
                <c:pt idx="2791">
                  <c:v>42.247</c:v>
                </c:pt>
                <c:pt idx="2792">
                  <c:v>42.247</c:v>
                </c:pt>
                <c:pt idx="2793">
                  <c:v>42.294000000000011</c:v>
                </c:pt>
                <c:pt idx="2794">
                  <c:v>42.294000000000011</c:v>
                </c:pt>
                <c:pt idx="2795">
                  <c:v>42.294000000000011</c:v>
                </c:pt>
                <c:pt idx="2796">
                  <c:v>42.294000000000011</c:v>
                </c:pt>
                <c:pt idx="2797">
                  <c:v>42.294000000000011</c:v>
                </c:pt>
                <c:pt idx="2798">
                  <c:v>42.294000000000011</c:v>
                </c:pt>
                <c:pt idx="2799">
                  <c:v>42.294000000000011</c:v>
                </c:pt>
                <c:pt idx="2800">
                  <c:v>42.294000000000011</c:v>
                </c:pt>
                <c:pt idx="2801">
                  <c:v>42.294000000000011</c:v>
                </c:pt>
                <c:pt idx="2802">
                  <c:v>42.294000000000011</c:v>
                </c:pt>
                <c:pt idx="2803">
                  <c:v>42.294000000000011</c:v>
                </c:pt>
                <c:pt idx="2804">
                  <c:v>42.294000000000011</c:v>
                </c:pt>
                <c:pt idx="2805">
                  <c:v>42.294000000000011</c:v>
                </c:pt>
                <c:pt idx="2806">
                  <c:v>42.294000000000011</c:v>
                </c:pt>
                <c:pt idx="2807">
                  <c:v>42.294000000000011</c:v>
                </c:pt>
                <c:pt idx="2808">
                  <c:v>42.294000000000011</c:v>
                </c:pt>
                <c:pt idx="2809">
                  <c:v>42.294000000000011</c:v>
                </c:pt>
                <c:pt idx="2810">
                  <c:v>42.294000000000011</c:v>
                </c:pt>
                <c:pt idx="2811">
                  <c:v>42.294000000000011</c:v>
                </c:pt>
                <c:pt idx="2812">
                  <c:v>42.294000000000011</c:v>
                </c:pt>
                <c:pt idx="2813">
                  <c:v>42.294000000000011</c:v>
                </c:pt>
                <c:pt idx="2814">
                  <c:v>42.294000000000011</c:v>
                </c:pt>
                <c:pt idx="2815">
                  <c:v>42.294000000000011</c:v>
                </c:pt>
                <c:pt idx="2816">
                  <c:v>42.341000000000001</c:v>
                </c:pt>
                <c:pt idx="2817">
                  <c:v>42.341000000000001</c:v>
                </c:pt>
                <c:pt idx="2818">
                  <c:v>42.341000000000001</c:v>
                </c:pt>
                <c:pt idx="2819">
                  <c:v>42.341000000000001</c:v>
                </c:pt>
                <c:pt idx="2820">
                  <c:v>42.341000000000001</c:v>
                </c:pt>
                <c:pt idx="2821">
                  <c:v>42.341000000000001</c:v>
                </c:pt>
                <c:pt idx="2822">
                  <c:v>42.341000000000001</c:v>
                </c:pt>
                <c:pt idx="2823">
                  <c:v>42.341000000000001</c:v>
                </c:pt>
                <c:pt idx="2824">
                  <c:v>42.341000000000001</c:v>
                </c:pt>
                <c:pt idx="2825">
                  <c:v>42.341000000000001</c:v>
                </c:pt>
                <c:pt idx="2826">
                  <c:v>42.341000000000001</c:v>
                </c:pt>
                <c:pt idx="2827">
                  <c:v>42.341000000000001</c:v>
                </c:pt>
                <c:pt idx="2828">
                  <c:v>42.341000000000001</c:v>
                </c:pt>
                <c:pt idx="2829">
                  <c:v>42.341000000000001</c:v>
                </c:pt>
                <c:pt idx="2830">
                  <c:v>42.341000000000001</c:v>
                </c:pt>
                <c:pt idx="2831">
                  <c:v>42.341000000000001</c:v>
                </c:pt>
                <c:pt idx="2832">
                  <c:v>42.341000000000001</c:v>
                </c:pt>
                <c:pt idx="2833">
                  <c:v>42.386000000000003</c:v>
                </c:pt>
                <c:pt idx="2834">
                  <c:v>42.386000000000003</c:v>
                </c:pt>
                <c:pt idx="2835">
                  <c:v>42.386000000000003</c:v>
                </c:pt>
                <c:pt idx="2836">
                  <c:v>42.386000000000003</c:v>
                </c:pt>
                <c:pt idx="2837">
                  <c:v>42.386000000000003</c:v>
                </c:pt>
                <c:pt idx="2838">
                  <c:v>42.386000000000003</c:v>
                </c:pt>
                <c:pt idx="2839">
                  <c:v>42.386000000000003</c:v>
                </c:pt>
                <c:pt idx="2840">
                  <c:v>42.386000000000003</c:v>
                </c:pt>
                <c:pt idx="2841">
                  <c:v>42.386000000000003</c:v>
                </c:pt>
                <c:pt idx="2842">
                  <c:v>42.386000000000003</c:v>
                </c:pt>
                <c:pt idx="2843">
                  <c:v>42.386000000000003</c:v>
                </c:pt>
                <c:pt idx="2844">
                  <c:v>42.386000000000003</c:v>
                </c:pt>
                <c:pt idx="2845">
                  <c:v>42.386000000000003</c:v>
                </c:pt>
                <c:pt idx="2846">
                  <c:v>42.386000000000003</c:v>
                </c:pt>
                <c:pt idx="2847">
                  <c:v>42.386000000000003</c:v>
                </c:pt>
                <c:pt idx="2848">
                  <c:v>42.433</c:v>
                </c:pt>
                <c:pt idx="2849">
                  <c:v>42.433</c:v>
                </c:pt>
                <c:pt idx="2850">
                  <c:v>42.433</c:v>
                </c:pt>
                <c:pt idx="2851">
                  <c:v>42.433</c:v>
                </c:pt>
                <c:pt idx="2852">
                  <c:v>42.433</c:v>
                </c:pt>
                <c:pt idx="2853">
                  <c:v>42.433</c:v>
                </c:pt>
                <c:pt idx="2854">
                  <c:v>42.433</c:v>
                </c:pt>
                <c:pt idx="2855">
                  <c:v>42.433</c:v>
                </c:pt>
                <c:pt idx="2856">
                  <c:v>42.433</c:v>
                </c:pt>
                <c:pt idx="2857">
                  <c:v>42.433</c:v>
                </c:pt>
                <c:pt idx="2858">
                  <c:v>42.433</c:v>
                </c:pt>
                <c:pt idx="2859">
                  <c:v>42.433</c:v>
                </c:pt>
                <c:pt idx="2860">
                  <c:v>42.433</c:v>
                </c:pt>
                <c:pt idx="2861">
                  <c:v>42.433</c:v>
                </c:pt>
                <c:pt idx="2862">
                  <c:v>42.433</c:v>
                </c:pt>
                <c:pt idx="2863">
                  <c:v>42.478000000000002</c:v>
                </c:pt>
                <c:pt idx="2864">
                  <c:v>42.433</c:v>
                </c:pt>
                <c:pt idx="2865">
                  <c:v>42.478000000000002</c:v>
                </c:pt>
                <c:pt idx="2866">
                  <c:v>42.478000000000002</c:v>
                </c:pt>
                <c:pt idx="2867">
                  <c:v>42.478000000000002</c:v>
                </c:pt>
                <c:pt idx="2868">
                  <c:v>42.478000000000002</c:v>
                </c:pt>
                <c:pt idx="2869">
                  <c:v>42.478000000000002</c:v>
                </c:pt>
                <c:pt idx="2870">
                  <c:v>42.478000000000002</c:v>
                </c:pt>
                <c:pt idx="2871">
                  <c:v>42.478000000000002</c:v>
                </c:pt>
                <c:pt idx="2872">
                  <c:v>42.478000000000002</c:v>
                </c:pt>
                <c:pt idx="2873">
                  <c:v>42.478000000000002</c:v>
                </c:pt>
                <c:pt idx="2874">
                  <c:v>42.478000000000002</c:v>
                </c:pt>
                <c:pt idx="2875">
                  <c:v>42.478000000000002</c:v>
                </c:pt>
                <c:pt idx="2876">
                  <c:v>42.478000000000002</c:v>
                </c:pt>
                <c:pt idx="2877">
                  <c:v>42.478000000000002</c:v>
                </c:pt>
                <c:pt idx="2878">
                  <c:v>42.478000000000002</c:v>
                </c:pt>
                <c:pt idx="2879">
                  <c:v>42.525000000000013</c:v>
                </c:pt>
                <c:pt idx="2880">
                  <c:v>42.525000000000013</c:v>
                </c:pt>
                <c:pt idx="2881">
                  <c:v>42.525000000000013</c:v>
                </c:pt>
                <c:pt idx="2882">
                  <c:v>42.525000000000013</c:v>
                </c:pt>
                <c:pt idx="2883">
                  <c:v>42.525000000000013</c:v>
                </c:pt>
                <c:pt idx="2884">
                  <c:v>42.525000000000013</c:v>
                </c:pt>
                <c:pt idx="2885">
                  <c:v>42.525000000000013</c:v>
                </c:pt>
                <c:pt idx="2886">
                  <c:v>42.525000000000013</c:v>
                </c:pt>
                <c:pt idx="2887">
                  <c:v>42.525000000000013</c:v>
                </c:pt>
                <c:pt idx="2888">
                  <c:v>42.525000000000013</c:v>
                </c:pt>
                <c:pt idx="2889">
                  <c:v>42.525000000000013</c:v>
                </c:pt>
                <c:pt idx="2890">
                  <c:v>42.525000000000013</c:v>
                </c:pt>
                <c:pt idx="2891">
                  <c:v>42.57</c:v>
                </c:pt>
                <c:pt idx="2892">
                  <c:v>42.57</c:v>
                </c:pt>
                <c:pt idx="2893">
                  <c:v>42.57</c:v>
                </c:pt>
                <c:pt idx="2894">
                  <c:v>42.57</c:v>
                </c:pt>
                <c:pt idx="2895">
                  <c:v>42.57</c:v>
                </c:pt>
                <c:pt idx="2896">
                  <c:v>42.57</c:v>
                </c:pt>
                <c:pt idx="2897">
                  <c:v>42.57</c:v>
                </c:pt>
                <c:pt idx="2898">
                  <c:v>42.57</c:v>
                </c:pt>
                <c:pt idx="2899">
                  <c:v>42.57</c:v>
                </c:pt>
                <c:pt idx="2900">
                  <c:v>42.57</c:v>
                </c:pt>
                <c:pt idx="2901">
                  <c:v>42.57</c:v>
                </c:pt>
                <c:pt idx="2902">
                  <c:v>42.57</c:v>
                </c:pt>
                <c:pt idx="2903">
                  <c:v>42.616</c:v>
                </c:pt>
                <c:pt idx="2904">
                  <c:v>42.616</c:v>
                </c:pt>
                <c:pt idx="2905">
                  <c:v>42.616</c:v>
                </c:pt>
                <c:pt idx="2906">
                  <c:v>42.616</c:v>
                </c:pt>
                <c:pt idx="2907">
                  <c:v>42.616</c:v>
                </c:pt>
                <c:pt idx="2908">
                  <c:v>42.616</c:v>
                </c:pt>
                <c:pt idx="2909">
                  <c:v>42.616</c:v>
                </c:pt>
                <c:pt idx="2910">
                  <c:v>42.616</c:v>
                </c:pt>
                <c:pt idx="2911">
                  <c:v>42.616</c:v>
                </c:pt>
                <c:pt idx="2912">
                  <c:v>42.616</c:v>
                </c:pt>
                <c:pt idx="2913">
                  <c:v>42.616</c:v>
                </c:pt>
                <c:pt idx="2914">
                  <c:v>42.616</c:v>
                </c:pt>
                <c:pt idx="2915">
                  <c:v>42.616</c:v>
                </c:pt>
                <c:pt idx="2916">
                  <c:v>42.663000000000011</c:v>
                </c:pt>
                <c:pt idx="2917">
                  <c:v>42.663000000000011</c:v>
                </c:pt>
                <c:pt idx="2918">
                  <c:v>42.663000000000011</c:v>
                </c:pt>
                <c:pt idx="2919">
                  <c:v>42.663000000000011</c:v>
                </c:pt>
                <c:pt idx="2920">
                  <c:v>42.663000000000011</c:v>
                </c:pt>
                <c:pt idx="2921">
                  <c:v>42.663000000000011</c:v>
                </c:pt>
                <c:pt idx="2922">
                  <c:v>42.663000000000011</c:v>
                </c:pt>
                <c:pt idx="2923">
                  <c:v>42.663000000000011</c:v>
                </c:pt>
                <c:pt idx="2924">
                  <c:v>42.663000000000011</c:v>
                </c:pt>
                <c:pt idx="2925">
                  <c:v>42.708000000000013</c:v>
                </c:pt>
                <c:pt idx="2926">
                  <c:v>42.708000000000013</c:v>
                </c:pt>
                <c:pt idx="2927">
                  <c:v>42.708000000000013</c:v>
                </c:pt>
                <c:pt idx="2928">
                  <c:v>42.708000000000013</c:v>
                </c:pt>
                <c:pt idx="2929">
                  <c:v>42.708000000000013</c:v>
                </c:pt>
                <c:pt idx="2930">
                  <c:v>42.708000000000013</c:v>
                </c:pt>
                <c:pt idx="2931">
                  <c:v>42.755000000000003</c:v>
                </c:pt>
                <c:pt idx="2932">
                  <c:v>42.755000000000003</c:v>
                </c:pt>
                <c:pt idx="2933">
                  <c:v>42.755000000000003</c:v>
                </c:pt>
                <c:pt idx="2934">
                  <c:v>42.755000000000003</c:v>
                </c:pt>
                <c:pt idx="2935">
                  <c:v>42.755000000000003</c:v>
                </c:pt>
                <c:pt idx="2936">
                  <c:v>42.8</c:v>
                </c:pt>
                <c:pt idx="2937">
                  <c:v>42.8</c:v>
                </c:pt>
                <c:pt idx="2938">
                  <c:v>42.8</c:v>
                </c:pt>
                <c:pt idx="2939">
                  <c:v>42.8</c:v>
                </c:pt>
                <c:pt idx="2940">
                  <c:v>42.8</c:v>
                </c:pt>
                <c:pt idx="2941">
                  <c:v>42.847000000000001</c:v>
                </c:pt>
                <c:pt idx="2942">
                  <c:v>42.847000000000001</c:v>
                </c:pt>
                <c:pt idx="2943">
                  <c:v>42.847000000000001</c:v>
                </c:pt>
                <c:pt idx="2944">
                  <c:v>42.847000000000001</c:v>
                </c:pt>
                <c:pt idx="2945">
                  <c:v>42.847000000000001</c:v>
                </c:pt>
                <c:pt idx="2946">
                  <c:v>42.847000000000001</c:v>
                </c:pt>
                <c:pt idx="2947">
                  <c:v>42.892000000000003</c:v>
                </c:pt>
                <c:pt idx="2948">
                  <c:v>42.892000000000003</c:v>
                </c:pt>
                <c:pt idx="2949">
                  <c:v>42.892000000000003</c:v>
                </c:pt>
                <c:pt idx="2950">
                  <c:v>42.892000000000003</c:v>
                </c:pt>
                <c:pt idx="2951">
                  <c:v>42.892000000000003</c:v>
                </c:pt>
                <c:pt idx="2952">
                  <c:v>42.939</c:v>
                </c:pt>
                <c:pt idx="2953">
                  <c:v>42.939</c:v>
                </c:pt>
                <c:pt idx="2954">
                  <c:v>42.939</c:v>
                </c:pt>
                <c:pt idx="2955">
                  <c:v>42.939</c:v>
                </c:pt>
                <c:pt idx="2956">
                  <c:v>42.984000000000002</c:v>
                </c:pt>
                <c:pt idx="2957">
                  <c:v>42.984000000000002</c:v>
                </c:pt>
                <c:pt idx="2958">
                  <c:v>42.984000000000002</c:v>
                </c:pt>
                <c:pt idx="2959">
                  <c:v>42.984000000000002</c:v>
                </c:pt>
                <c:pt idx="2960">
                  <c:v>42.984000000000002</c:v>
                </c:pt>
                <c:pt idx="2961">
                  <c:v>43.03</c:v>
                </c:pt>
                <c:pt idx="2962">
                  <c:v>43.03</c:v>
                </c:pt>
                <c:pt idx="2963">
                  <c:v>43.03</c:v>
                </c:pt>
                <c:pt idx="2964">
                  <c:v>43.03</c:v>
                </c:pt>
                <c:pt idx="2965">
                  <c:v>43.075000000000003</c:v>
                </c:pt>
                <c:pt idx="2966">
                  <c:v>43.075000000000003</c:v>
                </c:pt>
                <c:pt idx="2967">
                  <c:v>43.075000000000003</c:v>
                </c:pt>
                <c:pt idx="2968">
                  <c:v>43.075000000000003</c:v>
                </c:pt>
                <c:pt idx="2969">
                  <c:v>43.122000000000014</c:v>
                </c:pt>
                <c:pt idx="2970">
                  <c:v>43.122000000000014</c:v>
                </c:pt>
                <c:pt idx="2971">
                  <c:v>43.122000000000014</c:v>
                </c:pt>
                <c:pt idx="2972">
                  <c:v>43.122000000000014</c:v>
                </c:pt>
                <c:pt idx="2973">
                  <c:v>43.122000000000014</c:v>
                </c:pt>
                <c:pt idx="2974">
                  <c:v>43.167000000000002</c:v>
                </c:pt>
                <c:pt idx="2975">
                  <c:v>43.167000000000002</c:v>
                </c:pt>
                <c:pt idx="2976">
                  <c:v>43.167000000000002</c:v>
                </c:pt>
                <c:pt idx="2977">
                  <c:v>43.167000000000002</c:v>
                </c:pt>
                <c:pt idx="2978">
                  <c:v>43.167000000000002</c:v>
                </c:pt>
                <c:pt idx="2979">
                  <c:v>43.167000000000002</c:v>
                </c:pt>
                <c:pt idx="2980">
                  <c:v>43.167000000000002</c:v>
                </c:pt>
                <c:pt idx="2981">
                  <c:v>43.214000000000006</c:v>
                </c:pt>
                <c:pt idx="2982">
                  <c:v>43.214000000000006</c:v>
                </c:pt>
                <c:pt idx="2983">
                  <c:v>43.214000000000006</c:v>
                </c:pt>
                <c:pt idx="2984">
                  <c:v>43.214000000000006</c:v>
                </c:pt>
                <c:pt idx="2985">
                  <c:v>43.214000000000006</c:v>
                </c:pt>
                <c:pt idx="2986">
                  <c:v>43.214000000000006</c:v>
                </c:pt>
                <c:pt idx="2987">
                  <c:v>43.214000000000006</c:v>
                </c:pt>
                <c:pt idx="2988">
                  <c:v>43.259</c:v>
                </c:pt>
                <c:pt idx="2989">
                  <c:v>43.259</c:v>
                </c:pt>
                <c:pt idx="2990">
                  <c:v>43.259</c:v>
                </c:pt>
                <c:pt idx="2991">
                  <c:v>43.259</c:v>
                </c:pt>
                <c:pt idx="2992">
                  <c:v>43.259</c:v>
                </c:pt>
                <c:pt idx="2993">
                  <c:v>43.259</c:v>
                </c:pt>
                <c:pt idx="2994">
                  <c:v>43.259</c:v>
                </c:pt>
                <c:pt idx="2995">
                  <c:v>43.306000000000004</c:v>
                </c:pt>
                <c:pt idx="2996">
                  <c:v>43.306000000000004</c:v>
                </c:pt>
                <c:pt idx="2997">
                  <c:v>43.306000000000004</c:v>
                </c:pt>
                <c:pt idx="2998">
                  <c:v>43.306000000000004</c:v>
                </c:pt>
                <c:pt idx="2999">
                  <c:v>43.306000000000004</c:v>
                </c:pt>
                <c:pt idx="3000">
                  <c:v>43.306000000000004</c:v>
                </c:pt>
                <c:pt idx="3001">
                  <c:v>43.306000000000004</c:v>
                </c:pt>
                <c:pt idx="3002">
                  <c:v>43.350999999999999</c:v>
                </c:pt>
                <c:pt idx="3003">
                  <c:v>43.350999999999999</c:v>
                </c:pt>
                <c:pt idx="3004">
                  <c:v>43.350999999999999</c:v>
                </c:pt>
                <c:pt idx="3005">
                  <c:v>43.350999999999999</c:v>
                </c:pt>
                <c:pt idx="3006">
                  <c:v>43.350999999999999</c:v>
                </c:pt>
                <c:pt idx="3007">
                  <c:v>43.350999999999999</c:v>
                </c:pt>
                <c:pt idx="3008">
                  <c:v>43.350999999999999</c:v>
                </c:pt>
                <c:pt idx="3009">
                  <c:v>43.350999999999999</c:v>
                </c:pt>
                <c:pt idx="3010">
                  <c:v>43.396000000000001</c:v>
                </c:pt>
                <c:pt idx="3011">
                  <c:v>43.396000000000001</c:v>
                </c:pt>
                <c:pt idx="3012">
                  <c:v>43.396000000000001</c:v>
                </c:pt>
                <c:pt idx="3013">
                  <c:v>43.396000000000001</c:v>
                </c:pt>
                <c:pt idx="3014">
                  <c:v>43.396000000000001</c:v>
                </c:pt>
                <c:pt idx="3015">
                  <c:v>43.396000000000001</c:v>
                </c:pt>
                <c:pt idx="3016">
                  <c:v>43.396000000000001</c:v>
                </c:pt>
                <c:pt idx="3017">
                  <c:v>43.396000000000001</c:v>
                </c:pt>
                <c:pt idx="3018">
                  <c:v>43.443000000000005</c:v>
                </c:pt>
                <c:pt idx="3019">
                  <c:v>43.443000000000005</c:v>
                </c:pt>
                <c:pt idx="3020">
                  <c:v>43.443000000000005</c:v>
                </c:pt>
                <c:pt idx="3021">
                  <c:v>43.443000000000005</c:v>
                </c:pt>
                <c:pt idx="3022">
                  <c:v>43.443000000000005</c:v>
                </c:pt>
                <c:pt idx="3023">
                  <c:v>43.443000000000005</c:v>
                </c:pt>
                <c:pt idx="3024">
                  <c:v>43.443000000000005</c:v>
                </c:pt>
                <c:pt idx="3025">
                  <c:v>43.488</c:v>
                </c:pt>
                <c:pt idx="3026">
                  <c:v>43.488</c:v>
                </c:pt>
                <c:pt idx="3027">
                  <c:v>43.488</c:v>
                </c:pt>
                <c:pt idx="3028">
                  <c:v>43.488</c:v>
                </c:pt>
                <c:pt idx="3029">
                  <c:v>43.488</c:v>
                </c:pt>
                <c:pt idx="3030">
                  <c:v>43.488</c:v>
                </c:pt>
                <c:pt idx="3031">
                  <c:v>43.488</c:v>
                </c:pt>
                <c:pt idx="3032">
                  <c:v>43.488</c:v>
                </c:pt>
                <c:pt idx="3033">
                  <c:v>43.488</c:v>
                </c:pt>
                <c:pt idx="3034">
                  <c:v>43.534000000000006</c:v>
                </c:pt>
                <c:pt idx="3035">
                  <c:v>43.534000000000006</c:v>
                </c:pt>
                <c:pt idx="3036">
                  <c:v>43.534000000000006</c:v>
                </c:pt>
                <c:pt idx="3037">
                  <c:v>43.534000000000006</c:v>
                </c:pt>
                <c:pt idx="3038">
                  <c:v>43.534000000000006</c:v>
                </c:pt>
                <c:pt idx="3039">
                  <c:v>43.534000000000006</c:v>
                </c:pt>
                <c:pt idx="3040">
                  <c:v>43.579000000000001</c:v>
                </c:pt>
                <c:pt idx="3041">
                  <c:v>43.579000000000001</c:v>
                </c:pt>
                <c:pt idx="3042">
                  <c:v>43.579000000000001</c:v>
                </c:pt>
                <c:pt idx="3043">
                  <c:v>43.579000000000001</c:v>
                </c:pt>
                <c:pt idx="3044">
                  <c:v>43.579000000000001</c:v>
                </c:pt>
                <c:pt idx="3045">
                  <c:v>43.579000000000001</c:v>
                </c:pt>
                <c:pt idx="3046">
                  <c:v>43.624000000000002</c:v>
                </c:pt>
                <c:pt idx="3047">
                  <c:v>43.624000000000002</c:v>
                </c:pt>
                <c:pt idx="3048">
                  <c:v>43.624000000000002</c:v>
                </c:pt>
                <c:pt idx="3049">
                  <c:v>43.624000000000002</c:v>
                </c:pt>
                <c:pt idx="3050">
                  <c:v>43.624000000000002</c:v>
                </c:pt>
                <c:pt idx="3051">
                  <c:v>43.624000000000002</c:v>
                </c:pt>
                <c:pt idx="3052">
                  <c:v>43.671000000000006</c:v>
                </c:pt>
                <c:pt idx="3053">
                  <c:v>43.671000000000006</c:v>
                </c:pt>
                <c:pt idx="3054">
                  <c:v>43.671000000000006</c:v>
                </c:pt>
                <c:pt idx="3055">
                  <c:v>43.671000000000006</c:v>
                </c:pt>
                <c:pt idx="3056">
                  <c:v>43.671000000000006</c:v>
                </c:pt>
                <c:pt idx="3057">
                  <c:v>43.671000000000006</c:v>
                </c:pt>
                <c:pt idx="3058">
                  <c:v>43.716000000000001</c:v>
                </c:pt>
                <c:pt idx="3059">
                  <c:v>43.716000000000001</c:v>
                </c:pt>
                <c:pt idx="3060">
                  <c:v>43.716000000000001</c:v>
                </c:pt>
                <c:pt idx="3061">
                  <c:v>43.716000000000001</c:v>
                </c:pt>
                <c:pt idx="3062">
                  <c:v>43.716000000000001</c:v>
                </c:pt>
                <c:pt idx="3063">
                  <c:v>43.716000000000001</c:v>
                </c:pt>
                <c:pt idx="3064">
                  <c:v>43.716000000000001</c:v>
                </c:pt>
                <c:pt idx="3065">
                  <c:v>43.763000000000012</c:v>
                </c:pt>
                <c:pt idx="3066">
                  <c:v>43.763000000000012</c:v>
                </c:pt>
                <c:pt idx="3067">
                  <c:v>43.763000000000012</c:v>
                </c:pt>
                <c:pt idx="3068">
                  <c:v>43.763000000000012</c:v>
                </c:pt>
                <c:pt idx="3069">
                  <c:v>43.763000000000012</c:v>
                </c:pt>
                <c:pt idx="3070">
                  <c:v>43.763000000000012</c:v>
                </c:pt>
                <c:pt idx="3071">
                  <c:v>43.763000000000012</c:v>
                </c:pt>
                <c:pt idx="3072">
                  <c:v>43.763000000000012</c:v>
                </c:pt>
                <c:pt idx="3073">
                  <c:v>43.808</c:v>
                </c:pt>
                <c:pt idx="3074">
                  <c:v>43.808</c:v>
                </c:pt>
                <c:pt idx="3075">
                  <c:v>43.808</c:v>
                </c:pt>
                <c:pt idx="3076">
                  <c:v>43.808</c:v>
                </c:pt>
                <c:pt idx="3077">
                  <c:v>43.808</c:v>
                </c:pt>
                <c:pt idx="3078">
                  <c:v>43.853000000000002</c:v>
                </c:pt>
                <c:pt idx="3079">
                  <c:v>43.853000000000002</c:v>
                </c:pt>
                <c:pt idx="3080">
                  <c:v>43.853000000000002</c:v>
                </c:pt>
                <c:pt idx="3081">
                  <c:v>43.853000000000002</c:v>
                </c:pt>
                <c:pt idx="3082">
                  <c:v>43.853000000000002</c:v>
                </c:pt>
                <c:pt idx="3083">
                  <c:v>43.853000000000002</c:v>
                </c:pt>
                <c:pt idx="3084">
                  <c:v>43.853000000000002</c:v>
                </c:pt>
                <c:pt idx="3085">
                  <c:v>43.9</c:v>
                </c:pt>
                <c:pt idx="3086">
                  <c:v>43.9</c:v>
                </c:pt>
                <c:pt idx="3087">
                  <c:v>43.9</c:v>
                </c:pt>
                <c:pt idx="3088">
                  <c:v>43.9</c:v>
                </c:pt>
                <c:pt idx="3089">
                  <c:v>43.9</c:v>
                </c:pt>
                <c:pt idx="3090">
                  <c:v>43.945</c:v>
                </c:pt>
                <c:pt idx="3091">
                  <c:v>43.945</c:v>
                </c:pt>
                <c:pt idx="3092">
                  <c:v>43.945</c:v>
                </c:pt>
                <c:pt idx="3093">
                  <c:v>43.945</c:v>
                </c:pt>
                <c:pt idx="3094">
                  <c:v>43.945</c:v>
                </c:pt>
                <c:pt idx="3095">
                  <c:v>43.945</c:v>
                </c:pt>
                <c:pt idx="3096">
                  <c:v>43.99</c:v>
                </c:pt>
                <c:pt idx="3097">
                  <c:v>43.99</c:v>
                </c:pt>
                <c:pt idx="3098">
                  <c:v>43.99</c:v>
                </c:pt>
                <c:pt idx="3099">
                  <c:v>43.99</c:v>
                </c:pt>
                <c:pt idx="3100">
                  <c:v>43.99</c:v>
                </c:pt>
                <c:pt idx="3101">
                  <c:v>43.99</c:v>
                </c:pt>
                <c:pt idx="3102">
                  <c:v>44.037000000000006</c:v>
                </c:pt>
                <c:pt idx="3103">
                  <c:v>44.037000000000006</c:v>
                </c:pt>
                <c:pt idx="3104">
                  <c:v>44.037000000000006</c:v>
                </c:pt>
                <c:pt idx="3105">
                  <c:v>44.037000000000006</c:v>
                </c:pt>
                <c:pt idx="3106">
                  <c:v>44.037000000000006</c:v>
                </c:pt>
                <c:pt idx="3107">
                  <c:v>44.037000000000006</c:v>
                </c:pt>
                <c:pt idx="3108">
                  <c:v>44.082000000000001</c:v>
                </c:pt>
                <c:pt idx="3109">
                  <c:v>44.082000000000001</c:v>
                </c:pt>
                <c:pt idx="3110">
                  <c:v>44.082000000000001</c:v>
                </c:pt>
                <c:pt idx="3111">
                  <c:v>44.082000000000001</c:v>
                </c:pt>
                <c:pt idx="3112">
                  <c:v>44.127000000000002</c:v>
                </c:pt>
                <c:pt idx="3113">
                  <c:v>44.127000000000002</c:v>
                </c:pt>
                <c:pt idx="3114">
                  <c:v>44.127000000000002</c:v>
                </c:pt>
                <c:pt idx="3115">
                  <c:v>44.127000000000002</c:v>
                </c:pt>
                <c:pt idx="3116">
                  <c:v>44.127000000000002</c:v>
                </c:pt>
                <c:pt idx="3117">
                  <c:v>44.127000000000002</c:v>
                </c:pt>
                <c:pt idx="3118">
                  <c:v>44.173000000000002</c:v>
                </c:pt>
                <c:pt idx="3119">
                  <c:v>44.173000000000002</c:v>
                </c:pt>
                <c:pt idx="3120">
                  <c:v>44.173000000000002</c:v>
                </c:pt>
                <c:pt idx="3121">
                  <c:v>44.173000000000002</c:v>
                </c:pt>
                <c:pt idx="3122">
                  <c:v>44.173000000000002</c:v>
                </c:pt>
                <c:pt idx="3123">
                  <c:v>44.218000000000011</c:v>
                </c:pt>
                <c:pt idx="3124">
                  <c:v>44.218000000000011</c:v>
                </c:pt>
                <c:pt idx="3125">
                  <c:v>44.218000000000011</c:v>
                </c:pt>
                <c:pt idx="3126">
                  <c:v>44.218000000000011</c:v>
                </c:pt>
                <c:pt idx="3127">
                  <c:v>44.218000000000011</c:v>
                </c:pt>
                <c:pt idx="3128">
                  <c:v>44.218000000000011</c:v>
                </c:pt>
                <c:pt idx="3129">
                  <c:v>44.263000000000012</c:v>
                </c:pt>
                <c:pt idx="3130">
                  <c:v>44.263000000000012</c:v>
                </c:pt>
                <c:pt idx="3131">
                  <c:v>44.263000000000012</c:v>
                </c:pt>
                <c:pt idx="3132">
                  <c:v>44.263000000000012</c:v>
                </c:pt>
                <c:pt idx="3133">
                  <c:v>44.31</c:v>
                </c:pt>
                <c:pt idx="3134">
                  <c:v>44.31</c:v>
                </c:pt>
                <c:pt idx="3135">
                  <c:v>44.31</c:v>
                </c:pt>
                <c:pt idx="3136">
                  <c:v>44.31</c:v>
                </c:pt>
                <c:pt idx="3137">
                  <c:v>44.31</c:v>
                </c:pt>
                <c:pt idx="3138">
                  <c:v>44.31</c:v>
                </c:pt>
                <c:pt idx="3139">
                  <c:v>44.354999999999997</c:v>
                </c:pt>
                <c:pt idx="3140">
                  <c:v>44.354999999999997</c:v>
                </c:pt>
                <c:pt idx="3141">
                  <c:v>44.354999999999997</c:v>
                </c:pt>
                <c:pt idx="3142">
                  <c:v>44.354999999999997</c:v>
                </c:pt>
                <c:pt idx="3143">
                  <c:v>44.354999999999997</c:v>
                </c:pt>
                <c:pt idx="3144">
                  <c:v>44.4</c:v>
                </c:pt>
                <c:pt idx="3145">
                  <c:v>44.4</c:v>
                </c:pt>
                <c:pt idx="3146">
                  <c:v>44.4</c:v>
                </c:pt>
                <c:pt idx="3147">
                  <c:v>44.4</c:v>
                </c:pt>
                <c:pt idx="3148">
                  <c:v>44.4</c:v>
                </c:pt>
                <c:pt idx="3149">
                  <c:v>44.445</c:v>
                </c:pt>
                <c:pt idx="3150">
                  <c:v>44.445</c:v>
                </c:pt>
                <c:pt idx="3151">
                  <c:v>44.445</c:v>
                </c:pt>
                <c:pt idx="3152">
                  <c:v>44.492000000000012</c:v>
                </c:pt>
                <c:pt idx="3153">
                  <c:v>44.445</c:v>
                </c:pt>
                <c:pt idx="3154">
                  <c:v>44.492000000000012</c:v>
                </c:pt>
                <c:pt idx="3155">
                  <c:v>44.492000000000012</c:v>
                </c:pt>
                <c:pt idx="3156">
                  <c:v>44.492000000000012</c:v>
                </c:pt>
                <c:pt idx="3157">
                  <c:v>44.492000000000012</c:v>
                </c:pt>
                <c:pt idx="3158">
                  <c:v>44.537000000000006</c:v>
                </c:pt>
                <c:pt idx="3159">
                  <c:v>44.537000000000006</c:v>
                </c:pt>
                <c:pt idx="3160">
                  <c:v>44.537000000000006</c:v>
                </c:pt>
                <c:pt idx="3161">
                  <c:v>44.537000000000006</c:v>
                </c:pt>
                <c:pt idx="3162">
                  <c:v>44.537000000000006</c:v>
                </c:pt>
                <c:pt idx="3163">
                  <c:v>44.582000000000001</c:v>
                </c:pt>
                <c:pt idx="3164">
                  <c:v>44.582000000000001</c:v>
                </c:pt>
                <c:pt idx="3165">
                  <c:v>44.582000000000001</c:v>
                </c:pt>
                <c:pt idx="3166">
                  <c:v>44.627000000000002</c:v>
                </c:pt>
                <c:pt idx="3167">
                  <c:v>44.582000000000001</c:v>
                </c:pt>
                <c:pt idx="3168">
                  <c:v>44.627000000000002</c:v>
                </c:pt>
                <c:pt idx="3169">
                  <c:v>44.627000000000002</c:v>
                </c:pt>
                <c:pt idx="3170">
                  <c:v>44.627000000000002</c:v>
                </c:pt>
                <c:pt idx="3171">
                  <c:v>44.627000000000002</c:v>
                </c:pt>
                <c:pt idx="3172">
                  <c:v>44.674000000000007</c:v>
                </c:pt>
                <c:pt idx="3173">
                  <c:v>44.674000000000007</c:v>
                </c:pt>
                <c:pt idx="3174">
                  <c:v>44.674000000000007</c:v>
                </c:pt>
                <c:pt idx="3175">
                  <c:v>44.674000000000007</c:v>
                </c:pt>
                <c:pt idx="3176">
                  <c:v>44.719000000000001</c:v>
                </c:pt>
                <c:pt idx="3177">
                  <c:v>44.719000000000001</c:v>
                </c:pt>
                <c:pt idx="3178">
                  <c:v>44.719000000000001</c:v>
                </c:pt>
                <c:pt idx="3179">
                  <c:v>44.719000000000001</c:v>
                </c:pt>
                <c:pt idx="3180">
                  <c:v>44.719000000000001</c:v>
                </c:pt>
                <c:pt idx="3181">
                  <c:v>44.764000000000003</c:v>
                </c:pt>
                <c:pt idx="3182">
                  <c:v>44.764000000000003</c:v>
                </c:pt>
                <c:pt idx="3183">
                  <c:v>44.764000000000003</c:v>
                </c:pt>
                <c:pt idx="3184">
                  <c:v>44.764000000000003</c:v>
                </c:pt>
                <c:pt idx="3185">
                  <c:v>44.809000000000005</c:v>
                </c:pt>
                <c:pt idx="3186">
                  <c:v>44.809000000000005</c:v>
                </c:pt>
                <c:pt idx="3187">
                  <c:v>44.809000000000005</c:v>
                </c:pt>
                <c:pt idx="3188">
                  <c:v>44.809000000000005</c:v>
                </c:pt>
                <c:pt idx="3189">
                  <c:v>44.856000000000002</c:v>
                </c:pt>
                <c:pt idx="3190">
                  <c:v>44.856000000000002</c:v>
                </c:pt>
                <c:pt idx="3191">
                  <c:v>44.856000000000002</c:v>
                </c:pt>
                <c:pt idx="3192">
                  <c:v>44.856000000000002</c:v>
                </c:pt>
                <c:pt idx="3193">
                  <c:v>44.856000000000002</c:v>
                </c:pt>
                <c:pt idx="3194">
                  <c:v>44.856000000000002</c:v>
                </c:pt>
                <c:pt idx="3195">
                  <c:v>44.901000000000003</c:v>
                </c:pt>
                <c:pt idx="3196">
                  <c:v>44.901000000000003</c:v>
                </c:pt>
                <c:pt idx="3197">
                  <c:v>44.901000000000003</c:v>
                </c:pt>
                <c:pt idx="3198">
                  <c:v>44.946000000000005</c:v>
                </c:pt>
                <c:pt idx="3199">
                  <c:v>44.946000000000005</c:v>
                </c:pt>
                <c:pt idx="3200">
                  <c:v>44.946000000000005</c:v>
                </c:pt>
                <c:pt idx="3201">
                  <c:v>44.946000000000005</c:v>
                </c:pt>
                <c:pt idx="3202">
                  <c:v>44.946000000000005</c:v>
                </c:pt>
                <c:pt idx="3203">
                  <c:v>44.946000000000005</c:v>
                </c:pt>
                <c:pt idx="3204">
                  <c:v>44.991</c:v>
                </c:pt>
                <c:pt idx="3205">
                  <c:v>44.991</c:v>
                </c:pt>
                <c:pt idx="3206">
                  <c:v>44.991</c:v>
                </c:pt>
                <c:pt idx="3207">
                  <c:v>44.991</c:v>
                </c:pt>
                <c:pt idx="3208">
                  <c:v>45.036000000000001</c:v>
                </c:pt>
                <c:pt idx="3209">
                  <c:v>45.036000000000001</c:v>
                </c:pt>
                <c:pt idx="3210">
                  <c:v>45.036000000000001</c:v>
                </c:pt>
                <c:pt idx="3211">
                  <c:v>45.036000000000001</c:v>
                </c:pt>
                <c:pt idx="3212">
                  <c:v>45.082000000000001</c:v>
                </c:pt>
                <c:pt idx="3213">
                  <c:v>45.082000000000001</c:v>
                </c:pt>
                <c:pt idx="3214">
                  <c:v>45.082000000000001</c:v>
                </c:pt>
                <c:pt idx="3215">
                  <c:v>45.082000000000001</c:v>
                </c:pt>
                <c:pt idx="3216">
                  <c:v>45.082000000000001</c:v>
                </c:pt>
                <c:pt idx="3217">
                  <c:v>45.127000000000002</c:v>
                </c:pt>
                <c:pt idx="3218">
                  <c:v>45.127000000000002</c:v>
                </c:pt>
                <c:pt idx="3219">
                  <c:v>45.127000000000002</c:v>
                </c:pt>
                <c:pt idx="3220">
                  <c:v>45.127000000000002</c:v>
                </c:pt>
                <c:pt idx="3221">
                  <c:v>45.172000000000011</c:v>
                </c:pt>
                <c:pt idx="3222">
                  <c:v>45.172000000000011</c:v>
                </c:pt>
                <c:pt idx="3223">
                  <c:v>45.172000000000011</c:v>
                </c:pt>
                <c:pt idx="3224">
                  <c:v>45.172000000000011</c:v>
                </c:pt>
                <c:pt idx="3225">
                  <c:v>45.217000000000006</c:v>
                </c:pt>
                <c:pt idx="3226">
                  <c:v>45.217000000000006</c:v>
                </c:pt>
                <c:pt idx="3227">
                  <c:v>45.217000000000006</c:v>
                </c:pt>
                <c:pt idx="3228">
                  <c:v>45.217000000000006</c:v>
                </c:pt>
                <c:pt idx="3229">
                  <c:v>45.217000000000006</c:v>
                </c:pt>
                <c:pt idx="3230">
                  <c:v>45.262000000000015</c:v>
                </c:pt>
                <c:pt idx="3231">
                  <c:v>45.262000000000015</c:v>
                </c:pt>
                <c:pt idx="3232">
                  <c:v>45.262000000000015</c:v>
                </c:pt>
                <c:pt idx="3233">
                  <c:v>45.262000000000015</c:v>
                </c:pt>
                <c:pt idx="3234">
                  <c:v>45.307000000000002</c:v>
                </c:pt>
                <c:pt idx="3235">
                  <c:v>45.307000000000002</c:v>
                </c:pt>
                <c:pt idx="3236">
                  <c:v>45.307000000000002</c:v>
                </c:pt>
                <c:pt idx="3237">
                  <c:v>45.307000000000002</c:v>
                </c:pt>
                <c:pt idx="3238">
                  <c:v>45.353999999999999</c:v>
                </c:pt>
                <c:pt idx="3239">
                  <c:v>45.353999999999999</c:v>
                </c:pt>
                <c:pt idx="3240">
                  <c:v>45.353999999999999</c:v>
                </c:pt>
                <c:pt idx="3241">
                  <c:v>45.353999999999999</c:v>
                </c:pt>
                <c:pt idx="3242">
                  <c:v>45.399000000000001</c:v>
                </c:pt>
                <c:pt idx="3243">
                  <c:v>45.399000000000001</c:v>
                </c:pt>
                <c:pt idx="3244">
                  <c:v>45.399000000000001</c:v>
                </c:pt>
                <c:pt idx="3245">
                  <c:v>45.399000000000001</c:v>
                </c:pt>
                <c:pt idx="3246">
                  <c:v>45.399000000000001</c:v>
                </c:pt>
                <c:pt idx="3247">
                  <c:v>45.399000000000001</c:v>
                </c:pt>
                <c:pt idx="3248">
                  <c:v>45.444000000000003</c:v>
                </c:pt>
                <c:pt idx="3249">
                  <c:v>45.444000000000003</c:v>
                </c:pt>
                <c:pt idx="3250">
                  <c:v>45.444000000000003</c:v>
                </c:pt>
                <c:pt idx="3251">
                  <c:v>45.444000000000003</c:v>
                </c:pt>
                <c:pt idx="3252">
                  <c:v>45.489000000000004</c:v>
                </c:pt>
                <c:pt idx="3253">
                  <c:v>45.489000000000004</c:v>
                </c:pt>
                <c:pt idx="3254">
                  <c:v>45.489000000000004</c:v>
                </c:pt>
                <c:pt idx="3255">
                  <c:v>45.489000000000004</c:v>
                </c:pt>
                <c:pt idx="3256">
                  <c:v>45.534000000000006</c:v>
                </c:pt>
                <c:pt idx="3257">
                  <c:v>45.534000000000006</c:v>
                </c:pt>
                <c:pt idx="3258">
                  <c:v>45.534000000000006</c:v>
                </c:pt>
                <c:pt idx="3259">
                  <c:v>45.534000000000006</c:v>
                </c:pt>
                <c:pt idx="3260">
                  <c:v>45.579000000000001</c:v>
                </c:pt>
                <c:pt idx="3261">
                  <c:v>45.579000000000001</c:v>
                </c:pt>
                <c:pt idx="3262">
                  <c:v>45.579000000000001</c:v>
                </c:pt>
                <c:pt idx="3263">
                  <c:v>45.579000000000001</c:v>
                </c:pt>
                <c:pt idx="3264">
                  <c:v>45.579000000000001</c:v>
                </c:pt>
                <c:pt idx="3265">
                  <c:v>45.624000000000002</c:v>
                </c:pt>
                <c:pt idx="3266">
                  <c:v>45.624000000000002</c:v>
                </c:pt>
                <c:pt idx="3267">
                  <c:v>45.624000000000002</c:v>
                </c:pt>
                <c:pt idx="3268">
                  <c:v>45.624000000000002</c:v>
                </c:pt>
                <c:pt idx="3269">
                  <c:v>45.624000000000002</c:v>
                </c:pt>
                <c:pt idx="3270">
                  <c:v>45.669000000000011</c:v>
                </c:pt>
                <c:pt idx="3271">
                  <c:v>45.669000000000011</c:v>
                </c:pt>
                <c:pt idx="3272">
                  <c:v>45.669000000000011</c:v>
                </c:pt>
                <c:pt idx="3273">
                  <c:v>45.714000000000006</c:v>
                </c:pt>
                <c:pt idx="3274">
                  <c:v>45.714000000000006</c:v>
                </c:pt>
                <c:pt idx="3275">
                  <c:v>45.714000000000006</c:v>
                </c:pt>
                <c:pt idx="3276">
                  <c:v>45.714000000000006</c:v>
                </c:pt>
                <c:pt idx="3277">
                  <c:v>45.761000000000003</c:v>
                </c:pt>
                <c:pt idx="3278">
                  <c:v>45.761000000000003</c:v>
                </c:pt>
                <c:pt idx="3279">
                  <c:v>45.761000000000003</c:v>
                </c:pt>
                <c:pt idx="3280">
                  <c:v>45.761000000000003</c:v>
                </c:pt>
                <c:pt idx="3281">
                  <c:v>45.761000000000003</c:v>
                </c:pt>
                <c:pt idx="3282">
                  <c:v>45.761000000000003</c:v>
                </c:pt>
                <c:pt idx="3283">
                  <c:v>45.806000000000004</c:v>
                </c:pt>
                <c:pt idx="3284">
                  <c:v>45.806000000000004</c:v>
                </c:pt>
                <c:pt idx="3285">
                  <c:v>45.806000000000004</c:v>
                </c:pt>
                <c:pt idx="3286">
                  <c:v>45.850999999999999</c:v>
                </c:pt>
                <c:pt idx="3287">
                  <c:v>45.850999999999999</c:v>
                </c:pt>
                <c:pt idx="3288">
                  <c:v>45.850999999999999</c:v>
                </c:pt>
                <c:pt idx="3289">
                  <c:v>45.850999999999999</c:v>
                </c:pt>
                <c:pt idx="3290">
                  <c:v>45.896000000000001</c:v>
                </c:pt>
                <c:pt idx="3291">
                  <c:v>45.896000000000001</c:v>
                </c:pt>
                <c:pt idx="3292">
                  <c:v>45.896000000000001</c:v>
                </c:pt>
                <c:pt idx="3293">
                  <c:v>45.896000000000001</c:v>
                </c:pt>
                <c:pt idx="3294">
                  <c:v>45.941000000000003</c:v>
                </c:pt>
                <c:pt idx="3295">
                  <c:v>45.941000000000003</c:v>
                </c:pt>
                <c:pt idx="3296">
                  <c:v>45.941000000000003</c:v>
                </c:pt>
                <c:pt idx="3297">
                  <c:v>45.941000000000003</c:v>
                </c:pt>
                <c:pt idx="3298">
                  <c:v>45.986000000000004</c:v>
                </c:pt>
                <c:pt idx="3299">
                  <c:v>45.986000000000004</c:v>
                </c:pt>
                <c:pt idx="3300">
                  <c:v>45.986000000000004</c:v>
                </c:pt>
                <c:pt idx="3301">
                  <c:v>45.986000000000004</c:v>
                </c:pt>
                <c:pt idx="3302">
                  <c:v>46.031000000000006</c:v>
                </c:pt>
                <c:pt idx="3303">
                  <c:v>46.031000000000006</c:v>
                </c:pt>
                <c:pt idx="3304">
                  <c:v>46.031000000000006</c:v>
                </c:pt>
                <c:pt idx="3305">
                  <c:v>46.031000000000006</c:v>
                </c:pt>
                <c:pt idx="3306">
                  <c:v>46.076000000000001</c:v>
                </c:pt>
                <c:pt idx="3307">
                  <c:v>46.076000000000001</c:v>
                </c:pt>
                <c:pt idx="3308">
                  <c:v>46.076000000000001</c:v>
                </c:pt>
                <c:pt idx="3309">
                  <c:v>46.121000000000002</c:v>
                </c:pt>
                <c:pt idx="3310">
                  <c:v>46.121000000000002</c:v>
                </c:pt>
                <c:pt idx="3311">
                  <c:v>46.121000000000002</c:v>
                </c:pt>
                <c:pt idx="3312">
                  <c:v>46.121000000000002</c:v>
                </c:pt>
                <c:pt idx="3313">
                  <c:v>46.121000000000002</c:v>
                </c:pt>
                <c:pt idx="3314">
                  <c:v>46.166000000000011</c:v>
                </c:pt>
                <c:pt idx="3315">
                  <c:v>46.166000000000011</c:v>
                </c:pt>
                <c:pt idx="3316">
                  <c:v>46.166000000000011</c:v>
                </c:pt>
                <c:pt idx="3317">
                  <c:v>46.211000000000006</c:v>
                </c:pt>
                <c:pt idx="3318">
                  <c:v>46.211000000000006</c:v>
                </c:pt>
                <c:pt idx="3319">
                  <c:v>46.211000000000006</c:v>
                </c:pt>
                <c:pt idx="3320">
                  <c:v>46.211000000000006</c:v>
                </c:pt>
                <c:pt idx="3321">
                  <c:v>46.256</c:v>
                </c:pt>
                <c:pt idx="3322">
                  <c:v>46.256</c:v>
                </c:pt>
                <c:pt idx="3323">
                  <c:v>46.256</c:v>
                </c:pt>
                <c:pt idx="3324">
                  <c:v>46.301000000000002</c:v>
                </c:pt>
                <c:pt idx="3325">
                  <c:v>46.301000000000002</c:v>
                </c:pt>
                <c:pt idx="3326">
                  <c:v>46.301000000000002</c:v>
                </c:pt>
                <c:pt idx="3327">
                  <c:v>46.346000000000004</c:v>
                </c:pt>
                <c:pt idx="3328">
                  <c:v>46.346000000000004</c:v>
                </c:pt>
                <c:pt idx="3329">
                  <c:v>46.346000000000004</c:v>
                </c:pt>
                <c:pt idx="3330">
                  <c:v>46.346000000000004</c:v>
                </c:pt>
                <c:pt idx="3331">
                  <c:v>46.391000000000005</c:v>
                </c:pt>
                <c:pt idx="3332">
                  <c:v>46.391000000000005</c:v>
                </c:pt>
                <c:pt idx="3333">
                  <c:v>46.391000000000005</c:v>
                </c:pt>
                <c:pt idx="3334">
                  <c:v>46.436</c:v>
                </c:pt>
                <c:pt idx="3335">
                  <c:v>46.436</c:v>
                </c:pt>
                <c:pt idx="3336">
                  <c:v>46.436</c:v>
                </c:pt>
                <c:pt idx="3337">
                  <c:v>46.481000000000002</c:v>
                </c:pt>
                <c:pt idx="3338">
                  <c:v>46.481000000000002</c:v>
                </c:pt>
                <c:pt idx="3339">
                  <c:v>46.481000000000002</c:v>
                </c:pt>
                <c:pt idx="3340">
                  <c:v>46.526000000000003</c:v>
                </c:pt>
                <c:pt idx="3341">
                  <c:v>46.526000000000003</c:v>
                </c:pt>
                <c:pt idx="3342">
                  <c:v>46.526000000000003</c:v>
                </c:pt>
                <c:pt idx="3343">
                  <c:v>46.526000000000003</c:v>
                </c:pt>
                <c:pt idx="3344">
                  <c:v>46.571000000000005</c:v>
                </c:pt>
                <c:pt idx="3345">
                  <c:v>46.571000000000005</c:v>
                </c:pt>
                <c:pt idx="3346">
                  <c:v>46.571000000000005</c:v>
                </c:pt>
                <c:pt idx="3347">
                  <c:v>46.571000000000005</c:v>
                </c:pt>
                <c:pt idx="3348">
                  <c:v>46.616</c:v>
                </c:pt>
                <c:pt idx="3349">
                  <c:v>46.616</c:v>
                </c:pt>
                <c:pt idx="3350">
                  <c:v>46.661000000000001</c:v>
                </c:pt>
                <c:pt idx="3351">
                  <c:v>46.661000000000001</c:v>
                </c:pt>
                <c:pt idx="3352">
                  <c:v>46.661000000000001</c:v>
                </c:pt>
                <c:pt idx="3353">
                  <c:v>46.661000000000001</c:v>
                </c:pt>
                <c:pt idx="3354">
                  <c:v>46.706000000000003</c:v>
                </c:pt>
                <c:pt idx="3355">
                  <c:v>46.706000000000003</c:v>
                </c:pt>
                <c:pt idx="3356">
                  <c:v>46.706000000000003</c:v>
                </c:pt>
                <c:pt idx="3357">
                  <c:v>46.751000000000005</c:v>
                </c:pt>
                <c:pt idx="3358">
                  <c:v>46.751000000000005</c:v>
                </c:pt>
                <c:pt idx="3359">
                  <c:v>46.751000000000005</c:v>
                </c:pt>
                <c:pt idx="3360">
                  <c:v>46.796000000000021</c:v>
                </c:pt>
                <c:pt idx="3361">
                  <c:v>46.796000000000021</c:v>
                </c:pt>
                <c:pt idx="3362">
                  <c:v>46.796000000000021</c:v>
                </c:pt>
                <c:pt idx="3363">
                  <c:v>46.841000000000001</c:v>
                </c:pt>
                <c:pt idx="3364">
                  <c:v>46.841000000000001</c:v>
                </c:pt>
                <c:pt idx="3365">
                  <c:v>46.841000000000001</c:v>
                </c:pt>
                <c:pt idx="3366">
                  <c:v>46.886000000000003</c:v>
                </c:pt>
                <c:pt idx="3367">
                  <c:v>46.886000000000003</c:v>
                </c:pt>
                <c:pt idx="3368">
                  <c:v>46.886000000000003</c:v>
                </c:pt>
                <c:pt idx="3369">
                  <c:v>46.886000000000003</c:v>
                </c:pt>
                <c:pt idx="3370">
                  <c:v>46.931000000000004</c:v>
                </c:pt>
                <c:pt idx="3371">
                  <c:v>46.931000000000004</c:v>
                </c:pt>
                <c:pt idx="3372">
                  <c:v>46.931000000000004</c:v>
                </c:pt>
                <c:pt idx="3373">
                  <c:v>46.974000000000004</c:v>
                </c:pt>
                <c:pt idx="3374">
                  <c:v>46.974000000000004</c:v>
                </c:pt>
                <c:pt idx="3375">
                  <c:v>46.974000000000004</c:v>
                </c:pt>
                <c:pt idx="3376">
                  <c:v>47.019000000000005</c:v>
                </c:pt>
                <c:pt idx="3377">
                  <c:v>47.019000000000005</c:v>
                </c:pt>
                <c:pt idx="3378">
                  <c:v>47.019000000000005</c:v>
                </c:pt>
                <c:pt idx="3379">
                  <c:v>47.019000000000005</c:v>
                </c:pt>
                <c:pt idx="3380">
                  <c:v>47.064</c:v>
                </c:pt>
                <c:pt idx="3381">
                  <c:v>47.064</c:v>
                </c:pt>
                <c:pt idx="3382">
                  <c:v>47.064</c:v>
                </c:pt>
                <c:pt idx="3383">
                  <c:v>47.109000000000002</c:v>
                </c:pt>
                <c:pt idx="3384">
                  <c:v>47.109000000000002</c:v>
                </c:pt>
                <c:pt idx="3385">
                  <c:v>47.109000000000002</c:v>
                </c:pt>
                <c:pt idx="3386">
                  <c:v>47.154000000000003</c:v>
                </c:pt>
                <c:pt idx="3387">
                  <c:v>47.154000000000003</c:v>
                </c:pt>
                <c:pt idx="3388">
                  <c:v>47.154000000000003</c:v>
                </c:pt>
                <c:pt idx="3389">
                  <c:v>47.199000000000012</c:v>
                </c:pt>
                <c:pt idx="3390">
                  <c:v>47.199000000000012</c:v>
                </c:pt>
                <c:pt idx="3391">
                  <c:v>47.199000000000012</c:v>
                </c:pt>
                <c:pt idx="3392">
                  <c:v>47.199000000000012</c:v>
                </c:pt>
                <c:pt idx="3393">
                  <c:v>47.244</c:v>
                </c:pt>
                <c:pt idx="3394">
                  <c:v>47.244</c:v>
                </c:pt>
                <c:pt idx="3395">
                  <c:v>47.244</c:v>
                </c:pt>
                <c:pt idx="3396">
                  <c:v>47.244</c:v>
                </c:pt>
                <c:pt idx="3397">
                  <c:v>47.199000000000012</c:v>
                </c:pt>
                <c:pt idx="3398">
                  <c:v>47.199000000000012</c:v>
                </c:pt>
                <c:pt idx="3399">
                  <c:v>47.244</c:v>
                </c:pt>
                <c:pt idx="3400">
                  <c:v>47.244</c:v>
                </c:pt>
                <c:pt idx="3401">
                  <c:v>47.289000000000001</c:v>
                </c:pt>
                <c:pt idx="3402">
                  <c:v>47.289000000000001</c:v>
                </c:pt>
                <c:pt idx="3403">
                  <c:v>47.334000000000003</c:v>
                </c:pt>
                <c:pt idx="3404">
                  <c:v>47.334000000000003</c:v>
                </c:pt>
                <c:pt idx="3405">
                  <c:v>47.334000000000003</c:v>
                </c:pt>
                <c:pt idx="3406">
                  <c:v>47.334000000000003</c:v>
                </c:pt>
                <c:pt idx="3407">
                  <c:v>47.377000000000002</c:v>
                </c:pt>
                <c:pt idx="3408">
                  <c:v>47.377000000000002</c:v>
                </c:pt>
                <c:pt idx="3409">
                  <c:v>47.377000000000002</c:v>
                </c:pt>
                <c:pt idx="3410">
                  <c:v>47.422000000000011</c:v>
                </c:pt>
                <c:pt idx="3411">
                  <c:v>47.422000000000011</c:v>
                </c:pt>
                <c:pt idx="3412">
                  <c:v>47.422000000000011</c:v>
                </c:pt>
                <c:pt idx="3413">
                  <c:v>47.377000000000002</c:v>
                </c:pt>
                <c:pt idx="3414">
                  <c:v>47.377000000000002</c:v>
                </c:pt>
                <c:pt idx="3415">
                  <c:v>47.377000000000002</c:v>
                </c:pt>
                <c:pt idx="3416">
                  <c:v>47.377000000000002</c:v>
                </c:pt>
                <c:pt idx="3417">
                  <c:v>47.377000000000002</c:v>
                </c:pt>
                <c:pt idx="3418">
                  <c:v>47.422000000000011</c:v>
                </c:pt>
                <c:pt idx="3419">
                  <c:v>47.422000000000011</c:v>
                </c:pt>
                <c:pt idx="3420">
                  <c:v>47.422000000000011</c:v>
                </c:pt>
                <c:pt idx="3421">
                  <c:v>47.422000000000011</c:v>
                </c:pt>
                <c:pt idx="3422">
                  <c:v>47.467000000000006</c:v>
                </c:pt>
                <c:pt idx="3423">
                  <c:v>47.467000000000006</c:v>
                </c:pt>
                <c:pt idx="3424">
                  <c:v>47.512</c:v>
                </c:pt>
                <c:pt idx="3425">
                  <c:v>47.512</c:v>
                </c:pt>
                <c:pt idx="3426">
                  <c:v>47.512</c:v>
                </c:pt>
                <c:pt idx="3427">
                  <c:v>47.512</c:v>
                </c:pt>
                <c:pt idx="3428">
                  <c:v>47.512</c:v>
                </c:pt>
                <c:pt idx="3429">
                  <c:v>47.557000000000002</c:v>
                </c:pt>
                <c:pt idx="3430">
                  <c:v>47.557000000000002</c:v>
                </c:pt>
                <c:pt idx="3431">
                  <c:v>47.557000000000002</c:v>
                </c:pt>
                <c:pt idx="3432">
                  <c:v>47.602000000000011</c:v>
                </c:pt>
                <c:pt idx="3433">
                  <c:v>47.602000000000011</c:v>
                </c:pt>
                <c:pt idx="3434">
                  <c:v>47.602000000000011</c:v>
                </c:pt>
                <c:pt idx="3435">
                  <c:v>47.647000000000006</c:v>
                </c:pt>
                <c:pt idx="3436">
                  <c:v>47.647000000000006</c:v>
                </c:pt>
                <c:pt idx="3437">
                  <c:v>47.647000000000006</c:v>
                </c:pt>
                <c:pt idx="3438">
                  <c:v>47.647000000000006</c:v>
                </c:pt>
                <c:pt idx="3439">
                  <c:v>47.647000000000006</c:v>
                </c:pt>
                <c:pt idx="3440">
                  <c:v>47.647000000000006</c:v>
                </c:pt>
                <c:pt idx="3441">
                  <c:v>47.647000000000006</c:v>
                </c:pt>
                <c:pt idx="3442">
                  <c:v>47.647000000000006</c:v>
                </c:pt>
                <c:pt idx="3443">
                  <c:v>47.647000000000006</c:v>
                </c:pt>
                <c:pt idx="3444">
                  <c:v>47.647000000000006</c:v>
                </c:pt>
                <c:pt idx="3445">
                  <c:v>47.691000000000003</c:v>
                </c:pt>
                <c:pt idx="3446">
                  <c:v>47.691000000000003</c:v>
                </c:pt>
                <c:pt idx="3447">
                  <c:v>47.691000000000003</c:v>
                </c:pt>
                <c:pt idx="3448">
                  <c:v>47.691000000000003</c:v>
                </c:pt>
                <c:pt idx="3449">
                  <c:v>47.736000000000011</c:v>
                </c:pt>
                <c:pt idx="3450">
                  <c:v>47.691000000000003</c:v>
                </c:pt>
                <c:pt idx="3451">
                  <c:v>47.736000000000011</c:v>
                </c:pt>
                <c:pt idx="3452">
                  <c:v>47.736000000000011</c:v>
                </c:pt>
                <c:pt idx="3453">
                  <c:v>47.736000000000011</c:v>
                </c:pt>
                <c:pt idx="3454">
                  <c:v>47.736000000000011</c:v>
                </c:pt>
                <c:pt idx="3455">
                  <c:v>47.736000000000011</c:v>
                </c:pt>
                <c:pt idx="3456">
                  <c:v>47.736000000000011</c:v>
                </c:pt>
                <c:pt idx="3457">
                  <c:v>47.736000000000011</c:v>
                </c:pt>
                <c:pt idx="3458">
                  <c:v>47.736000000000011</c:v>
                </c:pt>
                <c:pt idx="3459">
                  <c:v>47.736000000000011</c:v>
                </c:pt>
                <c:pt idx="3460">
                  <c:v>47.736000000000011</c:v>
                </c:pt>
                <c:pt idx="3461">
                  <c:v>47.781000000000006</c:v>
                </c:pt>
                <c:pt idx="3462">
                  <c:v>47.781000000000006</c:v>
                </c:pt>
                <c:pt idx="3463">
                  <c:v>47.781000000000006</c:v>
                </c:pt>
                <c:pt idx="3464">
                  <c:v>47.781000000000006</c:v>
                </c:pt>
                <c:pt idx="3465">
                  <c:v>47.781000000000006</c:v>
                </c:pt>
                <c:pt idx="3466">
                  <c:v>47.781000000000006</c:v>
                </c:pt>
                <c:pt idx="3467">
                  <c:v>47.781000000000006</c:v>
                </c:pt>
                <c:pt idx="3468">
                  <c:v>47.781000000000006</c:v>
                </c:pt>
                <c:pt idx="3469">
                  <c:v>47.826000000000001</c:v>
                </c:pt>
                <c:pt idx="3470">
                  <c:v>47.826000000000001</c:v>
                </c:pt>
                <c:pt idx="3471">
                  <c:v>47.826000000000001</c:v>
                </c:pt>
                <c:pt idx="3472">
                  <c:v>47.826000000000001</c:v>
                </c:pt>
                <c:pt idx="3473">
                  <c:v>47.826000000000001</c:v>
                </c:pt>
                <c:pt idx="3474">
                  <c:v>47.826000000000001</c:v>
                </c:pt>
                <c:pt idx="3475">
                  <c:v>47.826000000000001</c:v>
                </c:pt>
                <c:pt idx="3476">
                  <c:v>47.826000000000001</c:v>
                </c:pt>
                <c:pt idx="3477">
                  <c:v>47.826000000000001</c:v>
                </c:pt>
                <c:pt idx="3478">
                  <c:v>47.871000000000002</c:v>
                </c:pt>
                <c:pt idx="3479">
                  <c:v>47.871000000000002</c:v>
                </c:pt>
                <c:pt idx="3480">
                  <c:v>47.871000000000002</c:v>
                </c:pt>
                <c:pt idx="3481">
                  <c:v>47.914000000000001</c:v>
                </c:pt>
                <c:pt idx="3482">
                  <c:v>47.914000000000001</c:v>
                </c:pt>
                <c:pt idx="3483">
                  <c:v>47.914000000000001</c:v>
                </c:pt>
                <c:pt idx="3484">
                  <c:v>47.959000000000003</c:v>
                </c:pt>
                <c:pt idx="3485">
                  <c:v>47.959000000000003</c:v>
                </c:pt>
                <c:pt idx="3486">
                  <c:v>48.004000000000005</c:v>
                </c:pt>
                <c:pt idx="3487">
                  <c:v>48.004000000000005</c:v>
                </c:pt>
                <c:pt idx="3488">
                  <c:v>48.049000000000007</c:v>
                </c:pt>
                <c:pt idx="3489">
                  <c:v>48.049000000000007</c:v>
                </c:pt>
                <c:pt idx="3490">
                  <c:v>48.094000000000001</c:v>
                </c:pt>
                <c:pt idx="3491">
                  <c:v>48.094000000000001</c:v>
                </c:pt>
                <c:pt idx="3492">
                  <c:v>48.137</c:v>
                </c:pt>
                <c:pt idx="3493">
                  <c:v>48.137</c:v>
                </c:pt>
                <c:pt idx="3494">
                  <c:v>48.182000000000002</c:v>
                </c:pt>
                <c:pt idx="3495">
                  <c:v>48.227000000000011</c:v>
                </c:pt>
                <c:pt idx="3496">
                  <c:v>48.227000000000011</c:v>
                </c:pt>
                <c:pt idx="3497">
                  <c:v>48.272000000000013</c:v>
                </c:pt>
                <c:pt idx="3498">
                  <c:v>48.272000000000013</c:v>
                </c:pt>
                <c:pt idx="3499">
                  <c:v>48.314999999999998</c:v>
                </c:pt>
                <c:pt idx="3500">
                  <c:v>48.36</c:v>
                </c:pt>
                <c:pt idx="3501">
                  <c:v>48.405000000000001</c:v>
                </c:pt>
                <c:pt idx="3502">
                  <c:v>48.405000000000001</c:v>
                </c:pt>
                <c:pt idx="3503">
                  <c:v>48.45</c:v>
                </c:pt>
                <c:pt idx="3504">
                  <c:v>48.45</c:v>
                </c:pt>
                <c:pt idx="3505">
                  <c:v>48.493000000000002</c:v>
                </c:pt>
                <c:pt idx="3506">
                  <c:v>48.538000000000011</c:v>
                </c:pt>
                <c:pt idx="3507">
                  <c:v>48.538000000000011</c:v>
                </c:pt>
                <c:pt idx="3508">
                  <c:v>48.583000000000006</c:v>
                </c:pt>
                <c:pt idx="3509">
                  <c:v>48.628000000000014</c:v>
                </c:pt>
                <c:pt idx="3510">
                  <c:v>48.672000000000011</c:v>
                </c:pt>
                <c:pt idx="3511">
                  <c:v>48.672000000000011</c:v>
                </c:pt>
                <c:pt idx="3512">
                  <c:v>48.717000000000006</c:v>
                </c:pt>
                <c:pt idx="3513">
                  <c:v>48.762000000000015</c:v>
                </c:pt>
                <c:pt idx="3514">
                  <c:v>48.762000000000015</c:v>
                </c:pt>
                <c:pt idx="3515">
                  <c:v>48.805</c:v>
                </c:pt>
                <c:pt idx="3516">
                  <c:v>48.85</c:v>
                </c:pt>
                <c:pt idx="3517">
                  <c:v>48.895000000000003</c:v>
                </c:pt>
                <c:pt idx="3518">
                  <c:v>48.895000000000003</c:v>
                </c:pt>
                <c:pt idx="3519">
                  <c:v>48.938000000000002</c:v>
                </c:pt>
                <c:pt idx="3520">
                  <c:v>48.983000000000004</c:v>
                </c:pt>
                <c:pt idx="3521">
                  <c:v>48.983000000000004</c:v>
                </c:pt>
                <c:pt idx="3522">
                  <c:v>49.028000000000013</c:v>
                </c:pt>
                <c:pt idx="3523">
                  <c:v>49.073</c:v>
                </c:pt>
                <c:pt idx="3524">
                  <c:v>49.073</c:v>
                </c:pt>
                <c:pt idx="3525">
                  <c:v>49.116</c:v>
                </c:pt>
                <c:pt idx="3526">
                  <c:v>49.116</c:v>
                </c:pt>
                <c:pt idx="3527">
                  <c:v>49.161000000000001</c:v>
                </c:pt>
                <c:pt idx="3528">
                  <c:v>49.161000000000001</c:v>
                </c:pt>
                <c:pt idx="3529">
                  <c:v>49.204000000000001</c:v>
                </c:pt>
                <c:pt idx="3530">
                  <c:v>49.204000000000001</c:v>
                </c:pt>
                <c:pt idx="3531">
                  <c:v>49.204000000000001</c:v>
                </c:pt>
                <c:pt idx="3532">
                  <c:v>49.249000000000002</c:v>
                </c:pt>
                <c:pt idx="3533">
                  <c:v>49.249000000000002</c:v>
                </c:pt>
                <c:pt idx="3534">
                  <c:v>49.249000000000002</c:v>
                </c:pt>
                <c:pt idx="3535">
                  <c:v>49.294000000000011</c:v>
                </c:pt>
                <c:pt idx="3536">
                  <c:v>49.294000000000011</c:v>
                </c:pt>
                <c:pt idx="3537">
                  <c:v>49.338000000000001</c:v>
                </c:pt>
                <c:pt idx="3538">
                  <c:v>49.338000000000001</c:v>
                </c:pt>
                <c:pt idx="3539">
                  <c:v>49.383000000000003</c:v>
                </c:pt>
                <c:pt idx="3540">
                  <c:v>49.383000000000003</c:v>
                </c:pt>
                <c:pt idx="3541">
                  <c:v>49.428000000000011</c:v>
                </c:pt>
                <c:pt idx="3542">
                  <c:v>49.428000000000011</c:v>
                </c:pt>
                <c:pt idx="3543">
                  <c:v>49.428000000000011</c:v>
                </c:pt>
                <c:pt idx="3544">
                  <c:v>49.471000000000004</c:v>
                </c:pt>
                <c:pt idx="3545">
                  <c:v>49.471000000000004</c:v>
                </c:pt>
                <c:pt idx="3546">
                  <c:v>49.516000000000005</c:v>
                </c:pt>
                <c:pt idx="3547">
                  <c:v>49.561</c:v>
                </c:pt>
                <c:pt idx="3548">
                  <c:v>49.561</c:v>
                </c:pt>
                <c:pt idx="3549">
                  <c:v>49.561</c:v>
                </c:pt>
                <c:pt idx="3550">
                  <c:v>49.604000000000006</c:v>
                </c:pt>
                <c:pt idx="3551">
                  <c:v>49.604000000000006</c:v>
                </c:pt>
                <c:pt idx="3552">
                  <c:v>49.649000000000001</c:v>
                </c:pt>
                <c:pt idx="3553">
                  <c:v>49.649000000000001</c:v>
                </c:pt>
                <c:pt idx="3554">
                  <c:v>49.692000000000014</c:v>
                </c:pt>
                <c:pt idx="3555">
                  <c:v>49.737000000000002</c:v>
                </c:pt>
                <c:pt idx="3556">
                  <c:v>49.737000000000002</c:v>
                </c:pt>
                <c:pt idx="3557">
                  <c:v>49.782000000000011</c:v>
                </c:pt>
                <c:pt idx="3558">
                  <c:v>49.825000000000003</c:v>
                </c:pt>
                <c:pt idx="3559">
                  <c:v>49.825000000000003</c:v>
                </c:pt>
                <c:pt idx="3560">
                  <c:v>49.87</c:v>
                </c:pt>
                <c:pt idx="3561">
                  <c:v>49.87</c:v>
                </c:pt>
                <c:pt idx="3562">
                  <c:v>49.914000000000001</c:v>
                </c:pt>
                <c:pt idx="3563">
                  <c:v>49.914000000000001</c:v>
                </c:pt>
                <c:pt idx="3564">
                  <c:v>49.959000000000003</c:v>
                </c:pt>
                <c:pt idx="3565">
                  <c:v>50.002000000000002</c:v>
                </c:pt>
                <c:pt idx="3566">
                  <c:v>50.047000000000004</c:v>
                </c:pt>
                <c:pt idx="3567">
                  <c:v>50.047000000000004</c:v>
                </c:pt>
                <c:pt idx="3568">
                  <c:v>50.092000000000013</c:v>
                </c:pt>
                <c:pt idx="3569">
                  <c:v>50.092000000000013</c:v>
                </c:pt>
                <c:pt idx="3570">
                  <c:v>50.135000000000012</c:v>
                </c:pt>
                <c:pt idx="3571">
                  <c:v>50.18</c:v>
                </c:pt>
                <c:pt idx="3572">
                  <c:v>50.18</c:v>
                </c:pt>
                <c:pt idx="3573">
                  <c:v>50.18</c:v>
                </c:pt>
                <c:pt idx="3574">
                  <c:v>50.223000000000013</c:v>
                </c:pt>
                <c:pt idx="3575">
                  <c:v>50.223000000000013</c:v>
                </c:pt>
                <c:pt idx="3576">
                  <c:v>50.223000000000013</c:v>
                </c:pt>
                <c:pt idx="3577">
                  <c:v>50.223000000000013</c:v>
                </c:pt>
                <c:pt idx="3578">
                  <c:v>50.268000000000015</c:v>
                </c:pt>
                <c:pt idx="3579">
                  <c:v>50.268000000000015</c:v>
                </c:pt>
                <c:pt idx="3580">
                  <c:v>50.310999999999993</c:v>
                </c:pt>
                <c:pt idx="3581">
                  <c:v>50.310999999999993</c:v>
                </c:pt>
                <c:pt idx="3582">
                  <c:v>50.356000000000002</c:v>
                </c:pt>
                <c:pt idx="3583">
                  <c:v>50.356000000000002</c:v>
                </c:pt>
                <c:pt idx="3584">
                  <c:v>50.356000000000002</c:v>
                </c:pt>
                <c:pt idx="3585">
                  <c:v>50.356000000000002</c:v>
                </c:pt>
                <c:pt idx="3586">
                  <c:v>50.356000000000002</c:v>
                </c:pt>
                <c:pt idx="3587">
                  <c:v>50.4</c:v>
                </c:pt>
                <c:pt idx="3588">
                  <c:v>50.4</c:v>
                </c:pt>
                <c:pt idx="3589">
                  <c:v>50.4</c:v>
                </c:pt>
                <c:pt idx="3590">
                  <c:v>50.4</c:v>
                </c:pt>
                <c:pt idx="3591">
                  <c:v>50.445</c:v>
                </c:pt>
                <c:pt idx="3592">
                  <c:v>50.445</c:v>
                </c:pt>
                <c:pt idx="3593">
                  <c:v>50.445</c:v>
                </c:pt>
                <c:pt idx="3594">
                  <c:v>50.445</c:v>
                </c:pt>
                <c:pt idx="3595">
                  <c:v>50.488</c:v>
                </c:pt>
                <c:pt idx="3596">
                  <c:v>50.445</c:v>
                </c:pt>
                <c:pt idx="3597">
                  <c:v>50.488</c:v>
                </c:pt>
                <c:pt idx="3598">
                  <c:v>50.488</c:v>
                </c:pt>
                <c:pt idx="3599">
                  <c:v>50.488</c:v>
                </c:pt>
                <c:pt idx="3600">
                  <c:v>50.533000000000001</c:v>
                </c:pt>
                <c:pt idx="3601">
                  <c:v>50.533000000000001</c:v>
                </c:pt>
                <c:pt idx="3602">
                  <c:v>50.533000000000001</c:v>
                </c:pt>
                <c:pt idx="3603">
                  <c:v>50.576000000000001</c:v>
                </c:pt>
                <c:pt idx="3604">
                  <c:v>50.576000000000001</c:v>
                </c:pt>
                <c:pt idx="3605">
                  <c:v>50.576000000000001</c:v>
                </c:pt>
                <c:pt idx="3606">
                  <c:v>50.621000000000002</c:v>
                </c:pt>
                <c:pt idx="3607">
                  <c:v>50.621000000000002</c:v>
                </c:pt>
                <c:pt idx="3608">
                  <c:v>50.664000000000001</c:v>
                </c:pt>
                <c:pt idx="3609">
                  <c:v>50.664000000000001</c:v>
                </c:pt>
                <c:pt idx="3610">
                  <c:v>50.709000000000003</c:v>
                </c:pt>
                <c:pt idx="3611">
                  <c:v>50.752000000000002</c:v>
                </c:pt>
                <c:pt idx="3612">
                  <c:v>50.752000000000002</c:v>
                </c:pt>
                <c:pt idx="3613">
                  <c:v>50.797000000000011</c:v>
                </c:pt>
                <c:pt idx="3614">
                  <c:v>50.841000000000001</c:v>
                </c:pt>
                <c:pt idx="3615">
                  <c:v>50.841000000000001</c:v>
                </c:pt>
                <c:pt idx="3616">
                  <c:v>50.886000000000003</c:v>
                </c:pt>
                <c:pt idx="3617">
                  <c:v>50.929000000000002</c:v>
                </c:pt>
                <c:pt idx="3618">
                  <c:v>50.929000000000002</c:v>
                </c:pt>
                <c:pt idx="3619">
                  <c:v>50.974000000000004</c:v>
                </c:pt>
                <c:pt idx="3620">
                  <c:v>51.017000000000003</c:v>
                </c:pt>
                <c:pt idx="3621">
                  <c:v>51.062000000000012</c:v>
                </c:pt>
                <c:pt idx="3622">
                  <c:v>51.062000000000012</c:v>
                </c:pt>
                <c:pt idx="3623">
                  <c:v>51.105000000000011</c:v>
                </c:pt>
                <c:pt idx="3624">
                  <c:v>51.148000000000003</c:v>
                </c:pt>
                <c:pt idx="3625">
                  <c:v>51.193000000000012</c:v>
                </c:pt>
                <c:pt idx="3626">
                  <c:v>51.237000000000002</c:v>
                </c:pt>
                <c:pt idx="3627">
                  <c:v>51.282000000000011</c:v>
                </c:pt>
                <c:pt idx="3628">
                  <c:v>51.325000000000003</c:v>
                </c:pt>
                <c:pt idx="3629">
                  <c:v>51.325000000000003</c:v>
                </c:pt>
                <c:pt idx="3630">
                  <c:v>51.37</c:v>
                </c:pt>
                <c:pt idx="3631">
                  <c:v>51.413000000000004</c:v>
                </c:pt>
                <c:pt idx="3632">
                  <c:v>51.457999999999998</c:v>
                </c:pt>
                <c:pt idx="3633">
                  <c:v>51.501000000000005</c:v>
                </c:pt>
                <c:pt idx="3634">
                  <c:v>51.544000000000004</c:v>
                </c:pt>
                <c:pt idx="3635">
                  <c:v>51.589000000000006</c:v>
                </c:pt>
                <c:pt idx="3636">
                  <c:v>51.589000000000006</c:v>
                </c:pt>
                <c:pt idx="3637">
                  <c:v>51.678000000000011</c:v>
                </c:pt>
                <c:pt idx="3638">
                  <c:v>51.721000000000011</c:v>
                </c:pt>
                <c:pt idx="3639">
                  <c:v>51.764000000000003</c:v>
                </c:pt>
                <c:pt idx="3640">
                  <c:v>51.809000000000005</c:v>
                </c:pt>
                <c:pt idx="3641">
                  <c:v>51.851999999999997</c:v>
                </c:pt>
                <c:pt idx="3642">
                  <c:v>51.851999999999997</c:v>
                </c:pt>
                <c:pt idx="3643">
                  <c:v>51.94</c:v>
                </c:pt>
                <c:pt idx="3644">
                  <c:v>51.984000000000002</c:v>
                </c:pt>
                <c:pt idx="3645">
                  <c:v>52.029000000000003</c:v>
                </c:pt>
                <c:pt idx="3646">
                  <c:v>52.072000000000003</c:v>
                </c:pt>
                <c:pt idx="3647">
                  <c:v>52.160000000000011</c:v>
                </c:pt>
                <c:pt idx="3648">
                  <c:v>52.246000000000002</c:v>
                </c:pt>
                <c:pt idx="3649">
                  <c:v>52.291000000000011</c:v>
                </c:pt>
                <c:pt idx="3650">
                  <c:v>52.335000000000001</c:v>
                </c:pt>
                <c:pt idx="3651">
                  <c:v>52.378</c:v>
                </c:pt>
                <c:pt idx="3652">
                  <c:v>52.423000000000002</c:v>
                </c:pt>
                <c:pt idx="3653">
                  <c:v>52.509</c:v>
                </c:pt>
                <c:pt idx="3654">
                  <c:v>52.554000000000002</c:v>
                </c:pt>
                <c:pt idx="3655">
                  <c:v>52.641000000000005</c:v>
                </c:pt>
                <c:pt idx="3656">
                  <c:v>52.686</c:v>
                </c:pt>
                <c:pt idx="3657">
                  <c:v>52.772000000000013</c:v>
                </c:pt>
                <c:pt idx="3658">
                  <c:v>52.816999999999993</c:v>
                </c:pt>
                <c:pt idx="3659">
                  <c:v>52.903000000000006</c:v>
                </c:pt>
                <c:pt idx="3660">
                  <c:v>52.947000000000003</c:v>
                </c:pt>
                <c:pt idx="3661">
                  <c:v>52.992000000000012</c:v>
                </c:pt>
                <c:pt idx="3662">
                  <c:v>53.035000000000011</c:v>
                </c:pt>
                <c:pt idx="3663">
                  <c:v>53.078000000000003</c:v>
                </c:pt>
                <c:pt idx="3664">
                  <c:v>53.121000000000002</c:v>
                </c:pt>
                <c:pt idx="3665">
                  <c:v>53.121000000000002</c:v>
                </c:pt>
                <c:pt idx="3666">
                  <c:v>53.121000000000002</c:v>
                </c:pt>
                <c:pt idx="3667">
                  <c:v>53.166000000000011</c:v>
                </c:pt>
                <c:pt idx="3668">
                  <c:v>53.166000000000011</c:v>
                </c:pt>
                <c:pt idx="3669">
                  <c:v>53.166000000000011</c:v>
                </c:pt>
                <c:pt idx="3670">
                  <c:v>53.166000000000011</c:v>
                </c:pt>
                <c:pt idx="3671">
                  <c:v>53.209000000000003</c:v>
                </c:pt>
                <c:pt idx="3672">
                  <c:v>53.253</c:v>
                </c:pt>
                <c:pt idx="3673">
                  <c:v>53.298000000000016</c:v>
                </c:pt>
                <c:pt idx="3674">
                  <c:v>53.298000000000016</c:v>
                </c:pt>
                <c:pt idx="3675">
                  <c:v>53.298000000000016</c:v>
                </c:pt>
                <c:pt idx="3676">
                  <c:v>53.341000000000001</c:v>
                </c:pt>
                <c:pt idx="3677">
                  <c:v>53.383999999999993</c:v>
                </c:pt>
                <c:pt idx="3678">
                  <c:v>53.383999999999993</c:v>
                </c:pt>
                <c:pt idx="3679">
                  <c:v>53.383999999999993</c:v>
                </c:pt>
                <c:pt idx="3680">
                  <c:v>53.427</c:v>
                </c:pt>
                <c:pt idx="3681">
                  <c:v>53.427</c:v>
                </c:pt>
                <c:pt idx="3682">
                  <c:v>53.472000000000001</c:v>
                </c:pt>
                <c:pt idx="3683">
                  <c:v>53.427</c:v>
                </c:pt>
                <c:pt idx="3684">
                  <c:v>53.427</c:v>
                </c:pt>
                <c:pt idx="3685">
                  <c:v>53.427</c:v>
                </c:pt>
                <c:pt idx="3686">
                  <c:v>53.472000000000001</c:v>
                </c:pt>
                <c:pt idx="3687">
                  <c:v>53.515000000000001</c:v>
                </c:pt>
                <c:pt idx="3688">
                  <c:v>53.515000000000001</c:v>
                </c:pt>
                <c:pt idx="3689">
                  <c:v>53.515000000000001</c:v>
                </c:pt>
                <c:pt idx="3690">
                  <c:v>53.515000000000001</c:v>
                </c:pt>
                <c:pt idx="3691">
                  <c:v>53.515000000000001</c:v>
                </c:pt>
                <c:pt idx="3692">
                  <c:v>53.515000000000001</c:v>
                </c:pt>
                <c:pt idx="3693">
                  <c:v>53.515000000000001</c:v>
                </c:pt>
                <c:pt idx="3694">
                  <c:v>53.515000000000001</c:v>
                </c:pt>
                <c:pt idx="3695">
                  <c:v>53.515000000000001</c:v>
                </c:pt>
                <c:pt idx="3696">
                  <c:v>53.515000000000001</c:v>
                </c:pt>
                <c:pt idx="3697">
                  <c:v>53.515000000000001</c:v>
                </c:pt>
                <c:pt idx="3698">
                  <c:v>53.515000000000001</c:v>
                </c:pt>
                <c:pt idx="3699">
                  <c:v>53.559000000000005</c:v>
                </c:pt>
                <c:pt idx="3700">
                  <c:v>53.515000000000001</c:v>
                </c:pt>
                <c:pt idx="3701">
                  <c:v>53.559000000000005</c:v>
                </c:pt>
                <c:pt idx="3702">
                  <c:v>53.559000000000005</c:v>
                </c:pt>
                <c:pt idx="3703">
                  <c:v>53.559000000000005</c:v>
                </c:pt>
                <c:pt idx="3704">
                  <c:v>53.559000000000005</c:v>
                </c:pt>
                <c:pt idx="3705">
                  <c:v>53.559000000000005</c:v>
                </c:pt>
                <c:pt idx="3706">
                  <c:v>53.559000000000005</c:v>
                </c:pt>
                <c:pt idx="3707">
                  <c:v>53.559000000000005</c:v>
                </c:pt>
                <c:pt idx="3708">
                  <c:v>53.559000000000005</c:v>
                </c:pt>
                <c:pt idx="3709">
                  <c:v>53.559000000000005</c:v>
                </c:pt>
                <c:pt idx="3710">
                  <c:v>53.559000000000005</c:v>
                </c:pt>
                <c:pt idx="3711">
                  <c:v>53.559000000000005</c:v>
                </c:pt>
                <c:pt idx="3712">
                  <c:v>53.559000000000005</c:v>
                </c:pt>
                <c:pt idx="3713">
                  <c:v>53.559000000000005</c:v>
                </c:pt>
                <c:pt idx="3714">
                  <c:v>53.602000000000011</c:v>
                </c:pt>
                <c:pt idx="3715">
                  <c:v>53.602000000000011</c:v>
                </c:pt>
                <c:pt idx="3716">
                  <c:v>53.602000000000011</c:v>
                </c:pt>
                <c:pt idx="3717">
                  <c:v>53.602000000000011</c:v>
                </c:pt>
                <c:pt idx="3718">
                  <c:v>53.602000000000011</c:v>
                </c:pt>
                <c:pt idx="3719">
                  <c:v>53.645000000000003</c:v>
                </c:pt>
                <c:pt idx="3720">
                  <c:v>53.645000000000003</c:v>
                </c:pt>
                <c:pt idx="3721">
                  <c:v>53.645000000000003</c:v>
                </c:pt>
                <c:pt idx="3722">
                  <c:v>53.645000000000003</c:v>
                </c:pt>
                <c:pt idx="3723">
                  <c:v>53.690000000000012</c:v>
                </c:pt>
                <c:pt idx="3724">
                  <c:v>53.645000000000003</c:v>
                </c:pt>
                <c:pt idx="3725">
                  <c:v>53.690000000000012</c:v>
                </c:pt>
                <c:pt idx="3726">
                  <c:v>53.690000000000012</c:v>
                </c:pt>
                <c:pt idx="3727">
                  <c:v>53.690000000000012</c:v>
                </c:pt>
                <c:pt idx="3728">
                  <c:v>53.690000000000012</c:v>
                </c:pt>
                <c:pt idx="3729">
                  <c:v>53.690000000000012</c:v>
                </c:pt>
                <c:pt idx="3730">
                  <c:v>53.690000000000012</c:v>
                </c:pt>
                <c:pt idx="3731">
                  <c:v>53.690000000000012</c:v>
                </c:pt>
                <c:pt idx="3732">
                  <c:v>53.690000000000012</c:v>
                </c:pt>
                <c:pt idx="3733">
                  <c:v>53.690000000000012</c:v>
                </c:pt>
                <c:pt idx="3734">
                  <c:v>53.733000000000011</c:v>
                </c:pt>
                <c:pt idx="3735">
                  <c:v>53.733000000000011</c:v>
                </c:pt>
                <c:pt idx="3736">
                  <c:v>53.733000000000011</c:v>
                </c:pt>
                <c:pt idx="3737">
                  <c:v>53.733000000000011</c:v>
                </c:pt>
                <c:pt idx="3738">
                  <c:v>53.733000000000011</c:v>
                </c:pt>
                <c:pt idx="3739">
                  <c:v>53.776000000000003</c:v>
                </c:pt>
                <c:pt idx="3740">
                  <c:v>53.776000000000003</c:v>
                </c:pt>
                <c:pt idx="3741">
                  <c:v>53.776000000000003</c:v>
                </c:pt>
                <c:pt idx="3742">
                  <c:v>53.776000000000003</c:v>
                </c:pt>
                <c:pt idx="3743">
                  <c:v>53.776000000000003</c:v>
                </c:pt>
                <c:pt idx="3744">
                  <c:v>53.776000000000003</c:v>
                </c:pt>
                <c:pt idx="3745">
                  <c:v>53.776000000000003</c:v>
                </c:pt>
                <c:pt idx="3746">
                  <c:v>53.776000000000003</c:v>
                </c:pt>
                <c:pt idx="3747">
                  <c:v>53.82</c:v>
                </c:pt>
                <c:pt idx="3748">
                  <c:v>53.776000000000003</c:v>
                </c:pt>
                <c:pt idx="3749">
                  <c:v>53.82</c:v>
                </c:pt>
                <c:pt idx="3750">
                  <c:v>53.82</c:v>
                </c:pt>
                <c:pt idx="3751">
                  <c:v>53.82</c:v>
                </c:pt>
                <c:pt idx="3752">
                  <c:v>53.82</c:v>
                </c:pt>
                <c:pt idx="3753">
                  <c:v>53.82</c:v>
                </c:pt>
                <c:pt idx="3754">
                  <c:v>53.82</c:v>
                </c:pt>
                <c:pt idx="3755">
                  <c:v>53.865000000000002</c:v>
                </c:pt>
                <c:pt idx="3756">
                  <c:v>53.865000000000002</c:v>
                </c:pt>
                <c:pt idx="3757">
                  <c:v>53.865000000000002</c:v>
                </c:pt>
                <c:pt idx="3758">
                  <c:v>53.865000000000002</c:v>
                </c:pt>
                <c:pt idx="3759">
                  <c:v>53.865000000000002</c:v>
                </c:pt>
                <c:pt idx="3760">
                  <c:v>53.865000000000002</c:v>
                </c:pt>
                <c:pt idx="3761">
                  <c:v>53.865000000000002</c:v>
                </c:pt>
                <c:pt idx="3762">
                  <c:v>53.865000000000002</c:v>
                </c:pt>
                <c:pt idx="3763">
                  <c:v>53.908000000000001</c:v>
                </c:pt>
                <c:pt idx="3764">
                  <c:v>53.908000000000001</c:v>
                </c:pt>
                <c:pt idx="3765">
                  <c:v>53.908000000000001</c:v>
                </c:pt>
                <c:pt idx="3766">
                  <c:v>53.908000000000001</c:v>
                </c:pt>
                <c:pt idx="3767">
                  <c:v>53.908000000000001</c:v>
                </c:pt>
                <c:pt idx="3768">
                  <c:v>53.908000000000001</c:v>
                </c:pt>
                <c:pt idx="3769">
                  <c:v>53.950999999999993</c:v>
                </c:pt>
                <c:pt idx="3770">
                  <c:v>53.950999999999993</c:v>
                </c:pt>
                <c:pt idx="3771">
                  <c:v>53.950999999999993</c:v>
                </c:pt>
                <c:pt idx="3772">
                  <c:v>53.950999999999993</c:v>
                </c:pt>
                <c:pt idx="3773">
                  <c:v>53.950999999999993</c:v>
                </c:pt>
                <c:pt idx="3774">
                  <c:v>53.950999999999993</c:v>
                </c:pt>
                <c:pt idx="3775">
                  <c:v>53.950999999999993</c:v>
                </c:pt>
                <c:pt idx="3776">
                  <c:v>53.950999999999993</c:v>
                </c:pt>
                <c:pt idx="3777">
                  <c:v>53.994</c:v>
                </c:pt>
                <c:pt idx="3778">
                  <c:v>53.994</c:v>
                </c:pt>
                <c:pt idx="3779">
                  <c:v>53.994</c:v>
                </c:pt>
                <c:pt idx="3780">
                  <c:v>53.994</c:v>
                </c:pt>
                <c:pt idx="3781">
                  <c:v>53.994</c:v>
                </c:pt>
                <c:pt idx="3782">
                  <c:v>53.994</c:v>
                </c:pt>
                <c:pt idx="3783">
                  <c:v>53.994</c:v>
                </c:pt>
                <c:pt idx="3784">
                  <c:v>54.037000000000006</c:v>
                </c:pt>
                <c:pt idx="3785">
                  <c:v>54.037000000000006</c:v>
                </c:pt>
                <c:pt idx="3786">
                  <c:v>54.037000000000006</c:v>
                </c:pt>
                <c:pt idx="3787">
                  <c:v>54.037000000000006</c:v>
                </c:pt>
                <c:pt idx="3788">
                  <c:v>54.037000000000006</c:v>
                </c:pt>
                <c:pt idx="3789">
                  <c:v>54.037000000000006</c:v>
                </c:pt>
                <c:pt idx="3790">
                  <c:v>54.037000000000006</c:v>
                </c:pt>
                <c:pt idx="3791">
                  <c:v>54.037000000000006</c:v>
                </c:pt>
                <c:pt idx="3792">
                  <c:v>54.082000000000001</c:v>
                </c:pt>
                <c:pt idx="3793">
                  <c:v>54.082000000000001</c:v>
                </c:pt>
                <c:pt idx="3794">
                  <c:v>54.082000000000001</c:v>
                </c:pt>
                <c:pt idx="3795">
                  <c:v>54.082000000000001</c:v>
                </c:pt>
                <c:pt idx="3796">
                  <c:v>54.082000000000001</c:v>
                </c:pt>
                <c:pt idx="3797">
                  <c:v>54.082000000000001</c:v>
                </c:pt>
                <c:pt idx="3798">
                  <c:v>54.082000000000001</c:v>
                </c:pt>
                <c:pt idx="3799">
                  <c:v>54.126000000000012</c:v>
                </c:pt>
                <c:pt idx="3800">
                  <c:v>54.126000000000012</c:v>
                </c:pt>
                <c:pt idx="3801">
                  <c:v>54.126000000000012</c:v>
                </c:pt>
                <c:pt idx="3802">
                  <c:v>54.126000000000012</c:v>
                </c:pt>
                <c:pt idx="3803">
                  <c:v>54.126000000000012</c:v>
                </c:pt>
                <c:pt idx="3804">
                  <c:v>54.126000000000012</c:v>
                </c:pt>
                <c:pt idx="3805">
                  <c:v>54.126000000000012</c:v>
                </c:pt>
                <c:pt idx="3806">
                  <c:v>54.126000000000012</c:v>
                </c:pt>
                <c:pt idx="3807">
                  <c:v>54.126000000000012</c:v>
                </c:pt>
                <c:pt idx="3808">
                  <c:v>54.126000000000012</c:v>
                </c:pt>
                <c:pt idx="3809">
                  <c:v>54.169000000000011</c:v>
                </c:pt>
                <c:pt idx="3810">
                  <c:v>54.169000000000011</c:v>
                </c:pt>
                <c:pt idx="3811">
                  <c:v>54.169000000000011</c:v>
                </c:pt>
                <c:pt idx="3812">
                  <c:v>54.169000000000011</c:v>
                </c:pt>
                <c:pt idx="3813">
                  <c:v>54.169000000000011</c:v>
                </c:pt>
                <c:pt idx="3814">
                  <c:v>54.169000000000011</c:v>
                </c:pt>
                <c:pt idx="3815">
                  <c:v>54.212000000000003</c:v>
                </c:pt>
                <c:pt idx="3816">
                  <c:v>54.212000000000003</c:v>
                </c:pt>
                <c:pt idx="3817">
                  <c:v>54.212000000000003</c:v>
                </c:pt>
                <c:pt idx="3818">
                  <c:v>54.212000000000003</c:v>
                </c:pt>
                <c:pt idx="3819">
                  <c:v>54.212000000000003</c:v>
                </c:pt>
                <c:pt idx="3820">
                  <c:v>54.212000000000003</c:v>
                </c:pt>
                <c:pt idx="3821">
                  <c:v>54.212000000000003</c:v>
                </c:pt>
                <c:pt idx="3822">
                  <c:v>54.212000000000003</c:v>
                </c:pt>
                <c:pt idx="3823">
                  <c:v>54.255000000000003</c:v>
                </c:pt>
                <c:pt idx="3824">
                  <c:v>54.255000000000003</c:v>
                </c:pt>
                <c:pt idx="3825">
                  <c:v>54.255000000000003</c:v>
                </c:pt>
                <c:pt idx="3826">
                  <c:v>54.255000000000003</c:v>
                </c:pt>
                <c:pt idx="3827">
                  <c:v>54.255000000000003</c:v>
                </c:pt>
                <c:pt idx="3828">
                  <c:v>54.255000000000003</c:v>
                </c:pt>
                <c:pt idx="3829">
                  <c:v>54.255000000000003</c:v>
                </c:pt>
                <c:pt idx="3830">
                  <c:v>54.255000000000003</c:v>
                </c:pt>
                <c:pt idx="3831">
                  <c:v>54.255000000000003</c:v>
                </c:pt>
                <c:pt idx="3832">
                  <c:v>54.3</c:v>
                </c:pt>
                <c:pt idx="3833">
                  <c:v>54.3</c:v>
                </c:pt>
                <c:pt idx="3834">
                  <c:v>54.3</c:v>
                </c:pt>
                <c:pt idx="3835">
                  <c:v>54.3</c:v>
                </c:pt>
                <c:pt idx="3836">
                  <c:v>54.3</c:v>
                </c:pt>
                <c:pt idx="3837">
                  <c:v>54.3</c:v>
                </c:pt>
                <c:pt idx="3838">
                  <c:v>54.3</c:v>
                </c:pt>
                <c:pt idx="3839">
                  <c:v>54.3</c:v>
                </c:pt>
                <c:pt idx="3840">
                  <c:v>54.343000000000004</c:v>
                </c:pt>
                <c:pt idx="3841">
                  <c:v>54.343000000000004</c:v>
                </c:pt>
                <c:pt idx="3842">
                  <c:v>54.343000000000004</c:v>
                </c:pt>
                <c:pt idx="3843">
                  <c:v>54.343000000000004</c:v>
                </c:pt>
                <c:pt idx="3844">
                  <c:v>54.343000000000004</c:v>
                </c:pt>
                <c:pt idx="3845">
                  <c:v>54.343000000000004</c:v>
                </c:pt>
                <c:pt idx="3846">
                  <c:v>54.343000000000004</c:v>
                </c:pt>
                <c:pt idx="3847">
                  <c:v>54.343000000000004</c:v>
                </c:pt>
                <c:pt idx="3848">
                  <c:v>54.343000000000004</c:v>
                </c:pt>
                <c:pt idx="3849">
                  <c:v>54.343000000000004</c:v>
                </c:pt>
                <c:pt idx="3850">
                  <c:v>54.386999999999993</c:v>
                </c:pt>
                <c:pt idx="3851">
                  <c:v>54.386999999999993</c:v>
                </c:pt>
                <c:pt idx="3852">
                  <c:v>54.386999999999993</c:v>
                </c:pt>
                <c:pt idx="3853">
                  <c:v>54.386999999999993</c:v>
                </c:pt>
                <c:pt idx="3854">
                  <c:v>54.386999999999993</c:v>
                </c:pt>
                <c:pt idx="3855">
                  <c:v>54.386999999999993</c:v>
                </c:pt>
                <c:pt idx="3856">
                  <c:v>54.386999999999993</c:v>
                </c:pt>
                <c:pt idx="3857">
                  <c:v>54.386999999999993</c:v>
                </c:pt>
                <c:pt idx="3858">
                  <c:v>54.43</c:v>
                </c:pt>
                <c:pt idx="3859">
                  <c:v>54.43</c:v>
                </c:pt>
                <c:pt idx="3860">
                  <c:v>54.43</c:v>
                </c:pt>
                <c:pt idx="3861">
                  <c:v>54.43</c:v>
                </c:pt>
                <c:pt idx="3862">
                  <c:v>54.43</c:v>
                </c:pt>
                <c:pt idx="3863">
                  <c:v>54.43</c:v>
                </c:pt>
                <c:pt idx="3864">
                  <c:v>54.43</c:v>
                </c:pt>
                <c:pt idx="3865">
                  <c:v>54.43</c:v>
                </c:pt>
                <c:pt idx="3866">
                  <c:v>54.473000000000006</c:v>
                </c:pt>
                <c:pt idx="3867">
                  <c:v>54.473000000000006</c:v>
                </c:pt>
                <c:pt idx="3868">
                  <c:v>54.473000000000006</c:v>
                </c:pt>
                <c:pt idx="3869">
                  <c:v>54.473000000000006</c:v>
                </c:pt>
                <c:pt idx="3870">
                  <c:v>54.473000000000006</c:v>
                </c:pt>
                <c:pt idx="3871">
                  <c:v>54.473000000000006</c:v>
                </c:pt>
                <c:pt idx="3872">
                  <c:v>54.473000000000006</c:v>
                </c:pt>
                <c:pt idx="3873">
                  <c:v>54.473000000000006</c:v>
                </c:pt>
                <c:pt idx="3874">
                  <c:v>54.516000000000005</c:v>
                </c:pt>
                <c:pt idx="3875">
                  <c:v>54.516000000000005</c:v>
                </c:pt>
                <c:pt idx="3876">
                  <c:v>54.516000000000005</c:v>
                </c:pt>
                <c:pt idx="3877">
                  <c:v>54.516000000000005</c:v>
                </c:pt>
                <c:pt idx="3878">
                  <c:v>54.516000000000005</c:v>
                </c:pt>
                <c:pt idx="3879">
                  <c:v>54.516000000000005</c:v>
                </c:pt>
                <c:pt idx="3880">
                  <c:v>54.516000000000005</c:v>
                </c:pt>
                <c:pt idx="3881">
                  <c:v>54.516000000000005</c:v>
                </c:pt>
                <c:pt idx="3882">
                  <c:v>54.516000000000005</c:v>
                </c:pt>
                <c:pt idx="3883">
                  <c:v>54.516000000000005</c:v>
                </c:pt>
                <c:pt idx="3884">
                  <c:v>54.561</c:v>
                </c:pt>
                <c:pt idx="3885">
                  <c:v>54.561</c:v>
                </c:pt>
                <c:pt idx="3886">
                  <c:v>54.561</c:v>
                </c:pt>
                <c:pt idx="3887">
                  <c:v>54.561</c:v>
                </c:pt>
                <c:pt idx="3888">
                  <c:v>54.561</c:v>
                </c:pt>
                <c:pt idx="3889">
                  <c:v>54.561</c:v>
                </c:pt>
                <c:pt idx="3890">
                  <c:v>54.561</c:v>
                </c:pt>
                <c:pt idx="3891">
                  <c:v>54.561</c:v>
                </c:pt>
                <c:pt idx="3892">
                  <c:v>54.604000000000006</c:v>
                </c:pt>
                <c:pt idx="3893">
                  <c:v>54.604000000000006</c:v>
                </c:pt>
                <c:pt idx="3894">
                  <c:v>54.604000000000006</c:v>
                </c:pt>
                <c:pt idx="3895">
                  <c:v>54.604000000000006</c:v>
                </c:pt>
                <c:pt idx="3896">
                  <c:v>54.604000000000006</c:v>
                </c:pt>
                <c:pt idx="3897">
                  <c:v>54.604000000000006</c:v>
                </c:pt>
                <c:pt idx="3898">
                  <c:v>54.604000000000006</c:v>
                </c:pt>
                <c:pt idx="3899">
                  <c:v>54.604000000000006</c:v>
                </c:pt>
                <c:pt idx="3900">
                  <c:v>54.604000000000006</c:v>
                </c:pt>
                <c:pt idx="3901">
                  <c:v>54.604000000000006</c:v>
                </c:pt>
                <c:pt idx="3902">
                  <c:v>54.648000000000003</c:v>
                </c:pt>
                <c:pt idx="3903">
                  <c:v>54.648000000000003</c:v>
                </c:pt>
                <c:pt idx="3904">
                  <c:v>54.648000000000003</c:v>
                </c:pt>
                <c:pt idx="3905">
                  <c:v>54.648000000000003</c:v>
                </c:pt>
                <c:pt idx="3906">
                  <c:v>54.648000000000003</c:v>
                </c:pt>
                <c:pt idx="3907">
                  <c:v>54.648000000000003</c:v>
                </c:pt>
                <c:pt idx="3908">
                  <c:v>54.691000000000003</c:v>
                </c:pt>
                <c:pt idx="3909">
                  <c:v>54.691000000000003</c:v>
                </c:pt>
                <c:pt idx="3910">
                  <c:v>54.691000000000003</c:v>
                </c:pt>
                <c:pt idx="3911">
                  <c:v>54.691000000000003</c:v>
                </c:pt>
                <c:pt idx="3912">
                  <c:v>54.691000000000003</c:v>
                </c:pt>
                <c:pt idx="3913">
                  <c:v>54.691000000000003</c:v>
                </c:pt>
                <c:pt idx="3914">
                  <c:v>54.691000000000003</c:v>
                </c:pt>
                <c:pt idx="3915">
                  <c:v>54.691000000000003</c:v>
                </c:pt>
                <c:pt idx="3916">
                  <c:v>54.734000000000002</c:v>
                </c:pt>
                <c:pt idx="3917">
                  <c:v>54.734000000000002</c:v>
                </c:pt>
                <c:pt idx="3918">
                  <c:v>54.691000000000003</c:v>
                </c:pt>
                <c:pt idx="3919">
                  <c:v>54.734000000000002</c:v>
                </c:pt>
                <c:pt idx="3920">
                  <c:v>54.734000000000002</c:v>
                </c:pt>
                <c:pt idx="3921">
                  <c:v>54.734000000000002</c:v>
                </c:pt>
                <c:pt idx="3922">
                  <c:v>54.734000000000002</c:v>
                </c:pt>
                <c:pt idx="3923">
                  <c:v>54.734000000000002</c:v>
                </c:pt>
                <c:pt idx="3924">
                  <c:v>54.734000000000002</c:v>
                </c:pt>
                <c:pt idx="3925">
                  <c:v>54.734000000000002</c:v>
                </c:pt>
                <c:pt idx="3926">
                  <c:v>54.734000000000002</c:v>
                </c:pt>
                <c:pt idx="3927">
                  <c:v>54.777000000000001</c:v>
                </c:pt>
                <c:pt idx="3928">
                  <c:v>54.777000000000001</c:v>
                </c:pt>
                <c:pt idx="3929">
                  <c:v>54.777000000000001</c:v>
                </c:pt>
                <c:pt idx="3930">
                  <c:v>54.777000000000001</c:v>
                </c:pt>
                <c:pt idx="3931">
                  <c:v>54.777000000000001</c:v>
                </c:pt>
                <c:pt idx="3932">
                  <c:v>54.777000000000001</c:v>
                </c:pt>
                <c:pt idx="3933">
                  <c:v>54.777000000000001</c:v>
                </c:pt>
                <c:pt idx="3934">
                  <c:v>54.777000000000001</c:v>
                </c:pt>
                <c:pt idx="3935">
                  <c:v>54.82</c:v>
                </c:pt>
                <c:pt idx="3936">
                  <c:v>54.82</c:v>
                </c:pt>
                <c:pt idx="3937">
                  <c:v>54.82</c:v>
                </c:pt>
                <c:pt idx="3938">
                  <c:v>54.82</c:v>
                </c:pt>
                <c:pt idx="3939">
                  <c:v>54.82</c:v>
                </c:pt>
                <c:pt idx="3940">
                  <c:v>54.82</c:v>
                </c:pt>
                <c:pt idx="3941">
                  <c:v>54.82</c:v>
                </c:pt>
                <c:pt idx="3942">
                  <c:v>54.82</c:v>
                </c:pt>
                <c:pt idx="3943">
                  <c:v>54.865000000000002</c:v>
                </c:pt>
                <c:pt idx="3944">
                  <c:v>54.865000000000002</c:v>
                </c:pt>
                <c:pt idx="3945">
                  <c:v>54.865000000000002</c:v>
                </c:pt>
                <c:pt idx="3946">
                  <c:v>54.865000000000002</c:v>
                </c:pt>
                <c:pt idx="3947">
                  <c:v>54.865000000000002</c:v>
                </c:pt>
                <c:pt idx="3948">
                  <c:v>54.865000000000002</c:v>
                </c:pt>
                <c:pt idx="3949">
                  <c:v>54.865000000000002</c:v>
                </c:pt>
                <c:pt idx="3950">
                  <c:v>54.865000000000002</c:v>
                </c:pt>
                <c:pt idx="3951">
                  <c:v>54.865000000000002</c:v>
                </c:pt>
                <c:pt idx="3952">
                  <c:v>54.865000000000002</c:v>
                </c:pt>
                <c:pt idx="3953">
                  <c:v>54.865000000000002</c:v>
                </c:pt>
                <c:pt idx="3954">
                  <c:v>54.865000000000002</c:v>
                </c:pt>
                <c:pt idx="3955">
                  <c:v>54.909000000000006</c:v>
                </c:pt>
                <c:pt idx="3956">
                  <c:v>54.909000000000006</c:v>
                </c:pt>
                <c:pt idx="3957">
                  <c:v>54.909000000000006</c:v>
                </c:pt>
                <c:pt idx="3958">
                  <c:v>54.909000000000006</c:v>
                </c:pt>
                <c:pt idx="3959">
                  <c:v>54.909000000000006</c:v>
                </c:pt>
                <c:pt idx="3960">
                  <c:v>54.909000000000006</c:v>
                </c:pt>
                <c:pt idx="3961">
                  <c:v>54.909000000000006</c:v>
                </c:pt>
                <c:pt idx="3962">
                  <c:v>54.909000000000006</c:v>
                </c:pt>
                <c:pt idx="3963">
                  <c:v>54.951999999999998</c:v>
                </c:pt>
                <c:pt idx="3964">
                  <c:v>54.951999999999998</c:v>
                </c:pt>
                <c:pt idx="3965">
                  <c:v>54.951999999999998</c:v>
                </c:pt>
                <c:pt idx="3966">
                  <c:v>54.951999999999998</c:v>
                </c:pt>
                <c:pt idx="3967">
                  <c:v>54.951999999999998</c:v>
                </c:pt>
                <c:pt idx="3968">
                  <c:v>54.951999999999998</c:v>
                </c:pt>
                <c:pt idx="3969">
                  <c:v>54.951999999999998</c:v>
                </c:pt>
                <c:pt idx="3970">
                  <c:v>54.951999999999998</c:v>
                </c:pt>
                <c:pt idx="3971">
                  <c:v>54.951999999999998</c:v>
                </c:pt>
                <c:pt idx="3972">
                  <c:v>54.951999999999998</c:v>
                </c:pt>
                <c:pt idx="3973">
                  <c:v>54.951999999999998</c:v>
                </c:pt>
                <c:pt idx="3974">
                  <c:v>54.995000000000012</c:v>
                </c:pt>
                <c:pt idx="3975">
                  <c:v>54.995000000000012</c:v>
                </c:pt>
                <c:pt idx="3976">
                  <c:v>54.995000000000012</c:v>
                </c:pt>
                <c:pt idx="3977">
                  <c:v>54.995000000000012</c:v>
                </c:pt>
                <c:pt idx="3978">
                  <c:v>54.995000000000012</c:v>
                </c:pt>
                <c:pt idx="3979">
                  <c:v>54.995000000000012</c:v>
                </c:pt>
                <c:pt idx="3980">
                  <c:v>54.995000000000012</c:v>
                </c:pt>
                <c:pt idx="3981">
                  <c:v>54.995000000000012</c:v>
                </c:pt>
                <c:pt idx="3982">
                  <c:v>54.995000000000012</c:v>
                </c:pt>
                <c:pt idx="3983">
                  <c:v>54.995000000000012</c:v>
                </c:pt>
                <c:pt idx="3984">
                  <c:v>54.995000000000012</c:v>
                </c:pt>
                <c:pt idx="3985">
                  <c:v>54.995000000000012</c:v>
                </c:pt>
                <c:pt idx="3986">
                  <c:v>55.038000000000011</c:v>
                </c:pt>
                <c:pt idx="3987">
                  <c:v>54.995000000000012</c:v>
                </c:pt>
                <c:pt idx="3988">
                  <c:v>55.038000000000011</c:v>
                </c:pt>
                <c:pt idx="3989">
                  <c:v>55.038000000000011</c:v>
                </c:pt>
                <c:pt idx="3990">
                  <c:v>55.038000000000011</c:v>
                </c:pt>
                <c:pt idx="3991">
                  <c:v>55.038000000000011</c:v>
                </c:pt>
                <c:pt idx="3992">
                  <c:v>55.038000000000011</c:v>
                </c:pt>
                <c:pt idx="3993">
                  <c:v>55.038000000000011</c:v>
                </c:pt>
                <c:pt idx="3994">
                  <c:v>55.038000000000011</c:v>
                </c:pt>
                <c:pt idx="3995">
                  <c:v>55.038000000000011</c:v>
                </c:pt>
                <c:pt idx="3996">
                  <c:v>55.038000000000011</c:v>
                </c:pt>
                <c:pt idx="3997">
                  <c:v>55.038000000000011</c:v>
                </c:pt>
                <c:pt idx="3998">
                  <c:v>55.038000000000011</c:v>
                </c:pt>
                <c:pt idx="3999">
                  <c:v>55.038000000000011</c:v>
                </c:pt>
                <c:pt idx="4000">
                  <c:v>55.081000000000003</c:v>
                </c:pt>
                <c:pt idx="4001">
                  <c:v>55.081000000000003</c:v>
                </c:pt>
                <c:pt idx="4002">
                  <c:v>55.081000000000003</c:v>
                </c:pt>
                <c:pt idx="4003">
                  <c:v>55.081000000000003</c:v>
                </c:pt>
                <c:pt idx="4004">
                  <c:v>55.081000000000003</c:v>
                </c:pt>
                <c:pt idx="4005">
                  <c:v>55.081000000000003</c:v>
                </c:pt>
                <c:pt idx="4006">
                  <c:v>55.081000000000003</c:v>
                </c:pt>
                <c:pt idx="4007">
                  <c:v>55.081000000000003</c:v>
                </c:pt>
                <c:pt idx="4008">
                  <c:v>55.081000000000003</c:v>
                </c:pt>
                <c:pt idx="4009">
                  <c:v>55.081000000000003</c:v>
                </c:pt>
                <c:pt idx="4010">
                  <c:v>55.081000000000003</c:v>
                </c:pt>
                <c:pt idx="4011">
                  <c:v>55.081000000000003</c:v>
                </c:pt>
                <c:pt idx="4012">
                  <c:v>55.081000000000003</c:v>
                </c:pt>
                <c:pt idx="4013">
                  <c:v>55.081000000000003</c:v>
                </c:pt>
                <c:pt idx="4014">
                  <c:v>55.081000000000003</c:v>
                </c:pt>
                <c:pt idx="4015">
                  <c:v>55.081000000000003</c:v>
                </c:pt>
                <c:pt idx="4016">
                  <c:v>55.125000000000014</c:v>
                </c:pt>
                <c:pt idx="4017">
                  <c:v>55.125000000000014</c:v>
                </c:pt>
                <c:pt idx="4018">
                  <c:v>55.081000000000003</c:v>
                </c:pt>
                <c:pt idx="4019">
                  <c:v>55.081000000000003</c:v>
                </c:pt>
                <c:pt idx="4020">
                  <c:v>55.125000000000014</c:v>
                </c:pt>
                <c:pt idx="4021">
                  <c:v>55.125000000000014</c:v>
                </c:pt>
                <c:pt idx="4022">
                  <c:v>55.125000000000014</c:v>
                </c:pt>
                <c:pt idx="4023">
                  <c:v>55.125000000000014</c:v>
                </c:pt>
                <c:pt idx="4024">
                  <c:v>55.125000000000014</c:v>
                </c:pt>
                <c:pt idx="4025">
                  <c:v>55.125000000000014</c:v>
                </c:pt>
                <c:pt idx="4026">
                  <c:v>55.125000000000014</c:v>
                </c:pt>
                <c:pt idx="4027">
                  <c:v>55.125000000000014</c:v>
                </c:pt>
                <c:pt idx="4028">
                  <c:v>55.125000000000014</c:v>
                </c:pt>
                <c:pt idx="4029">
                  <c:v>55.125000000000014</c:v>
                </c:pt>
                <c:pt idx="4030">
                  <c:v>55.125000000000014</c:v>
                </c:pt>
                <c:pt idx="4031">
                  <c:v>55.125000000000014</c:v>
                </c:pt>
                <c:pt idx="4032">
                  <c:v>55.125000000000014</c:v>
                </c:pt>
                <c:pt idx="4033">
                  <c:v>55.125000000000014</c:v>
                </c:pt>
                <c:pt idx="4034">
                  <c:v>55.125000000000014</c:v>
                </c:pt>
                <c:pt idx="4035">
                  <c:v>55.125000000000014</c:v>
                </c:pt>
                <c:pt idx="4036">
                  <c:v>55.125000000000014</c:v>
                </c:pt>
                <c:pt idx="4037">
                  <c:v>55.125000000000014</c:v>
                </c:pt>
                <c:pt idx="4038">
                  <c:v>55.125000000000014</c:v>
                </c:pt>
                <c:pt idx="4039">
                  <c:v>55.168000000000013</c:v>
                </c:pt>
                <c:pt idx="4040">
                  <c:v>55.168000000000013</c:v>
                </c:pt>
                <c:pt idx="4041">
                  <c:v>55.125000000000014</c:v>
                </c:pt>
                <c:pt idx="4042">
                  <c:v>55.125000000000014</c:v>
                </c:pt>
                <c:pt idx="4043">
                  <c:v>55.125000000000014</c:v>
                </c:pt>
                <c:pt idx="4044">
                  <c:v>55.125000000000014</c:v>
                </c:pt>
                <c:pt idx="4045">
                  <c:v>55.168000000000013</c:v>
                </c:pt>
                <c:pt idx="4046">
                  <c:v>55.125000000000014</c:v>
                </c:pt>
                <c:pt idx="4047">
                  <c:v>55.125000000000014</c:v>
                </c:pt>
                <c:pt idx="4048">
                  <c:v>55.168000000000013</c:v>
                </c:pt>
                <c:pt idx="4049">
                  <c:v>55.125000000000014</c:v>
                </c:pt>
                <c:pt idx="4050">
                  <c:v>55.168000000000013</c:v>
                </c:pt>
                <c:pt idx="4051">
                  <c:v>55.168000000000013</c:v>
                </c:pt>
                <c:pt idx="4052">
                  <c:v>55.125000000000014</c:v>
                </c:pt>
                <c:pt idx="4053">
                  <c:v>55.125000000000014</c:v>
                </c:pt>
                <c:pt idx="4054">
                  <c:v>55.125000000000014</c:v>
                </c:pt>
                <c:pt idx="4055">
                  <c:v>55.125000000000014</c:v>
                </c:pt>
                <c:pt idx="4056">
                  <c:v>55.125000000000014</c:v>
                </c:pt>
                <c:pt idx="4057">
                  <c:v>55.125000000000014</c:v>
                </c:pt>
                <c:pt idx="4058">
                  <c:v>55.125000000000014</c:v>
                </c:pt>
                <c:pt idx="4059">
                  <c:v>55.125000000000014</c:v>
                </c:pt>
                <c:pt idx="4060">
                  <c:v>55.125000000000014</c:v>
                </c:pt>
                <c:pt idx="4061">
                  <c:v>55.125000000000014</c:v>
                </c:pt>
                <c:pt idx="4062">
                  <c:v>55.125000000000014</c:v>
                </c:pt>
                <c:pt idx="4063">
                  <c:v>55.125000000000014</c:v>
                </c:pt>
                <c:pt idx="4064">
                  <c:v>55.125000000000014</c:v>
                </c:pt>
                <c:pt idx="4065">
                  <c:v>55.125000000000014</c:v>
                </c:pt>
                <c:pt idx="4066">
                  <c:v>55.125000000000014</c:v>
                </c:pt>
                <c:pt idx="4067">
                  <c:v>55.125000000000014</c:v>
                </c:pt>
                <c:pt idx="4068">
                  <c:v>55.125000000000014</c:v>
                </c:pt>
                <c:pt idx="4069">
                  <c:v>55.125000000000014</c:v>
                </c:pt>
                <c:pt idx="4070">
                  <c:v>55.125000000000014</c:v>
                </c:pt>
                <c:pt idx="4071">
                  <c:v>55.125000000000014</c:v>
                </c:pt>
                <c:pt idx="4072">
                  <c:v>55.125000000000014</c:v>
                </c:pt>
                <c:pt idx="4073">
                  <c:v>55.125000000000014</c:v>
                </c:pt>
                <c:pt idx="4074">
                  <c:v>55.125000000000014</c:v>
                </c:pt>
                <c:pt idx="4075">
                  <c:v>55.125000000000014</c:v>
                </c:pt>
                <c:pt idx="4076">
                  <c:v>55.125000000000014</c:v>
                </c:pt>
                <c:pt idx="4077">
                  <c:v>55.081000000000003</c:v>
                </c:pt>
                <c:pt idx="4078">
                  <c:v>55.081000000000003</c:v>
                </c:pt>
                <c:pt idx="4079">
                  <c:v>55.081000000000003</c:v>
                </c:pt>
                <c:pt idx="4080">
                  <c:v>55.081000000000003</c:v>
                </c:pt>
                <c:pt idx="4081">
                  <c:v>55.081000000000003</c:v>
                </c:pt>
                <c:pt idx="4082">
                  <c:v>55.081000000000003</c:v>
                </c:pt>
                <c:pt idx="4083">
                  <c:v>55.081000000000003</c:v>
                </c:pt>
                <c:pt idx="4084">
                  <c:v>55.081000000000003</c:v>
                </c:pt>
                <c:pt idx="4085">
                  <c:v>55.081000000000003</c:v>
                </c:pt>
                <c:pt idx="4086">
                  <c:v>55.081000000000003</c:v>
                </c:pt>
                <c:pt idx="4087">
                  <c:v>55.081000000000003</c:v>
                </c:pt>
                <c:pt idx="4088">
                  <c:v>55.081000000000003</c:v>
                </c:pt>
                <c:pt idx="4089">
                  <c:v>55.081000000000003</c:v>
                </c:pt>
                <c:pt idx="4090">
                  <c:v>55.038000000000011</c:v>
                </c:pt>
                <c:pt idx="4091">
                  <c:v>55.038000000000011</c:v>
                </c:pt>
                <c:pt idx="4092">
                  <c:v>55.038000000000011</c:v>
                </c:pt>
                <c:pt idx="4093">
                  <c:v>55.038000000000011</c:v>
                </c:pt>
                <c:pt idx="4094">
                  <c:v>55.038000000000011</c:v>
                </c:pt>
                <c:pt idx="4095">
                  <c:v>55.038000000000011</c:v>
                </c:pt>
                <c:pt idx="4096">
                  <c:v>55.038000000000011</c:v>
                </c:pt>
                <c:pt idx="4097">
                  <c:v>55.038000000000011</c:v>
                </c:pt>
                <c:pt idx="4098">
                  <c:v>55.038000000000011</c:v>
                </c:pt>
                <c:pt idx="4099">
                  <c:v>54.995000000000012</c:v>
                </c:pt>
                <c:pt idx="4100">
                  <c:v>54.995000000000012</c:v>
                </c:pt>
                <c:pt idx="4101">
                  <c:v>54.995000000000012</c:v>
                </c:pt>
                <c:pt idx="4102">
                  <c:v>54.995000000000012</c:v>
                </c:pt>
                <c:pt idx="4103">
                  <c:v>54.995000000000012</c:v>
                </c:pt>
                <c:pt idx="4104">
                  <c:v>54.995000000000012</c:v>
                </c:pt>
                <c:pt idx="4105">
                  <c:v>54.995000000000012</c:v>
                </c:pt>
                <c:pt idx="4106">
                  <c:v>54.995000000000012</c:v>
                </c:pt>
                <c:pt idx="4107">
                  <c:v>54.995000000000012</c:v>
                </c:pt>
                <c:pt idx="4108">
                  <c:v>54.995000000000012</c:v>
                </c:pt>
                <c:pt idx="4109">
                  <c:v>54.951999999999998</c:v>
                </c:pt>
                <c:pt idx="4110">
                  <c:v>54.951999999999998</c:v>
                </c:pt>
                <c:pt idx="4111">
                  <c:v>54.951999999999998</c:v>
                </c:pt>
                <c:pt idx="4112">
                  <c:v>54.951999999999998</c:v>
                </c:pt>
                <c:pt idx="4113">
                  <c:v>54.951999999999998</c:v>
                </c:pt>
                <c:pt idx="4114">
                  <c:v>54.951999999999998</c:v>
                </c:pt>
                <c:pt idx="4115">
                  <c:v>54.951999999999998</c:v>
                </c:pt>
                <c:pt idx="4116">
                  <c:v>54.951999999999998</c:v>
                </c:pt>
                <c:pt idx="4117">
                  <c:v>54.951999999999998</c:v>
                </c:pt>
                <c:pt idx="4118">
                  <c:v>54.909000000000006</c:v>
                </c:pt>
                <c:pt idx="4119">
                  <c:v>54.909000000000006</c:v>
                </c:pt>
                <c:pt idx="4120">
                  <c:v>54.909000000000006</c:v>
                </c:pt>
                <c:pt idx="4121">
                  <c:v>54.909000000000006</c:v>
                </c:pt>
                <c:pt idx="4122">
                  <c:v>54.909000000000006</c:v>
                </c:pt>
                <c:pt idx="4123">
                  <c:v>54.865000000000002</c:v>
                </c:pt>
                <c:pt idx="4124">
                  <c:v>54.865000000000002</c:v>
                </c:pt>
                <c:pt idx="4125">
                  <c:v>54.865000000000002</c:v>
                </c:pt>
                <c:pt idx="4126">
                  <c:v>54.865000000000002</c:v>
                </c:pt>
                <c:pt idx="4127">
                  <c:v>54.865000000000002</c:v>
                </c:pt>
                <c:pt idx="4128">
                  <c:v>54.82</c:v>
                </c:pt>
                <c:pt idx="4129">
                  <c:v>54.82</c:v>
                </c:pt>
                <c:pt idx="4130">
                  <c:v>54.82</c:v>
                </c:pt>
                <c:pt idx="4131">
                  <c:v>54.82</c:v>
                </c:pt>
                <c:pt idx="4132">
                  <c:v>54.82</c:v>
                </c:pt>
                <c:pt idx="4133">
                  <c:v>54.82</c:v>
                </c:pt>
                <c:pt idx="4134">
                  <c:v>54.82</c:v>
                </c:pt>
                <c:pt idx="4135">
                  <c:v>54.82</c:v>
                </c:pt>
                <c:pt idx="4136">
                  <c:v>54.777000000000001</c:v>
                </c:pt>
                <c:pt idx="4137">
                  <c:v>54.777000000000001</c:v>
                </c:pt>
                <c:pt idx="4138">
                  <c:v>54.777000000000001</c:v>
                </c:pt>
                <c:pt idx="4139">
                  <c:v>54.777000000000001</c:v>
                </c:pt>
                <c:pt idx="4140">
                  <c:v>54.734000000000002</c:v>
                </c:pt>
                <c:pt idx="4141">
                  <c:v>54.734000000000002</c:v>
                </c:pt>
                <c:pt idx="4142">
                  <c:v>54.734000000000002</c:v>
                </c:pt>
                <c:pt idx="4143">
                  <c:v>54.734000000000002</c:v>
                </c:pt>
                <c:pt idx="4144">
                  <c:v>54.734000000000002</c:v>
                </c:pt>
                <c:pt idx="4145">
                  <c:v>54.734000000000002</c:v>
                </c:pt>
                <c:pt idx="4146">
                  <c:v>54.734000000000002</c:v>
                </c:pt>
                <c:pt idx="4147">
                  <c:v>54.691000000000003</c:v>
                </c:pt>
                <c:pt idx="4148">
                  <c:v>54.691000000000003</c:v>
                </c:pt>
                <c:pt idx="4149">
                  <c:v>54.691000000000003</c:v>
                </c:pt>
                <c:pt idx="4150">
                  <c:v>54.691000000000003</c:v>
                </c:pt>
                <c:pt idx="4151">
                  <c:v>54.648000000000003</c:v>
                </c:pt>
                <c:pt idx="4152">
                  <c:v>54.648000000000003</c:v>
                </c:pt>
                <c:pt idx="4153">
                  <c:v>54.648000000000003</c:v>
                </c:pt>
                <c:pt idx="4154">
                  <c:v>54.648000000000003</c:v>
                </c:pt>
                <c:pt idx="4155">
                  <c:v>54.648000000000003</c:v>
                </c:pt>
                <c:pt idx="4156">
                  <c:v>54.604000000000006</c:v>
                </c:pt>
                <c:pt idx="4157">
                  <c:v>54.604000000000006</c:v>
                </c:pt>
                <c:pt idx="4158">
                  <c:v>54.604000000000006</c:v>
                </c:pt>
                <c:pt idx="4159">
                  <c:v>54.604000000000006</c:v>
                </c:pt>
                <c:pt idx="4160">
                  <c:v>54.561</c:v>
                </c:pt>
                <c:pt idx="4161">
                  <c:v>54.561</c:v>
                </c:pt>
                <c:pt idx="4162">
                  <c:v>54.561</c:v>
                </c:pt>
                <c:pt idx="4163">
                  <c:v>54.561</c:v>
                </c:pt>
                <c:pt idx="4164">
                  <c:v>54.561</c:v>
                </c:pt>
                <c:pt idx="4165">
                  <c:v>54.516000000000005</c:v>
                </c:pt>
                <c:pt idx="4166">
                  <c:v>54.516000000000005</c:v>
                </c:pt>
                <c:pt idx="4167">
                  <c:v>54.516000000000005</c:v>
                </c:pt>
                <c:pt idx="4168">
                  <c:v>54.473000000000006</c:v>
                </c:pt>
                <c:pt idx="4169">
                  <c:v>54.473000000000006</c:v>
                </c:pt>
                <c:pt idx="4170">
                  <c:v>54.473000000000006</c:v>
                </c:pt>
                <c:pt idx="4171">
                  <c:v>54.473000000000006</c:v>
                </c:pt>
                <c:pt idx="4172">
                  <c:v>54.473000000000006</c:v>
                </c:pt>
                <c:pt idx="4173">
                  <c:v>54.43</c:v>
                </c:pt>
                <c:pt idx="4174">
                  <c:v>54.43</c:v>
                </c:pt>
                <c:pt idx="4175">
                  <c:v>54.43</c:v>
                </c:pt>
                <c:pt idx="4176">
                  <c:v>54.386999999999993</c:v>
                </c:pt>
                <c:pt idx="4177">
                  <c:v>54.386999999999993</c:v>
                </c:pt>
                <c:pt idx="4178">
                  <c:v>54.386999999999993</c:v>
                </c:pt>
                <c:pt idx="4179">
                  <c:v>54.386999999999993</c:v>
                </c:pt>
                <c:pt idx="4180">
                  <c:v>54.386999999999993</c:v>
                </c:pt>
                <c:pt idx="4181">
                  <c:v>54.343000000000004</c:v>
                </c:pt>
                <c:pt idx="4182">
                  <c:v>54.343000000000004</c:v>
                </c:pt>
                <c:pt idx="4183">
                  <c:v>54.343000000000004</c:v>
                </c:pt>
                <c:pt idx="4184">
                  <c:v>54.343000000000004</c:v>
                </c:pt>
                <c:pt idx="4185">
                  <c:v>54.3</c:v>
                </c:pt>
                <c:pt idx="4186">
                  <c:v>54.3</c:v>
                </c:pt>
                <c:pt idx="4187">
                  <c:v>54.3</c:v>
                </c:pt>
                <c:pt idx="4188">
                  <c:v>54.3</c:v>
                </c:pt>
                <c:pt idx="4189">
                  <c:v>54.255000000000003</c:v>
                </c:pt>
                <c:pt idx="4190">
                  <c:v>54.255000000000003</c:v>
                </c:pt>
                <c:pt idx="4191">
                  <c:v>54.255000000000003</c:v>
                </c:pt>
                <c:pt idx="4192">
                  <c:v>54.255000000000003</c:v>
                </c:pt>
                <c:pt idx="4193">
                  <c:v>54.212000000000003</c:v>
                </c:pt>
                <c:pt idx="4194">
                  <c:v>54.212000000000003</c:v>
                </c:pt>
                <c:pt idx="4195">
                  <c:v>54.212000000000003</c:v>
                </c:pt>
                <c:pt idx="4196">
                  <c:v>54.169000000000011</c:v>
                </c:pt>
                <c:pt idx="4197">
                  <c:v>54.169000000000011</c:v>
                </c:pt>
                <c:pt idx="4198">
                  <c:v>54.169000000000011</c:v>
                </c:pt>
                <c:pt idx="4199">
                  <c:v>54.126000000000012</c:v>
                </c:pt>
                <c:pt idx="4200">
                  <c:v>54.126000000000012</c:v>
                </c:pt>
                <c:pt idx="4201">
                  <c:v>54.126000000000012</c:v>
                </c:pt>
                <c:pt idx="4202">
                  <c:v>54.126000000000012</c:v>
                </c:pt>
                <c:pt idx="4203">
                  <c:v>54.082000000000001</c:v>
                </c:pt>
                <c:pt idx="4204">
                  <c:v>54.082000000000001</c:v>
                </c:pt>
                <c:pt idx="4205">
                  <c:v>54.082000000000001</c:v>
                </c:pt>
                <c:pt idx="4206">
                  <c:v>54.082000000000001</c:v>
                </c:pt>
                <c:pt idx="4207">
                  <c:v>54.037000000000006</c:v>
                </c:pt>
                <c:pt idx="4208">
                  <c:v>54.037000000000006</c:v>
                </c:pt>
                <c:pt idx="4209">
                  <c:v>54.037000000000006</c:v>
                </c:pt>
                <c:pt idx="4210">
                  <c:v>53.994</c:v>
                </c:pt>
                <c:pt idx="4211">
                  <c:v>53.994</c:v>
                </c:pt>
                <c:pt idx="4212">
                  <c:v>53.994</c:v>
                </c:pt>
                <c:pt idx="4213">
                  <c:v>53.950999999999993</c:v>
                </c:pt>
                <c:pt idx="4214">
                  <c:v>53.950999999999993</c:v>
                </c:pt>
                <c:pt idx="4215">
                  <c:v>53.950999999999993</c:v>
                </c:pt>
                <c:pt idx="4216">
                  <c:v>53.908000000000001</c:v>
                </c:pt>
                <c:pt idx="4217">
                  <c:v>53.908000000000001</c:v>
                </c:pt>
                <c:pt idx="4218">
                  <c:v>53.908000000000001</c:v>
                </c:pt>
                <c:pt idx="4219">
                  <c:v>53.908000000000001</c:v>
                </c:pt>
                <c:pt idx="4220">
                  <c:v>53.865000000000002</c:v>
                </c:pt>
                <c:pt idx="4221">
                  <c:v>53.865000000000002</c:v>
                </c:pt>
                <c:pt idx="4222">
                  <c:v>53.865000000000002</c:v>
                </c:pt>
                <c:pt idx="4223">
                  <c:v>53.82</c:v>
                </c:pt>
                <c:pt idx="4224">
                  <c:v>53.82</c:v>
                </c:pt>
                <c:pt idx="4225">
                  <c:v>53.82</c:v>
                </c:pt>
                <c:pt idx="4226">
                  <c:v>53.776000000000003</c:v>
                </c:pt>
                <c:pt idx="4227">
                  <c:v>53.776000000000003</c:v>
                </c:pt>
                <c:pt idx="4228">
                  <c:v>53.776000000000003</c:v>
                </c:pt>
                <c:pt idx="4229">
                  <c:v>53.733000000000011</c:v>
                </c:pt>
                <c:pt idx="4230">
                  <c:v>53.733000000000011</c:v>
                </c:pt>
                <c:pt idx="4231">
                  <c:v>53.733000000000011</c:v>
                </c:pt>
                <c:pt idx="4232">
                  <c:v>53.690000000000012</c:v>
                </c:pt>
                <c:pt idx="4233">
                  <c:v>53.690000000000012</c:v>
                </c:pt>
                <c:pt idx="4234">
                  <c:v>53.690000000000012</c:v>
                </c:pt>
                <c:pt idx="4235">
                  <c:v>53.645000000000003</c:v>
                </c:pt>
                <c:pt idx="4236">
                  <c:v>53.645000000000003</c:v>
                </c:pt>
                <c:pt idx="4237">
                  <c:v>53.645000000000003</c:v>
                </c:pt>
                <c:pt idx="4238">
                  <c:v>53.645000000000003</c:v>
                </c:pt>
                <c:pt idx="4239">
                  <c:v>53.602000000000011</c:v>
                </c:pt>
                <c:pt idx="4240">
                  <c:v>53.602000000000011</c:v>
                </c:pt>
                <c:pt idx="4241">
                  <c:v>53.559000000000005</c:v>
                </c:pt>
                <c:pt idx="4242">
                  <c:v>53.559000000000005</c:v>
                </c:pt>
                <c:pt idx="4243">
                  <c:v>53.559000000000005</c:v>
                </c:pt>
                <c:pt idx="4244">
                  <c:v>53.559000000000005</c:v>
                </c:pt>
                <c:pt idx="4245">
                  <c:v>53.515000000000001</c:v>
                </c:pt>
                <c:pt idx="4246">
                  <c:v>53.515000000000001</c:v>
                </c:pt>
                <c:pt idx="4247">
                  <c:v>53.515000000000001</c:v>
                </c:pt>
                <c:pt idx="4248">
                  <c:v>53.472000000000001</c:v>
                </c:pt>
                <c:pt idx="4249">
                  <c:v>53.472000000000001</c:v>
                </c:pt>
                <c:pt idx="4250">
                  <c:v>53.472000000000001</c:v>
                </c:pt>
                <c:pt idx="4251">
                  <c:v>53.427</c:v>
                </c:pt>
                <c:pt idx="4252">
                  <c:v>53.427</c:v>
                </c:pt>
                <c:pt idx="4253">
                  <c:v>53.383999999999993</c:v>
                </c:pt>
                <c:pt idx="4254">
                  <c:v>53.383999999999993</c:v>
                </c:pt>
                <c:pt idx="4255">
                  <c:v>53.383999999999993</c:v>
                </c:pt>
                <c:pt idx="4256">
                  <c:v>53.383999999999993</c:v>
                </c:pt>
                <c:pt idx="4257">
                  <c:v>53.341000000000001</c:v>
                </c:pt>
                <c:pt idx="4258">
                  <c:v>53.341000000000001</c:v>
                </c:pt>
                <c:pt idx="4259">
                  <c:v>53.298000000000016</c:v>
                </c:pt>
                <c:pt idx="4260">
                  <c:v>53.298000000000016</c:v>
                </c:pt>
                <c:pt idx="4261">
                  <c:v>53.298000000000016</c:v>
                </c:pt>
                <c:pt idx="4262">
                  <c:v>53.253</c:v>
                </c:pt>
                <c:pt idx="4263">
                  <c:v>53.253</c:v>
                </c:pt>
                <c:pt idx="4264">
                  <c:v>53.253</c:v>
                </c:pt>
                <c:pt idx="4265">
                  <c:v>53.209000000000003</c:v>
                </c:pt>
                <c:pt idx="4266">
                  <c:v>53.209000000000003</c:v>
                </c:pt>
                <c:pt idx="4267">
                  <c:v>53.209000000000003</c:v>
                </c:pt>
                <c:pt idx="4268">
                  <c:v>53.166000000000011</c:v>
                </c:pt>
                <c:pt idx="4269">
                  <c:v>53.166000000000011</c:v>
                </c:pt>
                <c:pt idx="4270">
                  <c:v>53.166000000000011</c:v>
                </c:pt>
                <c:pt idx="4271">
                  <c:v>53.121000000000002</c:v>
                </c:pt>
                <c:pt idx="4272">
                  <c:v>53.121000000000002</c:v>
                </c:pt>
                <c:pt idx="4273">
                  <c:v>53.121000000000002</c:v>
                </c:pt>
                <c:pt idx="4274">
                  <c:v>53.078000000000003</c:v>
                </c:pt>
                <c:pt idx="4275">
                  <c:v>53.078000000000003</c:v>
                </c:pt>
                <c:pt idx="4276">
                  <c:v>53.078000000000003</c:v>
                </c:pt>
                <c:pt idx="4277">
                  <c:v>53.035000000000011</c:v>
                </c:pt>
                <c:pt idx="4278">
                  <c:v>53.035000000000011</c:v>
                </c:pt>
                <c:pt idx="4279">
                  <c:v>53.035000000000011</c:v>
                </c:pt>
                <c:pt idx="4280">
                  <c:v>52.992000000000012</c:v>
                </c:pt>
                <c:pt idx="4281">
                  <c:v>52.992000000000012</c:v>
                </c:pt>
                <c:pt idx="4282">
                  <c:v>52.992000000000012</c:v>
                </c:pt>
                <c:pt idx="4283">
                  <c:v>52.947000000000003</c:v>
                </c:pt>
                <c:pt idx="4284">
                  <c:v>52.947000000000003</c:v>
                </c:pt>
                <c:pt idx="4285">
                  <c:v>52.947000000000003</c:v>
                </c:pt>
                <c:pt idx="4286">
                  <c:v>52.903000000000006</c:v>
                </c:pt>
                <c:pt idx="4287">
                  <c:v>52.903000000000006</c:v>
                </c:pt>
                <c:pt idx="4288">
                  <c:v>52.903000000000006</c:v>
                </c:pt>
                <c:pt idx="4289">
                  <c:v>52.86</c:v>
                </c:pt>
                <c:pt idx="4290">
                  <c:v>52.86</c:v>
                </c:pt>
                <c:pt idx="4291">
                  <c:v>52.86</c:v>
                </c:pt>
                <c:pt idx="4292">
                  <c:v>52.816999999999993</c:v>
                </c:pt>
                <c:pt idx="4293">
                  <c:v>52.816999999999993</c:v>
                </c:pt>
                <c:pt idx="4294">
                  <c:v>52.816999999999993</c:v>
                </c:pt>
                <c:pt idx="4295">
                  <c:v>52.816999999999993</c:v>
                </c:pt>
                <c:pt idx="4296">
                  <c:v>52.772000000000013</c:v>
                </c:pt>
                <c:pt idx="4297">
                  <c:v>52.772000000000013</c:v>
                </c:pt>
                <c:pt idx="4298">
                  <c:v>52.729000000000013</c:v>
                </c:pt>
                <c:pt idx="4299">
                  <c:v>52.729000000000013</c:v>
                </c:pt>
                <c:pt idx="4300">
                  <c:v>52.729000000000013</c:v>
                </c:pt>
                <c:pt idx="4301">
                  <c:v>52.686</c:v>
                </c:pt>
                <c:pt idx="4302">
                  <c:v>52.686</c:v>
                </c:pt>
                <c:pt idx="4303">
                  <c:v>52.686</c:v>
                </c:pt>
                <c:pt idx="4304">
                  <c:v>52.641000000000005</c:v>
                </c:pt>
                <c:pt idx="4305">
                  <c:v>52.641000000000005</c:v>
                </c:pt>
                <c:pt idx="4306">
                  <c:v>52.597000000000001</c:v>
                </c:pt>
                <c:pt idx="4307">
                  <c:v>52.597000000000001</c:v>
                </c:pt>
                <c:pt idx="4308">
                  <c:v>52.597000000000001</c:v>
                </c:pt>
                <c:pt idx="4309">
                  <c:v>52.554000000000002</c:v>
                </c:pt>
                <c:pt idx="4310">
                  <c:v>52.554000000000002</c:v>
                </c:pt>
                <c:pt idx="4311">
                  <c:v>52.554000000000002</c:v>
                </c:pt>
                <c:pt idx="4312">
                  <c:v>52.554000000000002</c:v>
                </c:pt>
                <c:pt idx="4313">
                  <c:v>52.509</c:v>
                </c:pt>
                <c:pt idx="4314">
                  <c:v>52.509</c:v>
                </c:pt>
                <c:pt idx="4315">
                  <c:v>52.466000000000001</c:v>
                </c:pt>
                <c:pt idx="4316">
                  <c:v>52.466000000000001</c:v>
                </c:pt>
                <c:pt idx="4317">
                  <c:v>52.466000000000001</c:v>
                </c:pt>
                <c:pt idx="4318">
                  <c:v>52.423000000000002</c:v>
                </c:pt>
                <c:pt idx="4319">
                  <c:v>52.423000000000002</c:v>
                </c:pt>
                <c:pt idx="4320">
                  <c:v>52.423000000000002</c:v>
                </c:pt>
                <c:pt idx="4321">
                  <c:v>52.378</c:v>
                </c:pt>
                <c:pt idx="4322">
                  <c:v>52.378</c:v>
                </c:pt>
                <c:pt idx="4323">
                  <c:v>52.378</c:v>
                </c:pt>
                <c:pt idx="4324">
                  <c:v>52.335000000000001</c:v>
                </c:pt>
                <c:pt idx="4325">
                  <c:v>52.335000000000001</c:v>
                </c:pt>
                <c:pt idx="4326">
                  <c:v>52.335000000000001</c:v>
                </c:pt>
                <c:pt idx="4327">
                  <c:v>52.291000000000011</c:v>
                </c:pt>
                <c:pt idx="4328">
                  <c:v>52.291000000000011</c:v>
                </c:pt>
                <c:pt idx="4329">
                  <c:v>52.246000000000002</c:v>
                </c:pt>
                <c:pt idx="4330">
                  <c:v>52.246000000000002</c:v>
                </c:pt>
                <c:pt idx="4331">
                  <c:v>52.246000000000002</c:v>
                </c:pt>
                <c:pt idx="4332">
                  <c:v>52.246000000000002</c:v>
                </c:pt>
                <c:pt idx="4333">
                  <c:v>52.203000000000003</c:v>
                </c:pt>
                <c:pt idx="4334">
                  <c:v>52.203000000000003</c:v>
                </c:pt>
                <c:pt idx="4335">
                  <c:v>52.203000000000003</c:v>
                </c:pt>
                <c:pt idx="4336">
                  <c:v>52.160000000000011</c:v>
                </c:pt>
                <c:pt idx="4337">
                  <c:v>52.160000000000011</c:v>
                </c:pt>
                <c:pt idx="4338">
                  <c:v>52.115000000000002</c:v>
                </c:pt>
                <c:pt idx="4339">
                  <c:v>52.115000000000002</c:v>
                </c:pt>
                <c:pt idx="4340">
                  <c:v>52.115000000000002</c:v>
                </c:pt>
                <c:pt idx="4341">
                  <c:v>52.072000000000003</c:v>
                </c:pt>
                <c:pt idx="4342">
                  <c:v>52.072000000000003</c:v>
                </c:pt>
                <c:pt idx="4343">
                  <c:v>52.029000000000003</c:v>
                </c:pt>
                <c:pt idx="4344">
                  <c:v>52.029000000000003</c:v>
                </c:pt>
                <c:pt idx="4345">
                  <c:v>52.029000000000003</c:v>
                </c:pt>
                <c:pt idx="4346">
                  <c:v>51.984000000000002</c:v>
                </c:pt>
                <c:pt idx="4347">
                  <c:v>51.984000000000002</c:v>
                </c:pt>
                <c:pt idx="4348">
                  <c:v>51.984000000000002</c:v>
                </c:pt>
                <c:pt idx="4349">
                  <c:v>51.94</c:v>
                </c:pt>
                <c:pt idx="4350">
                  <c:v>51.94</c:v>
                </c:pt>
                <c:pt idx="4351">
                  <c:v>51.94</c:v>
                </c:pt>
                <c:pt idx="4352">
                  <c:v>51.895000000000003</c:v>
                </c:pt>
                <c:pt idx="4353">
                  <c:v>51.895000000000003</c:v>
                </c:pt>
                <c:pt idx="4354">
                  <c:v>51.895000000000003</c:v>
                </c:pt>
                <c:pt idx="4355">
                  <c:v>51.851999999999997</c:v>
                </c:pt>
                <c:pt idx="4356">
                  <c:v>51.851999999999997</c:v>
                </c:pt>
                <c:pt idx="4357">
                  <c:v>51.809000000000005</c:v>
                </c:pt>
                <c:pt idx="4358">
                  <c:v>51.809000000000005</c:v>
                </c:pt>
                <c:pt idx="4359">
                  <c:v>51.809000000000005</c:v>
                </c:pt>
                <c:pt idx="4360">
                  <c:v>51.764000000000003</c:v>
                </c:pt>
                <c:pt idx="4361">
                  <c:v>51.764000000000003</c:v>
                </c:pt>
                <c:pt idx="4362">
                  <c:v>51.764000000000003</c:v>
                </c:pt>
                <c:pt idx="4363">
                  <c:v>51.721000000000011</c:v>
                </c:pt>
                <c:pt idx="4364">
                  <c:v>51.721000000000011</c:v>
                </c:pt>
                <c:pt idx="4365">
                  <c:v>51.721000000000011</c:v>
                </c:pt>
                <c:pt idx="4366">
                  <c:v>51.678000000000011</c:v>
                </c:pt>
                <c:pt idx="4367">
                  <c:v>51.678000000000011</c:v>
                </c:pt>
                <c:pt idx="4368">
                  <c:v>51.633000000000003</c:v>
                </c:pt>
                <c:pt idx="4369">
                  <c:v>51.633000000000003</c:v>
                </c:pt>
                <c:pt idx="4370">
                  <c:v>51.633000000000003</c:v>
                </c:pt>
                <c:pt idx="4371">
                  <c:v>51.633000000000003</c:v>
                </c:pt>
                <c:pt idx="4372">
                  <c:v>51.589000000000006</c:v>
                </c:pt>
                <c:pt idx="4373">
                  <c:v>51.589000000000006</c:v>
                </c:pt>
                <c:pt idx="4374">
                  <c:v>51.589000000000006</c:v>
                </c:pt>
                <c:pt idx="4375">
                  <c:v>51.544000000000004</c:v>
                </c:pt>
                <c:pt idx="4376">
                  <c:v>51.544000000000004</c:v>
                </c:pt>
                <c:pt idx="4377">
                  <c:v>51.544000000000004</c:v>
                </c:pt>
                <c:pt idx="4378">
                  <c:v>51.501000000000005</c:v>
                </c:pt>
                <c:pt idx="4379">
                  <c:v>51.501000000000005</c:v>
                </c:pt>
                <c:pt idx="4380">
                  <c:v>51.501000000000005</c:v>
                </c:pt>
                <c:pt idx="4381">
                  <c:v>51.457999999999998</c:v>
                </c:pt>
                <c:pt idx="4382">
                  <c:v>51.457999999999998</c:v>
                </c:pt>
                <c:pt idx="4383">
                  <c:v>51.457999999999998</c:v>
                </c:pt>
                <c:pt idx="4384">
                  <c:v>51.413000000000004</c:v>
                </c:pt>
                <c:pt idx="4385">
                  <c:v>51.413000000000004</c:v>
                </c:pt>
                <c:pt idx="4386">
                  <c:v>51.413000000000004</c:v>
                </c:pt>
                <c:pt idx="4387">
                  <c:v>51.37</c:v>
                </c:pt>
                <c:pt idx="4388">
                  <c:v>51.37</c:v>
                </c:pt>
                <c:pt idx="4389">
                  <c:v>51.37</c:v>
                </c:pt>
                <c:pt idx="4390">
                  <c:v>51.325000000000003</c:v>
                </c:pt>
                <c:pt idx="4391">
                  <c:v>51.325000000000003</c:v>
                </c:pt>
                <c:pt idx="4392">
                  <c:v>51.325000000000003</c:v>
                </c:pt>
                <c:pt idx="4393">
                  <c:v>51.282000000000011</c:v>
                </c:pt>
                <c:pt idx="4394">
                  <c:v>51.282000000000011</c:v>
                </c:pt>
                <c:pt idx="4395">
                  <c:v>51.282000000000011</c:v>
                </c:pt>
                <c:pt idx="4396">
                  <c:v>51.237000000000002</c:v>
                </c:pt>
                <c:pt idx="4397">
                  <c:v>51.237000000000002</c:v>
                </c:pt>
                <c:pt idx="4398">
                  <c:v>51.237000000000002</c:v>
                </c:pt>
                <c:pt idx="4399">
                  <c:v>51.193000000000012</c:v>
                </c:pt>
                <c:pt idx="4400">
                  <c:v>51.193000000000012</c:v>
                </c:pt>
                <c:pt idx="4401">
                  <c:v>51.193000000000012</c:v>
                </c:pt>
                <c:pt idx="4402">
                  <c:v>51.148000000000003</c:v>
                </c:pt>
                <c:pt idx="4403">
                  <c:v>51.148000000000003</c:v>
                </c:pt>
                <c:pt idx="4404">
                  <c:v>51.105000000000011</c:v>
                </c:pt>
                <c:pt idx="4405">
                  <c:v>51.105000000000011</c:v>
                </c:pt>
                <c:pt idx="4406">
                  <c:v>51.105000000000011</c:v>
                </c:pt>
                <c:pt idx="4407">
                  <c:v>51.062000000000012</c:v>
                </c:pt>
                <c:pt idx="4408">
                  <c:v>51.062000000000012</c:v>
                </c:pt>
                <c:pt idx="4409">
                  <c:v>51.062000000000012</c:v>
                </c:pt>
                <c:pt idx="4410">
                  <c:v>51.062000000000012</c:v>
                </c:pt>
                <c:pt idx="4411">
                  <c:v>51.017000000000003</c:v>
                </c:pt>
                <c:pt idx="4412">
                  <c:v>51.017000000000003</c:v>
                </c:pt>
                <c:pt idx="4413">
                  <c:v>51.017000000000003</c:v>
                </c:pt>
                <c:pt idx="4414">
                  <c:v>50.974000000000004</c:v>
                </c:pt>
                <c:pt idx="4415">
                  <c:v>50.974000000000004</c:v>
                </c:pt>
                <c:pt idx="4416">
                  <c:v>50.929000000000002</c:v>
                </c:pt>
                <c:pt idx="4417">
                  <c:v>50.929000000000002</c:v>
                </c:pt>
                <c:pt idx="4418">
                  <c:v>50.929000000000002</c:v>
                </c:pt>
                <c:pt idx="4419">
                  <c:v>50.929000000000002</c:v>
                </c:pt>
                <c:pt idx="4420">
                  <c:v>50.886000000000003</c:v>
                </c:pt>
                <c:pt idx="4421">
                  <c:v>50.886000000000003</c:v>
                </c:pt>
                <c:pt idx="4422">
                  <c:v>50.886000000000003</c:v>
                </c:pt>
                <c:pt idx="4423">
                  <c:v>50.886000000000003</c:v>
                </c:pt>
                <c:pt idx="4424">
                  <c:v>50.841000000000001</c:v>
                </c:pt>
                <c:pt idx="4425">
                  <c:v>50.841000000000001</c:v>
                </c:pt>
                <c:pt idx="4426">
                  <c:v>50.797000000000011</c:v>
                </c:pt>
                <c:pt idx="4427">
                  <c:v>50.797000000000011</c:v>
                </c:pt>
                <c:pt idx="4428">
                  <c:v>50.797000000000011</c:v>
                </c:pt>
                <c:pt idx="4429">
                  <c:v>50.752000000000002</c:v>
                </c:pt>
                <c:pt idx="4430">
                  <c:v>50.752000000000002</c:v>
                </c:pt>
                <c:pt idx="4431">
                  <c:v>50.752000000000002</c:v>
                </c:pt>
                <c:pt idx="4432">
                  <c:v>50.709000000000003</c:v>
                </c:pt>
                <c:pt idx="4433">
                  <c:v>50.709000000000003</c:v>
                </c:pt>
                <c:pt idx="4434">
                  <c:v>50.709000000000003</c:v>
                </c:pt>
                <c:pt idx="4435">
                  <c:v>50.664000000000001</c:v>
                </c:pt>
                <c:pt idx="4436">
                  <c:v>50.664000000000001</c:v>
                </c:pt>
                <c:pt idx="4437">
                  <c:v>50.664000000000001</c:v>
                </c:pt>
                <c:pt idx="4438">
                  <c:v>50.621000000000002</c:v>
                </c:pt>
                <c:pt idx="4439">
                  <c:v>50.621000000000002</c:v>
                </c:pt>
                <c:pt idx="4440">
                  <c:v>50.621000000000002</c:v>
                </c:pt>
                <c:pt idx="4441">
                  <c:v>50.576000000000001</c:v>
                </c:pt>
                <c:pt idx="4442">
                  <c:v>50.576000000000001</c:v>
                </c:pt>
                <c:pt idx="4443">
                  <c:v>50.533000000000001</c:v>
                </c:pt>
                <c:pt idx="4444">
                  <c:v>50.533000000000001</c:v>
                </c:pt>
                <c:pt idx="4445">
                  <c:v>50.533000000000001</c:v>
                </c:pt>
                <c:pt idx="4446">
                  <c:v>50.533000000000001</c:v>
                </c:pt>
                <c:pt idx="4447">
                  <c:v>50.488</c:v>
                </c:pt>
                <c:pt idx="4448">
                  <c:v>50.488</c:v>
                </c:pt>
                <c:pt idx="4449">
                  <c:v>50.445</c:v>
                </c:pt>
                <c:pt idx="4450">
                  <c:v>50.445</c:v>
                </c:pt>
                <c:pt idx="4451">
                  <c:v>50.445</c:v>
                </c:pt>
                <c:pt idx="4452">
                  <c:v>50.4</c:v>
                </c:pt>
                <c:pt idx="4453">
                  <c:v>50.4</c:v>
                </c:pt>
                <c:pt idx="4454">
                  <c:v>50.356000000000002</c:v>
                </c:pt>
                <c:pt idx="4455">
                  <c:v>50.356000000000002</c:v>
                </c:pt>
                <c:pt idx="4456">
                  <c:v>50.356000000000002</c:v>
                </c:pt>
                <c:pt idx="4457">
                  <c:v>50.310999999999993</c:v>
                </c:pt>
                <c:pt idx="4458">
                  <c:v>50.310999999999993</c:v>
                </c:pt>
                <c:pt idx="4459">
                  <c:v>50.268000000000015</c:v>
                </c:pt>
                <c:pt idx="4460">
                  <c:v>50.310999999999993</c:v>
                </c:pt>
                <c:pt idx="4461">
                  <c:v>50.268000000000015</c:v>
                </c:pt>
                <c:pt idx="4462">
                  <c:v>50.268000000000015</c:v>
                </c:pt>
                <c:pt idx="4463">
                  <c:v>50.223000000000013</c:v>
                </c:pt>
                <c:pt idx="4464">
                  <c:v>50.223000000000013</c:v>
                </c:pt>
                <c:pt idx="4465">
                  <c:v>50.18</c:v>
                </c:pt>
                <c:pt idx="4466">
                  <c:v>50.18</c:v>
                </c:pt>
                <c:pt idx="4467">
                  <c:v>50.18</c:v>
                </c:pt>
                <c:pt idx="4468">
                  <c:v>50.135000000000012</c:v>
                </c:pt>
                <c:pt idx="4469">
                  <c:v>50.135000000000012</c:v>
                </c:pt>
                <c:pt idx="4470">
                  <c:v>50.092000000000013</c:v>
                </c:pt>
                <c:pt idx="4471">
                  <c:v>50.092000000000013</c:v>
                </c:pt>
                <c:pt idx="4472">
                  <c:v>50.092000000000013</c:v>
                </c:pt>
                <c:pt idx="4473">
                  <c:v>50.047000000000004</c:v>
                </c:pt>
                <c:pt idx="4474">
                  <c:v>50.047000000000004</c:v>
                </c:pt>
                <c:pt idx="4475">
                  <c:v>50.047000000000004</c:v>
                </c:pt>
                <c:pt idx="4476">
                  <c:v>50.002000000000002</c:v>
                </c:pt>
                <c:pt idx="4477">
                  <c:v>50.002000000000002</c:v>
                </c:pt>
                <c:pt idx="4478">
                  <c:v>50.002000000000002</c:v>
                </c:pt>
                <c:pt idx="4479">
                  <c:v>49.959000000000003</c:v>
                </c:pt>
                <c:pt idx="4480">
                  <c:v>49.959000000000003</c:v>
                </c:pt>
                <c:pt idx="4481">
                  <c:v>49.959000000000003</c:v>
                </c:pt>
                <c:pt idx="4482">
                  <c:v>49.914000000000001</c:v>
                </c:pt>
                <c:pt idx="4483">
                  <c:v>49.914000000000001</c:v>
                </c:pt>
                <c:pt idx="4484">
                  <c:v>49.87</c:v>
                </c:pt>
                <c:pt idx="4485">
                  <c:v>49.87</c:v>
                </c:pt>
                <c:pt idx="4486">
                  <c:v>49.87</c:v>
                </c:pt>
                <c:pt idx="4487">
                  <c:v>49.825000000000003</c:v>
                </c:pt>
                <c:pt idx="4488">
                  <c:v>49.825000000000003</c:v>
                </c:pt>
                <c:pt idx="4489">
                  <c:v>49.782000000000011</c:v>
                </c:pt>
                <c:pt idx="4490">
                  <c:v>49.782000000000011</c:v>
                </c:pt>
                <c:pt idx="4491">
                  <c:v>49.782000000000011</c:v>
                </c:pt>
                <c:pt idx="4492">
                  <c:v>49.737000000000002</c:v>
                </c:pt>
                <c:pt idx="4493">
                  <c:v>49.737000000000002</c:v>
                </c:pt>
                <c:pt idx="4494">
                  <c:v>49.737000000000002</c:v>
                </c:pt>
                <c:pt idx="4495">
                  <c:v>49.692000000000014</c:v>
                </c:pt>
                <c:pt idx="4496">
                  <c:v>49.692000000000014</c:v>
                </c:pt>
                <c:pt idx="4497">
                  <c:v>49.649000000000001</c:v>
                </c:pt>
                <c:pt idx="4498">
                  <c:v>49.649000000000001</c:v>
                </c:pt>
                <c:pt idx="4499">
                  <c:v>49.649000000000001</c:v>
                </c:pt>
                <c:pt idx="4500">
                  <c:v>49.604000000000006</c:v>
                </c:pt>
                <c:pt idx="4501">
                  <c:v>49.604000000000006</c:v>
                </c:pt>
                <c:pt idx="4502">
                  <c:v>49.604000000000006</c:v>
                </c:pt>
                <c:pt idx="4503">
                  <c:v>49.561</c:v>
                </c:pt>
                <c:pt idx="4504">
                  <c:v>49.561</c:v>
                </c:pt>
                <c:pt idx="4505">
                  <c:v>49.561</c:v>
                </c:pt>
                <c:pt idx="4506">
                  <c:v>49.516000000000005</c:v>
                </c:pt>
                <c:pt idx="4507">
                  <c:v>49.516000000000005</c:v>
                </c:pt>
                <c:pt idx="4508">
                  <c:v>49.471000000000004</c:v>
                </c:pt>
                <c:pt idx="4509">
                  <c:v>49.471000000000004</c:v>
                </c:pt>
                <c:pt idx="4510">
                  <c:v>49.471000000000004</c:v>
                </c:pt>
                <c:pt idx="4511">
                  <c:v>49.428000000000011</c:v>
                </c:pt>
                <c:pt idx="4512">
                  <c:v>49.428000000000011</c:v>
                </c:pt>
                <c:pt idx="4513">
                  <c:v>49.383000000000003</c:v>
                </c:pt>
                <c:pt idx="4514">
                  <c:v>49.383000000000003</c:v>
                </c:pt>
                <c:pt idx="4515">
                  <c:v>49.383000000000003</c:v>
                </c:pt>
                <c:pt idx="4516">
                  <c:v>49.338000000000001</c:v>
                </c:pt>
                <c:pt idx="4517">
                  <c:v>49.338000000000001</c:v>
                </c:pt>
                <c:pt idx="4518">
                  <c:v>49.294000000000011</c:v>
                </c:pt>
                <c:pt idx="4519">
                  <c:v>49.294000000000011</c:v>
                </c:pt>
                <c:pt idx="4520">
                  <c:v>49.294000000000011</c:v>
                </c:pt>
                <c:pt idx="4521">
                  <c:v>49.249000000000002</c:v>
                </c:pt>
                <c:pt idx="4522">
                  <c:v>49.249000000000002</c:v>
                </c:pt>
                <c:pt idx="4523">
                  <c:v>49.204000000000001</c:v>
                </c:pt>
                <c:pt idx="4524">
                  <c:v>49.204000000000001</c:v>
                </c:pt>
                <c:pt idx="4525">
                  <c:v>49.161000000000001</c:v>
                </c:pt>
                <c:pt idx="4526">
                  <c:v>49.161000000000001</c:v>
                </c:pt>
                <c:pt idx="4527">
                  <c:v>49.161000000000001</c:v>
                </c:pt>
                <c:pt idx="4528">
                  <c:v>49.116</c:v>
                </c:pt>
                <c:pt idx="4529">
                  <c:v>49.116</c:v>
                </c:pt>
                <c:pt idx="4530">
                  <c:v>49.073</c:v>
                </c:pt>
                <c:pt idx="4531">
                  <c:v>49.073</c:v>
                </c:pt>
                <c:pt idx="4532">
                  <c:v>49.073</c:v>
                </c:pt>
                <c:pt idx="4533">
                  <c:v>49.028000000000013</c:v>
                </c:pt>
                <c:pt idx="4534">
                  <c:v>49.028000000000013</c:v>
                </c:pt>
                <c:pt idx="4535">
                  <c:v>49.028000000000013</c:v>
                </c:pt>
                <c:pt idx="4536">
                  <c:v>48.983000000000004</c:v>
                </c:pt>
                <c:pt idx="4537">
                  <c:v>48.983000000000004</c:v>
                </c:pt>
                <c:pt idx="4538">
                  <c:v>48.938000000000002</c:v>
                </c:pt>
                <c:pt idx="4539">
                  <c:v>48.938000000000002</c:v>
                </c:pt>
                <c:pt idx="4540">
                  <c:v>48.895000000000003</c:v>
                </c:pt>
                <c:pt idx="4541">
                  <c:v>48.895000000000003</c:v>
                </c:pt>
                <c:pt idx="4542">
                  <c:v>48.895000000000003</c:v>
                </c:pt>
                <c:pt idx="4543">
                  <c:v>48.85</c:v>
                </c:pt>
                <c:pt idx="4544">
                  <c:v>48.85</c:v>
                </c:pt>
                <c:pt idx="4545">
                  <c:v>48.805</c:v>
                </c:pt>
                <c:pt idx="4546">
                  <c:v>48.805</c:v>
                </c:pt>
                <c:pt idx="4547">
                  <c:v>48.805</c:v>
                </c:pt>
                <c:pt idx="4548">
                  <c:v>48.762000000000015</c:v>
                </c:pt>
                <c:pt idx="4549">
                  <c:v>48.762000000000015</c:v>
                </c:pt>
                <c:pt idx="4550">
                  <c:v>48.717000000000006</c:v>
                </c:pt>
                <c:pt idx="4551">
                  <c:v>48.717000000000006</c:v>
                </c:pt>
                <c:pt idx="4552">
                  <c:v>48.717000000000006</c:v>
                </c:pt>
                <c:pt idx="4553">
                  <c:v>48.672000000000011</c:v>
                </c:pt>
                <c:pt idx="4554">
                  <c:v>48.672000000000011</c:v>
                </c:pt>
                <c:pt idx="4555">
                  <c:v>48.628000000000014</c:v>
                </c:pt>
                <c:pt idx="4556">
                  <c:v>48.628000000000014</c:v>
                </c:pt>
                <c:pt idx="4557">
                  <c:v>48.628000000000014</c:v>
                </c:pt>
                <c:pt idx="4558">
                  <c:v>48.583000000000006</c:v>
                </c:pt>
                <c:pt idx="4559">
                  <c:v>48.583000000000006</c:v>
                </c:pt>
                <c:pt idx="4560">
                  <c:v>48.538000000000011</c:v>
                </c:pt>
                <c:pt idx="4561">
                  <c:v>48.538000000000011</c:v>
                </c:pt>
                <c:pt idx="4562">
                  <c:v>48.493000000000002</c:v>
                </c:pt>
                <c:pt idx="4563">
                  <c:v>48.493000000000002</c:v>
                </c:pt>
                <c:pt idx="4564">
                  <c:v>48.493000000000002</c:v>
                </c:pt>
                <c:pt idx="4565">
                  <c:v>48.45</c:v>
                </c:pt>
                <c:pt idx="4566">
                  <c:v>48.45</c:v>
                </c:pt>
                <c:pt idx="4567">
                  <c:v>48.45</c:v>
                </c:pt>
                <c:pt idx="4568">
                  <c:v>48.405000000000001</c:v>
                </c:pt>
                <c:pt idx="4569">
                  <c:v>48.405000000000001</c:v>
                </c:pt>
                <c:pt idx="4570">
                  <c:v>48.36</c:v>
                </c:pt>
                <c:pt idx="4571">
                  <c:v>48.36</c:v>
                </c:pt>
                <c:pt idx="4572">
                  <c:v>48.314999999999998</c:v>
                </c:pt>
                <c:pt idx="4573">
                  <c:v>48.314999999999998</c:v>
                </c:pt>
                <c:pt idx="4574">
                  <c:v>48.272000000000013</c:v>
                </c:pt>
                <c:pt idx="4575">
                  <c:v>48.272000000000013</c:v>
                </c:pt>
                <c:pt idx="4576">
                  <c:v>48.272000000000013</c:v>
                </c:pt>
                <c:pt idx="4577">
                  <c:v>48.227000000000011</c:v>
                </c:pt>
                <c:pt idx="4578">
                  <c:v>48.227000000000011</c:v>
                </c:pt>
                <c:pt idx="4579">
                  <c:v>48.182000000000002</c:v>
                </c:pt>
                <c:pt idx="4580">
                  <c:v>48.182000000000002</c:v>
                </c:pt>
                <c:pt idx="4581">
                  <c:v>48.182000000000002</c:v>
                </c:pt>
                <c:pt idx="4582">
                  <c:v>48.137</c:v>
                </c:pt>
                <c:pt idx="4583">
                  <c:v>48.137</c:v>
                </c:pt>
                <c:pt idx="4584">
                  <c:v>48.094000000000001</c:v>
                </c:pt>
                <c:pt idx="4585">
                  <c:v>48.094000000000001</c:v>
                </c:pt>
                <c:pt idx="4586">
                  <c:v>48.094000000000001</c:v>
                </c:pt>
                <c:pt idx="4587">
                  <c:v>48.049000000000007</c:v>
                </c:pt>
                <c:pt idx="4588">
                  <c:v>48.049000000000007</c:v>
                </c:pt>
                <c:pt idx="4589">
                  <c:v>48.004000000000005</c:v>
                </c:pt>
                <c:pt idx="4590">
                  <c:v>48.004000000000005</c:v>
                </c:pt>
                <c:pt idx="4591">
                  <c:v>48.004000000000005</c:v>
                </c:pt>
                <c:pt idx="4592">
                  <c:v>47.959000000000003</c:v>
                </c:pt>
                <c:pt idx="4593">
                  <c:v>47.959000000000003</c:v>
                </c:pt>
                <c:pt idx="4594">
                  <c:v>47.914000000000001</c:v>
                </c:pt>
                <c:pt idx="4595">
                  <c:v>47.914000000000001</c:v>
                </c:pt>
                <c:pt idx="4596">
                  <c:v>47.871000000000002</c:v>
                </c:pt>
                <c:pt idx="4597">
                  <c:v>47.871000000000002</c:v>
                </c:pt>
                <c:pt idx="4598">
                  <c:v>47.871000000000002</c:v>
                </c:pt>
                <c:pt idx="4599">
                  <c:v>47.826000000000001</c:v>
                </c:pt>
                <c:pt idx="4600">
                  <c:v>47.826000000000001</c:v>
                </c:pt>
                <c:pt idx="4601">
                  <c:v>47.781000000000006</c:v>
                </c:pt>
                <c:pt idx="4602">
                  <c:v>47.781000000000006</c:v>
                </c:pt>
                <c:pt idx="4603">
                  <c:v>47.781000000000006</c:v>
                </c:pt>
                <c:pt idx="4604">
                  <c:v>47.736000000000011</c:v>
                </c:pt>
                <c:pt idx="4605">
                  <c:v>47.736000000000011</c:v>
                </c:pt>
                <c:pt idx="4606">
                  <c:v>47.691000000000003</c:v>
                </c:pt>
                <c:pt idx="4607">
                  <c:v>47.691000000000003</c:v>
                </c:pt>
                <c:pt idx="4608">
                  <c:v>47.647000000000006</c:v>
                </c:pt>
                <c:pt idx="4609">
                  <c:v>47.647000000000006</c:v>
                </c:pt>
                <c:pt idx="4610">
                  <c:v>47.647000000000006</c:v>
                </c:pt>
                <c:pt idx="4611">
                  <c:v>47.602000000000011</c:v>
                </c:pt>
                <c:pt idx="4612">
                  <c:v>47.602000000000011</c:v>
                </c:pt>
                <c:pt idx="4613">
                  <c:v>47.557000000000002</c:v>
                </c:pt>
                <c:pt idx="4614">
                  <c:v>47.557000000000002</c:v>
                </c:pt>
                <c:pt idx="4615">
                  <c:v>47.512</c:v>
                </c:pt>
                <c:pt idx="4616">
                  <c:v>47.512</c:v>
                </c:pt>
                <c:pt idx="4617">
                  <c:v>47.512</c:v>
                </c:pt>
                <c:pt idx="4618">
                  <c:v>47.467000000000006</c:v>
                </c:pt>
                <c:pt idx="4619">
                  <c:v>47.467000000000006</c:v>
                </c:pt>
                <c:pt idx="4620">
                  <c:v>47.467000000000006</c:v>
                </c:pt>
                <c:pt idx="4621">
                  <c:v>47.422000000000011</c:v>
                </c:pt>
                <c:pt idx="4622">
                  <c:v>47.422000000000011</c:v>
                </c:pt>
                <c:pt idx="4623">
                  <c:v>47.377000000000002</c:v>
                </c:pt>
                <c:pt idx="4624">
                  <c:v>47.377000000000002</c:v>
                </c:pt>
                <c:pt idx="4625">
                  <c:v>47.334000000000003</c:v>
                </c:pt>
                <c:pt idx="4626">
                  <c:v>47.334000000000003</c:v>
                </c:pt>
                <c:pt idx="4627">
                  <c:v>47.289000000000001</c:v>
                </c:pt>
                <c:pt idx="4628">
                  <c:v>47.289000000000001</c:v>
                </c:pt>
                <c:pt idx="4629">
                  <c:v>47.289000000000001</c:v>
                </c:pt>
                <c:pt idx="4630">
                  <c:v>47.244</c:v>
                </c:pt>
                <c:pt idx="4631">
                  <c:v>47.244</c:v>
                </c:pt>
                <c:pt idx="4632">
                  <c:v>47.244</c:v>
                </c:pt>
                <c:pt idx="4633">
                  <c:v>47.199000000000012</c:v>
                </c:pt>
                <c:pt idx="4634">
                  <c:v>47.199000000000012</c:v>
                </c:pt>
                <c:pt idx="4635">
                  <c:v>47.199000000000012</c:v>
                </c:pt>
                <c:pt idx="4636">
                  <c:v>47.154000000000003</c:v>
                </c:pt>
                <c:pt idx="4637">
                  <c:v>47.109000000000002</c:v>
                </c:pt>
                <c:pt idx="4638">
                  <c:v>47.109000000000002</c:v>
                </c:pt>
                <c:pt idx="4639">
                  <c:v>47.109000000000002</c:v>
                </c:pt>
                <c:pt idx="4640">
                  <c:v>47.064</c:v>
                </c:pt>
                <c:pt idx="4641">
                  <c:v>47.064</c:v>
                </c:pt>
                <c:pt idx="4642">
                  <c:v>47.064</c:v>
                </c:pt>
                <c:pt idx="4643">
                  <c:v>47.019000000000005</c:v>
                </c:pt>
                <c:pt idx="4644">
                  <c:v>47.019000000000005</c:v>
                </c:pt>
                <c:pt idx="4645">
                  <c:v>46.974000000000004</c:v>
                </c:pt>
                <c:pt idx="4646">
                  <c:v>46.974000000000004</c:v>
                </c:pt>
                <c:pt idx="4647">
                  <c:v>46.974000000000004</c:v>
                </c:pt>
                <c:pt idx="4648">
                  <c:v>46.931000000000004</c:v>
                </c:pt>
                <c:pt idx="4649">
                  <c:v>46.931000000000004</c:v>
                </c:pt>
                <c:pt idx="4650">
                  <c:v>46.931000000000004</c:v>
                </c:pt>
                <c:pt idx="4651">
                  <c:v>46.886000000000003</c:v>
                </c:pt>
                <c:pt idx="4652">
                  <c:v>46.886000000000003</c:v>
                </c:pt>
                <c:pt idx="4653">
                  <c:v>46.886000000000003</c:v>
                </c:pt>
                <c:pt idx="4654">
                  <c:v>46.841000000000001</c:v>
                </c:pt>
                <c:pt idx="4655">
                  <c:v>46.841000000000001</c:v>
                </c:pt>
                <c:pt idx="4656">
                  <c:v>46.796000000000021</c:v>
                </c:pt>
                <c:pt idx="4657">
                  <c:v>46.796000000000021</c:v>
                </c:pt>
                <c:pt idx="4658">
                  <c:v>46.751000000000005</c:v>
                </c:pt>
                <c:pt idx="4659">
                  <c:v>46.751000000000005</c:v>
                </c:pt>
                <c:pt idx="4660">
                  <c:v>46.751000000000005</c:v>
                </c:pt>
                <c:pt idx="4661">
                  <c:v>46.751000000000005</c:v>
                </c:pt>
                <c:pt idx="4662">
                  <c:v>46.706000000000003</c:v>
                </c:pt>
                <c:pt idx="4663">
                  <c:v>46.706000000000003</c:v>
                </c:pt>
                <c:pt idx="4664">
                  <c:v>46.661000000000001</c:v>
                </c:pt>
                <c:pt idx="4665">
                  <c:v>46.661000000000001</c:v>
                </c:pt>
                <c:pt idx="4666">
                  <c:v>46.661000000000001</c:v>
                </c:pt>
                <c:pt idx="4667">
                  <c:v>46.616</c:v>
                </c:pt>
                <c:pt idx="4668">
                  <c:v>46.616</c:v>
                </c:pt>
                <c:pt idx="4669">
                  <c:v>46.571000000000005</c:v>
                </c:pt>
                <c:pt idx="4670">
                  <c:v>46.571000000000005</c:v>
                </c:pt>
                <c:pt idx="4671">
                  <c:v>46.571000000000005</c:v>
                </c:pt>
                <c:pt idx="4672">
                  <c:v>46.526000000000003</c:v>
                </c:pt>
                <c:pt idx="4673">
                  <c:v>46.526000000000003</c:v>
                </c:pt>
                <c:pt idx="4674">
                  <c:v>46.526000000000003</c:v>
                </c:pt>
                <c:pt idx="4675">
                  <c:v>46.481000000000002</c:v>
                </c:pt>
                <c:pt idx="4676">
                  <c:v>46.481000000000002</c:v>
                </c:pt>
                <c:pt idx="4677">
                  <c:v>46.436</c:v>
                </c:pt>
                <c:pt idx="4678">
                  <c:v>46.436</c:v>
                </c:pt>
                <c:pt idx="4679">
                  <c:v>46.436</c:v>
                </c:pt>
                <c:pt idx="4680">
                  <c:v>46.391000000000005</c:v>
                </c:pt>
                <c:pt idx="4681">
                  <c:v>46.391000000000005</c:v>
                </c:pt>
                <c:pt idx="4682">
                  <c:v>46.346000000000004</c:v>
                </c:pt>
                <c:pt idx="4683">
                  <c:v>46.346000000000004</c:v>
                </c:pt>
                <c:pt idx="4684">
                  <c:v>46.346000000000004</c:v>
                </c:pt>
                <c:pt idx="4685">
                  <c:v>46.301000000000002</c:v>
                </c:pt>
                <c:pt idx="4686">
                  <c:v>46.301000000000002</c:v>
                </c:pt>
                <c:pt idx="4687">
                  <c:v>46.301000000000002</c:v>
                </c:pt>
                <c:pt idx="4688">
                  <c:v>46.256</c:v>
                </c:pt>
                <c:pt idx="4689">
                  <c:v>46.256</c:v>
                </c:pt>
                <c:pt idx="4690">
                  <c:v>46.256</c:v>
                </c:pt>
                <c:pt idx="4691">
                  <c:v>46.211000000000006</c:v>
                </c:pt>
                <c:pt idx="4692">
                  <c:v>46.211000000000006</c:v>
                </c:pt>
                <c:pt idx="4693">
                  <c:v>46.166000000000011</c:v>
                </c:pt>
                <c:pt idx="4694">
                  <c:v>46.166000000000011</c:v>
                </c:pt>
                <c:pt idx="4695">
                  <c:v>46.166000000000011</c:v>
                </c:pt>
                <c:pt idx="4696">
                  <c:v>46.121000000000002</c:v>
                </c:pt>
                <c:pt idx="4697">
                  <c:v>46.121000000000002</c:v>
                </c:pt>
                <c:pt idx="4698">
                  <c:v>46.076000000000001</c:v>
                </c:pt>
                <c:pt idx="4699">
                  <c:v>46.076000000000001</c:v>
                </c:pt>
                <c:pt idx="4700">
                  <c:v>46.076000000000001</c:v>
                </c:pt>
                <c:pt idx="4701">
                  <c:v>46.031000000000006</c:v>
                </c:pt>
                <c:pt idx="4702">
                  <c:v>46.031000000000006</c:v>
                </c:pt>
                <c:pt idx="4703">
                  <c:v>46.031000000000006</c:v>
                </c:pt>
                <c:pt idx="4704">
                  <c:v>45.986000000000004</c:v>
                </c:pt>
                <c:pt idx="4705">
                  <c:v>45.986000000000004</c:v>
                </c:pt>
                <c:pt idx="4706">
                  <c:v>45.941000000000003</c:v>
                </c:pt>
                <c:pt idx="4707">
                  <c:v>45.941000000000003</c:v>
                </c:pt>
                <c:pt idx="4708">
                  <c:v>45.941000000000003</c:v>
                </c:pt>
                <c:pt idx="4709">
                  <c:v>45.896000000000001</c:v>
                </c:pt>
                <c:pt idx="4710">
                  <c:v>45.896000000000001</c:v>
                </c:pt>
                <c:pt idx="4711">
                  <c:v>45.896000000000001</c:v>
                </c:pt>
                <c:pt idx="4712">
                  <c:v>45.850999999999999</c:v>
                </c:pt>
                <c:pt idx="4713">
                  <c:v>45.850999999999999</c:v>
                </c:pt>
                <c:pt idx="4714">
                  <c:v>45.806000000000004</c:v>
                </c:pt>
                <c:pt idx="4715">
                  <c:v>45.806000000000004</c:v>
                </c:pt>
                <c:pt idx="4716">
                  <c:v>45.806000000000004</c:v>
                </c:pt>
                <c:pt idx="4717">
                  <c:v>45.806000000000004</c:v>
                </c:pt>
                <c:pt idx="4718">
                  <c:v>45.761000000000003</c:v>
                </c:pt>
                <c:pt idx="4719">
                  <c:v>45.761000000000003</c:v>
                </c:pt>
                <c:pt idx="4720">
                  <c:v>45.761000000000003</c:v>
                </c:pt>
                <c:pt idx="4721">
                  <c:v>45.714000000000006</c:v>
                </c:pt>
                <c:pt idx="4722">
                  <c:v>45.714000000000006</c:v>
                </c:pt>
                <c:pt idx="4723">
                  <c:v>45.714000000000006</c:v>
                </c:pt>
                <c:pt idx="4724">
                  <c:v>45.669000000000011</c:v>
                </c:pt>
                <c:pt idx="4725">
                  <c:v>45.624000000000002</c:v>
                </c:pt>
                <c:pt idx="4726">
                  <c:v>45.624000000000002</c:v>
                </c:pt>
                <c:pt idx="4727">
                  <c:v>45.624000000000002</c:v>
                </c:pt>
                <c:pt idx="4728">
                  <c:v>45.579000000000001</c:v>
                </c:pt>
                <c:pt idx="4729">
                  <c:v>45.579000000000001</c:v>
                </c:pt>
                <c:pt idx="4730">
                  <c:v>45.579000000000001</c:v>
                </c:pt>
                <c:pt idx="4731">
                  <c:v>45.534000000000006</c:v>
                </c:pt>
                <c:pt idx="4732">
                  <c:v>45.534000000000006</c:v>
                </c:pt>
                <c:pt idx="4733">
                  <c:v>45.534000000000006</c:v>
                </c:pt>
                <c:pt idx="4734">
                  <c:v>45.489000000000004</c:v>
                </c:pt>
                <c:pt idx="4735">
                  <c:v>45.489000000000004</c:v>
                </c:pt>
                <c:pt idx="4736">
                  <c:v>45.489000000000004</c:v>
                </c:pt>
                <c:pt idx="4737">
                  <c:v>45.444000000000003</c:v>
                </c:pt>
                <c:pt idx="4738">
                  <c:v>45.444000000000003</c:v>
                </c:pt>
                <c:pt idx="4739">
                  <c:v>45.399000000000001</c:v>
                </c:pt>
                <c:pt idx="4740">
                  <c:v>45.399000000000001</c:v>
                </c:pt>
                <c:pt idx="4741">
                  <c:v>45.399000000000001</c:v>
                </c:pt>
                <c:pt idx="4742">
                  <c:v>45.353999999999999</c:v>
                </c:pt>
                <c:pt idx="4743">
                  <c:v>45.353999999999999</c:v>
                </c:pt>
                <c:pt idx="4744">
                  <c:v>45.353999999999999</c:v>
                </c:pt>
                <c:pt idx="4745">
                  <c:v>45.307000000000002</c:v>
                </c:pt>
                <c:pt idx="4746">
                  <c:v>45.307000000000002</c:v>
                </c:pt>
                <c:pt idx="4747">
                  <c:v>45.262000000000015</c:v>
                </c:pt>
                <c:pt idx="4748">
                  <c:v>45.262000000000015</c:v>
                </c:pt>
                <c:pt idx="4749">
                  <c:v>45.262000000000015</c:v>
                </c:pt>
                <c:pt idx="4750">
                  <c:v>45.217000000000006</c:v>
                </c:pt>
                <c:pt idx="4751">
                  <c:v>45.217000000000006</c:v>
                </c:pt>
                <c:pt idx="4752">
                  <c:v>45.217000000000006</c:v>
                </c:pt>
                <c:pt idx="4753">
                  <c:v>45.172000000000011</c:v>
                </c:pt>
                <c:pt idx="4754">
                  <c:v>45.172000000000011</c:v>
                </c:pt>
                <c:pt idx="4755">
                  <c:v>45.172000000000011</c:v>
                </c:pt>
                <c:pt idx="4756">
                  <c:v>45.127000000000002</c:v>
                </c:pt>
                <c:pt idx="4757">
                  <c:v>45.127000000000002</c:v>
                </c:pt>
                <c:pt idx="4758">
                  <c:v>45.082000000000001</c:v>
                </c:pt>
                <c:pt idx="4759">
                  <c:v>45.082000000000001</c:v>
                </c:pt>
                <c:pt idx="4760">
                  <c:v>45.082000000000001</c:v>
                </c:pt>
                <c:pt idx="4761">
                  <c:v>45.082000000000001</c:v>
                </c:pt>
                <c:pt idx="4762">
                  <c:v>45.036000000000001</c:v>
                </c:pt>
                <c:pt idx="4763">
                  <c:v>45.036000000000001</c:v>
                </c:pt>
                <c:pt idx="4764">
                  <c:v>44.991</c:v>
                </c:pt>
                <c:pt idx="4765">
                  <c:v>44.991</c:v>
                </c:pt>
                <c:pt idx="4766">
                  <c:v>44.991</c:v>
                </c:pt>
                <c:pt idx="4767">
                  <c:v>44.946000000000005</c:v>
                </c:pt>
                <c:pt idx="4768">
                  <c:v>44.946000000000005</c:v>
                </c:pt>
                <c:pt idx="4769">
                  <c:v>44.946000000000005</c:v>
                </c:pt>
                <c:pt idx="4770">
                  <c:v>44.901000000000003</c:v>
                </c:pt>
                <c:pt idx="4771">
                  <c:v>44.901000000000003</c:v>
                </c:pt>
                <c:pt idx="4772">
                  <c:v>44.901000000000003</c:v>
                </c:pt>
                <c:pt idx="4773">
                  <c:v>44.856000000000002</c:v>
                </c:pt>
                <c:pt idx="4774">
                  <c:v>44.856000000000002</c:v>
                </c:pt>
                <c:pt idx="4775">
                  <c:v>44.809000000000005</c:v>
                </c:pt>
                <c:pt idx="4776">
                  <c:v>44.809000000000005</c:v>
                </c:pt>
                <c:pt idx="4777">
                  <c:v>44.809000000000005</c:v>
                </c:pt>
                <c:pt idx="4778">
                  <c:v>44.764000000000003</c:v>
                </c:pt>
                <c:pt idx="4779">
                  <c:v>44.764000000000003</c:v>
                </c:pt>
                <c:pt idx="4780">
                  <c:v>44.719000000000001</c:v>
                </c:pt>
                <c:pt idx="4781">
                  <c:v>44.719000000000001</c:v>
                </c:pt>
                <c:pt idx="4782">
                  <c:v>44.719000000000001</c:v>
                </c:pt>
                <c:pt idx="4783">
                  <c:v>44.719000000000001</c:v>
                </c:pt>
                <c:pt idx="4784">
                  <c:v>44.674000000000007</c:v>
                </c:pt>
                <c:pt idx="4785">
                  <c:v>44.674000000000007</c:v>
                </c:pt>
                <c:pt idx="4786">
                  <c:v>44.674000000000007</c:v>
                </c:pt>
                <c:pt idx="4787">
                  <c:v>44.627000000000002</c:v>
                </c:pt>
                <c:pt idx="4788">
                  <c:v>44.627000000000002</c:v>
                </c:pt>
                <c:pt idx="4789">
                  <c:v>44.582000000000001</c:v>
                </c:pt>
                <c:pt idx="4790">
                  <c:v>44.582000000000001</c:v>
                </c:pt>
                <c:pt idx="4791">
                  <c:v>44.582000000000001</c:v>
                </c:pt>
                <c:pt idx="4792">
                  <c:v>44.537000000000006</c:v>
                </c:pt>
                <c:pt idx="4793">
                  <c:v>44.537000000000006</c:v>
                </c:pt>
                <c:pt idx="4794">
                  <c:v>44.537000000000006</c:v>
                </c:pt>
                <c:pt idx="4795">
                  <c:v>44.492000000000012</c:v>
                </c:pt>
                <c:pt idx="4796">
                  <c:v>44.492000000000012</c:v>
                </c:pt>
                <c:pt idx="4797">
                  <c:v>44.445</c:v>
                </c:pt>
                <c:pt idx="4798">
                  <c:v>44.445</c:v>
                </c:pt>
                <c:pt idx="4799">
                  <c:v>44.445</c:v>
                </c:pt>
                <c:pt idx="4800">
                  <c:v>44.4</c:v>
                </c:pt>
                <c:pt idx="4801">
                  <c:v>44.4</c:v>
                </c:pt>
                <c:pt idx="4802">
                  <c:v>44.4</c:v>
                </c:pt>
                <c:pt idx="4803">
                  <c:v>44.354999999999997</c:v>
                </c:pt>
                <c:pt idx="4804">
                  <c:v>44.354999999999997</c:v>
                </c:pt>
                <c:pt idx="4805">
                  <c:v>44.354999999999997</c:v>
                </c:pt>
                <c:pt idx="4806">
                  <c:v>44.31</c:v>
                </c:pt>
                <c:pt idx="4807">
                  <c:v>44.31</c:v>
                </c:pt>
                <c:pt idx="4808">
                  <c:v>44.31</c:v>
                </c:pt>
                <c:pt idx="4809">
                  <c:v>44.263000000000012</c:v>
                </c:pt>
                <c:pt idx="4810">
                  <c:v>44.263000000000012</c:v>
                </c:pt>
                <c:pt idx="4811">
                  <c:v>44.263000000000012</c:v>
                </c:pt>
                <c:pt idx="4812">
                  <c:v>44.218000000000011</c:v>
                </c:pt>
                <c:pt idx="4813">
                  <c:v>44.218000000000011</c:v>
                </c:pt>
                <c:pt idx="4814">
                  <c:v>44.218000000000011</c:v>
                </c:pt>
                <c:pt idx="4815">
                  <c:v>44.173000000000002</c:v>
                </c:pt>
                <c:pt idx="4816">
                  <c:v>44.173000000000002</c:v>
                </c:pt>
                <c:pt idx="4817">
                  <c:v>44.173000000000002</c:v>
                </c:pt>
                <c:pt idx="4818">
                  <c:v>44.127000000000002</c:v>
                </c:pt>
                <c:pt idx="4819">
                  <c:v>44.127000000000002</c:v>
                </c:pt>
                <c:pt idx="4820">
                  <c:v>44.127000000000002</c:v>
                </c:pt>
                <c:pt idx="4821">
                  <c:v>44.082000000000001</c:v>
                </c:pt>
                <c:pt idx="4822">
                  <c:v>44.082000000000001</c:v>
                </c:pt>
                <c:pt idx="4823">
                  <c:v>44.082000000000001</c:v>
                </c:pt>
                <c:pt idx="4824">
                  <c:v>44.037000000000006</c:v>
                </c:pt>
                <c:pt idx="4825">
                  <c:v>44.037000000000006</c:v>
                </c:pt>
                <c:pt idx="4826">
                  <c:v>44.037000000000006</c:v>
                </c:pt>
                <c:pt idx="4827">
                  <c:v>43.99</c:v>
                </c:pt>
                <c:pt idx="4828">
                  <c:v>43.99</c:v>
                </c:pt>
                <c:pt idx="4829">
                  <c:v>43.99</c:v>
                </c:pt>
                <c:pt idx="4830">
                  <c:v>43.945</c:v>
                </c:pt>
                <c:pt idx="4831">
                  <c:v>43.945</c:v>
                </c:pt>
                <c:pt idx="4832">
                  <c:v>43.945</c:v>
                </c:pt>
                <c:pt idx="4833">
                  <c:v>43.945</c:v>
                </c:pt>
                <c:pt idx="4834">
                  <c:v>43.9</c:v>
                </c:pt>
                <c:pt idx="4835">
                  <c:v>43.9</c:v>
                </c:pt>
                <c:pt idx="4836">
                  <c:v>43.853000000000002</c:v>
                </c:pt>
                <c:pt idx="4837">
                  <c:v>43.853000000000002</c:v>
                </c:pt>
                <c:pt idx="4838">
                  <c:v>43.853000000000002</c:v>
                </c:pt>
                <c:pt idx="4839">
                  <c:v>43.808</c:v>
                </c:pt>
                <c:pt idx="4840">
                  <c:v>43.808</c:v>
                </c:pt>
                <c:pt idx="4841">
                  <c:v>43.808</c:v>
                </c:pt>
                <c:pt idx="4842">
                  <c:v>43.808</c:v>
                </c:pt>
                <c:pt idx="4843">
                  <c:v>43.763000000000012</c:v>
                </c:pt>
                <c:pt idx="4844">
                  <c:v>43.763000000000012</c:v>
                </c:pt>
                <c:pt idx="4845">
                  <c:v>43.763000000000012</c:v>
                </c:pt>
                <c:pt idx="4846">
                  <c:v>43.716000000000001</c:v>
                </c:pt>
                <c:pt idx="4847">
                  <c:v>43.716000000000001</c:v>
                </c:pt>
                <c:pt idx="4848">
                  <c:v>43.716000000000001</c:v>
                </c:pt>
                <c:pt idx="4849">
                  <c:v>43.671000000000006</c:v>
                </c:pt>
                <c:pt idx="4850">
                  <c:v>43.671000000000006</c:v>
                </c:pt>
                <c:pt idx="4851">
                  <c:v>43.671000000000006</c:v>
                </c:pt>
                <c:pt idx="4852">
                  <c:v>43.624000000000002</c:v>
                </c:pt>
                <c:pt idx="4853">
                  <c:v>43.624000000000002</c:v>
                </c:pt>
                <c:pt idx="4854">
                  <c:v>43.624000000000002</c:v>
                </c:pt>
                <c:pt idx="4855">
                  <c:v>43.579000000000001</c:v>
                </c:pt>
                <c:pt idx="4856">
                  <c:v>43.579000000000001</c:v>
                </c:pt>
                <c:pt idx="4857">
                  <c:v>43.579000000000001</c:v>
                </c:pt>
                <c:pt idx="4858">
                  <c:v>43.534000000000006</c:v>
                </c:pt>
                <c:pt idx="4859">
                  <c:v>43.534000000000006</c:v>
                </c:pt>
                <c:pt idx="4860">
                  <c:v>43.534000000000006</c:v>
                </c:pt>
                <c:pt idx="4861">
                  <c:v>43.488</c:v>
                </c:pt>
                <c:pt idx="4862">
                  <c:v>43.488</c:v>
                </c:pt>
                <c:pt idx="4863">
                  <c:v>43.488</c:v>
                </c:pt>
                <c:pt idx="4864">
                  <c:v>43.443000000000005</c:v>
                </c:pt>
                <c:pt idx="4865">
                  <c:v>43.443000000000005</c:v>
                </c:pt>
                <c:pt idx="4866">
                  <c:v>43.443000000000005</c:v>
                </c:pt>
                <c:pt idx="4867">
                  <c:v>43.396000000000001</c:v>
                </c:pt>
                <c:pt idx="4868">
                  <c:v>43.396000000000001</c:v>
                </c:pt>
                <c:pt idx="4869">
                  <c:v>43.396000000000001</c:v>
                </c:pt>
                <c:pt idx="4870">
                  <c:v>43.396000000000001</c:v>
                </c:pt>
                <c:pt idx="4871">
                  <c:v>43.350999999999999</c:v>
                </c:pt>
                <c:pt idx="4872">
                  <c:v>43.350999999999999</c:v>
                </c:pt>
                <c:pt idx="4873">
                  <c:v>43.350999999999999</c:v>
                </c:pt>
                <c:pt idx="4874">
                  <c:v>43.306000000000004</c:v>
                </c:pt>
                <c:pt idx="4875">
                  <c:v>43.306000000000004</c:v>
                </c:pt>
                <c:pt idx="4876">
                  <c:v>43.306000000000004</c:v>
                </c:pt>
                <c:pt idx="4877">
                  <c:v>43.259</c:v>
                </c:pt>
                <c:pt idx="4878">
                  <c:v>43.259</c:v>
                </c:pt>
                <c:pt idx="4879">
                  <c:v>43.259</c:v>
                </c:pt>
                <c:pt idx="4880">
                  <c:v>43.259</c:v>
                </c:pt>
                <c:pt idx="4881">
                  <c:v>43.214000000000006</c:v>
                </c:pt>
                <c:pt idx="4882">
                  <c:v>43.214000000000006</c:v>
                </c:pt>
                <c:pt idx="4883">
                  <c:v>43.214000000000006</c:v>
                </c:pt>
                <c:pt idx="4884">
                  <c:v>43.167000000000002</c:v>
                </c:pt>
                <c:pt idx="4885">
                  <c:v>43.167000000000002</c:v>
                </c:pt>
                <c:pt idx="4886">
                  <c:v>43.167000000000002</c:v>
                </c:pt>
                <c:pt idx="4887">
                  <c:v>43.122000000000014</c:v>
                </c:pt>
                <c:pt idx="4888">
                  <c:v>43.122000000000014</c:v>
                </c:pt>
                <c:pt idx="4889">
                  <c:v>43.122000000000014</c:v>
                </c:pt>
                <c:pt idx="4890">
                  <c:v>43.075000000000003</c:v>
                </c:pt>
                <c:pt idx="4891">
                  <c:v>43.075000000000003</c:v>
                </c:pt>
                <c:pt idx="4892">
                  <c:v>43.075000000000003</c:v>
                </c:pt>
                <c:pt idx="4893">
                  <c:v>43.075000000000003</c:v>
                </c:pt>
                <c:pt idx="4894">
                  <c:v>43.075000000000003</c:v>
                </c:pt>
                <c:pt idx="4895">
                  <c:v>43.03</c:v>
                </c:pt>
                <c:pt idx="4896">
                  <c:v>43.03</c:v>
                </c:pt>
                <c:pt idx="4897">
                  <c:v>43.03</c:v>
                </c:pt>
                <c:pt idx="4898">
                  <c:v>42.984000000000002</c:v>
                </c:pt>
                <c:pt idx="4899">
                  <c:v>42.984000000000002</c:v>
                </c:pt>
                <c:pt idx="4900">
                  <c:v>42.984000000000002</c:v>
                </c:pt>
                <c:pt idx="4901">
                  <c:v>42.984000000000002</c:v>
                </c:pt>
                <c:pt idx="4902">
                  <c:v>42.939</c:v>
                </c:pt>
                <c:pt idx="4903">
                  <c:v>42.939</c:v>
                </c:pt>
                <c:pt idx="4904">
                  <c:v>42.939</c:v>
                </c:pt>
                <c:pt idx="4905">
                  <c:v>42.892000000000003</c:v>
                </c:pt>
                <c:pt idx="4906">
                  <c:v>42.892000000000003</c:v>
                </c:pt>
                <c:pt idx="4907">
                  <c:v>42.892000000000003</c:v>
                </c:pt>
                <c:pt idx="4908">
                  <c:v>42.892000000000003</c:v>
                </c:pt>
                <c:pt idx="4909">
                  <c:v>42.847000000000001</c:v>
                </c:pt>
                <c:pt idx="4910">
                  <c:v>42.847000000000001</c:v>
                </c:pt>
                <c:pt idx="4911">
                  <c:v>42.847000000000001</c:v>
                </c:pt>
                <c:pt idx="4912">
                  <c:v>42.8</c:v>
                </c:pt>
                <c:pt idx="4913">
                  <c:v>42.8</c:v>
                </c:pt>
                <c:pt idx="4914">
                  <c:v>42.8</c:v>
                </c:pt>
                <c:pt idx="4915">
                  <c:v>42.755000000000003</c:v>
                </c:pt>
                <c:pt idx="4916">
                  <c:v>42.755000000000003</c:v>
                </c:pt>
                <c:pt idx="4917">
                  <c:v>42.755000000000003</c:v>
                </c:pt>
                <c:pt idx="4918">
                  <c:v>42.755000000000003</c:v>
                </c:pt>
                <c:pt idx="4919">
                  <c:v>42.708000000000013</c:v>
                </c:pt>
                <c:pt idx="4920">
                  <c:v>42.708000000000013</c:v>
                </c:pt>
                <c:pt idx="4921">
                  <c:v>42.708000000000013</c:v>
                </c:pt>
                <c:pt idx="4922">
                  <c:v>42.708000000000013</c:v>
                </c:pt>
                <c:pt idx="4923">
                  <c:v>42.663000000000011</c:v>
                </c:pt>
                <c:pt idx="4924">
                  <c:v>42.663000000000011</c:v>
                </c:pt>
                <c:pt idx="4925">
                  <c:v>42.663000000000011</c:v>
                </c:pt>
                <c:pt idx="4926">
                  <c:v>42.616</c:v>
                </c:pt>
                <c:pt idx="4927">
                  <c:v>42.616</c:v>
                </c:pt>
                <c:pt idx="4928">
                  <c:v>42.616</c:v>
                </c:pt>
                <c:pt idx="4929">
                  <c:v>42.616</c:v>
                </c:pt>
                <c:pt idx="4930">
                  <c:v>42.57</c:v>
                </c:pt>
                <c:pt idx="4931">
                  <c:v>42.57</c:v>
                </c:pt>
                <c:pt idx="4932">
                  <c:v>42.57</c:v>
                </c:pt>
                <c:pt idx="4933">
                  <c:v>42.57</c:v>
                </c:pt>
                <c:pt idx="4934">
                  <c:v>42.525000000000013</c:v>
                </c:pt>
                <c:pt idx="4935">
                  <c:v>42.525000000000013</c:v>
                </c:pt>
                <c:pt idx="4936">
                  <c:v>42.525000000000013</c:v>
                </c:pt>
                <c:pt idx="4937">
                  <c:v>42.525000000000013</c:v>
                </c:pt>
                <c:pt idx="4938">
                  <c:v>42.478000000000002</c:v>
                </c:pt>
                <c:pt idx="4939">
                  <c:v>42.478000000000002</c:v>
                </c:pt>
                <c:pt idx="4940">
                  <c:v>42.478000000000002</c:v>
                </c:pt>
                <c:pt idx="4941">
                  <c:v>42.433</c:v>
                </c:pt>
                <c:pt idx="4942">
                  <c:v>42.433</c:v>
                </c:pt>
                <c:pt idx="4943">
                  <c:v>42.433</c:v>
                </c:pt>
                <c:pt idx="4944">
                  <c:v>42.433</c:v>
                </c:pt>
                <c:pt idx="4945">
                  <c:v>42.386000000000003</c:v>
                </c:pt>
                <c:pt idx="4946">
                  <c:v>42.386000000000003</c:v>
                </c:pt>
                <c:pt idx="4947">
                  <c:v>42.386000000000003</c:v>
                </c:pt>
                <c:pt idx="4948">
                  <c:v>42.341000000000001</c:v>
                </c:pt>
                <c:pt idx="4949">
                  <c:v>42.341000000000001</c:v>
                </c:pt>
                <c:pt idx="4950">
                  <c:v>42.341000000000001</c:v>
                </c:pt>
                <c:pt idx="4951">
                  <c:v>42.341000000000001</c:v>
                </c:pt>
                <c:pt idx="4952">
                  <c:v>42.294000000000011</c:v>
                </c:pt>
                <c:pt idx="4953">
                  <c:v>42.294000000000011</c:v>
                </c:pt>
                <c:pt idx="4954">
                  <c:v>42.294000000000011</c:v>
                </c:pt>
                <c:pt idx="4955">
                  <c:v>42.294000000000011</c:v>
                </c:pt>
                <c:pt idx="4956">
                  <c:v>42.247</c:v>
                </c:pt>
                <c:pt idx="4957">
                  <c:v>42.247</c:v>
                </c:pt>
                <c:pt idx="4958">
                  <c:v>42.247</c:v>
                </c:pt>
                <c:pt idx="4959">
                  <c:v>42.202000000000012</c:v>
                </c:pt>
                <c:pt idx="4960">
                  <c:v>42.202000000000012</c:v>
                </c:pt>
                <c:pt idx="4961">
                  <c:v>42.202000000000012</c:v>
                </c:pt>
                <c:pt idx="4962">
                  <c:v>42.202000000000012</c:v>
                </c:pt>
                <c:pt idx="4963">
                  <c:v>42.202000000000012</c:v>
                </c:pt>
                <c:pt idx="4964">
                  <c:v>42.156000000000006</c:v>
                </c:pt>
                <c:pt idx="4965">
                  <c:v>42.156000000000006</c:v>
                </c:pt>
                <c:pt idx="4966">
                  <c:v>42.156000000000006</c:v>
                </c:pt>
                <c:pt idx="4967">
                  <c:v>42.109000000000002</c:v>
                </c:pt>
                <c:pt idx="4968">
                  <c:v>42.109000000000002</c:v>
                </c:pt>
                <c:pt idx="4969">
                  <c:v>42.109000000000002</c:v>
                </c:pt>
                <c:pt idx="4970">
                  <c:v>42.109000000000002</c:v>
                </c:pt>
                <c:pt idx="4971">
                  <c:v>42.064</c:v>
                </c:pt>
                <c:pt idx="4972">
                  <c:v>42.064</c:v>
                </c:pt>
                <c:pt idx="4973">
                  <c:v>42.064</c:v>
                </c:pt>
                <c:pt idx="4974">
                  <c:v>42.064</c:v>
                </c:pt>
                <c:pt idx="4975">
                  <c:v>42.017000000000003</c:v>
                </c:pt>
                <c:pt idx="4976">
                  <c:v>42.017000000000003</c:v>
                </c:pt>
                <c:pt idx="4977">
                  <c:v>42.017000000000003</c:v>
                </c:pt>
                <c:pt idx="4978">
                  <c:v>42.017000000000003</c:v>
                </c:pt>
                <c:pt idx="4979">
                  <c:v>41.97</c:v>
                </c:pt>
                <c:pt idx="4980">
                  <c:v>41.97</c:v>
                </c:pt>
                <c:pt idx="4981">
                  <c:v>41.925000000000011</c:v>
                </c:pt>
                <c:pt idx="4982">
                  <c:v>41.925000000000011</c:v>
                </c:pt>
                <c:pt idx="4983">
                  <c:v>41.925000000000011</c:v>
                </c:pt>
                <c:pt idx="4984">
                  <c:v>41.925000000000011</c:v>
                </c:pt>
                <c:pt idx="4985">
                  <c:v>41.925000000000011</c:v>
                </c:pt>
                <c:pt idx="4986">
                  <c:v>41.878</c:v>
                </c:pt>
                <c:pt idx="4987">
                  <c:v>41.878</c:v>
                </c:pt>
                <c:pt idx="4988">
                  <c:v>41.878</c:v>
                </c:pt>
                <c:pt idx="4989">
                  <c:v>41.878</c:v>
                </c:pt>
                <c:pt idx="4990">
                  <c:v>41.832000000000001</c:v>
                </c:pt>
                <c:pt idx="4991">
                  <c:v>41.832000000000001</c:v>
                </c:pt>
                <c:pt idx="4992">
                  <c:v>41.832000000000001</c:v>
                </c:pt>
                <c:pt idx="4993">
                  <c:v>41.787000000000006</c:v>
                </c:pt>
                <c:pt idx="4994">
                  <c:v>41.787000000000006</c:v>
                </c:pt>
                <c:pt idx="4995">
                  <c:v>41.787000000000006</c:v>
                </c:pt>
                <c:pt idx="4996">
                  <c:v>41.787000000000006</c:v>
                </c:pt>
                <c:pt idx="4997">
                  <c:v>41.74</c:v>
                </c:pt>
                <c:pt idx="4998">
                  <c:v>41.74</c:v>
                </c:pt>
                <c:pt idx="4999">
                  <c:v>41.74</c:v>
                </c:pt>
                <c:pt idx="5000">
                  <c:v>41.74</c:v>
                </c:pt>
                <c:pt idx="5001">
                  <c:v>41.693000000000012</c:v>
                </c:pt>
                <c:pt idx="5002">
                  <c:v>41.693000000000012</c:v>
                </c:pt>
                <c:pt idx="5003">
                  <c:v>41.693000000000012</c:v>
                </c:pt>
                <c:pt idx="5004">
                  <c:v>41.693000000000012</c:v>
                </c:pt>
                <c:pt idx="5005">
                  <c:v>41.693000000000012</c:v>
                </c:pt>
                <c:pt idx="5006">
                  <c:v>41.648000000000003</c:v>
                </c:pt>
                <c:pt idx="5007">
                  <c:v>41.648000000000003</c:v>
                </c:pt>
                <c:pt idx="5008">
                  <c:v>41.648000000000003</c:v>
                </c:pt>
                <c:pt idx="5009">
                  <c:v>41.601000000000006</c:v>
                </c:pt>
                <c:pt idx="5010">
                  <c:v>41.601000000000006</c:v>
                </c:pt>
                <c:pt idx="5011">
                  <c:v>41.601000000000006</c:v>
                </c:pt>
                <c:pt idx="5012">
                  <c:v>41.554000000000002</c:v>
                </c:pt>
                <c:pt idx="5013">
                  <c:v>41.554000000000002</c:v>
                </c:pt>
                <c:pt idx="5014">
                  <c:v>41.554000000000002</c:v>
                </c:pt>
                <c:pt idx="5015">
                  <c:v>41.554000000000002</c:v>
                </c:pt>
                <c:pt idx="5016">
                  <c:v>41.508000000000003</c:v>
                </c:pt>
                <c:pt idx="5017">
                  <c:v>41.508000000000003</c:v>
                </c:pt>
                <c:pt idx="5018">
                  <c:v>41.508000000000003</c:v>
                </c:pt>
                <c:pt idx="5019">
                  <c:v>41.508000000000003</c:v>
                </c:pt>
                <c:pt idx="5020">
                  <c:v>41.463000000000001</c:v>
                </c:pt>
                <c:pt idx="5021">
                  <c:v>41.463000000000001</c:v>
                </c:pt>
                <c:pt idx="5022">
                  <c:v>41.463000000000001</c:v>
                </c:pt>
                <c:pt idx="5023">
                  <c:v>41.463000000000001</c:v>
                </c:pt>
                <c:pt idx="5024">
                  <c:v>41.416000000000004</c:v>
                </c:pt>
                <c:pt idx="5025">
                  <c:v>41.416000000000004</c:v>
                </c:pt>
                <c:pt idx="5026">
                  <c:v>41.416000000000004</c:v>
                </c:pt>
                <c:pt idx="5027">
                  <c:v>41.369</c:v>
                </c:pt>
                <c:pt idx="5028">
                  <c:v>41.369</c:v>
                </c:pt>
                <c:pt idx="5029">
                  <c:v>41.369</c:v>
                </c:pt>
                <c:pt idx="5030">
                  <c:v>41.369</c:v>
                </c:pt>
                <c:pt idx="5031">
                  <c:v>41.369</c:v>
                </c:pt>
                <c:pt idx="5032">
                  <c:v>41.322000000000003</c:v>
                </c:pt>
                <c:pt idx="5033">
                  <c:v>41.322000000000003</c:v>
                </c:pt>
                <c:pt idx="5034">
                  <c:v>41.322000000000003</c:v>
                </c:pt>
                <c:pt idx="5035">
                  <c:v>41.322000000000003</c:v>
                </c:pt>
                <c:pt idx="5036">
                  <c:v>41.277000000000001</c:v>
                </c:pt>
                <c:pt idx="5037">
                  <c:v>41.277000000000001</c:v>
                </c:pt>
                <c:pt idx="5038">
                  <c:v>41.277000000000001</c:v>
                </c:pt>
                <c:pt idx="5039">
                  <c:v>41.277000000000001</c:v>
                </c:pt>
                <c:pt idx="5040">
                  <c:v>41.230000000000011</c:v>
                </c:pt>
                <c:pt idx="5041">
                  <c:v>41.230000000000011</c:v>
                </c:pt>
                <c:pt idx="5042">
                  <c:v>41.230000000000011</c:v>
                </c:pt>
                <c:pt idx="5043">
                  <c:v>41.184000000000005</c:v>
                </c:pt>
                <c:pt idx="5044">
                  <c:v>41.184000000000005</c:v>
                </c:pt>
                <c:pt idx="5045">
                  <c:v>41.184000000000005</c:v>
                </c:pt>
                <c:pt idx="5046">
                  <c:v>41.184000000000005</c:v>
                </c:pt>
                <c:pt idx="5047">
                  <c:v>41.184000000000005</c:v>
                </c:pt>
                <c:pt idx="5048">
                  <c:v>41.137</c:v>
                </c:pt>
                <c:pt idx="5049">
                  <c:v>41.137</c:v>
                </c:pt>
                <c:pt idx="5050">
                  <c:v>41.137</c:v>
                </c:pt>
                <c:pt idx="5051">
                  <c:v>41.137</c:v>
                </c:pt>
                <c:pt idx="5052">
                  <c:v>41.09</c:v>
                </c:pt>
                <c:pt idx="5053">
                  <c:v>41.09</c:v>
                </c:pt>
                <c:pt idx="5054">
                  <c:v>41.09</c:v>
                </c:pt>
                <c:pt idx="5055">
                  <c:v>41.09</c:v>
                </c:pt>
                <c:pt idx="5056">
                  <c:v>41.043000000000006</c:v>
                </c:pt>
                <c:pt idx="5057">
                  <c:v>41.043000000000006</c:v>
                </c:pt>
                <c:pt idx="5058">
                  <c:v>41.043000000000006</c:v>
                </c:pt>
                <c:pt idx="5059">
                  <c:v>41.043000000000006</c:v>
                </c:pt>
                <c:pt idx="5060">
                  <c:v>40.998000000000012</c:v>
                </c:pt>
                <c:pt idx="5061">
                  <c:v>40.998000000000012</c:v>
                </c:pt>
                <c:pt idx="5062">
                  <c:v>40.998000000000012</c:v>
                </c:pt>
                <c:pt idx="5063">
                  <c:v>40.998000000000012</c:v>
                </c:pt>
                <c:pt idx="5064">
                  <c:v>40.998000000000012</c:v>
                </c:pt>
                <c:pt idx="5065">
                  <c:v>40.950999999999993</c:v>
                </c:pt>
                <c:pt idx="5066">
                  <c:v>40.950999999999993</c:v>
                </c:pt>
                <c:pt idx="5067">
                  <c:v>40.950999999999993</c:v>
                </c:pt>
                <c:pt idx="5068">
                  <c:v>40.905000000000001</c:v>
                </c:pt>
                <c:pt idx="5069">
                  <c:v>40.905000000000001</c:v>
                </c:pt>
                <c:pt idx="5070">
                  <c:v>40.905000000000001</c:v>
                </c:pt>
                <c:pt idx="5071">
                  <c:v>40.905000000000001</c:v>
                </c:pt>
                <c:pt idx="5072">
                  <c:v>40.905000000000001</c:v>
                </c:pt>
                <c:pt idx="5073">
                  <c:v>40.857999999999997</c:v>
                </c:pt>
                <c:pt idx="5074">
                  <c:v>40.857999999999997</c:v>
                </c:pt>
                <c:pt idx="5075">
                  <c:v>40.857999999999997</c:v>
                </c:pt>
                <c:pt idx="5076">
                  <c:v>40.857999999999997</c:v>
                </c:pt>
                <c:pt idx="5077">
                  <c:v>40.810999999999993</c:v>
                </c:pt>
                <c:pt idx="5078">
                  <c:v>40.810999999999993</c:v>
                </c:pt>
                <c:pt idx="5079">
                  <c:v>40.810999999999993</c:v>
                </c:pt>
                <c:pt idx="5080">
                  <c:v>40.810999999999993</c:v>
                </c:pt>
                <c:pt idx="5081">
                  <c:v>40.764000000000003</c:v>
                </c:pt>
                <c:pt idx="5082">
                  <c:v>40.764000000000003</c:v>
                </c:pt>
                <c:pt idx="5083">
                  <c:v>40.764000000000003</c:v>
                </c:pt>
                <c:pt idx="5084">
                  <c:v>40.764000000000003</c:v>
                </c:pt>
                <c:pt idx="5085">
                  <c:v>40.764000000000003</c:v>
                </c:pt>
                <c:pt idx="5086">
                  <c:v>40.719000000000001</c:v>
                </c:pt>
                <c:pt idx="5087">
                  <c:v>40.719000000000001</c:v>
                </c:pt>
                <c:pt idx="5088">
                  <c:v>40.719000000000001</c:v>
                </c:pt>
                <c:pt idx="5089">
                  <c:v>40.719000000000001</c:v>
                </c:pt>
                <c:pt idx="5090">
                  <c:v>40.672000000000011</c:v>
                </c:pt>
                <c:pt idx="5091">
                  <c:v>40.672000000000011</c:v>
                </c:pt>
                <c:pt idx="5092">
                  <c:v>40.672000000000011</c:v>
                </c:pt>
                <c:pt idx="5093">
                  <c:v>40.626000000000012</c:v>
                </c:pt>
                <c:pt idx="5094">
                  <c:v>40.626000000000012</c:v>
                </c:pt>
                <c:pt idx="5095">
                  <c:v>40.626000000000012</c:v>
                </c:pt>
                <c:pt idx="5096">
                  <c:v>40.626000000000012</c:v>
                </c:pt>
                <c:pt idx="5097">
                  <c:v>40.626000000000012</c:v>
                </c:pt>
                <c:pt idx="5098">
                  <c:v>40.579000000000001</c:v>
                </c:pt>
                <c:pt idx="5099">
                  <c:v>40.579000000000001</c:v>
                </c:pt>
                <c:pt idx="5100">
                  <c:v>40.579000000000001</c:v>
                </c:pt>
                <c:pt idx="5101">
                  <c:v>40.532000000000011</c:v>
                </c:pt>
                <c:pt idx="5102">
                  <c:v>40.532000000000011</c:v>
                </c:pt>
                <c:pt idx="5103">
                  <c:v>40.532000000000011</c:v>
                </c:pt>
                <c:pt idx="5104">
                  <c:v>40.532000000000011</c:v>
                </c:pt>
                <c:pt idx="5105">
                  <c:v>40.532000000000011</c:v>
                </c:pt>
                <c:pt idx="5106">
                  <c:v>40.484999999999999</c:v>
                </c:pt>
                <c:pt idx="5107">
                  <c:v>40.484999999999999</c:v>
                </c:pt>
                <c:pt idx="5108">
                  <c:v>40.484999999999999</c:v>
                </c:pt>
                <c:pt idx="5109">
                  <c:v>40.438000000000002</c:v>
                </c:pt>
                <c:pt idx="5110">
                  <c:v>40.484999999999999</c:v>
                </c:pt>
                <c:pt idx="5111">
                  <c:v>40.438000000000002</c:v>
                </c:pt>
                <c:pt idx="5112">
                  <c:v>40.438000000000002</c:v>
                </c:pt>
                <c:pt idx="5113">
                  <c:v>40.438000000000002</c:v>
                </c:pt>
                <c:pt idx="5114">
                  <c:v>40.392000000000003</c:v>
                </c:pt>
                <c:pt idx="5115">
                  <c:v>40.392000000000003</c:v>
                </c:pt>
                <c:pt idx="5116">
                  <c:v>40.392000000000003</c:v>
                </c:pt>
                <c:pt idx="5117">
                  <c:v>40.392000000000003</c:v>
                </c:pt>
                <c:pt idx="5118">
                  <c:v>40.344999999999999</c:v>
                </c:pt>
                <c:pt idx="5119">
                  <c:v>40.344999999999999</c:v>
                </c:pt>
                <c:pt idx="5120">
                  <c:v>40.344999999999999</c:v>
                </c:pt>
                <c:pt idx="5121">
                  <c:v>40.344999999999999</c:v>
                </c:pt>
                <c:pt idx="5122">
                  <c:v>40.344999999999999</c:v>
                </c:pt>
                <c:pt idx="5123">
                  <c:v>40.298000000000016</c:v>
                </c:pt>
                <c:pt idx="5124">
                  <c:v>40.298000000000016</c:v>
                </c:pt>
                <c:pt idx="5125">
                  <c:v>40.298000000000016</c:v>
                </c:pt>
                <c:pt idx="5126">
                  <c:v>40.298000000000016</c:v>
                </c:pt>
                <c:pt idx="5127">
                  <c:v>40.251000000000005</c:v>
                </c:pt>
                <c:pt idx="5128">
                  <c:v>40.251000000000005</c:v>
                </c:pt>
                <c:pt idx="5129">
                  <c:v>40.251000000000005</c:v>
                </c:pt>
                <c:pt idx="5130">
                  <c:v>40.251000000000005</c:v>
                </c:pt>
                <c:pt idx="5131">
                  <c:v>40.251000000000005</c:v>
                </c:pt>
                <c:pt idx="5132">
                  <c:v>40.251000000000005</c:v>
                </c:pt>
                <c:pt idx="5133">
                  <c:v>40.204000000000001</c:v>
                </c:pt>
                <c:pt idx="5134">
                  <c:v>40.204000000000001</c:v>
                </c:pt>
                <c:pt idx="5135">
                  <c:v>40.204000000000001</c:v>
                </c:pt>
                <c:pt idx="5136">
                  <c:v>40.158000000000001</c:v>
                </c:pt>
                <c:pt idx="5137">
                  <c:v>40.158000000000001</c:v>
                </c:pt>
                <c:pt idx="5138">
                  <c:v>40.158000000000001</c:v>
                </c:pt>
                <c:pt idx="5139">
                  <c:v>40.158000000000001</c:v>
                </c:pt>
                <c:pt idx="5140">
                  <c:v>40.158000000000001</c:v>
                </c:pt>
                <c:pt idx="5141">
                  <c:v>40.111000000000004</c:v>
                </c:pt>
                <c:pt idx="5142">
                  <c:v>40.111000000000004</c:v>
                </c:pt>
                <c:pt idx="5143">
                  <c:v>40.111000000000004</c:v>
                </c:pt>
                <c:pt idx="5144">
                  <c:v>40.111000000000004</c:v>
                </c:pt>
                <c:pt idx="5145">
                  <c:v>40.064</c:v>
                </c:pt>
                <c:pt idx="5146">
                  <c:v>40.064</c:v>
                </c:pt>
                <c:pt idx="5147">
                  <c:v>40.064</c:v>
                </c:pt>
                <c:pt idx="5148">
                  <c:v>40.064</c:v>
                </c:pt>
                <c:pt idx="5149">
                  <c:v>40.064</c:v>
                </c:pt>
                <c:pt idx="5150">
                  <c:v>40.017000000000003</c:v>
                </c:pt>
                <c:pt idx="5151">
                  <c:v>40.017000000000003</c:v>
                </c:pt>
                <c:pt idx="5152">
                  <c:v>40.017000000000003</c:v>
                </c:pt>
                <c:pt idx="5153">
                  <c:v>40.017000000000003</c:v>
                </c:pt>
                <c:pt idx="5154">
                  <c:v>40.017000000000003</c:v>
                </c:pt>
                <c:pt idx="5155">
                  <c:v>39.97</c:v>
                </c:pt>
                <c:pt idx="5156">
                  <c:v>39.97</c:v>
                </c:pt>
                <c:pt idx="5157">
                  <c:v>39.97</c:v>
                </c:pt>
                <c:pt idx="5158">
                  <c:v>39.97</c:v>
                </c:pt>
                <c:pt idx="5159">
                  <c:v>39.97</c:v>
                </c:pt>
                <c:pt idx="5160">
                  <c:v>39.924000000000007</c:v>
                </c:pt>
                <c:pt idx="5161">
                  <c:v>39.924000000000007</c:v>
                </c:pt>
                <c:pt idx="5162">
                  <c:v>39.924000000000007</c:v>
                </c:pt>
                <c:pt idx="5163">
                  <c:v>39.924000000000007</c:v>
                </c:pt>
                <c:pt idx="5164">
                  <c:v>39.877000000000002</c:v>
                </c:pt>
                <c:pt idx="5165">
                  <c:v>39.877000000000002</c:v>
                </c:pt>
                <c:pt idx="5166">
                  <c:v>39.877000000000002</c:v>
                </c:pt>
                <c:pt idx="5167">
                  <c:v>39.877000000000002</c:v>
                </c:pt>
                <c:pt idx="5168">
                  <c:v>39.877000000000002</c:v>
                </c:pt>
                <c:pt idx="5169">
                  <c:v>39.877000000000002</c:v>
                </c:pt>
                <c:pt idx="5170">
                  <c:v>39.877000000000002</c:v>
                </c:pt>
                <c:pt idx="5171">
                  <c:v>39.83</c:v>
                </c:pt>
                <c:pt idx="5172">
                  <c:v>39.83</c:v>
                </c:pt>
                <c:pt idx="5173">
                  <c:v>39.83</c:v>
                </c:pt>
                <c:pt idx="5174">
                  <c:v>39.783000000000001</c:v>
                </c:pt>
                <c:pt idx="5175">
                  <c:v>39.783000000000001</c:v>
                </c:pt>
                <c:pt idx="5176">
                  <c:v>39.783000000000001</c:v>
                </c:pt>
                <c:pt idx="5177">
                  <c:v>39.783000000000001</c:v>
                </c:pt>
                <c:pt idx="5178">
                  <c:v>39.783000000000001</c:v>
                </c:pt>
                <c:pt idx="5179">
                  <c:v>39.783000000000001</c:v>
                </c:pt>
                <c:pt idx="5180">
                  <c:v>39.736000000000011</c:v>
                </c:pt>
                <c:pt idx="5181">
                  <c:v>39.736000000000011</c:v>
                </c:pt>
                <c:pt idx="5182">
                  <c:v>39.736000000000011</c:v>
                </c:pt>
                <c:pt idx="5183">
                  <c:v>39.736000000000011</c:v>
                </c:pt>
                <c:pt idx="5184">
                  <c:v>39.736000000000011</c:v>
                </c:pt>
                <c:pt idx="5185">
                  <c:v>39.690000000000012</c:v>
                </c:pt>
                <c:pt idx="5186">
                  <c:v>39.690000000000012</c:v>
                </c:pt>
                <c:pt idx="5187">
                  <c:v>39.690000000000012</c:v>
                </c:pt>
                <c:pt idx="5188">
                  <c:v>39.690000000000012</c:v>
                </c:pt>
                <c:pt idx="5189">
                  <c:v>39.690000000000012</c:v>
                </c:pt>
                <c:pt idx="5190">
                  <c:v>39.690000000000012</c:v>
                </c:pt>
                <c:pt idx="5191">
                  <c:v>39.643000000000001</c:v>
                </c:pt>
                <c:pt idx="5192">
                  <c:v>39.643000000000001</c:v>
                </c:pt>
                <c:pt idx="5193">
                  <c:v>39.643000000000001</c:v>
                </c:pt>
                <c:pt idx="5194">
                  <c:v>39.643000000000001</c:v>
                </c:pt>
                <c:pt idx="5195">
                  <c:v>39.596000000000011</c:v>
                </c:pt>
                <c:pt idx="5196">
                  <c:v>39.596000000000011</c:v>
                </c:pt>
                <c:pt idx="5197">
                  <c:v>39.596000000000011</c:v>
                </c:pt>
                <c:pt idx="5198">
                  <c:v>39.596000000000011</c:v>
                </c:pt>
                <c:pt idx="5199">
                  <c:v>39.596000000000011</c:v>
                </c:pt>
                <c:pt idx="5200">
                  <c:v>39.549000000000007</c:v>
                </c:pt>
                <c:pt idx="5201">
                  <c:v>39.549000000000007</c:v>
                </c:pt>
                <c:pt idx="5202">
                  <c:v>39.549000000000007</c:v>
                </c:pt>
                <c:pt idx="5203">
                  <c:v>39.549000000000007</c:v>
                </c:pt>
                <c:pt idx="5204">
                  <c:v>39.549000000000007</c:v>
                </c:pt>
                <c:pt idx="5205">
                  <c:v>39.549000000000007</c:v>
                </c:pt>
                <c:pt idx="5206">
                  <c:v>39.502000000000002</c:v>
                </c:pt>
                <c:pt idx="5207">
                  <c:v>39.502000000000002</c:v>
                </c:pt>
                <c:pt idx="5208">
                  <c:v>39.502000000000002</c:v>
                </c:pt>
                <c:pt idx="5209">
                  <c:v>39.502000000000002</c:v>
                </c:pt>
                <c:pt idx="5210">
                  <c:v>39.502000000000002</c:v>
                </c:pt>
                <c:pt idx="5211">
                  <c:v>39.502000000000002</c:v>
                </c:pt>
                <c:pt idx="5212">
                  <c:v>39.454000000000001</c:v>
                </c:pt>
                <c:pt idx="5213">
                  <c:v>39.454000000000001</c:v>
                </c:pt>
                <c:pt idx="5214">
                  <c:v>39.454000000000001</c:v>
                </c:pt>
                <c:pt idx="5215">
                  <c:v>39.454000000000001</c:v>
                </c:pt>
                <c:pt idx="5216">
                  <c:v>39.454000000000001</c:v>
                </c:pt>
                <c:pt idx="5217">
                  <c:v>39.407000000000004</c:v>
                </c:pt>
                <c:pt idx="5218">
                  <c:v>39.407000000000004</c:v>
                </c:pt>
                <c:pt idx="5219">
                  <c:v>39.407000000000004</c:v>
                </c:pt>
                <c:pt idx="5220">
                  <c:v>39.407000000000004</c:v>
                </c:pt>
                <c:pt idx="5221">
                  <c:v>39.407000000000004</c:v>
                </c:pt>
                <c:pt idx="5222">
                  <c:v>39.36</c:v>
                </c:pt>
                <c:pt idx="5223">
                  <c:v>39.36</c:v>
                </c:pt>
                <c:pt idx="5224">
                  <c:v>39.36</c:v>
                </c:pt>
                <c:pt idx="5225">
                  <c:v>39.36</c:v>
                </c:pt>
                <c:pt idx="5226">
                  <c:v>39.36</c:v>
                </c:pt>
                <c:pt idx="5227">
                  <c:v>39.36</c:v>
                </c:pt>
                <c:pt idx="5228">
                  <c:v>39.313000000000002</c:v>
                </c:pt>
                <c:pt idx="5229">
                  <c:v>39.313000000000002</c:v>
                </c:pt>
                <c:pt idx="5230">
                  <c:v>39.313000000000002</c:v>
                </c:pt>
                <c:pt idx="5231">
                  <c:v>39.313000000000002</c:v>
                </c:pt>
                <c:pt idx="5232">
                  <c:v>39.313000000000002</c:v>
                </c:pt>
                <c:pt idx="5233">
                  <c:v>39.313000000000002</c:v>
                </c:pt>
                <c:pt idx="5234">
                  <c:v>39.313000000000002</c:v>
                </c:pt>
                <c:pt idx="5235">
                  <c:v>39.267000000000003</c:v>
                </c:pt>
                <c:pt idx="5236">
                  <c:v>39.267000000000003</c:v>
                </c:pt>
                <c:pt idx="5237">
                  <c:v>39.267000000000003</c:v>
                </c:pt>
                <c:pt idx="5238">
                  <c:v>39.267000000000003</c:v>
                </c:pt>
                <c:pt idx="5239">
                  <c:v>39.267000000000003</c:v>
                </c:pt>
                <c:pt idx="5240">
                  <c:v>39.267000000000003</c:v>
                </c:pt>
                <c:pt idx="5241">
                  <c:v>39.220000000000013</c:v>
                </c:pt>
                <c:pt idx="5242">
                  <c:v>39.220000000000013</c:v>
                </c:pt>
                <c:pt idx="5243">
                  <c:v>39.220000000000013</c:v>
                </c:pt>
                <c:pt idx="5244">
                  <c:v>39.220000000000013</c:v>
                </c:pt>
                <c:pt idx="5245">
                  <c:v>39.220000000000013</c:v>
                </c:pt>
                <c:pt idx="5246">
                  <c:v>39.220000000000013</c:v>
                </c:pt>
                <c:pt idx="5247">
                  <c:v>39.220000000000013</c:v>
                </c:pt>
                <c:pt idx="5248">
                  <c:v>39.173000000000002</c:v>
                </c:pt>
                <c:pt idx="5249">
                  <c:v>39.173000000000002</c:v>
                </c:pt>
                <c:pt idx="5250">
                  <c:v>39.173000000000002</c:v>
                </c:pt>
                <c:pt idx="5251">
                  <c:v>39.173000000000002</c:v>
                </c:pt>
                <c:pt idx="5252">
                  <c:v>39.173000000000002</c:v>
                </c:pt>
                <c:pt idx="5253">
                  <c:v>39.173000000000002</c:v>
                </c:pt>
                <c:pt idx="5254">
                  <c:v>39.124000000000002</c:v>
                </c:pt>
                <c:pt idx="5255">
                  <c:v>39.124000000000002</c:v>
                </c:pt>
                <c:pt idx="5256">
                  <c:v>39.124000000000002</c:v>
                </c:pt>
                <c:pt idx="5257">
                  <c:v>39.124000000000002</c:v>
                </c:pt>
                <c:pt idx="5258">
                  <c:v>39.124000000000002</c:v>
                </c:pt>
                <c:pt idx="5259">
                  <c:v>39.124000000000002</c:v>
                </c:pt>
                <c:pt idx="5260">
                  <c:v>39.124000000000002</c:v>
                </c:pt>
                <c:pt idx="5261">
                  <c:v>39.124000000000002</c:v>
                </c:pt>
                <c:pt idx="5262">
                  <c:v>39.078000000000003</c:v>
                </c:pt>
                <c:pt idx="5263">
                  <c:v>39.078000000000003</c:v>
                </c:pt>
                <c:pt idx="5264">
                  <c:v>39.078000000000003</c:v>
                </c:pt>
                <c:pt idx="5265">
                  <c:v>39.078000000000003</c:v>
                </c:pt>
                <c:pt idx="5266">
                  <c:v>39.078000000000003</c:v>
                </c:pt>
                <c:pt idx="5267">
                  <c:v>39.078000000000003</c:v>
                </c:pt>
                <c:pt idx="5268">
                  <c:v>39.078000000000003</c:v>
                </c:pt>
                <c:pt idx="5269">
                  <c:v>39.031000000000006</c:v>
                </c:pt>
                <c:pt idx="5270">
                  <c:v>39.031000000000006</c:v>
                </c:pt>
                <c:pt idx="5271">
                  <c:v>39.031000000000006</c:v>
                </c:pt>
                <c:pt idx="5272">
                  <c:v>39.031000000000006</c:v>
                </c:pt>
                <c:pt idx="5273">
                  <c:v>39.031000000000006</c:v>
                </c:pt>
                <c:pt idx="5274">
                  <c:v>39.031000000000006</c:v>
                </c:pt>
                <c:pt idx="5275">
                  <c:v>39.031000000000006</c:v>
                </c:pt>
                <c:pt idx="5276">
                  <c:v>39.031000000000006</c:v>
                </c:pt>
                <c:pt idx="5277">
                  <c:v>38.984000000000002</c:v>
                </c:pt>
                <c:pt idx="5278">
                  <c:v>38.984000000000002</c:v>
                </c:pt>
                <c:pt idx="5279">
                  <c:v>38.984000000000002</c:v>
                </c:pt>
                <c:pt idx="5280">
                  <c:v>38.984000000000002</c:v>
                </c:pt>
                <c:pt idx="5281">
                  <c:v>38.984000000000002</c:v>
                </c:pt>
                <c:pt idx="5282">
                  <c:v>38.984000000000002</c:v>
                </c:pt>
                <c:pt idx="5283">
                  <c:v>38.984000000000002</c:v>
                </c:pt>
                <c:pt idx="5284">
                  <c:v>38.984000000000002</c:v>
                </c:pt>
                <c:pt idx="5285">
                  <c:v>38.937000000000005</c:v>
                </c:pt>
                <c:pt idx="5286">
                  <c:v>38.937000000000005</c:v>
                </c:pt>
                <c:pt idx="5287">
                  <c:v>38.937000000000005</c:v>
                </c:pt>
                <c:pt idx="5288">
                  <c:v>38.937000000000005</c:v>
                </c:pt>
                <c:pt idx="5289">
                  <c:v>38.937000000000005</c:v>
                </c:pt>
                <c:pt idx="5290">
                  <c:v>38.937000000000005</c:v>
                </c:pt>
                <c:pt idx="5291">
                  <c:v>38.937000000000005</c:v>
                </c:pt>
                <c:pt idx="5292">
                  <c:v>38.937000000000005</c:v>
                </c:pt>
                <c:pt idx="5293">
                  <c:v>38.937000000000005</c:v>
                </c:pt>
                <c:pt idx="5294">
                  <c:v>38.937000000000005</c:v>
                </c:pt>
                <c:pt idx="5295">
                  <c:v>38.937000000000005</c:v>
                </c:pt>
                <c:pt idx="5296">
                  <c:v>38.889000000000003</c:v>
                </c:pt>
                <c:pt idx="5297">
                  <c:v>38.889000000000003</c:v>
                </c:pt>
                <c:pt idx="5298">
                  <c:v>38.889000000000003</c:v>
                </c:pt>
                <c:pt idx="5299">
                  <c:v>38.889000000000003</c:v>
                </c:pt>
                <c:pt idx="5300">
                  <c:v>38.889000000000003</c:v>
                </c:pt>
                <c:pt idx="5301">
                  <c:v>38.889000000000003</c:v>
                </c:pt>
                <c:pt idx="5302">
                  <c:v>38.889000000000003</c:v>
                </c:pt>
                <c:pt idx="5303">
                  <c:v>38.889000000000003</c:v>
                </c:pt>
                <c:pt idx="5304">
                  <c:v>38.889000000000003</c:v>
                </c:pt>
                <c:pt idx="5305">
                  <c:v>38.889000000000003</c:v>
                </c:pt>
                <c:pt idx="5306">
                  <c:v>38.889000000000003</c:v>
                </c:pt>
                <c:pt idx="5307">
                  <c:v>38.841999999999999</c:v>
                </c:pt>
                <c:pt idx="5308">
                  <c:v>38.841999999999999</c:v>
                </c:pt>
                <c:pt idx="5309">
                  <c:v>38.841999999999999</c:v>
                </c:pt>
                <c:pt idx="5310">
                  <c:v>38.841999999999999</c:v>
                </c:pt>
                <c:pt idx="5311">
                  <c:v>38.841999999999999</c:v>
                </c:pt>
                <c:pt idx="5312">
                  <c:v>38.841999999999999</c:v>
                </c:pt>
                <c:pt idx="5313">
                  <c:v>38.841999999999999</c:v>
                </c:pt>
                <c:pt idx="5314">
                  <c:v>38.841999999999999</c:v>
                </c:pt>
                <c:pt idx="5315">
                  <c:v>38.841999999999999</c:v>
                </c:pt>
                <c:pt idx="5316">
                  <c:v>38.841999999999999</c:v>
                </c:pt>
                <c:pt idx="5317">
                  <c:v>38.841999999999999</c:v>
                </c:pt>
                <c:pt idx="5318">
                  <c:v>38.795000000000016</c:v>
                </c:pt>
                <c:pt idx="5319">
                  <c:v>38.841999999999999</c:v>
                </c:pt>
                <c:pt idx="5320">
                  <c:v>38.795000000000016</c:v>
                </c:pt>
                <c:pt idx="5321">
                  <c:v>38.795000000000016</c:v>
                </c:pt>
                <c:pt idx="5322">
                  <c:v>38.795000000000016</c:v>
                </c:pt>
                <c:pt idx="5323">
                  <c:v>38.795000000000016</c:v>
                </c:pt>
                <c:pt idx="5324">
                  <c:v>38.795000000000016</c:v>
                </c:pt>
                <c:pt idx="5325">
                  <c:v>38.795000000000016</c:v>
                </c:pt>
                <c:pt idx="5326">
                  <c:v>38.795000000000016</c:v>
                </c:pt>
                <c:pt idx="5327">
                  <c:v>38.795000000000016</c:v>
                </c:pt>
                <c:pt idx="5328">
                  <c:v>38.795000000000016</c:v>
                </c:pt>
                <c:pt idx="5329">
                  <c:v>38.795000000000016</c:v>
                </c:pt>
                <c:pt idx="5330">
                  <c:v>38.748000000000012</c:v>
                </c:pt>
                <c:pt idx="5331">
                  <c:v>38.748000000000012</c:v>
                </c:pt>
                <c:pt idx="5332">
                  <c:v>38.748000000000012</c:v>
                </c:pt>
                <c:pt idx="5333">
                  <c:v>38.748000000000012</c:v>
                </c:pt>
                <c:pt idx="5334">
                  <c:v>38.748000000000012</c:v>
                </c:pt>
                <c:pt idx="5335">
                  <c:v>38.748000000000012</c:v>
                </c:pt>
                <c:pt idx="5336">
                  <c:v>38.748000000000012</c:v>
                </c:pt>
                <c:pt idx="5337">
                  <c:v>38.748000000000012</c:v>
                </c:pt>
                <c:pt idx="5338">
                  <c:v>38.748000000000012</c:v>
                </c:pt>
                <c:pt idx="5339">
                  <c:v>38.748000000000012</c:v>
                </c:pt>
                <c:pt idx="5340">
                  <c:v>38.748000000000012</c:v>
                </c:pt>
                <c:pt idx="5341">
                  <c:v>38.748000000000012</c:v>
                </c:pt>
                <c:pt idx="5342">
                  <c:v>38.748000000000012</c:v>
                </c:pt>
                <c:pt idx="5343">
                  <c:v>38.748000000000012</c:v>
                </c:pt>
                <c:pt idx="5344">
                  <c:v>38.748000000000012</c:v>
                </c:pt>
                <c:pt idx="5345">
                  <c:v>38.748000000000012</c:v>
                </c:pt>
                <c:pt idx="5346">
                  <c:v>38.748000000000012</c:v>
                </c:pt>
                <c:pt idx="5347">
                  <c:v>38.700000000000003</c:v>
                </c:pt>
                <c:pt idx="5348">
                  <c:v>38.748000000000012</c:v>
                </c:pt>
                <c:pt idx="5349">
                  <c:v>38.700000000000003</c:v>
                </c:pt>
                <c:pt idx="5350">
                  <c:v>38.700000000000003</c:v>
                </c:pt>
                <c:pt idx="5351">
                  <c:v>38.700000000000003</c:v>
                </c:pt>
                <c:pt idx="5352">
                  <c:v>38.700000000000003</c:v>
                </c:pt>
                <c:pt idx="5353">
                  <c:v>38.700000000000003</c:v>
                </c:pt>
                <c:pt idx="5354">
                  <c:v>38.700000000000003</c:v>
                </c:pt>
                <c:pt idx="5355">
                  <c:v>38.700000000000003</c:v>
                </c:pt>
                <c:pt idx="5356">
                  <c:v>38.700000000000003</c:v>
                </c:pt>
                <c:pt idx="5357">
                  <c:v>38.700000000000003</c:v>
                </c:pt>
                <c:pt idx="5358">
                  <c:v>38.700000000000003</c:v>
                </c:pt>
                <c:pt idx="5359">
                  <c:v>38.700000000000003</c:v>
                </c:pt>
                <c:pt idx="5360">
                  <c:v>38.700000000000003</c:v>
                </c:pt>
                <c:pt idx="5361">
                  <c:v>38.700000000000003</c:v>
                </c:pt>
                <c:pt idx="5362">
                  <c:v>38.700000000000003</c:v>
                </c:pt>
                <c:pt idx="5363">
                  <c:v>38.700000000000003</c:v>
                </c:pt>
                <c:pt idx="5364">
                  <c:v>38.700000000000003</c:v>
                </c:pt>
                <c:pt idx="5365">
                  <c:v>38.653000000000006</c:v>
                </c:pt>
                <c:pt idx="5366">
                  <c:v>38.700000000000003</c:v>
                </c:pt>
                <c:pt idx="5367">
                  <c:v>38.653000000000006</c:v>
                </c:pt>
                <c:pt idx="5368">
                  <c:v>38.653000000000006</c:v>
                </c:pt>
                <c:pt idx="5369">
                  <c:v>38.653000000000006</c:v>
                </c:pt>
                <c:pt idx="5370">
                  <c:v>38.653000000000006</c:v>
                </c:pt>
                <c:pt idx="5371">
                  <c:v>38.653000000000006</c:v>
                </c:pt>
                <c:pt idx="5372">
                  <c:v>38.653000000000006</c:v>
                </c:pt>
                <c:pt idx="5373">
                  <c:v>38.653000000000006</c:v>
                </c:pt>
                <c:pt idx="5374">
                  <c:v>38.653000000000006</c:v>
                </c:pt>
                <c:pt idx="5375">
                  <c:v>38.653000000000006</c:v>
                </c:pt>
                <c:pt idx="5376">
                  <c:v>38.653000000000006</c:v>
                </c:pt>
                <c:pt idx="5377">
                  <c:v>38.653000000000006</c:v>
                </c:pt>
                <c:pt idx="5378">
                  <c:v>38.653000000000006</c:v>
                </c:pt>
                <c:pt idx="5379">
                  <c:v>38.653000000000006</c:v>
                </c:pt>
                <c:pt idx="5380">
                  <c:v>38.653000000000006</c:v>
                </c:pt>
                <c:pt idx="5381">
                  <c:v>38.653000000000006</c:v>
                </c:pt>
                <c:pt idx="5382">
                  <c:v>38.653000000000006</c:v>
                </c:pt>
                <c:pt idx="5383">
                  <c:v>38.653000000000006</c:v>
                </c:pt>
                <c:pt idx="5384">
                  <c:v>38.653000000000006</c:v>
                </c:pt>
                <c:pt idx="5385">
                  <c:v>38.653000000000006</c:v>
                </c:pt>
                <c:pt idx="5386">
                  <c:v>38.653000000000006</c:v>
                </c:pt>
                <c:pt idx="5387">
                  <c:v>38.653000000000006</c:v>
                </c:pt>
                <c:pt idx="5388">
                  <c:v>38.653000000000006</c:v>
                </c:pt>
                <c:pt idx="5389">
                  <c:v>38.653000000000006</c:v>
                </c:pt>
                <c:pt idx="5390">
                  <c:v>38.606000000000002</c:v>
                </c:pt>
                <c:pt idx="5391">
                  <c:v>38.606000000000002</c:v>
                </c:pt>
                <c:pt idx="5392">
                  <c:v>38.606000000000002</c:v>
                </c:pt>
                <c:pt idx="5393">
                  <c:v>38.606000000000002</c:v>
                </c:pt>
                <c:pt idx="5394">
                  <c:v>38.606000000000002</c:v>
                </c:pt>
                <c:pt idx="5395">
                  <c:v>38.606000000000002</c:v>
                </c:pt>
                <c:pt idx="5396">
                  <c:v>38.606000000000002</c:v>
                </c:pt>
                <c:pt idx="5397">
                  <c:v>38.606000000000002</c:v>
                </c:pt>
                <c:pt idx="5398">
                  <c:v>38.606000000000002</c:v>
                </c:pt>
                <c:pt idx="5399">
                  <c:v>38.606000000000002</c:v>
                </c:pt>
                <c:pt idx="5400">
                  <c:v>38.606000000000002</c:v>
                </c:pt>
                <c:pt idx="5401">
                  <c:v>38.606000000000002</c:v>
                </c:pt>
                <c:pt idx="5402">
                  <c:v>38.606000000000002</c:v>
                </c:pt>
                <c:pt idx="5403">
                  <c:v>38.606000000000002</c:v>
                </c:pt>
                <c:pt idx="5404">
                  <c:v>38.606000000000002</c:v>
                </c:pt>
                <c:pt idx="5405">
                  <c:v>38.606000000000002</c:v>
                </c:pt>
                <c:pt idx="5406">
                  <c:v>38.557000000000002</c:v>
                </c:pt>
                <c:pt idx="5407">
                  <c:v>38.606000000000002</c:v>
                </c:pt>
                <c:pt idx="5408">
                  <c:v>38.557000000000002</c:v>
                </c:pt>
                <c:pt idx="5409">
                  <c:v>38.557000000000002</c:v>
                </c:pt>
                <c:pt idx="5410">
                  <c:v>38.557000000000002</c:v>
                </c:pt>
                <c:pt idx="5411">
                  <c:v>38.557000000000002</c:v>
                </c:pt>
                <c:pt idx="5412">
                  <c:v>38.557000000000002</c:v>
                </c:pt>
                <c:pt idx="5413">
                  <c:v>38.557000000000002</c:v>
                </c:pt>
                <c:pt idx="5414">
                  <c:v>38.557000000000002</c:v>
                </c:pt>
                <c:pt idx="5415">
                  <c:v>38.557000000000002</c:v>
                </c:pt>
                <c:pt idx="5416">
                  <c:v>38.557000000000002</c:v>
                </c:pt>
                <c:pt idx="5417">
                  <c:v>38.557000000000002</c:v>
                </c:pt>
                <c:pt idx="5418">
                  <c:v>38.557000000000002</c:v>
                </c:pt>
                <c:pt idx="5419">
                  <c:v>38.557000000000002</c:v>
                </c:pt>
                <c:pt idx="5420">
                  <c:v>38.557000000000002</c:v>
                </c:pt>
                <c:pt idx="5421">
                  <c:v>38.557000000000002</c:v>
                </c:pt>
                <c:pt idx="5422">
                  <c:v>38.557000000000002</c:v>
                </c:pt>
                <c:pt idx="5423">
                  <c:v>38.511000000000003</c:v>
                </c:pt>
                <c:pt idx="5424">
                  <c:v>38.557000000000002</c:v>
                </c:pt>
                <c:pt idx="5425">
                  <c:v>38.557000000000002</c:v>
                </c:pt>
                <c:pt idx="5426">
                  <c:v>38.557000000000002</c:v>
                </c:pt>
                <c:pt idx="5427">
                  <c:v>38.511000000000003</c:v>
                </c:pt>
                <c:pt idx="5428">
                  <c:v>38.511000000000003</c:v>
                </c:pt>
                <c:pt idx="5429">
                  <c:v>38.511000000000003</c:v>
                </c:pt>
                <c:pt idx="5430">
                  <c:v>38.511000000000003</c:v>
                </c:pt>
                <c:pt idx="5431">
                  <c:v>38.511000000000003</c:v>
                </c:pt>
                <c:pt idx="5432">
                  <c:v>38.511000000000003</c:v>
                </c:pt>
                <c:pt idx="5433">
                  <c:v>38.511000000000003</c:v>
                </c:pt>
                <c:pt idx="5434">
                  <c:v>38.511000000000003</c:v>
                </c:pt>
                <c:pt idx="5435">
                  <c:v>38.511000000000003</c:v>
                </c:pt>
                <c:pt idx="5436">
                  <c:v>38.511000000000003</c:v>
                </c:pt>
                <c:pt idx="5437">
                  <c:v>38.511000000000003</c:v>
                </c:pt>
                <c:pt idx="5438">
                  <c:v>38.464000000000006</c:v>
                </c:pt>
                <c:pt idx="5439">
                  <c:v>38.511000000000003</c:v>
                </c:pt>
                <c:pt idx="5440">
                  <c:v>38.464000000000006</c:v>
                </c:pt>
                <c:pt idx="5441">
                  <c:v>38.464000000000006</c:v>
                </c:pt>
                <c:pt idx="5442">
                  <c:v>38.511000000000003</c:v>
                </c:pt>
                <c:pt idx="5443">
                  <c:v>38.464000000000006</c:v>
                </c:pt>
                <c:pt idx="5444">
                  <c:v>38.464000000000006</c:v>
                </c:pt>
                <c:pt idx="5445">
                  <c:v>38.464000000000006</c:v>
                </c:pt>
                <c:pt idx="5446">
                  <c:v>38.464000000000006</c:v>
                </c:pt>
                <c:pt idx="5447">
                  <c:v>38.464000000000006</c:v>
                </c:pt>
                <c:pt idx="5448">
                  <c:v>38.464000000000006</c:v>
                </c:pt>
                <c:pt idx="5449">
                  <c:v>38.464000000000006</c:v>
                </c:pt>
                <c:pt idx="5450">
                  <c:v>38.464000000000006</c:v>
                </c:pt>
                <c:pt idx="5451">
                  <c:v>38.464000000000006</c:v>
                </c:pt>
                <c:pt idx="5452">
                  <c:v>38.464000000000006</c:v>
                </c:pt>
                <c:pt idx="5453">
                  <c:v>38.464000000000006</c:v>
                </c:pt>
                <c:pt idx="5454">
                  <c:v>38.464000000000006</c:v>
                </c:pt>
                <c:pt idx="5455">
                  <c:v>38.464000000000006</c:v>
                </c:pt>
                <c:pt idx="5456">
                  <c:v>38.464000000000006</c:v>
                </c:pt>
                <c:pt idx="5457">
                  <c:v>38.464000000000006</c:v>
                </c:pt>
                <c:pt idx="5458">
                  <c:v>38.414999999999999</c:v>
                </c:pt>
                <c:pt idx="5459">
                  <c:v>38.414999999999999</c:v>
                </c:pt>
                <c:pt idx="5460">
                  <c:v>38.414999999999999</c:v>
                </c:pt>
                <c:pt idx="5461">
                  <c:v>38.414999999999999</c:v>
                </c:pt>
                <c:pt idx="5462">
                  <c:v>38.414999999999999</c:v>
                </c:pt>
                <c:pt idx="5463">
                  <c:v>38.414999999999999</c:v>
                </c:pt>
                <c:pt idx="5464">
                  <c:v>38.414999999999999</c:v>
                </c:pt>
                <c:pt idx="5465">
                  <c:v>38.414999999999999</c:v>
                </c:pt>
                <c:pt idx="5466">
                  <c:v>38.414999999999999</c:v>
                </c:pt>
                <c:pt idx="5467">
                  <c:v>38.414999999999999</c:v>
                </c:pt>
                <c:pt idx="5468">
                  <c:v>38.414999999999999</c:v>
                </c:pt>
                <c:pt idx="5469">
                  <c:v>38.414999999999999</c:v>
                </c:pt>
                <c:pt idx="5470">
                  <c:v>38.414999999999999</c:v>
                </c:pt>
                <c:pt idx="5471">
                  <c:v>38.368000000000002</c:v>
                </c:pt>
                <c:pt idx="5472">
                  <c:v>38.368000000000002</c:v>
                </c:pt>
                <c:pt idx="5473">
                  <c:v>38.414999999999999</c:v>
                </c:pt>
                <c:pt idx="5474">
                  <c:v>38.368000000000002</c:v>
                </c:pt>
                <c:pt idx="5475">
                  <c:v>38.368000000000002</c:v>
                </c:pt>
                <c:pt idx="5476">
                  <c:v>38.368000000000002</c:v>
                </c:pt>
                <c:pt idx="5477">
                  <c:v>38.368000000000002</c:v>
                </c:pt>
                <c:pt idx="5478">
                  <c:v>38.368000000000002</c:v>
                </c:pt>
                <c:pt idx="5479">
                  <c:v>38.368000000000002</c:v>
                </c:pt>
                <c:pt idx="5480">
                  <c:v>38.368000000000002</c:v>
                </c:pt>
                <c:pt idx="5481">
                  <c:v>38.368000000000002</c:v>
                </c:pt>
                <c:pt idx="5482">
                  <c:v>38.368000000000002</c:v>
                </c:pt>
                <c:pt idx="5483">
                  <c:v>38.368000000000002</c:v>
                </c:pt>
                <c:pt idx="5484">
                  <c:v>38.368000000000002</c:v>
                </c:pt>
                <c:pt idx="5485">
                  <c:v>38.368000000000002</c:v>
                </c:pt>
                <c:pt idx="5486">
                  <c:v>38.368000000000002</c:v>
                </c:pt>
                <c:pt idx="5487">
                  <c:v>38.368000000000002</c:v>
                </c:pt>
                <c:pt idx="5488">
                  <c:v>38.322000000000003</c:v>
                </c:pt>
                <c:pt idx="5489">
                  <c:v>38.322000000000003</c:v>
                </c:pt>
                <c:pt idx="5490">
                  <c:v>38.322000000000003</c:v>
                </c:pt>
                <c:pt idx="5491">
                  <c:v>38.322000000000003</c:v>
                </c:pt>
                <c:pt idx="5492">
                  <c:v>38.322000000000003</c:v>
                </c:pt>
                <c:pt idx="5493">
                  <c:v>38.322000000000003</c:v>
                </c:pt>
                <c:pt idx="5494">
                  <c:v>38.322000000000003</c:v>
                </c:pt>
                <c:pt idx="5495">
                  <c:v>38.322000000000003</c:v>
                </c:pt>
                <c:pt idx="5496">
                  <c:v>38.322000000000003</c:v>
                </c:pt>
                <c:pt idx="5497">
                  <c:v>38.273000000000003</c:v>
                </c:pt>
                <c:pt idx="5498">
                  <c:v>38.273000000000003</c:v>
                </c:pt>
                <c:pt idx="5499">
                  <c:v>38.273000000000003</c:v>
                </c:pt>
                <c:pt idx="5500">
                  <c:v>38.273000000000003</c:v>
                </c:pt>
                <c:pt idx="5501">
                  <c:v>38.273000000000003</c:v>
                </c:pt>
                <c:pt idx="5502">
                  <c:v>38.273000000000003</c:v>
                </c:pt>
                <c:pt idx="5503">
                  <c:v>38.273000000000003</c:v>
                </c:pt>
                <c:pt idx="5504">
                  <c:v>38.273000000000003</c:v>
                </c:pt>
                <c:pt idx="5505">
                  <c:v>38.273000000000003</c:v>
                </c:pt>
                <c:pt idx="5506">
                  <c:v>38.273000000000003</c:v>
                </c:pt>
                <c:pt idx="5507">
                  <c:v>38.226000000000013</c:v>
                </c:pt>
                <c:pt idx="5508">
                  <c:v>38.226000000000013</c:v>
                </c:pt>
                <c:pt idx="5509">
                  <c:v>38.226000000000013</c:v>
                </c:pt>
                <c:pt idx="5510">
                  <c:v>38.226000000000013</c:v>
                </c:pt>
                <c:pt idx="5511">
                  <c:v>38.226000000000013</c:v>
                </c:pt>
                <c:pt idx="5512">
                  <c:v>38.226000000000013</c:v>
                </c:pt>
                <c:pt idx="5513">
                  <c:v>38.226000000000013</c:v>
                </c:pt>
                <c:pt idx="5514">
                  <c:v>38.226000000000013</c:v>
                </c:pt>
                <c:pt idx="5515">
                  <c:v>38.226000000000013</c:v>
                </c:pt>
                <c:pt idx="5516">
                  <c:v>38.226000000000013</c:v>
                </c:pt>
                <c:pt idx="5517">
                  <c:v>38.179000000000002</c:v>
                </c:pt>
                <c:pt idx="5518">
                  <c:v>38.179000000000002</c:v>
                </c:pt>
                <c:pt idx="5519">
                  <c:v>38.179000000000002</c:v>
                </c:pt>
                <c:pt idx="5520">
                  <c:v>38.179000000000002</c:v>
                </c:pt>
                <c:pt idx="5521">
                  <c:v>38.179000000000002</c:v>
                </c:pt>
                <c:pt idx="5522">
                  <c:v>38.179000000000002</c:v>
                </c:pt>
                <c:pt idx="5523">
                  <c:v>38.179000000000002</c:v>
                </c:pt>
                <c:pt idx="5524">
                  <c:v>38.179000000000002</c:v>
                </c:pt>
                <c:pt idx="5525">
                  <c:v>38.179000000000002</c:v>
                </c:pt>
                <c:pt idx="5526">
                  <c:v>38.179000000000002</c:v>
                </c:pt>
                <c:pt idx="5527">
                  <c:v>38.131</c:v>
                </c:pt>
                <c:pt idx="5528">
                  <c:v>38.131</c:v>
                </c:pt>
                <c:pt idx="5529">
                  <c:v>38.131</c:v>
                </c:pt>
                <c:pt idx="5530">
                  <c:v>38.131</c:v>
                </c:pt>
                <c:pt idx="5531">
                  <c:v>38.131</c:v>
                </c:pt>
                <c:pt idx="5532">
                  <c:v>38.131</c:v>
                </c:pt>
                <c:pt idx="5533">
                  <c:v>38.131</c:v>
                </c:pt>
                <c:pt idx="5534">
                  <c:v>38.131</c:v>
                </c:pt>
                <c:pt idx="5535">
                  <c:v>38.131</c:v>
                </c:pt>
                <c:pt idx="5536">
                  <c:v>38.131</c:v>
                </c:pt>
                <c:pt idx="5537">
                  <c:v>38.131</c:v>
                </c:pt>
                <c:pt idx="5538">
                  <c:v>38.084000000000003</c:v>
                </c:pt>
                <c:pt idx="5539">
                  <c:v>38.084000000000003</c:v>
                </c:pt>
                <c:pt idx="5540">
                  <c:v>38.084000000000003</c:v>
                </c:pt>
                <c:pt idx="5541">
                  <c:v>38.084000000000003</c:v>
                </c:pt>
                <c:pt idx="5542">
                  <c:v>38.084000000000003</c:v>
                </c:pt>
                <c:pt idx="5543">
                  <c:v>38.084000000000003</c:v>
                </c:pt>
                <c:pt idx="5544">
                  <c:v>38.084000000000003</c:v>
                </c:pt>
                <c:pt idx="5545">
                  <c:v>38.084000000000003</c:v>
                </c:pt>
                <c:pt idx="5546">
                  <c:v>38.084000000000003</c:v>
                </c:pt>
                <c:pt idx="5547">
                  <c:v>38.037000000000006</c:v>
                </c:pt>
                <c:pt idx="5548">
                  <c:v>38.037000000000006</c:v>
                </c:pt>
                <c:pt idx="5549">
                  <c:v>38.037000000000006</c:v>
                </c:pt>
                <c:pt idx="5550">
                  <c:v>38.037000000000006</c:v>
                </c:pt>
                <c:pt idx="5551">
                  <c:v>38.037000000000006</c:v>
                </c:pt>
                <c:pt idx="5552">
                  <c:v>38.037000000000006</c:v>
                </c:pt>
                <c:pt idx="5553">
                  <c:v>38.037000000000006</c:v>
                </c:pt>
                <c:pt idx="5554">
                  <c:v>38.037000000000006</c:v>
                </c:pt>
                <c:pt idx="5555">
                  <c:v>37.989000000000004</c:v>
                </c:pt>
                <c:pt idx="5556">
                  <c:v>38.037000000000006</c:v>
                </c:pt>
                <c:pt idx="5557">
                  <c:v>37.989000000000004</c:v>
                </c:pt>
                <c:pt idx="5558">
                  <c:v>38.037000000000006</c:v>
                </c:pt>
                <c:pt idx="5559">
                  <c:v>37.989000000000004</c:v>
                </c:pt>
                <c:pt idx="5560">
                  <c:v>37.989000000000004</c:v>
                </c:pt>
                <c:pt idx="5561">
                  <c:v>37.989000000000004</c:v>
                </c:pt>
                <c:pt idx="5562">
                  <c:v>37.989000000000004</c:v>
                </c:pt>
                <c:pt idx="5563">
                  <c:v>37.989000000000004</c:v>
                </c:pt>
                <c:pt idx="5564">
                  <c:v>37.989000000000004</c:v>
                </c:pt>
                <c:pt idx="5565">
                  <c:v>37.989000000000004</c:v>
                </c:pt>
                <c:pt idx="5566">
                  <c:v>37.989000000000004</c:v>
                </c:pt>
                <c:pt idx="5567">
                  <c:v>37.942</c:v>
                </c:pt>
                <c:pt idx="5568">
                  <c:v>37.942</c:v>
                </c:pt>
                <c:pt idx="5569">
                  <c:v>37.942</c:v>
                </c:pt>
                <c:pt idx="5570">
                  <c:v>37.942</c:v>
                </c:pt>
                <c:pt idx="5571">
                  <c:v>37.942</c:v>
                </c:pt>
                <c:pt idx="5572">
                  <c:v>37.942</c:v>
                </c:pt>
                <c:pt idx="5573">
                  <c:v>37.942</c:v>
                </c:pt>
                <c:pt idx="5574">
                  <c:v>37.942</c:v>
                </c:pt>
                <c:pt idx="5575">
                  <c:v>37.942</c:v>
                </c:pt>
                <c:pt idx="5576">
                  <c:v>37.893000000000001</c:v>
                </c:pt>
                <c:pt idx="5577">
                  <c:v>37.893000000000001</c:v>
                </c:pt>
                <c:pt idx="5578">
                  <c:v>37.893000000000001</c:v>
                </c:pt>
                <c:pt idx="5579">
                  <c:v>37.893000000000001</c:v>
                </c:pt>
                <c:pt idx="5580">
                  <c:v>37.893000000000001</c:v>
                </c:pt>
                <c:pt idx="5581">
                  <c:v>37.893000000000001</c:v>
                </c:pt>
                <c:pt idx="5582">
                  <c:v>37.893000000000001</c:v>
                </c:pt>
                <c:pt idx="5583">
                  <c:v>37.893000000000001</c:v>
                </c:pt>
                <c:pt idx="5584">
                  <c:v>37.893000000000001</c:v>
                </c:pt>
                <c:pt idx="5585">
                  <c:v>37.893000000000001</c:v>
                </c:pt>
                <c:pt idx="5586">
                  <c:v>37.893000000000001</c:v>
                </c:pt>
                <c:pt idx="5587">
                  <c:v>37.893000000000001</c:v>
                </c:pt>
                <c:pt idx="5588">
                  <c:v>37.846000000000004</c:v>
                </c:pt>
                <c:pt idx="5589">
                  <c:v>37.846000000000004</c:v>
                </c:pt>
                <c:pt idx="5590">
                  <c:v>37.846000000000004</c:v>
                </c:pt>
                <c:pt idx="5591">
                  <c:v>37.846000000000004</c:v>
                </c:pt>
                <c:pt idx="5592">
                  <c:v>37.846000000000004</c:v>
                </c:pt>
                <c:pt idx="5593">
                  <c:v>37.846000000000004</c:v>
                </c:pt>
                <c:pt idx="5594">
                  <c:v>37.846000000000004</c:v>
                </c:pt>
                <c:pt idx="5595">
                  <c:v>37.846000000000004</c:v>
                </c:pt>
                <c:pt idx="5596">
                  <c:v>37.846000000000004</c:v>
                </c:pt>
                <c:pt idx="5597">
                  <c:v>37.798000000000016</c:v>
                </c:pt>
                <c:pt idx="5598">
                  <c:v>37.798000000000016</c:v>
                </c:pt>
                <c:pt idx="5599">
                  <c:v>37.798000000000016</c:v>
                </c:pt>
                <c:pt idx="5600">
                  <c:v>37.798000000000016</c:v>
                </c:pt>
                <c:pt idx="5601">
                  <c:v>37.798000000000016</c:v>
                </c:pt>
                <c:pt idx="5602">
                  <c:v>37.798000000000016</c:v>
                </c:pt>
                <c:pt idx="5603">
                  <c:v>37.798000000000016</c:v>
                </c:pt>
                <c:pt idx="5604">
                  <c:v>37.798000000000016</c:v>
                </c:pt>
                <c:pt idx="5605">
                  <c:v>37.798000000000016</c:v>
                </c:pt>
                <c:pt idx="5606">
                  <c:v>37.798000000000016</c:v>
                </c:pt>
                <c:pt idx="5607">
                  <c:v>37.798000000000016</c:v>
                </c:pt>
                <c:pt idx="5608">
                  <c:v>37.798000000000016</c:v>
                </c:pt>
                <c:pt idx="5609">
                  <c:v>37.751000000000005</c:v>
                </c:pt>
                <c:pt idx="5610">
                  <c:v>37.751000000000005</c:v>
                </c:pt>
                <c:pt idx="5611">
                  <c:v>37.751000000000005</c:v>
                </c:pt>
                <c:pt idx="5612">
                  <c:v>37.751000000000005</c:v>
                </c:pt>
                <c:pt idx="5613">
                  <c:v>37.751000000000005</c:v>
                </c:pt>
                <c:pt idx="5614">
                  <c:v>37.751000000000005</c:v>
                </c:pt>
                <c:pt idx="5615">
                  <c:v>37.751000000000005</c:v>
                </c:pt>
                <c:pt idx="5616">
                  <c:v>37.751000000000005</c:v>
                </c:pt>
                <c:pt idx="5617">
                  <c:v>37.751000000000005</c:v>
                </c:pt>
                <c:pt idx="5618">
                  <c:v>37.751000000000005</c:v>
                </c:pt>
                <c:pt idx="5619">
                  <c:v>37.751000000000005</c:v>
                </c:pt>
                <c:pt idx="5620">
                  <c:v>37.751000000000005</c:v>
                </c:pt>
                <c:pt idx="5621">
                  <c:v>37.702000000000012</c:v>
                </c:pt>
                <c:pt idx="5622">
                  <c:v>37.702000000000012</c:v>
                </c:pt>
                <c:pt idx="5623">
                  <c:v>37.702000000000012</c:v>
                </c:pt>
                <c:pt idx="5624">
                  <c:v>37.702000000000012</c:v>
                </c:pt>
                <c:pt idx="5625">
                  <c:v>37.702000000000012</c:v>
                </c:pt>
                <c:pt idx="5626">
                  <c:v>37.702000000000012</c:v>
                </c:pt>
                <c:pt idx="5627">
                  <c:v>37.702000000000012</c:v>
                </c:pt>
                <c:pt idx="5628">
                  <c:v>37.702000000000012</c:v>
                </c:pt>
                <c:pt idx="5629">
                  <c:v>37.702000000000012</c:v>
                </c:pt>
                <c:pt idx="5630">
                  <c:v>37.702000000000012</c:v>
                </c:pt>
                <c:pt idx="5631">
                  <c:v>37.702000000000012</c:v>
                </c:pt>
                <c:pt idx="5632">
                  <c:v>37.656000000000006</c:v>
                </c:pt>
                <c:pt idx="5633">
                  <c:v>37.702000000000012</c:v>
                </c:pt>
                <c:pt idx="5634">
                  <c:v>37.702000000000012</c:v>
                </c:pt>
                <c:pt idx="5635">
                  <c:v>37.656000000000006</c:v>
                </c:pt>
                <c:pt idx="5636">
                  <c:v>37.656000000000006</c:v>
                </c:pt>
                <c:pt idx="5637">
                  <c:v>37.656000000000006</c:v>
                </c:pt>
                <c:pt idx="5638">
                  <c:v>37.656000000000006</c:v>
                </c:pt>
                <c:pt idx="5639">
                  <c:v>37.656000000000006</c:v>
                </c:pt>
                <c:pt idx="5640">
                  <c:v>37.656000000000006</c:v>
                </c:pt>
                <c:pt idx="5641">
                  <c:v>37.656000000000006</c:v>
                </c:pt>
                <c:pt idx="5642">
                  <c:v>37.656000000000006</c:v>
                </c:pt>
                <c:pt idx="5643">
                  <c:v>37.656000000000006</c:v>
                </c:pt>
                <c:pt idx="5644">
                  <c:v>37.656000000000006</c:v>
                </c:pt>
                <c:pt idx="5645">
                  <c:v>37.609000000000002</c:v>
                </c:pt>
                <c:pt idx="5646">
                  <c:v>37.656000000000006</c:v>
                </c:pt>
                <c:pt idx="5647">
                  <c:v>37.656000000000006</c:v>
                </c:pt>
                <c:pt idx="5648">
                  <c:v>37.609000000000002</c:v>
                </c:pt>
                <c:pt idx="5649">
                  <c:v>37.609000000000002</c:v>
                </c:pt>
                <c:pt idx="5650">
                  <c:v>37.609000000000002</c:v>
                </c:pt>
                <c:pt idx="5651">
                  <c:v>37.609000000000002</c:v>
                </c:pt>
                <c:pt idx="5652">
                  <c:v>37.609000000000002</c:v>
                </c:pt>
                <c:pt idx="5653">
                  <c:v>37.609000000000002</c:v>
                </c:pt>
                <c:pt idx="5654">
                  <c:v>37.609000000000002</c:v>
                </c:pt>
                <c:pt idx="5655">
                  <c:v>37.609000000000002</c:v>
                </c:pt>
                <c:pt idx="5656">
                  <c:v>37.56</c:v>
                </c:pt>
                <c:pt idx="5657">
                  <c:v>37.56</c:v>
                </c:pt>
                <c:pt idx="5658">
                  <c:v>37.56</c:v>
                </c:pt>
                <c:pt idx="5659">
                  <c:v>37.56</c:v>
                </c:pt>
                <c:pt idx="5660">
                  <c:v>37.56</c:v>
                </c:pt>
                <c:pt idx="5661">
                  <c:v>37.56</c:v>
                </c:pt>
                <c:pt idx="5662">
                  <c:v>37.56</c:v>
                </c:pt>
                <c:pt idx="5663">
                  <c:v>37.56</c:v>
                </c:pt>
                <c:pt idx="5664">
                  <c:v>37.56</c:v>
                </c:pt>
                <c:pt idx="5665">
                  <c:v>37.56</c:v>
                </c:pt>
                <c:pt idx="5666">
                  <c:v>37.56</c:v>
                </c:pt>
                <c:pt idx="5667">
                  <c:v>37.56</c:v>
                </c:pt>
                <c:pt idx="5668">
                  <c:v>37.56</c:v>
                </c:pt>
                <c:pt idx="5669">
                  <c:v>37.56</c:v>
                </c:pt>
                <c:pt idx="5670">
                  <c:v>37.513000000000005</c:v>
                </c:pt>
                <c:pt idx="5671">
                  <c:v>37.513000000000005</c:v>
                </c:pt>
                <c:pt idx="5672">
                  <c:v>37.513000000000005</c:v>
                </c:pt>
                <c:pt idx="5673">
                  <c:v>37.513000000000005</c:v>
                </c:pt>
                <c:pt idx="5674">
                  <c:v>37.513000000000005</c:v>
                </c:pt>
                <c:pt idx="5675">
                  <c:v>37.513000000000005</c:v>
                </c:pt>
                <c:pt idx="5676">
                  <c:v>37.513000000000005</c:v>
                </c:pt>
                <c:pt idx="5677">
                  <c:v>37.513000000000005</c:v>
                </c:pt>
                <c:pt idx="5678">
                  <c:v>37.513000000000005</c:v>
                </c:pt>
                <c:pt idx="5679">
                  <c:v>37.513000000000005</c:v>
                </c:pt>
                <c:pt idx="5680">
                  <c:v>37.513000000000005</c:v>
                </c:pt>
                <c:pt idx="5681">
                  <c:v>37.513000000000005</c:v>
                </c:pt>
                <c:pt idx="5682">
                  <c:v>37.513000000000005</c:v>
                </c:pt>
                <c:pt idx="5683">
                  <c:v>37.513000000000005</c:v>
                </c:pt>
                <c:pt idx="5684">
                  <c:v>37.513000000000005</c:v>
                </c:pt>
                <c:pt idx="5685">
                  <c:v>37.513000000000005</c:v>
                </c:pt>
                <c:pt idx="5686">
                  <c:v>37.513000000000005</c:v>
                </c:pt>
                <c:pt idx="5687">
                  <c:v>37.513000000000005</c:v>
                </c:pt>
                <c:pt idx="5688">
                  <c:v>37.513000000000005</c:v>
                </c:pt>
                <c:pt idx="5689">
                  <c:v>37.513000000000005</c:v>
                </c:pt>
                <c:pt idx="5690">
                  <c:v>37.513000000000005</c:v>
                </c:pt>
                <c:pt idx="5691">
                  <c:v>37.513000000000005</c:v>
                </c:pt>
                <c:pt idx="5692">
                  <c:v>37.513000000000005</c:v>
                </c:pt>
                <c:pt idx="5693">
                  <c:v>37.465000000000003</c:v>
                </c:pt>
                <c:pt idx="5694">
                  <c:v>37.465000000000003</c:v>
                </c:pt>
                <c:pt idx="5695">
                  <c:v>37.465000000000003</c:v>
                </c:pt>
                <c:pt idx="5696">
                  <c:v>37.465000000000003</c:v>
                </c:pt>
                <c:pt idx="5697">
                  <c:v>37.465000000000003</c:v>
                </c:pt>
                <c:pt idx="5698">
                  <c:v>37.465000000000003</c:v>
                </c:pt>
                <c:pt idx="5699">
                  <c:v>37.465000000000003</c:v>
                </c:pt>
                <c:pt idx="5700">
                  <c:v>37.465000000000003</c:v>
                </c:pt>
                <c:pt idx="5701">
                  <c:v>37.465000000000003</c:v>
                </c:pt>
                <c:pt idx="5702">
                  <c:v>37.465000000000003</c:v>
                </c:pt>
                <c:pt idx="5703">
                  <c:v>37.465000000000003</c:v>
                </c:pt>
                <c:pt idx="5704">
                  <c:v>37.465000000000003</c:v>
                </c:pt>
                <c:pt idx="5705">
                  <c:v>37.465000000000003</c:v>
                </c:pt>
                <c:pt idx="5706">
                  <c:v>37.465000000000003</c:v>
                </c:pt>
                <c:pt idx="5707">
                  <c:v>37.465000000000003</c:v>
                </c:pt>
                <c:pt idx="5708">
                  <c:v>37.465000000000003</c:v>
                </c:pt>
                <c:pt idx="5709">
                  <c:v>37.465000000000003</c:v>
                </c:pt>
                <c:pt idx="5710">
                  <c:v>37.465000000000003</c:v>
                </c:pt>
                <c:pt idx="5711">
                  <c:v>37.465000000000003</c:v>
                </c:pt>
                <c:pt idx="5712">
                  <c:v>37.465000000000003</c:v>
                </c:pt>
                <c:pt idx="5713">
                  <c:v>37.465000000000003</c:v>
                </c:pt>
                <c:pt idx="5714">
                  <c:v>37.465000000000003</c:v>
                </c:pt>
                <c:pt idx="5715">
                  <c:v>37.465000000000003</c:v>
                </c:pt>
                <c:pt idx="5716">
                  <c:v>37.465000000000003</c:v>
                </c:pt>
                <c:pt idx="5717">
                  <c:v>37.465000000000003</c:v>
                </c:pt>
                <c:pt idx="5718">
                  <c:v>37.465000000000003</c:v>
                </c:pt>
                <c:pt idx="5719">
                  <c:v>37.465000000000003</c:v>
                </c:pt>
                <c:pt idx="5720">
                  <c:v>37.465000000000003</c:v>
                </c:pt>
                <c:pt idx="5721">
                  <c:v>37.465000000000003</c:v>
                </c:pt>
                <c:pt idx="5722">
                  <c:v>37.465000000000003</c:v>
                </c:pt>
                <c:pt idx="5723">
                  <c:v>37.465000000000003</c:v>
                </c:pt>
                <c:pt idx="5724">
                  <c:v>37.465000000000003</c:v>
                </c:pt>
                <c:pt idx="5725">
                  <c:v>37.465000000000003</c:v>
                </c:pt>
                <c:pt idx="5726">
                  <c:v>37.465000000000003</c:v>
                </c:pt>
                <c:pt idx="5727">
                  <c:v>37.465000000000003</c:v>
                </c:pt>
                <c:pt idx="5728">
                  <c:v>37.465000000000003</c:v>
                </c:pt>
                <c:pt idx="5729">
                  <c:v>37.465000000000003</c:v>
                </c:pt>
                <c:pt idx="5730">
                  <c:v>37.465000000000003</c:v>
                </c:pt>
                <c:pt idx="5731">
                  <c:v>37.465000000000003</c:v>
                </c:pt>
                <c:pt idx="5732">
                  <c:v>37.465000000000003</c:v>
                </c:pt>
                <c:pt idx="5733">
                  <c:v>37.416000000000004</c:v>
                </c:pt>
                <c:pt idx="5734">
                  <c:v>37.416000000000004</c:v>
                </c:pt>
                <c:pt idx="5735">
                  <c:v>37.465000000000003</c:v>
                </c:pt>
                <c:pt idx="5736">
                  <c:v>37.465000000000003</c:v>
                </c:pt>
                <c:pt idx="5737">
                  <c:v>37.465000000000003</c:v>
                </c:pt>
                <c:pt idx="5738">
                  <c:v>37.416000000000004</c:v>
                </c:pt>
                <c:pt idx="5739">
                  <c:v>37.465000000000003</c:v>
                </c:pt>
                <c:pt idx="5740">
                  <c:v>37.465000000000003</c:v>
                </c:pt>
                <c:pt idx="5741">
                  <c:v>37.416000000000004</c:v>
                </c:pt>
                <c:pt idx="5742">
                  <c:v>37.465000000000003</c:v>
                </c:pt>
                <c:pt idx="5743">
                  <c:v>37.416000000000004</c:v>
                </c:pt>
                <c:pt idx="5744">
                  <c:v>37.465000000000003</c:v>
                </c:pt>
                <c:pt idx="5745">
                  <c:v>37.416000000000004</c:v>
                </c:pt>
                <c:pt idx="5746">
                  <c:v>37.465000000000003</c:v>
                </c:pt>
                <c:pt idx="5747">
                  <c:v>37.465000000000003</c:v>
                </c:pt>
                <c:pt idx="5748">
                  <c:v>37.416000000000004</c:v>
                </c:pt>
                <c:pt idx="5749">
                  <c:v>37.465000000000003</c:v>
                </c:pt>
                <c:pt idx="5750">
                  <c:v>37.416000000000004</c:v>
                </c:pt>
                <c:pt idx="5751">
                  <c:v>37.465000000000003</c:v>
                </c:pt>
                <c:pt idx="5752">
                  <c:v>37.416000000000004</c:v>
                </c:pt>
                <c:pt idx="5753">
                  <c:v>37.416000000000004</c:v>
                </c:pt>
                <c:pt idx="5754">
                  <c:v>37.416000000000004</c:v>
                </c:pt>
                <c:pt idx="5755">
                  <c:v>37.416000000000004</c:v>
                </c:pt>
                <c:pt idx="5756">
                  <c:v>37.416000000000004</c:v>
                </c:pt>
                <c:pt idx="5757">
                  <c:v>37.465000000000003</c:v>
                </c:pt>
                <c:pt idx="5758">
                  <c:v>37.416000000000004</c:v>
                </c:pt>
                <c:pt idx="5759">
                  <c:v>37.416000000000004</c:v>
                </c:pt>
                <c:pt idx="5760">
                  <c:v>37.416000000000004</c:v>
                </c:pt>
                <c:pt idx="5761">
                  <c:v>37.465000000000003</c:v>
                </c:pt>
                <c:pt idx="5762">
                  <c:v>37.465000000000003</c:v>
                </c:pt>
                <c:pt idx="5763">
                  <c:v>37.416000000000004</c:v>
                </c:pt>
                <c:pt idx="5764">
                  <c:v>37.465000000000003</c:v>
                </c:pt>
                <c:pt idx="5765">
                  <c:v>37.416000000000004</c:v>
                </c:pt>
                <c:pt idx="5766">
                  <c:v>37.416000000000004</c:v>
                </c:pt>
                <c:pt idx="5767">
                  <c:v>37.465000000000003</c:v>
                </c:pt>
                <c:pt idx="5768">
                  <c:v>37.465000000000003</c:v>
                </c:pt>
                <c:pt idx="5769">
                  <c:v>37.416000000000004</c:v>
                </c:pt>
                <c:pt idx="5770">
                  <c:v>37.465000000000003</c:v>
                </c:pt>
                <c:pt idx="5771">
                  <c:v>37.465000000000003</c:v>
                </c:pt>
                <c:pt idx="5772">
                  <c:v>37.465000000000003</c:v>
                </c:pt>
                <c:pt idx="5773">
                  <c:v>37.465000000000003</c:v>
                </c:pt>
                <c:pt idx="5774">
                  <c:v>37.465000000000003</c:v>
                </c:pt>
                <c:pt idx="5775">
                  <c:v>37.416000000000004</c:v>
                </c:pt>
                <c:pt idx="5776">
                  <c:v>37.465000000000003</c:v>
                </c:pt>
                <c:pt idx="5777">
                  <c:v>37.465000000000003</c:v>
                </c:pt>
                <c:pt idx="5778">
                  <c:v>37.465000000000003</c:v>
                </c:pt>
                <c:pt idx="5779">
                  <c:v>37.465000000000003</c:v>
                </c:pt>
                <c:pt idx="5780">
                  <c:v>37.465000000000003</c:v>
                </c:pt>
                <c:pt idx="5781">
                  <c:v>37.465000000000003</c:v>
                </c:pt>
                <c:pt idx="5782">
                  <c:v>37.465000000000003</c:v>
                </c:pt>
                <c:pt idx="5783">
                  <c:v>37.465000000000003</c:v>
                </c:pt>
                <c:pt idx="5784">
                  <c:v>37.465000000000003</c:v>
                </c:pt>
                <c:pt idx="5785">
                  <c:v>37.465000000000003</c:v>
                </c:pt>
                <c:pt idx="5786">
                  <c:v>37.465000000000003</c:v>
                </c:pt>
                <c:pt idx="5787">
                  <c:v>37.465000000000003</c:v>
                </c:pt>
                <c:pt idx="5788">
                  <c:v>37.465000000000003</c:v>
                </c:pt>
                <c:pt idx="5789">
                  <c:v>37.465000000000003</c:v>
                </c:pt>
                <c:pt idx="5790">
                  <c:v>37.465000000000003</c:v>
                </c:pt>
                <c:pt idx="5791">
                  <c:v>37.465000000000003</c:v>
                </c:pt>
                <c:pt idx="5792">
                  <c:v>37.465000000000003</c:v>
                </c:pt>
                <c:pt idx="5793">
                  <c:v>37.465000000000003</c:v>
                </c:pt>
                <c:pt idx="5794">
                  <c:v>37.465000000000003</c:v>
                </c:pt>
                <c:pt idx="5795">
                  <c:v>37.465000000000003</c:v>
                </c:pt>
                <c:pt idx="5796">
                  <c:v>37.465000000000003</c:v>
                </c:pt>
                <c:pt idx="5797">
                  <c:v>37.465000000000003</c:v>
                </c:pt>
                <c:pt idx="5798">
                  <c:v>37.465000000000003</c:v>
                </c:pt>
                <c:pt idx="5799">
                  <c:v>37.465000000000003</c:v>
                </c:pt>
                <c:pt idx="5800">
                  <c:v>37.465000000000003</c:v>
                </c:pt>
                <c:pt idx="5801">
                  <c:v>37.465000000000003</c:v>
                </c:pt>
                <c:pt idx="5802">
                  <c:v>37.465000000000003</c:v>
                </c:pt>
                <c:pt idx="5803">
                  <c:v>37.465000000000003</c:v>
                </c:pt>
                <c:pt idx="5804">
                  <c:v>37.465000000000003</c:v>
                </c:pt>
                <c:pt idx="5805">
                  <c:v>37.465000000000003</c:v>
                </c:pt>
                <c:pt idx="5806">
                  <c:v>37.465000000000003</c:v>
                </c:pt>
                <c:pt idx="5807">
                  <c:v>37.465000000000003</c:v>
                </c:pt>
                <c:pt idx="5808">
                  <c:v>37.513000000000005</c:v>
                </c:pt>
                <c:pt idx="5809">
                  <c:v>37.465000000000003</c:v>
                </c:pt>
                <c:pt idx="5810">
                  <c:v>37.513000000000005</c:v>
                </c:pt>
                <c:pt idx="5811">
                  <c:v>37.513000000000005</c:v>
                </c:pt>
                <c:pt idx="5812">
                  <c:v>37.513000000000005</c:v>
                </c:pt>
                <c:pt idx="5813">
                  <c:v>37.513000000000005</c:v>
                </c:pt>
                <c:pt idx="5814">
                  <c:v>37.513000000000005</c:v>
                </c:pt>
                <c:pt idx="5815">
                  <c:v>37.513000000000005</c:v>
                </c:pt>
                <c:pt idx="5816">
                  <c:v>37.513000000000005</c:v>
                </c:pt>
                <c:pt idx="5817">
                  <c:v>37.513000000000005</c:v>
                </c:pt>
                <c:pt idx="5818">
                  <c:v>37.513000000000005</c:v>
                </c:pt>
                <c:pt idx="5819">
                  <c:v>37.513000000000005</c:v>
                </c:pt>
                <c:pt idx="5820">
                  <c:v>37.513000000000005</c:v>
                </c:pt>
                <c:pt idx="5821">
                  <c:v>37.513000000000005</c:v>
                </c:pt>
                <c:pt idx="5822">
                  <c:v>37.513000000000005</c:v>
                </c:pt>
                <c:pt idx="5823">
                  <c:v>37.513000000000005</c:v>
                </c:pt>
                <c:pt idx="5824">
                  <c:v>37.513000000000005</c:v>
                </c:pt>
                <c:pt idx="5825">
                  <c:v>37.513000000000005</c:v>
                </c:pt>
                <c:pt idx="5826">
                  <c:v>37.513000000000005</c:v>
                </c:pt>
                <c:pt idx="5827">
                  <c:v>37.513000000000005</c:v>
                </c:pt>
                <c:pt idx="5828">
                  <c:v>37.513000000000005</c:v>
                </c:pt>
                <c:pt idx="5829">
                  <c:v>37.56</c:v>
                </c:pt>
                <c:pt idx="5830">
                  <c:v>37.513000000000005</c:v>
                </c:pt>
                <c:pt idx="5831">
                  <c:v>37.513000000000005</c:v>
                </c:pt>
                <c:pt idx="5832">
                  <c:v>37.56</c:v>
                </c:pt>
                <c:pt idx="5833">
                  <c:v>37.56</c:v>
                </c:pt>
                <c:pt idx="5834">
                  <c:v>37.56</c:v>
                </c:pt>
                <c:pt idx="5835">
                  <c:v>37.56</c:v>
                </c:pt>
                <c:pt idx="5836">
                  <c:v>37.56</c:v>
                </c:pt>
                <c:pt idx="5837">
                  <c:v>37.56</c:v>
                </c:pt>
                <c:pt idx="5838">
                  <c:v>37.56</c:v>
                </c:pt>
                <c:pt idx="5839">
                  <c:v>37.56</c:v>
                </c:pt>
                <c:pt idx="5840">
                  <c:v>37.56</c:v>
                </c:pt>
                <c:pt idx="5841">
                  <c:v>37.56</c:v>
                </c:pt>
                <c:pt idx="5842">
                  <c:v>37.56</c:v>
                </c:pt>
                <c:pt idx="5843">
                  <c:v>37.56</c:v>
                </c:pt>
                <c:pt idx="5844">
                  <c:v>37.56</c:v>
                </c:pt>
                <c:pt idx="5845">
                  <c:v>37.609000000000002</c:v>
                </c:pt>
                <c:pt idx="5846">
                  <c:v>37.609000000000002</c:v>
                </c:pt>
                <c:pt idx="5847">
                  <c:v>37.609000000000002</c:v>
                </c:pt>
                <c:pt idx="5848">
                  <c:v>37.609000000000002</c:v>
                </c:pt>
                <c:pt idx="5849">
                  <c:v>37.609000000000002</c:v>
                </c:pt>
                <c:pt idx="5850">
                  <c:v>37.609000000000002</c:v>
                </c:pt>
                <c:pt idx="5851">
                  <c:v>37.609000000000002</c:v>
                </c:pt>
                <c:pt idx="5852">
                  <c:v>37.609000000000002</c:v>
                </c:pt>
                <c:pt idx="5853">
                  <c:v>37.609000000000002</c:v>
                </c:pt>
                <c:pt idx="5854">
                  <c:v>37.609000000000002</c:v>
                </c:pt>
                <c:pt idx="5855">
                  <c:v>37.609000000000002</c:v>
                </c:pt>
                <c:pt idx="5856">
                  <c:v>37.609000000000002</c:v>
                </c:pt>
                <c:pt idx="5857">
                  <c:v>37.609000000000002</c:v>
                </c:pt>
                <c:pt idx="5858">
                  <c:v>37.609000000000002</c:v>
                </c:pt>
                <c:pt idx="5859">
                  <c:v>37.609000000000002</c:v>
                </c:pt>
                <c:pt idx="5860">
                  <c:v>37.656000000000006</c:v>
                </c:pt>
                <c:pt idx="5861">
                  <c:v>37.609000000000002</c:v>
                </c:pt>
                <c:pt idx="5862">
                  <c:v>37.656000000000006</c:v>
                </c:pt>
                <c:pt idx="5863">
                  <c:v>37.656000000000006</c:v>
                </c:pt>
                <c:pt idx="5864">
                  <c:v>37.656000000000006</c:v>
                </c:pt>
                <c:pt idx="5865">
                  <c:v>37.656000000000006</c:v>
                </c:pt>
                <c:pt idx="5866">
                  <c:v>37.656000000000006</c:v>
                </c:pt>
                <c:pt idx="5867">
                  <c:v>37.656000000000006</c:v>
                </c:pt>
                <c:pt idx="5868">
                  <c:v>37.656000000000006</c:v>
                </c:pt>
                <c:pt idx="5869">
                  <c:v>37.656000000000006</c:v>
                </c:pt>
                <c:pt idx="5870">
                  <c:v>37.656000000000006</c:v>
                </c:pt>
                <c:pt idx="5871">
                  <c:v>37.656000000000006</c:v>
                </c:pt>
                <c:pt idx="5872">
                  <c:v>37.656000000000006</c:v>
                </c:pt>
                <c:pt idx="5873">
                  <c:v>37.656000000000006</c:v>
                </c:pt>
                <c:pt idx="5874">
                  <c:v>37.656000000000006</c:v>
                </c:pt>
                <c:pt idx="5875">
                  <c:v>37.656000000000006</c:v>
                </c:pt>
                <c:pt idx="5876">
                  <c:v>37.656000000000006</c:v>
                </c:pt>
                <c:pt idx="5877">
                  <c:v>37.656000000000006</c:v>
                </c:pt>
                <c:pt idx="5878">
                  <c:v>37.656000000000006</c:v>
                </c:pt>
                <c:pt idx="5879">
                  <c:v>37.656000000000006</c:v>
                </c:pt>
                <c:pt idx="5880">
                  <c:v>37.656000000000006</c:v>
                </c:pt>
                <c:pt idx="5881">
                  <c:v>37.656000000000006</c:v>
                </c:pt>
                <c:pt idx="5882">
                  <c:v>37.656000000000006</c:v>
                </c:pt>
                <c:pt idx="5883">
                  <c:v>37.656000000000006</c:v>
                </c:pt>
                <c:pt idx="5884">
                  <c:v>37.702000000000012</c:v>
                </c:pt>
                <c:pt idx="5885">
                  <c:v>37.702000000000012</c:v>
                </c:pt>
                <c:pt idx="5886">
                  <c:v>37.702000000000012</c:v>
                </c:pt>
                <c:pt idx="5887">
                  <c:v>37.702000000000012</c:v>
                </c:pt>
                <c:pt idx="5888">
                  <c:v>37.702000000000012</c:v>
                </c:pt>
                <c:pt idx="5889">
                  <c:v>37.702000000000012</c:v>
                </c:pt>
                <c:pt idx="5890">
                  <c:v>37.702000000000012</c:v>
                </c:pt>
                <c:pt idx="5891">
                  <c:v>37.702000000000012</c:v>
                </c:pt>
                <c:pt idx="5892">
                  <c:v>37.702000000000012</c:v>
                </c:pt>
                <c:pt idx="5893">
                  <c:v>37.702000000000012</c:v>
                </c:pt>
                <c:pt idx="5894">
                  <c:v>37.702000000000012</c:v>
                </c:pt>
                <c:pt idx="5895">
                  <c:v>37.702000000000012</c:v>
                </c:pt>
                <c:pt idx="5896">
                  <c:v>37.702000000000012</c:v>
                </c:pt>
                <c:pt idx="5897">
                  <c:v>37.702000000000012</c:v>
                </c:pt>
                <c:pt idx="5898">
                  <c:v>37.702000000000012</c:v>
                </c:pt>
                <c:pt idx="5899">
                  <c:v>37.702000000000012</c:v>
                </c:pt>
                <c:pt idx="5900">
                  <c:v>37.702000000000012</c:v>
                </c:pt>
                <c:pt idx="5901">
                  <c:v>37.702000000000012</c:v>
                </c:pt>
                <c:pt idx="5902">
                  <c:v>37.751000000000005</c:v>
                </c:pt>
                <c:pt idx="5903">
                  <c:v>37.702000000000012</c:v>
                </c:pt>
                <c:pt idx="5904">
                  <c:v>37.751000000000005</c:v>
                </c:pt>
                <c:pt idx="5905">
                  <c:v>37.751000000000005</c:v>
                </c:pt>
                <c:pt idx="5906">
                  <c:v>37.751000000000005</c:v>
                </c:pt>
                <c:pt idx="5907">
                  <c:v>37.751000000000005</c:v>
                </c:pt>
                <c:pt idx="5908">
                  <c:v>37.751000000000005</c:v>
                </c:pt>
                <c:pt idx="5909">
                  <c:v>37.751000000000005</c:v>
                </c:pt>
                <c:pt idx="5910">
                  <c:v>37.751000000000005</c:v>
                </c:pt>
                <c:pt idx="5911">
                  <c:v>37.751000000000005</c:v>
                </c:pt>
                <c:pt idx="5912">
                  <c:v>37.751000000000005</c:v>
                </c:pt>
                <c:pt idx="5913">
                  <c:v>37.751000000000005</c:v>
                </c:pt>
                <c:pt idx="5914">
                  <c:v>37.751000000000005</c:v>
                </c:pt>
                <c:pt idx="5915">
                  <c:v>37.751000000000005</c:v>
                </c:pt>
                <c:pt idx="5916">
                  <c:v>37.751000000000005</c:v>
                </c:pt>
                <c:pt idx="5917">
                  <c:v>37.751000000000005</c:v>
                </c:pt>
                <c:pt idx="5918">
                  <c:v>37.751000000000005</c:v>
                </c:pt>
                <c:pt idx="5919">
                  <c:v>37.751000000000005</c:v>
                </c:pt>
                <c:pt idx="5920">
                  <c:v>37.751000000000005</c:v>
                </c:pt>
                <c:pt idx="5921">
                  <c:v>37.798000000000016</c:v>
                </c:pt>
                <c:pt idx="5922">
                  <c:v>37.751000000000005</c:v>
                </c:pt>
                <c:pt idx="5923">
                  <c:v>37.751000000000005</c:v>
                </c:pt>
                <c:pt idx="5924">
                  <c:v>37.798000000000016</c:v>
                </c:pt>
                <c:pt idx="5925">
                  <c:v>37.798000000000016</c:v>
                </c:pt>
                <c:pt idx="5926">
                  <c:v>37.798000000000016</c:v>
                </c:pt>
                <c:pt idx="5927">
                  <c:v>37.798000000000016</c:v>
                </c:pt>
                <c:pt idx="5928">
                  <c:v>37.798000000000016</c:v>
                </c:pt>
                <c:pt idx="5929">
                  <c:v>37.798000000000016</c:v>
                </c:pt>
                <c:pt idx="5930">
                  <c:v>37.798000000000016</c:v>
                </c:pt>
                <c:pt idx="5931">
                  <c:v>37.798000000000016</c:v>
                </c:pt>
                <c:pt idx="5932">
                  <c:v>37.798000000000016</c:v>
                </c:pt>
                <c:pt idx="5933">
                  <c:v>37.798000000000016</c:v>
                </c:pt>
                <c:pt idx="5934">
                  <c:v>37.798000000000016</c:v>
                </c:pt>
                <c:pt idx="5935">
                  <c:v>37.798000000000016</c:v>
                </c:pt>
                <c:pt idx="5936">
                  <c:v>37.798000000000016</c:v>
                </c:pt>
                <c:pt idx="5937">
                  <c:v>37.798000000000016</c:v>
                </c:pt>
                <c:pt idx="5938">
                  <c:v>37.798000000000016</c:v>
                </c:pt>
                <c:pt idx="5939">
                  <c:v>37.798000000000016</c:v>
                </c:pt>
                <c:pt idx="5940">
                  <c:v>37.798000000000016</c:v>
                </c:pt>
                <c:pt idx="5941">
                  <c:v>37.798000000000016</c:v>
                </c:pt>
                <c:pt idx="5942">
                  <c:v>37.846000000000004</c:v>
                </c:pt>
                <c:pt idx="5943">
                  <c:v>37.846000000000004</c:v>
                </c:pt>
                <c:pt idx="5944">
                  <c:v>37.846000000000004</c:v>
                </c:pt>
                <c:pt idx="5945">
                  <c:v>37.846000000000004</c:v>
                </c:pt>
                <c:pt idx="5946">
                  <c:v>37.846000000000004</c:v>
                </c:pt>
                <c:pt idx="5947">
                  <c:v>37.846000000000004</c:v>
                </c:pt>
                <c:pt idx="5948">
                  <c:v>37.846000000000004</c:v>
                </c:pt>
                <c:pt idx="5949">
                  <c:v>37.846000000000004</c:v>
                </c:pt>
                <c:pt idx="5950">
                  <c:v>37.846000000000004</c:v>
                </c:pt>
                <c:pt idx="5951">
                  <c:v>37.846000000000004</c:v>
                </c:pt>
                <c:pt idx="5952">
                  <c:v>37.846000000000004</c:v>
                </c:pt>
                <c:pt idx="5953">
                  <c:v>37.846000000000004</c:v>
                </c:pt>
                <c:pt idx="5954">
                  <c:v>37.846000000000004</c:v>
                </c:pt>
                <c:pt idx="5955">
                  <c:v>37.846000000000004</c:v>
                </c:pt>
                <c:pt idx="5956">
                  <c:v>37.846000000000004</c:v>
                </c:pt>
                <c:pt idx="5957">
                  <c:v>37.846000000000004</c:v>
                </c:pt>
                <c:pt idx="5958">
                  <c:v>37.846000000000004</c:v>
                </c:pt>
                <c:pt idx="5959">
                  <c:v>37.893000000000001</c:v>
                </c:pt>
                <c:pt idx="5960">
                  <c:v>37.846000000000004</c:v>
                </c:pt>
                <c:pt idx="5961">
                  <c:v>37.893000000000001</c:v>
                </c:pt>
                <c:pt idx="5962">
                  <c:v>37.893000000000001</c:v>
                </c:pt>
                <c:pt idx="5963">
                  <c:v>37.893000000000001</c:v>
                </c:pt>
                <c:pt idx="5964">
                  <c:v>37.893000000000001</c:v>
                </c:pt>
                <c:pt idx="5965">
                  <c:v>37.893000000000001</c:v>
                </c:pt>
                <c:pt idx="5966">
                  <c:v>37.893000000000001</c:v>
                </c:pt>
                <c:pt idx="5967">
                  <c:v>37.893000000000001</c:v>
                </c:pt>
                <c:pt idx="5968">
                  <c:v>37.893000000000001</c:v>
                </c:pt>
                <c:pt idx="5969">
                  <c:v>37.893000000000001</c:v>
                </c:pt>
                <c:pt idx="5970">
                  <c:v>37.893000000000001</c:v>
                </c:pt>
                <c:pt idx="5971">
                  <c:v>37.893000000000001</c:v>
                </c:pt>
                <c:pt idx="5972">
                  <c:v>37.893000000000001</c:v>
                </c:pt>
                <c:pt idx="5973">
                  <c:v>37.893000000000001</c:v>
                </c:pt>
                <c:pt idx="5974">
                  <c:v>37.893000000000001</c:v>
                </c:pt>
                <c:pt idx="5975">
                  <c:v>37.893000000000001</c:v>
                </c:pt>
                <c:pt idx="5976">
                  <c:v>37.942</c:v>
                </c:pt>
                <c:pt idx="5977">
                  <c:v>37.893000000000001</c:v>
                </c:pt>
                <c:pt idx="5978">
                  <c:v>37.942</c:v>
                </c:pt>
                <c:pt idx="5979">
                  <c:v>37.942</c:v>
                </c:pt>
                <c:pt idx="5980">
                  <c:v>37.942</c:v>
                </c:pt>
                <c:pt idx="5981">
                  <c:v>37.942</c:v>
                </c:pt>
                <c:pt idx="5982">
                  <c:v>37.942</c:v>
                </c:pt>
                <c:pt idx="5983">
                  <c:v>37.942</c:v>
                </c:pt>
                <c:pt idx="5984">
                  <c:v>37.942</c:v>
                </c:pt>
                <c:pt idx="5985">
                  <c:v>37.942</c:v>
                </c:pt>
                <c:pt idx="5986">
                  <c:v>37.942</c:v>
                </c:pt>
                <c:pt idx="5987">
                  <c:v>37.942</c:v>
                </c:pt>
                <c:pt idx="5988">
                  <c:v>37.942</c:v>
                </c:pt>
                <c:pt idx="5989">
                  <c:v>37.989000000000004</c:v>
                </c:pt>
                <c:pt idx="5990">
                  <c:v>37.942</c:v>
                </c:pt>
                <c:pt idx="5991">
                  <c:v>37.989000000000004</c:v>
                </c:pt>
                <c:pt idx="5992">
                  <c:v>37.942</c:v>
                </c:pt>
                <c:pt idx="5993">
                  <c:v>37.989000000000004</c:v>
                </c:pt>
                <c:pt idx="5994">
                  <c:v>37.989000000000004</c:v>
                </c:pt>
                <c:pt idx="5995">
                  <c:v>37.989000000000004</c:v>
                </c:pt>
                <c:pt idx="5996">
                  <c:v>37.989000000000004</c:v>
                </c:pt>
                <c:pt idx="5997">
                  <c:v>37.989000000000004</c:v>
                </c:pt>
                <c:pt idx="5998">
                  <c:v>37.989000000000004</c:v>
                </c:pt>
                <c:pt idx="5999">
                  <c:v>37.989000000000004</c:v>
                </c:pt>
                <c:pt idx="6000">
                  <c:v>37.989000000000004</c:v>
                </c:pt>
                <c:pt idx="6001">
                  <c:v>37.989000000000004</c:v>
                </c:pt>
                <c:pt idx="6002">
                  <c:v>37.989000000000004</c:v>
                </c:pt>
                <c:pt idx="6003">
                  <c:v>37.989000000000004</c:v>
                </c:pt>
                <c:pt idx="6004">
                  <c:v>37.989000000000004</c:v>
                </c:pt>
                <c:pt idx="6005">
                  <c:v>37.989000000000004</c:v>
                </c:pt>
                <c:pt idx="6006">
                  <c:v>38.037000000000006</c:v>
                </c:pt>
                <c:pt idx="6007">
                  <c:v>38.037000000000006</c:v>
                </c:pt>
                <c:pt idx="6008">
                  <c:v>38.037000000000006</c:v>
                </c:pt>
                <c:pt idx="6009">
                  <c:v>38.037000000000006</c:v>
                </c:pt>
                <c:pt idx="6010">
                  <c:v>38.037000000000006</c:v>
                </c:pt>
                <c:pt idx="6011">
                  <c:v>38.037000000000006</c:v>
                </c:pt>
                <c:pt idx="6012">
                  <c:v>38.037000000000006</c:v>
                </c:pt>
                <c:pt idx="6013">
                  <c:v>38.037000000000006</c:v>
                </c:pt>
                <c:pt idx="6014">
                  <c:v>38.037000000000006</c:v>
                </c:pt>
                <c:pt idx="6015">
                  <c:v>38.037000000000006</c:v>
                </c:pt>
                <c:pt idx="6016">
                  <c:v>38.037000000000006</c:v>
                </c:pt>
                <c:pt idx="6017">
                  <c:v>38.037000000000006</c:v>
                </c:pt>
                <c:pt idx="6018">
                  <c:v>38.037000000000006</c:v>
                </c:pt>
                <c:pt idx="6019">
                  <c:v>38.037000000000006</c:v>
                </c:pt>
                <c:pt idx="6020">
                  <c:v>38.084000000000003</c:v>
                </c:pt>
                <c:pt idx="6021">
                  <c:v>38.084000000000003</c:v>
                </c:pt>
                <c:pt idx="6022">
                  <c:v>38.084000000000003</c:v>
                </c:pt>
                <c:pt idx="6023">
                  <c:v>38.084000000000003</c:v>
                </c:pt>
                <c:pt idx="6024">
                  <c:v>38.084000000000003</c:v>
                </c:pt>
                <c:pt idx="6025">
                  <c:v>38.084000000000003</c:v>
                </c:pt>
                <c:pt idx="6026">
                  <c:v>38.084000000000003</c:v>
                </c:pt>
                <c:pt idx="6027">
                  <c:v>38.084000000000003</c:v>
                </c:pt>
                <c:pt idx="6028">
                  <c:v>38.084000000000003</c:v>
                </c:pt>
                <c:pt idx="6029">
                  <c:v>38.084000000000003</c:v>
                </c:pt>
                <c:pt idx="6030">
                  <c:v>38.084000000000003</c:v>
                </c:pt>
                <c:pt idx="6031">
                  <c:v>38.131</c:v>
                </c:pt>
                <c:pt idx="6032">
                  <c:v>38.131</c:v>
                </c:pt>
                <c:pt idx="6033">
                  <c:v>38.131</c:v>
                </c:pt>
                <c:pt idx="6034">
                  <c:v>38.131</c:v>
                </c:pt>
                <c:pt idx="6035">
                  <c:v>38.131</c:v>
                </c:pt>
                <c:pt idx="6036">
                  <c:v>38.131</c:v>
                </c:pt>
                <c:pt idx="6037">
                  <c:v>38.131</c:v>
                </c:pt>
                <c:pt idx="6038">
                  <c:v>38.131</c:v>
                </c:pt>
                <c:pt idx="6039">
                  <c:v>38.131</c:v>
                </c:pt>
                <c:pt idx="6040">
                  <c:v>38.131</c:v>
                </c:pt>
                <c:pt idx="6041">
                  <c:v>38.131</c:v>
                </c:pt>
                <c:pt idx="6042">
                  <c:v>38.131</c:v>
                </c:pt>
                <c:pt idx="6043">
                  <c:v>38.179000000000002</c:v>
                </c:pt>
                <c:pt idx="6044">
                  <c:v>38.179000000000002</c:v>
                </c:pt>
                <c:pt idx="6045">
                  <c:v>38.179000000000002</c:v>
                </c:pt>
                <c:pt idx="6046">
                  <c:v>38.179000000000002</c:v>
                </c:pt>
                <c:pt idx="6047">
                  <c:v>38.179000000000002</c:v>
                </c:pt>
                <c:pt idx="6048">
                  <c:v>38.179000000000002</c:v>
                </c:pt>
                <c:pt idx="6049">
                  <c:v>38.179000000000002</c:v>
                </c:pt>
                <c:pt idx="6050">
                  <c:v>38.179000000000002</c:v>
                </c:pt>
                <c:pt idx="6051">
                  <c:v>38.179000000000002</c:v>
                </c:pt>
                <c:pt idx="6052">
                  <c:v>38.179000000000002</c:v>
                </c:pt>
                <c:pt idx="6053">
                  <c:v>38.179000000000002</c:v>
                </c:pt>
                <c:pt idx="6054">
                  <c:v>38.226000000000013</c:v>
                </c:pt>
                <c:pt idx="6055">
                  <c:v>38.179000000000002</c:v>
                </c:pt>
                <c:pt idx="6056">
                  <c:v>38.226000000000013</c:v>
                </c:pt>
                <c:pt idx="6057">
                  <c:v>38.226000000000013</c:v>
                </c:pt>
                <c:pt idx="6058">
                  <c:v>38.226000000000013</c:v>
                </c:pt>
                <c:pt idx="6059">
                  <c:v>38.226000000000013</c:v>
                </c:pt>
                <c:pt idx="6060">
                  <c:v>38.226000000000013</c:v>
                </c:pt>
                <c:pt idx="6061">
                  <c:v>38.226000000000013</c:v>
                </c:pt>
                <c:pt idx="6062">
                  <c:v>38.226000000000013</c:v>
                </c:pt>
                <c:pt idx="6063">
                  <c:v>38.226000000000013</c:v>
                </c:pt>
                <c:pt idx="6064">
                  <c:v>38.226000000000013</c:v>
                </c:pt>
                <c:pt idx="6065">
                  <c:v>38.226000000000013</c:v>
                </c:pt>
                <c:pt idx="6066">
                  <c:v>38.273000000000003</c:v>
                </c:pt>
                <c:pt idx="6067">
                  <c:v>38.273000000000003</c:v>
                </c:pt>
                <c:pt idx="6068">
                  <c:v>38.273000000000003</c:v>
                </c:pt>
                <c:pt idx="6069">
                  <c:v>38.273000000000003</c:v>
                </c:pt>
                <c:pt idx="6070">
                  <c:v>38.273000000000003</c:v>
                </c:pt>
                <c:pt idx="6071">
                  <c:v>38.273000000000003</c:v>
                </c:pt>
                <c:pt idx="6072">
                  <c:v>38.273000000000003</c:v>
                </c:pt>
                <c:pt idx="6073">
                  <c:v>38.273000000000003</c:v>
                </c:pt>
                <c:pt idx="6074">
                  <c:v>38.273000000000003</c:v>
                </c:pt>
                <c:pt idx="6075">
                  <c:v>38.273000000000003</c:v>
                </c:pt>
                <c:pt idx="6076">
                  <c:v>38.273000000000003</c:v>
                </c:pt>
                <c:pt idx="6077">
                  <c:v>38.322000000000003</c:v>
                </c:pt>
                <c:pt idx="6078">
                  <c:v>38.322000000000003</c:v>
                </c:pt>
                <c:pt idx="6079">
                  <c:v>38.322000000000003</c:v>
                </c:pt>
                <c:pt idx="6080">
                  <c:v>38.322000000000003</c:v>
                </c:pt>
                <c:pt idx="6081">
                  <c:v>38.322000000000003</c:v>
                </c:pt>
                <c:pt idx="6082">
                  <c:v>38.322000000000003</c:v>
                </c:pt>
                <c:pt idx="6083">
                  <c:v>38.322000000000003</c:v>
                </c:pt>
                <c:pt idx="6084">
                  <c:v>38.322000000000003</c:v>
                </c:pt>
                <c:pt idx="6085">
                  <c:v>38.322000000000003</c:v>
                </c:pt>
                <c:pt idx="6086">
                  <c:v>38.368000000000002</c:v>
                </c:pt>
                <c:pt idx="6087">
                  <c:v>38.368000000000002</c:v>
                </c:pt>
                <c:pt idx="6088">
                  <c:v>38.368000000000002</c:v>
                </c:pt>
                <c:pt idx="6089">
                  <c:v>38.368000000000002</c:v>
                </c:pt>
                <c:pt idx="6090">
                  <c:v>38.368000000000002</c:v>
                </c:pt>
                <c:pt idx="6091">
                  <c:v>38.368000000000002</c:v>
                </c:pt>
                <c:pt idx="6092">
                  <c:v>38.368000000000002</c:v>
                </c:pt>
                <c:pt idx="6093">
                  <c:v>38.368000000000002</c:v>
                </c:pt>
                <c:pt idx="6094">
                  <c:v>38.368000000000002</c:v>
                </c:pt>
                <c:pt idx="6095">
                  <c:v>38.368000000000002</c:v>
                </c:pt>
                <c:pt idx="6096">
                  <c:v>38.368000000000002</c:v>
                </c:pt>
                <c:pt idx="6097">
                  <c:v>38.368000000000002</c:v>
                </c:pt>
                <c:pt idx="6098">
                  <c:v>38.414999999999999</c:v>
                </c:pt>
                <c:pt idx="6099">
                  <c:v>38.414999999999999</c:v>
                </c:pt>
                <c:pt idx="6100">
                  <c:v>38.414999999999999</c:v>
                </c:pt>
                <c:pt idx="6101">
                  <c:v>38.414999999999999</c:v>
                </c:pt>
                <c:pt idx="6102">
                  <c:v>38.414999999999999</c:v>
                </c:pt>
                <c:pt idx="6103">
                  <c:v>38.414999999999999</c:v>
                </c:pt>
                <c:pt idx="6104">
                  <c:v>38.414999999999999</c:v>
                </c:pt>
                <c:pt idx="6105">
                  <c:v>38.414999999999999</c:v>
                </c:pt>
                <c:pt idx="6106">
                  <c:v>38.414999999999999</c:v>
                </c:pt>
                <c:pt idx="6107">
                  <c:v>38.414999999999999</c:v>
                </c:pt>
                <c:pt idx="6108">
                  <c:v>38.414999999999999</c:v>
                </c:pt>
                <c:pt idx="6109">
                  <c:v>38.464000000000006</c:v>
                </c:pt>
                <c:pt idx="6110">
                  <c:v>38.464000000000006</c:v>
                </c:pt>
                <c:pt idx="6111">
                  <c:v>38.464000000000006</c:v>
                </c:pt>
                <c:pt idx="6112">
                  <c:v>38.464000000000006</c:v>
                </c:pt>
                <c:pt idx="6113">
                  <c:v>38.464000000000006</c:v>
                </c:pt>
                <c:pt idx="6114">
                  <c:v>38.464000000000006</c:v>
                </c:pt>
                <c:pt idx="6115">
                  <c:v>38.464000000000006</c:v>
                </c:pt>
                <c:pt idx="6116">
                  <c:v>38.511000000000003</c:v>
                </c:pt>
                <c:pt idx="6117">
                  <c:v>38.511000000000003</c:v>
                </c:pt>
                <c:pt idx="6118">
                  <c:v>38.511000000000003</c:v>
                </c:pt>
                <c:pt idx="6119">
                  <c:v>38.511000000000003</c:v>
                </c:pt>
                <c:pt idx="6120">
                  <c:v>38.511000000000003</c:v>
                </c:pt>
                <c:pt idx="6121">
                  <c:v>38.511000000000003</c:v>
                </c:pt>
                <c:pt idx="6122">
                  <c:v>38.511000000000003</c:v>
                </c:pt>
                <c:pt idx="6123">
                  <c:v>38.511000000000003</c:v>
                </c:pt>
                <c:pt idx="6124">
                  <c:v>38.511000000000003</c:v>
                </c:pt>
                <c:pt idx="6125">
                  <c:v>38.511000000000003</c:v>
                </c:pt>
                <c:pt idx="6126">
                  <c:v>38.557000000000002</c:v>
                </c:pt>
                <c:pt idx="6127">
                  <c:v>38.557000000000002</c:v>
                </c:pt>
                <c:pt idx="6128">
                  <c:v>38.557000000000002</c:v>
                </c:pt>
                <c:pt idx="6129">
                  <c:v>38.557000000000002</c:v>
                </c:pt>
                <c:pt idx="6130">
                  <c:v>38.557000000000002</c:v>
                </c:pt>
                <c:pt idx="6131">
                  <c:v>38.557000000000002</c:v>
                </c:pt>
                <c:pt idx="6132">
                  <c:v>38.557000000000002</c:v>
                </c:pt>
                <c:pt idx="6133">
                  <c:v>38.557000000000002</c:v>
                </c:pt>
                <c:pt idx="6134">
                  <c:v>38.557000000000002</c:v>
                </c:pt>
                <c:pt idx="6135">
                  <c:v>38.606000000000002</c:v>
                </c:pt>
                <c:pt idx="6136">
                  <c:v>38.606000000000002</c:v>
                </c:pt>
                <c:pt idx="6137">
                  <c:v>38.606000000000002</c:v>
                </c:pt>
                <c:pt idx="6138">
                  <c:v>38.606000000000002</c:v>
                </c:pt>
                <c:pt idx="6139">
                  <c:v>38.606000000000002</c:v>
                </c:pt>
                <c:pt idx="6140">
                  <c:v>38.653000000000006</c:v>
                </c:pt>
                <c:pt idx="6141">
                  <c:v>38.606000000000002</c:v>
                </c:pt>
                <c:pt idx="6142">
                  <c:v>38.606000000000002</c:v>
                </c:pt>
                <c:pt idx="6143">
                  <c:v>38.653000000000006</c:v>
                </c:pt>
                <c:pt idx="6144">
                  <c:v>38.653000000000006</c:v>
                </c:pt>
                <c:pt idx="6145">
                  <c:v>38.653000000000006</c:v>
                </c:pt>
                <c:pt idx="6146">
                  <c:v>38.653000000000006</c:v>
                </c:pt>
                <c:pt idx="6147">
                  <c:v>38.653000000000006</c:v>
                </c:pt>
                <c:pt idx="6148">
                  <c:v>38.653000000000006</c:v>
                </c:pt>
                <c:pt idx="6149">
                  <c:v>38.653000000000006</c:v>
                </c:pt>
                <c:pt idx="6150">
                  <c:v>38.653000000000006</c:v>
                </c:pt>
                <c:pt idx="6151">
                  <c:v>38.700000000000003</c:v>
                </c:pt>
                <c:pt idx="6152">
                  <c:v>38.700000000000003</c:v>
                </c:pt>
                <c:pt idx="6153">
                  <c:v>38.700000000000003</c:v>
                </c:pt>
                <c:pt idx="6154">
                  <c:v>38.700000000000003</c:v>
                </c:pt>
                <c:pt idx="6155">
                  <c:v>38.700000000000003</c:v>
                </c:pt>
                <c:pt idx="6156">
                  <c:v>38.700000000000003</c:v>
                </c:pt>
                <c:pt idx="6157">
                  <c:v>38.700000000000003</c:v>
                </c:pt>
                <c:pt idx="6158">
                  <c:v>38.748000000000012</c:v>
                </c:pt>
                <c:pt idx="6159">
                  <c:v>38.748000000000012</c:v>
                </c:pt>
                <c:pt idx="6160">
                  <c:v>38.748000000000012</c:v>
                </c:pt>
                <c:pt idx="6161">
                  <c:v>38.748000000000012</c:v>
                </c:pt>
                <c:pt idx="6162">
                  <c:v>38.748000000000012</c:v>
                </c:pt>
                <c:pt idx="6163">
                  <c:v>38.748000000000012</c:v>
                </c:pt>
                <c:pt idx="6164">
                  <c:v>38.748000000000012</c:v>
                </c:pt>
                <c:pt idx="6165">
                  <c:v>38.748000000000012</c:v>
                </c:pt>
                <c:pt idx="6166">
                  <c:v>38.795000000000016</c:v>
                </c:pt>
                <c:pt idx="6167">
                  <c:v>38.748000000000012</c:v>
                </c:pt>
                <c:pt idx="6168">
                  <c:v>38.795000000000016</c:v>
                </c:pt>
                <c:pt idx="6169">
                  <c:v>38.795000000000016</c:v>
                </c:pt>
                <c:pt idx="6170">
                  <c:v>38.795000000000016</c:v>
                </c:pt>
                <c:pt idx="6171">
                  <c:v>38.795000000000016</c:v>
                </c:pt>
                <c:pt idx="6172">
                  <c:v>38.795000000000016</c:v>
                </c:pt>
                <c:pt idx="6173">
                  <c:v>38.795000000000016</c:v>
                </c:pt>
                <c:pt idx="6174">
                  <c:v>38.795000000000016</c:v>
                </c:pt>
                <c:pt idx="6175">
                  <c:v>38.795000000000016</c:v>
                </c:pt>
                <c:pt idx="6176">
                  <c:v>38.841999999999999</c:v>
                </c:pt>
                <c:pt idx="6177">
                  <c:v>38.841999999999999</c:v>
                </c:pt>
                <c:pt idx="6178">
                  <c:v>38.841999999999999</c:v>
                </c:pt>
                <c:pt idx="6179">
                  <c:v>38.841999999999999</c:v>
                </c:pt>
                <c:pt idx="6180">
                  <c:v>38.841999999999999</c:v>
                </c:pt>
                <c:pt idx="6181">
                  <c:v>38.889000000000003</c:v>
                </c:pt>
                <c:pt idx="6182">
                  <c:v>38.841999999999999</c:v>
                </c:pt>
                <c:pt idx="6183">
                  <c:v>38.889000000000003</c:v>
                </c:pt>
                <c:pt idx="6184">
                  <c:v>38.889000000000003</c:v>
                </c:pt>
                <c:pt idx="6185">
                  <c:v>38.889000000000003</c:v>
                </c:pt>
                <c:pt idx="6186">
                  <c:v>38.889000000000003</c:v>
                </c:pt>
                <c:pt idx="6187">
                  <c:v>38.889000000000003</c:v>
                </c:pt>
                <c:pt idx="6188">
                  <c:v>38.889000000000003</c:v>
                </c:pt>
                <c:pt idx="6189">
                  <c:v>38.889000000000003</c:v>
                </c:pt>
                <c:pt idx="6190">
                  <c:v>38.889000000000003</c:v>
                </c:pt>
                <c:pt idx="6191">
                  <c:v>38.889000000000003</c:v>
                </c:pt>
                <c:pt idx="6192">
                  <c:v>38.937000000000005</c:v>
                </c:pt>
                <c:pt idx="6193">
                  <c:v>38.937000000000005</c:v>
                </c:pt>
                <c:pt idx="6194">
                  <c:v>38.937000000000005</c:v>
                </c:pt>
                <c:pt idx="6195">
                  <c:v>38.937000000000005</c:v>
                </c:pt>
                <c:pt idx="6196">
                  <c:v>38.937000000000005</c:v>
                </c:pt>
                <c:pt idx="6197">
                  <c:v>38.984000000000002</c:v>
                </c:pt>
                <c:pt idx="6198">
                  <c:v>38.937000000000005</c:v>
                </c:pt>
                <c:pt idx="6199">
                  <c:v>38.984000000000002</c:v>
                </c:pt>
                <c:pt idx="6200">
                  <c:v>38.984000000000002</c:v>
                </c:pt>
                <c:pt idx="6201">
                  <c:v>38.984000000000002</c:v>
                </c:pt>
                <c:pt idx="6202">
                  <c:v>38.984000000000002</c:v>
                </c:pt>
                <c:pt idx="6203">
                  <c:v>38.984000000000002</c:v>
                </c:pt>
                <c:pt idx="6204">
                  <c:v>38.984000000000002</c:v>
                </c:pt>
                <c:pt idx="6205">
                  <c:v>38.984000000000002</c:v>
                </c:pt>
                <c:pt idx="6206">
                  <c:v>39.031000000000006</c:v>
                </c:pt>
                <c:pt idx="6207">
                  <c:v>39.031000000000006</c:v>
                </c:pt>
                <c:pt idx="6208">
                  <c:v>39.031000000000006</c:v>
                </c:pt>
                <c:pt idx="6209">
                  <c:v>39.031000000000006</c:v>
                </c:pt>
                <c:pt idx="6210">
                  <c:v>39.031000000000006</c:v>
                </c:pt>
                <c:pt idx="6211">
                  <c:v>39.031000000000006</c:v>
                </c:pt>
                <c:pt idx="6212">
                  <c:v>39.031000000000006</c:v>
                </c:pt>
                <c:pt idx="6213">
                  <c:v>39.031000000000006</c:v>
                </c:pt>
                <c:pt idx="6214">
                  <c:v>39.031000000000006</c:v>
                </c:pt>
                <c:pt idx="6215">
                  <c:v>39.078000000000003</c:v>
                </c:pt>
                <c:pt idx="6216">
                  <c:v>39.078000000000003</c:v>
                </c:pt>
                <c:pt idx="6217">
                  <c:v>39.078000000000003</c:v>
                </c:pt>
                <c:pt idx="6218">
                  <c:v>39.078000000000003</c:v>
                </c:pt>
                <c:pt idx="6219">
                  <c:v>39.124000000000002</c:v>
                </c:pt>
                <c:pt idx="6220">
                  <c:v>39.124000000000002</c:v>
                </c:pt>
                <c:pt idx="6221">
                  <c:v>39.124000000000002</c:v>
                </c:pt>
                <c:pt idx="6222">
                  <c:v>39.124000000000002</c:v>
                </c:pt>
                <c:pt idx="6223">
                  <c:v>39.124000000000002</c:v>
                </c:pt>
                <c:pt idx="6224">
                  <c:v>39.124000000000002</c:v>
                </c:pt>
                <c:pt idx="6225">
                  <c:v>39.124000000000002</c:v>
                </c:pt>
                <c:pt idx="6226">
                  <c:v>39.124000000000002</c:v>
                </c:pt>
                <c:pt idx="6227">
                  <c:v>39.173000000000002</c:v>
                </c:pt>
                <c:pt idx="6228">
                  <c:v>39.173000000000002</c:v>
                </c:pt>
                <c:pt idx="6229">
                  <c:v>39.173000000000002</c:v>
                </c:pt>
                <c:pt idx="6230">
                  <c:v>39.173000000000002</c:v>
                </c:pt>
                <c:pt idx="6231">
                  <c:v>39.173000000000002</c:v>
                </c:pt>
                <c:pt idx="6232">
                  <c:v>39.173000000000002</c:v>
                </c:pt>
                <c:pt idx="6233">
                  <c:v>39.173000000000002</c:v>
                </c:pt>
                <c:pt idx="6234">
                  <c:v>39.220000000000013</c:v>
                </c:pt>
                <c:pt idx="6235">
                  <c:v>39.220000000000013</c:v>
                </c:pt>
                <c:pt idx="6236">
                  <c:v>39.220000000000013</c:v>
                </c:pt>
                <c:pt idx="6237">
                  <c:v>39.220000000000013</c:v>
                </c:pt>
                <c:pt idx="6238">
                  <c:v>39.220000000000013</c:v>
                </c:pt>
                <c:pt idx="6239">
                  <c:v>39.220000000000013</c:v>
                </c:pt>
                <c:pt idx="6240">
                  <c:v>39.267000000000003</c:v>
                </c:pt>
                <c:pt idx="6241">
                  <c:v>39.267000000000003</c:v>
                </c:pt>
                <c:pt idx="6242">
                  <c:v>39.267000000000003</c:v>
                </c:pt>
                <c:pt idx="6243">
                  <c:v>39.267000000000003</c:v>
                </c:pt>
                <c:pt idx="6244">
                  <c:v>39.267000000000003</c:v>
                </c:pt>
                <c:pt idx="6245">
                  <c:v>39.313000000000002</c:v>
                </c:pt>
                <c:pt idx="6246">
                  <c:v>39.313000000000002</c:v>
                </c:pt>
                <c:pt idx="6247">
                  <c:v>39.313000000000002</c:v>
                </c:pt>
                <c:pt idx="6248">
                  <c:v>39.313000000000002</c:v>
                </c:pt>
                <c:pt idx="6249">
                  <c:v>39.313000000000002</c:v>
                </c:pt>
                <c:pt idx="6250">
                  <c:v>39.313000000000002</c:v>
                </c:pt>
                <c:pt idx="6251">
                  <c:v>39.36</c:v>
                </c:pt>
                <c:pt idx="6252">
                  <c:v>39.36</c:v>
                </c:pt>
                <c:pt idx="6253">
                  <c:v>39.36</c:v>
                </c:pt>
                <c:pt idx="6254">
                  <c:v>39.36</c:v>
                </c:pt>
                <c:pt idx="6255">
                  <c:v>39.36</c:v>
                </c:pt>
                <c:pt idx="6256">
                  <c:v>39.407000000000004</c:v>
                </c:pt>
                <c:pt idx="6257">
                  <c:v>39.407000000000004</c:v>
                </c:pt>
                <c:pt idx="6258">
                  <c:v>39.407000000000004</c:v>
                </c:pt>
                <c:pt idx="6259">
                  <c:v>39.407000000000004</c:v>
                </c:pt>
                <c:pt idx="6260">
                  <c:v>39.407000000000004</c:v>
                </c:pt>
                <c:pt idx="6261">
                  <c:v>39.407000000000004</c:v>
                </c:pt>
                <c:pt idx="6262">
                  <c:v>39.454000000000001</c:v>
                </c:pt>
                <c:pt idx="6263">
                  <c:v>39.454000000000001</c:v>
                </c:pt>
                <c:pt idx="6264">
                  <c:v>39.454000000000001</c:v>
                </c:pt>
                <c:pt idx="6265">
                  <c:v>39.454000000000001</c:v>
                </c:pt>
                <c:pt idx="6266">
                  <c:v>39.502000000000002</c:v>
                </c:pt>
                <c:pt idx="6267">
                  <c:v>39.502000000000002</c:v>
                </c:pt>
                <c:pt idx="6268">
                  <c:v>39.502000000000002</c:v>
                </c:pt>
                <c:pt idx="6269">
                  <c:v>39.502000000000002</c:v>
                </c:pt>
                <c:pt idx="6270">
                  <c:v>39.502000000000002</c:v>
                </c:pt>
                <c:pt idx="6271">
                  <c:v>39.502000000000002</c:v>
                </c:pt>
                <c:pt idx="6272">
                  <c:v>39.549000000000007</c:v>
                </c:pt>
                <c:pt idx="6273">
                  <c:v>39.549000000000007</c:v>
                </c:pt>
                <c:pt idx="6274">
                  <c:v>39.549000000000007</c:v>
                </c:pt>
                <c:pt idx="6275">
                  <c:v>39.549000000000007</c:v>
                </c:pt>
                <c:pt idx="6276">
                  <c:v>39.549000000000007</c:v>
                </c:pt>
                <c:pt idx="6277">
                  <c:v>39.596000000000011</c:v>
                </c:pt>
                <c:pt idx="6278">
                  <c:v>39.596000000000011</c:v>
                </c:pt>
                <c:pt idx="6279">
                  <c:v>39.596000000000011</c:v>
                </c:pt>
                <c:pt idx="6280">
                  <c:v>39.596000000000011</c:v>
                </c:pt>
                <c:pt idx="6281">
                  <c:v>39.596000000000011</c:v>
                </c:pt>
                <c:pt idx="6282">
                  <c:v>39.643000000000001</c:v>
                </c:pt>
                <c:pt idx="6283">
                  <c:v>39.643000000000001</c:v>
                </c:pt>
                <c:pt idx="6284">
                  <c:v>39.643000000000001</c:v>
                </c:pt>
                <c:pt idx="6285">
                  <c:v>39.643000000000001</c:v>
                </c:pt>
                <c:pt idx="6286">
                  <c:v>39.643000000000001</c:v>
                </c:pt>
                <c:pt idx="6287">
                  <c:v>39.690000000000012</c:v>
                </c:pt>
                <c:pt idx="6288">
                  <c:v>39.690000000000012</c:v>
                </c:pt>
                <c:pt idx="6289">
                  <c:v>39.690000000000012</c:v>
                </c:pt>
                <c:pt idx="6290">
                  <c:v>39.690000000000012</c:v>
                </c:pt>
                <c:pt idx="6291">
                  <c:v>39.690000000000012</c:v>
                </c:pt>
                <c:pt idx="6292">
                  <c:v>39.736000000000011</c:v>
                </c:pt>
                <c:pt idx="6293">
                  <c:v>39.736000000000011</c:v>
                </c:pt>
                <c:pt idx="6294">
                  <c:v>39.736000000000011</c:v>
                </c:pt>
                <c:pt idx="6295">
                  <c:v>39.736000000000011</c:v>
                </c:pt>
                <c:pt idx="6296">
                  <c:v>39.783000000000001</c:v>
                </c:pt>
                <c:pt idx="6297">
                  <c:v>39.783000000000001</c:v>
                </c:pt>
                <c:pt idx="6298">
                  <c:v>39.783000000000001</c:v>
                </c:pt>
                <c:pt idx="6299">
                  <c:v>39.783000000000001</c:v>
                </c:pt>
                <c:pt idx="6300">
                  <c:v>39.783000000000001</c:v>
                </c:pt>
                <c:pt idx="6301">
                  <c:v>39.783000000000001</c:v>
                </c:pt>
                <c:pt idx="6302">
                  <c:v>39.83</c:v>
                </c:pt>
                <c:pt idx="6303">
                  <c:v>39.83</c:v>
                </c:pt>
                <c:pt idx="6304">
                  <c:v>39.83</c:v>
                </c:pt>
                <c:pt idx="6305">
                  <c:v>39.83</c:v>
                </c:pt>
                <c:pt idx="6306">
                  <c:v>39.877000000000002</c:v>
                </c:pt>
                <c:pt idx="6307">
                  <c:v>39.877000000000002</c:v>
                </c:pt>
                <c:pt idx="6308">
                  <c:v>39.877000000000002</c:v>
                </c:pt>
                <c:pt idx="6309">
                  <c:v>39.877000000000002</c:v>
                </c:pt>
                <c:pt idx="6310">
                  <c:v>39.877000000000002</c:v>
                </c:pt>
                <c:pt idx="6311">
                  <c:v>39.877000000000002</c:v>
                </c:pt>
                <c:pt idx="6312">
                  <c:v>39.924000000000007</c:v>
                </c:pt>
                <c:pt idx="6313">
                  <c:v>39.924000000000007</c:v>
                </c:pt>
                <c:pt idx="6314">
                  <c:v>39.924000000000007</c:v>
                </c:pt>
                <c:pt idx="6315">
                  <c:v>39.924000000000007</c:v>
                </c:pt>
                <c:pt idx="6316">
                  <c:v>39.924000000000007</c:v>
                </c:pt>
                <c:pt idx="6317">
                  <c:v>39.97</c:v>
                </c:pt>
                <c:pt idx="6318">
                  <c:v>39.97</c:v>
                </c:pt>
                <c:pt idx="6319">
                  <c:v>39.97</c:v>
                </c:pt>
                <c:pt idx="6320">
                  <c:v>39.97</c:v>
                </c:pt>
                <c:pt idx="6321">
                  <c:v>39.97</c:v>
                </c:pt>
                <c:pt idx="6322">
                  <c:v>40.017000000000003</c:v>
                </c:pt>
                <c:pt idx="6323">
                  <c:v>40.017000000000003</c:v>
                </c:pt>
                <c:pt idx="6324">
                  <c:v>40.017000000000003</c:v>
                </c:pt>
                <c:pt idx="6325">
                  <c:v>40.017000000000003</c:v>
                </c:pt>
                <c:pt idx="6326">
                  <c:v>40.064</c:v>
                </c:pt>
                <c:pt idx="6327">
                  <c:v>40.064</c:v>
                </c:pt>
                <c:pt idx="6328">
                  <c:v>40.064</c:v>
                </c:pt>
                <c:pt idx="6329">
                  <c:v>40.064</c:v>
                </c:pt>
                <c:pt idx="6330">
                  <c:v>40.064</c:v>
                </c:pt>
                <c:pt idx="6331">
                  <c:v>40.111000000000004</c:v>
                </c:pt>
                <c:pt idx="6332">
                  <c:v>40.111000000000004</c:v>
                </c:pt>
                <c:pt idx="6333">
                  <c:v>40.111000000000004</c:v>
                </c:pt>
                <c:pt idx="6334">
                  <c:v>40.111000000000004</c:v>
                </c:pt>
                <c:pt idx="6335">
                  <c:v>40.111000000000004</c:v>
                </c:pt>
                <c:pt idx="6336">
                  <c:v>40.111000000000004</c:v>
                </c:pt>
                <c:pt idx="6337">
                  <c:v>40.158000000000001</c:v>
                </c:pt>
                <c:pt idx="6338">
                  <c:v>40.158000000000001</c:v>
                </c:pt>
                <c:pt idx="6339">
                  <c:v>40.158000000000001</c:v>
                </c:pt>
                <c:pt idx="6340">
                  <c:v>40.158000000000001</c:v>
                </c:pt>
                <c:pt idx="6341">
                  <c:v>40.158000000000001</c:v>
                </c:pt>
                <c:pt idx="6342">
                  <c:v>40.204000000000001</c:v>
                </c:pt>
                <c:pt idx="6343">
                  <c:v>40.204000000000001</c:v>
                </c:pt>
                <c:pt idx="6344">
                  <c:v>40.204000000000001</c:v>
                </c:pt>
                <c:pt idx="6345">
                  <c:v>40.204000000000001</c:v>
                </c:pt>
                <c:pt idx="6346">
                  <c:v>40.204000000000001</c:v>
                </c:pt>
                <c:pt idx="6347">
                  <c:v>40.251000000000005</c:v>
                </c:pt>
                <c:pt idx="6348">
                  <c:v>40.251000000000005</c:v>
                </c:pt>
                <c:pt idx="6349">
                  <c:v>40.251000000000005</c:v>
                </c:pt>
                <c:pt idx="6350">
                  <c:v>40.251000000000005</c:v>
                </c:pt>
                <c:pt idx="6351">
                  <c:v>40.251000000000005</c:v>
                </c:pt>
                <c:pt idx="6352">
                  <c:v>40.251000000000005</c:v>
                </c:pt>
                <c:pt idx="6353">
                  <c:v>40.251000000000005</c:v>
                </c:pt>
                <c:pt idx="6354">
                  <c:v>40.298000000000016</c:v>
                </c:pt>
                <c:pt idx="6355">
                  <c:v>40.298000000000016</c:v>
                </c:pt>
                <c:pt idx="6356">
                  <c:v>40.298000000000016</c:v>
                </c:pt>
                <c:pt idx="6357">
                  <c:v>40.298000000000016</c:v>
                </c:pt>
                <c:pt idx="6358">
                  <c:v>40.298000000000016</c:v>
                </c:pt>
                <c:pt idx="6359">
                  <c:v>40.298000000000016</c:v>
                </c:pt>
                <c:pt idx="6360">
                  <c:v>40.344999999999999</c:v>
                </c:pt>
                <c:pt idx="6361">
                  <c:v>40.344999999999999</c:v>
                </c:pt>
                <c:pt idx="6362">
                  <c:v>40.344999999999999</c:v>
                </c:pt>
                <c:pt idx="6363">
                  <c:v>40.344999999999999</c:v>
                </c:pt>
                <c:pt idx="6364">
                  <c:v>40.344999999999999</c:v>
                </c:pt>
                <c:pt idx="6365">
                  <c:v>40.344999999999999</c:v>
                </c:pt>
                <c:pt idx="6366">
                  <c:v>40.392000000000003</c:v>
                </c:pt>
                <c:pt idx="6367">
                  <c:v>40.392000000000003</c:v>
                </c:pt>
                <c:pt idx="6368">
                  <c:v>40.392000000000003</c:v>
                </c:pt>
                <c:pt idx="6369">
                  <c:v>40.392000000000003</c:v>
                </c:pt>
                <c:pt idx="6370">
                  <c:v>40.392000000000003</c:v>
                </c:pt>
                <c:pt idx="6371">
                  <c:v>40.392000000000003</c:v>
                </c:pt>
                <c:pt idx="6372">
                  <c:v>40.438000000000002</c:v>
                </c:pt>
                <c:pt idx="6373">
                  <c:v>40.438000000000002</c:v>
                </c:pt>
                <c:pt idx="6374">
                  <c:v>40.438000000000002</c:v>
                </c:pt>
                <c:pt idx="6375">
                  <c:v>40.438000000000002</c:v>
                </c:pt>
                <c:pt idx="6376">
                  <c:v>40.438000000000002</c:v>
                </c:pt>
                <c:pt idx="6377">
                  <c:v>40.484999999999999</c:v>
                </c:pt>
                <c:pt idx="6378">
                  <c:v>40.484999999999999</c:v>
                </c:pt>
                <c:pt idx="6379">
                  <c:v>40.484999999999999</c:v>
                </c:pt>
                <c:pt idx="6380">
                  <c:v>40.484999999999999</c:v>
                </c:pt>
                <c:pt idx="6381">
                  <c:v>40.484999999999999</c:v>
                </c:pt>
                <c:pt idx="6382">
                  <c:v>40.484999999999999</c:v>
                </c:pt>
                <c:pt idx="6383">
                  <c:v>40.484999999999999</c:v>
                </c:pt>
                <c:pt idx="6384">
                  <c:v>40.484999999999999</c:v>
                </c:pt>
                <c:pt idx="6385">
                  <c:v>40.532000000000011</c:v>
                </c:pt>
                <c:pt idx="6386">
                  <c:v>40.532000000000011</c:v>
                </c:pt>
                <c:pt idx="6387">
                  <c:v>40.532000000000011</c:v>
                </c:pt>
                <c:pt idx="6388">
                  <c:v>40.532000000000011</c:v>
                </c:pt>
                <c:pt idx="6389">
                  <c:v>40.532000000000011</c:v>
                </c:pt>
                <c:pt idx="6390">
                  <c:v>40.579000000000001</c:v>
                </c:pt>
                <c:pt idx="6391">
                  <c:v>40.579000000000001</c:v>
                </c:pt>
                <c:pt idx="6392">
                  <c:v>40.579000000000001</c:v>
                </c:pt>
                <c:pt idx="6393">
                  <c:v>40.579000000000001</c:v>
                </c:pt>
                <c:pt idx="6394">
                  <c:v>40.579000000000001</c:v>
                </c:pt>
                <c:pt idx="6395">
                  <c:v>40.626000000000012</c:v>
                </c:pt>
                <c:pt idx="6396">
                  <c:v>40.626000000000012</c:v>
                </c:pt>
                <c:pt idx="6397">
                  <c:v>40.626000000000012</c:v>
                </c:pt>
                <c:pt idx="6398">
                  <c:v>40.626000000000012</c:v>
                </c:pt>
                <c:pt idx="6399">
                  <c:v>40.626000000000012</c:v>
                </c:pt>
                <c:pt idx="6400">
                  <c:v>40.626000000000012</c:v>
                </c:pt>
                <c:pt idx="6401">
                  <c:v>40.672000000000011</c:v>
                </c:pt>
                <c:pt idx="6402">
                  <c:v>40.626000000000012</c:v>
                </c:pt>
                <c:pt idx="6403">
                  <c:v>40.672000000000011</c:v>
                </c:pt>
                <c:pt idx="6404">
                  <c:v>40.672000000000011</c:v>
                </c:pt>
                <c:pt idx="6405">
                  <c:v>40.672000000000011</c:v>
                </c:pt>
                <c:pt idx="6406">
                  <c:v>40.672000000000011</c:v>
                </c:pt>
                <c:pt idx="6407">
                  <c:v>40.672000000000011</c:v>
                </c:pt>
                <c:pt idx="6408">
                  <c:v>40.719000000000001</c:v>
                </c:pt>
                <c:pt idx="6409">
                  <c:v>40.719000000000001</c:v>
                </c:pt>
                <c:pt idx="6410">
                  <c:v>40.719000000000001</c:v>
                </c:pt>
                <c:pt idx="6411">
                  <c:v>40.719000000000001</c:v>
                </c:pt>
                <c:pt idx="6412">
                  <c:v>40.719000000000001</c:v>
                </c:pt>
                <c:pt idx="6413">
                  <c:v>40.719000000000001</c:v>
                </c:pt>
                <c:pt idx="6414">
                  <c:v>40.764000000000003</c:v>
                </c:pt>
                <c:pt idx="6415">
                  <c:v>40.764000000000003</c:v>
                </c:pt>
                <c:pt idx="6416">
                  <c:v>40.764000000000003</c:v>
                </c:pt>
                <c:pt idx="6417">
                  <c:v>40.764000000000003</c:v>
                </c:pt>
                <c:pt idx="6418">
                  <c:v>40.764000000000003</c:v>
                </c:pt>
                <c:pt idx="6419">
                  <c:v>40.764000000000003</c:v>
                </c:pt>
                <c:pt idx="6420">
                  <c:v>40.764000000000003</c:v>
                </c:pt>
                <c:pt idx="6421">
                  <c:v>40.810999999999993</c:v>
                </c:pt>
                <c:pt idx="6422">
                  <c:v>40.810999999999993</c:v>
                </c:pt>
                <c:pt idx="6423">
                  <c:v>40.810999999999993</c:v>
                </c:pt>
                <c:pt idx="6424">
                  <c:v>40.810999999999993</c:v>
                </c:pt>
                <c:pt idx="6425">
                  <c:v>40.810999999999993</c:v>
                </c:pt>
                <c:pt idx="6426">
                  <c:v>40.857999999999997</c:v>
                </c:pt>
                <c:pt idx="6427">
                  <c:v>40.810999999999993</c:v>
                </c:pt>
                <c:pt idx="6428">
                  <c:v>40.857999999999997</c:v>
                </c:pt>
                <c:pt idx="6429">
                  <c:v>40.857999999999997</c:v>
                </c:pt>
                <c:pt idx="6430">
                  <c:v>40.857999999999997</c:v>
                </c:pt>
                <c:pt idx="6431">
                  <c:v>40.857999999999997</c:v>
                </c:pt>
                <c:pt idx="6432">
                  <c:v>40.905000000000001</c:v>
                </c:pt>
                <c:pt idx="6433">
                  <c:v>40.905000000000001</c:v>
                </c:pt>
                <c:pt idx="6434">
                  <c:v>40.905000000000001</c:v>
                </c:pt>
                <c:pt idx="6435">
                  <c:v>40.905000000000001</c:v>
                </c:pt>
                <c:pt idx="6436">
                  <c:v>40.905000000000001</c:v>
                </c:pt>
                <c:pt idx="6437">
                  <c:v>40.905000000000001</c:v>
                </c:pt>
                <c:pt idx="6438">
                  <c:v>40.905000000000001</c:v>
                </c:pt>
                <c:pt idx="6439">
                  <c:v>40.950999999999993</c:v>
                </c:pt>
                <c:pt idx="6440">
                  <c:v>40.950999999999993</c:v>
                </c:pt>
                <c:pt idx="6441">
                  <c:v>40.950999999999993</c:v>
                </c:pt>
                <c:pt idx="6442">
                  <c:v>40.950999999999993</c:v>
                </c:pt>
                <c:pt idx="6443">
                  <c:v>40.950999999999993</c:v>
                </c:pt>
                <c:pt idx="6444">
                  <c:v>40.950999999999993</c:v>
                </c:pt>
                <c:pt idx="6445">
                  <c:v>40.998000000000012</c:v>
                </c:pt>
                <c:pt idx="6446">
                  <c:v>40.998000000000012</c:v>
                </c:pt>
                <c:pt idx="6447">
                  <c:v>40.998000000000012</c:v>
                </c:pt>
                <c:pt idx="6448">
                  <c:v>40.998000000000012</c:v>
                </c:pt>
                <c:pt idx="6449">
                  <c:v>40.998000000000012</c:v>
                </c:pt>
                <c:pt idx="6450">
                  <c:v>40.998000000000012</c:v>
                </c:pt>
                <c:pt idx="6451">
                  <c:v>41.043000000000006</c:v>
                </c:pt>
                <c:pt idx="6452">
                  <c:v>41.043000000000006</c:v>
                </c:pt>
                <c:pt idx="6453">
                  <c:v>41.043000000000006</c:v>
                </c:pt>
                <c:pt idx="6454">
                  <c:v>41.043000000000006</c:v>
                </c:pt>
                <c:pt idx="6455">
                  <c:v>41.043000000000006</c:v>
                </c:pt>
                <c:pt idx="6456">
                  <c:v>41.043000000000006</c:v>
                </c:pt>
                <c:pt idx="6457">
                  <c:v>41.09</c:v>
                </c:pt>
                <c:pt idx="6458">
                  <c:v>41.09</c:v>
                </c:pt>
                <c:pt idx="6459">
                  <c:v>41.09</c:v>
                </c:pt>
                <c:pt idx="6460">
                  <c:v>41.09</c:v>
                </c:pt>
                <c:pt idx="6461">
                  <c:v>41.09</c:v>
                </c:pt>
                <c:pt idx="6462">
                  <c:v>41.137</c:v>
                </c:pt>
                <c:pt idx="6463">
                  <c:v>41.137</c:v>
                </c:pt>
                <c:pt idx="6464">
                  <c:v>41.137</c:v>
                </c:pt>
                <c:pt idx="6465">
                  <c:v>41.137</c:v>
                </c:pt>
                <c:pt idx="6466">
                  <c:v>41.137</c:v>
                </c:pt>
                <c:pt idx="6467">
                  <c:v>41.137</c:v>
                </c:pt>
                <c:pt idx="6468">
                  <c:v>41.137</c:v>
                </c:pt>
                <c:pt idx="6469">
                  <c:v>41.137</c:v>
                </c:pt>
                <c:pt idx="6470">
                  <c:v>41.184000000000005</c:v>
                </c:pt>
                <c:pt idx="6471">
                  <c:v>41.184000000000005</c:v>
                </c:pt>
                <c:pt idx="6472">
                  <c:v>41.184000000000005</c:v>
                </c:pt>
                <c:pt idx="6473">
                  <c:v>41.184000000000005</c:v>
                </c:pt>
                <c:pt idx="6474">
                  <c:v>41.184000000000005</c:v>
                </c:pt>
                <c:pt idx="6475">
                  <c:v>41.230000000000011</c:v>
                </c:pt>
                <c:pt idx="6476">
                  <c:v>41.230000000000011</c:v>
                </c:pt>
                <c:pt idx="6477">
                  <c:v>41.230000000000011</c:v>
                </c:pt>
                <c:pt idx="6478">
                  <c:v>41.230000000000011</c:v>
                </c:pt>
                <c:pt idx="6479">
                  <c:v>41.230000000000011</c:v>
                </c:pt>
                <c:pt idx="6480">
                  <c:v>41.277000000000001</c:v>
                </c:pt>
                <c:pt idx="6481">
                  <c:v>41.277000000000001</c:v>
                </c:pt>
                <c:pt idx="6482">
                  <c:v>41.277000000000001</c:v>
                </c:pt>
                <c:pt idx="6483">
                  <c:v>41.277000000000001</c:v>
                </c:pt>
                <c:pt idx="6484">
                  <c:v>41.277000000000001</c:v>
                </c:pt>
                <c:pt idx="6485">
                  <c:v>41.277000000000001</c:v>
                </c:pt>
                <c:pt idx="6486">
                  <c:v>41.322000000000003</c:v>
                </c:pt>
                <c:pt idx="6487">
                  <c:v>41.322000000000003</c:v>
                </c:pt>
                <c:pt idx="6488">
                  <c:v>41.322000000000003</c:v>
                </c:pt>
                <c:pt idx="6489">
                  <c:v>41.322000000000003</c:v>
                </c:pt>
                <c:pt idx="6490">
                  <c:v>41.322000000000003</c:v>
                </c:pt>
                <c:pt idx="6491">
                  <c:v>41.322000000000003</c:v>
                </c:pt>
                <c:pt idx="6492">
                  <c:v>41.369</c:v>
                </c:pt>
                <c:pt idx="6493">
                  <c:v>41.369</c:v>
                </c:pt>
                <c:pt idx="6494">
                  <c:v>41.369</c:v>
                </c:pt>
                <c:pt idx="6495">
                  <c:v>41.369</c:v>
                </c:pt>
                <c:pt idx="6496">
                  <c:v>41.369</c:v>
                </c:pt>
                <c:pt idx="6497">
                  <c:v>41.369</c:v>
                </c:pt>
                <c:pt idx="6498">
                  <c:v>41.416000000000004</c:v>
                </c:pt>
                <c:pt idx="6499">
                  <c:v>41.416000000000004</c:v>
                </c:pt>
                <c:pt idx="6500">
                  <c:v>41.416000000000004</c:v>
                </c:pt>
                <c:pt idx="6501">
                  <c:v>41.416000000000004</c:v>
                </c:pt>
                <c:pt idx="6502">
                  <c:v>41.416000000000004</c:v>
                </c:pt>
                <c:pt idx="6503">
                  <c:v>41.463000000000001</c:v>
                </c:pt>
                <c:pt idx="6504">
                  <c:v>41.463000000000001</c:v>
                </c:pt>
                <c:pt idx="6505">
                  <c:v>41.463000000000001</c:v>
                </c:pt>
                <c:pt idx="6506">
                  <c:v>41.463000000000001</c:v>
                </c:pt>
                <c:pt idx="6507">
                  <c:v>41.463000000000001</c:v>
                </c:pt>
                <c:pt idx="6508">
                  <c:v>41.463000000000001</c:v>
                </c:pt>
                <c:pt idx="6509">
                  <c:v>41.508000000000003</c:v>
                </c:pt>
                <c:pt idx="6510">
                  <c:v>41.508000000000003</c:v>
                </c:pt>
                <c:pt idx="6511">
                  <c:v>41.508000000000003</c:v>
                </c:pt>
                <c:pt idx="6512">
                  <c:v>41.508000000000003</c:v>
                </c:pt>
                <c:pt idx="6513">
                  <c:v>41.508000000000003</c:v>
                </c:pt>
                <c:pt idx="6514">
                  <c:v>41.554000000000002</c:v>
                </c:pt>
                <c:pt idx="6515">
                  <c:v>41.554000000000002</c:v>
                </c:pt>
                <c:pt idx="6516">
                  <c:v>41.554000000000002</c:v>
                </c:pt>
                <c:pt idx="6517">
                  <c:v>41.554000000000002</c:v>
                </c:pt>
                <c:pt idx="6518">
                  <c:v>41.554000000000002</c:v>
                </c:pt>
                <c:pt idx="6519">
                  <c:v>41.554000000000002</c:v>
                </c:pt>
                <c:pt idx="6520">
                  <c:v>41.601000000000006</c:v>
                </c:pt>
                <c:pt idx="6521">
                  <c:v>41.601000000000006</c:v>
                </c:pt>
                <c:pt idx="6522">
                  <c:v>41.601000000000006</c:v>
                </c:pt>
                <c:pt idx="6523">
                  <c:v>41.601000000000006</c:v>
                </c:pt>
                <c:pt idx="6524">
                  <c:v>41.648000000000003</c:v>
                </c:pt>
                <c:pt idx="6525">
                  <c:v>41.648000000000003</c:v>
                </c:pt>
                <c:pt idx="6526">
                  <c:v>41.648000000000003</c:v>
                </c:pt>
                <c:pt idx="6527">
                  <c:v>41.648000000000003</c:v>
                </c:pt>
                <c:pt idx="6528">
                  <c:v>41.648000000000003</c:v>
                </c:pt>
                <c:pt idx="6529">
                  <c:v>41.693000000000012</c:v>
                </c:pt>
                <c:pt idx="6530">
                  <c:v>41.693000000000012</c:v>
                </c:pt>
                <c:pt idx="6531">
                  <c:v>41.693000000000012</c:v>
                </c:pt>
                <c:pt idx="6532">
                  <c:v>41.693000000000012</c:v>
                </c:pt>
                <c:pt idx="6533">
                  <c:v>41.693000000000012</c:v>
                </c:pt>
                <c:pt idx="6534">
                  <c:v>41.74</c:v>
                </c:pt>
                <c:pt idx="6535">
                  <c:v>41.74</c:v>
                </c:pt>
                <c:pt idx="6536">
                  <c:v>41.74</c:v>
                </c:pt>
                <c:pt idx="6537">
                  <c:v>41.74</c:v>
                </c:pt>
                <c:pt idx="6538">
                  <c:v>41.787000000000006</c:v>
                </c:pt>
                <c:pt idx="6539">
                  <c:v>41.787000000000006</c:v>
                </c:pt>
                <c:pt idx="6540">
                  <c:v>41.787000000000006</c:v>
                </c:pt>
                <c:pt idx="6541">
                  <c:v>41.787000000000006</c:v>
                </c:pt>
                <c:pt idx="6542">
                  <c:v>41.832000000000001</c:v>
                </c:pt>
                <c:pt idx="6543">
                  <c:v>41.787000000000006</c:v>
                </c:pt>
                <c:pt idx="6544">
                  <c:v>41.832000000000001</c:v>
                </c:pt>
                <c:pt idx="6545">
                  <c:v>41.832000000000001</c:v>
                </c:pt>
                <c:pt idx="6546">
                  <c:v>41.832000000000001</c:v>
                </c:pt>
                <c:pt idx="6547">
                  <c:v>41.832000000000001</c:v>
                </c:pt>
                <c:pt idx="6548">
                  <c:v>41.878</c:v>
                </c:pt>
                <c:pt idx="6549">
                  <c:v>41.878</c:v>
                </c:pt>
                <c:pt idx="6550">
                  <c:v>41.878</c:v>
                </c:pt>
                <c:pt idx="6551">
                  <c:v>41.925000000000011</c:v>
                </c:pt>
                <c:pt idx="6552">
                  <c:v>41.925000000000011</c:v>
                </c:pt>
                <c:pt idx="6553">
                  <c:v>41.925000000000011</c:v>
                </c:pt>
                <c:pt idx="6554">
                  <c:v>41.925000000000011</c:v>
                </c:pt>
                <c:pt idx="6555">
                  <c:v>41.925000000000011</c:v>
                </c:pt>
                <c:pt idx="6556">
                  <c:v>41.97</c:v>
                </c:pt>
                <c:pt idx="6557">
                  <c:v>41.97</c:v>
                </c:pt>
                <c:pt idx="6558">
                  <c:v>41.97</c:v>
                </c:pt>
                <c:pt idx="6559">
                  <c:v>41.97</c:v>
                </c:pt>
                <c:pt idx="6560">
                  <c:v>42.017000000000003</c:v>
                </c:pt>
                <c:pt idx="6561">
                  <c:v>42.017000000000003</c:v>
                </c:pt>
                <c:pt idx="6562">
                  <c:v>42.017000000000003</c:v>
                </c:pt>
                <c:pt idx="6563">
                  <c:v>42.017000000000003</c:v>
                </c:pt>
                <c:pt idx="6564">
                  <c:v>42.064</c:v>
                </c:pt>
                <c:pt idx="6565">
                  <c:v>42.064</c:v>
                </c:pt>
                <c:pt idx="6566">
                  <c:v>42.064</c:v>
                </c:pt>
                <c:pt idx="6567">
                  <c:v>42.109000000000002</c:v>
                </c:pt>
                <c:pt idx="6568">
                  <c:v>42.109000000000002</c:v>
                </c:pt>
                <c:pt idx="6569">
                  <c:v>42.109000000000002</c:v>
                </c:pt>
                <c:pt idx="6570">
                  <c:v>42.109000000000002</c:v>
                </c:pt>
                <c:pt idx="6571">
                  <c:v>42.109000000000002</c:v>
                </c:pt>
                <c:pt idx="6572">
                  <c:v>42.156000000000006</c:v>
                </c:pt>
                <c:pt idx="6573">
                  <c:v>42.156000000000006</c:v>
                </c:pt>
                <c:pt idx="6574">
                  <c:v>42.156000000000006</c:v>
                </c:pt>
                <c:pt idx="6575">
                  <c:v>42.202000000000012</c:v>
                </c:pt>
                <c:pt idx="6576">
                  <c:v>42.202000000000012</c:v>
                </c:pt>
                <c:pt idx="6577">
                  <c:v>42.202000000000012</c:v>
                </c:pt>
                <c:pt idx="6578">
                  <c:v>42.202000000000012</c:v>
                </c:pt>
                <c:pt idx="6579">
                  <c:v>42.202000000000012</c:v>
                </c:pt>
                <c:pt idx="6580">
                  <c:v>42.247</c:v>
                </c:pt>
                <c:pt idx="6581">
                  <c:v>42.247</c:v>
                </c:pt>
                <c:pt idx="6582">
                  <c:v>42.247</c:v>
                </c:pt>
                <c:pt idx="6583">
                  <c:v>42.294000000000011</c:v>
                </c:pt>
                <c:pt idx="6584">
                  <c:v>42.294000000000011</c:v>
                </c:pt>
                <c:pt idx="6585">
                  <c:v>42.294000000000011</c:v>
                </c:pt>
                <c:pt idx="6586">
                  <c:v>42.294000000000011</c:v>
                </c:pt>
                <c:pt idx="6587">
                  <c:v>42.294000000000011</c:v>
                </c:pt>
                <c:pt idx="6588">
                  <c:v>42.341000000000001</c:v>
                </c:pt>
                <c:pt idx="6589">
                  <c:v>42.341000000000001</c:v>
                </c:pt>
                <c:pt idx="6590">
                  <c:v>42.341000000000001</c:v>
                </c:pt>
                <c:pt idx="6591">
                  <c:v>42.341000000000001</c:v>
                </c:pt>
                <c:pt idx="6592">
                  <c:v>42.386000000000003</c:v>
                </c:pt>
                <c:pt idx="6593">
                  <c:v>42.386000000000003</c:v>
                </c:pt>
                <c:pt idx="6594">
                  <c:v>42.433</c:v>
                </c:pt>
                <c:pt idx="6595">
                  <c:v>42.386000000000003</c:v>
                </c:pt>
                <c:pt idx="6596">
                  <c:v>42.433</c:v>
                </c:pt>
                <c:pt idx="6597">
                  <c:v>42.433</c:v>
                </c:pt>
                <c:pt idx="6598">
                  <c:v>42.433</c:v>
                </c:pt>
                <c:pt idx="6599">
                  <c:v>42.478000000000002</c:v>
                </c:pt>
                <c:pt idx="6600">
                  <c:v>42.478000000000002</c:v>
                </c:pt>
                <c:pt idx="6601">
                  <c:v>42.478000000000002</c:v>
                </c:pt>
                <c:pt idx="6602">
                  <c:v>42.478000000000002</c:v>
                </c:pt>
                <c:pt idx="6603">
                  <c:v>42.525000000000013</c:v>
                </c:pt>
                <c:pt idx="6604">
                  <c:v>42.525000000000013</c:v>
                </c:pt>
                <c:pt idx="6605">
                  <c:v>42.525000000000013</c:v>
                </c:pt>
                <c:pt idx="6606">
                  <c:v>42.525000000000013</c:v>
                </c:pt>
                <c:pt idx="6607">
                  <c:v>42.57</c:v>
                </c:pt>
                <c:pt idx="6608">
                  <c:v>42.57</c:v>
                </c:pt>
                <c:pt idx="6609">
                  <c:v>42.57</c:v>
                </c:pt>
                <c:pt idx="6610">
                  <c:v>42.616</c:v>
                </c:pt>
                <c:pt idx="6611">
                  <c:v>42.616</c:v>
                </c:pt>
                <c:pt idx="6612">
                  <c:v>42.616</c:v>
                </c:pt>
                <c:pt idx="6613">
                  <c:v>42.663000000000011</c:v>
                </c:pt>
                <c:pt idx="6614">
                  <c:v>42.663000000000011</c:v>
                </c:pt>
                <c:pt idx="6615">
                  <c:v>42.663000000000011</c:v>
                </c:pt>
                <c:pt idx="6616">
                  <c:v>42.663000000000011</c:v>
                </c:pt>
                <c:pt idx="6617">
                  <c:v>42.663000000000011</c:v>
                </c:pt>
                <c:pt idx="6618">
                  <c:v>42.708000000000013</c:v>
                </c:pt>
                <c:pt idx="6619">
                  <c:v>42.708000000000013</c:v>
                </c:pt>
                <c:pt idx="6620">
                  <c:v>42.708000000000013</c:v>
                </c:pt>
                <c:pt idx="6621">
                  <c:v>42.755000000000003</c:v>
                </c:pt>
                <c:pt idx="6622">
                  <c:v>42.755000000000003</c:v>
                </c:pt>
                <c:pt idx="6623">
                  <c:v>42.755000000000003</c:v>
                </c:pt>
                <c:pt idx="6624">
                  <c:v>42.755000000000003</c:v>
                </c:pt>
                <c:pt idx="6625">
                  <c:v>42.8</c:v>
                </c:pt>
                <c:pt idx="6626">
                  <c:v>42.8</c:v>
                </c:pt>
                <c:pt idx="6627">
                  <c:v>42.8</c:v>
                </c:pt>
                <c:pt idx="6628">
                  <c:v>42.847000000000001</c:v>
                </c:pt>
                <c:pt idx="6629">
                  <c:v>42.847000000000001</c:v>
                </c:pt>
                <c:pt idx="6630">
                  <c:v>42.847000000000001</c:v>
                </c:pt>
                <c:pt idx="6631">
                  <c:v>42.847000000000001</c:v>
                </c:pt>
                <c:pt idx="6632">
                  <c:v>42.847000000000001</c:v>
                </c:pt>
                <c:pt idx="6633">
                  <c:v>42.892000000000003</c:v>
                </c:pt>
                <c:pt idx="6634">
                  <c:v>42.892000000000003</c:v>
                </c:pt>
                <c:pt idx="6635">
                  <c:v>42.892000000000003</c:v>
                </c:pt>
                <c:pt idx="6636">
                  <c:v>42.892000000000003</c:v>
                </c:pt>
                <c:pt idx="6637">
                  <c:v>42.939</c:v>
                </c:pt>
                <c:pt idx="6638">
                  <c:v>42.939</c:v>
                </c:pt>
                <c:pt idx="6639">
                  <c:v>42.939</c:v>
                </c:pt>
                <c:pt idx="6640">
                  <c:v>42.984000000000002</c:v>
                </c:pt>
                <c:pt idx="6641">
                  <c:v>42.984000000000002</c:v>
                </c:pt>
                <c:pt idx="6642">
                  <c:v>42.984000000000002</c:v>
                </c:pt>
                <c:pt idx="6643">
                  <c:v>42.984000000000002</c:v>
                </c:pt>
                <c:pt idx="6644">
                  <c:v>43.03</c:v>
                </c:pt>
                <c:pt idx="6645">
                  <c:v>43.03</c:v>
                </c:pt>
                <c:pt idx="6646">
                  <c:v>43.03</c:v>
                </c:pt>
                <c:pt idx="6647">
                  <c:v>43.03</c:v>
                </c:pt>
                <c:pt idx="6648">
                  <c:v>43.075000000000003</c:v>
                </c:pt>
                <c:pt idx="6649">
                  <c:v>43.075000000000003</c:v>
                </c:pt>
                <c:pt idx="6650">
                  <c:v>43.075000000000003</c:v>
                </c:pt>
                <c:pt idx="6651">
                  <c:v>43.122000000000014</c:v>
                </c:pt>
                <c:pt idx="6652">
                  <c:v>43.122000000000014</c:v>
                </c:pt>
                <c:pt idx="6653">
                  <c:v>43.122000000000014</c:v>
                </c:pt>
                <c:pt idx="6654">
                  <c:v>43.122000000000014</c:v>
                </c:pt>
                <c:pt idx="6655">
                  <c:v>43.167000000000002</c:v>
                </c:pt>
                <c:pt idx="6656">
                  <c:v>43.167000000000002</c:v>
                </c:pt>
                <c:pt idx="6657">
                  <c:v>43.167000000000002</c:v>
                </c:pt>
                <c:pt idx="6658">
                  <c:v>43.214000000000006</c:v>
                </c:pt>
                <c:pt idx="6659">
                  <c:v>43.214000000000006</c:v>
                </c:pt>
                <c:pt idx="6660">
                  <c:v>43.214000000000006</c:v>
                </c:pt>
                <c:pt idx="6661">
                  <c:v>43.214000000000006</c:v>
                </c:pt>
                <c:pt idx="6662">
                  <c:v>43.259</c:v>
                </c:pt>
                <c:pt idx="6663">
                  <c:v>43.259</c:v>
                </c:pt>
                <c:pt idx="6664">
                  <c:v>43.259</c:v>
                </c:pt>
                <c:pt idx="6665">
                  <c:v>43.306000000000004</c:v>
                </c:pt>
                <c:pt idx="6666">
                  <c:v>43.306000000000004</c:v>
                </c:pt>
                <c:pt idx="6667">
                  <c:v>43.306000000000004</c:v>
                </c:pt>
                <c:pt idx="6668">
                  <c:v>43.306000000000004</c:v>
                </c:pt>
                <c:pt idx="6669">
                  <c:v>43.350999999999999</c:v>
                </c:pt>
                <c:pt idx="6670">
                  <c:v>43.350999999999999</c:v>
                </c:pt>
                <c:pt idx="6671">
                  <c:v>43.350999999999999</c:v>
                </c:pt>
                <c:pt idx="6672">
                  <c:v>43.396000000000001</c:v>
                </c:pt>
                <c:pt idx="6673">
                  <c:v>43.396000000000001</c:v>
                </c:pt>
                <c:pt idx="6674">
                  <c:v>43.396000000000001</c:v>
                </c:pt>
                <c:pt idx="6675">
                  <c:v>43.396000000000001</c:v>
                </c:pt>
                <c:pt idx="6676">
                  <c:v>43.443000000000005</c:v>
                </c:pt>
                <c:pt idx="6677">
                  <c:v>43.443000000000005</c:v>
                </c:pt>
                <c:pt idx="6678">
                  <c:v>43.488</c:v>
                </c:pt>
                <c:pt idx="6679">
                  <c:v>43.488</c:v>
                </c:pt>
                <c:pt idx="6680">
                  <c:v>43.488</c:v>
                </c:pt>
                <c:pt idx="6681">
                  <c:v>43.488</c:v>
                </c:pt>
                <c:pt idx="6682">
                  <c:v>43.534000000000006</c:v>
                </c:pt>
                <c:pt idx="6683">
                  <c:v>43.534000000000006</c:v>
                </c:pt>
                <c:pt idx="6684">
                  <c:v>43.579000000000001</c:v>
                </c:pt>
                <c:pt idx="6685">
                  <c:v>43.579000000000001</c:v>
                </c:pt>
                <c:pt idx="6686">
                  <c:v>43.579000000000001</c:v>
                </c:pt>
                <c:pt idx="6687">
                  <c:v>43.624000000000002</c:v>
                </c:pt>
                <c:pt idx="6688">
                  <c:v>43.624000000000002</c:v>
                </c:pt>
                <c:pt idx="6689">
                  <c:v>43.671000000000006</c:v>
                </c:pt>
                <c:pt idx="6690">
                  <c:v>43.671000000000006</c:v>
                </c:pt>
                <c:pt idx="6691">
                  <c:v>43.671000000000006</c:v>
                </c:pt>
                <c:pt idx="6692">
                  <c:v>43.671000000000006</c:v>
                </c:pt>
                <c:pt idx="6693">
                  <c:v>43.716000000000001</c:v>
                </c:pt>
                <c:pt idx="6694">
                  <c:v>43.716000000000001</c:v>
                </c:pt>
                <c:pt idx="6695">
                  <c:v>43.763000000000012</c:v>
                </c:pt>
                <c:pt idx="6696">
                  <c:v>43.763000000000012</c:v>
                </c:pt>
                <c:pt idx="6697">
                  <c:v>43.763000000000012</c:v>
                </c:pt>
                <c:pt idx="6698">
                  <c:v>43.763000000000012</c:v>
                </c:pt>
                <c:pt idx="6699">
                  <c:v>43.808</c:v>
                </c:pt>
                <c:pt idx="6700">
                  <c:v>43.808</c:v>
                </c:pt>
                <c:pt idx="6701">
                  <c:v>43.808</c:v>
                </c:pt>
                <c:pt idx="6702">
                  <c:v>43.853000000000002</c:v>
                </c:pt>
                <c:pt idx="6703">
                  <c:v>43.853000000000002</c:v>
                </c:pt>
                <c:pt idx="6704">
                  <c:v>43.9</c:v>
                </c:pt>
                <c:pt idx="6705">
                  <c:v>43.9</c:v>
                </c:pt>
                <c:pt idx="6706">
                  <c:v>43.9</c:v>
                </c:pt>
                <c:pt idx="6707">
                  <c:v>43.9</c:v>
                </c:pt>
                <c:pt idx="6708">
                  <c:v>43.945</c:v>
                </c:pt>
                <c:pt idx="6709">
                  <c:v>43.945</c:v>
                </c:pt>
                <c:pt idx="6710">
                  <c:v>43.945</c:v>
                </c:pt>
                <c:pt idx="6711">
                  <c:v>43.945</c:v>
                </c:pt>
                <c:pt idx="6712">
                  <c:v>43.99</c:v>
                </c:pt>
                <c:pt idx="6713">
                  <c:v>43.99</c:v>
                </c:pt>
                <c:pt idx="6714">
                  <c:v>43.99</c:v>
                </c:pt>
                <c:pt idx="6715">
                  <c:v>44.037000000000006</c:v>
                </c:pt>
                <c:pt idx="6716">
                  <c:v>44.037000000000006</c:v>
                </c:pt>
                <c:pt idx="6717">
                  <c:v>44.037000000000006</c:v>
                </c:pt>
                <c:pt idx="6718">
                  <c:v>44.082000000000001</c:v>
                </c:pt>
                <c:pt idx="6719">
                  <c:v>44.082000000000001</c:v>
                </c:pt>
                <c:pt idx="6720">
                  <c:v>44.082000000000001</c:v>
                </c:pt>
                <c:pt idx="6721">
                  <c:v>44.127000000000002</c:v>
                </c:pt>
                <c:pt idx="6722">
                  <c:v>44.127000000000002</c:v>
                </c:pt>
                <c:pt idx="6723">
                  <c:v>44.127000000000002</c:v>
                </c:pt>
                <c:pt idx="6724">
                  <c:v>44.173000000000002</c:v>
                </c:pt>
                <c:pt idx="6725">
                  <c:v>44.173000000000002</c:v>
                </c:pt>
                <c:pt idx="6726">
                  <c:v>44.173000000000002</c:v>
                </c:pt>
                <c:pt idx="6727">
                  <c:v>44.218000000000011</c:v>
                </c:pt>
                <c:pt idx="6728">
                  <c:v>44.218000000000011</c:v>
                </c:pt>
                <c:pt idx="6729">
                  <c:v>44.218000000000011</c:v>
                </c:pt>
                <c:pt idx="6730">
                  <c:v>44.218000000000011</c:v>
                </c:pt>
                <c:pt idx="6731">
                  <c:v>44.263000000000012</c:v>
                </c:pt>
                <c:pt idx="6732">
                  <c:v>44.263000000000012</c:v>
                </c:pt>
                <c:pt idx="6733">
                  <c:v>44.263000000000012</c:v>
                </c:pt>
                <c:pt idx="6734">
                  <c:v>44.31</c:v>
                </c:pt>
                <c:pt idx="6735">
                  <c:v>44.31</c:v>
                </c:pt>
                <c:pt idx="6736">
                  <c:v>44.31</c:v>
                </c:pt>
                <c:pt idx="6737">
                  <c:v>44.31</c:v>
                </c:pt>
                <c:pt idx="6738">
                  <c:v>44.354999999999997</c:v>
                </c:pt>
                <c:pt idx="6739">
                  <c:v>44.354999999999997</c:v>
                </c:pt>
                <c:pt idx="6740">
                  <c:v>44.354999999999997</c:v>
                </c:pt>
                <c:pt idx="6741">
                  <c:v>44.354999999999997</c:v>
                </c:pt>
                <c:pt idx="6742">
                  <c:v>44.4</c:v>
                </c:pt>
                <c:pt idx="6743">
                  <c:v>44.4</c:v>
                </c:pt>
                <c:pt idx="6744">
                  <c:v>44.4</c:v>
                </c:pt>
                <c:pt idx="6745">
                  <c:v>44.445</c:v>
                </c:pt>
                <c:pt idx="6746">
                  <c:v>44.445</c:v>
                </c:pt>
                <c:pt idx="6747">
                  <c:v>44.445</c:v>
                </c:pt>
                <c:pt idx="6748">
                  <c:v>44.492000000000012</c:v>
                </c:pt>
                <c:pt idx="6749">
                  <c:v>44.492000000000012</c:v>
                </c:pt>
                <c:pt idx="6750">
                  <c:v>44.492000000000012</c:v>
                </c:pt>
                <c:pt idx="6751">
                  <c:v>44.537000000000006</c:v>
                </c:pt>
                <c:pt idx="6752">
                  <c:v>44.537000000000006</c:v>
                </c:pt>
                <c:pt idx="6753">
                  <c:v>44.537000000000006</c:v>
                </c:pt>
                <c:pt idx="6754">
                  <c:v>44.537000000000006</c:v>
                </c:pt>
                <c:pt idx="6755">
                  <c:v>44.582000000000001</c:v>
                </c:pt>
                <c:pt idx="6756">
                  <c:v>44.582000000000001</c:v>
                </c:pt>
                <c:pt idx="6757">
                  <c:v>44.582000000000001</c:v>
                </c:pt>
                <c:pt idx="6758">
                  <c:v>44.627000000000002</c:v>
                </c:pt>
                <c:pt idx="6759">
                  <c:v>44.627000000000002</c:v>
                </c:pt>
                <c:pt idx="6760">
                  <c:v>44.627000000000002</c:v>
                </c:pt>
                <c:pt idx="6761">
                  <c:v>44.674000000000007</c:v>
                </c:pt>
                <c:pt idx="6762">
                  <c:v>44.674000000000007</c:v>
                </c:pt>
                <c:pt idx="6763">
                  <c:v>44.674000000000007</c:v>
                </c:pt>
                <c:pt idx="6764">
                  <c:v>44.674000000000007</c:v>
                </c:pt>
                <c:pt idx="6765">
                  <c:v>44.719000000000001</c:v>
                </c:pt>
                <c:pt idx="6766">
                  <c:v>44.719000000000001</c:v>
                </c:pt>
                <c:pt idx="6767">
                  <c:v>44.719000000000001</c:v>
                </c:pt>
                <c:pt idx="6768">
                  <c:v>44.764000000000003</c:v>
                </c:pt>
                <c:pt idx="6769">
                  <c:v>44.764000000000003</c:v>
                </c:pt>
                <c:pt idx="6770">
                  <c:v>44.764000000000003</c:v>
                </c:pt>
                <c:pt idx="6771">
                  <c:v>44.764000000000003</c:v>
                </c:pt>
                <c:pt idx="6772">
                  <c:v>44.809000000000005</c:v>
                </c:pt>
                <c:pt idx="6773">
                  <c:v>44.809000000000005</c:v>
                </c:pt>
                <c:pt idx="6774">
                  <c:v>44.856000000000002</c:v>
                </c:pt>
                <c:pt idx="6775">
                  <c:v>44.856000000000002</c:v>
                </c:pt>
                <c:pt idx="6776">
                  <c:v>44.856000000000002</c:v>
                </c:pt>
                <c:pt idx="6777">
                  <c:v>44.856000000000002</c:v>
                </c:pt>
                <c:pt idx="6778">
                  <c:v>44.901000000000003</c:v>
                </c:pt>
                <c:pt idx="6779">
                  <c:v>44.901000000000003</c:v>
                </c:pt>
                <c:pt idx="6780">
                  <c:v>44.901000000000003</c:v>
                </c:pt>
                <c:pt idx="6781">
                  <c:v>44.946000000000005</c:v>
                </c:pt>
                <c:pt idx="6782">
                  <c:v>44.946000000000005</c:v>
                </c:pt>
                <c:pt idx="6783">
                  <c:v>44.946000000000005</c:v>
                </c:pt>
                <c:pt idx="6784">
                  <c:v>44.991</c:v>
                </c:pt>
                <c:pt idx="6785">
                  <c:v>44.991</c:v>
                </c:pt>
                <c:pt idx="6786">
                  <c:v>44.991</c:v>
                </c:pt>
                <c:pt idx="6787">
                  <c:v>45.036000000000001</c:v>
                </c:pt>
                <c:pt idx="6788">
                  <c:v>45.036000000000001</c:v>
                </c:pt>
                <c:pt idx="6789">
                  <c:v>45.036000000000001</c:v>
                </c:pt>
                <c:pt idx="6790">
                  <c:v>45.036000000000001</c:v>
                </c:pt>
                <c:pt idx="6791">
                  <c:v>45.082000000000001</c:v>
                </c:pt>
                <c:pt idx="6792">
                  <c:v>45.082000000000001</c:v>
                </c:pt>
                <c:pt idx="6793">
                  <c:v>45.082000000000001</c:v>
                </c:pt>
                <c:pt idx="6794">
                  <c:v>45.127000000000002</c:v>
                </c:pt>
                <c:pt idx="6795">
                  <c:v>45.127000000000002</c:v>
                </c:pt>
                <c:pt idx="6796">
                  <c:v>45.172000000000011</c:v>
                </c:pt>
                <c:pt idx="6797">
                  <c:v>45.172000000000011</c:v>
                </c:pt>
                <c:pt idx="6798">
                  <c:v>45.172000000000011</c:v>
                </c:pt>
                <c:pt idx="6799">
                  <c:v>45.172000000000011</c:v>
                </c:pt>
                <c:pt idx="6800">
                  <c:v>45.172000000000011</c:v>
                </c:pt>
                <c:pt idx="6801">
                  <c:v>45.217000000000006</c:v>
                </c:pt>
                <c:pt idx="6802">
                  <c:v>45.217000000000006</c:v>
                </c:pt>
                <c:pt idx="6803">
                  <c:v>45.217000000000006</c:v>
                </c:pt>
                <c:pt idx="6804">
                  <c:v>45.262000000000015</c:v>
                </c:pt>
                <c:pt idx="6805">
                  <c:v>45.262000000000015</c:v>
                </c:pt>
                <c:pt idx="6806">
                  <c:v>45.262000000000015</c:v>
                </c:pt>
                <c:pt idx="6807">
                  <c:v>45.307000000000002</c:v>
                </c:pt>
                <c:pt idx="6808">
                  <c:v>45.307000000000002</c:v>
                </c:pt>
                <c:pt idx="6809">
                  <c:v>45.307000000000002</c:v>
                </c:pt>
                <c:pt idx="6810">
                  <c:v>45.307000000000002</c:v>
                </c:pt>
                <c:pt idx="6811">
                  <c:v>45.353999999999999</c:v>
                </c:pt>
                <c:pt idx="6812">
                  <c:v>45.353999999999999</c:v>
                </c:pt>
                <c:pt idx="6813">
                  <c:v>45.399000000000001</c:v>
                </c:pt>
                <c:pt idx="6814">
                  <c:v>45.399000000000001</c:v>
                </c:pt>
                <c:pt idx="6815">
                  <c:v>45.399000000000001</c:v>
                </c:pt>
                <c:pt idx="6816">
                  <c:v>45.399000000000001</c:v>
                </c:pt>
                <c:pt idx="6817">
                  <c:v>45.444000000000003</c:v>
                </c:pt>
                <c:pt idx="6818">
                  <c:v>45.444000000000003</c:v>
                </c:pt>
                <c:pt idx="6819">
                  <c:v>45.444000000000003</c:v>
                </c:pt>
                <c:pt idx="6820">
                  <c:v>45.489000000000004</c:v>
                </c:pt>
                <c:pt idx="6821">
                  <c:v>45.489000000000004</c:v>
                </c:pt>
                <c:pt idx="6822">
                  <c:v>45.489000000000004</c:v>
                </c:pt>
                <c:pt idx="6823">
                  <c:v>45.534000000000006</c:v>
                </c:pt>
                <c:pt idx="6824">
                  <c:v>45.534000000000006</c:v>
                </c:pt>
                <c:pt idx="6825">
                  <c:v>45.534000000000006</c:v>
                </c:pt>
                <c:pt idx="6826">
                  <c:v>45.534000000000006</c:v>
                </c:pt>
                <c:pt idx="6827">
                  <c:v>45.579000000000001</c:v>
                </c:pt>
                <c:pt idx="6828">
                  <c:v>45.579000000000001</c:v>
                </c:pt>
                <c:pt idx="6829">
                  <c:v>45.579000000000001</c:v>
                </c:pt>
                <c:pt idx="6830">
                  <c:v>45.624000000000002</c:v>
                </c:pt>
                <c:pt idx="6831">
                  <c:v>45.624000000000002</c:v>
                </c:pt>
                <c:pt idx="6832">
                  <c:v>45.624000000000002</c:v>
                </c:pt>
                <c:pt idx="6833">
                  <c:v>45.669000000000011</c:v>
                </c:pt>
                <c:pt idx="6834">
                  <c:v>45.669000000000011</c:v>
                </c:pt>
                <c:pt idx="6835">
                  <c:v>45.669000000000011</c:v>
                </c:pt>
                <c:pt idx="6836">
                  <c:v>45.669000000000011</c:v>
                </c:pt>
                <c:pt idx="6837">
                  <c:v>45.714000000000006</c:v>
                </c:pt>
                <c:pt idx="6838">
                  <c:v>45.714000000000006</c:v>
                </c:pt>
                <c:pt idx="6839">
                  <c:v>45.714000000000006</c:v>
                </c:pt>
                <c:pt idx="6840">
                  <c:v>45.761000000000003</c:v>
                </c:pt>
                <c:pt idx="6841">
                  <c:v>45.761000000000003</c:v>
                </c:pt>
                <c:pt idx="6842">
                  <c:v>45.761000000000003</c:v>
                </c:pt>
                <c:pt idx="6843">
                  <c:v>45.761000000000003</c:v>
                </c:pt>
                <c:pt idx="6844">
                  <c:v>45.806000000000004</c:v>
                </c:pt>
                <c:pt idx="6845">
                  <c:v>45.806000000000004</c:v>
                </c:pt>
                <c:pt idx="6846">
                  <c:v>45.806000000000004</c:v>
                </c:pt>
                <c:pt idx="6847">
                  <c:v>45.850999999999999</c:v>
                </c:pt>
                <c:pt idx="6848">
                  <c:v>45.850999999999999</c:v>
                </c:pt>
                <c:pt idx="6849">
                  <c:v>45.850999999999999</c:v>
                </c:pt>
                <c:pt idx="6850">
                  <c:v>45.896000000000001</c:v>
                </c:pt>
                <c:pt idx="6851">
                  <c:v>45.896000000000001</c:v>
                </c:pt>
                <c:pt idx="6852">
                  <c:v>45.896000000000001</c:v>
                </c:pt>
                <c:pt idx="6853">
                  <c:v>45.941000000000003</c:v>
                </c:pt>
                <c:pt idx="6854">
                  <c:v>45.941000000000003</c:v>
                </c:pt>
                <c:pt idx="6855">
                  <c:v>45.941000000000003</c:v>
                </c:pt>
                <c:pt idx="6856">
                  <c:v>45.986000000000004</c:v>
                </c:pt>
                <c:pt idx="6857">
                  <c:v>45.986000000000004</c:v>
                </c:pt>
                <c:pt idx="6858">
                  <c:v>45.986000000000004</c:v>
                </c:pt>
                <c:pt idx="6859">
                  <c:v>45.986000000000004</c:v>
                </c:pt>
                <c:pt idx="6860">
                  <c:v>46.031000000000006</c:v>
                </c:pt>
                <c:pt idx="6861">
                  <c:v>46.031000000000006</c:v>
                </c:pt>
                <c:pt idx="6862">
                  <c:v>46.031000000000006</c:v>
                </c:pt>
                <c:pt idx="6863">
                  <c:v>46.031000000000006</c:v>
                </c:pt>
                <c:pt idx="6864">
                  <c:v>46.076000000000001</c:v>
                </c:pt>
                <c:pt idx="6865">
                  <c:v>46.076000000000001</c:v>
                </c:pt>
                <c:pt idx="6866">
                  <c:v>46.076000000000001</c:v>
                </c:pt>
                <c:pt idx="6867">
                  <c:v>46.121000000000002</c:v>
                </c:pt>
                <c:pt idx="6868">
                  <c:v>46.121000000000002</c:v>
                </c:pt>
                <c:pt idx="6869">
                  <c:v>46.121000000000002</c:v>
                </c:pt>
                <c:pt idx="6870">
                  <c:v>46.166000000000011</c:v>
                </c:pt>
                <c:pt idx="6871">
                  <c:v>46.166000000000011</c:v>
                </c:pt>
                <c:pt idx="6872">
                  <c:v>46.166000000000011</c:v>
                </c:pt>
                <c:pt idx="6873">
                  <c:v>46.211000000000006</c:v>
                </c:pt>
                <c:pt idx="6874">
                  <c:v>46.211000000000006</c:v>
                </c:pt>
                <c:pt idx="6875">
                  <c:v>46.211000000000006</c:v>
                </c:pt>
                <c:pt idx="6876">
                  <c:v>46.211000000000006</c:v>
                </c:pt>
                <c:pt idx="6877">
                  <c:v>46.211000000000006</c:v>
                </c:pt>
                <c:pt idx="6878">
                  <c:v>46.256</c:v>
                </c:pt>
                <c:pt idx="6879">
                  <c:v>46.256</c:v>
                </c:pt>
                <c:pt idx="6880">
                  <c:v>46.256</c:v>
                </c:pt>
                <c:pt idx="6881">
                  <c:v>46.256</c:v>
                </c:pt>
                <c:pt idx="6882">
                  <c:v>46.301000000000002</c:v>
                </c:pt>
                <c:pt idx="6883">
                  <c:v>46.301000000000002</c:v>
                </c:pt>
                <c:pt idx="6884">
                  <c:v>46.346000000000004</c:v>
                </c:pt>
                <c:pt idx="6885">
                  <c:v>46.346000000000004</c:v>
                </c:pt>
                <c:pt idx="6886">
                  <c:v>46.346000000000004</c:v>
                </c:pt>
                <c:pt idx="6887">
                  <c:v>46.346000000000004</c:v>
                </c:pt>
                <c:pt idx="6888">
                  <c:v>46.346000000000004</c:v>
                </c:pt>
                <c:pt idx="6889">
                  <c:v>46.391000000000005</c:v>
                </c:pt>
                <c:pt idx="6890">
                  <c:v>46.391000000000005</c:v>
                </c:pt>
                <c:pt idx="6891">
                  <c:v>46.391000000000005</c:v>
                </c:pt>
                <c:pt idx="6892">
                  <c:v>46.436</c:v>
                </c:pt>
                <c:pt idx="6893">
                  <c:v>46.436</c:v>
                </c:pt>
                <c:pt idx="6894">
                  <c:v>46.436</c:v>
                </c:pt>
                <c:pt idx="6895">
                  <c:v>46.436</c:v>
                </c:pt>
                <c:pt idx="6896">
                  <c:v>46.481000000000002</c:v>
                </c:pt>
                <c:pt idx="6897">
                  <c:v>46.481000000000002</c:v>
                </c:pt>
                <c:pt idx="6898">
                  <c:v>46.481000000000002</c:v>
                </c:pt>
                <c:pt idx="6899">
                  <c:v>46.481000000000002</c:v>
                </c:pt>
                <c:pt idx="6900">
                  <c:v>46.526000000000003</c:v>
                </c:pt>
                <c:pt idx="6901">
                  <c:v>46.526000000000003</c:v>
                </c:pt>
                <c:pt idx="6902">
                  <c:v>46.526000000000003</c:v>
                </c:pt>
                <c:pt idx="6903">
                  <c:v>46.571000000000005</c:v>
                </c:pt>
                <c:pt idx="6904">
                  <c:v>46.571000000000005</c:v>
                </c:pt>
                <c:pt idx="6905">
                  <c:v>46.571000000000005</c:v>
                </c:pt>
                <c:pt idx="6906">
                  <c:v>46.571000000000005</c:v>
                </c:pt>
                <c:pt idx="6907">
                  <c:v>46.616</c:v>
                </c:pt>
                <c:pt idx="6908">
                  <c:v>46.616</c:v>
                </c:pt>
                <c:pt idx="6909">
                  <c:v>46.616</c:v>
                </c:pt>
                <c:pt idx="6910">
                  <c:v>46.616</c:v>
                </c:pt>
                <c:pt idx="6911">
                  <c:v>46.661000000000001</c:v>
                </c:pt>
                <c:pt idx="6912">
                  <c:v>46.661000000000001</c:v>
                </c:pt>
                <c:pt idx="6913">
                  <c:v>46.661000000000001</c:v>
                </c:pt>
                <c:pt idx="6914">
                  <c:v>46.661000000000001</c:v>
                </c:pt>
                <c:pt idx="6915">
                  <c:v>46.706000000000003</c:v>
                </c:pt>
                <c:pt idx="6916">
                  <c:v>46.706000000000003</c:v>
                </c:pt>
                <c:pt idx="6917">
                  <c:v>46.706000000000003</c:v>
                </c:pt>
                <c:pt idx="6918">
                  <c:v>46.706000000000003</c:v>
                </c:pt>
                <c:pt idx="6919">
                  <c:v>46.706000000000003</c:v>
                </c:pt>
                <c:pt idx="6920">
                  <c:v>46.751000000000005</c:v>
                </c:pt>
                <c:pt idx="6921">
                  <c:v>46.751000000000005</c:v>
                </c:pt>
                <c:pt idx="6922">
                  <c:v>46.751000000000005</c:v>
                </c:pt>
                <c:pt idx="6923">
                  <c:v>46.796000000000021</c:v>
                </c:pt>
                <c:pt idx="6924">
                  <c:v>46.796000000000021</c:v>
                </c:pt>
                <c:pt idx="6925">
                  <c:v>46.796000000000021</c:v>
                </c:pt>
                <c:pt idx="6926">
                  <c:v>46.841000000000001</c:v>
                </c:pt>
                <c:pt idx="6927">
                  <c:v>46.841000000000001</c:v>
                </c:pt>
                <c:pt idx="6928">
                  <c:v>46.841000000000001</c:v>
                </c:pt>
                <c:pt idx="6929">
                  <c:v>46.841000000000001</c:v>
                </c:pt>
                <c:pt idx="6930">
                  <c:v>46.841000000000001</c:v>
                </c:pt>
                <c:pt idx="6931">
                  <c:v>46.886000000000003</c:v>
                </c:pt>
                <c:pt idx="6932">
                  <c:v>46.886000000000003</c:v>
                </c:pt>
                <c:pt idx="6933">
                  <c:v>46.886000000000003</c:v>
                </c:pt>
                <c:pt idx="6934">
                  <c:v>46.931000000000004</c:v>
                </c:pt>
                <c:pt idx="6935">
                  <c:v>46.931000000000004</c:v>
                </c:pt>
                <c:pt idx="6936">
                  <c:v>46.931000000000004</c:v>
                </c:pt>
                <c:pt idx="6937">
                  <c:v>46.931000000000004</c:v>
                </c:pt>
                <c:pt idx="6938">
                  <c:v>46.974000000000004</c:v>
                </c:pt>
                <c:pt idx="6939">
                  <c:v>46.974000000000004</c:v>
                </c:pt>
                <c:pt idx="6940">
                  <c:v>46.974000000000004</c:v>
                </c:pt>
                <c:pt idx="6941">
                  <c:v>46.974000000000004</c:v>
                </c:pt>
                <c:pt idx="6942">
                  <c:v>47.019000000000005</c:v>
                </c:pt>
                <c:pt idx="6943">
                  <c:v>47.019000000000005</c:v>
                </c:pt>
                <c:pt idx="6944">
                  <c:v>47.019000000000005</c:v>
                </c:pt>
                <c:pt idx="6945">
                  <c:v>47.064</c:v>
                </c:pt>
                <c:pt idx="6946">
                  <c:v>47.064</c:v>
                </c:pt>
                <c:pt idx="6947">
                  <c:v>47.064</c:v>
                </c:pt>
                <c:pt idx="6948">
                  <c:v>47.109000000000002</c:v>
                </c:pt>
                <c:pt idx="6949">
                  <c:v>47.109000000000002</c:v>
                </c:pt>
                <c:pt idx="6950">
                  <c:v>47.109000000000002</c:v>
                </c:pt>
                <c:pt idx="6951">
                  <c:v>47.109000000000002</c:v>
                </c:pt>
                <c:pt idx="6952">
                  <c:v>47.154000000000003</c:v>
                </c:pt>
                <c:pt idx="6953">
                  <c:v>47.154000000000003</c:v>
                </c:pt>
                <c:pt idx="6954">
                  <c:v>47.154000000000003</c:v>
                </c:pt>
                <c:pt idx="6955">
                  <c:v>47.154000000000003</c:v>
                </c:pt>
                <c:pt idx="6956">
                  <c:v>47.199000000000012</c:v>
                </c:pt>
                <c:pt idx="6957">
                  <c:v>47.199000000000012</c:v>
                </c:pt>
                <c:pt idx="6958">
                  <c:v>47.199000000000012</c:v>
                </c:pt>
                <c:pt idx="6959">
                  <c:v>47.199000000000012</c:v>
                </c:pt>
                <c:pt idx="6960">
                  <c:v>47.199000000000012</c:v>
                </c:pt>
                <c:pt idx="6961">
                  <c:v>47.244</c:v>
                </c:pt>
                <c:pt idx="6962">
                  <c:v>47.244</c:v>
                </c:pt>
                <c:pt idx="6963">
                  <c:v>47.289000000000001</c:v>
                </c:pt>
                <c:pt idx="6964">
                  <c:v>47.289000000000001</c:v>
                </c:pt>
                <c:pt idx="6965">
                  <c:v>47.289000000000001</c:v>
                </c:pt>
                <c:pt idx="6966">
                  <c:v>47.289000000000001</c:v>
                </c:pt>
                <c:pt idx="6967">
                  <c:v>47.334000000000003</c:v>
                </c:pt>
                <c:pt idx="6968">
                  <c:v>47.334000000000003</c:v>
                </c:pt>
                <c:pt idx="6969">
                  <c:v>47.334000000000003</c:v>
                </c:pt>
                <c:pt idx="6970">
                  <c:v>47.334000000000003</c:v>
                </c:pt>
                <c:pt idx="6971">
                  <c:v>47.377000000000002</c:v>
                </c:pt>
                <c:pt idx="6972">
                  <c:v>47.377000000000002</c:v>
                </c:pt>
                <c:pt idx="6973">
                  <c:v>47.377000000000002</c:v>
                </c:pt>
                <c:pt idx="6974">
                  <c:v>47.377000000000002</c:v>
                </c:pt>
                <c:pt idx="6975">
                  <c:v>47.422000000000011</c:v>
                </c:pt>
                <c:pt idx="6976">
                  <c:v>47.422000000000011</c:v>
                </c:pt>
                <c:pt idx="6977">
                  <c:v>47.422000000000011</c:v>
                </c:pt>
                <c:pt idx="6978">
                  <c:v>47.467000000000006</c:v>
                </c:pt>
                <c:pt idx="6979">
                  <c:v>47.467000000000006</c:v>
                </c:pt>
                <c:pt idx="6980">
                  <c:v>47.467000000000006</c:v>
                </c:pt>
                <c:pt idx="6981">
                  <c:v>47.467000000000006</c:v>
                </c:pt>
                <c:pt idx="6982">
                  <c:v>47.512</c:v>
                </c:pt>
                <c:pt idx="6983">
                  <c:v>47.512</c:v>
                </c:pt>
                <c:pt idx="6984">
                  <c:v>47.512</c:v>
                </c:pt>
                <c:pt idx="6985">
                  <c:v>47.512</c:v>
                </c:pt>
                <c:pt idx="6986">
                  <c:v>47.557000000000002</c:v>
                </c:pt>
                <c:pt idx="6987">
                  <c:v>47.557000000000002</c:v>
                </c:pt>
                <c:pt idx="6988">
                  <c:v>47.557000000000002</c:v>
                </c:pt>
                <c:pt idx="6989">
                  <c:v>47.602000000000011</c:v>
                </c:pt>
                <c:pt idx="6990">
                  <c:v>47.602000000000011</c:v>
                </c:pt>
                <c:pt idx="6991">
                  <c:v>47.602000000000011</c:v>
                </c:pt>
                <c:pt idx="6992">
                  <c:v>47.602000000000011</c:v>
                </c:pt>
                <c:pt idx="6993">
                  <c:v>47.647000000000006</c:v>
                </c:pt>
                <c:pt idx="6994">
                  <c:v>47.647000000000006</c:v>
                </c:pt>
                <c:pt idx="6995">
                  <c:v>47.647000000000006</c:v>
                </c:pt>
                <c:pt idx="6996">
                  <c:v>47.647000000000006</c:v>
                </c:pt>
                <c:pt idx="6997">
                  <c:v>47.691000000000003</c:v>
                </c:pt>
                <c:pt idx="6998">
                  <c:v>47.691000000000003</c:v>
                </c:pt>
                <c:pt idx="6999">
                  <c:v>47.691000000000003</c:v>
                </c:pt>
                <c:pt idx="7000">
                  <c:v>47.736000000000011</c:v>
                </c:pt>
                <c:pt idx="7001">
                  <c:v>47.736000000000011</c:v>
                </c:pt>
                <c:pt idx="7002">
                  <c:v>47.736000000000011</c:v>
                </c:pt>
                <c:pt idx="7003">
                  <c:v>47.736000000000011</c:v>
                </c:pt>
                <c:pt idx="7004">
                  <c:v>47.736000000000011</c:v>
                </c:pt>
                <c:pt idx="7005">
                  <c:v>47.781000000000006</c:v>
                </c:pt>
                <c:pt idx="7006">
                  <c:v>47.781000000000006</c:v>
                </c:pt>
                <c:pt idx="7007">
                  <c:v>47.781000000000006</c:v>
                </c:pt>
                <c:pt idx="7008">
                  <c:v>47.826000000000001</c:v>
                </c:pt>
                <c:pt idx="7009">
                  <c:v>47.826000000000001</c:v>
                </c:pt>
                <c:pt idx="7010">
                  <c:v>47.826000000000001</c:v>
                </c:pt>
                <c:pt idx="7011">
                  <c:v>47.826000000000001</c:v>
                </c:pt>
                <c:pt idx="7012">
                  <c:v>47.826000000000001</c:v>
                </c:pt>
                <c:pt idx="7013">
                  <c:v>47.871000000000002</c:v>
                </c:pt>
                <c:pt idx="7014">
                  <c:v>47.871000000000002</c:v>
                </c:pt>
                <c:pt idx="7015">
                  <c:v>47.871000000000002</c:v>
                </c:pt>
                <c:pt idx="7016">
                  <c:v>47.914000000000001</c:v>
                </c:pt>
                <c:pt idx="7017">
                  <c:v>47.914000000000001</c:v>
                </c:pt>
                <c:pt idx="7018">
                  <c:v>47.914000000000001</c:v>
                </c:pt>
                <c:pt idx="7019">
                  <c:v>47.914000000000001</c:v>
                </c:pt>
                <c:pt idx="7020">
                  <c:v>47.959000000000003</c:v>
                </c:pt>
                <c:pt idx="7021">
                  <c:v>47.959000000000003</c:v>
                </c:pt>
                <c:pt idx="7022">
                  <c:v>47.959000000000003</c:v>
                </c:pt>
                <c:pt idx="7023">
                  <c:v>47.959000000000003</c:v>
                </c:pt>
                <c:pt idx="7024">
                  <c:v>47.959000000000003</c:v>
                </c:pt>
                <c:pt idx="7025">
                  <c:v>48.004000000000005</c:v>
                </c:pt>
                <c:pt idx="7026">
                  <c:v>48.004000000000005</c:v>
                </c:pt>
                <c:pt idx="7027">
                  <c:v>48.004000000000005</c:v>
                </c:pt>
                <c:pt idx="7028">
                  <c:v>48.004000000000005</c:v>
                </c:pt>
                <c:pt idx="7029">
                  <c:v>48.049000000000007</c:v>
                </c:pt>
                <c:pt idx="7030">
                  <c:v>48.049000000000007</c:v>
                </c:pt>
                <c:pt idx="7031">
                  <c:v>48.049000000000007</c:v>
                </c:pt>
                <c:pt idx="7032">
                  <c:v>48.049000000000007</c:v>
                </c:pt>
                <c:pt idx="7033">
                  <c:v>48.049000000000007</c:v>
                </c:pt>
                <c:pt idx="7034">
                  <c:v>48.094000000000001</c:v>
                </c:pt>
                <c:pt idx="7035">
                  <c:v>48.094000000000001</c:v>
                </c:pt>
                <c:pt idx="7036">
                  <c:v>48.094000000000001</c:v>
                </c:pt>
                <c:pt idx="7037">
                  <c:v>48.094000000000001</c:v>
                </c:pt>
                <c:pt idx="7038">
                  <c:v>48.137</c:v>
                </c:pt>
                <c:pt idx="7039">
                  <c:v>48.137</c:v>
                </c:pt>
                <c:pt idx="7040">
                  <c:v>48.137</c:v>
                </c:pt>
                <c:pt idx="7041">
                  <c:v>48.137</c:v>
                </c:pt>
                <c:pt idx="7042">
                  <c:v>48.137</c:v>
                </c:pt>
                <c:pt idx="7043">
                  <c:v>48.182000000000002</c:v>
                </c:pt>
                <c:pt idx="7044">
                  <c:v>48.182000000000002</c:v>
                </c:pt>
                <c:pt idx="7045">
                  <c:v>48.182000000000002</c:v>
                </c:pt>
                <c:pt idx="7046">
                  <c:v>48.182000000000002</c:v>
                </c:pt>
                <c:pt idx="7047">
                  <c:v>48.227000000000011</c:v>
                </c:pt>
                <c:pt idx="7048">
                  <c:v>48.227000000000011</c:v>
                </c:pt>
                <c:pt idx="7049">
                  <c:v>48.227000000000011</c:v>
                </c:pt>
                <c:pt idx="7050">
                  <c:v>48.227000000000011</c:v>
                </c:pt>
                <c:pt idx="7051">
                  <c:v>48.227000000000011</c:v>
                </c:pt>
                <c:pt idx="7052">
                  <c:v>48.227000000000011</c:v>
                </c:pt>
                <c:pt idx="7053">
                  <c:v>48.272000000000013</c:v>
                </c:pt>
                <c:pt idx="7054">
                  <c:v>48.272000000000013</c:v>
                </c:pt>
                <c:pt idx="7055">
                  <c:v>48.272000000000013</c:v>
                </c:pt>
                <c:pt idx="7056">
                  <c:v>48.272000000000013</c:v>
                </c:pt>
                <c:pt idx="7057">
                  <c:v>48.272000000000013</c:v>
                </c:pt>
                <c:pt idx="7058">
                  <c:v>48.272000000000013</c:v>
                </c:pt>
                <c:pt idx="7059">
                  <c:v>48.314999999999998</c:v>
                </c:pt>
                <c:pt idx="7060">
                  <c:v>48.314999999999998</c:v>
                </c:pt>
                <c:pt idx="7061">
                  <c:v>48.314999999999998</c:v>
                </c:pt>
                <c:pt idx="7062">
                  <c:v>48.314999999999998</c:v>
                </c:pt>
                <c:pt idx="7063">
                  <c:v>48.314999999999998</c:v>
                </c:pt>
                <c:pt idx="7064">
                  <c:v>48.314999999999998</c:v>
                </c:pt>
                <c:pt idx="7065">
                  <c:v>48.314999999999998</c:v>
                </c:pt>
                <c:pt idx="7066">
                  <c:v>48.36</c:v>
                </c:pt>
                <c:pt idx="7067">
                  <c:v>48.36</c:v>
                </c:pt>
                <c:pt idx="7068">
                  <c:v>48.36</c:v>
                </c:pt>
                <c:pt idx="7069">
                  <c:v>48.36</c:v>
                </c:pt>
                <c:pt idx="7070">
                  <c:v>48.405000000000001</c:v>
                </c:pt>
                <c:pt idx="7071">
                  <c:v>48.405000000000001</c:v>
                </c:pt>
                <c:pt idx="7072">
                  <c:v>48.405000000000001</c:v>
                </c:pt>
                <c:pt idx="7073">
                  <c:v>48.405000000000001</c:v>
                </c:pt>
                <c:pt idx="7074">
                  <c:v>48.405000000000001</c:v>
                </c:pt>
                <c:pt idx="7075">
                  <c:v>48.45</c:v>
                </c:pt>
                <c:pt idx="7076">
                  <c:v>48.45</c:v>
                </c:pt>
                <c:pt idx="7077">
                  <c:v>48.45</c:v>
                </c:pt>
                <c:pt idx="7078">
                  <c:v>48.45</c:v>
                </c:pt>
                <c:pt idx="7079">
                  <c:v>48.45</c:v>
                </c:pt>
                <c:pt idx="7080">
                  <c:v>48.45</c:v>
                </c:pt>
                <c:pt idx="7081">
                  <c:v>48.45</c:v>
                </c:pt>
                <c:pt idx="7082">
                  <c:v>48.493000000000002</c:v>
                </c:pt>
                <c:pt idx="7083">
                  <c:v>48.493000000000002</c:v>
                </c:pt>
                <c:pt idx="7084">
                  <c:v>48.493000000000002</c:v>
                </c:pt>
                <c:pt idx="7085">
                  <c:v>48.538000000000011</c:v>
                </c:pt>
                <c:pt idx="7086">
                  <c:v>48.493000000000002</c:v>
                </c:pt>
                <c:pt idx="7087">
                  <c:v>48.538000000000011</c:v>
                </c:pt>
                <c:pt idx="7088">
                  <c:v>48.538000000000011</c:v>
                </c:pt>
                <c:pt idx="7089">
                  <c:v>48.538000000000011</c:v>
                </c:pt>
                <c:pt idx="7090">
                  <c:v>48.538000000000011</c:v>
                </c:pt>
                <c:pt idx="7091">
                  <c:v>48.538000000000011</c:v>
                </c:pt>
                <c:pt idx="7092">
                  <c:v>48.538000000000011</c:v>
                </c:pt>
                <c:pt idx="7093">
                  <c:v>48.583000000000006</c:v>
                </c:pt>
                <c:pt idx="7094">
                  <c:v>48.583000000000006</c:v>
                </c:pt>
                <c:pt idx="7095">
                  <c:v>48.583000000000006</c:v>
                </c:pt>
                <c:pt idx="7096">
                  <c:v>48.583000000000006</c:v>
                </c:pt>
                <c:pt idx="7097">
                  <c:v>48.583000000000006</c:v>
                </c:pt>
                <c:pt idx="7098">
                  <c:v>48.628000000000014</c:v>
                </c:pt>
                <c:pt idx="7099">
                  <c:v>48.628000000000014</c:v>
                </c:pt>
                <c:pt idx="7100">
                  <c:v>48.628000000000014</c:v>
                </c:pt>
                <c:pt idx="7101">
                  <c:v>48.628000000000014</c:v>
                </c:pt>
                <c:pt idx="7102">
                  <c:v>48.628000000000014</c:v>
                </c:pt>
                <c:pt idx="7103">
                  <c:v>48.628000000000014</c:v>
                </c:pt>
                <c:pt idx="7104">
                  <c:v>48.628000000000014</c:v>
                </c:pt>
                <c:pt idx="7105">
                  <c:v>48.628000000000014</c:v>
                </c:pt>
                <c:pt idx="7106">
                  <c:v>48.628000000000014</c:v>
                </c:pt>
                <c:pt idx="7107">
                  <c:v>48.628000000000014</c:v>
                </c:pt>
                <c:pt idx="7108">
                  <c:v>48.628000000000014</c:v>
                </c:pt>
                <c:pt idx="7109">
                  <c:v>48.628000000000014</c:v>
                </c:pt>
                <c:pt idx="7110">
                  <c:v>48.672000000000011</c:v>
                </c:pt>
                <c:pt idx="7111">
                  <c:v>48.672000000000011</c:v>
                </c:pt>
                <c:pt idx="7112">
                  <c:v>48.672000000000011</c:v>
                </c:pt>
                <c:pt idx="7113">
                  <c:v>48.672000000000011</c:v>
                </c:pt>
                <c:pt idx="7114">
                  <c:v>48.672000000000011</c:v>
                </c:pt>
                <c:pt idx="7115">
                  <c:v>48.672000000000011</c:v>
                </c:pt>
                <c:pt idx="7116">
                  <c:v>48.672000000000011</c:v>
                </c:pt>
                <c:pt idx="7117">
                  <c:v>48.672000000000011</c:v>
                </c:pt>
                <c:pt idx="7118">
                  <c:v>48.672000000000011</c:v>
                </c:pt>
                <c:pt idx="7119">
                  <c:v>48.672000000000011</c:v>
                </c:pt>
                <c:pt idx="7120">
                  <c:v>48.672000000000011</c:v>
                </c:pt>
                <c:pt idx="7121">
                  <c:v>48.672000000000011</c:v>
                </c:pt>
                <c:pt idx="7122">
                  <c:v>48.672000000000011</c:v>
                </c:pt>
                <c:pt idx="7123">
                  <c:v>48.672000000000011</c:v>
                </c:pt>
                <c:pt idx="7124">
                  <c:v>48.672000000000011</c:v>
                </c:pt>
                <c:pt idx="7125">
                  <c:v>48.672000000000011</c:v>
                </c:pt>
                <c:pt idx="7126">
                  <c:v>48.672000000000011</c:v>
                </c:pt>
                <c:pt idx="7127">
                  <c:v>48.672000000000011</c:v>
                </c:pt>
                <c:pt idx="7128">
                  <c:v>48.672000000000011</c:v>
                </c:pt>
                <c:pt idx="7129">
                  <c:v>48.672000000000011</c:v>
                </c:pt>
                <c:pt idx="7130">
                  <c:v>48.672000000000011</c:v>
                </c:pt>
                <c:pt idx="7131">
                  <c:v>48.672000000000011</c:v>
                </c:pt>
                <c:pt idx="7132">
                  <c:v>48.672000000000011</c:v>
                </c:pt>
                <c:pt idx="7133">
                  <c:v>48.672000000000011</c:v>
                </c:pt>
                <c:pt idx="7134">
                  <c:v>48.672000000000011</c:v>
                </c:pt>
                <c:pt idx="7135">
                  <c:v>48.672000000000011</c:v>
                </c:pt>
                <c:pt idx="7136">
                  <c:v>48.672000000000011</c:v>
                </c:pt>
                <c:pt idx="7137">
                  <c:v>48.672000000000011</c:v>
                </c:pt>
                <c:pt idx="7138">
                  <c:v>48.672000000000011</c:v>
                </c:pt>
                <c:pt idx="7139">
                  <c:v>48.628000000000014</c:v>
                </c:pt>
                <c:pt idx="7140">
                  <c:v>48.628000000000014</c:v>
                </c:pt>
                <c:pt idx="7141">
                  <c:v>48.628000000000014</c:v>
                </c:pt>
                <c:pt idx="7142">
                  <c:v>48.628000000000014</c:v>
                </c:pt>
                <c:pt idx="7143">
                  <c:v>48.628000000000014</c:v>
                </c:pt>
                <c:pt idx="7144">
                  <c:v>48.628000000000014</c:v>
                </c:pt>
                <c:pt idx="7145">
                  <c:v>48.628000000000014</c:v>
                </c:pt>
                <c:pt idx="7146">
                  <c:v>48.628000000000014</c:v>
                </c:pt>
                <c:pt idx="7147">
                  <c:v>48.628000000000014</c:v>
                </c:pt>
                <c:pt idx="7148">
                  <c:v>48.628000000000014</c:v>
                </c:pt>
                <c:pt idx="7149">
                  <c:v>48.583000000000006</c:v>
                </c:pt>
                <c:pt idx="7150">
                  <c:v>48.583000000000006</c:v>
                </c:pt>
                <c:pt idx="7151">
                  <c:v>48.583000000000006</c:v>
                </c:pt>
                <c:pt idx="7152">
                  <c:v>48.583000000000006</c:v>
                </c:pt>
                <c:pt idx="7153">
                  <c:v>48.538000000000011</c:v>
                </c:pt>
                <c:pt idx="7154">
                  <c:v>48.538000000000011</c:v>
                </c:pt>
                <c:pt idx="7155">
                  <c:v>48.538000000000011</c:v>
                </c:pt>
                <c:pt idx="7156">
                  <c:v>48.538000000000011</c:v>
                </c:pt>
                <c:pt idx="7157">
                  <c:v>48.538000000000011</c:v>
                </c:pt>
                <c:pt idx="7158">
                  <c:v>48.493000000000002</c:v>
                </c:pt>
                <c:pt idx="7159">
                  <c:v>48.493000000000002</c:v>
                </c:pt>
                <c:pt idx="7160">
                  <c:v>48.493000000000002</c:v>
                </c:pt>
                <c:pt idx="7161">
                  <c:v>48.493000000000002</c:v>
                </c:pt>
                <c:pt idx="7162">
                  <c:v>48.45</c:v>
                </c:pt>
                <c:pt idx="7163">
                  <c:v>48.45</c:v>
                </c:pt>
                <c:pt idx="7164">
                  <c:v>48.45</c:v>
                </c:pt>
                <c:pt idx="7165">
                  <c:v>48.45</c:v>
                </c:pt>
                <c:pt idx="7166">
                  <c:v>48.405000000000001</c:v>
                </c:pt>
                <c:pt idx="7167">
                  <c:v>48.405000000000001</c:v>
                </c:pt>
                <c:pt idx="7168">
                  <c:v>48.405000000000001</c:v>
                </c:pt>
                <c:pt idx="7169">
                  <c:v>48.36</c:v>
                </c:pt>
                <c:pt idx="7170">
                  <c:v>48.36</c:v>
                </c:pt>
                <c:pt idx="7171">
                  <c:v>48.36</c:v>
                </c:pt>
                <c:pt idx="7172">
                  <c:v>48.314999999999998</c:v>
                </c:pt>
                <c:pt idx="7173">
                  <c:v>48.314999999999998</c:v>
                </c:pt>
                <c:pt idx="7174">
                  <c:v>48.314999999999998</c:v>
                </c:pt>
                <c:pt idx="7175">
                  <c:v>48.272000000000013</c:v>
                </c:pt>
                <c:pt idx="7176">
                  <c:v>48.272000000000013</c:v>
                </c:pt>
                <c:pt idx="7177">
                  <c:v>48.272000000000013</c:v>
                </c:pt>
                <c:pt idx="7178">
                  <c:v>48.272000000000013</c:v>
                </c:pt>
                <c:pt idx="7179">
                  <c:v>48.227000000000011</c:v>
                </c:pt>
                <c:pt idx="7180">
                  <c:v>48.227000000000011</c:v>
                </c:pt>
                <c:pt idx="7181">
                  <c:v>48.182000000000002</c:v>
                </c:pt>
                <c:pt idx="7182">
                  <c:v>48.182000000000002</c:v>
                </c:pt>
                <c:pt idx="7183">
                  <c:v>48.137</c:v>
                </c:pt>
                <c:pt idx="7184">
                  <c:v>48.137</c:v>
                </c:pt>
                <c:pt idx="7185">
                  <c:v>48.094000000000001</c:v>
                </c:pt>
                <c:pt idx="7186">
                  <c:v>48.094000000000001</c:v>
                </c:pt>
                <c:pt idx="7187">
                  <c:v>48.094000000000001</c:v>
                </c:pt>
                <c:pt idx="7188">
                  <c:v>48.049000000000007</c:v>
                </c:pt>
                <c:pt idx="7189">
                  <c:v>48.049000000000007</c:v>
                </c:pt>
                <c:pt idx="7190">
                  <c:v>48.049000000000007</c:v>
                </c:pt>
                <c:pt idx="7191">
                  <c:v>48.004000000000005</c:v>
                </c:pt>
                <c:pt idx="7192">
                  <c:v>48.004000000000005</c:v>
                </c:pt>
                <c:pt idx="7193">
                  <c:v>47.959000000000003</c:v>
                </c:pt>
                <c:pt idx="7194">
                  <c:v>47.959000000000003</c:v>
                </c:pt>
                <c:pt idx="7195">
                  <c:v>47.914000000000001</c:v>
                </c:pt>
                <c:pt idx="7196">
                  <c:v>47.914000000000001</c:v>
                </c:pt>
                <c:pt idx="7197">
                  <c:v>47.871000000000002</c:v>
                </c:pt>
                <c:pt idx="7198">
                  <c:v>47.871000000000002</c:v>
                </c:pt>
                <c:pt idx="7199">
                  <c:v>47.826000000000001</c:v>
                </c:pt>
                <c:pt idx="7200">
                  <c:v>47.826000000000001</c:v>
                </c:pt>
                <c:pt idx="7201">
                  <c:v>47.781000000000006</c:v>
                </c:pt>
                <c:pt idx="7202">
                  <c:v>47.781000000000006</c:v>
                </c:pt>
                <c:pt idx="7203">
                  <c:v>47.736000000000011</c:v>
                </c:pt>
                <c:pt idx="7204">
                  <c:v>47.736000000000011</c:v>
                </c:pt>
                <c:pt idx="7205">
                  <c:v>47.736000000000011</c:v>
                </c:pt>
                <c:pt idx="7206">
                  <c:v>47.691000000000003</c:v>
                </c:pt>
                <c:pt idx="7207">
                  <c:v>47.647000000000006</c:v>
                </c:pt>
                <c:pt idx="7208">
                  <c:v>47.602000000000011</c:v>
                </c:pt>
                <c:pt idx="7209">
                  <c:v>47.602000000000011</c:v>
                </c:pt>
                <c:pt idx="7210">
                  <c:v>47.557000000000002</c:v>
                </c:pt>
                <c:pt idx="7211">
                  <c:v>47.557000000000002</c:v>
                </c:pt>
                <c:pt idx="7212">
                  <c:v>47.512</c:v>
                </c:pt>
                <c:pt idx="7213">
                  <c:v>47.512</c:v>
                </c:pt>
                <c:pt idx="7214">
                  <c:v>47.467000000000006</c:v>
                </c:pt>
                <c:pt idx="7215">
                  <c:v>47.467000000000006</c:v>
                </c:pt>
                <c:pt idx="7216">
                  <c:v>47.422000000000011</c:v>
                </c:pt>
                <c:pt idx="7217">
                  <c:v>47.377000000000002</c:v>
                </c:pt>
                <c:pt idx="7218">
                  <c:v>47.377000000000002</c:v>
                </c:pt>
                <c:pt idx="7219">
                  <c:v>47.334000000000003</c:v>
                </c:pt>
                <c:pt idx="7220">
                  <c:v>47.334000000000003</c:v>
                </c:pt>
                <c:pt idx="7221">
                  <c:v>47.289000000000001</c:v>
                </c:pt>
                <c:pt idx="7222">
                  <c:v>47.244</c:v>
                </c:pt>
                <c:pt idx="7223">
                  <c:v>47.244</c:v>
                </c:pt>
                <c:pt idx="7224">
                  <c:v>47.199000000000012</c:v>
                </c:pt>
                <c:pt idx="7225">
                  <c:v>47.199000000000012</c:v>
                </c:pt>
                <c:pt idx="7226">
                  <c:v>47.154000000000003</c:v>
                </c:pt>
                <c:pt idx="7227">
                  <c:v>47.109000000000002</c:v>
                </c:pt>
                <c:pt idx="7228">
                  <c:v>47.109000000000002</c:v>
                </c:pt>
                <c:pt idx="7229">
                  <c:v>47.064</c:v>
                </c:pt>
                <c:pt idx="7230">
                  <c:v>47.064</c:v>
                </c:pt>
                <c:pt idx="7231">
                  <c:v>47.019000000000005</c:v>
                </c:pt>
                <c:pt idx="7232">
                  <c:v>46.974000000000004</c:v>
                </c:pt>
                <c:pt idx="7233">
                  <c:v>46.974000000000004</c:v>
                </c:pt>
                <c:pt idx="7234">
                  <c:v>46.931000000000004</c:v>
                </c:pt>
                <c:pt idx="7235">
                  <c:v>46.886000000000003</c:v>
                </c:pt>
                <c:pt idx="7236">
                  <c:v>46.886000000000003</c:v>
                </c:pt>
                <c:pt idx="7237">
                  <c:v>46.841000000000001</c:v>
                </c:pt>
                <c:pt idx="7238">
                  <c:v>46.796000000000021</c:v>
                </c:pt>
                <c:pt idx="7239">
                  <c:v>46.796000000000021</c:v>
                </c:pt>
                <c:pt idx="7240">
                  <c:v>46.751000000000005</c:v>
                </c:pt>
                <c:pt idx="7241">
                  <c:v>46.706000000000003</c:v>
                </c:pt>
                <c:pt idx="7242">
                  <c:v>46.661000000000001</c:v>
                </c:pt>
                <c:pt idx="7243">
                  <c:v>46.661000000000001</c:v>
                </c:pt>
                <c:pt idx="7244">
                  <c:v>46.616</c:v>
                </c:pt>
                <c:pt idx="7245">
                  <c:v>46.571000000000005</c:v>
                </c:pt>
                <c:pt idx="7246">
                  <c:v>46.571000000000005</c:v>
                </c:pt>
                <c:pt idx="7247">
                  <c:v>46.526000000000003</c:v>
                </c:pt>
                <c:pt idx="7248">
                  <c:v>46.481000000000002</c:v>
                </c:pt>
                <c:pt idx="7249">
                  <c:v>46.481000000000002</c:v>
                </c:pt>
                <c:pt idx="7250">
                  <c:v>46.436</c:v>
                </c:pt>
                <c:pt idx="7251">
                  <c:v>46.391000000000005</c:v>
                </c:pt>
                <c:pt idx="7252">
                  <c:v>46.346000000000004</c:v>
                </c:pt>
                <c:pt idx="7253">
                  <c:v>46.301000000000002</c:v>
                </c:pt>
                <c:pt idx="7254">
                  <c:v>46.301000000000002</c:v>
                </c:pt>
                <c:pt idx="7255">
                  <c:v>46.256</c:v>
                </c:pt>
                <c:pt idx="7256">
                  <c:v>46.211000000000006</c:v>
                </c:pt>
                <c:pt idx="7257">
                  <c:v>46.166000000000011</c:v>
                </c:pt>
                <c:pt idx="7258">
                  <c:v>46.166000000000011</c:v>
                </c:pt>
                <c:pt idx="7259">
                  <c:v>46.121000000000002</c:v>
                </c:pt>
                <c:pt idx="7260">
                  <c:v>46.076000000000001</c:v>
                </c:pt>
                <c:pt idx="7261">
                  <c:v>46.031000000000006</c:v>
                </c:pt>
                <c:pt idx="7262">
                  <c:v>46.031000000000006</c:v>
                </c:pt>
                <c:pt idx="7263">
                  <c:v>45.986000000000004</c:v>
                </c:pt>
                <c:pt idx="7264">
                  <c:v>45.941000000000003</c:v>
                </c:pt>
                <c:pt idx="7265">
                  <c:v>45.896000000000001</c:v>
                </c:pt>
                <c:pt idx="7266">
                  <c:v>45.896000000000001</c:v>
                </c:pt>
                <c:pt idx="7267">
                  <c:v>45.850999999999999</c:v>
                </c:pt>
                <c:pt idx="7268">
                  <c:v>45.806000000000004</c:v>
                </c:pt>
                <c:pt idx="7269">
                  <c:v>45.761000000000003</c:v>
                </c:pt>
                <c:pt idx="7270">
                  <c:v>45.714000000000006</c:v>
                </c:pt>
                <c:pt idx="7271">
                  <c:v>45.669000000000011</c:v>
                </c:pt>
                <c:pt idx="7272">
                  <c:v>45.669000000000011</c:v>
                </c:pt>
                <c:pt idx="7273">
                  <c:v>45.624000000000002</c:v>
                </c:pt>
                <c:pt idx="7274">
                  <c:v>45.579000000000001</c:v>
                </c:pt>
                <c:pt idx="7275">
                  <c:v>45.534000000000006</c:v>
                </c:pt>
                <c:pt idx="7276">
                  <c:v>45.489000000000004</c:v>
                </c:pt>
                <c:pt idx="7277">
                  <c:v>45.489000000000004</c:v>
                </c:pt>
                <c:pt idx="7278">
                  <c:v>45.444000000000003</c:v>
                </c:pt>
                <c:pt idx="7279">
                  <c:v>45.399000000000001</c:v>
                </c:pt>
                <c:pt idx="7280">
                  <c:v>45.353999999999999</c:v>
                </c:pt>
                <c:pt idx="7281">
                  <c:v>45.307000000000002</c:v>
                </c:pt>
                <c:pt idx="7282">
                  <c:v>45.307000000000002</c:v>
                </c:pt>
                <c:pt idx="7283">
                  <c:v>45.262000000000015</c:v>
                </c:pt>
                <c:pt idx="7284">
                  <c:v>45.217000000000006</c:v>
                </c:pt>
                <c:pt idx="7285">
                  <c:v>45.172000000000011</c:v>
                </c:pt>
                <c:pt idx="7286">
                  <c:v>45.127000000000002</c:v>
                </c:pt>
                <c:pt idx="7287">
                  <c:v>45.082000000000001</c:v>
                </c:pt>
                <c:pt idx="7288">
                  <c:v>45.082000000000001</c:v>
                </c:pt>
                <c:pt idx="7289">
                  <c:v>45.036000000000001</c:v>
                </c:pt>
                <c:pt idx="7290">
                  <c:v>44.991</c:v>
                </c:pt>
                <c:pt idx="7291">
                  <c:v>44.946000000000005</c:v>
                </c:pt>
                <c:pt idx="7292">
                  <c:v>44.901000000000003</c:v>
                </c:pt>
                <c:pt idx="7293">
                  <c:v>44.901000000000003</c:v>
                </c:pt>
                <c:pt idx="7294">
                  <c:v>44.856000000000002</c:v>
                </c:pt>
                <c:pt idx="7295">
                  <c:v>44.809000000000005</c:v>
                </c:pt>
                <c:pt idx="7296">
                  <c:v>44.764000000000003</c:v>
                </c:pt>
                <c:pt idx="7297">
                  <c:v>44.719000000000001</c:v>
                </c:pt>
                <c:pt idx="7298">
                  <c:v>44.674000000000007</c:v>
                </c:pt>
                <c:pt idx="7299">
                  <c:v>44.627000000000002</c:v>
                </c:pt>
                <c:pt idx="7300">
                  <c:v>44.582000000000001</c:v>
                </c:pt>
                <c:pt idx="7301">
                  <c:v>44.537000000000006</c:v>
                </c:pt>
                <c:pt idx="7302">
                  <c:v>44.537000000000006</c:v>
                </c:pt>
                <c:pt idx="7303">
                  <c:v>44.492000000000012</c:v>
                </c:pt>
                <c:pt idx="7304">
                  <c:v>44.445</c:v>
                </c:pt>
                <c:pt idx="7305">
                  <c:v>44.4</c:v>
                </c:pt>
                <c:pt idx="7306">
                  <c:v>44.354999999999997</c:v>
                </c:pt>
                <c:pt idx="7307">
                  <c:v>44.31</c:v>
                </c:pt>
                <c:pt idx="7308">
                  <c:v>44.31</c:v>
                </c:pt>
                <c:pt idx="7309">
                  <c:v>44.263000000000012</c:v>
                </c:pt>
                <c:pt idx="7310">
                  <c:v>44.218000000000011</c:v>
                </c:pt>
                <c:pt idx="7311">
                  <c:v>44.173000000000002</c:v>
                </c:pt>
                <c:pt idx="7312">
                  <c:v>44.127000000000002</c:v>
                </c:pt>
                <c:pt idx="7313">
                  <c:v>44.082000000000001</c:v>
                </c:pt>
                <c:pt idx="7314">
                  <c:v>44.037000000000006</c:v>
                </c:pt>
                <c:pt idx="7315">
                  <c:v>43.99</c:v>
                </c:pt>
                <c:pt idx="7316">
                  <c:v>43.945</c:v>
                </c:pt>
                <c:pt idx="7317">
                  <c:v>43.945</c:v>
                </c:pt>
                <c:pt idx="7318">
                  <c:v>43.9</c:v>
                </c:pt>
                <c:pt idx="7319">
                  <c:v>43.853000000000002</c:v>
                </c:pt>
                <c:pt idx="7320">
                  <c:v>43.808</c:v>
                </c:pt>
                <c:pt idx="7321">
                  <c:v>43.763000000000012</c:v>
                </c:pt>
                <c:pt idx="7322">
                  <c:v>43.716000000000001</c:v>
                </c:pt>
                <c:pt idx="7323">
                  <c:v>43.671000000000006</c:v>
                </c:pt>
                <c:pt idx="7324">
                  <c:v>43.624000000000002</c:v>
                </c:pt>
                <c:pt idx="7325">
                  <c:v>43.579000000000001</c:v>
                </c:pt>
                <c:pt idx="7326">
                  <c:v>43.534000000000006</c:v>
                </c:pt>
                <c:pt idx="7327">
                  <c:v>43.488</c:v>
                </c:pt>
                <c:pt idx="7328">
                  <c:v>43.443000000000005</c:v>
                </c:pt>
                <c:pt idx="7329">
                  <c:v>43.396000000000001</c:v>
                </c:pt>
                <c:pt idx="7330">
                  <c:v>43.350999999999999</c:v>
                </c:pt>
                <c:pt idx="7331">
                  <c:v>43.306000000000004</c:v>
                </c:pt>
                <c:pt idx="7332">
                  <c:v>43.259</c:v>
                </c:pt>
                <c:pt idx="7333">
                  <c:v>43.214000000000006</c:v>
                </c:pt>
                <c:pt idx="7334">
                  <c:v>43.214000000000006</c:v>
                </c:pt>
                <c:pt idx="7335">
                  <c:v>43.167000000000002</c:v>
                </c:pt>
                <c:pt idx="7336">
                  <c:v>43.122000000000014</c:v>
                </c:pt>
                <c:pt idx="7337">
                  <c:v>43.03</c:v>
                </c:pt>
                <c:pt idx="7338">
                  <c:v>43.03</c:v>
                </c:pt>
                <c:pt idx="7339">
                  <c:v>42.984000000000002</c:v>
                </c:pt>
                <c:pt idx="7340">
                  <c:v>42.939</c:v>
                </c:pt>
                <c:pt idx="7341">
                  <c:v>42.892000000000003</c:v>
                </c:pt>
                <c:pt idx="7342">
                  <c:v>42.847000000000001</c:v>
                </c:pt>
                <c:pt idx="7343">
                  <c:v>42.8</c:v>
                </c:pt>
                <c:pt idx="7344">
                  <c:v>42.755000000000003</c:v>
                </c:pt>
                <c:pt idx="7345">
                  <c:v>42.708000000000013</c:v>
                </c:pt>
                <c:pt idx="7346">
                  <c:v>42.663000000000011</c:v>
                </c:pt>
                <c:pt idx="7347">
                  <c:v>42.663000000000011</c:v>
                </c:pt>
                <c:pt idx="7348">
                  <c:v>42.57</c:v>
                </c:pt>
                <c:pt idx="7349">
                  <c:v>42.525000000000013</c:v>
                </c:pt>
                <c:pt idx="7350">
                  <c:v>42.478000000000002</c:v>
                </c:pt>
                <c:pt idx="7351">
                  <c:v>42.478000000000002</c:v>
                </c:pt>
                <c:pt idx="7352">
                  <c:v>42.433</c:v>
                </c:pt>
                <c:pt idx="7353">
                  <c:v>42.386000000000003</c:v>
                </c:pt>
                <c:pt idx="7354">
                  <c:v>42.341000000000001</c:v>
                </c:pt>
                <c:pt idx="7355">
                  <c:v>42.294000000000011</c:v>
                </c:pt>
                <c:pt idx="7356">
                  <c:v>42.247</c:v>
                </c:pt>
                <c:pt idx="7357">
                  <c:v>42.202000000000012</c:v>
                </c:pt>
                <c:pt idx="7358">
                  <c:v>42.156000000000006</c:v>
                </c:pt>
                <c:pt idx="7359">
                  <c:v>42.109000000000002</c:v>
                </c:pt>
                <c:pt idx="7360">
                  <c:v>42.064</c:v>
                </c:pt>
                <c:pt idx="7361">
                  <c:v>42.017000000000003</c:v>
                </c:pt>
                <c:pt idx="7362">
                  <c:v>41.97</c:v>
                </c:pt>
                <c:pt idx="7363">
                  <c:v>41.925000000000011</c:v>
                </c:pt>
                <c:pt idx="7364">
                  <c:v>41.878</c:v>
                </c:pt>
                <c:pt idx="7365">
                  <c:v>41.832000000000001</c:v>
                </c:pt>
                <c:pt idx="7366">
                  <c:v>41.787000000000006</c:v>
                </c:pt>
                <c:pt idx="7367">
                  <c:v>41.74</c:v>
                </c:pt>
                <c:pt idx="7368">
                  <c:v>41.693000000000012</c:v>
                </c:pt>
                <c:pt idx="7369">
                  <c:v>41.648000000000003</c:v>
                </c:pt>
                <c:pt idx="7370">
                  <c:v>41.601000000000006</c:v>
                </c:pt>
                <c:pt idx="7371">
                  <c:v>41.554000000000002</c:v>
                </c:pt>
                <c:pt idx="7372">
                  <c:v>41.508000000000003</c:v>
                </c:pt>
                <c:pt idx="7373">
                  <c:v>41.463000000000001</c:v>
                </c:pt>
                <c:pt idx="7374">
                  <c:v>41.416000000000004</c:v>
                </c:pt>
                <c:pt idx="7375">
                  <c:v>41.369</c:v>
                </c:pt>
                <c:pt idx="7376">
                  <c:v>41.322000000000003</c:v>
                </c:pt>
                <c:pt idx="7377">
                  <c:v>41.277000000000001</c:v>
                </c:pt>
                <c:pt idx="7378">
                  <c:v>41.277000000000001</c:v>
                </c:pt>
                <c:pt idx="7379">
                  <c:v>41.184000000000005</c:v>
                </c:pt>
                <c:pt idx="7380">
                  <c:v>41.184000000000005</c:v>
                </c:pt>
                <c:pt idx="7381">
                  <c:v>41.137</c:v>
                </c:pt>
                <c:pt idx="7382">
                  <c:v>41.09</c:v>
                </c:pt>
                <c:pt idx="7383">
                  <c:v>40.998000000000012</c:v>
                </c:pt>
                <c:pt idx="7384">
                  <c:v>40.998000000000012</c:v>
                </c:pt>
                <c:pt idx="7385">
                  <c:v>40.905000000000001</c:v>
                </c:pt>
                <c:pt idx="7386">
                  <c:v>40.905000000000001</c:v>
                </c:pt>
                <c:pt idx="7387">
                  <c:v>40.857999999999997</c:v>
                </c:pt>
                <c:pt idx="7388">
                  <c:v>40.810999999999993</c:v>
                </c:pt>
                <c:pt idx="7389">
                  <c:v>40.764000000000003</c:v>
                </c:pt>
                <c:pt idx="7390">
                  <c:v>40.719000000000001</c:v>
                </c:pt>
                <c:pt idx="7391">
                  <c:v>40.672000000000011</c:v>
                </c:pt>
                <c:pt idx="7392">
                  <c:v>40.626000000000012</c:v>
                </c:pt>
                <c:pt idx="7393">
                  <c:v>40.532000000000011</c:v>
                </c:pt>
                <c:pt idx="7394">
                  <c:v>40.532000000000011</c:v>
                </c:pt>
                <c:pt idx="7395">
                  <c:v>40.438000000000002</c:v>
                </c:pt>
                <c:pt idx="7396">
                  <c:v>40.438000000000002</c:v>
                </c:pt>
                <c:pt idx="7397">
                  <c:v>40.344999999999999</c:v>
                </c:pt>
                <c:pt idx="7398">
                  <c:v>40.298000000000016</c:v>
                </c:pt>
                <c:pt idx="7399">
                  <c:v>40.251000000000005</c:v>
                </c:pt>
                <c:pt idx="7400">
                  <c:v>40.204000000000001</c:v>
                </c:pt>
                <c:pt idx="7401">
                  <c:v>40.158000000000001</c:v>
                </c:pt>
                <c:pt idx="7402">
                  <c:v>40.111000000000004</c:v>
                </c:pt>
                <c:pt idx="7403">
                  <c:v>40.064</c:v>
                </c:pt>
                <c:pt idx="7404">
                  <c:v>40.017000000000003</c:v>
                </c:pt>
                <c:pt idx="7405">
                  <c:v>39.97</c:v>
                </c:pt>
                <c:pt idx="7406">
                  <c:v>39.924000000000007</c:v>
                </c:pt>
                <c:pt idx="7407">
                  <c:v>39.877000000000002</c:v>
                </c:pt>
                <c:pt idx="7408">
                  <c:v>39.877000000000002</c:v>
                </c:pt>
                <c:pt idx="7409">
                  <c:v>39.783000000000001</c:v>
                </c:pt>
                <c:pt idx="7410">
                  <c:v>39.783000000000001</c:v>
                </c:pt>
                <c:pt idx="7411">
                  <c:v>39.690000000000012</c:v>
                </c:pt>
                <c:pt idx="7412">
                  <c:v>39.643000000000001</c:v>
                </c:pt>
                <c:pt idx="7413">
                  <c:v>39.596000000000011</c:v>
                </c:pt>
                <c:pt idx="7414">
                  <c:v>39.549000000000007</c:v>
                </c:pt>
                <c:pt idx="7415">
                  <c:v>39.502000000000002</c:v>
                </c:pt>
                <c:pt idx="7416">
                  <c:v>39.502000000000002</c:v>
                </c:pt>
                <c:pt idx="7417">
                  <c:v>39.407000000000004</c:v>
                </c:pt>
                <c:pt idx="7418">
                  <c:v>39.36</c:v>
                </c:pt>
                <c:pt idx="7419">
                  <c:v>39.313000000000002</c:v>
                </c:pt>
                <c:pt idx="7420">
                  <c:v>39.267000000000003</c:v>
                </c:pt>
                <c:pt idx="7421">
                  <c:v>39.220000000000013</c:v>
                </c:pt>
                <c:pt idx="7422">
                  <c:v>39.220000000000013</c:v>
                </c:pt>
                <c:pt idx="7423">
                  <c:v>39.124000000000002</c:v>
                </c:pt>
                <c:pt idx="7424">
                  <c:v>39.124000000000002</c:v>
                </c:pt>
                <c:pt idx="7425">
                  <c:v>39.031000000000006</c:v>
                </c:pt>
                <c:pt idx="7426">
                  <c:v>38.984000000000002</c:v>
                </c:pt>
                <c:pt idx="7427">
                  <c:v>38.937000000000005</c:v>
                </c:pt>
                <c:pt idx="7428">
                  <c:v>38.937000000000005</c:v>
                </c:pt>
                <c:pt idx="7429">
                  <c:v>38.841999999999999</c:v>
                </c:pt>
                <c:pt idx="7430">
                  <c:v>38.841999999999999</c:v>
                </c:pt>
                <c:pt idx="7431">
                  <c:v>38.795000000000016</c:v>
                </c:pt>
                <c:pt idx="7432">
                  <c:v>38.748000000000012</c:v>
                </c:pt>
                <c:pt idx="7433">
                  <c:v>38.700000000000003</c:v>
                </c:pt>
                <c:pt idx="7434">
                  <c:v>38.606000000000002</c:v>
                </c:pt>
                <c:pt idx="7435">
                  <c:v>38.606000000000002</c:v>
                </c:pt>
                <c:pt idx="7436">
                  <c:v>38.557000000000002</c:v>
                </c:pt>
                <c:pt idx="7437">
                  <c:v>38.511000000000003</c:v>
                </c:pt>
                <c:pt idx="7438">
                  <c:v>38.464000000000006</c:v>
                </c:pt>
                <c:pt idx="7439">
                  <c:v>38.414999999999999</c:v>
                </c:pt>
                <c:pt idx="7440">
                  <c:v>38.368000000000002</c:v>
                </c:pt>
                <c:pt idx="7441">
                  <c:v>38.322000000000003</c:v>
                </c:pt>
                <c:pt idx="7442">
                  <c:v>38.273000000000003</c:v>
                </c:pt>
                <c:pt idx="7443">
                  <c:v>38.226000000000013</c:v>
                </c:pt>
                <c:pt idx="7444">
                  <c:v>38.179000000000002</c:v>
                </c:pt>
                <c:pt idx="7445">
                  <c:v>38.131</c:v>
                </c:pt>
                <c:pt idx="7446">
                  <c:v>38.084000000000003</c:v>
                </c:pt>
                <c:pt idx="7447">
                  <c:v>38.037000000000006</c:v>
                </c:pt>
                <c:pt idx="7448">
                  <c:v>37.989000000000004</c:v>
                </c:pt>
                <c:pt idx="7449">
                  <c:v>37.942</c:v>
                </c:pt>
                <c:pt idx="7450">
                  <c:v>37.893000000000001</c:v>
                </c:pt>
                <c:pt idx="7451">
                  <c:v>37.846000000000004</c:v>
                </c:pt>
                <c:pt idx="7452">
                  <c:v>37.798000000000016</c:v>
                </c:pt>
                <c:pt idx="7453">
                  <c:v>37.751000000000005</c:v>
                </c:pt>
                <c:pt idx="7454">
                  <c:v>37.702000000000012</c:v>
                </c:pt>
                <c:pt idx="7455">
                  <c:v>37.656000000000006</c:v>
                </c:pt>
                <c:pt idx="7456">
                  <c:v>37.609000000000002</c:v>
                </c:pt>
                <c:pt idx="7457">
                  <c:v>37.56</c:v>
                </c:pt>
                <c:pt idx="7458">
                  <c:v>37.513000000000005</c:v>
                </c:pt>
                <c:pt idx="7459">
                  <c:v>37.465000000000003</c:v>
                </c:pt>
                <c:pt idx="7460">
                  <c:v>37.416000000000004</c:v>
                </c:pt>
                <c:pt idx="7461">
                  <c:v>37.369</c:v>
                </c:pt>
                <c:pt idx="7462">
                  <c:v>37.321000000000005</c:v>
                </c:pt>
                <c:pt idx="7463">
                  <c:v>37.274000000000001</c:v>
                </c:pt>
                <c:pt idx="7464">
                  <c:v>37.225000000000016</c:v>
                </c:pt>
                <c:pt idx="7465">
                  <c:v>37.179000000000002</c:v>
                </c:pt>
                <c:pt idx="7466">
                  <c:v>37.130000000000003</c:v>
                </c:pt>
                <c:pt idx="7467">
                  <c:v>37.081000000000003</c:v>
                </c:pt>
                <c:pt idx="7468">
                  <c:v>37.035000000000011</c:v>
                </c:pt>
                <c:pt idx="7469">
                  <c:v>36.986000000000004</c:v>
                </c:pt>
                <c:pt idx="7470">
                  <c:v>36.939</c:v>
                </c:pt>
                <c:pt idx="7471">
                  <c:v>36.891000000000005</c:v>
                </c:pt>
                <c:pt idx="7472">
                  <c:v>36.841999999999999</c:v>
                </c:pt>
                <c:pt idx="7473">
                  <c:v>36.795000000000016</c:v>
                </c:pt>
                <c:pt idx="7474">
                  <c:v>36.747</c:v>
                </c:pt>
                <c:pt idx="7475">
                  <c:v>36.698000000000015</c:v>
                </c:pt>
                <c:pt idx="7476">
                  <c:v>36.651000000000003</c:v>
                </c:pt>
                <c:pt idx="7477">
                  <c:v>36.603000000000002</c:v>
                </c:pt>
                <c:pt idx="7478">
                  <c:v>36.554000000000002</c:v>
                </c:pt>
                <c:pt idx="7479">
                  <c:v>36.505000000000003</c:v>
                </c:pt>
                <c:pt idx="7480">
                  <c:v>36.459000000000003</c:v>
                </c:pt>
                <c:pt idx="7481">
                  <c:v>36.410000000000004</c:v>
                </c:pt>
                <c:pt idx="7482">
                  <c:v>36.361000000000004</c:v>
                </c:pt>
                <c:pt idx="7483">
                  <c:v>36.313000000000002</c:v>
                </c:pt>
                <c:pt idx="7484">
                  <c:v>36.266000000000012</c:v>
                </c:pt>
                <c:pt idx="7485">
                  <c:v>36.217000000000006</c:v>
                </c:pt>
                <c:pt idx="7486">
                  <c:v>36.169000000000011</c:v>
                </c:pt>
                <c:pt idx="7487">
                  <c:v>36.120000000000012</c:v>
                </c:pt>
                <c:pt idx="7488">
                  <c:v>36.072000000000003</c:v>
                </c:pt>
                <c:pt idx="7489">
                  <c:v>36.072000000000003</c:v>
                </c:pt>
                <c:pt idx="7490">
                  <c:v>35.976000000000006</c:v>
                </c:pt>
                <c:pt idx="7491">
                  <c:v>35.928000000000011</c:v>
                </c:pt>
                <c:pt idx="7492">
                  <c:v>35.879000000000005</c:v>
                </c:pt>
                <c:pt idx="7493">
                  <c:v>35.879000000000005</c:v>
                </c:pt>
                <c:pt idx="7494">
                  <c:v>35.782000000000011</c:v>
                </c:pt>
                <c:pt idx="7495">
                  <c:v>35.782000000000011</c:v>
                </c:pt>
                <c:pt idx="7496">
                  <c:v>35.685000000000002</c:v>
                </c:pt>
                <c:pt idx="7497">
                  <c:v>35.685000000000002</c:v>
                </c:pt>
                <c:pt idx="7498">
                  <c:v>35.589000000000006</c:v>
                </c:pt>
                <c:pt idx="7499">
                  <c:v>35.541000000000004</c:v>
                </c:pt>
                <c:pt idx="7500">
                  <c:v>35.541000000000004</c:v>
                </c:pt>
                <c:pt idx="7501">
                  <c:v>35.492000000000012</c:v>
                </c:pt>
                <c:pt idx="7502">
                  <c:v>35.443000000000005</c:v>
                </c:pt>
                <c:pt idx="7503">
                  <c:v>35.395000000000003</c:v>
                </c:pt>
                <c:pt idx="7504">
                  <c:v>35.346000000000004</c:v>
                </c:pt>
                <c:pt idx="7505">
                  <c:v>35.298000000000016</c:v>
                </c:pt>
                <c:pt idx="7506">
                  <c:v>35.249000000000002</c:v>
                </c:pt>
                <c:pt idx="7507">
                  <c:v>35.200000000000003</c:v>
                </c:pt>
                <c:pt idx="7508">
                  <c:v>35.152000000000001</c:v>
                </c:pt>
                <c:pt idx="7509">
                  <c:v>35.103000000000002</c:v>
                </c:pt>
                <c:pt idx="7510">
                  <c:v>35.055</c:v>
                </c:pt>
                <c:pt idx="7511">
                  <c:v>35.006</c:v>
                </c:pt>
                <c:pt idx="7512">
                  <c:v>34.957000000000001</c:v>
                </c:pt>
                <c:pt idx="7513">
                  <c:v>34.907000000000004</c:v>
                </c:pt>
                <c:pt idx="7514">
                  <c:v>34.857999999999997</c:v>
                </c:pt>
                <c:pt idx="7515">
                  <c:v>34.81</c:v>
                </c:pt>
                <c:pt idx="7516">
                  <c:v>34.761000000000003</c:v>
                </c:pt>
                <c:pt idx="7517">
                  <c:v>34.713000000000001</c:v>
                </c:pt>
                <c:pt idx="7518">
                  <c:v>34.664000000000001</c:v>
                </c:pt>
                <c:pt idx="7519">
                  <c:v>34.615000000000002</c:v>
                </c:pt>
                <c:pt idx="7520">
                  <c:v>34.565000000000012</c:v>
                </c:pt>
                <c:pt idx="7521">
                  <c:v>34.516000000000005</c:v>
                </c:pt>
                <c:pt idx="7522">
                  <c:v>34.468000000000011</c:v>
                </c:pt>
                <c:pt idx="7523">
                  <c:v>34.419000000000004</c:v>
                </c:pt>
                <c:pt idx="7524">
                  <c:v>34.371000000000002</c:v>
                </c:pt>
                <c:pt idx="7525">
                  <c:v>34.32</c:v>
                </c:pt>
                <c:pt idx="7526">
                  <c:v>34.272000000000013</c:v>
                </c:pt>
                <c:pt idx="7527">
                  <c:v>34.223000000000013</c:v>
                </c:pt>
                <c:pt idx="7528">
                  <c:v>34.174000000000007</c:v>
                </c:pt>
                <c:pt idx="7529">
                  <c:v>34.124000000000002</c:v>
                </c:pt>
                <c:pt idx="7530">
                  <c:v>34.075000000000003</c:v>
                </c:pt>
                <c:pt idx="7531">
                  <c:v>34.027000000000001</c:v>
                </c:pt>
                <c:pt idx="7532">
                  <c:v>34.027000000000001</c:v>
                </c:pt>
                <c:pt idx="7533">
                  <c:v>33.928000000000011</c:v>
                </c:pt>
                <c:pt idx="7534">
                  <c:v>33.928000000000011</c:v>
                </c:pt>
                <c:pt idx="7535">
                  <c:v>33.831000000000003</c:v>
                </c:pt>
                <c:pt idx="7536">
                  <c:v>33.831000000000003</c:v>
                </c:pt>
                <c:pt idx="7537">
                  <c:v>33.78</c:v>
                </c:pt>
                <c:pt idx="7538">
                  <c:v>33.732000000000014</c:v>
                </c:pt>
                <c:pt idx="7539">
                  <c:v>33.681000000000004</c:v>
                </c:pt>
                <c:pt idx="7540">
                  <c:v>33.633000000000003</c:v>
                </c:pt>
                <c:pt idx="7541">
                  <c:v>33.584000000000003</c:v>
                </c:pt>
                <c:pt idx="7542">
                  <c:v>33.534000000000006</c:v>
                </c:pt>
                <c:pt idx="7543">
                  <c:v>33.484999999999999</c:v>
                </c:pt>
                <c:pt idx="7544">
                  <c:v>33.435000000000002</c:v>
                </c:pt>
                <c:pt idx="7545">
                  <c:v>33.386000000000003</c:v>
                </c:pt>
                <c:pt idx="7546">
                  <c:v>33.336000000000006</c:v>
                </c:pt>
                <c:pt idx="7547">
                  <c:v>33.336000000000006</c:v>
                </c:pt>
                <c:pt idx="7548">
                  <c:v>33.287000000000006</c:v>
                </c:pt>
                <c:pt idx="7549">
                  <c:v>33.237000000000002</c:v>
                </c:pt>
                <c:pt idx="7550">
                  <c:v>33.138000000000012</c:v>
                </c:pt>
                <c:pt idx="7551">
                  <c:v>33.138000000000012</c:v>
                </c:pt>
                <c:pt idx="7552">
                  <c:v>33.089000000000006</c:v>
                </c:pt>
                <c:pt idx="7553">
                  <c:v>33.039000000000001</c:v>
                </c:pt>
                <c:pt idx="7554">
                  <c:v>32.99</c:v>
                </c:pt>
                <c:pt idx="7555">
                  <c:v>32.94</c:v>
                </c:pt>
                <c:pt idx="7556">
                  <c:v>32.891000000000005</c:v>
                </c:pt>
                <c:pt idx="7557">
                  <c:v>32.841000000000001</c:v>
                </c:pt>
                <c:pt idx="7558">
                  <c:v>32.790000000000013</c:v>
                </c:pt>
                <c:pt idx="7559">
                  <c:v>32.742000000000012</c:v>
                </c:pt>
                <c:pt idx="7560">
                  <c:v>32.742000000000012</c:v>
                </c:pt>
                <c:pt idx="7561">
                  <c:v>32.641000000000005</c:v>
                </c:pt>
                <c:pt idx="7562">
                  <c:v>32.641000000000005</c:v>
                </c:pt>
                <c:pt idx="7563">
                  <c:v>32.592000000000013</c:v>
                </c:pt>
                <c:pt idx="7564">
                  <c:v>32.542000000000002</c:v>
                </c:pt>
                <c:pt idx="7565">
                  <c:v>32.491</c:v>
                </c:pt>
                <c:pt idx="7566">
                  <c:v>32.443000000000005</c:v>
                </c:pt>
                <c:pt idx="7567">
                  <c:v>32.392000000000003</c:v>
                </c:pt>
                <c:pt idx="7568">
                  <c:v>32.341999999999999</c:v>
                </c:pt>
                <c:pt idx="7569">
                  <c:v>32.293000000000013</c:v>
                </c:pt>
                <c:pt idx="7570">
                  <c:v>32.243000000000002</c:v>
                </c:pt>
                <c:pt idx="7571">
                  <c:v>32.243000000000002</c:v>
                </c:pt>
                <c:pt idx="7572">
                  <c:v>32.193000000000012</c:v>
                </c:pt>
                <c:pt idx="7573">
                  <c:v>32.142000000000003</c:v>
                </c:pt>
                <c:pt idx="7574">
                  <c:v>32.092000000000013</c:v>
                </c:pt>
                <c:pt idx="7575">
                  <c:v>32.043000000000006</c:v>
                </c:pt>
                <c:pt idx="7576">
                  <c:v>31.992999999999988</c:v>
                </c:pt>
                <c:pt idx="7577">
                  <c:v>31.992999999999988</c:v>
                </c:pt>
                <c:pt idx="7578">
                  <c:v>31.891999999999999</c:v>
                </c:pt>
                <c:pt idx="7579">
                  <c:v>31.891999999999999</c:v>
                </c:pt>
                <c:pt idx="7580">
                  <c:v>31.841999999999999</c:v>
                </c:pt>
                <c:pt idx="7581">
                  <c:v>31.791</c:v>
                </c:pt>
                <c:pt idx="7582">
                  <c:v>31.742999999999988</c:v>
                </c:pt>
                <c:pt idx="7583">
                  <c:v>31.692</c:v>
                </c:pt>
                <c:pt idx="7584">
                  <c:v>31.641999999999999</c:v>
                </c:pt>
                <c:pt idx="7585">
                  <c:v>31.641999999999999</c:v>
                </c:pt>
                <c:pt idx="7586">
                  <c:v>31.591000000000001</c:v>
                </c:pt>
                <c:pt idx="7587">
                  <c:v>31.541</c:v>
                </c:pt>
                <c:pt idx="7588">
                  <c:v>31.491</c:v>
                </c:pt>
                <c:pt idx="7589">
                  <c:v>31.439999999999994</c:v>
                </c:pt>
                <c:pt idx="7590">
                  <c:v>31.39</c:v>
                </c:pt>
                <c:pt idx="7591">
                  <c:v>31.39</c:v>
                </c:pt>
                <c:pt idx="7592">
                  <c:v>31.338999999999999</c:v>
                </c:pt>
                <c:pt idx="7593">
                  <c:v>31.288999999999991</c:v>
                </c:pt>
                <c:pt idx="7594">
                  <c:v>31.239000000000001</c:v>
                </c:pt>
                <c:pt idx="7595">
                  <c:v>31.187999999999999</c:v>
                </c:pt>
                <c:pt idx="7596">
                  <c:v>31.138000000000005</c:v>
                </c:pt>
                <c:pt idx="7597">
                  <c:v>31.087</c:v>
                </c:pt>
                <c:pt idx="7598">
                  <c:v>31.036999999999999</c:v>
                </c:pt>
                <c:pt idx="7599">
                  <c:v>31.036999999999999</c:v>
                </c:pt>
                <c:pt idx="7600">
                  <c:v>30.986999999999984</c:v>
                </c:pt>
                <c:pt idx="7601">
                  <c:v>30.936</c:v>
                </c:pt>
                <c:pt idx="7602">
                  <c:v>30.884</c:v>
                </c:pt>
                <c:pt idx="7603">
                  <c:v>30.834000000000007</c:v>
                </c:pt>
                <c:pt idx="7604">
                  <c:v>30.834000000000007</c:v>
                </c:pt>
                <c:pt idx="7605">
                  <c:v>30.782999999999991</c:v>
                </c:pt>
                <c:pt idx="7606">
                  <c:v>30.733000000000001</c:v>
                </c:pt>
                <c:pt idx="7607">
                  <c:v>30.681999999999999</c:v>
                </c:pt>
                <c:pt idx="7608">
                  <c:v>30.632000000000001</c:v>
                </c:pt>
                <c:pt idx="7609">
                  <c:v>30.58</c:v>
                </c:pt>
                <c:pt idx="7610">
                  <c:v>30.58</c:v>
                </c:pt>
                <c:pt idx="7611">
                  <c:v>30.529</c:v>
                </c:pt>
                <c:pt idx="7612">
                  <c:v>30.478999999999992</c:v>
                </c:pt>
                <c:pt idx="7613">
                  <c:v>30.478999999999992</c:v>
                </c:pt>
                <c:pt idx="7614">
                  <c:v>30.428999999999984</c:v>
                </c:pt>
                <c:pt idx="7615">
                  <c:v>30.376000000000001</c:v>
                </c:pt>
                <c:pt idx="7616">
                  <c:v>30.326000000000001</c:v>
                </c:pt>
                <c:pt idx="7617">
                  <c:v>30.326000000000001</c:v>
                </c:pt>
                <c:pt idx="7618">
                  <c:v>30.224999999999994</c:v>
                </c:pt>
                <c:pt idx="7619">
                  <c:v>30.224999999999994</c:v>
                </c:pt>
                <c:pt idx="7620">
                  <c:v>30.172999999999991</c:v>
                </c:pt>
                <c:pt idx="7621">
                  <c:v>30.123000000000001</c:v>
                </c:pt>
                <c:pt idx="7622">
                  <c:v>30.123000000000001</c:v>
                </c:pt>
                <c:pt idx="7623">
                  <c:v>30.071999999999999</c:v>
                </c:pt>
                <c:pt idx="7624">
                  <c:v>30.02</c:v>
                </c:pt>
                <c:pt idx="7625">
                  <c:v>29.97</c:v>
                </c:pt>
                <c:pt idx="7626">
                  <c:v>29.917000000000005</c:v>
                </c:pt>
                <c:pt idx="7627">
                  <c:v>29.917000000000005</c:v>
                </c:pt>
                <c:pt idx="7628">
                  <c:v>29.867000000000001</c:v>
                </c:pt>
                <c:pt idx="7629">
                  <c:v>29.817000000000007</c:v>
                </c:pt>
                <c:pt idx="7630">
                  <c:v>29.817000000000007</c:v>
                </c:pt>
                <c:pt idx="7631">
                  <c:v>29.763999999999992</c:v>
                </c:pt>
                <c:pt idx="7632">
                  <c:v>29.713999999999999</c:v>
                </c:pt>
                <c:pt idx="7633">
                  <c:v>29.713999999999999</c:v>
                </c:pt>
                <c:pt idx="7634">
                  <c:v>29.661999999999999</c:v>
                </c:pt>
                <c:pt idx="7635">
                  <c:v>29.611000000000008</c:v>
                </c:pt>
                <c:pt idx="7636">
                  <c:v>29.559000000000001</c:v>
                </c:pt>
                <c:pt idx="7637">
                  <c:v>29.509</c:v>
                </c:pt>
                <c:pt idx="7638">
                  <c:v>29.509</c:v>
                </c:pt>
                <c:pt idx="7639">
                  <c:v>29.457000000000001</c:v>
                </c:pt>
                <c:pt idx="7640">
                  <c:v>29.405999999999988</c:v>
                </c:pt>
                <c:pt idx="7641">
                  <c:v>29.353999999999999</c:v>
                </c:pt>
                <c:pt idx="7642">
                  <c:v>29.353999999999999</c:v>
                </c:pt>
                <c:pt idx="7643">
                  <c:v>29.303999999999991</c:v>
                </c:pt>
                <c:pt idx="7644">
                  <c:v>29.303999999999991</c:v>
                </c:pt>
                <c:pt idx="7645">
                  <c:v>29.251000000000001</c:v>
                </c:pt>
                <c:pt idx="7646">
                  <c:v>29.199000000000005</c:v>
                </c:pt>
                <c:pt idx="7647">
                  <c:v>29.149000000000001</c:v>
                </c:pt>
                <c:pt idx="7648">
                  <c:v>29.149000000000001</c:v>
                </c:pt>
                <c:pt idx="7649">
                  <c:v>29.097000000000001</c:v>
                </c:pt>
                <c:pt idx="7650">
                  <c:v>29.097000000000001</c:v>
                </c:pt>
                <c:pt idx="7651">
                  <c:v>29.045999999999992</c:v>
                </c:pt>
                <c:pt idx="7652">
                  <c:v>28.994</c:v>
                </c:pt>
                <c:pt idx="7653">
                  <c:v>28.941999999999993</c:v>
                </c:pt>
                <c:pt idx="7654">
                  <c:v>28.941999999999993</c:v>
                </c:pt>
                <c:pt idx="7655">
                  <c:v>28.890999999999991</c:v>
                </c:pt>
                <c:pt idx="7656">
                  <c:v>28.838999999999999</c:v>
                </c:pt>
                <c:pt idx="7657">
                  <c:v>28.838999999999999</c:v>
                </c:pt>
                <c:pt idx="7658">
                  <c:v>28.786999999999988</c:v>
                </c:pt>
                <c:pt idx="7659">
                  <c:v>28.734999999999999</c:v>
                </c:pt>
                <c:pt idx="7660">
                  <c:v>28.734999999999999</c:v>
                </c:pt>
                <c:pt idx="7661">
                  <c:v>28.684000000000001</c:v>
                </c:pt>
                <c:pt idx="7662">
                  <c:v>28.684000000000001</c:v>
                </c:pt>
                <c:pt idx="7663">
                  <c:v>28.632000000000001</c:v>
                </c:pt>
                <c:pt idx="7664">
                  <c:v>28.58</c:v>
                </c:pt>
                <c:pt idx="7665">
                  <c:v>28.527999999999999</c:v>
                </c:pt>
                <c:pt idx="7666">
                  <c:v>28.527999999999999</c:v>
                </c:pt>
                <c:pt idx="7667">
                  <c:v>28.475999999999992</c:v>
                </c:pt>
                <c:pt idx="7668">
                  <c:v>28.475999999999992</c:v>
                </c:pt>
                <c:pt idx="7669">
                  <c:v>28.424999999999994</c:v>
                </c:pt>
                <c:pt idx="7670">
                  <c:v>28.373000000000001</c:v>
                </c:pt>
                <c:pt idx="7671">
                  <c:v>28.321000000000005</c:v>
                </c:pt>
                <c:pt idx="7672">
                  <c:v>28.321000000000005</c:v>
                </c:pt>
                <c:pt idx="7673">
                  <c:v>28.268999999999984</c:v>
                </c:pt>
                <c:pt idx="7674">
                  <c:v>28.268999999999984</c:v>
                </c:pt>
                <c:pt idx="7675">
                  <c:v>28.216000000000001</c:v>
                </c:pt>
                <c:pt idx="7676">
                  <c:v>28.164000000000001</c:v>
                </c:pt>
                <c:pt idx="7677">
                  <c:v>28.164000000000001</c:v>
                </c:pt>
                <c:pt idx="7678">
                  <c:v>28.111999999999998</c:v>
                </c:pt>
                <c:pt idx="7679">
                  <c:v>28.111999999999998</c:v>
                </c:pt>
                <c:pt idx="7680">
                  <c:v>28.06</c:v>
                </c:pt>
                <c:pt idx="7681">
                  <c:v>28.06</c:v>
                </c:pt>
                <c:pt idx="7682">
                  <c:v>28.007999999999999</c:v>
                </c:pt>
                <c:pt idx="7683">
                  <c:v>27.954999999999991</c:v>
                </c:pt>
                <c:pt idx="7684">
                  <c:v>27.954999999999991</c:v>
                </c:pt>
                <c:pt idx="7685">
                  <c:v>27.902999999999988</c:v>
                </c:pt>
                <c:pt idx="7686">
                  <c:v>27.902999999999988</c:v>
                </c:pt>
                <c:pt idx="7687">
                  <c:v>27.850999999999999</c:v>
                </c:pt>
                <c:pt idx="7688">
                  <c:v>27.850999999999999</c:v>
                </c:pt>
                <c:pt idx="7689">
                  <c:v>27.798999999999992</c:v>
                </c:pt>
                <c:pt idx="7690">
                  <c:v>27.747</c:v>
                </c:pt>
                <c:pt idx="7691">
                  <c:v>27.747</c:v>
                </c:pt>
                <c:pt idx="7692">
                  <c:v>27.693999999999999</c:v>
                </c:pt>
                <c:pt idx="7693">
                  <c:v>27.693999999999999</c:v>
                </c:pt>
                <c:pt idx="7694">
                  <c:v>27.641999999999999</c:v>
                </c:pt>
                <c:pt idx="7695">
                  <c:v>27.59</c:v>
                </c:pt>
                <c:pt idx="7696">
                  <c:v>27.59</c:v>
                </c:pt>
                <c:pt idx="7697">
                  <c:v>27.538</c:v>
                </c:pt>
                <c:pt idx="7698">
                  <c:v>27.538</c:v>
                </c:pt>
                <c:pt idx="7699">
                  <c:v>27.48599999999999</c:v>
                </c:pt>
                <c:pt idx="7700">
                  <c:v>27.48599999999999</c:v>
                </c:pt>
                <c:pt idx="7701">
                  <c:v>27.433</c:v>
                </c:pt>
                <c:pt idx="7702">
                  <c:v>27.433</c:v>
                </c:pt>
                <c:pt idx="7703">
                  <c:v>27.381</c:v>
                </c:pt>
                <c:pt idx="7704">
                  <c:v>27.381</c:v>
                </c:pt>
                <c:pt idx="7705">
                  <c:v>27.327000000000005</c:v>
                </c:pt>
                <c:pt idx="7706">
                  <c:v>27.327000000000005</c:v>
                </c:pt>
                <c:pt idx="7707">
                  <c:v>27.274999999999999</c:v>
                </c:pt>
                <c:pt idx="7708">
                  <c:v>27.274999999999999</c:v>
                </c:pt>
                <c:pt idx="7709">
                  <c:v>27.222999999999988</c:v>
                </c:pt>
                <c:pt idx="7710">
                  <c:v>27.222999999999988</c:v>
                </c:pt>
                <c:pt idx="7711">
                  <c:v>27.170999999999999</c:v>
                </c:pt>
                <c:pt idx="7712">
                  <c:v>27.170999999999999</c:v>
                </c:pt>
                <c:pt idx="7713">
                  <c:v>27.118000000000006</c:v>
                </c:pt>
                <c:pt idx="7714">
                  <c:v>27.118000000000006</c:v>
                </c:pt>
                <c:pt idx="7715">
                  <c:v>27.064</c:v>
                </c:pt>
                <c:pt idx="7716">
                  <c:v>27.064</c:v>
                </c:pt>
                <c:pt idx="7717">
                  <c:v>27.012</c:v>
                </c:pt>
                <c:pt idx="7718">
                  <c:v>27.012</c:v>
                </c:pt>
                <c:pt idx="7719">
                  <c:v>26.959999999999994</c:v>
                </c:pt>
                <c:pt idx="7720">
                  <c:v>26.905999999999988</c:v>
                </c:pt>
                <c:pt idx="7721">
                  <c:v>26.905999999999988</c:v>
                </c:pt>
                <c:pt idx="7722">
                  <c:v>26.905999999999988</c:v>
                </c:pt>
                <c:pt idx="7723">
                  <c:v>26.853999999999999</c:v>
                </c:pt>
                <c:pt idx="7724">
                  <c:v>26.802</c:v>
                </c:pt>
                <c:pt idx="7725">
                  <c:v>26.802</c:v>
                </c:pt>
                <c:pt idx="7726">
                  <c:v>26.802</c:v>
                </c:pt>
                <c:pt idx="7727">
                  <c:v>26.747999999999994</c:v>
                </c:pt>
                <c:pt idx="7728">
                  <c:v>26.747999999999994</c:v>
                </c:pt>
                <c:pt idx="7729">
                  <c:v>26.695</c:v>
                </c:pt>
                <c:pt idx="7730">
                  <c:v>26.695</c:v>
                </c:pt>
                <c:pt idx="7731">
                  <c:v>26.643000000000001</c:v>
                </c:pt>
                <c:pt idx="7732">
                  <c:v>26.643000000000001</c:v>
                </c:pt>
                <c:pt idx="7733">
                  <c:v>26.588999999999988</c:v>
                </c:pt>
                <c:pt idx="7734">
                  <c:v>26.588999999999988</c:v>
                </c:pt>
                <c:pt idx="7735">
                  <c:v>26.588999999999988</c:v>
                </c:pt>
                <c:pt idx="7736">
                  <c:v>26.536999999999999</c:v>
                </c:pt>
                <c:pt idx="7737">
                  <c:v>26.536999999999999</c:v>
                </c:pt>
                <c:pt idx="7738">
                  <c:v>26.48299999999999</c:v>
                </c:pt>
                <c:pt idx="7739">
                  <c:v>26.48299999999999</c:v>
                </c:pt>
                <c:pt idx="7740">
                  <c:v>26.431000000000001</c:v>
                </c:pt>
                <c:pt idx="7741">
                  <c:v>26.431000000000001</c:v>
                </c:pt>
                <c:pt idx="7742">
                  <c:v>26.376999999999999</c:v>
                </c:pt>
                <c:pt idx="7743">
                  <c:v>26.376999999999999</c:v>
                </c:pt>
                <c:pt idx="7744">
                  <c:v>26.376999999999999</c:v>
                </c:pt>
                <c:pt idx="7745">
                  <c:v>26.324999999999999</c:v>
                </c:pt>
                <c:pt idx="7746">
                  <c:v>26.324999999999999</c:v>
                </c:pt>
                <c:pt idx="7747">
                  <c:v>26.271000000000001</c:v>
                </c:pt>
                <c:pt idx="7748">
                  <c:v>26.271000000000001</c:v>
                </c:pt>
                <c:pt idx="7749">
                  <c:v>26.218</c:v>
                </c:pt>
                <c:pt idx="7750">
                  <c:v>26.218</c:v>
                </c:pt>
                <c:pt idx="7751">
                  <c:v>26.218</c:v>
                </c:pt>
                <c:pt idx="7752">
                  <c:v>26.164000000000001</c:v>
                </c:pt>
                <c:pt idx="7753">
                  <c:v>26.164000000000001</c:v>
                </c:pt>
                <c:pt idx="7754">
                  <c:v>26.111999999999998</c:v>
                </c:pt>
                <c:pt idx="7755">
                  <c:v>26.111999999999998</c:v>
                </c:pt>
                <c:pt idx="7756">
                  <c:v>26.111999999999998</c:v>
                </c:pt>
                <c:pt idx="7757">
                  <c:v>26.058</c:v>
                </c:pt>
                <c:pt idx="7758">
                  <c:v>26.058</c:v>
                </c:pt>
                <c:pt idx="7759">
                  <c:v>26.006</c:v>
                </c:pt>
                <c:pt idx="7760">
                  <c:v>26.006</c:v>
                </c:pt>
                <c:pt idx="7761">
                  <c:v>26.006</c:v>
                </c:pt>
                <c:pt idx="7762">
                  <c:v>25.952000000000002</c:v>
                </c:pt>
                <c:pt idx="7763">
                  <c:v>25.952000000000002</c:v>
                </c:pt>
                <c:pt idx="7764">
                  <c:v>25.898</c:v>
                </c:pt>
                <c:pt idx="7765">
                  <c:v>25.898</c:v>
                </c:pt>
                <c:pt idx="7766">
                  <c:v>25.898</c:v>
                </c:pt>
                <c:pt idx="7767">
                  <c:v>25.898</c:v>
                </c:pt>
                <c:pt idx="7768">
                  <c:v>25.846</c:v>
                </c:pt>
                <c:pt idx="7769">
                  <c:v>25.846</c:v>
                </c:pt>
                <c:pt idx="7770">
                  <c:v>25.792000000000002</c:v>
                </c:pt>
                <c:pt idx="7771">
                  <c:v>25.792000000000002</c:v>
                </c:pt>
                <c:pt idx="7772">
                  <c:v>25.792000000000002</c:v>
                </c:pt>
                <c:pt idx="7773">
                  <c:v>25.738</c:v>
                </c:pt>
                <c:pt idx="7774">
                  <c:v>25.738</c:v>
                </c:pt>
                <c:pt idx="7775">
                  <c:v>25.738</c:v>
                </c:pt>
                <c:pt idx="7776">
                  <c:v>25.686</c:v>
                </c:pt>
                <c:pt idx="7777">
                  <c:v>25.686</c:v>
                </c:pt>
                <c:pt idx="7778">
                  <c:v>25.632000000000001</c:v>
                </c:pt>
                <c:pt idx="7779">
                  <c:v>25.632000000000001</c:v>
                </c:pt>
                <c:pt idx="7780">
                  <c:v>25.632000000000001</c:v>
                </c:pt>
                <c:pt idx="7781">
                  <c:v>25.577999999999999</c:v>
                </c:pt>
                <c:pt idx="7782">
                  <c:v>25.577999999999999</c:v>
                </c:pt>
                <c:pt idx="7783">
                  <c:v>25.577999999999999</c:v>
                </c:pt>
                <c:pt idx="7784">
                  <c:v>25.577999999999999</c:v>
                </c:pt>
                <c:pt idx="7785">
                  <c:v>25.524000000000001</c:v>
                </c:pt>
                <c:pt idx="7786">
                  <c:v>25.524000000000001</c:v>
                </c:pt>
                <c:pt idx="7787">
                  <c:v>25.524000000000001</c:v>
                </c:pt>
                <c:pt idx="7788">
                  <c:v>25.524000000000001</c:v>
                </c:pt>
                <c:pt idx="7789">
                  <c:v>25.471</c:v>
                </c:pt>
                <c:pt idx="7790">
                  <c:v>25.471</c:v>
                </c:pt>
                <c:pt idx="7791">
                  <c:v>25.471</c:v>
                </c:pt>
                <c:pt idx="7792">
                  <c:v>25.417000000000005</c:v>
                </c:pt>
                <c:pt idx="7793">
                  <c:v>25.417000000000005</c:v>
                </c:pt>
                <c:pt idx="7794">
                  <c:v>25.417000000000005</c:v>
                </c:pt>
                <c:pt idx="7795">
                  <c:v>25.363</c:v>
                </c:pt>
                <c:pt idx="7796">
                  <c:v>25.363</c:v>
                </c:pt>
                <c:pt idx="7797">
                  <c:v>25.363</c:v>
                </c:pt>
                <c:pt idx="7798">
                  <c:v>25.363</c:v>
                </c:pt>
                <c:pt idx="7799">
                  <c:v>25.309000000000001</c:v>
                </c:pt>
                <c:pt idx="7800">
                  <c:v>25.309000000000001</c:v>
                </c:pt>
                <c:pt idx="7801">
                  <c:v>25.309000000000001</c:v>
                </c:pt>
                <c:pt idx="7802">
                  <c:v>25.309000000000001</c:v>
                </c:pt>
                <c:pt idx="7803">
                  <c:v>25.254999999999999</c:v>
                </c:pt>
                <c:pt idx="7804">
                  <c:v>25.254999999999999</c:v>
                </c:pt>
                <c:pt idx="7805">
                  <c:v>25.254999999999999</c:v>
                </c:pt>
                <c:pt idx="7806">
                  <c:v>25.254999999999999</c:v>
                </c:pt>
                <c:pt idx="7807">
                  <c:v>25.201000000000001</c:v>
                </c:pt>
                <c:pt idx="7808">
                  <c:v>25.201000000000001</c:v>
                </c:pt>
                <c:pt idx="7809">
                  <c:v>25.201000000000001</c:v>
                </c:pt>
                <c:pt idx="7810">
                  <c:v>25.146999999999991</c:v>
                </c:pt>
                <c:pt idx="7811">
                  <c:v>25.146999999999991</c:v>
                </c:pt>
                <c:pt idx="7812">
                  <c:v>25.146999999999991</c:v>
                </c:pt>
                <c:pt idx="7813">
                  <c:v>25.146999999999991</c:v>
                </c:pt>
                <c:pt idx="7814">
                  <c:v>25.146999999999991</c:v>
                </c:pt>
                <c:pt idx="7815">
                  <c:v>25.094999999999999</c:v>
                </c:pt>
                <c:pt idx="7816">
                  <c:v>25.094999999999999</c:v>
                </c:pt>
                <c:pt idx="7817">
                  <c:v>25.094999999999999</c:v>
                </c:pt>
                <c:pt idx="7818">
                  <c:v>25.041</c:v>
                </c:pt>
                <c:pt idx="7819">
                  <c:v>25.041</c:v>
                </c:pt>
                <c:pt idx="7820">
                  <c:v>25.041</c:v>
                </c:pt>
                <c:pt idx="7821">
                  <c:v>25.041</c:v>
                </c:pt>
                <c:pt idx="7822">
                  <c:v>25.041</c:v>
                </c:pt>
                <c:pt idx="7823">
                  <c:v>24.986999999999984</c:v>
                </c:pt>
                <c:pt idx="7824">
                  <c:v>24.986999999999984</c:v>
                </c:pt>
                <c:pt idx="7825">
                  <c:v>24.986999999999984</c:v>
                </c:pt>
                <c:pt idx="7826">
                  <c:v>24.986999999999984</c:v>
                </c:pt>
                <c:pt idx="7827">
                  <c:v>24.986999999999984</c:v>
                </c:pt>
                <c:pt idx="7828">
                  <c:v>24.933</c:v>
                </c:pt>
                <c:pt idx="7829">
                  <c:v>24.933</c:v>
                </c:pt>
                <c:pt idx="7830">
                  <c:v>24.933</c:v>
                </c:pt>
                <c:pt idx="7831">
                  <c:v>24.933</c:v>
                </c:pt>
                <c:pt idx="7832">
                  <c:v>24.933</c:v>
                </c:pt>
                <c:pt idx="7833">
                  <c:v>24.933</c:v>
                </c:pt>
                <c:pt idx="7834">
                  <c:v>24.879000000000001</c:v>
                </c:pt>
                <c:pt idx="7835">
                  <c:v>24.879000000000001</c:v>
                </c:pt>
                <c:pt idx="7836">
                  <c:v>24.879000000000001</c:v>
                </c:pt>
                <c:pt idx="7837">
                  <c:v>24.879000000000001</c:v>
                </c:pt>
                <c:pt idx="7838">
                  <c:v>24.879000000000001</c:v>
                </c:pt>
                <c:pt idx="7839">
                  <c:v>24.879000000000001</c:v>
                </c:pt>
                <c:pt idx="7840">
                  <c:v>24.879000000000001</c:v>
                </c:pt>
                <c:pt idx="7841">
                  <c:v>24.824999999999999</c:v>
                </c:pt>
                <c:pt idx="7842">
                  <c:v>24.824999999999999</c:v>
                </c:pt>
                <c:pt idx="7843">
                  <c:v>24.824999999999999</c:v>
                </c:pt>
                <c:pt idx="7844">
                  <c:v>24.824999999999999</c:v>
                </c:pt>
                <c:pt idx="7845">
                  <c:v>24.824999999999999</c:v>
                </c:pt>
                <c:pt idx="7846">
                  <c:v>24.824999999999999</c:v>
                </c:pt>
                <c:pt idx="7847">
                  <c:v>24.771000000000001</c:v>
                </c:pt>
                <c:pt idx="7848">
                  <c:v>24.771000000000001</c:v>
                </c:pt>
                <c:pt idx="7849">
                  <c:v>24.771000000000001</c:v>
                </c:pt>
                <c:pt idx="7850">
                  <c:v>24.771000000000001</c:v>
                </c:pt>
                <c:pt idx="7851">
                  <c:v>24.771000000000001</c:v>
                </c:pt>
                <c:pt idx="7852">
                  <c:v>24.716999999999999</c:v>
                </c:pt>
                <c:pt idx="7853">
                  <c:v>24.716999999999999</c:v>
                </c:pt>
                <c:pt idx="7854">
                  <c:v>24.771000000000001</c:v>
                </c:pt>
                <c:pt idx="7855">
                  <c:v>24.716999999999999</c:v>
                </c:pt>
                <c:pt idx="7856">
                  <c:v>24.716999999999999</c:v>
                </c:pt>
                <c:pt idx="7857">
                  <c:v>24.716999999999999</c:v>
                </c:pt>
                <c:pt idx="7858">
                  <c:v>24.716999999999999</c:v>
                </c:pt>
                <c:pt idx="7859">
                  <c:v>24.716999999999999</c:v>
                </c:pt>
                <c:pt idx="7860">
                  <c:v>24.716999999999999</c:v>
                </c:pt>
                <c:pt idx="7861">
                  <c:v>24.716999999999999</c:v>
                </c:pt>
                <c:pt idx="7862">
                  <c:v>24.663</c:v>
                </c:pt>
                <c:pt idx="7863">
                  <c:v>24.716999999999999</c:v>
                </c:pt>
                <c:pt idx="7864">
                  <c:v>24.663</c:v>
                </c:pt>
                <c:pt idx="7865">
                  <c:v>24.663</c:v>
                </c:pt>
                <c:pt idx="7866">
                  <c:v>24.663</c:v>
                </c:pt>
                <c:pt idx="7867">
                  <c:v>24.663</c:v>
                </c:pt>
                <c:pt idx="7868">
                  <c:v>24.663</c:v>
                </c:pt>
                <c:pt idx="7869">
                  <c:v>24.663</c:v>
                </c:pt>
                <c:pt idx="7870">
                  <c:v>24.663</c:v>
                </c:pt>
                <c:pt idx="7871">
                  <c:v>24.663</c:v>
                </c:pt>
                <c:pt idx="7872">
                  <c:v>24.663</c:v>
                </c:pt>
                <c:pt idx="7873">
                  <c:v>24.663</c:v>
                </c:pt>
                <c:pt idx="7874">
                  <c:v>24.663</c:v>
                </c:pt>
                <c:pt idx="7875">
                  <c:v>24.609000000000005</c:v>
                </c:pt>
                <c:pt idx="7876">
                  <c:v>24.609000000000005</c:v>
                </c:pt>
                <c:pt idx="7877">
                  <c:v>24.663</c:v>
                </c:pt>
                <c:pt idx="7878">
                  <c:v>24.609000000000005</c:v>
                </c:pt>
                <c:pt idx="7879">
                  <c:v>24.609000000000005</c:v>
                </c:pt>
                <c:pt idx="7880">
                  <c:v>24.609000000000005</c:v>
                </c:pt>
                <c:pt idx="7881">
                  <c:v>24.609000000000005</c:v>
                </c:pt>
                <c:pt idx="7882">
                  <c:v>24.609000000000005</c:v>
                </c:pt>
                <c:pt idx="7883">
                  <c:v>24.609000000000005</c:v>
                </c:pt>
                <c:pt idx="7884">
                  <c:v>24.609000000000005</c:v>
                </c:pt>
                <c:pt idx="7885">
                  <c:v>24.609000000000005</c:v>
                </c:pt>
                <c:pt idx="7886">
                  <c:v>24.609000000000005</c:v>
                </c:pt>
                <c:pt idx="7887">
                  <c:v>24.609000000000005</c:v>
                </c:pt>
                <c:pt idx="7888">
                  <c:v>24.609000000000005</c:v>
                </c:pt>
                <c:pt idx="7889">
                  <c:v>24.609000000000005</c:v>
                </c:pt>
                <c:pt idx="7890">
                  <c:v>24.609000000000005</c:v>
                </c:pt>
                <c:pt idx="7891">
                  <c:v>24.609000000000005</c:v>
                </c:pt>
                <c:pt idx="7892">
                  <c:v>24.609000000000005</c:v>
                </c:pt>
                <c:pt idx="7893">
                  <c:v>24.609000000000005</c:v>
                </c:pt>
                <c:pt idx="7894">
                  <c:v>24.609000000000005</c:v>
                </c:pt>
                <c:pt idx="7895">
                  <c:v>24.609000000000005</c:v>
                </c:pt>
                <c:pt idx="7896">
                  <c:v>24.609000000000005</c:v>
                </c:pt>
                <c:pt idx="7897">
                  <c:v>24.609000000000005</c:v>
                </c:pt>
                <c:pt idx="7898">
                  <c:v>24.609000000000005</c:v>
                </c:pt>
                <c:pt idx="7899">
                  <c:v>24.609000000000005</c:v>
                </c:pt>
                <c:pt idx="7900">
                  <c:v>24.609000000000005</c:v>
                </c:pt>
                <c:pt idx="7901">
                  <c:v>24.609000000000005</c:v>
                </c:pt>
                <c:pt idx="7902">
                  <c:v>24.609000000000005</c:v>
                </c:pt>
                <c:pt idx="7903">
                  <c:v>24.609000000000005</c:v>
                </c:pt>
                <c:pt idx="7904">
                  <c:v>24.609000000000005</c:v>
                </c:pt>
                <c:pt idx="7905">
                  <c:v>24.609000000000005</c:v>
                </c:pt>
                <c:pt idx="7906">
                  <c:v>24.609000000000005</c:v>
                </c:pt>
                <c:pt idx="7907">
                  <c:v>24.609000000000005</c:v>
                </c:pt>
                <c:pt idx="7908">
                  <c:v>24.609000000000005</c:v>
                </c:pt>
                <c:pt idx="7909">
                  <c:v>24.609000000000005</c:v>
                </c:pt>
                <c:pt idx="7910">
                  <c:v>24.609000000000005</c:v>
                </c:pt>
                <c:pt idx="7911">
                  <c:v>24.609000000000005</c:v>
                </c:pt>
                <c:pt idx="7912">
                  <c:v>24.663</c:v>
                </c:pt>
                <c:pt idx="7913">
                  <c:v>24.663</c:v>
                </c:pt>
                <c:pt idx="7914">
                  <c:v>24.663</c:v>
                </c:pt>
                <c:pt idx="7915">
                  <c:v>24.663</c:v>
                </c:pt>
                <c:pt idx="7916">
                  <c:v>24.663</c:v>
                </c:pt>
                <c:pt idx="7917">
                  <c:v>24.663</c:v>
                </c:pt>
                <c:pt idx="7918">
                  <c:v>24.663</c:v>
                </c:pt>
                <c:pt idx="7919">
                  <c:v>24.663</c:v>
                </c:pt>
                <c:pt idx="7920">
                  <c:v>24.663</c:v>
                </c:pt>
                <c:pt idx="7921">
                  <c:v>24.663</c:v>
                </c:pt>
                <c:pt idx="7922">
                  <c:v>24.663</c:v>
                </c:pt>
                <c:pt idx="7923">
                  <c:v>24.663</c:v>
                </c:pt>
                <c:pt idx="7924">
                  <c:v>24.716999999999999</c:v>
                </c:pt>
                <c:pt idx="7925">
                  <c:v>24.716999999999999</c:v>
                </c:pt>
                <c:pt idx="7926">
                  <c:v>24.716999999999999</c:v>
                </c:pt>
                <c:pt idx="7927">
                  <c:v>24.716999999999999</c:v>
                </c:pt>
                <c:pt idx="7928">
                  <c:v>24.716999999999999</c:v>
                </c:pt>
                <c:pt idx="7929">
                  <c:v>24.716999999999999</c:v>
                </c:pt>
                <c:pt idx="7930">
                  <c:v>24.716999999999999</c:v>
                </c:pt>
                <c:pt idx="7931">
                  <c:v>24.716999999999999</c:v>
                </c:pt>
                <c:pt idx="7932">
                  <c:v>24.716999999999999</c:v>
                </c:pt>
                <c:pt idx="7933">
                  <c:v>24.771000000000001</c:v>
                </c:pt>
                <c:pt idx="7934">
                  <c:v>24.771000000000001</c:v>
                </c:pt>
                <c:pt idx="7935">
                  <c:v>24.771000000000001</c:v>
                </c:pt>
                <c:pt idx="7936">
                  <c:v>24.771000000000001</c:v>
                </c:pt>
                <c:pt idx="7937">
                  <c:v>24.824999999999999</c:v>
                </c:pt>
                <c:pt idx="7938">
                  <c:v>24.771000000000001</c:v>
                </c:pt>
                <c:pt idx="7939">
                  <c:v>24.824999999999999</c:v>
                </c:pt>
                <c:pt idx="7940">
                  <c:v>24.824999999999999</c:v>
                </c:pt>
                <c:pt idx="7941">
                  <c:v>24.824999999999999</c:v>
                </c:pt>
                <c:pt idx="7942">
                  <c:v>24.824999999999999</c:v>
                </c:pt>
                <c:pt idx="7943">
                  <c:v>24.824999999999999</c:v>
                </c:pt>
                <c:pt idx="7944">
                  <c:v>24.824999999999999</c:v>
                </c:pt>
                <c:pt idx="7945">
                  <c:v>24.824999999999999</c:v>
                </c:pt>
                <c:pt idx="7946">
                  <c:v>24.879000000000001</c:v>
                </c:pt>
                <c:pt idx="7947">
                  <c:v>24.879000000000001</c:v>
                </c:pt>
                <c:pt idx="7948">
                  <c:v>24.879000000000001</c:v>
                </c:pt>
                <c:pt idx="7949">
                  <c:v>24.879000000000001</c:v>
                </c:pt>
                <c:pt idx="7950">
                  <c:v>24.879000000000001</c:v>
                </c:pt>
                <c:pt idx="7951">
                  <c:v>24.933</c:v>
                </c:pt>
                <c:pt idx="7952">
                  <c:v>24.933</c:v>
                </c:pt>
                <c:pt idx="7953">
                  <c:v>24.933</c:v>
                </c:pt>
                <c:pt idx="7954">
                  <c:v>24.933</c:v>
                </c:pt>
                <c:pt idx="7955">
                  <c:v>24.986999999999984</c:v>
                </c:pt>
                <c:pt idx="7956">
                  <c:v>24.986999999999984</c:v>
                </c:pt>
                <c:pt idx="7957">
                  <c:v>24.986999999999984</c:v>
                </c:pt>
                <c:pt idx="7958">
                  <c:v>24.986999999999984</c:v>
                </c:pt>
                <c:pt idx="7959">
                  <c:v>24.986999999999984</c:v>
                </c:pt>
                <c:pt idx="7960">
                  <c:v>24.986999999999984</c:v>
                </c:pt>
                <c:pt idx="7961">
                  <c:v>25.041</c:v>
                </c:pt>
                <c:pt idx="7962">
                  <c:v>25.041</c:v>
                </c:pt>
                <c:pt idx="7963">
                  <c:v>25.041</c:v>
                </c:pt>
                <c:pt idx="7964">
                  <c:v>25.041</c:v>
                </c:pt>
                <c:pt idx="7965">
                  <c:v>25.041</c:v>
                </c:pt>
                <c:pt idx="7966">
                  <c:v>25.094999999999999</c:v>
                </c:pt>
                <c:pt idx="7967">
                  <c:v>25.094999999999999</c:v>
                </c:pt>
                <c:pt idx="7968">
                  <c:v>25.094999999999999</c:v>
                </c:pt>
                <c:pt idx="7969">
                  <c:v>25.094999999999999</c:v>
                </c:pt>
                <c:pt idx="7970">
                  <c:v>25.146999999999991</c:v>
                </c:pt>
                <c:pt idx="7971">
                  <c:v>25.146999999999991</c:v>
                </c:pt>
                <c:pt idx="7972">
                  <c:v>25.146999999999991</c:v>
                </c:pt>
                <c:pt idx="7973">
                  <c:v>25.146999999999991</c:v>
                </c:pt>
                <c:pt idx="7974">
                  <c:v>25.201000000000001</c:v>
                </c:pt>
                <c:pt idx="7975">
                  <c:v>25.201000000000001</c:v>
                </c:pt>
                <c:pt idx="7976">
                  <c:v>25.201000000000001</c:v>
                </c:pt>
                <c:pt idx="7977">
                  <c:v>25.201000000000001</c:v>
                </c:pt>
                <c:pt idx="7978">
                  <c:v>25.201000000000001</c:v>
                </c:pt>
                <c:pt idx="7979">
                  <c:v>25.254999999999999</c:v>
                </c:pt>
                <c:pt idx="7980">
                  <c:v>25.254999999999999</c:v>
                </c:pt>
                <c:pt idx="7981">
                  <c:v>25.254999999999999</c:v>
                </c:pt>
                <c:pt idx="7982">
                  <c:v>25.309000000000001</c:v>
                </c:pt>
                <c:pt idx="7983">
                  <c:v>25.309000000000001</c:v>
                </c:pt>
                <c:pt idx="7984">
                  <c:v>25.309000000000001</c:v>
                </c:pt>
                <c:pt idx="7985">
                  <c:v>25.309000000000001</c:v>
                </c:pt>
                <c:pt idx="7986">
                  <c:v>25.363</c:v>
                </c:pt>
                <c:pt idx="7987">
                  <c:v>25.363</c:v>
                </c:pt>
                <c:pt idx="7988">
                  <c:v>25.363</c:v>
                </c:pt>
                <c:pt idx="7989">
                  <c:v>25.363</c:v>
                </c:pt>
                <c:pt idx="7990">
                  <c:v>25.417000000000005</c:v>
                </c:pt>
                <c:pt idx="7991">
                  <c:v>25.417000000000005</c:v>
                </c:pt>
                <c:pt idx="7992">
                  <c:v>25.417000000000005</c:v>
                </c:pt>
                <c:pt idx="7993">
                  <c:v>25.471</c:v>
                </c:pt>
                <c:pt idx="7994">
                  <c:v>25.471</c:v>
                </c:pt>
                <c:pt idx="7995">
                  <c:v>25.524000000000001</c:v>
                </c:pt>
                <c:pt idx="7996">
                  <c:v>25.524000000000001</c:v>
                </c:pt>
                <c:pt idx="7997">
                  <c:v>25.524000000000001</c:v>
                </c:pt>
                <c:pt idx="7998">
                  <c:v>25.524000000000001</c:v>
                </c:pt>
                <c:pt idx="7999">
                  <c:v>25.524000000000001</c:v>
                </c:pt>
                <c:pt idx="8000">
                  <c:v>25.577999999999999</c:v>
                </c:pt>
                <c:pt idx="8001">
                  <c:v>25.577999999999999</c:v>
                </c:pt>
                <c:pt idx="8002">
                  <c:v>25.577999999999999</c:v>
                </c:pt>
                <c:pt idx="8003">
                  <c:v>25.632000000000001</c:v>
                </c:pt>
                <c:pt idx="8004">
                  <c:v>25.632000000000001</c:v>
                </c:pt>
                <c:pt idx="8005">
                  <c:v>25.632000000000001</c:v>
                </c:pt>
                <c:pt idx="8006">
                  <c:v>25.632000000000001</c:v>
                </c:pt>
                <c:pt idx="8007">
                  <c:v>25.686</c:v>
                </c:pt>
                <c:pt idx="8008">
                  <c:v>25.686</c:v>
                </c:pt>
                <c:pt idx="8009">
                  <c:v>25.738</c:v>
                </c:pt>
                <c:pt idx="8010">
                  <c:v>25.738</c:v>
                </c:pt>
                <c:pt idx="8011">
                  <c:v>25.738</c:v>
                </c:pt>
                <c:pt idx="8012">
                  <c:v>25.738</c:v>
                </c:pt>
                <c:pt idx="8013">
                  <c:v>25.792000000000002</c:v>
                </c:pt>
                <c:pt idx="8014">
                  <c:v>25.792000000000002</c:v>
                </c:pt>
                <c:pt idx="8015">
                  <c:v>25.792000000000002</c:v>
                </c:pt>
                <c:pt idx="8016">
                  <c:v>25.846</c:v>
                </c:pt>
                <c:pt idx="8017">
                  <c:v>25.846</c:v>
                </c:pt>
                <c:pt idx="8018">
                  <c:v>25.846</c:v>
                </c:pt>
                <c:pt idx="8019">
                  <c:v>25.898</c:v>
                </c:pt>
                <c:pt idx="8020">
                  <c:v>25.898</c:v>
                </c:pt>
                <c:pt idx="8021">
                  <c:v>25.898</c:v>
                </c:pt>
                <c:pt idx="8022">
                  <c:v>25.952000000000002</c:v>
                </c:pt>
                <c:pt idx="8023">
                  <c:v>25.952000000000002</c:v>
                </c:pt>
                <c:pt idx="8024">
                  <c:v>26.006</c:v>
                </c:pt>
                <c:pt idx="8025">
                  <c:v>26.006</c:v>
                </c:pt>
                <c:pt idx="8026">
                  <c:v>26.006</c:v>
                </c:pt>
                <c:pt idx="8027">
                  <c:v>26.006</c:v>
                </c:pt>
                <c:pt idx="8028">
                  <c:v>26.058</c:v>
                </c:pt>
                <c:pt idx="8029">
                  <c:v>26.058</c:v>
                </c:pt>
                <c:pt idx="8030">
                  <c:v>26.111999999999998</c:v>
                </c:pt>
                <c:pt idx="8031">
                  <c:v>26.111999999999998</c:v>
                </c:pt>
                <c:pt idx="8032">
                  <c:v>26.111999999999998</c:v>
                </c:pt>
                <c:pt idx="8033">
                  <c:v>26.164000000000001</c:v>
                </c:pt>
                <c:pt idx="8034">
                  <c:v>26.164000000000001</c:v>
                </c:pt>
                <c:pt idx="8035">
                  <c:v>26.164000000000001</c:v>
                </c:pt>
                <c:pt idx="8036">
                  <c:v>26.218</c:v>
                </c:pt>
                <c:pt idx="8037">
                  <c:v>26.218</c:v>
                </c:pt>
                <c:pt idx="8038">
                  <c:v>26.271000000000001</c:v>
                </c:pt>
                <c:pt idx="8039">
                  <c:v>26.271000000000001</c:v>
                </c:pt>
                <c:pt idx="8040">
                  <c:v>26.271000000000001</c:v>
                </c:pt>
                <c:pt idx="8041">
                  <c:v>26.324999999999999</c:v>
                </c:pt>
                <c:pt idx="8042">
                  <c:v>26.324999999999999</c:v>
                </c:pt>
                <c:pt idx="8043">
                  <c:v>26.324999999999999</c:v>
                </c:pt>
                <c:pt idx="8044">
                  <c:v>26.376999999999999</c:v>
                </c:pt>
                <c:pt idx="8045">
                  <c:v>26.376999999999999</c:v>
                </c:pt>
                <c:pt idx="8046">
                  <c:v>26.431000000000001</c:v>
                </c:pt>
                <c:pt idx="8047">
                  <c:v>26.431000000000001</c:v>
                </c:pt>
                <c:pt idx="8048">
                  <c:v>26.431000000000001</c:v>
                </c:pt>
                <c:pt idx="8049">
                  <c:v>26.48299999999999</c:v>
                </c:pt>
                <c:pt idx="8050">
                  <c:v>26.48299999999999</c:v>
                </c:pt>
                <c:pt idx="8051">
                  <c:v>26.48299999999999</c:v>
                </c:pt>
                <c:pt idx="8052">
                  <c:v>26.536999999999999</c:v>
                </c:pt>
                <c:pt idx="8053">
                  <c:v>26.536999999999999</c:v>
                </c:pt>
                <c:pt idx="8054">
                  <c:v>26.536999999999999</c:v>
                </c:pt>
                <c:pt idx="8055">
                  <c:v>26.588999999999988</c:v>
                </c:pt>
                <c:pt idx="8056">
                  <c:v>26.588999999999988</c:v>
                </c:pt>
                <c:pt idx="8057">
                  <c:v>26.588999999999988</c:v>
                </c:pt>
                <c:pt idx="8058">
                  <c:v>26.643000000000001</c:v>
                </c:pt>
                <c:pt idx="8059">
                  <c:v>26.695</c:v>
                </c:pt>
                <c:pt idx="8060">
                  <c:v>26.695</c:v>
                </c:pt>
                <c:pt idx="8061">
                  <c:v>26.695</c:v>
                </c:pt>
                <c:pt idx="8062">
                  <c:v>26.695</c:v>
                </c:pt>
                <c:pt idx="8063">
                  <c:v>26.747999999999994</c:v>
                </c:pt>
                <c:pt idx="8064">
                  <c:v>26.802</c:v>
                </c:pt>
                <c:pt idx="8065">
                  <c:v>26.802</c:v>
                </c:pt>
                <c:pt idx="8066">
                  <c:v>26.802</c:v>
                </c:pt>
                <c:pt idx="8067">
                  <c:v>26.853999999999999</c:v>
                </c:pt>
                <c:pt idx="8068">
                  <c:v>26.853999999999999</c:v>
                </c:pt>
                <c:pt idx="8069">
                  <c:v>26.853999999999999</c:v>
                </c:pt>
                <c:pt idx="8070">
                  <c:v>26.905999999999988</c:v>
                </c:pt>
                <c:pt idx="8071">
                  <c:v>26.905999999999988</c:v>
                </c:pt>
                <c:pt idx="8072">
                  <c:v>26.905999999999988</c:v>
                </c:pt>
                <c:pt idx="8073">
                  <c:v>26.959999999999994</c:v>
                </c:pt>
                <c:pt idx="8074">
                  <c:v>26.959999999999994</c:v>
                </c:pt>
                <c:pt idx="8075">
                  <c:v>27.012</c:v>
                </c:pt>
                <c:pt idx="8076">
                  <c:v>27.012</c:v>
                </c:pt>
                <c:pt idx="8077">
                  <c:v>27.064</c:v>
                </c:pt>
                <c:pt idx="8078">
                  <c:v>27.064</c:v>
                </c:pt>
                <c:pt idx="8079">
                  <c:v>27.064</c:v>
                </c:pt>
                <c:pt idx="8080">
                  <c:v>27.118000000000006</c:v>
                </c:pt>
                <c:pt idx="8081">
                  <c:v>27.170999999999999</c:v>
                </c:pt>
                <c:pt idx="8082">
                  <c:v>27.170999999999999</c:v>
                </c:pt>
                <c:pt idx="8083">
                  <c:v>27.170999999999999</c:v>
                </c:pt>
                <c:pt idx="8084">
                  <c:v>27.222999999999988</c:v>
                </c:pt>
                <c:pt idx="8085">
                  <c:v>27.222999999999988</c:v>
                </c:pt>
                <c:pt idx="8086">
                  <c:v>27.274999999999999</c:v>
                </c:pt>
                <c:pt idx="8087">
                  <c:v>27.274999999999999</c:v>
                </c:pt>
                <c:pt idx="8088">
                  <c:v>27.327000000000005</c:v>
                </c:pt>
                <c:pt idx="8089">
                  <c:v>27.327000000000005</c:v>
                </c:pt>
                <c:pt idx="8090">
                  <c:v>27.381</c:v>
                </c:pt>
                <c:pt idx="8091">
                  <c:v>27.381</c:v>
                </c:pt>
                <c:pt idx="8092">
                  <c:v>27.48599999999999</c:v>
                </c:pt>
                <c:pt idx="8093">
                  <c:v>27.538</c:v>
                </c:pt>
                <c:pt idx="8094">
                  <c:v>27.538</c:v>
                </c:pt>
                <c:pt idx="8095">
                  <c:v>27.538</c:v>
                </c:pt>
                <c:pt idx="8096">
                  <c:v>27.59</c:v>
                </c:pt>
                <c:pt idx="8097">
                  <c:v>27.641999999999999</c:v>
                </c:pt>
                <c:pt idx="8098">
                  <c:v>27.641999999999999</c:v>
                </c:pt>
                <c:pt idx="8099">
                  <c:v>27.641999999999999</c:v>
                </c:pt>
                <c:pt idx="8100">
                  <c:v>27.693999999999999</c:v>
                </c:pt>
                <c:pt idx="8101">
                  <c:v>27.693999999999999</c:v>
                </c:pt>
                <c:pt idx="8102">
                  <c:v>27.747</c:v>
                </c:pt>
                <c:pt idx="8103">
                  <c:v>27.747</c:v>
                </c:pt>
                <c:pt idx="8104">
                  <c:v>27.798999999999992</c:v>
                </c:pt>
                <c:pt idx="8105">
                  <c:v>27.798999999999992</c:v>
                </c:pt>
                <c:pt idx="8106">
                  <c:v>27.850999999999999</c:v>
                </c:pt>
                <c:pt idx="8107">
                  <c:v>27.902999999999988</c:v>
                </c:pt>
                <c:pt idx="8108">
                  <c:v>27.902999999999988</c:v>
                </c:pt>
                <c:pt idx="8109">
                  <c:v>27.902999999999988</c:v>
                </c:pt>
                <c:pt idx="8110">
                  <c:v>27.954999999999991</c:v>
                </c:pt>
                <c:pt idx="8111">
                  <c:v>27.954999999999991</c:v>
                </c:pt>
                <c:pt idx="8112">
                  <c:v>28.007999999999999</c:v>
                </c:pt>
                <c:pt idx="8113">
                  <c:v>28.06</c:v>
                </c:pt>
                <c:pt idx="8114">
                  <c:v>28.06</c:v>
                </c:pt>
                <c:pt idx="8115">
                  <c:v>28.111999999999998</c:v>
                </c:pt>
                <c:pt idx="8116">
                  <c:v>28.164000000000001</c:v>
                </c:pt>
                <c:pt idx="8117">
                  <c:v>28.164000000000001</c:v>
                </c:pt>
                <c:pt idx="8118">
                  <c:v>28.216000000000001</c:v>
                </c:pt>
                <c:pt idx="8119">
                  <c:v>28.216000000000001</c:v>
                </c:pt>
                <c:pt idx="8120">
                  <c:v>28.268999999999984</c:v>
                </c:pt>
                <c:pt idx="8121">
                  <c:v>28.268999999999984</c:v>
                </c:pt>
                <c:pt idx="8122">
                  <c:v>28.321000000000005</c:v>
                </c:pt>
                <c:pt idx="8123">
                  <c:v>28.321000000000005</c:v>
                </c:pt>
                <c:pt idx="8124">
                  <c:v>28.373000000000001</c:v>
                </c:pt>
                <c:pt idx="8125">
                  <c:v>28.424999999999994</c:v>
                </c:pt>
                <c:pt idx="8126">
                  <c:v>28.424999999999994</c:v>
                </c:pt>
                <c:pt idx="8127">
                  <c:v>28.475999999999992</c:v>
                </c:pt>
                <c:pt idx="8128">
                  <c:v>28.475999999999992</c:v>
                </c:pt>
                <c:pt idx="8129">
                  <c:v>28.475999999999992</c:v>
                </c:pt>
                <c:pt idx="8130">
                  <c:v>28.527999999999999</c:v>
                </c:pt>
                <c:pt idx="8131">
                  <c:v>28.58</c:v>
                </c:pt>
                <c:pt idx="8132">
                  <c:v>28.58</c:v>
                </c:pt>
                <c:pt idx="8133">
                  <c:v>28.632000000000001</c:v>
                </c:pt>
                <c:pt idx="8134">
                  <c:v>28.632000000000001</c:v>
                </c:pt>
                <c:pt idx="8135">
                  <c:v>28.684000000000001</c:v>
                </c:pt>
                <c:pt idx="8136">
                  <c:v>28.684000000000001</c:v>
                </c:pt>
                <c:pt idx="8137">
                  <c:v>28.734999999999999</c:v>
                </c:pt>
                <c:pt idx="8138">
                  <c:v>28.786999999999988</c:v>
                </c:pt>
                <c:pt idx="8139">
                  <c:v>28.786999999999988</c:v>
                </c:pt>
                <c:pt idx="8140">
                  <c:v>28.838999999999999</c:v>
                </c:pt>
                <c:pt idx="8141">
                  <c:v>28.890999999999991</c:v>
                </c:pt>
                <c:pt idx="8142">
                  <c:v>28.890999999999991</c:v>
                </c:pt>
                <c:pt idx="8143">
                  <c:v>28.890999999999991</c:v>
                </c:pt>
                <c:pt idx="8144">
                  <c:v>28.941999999999993</c:v>
                </c:pt>
                <c:pt idx="8145">
                  <c:v>28.941999999999993</c:v>
                </c:pt>
                <c:pt idx="8146">
                  <c:v>28.994</c:v>
                </c:pt>
                <c:pt idx="8147">
                  <c:v>29.045999999999992</c:v>
                </c:pt>
                <c:pt idx="8148">
                  <c:v>29.045999999999992</c:v>
                </c:pt>
                <c:pt idx="8149">
                  <c:v>29.097000000000001</c:v>
                </c:pt>
                <c:pt idx="8150">
                  <c:v>29.149000000000001</c:v>
                </c:pt>
                <c:pt idx="8151">
                  <c:v>29.149000000000001</c:v>
                </c:pt>
                <c:pt idx="8152">
                  <c:v>29.149000000000001</c:v>
                </c:pt>
                <c:pt idx="8153">
                  <c:v>29.199000000000005</c:v>
                </c:pt>
                <c:pt idx="8154">
                  <c:v>29.251000000000001</c:v>
                </c:pt>
                <c:pt idx="8155">
                  <c:v>29.303999999999991</c:v>
                </c:pt>
                <c:pt idx="8156">
                  <c:v>29.303999999999991</c:v>
                </c:pt>
                <c:pt idx="8157">
                  <c:v>29.353999999999999</c:v>
                </c:pt>
                <c:pt idx="8158">
                  <c:v>29.353999999999999</c:v>
                </c:pt>
                <c:pt idx="8159">
                  <c:v>29.405999999999988</c:v>
                </c:pt>
                <c:pt idx="8160">
                  <c:v>29.405999999999988</c:v>
                </c:pt>
                <c:pt idx="8161">
                  <c:v>29.457000000000001</c:v>
                </c:pt>
                <c:pt idx="8162">
                  <c:v>29.457000000000001</c:v>
                </c:pt>
                <c:pt idx="8163">
                  <c:v>29.509</c:v>
                </c:pt>
                <c:pt idx="8164">
                  <c:v>29.559000000000001</c:v>
                </c:pt>
                <c:pt idx="8165">
                  <c:v>29.559000000000001</c:v>
                </c:pt>
                <c:pt idx="8166">
                  <c:v>29.611000000000008</c:v>
                </c:pt>
                <c:pt idx="8167">
                  <c:v>29.611000000000008</c:v>
                </c:pt>
                <c:pt idx="8168">
                  <c:v>29.661999999999999</c:v>
                </c:pt>
                <c:pt idx="8169">
                  <c:v>29.713999999999999</c:v>
                </c:pt>
                <c:pt idx="8170">
                  <c:v>29.713999999999999</c:v>
                </c:pt>
                <c:pt idx="8171">
                  <c:v>29.763999999999992</c:v>
                </c:pt>
                <c:pt idx="8172">
                  <c:v>29.763999999999992</c:v>
                </c:pt>
                <c:pt idx="8173">
                  <c:v>29.817000000000007</c:v>
                </c:pt>
                <c:pt idx="8174">
                  <c:v>29.817000000000007</c:v>
                </c:pt>
                <c:pt idx="8175">
                  <c:v>29.867000000000001</c:v>
                </c:pt>
                <c:pt idx="8176">
                  <c:v>29.917000000000005</c:v>
                </c:pt>
                <c:pt idx="8177">
                  <c:v>29.917000000000005</c:v>
                </c:pt>
                <c:pt idx="8178">
                  <c:v>29.97</c:v>
                </c:pt>
                <c:pt idx="8179">
                  <c:v>29.97</c:v>
                </c:pt>
                <c:pt idx="8180">
                  <c:v>30.02</c:v>
                </c:pt>
                <c:pt idx="8181">
                  <c:v>30.02</c:v>
                </c:pt>
                <c:pt idx="8182">
                  <c:v>30.071999999999999</c:v>
                </c:pt>
                <c:pt idx="8183">
                  <c:v>30.123000000000001</c:v>
                </c:pt>
                <c:pt idx="8184">
                  <c:v>30.123000000000001</c:v>
                </c:pt>
                <c:pt idx="8185">
                  <c:v>30.172999999999991</c:v>
                </c:pt>
                <c:pt idx="8186">
                  <c:v>30.172999999999991</c:v>
                </c:pt>
                <c:pt idx="8187">
                  <c:v>30.224999999999994</c:v>
                </c:pt>
                <c:pt idx="8188">
                  <c:v>30.224999999999994</c:v>
                </c:pt>
                <c:pt idx="8189">
                  <c:v>30.276</c:v>
                </c:pt>
                <c:pt idx="8190">
                  <c:v>30.326000000000001</c:v>
                </c:pt>
                <c:pt idx="8191">
                  <c:v>30.326000000000001</c:v>
                </c:pt>
                <c:pt idx="8192">
                  <c:v>30.376000000000001</c:v>
                </c:pt>
                <c:pt idx="8193">
                  <c:v>30.428999999999984</c:v>
                </c:pt>
                <c:pt idx="8194">
                  <c:v>30.428999999999984</c:v>
                </c:pt>
                <c:pt idx="8195">
                  <c:v>30.478999999999992</c:v>
                </c:pt>
                <c:pt idx="8196">
                  <c:v>30.478999999999992</c:v>
                </c:pt>
                <c:pt idx="8197">
                  <c:v>30.529</c:v>
                </c:pt>
                <c:pt idx="8198">
                  <c:v>30.529</c:v>
                </c:pt>
                <c:pt idx="8199">
                  <c:v>30.58</c:v>
                </c:pt>
                <c:pt idx="8200">
                  <c:v>30.58</c:v>
                </c:pt>
                <c:pt idx="8201">
                  <c:v>30.632000000000001</c:v>
                </c:pt>
                <c:pt idx="8202">
                  <c:v>30.632000000000001</c:v>
                </c:pt>
                <c:pt idx="8203">
                  <c:v>30.681999999999999</c:v>
                </c:pt>
                <c:pt idx="8204">
                  <c:v>30.681999999999999</c:v>
                </c:pt>
                <c:pt idx="8205">
                  <c:v>30.733000000000001</c:v>
                </c:pt>
                <c:pt idx="8206">
                  <c:v>30.782999999999991</c:v>
                </c:pt>
                <c:pt idx="8207">
                  <c:v>30.782999999999991</c:v>
                </c:pt>
                <c:pt idx="8208">
                  <c:v>30.834000000000007</c:v>
                </c:pt>
                <c:pt idx="8209">
                  <c:v>30.834000000000007</c:v>
                </c:pt>
                <c:pt idx="8210">
                  <c:v>30.884</c:v>
                </c:pt>
                <c:pt idx="8211">
                  <c:v>30.936</c:v>
                </c:pt>
                <c:pt idx="8212">
                  <c:v>30.936</c:v>
                </c:pt>
                <c:pt idx="8213">
                  <c:v>30.986999999999984</c:v>
                </c:pt>
                <c:pt idx="8214">
                  <c:v>30.986999999999984</c:v>
                </c:pt>
                <c:pt idx="8215">
                  <c:v>31.036999999999999</c:v>
                </c:pt>
                <c:pt idx="8216">
                  <c:v>31.036999999999999</c:v>
                </c:pt>
                <c:pt idx="8217">
                  <c:v>31.087</c:v>
                </c:pt>
                <c:pt idx="8218">
                  <c:v>31.087</c:v>
                </c:pt>
                <c:pt idx="8219">
                  <c:v>31.138000000000005</c:v>
                </c:pt>
                <c:pt idx="8220">
                  <c:v>31.187999999999999</c:v>
                </c:pt>
                <c:pt idx="8221">
                  <c:v>31.187999999999999</c:v>
                </c:pt>
                <c:pt idx="8222">
                  <c:v>31.239000000000001</c:v>
                </c:pt>
                <c:pt idx="8223">
                  <c:v>31.239000000000001</c:v>
                </c:pt>
                <c:pt idx="8224">
                  <c:v>31.288999999999991</c:v>
                </c:pt>
                <c:pt idx="8225">
                  <c:v>31.338999999999999</c:v>
                </c:pt>
                <c:pt idx="8226">
                  <c:v>31.39</c:v>
                </c:pt>
                <c:pt idx="8227">
                  <c:v>31.39</c:v>
                </c:pt>
                <c:pt idx="8228">
                  <c:v>31.439999999999994</c:v>
                </c:pt>
                <c:pt idx="8229">
                  <c:v>31.439999999999994</c:v>
                </c:pt>
                <c:pt idx="8230">
                  <c:v>31.491</c:v>
                </c:pt>
                <c:pt idx="8231">
                  <c:v>31.491</c:v>
                </c:pt>
                <c:pt idx="8232">
                  <c:v>31.541</c:v>
                </c:pt>
                <c:pt idx="8233">
                  <c:v>31.591000000000001</c:v>
                </c:pt>
                <c:pt idx="8234">
                  <c:v>31.591000000000001</c:v>
                </c:pt>
                <c:pt idx="8235">
                  <c:v>31.591000000000001</c:v>
                </c:pt>
                <c:pt idx="8236">
                  <c:v>31.641999999999999</c:v>
                </c:pt>
                <c:pt idx="8237">
                  <c:v>31.692</c:v>
                </c:pt>
                <c:pt idx="8238">
                  <c:v>31.692</c:v>
                </c:pt>
                <c:pt idx="8239">
                  <c:v>31.742999999999988</c:v>
                </c:pt>
                <c:pt idx="8240">
                  <c:v>31.742999999999988</c:v>
                </c:pt>
                <c:pt idx="8241">
                  <c:v>31.791</c:v>
                </c:pt>
                <c:pt idx="8242">
                  <c:v>31.841999999999999</c:v>
                </c:pt>
                <c:pt idx="8243">
                  <c:v>31.841999999999999</c:v>
                </c:pt>
                <c:pt idx="8244">
                  <c:v>31.841999999999999</c:v>
                </c:pt>
                <c:pt idx="8245">
                  <c:v>31.891999999999999</c:v>
                </c:pt>
                <c:pt idx="8246">
                  <c:v>31.941999999999993</c:v>
                </c:pt>
                <c:pt idx="8247">
                  <c:v>31.941999999999993</c:v>
                </c:pt>
                <c:pt idx="8248">
                  <c:v>31.992999999999988</c:v>
                </c:pt>
                <c:pt idx="8249">
                  <c:v>31.992999999999988</c:v>
                </c:pt>
                <c:pt idx="8250">
                  <c:v>32.043000000000006</c:v>
                </c:pt>
                <c:pt idx="8251">
                  <c:v>32.043000000000006</c:v>
                </c:pt>
                <c:pt idx="8252">
                  <c:v>32.092000000000013</c:v>
                </c:pt>
                <c:pt idx="8253">
                  <c:v>32.092000000000013</c:v>
                </c:pt>
                <c:pt idx="8254">
                  <c:v>32.142000000000003</c:v>
                </c:pt>
                <c:pt idx="8255">
                  <c:v>32.142000000000003</c:v>
                </c:pt>
                <c:pt idx="8256">
                  <c:v>32.193000000000012</c:v>
                </c:pt>
                <c:pt idx="8257">
                  <c:v>32.193000000000012</c:v>
                </c:pt>
                <c:pt idx="8258">
                  <c:v>32.243000000000002</c:v>
                </c:pt>
                <c:pt idx="8259">
                  <c:v>32.293000000000013</c:v>
                </c:pt>
                <c:pt idx="8260">
                  <c:v>32.293000000000013</c:v>
                </c:pt>
                <c:pt idx="8261">
                  <c:v>32.341999999999999</c:v>
                </c:pt>
                <c:pt idx="8262">
                  <c:v>32.341999999999999</c:v>
                </c:pt>
                <c:pt idx="8263">
                  <c:v>32.392000000000003</c:v>
                </c:pt>
                <c:pt idx="8264">
                  <c:v>32.392000000000003</c:v>
                </c:pt>
                <c:pt idx="8265">
                  <c:v>32.443000000000005</c:v>
                </c:pt>
                <c:pt idx="8266">
                  <c:v>32.443000000000005</c:v>
                </c:pt>
                <c:pt idx="8267">
                  <c:v>32.491</c:v>
                </c:pt>
                <c:pt idx="8268">
                  <c:v>32.491</c:v>
                </c:pt>
                <c:pt idx="8269">
                  <c:v>32.542000000000002</c:v>
                </c:pt>
                <c:pt idx="8270">
                  <c:v>32.592000000000013</c:v>
                </c:pt>
                <c:pt idx="8271">
                  <c:v>32.592000000000013</c:v>
                </c:pt>
                <c:pt idx="8272">
                  <c:v>32.641000000000005</c:v>
                </c:pt>
                <c:pt idx="8273">
                  <c:v>32.691000000000003</c:v>
                </c:pt>
                <c:pt idx="8274">
                  <c:v>32.691000000000003</c:v>
                </c:pt>
                <c:pt idx="8275">
                  <c:v>32.691000000000003</c:v>
                </c:pt>
                <c:pt idx="8276">
                  <c:v>32.742000000000012</c:v>
                </c:pt>
                <c:pt idx="8277">
                  <c:v>32.742000000000012</c:v>
                </c:pt>
                <c:pt idx="8278">
                  <c:v>32.790000000000013</c:v>
                </c:pt>
                <c:pt idx="8279">
                  <c:v>32.841000000000001</c:v>
                </c:pt>
                <c:pt idx="8280">
                  <c:v>32.841000000000001</c:v>
                </c:pt>
                <c:pt idx="8281">
                  <c:v>32.891000000000005</c:v>
                </c:pt>
                <c:pt idx="8282">
                  <c:v>32.891000000000005</c:v>
                </c:pt>
                <c:pt idx="8283">
                  <c:v>32.94</c:v>
                </c:pt>
                <c:pt idx="8284">
                  <c:v>32.94</c:v>
                </c:pt>
                <c:pt idx="8285">
                  <c:v>32.99</c:v>
                </c:pt>
                <c:pt idx="8286">
                  <c:v>32.99</c:v>
                </c:pt>
                <c:pt idx="8287">
                  <c:v>33.039000000000001</c:v>
                </c:pt>
                <c:pt idx="8288">
                  <c:v>33.039000000000001</c:v>
                </c:pt>
                <c:pt idx="8289">
                  <c:v>33.089000000000006</c:v>
                </c:pt>
                <c:pt idx="8290">
                  <c:v>33.089000000000006</c:v>
                </c:pt>
                <c:pt idx="8291">
                  <c:v>33.138000000000012</c:v>
                </c:pt>
                <c:pt idx="8292">
                  <c:v>33.138000000000012</c:v>
                </c:pt>
                <c:pt idx="8293">
                  <c:v>33.188000000000002</c:v>
                </c:pt>
                <c:pt idx="8294">
                  <c:v>33.237000000000002</c:v>
                </c:pt>
                <c:pt idx="8295">
                  <c:v>33.237000000000002</c:v>
                </c:pt>
                <c:pt idx="8296">
                  <c:v>33.287000000000006</c:v>
                </c:pt>
                <c:pt idx="8297">
                  <c:v>33.287000000000006</c:v>
                </c:pt>
                <c:pt idx="8298">
                  <c:v>33.336000000000006</c:v>
                </c:pt>
                <c:pt idx="8299">
                  <c:v>33.336000000000006</c:v>
                </c:pt>
                <c:pt idx="8300">
                  <c:v>33.386000000000003</c:v>
                </c:pt>
                <c:pt idx="8301">
                  <c:v>33.386000000000003</c:v>
                </c:pt>
                <c:pt idx="8302">
                  <c:v>33.435000000000002</c:v>
                </c:pt>
                <c:pt idx="8303">
                  <c:v>33.484999999999999</c:v>
                </c:pt>
                <c:pt idx="8304">
                  <c:v>33.484999999999999</c:v>
                </c:pt>
                <c:pt idx="8305">
                  <c:v>33.534000000000006</c:v>
                </c:pt>
                <c:pt idx="8306">
                  <c:v>33.534000000000006</c:v>
                </c:pt>
                <c:pt idx="8307">
                  <c:v>33.584000000000003</c:v>
                </c:pt>
                <c:pt idx="8308">
                  <c:v>33.584000000000003</c:v>
                </c:pt>
                <c:pt idx="8309">
                  <c:v>33.633000000000003</c:v>
                </c:pt>
                <c:pt idx="8310">
                  <c:v>33.633000000000003</c:v>
                </c:pt>
                <c:pt idx="8311">
                  <c:v>33.633000000000003</c:v>
                </c:pt>
                <c:pt idx="8312">
                  <c:v>33.681000000000004</c:v>
                </c:pt>
                <c:pt idx="8313">
                  <c:v>33.732000000000014</c:v>
                </c:pt>
                <c:pt idx="8314">
                  <c:v>33.732000000000014</c:v>
                </c:pt>
                <c:pt idx="8315">
                  <c:v>33.78</c:v>
                </c:pt>
                <c:pt idx="8316">
                  <c:v>33.78</c:v>
                </c:pt>
                <c:pt idx="8317">
                  <c:v>33.78</c:v>
                </c:pt>
                <c:pt idx="8318">
                  <c:v>33.831000000000003</c:v>
                </c:pt>
                <c:pt idx="8319">
                  <c:v>33.879000000000005</c:v>
                </c:pt>
                <c:pt idx="8320">
                  <c:v>33.879000000000005</c:v>
                </c:pt>
                <c:pt idx="8321">
                  <c:v>33.928000000000011</c:v>
                </c:pt>
                <c:pt idx="8322">
                  <c:v>33.928000000000011</c:v>
                </c:pt>
                <c:pt idx="8323">
                  <c:v>33.978000000000002</c:v>
                </c:pt>
                <c:pt idx="8324">
                  <c:v>33.978000000000002</c:v>
                </c:pt>
                <c:pt idx="8325">
                  <c:v>34.027000000000001</c:v>
                </c:pt>
                <c:pt idx="8326">
                  <c:v>34.027000000000001</c:v>
                </c:pt>
                <c:pt idx="8327">
                  <c:v>34.075000000000003</c:v>
                </c:pt>
                <c:pt idx="8328">
                  <c:v>34.075000000000003</c:v>
                </c:pt>
                <c:pt idx="8329">
                  <c:v>34.124000000000002</c:v>
                </c:pt>
                <c:pt idx="8330">
                  <c:v>34.124000000000002</c:v>
                </c:pt>
                <c:pt idx="8331">
                  <c:v>34.174000000000007</c:v>
                </c:pt>
                <c:pt idx="8332">
                  <c:v>34.223000000000013</c:v>
                </c:pt>
                <c:pt idx="8333">
                  <c:v>34.223000000000013</c:v>
                </c:pt>
                <c:pt idx="8334">
                  <c:v>34.272000000000013</c:v>
                </c:pt>
                <c:pt idx="8335">
                  <c:v>34.32</c:v>
                </c:pt>
                <c:pt idx="8336">
                  <c:v>34.32</c:v>
                </c:pt>
                <c:pt idx="8337">
                  <c:v>34.32</c:v>
                </c:pt>
                <c:pt idx="8338">
                  <c:v>34.371000000000002</c:v>
                </c:pt>
                <c:pt idx="8339">
                  <c:v>34.371000000000002</c:v>
                </c:pt>
                <c:pt idx="8340">
                  <c:v>34.419000000000004</c:v>
                </c:pt>
                <c:pt idx="8341">
                  <c:v>34.468000000000011</c:v>
                </c:pt>
                <c:pt idx="8342">
                  <c:v>34.468000000000011</c:v>
                </c:pt>
                <c:pt idx="8343">
                  <c:v>34.516000000000005</c:v>
                </c:pt>
                <c:pt idx="8344">
                  <c:v>34.565000000000012</c:v>
                </c:pt>
                <c:pt idx="8345">
                  <c:v>34.565000000000012</c:v>
                </c:pt>
                <c:pt idx="8346">
                  <c:v>34.565000000000012</c:v>
                </c:pt>
                <c:pt idx="8347">
                  <c:v>34.615000000000002</c:v>
                </c:pt>
                <c:pt idx="8348">
                  <c:v>34.664000000000001</c:v>
                </c:pt>
                <c:pt idx="8349">
                  <c:v>34.664000000000001</c:v>
                </c:pt>
                <c:pt idx="8350">
                  <c:v>34.713000000000001</c:v>
                </c:pt>
                <c:pt idx="8351">
                  <c:v>34.713000000000001</c:v>
                </c:pt>
                <c:pt idx="8352">
                  <c:v>34.713000000000001</c:v>
                </c:pt>
                <c:pt idx="8353">
                  <c:v>34.761000000000003</c:v>
                </c:pt>
                <c:pt idx="8354">
                  <c:v>34.81</c:v>
                </c:pt>
                <c:pt idx="8355">
                  <c:v>34.81</c:v>
                </c:pt>
                <c:pt idx="8356">
                  <c:v>34.81</c:v>
                </c:pt>
                <c:pt idx="8357">
                  <c:v>34.857999999999997</c:v>
                </c:pt>
                <c:pt idx="8358">
                  <c:v>34.857999999999997</c:v>
                </c:pt>
                <c:pt idx="8359">
                  <c:v>34.907000000000004</c:v>
                </c:pt>
                <c:pt idx="8360">
                  <c:v>34.957000000000001</c:v>
                </c:pt>
                <c:pt idx="8361">
                  <c:v>34.957000000000001</c:v>
                </c:pt>
                <c:pt idx="8362">
                  <c:v>35.006</c:v>
                </c:pt>
                <c:pt idx="8363">
                  <c:v>35.006</c:v>
                </c:pt>
                <c:pt idx="8364">
                  <c:v>35.055</c:v>
                </c:pt>
                <c:pt idx="8365">
                  <c:v>35.055</c:v>
                </c:pt>
                <c:pt idx="8366">
                  <c:v>35.103000000000002</c:v>
                </c:pt>
                <c:pt idx="8367">
                  <c:v>35.103000000000002</c:v>
                </c:pt>
                <c:pt idx="8368">
                  <c:v>35.152000000000001</c:v>
                </c:pt>
                <c:pt idx="8369">
                  <c:v>35.152000000000001</c:v>
                </c:pt>
                <c:pt idx="8370">
                  <c:v>35.200000000000003</c:v>
                </c:pt>
                <c:pt idx="8371">
                  <c:v>35.249000000000002</c:v>
                </c:pt>
                <c:pt idx="8372">
                  <c:v>35.249000000000002</c:v>
                </c:pt>
                <c:pt idx="8373">
                  <c:v>35.249000000000002</c:v>
                </c:pt>
                <c:pt idx="8374">
                  <c:v>35.298000000000016</c:v>
                </c:pt>
                <c:pt idx="8375">
                  <c:v>35.298000000000016</c:v>
                </c:pt>
                <c:pt idx="8376">
                  <c:v>35.346000000000004</c:v>
                </c:pt>
                <c:pt idx="8377">
                  <c:v>35.346000000000004</c:v>
                </c:pt>
                <c:pt idx="8378">
                  <c:v>35.395000000000003</c:v>
                </c:pt>
                <c:pt idx="8379">
                  <c:v>35.395000000000003</c:v>
                </c:pt>
                <c:pt idx="8380">
                  <c:v>35.443000000000005</c:v>
                </c:pt>
                <c:pt idx="8381">
                  <c:v>35.443000000000005</c:v>
                </c:pt>
                <c:pt idx="8382">
                  <c:v>35.492000000000012</c:v>
                </c:pt>
                <c:pt idx="8383">
                  <c:v>35.492000000000012</c:v>
                </c:pt>
                <c:pt idx="8384">
                  <c:v>35.541000000000004</c:v>
                </c:pt>
                <c:pt idx="8385">
                  <c:v>35.541000000000004</c:v>
                </c:pt>
                <c:pt idx="8386">
                  <c:v>35.589000000000006</c:v>
                </c:pt>
                <c:pt idx="8387">
                  <c:v>35.589000000000006</c:v>
                </c:pt>
                <c:pt idx="8388">
                  <c:v>35.638000000000012</c:v>
                </c:pt>
                <c:pt idx="8389">
                  <c:v>35.638000000000012</c:v>
                </c:pt>
                <c:pt idx="8390">
                  <c:v>35.685000000000002</c:v>
                </c:pt>
                <c:pt idx="8391">
                  <c:v>35.685000000000002</c:v>
                </c:pt>
                <c:pt idx="8392">
                  <c:v>35.733000000000011</c:v>
                </c:pt>
                <c:pt idx="8393">
                  <c:v>35.733000000000011</c:v>
                </c:pt>
                <c:pt idx="8394">
                  <c:v>35.782000000000011</c:v>
                </c:pt>
                <c:pt idx="8395">
                  <c:v>35.782000000000011</c:v>
                </c:pt>
                <c:pt idx="8396">
                  <c:v>35.83</c:v>
                </c:pt>
                <c:pt idx="8397">
                  <c:v>35.83</c:v>
                </c:pt>
                <c:pt idx="8398">
                  <c:v>35.879000000000005</c:v>
                </c:pt>
                <c:pt idx="8399">
                  <c:v>35.879000000000005</c:v>
                </c:pt>
                <c:pt idx="8400">
                  <c:v>35.928000000000011</c:v>
                </c:pt>
                <c:pt idx="8401">
                  <c:v>35.928000000000011</c:v>
                </c:pt>
                <c:pt idx="8402">
                  <c:v>35.976000000000006</c:v>
                </c:pt>
                <c:pt idx="8403">
                  <c:v>35.976000000000006</c:v>
                </c:pt>
                <c:pt idx="8404">
                  <c:v>36.025000000000013</c:v>
                </c:pt>
                <c:pt idx="8405">
                  <c:v>36.025000000000013</c:v>
                </c:pt>
                <c:pt idx="8406">
                  <c:v>36.072000000000003</c:v>
                </c:pt>
                <c:pt idx="8407">
                  <c:v>36.072000000000003</c:v>
                </c:pt>
                <c:pt idx="8408">
                  <c:v>36.072000000000003</c:v>
                </c:pt>
                <c:pt idx="8409">
                  <c:v>36.120000000000012</c:v>
                </c:pt>
                <c:pt idx="8410">
                  <c:v>36.169000000000011</c:v>
                </c:pt>
                <c:pt idx="8411">
                  <c:v>36.169000000000011</c:v>
                </c:pt>
                <c:pt idx="8412">
                  <c:v>36.217000000000006</c:v>
                </c:pt>
                <c:pt idx="8413">
                  <c:v>36.217000000000006</c:v>
                </c:pt>
                <c:pt idx="8414">
                  <c:v>36.266000000000012</c:v>
                </c:pt>
                <c:pt idx="8415">
                  <c:v>36.266000000000012</c:v>
                </c:pt>
                <c:pt idx="8416">
                  <c:v>36.313000000000002</c:v>
                </c:pt>
                <c:pt idx="8417">
                  <c:v>36.313000000000002</c:v>
                </c:pt>
                <c:pt idx="8418">
                  <c:v>36.313000000000002</c:v>
                </c:pt>
                <c:pt idx="8419">
                  <c:v>36.361000000000004</c:v>
                </c:pt>
                <c:pt idx="8420">
                  <c:v>36.361000000000004</c:v>
                </c:pt>
                <c:pt idx="8421">
                  <c:v>36.410000000000004</c:v>
                </c:pt>
                <c:pt idx="8422">
                  <c:v>36.459000000000003</c:v>
                </c:pt>
                <c:pt idx="8423">
                  <c:v>36.459000000000003</c:v>
                </c:pt>
                <c:pt idx="8424">
                  <c:v>36.459000000000003</c:v>
                </c:pt>
                <c:pt idx="8425">
                  <c:v>36.505000000000003</c:v>
                </c:pt>
                <c:pt idx="8426">
                  <c:v>36.505000000000003</c:v>
                </c:pt>
                <c:pt idx="8427">
                  <c:v>36.554000000000002</c:v>
                </c:pt>
                <c:pt idx="8428">
                  <c:v>36.554000000000002</c:v>
                </c:pt>
                <c:pt idx="8429">
                  <c:v>36.603000000000002</c:v>
                </c:pt>
                <c:pt idx="8430">
                  <c:v>36.603000000000002</c:v>
                </c:pt>
                <c:pt idx="8431">
                  <c:v>36.651000000000003</c:v>
                </c:pt>
                <c:pt idx="8432">
                  <c:v>36.651000000000003</c:v>
                </c:pt>
                <c:pt idx="8433">
                  <c:v>36.698000000000015</c:v>
                </c:pt>
                <c:pt idx="8434">
                  <c:v>36.698000000000015</c:v>
                </c:pt>
                <c:pt idx="8435">
                  <c:v>36.747</c:v>
                </c:pt>
                <c:pt idx="8436">
                  <c:v>36.747</c:v>
                </c:pt>
                <c:pt idx="8437">
                  <c:v>36.795000000000016</c:v>
                </c:pt>
                <c:pt idx="8438">
                  <c:v>36.795000000000016</c:v>
                </c:pt>
                <c:pt idx="8439">
                  <c:v>36.841999999999999</c:v>
                </c:pt>
                <c:pt idx="8440">
                  <c:v>36.841999999999999</c:v>
                </c:pt>
                <c:pt idx="8441">
                  <c:v>36.891000000000005</c:v>
                </c:pt>
                <c:pt idx="8442">
                  <c:v>36.891000000000005</c:v>
                </c:pt>
                <c:pt idx="8443">
                  <c:v>36.939</c:v>
                </c:pt>
                <c:pt idx="8444">
                  <c:v>36.939</c:v>
                </c:pt>
                <c:pt idx="8445">
                  <c:v>36.986000000000004</c:v>
                </c:pt>
                <c:pt idx="8446">
                  <c:v>36.986000000000004</c:v>
                </c:pt>
                <c:pt idx="8447">
                  <c:v>36.986000000000004</c:v>
                </c:pt>
                <c:pt idx="8448">
                  <c:v>37.035000000000011</c:v>
                </c:pt>
                <c:pt idx="8449">
                  <c:v>37.035000000000011</c:v>
                </c:pt>
                <c:pt idx="8450">
                  <c:v>37.081000000000003</c:v>
                </c:pt>
                <c:pt idx="8451">
                  <c:v>37.130000000000003</c:v>
                </c:pt>
                <c:pt idx="8452">
                  <c:v>37.130000000000003</c:v>
                </c:pt>
                <c:pt idx="8453">
                  <c:v>37.130000000000003</c:v>
                </c:pt>
                <c:pt idx="8454">
                  <c:v>37.179000000000002</c:v>
                </c:pt>
                <c:pt idx="8455">
                  <c:v>37.179000000000002</c:v>
                </c:pt>
                <c:pt idx="8456">
                  <c:v>37.225000000000016</c:v>
                </c:pt>
                <c:pt idx="8457">
                  <c:v>37.225000000000016</c:v>
                </c:pt>
                <c:pt idx="8458">
                  <c:v>37.274000000000001</c:v>
                </c:pt>
                <c:pt idx="8459">
                  <c:v>37.274000000000001</c:v>
                </c:pt>
                <c:pt idx="8460">
                  <c:v>37.321000000000005</c:v>
                </c:pt>
                <c:pt idx="8461">
                  <c:v>37.321000000000005</c:v>
                </c:pt>
                <c:pt idx="8462">
                  <c:v>37.369</c:v>
                </c:pt>
                <c:pt idx="8463">
                  <c:v>37.369</c:v>
                </c:pt>
                <c:pt idx="8464">
                  <c:v>37.369</c:v>
                </c:pt>
                <c:pt idx="8465">
                  <c:v>37.416000000000004</c:v>
                </c:pt>
                <c:pt idx="8466">
                  <c:v>37.416000000000004</c:v>
                </c:pt>
                <c:pt idx="8467">
                  <c:v>37.465000000000003</c:v>
                </c:pt>
                <c:pt idx="8468">
                  <c:v>37.465000000000003</c:v>
                </c:pt>
                <c:pt idx="8469">
                  <c:v>37.513000000000005</c:v>
                </c:pt>
                <c:pt idx="8470">
                  <c:v>37.513000000000005</c:v>
                </c:pt>
                <c:pt idx="8471">
                  <c:v>37.56</c:v>
                </c:pt>
                <c:pt idx="8472">
                  <c:v>37.56</c:v>
                </c:pt>
                <c:pt idx="8473">
                  <c:v>37.609000000000002</c:v>
                </c:pt>
                <c:pt idx="8474">
                  <c:v>37.609000000000002</c:v>
                </c:pt>
                <c:pt idx="8475">
                  <c:v>37.656000000000006</c:v>
                </c:pt>
                <c:pt idx="8476">
                  <c:v>37.656000000000006</c:v>
                </c:pt>
                <c:pt idx="8477">
                  <c:v>37.702000000000012</c:v>
                </c:pt>
                <c:pt idx="8478">
                  <c:v>37.702000000000012</c:v>
                </c:pt>
                <c:pt idx="8479">
                  <c:v>37.702000000000012</c:v>
                </c:pt>
                <c:pt idx="8480">
                  <c:v>37.751000000000005</c:v>
                </c:pt>
                <c:pt idx="8481">
                  <c:v>37.751000000000005</c:v>
                </c:pt>
                <c:pt idx="8482">
                  <c:v>37.798000000000016</c:v>
                </c:pt>
                <c:pt idx="8483">
                  <c:v>37.798000000000016</c:v>
                </c:pt>
                <c:pt idx="8484">
                  <c:v>37.798000000000016</c:v>
                </c:pt>
                <c:pt idx="8485">
                  <c:v>37.846000000000004</c:v>
                </c:pt>
                <c:pt idx="8486">
                  <c:v>37.893000000000001</c:v>
                </c:pt>
                <c:pt idx="8487">
                  <c:v>37.893000000000001</c:v>
                </c:pt>
                <c:pt idx="8488">
                  <c:v>37.893000000000001</c:v>
                </c:pt>
                <c:pt idx="8489">
                  <c:v>37.942</c:v>
                </c:pt>
                <c:pt idx="8490">
                  <c:v>37.942</c:v>
                </c:pt>
                <c:pt idx="8491">
                  <c:v>37.989000000000004</c:v>
                </c:pt>
                <c:pt idx="8492">
                  <c:v>37.989000000000004</c:v>
                </c:pt>
                <c:pt idx="8493">
                  <c:v>38.037000000000006</c:v>
                </c:pt>
                <c:pt idx="8494">
                  <c:v>38.037000000000006</c:v>
                </c:pt>
                <c:pt idx="8495">
                  <c:v>38.084000000000003</c:v>
                </c:pt>
                <c:pt idx="8496">
                  <c:v>38.084000000000003</c:v>
                </c:pt>
                <c:pt idx="8497">
                  <c:v>38.131</c:v>
                </c:pt>
                <c:pt idx="8498">
                  <c:v>38.131</c:v>
                </c:pt>
                <c:pt idx="8499">
                  <c:v>38.131</c:v>
                </c:pt>
                <c:pt idx="8500">
                  <c:v>38.179000000000002</c:v>
                </c:pt>
                <c:pt idx="8501">
                  <c:v>38.179000000000002</c:v>
                </c:pt>
                <c:pt idx="8502">
                  <c:v>38.226000000000013</c:v>
                </c:pt>
                <c:pt idx="8503">
                  <c:v>38.226000000000013</c:v>
                </c:pt>
                <c:pt idx="8504">
                  <c:v>38.273000000000003</c:v>
                </c:pt>
                <c:pt idx="8505">
                  <c:v>38.273000000000003</c:v>
                </c:pt>
                <c:pt idx="8506">
                  <c:v>38.273000000000003</c:v>
                </c:pt>
                <c:pt idx="8507">
                  <c:v>38.322000000000003</c:v>
                </c:pt>
                <c:pt idx="8508">
                  <c:v>38.368000000000002</c:v>
                </c:pt>
                <c:pt idx="8509">
                  <c:v>38.368000000000002</c:v>
                </c:pt>
                <c:pt idx="8510">
                  <c:v>38.368000000000002</c:v>
                </c:pt>
                <c:pt idx="8511">
                  <c:v>38.368000000000002</c:v>
                </c:pt>
                <c:pt idx="8512">
                  <c:v>38.414999999999999</c:v>
                </c:pt>
                <c:pt idx="8513">
                  <c:v>38.464000000000006</c:v>
                </c:pt>
                <c:pt idx="8514">
                  <c:v>38.464000000000006</c:v>
                </c:pt>
                <c:pt idx="8515">
                  <c:v>38.511000000000003</c:v>
                </c:pt>
                <c:pt idx="8516">
                  <c:v>38.511000000000003</c:v>
                </c:pt>
                <c:pt idx="8517">
                  <c:v>38.511000000000003</c:v>
                </c:pt>
                <c:pt idx="8518">
                  <c:v>38.557000000000002</c:v>
                </c:pt>
                <c:pt idx="8519">
                  <c:v>38.557000000000002</c:v>
                </c:pt>
                <c:pt idx="8520">
                  <c:v>38.606000000000002</c:v>
                </c:pt>
                <c:pt idx="8521">
                  <c:v>38.606000000000002</c:v>
                </c:pt>
                <c:pt idx="8522">
                  <c:v>38.653000000000006</c:v>
                </c:pt>
                <c:pt idx="8523">
                  <c:v>38.653000000000006</c:v>
                </c:pt>
                <c:pt idx="8524">
                  <c:v>38.653000000000006</c:v>
                </c:pt>
                <c:pt idx="8525">
                  <c:v>38.700000000000003</c:v>
                </c:pt>
                <c:pt idx="8526">
                  <c:v>38.700000000000003</c:v>
                </c:pt>
                <c:pt idx="8527">
                  <c:v>38.748000000000012</c:v>
                </c:pt>
                <c:pt idx="8528">
                  <c:v>38.748000000000012</c:v>
                </c:pt>
                <c:pt idx="8529">
                  <c:v>38.795000000000016</c:v>
                </c:pt>
                <c:pt idx="8530">
                  <c:v>38.795000000000016</c:v>
                </c:pt>
                <c:pt idx="8531">
                  <c:v>38.841999999999999</c:v>
                </c:pt>
                <c:pt idx="8532">
                  <c:v>38.841999999999999</c:v>
                </c:pt>
                <c:pt idx="8533">
                  <c:v>38.841999999999999</c:v>
                </c:pt>
                <c:pt idx="8534">
                  <c:v>38.889000000000003</c:v>
                </c:pt>
                <c:pt idx="8535">
                  <c:v>38.889000000000003</c:v>
                </c:pt>
                <c:pt idx="8536">
                  <c:v>38.937000000000005</c:v>
                </c:pt>
                <c:pt idx="8537">
                  <c:v>38.937000000000005</c:v>
                </c:pt>
                <c:pt idx="8538">
                  <c:v>38.937000000000005</c:v>
                </c:pt>
                <c:pt idx="8539">
                  <c:v>38.984000000000002</c:v>
                </c:pt>
                <c:pt idx="8540">
                  <c:v>38.984000000000002</c:v>
                </c:pt>
                <c:pt idx="8541">
                  <c:v>39.031000000000006</c:v>
                </c:pt>
                <c:pt idx="8542">
                  <c:v>39.031000000000006</c:v>
                </c:pt>
                <c:pt idx="8543">
                  <c:v>39.078000000000003</c:v>
                </c:pt>
                <c:pt idx="8544">
                  <c:v>39.078000000000003</c:v>
                </c:pt>
                <c:pt idx="8545">
                  <c:v>39.124000000000002</c:v>
                </c:pt>
                <c:pt idx="8546">
                  <c:v>39.124000000000002</c:v>
                </c:pt>
                <c:pt idx="8547">
                  <c:v>39.124000000000002</c:v>
                </c:pt>
                <c:pt idx="8548">
                  <c:v>39.173000000000002</c:v>
                </c:pt>
                <c:pt idx="8549">
                  <c:v>39.173000000000002</c:v>
                </c:pt>
                <c:pt idx="8550">
                  <c:v>39.220000000000013</c:v>
                </c:pt>
                <c:pt idx="8551">
                  <c:v>39.220000000000013</c:v>
                </c:pt>
                <c:pt idx="8552">
                  <c:v>39.220000000000013</c:v>
                </c:pt>
                <c:pt idx="8553">
                  <c:v>39.267000000000003</c:v>
                </c:pt>
                <c:pt idx="8554">
                  <c:v>39.267000000000003</c:v>
                </c:pt>
                <c:pt idx="8555">
                  <c:v>39.313000000000002</c:v>
                </c:pt>
                <c:pt idx="8556">
                  <c:v>39.313000000000002</c:v>
                </c:pt>
                <c:pt idx="8557">
                  <c:v>39.36</c:v>
                </c:pt>
                <c:pt idx="8558">
                  <c:v>39.36</c:v>
                </c:pt>
                <c:pt idx="8559">
                  <c:v>39.36</c:v>
                </c:pt>
                <c:pt idx="8560">
                  <c:v>39.407000000000004</c:v>
                </c:pt>
                <c:pt idx="8561">
                  <c:v>39.407000000000004</c:v>
                </c:pt>
                <c:pt idx="8562">
                  <c:v>39.454000000000001</c:v>
                </c:pt>
                <c:pt idx="8563">
                  <c:v>39.502000000000002</c:v>
                </c:pt>
                <c:pt idx="8564">
                  <c:v>39.502000000000002</c:v>
                </c:pt>
                <c:pt idx="8565">
                  <c:v>39.502000000000002</c:v>
                </c:pt>
                <c:pt idx="8566">
                  <c:v>39.549000000000007</c:v>
                </c:pt>
                <c:pt idx="8567">
                  <c:v>39.549000000000007</c:v>
                </c:pt>
                <c:pt idx="8568">
                  <c:v>39.549000000000007</c:v>
                </c:pt>
                <c:pt idx="8569">
                  <c:v>39.596000000000011</c:v>
                </c:pt>
                <c:pt idx="8570">
                  <c:v>39.596000000000011</c:v>
                </c:pt>
                <c:pt idx="8571">
                  <c:v>39.643000000000001</c:v>
                </c:pt>
                <c:pt idx="8572">
                  <c:v>39.643000000000001</c:v>
                </c:pt>
                <c:pt idx="8573">
                  <c:v>39.643000000000001</c:v>
                </c:pt>
                <c:pt idx="8574">
                  <c:v>39.690000000000012</c:v>
                </c:pt>
                <c:pt idx="8575">
                  <c:v>39.690000000000012</c:v>
                </c:pt>
                <c:pt idx="8576">
                  <c:v>39.736000000000011</c:v>
                </c:pt>
                <c:pt idx="8577">
                  <c:v>39.736000000000011</c:v>
                </c:pt>
                <c:pt idx="8578">
                  <c:v>39.736000000000011</c:v>
                </c:pt>
                <c:pt idx="8579">
                  <c:v>39.783000000000001</c:v>
                </c:pt>
                <c:pt idx="8580">
                  <c:v>39.83</c:v>
                </c:pt>
                <c:pt idx="8581">
                  <c:v>39.83</c:v>
                </c:pt>
                <c:pt idx="8582">
                  <c:v>39.83</c:v>
                </c:pt>
                <c:pt idx="8583">
                  <c:v>39.877000000000002</c:v>
                </c:pt>
                <c:pt idx="8584">
                  <c:v>39.877000000000002</c:v>
                </c:pt>
                <c:pt idx="8585">
                  <c:v>39.877000000000002</c:v>
                </c:pt>
                <c:pt idx="8586">
                  <c:v>39.924000000000007</c:v>
                </c:pt>
                <c:pt idx="8587">
                  <c:v>39.924000000000007</c:v>
                </c:pt>
                <c:pt idx="8588">
                  <c:v>39.924000000000007</c:v>
                </c:pt>
                <c:pt idx="8589">
                  <c:v>39.97</c:v>
                </c:pt>
                <c:pt idx="8590">
                  <c:v>39.97</c:v>
                </c:pt>
                <c:pt idx="8591">
                  <c:v>40.017000000000003</c:v>
                </c:pt>
                <c:pt idx="8592">
                  <c:v>40.017000000000003</c:v>
                </c:pt>
                <c:pt idx="8593">
                  <c:v>40.064</c:v>
                </c:pt>
                <c:pt idx="8594">
                  <c:v>40.064</c:v>
                </c:pt>
                <c:pt idx="8595">
                  <c:v>40.064</c:v>
                </c:pt>
                <c:pt idx="8596">
                  <c:v>40.111000000000004</c:v>
                </c:pt>
                <c:pt idx="8597">
                  <c:v>40.111000000000004</c:v>
                </c:pt>
                <c:pt idx="8598">
                  <c:v>40.111000000000004</c:v>
                </c:pt>
                <c:pt idx="8599">
                  <c:v>40.158000000000001</c:v>
                </c:pt>
                <c:pt idx="8600">
                  <c:v>40.158000000000001</c:v>
                </c:pt>
                <c:pt idx="8601">
                  <c:v>40.204000000000001</c:v>
                </c:pt>
                <c:pt idx="8602">
                  <c:v>40.204000000000001</c:v>
                </c:pt>
                <c:pt idx="8603">
                  <c:v>40.251000000000005</c:v>
                </c:pt>
                <c:pt idx="8604">
                  <c:v>40.251000000000005</c:v>
                </c:pt>
                <c:pt idx="8605">
                  <c:v>40.251000000000005</c:v>
                </c:pt>
                <c:pt idx="8606">
                  <c:v>40.298000000000016</c:v>
                </c:pt>
                <c:pt idx="8607">
                  <c:v>40.298000000000016</c:v>
                </c:pt>
                <c:pt idx="8608">
                  <c:v>40.344999999999999</c:v>
                </c:pt>
                <c:pt idx="8609">
                  <c:v>40.344999999999999</c:v>
                </c:pt>
                <c:pt idx="8610">
                  <c:v>40.344999999999999</c:v>
                </c:pt>
                <c:pt idx="8611">
                  <c:v>40.392000000000003</c:v>
                </c:pt>
                <c:pt idx="8612">
                  <c:v>40.392000000000003</c:v>
                </c:pt>
                <c:pt idx="8613">
                  <c:v>40.438000000000002</c:v>
                </c:pt>
                <c:pt idx="8614">
                  <c:v>40.438000000000002</c:v>
                </c:pt>
                <c:pt idx="8615">
                  <c:v>40.438000000000002</c:v>
                </c:pt>
                <c:pt idx="8616">
                  <c:v>40.484999999999999</c:v>
                </c:pt>
                <c:pt idx="8617">
                  <c:v>40.484999999999999</c:v>
                </c:pt>
                <c:pt idx="8618">
                  <c:v>40.532000000000011</c:v>
                </c:pt>
                <c:pt idx="8619">
                  <c:v>40.532000000000011</c:v>
                </c:pt>
                <c:pt idx="8620">
                  <c:v>40.532000000000011</c:v>
                </c:pt>
                <c:pt idx="8621">
                  <c:v>40.579000000000001</c:v>
                </c:pt>
                <c:pt idx="8622">
                  <c:v>40.579000000000001</c:v>
                </c:pt>
                <c:pt idx="8623">
                  <c:v>40.626000000000012</c:v>
                </c:pt>
                <c:pt idx="8624">
                  <c:v>40.626000000000012</c:v>
                </c:pt>
                <c:pt idx="8625">
                  <c:v>40.672000000000011</c:v>
                </c:pt>
                <c:pt idx="8626">
                  <c:v>40.672000000000011</c:v>
                </c:pt>
                <c:pt idx="8627">
                  <c:v>40.719000000000001</c:v>
                </c:pt>
                <c:pt idx="8628">
                  <c:v>40.719000000000001</c:v>
                </c:pt>
                <c:pt idx="8629">
                  <c:v>40.719000000000001</c:v>
                </c:pt>
                <c:pt idx="8630">
                  <c:v>40.764000000000003</c:v>
                </c:pt>
                <c:pt idx="8631">
                  <c:v>40.764000000000003</c:v>
                </c:pt>
                <c:pt idx="8632">
                  <c:v>40.764000000000003</c:v>
                </c:pt>
                <c:pt idx="8633">
                  <c:v>40.810999999999993</c:v>
                </c:pt>
                <c:pt idx="8634">
                  <c:v>40.810999999999993</c:v>
                </c:pt>
                <c:pt idx="8635">
                  <c:v>40.810999999999993</c:v>
                </c:pt>
                <c:pt idx="8636">
                  <c:v>40.857999999999997</c:v>
                </c:pt>
                <c:pt idx="8637">
                  <c:v>40.857999999999997</c:v>
                </c:pt>
                <c:pt idx="8638">
                  <c:v>40.905000000000001</c:v>
                </c:pt>
                <c:pt idx="8639">
                  <c:v>40.905000000000001</c:v>
                </c:pt>
                <c:pt idx="8640">
                  <c:v>40.905000000000001</c:v>
                </c:pt>
                <c:pt idx="8641">
                  <c:v>40.950999999999993</c:v>
                </c:pt>
                <c:pt idx="8642">
                  <c:v>40.950999999999993</c:v>
                </c:pt>
                <c:pt idx="8643">
                  <c:v>40.998000000000012</c:v>
                </c:pt>
                <c:pt idx="8644">
                  <c:v>40.998000000000012</c:v>
                </c:pt>
                <c:pt idx="8645">
                  <c:v>40.998000000000012</c:v>
                </c:pt>
                <c:pt idx="8646">
                  <c:v>41.043000000000006</c:v>
                </c:pt>
                <c:pt idx="8647">
                  <c:v>41.043000000000006</c:v>
                </c:pt>
                <c:pt idx="8648">
                  <c:v>41.09</c:v>
                </c:pt>
                <c:pt idx="8649">
                  <c:v>41.09</c:v>
                </c:pt>
                <c:pt idx="8650">
                  <c:v>41.09</c:v>
                </c:pt>
                <c:pt idx="8651">
                  <c:v>41.137</c:v>
                </c:pt>
                <c:pt idx="8652">
                  <c:v>41.137</c:v>
                </c:pt>
                <c:pt idx="8653">
                  <c:v>41.184000000000005</c:v>
                </c:pt>
                <c:pt idx="8654">
                  <c:v>41.184000000000005</c:v>
                </c:pt>
                <c:pt idx="8655">
                  <c:v>41.230000000000011</c:v>
                </c:pt>
                <c:pt idx="8656">
                  <c:v>41.230000000000011</c:v>
                </c:pt>
                <c:pt idx="8657">
                  <c:v>41.230000000000011</c:v>
                </c:pt>
                <c:pt idx="8658">
                  <c:v>41.277000000000001</c:v>
                </c:pt>
                <c:pt idx="8659">
                  <c:v>41.277000000000001</c:v>
                </c:pt>
                <c:pt idx="8660">
                  <c:v>41.277000000000001</c:v>
                </c:pt>
                <c:pt idx="8661">
                  <c:v>41.322000000000003</c:v>
                </c:pt>
                <c:pt idx="8662">
                  <c:v>41.322000000000003</c:v>
                </c:pt>
                <c:pt idx="8663">
                  <c:v>41.369</c:v>
                </c:pt>
                <c:pt idx="8664">
                  <c:v>41.369</c:v>
                </c:pt>
                <c:pt idx="8665">
                  <c:v>41.369</c:v>
                </c:pt>
                <c:pt idx="8666">
                  <c:v>41.416000000000004</c:v>
                </c:pt>
                <c:pt idx="8667">
                  <c:v>41.416000000000004</c:v>
                </c:pt>
                <c:pt idx="8668">
                  <c:v>41.463000000000001</c:v>
                </c:pt>
                <c:pt idx="8669">
                  <c:v>41.463000000000001</c:v>
                </c:pt>
                <c:pt idx="8670">
                  <c:v>41.463000000000001</c:v>
                </c:pt>
                <c:pt idx="8671">
                  <c:v>41.508000000000003</c:v>
                </c:pt>
                <c:pt idx="8672">
                  <c:v>41.508000000000003</c:v>
                </c:pt>
                <c:pt idx="8673">
                  <c:v>41.554000000000002</c:v>
                </c:pt>
                <c:pt idx="8674">
                  <c:v>41.554000000000002</c:v>
                </c:pt>
                <c:pt idx="8675">
                  <c:v>41.554000000000002</c:v>
                </c:pt>
                <c:pt idx="8676">
                  <c:v>41.601000000000006</c:v>
                </c:pt>
                <c:pt idx="8677">
                  <c:v>41.601000000000006</c:v>
                </c:pt>
                <c:pt idx="8678">
                  <c:v>41.601000000000006</c:v>
                </c:pt>
                <c:pt idx="8679">
                  <c:v>41.648000000000003</c:v>
                </c:pt>
                <c:pt idx="8680">
                  <c:v>41.648000000000003</c:v>
                </c:pt>
                <c:pt idx="8681">
                  <c:v>41.648000000000003</c:v>
                </c:pt>
                <c:pt idx="8682">
                  <c:v>41.693000000000012</c:v>
                </c:pt>
                <c:pt idx="8683">
                  <c:v>41.693000000000012</c:v>
                </c:pt>
                <c:pt idx="8684">
                  <c:v>41.74</c:v>
                </c:pt>
                <c:pt idx="8685">
                  <c:v>41.74</c:v>
                </c:pt>
                <c:pt idx="8686">
                  <c:v>41.74</c:v>
                </c:pt>
                <c:pt idx="8687">
                  <c:v>41.787000000000006</c:v>
                </c:pt>
                <c:pt idx="8688">
                  <c:v>41.787000000000006</c:v>
                </c:pt>
                <c:pt idx="8689">
                  <c:v>41.832000000000001</c:v>
                </c:pt>
                <c:pt idx="8690">
                  <c:v>41.832000000000001</c:v>
                </c:pt>
                <c:pt idx="8691">
                  <c:v>41.878</c:v>
                </c:pt>
                <c:pt idx="8692">
                  <c:v>41.878</c:v>
                </c:pt>
                <c:pt idx="8693">
                  <c:v>41.878</c:v>
                </c:pt>
                <c:pt idx="8694">
                  <c:v>41.925000000000011</c:v>
                </c:pt>
                <c:pt idx="8695">
                  <c:v>41.925000000000011</c:v>
                </c:pt>
                <c:pt idx="8696">
                  <c:v>41.925000000000011</c:v>
                </c:pt>
                <c:pt idx="8697">
                  <c:v>41.97</c:v>
                </c:pt>
                <c:pt idx="8698">
                  <c:v>41.97</c:v>
                </c:pt>
                <c:pt idx="8699">
                  <c:v>42.017000000000003</c:v>
                </c:pt>
                <c:pt idx="8700">
                  <c:v>42.017000000000003</c:v>
                </c:pt>
                <c:pt idx="8701">
                  <c:v>42.017000000000003</c:v>
                </c:pt>
                <c:pt idx="8702">
                  <c:v>42.064</c:v>
                </c:pt>
                <c:pt idx="8703">
                  <c:v>42.064</c:v>
                </c:pt>
                <c:pt idx="8704">
                  <c:v>42.109000000000002</c:v>
                </c:pt>
                <c:pt idx="8705">
                  <c:v>42.109000000000002</c:v>
                </c:pt>
                <c:pt idx="8706">
                  <c:v>42.109000000000002</c:v>
                </c:pt>
                <c:pt idx="8707">
                  <c:v>42.156000000000006</c:v>
                </c:pt>
                <c:pt idx="8708">
                  <c:v>42.156000000000006</c:v>
                </c:pt>
                <c:pt idx="8709">
                  <c:v>42.156000000000006</c:v>
                </c:pt>
                <c:pt idx="8710">
                  <c:v>42.202000000000012</c:v>
                </c:pt>
                <c:pt idx="8711">
                  <c:v>42.202000000000012</c:v>
                </c:pt>
                <c:pt idx="8712">
                  <c:v>42.247</c:v>
                </c:pt>
                <c:pt idx="8713">
                  <c:v>42.247</c:v>
                </c:pt>
                <c:pt idx="8714">
                  <c:v>42.247</c:v>
                </c:pt>
                <c:pt idx="8715">
                  <c:v>42.294000000000011</c:v>
                </c:pt>
                <c:pt idx="8716">
                  <c:v>42.294000000000011</c:v>
                </c:pt>
                <c:pt idx="8717">
                  <c:v>42.294000000000011</c:v>
                </c:pt>
                <c:pt idx="8718">
                  <c:v>42.341000000000001</c:v>
                </c:pt>
                <c:pt idx="8719">
                  <c:v>42.341000000000001</c:v>
                </c:pt>
                <c:pt idx="8720">
                  <c:v>42.386000000000003</c:v>
                </c:pt>
                <c:pt idx="8721">
                  <c:v>42.386000000000003</c:v>
                </c:pt>
                <c:pt idx="8722">
                  <c:v>42.386000000000003</c:v>
                </c:pt>
                <c:pt idx="8723">
                  <c:v>42.433</c:v>
                </c:pt>
                <c:pt idx="8724">
                  <c:v>42.433</c:v>
                </c:pt>
                <c:pt idx="8725">
                  <c:v>42.478000000000002</c:v>
                </c:pt>
                <c:pt idx="8726">
                  <c:v>42.478000000000002</c:v>
                </c:pt>
                <c:pt idx="8727">
                  <c:v>42.478000000000002</c:v>
                </c:pt>
                <c:pt idx="8728">
                  <c:v>42.478000000000002</c:v>
                </c:pt>
                <c:pt idx="8729">
                  <c:v>42.525000000000013</c:v>
                </c:pt>
                <c:pt idx="8730">
                  <c:v>42.525000000000013</c:v>
                </c:pt>
                <c:pt idx="8731">
                  <c:v>42.57</c:v>
                </c:pt>
                <c:pt idx="8732">
                  <c:v>42.57</c:v>
                </c:pt>
                <c:pt idx="8733">
                  <c:v>42.57</c:v>
                </c:pt>
                <c:pt idx="8734">
                  <c:v>42.616</c:v>
                </c:pt>
                <c:pt idx="8735">
                  <c:v>42.616</c:v>
                </c:pt>
                <c:pt idx="8736">
                  <c:v>42.663000000000011</c:v>
                </c:pt>
                <c:pt idx="8737">
                  <c:v>42.663000000000011</c:v>
                </c:pt>
                <c:pt idx="8738">
                  <c:v>42.663000000000011</c:v>
                </c:pt>
                <c:pt idx="8739">
                  <c:v>42.708000000000013</c:v>
                </c:pt>
                <c:pt idx="8740">
                  <c:v>42.708000000000013</c:v>
                </c:pt>
                <c:pt idx="8741">
                  <c:v>42.755000000000003</c:v>
                </c:pt>
                <c:pt idx="8742">
                  <c:v>42.755000000000003</c:v>
                </c:pt>
                <c:pt idx="8743">
                  <c:v>42.8</c:v>
                </c:pt>
                <c:pt idx="8744">
                  <c:v>42.8</c:v>
                </c:pt>
                <c:pt idx="8745">
                  <c:v>42.8</c:v>
                </c:pt>
                <c:pt idx="8746">
                  <c:v>42.847000000000001</c:v>
                </c:pt>
                <c:pt idx="8747">
                  <c:v>42.847000000000001</c:v>
                </c:pt>
                <c:pt idx="8748">
                  <c:v>42.847000000000001</c:v>
                </c:pt>
                <c:pt idx="8749">
                  <c:v>42.847000000000001</c:v>
                </c:pt>
                <c:pt idx="8750">
                  <c:v>42.892000000000003</c:v>
                </c:pt>
                <c:pt idx="8751">
                  <c:v>42.892000000000003</c:v>
                </c:pt>
                <c:pt idx="8752">
                  <c:v>42.892000000000003</c:v>
                </c:pt>
                <c:pt idx="8753">
                  <c:v>42.939</c:v>
                </c:pt>
                <c:pt idx="8754">
                  <c:v>42.939</c:v>
                </c:pt>
                <c:pt idx="8755">
                  <c:v>42.984000000000002</c:v>
                </c:pt>
                <c:pt idx="8756">
                  <c:v>42.984000000000002</c:v>
                </c:pt>
                <c:pt idx="8757">
                  <c:v>42.984000000000002</c:v>
                </c:pt>
                <c:pt idx="8758">
                  <c:v>43.03</c:v>
                </c:pt>
                <c:pt idx="8759">
                  <c:v>43.03</c:v>
                </c:pt>
                <c:pt idx="8760">
                  <c:v>43.03</c:v>
                </c:pt>
                <c:pt idx="8761">
                  <c:v>43.075000000000003</c:v>
                </c:pt>
                <c:pt idx="8762">
                  <c:v>43.075000000000003</c:v>
                </c:pt>
                <c:pt idx="8763">
                  <c:v>43.122000000000014</c:v>
                </c:pt>
                <c:pt idx="8764">
                  <c:v>43.122000000000014</c:v>
                </c:pt>
                <c:pt idx="8765">
                  <c:v>43.122000000000014</c:v>
                </c:pt>
                <c:pt idx="8766">
                  <c:v>43.167000000000002</c:v>
                </c:pt>
                <c:pt idx="8767">
                  <c:v>43.167000000000002</c:v>
                </c:pt>
                <c:pt idx="8768">
                  <c:v>43.214000000000006</c:v>
                </c:pt>
                <c:pt idx="8769">
                  <c:v>43.214000000000006</c:v>
                </c:pt>
                <c:pt idx="8770">
                  <c:v>43.214000000000006</c:v>
                </c:pt>
                <c:pt idx="8771">
                  <c:v>43.214000000000006</c:v>
                </c:pt>
                <c:pt idx="8772">
                  <c:v>43.259</c:v>
                </c:pt>
                <c:pt idx="8773">
                  <c:v>43.259</c:v>
                </c:pt>
                <c:pt idx="8774">
                  <c:v>43.306000000000004</c:v>
                </c:pt>
                <c:pt idx="8775">
                  <c:v>43.306000000000004</c:v>
                </c:pt>
                <c:pt idx="8776">
                  <c:v>43.306000000000004</c:v>
                </c:pt>
                <c:pt idx="8777">
                  <c:v>43.350999999999999</c:v>
                </c:pt>
                <c:pt idx="8778">
                  <c:v>43.350999999999999</c:v>
                </c:pt>
                <c:pt idx="8779">
                  <c:v>43.396000000000001</c:v>
                </c:pt>
                <c:pt idx="8780">
                  <c:v>43.396000000000001</c:v>
                </c:pt>
                <c:pt idx="8781">
                  <c:v>43.396000000000001</c:v>
                </c:pt>
                <c:pt idx="8782">
                  <c:v>43.443000000000005</c:v>
                </c:pt>
                <c:pt idx="8783">
                  <c:v>43.443000000000005</c:v>
                </c:pt>
                <c:pt idx="8784">
                  <c:v>43.488</c:v>
                </c:pt>
                <c:pt idx="8785">
                  <c:v>43.488</c:v>
                </c:pt>
                <c:pt idx="8786">
                  <c:v>43.488</c:v>
                </c:pt>
                <c:pt idx="8787">
                  <c:v>43.488</c:v>
                </c:pt>
                <c:pt idx="8788">
                  <c:v>43.534000000000006</c:v>
                </c:pt>
                <c:pt idx="8789">
                  <c:v>43.534000000000006</c:v>
                </c:pt>
                <c:pt idx="8790">
                  <c:v>43.579000000000001</c:v>
                </c:pt>
                <c:pt idx="8791">
                  <c:v>43.624000000000002</c:v>
                </c:pt>
                <c:pt idx="8792">
                  <c:v>43.624000000000002</c:v>
                </c:pt>
                <c:pt idx="8793">
                  <c:v>43.624000000000002</c:v>
                </c:pt>
                <c:pt idx="8794">
                  <c:v>43.671000000000006</c:v>
                </c:pt>
                <c:pt idx="8795">
                  <c:v>43.671000000000006</c:v>
                </c:pt>
                <c:pt idx="8796">
                  <c:v>43.671000000000006</c:v>
                </c:pt>
                <c:pt idx="8797">
                  <c:v>43.716000000000001</c:v>
                </c:pt>
                <c:pt idx="8798">
                  <c:v>43.716000000000001</c:v>
                </c:pt>
                <c:pt idx="8799">
                  <c:v>43.763000000000012</c:v>
                </c:pt>
                <c:pt idx="8800">
                  <c:v>43.763000000000012</c:v>
                </c:pt>
                <c:pt idx="8801">
                  <c:v>43.763000000000012</c:v>
                </c:pt>
                <c:pt idx="8802">
                  <c:v>43.808</c:v>
                </c:pt>
                <c:pt idx="8803">
                  <c:v>43.808</c:v>
                </c:pt>
                <c:pt idx="8804">
                  <c:v>43.808</c:v>
                </c:pt>
                <c:pt idx="8805">
                  <c:v>43.853000000000002</c:v>
                </c:pt>
                <c:pt idx="8806">
                  <c:v>43.853000000000002</c:v>
                </c:pt>
                <c:pt idx="8807">
                  <c:v>43.853000000000002</c:v>
                </c:pt>
                <c:pt idx="8808">
                  <c:v>43.9</c:v>
                </c:pt>
                <c:pt idx="8809">
                  <c:v>43.9</c:v>
                </c:pt>
                <c:pt idx="8810">
                  <c:v>43.9</c:v>
                </c:pt>
                <c:pt idx="8811">
                  <c:v>43.945</c:v>
                </c:pt>
                <c:pt idx="8812">
                  <c:v>43.945</c:v>
                </c:pt>
                <c:pt idx="8813">
                  <c:v>43.945</c:v>
                </c:pt>
                <c:pt idx="8814">
                  <c:v>43.99</c:v>
                </c:pt>
                <c:pt idx="8815">
                  <c:v>43.99</c:v>
                </c:pt>
                <c:pt idx="8816">
                  <c:v>43.99</c:v>
                </c:pt>
                <c:pt idx="8817">
                  <c:v>44.037000000000006</c:v>
                </c:pt>
                <c:pt idx="8818">
                  <c:v>44.037000000000006</c:v>
                </c:pt>
                <c:pt idx="8819">
                  <c:v>44.082000000000001</c:v>
                </c:pt>
                <c:pt idx="8820">
                  <c:v>44.082000000000001</c:v>
                </c:pt>
                <c:pt idx="8821">
                  <c:v>44.082000000000001</c:v>
                </c:pt>
                <c:pt idx="8822">
                  <c:v>44.127000000000002</c:v>
                </c:pt>
                <c:pt idx="8823">
                  <c:v>44.127000000000002</c:v>
                </c:pt>
                <c:pt idx="8824">
                  <c:v>44.127000000000002</c:v>
                </c:pt>
                <c:pt idx="8825">
                  <c:v>44.173000000000002</c:v>
                </c:pt>
                <c:pt idx="8826">
                  <c:v>44.173000000000002</c:v>
                </c:pt>
                <c:pt idx="8827">
                  <c:v>44.173000000000002</c:v>
                </c:pt>
                <c:pt idx="8828">
                  <c:v>44.218000000000011</c:v>
                </c:pt>
                <c:pt idx="8829">
                  <c:v>44.218000000000011</c:v>
                </c:pt>
                <c:pt idx="8830">
                  <c:v>44.263000000000012</c:v>
                </c:pt>
                <c:pt idx="8831">
                  <c:v>44.263000000000012</c:v>
                </c:pt>
                <c:pt idx="8832">
                  <c:v>44.263000000000012</c:v>
                </c:pt>
                <c:pt idx="8833">
                  <c:v>44.31</c:v>
                </c:pt>
                <c:pt idx="8834">
                  <c:v>44.31</c:v>
                </c:pt>
                <c:pt idx="8835">
                  <c:v>44.31</c:v>
                </c:pt>
                <c:pt idx="8836">
                  <c:v>44.31</c:v>
                </c:pt>
                <c:pt idx="8837">
                  <c:v>44.354999999999997</c:v>
                </c:pt>
                <c:pt idx="8838">
                  <c:v>44.354999999999997</c:v>
                </c:pt>
                <c:pt idx="8839">
                  <c:v>44.4</c:v>
                </c:pt>
                <c:pt idx="8840">
                  <c:v>44.4</c:v>
                </c:pt>
                <c:pt idx="8841">
                  <c:v>44.4</c:v>
                </c:pt>
                <c:pt idx="8842">
                  <c:v>44.445</c:v>
                </c:pt>
                <c:pt idx="8843">
                  <c:v>44.445</c:v>
                </c:pt>
                <c:pt idx="8844">
                  <c:v>44.445</c:v>
                </c:pt>
                <c:pt idx="8845">
                  <c:v>44.492000000000012</c:v>
                </c:pt>
                <c:pt idx="8846">
                  <c:v>44.492000000000012</c:v>
                </c:pt>
                <c:pt idx="8847">
                  <c:v>44.492000000000012</c:v>
                </c:pt>
                <c:pt idx="8848">
                  <c:v>44.537000000000006</c:v>
                </c:pt>
                <c:pt idx="8849">
                  <c:v>44.537000000000006</c:v>
                </c:pt>
                <c:pt idx="8850">
                  <c:v>44.537000000000006</c:v>
                </c:pt>
                <c:pt idx="8851">
                  <c:v>44.582000000000001</c:v>
                </c:pt>
                <c:pt idx="8852">
                  <c:v>44.582000000000001</c:v>
                </c:pt>
                <c:pt idx="8853">
                  <c:v>44.582000000000001</c:v>
                </c:pt>
                <c:pt idx="8854">
                  <c:v>44.627000000000002</c:v>
                </c:pt>
                <c:pt idx="8855">
                  <c:v>44.627000000000002</c:v>
                </c:pt>
                <c:pt idx="8856">
                  <c:v>44.674000000000007</c:v>
                </c:pt>
                <c:pt idx="8857">
                  <c:v>44.674000000000007</c:v>
                </c:pt>
                <c:pt idx="8858">
                  <c:v>44.674000000000007</c:v>
                </c:pt>
                <c:pt idx="8859">
                  <c:v>44.719000000000001</c:v>
                </c:pt>
                <c:pt idx="8860">
                  <c:v>44.719000000000001</c:v>
                </c:pt>
                <c:pt idx="8861">
                  <c:v>44.719000000000001</c:v>
                </c:pt>
                <c:pt idx="8862">
                  <c:v>44.764000000000003</c:v>
                </c:pt>
                <c:pt idx="8863">
                  <c:v>44.764000000000003</c:v>
                </c:pt>
                <c:pt idx="8864">
                  <c:v>44.764000000000003</c:v>
                </c:pt>
                <c:pt idx="8865">
                  <c:v>44.809000000000005</c:v>
                </c:pt>
                <c:pt idx="8866">
                  <c:v>44.809000000000005</c:v>
                </c:pt>
                <c:pt idx="8867">
                  <c:v>44.809000000000005</c:v>
                </c:pt>
                <c:pt idx="8868">
                  <c:v>44.856000000000002</c:v>
                </c:pt>
                <c:pt idx="8869">
                  <c:v>44.856000000000002</c:v>
                </c:pt>
                <c:pt idx="8870">
                  <c:v>44.856000000000002</c:v>
                </c:pt>
                <c:pt idx="8871">
                  <c:v>44.901000000000003</c:v>
                </c:pt>
                <c:pt idx="8872">
                  <c:v>44.901000000000003</c:v>
                </c:pt>
                <c:pt idx="8873">
                  <c:v>44.901000000000003</c:v>
                </c:pt>
                <c:pt idx="8874">
                  <c:v>44.946000000000005</c:v>
                </c:pt>
                <c:pt idx="8875">
                  <c:v>44.946000000000005</c:v>
                </c:pt>
                <c:pt idx="8876">
                  <c:v>44.946000000000005</c:v>
                </c:pt>
                <c:pt idx="8877">
                  <c:v>44.991</c:v>
                </c:pt>
                <c:pt idx="8878">
                  <c:v>44.991</c:v>
                </c:pt>
                <c:pt idx="8879">
                  <c:v>45.036000000000001</c:v>
                </c:pt>
                <c:pt idx="8880">
                  <c:v>45.036000000000001</c:v>
                </c:pt>
                <c:pt idx="8881">
                  <c:v>45.036000000000001</c:v>
                </c:pt>
                <c:pt idx="8882">
                  <c:v>45.036000000000001</c:v>
                </c:pt>
                <c:pt idx="8883">
                  <c:v>45.082000000000001</c:v>
                </c:pt>
                <c:pt idx="8884">
                  <c:v>45.082000000000001</c:v>
                </c:pt>
                <c:pt idx="8885">
                  <c:v>45.082000000000001</c:v>
                </c:pt>
                <c:pt idx="8886">
                  <c:v>45.127000000000002</c:v>
                </c:pt>
                <c:pt idx="8887">
                  <c:v>45.127000000000002</c:v>
                </c:pt>
                <c:pt idx="8888">
                  <c:v>45.127000000000002</c:v>
                </c:pt>
                <c:pt idx="8889">
                  <c:v>45.172000000000011</c:v>
                </c:pt>
                <c:pt idx="8890">
                  <c:v>45.172000000000011</c:v>
                </c:pt>
                <c:pt idx="8891">
                  <c:v>45.172000000000011</c:v>
                </c:pt>
                <c:pt idx="8892">
                  <c:v>45.217000000000006</c:v>
                </c:pt>
                <c:pt idx="8893">
                  <c:v>45.217000000000006</c:v>
                </c:pt>
                <c:pt idx="8894">
                  <c:v>45.217000000000006</c:v>
                </c:pt>
                <c:pt idx="8895">
                  <c:v>45.262000000000015</c:v>
                </c:pt>
                <c:pt idx="8896">
                  <c:v>45.262000000000015</c:v>
                </c:pt>
                <c:pt idx="8897">
                  <c:v>45.262000000000015</c:v>
                </c:pt>
                <c:pt idx="8898">
                  <c:v>45.307000000000002</c:v>
                </c:pt>
                <c:pt idx="8899">
                  <c:v>45.307000000000002</c:v>
                </c:pt>
                <c:pt idx="8900">
                  <c:v>45.307000000000002</c:v>
                </c:pt>
                <c:pt idx="8901">
                  <c:v>45.353999999999999</c:v>
                </c:pt>
                <c:pt idx="8902">
                  <c:v>45.353999999999999</c:v>
                </c:pt>
                <c:pt idx="8903">
                  <c:v>45.353999999999999</c:v>
                </c:pt>
                <c:pt idx="8904">
                  <c:v>45.399000000000001</c:v>
                </c:pt>
                <c:pt idx="8905">
                  <c:v>45.399000000000001</c:v>
                </c:pt>
                <c:pt idx="8906">
                  <c:v>45.444000000000003</c:v>
                </c:pt>
                <c:pt idx="8907">
                  <c:v>45.444000000000003</c:v>
                </c:pt>
                <c:pt idx="8908">
                  <c:v>45.444000000000003</c:v>
                </c:pt>
                <c:pt idx="8909">
                  <c:v>45.489000000000004</c:v>
                </c:pt>
                <c:pt idx="8910">
                  <c:v>45.489000000000004</c:v>
                </c:pt>
                <c:pt idx="8911">
                  <c:v>45.489000000000004</c:v>
                </c:pt>
                <c:pt idx="8912">
                  <c:v>45.489000000000004</c:v>
                </c:pt>
                <c:pt idx="8913">
                  <c:v>45.534000000000006</c:v>
                </c:pt>
                <c:pt idx="8914">
                  <c:v>45.534000000000006</c:v>
                </c:pt>
                <c:pt idx="8915">
                  <c:v>45.534000000000006</c:v>
                </c:pt>
                <c:pt idx="8916">
                  <c:v>45.579000000000001</c:v>
                </c:pt>
                <c:pt idx="8917">
                  <c:v>45.579000000000001</c:v>
                </c:pt>
                <c:pt idx="8918">
                  <c:v>45.624000000000002</c:v>
                </c:pt>
                <c:pt idx="8919">
                  <c:v>45.624000000000002</c:v>
                </c:pt>
                <c:pt idx="8920">
                  <c:v>45.624000000000002</c:v>
                </c:pt>
                <c:pt idx="8921">
                  <c:v>45.624000000000002</c:v>
                </c:pt>
                <c:pt idx="8922">
                  <c:v>45.669000000000011</c:v>
                </c:pt>
                <c:pt idx="8923">
                  <c:v>45.669000000000011</c:v>
                </c:pt>
                <c:pt idx="8924">
                  <c:v>45.669000000000011</c:v>
                </c:pt>
                <c:pt idx="8925">
                  <c:v>45.714000000000006</c:v>
                </c:pt>
                <c:pt idx="8926">
                  <c:v>45.714000000000006</c:v>
                </c:pt>
                <c:pt idx="8927">
                  <c:v>45.714000000000006</c:v>
                </c:pt>
                <c:pt idx="8928">
                  <c:v>45.761000000000003</c:v>
                </c:pt>
                <c:pt idx="8929">
                  <c:v>45.761000000000003</c:v>
                </c:pt>
                <c:pt idx="8930">
                  <c:v>45.761000000000003</c:v>
                </c:pt>
                <c:pt idx="8931">
                  <c:v>45.806000000000004</c:v>
                </c:pt>
                <c:pt idx="8932">
                  <c:v>45.806000000000004</c:v>
                </c:pt>
                <c:pt idx="8933">
                  <c:v>45.806000000000004</c:v>
                </c:pt>
                <c:pt idx="8934">
                  <c:v>45.806000000000004</c:v>
                </c:pt>
                <c:pt idx="8935">
                  <c:v>45.850999999999999</c:v>
                </c:pt>
                <c:pt idx="8936">
                  <c:v>45.850999999999999</c:v>
                </c:pt>
                <c:pt idx="8937">
                  <c:v>45.896000000000001</c:v>
                </c:pt>
                <c:pt idx="8938">
                  <c:v>45.896000000000001</c:v>
                </c:pt>
                <c:pt idx="8939">
                  <c:v>45.896000000000001</c:v>
                </c:pt>
                <c:pt idx="8940">
                  <c:v>45.896000000000001</c:v>
                </c:pt>
                <c:pt idx="8941">
                  <c:v>45.941000000000003</c:v>
                </c:pt>
                <c:pt idx="8942">
                  <c:v>45.941000000000003</c:v>
                </c:pt>
                <c:pt idx="8943">
                  <c:v>45.941000000000003</c:v>
                </c:pt>
                <c:pt idx="8944">
                  <c:v>45.986000000000004</c:v>
                </c:pt>
                <c:pt idx="8945">
                  <c:v>45.986000000000004</c:v>
                </c:pt>
                <c:pt idx="8946">
                  <c:v>45.986000000000004</c:v>
                </c:pt>
                <c:pt idx="8947">
                  <c:v>46.031000000000006</c:v>
                </c:pt>
                <c:pt idx="8948">
                  <c:v>46.031000000000006</c:v>
                </c:pt>
                <c:pt idx="8949">
                  <c:v>46.031000000000006</c:v>
                </c:pt>
                <c:pt idx="8950">
                  <c:v>46.076000000000001</c:v>
                </c:pt>
                <c:pt idx="8951">
                  <c:v>46.076000000000001</c:v>
                </c:pt>
                <c:pt idx="8952">
                  <c:v>46.076000000000001</c:v>
                </c:pt>
                <c:pt idx="8953">
                  <c:v>46.121000000000002</c:v>
                </c:pt>
                <c:pt idx="8954">
                  <c:v>46.121000000000002</c:v>
                </c:pt>
                <c:pt idx="8955">
                  <c:v>46.121000000000002</c:v>
                </c:pt>
                <c:pt idx="8956">
                  <c:v>46.121000000000002</c:v>
                </c:pt>
                <c:pt idx="8957">
                  <c:v>46.166000000000011</c:v>
                </c:pt>
                <c:pt idx="8958">
                  <c:v>46.166000000000011</c:v>
                </c:pt>
                <c:pt idx="8959">
                  <c:v>46.211000000000006</c:v>
                </c:pt>
                <c:pt idx="8960">
                  <c:v>46.211000000000006</c:v>
                </c:pt>
                <c:pt idx="8961">
                  <c:v>46.211000000000006</c:v>
                </c:pt>
                <c:pt idx="8962">
                  <c:v>46.256</c:v>
                </c:pt>
                <c:pt idx="8963">
                  <c:v>46.256</c:v>
                </c:pt>
                <c:pt idx="8964">
                  <c:v>46.256</c:v>
                </c:pt>
                <c:pt idx="8965">
                  <c:v>46.301000000000002</c:v>
                </c:pt>
                <c:pt idx="8966">
                  <c:v>46.301000000000002</c:v>
                </c:pt>
                <c:pt idx="8967">
                  <c:v>46.301000000000002</c:v>
                </c:pt>
                <c:pt idx="8968">
                  <c:v>46.346000000000004</c:v>
                </c:pt>
                <c:pt idx="8969">
                  <c:v>46.346000000000004</c:v>
                </c:pt>
                <c:pt idx="8970">
                  <c:v>46.346000000000004</c:v>
                </c:pt>
                <c:pt idx="8971">
                  <c:v>46.391000000000005</c:v>
                </c:pt>
                <c:pt idx="8972">
                  <c:v>46.391000000000005</c:v>
                </c:pt>
                <c:pt idx="8973">
                  <c:v>46.391000000000005</c:v>
                </c:pt>
                <c:pt idx="8974">
                  <c:v>46.391000000000005</c:v>
                </c:pt>
                <c:pt idx="8975">
                  <c:v>46.436</c:v>
                </c:pt>
                <c:pt idx="8976">
                  <c:v>46.436</c:v>
                </c:pt>
                <c:pt idx="8977">
                  <c:v>46.481000000000002</c:v>
                </c:pt>
                <c:pt idx="8978">
                  <c:v>46.481000000000002</c:v>
                </c:pt>
                <c:pt idx="8979">
                  <c:v>46.481000000000002</c:v>
                </c:pt>
                <c:pt idx="8980">
                  <c:v>46.481000000000002</c:v>
                </c:pt>
                <c:pt idx="8981">
                  <c:v>46.526000000000003</c:v>
                </c:pt>
                <c:pt idx="8982">
                  <c:v>46.526000000000003</c:v>
                </c:pt>
                <c:pt idx="8983">
                  <c:v>46.571000000000005</c:v>
                </c:pt>
                <c:pt idx="8984">
                  <c:v>46.571000000000005</c:v>
                </c:pt>
                <c:pt idx="8985">
                  <c:v>46.571000000000005</c:v>
                </c:pt>
                <c:pt idx="8986">
                  <c:v>46.571000000000005</c:v>
                </c:pt>
                <c:pt idx="8987">
                  <c:v>46.616</c:v>
                </c:pt>
                <c:pt idx="8988">
                  <c:v>46.616</c:v>
                </c:pt>
                <c:pt idx="8989">
                  <c:v>46.616</c:v>
                </c:pt>
                <c:pt idx="8990">
                  <c:v>46.661000000000001</c:v>
                </c:pt>
                <c:pt idx="8991">
                  <c:v>46.661000000000001</c:v>
                </c:pt>
                <c:pt idx="8992">
                  <c:v>46.661000000000001</c:v>
                </c:pt>
                <c:pt idx="8993">
                  <c:v>46.706000000000003</c:v>
                </c:pt>
                <c:pt idx="8994">
                  <c:v>46.706000000000003</c:v>
                </c:pt>
                <c:pt idx="8995">
                  <c:v>46.706000000000003</c:v>
                </c:pt>
                <c:pt idx="8996">
                  <c:v>46.706000000000003</c:v>
                </c:pt>
                <c:pt idx="8997">
                  <c:v>46.751000000000005</c:v>
                </c:pt>
                <c:pt idx="8998">
                  <c:v>46.796000000000021</c:v>
                </c:pt>
                <c:pt idx="8999">
                  <c:v>46.751000000000005</c:v>
                </c:pt>
                <c:pt idx="9000">
                  <c:v>46.796000000000021</c:v>
                </c:pt>
                <c:pt idx="9001">
                  <c:v>46.796000000000021</c:v>
                </c:pt>
                <c:pt idx="9002">
                  <c:v>46.796000000000021</c:v>
                </c:pt>
                <c:pt idx="9003">
                  <c:v>46.841000000000001</c:v>
                </c:pt>
                <c:pt idx="9004">
                  <c:v>46.841000000000001</c:v>
                </c:pt>
                <c:pt idx="9005">
                  <c:v>46.841000000000001</c:v>
                </c:pt>
                <c:pt idx="9006">
                  <c:v>46.886000000000003</c:v>
                </c:pt>
                <c:pt idx="9007">
                  <c:v>46.886000000000003</c:v>
                </c:pt>
                <c:pt idx="9008">
                  <c:v>46.886000000000003</c:v>
                </c:pt>
                <c:pt idx="9009">
                  <c:v>46.886000000000003</c:v>
                </c:pt>
                <c:pt idx="9010">
                  <c:v>46.931000000000004</c:v>
                </c:pt>
                <c:pt idx="9011">
                  <c:v>46.931000000000004</c:v>
                </c:pt>
                <c:pt idx="9012">
                  <c:v>46.974000000000004</c:v>
                </c:pt>
                <c:pt idx="9013">
                  <c:v>46.931000000000004</c:v>
                </c:pt>
                <c:pt idx="9014">
                  <c:v>46.974000000000004</c:v>
                </c:pt>
                <c:pt idx="9015">
                  <c:v>46.974000000000004</c:v>
                </c:pt>
                <c:pt idx="9016">
                  <c:v>47.019000000000005</c:v>
                </c:pt>
                <c:pt idx="9017">
                  <c:v>47.019000000000005</c:v>
                </c:pt>
                <c:pt idx="9018">
                  <c:v>47.019000000000005</c:v>
                </c:pt>
                <c:pt idx="9019">
                  <c:v>47.019000000000005</c:v>
                </c:pt>
                <c:pt idx="9020">
                  <c:v>47.064</c:v>
                </c:pt>
                <c:pt idx="9021">
                  <c:v>47.064</c:v>
                </c:pt>
                <c:pt idx="9022">
                  <c:v>47.109000000000002</c:v>
                </c:pt>
                <c:pt idx="9023">
                  <c:v>47.109000000000002</c:v>
                </c:pt>
                <c:pt idx="9024">
                  <c:v>47.109000000000002</c:v>
                </c:pt>
                <c:pt idx="9025">
                  <c:v>47.109000000000002</c:v>
                </c:pt>
                <c:pt idx="9026">
                  <c:v>47.154000000000003</c:v>
                </c:pt>
                <c:pt idx="9027">
                  <c:v>47.154000000000003</c:v>
                </c:pt>
                <c:pt idx="9028">
                  <c:v>47.154000000000003</c:v>
                </c:pt>
                <c:pt idx="9029">
                  <c:v>47.199000000000012</c:v>
                </c:pt>
                <c:pt idx="9030">
                  <c:v>47.199000000000012</c:v>
                </c:pt>
                <c:pt idx="9031">
                  <c:v>47.199000000000012</c:v>
                </c:pt>
                <c:pt idx="9032">
                  <c:v>47.199000000000012</c:v>
                </c:pt>
                <c:pt idx="9033">
                  <c:v>47.199000000000012</c:v>
                </c:pt>
                <c:pt idx="9034">
                  <c:v>47.244</c:v>
                </c:pt>
                <c:pt idx="9035">
                  <c:v>47.244</c:v>
                </c:pt>
                <c:pt idx="9036">
                  <c:v>47.244</c:v>
                </c:pt>
                <c:pt idx="9037">
                  <c:v>47.289000000000001</c:v>
                </c:pt>
                <c:pt idx="9038">
                  <c:v>47.289000000000001</c:v>
                </c:pt>
                <c:pt idx="9039">
                  <c:v>47.289000000000001</c:v>
                </c:pt>
                <c:pt idx="9040">
                  <c:v>47.334000000000003</c:v>
                </c:pt>
                <c:pt idx="9041">
                  <c:v>47.334000000000003</c:v>
                </c:pt>
                <c:pt idx="9042">
                  <c:v>47.334000000000003</c:v>
                </c:pt>
                <c:pt idx="9043">
                  <c:v>47.377000000000002</c:v>
                </c:pt>
                <c:pt idx="9044">
                  <c:v>47.377000000000002</c:v>
                </c:pt>
                <c:pt idx="9045">
                  <c:v>47.377000000000002</c:v>
                </c:pt>
                <c:pt idx="9046">
                  <c:v>47.422000000000011</c:v>
                </c:pt>
                <c:pt idx="9047">
                  <c:v>47.422000000000011</c:v>
                </c:pt>
                <c:pt idx="9048">
                  <c:v>47.422000000000011</c:v>
                </c:pt>
                <c:pt idx="9049">
                  <c:v>47.422000000000011</c:v>
                </c:pt>
                <c:pt idx="9050">
                  <c:v>47.467000000000006</c:v>
                </c:pt>
                <c:pt idx="9051">
                  <c:v>47.467000000000006</c:v>
                </c:pt>
                <c:pt idx="9052">
                  <c:v>47.467000000000006</c:v>
                </c:pt>
                <c:pt idx="9053">
                  <c:v>47.467000000000006</c:v>
                </c:pt>
                <c:pt idx="9054">
                  <c:v>47.512</c:v>
                </c:pt>
                <c:pt idx="9055">
                  <c:v>47.512</c:v>
                </c:pt>
                <c:pt idx="9056">
                  <c:v>47.512</c:v>
                </c:pt>
                <c:pt idx="9057">
                  <c:v>47.557000000000002</c:v>
                </c:pt>
                <c:pt idx="9058">
                  <c:v>47.557000000000002</c:v>
                </c:pt>
                <c:pt idx="9059">
                  <c:v>47.557000000000002</c:v>
                </c:pt>
                <c:pt idx="9060">
                  <c:v>47.557000000000002</c:v>
                </c:pt>
                <c:pt idx="9061">
                  <c:v>47.602000000000011</c:v>
                </c:pt>
                <c:pt idx="9062">
                  <c:v>47.602000000000011</c:v>
                </c:pt>
                <c:pt idx="9063">
                  <c:v>47.602000000000011</c:v>
                </c:pt>
                <c:pt idx="9064">
                  <c:v>47.647000000000006</c:v>
                </c:pt>
                <c:pt idx="9065">
                  <c:v>47.647000000000006</c:v>
                </c:pt>
                <c:pt idx="9066">
                  <c:v>47.647000000000006</c:v>
                </c:pt>
                <c:pt idx="9067">
                  <c:v>47.647000000000006</c:v>
                </c:pt>
                <c:pt idx="9068">
                  <c:v>47.691000000000003</c:v>
                </c:pt>
                <c:pt idx="9069">
                  <c:v>47.691000000000003</c:v>
                </c:pt>
                <c:pt idx="9070">
                  <c:v>47.691000000000003</c:v>
                </c:pt>
                <c:pt idx="9071">
                  <c:v>47.736000000000011</c:v>
                </c:pt>
                <c:pt idx="9072">
                  <c:v>47.736000000000011</c:v>
                </c:pt>
                <c:pt idx="9073">
                  <c:v>47.736000000000011</c:v>
                </c:pt>
                <c:pt idx="9074">
                  <c:v>47.781000000000006</c:v>
                </c:pt>
                <c:pt idx="9075">
                  <c:v>47.736000000000011</c:v>
                </c:pt>
                <c:pt idx="9076">
                  <c:v>47.781000000000006</c:v>
                </c:pt>
                <c:pt idx="9077">
                  <c:v>47.781000000000006</c:v>
                </c:pt>
                <c:pt idx="9078">
                  <c:v>47.826000000000001</c:v>
                </c:pt>
                <c:pt idx="9079">
                  <c:v>47.826000000000001</c:v>
                </c:pt>
                <c:pt idx="9080">
                  <c:v>47.826000000000001</c:v>
                </c:pt>
                <c:pt idx="9081">
                  <c:v>47.826000000000001</c:v>
                </c:pt>
                <c:pt idx="9082">
                  <c:v>47.871000000000002</c:v>
                </c:pt>
                <c:pt idx="9083">
                  <c:v>47.871000000000002</c:v>
                </c:pt>
                <c:pt idx="9084">
                  <c:v>47.871000000000002</c:v>
                </c:pt>
                <c:pt idx="9085">
                  <c:v>47.914000000000001</c:v>
                </c:pt>
                <c:pt idx="9086">
                  <c:v>47.914000000000001</c:v>
                </c:pt>
                <c:pt idx="9087">
                  <c:v>47.914000000000001</c:v>
                </c:pt>
                <c:pt idx="9088">
                  <c:v>47.914000000000001</c:v>
                </c:pt>
                <c:pt idx="9089">
                  <c:v>47.914000000000001</c:v>
                </c:pt>
                <c:pt idx="9090">
                  <c:v>47.959000000000003</c:v>
                </c:pt>
                <c:pt idx="9091">
                  <c:v>47.959000000000003</c:v>
                </c:pt>
                <c:pt idx="9092">
                  <c:v>47.959000000000003</c:v>
                </c:pt>
                <c:pt idx="9093">
                  <c:v>48.004000000000005</c:v>
                </c:pt>
                <c:pt idx="9094">
                  <c:v>48.004000000000005</c:v>
                </c:pt>
                <c:pt idx="9095">
                  <c:v>48.004000000000005</c:v>
                </c:pt>
                <c:pt idx="9096">
                  <c:v>48.004000000000005</c:v>
                </c:pt>
                <c:pt idx="9097">
                  <c:v>48.049000000000007</c:v>
                </c:pt>
                <c:pt idx="9098">
                  <c:v>48.049000000000007</c:v>
                </c:pt>
                <c:pt idx="9099">
                  <c:v>48.049000000000007</c:v>
                </c:pt>
                <c:pt idx="9100">
                  <c:v>48.094000000000001</c:v>
                </c:pt>
                <c:pt idx="9101">
                  <c:v>48.094000000000001</c:v>
                </c:pt>
                <c:pt idx="9102">
                  <c:v>48.094000000000001</c:v>
                </c:pt>
                <c:pt idx="9103">
                  <c:v>48.094000000000001</c:v>
                </c:pt>
                <c:pt idx="9104">
                  <c:v>48.137</c:v>
                </c:pt>
                <c:pt idx="9105">
                  <c:v>48.137</c:v>
                </c:pt>
                <c:pt idx="9106">
                  <c:v>48.137</c:v>
                </c:pt>
                <c:pt idx="9107">
                  <c:v>48.137</c:v>
                </c:pt>
                <c:pt idx="9108">
                  <c:v>48.182000000000002</c:v>
                </c:pt>
                <c:pt idx="9109">
                  <c:v>48.182000000000002</c:v>
                </c:pt>
                <c:pt idx="9110">
                  <c:v>48.182000000000002</c:v>
                </c:pt>
                <c:pt idx="9111">
                  <c:v>48.227000000000011</c:v>
                </c:pt>
                <c:pt idx="9112">
                  <c:v>48.227000000000011</c:v>
                </c:pt>
                <c:pt idx="9113">
                  <c:v>48.227000000000011</c:v>
                </c:pt>
                <c:pt idx="9114">
                  <c:v>48.227000000000011</c:v>
                </c:pt>
                <c:pt idx="9115">
                  <c:v>48.227000000000011</c:v>
                </c:pt>
                <c:pt idx="9116">
                  <c:v>48.272000000000013</c:v>
                </c:pt>
                <c:pt idx="9117">
                  <c:v>48.272000000000013</c:v>
                </c:pt>
                <c:pt idx="9118">
                  <c:v>48.272000000000013</c:v>
                </c:pt>
                <c:pt idx="9119">
                  <c:v>48.314999999999998</c:v>
                </c:pt>
                <c:pt idx="9120">
                  <c:v>48.314999999999998</c:v>
                </c:pt>
                <c:pt idx="9121">
                  <c:v>48.314999999999998</c:v>
                </c:pt>
                <c:pt idx="9122">
                  <c:v>48.314999999999998</c:v>
                </c:pt>
                <c:pt idx="9123">
                  <c:v>48.36</c:v>
                </c:pt>
                <c:pt idx="9124">
                  <c:v>48.36</c:v>
                </c:pt>
                <c:pt idx="9125">
                  <c:v>48.36</c:v>
                </c:pt>
                <c:pt idx="9126">
                  <c:v>48.36</c:v>
                </c:pt>
                <c:pt idx="9127">
                  <c:v>48.405000000000001</c:v>
                </c:pt>
                <c:pt idx="9128">
                  <c:v>48.405000000000001</c:v>
                </c:pt>
                <c:pt idx="9129">
                  <c:v>48.405000000000001</c:v>
                </c:pt>
                <c:pt idx="9130">
                  <c:v>48.405000000000001</c:v>
                </c:pt>
                <c:pt idx="9131">
                  <c:v>48.45</c:v>
                </c:pt>
                <c:pt idx="9132">
                  <c:v>48.45</c:v>
                </c:pt>
                <c:pt idx="9133">
                  <c:v>48.45</c:v>
                </c:pt>
                <c:pt idx="9134">
                  <c:v>48.45</c:v>
                </c:pt>
                <c:pt idx="9135">
                  <c:v>48.493000000000002</c:v>
                </c:pt>
                <c:pt idx="9136">
                  <c:v>48.493000000000002</c:v>
                </c:pt>
                <c:pt idx="9137">
                  <c:v>48.493000000000002</c:v>
                </c:pt>
                <c:pt idx="9138">
                  <c:v>48.493000000000002</c:v>
                </c:pt>
                <c:pt idx="9139">
                  <c:v>48.538000000000011</c:v>
                </c:pt>
                <c:pt idx="9140">
                  <c:v>48.538000000000011</c:v>
                </c:pt>
                <c:pt idx="9141">
                  <c:v>48.538000000000011</c:v>
                </c:pt>
                <c:pt idx="9142">
                  <c:v>48.538000000000011</c:v>
                </c:pt>
                <c:pt idx="9143">
                  <c:v>48.583000000000006</c:v>
                </c:pt>
                <c:pt idx="9144">
                  <c:v>48.583000000000006</c:v>
                </c:pt>
                <c:pt idx="9145">
                  <c:v>48.583000000000006</c:v>
                </c:pt>
                <c:pt idx="9146">
                  <c:v>48.628000000000014</c:v>
                </c:pt>
                <c:pt idx="9147">
                  <c:v>48.628000000000014</c:v>
                </c:pt>
                <c:pt idx="9148">
                  <c:v>48.628000000000014</c:v>
                </c:pt>
                <c:pt idx="9149">
                  <c:v>48.628000000000014</c:v>
                </c:pt>
                <c:pt idx="9150">
                  <c:v>48.628000000000014</c:v>
                </c:pt>
                <c:pt idx="9151">
                  <c:v>48.672000000000011</c:v>
                </c:pt>
                <c:pt idx="9152">
                  <c:v>48.672000000000011</c:v>
                </c:pt>
                <c:pt idx="9153">
                  <c:v>48.672000000000011</c:v>
                </c:pt>
                <c:pt idx="9154">
                  <c:v>48.717000000000006</c:v>
                </c:pt>
                <c:pt idx="9155">
                  <c:v>48.717000000000006</c:v>
                </c:pt>
                <c:pt idx="9156">
                  <c:v>48.717000000000006</c:v>
                </c:pt>
                <c:pt idx="9157">
                  <c:v>48.717000000000006</c:v>
                </c:pt>
                <c:pt idx="9158">
                  <c:v>48.717000000000006</c:v>
                </c:pt>
                <c:pt idx="9159">
                  <c:v>48.762000000000015</c:v>
                </c:pt>
                <c:pt idx="9160">
                  <c:v>48.762000000000015</c:v>
                </c:pt>
                <c:pt idx="9161">
                  <c:v>48.762000000000015</c:v>
                </c:pt>
                <c:pt idx="9162">
                  <c:v>48.805</c:v>
                </c:pt>
                <c:pt idx="9163">
                  <c:v>48.805</c:v>
                </c:pt>
                <c:pt idx="9164">
                  <c:v>48.805</c:v>
                </c:pt>
                <c:pt idx="9165">
                  <c:v>48.805</c:v>
                </c:pt>
                <c:pt idx="9166">
                  <c:v>48.85</c:v>
                </c:pt>
                <c:pt idx="9167">
                  <c:v>48.85</c:v>
                </c:pt>
                <c:pt idx="9168">
                  <c:v>48.85</c:v>
                </c:pt>
                <c:pt idx="9169">
                  <c:v>48.85</c:v>
                </c:pt>
                <c:pt idx="9170">
                  <c:v>48.85</c:v>
                </c:pt>
                <c:pt idx="9171">
                  <c:v>48.895000000000003</c:v>
                </c:pt>
                <c:pt idx="9172">
                  <c:v>48.895000000000003</c:v>
                </c:pt>
                <c:pt idx="9173">
                  <c:v>48.895000000000003</c:v>
                </c:pt>
                <c:pt idx="9174">
                  <c:v>48.895000000000003</c:v>
                </c:pt>
                <c:pt idx="9175">
                  <c:v>48.938000000000002</c:v>
                </c:pt>
                <c:pt idx="9176">
                  <c:v>48.938000000000002</c:v>
                </c:pt>
                <c:pt idx="9177">
                  <c:v>48.938000000000002</c:v>
                </c:pt>
                <c:pt idx="9178">
                  <c:v>48.938000000000002</c:v>
                </c:pt>
                <c:pt idx="9179">
                  <c:v>48.938000000000002</c:v>
                </c:pt>
                <c:pt idx="9180">
                  <c:v>48.983000000000004</c:v>
                </c:pt>
                <c:pt idx="9181">
                  <c:v>48.983000000000004</c:v>
                </c:pt>
                <c:pt idx="9182">
                  <c:v>48.983000000000004</c:v>
                </c:pt>
                <c:pt idx="9183">
                  <c:v>48.983000000000004</c:v>
                </c:pt>
                <c:pt idx="9184">
                  <c:v>49.028000000000013</c:v>
                </c:pt>
                <c:pt idx="9185">
                  <c:v>49.028000000000013</c:v>
                </c:pt>
                <c:pt idx="9186">
                  <c:v>49.028000000000013</c:v>
                </c:pt>
                <c:pt idx="9187">
                  <c:v>49.028000000000013</c:v>
                </c:pt>
                <c:pt idx="9188">
                  <c:v>49.073</c:v>
                </c:pt>
                <c:pt idx="9189">
                  <c:v>49.073</c:v>
                </c:pt>
                <c:pt idx="9190">
                  <c:v>49.073</c:v>
                </c:pt>
                <c:pt idx="9191">
                  <c:v>49.116</c:v>
                </c:pt>
                <c:pt idx="9192">
                  <c:v>49.116</c:v>
                </c:pt>
                <c:pt idx="9193">
                  <c:v>49.116</c:v>
                </c:pt>
                <c:pt idx="9194">
                  <c:v>49.161000000000001</c:v>
                </c:pt>
                <c:pt idx="9195">
                  <c:v>49.116</c:v>
                </c:pt>
                <c:pt idx="9196">
                  <c:v>49.161000000000001</c:v>
                </c:pt>
                <c:pt idx="9197">
                  <c:v>49.161000000000001</c:v>
                </c:pt>
                <c:pt idx="9198">
                  <c:v>49.161000000000001</c:v>
                </c:pt>
                <c:pt idx="9199">
                  <c:v>49.161000000000001</c:v>
                </c:pt>
                <c:pt idx="9200">
                  <c:v>49.204000000000001</c:v>
                </c:pt>
                <c:pt idx="9201">
                  <c:v>49.204000000000001</c:v>
                </c:pt>
                <c:pt idx="9202">
                  <c:v>49.204000000000001</c:v>
                </c:pt>
                <c:pt idx="9203">
                  <c:v>49.204000000000001</c:v>
                </c:pt>
                <c:pt idx="9204">
                  <c:v>49.249000000000002</c:v>
                </c:pt>
                <c:pt idx="9205">
                  <c:v>49.249000000000002</c:v>
                </c:pt>
                <c:pt idx="9206">
                  <c:v>49.249000000000002</c:v>
                </c:pt>
                <c:pt idx="9207">
                  <c:v>49.249000000000002</c:v>
                </c:pt>
                <c:pt idx="9208">
                  <c:v>49.249000000000002</c:v>
                </c:pt>
                <c:pt idx="9209">
                  <c:v>49.294000000000011</c:v>
                </c:pt>
                <c:pt idx="9210">
                  <c:v>49.294000000000011</c:v>
                </c:pt>
                <c:pt idx="9211">
                  <c:v>49.294000000000011</c:v>
                </c:pt>
                <c:pt idx="9212">
                  <c:v>49.338000000000001</c:v>
                </c:pt>
                <c:pt idx="9213">
                  <c:v>49.338000000000001</c:v>
                </c:pt>
                <c:pt idx="9214">
                  <c:v>49.338000000000001</c:v>
                </c:pt>
                <c:pt idx="9215">
                  <c:v>49.338000000000001</c:v>
                </c:pt>
                <c:pt idx="9216">
                  <c:v>49.383000000000003</c:v>
                </c:pt>
                <c:pt idx="9217">
                  <c:v>49.383000000000003</c:v>
                </c:pt>
                <c:pt idx="9218">
                  <c:v>49.383000000000003</c:v>
                </c:pt>
                <c:pt idx="9219">
                  <c:v>49.383000000000003</c:v>
                </c:pt>
                <c:pt idx="9220">
                  <c:v>49.428000000000011</c:v>
                </c:pt>
                <c:pt idx="9221">
                  <c:v>49.428000000000011</c:v>
                </c:pt>
                <c:pt idx="9222">
                  <c:v>49.471000000000004</c:v>
                </c:pt>
                <c:pt idx="9223">
                  <c:v>49.471000000000004</c:v>
                </c:pt>
                <c:pt idx="9224">
                  <c:v>49.471000000000004</c:v>
                </c:pt>
                <c:pt idx="9225">
                  <c:v>49.471000000000004</c:v>
                </c:pt>
                <c:pt idx="9226">
                  <c:v>49.471000000000004</c:v>
                </c:pt>
                <c:pt idx="9227">
                  <c:v>49.471000000000004</c:v>
                </c:pt>
                <c:pt idx="9228">
                  <c:v>49.516000000000005</c:v>
                </c:pt>
                <c:pt idx="9229">
                  <c:v>49.516000000000005</c:v>
                </c:pt>
                <c:pt idx="9230">
                  <c:v>49.516000000000005</c:v>
                </c:pt>
                <c:pt idx="9231">
                  <c:v>49.516000000000005</c:v>
                </c:pt>
                <c:pt idx="9232">
                  <c:v>49.561</c:v>
                </c:pt>
                <c:pt idx="9233">
                  <c:v>49.561</c:v>
                </c:pt>
                <c:pt idx="9234">
                  <c:v>49.561</c:v>
                </c:pt>
                <c:pt idx="9235">
                  <c:v>49.561</c:v>
                </c:pt>
                <c:pt idx="9236">
                  <c:v>49.604000000000006</c:v>
                </c:pt>
                <c:pt idx="9237">
                  <c:v>49.604000000000006</c:v>
                </c:pt>
                <c:pt idx="9238">
                  <c:v>49.604000000000006</c:v>
                </c:pt>
                <c:pt idx="9239">
                  <c:v>49.604000000000006</c:v>
                </c:pt>
                <c:pt idx="9240">
                  <c:v>49.649000000000001</c:v>
                </c:pt>
                <c:pt idx="9241">
                  <c:v>49.649000000000001</c:v>
                </c:pt>
                <c:pt idx="9242">
                  <c:v>49.649000000000001</c:v>
                </c:pt>
                <c:pt idx="9243">
                  <c:v>49.649000000000001</c:v>
                </c:pt>
                <c:pt idx="9244">
                  <c:v>49.649000000000001</c:v>
                </c:pt>
                <c:pt idx="9245">
                  <c:v>49.692000000000014</c:v>
                </c:pt>
                <c:pt idx="9246">
                  <c:v>49.692000000000014</c:v>
                </c:pt>
                <c:pt idx="9247">
                  <c:v>49.692000000000014</c:v>
                </c:pt>
                <c:pt idx="9248">
                  <c:v>49.737000000000002</c:v>
                </c:pt>
                <c:pt idx="9249">
                  <c:v>49.737000000000002</c:v>
                </c:pt>
                <c:pt idx="9250">
                  <c:v>49.737000000000002</c:v>
                </c:pt>
                <c:pt idx="9251">
                  <c:v>49.737000000000002</c:v>
                </c:pt>
                <c:pt idx="9252">
                  <c:v>49.737000000000002</c:v>
                </c:pt>
                <c:pt idx="9253">
                  <c:v>49.782000000000011</c:v>
                </c:pt>
                <c:pt idx="9254">
                  <c:v>49.782000000000011</c:v>
                </c:pt>
                <c:pt idx="9255">
                  <c:v>49.782000000000011</c:v>
                </c:pt>
                <c:pt idx="9256">
                  <c:v>49.782000000000011</c:v>
                </c:pt>
                <c:pt idx="9257">
                  <c:v>49.825000000000003</c:v>
                </c:pt>
                <c:pt idx="9258">
                  <c:v>49.825000000000003</c:v>
                </c:pt>
                <c:pt idx="9259">
                  <c:v>49.825000000000003</c:v>
                </c:pt>
                <c:pt idx="9260">
                  <c:v>49.825000000000003</c:v>
                </c:pt>
                <c:pt idx="9261">
                  <c:v>49.825000000000003</c:v>
                </c:pt>
                <c:pt idx="9262">
                  <c:v>49.87</c:v>
                </c:pt>
                <c:pt idx="9263">
                  <c:v>49.87</c:v>
                </c:pt>
                <c:pt idx="9264">
                  <c:v>49.87</c:v>
                </c:pt>
                <c:pt idx="9265">
                  <c:v>49.87</c:v>
                </c:pt>
                <c:pt idx="9266">
                  <c:v>49.914000000000001</c:v>
                </c:pt>
                <c:pt idx="9267">
                  <c:v>49.914000000000001</c:v>
                </c:pt>
                <c:pt idx="9268">
                  <c:v>49.914000000000001</c:v>
                </c:pt>
                <c:pt idx="9269">
                  <c:v>49.914000000000001</c:v>
                </c:pt>
                <c:pt idx="9270">
                  <c:v>49.959000000000003</c:v>
                </c:pt>
                <c:pt idx="9271">
                  <c:v>49.959000000000003</c:v>
                </c:pt>
                <c:pt idx="9272">
                  <c:v>49.959000000000003</c:v>
                </c:pt>
                <c:pt idx="9273">
                  <c:v>49.959000000000003</c:v>
                </c:pt>
                <c:pt idx="9274">
                  <c:v>50.002000000000002</c:v>
                </c:pt>
                <c:pt idx="9275">
                  <c:v>50.002000000000002</c:v>
                </c:pt>
                <c:pt idx="9276">
                  <c:v>50.002000000000002</c:v>
                </c:pt>
                <c:pt idx="9277">
                  <c:v>50.002000000000002</c:v>
                </c:pt>
                <c:pt idx="9278">
                  <c:v>50.047000000000004</c:v>
                </c:pt>
                <c:pt idx="9279">
                  <c:v>50.047000000000004</c:v>
                </c:pt>
                <c:pt idx="9280">
                  <c:v>50.047000000000004</c:v>
                </c:pt>
                <c:pt idx="9281">
                  <c:v>50.047000000000004</c:v>
                </c:pt>
                <c:pt idx="9282">
                  <c:v>50.047000000000004</c:v>
                </c:pt>
                <c:pt idx="9283">
                  <c:v>50.092000000000013</c:v>
                </c:pt>
                <c:pt idx="9284">
                  <c:v>50.092000000000013</c:v>
                </c:pt>
                <c:pt idx="9285">
                  <c:v>50.092000000000013</c:v>
                </c:pt>
                <c:pt idx="9286">
                  <c:v>50.092000000000013</c:v>
                </c:pt>
                <c:pt idx="9287">
                  <c:v>50.092000000000013</c:v>
                </c:pt>
                <c:pt idx="9288">
                  <c:v>50.135000000000012</c:v>
                </c:pt>
                <c:pt idx="9289">
                  <c:v>50.135000000000012</c:v>
                </c:pt>
                <c:pt idx="9290">
                  <c:v>50.135000000000012</c:v>
                </c:pt>
                <c:pt idx="9291">
                  <c:v>50.18</c:v>
                </c:pt>
                <c:pt idx="9292">
                  <c:v>50.18</c:v>
                </c:pt>
                <c:pt idx="9293">
                  <c:v>50.18</c:v>
                </c:pt>
                <c:pt idx="9294">
                  <c:v>50.18</c:v>
                </c:pt>
                <c:pt idx="9295">
                  <c:v>50.18</c:v>
                </c:pt>
                <c:pt idx="9296">
                  <c:v>50.18</c:v>
                </c:pt>
                <c:pt idx="9297">
                  <c:v>50.223000000000013</c:v>
                </c:pt>
                <c:pt idx="9298">
                  <c:v>50.223000000000013</c:v>
                </c:pt>
                <c:pt idx="9299">
                  <c:v>50.223000000000013</c:v>
                </c:pt>
                <c:pt idx="9300">
                  <c:v>50.268000000000015</c:v>
                </c:pt>
                <c:pt idx="9301">
                  <c:v>50.268000000000015</c:v>
                </c:pt>
                <c:pt idx="9302">
                  <c:v>50.268000000000015</c:v>
                </c:pt>
                <c:pt idx="9303">
                  <c:v>50.268000000000015</c:v>
                </c:pt>
                <c:pt idx="9304">
                  <c:v>50.268000000000015</c:v>
                </c:pt>
                <c:pt idx="9305">
                  <c:v>50.310999999999993</c:v>
                </c:pt>
                <c:pt idx="9306">
                  <c:v>50.310999999999993</c:v>
                </c:pt>
                <c:pt idx="9307">
                  <c:v>50.310999999999993</c:v>
                </c:pt>
                <c:pt idx="9308">
                  <c:v>50.310999999999993</c:v>
                </c:pt>
                <c:pt idx="9309">
                  <c:v>50.310999999999993</c:v>
                </c:pt>
                <c:pt idx="9310">
                  <c:v>50.356000000000002</c:v>
                </c:pt>
                <c:pt idx="9311">
                  <c:v>50.356000000000002</c:v>
                </c:pt>
                <c:pt idx="9312">
                  <c:v>50.356000000000002</c:v>
                </c:pt>
                <c:pt idx="9313">
                  <c:v>50.356000000000002</c:v>
                </c:pt>
                <c:pt idx="9314">
                  <c:v>50.4</c:v>
                </c:pt>
                <c:pt idx="9315">
                  <c:v>50.4</c:v>
                </c:pt>
                <c:pt idx="9316">
                  <c:v>50.4</c:v>
                </c:pt>
                <c:pt idx="9317">
                  <c:v>50.4</c:v>
                </c:pt>
                <c:pt idx="9318">
                  <c:v>50.445</c:v>
                </c:pt>
                <c:pt idx="9319">
                  <c:v>50.445</c:v>
                </c:pt>
                <c:pt idx="9320">
                  <c:v>50.445</c:v>
                </c:pt>
                <c:pt idx="9321">
                  <c:v>50.445</c:v>
                </c:pt>
                <c:pt idx="9322">
                  <c:v>50.488</c:v>
                </c:pt>
                <c:pt idx="9323">
                  <c:v>50.445</c:v>
                </c:pt>
                <c:pt idx="9324">
                  <c:v>50.488</c:v>
                </c:pt>
                <c:pt idx="9325">
                  <c:v>50.488</c:v>
                </c:pt>
                <c:pt idx="9326">
                  <c:v>50.488</c:v>
                </c:pt>
                <c:pt idx="9327">
                  <c:v>50.488</c:v>
                </c:pt>
                <c:pt idx="9328">
                  <c:v>50.533000000000001</c:v>
                </c:pt>
                <c:pt idx="9329">
                  <c:v>50.533000000000001</c:v>
                </c:pt>
                <c:pt idx="9330">
                  <c:v>50.533000000000001</c:v>
                </c:pt>
                <c:pt idx="9331">
                  <c:v>50.533000000000001</c:v>
                </c:pt>
                <c:pt idx="9332">
                  <c:v>50.576000000000001</c:v>
                </c:pt>
                <c:pt idx="9333">
                  <c:v>50.576000000000001</c:v>
                </c:pt>
                <c:pt idx="9334">
                  <c:v>50.576000000000001</c:v>
                </c:pt>
                <c:pt idx="9335">
                  <c:v>50.576000000000001</c:v>
                </c:pt>
                <c:pt idx="9336">
                  <c:v>50.621000000000002</c:v>
                </c:pt>
                <c:pt idx="9337">
                  <c:v>50.621000000000002</c:v>
                </c:pt>
                <c:pt idx="9338">
                  <c:v>50.621000000000002</c:v>
                </c:pt>
                <c:pt idx="9339">
                  <c:v>50.621000000000002</c:v>
                </c:pt>
                <c:pt idx="9340">
                  <c:v>50.621000000000002</c:v>
                </c:pt>
                <c:pt idx="9341">
                  <c:v>50.664000000000001</c:v>
                </c:pt>
                <c:pt idx="9342">
                  <c:v>50.664000000000001</c:v>
                </c:pt>
                <c:pt idx="9343">
                  <c:v>50.664000000000001</c:v>
                </c:pt>
                <c:pt idx="9344">
                  <c:v>50.664000000000001</c:v>
                </c:pt>
                <c:pt idx="9345">
                  <c:v>50.664000000000001</c:v>
                </c:pt>
                <c:pt idx="9346">
                  <c:v>50.709000000000003</c:v>
                </c:pt>
                <c:pt idx="9347">
                  <c:v>50.709000000000003</c:v>
                </c:pt>
                <c:pt idx="9348">
                  <c:v>50.709000000000003</c:v>
                </c:pt>
                <c:pt idx="9349">
                  <c:v>50.709000000000003</c:v>
                </c:pt>
                <c:pt idx="9350">
                  <c:v>50.752000000000002</c:v>
                </c:pt>
                <c:pt idx="9351">
                  <c:v>50.752000000000002</c:v>
                </c:pt>
                <c:pt idx="9352">
                  <c:v>50.752000000000002</c:v>
                </c:pt>
                <c:pt idx="9353">
                  <c:v>50.752000000000002</c:v>
                </c:pt>
                <c:pt idx="9354">
                  <c:v>50.752000000000002</c:v>
                </c:pt>
                <c:pt idx="9355">
                  <c:v>50.797000000000011</c:v>
                </c:pt>
                <c:pt idx="9356">
                  <c:v>50.797000000000011</c:v>
                </c:pt>
                <c:pt idx="9357">
                  <c:v>50.797000000000011</c:v>
                </c:pt>
                <c:pt idx="9358">
                  <c:v>50.797000000000011</c:v>
                </c:pt>
                <c:pt idx="9359">
                  <c:v>50.797000000000011</c:v>
                </c:pt>
                <c:pt idx="9360">
                  <c:v>50.841000000000001</c:v>
                </c:pt>
                <c:pt idx="9361">
                  <c:v>50.841000000000001</c:v>
                </c:pt>
                <c:pt idx="9362">
                  <c:v>50.841000000000001</c:v>
                </c:pt>
                <c:pt idx="9363">
                  <c:v>50.841000000000001</c:v>
                </c:pt>
                <c:pt idx="9364">
                  <c:v>50.886000000000003</c:v>
                </c:pt>
                <c:pt idx="9365">
                  <c:v>50.886000000000003</c:v>
                </c:pt>
                <c:pt idx="9366">
                  <c:v>50.886000000000003</c:v>
                </c:pt>
                <c:pt idx="9367">
                  <c:v>50.886000000000003</c:v>
                </c:pt>
                <c:pt idx="9368">
                  <c:v>50.929000000000002</c:v>
                </c:pt>
                <c:pt idx="9369">
                  <c:v>50.929000000000002</c:v>
                </c:pt>
                <c:pt idx="9370">
                  <c:v>50.929000000000002</c:v>
                </c:pt>
                <c:pt idx="9371">
                  <c:v>50.929000000000002</c:v>
                </c:pt>
                <c:pt idx="9372">
                  <c:v>50.929000000000002</c:v>
                </c:pt>
                <c:pt idx="9373">
                  <c:v>50.974000000000004</c:v>
                </c:pt>
                <c:pt idx="9374">
                  <c:v>50.974000000000004</c:v>
                </c:pt>
                <c:pt idx="9375">
                  <c:v>50.974000000000004</c:v>
                </c:pt>
                <c:pt idx="9376">
                  <c:v>50.974000000000004</c:v>
                </c:pt>
                <c:pt idx="9377">
                  <c:v>50.974000000000004</c:v>
                </c:pt>
                <c:pt idx="9378">
                  <c:v>51.017000000000003</c:v>
                </c:pt>
                <c:pt idx="9379">
                  <c:v>51.017000000000003</c:v>
                </c:pt>
                <c:pt idx="9380">
                  <c:v>51.017000000000003</c:v>
                </c:pt>
                <c:pt idx="9381">
                  <c:v>51.017000000000003</c:v>
                </c:pt>
                <c:pt idx="9382">
                  <c:v>51.062000000000012</c:v>
                </c:pt>
                <c:pt idx="9383">
                  <c:v>51.062000000000012</c:v>
                </c:pt>
                <c:pt idx="9384">
                  <c:v>51.062000000000012</c:v>
                </c:pt>
                <c:pt idx="9385">
                  <c:v>51.062000000000012</c:v>
                </c:pt>
                <c:pt idx="9386">
                  <c:v>51.105000000000011</c:v>
                </c:pt>
                <c:pt idx="9387">
                  <c:v>51.105000000000011</c:v>
                </c:pt>
                <c:pt idx="9388">
                  <c:v>51.105000000000011</c:v>
                </c:pt>
                <c:pt idx="9389">
                  <c:v>51.105000000000011</c:v>
                </c:pt>
                <c:pt idx="9390">
                  <c:v>51.105000000000011</c:v>
                </c:pt>
                <c:pt idx="9391">
                  <c:v>51.105000000000011</c:v>
                </c:pt>
                <c:pt idx="9392">
                  <c:v>51.148000000000003</c:v>
                </c:pt>
                <c:pt idx="9393">
                  <c:v>51.148000000000003</c:v>
                </c:pt>
                <c:pt idx="9394">
                  <c:v>51.148000000000003</c:v>
                </c:pt>
                <c:pt idx="9395">
                  <c:v>51.148000000000003</c:v>
                </c:pt>
                <c:pt idx="9396">
                  <c:v>51.193000000000012</c:v>
                </c:pt>
                <c:pt idx="9397">
                  <c:v>51.193000000000012</c:v>
                </c:pt>
                <c:pt idx="9398">
                  <c:v>51.193000000000012</c:v>
                </c:pt>
                <c:pt idx="9399">
                  <c:v>51.193000000000012</c:v>
                </c:pt>
                <c:pt idx="9400">
                  <c:v>51.193000000000012</c:v>
                </c:pt>
                <c:pt idx="9401">
                  <c:v>51.237000000000002</c:v>
                </c:pt>
                <c:pt idx="9402">
                  <c:v>51.237000000000002</c:v>
                </c:pt>
                <c:pt idx="9403">
                  <c:v>51.237000000000002</c:v>
                </c:pt>
                <c:pt idx="9404">
                  <c:v>51.237000000000002</c:v>
                </c:pt>
                <c:pt idx="9405">
                  <c:v>51.237000000000002</c:v>
                </c:pt>
                <c:pt idx="9406">
                  <c:v>51.282000000000011</c:v>
                </c:pt>
                <c:pt idx="9407">
                  <c:v>51.282000000000011</c:v>
                </c:pt>
                <c:pt idx="9408">
                  <c:v>51.282000000000011</c:v>
                </c:pt>
                <c:pt idx="9409">
                  <c:v>51.282000000000011</c:v>
                </c:pt>
                <c:pt idx="9410">
                  <c:v>51.325000000000003</c:v>
                </c:pt>
                <c:pt idx="9411">
                  <c:v>51.325000000000003</c:v>
                </c:pt>
                <c:pt idx="9412">
                  <c:v>51.325000000000003</c:v>
                </c:pt>
                <c:pt idx="9413">
                  <c:v>51.325000000000003</c:v>
                </c:pt>
                <c:pt idx="9414">
                  <c:v>51.325000000000003</c:v>
                </c:pt>
                <c:pt idx="9415">
                  <c:v>51.325000000000003</c:v>
                </c:pt>
                <c:pt idx="9416">
                  <c:v>51.37</c:v>
                </c:pt>
                <c:pt idx="9417">
                  <c:v>51.37</c:v>
                </c:pt>
                <c:pt idx="9418">
                  <c:v>51.37</c:v>
                </c:pt>
                <c:pt idx="9419">
                  <c:v>51.37</c:v>
                </c:pt>
                <c:pt idx="9420">
                  <c:v>51.413000000000004</c:v>
                </c:pt>
                <c:pt idx="9421">
                  <c:v>51.413000000000004</c:v>
                </c:pt>
                <c:pt idx="9422">
                  <c:v>51.413000000000004</c:v>
                </c:pt>
                <c:pt idx="9423">
                  <c:v>51.413000000000004</c:v>
                </c:pt>
                <c:pt idx="9424">
                  <c:v>51.457999999999998</c:v>
                </c:pt>
                <c:pt idx="9425">
                  <c:v>51.457999999999998</c:v>
                </c:pt>
                <c:pt idx="9426">
                  <c:v>51.457999999999998</c:v>
                </c:pt>
                <c:pt idx="9427">
                  <c:v>51.457999999999998</c:v>
                </c:pt>
                <c:pt idx="9428">
                  <c:v>51.457999999999998</c:v>
                </c:pt>
                <c:pt idx="9429">
                  <c:v>51.457999999999998</c:v>
                </c:pt>
                <c:pt idx="9430">
                  <c:v>51.501000000000005</c:v>
                </c:pt>
                <c:pt idx="9431">
                  <c:v>51.501000000000005</c:v>
                </c:pt>
                <c:pt idx="9432">
                  <c:v>51.501000000000005</c:v>
                </c:pt>
                <c:pt idx="9433">
                  <c:v>51.501000000000005</c:v>
                </c:pt>
                <c:pt idx="9434">
                  <c:v>51.501000000000005</c:v>
                </c:pt>
                <c:pt idx="9435">
                  <c:v>51.544000000000004</c:v>
                </c:pt>
                <c:pt idx="9436">
                  <c:v>51.544000000000004</c:v>
                </c:pt>
                <c:pt idx="9437">
                  <c:v>51.544000000000004</c:v>
                </c:pt>
                <c:pt idx="9438">
                  <c:v>51.544000000000004</c:v>
                </c:pt>
                <c:pt idx="9439">
                  <c:v>51.589000000000006</c:v>
                </c:pt>
                <c:pt idx="9440">
                  <c:v>51.589000000000006</c:v>
                </c:pt>
                <c:pt idx="9441">
                  <c:v>51.589000000000006</c:v>
                </c:pt>
                <c:pt idx="9442">
                  <c:v>51.589000000000006</c:v>
                </c:pt>
                <c:pt idx="9443">
                  <c:v>51.589000000000006</c:v>
                </c:pt>
                <c:pt idx="9444">
                  <c:v>51.589000000000006</c:v>
                </c:pt>
                <c:pt idx="9445">
                  <c:v>51.633000000000003</c:v>
                </c:pt>
                <c:pt idx="9446">
                  <c:v>51.633000000000003</c:v>
                </c:pt>
                <c:pt idx="9447">
                  <c:v>51.633000000000003</c:v>
                </c:pt>
                <c:pt idx="9448">
                  <c:v>51.633000000000003</c:v>
                </c:pt>
                <c:pt idx="9449">
                  <c:v>51.678000000000011</c:v>
                </c:pt>
                <c:pt idx="9450">
                  <c:v>51.678000000000011</c:v>
                </c:pt>
                <c:pt idx="9451">
                  <c:v>51.678000000000011</c:v>
                </c:pt>
                <c:pt idx="9452">
                  <c:v>51.678000000000011</c:v>
                </c:pt>
                <c:pt idx="9453">
                  <c:v>51.678000000000011</c:v>
                </c:pt>
                <c:pt idx="9454">
                  <c:v>51.721000000000011</c:v>
                </c:pt>
                <c:pt idx="9455">
                  <c:v>51.721000000000011</c:v>
                </c:pt>
                <c:pt idx="9456">
                  <c:v>51.721000000000011</c:v>
                </c:pt>
                <c:pt idx="9457">
                  <c:v>51.721000000000011</c:v>
                </c:pt>
                <c:pt idx="9458">
                  <c:v>51.721000000000011</c:v>
                </c:pt>
                <c:pt idx="9459">
                  <c:v>51.721000000000011</c:v>
                </c:pt>
                <c:pt idx="9460">
                  <c:v>51.764000000000003</c:v>
                </c:pt>
                <c:pt idx="9461">
                  <c:v>51.764000000000003</c:v>
                </c:pt>
                <c:pt idx="9462">
                  <c:v>51.764000000000003</c:v>
                </c:pt>
                <c:pt idx="9463">
                  <c:v>51.764000000000003</c:v>
                </c:pt>
                <c:pt idx="9464">
                  <c:v>51.809000000000005</c:v>
                </c:pt>
                <c:pt idx="9465">
                  <c:v>51.809000000000005</c:v>
                </c:pt>
                <c:pt idx="9466">
                  <c:v>51.809000000000005</c:v>
                </c:pt>
                <c:pt idx="9467">
                  <c:v>51.809000000000005</c:v>
                </c:pt>
                <c:pt idx="9468">
                  <c:v>51.809000000000005</c:v>
                </c:pt>
                <c:pt idx="9469">
                  <c:v>51.809000000000005</c:v>
                </c:pt>
                <c:pt idx="9470">
                  <c:v>51.851999999999997</c:v>
                </c:pt>
                <c:pt idx="9471">
                  <c:v>51.851999999999997</c:v>
                </c:pt>
                <c:pt idx="9472">
                  <c:v>51.851999999999997</c:v>
                </c:pt>
                <c:pt idx="9473">
                  <c:v>51.851999999999997</c:v>
                </c:pt>
                <c:pt idx="9474">
                  <c:v>51.851999999999997</c:v>
                </c:pt>
                <c:pt idx="9475">
                  <c:v>51.895000000000003</c:v>
                </c:pt>
                <c:pt idx="9476">
                  <c:v>51.895000000000003</c:v>
                </c:pt>
                <c:pt idx="9477">
                  <c:v>51.895000000000003</c:v>
                </c:pt>
                <c:pt idx="9478">
                  <c:v>51.895000000000003</c:v>
                </c:pt>
                <c:pt idx="9479">
                  <c:v>51.895000000000003</c:v>
                </c:pt>
                <c:pt idx="9480">
                  <c:v>51.94</c:v>
                </c:pt>
                <c:pt idx="9481">
                  <c:v>51.94</c:v>
                </c:pt>
                <c:pt idx="9482">
                  <c:v>51.94</c:v>
                </c:pt>
                <c:pt idx="9483">
                  <c:v>51.94</c:v>
                </c:pt>
                <c:pt idx="9484">
                  <c:v>51.94</c:v>
                </c:pt>
                <c:pt idx="9485">
                  <c:v>51.984000000000002</c:v>
                </c:pt>
                <c:pt idx="9486">
                  <c:v>51.984000000000002</c:v>
                </c:pt>
                <c:pt idx="9487">
                  <c:v>51.984000000000002</c:v>
                </c:pt>
                <c:pt idx="9488">
                  <c:v>51.984000000000002</c:v>
                </c:pt>
                <c:pt idx="9489">
                  <c:v>52.029000000000003</c:v>
                </c:pt>
                <c:pt idx="9490">
                  <c:v>52.029000000000003</c:v>
                </c:pt>
                <c:pt idx="9491">
                  <c:v>52.029000000000003</c:v>
                </c:pt>
                <c:pt idx="9492">
                  <c:v>52.029000000000003</c:v>
                </c:pt>
                <c:pt idx="9493">
                  <c:v>52.029000000000003</c:v>
                </c:pt>
                <c:pt idx="9494">
                  <c:v>52.072000000000003</c:v>
                </c:pt>
                <c:pt idx="9495">
                  <c:v>52.072000000000003</c:v>
                </c:pt>
                <c:pt idx="9496">
                  <c:v>52.072000000000003</c:v>
                </c:pt>
                <c:pt idx="9497">
                  <c:v>52.072000000000003</c:v>
                </c:pt>
                <c:pt idx="9498">
                  <c:v>52.072000000000003</c:v>
                </c:pt>
                <c:pt idx="9499">
                  <c:v>52.115000000000002</c:v>
                </c:pt>
                <c:pt idx="9500">
                  <c:v>52.115000000000002</c:v>
                </c:pt>
                <c:pt idx="9501">
                  <c:v>52.115000000000002</c:v>
                </c:pt>
                <c:pt idx="9502">
                  <c:v>52.115000000000002</c:v>
                </c:pt>
                <c:pt idx="9503">
                  <c:v>52.115000000000002</c:v>
                </c:pt>
                <c:pt idx="9504">
                  <c:v>52.160000000000011</c:v>
                </c:pt>
                <c:pt idx="9505">
                  <c:v>52.160000000000011</c:v>
                </c:pt>
                <c:pt idx="9506">
                  <c:v>52.160000000000011</c:v>
                </c:pt>
                <c:pt idx="9507">
                  <c:v>52.160000000000011</c:v>
                </c:pt>
                <c:pt idx="9508">
                  <c:v>52.160000000000011</c:v>
                </c:pt>
                <c:pt idx="9509">
                  <c:v>52.203000000000003</c:v>
                </c:pt>
                <c:pt idx="9510">
                  <c:v>52.203000000000003</c:v>
                </c:pt>
                <c:pt idx="9511">
                  <c:v>52.203000000000003</c:v>
                </c:pt>
                <c:pt idx="9512">
                  <c:v>52.203000000000003</c:v>
                </c:pt>
                <c:pt idx="9513">
                  <c:v>52.203000000000003</c:v>
                </c:pt>
                <c:pt idx="9514">
                  <c:v>52.246000000000002</c:v>
                </c:pt>
                <c:pt idx="9515">
                  <c:v>52.246000000000002</c:v>
                </c:pt>
                <c:pt idx="9516">
                  <c:v>52.246000000000002</c:v>
                </c:pt>
                <c:pt idx="9517">
                  <c:v>52.246000000000002</c:v>
                </c:pt>
                <c:pt idx="9518">
                  <c:v>52.291000000000011</c:v>
                </c:pt>
                <c:pt idx="9519">
                  <c:v>52.246000000000002</c:v>
                </c:pt>
                <c:pt idx="9520">
                  <c:v>52.291000000000011</c:v>
                </c:pt>
                <c:pt idx="9521">
                  <c:v>52.291000000000011</c:v>
                </c:pt>
                <c:pt idx="9522">
                  <c:v>52.291000000000011</c:v>
                </c:pt>
                <c:pt idx="9523">
                  <c:v>52.335000000000001</c:v>
                </c:pt>
                <c:pt idx="9524">
                  <c:v>52.335000000000001</c:v>
                </c:pt>
                <c:pt idx="9525">
                  <c:v>52.335000000000001</c:v>
                </c:pt>
                <c:pt idx="9526">
                  <c:v>52.335000000000001</c:v>
                </c:pt>
                <c:pt idx="9527">
                  <c:v>52.335000000000001</c:v>
                </c:pt>
                <c:pt idx="9528">
                  <c:v>52.335000000000001</c:v>
                </c:pt>
                <c:pt idx="9529">
                  <c:v>52.378</c:v>
                </c:pt>
                <c:pt idx="9530">
                  <c:v>52.378</c:v>
                </c:pt>
                <c:pt idx="9531">
                  <c:v>52.378</c:v>
                </c:pt>
                <c:pt idx="9532">
                  <c:v>52.378</c:v>
                </c:pt>
                <c:pt idx="9533">
                  <c:v>52.378</c:v>
                </c:pt>
                <c:pt idx="9534">
                  <c:v>52.423000000000002</c:v>
                </c:pt>
                <c:pt idx="9535">
                  <c:v>52.423000000000002</c:v>
                </c:pt>
                <c:pt idx="9536">
                  <c:v>52.423000000000002</c:v>
                </c:pt>
                <c:pt idx="9537">
                  <c:v>52.423000000000002</c:v>
                </c:pt>
                <c:pt idx="9538">
                  <c:v>52.423000000000002</c:v>
                </c:pt>
                <c:pt idx="9539">
                  <c:v>52.423000000000002</c:v>
                </c:pt>
                <c:pt idx="9540">
                  <c:v>52.466000000000001</c:v>
                </c:pt>
                <c:pt idx="9541">
                  <c:v>52.466000000000001</c:v>
                </c:pt>
                <c:pt idx="9542">
                  <c:v>52.466000000000001</c:v>
                </c:pt>
                <c:pt idx="9543">
                  <c:v>52.466000000000001</c:v>
                </c:pt>
                <c:pt idx="9544">
                  <c:v>52.466000000000001</c:v>
                </c:pt>
                <c:pt idx="9545">
                  <c:v>52.509</c:v>
                </c:pt>
                <c:pt idx="9546">
                  <c:v>52.509</c:v>
                </c:pt>
                <c:pt idx="9547">
                  <c:v>52.509</c:v>
                </c:pt>
                <c:pt idx="9548">
                  <c:v>52.509</c:v>
                </c:pt>
                <c:pt idx="9549">
                  <c:v>52.509</c:v>
                </c:pt>
                <c:pt idx="9550">
                  <c:v>52.509</c:v>
                </c:pt>
                <c:pt idx="9551">
                  <c:v>52.554000000000002</c:v>
                </c:pt>
                <c:pt idx="9552">
                  <c:v>52.554000000000002</c:v>
                </c:pt>
                <c:pt idx="9553">
                  <c:v>52.554000000000002</c:v>
                </c:pt>
                <c:pt idx="9554">
                  <c:v>52.554000000000002</c:v>
                </c:pt>
                <c:pt idx="9555">
                  <c:v>52.554000000000002</c:v>
                </c:pt>
                <c:pt idx="9556">
                  <c:v>52.597000000000001</c:v>
                </c:pt>
                <c:pt idx="9557">
                  <c:v>52.597000000000001</c:v>
                </c:pt>
                <c:pt idx="9558">
                  <c:v>52.597000000000001</c:v>
                </c:pt>
                <c:pt idx="9559">
                  <c:v>52.597000000000001</c:v>
                </c:pt>
                <c:pt idx="9560">
                  <c:v>52.597000000000001</c:v>
                </c:pt>
                <c:pt idx="9561">
                  <c:v>52.597000000000001</c:v>
                </c:pt>
                <c:pt idx="9562">
                  <c:v>52.641000000000005</c:v>
                </c:pt>
                <c:pt idx="9563">
                  <c:v>52.641000000000005</c:v>
                </c:pt>
                <c:pt idx="9564">
                  <c:v>52.641000000000005</c:v>
                </c:pt>
                <c:pt idx="9565">
                  <c:v>52.641000000000005</c:v>
                </c:pt>
                <c:pt idx="9566">
                  <c:v>52.686</c:v>
                </c:pt>
                <c:pt idx="9567">
                  <c:v>52.686</c:v>
                </c:pt>
                <c:pt idx="9568">
                  <c:v>52.686</c:v>
                </c:pt>
                <c:pt idx="9569">
                  <c:v>52.686</c:v>
                </c:pt>
                <c:pt idx="9570">
                  <c:v>52.686</c:v>
                </c:pt>
                <c:pt idx="9571">
                  <c:v>52.686</c:v>
                </c:pt>
                <c:pt idx="9572">
                  <c:v>52.729000000000013</c:v>
                </c:pt>
                <c:pt idx="9573">
                  <c:v>52.729000000000013</c:v>
                </c:pt>
                <c:pt idx="9574">
                  <c:v>52.729000000000013</c:v>
                </c:pt>
                <c:pt idx="9575">
                  <c:v>52.729000000000013</c:v>
                </c:pt>
                <c:pt idx="9576">
                  <c:v>52.772000000000013</c:v>
                </c:pt>
                <c:pt idx="9577">
                  <c:v>52.772000000000013</c:v>
                </c:pt>
                <c:pt idx="9578">
                  <c:v>52.772000000000013</c:v>
                </c:pt>
                <c:pt idx="9579">
                  <c:v>52.772000000000013</c:v>
                </c:pt>
                <c:pt idx="9580">
                  <c:v>52.772000000000013</c:v>
                </c:pt>
                <c:pt idx="9581">
                  <c:v>52.772000000000013</c:v>
                </c:pt>
                <c:pt idx="9582">
                  <c:v>52.772000000000013</c:v>
                </c:pt>
                <c:pt idx="9583">
                  <c:v>52.816999999999993</c:v>
                </c:pt>
                <c:pt idx="9584">
                  <c:v>52.816999999999993</c:v>
                </c:pt>
                <c:pt idx="9585">
                  <c:v>52.816999999999993</c:v>
                </c:pt>
                <c:pt idx="9586">
                  <c:v>52.816999999999993</c:v>
                </c:pt>
                <c:pt idx="9587">
                  <c:v>52.816999999999993</c:v>
                </c:pt>
                <c:pt idx="9588">
                  <c:v>52.816999999999993</c:v>
                </c:pt>
                <c:pt idx="9589">
                  <c:v>52.86</c:v>
                </c:pt>
                <c:pt idx="9590">
                  <c:v>52.86</c:v>
                </c:pt>
                <c:pt idx="9591">
                  <c:v>52.86</c:v>
                </c:pt>
                <c:pt idx="9592">
                  <c:v>52.86</c:v>
                </c:pt>
                <c:pt idx="9593">
                  <c:v>52.86</c:v>
                </c:pt>
                <c:pt idx="9594">
                  <c:v>52.903000000000006</c:v>
                </c:pt>
                <c:pt idx="9595">
                  <c:v>52.903000000000006</c:v>
                </c:pt>
                <c:pt idx="9596">
                  <c:v>52.903000000000006</c:v>
                </c:pt>
                <c:pt idx="9597">
                  <c:v>52.903000000000006</c:v>
                </c:pt>
                <c:pt idx="9598">
                  <c:v>52.903000000000006</c:v>
                </c:pt>
                <c:pt idx="9599">
                  <c:v>52.903000000000006</c:v>
                </c:pt>
                <c:pt idx="9600">
                  <c:v>52.947000000000003</c:v>
                </c:pt>
                <c:pt idx="9601">
                  <c:v>52.947000000000003</c:v>
                </c:pt>
                <c:pt idx="9602">
                  <c:v>52.947000000000003</c:v>
                </c:pt>
                <c:pt idx="9603">
                  <c:v>52.947000000000003</c:v>
                </c:pt>
                <c:pt idx="9604">
                  <c:v>52.992000000000012</c:v>
                </c:pt>
                <c:pt idx="9605">
                  <c:v>52.947000000000003</c:v>
                </c:pt>
                <c:pt idx="9606">
                  <c:v>52.992000000000012</c:v>
                </c:pt>
                <c:pt idx="9607">
                  <c:v>52.992000000000012</c:v>
                </c:pt>
                <c:pt idx="9608">
                  <c:v>52.992000000000012</c:v>
                </c:pt>
                <c:pt idx="9609">
                  <c:v>52.992000000000012</c:v>
                </c:pt>
                <c:pt idx="9610">
                  <c:v>52.992000000000012</c:v>
                </c:pt>
                <c:pt idx="9611">
                  <c:v>53.035000000000011</c:v>
                </c:pt>
                <c:pt idx="9612">
                  <c:v>53.035000000000011</c:v>
                </c:pt>
                <c:pt idx="9613">
                  <c:v>53.035000000000011</c:v>
                </c:pt>
                <c:pt idx="9614">
                  <c:v>53.035000000000011</c:v>
                </c:pt>
                <c:pt idx="9615">
                  <c:v>53.035000000000011</c:v>
                </c:pt>
                <c:pt idx="9616">
                  <c:v>53.078000000000003</c:v>
                </c:pt>
                <c:pt idx="9617">
                  <c:v>53.078000000000003</c:v>
                </c:pt>
                <c:pt idx="9618">
                  <c:v>53.078000000000003</c:v>
                </c:pt>
                <c:pt idx="9619">
                  <c:v>53.078000000000003</c:v>
                </c:pt>
                <c:pt idx="9620">
                  <c:v>53.078000000000003</c:v>
                </c:pt>
                <c:pt idx="9621">
                  <c:v>53.121000000000002</c:v>
                </c:pt>
                <c:pt idx="9622">
                  <c:v>53.121000000000002</c:v>
                </c:pt>
                <c:pt idx="9623">
                  <c:v>53.121000000000002</c:v>
                </c:pt>
                <c:pt idx="9624">
                  <c:v>53.121000000000002</c:v>
                </c:pt>
                <c:pt idx="9625">
                  <c:v>53.121000000000002</c:v>
                </c:pt>
                <c:pt idx="9626">
                  <c:v>53.121000000000002</c:v>
                </c:pt>
                <c:pt idx="9627">
                  <c:v>53.121000000000002</c:v>
                </c:pt>
                <c:pt idx="9628">
                  <c:v>53.166000000000011</c:v>
                </c:pt>
                <c:pt idx="9629">
                  <c:v>53.166000000000011</c:v>
                </c:pt>
                <c:pt idx="9630">
                  <c:v>53.166000000000011</c:v>
                </c:pt>
                <c:pt idx="9631">
                  <c:v>53.166000000000011</c:v>
                </c:pt>
                <c:pt idx="9632">
                  <c:v>53.166000000000011</c:v>
                </c:pt>
                <c:pt idx="9633">
                  <c:v>53.166000000000011</c:v>
                </c:pt>
                <c:pt idx="9634">
                  <c:v>53.209000000000003</c:v>
                </c:pt>
                <c:pt idx="9635">
                  <c:v>53.209000000000003</c:v>
                </c:pt>
                <c:pt idx="9636">
                  <c:v>53.209000000000003</c:v>
                </c:pt>
                <c:pt idx="9637">
                  <c:v>53.209000000000003</c:v>
                </c:pt>
                <c:pt idx="9638">
                  <c:v>53.253</c:v>
                </c:pt>
                <c:pt idx="9639">
                  <c:v>53.253</c:v>
                </c:pt>
                <c:pt idx="9640">
                  <c:v>53.253</c:v>
                </c:pt>
                <c:pt idx="9641">
                  <c:v>53.253</c:v>
                </c:pt>
                <c:pt idx="9642">
                  <c:v>53.253</c:v>
                </c:pt>
                <c:pt idx="9643">
                  <c:v>53.253</c:v>
                </c:pt>
                <c:pt idx="9644">
                  <c:v>53.298000000000016</c:v>
                </c:pt>
                <c:pt idx="9645">
                  <c:v>53.298000000000016</c:v>
                </c:pt>
                <c:pt idx="9646">
                  <c:v>53.298000000000016</c:v>
                </c:pt>
                <c:pt idx="9647">
                  <c:v>53.298000000000016</c:v>
                </c:pt>
                <c:pt idx="9648">
                  <c:v>53.298000000000016</c:v>
                </c:pt>
                <c:pt idx="9649">
                  <c:v>53.298000000000016</c:v>
                </c:pt>
                <c:pt idx="9650">
                  <c:v>53.341000000000001</c:v>
                </c:pt>
                <c:pt idx="9651">
                  <c:v>53.341000000000001</c:v>
                </c:pt>
                <c:pt idx="9652">
                  <c:v>53.341000000000001</c:v>
                </c:pt>
                <c:pt idx="9653">
                  <c:v>53.341000000000001</c:v>
                </c:pt>
                <c:pt idx="9654">
                  <c:v>53.341000000000001</c:v>
                </c:pt>
                <c:pt idx="9655">
                  <c:v>53.341000000000001</c:v>
                </c:pt>
                <c:pt idx="9656">
                  <c:v>53.383999999999993</c:v>
                </c:pt>
                <c:pt idx="9657">
                  <c:v>53.383999999999993</c:v>
                </c:pt>
                <c:pt idx="9658">
                  <c:v>53.383999999999993</c:v>
                </c:pt>
                <c:pt idx="9659">
                  <c:v>53.383999999999993</c:v>
                </c:pt>
                <c:pt idx="9660">
                  <c:v>53.383999999999993</c:v>
                </c:pt>
                <c:pt idx="9661">
                  <c:v>53.383999999999993</c:v>
                </c:pt>
                <c:pt idx="9662">
                  <c:v>53.427</c:v>
                </c:pt>
                <c:pt idx="9663">
                  <c:v>53.427</c:v>
                </c:pt>
                <c:pt idx="9664">
                  <c:v>53.427</c:v>
                </c:pt>
                <c:pt idx="9665">
                  <c:v>53.427</c:v>
                </c:pt>
                <c:pt idx="9666">
                  <c:v>53.427</c:v>
                </c:pt>
                <c:pt idx="9667">
                  <c:v>53.472000000000001</c:v>
                </c:pt>
                <c:pt idx="9668">
                  <c:v>53.472000000000001</c:v>
                </c:pt>
                <c:pt idx="9669">
                  <c:v>53.472000000000001</c:v>
                </c:pt>
                <c:pt idx="9670">
                  <c:v>53.472000000000001</c:v>
                </c:pt>
                <c:pt idx="9671">
                  <c:v>53.472000000000001</c:v>
                </c:pt>
                <c:pt idx="9672">
                  <c:v>53.515000000000001</c:v>
                </c:pt>
                <c:pt idx="9673">
                  <c:v>53.472000000000001</c:v>
                </c:pt>
                <c:pt idx="9674">
                  <c:v>53.515000000000001</c:v>
                </c:pt>
                <c:pt idx="9675">
                  <c:v>53.515000000000001</c:v>
                </c:pt>
                <c:pt idx="9676">
                  <c:v>53.515000000000001</c:v>
                </c:pt>
                <c:pt idx="9677">
                  <c:v>53.515000000000001</c:v>
                </c:pt>
                <c:pt idx="9678">
                  <c:v>53.559000000000005</c:v>
                </c:pt>
                <c:pt idx="9679">
                  <c:v>53.559000000000005</c:v>
                </c:pt>
                <c:pt idx="9680">
                  <c:v>53.559000000000005</c:v>
                </c:pt>
                <c:pt idx="9681">
                  <c:v>53.559000000000005</c:v>
                </c:pt>
                <c:pt idx="9682">
                  <c:v>53.602000000000011</c:v>
                </c:pt>
                <c:pt idx="9683">
                  <c:v>53.559000000000005</c:v>
                </c:pt>
                <c:pt idx="9684">
                  <c:v>53.602000000000011</c:v>
                </c:pt>
                <c:pt idx="9685">
                  <c:v>53.602000000000011</c:v>
                </c:pt>
                <c:pt idx="9686">
                  <c:v>53.602000000000011</c:v>
                </c:pt>
                <c:pt idx="9687">
                  <c:v>53.602000000000011</c:v>
                </c:pt>
                <c:pt idx="9688">
                  <c:v>53.602000000000011</c:v>
                </c:pt>
                <c:pt idx="9689">
                  <c:v>53.602000000000011</c:v>
                </c:pt>
                <c:pt idx="9690">
                  <c:v>53.645000000000003</c:v>
                </c:pt>
                <c:pt idx="9691">
                  <c:v>53.645000000000003</c:v>
                </c:pt>
                <c:pt idx="9692">
                  <c:v>53.645000000000003</c:v>
                </c:pt>
                <c:pt idx="9693">
                  <c:v>53.645000000000003</c:v>
                </c:pt>
                <c:pt idx="9694">
                  <c:v>53.645000000000003</c:v>
                </c:pt>
                <c:pt idx="9695">
                  <c:v>53.645000000000003</c:v>
                </c:pt>
                <c:pt idx="9696">
                  <c:v>53.690000000000012</c:v>
                </c:pt>
                <c:pt idx="9697">
                  <c:v>53.690000000000012</c:v>
                </c:pt>
                <c:pt idx="9698">
                  <c:v>53.690000000000012</c:v>
                </c:pt>
                <c:pt idx="9699">
                  <c:v>53.690000000000012</c:v>
                </c:pt>
                <c:pt idx="9700">
                  <c:v>53.690000000000012</c:v>
                </c:pt>
                <c:pt idx="9701">
                  <c:v>53.690000000000012</c:v>
                </c:pt>
                <c:pt idx="9702">
                  <c:v>53.733000000000011</c:v>
                </c:pt>
                <c:pt idx="9703">
                  <c:v>53.733000000000011</c:v>
                </c:pt>
                <c:pt idx="9704">
                  <c:v>53.733000000000011</c:v>
                </c:pt>
                <c:pt idx="9705">
                  <c:v>53.733000000000011</c:v>
                </c:pt>
                <c:pt idx="9706">
                  <c:v>53.733000000000011</c:v>
                </c:pt>
                <c:pt idx="9707">
                  <c:v>53.733000000000011</c:v>
                </c:pt>
                <c:pt idx="9708">
                  <c:v>53.776000000000003</c:v>
                </c:pt>
                <c:pt idx="9709">
                  <c:v>53.776000000000003</c:v>
                </c:pt>
                <c:pt idx="9710">
                  <c:v>53.776000000000003</c:v>
                </c:pt>
                <c:pt idx="9711">
                  <c:v>53.776000000000003</c:v>
                </c:pt>
                <c:pt idx="9712">
                  <c:v>53.776000000000003</c:v>
                </c:pt>
                <c:pt idx="9713">
                  <c:v>53.776000000000003</c:v>
                </c:pt>
                <c:pt idx="9714">
                  <c:v>53.82</c:v>
                </c:pt>
                <c:pt idx="9715">
                  <c:v>53.82</c:v>
                </c:pt>
                <c:pt idx="9716">
                  <c:v>53.82</c:v>
                </c:pt>
                <c:pt idx="9717">
                  <c:v>53.82</c:v>
                </c:pt>
                <c:pt idx="9718">
                  <c:v>53.82</c:v>
                </c:pt>
                <c:pt idx="9719">
                  <c:v>53.865000000000002</c:v>
                </c:pt>
                <c:pt idx="9720">
                  <c:v>53.82</c:v>
                </c:pt>
                <c:pt idx="9721">
                  <c:v>53.865000000000002</c:v>
                </c:pt>
                <c:pt idx="9722">
                  <c:v>53.865000000000002</c:v>
                </c:pt>
                <c:pt idx="9723">
                  <c:v>53.865000000000002</c:v>
                </c:pt>
                <c:pt idx="9724">
                  <c:v>53.865000000000002</c:v>
                </c:pt>
                <c:pt idx="9725">
                  <c:v>53.865000000000002</c:v>
                </c:pt>
                <c:pt idx="9726">
                  <c:v>53.908000000000001</c:v>
                </c:pt>
                <c:pt idx="9727">
                  <c:v>53.908000000000001</c:v>
                </c:pt>
                <c:pt idx="9728">
                  <c:v>53.908000000000001</c:v>
                </c:pt>
                <c:pt idx="9729">
                  <c:v>53.908000000000001</c:v>
                </c:pt>
                <c:pt idx="9730">
                  <c:v>53.950999999999993</c:v>
                </c:pt>
                <c:pt idx="9731">
                  <c:v>53.908000000000001</c:v>
                </c:pt>
                <c:pt idx="9732">
                  <c:v>53.950999999999993</c:v>
                </c:pt>
                <c:pt idx="9733">
                  <c:v>53.950999999999993</c:v>
                </c:pt>
                <c:pt idx="9734">
                  <c:v>53.950999999999993</c:v>
                </c:pt>
                <c:pt idx="9735">
                  <c:v>53.950999999999993</c:v>
                </c:pt>
                <c:pt idx="9736">
                  <c:v>53.950999999999993</c:v>
                </c:pt>
                <c:pt idx="9737">
                  <c:v>53.950999999999993</c:v>
                </c:pt>
                <c:pt idx="9738">
                  <c:v>53.994</c:v>
                </c:pt>
                <c:pt idx="9739">
                  <c:v>53.950999999999993</c:v>
                </c:pt>
                <c:pt idx="9740">
                  <c:v>53.994</c:v>
                </c:pt>
                <c:pt idx="9741">
                  <c:v>53.994</c:v>
                </c:pt>
                <c:pt idx="9742">
                  <c:v>53.994</c:v>
                </c:pt>
                <c:pt idx="9743">
                  <c:v>53.994</c:v>
                </c:pt>
                <c:pt idx="9744">
                  <c:v>53.994</c:v>
                </c:pt>
                <c:pt idx="9745">
                  <c:v>54.037000000000006</c:v>
                </c:pt>
                <c:pt idx="9746">
                  <c:v>54.037000000000006</c:v>
                </c:pt>
                <c:pt idx="9747">
                  <c:v>54.037000000000006</c:v>
                </c:pt>
                <c:pt idx="9748">
                  <c:v>54.037000000000006</c:v>
                </c:pt>
                <c:pt idx="9749">
                  <c:v>54.037000000000006</c:v>
                </c:pt>
                <c:pt idx="9750">
                  <c:v>54.082000000000001</c:v>
                </c:pt>
                <c:pt idx="9751">
                  <c:v>54.082000000000001</c:v>
                </c:pt>
                <c:pt idx="9752">
                  <c:v>54.082000000000001</c:v>
                </c:pt>
                <c:pt idx="9753">
                  <c:v>54.082000000000001</c:v>
                </c:pt>
                <c:pt idx="9754">
                  <c:v>54.082000000000001</c:v>
                </c:pt>
                <c:pt idx="9755">
                  <c:v>54.082000000000001</c:v>
                </c:pt>
                <c:pt idx="9756">
                  <c:v>54.082000000000001</c:v>
                </c:pt>
                <c:pt idx="9757">
                  <c:v>54.082000000000001</c:v>
                </c:pt>
                <c:pt idx="9758">
                  <c:v>54.126000000000012</c:v>
                </c:pt>
                <c:pt idx="9759">
                  <c:v>54.126000000000012</c:v>
                </c:pt>
                <c:pt idx="9760">
                  <c:v>54.126000000000012</c:v>
                </c:pt>
                <c:pt idx="9761">
                  <c:v>54.126000000000012</c:v>
                </c:pt>
                <c:pt idx="9762">
                  <c:v>54.126000000000012</c:v>
                </c:pt>
                <c:pt idx="9763">
                  <c:v>54.169000000000011</c:v>
                </c:pt>
                <c:pt idx="9764">
                  <c:v>54.169000000000011</c:v>
                </c:pt>
                <c:pt idx="9765">
                  <c:v>54.169000000000011</c:v>
                </c:pt>
                <c:pt idx="9766">
                  <c:v>54.169000000000011</c:v>
                </c:pt>
                <c:pt idx="9767">
                  <c:v>54.169000000000011</c:v>
                </c:pt>
                <c:pt idx="9768">
                  <c:v>54.169000000000011</c:v>
                </c:pt>
                <c:pt idx="9769">
                  <c:v>54.169000000000011</c:v>
                </c:pt>
                <c:pt idx="9770">
                  <c:v>54.212000000000003</c:v>
                </c:pt>
                <c:pt idx="9771">
                  <c:v>54.212000000000003</c:v>
                </c:pt>
                <c:pt idx="9772">
                  <c:v>54.212000000000003</c:v>
                </c:pt>
                <c:pt idx="9773">
                  <c:v>54.212000000000003</c:v>
                </c:pt>
                <c:pt idx="9774">
                  <c:v>54.212000000000003</c:v>
                </c:pt>
                <c:pt idx="9775">
                  <c:v>54.212000000000003</c:v>
                </c:pt>
                <c:pt idx="9776">
                  <c:v>54.212000000000003</c:v>
                </c:pt>
                <c:pt idx="9777">
                  <c:v>54.255000000000003</c:v>
                </c:pt>
                <c:pt idx="9778">
                  <c:v>54.255000000000003</c:v>
                </c:pt>
                <c:pt idx="9779">
                  <c:v>54.255000000000003</c:v>
                </c:pt>
                <c:pt idx="9780">
                  <c:v>54.255000000000003</c:v>
                </c:pt>
                <c:pt idx="9781">
                  <c:v>54.255000000000003</c:v>
                </c:pt>
                <c:pt idx="9782">
                  <c:v>54.255000000000003</c:v>
                </c:pt>
                <c:pt idx="9783">
                  <c:v>54.255000000000003</c:v>
                </c:pt>
                <c:pt idx="9784">
                  <c:v>54.255000000000003</c:v>
                </c:pt>
                <c:pt idx="9785">
                  <c:v>54.255000000000003</c:v>
                </c:pt>
                <c:pt idx="9786">
                  <c:v>54.3</c:v>
                </c:pt>
                <c:pt idx="9787">
                  <c:v>54.3</c:v>
                </c:pt>
                <c:pt idx="9788">
                  <c:v>54.3</c:v>
                </c:pt>
                <c:pt idx="9789">
                  <c:v>54.3</c:v>
                </c:pt>
                <c:pt idx="9790">
                  <c:v>54.343000000000004</c:v>
                </c:pt>
                <c:pt idx="9791">
                  <c:v>54.3</c:v>
                </c:pt>
                <c:pt idx="9792">
                  <c:v>54.343000000000004</c:v>
                </c:pt>
                <c:pt idx="9793">
                  <c:v>54.343000000000004</c:v>
                </c:pt>
                <c:pt idx="9794">
                  <c:v>54.343000000000004</c:v>
                </c:pt>
                <c:pt idx="9795">
                  <c:v>54.343000000000004</c:v>
                </c:pt>
                <c:pt idx="9796">
                  <c:v>54.343000000000004</c:v>
                </c:pt>
                <c:pt idx="9797">
                  <c:v>54.343000000000004</c:v>
                </c:pt>
                <c:pt idx="9798">
                  <c:v>54.386999999999993</c:v>
                </c:pt>
                <c:pt idx="9799">
                  <c:v>54.386999999999993</c:v>
                </c:pt>
                <c:pt idx="9800">
                  <c:v>54.386999999999993</c:v>
                </c:pt>
                <c:pt idx="9801">
                  <c:v>54.386999999999993</c:v>
                </c:pt>
                <c:pt idx="9802">
                  <c:v>54.43</c:v>
                </c:pt>
                <c:pt idx="9803">
                  <c:v>54.386999999999993</c:v>
                </c:pt>
                <c:pt idx="9804">
                  <c:v>54.386999999999993</c:v>
                </c:pt>
                <c:pt idx="9805">
                  <c:v>54.43</c:v>
                </c:pt>
                <c:pt idx="9806">
                  <c:v>54.43</c:v>
                </c:pt>
                <c:pt idx="9807">
                  <c:v>54.43</c:v>
                </c:pt>
                <c:pt idx="9808">
                  <c:v>54.43</c:v>
                </c:pt>
                <c:pt idx="9809">
                  <c:v>54.43</c:v>
                </c:pt>
                <c:pt idx="9810">
                  <c:v>54.473000000000006</c:v>
                </c:pt>
                <c:pt idx="9811">
                  <c:v>54.43</c:v>
                </c:pt>
                <c:pt idx="9812">
                  <c:v>54.473000000000006</c:v>
                </c:pt>
                <c:pt idx="9813">
                  <c:v>54.473000000000006</c:v>
                </c:pt>
                <c:pt idx="9814">
                  <c:v>54.516000000000005</c:v>
                </c:pt>
                <c:pt idx="9815">
                  <c:v>54.473000000000006</c:v>
                </c:pt>
                <c:pt idx="9816">
                  <c:v>54.516000000000005</c:v>
                </c:pt>
                <c:pt idx="9817">
                  <c:v>54.516000000000005</c:v>
                </c:pt>
                <c:pt idx="9818">
                  <c:v>54.516000000000005</c:v>
                </c:pt>
                <c:pt idx="9819">
                  <c:v>54.516000000000005</c:v>
                </c:pt>
                <c:pt idx="9820">
                  <c:v>54.516000000000005</c:v>
                </c:pt>
                <c:pt idx="9821">
                  <c:v>54.516000000000005</c:v>
                </c:pt>
                <c:pt idx="9822">
                  <c:v>54.561</c:v>
                </c:pt>
                <c:pt idx="9823">
                  <c:v>54.561</c:v>
                </c:pt>
                <c:pt idx="9824">
                  <c:v>54.561</c:v>
                </c:pt>
                <c:pt idx="9825">
                  <c:v>54.561</c:v>
                </c:pt>
                <c:pt idx="9826">
                  <c:v>54.561</c:v>
                </c:pt>
                <c:pt idx="9827">
                  <c:v>54.561</c:v>
                </c:pt>
                <c:pt idx="9828">
                  <c:v>54.561</c:v>
                </c:pt>
                <c:pt idx="9829">
                  <c:v>54.561</c:v>
                </c:pt>
                <c:pt idx="9830">
                  <c:v>54.604000000000006</c:v>
                </c:pt>
                <c:pt idx="9831">
                  <c:v>54.604000000000006</c:v>
                </c:pt>
                <c:pt idx="9832">
                  <c:v>54.604000000000006</c:v>
                </c:pt>
                <c:pt idx="9833">
                  <c:v>54.604000000000006</c:v>
                </c:pt>
                <c:pt idx="9834">
                  <c:v>54.648000000000003</c:v>
                </c:pt>
                <c:pt idx="9835">
                  <c:v>54.604000000000006</c:v>
                </c:pt>
                <c:pt idx="9836">
                  <c:v>54.648000000000003</c:v>
                </c:pt>
                <c:pt idx="9837">
                  <c:v>54.648000000000003</c:v>
                </c:pt>
                <c:pt idx="9838">
                  <c:v>54.648000000000003</c:v>
                </c:pt>
                <c:pt idx="9839">
                  <c:v>54.648000000000003</c:v>
                </c:pt>
                <c:pt idx="9840">
                  <c:v>54.648000000000003</c:v>
                </c:pt>
                <c:pt idx="9841">
                  <c:v>54.648000000000003</c:v>
                </c:pt>
                <c:pt idx="9842">
                  <c:v>54.648000000000003</c:v>
                </c:pt>
                <c:pt idx="9843">
                  <c:v>54.691000000000003</c:v>
                </c:pt>
                <c:pt idx="9844">
                  <c:v>54.691000000000003</c:v>
                </c:pt>
                <c:pt idx="9845">
                  <c:v>54.691000000000003</c:v>
                </c:pt>
                <c:pt idx="9846">
                  <c:v>54.691000000000003</c:v>
                </c:pt>
                <c:pt idx="9847">
                  <c:v>54.691000000000003</c:v>
                </c:pt>
                <c:pt idx="9848">
                  <c:v>54.691000000000003</c:v>
                </c:pt>
                <c:pt idx="9849">
                  <c:v>54.734000000000002</c:v>
                </c:pt>
                <c:pt idx="9850">
                  <c:v>54.734000000000002</c:v>
                </c:pt>
                <c:pt idx="9851">
                  <c:v>54.734000000000002</c:v>
                </c:pt>
                <c:pt idx="9852">
                  <c:v>54.734000000000002</c:v>
                </c:pt>
                <c:pt idx="9853">
                  <c:v>54.734000000000002</c:v>
                </c:pt>
                <c:pt idx="9854">
                  <c:v>54.734000000000002</c:v>
                </c:pt>
                <c:pt idx="9855">
                  <c:v>54.734000000000002</c:v>
                </c:pt>
                <c:pt idx="9856">
                  <c:v>54.777000000000001</c:v>
                </c:pt>
                <c:pt idx="9857">
                  <c:v>54.777000000000001</c:v>
                </c:pt>
                <c:pt idx="9858">
                  <c:v>54.777000000000001</c:v>
                </c:pt>
                <c:pt idx="9859">
                  <c:v>54.777000000000001</c:v>
                </c:pt>
                <c:pt idx="9860">
                  <c:v>54.777000000000001</c:v>
                </c:pt>
                <c:pt idx="9861">
                  <c:v>54.777000000000001</c:v>
                </c:pt>
                <c:pt idx="9862">
                  <c:v>54.82</c:v>
                </c:pt>
                <c:pt idx="9863">
                  <c:v>54.82</c:v>
                </c:pt>
                <c:pt idx="9864">
                  <c:v>54.82</c:v>
                </c:pt>
                <c:pt idx="9865">
                  <c:v>54.82</c:v>
                </c:pt>
                <c:pt idx="9866">
                  <c:v>54.865000000000002</c:v>
                </c:pt>
                <c:pt idx="9867">
                  <c:v>54.865000000000002</c:v>
                </c:pt>
                <c:pt idx="9868">
                  <c:v>54.865000000000002</c:v>
                </c:pt>
                <c:pt idx="9869">
                  <c:v>54.865000000000002</c:v>
                </c:pt>
                <c:pt idx="9870">
                  <c:v>54.865000000000002</c:v>
                </c:pt>
                <c:pt idx="9871">
                  <c:v>54.865000000000002</c:v>
                </c:pt>
                <c:pt idx="9872">
                  <c:v>54.865000000000002</c:v>
                </c:pt>
                <c:pt idx="9873">
                  <c:v>54.865000000000002</c:v>
                </c:pt>
                <c:pt idx="9874">
                  <c:v>54.909000000000006</c:v>
                </c:pt>
                <c:pt idx="9875">
                  <c:v>54.909000000000006</c:v>
                </c:pt>
                <c:pt idx="9876">
                  <c:v>54.909000000000006</c:v>
                </c:pt>
                <c:pt idx="9877">
                  <c:v>54.909000000000006</c:v>
                </c:pt>
                <c:pt idx="9878">
                  <c:v>54.951999999999998</c:v>
                </c:pt>
                <c:pt idx="9879">
                  <c:v>54.951999999999998</c:v>
                </c:pt>
                <c:pt idx="9880">
                  <c:v>54.951999999999998</c:v>
                </c:pt>
                <c:pt idx="9881">
                  <c:v>54.951999999999998</c:v>
                </c:pt>
                <c:pt idx="9882">
                  <c:v>54.951999999999998</c:v>
                </c:pt>
                <c:pt idx="9883">
                  <c:v>54.951999999999998</c:v>
                </c:pt>
                <c:pt idx="9884">
                  <c:v>54.951999999999998</c:v>
                </c:pt>
                <c:pt idx="9885">
                  <c:v>54.951999999999998</c:v>
                </c:pt>
                <c:pt idx="9886">
                  <c:v>54.995000000000012</c:v>
                </c:pt>
                <c:pt idx="9887">
                  <c:v>54.995000000000012</c:v>
                </c:pt>
                <c:pt idx="9888">
                  <c:v>54.995000000000012</c:v>
                </c:pt>
                <c:pt idx="9889">
                  <c:v>54.995000000000012</c:v>
                </c:pt>
                <c:pt idx="9890">
                  <c:v>54.995000000000012</c:v>
                </c:pt>
                <c:pt idx="9891">
                  <c:v>54.995000000000012</c:v>
                </c:pt>
                <c:pt idx="9892">
                  <c:v>55.038000000000011</c:v>
                </c:pt>
                <c:pt idx="9893">
                  <c:v>55.038000000000011</c:v>
                </c:pt>
                <c:pt idx="9894">
                  <c:v>55.038000000000011</c:v>
                </c:pt>
                <c:pt idx="9895">
                  <c:v>55.038000000000011</c:v>
                </c:pt>
                <c:pt idx="9896">
                  <c:v>55.038000000000011</c:v>
                </c:pt>
                <c:pt idx="9897">
                  <c:v>55.038000000000011</c:v>
                </c:pt>
                <c:pt idx="9898">
                  <c:v>55.081000000000003</c:v>
                </c:pt>
                <c:pt idx="9899">
                  <c:v>55.081000000000003</c:v>
                </c:pt>
                <c:pt idx="9900">
                  <c:v>55.081000000000003</c:v>
                </c:pt>
                <c:pt idx="9901">
                  <c:v>55.081000000000003</c:v>
                </c:pt>
                <c:pt idx="9902">
                  <c:v>55.081000000000003</c:v>
                </c:pt>
                <c:pt idx="9903">
                  <c:v>55.081000000000003</c:v>
                </c:pt>
                <c:pt idx="9904">
                  <c:v>55.125000000000014</c:v>
                </c:pt>
                <c:pt idx="9905">
                  <c:v>55.125000000000014</c:v>
                </c:pt>
                <c:pt idx="9906">
                  <c:v>55.125000000000014</c:v>
                </c:pt>
                <c:pt idx="9907">
                  <c:v>55.125000000000014</c:v>
                </c:pt>
                <c:pt idx="9908">
                  <c:v>55.125000000000014</c:v>
                </c:pt>
                <c:pt idx="9909">
                  <c:v>55.168000000000013</c:v>
                </c:pt>
                <c:pt idx="9910">
                  <c:v>55.168000000000013</c:v>
                </c:pt>
                <c:pt idx="9911">
                  <c:v>55.168000000000013</c:v>
                </c:pt>
                <c:pt idx="9912">
                  <c:v>55.168000000000013</c:v>
                </c:pt>
                <c:pt idx="9913">
                  <c:v>55.168000000000013</c:v>
                </c:pt>
                <c:pt idx="9914">
                  <c:v>55.168000000000013</c:v>
                </c:pt>
                <c:pt idx="9915">
                  <c:v>55.213000000000001</c:v>
                </c:pt>
                <c:pt idx="9916">
                  <c:v>55.213000000000001</c:v>
                </c:pt>
                <c:pt idx="9917">
                  <c:v>55.213000000000001</c:v>
                </c:pt>
                <c:pt idx="9918">
                  <c:v>55.213000000000001</c:v>
                </c:pt>
                <c:pt idx="9919">
                  <c:v>55.213000000000001</c:v>
                </c:pt>
                <c:pt idx="9920">
                  <c:v>55.213000000000001</c:v>
                </c:pt>
                <c:pt idx="9921">
                  <c:v>55.213000000000001</c:v>
                </c:pt>
                <c:pt idx="9922">
                  <c:v>55.256</c:v>
                </c:pt>
                <c:pt idx="9923">
                  <c:v>55.256</c:v>
                </c:pt>
                <c:pt idx="9924">
                  <c:v>55.256</c:v>
                </c:pt>
                <c:pt idx="9925">
                  <c:v>55.256</c:v>
                </c:pt>
                <c:pt idx="9926">
                  <c:v>55.256</c:v>
                </c:pt>
                <c:pt idx="9927">
                  <c:v>55.256</c:v>
                </c:pt>
                <c:pt idx="9928">
                  <c:v>55.256</c:v>
                </c:pt>
                <c:pt idx="9929">
                  <c:v>55.299000000000021</c:v>
                </c:pt>
                <c:pt idx="9930">
                  <c:v>55.299000000000021</c:v>
                </c:pt>
                <c:pt idx="9931">
                  <c:v>55.299000000000021</c:v>
                </c:pt>
                <c:pt idx="9932">
                  <c:v>55.299000000000021</c:v>
                </c:pt>
                <c:pt idx="9933">
                  <c:v>55.299000000000021</c:v>
                </c:pt>
                <c:pt idx="9934">
                  <c:v>55.299000000000021</c:v>
                </c:pt>
                <c:pt idx="9935">
                  <c:v>55.341999999999999</c:v>
                </c:pt>
                <c:pt idx="9936">
                  <c:v>55.341999999999999</c:v>
                </c:pt>
                <c:pt idx="9937">
                  <c:v>55.341999999999999</c:v>
                </c:pt>
                <c:pt idx="9938">
                  <c:v>55.341999999999999</c:v>
                </c:pt>
                <c:pt idx="9939">
                  <c:v>55.341999999999999</c:v>
                </c:pt>
                <c:pt idx="9940">
                  <c:v>55.386000000000003</c:v>
                </c:pt>
                <c:pt idx="9941">
                  <c:v>55.386000000000003</c:v>
                </c:pt>
                <c:pt idx="9942">
                  <c:v>55.386000000000003</c:v>
                </c:pt>
                <c:pt idx="9943">
                  <c:v>55.386000000000003</c:v>
                </c:pt>
                <c:pt idx="9944">
                  <c:v>55.386000000000003</c:v>
                </c:pt>
                <c:pt idx="9945">
                  <c:v>55.386000000000003</c:v>
                </c:pt>
                <c:pt idx="9946">
                  <c:v>55.429000000000002</c:v>
                </c:pt>
                <c:pt idx="9947">
                  <c:v>55.429000000000002</c:v>
                </c:pt>
                <c:pt idx="9948">
                  <c:v>55.429000000000002</c:v>
                </c:pt>
                <c:pt idx="9949">
                  <c:v>55.429000000000002</c:v>
                </c:pt>
                <c:pt idx="9950">
                  <c:v>55.429000000000002</c:v>
                </c:pt>
                <c:pt idx="9951">
                  <c:v>55.429000000000002</c:v>
                </c:pt>
                <c:pt idx="9952">
                  <c:v>55.472000000000001</c:v>
                </c:pt>
                <c:pt idx="9953">
                  <c:v>55.472000000000001</c:v>
                </c:pt>
                <c:pt idx="9954">
                  <c:v>55.472000000000001</c:v>
                </c:pt>
                <c:pt idx="9955">
                  <c:v>55.472000000000001</c:v>
                </c:pt>
                <c:pt idx="9956">
                  <c:v>55.472000000000001</c:v>
                </c:pt>
                <c:pt idx="9957">
                  <c:v>55.472000000000001</c:v>
                </c:pt>
                <c:pt idx="9958">
                  <c:v>55.515000000000001</c:v>
                </c:pt>
                <c:pt idx="9959">
                  <c:v>55.515000000000001</c:v>
                </c:pt>
                <c:pt idx="9960">
                  <c:v>55.515000000000001</c:v>
                </c:pt>
                <c:pt idx="9961">
                  <c:v>55.515000000000001</c:v>
                </c:pt>
                <c:pt idx="9962">
                  <c:v>55.515000000000001</c:v>
                </c:pt>
                <c:pt idx="9963">
                  <c:v>55.515000000000001</c:v>
                </c:pt>
                <c:pt idx="9964">
                  <c:v>55.558</c:v>
                </c:pt>
                <c:pt idx="9965">
                  <c:v>55.558</c:v>
                </c:pt>
                <c:pt idx="9966">
                  <c:v>55.558</c:v>
                </c:pt>
                <c:pt idx="9967">
                  <c:v>55.558</c:v>
                </c:pt>
                <c:pt idx="9968">
                  <c:v>55.558</c:v>
                </c:pt>
                <c:pt idx="9969">
                  <c:v>55.558</c:v>
                </c:pt>
                <c:pt idx="9970">
                  <c:v>55.558</c:v>
                </c:pt>
                <c:pt idx="9971">
                  <c:v>55.602000000000011</c:v>
                </c:pt>
                <c:pt idx="9972">
                  <c:v>55.602000000000011</c:v>
                </c:pt>
                <c:pt idx="9973">
                  <c:v>55.602000000000011</c:v>
                </c:pt>
                <c:pt idx="9974">
                  <c:v>55.602000000000011</c:v>
                </c:pt>
                <c:pt idx="9975">
                  <c:v>55.602000000000011</c:v>
                </c:pt>
                <c:pt idx="9976">
                  <c:v>55.602000000000011</c:v>
                </c:pt>
                <c:pt idx="9977">
                  <c:v>55.647000000000006</c:v>
                </c:pt>
                <c:pt idx="9978">
                  <c:v>55.647000000000006</c:v>
                </c:pt>
                <c:pt idx="9979">
                  <c:v>55.647000000000006</c:v>
                </c:pt>
                <c:pt idx="9980">
                  <c:v>55.647000000000006</c:v>
                </c:pt>
                <c:pt idx="9981">
                  <c:v>55.647000000000006</c:v>
                </c:pt>
                <c:pt idx="9982">
                  <c:v>55.647000000000006</c:v>
                </c:pt>
                <c:pt idx="9983">
                  <c:v>55.647000000000006</c:v>
                </c:pt>
                <c:pt idx="9984">
                  <c:v>55.647000000000006</c:v>
                </c:pt>
                <c:pt idx="9985">
                  <c:v>55.647000000000006</c:v>
                </c:pt>
                <c:pt idx="9986">
                  <c:v>55.690000000000012</c:v>
                </c:pt>
                <c:pt idx="9987">
                  <c:v>55.690000000000012</c:v>
                </c:pt>
                <c:pt idx="9988">
                  <c:v>55.690000000000012</c:v>
                </c:pt>
                <c:pt idx="9989">
                  <c:v>55.690000000000012</c:v>
                </c:pt>
                <c:pt idx="9990">
                  <c:v>55.690000000000012</c:v>
                </c:pt>
                <c:pt idx="9991">
                  <c:v>55.690000000000012</c:v>
                </c:pt>
                <c:pt idx="9992">
                  <c:v>55.690000000000012</c:v>
                </c:pt>
                <c:pt idx="9993">
                  <c:v>55.776000000000003</c:v>
                </c:pt>
                <c:pt idx="9994">
                  <c:v>55.776000000000003</c:v>
                </c:pt>
                <c:pt idx="9995">
                  <c:v>55.776000000000003</c:v>
                </c:pt>
                <c:pt idx="9996">
                  <c:v>55.776000000000003</c:v>
                </c:pt>
                <c:pt idx="9997">
                  <c:v>55.776000000000003</c:v>
                </c:pt>
                <c:pt idx="9998">
                  <c:v>55.819000000000003</c:v>
                </c:pt>
                <c:pt idx="9999">
                  <c:v>55.776000000000003</c:v>
                </c:pt>
                <c:pt idx="10000">
                  <c:v>55.776000000000003</c:v>
                </c:pt>
                <c:pt idx="10001">
                  <c:v>55.776000000000003</c:v>
                </c:pt>
                <c:pt idx="10002">
                  <c:v>55.819000000000003</c:v>
                </c:pt>
                <c:pt idx="10003">
                  <c:v>55.776000000000003</c:v>
                </c:pt>
                <c:pt idx="10004">
                  <c:v>55.776000000000003</c:v>
                </c:pt>
                <c:pt idx="10005">
                  <c:v>55.819000000000003</c:v>
                </c:pt>
                <c:pt idx="10006">
                  <c:v>55.819000000000003</c:v>
                </c:pt>
                <c:pt idx="10007">
                  <c:v>55.819000000000003</c:v>
                </c:pt>
                <c:pt idx="10008">
                  <c:v>55.819000000000003</c:v>
                </c:pt>
                <c:pt idx="10009">
                  <c:v>55.819000000000003</c:v>
                </c:pt>
                <c:pt idx="10010">
                  <c:v>55.819000000000003</c:v>
                </c:pt>
                <c:pt idx="10011">
                  <c:v>55.819000000000003</c:v>
                </c:pt>
                <c:pt idx="10012">
                  <c:v>55.819000000000003</c:v>
                </c:pt>
                <c:pt idx="10013">
                  <c:v>55.819000000000003</c:v>
                </c:pt>
                <c:pt idx="10014">
                  <c:v>55.863</c:v>
                </c:pt>
                <c:pt idx="10015">
                  <c:v>55.819000000000003</c:v>
                </c:pt>
                <c:pt idx="10016">
                  <c:v>55.863</c:v>
                </c:pt>
                <c:pt idx="10017">
                  <c:v>55.863</c:v>
                </c:pt>
                <c:pt idx="10018">
                  <c:v>55.863</c:v>
                </c:pt>
                <c:pt idx="10019">
                  <c:v>55.863</c:v>
                </c:pt>
                <c:pt idx="10020">
                  <c:v>55.863</c:v>
                </c:pt>
                <c:pt idx="10021">
                  <c:v>55.863</c:v>
                </c:pt>
                <c:pt idx="10022">
                  <c:v>55.906000000000006</c:v>
                </c:pt>
                <c:pt idx="10023">
                  <c:v>55.863</c:v>
                </c:pt>
                <c:pt idx="10024">
                  <c:v>55.906000000000006</c:v>
                </c:pt>
                <c:pt idx="10025">
                  <c:v>55.906000000000006</c:v>
                </c:pt>
                <c:pt idx="10026">
                  <c:v>55.949000000000005</c:v>
                </c:pt>
                <c:pt idx="10027">
                  <c:v>55.906000000000006</c:v>
                </c:pt>
                <c:pt idx="10028">
                  <c:v>55.906000000000006</c:v>
                </c:pt>
                <c:pt idx="10029">
                  <c:v>55.906000000000006</c:v>
                </c:pt>
                <c:pt idx="10030">
                  <c:v>55.949000000000005</c:v>
                </c:pt>
                <c:pt idx="10031">
                  <c:v>55.906000000000006</c:v>
                </c:pt>
                <c:pt idx="10032">
                  <c:v>55.949000000000005</c:v>
                </c:pt>
                <c:pt idx="10033">
                  <c:v>55.949000000000005</c:v>
                </c:pt>
                <c:pt idx="10034">
                  <c:v>55.949000000000005</c:v>
                </c:pt>
                <c:pt idx="10035">
                  <c:v>55.949000000000005</c:v>
                </c:pt>
                <c:pt idx="10036">
                  <c:v>55.949000000000005</c:v>
                </c:pt>
                <c:pt idx="10037">
                  <c:v>55.949000000000005</c:v>
                </c:pt>
                <c:pt idx="10038">
                  <c:v>55.992000000000012</c:v>
                </c:pt>
                <c:pt idx="10039">
                  <c:v>55.992000000000012</c:v>
                </c:pt>
                <c:pt idx="10040">
                  <c:v>55.992000000000012</c:v>
                </c:pt>
                <c:pt idx="10041">
                  <c:v>55.992000000000012</c:v>
                </c:pt>
                <c:pt idx="10042">
                  <c:v>55.992000000000012</c:v>
                </c:pt>
                <c:pt idx="10043">
                  <c:v>55.992000000000012</c:v>
                </c:pt>
                <c:pt idx="10044">
                  <c:v>56.035000000000011</c:v>
                </c:pt>
                <c:pt idx="10045">
                  <c:v>55.992000000000012</c:v>
                </c:pt>
                <c:pt idx="10046">
                  <c:v>56.035000000000011</c:v>
                </c:pt>
                <c:pt idx="10047">
                  <c:v>56.035000000000011</c:v>
                </c:pt>
                <c:pt idx="10048">
                  <c:v>56.035000000000011</c:v>
                </c:pt>
                <c:pt idx="10049">
                  <c:v>56.035000000000011</c:v>
                </c:pt>
                <c:pt idx="10050">
                  <c:v>56.079000000000001</c:v>
                </c:pt>
                <c:pt idx="10051">
                  <c:v>56.035000000000011</c:v>
                </c:pt>
                <c:pt idx="10052">
                  <c:v>56.079000000000001</c:v>
                </c:pt>
                <c:pt idx="10053">
                  <c:v>56.079000000000001</c:v>
                </c:pt>
                <c:pt idx="10054">
                  <c:v>56.079000000000001</c:v>
                </c:pt>
                <c:pt idx="10055">
                  <c:v>56.079000000000001</c:v>
                </c:pt>
                <c:pt idx="10056">
                  <c:v>56.079000000000001</c:v>
                </c:pt>
                <c:pt idx="10057">
                  <c:v>56.122000000000014</c:v>
                </c:pt>
                <c:pt idx="10058">
                  <c:v>56.079000000000001</c:v>
                </c:pt>
                <c:pt idx="10059">
                  <c:v>56.122000000000014</c:v>
                </c:pt>
                <c:pt idx="10060">
                  <c:v>56.122000000000014</c:v>
                </c:pt>
                <c:pt idx="10061">
                  <c:v>56.122000000000014</c:v>
                </c:pt>
                <c:pt idx="10062">
                  <c:v>56.165000000000013</c:v>
                </c:pt>
                <c:pt idx="10063">
                  <c:v>56.122000000000014</c:v>
                </c:pt>
                <c:pt idx="10064">
                  <c:v>56.165000000000013</c:v>
                </c:pt>
                <c:pt idx="10065">
                  <c:v>56.165000000000013</c:v>
                </c:pt>
                <c:pt idx="10066">
                  <c:v>56.165000000000013</c:v>
                </c:pt>
                <c:pt idx="10067">
                  <c:v>56.165000000000013</c:v>
                </c:pt>
                <c:pt idx="10068">
                  <c:v>56.165000000000013</c:v>
                </c:pt>
                <c:pt idx="10069">
                  <c:v>56.165000000000013</c:v>
                </c:pt>
                <c:pt idx="10070">
                  <c:v>56.208000000000013</c:v>
                </c:pt>
                <c:pt idx="10071">
                  <c:v>56.208000000000013</c:v>
                </c:pt>
                <c:pt idx="10072">
                  <c:v>56.208000000000013</c:v>
                </c:pt>
                <c:pt idx="10073">
                  <c:v>56.208000000000013</c:v>
                </c:pt>
                <c:pt idx="10074">
                  <c:v>56.295000000000016</c:v>
                </c:pt>
                <c:pt idx="10075">
                  <c:v>56.208000000000013</c:v>
                </c:pt>
                <c:pt idx="10076">
                  <c:v>56.208000000000013</c:v>
                </c:pt>
                <c:pt idx="10077">
                  <c:v>56.251000000000005</c:v>
                </c:pt>
                <c:pt idx="10078">
                  <c:v>56.34</c:v>
                </c:pt>
                <c:pt idx="10079">
                  <c:v>56.251000000000005</c:v>
                </c:pt>
                <c:pt idx="10080">
                  <c:v>56.251000000000005</c:v>
                </c:pt>
                <c:pt idx="10081">
                  <c:v>56.251000000000005</c:v>
                </c:pt>
                <c:pt idx="10082">
                  <c:v>56.34</c:v>
                </c:pt>
                <c:pt idx="10083">
                  <c:v>56.295000000000016</c:v>
                </c:pt>
                <c:pt idx="10084">
                  <c:v>56.295000000000016</c:v>
                </c:pt>
                <c:pt idx="10085">
                  <c:v>56.295000000000016</c:v>
                </c:pt>
                <c:pt idx="10086">
                  <c:v>56.34</c:v>
                </c:pt>
                <c:pt idx="10087">
                  <c:v>56.295000000000016</c:v>
                </c:pt>
                <c:pt idx="10088">
                  <c:v>56.34</c:v>
                </c:pt>
                <c:pt idx="10089">
                  <c:v>56.34</c:v>
                </c:pt>
                <c:pt idx="10090">
                  <c:v>58.454999999999998</c:v>
                </c:pt>
                <c:pt idx="10091">
                  <c:v>56.34</c:v>
                </c:pt>
                <c:pt idx="10092">
                  <c:v>56.34</c:v>
                </c:pt>
                <c:pt idx="10093">
                  <c:v>56.383000000000003</c:v>
                </c:pt>
                <c:pt idx="10094">
                  <c:v>56.383000000000003</c:v>
                </c:pt>
                <c:pt idx="10095">
                  <c:v>56.383000000000003</c:v>
                </c:pt>
                <c:pt idx="10096">
                  <c:v>56.383000000000003</c:v>
                </c:pt>
                <c:pt idx="10097">
                  <c:v>56.383000000000003</c:v>
                </c:pt>
                <c:pt idx="10098">
                  <c:v>56.469000000000001</c:v>
                </c:pt>
                <c:pt idx="10099">
                  <c:v>56.426000000000002</c:v>
                </c:pt>
                <c:pt idx="10100">
                  <c:v>56.426000000000002</c:v>
                </c:pt>
                <c:pt idx="10101">
                  <c:v>56.426000000000002</c:v>
                </c:pt>
                <c:pt idx="10102">
                  <c:v>56.469000000000001</c:v>
                </c:pt>
                <c:pt idx="10103">
                  <c:v>56.469000000000001</c:v>
                </c:pt>
                <c:pt idx="10104">
                  <c:v>56.469000000000001</c:v>
                </c:pt>
                <c:pt idx="10105">
                  <c:v>56.469000000000001</c:v>
                </c:pt>
                <c:pt idx="10106">
                  <c:v>58.109000000000002</c:v>
                </c:pt>
                <c:pt idx="10107">
                  <c:v>56.469000000000001</c:v>
                </c:pt>
                <c:pt idx="10108">
                  <c:v>56.512</c:v>
                </c:pt>
                <c:pt idx="10109">
                  <c:v>56.512</c:v>
                </c:pt>
                <c:pt idx="10110">
                  <c:v>57.290000000000013</c:v>
                </c:pt>
                <c:pt idx="10111">
                  <c:v>56.512</c:v>
                </c:pt>
                <c:pt idx="10112">
                  <c:v>56.512</c:v>
                </c:pt>
                <c:pt idx="10113">
                  <c:v>56.512</c:v>
                </c:pt>
                <c:pt idx="10114">
                  <c:v>56.556000000000004</c:v>
                </c:pt>
                <c:pt idx="10115">
                  <c:v>56.556000000000004</c:v>
                </c:pt>
                <c:pt idx="10116">
                  <c:v>56.556000000000004</c:v>
                </c:pt>
                <c:pt idx="10117">
                  <c:v>56.556000000000004</c:v>
                </c:pt>
                <c:pt idx="10118">
                  <c:v>56.857999999999997</c:v>
                </c:pt>
                <c:pt idx="10119">
                  <c:v>56.556000000000004</c:v>
                </c:pt>
                <c:pt idx="10120">
                  <c:v>56.599000000000011</c:v>
                </c:pt>
                <c:pt idx="10121">
                  <c:v>56.599000000000011</c:v>
                </c:pt>
                <c:pt idx="10122">
                  <c:v>56.685000000000002</c:v>
                </c:pt>
                <c:pt idx="10123">
                  <c:v>56.599000000000011</c:v>
                </c:pt>
                <c:pt idx="10124">
                  <c:v>56.599000000000011</c:v>
                </c:pt>
                <c:pt idx="10125">
                  <c:v>56.599000000000011</c:v>
                </c:pt>
                <c:pt idx="10126">
                  <c:v>57.463000000000001</c:v>
                </c:pt>
                <c:pt idx="10127">
                  <c:v>56.642000000000003</c:v>
                </c:pt>
                <c:pt idx="10128">
                  <c:v>56.642000000000003</c:v>
                </c:pt>
                <c:pt idx="10129">
                  <c:v>56.685000000000002</c:v>
                </c:pt>
                <c:pt idx="10130">
                  <c:v>56.901000000000003</c:v>
                </c:pt>
                <c:pt idx="10131">
                  <c:v>56.685000000000002</c:v>
                </c:pt>
                <c:pt idx="10132">
                  <c:v>56.685000000000002</c:v>
                </c:pt>
                <c:pt idx="10133">
                  <c:v>56.685000000000002</c:v>
                </c:pt>
                <c:pt idx="10134">
                  <c:v>58.582000000000001</c:v>
                </c:pt>
                <c:pt idx="10135">
                  <c:v>56.728000000000016</c:v>
                </c:pt>
                <c:pt idx="10136">
                  <c:v>56.728000000000016</c:v>
                </c:pt>
                <c:pt idx="10137">
                  <c:v>56.728000000000016</c:v>
                </c:pt>
                <c:pt idx="10138">
                  <c:v>58.755000000000003</c:v>
                </c:pt>
                <c:pt idx="10139">
                  <c:v>56.772000000000013</c:v>
                </c:pt>
                <c:pt idx="10140">
                  <c:v>56.772000000000013</c:v>
                </c:pt>
                <c:pt idx="10141">
                  <c:v>56.772000000000013</c:v>
                </c:pt>
                <c:pt idx="10142">
                  <c:v>57.376000000000005</c:v>
                </c:pt>
                <c:pt idx="10143">
                  <c:v>56.772000000000013</c:v>
                </c:pt>
                <c:pt idx="10144">
                  <c:v>56.772000000000013</c:v>
                </c:pt>
                <c:pt idx="10145">
                  <c:v>56.814999999999998</c:v>
                </c:pt>
                <c:pt idx="10146">
                  <c:v>57.074000000000005</c:v>
                </c:pt>
                <c:pt idx="10147">
                  <c:v>56.814999999999998</c:v>
                </c:pt>
                <c:pt idx="10148">
                  <c:v>56.814999999999998</c:v>
                </c:pt>
                <c:pt idx="10149">
                  <c:v>56.814999999999998</c:v>
                </c:pt>
                <c:pt idx="10150">
                  <c:v>56.944000000000003</c:v>
                </c:pt>
                <c:pt idx="10151">
                  <c:v>56.857999999999997</c:v>
                </c:pt>
                <c:pt idx="10152">
                  <c:v>56.857999999999997</c:v>
                </c:pt>
                <c:pt idx="10153">
                  <c:v>56.857999999999997</c:v>
                </c:pt>
                <c:pt idx="10154">
                  <c:v>56.944000000000003</c:v>
                </c:pt>
                <c:pt idx="10155">
                  <c:v>56.857999999999997</c:v>
                </c:pt>
                <c:pt idx="10156">
                  <c:v>56.901000000000003</c:v>
                </c:pt>
                <c:pt idx="10157">
                  <c:v>56.901000000000003</c:v>
                </c:pt>
                <c:pt idx="10158">
                  <c:v>56.944000000000003</c:v>
                </c:pt>
                <c:pt idx="10159">
                  <c:v>56.944000000000003</c:v>
                </c:pt>
                <c:pt idx="10160">
                  <c:v>56.944000000000003</c:v>
                </c:pt>
                <c:pt idx="10161">
                  <c:v>56.944000000000003</c:v>
                </c:pt>
                <c:pt idx="10162">
                  <c:v>57.031000000000006</c:v>
                </c:pt>
                <c:pt idx="10163">
                  <c:v>56.944000000000003</c:v>
                </c:pt>
                <c:pt idx="10164">
                  <c:v>56.944000000000003</c:v>
                </c:pt>
                <c:pt idx="10165">
                  <c:v>56.988</c:v>
                </c:pt>
                <c:pt idx="10166">
                  <c:v>57.031000000000006</c:v>
                </c:pt>
                <c:pt idx="10167">
                  <c:v>56.988</c:v>
                </c:pt>
                <c:pt idx="10168">
                  <c:v>56.988</c:v>
                </c:pt>
                <c:pt idx="10169">
                  <c:v>56.988</c:v>
                </c:pt>
                <c:pt idx="10170">
                  <c:v>57.031000000000006</c:v>
                </c:pt>
                <c:pt idx="10171">
                  <c:v>57.031000000000006</c:v>
                </c:pt>
                <c:pt idx="10172">
                  <c:v>57.031000000000006</c:v>
                </c:pt>
                <c:pt idx="10173">
                  <c:v>57.031000000000006</c:v>
                </c:pt>
                <c:pt idx="10174">
                  <c:v>57.074000000000005</c:v>
                </c:pt>
                <c:pt idx="10175">
                  <c:v>57.031000000000006</c:v>
                </c:pt>
                <c:pt idx="10176">
                  <c:v>57.031000000000006</c:v>
                </c:pt>
                <c:pt idx="10177">
                  <c:v>57.074000000000005</c:v>
                </c:pt>
                <c:pt idx="10178">
                  <c:v>57.160000000000011</c:v>
                </c:pt>
                <c:pt idx="10179">
                  <c:v>57.074000000000005</c:v>
                </c:pt>
                <c:pt idx="10180">
                  <c:v>57.074000000000005</c:v>
                </c:pt>
                <c:pt idx="10181">
                  <c:v>57.074000000000005</c:v>
                </c:pt>
                <c:pt idx="10182">
                  <c:v>57.204000000000001</c:v>
                </c:pt>
                <c:pt idx="10183">
                  <c:v>57.117000000000004</c:v>
                </c:pt>
                <c:pt idx="10184">
                  <c:v>57.117000000000004</c:v>
                </c:pt>
                <c:pt idx="10185">
                  <c:v>57.117000000000004</c:v>
                </c:pt>
                <c:pt idx="10186">
                  <c:v>57.290000000000013</c:v>
                </c:pt>
                <c:pt idx="10187">
                  <c:v>57.160000000000011</c:v>
                </c:pt>
                <c:pt idx="10188">
                  <c:v>57.160000000000011</c:v>
                </c:pt>
                <c:pt idx="10189">
                  <c:v>57.160000000000011</c:v>
                </c:pt>
                <c:pt idx="10190">
                  <c:v>57.247</c:v>
                </c:pt>
                <c:pt idx="10191">
                  <c:v>57.160000000000011</c:v>
                </c:pt>
                <c:pt idx="10192">
                  <c:v>57.160000000000011</c:v>
                </c:pt>
                <c:pt idx="10193">
                  <c:v>57.204000000000001</c:v>
                </c:pt>
                <c:pt idx="10194">
                  <c:v>57.333000000000006</c:v>
                </c:pt>
                <c:pt idx="10195">
                  <c:v>57.204000000000001</c:v>
                </c:pt>
                <c:pt idx="10196">
                  <c:v>57.204000000000001</c:v>
                </c:pt>
                <c:pt idx="10197">
                  <c:v>57.204000000000001</c:v>
                </c:pt>
                <c:pt idx="10198">
                  <c:v>57.376000000000005</c:v>
                </c:pt>
                <c:pt idx="10199">
                  <c:v>57.247</c:v>
                </c:pt>
                <c:pt idx="10200">
                  <c:v>57.247</c:v>
                </c:pt>
                <c:pt idx="10201">
                  <c:v>57.247</c:v>
                </c:pt>
                <c:pt idx="10202">
                  <c:v>57.290000000000013</c:v>
                </c:pt>
                <c:pt idx="10203">
                  <c:v>57.247</c:v>
                </c:pt>
                <c:pt idx="10204">
                  <c:v>57.290000000000013</c:v>
                </c:pt>
                <c:pt idx="10205">
                  <c:v>57.290000000000013</c:v>
                </c:pt>
                <c:pt idx="10206">
                  <c:v>57.333000000000006</c:v>
                </c:pt>
                <c:pt idx="10207">
                  <c:v>57.290000000000013</c:v>
                </c:pt>
                <c:pt idx="10208">
                  <c:v>57.290000000000013</c:v>
                </c:pt>
                <c:pt idx="10209">
                  <c:v>57.333000000000006</c:v>
                </c:pt>
                <c:pt idx="10210">
                  <c:v>57.463000000000001</c:v>
                </c:pt>
                <c:pt idx="10211">
                  <c:v>57.333000000000006</c:v>
                </c:pt>
                <c:pt idx="10212">
                  <c:v>57.333000000000006</c:v>
                </c:pt>
                <c:pt idx="10213">
                  <c:v>57.333000000000006</c:v>
                </c:pt>
                <c:pt idx="10214">
                  <c:v>57.592000000000013</c:v>
                </c:pt>
                <c:pt idx="10215">
                  <c:v>57.376000000000005</c:v>
                </c:pt>
                <c:pt idx="10216">
                  <c:v>57.376000000000005</c:v>
                </c:pt>
                <c:pt idx="10217">
                  <c:v>57.376000000000005</c:v>
                </c:pt>
                <c:pt idx="10218">
                  <c:v>57.42</c:v>
                </c:pt>
                <c:pt idx="10219">
                  <c:v>57.376000000000005</c:v>
                </c:pt>
                <c:pt idx="10220">
                  <c:v>57.42</c:v>
                </c:pt>
                <c:pt idx="10221">
                  <c:v>57.42</c:v>
                </c:pt>
                <c:pt idx="10222">
                  <c:v>57.42</c:v>
                </c:pt>
                <c:pt idx="10223">
                  <c:v>57.42</c:v>
                </c:pt>
                <c:pt idx="10224">
                  <c:v>57.463000000000001</c:v>
                </c:pt>
                <c:pt idx="10225">
                  <c:v>57.463000000000001</c:v>
                </c:pt>
                <c:pt idx="10226">
                  <c:v>57.549000000000007</c:v>
                </c:pt>
                <c:pt idx="10227">
                  <c:v>57.463000000000001</c:v>
                </c:pt>
                <c:pt idx="10228">
                  <c:v>57.463000000000001</c:v>
                </c:pt>
                <c:pt idx="10229">
                  <c:v>57.506</c:v>
                </c:pt>
                <c:pt idx="10230">
                  <c:v>57.506</c:v>
                </c:pt>
                <c:pt idx="10231">
                  <c:v>57.506</c:v>
                </c:pt>
                <c:pt idx="10232">
                  <c:v>57.506</c:v>
                </c:pt>
                <c:pt idx="10233">
                  <c:v>57.506</c:v>
                </c:pt>
                <c:pt idx="10234">
                  <c:v>57.636000000000003</c:v>
                </c:pt>
                <c:pt idx="10235">
                  <c:v>57.506</c:v>
                </c:pt>
                <c:pt idx="10236">
                  <c:v>57.549000000000007</c:v>
                </c:pt>
                <c:pt idx="10237">
                  <c:v>57.549000000000007</c:v>
                </c:pt>
                <c:pt idx="10238">
                  <c:v>57.592000000000013</c:v>
                </c:pt>
                <c:pt idx="10239">
                  <c:v>57.549000000000007</c:v>
                </c:pt>
                <c:pt idx="10240">
                  <c:v>57.549000000000007</c:v>
                </c:pt>
                <c:pt idx="10241">
                  <c:v>57.549000000000007</c:v>
                </c:pt>
                <c:pt idx="10242">
                  <c:v>57.592000000000013</c:v>
                </c:pt>
                <c:pt idx="10243">
                  <c:v>57.592000000000013</c:v>
                </c:pt>
                <c:pt idx="10244">
                  <c:v>57.592000000000013</c:v>
                </c:pt>
                <c:pt idx="10245">
                  <c:v>57.592000000000013</c:v>
                </c:pt>
                <c:pt idx="10246">
                  <c:v>57.592000000000013</c:v>
                </c:pt>
                <c:pt idx="10247">
                  <c:v>57.636000000000003</c:v>
                </c:pt>
                <c:pt idx="10248">
                  <c:v>57.636000000000003</c:v>
                </c:pt>
                <c:pt idx="10249">
                  <c:v>57.636000000000003</c:v>
                </c:pt>
                <c:pt idx="10250">
                  <c:v>57.679000000000002</c:v>
                </c:pt>
                <c:pt idx="10251">
                  <c:v>57.636000000000003</c:v>
                </c:pt>
                <c:pt idx="10252">
                  <c:v>57.679000000000002</c:v>
                </c:pt>
                <c:pt idx="10253">
                  <c:v>57.679000000000002</c:v>
                </c:pt>
                <c:pt idx="10254">
                  <c:v>57.679000000000002</c:v>
                </c:pt>
                <c:pt idx="10255">
                  <c:v>57.679000000000002</c:v>
                </c:pt>
                <c:pt idx="10256">
                  <c:v>57.679000000000002</c:v>
                </c:pt>
                <c:pt idx="10257">
                  <c:v>57.722000000000016</c:v>
                </c:pt>
                <c:pt idx="10258">
                  <c:v>57.765000000000015</c:v>
                </c:pt>
                <c:pt idx="10259">
                  <c:v>57.722000000000016</c:v>
                </c:pt>
                <c:pt idx="10260">
                  <c:v>57.722000000000016</c:v>
                </c:pt>
                <c:pt idx="10261">
                  <c:v>57.722000000000016</c:v>
                </c:pt>
                <c:pt idx="10262">
                  <c:v>57.807000000000002</c:v>
                </c:pt>
                <c:pt idx="10263">
                  <c:v>57.765000000000015</c:v>
                </c:pt>
                <c:pt idx="10264">
                  <c:v>57.765000000000015</c:v>
                </c:pt>
                <c:pt idx="10265">
                  <c:v>57.765000000000015</c:v>
                </c:pt>
                <c:pt idx="10266">
                  <c:v>57.807000000000002</c:v>
                </c:pt>
                <c:pt idx="10267">
                  <c:v>57.765000000000015</c:v>
                </c:pt>
                <c:pt idx="10268">
                  <c:v>57.807000000000002</c:v>
                </c:pt>
                <c:pt idx="10269">
                  <c:v>57.807000000000002</c:v>
                </c:pt>
                <c:pt idx="10270">
                  <c:v>57.936</c:v>
                </c:pt>
                <c:pt idx="10271">
                  <c:v>57.807000000000002</c:v>
                </c:pt>
                <c:pt idx="10272">
                  <c:v>57.807000000000002</c:v>
                </c:pt>
                <c:pt idx="10273">
                  <c:v>57.85</c:v>
                </c:pt>
                <c:pt idx="10274">
                  <c:v>57.85</c:v>
                </c:pt>
                <c:pt idx="10275">
                  <c:v>57.85</c:v>
                </c:pt>
                <c:pt idx="10276">
                  <c:v>57.85</c:v>
                </c:pt>
                <c:pt idx="10277">
                  <c:v>57.893000000000001</c:v>
                </c:pt>
                <c:pt idx="10278">
                  <c:v>57.893000000000001</c:v>
                </c:pt>
                <c:pt idx="10279">
                  <c:v>57.893000000000001</c:v>
                </c:pt>
                <c:pt idx="10280">
                  <c:v>57.893000000000001</c:v>
                </c:pt>
                <c:pt idx="10281">
                  <c:v>57.893000000000001</c:v>
                </c:pt>
                <c:pt idx="10282">
                  <c:v>57.936</c:v>
                </c:pt>
                <c:pt idx="10283">
                  <c:v>57.936</c:v>
                </c:pt>
                <c:pt idx="10284">
                  <c:v>57.936</c:v>
                </c:pt>
                <c:pt idx="10285">
                  <c:v>57.936</c:v>
                </c:pt>
                <c:pt idx="10286">
                  <c:v>57.936</c:v>
                </c:pt>
                <c:pt idx="10287">
                  <c:v>57.936</c:v>
                </c:pt>
                <c:pt idx="10288">
                  <c:v>57.936</c:v>
                </c:pt>
                <c:pt idx="10289">
                  <c:v>57.979000000000006</c:v>
                </c:pt>
                <c:pt idx="10290">
                  <c:v>58.023000000000003</c:v>
                </c:pt>
                <c:pt idx="10291">
                  <c:v>57.979000000000006</c:v>
                </c:pt>
                <c:pt idx="10292">
                  <c:v>57.979000000000006</c:v>
                </c:pt>
                <c:pt idx="10293">
                  <c:v>58.023000000000003</c:v>
                </c:pt>
                <c:pt idx="10294">
                  <c:v>58.023000000000003</c:v>
                </c:pt>
                <c:pt idx="10295">
                  <c:v>58.023000000000003</c:v>
                </c:pt>
                <c:pt idx="10296">
                  <c:v>58.023000000000003</c:v>
                </c:pt>
                <c:pt idx="10297">
                  <c:v>58.023000000000003</c:v>
                </c:pt>
                <c:pt idx="10298">
                  <c:v>58.066000000000003</c:v>
                </c:pt>
                <c:pt idx="10299">
                  <c:v>58.066000000000003</c:v>
                </c:pt>
                <c:pt idx="10300">
                  <c:v>58.066000000000003</c:v>
                </c:pt>
                <c:pt idx="10301">
                  <c:v>58.066000000000003</c:v>
                </c:pt>
                <c:pt idx="10302">
                  <c:v>58.109000000000002</c:v>
                </c:pt>
                <c:pt idx="10303">
                  <c:v>58.066000000000003</c:v>
                </c:pt>
                <c:pt idx="10304">
                  <c:v>58.066000000000003</c:v>
                </c:pt>
                <c:pt idx="10305">
                  <c:v>58.109000000000002</c:v>
                </c:pt>
                <c:pt idx="10306">
                  <c:v>58.109000000000002</c:v>
                </c:pt>
                <c:pt idx="10307">
                  <c:v>58.109000000000002</c:v>
                </c:pt>
                <c:pt idx="10308">
                  <c:v>58.109000000000002</c:v>
                </c:pt>
                <c:pt idx="10309">
                  <c:v>58.109000000000002</c:v>
                </c:pt>
                <c:pt idx="10310">
                  <c:v>58.109000000000002</c:v>
                </c:pt>
                <c:pt idx="10311">
                  <c:v>58.109000000000002</c:v>
                </c:pt>
                <c:pt idx="10312">
                  <c:v>58.109000000000002</c:v>
                </c:pt>
                <c:pt idx="10313">
                  <c:v>58.109000000000002</c:v>
                </c:pt>
                <c:pt idx="10314">
                  <c:v>58.195000000000014</c:v>
                </c:pt>
                <c:pt idx="10315">
                  <c:v>58.109000000000002</c:v>
                </c:pt>
                <c:pt idx="10316">
                  <c:v>58.152000000000001</c:v>
                </c:pt>
                <c:pt idx="10317">
                  <c:v>58.152000000000001</c:v>
                </c:pt>
                <c:pt idx="10318">
                  <c:v>58.152000000000001</c:v>
                </c:pt>
                <c:pt idx="10319">
                  <c:v>58.152000000000001</c:v>
                </c:pt>
                <c:pt idx="10320">
                  <c:v>58.152000000000001</c:v>
                </c:pt>
                <c:pt idx="10321">
                  <c:v>58.195000000000014</c:v>
                </c:pt>
                <c:pt idx="10322">
                  <c:v>58.195000000000014</c:v>
                </c:pt>
                <c:pt idx="10323">
                  <c:v>58.195000000000014</c:v>
                </c:pt>
                <c:pt idx="10324">
                  <c:v>58.195000000000014</c:v>
                </c:pt>
                <c:pt idx="10325">
                  <c:v>58.195000000000014</c:v>
                </c:pt>
                <c:pt idx="10326">
                  <c:v>58.195000000000014</c:v>
                </c:pt>
                <c:pt idx="10327">
                  <c:v>58.195000000000014</c:v>
                </c:pt>
                <c:pt idx="10328">
                  <c:v>58.195000000000014</c:v>
                </c:pt>
                <c:pt idx="10329">
                  <c:v>58.195000000000014</c:v>
                </c:pt>
                <c:pt idx="10330">
                  <c:v>58.239000000000011</c:v>
                </c:pt>
                <c:pt idx="10331">
                  <c:v>58.239000000000011</c:v>
                </c:pt>
                <c:pt idx="10332">
                  <c:v>58.239000000000011</c:v>
                </c:pt>
                <c:pt idx="10333">
                  <c:v>58.239000000000011</c:v>
                </c:pt>
                <c:pt idx="10334">
                  <c:v>58.282000000000011</c:v>
                </c:pt>
                <c:pt idx="10335">
                  <c:v>58.239000000000011</c:v>
                </c:pt>
                <c:pt idx="10336">
                  <c:v>58.239000000000011</c:v>
                </c:pt>
                <c:pt idx="10337">
                  <c:v>58.239000000000011</c:v>
                </c:pt>
                <c:pt idx="10338">
                  <c:v>58.282000000000011</c:v>
                </c:pt>
                <c:pt idx="10339">
                  <c:v>58.282000000000011</c:v>
                </c:pt>
                <c:pt idx="10340">
                  <c:v>58.282000000000011</c:v>
                </c:pt>
                <c:pt idx="10341">
                  <c:v>58.282000000000011</c:v>
                </c:pt>
                <c:pt idx="10342">
                  <c:v>58.368000000000002</c:v>
                </c:pt>
                <c:pt idx="10343">
                  <c:v>58.282000000000011</c:v>
                </c:pt>
                <c:pt idx="10344">
                  <c:v>58.282000000000011</c:v>
                </c:pt>
                <c:pt idx="10345">
                  <c:v>58.282000000000011</c:v>
                </c:pt>
                <c:pt idx="10346">
                  <c:v>58.325000000000003</c:v>
                </c:pt>
                <c:pt idx="10347">
                  <c:v>58.325000000000003</c:v>
                </c:pt>
                <c:pt idx="10348">
                  <c:v>58.325000000000003</c:v>
                </c:pt>
                <c:pt idx="10349">
                  <c:v>58.325000000000003</c:v>
                </c:pt>
                <c:pt idx="10350">
                  <c:v>58.368000000000002</c:v>
                </c:pt>
                <c:pt idx="10351">
                  <c:v>58.325000000000003</c:v>
                </c:pt>
                <c:pt idx="10352">
                  <c:v>58.325000000000003</c:v>
                </c:pt>
                <c:pt idx="10353">
                  <c:v>58.325000000000003</c:v>
                </c:pt>
                <c:pt idx="10354">
                  <c:v>58.411000000000001</c:v>
                </c:pt>
                <c:pt idx="10355">
                  <c:v>58.368000000000002</c:v>
                </c:pt>
                <c:pt idx="10356">
                  <c:v>58.368000000000002</c:v>
                </c:pt>
                <c:pt idx="10357">
                  <c:v>58.368000000000002</c:v>
                </c:pt>
                <c:pt idx="10358">
                  <c:v>58.368000000000002</c:v>
                </c:pt>
                <c:pt idx="10359">
                  <c:v>58.368000000000002</c:v>
                </c:pt>
                <c:pt idx="10360">
                  <c:v>58.368000000000002</c:v>
                </c:pt>
                <c:pt idx="10361">
                  <c:v>58.368000000000002</c:v>
                </c:pt>
                <c:pt idx="10362">
                  <c:v>58.411000000000001</c:v>
                </c:pt>
                <c:pt idx="10363">
                  <c:v>58.411000000000001</c:v>
                </c:pt>
                <c:pt idx="10364">
                  <c:v>58.368000000000002</c:v>
                </c:pt>
                <c:pt idx="10365">
                  <c:v>58.411000000000001</c:v>
                </c:pt>
                <c:pt idx="10366">
                  <c:v>58.454999999999998</c:v>
                </c:pt>
                <c:pt idx="10367">
                  <c:v>58.411000000000001</c:v>
                </c:pt>
                <c:pt idx="10368">
                  <c:v>58.411000000000001</c:v>
                </c:pt>
                <c:pt idx="10369">
                  <c:v>58.411000000000001</c:v>
                </c:pt>
                <c:pt idx="10370">
                  <c:v>58.411000000000001</c:v>
                </c:pt>
                <c:pt idx="10371">
                  <c:v>58.411000000000001</c:v>
                </c:pt>
                <c:pt idx="10372">
                  <c:v>58.411000000000001</c:v>
                </c:pt>
                <c:pt idx="10373">
                  <c:v>58.411000000000001</c:v>
                </c:pt>
                <c:pt idx="10374">
                  <c:v>58.454999999999998</c:v>
                </c:pt>
                <c:pt idx="10375">
                  <c:v>58.454999999999998</c:v>
                </c:pt>
                <c:pt idx="10376">
                  <c:v>58.454999999999998</c:v>
                </c:pt>
                <c:pt idx="10377">
                  <c:v>58.454999999999998</c:v>
                </c:pt>
                <c:pt idx="10378">
                  <c:v>58.498000000000012</c:v>
                </c:pt>
                <c:pt idx="10379">
                  <c:v>58.454999999999998</c:v>
                </c:pt>
                <c:pt idx="10380">
                  <c:v>58.454999999999998</c:v>
                </c:pt>
                <c:pt idx="10381">
                  <c:v>58.454999999999998</c:v>
                </c:pt>
                <c:pt idx="10382">
                  <c:v>58.498000000000012</c:v>
                </c:pt>
                <c:pt idx="10383">
                  <c:v>58.498000000000012</c:v>
                </c:pt>
                <c:pt idx="10384">
                  <c:v>58.498000000000012</c:v>
                </c:pt>
                <c:pt idx="10385">
                  <c:v>58.498000000000012</c:v>
                </c:pt>
                <c:pt idx="10386">
                  <c:v>58.541000000000004</c:v>
                </c:pt>
                <c:pt idx="10387">
                  <c:v>58.498000000000012</c:v>
                </c:pt>
                <c:pt idx="10388">
                  <c:v>58.541000000000004</c:v>
                </c:pt>
                <c:pt idx="10389">
                  <c:v>58.541000000000004</c:v>
                </c:pt>
                <c:pt idx="10390">
                  <c:v>58.541000000000004</c:v>
                </c:pt>
                <c:pt idx="10391">
                  <c:v>58.541000000000004</c:v>
                </c:pt>
                <c:pt idx="10392">
                  <c:v>58.541000000000004</c:v>
                </c:pt>
                <c:pt idx="10393">
                  <c:v>58.541000000000004</c:v>
                </c:pt>
                <c:pt idx="10394">
                  <c:v>58.582000000000001</c:v>
                </c:pt>
                <c:pt idx="10395">
                  <c:v>58.582000000000001</c:v>
                </c:pt>
                <c:pt idx="10396">
                  <c:v>58.582000000000001</c:v>
                </c:pt>
                <c:pt idx="10397">
                  <c:v>58.582000000000001</c:v>
                </c:pt>
                <c:pt idx="10398">
                  <c:v>58.582000000000001</c:v>
                </c:pt>
                <c:pt idx="10399">
                  <c:v>58.582000000000001</c:v>
                </c:pt>
                <c:pt idx="10400">
                  <c:v>58.582000000000001</c:v>
                </c:pt>
                <c:pt idx="10401">
                  <c:v>58.582000000000001</c:v>
                </c:pt>
                <c:pt idx="10402">
                  <c:v>58.626000000000012</c:v>
                </c:pt>
                <c:pt idx="10403">
                  <c:v>58.626000000000012</c:v>
                </c:pt>
                <c:pt idx="10404">
                  <c:v>58.626000000000012</c:v>
                </c:pt>
                <c:pt idx="10405">
                  <c:v>58.626000000000012</c:v>
                </c:pt>
                <c:pt idx="10406">
                  <c:v>58.626000000000012</c:v>
                </c:pt>
                <c:pt idx="10407">
                  <c:v>58.626000000000012</c:v>
                </c:pt>
                <c:pt idx="10408">
                  <c:v>58.626000000000012</c:v>
                </c:pt>
                <c:pt idx="10409">
                  <c:v>58.669000000000011</c:v>
                </c:pt>
                <c:pt idx="10410">
                  <c:v>58.669000000000011</c:v>
                </c:pt>
                <c:pt idx="10411">
                  <c:v>58.669000000000011</c:v>
                </c:pt>
                <c:pt idx="10412">
                  <c:v>58.669000000000011</c:v>
                </c:pt>
                <c:pt idx="10413">
                  <c:v>58.669000000000011</c:v>
                </c:pt>
                <c:pt idx="10414">
                  <c:v>58.712000000000003</c:v>
                </c:pt>
                <c:pt idx="10415">
                  <c:v>58.712000000000003</c:v>
                </c:pt>
                <c:pt idx="10416">
                  <c:v>58.712000000000003</c:v>
                </c:pt>
                <c:pt idx="10417">
                  <c:v>58.712000000000003</c:v>
                </c:pt>
                <c:pt idx="10418">
                  <c:v>58.712000000000003</c:v>
                </c:pt>
                <c:pt idx="10419">
                  <c:v>58.712000000000003</c:v>
                </c:pt>
                <c:pt idx="10420">
                  <c:v>58.712000000000003</c:v>
                </c:pt>
                <c:pt idx="10421">
                  <c:v>58.755000000000003</c:v>
                </c:pt>
                <c:pt idx="10422">
                  <c:v>58.755000000000003</c:v>
                </c:pt>
                <c:pt idx="10423">
                  <c:v>58.755000000000003</c:v>
                </c:pt>
                <c:pt idx="10424">
                  <c:v>58.755000000000003</c:v>
                </c:pt>
                <c:pt idx="10425">
                  <c:v>58.755000000000003</c:v>
                </c:pt>
                <c:pt idx="10426">
                  <c:v>58.755000000000003</c:v>
                </c:pt>
                <c:pt idx="10427">
                  <c:v>58.755000000000003</c:v>
                </c:pt>
                <c:pt idx="10428">
                  <c:v>58.755000000000003</c:v>
                </c:pt>
                <c:pt idx="10429">
                  <c:v>58.755000000000003</c:v>
                </c:pt>
                <c:pt idx="10430">
                  <c:v>58.755000000000003</c:v>
                </c:pt>
                <c:pt idx="10431">
                  <c:v>58.798000000000016</c:v>
                </c:pt>
                <c:pt idx="10432">
                  <c:v>58.798000000000016</c:v>
                </c:pt>
                <c:pt idx="10433">
                  <c:v>58.798000000000016</c:v>
                </c:pt>
                <c:pt idx="10434">
                  <c:v>58.798000000000016</c:v>
                </c:pt>
                <c:pt idx="10435">
                  <c:v>58.798000000000016</c:v>
                </c:pt>
                <c:pt idx="10436">
                  <c:v>58.798000000000016</c:v>
                </c:pt>
                <c:pt idx="10437">
                  <c:v>58.841999999999999</c:v>
                </c:pt>
                <c:pt idx="10438">
                  <c:v>58.841999999999999</c:v>
                </c:pt>
                <c:pt idx="10439">
                  <c:v>58.841999999999999</c:v>
                </c:pt>
                <c:pt idx="10440">
                  <c:v>58.841999999999999</c:v>
                </c:pt>
                <c:pt idx="10441">
                  <c:v>58.841999999999999</c:v>
                </c:pt>
                <c:pt idx="10442">
                  <c:v>58.841999999999999</c:v>
                </c:pt>
                <c:pt idx="10443">
                  <c:v>58.841999999999999</c:v>
                </c:pt>
                <c:pt idx="10444">
                  <c:v>58.841999999999999</c:v>
                </c:pt>
                <c:pt idx="10445">
                  <c:v>58.841999999999999</c:v>
                </c:pt>
                <c:pt idx="10446">
                  <c:v>58.884999999999998</c:v>
                </c:pt>
                <c:pt idx="10447">
                  <c:v>58.884999999999998</c:v>
                </c:pt>
                <c:pt idx="10448">
                  <c:v>58.884999999999998</c:v>
                </c:pt>
                <c:pt idx="10449">
                  <c:v>58.884999999999998</c:v>
                </c:pt>
                <c:pt idx="10450">
                  <c:v>58.884999999999998</c:v>
                </c:pt>
                <c:pt idx="10451">
                  <c:v>58.884999999999998</c:v>
                </c:pt>
                <c:pt idx="10452">
                  <c:v>58.884999999999998</c:v>
                </c:pt>
                <c:pt idx="10453">
                  <c:v>58.884999999999998</c:v>
                </c:pt>
                <c:pt idx="10454">
                  <c:v>58.928000000000011</c:v>
                </c:pt>
                <c:pt idx="10455">
                  <c:v>58.928000000000011</c:v>
                </c:pt>
                <c:pt idx="10456">
                  <c:v>58.928000000000011</c:v>
                </c:pt>
                <c:pt idx="10457">
                  <c:v>58.928000000000011</c:v>
                </c:pt>
                <c:pt idx="10458">
                  <c:v>58.928000000000011</c:v>
                </c:pt>
                <c:pt idx="10459">
                  <c:v>58.928000000000011</c:v>
                </c:pt>
                <c:pt idx="10460">
                  <c:v>58.928000000000011</c:v>
                </c:pt>
                <c:pt idx="10461">
                  <c:v>58.928000000000011</c:v>
                </c:pt>
                <c:pt idx="10462">
                  <c:v>58.928000000000011</c:v>
                </c:pt>
                <c:pt idx="10463">
                  <c:v>58.928000000000011</c:v>
                </c:pt>
                <c:pt idx="10464">
                  <c:v>58.971000000000004</c:v>
                </c:pt>
                <c:pt idx="10465">
                  <c:v>58.971000000000004</c:v>
                </c:pt>
                <c:pt idx="10466">
                  <c:v>58.971000000000004</c:v>
                </c:pt>
                <c:pt idx="10467">
                  <c:v>58.971000000000004</c:v>
                </c:pt>
                <c:pt idx="10468">
                  <c:v>58.971000000000004</c:v>
                </c:pt>
                <c:pt idx="10469">
                  <c:v>58.971000000000004</c:v>
                </c:pt>
                <c:pt idx="10470">
                  <c:v>59.014000000000003</c:v>
                </c:pt>
                <c:pt idx="10471">
                  <c:v>58.971000000000004</c:v>
                </c:pt>
                <c:pt idx="10472">
                  <c:v>59.014000000000003</c:v>
                </c:pt>
                <c:pt idx="10473">
                  <c:v>59.014000000000003</c:v>
                </c:pt>
                <c:pt idx="10474">
                  <c:v>59.014000000000003</c:v>
                </c:pt>
                <c:pt idx="10475">
                  <c:v>59.014000000000003</c:v>
                </c:pt>
                <c:pt idx="10476">
                  <c:v>59.014000000000003</c:v>
                </c:pt>
                <c:pt idx="10477">
                  <c:v>59.014000000000003</c:v>
                </c:pt>
                <c:pt idx="10478">
                  <c:v>59.014000000000003</c:v>
                </c:pt>
                <c:pt idx="10479">
                  <c:v>59.014000000000003</c:v>
                </c:pt>
                <c:pt idx="10480">
                  <c:v>59.014000000000003</c:v>
                </c:pt>
                <c:pt idx="10481">
                  <c:v>59.014000000000003</c:v>
                </c:pt>
                <c:pt idx="10482">
                  <c:v>59.056000000000004</c:v>
                </c:pt>
                <c:pt idx="10483">
                  <c:v>59.056000000000004</c:v>
                </c:pt>
                <c:pt idx="10484">
                  <c:v>59.056000000000004</c:v>
                </c:pt>
                <c:pt idx="10485">
                  <c:v>59.056000000000004</c:v>
                </c:pt>
                <c:pt idx="10486">
                  <c:v>59.056000000000004</c:v>
                </c:pt>
                <c:pt idx="10487">
                  <c:v>59.056000000000004</c:v>
                </c:pt>
                <c:pt idx="10488">
                  <c:v>59.056000000000004</c:v>
                </c:pt>
                <c:pt idx="10489">
                  <c:v>59.056000000000004</c:v>
                </c:pt>
                <c:pt idx="10490">
                  <c:v>59.099000000000011</c:v>
                </c:pt>
                <c:pt idx="10491">
                  <c:v>59.056000000000004</c:v>
                </c:pt>
                <c:pt idx="10492">
                  <c:v>59.099000000000011</c:v>
                </c:pt>
                <c:pt idx="10493">
                  <c:v>59.056000000000004</c:v>
                </c:pt>
                <c:pt idx="10494">
                  <c:v>59.099000000000011</c:v>
                </c:pt>
                <c:pt idx="10495">
                  <c:v>59.099000000000011</c:v>
                </c:pt>
                <c:pt idx="10496">
                  <c:v>59.099000000000011</c:v>
                </c:pt>
                <c:pt idx="10497">
                  <c:v>59.099000000000011</c:v>
                </c:pt>
                <c:pt idx="10498">
                  <c:v>59.099000000000011</c:v>
                </c:pt>
                <c:pt idx="10499">
                  <c:v>59.099000000000011</c:v>
                </c:pt>
                <c:pt idx="10500">
                  <c:v>59.099000000000011</c:v>
                </c:pt>
                <c:pt idx="10501">
                  <c:v>59.099000000000011</c:v>
                </c:pt>
                <c:pt idx="10502">
                  <c:v>59.142000000000003</c:v>
                </c:pt>
                <c:pt idx="10503">
                  <c:v>59.099000000000011</c:v>
                </c:pt>
                <c:pt idx="10504">
                  <c:v>59.099000000000011</c:v>
                </c:pt>
                <c:pt idx="10505">
                  <c:v>59.099000000000011</c:v>
                </c:pt>
                <c:pt idx="10506">
                  <c:v>59.142000000000003</c:v>
                </c:pt>
                <c:pt idx="10507">
                  <c:v>59.142000000000003</c:v>
                </c:pt>
                <c:pt idx="10508">
                  <c:v>59.142000000000003</c:v>
                </c:pt>
                <c:pt idx="10509">
                  <c:v>59.142000000000003</c:v>
                </c:pt>
                <c:pt idx="10510">
                  <c:v>59.142000000000003</c:v>
                </c:pt>
                <c:pt idx="10511">
                  <c:v>59.142000000000003</c:v>
                </c:pt>
                <c:pt idx="10512">
                  <c:v>59.142000000000003</c:v>
                </c:pt>
                <c:pt idx="10513">
                  <c:v>59.142000000000003</c:v>
                </c:pt>
                <c:pt idx="10514">
                  <c:v>59.142000000000003</c:v>
                </c:pt>
                <c:pt idx="10515">
                  <c:v>59.142000000000003</c:v>
                </c:pt>
                <c:pt idx="10516">
                  <c:v>59.142000000000003</c:v>
                </c:pt>
                <c:pt idx="10517">
                  <c:v>59.142000000000003</c:v>
                </c:pt>
                <c:pt idx="10518">
                  <c:v>59.185000000000002</c:v>
                </c:pt>
                <c:pt idx="10519">
                  <c:v>59.185000000000002</c:v>
                </c:pt>
                <c:pt idx="10520">
                  <c:v>59.185000000000002</c:v>
                </c:pt>
                <c:pt idx="10521">
                  <c:v>59.185000000000002</c:v>
                </c:pt>
                <c:pt idx="10522">
                  <c:v>59.229000000000013</c:v>
                </c:pt>
                <c:pt idx="10523">
                  <c:v>59.185000000000002</c:v>
                </c:pt>
                <c:pt idx="10524">
                  <c:v>59.185000000000002</c:v>
                </c:pt>
                <c:pt idx="10525">
                  <c:v>59.185000000000002</c:v>
                </c:pt>
                <c:pt idx="10526">
                  <c:v>59.314999999999998</c:v>
                </c:pt>
                <c:pt idx="10527">
                  <c:v>59.185000000000002</c:v>
                </c:pt>
                <c:pt idx="10528">
                  <c:v>59.185000000000002</c:v>
                </c:pt>
                <c:pt idx="10529">
                  <c:v>59.229000000000013</c:v>
                </c:pt>
                <c:pt idx="10530">
                  <c:v>59.272000000000013</c:v>
                </c:pt>
                <c:pt idx="10531">
                  <c:v>59.229000000000013</c:v>
                </c:pt>
                <c:pt idx="10532">
                  <c:v>59.229000000000013</c:v>
                </c:pt>
                <c:pt idx="10533">
                  <c:v>59.229000000000013</c:v>
                </c:pt>
                <c:pt idx="10534">
                  <c:v>59.229000000000013</c:v>
                </c:pt>
                <c:pt idx="10535">
                  <c:v>59.229000000000013</c:v>
                </c:pt>
                <c:pt idx="10536">
                  <c:v>59.229000000000013</c:v>
                </c:pt>
                <c:pt idx="10537">
                  <c:v>59.229000000000013</c:v>
                </c:pt>
                <c:pt idx="10538">
                  <c:v>59.229000000000013</c:v>
                </c:pt>
                <c:pt idx="10539">
                  <c:v>59.272000000000013</c:v>
                </c:pt>
                <c:pt idx="10540">
                  <c:v>59.229000000000013</c:v>
                </c:pt>
                <c:pt idx="10541">
                  <c:v>59.272000000000013</c:v>
                </c:pt>
                <c:pt idx="10542">
                  <c:v>59.229000000000013</c:v>
                </c:pt>
                <c:pt idx="10543">
                  <c:v>59.272000000000013</c:v>
                </c:pt>
                <c:pt idx="10544">
                  <c:v>59.272000000000013</c:v>
                </c:pt>
                <c:pt idx="10545">
                  <c:v>59.272000000000013</c:v>
                </c:pt>
                <c:pt idx="10546">
                  <c:v>59.272000000000013</c:v>
                </c:pt>
                <c:pt idx="10547">
                  <c:v>59.272000000000013</c:v>
                </c:pt>
                <c:pt idx="10548">
                  <c:v>59.272000000000013</c:v>
                </c:pt>
                <c:pt idx="10549">
                  <c:v>59.272000000000013</c:v>
                </c:pt>
                <c:pt idx="10550">
                  <c:v>59.272000000000013</c:v>
                </c:pt>
                <c:pt idx="10551">
                  <c:v>59.272000000000013</c:v>
                </c:pt>
                <c:pt idx="10552">
                  <c:v>59.272000000000013</c:v>
                </c:pt>
                <c:pt idx="10553">
                  <c:v>59.314999999999998</c:v>
                </c:pt>
                <c:pt idx="10554">
                  <c:v>59.314999999999998</c:v>
                </c:pt>
                <c:pt idx="10555">
                  <c:v>59.314999999999998</c:v>
                </c:pt>
                <c:pt idx="10556">
                  <c:v>59.314999999999998</c:v>
                </c:pt>
                <c:pt idx="10557">
                  <c:v>59.314999999999998</c:v>
                </c:pt>
                <c:pt idx="10558">
                  <c:v>59.314999999999998</c:v>
                </c:pt>
                <c:pt idx="10559">
                  <c:v>59.314999999999998</c:v>
                </c:pt>
                <c:pt idx="10560">
                  <c:v>59.314999999999998</c:v>
                </c:pt>
                <c:pt idx="10561">
                  <c:v>59.314999999999998</c:v>
                </c:pt>
                <c:pt idx="10562">
                  <c:v>59.357999999999997</c:v>
                </c:pt>
                <c:pt idx="10563">
                  <c:v>59.357999999999997</c:v>
                </c:pt>
                <c:pt idx="10564">
                  <c:v>59.357999999999997</c:v>
                </c:pt>
                <c:pt idx="10565">
                  <c:v>59.357999999999997</c:v>
                </c:pt>
                <c:pt idx="10566">
                  <c:v>59.357999999999997</c:v>
                </c:pt>
                <c:pt idx="10567">
                  <c:v>59.357999999999997</c:v>
                </c:pt>
                <c:pt idx="10568">
                  <c:v>59.357999999999997</c:v>
                </c:pt>
                <c:pt idx="10569">
                  <c:v>59.357999999999997</c:v>
                </c:pt>
                <c:pt idx="10570">
                  <c:v>59.357999999999997</c:v>
                </c:pt>
                <c:pt idx="10571">
                  <c:v>59.357999999999997</c:v>
                </c:pt>
                <c:pt idx="10572">
                  <c:v>59.357999999999997</c:v>
                </c:pt>
                <c:pt idx="10573">
                  <c:v>59.357999999999997</c:v>
                </c:pt>
                <c:pt idx="10574">
                  <c:v>59.401000000000003</c:v>
                </c:pt>
                <c:pt idx="10575">
                  <c:v>59.401000000000003</c:v>
                </c:pt>
                <c:pt idx="10576">
                  <c:v>59.401000000000003</c:v>
                </c:pt>
                <c:pt idx="10577">
                  <c:v>59.401000000000003</c:v>
                </c:pt>
                <c:pt idx="10578">
                  <c:v>59.401000000000003</c:v>
                </c:pt>
                <c:pt idx="10579">
                  <c:v>59.401000000000003</c:v>
                </c:pt>
                <c:pt idx="10580">
                  <c:v>59.401000000000003</c:v>
                </c:pt>
                <c:pt idx="10581">
                  <c:v>59.401000000000003</c:v>
                </c:pt>
                <c:pt idx="10582">
                  <c:v>59.486000000000004</c:v>
                </c:pt>
                <c:pt idx="10583">
                  <c:v>59.401000000000003</c:v>
                </c:pt>
                <c:pt idx="10584">
                  <c:v>59.445</c:v>
                </c:pt>
                <c:pt idx="10585">
                  <c:v>59.401000000000003</c:v>
                </c:pt>
                <c:pt idx="10586">
                  <c:v>59.616</c:v>
                </c:pt>
                <c:pt idx="10587">
                  <c:v>59.445</c:v>
                </c:pt>
                <c:pt idx="10588">
                  <c:v>59.445</c:v>
                </c:pt>
                <c:pt idx="10589">
                  <c:v>59.445</c:v>
                </c:pt>
                <c:pt idx="10590">
                  <c:v>60.132000000000012</c:v>
                </c:pt>
                <c:pt idx="10591">
                  <c:v>59.445</c:v>
                </c:pt>
                <c:pt idx="10592">
                  <c:v>59.445</c:v>
                </c:pt>
                <c:pt idx="10593">
                  <c:v>59.445</c:v>
                </c:pt>
                <c:pt idx="10594">
                  <c:v>60.260000000000012</c:v>
                </c:pt>
                <c:pt idx="10595">
                  <c:v>59.445</c:v>
                </c:pt>
                <c:pt idx="10596">
                  <c:v>59.486000000000004</c:v>
                </c:pt>
                <c:pt idx="10597">
                  <c:v>59.486000000000004</c:v>
                </c:pt>
                <c:pt idx="10598">
                  <c:v>60.046000000000006</c:v>
                </c:pt>
                <c:pt idx="10599">
                  <c:v>59.486000000000004</c:v>
                </c:pt>
                <c:pt idx="10600">
                  <c:v>59.486000000000004</c:v>
                </c:pt>
                <c:pt idx="10601">
                  <c:v>59.486000000000004</c:v>
                </c:pt>
                <c:pt idx="10602">
                  <c:v>60.089000000000006</c:v>
                </c:pt>
                <c:pt idx="10603">
                  <c:v>59.486000000000004</c:v>
                </c:pt>
                <c:pt idx="10604">
                  <c:v>59.486000000000004</c:v>
                </c:pt>
                <c:pt idx="10605">
                  <c:v>59.529000000000003</c:v>
                </c:pt>
                <c:pt idx="10606">
                  <c:v>60.174000000000007</c:v>
                </c:pt>
                <c:pt idx="10607">
                  <c:v>59.529000000000003</c:v>
                </c:pt>
                <c:pt idx="10608">
                  <c:v>59.529000000000003</c:v>
                </c:pt>
                <c:pt idx="10609">
                  <c:v>59.529000000000003</c:v>
                </c:pt>
                <c:pt idx="10610">
                  <c:v>60.089000000000006</c:v>
                </c:pt>
                <c:pt idx="10611">
                  <c:v>59.529000000000003</c:v>
                </c:pt>
                <c:pt idx="10612">
                  <c:v>59.529000000000003</c:v>
                </c:pt>
                <c:pt idx="10613">
                  <c:v>59.529000000000003</c:v>
                </c:pt>
                <c:pt idx="10614">
                  <c:v>60.003</c:v>
                </c:pt>
                <c:pt idx="10615">
                  <c:v>59.529000000000003</c:v>
                </c:pt>
                <c:pt idx="10616">
                  <c:v>59.572000000000003</c:v>
                </c:pt>
                <c:pt idx="10617">
                  <c:v>59.572000000000003</c:v>
                </c:pt>
                <c:pt idx="10618">
                  <c:v>59.572000000000003</c:v>
                </c:pt>
                <c:pt idx="10619">
                  <c:v>59.572000000000003</c:v>
                </c:pt>
                <c:pt idx="10620">
                  <c:v>59.572000000000003</c:v>
                </c:pt>
                <c:pt idx="10621">
                  <c:v>59.572000000000003</c:v>
                </c:pt>
                <c:pt idx="10622">
                  <c:v>59.702000000000012</c:v>
                </c:pt>
                <c:pt idx="10623">
                  <c:v>59.572000000000003</c:v>
                </c:pt>
                <c:pt idx="10624">
                  <c:v>59.572000000000003</c:v>
                </c:pt>
                <c:pt idx="10625">
                  <c:v>59.572000000000003</c:v>
                </c:pt>
                <c:pt idx="10626">
                  <c:v>59.702000000000012</c:v>
                </c:pt>
                <c:pt idx="10627">
                  <c:v>59.616</c:v>
                </c:pt>
                <c:pt idx="10628">
                  <c:v>59.616</c:v>
                </c:pt>
                <c:pt idx="10629">
                  <c:v>59.616</c:v>
                </c:pt>
                <c:pt idx="10630">
                  <c:v>59.702000000000012</c:v>
                </c:pt>
                <c:pt idx="10631">
                  <c:v>59.616</c:v>
                </c:pt>
                <c:pt idx="10632">
                  <c:v>59.616</c:v>
                </c:pt>
                <c:pt idx="10633">
                  <c:v>59.616</c:v>
                </c:pt>
                <c:pt idx="10634">
                  <c:v>59.659000000000006</c:v>
                </c:pt>
                <c:pt idx="10635">
                  <c:v>59.616</c:v>
                </c:pt>
                <c:pt idx="10636">
                  <c:v>59.659000000000006</c:v>
                </c:pt>
                <c:pt idx="10637">
                  <c:v>59.659000000000006</c:v>
                </c:pt>
                <c:pt idx="10638">
                  <c:v>59.702000000000012</c:v>
                </c:pt>
                <c:pt idx="10639">
                  <c:v>59.659000000000006</c:v>
                </c:pt>
                <c:pt idx="10640">
                  <c:v>59.659000000000006</c:v>
                </c:pt>
                <c:pt idx="10641">
                  <c:v>59.659000000000006</c:v>
                </c:pt>
                <c:pt idx="10642">
                  <c:v>59.83</c:v>
                </c:pt>
                <c:pt idx="10643">
                  <c:v>59.659000000000006</c:v>
                </c:pt>
                <c:pt idx="10644">
                  <c:v>59.659000000000006</c:v>
                </c:pt>
                <c:pt idx="10645">
                  <c:v>59.659000000000006</c:v>
                </c:pt>
                <c:pt idx="10646">
                  <c:v>59.702000000000012</c:v>
                </c:pt>
                <c:pt idx="10647">
                  <c:v>59.702000000000012</c:v>
                </c:pt>
                <c:pt idx="10648">
                  <c:v>59.702000000000012</c:v>
                </c:pt>
                <c:pt idx="10649">
                  <c:v>59.702000000000012</c:v>
                </c:pt>
                <c:pt idx="10650">
                  <c:v>60.433</c:v>
                </c:pt>
                <c:pt idx="10651">
                  <c:v>59.702000000000012</c:v>
                </c:pt>
                <c:pt idx="10652">
                  <c:v>59.702000000000012</c:v>
                </c:pt>
                <c:pt idx="10653">
                  <c:v>59.702000000000012</c:v>
                </c:pt>
                <c:pt idx="10654">
                  <c:v>59.873000000000005</c:v>
                </c:pt>
                <c:pt idx="10655">
                  <c:v>59.745000000000012</c:v>
                </c:pt>
                <c:pt idx="10656">
                  <c:v>59.745000000000012</c:v>
                </c:pt>
                <c:pt idx="10657">
                  <c:v>59.745000000000012</c:v>
                </c:pt>
                <c:pt idx="10658">
                  <c:v>59.788000000000011</c:v>
                </c:pt>
                <c:pt idx="10659">
                  <c:v>59.745000000000012</c:v>
                </c:pt>
                <c:pt idx="10660">
                  <c:v>59.745000000000012</c:v>
                </c:pt>
                <c:pt idx="10661">
                  <c:v>59.745000000000012</c:v>
                </c:pt>
                <c:pt idx="10662">
                  <c:v>59.788000000000011</c:v>
                </c:pt>
                <c:pt idx="10663">
                  <c:v>59.788000000000011</c:v>
                </c:pt>
                <c:pt idx="10664">
                  <c:v>59.788000000000011</c:v>
                </c:pt>
                <c:pt idx="10665">
                  <c:v>59.788000000000011</c:v>
                </c:pt>
                <c:pt idx="10666">
                  <c:v>59.916000000000004</c:v>
                </c:pt>
                <c:pt idx="10667">
                  <c:v>59.788000000000011</c:v>
                </c:pt>
                <c:pt idx="10668">
                  <c:v>59.788000000000011</c:v>
                </c:pt>
                <c:pt idx="10669">
                  <c:v>59.788000000000011</c:v>
                </c:pt>
                <c:pt idx="10670">
                  <c:v>60.089000000000006</c:v>
                </c:pt>
                <c:pt idx="10671">
                  <c:v>59.788000000000011</c:v>
                </c:pt>
                <c:pt idx="10672">
                  <c:v>59.83</c:v>
                </c:pt>
                <c:pt idx="10673">
                  <c:v>59.83</c:v>
                </c:pt>
                <c:pt idx="10674">
                  <c:v>60.089000000000006</c:v>
                </c:pt>
                <c:pt idx="10675">
                  <c:v>59.83</c:v>
                </c:pt>
                <c:pt idx="10676">
                  <c:v>59.83</c:v>
                </c:pt>
                <c:pt idx="10677">
                  <c:v>59.83</c:v>
                </c:pt>
                <c:pt idx="10678">
                  <c:v>60.003</c:v>
                </c:pt>
                <c:pt idx="10679">
                  <c:v>59.83</c:v>
                </c:pt>
                <c:pt idx="10680">
                  <c:v>59.83</c:v>
                </c:pt>
                <c:pt idx="10681">
                  <c:v>59.873000000000005</c:v>
                </c:pt>
                <c:pt idx="10682">
                  <c:v>59.873000000000005</c:v>
                </c:pt>
                <c:pt idx="10683">
                  <c:v>59.873000000000005</c:v>
                </c:pt>
                <c:pt idx="10684">
                  <c:v>59.873000000000005</c:v>
                </c:pt>
                <c:pt idx="10685">
                  <c:v>59.873000000000005</c:v>
                </c:pt>
                <c:pt idx="10686">
                  <c:v>59.959000000000003</c:v>
                </c:pt>
                <c:pt idx="10687">
                  <c:v>59.873000000000005</c:v>
                </c:pt>
                <c:pt idx="10688">
                  <c:v>59.873000000000005</c:v>
                </c:pt>
                <c:pt idx="10689">
                  <c:v>59.873000000000005</c:v>
                </c:pt>
                <c:pt idx="10690">
                  <c:v>60.003</c:v>
                </c:pt>
                <c:pt idx="10691">
                  <c:v>59.916000000000004</c:v>
                </c:pt>
                <c:pt idx="10692">
                  <c:v>59.916000000000004</c:v>
                </c:pt>
                <c:pt idx="10693">
                  <c:v>59.916000000000004</c:v>
                </c:pt>
                <c:pt idx="10694">
                  <c:v>59.959000000000003</c:v>
                </c:pt>
                <c:pt idx="10695">
                  <c:v>59.916000000000004</c:v>
                </c:pt>
                <c:pt idx="10696">
                  <c:v>59.916000000000004</c:v>
                </c:pt>
                <c:pt idx="10697">
                  <c:v>59.916000000000004</c:v>
                </c:pt>
                <c:pt idx="10698">
                  <c:v>59.959000000000003</c:v>
                </c:pt>
                <c:pt idx="10699">
                  <c:v>59.959000000000003</c:v>
                </c:pt>
                <c:pt idx="10700">
                  <c:v>59.959000000000003</c:v>
                </c:pt>
                <c:pt idx="10701">
                  <c:v>59.959000000000003</c:v>
                </c:pt>
                <c:pt idx="10702">
                  <c:v>60.003</c:v>
                </c:pt>
                <c:pt idx="10703">
                  <c:v>59.959000000000003</c:v>
                </c:pt>
                <c:pt idx="10704">
                  <c:v>59.959000000000003</c:v>
                </c:pt>
                <c:pt idx="10705">
                  <c:v>59.959000000000003</c:v>
                </c:pt>
                <c:pt idx="10706">
                  <c:v>60.046000000000006</c:v>
                </c:pt>
                <c:pt idx="10707">
                  <c:v>60.003</c:v>
                </c:pt>
                <c:pt idx="10708">
                  <c:v>60.003</c:v>
                </c:pt>
                <c:pt idx="10709">
                  <c:v>60.003</c:v>
                </c:pt>
                <c:pt idx="10710">
                  <c:v>60.089000000000006</c:v>
                </c:pt>
                <c:pt idx="10711">
                  <c:v>60.003</c:v>
                </c:pt>
                <c:pt idx="10712">
                  <c:v>60.003</c:v>
                </c:pt>
                <c:pt idx="10713">
                  <c:v>60.003</c:v>
                </c:pt>
                <c:pt idx="10714">
                  <c:v>60.132000000000012</c:v>
                </c:pt>
                <c:pt idx="10715">
                  <c:v>60.003</c:v>
                </c:pt>
                <c:pt idx="10716">
                  <c:v>60.046000000000006</c:v>
                </c:pt>
                <c:pt idx="10717">
                  <c:v>60.046000000000006</c:v>
                </c:pt>
                <c:pt idx="10718">
                  <c:v>60.132000000000012</c:v>
                </c:pt>
                <c:pt idx="10719">
                  <c:v>60.046000000000006</c:v>
                </c:pt>
                <c:pt idx="10720">
                  <c:v>60.046000000000006</c:v>
                </c:pt>
                <c:pt idx="10721">
                  <c:v>60.046000000000006</c:v>
                </c:pt>
                <c:pt idx="10722">
                  <c:v>60.132000000000012</c:v>
                </c:pt>
                <c:pt idx="10723">
                  <c:v>60.089000000000006</c:v>
                </c:pt>
                <c:pt idx="10724">
                  <c:v>60.089000000000006</c:v>
                </c:pt>
                <c:pt idx="10725">
                  <c:v>60.089000000000006</c:v>
                </c:pt>
                <c:pt idx="10726">
                  <c:v>60.174000000000007</c:v>
                </c:pt>
                <c:pt idx="10727">
                  <c:v>60.089000000000006</c:v>
                </c:pt>
                <c:pt idx="10728">
                  <c:v>60.089000000000006</c:v>
                </c:pt>
                <c:pt idx="10729">
                  <c:v>60.089000000000006</c:v>
                </c:pt>
                <c:pt idx="10730">
                  <c:v>60.690000000000012</c:v>
                </c:pt>
                <c:pt idx="10731">
                  <c:v>60.132000000000012</c:v>
                </c:pt>
                <c:pt idx="10732">
                  <c:v>60.132000000000012</c:v>
                </c:pt>
                <c:pt idx="10733">
                  <c:v>60.132000000000012</c:v>
                </c:pt>
                <c:pt idx="10734">
                  <c:v>60.904000000000003</c:v>
                </c:pt>
                <c:pt idx="10735">
                  <c:v>60.132000000000012</c:v>
                </c:pt>
                <c:pt idx="10736">
                  <c:v>60.132000000000012</c:v>
                </c:pt>
                <c:pt idx="10737">
                  <c:v>60.132000000000012</c:v>
                </c:pt>
                <c:pt idx="10738">
                  <c:v>60.39</c:v>
                </c:pt>
                <c:pt idx="10739">
                  <c:v>60.174000000000007</c:v>
                </c:pt>
                <c:pt idx="10740">
                  <c:v>60.174000000000007</c:v>
                </c:pt>
                <c:pt idx="10741">
                  <c:v>60.174000000000007</c:v>
                </c:pt>
                <c:pt idx="10742">
                  <c:v>60.260000000000012</c:v>
                </c:pt>
                <c:pt idx="10743">
                  <c:v>60.174000000000007</c:v>
                </c:pt>
                <c:pt idx="10744">
                  <c:v>60.174000000000007</c:v>
                </c:pt>
                <c:pt idx="10745">
                  <c:v>60.217000000000006</c:v>
                </c:pt>
                <c:pt idx="10746">
                  <c:v>60.346000000000004</c:v>
                </c:pt>
                <c:pt idx="10747">
                  <c:v>60.217000000000006</c:v>
                </c:pt>
                <c:pt idx="10748">
                  <c:v>60.217000000000006</c:v>
                </c:pt>
                <c:pt idx="10749">
                  <c:v>60.217000000000006</c:v>
                </c:pt>
                <c:pt idx="10750">
                  <c:v>60.346000000000004</c:v>
                </c:pt>
                <c:pt idx="10751">
                  <c:v>60.217000000000006</c:v>
                </c:pt>
                <c:pt idx="10752">
                  <c:v>60.217000000000006</c:v>
                </c:pt>
                <c:pt idx="10753">
                  <c:v>60.217000000000006</c:v>
                </c:pt>
                <c:pt idx="10754">
                  <c:v>60.39</c:v>
                </c:pt>
                <c:pt idx="10755">
                  <c:v>60.260000000000012</c:v>
                </c:pt>
                <c:pt idx="10756">
                  <c:v>60.260000000000012</c:v>
                </c:pt>
                <c:pt idx="10757">
                  <c:v>60.260000000000012</c:v>
                </c:pt>
                <c:pt idx="10758">
                  <c:v>60.303000000000004</c:v>
                </c:pt>
                <c:pt idx="10759">
                  <c:v>60.260000000000012</c:v>
                </c:pt>
                <c:pt idx="10760">
                  <c:v>60.260000000000012</c:v>
                </c:pt>
                <c:pt idx="10761">
                  <c:v>60.260000000000012</c:v>
                </c:pt>
                <c:pt idx="10762">
                  <c:v>61.032000000000011</c:v>
                </c:pt>
                <c:pt idx="10763">
                  <c:v>60.260000000000012</c:v>
                </c:pt>
                <c:pt idx="10764">
                  <c:v>60.303000000000004</c:v>
                </c:pt>
                <c:pt idx="10765">
                  <c:v>60.303000000000004</c:v>
                </c:pt>
                <c:pt idx="10766">
                  <c:v>60.303000000000004</c:v>
                </c:pt>
                <c:pt idx="10767">
                  <c:v>60.303000000000004</c:v>
                </c:pt>
                <c:pt idx="10768">
                  <c:v>60.303000000000004</c:v>
                </c:pt>
                <c:pt idx="10769">
                  <c:v>60.303000000000004</c:v>
                </c:pt>
                <c:pt idx="10770">
                  <c:v>60.303000000000004</c:v>
                </c:pt>
                <c:pt idx="10771">
                  <c:v>60.346000000000004</c:v>
                </c:pt>
                <c:pt idx="10772">
                  <c:v>60.346000000000004</c:v>
                </c:pt>
                <c:pt idx="10773">
                  <c:v>60.346000000000004</c:v>
                </c:pt>
                <c:pt idx="10774">
                  <c:v>60.346000000000004</c:v>
                </c:pt>
                <c:pt idx="10775">
                  <c:v>60.346000000000004</c:v>
                </c:pt>
                <c:pt idx="10776">
                  <c:v>60.346000000000004</c:v>
                </c:pt>
                <c:pt idx="10777">
                  <c:v>60.346000000000004</c:v>
                </c:pt>
                <c:pt idx="10778">
                  <c:v>60.346000000000004</c:v>
                </c:pt>
                <c:pt idx="10779">
                  <c:v>60.346000000000004</c:v>
                </c:pt>
                <c:pt idx="10780">
                  <c:v>60.346000000000004</c:v>
                </c:pt>
                <c:pt idx="10781">
                  <c:v>60.39</c:v>
                </c:pt>
                <c:pt idx="10782">
                  <c:v>60.39</c:v>
                </c:pt>
                <c:pt idx="10783">
                  <c:v>60.39</c:v>
                </c:pt>
                <c:pt idx="10784">
                  <c:v>60.39</c:v>
                </c:pt>
                <c:pt idx="10785">
                  <c:v>60.39</c:v>
                </c:pt>
                <c:pt idx="10786">
                  <c:v>60.39</c:v>
                </c:pt>
                <c:pt idx="10787">
                  <c:v>60.39</c:v>
                </c:pt>
                <c:pt idx="10788">
                  <c:v>60.39</c:v>
                </c:pt>
                <c:pt idx="10789">
                  <c:v>60.39</c:v>
                </c:pt>
                <c:pt idx="10790">
                  <c:v>60.39</c:v>
                </c:pt>
                <c:pt idx="10791">
                  <c:v>60.433</c:v>
                </c:pt>
                <c:pt idx="10792">
                  <c:v>60.433</c:v>
                </c:pt>
                <c:pt idx="10793">
                  <c:v>60.433</c:v>
                </c:pt>
                <c:pt idx="10794">
                  <c:v>60.433</c:v>
                </c:pt>
                <c:pt idx="10795">
                  <c:v>60.433</c:v>
                </c:pt>
                <c:pt idx="10796">
                  <c:v>60.433</c:v>
                </c:pt>
                <c:pt idx="10797">
                  <c:v>60.433</c:v>
                </c:pt>
                <c:pt idx="10798">
                  <c:v>60.474000000000004</c:v>
                </c:pt>
                <c:pt idx="10799">
                  <c:v>60.474000000000004</c:v>
                </c:pt>
                <c:pt idx="10800">
                  <c:v>60.474000000000004</c:v>
                </c:pt>
                <c:pt idx="10801">
                  <c:v>60.474000000000004</c:v>
                </c:pt>
                <c:pt idx="10802">
                  <c:v>60.474000000000004</c:v>
                </c:pt>
                <c:pt idx="10803">
                  <c:v>60.474000000000004</c:v>
                </c:pt>
                <c:pt idx="10804">
                  <c:v>60.474000000000004</c:v>
                </c:pt>
                <c:pt idx="10805">
                  <c:v>60.474000000000004</c:v>
                </c:pt>
                <c:pt idx="10806">
                  <c:v>60.474000000000004</c:v>
                </c:pt>
                <c:pt idx="10807">
                  <c:v>60.517000000000003</c:v>
                </c:pt>
                <c:pt idx="10808">
                  <c:v>60.517000000000003</c:v>
                </c:pt>
                <c:pt idx="10809">
                  <c:v>60.517000000000003</c:v>
                </c:pt>
                <c:pt idx="10810">
                  <c:v>60.517000000000003</c:v>
                </c:pt>
                <c:pt idx="10811">
                  <c:v>60.517000000000003</c:v>
                </c:pt>
                <c:pt idx="10812">
                  <c:v>60.517000000000003</c:v>
                </c:pt>
                <c:pt idx="10813">
                  <c:v>60.517000000000003</c:v>
                </c:pt>
                <c:pt idx="10814">
                  <c:v>60.517000000000003</c:v>
                </c:pt>
                <c:pt idx="10815">
                  <c:v>60.517000000000003</c:v>
                </c:pt>
                <c:pt idx="10816">
                  <c:v>60.561</c:v>
                </c:pt>
                <c:pt idx="10817">
                  <c:v>60.561</c:v>
                </c:pt>
                <c:pt idx="10818">
                  <c:v>60.561</c:v>
                </c:pt>
                <c:pt idx="10819">
                  <c:v>60.561</c:v>
                </c:pt>
                <c:pt idx="10820">
                  <c:v>60.561</c:v>
                </c:pt>
                <c:pt idx="10821">
                  <c:v>60.561</c:v>
                </c:pt>
                <c:pt idx="10822">
                  <c:v>60.561</c:v>
                </c:pt>
                <c:pt idx="10823">
                  <c:v>60.561</c:v>
                </c:pt>
                <c:pt idx="10824">
                  <c:v>60.561</c:v>
                </c:pt>
                <c:pt idx="10825">
                  <c:v>60.561</c:v>
                </c:pt>
                <c:pt idx="10826">
                  <c:v>60.561</c:v>
                </c:pt>
                <c:pt idx="10827">
                  <c:v>60.604000000000006</c:v>
                </c:pt>
                <c:pt idx="10828">
                  <c:v>60.604000000000006</c:v>
                </c:pt>
                <c:pt idx="10829">
                  <c:v>60.604000000000006</c:v>
                </c:pt>
                <c:pt idx="10830">
                  <c:v>60.604000000000006</c:v>
                </c:pt>
                <c:pt idx="10831">
                  <c:v>60.604000000000006</c:v>
                </c:pt>
                <c:pt idx="10832">
                  <c:v>60.604000000000006</c:v>
                </c:pt>
                <c:pt idx="10833">
                  <c:v>60.604000000000006</c:v>
                </c:pt>
                <c:pt idx="10834">
                  <c:v>60.604000000000006</c:v>
                </c:pt>
                <c:pt idx="10835">
                  <c:v>60.604000000000006</c:v>
                </c:pt>
                <c:pt idx="10836">
                  <c:v>60.647000000000006</c:v>
                </c:pt>
                <c:pt idx="10837">
                  <c:v>60.647000000000006</c:v>
                </c:pt>
                <c:pt idx="10838">
                  <c:v>60.647000000000006</c:v>
                </c:pt>
                <c:pt idx="10839">
                  <c:v>60.647000000000006</c:v>
                </c:pt>
                <c:pt idx="10840">
                  <c:v>60.647000000000006</c:v>
                </c:pt>
                <c:pt idx="10841">
                  <c:v>60.647000000000006</c:v>
                </c:pt>
                <c:pt idx="10842">
                  <c:v>60.647000000000006</c:v>
                </c:pt>
                <c:pt idx="10843">
                  <c:v>60.647000000000006</c:v>
                </c:pt>
                <c:pt idx="10844">
                  <c:v>60.647000000000006</c:v>
                </c:pt>
                <c:pt idx="10845">
                  <c:v>60.690000000000012</c:v>
                </c:pt>
                <c:pt idx="10846">
                  <c:v>60.690000000000012</c:v>
                </c:pt>
                <c:pt idx="10847">
                  <c:v>60.690000000000012</c:v>
                </c:pt>
                <c:pt idx="10848">
                  <c:v>60.690000000000012</c:v>
                </c:pt>
                <c:pt idx="10849">
                  <c:v>60.690000000000012</c:v>
                </c:pt>
                <c:pt idx="10850">
                  <c:v>60.690000000000012</c:v>
                </c:pt>
                <c:pt idx="10851">
                  <c:v>60.690000000000012</c:v>
                </c:pt>
                <c:pt idx="10852">
                  <c:v>60.690000000000012</c:v>
                </c:pt>
                <c:pt idx="10853">
                  <c:v>60.690000000000012</c:v>
                </c:pt>
                <c:pt idx="10854">
                  <c:v>60.733000000000011</c:v>
                </c:pt>
                <c:pt idx="10855">
                  <c:v>60.733000000000011</c:v>
                </c:pt>
                <c:pt idx="10856">
                  <c:v>60.733000000000011</c:v>
                </c:pt>
                <c:pt idx="10857">
                  <c:v>60.733000000000011</c:v>
                </c:pt>
                <c:pt idx="10858">
                  <c:v>60.733000000000011</c:v>
                </c:pt>
                <c:pt idx="10859">
                  <c:v>60.733000000000011</c:v>
                </c:pt>
                <c:pt idx="10860">
                  <c:v>60.733000000000011</c:v>
                </c:pt>
                <c:pt idx="10861">
                  <c:v>60.733000000000011</c:v>
                </c:pt>
                <c:pt idx="10862">
                  <c:v>60.733000000000011</c:v>
                </c:pt>
                <c:pt idx="10863">
                  <c:v>60.733000000000011</c:v>
                </c:pt>
                <c:pt idx="10864">
                  <c:v>60.733000000000011</c:v>
                </c:pt>
                <c:pt idx="10865">
                  <c:v>60.775000000000013</c:v>
                </c:pt>
                <c:pt idx="10866">
                  <c:v>60.775000000000013</c:v>
                </c:pt>
                <c:pt idx="10867">
                  <c:v>60.775000000000013</c:v>
                </c:pt>
                <c:pt idx="10868">
                  <c:v>60.775000000000013</c:v>
                </c:pt>
                <c:pt idx="10869">
                  <c:v>60.775000000000013</c:v>
                </c:pt>
                <c:pt idx="10870">
                  <c:v>60.775000000000013</c:v>
                </c:pt>
                <c:pt idx="10871">
                  <c:v>60.775000000000013</c:v>
                </c:pt>
                <c:pt idx="10872">
                  <c:v>60.775000000000013</c:v>
                </c:pt>
                <c:pt idx="10873">
                  <c:v>60.775000000000013</c:v>
                </c:pt>
                <c:pt idx="10874">
                  <c:v>60.817999999999998</c:v>
                </c:pt>
                <c:pt idx="10875">
                  <c:v>60.817999999999998</c:v>
                </c:pt>
                <c:pt idx="10876">
                  <c:v>60.817999999999998</c:v>
                </c:pt>
                <c:pt idx="10877">
                  <c:v>60.817999999999998</c:v>
                </c:pt>
                <c:pt idx="10878">
                  <c:v>60.817999999999998</c:v>
                </c:pt>
                <c:pt idx="10879">
                  <c:v>60.817999999999998</c:v>
                </c:pt>
                <c:pt idx="10880">
                  <c:v>60.817999999999998</c:v>
                </c:pt>
                <c:pt idx="10881">
                  <c:v>60.817999999999998</c:v>
                </c:pt>
                <c:pt idx="10882">
                  <c:v>60.817999999999998</c:v>
                </c:pt>
                <c:pt idx="10883">
                  <c:v>60.861000000000004</c:v>
                </c:pt>
                <c:pt idx="10884">
                  <c:v>60.861000000000004</c:v>
                </c:pt>
                <c:pt idx="10885">
                  <c:v>60.861000000000004</c:v>
                </c:pt>
                <c:pt idx="10886">
                  <c:v>60.861000000000004</c:v>
                </c:pt>
                <c:pt idx="10887">
                  <c:v>60.861000000000004</c:v>
                </c:pt>
                <c:pt idx="10888">
                  <c:v>60.861000000000004</c:v>
                </c:pt>
                <c:pt idx="10889">
                  <c:v>60.861000000000004</c:v>
                </c:pt>
                <c:pt idx="10890">
                  <c:v>60.861000000000004</c:v>
                </c:pt>
                <c:pt idx="10891">
                  <c:v>60.861000000000004</c:v>
                </c:pt>
                <c:pt idx="10892">
                  <c:v>60.861000000000004</c:v>
                </c:pt>
                <c:pt idx="10893">
                  <c:v>60.861000000000004</c:v>
                </c:pt>
                <c:pt idx="10894">
                  <c:v>60.904000000000003</c:v>
                </c:pt>
                <c:pt idx="10895">
                  <c:v>60.904000000000003</c:v>
                </c:pt>
                <c:pt idx="10896">
                  <c:v>60.904000000000003</c:v>
                </c:pt>
                <c:pt idx="10897">
                  <c:v>60.904000000000003</c:v>
                </c:pt>
                <c:pt idx="10898">
                  <c:v>60.904000000000003</c:v>
                </c:pt>
                <c:pt idx="10899">
                  <c:v>60.904000000000003</c:v>
                </c:pt>
                <c:pt idx="10900">
                  <c:v>60.904000000000003</c:v>
                </c:pt>
                <c:pt idx="10901">
                  <c:v>60.904000000000003</c:v>
                </c:pt>
                <c:pt idx="10902">
                  <c:v>60.904000000000003</c:v>
                </c:pt>
                <c:pt idx="10903">
                  <c:v>60.904000000000003</c:v>
                </c:pt>
                <c:pt idx="10904">
                  <c:v>60.948</c:v>
                </c:pt>
                <c:pt idx="10905">
                  <c:v>60.904000000000003</c:v>
                </c:pt>
                <c:pt idx="10906">
                  <c:v>60.948</c:v>
                </c:pt>
                <c:pt idx="10907">
                  <c:v>60.948</c:v>
                </c:pt>
                <c:pt idx="10908">
                  <c:v>60.948</c:v>
                </c:pt>
                <c:pt idx="10909">
                  <c:v>60.948</c:v>
                </c:pt>
                <c:pt idx="10910">
                  <c:v>60.948</c:v>
                </c:pt>
                <c:pt idx="10911">
                  <c:v>60.948</c:v>
                </c:pt>
                <c:pt idx="10912">
                  <c:v>60.948</c:v>
                </c:pt>
                <c:pt idx="10913">
                  <c:v>60.948</c:v>
                </c:pt>
                <c:pt idx="10914">
                  <c:v>60.991</c:v>
                </c:pt>
                <c:pt idx="10915">
                  <c:v>60.948</c:v>
                </c:pt>
                <c:pt idx="10916">
                  <c:v>60.991</c:v>
                </c:pt>
                <c:pt idx="10917">
                  <c:v>60.991</c:v>
                </c:pt>
                <c:pt idx="10918">
                  <c:v>60.991</c:v>
                </c:pt>
                <c:pt idx="10919">
                  <c:v>60.991</c:v>
                </c:pt>
                <c:pt idx="10920">
                  <c:v>60.991</c:v>
                </c:pt>
                <c:pt idx="10921">
                  <c:v>60.991</c:v>
                </c:pt>
                <c:pt idx="10922">
                  <c:v>60.991</c:v>
                </c:pt>
                <c:pt idx="10923">
                  <c:v>60.991</c:v>
                </c:pt>
                <c:pt idx="10924">
                  <c:v>60.991</c:v>
                </c:pt>
                <c:pt idx="10925">
                  <c:v>60.991</c:v>
                </c:pt>
                <c:pt idx="10926">
                  <c:v>61.032000000000011</c:v>
                </c:pt>
                <c:pt idx="10927">
                  <c:v>61.032000000000011</c:v>
                </c:pt>
                <c:pt idx="10928">
                  <c:v>61.032000000000011</c:v>
                </c:pt>
                <c:pt idx="10929">
                  <c:v>61.032000000000011</c:v>
                </c:pt>
                <c:pt idx="10930">
                  <c:v>61.032000000000011</c:v>
                </c:pt>
                <c:pt idx="10931">
                  <c:v>61.032000000000011</c:v>
                </c:pt>
                <c:pt idx="10932">
                  <c:v>61.032000000000011</c:v>
                </c:pt>
                <c:pt idx="10933">
                  <c:v>61.032000000000011</c:v>
                </c:pt>
                <c:pt idx="10934">
                  <c:v>61.075000000000003</c:v>
                </c:pt>
                <c:pt idx="10935">
                  <c:v>61.032000000000011</c:v>
                </c:pt>
                <c:pt idx="10936">
                  <c:v>61.032000000000011</c:v>
                </c:pt>
                <c:pt idx="10937">
                  <c:v>61.075000000000003</c:v>
                </c:pt>
                <c:pt idx="10938">
                  <c:v>61.075000000000003</c:v>
                </c:pt>
                <c:pt idx="10939">
                  <c:v>61.075000000000003</c:v>
                </c:pt>
                <c:pt idx="10940">
                  <c:v>61.075000000000003</c:v>
                </c:pt>
                <c:pt idx="10941">
                  <c:v>61.075000000000003</c:v>
                </c:pt>
                <c:pt idx="10942">
                  <c:v>61.075000000000003</c:v>
                </c:pt>
                <c:pt idx="10943">
                  <c:v>61.075000000000003</c:v>
                </c:pt>
                <c:pt idx="10944">
                  <c:v>61.075000000000003</c:v>
                </c:pt>
                <c:pt idx="10945">
                  <c:v>61.119</c:v>
                </c:pt>
                <c:pt idx="10946">
                  <c:v>61.075000000000003</c:v>
                </c:pt>
                <c:pt idx="10947">
                  <c:v>61.119</c:v>
                </c:pt>
                <c:pt idx="10948">
                  <c:v>61.119</c:v>
                </c:pt>
                <c:pt idx="10949">
                  <c:v>61.119</c:v>
                </c:pt>
                <c:pt idx="10950">
                  <c:v>61.119</c:v>
                </c:pt>
                <c:pt idx="10951">
                  <c:v>61.119</c:v>
                </c:pt>
                <c:pt idx="10952">
                  <c:v>61.119</c:v>
                </c:pt>
                <c:pt idx="10953">
                  <c:v>61.119</c:v>
                </c:pt>
                <c:pt idx="10954">
                  <c:v>61.162000000000013</c:v>
                </c:pt>
                <c:pt idx="10955">
                  <c:v>61.162000000000013</c:v>
                </c:pt>
                <c:pt idx="10956">
                  <c:v>61.162000000000013</c:v>
                </c:pt>
                <c:pt idx="10957">
                  <c:v>61.162000000000013</c:v>
                </c:pt>
                <c:pt idx="10958">
                  <c:v>61.162000000000013</c:v>
                </c:pt>
                <c:pt idx="10959">
                  <c:v>61.162000000000013</c:v>
                </c:pt>
                <c:pt idx="10960">
                  <c:v>61.162000000000013</c:v>
                </c:pt>
                <c:pt idx="10961">
                  <c:v>61.162000000000013</c:v>
                </c:pt>
                <c:pt idx="10962">
                  <c:v>61.162000000000013</c:v>
                </c:pt>
                <c:pt idx="10963">
                  <c:v>61.162000000000013</c:v>
                </c:pt>
                <c:pt idx="10964">
                  <c:v>61.205000000000013</c:v>
                </c:pt>
                <c:pt idx="10965">
                  <c:v>61.205000000000013</c:v>
                </c:pt>
                <c:pt idx="10966">
                  <c:v>61.205000000000013</c:v>
                </c:pt>
                <c:pt idx="10967">
                  <c:v>61.205000000000013</c:v>
                </c:pt>
                <c:pt idx="10968">
                  <c:v>61.205000000000013</c:v>
                </c:pt>
                <c:pt idx="10969">
                  <c:v>61.205000000000013</c:v>
                </c:pt>
                <c:pt idx="10970">
                  <c:v>61.205000000000013</c:v>
                </c:pt>
                <c:pt idx="10971">
                  <c:v>61.205000000000013</c:v>
                </c:pt>
                <c:pt idx="10972">
                  <c:v>61.205000000000013</c:v>
                </c:pt>
                <c:pt idx="10973">
                  <c:v>61.248000000000012</c:v>
                </c:pt>
                <c:pt idx="10974">
                  <c:v>61.248000000000012</c:v>
                </c:pt>
                <c:pt idx="10975">
                  <c:v>61.248000000000012</c:v>
                </c:pt>
                <c:pt idx="10976">
                  <c:v>61.248000000000012</c:v>
                </c:pt>
                <c:pt idx="10977">
                  <c:v>61.248000000000012</c:v>
                </c:pt>
                <c:pt idx="10978">
                  <c:v>61.248000000000012</c:v>
                </c:pt>
                <c:pt idx="10979">
                  <c:v>61.248000000000012</c:v>
                </c:pt>
                <c:pt idx="10980">
                  <c:v>61.290000000000013</c:v>
                </c:pt>
                <c:pt idx="10981">
                  <c:v>61.290000000000013</c:v>
                </c:pt>
                <c:pt idx="10982">
                  <c:v>61.290000000000013</c:v>
                </c:pt>
                <c:pt idx="10983">
                  <c:v>61.290000000000013</c:v>
                </c:pt>
                <c:pt idx="10984">
                  <c:v>61.290000000000013</c:v>
                </c:pt>
                <c:pt idx="10985">
                  <c:v>61.290000000000013</c:v>
                </c:pt>
                <c:pt idx="10986">
                  <c:v>61.290000000000013</c:v>
                </c:pt>
                <c:pt idx="10987">
                  <c:v>61.290000000000013</c:v>
                </c:pt>
                <c:pt idx="10988">
                  <c:v>61.333000000000006</c:v>
                </c:pt>
                <c:pt idx="10989">
                  <c:v>61.333000000000006</c:v>
                </c:pt>
                <c:pt idx="10990">
                  <c:v>61.333000000000006</c:v>
                </c:pt>
                <c:pt idx="10991">
                  <c:v>61.333000000000006</c:v>
                </c:pt>
                <c:pt idx="10992">
                  <c:v>61.333000000000006</c:v>
                </c:pt>
                <c:pt idx="10993">
                  <c:v>61.333000000000006</c:v>
                </c:pt>
                <c:pt idx="10994">
                  <c:v>61.376000000000005</c:v>
                </c:pt>
                <c:pt idx="10995">
                  <c:v>61.376000000000005</c:v>
                </c:pt>
                <c:pt idx="10996">
                  <c:v>61.376000000000005</c:v>
                </c:pt>
                <c:pt idx="10997">
                  <c:v>61.376000000000005</c:v>
                </c:pt>
                <c:pt idx="10998">
                  <c:v>61.376000000000005</c:v>
                </c:pt>
                <c:pt idx="10999">
                  <c:v>61.376000000000005</c:v>
                </c:pt>
                <c:pt idx="11000">
                  <c:v>61.376000000000005</c:v>
                </c:pt>
                <c:pt idx="11001">
                  <c:v>61.376000000000005</c:v>
                </c:pt>
                <c:pt idx="11002">
                  <c:v>61.419000000000004</c:v>
                </c:pt>
                <c:pt idx="11003">
                  <c:v>61.419000000000004</c:v>
                </c:pt>
                <c:pt idx="11004">
                  <c:v>61.419000000000004</c:v>
                </c:pt>
                <c:pt idx="11005">
                  <c:v>61.419000000000004</c:v>
                </c:pt>
                <c:pt idx="11006">
                  <c:v>61.419000000000004</c:v>
                </c:pt>
                <c:pt idx="11007">
                  <c:v>61.419000000000004</c:v>
                </c:pt>
                <c:pt idx="11008">
                  <c:v>61.419000000000004</c:v>
                </c:pt>
                <c:pt idx="11009">
                  <c:v>61.462000000000003</c:v>
                </c:pt>
                <c:pt idx="11010">
                  <c:v>61.462000000000003</c:v>
                </c:pt>
                <c:pt idx="11011">
                  <c:v>61.462000000000003</c:v>
                </c:pt>
                <c:pt idx="11012">
                  <c:v>61.462000000000003</c:v>
                </c:pt>
                <c:pt idx="11013">
                  <c:v>61.462000000000003</c:v>
                </c:pt>
                <c:pt idx="11014">
                  <c:v>61.462000000000003</c:v>
                </c:pt>
                <c:pt idx="11015">
                  <c:v>61.506</c:v>
                </c:pt>
                <c:pt idx="11016">
                  <c:v>61.506</c:v>
                </c:pt>
                <c:pt idx="11017">
                  <c:v>61.506</c:v>
                </c:pt>
                <c:pt idx="11018">
                  <c:v>61.506</c:v>
                </c:pt>
                <c:pt idx="11019">
                  <c:v>61.506</c:v>
                </c:pt>
                <c:pt idx="11020">
                  <c:v>61.506</c:v>
                </c:pt>
                <c:pt idx="11021">
                  <c:v>61.506</c:v>
                </c:pt>
                <c:pt idx="11022">
                  <c:v>61.506</c:v>
                </c:pt>
                <c:pt idx="11023">
                  <c:v>61.547000000000004</c:v>
                </c:pt>
                <c:pt idx="11024">
                  <c:v>61.547000000000004</c:v>
                </c:pt>
                <c:pt idx="11025">
                  <c:v>61.547000000000004</c:v>
                </c:pt>
                <c:pt idx="11026">
                  <c:v>61.547000000000004</c:v>
                </c:pt>
                <c:pt idx="11027">
                  <c:v>61.547000000000004</c:v>
                </c:pt>
                <c:pt idx="11028">
                  <c:v>61.547000000000004</c:v>
                </c:pt>
                <c:pt idx="11029">
                  <c:v>61.59</c:v>
                </c:pt>
                <c:pt idx="11030">
                  <c:v>61.59</c:v>
                </c:pt>
                <c:pt idx="11031">
                  <c:v>61.59</c:v>
                </c:pt>
                <c:pt idx="11032">
                  <c:v>61.59</c:v>
                </c:pt>
                <c:pt idx="11033">
                  <c:v>61.59</c:v>
                </c:pt>
                <c:pt idx="11034">
                  <c:v>61.59</c:v>
                </c:pt>
                <c:pt idx="11035">
                  <c:v>61.59</c:v>
                </c:pt>
                <c:pt idx="11036">
                  <c:v>61.633000000000003</c:v>
                </c:pt>
                <c:pt idx="11037">
                  <c:v>61.633000000000003</c:v>
                </c:pt>
                <c:pt idx="11038">
                  <c:v>61.633000000000003</c:v>
                </c:pt>
                <c:pt idx="11039">
                  <c:v>61.633000000000003</c:v>
                </c:pt>
                <c:pt idx="11040">
                  <c:v>61.633000000000003</c:v>
                </c:pt>
                <c:pt idx="11041">
                  <c:v>61.677</c:v>
                </c:pt>
                <c:pt idx="11042">
                  <c:v>61.677</c:v>
                </c:pt>
                <c:pt idx="11043">
                  <c:v>61.677</c:v>
                </c:pt>
                <c:pt idx="11044">
                  <c:v>61.677</c:v>
                </c:pt>
                <c:pt idx="11045">
                  <c:v>61.677</c:v>
                </c:pt>
                <c:pt idx="11046">
                  <c:v>61.677</c:v>
                </c:pt>
                <c:pt idx="11047">
                  <c:v>61.720000000000013</c:v>
                </c:pt>
                <c:pt idx="11048">
                  <c:v>61.720000000000013</c:v>
                </c:pt>
                <c:pt idx="11049">
                  <c:v>61.720000000000013</c:v>
                </c:pt>
                <c:pt idx="11050">
                  <c:v>61.720000000000013</c:v>
                </c:pt>
                <c:pt idx="11051">
                  <c:v>61.720000000000013</c:v>
                </c:pt>
                <c:pt idx="11052">
                  <c:v>61.720000000000013</c:v>
                </c:pt>
                <c:pt idx="11053">
                  <c:v>61.761000000000003</c:v>
                </c:pt>
                <c:pt idx="11054">
                  <c:v>61.761000000000003</c:v>
                </c:pt>
                <c:pt idx="11055">
                  <c:v>61.761000000000003</c:v>
                </c:pt>
                <c:pt idx="11056">
                  <c:v>61.761000000000003</c:v>
                </c:pt>
                <c:pt idx="11057">
                  <c:v>61.761000000000003</c:v>
                </c:pt>
                <c:pt idx="11058">
                  <c:v>61.761000000000003</c:v>
                </c:pt>
                <c:pt idx="11059">
                  <c:v>61.804000000000002</c:v>
                </c:pt>
                <c:pt idx="11060">
                  <c:v>61.804000000000002</c:v>
                </c:pt>
                <c:pt idx="11061">
                  <c:v>61.804000000000002</c:v>
                </c:pt>
                <c:pt idx="11062">
                  <c:v>61.804000000000002</c:v>
                </c:pt>
                <c:pt idx="11063">
                  <c:v>61.847999999999999</c:v>
                </c:pt>
                <c:pt idx="11064">
                  <c:v>61.847999999999999</c:v>
                </c:pt>
                <c:pt idx="11065">
                  <c:v>61.847999999999999</c:v>
                </c:pt>
                <c:pt idx="11066">
                  <c:v>61.847999999999999</c:v>
                </c:pt>
                <c:pt idx="11067">
                  <c:v>61.847999999999999</c:v>
                </c:pt>
                <c:pt idx="11068">
                  <c:v>61.847999999999999</c:v>
                </c:pt>
                <c:pt idx="11069">
                  <c:v>61.847999999999999</c:v>
                </c:pt>
                <c:pt idx="11070">
                  <c:v>61.847999999999999</c:v>
                </c:pt>
                <c:pt idx="11071">
                  <c:v>61.891000000000005</c:v>
                </c:pt>
                <c:pt idx="11072">
                  <c:v>61.891000000000005</c:v>
                </c:pt>
                <c:pt idx="11073">
                  <c:v>61.891000000000005</c:v>
                </c:pt>
                <c:pt idx="11074">
                  <c:v>61.891000000000005</c:v>
                </c:pt>
                <c:pt idx="11075">
                  <c:v>61.891000000000005</c:v>
                </c:pt>
                <c:pt idx="11076">
                  <c:v>61.934000000000005</c:v>
                </c:pt>
                <c:pt idx="11077">
                  <c:v>61.934000000000005</c:v>
                </c:pt>
                <c:pt idx="11078">
                  <c:v>61.934000000000005</c:v>
                </c:pt>
                <c:pt idx="11079">
                  <c:v>61.934000000000005</c:v>
                </c:pt>
                <c:pt idx="11080">
                  <c:v>61.934000000000005</c:v>
                </c:pt>
                <c:pt idx="11081">
                  <c:v>61.977000000000004</c:v>
                </c:pt>
                <c:pt idx="11082">
                  <c:v>61.977000000000004</c:v>
                </c:pt>
                <c:pt idx="11083">
                  <c:v>61.977000000000004</c:v>
                </c:pt>
                <c:pt idx="11084">
                  <c:v>61.977000000000004</c:v>
                </c:pt>
                <c:pt idx="11085">
                  <c:v>61.977000000000004</c:v>
                </c:pt>
                <c:pt idx="11086">
                  <c:v>61.977000000000004</c:v>
                </c:pt>
                <c:pt idx="11087">
                  <c:v>62.019000000000005</c:v>
                </c:pt>
                <c:pt idx="11088">
                  <c:v>62.019000000000005</c:v>
                </c:pt>
                <c:pt idx="11089">
                  <c:v>62.019000000000005</c:v>
                </c:pt>
                <c:pt idx="11090">
                  <c:v>62.019000000000005</c:v>
                </c:pt>
                <c:pt idx="11091">
                  <c:v>62.019000000000005</c:v>
                </c:pt>
                <c:pt idx="11092">
                  <c:v>62.062000000000012</c:v>
                </c:pt>
                <c:pt idx="11093">
                  <c:v>62.062000000000012</c:v>
                </c:pt>
                <c:pt idx="11094">
                  <c:v>62.062000000000012</c:v>
                </c:pt>
                <c:pt idx="11095">
                  <c:v>62.062000000000012</c:v>
                </c:pt>
                <c:pt idx="11096">
                  <c:v>62.062000000000012</c:v>
                </c:pt>
                <c:pt idx="11097">
                  <c:v>62.105000000000011</c:v>
                </c:pt>
                <c:pt idx="11098">
                  <c:v>62.105000000000011</c:v>
                </c:pt>
                <c:pt idx="11099">
                  <c:v>62.105000000000011</c:v>
                </c:pt>
                <c:pt idx="11100">
                  <c:v>62.105000000000011</c:v>
                </c:pt>
                <c:pt idx="11101">
                  <c:v>62.148000000000003</c:v>
                </c:pt>
                <c:pt idx="11102">
                  <c:v>62.148000000000003</c:v>
                </c:pt>
                <c:pt idx="11103">
                  <c:v>62.148000000000003</c:v>
                </c:pt>
                <c:pt idx="11104">
                  <c:v>62.148000000000003</c:v>
                </c:pt>
                <c:pt idx="11105">
                  <c:v>62.148000000000003</c:v>
                </c:pt>
                <c:pt idx="11106">
                  <c:v>62.148000000000003</c:v>
                </c:pt>
                <c:pt idx="11107">
                  <c:v>62.191000000000003</c:v>
                </c:pt>
                <c:pt idx="11108">
                  <c:v>62.191000000000003</c:v>
                </c:pt>
                <c:pt idx="11109">
                  <c:v>62.191000000000003</c:v>
                </c:pt>
                <c:pt idx="11110">
                  <c:v>62.191000000000003</c:v>
                </c:pt>
                <c:pt idx="11111">
                  <c:v>62.191000000000003</c:v>
                </c:pt>
                <c:pt idx="11112">
                  <c:v>62.191000000000003</c:v>
                </c:pt>
                <c:pt idx="11113">
                  <c:v>62.233000000000011</c:v>
                </c:pt>
                <c:pt idx="11114">
                  <c:v>62.233000000000011</c:v>
                </c:pt>
                <c:pt idx="11115">
                  <c:v>62.233000000000011</c:v>
                </c:pt>
                <c:pt idx="11116">
                  <c:v>62.233000000000011</c:v>
                </c:pt>
                <c:pt idx="11117">
                  <c:v>62.233000000000011</c:v>
                </c:pt>
                <c:pt idx="11118">
                  <c:v>62.233000000000011</c:v>
                </c:pt>
                <c:pt idx="11119">
                  <c:v>62.276000000000003</c:v>
                </c:pt>
                <c:pt idx="11120">
                  <c:v>62.276000000000003</c:v>
                </c:pt>
                <c:pt idx="11121">
                  <c:v>62.276000000000003</c:v>
                </c:pt>
                <c:pt idx="11122">
                  <c:v>62.276000000000003</c:v>
                </c:pt>
                <c:pt idx="11123">
                  <c:v>62.319000000000003</c:v>
                </c:pt>
                <c:pt idx="11124">
                  <c:v>62.319000000000003</c:v>
                </c:pt>
                <c:pt idx="11125">
                  <c:v>62.319000000000003</c:v>
                </c:pt>
                <c:pt idx="11126">
                  <c:v>62.319000000000003</c:v>
                </c:pt>
                <c:pt idx="11127">
                  <c:v>62.362000000000002</c:v>
                </c:pt>
                <c:pt idx="11128">
                  <c:v>62.362000000000002</c:v>
                </c:pt>
                <c:pt idx="11129">
                  <c:v>62.362000000000002</c:v>
                </c:pt>
                <c:pt idx="11130">
                  <c:v>62.362000000000002</c:v>
                </c:pt>
                <c:pt idx="11131">
                  <c:v>62.362000000000002</c:v>
                </c:pt>
                <c:pt idx="11132">
                  <c:v>62.362000000000002</c:v>
                </c:pt>
                <c:pt idx="11133">
                  <c:v>62.362000000000002</c:v>
                </c:pt>
                <c:pt idx="11134">
                  <c:v>62.406000000000006</c:v>
                </c:pt>
                <c:pt idx="11135">
                  <c:v>62.406000000000006</c:v>
                </c:pt>
                <c:pt idx="11136">
                  <c:v>62.406000000000006</c:v>
                </c:pt>
                <c:pt idx="11137">
                  <c:v>62.406000000000006</c:v>
                </c:pt>
                <c:pt idx="11138">
                  <c:v>62.447000000000003</c:v>
                </c:pt>
                <c:pt idx="11139">
                  <c:v>62.447000000000003</c:v>
                </c:pt>
                <c:pt idx="11140">
                  <c:v>62.447000000000003</c:v>
                </c:pt>
                <c:pt idx="11141">
                  <c:v>62.447000000000003</c:v>
                </c:pt>
                <c:pt idx="11142">
                  <c:v>62.447000000000003</c:v>
                </c:pt>
                <c:pt idx="11143">
                  <c:v>62.49</c:v>
                </c:pt>
                <c:pt idx="11144">
                  <c:v>62.49</c:v>
                </c:pt>
                <c:pt idx="11145">
                  <c:v>62.49</c:v>
                </c:pt>
                <c:pt idx="11146">
                  <c:v>62.49</c:v>
                </c:pt>
                <c:pt idx="11147">
                  <c:v>62.49</c:v>
                </c:pt>
                <c:pt idx="11148">
                  <c:v>62.533000000000001</c:v>
                </c:pt>
                <c:pt idx="11149">
                  <c:v>62.533000000000001</c:v>
                </c:pt>
                <c:pt idx="11150">
                  <c:v>62.533000000000001</c:v>
                </c:pt>
                <c:pt idx="11151">
                  <c:v>62.533000000000001</c:v>
                </c:pt>
                <c:pt idx="11152">
                  <c:v>62.533000000000001</c:v>
                </c:pt>
                <c:pt idx="11153">
                  <c:v>62.533000000000001</c:v>
                </c:pt>
                <c:pt idx="11154">
                  <c:v>62.577000000000005</c:v>
                </c:pt>
                <c:pt idx="11155">
                  <c:v>62.577000000000005</c:v>
                </c:pt>
                <c:pt idx="11156">
                  <c:v>62.577000000000005</c:v>
                </c:pt>
                <c:pt idx="11157">
                  <c:v>62.577000000000005</c:v>
                </c:pt>
                <c:pt idx="11158">
                  <c:v>62.577000000000005</c:v>
                </c:pt>
                <c:pt idx="11159">
                  <c:v>62.620000000000012</c:v>
                </c:pt>
                <c:pt idx="11160">
                  <c:v>62.620000000000012</c:v>
                </c:pt>
                <c:pt idx="11161">
                  <c:v>62.620000000000012</c:v>
                </c:pt>
                <c:pt idx="11162">
                  <c:v>62.620000000000012</c:v>
                </c:pt>
                <c:pt idx="11163">
                  <c:v>62.620000000000012</c:v>
                </c:pt>
                <c:pt idx="11164">
                  <c:v>62.661000000000001</c:v>
                </c:pt>
                <c:pt idx="11165">
                  <c:v>62.661000000000001</c:v>
                </c:pt>
                <c:pt idx="11166">
                  <c:v>62.661000000000001</c:v>
                </c:pt>
                <c:pt idx="11167">
                  <c:v>62.661000000000001</c:v>
                </c:pt>
                <c:pt idx="11168">
                  <c:v>62.661000000000001</c:v>
                </c:pt>
                <c:pt idx="11169">
                  <c:v>62.661000000000001</c:v>
                </c:pt>
                <c:pt idx="11170">
                  <c:v>62.704000000000001</c:v>
                </c:pt>
                <c:pt idx="11171">
                  <c:v>62.704000000000001</c:v>
                </c:pt>
                <c:pt idx="11172">
                  <c:v>62.704000000000001</c:v>
                </c:pt>
                <c:pt idx="11173">
                  <c:v>62.704000000000001</c:v>
                </c:pt>
                <c:pt idx="11174">
                  <c:v>62.748000000000012</c:v>
                </c:pt>
                <c:pt idx="11175">
                  <c:v>62.748000000000012</c:v>
                </c:pt>
                <c:pt idx="11176">
                  <c:v>62.748000000000012</c:v>
                </c:pt>
                <c:pt idx="11177">
                  <c:v>62.748000000000012</c:v>
                </c:pt>
                <c:pt idx="11178">
                  <c:v>62.791000000000011</c:v>
                </c:pt>
                <c:pt idx="11179">
                  <c:v>62.748000000000012</c:v>
                </c:pt>
                <c:pt idx="11180">
                  <c:v>62.791000000000011</c:v>
                </c:pt>
                <c:pt idx="11181">
                  <c:v>62.791000000000011</c:v>
                </c:pt>
                <c:pt idx="11182">
                  <c:v>62.791000000000011</c:v>
                </c:pt>
                <c:pt idx="11183">
                  <c:v>62.791000000000011</c:v>
                </c:pt>
                <c:pt idx="11184">
                  <c:v>62.834000000000003</c:v>
                </c:pt>
                <c:pt idx="11185">
                  <c:v>62.834000000000003</c:v>
                </c:pt>
                <c:pt idx="11186">
                  <c:v>62.834000000000003</c:v>
                </c:pt>
                <c:pt idx="11187">
                  <c:v>62.834000000000003</c:v>
                </c:pt>
                <c:pt idx="11188">
                  <c:v>62.834000000000003</c:v>
                </c:pt>
                <c:pt idx="11189">
                  <c:v>62.875</c:v>
                </c:pt>
                <c:pt idx="11190">
                  <c:v>62.875</c:v>
                </c:pt>
                <c:pt idx="11191">
                  <c:v>62.875</c:v>
                </c:pt>
                <c:pt idx="11192">
                  <c:v>62.875</c:v>
                </c:pt>
                <c:pt idx="11193">
                  <c:v>62.875</c:v>
                </c:pt>
                <c:pt idx="11194">
                  <c:v>62.919000000000004</c:v>
                </c:pt>
                <c:pt idx="11195">
                  <c:v>62.919000000000004</c:v>
                </c:pt>
                <c:pt idx="11196">
                  <c:v>62.919000000000004</c:v>
                </c:pt>
                <c:pt idx="11197">
                  <c:v>62.962000000000003</c:v>
                </c:pt>
                <c:pt idx="11198">
                  <c:v>62.919000000000004</c:v>
                </c:pt>
                <c:pt idx="11199">
                  <c:v>62.919000000000004</c:v>
                </c:pt>
                <c:pt idx="11200">
                  <c:v>62.962000000000003</c:v>
                </c:pt>
                <c:pt idx="11201">
                  <c:v>62.962000000000003</c:v>
                </c:pt>
                <c:pt idx="11202">
                  <c:v>62.962000000000003</c:v>
                </c:pt>
                <c:pt idx="11203">
                  <c:v>62.962000000000003</c:v>
                </c:pt>
                <c:pt idx="11204">
                  <c:v>62.962000000000003</c:v>
                </c:pt>
                <c:pt idx="11205">
                  <c:v>63.005000000000003</c:v>
                </c:pt>
                <c:pt idx="11206">
                  <c:v>63.005000000000003</c:v>
                </c:pt>
                <c:pt idx="11207">
                  <c:v>63.005000000000003</c:v>
                </c:pt>
                <c:pt idx="11208">
                  <c:v>63.005000000000003</c:v>
                </c:pt>
                <c:pt idx="11209">
                  <c:v>63.005000000000003</c:v>
                </c:pt>
                <c:pt idx="11210">
                  <c:v>63.048000000000002</c:v>
                </c:pt>
                <c:pt idx="11211">
                  <c:v>63.048000000000002</c:v>
                </c:pt>
                <c:pt idx="11212">
                  <c:v>63.048000000000002</c:v>
                </c:pt>
                <c:pt idx="11213">
                  <c:v>63.048000000000002</c:v>
                </c:pt>
                <c:pt idx="11214">
                  <c:v>63.09</c:v>
                </c:pt>
                <c:pt idx="11215">
                  <c:v>63.09</c:v>
                </c:pt>
                <c:pt idx="11216">
                  <c:v>63.09</c:v>
                </c:pt>
                <c:pt idx="11217">
                  <c:v>63.09</c:v>
                </c:pt>
                <c:pt idx="11218">
                  <c:v>63.09</c:v>
                </c:pt>
                <c:pt idx="11219">
                  <c:v>63.133000000000003</c:v>
                </c:pt>
                <c:pt idx="11220">
                  <c:v>63.133000000000003</c:v>
                </c:pt>
                <c:pt idx="11221">
                  <c:v>63.133000000000003</c:v>
                </c:pt>
                <c:pt idx="11222">
                  <c:v>63.133000000000003</c:v>
                </c:pt>
                <c:pt idx="11223">
                  <c:v>63.133000000000003</c:v>
                </c:pt>
                <c:pt idx="11224">
                  <c:v>63.176000000000002</c:v>
                </c:pt>
                <c:pt idx="11225">
                  <c:v>63.176000000000002</c:v>
                </c:pt>
                <c:pt idx="11226">
                  <c:v>63.176000000000002</c:v>
                </c:pt>
                <c:pt idx="11227">
                  <c:v>63.176000000000002</c:v>
                </c:pt>
                <c:pt idx="11228">
                  <c:v>63.176000000000002</c:v>
                </c:pt>
                <c:pt idx="11229">
                  <c:v>63.219000000000001</c:v>
                </c:pt>
                <c:pt idx="11230">
                  <c:v>63.219000000000001</c:v>
                </c:pt>
                <c:pt idx="11231">
                  <c:v>63.219000000000001</c:v>
                </c:pt>
                <c:pt idx="11232">
                  <c:v>63.219000000000001</c:v>
                </c:pt>
                <c:pt idx="11233">
                  <c:v>63.262000000000015</c:v>
                </c:pt>
                <c:pt idx="11234">
                  <c:v>63.262000000000015</c:v>
                </c:pt>
                <c:pt idx="11235">
                  <c:v>63.262000000000015</c:v>
                </c:pt>
                <c:pt idx="11236">
                  <c:v>63.262000000000015</c:v>
                </c:pt>
                <c:pt idx="11237">
                  <c:v>63.262000000000015</c:v>
                </c:pt>
                <c:pt idx="11238">
                  <c:v>63.262000000000015</c:v>
                </c:pt>
                <c:pt idx="11239">
                  <c:v>63.304000000000002</c:v>
                </c:pt>
                <c:pt idx="11240">
                  <c:v>63.304000000000002</c:v>
                </c:pt>
                <c:pt idx="11241">
                  <c:v>63.304000000000002</c:v>
                </c:pt>
                <c:pt idx="11242">
                  <c:v>63.304000000000002</c:v>
                </c:pt>
                <c:pt idx="11243">
                  <c:v>63.304000000000002</c:v>
                </c:pt>
                <c:pt idx="11244">
                  <c:v>63.347000000000001</c:v>
                </c:pt>
                <c:pt idx="11245">
                  <c:v>63.347000000000001</c:v>
                </c:pt>
                <c:pt idx="11246">
                  <c:v>63.347000000000001</c:v>
                </c:pt>
                <c:pt idx="11247">
                  <c:v>63.347000000000001</c:v>
                </c:pt>
                <c:pt idx="11248">
                  <c:v>63.347000000000001</c:v>
                </c:pt>
                <c:pt idx="11249">
                  <c:v>63.39</c:v>
                </c:pt>
                <c:pt idx="11250">
                  <c:v>63.39</c:v>
                </c:pt>
                <c:pt idx="11251">
                  <c:v>63.39</c:v>
                </c:pt>
                <c:pt idx="11252">
                  <c:v>63.39</c:v>
                </c:pt>
                <c:pt idx="11253">
                  <c:v>63.433</c:v>
                </c:pt>
                <c:pt idx="11254">
                  <c:v>63.433</c:v>
                </c:pt>
                <c:pt idx="11255">
                  <c:v>63.433</c:v>
                </c:pt>
                <c:pt idx="11256">
                  <c:v>63.433</c:v>
                </c:pt>
                <c:pt idx="11257">
                  <c:v>63.433</c:v>
                </c:pt>
                <c:pt idx="11258">
                  <c:v>63.475000000000001</c:v>
                </c:pt>
                <c:pt idx="11259">
                  <c:v>63.475000000000001</c:v>
                </c:pt>
                <c:pt idx="11260">
                  <c:v>63.475000000000001</c:v>
                </c:pt>
                <c:pt idx="11261">
                  <c:v>63.475000000000001</c:v>
                </c:pt>
                <c:pt idx="11262">
                  <c:v>63.475000000000001</c:v>
                </c:pt>
                <c:pt idx="11263">
                  <c:v>63.475000000000001</c:v>
                </c:pt>
                <c:pt idx="11264">
                  <c:v>63.518000000000001</c:v>
                </c:pt>
                <c:pt idx="11265">
                  <c:v>63.518000000000001</c:v>
                </c:pt>
                <c:pt idx="11266">
                  <c:v>63.518000000000001</c:v>
                </c:pt>
                <c:pt idx="11267">
                  <c:v>63.518000000000001</c:v>
                </c:pt>
                <c:pt idx="11268">
                  <c:v>63.518000000000001</c:v>
                </c:pt>
                <c:pt idx="11269">
                  <c:v>63.561</c:v>
                </c:pt>
                <c:pt idx="11270">
                  <c:v>63.561</c:v>
                </c:pt>
                <c:pt idx="11271">
                  <c:v>63.561</c:v>
                </c:pt>
                <c:pt idx="11272">
                  <c:v>63.561</c:v>
                </c:pt>
                <c:pt idx="11273">
                  <c:v>63.561</c:v>
                </c:pt>
                <c:pt idx="11274">
                  <c:v>63.604000000000006</c:v>
                </c:pt>
                <c:pt idx="11275">
                  <c:v>63.604000000000006</c:v>
                </c:pt>
                <c:pt idx="11276">
                  <c:v>63.604000000000006</c:v>
                </c:pt>
                <c:pt idx="11277">
                  <c:v>63.604000000000006</c:v>
                </c:pt>
                <c:pt idx="11278">
                  <c:v>63.604000000000006</c:v>
                </c:pt>
                <c:pt idx="11279">
                  <c:v>63.604000000000006</c:v>
                </c:pt>
                <c:pt idx="11280">
                  <c:v>63.648000000000003</c:v>
                </c:pt>
                <c:pt idx="11281">
                  <c:v>63.648000000000003</c:v>
                </c:pt>
                <c:pt idx="11282">
                  <c:v>63.648000000000003</c:v>
                </c:pt>
                <c:pt idx="11283">
                  <c:v>63.648000000000003</c:v>
                </c:pt>
                <c:pt idx="11284">
                  <c:v>63.689</c:v>
                </c:pt>
                <c:pt idx="11285">
                  <c:v>63.689</c:v>
                </c:pt>
                <c:pt idx="11286">
                  <c:v>63.689</c:v>
                </c:pt>
                <c:pt idx="11287">
                  <c:v>63.689</c:v>
                </c:pt>
                <c:pt idx="11288">
                  <c:v>63.732000000000014</c:v>
                </c:pt>
                <c:pt idx="11289">
                  <c:v>63.732000000000014</c:v>
                </c:pt>
                <c:pt idx="11290">
                  <c:v>63.732000000000014</c:v>
                </c:pt>
                <c:pt idx="11291">
                  <c:v>63.732000000000014</c:v>
                </c:pt>
                <c:pt idx="11292">
                  <c:v>63.732000000000014</c:v>
                </c:pt>
                <c:pt idx="11293">
                  <c:v>63.732000000000014</c:v>
                </c:pt>
                <c:pt idx="11294">
                  <c:v>63.775000000000013</c:v>
                </c:pt>
                <c:pt idx="11295">
                  <c:v>63.775000000000013</c:v>
                </c:pt>
                <c:pt idx="11296">
                  <c:v>63.775000000000013</c:v>
                </c:pt>
                <c:pt idx="11297">
                  <c:v>63.775000000000013</c:v>
                </c:pt>
                <c:pt idx="11298">
                  <c:v>63.775000000000013</c:v>
                </c:pt>
                <c:pt idx="11299">
                  <c:v>63.819000000000003</c:v>
                </c:pt>
                <c:pt idx="11300">
                  <c:v>63.819000000000003</c:v>
                </c:pt>
                <c:pt idx="11301">
                  <c:v>63.819000000000003</c:v>
                </c:pt>
                <c:pt idx="11302">
                  <c:v>63.819000000000003</c:v>
                </c:pt>
                <c:pt idx="11303">
                  <c:v>63.819000000000003</c:v>
                </c:pt>
                <c:pt idx="11304">
                  <c:v>63.819000000000003</c:v>
                </c:pt>
                <c:pt idx="11305">
                  <c:v>63.862000000000002</c:v>
                </c:pt>
                <c:pt idx="11306">
                  <c:v>63.862000000000002</c:v>
                </c:pt>
                <c:pt idx="11307">
                  <c:v>63.862000000000002</c:v>
                </c:pt>
                <c:pt idx="11308">
                  <c:v>63.862000000000002</c:v>
                </c:pt>
                <c:pt idx="11309">
                  <c:v>63.903000000000006</c:v>
                </c:pt>
                <c:pt idx="11310">
                  <c:v>63.903000000000006</c:v>
                </c:pt>
                <c:pt idx="11311">
                  <c:v>63.903000000000006</c:v>
                </c:pt>
                <c:pt idx="11312">
                  <c:v>63.903000000000006</c:v>
                </c:pt>
                <c:pt idx="11313">
                  <c:v>63.903000000000006</c:v>
                </c:pt>
                <c:pt idx="11314">
                  <c:v>63.903000000000006</c:v>
                </c:pt>
                <c:pt idx="11315">
                  <c:v>63.903000000000006</c:v>
                </c:pt>
                <c:pt idx="11316">
                  <c:v>63.946000000000005</c:v>
                </c:pt>
                <c:pt idx="11317">
                  <c:v>63.946000000000005</c:v>
                </c:pt>
                <c:pt idx="11318">
                  <c:v>63.946000000000005</c:v>
                </c:pt>
                <c:pt idx="11319">
                  <c:v>63.946000000000005</c:v>
                </c:pt>
                <c:pt idx="11320">
                  <c:v>63.946000000000005</c:v>
                </c:pt>
                <c:pt idx="11321">
                  <c:v>63.99</c:v>
                </c:pt>
                <c:pt idx="11322">
                  <c:v>63.99</c:v>
                </c:pt>
                <c:pt idx="11323">
                  <c:v>63.99</c:v>
                </c:pt>
                <c:pt idx="11324">
                  <c:v>63.99</c:v>
                </c:pt>
                <c:pt idx="11325">
                  <c:v>63.99</c:v>
                </c:pt>
                <c:pt idx="11326">
                  <c:v>64.033000000000001</c:v>
                </c:pt>
                <c:pt idx="11327">
                  <c:v>64.033000000000001</c:v>
                </c:pt>
                <c:pt idx="11328">
                  <c:v>64.033000000000001</c:v>
                </c:pt>
                <c:pt idx="11329">
                  <c:v>64.033000000000001</c:v>
                </c:pt>
                <c:pt idx="11330">
                  <c:v>64.033000000000001</c:v>
                </c:pt>
                <c:pt idx="11331">
                  <c:v>64.033000000000001</c:v>
                </c:pt>
                <c:pt idx="11332">
                  <c:v>64.073999999999998</c:v>
                </c:pt>
                <c:pt idx="11333">
                  <c:v>64.073999999999998</c:v>
                </c:pt>
                <c:pt idx="11334">
                  <c:v>64.073999999999998</c:v>
                </c:pt>
                <c:pt idx="11335">
                  <c:v>64.073999999999998</c:v>
                </c:pt>
                <c:pt idx="11336">
                  <c:v>64.073999999999998</c:v>
                </c:pt>
                <c:pt idx="11337">
                  <c:v>64.117000000000004</c:v>
                </c:pt>
                <c:pt idx="11338">
                  <c:v>64.117000000000004</c:v>
                </c:pt>
                <c:pt idx="11339">
                  <c:v>64.117000000000004</c:v>
                </c:pt>
                <c:pt idx="11340">
                  <c:v>64.117000000000004</c:v>
                </c:pt>
                <c:pt idx="11341">
                  <c:v>64.161000000000001</c:v>
                </c:pt>
                <c:pt idx="11342">
                  <c:v>64.117000000000004</c:v>
                </c:pt>
                <c:pt idx="11343">
                  <c:v>64.161000000000001</c:v>
                </c:pt>
                <c:pt idx="11344">
                  <c:v>64.161000000000001</c:v>
                </c:pt>
                <c:pt idx="11345">
                  <c:v>64.161000000000001</c:v>
                </c:pt>
                <c:pt idx="11346">
                  <c:v>64.203999999999994</c:v>
                </c:pt>
                <c:pt idx="11347">
                  <c:v>64.203999999999994</c:v>
                </c:pt>
                <c:pt idx="11348">
                  <c:v>64.203999999999994</c:v>
                </c:pt>
                <c:pt idx="11349">
                  <c:v>64.203999999999994</c:v>
                </c:pt>
                <c:pt idx="11350">
                  <c:v>64.203999999999994</c:v>
                </c:pt>
                <c:pt idx="11351">
                  <c:v>64.203999999999994</c:v>
                </c:pt>
                <c:pt idx="11352">
                  <c:v>64.247000000000028</c:v>
                </c:pt>
                <c:pt idx="11353">
                  <c:v>64.247000000000028</c:v>
                </c:pt>
                <c:pt idx="11354">
                  <c:v>64.247000000000028</c:v>
                </c:pt>
                <c:pt idx="11355">
                  <c:v>64.247000000000028</c:v>
                </c:pt>
                <c:pt idx="11356">
                  <c:v>64.247000000000028</c:v>
                </c:pt>
                <c:pt idx="11357">
                  <c:v>64.247000000000028</c:v>
                </c:pt>
                <c:pt idx="11358">
                  <c:v>64.287999999999997</c:v>
                </c:pt>
                <c:pt idx="11359">
                  <c:v>64.287999999999997</c:v>
                </c:pt>
                <c:pt idx="11360">
                  <c:v>64.287999999999997</c:v>
                </c:pt>
                <c:pt idx="11361">
                  <c:v>64.287999999999997</c:v>
                </c:pt>
                <c:pt idx="11362">
                  <c:v>64.287999999999997</c:v>
                </c:pt>
                <c:pt idx="11363">
                  <c:v>64.331999999999994</c:v>
                </c:pt>
                <c:pt idx="11364">
                  <c:v>64.331999999999994</c:v>
                </c:pt>
                <c:pt idx="11365">
                  <c:v>64.331999999999994</c:v>
                </c:pt>
                <c:pt idx="11366">
                  <c:v>64.331999999999994</c:v>
                </c:pt>
                <c:pt idx="11367">
                  <c:v>64.331999999999994</c:v>
                </c:pt>
                <c:pt idx="11368">
                  <c:v>64.331999999999994</c:v>
                </c:pt>
                <c:pt idx="11369">
                  <c:v>64.374999999999986</c:v>
                </c:pt>
                <c:pt idx="11370">
                  <c:v>64.374999999999986</c:v>
                </c:pt>
                <c:pt idx="11371">
                  <c:v>64.374999999999986</c:v>
                </c:pt>
                <c:pt idx="11372">
                  <c:v>64.374999999999986</c:v>
                </c:pt>
                <c:pt idx="11373">
                  <c:v>64.418000000000006</c:v>
                </c:pt>
                <c:pt idx="11374">
                  <c:v>64.418000000000006</c:v>
                </c:pt>
                <c:pt idx="11375">
                  <c:v>64.418000000000006</c:v>
                </c:pt>
                <c:pt idx="11376">
                  <c:v>64.418000000000006</c:v>
                </c:pt>
                <c:pt idx="11377">
                  <c:v>64.418000000000006</c:v>
                </c:pt>
                <c:pt idx="11378">
                  <c:v>64.418000000000006</c:v>
                </c:pt>
                <c:pt idx="11379">
                  <c:v>64.459000000000003</c:v>
                </c:pt>
                <c:pt idx="11380">
                  <c:v>64.459000000000003</c:v>
                </c:pt>
                <c:pt idx="11381">
                  <c:v>64.459000000000003</c:v>
                </c:pt>
                <c:pt idx="11382">
                  <c:v>64.459000000000003</c:v>
                </c:pt>
                <c:pt idx="11383">
                  <c:v>64.459000000000003</c:v>
                </c:pt>
                <c:pt idx="11384">
                  <c:v>64.459000000000003</c:v>
                </c:pt>
                <c:pt idx="11385">
                  <c:v>64.503</c:v>
                </c:pt>
                <c:pt idx="11386">
                  <c:v>64.503</c:v>
                </c:pt>
                <c:pt idx="11387">
                  <c:v>64.503</c:v>
                </c:pt>
                <c:pt idx="11388">
                  <c:v>64.503</c:v>
                </c:pt>
                <c:pt idx="11389">
                  <c:v>64.503</c:v>
                </c:pt>
                <c:pt idx="11390">
                  <c:v>64.546000000000006</c:v>
                </c:pt>
                <c:pt idx="11391">
                  <c:v>64.546000000000006</c:v>
                </c:pt>
                <c:pt idx="11392">
                  <c:v>64.546000000000006</c:v>
                </c:pt>
                <c:pt idx="11393">
                  <c:v>64.546000000000006</c:v>
                </c:pt>
                <c:pt idx="11394">
                  <c:v>64.546000000000006</c:v>
                </c:pt>
                <c:pt idx="11395">
                  <c:v>64.588999999999999</c:v>
                </c:pt>
                <c:pt idx="11396">
                  <c:v>64.588999999999999</c:v>
                </c:pt>
                <c:pt idx="11397">
                  <c:v>64.588999999999999</c:v>
                </c:pt>
                <c:pt idx="11398">
                  <c:v>64.588999999999999</c:v>
                </c:pt>
                <c:pt idx="11399">
                  <c:v>64.588999999999999</c:v>
                </c:pt>
                <c:pt idx="11400">
                  <c:v>64.631999999999991</c:v>
                </c:pt>
                <c:pt idx="11401">
                  <c:v>64.631999999999991</c:v>
                </c:pt>
                <c:pt idx="11402">
                  <c:v>64.631999999999991</c:v>
                </c:pt>
                <c:pt idx="11403">
                  <c:v>64.631999999999991</c:v>
                </c:pt>
                <c:pt idx="11404">
                  <c:v>64.631999999999991</c:v>
                </c:pt>
                <c:pt idx="11405">
                  <c:v>64.631999999999991</c:v>
                </c:pt>
                <c:pt idx="11406">
                  <c:v>64.673999999999978</c:v>
                </c:pt>
                <c:pt idx="11407">
                  <c:v>64.673999999999978</c:v>
                </c:pt>
                <c:pt idx="11408">
                  <c:v>64.673999999999978</c:v>
                </c:pt>
                <c:pt idx="11409">
                  <c:v>64.673999999999978</c:v>
                </c:pt>
                <c:pt idx="11410">
                  <c:v>64.673999999999978</c:v>
                </c:pt>
                <c:pt idx="11411">
                  <c:v>64.717000000000027</c:v>
                </c:pt>
                <c:pt idx="11412">
                  <c:v>64.717000000000027</c:v>
                </c:pt>
                <c:pt idx="11413">
                  <c:v>64.717000000000027</c:v>
                </c:pt>
                <c:pt idx="11414">
                  <c:v>64.717000000000027</c:v>
                </c:pt>
                <c:pt idx="11415">
                  <c:v>64.717000000000027</c:v>
                </c:pt>
                <c:pt idx="11416">
                  <c:v>64.760000000000005</c:v>
                </c:pt>
                <c:pt idx="11417">
                  <c:v>64.760000000000005</c:v>
                </c:pt>
                <c:pt idx="11418">
                  <c:v>64.760000000000005</c:v>
                </c:pt>
                <c:pt idx="11419">
                  <c:v>64.760000000000005</c:v>
                </c:pt>
                <c:pt idx="11420">
                  <c:v>64.760000000000005</c:v>
                </c:pt>
                <c:pt idx="11421">
                  <c:v>64.760000000000005</c:v>
                </c:pt>
                <c:pt idx="11422">
                  <c:v>64.802999999999983</c:v>
                </c:pt>
                <c:pt idx="11423">
                  <c:v>64.802999999999983</c:v>
                </c:pt>
                <c:pt idx="11424">
                  <c:v>64.802999999999983</c:v>
                </c:pt>
                <c:pt idx="11425">
                  <c:v>64.802999999999983</c:v>
                </c:pt>
                <c:pt idx="11426">
                  <c:v>64.802999999999983</c:v>
                </c:pt>
                <c:pt idx="11427">
                  <c:v>64.802999999999983</c:v>
                </c:pt>
                <c:pt idx="11428">
                  <c:v>64.845000000000013</c:v>
                </c:pt>
                <c:pt idx="11429">
                  <c:v>64.845000000000013</c:v>
                </c:pt>
                <c:pt idx="11430">
                  <c:v>64.845000000000013</c:v>
                </c:pt>
                <c:pt idx="11431">
                  <c:v>64.845000000000013</c:v>
                </c:pt>
                <c:pt idx="11432">
                  <c:v>64.845000000000013</c:v>
                </c:pt>
                <c:pt idx="11433">
                  <c:v>64.887999999999991</c:v>
                </c:pt>
                <c:pt idx="11434">
                  <c:v>64.887999999999991</c:v>
                </c:pt>
                <c:pt idx="11435">
                  <c:v>64.887999999999991</c:v>
                </c:pt>
                <c:pt idx="11436">
                  <c:v>64.887999999999991</c:v>
                </c:pt>
                <c:pt idx="11437">
                  <c:v>64.887999999999991</c:v>
                </c:pt>
                <c:pt idx="11438">
                  <c:v>64.887999999999991</c:v>
                </c:pt>
                <c:pt idx="11439">
                  <c:v>64.930999999999997</c:v>
                </c:pt>
                <c:pt idx="11440">
                  <c:v>64.930999999999997</c:v>
                </c:pt>
                <c:pt idx="11441">
                  <c:v>64.930999999999997</c:v>
                </c:pt>
                <c:pt idx="11442">
                  <c:v>64.930999999999997</c:v>
                </c:pt>
                <c:pt idx="11443">
                  <c:v>64.930999999999997</c:v>
                </c:pt>
                <c:pt idx="11444">
                  <c:v>64.930999999999997</c:v>
                </c:pt>
                <c:pt idx="11445">
                  <c:v>64.974000000000004</c:v>
                </c:pt>
                <c:pt idx="11446">
                  <c:v>64.974000000000004</c:v>
                </c:pt>
                <c:pt idx="11447">
                  <c:v>64.974000000000004</c:v>
                </c:pt>
                <c:pt idx="11448">
                  <c:v>64.974000000000004</c:v>
                </c:pt>
                <c:pt idx="11449">
                  <c:v>64.974000000000004</c:v>
                </c:pt>
                <c:pt idx="11450">
                  <c:v>64.974000000000004</c:v>
                </c:pt>
                <c:pt idx="11451">
                  <c:v>65.016999999999996</c:v>
                </c:pt>
                <c:pt idx="11452">
                  <c:v>65.016999999999996</c:v>
                </c:pt>
                <c:pt idx="11453">
                  <c:v>65.016999999999996</c:v>
                </c:pt>
                <c:pt idx="11454">
                  <c:v>65.016999999999996</c:v>
                </c:pt>
                <c:pt idx="11455">
                  <c:v>65.016999999999996</c:v>
                </c:pt>
                <c:pt idx="11456">
                  <c:v>65.058999999999983</c:v>
                </c:pt>
                <c:pt idx="11457">
                  <c:v>65.058999999999983</c:v>
                </c:pt>
                <c:pt idx="11458">
                  <c:v>65.058999999999983</c:v>
                </c:pt>
                <c:pt idx="11459">
                  <c:v>65.058999999999983</c:v>
                </c:pt>
                <c:pt idx="11460">
                  <c:v>65.10199999999999</c:v>
                </c:pt>
                <c:pt idx="11461">
                  <c:v>65.10199999999999</c:v>
                </c:pt>
                <c:pt idx="11462">
                  <c:v>65.10199999999999</c:v>
                </c:pt>
                <c:pt idx="11463">
                  <c:v>65.10199999999999</c:v>
                </c:pt>
                <c:pt idx="11464">
                  <c:v>65.10199999999999</c:v>
                </c:pt>
                <c:pt idx="11465">
                  <c:v>65.10199999999999</c:v>
                </c:pt>
                <c:pt idx="11466">
                  <c:v>65.10199999999999</c:v>
                </c:pt>
                <c:pt idx="11467">
                  <c:v>65.144999999999996</c:v>
                </c:pt>
                <c:pt idx="11468">
                  <c:v>65.144999999999996</c:v>
                </c:pt>
                <c:pt idx="11469">
                  <c:v>65.144999999999996</c:v>
                </c:pt>
                <c:pt idx="11470">
                  <c:v>65.144999999999996</c:v>
                </c:pt>
                <c:pt idx="11471">
                  <c:v>65.144999999999996</c:v>
                </c:pt>
                <c:pt idx="11472">
                  <c:v>65.188000000000002</c:v>
                </c:pt>
                <c:pt idx="11473">
                  <c:v>65.188000000000002</c:v>
                </c:pt>
                <c:pt idx="11474">
                  <c:v>65.188000000000002</c:v>
                </c:pt>
                <c:pt idx="11475">
                  <c:v>65.188000000000002</c:v>
                </c:pt>
                <c:pt idx="11476">
                  <c:v>65.188000000000002</c:v>
                </c:pt>
                <c:pt idx="11477">
                  <c:v>65.23</c:v>
                </c:pt>
                <c:pt idx="11478">
                  <c:v>65.23</c:v>
                </c:pt>
                <c:pt idx="11479">
                  <c:v>65.23</c:v>
                </c:pt>
                <c:pt idx="11480">
                  <c:v>65.23</c:v>
                </c:pt>
                <c:pt idx="11481">
                  <c:v>65.23</c:v>
                </c:pt>
                <c:pt idx="11482">
                  <c:v>65.23</c:v>
                </c:pt>
                <c:pt idx="11483">
                  <c:v>65.272999999999982</c:v>
                </c:pt>
                <c:pt idx="11484">
                  <c:v>65.272999999999982</c:v>
                </c:pt>
                <c:pt idx="11485">
                  <c:v>65.272999999999982</c:v>
                </c:pt>
                <c:pt idx="11486">
                  <c:v>65.272999999999982</c:v>
                </c:pt>
                <c:pt idx="11487">
                  <c:v>65.272999999999982</c:v>
                </c:pt>
                <c:pt idx="11488">
                  <c:v>65.272999999999982</c:v>
                </c:pt>
                <c:pt idx="11489">
                  <c:v>65.272999999999982</c:v>
                </c:pt>
                <c:pt idx="11490">
                  <c:v>65.316000000000003</c:v>
                </c:pt>
                <c:pt idx="11491">
                  <c:v>65.316000000000003</c:v>
                </c:pt>
                <c:pt idx="11492">
                  <c:v>65.316000000000003</c:v>
                </c:pt>
                <c:pt idx="11493">
                  <c:v>65.316000000000003</c:v>
                </c:pt>
                <c:pt idx="11494">
                  <c:v>65.35899999999998</c:v>
                </c:pt>
                <c:pt idx="11495">
                  <c:v>65.316000000000003</c:v>
                </c:pt>
                <c:pt idx="11496">
                  <c:v>65.35899999999998</c:v>
                </c:pt>
                <c:pt idx="11497">
                  <c:v>65.35899999999998</c:v>
                </c:pt>
                <c:pt idx="11498">
                  <c:v>65.35899999999998</c:v>
                </c:pt>
                <c:pt idx="11499">
                  <c:v>65.35899999999998</c:v>
                </c:pt>
                <c:pt idx="11500">
                  <c:v>65.35899999999998</c:v>
                </c:pt>
                <c:pt idx="11501">
                  <c:v>65.403000000000006</c:v>
                </c:pt>
                <c:pt idx="11502">
                  <c:v>65.403000000000006</c:v>
                </c:pt>
                <c:pt idx="11503">
                  <c:v>65.403000000000006</c:v>
                </c:pt>
                <c:pt idx="11504">
                  <c:v>65.403000000000006</c:v>
                </c:pt>
                <c:pt idx="11505">
                  <c:v>65.403000000000006</c:v>
                </c:pt>
                <c:pt idx="11506">
                  <c:v>65.444000000000031</c:v>
                </c:pt>
                <c:pt idx="11507">
                  <c:v>65.444000000000031</c:v>
                </c:pt>
                <c:pt idx="11508">
                  <c:v>65.444000000000031</c:v>
                </c:pt>
                <c:pt idx="11509">
                  <c:v>65.444000000000031</c:v>
                </c:pt>
                <c:pt idx="11510">
                  <c:v>65.444000000000031</c:v>
                </c:pt>
                <c:pt idx="11511">
                  <c:v>65.444000000000031</c:v>
                </c:pt>
                <c:pt idx="11512">
                  <c:v>65.486999999999995</c:v>
                </c:pt>
                <c:pt idx="11513">
                  <c:v>65.486999999999995</c:v>
                </c:pt>
                <c:pt idx="11514">
                  <c:v>65.486999999999995</c:v>
                </c:pt>
                <c:pt idx="11515">
                  <c:v>65.486999999999995</c:v>
                </c:pt>
                <c:pt idx="11516">
                  <c:v>65.486999999999995</c:v>
                </c:pt>
                <c:pt idx="11517">
                  <c:v>65.486999999999995</c:v>
                </c:pt>
                <c:pt idx="11518">
                  <c:v>65.53</c:v>
                </c:pt>
                <c:pt idx="11519">
                  <c:v>65.53</c:v>
                </c:pt>
                <c:pt idx="11520">
                  <c:v>65.53</c:v>
                </c:pt>
                <c:pt idx="11521">
                  <c:v>65.53</c:v>
                </c:pt>
                <c:pt idx="11522">
                  <c:v>65.53</c:v>
                </c:pt>
                <c:pt idx="11523">
                  <c:v>65.53</c:v>
                </c:pt>
                <c:pt idx="11524">
                  <c:v>65.573999999999998</c:v>
                </c:pt>
                <c:pt idx="11525">
                  <c:v>65.573999999999998</c:v>
                </c:pt>
                <c:pt idx="11526">
                  <c:v>65.573999999999998</c:v>
                </c:pt>
                <c:pt idx="11527">
                  <c:v>65.573999999999998</c:v>
                </c:pt>
                <c:pt idx="11528">
                  <c:v>65.573999999999998</c:v>
                </c:pt>
                <c:pt idx="11529">
                  <c:v>65.573999999999998</c:v>
                </c:pt>
                <c:pt idx="11530">
                  <c:v>65.614999999999995</c:v>
                </c:pt>
                <c:pt idx="11531">
                  <c:v>65.614999999999995</c:v>
                </c:pt>
                <c:pt idx="11532">
                  <c:v>65.614999999999995</c:v>
                </c:pt>
                <c:pt idx="11533">
                  <c:v>65.614999999999995</c:v>
                </c:pt>
                <c:pt idx="11534">
                  <c:v>65.614999999999995</c:v>
                </c:pt>
                <c:pt idx="11535">
                  <c:v>65.657999999999987</c:v>
                </c:pt>
                <c:pt idx="11536">
                  <c:v>65.657999999999987</c:v>
                </c:pt>
                <c:pt idx="11537">
                  <c:v>65.657999999999987</c:v>
                </c:pt>
                <c:pt idx="11538">
                  <c:v>65.657999999999987</c:v>
                </c:pt>
                <c:pt idx="11539">
                  <c:v>65.657999999999987</c:v>
                </c:pt>
                <c:pt idx="11540">
                  <c:v>65.657999999999987</c:v>
                </c:pt>
                <c:pt idx="11541">
                  <c:v>65.700999999999993</c:v>
                </c:pt>
                <c:pt idx="11542">
                  <c:v>65.700999999999993</c:v>
                </c:pt>
                <c:pt idx="11543">
                  <c:v>65.700999999999993</c:v>
                </c:pt>
                <c:pt idx="11544">
                  <c:v>65.700999999999993</c:v>
                </c:pt>
                <c:pt idx="11545">
                  <c:v>65.700999999999993</c:v>
                </c:pt>
                <c:pt idx="11546">
                  <c:v>65.700999999999993</c:v>
                </c:pt>
                <c:pt idx="11547">
                  <c:v>65.745000000000005</c:v>
                </c:pt>
                <c:pt idx="11548">
                  <c:v>65.745000000000005</c:v>
                </c:pt>
                <c:pt idx="11549">
                  <c:v>65.745000000000005</c:v>
                </c:pt>
                <c:pt idx="11550">
                  <c:v>65.745000000000005</c:v>
                </c:pt>
                <c:pt idx="11551">
                  <c:v>65.745000000000005</c:v>
                </c:pt>
                <c:pt idx="11552">
                  <c:v>65.787999999999997</c:v>
                </c:pt>
                <c:pt idx="11553">
                  <c:v>65.787999999999997</c:v>
                </c:pt>
                <c:pt idx="11554">
                  <c:v>65.787999999999997</c:v>
                </c:pt>
                <c:pt idx="11555">
                  <c:v>65.787999999999997</c:v>
                </c:pt>
                <c:pt idx="11556">
                  <c:v>65.787999999999997</c:v>
                </c:pt>
                <c:pt idx="11557">
                  <c:v>65.787999999999997</c:v>
                </c:pt>
                <c:pt idx="11558">
                  <c:v>65.828999999999979</c:v>
                </c:pt>
                <c:pt idx="11559">
                  <c:v>65.828999999999979</c:v>
                </c:pt>
                <c:pt idx="11560">
                  <c:v>65.828999999999979</c:v>
                </c:pt>
                <c:pt idx="11561">
                  <c:v>65.828999999999979</c:v>
                </c:pt>
                <c:pt idx="11562">
                  <c:v>65.828999999999979</c:v>
                </c:pt>
                <c:pt idx="11563">
                  <c:v>65.828999999999979</c:v>
                </c:pt>
                <c:pt idx="11564">
                  <c:v>65.828999999999979</c:v>
                </c:pt>
                <c:pt idx="11565">
                  <c:v>65.828999999999979</c:v>
                </c:pt>
                <c:pt idx="11566">
                  <c:v>65.871999999999986</c:v>
                </c:pt>
                <c:pt idx="11567">
                  <c:v>65.871999999999986</c:v>
                </c:pt>
                <c:pt idx="11568">
                  <c:v>65.871999999999986</c:v>
                </c:pt>
                <c:pt idx="11569">
                  <c:v>65.871999999999986</c:v>
                </c:pt>
                <c:pt idx="11570">
                  <c:v>65.915999999999997</c:v>
                </c:pt>
                <c:pt idx="11571">
                  <c:v>65.915999999999997</c:v>
                </c:pt>
                <c:pt idx="11572">
                  <c:v>65.915999999999997</c:v>
                </c:pt>
                <c:pt idx="11573">
                  <c:v>65.915999999999997</c:v>
                </c:pt>
                <c:pt idx="11574">
                  <c:v>65.915999999999997</c:v>
                </c:pt>
                <c:pt idx="11575">
                  <c:v>65.915999999999997</c:v>
                </c:pt>
                <c:pt idx="11576">
                  <c:v>65.915999999999997</c:v>
                </c:pt>
                <c:pt idx="11577">
                  <c:v>65.959000000000003</c:v>
                </c:pt>
                <c:pt idx="11578">
                  <c:v>65.959000000000003</c:v>
                </c:pt>
                <c:pt idx="11579">
                  <c:v>66</c:v>
                </c:pt>
                <c:pt idx="11580">
                  <c:v>66</c:v>
                </c:pt>
                <c:pt idx="11581">
                  <c:v>66</c:v>
                </c:pt>
                <c:pt idx="11582">
                  <c:v>66</c:v>
                </c:pt>
                <c:pt idx="11583">
                  <c:v>66</c:v>
                </c:pt>
                <c:pt idx="11584">
                  <c:v>66</c:v>
                </c:pt>
                <c:pt idx="11585">
                  <c:v>66.043000000000006</c:v>
                </c:pt>
                <c:pt idx="11586">
                  <c:v>66.043000000000006</c:v>
                </c:pt>
                <c:pt idx="11587">
                  <c:v>66.043000000000006</c:v>
                </c:pt>
                <c:pt idx="11588">
                  <c:v>66.043000000000006</c:v>
                </c:pt>
                <c:pt idx="11589">
                  <c:v>66.043000000000006</c:v>
                </c:pt>
                <c:pt idx="11590">
                  <c:v>66.043000000000006</c:v>
                </c:pt>
                <c:pt idx="11591">
                  <c:v>66.043000000000006</c:v>
                </c:pt>
                <c:pt idx="11592">
                  <c:v>66.087000000000003</c:v>
                </c:pt>
                <c:pt idx="11593">
                  <c:v>66.087000000000003</c:v>
                </c:pt>
                <c:pt idx="11594">
                  <c:v>66.087000000000003</c:v>
                </c:pt>
                <c:pt idx="11595">
                  <c:v>66.087000000000003</c:v>
                </c:pt>
                <c:pt idx="11596">
                  <c:v>66.087000000000003</c:v>
                </c:pt>
                <c:pt idx="11597">
                  <c:v>66.13</c:v>
                </c:pt>
                <c:pt idx="11598">
                  <c:v>66.13</c:v>
                </c:pt>
                <c:pt idx="11599">
                  <c:v>66.13</c:v>
                </c:pt>
                <c:pt idx="11600">
                  <c:v>66.13</c:v>
                </c:pt>
                <c:pt idx="11601">
                  <c:v>66.13</c:v>
                </c:pt>
                <c:pt idx="11602">
                  <c:v>66.13</c:v>
                </c:pt>
                <c:pt idx="11603">
                  <c:v>66.13</c:v>
                </c:pt>
                <c:pt idx="11604">
                  <c:v>66.172999999999988</c:v>
                </c:pt>
                <c:pt idx="11605">
                  <c:v>66.172999999999988</c:v>
                </c:pt>
                <c:pt idx="11606">
                  <c:v>66.172999999999988</c:v>
                </c:pt>
                <c:pt idx="11607">
                  <c:v>66.172999999999988</c:v>
                </c:pt>
                <c:pt idx="11608">
                  <c:v>66.172999999999988</c:v>
                </c:pt>
                <c:pt idx="11609">
                  <c:v>66.172999999999988</c:v>
                </c:pt>
                <c:pt idx="11610">
                  <c:v>66.214000000000027</c:v>
                </c:pt>
                <c:pt idx="11611">
                  <c:v>66.214000000000027</c:v>
                </c:pt>
                <c:pt idx="11612">
                  <c:v>66.214000000000027</c:v>
                </c:pt>
                <c:pt idx="11613">
                  <c:v>66.214000000000027</c:v>
                </c:pt>
                <c:pt idx="11614">
                  <c:v>66.214000000000027</c:v>
                </c:pt>
                <c:pt idx="11615">
                  <c:v>66.214000000000027</c:v>
                </c:pt>
                <c:pt idx="11616">
                  <c:v>66.257999999999996</c:v>
                </c:pt>
                <c:pt idx="11617">
                  <c:v>66.257999999999996</c:v>
                </c:pt>
                <c:pt idx="11618">
                  <c:v>66.257999999999996</c:v>
                </c:pt>
                <c:pt idx="11619">
                  <c:v>66.257999999999996</c:v>
                </c:pt>
                <c:pt idx="11620">
                  <c:v>66.257999999999996</c:v>
                </c:pt>
                <c:pt idx="11621">
                  <c:v>66.301000000000002</c:v>
                </c:pt>
                <c:pt idx="11622">
                  <c:v>66.301000000000002</c:v>
                </c:pt>
                <c:pt idx="11623">
                  <c:v>66.301000000000002</c:v>
                </c:pt>
                <c:pt idx="11624">
                  <c:v>66.301000000000002</c:v>
                </c:pt>
                <c:pt idx="11625">
                  <c:v>66.301000000000002</c:v>
                </c:pt>
                <c:pt idx="11626">
                  <c:v>66.301000000000002</c:v>
                </c:pt>
                <c:pt idx="11627">
                  <c:v>66.301000000000002</c:v>
                </c:pt>
                <c:pt idx="11628">
                  <c:v>66.343999999999994</c:v>
                </c:pt>
                <c:pt idx="11629">
                  <c:v>66.343999999999994</c:v>
                </c:pt>
                <c:pt idx="11630">
                  <c:v>66.343999999999994</c:v>
                </c:pt>
                <c:pt idx="11631">
                  <c:v>66.343999999999994</c:v>
                </c:pt>
                <c:pt idx="11632">
                  <c:v>66.343999999999994</c:v>
                </c:pt>
                <c:pt idx="11633">
                  <c:v>66.384999999999991</c:v>
                </c:pt>
                <c:pt idx="11634">
                  <c:v>66.343999999999994</c:v>
                </c:pt>
                <c:pt idx="11635">
                  <c:v>66.384999999999991</c:v>
                </c:pt>
                <c:pt idx="11636">
                  <c:v>66.384999999999991</c:v>
                </c:pt>
                <c:pt idx="11637">
                  <c:v>66.384999999999991</c:v>
                </c:pt>
                <c:pt idx="11638">
                  <c:v>66.384999999999991</c:v>
                </c:pt>
                <c:pt idx="11639">
                  <c:v>66.429000000000002</c:v>
                </c:pt>
                <c:pt idx="11640">
                  <c:v>66.429000000000002</c:v>
                </c:pt>
                <c:pt idx="11641">
                  <c:v>66.429000000000002</c:v>
                </c:pt>
                <c:pt idx="11642">
                  <c:v>66.429000000000002</c:v>
                </c:pt>
                <c:pt idx="11643">
                  <c:v>66.429000000000002</c:v>
                </c:pt>
                <c:pt idx="11644">
                  <c:v>66.471999999999994</c:v>
                </c:pt>
                <c:pt idx="11645">
                  <c:v>66.471999999999994</c:v>
                </c:pt>
                <c:pt idx="11646">
                  <c:v>66.471999999999994</c:v>
                </c:pt>
                <c:pt idx="11647">
                  <c:v>66.471999999999994</c:v>
                </c:pt>
                <c:pt idx="11648">
                  <c:v>66.471999999999994</c:v>
                </c:pt>
                <c:pt idx="11649">
                  <c:v>66.471999999999994</c:v>
                </c:pt>
                <c:pt idx="11650">
                  <c:v>66.471999999999994</c:v>
                </c:pt>
                <c:pt idx="11651">
                  <c:v>66.471999999999994</c:v>
                </c:pt>
                <c:pt idx="11652">
                  <c:v>66.515000000000001</c:v>
                </c:pt>
                <c:pt idx="11653">
                  <c:v>66.515000000000001</c:v>
                </c:pt>
                <c:pt idx="11654">
                  <c:v>66.515000000000001</c:v>
                </c:pt>
                <c:pt idx="11655">
                  <c:v>66.515000000000001</c:v>
                </c:pt>
                <c:pt idx="11656">
                  <c:v>66.515000000000001</c:v>
                </c:pt>
                <c:pt idx="11657">
                  <c:v>66.515000000000001</c:v>
                </c:pt>
                <c:pt idx="11658">
                  <c:v>66.557999999999993</c:v>
                </c:pt>
                <c:pt idx="11659">
                  <c:v>66.557999999999993</c:v>
                </c:pt>
                <c:pt idx="11660">
                  <c:v>66.557999999999993</c:v>
                </c:pt>
                <c:pt idx="11661">
                  <c:v>66.557999999999993</c:v>
                </c:pt>
                <c:pt idx="11662">
                  <c:v>66.599999999999994</c:v>
                </c:pt>
                <c:pt idx="11663">
                  <c:v>66.599999999999994</c:v>
                </c:pt>
                <c:pt idx="11664">
                  <c:v>66.599999999999994</c:v>
                </c:pt>
                <c:pt idx="11665">
                  <c:v>66.599999999999994</c:v>
                </c:pt>
                <c:pt idx="11666">
                  <c:v>66.599999999999994</c:v>
                </c:pt>
                <c:pt idx="11667">
                  <c:v>66.599999999999994</c:v>
                </c:pt>
                <c:pt idx="11668">
                  <c:v>66.599999999999994</c:v>
                </c:pt>
                <c:pt idx="11669">
                  <c:v>66.643000000000001</c:v>
                </c:pt>
                <c:pt idx="11670">
                  <c:v>66.643000000000001</c:v>
                </c:pt>
                <c:pt idx="11671">
                  <c:v>66.643000000000001</c:v>
                </c:pt>
                <c:pt idx="11672">
                  <c:v>66.643000000000001</c:v>
                </c:pt>
                <c:pt idx="11673">
                  <c:v>66.643000000000001</c:v>
                </c:pt>
                <c:pt idx="11674">
                  <c:v>66.643000000000001</c:v>
                </c:pt>
                <c:pt idx="11675">
                  <c:v>66.643000000000001</c:v>
                </c:pt>
                <c:pt idx="11676">
                  <c:v>66.685999999999979</c:v>
                </c:pt>
                <c:pt idx="11677">
                  <c:v>66.685999999999979</c:v>
                </c:pt>
                <c:pt idx="11678">
                  <c:v>66.685999999999979</c:v>
                </c:pt>
                <c:pt idx="11679">
                  <c:v>66.685999999999979</c:v>
                </c:pt>
                <c:pt idx="11680">
                  <c:v>66.685999999999979</c:v>
                </c:pt>
                <c:pt idx="11681">
                  <c:v>66.685999999999979</c:v>
                </c:pt>
                <c:pt idx="11682">
                  <c:v>66.728999999999999</c:v>
                </c:pt>
                <c:pt idx="11683">
                  <c:v>66.728999999999999</c:v>
                </c:pt>
                <c:pt idx="11684">
                  <c:v>66.728999999999999</c:v>
                </c:pt>
                <c:pt idx="11685">
                  <c:v>66.728999999999999</c:v>
                </c:pt>
                <c:pt idx="11686">
                  <c:v>66.728999999999999</c:v>
                </c:pt>
                <c:pt idx="11687">
                  <c:v>66.728999999999999</c:v>
                </c:pt>
                <c:pt idx="11688">
                  <c:v>66.771999999999991</c:v>
                </c:pt>
                <c:pt idx="11689">
                  <c:v>66.771999999999991</c:v>
                </c:pt>
                <c:pt idx="11690">
                  <c:v>66.771999999999991</c:v>
                </c:pt>
                <c:pt idx="11691">
                  <c:v>66.771999999999991</c:v>
                </c:pt>
                <c:pt idx="11692">
                  <c:v>66.771999999999991</c:v>
                </c:pt>
                <c:pt idx="11693">
                  <c:v>66.771999999999991</c:v>
                </c:pt>
                <c:pt idx="11694">
                  <c:v>66.813999999999993</c:v>
                </c:pt>
                <c:pt idx="11695">
                  <c:v>66.813999999999993</c:v>
                </c:pt>
                <c:pt idx="11696">
                  <c:v>66.813999999999993</c:v>
                </c:pt>
                <c:pt idx="11697">
                  <c:v>66.813999999999993</c:v>
                </c:pt>
                <c:pt idx="11698">
                  <c:v>66.813999999999993</c:v>
                </c:pt>
                <c:pt idx="11699">
                  <c:v>66.813999999999993</c:v>
                </c:pt>
                <c:pt idx="11700">
                  <c:v>66.813999999999993</c:v>
                </c:pt>
                <c:pt idx="11701">
                  <c:v>66.856999999999999</c:v>
                </c:pt>
                <c:pt idx="11702">
                  <c:v>66.856999999999999</c:v>
                </c:pt>
                <c:pt idx="11703">
                  <c:v>66.856999999999999</c:v>
                </c:pt>
                <c:pt idx="11704">
                  <c:v>66.856999999999999</c:v>
                </c:pt>
                <c:pt idx="11705">
                  <c:v>66.856999999999999</c:v>
                </c:pt>
                <c:pt idx="11706">
                  <c:v>66.900000000000006</c:v>
                </c:pt>
                <c:pt idx="11707">
                  <c:v>66.900000000000006</c:v>
                </c:pt>
                <c:pt idx="11708">
                  <c:v>66.900000000000006</c:v>
                </c:pt>
                <c:pt idx="11709">
                  <c:v>66.900000000000006</c:v>
                </c:pt>
                <c:pt idx="11710">
                  <c:v>66.900000000000006</c:v>
                </c:pt>
                <c:pt idx="11711">
                  <c:v>66.900000000000006</c:v>
                </c:pt>
                <c:pt idx="11712">
                  <c:v>66.900000000000006</c:v>
                </c:pt>
                <c:pt idx="11713">
                  <c:v>66.943000000000026</c:v>
                </c:pt>
                <c:pt idx="11714">
                  <c:v>66.943000000000026</c:v>
                </c:pt>
                <c:pt idx="11715">
                  <c:v>66.943000000000026</c:v>
                </c:pt>
                <c:pt idx="11716">
                  <c:v>66.943000000000026</c:v>
                </c:pt>
                <c:pt idx="11717">
                  <c:v>66.943000000000026</c:v>
                </c:pt>
                <c:pt idx="11718">
                  <c:v>66.943000000000026</c:v>
                </c:pt>
                <c:pt idx="11719">
                  <c:v>66.943000000000026</c:v>
                </c:pt>
                <c:pt idx="11720">
                  <c:v>66.985000000000014</c:v>
                </c:pt>
                <c:pt idx="11721">
                  <c:v>66.985000000000014</c:v>
                </c:pt>
                <c:pt idx="11722">
                  <c:v>66.985000000000014</c:v>
                </c:pt>
                <c:pt idx="11723">
                  <c:v>66.985000000000014</c:v>
                </c:pt>
                <c:pt idx="11724">
                  <c:v>66.985000000000014</c:v>
                </c:pt>
                <c:pt idx="11725">
                  <c:v>66.985000000000014</c:v>
                </c:pt>
                <c:pt idx="11726">
                  <c:v>67.027999999999992</c:v>
                </c:pt>
                <c:pt idx="11727">
                  <c:v>67.027999999999992</c:v>
                </c:pt>
                <c:pt idx="11728">
                  <c:v>67.027999999999992</c:v>
                </c:pt>
                <c:pt idx="11729">
                  <c:v>67.027999999999992</c:v>
                </c:pt>
                <c:pt idx="11730">
                  <c:v>67.027999999999992</c:v>
                </c:pt>
                <c:pt idx="11731">
                  <c:v>67.027999999999992</c:v>
                </c:pt>
                <c:pt idx="11732">
                  <c:v>67.027999999999992</c:v>
                </c:pt>
                <c:pt idx="11733">
                  <c:v>67.070999999999998</c:v>
                </c:pt>
                <c:pt idx="11734">
                  <c:v>67.070999999999998</c:v>
                </c:pt>
                <c:pt idx="11735">
                  <c:v>67.070999999999998</c:v>
                </c:pt>
                <c:pt idx="11736">
                  <c:v>67.070999999999998</c:v>
                </c:pt>
                <c:pt idx="11737">
                  <c:v>67.070999999999998</c:v>
                </c:pt>
                <c:pt idx="11738">
                  <c:v>67.114000000000004</c:v>
                </c:pt>
                <c:pt idx="11739">
                  <c:v>67.114000000000004</c:v>
                </c:pt>
                <c:pt idx="11740">
                  <c:v>67.114000000000004</c:v>
                </c:pt>
                <c:pt idx="11741">
                  <c:v>67.114000000000004</c:v>
                </c:pt>
                <c:pt idx="11742">
                  <c:v>67.114000000000004</c:v>
                </c:pt>
                <c:pt idx="11743">
                  <c:v>67.114000000000004</c:v>
                </c:pt>
                <c:pt idx="11744">
                  <c:v>67.114000000000004</c:v>
                </c:pt>
                <c:pt idx="11745">
                  <c:v>67.157999999999987</c:v>
                </c:pt>
                <c:pt idx="11746">
                  <c:v>67.114000000000004</c:v>
                </c:pt>
                <c:pt idx="11747">
                  <c:v>67.157999999999987</c:v>
                </c:pt>
                <c:pt idx="11748">
                  <c:v>67.157999999999987</c:v>
                </c:pt>
                <c:pt idx="11749">
                  <c:v>67.157999999999987</c:v>
                </c:pt>
                <c:pt idx="11750">
                  <c:v>67.157999999999987</c:v>
                </c:pt>
                <c:pt idx="11751">
                  <c:v>67.198999999999998</c:v>
                </c:pt>
                <c:pt idx="11752">
                  <c:v>67.198999999999998</c:v>
                </c:pt>
                <c:pt idx="11753">
                  <c:v>67.198999999999998</c:v>
                </c:pt>
                <c:pt idx="11754">
                  <c:v>67.198999999999998</c:v>
                </c:pt>
                <c:pt idx="11755">
                  <c:v>67.198999999999998</c:v>
                </c:pt>
                <c:pt idx="11756">
                  <c:v>67.198999999999998</c:v>
                </c:pt>
                <c:pt idx="11757">
                  <c:v>67.242000000000004</c:v>
                </c:pt>
                <c:pt idx="11758">
                  <c:v>67.198999999999998</c:v>
                </c:pt>
                <c:pt idx="11759">
                  <c:v>67.242000000000004</c:v>
                </c:pt>
                <c:pt idx="11760">
                  <c:v>67.242000000000004</c:v>
                </c:pt>
                <c:pt idx="11761">
                  <c:v>67.242000000000004</c:v>
                </c:pt>
                <c:pt idx="11762">
                  <c:v>67.242000000000004</c:v>
                </c:pt>
                <c:pt idx="11763">
                  <c:v>67.242000000000004</c:v>
                </c:pt>
                <c:pt idx="11764">
                  <c:v>67.284999999999997</c:v>
                </c:pt>
                <c:pt idx="11765">
                  <c:v>67.284999999999997</c:v>
                </c:pt>
                <c:pt idx="11766">
                  <c:v>67.284999999999997</c:v>
                </c:pt>
                <c:pt idx="11767">
                  <c:v>67.284999999999997</c:v>
                </c:pt>
                <c:pt idx="11768">
                  <c:v>67.284999999999997</c:v>
                </c:pt>
                <c:pt idx="11769">
                  <c:v>67.284999999999997</c:v>
                </c:pt>
                <c:pt idx="11770">
                  <c:v>67.284999999999997</c:v>
                </c:pt>
                <c:pt idx="11771">
                  <c:v>67.284999999999997</c:v>
                </c:pt>
                <c:pt idx="11772">
                  <c:v>67.328999999999979</c:v>
                </c:pt>
                <c:pt idx="11773">
                  <c:v>67.328999999999979</c:v>
                </c:pt>
                <c:pt idx="11774">
                  <c:v>67.328999999999979</c:v>
                </c:pt>
                <c:pt idx="11775">
                  <c:v>67.328999999999979</c:v>
                </c:pt>
                <c:pt idx="11776">
                  <c:v>67.328999999999979</c:v>
                </c:pt>
                <c:pt idx="11777">
                  <c:v>67.328999999999979</c:v>
                </c:pt>
                <c:pt idx="11778">
                  <c:v>67.328999999999979</c:v>
                </c:pt>
                <c:pt idx="11779">
                  <c:v>67.371999999999986</c:v>
                </c:pt>
                <c:pt idx="11780">
                  <c:v>67.371999999999986</c:v>
                </c:pt>
                <c:pt idx="11781">
                  <c:v>67.371999999999986</c:v>
                </c:pt>
                <c:pt idx="11782">
                  <c:v>67.371999999999986</c:v>
                </c:pt>
                <c:pt idx="11783">
                  <c:v>67.371999999999986</c:v>
                </c:pt>
                <c:pt idx="11784">
                  <c:v>67.371999999999986</c:v>
                </c:pt>
                <c:pt idx="11785">
                  <c:v>67.371999999999986</c:v>
                </c:pt>
                <c:pt idx="11786">
                  <c:v>67.412999999999997</c:v>
                </c:pt>
                <c:pt idx="11787">
                  <c:v>67.412999999999997</c:v>
                </c:pt>
                <c:pt idx="11788">
                  <c:v>67.412999999999997</c:v>
                </c:pt>
                <c:pt idx="11789">
                  <c:v>67.412999999999997</c:v>
                </c:pt>
                <c:pt idx="11790">
                  <c:v>67.412999999999997</c:v>
                </c:pt>
                <c:pt idx="11791">
                  <c:v>67.412999999999997</c:v>
                </c:pt>
                <c:pt idx="11792">
                  <c:v>67.412999999999997</c:v>
                </c:pt>
                <c:pt idx="11793">
                  <c:v>67.456000000000003</c:v>
                </c:pt>
                <c:pt idx="11794">
                  <c:v>67.456000000000003</c:v>
                </c:pt>
                <c:pt idx="11795">
                  <c:v>67.456000000000003</c:v>
                </c:pt>
                <c:pt idx="11796">
                  <c:v>67.456000000000003</c:v>
                </c:pt>
                <c:pt idx="11797">
                  <c:v>67.456000000000003</c:v>
                </c:pt>
                <c:pt idx="11798">
                  <c:v>67.456000000000003</c:v>
                </c:pt>
                <c:pt idx="11799">
                  <c:v>67.456000000000003</c:v>
                </c:pt>
                <c:pt idx="11800">
                  <c:v>67.5</c:v>
                </c:pt>
                <c:pt idx="11801">
                  <c:v>67.5</c:v>
                </c:pt>
                <c:pt idx="11802">
                  <c:v>67.5</c:v>
                </c:pt>
                <c:pt idx="11803">
                  <c:v>67.5</c:v>
                </c:pt>
                <c:pt idx="11804">
                  <c:v>67.5</c:v>
                </c:pt>
                <c:pt idx="11805">
                  <c:v>67.5</c:v>
                </c:pt>
                <c:pt idx="11806">
                  <c:v>67.5</c:v>
                </c:pt>
                <c:pt idx="11807">
                  <c:v>67.5</c:v>
                </c:pt>
                <c:pt idx="11808">
                  <c:v>67.543000000000006</c:v>
                </c:pt>
                <c:pt idx="11809">
                  <c:v>67.543000000000006</c:v>
                </c:pt>
                <c:pt idx="11810">
                  <c:v>67.543000000000006</c:v>
                </c:pt>
                <c:pt idx="11811">
                  <c:v>67.543000000000006</c:v>
                </c:pt>
                <c:pt idx="11812">
                  <c:v>67.543000000000006</c:v>
                </c:pt>
                <c:pt idx="11813">
                  <c:v>67.585999999999999</c:v>
                </c:pt>
                <c:pt idx="11814">
                  <c:v>67.543000000000006</c:v>
                </c:pt>
                <c:pt idx="11815">
                  <c:v>67.543000000000006</c:v>
                </c:pt>
                <c:pt idx="11816">
                  <c:v>67.585999999999999</c:v>
                </c:pt>
                <c:pt idx="11817">
                  <c:v>67.585999999999999</c:v>
                </c:pt>
                <c:pt idx="11818">
                  <c:v>67.585999999999999</c:v>
                </c:pt>
                <c:pt idx="11819">
                  <c:v>67.585999999999999</c:v>
                </c:pt>
                <c:pt idx="11820">
                  <c:v>67.585999999999999</c:v>
                </c:pt>
                <c:pt idx="11821">
                  <c:v>67.585999999999999</c:v>
                </c:pt>
                <c:pt idx="11822">
                  <c:v>67.626999999999981</c:v>
                </c:pt>
                <c:pt idx="11823">
                  <c:v>67.626999999999981</c:v>
                </c:pt>
                <c:pt idx="11824">
                  <c:v>67.626999999999981</c:v>
                </c:pt>
                <c:pt idx="11825">
                  <c:v>67.626999999999981</c:v>
                </c:pt>
                <c:pt idx="11826">
                  <c:v>67.626999999999981</c:v>
                </c:pt>
                <c:pt idx="11827">
                  <c:v>67.626999999999981</c:v>
                </c:pt>
                <c:pt idx="11828">
                  <c:v>67.626999999999981</c:v>
                </c:pt>
                <c:pt idx="11829">
                  <c:v>67.626999999999981</c:v>
                </c:pt>
                <c:pt idx="11830">
                  <c:v>67.670999999999978</c:v>
                </c:pt>
                <c:pt idx="11831">
                  <c:v>67.670999999999978</c:v>
                </c:pt>
                <c:pt idx="11832">
                  <c:v>67.670999999999978</c:v>
                </c:pt>
                <c:pt idx="11833">
                  <c:v>67.670999999999978</c:v>
                </c:pt>
                <c:pt idx="11834">
                  <c:v>67.670999999999978</c:v>
                </c:pt>
                <c:pt idx="11835">
                  <c:v>67.670999999999978</c:v>
                </c:pt>
                <c:pt idx="11836">
                  <c:v>67.670999999999978</c:v>
                </c:pt>
                <c:pt idx="11837">
                  <c:v>67.670999999999978</c:v>
                </c:pt>
                <c:pt idx="11838">
                  <c:v>67.714000000000027</c:v>
                </c:pt>
                <c:pt idx="11839">
                  <c:v>67.714000000000027</c:v>
                </c:pt>
                <c:pt idx="11840">
                  <c:v>67.714000000000027</c:v>
                </c:pt>
                <c:pt idx="11841">
                  <c:v>67.714000000000027</c:v>
                </c:pt>
                <c:pt idx="11842">
                  <c:v>67.714000000000027</c:v>
                </c:pt>
                <c:pt idx="11843">
                  <c:v>67.714000000000027</c:v>
                </c:pt>
              </c:numCache>
            </c:numRef>
          </c:yVal>
        </c:ser>
        <c:axId val="63708160"/>
        <c:axId val="63710336"/>
      </c:scatterChart>
      <c:valAx>
        <c:axId val="63708160"/>
        <c:scaling>
          <c:orientation val="minMax"/>
        </c:scaling>
        <c:axPos val="b"/>
        <c:title>
          <c:tx>
            <c:rich>
              <a:bodyPr/>
              <a:lstStyle/>
              <a:p>
                <a:pPr>
                  <a:defRPr sz="2400"/>
                </a:pPr>
                <a:r>
                  <a:rPr lang="en-US" sz="2400"/>
                  <a:t>Time (Min)</a:t>
                </a:r>
              </a:p>
            </c:rich>
          </c:tx>
        </c:title>
        <c:numFmt formatCode="General" sourceLinked="1"/>
        <c:majorTickMark val="none"/>
        <c:tickLblPos val="nextTo"/>
        <c:crossAx val="63710336"/>
        <c:crosses val="autoZero"/>
        <c:crossBetween val="midCat"/>
      </c:valAx>
      <c:valAx>
        <c:axId val="63710336"/>
        <c:scaling>
          <c:orientation val="minMax"/>
        </c:scaling>
        <c:axPos val="l"/>
        <c:majorGridlines/>
        <c:title>
          <c:tx>
            <c:rich>
              <a:bodyPr/>
              <a:lstStyle/>
              <a:p>
                <a:pPr>
                  <a:defRPr sz="2400"/>
                </a:pPr>
                <a:r>
                  <a:rPr lang="en-US" sz="2400"/>
                  <a:t>Degrees Fahrnenheght </a:t>
                </a:r>
              </a:p>
            </c:rich>
          </c:tx>
        </c:title>
        <c:numFmt formatCode="General" sourceLinked="1"/>
        <c:majorTickMark val="none"/>
        <c:tickLblPos val="nextTo"/>
        <c:crossAx val="63708160"/>
        <c:crosses val="autoZero"/>
        <c:crossBetween val="midCat"/>
      </c:valAx>
    </c:plotArea>
    <c:legend>
      <c:legendPos val="r"/>
      <c:txPr>
        <a:bodyPr/>
        <a:lstStyle/>
        <a:p>
          <a:pPr>
            <a:defRPr sz="2000"/>
          </a:pPr>
          <a:endParaRPr lang="en-US"/>
        </a:p>
      </c:txPr>
    </c:legend>
    <c:plotVisOnly val="1"/>
    <c:dispBlanksAs val="gap"/>
  </c:chart>
  <c:externalData r:id="rId1"/>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a:pPr>
            <a:r>
              <a:rPr lang="en-US" dirty="0" smtClean="0"/>
              <a:t>Acceleration vs. Time (Restrained)</a:t>
            </a:r>
            <a:endParaRPr lang="en-US" dirty="0"/>
          </a:p>
        </c:rich>
      </c:tx>
    </c:title>
    <c:plotArea>
      <c:layout/>
      <c:scatterChart>
        <c:scatterStyle val="lineMarker"/>
        <c:ser>
          <c:idx val="0"/>
          <c:order val="0"/>
          <c:tx>
            <c:strRef>
              <c:f>'GL33_4_guys_Accel_Dampener-1'!$D$1</c:f>
              <c:strCache>
                <c:ptCount val="1"/>
              </c:strCache>
            </c:strRef>
          </c:tx>
          <c:spPr>
            <a:ln w="28575">
              <a:noFill/>
            </a:ln>
          </c:spPr>
          <c:xVal>
            <c:strRef>
              <c:f>'GL33_4_guys_Accel_Dampener-1'!$B$2:$B$16266</c:f>
              <c:strCache>
                <c:ptCount val="16265"/>
                <c:pt idx="0">
                  <c:v>Date Time, GMT-05:00</c:v>
                </c:pt>
                <c:pt idx="1">
                  <c:v>10/30/2010 9:00</c:v>
                </c:pt>
                <c:pt idx="2">
                  <c:v>10/30/2010 9:00</c:v>
                </c:pt>
                <c:pt idx="3">
                  <c:v>10/30/2010 9:00</c:v>
                </c:pt>
                <c:pt idx="4">
                  <c:v>10/30/2010 9:00</c:v>
                </c:pt>
                <c:pt idx="5">
                  <c:v>10/30/2010 9:00</c:v>
                </c:pt>
                <c:pt idx="6">
                  <c:v>10/30/2010 9:00</c:v>
                </c:pt>
                <c:pt idx="7">
                  <c:v>10/30/2010 9:00</c:v>
                </c:pt>
                <c:pt idx="8">
                  <c:v>10/30/2010 9:00</c:v>
                </c:pt>
                <c:pt idx="9">
                  <c:v>10/30/2010 9:00</c:v>
                </c:pt>
                <c:pt idx="10">
                  <c:v>10/30/2010 9:00</c:v>
                </c:pt>
                <c:pt idx="11">
                  <c:v>10/30/2010 9:00</c:v>
                </c:pt>
                <c:pt idx="12">
                  <c:v>10/30/2010 9:00</c:v>
                </c:pt>
                <c:pt idx="13">
                  <c:v>10/30/2010 9:00</c:v>
                </c:pt>
                <c:pt idx="14">
                  <c:v>10/30/2010 9:00</c:v>
                </c:pt>
                <c:pt idx="15">
                  <c:v>10/30/2010 9:00</c:v>
                </c:pt>
                <c:pt idx="16">
                  <c:v>10/30/2010 9:00</c:v>
                </c:pt>
                <c:pt idx="17">
                  <c:v>10/30/2010 9:00</c:v>
                </c:pt>
                <c:pt idx="18">
                  <c:v>10/30/2010 9:00</c:v>
                </c:pt>
                <c:pt idx="19">
                  <c:v>10/30/2010 9:00</c:v>
                </c:pt>
                <c:pt idx="20">
                  <c:v>10/30/2010 9:00</c:v>
                </c:pt>
                <c:pt idx="21">
                  <c:v>10/30/2010 9:00</c:v>
                </c:pt>
                <c:pt idx="22">
                  <c:v>10/30/2010 9:00</c:v>
                </c:pt>
                <c:pt idx="23">
                  <c:v>10/30/2010 9:00</c:v>
                </c:pt>
                <c:pt idx="24">
                  <c:v>10/30/2010 9:00</c:v>
                </c:pt>
                <c:pt idx="25">
                  <c:v>10/30/2010 9:00</c:v>
                </c:pt>
                <c:pt idx="26">
                  <c:v>10/30/2010 9:00</c:v>
                </c:pt>
                <c:pt idx="27">
                  <c:v>10/30/2010 9:00</c:v>
                </c:pt>
                <c:pt idx="28">
                  <c:v>10/30/2010 9:00</c:v>
                </c:pt>
                <c:pt idx="29">
                  <c:v>10/30/2010 9:00</c:v>
                </c:pt>
                <c:pt idx="30">
                  <c:v>10/30/2010 9:00</c:v>
                </c:pt>
                <c:pt idx="31">
                  <c:v>10/30/2010 9:00</c:v>
                </c:pt>
                <c:pt idx="32">
                  <c:v>10/30/2010 9:00</c:v>
                </c:pt>
                <c:pt idx="33">
                  <c:v>10/30/2010 9:00</c:v>
                </c:pt>
                <c:pt idx="34">
                  <c:v>10/30/2010 9:00</c:v>
                </c:pt>
                <c:pt idx="35">
                  <c:v>10/30/2010 9:00</c:v>
                </c:pt>
                <c:pt idx="36">
                  <c:v>10/30/2010 9:00</c:v>
                </c:pt>
                <c:pt idx="37">
                  <c:v>10/30/2010 9:00</c:v>
                </c:pt>
                <c:pt idx="38">
                  <c:v>10/30/2010 9:00</c:v>
                </c:pt>
                <c:pt idx="39">
                  <c:v>10/30/2010 9:00</c:v>
                </c:pt>
                <c:pt idx="40">
                  <c:v>10/30/2010 9:00</c:v>
                </c:pt>
                <c:pt idx="41">
                  <c:v>10/30/2010 9:00</c:v>
                </c:pt>
                <c:pt idx="42">
                  <c:v>10/30/2010 9:00</c:v>
                </c:pt>
                <c:pt idx="43">
                  <c:v>10/30/2010 9:00</c:v>
                </c:pt>
                <c:pt idx="44">
                  <c:v>10/30/2010 9:00</c:v>
                </c:pt>
                <c:pt idx="45">
                  <c:v>10/30/2010 9:00</c:v>
                </c:pt>
                <c:pt idx="46">
                  <c:v>10/30/2010 9:00</c:v>
                </c:pt>
                <c:pt idx="47">
                  <c:v>10/30/2010 9:00</c:v>
                </c:pt>
                <c:pt idx="48">
                  <c:v>10/30/2010 9:00</c:v>
                </c:pt>
                <c:pt idx="49">
                  <c:v>10/30/2010 9:00</c:v>
                </c:pt>
                <c:pt idx="50">
                  <c:v>10/30/2010 9:00</c:v>
                </c:pt>
                <c:pt idx="51">
                  <c:v>10/30/2010 9:00</c:v>
                </c:pt>
                <c:pt idx="52">
                  <c:v>10/30/2010 9:00</c:v>
                </c:pt>
                <c:pt idx="53">
                  <c:v>10/30/2010 9:00</c:v>
                </c:pt>
                <c:pt idx="54">
                  <c:v>10/30/2010 9:00</c:v>
                </c:pt>
                <c:pt idx="55">
                  <c:v>10/30/2010 9:00</c:v>
                </c:pt>
                <c:pt idx="56">
                  <c:v>10/30/2010 9:00</c:v>
                </c:pt>
                <c:pt idx="57">
                  <c:v>10/30/2010 9:00</c:v>
                </c:pt>
                <c:pt idx="58">
                  <c:v>10/30/2010 9:00</c:v>
                </c:pt>
                <c:pt idx="59">
                  <c:v>10/30/2010 9:00</c:v>
                </c:pt>
                <c:pt idx="60">
                  <c:v>10/30/2010 9:00</c:v>
                </c:pt>
                <c:pt idx="61">
                  <c:v>10/30/2010 9:01</c:v>
                </c:pt>
                <c:pt idx="62">
                  <c:v>10/30/2010 9:01</c:v>
                </c:pt>
                <c:pt idx="63">
                  <c:v>10/30/2010 9:01</c:v>
                </c:pt>
                <c:pt idx="64">
                  <c:v>10/30/2010 9:01</c:v>
                </c:pt>
                <c:pt idx="65">
                  <c:v>10/30/2010 9:01</c:v>
                </c:pt>
                <c:pt idx="66">
                  <c:v>10/30/2010 9:01</c:v>
                </c:pt>
                <c:pt idx="67">
                  <c:v>10/30/2010 9:01</c:v>
                </c:pt>
                <c:pt idx="68">
                  <c:v>10/30/2010 9:01</c:v>
                </c:pt>
                <c:pt idx="69">
                  <c:v>10/30/2010 9:01</c:v>
                </c:pt>
                <c:pt idx="70">
                  <c:v>10/30/2010 9:01</c:v>
                </c:pt>
                <c:pt idx="71">
                  <c:v>10/30/2010 9:01</c:v>
                </c:pt>
                <c:pt idx="72">
                  <c:v>10/30/2010 9:01</c:v>
                </c:pt>
                <c:pt idx="73">
                  <c:v>10/30/2010 9:01</c:v>
                </c:pt>
                <c:pt idx="74">
                  <c:v>10/30/2010 9:01</c:v>
                </c:pt>
                <c:pt idx="75">
                  <c:v>10/30/2010 9:01</c:v>
                </c:pt>
                <c:pt idx="76">
                  <c:v>10/30/2010 9:01</c:v>
                </c:pt>
                <c:pt idx="77">
                  <c:v>10/30/2010 9:01</c:v>
                </c:pt>
                <c:pt idx="78">
                  <c:v>10/30/2010 9:01</c:v>
                </c:pt>
                <c:pt idx="79">
                  <c:v>10/30/2010 9:01</c:v>
                </c:pt>
                <c:pt idx="80">
                  <c:v>10/30/2010 9:01</c:v>
                </c:pt>
                <c:pt idx="81">
                  <c:v>10/30/2010 9:01</c:v>
                </c:pt>
                <c:pt idx="82">
                  <c:v>10/30/2010 9:01</c:v>
                </c:pt>
                <c:pt idx="83">
                  <c:v>10/30/2010 9:01</c:v>
                </c:pt>
                <c:pt idx="84">
                  <c:v>10/30/2010 9:01</c:v>
                </c:pt>
                <c:pt idx="85">
                  <c:v>10/30/2010 9:01</c:v>
                </c:pt>
                <c:pt idx="86">
                  <c:v>10/30/2010 9:01</c:v>
                </c:pt>
                <c:pt idx="87">
                  <c:v>10/30/2010 9:01</c:v>
                </c:pt>
                <c:pt idx="88">
                  <c:v>10/30/2010 9:01</c:v>
                </c:pt>
                <c:pt idx="89">
                  <c:v>10/30/2010 9:01</c:v>
                </c:pt>
                <c:pt idx="90">
                  <c:v>10/30/2010 9:01</c:v>
                </c:pt>
                <c:pt idx="91">
                  <c:v>10/30/2010 9:01</c:v>
                </c:pt>
                <c:pt idx="92">
                  <c:v>10/30/2010 9:01</c:v>
                </c:pt>
                <c:pt idx="93">
                  <c:v>10/30/2010 9:01</c:v>
                </c:pt>
                <c:pt idx="94">
                  <c:v>10/30/2010 9:01</c:v>
                </c:pt>
                <c:pt idx="95">
                  <c:v>10/30/2010 9:01</c:v>
                </c:pt>
                <c:pt idx="96">
                  <c:v>10/30/2010 9:01</c:v>
                </c:pt>
                <c:pt idx="97">
                  <c:v>10/30/2010 9:01</c:v>
                </c:pt>
                <c:pt idx="98">
                  <c:v>10/30/2010 9:01</c:v>
                </c:pt>
                <c:pt idx="99">
                  <c:v>10/30/2010 9:01</c:v>
                </c:pt>
                <c:pt idx="100">
                  <c:v>10/30/2010 9:01</c:v>
                </c:pt>
                <c:pt idx="101">
                  <c:v>10/30/2010 9:01</c:v>
                </c:pt>
                <c:pt idx="102">
                  <c:v>10/30/2010 9:01</c:v>
                </c:pt>
                <c:pt idx="103">
                  <c:v>10/30/2010 9:01</c:v>
                </c:pt>
                <c:pt idx="104">
                  <c:v>10/30/2010 9:01</c:v>
                </c:pt>
                <c:pt idx="105">
                  <c:v>10/30/2010 9:01</c:v>
                </c:pt>
                <c:pt idx="106">
                  <c:v>10/30/2010 9:01</c:v>
                </c:pt>
                <c:pt idx="107">
                  <c:v>10/30/2010 9:01</c:v>
                </c:pt>
                <c:pt idx="108">
                  <c:v>10/30/2010 9:01</c:v>
                </c:pt>
                <c:pt idx="109">
                  <c:v>10/30/2010 9:01</c:v>
                </c:pt>
                <c:pt idx="110">
                  <c:v>10/30/2010 9:01</c:v>
                </c:pt>
                <c:pt idx="111">
                  <c:v>10/30/2010 9:01</c:v>
                </c:pt>
                <c:pt idx="112">
                  <c:v>10/30/2010 9:01</c:v>
                </c:pt>
                <c:pt idx="113">
                  <c:v>10/30/2010 9:01</c:v>
                </c:pt>
                <c:pt idx="114">
                  <c:v>10/30/2010 9:01</c:v>
                </c:pt>
                <c:pt idx="115">
                  <c:v>10/30/2010 9:01</c:v>
                </c:pt>
                <c:pt idx="116">
                  <c:v>10/30/2010 9:01</c:v>
                </c:pt>
                <c:pt idx="117">
                  <c:v>10/30/2010 9:01</c:v>
                </c:pt>
                <c:pt idx="118">
                  <c:v>10/30/2010 9:01</c:v>
                </c:pt>
                <c:pt idx="119">
                  <c:v>10/30/2010 9:01</c:v>
                </c:pt>
                <c:pt idx="120">
                  <c:v>10/30/2010 9:01</c:v>
                </c:pt>
                <c:pt idx="121">
                  <c:v>10/30/2010 9:02</c:v>
                </c:pt>
                <c:pt idx="122">
                  <c:v>10/30/2010 9:02</c:v>
                </c:pt>
                <c:pt idx="123">
                  <c:v>10/30/2010 9:02</c:v>
                </c:pt>
                <c:pt idx="124">
                  <c:v>10/30/2010 9:02</c:v>
                </c:pt>
                <c:pt idx="125">
                  <c:v>10/30/2010 9:02</c:v>
                </c:pt>
                <c:pt idx="126">
                  <c:v>10/30/2010 9:02</c:v>
                </c:pt>
                <c:pt idx="127">
                  <c:v>10/30/2010 9:02</c:v>
                </c:pt>
                <c:pt idx="128">
                  <c:v>10/30/2010 9:02</c:v>
                </c:pt>
                <c:pt idx="129">
                  <c:v>10/30/2010 9:02</c:v>
                </c:pt>
                <c:pt idx="130">
                  <c:v>10/30/2010 9:02</c:v>
                </c:pt>
                <c:pt idx="131">
                  <c:v>10/30/2010 9:02</c:v>
                </c:pt>
                <c:pt idx="132">
                  <c:v>10/30/2010 9:02</c:v>
                </c:pt>
                <c:pt idx="133">
                  <c:v>10/30/2010 9:02</c:v>
                </c:pt>
                <c:pt idx="134">
                  <c:v>10/30/2010 9:02</c:v>
                </c:pt>
                <c:pt idx="135">
                  <c:v>10/30/2010 9:02</c:v>
                </c:pt>
                <c:pt idx="136">
                  <c:v>10/30/2010 9:02</c:v>
                </c:pt>
                <c:pt idx="137">
                  <c:v>10/30/2010 9:02</c:v>
                </c:pt>
                <c:pt idx="138">
                  <c:v>10/30/2010 9:02</c:v>
                </c:pt>
                <c:pt idx="139">
                  <c:v>10/30/2010 9:02</c:v>
                </c:pt>
                <c:pt idx="140">
                  <c:v>10/30/2010 9:02</c:v>
                </c:pt>
                <c:pt idx="141">
                  <c:v>10/30/2010 9:02</c:v>
                </c:pt>
                <c:pt idx="142">
                  <c:v>10/30/2010 9:02</c:v>
                </c:pt>
                <c:pt idx="143">
                  <c:v>10/30/2010 9:02</c:v>
                </c:pt>
                <c:pt idx="144">
                  <c:v>10/30/2010 9:02</c:v>
                </c:pt>
                <c:pt idx="145">
                  <c:v>10/30/2010 9:02</c:v>
                </c:pt>
                <c:pt idx="146">
                  <c:v>10/30/2010 9:02</c:v>
                </c:pt>
                <c:pt idx="147">
                  <c:v>10/30/2010 9:02</c:v>
                </c:pt>
                <c:pt idx="148">
                  <c:v>10/30/2010 9:02</c:v>
                </c:pt>
                <c:pt idx="149">
                  <c:v>10/30/2010 9:02</c:v>
                </c:pt>
                <c:pt idx="150">
                  <c:v>10/30/2010 9:02</c:v>
                </c:pt>
                <c:pt idx="151">
                  <c:v>10/30/2010 9:02</c:v>
                </c:pt>
                <c:pt idx="152">
                  <c:v>10/30/2010 9:02</c:v>
                </c:pt>
                <c:pt idx="153">
                  <c:v>10/30/2010 9:02</c:v>
                </c:pt>
                <c:pt idx="154">
                  <c:v>10/30/2010 9:02</c:v>
                </c:pt>
                <c:pt idx="155">
                  <c:v>10/30/2010 9:02</c:v>
                </c:pt>
                <c:pt idx="156">
                  <c:v>10/30/2010 9:02</c:v>
                </c:pt>
                <c:pt idx="157">
                  <c:v>10/30/2010 9:02</c:v>
                </c:pt>
                <c:pt idx="158">
                  <c:v>10/30/2010 9:02</c:v>
                </c:pt>
                <c:pt idx="159">
                  <c:v>10/30/2010 9:02</c:v>
                </c:pt>
                <c:pt idx="160">
                  <c:v>10/30/2010 9:02</c:v>
                </c:pt>
                <c:pt idx="161">
                  <c:v>10/30/2010 9:02</c:v>
                </c:pt>
                <c:pt idx="162">
                  <c:v>10/30/2010 9:02</c:v>
                </c:pt>
                <c:pt idx="163">
                  <c:v>10/30/2010 9:02</c:v>
                </c:pt>
                <c:pt idx="164">
                  <c:v>10/30/2010 9:02</c:v>
                </c:pt>
                <c:pt idx="165">
                  <c:v>10/30/2010 9:02</c:v>
                </c:pt>
                <c:pt idx="166">
                  <c:v>10/30/2010 9:02</c:v>
                </c:pt>
                <c:pt idx="167">
                  <c:v>10/30/2010 9:02</c:v>
                </c:pt>
                <c:pt idx="168">
                  <c:v>10/30/2010 9:02</c:v>
                </c:pt>
                <c:pt idx="169">
                  <c:v>10/30/2010 9:02</c:v>
                </c:pt>
                <c:pt idx="170">
                  <c:v>10/30/2010 9:02</c:v>
                </c:pt>
                <c:pt idx="171">
                  <c:v>10/30/2010 9:02</c:v>
                </c:pt>
                <c:pt idx="172">
                  <c:v>10/30/2010 9:02</c:v>
                </c:pt>
                <c:pt idx="173">
                  <c:v>10/30/2010 9:02</c:v>
                </c:pt>
                <c:pt idx="174">
                  <c:v>10/30/2010 9:02</c:v>
                </c:pt>
                <c:pt idx="175">
                  <c:v>10/30/2010 9:02</c:v>
                </c:pt>
                <c:pt idx="176">
                  <c:v>10/30/2010 9:02</c:v>
                </c:pt>
                <c:pt idx="177">
                  <c:v>10/30/2010 9:02</c:v>
                </c:pt>
                <c:pt idx="178">
                  <c:v>10/30/2010 9:02</c:v>
                </c:pt>
                <c:pt idx="179">
                  <c:v>10/30/2010 9:02</c:v>
                </c:pt>
                <c:pt idx="180">
                  <c:v>10/30/2010 9:02</c:v>
                </c:pt>
                <c:pt idx="181">
                  <c:v>10/30/2010 9:03</c:v>
                </c:pt>
                <c:pt idx="182">
                  <c:v>10/30/2010 9:03</c:v>
                </c:pt>
                <c:pt idx="183">
                  <c:v>10/30/2010 9:03</c:v>
                </c:pt>
                <c:pt idx="184">
                  <c:v>10/30/2010 9:03</c:v>
                </c:pt>
                <c:pt idx="185">
                  <c:v>10/30/2010 9:03</c:v>
                </c:pt>
                <c:pt idx="186">
                  <c:v>10/30/2010 9:03</c:v>
                </c:pt>
                <c:pt idx="187">
                  <c:v>10/30/2010 9:03</c:v>
                </c:pt>
                <c:pt idx="188">
                  <c:v>10/30/2010 9:03</c:v>
                </c:pt>
                <c:pt idx="189">
                  <c:v>10/30/2010 9:03</c:v>
                </c:pt>
                <c:pt idx="190">
                  <c:v>10/30/2010 9:03</c:v>
                </c:pt>
                <c:pt idx="191">
                  <c:v>10/30/2010 9:03</c:v>
                </c:pt>
                <c:pt idx="192">
                  <c:v>10/30/2010 9:03</c:v>
                </c:pt>
                <c:pt idx="193">
                  <c:v>10/30/2010 9:03</c:v>
                </c:pt>
                <c:pt idx="194">
                  <c:v>10/30/2010 9:03</c:v>
                </c:pt>
                <c:pt idx="195">
                  <c:v>10/30/2010 9:03</c:v>
                </c:pt>
                <c:pt idx="196">
                  <c:v>10/30/2010 9:03</c:v>
                </c:pt>
                <c:pt idx="197">
                  <c:v>10/30/2010 9:03</c:v>
                </c:pt>
                <c:pt idx="198">
                  <c:v>10/30/2010 9:03</c:v>
                </c:pt>
                <c:pt idx="199">
                  <c:v>10/30/2010 9:03</c:v>
                </c:pt>
                <c:pt idx="200">
                  <c:v>10/30/2010 9:03</c:v>
                </c:pt>
                <c:pt idx="201">
                  <c:v>10/30/2010 9:03</c:v>
                </c:pt>
                <c:pt idx="202">
                  <c:v>10/30/2010 9:03</c:v>
                </c:pt>
                <c:pt idx="203">
                  <c:v>10/30/2010 9:03</c:v>
                </c:pt>
                <c:pt idx="204">
                  <c:v>10/30/2010 9:03</c:v>
                </c:pt>
                <c:pt idx="205">
                  <c:v>10/30/2010 9:03</c:v>
                </c:pt>
                <c:pt idx="206">
                  <c:v>10/30/2010 9:03</c:v>
                </c:pt>
                <c:pt idx="207">
                  <c:v>10/30/2010 9:03</c:v>
                </c:pt>
                <c:pt idx="208">
                  <c:v>10/30/2010 9:03</c:v>
                </c:pt>
                <c:pt idx="209">
                  <c:v>10/30/2010 9:03</c:v>
                </c:pt>
                <c:pt idx="210">
                  <c:v>10/30/2010 9:03</c:v>
                </c:pt>
                <c:pt idx="211">
                  <c:v>10/30/2010 9:03</c:v>
                </c:pt>
                <c:pt idx="212">
                  <c:v>10/30/2010 9:03</c:v>
                </c:pt>
                <c:pt idx="213">
                  <c:v>10/30/2010 9:03</c:v>
                </c:pt>
                <c:pt idx="214">
                  <c:v>10/30/2010 9:03</c:v>
                </c:pt>
                <c:pt idx="215">
                  <c:v>10/30/2010 9:03</c:v>
                </c:pt>
                <c:pt idx="216">
                  <c:v>10/30/2010 9:03</c:v>
                </c:pt>
                <c:pt idx="217">
                  <c:v>10/30/2010 9:03</c:v>
                </c:pt>
                <c:pt idx="218">
                  <c:v>10/30/2010 9:03</c:v>
                </c:pt>
                <c:pt idx="219">
                  <c:v>10/30/2010 9:03</c:v>
                </c:pt>
                <c:pt idx="220">
                  <c:v>10/30/2010 9:03</c:v>
                </c:pt>
                <c:pt idx="221">
                  <c:v>10/30/2010 9:03</c:v>
                </c:pt>
                <c:pt idx="222">
                  <c:v>10/30/2010 9:03</c:v>
                </c:pt>
                <c:pt idx="223">
                  <c:v>10/30/2010 9:03</c:v>
                </c:pt>
                <c:pt idx="224">
                  <c:v>10/30/2010 9:03</c:v>
                </c:pt>
                <c:pt idx="225">
                  <c:v>10/30/2010 9:03</c:v>
                </c:pt>
                <c:pt idx="226">
                  <c:v>10/30/2010 9:03</c:v>
                </c:pt>
                <c:pt idx="227">
                  <c:v>10/30/2010 9:03</c:v>
                </c:pt>
                <c:pt idx="228">
                  <c:v>10/30/2010 9:03</c:v>
                </c:pt>
                <c:pt idx="229">
                  <c:v>10/30/2010 9:03</c:v>
                </c:pt>
                <c:pt idx="230">
                  <c:v>10/30/2010 9:03</c:v>
                </c:pt>
                <c:pt idx="231">
                  <c:v>10/30/2010 9:03</c:v>
                </c:pt>
                <c:pt idx="232">
                  <c:v>10/30/2010 9:03</c:v>
                </c:pt>
                <c:pt idx="233">
                  <c:v>10/30/2010 9:03</c:v>
                </c:pt>
                <c:pt idx="234">
                  <c:v>10/30/2010 9:03</c:v>
                </c:pt>
                <c:pt idx="235">
                  <c:v>10/30/2010 9:03</c:v>
                </c:pt>
                <c:pt idx="236">
                  <c:v>10/30/2010 9:03</c:v>
                </c:pt>
                <c:pt idx="237">
                  <c:v>10/30/2010 9:03</c:v>
                </c:pt>
                <c:pt idx="238">
                  <c:v>10/30/2010 9:03</c:v>
                </c:pt>
                <c:pt idx="239">
                  <c:v>10/30/2010 9:03</c:v>
                </c:pt>
                <c:pt idx="240">
                  <c:v>10/30/2010 9:03</c:v>
                </c:pt>
                <c:pt idx="241">
                  <c:v>10/30/2010 9:04</c:v>
                </c:pt>
                <c:pt idx="242">
                  <c:v>10/30/2010 9:04</c:v>
                </c:pt>
                <c:pt idx="243">
                  <c:v>10/30/2010 9:04</c:v>
                </c:pt>
                <c:pt idx="244">
                  <c:v>10/30/2010 9:04</c:v>
                </c:pt>
                <c:pt idx="245">
                  <c:v>10/30/2010 9:04</c:v>
                </c:pt>
                <c:pt idx="246">
                  <c:v>10/30/2010 9:04</c:v>
                </c:pt>
                <c:pt idx="247">
                  <c:v>10/30/2010 9:04</c:v>
                </c:pt>
                <c:pt idx="248">
                  <c:v>10/30/2010 9:04</c:v>
                </c:pt>
                <c:pt idx="249">
                  <c:v>10/30/2010 9:04</c:v>
                </c:pt>
                <c:pt idx="250">
                  <c:v>10/30/2010 9:04</c:v>
                </c:pt>
                <c:pt idx="251">
                  <c:v>10/30/2010 9:04</c:v>
                </c:pt>
                <c:pt idx="252">
                  <c:v>10/30/2010 9:04</c:v>
                </c:pt>
                <c:pt idx="253">
                  <c:v>10/30/2010 9:04</c:v>
                </c:pt>
                <c:pt idx="254">
                  <c:v>10/30/2010 9:04</c:v>
                </c:pt>
                <c:pt idx="255">
                  <c:v>10/30/2010 9:04</c:v>
                </c:pt>
                <c:pt idx="256">
                  <c:v>10/30/2010 9:04</c:v>
                </c:pt>
                <c:pt idx="257">
                  <c:v>10/30/2010 9:04</c:v>
                </c:pt>
                <c:pt idx="258">
                  <c:v>10/30/2010 9:04</c:v>
                </c:pt>
                <c:pt idx="259">
                  <c:v>10/30/2010 9:04</c:v>
                </c:pt>
                <c:pt idx="260">
                  <c:v>10/30/2010 9:04</c:v>
                </c:pt>
                <c:pt idx="261">
                  <c:v>10/30/2010 9:04</c:v>
                </c:pt>
                <c:pt idx="262">
                  <c:v>10/30/2010 9:04</c:v>
                </c:pt>
                <c:pt idx="263">
                  <c:v>10/30/2010 9:04</c:v>
                </c:pt>
                <c:pt idx="264">
                  <c:v>10/30/2010 9:04</c:v>
                </c:pt>
                <c:pt idx="265">
                  <c:v>10/30/2010 9:04</c:v>
                </c:pt>
                <c:pt idx="266">
                  <c:v>10/30/2010 9:04</c:v>
                </c:pt>
                <c:pt idx="267">
                  <c:v>10/30/2010 9:04</c:v>
                </c:pt>
                <c:pt idx="268">
                  <c:v>10/30/2010 9:04</c:v>
                </c:pt>
                <c:pt idx="269">
                  <c:v>10/30/2010 9:04</c:v>
                </c:pt>
                <c:pt idx="270">
                  <c:v>10/30/2010 9:04</c:v>
                </c:pt>
                <c:pt idx="271">
                  <c:v>10/30/2010 9:04</c:v>
                </c:pt>
                <c:pt idx="272">
                  <c:v>10/30/2010 9:04</c:v>
                </c:pt>
                <c:pt idx="273">
                  <c:v>10/30/2010 9:04</c:v>
                </c:pt>
                <c:pt idx="274">
                  <c:v>10/30/2010 9:04</c:v>
                </c:pt>
                <c:pt idx="275">
                  <c:v>10/30/2010 9:04</c:v>
                </c:pt>
                <c:pt idx="276">
                  <c:v>10/30/2010 9:04</c:v>
                </c:pt>
                <c:pt idx="277">
                  <c:v>10/30/2010 9:04</c:v>
                </c:pt>
                <c:pt idx="278">
                  <c:v>10/30/2010 9:04</c:v>
                </c:pt>
                <c:pt idx="279">
                  <c:v>10/30/2010 9:04</c:v>
                </c:pt>
                <c:pt idx="280">
                  <c:v>10/30/2010 9:04</c:v>
                </c:pt>
                <c:pt idx="281">
                  <c:v>10/30/2010 9:04</c:v>
                </c:pt>
                <c:pt idx="282">
                  <c:v>10/30/2010 9:04</c:v>
                </c:pt>
                <c:pt idx="283">
                  <c:v>10/30/2010 9:04</c:v>
                </c:pt>
                <c:pt idx="284">
                  <c:v>10/30/2010 9:04</c:v>
                </c:pt>
                <c:pt idx="285">
                  <c:v>10/30/2010 9:04</c:v>
                </c:pt>
                <c:pt idx="286">
                  <c:v>10/30/2010 9:04</c:v>
                </c:pt>
                <c:pt idx="287">
                  <c:v>10/30/2010 9:04</c:v>
                </c:pt>
                <c:pt idx="288">
                  <c:v>10/30/2010 9:04</c:v>
                </c:pt>
                <c:pt idx="289">
                  <c:v>10/30/2010 9:04</c:v>
                </c:pt>
                <c:pt idx="290">
                  <c:v>10/30/2010 9:04</c:v>
                </c:pt>
                <c:pt idx="291">
                  <c:v>10/30/2010 9:04</c:v>
                </c:pt>
                <c:pt idx="292">
                  <c:v>10/30/2010 9:04</c:v>
                </c:pt>
                <c:pt idx="293">
                  <c:v>10/30/2010 9:04</c:v>
                </c:pt>
                <c:pt idx="294">
                  <c:v>10/30/2010 9:04</c:v>
                </c:pt>
                <c:pt idx="295">
                  <c:v>10/30/2010 9:04</c:v>
                </c:pt>
                <c:pt idx="296">
                  <c:v>10/30/2010 9:04</c:v>
                </c:pt>
                <c:pt idx="297">
                  <c:v>10/30/2010 9:04</c:v>
                </c:pt>
                <c:pt idx="298">
                  <c:v>10/30/2010 9:04</c:v>
                </c:pt>
                <c:pt idx="299">
                  <c:v>10/30/2010 9:04</c:v>
                </c:pt>
                <c:pt idx="300">
                  <c:v>10/30/2010 9:04</c:v>
                </c:pt>
                <c:pt idx="301">
                  <c:v>10/30/2010 9:05</c:v>
                </c:pt>
                <c:pt idx="302">
                  <c:v>10/30/2010 9:05</c:v>
                </c:pt>
                <c:pt idx="303">
                  <c:v>10/30/2010 9:05</c:v>
                </c:pt>
                <c:pt idx="304">
                  <c:v>10/30/2010 9:05</c:v>
                </c:pt>
                <c:pt idx="305">
                  <c:v>10/30/2010 9:05</c:v>
                </c:pt>
                <c:pt idx="306">
                  <c:v>10/30/2010 9:05</c:v>
                </c:pt>
                <c:pt idx="307">
                  <c:v>10/30/2010 9:05</c:v>
                </c:pt>
                <c:pt idx="308">
                  <c:v>10/30/2010 9:05</c:v>
                </c:pt>
                <c:pt idx="309">
                  <c:v>10/30/2010 9:05</c:v>
                </c:pt>
                <c:pt idx="310">
                  <c:v>10/30/2010 9:05</c:v>
                </c:pt>
                <c:pt idx="311">
                  <c:v>10/30/2010 9:05</c:v>
                </c:pt>
                <c:pt idx="312">
                  <c:v>10/30/2010 9:05</c:v>
                </c:pt>
                <c:pt idx="313">
                  <c:v>10/30/2010 9:05</c:v>
                </c:pt>
                <c:pt idx="314">
                  <c:v>10/30/2010 9:05</c:v>
                </c:pt>
                <c:pt idx="315">
                  <c:v>10/30/2010 9:05</c:v>
                </c:pt>
                <c:pt idx="316">
                  <c:v>10/30/2010 9:05</c:v>
                </c:pt>
                <c:pt idx="317">
                  <c:v>10/30/2010 9:05</c:v>
                </c:pt>
                <c:pt idx="318">
                  <c:v>10/30/2010 9:05</c:v>
                </c:pt>
                <c:pt idx="319">
                  <c:v>10/30/2010 9:05</c:v>
                </c:pt>
                <c:pt idx="320">
                  <c:v>10/30/2010 9:05</c:v>
                </c:pt>
                <c:pt idx="321">
                  <c:v>10/30/2010 9:05</c:v>
                </c:pt>
                <c:pt idx="322">
                  <c:v>10/30/2010 9:05</c:v>
                </c:pt>
                <c:pt idx="323">
                  <c:v>10/30/2010 9:05</c:v>
                </c:pt>
                <c:pt idx="324">
                  <c:v>10/30/2010 9:05</c:v>
                </c:pt>
                <c:pt idx="325">
                  <c:v>10/30/2010 9:05</c:v>
                </c:pt>
                <c:pt idx="326">
                  <c:v>10/30/2010 9:05</c:v>
                </c:pt>
                <c:pt idx="327">
                  <c:v>10/30/2010 9:05</c:v>
                </c:pt>
                <c:pt idx="328">
                  <c:v>10/30/2010 9:05</c:v>
                </c:pt>
                <c:pt idx="329">
                  <c:v>10/30/2010 9:05</c:v>
                </c:pt>
                <c:pt idx="330">
                  <c:v>10/30/2010 9:05</c:v>
                </c:pt>
                <c:pt idx="331">
                  <c:v>10/30/2010 9:05</c:v>
                </c:pt>
                <c:pt idx="332">
                  <c:v>10/30/2010 9:05</c:v>
                </c:pt>
                <c:pt idx="333">
                  <c:v>10/30/2010 9:05</c:v>
                </c:pt>
                <c:pt idx="334">
                  <c:v>10/30/2010 9:05</c:v>
                </c:pt>
                <c:pt idx="335">
                  <c:v>10/30/2010 9:05</c:v>
                </c:pt>
                <c:pt idx="336">
                  <c:v>10/30/2010 9:05</c:v>
                </c:pt>
                <c:pt idx="337">
                  <c:v>10/30/2010 9:05</c:v>
                </c:pt>
                <c:pt idx="338">
                  <c:v>10/30/2010 9:05</c:v>
                </c:pt>
                <c:pt idx="339">
                  <c:v>10/30/2010 9:05</c:v>
                </c:pt>
                <c:pt idx="340">
                  <c:v>10/30/2010 9:05</c:v>
                </c:pt>
                <c:pt idx="341">
                  <c:v>10/30/2010 9:05</c:v>
                </c:pt>
                <c:pt idx="342">
                  <c:v>10/30/2010 9:05</c:v>
                </c:pt>
                <c:pt idx="343">
                  <c:v>10/30/2010 9:05</c:v>
                </c:pt>
                <c:pt idx="344">
                  <c:v>10/30/2010 9:05</c:v>
                </c:pt>
                <c:pt idx="345">
                  <c:v>10/30/2010 9:05</c:v>
                </c:pt>
                <c:pt idx="346">
                  <c:v>10/30/2010 9:05</c:v>
                </c:pt>
                <c:pt idx="347">
                  <c:v>10/30/2010 9:05</c:v>
                </c:pt>
                <c:pt idx="348">
                  <c:v>10/30/2010 9:05</c:v>
                </c:pt>
                <c:pt idx="349">
                  <c:v>10/30/2010 9:05</c:v>
                </c:pt>
                <c:pt idx="350">
                  <c:v>10/30/2010 9:05</c:v>
                </c:pt>
                <c:pt idx="351">
                  <c:v>10/30/2010 9:05</c:v>
                </c:pt>
                <c:pt idx="352">
                  <c:v>10/30/2010 9:05</c:v>
                </c:pt>
                <c:pt idx="353">
                  <c:v>10/30/2010 9:05</c:v>
                </c:pt>
                <c:pt idx="354">
                  <c:v>10/30/2010 9:05</c:v>
                </c:pt>
                <c:pt idx="355">
                  <c:v>10/30/2010 9:05</c:v>
                </c:pt>
                <c:pt idx="356">
                  <c:v>10/30/2010 9:05</c:v>
                </c:pt>
                <c:pt idx="357">
                  <c:v>10/30/2010 9:05</c:v>
                </c:pt>
                <c:pt idx="358">
                  <c:v>10/30/2010 9:05</c:v>
                </c:pt>
                <c:pt idx="359">
                  <c:v>10/30/2010 9:05</c:v>
                </c:pt>
                <c:pt idx="360">
                  <c:v>10/30/2010 9:05</c:v>
                </c:pt>
                <c:pt idx="361">
                  <c:v>10/30/2010 9:06</c:v>
                </c:pt>
                <c:pt idx="362">
                  <c:v>10/30/2010 9:06</c:v>
                </c:pt>
                <c:pt idx="363">
                  <c:v>10/30/2010 9:06</c:v>
                </c:pt>
                <c:pt idx="364">
                  <c:v>10/30/2010 9:06</c:v>
                </c:pt>
                <c:pt idx="365">
                  <c:v>10/30/2010 9:06</c:v>
                </c:pt>
                <c:pt idx="366">
                  <c:v>10/30/2010 9:06</c:v>
                </c:pt>
                <c:pt idx="367">
                  <c:v>10/30/2010 9:06</c:v>
                </c:pt>
                <c:pt idx="368">
                  <c:v>10/30/2010 9:06</c:v>
                </c:pt>
                <c:pt idx="369">
                  <c:v>10/30/2010 9:06</c:v>
                </c:pt>
                <c:pt idx="370">
                  <c:v>10/30/2010 9:06</c:v>
                </c:pt>
                <c:pt idx="371">
                  <c:v>10/30/2010 9:06</c:v>
                </c:pt>
                <c:pt idx="372">
                  <c:v>10/30/2010 9:06</c:v>
                </c:pt>
                <c:pt idx="373">
                  <c:v>10/30/2010 9:06</c:v>
                </c:pt>
                <c:pt idx="374">
                  <c:v>10/30/2010 9:06</c:v>
                </c:pt>
                <c:pt idx="375">
                  <c:v>10/30/2010 9:06</c:v>
                </c:pt>
                <c:pt idx="376">
                  <c:v>10/30/2010 9:06</c:v>
                </c:pt>
                <c:pt idx="377">
                  <c:v>10/30/2010 9:06</c:v>
                </c:pt>
                <c:pt idx="378">
                  <c:v>10/30/2010 9:06</c:v>
                </c:pt>
                <c:pt idx="379">
                  <c:v>10/30/2010 9:06</c:v>
                </c:pt>
                <c:pt idx="380">
                  <c:v>10/30/2010 9:06</c:v>
                </c:pt>
                <c:pt idx="381">
                  <c:v>10/30/2010 9:06</c:v>
                </c:pt>
                <c:pt idx="382">
                  <c:v>10/30/2010 9:06</c:v>
                </c:pt>
                <c:pt idx="383">
                  <c:v>10/30/2010 9:06</c:v>
                </c:pt>
                <c:pt idx="384">
                  <c:v>10/30/2010 9:06</c:v>
                </c:pt>
                <c:pt idx="385">
                  <c:v>10/30/2010 9:06</c:v>
                </c:pt>
                <c:pt idx="386">
                  <c:v>10/30/2010 9:06</c:v>
                </c:pt>
                <c:pt idx="387">
                  <c:v>10/30/2010 9:06</c:v>
                </c:pt>
                <c:pt idx="388">
                  <c:v>10/30/2010 9:06</c:v>
                </c:pt>
                <c:pt idx="389">
                  <c:v>10/30/2010 9:06</c:v>
                </c:pt>
                <c:pt idx="390">
                  <c:v>10/30/2010 9:06</c:v>
                </c:pt>
                <c:pt idx="391">
                  <c:v>10/30/2010 9:06</c:v>
                </c:pt>
                <c:pt idx="392">
                  <c:v>10/30/2010 9:06</c:v>
                </c:pt>
                <c:pt idx="393">
                  <c:v>10/30/2010 9:06</c:v>
                </c:pt>
                <c:pt idx="394">
                  <c:v>10/30/2010 9:06</c:v>
                </c:pt>
                <c:pt idx="395">
                  <c:v>10/30/2010 9:06</c:v>
                </c:pt>
                <c:pt idx="396">
                  <c:v>10/30/2010 9:06</c:v>
                </c:pt>
                <c:pt idx="397">
                  <c:v>10/30/2010 9:06</c:v>
                </c:pt>
                <c:pt idx="398">
                  <c:v>10/30/2010 9:06</c:v>
                </c:pt>
                <c:pt idx="399">
                  <c:v>10/30/2010 9:06</c:v>
                </c:pt>
                <c:pt idx="400">
                  <c:v>10/30/2010 9:06</c:v>
                </c:pt>
                <c:pt idx="401">
                  <c:v>10/30/2010 9:06</c:v>
                </c:pt>
                <c:pt idx="402">
                  <c:v>10/30/2010 9:06</c:v>
                </c:pt>
                <c:pt idx="403">
                  <c:v>10/30/2010 9:06</c:v>
                </c:pt>
                <c:pt idx="404">
                  <c:v>10/30/2010 9:06</c:v>
                </c:pt>
                <c:pt idx="405">
                  <c:v>10/30/2010 9:06</c:v>
                </c:pt>
                <c:pt idx="406">
                  <c:v>10/30/2010 9:06</c:v>
                </c:pt>
                <c:pt idx="407">
                  <c:v>10/30/2010 9:06</c:v>
                </c:pt>
                <c:pt idx="408">
                  <c:v>10/30/2010 9:06</c:v>
                </c:pt>
                <c:pt idx="409">
                  <c:v>10/30/2010 9:06</c:v>
                </c:pt>
                <c:pt idx="410">
                  <c:v>10/30/2010 9:06</c:v>
                </c:pt>
                <c:pt idx="411">
                  <c:v>10/30/2010 9:06</c:v>
                </c:pt>
                <c:pt idx="412">
                  <c:v>10/30/2010 9:06</c:v>
                </c:pt>
                <c:pt idx="413">
                  <c:v>10/30/2010 9:06</c:v>
                </c:pt>
                <c:pt idx="414">
                  <c:v>10/30/2010 9:06</c:v>
                </c:pt>
                <c:pt idx="415">
                  <c:v>10/30/2010 9:06</c:v>
                </c:pt>
                <c:pt idx="416">
                  <c:v>10/30/2010 9:06</c:v>
                </c:pt>
                <c:pt idx="417">
                  <c:v>10/30/2010 9:06</c:v>
                </c:pt>
                <c:pt idx="418">
                  <c:v>10/30/2010 9:06</c:v>
                </c:pt>
                <c:pt idx="419">
                  <c:v>10/30/2010 9:06</c:v>
                </c:pt>
                <c:pt idx="420">
                  <c:v>10/30/2010 9:06</c:v>
                </c:pt>
                <c:pt idx="421">
                  <c:v>10/30/2010 9:07</c:v>
                </c:pt>
                <c:pt idx="422">
                  <c:v>10/30/2010 9:07</c:v>
                </c:pt>
                <c:pt idx="423">
                  <c:v>10/30/2010 9:07</c:v>
                </c:pt>
                <c:pt idx="424">
                  <c:v>10/30/2010 9:07</c:v>
                </c:pt>
                <c:pt idx="425">
                  <c:v>10/30/2010 9:07</c:v>
                </c:pt>
                <c:pt idx="426">
                  <c:v>10/30/2010 9:07</c:v>
                </c:pt>
                <c:pt idx="427">
                  <c:v>10/30/2010 9:07</c:v>
                </c:pt>
                <c:pt idx="428">
                  <c:v>10/30/2010 9:07</c:v>
                </c:pt>
                <c:pt idx="429">
                  <c:v>10/30/2010 9:07</c:v>
                </c:pt>
                <c:pt idx="430">
                  <c:v>10/30/2010 9:07</c:v>
                </c:pt>
                <c:pt idx="431">
                  <c:v>10/30/2010 9:07</c:v>
                </c:pt>
                <c:pt idx="432">
                  <c:v>10/30/2010 9:07</c:v>
                </c:pt>
                <c:pt idx="433">
                  <c:v>10/30/2010 9:07</c:v>
                </c:pt>
                <c:pt idx="434">
                  <c:v>10/30/2010 9:07</c:v>
                </c:pt>
                <c:pt idx="435">
                  <c:v>10/30/2010 9:07</c:v>
                </c:pt>
                <c:pt idx="436">
                  <c:v>10/30/2010 9:07</c:v>
                </c:pt>
                <c:pt idx="437">
                  <c:v>10/30/2010 9:07</c:v>
                </c:pt>
                <c:pt idx="438">
                  <c:v>10/30/2010 9:07</c:v>
                </c:pt>
                <c:pt idx="439">
                  <c:v>10/30/2010 9:07</c:v>
                </c:pt>
                <c:pt idx="440">
                  <c:v>10/30/2010 9:07</c:v>
                </c:pt>
                <c:pt idx="441">
                  <c:v>10/30/2010 9:07</c:v>
                </c:pt>
                <c:pt idx="442">
                  <c:v>10/30/2010 9:07</c:v>
                </c:pt>
                <c:pt idx="443">
                  <c:v>10/30/2010 9:07</c:v>
                </c:pt>
                <c:pt idx="444">
                  <c:v>10/30/2010 9:07</c:v>
                </c:pt>
                <c:pt idx="445">
                  <c:v>10/30/2010 9:07</c:v>
                </c:pt>
                <c:pt idx="446">
                  <c:v>10/30/2010 9:07</c:v>
                </c:pt>
                <c:pt idx="447">
                  <c:v>10/30/2010 9:07</c:v>
                </c:pt>
                <c:pt idx="448">
                  <c:v>10/30/2010 9:07</c:v>
                </c:pt>
                <c:pt idx="449">
                  <c:v>10/30/2010 9:07</c:v>
                </c:pt>
                <c:pt idx="450">
                  <c:v>10/30/2010 9:07</c:v>
                </c:pt>
                <c:pt idx="451">
                  <c:v>10/30/2010 9:07</c:v>
                </c:pt>
                <c:pt idx="452">
                  <c:v>10/30/2010 9:07</c:v>
                </c:pt>
                <c:pt idx="453">
                  <c:v>10/30/2010 9:07</c:v>
                </c:pt>
                <c:pt idx="454">
                  <c:v>10/30/2010 9:07</c:v>
                </c:pt>
                <c:pt idx="455">
                  <c:v>10/30/2010 9:07</c:v>
                </c:pt>
                <c:pt idx="456">
                  <c:v>10/30/2010 9:07</c:v>
                </c:pt>
                <c:pt idx="457">
                  <c:v>10/30/2010 9:07</c:v>
                </c:pt>
                <c:pt idx="458">
                  <c:v>10/30/2010 9:07</c:v>
                </c:pt>
                <c:pt idx="459">
                  <c:v>10/30/2010 9:07</c:v>
                </c:pt>
                <c:pt idx="460">
                  <c:v>10/30/2010 9:07</c:v>
                </c:pt>
                <c:pt idx="461">
                  <c:v>10/30/2010 9:07</c:v>
                </c:pt>
                <c:pt idx="462">
                  <c:v>10/30/2010 9:07</c:v>
                </c:pt>
                <c:pt idx="463">
                  <c:v>10/30/2010 9:07</c:v>
                </c:pt>
                <c:pt idx="464">
                  <c:v>10/30/2010 9:07</c:v>
                </c:pt>
                <c:pt idx="465">
                  <c:v>10/30/2010 9:07</c:v>
                </c:pt>
                <c:pt idx="466">
                  <c:v>10/30/2010 9:07</c:v>
                </c:pt>
                <c:pt idx="467">
                  <c:v>10/30/2010 9:07</c:v>
                </c:pt>
                <c:pt idx="468">
                  <c:v>10/30/2010 9:07</c:v>
                </c:pt>
                <c:pt idx="469">
                  <c:v>10/30/2010 9:07</c:v>
                </c:pt>
                <c:pt idx="470">
                  <c:v>10/30/2010 9:07</c:v>
                </c:pt>
                <c:pt idx="471">
                  <c:v>10/30/2010 9:07</c:v>
                </c:pt>
                <c:pt idx="472">
                  <c:v>10/30/2010 9:07</c:v>
                </c:pt>
                <c:pt idx="473">
                  <c:v>10/30/2010 9:07</c:v>
                </c:pt>
                <c:pt idx="474">
                  <c:v>10/30/2010 9:07</c:v>
                </c:pt>
                <c:pt idx="475">
                  <c:v>10/30/2010 9:07</c:v>
                </c:pt>
                <c:pt idx="476">
                  <c:v>10/30/2010 9:07</c:v>
                </c:pt>
                <c:pt idx="477">
                  <c:v>10/30/2010 9:07</c:v>
                </c:pt>
                <c:pt idx="478">
                  <c:v>10/30/2010 9:07</c:v>
                </c:pt>
                <c:pt idx="479">
                  <c:v>10/30/2010 9:07</c:v>
                </c:pt>
                <c:pt idx="480">
                  <c:v>10/30/2010 9:07</c:v>
                </c:pt>
                <c:pt idx="481">
                  <c:v>10/30/2010 9:08</c:v>
                </c:pt>
                <c:pt idx="482">
                  <c:v>10/30/2010 9:08</c:v>
                </c:pt>
                <c:pt idx="483">
                  <c:v>10/30/2010 9:08</c:v>
                </c:pt>
                <c:pt idx="484">
                  <c:v>10/30/2010 9:08</c:v>
                </c:pt>
                <c:pt idx="485">
                  <c:v>10/30/2010 9:08</c:v>
                </c:pt>
                <c:pt idx="486">
                  <c:v>10/30/2010 9:08</c:v>
                </c:pt>
                <c:pt idx="487">
                  <c:v>10/30/2010 9:08</c:v>
                </c:pt>
                <c:pt idx="488">
                  <c:v>10/30/2010 9:08</c:v>
                </c:pt>
                <c:pt idx="489">
                  <c:v>10/30/2010 9:08</c:v>
                </c:pt>
                <c:pt idx="490">
                  <c:v>10/30/2010 9:08</c:v>
                </c:pt>
                <c:pt idx="491">
                  <c:v>10/30/2010 9:08</c:v>
                </c:pt>
                <c:pt idx="492">
                  <c:v>10/30/2010 9:08</c:v>
                </c:pt>
                <c:pt idx="493">
                  <c:v>10/30/2010 9:08</c:v>
                </c:pt>
                <c:pt idx="494">
                  <c:v>10/30/2010 9:08</c:v>
                </c:pt>
                <c:pt idx="495">
                  <c:v>10/30/2010 9:08</c:v>
                </c:pt>
                <c:pt idx="496">
                  <c:v>10/30/2010 9:08</c:v>
                </c:pt>
                <c:pt idx="497">
                  <c:v>10/30/2010 9:08</c:v>
                </c:pt>
                <c:pt idx="498">
                  <c:v>10/30/2010 9:08</c:v>
                </c:pt>
                <c:pt idx="499">
                  <c:v>10/30/2010 9:08</c:v>
                </c:pt>
                <c:pt idx="500">
                  <c:v>10/30/2010 9:08</c:v>
                </c:pt>
                <c:pt idx="501">
                  <c:v>10/30/2010 9:08</c:v>
                </c:pt>
                <c:pt idx="502">
                  <c:v>10/30/2010 9:08</c:v>
                </c:pt>
                <c:pt idx="503">
                  <c:v>10/30/2010 9:08</c:v>
                </c:pt>
                <c:pt idx="504">
                  <c:v>10/30/2010 9:08</c:v>
                </c:pt>
                <c:pt idx="505">
                  <c:v>10/30/2010 9:08</c:v>
                </c:pt>
                <c:pt idx="506">
                  <c:v>10/30/2010 9:08</c:v>
                </c:pt>
                <c:pt idx="507">
                  <c:v>10/30/2010 9:08</c:v>
                </c:pt>
                <c:pt idx="508">
                  <c:v>10/30/2010 9:08</c:v>
                </c:pt>
                <c:pt idx="509">
                  <c:v>10/30/2010 9:08</c:v>
                </c:pt>
                <c:pt idx="510">
                  <c:v>10/30/2010 9:08</c:v>
                </c:pt>
                <c:pt idx="511">
                  <c:v>10/30/2010 9:08</c:v>
                </c:pt>
                <c:pt idx="512">
                  <c:v>10/30/2010 9:08</c:v>
                </c:pt>
                <c:pt idx="513">
                  <c:v>10/30/2010 9:08</c:v>
                </c:pt>
                <c:pt idx="514">
                  <c:v>10/30/2010 9:08</c:v>
                </c:pt>
                <c:pt idx="515">
                  <c:v>10/30/2010 9:08</c:v>
                </c:pt>
                <c:pt idx="516">
                  <c:v>10/30/2010 9:08</c:v>
                </c:pt>
                <c:pt idx="517">
                  <c:v>10/30/2010 9:08</c:v>
                </c:pt>
                <c:pt idx="518">
                  <c:v>10/30/2010 9:08</c:v>
                </c:pt>
                <c:pt idx="519">
                  <c:v>10/30/2010 9:08</c:v>
                </c:pt>
                <c:pt idx="520">
                  <c:v>10/30/2010 9:08</c:v>
                </c:pt>
                <c:pt idx="521">
                  <c:v>10/30/2010 9:08</c:v>
                </c:pt>
                <c:pt idx="522">
                  <c:v>10/30/2010 9:08</c:v>
                </c:pt>
                <c:pt idx="523">
                  <c:v>10/30/2010 9:08</c:v>
                </c:pt>
                <c:pt idx="524">
                  <c:v>10/30/2010 9:08</c:v>
                </c:pt>
                <c:pt idx="525">
                  <c:v>10/30/2010 9:08</c:v>
                </c:pt>
                <c:pt idx="526">
                  <c:v>10/30/2010 9:08</c:v>
                </c:pt>
                <c:pt idx="527">
                  <c:v>10/30/2010 9:08</c:v>
                </c:pt>
                <c:pt idx="528">
                  <c:v>10/30/2010 9:08</c:v>
                </c:pt>
                <c:pt idx="529">
                  <c:v>10/30/2010 9:08</c:v>
                </c:pt>
                <c:pt idx="530">
                  <c:v>10/30/2010 9:08</c:v>
                </c:pt>
                <c:pt idx="531">
                  <c:v>10/30/2010 9:08</c:v>
                </c:pt>
                <c:pt idx="532">
                  <c:v>10/30/2010 9:08</c:v>
                </c:pt>
                <c:pt idx="533">
                  <c:v>10/30/2010 9:08</c:v>
                </c:pt>
                <c:pt idx="534">
                  <c:v>10/30/2010 9:08</c:v>
                </c:pt>
                <c:pt idx="535">
                  <c:v>10/30/2010 9:08</c:v>
                </c:pt>
                <c:pt idx="536">
                  <c:v>10/30/2010 9:08</c:v>
                </c:pt>
                <c:pt idx="537">
                  <c:v>10/30/2010 9:08</c:v>
                </c:pt>
                <c:pt idx="538">
                  <c:v>10/30/2010 9:08</c:v>
                </c:pt>
                <c:pt idx="539">
                  <c:v>10/30/2010 9:08</c:v>
                </c:pt>
                <c:pt idx="540">
                  <c:v>10/30/2010 9:08</c:v>
                </c:pt>
                <c:pt idx="541">
                  <c:v>10/30/2010 9:09</c:v>
                </c:pt>
                <c:pt idx="542">
                  <c:v>10/30/2010 9:09</c:v>
                </c:pt>
                <c:pt idx="543">
                  <c:v>10/30/2010 9:09</c:v>
                </c:pt>
                <c:pt idx="544">
                  <c:v>10/30/2010 9:09</c:v>
                </c:pt>
                <c:pt idx="545">
                  <c:v>10/30/2010 9:09</c:v>
                </c:pt>
                <c:pt idx="546">
                  <c:v>10/30/2010 9:09</c:v>
                </c:pt>
                <c:pt idx="547">
                  <c:v>10/30/2010 9:09</c:v>
                </c:pt>
                <c:pt idx="548">
                  <c:v>10/30/2010 9:09</c:v>
                </c:pt>
                <c:pt idx="549">
                  <c:v>10/30/2010 9:09</c:v>
                </c:pt>
                <c:pt idx="550">
                  <c:v>10/30/2010 9:09</c:v>
                </c:pt>
                <c:pt idx="551">
                  <c:v>10/30/2010 9:09</c:v>
                </c:pt>
                <c:pt idx="552">
                  <c:v>10/30/2010 9:09</c:v>
                </c:pt>
                <c:pt idx="553">
                  <c:v>10/30/2010 9:09</c:v>
                </c:pt>
                <c:pt idx="554">
                  <c:v>10/30/2010 9:09</c:v>
                </c:pt>
                <c:pt idx="555">
                  <c:v>10/30/2010 9:09</c:v>
                </c:pt>
                <c:pt idx="556">
                  <c:v>10/30/2010 9:09</c:v>
                </c:pt>
                <c:pt idx="557">
                  <c:v>10/30/2010 9:09</c:v>
                </c:pt>
                <c:pt idx="558">
                  <c:v>10/30/2010 9:09</c:v>
                </c:pt>
                <c:pt idx="559">
                  <c:v>10/30/2010 9:09</c:v>
                </c:pt>
                <c:pt idx="560">
                  <c:v>10/30/2010 9:09</c:v>
                </c:pt>
                <c:pt idx="561">
                  <c:v>10/30/2010 9:09</c:v>
                </c:pt>
                <c:pt idx="562">
                  <c:v>10/30/2010 9:09</c:v>
                </c:pt>
                <c:pt idx="563">
                  <c:v>10/30/2010 9:09</c:v>
                </c:pt>
                <c:pt idx="564">
                  <c:v>10/30/2010 9:09</c:v>
                </c:pt>
                <c:pt idx="565">
                  <c:v>10/30/2010 9:09</c:v>
                </c:pt>
                <c:pt idx="566">
                  <c:v>10/30/2010 9:09</c:v>
                </c:pt>
                <c:pt idx="567">
                  <c:v>10/30/2010 9:09</c:v>
                </c:pt>
                <c:pt idx="568">
                  <c:v>10/30/2010 9:09</c:v>
                </c:pt>
                <c:pt idx="569">
                  <c:v>10/30/2010 9:09</c:v>
                </c:pt>
                <c:pt idx="570">
                  <c:v>10/30/2010 9:09</c:v>
                </c:pt>
                <c:pt idx="571">
                  <c:v>10/30/2010 9:09</c:v>
                </c:pt>
                <c:pt idx="572">
                  <c:v>10/30/2010 9:09</c:v>
                </c:pt>
                <c:pt idx="573">
                  <c:v>10/30/2010 9:09</c:v>
                </c:pt>
                <c:pt idx="574">
                  <c:v>10/30/2010 9:09</c:v>
                </c:pt>
                <c:pt idx="575">
                  <c:v>10/30/2010 9:09</c:v>
                </c:pt>
                <c:pt idx="576">
                  <c:v>10/30/2010 9:09</c:v>
                </c:pt>
                <c:pt idx="577">
                  <c:v>10/30/2010 9:09</c:v>
                </c:pt>
                <c:pt idx="578">
                  <c:v>10/30/2010 9:09</c:v>
                </c:pt>
                <c:pt idx="579">
                  <c:v>10/30/2010 9:09</c:v>
                </c:pt>
                <c:pt idx="580">
                  <c:v>10/30/2010 9:09</c:v>
                </c:pt>
                <c:pt idx="581">
                  <c:v>10/30/2010 9:09</c:v>
                </c:pt>
                <c:pt idx="582">
                  <c:v>10/30/2010 9:09</c:v>
                </c:pt>
                <c:pt idx="583">
                  <c:v>10/30/2010 9:09</c:v>
                </c:pt>
                <c:pt idx="584">
                  <c:v>10/30/2010 9:09</c:v>
                </c:pt>
                <c:pt idx="585">
                  <c:v>10/30/2010 9:09</c:v>
                </c:pt>
                <c:pt idx="586">
                  <c:v>10/30/2010 9:09</c:v>
                </c:pt>
                <c:pt idx="587">
                  <c:v>10/30/2010 9:09</c:v>
                </c:pt>
                <c:pt idx="588">
                  <c:v>10/30/2010 9:09</c:v>
                </c:pt>
                <c:pt idx="589">
                  <c:v>10/30/2010 9:09</c:v>
                </c:pt>
                <c:pt idx="590">
                  <c:v>10/30/2010 9:09</c:v>
                </c:pt>
                <c:pt idx="591">
                  <c:v>10/30/2010 9:09</c:v>
                </c:pt>
                <c:pt idx="592">
                  <c:v>10/30/2010 9:09</c:v>
                </c:pt>
                <c:pt idx="593">
                  <c:v>10/30/2010 9:09</c:v>
                </c:pt>
                <c:pt idx="594">
                  <c:v>10/30/2010 9:09</c:v>
                </c:pt>
                <c:pt idx="595">
                  <c:v>10/30/2010 9:09</c:v>
                </c:pt>
                <c:pt idx="596">
                  <c:v>10/30/2010 9:09</c:v>
                </c:pt>
                <c:pt idx="597">
                  <c:v>10/30/2010 9:09</c:v>
                </c:pt>
                <c:pt idx="598">
                  <c:v>10/30/2010 9:09</c:v>
                </c:pt>
                <c:pt idx="599">
                  <c:v>10/30/2010 9:09</c:v>
                </c:pt>
                <c:pt idx="600">
                  <c:v>10/30/2010 9:09</c:v>
                </c:pt>
                <c:pt idx="601">
                  <c:v>10/30/2010 9:10</c:v>
                </c:pt>
                <c:pt idx="602">
                  <c:v>10/30/2010 9:10</c:v>
                </c:pt>
                <c:pt idx="603">
                  <c:v>10/30/2010 9:10</c:v>
                </c:pt>
                <c:pt idx="604">
                  <c:v>10/30/2010 9:10</c:v>
                </c:pt>
                <c:pt idx="605">
                  <c:v>10/30/2010 9:10</c:v>
                </c:pt>
                <c:pt idx="606">
                  <c:v>10/30/2010 9:10</c:v>
                </c:pt>
                <c:pt idx="607">
                  <c:v>10/30/2010 9:10</c:v>
                </c:pt>
                <c:pt idx="608">
                  <c:v>10/30/2010 9:10</c:v>
                </c:pt>
                <c:pt idx="609">
                  <c:v>10/30/2010 9:10</c:v>
                </c:pt>
                <c:pt idx="610">
                  <c:v>10/30/2010 9:10</c:v>
                </c:pt>
                <c:pt idx="611">
                  <c:v>10/30/2010 9:10</c:v>
                </c:pt>
                <c:pt idx="612">
                  <c:v>10/30/2010 9:10</c:v>
                </c:pt>
                <c:pt idx="613">
                  <c:v>10/30/2010 9:10</c:v>
                </c:pt>
                <c:pt idx="614">
                  <c:v>10/30/2010 9:10</c:v>
                </c:pt>
                <c:pt idx="615">
                  <c:v>10/30/2010 9:10</c:v>
                </c:pt>
                <c:pt idx="616">
                  <c:v>10/30/2010 9:10</c:v>
                </c:pt>
                <c:pt idx="617">
                  <c:v>10/30/2010 9:10</c:v>
                </c:pt>
                <c:pt idx="618">
                  <c:v>10/30/2010 9:10</c:v>
                </c:pt>
                <c:pt idx="619">
                  <c:v>10/30/2010 9:10</c:v>
                </c:pt>
                <c:pt idx="620">
                  <c:v>10/30/2010 9:10</c:v>
                </c:pt>
                <c:pt idx="621">
                  <c:v>10/30/2010 9:10</c:v>
                </c:pt>
                <c:pt idx="622">
                  <c:v>10/30/2010 9:10</c:v>
                </c:pt>
                <c:pt idx="623">
                  <c:v>10/30/2010 9:10</c:v>
                </c:pt>
                <c:pt idx="624">
                  <c:v>10/30/2010 9:10</c:v>
                </c:pt>
                <c:pt idx="625">
                  <c:v>10/30/2010 9:10</c:v>
                </c:pt>
                <c:pt idx="626">
                  <c:v>10/30/2010 9:10</c:v>
                </c:pt>
                <c:pt idx="627">
                  <c:v>10/30/2010 9:10</c:v>
                </c:pt>
                <c:pt idx="628">
                  <c:v>10/30/2010 9:10</c:v>
                </c:pt>
                <c:pt idx="629">
                  <c:v>10/30/2010 9:10</c:v>
                </c:pt>
                <c:pt idx="630">
                  <c:v>10/30/2010 9:10</c:v>
                </c:pt>
                <c:pt idx="631">
                  <c:v>10/30/2010 9:10</c:v>
                </c:pt>
                <c:pt idx="632">
                  <c:v>10/30/2010 9:10</c:v>
                </c:pt>
                <c:pt idx="633">
                  <c:v>10/30/2010 9:10</c:v>
                </c:pt>
                <c:pt idx="634">
                  <c:v>10/30/2010 9:10</c:v>
                </c:pt>
                <c:pt idx="635">
                  <c:v>10/30/2010 9:10</c:v>
                </c:pt>
                <c:pt idx="636">
                  <c:v>10/30/2010 9:10</c:v>
                </c:pt>
                <c:pt idx="637">
                  <c:v>10/30/2010 9:10</c:v>
                </c:pt>
                <c:pt idx="638">
                  <c:v>10/30/2010 9:10</c:v>
                </c:pt>
                <c:pt idx="639">
                  <c:v>10/30/2010 9:10</c:v>
                </c:pt>
                <c:pt idx="640">
                  <c:v>10/30/2010 9:10</c:v>
                </c:pt>
                <c:pt idx="641">
                  <c:v>10/30/2010 9:10</c:v>
                </c:pt>
                <c:pt idx="642">
                  <c:v>10/30/2010 9:10</c:v>
                </c:pt>
                <c:pt idx="643">
                  <c:v>10/30/2010 9:10</c:v>
                </c:pt>
                <c:pt idx="644">
                  <c:v>10/30/2010 9:10</c:v>
                </c:pt>
                <c:pt idx="645">
                  <c:v>10/30/2010 9:10</c:v>
                </c:pt>
                <c:pt idx="646">
                  <c:v>10/30/2010 9:10</c:v>
                </c:pt>
                <c:pt idx="647">
                  <c:v>10/30/2010 9:10</c:v>
                </c:pt>
                <c:pt idx="648">
                  <c:v>10/30/2010 9:10</c:v>
                </c:pt>
                <c:pt idx="649">
                  <c:v>10/30/2010 9:10</c:v>
                </c:pt>
                <c:pt idx="650">
                  <c:v>10/30/2010 9:10</c:v>
                </c:pt>
                <c:pt idx="651">
                  <c:v>10/30/2010 9:10</c:v>
                </c:pt>
                <c:pt idx="652">
                  <c:v>10/30/2010 9:10</c:v>
                </c:pt>
                <c:pt idx="653">
                  <c:v>10/30/2010 9:10</c:v>
                </c:pt>
                <c:pt idx="654">
                  <c:v>10/30/2010 9:10</c:v>
                </c:pt>
                <c:pt idx="655">
                  <c:v>10/30/2010 9:10</c:v>
                </c:pt>
                <c:pt idx="656">
                  <c:v>10/30/2010 9:10</c:v>
                </c:pt>
                <c:pt idx="657">
                  <c:v>10/30/2010 9:10</c:v>
                </c:pt>
                <c:pt idx="658">
                  <c:v>10/30/2010 9:10</c:v>
                </c:pt>
                <c:pt idx="659">
                  <c:v>10/30/2010 9:10</c:v>
                </c:pt>
                <c:pt idx="660">
                  <c:v>10/30/2010 9:10</c:v>
                </c:pt>
                <c:pt idx="661">
                  <c:v>10/30/2010 9:11</c:v>
                </c:pt>
                <c:pt idx="662">
                  <c:v>10/30/2010 9:11</c:v>
                </c:pt>
                <c:pt idx="663">
                  <c:v>10/30/2010 9:11</c:v>
                </c:pt>
                <c:pt idx="664">
                  <c:v>10/30/2010 9:11</c:v>
                </c:pt>
                <c:pt idx="665">
                  <c:v>10/30/2010 9:11</c:v>
                </c:pt>
                <c:pt idx="666">
                  <c:v>10/30/2010 9:11</c:v>
                </c:pt>
                <c:pt idx="667">
                  <c:v>10/30/2010 9:11</c:v>
                </c:pt>
                <c:pt idx="668">
                  <c:v>10/30/2010 9:11</c:v>
                </c:pt>
                <c:pt idx="669">
                  <c:v>10/30/2010 9:11</c:v>
                </c:pt>
                <c:pt idx="670">
                  <c:v>10/30/2010 9:11</c:v>
                </c:pt>
                <c:pt idx="671">
                  <c:v>10/30/2010 9:11</c:v>
                </c:pt>
                <c:pt idx="672">
                  <c:v>10/30/2010 9:11</c:v>
                </c:pt>
                <c:pt idx="673">
                  <c:v>10/30/2010 9:11</c:v>
                </c:pt>
                <c:pt idx="674">
                  <c:v>10/30/2010 9:11</c:v>
                </c:pt>
                <c:pt idx="675">
                  <c:v>10/30/2010 9:11</c:v>
                </c:pt>
                <c:pt idx="676">
                  <c:v>10/30/2010 9:11</c:v>
                </c:pt>
                <c:pt idx="677">
                  <c:v>10/30/2010 9:11</c:v>
                </c:pt>
                <c:pt idx="678">
                  <c:v>10/30/2010 9:11</c:v>
                </c:pt>
                <c:pt idx="679">
                  <c:v>10/30/2010 9:11</c:v>
                </c:pt>
                <c:pt idx="680">
                  <c:v>10/30/2010 9:11</c:v>
                </c:pt>
                <c:pt idx="681">
                  <c:v>10/30/2010 9:11</c:v>
                </c:pt>
                <c:pt idx="682">
                  <c:v>10/30/2010 9:11</c:v>
                </c:pt>
                <c:pt idx="683">
                  <c:v>10/30/2010 9:11</c:v>
                </c:pt>
                <c:pt idx="684">
                  <c:v>10/30/2010 9:11</c:v>
                </c:pt>
                <c:pt idx="685">
                  <c:v>10/30/2010 9:11</c:v>
                </c:pt>
                <c:pt idx="686">
                  <c:v>10/30/2010 9:11</c:v>
                </c:pt>
                <c:pt idx="687">
                  <c:v>10/30/2010 9:11</c:v>
                </c:pt>
                <c:pt idx="688">
                  <c:v>10/30/2010 9:11</c:v>
                </c:pt>
                <c:pt idx="689">
                  <c:v>10/30/2010 9:11</c:v>
                </c:pt>
                <c:pt idx="690">
                  <c:v>10/30/2010 9:11</c:v>
                </c:pt>
                <c:pt idx="691">
                  <c:v>10/30/2010 9:11</c:v>
                </c:pt>
                <c:pt idx="692">
                  <c:v>10/30/2010 9:11</c:v>
                </c:pt>
                <c:pt idx="693">
                  <c:v>10/30/2010 9:11</c:v>
                </c:pt>
                <c:pt idx="694">
                  <c:v>10/30/2010 9:11</c:v>
                </c:pt>
                <c:pt idx="695">
                  <c:v>10/30/2010 9:11</c:v>
                </c:pt>
                <c:pt idx="696">
                  <c:v>10/30/2010 9:11</c:v>
                </c:pt>
                <c:pt idx="697">
                  <c:v>10/30/2010 9:11</c:v>
                </c:pt>
                <c:pt idx="698">
                  <c:v>10/30/2010 9:11</c:v>
                </c:pt>
                <c:pt idx="699">
                  <c:v>10/30/2010 9:11</c:v>
                </c:pt>
                <c:pt idx="700">
                  <c:v>10/30/2010 9:11</c:v>
                </c:pt>
                <c:pt idx="701">
                  <c:v>10/30/2010 9:11</c:v>
                </c:pt>
                <c:pt idx="702">
                  <c:v>10/30/2010 9:11</c:v>
                </c:pt>
                <c:pt idx="703">
                  <c:v>10/30/2010 9:11</c:v>
                </c:pt>
                <c:pt idx="704">
                  <c:v>10/30/2010 9:11</c:v>
                </c:pt>
                <c:pt idx="705">
                  <c:v>10/30/2010 9:11</c:v>
                </c:pt>
                <c:pt idx="706">
                  <c:v>10/30/2010 9:11</c:v>
                </c:pt>
                <c:pt idx="707">
                  <c:v>10/30/2010 9:11</c:v>
                </c:pt>
                <c:pt idx="708">
                  <c:v>10/30/2010 9:11</c:v>
                </c:pt>
                <c:pt idx="709">
                  <c:v>10/30/2010 9:11</c:v>
                </c:pt>
                <c:pt idx="710">
                  <c:v>10/30/2010 9:11</c:v>
                </c:pt>
                <c:pt idx="711">
                  <c:v>10/30/2010 9:11</c:v>
                </c:pt>
                <c:pt idx="712">
                  <c:v>10/30/2010 9:11</c:v>
                </c:pt>
                <c:pt idx="713">
                  <c:v>10/30/2010 9:11</c:v>
                </c:pt>
                <c:pt idx="714">
                  <c:v>10/30/2010 9:11</c:v>
                </c:pt>
                <c:pt idx="715">
                  <c:v>10/30/2010 9:11</c:v>
                </c:pt>
                <c:pt idx="716">
                  <c:v>10/30/2010 9:11</c:v>
                </c:pt>
                <c:pt idx="717">
                  <c:v>10/30/2010 9:11</c:v>
                </c:pt>
                <c:pt idx="718">
                  <c:v>10/30/2010 9:11</c:v>
                </c:pt>
                <c:pt idx="719">
                  <c:v>10/30/2010 9:11</c:v>
                </c:pt>
                <c:pt idx="720">
                  <c:v>10/30/2010 9:11</c:v>
                </c:pt>
                <c:pt idx="721">
                  <c:v>10/30/2010 9:12</c:v>
                </c:pt>
                <c:pt idx="722">
                  <c:v>10/30/2010 9:12</c:v>
                </c:pt>
                <c:pt idx="723">
                  <c:v>10/30/2010 9:12</c:v>
                </c:pt>
                <c:pt idx="724">
                  <c:v>10/30/2010 9:12</c:v>
                </c:pt>
                <c:pt idx="725">
                  <c:v>10/30/2010 9:12</c:v>
                </c:pt>
                <c:pt idx="726">
                  <c:v>10/30/2010 9:12</c:v>
                </c:pt>
                <c:pt idx="727">
                  <c:v>10/30/2010 9:12</c:v>
                </c:pt>
                <c:pt idx="728">
                  <c:v>10/30/2010 9:12</c:v>
                </c:pt>
                <c:pt idx="729">
                  <c:v>10/30/2010 9:12</c:v>
                </c:pt>
                <c:pt idx="730">
                  <c:v>10/30/2010 9:12</c:v>
                </c:pt>
                <c:pt idx="731">
                  <c:v>10/30/2010 9:12</c:v>
                </c:pt>
                <c:pt idx="732">
                  <c:v>10/30/2010 9:12</c:v>
                </c:pt>
                <c:pt idx="733">
                  <c:v>10/30/2010 9:12</c:v>
                </c:pt>
                <c:pt idx="734">
                  <c:v>10/30/2010 9:12</c:v>
                </c:pt>
                <c:pt idx="735">
                  <c:v>10/30/2010 9:12</c:v>
                </c:pt>
                <c:pt idx="736">
                  <c:v>10/30/2010 9:12</c:v>
                </c:pt>
                <c:pt idx="737">
                  <c:v>10/30/2010 9:12</c:v>
                </c:pt>
                <c:pt idx="738">
                  <c:v>10/30/2010 9:12</c:v>
                </c:pt>
                <c:pt idx="739">
                  <c:v>10/30/2010 9:12</c:v>
                </c:pt>
                <c:pt idx="740">
                  <c:v>10/30/2010 9:12</c:v>
                </c:pt>
                <c:pt idx="741">
                  <c:v>10/30/2010 9:12</c:v>
                </c:pt>
                <c:pt idx="742">
                  <c:v>10/30/2010 9:12</c:v>
                </c:pt>
                <c:pt idx="743">
                  <c:v>10/30/2010 9:12</c:v>
                </c:pt>
                <c:pt idx="744">
                  <c:v>10/30/2010 9:12</c:v>
                </c:pt>
                <c:pt idx="745">
                  <c:v>10/30/2010 9:12</c:v>
                </c:pt>
                <c:pt idx="746">
                  <c:v>10/30/2010 9:12</c:v>
                </c:pt>
                <c:pt idx="747">
                  <c:v>10/30/2010 9:12</c:v>
                </c:pt>
                <c:pt idx="748">
                  <c:v>10/30/2010 9:12</c:v>
                </c:pt>
                <c:pt idx="749">
                  <c:v>10/30/2010 9:12</c:v>
                </c:pt>
                <c:pt idx="750">
                  <c:v>10/30/2010 9:12</c:v>
                </c:pt>
                <c:pt idx="751">
                  <c:v>10/30/2010 9:12</c:v>
                </c:pt>
                <c:pt idx="752">
                  <c:v>10/30/2010 9:12</c:v>
                </c:pt>
                <c:pt idx="753">
                  <c:v>10/30/2010 9:12</c:v>
                </c:pt>
                <c:pt idx="754">
                  <c:v>10/30/2010 9:12</c:v>
                </c:pt>
                <c:pt idx="755">
                  <c:v>10/30/2010 9:12</c:v>
                </c:pt>
                <c:pt idx="756">
                  <c:v>10/30/2010 9:12</c:v>
                </c:pt>
                <c:pt idx="757">
                  <c:v>10/30/2010 9:12</c:v>
                </c:pt>
                <c:pt idx="758">
                  <c:v>10/30/2010 9:12</c:v>
                </c:pt>
                <c:pt idx="759">
                  <c:v>10/30/2010 9:12</c:v>
                </c:pt>
                <c:pt idx="760">
                  <c:v>10/30/2010 9:12</c:v>
                </c:pt>
                <c:pt idx="761">
                  <c:v>10/30/2010 9:12</c:v>
                </c:pt>
                <c:pt idx="762">
                  <c:v>10/30/2010 9:12</c:v>
                </c:pt>
                <c:pt idx="763">
                  <c:v>10/30/2010 9:12</c:v>
                </c:pt>
                <c:pt idx="764">
                  <c:v>10/30/2010 9:12</c:v>
                </c:pt>
                <c:pt idx="765">
                  <c:v>10/30/2010 9:12</c:v>
                </c:pt>
                <c:pt idx="766">
                  <c:v>10/30/2010 9:12</c:v>
                </c:pt>
                <c:pt idx="767">
                  <c:v>10/30/2010 9:12</c:v>
                </c:pt>
                <c:pt idx="768">
                  <c:v>10/30/2010 9:12</c:v>
                </c:pt>
                <c:pt idx="769">
                  <c:v>10/30/2010 9:12</c:v>
                </c:pt>
                <c:pt idx="770">
                  <c:v>10/30/2010 9:12</c:v>
                </c:pt>
                <c:pt idx="771">
                  <c:v>10/30/2010 9:12</c:v>
                </c:pt>
                <c:pt idx="772">
                  <c:v>10/30/2010 9:12</c:v>
                </c:pt>
                <c:pt idx="773">
                  <c:v>10/30/2010 9:12</c:v>
                </c:pt>
                <c:pt idx="774">
                  <c:v>10/30/2010 9:12</c:v>
                </c:pt>
                <c:pt idx="775">
                  <c:v>10/30/2010 9:12</c:v>
                </c:pt>
                <c:pt idx="776">
                  <c:v>10/30/2010 9:12</c:v>
                </c:pt>
                <c:pt idx="777">
                  <c:v>10/30/2010 9:12</c:v>
                </c:pt>
                <c:pt idx="778">
                  <c:v>10/30/2010 9:12</c:v>
                </c:pt>
                <c:pt idx="779">
                  <c:v>10/30/2010 9:12</c:v>
                </c:pt>
                <c:pt idx="780">
                  <c:v>10/30/2010 9:12</c:v>
                </c:pt>
                <c:pt idx="781">
                  <c:v>10/30/2010 9:13</c:v>
                </c:pt>
                <c:pt idx="782">
                  <c:v>10/30/2010 9:13</c:v>
                </c:pt>
                <c:pt idx="783">
                  <c:v>10/30/2010 9:13</c:v>
                </c:pt>
                <c:pt idx="784">
                  <c:v>10/30/2010 9:13</c:v>
                </c:pt>
                <c:pt idx="785">
                  <c:v>10/30/2010 9:13</c:v>
                </c:pt>
                <c:pt idx="786">
                  <c:v>10/30/2010 9:13</c:v>
                </c:pt>
                <c:pt idx="787">
                  <c:v>10/30/2010 9:13</c:v>
                </c:pt>
                <c:pt idx="788">
                  <c:v>10/30/2010 9:13</c:v>
                </c:pt>
                <c:pt idx="789">
                  <c:v>10/30/2010 9:13</c:v>
                </c:pt>
                <c:pt idx="790">
                  <c:v>10/30/2010 9:13</c:v>
                </c:pt>
                <c:pt idx="791">
                  <c:v>10/30/2010 9:13</c:v>
                </c:pt>
                <c:pt idx="792">
                  <c:v>10/30/2010 9:13</c:v>
                </c:pt>
                <c:pt idx="793">
                  <c:v>10/30/2010 9:13</c:v>
                </c:pt>
                <c:pt idx="794">
                  <c:v>10/30/2010 9:13</c:v>
                </c:pt>
                <c:pt idx="795">
                  <c:v>10/30/2010 9:13</c:v>
                </c:pt>
                <c:pt idx="796">
                  <c:v>10/30/2010 9:13</c:v>
                </c:pt>
                <c:pt idx="797">
                  <c:v>10/30/2010 9:13</c:v>
                </c:pt>
                <c:pt idx="798">
                  <c:v>10/30/2010 9:13</c:v>
                </c:pt>
                <c:pt idx="799">
                  <c:v>10/30/2010 9:13</c:v>
                </c:pt>
                <c:pt idx="800">
                  <c:v>10/30/2010 9:13</c:v>
                </c:pt>
                <c:pt idx="801">
                  <c:v>10/30/2010 9:13</c:v>
                </c:pt>
                <c:pt idx="802">
                  <c:v>10/30/2010 9:13</c:v>
                </c:pt>
                <c:pt idx="803">
                  <c:v>10/30/2010 9:13</c:v>
                </c:pt>
                <c:pt idx="804">
                  <c:v>10/30/2010 9:13</c:v>
                </c:pt>
                <c:pt idx="805">
                  <c:v>10/30/2010 9:13</c:v>
                </c:pt>
                <c:pt idx="806">
                  <c:v>10/30/2010 9:13</c:v>
                </c:pt>
                <c:pt idx="807">
                  <c:v>10/30/2010 9:13</c:v>
                </c:pt>
                <c:pt idx="808">
                  <c:v>10/30/2010 9:13</c:v>
                </c:pt>
                <c:pt idx="809">
                  <c:v>10/30/2010 9:13</c:v>
                </c:pt>
                <c:pt idx="810">
                  <c:v>10/30/2010 9:13</c:v>
                </c:pt>
                <c:pt idx="811">
                  <c:v>10/30/2010 9:13</c:v>
                </c:pt>
                <c:pt idx="812">
                  <c:v>10/30/2010 9:13</c:v>
                </c:pt>
                <c:pt idx="813">
                  <c:v>10/30/2010 9:13</c:v>
                </c:pt>
                <c:pt idx="814">
                  <c:v>10/30/2010 9:13</c:v>
                </c:pt>
                <c:pt idx="815">
                  <c:v>10/30/2010 9:13</c:v>
                </c:pt>
                <c:pt idx="816">
                  <c:v>10/30/2010 9:13</c:v>
                </c:pt>
                <c:pt idx="817">
                  <c:v>10/30/2010 9:13</c:v>
                </c:pt>
                <c:pt idx="818">
                  <c:v>10/30/2010 9:13</c:v>
                </c:pt>
                <c:pt idx="819">
                  <c:v>10/30/2010 9:13</c:v>
                </c:pt>
                <c:pt idx="820">
                  <c:v>10/30/2010 9:13</c:v>
                </c:pt>
                <c:pt idx="821">
                  <c:v>10/30/2010 9:13</c:v>
                </c:pt>
                <c:pt idx="822">
                  <c:v>10/30/2010 9:13</c:v>
                </c:pt>
                <c:pt idx="823">
                  <c:v>10/30/2010 9:13</c:v>
                </c:pt>
                <c:pt idx="824">
                  <c:v>10/30/2010 9:13</c:v>
                </c:pt>
                <c:pt idx="825">
                  <c:v>10/30/2010 9:13</c:v>
                </c:pt>
                <c:pt idx="826">
                  <c:v>10/30/2010 9:13</c:v>
                </c:pt>
                <c:pt idx="827">
                  <c:v>10/30/2010 9:13</c:v>
                </c:pt>
                <c:pt idx="828">
                  <c:v>10/30/2010 9:13</c:v>
                </c:pt>
                <c:pt idx="829">
                  <c:v>10/30/2010 9:13</c:v>
                </c:pt>
                <c:pt idx="830">
                  <c:v>10/30/2010 9:13</c:v>
                </c:pt>
                <c:pt idx="831">
                  <c:v>10/30/2010 9:13</c:v>
                </c:pt>
                <c:pt idx="832">
                  <c:v>10/30/2010 9:13</c:v>
                </c:pt>
                <c:pt idx="833">
                  <c:v>10/30/2010 9:13</c:v>
                </c:pt>
                <c:pt idx="834">
                  <c:v>10/30/2010 9:13</c:v>
                </c:pt>
                <c:pt idx="835">
                  <c:v>10/30/2010 9:13</c:v>
                </c:pt>
                <c:pt idx="836">
                  <c:v>10/30/2010 9:13</c:v>
                </c:pt>
                <c:pt idx="837">
                  <c:v>10/30/2010 9:13</c:v>
                </c:pt>
                <c:pt idx="838">
                  <c:v>10/30/2010 9:13</c:v>
                </c:pt>
                <c:pt idx="839">
                  <c:v>10/30/2010 9:13</c:v>
                </c:pt>
                <c:pt idx="840">
                  <c:v>10/30/2010 9:13</c:v>
                </c:pt>
                <c:pt idx="841">
                  <c:v>10/30/2010 9:14</c:v>
                </c:pt>
                <c:pt idx="842">
                  <c:v>10/30/2010 9:14</c:v>
                </c:pt>
                <c:pt idx="843">
                  <c:v>10/30/2010 9:14</c:v>
                </c:pt>
                <c:pt idx="844">
                  <c:v>10/30/2010 9:14</c:v>
                </c:pt>
                <c:pt idx="845">
                  <c:v>10/30/2010 9:14</c:v>
                </c:pt>
                <c:pt idx="846">
                  <c:v>10/30/2010 9:14</c:v>
                </c:pt>
                <c:pt idx="847">
                  <c:v>10/30/2010 9:14</c:v>
                </c:pt>
                <c:pt idx="848">
                  <c:v>10/30/2010 9:14</c:v>
                </c:pt>
                <c:pt idx="849">
                  <c:v>10/30/2010 9:14</c:v>
                </c:pt>
                <c:pt idx="850">
                  <c:v>10/30/2010 9:14</c:v>
                </c:pt>
                <c:pt idx="851">
                  <c:v>10/30/2010 9:14</c:v>
                </c:pt>
                <c:pt idx="852">
                  <c:v>10/30/2010 9:14</c:v>
                </c:pt>
                <c:pt idx="853">
                  <c:v>10/30/2010 9:14</c:v>
                </c:pt>
                <c:pt idx="854">
                  <c:v>10/30/2010 9:14</c:v>
                </c:pt>
                <c:pt idx="855">
                  <c:v>10/30/2010 9:14</c:v>
                </c:pt>
                <c:pt idx="856">
                  <c:v>10/30/2010 9:14</c:v>
                </c:pt>
                <c:pt idx="857">
                  <c:v>10/30/2010 9:14</c:v>
                </c:pt>
                <c:pt idx="858">
                  <c:v>10/30/2010 9:14</c:v>
                </c:pt>
                <c:pt idx="859">
                  <c:v>10/30/2010 9:14</c:v>
                </c:pt>
                <c:pt idx="860">
                  <c:v>10/30/2010 9:14</c:v>
                </c:pt>
                <c:pt idx="861">
                  <c:v>10/30/2010 9:14</c:v>
                </c:pt>
                <c:pt idx="862">
                  <c:v>10/30/2010 9:14</c:v>
                </c:pt>
                <c:pt idx="863">
                  <c:v>10/30/2010 9:14</c:v>
                </c:pt>
                <c:pt idx="864">
                  <c:v>10/30/2010 9:14</c:v>
                </c:pt>
                <c:pt idx="865">
                  <c:v>10/30/2010 9:14</c:v>
                </c:pt>
                <c:pt idx="866">
                  <c:v>10/30/2010 9:14</c:v>
                </c:pt>
                <c:pt idx="867">
                  <c:v>10/30/2010 9:14</c:v>
                </c:pt>
                <c:pt idx="868">
                  <c:v>10/30/2010 9:14</c:v>
                </c:pt>
                <c:pt idx="869">
                  <c:v>10/30/2010 9:14</c:v>
                </c:pt>
                <c:pt idx="870">
                  <c:v>10/30/2010 9:14</c:v>
                </c:pt>
                <c:pt idx="871">
                  <c:v>10/30/2010 9:14</c:v>
                </c:pt>
                <c:pt idx="872">
                  <c:v>10/30/2010 9:14</c:v>
                </c:pt>
                <c:pt idx="873">
                  <c:v>10/30/2010 9:14</c:v>
                </c:pt>
                <c:pt idx="874">
                  <c:v>10/30/2010 9:14</c:v>
                </c:pt>
                <c:pt idx="875">
                  <c:v>10/30/2010 9:14</c:v>
                </c:pt>
                <c:pt idx="876">
                  <c:v>10/30/2010 9:14</c:v>
                </c:pt>
                <c:pt idx="877">
                  <c:v>10/30/2010 9:14</c:v>
                </c:pt>
                <c:pt idx="878">
                  <c:v>10/30/2010 9:14</c:v>
                </c:pt>
                <c:pt idx="879">
                  <c:v>10/30/2010 9:14</c:v>
                </c:pt>
                <c:pt idx="880">
                  <c:v>10/30/2010 9:14</c:v>
                </c:pt>
                <c:pt idx="881">
                  <c:v>10/30/2010 9:14</c:v>
                </c:pt>
                <c:pt idx="882">
                  <c:v>10/30/2010 9:14</c:v>
                </c:pt>
                <c:pt idx="883">
                  <c:v>10/30/2010 9:14</c:v>
                </c:pt>
                <c:pt idx="884">
                  <c:v>10/30/2010 9:14</c:v>
                </c:pt>
                <c:pt idx="885">
                  <c:v>10/30/2010 9:14</c:v>
                </c:pt>
                <c:pt idx="886">
                  <c:v>10/30/2010 9:14</c:v>
                </c:pt>
                <c:pt idx="887">
                  <c:v>10/30/2010 9:14</c:v>
                </c:pt>
                <c:pt idx="888">
                  <c:v>10/30/2010 9:14</c:v>
                </c:pt>
                <c:pt idx="889">
                  <c:v>10/30/2010 9:14</c:v>
                </c:pt>
                <c:pt idx="890">
                  <c:v>10/30/2010 9:14</c:v>
                </c:pt>
                <c:pt idx="891">
                  <c:v>10/30/2010 9:14</c:v>
                </c:pt>
                <c:pt idx="892">
                  <c:v>10/30/2010 9:14</c:v>
                </c:pt>
                <c:pt idx="893">
                  <c:v>10/30/2010 9:14</c:v>
                </c:pt>
                <c:pt idx="894">
                  <c:v>10/30/2010 9:14</c:v>
                </c:pt>
                <c:pt idx="895">
                  <c:v>10/30/2010 9:14</c:v>
                </c:pt>
                <c:pt idx="896">
                  <c:v>10/30/2010 9:14</c:v>
                </c:pt>
                <c:pt idx="897">
                  <c:v>10/30/2010 9:14</c:v>
                </c:pt>
                <c:pt idx="898">
                  <c:v>10/30/2010 9:14</c:v>
                </c:pt>
                <c:pt idx="899">
                  <c:v>10/30/2010 9:14</c:v>
                </c:pt>
                <c:pt idx="900">
                  <c:v>10/30/2010 9:14</c:v>
                </c:pt>
                <c:pt idx="901">
                  <c:v>10/30/2010 9:15</c:v>
                </c:pt>
                <c:pt idx="902">
                  <c:v>10/30/2010 9:15</c:v>
                </c:pt>
                <c:pt idx="903">
                  <c:v>10/30/2010 9:15</c:v>
                </c:pt>
                <c:pt idx="904">
                  <c:v>10/30/2010 9:15</c:v>
                </c:pt>
                <c:pt idx="905">
                  <c:v>10/30/2010 9:15</c:v>
                </c:pt>
                <c:pt idx="906">
                  <c:v>10/30/2010 9:15</c:v>
                </c:pt>
                <c:pt idx="907">
                  <c:v>10/30/2010 9:15</c:v>
                </c:pt>
                <c:pt idx="908">
                  <c:v>10/30/2010 9:15</c:v>
                </c:pt>
                <c:pt idx="909">
                  <c:v>10/30/2010 9:15</c:v>
                </c:pt>
                <c:pt idx="910">
                  <c:v>10/30/2010 9:15</c:v>
                </c:pt>
                <c:pt idx="911">
                  <c:v>10/30/2010 9:15</c:v>
                </c:pt>
                <c:pt idx="912">
                  <c:v>10/30/2010 9:15</c:v>
                </c:pt>
                <c:pt idx="913">
                  <c:v>10/30/2010 9:15</c:v>
                </c:pt>
                <c:pt idx="914">
                  <c:v>10/30/2010 9:15</c:v>
                </c:pt>
                <c:pt idx="915">
                  <c:v>10/30/2010 9:15</c:v>
                </c:pt>
                <c:pt idx="916">
                  <c:v>10/30/2010 9:15</c:v>
                </c:pt>
                <c:pt idx="917">
                  <c:v>10/30/2010 9:15</c:v>
                </c:pt>
                <c:pt idx="918">
                  <c:v>10/30/2010 9:15</c:v>
                </c:pt>
                <c:pt idx="919">
                  <c:v>10/30/2010 9:15</c:v>
                </c:pt>
                <c:pt idx="920">
                  <c:v>10/30/2010 9:15</c:v>
                </c:pt>
                <c:pt idx="921">
                  <c:v>10/30/2010 9:15</c:v>
                </c:pt>
                <c:pt idx="922">
                  <c:v>10/30/2010 9:15</c:v>
                </c:pt>
                <c:pt idx="923">
                  <c:v>10/30/2010 9:15</c:v>
                </c:pt>
                <c:pt idx="924">
                  <c:v>10/30/2010 9:15</c:v>
                </c:pt>
                <c:pt idx="925">
                  <c:v>10/30/2010 9:15</c:v>
                </c:pt>
                <c:pt idx="926">
                  <c:v>10/30/2010 9:15</c:v>
                </c:pt>
                <c:pt idx="927">
                  <c:v>10/30/2010 9:15</c:v>
                </c:pt>
                <c:pt idx="928">
                  <c:v>10/30/2010 9:15</c:v>
                </c:pt>
                <c:pt idx="929">
                  <c:v>10/30/2010 9:15</c:v>
                </c:pt>
                <c:pt idx="930">
                  <c:v>10/30/2010 9:15</c:v>
                </c:pt>
                <c:pt idx="931">
                  <c:v>10/30/2010 9:15</c:v>
                </c:pt>
                <c:pt idx="932">
                  <c:v>10/30/2010 9:15</c:v>
                </c:pt>
                <c:pt idx="933">
                  <c:v>10/30/2010 9:15</c:v>
                </c:pt>
                <c:pt idx="934">
                  <c:v>10/30/2010 9:15</c:v>
                </c:pt>
                <c:pt idx="935">
                  <c:v>10/30/2010 9:15</c:v>
                </c:pt>
                <c:pt idx="936">
                  <c:v>10/30/2010 9:15</c:v>
                </c:pt>
                <c:pt idx="937">
                  <c:v>10/30/2010 9:15</c:v>
                </c:pt>
                <c:pt idx="938">
                  <c:v>10/30/2010 9:15</c:v>
                </c:pt>
                <c:pt idx="939">
                  <c:v>10/30/2010 9:15</c:v>
                </c:pt>
                <c:pt idx="940">
                  <c:v>10/30/2010 9:15</c:v>
                </c:pt>
                <c:pt idx="941">
                  <c:v>10/30/2010 9:15</c:v>
                </c:pt>
                <c:pt idx="942">
                  <c:v>10/30/2010 9:15</c:v>
                </c:pt>
                <c:pt idx="943">
                  <c:v>10/30/2010 9:15</c:v>
                </c:pt>
                <c:pt idx="944">
                  <c:v>10/30/2010 9:15</c:v>
                </c:pt>
                <c:pt idx="945">
                  <c:v>10/30/2010 9:15</c:v>
                </c:pt>
                <c:pt idx="946">
                  <c:v>10/30/2010 9:15</c:v>
                </c:pt>
                <c:pt idx="947">
                  <c:v>10/30/2010 9:15</c:v>
                </c:pt>
                <c:pt idx="948">
                  <c:v>10/30/2010 9:15</c:v>
                </c:pt>
                <c:pt idx="949">
                  <c:v>10/30/2010 9:15</c:v>
                </c:pt>
                <c:pt idx="950">
                  <c:v>10/30/2010 9:15</c:v>
                </c:pt>
                <c:pt idx="951">
                  <c:v>10/30/2010 9:15</c:v>
                </c:pt>
                <c:pt idx="952">
                  <c:v>10/30/2010 9:15</c:v>
                </c:pt>
                <c:pt idx="953">
                  <c:v>10/30/2010 9:15</c:v>
                </c:pt>
                <c:pt idx="954">
                  <c:v>10/30/2010 9:15</c:v>
                </c:pt>
                <c:pt idx="955">
                  <c:v>10/30/2010 9:15</c:v>
                </c:pt>
                <c:pt idx="956">
                  <c:v>10/30/2010 9:15</c:v>
                </c:pt>
                <c:pt idx="957">
                  <c:v>10/30/2010 9:15</c:v>
                </c:pt>
                <c:pt idx="958">
                  <c:v>10/30/2010 9:15</c:v>
                </c:pt>
                <c:pt idx="959">
                  <c:v>10/30/2010 9:15</c:v>
                </c:pt>
                <c:pt idx="960">
                  <c:v>10/30/2010 9:15</c:v>
                </c:pt>
                <c:pt idx="961">
                  <c:v>10/30/2010 9:16</c:v>
                </c:pt>
                <c:pt idx="962">
                  <c:v>10/30/2010 9:16</c:v>
                </c:pt>
                <c:pt idx="963">
                  <c:v>10/30/2010 9:16</c:v>
                </c:pt>
                <c:pt idx="964">
                  <c:v>10/30/2010 9:16</c:v>
                </c:pt>
                <c:pt idx="965">
                  <c:v>10/30/2010 9:16</c:v>
                </c:pt>
                <c:pt idx="966">
                  <c:v>10/30/2010 9:16</c:v>
                </c:pt>
                <c:pt idx="967">
                  <c:v>10/30/2010 9:16</c:v>
                </c:pt>
                <c:pt idx="968">
                  <c:v>10/30/2010 9:16</c:v>
                </c:pt>
                <c:pt idx="969">
                  <c:v>10/30/2010 9:16</c:v>
                </c:pt>
                <c:pt idx="970">
                  <c:v>10/30/2010 9:16</c:v>
                </c:pt>
                <c:pt idx="971">
                  <c:v>10/30/2010 9:16</c:v>
                </c:pt>
                <c:pt idx="972">
                  <c:v>10/30/2010 9:16</c:v>
                </c:pt>
                <c:pt idx="973">
                  <c:v>10/30/2010 9:16</c:v>
                </c:pt>
                <c:pt idx="974">
                  <c:v>10/30/2010 9:16</c:v>
                </c:pt>
                <c:pt idx="975">
                  <c:v>10/30/2010 9:16</c:v>
                </c:pt>
                <c:pt idx="976">
                  <c:v>10/30/2010 9:16</c:v>
                </c:pt>
                <c:pt idx="977">
                  <c:v>10/30/2010 9:16</c:v>
                </c:pt>
                <c:pt idx="978">
                  <c:v>10/30/2010 9:16</c:v>
                </c:pt>
                <c:pt idx="979">
                  <c:v>10/30/2010 9:16</c:v>
                </c:pt>
                <c:pt idx="980">
                  <c:v>10/30/2010 9:16</c:v>
                </c:pt>
                <c:pt idx="981">
                  <c:v>10/30/2010 9:16</c:v>
                </c:pt>
                <c:pt idx="982">
                  <c:v>10/30/2010 9:16</c:v>
                </c:pt>
                <c:pt idx="983">
                  <c:v>10/30/2010 9:16</c:v>
                </c:pt>
                <c:pt idx="984">
                  <c:v>10/30/2010 9:16</c:v>
                </c:pt>
                <c:pt idx="985">
                  <c:v>10/30/2010 9:16</c:v>
                </c:pt>
                <c:pt idx="986">
                  <c:v>10/30/2010 9:16</c:v>
                </c:pt>
                <c:pt idx="987">
                  <c:v>10/30/2010 9:16</c:v>
                </c:pt>
                <c:pt idx="988">
                  <c:v>10/30/2010 9:16</c:v>
                </c:pt>
                <c:pt idx="989">
                  <c:v>10/30/2010 9:16</c:v>
                </c:pt>
                <c:pt idx="990">
                  <c:v>10/30/2010 9:16</c:v>
                </c:pt>
                <c:pt idx="991">
                  <c:v>10/30/2010 9:16</c:v>
                </c:pt>
                <c:pt idx="992">
                  <c:v>10/30/2010 9:16</c:v>
                </c:pt>
                <c:pt idx="993">
                  <c:v>10/30/2010 9:16</c:v>
                </c:pt>
                <c:pt idx="994">
                  <c:v>10/30/2010 9:16</c:v>
                </c:pt>
                <c:pt idx="995">
                  <c:v>10/30/2010 9:16</c:v>
                </c:pt>
                <c:pt idx="996">
                  <c:v>10/30/2010 9:16</c:v>
                </c:pt>
                <c:pt idx="997">
                  <c:v>10/30/2010 9:16</c:v>
                </c:pt>
                <c:pt idx="998">
                  <c:v>10/30/2010 9:16</c:v>
                </c:pt>
                <c:pt idx="999">
                  <c:v>10/30/2010 9:16</c:v>
                </c:pt>
                <c:pt idx="1000">
                  <c:v>10/30/2010 9:16</c:v>
                </c:pt>
                <c:pt idx="1001">
                  <c:v>10/30/2010 9:16</c:v>
                </c:pt>
                <c:pt idx="1002">
                  <c:v>10/30/2010 9:16</c:v>
                </c:pt>
                <c:pt idx="1003">
                  <c:v>10/30/2010 9:16</c:v>
                </c:pt>
                <c:pt idx="1004">
                  <c:v>10/30/2010 9:16</c:v>
                </c:pt>
                <c:pt idx="1005">
                  <c:v>10/30/2010 9:16</c:v>
                </c:pt>
                <c:pt idx="1006">
                  <c:v>10/30/2010 9:16</c:v>
                </c:pt>
                <c:pt idx="1007">
                  <c:v>10/30/2010 9:16</c:v>
                </c:pt>
                <c:pt idx="1008">
                  <c:v>10/30/2010 9:16</c:v>
                </c:pt>
                <c:pt idx="1009">
                  <c:v>10/30/2010 9:16</c:v>
                </c:pt>
                <c:pt idx="1010">
                  <c:v>10/30/2010 9:16</c:v>
                </c:pt>
                <c:pt idx="1011">
                  <c:v>10/30/2010 9:16</c:v>
                </c:pt>
                <c:pt idx="1012">
                  <c:v>10/30/2010 9:16</c:v>
                </c:pt>
                <c:pt idx="1013">
                  <c:v>10/30/2010 9:16</c:v>
                </c:pt>
                <c:pt idx="1014">
                  <c:v>10/30/2010 9:16</c:v>
                </c:pt>
                <c:pt idx="1015">
                  <c:v>10/30/2010 9:16</c:v>
                </c:pt>
                <c:pt idx="1016">
                  <c:v>10/30/2010 9:16</c:v>
                </c:pt>
                <c:pt idx="1017">
                  <c:v>10/30/2010 9:16</c:v>
                </c:pt>
                <c:pt idx="1018">
                  <c:v>10/30/2010 9:16</c:v>
                </c:pt>
                <c:pt idx="1019">
                  <c:v>10/30/2010 9:16</c:v>
                </c:pt>
                <c:pt idx="1020">
                  <c:v>10/30/2010 9:16</c:v>
                </c:pt>
                <c:pt idx="1021">
                  <c:v>10/30/2010 9:17</c:v>
                </c:pt>
                <c:pt idx="1022">
                  <c:v>10/30/2010 9:17</c:v>
                </c:pt>
                <c:pt idx="1023">
                  <c:v>10/30/2010 9:17</c:v>
                </c:pt>
                <c:pt idx="1024">
                  <c:v>10/30/2010 9:17</c:v>
                </c:pt>
                <c:pt idx="1025">
                  <c:v>10/30/2010 9:17</c:v>
                </c:pt>
                <c:pt idx="1026">
                  <c:v>10/30/2010 9:17</c:v>
                </c:pt>
                <c:pt idx="1027">
                  <c:v>10/30/2010 9:17</c:v>
                </c:pt>
                <c:pt idx="1028">
                  <c:v>10/30/2010 9:17</c:v>
                </c:pt>
                <c:pt idx="1029">
                  <c:v>10/30/2010 9:17</c:v>
                </c:pt>
                <c:pt idx="1030">
                  <c:v>10/30/2010 9:17</c:v>
                </c:pt>
                <c:pt idx="1031">
                  <c:v>10/30/2010 9:17</c:v>
                </c:pt>
                <c:pt idx="1032">
                  <c:v>10/30/2010 9:17</c:v>
                </c:pt>
                <c:pt idx="1033">
                  <c:v>10/30/2010 9:17</c:v>
                </c:pt>
                <c:pt idx="1034">
                  <c:v>10/30/2010 9:17</c:v>
                </c:pt>
                <c:pt idx="1035">
                  <c:v>10/30/2010 9:17</c:v>
                </c:pt>
                <c:pt idx="1036">
                  <c:v>10/30/2010 9:17</c:v>
                </c:pt>
                <c:pt idx="1037">
                  <c:v>10/30/2010 9:17</c:v>
                </c:pt>
                <c:pt idx="1038">
                  <c:v>10/30/2010 9:17</c:v>
                </c:pt>
                <c:pt idx="1039">
                  <c:v>10/30/2010 9:17</c:v>
                </c:pt>
                <c:pt idx="1040">
                  <c:v>10/30/2010 9:17</c:v>
                </c:pt>
                <c:pt idx="1041">
                  <c:v>10/30/2010 9:17</c:v>
                </c:pt>
                <c:pt idx="1042">
                  <c:v>10/30/2010 9:17</c:v>
                </c:pt>
                <c:pt idx="1043">
                  <c:v>10/30/2010 9:17</c:v>
                </c:pt>
                <c:pt idx="1044">
                  <c:v>10/30/2010 9:17</c:v>
                </c:pt>
                <c:pt idx="1045">
                  <c:v>10/30/2010 9:17</c:v>
                </c:pt>
                <c:pt idx="1046">
                  <c:v>10/30/2010 9:17</c:v>
                </c:pt>
                <c:pt idx="1047">
                  <c:v>10/30/2010 9:17</c:v>
                </c:pt>
                <c:pt idx="1048">
                  <c:v>10/30/2010 9:17</c:v>
                </c:pt>
                <c:pt idx="1049">
                  <c:v>10/30/2010 9:17</c:v>
                </c:pt>
                <c:pt idx="1050">
                  <c:v>10/30/2010 9:17</c:v>
                </c:pt>
                <c:pt idx="1051">
                  <c:v>10/30/2010 9:17</c:v>
                </c:pt>
                <c:pt idx="1052">
                  <c:v>10/30/2010 9:17</c:v>
                </c:pt>
                <c:pt idx="1053">
                  <c:v>10/30/2010 9:17</c:v>
                </c:pt>
                <c:pt idx="1054">
                  <c:v>10/30/2010 9:17</c:v>
                </c:pt>
                <c:pt idx="1055">
                  <c:v>10/30/2010 9:17</c:v>
                </c:pt>
                <c:pt idx="1056">
                  <c:v>10/30/2010 9:17</c:v>
                </c:pt>
                <c:pt idx="1057">
                  <c:v>10/30/2010 9:17</c:v>
                </c:pt>
                <c:pt idx="1058">
                  <c:v>10/30/2010 9:17</c:v>
                </c:pt>
                <c:pt idx="1059">
                  <c:v>10/30/2010 9:17</c:v>
                </c:pt>
                <c:pt idx="1060">
                  <c:v>10/30/2010 9:17</c:v>
                </c:pt>
                <c:pt idx="1061">
                  <c:v>10/30/2010 9:17</c:v>
                </c:pt>
                <c:pt idx="1062">
                  <c:v>10/30/2010 9:17</c:v>
                </c:pt>
                <c:pt idx="1063">
                  <c:v>10/30/2010 9:17</c:v>
                </c:pt>
                <c:pt idx="1064">
                  <c:v>10/30/2010 9:17</c:v>
                </c:pt>
                <c:pt idx="1065">
                  <c:v>10/30/2010 9:17</c:v>
                </c:pt>
                <c:pt idx="1066">
                  <c:v>10/30/2010 9:17</c:v>
                </c:pt>
                <c:pt idx="1067">
                  <c:v>10/30/2010 9:17</c:v>
                </c:pt>
                <c:pt idx="1068">
                  <c:v>10/30/2010 9:17</c:v>
                </c:pt>
                <c:pt idx="1069">
                  <c:v>10/30/2010 9:17</c:v>
                </c:pt>
                <c:pt idx="1070">
                  <c:v>10/30/2010 9:17</c:v>
                </c:pt>
                <c:pt idx="1071">
                  <c:v>10/30/2010 9:17</c:v>
                </c:pt>
                <c:pt idx="1072">
                  <c:v>10/30/2010 9:17</c:v>
                </c:pt>
                <c:pt idx="1073">
                  <c:v>10/30/2010 9:17</c:v>
                </c:pt>
                <c:pt idx="1074">
                  <c:v>10/30/2010 9:17</c:v>
                </c:pt>
                <c:pt idx="1075">
                  <c:v>10/30/2010 9:17</c:v>
                </c:pt>
                <c:pt idx="1076">
                  <c:v>10/30/2010 9:17</c:v>
                </c:pt>
                <c:pt idx="1077">
                  <c:v>10/30/2010 9:17</c:v>
                </c:pt>
                <c:pt idx="1078">
                  <c:v>10/30/2010 9:17</c:v>
                </c:pt>
                <c:pt idx="1079">
                  <c:v>10/30/2010 9:17</c:v>
                </c:pt>
                <c:pt idx="1080">
                  <c:v>10/30/2010 9:17</c:v>
                </c:pt>
                <c:pt idx="1081">
                  <c:v>10/30/2010 9:18</c:v>
                </c:pt>
                <c:pt idx="1082">
                  <c:v>10/30/2010 9:18</c:v>
                </c:pt>
                <c:pt idx="1083">
                  <c:v>10/30/2010 9:18</c:v>
                </c:pt>
                <c:pt idx="1084">
                  <c:v>10/30/2010 9:18</c:v>
                </c:pt>
                <c:pt idx="1085">
                  <c:v>10/30/2010 9:18</c:v>
                </c:pt>
                <c:pt idx="1086">
                  <c:v>10/30/2010 9:18</c:v>
                </c:pt>
                <c:pt idx="1087">
                  <c:v>10/30/2010 9:18</c:v>
                </c:pt>
                <c:pt idx="1088">
                  <c:v>10/30/2010 9:18</c:v>
                </c:pt>
                <c:pt idx="1089">
                  <c:v>10/30/2010 9:18</c:v>
                </c:pt>
                <c:pt idx="1090">
                  <c:v>10/30/2010 9:18</c:v>
                </c:pt>
                <c:pt idx="1091">
                  <c:v>10/30/2010 9:18</c:v>
                </c:pt>
                <c:pt idx="1092">
                  <c:v>10/30/2010 9:18</c:v>
                </c:pt>
                <c:pt idx="1093">
                  <c:v>10/30/2010 9:18</c:v>
                </c:pt>
                <c:pt idx="1094">
                  <c:v>10/30/2010 9:18</c:v>
                </c:pt>
                <c:pt idx="1095">
                  <c:v>10/30/2010 9:18</c:v>
                </c:pt>
                <c:pt idx="1096">
                  <c:v>10/30/2010 9:18</c:v>
                </c:pt>
                <c:pt idx="1097">
                  <c:v>10/30/2010 9:18</c:v>
                </c:pt>
                <c:pt idx="1098">
                  <c:v>10/30/2010 9:18</c:v>
                </c:pt>
                <c:pt idx="1099">
                  <c:v>10/30/2010 9:18</c:v>
                </c:pt>
                <c:pt idx="1100">
                  <c:v>10/30/2010 9:18</c:v>
                </c:pt>
                <c:pt idx="1101">
                  <c:v>10/30/2010 9:18</c:v>
                </c:pt>
                <c:pt idx="1102">
                  <c:v>10/30/2010 9:18</c:v>
                </c:pt>
                <c:pt idx="1103">
                  <c:v>10/30/2010 9:18</c:v>
                </c:pt>
                <c:pt idx="1104">
                  <c:v>10/30/2010 9:18</c:v>
                </c:pt>
                <c:pt idx="1105">
                  <c:v>10/30/2010 9:18</c:v>
                </c:pt>
                <c:pt idx="1106">
                  <c:v>10/30/2010 9:18</c:v>
                </c:pt>
                <c:pt idx="1107">
                  <c:v>10/30/2010 9:18</c:v>
                </c:pt>
                <c:pt idx="1108">
                  <c:v>10/30/2010 9:18</c:v>
                </c:pt>
                <c:pt idx="1109">
                  <c:v>10/30/2010 9:18</c:v>
                </c:pt>
                <c:pt idx="1110">
                  <c:v>10/30/2010 9:18</c:v>
                </c:pt>
                <c:pt idx="1111">
                  <c:v>10/30/2010 9:18</c:v>
                </c:pt>
                <c:pt idx="1112">
                  <c:v>10/30/2010 9:18</c:v>
                </c:pt>
                <c:pt idx="1113">
                  <c:v>10/30/2010 9:18</c:v>
                </c:pt>
                <c:pt idx="1114">
                  <c:v>10/30/2010 9:18</c:v>
                </c:pt>
                <c:pt idx="1115">
                  <c:v>10/30/2010 9:18</c:v>
                </c:pt>
                <c:pt idx="1116">
                  <c:v>10/30/2010 9:18</c:v>
                </c:pt>
                <c:pt idx="1117">
                  <c:v>10/30/2010 9:18</c:v>
                </c:pt>
                <c:pt idx="1118">
                  <c:v>10/30/2010 9:18</c:v>
                </c:pt>
                <c:pt idx="1119">
                  <c:v>10/30/2010 9:18</c:v>
                </c:pt>
                <c:pt idx="1120">
                  <c:v>10/30/2010 9:18</c:v>
                </c:pt>
                <c:pt idx="1121">
                  <c:v>10/30/2010 9:18</c:v>
                </c:pt>
                <c:pt idx="1122">
                  <c:v>10/30/2010 9:18</c:v>
                </c:pt>
                <c:pt idx="1123">
                  <c:v>10/30/2010 9:18</c:v>
                </c:pt>
                <c:pt idx="1124">
                  <c:v>10/30/2010 9:18</c:v>
                </c:pt>
                <c:pt idx="1125">
                  <c:v>10/30/2010 9:18</c:v>
                </c:pt>
                <c:pt idx="1126">
                  <c:v>10/30/2010 9:18</c:v>
                </c:pt>
                <c:pt idx="1127">
                  <c:v>10/30/2010 9:18</c:v>
                </c:pt>
                <c:pt idx="1128">
                  <c:v>10/30/2010 9:18</c:v>
                </c:pt>
                <c:pt idx="1129">
                  <c:v>10/30/2010 9:18</c:v>
                </c:pt>
                <c:pt idx="1130">
                  <c:v>10/30/2010 9:18</c:v>
                </c:pt>
                <c:pt idx="1131">
                  <c:v>10/30/2010 9:18</c:v>
                </c:pt>
                <c:pt idx="1132">
                  <c:v>10/30/2010 9:18</c:v>
                </c:pt>
                <c:pt idx="1133">
                  <c:v>10/30/2010 9:18</c:v>
                </c:pt>
                <c:pt idx="1134">
                  <c:v>10/30/2010 9:18</c:v>
                </c:pt>
                <c:pt idx="1135">
                  <c:v>10/30/2010 9:18</c:v>
                </c:pt>
                <c:pt idx="1136">
                  <c:v>10/30/2010 9:18</c:v>
                </c:pt>
                <c:pt idx="1137">
                  <c:v>10/30/2010 9:18</c:v>
                </c:pt>
                <c:pt idx="1138">
                  <c:v>10/30/2010 9:18</c:v>
                </c:pt>
                <c:pt idx="1139">
                  <c:v>10/30/2010 9:18</c:v>
                </c:pt>
                <c:pt idx="1140">
                  <c:v>10/30/2010 9:18</c:v>
                </c:pt>
                <c:pt idx="1141">
                  <c:v>10/30/2010 9:19</c:v>
                </c:pt>
                <c:pt idx="1142">
                  <c:v>10/30/2010 9:19</c:v>
                </c:pt>
                <c:pt idx="1143">
                  <c:v>10/30/2010 9:19</c:v>
                </c:pt>
                <c:pt idx="1144">
                  <c:v>10/30/2010 9:19</c:v>
                </c:pt>
                <c:pt idx="1145">
                  <c:v>10/30/2010 9:19</c:v>
                </c:pt>
                <c:pt idx="1146">
                  <c:v>10/30/2010 9:19</c:v>
                </c:pt>
                <c:pt idx="1147">
                  <c:v>10/30/2010 9:19</c:v>
                </c:pt>
                <c:pt idx="1148">
                  <c:v>10/30/2010 9:19</c:v>
                </c:pt>
                <c:pt idx="1149">
                  <c:v>10/30/2010 9:19</c:v>
                </c:pt>
                <c:pt idx="1150">
                  <c:v>10/30/2010 9:19</c:v>
                </c:pt>
                <c:pt idx="1151">
                  <c:v>10/30/2010 9:19</c:v>
                </c:pt>
                <c:pt idx="1152">
                  <c:v>10/30/2010 9:19</c:v>
                </c:pt>
                <c:pt idx="1153">
                  <c:v>10/30/2010 9:19</c:v>
                </c:pt>
                <c:pt idx="1154">
                  <c:v>10/30/2010 9:19</c:v>
                </c:pt>
                <c:pt idx="1155">
                  <c:v>10/30/2010 9:19</c:v>
                </c:pt>
                <c:pt idx="1156">
                  <c:v>10/30/2010 9:19</c:v>
                </c:pt>
                <c:pt idx="1157">
                  <c:v>10/30/2010 9:19</c:v>
                </c:pt>
                <c:pt idx="1158">
                  <c:v>10/30/2010 9:19</c:v>
                </c:pt>
                <c:pt idx="1159">
                  <c:v>10/30/2010 9:19</c:v>
                </c:pt>
                <c:pt idx="1160">
                  <c:v>10/30/2010 9:19</c:v>
                </c:pt>
                <c:pt idx="1161">
                  <c:v>10/30/2010 9:19</c:v>
                </c:pt>
                <c:pt idx="1162">
                  <c:v>10/30/2010 9:19</c:v>
                </c:pt>
                <c:pt idx="1163">
                  <c:v>10/30/2010 9:19</c:v>
                </c:pt>
                <c:pt idx="1164">
                  <c:v>10/30/2010 9:19</c:v>
                </c:pt>
                <c:pt idx="1165">
                  <c:v>10/30/2010 9:19</c:v>
                </c:pt>
                <c:pt idx="1166">
                  <c:v>10/30/2010 9:19</c:v>
                </c:pt>
                <c:pt idx="1167">
                  <c:v>10/30/2010 9:19</c:v>
                </c:pt>
                <c:pt idx="1168">
                  <c:v>10/30/2010 9:19</c:v>
                </c:pt>
                <c:pt idx="1169">
                  <c:v>10/30/2010 9:19</c:v>
                </c:pt>
                <c:pt idx="1170">
                  <c:v>10/30/2010 9:19</c:v>
                </c:pt>
                <c:pt idx="1171">
                  <c:v>10/30/2010 9:19</c:v>
                </c:pt>
                <c:pt idx="1172">
                  <c:v>10/30/2010 9:19</c:v>
                </c:pt>
                <c:pt idx="1173">
                  <c:v>10/30/2010 9:19</c:v>
                </c:pt>
                <c:pt idx="1174">
                  <c:v>10/30/2010 9:19</c:v>
                </c:pt>
                <c:pt idx="1175">
                  <c:v>10/30/2010 9:19</c:v>
                </c:pt>
                <c:pt idx="1176">
                  <c:v>10/30/2010 9:19</c:v>
                </c:pt>
                <c:pt idx="1177">
                  <c:v>10/30/2010 9:19</c:v>
                </c:pt>
                <c:pt idx="1178">
                  <c:v>10/30/2010 9:19</c:v>
                </c:pt>
                <c:pt idx="1179">
                  <c:v>10/30/2010 9:19</c:v>
                </c:pt>
                <c:pt idx="1180">
                  <c:v>10/30/2010 9:19</c:v>
                </c:pt>
                <c:pt idx="1181">
                  <c:v>10/30/2010 9:19</c:v>
                </c:pt>
                <c:pt idx="1182">
                  <c:v>10/30/2010 9:19</c:v>
                </c:pt>
                <c:pt idx="1183">
                  <c:v>10/30/2010 9:19</c:v>
                </c:pt>
                <c:pt idx="1184">
                  <c:v>10/30/2010 9:19</c:v>
                </c:pt>
                <c:pt idx="1185">
                  <c:v>10/30/2010 9:19</c:v>
                </c:pt>
                <c:pt idx="1186">
                  <c:v>10/30/2010 9:19</c:v>
                </c:pt>
                <c:pt idx="1187">
                  <c:v>10/30/2010 9:19</c:v>
                </c:pt>
                <c:pt idx="1188">
                  <c:v>10/30/2010 9:19</c:v>
                </c:pt>
                <c:pt idx="1189">
                  <c:v>10/30/2010 9:19</c:v>
                </c:pt>
                <c:pt idx="1190">
                  <c:v>10/30/2010 9:19</c:v>
                </c:pt>
                <c:pt idx="1191">
                  <c:v>10/30/2010 9:19</c:v>
                </c:pt>
                <c:pt idx="1192">
                  <c:v>10/30/2010 9:19</c:v>
                </c:pt>
                <c:pt idx="1193">
                  <c:v>10/30/2010 9:19</c:v>
                </c:pt>
                <c:pt idx="1194">
                  <c:v>10/30/2010 9:19</c:v>
                </c:pt>
                <c:pt idx="1195">
                  <c:v>10/30/2010 9:19</c:v>
                </c:pt>
                <c:pt idx="1196">
                  <c:v>10/30/2010 9:19</c:v>
                </c:pt>
                <c:pt idx="1197">
                  <c:v>10/30/2010 9:19</c:v>
                </c:pt>
                <c:pt idx="1198">
                  <c:v>10/30/2010 9:19</c:v>
                </c:pt>
                <c:pt idx="1199">
                  <c:v>10/30/2010 9:19</c:v>
                </c:pt>
                <c:pt idx="1200">
                  <c:v>10/30/2010 9:19</c:v>
                </c:pt>
                <c:pt idx="1201">
                  <c:v>10/30/2010 9:20</c:v>
                </c:pt>
                <c:pt idx="1202">
                  <c:v>10/30/2010 9:20</c:v>
                </c:pt>
                <c:pt idx="1203">
                  <c:v>10/30/2010 9:20</c:v>
                </c:pt>
                <c:pt idx="1204">
                  <c:v>10/30/2010 9:20</c:v>
                </c:pt>
                <c:pt idx="1205">
                  <c:v>10/30/2010 9:20</c:v>
                </c:pt>
                <c:pt idx="1206">
                  <c:v>10/30/2010 9:20</c:v>
                </c:pt>
                <c:pt idx="1207">
                  <c:v>10/30/2010 9:20</c:v>
                </c:pt>
                <c:pt idx="1208">
                  <c:v>10/30/2010 9:20</c:v>
                </c:pt>
                <c:pt idx="1209">
                  <c:v>10/30/2010 9:20</c:v>
                </c:pt>
                <c:pt idx="1210">
                  <c:v>10/30/2010 9:20</c:v>
                </c:pt>
                <c:pt idx="1211">
                  <c:v>10/30/2010 9:20</c:v>
                </c:pt>
                <c:pt idx="1212">
                  <c:v>10/30/2010 9:20</c:v>
                </c:pt>
                <c:pt idx="1213">
                  <c:v>10/30/2010 9:20</c:v>
                </c:pt>
                <c:pt idx="1214">
                  <c:v>10/30/2010 9:20</c:v>
                </c:pt>
                <c:pt idx="1215">
                  <c:v>10/30/2010 9:20</c:v>
                </c:pt>
                <c:pt idx="1216">
                  <c:v>10/30/2010 9:20</c:v>
                </c:pt>
                <c:pt idx="1217">
                  <c:v>10/30/2010 9:20</c:v>
                </c:pt>
                <c:pt idx="1218">
                  <c:v>10/30/2010 9:20</c:v>
                </c:pt>
                <c:pt idx="1219">
                  <c:v>10/30/2010 9:20</c:v>
                </c:pt>
                <c:pt idx="1220">
                  <c:v>10/30/2010 9:20</c:v>
                </c:pt>
                <c:pt idx="1221">
                  <c:v>10/30/2010 9:20</c:v>
                </c:pt>
                <c:pt idx="1222">
                  <c:v>10/30/2010 9:20</c:v>
                </c:pt>
                <c:pt idx="1223">
                  <c:v>10/30/2010 9:20</c:v>
                </c:pt>
                <c:pt idx="1224">
                  <c:v>10/30/2010 9:20</c:v>
                </c:pt>
                <c:pt idx="1225">
                  <c:v>10/30/2010 9:20</c:v>
                </c:pt>
                <c:pt idx="1226">
                  <c:v>10/30/2010 9:20</c:v>
                </c:pt>
                <c:pt idx="1227">
                  <c:v>10/30/2010 9:20</c:v>
                </c:pt>
                <c:pt idx="1228">
                  <c:v>10/30/2010 9:20</c:v>
                </c:pt>
                <c:pt idx="1229">
                  <c:v>10/30/2010 9:20</c:v>
                </c:pt>
                <c:pt idx="1230">
                  <c:v>10/30/2010 9:20</c:v>
                </c:pt>
                <c:pt idx="1231">
                  <c:v>10/30/2010 9:20</c:v>
                </c:pt>
                <c:pt idx="1232">
                  <c:v>10/30/2010 9:20</c:v>
                </c:pt>
                <c:pt idx="1233">
                  <c:v>10/30/2010 9:20</c:v>
                </c:pt>
                <c:pt idx="1234">
                  <c:v>10/30/2010 9:20</c:v>
                </c:pt>
                <c:pt idx="1235">
                  <c:v>10/30/2010 9:20</c:v>
                </c:pt>
                <c:pt idx="1236">
                  <c:v>10/30/2010 9:20</c:v>
                </c:pt>
                <c:pt idx="1237">
                  <c:v>10/30/2010 9:20</c:v>
                </c:pt>
                <c:pt idx="1238">
                  <c:v>10/30/2010 9:20</c:v>
                </c:pt>
                <c:pt idx="1239">
                  <c:v>10/30/2010 9:20</c:v>
                </c:pt>
                <c:pt idx="1240">
                  <c:v>10/30/2010 9:20</c:v>
                </c:pt>
                <c:pt idx="1241">
                  <c:v>10/30/2010 9:20</c:v>
                </c:pt>
                <c:pt idx="1242">
                  <c:v>10/30/2010 9:20</c:v>
                </c:pt>
                <c:pt idx="1243">
                  <c:v>10/30/2010 9:20</c:v>
                </c:pt>
                <c:pt idx="1244">
                  <c:v>10/30/2010 9:20</c:v>
                </c:pt>
                <c:pt idx="1245">
                  <c:v>10/30/2010 9:20</c:v>
                </c:pt>
                <c:pt idx="1246">
                  <c:v>10/30/2010 9:20</c:v>
                </c:pt>
                <c:pt idx="1247">
                  <c:v>10/30/2010 9:20</c:v>
                </c:pt>
                <c:pt idx="1248">
                  <c:v>10/30/2010 9:20</c:v>
                </c:pt>
                <c:pt idx="1249">
                  <c:v>10/30/2010 9:20</c:v>
                </c:pt>
                <c:pt idx="1250">
                  <c:v>10/30/2010 9:20</c:v>
                </c:pt>
                <c:pt idx="1251">
                  <c:v>10/30/2010 9:20</c:v>
                </c:pt>
                <c:pt idx="1252">
                  <c:v>10/30/2010 9:20</c:v>
                </c:pt>
                <c:pt idx="1253">
                  <c:v>10/30/2010 9:20</c:v>
                </c:pt>
                <c:pt idx="1254">
                  <c:v>10/30/2010 9:20</c:v>
                </c:pt>
                <c:pt idx="1255">
                  <c:v>10/30/2010 9:20</c:v>
                </c:pt>
                <c:pt idx="1256">
                  <c:v>10/30/2010 9:20</c:v>
                </c:pt>
                <c:pt idx="1257">
                  <c:v>10/30/2010 9:20</c:v>
                </c:pt>
                <c:pt idx="1258">
                  <c:v>10/30/2010 9:20</c:v>
                </c:pt>
                <c:pt idx="1259">
                  <c:v>10/30/2010 9:20</c:v>
                </c:pt>
                <c:pt idx="1260">
                  <c:v>10/30/2010 9:20</c:v>
                </c:pt>
                <c:pt idx="1261">
                  <c:v>10/30/2010 9:21</c:v>
                </c:pt>
                <c:pt idx="1262">
                  <c:v>10/30/2010 9:21</c:v>
                </c:pt>
                <c:pt idx="1263">
                  <c:v>10/30/2010 9:21</c:v>
                </c:pt>
                <c:pt idx="1264">
                  <c:v>10/30/2010 9:21</c:v>
                </c:pt>
                <c:pt idx="1265">
                  <c:v>10/30/2010 9:21</c:v>
                </c:pt>
                <c:pt idx="1266">
                  <c:v>10/30/2010 9:21</c:v>
                </c:pt>
                <c:pt idx="1267">
                  <c:v>10/30/2010 9:21</c:v>
                </c:pt>
                <c:pt idx="1268">
                  <c:v>10/30/2010 9:21</c:v>
                </c:pt>
                <c:pt idx="1269">
                  <c:v>10/30/2010 9:21</c:v>
                </c:pt>
                <c:pt idx="1270">
                  <c:v>10/30/2010 9:21</c:v>
                </c:pt>
                <c:pt idx="1271">
                  <c:v>10/30/2010 9:21</c:v>
                </c:pt>
                <c:pt idx="1272">
                  <c:v>10/30/2010 9:21</c:v>
                </c:pt>
                <c:pt idx="1273">
                  <c:v>10/30/2010 9:21</c:v>
                </c:pt>
                <c:pt idx="1274">
                  <c:v>10/30/2010 9:21</c:v>
                </c:pt>
                <c:pt idx="1275">
                  <c:v>10/30/2010 9:21</c:v>
                </c:pt>
                <c:pt idx="1276">
                  <c:v>10/30/2010 9:21</c:v>
                </c:pt>
                <c:pt idx="1277">
                  <c:v>10/30/2010 9:21</c:v>
                </c:pt>
                <c:pt idx="1278">
                  <c:v>10/30/2010 9:21</c:v>
                </c:pt>
                <c:pt idx="1279">
                  <c:v>10/30/2010 9:21</c:v>
                </c:pt>
                <c:pt idx="1280">
                  <c:v>10/30/2010 9:21</c:v>
                </c:pt>
                <c:pt idx="1281">
                  <c:v>10/30/2010 9:21</c:v>
                </c:pt>
                <c:pt idx="1282">
                  <c:v>10/30/2010 9:21</c:v>
                </c:pt>
                <c:pt idx="1283">
                  <c:v>10/30/2010 9:21</c:v>
                </c:pt>
                <c:pt idx="1284">
                  <c:v>10/30/2010 9:21</c:v>
                </c:pt>
                <c:pt idx="1285">
                  <c:v>10/30/2010 9:21</c:v>
                </c:pt>
                <c:pt idx="1286">
                  <c:v>10/30/2010 9:21</c:v>
                </c:pt>
                <c:pt idx="1287">
                  <c:v>10/30/2010 9:21</c:v>
                </c:pt>
                <c:pt idx="1288">
                  <c:v>10/30/2010 9:21</c:v>
                </c:pt>
                <c:pt idx="1289">
                  <c:v>10/30/2010 9:21</c:v>
                </c:pt>
                <c:pt idx="1290">
                  <c:v>10/30/2010 9:21</c:v>
                </c:pt>
                <c:pt idx="1291">
                  <c:v>10/30/2010 9:21</c:v>
                </c:pt>
                <c:pt idx="1292">
                  <c:v>10/30/2010 9:21</c:v>
                </c:pt>
                <c:pt idx="1293">
                  <c:v>10/30/2010 9:21</c:v>
                </c:pt>
                <c:pt idx="1294">
                  <c:v>10/30/2010 9:21</c:v>
                </c:pt>
                <c:pt idx="1295">
                  <c:v>10/30/2010 9:21</c:v>
                </c:pt>
                <c:pt idx="1296">
                  <c:v>10/30/2010 9:21</c:v>
                </c:pt>
                <c:pt idx="1297">
                  <c:v>10/30/2010 9:21</c:v>
                </c:pt>
                <c:pt idx="1298">
                  <c:v>10/30/2010 9:21</c:v>
                </c:pt>
                <c:pt idx="1299">
                  <c:v>10/30/2010 9:21</c:v>
                </c:pt>
                <c:pt idx="1300">
                  <c:v>10/30/2010 9:21</c:v>
                </c:pt>
                <c:pt idx="1301">
                  <c:v>10/30/2010 9:21</c:v>
                </c:pt>
                <c:pt idx="1302">
                  <c:v>10/30/2010 9:21</c:v>
                </c:pt>
                <c:pt idx="1303">
                  <c:v>10/30/2010 9:21</c:v>
                </c:pt>
                <c:pt idx="1304">
                  <c:v>10/30/2010 9:21</c:v>
                </c:pt>
                <c:pt idx="1305">
                  <c:v>10/30/2010 9:21</c:v>
                </c:pt>
                <c:pt idx="1306">
                  <c:v>10/30/2010 9:21</c:v>
                </c:pt>
                <c:pt idx="1307">
                  <c:v>10/30/2010 9:21</c:v>
                </c:pt>
                <c:pt idx="1308">
                  <c:v>10/30/2010 9:21</c:v>
                </c:pt>
                <c:pt idx="1309">
                  <c:v>10/30/2010 9:21</c:v>
                </c:pt>
                <c:pt idx="1310">
                  <c:v>10/30/2010 9:21</c:v>
                </c:pt>
                <c:pt idx="1311">
                  <c:v>10/30/2010 9:21</c:v>
                </c:pt>
                <c:pt idx="1312">
                  <c:v>10/30/2010 9:21</c:v>
                </c:pt>
                <c:pt idx="1313">
                  <c:v>10/30/2010 9:21</c:v>
                </c:pt>
                <c:pt idx="1314">
                  <c:v>10/30/2010 9:21</c:v>
                </c:pt>
                <c:pt idx="1315">
                  <c:v>10/30/2010 9:21</c:v>
                </c:pt>
                <c:pt idx="1316">
                  <c:v>10/30/2010 9:21</c:v>
                </c:pt>
                <c:pt idx="1317">
                  <c:v>10/30/2010 9:21</c:v>
                </c:pt>
                <c:pt idx="1318">
                  <c:v>10/30/2010 9:21</c:v>
                </c:pt>
                <c:pt idx="1319">
                  <c:v>10/30/2010 9:21</c:v>
                </c:pt>
                <c:pt idx="1320">
                  <c:v>10/30/2010 9:21</c:v>
                </c:pt>
                <c:pt idx="1321">
                  <c:v>10/30/2010 9:22</c:v>
                </c:pt>
                <c:pt idx="1322">
                  <c:v>10/30/2010 9:22</c:v>
                </c:pt>
                <c:pt idx="1323">
                  <c:v>10/30/2010 9:22</c:v>
                </c:pt>
                <c:pt idx="1324">
                  <c:v>10/30/2010 9:22</c:v>
                </c:pt>
                <c:pt idx="1325">
                  <c:v>10/30/2010 9:22</c:v>
                </c:pt>
                <c:pt idx="1326">
                  <c:v>10/30/2010 9:22</c:v>
                </c:pt>
                <c:pt idx="1327">
                  <c:v>10/30/2010 9:22</c:v>
                </c:pt>
                <c:pt idx="1328">
                  <c:v>10/30/2010 9:22</c:v>
                </c:pt>
                <c:pt idx="1329">
                  <c:v>10/30/2010 9:22</c:v>
                </c:pt>
                <c:pt idx="1330">
                  <c:v>10/30/2010 9:22</c:v>
                </c:pt>
                <c:pt idx="1331">
                  <c:v>10/30/2010 9:22</c:v>
                </c:pt>
                <c:pt idx="1332">
                  <c:v>10/30/2010 9:22</c:v>
                </c:pt>
                <c:pt idx="1333">
                  <c:v>10/30/2010 9:22</c:v>
                </c:pt>
                <c:pt idx="1334">
                  <c:v>10/30/2010 9:22</c:v>
                </c:pt>
                <c:pt idx="1335">
                  <c:v>10/30/2010 9:22</c:v>
                </c:pt>
                <c:pt idx="1336">
                  <c:v>10/30/2010 9:22</c:v>
                </c:pt>
                <c:pt idx="1337">
                  <c:v>10/30/2010 9:22</c:v>
                </c:pt>
                <c:pt idx="1338">
                  <c:v>10/30/2010 9:22</c:v>
                </c:pt>
                <c:pt idx="1339">
                  <c:v>10/30/2010 9:22</c:v>
                </c:pt>
                <c:pt idx="1340">
                  <c:v>10/30/2010 9:22</c:v>
                </c:pt>
                <c:pt idx="1341">
                  <c:v>10/30/2010 9:22</c:v>
                </c:pt>
                <c:pt idx="1342">
                  <c:v>10/30/2010 9:22</c:v>
                </c:pt>
                <c:pt idx="1343">
                  <c:v>10/30/2010 9:22</c:v>
                </c:pt>
                <c:pt idx="1344">
                  <c:v>10/30/2010 9:22</c:v>
                </c:pt>
                <c:pt idx="1345">
                  <c:v>10/30/2010 9:22</c:v>
                </c:pt>
                <c:pt idx="1346">
                  <c:v>10/30/2010 9:22</c:v>
                </c:pt>
                <c:pt idx="1347">
                  <c:v>10/30/2010 9:22</c:v>
                </c:pt>
                <c:pt idx="1348">
                  <c:v>10/30/2010 9:22</c:v>
                </c:pt>
                <c:pt idx="1349">
                  <c:v>10/30/2010 9:22</c:v>
                </c:pt>
                <c:pt idx="1350">
                  <c:v>10/30/2010 9:22</c:v>
                </c:pt>
                <c:pt idx="1351">
                  <c:v>10/30/2010 9:22</c:v>
                </c:pt>
                <c:pt idx="1352">
                  <c:v>10/30/2010 9:22</c:v>
                </c:pt>
                <c:pt idx="1353">
                  <c:v>10/30/2010 9:22</c:v>
                </c:pt>
                <c:pt idx="1354">
                  <c:v>10/30/2010 9:22</c:v>
                </c:pt>
                <c:pt idx="1355">
                  <c:v>10/30/2010 9:22</c:v>
                </c:pt>
                <c:pt idx="1356">
                  <c:v>10/30/2010 9:22</c:v>
                </c:pt>
                <c:pt idx="1357">
                  <c:v>10/30/2010 9:22</c:v>
                </c:pt>
                <c:pt idx="1358">
                  <c:v>10/30/2010 9:22</c:v>
                </c:pt>
                <c:pt idx="1359">
                  <c:v>10/30/2010 9:22</c:v>
                </c:pt>
                <c:pt idx="1360">
                  <c:v>10/30/2010 9:22</c:v>
                </c:pt>
                <c:pt idx="1361">
                  <c:v>10/30/2010 9:22</c:v>
                </c:pt>
                <c:pt idx="1362">
                  <c:v>10/30/2010 9:22</c:v>
                </c:pt>
                <c:pt idx="1363">
                  <c:v>10/30/2010 9:22</c:v>
                </c:pt>
                <c:pt idx="1364">
                  <c:v>10/30/2010 9:22</c:v>
                </c:pt>
                <c:pt idx="1365">
                  <c:v>10/30/2010 9:22</c:v>
                </c:pt>
                <c:pt idx="1366">
                  <c:v>10/30/2010 9:22</c:v>
                </c:pt>
                <c:pt idx="1367">
                  <c:v>10/30/2010 9:22</c:v>
                </c:pt>
                <c:pt idx="1368">
                  <c:v>10/30/2010 9:22</c:v>
                </c:pt>
                <c:pt idx="1369">
                  <c:v>10/30/2010 9:22</c:v>
                </c:pt>
                <c:pt idx="1370">
                  <c:v>10/30/2010 9:22</c:v>
                </c:pt>
                <c:pt idx="1371">
                  <c:v>10/30/2010 9:22</c:v>
                </c:pt>
                <c:pt idx="1372">
                  <c:v>10/30/2010 9:22</c:v>
                </c:pt>
                <c:pt idx="1373">
                  <c:v>10/30/2010 9:22</c:v>
                </c:pt>
                <c:pt idx="1374">
                  <c:v>10/30/2010 9:22</c:v>
                </c:pt>
                <c:pt idx="1375">
                  <c:v>10/30/2010 9:22</c:v>
                </c:pt>
                <c:pt idx="1376">
                  <c:v>10/30/2010 9:22</c:v>
                </c:pt>
                <c:pt idx="1377">
                  <c:v>10/30/2010 9:22</c:v>
                </c:pt>
                <c:pt idx="1378">
                  <c:v>10/30/2010 9:22</c:v>
                </c:pt>
                <c:pt idx="1379">
                  <c:v>10/30/2010 9:22</c:v>
                </c:pt>
                <c:pt idx="1380">
                  <c:v>10/30/2010 9:22</c:v>
                </c:pt>
                <c:pt idx="1381">
                  <c:v>10/30/2010 9:23</c:v>
                </c:pt>
                <c:pt idx="1382">
                  <c:v>10/30/2010 9:23</c:v>
                </c:pt>
                <c:pt idx="1383">
                  <c:v>10/30/2010 9:23</c:v>
                </c:pt>
                <c:pt idx="1384">
                  <c:v>10/30/2010 9:23</c:v>
                </c:pt>
                <c:pt idx="1385">
                  <c:v>10/30/2010 9:23</c:v>
                </c:pt>
                <c:pt idx="1386">
                  <c:v>10/30/2010 9:23</c:v>
                </c:pt>
                <c:pt idx="1387">
                  <c:v>10/30/2010 9:23</c:v>
                </c:pt>
                <c:pt idx="1388">
                  <c:v>10/30/2010 9:23</c:v>
                </c:pt>
                <c:pt idx="1389">
                  <c:v>10/30/2010 9:23</c:v>
                </c:pt>
                <c:pt idx="1390">
                  <c:v>10/30/2010 9:23</c:v>
                </c:pt>
                <c:pt idx="1391">
                  <c:v>10/30/2010 9:23</c:v>
                </c:pt>
                <c:pt idx="1392">
                  <c:v>10/30/2010 9:23</c:v>
                </c:pt>
                <c:pt idx="1393">
                  <c:v>10/30/2010 9:23</c:v>
                </c:pt>
                <c:pt idx="1394">
                  <c:v>10/30/2010 9:23</c:v>
                </c:pt>
                <c:pt idx="1395">
                  <c:v>10/30/2010 9:23</c:v>
                </c:pt>
                <c:pt idx="1396">
                  <c:v>10/30/2010 9:23</c:v>
                </c:pt>
                <c:pt idx="1397">
                  <c:v>10/30/2010 9:23</c:v>
                </c:pt>
                <c:pt idx="1398">
                  <c:v>10/30/2010 9:23</c:v>
                </c:pt>
                <c:pt idx="1399">
                  <c:v>10/30/2010 9:23</c:v>
                </c:pt>
                <c:pt idx="1400">
                  <c:v>10/30/2010 9:23</c:v>
                </c:pt>
                <c:pt idx="1401">
                  <c:v>10/30/2010 9:23</c:v>
                </c:pt>
                <c:pt idx="1402">
                  <c:v>10/30/2010 9:23</c:v>
                </c:pt>
                <c:pt idx="1403">
                  <c:v>10/30/2010 9:23</c:v>
                </c:pt>
                <c:pt idx="1404">
                  <c:v>10/30/2010 9:23</c:v>
                </c:pt>
                <c:pt idx="1405">
                  <c:v>10/30/2010 9:23</c:v>
                </c:pt>
                <c:pt idx="1406">
                  <c:v>10/30/2010 9:23</c:v>
                </c:pt>
                <c:pt idx="1407">
                  <c:v>10/30/2010 9:23</c:v>
                </c:pt>
                <c:pt idx="1408">
                  <c:v>10/30/2010 9:23</c:v>
                </c:pt>
                <c:pt idx="1409">
                  <c:v>10/30/2010 9:23</c:v>
                </c:pt>
                <c:pt idx="1410">
                  <c:v>10/30/2010 9:23</c:v>
                </c:pt>
                <c:pt idx="1411">
                  <c:v>10/30/2010 9:23</c:v>
                </c:pt>
                <c:pt idx="1412">
                  <c:v>10/30/2010 9:23</c:v>
                </c:pt>
                <c:pt idx="1413">
                  <c:v>10/30/2010 9:23</c:v>
                </c:pt>
                <c:pt idx="1414">
                  <c:v>10/30/2010 9:23</c:v>
                </c:pt>
                <c:pt idx="1415">
                  <c:v>10/30/2010 9:23</c:v>
                </c:pt>
                <c:pt idx="1416">
                  <c:v>10/30/2010 9:23</c:v>
                </c:pt>
                <c:pt idx="1417">
                  <c:v>10/30/2010 9:23</c:v>
                </c:pt>
                <c:pt idx="1418">
                  <c:v>10/30/2010 9:23</c:v>
                </c:pt>
                <c:pt idx="1419">
                  <c:v>10/30/2010 9:23</c:v>
                </c:pt>
                <c:pt idx="1420">
                  <c:v>10/30/2010 9:23</c:v>
                </c:pt>
                <c:pt idx="1421">
                  <c:v>10/30/2010 9:23</c:v>
                </c:pt>
                <c:pt idx="1422">
                  <c:v>10/30/2010 9:23</c:v>
                </c:pt>
                <c:pt idx="1423">
                  <c:v>10/30/2010 9:23</c:v>
                </c:pt>
                <c:pt idx="1424">
                  <c:v>10/30/2010 9:23</c:v>
                </c:pt>
                <c:pt idx="1425">
                  <c:v>10/30/2010 9:23</c:v>
                </c:pt>
                <c:pt idx="1426">
                  <c:v>10/30/2010 9:23</c:v>
                </c:pt>
                <c:pt idx="1427">
                  <c:v>10/30/2010 9:23</c:v>
                </c:pt>
                <c:pt idx="1428">
                  <c:v>10/30/2010 9:23</c:v>
                </c:pt>
                <c:pt idx="1429">
                  <c:v>10/30/2010 9:23</c:v>
                </c:pt>
                <c:pt idx="1430">
                  <c:v>10/30/2010 9:23</c:v>
                </c:pt>
                <c:pt idx="1431">
                  <c:v>10/30/2010 9:23</c:v>
                </c:pt>
                <c:pt idx="1432">
                  <c:v>10/30/2010 9:23</c:v>
                </c:pt>
                <c:pt idx="1433">
                  <c:v>10/30/2010 9:23</c:v>
                </c:pt>
                <c:pt idx="1434">
                  <c:v>10/30/2010 9:23</c:v>
                </c:pt>
                <c:pt idx="1435">
                  <c:v>10/30/2010 9:23</c:v>
                </c:pt>
                <c:pt idx="1436">
                  <c:v>10/30/2010 9:23</c:v>
                </c:pt>
                <c:pt idx="1437">
                  <c:v>10/30/2010 9:23</c:v>
                </c:pt>
                <c:pt idx="1438">
                  <c:v>10/30/2010 9:23</c:v>
                </c:pt>
                <c:pt idx="1439">
                  <c:v>10/30/2010 9:23</c:v>
                </c:pt>
                <c:pt idx="1440">
                  <c:v>10/30/2010 9:23</c:v>
                </c:pt>
                <c:pt idx="1441">
                  <c:v>10/30/2010 9:24</c:v>
                </c:pt>
                <c:pt idx="1442">
                  <c:v>10/30/2010 9:24</c:v>
                </c:pt>
                <c:pt idx="1443">
                  <c:v>10/30/2010 9:24</c:v>
                </c:pt>
                <c:pt idx="1444">
                  <c:v>10/30/2010 9:24</c:v>
                </c:pt>
                <c:pt idx="1445">
                  <c:v>10/30/2010 9:24</c:v>
                </c:pt>
                <c:pt idx="1446">
                  <c:v>10/30/2010 9:24</c:v>
                </c:pt>
                <c:pt idx="1447">
                  <c:v>10/30/2010 9:24</c:v>
                </c:pt>
                <c:pt idx="1448">
                  <c:v>10/30/2010 9:24</c:v>
                </c:pt>
                <c:pt idx="1449">
                  <c:v>10/30/2010 9:24</c:v>
                </c:pt>
                <c:pt idx="1450">
                  <c:v>10/30/2010 9:24</c:v>
                </c:pt>
                <c:pt idx="1451">
                  <c:v>10/30/2010 9:24</c:v>
                </c:pt>
                <c:pt idx="1452">
                  <c:v>10/30/2010 9:24</c:v>
                </c:pt>
                <c:pt idx="1453">
                  <c:v>10/30/2010 9:24</c:v>
                </c:pt>
                <c:pt idx="1454">
                  <c:v>10/30/2010 9:24</c:v>
                </c:pt>
                <c:pt idx="1455">
                  <c:v>10/30/2010 9:24</c:v>
                </c:pt>
                <c:pt idx="1456">
                  <c:v>10/30/2010 9:24</c:v>
                </c:pt>
                <c:pt idx="1457">
                  <c:v>10/30/2010 9:24</c:v>
                </c:pt>
                <c:pt idx="1458">
                  <c:v>10/30/2010 9:24</c:v>
                </c:pt>
                <c:pt idx="1459">
                  <c:v>10/30/2010 9:24</c:v>
                </c:pt>
                <c:pt idx="1460">
                  <c:v>10/30/2010 9:24</c:v>
                </c:pt>
                <c:pt idx="1461">
                  <c:v>10/30/2010 9:24</c:v>
                </c:pt>
                <c:pt idx="1462">
                  <c:v>10/30/2010 9:24</c:v>
                </c:pt>
                <c:pt idx="1463">
                  <c:v>10/30/2010 9:24</c:v>
                </c:pt>
                <c:pt idx="1464">
                  <c:v>10/30/2010 9:24</c:v>
                </c:pt>
                <c:pt idx="1465">
                  <c:v>10/30/2010 9:24</c:v>
                </c:pt>
                <c:pt idx="1466">
                  <c:v>10/30/2010 9:24</c:v>
                </c:pt>
                <c:pt idx="1467">
                  <c:v>10/30/2010 9:24</c:v>
                </c:pt>
                <c:pt idx="1468">
                  <c:v>10/30/2010 9:24</c:v>
                </c:pt>
                <c:pt idx="1469">
                  <c:v>10/30/2010 9:24</c:v>
                </c:pt>
                <c:pt idx="1470">
                  <c:v>10/30/2010 9:24</c:v>
                </c:pt>
                <c:pt idx="1471">
                  <c:v>10/30/2010 9:24</c:v>
                </c:pt>
                <c:pt idx="1472">
                  <c:v>10/30/2010 9:24</c:v>
                </c:pt>
                <c:pt idx="1473">
                  <c:v>10/30/2010 9:24</c:v>
                </c:pt>
                <c:pt idx="1474">
                  <c:v>10/30/2010 9:24</c:v>
                </c:pt>
                <c:pt idx="1475">
                  <c:v>10/30/2010 9:24</c:v>
                </c:pt>
                <c:pt idx="1476">
                  <c:v>10/30/2010 9:24</c:v>
                </c:pt>
                <c:pt idx="1477">
                  <c:v>10/30/2010 9:24</c:v>
                </c:pt>
                <c:pt idx="1478">
                  <c:v>10/30/2010 9:24</c:v>
                </c:pt>
                <c:pt idx="1479">
                  <c:v>10/30/2010 9:24</c:v>
                </c:pt>
                <c:pt idx="1480">
                  <c:v>10/30/2010 9:24</c:v>
                </c:pt>
                <c:pt idx="1481">
                  <c:v>10/30/2010 9:24</c:v>
                </c:pt>
                <c:pt idx="1482">
                  <c:v>10/30/2010 9:24</c:v>
                </c:pt>
                <c:pt idx="1483">
                  <c:v>10/30/2010 9:24</c:v>
                </c:pt>
                <c:pt idx="1484">
                  <c:v>10/30/2010 9:24</c:v>
                </c:pt>
                <c:pt idx="1485">
                  <c:v>10/30/2010 9:24</c:v>
                </c:pt>
                <c:pt idx="1486">
                  <c:v>10/30/2010 9:24</c:v>
                </c:pt>
                <c:pt idx="1487">
                  <c:v>10/30/2010 9:24</c:v>
                </c:pt>
                <c:pt idx="1488">
                  <c:v>10/30/2010 9:24</c:v>
                </c:pt>
                <c:pt idx="1489">
                  <c:v>10/30/2010 9:24</c:v>
                </c:pt>
                <c:pt idx="1490">
                  <c:v>10/30/2010 9:24</c:v>
                </c:pt>
                <c:pt idx="1491">
                  <c:v>10/30/2010 9:24</c:v>
                </c:pt>
                <c:pt idx="1492">
                  <c:v>10/30/2010 9:24</c:v>
                </c:pt>
                <c:pt idx="1493">
                  <c:v>10/30/2010 9:24</c:v>
                </c:pt>
                <c:pt idx="1494">
                  <c:v>10/30/2010 9:24</c:v>
                </c:pt>
                <c:pt idx="1495">
                  <c:v>10/30/2010 9:24</c:v>
                </c:pt>
                <c:pt idx="1496">
                  <c:v>10/30/2010 9:24</c:v>
                </c:pt>
                <c:pt idx="1497">
                  <c:v>10/30/2010 9:24</c:v>
                </c:pt>
                <c:pt idx="1498">
                  <c:v>10/30/2010 9:24</c:v>
                </c:pt>
                <c:pt idx="1499">
                  <c:v>10/30/2010 9:24</c:v>
                </c:pt>
                <c:pt idx="1500">
                  <c:v>10/30/2010 9:24</c:v>
                </c:pt>
                <c:pt idx="1501">
                  <c:v>10/30/2010 9:25</c:v>
                </c:pt>
                <c:pt idx="1502">
                  <c:v>10/30/2010 9:25</c:v>
                </c:pt>
                <c:pt idx="1503">
                  <c:v>10/30/2010 9:25</c:v>
                </c:pt>
                <c:pt idx="1504">
                  <c:v>10/30/2010 9:25</c:v>
                </c:pt>
                <c:pt idx="1505">
                  <c:v>10/30/2010 9:25</c:v>
                </c:pt>
                <c:pt idx="1506">
                  <c:v>10/30/2010 9:25</c:v>
                </c:pt>
                <c:pt idx="1507">
                  <c:v>10/30/2010 9:25</c:v>
                </c:pt>
                <c:pt idx="1508">
                  <c:v>10/30/2010 9:25</c:v>
                </c:pt>
                <c:pt idx="1509">
                  <c:v>10/30/2010 9:25</c:v>
                </c:pt>
                <c:pt idx="1510">
                  <c:v>10/30/2010 9:25</c:v>
                </c:pt>
                <c:pt idx="1511">
                  <c:v>10/30/2010 9:25</c:v>
                </c:pt>
                <c:pt idx="1512">
                  <c:v>10/30/2010 9:25</c:v>
                </c:pt>
                <c:pt idx="1513">
                  <c:v>10/30/2010 9:25</c:v>
                </c:pt>
                <c:pt idx="1514">
                  <c:v>10/30/2010 9:25</c:v>
                </c:pt>
                <c:pt idx="1515">
                  <c:v>10/30/2010 9:25</c:v>
                </c:pt>
                <c:pt idx="1516">
                  <c:v>10/30/2010 9:25</c:v>
                </c:pt>
                <c:pt idx="1517">
                  <c:v>10/30/2010 9:25</c:v>
                </c:pt>
                <c:pt idx="1518">
                  <c:v>10/30/2010 9:25</c:v>
                </c:pt>
                <c:pt idx="1519">
                  <c:v>10/30/2010 9:25</c:v>
                </c:pt>
                <c:pt idx="1520">
                  <c:v>10/30/2010 9:25</c:v>
                </c:pt>
                <c:pt idx="1521">
                  <c:v>10/30/2010 9:25</c:v>
                </c:pt>
                <c:pt idx="1522">
                  <c:v>10/30/2010 9:25</c:v>
                </c:pt>
                <c:pt idx="1523">
                  <c:v>10/30/2010 9:25</c:v>
                </c:pt>
                <c:pt idx="1524">
                  <c:v>10/30/2010 9:25</c:v>
                </c:pt>
                <c:pt idx="1525">
                  <c:v>10/30/2010 9:25</c:v>
                </c:pt>
                <c:pt idx="1526">
                  <c:v>10/30/2010 9:25</c:v>
                </c:pt>
                <c:pt idx="1527">
                  <c:v>10/30/2010 9:25</c:v>
                </c:pt>
                <c:pt idx="1528">
                  <c:v>10/30/2010 9:25</c:v>
                </c:pt>
                <c:pt idx="1529">
                  <c:v>10/30/2010 9:25</c:v>
                </c:pt>
                <c:pt idx="1530">
                  <c:v>10/30/2010 9:25</c:v>
                </c:pt>
                <c:pt idx="1531">
                  <c:v>10/30/2010 9:25</c:v>
                </c:pt>
                <c:pt idx="1532">
                  <c:v>10/30/2010 9:25</c:v>
                </c:pt>
                <c:pt idx="1533">
                  <c:v>10/30/2010 9:25</c:v>
                </c:pt>
                <c:pt idx="1534">
                  <c:v>10/30/2010 9:25</c:v>
                </c:pt>
                <c:pt idx="1535">
                  <c:v>10/30/2010 9:25</c:v>
                </c:pt>
                <c:pt idx="1536">
                  <c:v>10/30/2010 9:25</c:v>
                </c:pt>
                <c:pt idx="1537">
                  <c:v>10/30/2010 9:25</c:v>
                </c:pt>
                <c:pt idx="1538">
                  <c:v>10/30/2010 9:25</c:v>
                </c:pt>
                <c:pt idx="1539">
                  <c:v>10/30/2010 9:25</c:v>
                </c:pt>
                <c:pt idx="1540">
                  <c:v>10/30/2010 9:25</c:v>
                </c:pt>
                <c:pt idx="1541">
                  <c:v>10/30/2010 9:25</c:v>
                </c:pt>
                <c:pt idx="1542">
                  <c:v>10/30/2010 9:25</c:v>
                </c:pt>
                <c:pt idx="1543">
                  <c:v>10/30/2010 9:25</c:v>
                </c:pt>
                <c:pt idx="1544">
                  <c:v>10/30/2010 9:25</c:v>
                </c:pt>
                <c:pt idx="1545">
                  <c:v>10/30/2010 9:25</c:v>
                </c:pt>
                <c:pt idx="1546">
                  <c:v>10/30/2010 9:25</c:v>
                </c:pt>
                <c:pt idx="1547">
                  <c:v>10/30/2010 9:25</c:v>
                </c:pt>
                <c:pt idx="1548">
                  <c:v>10/30/2010 9:25</c:v>
                </c:pt>
                <c:pt idx="1549">
                  <c:v>10/30/2010 9:25</c:v>
                </c:pt>
                <c:pt idx="1550">
                  <c:v>10/30/2010 9:25</c:v>
                </c:pt>
                <c:pt idx="1551">
                  <c:v>10/30/2010 9:25</c:v>
                </c:pt>
                <c:pt idx="1552">
                  <c:v>10/30/2010 9:25</c:v>
                </c:pt>
                <c:pt idx="1553">
                  <c:v>10/30/2010 9:25</c:v>
                </c:pt>
                <c:pt idx="1554">
                  <c:v>10/30/2010 9:25</c:v>
                </c:pt>
                <c:pt idx="1555">
                  <c:v>10/30/2010 9:25</c:v>
                </c:pt>
                <c:pt idx="1556">
                  <c:v>10/30/2010 9:25</c:v>
                </c:pt>
                <c:pt idx="1557">
                  <c:v>10/30/2010 9:25</c:v>
                </c:pt>
                <c:pt idx="1558">
                  <c:v>10/30/2010 9:25</c:v>
                </c:pt>
                <c:pt idx="1559">
                  <c:v>10/30/2010 9:25</c:v>
                </c:pt>
                <c:pt idx="1560">
                  <c:v>10/30/2010 9:25</c:v>
                </c:pt>
                <c:pt idx="1561">
                  <c:v>10/30/2010 9:26</c:v>
                </c:pt>
                <c:pt idx="1562">
                  <c:v>10/30/2010 9:26</c:v>
                </c:pt>
                <c:pt idx="1563">
                  <c:v>10/30/2010 9:26</c:v>
                </c:pt>
                <c:pt idx="1564">
                  <c:v>10/30/2010 9:26</c:v>
                </c:pt>
                <c:pt idx="1565">
                  <c:v>10/30/2010 9:26</c:v>
                </c:pt>
                <c:pt idx="1566">
                  <c:v>10/30/2010 9:26</c:v>
                </c:pt>
                <c:pt idx="1567">
                  <c:v>10/30/2010 9:26</c:v>
                </c:pt>
                <c:pt idx="1568">
                  <c:v>10/30/2010 9:26</c:v>
                </c:pt>
                <c:pt idx="1569">
                  <c:v>10/30/2010 9:26</c:v>
                </c:pt>
                <c:pt idx="1570">
                  <c:v>10/30/2010 9:26</c:v>
                </c:pt>
                <c:pt idx="1571">
                  <c:v>10/30/2010 9:26</c:v>
                </c:pt>
                <c:pt idx="1572">
                  <c:v>10/30/2010 9:26</c:v>
                </c:pt>
                <c:pt idx="1573">
                  <c:v>10/30/2010 9:26</c:v>
                </c:pt>
                <c:pt idx="1574">
                  <c:v>10/30/2010 9:26</c:v>
                </c:pt>
                <c:pt idx="1575">
                  <c:v>10/30/2010 9:26</c:v>
                </c:pt>
                <c:pt idx="1576">
                  <c:v>10/30/2010 9:26</c:v>
                </c:pt>
                <c:pt idx="1577">
                  <c:v>10/30/2010 9:26</c:v>
                </c:pt>
                <c:pt idx="1578">
                  <c:v>10/30/2010 9:26</c:v>
                </c:pt>
                <c:pt idx="1579">
                  <c:v>10/30/2010 9:26</c:v>
                </c:pt>
                <c:pt idx="1580">
                  <c:v>10/30/2010 9:26</c:v>
                </c:pt>
                <c:pt idx="1581">
                  <c:v>10/30/2010 9:26</c:v>
                </c:pt>
                <c:pt idx="1582">
                  <c:v>10/30/2010 9:26</c:v>
                </c:pt>
                <c:pt idx="1583">
                  <c:v>10/30/2010 9:26</c:v>
                </c:pt>
                <c:pt idx="1584">
                  <c:v>10/30/2010 9:26</c:v>
                </c:pt>
                <c:pt idx="1585">
                  <c:v>10/30/2010 9:26</c:v>
                </c:pt>
                <c:pt idx="1586">
                  <c:v>10/30/2010 9:26</c:v>
                </c:pt>
                <c:pt idx="1587">
                  <c:v>10/30/2010 9:26</c:v>
                </c:pt>
                <c:pt idx="1588">
                  <c:v>10/30/2010 9:26</c:v>
                </c:pt>
                <c:pt idx="1589">
                  <c:v>10/30/2010 9:26</c:v>
                </c:pt>
                <c:pt idx="1590">
                  <c:v>10/30/2010 9:26</c:v>
                </c:pt>
                <c:pt idx="1591">
                  <c:v>10/30/2010 9:26</c:v>
                </c:pt>
                <c:pt idx="1592">
                  <c:v>10/30/2010 9:26</c:v>
                </c:pt>
                <c:pt idx="1593">
                  <c:v>10/30/2010 9:26</c:v>
                </c:pt>
                <c:pt idx="1594">
                  <c:v>10/30/2010 9:26</c:v>
                </c:pt>
                <c:pt idx="1595">
                  <c:v>10/30/2010 9:26</c:v>
                </c:pt>
                <c:pt idx="1596">
                  <c:v>10/30/2010 9:26</c:v>
                </c:pt>
                <c:pt idx="1597">
                  <c:v>10/30/2010 9:26</c:v>
                </c:pt>
                <c:pt idx="1598">
                  <c:v>10/30/2010 9:26</c:v>
                </c:pt>
                <c:pt idx="1599">
                  <c:v>10/30/2010 9:26</c:v>
                </c:pt>
                <c:pt idx="1600">
                  <c:v>10/30/2010 9:26</c:v>
                </c:pt>
                <c:pt idx="1601">
                  <c:v>10/30/2010 9:26</c:v>
                </c:pt>
                <c:pt idx="1602">
                  <c:v>10/30/2010 9:26</c:v>
                </c:pt>
                <c:pt idx="1603">
                  <c:v>10/30/2010 9:26</c:v>
                </c:pt>
                <c:pt idx="1604">
                  <c:v>10/30/2010 9:26</c:v>
                </c:pt>
                <c:pt idx="1605">
                  <c:v>10/30/2010 9:26</c:v>
                </c:pt>
                <c:pt idx="1606">
                  <c:v>10/30/2010 9:26</c:v>
                </c:pt>
                <c:pt idx="1607">
                  <c:v>10/30/2010 9:26</c:v>
                </c:pt>
                <c:pt idx="1608">
                  <c:v>10/30/2010 9:26</c:v>
                </c:pt>
                <c:pt idx="1609">
                  <c:v>10/30/2010 9:26</c:v>
                </c:pt>
                <c:pt idx="1610">
                  <c:v>10/30/2010 9:26</c:v>
                </c:pt>
                <c:pt idx="1611">
                  <c:v>10/30/2010 9:26</c:v>
                </c:pt>
                <c:pt idx="1612">
                  <c:v>10/30/2010 9:26</c:v>
                </c:pt>
                <c:pt idx="1613">
                  <c:v>10/30/2010 9:26</c:v>
                </c:pt>
                <c:pt idx="1614">
                  <c:v>10/30/2010 9:26</c:v>
                </c:pt>
                <c:pt idx="1615">
                  <c:v>10/30/2010 9:26</c:v>
                </c:pt>
                <c:pt idx="1616">
                  <c:v>10/30/2010 9:26</c:v>
                </c:pt>
                <c:pt idx="1617">
                  <c:v>10/30/2010 9:26</c:v>
                </c:pt>
                <c:pt idx="1618">
                  <c:v>10/30/2010 9:26</c:v>
                </c:pt>
                <c:pt idx="1619">
                  <c:v>10/30/2010 9:26</c:v>
                </c:pt>
                <c:pt idx="1620">
                  <c:v>10/30/2010 9:26</c:v>
                </c:pt>
                <c:pt idx="1621">
                  <c:v>10/30/2010 9:27</c:v>
                </c:pt>
                <c:pt idx="1622">
                  <c:v>10/30/2010 9:27</c:v>
                </c:pt>
                <c:pt idx="1623">
                  <c:v>10/30/2010 9:27</c:v>
                </c:pt>
                <c:pt idx="1624">
                  <c:v>10/30/2010 9:27</c:v>
                </c:pt>
                <c:pt idx="1625">
                  <c:v>10/30/2010 9:27</c:v>
                </c:pt>
                <c:pt idx="1626">
                  <c:v>10/30/2010 9:27</c:v>
                </c:pt>
                <c:pt idx="1627">
                  <c:v>10/30/2010 9:27</c:v>
                </c:pt>
                <c:pt idx="1628">
                  <c:v>10/30/2010 9:27</c:v>
                </c:pt>
                <c:pt idx="1629">
                  <c:v>10/30/2010 9:27</c:v>
                </c:pt>
                <c:pt idx="1630">
                  <c:v>10/30/2010 9:27</c:v>
                </c:pt>
                <c:pt idx="1631">
                  <c:v>10/30/2010 9:27</c:v>
                </c:pt>
                <c:pt idx="1632">
                  <c:v>10/30/2010 9:27</c:v>
                </c:pt>
                <c:pt idx="1633">
                  <c:v>10/30/2010 9:27</c:v>
                </c:pt>
                <c:pt idx="1634">
                  <c:v>10/30/2010 9:27</c:v>
                </c:pt>
                <c:pt idx="1635">
                  <c:v>10/30/2010 9:27</c:v>
                </c:pt>
                <c:pt idx="1636">
                  <c:v>10/30/2010 9:27</c:v>
                </c:pt>
                <c:pt idx="1637">
                  <c:v>10/30/2010 9:27</c:v>
                </c:pt>
                <c:pt idx="1638">
                  <c:v>10/30/2010 9:27</c:v>
                </c:pt>
                <c:pt idx="1639">
                  <c:v>10/30/2010 9:27</c:v>
                </c:pt>
                <c:pt idx="1640">
                  <c:v>10/30/2010 9:27</c:v>
                </c:pt>
                <c:pt idx="1641">
                  <c:v>10/30/2010 9:27</c:v>
                </c:pt>
                <c:pt idx="1642">
                  <c:v>10/30/2010 9:27</c:v>
                </c:pt>
                <c:pt idx="1643">
                  <c:v>10/30/2010 9:27</c:v>
                </c:pt>
                <c:pt idx="1644">
                  <c:v>10/30/2010 9:27</c:v>
                </c:pt>
                <c:pt idx="1645">
                  <c:v>10/30/2010 9:27</c:v>
                </c:pt>
                <c:pt idx="1646">
                  <c:v>10/30/2010 9:27</c:v>
                </c:pt>
                <c:pt idx="1647">
                  <c:v>10/30/2010 9:27</c:v>
                </c:pt>
                <c:pt idx="1648">
                  <c:v>10/30/2010 9:27</c:v>
                </c:pt>
                <c:pt idx="1649">
                  <c:v>10/30/2010 9:27</c:v>
                </c:pt>
                <c:pt idx="1650">
                  <c:v>10/30/2010 9:27</c:v>
                </c:pt>
                <c:pt idx="1651">
                  <c:v>10/30/2010 9:27</c:v>
                </c:pt>
                <c:pt idx="1652">
                  <c:v>10/30/2010 9:27</c:v>
                </c:pt>
                <c:pt idx="1653">
                  <c:v>10/30/2010 9:27</c:v>
                </c:pt>
                <c:pt idx="1654">
                  <c:v>10/30/2010 9:27</c:v>
                </c:pt>
                <c:pt idx="1655">
                  <c:v>10/30/2010 9:27</c:v>
                </c:pt>
                <c:pt idx="1656">
                  <c:v>10/30/2010 9:27</c:v>
                </c:pt>
                <c:pt idx="1657">
                  <c:v>10/30/2010 9:27</c:v>
                </c:pt>
                <c:pt idx="1658">
                  <c:v>10/30/2010 9:27</c:v>
                </c:pt>
                <c:pt idx="1659">
                  <c:v>10/30/2010 9:27</c:v>
                </c:pt>
                <c:pt idx="1660">
                  <c:v>10/30/2010 9:27</c:v>
                </c:pt>
                <c:pt idx="1661">
                  <c:v>10/30/2010 9:27</c:v>
                </c:pt>
                <c:pt idx="1662">
                  <c:v>10/30/2010 9:27</c:v>
                </c:pt>
                <c:pt idx="1663">
                  <c:v>10/30/2010 9:27</c:v>
                </c:pt>
                <c:pt idx="1664">
                  <c:v>10/30/2010 9:27</c:v>
                </c:pt>
                <c:pt idx="1665">
                  <c:v>10/30/2010 9:27</c:v>
                </c:pt>
                <c:pt idx="1666">
                  <c:v>10/30/2010 9:27</c:v>
                </c:pt>
                <c:pt idx="1667">
                  <c:v>10/30/2010 9:27</c:v>
                </c:pt>
                <c:pt idx="1668">
                  <c:v>10/30/2010 9:27</c:v>
                </c:pt>
                <c:pt idx="1669">
                  <c:v>10/30/2010 9:27</c:v>
                </c:pt>
                <c:pt idx="1670">
                  <c:v>10/30/2010 9:27</c:v>
                </c:pt>
                <c:pt idx="1671">
                  <c:v>10/30/2010 9:27</c:v>
                </c:pt>
                <c:pt idx="1672">
                  <c:v>10/30/2010 9:27</c:v>
                </c:pt>
                <c:pt idx="1673">
                  <c:v>10/30/2010 9:27</c:v>
                </c:pt>
                <c:pt idx="1674">
                  <c:v>10/30/2010 9:27</c:v>
                </c:pt>
                <c:pt idx="1675">
                  <c:v>10/30/2010 9:27</c:v>
                </c:pt>
                <c:pt idx="1676">
                  <c:v>10/30/2010 9:27</c:v>
                </c:pt>
                <c:pt idx="1677">
                  <c:v>10/30/2010 9:27</c:v>
                </c:pt>
                <c:pt idx="1678">
                  <c:v>10/30/2010 9:27</c:v>
                </c:pt>
                <c:pt idx="1679">
                  <c:v>10/30/2010 9:27</c:v>
                </c:pt>
                <c:pt idx="1680">
                  <c:v>10/30/2010 9:27</c:v>
                </c:pt>
                <c:pt idx="1681">
                  <c:v>10/30/2010 9:28</c:v>
                </c:pt>
                <c:pt idx="1682">
                  <c:v>10/30/2010 9:28</c:v>
                </c:pt>
                <c:pt idx="1683">
                  <c:v>10/30/2010 9:28</c:v>
                </c:pt>
                <c:pt idx="1684">
                  <c:v>10/30/2010 9:28</c:v>
                </c:pt>
                <c:pt idx="1685">
                  <c:v>10/30/2010 9:28</c:v>
                </c:pt>
                <c:pt idx="1686">
                  <c:v>10/30/2010 9:28</c:v>
                </c:pt>
                <c:pt idx="1687">
                  <c:v>10/30/2010 9:28</c:v>
                </c:pt>
                <c:pt idx="1688">
                  <c:v>10/30/2010 9:28</c:v>
                </c:pt>
                <c:pt idx="1689">
                  <c:v>10/30/2010 9:28</c:v>
                </c:pt>
                <c:pt idx="1690">
                  <c:v>10/30/2010 9:28</c:v>
                </c:pt>
                <c:pt idx="1691">
                  <c:v>10/30/2010 9:28</c:v>
                </c:pt>
                <c:pt idx="1692">
                  <c:v>10/30/2010 9:28</c:v>
                </c:pt>
                <c:pt idx="1693">
                  <c:v>10/30/2010 9:28</c:v>
                </c:pt>
                <c:pt idx="1694">
                  <c:v>10/30/2010 9:28</c:v>
                </c:pt>
                <c:pt idx="1695">
                  <c:v>10/30/2010 9:28</c:v>
                </c:pt>
                <c:pt idx="1696">
                  <c:v>10/30/2010 9:28</c:v>
                </c:pt>
                <c:pt idx="1697">
                  <c:v>10/30/2010 9:28</c:v>
                </c:pt>
                <c:pt idx="1698">
                  <c:v>10/30/2010 9:28</c:v>
                </c:pt>
                <c:pt idx="1699">
                  <c:v>10/30/2010 9:28</c:v>
                </c:pt>
                <c:pt idx="1700">
                  <c:v>10/30/2010 9:28</c:v>
                </c:pt>
                <c:pt idx="1701">
                  <c:v>10/30/2010 9:28</c:v>
                </c:pt>
                <c:pt idx="1702">
                  <c:v>10/30/2010 9:28</c:v>
                </c:pt>
                <c:pt idx="1703">
                  <c:v>10/30/2010 9:28</c:v>
                </c:pt>
                <c:pt idx="1704">
                  <c:v>10/30/2010 9:28</c:v>
                </c:pt>
                <c:pt idx="1705">
                  <c:v>10/30/2010 9:28</c:v>
                </c:pt>
                <c:pt idx="1706">
                  <c:v>10/30/2010 9:28</c:v>
                </c:pt>
                <c:pt idx="1707">
                  <c:v>10/30/2010 9:28</c:v>
                </c:pt>
                <c:pt idx="1708">
                  <c:v>10/30/2010 9:28</c:v>
                </c:pt>
                <c:pt idx="1709">
                  <c:v>10/30/2010 9:28</c:v>
                </c:pt>
                <c:pt idx="1710">
                  <c:v>10/30/2010 9:28</c:v>
                </c:pt>
                <c:pt idx="1711">
                  <c:v>10/30/2010 9:28</c:v>
                </c:pt>
                <c:pt idx="1712">
                  <c:v>10/30/2010 9:28</c:v>
                </c:pt>
                <c:pt idx="1713">
                  <c:v>10/30/2010 9:28</c:v>
                </c:pt>
                <c:pt idx="1714">
                  <c:v>10/30/2010 9:28</c:v>
                </c:pt>
                <c:pt idx="1715">
                  <c:v>10/30/2010 9:28</c:v>
                </c:pt>
                <c:pt idx="1716">
                  <c:v>10/30/2010 9:28</c:v>
                </c:pt>
                <c:pt idx="1717">
                  <c:v>10/30/2010 9:28</c:v>
                </c:pt>
                <c:pt idx="1718">
                  <c:v>10/30/2010 9:28</c:v>
                </c:pt>
                <c:pt idx="1719">
                  <c:v>10/30/2010 9:28</c:v>
                </c:pt>
                <c:pt idx="1720">
                  <c:v>10/30/2010 9:28</c:v>
                </c:pt>
                <c:pt idx="1721">
                  <c:v>10/30/2010 9:28</c:v>
                </c:pt>
                <c:pt idx="1722">
                  <c:v>10/30/2010 9:28</c:v>
                </c:pt>
                <c:pt idx="1723">
                  <c:v>10/30/2010 9:28</c:v>
                </c:pt>
                <c:pt idx="1724">
                  <c:v>10/30/2010 9:28</c:v>
                </c:pt>
                <c:pt idx="1725">
                  <c:v>10/30/2010 9:28</c:v>
                </c:pt>
                <c:pt idx="1726">
                  <c:v>10/30/2010 9:28</c:v>
                </c:pt>
                <c:pt idx="1727">
                  <c:v>10/30/2010 9:28</c:v>
                </c:pt>
                <c:pt idx="1728">
                  <c:v>10/30/2010 9:28</c:v>
                </c:pt>
                <c:pt idx="1729">
                  <c:v>10/30/2010 9:28</c:v>
                </c:pt>
                <c:pt idx="1730">
                  <c:v>10/30/2010 9:28</c:v>
                </c:pt>
                <c:pt idx="1731">
                  <c:v>10/30/2010 9:28</c:v>
                </c:pt>
                <c:pt idx="1732">
                  <c:v>10/30/2010 9:28</c:v>
                </c:pt>
                <c:pt idx="1733">
                  <c:v>10/30/2010 9:28</c:v>
                </c:pt>
                <c:pt idx="1734">
                  <c:v>10/30/2010 9:28</c:v>
                </c:pt>
                <c:pt idx="1735">
                  <c:v>10/30/2010 9:28</c:v>
                </c:pt>
                <c:pt idx="1736">
                  <c:v>10/30/2010 9:28</c:v>
                </c:pt>
                <c:pt idx="1737">
                  <c:v>10/30/2010 9:28</c:v>
                </c:pt>
                <c:pt idx="1738">
                  <c:v>10/30/2010 9:28</c:v>
                </c:pt>
                <c:pt idx="1739">
                  <c:v>10/30/2010 9:28</c:v>
                </c:pt>
                <c:pt idx="1740">
                  <c:v>10/30/2010 9:28</c:v>
                </c:pt>
                <c:pt idx="1741">
                  <c:v>10/30/2010 9:29</c:v>
                </c:pt>
                <c:pt idx="1742">
                  <c:v>10/30/2010 9:29</c:v>
                </c:pt>
                <c:pt idx="1743">
                  <c:v>10/30/2010 9:29</c:v>
                </c:pt>
                <c:pt idx="1744">
                  <c:v>10/30/2010 9:29</c:v>
                </c:pt>
                <c:pt idx="1745">
                  <c:v>10/30/2010 9:29</c:v>
                </c:pt>
                <c:pt idx="1746">
                  <c:v>10/30/2010 9:29</c:v>
                </c:pt>
                <c:pt idx="1747">
                  <c:v>10/30/2010 9:29</c:v>
                </c:pt>
                <c:pt idx="1748">
                  <c:v>10/30/2010 9:29</c:v>
                </c:pt>
                <c:pt idx="1749">
                  <c:v>10/30/2010 9:29</c:v>
                </c:pt>
                <c:pt idx="1750">
                  <c:v>10/30/2010 9:29</c:v>
                </c:pt>
                <c:pt idx="1751">
                  <c:v>10/30/2010 9:29</c:v>
                </c:pt>
                <c:pt idx="1752">
                  <c:v>10/30/2010 9:29</c:v>
                </c:pt>
                <c:pt idx="1753">
                  <c:v>10/30/2010 9:29</c:v>
                </c:pt>
                <c:pt idx="1754">
                  <c:v>10/30/2010 9:29</c:v>
                </c:pt>
                <c:pt idx="1755">
                  <c:v>10/30/2010 9:29</c:v>
                </c:pt>
                <c:pt idx="1756">
                  <c:v>10/30/2010 9:29</c:v>
                </c:pt>
                <c:pt idx="1757">
                  <c:v>10/30/2010 9:29</c:v>
                </c:pt>
                <c:pt idx="1758">
                  <c:v>10/30/2010 9:29</c:v>
                </c:pt>
                <c:pt idx="1759">
                  <c:v>10/30/2010 9:29</c:v>
                </c:pt>
                <c:pt idx="1760">
                  <c:v>10/30/2010 9:29</c:v>
                </c:pt>
                <c:pt idx="1761">
                  <c:v>10/30/2010 9:29</c:v>
                </c:pt>
                <c:pt idx="1762">
                  <c:v>10/30/2010 9:29</c:v>
                </c:pt>
                <c:pt idx="1763">
                  <c:v>10/30/2010 9:29</c:v>
                </c:pt>
                <c:pt idx="1764">
                  <c:v>10/30/2010 9:29</c:v>
                </c:pt>
                <c:pt idx="1765">
                  <c:v>10/30/2010 9:29</c:v>
                </c:pt>
                <c:pt idx="1766">
                  <c:v>10/30/2010 9:29</c:v>
                </c:pt>
                <c:pt idx="1767">
                  <c:v>10/30/2010 9:29</c:v>
                </c:pt>
                <c:pt idx="1768">
                  <c:v>10/30/2010 9:29</c:v>
                </c:pt>
                <c:pt idx="1769">
                  <c:v>10/30/2010 9:29</c:v>
                </c:pt>
                <c:pt idx="1770">
                  <c:v>10/30/2010 9:29</c:v>
                </c:pt>
                <c:pt idx="1771">
                  <c:v>10/30/2010 9:29</c:v>
                </c:pt>
                <c:pt idx="1772">
                  <c:v>10/30/2010 9:29</c:v>
                </c:pt>
                <c:pt idx="1773">
                  <c:v>10/30/2010 9:29</c:v>
                </c:pt>
                <c:pt idx="1774">
                  <c:v>10/30/2010 9:29</c:v>
                </c:pt>
                <c:pt idx="1775">
                  <c:v>10/30/2010 9:29</c:v>
                </c:pt>
                <c:pt idx="1776">
                  <c:v>10/30/2010 9:29</c:v>
                </c:pt>
                <c:pt idx="1777">
                  <c:v>10/30/2010 9:29</c:v>
                </c:pt>
                <c:pt idx="1778">
                  <c:v>10/30/2010 9:29</c:v>
                </c:pt>
                <c:pt idx="1779">
                  <c:v>10/30/2010 9:29</c:v>
                </c:pt>
                <c:pt idx="1780">
                  <c:v>10/30/2010 9:29</c:v>
                </c:pt>
                <c:pt idx="1781">
                  <c:v>10/30/2010 9:29</c:v>
                </c:pt>
                <c:pt idx="1782">
                  <c:v>10/30/2010 9:29</c:v>
                </c:pt>
                <c:pt idx="1783">
                  <c:v>10/30/2010 9:29</c:v>
                </c:pt>
                <c:pt idx="1784">
                  <c:v>10/30/2010 9:29</c:v>
                </c:pt>
                <c:pt idx="1785">
                  <c:v>10/30/2010 9:29</c:v>
                </c:pt>
                <c:pt idx="1786">
                  <c:v>10/30/2010 9:29</c:v>
                </c:pt>
                <c:pt idx="1787">
                  <c:v>10/30/2010 9:29</c:v>
                </c:pt>
                <c:pt idx="1788">
                  <c:v>10/30/2010 9:29</c:v>
                </c:pt>
                <c:pt idx="1789">
                  <c:v>10/30/2010 9:29</c:v>
                </c:pt>
                <c:pt idx="1790">
                  <c:v>10/30/2010 9:29</c:v>
                </c:pt>
                <c:pt idx="1791">
                  <c:v>10/30/2010 9:29</c:v>
                </c:pt>
                <c:pt idx="1792">
                  <c:v>10/30/2010 9:29</c:v>
                </c:pt>
                <c:pt idx="1793">
                  <c:v>10/30/2010 9:29</c:v>
                </c:pt>
                <c:pt idx="1794">
                  <c:v>10/30/2010 9:29</c:v>
                </c:pt>
                <c:pt idx="1795">
                  <c:v>10/30/2010 9:29</c:v>
                </c:pt>
                <c:pt idx="1796">
                  <c:v>10/30/2010 9:29</c:v>
                </c:pt>
                <c:pt idx="1797">
                  <c:v>10/30/2010 9:29</c:v>
                </c:pt>
                <c:pt idx="1798">
                  <c:v>10/30/2010 9:29</c:v>
                </c:pt>
                <c:pt idx="1799">
                  <c:v>10/30/2010 9:29</c:v>
                </c:pt>
                <c:pt idx="1800">
                  <c:v>10/30/2010 9:29</c:v>
                </c:pt>
                <c:pt idx="1801">
                  <c:v>10/30/2010 9:30</c:v>
                </c:pt>
                <c:pt idx="1802">
                  <c:v>10/30/2010 9:30</c:v>
                </c:pt>
                <c:pt idx="1803">
                  <c:v>10/30/2010 9:30</c:v>
                </c:pt>
                <c:pt idx="1804">
                  <c:v>10/30/2010 9:30</c:v>
                </c:pt>
                <c:pt idx="1805">
                  <c:v>10/30/2010 9:30</c:v>
                </c:pt>
                <c:pt idx="1806">
                  <c:v>10/30/2010 9:30</c:v>
                </c:pt>
                <c:pt idx="1807">
                  <c:v>10/30/2010 9:30</c:v>
                </c:pt>
                <c:pt idx="1808">
                  <c:v>10/30/2010 9:30</c:v>
                </c:pt>
                <c:pt idx="1809">
                  <c:v>10/30/2010 9:30</c:v>
                </c:pt>
                <c:pt idx="1810">
                  <c:v>10/30/2010 9:30</c:v>
                </c:pt>
                <c:pt idx="1811">
                  <c:v>10/30/2010 9:30</c:v>
                </c:pt>
                <c:pt idx="1812">
                  <c:v>10/30/2010 9:30</c:v>
                </c:pt>
                <c:pt idx="1813">
                  <c:v>10/30/2010 9:30</c:v>
                </c:pt>
                <c:pt idx="1814">
                  <c:v>10/30/2010 9:30</c:v>
                </c:pt>
                <c:pt idx="1815">
                  <c:v>10/30/2010 9:30</c:v>
                </c:pt>
                <c:pt idx="1816">
                  <c:v>10/30/2010 9:30</c:v>
                </c:pt>
                <c:pt idx="1817">
                  <c:v>10/30/2010 9:30</c:v>
                </c:pt>
                <c:pt idx="1818">
                  <c:v>10/30/2010 9:30</c:v>
                </c:pt>
                <c:pt idx="1819">
                  <c:v>10/30/2010 9:30</c:v>
                </c:pt>
                <c:pt idx="1820">
                  <c:v>10/30/2010 9:30</c:v>
                </c:pt>
                <c:pt idx="1821">
                  <c:v>10/30/2010 9:30</c:v>
                </c:pt>
                <c:pt idx="1822">
                  <c:v>10/30/2010 9:30</c:v>
                </c:pt>
                <c:pt idx="1823">
                  <c:v>10/30/2010 9:30</c:v>
                </c:pt>
                <c:pt idx="1824">
                  <c:v>10/30/2010 9:30</c:v>
                </c:pt>
                <c:pt idx="1825">
                  <c:v>10/30/2010 9:30</c:v>
                </c:pt>
                <c:pt idx="1826">
                  <c:v>10/30/2010 9:30</c:v>
                </c:pt>
                <c:pt idx="1827">
                  <c:v>10/30/2010 9:30</c:v>
                </c:pt>
                <c:pt idx="1828">
                  <c:v>10/30/2010 9:30</c:v>
                </c:pt>
                <c:pt idx="1829">
                  <c:v>10/30/2010 9:30</c:v>
                </c:pt>
                <c:pt idx="1830">
                  <c:v>10/30/2010 9:30</c:v>
                </c:pt>
                <c:pt idx="1831">
                  <c:v>10/30/2010 9:30</c:v>
                </c:pt>
                <c:pt idx="1832">
                  <c:v>10/30/2010 9:30</c:v>
                </c:pt>
                <c:pt idx="1833">
                  <c:v>10/30/2010 9:30</c:v>
                </c:pt>
                <c:pt idx="1834">
                  <c:v>10/30/2010 9:30</c:v>
                </c:pt>
                <c:pt idx="1835">
                  <c:v>10/30/2010 9:30</c:v>
                </c:pt>
                <c:pt idx="1836">
                  <c:v>10/30/2010 9:30</c:v>
                </c:pt>
                <c:pt idx="1837">
                  <c:v>10/30/2010 9:30</c:v>
                </c:pt>
                <c:pt idx="1838">
                  <c:v>10/30/2010 9:30</c:v>
                </c:pt>
                <c:pt idx="1839">
                  <c:v>10/30/2010 9:30</c:v>
                </c:pt>
                <c:pt idx="1840">
                  <c:v>10/30/2010 9:30</c:v>
                </c:pt>
                <c:pt idx="1841">
                  <c:v>10/30/2010 9:30</c:v>
                </c:pt>
                <c:pt idx="1842">
                  <c:v>10/30/2010 9:30</c:v>
                </c:pt>
                <c:pt idx="1843">
                  <c:v>10/30/2010 9:30</c:v>
                </c:pt>
                <c:pt idx="1844">
                  <c:v>10/30/2010 9:30</c:v>
                </c:pt>
                <c:pt idx="1845">
                  <c:v>10/30/2010 9:30</c:v>
                </c:pt>
                <c:pt idx="1846">
                  <c:v>10/30/2010 9:30</c:v>
                </c:pt>
                <c:pt idx="1847">
                  <c:v>10/30/2010 9:30</c:v>
                </c:pt>
                <c:pt idx="1848">
                  <c:v>10/30/2010 9:30</c:v>
                </c:pt>
                <c:pt idx="1849">
                  <c:v>10/30/2010 9:30</c:v>
                </c:pt>
                <c:pt idx="1850">
                  <c:v>10/30/2010 9:30</c:v>
                </c:pt>
                <c:pt idx="1851">
                  <c:v>10/30/2010 9:30</c:v>
                </c:pt>
                <c:pt idx="1852">
                  <c:v>10/30/2010 9:30</c:v>
                </c:pt>
                <c:pt idx="1853">
                  <c:v>10/30/2010 9:30</c:v>
                </c:pt>
                <c:pt idx="1854">
                  <c:v>10/30/2010 9:30</c:v>
                </c:pt>
                <c:pt idx="1855">
                  <c:v>10/30/2010 9:30</c:v>
                </c:pt>
                <c:pt idx="1856">
                  <c:v>10/30/2010 9:30</c:v>
                </c:pt>
                <c:pt idx="1857">
                  <c:v>10/30/2010 9:30</c:v>
                </c:pt>
                <c:pt idx="1858">
                  <c:v>10/30/2010 9:30</c:v>
                </c:pt>
                <c:pt idx="1859">
                  <c:v>10/30/2010 9:30</c:v>
                </c:pt>
                <c:pt idx="1860">
                  <c:v>10/30/2010 9:30</c:v>
                </c:pt>
                <c:pt idx="1861">
                  <c:v>10/30/2010 9:31</c:v>
                </c:pt>
                <c:pt idx="1862">
                  <c:v>10/30/2010 9:31</c:v>
                </c:pt>
                <c:pt idx="1863">
                  <c:v>10/30/2010 9:31</c:v>
                </c:pt>
                <c:pt idx="1864">
                  <c:v>10/30/2010 9:31</c:v>
                </c:pt>
                <c:pt idx="1865">
                  <c:v>10/30/2010 9:31</c:v>
                </c:pt>
                <c:pt idx="1866">
                  <c:v>10/30/2010 9:31</c:v>
                </c:pt>
                <c:pt idx="1867">
                  <c:v>10/30/2010 9:31</c:v>
                </c:pt>
                <c:pt idx="1868">
                  <c:v>10/30/2010 9:31</c:v>
                </c:pt>
                <c:pt idx="1869">
                  <c:v>10/30/2010 9:31</c:v>
                </c:pt>
                <c:pt idx="1870">
                  <c:v>10/30/2010 9:31</c:v>
                </c:pt>
                <c:pt idx="1871">
                  <c:v>10/30/2010 9:31</c:v>
                </c:pt>
                <c:pt idx="1872">
                  <c:v>10/30/2010 9:31</c:v>
                </c:pt>
                <c:pt idx="1873">
                  <c:v>10/30/2010 9:31</c:v>
                </c:pt>
                <c:pt idx="1874">
                  <c:v>10/30/2010 9:31</c:v>
                </c:pt>
                <c:pt idx="1875">
                  <c:v>10/30/2010 9:31</c:v>
                </c:pt>
                <c:pt idx="1876">
                  <c:v>10/30/2010 9:31</c:v>
                </c:pt>
                <c:pt idx="1877">
                  <c:v>10/30/2010 9:31</c:v>
                </c:pt>
                <c:pt idx="1878">
                  <c:v>10/30/2010 9:31</c:v>
                </c:pt>
                <c:pt idx="1879">
                  <c:v>10/30/2010 9:31</c:v>
                </c:pt>
                <c:pt idx="1880">
                  <c:v>10/30/2010 9:31</c:v>
                </c:pt>
                <c:pt idx="1881">
                  <c:v>10/30/2010 9:31</c:v>
                </c:pt>
                <c:pt idx="1882">
                  <c:v>10/30/2010 9:31</c:v>
                </c:pt>
                <c:pt idx="1883">
                  <c:v>10/30/2010 9:31</c:v>
                </c:pt>
                <c:pt idx="1884">
                  <c:v>10/30/2010 9:31</c:v>
                </c:pt>
                <c:pt idx="1885">
                  <c:v>10/30/2010 9:31</c:v>
                </c:pt>
                <c:pt idx="1886">
                  <c:v>10/30/2010 9:31</c:v>
                </c:pt>
                <c:pt idx="1887">
                  <c:v>10/30/2010 9:31</c:v>
                </c:pt>
                <c:pt idx="1888">
                  <c:v>10/30/2010 9:31</c:v>
                </c:pt>
                <c:pt idx="1889">
                  <c:v>10/30/2010 9:31</c:v>
                </c:pt>
                <c:pt idx="1890">
                  <c:v>10/30/2010 9:31</c:v>
                </c:pt>
                <c:pt idx="1891">
                  <c:v>10/30/2010 9:31</c:v>
                </c:pt>
                <c:pt idx="1892">
                  <c:v>10/30/2010 9:31</c:v>
                </c:pt>
                <c:pt idx="1893">
                  <c:v>10/30/2010 9:31</c:v>
                </c:pt>
                <c:pt idx="1894">
                  <c:v>10/30/2010 9:31</c:v>
                </c:pt>
                <c:pt idx="1895">
                  <c:v>10/30/2010 9:31</c:v>
                </c:pt>
                <c:pt idx="1896">
                  <c:v>10/30/2010 9:31</c:v>
                </c:pt>
                <c:pt idx="1897">
                  <c:v>10/30/2010 9:31</c:v>
                </c:pt>
                <c:pt idx="1898">
                  <c:v>10/30/2010 9:31</c:v>
                </c:pt>
                <c:pt idx="1899">
                  <c:v>10/30/2010 9:31</c:v>
                </c:pt>
                <c:pt idx="1900">
                  <c:v>10/30/2010 9:31</c:v>
                </c:pt>
                <c:pt idx="1901">
                  <c:v>10/30/2010 9:31</c:v>
                </c:pt>
                <c:pt idx="1902">
                  <c:v>10/30/2010 9:31</c:v>
                </c:pt>
                <c:pt idx="1903">
                  <c:v>10/30/2010 9:31</c:v>
                </c:pt>
                <c:pt idx="1904">
                  <c:v>10/30/2010 9:31</c:v>
                </c:pt>
                <c:pt idx="1905">
                  <c:v>10/30/2010 9:31</c:v>
                </c:pt>
                <c:pt idx="1906">
                  <c:v>10/30/2010 9:31</c:v>
                </c:pt>
                <c:pt idx="1907">
                  <c:v>10/30/2010 9:31</c:v>
                </c:pt>
                <c:pt idx="1908">
                  <c:v>10/30/2010 9:31</c:v>
                </c:pt>
                <c:pt idx="1909">
                  <c:v>10/30/2010 9:31</c:v>
                </c:pt>
                <c:pt idx="1910">
                  <c:v>10/30/2010 9:31</c:v>
                </c:pt>
                <c:pt idx="1911">
                  <c:v>10/30/2010 9:31</c:v>
                </c:pt>
                <c:pt idx="1912">
                  <c:v>10/30/2010 9:31</c:v>
                </c:pt>
                <c:pt idx="1913">
                  <c:v>10/30/2010 9:31</c:v>
                </c:pt>
                <c:pt idx="1914">
                  <c:v>10/30/2010 9:31</c:v>
                </c:pt>
                <c:pt idx="1915">
                  <c:v>10/30/2010 9:31</c:v>
                </c:pt>
                <c:pt idx="1916">
                  <c:v>10/30/2010 9:31</c:v>
                </c:pt>
                <c:pt idx="1917">
                  <c:v>10/30/2010 9:31</c:v>
                </c:pt>
                <c:pt idx="1918">
                  <c:v>10/30/2010 9:31</c:v>
                </c:pt>
                <c:pt idx="1919">
                  <c:v>10/30/2010 9:31</c:v>
                </c:pt>
                <c:pt idx="1920">
                  <c:v>10/30/2010 9:31</c:v>
                </c:pt>
                <c:pt idx="1921">
                  <c:v>10/30/2010 9:32</c:v>
                </c:pt>
                <c:pt idx="1922">
                  <c:v>10/30/2010 9:32</c:v>
                </c:pt>
                <c:pt idx="1923">
                  <c:v>10/30/2010 9:32</c:v>
                </c:pt>
                <c:pt idx="1924">
                  <c:v>10/30/2010 9:32</c:v>
                </c:pt>
                <c:pt idx="1925">
                  <c:v>10/30/2010 9:32</c:v>
                </c:pt>
                <c:pt idx="1926">
                  <c:v>10/30/2010 9:32</c:v>
                </c:pt>
                <c:pt idx="1927">
                  <c:v>10/30/2010 9:32</c:v>
                </c:pt>
                <c:pt idx="1928">
                  <c:v>10/30/2010 9:32</c:v>
                </c:pt>
                <c:pt idx="1929">
                  <c:v>10/30/2010 9:32</c:v>
                </c:pt>
                <c:pt idx="1930">
                  <c:v>10/30/2010 9:32</c:v>
                </c:pt>
                <c:pt idx="1931">
                  <c:v>10/30/2010 9:32</c:v>
                </c:pt>
                <c:pt idx="1932">
                  <c:v>10/30/2010 9:32</c:v>
                </c:pt>
                <c:pt idx="1933">
                  <c:v>10/30/2010 9:32</c:v>
                </c:pt>
                <c:pt idx="1934">
                  <c:v>10/30/2010 9:32</c:v>
                </c:pt>
                <c:pt idx="1935">
                  <c:v>10/30/2010 9:32</c:v>
                </c:pt>
                <c:pt idx="1936">
                  <c:v>10/30/2010 9:32</c:v>
                </c:pt>
                <c:pt idx="1937">
                  <c:v>10/30/2010 9:32</c:v>
                </c:pt>
                <c:pt idx="1938">
                  <c:v>10/30/2010 9:32</c:v>
                </c:pt>
                <c:pt idx="1939">
                  <c:v>10/30/2010 9:32</c:v>
                </c:pt>
                <c:pt idx="1940">
                  <c:v>10/30/2010 9:32</c:v>
                </c:pt>
                <c:pt idx="1941">
                  <c:v>10/30/2010 9:32</c:v>
                </c:pt>
                <c:pt idx="1942">
                  <c:v>10/30/2010 9:32</c:v>
                </c:pt>
                <c:pt idx="1943">
                  <c:v>10/30/2010 9:32</c:v>
                </c:pt>
                <c:pt idx="1944">
                  <c:v>10/30/2010 9:32</c:v>
                </c:pt>
                <c:pt idx="1945">
                  <c:v>10/30/2010 9:32</c:v>
                </c:pt>
                <c:pt idx="1946">
                  <c:v>10/30/2010 9:32</c:v>
                </c:pt>
                <c:pt idx="1947">
                  <c:v>10/30/2010 9:32</c:v>
                </c:pt>
                <c:pt idx="1948">
                  <c:v>10/30/2010 9:32</c:v>
                </c:pt>
                <c:pt idx="1949">
                  <c:v>10/30/2010 9:32</c:v>
                </c:pt>
                <c:pt idx="1950">
                  <c:v>10/30/2010 9:32</c:v>
                </c:pt>
                <c:pt idx="1951">
                  <c:v>10/30/2010 9:32</c:v>
                </c:pt>
                <c:pt idx="1952">
                  <c:v>10/30/2010 9:32</c:v>
                </c:pt>
                <c:pt idx="1953">
                  <c:v>10/30/2010 9:32</c:v>
                </c:pt>
                <c:pt idx="1954">
                  <c:v>10/30/2010 9:32</c:v>
                </c:pt>
                <c:pt idx="1955">
                  <c:v>10/30/2010 9:32</c:v>
                </c:pt>
                <c:pt idx="1956">
                  <c:v>10/30/2010 9:32</c:v>
                </c:pt>
                <c:pt idx="1957">
                  <c:v>10/30/2010 9:32</c:v>
                </c:pt>
                <c:pt idx="1958">
                  <c:v>10/30/2010 9:32</c:v>
                </c:pt>
                <c:pt idx="1959">
                  <c:v>10/30/2010 9:32</c:v>
                </c:pt>
                <c:pt idx="1960">
                  <c:v>10/30/2010 9:32</c:v>
                </c:pt>
                <c:pt idx="1961">
                  <c:v>10/30/2010 9:32</c:v>
                </c:pt>
                <c:pt idx="1962">
                  <c:v>10/30/2010 9:32</c:v>
                </c:pt>
                <c:pt idx="1963">
                  <c:v>10/30/2010 9:32</c:v>
                </c:pt>
                <c:pt idx="1964">
                  <c:v>10/30/2010 9:32</c:v>
                </c:pt>
                <c:pt idx="1965">
                  <c:v>10/30/2010 9:32</c:v>
                </c:pt>
                <c:pt idx="1966">
                  <c:v>10/30/2010 9:32</c:v>
                </c:pt>
                <c:pt idx="1967">
                  <c:v>10/30/2010 9:32</c:v>
                </c:pt>
                <c:pt idx="1968">
                  <c:v>10/30/2010 9:32</c:v>
                </c:pt>
                <c:pt idx="1969">
                  <c:v>10/30/2010 9:32</c:v>
                </c:pt>
                <c:pt idx="1970">
                  <c:v>10/30/2010 9:32</c:v>
                </c:pt>
                <c:pt idx="1971">
                  <c:v>10/30/2010 9:32</c:v>
                </c:pt>
                <c:pt idx="1972">
                  <c:v>10/30/2010 9:32</c:v>
                </c:pt>
                <c:pt idx="1973">
                  <c:v>10/30/2010 9:32</c:v>
                </c:pt>
                <c:pt idx="1974">
                  <c:v>10/30/2010 9:32</c:v>
                </c:pt>
                <c:pt idx="1975">
                  <c:v>10/30/2010 9:32</c:v>
                </c:pt>
                <c:pt idx="1976">
                  <c:v>10/30/2010 9:32</c:v>
                </c:pt>
                <c:pt idx="1977">
                  <c:v>10/30/2010 9:32</c:v>
                </c:pt>
                <c:pt idx="1978">
                  <c:v>10/30/2010 9:32</c:v>
                </c:pt>
                <c:pt idx="1979">
                  <c:v>10/30/2010 9:32</c:v>
                </c:pt>
                <c:pt idx="1980">
                  <c:v>10/30/2010 9:32</c:v>
                </c:pt>
                <c:pt idx="1981">
                  <c:v>10/30/2010 9:33</c:v>
                </c:pt>
                <c:pt idx="1982">
                  <c:v>10/30/2010 9:33</c:v>
                </c:pt>
                <c:pt idx="1983">
                  <c:v>10/30/2010 9:33</c:v>
                </c:pt>
                <c:pt idx="1984">
                  <c:v>10/30/2010 9:33</c:v>
                </c:pt>
                <c:pt idx="1985">
                  <c:v>10/30/2010 9:33</c:v>
                </c:pt>
                <c:pt idx="1986">
                  <c:v>10/30/2010 9:33</c:v>
                </c:pt>
                <c:pt idx="1987">
                  <c:v>10/30/2010 9:33</c:v>
                </c:pt>
                <c:pt idx="1988">
                  <c:v>10/30/2010 9:33</c:v>
                </c:pt>
                <c:pt idx="1989">
                  <c:v>10/30/2010 9:33</c:v>
                </c:pt>
                <c:pt idx="1990">
                  <c:v>10/30/2010 9:33</c:v>
                </c:pt>
                <c:pt idx="1991">
                  <c:v>10/30/2010 9:33</c:v>
                </c:pt>
                <c:pt idx="1992">
                  <c:v>10/30/2010 9:33</c:v>
                </c:pt>
                <c:pt idx="1993">
                  <c:v>10/30/2010 9:33</c:v>
                </c:pt>
                <c:pt idx="1994">
                  <c:v>10/30/2010 9:33</c:v>
                </c:pt>
                <c:pt idx="1995">
                  <c:v>10/30/2010 9:33</c:v>
                </c:pt>
                <c:pt idx="1996">
                  <c:v>10/30/2010 9:33</c:v>
                </c:pt>
                <c:pt idx="1997">
                  <c:v>10/30/2010 9:33</c:v>
                </c:pt>
                <c:pt idx="1998">
                  <c:v>10/30/2010 9:33</c:v>
                </c:pt>
                <c:pt idx="1999">
                  <c:v>10/30/2010 9:33</c:v>
                </c:pt>
                <c:pt idx="2000">
                  <c:v>10/30/2010 9:33</c:v>
                </c:pt>
                <c:pt idx="2001">
                  <c:v>10/30/2010 9:33</c:v>
                </c:pt>
                <c:pt idx="2002">
                  <c:v>10/30/2010 9:33</c:v>
                </c:pt>
                <c:pt idx="2003">
                  <c:v>10/30/2010 9:33</c:v>
                </c:pt>
                <c:pt idx="2004">
                  <c:v>10/30/2010 9:33</c:v>
                </c:pt>
                <c:pt idx="2005">
                  <c:v>10/30/2010 9:33</c:v>
                </c:pt>
                <c:pt idx="2006">
                  <c:v>10/30/2010 9:33</c:v>
                </c:pt>
                <c:pt idx="2007">
                  <c:v>10/30/2010 9:33</c:v>
                </c:pt>
                <c:pt idx="2008">
                  <c:v>10/30/2010 9:33</c:v>
                </c:pt>
                <c:pt idx="2009">
                  <c:v>10/30/2010 9:33</c:v>
                </c:pt>
                <c:pt idx="2010">
                  <c:v>10/30/2010 9:33</c:v>
                </c:pt>
                <c:pt idx="2011">
                  <c:v>10/30/2010 9:33</c:v>
                </c:pt>
                <c:pt idx="2012">
                  <c:v>10/30/2010 9:33</c:v>
                </c:pt>
                <c:pt idx="2013">
                  <c:v>10/30/2010 9:33</c:v>
                </c:pt>
                <c:pt idx="2014">
                  <c:v>10/30/2010 9:33</c:v>
                </c:pt>
                <c:pt idx="2015">
                  <c:v>10/30/2010 9:33</c:v>
                </c:pt>
                <c:pt idx="2016">
                  <c:v>10/30/2010 9:33</c:v>
                </c:pt>
                <c:pt idx="2017">
                  <c:v>10/30/2010 9:33</c:v>
                </c:pt>
                <c:pt idx="2018">
                  <c:v>10/30/2010 9:33</c:v>
                </c:pt>
                <c:pt idx="2019">
                  <c:v>10/30/2010 9:33</c:v>
                </c:pt>
                <c:pt idx="2020">
                  <c:v>10/30/2010 9:33</c:v>
                </c:pt>
                <c:pt idx="2021">
                  <c:v>10/30/2010 9:33</c:v>
                </c:pt>
                <c:pt idx="2022">
                  <c:v>10/30/2010 9:33</c:v>
                </c:pt>
                <c:pt idx="2023">
                  <c:v>10/30/2010 9:33</c:v>
                </c:pt>
                <c:pt idx="2024">
                  <c:v>10/30/2010 9:33</c:v>
                </c:pt>
                <c:pt idx="2025">
                  <c:v>10/30/2010 9:33</c:v>
                </c:pt>
                <c:pt idx="2026">
                  <c:v>10/30/2010 9:33</c:v>
                </c:pt>
                <c:pt idx="2027">
                  <c:v>10/30/2010 9:33</c:v>
                </c:pt>
                <c:pt idx="2028">
                  <c:v>10/30/2010 9:33</c:v>
                </c:pt>
                <c:pt idx="2029">
                  <c:v>10/30/2010 9:33</c:v>
                </c:pt>
                <c:pt idx="2030">
                  <c:v>10/30/2010 9:33</c:v>
                </c:pt>
                <c:pt idx="2031">
                  <c:v>10/30/2010 9:33</c:v>
                </c:pt>
                <c:pt idx="2032">
                  <c:v>10/30/2010 9:33</c:v>
                </c:pt>
                <c:pt idx="2033">
                  <c:v>10/30/2010 9:33</c:v>
                </c:pt>
                <c:pt idx="2034">
                  <c:v>10/30/2010 9:33</c:v>
                </c:pt>
                <c:pt idx="2035">
                  <c:v>10/30/2010 9:33</c:v>
                </c:pt>
                <c:pt idx="2036">
                  <c:v>10/30/2010 9:33</c:v>
                </c:pt>
                <c:pt idx="2037">
                  <c:v>10/30/2010 9:33</c:v>
                </c:pt>
                <c:pt idx="2038">
                  <c:v>10/30/2010 9:33</c:v>
                </c:pt>
                <c:pt idx="2039">
                  <c:v>10/30/2010 9:33</c:v>
                </c:pt>
                <c:pt idx="2040">
                  <c:v>10/30/2010 9:33</c:v>
                </c:pt>
                <c:pt idx="2041">
                  <c:v>10/30/2010 9:34</c:v>
                </c:pt>
                <c:pt idx="2042">
                  <c:v>10/30/2010 9:34</c:v>
                </c:pt>
                <c:pt idx="2043">
                  <c:v>10/30/2010 9:34</c:v>
                </c:pt>
                <c:pt idx="2044">
                  <c:v>10/30/2010 9:34</c:v>
                </c:pt>
                <c:pt idx="2045">
                  <c:v>10/30/2010 9:34</c:v>
                </c:pt>
                <c:pt idx="2046">
                  <c:v>10/30/2010 9:34</c:v>
                </c:pt>
                <c:pt idx="2047">
                  <c:v>10/30/2010 9:34</c:v>
                </c:pt>
                <c:pt idx="2048">
                  <c:v>10/30/2010 9:34</c:v>
                </c:pt>
                <c:pt idx="2049">
                  <c:v>10/30/2010 9:34</c:v>
                </c:pt>
                <c:pt idx="2050">
                  <c:v>10/30/2010 9:34</c:v>
                </c:pt>
                <c:pt idx="2051">
                  <c:v>10/30/2010 9:34</c:v>
                </c:pt>
                <c:pt idx="2052">
                  <c:v>10/30/2010 9:34</c:v>
                </c:pt>
                <c:pt idx="2053">
                  <c:v>10/30/2010 9:34</c:v>
                </c:pt>
                <c:pt idx="2054">
                  <c:v>10/30/2010 9:34</c:v>
                </c:pt>
                <c:pt idx="2055">
                  <c:v>10/30/2010 9:34</c:v>
                </c:pt>
                <c:pt idx="2056">
                  <c:v>10/30/2010 9:34</c:v>
                </c:pt>
                <c:pt idx="2057">
                  <c:v>10/30/2010 9:34</c:v>
                </c:pt>
                <c:pt idx="2058">
                  <c:v>10/30/2010 9:34</c:v>
                </c:pt>
                <c:pt idx="2059">
                  <c:v>10/30/2010 9:34</c:v>
                </c:pt>
                <c:pt idx="2060">
                  <c:v>10/30/2010 9:34</c:v>
                </c:pt>
                <c:pt idx="2061">
                  <c:v>10/30/2010 9:34</c:v>
                </c:pt>
                <c:pt idx="2062">
                  <c:v>10/30/2010 9:34</c:v>
                </c:pt>
                <c:pt idx="2063">
                  <c:v>10/30/2010 9:34</c:v>
                </c:pt>
                <c:pt idx="2064">
                  <c:v>10/30/2010 9:34</c:v>
                </c:pt>
                <c:pt idx="2065">
                  <c:v>10/30/2010 9:34</c:v>
                </c:pt>
                <c:pt idx="2066">
                  <c:v>10/30/2010 9:34</c:v>
                </c:pt>
                <c:pt idx="2067">
                  <c:v>10/30/2010 9:34</c:v>
                </c:pt>
                <c:pt idx="2068">
                  <c:v>10/30/2010 9:34</c:v>
                </c:pt>
                <c:pt idx="2069">
                  <c:v>10/30/2010 9:34</c:v>
                </c:pt>
                <c:pt idx="2070">
                  <c:v>10/30/2010 9:34</c:v>
                </c:pt>
                <c:pt idx="2071">
                  <c:v>10/30/2010 9:34</c:v>
                </c:pt>
                <c:pt idx="2072">
                  <c:v>10/30/2010 9:34</c:v>
                </c:pt>
                <c:pt idx="2073">
                  <c:v>10/30/2010 9:34</c:v>
                </c:pt>
                <c:pt idx="2074">
                  <c:v>10/30/2010 9:34</c:v>
                </c:pt>
                <c:pt idx="2075">
                  <c:v>10/30/2010 9:34</c:v>
                </c:pt>
                <c:pt idx="2076">
                  <c:v>10/30/2010 9:34</c:v>
                </c:pt>
                <c:pt idx="2077">
                  <c:v>10/30/2010 9:34</c:v>
                </c:pt>
                <c:pt idx="2078">
                  <c:v>10/30/2010 9:34</c:v>
                </c:pt>
                <c:pt idx="2079">
                  <c:v>10/30/2010 9:34</c:v>
                </c:pt>
                <c:pt idx="2080">
                  <c:v>10/30/2010 9:34</c:v>
                </c:pt>
                <c:pt idx="2081">
                  <c:v>10/30/2010 9:34</c:v>
                </c:pt>
                <c:pt idx="2082">
                  <c:v>10/30/2010 9:34</c:v>
                </c:pt>
                <c:pt idx="2083">
                  <c:v>10/30/2010 9:34</c:v>
                </c:pt>
                <c:pt idx="2084">
                  <c:v>10/30/2010 9:34</c:v>
                </c:pt>
                <c:pt idx="2085">
                  <c:v>10/30/2010 9:34</c:v>
                </c:pt>
                <c:pt idx="2086">
                  <c:v>10/30/2010 9:34</c:v>
                </c:pt>
                <c:pt idx="2087">
                  <c:v>10/30/2010 9:34</c:v>
                </c:pt>
                <c:pt idx="2088">
                  <c:v>10/30/2010 9:34</c:v>
                </c:pt>
                <c:pt idx="2089">
                  <c:v>10/30/2010 9:34</c:v>
                </c:pt>
                <c:pt idx="2090">
                  <c:v>10/30/2010 9:34</c:v>
                </c:pt>
                <c:pt idx="2091">
                  <c:v>10/30/2010 9:34</c:v>
                </c:pt>
                <c:pt idx="2092">
                  <c:v>10/30/2010 9:34</c:v>
                </c:pt>
                <c:pt idx="2093">
                  <c:v>10/30/2010 9:34</c:v>
                </c:pt>
                <c:pt idx="2094">
                  <c:v>10/30/2010 9:34</c:v>
                </c:pt>
                <c:pt idx="2095">
                  <c:v>10/30/2010 9:34</c:v>
                </c:pt>
                <c:pt idx="2096">
                  <c:v>10/30/2010 9:34</c:v>
                </c:pt>
                <c:pt idx="2097">
                  <c:v>10/30/2010 9:34</c:v>
                </c:pt>
                <c:pt idx="2098">
                  <c:v>10/30/2010 9:34</c:v>
                </c:pt>
                <c:pt idx="2099">
                  <c:v>10/30/2010 9:34</c:v>
                </c:pt>
                <c:pt idx="2100">
                  <c:v>10/30/2010 9:34</c:v>
                </c:pt>
                <c:pt idx="2101">
                  <c:v>10/30/2010 9:35</c:v>
                </c:pt>
                <c:pt idx="2102">
                  <c:v>10/30/2010 9:35</c:v>
                </c:pt>
                <c:pt idx="2103">
                  <c:v>10/30/2010 9:35</c:v>
                </c:pt>
                <c:pt idx="2104">
                  <c:v>10/30/2010 9:35</c:v>
                </c:pt>
                <c:pt idx="2105">
                  <c:v>10/30/2010 9:35</c:v>
                </c:pt>
                <c:pt idx="2106">
                  <c:v>10/30/2010 9:35</c:v>
                </c:pt>
                <c:pt idx="2107">
                  <c:v>10/30/2010 9:35</c:v>
                </c:pt>
                <c:pt idx="2108">
                  <c:v>10/30/2010 9:35</c:v>
                </c:pt>
                <c:pt idx="2109">
                  <c:v>10/30/2010 9:35</c:v>
                </c:pt>
                <c:pt idx="2110">
                  <c:v>10/30/2010 9:35</c:v>
                </c:pt>
                <c:pt idx="2111">
                  <c:v>10/30/2010 9:35</c:v>
                </c:pt>
                <c:pt idx="2112">
                  <c:v>10/30/2010 9:35</c:v>
                </c:pt>
                <c:pt idx="2113">
                  <c:v>10/30/2010 9:35</c:v>
                </c:pt>
                <c:pt idx="2114">
                  <c:v>10/30/2010 9:35</c:v>
                </c:pt>
                <c:pt idx="2115">
                  <c:v>10/30/2010 9:35</c:v>
                </c:pt>
                <c:pt idx="2116">
                  <c:v>10/30/2010 9:35</c:v>
                </c:pt>
                <c:pt idx="2117">
                  <c:v>10/30/2010 9:35</c:v>
                </c:pt>
                <c:pt idx="2118">
                  <c:v>10/30/2010 9:35</c:v>
                </c:pt>
                <c:pt idx="2119">
                  <c:v>10/30/2010 9:35</c:v>
                </c:pt>
                <c:pt idx="2120">
                  <c:v>10/30/2010 9:35</c:v>
                </c:pt>
                <c:pt idx="2121">
                  <c:v>10/30/2010 9:35</c:v>
                </c:pt>
                <c:pt idx="2122">
                  <c:v>10/30/2010 9:35</c:v>
                </c:pt>
                <c:pt idx="2123">
                  <c:v>10/30/2010 9:35</c:v>
                </c:pt>
                <c:pt idx="2124">
                  <c:v>10/30/2010 9:35</c:v>
                </c:pt>
                <c:pt idx="2125">
                  <c:v>10/30/2010 9:35</c:v>
                </c:pt>
                <c:pt idx="2126">
                  <c:v>10/30/2010 9:35</c:v>
                </c:pt>
                <c:pt idx="2127">
                  <c:v>10/30/2010 9:35</c:v>
                </c:pt>
                <c:pt idx="2128">
                  <c:v>10/30/2010 9:35</c:v>
                </c:pt>
                <c:pt idx="2129">
                  <c:v>10/30/2010 9:35</c:v>
                </c:pt>
                <c:pt idx="2130">
                  <c:v>10/30/2010 9:35</c:v>
                </c:pt>
                <c:pt idx="2131">
                  <c:v>10/30/2010 9:35</c:v>
                </c:pt>
                <c:pt idx="2132">
                  <c:v>10/30/2010 9:35</c:v>
                </c:pt>
                <c:pt idx="2133">
                  <c:v>10/30/2010 9:35</c:v>
                </c:pt>
                <c:pt idx="2134">
                  <c:v>10/30/2010 9:35</c:v>
                </c:pt>
                <c:pt idx="2135">
                  <c:v>10/30/2010 9:35</c:v>
                </c:pt>
                <c:pt idx="2136">
                  <c:v>10/30/2010 9:35</c:v>
                </c:pt>
                <c:pt idx="2137">
                  <c:v>10/30/2010 9:35</c:v>
                </c:pt>
                <c:pt idx="2138">
                  <c:v>10/30/2010 9:35</c:v>
                </c:pt>
                <c:pt idx="2139">
                  <c:v>10/30/2010 9:35</c:v>
                </c:pt>
                <c:pt idx="2140">
                  <c:v>10/30/2010 9:35</c:v>
                </c:pt>
                <c:pt idx="2141">
                  <c:v>10/30/2010 9:35</c:v>
                </c:pt>
                <c:pt idx="2142">
                  <c:v>10/30/2010 9:35</c:v>
                </c:pt>
                <c:pt idx="2143">
                  <c:v>10/30/2010 9:35</c:v>
                </c:pt>
                <c:pt idx="2144">
                  <c:v>10/30/2010 9:35</c:v>
                </c:pt>
                <c:pt idx="2145">
                  <c:v>10/30/2010 9:35</c:v>
                </c:pt>
                <c:pt idx="2146">
                  <c:v>10/30/2010 9:35</c:v>
                </c:pt>
                <c:pt idx="2147">
                  <c:v>10/30/2010 9:35</c:v>
                </c:pt>
                <c:pt idx="2148">
                  <c:v>10/30/2010 9:35</c:v>
                </c:pt>
                <c:pt idx="2149">
                  <c:v>10/30/2010 9:35</c:v>
                </c:pt>
                <c:pt idx="2150">
                  <c:v>10/30/2010 9:35</c:v>
                </c:pt>
                <c:pt idx="2151">
                  <c:v>10/30/2010 9:35</c:v>
                </c:pt>
                <c:pt idx="2152">
                  <c:v>10/30/2010 9:35</c:v>
                </c:pt>
                <c:pt idx="2153">
                  <c:v>10/30/2010 9:35</c:v>
                </c:pt>
                <c:pt idx="2154">
                  <c:v>10/30/2010 9:35</c:v>
                </c:pt>
                <c:pt idx="2155">
                  <c:v>10/30/2010 9:35</c:v>
                </c:pt>
                <c:pt idx="2156">
                  <c:v>10/30/2010 9:35</c:v>
                </c:pt>
                <c:pt idx="2157">
                  <c:v>10/30/2010 9:35</c:v>
                </c:pt>
                <c:pt idx="2158">
                  <c:v>10/30/2010 9:35</c:v>
                </c:pt>
                <c:pt idx="2159">
                  <c:v>10/30/2010 9:35</c:v>
                </c:pt>
                <c:pt idx="2160">
                  <c:v>10/30/2010 9:35</c:v>
                </c:pt>
                <c:pt idx="2161">
                  <c:v>10/30/2010 9:36</c:v>
                </c:pt>
                <c:pt idx="2162">
                  <c:v>10/30/2010 9:36</c:v>
                </c:pt>
                <c:pt idx="2163">
                  <c:v>10/30/2010 9:36</c:v>
                </c:pt>
                <c:pt idx="2164">
                  <c:v>10/30/2010 9:36</c:v>
                </c:pt>
                <c:pt idx="2165">
                  <c:v>10/30/2010 9:36</c:v>
                </c:pt>
                <c:pt idx="2166">
                  <c:v>10/30/2010 9:36</c:v>
                </c:pt>
                <c:pt idx="2167">
                  <c:v>10/30/2010 9:36</c:v>
                </c:pt>
                <c:pt idx="2168">
                  <c:v>10/30/2010 9:36</c:v>
                </c:pt>
                <c:pt idx="2169">
                  <c:v>10/30/2010 9:36</c:v>
                </c:pt>
                <c:pt idx="2170">
                  <c:v>10/30/2010 9:36</c:v>
                </c:pt>
                <c:pt idx="2171">
                  <c:v>10/30/2010 9:36</c:v>
                </c:pt>
                <c:pt idx="2172">
                  <c:v>10/30/2010 9:36</c:v>
                </c:pt>
                <c:pt idx="2173">
                  <c:v>10/30/2010 9:36</c:v>
                </c:pt>
                <c:pt idx="2174">
                  <c:v>10/30/2010 9:36</c:v>
                </c:pt>
                <c:pt idx="2175">
                  <c:v>10/30/2010 9:36</c:v>
                </c:pt>
                <c:pt idx="2176">
                  <c:v>10/30/2010 9:36</c:v>
                </c:pt>
                <c:pt idx="2177">
                  <c:v>10/30/2010 9:36</c:v>
                </c:pt>
                <c:pt idx="2178">
                  <c:v>10/30/2010 9:36</c:v>
                </c:pt>
                <c:pt idx="2179">
                  <c:v>10/30/2010 9:36</c:v>
                </c:pt>
                <c:pt idx="2180">
                  <c:v>10/30/2010 9:36</c:v>
                </c:pt>
                <c:pt idx="2181">
                  <c:v>10/30/2010 9:36</c:v>
                </c:pt>
                <c:pt idx="2182">
                  <c:v>10/30/2010 9:36</c:v>
                </c:pt>
                <c:pt idx="2183">
                  <c:v>10/30/2010 9:36</c:v>
                </c:pt>
                <c:pt idx="2184">
                  <c:v>10/30/2010 9:36</c:v>
                </c:pt>
                <c:pt idx="2185">
                  <c:v>10/30/2010 9:36</c:v>
                </c:pt>
                <c:pt idx="2186">
                  <c:v>10/30/2010 9:36</c:v>
                </c:pt>
                <c:pt idx="2187">
                  <c:v>10/30/2010 9:36</c:v>
                </c:pt>
                <c:pt idx="2188">
                  <c:v>10/30/2010 9:36</c:v>
                </c:pt>
                <c:pt idx="2189">
                  <c:v>10/30/2010 9:36</c:v>
                </c:pt>
                <c:pt idx="2190">
                  <c:v>10/30/2010 9:36</c:v>
                </c:pt>
                <c:pt idx="2191">
                  <c:v>10/30/2010 9:36</c:v>
                </c:pt>
                <c:pt idx="2192">
                  <c:v>10/30/2010 9:36</c:v>
                </c:pt>
                <c:pt idx="2193">
                  <c:v>10/30/2010 9:36</c:v>
                </c:pt>
                <c:pt idx="2194">
                  <c:v>10/30/2010 9:36</c:v>
                </c:pt>
                <c:pt idx="2195">
                  <c:v>10/30/2010 9:36</c:v>
                </c:pt>
                <c:pt idx="2196">
                  <c:v>10/30/2010 9:36</c:v>
                </c:pt>
                <c:pt idx="2197">
                  <c:v>10/30/2010 9:36</c:v>
                </c:pt>
                <c:pt idx="2198">
                  <c:v>10/30/2010 9:36</c:v>
                </c:pt>
                <c:pt idx="2199">
                  <c:v>10/30/2010 9:36</c:v>
                </c:pt>
                <c:pt idx="2200">
                  <c:v>10/30/2010 9:36</c:v>
                </c:pt>
                <c:pt idx="2201">
                  <c:v>10/30/2010 9:36</c:v>
                </c:pt>
                <c:pt idx="2202">
                  <c:v>10/30/2010 9:36</c:v>
                </c:pt>
                <c:pt idx="2203">
                  <c:v>10/30/2010 9:36</c:v>
                </c:pt>
                <c:pt idx="2204">
                  <c:v>10/30/2010 9:36</c:v>
                </c:pt>
                <c:pt idx="2205">
                  <c:v>10/30/2010 9:36</c:v>
                </c:pt>
                <c:pt idx="2206">
                  <c:v>10/30/2010 9:36</c:v>
                </c:pt>
                <c:pt idx="2207">
                  <c:v>10/30/2010 9:36</c:v>
                </c:pt>
                <c:pt idx="2208">
                  <c:v>10/30/2010 9:36</c:v>
                </c:pt>
                <c:pt idx="2209">
                  <c:v>10/30/2010 9:36</c:v>
                </c:pt>
                <c:pt idx="2210">
                  <c:v>10/30/2010 9:36</c:v>
                </c:pt>
                <c:pt idx="2211">
                  <c:v>10/30/2010 9:36</c:v>
                </c:pt>
                <c:pt idx="2212">
                  <c:v>10/30/2010 9:36</c:v>
                </c:pt>
                <c:pt idx="2213">
                  <c:v>10/30/2010 9:36</c:v>
                </c:pt>
                <c:pt idx="2214">
                  <c:v>10/30/2010 9:36</c:v>
                </c:pt>
                <c:pt idx="2215">
                  <c:v>10/30/2010 9:36</c:v>
                </c:pt>
                <c:pt idx="2216">
                  <c:v>10/30/2010 9:36</c:v>
                </c:pt>
                <c:pt idx="2217">
                  <c:v>10/30/2010 9:36</c:v>
                </c:pt>
                <c:pt idx="2218">
                  <c:v>10/30/2010 9:36</c:v>
                </c:pt>
                <c:pt idx="2219">
                  <c:v>10/30/2010 9:36</c:v>
                </c:pt>
                <c:pt idx="2220">
                  <c:v>10/30/2010 9:36</c:v>
                </c:pt>
                <c:pt idx="2221">
                  <c:v>10/30/2010 9:37</c:v>
                </c:pt>
                <c:pt idx="2222">
                  <c:v>10/30/2010 9:37</c:v>
                </c:pt>
                <c:pt idx="2223">
                  <c:v>10/30/2010 9:37</c:v>
                </c:pt>
                <c:pt idx="2224">
                  <c:v>10/30/2010 9:37</c:v>
                </c:pt>
                <c:pt idx="2225">
                  <c:v>10/30/2010 9:37</c:v>
                </c:pt>
                <c:pt idx="2226">
                  <c:v>10/30/2010 9:37</c:v>
                </c:pt>
                <c:pt idx="2227">
                  <c:v>10/30/2010 9:37</c:v>
                </c:pt>
                <c:pt idx="2228">
                  <c:v>10/30/2010 9:37</c:v>
                </c:pt>
                <c:pt idx="2229">
                  <c:v>10/30/2010 9:37</c:v>
                </c:pt>
                <c:pt idx="2230">
                  <c:v>10/30/2010 9:37</c:v>
                </c:pt>
                <c:pt idx="2231">
                  <c:v>10/30/2010 9:37</c:v>
                </c:pt>
                <c:pt idx="2232">
                  <c:v>10/30/2010 9:37</c:v>
                </c:pt>
                <c:pt idx="2233">
                  <c:v>10/30/2010 9:37</c:v>
                </c:pt>
                <c:pt idx="2234">
                  <c:v>10/30/2010 9:37</c:v>
                </c:pt>
                <c:pt idx="2235">
                  <c:v>10/30/2010 9:37</c:v>
                </c:pt>
                <c:pt idx="2236">
                  <c:v>10/30/2010 9:37</c:v>
                </c:pt>
                <c:pt idx="2237">
                  <c:v>10/30/2010 9:37</c:v>
                </c:pt>
                <c:pt idx="2238">
                  <c:v>10/30/2010 9:37</c:v>
                </c:pt>
                <c:pt idx="2239">
                  <c:v>10/30/2010 9:37</c:v>
                </c:pt>
                <c:pt idx="2240">
                  <c:v>10/30/2010 9:37</c:v>
                </c:pt>
                <c:pt idx="2241">
                  <c:v>10/30/2010 9:37</c:v>
                </c:pt>
                <c:pt idx="2242">
                  <c:v>10/30/2010 9:37</c:v>
                </c:pt>
                <c:pt idx="2243">
                  <c:v>10/30/2010 9:37</c:v>
                </c:pt>
                <c:pt idx="2244">
                  <c:v>10/30/2010 9:37</c:v>
                </c:pt>
                <c:pt idx="2245">
                  <c:v>10/30/2010 9:37</c:v>
                </c:pt>
                <c:pt idx="2246">
                  <c:v>10/30/2010 9:37</c:v>
                </c:pt>
                <c:pt idx="2247">
                  <c:v>10/30/2010 9:37</c:v>
                </c:pt>
                <c:pt idx="2248">
                  <c:v>10/30/2010 9:37</c:v>
                </c:pt>
                <c:pt idx="2249">
                  <c:v>10/30/2010 9:37</c:v>
                </c:pt>
                <c:pt idx="2250">
                  <c:v>10/30/2010 9:37</c:v>
                </c:pt>
                <c:pt idx="2251">
                  <c:v>10/30/2010 9:37</c:v>
                </c:pt>
                <c:pt idx="2252">
                  <c:v>10/30/2010 9:37</c:v>
                </c:pt>
                <c:pt idx="2253">
                  <c:v>10/30/2010 9:37</c:v>
                </c:pt>
                <c:pt idx="2254">
                  <c:v>10/30/2010 9:37</c:v>
                </c:pt>
                <c:pt idx="2255">
                  <c:v>10/30/2010 9:37</c:v>
                </c:pt>
                <c:pt idx="2256">
                  <c:v>10/30/2010 9:37</c:v>
                </c:pt>
                <c:pt idx="2257">
                  <c:v>10/30/2010 9:37</c:v>
                </c:pt>
                <c:pt idx="2258">
                  <c:v>10/30/2010 9:37</c:v>
                </c:pt>
                <c:pt idx="2259">
                  <c:v>10/30/2010 9:37</c:v>
                </c:pt>
                <c:pt idx="2260">
                  <c:v>10/30/2010 9:37</c:v>
                </c:pt>
                <c:pt idx="2261">
                  <c:v>10/30/2010 9:37</c:v>
                </c:pt>
                <c:pt idx="2262">
                  <c:v>10/30/2010 9:37</c:v>
                </c:pt>
                <c:pt idx="2263">
                  <c:v>10/30/2010 9:37</c:v>
                </c:pt>
                <c:pt idx="2264">
                  <c:v>10/30/2010 9:37</c:v>
                </c:pt>
                <c:pt idx="2265">
                  <c:v>10/30/2010 9:37</c:v>
                </c:pt>
                <c:pt idx="2266">
                  <c:v>10/30/2010 9:37</c:v>
                </c:pt>
                <c:pt idx="2267">
                  <c:v>10/30/2010 9:37</c:v>
                </c:pt>
                <c:pt idx="2268">
                  <c:v>10/30/2010 9:37</c:v>
                </c:pt>
                <c:pt idx="2269">
                  <c:v>10/30/2010 9:37</c:v>
                </c:pt>
                <c:pt idx="2270">
                  <c:v>10/30/2010 9:37</c:v>
                </c:pt>
                <c:pt idx="2271">
                  <c:v>10/30/2010 9:37</c:v>
                </c:pt>
                <c:pt idx="2272">
                  <c:v>10/30/2010 9:37</c:v>
                </c:pt>
                <c:pt idx="2273">
                  <c:v>10/30/2010 9:37</c:v>
                </c:pt>
                <c:pt idx="2274">
                  <c:v>10/30/2010 9:37</c:v>
                </c:pt>
                <c:pt idx="2275">
                  <c:v>10/30/2010 9:37</c:v>
                </c:pt>
                <c:pt idx="2276">
                  <c:v>10/30/2010 9:37</c:v>
                </c:pt>
                <c:pt idx="2277">
                  <c:v>10/30/2010 9:37</c:v>
                </c:pt>
                <c:pt idx="2278">
                  <c:v>10/30/2010 9:37</c:v>
                </c:pt>
                <c:pt idx="2279">
                  <c:v>10/30/2010 9:37</c:v>
                </c:pt>
                <c:pt idx="2280">
                  <c:v>10/30/2010 9:37</c:v>
                </c:pt>
                <c:pt idx="2281">
                  <c:v>10/30/2010 9:38</c:v>
                </c:pt>
                <c:pt idx="2282">
                  <c:v>10/30/2010 9:38</c:v>
                </c:pt>
                <c:pt idx="2283">
                  <c:v>10/30/2010 9:38</c:v>
                </c:pt>
                <c:pt idx="2284">
                  <c:v>10/30/2010 9:38</c:v>
                </c:pt>
                <c:pt idx="2285">
                  <c:v>10/30/2010 9:38</c:v>
                </c:pt>
                <c:pt idx="2286">
                  <c:v>10/30/2010 9:38</c:v>
                </c:pt>
                <c:pt idx="2287">
                  <c:v>10/30/2010 9:38</c:v>
                </c:pt>
                <c:pt idx="2288">
                  <c:v>10/30/2010 9:38</c:v>
                </c:pt>
                <c:pt idx="2289">
                  <c:v>10/30/2010 9:38</c:v>
                </c:pt>
                <c:pt idx="2290">
                  <c:v>10/30/2010 9:38</c:v>
                </c:pt>
                <c:pt idx="2291">
                  <c:v>10/30/2010 9:38</c:v>
                </c:pt>
                <c:pt idx="2292">
                  <c:v>10/30/2010 9:38</c:v>
                </c:pt>
                <c:pt idx="2293">
                  <c:v>10/30/2010 9:38</c:v>
                </c:pt>
                <c:pt idx="2294">
                  <c:v>10/30/2010 9:38</c:v>
                </c:pt>
                <c:pt idx="2295">
                  <c:v>10/30/2010 9:38</c:v>
                </c:pt>
                <c:pt idx="2296">
                  <c:v>10/30/2010 9:38</c:v>
                </c:pt>
                <c:pt idx="2297">
                  <c:v>10/30/2010 9:38</c:v>
                </c:pt>
                <c:pt idx="2298">
                  <c:v>10/30/2010 9:38</c:v>
                </c:pt>
                <c:pt idx="2299">
                  <c:v>10/30/2010 9:38</c:v>
                </c:pt>
                <c:pt idx="2300">
                  <c:v>10/30/2010 9:38</c:v>
                </c:pt>
                <c:pt idx="2301">
                  <c:v>10/30/2010 9:38</c:v>
                </c:pt>
                <c:pt idx="2302">
                  <c:v>10/30/2010 9:38</c:v>
                </c:pt>
                <c:pt idx="2303">
                  <c:v>10/30/2010 9:38</c:v>
                </c:pt>
                <c:pt idx="2304">
                  <c:v>10/30/2010 9:38</c:v>
                </c:pt>
                <c:pt idx="2305">
                  <c:v>10/30/2010 9:38</c:v>
                </c:pt>
                <c:pt idx="2306">
                  <c:v>10/30/2010 9:38</c:v>
                </c:pt>
                <c:pt idx="2307">
                  <c:v>10/30/2010 9:38</c:v>
                </c:pt>
                <c:pt idx="2308">
                  <c:v>10/30/2010 9:38</c:v>
                </c:pt>
                <c:pt idx="2309">
                  <c:v>10/30/2010 9:38</c:v>
                </c:pt>
                <c:pt idx="2310">
                  <c:v>10/30/2010 9:38</c:v>
                </c:pt>
                <c:pt idx="2311">
                  <c:v>10/30/2010 9:38</c:v>
                </c:pt>
                <c:pt idx="2312">
                  <c:v>10/30/2010 9:38</c:v>
                </c:pt>
                <c:pt idx="2313">
                  <c:v>10/30/2010 9:38</c:v>
                </c:pt>
                <c:pt idx="2314">
                  <c:v>10/30/2010 9:38</c:v>
                </c:pt>
                <c:pt idx="2315">
                  <c:v>10/30/2010 9:38</c:v>
                </c:pt>
                <c:pt idx="2316">
                  <c:v>10/30/2010 9:38</c:v>
                </c:pt>
                <c:pt idx="2317">
                  <c:v>10/30/2010 9:38</c:v>
                </c:pt>
                <c:pt idx="2318">
                  <c:v>10/30/2010 9:38</c:v>
                </c:pt>
                <c:pt idx="2319">
                  <c:v>10/30/2010 9:38</c:v>
                </c:pt>
                <c:pt idx="2320">
                  <c:v>10/30/2010 9:38</c:v>
                </c:pt>
                <c:pt idx="2321">
                  <c:v>10/30/2010 9:38</c:v>
                </c:pt>
                <c:pt idx="2322">
                  <c:v>10/30/2010 9:38</c:v>
                </c:pt>
                <c:pt idx="2323">
                  <c:v>10/30/2010 9:38</c:v>
                </c:pt>
                <c:pt idx="2324">
                  <c:v>10/30/2010 9:38</c:v>
                </c:pt>
                <c:pt idx="2325">
                  <c:v>10/30/2010 9:38</c:v>
                </c:pt>
                <c:pt idx="2326">
                  <c:v>10/30/2010 9:38</c:v>
                </c:pt>
                <c:pt idx="2327">
                  <c:v>10/30/2010 9:38</c:v>
                </c:pt>
                <c:pt idx="2328">
                  <c:v>10/30/2010 9:38</c:v>
                </c:pt>
                <c:pt idx="2329">
                  <c:v>10/30/2010 9:38</c:v>
                </c:pt>
                <c:pt idx="2330">
                  <c:v>10/30/2010 9:38</c:v>
                </c:pt>
                <c:pt idx="2331">
                  <c:v>10/30/2010 9:38</c:v>
                </c:pt>
                <c:pt idx="2332">
                  <c:v>10/30/2010 9:38</c:v>
                </c:pt>
                <c:pt idx="2333">
                  <c:v>10/30/2010 9:38</c:v>
                </c:pt>
                <c:pt idx="2334">
                  <c:v>10/30/2010 9:38</c:v>
                </c:pt>
                <c:pt idx="2335">
                  <c:v>10/30/2010 9:38</c:v>
                </c:pt>
                <c:pt idx="2336">
                  <c:v>10/30/2010 9:38</c:v>
                </c:pt>
                <c:pt idx="2337">
                  <c:v>10/30/2010 9:38</c:v>
                </c:pt>
                <c:pt idx="2338">
                  <c:v>10/30/2010 9:38</c:v>
                </c:pt>
                <c:pt idx="2339">
                  <c:v>10/30/2010 9:38</c:v>
                </c:pt>
                <c:pt idx="2340">
                  <c:v>10/30/2010 9:38</c:v>
                </c:pt>
                <c:pt idx="2341">
                  <c:v>10/30/2010 9:39</c:v>
                </c:pt>
                <c:pt idx="2342">
                  <c:v>10/30/2010 9:39</c:v>
                </c:pt>
                <c:pt idx="2343">
                  <c:v>10/30/2010 9:39</c:v>
                </c:pt>
                <c:pt idx="2344">
                  <c:v>10/30/2010 9:39</c:v>
                </c:pt>
                <c:pt idx="2345">
                  <c:v>10/30/2010 9:39</c:v>
                </c:pt>
                <c:pt idx="2346">
                  <c:v>10/30/2010 9:39</c:v>
                </c:pt>
                <c:pt idx="2347">
                  <c:v>10/30/2010 9:39</c:v>
                </c:pt>
                <c:pt idx="2348">
                  <c:v>10/30/2010 9:39</c:v>
                </c:pt>
                <c:pt idx="2349">
                  <c:v>10/30/2010 9:39</c:v>
                </c:pt>
                <c:pt idx="2350">
                  <c:v>10/30/2010 9:39</c:v>
                </c:pt>
                <c:pt idx="2351">
                  <c:v>10/30/2010 9:39</c:v>
                </c:pt>
                <c:pt idx="2352">
                  <c:v>10/30/2010 9:39</c:v>
                </c:pt>
                <c:pt idx="2353">
                  <c:v>10/30/2010 9:39</c:v>
                </c:pt>
                <c:pt idx="2354">
                  <c:v>10/30/2010 9:39</c:v>
                </c:pt>
                <c:pt idx="2355">
                  <c:v>10/30/2010 9:39</c:v>
                </c:pt>
                <c:pt idx="2356">
                  <c:v>10/30/2010 9:39</c:v>
                </c:pt>
                <c:pt idx="2357">
                  <c:v>10/30/2010 9:39</c:v>
                </c:pt>
                <c:pt idx="2358">
                  <c:v>10/30/2010 9:39</c:v>
                </c:pt>
                <c:pt idx="2359">
                  <c:v>10/30/2010 9:39</c:v>
                </c:pt>
                <c:pt idx="2360">
                  <c:v>10/30/2010 9:39</c:v>
                </c:pt>
                <c:pt idx="2361">
                  <c:v>10/30/2010 9:39</c:v>
                </c:pt>
                <c:pt idx="2362">
                  <c:v>10/30/2010 9:39</c:v>
                </c:pt>
                <c:pt idx="2363">
                  <c:v>10/30/2010 9:39</c:v>
                </c:pt>
                <c:pt idx="2364">
                  <c:v>10/30/2010 9:39</c:v>
                </c:pt>
                <c:pt idx="2365">
                  <c:v>10/30/2010 9:39</c:v>
                </c:pt>
                <c:pt idx="2366">
                  <c:v>10/30/2010 9:39</c:v>
                </c:pt>
                <c:pt idx="2367">
                  <c:v>10/30/2010 9:39</c:v>
                </c:pt>
                <c:pt idx="2368">
                  <c:v>10/30/2010 9:39</c:v>
                </c:pt>
                <c:pt idx="2369">
                  <c:v>10/30/2010 9:39</c:v>
                </c:pt>
                <c:pt idx="2370">
                  <c:v>10/30/2010 9:39</c:v>
                </c:pt>
                <c:pt idx="2371">
                  <c:v>10/30/2010 9:39</c:v>
                </c:pt>
                <c:pt idx="2372">
                  <c:v>10/30/2010 9:39</c:v>
                </c:pt>
                <c:pt idx="2373">
                  <c:v>10/30/2010 9:39</c:v>
                </c:pt>
                <c:pt idx="2374">
                  <c:v>10/30/2010 9:39</c:v>
                </c:pt>
                <c:pt idx="2375">
                  <c:v>10/30/2010 9:39</c:v>
                </c:pt>
                <c:pt idx="2376">
                  <c:v>10/30/2010 9:39</c:v>
                </c:pt>
                <c:pt idx="2377">
                  <c:v>10/30/2010 9:39</c:v>
                </c:pt>
                <c:pt idx="2378">
                  <c:v>10/30/2010 9:39</c:v>
                </c:pt>
                <c:pt idx="2379">
                  <c:v>10/30/2010 9:39</c:v>
                </c:pt>
                <c:pt idx="2380">
                  <c:v>10/30/2010 9:39</c:v>
                </c:pt>
                <c:pt idx="2381">
                  <c:v>10/30/2010 9:39</c:v>
                </c:pt>
                <c:pt idx="2382">
                  <c:v>10/30/2010 9:39</c:v>
                </c:pt>
                <c:pt idx="2383">
                  <c:v>10/30/2010 9:39</c:v>
                </c:pt>
                <c:pt idx="2384">
                  <c:v>10/30/2010 9:39</c:v>
                </c:pt>
                <c:pt idx="2385">
                  <c:v>10/30/2010 9:39</c:v>
                </c:pt>
                <c:pt idx="2386">
                  <c:v>10/30/2010 9:39</c:v>
                </c:pt>
                <c:pt idx="2387">
                  <c:v>10/30/2010 9:39</c:v>
                </c:pt>
                <c:pt idx="2388">
                  <c:v>10/30/2010 9:39</c:v>
                </c:pt>
                <c:pt idx="2389">
                  <c:v>10/30/2010 9:39</c:v>
                </c:pt>
                <c:pt idx="2390">
                  <c:v>10/30/2010 9:39</c:v>
                </c:pt>
                <c:pt idx="2391">
                  <c:v>10/30/2010 9:39</c:v>
                </c:pt>
                <c:pt idx="2392">
                  <c:v>10/30/2010 9:39</c:v>
                </c:pt>
                <c:pt idx="2393">
                  <c:v>10/30/2010 9:39</c:v>
                </c:pt>
                <c:pt idx="2394">
                  <c:v>10/30/2010 9:39</c:v>
                </c:pt>
                <c:pt idx="2395">
                  <c:v>10/30/2010 9:39</c:v>
                </c:pt>
                <c:pt idx="2396">
                  <c:v>10/30/2010 9:39</c:v>
                </c:pt>
                <c:pt idx="2397">
                  <c:v>10/30/2010 9:39</c:v>
                </c:pt>
                <c:pt idx="2398">
                  <c:v>10/30/2010 9:39</c:v>
                </c:pt>
                <c:pt idx="2399">
                  <c:v>10/30/2010 9:39</c:v>
                </c:pt>
                <c:pt idx="2400">
                  <c:v>10/30/2010 9:39</c:v>
                </c:pt>
                <c:pt idx="2401">
                  <c:v>10/30/2010 9:40</c:v>
                </c:pt>
                <c:pt idx="2402">
                  <c:v>10/30/2010 9:40</c:v>
                </c:pt>
                <c:pt idx="2403">
                  <c:v>10/30/2010 9:40</c:v>
                </c:pt>
                <c:pt idx="2404">
                  <c:v>10/30/2010 9:40</c:v>
                </c:pt>
                <c:pt idx="2405">
                  <c:v>10/30/2010 9:40</c:v>
                </c:pt>
                <c:pt idx="2406">
                  <c:v>10/30/2010 9:40</c:v>
                </c:pt>
                <c:pt idx="2407">
                  <c:v>10/30/2010 9:40</c:v>
                </c:pt>
                <c:pt idx="2408">
                  <c:v>10/30/2010 9:40</c:v>
                </c:pt>
                <c:pt idx="2409">
                  <c:v>10/30/2010 9:40</c:v>
                </c:pt>
                <c:pt idx="2410">
                  <c:v>10/30/2010 9:40</c:v>
                </c:pt>
                <c:pt idx="2411">
                  <c:v>10/30/2010 9:40</c:v>
                </c:pt>
                <c:pt idx="2412">
                  <c:v>10/30/2010 9:40</c:v>
                </c:pt>
                <c:pt idx="2413">
                  <c:v>10/30/2010 9:40</c:v>
                </c:pt>
                <c:pt idx="2414">
                  <c:v>10/30/2010 9:40</c:v>
                </c:pt>
                <c:pt idx="2415">
                  <c:v>10/30/2010 9:40</c:v>
                </c:pt>
                <c:pt idx="2416">
                  <c:v>10/30/2010 9:40</c:v>
                </c:pt>
                <c:pt idx="2417">
                  <c:v>10/30/2010 9:40</c:v>
                </c:pt>
                <c:pt idx="2418">
                  <c:v>10/30/2010 9:40</c:v>
                </c:pt>
                <c:pt idx="2419">
                  <c:v>10/30/2010 9:40</c:v>
                </c:pt>
                <c:pt idx="2420">
                  <c:v>10/30/2010 9:40</c:v>
                </c:pt>
                <c:pt idx="2421">
                  <c:v>10/30/2010 9:40</c:v>
                </c:pt>
                <c:pt idx="2422">
                  <c:v>10/30/2010 9:40</c:v>
                </c:pt>
                <c:pt idx="2423">
                  <c:v>10/30/2010 9:40</c:v>
                </c:pt>
                <c:pt idx="2424">
                  <c:v>10/30/2010 9:40</c:v>
                </c:pt>
                <c:pt idx="2425">
                  <c:v>10/30/2010 9:40</c:v>
                </c:pt>
                <c:pt idx="2426">
                  <c:v>10/30/2010 9:40</c:v>
                </c:pt>
                <c:pt idx="2427">
                  <c:v>10/30/2010 9:40</c:v>
                </c:pt>
                <c:pt idx="2428">
                  <c:v>10/30/2010 9:40</c:v>
                </c:pt>
                <c:pt idx="2429">
                  <c:v>10/30/2010 9:40</c:v>
                </c:pt>
                <c:pt idx="2430">
                  <c:v>10/30/2010 9:40</c:v>
                </c:pt>
                <c:pt idx="2431">
                  <c:v>10/30/2010 9:40</c:v>
                </c:pt>
                <c:pt idx="2432">
                  <c:v>10/30/2010 9:40</c:v>
                </c:pt>
                <c:pt idx="2433">
                  <c:v>10/30/2010 9:40</c:v>
                </c:pt>
                <c:pt idx="2434">
                  <c:v>10/30/2010 9:40</c:v>
                </c:pt>
                <c:pt idx="2435">
                  <c:v>10/30/2010 9:40</c:v>
                </c:pt>
                <c:pt idx="2436">
                  <c:v>10/30/2010 9:40</c:v>
                </c:pt>
                <c:pt idx="2437">
                  <c:v>10/30/2010 9:40</c:v>
                </c:pt>
                <c:pt idx="2438">
                  <c:v>10/30/2010 9:40</c:v>
                </c:pt>
                <c:pt idx="2439">
                  <c:v>10/30/2010 9:40</c:v>
                </c:pt>
                <c:pt idx="2440">
                  <c:v>10/30/2010 9:40</c:v>
                </c:pt>
                <c:pt idx="2441">
                  <c:v>10/30/2010 9:40</c:v>
                </c:pt>
                <c:pt idx="2442">
                  <c:v>10/30/2010 9:40</c:v>
                </c:pt>
                <c:pt idx="2443">
                  <c:v>10/30/2010 9:40</c:v>
                </c:pt>
                <c:pt idx="2444">
                  <c:v>10/30/2010 9:40</c:v>
                </c:pt>
                <c:pt idx="2445">
                  <c:v>10/30/2010 9:40</c:v>
                </c:pt>
                <c:pt idx="2446">
                  <c:v>10/30/2010 9:40</c:v>
                </c:pt>
                <c:pt idx="2447">
                  <c:v>10/30/2010 9:40</c:v>
                </c:pt>
                <c:pt idx="2448">
                  <c:v>10/30/2010 9:40</c:v>
                </c:pt>
                <c:pt idx="2449">
                  <c:v>10/30/2010 9:40</c:v>
                </c:pt>
                <c:pt idx="2450">
                  <c:v>10/30/2010 9:40</c:v>
                </c:pt>
                <c:pt idx="2451">
                  <c:v>10/30/2010 9:40</c:v>
                </c:pt>
                <c:pt idx="2452">
                  <c:v>10/30/2010 9:40</c:v>
                </c:pt>
                <c:pt idx="2453">
                  <c:v>10/30/2010 9:40</c:v>
                </c:pt>
                <c:pt idx="2454">
                  <c:v>10/30/2010 9:40</c:v>
                </c:pt>
                <c:pt idx="2455">
                  <c:v>10/30/2010 9:40</c:v>
                </c:pt>
                <c:pt idx="2456">
                  <c:v>10/30/2010 9:40</c:v>
                </c:pt>
                <c:pt idx="2457">
                  <c:v>10/30/2010 9:40</c:v>
                </c:pt>
                <c:pt idx="2458">
                  <c:v>10/30/2010 9:40</c:v>
                </c:pt>
                <c:pt idx="2459">
                  <c:v>10/30/2010 9:40</c:v>
                </c:pt>
                <c:pt idx="2460">
                  <c:v>10/30/2010 9:40</c:v>
                </c:pt>
                <c:pt idx="2461">
                  <c:v>10/30/2010 9:41</c:v>
                </c:pt>
                <c:pt idx="2462">
                  <c:v>10/30/2010 9:41</c:v>
                </c:pt>
                <c:pt idx="2463">
                  <c:v>10/30/2010 9:41</c:v>
                </c:pt>
                <c:pt idx="2464">
                  <c:v>10/30/2010 9:41</c:v>
                </c:pt>
                <c:pt idx="2465">
                  <c:v>10/30/2010 9:41</c:v>
                </c:pt>
                <c:pt idx="2466">
                  <c:v>10/30/2010 9:41</c:v>
                </c:pt>
                <c:pt idx="2467">
                  <c:v>10/30/2010 9:41</c:v>
                </c:pt>
                <c:pt idx="2468">
                  <c:v>10/30/2010 9:41</c:v>
                </c:pt>
                <c:pt idx="2469">
                  <c:v>10/30/2010 9:41</c:v>
                </c:pt>
                <c:pt idx="2470">
                  <c:v>10/30/2010 9:41</c:v>
                </c:pt>
                <c:pt idx="2471">
                  <c:v>10/30/2010 9:41</c:v>
                </c:pt>
                <c:pt idx="2472">
                  <c:v>10/30/2010 9:41</c:v>
                </c:pt>
                <c:pt idx="2473">
                  <c:v>10/30/2010 9:41</c:v>
                </c:pt>
                <c:pt idx="2474">
                  <c:v>10/30/2010 9:41</c:v>
                </c:pt>
                <c:pt idx="2475">
                  <c:v>10/30/2010 9:41</c:v>
                </c:pt>
                <c:pt idx="2476">
                  <c:v>10/30/2010 9:41</c:v>
                </c:pt>
                <c:pt idx="2477">
                  <c:v>10/30/2010 9:41</c:v>
                </c:pt>
                <c:pt idx="2478">
                  <c:v>10/30/2010 9:41</c:v>
                </c:pt>
                <c:pt idx="2479">
                  <c:v>10/30/2010 9:41</c:v>
                </c:pt>
                <c:pt idx="2480">
                  <c:v>10/30/2010 9:41</c:v>
                </c:pt>
                <c:pt idx="2481">
                  <c:v>10/30/2010 9:41</c:v>
                </c:pt>
                <c:pt idx="2482">
                  <c:v>10/30/2010 9:41</c:v>
                </c:pt>
                <c:pt idx="2483">
                  <c:v>10/30/2010 9:41</c:v>
                </c:pt>
                <c:pt idx="2484">
                  <c:v>10/30/2010 9:41</c:v>
                </c:pt>
                <c:pt idx="2485">
                  <c:v>10/30/2010 9:41</c:v>
                </c:pt>
                <c:pt idx="2486">
                  <c:v>10/30/2010 9:41</c:v>
                </c:pt>
                <c:pt idx="2487">
                  <c:v>10/30/2010 9:41</c:v>
                </c:pt>
                <c:pt idx="2488">
                  <c:v>10/30/2010 9:41</c:v>
                </c:pt>
                <c:pt idx="2489">
                  <c:v>10/30/2010 9:41</c:v>
                </c:pt>
                <c:pt idx="2490">
                  <c:v>10/30/2010 9:41</c:v>
                </c:pt>
                <c:pt idx="2491">
                  <c:v>10/30/2010 9:41</c:v>
                </c:pt>
                <c:pt idx="2492">
                  <c:v>10/30/2010 9:41</c:v>
                </c:pt>
                <c:pt idx="2493">
                  <c:v>10/30/2010 9:41</c:v>
                </c:pt>
                <c:pt idx="2494">
                  <c:v>10/30/2010 9:41</c:v>
                </c:pt>
                <c:pt idx="2495">
                  <c:v>10/30/2010 9:41</c:v>
                </c:pt>
                <c:pt idx="2496">
                  <c:v>10/30/2010 9:41</c:v>
                </c:pt>
                <c:pt idx="2497">
                  <c:v>10/30/2010 9:41</c:v>
                </c:pt>
                <c:pt idx="2498">
                  <c:v>10/30/2010 9:41</c:v>
                </c:pt>
                <c:pt idx="2499">
                  <c:v>10/30/2010 9:41</c:v>
                </c:pt>
                <c:pt idx="2500">
                  <c:v>10/30/2010 9:41</c:v>
                </c:pt>
                <c:pt idx="2501">
                  <c:v>10/30/2010 9:41</c:v>
                </c:pt>
                <c:pt idx="2502">
                  <c:v>10/30/2010 9:41</c:v>
                </c:pt>
                <c:pt idx="2503">
                  <c:v>10/30/2010 9:41</c:v>
                </c:pt>
                <c:pt idx="2504">
                  <c:v>10/30/2010 9:41</c:v>
                </c:pt>
                <c:pt idx="2505">
                  <c:v>10/30/2010 9:41</c:v>
                </c:pt>
                <c:pt idx="2506">
                  <c:v>10/30/2010 9:41</c:v>
                </c:pt>
                <c:pt idx="2507">
                  <c:v>10/30/2010 9:41</c:v>
                </c:pt>
                <c:pt idx="2508">
                  <c:v>10/30/2010 9:41</c:v>
                </c:pt>
                <c:pt idx="2509">
                  <c:v>10/30/2010 9:41</c:v>
                </c:pt>
                <c:pt idx="2510">
                  <c:v>10/30/2010 9:41</c:v>
                </c:pt>
                <c:pt idx="2511">
                  <c:v>10/30/2010 9:41</c:v>
                </c:pt>
                <c:pt idx="2512">
                  <c:v>10/30/2010 9:41</c:v>
                </c:pt>
                <c:pt idx="2513">
                  <c:v>10/30/2010 9:41</c:v>
                </c:pt>
                <c:pt idx="2514">
                  <c:v>10/30/2010 9:41</c:v>
                </c:pt>
                <c:pt idx="2515">
                  <c:v>10/30/2010 9:41</c:v>
                </c:pt>
                <c:pt idx="2516">
                  <c:v>10/30/2010 9:41</c:v>
                </c:pt>
                <c:pt idx="2517">
                  <c:v>10/30/2010 9:41</c:v>
                </c:pt>
                <c:pt idx="2518">
                  <c:v>10/30/2010 9:41</c:v>
                </c:pt>
                <c:pt idx="2519">
                  <c:v>10/30/2010 9:41</c:v>
                </c:pt>
                <c:pt idx="2520">
                  <c:v>10/30/2010 9:41</c:v>
                </c:pt>
                <c:pt idx="2521">
                  <c:v>10/30/2010 9:42</c:v>
                </c:pt>
                <c:pt idx="2522">
                  <c:v>10/30/2010 9:42</c:v>
                </c:pt>
                <c:pt idx="2523">
                  <c:v>10/30/2010 9:42</c:v>
                </c:pt>
                <c:pt idx="2524">
                  <c:v>10/30/2010 9:42</c:v>
                </c:pt>
                <c:pt idx="2525">
                  <c:v>10/30/2010 9:42</c:v>
                </c:pt>
                <c:pt idx="2526">
                  <c:v>10/30/2010 9:42</c:v>
                </c:pt>
                <c:pt idx="2527">
                  <c:v>10/30/2010 9:42</c:v>
                </c:pt>
                <c:pt idx="2528">
                  <c:v>10/30/2010 9:42</c:v>
                </c:pt>
                <c:pt idx="2529">
                  <c:v>10/30/2010 9:42</c:v>
                </c:pt>
                <c:pt idx="2530">
                  <c:v>10/30/2010 9:42</c:v>
                </c:pt>
                <c:pt idx="2531">
                  <c:v>10/30/2010 9:42</c:v>
                </c:pt>
                <c:pt idx="2532">
                  <c:v>10/30/2010 9:42</c:v>
                </c:pt>
                <c:pt idx="2533">
                  <c:v>10/30/2010 9:42</c:v>
                </c:pt>
                <c:pt idx="2534">
                  <c:v>10/30/2010 9:42</c:v>
                </c:pt>
                <c:pt idx="2535">
                  <c:v>10/30/2010 9:42</c:v>
                </c:pt>
                <c:pt idx="2536">
                  <c:v>10/30/2010 9:42</c:v>
                </c:pt>
                <c:pt idx="2537">
                  <c:v>10/30/2010 9:42</c:v>
                </c:pt>
                <c:pt idx="2538">
                  <c:v>10/30/2010 9:42</c:v>
                </c:pt>
                <c:pt idx="2539">
                  <c:v>10/30/2010 9:42</c:v>
                </c:pt>
                <c:pt idx="2540">
                  <c:v>10/30/2010 9:42</c:v>
                </c:pt>
                <c:pt idx="2541">
                  <c:v>10/30/2010 9:42</c:v>
                </c:pt>
                <c:pt idx="2542">
                  <c:v>10/30/2010 9:42</c:v>
                </c:pt>
                <c:pt idx="2543">
                  <c:v>10/30/2010 9:42</c:v>
                </c:pt>
                <c:pt idx="2544">
                  <c:v>10/30/2010 9:42</c:v>
                </c:pt>
                <c:pt idx="2545">
                  <c:v>10/30/2010 9:42</c:v>
                </c:pt>
                <c:pt idx="2546">
                  <c:v>10/30/2010 9:42</c:v>
                </c:pt>
                <c:pt idx="2547">
                  <c:v>10/30/2010 9:42</c:v>
                </c:pt>
                <c:pt idx="2548">
                  <c:v>10/30/2010 9:42</c:v>
                </c:pt>
                <c:pt idx="2549">
                  <c:v>10/30/2010 9:42</c:v>
                </c:pt>
                <c:pt idx="2550">
                  <c:v>10/30/2010 9:42</c:v>
                </c:pt>
                <c:pt idx="2551">
                  <c:v>10/30/2010 9:42</c:v>
                </c:pt>
                <c:pt idx="2552">
                  <c:v>10/30/2010 9:42</c:v>
                </c:pt>
                <c:pt idx="2553">
                  <c:v>10/30/2010 9:42</c:v>
                </c:pt>
                <c:pt idx="2554">
                  <c:v>10/30/2010 9:42</c:v>
                </c:pt>
                <c:pt idx="2555">
                  <c:v>10/30/2010 9:42</c:v>
                </c:pt>
                <c:pt idx="2556">
                  <c:v>10/30/2010 9:42</c:v>
                </c:pt>
                <c:pt idx="2557">
                  <c:v>10/30/2010 9:42</c:v>
                </c:pt>
                <c:pt idx="2558">
                  <c:v>10/30/2010 9:42</c:v>
                </c:pt>
                <c:pt idx="2559">
                  <c:v>10/30/2010 9:42</c:v>
                </c:pt>
                <c:pt idx="2560">
                  <c:v>10/30/2010 9:42</c:v>
                </c:pt>
                <c:pt idx="2561">
                  <c:v>10/30/2010 9:42</c:v>
                </c:pt>
                <c:pt idx="2562">
                  <c:v>10/30/2010 9:42</c:v>
                </c:pt>
                <c:pt idx="2563">
                  <c:v>10/30/2010 9:42</c:v>
                </c:pt>
                <c:pt idx="2564">
                  <c:v>10/30/2010 9:42</c:v>
                </c:pt>
                <c:pt idx="2565">
                  <c:v>10/30/2010 9:42</c:v>
                </c:pt>
                <c:pt idx="2566">
                  <c:v>10/30/2010 9:42</c:v>
                </c:pt>
                <c:pt idx="2567">
                  <c:v>10/30/2010 9:42</c:v>
                </c:pt>
                <c:pt idx="2568">
                  <c:v>10/30/2010 9:42</c:v>
                </c:pt>
                <c:pt idx="2569">
                  <c:v>10/30/2010 9:42</c:v>
                </c:pt>
                <c:pt idx="2570">
                  <c:v>10/30/2010 9:42</c:v>
                </c:pt>
                <c:pt idx="2571">
                  <c:v>10/30/2010 9:42</c:v>
                </c:pt>
                <c:pt idx="2572">
                  <c:v>10/30/2010 9:42</c:v>
                </c:pt>
                <c:pt idx="2573">
                  <c:v>10/30/2010 9:42</c:v>
                </c:pt>
                <c:pt idx="2574">
                  <c:v>10/30/2010 9:42</c:v>
                </c:pt>
                <c:pt idx="2575">
                  <c:v>10/30/2010 9:42</c:v>
                </c:pt>
                <c:pt idx="2576">
                  <c:v>10/30/2010 9:42</c:v>
                </c:pt>
                <c:pt idx="2577">
                  <c:v>10/30/2010 9:42</c:v>
                </c:pt>
                <c:pt idx="2578">
                  <c:v>10/30/2010 9:42</c:v>
                </c:pt>
                <c:pt idx="2579">
                  <c:v>10/30/2010 9:42</c:v>
                </c:pt>
                <c:pt idx="2580">
                  <c:v>10/30/2010 9:42</c:v>
                </c:pt>
                <c:pt idx="2581">
                  <c:v>10/30/2010 9:43</c:v>
                </c:pt>
                <c:pt idx="2582">
                  <c:v>10/30/2010 9:43</c:v>
                </c:pt>
                <c:pt idx="2583">
                  <c:v>10/30/2010 9:43</c:v>
                </c:pt>
                <c:pt idx="2584">
                  <c:v>10/30/2010 9:43</c:v>
                </c:pt>
                <c:pt idx="2585">
                  <c:v>10/30/2010 9:43</c:v>
                </c:pt>
                <c:pt idx="2586">
                  <c:v>10/30/2010 9:43</c:v>
                </c:pt>
                <c:pt idx="2587">
                  <c:v>10/30/2010 9:43</c:v>
                </c:pt>
                <c:pt idx="2588">
                  <c:v>10/30/2010 9:43</c:v>
                </c:pt>
                <c:pt idx="2589">
                  <c:v>10/30/2010 9:43</c:v>
                </c:pt>
                <c:pt idx="2590">
                  <c:v>10/30/2010 9:43</c:v>
                </c:pt>
                <c:pt idx="2591">
                  <c:v>10/30/2010 9:43</c:v>
                </c:pt>
                <c:pt idx="2592">
                  <c:v>10/30/2010 9:43</c:v>
                </c:pt>
                <c:pt idx="2593">
                  <c:v>10/30/2010 9:43</c:v>
                </c:pt>
                <c:pt idx="2594">
                  <c:v>10/30/2010 9:43</c:v>
                </c:pt>
                <c:pt idx="2595">
                  <c:v>10/30/2010 9:43</c:v>
                </c:pt>
                <c:pt idx="2596">
                  <c:v>10/30/2010 9:43</c:v>
                </c:pt>
                <c:pt idx="2597">
                  <c:v>10/30/2010 9:43</c:v>
                </c:pt>
                <c:pt idx="2598">
                  <c:v>10/30/2010 9:43</c:v>
                </c:pt>
                <c:pt idx="2599">
                  <c:v>10/30/2010 9:43</c:v>
                </c:pt>
                <c:pt idx="2600">
                  <c:v>10/30/2010 9:43</c:v>
                </c:pt>
                <c:pt idx="2601">
                  <c:v>10/30/2010 9:43</c:v>
                </c:pt>
                <c:pt idx="2602">
                  <c:v>10/30/2010 9:43</c:v>
                </c:pt>
                <c:pt idx="2603">
                  <c:v>10/30/2010 9:43</c:v>
                </c:pt>
                <c:pt idx="2604">
                  <c:v>10/30/2010 9:43</c:v>
                </c:pt>
                <c:pt idx="2605">
                  <c:v>10/30/2010 9:43</c:v>
                </c:pt>
                <c:pt idx="2606">
                  <c:v>10/30/2010 9:43</c:v>
                </c:pt>
                <c:pt idx="2607">
                  <c:v>10/30/2010 9:43</c:v>
                </c:pt>
                <c:pt idx="2608">
                  <c:v>10/30/2010 9:43</c:v>
                </c:pt>
                <c:pt idx="2609">
                  <c:v>10/30/2010 9:43</c:v>
                </c:pt>
                <c:pt idx="2610">
                  <c:v>10/30/2010 9:43</c:v>
                </c:pt>
                <c:pt idx="2611">
                  <c:v>10/30/2010 9:43</c:v>
                </c:pt>
                <c:pt idx="2612">
                  <c:v>10/30/2010 9:43</c:v>
                </c:pt>
                <c:pt idx="2613">
                  <c:v>10/30/2010 9:43</c:v>
                </c:pt>
                <c:pt idx="2614">
                  <c:v>10/30/2010 9:43</c:v>
                </c:pt>
                <c:pt idx="2615">
                  <c:v>10/30/2010 9:43</c:v>
                </c:pt>
                <c:pt idx="2616">
                  <c:v>10/30/2010 9:43</c:v>
                </c:pt>
                <c:pt idx="2617">
                  <c:v>10/30/2010 9:43</c:v>
                </c:pt>
                <c:pt idx="2618">
                  <c:v>10/30/2010 9:43</c:v>
                </c:pt>
                <c:pt idx="2619">
                  <c:v>10/30/2010 9:43</c:v>
                </c:pt>
                <c:pt idx="2620">
                  <c:v>10/30/2010 9:43</c:v>
                </c:pt>
                <c:pt idx="2621">
                  <c:v>10/30/2010 9:43</c:v>
                </c:pt>
                <c:pt idx="2622">
                  <c:v>10/30/2010 9:43</c:v>
                </c:pt>
                <c:pt idx="2623">
                  <c:v>10/30/2010 9:43</c:v>
                </c:pt>
                <c:pt idx="2624">
                  <c:v>10/30/2010 9:43</c:v>
                </c:pt>
                <c:pt idx="2625">
                  <c:v>10/30/2010 9:43</c:v>
                </c:pt>
                <c:pt idx="2626">
                  <c:v>10/30/2010 9:43</c:v>
                </c:pt>
                <c:pt idx="2627">
                  <c:v>10/30/2010 9:43</c:v>
                </c:pt>
                <c:pt idx="2628">
                  <c:v>10/30/2010 9:43</c:v>
                </c:pt>
                <c:pt idx="2629">
                  <c:v>10/30/2010 9:43</c:v>
                </c:pt>
                <c:pt idx="2630">
                  <c:v>10/30/2010 9:43</c:v>
                </c:pt>
                <c:pt idx="2631">
                  <c:v>10/30/2010 9:43</c:v>
                </c:pt>
                <c:pt idx="2632">
                  <c:v>10/30/2010 9:43</c:v>
                </c:pt>
                <c:pt idx="2633">
                  <c:v>10/30/2010 9:43</c:v>
                </c:pt>
                <c:pt idx="2634">
                  <c:v>10/30/2010 9:43</c:v>
                </c:pt>
                <c:pt idx="2635">
                  <c:v>10/30/2010 9:43</c:v>
                </c:pt>
                <c:pt idx="2636">
                  <c:v>10/30/2010 9:43</c:v>
                </c:pt>
                <c:pt idx="2637">
                  <c:v>10/30/2010 9:43</c:v>
                </c:pt>
                <c:pt idx="2638">
                  <c:v>10/30/2010 9:43</c:v>
                </c:pt>
                <c:pt idx="2639">
                  <c:v>10/30/2010 9:43</c:v>
                </c:pt>
                <c:pt idx="2640">
                  <c:v>10/30/2010 9:43</c:v>
                </c:pt>
                <c:pt idx="2641">
                  <c:v>10/30/2010 9:44</c:v>
                </c:pt>
                <c:pt idx="2642">
                  <c:v>10/30/2010 9:44</c:v>
                </c:pt>
                <c:pt idx="2643">
                  <c:v>10/30/2010 9:44</c:v>
                </c:pt>
                <c:pt idx="2644">
                  <c:v>10/30/2010 9:44</c:v>
                </c:pt>
                <c:pt idx="2645">
                  <c:v>10/30/2010 9:44</c:v>
                </c:pt>
                <c:pt idx="2646">
                  <c:v>10/30/2010 9:44</c:v>
                </c:pt>
                <c:pt idx="2647">
                  <c:v>10/30/2010 9:44</c:v>
                </c:pt>
                <c:pt idx="2648">
                  <c:v>10/30/2010 9:44</c:v>
                </c:pt>
                <c:pt idx="2649">
                  <c:v>10/30/2010 9:44</c:v>
                </c:pt>
                <c:pt idx="2650">
                  <c:v>10/30/2010 9:44</c:v>
                </c:pt>
                <c:pt idx="2651">
                  <c:v>10/30/2010 9:44</c:v>
                </c:pt>
                <c:pt idx="2652">
                  <c:v>10/30/2010 9:44</c:v>
                </c:pt>
                <c:pt idx="2653">
                  <c:v>10/30/2010 9:44</c:v>
                </c:pt>
                <c:pt idx="2654">
                  <c:v>10/30/2010 9:44</c:v>
                </c:pt>
                <c:pt idx="2655">
                  <c:v>10/30/2010 9:44</c:v>
                </c:pt>
                <c:pt idx="2656">
                  <c:v>10/30/2010 9:44</c:v>
                </c:pt>
                <c:pt idx="2657">
                  <c:v>10/30/2010 9:44</c:v>
                </c:pt>
                <c:pt idx="2658">
                  <c:v>10/30/2010 9:44</c:v>
                </c:pt>
                <c:pt idx="2659">
                  <c:v>10/30/2010 9:44</c:v>
                </c:pt>
                <c:pt idx="2660">
                  <c:v>10/30/2010 9:44</c:v>
                </c:pt>
                <c:pt idx="2661">
                  <c:v>10/30/2010 9:44</c:v>
                </c:pt>
                <c:pt idx="2662">
                  <c:v>10/30/2010 9:44</c:v>
                </c:pt>
                <c:pt idx="2663">
                  <c:v>10/30/2010 9:44</c:v>
                </c:pt>
                <c:pt idx="2664">
                  <c:v>10/30/2010 9:44</c:v>
                </c:pt>
                <c:pt idx="2665">
                  <c:v>10/30/2010 9:44</c:v>
                </c:pt>
                <c:pt idx="2666">
                  <c:v>10/30/2010 9:44</c:v>
                </c:pt>
                <c:pt idx="2667">
                  <c:v>10/30/2010 9:44</c:v>
                </c:pt>
                <c:pt idx="2668">
                  <c:v>10/30/2010 9:44</c:v>
                </c:pt>
                <c:pt idx="2669">
                  <c:v>10/30/2010 9:44</c:v>
                </c:pt>
                <c:pt idx="2670">
                  <c:v>10/30/2010 9:44</c:v>
                </c:pt>
                <c:pt idx="2671">
                  <c:v>10/30/2010 9:44</c:v>
                </c:pt>
                <c:pt idx="2672">
                  <c:v>10/30/2010 9:44</c:v>
                </c:pt>
                <c:pt idx="2673">
                  <c:v>10/30/2010 9:44</c:v>
                </c:pt>
                <c:pt idx="2674">
                  <c:v>10/30/2010 9:44</c:v>
                </c:pt>
                <c:pt idx="2675">
                  <c:v>10/30/2010 9:44</c:v>
                </c:pt>
                <c:pt idx="2676">
                  <c:v>10/30/2010 9:44</c:v>
                </c:pt>
                <c:pt idx="2677">
                  <c:v>10/30/2010 9:44</c:v>
                </c:pt>
                <c:pt idx="2678">
                  <c:v>10/30/2010 9:44</c:v>
                </c:pt>
                <c:pt idx="2679">
                  <c:v>10/30/2010 9:44</c:v>
                </c:pt>
                <c:pt idx="2680">
                  <c:v>10/30/2010 9:44</c:v>
                </c:pt>
                <c:pt idx="2681">
                  <c:v>10/30/2010 9:44</c:v>
                </c:pt>
                <c:pt idx="2682">
                  <c:v>10/30/2010 9:44</c:v>
                </c:pt>
                <c:pt idx="2683">
                  <c:v>10/30/2010 9:44</c:v>
                </c:pt>
                <c:pt idx="2684">
                  <c:v>10/30/2010 9:44</c:v>
                </c:pt>
                <c:pt idx="2685">
                  <c:v>10/30/2010 9:44</c:v>
                </c:pt>
                <c:pt idx="2686">
                  <c:v>10/30/2010 9:44</c:v>
                </c:pt>
                <c:pt idx="2687">
                  <c:v>10/30/2010 9:44</c:v>
                </c:pt>
                <c:pt idx="2688">
                  <c:v>10/30/2010 9:44</c:v>
                </c:pt>
                <c:pt idx="2689">
                  <c:v>10/30/2010 9:44</c:v>
                </c:pt>
                <c:pt idx="2690">
                  <c:v>10/30/2010 9:44</c:v>
                </c:pt>
                <c:pt idx="2691">
                  <c:v>10/30/2010 9:44</c:v>
                </c:pt>
                <c:pt idx="2692">
                  <c:v>10/30/2010 9:44</c:v>
                </c:pt>
                <c:pt idx="2693">
                  <c:v>10/30/2010 9:44</c:v>
                </c:pt>
                <c:pt idx="2694">
                  <c:v>10/30/2010 9:44</c:v>
                </c:pt>
                <c:pt idx="2695">
                  <c:v>10/30/2010 9:44</c:v>
                </c:pt>
                <c:pt idx="2696">
                  <c:v>10/30/2010 9:44</c:v>
                </c:pt>
                <c:pt idx="2697">
                  <c:v>10/30/2010 9:44</c:v>
                </c:pt>
                <c:pt idx="2698">
                  <c:v>10/30/2010 9:44</c:v>
                </c:pt>
                <c:pt idx="2699">
                  <c:v>10/30/2010 9:44</c:v>
                </c:pt>
                <c:pt idx="2700">
                  <c:v>10/30/2010 9:44</c:v>
                </c:pt>
                <c:pt idx="2701">
                  <c:v>10/30/2010 9:45</c:v>
                </c:pt>
                <c:pt idx="2702">
                  <c:v>10/30/2010 9:45</c:v>
                </c:pt>
                <c:pt idx="2703">
                  <c:v>10/30/2010 9:45</c:v>
                </c:pt>
                <c:pt idx="2704">
                  <c:v>10/30/2010 9:45</c:v>
                </c:pt>
                <c:pt idx="2705">
                  <c:v>10/30/2010 9:45</c:v>
                </c:pt>
                <c:pt idx="2706">
                  <c:v>10/30/2010 9:45</c:v>
                </c:pt>
                <c:pt idx="2707">
                  <c:v>10/30/2010 9:45</c:v>
                </c:pt>
                <c:pt idx="2708">
                  <c:v>10/30/2010 9:45</c:v>
                </c:pt>
                <c:pt idx="2709">
                  <c:v>10/30/2010 9:45</c:v>
                </c:pt>
                <c:pt idx="2710">
                  <c:v>10/30/2010 9:45</c:v>
                </c:pt>
                <c:pt idx="2711">
                  <c:v>10/30/2010 9:45</c:v>
                </c:pt>
                <c:pt idx="2712">
                  <c:v>10/30/2010 9:45</c:v>
                </c:pt>
                <c:pt idx="2713">
                  <c:v>10/30/2010 9:45</c:v>
                </c:pt>
                <c:pt idx="2714">
                  <c:v>10/30/2010 9:45</c:v>
                </c:pt>
                <c:pt idx="2715">
                  <c:v>10/30/2010 9:45</c:v>
                </c:pt>
                <c:pt idx="2716">
                  <c:v>10/30/2010 9:45</c:v>
                </c:pt>
                <c:pt idx="2717">
                  <c:v>10/30/2010 9:45</c:v>
                </c:pt>
                <c:pt idx="2718">
                  <c:v>10/30/2010 9:45</c:v>
                </c:pt>
                <c:pt idx="2719">
                  <c:v>10/30/2010 9:45</c:v>
                </c:pt>
                <c:pt idx="2720">
                  <c:v>10/30/2010 9:45</c:v>
                </c:pt>
                <c:pt idx="2721">
                  <c:v>10/30/2010 9:45</c:v>
                </c:pt>
                <c:pt idx="2722">
                  <c:v>10/30/2010 9:45</c:v>
                </c:pt>
                <c:pt idx="2723">
                  <c:v>10/30/2010 9:45</c:v>
                </c:pt>
                <c:pt idx="2724">
                  <c:v>10/30/2010 9:45</c:v>
                </c:pt>
                <c:pt idx="2725">
                  <c:v>10/30/2010 9:45</c:v>
                </c:pt>
                <c:pt idx="2726">
                  <c:v>10/30/2010 9:45</c:v>
                </c:pt>
                <c:pt idx="2727">
                  <c:v>10/30/2010 9:45</c:v>
                </c:pt>
                <c:pt idx="2728">
                  <c:v>10/30/2010 9:45</c:v>
                </c:pt>
                <c:pt idx="2729">
                  <c:v>10/30/2010 9:45</c:v>
                </c:pt>
                <c:pt idx="2730">
                  <c:v>10/30/2010 9:45</c:v>
                </c:pt>
                <c:pt idx="2731">
                  <c:v>10/30/2010 9:45</c:v>
                </c:pt>
                <c:pt idx="2732">
                  <c:v>10/30/2010 9:45</c:v>
                </c:pt>
                <c:pt idx="2733">
                  <c:v>10/30/2010 9:45</c:v>
                </c:pt>
                <c:pt idx="2734">
                  <c:v>10/30/2010 9:45</c:v>
                </c:pt>
                <c:pt idx="2735">
                  <c:v>10/30/2010 9:45</c:v>
                </c:pt>
                <c:pt idx="2736">
                  <c:v>10/30/2010 9:45</c:v>
                </c:pt>
                <c:pt idx="2737">
                  <c:v>10/30/2010 9:45</c:v>
                </c:pt>
                <c:pt idx="2738">
                  <c:v>10/30/2010 9:45</c:v>
                </c:pt>
                <c:pt idx="2739">
                  <c:v>10/30/2010 9:45</c:v>
                </c:pt>
                <c:pt idx="2740">
                  <c:v>10/30/2010 9:45</c:v>
                </c:pt>
                <c:pt idx="2741">
                  <c:v>10/30/2010 9:45</c:v>
                </c:pt>
                <c:pt idx="2742">
                  <c:v>10/30/2010 9:45</c:v>
                </c:pt>
                <c:pt idx="2743">
                  <c:v>10/30/2010 9:45</c:v>
                </c:pt>
                <c:pt idx="2744">
                  <c:v>10/30/2010 9:45</c:v>
                </c:pt>
                <c:pt idx="2745">
                  <c:v>10/30/2010 9:45</c:v>
                </c:pt>
                <c:pt idx="2746">
                  <c:v>10/30/2010 9:45</c:v>
                </c:pt>
                <c:pt idx="2747">
                  <c:v>10/30/2010 9:45</c:v>
                </c:pt>
                <c:pt idx="2748">
                  <c:v>10/30/2010 9:45</c:v>
                </c:pt>
                <c:pt idx="2749">
                  <c:v>10/30/2010 9:45</c:v>
                </c:pt>
                <c:pt idx="2750">
                  <c:v>10/30/2010 9:45</c:v>
                </c:pt>
                <c:pt idx="2751">
                  <c:v>10/30/2010 9:45</c:v>
                </c:pt>
                <c:pt idx="2752">
                  <c:v>10/30/2010 9:45</c:v>
                </c:pt>
                <c:pt idx="2753">
                  <c:v>10/30/2010 9:45</c:v>
                </c:pt>
                <c:pt idx="2754">
                  <c:v>10/30/2010 9:45</c:v>
                </c:pt>
                <c:pt idx="2755">
                  <c:v>10/30/2010 9:45</c:v>
                </c:pt>
                <c:pt idx="2756">
                  <c:v>10/30/2010 9:45</c:v>
                </c:pt>
                <c:pt idx="2757">
                  <c:v>10/30/2010 9:45</c:v>
                </c:pt>
                <c:pt idx="2758">
                  <c:v>10/30/2010 9:45</c:v>
                </c:pt>
                <c:pt idx="2759">
                  <c:v>10/30/2010 9:45</c:v>
                </c:pt>
                <c:pt idx="2760">
                  <c:v>10/30/2010 9:45</c:v>
                </c:pt>
                <c:pt idx="2761">
                  <c:v>10/30/2010 9:46</c:v>
                </c:pt>
                <c:pt idx="2762">
                  <c:v>10/30/2010 9:46</c:v>
                </c:pt>
                <c:pt idx="2763">
                  <c:v>10/30/2010 9:46</c:v>
                </c:pt>
                <c:pt idx="2764">
                  <c:v>10/30/2010 9:46</c:v>
                </c:pt>
                <c:pt idx="2765">
                  <c:v>10/30/2010 9:46</c:v>
                </c:pt>
                <c:pt idx="2766">
                  <c:v>10/30/2010 9:46</c:v>
                </c:pt>
                <c:pt idx="2767">
                  <c:v>10/30/2010 9:46</c:v>
                </c:pt>
                <c:pt idx="2768">
                  <c:v>10/30/2010 9:46</c:v>
                </c:pt>
                <c:pt idx="2769">
                  <c:v>10/30/2010 9:46</c:v>
                </c:pt>
                <c:pt idx="2770">
                  <c:v>10/30/2010 9:46</c:v>
                </c:pt>
                <c:pt idx="2771">
                  <c:v>10/30/2010 9:46</c:v>
                </c:pt>
                <c:pt idx="2772">
                  <c:v>10/30/2010 9:46</c:v>
                </c:pt>
                <c:pt idx="2773">
                  <c:v>10/30/2010 9:46</c:v>
                </c:pt>
                <c:pt idx="2774">
                  <c:v>10/30/2010 9:46</c:v>
                </c:pt>
                <c:pt idx="2775">
                  <c:v>10/30/2010 9:46</c:v>
                </c:pt>
                <c:pt idx="2776">
                  <c:v>10/30/2010 9:46</c:v>
                </c:pt>
                <c:pt idx="2777">
                  <c:v>10/30/2010 9:46</c:v>
                </c:pt>
                <c:pt idx="2778">
                  <c:v>10/30/2010 9:46</c:v>
                </c:pt>
                <c:pt idx="2779">
                  <c:v>10/30/2010 9:46</c:v>
                </c:pt>
                <c:pt idx="2780">
                  <c:v>10/30/2010 9:46</c:v>
                </c:pt>
                <c:pt idx="2781">
                  <c:v>10/30/2010 9:46</c:v>
                </c:pt>
                <c:pt idx="2782">
                  <c:v>10/30/2010 9:46</c:v>
                </c:pt>
                <c:pt idx="2783">
                  <c:v>10/30/2010 9:46</c:v>
                </c:pt>
                <c:pt idx="2784">
                  <c:v>10/30/2010 9:46</c:v>
                </c:pt>
                <c:pt idx="2785">
                  <c:v>10/30/2010 9:46</c:v>
                </c:pt>
                <c:pt idx="2786">
                  <c:v>10/30/2010 9:46</c:v>
                </c:pt>
                <c:pt idx="2787">
                  <c:v>10/30/2010 9:46</c:v>
                </c:pt>
                <c:pt idx="2788">
                  <c:v>10/30/2010 9:46</c:v>
                </c:pt>
                <c:pt idx="2789">
                  <c:v>10/30/2010 9:46</c:v>
                </c:pt>
                <c:pt idx="2790">
                  <c:v>10/30/2010 9:46</c:v>
                </c:pt>
                <c:pt idx="2791">
                  <c:v>10/30/2010 9:46</c:v>
                </c:pt>
                <c:pt idx="2792">
                  <c:v>10/30/2010 9:46</c:v>
                </c:pt>
                <c:pt idx="2793">
                  <c:v>10/30/2010 9:46</c:v>
                </c:pt>
                <c:pt idx="2794">
                  <c:v>10/30/2010 9:46</c:v>
                </c:pt>
                <c:pt idx="2795">
                  <c:v>10/30/2010 9:46</c:v>
                </c:pt>
                <c:pt idx="2796">
                  <c:v>10/30/2010 9:46</c:v>
                </c:pt>
                <c:pt idx="2797">
                  <c:v>10/30/2010 9:46</c:v>
                </c:pt>
                <c:pt idx="2798">
                  <c:v>10/30/2010 9:46</c:v>
                </c:pt>
                <c:pt idx="2799">
                  <c:v>10/30/2010 9:46</c:v>
                </c:pt>
                <c:pt idx="2800">
                  <c:v>10/30/2010 9:46</c:v>
                </c:pt>
                <c:pt idx="2801">
                  <c:v>10/30/2010 9:46</c:v>
                </c:pt>
                <c:pt idx="2802">
                  <c:v>10/30/2010 9:46</c:v>
                </c:pt>
                <c:pt idx="2803">
                  <c:v>10/30/2010 9:46</c:v>
                </c:pt>
                <c:pt idx="2804">
                  <c:v>10/30/2010 9:46</c:v>
                </c:pt>
                <c:pt idx="2805">
                  <c:v>10/30/2010 9:46</c:v>
                </c:pt>
                <c:pt idx="2806">
                  <c:v>10/30/2010 9:46</c:v>
                </c:pt>
                <c:pt idx="2807">
                  <c:v>10/30/2010 9:46</c:v>
                </c:pt>
                <c:pt idx="2808">
                  <c:v>10/30/2010 9:46</c:v>
                </c:pt>
                <c:pt idx="2809">
                  <c:v>10/30/2010 9:46</c:v>
                </c:pt>
                <c:pt idx="2810">
                  <c:v>10/30/2010 9:46</c:v>
                </c:pt>
                <c:pt idx="2811">
                  <c:v>10/30/2010 9:46</c:v>
                </c:pt>
                <c:pt idx="2812">
                  <c:v>10/30/2010 9:46</c:v>
                </c:pt>
                <c:pt idx="2813">
                  <c:v>10/30/2010 9:46</c:v>
                </c:pt>
                <c:pt idx="2814">
                  <c:v>10/30/2010 9:46</c:v>
                </c:pt>
                <c:pt idx="2815">
                  <c:v>10/30/2010 9:46</c:v>
                </c:pt>
                <c:pt idx="2816">
                  <c:v>10/30/2010 9:46</c:v>
                </c:pt>
                <c:pt idx="2817">
                  <c:v>10/30/2010 9:46</c:v>
                </c:pt>
                <c:pt idx="2818">
                  <c:v>10/30/2010 9:46</c:v>
                </c:pt>
                <c:pt idx="2819">
                  <c:v>10/30/2010 9:46</c:v>
                </c:pt>
                <c:pt idx="2820">
                  <c:v>10/30/2010 9:46</c:v>
                </c:pt>
                <c:pt idx="2821">
                  <c:v>10/30/2010 9:47</c:v>
                </c:pt>
                <c:pt idx="2822">
                  <c:v>10/30/2010 9:47</c:v>
                </c:pt>
                <c:pt idx="2823">
                  <c:v>10/30/2010 9:47</c:v>
                </c:pt>
                <c:pt idx="2824">
                  <c:v>10/30/2010 9:47</c:v>
                </c:pt>
                <c:pt idx="2825">
                  <c:v>10/30/2010 9:47</c:v>
                </c:pt>
                <c:pt idx="2826">
                  <c:v>10/30/2010 9:47</c:v>
                </c:pt>
                <c:pt idx="2827">
                  <c:v>10/30/2010 9:47</c:v>
                </c:pt>
                <c:pt idx="2828">
                  <c:v>10/30/2010 9:47</c:v>
                </c:pt>
                <c:pt idx="2829">
                  <c:v>10/30/2010 9:47</c:v>
                </c:pt>
                <c:pt idx="2830">
                  <c:v>10/30/2010 9:47</c:v>
                </c:pt>
                <c:pt idx="2831">
                  <c:v>10/30/2010 9:47</c:v>
                </c:pt>
                <c:pt idx="2832">
                  <c:v>10/30/2010 9:47</c:v>
                </c:pt>
                <c:pt idx="2833">
                  <c:v>10/30/2010 9:47</c:v>
                </c:pt>
                <c:pt idx="2834">
                  <c:v>10/30/2010 9:47</c:v>
                </c:pt>
                <c:pt idx="2835">
                  <c:v>10/30/2010 9:47</c:v>
                </c:pt>
                <c:pt idx="2836">
                  <c:v>10/30/2010 9:47</c:v>
                </c:pt>
                <c:pt idx="2837">
                  <c:v>10/30/2010 9:47</c:v>
                </c:pt>
                <c:pt idx="2838">
                  <c:v>10/30/2010 9:47</c:v>
                </c:pt>
                <c:pt idx="2839">
                  <c:v>10/30/2010 9:47</c:v>
                </c:pt>
                <c:pt idx="2840">
                  <c:v>10/30/2010 9:47</c:v>
                </c:pt>
                <c:pt idx="2841">
                  <c:v>10/30/2010 9:47</c:v>
                </c:pt>
                <c:pt idx="2842">
                  <c:v>10/30/2010 9:47</c:v>
                </c:pt>
                <c:pt idx="2843">
                  <c:v>10/30/2010 9:47</c:v>
                </c:pt>
                <c:pt idx="2844">
                  <c:v>10/30/2010 9:47</c:v>
                </c:pt>
                <c:pt idx="2845">
                  <c:v>10/30/2010 9:47</c:v>
                </c:pt>
                <c:pt idx="2846">
                  <c:v>10/30/2010 9:47</c:v>
                </c:pt>
                <c:pt idx="2847">
                  <c:v>10/30/2010 9:47</c:v>
                </c:pt>
                <c:pt idx="2848">
                  <c:v>10/30/2010 9:47</c:v>
                </c:pt>
                <c:pt idx="2849">
                  <c:v>10/30/2010 9:47</c:v>
                </c:pt>
                <c:pt idx="2850">
                  <c:v>10/30/2010 9:47</c:v>
                </c:pt>
                <c:pt idx="2851">
                  <c:v>10/30/2010 9:47</c:v>
                </c:pt>
                <c:pt idx="2852">
                  <c:v>10/30/2010 9:47</c:v>
                </c:pt>
                <c:pt idx="2853">
                  <c:v>10/30/2010 9:47</c:v>
                </c:pt>
                <c:pt idx="2854">
                  <c:v>10/30/2010 9:47</c:v>
                </c:pt>
                <c:pt idx="2855">
                  <c:v>10/30/2010 9:47</c:v>
                </c:pt>
                <c:pt idx="2856">
                  <c:v>10/30/2010 9:47</c:v>
                </c:pt>
                <c:pt idx="2857">
                  <c:v>10/30/2010 9:47</c:v>
                </c:pt>
                <c:pt idx="2858">
                  <c:v>10/30/2010 9:47</c:v>
                </c:pt>
                <c:pt idx="2859">
                  <c:v>10/30/2010 9:47</c:v>
                </c:pt>
                <c:pt idx="2860">
                  <c:v>10/30/2010 9:47</c:v>
                </c:pt>
                <c:pt idx="2861">
                  <c:v>10/30/2010 9:47</c:v>
                </c:pt>
                <c:pt idx="2862">
                  <c:v>10/30/2010 9:47</c:v>
                </c:pt>
                <c:pt idx="2863">
                  <c:v>10/30/2010 9:47</c:v>
                </c:pt>
                <c:pt idx="2864">
                  <c:v>10/30/2010 9:47</c:v>
                </c:pt>
                <c:pt idx="2865">
                  <c:v>10/30/2010 9:47</c:v>
                </c:pt>
                <c:pt idx="2866">
                  <c:v>10/30/2010 9:47</c:v>
                </c:pt>
                <c:pt idx="2867">
                  <c:v>10/30/2010 9:47</c:v>
                </c:pt>
                <c:pt idx="2868">
                  <c:v>10/30/2010 9:47</c:v>
                </c:pt>
                <c:pt idx="2869">
                  <c:v>10/30/2010 9:47</c:v>
                </c:pt>
                <c:pt idx="2870">
                  <c:v>10/30/2010 9:47</c:v>
                </c:pt>
                <c:pt idx="2871">
                  <c:v>10/30/2010 9:47</c:v>
                </c:pt>
                <c:pt idx="2872">
                  <c:v>10/30/2010 9:47</c:v>
                </c:pt>
                <c:pt idx="2873">
                  <c:v>10/30/2010 9:47</c:v>
                </c:pt>
                <c:pt idx="2874">
                  <c:v>10/30/2010 9:47</c:v>
                </c:pt>
                <c:pt idx="2875">
                  <c:v>10/30/2010 9:47</c:v>
                </c:pt>
                <c:pt idx="2876">
                  <c:v>10/30/2010 9:47</c:v>
                </c:pt>
                <c:pt idx="2877">
                  <c:v>10/30/2010 9:47</c:v>
                </c:pt>
                <c:pt idx="2878">
                  <c:v>10/30/2010 9:47</c:v>
                </c:pt>
                <c:pt idx="2879">
                  <c:v>10/30/2010 9:47</c:v>
                </c:pt>
                <c:pt idx="2880">
                  <c:v>10/30/2010 9:47</c:v>
                </c:pt>
                <c:pt idx="2881">
                  <c:v>10/30/2010 9:48</c:v>
                </c:pt>
                <c:pt idx="2882">
                  <c:v>10/30/2010 9:48</c:v>
                </c:pt>
                <c:pt idx="2883">
                  <c:v>10/30/2010 9:48</c:v>
                </c:pt>
                <c:pt idx="2884">
                  <c:v>10/30/2010 9:48</c:v>
                </c:pt>
                <c:pt idx="2885">
                  <c:v>10/30/2010 9:48</c:v>
                </c:pt>
                <c:pt idx="2886">
                  <c:v>10/30/2010 9:48</c:v>
                </c:pt>
                <c:pt idx="2887">
                  <c:v>10/30/2010 9:48</c:v>
                </c:pt>
                <c:pt idx="2888">
                  <c:v>10/30/2010 9:48</c:v>
                </c:pt>
                <c:pt idx="2889">
                  <c:v>10/30/2010 9:48</c:v>
                </c:pt>
                <c:pt idx="2890">
                  <c:v>10/30/2010 9:48</c:v>
                </c:pt>
                <c:pt idx="2891">
                  <c:v>10/30/2010 9:48</c:v>
                </c:pt>
                <c:pt idx="2892">
                  <c:v>10/30/2010 9:48</c:v>
                </c:pt>
                <c:pt idx="2893">
                  <c:v>10/30/2010 9:48</c:v>
                </c:pt>
                <c:pt idx="2894">
                  <c:v>10/30/2010 9:48</c:v>
                </c:pt>
                <c:pt idx="2895">
                  <c:v>10/30/2010 9:48</c:v>
                </c:pt>
                <c:pt idx="2896">
                  <c:v>10/30/2010 9:48</c:v>
                </c:pt>
                <c:pt idx="2897">
                  <c:v>10/30/2010 9:48</c:v>
                </c:pt>
                <c:pt idx="2898">
                  <c:v>10/30/2010 9:48</c:v>
                </c:pt>
                <c:pt idx="2899">
                  <c:v>10/30/2010 9:48</c:v>
                </c:pt>
                <c:pt idx="2900">
                  <c:v>10/30/2010 9:48</c:v>
                </c:pt>
                <c:pt idx="2901">
                  <c:v>10/30/2010 9:48</c:v>
                </c:pt>
                <c:pt idx="2902">
                  <c:v>10/30/2010 9:48</c:v>
                </c:pt>
                <c:pt idx="2903">
                  <c:v>10/30/2010 9:48</c:v>
                </c:pt>
                <c:pt idx="2904">
                  <c:v>10/30/2010 9:48</c:v>
                </c:pt>
                <c:pt idx="2905">
                  <c:v>10/30/2010 9:48</c:v>
                </c:pt>
                <c:pt idx="2906">
                  <c:v>10/30/2010 9:48</c:v>
                </c:pt>
                <c:pt idx="2907">
                  <c:v>10/30/2010 9:48</c:v>
                </c:pt>
                <c:pt idx="2908">
                  <c:v>10/30/2010 9:48</c:v>
                </c:pt>
                <c:pt idx="2909">
                  <c:v>10/30/2010 9:48</c:v>
                </c:pt>
                <c:pt idx="2910">
                  <c:v>10/30/2010 9:48</c:v>
                </c:pt>
                <c:pt idx="2911">
                  <c:v>10/30/2010 9:48</c:v>
                </c:pt>
                <c:pt idx="2912">
                  <c:v>10/30/2010 9:48</c:v>
                </c:pt>
                <c:pt idx="2913">
                  <c:v>10/30/2010 9:48</c:v>
                </c:pt>
                <c:pt idx="2914">
                  <c:v>10/30/2010 9:48</c:v>
                </c:pt>
                <c:pt idx="2915">
                  <c:v>10/30/2010 9:48</c:v>
                </c:pt>
                <c:pt idx="2916">
                  <c:v>10/30/2010 9:48</c:v>
                </c:pt>
                <c:pt idx="2917">
                  <c:v>10/30/2010 9:48</c:v>
                </c:pt>
                <c:pt idx="2918">
                  <c:v>10/30/2010 9:48</c:v>
                </c:pt>
                <c:pt idx="2919">
                  <c:v>10/30/2010 9:48</c:v>
                </c:pt>
                <c:pt idx="2920">
                  <c:v>10/30/2010 9:48</c:v>
                </c:pt>
                <c:pt idx="2921">
                  <c:v>10/30/2010 9:48</c:v>
                </c:pt>
                <c:pt idx="2922">
                  <c:v>10/30/2010 9:48</c:v>
                </c:pt>
                <c:pt idx="2923">
                  <c:v>10/30/2010 9:48</c:v>
                </c:pt>
                <c:pt idx="2924">
                  <c:v>10/30/2010 9:48</c:v>
                </c:pt>
                <c:pt idx="2925">
                  <c:v>10/30/2010 9:48</c:v>
                </c:pt>
                <c:pt idx="2926">
                  <c:v>10/30/2010 9:48</c:v>
                </c:pt>
                <c:pt idx="2927">
                  <c:v>10/30/2010 9:48</c:v>
                </c:pt>
                <c:pt idx="2928">
                  <c:v>10/30/2010 9:48</c:v>
                </c:pt>
                <c:pt idx="2929">
                  <c:v>10/30/2010 9:48</c:v>
                </c:pt>
                <c:pt idx="2930">
                  <c:v>10/30/2010 9:48</c:v>
                </c:pt>
                <c:pt idx="2931">
                  <c:v>10/30/2010 9:48</c:v>
                </c:pt>
                <c:pt idx="2932">
                  <c:v>10/30/2010 9:48</c:v>
                </c:pt>
                <c:pt idx="2933">
                  <c:v>10/30/2010 9:48</c:v>
                </c:pt>
                <c:pt idx="2934">
                  <c:v>10/30/2010 9:48</c:v>
                </c:pt>
                <c:pt idx="2935">
                  <c:v>10/30/2010 9:48</c:v>
                </c:pt>
                <c:pt idx="2936">
                  <c:v>10/30/2010 9:48</c:v>
                </c:pt>
                <c:pt idx="2937">
                  <c:v>10/30/2010 9:48</c:v>
                </c:pt>
                <c:pt idx="2938">
                  <c:v>10/30/2010 9:48</c:v>
                </c:pt>
                <c:pt idx="2939">
                  <c:v>10/30/2010 9:48</c:v>
                </c:pt>
                <c:pt idx="2940">
                  <c:v>10/30/2010 9:48</c:v>
                </c:pt>
                <c:pt idx="2941">
                  <c:v>10/30/2010 9:49</c:v>
                </c:pt>
                <c:pt idx="2942">
                  <c:v>10/30/2010 9:49</c:v>
                </c:pt>
                <c:pt idx="2943">
                  <c:v>10/30/2010 9:49</c:v>
                </c:pt>
                <c:pt idx="2944">
                  <c:v>10/30/2010 9:49</c:v>
                </c:pt>
                <c:pt idx="2945">
                  <c:v>10/30/2010 9:49</c:v>
                </c:pt>
                <c:pt idx="2946">
                  <c:v>10/30/2010 9:49</c:v>
                </c:pt>
                <c:pt idx="2947">
                  <c:v>10/30/2010 9:49</c:v>
                </c:pt>
                <c:pt idx="2948">
                  <c:v>10/30/2010 9:49</c:v>
                </c:pt>
                <c:pt idx="2949">
                  <c:v>10/30/2010 9:49</c:v>
                </c:pt>
                <c:pt idx="2950">
                  <c:v>10/30/2010 9:49</c:v>
                </c:pt>
                <c:pt idx="2951">
                  <c:v>10/30/2010 9:49</c:v>
                </c:pt>
                <c:pt idx="2952">
                  <c:v>10/30/2010 9:49</c:v>
                </c:pt>
                <c:pt idx="2953">
                  <c:v>10/30/2010 9:49</c:v>
                </c:pt>
                <c:pt idx="2954">
                  <c:v>10/30/2010 9:49</c:v>
                </c:pt>
                <c:pt idx="2955">
                  <c:v>10/30/2010 9:49</c:v>
                </c:pt>
                <c:pt idx="2956">
                  <c:v>10/30/2010 9:49</c:v>
                </c:pt>
                <c:pt idx="2957">
                  <c:v>10/30/2010 9:49</c:v>
                </c:pt>
                <c:pt idx="2958">
                  <c:v>10/30/2010 9:49</c:v>
                </c:pt>
                <c:pt idx="2959">
                  <c:v>10/30/2010 9:49</c:v>
                </c:pt>
                <c:pt idx="2960">
                  <c:v>10/30/2010 9:49</c:v>
                </c:pt>
                <c:pt idx="2961">
                  <c:v>10/30/2010 9:49</c:v>
                </c:pt>
                <c:pt idx="2962">
                  <c:v>10/30/2010 9:49</c:v>
                </c:pt>
                <c:pt idx="2963">
                  <c:v>10/30/2010 9:49</c:v>
                </c:pt>
                <c:pt idx="2964">
                  <c:v>10/30/2010 9:49</c:v>
                </c:pt>
                <c:pt idx="2965">
                  <c:v>10/30/2010 9:49</c:v>
                </c:pt>
                <c:pt idx="2966">
                  <c:v>10/30/2010 9:49</c:v>
                </c:pt>
                <c:pt idx="2967">
                  <c:v>10/30/2010 9:49</c:v>
                </c:pt>
                <c:pt idx="2968">
                  <c:v>10/30/2010 9:49</c:v>
                </c:pt>
                <c:pt idx="2969">
                  <c:v>10/30/2010 9:49</c:v>
                </c:pt>
                <c:pt idx="2970">
                  <c:v>10/30/2010 9:49</c:v>
                </c:pt>
                <c:pt idx="2971">
                  <c:v>10/30/2010 9:49</c:v>
                </c:pt>
                <c:pt idx="2972">
                  <c:v>10/30/2010 9:49</c:v>
                </c:pt>
                <c:pt idx="2973">
                  <c:v>10/30/2010 9:49</c:v>
                </c:pt>
                <c:pt idx="2974">
                  <c:v>10/30/2010 9:49</c:v>
                </c:pt>
                <c:pt idx="2975">
                  <c:v>10/30/2010 9:49</c:v>
                </c:pt>
                <c:pt idx="2976">
                  <c:v>10/30/2010 9:49</c:v>
                </c:pt>
                <c:pt idx="2977">
                  <c:v>10/30/2010 9:49</c:v>
                </c:pt>
                <c:pt idx="2978">
                  <c:v>10/30/2010 9:49</c:v>
                </c:pt>
                <c:pt idx="2979">
                  <c:v>10/30/2010 9:49</c:v>
                </c:pt>
                <c:pt idx="2980">
                  <c:v>10/30/2010 9:49</c:v>
                </c:pt>
                <c:pt idx="2981">
                  <c:v>10/30/2010 9:49</c:v>
                </c:pt>
                <c:pt idx="2982">
                  <c:v>10/30/2010 9:49</c:v>
                </c:pt>
                <c:pt idx="2983">
                  <c:v>10/30/2010 9:49</c:v>
                </c:pt>
                <c:pt idx="2984">
                  <c:v>10/30/2010 9:49</c:v>
                </c:pt>
                <c:pt idx="2985">
                  <c:v>10/30/2010 9:49</c:v>
                </c:pt>
                <c:pt idx="2986">
                  <c:v>10/30/2010 9:49</c:v>
                </c:pt>
                <c:pt idx="2987">
                  <c:v>10/30/2010 9:49</c:v>
                </c:pt>
                <c:pt idx="2988">
                  <c:v>10/30/2010 9:49</c:v>
                </c:pt>
                <c:pt idx="2989">
                  <c:v>10/30/2010 9:49</c:v>
                </c:pt>
                <c:pt idx="2990">
                  <c:v>10/30/2010 9:49</c:v>
                </c:pt>
                <c:pt idx="2991">
                  <c:v>10/30/2010 9:49</c:v>
                </c:pt>
                <c:pt idx="2992">
                  <c:v>10/30/2010 9:49</c:v>
                </c:pt>
                <c:pt idx="2993">
                  <c:v>10/30/2010 9:49</c:v>
                </c:pt>
                <c:pt idx="2994">
                  <c:v>10/30/2010 9:49</c:v>
                </c:pt>
                <c:pt idx="2995">
                  <c:v>10/30/2010 9:49</c:v>
                </c:pt>
                <c:pt idx="2996">
                  <c:v>10/30/2010 9:49</c:v>
                </c:pt>
                <c:pt idx="2997">
                  <c:v>10/30/2010 9:49</c:v>
                </c:pt>
                <c:pt idx="2998">
                  <c:v>10/30/2010 9:49</c:v>
                </c:pt>
                <c:pt idx="2999">
                  <c:v>10/30/2010 9:49</c:v>
                </c:pt>
                <c:pt idx="3000">
                  <c:v>10/30/2010 9:49</c:v>
                </c:pt>
                <c:pt idx="3001">
                  <c:v>10/30/2010 9:50</c:v>
                </c:pt>
                <c:pt idx="3002">
                  <c:v>10/30/2010 9:50</c:v>
                </c:pt>
                <c:pt idx="3003">
                  <c:v>10/30/2010 9:50</c:v>
                </c:pt>
                <c:pt idx="3004">
                  <c:v>10/30/2010 9:50</c:v>
                </c:pt>
                <c:pt idx="3005">
                  <c:v>10/30/2010 9:50</c:v>
                </c:pt>
                <c:pt idx="3006">
                  <c:v>10/30/2010 9:50</c:v>
                </c:pt>
                <c:pt idx="3007">
                  <c:v>10/30/2010 9:50</c:v>
                </c:pt>
                <c:pt idx="3008">
                  <c:v>10/30/2010 9:50</c:v>
                </c:pt>
                <c:pt idx="3009">
                  <c:v>10/30/2010 9:50</c:v>
                </c:pt>
                <c:pt idx="3010">
                  <c:v>10/30/2010 9:50</c:v>
                </c:pt>
                <c:pt idx="3011">
                  <c:v>10/30/2010 9:50</c:v>
                </c:pt>
                <c:pt idx="3012">
                  <c:v>10/30/2010 9:50</c:v>
                </c:pt>
                <c:pt idx="3013">
                  <c:v>10/30/2010 9:50</c:v>
                </c:pt>
                <c:pt idx="3014">
                  <c:v>10/30/2010 9:50</c:v>
                </c:pt>
                <c:pt idx="3015">
                  <c:v>10/30/2010 9:50</c:v>
                </c:pt>
                <c:pt idx="3016">
                  <c:v>10/30/2010 9:50</c:v>
                </c:pt>
                <c:pt idx="3017">
                  <c:v>10/30/2010 9:50</c:v>
                </c:pt>
                <c:pt idx="3018">
                  <c:v>10/30/2010 9:50</c:v>
                </c:pt>
                <c:pt idx="3019">
                  <c:v>10/30/2010 9:50</c:v>
                </c:pt>
                <c:pt idx="3020">
                  <c:v>10/30/2010 9:50</c:v>
                </c:pt>
                <c:pt idx="3021">
                  <c:v>10/30/2010 9:50</c:v>
                </c:pt>
                <c:pt idx="3022">
                  <c:v>10/30/2010 9:50</c:v>
                </c:pt>
                <c:pt idx="3023">
                  <c:v>10/30/2010 9:50</c:v>
                </c:pt>
                <c:pt idx="3024">
                  <c:v>10/30/2010 9:50</c:v>
                </c:pt>
                <c:pt idx="3025">
                  <c:v>10/30/2010 9:50</c:v>
                </c:pt>
                <c:pt idx="3026">
                  <c:v>10/30/2010 9:50</c:v>
                </c:pt>
                <c:pt idx="3027">
                  <c:v>10/30/2010 9:50</c:v>
                </c:pt>
                <c:pt idx="3028">
                  <c:v>10/30/2010 9:50</c:v>
                </c:pt>
                <c:pt idx="3029">
                  <c:v>10/30/2010 9:50</c:v>
                </c:pt>
                <c:pt idx="3030">
                  <c:v>10/30/2010 9:50</c:v>
                </c:pt>
                <c:pt idx="3031">
                  <c:v>10/30/2010 9:50</c:v>
                </c:pt>
                <c:pt idx="3032">
                  <c:v>10/30/2010 9:50</c:v>
                </c:pt>
                <c:pt idx="3033">
                  <c:v>10/30/2010 9:50</c:v>
                </c:pt>
                <c:pt idx="3034">
                  <c:v>10/30/2010 9:50</c:v>
                </c:pt>
                <c:pt idx="3035">
                  <c:v>10/30/2010 9:50</c:v>
                </c:pt>
                <c:pt idx="3036">
                  <c:v>10/30/2010 9:50</c:v>
                </c:pt>
                <c:pt idx="3037">
                  <c:v>10/30/2010 9:50</c:v>
                </c:pt>
                <c:pt idx="3038">
                  <c:v>10/30/2010 9:50</c:v>
                </c:pt>
                <c:pt idx="3039">
                  <c:v>10/30/2010 9:50</c:v>
                </c:pt>
                <c:pt idx="3040">
                  <c:v>10/30/2010 9:50</c:v>
                </c:pt>
                <c:pt idx="3041">
                  <c:v>10/30/2010 9:50</c:v>
                </c:pt>
                <c:pt idx="3042">
                  <c:v>10/30/2010 9:50</c:v>
                </c:pt>
                <c:pt idx="3043">
                  <c:v>10/30/2010 9:50</c:v>
                </c:pt>
                <c:pt idx="3044">
                  <c:v>10/30/2010 9:50</c:v>
                </c:pt>
                <c:pt idx="3045">
                  <c:v>10/30/2010 9:50</c:v>
                </c:pt>
                <c:pt idx="3046">
                  <c:v>10/30/2010 9:50</c:v>
                </c:pt>
                <c:pt idx="3047">
                  <c:v>10/30/2010 9:50</c:v>
                </c:pt>
                <c:pt idx="3048">
                  <c:v>10/30/2010 9:50</c:v>
                </c:pt>
                <c:pt idx="3049">
                  <c:v>10/30/2010 9:50</c:v>
                </c:pt>
                <c:pt idx="3050">
                  <c:v>10/30/2010 9:50</c:v>
                </c:pt>
                <c:pt idx="3051">
                  <c:v>10/30/2010 9:50</c:v>
                </c:pt>
                <c:pt idx="3052">
                  <c:v>10/30/2010 9:50</c:v>
                </c:pt>
                <c:pt idx="3053">
                  <c:v>10/30/2010 9:50</c:v>
                </c:pt>
                <c:pt idx="3054">
                  <c:v>10/30/2010 9:50</c:v>
                </c:pt>
                <c:pt idx="3055">
                  <c:v>10/30/2010 9:50</c:v>
                </c:pt>
                <c:pt idx="3056">
                  <c:v>10/30/2010 9:50</c:v>
                </c:pt>
                <c:pt idx="3057">
                  <c:v>10/30/2010 9:50</c:v>
                </c:pt>
                <c:pt idx="3058">
                  <c:v>10/30/2010 9:50</c:v>
                </c:pt>
                <c:pt idx="3059">
                  <c:v>10/30/2010 9:50</c:v>
                </c:pt>
                <c:pt idx="3060">
                  <c:v>10/30/2010 9:50</c:v>
                </c:pt>
                <c:pt idx="3061">
                  <c:v>10/30/2010 9:51</c:v>
                </c:pt>
                <c:pt idx="3062">
                  <c:v>10/30/2010 9:51</c:v>
                </c:pt>
                <c:pt idx="3063">
                  <c:v>10/30/2010 9:51</c:v>
                </c:pt>
                <c:pt idx="3064">
                  <c:v>10/30/2010 9:51</c:v>
                </c:pt>
                <c:pt idx="3065">
                  <c:v>10/30/2010 9:51</c:v>
                </c:pt>
                <c:pt idx="3066">
                  <c:v>10/30/2010 9:51</c:v>
                </c:pt>
                <c:pt idx="3067">
                  <c:v>10/30/2010 9:51</c:v>
                </c:pt>
                <c:pt idx="3068">
                  <c:v>10/30/2010 9:51</c:v>
                </c:pt>
                <c:pt idx="3069">
                  <c:v>10/30/2010 9:51</c:v>
                </c:pt>
                <c:pt idx="3070">
                  <c:v>10/30/2010 9:51</c:v>
                </c:pt>
                <c:pt idx="3071">
                  <c:v>10/30/2010 9:51</c:v>
                </c:pt>
                <c:pt idx="3072">
                  <c:v>10/30/2010 9:51</c:v>
                </c:pt>
                <c:pt idx="3073">
                  <c:v>10/30/2010 9:51</c:v>
                </c:pt>
                <c:pt idx="3074">
                  <c:v>10/30/2010 9:51</c:v>
                </c:pt>
                <c:pt idx="3075">
                  <c:v>10/30/2010 9:51</c:v>
                </c:pt>
                <c:pt idx="3076">
                  <c:v>10/30/2010 9:51</c:v>
                </c:pt>
                <c:pt idx="3077">
                  <c:v>10/30/2010 9:51</c:v>
                </c:pt>
                <c:pt idx="3078">
                  <c:v>10/30/2010 9:51</c:v>
                </c:pt>
                <c:pt idx="3079">
                  <c:v>10/30/2010 9:51</c:v>
                </c:pt>
                <c:pt idx="3080">
                  <c:v>10/30/2010 9:51</c:v>
                </c:pt>
                <c:pt idx="3081">
                  <c:v>10/30/2010 9:51</c:v>
                </c:pt>
                <c:pt idx="3082">
                  <c:v>10/30/2010 9:51</c:v>
                </c:pt>
                <c:pt idx="3083">
                  <c:v>10/30/2010 9:51</c:v>
                </c:pt>
                <c:pt idx="3084">
                  <c:v>10/30/2010 9:51</c:v>
                </c:pt>
                <c:pt idx="3085">
                  <c:v>10/30/2010 9:51</c:v>
                </c:pt>
                <c:pt idx="3086">
                  <c:v>10/30/2010 9:51</c:v>
                </c:pt>
                <c:pt idx="3087">
                  <c:v>10/30/2010 9:51</c:v>
                </c:pt>
                <c:pt idx="3088">
                  <c:v>10/30/2010 9:51</c:v>
                </c:pt>
                <c:pt idx="3089">
                  <c:v>10/30/2010 9:51</c:v>
                </c:pt>
                <c:pt idx="3090">
                  <c:v>10/30/2010 9:51</c:v>
                </c:pt>
                <c:pt idx="3091">
                  <c:v>10/30/2010 9:51</c:v>
                </c:pt>
                <c:pt idx="3092">
                  <c:v>10/30/2010 9:51</c:v>
                </c:pt>
                <c:pt idx="3093">
                  <c:v>10/30/2010 9:51</c:v>
                </c:pt>
                <c:pt idx="3094">
                  <c:v>10/30/2010 9:51</c:v>
                </c:pt>
                <c:pt idx="3095">
                  <c:v>10/30/2010 9:51</c:v>
                </c:pt>
                <c:pt idx="3096">
                  <c:v>10/30/2010 9:51</c:v>
                </c:pt>
                <c:pt idx="3097">
                  <c:v>10/30/2010 9:51</c:v>
                </c:pt>
                <c:pt idx="3098">
                  <c:v>10/30/2010 9:51</c:v>
                </c:pt>
                <c:pt idx="3099">
                  <c:v>10/30/2010 9:51</c:v>
                </c:pt>
                <c:pt idx="3100">
                  <c:v>10/30/2010 9:51</c:v>
                </c:pt>
                <c:pt idx="3101">
                  <c:v>10/30/2010 9:51</c:v>
                </c:pt>
                <c:pt idx="3102">
                  <c:v>10/30/2010 9:51</c:v>
                </c:pt>
                <c:pt idx="3103">
                  <c:v>10/30/2010 9:51</c:v>
                </c:pt>
                <c:pt idx="3104">
                  <c:v>10/30/2010 9:51</c:v>
                </c:pt>
                <c:pt idx="3105">
                  <c:v>10/30/2010 9:51</c:v>
                </c:pt>
                <c:pt idx="3106">
                  <c:v>10/30/2010 9:51</c:v>
                </c:pt>
                <c:pt idx="3107">
                  <c:v>10/30/2010 9:51</c:v>
                </c:pt>
                <c:pt idx="3108">
                  <c:v>10/30/2010 9:51</c:v>
                </c:pt>
                <c:pt idx="3109">
                  <c:v>10/30/2010 9:51</c:v>
                </c:pt>
                <c:pt idx="3110">
                  <c:v>10/30/2010 9:51</c:v>
                </c:pt>
                <c:pt idx="3111">
                  <c:v>10/30/2010 9:51</c:v>
                </c:pt>
                <c:pt idx="3112">
                  <c:v>10/30/2010 9:51</c:v>
                </c:pt>
                <c:pt idx="3113">
                  <c:v>10/30/2010 9:51</c:v>
                </c:pt>
                <c:pt idx="3114">
                  <c:v>10/30/2010 9:51</c:v>
                </c:pt>
                <c:pt idx="3115">
                  <c:v>10/30/2010 9:51</c:v>
                </c:pt>
                <c:pt idx="3116">
                  <c:v>10/30/2010 9:51</c:v>
                </c:pt>
                <c:pt idx="3117">
                  <c:v>10/30/2010 9:51</c:v>
                </c:pt>
                <c:pt idx="3118">
                  <c:v>10/30/2010 9:51</c:v>
                </c:pt>
                <c:pt idx="3119">
                  <c:v>10/30/2010 9:51</c:v>
                </c:pt>
                <c:pt idx="3120">
                  <c:v>10/30/2010 9:51</c:v>
                </c:pt>
                <c:pt idx="3121">
                  <c:v>10/30/2010 9:52</c:v>
                </c:pt>
                <c:pt idx="3122">
                  <c:v>10/30/2010 9:52</c:v>
                </c:pt>
                <c:pt idx="3123">
                  <c:v>10/30/2010 9:52</c:v>
                </c:pt>
                <c:pt idx="3124">
                  <c:v>10/30/2010 9:52</c:v>
                </c:pt>
                <c:pt idx="3125">
                  <c:v>10/30/2010 9:52</c:v>
                </c:pt>
                <c:pt idx="3126">
                  <c:v>10/30/2010 9:52</c:v>
                </c:pt>
                <c:pt idx="3127">
                  <c:v>10/30/2010 9:52</c:v>
                </c:pt>
                <c:pt idx="3128">
                  <c:v>10/30/2010 9:52</c:v>
                </c:pt>
                <c:pt idx="3129">
                  <c:v>10/30/2010 9:52</c:v>
                </c:pt>
                <c:pt idx="3130">
                  <c:v>10/30/2010 9:52</c:v>
                </c:pt>
                <c:pt idx="3131">
                  <c:v>10/30/2010 9:52</c:v>
                </c:pt>
                <c:pt idx="3132">
                  <c:v>10/30/2010 9:52</c:v>
                </c:pt>
                <c:pt idx="3133">
                  <c:v>10/30/2010 9:52</c:v>
                </c:pt>
                <c:pt idx="3134">
                  <c:v>10/30/2010 9:52</c:v>
                </c:pt>
                <c:pt idx="3135">
                  <c:v>10/30/2010 9:52</c:v>
                </c:pt>
                <c:pt idx="3136">
                  <c:v>10/30/2010 9:52</c:v>
                </c:pt>
                <c:pt idx="3137">
                  <c:v>10/30/2010 9:52</c:v>
                </c:pt>
                <c:pt idx="3138">
                  <c:v>10/30/2010 9:52</c:v>
                </c:pt>
                <c:pt idx="3139">
                  <c:v>10/30/2010 9:52</c:v>
                </c:pt>
                <c:pt idx="3140">
                  <c:v>10/30/2010 9:52</c:v>
                </c:pt>
                <c:pt idx="3141">
                  <c:v>10/30/2010 9:52</c:v>
                </c:pt>
                <c:pt idx="3142">
                  <c:v>10/30/2010 9:52</c:v>
                </c:pt>
                <c:pt idx="3143">
                  <c:v>10/30/2010 9:52</c:v>
                </c:pt>
                <c:pt idx="3144">
                  <c:v>10/30/2010 9:52</c:v>
                </c:pt>
                <c:pt idx="3145">
                  <c:v>10/30/2010 9:52</c:v>
                </c:pt>
                <c:pt idx="3146">
                  <c:v>10/30/2010 9:52</c:v>
                </c:pt>
                <c:pt idx="3147">
                  <c:v>10/30/2010 9:52</c:v>
                </c:pt>
                <c:pt idx="3148">
                  <c:v>10/30/2010 9:52</c:v>
                </c:pt>
                <c:pt idx="3149">
                  <c:v>10/30/2010 9:52</c:v>
                </c:pt>
                <c:pt idx="3150">
                  <c:v>10/30/2010 9:52</c:v>
                </c:pt>
                <c:pt idx="3151">
                  <c:v>10/30/2010 9:52</c:v>
                </c:pt>
                <c:pt idx="3152">
                  <c:v>10/30/2010 9:52</c:v>
                </c:pt>
                <c:pt idx="3153">
                  <c:v>10/30/2010 9:52</c:v>
                </c:pt>
                <c:pt idx="3154">
                  <c:v>10/30/2010 9:52</c:v>
                </c:pt>
                <c:pt idx="3155">
                  <c:v>10/30/2010 9:52</c:v>
                </c:pt>
                <c:pt idx="3156">
                  <c:v>10/30/2010 9:52</c:v>
                </c:pt>
                <c:pt idx="3157">
                  <c:v>10/30/2010 9:52</c:v>
                </c:pt>
                <c:pt idx="3158">
                  <c:v>10/30/2010 9:52</c:v>
                </c:pt>
                <c:pt idx="3159">
                  <c:v>10/30/2010 9:52</c:v>
                </c:pt>
                <c:pt idx="3160">
                  <c:v>10/30/2010 9:52</c:v>
                </c:pt>
                <c:pt idx="3161">
                  <c:v>10/30/2010 9:52</c:v>
                </c:pt>
                <c:pt idx="3162">
                  <c:v>10/30/2010 9:52</c:v>
                </c:pt>
                <c:pt idx="3163">
                  <c:v>10/30/2010 9:52</c:v>
                </c:pt>
                <c:pt idx="3164">
                  <c:v>10/30/2010 9:52</c:v>
                </c:pt>
                <c:pt idx="3165">
                  <c:v>10/30/2010 9:52</c:v>
                </c:pt>
                <c:pt idx="3166">
                  <c:v>10/30/2010 9:52</c:v>
                </c:pt>
                <c:pt idx="3167">
                  <c:v>10/30/2010 9:52</c:v>
                </c:pt>
                <c:pt idx="3168">
                  <c:v>10/30/2010 9:52</c:v>
                </c:pt>
                <c:pt idx="3169">
                  <c:v>10/30/2010 9:52</c:v>
                </c:pt>
                <c:pt idx="3170">
                  <c:v>10/30/2010 9:52</c:v>
                </c:pt>
                <c:pt idx="3171">
                  <c:v>10/30/2010 9:52</c:v>
                </c:pt>
                <c:pt idx="3172">
                  <c:v>10/30/2010 9:52</c:v>
                </c:pt>
                <c:pt idx="3173">
                  <c:v>10/30/2010 9:52</c:v>
                </c:pt>
                <c:pt idx="3174">
                  <c:v>10/30/2010 9:52</c:v>
                </c:pt>
                <c:pt idx="3175">
                  <c:v>10/30/2010 9:52</c:v>
                </c:pt>
                <c:pt idx="3176">
                  <c:v>10/30/2010 9:52</c:v>
                </c:pt>
                <c:pt idx="3177">
                  <c:v>10/30/2010 9:52</c:v>
                </c:pt>
                <c:pt idx="3178">
                  <c:v>10/30/2010 9:52</c:v>
                </c:pt>
                <c:pt idx="3179">
                  <c:v>10/30/2010 9:52</c:v>
                </c:pt>
                <c:pt idx="3180">
                  <c:v>10/30/2010 9:52</c:v>
                </c:pt>
                <c:pt idx="3181">
                  <c:v>10/30/2010 9:53</c:v>
                </c:pt>
                <c:pt idx="3182">
                  <c:v>10/30/2010 9:53</c:v>
                </c:pt>
                <c:pt idx="3183">
                  <c:v>10/30/2010 9:53</c:v>
                </c:pt>
                <c:pt idx="3184">
                  <c:v>10/30/2010 9:53</c:v>
                </c:pt>
                <c:pt idx="3185">
                  <c:v>10/30/2010 9:53</c:v>
                </c:pt>
                <c:pt idx="3186">
                  <c:v>10/30/2010 9:53</c:v>
                </c:pt>
                <c:pt idx="3187">
                  <c:v>10/30/2010 9:53</c:v>
                </c:pt>
                <c:pt idx="3188">
                  <c:v>10/30/2010 9:53</c:v>
                </c:pt>
                <c:pt idx="3189">
                  <c:v>10/30/2010 9:53</c:v>
                </c:pt>
                <c:pt idx="3190">
                  <c:v>10/30/2010 9:53</c:v>
                </c:pt>
                <c:pt idx="3191">
                  <c:v>10/30/2010 9:53</c:v>
                </c:pt>
                <c:pt idx="3192">
                  <c:v>10/30/2010 9:53</c:v>
                </c:pt>
                <c:pt idx="3193">
                  <c:v>10/30/2010 9:53</c:v>
                </c:pt>
                <c:pt idx="3194">
                  <c:v>10/30/2010 9:53</c:v>
                </c:pt>
                <c:pt idx="3195">
                  <c:v>10/30/2010 9:53</c:v>
                </c:pt>
                <c:pt idx="3196">
                  <c:v>10/30/2010 9:53</c:v>
                </c:pt>
                <c:pt idx="3197">
                  <c:v>10/30/2010 9:53</c:v>
                </c:pt>
                <c:pt idx="3198">
                  <c:v>10/30/2010 9:53</c:v>
                </c:pt>
                <c:pt idx="3199">
                  <c:v>10/30/2010 9:53</c:v>
                </c:pt>
                <c:pt idx="3200">
                  <c:v>10/30/2010 9:53</c:v>
                </c:pt>
                <c:pt idx="3201">
                  <c:v>10/30/2010 9:53</c:v>
                </c:pt>
                <c:pt idx="3202">
                  <c:v>10/30/2010 9:53</c:v>
                </c:pt>
                <c:pt idx="3203">
                  <c:v>10/30/2010 9:53</c:v>
                </c:pt>
                <c:pt idx="3204">
                  <c:v>10/30/2010 9:53</c:v>
                </c:pt>
                <c:pt idx="3205">
                  <c:v>10/30/2010 9:53</c:v>
                </c:pt>
                <c:pt idx="3206">
                  <c:v>10/30/2010 9:53</c:v>
                </c:pt>
                <c:pt idx="3207">
                  <c:v>10/30/2010 9:53</c:v>
                </c:pt>
                <c:pt idx="3208">
                  <c:v>10/30/2010 9:53</c:v>
                </c:pt>
                <c:pt idx="3209">
                  <c:v>10/30/2010 9:53</c:v>
                </c:pt>
                <c:pt idx="3210">
                  <c:v>10/30/2010 9:53</c:v>
                </c:pt>
                <c:pt idx="3211">
                  <c:v>10/30/2010 9:53</c:v>
                </c:pt>
                <c:pt idx="3212">
                  <c:v>10/30/2010 9:53</c:v>
                </c:pt>
                <c:pt idx="3213">
                  <c:v>10/30/2010 9:53</c:v>
                </c:pt>
                <c:pt idx="3214">
                  <c:v>10/30/2010 9:53</c:v>
                </c:pt>
                <c:pt idx="3215">
                  <c:v>10/30/2010 9:53</c:v>
                </c:pt>
                <c:pt idx="3216">
                  <c:v>10/30/2010 9:53</c:v>
                </c:pt>
                <c:pt idx="3217">
                  <c:v>10/30/2010 9:53</c:v>
                </c:pt>
                <c:pt idx="3218">
                  <c:v>10/30/2010 9:53</c:v>
                </c:pt>
                <c:pt idx="3219">
                  <c:v>10/30/2010 9:53</c:v>
                </c:pt>
                <c:pt idx="3220">
                  <c:v>10/30/2010 9:53</c:v>
                </c:pt>
                <c:pt idx="3221">
                  <c:v>10/30/2010 9:53</c:v>
                </c:pt>
                <c:pt idx="3222">
                  <c:v>10/30/2010 9:53</c:v>
                </c:pt>
                <c:pt idx="3223">
                  <c:v>10/30/2010 9:53</c:v>
                </c:pt>
                <c:pt idx="3224">
                  <c:v>10/30/2010 9:53</c:v>
                </c:pt>
                <c:pt idx="3225">
                  <c:v>10/30/2010 9:53</c:v>
                </c:pt>
                <c:pt idx="3226">
                  <c:v>10/30/2010 9:53</c:v>
                </c:pt>
                <c:pt idx="3227">
                  <c:v>10/30/2010 9:53</c:v>
                </c:pt>
                <c:pt idx="3228">
                  <c:v>10/30/2010 9:53</c:v>
                </c:pt>
                <c:pt idx="3229">
                  <c:v>10/30/2010 9:53</c:v>
                </c:pt>
                <c:pt idx="3230">
                  <c:v>10/30/2010 9:53</c:v>
                </c:pt>
                <c:pt idx="3231">
                  <c:v>10/30/2010 9:53</c:v>
                </c:pt>
                <c:pt idx="3232">
                  <c:v>10/30/2010 9:53</c:v>
                </c:pt>
                <c:pt idx="3233">
                  <c:v>10/30/2010 9:53</c:v>
                </c:pt>
                <c:pt idx="3234">
                  <c:v>10/30/2010 9:53</c:v>
                </c:pt>
                <c:pt idx="3235">
                  <c:v>10/30/2010 9:53</c:v>
                </c:pt>
                <c:pt idx="3236">
                  <c:v>10/30/2010 9:53</c:v>
                </c:pt>
                <c:pt idx="3237">
                  <c:v>10/30/2010 9:53</c:v>
                </c:pt>
                <c:pt idx="3238">
                  <c:v>10/30/2010 9:53</c:v>
                </c:pt>
                <c:pt idx="3239">
                  <c:v>10/30/2010 9:53</c:v>
                </c:pt>
                <c:pt idx="3240">
                  <c:v>10/30/2010 9:53</c:v>
                </c:pt>
                <c:pt idx="3241">
                  <c:v>10/30/2010 9:54</c:v>
                </c:pt>
                <c:pt idx="3242">
                  <c:v>10/30/2010 9:54</c:v>
                </c:pt>
                <c:pt idx="3243">
                  <c:v>10/30/2010 9:54</c:v>
                </c:pt>
                <c:pt idx="3244">
                  <c:v>10/30/2010 9:54</c:v>
                </c:pt>
                <c:pt idx="3245">
                  <c:v>10/30/2010 9:54</c:v>
                </c:pt>
                <c:pt idx="3246">
                  <c:v>10/30/2010 9:54</c:v>
                </c:pt>
                <c:pt idx="3247">
                  <c:v>10/30/2010 9:54</c:v>
                </c:pt>
                <c:pt idx="3248">
                  <c:v>10/30/2010 9:54</c:v>
                </c:pt>
                <c:pt idx="3249">
                  <c:v>10/30/2010 9:54</c:v>
                </c:pt>
                <c:pt idx="3250">
                  <c:v>10/30/2010 9:54</c:v>
                </c:pt>
                <c:pt idx="3251">
                  <c:v>10/30/2010 9:54</c:v>
                </c:pt>
                <c:pt idx="3252">
                  <c:v>10/30/2010 9:54</c:v>
                </c:pt>
                <c:pt idx="3253">
                  <c:v>10/30/2010 9:54</c:v>
                </c:pt>
                <c:pt idx="3254">
                  <c:v>10/30/2010 9:54</c:v>
                </c:pt>
                <c:pt idx="3255">
                  <c:v>10/30/2010 9:54</c:v>
                </c:pt>
                <c:pt idx="3256">
                  <c:v>10/30/2010 9:54</c:v>
                </c:pt>
                <c:pt idx="3257">
                  <c:v>10/30/2010 9:54</c:v>
                </c:pt>
                <c:pt idx="3258">
                  <c:v>10/30/2010 9:54</c:v>
                </c:pt>
                <c:pt idx="3259">
                  <c:v>10/30/2010 9:54</c:v>
                </c:pt>
                <c:pt idx="3260">
                  <c:v>10/30/2010 9:54</c:v>
                </c:pt>
                <c:pt idx="3261">
                  <c:v>10/30/2010 9:54</c:v>
                </c:pt>
                <c:pt idx="3262">
                  <c:v>10/30/2010 9:54</c:v>
                </c:pt>
                <c:pt idx="3263">
                  <c:v>10/30/2010 9:54</c:v>
                </c:pt>
                <c:pt idx="3264">
                  <c:v>10/30/2010 9:54</c:v>
                </c:pt>
                <c:pt idx="3265">
                  <c:v>10/30/2010 9:54</c:v>
                </c:pt>
                <c:pt idx="3266">
                  <c:v>10/30/2010 9:54</c:v>
                </c:pt>
                <c:pt idx="3267">
                  <c:v>10/30/2010 9:54</c:v>
                </c:pt>
                <c:pt idx="3268">
                  <c:v>10/30/2010 9:54</c:v>
                </c:pt>
                <c:pt idx="3269">
                  <c:v>10/30/2010 9:54</c:v>
                </c:pt>
                <c:pt idx="3270">
                  <c:v>10/30/2010 9:54</c:v>
                </c:pt>
                <c:pt idx="3271">
                  <c:v>10/30/2010 9:54</c:v>
                </c:pt>
                <c:pt idx="3272">
                  <c:v>10/30/2010 9:54</c:v>
                </c:pt>
                <c:pt idx="3273">
                  <c:v>10/30/2010 9:54</c:v>
                </c:pt>
                <c:pt idx="3274">
                  <c:v>10/30/2010 9:54</c:v>
                </c:pt>
                <c:pt idx="3275">
                  <c:v>10/30/2010 9:54</c:v>
                </c:pt>
                <c:pt idx="3276">
                  <c:v>10/30/2010 9:54</c:v>
                </c:pt>
                <c:pt idx="3277">
                  <c:v>10/30/2010 9:54</c:v>
                </c:pt>
                <c:pt idx="3278">
                  <c:v>10/30/2010 9:54</c:v>
                </c:pt>
                <c:pt idx="3279">
                  <c:v>10/30/2010 9:54</c:v>
                </c:pt>
                <c:pt idx="3280">
                  <c:v>10/30/2010 9:54</c:v>
                </c:pt>
                <c:pt idx="3281">
                  <c:v>10/30/2010 9:54</c:v>
                </c:pt>
                <c:pt idx="3282">
                  <c:v>10/30/2010 9:54</c:v>
                </c:pt>
                <c:pt idx="3283">
                  <c:v>10/30/2010 9:54</c:v>
                </c:pt>
                <c:pt idx="3284">
                  <c:v>10/30/2010 9:54</c:v>
                </c:pt>
                <c:pt idx="3285">
                  <c:v>10/30/2010 9:54</c:v>
                </c:pt>
                <c:pt idx="3286">
                  <c:v>10/30/2010 9:54</c:v>
                </c:pt>
                <c:pt idx="3287">
                  <c:v>10/30/2010 9:54</c:v>
                </c:pt>
                <c:pt idx="3288">
                  <c:v>10/30/2010 9:54</c:v>
                </c:pt>
                <c:pt idx="3289">
                  <c:v>10/30/2010 9:54</c:v>
                </c:pt>
                <c:pt idx="3290">
                  <c:v>10/30/2010 9:54</c:v>
                </c:pt>
                <c:pt idx="3291">
                  <c:v>10/30/2010 9:54</c:v>
                </c:pt>
                <c:pt idx="3292">
                  <c:v>10/30/2010 9:54</c:v>
                </c:pt>
                <c:pt idx="3293">
                  <c:v>10/30/2010 9:54</c:v>
                </c:pt>
                <c:pt idx="3294">
                  <c:v>10/30/2010 9:54</c:v>
                </c:pt>
                <c:pt idx="3295">
                  <c:v>10/30/2010 9:54</c:v>
                </c:pt>
                <c:pt idx="3296">
                  <c:v>10/30/2010 9:54</c:v>
                </c:pt>
                <c:pt idx="3297">
                  <c:v>10/30/2010 9:54</c:v>
                </c:pt>
                <c:pt idx="3298">
                  <c:v>10/30/2010 9:54</c:v>
                </c:pt>
                <c:pt idx="3299">
                  <c:v>10/30/2010 9:54</c:v>
                </c:pt>
                <c:pt idx="3300">
                  <c:v>10/30/2010 9:54</c:v>
                </c:pt>
                <c:pt idx="3301">
                  <c:v>10/30/2010 9:55</c:v>
                </c:pt>
                <c:pt idx="3302">
                  <c:v>10/30/2010 9:55</c:v>
                </c:pt>
                <c:pt idx="3303">
                  <c:v>10/30/2010 9:55</c:v>
                </c:pt>
                <c:pt idx="3304">
                  <c:v>10/30/2010 9:55</c:v>
                </c:pt>
                <c:pt idx="3305">
                  <c:v>10/30/2010 9:55</c:v>
                </c:pt>
                <c:pt idx="3306">
                  <c:v>10/30/2010 9:55</c:v>
                </c:pt>
                <c:pt idx="3307">
                  <c:v>10/30/2010 9:55</c:v>
                </c:pt>
                <c:pt idx="3308">
                  <c:v>10/30/2010 9:55</c:v>
                </c:pt>
                <c:pt idx="3309">
                  <c:v>10/30/2010 9:55</c:v>
                </c:pt>
                <c:pt idx="3310">
                  <c:v>10/30/2010 9:55</c:v>
                </c:pt>
                <c:pt idx="3311">
                  <c:v>10/30/2010 9:55</c:v>
                </c:pt>
                <c:pt idx="3312">
                  <c:v>10/30/2010 9:55</c:v>
                </c:pt>
                <c:pt idx="3313">
                  <c:v>10/30/2010 9:55</c:v>
                </c:pt>
                <c:pt idx="3314">
                  <c:v>10/30/2010 9:55</c:v>
                </c:pt>
                <c:pt idx="3315">
                  <c:v>10/30/2010 9:55</c:v>
                </c:pt>
                <c:pt idx="3316">
                  <c:v>10/30/2010 9:55</c:v>
                </c:pt>
                <c:pt idx="3317">
                  <c:v>10/30/2010 9:55</c:v>
                </c:pt>
                <c:pt idx="3318">
                  <c:v>10/30/2010 9:55</c:v>
                </c:pt>
                <c:pt idx="3319">
                  <c:v>10/30/2010 9:55</c:v>
                </c:pt>
                <c:pt idx="3320">
                  <c:v>10/30/2010 9:55</c:v>
                </c:pt>
                <c:pt idx="3321">
                  <c:v>10/30/2010 9:55</c:v>
                </c:pt>
                <c:pt idx="3322">
                  <c:v>10/30/2010 9:55</c:v>
                </c:pt>
                <c:pt idx="3323">
                  <c:v>10/30/2010 9:55</c:v>
                </c:pt>
                <c:pt idx="3324">
                  <c:v>10/30/2010 9:55</c:v>
                </c:pt>
                <c:pt idx="3325">
                  <c:v>10/30/2010 9:55</c:v>
                </c:pt>
                <c:pt idx="3326">
                  <c:v>10/30/2010 9:55</c:v>
                </c:pt>
                <c:pt idx="3327">
                  <c:v>10/30/2010 9:55</c:v>
                </c:pt>
                <c:pt idx="3328">
                  <c:v>10/30/2010 9:55</c:v>
                </c:pt>
                <c:pt idx="3329">
                  <c:v>10/30/2010 9:55</c:v>
                </c:pt>
                <c:pt idx="3330">
                  <c:v>10/30/2010 9:55</c:v>
                </c:pt>
                <c:pt idx="3331">
                  <c:v>10/30/2010 9:55</c:v>
                </c:pt>
                <c:pt idx="3332">
                  <c:v>10/30/2010 9:55</c:v>
                </c:pt>
                <c:pt idx="3333">
                  <c:v>10/30/2010 9:55</c:v>
                </c:pt>
                <c:pt idx="3334">
                  <c:v>10/30/2010 9:55</c:v>
                </c:pt>
                <c:pt idx="3335">
                  <c:v>10/30/2010 9:55</c:v>
                </c:pt>
                <c:pt idx="3336">
                  <c:v>10/30/2010 9:55</c:v>
                </c:pt>
                <c:pt idx="3337">
                  <c:v>10/30/2010 9:55</c:v>
                </c:pt>
                <c:pt idx="3338">
                  <c:v>10/30/2010 9:55</c:v>
                </c:pt>
                <c:pt idx="3339">
                  <c:v>10/30/2010 9:55</c:v>
                </c:pt>
                <c:pt idx="3340">
                  <c:v>10/30/2010 9:55</c:v>
                </c:pt>
                <c:pt idx="3341">
                  <c:v>10/30/2010 9:55</c:v>
                </c:pt>
                <c:pt idx="3342">
                  <c:v>10/30/2010 9:55</c:v>
                </c:pt>
                <c:pt idx="3343">
                  <c:v>10/30/2010 9:55</c:v>
                </c:pt>
                <c:pt idx="3344">
                  <c:v>10/30/2010 9:55</c:v>
                </c:pt>
                <c:pt idx="3345">
                  <c:v>10/30/2010 9:55</c:v>
                </c:pt>
                <c:pt idx="3346">
                  <c:v>10/30/2010 9:55</c:v>
                </c:pt>
                <c:pt idx="3347">
                  <c:v>10/30/2010 9:55</c:v>
                </c:pt>
                <c:pt idx="3348">
                  <c:v>10/30/2010 9:55</c:v>
                </c:pt>
                <c:pt idx="3349">
                  <c:v>10/30/2010 9:55</c:v>
                </c:pt>
                <c:pt idx="3350">
                  <c:v>10/30/2010 9:55</c:v>
                </c:pt>
                <c:pt idx="3351">
                  <c:v>10/30/2010 9:55</c:v>
                </c:pt>
                <c:pt idx="3352">
                  <c:v>10/30/2010 9:55</c:v>
                </c:pt>
                <c:pt idx="3353">
                  <c:v>10/30/2010 9:55</c:v>
                </c:pt>
                <c:pt idx="3354">
                  <c:v>10/30/2010 9:55</c:v>
                </c:pt>
                <c:pt idx="3355">
                  <c:v>10/30/2010 9:55</c:v>
                </c:pt>
                <c:pt idx="3356">
                  <c:v>10/30/2010 9:55</c:v>
                </c:pt>
                <c:pt idx="3357">
                  <c:v>10/30/2010 9:55</c:v>
                </c:pt>
                <c:pt idx="3358">
                  <c:v>10/30/2010 9:55</c:v>
                </c:pt>
                <c:pt idx="3359">
                  <c:v>10/30/2010 9:55</c:v>
                </c:pt>
                <c:pt idx="3360">
                  <c:v>10/30/2010 9:55</c:v>
                </c:pt>
                <c:pt idx="3361">
                  <c:v>10/30/2010 9:56</c:v>
                </c:pt>
                <c:pt idx="3362">
                  <c:v>10/30/2010 9:56</c:v>
                </c:pt>
                <c:pt idx="3363">
                  <c:v>10/30/2010 9:56</c:v>
                </c:pt>
                <c:pt idx="3364">
                  <c:v>10/30/2010 9:56</c:v>
                </c:pt>
                <c:pt idx="3365">
                  <c:v>10/30/2010 9:56</c:v>
                </c:pt>
                <c:pt idx="3366">
                  <c:v>10/30/2010 9:56</c:v>
                </c:pt>
                <c:pt idx="3367">
                  <c:v>10/30/2010 9:56</c:v>
                </c:pt>
                <c:pt idx="3368">
                  <c:v>10/30/2010 9:56</c:v>
                </c:pt>
                <c:pt idx="3369">
                  <c:v>10/30/2010 9:56</c:v>
                </c:pt>
                <c:pt idx="3370">
                  <c:v>10/30/2010 9:56</c:v>
                </c:pt>
                <c:pt idx="3371">
                  <c:v>10/30/2010 9:56</c:v>
                </c:pt>
                <c:pt idx="3372">
                  <c:v>10/30/2010 9:56</c:v>
                </c:pt>
                <c:pt idx="3373">
                  <c:v>10/30/2010 9:56</c:v>
                </c:pt>
                <c:pt idx="3374">
                  <c:v>10/30/2010 9:56</c:v>
                </c:pt>
                <c:pt idx="3375">
                  <c:v>10/30/2010 9:56</c:v>
                </c:pt>
                <c:pt idx="3376">
                  <c:v>10/30/2010 9:56</c:v>
                </c:pt>
                <c:pt idx="3377">
                  <c:v>10/30/2010 9:56</c:v>
                </c:pt>
                <c:pt idx="3378">
                  <c:v>10/30/2010 9:56</c:v>
                </c:pt>
                <c:pt idx="3379">
                  <c:v>10/30/2010 9:56</c:v>
                </c:pt>
                <c:pt idx="3380">
                  <c:v>10/30/2010 9:56</c:v>
                </c:pt>
                <c:pt idx="3381">
                  <c:v>10/30/2010 9:56</c:v>
                </c:pt>
                <c:pt idx="3382">
                  <c:v>10/30/2010 9:56</c:v>
                </c:pt>
                <c:pt idx="3383">
                  <c:v>10/30/2010 9:56</c:v>
                </c:pt>
                <c:pt idx="3384">
                  <c:v>10/30/2010 9:56</c:v>
                </c:pt>
                <c:pt idx="3385">
                  <c:v>10/30/2010 9:56</c:v>
                </c:pt>
                <c:pt idx="3386">
                  <c:v>10/30/2010 9:56</c:v>
                </c:pt>
                <c:pt idx="3387">
                  <c:v>10/30/2010 9:56</c:v>
                </c:pt>
                <c:pt idx="3388">
                  <c:v>10/30/2010 9:56</c:v>
                </c:pt>
                <c:pt idx="3389">
                  <c:v>10/30/2010 9:56</c:v>
                </c:pt>
                <c:pt idx="3390">
                  <c:v>10/30/2010 9:56</c:v>
                </c:pt>
                <c:pt idx="3391">
                  <c:v>10/30/2010 9:56</c:v>
                </c:pt>
                <c:pt idx="3392">
                  <c:v>10/30/2010 9:56</c:v>
                </c:pt>
                <c:pt idx="3393">
                  <c:v>10/30/2010 9:56</c:v>
                </c:pt>
                <c:pt idx="3394">
                  <c:v>10/30/2010 9:56</c:v>
                </c:pt>
                <c:pt idx="3395">
                  <c:v>10/30/2010 9:56</c:v>
                </c:pt>
                <c:pt idx="3396">
                  <c:v>10/30/2010 9:56</c:v>
                </c:pt>
                <c:pt idx="3397">
                  <c:v>10/30/2010 9:56</c:v>
                </c:pt>
                <c:pt idx="3398">
                  <c:v>10/30/2010 9:56</c:v>
                </c:pt>
                <c:pt idx="3399">
                  <c:v>10/30/2010 9:56</c:v>
                </c:pt>
                <c:pt idx="3400">
                  <c:v>10/30/2010 9:56</c:v>
                </c:pt>
                <c:pt idx="3401">
                  <c:v>10/30/2010 9:56</c:v>
                </c:pt>
                <c:pt idx="3402">
                  <c:v>10/30/2010 9:56</c:v>
                </c:pt>
                <c:pt idx="3403">
                  <c:v>10/30/2010 9:56</c:v>
                </c:pt>
                <c:pt idx="3404">
                  <c:v>10/30/2010 9:56</c:v>
                </c:pt>
                <c:pt idx="3405">
                  <c:v>10/30/2010 9:56</c:v>
                </c:pt>
                <c:pt idx="3406">
                  <c:v>10/30/2010 9:56</c:v>
                </c:pt>
                <c:pt idx="3407">
                  <c:v>10/30/2010 9:56</c:v>
                </c:pt>
                <c:pt idx="3408">
                  <c:v>10/30/2010 9:56</c:v>
                </c:pt>
                <c:pt idx="3409">
                  <c:v>10/30/2010 9:56</c:v>
                </c:pt>
                <c:pt idx="3410">
                  <c:v>10/30/2010 9:56</c:v>
                </c:pt>
                <c:pt idx="3411">
                  <c:v>10/30/2010 9:56</c:v>
                </c:pt>
                <c:pt idx="3412">
                  <c:v>10/30/2010 9:56</c:v>
                </c:pt>
                <c:pt idx="3413">
                  <c:v>10/30/2010 9:56</c:v>
                </c:pt>
                <c:pt idx="3414">
                  <c:v>10/30/2010 9:56</c:v>
                </c:pt>
                <c:pt idx="3415">
                  <c:v>10/30/2010 9:56</c:v>
                </c:pt>
                <c:pt idx="3416">
                  <c:v>10/30/2010 9:56</c:v>
                </c:pt>
                <c:pt idx="3417">
                  <c:v>10/30/2010 9:56</c:v>
                </c:pt>
                <c:pt idx="3418">
                  <c:v>10/30/2010 9:56</c:v>
                </c:pt>
                <c:pt idx="3419">
                  <c:v>10/30/2010 9:56</c:v>
                </c:pt>
                <c:pt idx="3420">
                  <c:v>10/30/2010 9:56</c:v>
                </c:pt>
                <c:pt idx="3421">
                  <c:v>10/30/2010 9:57</c:v>
                </c:pt>
                <c:pt idx="3422">
                  <c:v>10/30/2010 9:57</c:v>
                </c:pt>
                <c:pt idx="3423">
                  <c:v>10/30/2010 9:57</c:v>
                </c:pt>
                <c:pt idx="3424">
                  <c:v>10/30/2010 9:57</c:v>
                </c:pt>
                <c:pt idx="3425">
                  <c:v>10/30/2010 9:57</c:v>
                </c:pt>
                <c:pt idx="3426">
                  <c:v>10/30/2010 9:57</c:v>
                </c:pt>
                <c:pt idx="3427">
                  <c:v>10/30/2010 9:57</c:v>
                </c:pt>
                <c:pt idx="3428">
                  <c:v>10/30/2010 9:57</c:v>
                </c:pt>
                <c:pt idx="3429">
                  <c:v>10/30/2010 9:57</c:v>
                </c:pt>
                <c:pt idx="3430">
                  <c:v>10/30/2010 9:57</c:v>
                </c:pt>
                <c:pt idx="3431">
                  <c:v>10/30/2010 9:57</c:v>
                </c:pt>
                <c:pt idx="3432">
                  <c:v>10/30/2010 9:57</c:v>
                </c:pt>
                <c:pt idx="3433">
                  <c:v>10/30/2010 9:57</c:v>
                </c:pt>
                <c:pt idx="3434">
                  <c:v>10/30/2010 9:57</c:v>
                </c:pt>
                <c:pt idx="3435">
                  <c:v>10/30/2010 9:57</c:v>
                </c:pt>
                <c:pt idx="3436">
                  <c:v>10/30/2010 9:57</c:v>
                </c:pt>
                <c:pt idx="3437">
                  <c:v>10/30/2010 9:57</c:v>
                </c:pt>
                <c:pt idx="3438">
                  <c:v>10/30/2010 9:57</c:v>
                </c:pt>
                <c:pt idx="3439">
                  <c:v>10/30/2010 9:57</c:v>
                </c:pt>
                <c:pt idx="3440">
                  <c:v>10/30/2010 9:57</c:v>
                </c:pt>
                <c:pt idx="3441">
                  <c:v>10/30/2010 9:57</c:v>
                </c:pt>
                <c:pt idx="3442">
                  <c:v>10/30/2010 9:57</c:v>
                </c:pt>
                <c:pt idx="3443">
                  <c:v>10/30/2010 9:57</c:v>
                </c:pt>
                <c:pt idx="3444">
                  <c:v>10/30/2010 9:57</c:v>
                </c:pt>
                <c:pt idx="3445">
                  <c:v>10/30/2010 9:57</c:v>
                </c:pt>
                <c:pt idx="3446">
                  <c:v>10/30/2010 9:57</c:v>
                </c:pt>
                <c:pt idx="3447">
                  <c:v>10/30/2010 9:57</c:v>
                </c:pt>
                <c:pt idx="3448">
                  <c:v>10/30/2010 9:57</c:v>
                </c:pt>
                <c:pt idx="3449">
                  <c:v>10/30/2010 9:57</c:v>
                </c:pt>
                <c:pt idx="3450">
                  <c:v>10/30/2010 9:57</c:v>
                </c:pt>
                <c:pt idx="3451">
                  <c:v>10/30/2010 9:57</c:v>
                </c:pt>
                <c:pt idx="3452">
                  <c:v>10/30/2010 9:57</c:v>
                </c:pt>
                <c:pt idx="3453">
                  <c:v>10/30/2010 9:57</c:v>
                </c:pt>
                <c:pt idx="3454">
                  <c:v>10/30/2010 9:57</c:v>
                </c:pt>
                <c:pt idx="3455">
                  <c:v>10/30/2010 9:57</c:v>
                </c:pt>
                <c:pt idx="3456">
                  <c:v>10/30/2010 9:57</c:v>
                </c:pt>
                <c:pt idx="3457">
                  <c:v>10/30/2010 9:57</c:v>
                </c:pt>
                <c:pt idx="3458">
                  <c:v>10/30/2010 9:57</c:v>
                </c:pt>
                <c:pt idx="3459">
                  <c:v>10/30/2010 9:57</c:v>
                </c:pt>
                <c:pt idx="3460">
                  <c:v>10/30/2010 9:57</c:v>
                </c:pt>
                <c:pt idx="3461">
                  <c:v>10/30/2010 9:57</c:v>
                </c:pt>
                <c:pt idx="3462">
                  <c:v>10/30/2010 9:57</c:v>
                </c:pt>
                <c:pt idx="3463">
                  <c:v>10/30/2010 9:57</c:v>
                </c:pt>
                <c:pt idx="3464">
                  <c:v>10/30/2010 9:57</c:v>
                </c:pt>
                <c:pt idx="3465">
                  <c:v>10/30/2010 9:57</c:v>
                </c:pt>
                <c:pt idx="3466">
                  <c:v>10/30/2010 9:57</c:v>
                </c:pt>
                <c:pt idx="3467">
                  <c:v>10/30/2010 9:57</c:v>
                </c:pt>
                <c:pt idx="3468">
                  <c:v>10/30/2010 9:57</c:v>
                </c:pt>
                <c:pt idx="3469">
                  <c:v>10/30/2010 9:57</c:v>
                </c:pt>
                <c:pt idx="3470">
                  <c:v>10/30/2010 9:57</c:v>
                </c:pt>
                <c:pt idx="3471">
                  <c:v>10/30/2010 9:57</c:v>
                </c:pt>
                <c:pt idx="3472">
                  <c:v>10/30/2010 9:57</c:v>
                </c:pt>
                <c:pt idx="3473">
                  <c:v>10/30/2010 9:57</c:v>
                </c:pt>
                <c:pt idx="3474">
                  <c:v>10/30/2010 9:57</c:v>
                </c:pt>
                <c:pt idx="3475">
                  <c:v>10/30/2010 9:57</c:v>
                </c:pt>
                <c:pt idx="3476">
                  <c:v>10/30/2010 9:57</c:v>
                </c:pt>
                <c:pt idx="3477">
                  <c:v>10/30/2010 9:57</c:v>
                </c:pt>
                <c:pt idx="3478">
                  <c:v>10/30/2010 9:57</c:v>
                </c:pt>
                <c:pt idx="3479">
                  <c:v>10/30/2010 9:57</c:v>
                </c:pt>
                <c:pt idx="3480">
                  <c:v>10/30/2010 9:57</c:v>
                </c:pt>
                <c:pt idx="3481">
                  <c:v>10/30/2010 9:58</c:v>
                </c:pt>
                <c:pt idx="3482">
                  <c:v>10/30/2010 9:58</c:v>
                </c:pt>
                <c:pt idx="3483">
                  <c:v>10/30/2010 9:58</c:v>
                </c:pt>
                <c:pt idx="3484">
                  <c:v>10/30/2010 9:58</c:v>
                </c:pt>
                <c:pt idx="3485">
                  <c:v>10/30/2010 9:58</c:v>
                </c:pt>
                <c:pt idx="3486">
                  <c:v>10/30/2010 9:58</c:v>
                </c:pt>
                <c:pt idx="3487">
                  <c:v>10/30/2010 9:58</c:v>
                </c:pt>
                <c:pt idx="3488">
                  <c:v>10/30/2010 9:58</c:v>
                </c:pt>
                <c:pt idx="3489">
                  <c:v>10/30/2010 9:58</c:v>
                </c:pt>
                <c:pt idx="3490">
                  <c:v>10/30/2010 9:58</c:v>
                </c:pt>
                <c:pt idx="3491">
                  <c:v>10/30/2010 9:58</c:v>
                </c:pt>
                <c:pt idx="3492">
                  <c:v>10/30/2010 9:58</c:v>
                </c:pt>
                <c:pt idx="3493">
                  <c:v>10/30/2010 9:58</c:v>
                </c:pt>
                <c:pt idx="3494">
                  <c:v>10/30/2010 9:58</c:v>
                </c:pt>
                <c:pt idx="3495">
                  <c:v>10/30/2010 9:58</c:v>
                </c:pt>
                <c:pt idx="3496">
                  <c:v>10/30/2010 9:58</c:v>
                </c:pt>
                <c:pt idx="3497">
                  <c:v>10/30/2010 9:58</c:v>
                </c:pt>
                <c:pt idx="3498">
                  <c:v>10/30/2010 9:58</c:v>
                </c:pt>
                <c:pt idx="3499">
                  <c:v>10/30/2010 9:58</c:v>
                </c:pt>
                <c:pt idx="3500">
                  <c:v>10/30/2010 9:58</c:v>
                </c:pt>
                <c:pt idx="3501">
                  <c:v>10/30/2010 9:58</c:v>
                </c:pt>
                <c:pt idx="3502">
                  <c:v>10/30/2010 9:58</c:v>
                </c:pt>
                <c:pt idx="3503">
                  <c:v>10/30/2010 9:58</c:v>
                </c:pt>
                <c:pt idx="3504">
                  <c:v>10/30/2010 9:58</c:v>
                </c:pt>
                <c:pt idx="3505">
                  <c:v>10/30/2010 9:58</c:v>
                </c:pt>
                <c:pt idx="3506">
                  <c:v>10/30/2010 9:58</c:v>
                </c:pt>
                <c:pt idx="3507">
                  <c:v>10/30/2010 9:58</c:v>
                </c:pt>
                <c:pt idx="3508">
                  <c:v>10/30/2010 9:58</c:v>
                </c:pt>
                <c:pt idx="3509">
                  <c:v>10/30/2010 9:58</c:v>
                </c:pt>
                <c:pt idx="3510">
                  <c:v>10/30/2010 9:58</c:v>
                </c:pt>
                <c:pt idx="3511">
                  <c:v>10/30/2010 9:58</c:v>
                </c:pt>
                <c:pt idx="3512">
                  <c:v>10/30/2010 9:58</c:v>
                </c:pt>
                <c:pt idx="3513">
                  <c:v>10/30/2010 9:58</c:v>
                </c:pt>
                <c:pt idx="3514">
                  <c:v>10/30/2010 9:58</c:v>
                </c:pt>
                <c:pt idx="3515">
                  <c:v>10/30/2010 9:58</c:v>
                </c:pt>
                <c:pt idx="3516">
                  <c:v>10/30/2010 9:58</c:v>
                </c:pt>
                <c:pt idx="3517">
                  <c:v>10/30/2010 9:58</c:v>
                </c:pt>
                <c:pt idx="3518">
                  <c:v>10/30/2010 9:58</c:v>
                </c:pt>
                <c:pt idx="3519">
                  <c:v>10/30/2010 9:58</c:v>
                </c:pt>
                <c:pt idx="3520">
                  <c:v>10/30/2010 9:58</c:v>
                </c:pt>
                <c:pt idx="3521">
                  <c:v>10/30/2010 9:58</c:v>
                </c:pt>
                <c:pt idx="3522">
                  <c:v>10/30/2010 9:58</c:v>
                </c:pt>
                <c:pt idx="3523">
                  <c:v>10/30/2010 9:58</c:v>
                </c:pt>
                <c:pt idx="3524">
                  <c:v>10/30/2010 9:58</c:v>
                </c:pt>
                <c:pt idx="3525">
                  <c:v>10/30/2010 9:58</c:v>
                </c:pt>
                <c:pt idx="3526">
                  <c:v>10/30/2010 9:58</c:v>
                </c:pt>
                <c:pt idx="3527">
                  <c:v>10/30/2010 9:58</c:v>
                </c:pt>
                <c:pt idx="3528">
                  <c:v>10/30/2010 9:58</c:v>
                </c:pt>
                <c:pt idx="3529">
                  <c:v>10/30/2010 9:58</c:v>
                </c:pt>
                <c:pt idx="3530">
                  <c:v>10/30/2010 9:58</c:v>
                </c:pt>
                <c:pt idx="3531">
                  <c:v>10/30/2010 9:58</c:v>
                </c:pt>
                <c:pt idx="3532">
                  <c:v>10/30/2010 9:58</c:v>
                </c:pt>
                <c:pt idx="3533">
                  <c:v>10/30/2010 9:58</c:v>
                </c:pt>
                <c:pt idx="3534">
                  <c:v>10/30/2010 9:58</c:v>
                </c:pt>
                <c:pt idx="3535">
                  <c:v>10/30/2010 9:58</c:v>
                </c:pt>
                <c:pt idx="3536">
                  <c:v>10/30/2010 9:58</c:v>
                </c:pt>
                <c:pt idx="3537">
                  <c:v>10/30/2010 9:58</c:v>
                </c:pt>
                <c:pt idx="3538">
                  <c:v>10/30/2010 9:58</c:v>
                </c:pt>
                <c:pt idx="3539">
                  <c:v>10/30/2010 9:58</c:v>
                </c:pt>
                <c:pt idx="3540">
                  <c:v>10/30/2010 9:58</c:v>
                </c:pt>
                <c:pt idx="3541">
                  <c:v>10/30/2010 9:59</c:v>
                </c:pt>
                <c:pt idx="3542">
                  <c:v>10/30/2010 9:59</c:v>
                </c:pt>
                <c:pt idx="3543">
                  <c:v>10/30/2010 9:59</c:v>
                </c:pt>
                <c:pt idx="3544">
                  <c:v>10/30/2010 9:59</c:v>
                </c:pt>
                <c:pt idx="3545">
                  <c:v>10/30/2010 9:59</c:v>
                </c:pt>
                <c:pt idx="3546">
                  <c:v>10/30/2010 9:59</c:v>
                </c:pt>
                <c:pt idx="3547">
                  <c:v>10/30/2010 9:59</c:v>
                </c:pt>
                <c:pt idx="3548">
                  <c:v>10/30/2010 9:59</c:v>
                </c:pt>
                <c:pt idx="3549">
                  <c:v>10/30/2010 9:59</c:v>
                </c:pt>
                <c:pt idx="3550">
                  <c:v>10/30/2010 9:59</c:v>
                </c:pt>
                <c:pt idx="3551">
                  <c:v>10/30/2010 9:59</c:v>
                </c:pt>
                <c:pt idx="3552">
                  <c:v>10/30/2010 9:59</c:v>
                </c:pt>
                <c:pt idx="3553">
                  <c:v>10/30/2010 9:59</c:v>
                </c:pt>
                <c:pt idx="3554">
                  <c:v>10/30/2010 9:59</c:v>
                </c:pt>
                <c:pt idx="3555">
                  <c:v>10/30/2010 9:59</c:v>
                </c:pt>
                <c:pt idx="3556">
                  <c:v>10/30/2010 9:59</c:v>
                </c:pt>
                <c:pt idx="3557">
                  <c:v>10/30/2010 9:59</c:v>
                </c:pt>
                <c:pt idx="3558">
                  <c:v>10/30/2010 9:59</c:v>
                </c:pt>
                <c:pt idx="3559">
                  <c:v>10/30/2010 9:59</c:v>
                </c:pt>
                <c:pt idx="3560">
                  <c:v>10/30/2010 9:59</c:v>
                </c:pt>
                <c:pt idx="3561">
                  <c:v>10/30/2010 9:59</c:v>
                </c:pt>
                <c:pt idx="3562">
                  <c:v>10/30/2010 9:59</c:v>
                </c:pt>
                <c:pt idx="3563">
                  <c:v>10/30/2010 9:59</c:v>
                </c:pt>
                <c:pt idx="3564">
                  <c:v>10/30/2010 9:59</c:v>
                </c:pt>
                <c:pt idx="3565">
                  <c:v>10/30/2010 9:59</c:v>
                </c:pt>
                <c:pt idx="3566">
                  <c:v>10/30/2010 9:59</c:v>
                </c:pt>
                <c:pt idx="3567">
                  <c:v>10/30/2010 9:59</c:v>
                </c:pt>
                <c:pt idx="3568">
                  <c:v>10/30/2010 9:59</c:v>
                </c:pt>
                <c:pt idx="3569">
                  <c:v>10/30/2010 9:59</c:v>
                </c:pt>
                <c:pt idx="3570">
                  <c:v>10/30/2010 9:59</c:v>
                </c:pt>
                <c:pt idx="3571">
                  <c:v>10/30/2010 9:59</c:v>
                </c:pt>
                <c:pt idx="3572">
                  <c:v>10/30/2010 9:59</c:v>
                </c:pt>
                <c:pt idx="3573">
                  <c:v>10/30/2010 9:59</c:v>
                </c:pt>
                <c:pt idx="3574">
                  <c:v>10/30/2010 9:59</c:v>
                </c:pt>
                <c:pt idx="3575">
                  <c:v>10/30/2010 9:59</c:v>
                </c:pt>
                <c:pt idx="3576">
                  <c:v>10/30/2010 9:59</c:v>
                </c:pt>
                <c:pt idx="3577">
                  <c:v>10/30/2010 9:59</c:v>
                </c:pt>
                <c:pt idx="3578">
                  <c:v>10/30/2010 9:59</c:v>
                </c:pt>
                <c:pt idx="3579">
                  <c:v>10/30/2010 9:59</c:v>
                </c:pt>
                <c:pt idx="3580">
                  <c:v>10/30/2010 9:59</c:v>
                </c:pt>
                <c:pt idx="3581">
                  <c:v>10/30/2010 9:59</c:v>
                </c:pt>
                <c:pt idx="3582">
                  <c:v>10/30/2010 9:59</c:v>
                </c:pt>
                <c:pt idx="3583">
                  <c:v>10/30/2010 9:59</c:v>
                </c:pt>
                <c:pt idx="3584">
                  <c:v>10/30/2010 9:59</c:v>
                </c:pt>
                <c:pt idx="3585">
                  <c:v>10/30/2010 9:59</c:v>
                </c:pt>
                <c:pt idx="3586">
                  <c:v>10/30/2010 9:59</c:v>
                </c:pt>
                <c:pt idx="3587">
                  <c:v>10/30/2010 9:59</c:v>
                </c:pt>
                <c:pt idx="3588">
                  <c:v>10/30/2010 9:59</c:v>
                </c:pt>
                <c:pt idx="3589">
                  <c:v>10/30/2010 9:59</c:v>
                </c:pt>
                <c:pt idx="3590">
                  <c:v>10/30/2010 9:59</c:v>
                </c:pt>
                <c:pt idx="3591">
                  <c:v>10/30/2010 9:59</c:v>
                </c:pt>
                <c:pt idx="3592">
                  <c:v>10/30/2010 9:59</c:v>
                </c:pt>
                <c:pt idx="3593">
                  <c:v>10/30/2010 9:59</c:v>
                </c:pt>
                <c:pt idx="3594">
                  <c:v>10/30/2010 9:59</c:v>
                </c:pt>
                <c:pt idx="3595">
                  <c:v>10/30/2010 9:59</c:v>
                </c:pt>
                <c:pt idx="3596">
                  <c:v>10/30/2010 9:59</c:v>
                </c:pt>
                <c:pt idx="3597">
                  <c:v>10/30/2010 9:59</c:v>
                </c:pt>
                <c:pt idx="3598">
                  <c:v>10/30/2010 9:59</c:v>
                </c:pt>
                <c:pt idx="3599">
                  <c:v>10/30/2010 9:59</c:v>
                </c:pt>
                <c:pt idx="3600">
                  <c:v>10/30/2010 9:59</c:v>
                </c:pt>
                <c:pt idx="3601">
                  <c:v>10/30/2010 10:00</c:v>
                </c:pt>
                <c:pt idx="3602">
                  <c:v>10/30/2010 10:00</c:v>
                </c:pt>
                <c:pt idx="3603">
                  <c:v>10/30/2010 10:00</c:v>
                </c:pt>
                <c:pt idx="3604">
                  <c:v>10/30/2010 10:00</c:v>
                </c:pt>
                <c:pt idx="3605">
                  <c:v>10/30/2010 10:00</c:v>
                </c:pt>
                <c:pt idx="3606">
                  <c:v>10/30/2010 10:00</c:v>
                </c:pt>
                <c:pt idx="3607">
                  <c:v>10/30/2010 10:00</c:v>
                </c:pt>
                <c:pt idx="3608">
                  <c:v>10/30/2010 10:00</c:v>
                </c:pt>
                <c:pt idx="3609">
                  <c:v>10/30/2010 10:00</c:v>
                </c:pt>
                <c:pt idx="3610">
                  <c:v>10/30/2010 10:00</c:v>
                </c:pt>
                <c:pt idx="3611">
                  <c:v>10/30/2010 10:00</c:v>
                </c:pt>
                <c:pt idx="3612">
                  <c:v>10/30/2010 10:00</c:v>
                </c:pt>
                <c:pt idx="3613">
                  <c:v>10/30/2010 10:00</c:v>
                </c:pt>
                <c:pt idx="3614">
                  <c:v>10/30/2010 10:00</c:v>
                </c:pt>
                <c:pt idx="3615">
                  <c:v>10/30/2010 10:00</c:v>
                </c:pt>
                <c:pt idx="3616">
                  <c:v>10/30/2010 10:00</c:v>
                </c:pt>
                <c:pt idx="3617">
                  <c:v>10/30/2010 10:00</c:v>
                </c:pt>
                <c:pt idx="3618">
                  <c:v>10/30/2010 10:00</c:v>
                </c:pt>
                <c:pt idx="3619">
                  <c:v>10/30/2010 10:00</c:v>
                </c:pt>
                <c:pt idx="3620">
                  <c:v>10/30/2010 10:00</c:v>
                </c:pt>
                <c:pt idx="3621">
                  <c:v>10/30/2010 10:00</c:v>
                </c:pt>
                <c:pt idx="3622">
                  <c:v>10/30/2010 10:00</c:v>
                </c:pt>
                <c:pt idx="3623">
                  <c:v>10/30/2010 10:00</c:v>
                </c:pt>
                <c:pt idx="3624">
                  <c:v>10/30/2010 10:00</c:v>
                </c:pt>
                <c:pt idx="3625">
                  <c:v>10/30/2010 10:00</c:v>
                </c:pt>
                <c:pt idx="3626">
                  <c:v>10/30/2010 10:00</c:v>
                </c:pt>
                <c:pt idx="3627">
                  <c:v>10/30/2010 10:00</c:v>
                </c:pt>
                <c:pt idx="3628">
                  <c:v>10/30/2010 10:00</c:v>
                </c:pt>
                <c:pt idx="3629">
                  <c:v>10/30/2010 10:00</c:v>
                </c:pt>
                <c:pt idx="3630">
                  <c:v>10/30/2010 10:00</c:v>
                </c:pt>
                <c:pt idx="3631">
                  <c:v>10/30/2010 10:00</c:v>
                </c:pt>
                <c:pt idx="3632">
                  <c:v>10/30/2010 10:00</c:v>
                </c:pt>
                <c:pt idx="3633">
                  <c:v>10/30/2010 10:00</c:v>
                </c:pt>
                <c:pt idx="3634">
                  <c:v>10/30/2010 10:00</c:v>
                </c:pt>
                <c:pt idx="3635">
                  <c:v>10/30/2010 10:00</c:v>
                </c:pt>
                <c:pt idx="3636">
                  <c:v>10/30/2010 10:00</c:v>
                </c:pt>
                <c:pt idx="3637">
                  <c:v>10/30/2010 10:00</c:v>
                </c:pt>
                <c:pt idx="3638">
                  <c:v>10/30/2010 10:00</c:v>
                </c:pt>
                <c:pt idx="3639">
                  <c:v>10/30/2010 10:00</c:v>
                </c:pt>
                <c:pt idx="3640">
                  <c:v>10/30/2010 10:00</c:v>
                </c:pt>
                <c:pt idx="3641">
                  <c:v>10/30/2010 10:00</c:v>
                </c:pt>
                <c:pt idx="3642">
                  <c:v>10/30/2010 10:00</c:v>
                </c:pt>
                <c:pt idx="3643">
                  <c:v>10/30/2010 10:00</c:v>
                </c:pt>
                <c:pt idx="3644">
                  <c:v>10/30/2010 10:00</c:v>
                </c:pt>
                <c:pt idx="3645">
                  <c:v>10/30/2010 10:00</c:v>
                </c:pt>
                <c:pt idx="3646">
                  <c:v>10/30/2010 10:00</c:v>
                </c:pt>
                <c:pt idx="3647">
                  <c:v>10/30/2010 10:00</c:v>
                </c:pt>
                <c:pt idx="3648">
                  <c:v>10/30/2010 10:00</c:v>
                </c:pt>
                <c:pt idx="3649">
                  <c:v>10/30/2010 10:00</c:v>
                </c:pt>
                <c:pt idx="3650">
                  <c:v>10/30/2010 10:00</c:v>
                </c:pt>
                <c:pt idx="3651">
                  <c:v>10/30/2010 10:00</c:v>
                </c:pt>
                <c:pt idx="3652">
                  <c:v>10/30/2010 10:00</c:v>
                </c:pt>
                <c:pt idx="3653">
                  <c:v>10/30/2010 10:00</c:v>
                </c:pt>
                <c:pt idx="3654">
                  <c:v>10/30/2010 10:00</c:v>
                </c:pt>
                <c:pt idx="3655">
                  <c:v>10/30/2010 10:00</c:v>
                </c:pt>
                <c:pt idx="3656">
                  <c:v>10/30/2010 10:00</c:v>
                </c:pt>
                <c:pt idx="3657">
                  <c:v>10/30/2010 10:00</c:v>
                </c:pt>
                <c:pt idx="3658">
                  <c:v>10/30/2010 10:00</c:v>
                </c:pt>
                <c:pt idx="3659">
                  <c:v>10/30/2010 10:00</c:v>
                </c:pt>
                <c:pt idx="3660">
                  <c:v>10/30/2010 10:00</c:v>
                </c:pt>
                <c:pt idx="3661">
                  <c:v>10/30/2010 10:01</c:v>
                </c:pt>
                <c:pt idx="3662">
                  <c:v>10/30/2010 10:01</c:v>
                </c:pt>
                <c:pt idx="3663">
                  <c:v>10/30/2010 10:01</c:v>
                </c:pt>
                <c:pt idx="3664">
                  <c:v>10/30/2010 10:01</c:v>
                </c:pt>
                <c:pt idx="3665">
                  <c:v>10/30/2010 10:01</c:v>
                </c:pt>
                <c:pt idx="3666">
                  <c:v>10/30/2010 10:01</c:v>
                </c:pt>
                <c:pt idx="3667">
                  <c:v>10/30/2010 10:01</c:v>
                </c:pt>
                <c:pt idx="3668">
                  <c:v>10/30/2010 10:01</c:v>
                </c:pt>
                <c:pt idx="3669">
                  <c:v>10/30/2010 10:01</c:v>
                </c:pt>
                <c:pt idx="3670">
                  <c:v>10/30/2010 10:01</c:v>
                </c:pt>
                <c:pt idx="3671">
                  <c:v>10/30/2010 10:01</c:v>
                </c:pt>
                <c:pt idx="3672">
                  <c:v>10/30/2010 10:01</c:v>
                </c:pt>
                <c:pt idx="3673">
                  <c:v>10/30/2010 10:01</c:v>
                </c:pt>
                <c:pt idx="3674">
                  <c:v>10/30/2010 10:01</c:v>
                </c:pt>
                <c:pt idx="3675">
                  <c:v>10/30/2010 10:01</c:v>
                </c:pt>
                <c:pt idx="3676">
                  <c:v>10/30/2010 10:01</c:v>
                </c:pt>
                <c:pt idx="3677">
                  <c:v>10/30/2010 10:01</c:v>
                </c:pt>
                <c:pt idx="3678">
                  <c:v>10/30/2010 10:01</c:v>
                </c:pt>
                <c:pt idx="3679">
                  <c:v>10/30/2010 10:01</c:v>
                </c:pt>
                <c:pt idx="3680">
                  <c:v>10/30/2010 10:01</c:v>
                </c:pt>
                <c:pt idx="3681">
                  <c:v>10/30/2010 10:01</c:v>
                </c:pt>
                <c:pt idx="3682">
                  <c:v>10/30/2010 10:01</c:v>
                </c:pt>
                <c:pt idx="3683">
                  <c:v>10/30/2010 10:01</c:v>
                </c:pt>
                <c:pt idx="3684">
                  <c:v>10/30/2010 10:01</c:v>
                </c:pt>
                <c:pt idx="3685">
                  <c:v>10/30/2010 10:01</c:v>
                </c:pt>
                <c:pt idx="3686">
                  <c:v>10/30/2010 10:01</c:v>
                </c:pt>
                <c:pt idx="3687">
                  <c:v>10/30/2010 10:01</c:v>
                </c:pt>
                <c:pt idx="3688">
                  <c:v>10/30/2010 10:01</c:v>
                </c:pt>
                <c:pt idx="3689">
                  <c:v>10/30/2010 10:01</c:v>
                </c:pt>
                <c:pt idx="3690">
                  <c:v>10/30/2010 10:01</c:v>
                </c:pt>
                <c:pt idx="3691">
                  <c:v>10/30/2010 10:01</c:v>
                </c:pt>
                <c:pt idx="3692">
                  <c:v>10/30/2010 10:01</c:v>
                </c:pt>
                <c:pt idx="3693">
                  <c:v>10/30/2010 10:01</c:v>
                </c:pt>
                <c:pt idx="3694">
                  <c:v>10/30/2010 10:01</c:v>
                </c:pt>
                <c:pt idx="3695">
                  <c:v>10/30/2010 10:01</c:v>
                </c:pt>
                <c:pt idx="3696">
                  <c:v>10/30/2010 10:01</c:v>
                </c:pt>
                <c:pt idx="3697">
                  <c:v>10/30/2010 10:01</c:v>
                </c:pt>
                <c:pt idx="3698">
                  <c:v>10/30/2010 10:01</c:v>
                </c:pt>
                <c:pt idx="3699">
                  <c:v>10/30/2010 10:01</c:v>
                </c:pt>
                <c:pt idx="3700">
                  <c:v>10/30/2010 10:01</c:v>
                </c:pt>
                <c:pt idx="3701">
                  <c:v>10/30/2010 10:01</c:v>
                </c:pt>
                <c:pt idx="3702">
                  <c:v>10/30/2010 10:01</c:v>
                </c:pt>
                <c:pt idx="3703">
                  <c:v>10/30/2010 10:01</c:v>
                </c:pt>
                <c:pt idx="3704">
                  <c:v>10/30/2010 10:01</c:v>
                </c:pt>
                <c:pt idx="3705">
                  <c:v>10/30/2010 10:01</c:v>
                </c:pt>
                <c:pt idx="3706">
                  <c:v>10/30/2010 10:01</c:v>
                </c:pt>
                <c:pt idx="3707">
                  <c:v>10/30/2010 10:01</c:v>
                </c:pt>
                <c:pt idx="3708">
                  <c:v>10/30/2010 10:01</c:v>
                </c:pt>
                <c:pt idx="3709">
                  <c:v>10/30/2010 10:01</c:v>
                </c:pt>
                <c:pt idx="3710">
                  <c:v>10/30/2010 10:01</c:v>
                </c:pt>
                <c:pt idx="3711">
                  <c:v>10/30/2010 10:01</c:v>
                </c:pt>
                <c:pt idx="3712">
                  <c:v>10/30/2010 10:01</c:v>
                </c:pt>
                <c:pt idx="3713">
                  <c:v>10/30/2010 10:01</c:v>
                </c:pt>
                <c:pt idx="3714">
                  <c:v>10/30/2010 10:01</c:v>
                </c:pt>
                <c:pt idx="3715">
                  <c:v>10/30/2010 10:01</c:v>
                </c:pt>
                <c:pt idx="3716">
                  <c:v>10/30/2010 10:01</c:v>
                </c:pt>
                <c:pt idx="3717">
                  <c:v>10/30/2010 10:01</c:v>
                </c:pt>
                <c:pt idx="3718">
                  <c:v>10/30/2010 10:01</c:v>
                </c:pt>
                <c:pt idx="3719">
                  <c:v>10/30/2010 10:01</c:v>
                </c:pt>
                <c:pt idx="3720">
                  <c:v>10/30/2010 10:01</c:v>
                </c:pt>
                <c:pt idx="3721">
                  <c:v>10/30/2010 10:02</c:v>
                </c:pt>
                <c:pt idx="3722">
                  <c:v>10/30/2010 10:02</c:v>
                </c:pt>
                <c:pt idx="3723">
                  <c:v>10/30/2010 10:02</c:v>
                </c:pt>
                <c:pt idx="3724">
                  <c:v>10/30/2010 10:02</c:v>
                </c:pt>
                <c:pt idx="3725">
                  <c:v>10/30/2010 10:02</c:v>
                </c:pt>
                <c:pt idx="3726">
                  <c:v>10/30/2010 10:02</c:v>
                </c:pt>
                <c:pt idx="3727">
                  <c:v>10/30/2010 10:02</c:v>
                </c:pt>
                <c:pt idx="3728">
                  <c:v>10/30/2010 10:02</c:v>
                </c:pt>
                <c:pt idx="3729">
                  <c:v>10/30/2010 10:02</c:v>
                </c:pt>
                <c:pt idx="3730">
                  <c:v>10/30/2010 10:02</c:v>
                </c:pt>
                <c:pt idx="3731">
                  <c:v>10/30/2010 10:02</c:v>
                </c:pt>
                <c:pt idx="3732">
                  <c:v>10/30/2010 10:02</c:v>
                </c:pt>
                <c:pt idx="3733">
                  <c:v>10/30/2010 10:02</c:v>
                </c:pt>
                <c:pt idx="3734">
                  <c:v>10/30/2010 10:02</c:v>
                </c:pt>
                <c:pt idx="3735">
                  <c:v>10/30/2010 10:02</c:v>
                </c:pt>
                <c:pt idx="3736">
                  <c:v>10/30/2010 10:02</c:v>
                </c:pt>
                <c:pt idx="3737">
                  <c:v>10/30/2010 10:02</c:v>
                </c:pt>
                <c:pt idx="3738">
                  <c:v>10/30/2010 10:02</c:v>
                </c:pt>
                <c:pt idx="3739">
                  <c:v>10/30/2010 10:02</c:v>
                </c:pt>
                <c:pt idx="3740">
                  <c:v>10/30/2010 10:02</c:v>
                </c:pt>
                <c:pt idx="3741">
                  <c:v>10/30/2010 10:02</c:v>
                </c:pt>
                <c:pt idx="3742">
                  <c:v>10/30/2010 10:02</c:v>
                </c:pt>
                <c:pt idx="3743">
                  <c:v>10/30/2010 10:02</c:v>
                </c:pt>
                <c:pt idx="3744">
                  <c:v>10/30/2010 10:02</c:v>
                </c:pt>
                <c:pt idx="3745">
                  <c:v>10/30/2010 10:02</c:v>
                </c:pt>
                <c:pt idx="3746">
                  <c:v>10/30/2010 10:02</c:v>
                </c:pt>
                <c:pt idx="3747">
                  <c:v>10/30/2010 10:02</c:v>
                </c:pt>
                <c:pt idx="3748">
                  <c:v>10/30/2010 10:02</c:v>
                </c:pt>
                <c:pt idx="3749">
                  <c:v>10/30/2010 10:02</c:v>
                </c:pt>
                <c:pt idx="3750">
                  <c:v>10/30/2010 10:02</c:v>
                </c:pt>
                <c:pt idx="3751">
                  <c:v>10/30/2010 10:02</c:v>
                </c:pt>
                <c:pt idx="3752">
                  <c:v>10/30/2010 10:02</c:v>
                </c:pt>
                <c:pt idx="3753">
                  <c:v>10/30/2010 10:02</c:v>
                </c:pt>
                <c:pt idx="3754">
                  <c:v>10/30/2010 10:02</c:v>
                </c:pt>
                <c:pt idx="3755">
                  <c:v>10/30/2010 10:02</c:v>
                </c:pt>
                <c:pt idx="3756">
                  <c:v>10/30/2010 10:02</c:v>
                </c:pt>
                <c:pt idx="3757">
                  <c:v>10/30/2010 10:02</c:v>
                </c:pt>
                <c:pt idx="3758">
                  <c:v>10/30/2010 10:02</c:v>
                </c:pt>
                <c:pt idx="3759">
                  <c:v>10/30/2010 10:02</c:v>
                </c:pt>
                <c:pt idx="3760">
                  <c:v>10/30/2010 10:02</c:v>
                </c:pt>
                <c:pt idx="3761">
                  <c:v>10/30/2010 10:02</c:v>
                </c:pt>
                <c:pt idx="3762">
                  <c:v>10/30/2010 10:02</c:v>
                </c:pt>
                <c:pt idx="3763">
                  <c:v>10/30/2010 10:02</c:v>
                </c:pt>
                <c:pt idx="3764">
                  <c:v>10/30/2010 10:02</c:v>
                </c:pt>
                <c:pt idx="3765">
                  <c:v>10/30/2010 10:02</c:v>
                </c:pt>
                <c:pt idx="3766">
                  <c:v>10/30/2010 10:02</c:v>
                </c:pt>
                <c:pt idx="3767">
                  <c:v>10/30/2010 10:02</c:v>
                </c:pt>
                <c:pt idx="3768">
                  <c:v>10/30/2010 10:02</c:v>
                </c:pt>
                <c:pt idx="3769">
                  <c:v>10/30/2010 10:02</c:v>
                </c:pt>
                <c:pt idx="3770">
                  <c:v>10/30/2010 10:02</c:v>
                </c:pt>
                <c:pt idx="3771">
                  <c:v>10/30/2010 10:02</c:v>
                </c:pt>
                <c:pt idx="3772">
                  <c:v>10/30/2010 10:02</c:v>
                </c:pt>
                <c:pt idx="3773">
                  <c:v>10/30/2010 10:02</c:v>
                </c:pt>
                <c:pt idx="3774">
                  <c:v>10/30/2010 10:02</c:v>
                </c:pt>
                <c:pt idx="3775">
                  <c:v>10/30/2010 10:02</c:v>
                </c:pt>
                <c:pt idx="3776">
                  <c:v>10/30/2010 10:02</c:v>
                </c:pt>
                <c:pt idx="3777">
                  <c:v>10/30/2010 10:02</c:v>
                </c:pt>
                <c:pt idx="3778">
                  <c:v>10/30/2010 10:02</c:v>
                </c:pt>
                <c:pt idx="3779">
                  <c:v>10/30/2010 10:02</c:v>
                </c:pt>
                <c:pt idx="3780">
                  <c:v>10/30/2010 10:02</c:v>
                </c:pt>
                <c:pt idx="3781">
                  <c:v>10/30/2010 10:03</c:v>
                </c:pt>
                <c:pt idx="3782">
                  <c:v>10/30/2010 10:03</c:v>
                </c:pt>
                <c:pt idx="3783">
                  <c:v>10/30/2010 10:03</c:v>
                </c:pt>
                <c:pt idx="3784">
                  <c:v>10/30/2010 10:03</c:v>
                </c:pt>
                <c:pt idx="3785">
                  <c:v>10/30/2010 10:03</c:v>
                </c:pt>
                <c:pt idx="3786">
                  <c:v>10/30/2010 10:03</c:v>
                </c:pt>
                <c:pt idx="3787">
                  <c:v>10/30/2010 10:03</c:v>
                </c:pt>
                <c:pt idx="3788">
                  <c:v>10/30/2010 10:03</c:v>
                </c:pt>
                <c:pt idx="3789">
                  <c:v>10/30/2010 10:03</c:v>
                </c:pt>
                <c:pt idx="3790">
                  <c:v>10/30/2010 10:03</c:v>
                </c:pt>
                <c:pt idx="3791">
                  <c:v>10/30/2010 10:03</c:v>
                </c:pt>
                <c:pt idx="3792">
                  <c:v>10/30/2010 10:03</c:v>
                </c:pt>
                <c:pt idx="3793">
                  <c:v>10/30/2010 10:03</c:v>
                </c:pt>
                <c:pt idx="3794">
                  <c:v>10/30/2010 10:03</c:v>
                </c:pt>
                <c:pt idx="3795">
                  <c:v>10/30/2010 10:03</c:v>
                </c:pt>
                <c:pt idx="3796">
                  <c:v>10/30/2010 10:03</c:v>
                </c:pt>
                <c:pt idx="3797">
                  <c:v>10/30/2010 10:03</c:v>
                </c:pt>
                <c:pt idx="3798">
                  <c:v>10/30/2010 10:03</c:v>
                </c:pt>
                <c:pt idx="3799">
                  <c:v>10/30/2010 10:03</c:v>
                </c:pt>
                <c:pt idx="3800">
                  <c:v>10/30/2010 10:03</c:v>
                </c:pt>
                <c:pt idx="3801">
                  <c:v>10/30/2010 10:03</c:v>
                </c:pt>
                <c:pt idx="3802">
                  <c:v>10/30/2010 10:03</c:v>
                </c:pt>
                <c:pt idx="3803">
                  <c:v>10/30/2010 10:03</c:v>
                </c:pt>
                <c:pt idx="3804">
                  <c:v>10/30/2010 10:03</c:v>
                </c:pt>
                <c:pt idx="3805">
                  <c:v>10/30/2010 10:03</c:v>
                </c:pt>
                <c:pt idx="3806">
                  <c:v>10/30/2010 10:03</c:v>
                </c:pt>
                <c:pt idx="3807">
                  <c:v>10/30/2010 10:03</c:v>
                </c:pt>
                <c:pt idx="3808">
                  <c:v>10/30/2010 10:03</c:v>
                </c:pt>
                <c:pt idx="3809">
                  <c:v>10/30/2010 10:03</c:v>
                </c:pt>
                <c:pt idx="3810">
                  <c:v>10/30/2010 10:03</c:v>
                </c:pt>
                <c:pt idx="3811">
                  <c:v>10/30/2010 10:03</c:v>
                </c:pt>
                <c:pt idx="3812">
                  <c:v>10/30/2010 10:03</c:v>
                </c:pt>
                <c:pt idx="3813">
                  <c:v>10/30/2010 10:03</c:v>
                </c:pt>
                <c:pt idx="3814">
                  <c:v>10/30/2010 10:03</c:v>
                </c:pt>
                <c:pt idx="3815">
                  <c:v>10/30/2010 10:03</c:v>
                </c:pt>
                <c:pt idx="3816">
                  <c:v>10/30/2010 10:03</c:v>
                </c:pt>
                <c:pt idx="3817">
                  <c:v>10/30/2010 10:03</c:v>
                </c:pt>
                <c:pt idx="3818">
                  <c:v>10/30/2010 10:03</c:v>
                </c:pt>
                <c:pt idx="3819">
                  <c:v>10/30/2010 10:03</c:v>
                </c:pt>
                <c:pt idx="3820">
                  <c:v>10/30/2010 10:03</c:v>
                </c:pt>
                <c:pt idx="3821">
                  <c:v>10/30/2010 10:03</c:v>
                </c:pt>
                <c:pt idx="3822">
                  <c:v>10/30/2010 10:03</c:v>
                </c:pt>
                <c:pt idx="3823">
                  <c:v>10/30/2010 10:03</c:v>
                </c:pt>
                <c:pt idx="3824">
                  <c:v>10/30/2010 10:03</c:v>
                </c:pt>
                <c:pt idx="3825">
                  <c:v>10/30/2010 10:03</c:v>
                </c:pt>
                <c:pt idx="3826">
                  <c:v>10/30/2010 10:03</c:v>
                </c:pt>
                <c:pt idx="3827">
                  <c:v>10/30/2010 10:03</c:v>
                </c:pt>
                <c:pt idx="3828">
                  <c:v>10/30/2010 10:03</c:v>
                </c:pt>
                <c:pt idx="3829">
                  <c:v>10/30/2010 10:03</c:v>
                </c:pt>
                <c:pt idx="3830">
                  <c:v>10/30/2010 10:03</c:v>
                </c:pt>
                <c:pt idx="3831">
                  <c:v>10/30/2010 10:03</c:v>
                </c:pt>
                <c:pt idx="3832">
                  <c:v>10/30/2010 10:03</c:v>
                </c:pt>
                <c:pt idx="3833">
                  <c:v>10/30/2010 10:03</c:v>
                </c:pt>
                <c:pt idx="3834">
                  <c:v>10/30/2010 10:03</c:v>
                </c:pt>
                <c:pt idx="3835">
                  <c:v>10/30/2010 10:03</c:v>
                </c:pt>
                <c:pt idx="3836">
                  <c:v>10/30/2010 10:03</c:v>
                </c:pt>
                <c:pt idx="3837">
                  <c:v>10/30/2010 10:03</c:v>
                </c:pt>
                <c:pt idx="3838">
                  <c:v>10/30/2010 10:03</c:v>
                </c:pt>
                <c:pt idx="3839">
                  <c:v>10/30/2010 10:03</c:v>
                </c:pt>
                <c:pt idx="3840">
                  <c:v>10/30/2010 10:03</c:v>
                </c:pt>
                <c:pt idx="3841">
                  <c:v>10/30/2010 10:04</c:v>
                </c:pt>
                <c:pt idx="3842">
                  <c:v>10/30/2010 10:04</c:v>
                </c:pt>
                <c:pt idx="3843">
                  <c:v>10/30/2010 10:04</c:v>
                </c:pt>
                <c:pt idx="3844">
                  <c:v>10/30/2010 10:04</c:v>
                </c:pt>
                <c:pt idx="3845">
                  <c:v>10/30/2010 10:04</c:v>
                </c:pt>
                <c:pt idx="3846">
                  <c:v>10/30/2010 10:04</c:v>
                </c:pt>
                <c:pt idx="3847">
                  <c:v>10/30/2010 10:04</c:v>
                </c:pt>
                <c:pt idx="3848">
                  <c:v>10/30/2010 10:04</c:v>
                </c:pt>
                <c:pt idx="3849">
                  <c:v>10/30/2010 10:04</c:v>
                </c:pt>
                <c:pt idx="3850">
                  <c:v>10/30/2010 10:04</c:v>
                </c:pt>
                <c:pt idx="3851">
                  <c:v>10/30/2010 10:04</c:v>
                </c:pt>
                <c:pt idx="3852">
                  <c:v>10/30/2010 10:04</c:v>
                </c:pt>
                <c:pt idx="3853">
                  <c:v>10/30/2010 10:04</c:v>
                </c:pt>
                <c:pt idx="3854">
                  <c:v>10/30/2010 10:04</c:v>
                </c:pt>
                <c:pt idx="3855">
                  <c:v>10/30/2010 10:04</c:v>
                </c:pt>
                <c:pt idx="3856">
                  <c:v>10/30/2010 10:04</c:v>
                </c:pt>
                <c:pt idx="3857">
                  <c:v>10/30/2010 10:04</c:v>
                </c:pt>
                <c:pt idx="3858">
                  <c:v>10/30/2010 10:04</c:v>
                </c:pt>
                <c:pt idx="3859">
                  <c:v>10/30/2010 10:04</c:v>
                </c:pt>
                <c:pt idx="3860">
                  <c:v>10/30/2010 10:04</c:v>
                </c:pt>
                <c:pt idx="3861">
                  <c:v>10/30/2010 10:04</c:v>
                </c:pt>
                <c:pt idx="3862">
                  <c:v>10/30/2010 10:04</c:v>
                </c:pt>
                <c:pt idx="3863">
                  <c:v>10/30/2010 10:04</c:v>
                </c:pt>
                <c:pt idx="3864">
                  <c:v>10/30/2010 10:04</c:v>
                </c:pt>
                <c:pt idx="3865">
                  <c:v>10/30/2010 10:04</c:v>
                </c:pt>
                <c:pt idx="3866">
                  <c:v>10/30/2010 10:04</c:v>
                </c:pt>
                <c:pt idx="3867">
                  <c:v>10/30/2010 10:04</c:v>
                </c:pt>
                <c:pt idx="3868">
                  <c:v>10/30/2010 10:04</c:v>
                </c:pt>
                <c:pt idx="3869">
                  <c:v>10/30/2010 10:04</c:v>
                </c:pt>
                <c:pt idx="3870">
                  <c:v>10/30/2010 10:04</c:v>
                </c:pt>
                <c:pt idx="3871">
                  <c:v>10/30/2010 10:04</c:v>
                </c:pt>
                <c:pt idx="3872">
                  <c:v>10/30/2010 10:04</c:v>
                </c:pt>
                <c:pt idx="3873">
                  <c:v>10/30/2010 10:04</c:v>
                </c:pt>
                <c:pt idx="3874">
                  <c:v>10/30/2010 10:04</c:v>
                </c:pt>
                <c:pt idx="3875">
                  <c:v>10/30/2010 10:04</c:v>
                </c:pt>
                <c:pt idx="3876">
                  <c:v>10/30/2010 10:04</c:v>
                </c:pt>
                <c:pt idx="3877">
                  <c:v>10/30/2010 10:04</c:v>
                </c:pt>
                <c:pt idx="3878">
                  <c:v>10/30/2010 10:04</c:v>
                </c:pt>
                <c:pt idx="3879">
                  <c:v>10/30/2010 10:04</c:v>
                </c:pt>
                <c:pt idx="3880">
                  <c:v>10/30/2010 10:04</c:v>
                </c:pt>
                <c:pt idx="3881">
                  <c:v>10/30/2010 10:04</c:v>
                </c:pt>
                <c:pt idx="3882">
                  <c:v>10/30/2010 10:04</c:v>
                </c:pt>
                <c:pt idx="3883">
                  <c:v>10/30/2010 10:04</c:v>
                </c:pt>
                <c:pt idx="3884">
                  <c:v>10/30/2010 10:04</c:v>
                </c:pt>
                <c:pt idx="3885">
                  <c:v>10/30/2010 10:04</c:v>
                </c:pt>
                <c:pt idx="3886">
                  <c:v>10/30/2010 10:04</c:v>
                </c:pt>
                <c:pt idx="3887">
                  <c:v>10/30/2010 10:04</c:v>
                </c:pt>
                <c:pt idx="3888">
                  <c:v>10/30/2010 10:04</c:v>
                </c:pt>
                <c:pt idx="3889">
                  <c:v>10/30/2010 10:04</c:v>
                </c:pt>
                <c:pt idx="3890">
                  <c:v>10/30/2010 10:04</c:v>
                </c:pt>
                <c:pt idx="3891">
                  <c:v>10/30/2010 10:04</c:v>
                </c:pt>
                <c:pt idx="3892">
                  <c:v>10/30/2010 10:04</c:v>
                </c:pt>
                <c:pt idx="3893">
                  <c:v>10/30/2010 10:04</c:v>
                </c:pt>
                <c:pt idx="3894">
                  <c:v>10/30/2010 10:04</c:v>
                </c:pt>
                <c:pt idx="3895">
                  <c:v>10/30/2010 10:04</c:v>
                </c:pt>
                <c:pt idx="3896">
                  <c:v>10/30/2010 10:04</c:v>
                </c:pt>
                <c:pt idx="3897">
                  <c:v>10/30/2010 10:04</c:v>
                </c:pt>
                <c:pt idx="3898">
                  <c:v>10/30/2010 10:04</c:v>
                </c:pt>
                <c:pt idx="3899">
                  <c:v>10/30/2010 10:04</c:v>
                </c:pt>
                <c:pt idx="3900">
                  <c:v>10/30/2010 10:04</c:v>
                </c:pt>
                <c:pt idx="3901">
                  <c:v>10/30/2010 10:05</c:v>
                </c:pt>
                <c:pt idx="3902">
                  <c:v>10/30/2010 10:05</c:v>
                </c:pt>
                <c:pt idx="3903">
                  <c:v>10/30/2010 10:05</c:v>
                </c:pt>
                <c:pt idx="3904">
                  <c:v>10/30/2010 10:05</c:v>
                </c:pt>
                <c:pt idx="3905">
                  <c:v>10/30/2010 10:05</c:v>
                </c:pt>
                <c:pt idx="3906">
                  <c:v>10/30/2010 10:05</c:v>
                </c:pt>
                <c:pt idx="3907">
                  <c:v>10/30/2010 10:05</c:v>
                </c:pt>
                <c:pt idx="3908">
                  <c:v>10/30/2010 10:05</c:v>
                </c:pt>
                <c:pt idx="3909">
                  <c:v>10/30/2010 10:05</c:v>
                </c:pt>
                <c:pt idx="3910">
                  <c:v>10/30/2010 10:05</c:v>
                </c:pt>
                <c:pt idx="3911">
                  <c:v>10/30/2010 10:05</c:v>
                </c:pt>
                <c:pt idx="3912">
                  <c:v>10/30/2010 10:05</c:v>
                </c:pt>
                <c:pt idx="3913">
                  <c:v>10/30/2010 10:05</c:v>
                </c:pt>
                <c:pt idx="3914">
                  <c:v>10/30/2010 10:05</c:v>
                </c:pt>
                <c:pt idx="3915">
                  <c:v>10/30/2010 10:05</c:v>
                </c:pt>
                <c:pt idx="3916">
                  <c:v>10/30/2010 10:05</c:v>
                </c:pt>
                <c:pt idx="3917">
                  <c:v>10/30/2010 10:05</c:v>
                </c:pt>
                <c:pt idx="3918">
                  <c:v>10/30/2010 10:05</c:v>
                </c:pt>
                <c:pt idx="3919">
                  <c:v>10/30/2010 10:05</c:v>
                </c:pt>
                <c:pt idx="3920">
                  <c:v>10/30/2010 10:05</c:v>
                </c:pt>
                <c:pt idx="3921">
                  <c:v>10/30/2010 10:05</c:v>
                </c:pt>
                <c:pt idx="3922">
                  <c:v>10/30/2010 10:05</c:v>
                </c:pt>
                <c:pt idx="3923">
                  <c:v>10/30/2010 10:05</c:v>
                </c:pt>
                <c:pt idx="3924">
                  <c:v>10/30/2010 10:05</c:v>
                </c:pt>
                <c:pt idx="3925">
                  <c:v>10/30/2010 10:05</c:v>
                </c:pt>
                <c:pt idx="3926">
                  <c:v>10/30/2010 10:05</c:v>
                </c:pt>
                <c:pt idx="3927">
                  <c:v>10/30/2010 10:05</c:v>
                </c:pt>
                <c:pt idx="3928">
                  <c:v>10/30/2010 10:05</c:v>
                </c:pt>
                <c:pt idx="3929">
                  <c:v>10/30/2010 10:05</c:v>
                </c:pt>
                <c:pt idx="3930">
                  <c:v>10/30/2010 10:05</c:v>
                </c:pt>
                <c:pt idx="3931">
                  <c:v>10/30/2010 10:05</c:v>
                </c:pt>
                <c:pt idx="3932">
                  <c:v>10/30/2010 10:05</c:v>
                </c:pt>
                <c:pt idx="3933">
                  <c:v>10/30/2010 10:05</c:v>
                </c:pt>
                <c:pt idx="3934">
                  <c:v>10/30/2010 10:05</c:v>
                </c:pt>
                <c:pt idx="3935">
                  <c:v>10/30/2010 10:05</c:v>
                </c:pt>
                <c:pt idx="3936">
                  <c:v>10/30/2010 10:05</c:v>
                </c:pt>
                <c:pt idx="3937">
                  <c:v>10/30/2010 10:05</c:v>
                </c:pt>
                <c:pt idx="3938">
                  <c:v>10/30/2010 10:05</c:v>
                </c:pt>
                <c:pt idx="3939">
                  <c:v>10/30/2010 10:05</c:v>
                </c:pt>
                <c:pt idx="3940">
                  <c:v>10/30/2010 10:05</c:v>
                </c:pt>
                <c:pt idx="3941">
                  <c:v>10/30/2010 10:05</c:v>
                </c:pt>
                <c:pt idx="3942">
                  <c:v>10/30/2010 10:05</c:v>
                </c:pt>
                <c:pt idx="3943">
                  <c:v>10/30/2010 10:05</c:v>
                </c:pt>
                <c:pt idx="3944">
                  <c:v>10/30/2010 10:05</c:v>
                </c:pt>
                <c:pt idx="3945">
                  <c:v>10/30/2010 10:05</c:v>
                </c:pt>
                <c:pt idx="3946">
                  <c:v>10/30/2010 10:05</c:v>
                </c:pt>
                <c:pt idx="3947">
                  <c:v>10/30/2010 10:05</c:v>
                </c:pt>
                <c:pt idx="3948">
                  <c:v>10/30/2010 10:05</c:v>
                </c:pt>
                <c:pt idx="3949">
                  <c:v>10/30/2010 10:05</c:v>
                </c:pt>
                <c:pt idx="3950">
                  <c:v>10/30/2010 10:05</c:v>
                </c:pt>
                <c:pt idx="3951">
                  <c:v>10/30/2010 10:05</c:v>
                </c:pt>
                <c:pt idx="3952">
                  <c:v>10/30/2010 10:05</c:v>
                </c:pt>
                <c:pt idx="3953">
                  <c:v>10/30/2010 10:05</c:v>
                </c:pt>
                <c:pt idx="3954">
                  <c:v>10/30/2010 10:05</c:v>
                </c:pt>
                <c:pt idx="3955">
                  <c:v>10/30/2010 10:05</c:v>
                </c:pt>
                <c:pt idx="3956">
                  <c:v>10/30/2010 10:05</c:v>
                </c:pt>
                <c:pt idx="3957">
                  <c:v>10/30/2010 10:05</c:v>
                </c:pt>
                <c:pt idx="3958">
                  <c:v>10/30/2010 10:05</c:v>
                </c:pt>
                <c:pt idx="3959">
                  <c:v>10/30/2010 10:05</c:v>
                </c:pt>
                <c:pt idx="3960">
                  <c:v>10/30/2010 10:05</c:v>
                </c:pt>
                <c:pt idx="3961">
                  <c:v>10/30/2010 10:06</c:v>
                </c:pt>
                <c:pt idx="3962">
                  <c:v>10/30/2010 10:06</c:v>
                </c:pt>
                <c:pt idx="3963">
                  <c:v>10/30/2010 10:06</c:v>
                </c:pt>
                <c:pt idx="3964">
                  <c:v>10/30/2010 10:06</c:v>
                </c:pt>
                <c:pt idx="3965">
                  <c:v>10/30/2010 10:06</c:v>
                </c:pt>
                <c:pt idx="3966">
                  <c:v>10/30/2010 10:06</c:v>
                </c:pt>
                <c:pt idx="3967">
                  <c:v>10/30/2010 10:06</c:v>
                </c:pt>
                <c:pt idx="3968">
                  <c:v>10/30/2010 10:06</c:v>
                </c:pt>
                <c:pt idx="3969">
                  <c:v>10/30/2010 10:06</c:v>
                </c:pt>
                <c:pt idx="3970">
                  <c:v>10/30/2010 10:06</c:v>
                </c:pt>
                <c:pt idx="3971">
                  <c:v>10/30/2010 10:06</c:v>
                </c:pt>
                <c:pt idx="3972">
                  <c:v>10/30/2010 10:06</c:v>
                </c:pt>
                <c:pt idx="3973">
                  <c:v>10/30/2010 10:06</c:v>
                </c:pt>
                <c:pt idx="3974">
                  <c:v>10/30/2010 10:06</c:v>
                </c:pt>
                <c:pt idx="3975">
                  <c:v>10/30/2010 10:06</c:v>
                </c:pt>
                <c:pt idx="3976">
                  <c:v>10/30/2010 10:06</c:v>
                </c:pt>
                <c:pt idx="3977">
                  <c:v>10/30/2010 10:06</c:v>
                </c:pt>
                <c:pt idx="3978">
                  <c:v>10/30/2010 10:06</c:v>
                </c:pt>
                <c:pt idx="3979">
                  <c:v>10/30/2010 10:06</c:v>
                </c:pt>
                <c:pt idx="3980">
                  <c:v>10/30/2010 10:06</c:v>
                </c:pt>
                <c:pt idx="3981">
                  <c:v>10/30/2010 10:06</c:v>
                </c:pt>
                <c:pt idx="3982">
                  <c:v>10/30/2010 10:06</c:v>
                </c:pt>
                <c:pt idx="3983">
                  <c:v>10/30/2010 10:06</c:v>
                </c:pt>
                <c:pt idx="3984">
                  <c:v>10/30/2010 10:06</c:v>
                </c:pt>
                <c:pt idx="3985">
                  <c:v>10/30/2010 10:06</c:v>
                </c:pt>
                <c:pt idx="3986">
                  <c:v>10/30/2010 10:06</c:v>
                </c:pt>
                <c:pt idx="3987">
                  <c:v>10/30/2010 10:06</c:v>
                </c:pt>
                <c:pt idx="3988">
                  <c:v>10/30/2010 10:06</c:v>
                </c:pt>
                <c:pt idx="3989">
                  <c:v>10/30/2010 10:06</c:v>
                </c:pt>
                <c:pt idx="3990">
                  <c:v>10/30/2010 10:06</c:v>
                </c:pt>
                <c:pt idx="3991">
                  <c:v>10/30/2010 10:06</c:v>
                </c:pt>
                <c:pt idx="3992">
                  <c:v>10/30/2010 10:06</c:v>
                </c:pt>
                <c:pt idx="3993">
                  <c:v>10/30/2010 10:06</c:v>
                </c:pt>
                <c:pt idx="3994">
                  <c:v>10/30/2010 10:06</c:v>
                </c:pt>
                <c:pt idx="3995">
                  <c:v>10/30/2010 10:06</c:v>
                </c:pt>
                <c:pt idx="3996">
                  <c:v>10/30/2010 10:06</c:v>
                </c:pt>
                <c:pt idx="3997">
                  <c:v>10/30/2010 10:06</c:v>
                </c:pt>
                <c:pt idx="3998">
                  <c:v>10/30/2010 10:06</c:v>
                </c:pt>
                <c:pt idx="3999">
                  <c:v>10/30/2010 10:06</c:v>
                </c:pt>
                <c:pt idx="4000">
                  <c:v>10/30/2010 10:06</c:v>
                </c:pt>
                <c:pt idx="4001">
                  <c:v>10/30/2010 10:06</c:v>
                </c:pt>
                <c:pt idx="4002">
                  <c:v>10/30/2010 10:06</c:v>
                </c:pt>
                <c:pt idx="4003">
                  <c:v>10/30/2010 10:06</c:v>
                </c:pt>
                <c:pt idx="4004">
                  <c:v>10/30/2010 10:06</c:v>
                </c:pt>
                <c:pt idx="4005">
                  <c:v>10/30/2010 10:06</c:v>
                </c:pt>
                <c:pt idx="4006">
                  <c:v>10/30/2010 10:06</c:v>
                </c:pt>
                <c:pt idx="4007">
                  <c:v>10/30/2010 10:06</c:v>
                </c:pt>
                <c:pt idx="4008">
                  <c:v>10/30/2010 10:06</c:v>
                </c:pt>
                <c:pt idx="4009">
                  <c:v>10/30/2010 10:06</c:v>
                </c:pt>
                <c:pt idx="4010">
                  <c:v>10/30/2010 10:06</c:v>
                </c:pt>
                <c:pt idx="4011">
                  <c:v>10/30/2010 10:06</c:v>
                </c:pt>
                <c:pt idx="4012">
                  <c:v>10/30/2010 10:06</c:v>
                </c:pt>
                <c:pt idx="4013">
                  <c:v>10/30/2010 10:06</c:v>
                </c:pt>
                <c:pt idx="4014">
                  <c:v>10/30/2010 10:06</c:v>
                </c:pt>
                <c:pt idx="4015">
                  <c:v>10/30/2010 10:06</c:v>
                </c:pt>
                <c:pt idx="4016">
                  <c:v>10/30/2010 10:06</c:v>
                </c:pt>
                <c:pt idx="4017">
                  <c:v>10/30/2010 10:06</c:v>
                </c:pt>
                <c:pt idx="4018">
                  <c:v>10/30/2010 10:06</c:v>
                </c:pt>
                <c:pt idx="4019">
                  <c:v>10/30/2010 10:06</c:v>
                </c:pt>
                <c:pt idx="4020">
                  <c:v>10/30/2010 10:06</c:v>
                </c:pt>
                <c:pt idx="4021">
                  <c:v>10/30/2010 10:07</c:v>
                </c:pt>
                <c:pt idx="4022">
                  <c:v>10/30/2010 10:07</c:v>
                </c:pt>
                <c:pt idx="4023">
                  <c:v>10/30/2010 10:07</c:v>
                </c:pt>
                <c:pt idx="4024">
                  <c:v>10/30/2010 10:07</c:v>
                </c:pt>
                <c:pt idx="4025">
                  <c:v>10/30/2010 10:07</c:v>
                </c:pt>
                <c:pt idx="4026">
                  <c:v>10/30/2010 10:07</c:v>
                </c:pt>
                <c:pt idx="4027">
                  <c:v>10/30/2010 10:07</c:v>
                </c:pt>
                <c:pt idx="4028">
                  <c:v>10/30/2010 10:07</c:v>
                </c:pt>
                <c:pt idx="4029">
                  <c:v>10/30/2010 10:07</c:v>
                </c:pt>
                <c:pt idx="4030">
                  <c:v>10/30/2010 10:07</c:v>
                </c:pt>
                <c:pt idx="4031">
                  <c:v>10/30/2010 10:07</c:v>
                </c:pt>
                <c:pt idx="4032">
                  <c:v>10/30/2010 10:07</c:v>
                </c:pt>
                <c:pt idx="4033">
                  <c:v>10/30/2010 10:07</c:v>
                </c:pt>
                <c:pt idx="4034">
                  <c:v>10/30/2010 10:07</c:v>
                </c:pt>
                <c:pt idx="4035">
                  <c:v>10/30/2010 10:07</c:v>
                </c:pt>
                <c:pt idx="4036">
                  <c:v>10/30/2010 10:07</c:v>
                </c:pt>
                <c:pt idx="4037">
                  <c:v>10/30/2010 10:07</c:v>
                </c:pt>
                <c:pt idx="4038">
                  <c:v>10/30/2010 10:07</c:v>
                </c:pt>
                <c:pt idx="4039">
                  <c:v>10/30/2010 10:07</c:v>
                </c:pt>
                <c:pt idx="4040">
                  <c:v>10/30/2010 10:07</c:v>
                </c:pt>
                <c:pt idx="4041">
                  <c:v>10/30/2010 10:07</c:v>
                </c:pt>
                <c:pt idx="4042">
                  <c:v>10/30/2010 10:07</c:v>
                </c:pt>
                <c:pt idx="4043">
                  <c:v>10/30/2010 10:07</c:v>
                </c:pt>
                <c:pt idx="4044">
                  <c:v>10/30/2010 10:07</c:v>
                </c:pt>
                <c:pt idx="4045">
                  <c:v>10/30/2010 10:07</c:v>
                </c:pt>
                <c:pt idx="4046">
                  <c:v>10/30/2010 10:07</c:v>
                </c:pt>
                <c:pt idx="4047">
                  <c:v>10/30/2010 10:07</c:v>
                </c:pt>
                <c:pt idx="4048">
                  <c:v>10/30/2010 10:07</c:v>
                </c:pt>
                <c:pt idx="4049">
                  <c:v>10/30/2010 10:07</c:v>
                </c:pt>
                <c:pt idx="4050">
                  <c:v>10/30/2010 10:07</c:v>
                </c:pt>
                <c:pt idx="4051">
                  <c:v>10/30/2010 10:07</c:v>
                </c:pt>
                <c:pt idx="4052">
                  <c:v>10/30/2010 10:07</c:v>
                </c:pt>
                <c:pt idx="4053">
                  <c:v>10/30/2010 10:07</c:v>
                </c:pt>
                <c:pt idx="4054">
                  <c:v>10/30/2010 10:07</c:v>
                </c:pt>
                <c:pt idx="4055">
                  <c:v>10/30/2010 10:07</c:v>
                </c:pt>
                <c:pt idx="4056">
                  <c:v>10/30/2010 10:07</c:v>
                </c:pt>
                <c:pt idx="4057">
                  <c:v>10/30/2010 10:07</c:v>
                </c:pt>
                <c:pt idx="4058">
                  <c:v>10/30/2010 10:07</c:v>
                </c:pt>
                <c:pt idx="4059">
                  <c:v>10/30/2010 10:07</c:v>
                </c:pt>
                <c:pt idx="4060">
                  <c:v>10/30/2010 10:07</c:v>
                </c:pt>
                <c:pt idx="4061">
                  <c:v>10/30/2010 10:07</c:v>
                </c:pt>
                <c:pt idx="4062">
                  <c:v>10/30/2010 10:07</c:v>
                </c:pt>
                <c:pt idx="4063">
                  <c:v>10/30/2010 10:07</c:v>
                </c:pt>
                <c:pt idx="4064">
                  <c:v>10/30/2010 10:07</c:v>
                </c:pt>
                <c:pt idx="4065">
                  <c:v>10/30/2010 10:07</c:v>
                </c:pt>
                <c:pt idx="4066">
                  <c:v>10/30/2010 10:07</c:v>
                </c:pt>
                <c:pt idx="4067">
                  <c:v>10/30/2010 10:07</c:v>
                </c:pt>
                <c:pt idx="4068">
                  <c:v>10/30/2010 10:07</c:v>
                </c:pt>
                <c:pt idx="4069">
                  <c:v>10/30/2010 10:07</c:v>
                </c:pt>
                <c:pt idx="4070">
                  <c:v>10/30/2010 10:07</c:v>
                </c:pt>
                <c:pt idx="4071">
                  <c:v>10/30/2010 10:07</c:v>
                </c:pt>
                <c:pt idx="4072">
                  <c:v>10/30/2010 10:07</c:v>
                </c:pt>
                <c:pt idx="4073">
                  <c:v>10/30/2010 10:07</c:v>
                </c:pt>
                <c:pt idx="4074">
                  <c:v>10/30/2010 10:07</c:v>
                </c:pt>
                <c:pt idx="4075">
                  <c:v>10/30/2010 10:07</c:v>
                </c:pt>
                <c:pt idx="4076">
                  <c:v>10/30/2010 10:07</c:v>
                </c:pt>
                <c:pt idx="4077">
                  <c:v>10/30/2010 10:07</c:v>
                </c:pt>
                <c:pt idx="4078">
                  <c:v>10/30/2010 10:07</c:v>
                </c:pt>
                <c:pt idx="4079">
                  <c:v>10/30/2010 10:07</c:v>
                </c:pt>
                <c:pt idx="4080">
                  <c:v>10/30/2010 10:07</c:v>
                </c:pt>
                <c:pt idx="4081">
                  <c:v>10/30/2010 10:08</c:v>
                </c:pt>
                <c:pt idx="4082">
                  <c:v>10/30/2010 10:08</c:v>
                </c:pt>
                <c:pt idx="4083">
                  <c:v>10/30/2010 10:08</c:v>
                </c:pt>
                <c:pt idx="4084">
                  <c:v>10/30/2010 10:08</c:v>
                </c:pt>
                <c:pt idx="4085">
                  <c:v>10/30/2010 10:08</c:v>
                </c:pt>
                <c:pt idx="4086">
                  <c:v>10/30/2010 10:08</c:v>
                </c:pt>
                <c:pt idx="4087">
                  <c:v>10/30/2010 10:08</c:v>
                </c:pt>
                <c:pt idx="4088">
                  <c:v>10/30/2010 10:08</c:v>
                </c:pt>
                <c:pt idx="4089">
                  <c:v>10/30/2010 10:08</c:v>
                </c:pt>
                <c:pt idx="4090">
                  <c:v>10/30/2010 10:08</c:v>
                </c:pt>
                <c:pt idx="4091">
                  <c:v>10/30/2010 10:08</c:v>
                </c:pt>
                <c:pt idx="4092">
                  <c:v>10/30/2010 10:08</c:v>
                </c:pt>
                <c:pt idx="4093">
                  <c:v>10/30/2010 10:08</c:v>
                </c:pt>
                <c:pt idx="4094">
                  <c:v>10/30/2010 10:08</c:v>
                </c:pt>
                <c:pt idx="4095">
                  <c:v>10/30/2010 10:08</c:v>
                </c:pt>
                <c:pt idx="4096">
                  <c:v>10/30/2010 10:08</c:v>
                </c:pt>
                <c:pt idx="4097">
                  <c:v>10/30/2010 10:08</c:v>
                </c:pt>
                <c:pt idx="4098">
                  <c:v>10/30/2010 10:08</c:v>
                </c:pt>
                <c:pt idx="4099">
                  <c:v>10/30/2010 10:08</c:v>
                </c:pt>
                <c:pt idx="4100">
                  <c:v>10/30/2010 10:08</c:v>
                </c:pt>
                <c:pt idx="4101">
                  <c:v>10/30/2010 10:08</c:v>
                </c:pt>
                <c:pt idx="4102">
                  <c:v>10/30/2010 10:08</c:v>
                </c:pt>
                <c:pt idx="4103">
                  <c:v>10/30/2010 10:08</c:v>
                </c:pt>
                <c:pt idx="4104">
                  <c:v>10/30/2010 10:08</c:v>
                </c:pt>
                <c:pt idx="4105">
                  <c:v>10/30/2010 10:08</c:v>
                </c:pt>
                <c:pt idx="4106">
                  <c:v>10/30/2010 10:08</c:v>
                </c:pt>
                <c:pt idx="4107">
                  <c:v>10/30/2010 10:08</c:v>
                </c:pt>
                <c:pt idx="4108">
                  <c:v>10/30/2010 10:08</c:v>
                </c:pt>
                <c:pt idx="4109">
                  <c:v>10/30/2010 10:08</c:v>
                </c:pt>
                <c:pt idx="4110">
                  <c:v>10/30/2010 10:08</c:v>
                </c:pt>
                <c:pt idx="4111">
                  <c:v>10/30/2010 10:08</c:v>
                </c:pt>
                <c:pt idx="4112">
                  <c:v>10/30/2010 10:08</c:v>
                </c:pt>
                <c:pt idx="4113">
                  <c:v>10/30/2010 10:08</c:v>
                </c:pt>
                <c:pt idx="4114">
                  <c:v>10/30/2010 10:08</c:v>
                </c:pt>
                <c:pt idx="4115">
                  <c:v>10/30/2010 10:08</c:v>
                </c:pt>
                <c:pt idx="4116">
                  <c:v>10/30/2010 10:08</c:v>
                </c:pt>
                <c:pt idx="4117">
                  <c:v>10/30/2010 10:08</c:v>
                </c:pt>
                <c:pt idx="4118">
                  <c:v>10/30/2010 10:08</c:v>
                </c:pt>
                <c:pt idx="4119">
                  <c:v>10/30/2010 10:08</c:v>
                </c:pt>
                <c:pt idx="4120">
                  <c:v>10/30/2010 10:08</c:v>
                </c:pt>
                <c:pt idx="4121">
                  <c:v>10/30/2010 10:08</c:v>
                </c:pt>
                <c:pt idx="4122">
                  <c:v>10/30/2010 10:08</c:v>
                </c:pt>
                <c:pt idx="4123">
                  <c:v>10/30/2010 10:08</c:v>
                </c:pt>
                <c:pt idx="4124">
                  <c:v>10/30/2010 10:08</c:v>
                </c:pt>
                <c:pt idx="4125">
                  <c:v>10/30/2010 10:08</c:v>
                </c:pt>
                <c:pt idx="4126">
                  <c:v>10/30/2010 10:08</c:v>
                </c:pt>
                <c:pt idx="4127">
                  <c:v>10/30/2010 10:08</c:v>
                </c:pt>
                <c:pt idx="4128">
                  <c:v>10/30/2010 10:08</c:v>
                </c:pt>
                <c:pt idx="4129">
                  <c:v>10/30/2010 10:08</c:v>
                </c:pt>
                <c:pt idx="4130">
                  <c:v>10/30/2010 10:08</c:v>
                </c:pt>
                <c:pt idx="4131">
                  <c:v>10/30/2010 10:08</c:v>
                </c:pt>
                <c:pt idx="4132">
                  <c:v>10/30/2010 10:08</c:v>
                </c:pt>
                <c:pt idx="4133">
                  <c:v>10/30/2010 10:08</c:v>
                </c:pt>
                <c:pt idx="4134">
                  <c:v>10/30/2010 10:08</c:v>
                </c:pt>
                <c:pt idx="4135">
                  <c:v>10/30/2010 10:08</c:v>
                </c:pt>
                <c:pt idx="4136">
                  <c:v>10/30/2010 10:08</c:v>
                </c:pt>
                <c:pt idx="4137">
                  <c:v>10/30/2010 10:08</c:v>
                </c:pt>
                <c:pt idx="4138">
                  <c:v>10/30/2010 10:08</c:v>
                </c:pt>
                <c:pt idx="4139">
                  <c:v>10/30/2010 10:08</c:v>
                </c:pt>
                <c:pt idx="4140">
                  <c:v>10/30/2010 10:08</c:v>
                </c:pt>
                <c:pt idx="4141">
                  <c:v>10/30/2010 10:09</c:v>
                </c:pt>
                <c:pt idx="4142">
                  <c:v>10/30/2010 10:09</c:v>
                </c:pt>
                <c:pt idx="4143">
                  <c:v>10/30/2010 10:09</c:v>
                </c:pt>
                <c:pt idx="4144">
                  <c:v>10/30/2010 10:09</c:v>
                </c:pt>
                <c:pt idx="4145">
                  <c:v>10/30/2010 10:09</c:v>
                </c:pt>
                <c:pt idx="4146">
                  <c:v>10/30/2010 10:09</c:v>
                </c:pt>
                <c:pt idx="4147">
                  <c:v>10/30/2010 10:09</c:v>
                </c:pt>
                <c:pt idx="4148">
                  <c:v>10/30/2010 10:09</c:v>
                </c:pt>
                <c:pt idx="4149">
                  <c:v>10/30/2010 10:09</c:v>
                </c:pt>
                <c:pt idx="4150">
                  <c:v>10/30/2010 10:09</c:v>
                </c:pt>
                <c:pt idx="4151">
                  <c:v>10/30/2010 10:09</c:v>
                </c:pt>
                <c:pt idx="4152">
                  <c:v>10/30/2010 10:09</c:v>
                </c:pt>
                <c:pt idx="4153">
                  <c:v>10/30/2010 10:09</c:v>
                </c:pt>
                <c:pt idx="4154">
                  <c:v>10/30/2010 10:09</c:v>
                </c:pt>
                <c:pt idx="4155">
                  <c:v>10/30/2010 10:09</c:v>
                </c:pt>
                <c:pt idx="4156">
                  <c:v>10/30/2010 10:09</c:v>
                </c:pt>
                <c:pt idx="4157">
                  <c:v>10/30/2010 10:09</c:v>
                </c:pt>
                <c:pt idx="4158">
                  <c:v>10/30/2010 10:09</c:v>
                </c:pt>
                <c:pt idx="4159">
                  <c:v>10/30/2010 10:09</c:v>
                </c:pt>
                <c:pt idx="4160">
                  <c:v>10/30/2010 10:09</c:v>
                </c:pt>
                <c:pt idx="4161">
                  <c:v>10/30/2010 10:09</c:v>
                </c:pt>
                <c:pt idx="4162">
                  <c:v>10/30/2010 10:09</c:v>
                </c:pt>
                <c:pt idx="4163">
                  <c:v>10/30/2010 10:09</c:v>
                </c:pt>
                <c:pt idx="4164">
                  <c:v>10/30/2010 10:09</c:v>
                </c:pt>
                <c:pt idx="4165">
                  <c:v>10/30/2010 10:09</c:v>
                </c:pt>
                <c:pt idx="4166">
                  <c:v>10/30/2010 10:09</c:v>
                </c:pt>
                <c:pt idx="4167">
                  <c:v>10/30/2010 10:09</c:v>
                </c:pt>
                <c:pt idx="4168">
                  <c:v>10/30/2010 10:09</c:v>
                </c:pt>
                <c:pt idx="4169">
                  <c:v>10/30/2010 10:09</c:v>
                </c:pt>
                <c:pt idx="4170">
                  <c:v>10/30/2010 10:09</c:v>
                </c:pt>
                <c:pt idx="4171">
                  <c:v>10/30/2010 10:09</c:v>
                </c:pt>
                <c:pt idx="4172">
                  <c:v>10/30/2010 10:09</c:v>
                </c:pt>
                <c:pt idx="4173">
                  <c:v>10/30/2010 10:09</c:v>
                </c:pt>
                <c:pt idx="4174">
                  <c:v>10/30/2010 10:09</c:v>
                </c:pt>
                <c:pt idx="4175">
                  <c:v>10/30/2010 10:09</c:v>
                </c:pt>
                <c:pt idx="4176">
                  <c:v>10/30/2010 10:09</c:v>
                </c:pt>
                <c:pt idx="4177">
                  <c:v>10/30/2010 10:09</c:v>
                </c:pt>
                <c:pt idx="4178">
                  <c:v>10/30/2010 10:09</c:v>
                </c:pt>
                <c:pt idx="4179">
                  <c:v>10/30/2010 10:09</c:v>
                </c:pt>
                <c:pt idx="4180">
                  <c:v>10/30/2010 10:09</c:v>
                </c:pt>
                <c:pt idx="4181">
                  <c:v>10/30/2010 10:09</c:v>
                </c:pt>
                <c:pt idx="4182">
                  <c:v>10/30/2010 10:09</c:v>
                </c:pt>
                <c:pt idx="4183">
                  <c:v>10/30/2010 10:09</c:v>
                </c:pt>
                <c:pt idx="4184">
                  <c:v>10/30/2010 10:09</c:v>
                </c:pt>
                <c:pt idx="4185">
                  <c:v>10/30/2010 10:09</c:v>
                </c:pt>
                <c:pt idx="4186">
                  <c:v>10/30/2010 10:09</c:v>
                </c:pt>
                <c:pt idx="4187">
                  <c:v>10/30/2010 10:09</c:v>
                </c:pt>
                <c:pt idx="4188">
                  <c:v>10/30/2010 10:09</c:v>
                </c:pt>
                <c:pt idx="4189">
                  <c:v>10/30/2010 10:09</c:v>
                </c:pt>
                <c:pt idx="4190">
                  <c:v>10/30/2010 10:09</c:v>
                </c:pt>
                <c:pt idx="4191">
                  <c:v>10/30/2010 10:09</c:v>
                </c:pt>
                <c:pt idx="4192">
                  <c:v>10/30/2010 10:09</c:v>
                </c:pt>
                <c:pt idx="4193">
                  <c:v>10/30/2010 10:09</c:v>
                </c:pt>
                <c:pt idx="4194">
                  <c:v>10/30/2010 10:09</c:v>
                </c:pt>
                <c:pt idx="4195">
                  <c:v>10/30/2010 10:09</c:v>
                </c:pt>
                <c:pt idx="4196">
                  <c:v>10/30/2010 10:09</c:v>
                </c:pt>
                <c:pt idx="4197">
                  <c:v>10/30/2010 10:09</c:v>
                </c:pt>
                <c:pt idx="4198">
                  <c:v>10/30/2010 10:09</c:v>
                </c:pt>
                <c:pt idx="4199">
                  <c:v>10/30/2010 10:09</c:v>
                </c:pt>
                <c:pt idx="4200">
                  <c:v>10/30/2010 10:09</c:v>
                </c:pt>
                <c:pt idx="4201">
                  <c:v>10/30/2010 10:10</c:v>
                </c:pt>
                <c:pt idx="4202">
                  <c:v>10/30/2010 10:10</c:v>
                </c:pt>
                <c:pt idx="4203">
                  <c:v>10/30/2010 10:10</c:v>
                </c:pt>
                <c:pt idx="4204">
                  <c:v>10/30/2010 10:10</c:v>
                </c:pt>
                <c:pt idx="4205">
                  <c:v>10/30/2010 10:10</c:v>
                </c:pt>
                <c:pt idx="4206">
                  <c:v>10/30/2010 10:10</c:v>
                </c:pt>
                <c:pt idx="4207">
                  <c:v>10/30/2010 10:10</c:v>
                </c:pt>
                <c:pt idx="4208">
                  <c:v>10/30/2010 10:10</c:v>
                </c:pt>
                <c:pt idx="4209">
                  <c:v>10/30/2010 10:10</c:v>
                </c:pt>
                <c:pt idx="4210">
                  <c:v>10/30/2010 10:10</c:v>
                </c:pt>
                <c:pt idx="4211">
                  <c:v>10/30/2010 10:10</c:v>
                </c:pt>
                <c:pt idx="4212">
                  <c:v>10/30/2010 10:10</c:v>
                </c:pt>
                <c:pt idx="4213">
                  <c:v>10/30/2010 10:10</c:v>
                </c:pt>
                <c:pt idx="4214">
                  <c:v>10/30/2010 10:10</c:v>
                </c:pt>
                <c:pt idx="4215">
                  <c:v>10/30/2010 10:10</c:v>
                </c:pt>
                <c:pt idx="4216">
                  <c:v>10/30/2010 10:10</c:v>
                </c:pt>
                <c:pt idx="4217">
                  <c:v>10/30/2010 10:10</c:v>
                </c:pt>
                <c:pt idx="4218">
                  <c:v>10/30/2010 10:10</c:v>
                </c:pt>
                <c:pt idx="4219">
                  <c:v>10/30/2010 10:10</c:v>
                </c:pt>
                <c:pt idx="4220">
                  <c:v>10/30/2010 10:10</c:v>
                </c:pt>
                <c:pt idx="4221">
                  <c:v>10/30/2010 10:10</c:v>
                </c:pt>
                <c:pt idx="4222">
                  <c:v>10/30/2010 10:10</c:v>
                </c:pt>
                <c:pt idx="4223">
                  <c:v>10/30/2010 10:10</c:v>
                </c:pt>
                <c:pt idx="4224">
                  <c:v>10/30/2010 10:10</c:v>
                </c:pt>
                <c:pt idx="4225">
                  <c:v>10/30/2010 10:10</c:v>
                </c:pt>
                <c:pt idx="4226">
                  <c:v>10/30/2010 10:10</c:v>
                </c:pt>
                <c:pt idx="4227">
                  <c:v>10/30/2010 10:10</c:v>
                </c:pt>
                <c:pt idx="4228">
                  <c:v>10/30/2010 10:10</c:v>
                </c:pt>
                <c:pt idx="4229">
                  <c:v>10/30/2010 10:10</c:v>
                </c:pt>
                <c:pt idx="4230">
                  <c:v>10/30/2010 10:10</c:v>
                </c:pt>
                <c:pt idx="4231">
                  <c:v>10/30/2010 10:10</c:v>
                </c:pt>
                <c:pt idx="4232">
                  <c:v>10/30/2010 10:10</c:v>
                </c:pt>
                <c:pt idx="4233">
                  <c:v>10/30/2010 10:10</c:v>
                </c:pt>
                <c:pt idx="4234">
                  <c:v>10/30/2010 10:10</c:v>
                </c:pt>
                <c:pt idx="4235">
                  <c:v>10/30/2010 10:10</c:v>
                </c:pt>
                <c:pt idx="4236">
                  <c:v>10/30/2010 10:10</c:v>
                </c:pt>
                <c:pt idx="4237">
                  <c:v>10/30/2010 10:10</c:v>
                </c:pt>
                <c:pt idx="4238">
                  <c:v>10/30/2010 10:10</c:v>
                </c:pt>
                <c:pt idx="4239">
                  <c:v>10/30/2010 10:10</c:v>
                </c:pt>
                <c:pt idx="4240">
                  <c:v>10/30/2010 10:10</c:v>
                </c:pt>
                <c:pt idx="4241">
                  <c:v>10/30/2010 10:10</c:v>
                </c:pt>
                <c:pt idx="4242">
                  <c:v>10/30/2010 10:10</c:v>
                </c:pt>
                <c:pt idx="4243">
                  <c:v>10/30/2010 10:10</c:v>
                </c:pt>
                <c:pt idx="4244">
                  <c:v>10/30/2010 10:10</c:v>
                </c:pt>
                <c:pt idx="4245">
                  <c:v>10/30/2010 10:10</c:v>
                </c:pt>
                <c:pt idx="4246">
                  <c:v>10/30/2010 10:10</c:v>
                </c:pt>
                <c:pt idx="4247">
                  <c:v>10/30/2010 10:10</c:v>
                </c:pt>
                <c:pt idx="4248">
                  <c:v>10/30/2010 10:10</c:v>
                </c:pt>
                <c:pt idx="4249">
                  <c:v>10/30/2010 10:10</c:v>
                </c:pt>
                <c:pt idx="4250">
                  <c:v>10/30/2010 10:10</c:v>
                </c:pt>
                <c:pt idx="4251">
                  <c:v>10/30/2010 10:10</c:v>
                </c:pt>
                <c:pt idx="4252">
                  <c:v>10/30/2010 10:10</c:v>
                </c:pt>
                <c:pt idx="4253">
                  <c:v>10/30/2010 10:10</c:v>
                </c:pt>
                <c:pt idx="4254">
                  <c:v>10/30/2010 10:10</c:v>
                </c:pt>
                <c:pt idx="4255">
                  <c:v>10/30/2010 10:10</c:v>
                </c:pt>
                <c:pt idx="4256">
                  <c:v>10/30/2010 10:10</c:v>
                </c:pt>
                <c:pt idx="4257">
                  <c:v>10/30/2010 10:10</c:v>
                </c:pt>
                <c:pt idx="4258">
                  <c:v>10/30/2010 10:10</c:v>
                </c:pt>
                <c:pt idx="4259">
                  <c:v>10/30/2010 10:10</c:v>
                </c:pt>
                <c:pt idx="4260">
                  <c:v>10/30/2010 10:10</c:v>
                </c:pt>
                <c:pt idx="4261">
                  <c:v>10/30/2010 10:11</c:v>
                </c:pt>
                <c:pt idx="4262">
                  <c:v>10/30/2010 10:11</c:v>
                </c:pt>
                <c:pt idx="4263">
                  <c:v>10/30/2010 10:11</c:v>
                </c:pt>
                <c:pt idx="4264">
                  <c:v>10/30/2010 10:11</c:v>
                </c:pt>
                <c:pt idx="4265">
                  <c:v>10/30/2010 10:11</c:v>
                </c:pt>
                <c:pt idx="4266">
                  <c:v>10/30/2010 10:11</c:v>
                </c:pt>
                <c:pt idx="4267">
                  <c:v>10/30/2010 10:11</c:v>
                </c:pt>
                <c:pt idx="4268">
                  <c:v>10/30/2010 10:11</c:v>
                </c:pt>
                <c:pt idx="4269">
                  <c:v>10/30/2010 10:11</c:v>
                </c:pt>
                <c:pt idx="4270">
                  <c:v>10/30/2010 10:11</c:v>
                </c:pt>
                <c:pt idx="4271">
                  <c:v>10/30/2010 10:11</c:v>
                </c:pt>
                <c:pt idx="4272">
                  <c:v>10/30/2010 10:11</c:v>
                </c:pt>
                <c:pt idx="4273">
                  <c:v>10/30/2010 10:11</c:v>
                </c:pt>
                <c:pt idx="4274">
                  <c:v>10/30/2010 10:11</c:v>
                </c:pt>
                <c:pt idx="4275">
                  <c:v>10/30/2010 10:11</c:v>
                </c:pt>
                <c:pt idx="4276">
                  <c:v>10/30/2010 10:11</c:v>
                </c:pt>
                <c:pt idx="4277">
                  <c:v>10/30/2010 10:11</c:v>
                </c:pt>
                <c:pt idx="4278">
                  <c:v>10/30/2010 10:11</c:v>
                </c:pt>
                <c:pt idx="4279">
                  <c:v>10/30/2010 10:11</c:v>
                </c:pt>
                <c:pt idx="4280">
                  <c:v>10/30/2010 10:11</c:v>
                </c:pt>
                <c:pt idx="4281">
                  <c:v>10/30/2010 10:11</c:v>
                </c:pt>
                <c:pt idx="4282">
                  <c:v>10/30/2010 10:11</c:v>
                </c:pt>
                <c:pt idx="4283">
                  <c:v>10/30/2010 10:11</c:v>
                </c:pt>
                <c:pt idx="4284">
                  <c:v>10/30/2010 10:11</c:v>
                </c:pt>
                <c:pt idx="4285">
                  <c:v>10/30/2010 10:11</c:v>
                </c:pt>
                <c:pt idx="4286">
                  <c:v>10/30/2010 10:11</c:v>
                </c:pt>
                <c:pt idx="4287">
                  <c:v>10/30/2010 10:11</c:v>
                </c:pt>
                <c:pt idx="4288">
                  <c:v>10/30/2010 10:11</c:v>
                </c:pt>
                <c:pt idx="4289">
                  <c:v>10/30/2010 10:11</c:v>
                </c:pt>
                <c:pt idx="4290">
                  <c:v>10/30/2010 10:11</c:v>
                </c:pt>
                <c:pt idx="4291">
                  <c:v>10/30/2010 10:11</c:v>
                </c:pt>
                <c:pt idx="4292">
                  <c:v>10/30/2010 10:11</c:v>
                </c:pt>
                <c:pt idx="4293">
                  <c:v>10/30/2010 10:11</c:v>
                </c:pt>
                <c:pt idx="4294">
                  <c:v>10/30/2010 10:11</c:v>
                </c:pt>
                <c:pt idx="4295">
                  <c:v>10/30/2010 10:11</c:v>
                </c:pt>
                <c:pt idx="4296">
                  <c:v>10/30/2010 10:11</c:v>
                </c:pt>
                <c:pt idx="4297">
                  <c:v>10/30/2010 10:11</c:v>
                </c:pt>
                <c:pt idx="4298">
                  <c:v>10/30/2010 10:11</c:v>
                </c:pt>
                <c:pt idx="4299">
                  <c:v>10/30/2010 10:11</c:v>
                </c:pt>
                <c:pt idx="4300">
                  <c:v>10/30/2010 10:11</c:v>
                </c:pt>
                <c:pt idx="4301">
                  <c:v>10/30/2010 10:11</c:v>
                </c:pt>
                <c:pt idx="4302">
                  <c:v>10/30/2010 10:11</c:v>
                </c:pt>
                <c:pt idx="4303">
                  <c:v>10/30/2010 10:11</c:v>
                </c:pt>
                <c:pt idx="4304">
                  <c:v>10/30/2010 10:11</c:v>
                </c:pt>
                <c:pt idx="4305">
                  <c:v>10/30/2010 10:11</c:v>
                </c:pt>
                <c:pt idx="4306">
                  <c:v>10/30/2010 10:11</c:v>
                </c:pt>
                <c:pt idx="4307">
                  <c:v>10/30/2010 10:11</c:v>
                </c:pt>
                <c:pt idx="4308">
                  <c:v>10/30/2010 10:11</c:v>
                </c:pt>
                <c:pt idx="4309">
                  <c:v>10/30/2010 10:11</c:v>
                </c:pt>
                <c:pt idx="4310">
                  <c:v>10/30/2010 10:11</c:v>
                </c:pt>
                <c:pt idx="4311">
                  <c:v>10/30/2010 10:11</c:v>
                </c:pt>
                <c:pt idx="4312">
                  <c:v>10/30/2010 10:11</c:v>
                </c:pt>
                <c:pt idx="4313">
                  <c:v>10/30/2010 10:11</c:v>
                </c:pt>
                <c:pt idx="4314">
                  <c:v>10/30/2010 10:11</c:v>
                </c:pt>
                <c:pt idx="4315">
                  <c:v>10/30/2010 10:11</c:v>
                </c:pt>
                <c:pt idx="4316">
                  <c:v>10/30/2010 10:11</c:v>
                </c:pt>
                <c:pt idx="4317">
                  <c:v>10/30/2010 10:11</c:v>
                </c:pt>
                <c:pt idx="4318">
                  <c:v>10/30/2010 10:11</c:v>
                </c:pt>
                <c:pt idx="4319">
                  <c:v>10/30/2010 10:11</c:v>
                </c:pt>
                <c:pt idx="4320">
                  <c:v>10/30/2010 10:11</c:v>
                </c:pt>
                <c:pt idx="4321">
                  <c:v>10/30/2010 10:12</c:v>
                </c:pt>
                <c:pt idx="4322">
                  <c:v>10/30/2010 10:12</c:v>
                </c:pt>
                <c:pt idx="4323">
                  <c:v>10/30/2010 10:12</c:v>
                </c:pt>
                <c:pt idx="4324">
                  <c:v>10/30/2010 10:12</c:v>
                </c:pt>
                <c:pt idx="4325">
                  <c:v>10/30/2010 10:12</c:v>
                </c:pt>
                <c:pt idx="4326">
                  <c:v>10/30/2010 10:12</c:v>
                </c:pt>
                <c:pt idx="4327">
                  <c:v>10/30/2010 10:12</c:v>
                </c:pt>
                <c:pt idx="4328">
                  <c:v>10/30/2010 10:12</c:v>
                </c:pt>
                <c:pt idx="4329">
                  <c:v>10/30/2010 10:12</c:v>
                </c:pt>
                <c:pt idx="4330">
                  <c:v>10/30/2010 10:12</c:v>
                </c:pt>
                <c:pt idx="4331">
                  <c:v>10/30/2010 10:12</c:v>
                </c:pt>
                <c:pt idx="4332">
                  <c:v>10/30/2010 10:12</c:v>
                </c:pt>
                <c:pt idx="4333">
                  <c:v>10/30/2010 10:12</c:v>
                </c:pt>
                <c:pt idx="4334">
                  <c:v>10/30/2010 10:12</c:v>
                </c:pt>
                <c:pt idx="4335">
                  <c:v>10/30/2010 10:12</c:v>
                </c:pt>
                <c:pt idx="4336">
                  <c:v>10/30/2010 10:12</c:v>
                </c:pt>
                <c:pt idx="4337">
                  <c:v>10/30/2010 10:12</c:v>
                </c:pt>
                <c:pt idx="4338">
                  <c:v>10/30/2010 10:12</c:v>
                </c:pt>
                <c:pt idx="4339">
                  <c:v>10/30/2010 10:12</c:v>
                </c:pt>
                <c:pt idx="4340">
                  <c:v>10/30/2010 10:12</c:v>
                </c:pt>
                <c:pt idx="4341">
                  <c:v>10/30/2010 10:12</c:v>
                </c:pt>
                <c:pt idx="4342">
                  <c:v>10/30/2010 10:12</c:v>
                </c:pt>
                <c:pt idx="4343">
                  <c:v>10/30/2010 10:12</c:v>
                </c:pt>
                <c:pt idx="4344">
                  <c:v>10/30/2010 10:12</c:v>
                </c:pt>
                <c:pt idx="4345">
                  <c:v>10/30/2010 10:12</c:v>
                </c:pt>
                <c:pt idx="4346">
                  <c:v>10/30/2010 10:12</c:v>
                </c:pt>
                <c:pt idx="4347">
                  <c:v>10/30/2010 10:12</c:v>
                </c:pt>
                <c:pt idx="4348">
                  <c:v>10/30/2010 10:12</c:v>
                </c:pt>
                <c:pt idx="4349">
                  <c:v>10/30/2010 10:12</c:v>
                </c:pt>
                <c:pt idx="4350">
                  <c:v>10/30/2010 10:12</c:v>
                </c:pt>
                <c:pt idx="4351">
                  <c:v>10/30/2010 10:12</c:v>
                </c:pt>
                <c:pt idx="4352">
                  <c:v>10/30/2010 10:12</c:v>
                </c:pt>
                <c:pt idx="4353">
                  <c:v>10/30/2010 10:12</c:v>
                </c:pt>
                <c:pt idx="4354">
                  <c:v>10/30/2010 10:12</c:v>
                </c:pt>
                <c:pt idx="4355">
                  <c:v>10/30/2010 10:12</c:v>
                </c:pt>
                <c:pt idx="4356">
                  <c:v>10/30/2010 10:12</c:v>
                </c:pt>
                <c:pt idx="4357">
                  <c:v>10/30/2010 10:12</c:v>
                </c:pt>
                <c:pt idx="4358">
                  <c:v>10/30/2010 10:12</c:v>
                </c:pt>
                <c:pt idx="4359">
                  <c:v>10/30/2010 10:12</c:v>
                </c:pt>
                <c:pt idx="4360">
                  <c:v>10/30/2010 10:12</c:v>
                </c:pt>
                <c:pt idx="4361">
                  <c:v>10/30/2010 10:12</c:v>
                </c:pt>
                <c:pt idx="4362">
                  <c:v>10/30/2010 10:12</c:v>
                </c:pt>
                <c:pt idx="4363">
                  <c:v>10/30/2010 10:12</c:v>
                </c:pt>
                <c:pt idx="4364">
                  <c:v>10/30/2010 10:12</c:v>
                </c:pt>
                <c:pt idx="4365">
                  <c:v>10/30/2010 10:12</c:v>
                </c:pt>
                <c:pt idx="4366">
                  <c:v>10/30/2010 10:12</c:v>
                </c:pt>
                <c:pt idx="4367">
                  <c:v>10/30/2010 10:12</c:v>
                </c:pt>
                <c:pt idx="4368">
                  <c:v>10/30/2010 10:12</c:v>
                </c:pt>
                <c:pt idx="4369">
                  <c:v>10/30/2010 10:12</c:v>
                </c:pt>
                <c:pt idx="4370">
                  <c:v>10/30/2010 10:12</c:v>
                </c:pt>
                <c:pt idx="4371">
                  <c:v>10/30/2010 10:12</c:v>
                </c:pt>
                <c:pt idx="4372">
                  <c:v>10/30/2010 10:12</c:v>
                </c:pt>
                <c:pt idx="4373">
                  <c:v>10/30/2010 10:12</c:v>
                </c:pt>
                <c:pt idx="4374">
                  <c:v>10/30/2010 10:12</c:v>
                </c:pt>
                <c:pt idx="4375">
                  <c:v>10/30/2010 10:12</c:v>
                </c:pt>
                <c:pt idx="4376">
                  <c:v>10/30/2010 10:12</c:v>
                </c:pt>
                <c:pt idx="4377">
                  <c:v>10/30/2010 10:12</c:v>
                </c:pt>
                <c:pt idx="4378">
                  <c:v>10/30/2010 10:12</c:v>
                </c:pt>
                <c:pt idx="4379">
                  <c:v>10/30/2010 10:12</c:v>
                </c:pt>
                <c:pt idx="4380">
                  <c:v>10/30/2010 10:12</c:v>
                </c:pt>
                <c:pt idx="4381">
                  <c:v>10/30/2010 10:13</c:v>
                </c:pt>
                <c:pt idx="4382">
                  <c:v>10/30/2010 10:13</c:v>
                </c:pt>
                <c:pt idx="4383">
                  <c:v>10/30/2010 10:13</c:v>
                </c:pt>
                <c:pt idx="4384">
                  <c:v>10/30/2010 10:13</c:v>
                </c:pt>
                <c:pt idx="4385">
                  <c:v>10/30/2010 10:13</c:v>
                </c:pt>
                <c:pt idx="4386">
                  <c:v>10/30/2010 10:13</c:v>
                </c:pt>
                <c:pt idx="4387">
                  <c:v>10/30/2010 10:13</c:v>
                </c:pt>
                <c:pt idx="4388">
                  <c:v>10/30/2010 10:13</c:v>
                </c:pt>
                <c:pt idx="4389">
                  <c:v>10/30/2010 10:13</c:v>
                </c:pt>
                <c:pt idx="4390">
                  <c:v>10/30/2010 10:13</c:v>
                </c:pt>
                <c:pt idx="4391">
                  <c:v>10/30/2010 10:13</c:v>
                </c:pt>
                <c:pt idx="4392">
                  <c:v>10/30/2010 10:13</c:v>
                </c:pt>
                <c:pt idx="4393">
                  <c:v>10/30/2010 10:13</c:v>
                </c:pt>
                <c:pt idx="4394">
                  <c:v>10/30/2010 10:13</c:v>
                </c:pt>
                <c:pt idx="4395">
                  <c:v>10/30/2010 10:13</c:v>
                </c:pt>
                <c:pt idx="4396">
                  <c:v>10/30/2010 10:13</c:v>
                </c:pt>
                <c:pt idx="4397">
                  <c:v>10/30/2010 10:13</c:v>
                </c:pt>
                <c:pt idx="4398">
                  <c:v>10/30/2010 10:13</c:v>
                </c:pt>
                <c:pt idx="4399">
                  <c:v>10/30/2010 10:13</c:v>
                </c:pt>
                <c:pt idx="4400">
                  <c:v>10/30/2010 10:13</c:v>
                </c:pt>
                <c:pt idx="4401">
                  <c:v>10/30/2010 10:13</c:v>
                </c:pt>
                <c:pt idx="4402">
                  <c:v>10/30/2010 10:13</c:v>
                </c:pt>
                <c:pt idx="4403">
                  <c:v>10/30/2010 10:13</c:v>
                </c:pt>
                <c:pt idx="4404">
                  <c:v>10/30/2010 10:13</c:v>
                </c:pt>
                <c:pt idx="4405">
                  <c:v>10/30/2010 10:13</c:v>
                </c:pt>
                <c:pt idx="4406">
                  <c:v>10/30/2010 10:13</c:v>
                </c:pt>
                <c:pt idx="4407">
                  <c:v>10/30/2010 10:13</c:v>
                </c:pt>
                <c:pt idx="4408">
                  <c:v>10/30/2010 10:13</c:v>
                </c:pt>
                <c:pt idx="4409">
                  <c:v>10/30/2010 10:13</c:v>
                </c:pt>
                <c:pt idx="4410">
                  <c:v>10/30/2010 10:13</c:v>
                </c:pt>
                <c:pt idx="4411">
                  <c:v>10/30/2010 10:13</c:v>
                </c:pt>
                <c:pt idx="4412">
                  <c:v>10/30/2010 10:13</c:v>
                </c:pt>
                <c:pt idx="4413">
                  <c:v>10/30/2010 10:13</c:v>
                </c:pt>
                <c:pt idx="4414">
                  <c:v>10/30/2010 10:13</c:v>
                </c:pt>
                <c:pt idx="4415">
                  <c:v>10/30/2010 10:13</c:v>
                </c:pt>
                <c:pt idx="4416">
                  <c:v>10/30/2010 10:13</c:v>
                </c:pt>
                <c:pt idx="4417">
                  <c:v>10/30/2010 10:13</c:v>
                </c:pt>
                <c:pt idx="4418">
                  <c:v>10/30/2010 10:13</c:v>
                </c:pt>
                <c:pt idx="4419">
                  <c:v>10/30/2010 10:13</c:v>
                </c:pt>
                <c:pt idx="4420">
                  <c:v>10/30/2010 10:13</c:v>
                </c:pt>
                <c:pt idx="4421">
                  <c:v>10/30/2010 10:13</c:v>
                </c:pt>
                <c:pt idx="4422">
                  <c:v>10/30/2010 10:13</c:v>
                </c:pt>
                <c:pt idx="4423">
                  <c:v>10/30/2010 10:13</c:v>
                </c:pt>
                <c:pt idx="4424">
                  <c:v>10/30/2010 10:13</c:v>
                </c:pt>
                <c:pt idx="4425">
                  <c:v>10/30/2010 10:13</c:v>
                </c:pt>
                <c:pt idx="4426">
                  <c:v>10/30/2010 10:13</c:v>
                </c:pt>
                <c:pt idx="4427">
                  <c:v>10/30/2010 10:13</c:v>
                </c:pt>
                <c:pt idx="4428">
                  <c:v>10/30/2010 10:13</c:v>
                </c:pt>
                <c:pt idx="4429">
                  <c:v>10/30/2010 10:13</c:v>
                </c:pt>
                <c:pt idx="4430">
                  <c:v>10/30/2010 10:13</c:v>
                </c:pt>
                <c:pt idx="4431">
                  <c:v>10/30/2010 10:13</c:v>
                </c:pt>
                <c:pt idx="4432">
                  <c:v>10/30/2010 10:13</c:v>
                </c:pt>
                <c:pt idx="4433">
                  <c:v>10/30/2010 10:13</c:v>
                </c:pt>
                <c:pt idx="4434">
                  <c:v>10/30/2010 10:13</c:v>
                </c:pt>
                <c:pt idx="4435">
                  <c:v>10/30/2010 10:13</c:v>
                </c:pt>
                <c:pt idx="4436">
                  <c:v>10/30/2010 10:13</c:v>
                </c:pt>
                <c:pt idx="4437">
                  <c:v>10/30/2010 10:13</c:v>
                </c:pt>
                <c:pt idx="4438">
                  <c:v>10/30/2010 10:13</c:v>
                </c:pt>
                <c:pt idx="4439">
                  <c:v>10/30/2010 10:13</c:v>
                </c:pt>
                <c:pt idx="4440">
                  <c:v>10/30/2010 10:13</c:v>
                </c:pt>
                <c:pt idx="4441">
                  <c:v>10/30/2010 10:14</c:v>
                </c:pt>
                <c:pt idx="4442">
                  <c:v>10/30/2010 10:14</c:v>
                </c:pt>
                <c:pt idx="4443">
                  <c:v>10/30/2010 10:14</c:v>
                </c:pt>
                <c:pt idx="4444">
                  <c:v>10/30/2010 10:14</c:v>
                </c:pt>
                <c:pt idx="4445">
                  <c:v>10/30/2010 10:14</c:v>
                </c:pt>
                <c:pt idx="4446">
                  <c:v>10/30/2010 10:14</c:v>
                </c:pt>
                <c:pt idx="4447">
                  <c:v>10/30/2010 10:14</c:v>
                </c:pt>
                <c:pt idx="4448">
                  <c:v>10/30/2010 10:14</c:v>
                </c:pt>
                <c:pt idx="4449">
                  <c:v>10/30/2010 10:14</c:v>
                </c:pt>
                <c:pt idx="4450">
                  <c:v>10/30/2010 10:14</c:v>
                </c:pt>
                <c:pt idx="4451">
                  <c:v>10/30/2010 10:14</c:v>
                </c:pt>
                <c:pt idx="4452">
                  <c:v>10/30/2010 10:14</c:v>
                </c:pt>
                <c:pt idx="4453">
                  <c:v>10/30/2010 10:14</c:v>
                </c:pt>
                <c:pt idx="4454">
                  <c:v>10/30/2010 10:14</c:v>
                </c:pt>
                <c:pt idx="4455">
                  <c:v>10/30/2010 10:14</c:v>
                </c:pt>
                <c:pt idx="4456">
                  <c:v>10/30/2010 10:14</c:v>
                </c:pt>
                <c:pt idx="4457">
                  <c:v>10/30/2010 10:14</c:v>
                </c:pt>
                <c:pt idx="4458">
                  <c:v>10/30/2010 10:14</c:v>
                </c:pt>
                <c:pt idx="4459">
                  <c:v>10/30/2010 10:14</c:v>
                </c:pt>
                <c:pt idx="4460">
                  <c:v>10/30/2010 10:14</c:v>
                </c:pt>
                <c:pt idx="4461">
                  <c:v>10/30/2010 10:14</c:v>
                </c:pt>
                <c:pt idx="4462">
                  <c:v>10/30/2010 10:14</c:v>
                </c:pt>
                <c:pt idx="4463">
                  <c:v>10/30/2010 10:14</c:v>
                </c:pt>
                <c:pt idx="4464">
                  <c:v>10/30/2010 10:14</c:v>
                </c:pt>
                <c:pt idx="4465">
                  <c:v>10/30/2010 10:14</c:v>
                </c:pt>
                <c:pt idx="4466">
                  <c:v>10/30/2010 10:14</c:v>
                </c:pt>
                <c:pt idx="4467">
                  <c:v>10/30/2010 10:14</c:v>
                </c:pt>
                <c:pt idx="4468">
                  <c:v>10/30/2010 10:14</c:v>
                </c:pt>
                <c:pt idx="4469">
                  <c:v>10/30/2010 10:14</c:v>
                </c:pt>
                <c:pt idx="4470">
                  <c:v>10/30/2010 10:14</c:v>
                </c:pt>
                <c:pt idx="4471">
                  <c:v>10/30/2010 10:14</c:v>
                </c:pt>
                <c:pt idx="4472">
                  <c:v>10/30/2010 10:14</c:v>
                </c:pt>
                <c:pt idx="4473">
                  <c:v>10/30/2010 10:14</c:v>
                </c:pt>
                <c:pt idx="4474">
                  <c:v>10/30/2010 10:14</c:v>
                </c:pt>
                <c:pt idx="4475">
                  <c:v>10/30/2010 10:14</c:v>
                </c:pt>
                <c:pt idx="4476">
                  <c:v>10/30/2010 10:14</c:v>
                </c:pt>
                <c:pt idx="4477">
                  <c:v>10/30/2010 10:14</c:v>
                </c:pt>
                <c:pt idx="4478">
                  <c:v>10/30/2010 10:14</c:v>
                </c:pt>
                <c:pt idx="4479">
                  <c:v>10/30/2010 10:14</c:v>
                </c:pt>
                <c:pt idx="4480">
                  <c:v>10/30/2010 10:14</c:v>
                </c:pt>
                <c:pt idx="4481">
                  <c:v>10/30/2010 10:14</c:v>
                </c:pt>
                <c:pt idx="4482">
                  <c:v>10/30/2010 10:14</c:v>
                </c:pt>
                <c:pt idx="4483">
                  <c:v>10/30/2010 10:14</c:v>
                </c:pt>
                <c:pt idx="4484">
                  <c:v>10/30/2010 10:14</c:v>
                </c:pt>
                <c:pt idx="4485">
                  <c:v>10/30/2010 10:14</c:v>
                </c:pt>
                <c:pt idx="4486">
                  <c:v>10/30/2010 10:14</c:v>
                </c:pt>
                <c:pt idx="4487">
                  <c:v>10/30/2010 10:14</c:v>
                </c:pt>
                <c:pt idx="4488">
                  <c:v>10/30/2010 10:14</c:v>
                </c:pt>
                <c:pt idx="4489">
                  <c:v>10/30/2010 10:14</c:v>
                </c:pt>
                <c:pt idx="4490">
                  <c:v>10/30/2010 10:14</c:v>
                </c:pt>
                <c:pt idx="4491">
                  <c:v>10/30/2010 10:14</c:v>
                </c:pt>
                <c:pt idx="4492">
                  <c:v>10/30/2010 10:14</c:v>
                </c:pt>
                <c:pt idx="4493">
                  <c:v>10/30/2010 10:14</c:v>
                </c:pt>
                <c:pt idx="4494">
                  <c:v>10/30/2010 10:14</c:v>
                </c:pt>
                <c:pt idx="4495">
                  <c:v>10/30/2010 10:14</c:v>
                </c:pt>
                <c:pt idx="4496">
                  <c:v>10/30/2010 10:14</c:v>
                </c:pt>
                <c:pt idx="4497">
                  <c:v>10/30/2010 10:14</c:v>
                </c:pt>
                <c:pt idx="4498">
                  <c:v>10/30/2010 10:14</c:v>
                </c:pt>
                <c:pt idx="4499">
                  <c:v>10/30/2010 10:14</c:v>
                </c:pt>
                <c:pt idx="4500">
                  <c:v>10/30/2010 10:14</c:v>
                </c:pt>
                <c:pt idx="4501">
                  <c:v>10/30/2010 10:15</c:v>
                </c:pt>
                <c:pt idx="4502">
                  <c:v>10/30/2010 10:15</c:v>
                </c:pt>
                <c:pt idx="4503">
                  <c:v>10/30/2010 10:15</c:v>
                </c:pt>
                <c:pt idx="4504">
                  <c:v>10/30/2010 10:15</c:v>
                </c:pt>
                <c:pt idx="4505">
                  <c:v>10/30/2010 10:15</c:v>
                </c:pt>
                <c:pt idx="4506">
                  <c:v>10/30/2010 10:15</c:v>
                </c:pt>
                <c:pt idx="4507">
                  <c:v>10/30/2010 10:15</c:v>
                </c:pt>
                <c:pt idx="4508">
                  <c:v>10/30/2010 10:15</c:v>
                </c:pt>
                <c:pt idx="4509">
                  <c:v>10/30/2010 10:15</c:v>
                </c:pt>
                <c:pt idx="4510">
                  <c:v>10/30/2010 10:15</c:v>
                </c:pt>
                <c:pt idx="4511">
                  <c:v>10/30/2010 10:15</c:v>
                </c:pt>
                <c:pt idx="4512">
                  <c:v>10/30/2010 10:15</c:v>
                </c:pt>
                <c:pt idx="4513">
                  <c:v>10/30/2010 10:15</c:v>
                </c:pt>
                <c:pt idx="4514">
                  <c:v>10/30/2010 10:15</c:v>
                </c:pt>
                <c:pt idx="4515">
                  <c:v>10/30/2010 10:15</c:v>
                </c:pt>
                <c:pt idx="4516">
                  <c:v>10/30/2010 10:15</c:v>
                </c:pt>
                <c:pt idx="4517">
                  <c:v>10/30/2010 10:15</c:v>
                </c:pt>
                <c:pt idx="4518">
                  <c:v>10/30/2010 10:15</c:v>
                </c:pt>
                <c:pt idx="4519">
                  <c:v>10/30/2010 10:15</c:v>
                </c:pt>
                <c:pt idx="4520">
                  <c:v>10/30/2010 10:15</c:v>
                </c:pt>
                <c:pt idx="4521">
                  <c:v>10/30/2010 10:15</c:v>
                </c:pt>
                <c:pt idx="4522">
                  <c:v>10/30/2010 10:15</c:v>
                </c:pt>
                <c:pt idx="4523">
                  <c:v>10/30/2010 10:15</c:v>
                </c:pt>
                <c:pt idx="4524">
                  <c:v>10/30/2010 10:15</c:v>
                </c:pt>
                <c:pt idx="4525">
                  <c:v>10/30/2010 10:15</c:v>
                </c:pt>
                <c:pt idx="4526">
                  <c:v>10/30/2010 10:15</c:v>
                </c:pt>
                <c:pt idx="4527">
                  <c:v>10/30/2010 10:15</c:v>
                </c:pt>
                <c:pt idx="4528">
                  <c:v>10/30/2010 10:15</c:v>
                </c:pt>
                <c:pt idx="4529">
                  <c:v>10/30/2010 10:15</c:v>
                </c:pt>
                <c:pt idx="4530">
                  <c:v>10/30/2010 10:15</c:v>
                </c:pt>
                <c:pt idx="4531">
                  <c:v>10/30/2010 10:15</c:v>
                </c:pt>
                <c:pt idx="4532">
                  <c:v>10/30/2010 10:15</c:v>
                </c:pt>
                <c:pt idx="4533">
                  <c:v>10/30/2010 10:15</c:v>
                </c:pt>
                <c:pt idx="4534">
                  <c:v>10/30/2010 10:15</c:v>
                </c:pt>
                <c:pt idx="4535">
                  <c:v>10/30/2010 10:15</c:v>
                </c:pt>
                <c:pt idx="4536">
                  <c:v>10/30/2010 10:15</c:v>
                </c:pt>
                <c:pt idx="4537">
                  <c:v>10/30/2010 10:15</c:v>
                </c:pt>
                <c:pt idx="4538">
                  <c:v>10/30/2010 10:15</c:v>
                </c:pt>
                <c:pt idx="4539">
                  <c:v>10/30/2010 10:15</c:v>
                </c:pt>
                <c:pt idx="4540">
                  <c:v>10/30/2010 10:15</c:v>
                </c:pt>
                <c:pt idx="4541">
                  <c:v>10/30/2010 10:15</c:v>
                </c:pt>
                <c:pt idx="4542">
                  <c:v>10/30/2010 10:15</c:v>
                </c:pt>
                <c:pt idx="4543">
                  <c:v>10/30/2010 10:15</c:v>
                </c:pt>
                <c:pt idx="4544">
                  <c:v>10/30/2010 10:15</c:v>
                </c:pt>
                <c:pt idx="4545">
                  <c:v>10/30/2010 10:15</c:v>
                </c:pt>
                <c:pt idx="4546">
                  <c:v>10/30/2010 10:15</c:v>
                </c:pt>
                <c:pt idx="4547">
                  <c:v>10/30/2010 10:15</c:v>
                </c:pt>
                <c:pt idx="4548">
                  <c:v>10/30/2010 10:15</c:v>
                </c:pt>
                <c:pt idx="4549">
                  <c:v>10/30/2010 10:15</c:v>
                </c:pt>
                <c:pt idx="4550">
                  <c:v>10/30/2010 10:15</c:v>
                </c:pt>
                <c:pt idx="4551">
                  <c:v>10/30/2010 10:15</c:v>
                </c:pt>
                <c:pt idx="4552">
                  <c:v>10/30/2010 10:15</c:v>
                </c:pt>
                <c:pt idx="4553">
                  <c:v>10/30/2010 10:15</c:v>
                </c:pt>
                <c:pt idx="4554">
                  <c:v>10/30/2010 10:15</c:v>
                </c:pt>
                <c:pt idx="4555">
                  <c:v>10/30/2010 10:15</c:v>
                </c:pt>
                <c:pt idx="4556">
                  <c:v>10/30/2010 10:15</c:v>
                </c:pt>
                <c:pt idx="4557">
                  <c:v>10/30/2010 10:15</c:v>
                </c:pt>
                <c:pt idx="4558">
                  <c:v>10/30/2010 10:15</c:v>
                </c:pt>
                <c:pt idx="4559">
                  <c:v>10/30/2010 10:15</c:v>
                </c:pt>
                <c:pt idx="4560">
                  <c:v>10/30/2010 10:15</c:v>
                </c:pt>
                <c:pt idx="4561">
                  <c:v>10/30/2010 10:16</c:v>
                </c:pt>
                <c:pt idx="4562">
                  <c:v>10/30/2010 10:16</c:v>
                </c:pt>
                <c:pt idx="4563">
                  <c:v>10/30/2010 10:16</c:v>
                </c:pt>
                <c:pt idx="4564">
                  <c:v>10/30/2010 10:16</c:v>
                </c:pt>
                <c:pt idx="4565">
                  <c:v>10/30/2010 10:16</c:v>
                </c:pt>
                <c:pt idx="4566">
                  <c:v>10/30/2010 10:16</c:v>
                </c:pt>
                <c:pt idx="4567">
                  <c:v>10/30/2010 10:16</c:v>
                </c:pt>
                <c:pt idx="4568">
                  <c:v>10/30/2010 10:16</c:v>
                </c:pt>
                <c:pt idx="4569">
                  <c:v>10/30/2010 10:16</c:v>
                </c:pt>
                <c:pt idx="4570">
                  <c:v>10/30/2010 10:16</c:v>
                </c:pt>
                <c:pt idx="4571">
                  <c:v>10/30/2010 10:16</c:v>
                </c:pt>
                <c:pt idx="4572">
                  <c:v>10/30/2010 10:16</c:v>
                </c:pt>
                <c:pt idx="4573">
                  <c:v>10/30/2010 10:16</c:v>
                </c:pt>
                <c:pt idx="4574">
                  <c:v>10/30/2010 10:16</c:v>
                </c:pt>
                <c:pt idx="4575">
                  <c:v>10/30/2010 10:16</c:v>
                </c:pt>
                <c:pt idx="4576">
                  <c:v>10/30/2010 10:16</c:v>
                </c:pt>
                <c:pt idx="4577">
                  <c:v>10/30/2010 10:16</c:v>
                </c:pt>
                <c:pt idx="4578">
                  <c:v>10/30/2010 10:16</c:v>
                </c:pt>
                <c:pt idx="4579">
                  <c:v>10/30/2010 10:16</c:v>
                </c:pt>
                <c:pt idx="4580">
                  <c:v>10/30/2010 10:16</c:v>
                </c:pt>
                <c:pt idx="4581">
                  <c:v>10/30/2010 10:16</c:v>
                </c:pt>
                <c:pt idx="4582">
                  <c:v>10/30/2010 10:16</c:v>
                </c:pt>
                <c:pt idx="4583">
                  <c:v>10/30/2010 10:16</c:v>
                </c:pt>
                <c:pt idx="4584">
                  <c:v>10/30/2010 10:16</c:v>
                </c:pt>
                <c:pt idx="4585">
                  <c:v>10/30/2010 10:16</c:v>
                </c:pt>
                <c:pt idx="4586">
                  <c:v>10/30/2010 10:16</c:v>
                </c:pt>
                <c:pt idx="4587">
                  <c:v>10/30/2010 10:16</c:v>
                </c:pt>
                <c:pt idx="4588">
                  <c:v>10/30/2010 10:16</c:v>
                </c:pt>
                <c:pt idx="4589">
                  <c:v>10/30/2010 10:16</c:v>
                </c:pt>
                <c:pt idx="4590">
                  <c:v>10/30/2010 10:16</c:v>
                </c:pt>
                <c:pt idx="4591">
                  <c:v>10/30/2010 10:16</c:v>
                </c:pt>
                <c:pt idx="4592">
                  <c:v>10/30/2010 10:16</c:v>
                </c:pt>
                <c:pt idx="4593">
                  <c:v>10/30/2010 10:16</c:v>
                </c:pt>
                <c:pt idx="4594">
                  <c:v>10/30/2010 10:16</c:v>
                </c:pt>
                <c:pt idx="4595">
                  <c:v>10/30/2010 10:16</c:v>
                </c:pt>
                <c:pt idx="4596">
                  <c:v>10/30/2010 10:16</c:v>
                </c:pt>
                <c:pt idx="4597">
                  <c:v>10/30/2010 10:16</c:v>
                </c:pt>
                <c:pt idx="4598">
                  <c:v>10/30/2010 10:16</c:v>
                </c:pt>
                <c:pt idx="4599">
                  <c:v>10/30/2010 10:16</c:v>
                </c:pt>
                <c:pt idx="4600">
                  <c:v>10/30/2010 10:16</c:v>
                </c:pt>
                <c:pt idx="4601">
                  <c:v>10/30/2010 10:16</c:v>
                </c:pt>
                <c:pt idx="4602">
                  <c:v>10/30/2010 10:16</c:v>
                </c:pt>
                <c:pt idx="4603">
                  <c:v>10/30/2010 10:16</c:v>
                </c:pt>
                <c:pt idx="4604">
                  <c:v>10/30/2010 10:16</c:v>
                </c:pt>
                <c:pt idx="4605">
                  <c:v>10/30/2010 10:16</c:v>
                </c:pt>
                <c:pt idx="4606">
                  <c:v>10/30/2010 10:16</c:v>
                </c:pt>
                <c:pt idx="4607">
                  <c:v>10/30/2010 10:16</c:v>
                </c:pt>
                <c:pt idx="4608">
                  <c:v>10/30/2010 10:16</c:v>
                </c:pt>
                <c:pt idx="4609">
                  <c:v>10/30/2010 10:16</c:v>
                </c:pt>
                <c:pt idx="4610">
                  <c:v>10/30/2010 10:16</c:v>
                </c:pt>
                <c:pt idx="4611">
                  <c:v>10/30/2010 10:16</c:v>
                </c:pt>
                <c:pt idx="4612">
                  <c:v>10/30/2010 10:16</c:v>
                </c:pt>
                <c:pt idx="4613">
                  <c:v>10/30/2010 10:16</c:v>
                </c:pt>
                <c:pt idx="4614">
                  <c:v>10/30/2010 10:16</c:v>
                </c:pt>
                <c:pt idx="4615">
                  <c:v>10/30/2010 10:16</c:v>
                </c:pt>
                <c:pt idx="4616">
                  <c:v>10/30/2010 10:16</c:v>
                </c:pt>
                <c:pt idx="4617">
                  <c:v>10/30/2010 10:16</c:v>
                </c:pt>
                <c:pt idx="4618">
                  <c:v>10/30/2010 10:16</c:v>
                </c:pt>
                <c:pt idx="4619">
                  <c:v>10/30/2010 10:16</c:v>
                </c:pt>
                <c:pt idx="4620">
                  <c:v>10/30/2010 10:16</c:v>
                </c:pt>
                <c:pt idx="4621">
                  <c:v>10/30/2010 10:17</c:v>
                </c:pt>
                <c:pt idx="4622">
                  <c:v>10/30/2010 10:17</c:v>
                </c:pt>
                <c:pt idx="4623">
                  <c:v>10/30/2010 10:17</c:v>
                </c:pt>
                <c:pt idx="4624">
                  <c:v>10/30/2010 10:17</c:v>
                </c:pt>
                <c:pt idx="4625">
                  <c:v>10/30/2010 10:17</c:v>
                </c:pt>
                <c:pt idx="4626">
                  <c:v>10/30/2010 10:17</c:v>
                </c:pt>
                <c:pt idx="4627">
                  <c:v>10/30/2010 10:17</c:v>
                </c:pt>
                <c:pt idx="4628">
                  <c:v>10/30/2010 10:17</c:v>
                </c:pt>
                <c:pt idx="4629">
                  <c:v>10/30/2010 10:17</c:v>
                </c:pt>
                <c:pt idx="4630">
                  <c:v>10/30/2010 10:17</c:v>
                </c:pt>
                <c:pt idx="4631">
                  <c:v>10/30/2010 10:17</c:v>
                </c:pt>
                <c:pt idx="4632">
                  <c:v>10/30/2010 10:17</c:v>
                </c:pt>
                <c:pt idx="4633">
                  <c:v>10/30/2010 10:17</c:v>
                </c:pt>
                <c:pt idx="4634">
                  <c:v>10/30/2010 10:17</c:v>
                </c:pt>
                <c:pt idx="4635">
                  <c:v>10/30/2010 10:17</c:v>
                </c:pt>
                <c:pt idx="4636">
                  <c:v>10/30/2010 10:17</c:v>
                </c:pt>
                <c:pt idx="4637">
                  <c:v>10/30/2010 10:17</c:v>
                </c:pt>
                <c:pt idx="4638">
                  <c:v>10/30/2010 10:17</c:v>
                </c:pt>
                <c:pt idx="4639">
                  <c:v>10/30/2010 10:17</c:v>
                </c:pt>
                <c:pt idx="4640">
                  <c:v>10/30/2010 10:17</c:v>
                </c:pt>
                <c:pt idx="4641">
                  <c:v>10/30/2010 10:17</c:v>
                </c:pt>
                <c:pt idx="4642">
                  <c:v>10/30/2010 10:17</c:v>
                </c:pt>
                <c:pt idx="4643">
                  <c:v>10/30/2010 10:17</c:v>
                </c:pt>
                <c:pt idx="4644">
                  <c:v>10/30/2010 10:17</c:v>
                </c:pt>
                <c:pt idx="4645">
                  <c:v>10/30/2010 10:17</c:v>
                </c:pt>
                <c:pt idx="4646">
                  <c:v>10/30/2010 10:17</c:v>
                </c:pt>
                <c:pt idx="4647">
                  <c:v>10/30/2010 10:17</c:v>
                </c:pt>
                <c:pt idx="4648">
                  <c:v>10/30/2010 10:17</c:v>
                </c:pt>
                <c:pt idx="4649">
                  <c:v>10/30/2010 10:17</c:v>
                </c:pt>
                <c:pt idx="4650">
                  <c:v>10/30/2010 10:17</c:v>
                </c:pt>
                <c:pt idx="4651">
                  <c:v>10/30/2010 10:17</c:v>
                </c:pt>
                <c:pt idx="4652">
                  <c:v>10/30/2010 10:17</c:v>
                </c:pt>
                <c:pt idx="4653">
                  <c:v>10/30/2010 10:17</c:v>
                </c:pt>
                <c:pt idx="4654">
                  <c:v>10/30/2010 10:17</c:v>
                </c:pt>
                <c:pt idx="4655">
                  <c:v>10/30/2010 10:17</c:v>
                </c:pt>
                <c:pt idx="4656">
                  <c:v>10/30/2010 10:17</c:v>
                </c:pt>
                <c:pt idx="4657">
                  <c:v>10/30/2010 10:17</c:v>
                </c:pt>
                <c:pt idx="4658">
                  <c:v>10/30/2010 10:17</c:v>
                </c:pt>
                <c:pt idx="4659">
                  <c:v>10/30/2010 10:17</c:v>
                </c:pt>
                <c:pt idx="4660">
                  <c:v>10/30/2010 10:17</c:v>
                </c:pt>
                <c:pt idx="4661">
                  <c:v>10/30/2010 10:17</c:v>
                </c:pt>
                <c:pt idx="4662">
                  <c:v>10/30/2010 10:17</c:v>
                </c:pt>
                <c:pt idx="4663">
                  <c:v>10/30/2010 10:17</c:v>
                </c:pt>
                <c:pt idx="4664">
                  <c:v>10/30/2010 10:17</c:v>
                </c:pt>
                <c:pt idx="4665">
                  <c:v>10/30/2010 10:17</c:v>
                </c:pt>
                <c:pt idx="4666">
                  <c:v>10/30/2010 10:17</c:v>
                </c:pt>
                <c:pt idx="4667">
                  <c:v>10/30/2010 10:17</c:v>
                </c:pt>
                <c:pt idx="4668">
                  <c:v>10/30/2010 10:17</c:v>
                </c:pt>
                <c:pt idx="4669">
                  <c:v>10/30/2010 10:17</c:v>
                </c:pt>
                <c:pt idx="4670">
                  <c:v>10/30/2010 10:17</c:v>
                </c:pt>
                <c:pt idx="4671">
                  <c:v>10/30/2010 10:17</c:v>
                </c:pt>
                <c:pt idx="4672">
                  <c:v>10/30/2010 10:17</c:v>
                </c:pt>
                <c:pt idx="4673">
                  <c:v>10/30/2010 10:17</c:v>
                </c:pt>
                <c:pt idx="4674">
                  <c:v>10/30/2010 10:17</c:v>
                </c:pt>
                <c:pt idx="4675">
                  <c:v>10/30/2010 10:17</c:v>
                </c:pt>
                <c:pt idx="4676">
                  <c:v>10/30/2010 10:17</c:v>
                </c:pt>
                <c:pt idx="4677">
                  <c:v>10/30/2010 10:17</c:v>
                </c:pt>
                <c:pt idx="4678">
                  <c:v>10/30/2010 10:17</c:v>
                </c:pt>
                <c:pt idx="4679">
                  <c:v>10/30/2010 10:17</c:v>
                </c:pt>
                <c:pt idx="4680">
                  <c:v>10/30/2010 10:17</c:v>
                </c:pt>
                <c:pt idx="4681">
                  <c:v>10/30/2010 10:18</c:v>
                </c:pt>
                <c:pt idx="4682">
                  <c:v>10/30/2010 10:18</c:v>
                </c:pt>
                <c:pt idx="4683">
                  <c:v>10/30/2010 10:18</c:v>
                </c:pt>
                <c:pt idx="4684">
                  <c:v>10/30/2010 10:18</c:v>
                </c:pt>
                <c:pt idx="4685">
                  <c:v>10/30/2010 10:18</c:v>
                </c:pt>
                <c:pt idx="4686">
                  <c:v>10/30/2010 10:18</c:v>
                </c:pt>
                <c:pt idx="4687">
                  <c:v>10/30/2010 10:18</c:v>
                </c:pt>
                <c:pt idx="4688">
                  <c:v>10/30/2010 10:18</c:v>
                </c:pt>
                <c:pt idx="4689">
                  <c:v>10/30/2010 10:18</c:v>
                </c:pt>
                <c:pt idx="4690">
                  <c:v>10/30/2010 10:18</c:v>
                </c:pt>
                <c:pt idx="4691">
                  <c:v>10/30/2010 10:18</c:v>
                </c:pt>
                <c:pt idx="4692">
                  <c:v>10/30/2010 10:18</c:v>
                </c:pt>
                <c:pt idx="4693">
                  <c:v>10/30/2010 10:18</c:v>
                </c:pt>
                <c:pt idx="4694">
                  <c:v>10/30/2010 10:18</c:v>
                </c:pt>
                <c:pt idx="4695">
                  <c:v>10/30/2010 10:18</c:v>
                </c:pt>
                <c:pt idx="4696">
                  <c:v>10/30/2010 10:18</c:v>
                </c:pt>
                <c:pt idx="4697">
                  <c:v>10/30/2010 10:18</c:v>
                </c:pt>
                <c:pt idx="4698">
                  <c:v>10/30/2010 10:18</c:v>
                </c:pt>
                <c:pt idx="4699">
                  <c:v>10/30/2010 10:18</c:v>
                </c:pt>
                <c:pt idx="4700">
                  <c:v>10/30/2010 10:18</c:v>
                </c:pt>
                <c:pt idx="4701">
                  <c:v>10/30/2010 10:18</c:v>
                </c:pt>
                <c:pt idx="4702">
                  <c:v>10/30/2010 10:18</c:v>
                </c:pt>
                <c:pt idx="4703">
                  <c:v>10/30/2010 10:18</c:v>
                </c:pt>
                <c:pt idx="4704">
                  <c:v>10/30/2010 10:18</c:v>
                </c:pt>
                <c:pt idx="4705">
                  <c:v>10/30/2010 10:18</c:v>
                </c:pt>
                <c:pt idx="4706">
                  <c:v>10/30/2010 10:18</c:v>
                </c:pt>
                <c:pt idx="4707">
                  <c:v>10/30/2010 10:18</c:v>
                </c:pt>
                <c:pt idx="4708">
                  <c:v>10/30/2010 10:18</c:v>
                </c:pt>
                <c:pt idx="4709">
                  <c:v>10/30/2010 10:18</c:v>
                </c:pt>
                <c:pt idx="4710">
                  <c:v>10/30/2010 10:18</c:v>
                </c:pt>
                <c:pt idx="4711">
                  <c:v>10/30/2010 10:18</c:v>
                </c:pt>
                <c:pt idx="4712">
                  <c:v>10/30/2010 10:18</c:v>
                </c:pt>
                <c:pt idx="4713">
                  <c:v>10/30/2010 10:18</c:v>
                </c:pt>
                <c:pt idx="4714">
                  <c:v>10/30/2010 10:18</c:v>
                </c:pt>
                <c:pt idx="4715">
                  <c:v>10/30/2010 10:18</c:v>
                </c:pt>
                <c:pt idx="4716">
                  <c:v>10/30/2010 10:18</c:v>
                </c:pt>
                <c:pt idx="4717">
                  <c:v>10/30/2010 10:18</c:v>
                </c:pt>
                <c:pt idx="4718">
                  <c:v>10/30/2010 10:18</c:v>
                </c:pt>
                <c:pt idx="4719">
                  <c:v>10/30/2010 10:18</c:v>
                </c:pt>
                <c:pt idx="4720">
                  <c:v>10/30/2010 10:18</c:v>
                </c:pt>
                <c:pt idx="4721">
                  <c:v>10/30/2010 10:18</c:v>
                </c:pt>
                <c:pt idx="4722">
                  <c:v>10/30/2010 10:18</c:v>
                </c:pt>
                <c:pt idx="4723">
                  <c:v>10/30/2010 10:18</c:v>
                </c:pt>
                <c:pt idx="4724">
                  <c:v>10/30/2010 10:18</c:v>
                </c:pt>
                <c:pt idx="4725">
                  <c:v>10/30/2010 10:18</c:v>
                </c:pt>
                <c:pt idx="4726">
                  <c:v>10/30/2010 10:18</c:v>
                </c:pt>
                <c:pt idx="4727">
                  <c:v>10/30/2010 10:18</c:v>
                </c:pt>
                <c:pt idx="4728">
                  <c:v>10/30/2010 10:18</c:v>
                </c:pt>
                <c:pt idx="4729">
                  <c:v>10/30/2010 10:18</c:v>
                </c:pt>
                <c:pt idx="4730">
                  <c:v>10/30/2010 10:18</c:v>
                </c:pt>
                <c:pt idx="4731">
                  <c:v>10/30/2010 10:18</c:v>
                </c:pt>
                <c:pt idx="4732">
                  <c:v>10/30/2010 10:18</c:v>
                </c:pt>
                <c:pt idx="4733">
                  <c:v>10/30/2010 10:18</c:v>
                </c:pt>
                <c:pt idx="4734">
                  <c:v>10/30/2010 10:18</c:v>
                </c:pt>
                <c:pt idx="4735">
                  <c:v>10/30/2010 10:18</c:v>
                </c:pt>
                <c:pt idx="4736">
                  <c:v>10/30/2010 10:18</c:v>
                </c:pt>
                <c:pt idx="4737">
                  <c:v>10/30/2010 10:18</c:v>
                </c:pt>
                <c:pt idx="4738">
                  <c:v>10/30/2010 10:18</c:v>
                </c:pt>
                <c:pt idx="4739">
                  <c:v>10/30/2010 10:18</c:v>
                </c:pt>
                <c:pt idx="4740">
                  <c:v>10/30/2010 10:18</c:v>
                </c:pt>
                <c:pt idx="4741">
                  <c:v>10/30/2010 10:19</c:v>
                </c:pt>
                <c:pt idx="4742">
                  <c:v>10/30/2010 10:19</c:v>
                </c:pt>
                <c:pt idx="4743">
                  <c:v>10/30/2010 10:19</c:v>
                </c:pt>
                <c:pt idx="4744">
                  <c:v>10/30/2010 10:19</c:v>
                </c:pt>
                <c:pt idx="4745">
                  <c:v>10/30/2010 10:19</c:v>
                </c:pt>
                <c:pt idx="4746">
                  <c:v>10/30/2010 10:19</c:v>
                </c:pt>
                <c:pt idx="4747">
                  <c:v>10/30/2010 10:19</c:v>
                </c:pt>
                <c:pt idx="4748">
                  <c:v>10/30/2010 10:19</c:v>
                </c:pt>
                <c:pt idx="4749">
                  <c:v>10/30/2010 10:19</c:v>
                </c:pt>
                <c:pt idx="4750">
                  <c:v>10/30/2010 10:19</c:v>
                </c:pt>
                <c:pt idx="4751">
                  <c:v>10/30/2010 10:19</c:v>
                </c:pt>
                <c:pt idx="4752">
                  <c:v>10/30/2010 10:19</c:v>
                </c:pt>
                <c:pt idx="4753">
                  <c:v>10/30/2010 10:19</c:v>
                </c:pt>
                <c:pt idx="4754">
                  <c:v>10/30/2010 10:19</c:v>
                </c:pt>
                <c:pt idx="4755">
                  <c:v>10/30/2010 10:19</c:v>
                </c:pt>
                <c:pt idx="4756">
                  <c:v>10/30/2010 10:19</c:v>
                </c:pt>
                <c:pt idx="4757">
                  <c:v>10/30/2010 10:19</c:v>
                </c:pt>
                <c:pt idx="4758">
                  <c:v>10/30/2010 10:19</c:v>
                </c:pt>
                <c:pt idx="4759">
                  <c:v>10/30/2010 10:19</c:v>
                </c:pt>
                <c:pt idx="4760">
                  <c:v>10/30/2010 10:19</c:v>
                </c:pt>
                <c:pt idx="4761">
                  <c:v>10/30/2010 10:19</c:v>
                </c:pt>
                <c:pt idx="4762">
                  <c:v>10/30/2010 10:19</c:v>
                </c:pt>
                <c:pt idx="4763">
                  <c:v>10/30/2010 10:19</c:v>
                </c:pt>
                <c:pt idx="4764">
                  <c:v>10/30/2010 10:19</c:v>
                </c:pt>
                <c:pt idx="4765">
                  <c:v>10/30/2010 10:19</c:v>
                </c:pt>
                <c:pt idx="4766">
                  <c:v>10/30/2010 10:19</c:v>
                </c:pt>
                <c:pt idx="4767">
                  <c:v>10/30/2010 10:19</c:v>
                </c:pt>
                <c:pt idx="4768">
                  <c:v>10/30/2010 10:19</c:v>
                </c:pt>
                <c:pt idx="4769">
                  <c:v>10/30/2010 10:19</c:v>
                </c:pt>
                <c:pt idx="4770">
                  <c:v>10/30/2010 10:19</c:v>
                </c:pt>
                <c:pt idx="4771">
                  <c:v>10/30/2010 10:19</c:v>
                </c:pt>
                <c:pt idx="4772">
                  <c:v>10/30/2010 10:19</c:v>
                </c:pt>
                <c:pt idx="4773">
                  <c:v>10/30/2010 10:19</c:v>
                </c:pt>
                <c:pt idx="4774">
                  <c:v>10/30/2010 10:19</c:v>
                </c:pt>
                <c:pt idx="4775">
                  <c:v>10/30/2010 10:19</c:v>
                </c:pt>
                <c:pt idx="4776">
                  <c:v>10/30/2010 10:19</c:v>
                </c:pt>
                <c:pt idx="4777">
                  <c:v>10/30/2010 10:19</c:v>
                </c:pt>
                <c:pt idx="4778">
                  <c:v>10/30/2010 10:19</c:v>
                </c:pt>
                <c:pt idx="4779">
                  <c:v>10/30/2010 10:19</c:v>
                </c:pt>
                <c:pt idx="4780">
                  <c:v>10/30/2010 10:19</c:v>
                </c:pt>
                <c:pt idx="4781">
                  <c:v>10/30/2010 10:19</c:v>
                </c:pt>
                <c:pt idx="4782">
                  <c:v>10/30/2010 10:19</c:v>
                </c:pt>
                <c:pt idx="4783">
                  <c:v>10/30/2010 10:19</c:v>
                </c:pt>
                <c:pt idx="4784">
                  <c:v>10/30/2010 10:19</c:v>
                </c:pt>
                <c:pt idx="4785">
                  <c:v>10/30/2010 10:19</c:v>
                </c:pt>
                <c:pt idx="4786">
                  <c:v>10/30/2010 10:19</c:v>
                </c:pt>
                <c:pt idx="4787">
                  <c:v>10/30/2010 10:19</c:v>
                </c:pt>
                <c:pt idx="4788">
                  <c:v>10/30/2010 10:19</c:v>
                </c:pt>
                <c:pt idx="4789">
                  <c:v>10/30/2010 10:19</c:v>
                </c:pt>
                <c:pt idx="4790">
                  <c:v>10/30/2010 10:19</c:v>
                </c:pt>
                <c:pt idx="4791">
                  <c:v>10/30/2010 10:19</c:v>
                </c:pt>
                <c:pt idx="4792">
                  <c:v>10/30/2010 10:19</c:v>
                </c:pt>
                <c:pt idx="4793">
                  <c:v>10/30/2010 10:19</c:v>
                </c:pt>
                <c:pt idx="4794">
                  <c:v>10/30/2010 10:19</c:v>
                </c:pt>
                <c:pt idx="4795">
                  <c:v>10/30/2010 10:19</c:v>
                </c:pt>
                <c:pt idx="4796">
                  <c:v>10/30/2010 10:19</c:v>
                </c:pt>
                <c:pt idx="4797">
                  <c:v>10/30/2010 10:19</c:v>
                </c:pt>
                <c:pt idx="4798">
                  <c:v>10/30/2010 10:19</c:v>
                </c:pt>
                <c:pt idx="4799">
                  <c:v>10/30/2010 10:19</c:v>
                </c:pt>
                <c:pt idx="4800">
                  <c:v>10/30/2010 10:19</c:v>
                </c:pt>
                <c:pt idx="4801">
                  <c:v>10/30/2010 10:20</c:v>
                </c:pt>
                <c:pt idx="4802">
                  <c:v>10/30/2010 10:20</c:v>
                </c:pt>
                <c:pt idx="4803">
                  <c:v>10/30/2010 10:20</c:v>
                </c:pt>
                <c:pt idx="4804">
                  <c:v>10/30/2010 10:20</c:v>
                </c:pt>
                <c:pt idx="4805">
                  <c:v>10/30/2010 10:20</c:v>
                </c:pt>
                <c:pt idx="4806">
                  <c:v>10/30/2010 10:20</c:v>
                </c:pt>
                <c:pt idx="4807">
                  <c:v>10/30/2010 10:20</c:v>
                </c:pt>
                <c:pt idx="4808">
                  <c:v>10/30/2010 10:20</c:v>
                </c:pt>
                <c:pt idx="4809">
                  <c:v>10/30/2010 10:20</c:v>
                </c:pt>
                <c:pt idx="4810">
                  <c:v>10/30/2010 10:20</c:v>
                </c:pt>
                <c:pt idx="4811">
                  <c:v>10/30/2010 10:20</c:v>
                </c:pt>
                <c:pt idx="4812">
                  <c:v>10/30/2010 10:20</c:v>
                </c:pt>
                <c:pt idx="4813">
                  <c:v>10/30/2010 10:20</c:v>
                </c:pt>
                <c:pt idx="4814">
                  <c:v>10/30/2010 10:20</c:v>
                </c:pt>
                <c:pt idx="4815">
                  <c:v>10/30/2010 10:20</c:v>
                </c:pt>
                <c:pt idx="4816">
                  <c:v>10/30/2010 10:20</c:v>
                </c:pt>
                <c:pt idx="4817">
                  <c:v>10/30/2010 10:20</c:v>
                </c:pt>
                <c:pt idx="4818">
                  <c:v>10/30/2010 10:20</c:v>
                </c:pt>
                <c:pt idx="4819">
                  <c:v>10/30/2010 10:20</c:v>
                </c:pt>
                <c:pt idx="4820">
                  <c:v>10/30/2010 10:20</c:v>
                </c:pt>
                <c:pt idx="4821">
                  <c:v>10/30/2010 10:20</c:v>
                </c:pt>
                <c:pt idx="4822">
                  <c:v>10/30/2010 10:20</c:v>
                </c:pt>
                <c:pt idx="4823">
                  <c:v>10/30/2010 10:20</c:v>
                </c:pt>
                <c:pt idx="4824">
                  <c:v>10/30/2010 10:20</c:v>
                </c:pt>
                <c:pt idx="4825">
                  <c:v>10/30/2010 10:20</c:v>
                </c:pt>
                <c:pt idx="4826">
                  <c:v>10/30/2010 10:20</c:v>
                </c:pt>
                <c:pt idx="4827">
                  <c:v>10/30/2010 10:20</c:v>
                </c:pt>
                <c:pt idx="4828">
                  <c:v>10/30/2010 10:20</c:v>
                </c:pt>
                <c:pt idx="4829">
                  <c:v>10/30/2010 10:20</c:v>
                </c:pt>
                <c:pt idx="4830">
                  <c:v>10/30/2010 10:20</c:v>
                </c:pt>
                <c:pt idx="4831">
                  <c:v>10/30/2010 10:20</c:v>
                </c:pt>
                <c:pt idx="4832">
                  <c:v>10/30/2010 10:20</c:v>
                </c:pt>
                <c:pt idx="4833">
                  <c:v>10/30/2010 10:20</c:v>
                </c:pt>
                <c:pt idx="4834">
                  <c:v>10/30/2010 10:20</c:v>
                </c:pt>
                <c:pt idx="4835">
                  <c:v>10/30/2010 10:20</c:v>
                </c:pt>
                <c:pt idx="4836">
                  <c:v>10/30/2010 10:20</c:v>
                </c:pt>
                <c:pt idx="4837">
                  <c:v>10/30/2010 10:20</c:v>
                </c:pt>
                <c:pt idx="4838">
                  <c:v>10/30/2010 10:20</c:v>
                </c:pt>
                <c:pt idx="4839">
                  <c:v>10/30/2010 10:20</c:v>
                </c:pt>
                <c:pt idx="4840">
                  <c:v>10/30/2010 10:20</c:v>
                </c:pt>
                <c:pt idx="4841">
                  <c:v>10/30/2010 10:20</c:v>
                </c:pt>
                <c:pt idx="4842">
                  <c:v>10/30/2010 10:20</c:v>
                </c:pt>
                <c:pt idx="4843">
                  <c:v>10/30/2010 10:20</c:v>
                </c:pt>
                <c:pt idx="4844">
                  <c:v>10/30/2010 10:20</c:v>
                </c:pt>
                <c:pt idx="4845">
                  <c:v>10/30/2010 10:20</c:v>
                </c:pt>
                <c:pt idx="4846">
                  <c:v>10/30/2010 10:20</c:v>
                </c:pt>
                <c:pt idx="4847">
                  <c:v>10/30/2010 10:20</c:v>
                </c:pt>
                <c:pt idx="4848">
                  <c:v>10/30/2010 10:20</c:v>
                </c:pt>
                <c:pt idx="4849">
                  <c:v>10/30/2010 10:20</c:v>
                </c:pt>
                <c:pt idx="4850">
                  <c:v>10/30/2010 10:20</c:v>
                </c:pt>
                <c:pt idx="4851">
                  <c:v>10/30/2010 10:20</c:v>
                </c:pt>
                <c:pt idx="4852">
                  <c:v>10/30/2010 10:20</c:v>
                </c:pt>
                <c:pt idx="4853">
                  <c:v>10/30/2010 10:20</c:v>
                </c:pt>
                <c:pt idx="4854">
                  <c:v>10/30/2010 10:20</c:v>
                </c:pt>
                <c:pt idx="4855">
                  <c:v>10/30/2010 10:20</c:v>
                </c:pt>
                <c:pt idx="4856">
                  <c:v>10/30/2010 10:20</c:v>
                </c:pt>
                <c:pt idx="4857">
                  <c:v>10/30/2010 10:20</c:v>
                </c:pt>
                <c:pt idx="4858">
                  <c:v>10/30/2010 10:20</c:v>
                </c:pt>
                <c:pt idx="4859">
                  <c:v>10/30/2010 10:20</c:v>
                </c:pt>
                <c:pt idx="4860">
                  <c:v>10/30/2010 10:20</c:v>
                </c:pt>
                <c:pt idx="4861">
                  <c:v>10/30/2010 10:21</c:v>
                </c:pt>
                <c:pt idx="4862">
                  <c:v>10/30/2010 10:21</c:v>
                </c:pt>
                <c:pt idx="4863">
                  <c:v>10/30/2010 10:21</c:v>
                </c:pt>
                <c:pt idx="4864">
                  <c:v>10/30/2010 10:21</c:v>
                </c:pt>
                <c:pt idx="4865">
                  <c:v>10/30/2010 10:21</c:v>
                </c:pt>
                <c:pt idx="4866">
                  <c:v>10/30/2010 10:21</c:v>
                </c:pt>
                <c:pt idx="4867">
                  <c:v>10/30/2010 10:21</c:v>
                </c:pt>
                <c:pt idx="4868">
                  <c:v>10/30/2010 10:21</c:v>
                </c:pt>
                <c:pt idx="4869">
                  <c:v>10/30/2010 10:21</c:v>
                </c:pt>
                <c:pt idx="4870">
                  <c:v>10/30/2010 10:21</c:v>
                </c:pt>
                <c:pt idx="4871">
                  <c:v>10/30/2010 10:21</c:v>
                </c:pt>
                <c:pt idx="4872">
                  <c:v>10/30/2010 10:21</c:v>
                </c:pt>
                <c:pt idx="4873">
                  <c:v>10/30/2010 10:21</c:v>
                </c:pt>
                <c:pt idx="4874">
                  <c:v>10/30/2010 10:21</c:v>
                </c:pt>
                <c:pt idx="4875">
                  <c:v>10/30/2010 10:21</c:v>
                </c:pt>
                <c:pt idx="4876">
                  <c:v>10/30/2010 10:21</c:v>
                </c:pt>
                <c:pt idx="4877">
                  <c:v>10/30/2010 10:21</c:v>
                </c:pt>
                <c:pt idx="4878">
                  <c:v>10/30/2010 10:21</c:v>
                </c:pt>
                <c:pt idx="4879">
                  <c:v>10/30/2010 10:21</c:v>
                </c:pt>
                <c:pt idx="4880">
                  <c:v>10/30/2010 10:21</c:v>
                </c:pt>
                <c:pt idx="4881">
                  <c:v>10/30/2010 10:21</c:v>
                </c:pt>
                <c:pt idx="4882">
                  <c:v>10/30/2010 10:21</c:v>
                </c:pt>
                <c:pt idx="4883">
                  <c:v>10/30/2010 10:21</c:v>
                </c:pt>
                <c:pt idx="4884">
                  <c:v>10/30/2010 10:21</c:v>
                </c:pt>
                <c:pt idx="4885">
                  <c:v>10/30/2010 10:21</c:v>
                </c:pt>
                <c:pt idx="4886">
                  <c:v>10/30/2010 10:21</c:v>
                </c:pt>
                <c:pt idx="4887">
                  <c:v>10/30/2010 10:21</c:v>
                </c:pt>
                <c:pt idx="4888">
                  <c:v>10/30/2010 10:21</c:v>
                </c:pt>
                <c:pt idx="4889">
                  <c:v>10/30/2010 10:21</c:v>
                </c:pt>
                <c:pt idx="4890">
                  <c:v>10/30/2010 10:21</c:v>
                </c:pt>
                <c:pt idx="4891">
                  <c:v>10/30/2010 10:21</c:v>
                </c:pt>
                <c:pt idx="4892">
                  <c:v>10/30/2010 10:21</c:v>
                </c:pt>
                <c:pt idx="4893">
                  <c:v>10/30/2010 10:21</c:v>
                </c:pt>
                <c:pt idx="4894">
                  <c:v>10/30/2010 10:21</c:v>
                </c:pt>
                <c:pt idx="4895">
                  <c:v>10/30/2010 10:21</c:v>
                </c:pt>
                <c:pt idx="4896">
                  <c:v>10/30/2010 10:21</c:v>
                </c:pt>
                <c:pt idx="4897">
                  <c:v>10/30/2010 10:21</c:v>
                </c:pt>
                <c:pt idx="4898">
                  <c:v>10/30/2010 10:21</c:v>
                </c:pt>
                <c:pt idx="4899">
                  <c:v>10/30/2010 10:21</c:v>
                </c:pt>
                <c:pt idx="4900">
                  <c:v>10/30/2010 10:21</c:v>
                </c:pt>
                <c:pt idx="4901">
                  <c:v>10/30/2010 10:21</c:v>
                </c:pt>
                <c:pt idx="4902">
                  <c:v>10/30/2010 10:21</c:v>
                </c:pt>
                <c:pt idx="4903">
                  <c:v>10/30/2010 10:21</c:v>
                </c:pt>
                <c:pt idx="4904">
                  <c:v>10/30/2010 10:21</c:v>
                </c:pt>
                <c:pt idx="4905">
                  <c:v>10/30/2010 10:21</c:v>
                </c:pt>
                <c:pt idx="4906">
                  <c:v>10/30/2010 10:21</c:v>
                </c:pt>
                <c:pt idx="4907">
                  <c:v>10/30/2010 10:21</c:v>
                </c:pt>
                <c:pt idx="4908">
                  <c:v>10/30/2010 10:21</c:v>
                </c:pt>
                <c:pt idx="4909">
                  <c:v>10/30/2010 10:21</c:v>
                </c:pt>
                <c:pt idx="4910">
                  <c:v>10/30/2010 10:21</c:v>
                </c:pt>
                <c:pt idx="4911">
                  <c:v>10/30/2010 10:21</c:v>
                </c:pt>
                <c:pt idx="4912">
                  <c:v>10/30/2010 10:21</c:v>
                </c:pt>
                <c:pt idx="4913">
                  <c:v>10/30/2010 10:21</c:v>
                </c:pt>
                <c:pt idx="4914">
                  <c:v>10/30/2010 10:21</c:v>
                </c:pt>
                <c:pt idx="4915">
                  <c:v>10/30/2010 10:21</c:v>
                </c:pt>
                <c:pt idx="4916">
                  <c:v>10/30/2010 10:21</c:v>
                </c:pt>
                <c:pt idx="4917">
                  <c:v>10/30/2010 10:21</c:v>
                </c:pt>
                <c:pt idx="4918">
                  <c:v>10/30/2010 10:21</c:v>
                </c:pt>
                <c:pt idx="4919">
                  <c:v>10/30/2010 10:21</c:v>
                </c:pt>
                <c:pt idx="4920">
                  <c:v>10/30/2010 10:21</c:v>
                </c:pt>
                <c:pt idx="4921">
                  <c:v>10/30/2010 10:22</c:v>
                </c:pt>
                <c:pt idx="4922">
                  <c:v>10/30/2010 10:22</c:v>
                </c:pt>
                <c:pt idx="4923">
                  <c:v>10/30/2010 10:22</c:v>
                </c:pt>
                <c:pt idx="4924">
                  <c:v>10/30/2010 10:22</c:v>
                </c:pt>
                <c:pt idx="4925">
                  <c:v>10/30/2010 10:22</c:v>
                </c:pt>
                <c:pt idx="4926">
                  <c:v>10/30/2010 10:22</c:v>
                </c:pt>
                <c:pt idx="4927">
                  <c:v>10/30/2010 10:22</c:v>
                </c:pt>
                <c:pt idx="4928">
                  <c:v>10/30/2010 10:22</c:v>
                </c:pt>
                <c:pt idx="4929">
                  <c:v>10/30/2010 10:22</c:v>
                </c:pt>
                <c:pt idx="4930">
                  <c:v>10/30/2010 10:22</c:v>
                </c:pt>
                <c:pt idx="4931">
                  <c:v>10/30/2010 10:22</c:v>
                </c:pt>
                <c:pt idx="4932">
                  <c:v>10/30/2010 10:22</c:v>
                </c:pt>
                <c:pt idx="4933">
                  <c:v>10/30/2010 10:22</c:v>
                </c:pt>
                <c:pt idx="4934">
                  <c:v>10/30/2010 10:22</c:v>
                </c:pt>
                <c:pt idx="4935">
                  <c:v>10/30/2010 10:22</c:v>
                </c:pt>
                <c:pt idx="4936">
                  <c:v>10/30/2010 10:22</c:v>
                </c:pt>
                <c:pt idx="4937">
                  <c:v>10/30/2010 10:22</c:v>
                </c:pt>
                <c:pt idx="4938">
                  <c:v>10/30/2010 10:22</c:v>
                </c:pt>
                <c:pt idx="4939">
                  <c:v>10/30/2010 10:22</c:v>
                </c:pt>
                <c:pt idx="4940">
                  <c:v>10/30/2010 10:22</c:v>
                </c:pt>
                <c:pt idx="4941">
                  <c:v>10/30/2010 10:22</c:v>
                </c:pt>
                <c:pt idx="4942">
                  <c:v>10/30/2010 10:22</c:v>
                </c:pt>
                <c:pt idx="4943">
                  <c:v>10/30/2010 10:22</c:v>
                </c:pt>
                <c:pt idx="4944">
                  <c:v>10/30/2010 10:22</c:v>
                </c:pt>
                <c:pt idx="4945">
                  <c:v>10/30/2010 10:22</c:v>
                </c:pt>
                <c:pt idx="4946">
                  <c:v>10/30/2010 10:22</c:v>
                </c:pt>
                <c:pt idx="4947">
                  <c:v>10/30/2010 10:22</c:v>
                </c:pt>
                <c:pt idx="4948">
                  <c:v>10/30/2010 10:22</c:v>
                </c:pt>
                <c:pt idx="4949">
                  <c:v>10/30/2010 10:22</c:v>
                </c:pt>
                <c:pt idx="4950">
                  <c:v>10/30/2010 10:22</c:v>
                </c:pt>
                <c:pt idx="4951">
                  <c:v>10/30/2010 10:22</c:v>
                </c:pt>
                <c:pt idx="4952">
                  <c:v>10/30/2010 10:22</c:v>
                </c:pt>
                <c:pt idx="4953">
                  <c:v>10/30/2010 10:22</c:v>
                </c:pt>
                <c:pt idx="4954">
                  <c:v>10/30/2010 10:22</c:v>
                </c:pt>
                <c:pt idx="4955">
                  <c:v>10/30/2010 10:22</c:v>
                </c:pt>
                <c:pt idx="4956">
                  <c:v>10/30/2010 10:22</c:v>
                </c:pt>
                <c:pt idx="4957">
                  <c:v>10/30/2010 10:22</c:v>
                </c:pt>
                <c:pt idx="4958">
                  <c:v>10/30/2010 10:22</c:v>
                </c:pt>
                <c:pt idx="4959">
                  <c:v>10/30/2010 10:22</c:v>
                </c:pt>
                <c:pt idx="4960">
                  <c:v>10/30/2010 10:22</c:v>
                </c:pt>
                <c:pt idx="4961">
                  <c:v>10/30/2010 10:22</c:v>
                </c:pt>
                <c:pt idx="4962">
                  <c:v>10/30/2010 10:22</c:v>
                </c:pt>
                <c:pt idx="4963">
                  <c:v>10/30/2010 10:22</c:v>
                </c:pt>
                <c:pt idx="4964">
                  <c:v>10/30/2010 10:22</c:v>
                </c:pt>
                <c:pt idx="4965">
                  <c:v>10/30/2010 10:22</c:v>
                </c:pt>
                <c:pt idx="4966">
                  <c:v>10/30/2010 10:22</c:v>
                </c:pt>
                <c:pt idx="4967">
                  <c:v>10/30/2010 10:22</c:v>
                </c:pt>
                <c:pt idx="4968">
                  <c:v>10/30/2010 10:22</c:v>
                </c:pt>
                <c:pt idx="4969">
                  <c:v>10/30/2010 10:22</c:v>
                </c:pt>
                <c:pt idx="4970">
                  <c:v>10/30/2010 10:22</c:v>
                </c:pt>
                <c:pt idx="4971">
                  <c:v>10/30/2010 10:22</c:v>
                </c:pt>
                <c:pt idx="4972">
                  <c:v>10/30/2010 10:22</c:v>
                </c:pt>
                <c:pt idx="4973">
                  <c:v>10/30/2010 10:22</c:v>
                </c:pt>
                <c:pt idx="4974">
                  <c:v>10/30/2010 10:22</c:v>
                </c:pt>
                <c:pt idx="4975">
                  <c:v>10/30/2010 10:22</c:v>
                </c:pt>
                <c:pt idx="4976">
                  <c:v>10/30/2010 10:22</c:v>
                </c:pt>
                <c:pt idx="4977">
                  <c:v>10/30/2010 10:22</c:v>
                </c:pt>
                <c:pt idx="4978">
                  <c:v>10/30/2010 10:22</c:v>
                </c:pt>
                <c:pt idx="4979">
                  <c:v>10/30/2010 10:22</c:v>
                </c:pt>
                <c:pt idx="4980">
                  <c:v>10/30/2010 10:22</c:v>
                </c:pt>
                <c:pt idx="4981">
                  <c:v>10/30/2010 10:23</c:v>
                </c:pt>
                <c:pt idx="4982">
                  <c:v>10/30/2010 10:23</c:v>
                </c:pt>
                <c:pt idx="4983">
                  <c:v>10/30/2010 10:23</c:v>
                </c:pt>
                <c:pt idx="4984">
                  <c:v>10/30/2010 10:23</c:v>
                </c:pt>
                <c:pt idx="4985">
                  <c:v>10/30/2010 10:23</c:v>
                </c:pt>
                <c:pt idx="4986">
                  <c:v>10/30/2010 10:23</c:v>
                </c:pt>
                <c:pt idx="4987">
                  <c:v>10/30/2010 10:23</c:v>
                </c:pt>
                <c:pt idx="4988">
                  <c:v>10/30/2010 10:23</c:v>
                </c:pt>
                <c:pt idx="4989">
                  <c:v>10/30/2010 10:23</c:v>
                </c:pt>
                <c:pt idx="4990">
                  <c:v>10/30/2010 10:23</c:v>
                </c:pt>
                <c:pt idx="4991">
                  <c:v>10/30/2010 10:23</c:v>
                </c:pt>
                <c:pt idx="4992">
                  <c:v>10/30/2010 10:23</c:v>
                </c:pt>
                <c:pt idx="4993">
                  <c:v>10/30/2010 10:23</c:v>
                </c:pt>
                <c:pt idx="4994">
                  <c:v>10/30/2010 10:23</c:v>
                </c:pt>
                <c:pt idx="4995">
                  <c:v>10/30/2010 10:23</c:v>
                </c:pt>
                <c:pt idx="4996">
                  <c:v>10/30/2010 10:23</c:v>
                </c:pt>
                <c:pt idx="4997">
                  <c:v>10/30/2010 10:23</c:v>
                </c:pt>
                <c:pt idx="4998">
                  <c:v>10/30/2010 10:23</c:v>
                </c:pt>
                <c:pt idx="4999">
                  <c:v>10/30/2010 10:23</c:v>
                </c:pt>
                <c:pt idx="5000">
                  <c:v>10/30/2010 10:23</c:v>
                </c:pt>
                <c:pt idx="5001">
                  <c:v>10/30/2010 10:23</c:v>
                </c:pt>
                <c:pt idx="5002">
                  <c:v>10/30/2010 10:23</c:v>
                </c:pt>
                <c:pt idx="5003">
                  <c:v>10/30/2010 10:23</c:v>
                </c:pt>
                <c:pt idx="5004">
                  <c:v>10/30/2010 10:23</c:v>
                </c:pt>
                <c:pt idx="5005">
                  <c:v>10/30/2010 10:23</c:v>
                </c:pt>
                <c:pt idx="5006">
                  <c:v>10/30/2010 10:23</c:v>
                </c:pt>
                <c:pt idx="5007">
                  <c:v>10/30/2010 10:23</c:v>
                </c:pt>
                <c:pt idx="5008">
                  <c:v>10/30/2010 10:23</c:v>
                </c:pt>
                <c:pt idx="5009">
                  <c:v>10/30/2010 10:23</c:v>
                </c:pt>
                <c:pt idx="5010">
                  <c:v>10/30/2010 10:23</c:v>
                </c:pt>
                <c:pt idx="5011">
                  <c:v>10/30/2010 10:23</c:v>
                </c:pt>
                <c:pt idx="5012">
                  <c:v>10/30/2010 10:23</c:v>
                </c:pt>
                <c:pt idx="5013">
                  <c:v>10/30/2010 10:23</c:v>
                </c:pt>
                <c:pt idx="5014">
                  <c:v>10/30/2010 10:23</c:v>
                </c:pt>
                <c:pt idx="5015">
                  <c:v>10/30/2010 10:23</c:v>
                </c:pt>
                <c:pt idx="5016">
                  <c:v>10/30/2010 10:23</c:v>
                </c:pt>
                <c:pt idx="5017">
                  <c:v>10/30/2010 10:23</c:v>
                </c:pt>
                <c:pt idx="5018">
                  <c:v>10/30/2010 10:23</c:v>
                </c:pt>
                <c:pt idx="5019">
                  <c:v>10/30/2010 10:23</c:v>
                </c:pt>
                <c:pt idx="5020">
                  <c:v>10/30/2010 10:23</c:v>
                </c:pt>
                <c:pt idx="5021">
                  <c:v>10/30/2010 10:23</c:v>
                </c:pt>
                <c:pt idx="5022">
                  <c:v>10/30/2010 10:23</c:v>
                </c:pt>
                <c:pt idx="5023">
                  <c:v>10/30/2010 10:23</c:v>
                </c:pt>
                <c:pt idx="5024">
                  <c:v>10/30/2010 10:23</c:v>
                </c:pt>
                <c:pt idx="5025">
                  <c:v>10/30/2010 10:23</c:v>
                </c:pt>
                <c:pt idx="5026">
                  <c:v>10/30/2010 10:23</c:v>
                </c:pt>
                <c:pt idx="5027">
                  <c:v>10/30/2010 10:23</c:v>
                </c:pt>
                <c:pt idx="5028">
                  <c:v>10/30/2010 10:23</c:v>
                </c:pt>
                <c:pt idx="5029">
                  <c:v>10/30/2010 10:23</c:v>
                </c:pt>
                <c:pt idx="5030">
                  <c:v>10/30/2010 10:23</c:v>
                </c:pt>
                <c:pt idx="5031">
                  <c:v>10/30/2010 10:23</c:v>
                </c:pt>
                <c:pt idx="5032">
                  <c:v>10/30/2010 10:23</c:v>
                </c:pt>
                <c:pt idx="5033">
                  <c:v>10/30/2010 10:23</c:v>
                </c:pt>
                <c:pt idx="5034">
                  <c:v>10/30/2010 10:23</c:v>
                </c:pt>
                <c:pt idx="5035">
                  <c:v>10/30/2010 10:23</c:v>
                </c:pt>
                <c:pt idx="5036">
                  <c:v>10/30/2010 10:23</c:v>
                </c:pt>
                <c:pt idx="5037">
                  <c:v>10/30/2010 10:23</c:v>
                </c:pt>
                <c:pt idx="5038">
                  <c:v>10/30/2010 10:23</c:v>
                </c:pt>
                <c:pt idx="5039">
                  <c:v>10/30/2010 10:23</c:v>
                </c:pt>
                <c:pt idx="5040">
                  <c:v>10/30/2010 10:23</c:v>
                </c:pt>
                <c:pt idx="5041">
                  <c:v>10/30/2010 10:24</c:v>
                </c:pt>
                <c:pt idx="5042">
                  <c:v>10/30/2010 10:24</c:v>
                </c:pt>
                <c:pt idx="5043">
                  <c:v>10/30/2010 10:24</c:v>
                </c:pt>
                <c:pt idx="5044">
                  <c:v>10/30/2010 10:24</c:v>
                </c:pt>
                <c:pt idx="5045">
                  <c:v>10/30/2010 10:24</c:v>
                </c:pt>
                <c:pt idx="5046">
                  <c:v>10/30/2010 10:24</c:v>
                </c:pt>
                <c:pt idx="5047">
                  <c:v>10/30/2010 10:24</c:v>
                </c:pt>
                <c:pt idx="5048">
                  <c:v>10/30/2010 10:24</c:v>
                </c:pt>
                <c:pt idx="5049">
                  <c:v>10/30/2010 10:24</c:v>
                </c:pt>
                <c:pt idx="5050">
                  <c:v>10/30/2010 10:24</c:v>
                </c:pt>
                <c:pt idx="5051">
                  <c:v>10/30/2010 10:24</c:v>
                </c:pt>
                <c:pt idx="5052">
                  <c:v>10/30/2010 10:24</c:v>
                </c:pt>
                <c:pt idx="5053">
                  <c:v>10/30/2010 10:24</c:v>
                </c:pt>
                <c:pt idx="5054">
                  <c:v>10/30/2010 10:24</c:v>
                </c:pt>
                <c:pt idx="5055">
                  <c:v>10/30/2010 10:24</c:v>
                </c:pt>
                <c:pt idx="5056">
                  <c:v>10/30/2010 10:24</c:v>
                </c:pt>
                <c:pt idx="5057">
                  <c:v>10/30/2010 10:24</c:v>
                </c:pt>
                <c:pt idx="5058">
                  <c:v>10/30/2010 10:24</c:v>
                </c:pt>
                <c:pt idx="5059">
                  <c:v>10/30/2010 10:24</c:v>
                </c:pt>
                <c:pt idx="5060">
                  <c:v>10/30/2010 10:24</c:v>
                </c:pt>
                <c:pt idx="5061">
                  <c:v>10/30/2010 10:24</c:v>
                </c:pt>
                <c:pt idx="5062">
                  <c:v>10/30/2010 10:24</c:v>
                </c:pt>
                <c:pt idx="5063">
                  <c:v>10/30/2010 10:24</c:v>
                </c:pt>
                <c:pt idx="5064">
                  <c:v>10/30/2010 10:24</c:v>
                </c:pt>
                <c:pt idx="5065">
                  <c:v>10/30/2010 10:24</c:v>
                </c:pt>
                <c:pt idx="5066">
                  <c:v>10/30/2010 10:24</c:v>
                </c:pt>
                <c:pt idx="5067">
                  <c:v>10/30/2010 10:24</c:v>
                </c:pt>
                <c:pt idx="5068">
                  <c:v>10/30/2010 10:24</c:v>
                </c:pt>
                <c:pt idx="5069">
                  <c:v>10/30/2010 10:24</c:v>
                </c:pt>
                <c:pt idx="5070">
                  <c:v>10/30/2010 10:24</c:v>
                </c:pt>
                <c:pt idx="5071">
                  <c:v>10/30/2010 10:24</c:v>
                </c:pt>
                <c:pt idx="5072">
                  <c:v>10/30/2010 10:24</c:v>
                </c:pt>
                <c:pt idx="5073">
                  <c:v>10/30/2010 10:24</c:v>
                </c:pt>
                <c:pt idx="5074">
                  <c:v>10/30/2010 10:24</c:v>
                </c:pt>
                <c:pt idx="5075">
                  <c:v>10/30/2010 10:24</c:v>
                </c:pt>
                <c:pt idx="5076">
                  <c:v>10/30/2010 10:24</c:v>
                </c:pt>
                <c:pt idx="5077">
                  <c:v>10/30/2010 10:24</c:v>
                </c:pt>
                <c:pt idx="5078">
                  <c:v>10/30/2010 10:24</c:v>
                </c:pt>
                <c:pt idx="5079">
                  <c:v>10/30/2010 10:24</c:v>
                </c:pt>
                <c:pt idx="5080">
                  <c:v>10/30/2010 10:24</c:v>
                </c:pt>
                <c:pt idx="5081">
                  <c:v>10/30/2010 10:24</c:v>
                </c:pt>
                <c:pt idx="5082">
                  <c:v>10/30/2010 10:24</c:v>
                </c:pt>
                <c:pt idx="5083">
                  <c:v>10/30/2010 10:24</c:v>
                </c:pt>
                <c:pt idx="5084">
                  <c:v>10/30/2010 10:24</c:v>
                </c:pt>
                <c:pt idx="5085">
                  <c:v>10/30/2010 10:24</c:v>
                </c:pt>
                <c:pt idx="5086">
                  <c:v>10/30/2010 10:24</c:v>
                </c:pt>
                <c:pt idx="5087">
                  <c:v>10/30/2010 10:24</c:v>
                </c:pt>
                <c:pt idx="5088">
                  <c:v>10/30/2010 10:24</c:v>
                </c:pt>
                <c:pt idx="5089">
                  <c:v>10/30/2010 10:24</c:v>
                </c:pt>
                <c:pt idx="5090">
                  <c:v>10/30/2010 10:24</c:v>
                </c:pt>
                <c:pt idx="5091">
                  <c:v>10/30/2010 10:24</c:v>
                </c:pt>
                <c:pt idx="5092">
                  <c:v>10/30/2010 10:24</c:v>
                </c:pt>
                <c:pt idx="5093">
                  <c:v>10/30/2010 10:24</c:v>
                </c:pt>
                <c:pt idx="5094">
                  <c:v>10/30/2010 10:24</c:v>
                </c:pt>
                <c:pt idx="5095">
                  <c:v>10/30/2010 10:24</c:v>
                </c:pt>
                <c:pt idx="5096">
                  <c:v>10/30/2010 10:24</c:v>
                </c:pt>
                <c:pt idx="5097">
                  <c:v>10/30/2010 10:24</c:v>
                </c:pt>
                <c:pt idx="5098">
                  <c:v>10/30/2010 10:24</c:v>
                </c:pt>
                <c:pt idx="5099">
                  <c:v>10/30/2010 10:24</c:v>
                </c:pt>
                <c:pt idx="5100">
                  <c:v>10/30/2010 10:24</c:v>
                </c:pt>
                <c:pt idx="5101">
                  <c:v>10/30/2010 10:25</c:v>
                </c:pt>
                <c:pt idx="5102">
                  <c:v>10/30/2010 10:25</c:v>
                </c:pt>
                <c:pt idx="5103">
                  <c:v>10/30/2010 10:25</c:v>
                </c:pt>
                <c:pt idx="5104">
                  <c:v>10/30/2010 10:25</c:v>
                </c:pt>
                <c:pt idx="5105">
                  <c:v>10/30/2010 10:25</c:v>
                </c:pt>
                <c:pt idx="5106">
                  <c:v>10/30/2010 10:25</c:v>
                </c:pt>
                <c:pt idx="5107">
                  <c:v>10/30/2010 10:25</c:v>
                </c:pt>
                <c:pt idx="5108">
                  <c:v>10/30/2010 10:25</c:v>
                </c:pt>
                <c:pt idx="5109">
                  <c:v>10/30/2010 10:25</c:v>
                </c:pt>
                <c:pt idx="5110">
                  <c:v>10/30/2010 10:25</c:v>
                </c:pt>
                <c:pt idx="5111">
                  <c:v>10/30/2010 10:25</c:v>
                </c:pt>
                <c:pt idx="5112">
                  <c:v>10/30/2010 10:25</c:v>
                </c:pt>
                <c:pt idx="5113">
                  <c:v>10/30/2010 10:25</c:v>
                </c:pt>
                <c:pt idx="5114">
                  <c:v>10/30/2010 10:25</c:v>
                </c:pt>
                <c:pt idx="5115">
                  <c:v>10/30/2010 10:25</c:v>
                </c:pt>
                <c:pt idx="5116">
                  <c:v>10/30/2010 10:25</c:v>
                </c:pt>
                <c:pt idx="5117">
                  <c:v>10/30/2010 10:25</c:v>
                </c:pt>
                <c:pt idx="5118">
                  <c:v>10/30/2010 10:25</c:v>
                </c:pt>
                <c:pt idx="5119">
                  <c:v>10/30/2010 10:25</c:v>
                </c:pt>
                <c:pt idx="5120">
                  <c:v>10/30/2010 10:25</c:v>
                </c:pt>
                <c:pt idx="5121">
                  <c:v>10/30/2010 10:25</c:v>
                </c:pt>
                <c:pt idx="5122">
                  <c:v>10/30/2010 10:25</c:v>
                </c:pt>
                <c:pt idx="5123">
                  <c:v>10/30/2010 10:25</c:v>
                </c:pt>
                <c:pt idx="5124">
                  <c:v>10/30/2010 10:25</c:v>
                </c:pt>
                <c:pt idx="5125">
                  <c:v>10/30/2010 10:25</c:v>
                </c:pt>
                <c:pt idx="5126">
                  <c:v>10/30/2010 10:25</c:v>
                </c:pt>
                <c:pt idx="5127">
                  <c:v>10/30/2010 10:25</c:v>
                </c:pt>
                <c:pt idx="5128">
                  <c:v>10/30/2010 10:25</c:v>
                </c:pt>
                <c:pt idx="5129">
                  <c:v>10/30/2010 10:25</c:v>
                </c:pt>
                <c:pt idx="5130">
                  <c:v>10/30/2010 10:25</c:v>
                </c:pt>
                <c:pt idx="5131">
                  <c:v>10/30/2010 10:25</c:v>
                </c:pt>
                <c:pt idx="5132">
                  <c:v>10/30/2010 10:25</c:v>
                </c:pt>
                <c:pt idx="5133">
                  <c:v>10/30/2010 10:25</c:v>
                </c:pt>
                <c:pt idx="5134">
                  <c:v>10/30/2010 10:25</c:v>
                </c:pt>
                <c:pt idx="5135">
                  <c:v>10/30/2010 10:25</c:v>
                </c:pt>
                <c:pt idx="5136">
                  <c:v>10/30/2010 10:25</c:v>
                </c:pt>
                <c:pt idx="5137">
                  <c:v>10/30/2010 10:25</c:v>
                </c:pt>
                <c:pt idx="5138">
                  <c:v>10/30/2010 10:25</c:v>
                </c:pt>
                <c:pt idx="5139">
                  <c:v>10/30/2010 10:25</c:v>
                </c:pt>
                <c:pt idx="5140">
                  <c:v>10/30/2010 10:25</c:v>
                </c:pt>
                <c:pt idx="5141">
                  <c:v>10/30/2010 10:25</c:v>
                </c:pt>
                <c:pt idx="5142">
                  <c:v>10/30/2010 10:25</c:v>
                </c:pt>
                <c:pt idx="5143">
                  <c:v>10/30/2010 10:25</c:v>
                </c:pt>
                <c:pt idx="5144">
                  <c:v>10/30/2010 10:25</c:v>
                </c:pt>
                <c:pt idx="5145">
                  <c:v>10/30/2010 10:25</c:v>
                </c:pt>
                <c:pt idx="5146">
                  <c:v>10/30/2010 10:25</c:v>
                </c:pt>
                <c:pt idx="5147">
                  <c:v>10/30/2010 10:25</c:v>
                </c:pt>
                <c:pt idx="5148">
                  <c:v>10/30/2010 10:25</c:v>
                </c:pt>
                <c:pt idx="5149">
                  <c:v>10/30/2010 10:25</c:v>
                </c:pt>
                <c:pt idx="5150">
                  <c:v>10/30/2010 10:25</c:v>
                </c:pt>
                <c:pt idx="5151">
                  <c:v>10/30/2010 10:25</c:v>
                </c:pt>
                <c:pt idx="5152">
                  <c:v>10/30/2010 10:25</c:v>
                </c:pt>
                <c:pt idx="5153">
                  <c:v>10/30/2010 10:25</c:v>
                </c:pt>
                <c:pt idx="5154">
                  <c:v>10/30/2010 10:25</c:v>
                </c:pt>
                <c:pt idx="5155">
                  <c:v>10/30/2010 10:25</c:v>
                </c:pt>
                <c:pt idx="5156">
                  <c:v>10/30/2010 10:25</c:v>
                </c:pt>
                <c:pt idx="5157">
                  <c:v>10/30/2010 10:25</c:v>
                </c:pt>
                <c:pt idx="5158">
                  <c:v>10/30/2010 10:25</c:v>
                </c:pt>
                <c:pt idx="5159">
                  <c:v>10/30/2010 10:25</c:v>
                </c:pt>
                <c:pt idx="5160">
                  <c:v>10/30/2010 10:25</c:v>
                </c:pt>
                <c:pt idx="5161">
                  <c:v>10/30/2010 10:26</c:v>
                </c:pt>
                <c:pt idx="5162">
                  <c:v>10/30/2010 10:26</c:v>
                </c:pt>
                <c:pt idx="5163">
                  <c:v>10/30/2010 10:26</c:v>
                </c:pt>
                <c:pt idx="5164">
                  <c:v>10/30/2010 10:26</c:v>
                </c:pt>
                <c:pt idx="5165">
                  <c:v>10/30/2010 10:26</c:v>
                </c:pt>
                <c:pt idx="5166">
                  <c:v>10/30/2010 10:26</c:v>
                </c:pt>
                <c:pt idx="5167">
                  <c:v>10/30/2010 10:26</c:v>
                </c:pt>
                <c:pt idx="5168">
                  <c:v>10/30/2010 10:26</c:v>
                </c:pt>
                <c:pt idx="5169">
                  <c:v>10/30/2010 10:26</c:v>
                </c:pt>
                <c:pt idx="5170">
                  <c:v>10/30/2010 10:26</c:v>
                </c:pt>
                <c:pt idx="5171">
                  <c:v>10/30/2010 10:26</c:v>
                </c:pt>
                <c:pt idx="5172">
                  <c:v>10/30/2010 10:26</c:v>
                </c:pt>
                <c:pt idx="5173">
                  <c:v>10/30/2010 10:26</c:v>
                </c:pt>
                <c:pt idx="5174">
                  <c:v>10/30/2010 10:26</c:v>
                </c:pt>
                <c:pt idx="5175">
                  <c:v>10/30/2010 10:26</c:v>
                </c:pt>
                <c:pt idx="5176">
                  <c:v>10/30/2010 10:26</c:v>
                </c:pt>
                <c:pt idx="5177">
                  <c:v>10/30/2010 10:26</c:v>
                </c:pt>
                <c:pt idx="5178">
                  <c:v>10/30/2010 10:26</c:v>
                </c:pt>
                <c:pt idx="5179">
                  <c:v>10/30/2010 10:26</c:v>
                </c:pt>
                <c:pt idx="5180">
                  <c:v>10/30/2010 10:26</c:v>
                </c:pt>
                <c:pt idx="5181">
                  <c:v>10/30/2010 10:26</c:v>
                </c:pt>
                <c:pt idx="5182">
                  <c:v>10/30/2010 10:26</c:v>
                </c:pt>
                <c:pt idx="5183">
                  <c:v>10/30/2010 10:26</c:v>
                </c:pt>
                <c:pt idx="5184">
                  <c:v>10/30/2010 10:26</c:v>
                </c:pt>
                <c:pt idx="5185">
                  <c:v>10/30/2010 10:26</c:v>
                </c:pt>
                <c:pt idx="5186">
                  <c:v>10/30/2010 10:26</c:v>
                </c:pt>
                <c:pt idx="5187">
                  <c:v>10/30/2010 10:26</c:v>
                </c:pt>
                <c:pt idx="5188">
                  <c:v>10/30/2010 10:26</c:v>
                </c:pt>
                <c:pt idx="5189">
                  <c:v>10/30/2010 10:26</c:v>
                </c:pt>
                <c:pt idx="5190">
                  <c:v>10/30/2010 10:26</c:v>
                </c:pt>
                <c:pt idx="5191">
                  <c:v>10/30/2010 10:26</c:v>
                </c:pt>
                <c:pt idx="5192">
                  <c:v>10/30/2010 10:26</c:v>
                </c:pt>
                <c:pt idx="5193">
                  <c:v>10/30/2010 10:26</c:v>
                </c:pt>
                <c:pt idx="5194">
                  <c:v>10/30/2010 10:26</c:v>
                </c:pt>
                <c:pt idx="5195">
                  <c:v>10/30/2010 10:26</c:v>
                </c:pt>
                <c:pt idx="5196">
                  <c:v>10/30/2010 10:26</c:v>
                </c:pt>
                <c:pt idx="5197">
                  <c:v>10/30/2010 10:26</c:v>
                </c:pt>
                <c:pt idx="5198">
                  <c:v>10/30/2010 10:26</c:v>
                </c:pt>
                <c:pt idx="5199">
                  <c:v>10/30/2010 10:26</c:v>
                </c:pt>
                <c:pt idx="5200">
                  <c:v>10/30/2010 10:26</c:v>
                </c:pt>
                <c:pt idx="5201">
                  <c:v>10/30/2010 10:26</c:v>
                </c:pt>
                <c:pt idx="5202">
                  <c:v>10/30/2010 10:26</c:v>
                </c:pt>
                <c:pt idx="5203">
                  <c:v>10/30/2010 10:26</c:v>
                </c:pt>
                <c:pt idx="5204">
                  <c:v>10/30/2010 10:26</c:v>
                </c:pt>
                <c:pt idx="5205">
                  <c:v>10/30/2010 10:26</c:v>
                </c:pt>
                <c:pt idx="5206">
                  <c:v>10/30/2010 10:26</c:v>
                </c:pt>
                <c:pt idx="5207">
                  <c:v>10/30/2010 10:26</c:v>
                </c:pt>
                <c:pt idx="5208">
                  <c:v>10/30/2010 10:26</c:v>
                </c:pt>
                <c:pt idx="5209">
                  <c:v>10/30/2010 10:26</c:v>
                </c:pt>
                <c:pt idx="5210">
                  <c:v>10/30/2010 10:26</c:v>
                </c:pt>
                <c:pt idx="5211">
                  <c:v>10/30/2010 10:26</c:v>
                </c:pt>
                <c:pt idx="5212">
                  <c:v>10/30/2010 10:26</c:v>
                </c:pt>
                <c:pt idx="5213">
                  <c:v>10/30/2010 10:26</c:v>
                </c:pt>
                <c:pt idx="5214">
                  <c:v>10/30/2010 10:26</c:v>
                </c:pt>
                <c:pt idx="5215">
                  <c:v>10/30/2010 10:26</c:v>
                </c:pt>
                <c:pt idx="5216">
                  <c:v>10/30/2010 10:26</c:v>
                </c:pt>
                <c:pt idx="5217">
                  <c:v>10/30/2010 10:26</c:v>
                </c:pt>
                <c:pt idx="5218">
                  <c:v>10/30/2010 10:26</c:v>
                </c:pt>
                <c:pt idx="5219">
                  <c:v>10/30/2010 10:26</c:v>
                </c:pt>
                <c:pt idx="5220">
                  <c:v>10/30/2010 10:26</c:v>
                </c:pt>
                <c:pt idx="5221">
                  <c:v>10/30/2010 10:27</c:v>
                </c:pt>
                <c:pt idx="5222">
                  <c:v>10/30/2010 10:27</c:v>
                </c:pt>
                <c:pt idx="5223">
                  <c:v>10/30/2010 10:27</c:v>
                </c:pt>
                <c:pt idx="5224">
                  <c:v>10/30/2010 10:27</c:v>
                </c:pt>
                <c:pt idx="5225">
                  <c:v>10/30/2010 10:27</c:v>
                </c:pt>
                <c:pt idx="5226">
                  <c:v>10/30/2010 10:27</c:v>
                </c:pt>
                <c:pt idx="5227">
                  <c:v>10/30/2010 10:27</c:v>
                </c:pt>
                <c:pt idx="5228">
                  <c:v>10/30/2010 10:27</c:v>
                </c:pt>
                <c:pt idx="5229">
                  <c:v>10/30/2010 10:27</c:v>
                </c:pt>
                <c:pt idx="5230">
                  <c:v>10/30/2010 10:27</c:v>
                </c:pt>
                <c:pt idx="5231">
                  <c:v>10/30/2010 10:27</c:v>
                </c:pt>
                <c:pt idx="5232">
                  <c:v>10/30/2010 10:27</c:v>
                </c:pt>
                <c:pt idx="5233">
                  <c:v>10/30/2010 10:27</c:v>
                </c:pt>
                <c:pt idx="5234">
                  <c:v>10/30/2010 10:27</c:v>
                </c:pt>
                <c:pt idx="5235">
                  <c:v>10/30/2010 10:27</c:v>
                </c:pt>
                <c:pt idx="5236">
                  <c:v>10/30/2010 10:27</c:v>
                </c:pt>
                <c:pt idx="5237">
                  <c:v>10/30/2010 10:27</c:v>
                </c:pt>
                <c:pt idx="5238">
                  <c:v>10/30/2010 10:27</c:v>
                </c:pt>
                <c:pt idx="5239">
                  <c:v>10/30/2010 10:27</c:v>
                </c:pt>
                <c:pt idx="5240">
                  <c:v>10/30/2010 10:27</c:v>
                </c:pt>
                <c:pt idx="5241">
                  <c:v>10/30/2010 10:27</c:v>
                </c:pt>
                <c:pt idx="5242">
                  <c:v>10/30/2010 10:27</c:v>
                </c:pt>
                <c:pt idx="5243">
                  <c:v>10/30/2010 10:27</c:v>
                </c:pt>
                <c:pt idx="5244">
                  <c:v>10/30/2010 10:27</c:v>
                </c:pt>
                <c:pt idx="5245">
                  <c:v>10/30/2010 10:27</c:v>
                </c:pt>
                <c:pt idx="5246">
                  <c:v>10/30/2010 10:27</c:v>
                </c:pt>
                <c:pt idx="5247">
                  <c:v>10/30/2010 10:27</c:v>
                </c:pt>
                <c:pt idx="5248">
                  <c:v>10/30/2010 10:27</c:v>
                </c:pt>
                <c:pt idx="5249">
                  <c:v>10/30/2010 10:27</c:v>
                </c:pt>
                <c:pt idx="5250">
                  <c:v>10/30/2010 10:27</c:v>
                </c:pt>
                <c:pt idx="5251">
                  <c:v>10/30/2010 10:27</c:v>
                </c:pt>
                <c:pt idx="5252">
                  <c:v>10/30/2010 10:27</c:v>
                </c:pt>
                <c:pt idx="5253">
                  <c:v>10/30/2010 10:27</c:v>
                </c:pt>
                <c:pt idx="5254">
                  <c:v>10/30/2010 10:27</c:v>
                </c:pt>
                <c:pt idx="5255">
                  <c:v>10/30/2010 10:27</c:v>
                </c:pt>
                <c:pt idx="5256">
                  <c:v>10/30/2010 10:27</c:v>
                </c:pt>
                <c:pt idx="5257">
                  <c:v>10/30/2010 10:27</c:v>
                </c:pt>
                <c:pt idx="5258">
                  <c:v>10/30/2010 10:27</c:v>
                </c:pt>
                <c:pt idx="5259">
                  <c:v>10/30/2010 10:27</c:v>
                </c:pt>
                <c:pt idx="5260">
                  <c:v>10/30/2010 10:27</c:v>
                </c:pt>
                <c:pt idx="5261">
                  <c:v>10/30/2010 10:27</c:v>
                </c:pt>
                <c:pt idx="5262">
                  <c:v>10/30/2010 10:27</c:v>
                </c:pt>
                <c:pt idx="5263">
                  <c:v>10/30/2010 10:27</c:v>
                </c:pt>
                <c:pt idx="5264">
                  <c:v>10/30/2010 10:27</c:v>
                </c:pt>
                <c:pt idx="5265">
                  <c:v>10/30/2010 10:27</c:v>
                </c:pt>
                <c:pt idx="5266">
                  <c:v>10/30/2010 10:27</c:v>
                </c:pt>
                <c:pt idx="5267">
                  <c:v>10/30/2010 10:27</c:v>
                </c:pt>
                <c:pt idx="5268">
                  <c:v>10/30/2010 10:27</c:v>
                </c:pt>
                <c:pt idx="5269">
                  <c:v>10/30/2010 10:27</c:v>
                </c:pt>
                <c:pt idx="5270">
                  <c:v>10/30/2010 10:27</c:v>
                </c:pt>
                <c:pt idx="5271">
                  <c:v>10/30/2010 10:27</c:v>
                </c:pt>
                <c:pt idx="5272">
                  <c:v>10/30/2010 10:27</c:v>
                </c:pt>
                <c:pt idx="5273">
                  <c:v>10/30/2010 10:27</c:v>
                </c:pt>
                <c:pt idx="5274">
                  <c:v>10/30/2010 10:27</c:v>
                </c:pt>
                <c:pt idx="5275">
                  <c:v>10/30/2010 10:27</c:v>
                </c:pt>
                <c:pt idx="5276">
                  <c:v>10/30/2010 10:27</c:v>
                </c:pt>
                <c:pt idx="5277">
                  <c:v>10/30/2010 10:27</c:v>
                </c:pt>
                <c:pt idx="5278">
                  <c:v>10/30/2010 10:27</c:v>
                </c:pt>
                <c:pt idx="5279">
                  <c:v>10/30/2010 10:27</c:v>
                </c:pt>
                <c:pt idx="5280">
                  <c:v>10/30/2010 10:27</c:v>
                </c:pt>
                <c:pt idx="5281">
                  <c:v>10/30/2010 10:28</c:v>
                </c:pt>
                <c:pt idx="5282">
                  <c:v>10/30/2010 10:28</c:v>
                </c:pt>
                <c:pt idx="5283">
                  <c:v>10/30/2010 10:28</c:v>
                </c:pt>
                <c:pt idx="5284">
                  <c:v>10/30/2010 10:28</c:v>
                </c:pt>
                <c:pt idx="5285">
                  <c:v>10/30/2010 10:28</c:v>
                </c:pt>
                <c:pt idx="5286">
                  <c:v>10/30/2010 10:28</c:v>
                </c:pt>
                <c:pt idx="5287">
                  <c:v>10/30/2010 10:28</c:v>
                </c:pt>
                <c:pt idx="5288">
                  <c:v>10/30/2010 10:28</c:v>
                </c:pt>
                <c:pt idx="5289">
                  <c:v>10/30/2010 10:28</c:v>
                </c:pt>
                <c:pt idx="5290">
                  <c:v>10/30/2010 10:28</c:v>
                </c:pt>
                <c:pt idx="5291">
                  <c:v>10/30/2010 10:28</c:v>
                </c:pt>
                <c:pt idx="5292">
                  <c:v>10/30/2010 10:28</c:v>
                </c:pt>
                <c:pt idx="5293">
                  <c:v>10/30/2010 10:28</c:v>
                </c:pt>
                <c:pt idx="5294">
                  <c:v>10/30/2010 10:28</c:v>
                </c:pt>
                <c:pt idx="5295">
                  <c:v>10/30/2010 10:28</c:v>
                </c:pt>
                <c:pt idx="5296">
                  <c:v>10/30/2010 10:28</c:v>
                </c:pt>
                <c:pt idx="5297">
                  <c:v>10/30/2010 10:28</c:v>
                </c:pt>
                <c:pt idx="5298">
                  <c:v>10/30/2010 10:28</c:v>
                </c:pt>
                <c:pt idx="5299">
                  <c:v>10/30/2010 10:28</c:v>
                </c:pt>
                <c:pt idx="5300">
                  <c:v>10/30/2010 10:28</c:v>
                </c:pt>
                <c:pt idx="5301">
                  <c:v>10/30/2010 10:28</c:v>
                </c:pt>
                <c:pt idx="5302">
                  <c:v>10/30/2010 10:28</c:v>
                </c:pt>
                <c:pt idx="5303">
                  <c:v>10/30/2010 10:28</c:v>
                </c:pt>
                <c:pt idx="5304">
                  <c:v>10/30/2010 10:28</c:v>
                </c:pt>
                <c:pt idx="5305">
                  <c:v>10/30/2010 10:28</c:v>
                </c:pt>
                <c:pt idx="5306">
                  <c:v>10/30/2010 10:28</c:v>
                </c:pt>
                <c:pt idx="5307">
                  <c:v>10/30/2010 10:28</c:v>
                </c:pt>
                <c:pt idx="5308">
                  <c:v>10/30/2010 10:28</c:v>
                </c:pt>
                <c:pt idx="5309">
                  <c:v>10/30/2010 10:28</c:v>
                </c:pt>
                <c:pt idx="5310">
                  <c:v>10/30/2010 10:28</c:v>
                </c:pt>
                <c:pt idx="5311">
                  <c:v>10/30/2010 10:28</c:v>
                </c:pt>
                <c:pt idx="5312">
                  <c:v>10/30/2010 10:28</c:v>
                </c:pt>
                <c:pt idx="5313">
                  <c:v>10/30/2010 10:28</c:v>
                </c:pt>
                <c:pt idx="5314">
                  <c:v>10/30/2010 10:28</c:v>
                </c:pt>
                <c:pt idx="5315">
                  <c:v>10/30/2010 10:28</c:v>
                </c:pt>
                <c:pt idx="5316">
                  <c:v>10/30/2010 10:28</c:v>
                </c:pt>
                <c:pt idx="5317">
                  <c:v>10/30/2010 10:28</c:v>
                </c:pt>
                <c:pt idx="5318">
                  <c:v>10/30/2010 10:28</c:v>
                </c:pt>
                <c:pt idx="5319">
                  <c:v>10/30/2010 10:28</c:v>
                </c:pt>
                <c:pt idx="5320">
                  <c:v>10/30/2010 10:28</c:v>
                </c:pt>
                <c:pt idx="5321">
                  <c:v>10/30/2010 10:28</c:v>
                </c:pt>
                <c:pt idx="5322">
                  <c:v>10/30/2010 10:28</c:v>
                </c:pt>
                <c:pt idx="5323">
                  <c:v>10/30/2010 10:28</c:v>
                </c:pt>
                <c:pt idx="5324">
                  <c:v>10/30/2010 10:28</c:v>
                </c:pt>
                <c:pt idx="5325">
                  <c:v>10/30/2010 10:28</c:v>
                </c:pt>
                <c:pt idx="5326">
                  <c:v>10/30/2010 10:28</c:v>
                </c:pt>
                <c:pt idx="5327">
                  <c:v>10/30/2010 10:28</c:v>
                </c:pt>
                <c:pt idx="5328">
                  <c:v>10/30/2010 10:28</c:v>
                </c:pt>
                <c:pt idx="5329">
                  <c:v>10/30/2010 10:28</c:v>
                </c:pt>
                <c:pt idx="5330">
                  <c:v>10/30/2010 10:28</c:v>
                </c:pt>
                <c:pt idx="5331">
                  <c:v>10/30/2010 10:28</c:v>
                </c:pt>
                <c:pt idx="5332">
                  <c:v>10/30/2010 10:28</c:v>
                </c:pt>
                <c:pt idx="5333">
                  <c:v>10/30/2010 10:28</c:v>
                </c:pt>
                <c:pt idx="5334">
                  <c:v>10/30/2010 10:28</c:v>
                </c:pt>
                <c:pt idx="5335">
                  <c:v>10/30/2010 10:28</c:v>
                </c:pt>
                <c:pt idx="5336">
                  <c:v>10/30/2010 10:28</c:v>
                </c:pt>
                <c:pt idx="5337">
                  <c:v>10/30/2010 10:28</c:v>
                </c:pt>
                <c:pt idx="5338">
                  <c:v>10/30/2010 10:28</c:v>
                </c:pt>
                <c:pt idx="5339">
                  <c:v>10/30/2010 10:28</c:v>
                </c:pt>
                <c:pt idx="5340">
                  <c:v>10/30/2010 10:28</c:v>
                </c:pt>
                <c:pt idx="5341">
                  <c:v>10/30/2010 10:29</c:v>
                </c:pt>
                <c:pt idx="5342">
                  <c:v>10/30/2010 10:29</c:v>
                </c:pt>
                <c:pt idx="5343">
                  <c:v>10/30/2010 10:29</c:v>
                </c:pt>
                <c:pt idx="5344">
                  <c:v>10/30/2010 10:29</c:v>
                </c:pt>
                <c:pt idx="5345">
                  <c:v>10/30/2010 10:29</c:v>
                </c:pt>
                <c:pt idx="5346">
                  <c:v>10/30/2010 10:29</c:v>
                </c:pt>
                <c:pt idx="5347">
                  <c:v>10/30/2010 10:29</c:v>
                </c:pt>
                <c:pt idx="5348">
                  <c:v>10/30/2010 10:29</c:v>
                </c:pt>
                <c:pt idx="5349">
                  <c:v>10/30/2010 10:29</c:v>
                </c:pt>
                <c:pt idx="5350">
                  <c:v>10/30/2010 10:29</c:v>
                </c:pt>
                <c:pt idx="5351">
                  <c:v>10/30/2010 10:29</c:v>
                </c:pt>
                <c:pt idx="5352">
                  <c:v>10/30/2010 10:29</c:v>
                </c:pt>
                <c:pt idx="5353">
                  <c:v>10/30/2010 10:29</c:v>
                </c:pt>
                <c:pt idx="5354">
                  <c:v>10/30/2010 10:29</c:v>
                </c:pt>
                <c:pt idx="5355">
                  <c:v>10/30/2010 10:29</c:v>
                </c:pt>
                <c:pt idx="5356">
                  <c:v>10/30/2010 10:29</c:v>
                </c:pt>
                <c:pt idx="5357">
                  <c:v>10/30/2010 10:29</c:v>
                </c:pt>
                <c:pt idx="5358">
                  <c:v>10/30/2010 10:29</c:v>
                </c:pt>
                <c:pt idx="5359">
                  <c:v>10/30/2010 10:29</c:v>
                </c:pt>
                <c:pt idx="5360">
                  <c:v>10/30/2010 10:29</c:v>
                </c:pt>
                <c:pt idx="5361">
                  <c:v>10/30/2010 10:29</c:v>
                </c:pt>
                <c:pt idx="5362">
                  <c:v>10/30/2010 10:29</c:v>
                </c:pt>
                <c:pt idx="5363">
                  <c:v>10/30/2010 10:29</c:v>
                </c:pt>
                <c:pt idx="5364">
                  <c:v>10/30/2010 10:29</c:v>
                </c:pt>
                <c:pt idx="5365">
                  <c:v>10/30/2010 10:29</c:v>
                </c:pt>
                <c:pt idx="5366">
                  <c:v>10/30/2010 10:29</c:v>
                </c:pt>
                <c:pt idx="5367">
                  <c:v>10/30/2010 10:29</c:v>
                </c:pt>
                <c:pt idx="5368">
                  <c:v>10/30/2010 10:29</c:v>
                </c:pt>
                <c:pt idx="5369">
                  <c:v>10/30/2010 10:29</c:v>
                </c:pt>
                <c:pt idx="5370">
                  <c:v>10/30/2010 10:29</c:v>
                </c:pt>
                <c:pt idx="5371">
                  <c:v>10/30/2010 10:29</c:v>
                </c:pt>
                <c:pt idx="5372">
                  <c:v>10/30/2010 10:29</c:v>
                </c:pt>
                <c:pt idx="5373">
                  <c:v>10/30/2010 10:29</c:v>
                </c:pt>
                <c:pt idx="5374">
                  <c:v>10/30/2010 10:29</c:v>
                </c:pt>
                <c:pt idx="5375">
                  <c:v>10/30/2010 10:29</c:v>
                </c:pt>
                <c:pt idx="5376">
                  <c:v>10/30/2010 10:29</c:v>
                </c:pt>
                <c:pt idx="5377">
                  <c:v>10/30/2010 10:29</c:v>
                </c:pt>
                <c:pt idx="5378">
                  <c:v>10/30/2010 10:29</c:v>
                </c:pt>
                <c:pt idx="5379">
                  <c:v>10/30/2010 10:29</c:v>
                </c:pt>
                <c:pt idx="5380">
                  <c:v>10/30/2010 10:29</c:v>
                </c:pt>
                <c:pt idx="5381">
                  <c:v>10/30/2010 10:29</c:v>
                </c:pt>
                <c:pt idx="5382">
                  <c:v>10/30/2010 10:29</c:v>
                </c:pt>
                <c:pt idx="5383">
                  <c:v>10/30/2010 10:29</c:v>
                </c:pt>
                <c:pt idx="5384">
                  <c:v>10/30/2010 10:29</c:v>
                </c:pt>
                <c:pt idx="5385">
                  <c:v>10/30/2010 10:29</c:v>
                </c:pt>
                <c:pt idx="5386">
                  <c:v>10/30/2010 10:29</c:v>
                </c:pt>
                <c:pt idx="5387">
                  <c:v>10/30/2010 10:29</c:v>
                </c:pt>
                <c:pt idx="5388">
                  <c:v>10/30/2010 10:29</c:v>
                </c:pt>
                <c:pt idx="5389">
                  <c:v>10/30/2010 10:29</c:v>
                </c:pt>
                <c:pt idx="5390">
                  <c:v>10/30/2010 10:29</c:v>
                </c:pt>
                <c:pt idx="5391">
                  <c:v>10/30/2010 10:29</c:v>
                </c:pt>
                <c:pt idx="5392">
                  <c:v>10/30/2010 10:29</c:v>
                </c:pt>
                <c:pt idx="5393">
                  <c:v>10/30/2010 10:29</c:v>
                </c:pt>
                <c:pt idx="5394">
                  <c:v>10/30/2010 10:29</c:v>
                </c:pt>
                <c:pt idx="5395">
                  <c:v>10/30/2010 10:29</c:v>
                </c:pt>
                <c:pt idx="5396">
                  <c:v>10/30/2010 10:29</c:v>
                </c:pt>
                <c:pt idx="5397">
                  <c:v>10/30/2010 10:29</c:v>
                </c:pt>
                <c:pt idx="5398">
                  <c:v>10/30/2010 10:29</c:v>
                </c:pt>
                <c:pt idx="5399">
                  <c:v>10/30/2010 10:29</c:v>
                </c:pt>
                <c:pt idx="5400">
                  <c:v>10/30/2010 10:29</c:v>
                </c:pt>
                <c:pt idx="5401">
                  <c:v>10/30/2010 10:30</c:v>
                </c:pt>
                <c:pt idx="5402">
                  <c:v>10/30/2010 10:30</c:v>
                </c:pt>
                <c:pt idx="5403">
                  <c:v>10/30/2010 10:30</c:v>
                </c:pt>
                <c:pt idx="5404">
                  <c:v>10/30/2010 10:30</c:v>
                </c:pt>
                <c:pt idx="5405">
                  <c:v>10/30/2010 10:30</c:v>
                </c:pt>
                <c:pt idx="5406">
                  <c:v>10/30/2010 10:30</c:v>
                </c:pt>
                <c:pt idx="5407">
                  <c:v>10/30/2010 10:30</c:v>
                </c:pt>
                <c:pt idx="5408">
                  <c:v>10/30/2010 10:30</c:v>
                </c:pt>
                <c:pt idx="5409">
                  <c:v>10/30/2010 10:30</c:v>
                </c:pt>
                <c:pt idx="5410">
                  <c:v>10/30/2010 10:30</c:v>
                </c:pt>
                <c:pt idx="5411">
                  <c:v>10/30/2010 10:30</c:v>
                </c:pt>
                <c:pt idx="5412">
                  <c:v>10/30/2010 10:30</c:v>
                </c:pt>
                <c:pt idx="5413">
                  <c:v>10/30/2010 10:30</c:v>
                </c:pt>
                <c:pt idx="5414">
                  <c:v>10/30/2010 10:30</c:v>
                </c:pt>
                <c:pt idx="5415">
                  <c:v>10/30/2010 10:30</c:v>
                </c:pt>
                <c:pt idx="5416">
                  <c:v>10/30/2010 10:30</c:v>
                </c:pt>
                <c:pt idx="5417">
                  <c:v>10/30/2010 10:30</c:v>
                </c:pt>
                <c:pt idx="5418">
                  <c:v>10/30/2010 10:30</c:v>
                </c:pt>
                <c:pt idx="5419">
                  <c:v>10/30/2010 10:30</c:v>
                </c:pt>
                <c:pt idx="5420">
                  <c:v>10/30/2010 10:30</c:v>
                </c:pt>
                <c:pt idx="5421">
                  <c:v>10/30/2010 10:30</c:v>
                </c:pt>
                <c:pt idx="5422">
                  <c:v>10/30/2010 10:30</c:v>
                </c:pt>
                <c:pt idx="5423">
                  <c:v>10/30/2010 10:30</c:v>
                </c:pt>
                <c:pt idx="5424">
                  <c:v>10/30/2010 10:30</c:v>
                </c:pt>
                <c:pt idx="5425">
                  <c:v>10/30/2010 10:30</c:v>
                </c:pt>
                <c:pt idx="5426">
                  <c:v>10/30/2010 10:30</c:v>
                </c:pt>
                <c:pt idx="5427">
                  <c:v>10/30/2010 10:30</c:v>
                </c:pt>
                <c:pt idx="5428">
                  <c:v>10/30/2010 10:30</c:v>
                </c:pt>
                <c:pt idx="5429">
                  <c:v>10/30/2010 10:30</c:v>
                </c:pt>
                <c:pt idx="5430">
                  <c:v>10/30/2010 10:30</c:v>
                </c:pt>
                <c:pt idx="5431">
                  <c:v>10/30/2010 10:30</c:v>
                </c:pt>
                <c:pt idx="5432">
                  <c:v>10/30/2010 10:30</c:v>
                </c:pt>
                <c:pt idx="5433">
                  <c:v>10/30/2010 10:30</c:v>
                </c:pt>
                <c:pt idx="5434">
                  <c:v>10/30/2010 10:30</c:v>
                </c:pt>
                <c:pt idx="5435">
                  <c:v>10/30/2010 10:30</c:v>
                </c:pt>
                <c:pt idx="5436">
                  <c:v>10/30/2010 10:30</c:v>
                </c:pt>
                <c:pt idx="5437">
                  <c:v>10/30/2010 10:30</c:v>
                </c:pt>
                <c:pt idx="5438">
                  <c:v>10/30/2010 10:30</c:v>
                </c:pt>
                <c:pt idx="5439">
                  <c:v>10/30/2010 10:30</c:v>
                </c:pt>
                <c:pt idx="5440">
                  <c:v>10/30/2010 10:30</c:v>
                </c:pt>
                <c:pt idx="5441">
                  <c:v>10/30/2010 10:30</c:v>
                </c:pt>
                <c:pt idx="5442">
                  <c:v>10/30/2010 10:30</c:v>
                </c:pt>
                <c:pt idx="5443">
                  <c:v>10/30/2010 10:30</c:v>
                </c:pt>
                <c:pt idx="5444">
                  <c:v>10/30/2010 10:30</c:v>
                </c:pt>
                <c:pt idx="5445">
                  <c:v>10/30/2010 10:30</c:v>
                </c:pt>
                <c:pt idx="5446">
                  <c:v>10/30/2010 10:30</c:v>
                </c:pt>
                <c:pt idx="5447">
                  <c:v>10/30/2010 10:30</c:v>
                </c:pt>
                <c:pt idx="5448">
                  <c:v>10/30/2010 10:30</c:v>
                </c:pt>
                <c:pt idx="5449">
                  <c:v>10/30/2010 10:30</c:v>
                </c:pt>
                <c:pt idx="5450">
                  <c:v>10/30/2010 10:30</c:v>
                </c:pt>
                <c:pt idx="5451">
                  <c:v>10/30/2010 10:30</c:v>
                </c:pt>
                <c:pt idx="5452">
                  <c:v>10/30/2010 10:30</c:v>
                </c:pt>
                <c:pt idx="5453">
                  <c:v>10/30/2010 10:30</c:v>
                </c:pt>
                <c:pt idx="5454">
                  <c:v>10/30/2010 10:30</c:v>
                </c:pt>
                <c:pt idx="5455">
                  <c:v>10/30/2010 10:30</c:v>
                </c:pt>
                <c:pt idx="5456">
                  <c:v>10/30/2010 10:30</c:v>
                </c:pt>
                <c:pt idx="5457">
                  <c:v>10/30/2010 10:30</c:v>
                </c:pt>
                <c:pt idx="5458">
                  <c:v>10/30/2010 10:30</c:v>
                </c:pt>
                <c:pt idx="5459">
                  <c:v>10/30/2010 10:30</c:v>
                </c:pt>
                <c:pt idx="5460">
                  <c:v>10/30/2010 10:30</c:v>
                </c:pt>
                <c:pt idx="5461">
                  <c:v>10/30/2010 10:31</c:v>
                </c:pt>
                <c:pt idx="5462">
                  <c:v>10/30/2010 10:31</c:v>
                </c:pt>
                <c:pt idx="5463">
                  <c:v>10/30/2010 10:31</c:v>
                </c:pt>
                <c:pt idx="5464">
                  <c:v>10/30/2010 10:31</c:v>
                </c:pt>
                <c:pt idx="5465">
                  <c:v>10/30/2010 10:31</c:v>
                </c:pt>
                <c:pt idx="5466">
                  <c:v>10/30/2010 10:31</c:v>
                </c:pt>
                <c:pt idx="5467">
                  <c:v>10/30/2010 10:31</c:v>
                </c:pt>
                <c:pt idx="5468">
                  <c:v>10/30/2010 10:31</c:v>
                </c:pt>
                <c:pt idx="5469">
                  <c:v>10/30/2010 10:31</c:v>
                </c:pt>
                <c:pt idx="5470">
                  <c:v>10/30/2010 10:31</c:v>
                </c:pt>
                <c:pt idx="5471">
                  <c:v>10/30/2010 10:31</c:v>
                </c:pt>
                <c:pt idx="5472">
                  <c:v>10/30/2010 10:31</c:v>
                </c:pt>
                <c:pt idx="5473">
                  <c:v>10/30/2010 10:31</c:v>
                </c:pt>
                <c:pt idx="5474">
                  <c:v>10/30/2010 10:31</c:v>
                </c:pt>
                <c:pt idx="5475">
                  <c:v>10/30/2010 10:31</c:v>
                </c:pt>
                <c:pt idx="5476">
                  <c:v>10/30/2010 10:31</c:v>
                </c:pt>
                <c:pt idx="5477">
                  <c:v>10/30/2010 10:31</c:v>
                </c:pt>
                <c:pt idx="5478">
                  <c:v>10/30/2010 10:31</c:v>
                </c:pt>
                <c:pt idx="5479">
                  <c:v>10/30/2010 10:31</c:v>
                </c:pt>
                <c:pt idx="5480">
                  <c:v>10/30/2010 10:31</c:v>
                </c:pt>
                <c:pt idx="5481">
                  <c:v>10/30/2010 10:31</c:v>
                </c:pt>
                <c:pt idx="5482">
                  <c:v>10/30/2010 10:31</c:v>
                </c:pt>
                <c:pt idx="5483">
                  <c:v>10/30/2010 10:31</c:v>
                </c:pt>
                <c:pt idx="5484">
                  <c:v>10/30/2010 10:31</c:v>
                </c:pt>
                <c:pt idx="5485">
                  <c:v>10/30/2010 10:31</c:v>
                </c:pt>
                <c:pt idx="5486">
                  <c:v>10/30/2010 10:31</c:v>
                </c:pt>
                <c:pt idx="5487">
                  <c:v>10/30/2010 10:31</c:v>
                </c:pt>
                <c:pt idx="5488">
                  <c:v>10/30/2010 10:31</c:v>
                </c:pt>
                <c:pt idx="5489">
                  <c:v>10/30/2010 10:31</c:v>
                </c:pt>
                <c:pt idx="5490">
                  <c:v>10/30/2010 10:31</c:v>
                </c:pt>
                <c:pt idx="5491">
                  <c:v>10/30/2010 10:31</c:v>
                </c:pt>
                <c:pt idx="5492">
                  <c:v>10/30/2010 10:31</c:v>
                </c:pt>
                <c:pt idx="5493">
                  <c:v>10/30/2010 10:31</c:v>
                </c:pt>
                <c:pt idx="5494">
                  <c:v>10/30/2010 10:31</c:v>
                </c:pt>
                <c:pt idx="5495">
                  <c:v>10/30/2010 10:31</c:v>
                </c:pt>
                <c:pt idx="5496">
                  <c:v>10/30/2010 10:31</c:v>
                </c:pt>
                <c:pt idx="5497">
                  <c:v>10/30/2010 10:31</c:v>
                </c:pt>
                <c:pt idx="5498">
                  <c:v>10/30/2010 10:31</c:v>
                </c:pt>
                <c:pt idx="5499">
                  <c:v>10/30/2010 10:31</c:v>
                </c:pt>
                <c:pt idx="5500">
                  <c:v>10/30/2010 10:31</c:v>
                </c:pt>
                <c:pt idx="5501">
                  <c:v>10/30/2010 10:31</c:v>
                </c:pt>
                <c:pt idx="5502">
                  <c:v>10/30/2010 10:31</c:v>
                </c:pt>
                <c:pt idx="5503">
                  <c:v>10/30/2010 10:31</c:v>
                </c:pt>
                <c:pt idx="5504">
                  <c:v>10/30/2010 10:31</c:v>
                </c:pt>
                <c:pt idx="5505">
                  <c:v>10/30/2010 10:31</c:v>
                </c:pt>
                <c:pt idx="5506">
                  <c:v>10/30/2010 10:31</c:v>
                </c:pt>
                <c:pt idx="5507">
                  <c:v>10/30/2010 10:31</c:v>
                </c:pt>
                <c:pt idx="5508">
                  <c:v>10/30/2010 10:31</c:v>
                </c:pt>
                <c:pt idx="5509">
                  <c:v>10/30/2010 10:31</c:v>
                </c:pt>
                <c:pt idx="5510">
                  <c:v>10/30/2010 10:31</c:v>
                </c:pt>
                <c:pt idx="5511">
                  <c:v>10/30/2010 10:31</c:v>
                </c:pt>
                <c:pt idx="5512">
                  <c:v>10/30/2010 10:31</c:v>
                </c:pt>
                <c:pt idx="5513">
                  <c:v>10/30/2010 10:31</c:v>
                </c:pt>
                <c:pt idx="5514">
                  <c:v>10/30/2010 10:31</c:v>
                </c:pt>
                <c:pt idx="5515">
                  <c:v>10/30/2010 10:31</c:v>
                </c:pt>
                <c:pt idx="5516">
                  <c:v>10/30/2010 10:31</c:v>
                </c:pt>
                <c:pt idx="5517">
                  <c:v>10/30/2010 10:31</c:v>
                </c:pt>
                <c:pt idx="5518">
                  <c:v>10/30/2010 10:31</c:v>
                </c:pt>
                <c:pt idx="5519">
                  <c:v>10/30/2010 10:31</c:v>
                </c:pt>
                <c:pt idx="5520">
                  <c:v>10/30/2010 10:31</c:v>
                </c:pt>
                <c:pt idx="5521">
                  <c:v>10/30/2010 10:32</c:v>
                </c:pt>
                <c:pt idx="5522">
                  <c:v>10/30/2010 10:32</c:v>
                </c:pt>
                <c:pt idx="5523">
                  <c:v>10/30/2010 10:32</c:v>
                </c:pt>
                <c:pt idx="5524">
                  <c:v>10/30/2010 10:32</c:v>
                </c:pt>
                <c:pt idx="5525">
                  <c:v>10/30/2010 10:32</c:v>
                </c:pt>
                <c:pt idx="5526">
                  <c:v>10/30/2010 10:32</c:v>
                </c:pt>
                <c:pt idx="5527">
                  <c:v>10/30/2010 10:32</c:v>
                </c:pt>
                <c:pt idx="5528">
                  <c:v>10/30/2010 10:32</c:v>
                </c:pt>
                <c:pt idx="5529">
                  <c:v>10/30/2010 10:32</c:v>
                </c:pt>
                <c:pt idx="5530">
                  <c:v>10/30/2010 10:32</c:v>
                </c:pt>
                <c:pt idx="5531">
                  <c:v>10/30/2010 10:32</c:v>
                </c:pt>
                <c:pt idx="5532">
                  <c:v>10/30/2010 10:32</c:v>
                </c:pt>
                <c:pt idx="5533">
                  <c:v>10/30/2010 10:32</c:v>
                </c:pt>
                <c:pt idx="5534">
                  <c:v>10/30/2010 10:32</c:v>
                </c:pt>
                <c:pt idx="5535">
                  <c:v>10/30/2010 10:32</c:v>
                </c:pt>
                <c:pt idx="5536">
                  <c:v>10/30/2010 10:32</c:v>
                </c:pt>
                <c:pt idx="5537">
                  <c:v>10/30/2010 10:32</c:v>
                </c:pt>
                <c:pt idx="5538">
                  <c:v>10/30/2010 10:32</c:v>
                </c:pt>
                <c:pt idx="5539">
                  <c:v>10/30/2010 10:32</c:v>
                </c:pt>
                <c:pt idx="5540">
                  <c:v>10/30/2010 10:32</c:v>
                </c:pt>
                <c:pt idx="5541">
                  <c:v>10/30/2010 10:32</c:v>
                </c:pt>
                <c:pt idx="5542">
                  <c:v>10/30/2010 10:32</c:v>
                </c:pt>
                <c:pt idx="5543">
                  <c:v>10/30/2010 10:32</c:v>
                </c:pt>
                <c:pt idx="5544">
                  <c:v>10/30/2010 10:32</c:v>
                </c:pt>
                <c:pt idx="5545">
                  <c:v>10/30/2010 10:32</c:v>
                </c:pt>
                <c:pt idx="5546">
                  <c:v>10/30/2010 10:32</c:v>
                </c:pt>
                <c:pt idx="5547">
                  <c:v>10/30/2010 10:32</c:v>
                </c:pt>
                <c:pt idx="5548">
                  <c:v>10/30/2010 10:32</c:v>
                </c:pt>
                <c:pt idx="5549">
                  <c:v>10/30/2010 10:32</c:v>
                </c:pt>
                <c:pt idx="5550">
                  <c:v>10/30/2010 10:32</c:v>
                </c:pt>
                <c:pt idx="5551">
                  <c:v>10/30/2010 10:32</c:v>
                </c:pt>
                <c:pt idx="5552">
                  <c:v>10/30/2010 10:32</c:v>
                </c:pt>
                <c:pt idx="5553">
                  <c:v>10/30/2010 10:32</c:v>
                </c:pt>
                <c:pt idx="5554">
                  <c:v>10/30/2010 10:32</c:v>
                </c:pt>
                <c:pt idx="5555">
                  <c:v>10/30/2010 10:32</c:v>
                </c:pt>
                <c:pt idx="5556">
                  <c:v>10/30/2010 10:32</c:v>
                </c:pt>
                <c:pt idx="5557">
                  <c:v>10/30/2010 10:32</c:v>
                </c:pt>
                <c:pt idx="5558">
                  <c:v>10/30/2010 10:32</c:v>
                </c:pt>
                <c:pt idx="5559">
                  <c:v>10/30/2010 10:32</c:v>
                </c:pt>
                <c:pt idx="5560">
                  <c:v>10/30/2010 10:32</c:v>
                </c:pt>
                <c:pt idx="5561">
                  <c:v>10/30/2010 10:32</c:v>
                </c:pt>
                <c:pt idx="5562">
                  <c:v>10/30/2010 10:32</c:v>
                </c:pt>
                <c:pt idx="5563">
                  <c:v>10/30/2010 10:32</c:v>
                </c:pt>
                <c:pt idx="5564">
                  <c:v>10/30/2010 10:32</c:v>
                </c:pt>
                <c:pt idx="5565">
                  <c:v>10/30/2010 10:32</c:v>
                </c:pt>
                <c:pt idx="5566">
                  <c:v>10/30/2010 10:32</c:v>
                </c:pt>
                <c:pt idx="5567">
                  <c:v>10/30/2010 10:32</c:v>
                </c:pt>
                <c:pt idx="5568">
                  <c:v>10/30/2010 10:32</c:v>
                </c:pt>
                <c:pt idx="5569">
                  <c:v>10/30/2010 10:32</c:v>
                </c:pt>
                <c:pt idx="5570">
                  <c:v>10/30/2010 10:32</c:v>
                </c:pt>
                <c:pt idx="5571">
                  <c:v>10/30/2010 10:32</c:v>
                </c:pt>
                <c:pt idx="5572">
                  <c:v>10/30/2010 10:32</c:v>
                </c:pt>
                <c:pt idx="5573">
                  <c:v>10/30/2010 10:32</c:v>
                </c:pt>
                <c:pt idx="5574">
                  <c:v>10/30/2010 10:32</c:v>
                </c:pt>
                <c:pt idx="5575">
                  <c:v>10/30/2010 10:32</c:v>
                </c:pt>
                <c:pt idx="5576">
                  <c:v>10/30/2010 10:32</c:v>
                </c:pt>
                <c:pt idx="5577">
                  <c:v>10/30/2010 10:32</c:v>
                </c:pt>
                <c:pt idx="5578">
                  <c:v>10/30/2010 10:32</c:v>
                </c:pt>
                <c:pt idx="5579">
                  <c:v>10/30/2010 10:32</c:v>
                </c:pt>
                <c:pt idx="5580">
                  <c:v>10/30/2010 10:32</c:v>
                </c:pt>
                <c:pt idx="5581">
                  <c:v>10/30/2010 10:33</c:v>
                </c:pt>
                <c:pt idx="5582">
                  <c:v>10/30/2010 10:33</c:v>
                </c:pt>
                <c:pt idx="5583">
                  <c:v>10/30/2010 10:33</c:v>
                </c:pt>
                <c:pt idx="5584">
                  <c:v>10/30/2010 10:33</c:v>
                </c:pt>
                <c:pt idx="5585">
                  <c:v>10/30/2010 10:33</c:v>
                </c:pt>
                <c:pt idx="5586">
                  <c:v>10/30/2010 10:33</c:v>
                </c:pt>
                <c:pt idx="5587">
                  <c:v>10/30/2010 10:33</c:v>
                </c:pt>
                <c:pt idx="5588">
                  <c:v>10/30/2010 10:33</c:v>
                </c:pt>
                <c:pt idx="5589">
                  <c:v>10/30/2010 10:33</c:v>
                </c:pt>
                <c:pt idx="5590">
                  <c:v>10/30/2010 10:33</c:v>
                </c:pt>
                <c:pt idx="5591">
                  <c:v>10/30/2010 10:33</c:v>
                </c:pt>
                <c:pt idx="5592">
                  <c:v>10/30/2010 10:33</c:v>
                </c:pt>
                <c:pt idx="5593">
                  <c:v>10/30/2010 10:33</c:v>
                </c:pt>
                <c:pt idx="5594">
                  <c:v>10/30/2010 10:33</c:v>
                </c:pt>
                <c:pt idx="5595">
                  <c:v>10/30/2010 10:33</c:v>
                </c:pt>
                <c:pt idx="5596">
                  <c:v>10/30/2010 10:33</c:v>
                </c:pt>
                <c:pt idx="5597">
                  <c:v>10/30/2010 10:33</c:v>
                </c:pt>
                <c:pt idx="5598">
                  <c:v>10/30/2010 10:33</c:v>
                </c:pt>
                <c:pt idx="5599">
                  <c:v>10/30/2010 10:33</c:v>
                </c:pt>
                <c:pt idx="5600">
                  <c:v>10/30/2010 10:33</c:v>
                </c:pt>
                <c:pt idx="5601">
                  <c:v>10/30/2010 10:33</c:v>
                </c:pt>
                <c:pt idx="5602">
                  <c:v>10/30/2010 10:33</c:v>
                </c:pt>
                <c:pt idx="5603">
                  <c:v>10/30/2010 10:33</c:v>
                </c:pt>
                <c:pt idx="5604">
                  <c:v>10/30/2010 10:33</c:v>
                </c:pt>
                <c:pt idx="5605">
                  <c:v>10/30/2010 10:33</c:v>
                </c:pt>
                <c:pt idx="5606">
                  <c:v>10/30/2010 10:33</c:v>
                </c:pt>
                <c:pt idx="5607">
                  <c:v>10/30/2010 10:33</c:v>
                </c:pt>
                <c:pt idx="5608">
                  <c:v>10/30/2010 10:33</c:v>
                </c:pt>
                <c:pt idx="5609">
                  <c:v>10/30/2010 10:33</c:v>
                </c:pt>
                <c:pt idx="5610">
                  <c:v>10/30/2010 10:33</c:v>
                </c:pt>
                <c:pt idx="5611">
                  <c:v>10/30/2010 10:33</c:v>
                </c:pt>
                <c:pt idx="5612">
                  <c:v>10/30/2010 10:33</c:v>
                </c:pt>
                <c:pt idx="5613">
                  <c:v>10/30/2010 10:33</c:v>
                </c:pt>
                <c:pt idx="5614">
                  <c:v>10/30/2010 10:33</c:v>
                </c:pt>
                <c:pt idx="5615">
                  <c:v>10/30/2010 10:33</c:v>
                </c:pt>
                <c:pt idx="5616">
                  <c:v>10/30/2010 10:33</c:v>
                </c:pt>
                <c:pt idx="5617">
                  <c:v>10/30/2010 10:33</c:v>
                </c:pt>
                <c:pt idx="5618">
                  <c:v>10/30/2010 10:33</c:v>
                </c:pt>
                <c:pt idx="5619">
                  <c:v>10/30/2010 10:33</c:v>
                </c:pt>
                <c:pt idx="5620">
                  <c:v>10/30/2010 10:33</c:v>
                </c:pt>
                <c:pt idx="5621">
                  <c:v>10/30/2010 10:33</c:v>
                </c:pt>
                <c:pt idx="5622">
                  <c:v>10/30/2010 10:33</c:v>
                </c:pt>
                <c:pt idx="5623">
                  <c:v>10/30/2010 10:33</c:v>
                </c:pt>
                <c:pt idx="5624">
                  <c:v>10/30/2010 10:33</c:v>
                </c:pt>
                <c:pt idx="5625">
                  <c:v>10/30/2010 10:33</c:v>
                </c:pt>
                <c:pt idx="5626">
                  <c:v>10/30/2010 10:33</c:v>
                </c:pt>
                <c:pt idx="5627">
                  <c:v>10/30/2010 10:33</c:v>
                </c:pt>
                <c:pt idx="5628">
                  <c:v>10/30/2010 10:33</c:v>
                </c:pt>
                <c:pt idx="5629">
                  <c:v>10/30/2010 10:33</c:v>
                </c:pt>
                <c:pt idx="5630">
                  <c:v>10/30/2010 10:33</c:v>
                </c:pt>
                <c:pt idx="5631">
                  <c:v>10/30/2010 10:33</c:v>
                </c:pt>
                <c:pt idx="5632">
                  <c:v>10/30/2010 10:33</c:v>
                </c:pt>
                <c:pt idx="5633">
                  <c:v>10/30/2010 10:33</c:v>
                </c:pt>
                <c:pt idx="5634">
                  <c:v>10/30/2010 10:33</c:v>
                </c:pt>
                <c:pt idx="5635">
                  <c:v>10/30/2010 10:33</c:v>
                </c:pt>
                <c:pt idx="5636">
                  <c:v>10/30/2010 10:33</c:v>
                </c:pt>
                <c:pt idx="5637">
                  <c:v>10/30/2010 10:33</c:v>
                </c:pt>
                <c:pt idx="5638">
                  <c:v>10/30/2010 10:33</c:v>
                </c:pt>
                <c:pt idx="5639">
                  <c:v>10/30/2010 10:33</c:v>
                </c:pt>
                <c:pt idx="5640">
                  <c:v>10/30/2010 10:33</c:v>
                </c:pt>
                <c:pt idx="5641">
                  <c:v>10/30/2010 10:34</c:v>
                </c:pt>
                <c:pt idx="5642">
                  <c:v>10/30/2010 10:34</c:v>
                </c:pt>
                <c:pt idx="5643">
                  <c:v>10/30/2010 10:34</c:v>
                </c:pt>
                <c:pt idx="5644">
                  <c:v>10/30/2010 10:34</c:v>
                </c:pt>
                <c:pt idx="5645">
                  <c:v>10/30/2010 10:34</c:v>
                </c:pt>
                <c:pt idx="5646">
                  <c:v>10/30/2010 10:34</c:v>
                </c:pt>
                <c:pt idx="5647">
                  <c:v>10/30/2010 10:34</c:v>
                </c:pt>
                <c:pt idx="5648">
                  <c:v>10/30/2010 10:34</c:v>
                </c:pt>
                <c:pt idx="5649">
                  <c:v>10/30/2010 10:34</c:v>
                </c:pt>
                <c:pt idx="5650">
                  <c:v>10/30/2010 10:34</c:v>
                </c:pt>
                <c:pt idx="5651">
                  <c:v>10/30/2010 10:34</c:v>
                </c:pt>
                <c:pt idx="5652">
                  <c:v>10/30/2010 10:34</c:v>
                </c:pt>
                <c:pt idx="5653">
                  <c:v>10/30/2010 10:34</c:v>
                </c:pt>
                <c:pt idx="5654">
                  <c:v>10/30/2010 10:34</c:v>
                </c:pt>
                <c:pt idx="5655">
                  <c:v>10/30/2010 10:34</c:v>
                </c:pt>
                <c:pt idx="5656">
                  <c:v>10/30/2010 10:34</c:v>
                </c:pt>
                <c:pt idx="5657">
                  <c:v>10/30/2010 10:34</c:v>
                </c:pt>
                <c:pt idx="5658">
                  <c:v>10/30/2010 10:34</c:v>
                </c:pt>
                <c:pt idx="5659">
                  <c:v>10/30/2010 10:34</c:v>
                </c:pt>
                <c:pt idx="5660">
                  <c:v>10/30/2010 10:34</c:v>
                </c:pt>
                <c:pt idx="5661">
                  <c:v>10/30/2010 10:34</c:v>
                </c:pt>
                <c:pt idx="5662">
                  <c:v>10/30/2010 10:34</c:v>
                </c:pt>
                <c:pt idx="5663">
                  <c:v>10/30/2010 10:34</c:v>
                </c:pt>
                <c:pt idx="5664">
                  <c:v>10/30/2010 10:34</c:v>
                </c:pt>
                <c:pt idx="5665">
                  <c:v>10/30/2010 10:34</c:v>
                </c:pt>
                <c:pt idx="5666">
                  <c:v>10/30/2010 10:34</c:v>
                </c:pt>
                <c:pt idx="5667">
                  <c:v>10/30/2010 10:34</c:v>
                </c:pt>
                <c:pt idx="5668">
                  <c:v>10/30/2010 10:34</c:v>
                </c:pt>
                <c:pt idx="5669">
                  <c:v>10/30/2010 10:34</c:v>
                </c:pt>
                <c:pt idx="5670">
                  <c:v>10/30/2010 10:34</c:v>
                </c:pt>
                <c:pt idx="5671">
                  <c:v>10/30/2010 10:34</c:v>
                </c:pt>
                <c:pt idx="5672">
                  <c:v>10/30/2010 10:34</c:v>
                </c:pt>
                <c:pt idx="5673">
                  <c:v>10/30/2010 10:34</c:v>
                </c:pt>
                <c:pt idx="5674">
                  <c:v>10/30/2010 10:34</c:v>
                </c:pt>
                <c:pt idx="5675">
                  <c:v>10/30/2010 10:34</c:v>
                </c:pt>
                <c:pt idx="5676">
                  <c:v>10/30/2010 10:34</c:v>
                </c:pt>
                <c:pt idx="5677">
                  <c:v>10/30/2010 10:34</c:v>
                </c:pt>
                <c:pt idx="5678">
                  <c:v>10/30/2010 10:34</c:v>
                </c:pt>
                <c:pt idx="5679">
                  <c:v>10/30/2010 10:34</c:v>
                </c:pt>
                <c:pt idx="5680">
                  <c:v>10/30/2010 10:34</c:v>
                </c:pt>
                <c:pt idx="5681">
                  <c:v>10/30/2010 10:34</c:v>
                </c:pt>
                <c:pt idx="5682">
                  <c:v>10/30/2010 10:34</c:v>
                </c:pt>
                <c:pt idx="5683">
                  <c:v>10/30/2010 10:34</c:v>
                </c:pt>
                <c:pt idx="5684">
                  <c:v>10/30/2010 10:34</c:v>
                </c:pt>
                <c:pt idx="5685">
                  <c:v>10/30/2010 10:34</c:v>
                </c:pt>
                <c:pt idx="5686">
                  <c:v>10/30/2010 10:34</c:v>
                </c:pt>
                <c:pt idx="5687">
                  <c:v>10/30/2010 10:34</c:v>
                </c:pt>
                <c:pt idx="5688">
                  <c:v>10/30/2010 10:34</c:v>
                </c:pt>
                <c:pt idx="5689">
                  <c:v>10/30/2010 10:34</c:v>
                </c:pt>
                <c:pt idx="5690">
                  <c:v>10/30/2010 10:34</c:v>
                </c:pt>
                <c:pt idx="5691">
                  <c:v>10/30/2010 10:34</c:v>
                </c:pt>
                <c:pt idx="5692">
                  <c:v>10/30/2010 10:34</c:v>
                </c:pt>
                <c:pt idx="5693">
                  <c:v>10/30/2010 10:34</c:v>
                </c:pt>
                <c:pt idx="5694">
                  <c:v>10/30/2010 10:34</c:v>
                </c:pt>
                <c:pt idx="5695">
                  <c:v>10/30/2010 10:34</c:v>
                </c:pt>
                <c:pt idx="5696">
                  <c:v>10/30/2010 10:34</c:v>
                </c:pt>
                <c:pt idx="5697">
                  <c:v>10/30/2010 10:34</c:v>
                </c:pt>
                <c:pt idx="5698">
                  <c:v>10/30/2010 10:34</c:v>
                </c:pt>
                <c:pt idx="5699">
                  <c:v>10/30/2010 10:34</c:v>
                </c:pt>
                <c:pt idx="5700">
                  <c:v>10/30/2010 10:34</c:v>
                </c:pt>
                <c:pt idx="5701">
                  <c:v>10/30/2010 10:35</c:v>
                </c:pt>
                <c:pt idx="5702">
                  <c:v>10/30/2010 10:35</c:v>
                </c:pt>
                <c:pt idx="5703">
                  <c:v>10/30/2010 10:35</c:v>
                </c:pt>
                <c:pt idx="5704">
                  <c:v>10/30/2010 10:35</c:v>
                </c:pt>
                <c:pt idx="5705">
                  <c:v>10/30/2010 10:35</c:v>
                </c:pt>
                <c:pt idx="5706">
                  <c:v>10/30/2010 10:35</c:v>
                </c:pt>
                <c:pt idx="5707">
                  <c:v>10/30/2010 10:35</c:v>
                </c:pt>
                <c:pt idx="5708">
                  <c:v>10/30/2010 10:35</c:v>
                </c:pt>
                <c:pt idx="5709">
                  <c:v>10/30/2010 10:35</c:v>
                </c:pt>
                <c:pt idx="5710">
                  <c:v>10/30/2010 10:35</c:v>
                </c:pt>
                <c:pt idx="5711">
                  <c:v>10/30/2010 10:35</c:v>
                </c:pt>
                <c:pt idx="5712">
                  <c:v>10/30/2010 10:35</c:v>
                </c:pt>
                <c:pt idx="5713">
                  <c:v>10/30/2010 10:35</c:v>
                </c:pt>
                <c:pt idx="5714">
                  <c:v>10/30/2010 10:35</c:v>
                </c:pt>
                <c:pt idx="5715">
                  <c:v>10/30/2010 10:35</c:v>
                </c:pt>
                <c:pt idx="5716">
                  <c:v>10/30/2010 10:35</c:v>
                </c:pt>
                <c:pt idx="5717">
                  <c:v>10/30/2010 10:35</c:v>
                </c:pt>
                <c:pt idx="5718">
                  <c:v>10/30/2010 10:35</c:v>
                </c:pt>
                <c:pt idx="5719">
                  <c:v>10/30/2010 10:35</c:v>
                </c:pt>
                <c:pt idx="5720">
                  <c:v>10/30/2010 10:35</c:v>
                </c:pt>
                <c:pt idx="5721">
                  <c:v>10/30/2010 10:35</c:v>
                </c:pt>
                <c:pt idx="5722">
                  <c:v>10/30/2010 10:35</c:v>
                </c:pt>
                <c:pt idx="5723">
                  <c:v>10/30/2010 10:35</c:v>
                </c:pt>
                <c:pt idx="5724">
                  <c:v>10/30/2010 10:35</c:v>
                </c:pt>
                <c:pt idx="5725">
                  <c:v>10/30/2010 10:35</c:v>
                </c:pt>
                <c:pt idx="5726">
                  <c:v>10/30/2010 10:35</c:v>
                </c:pt>
                <c:pt idx="5727">
                  <c:v>10/30/2010 10:35</c:v>
                </c:pt>
                <c:pt idx="5728">
                  <c:v>10/30/2010 10:35</c:v>
                </c:pt>
                <c:pt idx="5729">
                  <c:v>10/30/2010 10:35</c:v>
                </c:pt>
                <c:pt idx="5730">
                  <c:v>10/30/2010 10:35</c:v>
                </c:pt>
                <c:pt idx="5731">
                  <c:v>10/30/2010 10:35</c:v>
                </c:pt>
                <c:pt idx="5732">
                  <c:v>10/30/2010 10:35</c:v>
                </c:pt>
                <c:pt idx="5733">
                  <c:v>10/30/2010 10:35</c:v>
                </c:pt>
                <c:pt idx="5734">
                  <c:v>10/30/2010 10:35</c:v>
                </c:pt>
                <c:pt idx="5735">
                  <c:v>10/30/2010 10:35</c:v>
                </c:pt>
                <c:pt idx="5736">
                  <c:v>10/30/2010 10:35</c:v>
                </c:pt>
                <c:pt idx="5737">
                  <c:v>10/30/2010 10:35</c:v>
                </c:pt>
                <c:pt idx="5738">
                  <c:v>10/30/2010 10:35</c:v>
                </c:pt>
                <c:pt idx="5739">
                  <c:v>10/30/2010 10:35</c:v>
                </c:pt>
                <c:pt idx="5740">
                  <c:v>10/30/2010 10:35</c:v>
                </c:pt>
                <c:pt idx="5741">
                  <c:v>10/30/2010 10:35</c:v>
                </c:pt>
                <c:pt idx="5742">
                  <c:v>10/30/2010 10:35</c:v>
                </c:pt>
                <c:pt idx="5743">
                  <c:v>10/30/2010 10:35</c:v>
                </c:pt>
                <c:pt idx="5744">
                  <c:v>10/30/2010 10:35</c:v>
                </c:pt>
                <c:pt idx="5745">
                  <c:v>10/30/2010 10:35</c:v>
                </c:pt>
                <c:pt idx="5746">
                  <c:v>10/30/2010 10:35</c:v>
                </c:pt>
                <c:pt idx="5747">
                  <c:v>10/30/2010 10:35</c:v>
                </c:pt>
                <c:pt idx="5748">
                  <c:v>10/30/2010 10:35</c:v>
                </c:pt>
                <c:pt idx="5749">
                  <c:v>10/30/2010 10:35</c:v>
                </c:pt>
                <c:pt idx="5750">
                  <c:v>10/30/2010 10:35</c:v>
                </c:pt>
                <c:pt idx="5751">
                  <c:v>10/30/2010 10:35</c:v>
                </c:pt>
                <c:pt idx="5752">
                  <c:v>10/30/2010 10:35</c:v>
                </c:pt>
                <c:pt idx="5753">
                  <c:v>10/30/2010 10:35</c:v>
                </c:pt>
                <c:pt idx="5754">
                  <c:v>10/30/2010 10:35</c:v>
                </c:pt>
                <c:pt idx="5755">
                  <c:v>10/30/2010 10:35</c:v>
                </c:pt>
                <c:pt idx="5756">
                  <c:v>10/30/2010 10:35</c:v>
                </c:pt>
                <c:pt idx="5757">
                  <c:v>10/30/2010 10:35</c:v>
                </c:pt>
                <c:pt idx="5758">
                  <c:v>10/30/2010 10:35</c:v>
                </c:pt>
                <c:pt idx="5759">
                  <c:v>10/30/2010 10:35</c:v>
                </c:pt>
                <c:pt idx="5760">
                  <c:v>10/30/2010 10:35</c:v>
                </c:pt>
                <c:pt idx="5761">
                  <c:v>10/30/2010 10:36</c:v>
                </c:pt>
                <c:pt idx="5762">
                  <c:v>10/30/2010 10:36</c:v>
                </c:pt>
                <c:pt idx="5763">
                  <c:v>10/30/2010 10:36</c:v>
                </c:pt>
                <c:pt idx="5764">
                  <c:v>10/30/2010 10:36</c:v>
                </c:pt>
                <c:pt idx="5765">
                  <c:v>10/30/2010 10:36</c:v>
                </c:pt>
                <c:pt idx="5766">
                  <c:v>10/30/2010 10:36</c:v>
                </c:pt>
                <c:pt idx="5767">
                  <c:v>10/30/2010 10:36</c:v>
                </c:pt>
                <c:pt idx="5768">
                  <c:v>10/30/2010 10:36</c:v>
                </c:pt>
                <c:pt idx="5769">
                  <c:v>10/30/2010 10:36</c:v>
                </c:pt>
                <c:pt idx="5770">
                  <c:v>10/30/2010 10:36</c:v>
                </c:pt>
                <c:pt idx="5771">
                  <c:v>10/30/2010 10:36</c:v>
                </c:pt>
                <c:pt idx="5772">
                  <c:v>10/30/2010 10:36</c:v>
                </c:pt>
                <c:pt idx="5773">
                  <c:v>10/30/2010 10:36</c:v>
                </c:pt>
                <c:pt idx="5774">
                  <c:v>10/30/2010 10:36</c:v>
                </c:pt>
                <c:pt idx="5775">
                  <c:v>10/30/2010 10:36</c:v>
                </c:pt>
                <c:pt idx="5776">
                  <c:v>10/30/2010 10:36</c:v>
                </c:pt>
                <c:pt idx="5777">
                  <c:v>10/30/2010 10:36</c:v>
                </c:pt>
                <c:pt idx="5778">
                  <c:v>10/30/2010 10:36</c:v>
                </c:pt>
                <c:pt idx="5779">
                  <c:v>10/30/2010 10:36</c:v>
                </c:pt>
                <c:pt idx="5780">
                  <c:v>10/30/2010 10:36</c:v>
                </c:pt>
                <c:pt idx="5781">
                  <c:v>10/30/2010 10:36</c:v>
                </c:pt>
                <c:pt idx="5782">
                  <c:v>10/30/2010 10:36</c:v>
                </c:pt>
                <c:pt idx="5783">
                  <c:v>10/30/2010 10:36</c:v>
                </c:pt>
                <c:pt idx="5784">
                  <c:v>10/30/2010 10:36</c:v>
                </c:pt>
                <c:pt idx="5785">
                  <c:v>10/30/2010 10:36</c:v>
                </c:pt>
                <c:pt idx="5786">
                  <c:v>10/30/2010 10:36</c:v>
                </c:pt>
                <c:pt idx="5787">
                  <c:v>10/30/2010 10:36</c:v>
                </c:pt>
                <c:pt idx="5788">
                  <c:v>10/30/2010 10:36</c:v>
                </c:pt>
                <c:pt idx="5789">
                  <c:v>10/30/2010 10:36</c:v>
                </c:pt>
                <c:pt idx="5790">
                  <c:v>10/30/2010 10:36</c:v>
                </c:pt>
                <c:pt idx="5791">
                  <c:v>10/30/2010 10:36</c:v>
                </c:pt>
                <c:pt idx="5792">
                  <c:v>10/30/2010 10:36</c:v>
                </c:pt>
                <c:pt idx="5793">
                  <c:v>10/30/2010 10:36</c:v>
                </c:pt>
                <c:pt idx="5794">
                  <c:v>10/30/2010 10:36</c:v>
                </c:pt>
                <c:pt idx="5795">
                  <c:v>10/30/2010 10:36</c:v>
                </c:pt>
                <c:pt idx="5796">
                  <c:v>10/30/2010 10:36</c:v>
                </c:pt>
                <c:pt idx="5797">
                  <c:v>10/30/2010 10:36</c:v>
                </c:pt>
                <c:pt idx="5798">
                  <c:v>10/30/2010 10:36</c:v>
                </c:pt>
                <c:pt idx="5799">
                  <c:v>10/30/2010 10:36</c:v>
                </c:pt>
                <c:pt idx="5800">
                  <c:v>10/30/2010 10:36</c:v>
                </c:pt>
                <c:pt idx="5801">
                  <c:v>10/30/2010 10:36</c:v>
                </c:pt>
                <c:pt idx="5802">
                  <c:v>10/30/2010 10:36</c:v>
                </c:pt>
                <c:pt idx="5803">
                  <c:v>10/30/2010 10:36</c:v>
                </c:pt>
                <c:pt idx="5804">
                  <c:v>10/30/2010 10:36</c:v>
                </c:pt>
                <c:pt idx="5805">
                  <c:v>10/30/2010 10:36</c:v>
                </c:pt>
                <c:pt idx="5806">
                  <c:v>10/30/2010 10:36</c:v>
                </c:pt>
                <c:pt idx="5807">
                  <c:v>10/30/2010 10:36</c:v>
                </c:pt>
                <c:pt idx="5808">
                  <c:v>10/30/2010 10:36</c:v>
                </c:pt>
                <c:pt idx="5809">
                  <c:v>10/30/2010 10:36</c:v>
                </c:pt>
                <c:pt idx="5810">
                  <c:v>10/30/2010 10:36</c:v>
                </c:pt>
                <c:pt idx="5811">
                  <c:v>10/30/2010 10:36</c:v>
                </c:pt>
                <c:pt idx="5812">
                  <c:v>10/30/2010 10:36</c:v>
                </c:pt>
                <c:pt idx="5813">
                  <c:v>10/30/2010 10:36</c:v>
                </c:pt>
                <c:pt idx="5814">
                  <c:v>10/30/2010 10:36</c:v>
                </c:pt>
                <c:pt idx="5815">
                  <c:v>10/30/2010 10:36</c:v>
                </c:pt>
                <c:pt idx="5816">
                  <c:v>10/30/2010 10:36</c:v>
                </c:pt>
                <c:pt idx="5817">
                  <c:v>10/30/2010 10:36</c:v>
                </c:pt>
                <c:pt idx="5818">
                  <c:v>10/30/2010 10:36</c:v>
                </c:pt>
                <c:pt idx="5819">
                  <c:v>10/30/2010 10:36</c:v>
                </c:pt>
                <c:pt idx="5820">
                  <c:v>10/30/2010 10:36</c:v>
                </c:pt>
                <c:pt idx="5821">
                  <c:v>10/30/2010 10:37</c:v>
                </c:pt>
                <c:pt idx="5822">
                  <c:v>10/30/2010 10:37</c:v>
                </c:pt>
                <c:pt idx="5823">
                  <c:v>10/30/2010 10:37</c:v>
                </c:pt>
                <c:pt idx="5824">
                  <c:v>10/30/2010 10:37</c:v>
                </c:pt>
                <c:pt idx="5825">
                  <c:v>10/30/2010 10:37</c:v>
                </c:pt>
                <c:pt idx="5826">
                  <c:v>10/30/2010 10:37</c:v>
                </c:pt>
                <c:pt idx="5827">
                  <c:v>10/30/2010 10:37</c:v>
                </c:pt>
                <c:pt idx="5828">
                  <c:v>10/30/2010 10:37</c:v>
                </c:pt>
                <c:pt idx="5829">
                  <c:v>10/30/2010 10:37</c:v>
                </c:pt>
                <c:pt idx="5830">
                  <c:v>10/30/2010 10:37</c:v>
                </c:pt>
                <c:pt idx="5831">
                  <c:v>10/30/2010 10:37</c:v>
                </c:pt>
                <c:pt idx="5832">
                  <c:v>10/30/2010 10:37</c:v>
                </c:pt>
                <c:pt idx="5833">
                  <c:v>10/30/2010 10:37</c:v>
                </c:pt>
                <c:pt idx="5834">
                  <c:v>10/30/2010 10:37</c:v>
                </c:pt>
                <c:pt idx="5835">
                  <c:v>10/30/2010 10:37</c:v>
                </c:pt>
                <c:pt idx="5836">
                  <c:v>10/30/2010 10:37</c:v>
                </c:pt>
                <c:pt idx="5837">
                  <c:v>10/30/2010 10:37</c:v>
                </c:pt>
                <c:pt idx="5838">
                  <c:v>10/30/2010 10:37</c:v>
                </c:pt>
                <c:pt idx="5839">
                  <c:v>10/30/2010 10:37</c:v>
                </c:pt>
                <c:pt idx="5840">
                  <c:v>10/30/2010 10:37</c:v>
                </c:pt>
                <c:pt idx="5841">
                  <c:v>10/30/2010 10:37</c:v>
                </c:pt>
                <c:pt idx="5842">
                  <c:v>10/30/2010 10:37</c:v>
                </c:pt>
                <c:pt idx="5843">
                  <c:v>10/30/2010 10:37</c:v>
                </c:pt>
                <c:pt idx="5844">
                  <c:v>10/30/2010 10:37</c:v>
                </c:pt>
                <c:pt idx="5845">
                  <c:v>10/30/2010 10:37</c:v>
                </c:pt>
                <c:pt idx="5846">
                  <c:v>10/30/2010 10:37</c:v>
                </c:pt>
                <c:pt idx="5847">
                  <c:v>10/30/2010 10:37</c:v>
                </c:pt>
                <c:pt idx="5848">
                  <c:v>10/30/2010 10:37</c:v>
                </c:pt>
                <c:pt idx="5849">
                  <c:v>10/30/2010 10:37</c:v>
                </c:pt>
                <c:pt idx="5850">
                  <c:v>10/30/2010 10:37</c:v>
                </c:pt>
                <c:pt idx="5851">
                  <c:v>10/30/2010 10:37</c:v>
                </c:pt>
                <c:pt idx="5852">
                  <c:v>10/30/2010 10:37</c:v>
                </c:pt>
                <c:pt idx="5853">
                  <c:v>10/30/2010 10:37</c:v>
                </c:pt>
                <c:pt idx="5854">
                  <c:v>10/30/2010 10:37</c:v>
                </c:pt>
                <c:pt idx="5855">
                  <c:v>10/30/2010 10:37</c:v>
                </c:pt>
                <c:pt idx="5856">
                  <c:v>10/30/2010 10:37</c:v>
                </c:pt>
                <c:pt idx="5857">
                  <c:v>10/30/2010 10:37</c:v>
                </c:pt>
                <c:pt idx="5858">
                  <c:v>10/30/2010 10:37</c:v>
                </c:pt>
                <c:pt idx="5859">
                  <c:v>10/30/2010 10:37</c:v>
                </c:pt>
                <c:pt idx="5860">
                  <c:v>10/30/2010 10:37</c:v>
                </c:pt>
                <c:pt idx="5861">
                  <c:v>10/30/2010 10:37</c:v>
                </c:pt>
                <c:pt idx="5862">
                  <c:v>10/30/2010 10:37</c:v>
                </c:pt>
                <c:pt idx="5863">
                  <c:v>10/30/2010 10:37</c:v>
                </c:pt>
                <c:pt idx="5864">
                  <c:v>10/30/2010 10:37</c:v>
                </c:pt>
                <c:pt idx="5865">
                  <c:v>10/30/2010 10:37</c:v>
                </c:pt>
                <c:pt idx="5866">
                  <c:v>10/30/2010 10:37</c:v>
                </c:pt>
                <c:pt idx="5867">
                  <c:v>10/30/2010 10:37</c:v>
                </c:pt>
                <c:pt idx="5868">
                  <c:v>10/30/2010 10:37</c:v>
                </c:pt>
                <c:pt idx="5869">
                  <c:v>10/30/2010 10:37</c:v>
                </c:pt>
                <c:pt idx="5870">
                  <c:v>10/30/2010 10:37</c:v>
                </c:pt>
                <c:pt idx="5871">
                  <c:v>10/30/2010 10:37</c:v>
                </c:pt>
                <c:pt idx="5872">
                  <c:v>10/30/2010 10:37</c:v>
                </c:pt>
                <c:pt idx="5873">
                  <c:v>10/30/2010 10:37</c:v>
                </c:pt>
                <c:pt idx="5874">
                  <c:v>10/30/2010 10:37</c:v>
                </c:pt>
                <c:pt idx="5875">
                  <c:v>10/30/2010 10:37</c:v>
                </c:pt>
                <c:pt idx="5876">
                  <c:v>10/30/2010 10:37</c:v>
                </c:pt>
                <c:pt idx="5877">
                  <c:v>10/30/2010 10:37</c:v>
                </c:pt>
                <c:pt idx="5878">
                  <c:v>10/30/2010 10:37</c:v>
                </c:pt>
                <c:pt idx="5879">
                  <c:v>10/30/2010 10:37</c:v>
                </c:pt>
                <c:pt idx="5880">
                  <c:v>10/30/2010 10:37</c:v>
                </c:pt>
                <c:pt idx="5881">
                  <c:v>10/30/2010 10:38</c:v>
                </c:pt>
                <c:pt idx="5882">
                  <c:v>10/30/2010 10:38</c:v>
                </c:pt>
                <c:pt idx="5883">
                  <c:v>10/30/2010 10:38</c:v>
                </c:pt>
                <c:pt idx="5884">
                  <c:v>10/30/2010 10:38</c:v>
                </c:pt>
                <c:pt idx="5885">
                  <c:v>10/30/2010 10:38</c:v>
                </c:pt>
                <c:pt idx="5886">
                  <c:v>10/30/2010 10:38</c:v>
                </c:pt>
                <c:pt idx="5887">
                  <c:v>10/30/2010 10:38</c:v>
                </c:pt>
                <c:pt idx="5888">
                  <c:v>10/30/2010 10:38</c:v>
                </c:pt>
                <c:pt idx="5889">
                  <c:v>10/30/2010 10:38</c:v>
                </c:pt>
                <c:pt idx="5890">
                  <c:v>10/30/2010 10:38</c:v>
                </c:pt>
                <c:pt idx="5891">
                  <c:v>10/30/2010 10:38</c:v>
                </c:pt>
                <c:pt idx="5892">
                  <c:v>10/30/2010 10:38</c:v>
                </c:pt>
                <c:pt idx="5893">
                  <c:v>10/30/2010 10:38</c:v>
                </c:pt>
                <c:pt idx="5894">
                  <c:v>10/30/2010 10:38</c:v>
                </c:pt>
                <c:pt idx="5895">
                  <c:v>10/30/2010 10:38</c:v>
                </c:pt>
                <c:pt idx="5896">
                  <c:v>10/30/2010 10:38</c:v>
                </c:pt>
                <c:pt idx="5897">
                  <c:v>10/30/2010 10:38</c:v>
                </c:pt>
                <c:pt idx="5898">
                  <c:v>10/30/2010 10:38</c:v>
                </c:pt>
                <c:pt idx="5899">
                  <c:v>10/30/2010 10:38</c:v>
                </c:pt>
                <c:pt idx="5900">
                  <c:v>10/30/2010 10:38</c:v>
                </c:pt>
                <c:pt idx="5901">
                  <c:v>10/30/2010 10:38</c:v>
                </c:pt>
                <c:pt idx="5902">
                  <c:v>10/30/2010 10:38</c:v>
                </c:pt>
                <c:pt idx="5903">
                  <c:v>10/30/2010 10:38</c:v>
                </c:pt>
                <c:pt idx="5904">
                  <c:v>10/30/2010 10:38</c:v>
                </c:pt>
                <c:pt idx="5905">
                  <c:v>10/30/2010 10:38</c:v>
                </c:pt>
                <c:pt idx="5906">
                  <c:v>10/30/2010 10:38</c:v>
                </c:pt>
                <c:pt idx="5907">
                  <c:v>10/30/2010 10:38</c:v>
                </c:pt>
                <c:pt idx="5908">
                  <c:v>10/30/2010 10:38</c:v>
                </c:pt>
                <c:pt idx="5909">
                  <c:v>10/30/2010 10:38</c:v>
                </c:pt>
                <c:pt idx="5910">
                  <c:v>10/30/2010 10:38</c:v>
                </c:pt>
                <c:pt idx="5911">
                  <c:v>10/30/2010 10:38</c:v>
                </c:pt>
                <c:pt idx="5912">
                  <c:v>10/30/2010 10:38</c:v>
                </c:pt>
                <c:pt idx="5913">
                  <c:v>10/30/2010 10:38</c:v>
                </c:pt>
                <c:pt idx="5914">
                  <c:v>10/30/2010 10:38</c:v>
                </c:pt>
                <c:pt idx="5915">
                  <c:v>10/30/2010 10:38</c:v>
                </c:pt>
                <c:pt idx="5916">
                  <c:v>10/30/2010 10:38</c:v>
                </c:pt>
                <c:pt idx="5917">
                  <c:v>10/30/2010 10:38</c:v>
                </c:pt>
                <c:pt idx="5918">
                  <c:v>10/30/2010 10:38</c:v>
                </c:pt>
                <c:pt idx="5919">
                  <c:v>10/30/2010 10:38</c:v>
                </c:pt>
                <c:pt idx="5920">
                  <c:v>10/30/2010 10:38</c:v>
                </c:pt>
                <c:pt idx="5921">
                  <c:v>10/30/2010 10:38</c:v>
                </c:pt>
                <c:pt idx="5922">
                  <c:v>10/30/2010 10:38</c:v>
                </c:pt>
                <c:pt idx="5923">
                  <c:v>10/30/2010 10:38</c:v>
                </c:pt>
                <c:pt idx="5924">
                  <c:v>10/30/2010 10:38</c:v>
                </c:pt>
                <c:pt idx="5925">
                  <c:v>10/30/2010 10:38</c:v>
                </c:pt>
                <c:pt idx="5926">
                  <c:v>10/30/2010 10:38</c:v>
                </c:pt>
                <c:pt idx="5927">
                  <c:v>10/30/2010 10:38</c:v>
                </c:pt>
                <c:pt idx="5928">
                  <c:v>10/30/2010 10:38</c:v>
                </c:pt>
                <c:pt idx="5929">
                  <c:v>10/30/2010 10:38</c:v>
                </c:pt>
                <c:pt idx="5930">
                  <c:v>10/30/2010 10:38</c:v>
                </c:pt>
                <c:pt idx="5931">
                  <c:v>10/30/2010 10:38</c:v>
                </c:pt>
                <c:pt idx="5932">
                  <c:v>10/30/2010 10:38</c:v>
                </c:pt>
                <c:pt idx="5933">
                  <c:v>10/30/2010 10:38</c:v>
                </c:pt>
                <c:pt idx="5934">
                  <c:v>10/30/2010 10:38</c:v>
                </c:pt>
                <c:pt idx="5935">
                  <c:v>10/30/2010 10:38</c:v>
                </c:pt>
                <c:pt idx="5936">
                  <c:v>10/30/2010 10:38</c:v>
                </c:pt>
                <c:pt idx="5937">
                  <c:v>10/30/2010 10:38</c:v>
                </c:pt>
                <c:pt idx="5938">
                  <c:v>10/30/2010 10:38</c:v>
                </c:pt>
                <c:pt idx="5939">
                  <c:v>10/30/2010 10:38</c:v>
                </c:pt>
                <c:pt idx="5940">
                  <c:v>10/30/2010 10:38</c:v>
                </c:pt>
                <c:pt idx="5941">
                  <c:v>10/30/2010 10:39</c:v>
                </c:pt>
                <c:pt idx="5942">
                  <c:v>10/30/2010 10:39</c:v>
                </c:pt>
                <c:pt idx="5943">
                  <c:v>10/30/2010 10:39</c:v>
                </c:pt>
                <c:pt idx="5944">
                  <c:v>10/30/2010 10:39</c:v>
                </c:pt>
                <c:pt idx="5945">
                  <c:v>10/30/2010 10:39</c:v>
                </c:pt>
                <c:pt idx="5946">
                  <c:v>10/30/2010 10:39</c:v>
                </c:pt>
                <c:pt idx="5947">
                  <c:v>10/30/2010 10:39</c:v>
                </c:pt>
                <c:pt idx="5948">
                  <c:v>10/30/2010 10:39</c:v>
                </c:pt>
                <c:pt idx="5949">
                  <c:v>10/30/2010 10:39</c:v>
                </c:pt>
                <c:pt idx="5950">
                  <c:v>10/30/2010 10:39</c:v>
                </c:pt>
                <c:pt idx="5951">
                  <c:v>10/30/2010 10:39</c:v>
                </c:pt>
                <c:pt idx="5952">
                  <c:v>10/30/2010 10:39</c:v>
                </c:pt>
                <c:pt idx="5953">
                  <c:v>10/30/2010 10:39</c:v>
                </c:pt>
                <c:pt idx="5954">
                  <c:v>10/30/2010 10:39</c:v>
                </c:pt>
                <c:pt idx="5955">
                  <c:v>10/30/2010 10:39</c:v>
                </c:pt>
                <c:pt idx="5956">
                  <c:v>10/30/2010 10:39</c:v>
                </c:pt>
                <c:pt idx="5957">
                  <c:v>10/30/2010 10:39</c:v>
                </c:pt>
                <c:pt idx="5958">
                  <c:v>10/30/2010 10:39</c:v>
                </c:pt>
                <c:pt idx="5959">
                  <c:v>10/30/2010 10:39</c:v>
                </c:pt>
                <c:pt idx="5960">
                  <c:v>10/30/2010 10:39</c:v>
                </c:pt>
                <c:pt idx="5961">
                  <c:v>10/30/2010 10:39</c:v>
                </c:pt>
                <c:pt idx="5962">
                  <c:v>10/30/2010 10:39</c:v>
                </c:pt>
                <c:pt idx="5963">
                  <c:v>10/30/2010 10:39</c:v>
                </c:pt>
                <c:pt idx="5964">
                  <c:v>10/30/2010 10:39</c:v>
                </c:pt>
                <c:pt idx="5965">
                  <c:v>10/30/2010 10:39</c:v>
                </c:pt>
                <c:pt idx="5966">
                  <c:v>10/30/2010 10:39</c:v>
                </c:pt>
                <c:pt idx="5967">
                  <c:v>10/30/2010 10:39</c:v>
                </c:pt>
                <c:pt idx="5968">
                  <c:v>10/30/2010 10:39</c:v>
                </c:pt>
                <c:pt idx="5969">
                  <c:v>10/30/2010 10:39</c:v>
                </c:pt>
                <c:pt idx="5970">
                  <c:v>10/30/2010 10:39</c:v>
                </c:pt>
                <c:pt idx="5971">
                  <c:v>10/30/2010 10:39</c:v>
                </c:pt>
                <c:pt idx="5972">
                  <c:v>10/30/2010 10:39</c:v>
                </c:pt>
                <c:pt idx="5973">
                  <c:v>10/30/2010 10:39</c:v>
                </c:pt>
                <c:pt idx="5974">
                  <c:v>10/30/2010 10:39</c:v>
                </c:pt>
                <c:pt idx="5975">
                  <c:v>10/30/2010 10:39</c:v>
                </c:pt>
                <c:pt idx="5976">
                  <c:v>10/30/2010 10:39</c:v>
                </c:pt>
                <c:pt idx="5977">
                  <c:v>10/30/2010 10:39</c:v>
                </c:pt>
                <c:pt idx="5978">
                  <c:v>10/30/2010 10:39</c:v>
                </c:pt>
                <c:pt idx="5979">
                  <c:v>10/30/2010 10:39</c:v>
                </c:pt>
                <c:pt idx="5980">
                  <c:v>10/30/2010 10:39</c:v>
                </c:pt>
                <c:pt idx="5981">
                  <c:v>10/30/2010 10:39</c:v>
                </c:pt>
                <c:pt idx="5982">
                  <c:v>10/30/2010 10:39</c:v>
                </c:pt>
                <c:pt idx="5983">
                  <c:v>10/30/2010 10:39</c:v>
                </c:pt>
                <c:pt idx="5984">
                  <c:v>10/30/2010 10:39</c:v>
                </c:pt>
                <c:pt idx="5985">
                  <c:v>10/30/2010 10:39</c:v>
                </c:pt>
                <c:pt idx="5986">
                  <c:v>10/30/2010 10:39</c:v>
                </c:pt>
                <c:pt idx="5987">
                  <c:v>10/30/2010 10:39</c:v>
                </c:pt>
                <c:pt idx="5988">
                  <c:v>10/30/2010 10:39</c:v>
                </c:pt>
                <c:pt idx="5989">
                  <c:v>10/30/2010 10:39</c:v>
                </c:pt>
                <c:pt idx="5990">
                  <c:v>10/30/2010 10:39</c:v>
                </c:pt>
                <c:pt idx="5991">
                  <c:v>10/30/2010 10:39</c:v>
                </c:pt>
                <c:pt idx="5992">
                  <c:v>10/30/2010 10:39</c:v>
                </c:pt>
                <c:pt idx="5993">
                  <c:v>10/30/2010 10:39</c:v>
                </c:pt>
                <c:pt idx="5994">
                  <c:v>10/30/2010 10:39</c:v>
                </c:pt>
                <c:pt idx="5995">
                  <c:v>10/30/2010 10:39</c:v>
                </c:pt>
                <c:pt idx="5996">
                  <c:v>10/30/2010 10:39</c:v>
                </c:pt>
                <c:pt idx="5997">
                  <c:v>10/30/2010 10:39</c:v>
                </c:pt>
                <c:pt idx="5998">
                  <c:v>10/30/2010 10:39</c:v>
                </c:pt>
                <c:pt idx="5999">
                  <c:v>10/30/2010 10:39</c:v>
                </c:pt>
                <c:pt idx="6000">
                  <c:v>10/30/2010 10:39</c:v>
                </c:pt>
                <c:pt idx="6001">
                  <c:v>10/30/2010 10:40</c:v>
                </c:pt>
                <c:pt idx="6002">
                  <c:v>10/30/2010 10:40</c:v>
                </c:pt>
                <c:pt idx="6003">
                  <c:v>10/30/2010 10:40</c:v>
                </c:pt>
                <c:pt idx="6004">
                  <c:v>10/30/2010 10:40</c:v>
                </c:pt>
                <c:pt idx="6005">
                  <c:v>10/30/2010 10:40</c:v>
                </c:pt>
                <c:pt idx="6006">
                  <c:v>10/30/2010 10:40</c:v>
                </c:pt>
                <c:pt idx="6007">
                  <c:v>10/30/2010 10:40</c:v>
                </c:pt>
                <c:pt idx="6008">
                  <c:v>10/30/2010 10:40</c:v>
                </c:pt>
                <c:pt idx="6009">
                  <c:v>10/30/2010 10:40</c:v>
                </c:pt>
                <c:pt idx="6010">
                  <c:v>10/30/2010 10:40</c:v>
                </c:pt>
                <c:pt idx="6011">
                  <c:v>10/30/2010 10:40</c:v>
                </c:pt>
                <c:pt idx="6012">
                  <c:v>10/30/2010 10:40</c:v>
                </c:pt>
                <c:pt idx="6013">
                  <c:v>10/30/2010 10:40</c:v>
                </c:pt>
                <c:pt idx="6014">
                  <c:v>10/30/2010 10:40</c:v>
                </c:pt>
                <c:pt idx="6015">
                  <c:v>10/30/2010 10:40</c:v>
                </c:pt>
                <c:pt idx="6016">
                  <c:v>10/30/2010 10:40</c:v>
                </c:pt>
                <c:pt idx="6017">
                  <c:v>10/30/2010 10:40</c:v>
                </c:pt>
                <c:pt idx="6018">
                  <c:v>10/30/2010 10:40</c:v>
                </c:pt>
                <c:pt idx="6019">
                  <c:v>10/30/2010 10:40</c:v>
                </c:pt>
                <c:pt idx="6020">
                  <c:v>10/30/2010 10:40</c:v>
                </c:pt>
                <c:pt idx="6021">
                  <c:v>10/30/2010 10:40</c:v>
                </c:pt>
                <c:pt idx="6022">
                  <c:v>10/30/2010 10:40</c:v>
                </c:pt>
                <c:pt idx="6023">
                  <c:v>10/30/2010 10:40</c:v>
                </c:pt>
                <c:pt idx="6024">
                  <c:v>10/30/2010 10:40</c:v>
                </c:pt>
                <c:pt idx="6025">
                  <c:v>10/30/2010 10:40</c:v>
                </c:pt>
                <c:pt idx="6026">
                  <c:v>10/30/2010 10:40</c:v>
                </c:pt>
                <c:pt idx="6027">
                  <c:v>10/30/2010 10:40</c:v>
                </c:pt>
                <c:pt idx="6028">
                  <c:v>10/30/2010 10:40</c:v>
                </c:pt>
                <c:pt idx="6029">
                  <c:v>10/30/2010 10:40</c:v>
                </c:pt>
                <c:pt idx="6030">
                  <c:v>10/30/2010 10:40</c:v>
                </c:pt>
                <c:pt idx="6031">
                  <c:v>10/30/2010 10:40</c:v>
                </c:pt>
                <c:pt idx="6032">
                  <c:v>10/30/2010 10:40</c:v>
                </c:pt>
                <c:pt idx="6033">
                  <c:v>10/30/2010 10:40</c:v>
                </c:pt>
                <c:pt idx="6034">
                  <c:v>10/30/2010 10:40</c:v>
                </c:pt>
                <c:pt idx="6035">
                  <c:v>10/30/2010 10:40</c:v>
                </c:pt>
                <c:pt idx="6036">
                  <c:v>10/30/2010 10:40</c:v>
                </c:pt>
                <c:pt idx="6037">
                  <c:v>10/30/2010 10:40</c:v>
                </c:pt>
                <c:pt idx="6038">
                  <c:v>10/30/2010 10:40</c:v>
                </c:pt>
                <c:pt idx="6039">
                  <c:v>10/30/2010 10:40</c:v>
                </c:pt>
                <c:pt idx="6040">
                  <c:v>10/30/2010 10:40</c:v>
                </c:pt>
                <c:pt idx="6041">
                  <c:v>10/30/2010 10:40</c:v>
                </c:pt>
                <c:pt idx="6042">
                  <c:v>10/30/2010 10:40</c:v>
                </c:pt>
                <c:pt idx="6043">
                  <c:v>10/30/2010 10:40</c:v>
                </c:pt>
                <c:pt idx="6044">
                  <c:v>10/30/2010 10:40</c:v>
                </c:pt>
                <c:pt idx="6045">
                  <c:v>10/30/2010 10:40</c:v>
                </c:pt>
                <c:pt idx="6046">
                  <c:v>10/30/2010 10:40</c:v>
                </c:pt>
                <c:pt idx="6047">
                  <c:v>10/30/2010 10:40</c:v>
                </c:pt>
                <c:pt idx="6048">
                  <c:v>10/30/2010 10:40</c:v>
                </c:pt>
                <c:pt idx="6049">
                  <c:v>10/30/2010 10:40</c:v>
                </c:pt>
                <c:pt idx="6050">
                  <c:v>10/30/2010 10:40</c:v>
                </c:pt>
                <c:pt idx="6051">
                  <c:v>10/30/2010 10:40</c:v>
                </c:pt>
                <c:pt idx="6052">
                  <c:v>10/30/2010 10:40</c:v>
                </c:pt>
                <c:pt idx="6053">
                  <c:v>10/30/2010 10:40</c:v>
                </c:pt>
                <c:pt idx="6054">
                  <c:v>10/30/2010 10:40</c:v>
                </c:pt>
                <c:pt idx="6055">
                  <c:v>10/30/2010 10:40</c:v>
                </c:pt>
                <c:pt idx="6056">
                  <c:v>10/30/2010 10:40</c:v>
                </c:pt>
                <c:pt idx="6057">
                  <c:v>10/30/2010 10:40</c:v>
                </c:pt>
                <c:pt idx="6058">
                  <c:v>10/30/2010 10:40</c:v>
                </c:pt>
                <c:pt idx="6059">
                  <c:v>10/30/2010 10:40</c:v>
                </c:pt>
                <c:pt idx="6060">
                  <c:v>10/30/2010 10:40</c:v>
                </c:pt>
                <c:pt idx="6061">
                  <c:v>10/30/2010 10:41</c:v>
                </c:pt>
                <c:pt idx="6062">
                  <c:v>10/30/2010 10:41</c:v>
                </c:pt>
                <c:pt idx="6063">
                  <c:v>10/30/2010 10:41</c:v>
                </c:pt>
                <c:pt idx="6064">
                  <c:v>10/30/2010 10:41</c:v>
                </c:pt>
                <c:pt idx="6065">
                  <c:v>10/30/2010 10:41</c:v>
                </c:pt>
                <c:pt idx="6066">
                  <c:v>10/30/2010 10:41</c:v>
                </c:pt>
                <c:pt idx="6067">
                  <c:v>10/30/2010 10:41</c:v>
                </c:pt>
                <c:pt idx="6068">
                  <c:v>10/30/2010 10:41</c:v>
                </c:pt>
                <c:pt idx="6069">
                  <c:v>10/30/2010 10:41</c:v>
                </c:pt>
                <c:pt idx="6070">
                  <c:v>10/30/2010 10:41</c:v>
                </c:pt>
                <c:pt idx="6071">
                  <c:v>10/30/2010 10:41</c:v>
                </c:pt>
                <c:pt idx="6072">
                  <c:v>10/30/2010 10:41</c:v>
                </c:pt>
                <c:pt idx="6073">
                  <c:v>10/30/2010 10:41</c:v>
                </c:pt>
                <c:pt idx="6074">
                  <c:v>10/30/2010 10:41</c:v>
                </c:pt>
                <c:pt idx="6075">
                  <c:v>10/30/2010 10:41</c:v>
                </c:pt>
                <c:pt idx="6076">
                  <c:v>10/30/2010 10:41</c:v>
                </c:pt>
                <c:pt idx="6077">
                  <c:v>10/30/2010 10:41</c:v>
                </c:pt>
                <c:pt idx="6078">
                  <c:v>10/30/2010 10:41</c:v>
                </c:pt>
                <c:pt idx="6079">
                  <c:v>10/30/2010 10:41</c:v>
                </c:pt>
                <c:pt idx="6080">
                  <c:v>10/30/2010 10:41</c:v>
                </c:pt>
                <c:pt idx="6081">
                  <c:v>10/30/2010 10:41</c:v>
                </c:pt>
                <c:pt idx="6082">
                  <c:v>10/30/2010 10:41</c:v>
                </c:pt>
                <c:pt idx="6083">
                  <c:v>10/30/2010 10:41</c:v>
                </c:pt>
                <c:pt idx="6084">
                  <c:v>10/30/2010 10:41</c:v>
                </c:pt>
                <c:pt idx="6085">
                  <c:v>10/30/2010 10:41</c:v>
                </c:pt>
                <c:pt idx="6086">
                  <c:v>10/30/2010 10:41</c:v>
                </c:pt>
                <c:pt idx="6087">
                  <c:v>10/30/2010 10:41</c:v>
                </c:pt>
                <c:pt idx="6088">
                  <c:v>10/30/2010 10:41</c:v>
                </c:pt>
                <c:pt idx="6089">
                  <c:v>10/30/2010 10:41</c:v>
                </c:pt>
                <c:pt idx="6090">
                  <c:v>10/30/2010 10:41</c:v>
                </c:pt>
                <c:pt idx="6091">
                  <c:v>10/30/2010 10:41</c:v>
                </c:pt>
                <c:pt idx="6092">
                  <c:v>10/30/2010 10:41</c:v>
                </c:pt>
                <c:pt idx="6093">
                  <c:v>10/30/2010 10:41</c:v>
                </c:pt>
                <c:pt idx="6094">
                  <c:v>10/30/2010 10:41</c:v>
                </c:pt>
                <c:pt idx="6095">
                  <c:v>10/30/2010 10:41</c:v>
                </c:pt>
                <c:pt idx="6096">
                  <c:v>10/30/2010 10:41</c:v>
                </c:pt>
                <c:pt idx="6097">
                  <c:v>10/30/2010 10:41</c:v>
                </c:pt>
                <c:pt idx="6098">
                  <c:v>10/30/2010 10:41</c:v>
                </c:pt>
                <c:pt idx="6099">
                  <c:v>10/30/2010 10:41</c:v>
                </c:pt>
                <c:pt idx="6100">
                  <c:v>10/30/2010 10:41</c:v>
                </c:pt>
                <c:pt idx="6101">
                  <c:v>10/30/2010 10:41</c:v>
                </c:pt>
                <c:pt idx="6102">
                  <c:v>10/30/2010 10:41</c:v>
                </c:pt>
                <c:pt idx="6103">
                  <c:v>10/30/2010 10:41</c:v>
                </c:pt>
                <c:pt idx="6104">
                  <c:v>10/30/2010 10:41</c:v>
                </c:pt>
                <c:pt idx="6105">
                  <c:v>10/30/2010 10:41</c:v>
                </c:pt>
                <c:pt idx="6106">
                  <c:v>10/30/2010 10:41</c:v>
                </c:pt>
                <c:pt idx="6107">
                  <c:v>10/30/2010 10:41</c:v>
                </c:pt>
                <c:pt idx="6108">
                  <c:v>10/30/2010 10:41</c:v>
                </c:pt>
                <c:pt idx="6109">
                  <c:v>10/30/2010 10:41</c:v>
                </c:pt>
                <c:pt idx="6110">
                  <c:v>10/30/2010 10:41</c:v>
                </c:pt>
                <c:pt idx="6111">
                  <c:v>10/30/2010 10:41</c:v>
                </c:pt>
                <c:pt idx="6112">
                  <c:v>10/30/2010 10:41</c:v>
                </c:pt>
                <c:pt idx="6113">
                  <c:v>10/30/2010 10:41</c:v>
                </c:pt>
                <c:pt idx="6114">
                  <c:v>10/30/2010 10:41</c:v>
                </c:pt>
                <c:pt idx="6115">
                  <c:v>10/30/2010 10:41</c:v>
                </c:pt>
                <c:pt idx="6116">
                  <c:v>10/30/2010 10:41</c:v>
                </c:pt>
                <c:pt idx="6117">
                  <c:v>10/30/2010 10:41</c:v>
                </c:pt>
                <c:pt idx="6118">
                  <c:v>10/30/2010 10:41</c:v>
                </c:pt>
                <c:pt idx="6119">
                  <c:v>10/30/2010 10:41</c:v>
                </c:pt>
                <c:pt idx="6120">
                  <c:v>10/30/2010 10:41</c:v>
                </c:pt>
                <c:pt idx="6121">
                  <c:v>10/30/2010 10:42</c:v>
                </c:pt>
                <c:pt idx="6122">
                  <c:v>10/30/2010 10:42</c:v>
                </c:pt>
                <c:pt idx="6123">
                  <c:v>10/30/2010 10:42</c:v>
                </c:pt>
                <c:pt idx="6124">
                  <c:v>10/30/2010 10:42</c:v>
                </c:pt>
                <c:pt idx="6125">
                  <c:v>10/30/2010 10:42</c:v>
                </c:pt>
                <c:pt idx="6126">
                  <c:v>10/30/2010 10:42</c:v>
                </c:pt>
                <c:pt idx="6127">
                  <c:v>10/30/2010 10:42</c:v>
                </c:pt>
                <c:pt idx="6128">
                  <c:v>10/30/2010 10:42</c:v>
                </c:pt>
                <c:pt idx="6129">
                  <c:v>10/30/2010 10:42</c:v>
                </c:pt>
                <c:pt idx="6130">
                  <c:v>10/30/2010 10:42</c:v>
                </c:pt>
                <c:pt idx="6131">
                  <c:v>10/30/2010 10:42</c:v>
                </c:pt>
                <c:pt idx="6132">
                  <c:v>10/30/2010 10:42</c:v>
                </c:pt>
                <c:pt idx="6133">
                  <c:v>10/30/2010 10:42</c:v>
                </c:pt>
                <c:pt idx="6134">
                  <c:v>10/30/2010 10:42</c:v>
                </c:pt>
                <c:pt idx="6135">
                  <c:v>10/30/2010 10:42</c:v>
                </c:pt>
                <c:pt idx="6136">
                  <c:v>10/30/2010 10:42</c:v>
                </c:pt>
                <c:pt idx="6137">
                  <c:v>10/30/2010 10:42</c:v>
                </c:pt>
                <c:pt idx="6138">
                  <c:v>10/30/2010 10:42</c:v>
                </c:pt>
                <c:pt idx="6139">
                  <c:v>10/30/2010 10:42</c:v>
                </c:pt>
                <c:pt idx="6140">
                  <c:v>10/30/2010 10:42</c:v>
                </c:pt>
                <c:pt idx="6141">
                  <c:v>10/30/2010 10:42</c:v>
                </c:pt>
                <c:pt idx="6142">
                  <c:v>10/30/2010 10:42</c:v>
                </c:pt>
                <c:pt idx="6143">
                  <c:v>10/30/2010 10:42</c:v>
                </c:pt>
                <c:pt idx="6144">
                  <c:v>10/30/2010 10:42</c:v>
                </c:pt>
                <c:pt idx="6145">
                  <c:v>10/30/2010 10:42</c:v>
                </c:pt>
                <c:pt idx="6146">
                  <c:v>10/30/2010 10:42</c:v>
                </c:pt>
                <c:pt idx="6147">
                  <c:v>10/30/2010 10:42</c:v>
                </c:pt>
                <c:pt idx="6148">
                  <c:v>10/30/2010 10:42</c:v>
                </c:pt>
                <c:pt idx="6149">
                  <c:v>10/30/2010 10:42</c:v>
                </c:pt>
                <c:pt idx="6150">
                  <c:v>10/30/2010 10:42</c:v>
                </c:pt>
                <c:pt idx="6151">
                  <c:v>10/30/2010 10:42</c:v>
                </c:pt>
                <c:pt idx="6152">
                  <c:v>10/30/2010 10:42</c:v>
                </c:pt>
                <c:pt idx="6153">
                  <c:v>10/30/2010 10:42</c:v>
                </c:pt>
                <c:pt idx="6154">
                  <c:v>10/30/2010 10:42</c:v>
                </c:pt>
                <c:pt idx="6155">
                  <c:v>10/30/2010 10:42</c:v>
                </c:pt>
                <c:pt idx="6156">
                  <c:v>10/30/2010 10:42</c:v>
                </c:pt>
                <c:pt idx="6157">
                  <c:v>10/30/2010 10:42</c:v>
                </c:pt>
                <c:pt idx="6158">
                  <c:v>10/30/2010 10:42</c:v>
                </c:pt>
                <c:pt idx="6159">
                  <c:v>10/30/2010 10:42</c:v>
                </c:pt>
                <c:pt idx="6160">
                  <c:v>10/30/2010 10:42</c:v>
                </c:pt>
                <c:pt idx="6161">
                  <c:v>10/30/2010 10:42</c:v>
                </c:pt>
                <c:pt idx="6162">
                  <c:v>10/30/2010 10:42</c:v>
                </c:pt>
                <c:pt idx="6163">
                  <c:v>10/30/2010 10:42</c:v>
                </c:pt>
                <c:pt idx="6164">
                  <c:v>10/30/2010 10:42</c:v>
                </c:pt>
                <c:pt idx="6165">
                  <c:v>10/30/2010 10:42</c:v>
                </c:pt>
                <c:pt idx="6166">
                  <c:v>10/30/2010 10:42</c:v>
                </c:pt>
                <c:pt idx="6167">
                  <c:v>10/30/2010 10:42</c:v>
                </c:pt>
                <c:pt idx="6168">
                  <c:v>10/30/2010 10:42</c:v>
                </c:pt>
                <c:pt idx="6169">
                  <c:v>10/30/2010 10:42</c:v>
                </c:pt>
                <c:pt idx="6170">
                  <c:v>10/30/2010 10:42</c:v>
                </c:pt>
                <c:pt idx="6171">
                  <c:v>10/30/2010 10:42</c:v>
                </c:pt>
                <c:pt idx="6172">
                  <c:v>10/30/2010 10:42</c:v>
                </c:pt>
                <c:pt idx="6173">
                  <c:v>10/30/2010 10:42</c:v>
                </c:pt>
                <c:pt idx="6174">
                  <c:v>10/30/2010 10:42</c:v>
                </c:pt>
                <c:pt idx="6175">
                  <c:v>10/30/2010 10:42</c:v>
                </c:pt>
                <c:pt idx="6176">
                  <c:v>10/30/2010 10:42</c:v>
                </c:pt>
                <c:pt idx="6177">
                  <c:v>10/30/2010 10:42</c:v>
                </c:pt>
                <c:pt idx="6178">
                  <c:v>10/30/2010 10:42</c:v>
                </c:pt>
                <c:pt idx="6179">
                  <c:v>10/30/2010 10:42</c:v>
                </c:pt>
                <c:pt idx="6180">
                  <c:v>10/30/2010 10:42</c:v>
                </c:pt>
                <c:pt idx="6181">
                  <c:v>10/30/2010 10:43</c:v>
                </c:pt>
                <c:pt idx="6182">
                  <c:v>10/30/2010 10:43</c:v>
                </c:pt>
                <c:pt idx="6183">
                  <c:v>10/30/2010 10:43</c:v>
                </c:pt>
                <c:pt idx="6184">
                  <c:v>10/30/2010 10:43</c:v>
                </c:pt>
                <c:pt idx="6185">
                  <c:v>10/30/2010 10:43</c:v>
                </c:pt>
                <c:pt idx="6186">
                  <c:v>10/30/2010 10:43</c:v>
                </c:pt>
                <c:pt idx="6187">
                  <c:v>10/30/2010 10:43</c:v>
                </c:pt>
                <c:pt idx="6188">
                  <c:v>10/30/2010 10:43</c:v>
                </c:pt>
                <c:pt idx="6189">
                  <c:v>10/30/2010 10:43</c:v>
                </c:pt>
                <c:pt idx="6190">
                  <c:v>10/30/2010 10:43</c:v>
                </c:pt>
                <c:pt idx="6191">
                  <c:v>10/30/2010 10:43</c:v>
                </c:pt>
                <c:pt idx="6192">
                  <c:v>10/30/2010 10:43</c:v>
                </c:pt>
                <c:pt idx="6193">
                  <c:v>10/30/2010 10:43</c:v>
                </c:pt>
                <c:pt idx="6194">
                  <c:v>10/30/2010 10:43</c:v>
                </c:pt>
                <c:pt idx="6195">
                  <c:v>10/30/2010 10:43</c:v>
                </c:pt>
                <c:pt idx="6196">
                  <c:v>10/30/2010 10:43</c:v>
                </c:pt>
                <c:pt idx="6197">
                  <c:v>10/30/2010 10:43</c:v>
                </c:pt>
                <c:pt idx="6198">
                  <c:v>10/30/2010 10:43</c:v>
                </c:pt>
                <c:pt idx="6199">
                  <c:v>10/30/2010 10:43</c:v>
                </c:pt>
                <c:pt idx="6200">
                  <c:v>10/30/2010 10:43</c:v>
                </c:pt>
                <c:pt idx="6201">
                  <c:v>10/30/2010 10:43</c:v>
                </c:pt>
                <c:pt idx="6202">
                  <c:v>10/30/2010 10:43</c:v>
                </c:pt>
                <c:pt idx="6203">
                  <c:v>10/30/2010 10:43</c:v>
                </c:pt>
                <c:pt idx="6204">
                  <c:v>10/30/2010 10:43</c:v>
                </c:pt>
                <c:pt idx="6205">
                  <c:v>10/30/2010 10:43</c:v>
                </c:pt>
                <c:pt idx="6206">
                  <c:v>10/30/2010 10:43</c:v>
                </c:pt>
                <c:pt idx="6207">
                  <c:v>10/30/2010 10:43</c:v>
                </c:pt>
                <c:pt idx="6208">
                  <c:v>10/30/2010 10:43</c:v>
                </c:pt>
                <c:pt idx="6209">
                  <c:v>10/30/2010 10:43</c:v>
                </c:pt>
                <c:pt idx="6210">
                  <c:v>10/30/2010 10:43</c:v>
                </c:pt>
                <c:pt idx="6211">
                  <c:v>10/30/2010 10:43</c:v>
                </c:pt>
                <c:pt idx="6212">
                  <c:v>10/30/2010 10:43</c:v>
                </c:pt>
                <c:pt idx="6213">
                  <c:v>10/30/2010 10:43</c:v>
                </c:pt>
                <c:pt idx="6214">
                  <c:v>10/30/2010 10:43</c:v>
                </c:pt>
                <c:pt idx="6215">
                  <c:v>10/30/2010 10:43</c:v>
                </c:pt>
                <c:pt idx="6216">
                  <c:v>10/30/2010 10:43</c:v>
                </c:pt>
                <c:pt idx="6217">
                  <c:v>10/30/2010 10:43</c:v>
                </c:pt>
                <c:pt idx="6218">
                  <c:v>10/30/2010 10:43</c:v>
                </c:pt>
                <c:pt idx="6219">
                  <c:v>10/30/2010 10:43</c:v>
                </c:pt>
                <c:pt idx="6220">
                  <c:v>10/30/2010 10:43</c:v>
                </c:pt>
                <c:pt idx="6221">
                  <c:v>10/30/2010 10:43</c:v>
                </c:pt>
                <c:pt idx="6222">
                  <c:v>10/30/2010 10:43</c:v>
                </c:pt>
                <c:pt idx="6223">
                  <c:v>10/30/2010 10:43</c:v>
                </c:pt>
                <c:pt idx="6224">
                  <c:v>10/30/2010 10:43</c:v>
                </c:pt>
                <c:pt idx="6225">
                  <c:v>10/30/2010 10:43</c:v>
                </c:pt>
                <c:pt idx="6226">
                  <c:v>10/30/2010 10:43</c:v>
                </c:pt>
                <c:pt idx="6227">
                  <c:v>10/30/2010 10:43</c:v>
                </c:pt>
                <c:pt idx="6228">
                  <c:v>10/30/2010 10:43</c:v>
                </c:pt>
                <c:pt idx="6229">
                  <c:v>10/30/2010 10:43</c:v>
                </c:pt>
                <c:pt idx="6230">
                  <c:v>10/30/2010 10:43</c:v>
                </c:pt>
                <c:pt idx="6231">
                  <c:v>10/30/2010 10:43</c:v>
                </c:pt>
                <c:pt idx="6232">
                  <c:v>10/30/2010 10:43</c:v>
                </c:pt>
                <c:pt idx="6233">
                  <c:v>10/30/2010 10:43</c:v>
                </c:pt>
                <c:pt idx="6234">
                  <c:v>10/30/2010 10:43</c:v>
                </c:pt>
                <c:pt idx="6235">
                  <c:v>10/30/2010 10:43</c:v>
                </c:pt>
                <c:pt idx="6236">
                  <c:v>10/30/2010 10:43</c:v>
                </c:pt>
                <c:pt idx="6237">
                  <c:v>10/30/2010 10:43</c:v>
                </c:pt>
                <c:pt idx="6238">
                  <c:v>10/30/2010 10:43</c:v>
                </c:pt>
                <c:pt idx="6239">
                  <c:v>10/30/2010 10:43</c:v>
                </c:pt>
                <c:pt idx="6240">
                  <c:v>10/30/2010 10:43</c:v>
                </c:pt>
                <c:pt idx="6241">
                  <c:v>10/30/2010 10:44</c:v>
                </c:pt>
                <c:pt idx="6242">
                  <c:v>10/30/2010 10:44</c:v>
                </c:pt>
                <c:pt idx="6243">
                  <c:v>10/30/2010 10:44</c:v>
                </c:pt>
                <c:pt idx="6244">
                  <c:v>10/30/2010 10:44</c:v>
                </c:pt>
                <c:pt idx="6245">
                  <c:v>10/30/2010 10:44</c:v>
                </c:pt>
                <c:pt idx="6246">
                  <c:v>10/30/2010 10:44</c:v>
                </c:pt>
                <c:pt idx="6247">
                  <c:v>10/30/2010 10:44</c:v>
                </c:pt>
                <c:pt idx="6248">
                  <c:v>10/30/2010 10:44</c:v>
                </c:pt>
                <c:pt idx="6249">
                  <c:v>10/30/2010 10:44</c:v>
                </c:pt>
                <c:pt idx="6250">
                  <c:v>10/30/2010 10:44</c:v>
                </c:pt>
                <c:pt idx="6251">
                  <c:v>10/30/2010 10:44</c:v>
                </c:pt>
                <c:pt idx="6252">
                  <c:v>10/30/2010 10:44</c:v>
                </c:pt>
                <c:pt idx="6253">
                  <c:v>10/30/2010 10:44</c:v>
                </c:pt>
                <c:pt idx="6254">
                  <c:v>10/30/2010 10:44</c:v>
                </c:pt>
                <c:pt idx="6255">
                  <c:v>10/30/2010 10:44</c:v>
                </c:pt>
                <c:pt idx="6256">
                  <c:v>10/30/2010 10:44</c:v>
                </c:pt>
                <c:pt idx="6257">
                  <c:v>10/30/2010 10:44</c:v>
                </c:pt>
                <c:pt idx="6258">
                  <c:v>10/30/2010 10:44</c:v>
                </c:pt>
                <c:pt idx="6259">
                  <c:v>10/30/2010 10:44</c:v>
                </c:pt>
                <c:pt idx="6260">
                  <c:v>10/30/2010 10:44</c:v>
                </c:pt>
                <c:pt idx="6261">
                  <c:v>10/30/2010 10:44</c:v>
                </c:pt>
                <c:pt idx="6262">
                  <c:v>10/30/2010 10:44</c:v>
                </c:pt>
                <c:pt idx="6263">
                  <c:v>10/30/2010 10:44</c:v>
                </c:pt>
                <c:pt idx="6264">
                  <c:v>10/30/2010 10:44</c:v>
                </c:pt>
                <c:pt idx="6265">
                  <c:v>10/30/2010 10:44</c:v>
                </c:pt>
                <c:pt idx="6266">
                  <c:v>10/30/2010 10:44</c:v>
                </c:pt>
                <c:pt idx="6267">
                  <c:v>10/30/2010 10:44</c:v>
                </c:pt>
                <c:pt idx="6268">
                  <c:v>10/30/2010 10:44</c:v>
                </c:pt>
                <c:pt idx="6269">
                  <c:v>10/30/2010 10:44</c:v>
                </c:pt>
                <c:pt idx="6270">
                  <c:v>10/30/2010 10:44</c:v>
                </c:pt>
                <c:pt idx="6271">
                  <c:v>10/30/2010 10:44</c:v>
                </c:pt>
                <c:pt idx="6272">
                  <c:v>10/30/2010 10:44</c:v>
                </c:pt>
                <c:pt idx="6273">
                  <c:v>10/30/2010 10:44</c:v>
                </c:pt>
                <c:pt idx="6274">
                  <c:v>10/30/2010 10:44</c:v>
                </c:pt>
                <c:pt idx="6275">
                  <c:v>10/30/2010 10:44</c:v>
                </c:pt>
                <c:pt idx="6276">
                  <c:v>10/30/2010 10:44</c:v>
                </c:pt>
                <c:pt idx="6277">
                  <c:v>10/30/2010 10:44</c:v>
                </c:pt>
                <c:pt idx="6278">
                  <c:v>10/30/2010 10:44</c:v>
                </c:pt>
                <c:pt idx="6279">
                  <c:v>10/30/2010 10:44</c:v>
                </c:pt>
                <c:pt idx="6280">
                  <c:v>10/30/2010 10:44</c:v>
                </c:pt>
                <c:pt idx="6281">
                  <c:v>10/30/2010 10:44</c:v>
                </c:pt>
                <c:pt idx="6282">
                  <c:v>10/30/2010 10:44</c:v>
                </c:pt>
                <c:pt idx="6283">
                  <c:v>10/30/2010 10:44</c:v>
                </c:pt>
                <c:pt idx="6284">
                  <c:v>10/30/2010 10:44</c:v>
                </c:pt>
                <c:pt idx="6285">
                  <c:v>10/30/2010 10:44</c:v>
                </c:pt>
                <c:pt idx="6286">
                  <c:v>10/30/2010 10:44</c:v>
                </c:pt>
                <c:pt idx="6287">
                  <c:v>10/30/2010 10:44</c:v>
                </c:pt>
                <c:pt idx="6288">
                  <c:v>10/30/2010 10:44</c:v>
                </c:pt>
                <c:pt idx="6289">
                  <c:v>10/30/2010 10:44</c:v>
                </c:pt>
                <c:pt idx="6290">
                  <c:v>10/30/2010 10:44</c:v>
                </c:pt>
                <c:pt idx="6291">
                  <c:v>10/30/2010 10:44</c:v>
                </c:pt>
                <c:pt idx="6292">
                  <c:v>10/30/2010 10:44</c:v>
                </c:pt>
                <c:pt idx="6293">
                  <c:v>10/30/2010 10:44</c:v>
                </c:pt>
                <c:pt idx="6294">
                  <c:v>10/30/2010 10:44</c:v>
                </c:pt>
                <c:pt idx="6295">
                  <c:v>10/30/2010 10:44</c:v>
                </c:pt>
                <c:pt idx="6296">
                  <c:v>10/30/2010 10:44</c:v>
                </c:pt>
                <c:pt idx="6297">
                  <c:v>10/30/2010 10:44</c:v>
                </c:pt>
                <c:pt idx="6298">
                  <c:v>10/30/2010 10:44</c:v>
                </c:pt>
                <c:pt idx="6299">
                  <c:v>10/30/2010 10:44</c:v>
                </c:pt>
                <c:pt idx="6300">
                  <c:v>10/30/2010 10:44</c:v>
                </c:pt>
                <c:pt idx="6301">
                  <c:v>10/30/2010 10:45</c:v>
                </c:pt>
                <c:pt idx="6302">
                  <c:v>10/30/2010 10:45</c:v>
                </c:pt>
                <c:pt idx="6303">
                  <c:v>10/30/2010 10:45</c:v>
                </c:pt>
                <c:pt idx="6304">
                  <c:v>10/30/2010 10:45</c:v>
                </c:pt>
                <c:pt idx="6305">
                  <c:v>10/30/2010 10:45</c:v>
                </c:pt>
                <c:pt idx="6306">
                  <c:v>10/30/2010 10:45</c:v>
                </c:pt>
                <c:pt idx="6307">
                  <c:v>10/30/2010 10:45</c:v>
                </c:pt>
                <c:pt idx="6308">
                  <c:v>10/30/2010 10:45</c:v>
                </c:pt>
                <c:pt idx="6309">
                  <c:v>10/30/2010 10:45</c:v>
                </c:pt>
                <c:pt idx="6310">
                  <c:v>10/30/2010 10:45</c:v>
                </c:pt>
                <c:pt idx="6311">
                  <c:v>10/30/2010 10:45</c:v>
                </c:pt>
                <c:pt idx="6312">
                  <c:v>10/30/2010 10:45</c:v>
                </c:pt>
                <c:pt idx="6313">
                  <c:v>10/30/2010 10:45</c:v>
                </c:pt>
                <c:pt idx="6314">
                  <c:v>10/30/2010 10:45</c:v>
                </c:pt>
                <c:pt idx="6315">
                  <c:v>10/30/2010 10:45</c:v>
                </c:pt>
                <c:pt idx="6316">
                  <c:v>10/30/2010 10:45</c:v>
                </c:pt>
                <c:pt idx="6317">
                  <c:v>10/30/2010 10:45</c:v>
                </c:pt>
                <c:pt idx="6318">
                  <c:v>10/30/2010 10:45</c:v>
                </c:pt>
                <c:pt idx="6319">
                  <c:v>10/30/2010 10:45</c:v>
                </c:pt>
                <c:pt idx="6320">
                  <c:v>10/30/2010 10:45</c:v>
                </c:pt>
                <c:pt idx="6321">
                  <c:v>10/30/2010 10:45</c:v>
                </c:pt>
                <c:pt idx="6322">
                  <c:v>10/30/2010 10:45</c:v>
                </c:pt>
                <c:pt idx="6323">
                  <c:v>10/30/2010 10:45</c:v>
                </c:pt>
                <c:pt idx="6324">
                  <c:v>10/30/2010 10:45</c:v>
                </c:pt>
                <c:pt idx="6325">
                  <c:v>10/30/2010 10:45</c:v>
                </c:pt>
                <c:pt idx="6326">
                  <c:v>10/30/2010 10:45</c:v>
                </c:pt>
                <c:pt idx="6327">
                  <c:v>10/30/2010 10:45</c:v>
                </c:pt>
                <c:pt idx="6328">
                  <c:v>10/30/2010 10:45</c:v>
                </c:pt>
                <c:pt idx="6329">
                  <c:v>10/30/2010 10:45</c:v>
                </c:pt>
                <c:pt idx="6330">
                  <c:v>10/30/2010 10:45</c:v>
                </c:pt>
                <c:pt idx="6331">
                  <c:v>10/30/2010 10:45</c:v>
                </c:pt>
                <c:pt idx="6332">
                  <c:v>10/30/2010 10:45</c:v>
                </c:pt>
                <c:pt idx="6333">
                  <c:v>10/30/2010 10:45</c:v>
                </c:pt>
                <c:pt idx="6334">
                  <c:v>10/30/2010 10:45</c:v>
                </c:pt>
                <c:pt idx="6335">
                  <c:v>10/30/2010 10:45</c:v>
                </c:pt>
                <c:pt idx="6336">
                  <c:v>10/30/2010 10:45</c:v>
                </c:pt>
                <c:pt idx="6337">
                  <c:v>10/30/2010 10:45</c:v>
                </c:pt>
                <c:pt idx="6338">
                  <c:v>10/30/2010 10:45</c:v>
                </c:pt>
                <c:pt idx="6339">
                  <c:v>10/30/2010 10:45</c:v>
                </c:pt>
                <c:pt idx="6340">
                  <c:v>10/30/2010 10:45</c:v>
                </c:pt>
                <c:pt idx="6341">
                  <c:v>10/30/2010 10:45</c:v>
                </c:pt>
                <c:pt idx="6342">
                  <c:v>10/30/2010 10:45</c:v>
                </c:pt>
                <c:pt idx="6343">
                  <c:v>10/30/2010 10:45</c:v>
                </c:pt>
                <c:pt idx="6344">
                  <c:v>10/30/2010 10:45</c:v>
                </c:pt>
                <c:pt idx="6345">
                  <c:v>10/30/2010 10:45</c:v>
                </c:pt>
                <c:pt idx="6346">
                  <c:v>10/30/2010 10:45</c:v>
                </c:pt>
                <c:pt idx="6347">
                  <c:v>10/30/2010 10:45</c:v>
                </c:pt>
                <c:pt idx="6348">
                  <c:v>10/30/2010 10:45</c:v>
                </c:pt>
                <c:pt idx="6349">
                  <c:v>10/30/2010 10:45</c:v>
                </c:pt>
                <c:pt idx="6350">
                  <c:v>10/30/2010 10:45</c:v>
                </c:pt>
                <c:pt idx="6351">
                  <c:v>10/30/2010 10:45</c:v>
                </c:pt>
                <c:pt idx="6352">
                  <c:v>10/30/2010 10:45</c:v>
                </c:pt>
                <c:pt idx="6353">
                  <c:v>10/30/2010 10:45</c:v>
                </c:pt>
                <c:pt idx="6354">
                  <c:v>10/30/2010 10:45</c:v>
                </c:pt>
                <c:pt idx="6355">
                  <c:v>10/30/2010 10:45</c:v>
                </c:pt>
                <c:pt idx="6356">
                  <c:v>10/30/2010 10:45</c:v>
                </c:pt>
                <c:pt idx="6357">
                  <c:v>10/30/2010 10:45</c:v>
                </c:pt>
                <c:pt idx="6358">
                  <c:v>10/30/2010 10:45</c:v>
                </c:pt>
                <c:pt idx="6359">
                  <c:v>10/30/2010 10:45</c:v>
                </c:pt>
                <c:pt idx="6360">
                  <c:v>10/30/2010 10:45</c:v>
                </c:pt>
                <c:pt idx="6361">
                  <c:v>10/30/2010 10:46</c:v>
                </c:pt>
                <c:pt idx="6362">
                  <c:v>10/30/2010 10:46</c:v>
                </c:pt>
                <c:pt idx="6363">
                  <c:v>10/30/2010 10:46</c:v>
                </c:pt>
                <c:pt idx="6364">
                  <c:v>10/30/2010 10:46</c:v>
                </c:pt>
                <c:pt idx="6365">
                  <c:v>10/30/2010 10:46</c:v>
                </c:pt>
                <c:pt idx="6366">
                  <c:v>10/30/2010 10:46</c:v>
                </c:pt>
                <c:pt idx="6367">
                  <c:v>10/30/2010 10:46</c:v>
                </c:pt>
                <c:pt idx="6368">
                  <c:v>10/30/2010 10:46</c:v>
                </c:pt>
                <c:pt idx="6369">
                  <c:v>10/30/2010 10:46</c:v>
                </c:pt>
                <c:pt idx="6370">
                  <c:v>10/30/2010 10:46</c:v>
                </c:pt>
                <c:pt idx="6371">
                  <c:v>10/30/2010 10:46</c:v>
                </c:pt>
                <c:pt idx="6372">
                  <c:v>10/30/2010 10:46</c:v>
                </c:pt>
                <c:pt idx="6373">
                  <c:v>10/30/2010 10:46</c:v>
                </c:pt>
                <c:pt idx="6374">
                  <c:v>10/30/2010 10:46</c:v>
                </c:pt>
                <c:pt idx="6375">
                  <c:v>10/30/2010 10:46</c:v>
                </c:pt>
                <c:pt idx="6376">
                  <c:v>10/30/2010 10:46</c:v>
                </c:pt>
                <c:pt idx="6377">
                  <c:v>10/30/2010 10:46</c:v>
                </c:pt>
                <c:pt idx="6378">
                  <c:v>10/30/2010 10:46</c:v>
                </c:pt>
                <c:pt idx="6379">
                  <c:v>10/30/2010 10:46</c:v>
                </c:pt>
                <c:pt idx="6380">
                  <c:v>10/30/2010 10:46</c:v>
                </c:pt>
                <c:pt idx="6381">
                  <c:v>10/30/2010 10:46</c:v>
                </c:pt>
                <c:pt idx="6382">
                  <c:v>10/30/2010 10:46</c:v>
                </c:pt>
                <c:pt idx="6383">
                  <c:v>10/30/2010 10:46</c:v>
                </c:pt>
                <c:pt idx="6384">
                  <c:v>10/30/2010 10:46</c:v>
                </c:pt>
                <c:pt idx="6385">
                  <c:v>10/30/2010 10:46</c:v>
                </c:pt>
                <c:pt idx="6386">
                  <c:v>10/30/2010 10:46</c:v>
                </c:pt>
                <c:pt idx="6387">
                  <c:v>10/30/2010 10:46</c:v>
                </c:pt>
                <c:pt idx="6388">
                  <c:v>10/30/2010 10:46</c:v>
                </c:pt>
                <c:pt idx="6389">
                  <c:v>10/30/2010 10:46</c:v>
                </c:pt>
                <c:pt idx="6390">
                  <c:v>10/30/2010 10:46</c:v>
                </c:pt>
                <c:pt idx="6391">
                  <c:v>10/30/2010 10:46</c:v>
                </c:pt>
                <c:pt idx="6392">
                  <c:v>10/30/2010 10:46</c:v>
                </c:pt>
                <c:pt idx="6393">
                  <c:v>10/30/2010 10:46</c:v>
                </c:pt>
                <c:pt idx="6394">
                  <c:v>10/30/2010 10:46</c:v>
                </c:pt>
                <c:pt idx="6395">
                  <c:v>10/30/2010 10:46</c:v>
                </c:pt>
                <c:pt idx="6396">
                  <c:v>10/30/2010 10:46</c:v>
                </c:pt>
                <c:pt idx="6397">
                  <c:v>10/30/2010 10:46</c:v>
                </c:pt>
                <c:pt idx="6398">
                  <c:v>10/30/2010 10:46</c:v>
                </c:pt>
                <c:pt idx="6399">
                  <c:v>10/30/2010 10:46</c:v>
                </c:pt>
                <c:pt idx="6400">
                  <c:v>10/30/2010 10:46</c:v>
                </c:pt>
                <c:pt idx="6401">
                  <c:v>10/30/2010 10:46</c:v>
                </c:pt>
                <c:pt idx="6402">
                  <c:v>10/30/2010 10:46</c:v>
                </c:pt>
                <c:pt idx="6403">
                  <c:v>10/30/2010 10:46</c:v>
                </c:pt>
                <c:pt idx="6404">
                  <c:v>10/30/2010 10:46</c:v>
                </c:pt>
                <c:pt idx="6405">
                  <c:v>10/30/2010 10:46</c:v>
                </c:pt>
                <c:pt idx="6406">
                  <c:v>10/30/2010 10:46</c:v>
                </c:pt>
                <c:pt idx="6407">
                  <c:v>10/30/2010 10:46</c:v>
                </c:pt>
                <c:pt idx="6408">
                  <c:v>10/30/2010 10:46</c:v>
                </c:pt>
                <c:pt idx="6409">
                  <c:v>10/30/2010 10:46</c:v>
                </c:pt>
                <c:pt idx="6410">
                  <c:v>10/30/2010 10:46</c:v>
                </c:pt>
                <c:pt idx="6411">
                  <c:v>10/30/2010 10:46</c:v>
                </c:pt>
                <c:pt idx="6412">
                  <c:v>10/30/2010 10:46</c:v>
                </c:pt>
                <c:pt idx="6413">
                  <c:v>10/30/2010 10:46</c:v>
                </c:pt>
                <c:pt idx="6414">
                  <c:v>10/30/2010 10:46</c:v>
                </c:pt>
                <c:pt idx="6415">
                  <c:v>10/30/2010 10:46</c:v>
                </c:pt>
                <c:pt idx="6416">
                  <c:v>10/30/2010 10:46</c:v>
                </c:pt>
                <c:pt idx="6417">
                  <c:v>10/30/2010 10:46</c:v>
                </c:pt>
                <c:pt idx="6418">
                  <c:v>10/30/2010 10:46</c:v>
                </c:pt>
                <c:pt idx="6419">
                  <c:v>10/30/2010 10:46</c:v>
                </c:pt>
                <c:pt idx="6420">
                  <c:v>10/30/2010 10:46</c:v>
                </c:pt>
                <c:pt idx="6421">
                  <c:v>10/30/2010 10:47</c:v>
                </c:pt>
                <c:pt idx="6422">
                  <c:v>10/30/2010 10:47</c:v>
                </c:pt>
                <c:pt idx="6423">
                  <c:v>10/30/2010 10:47</c:v>
                </c:pt>
                <c:pt idx="6424">
                  <c:v>10/30/2010 10:47</c:v>
                </c:pt>
                <c:pt idx="6425">
                  <c:v>10/30/2010 10:47</c:v>
                </c:pt>
                <c:pt idx="6426">
                  <c:v>10/30/2010 10:47</c:v>
                </c:pt>
                <c:pt idx="6427">
                  <c:v>10/30/2010 10:47</c:v>
                </c:pt>
                <c:pt idx="6428">
                  <c:v>10/30/2010 10:47</c:v>
                </c:pt>
                <c:pt idx="6429">
                  <c:v>10/30/2010 10:47</c:v>
                </c:pt>
                <c:pt idx="6430">
                  <c:v>10/30/2010 10:47</c:v>
                </c:pt>
                <c:pt idx="6431">
                  <c:v>10/30/2010 10:47</c:v>
                </c:pt>
                <c:pt idx="6432">
                  <c:v>10/30/2010 10:47</c:v>
                </c:pt>
                <c:pt idx="6433">
                  <c:v>10/30/2010 10:47</c:v>
                </c:pt>
                <c:pt idx="6434">
                  <c:v>10/30/2010 10:47</c:v>
                </c:pt>
                <c:pt idx="6435">
                  <c:v>10/30/2010 10:47</c:v>
                </c:pt>
                <c:pt idx="6436">
                  <c:v>10/30/2010 10:47</c:v>
                </c:pt>
                <c:pt idx="6437">
                  <c:v>10/30/2010 10:47</c:v>
                </c:pt>
                <c:pt idx="6438">
                  <c:v>10/30/2010 10:47</c:v>
                </c:pt>
                <c:pt idx="6439">
                  <c:v>10/30/2010 10:47</c:v>
                </c:pt>
                <c:pt idx="6440">
                  <c:v>10/30/2010 10:47</c:v>
                </c:pt>
                <c:pt idx="6441">
                  <c:v>10/30/2010 10:47</c:v>
                </c:pt>
                <c:pt idx="6442">
                  <c:v>10/30/2010 10:47</c:v>
                </c:pt>
                <c:pt idx="6443">
                  <c:v>10/30/2010 10:47</c:v>
                </c:pt>
                <c:pt idx="6444">
                  <c:v>10/30/2010 10:47</c:v>
                </c:pt>
                <c:pt idx="6445">
                  <c:v>10/30/2010 10:47</c:v>
                </c:pt>
                <c:pt idx="6446">
                  <c:v>10/30/2010 10:47</c:v>
                </c:pt>
                <c:pt idx="6447">
                  <c:v>10/30/2010 10:47</c:v>
                </c:pt>
                <c:pt idx="6448">
                  <c:v>10/30/2010 10:47</c:v>
                </c:pt>
                <c:pt idx="6449">
                  <c:v>10/30/2010 10:47</c:v>
                </c:pt>
                <c:pt idx="6450">
                  <c:v>10/30/2010 10:47</c:v>
                </c:pt>
                <c:pt idx="6451">
                  <c:v>10/30/2010 10:47</c:v>
                </c:pt>
                <c:pt idx="6452">
                  <c:v>10/30/2010 10:47</c:v>
                </c:pt>
                <c:pt idx="6453">
                  <c:v>10/30/2010 10:47</c:v>
                </c:pt>
                <c:pt idx="6454">
                  <c:v>10/30/2010 10:47</c:v>
                </c:pt>
                <c:pt idx="6455">
                  <c:v>10/30/2010 10:47</c:v>
                </c:pt>
                <c:pt idx="6456">
                  <c:v>10/30/2010 10:47</c:v>
                </c:pt>
                <c:pt idx="6457">
                  <c:v>10/30/2010 10:47</c:v>
                </c:pt>
                <c:pt idx="6458">
                  <c:v>10/30/2010 10:47</c:v>
                </c:pt>
                <c:pt idx="6459">
                  <c:v>10/30/2010 10:47</c:v>
                </c:pt>
                <c:pt idx="6460">
                  <c:v>10/30/2010 10:47</c:v>
                </c:pt>
                <c:pt idx="6461">
                  <c:v>10/30/2010 10:47</c:v>
                </c:pt>
                <c:pt idx="6462">
                  <c:v>10/30/2010 10:47</c:v>
                </c:pt>
                <c:pt idx="6463">
                  <c:v>10/30/2010 10:47</c:v>
                </c:pt>
                <c:pt idx="6464">
                  <c:v>10/30/2010 10:47</c:v>
                </c:pt>
                <c:pt idx="6465">
                  <c:v>10/30/2010 10:47</c:v>
                </c:pt>
                <c:pt idx="6466">
                  <c:v>10/30/2010 10:47</c:v>
                </c:pt>
                <c:pt idx="6467">
                  <c:v>10/30/2010 10:47</c:v>
                </c:pt>
                <c:pt idx="6468">
                  <c:v>10/30/2010 10:47</c:v>
                </c:pt>
                <c:pt idx="6469">
                  <c:v>10/30/2010 10:47</c:v>
                </c:pt>
                <c:pt idx="6470">
                  <c:v>10/30/2010 10:47</c:v>
                </c:pt>
                <c:pt idx="6471">
                  <c:v>10/30/2010 10:47</c:v>
                </c:pt>
                <c:pt idx="6472">
                  <c:v>10/30/2010 10:47</c:v>
                </c:pt>
                <c:pt idx="6473">
                  <c:v>10/30/2010 10:47</c:v>
                </c:pt>
                <c:pt idx="6474">
                  <c:v>10/30/2010 10:47</c:v>
                </c:pt>
                <c:pt idx="6475">
                  <c:v>10/30/2010 10:47</c:v>
                </c:pt>
                <c:pt idx="6476">
                  <c:v>10/30/2010 10:47</c:v>
                </c:pt>
                <c:pt idx="6477">
                  <c:v>10/30/2010 10:47</c:v>
                </c:pt>
                <c:pt idx="6478">
                  <c:v>10/30/2010 10:47</c:v>
                </c:pt>
                <c:pt idx="6479">
                  <c:v>10/30/2010 10:47</c:v>
                </c:pt>
                <c:pt idx="6480">
                  <c:v>10/30/2010 10:47</c:v>
                </c:pt>
                <c:pt idx="6481">
                  <c:v>10/30/2010 10:48</c:v>
                </c:pt>
                <c:pt idx="6482">
                  <c:v>10/30/2010 10:48</c:v>
                </c:pt>
                <c:pt idx="6483">
                  <c:v>10/30/2010 10:48</c:v>
                </c:pt>
                <c:pt idx="6484">
                  <c:v>10/30/2010 10:48</c:v>
                </c:pt>
                <c:pt idx="6485">
                  <c:v>10/30/2010 10:48</c:v>
                </c:pt>
                <c:pt idx="6486">
                  <c:v>10/30/2010 10:48</c:v>
                </c:pt>
                <c:pt idx="6487">
                  <c:v>10/30/2010 10:48</c:v>
                </c:pt>
                <c:pt idx="6488">
                  <c:v>10/30/2010 10:48</c:v>
                </c:pt>
                <c:pt idx="6489">
                  <c:v>10/30/2010 10:48</c:v>
                </c:pt>
                <c:pt idx="6490">
                  <c:v>10/30/2010 10:48</c:v>
                </c:pt>
                <c:pt idx="6491">
                  <c:v>10/30/2010 10:48</c:v>
                </c:pt>
                <c:pt idx="6492">
                  <c:v>10/30/2010 10:48</c:v>
                </c:pt>
                <c:pt idx="6493">
                  <c:v>10/30/2010 10:48</c:v>
                </c:pt>
                <c:pt idx="6494">
                  <c:v>10/30/2010 10:48</c:v>
                </c:pt>
                <c:pt idx="6495">
                  <c:v>10/30/2010 10:48</c:v>
                </c:pt>
                <c:pt idx="6496">
                  <c:v>10/30/2010 10:48</c:v>
                </c:pt>
                <c:pt idx="6497">
                  <c:v>10/30/2010 10:48</c:v>
                </c:pt>
                <c:pt idx="6498">
                  <c:v>10/30/2010 10:48</c:v>
                </c:pt>
                <c:pt idx="6499">
                  <c:v>10/30/2010 10:48</c:v>
                </c:pt>
                <c:pt idx="6500">
                  <c:v>10/30/2010 10:48</c:v>
                </c:pt>
                <c:pt idx="6501">
                  <c:v>10/30/2010 10:48</c:v>
                </c:pt>
                <c:pt idx="6502">
                  <c:v>10/30/2010 10:48</c:v>
                </c:pt>
                <c:pt idx="6503">
                  <c:v>10/30/2010 10:48</c:v>
                </c:pt>
                <c:pt idx="6504">
                  <c:v>10/30/2010 10:48</c:v>
                </c:pt>
                <c:pt idx="6505">
                  <c:v>10/30/2010 10:48</c:v>
                </c:pt>
                <c:pt idx="6506">
                  <c:v>10/30/2010 10:48</c:v>
                </c:pt>
                <c:pt idx="6507">
                  <c:v>10/30/2010 10:48</c:v>
                </c:pt>
                <c:pt idx="6508">
                  <c:v>10/30/2010 10:48</c:v>
                </c:pt>
                <c:pt idx="6509">
                  <c:v>10/30/2010 10:48</c:v>
                </c:pt>
                <c:pt idx="6510">
                  <c:v>10/30/2010 10:48</c:v>
                </c:pt>
                <c:pt idx="6511">
                  <c:v>10/30/2010 10:48</c:v>
                </c:pt>
                <c:pt idx="6512">
                  <c:v>10/30/2010 10:48</c:v>
                </c:pt>
                <c:pt idx="6513">
                  <c:v>10/30/2010 10:48</c:v>
                </c:pt>
                <c:pt idx="6514">
                  <c:v>10/30/2010 10:48</c:v>
                </c:pt>
                <c:pt idx="6515">
                  <c:v>10/30/2010 10:48</c:v>
                </c:pt>
                <c:pt idx="6516">
                  <c:v>10/30/2010 10:48</c:v>
                </c:pt>
                <c:pt idx="6517">
                  <c:v>10/30/2010 10:48</c:v>
                </c:pt>
                <c:pt idx="6518">
                  <c:v>10/30/2010 10:48</c:v>
                </c:pt>
                <c:pt idx="6519">
                  <c:v>10/30/2010 10:48</c:v>
                </c:pt>
                <c:pt idx="6520">
                  <c:v>10/30/2010 10:48</c:v>
                </c:pt>
                <c:pt idx="6521">
                  <c:v>10/30/2010 10:48</c:v>
                </c:pt>
                <c:pt idx="6522">
                  <c:v>10/30/2010 10:48</c:v>
                </c:pt>
                <c:pt idx="6523">
                  <c:v>10/30/2010 10:48</c:v>
                </c:pt>
                <c:pt idx="6524">
                  <c:v>10/30/2010 10:48</c:v>
                </c:pt>
                <c:pt idx="6525">
                  <c:v>10/30/2010 10:48</c:v>
                </c:pt>
                <c:pt idx="6526">
                  <c:v>10/30/2010 10:48</c:v>
                </c:pt>
                <c:pt idx="6527">
                  <c:v>10/30/2010 10:48</c:v>
                </c:pt>
                <c:pt idx="6528">
                  <c:v>10/30/2010 10:48</c:v>
                </c:pt>
                <c:pt idx="6529">
                  <c:v>10/30/2010 10:48</c:v>
                </c:pt>
                <c:pt idx="6530">
                  <c:v>10/30/2010 10:48</c:v>
                </c:pt>
                <c:pt idx="6531">
                  <c:v>10/30/2010 10:48</c:v>
                </c:pt>
                <c:pt idx="6532">
                  <c:v>10/30/2010 10:48</c:v>
                </c:pt>
                <c:pt idx="6533">
                  <c:v>10/30/2010 10:48</c:v>
                </c:pt>
                <c:pt idx="6534">
                  <c:v>10/30/2010 10:48</c:v>
                </c:pt>
                <c:pt idx="6535">
                  <c:v>10/30/2010 10:48</c:v>
                </c:pt>
                <c:pt idx="6536">
                  <c:v>10/30/2010 10:48</c:v>
                </c:pt>
                <c:pt idx="6537">
                  <c:v>10/30/2010 10:48</c:v>
                </c:pt>
                <c:pt idx="6538">
                  <c:v>10/30/2010 10:48</c:v>
                </c:pt>
                <c:pt idx="6539">
                  <c:v>10/30/2010 10:48</c:v>
                </c:pt>
                <c:pt idx="6540">
                  <c:v>10/30/2010 10:48</c:v>
                </c:pt>
                <c:pt idx="6541">
                  <c:v>10/30/2010 10:49</c:v>
                </c:pt>
                <c:pt idx="6542">
                  <c:v>10/30/2010 10:49</c:v>
                </c:pt>
                <c:pt idx="6543">
                  <c:v>10/30/2010 10:49</c:v>
                </c:pt>
                <c:pt idx="6544">
                  <c:v>10/30/2010 10:49</c:v>
                </c:pt>
                <c:pt idx="6545">
                  <c:v>10/30/2010 10:49</c:v>
                </c:pt>
                <c:pt idx="6546">
                  <c:v>10/30/2010 10:49</c:v>
                </c:pt>
                <c:pt idx="6547">
                  <c:v>10/30/2010 10:49</c:v>
                </c:pt>
                <c:pt idx="6548">
                  <c:v>10/30/2010 10:49</c:v>
                </c:pt>
                <c:pt idx="6549">
                  <c:v>10/30/2010 10:49</c:v>
                </c:pt>
                <c:pt idx="6550">
                  <c:v>10/30/2010 10:49</c:v>
                </c:pt>
                <c:pt idx="6551">
                  <c:v>10/30/2010 10:49</c:v>
                </c:pt>
                <c:pt idx="6552">
                  <c:v>10/30/2010 10:49</c:v>
                </c:pt>
                <c:pt idx="6553">
                  <c:v>10/30/2010 10:49</c:v>
                </c:pt>
                <c:pt idx="6554">
                  <c:v>10/30/2010 10:49</c:v>
                </c:pt>
                <c:pt idx="6555">
                  <c:v>10/30/2010 10:49</c:v>
                </c:pt>
                <c:pt idx="6556">
                  <c:v>10/30/2010 10:49</c:v>
                </c:pt>
                <c:pt idx="6557">
                  <c:v>10/30/2010 10:49</c:v>
                </c:pt>
                <c:pt idx="6558">
                  <c:v>10/30/2010 10:49</c:v>
                </c:pt>
                <c:pt idx="6559">
                  <c:v>10/30/2010 10:49</c:v>
                </c:pt>
                <c:pt idx="6560">
                  <c:v>10/30/2010 10:49</c:v>
                </c:pt>
                <c:pt idx="6561">
                  <c:v>10/30/2010 10:49</c:v>
                </c:pt>
                <c:pt idx="6562">
                  <c:v>10/30/2010 10:49</c:v>
                </c:pt>
                <c:pt idx="6563">
                  <c:v>10/30/2010 10:49</c:v>
                </c:pt>
                <c:pt idx="6564">
                  <c:v>10/30/2010 10:49</c:v>
                </c:pt>
                <c:pt idx="6565">
                  <c:v>10/30/2010 10:49</c:v>
                </c:pt>
                <c:pt idx="6566">
                  <c:v>10/30/2010 10:49</c:v>
                </c:pt>
                <c:pt idx="6567">
                  <c:v>10/30/2010 10:49</c:v>
                </c:pt>
                <c:pt idx="6568">
                  <c:v>10/30/2010 10:49</c:v>
                </c:pt>
                <c:pt idx="6569">
                  <c:v>10/30/2010 10:49</c:v>
                </c:pt>
                <c:pt idx="6570">
                  <c:v>10/30/2010 10:49</c:v>
                </c:pt>
                <c:pt idx="6571">
                  <c:v>10/30/2010 10:49</c:v>
                </c:pt>
                <c:pt idx="6572">
                  <c:v>10/30/2010 10:49</c:v>
                </c:pt>
                <c:pt idx="6573">
                  <c:v>10/30/2010 10:49</c:v>
                </c:pt>
                <c:pt idx="6574">
                  <c:v>10/30/2010 10:49</c:v>
                </c:pt>
                <c:pt idx="6575">
                  <c:v>10/30/2010 10:49</c:v>
                </c:pt>
                <c:pt idx="6576">
                  <c:v>10/30/2010 10:49</c:v>
                </c:pt>
                <c:pt idx="6577">
                  <c:v>10/30/2010 10:49</c:v>
                </c:pt>
                <c:pt idx="6578">
                  <c:v>10/30/2010 10:49</c:v>
                </c:pt>
                <c:pt idx="6579">
                  <c:v>10/30/2010 10:49</c:v>
                </c:pt>
                <c:pt idx="6580">
                  <c:v>10/30/2010 10:49</c:v>
                </c:pt>
                <c:pt idx="6581">
                  <c:v>10/30/2010 10:49</c:v>
                </c:pt>
                <c:pt idx="6582">
                  <c:v>10/30/2010 10:49</c:v>
                </c:pt>
                <c:pt idx="6583">
                  <c:v>10/30/2010 10:49</c:v>
                </c:pt>
                <c:pt idx="6584">
                  <c:v>10/30/2010 10:49</c:v>
                </c:pt>
                <c:pt idx="6585">
                  <c:v>10/30/2010 10:49</c:v>
                </c:pt>
                <c:pt idx="6586">
                  <c:v>10/30/2010 10:49</c:v>
                </c:pt>
                <c:pt idx="6587">
                  <c:v>10/30/2010 10:49</c:v>
                </c:pt>
                <c:pt idx="6588">
                  <c:v>10/30/2010 10:49</c:v>
                </c:pt>
                <c:pt idx="6589">
                  <c:v>10/30/2010 10:49</c:v>
                </c:pt>
                <c:pt idx="6590">
                  <c:v>10/30/2010 10:49</c:v>
                </c:pt>
                <c:pt idx="6591">
                  <c:v>10/30/2010 10:49</c:v>
                </c:pt>
                <c:pt idx="6592">
                  <c:v>10/30/2010 10:49</c:v>
                </c:pt>
                <c:pt idx="6593">
                  <c:v>10/30/2010 10:49</c:v>
                </c:pt>
                <c:pt idx="6594">
                  <c:v>10/30/2010 10:49</c:v>
                </c:pt>
                <c:pt idx="6595">
                  <c:v>10/30/2010 10:49</c:v>
                </c:pt>
                <c:pt idx="6596">
                  <c:v>10/30/2010 10:49</c:v>
                </c:pt>
                <c:pt idx="6597">
                  <c:v>10/30/2010 10:49</c:v>
                </c:pt>
                <c:pt idx="6598">
                  <c:v>10/30/2010 10:49</c:v>
                </c:pt>
                <c:pt idx="6599">
                  <c:v>10/30/2010 10:49</c:v>
                </c:pt>
                <c:pt idx="6600">
                  <c:v>10/30/2010 10:49</c:v>
                </c:pt>
                <c:pt idx="6601">
                  <c:v>10/30/2010 10:50</c:v>
                </c:pt>
                <c:pt idx="6602">
                  <c:v>10/30/2010 10:50</c:v>
                </c:pt>
                <c:pt idx="6603">
                  <c:v>10/30/2010 10:50</c:v>
                </c:pt>
                <c:pt idx="6604">
                  <c:v>10/30/2010 10:50</c:v>
                </c:pt>
                <c:pt idx="6605">
                  <c:v>10/30/2010 10:50</c:v>
                </c:pt>
                <c:pt idx="6606">
                  <c:v>10/30/2010 10:50</c:v>
                </c:pt>
                <c:pt idx="6607">
                  <c:v>10/30/2010 10:50</c:v>
                </c:pt>
                <c:pt idx="6608">
                  <c:v>10/30/2010 10:50</c:v>
                </c:pt>
                <c:pt idx="6609">
                  <c:v>10/30/2010 10:50</c:v>
                </c:pt>
                <c:pt idx="6610">
                  <c:v>10/30/2010 10:50</c:v>
                </c:pt>
                <c:pt idx="6611">
                  <c:v>10/30/2010 10:50</c:v>
                </c:pt>
                <c:pt idx="6612">
                  <c:v>10/30/2010 10:50</c:v>
                </c:pt>
                <c:pt idx="6613">
                  <c:v>10/30/2010 10:50</c:v>
                </c:pt>
                <c:pt idx="6614">
                  <c:v>10/30/2010 10:50</c:v>
                </c:pt>
                <c:pt idx="6615">
                  <c:v>10/30/2010 10:50</c:v>
                </c:pt>
                <c:pt idx="6616">
                  <c:v>10/30/2010 10:50</c:v>
                </c:pt>
                <c:pt idx="6617">
                  <c:v>10/30/2010 10:50</c:v>
                </c:pt>
                <c:pt idx="6618">
                  <c:v>10/30/2010 10:50</c:v>
                </c:pt>
                <c:pt idx="6619">
                  <c:v>10/30/2010 10:50</c:v>
                </c:pt>
                <c:pt idx="6620">
                  <c:v>10/30/2010 10:50</c:v>
                </c:pt>
                <c:pt idx="6621">
                  <c:v>10/30/2010 10:50</c:v>
                </c:pt>
                <c:pt idx="6622">
                  <c:v>10/30/2010 10:50</c:v>
                </c:pt>
                <c:pt idx="6623">
                  <c:v>10/30/2010 10:50</c:v>
                </c:pt>
                <c:pt idx="6624">
                  <c:v>10/30/2010 10:50</c:v>
                </c:pt>
                <c:pt idx="6625">
                  <c:v>10/30/2010 10:50</c:v>
                </c:pt>
                <c:pt idx="6626">
                  <c:v>10/30/2010 10:50</c:v>
                </c:pt>
                <c:pt idx="6627">
                  <c:v>10/30/2010 10:50</c:v>
                </c:pt>
                <c:pt idx="6628">
                  <c:v>10/30/2010 10:50</c:v>
                </c:pt>
                <c:pt idx="6629">
                  <c:v>10/30/2010 10:50</c:v>
                </c:pt>
                <c:pt idx="6630">
                  <c:v>10/30/2010 10:50</c:v>
                </c:pt>
                <c:pt idx="6631">
                  <c:v>10/30/2010 10:50</c:v>
                </c:pt>
                <c:pt idx="6632">
                  <c:v>10/30/2010 10:50</c:v>
                </c:pt>
                <c:pt idx="6633">
                  <c:v>10/30/2010 10:50</c:v>
                </c:pt>
                <c:pt idx="6634">
                  <c:v>10/30/2010 10:50</c:v>
                </c:pt>
                <c:pt idx="6635">
                  <c:v>10/30/2010 10:50</c:v>
                </c:pt>
                <c:pt idx="6636">
                  <c:v>10/30/2010 10:50</c:v>
                </c:pt>
                <c:pt idx="6637">
                  <c:v>10/30/2010 10:50</c:v>
                </c:pt>
                <c:pt idx="6638">
                  <c:v>10/30/2010 10:50</c:v>
                </c:pt>
                <c:pt idx="6639">
                  <c:v>10/30/2010 10:50</c:v>
                </c:pt>
                <c:pt idx="6640">
                  <c:v>10/30/2010 10:50</c:v>
                </c:pt>
                <c:pt idx="6641">
                  <c:v>10/30/2010 10:50</c:v>
                </c:pt>
                <c:pt idx="6642">
                  <c:v>10/30/2010 10:50</c:v>
                </c:pt>
                <c:pt idx="6643">
                  <c:v>10/30/2010 10:50</c:v>
                </c:pt>
                <c:pt idx="6644">
                  <c:v>10/30/2010 10:50</c:v>
                </c:pt>
                <c:pt idx="6645">
                  <c:v>10/30/2010 10:50</c:v>
                </c:pt>
                <c:pt idx="6646">
                  <c:v>10/30/2010 10:50</c:v>
                </c:pt>
                <c:pt idx="6647">
                  <c:v>10/30/2010 10:50</c:v>
                </c:pt>
                <c:pt idx="6648">
                  <c:v>10/30/2010 10:50</c:v>
                </c:pt>
                <c:pt idx="6649">
                  <c:v>10/30/2010 10:50</c:v>
                </c:pt>
                <c:pt idx="6650">
                  <c:v>10/30/2010 10:50</c:v>
                </c:pt>
                <c:pt idx="6651">
                  <c:v>10/30/2010 10:50</c:v>
                </c:pt>
                <c:pt idx="6652">
                  <c:v>10/30/2010 10:50</c:v>
                </c:pt>
                <c:pt idx="6653">
                  <c:v>10/30/2010 10:50</c:v>
                </c:pt>
                <c:pt idx="6654">
                  <c:v>10/30/2010 10:50</c:v>
                </c:pt>
                <c:pt idx="6655">
                  <c:v>10/30/2010 10:50</c:v>
                </c:pt>
                <c:pt idx="6656">
                  <c:v>10/30/2010 10:50</c:v>
                </c:pt>
                <c:pt idx="6657">
                  <c:v>10/30/2010 10:50</c:v>
                </c:pt>
                <c:pt idx="6658">
                  <c:v>10/30/2010 10:50</c:v>
                </c:pt>
                <c:pt idx="6659">
                  <c:v>10/30/2010 10:50</c:v>
                </c:pt>
                <c:pt idx="6660">
                  <c:v>10/30/2010 10:50</c:v>
                </c:pt>
                <c:pt idx="6661">
                  <c:v>10/30/2010 10:51</c:v>
                </c:pt>
                <c:pt idx="6662">
                  <c:v>10/30/2010 10:51</c:v>
                </c:pt>
                <c:pt idx="6663">
                  <c:v>10/30/2010 10:51</c:v>
                </c:pt>
                <c:pt idx="6664">
                  <c:v>10/30/2010 10:51</c:v>
                </c:pt>
                <c:pt idx="6665">
                  <c:v>10/30/2010 10:51</c:v>
                </c:pt>
                <c:pt idx="6666">
                  <c:v>10/30/2010 10:51</c:v>
                </c:pt>
                <c:pt idx="6667">
                  <c:v>10/30/2010 10:51</c:v>
                </c:pt>
                <c:pt idx="6668">
                  <c:v>10/30/2010 10:51</c:v>
                </c:pt>
                <c:pt idx="6669">
                  <c:v>10/30/2010 10:51</c:v>
                </c:pt>
                <c:pt idx="6670">
                  <c:v>10/30/2010 10:51</c:v>
                </c:pt>
                <c:pt idx="6671">
                  <c:v>10/30/2010 10:51</c:v>
                </c:pt>
                <c:pt idx="6672">
                  <c:v>10/30/2010 10:51</c:v>
                </c:pt>
                <c:pt idx="6673">
                  <c:v>10/30/2010 10:51</c:v>
                </c:pt>
                <c:pt idx="6674">
                  <c:v>10/30/2010 10:51</c:v>
                </c:pt>
                <c:pt idx="6675">
                  <c:v>10/30/2010 10:51</c:v>
                </c:pt>
                <c:pt idx="6676">
                  <c:v>10/30/2010 10:51</c:v>
                </c:pt>
                <c:pt idx="6677">
                  <c:v>10/30/2010 10:51</c:v>
                </c:pt>
                <c:pt idx="6678">
                  <c:v>10/30/2010 10:51</c:v>
                </c:pt>
                <c:pt idx="6679">
                  <c:v>10/30/2010 10:51</c:v>
                </c:pt>
                <c:pt idx="6680">
                  <c:v>10/30/2010 10:51</c:v>
                </c:pt>
                <c:pt idx="6681">
                  <c:v>10/30/2010 10:51</c:v>
                </c:pt>
                <c:pt idx="6682">
                  <c:v>10/30/2010 10:51</c:v>
                </c:pt>
                <c:pt idx="6683">
                  <c:v>10/30/2010 10:51</c:v>
                </c:pt>
                <c:pt idx="6684">
                  <c:v>10/30/2010 10:51</c:v>
                </c:pt>
                <c:pt idx="6685">
                  <c:v>10/30/2010 10:51</c:v>
                </c:pt>
                <c:pt idx="6686">
                  <c:v>10/30/2010 10:51</c:v>
                </c:pt>
                <c:pt idx="6687">
                  <c:v>10/30/2010 10:51</c:v>
                </c:pt>
                <c:pt idx="6688">
                  <c:v>10/30/2010 10:51</c:v>
                </c:pt>
                <c:pt idx="6689">
                  <c:v>10/30/2010 10:51</c:v>
                </c:pt>
                <c:pt idx="6690">
                  <c:v>10/30/2010 10:51</c:v>
                </c:pt>
                <c:pt idx="6691">
                  <c:v>10/30/2010 10:51</c:v>
                </c:pt>
                <c:pt idx="6692">
                  <c:v>10/30/2010 10:51</c:v>
                </c:pt>
                <c:pt idx="6693">
                  <c:v>10/30/2010 10:51</c:v>
                </c:pt>
                <c:pt idx="6694">
                  <c:v>10/30/2010 10:51</c:v>
                </c:pt>
                <c:pt idx="6695">
                  <c:v>10/30/2010 10:51</c:v>
                </c:pt>
                <c:pt idx="6696">
                  <c:v>10/30/2010 10:51</c:v>
                </c:pt>
                <c:pt idx="6697">
                  <c:v>10/30/2010 10:51</c:v>
                </c:pt>
                <c:pt idx="6698">
                  <c:v>10/30/2010 10:51</c:v>
                </c:pt>
                <c:pt idx="6699">
                  <c:v>10/30/2010 10:51</c:v>
                </c:pt>
                <c:pt idx="6700">
                  <c:v>10/30/2010 10:51</c:v>
                </c:pt>
                <c:pt idx="6701">
                  <c:v>10/30/2010 10:51</c:v>
                </c:pt>
                <c:pt idx="6702">
                  <c:v>10/30/2010 10:51</c:v>
                </c:pt>
                <c:pt idx="6703">
                  <c:v>10/30/2010 10:51</c:v>
                </c:pt>
                <c:pt idx="6704">
                  <c:v>10/30/2010 10:51</c:v>
                </c:pt>
                <c:pt idx="6705">
                  <c:v>10/30/2010 10:51</c:v>
                </c:pt>
                <c:pt idx="6706">
                  <c:v>10/30/2010 10:51</c:v>
                </c:pt>
                <c:pt idx="6707">
                  <c:v>10/30/2010 10:51</c:v>
                </c:pt>
                <c:pt idx="6708">
                  <c:v>10/30/2010 10:51</c:v>
                </c:pt>
                <c:pt idx="6709">
                  <c:v>10/30/2010 10:51</c:v>
                </c:pt>
                <c:pt idx="6710">
                  <c:v>10/30/2010 10:51</c:v>
                </c:pt>
                <c:pt idx="6711">
                  <c:v>10/30/2010 10:51</c:v>
                </c:pt>
                <c:pt idx="6712">
                  <c:v>10/30/2010 10:51</c:v>
                </c:pt>
                <c:pt idx="6713">
                  <c:v>10/30/2010 10:51</c:v>
                </c:pt>
                <c:pt idx="6714">
                  <c:v>10/30/2010 10:51</c:v>
                </c:pt>
                <c:pt idx="6715">
                  <c:v>10/30/2010 10:51</c:v>
                </c:pt>
                <c:pt idx="6716">
                  <c:v>10/30/2010 10:51</c:v>
                </c:pt>
                <c:pt idx="6717">
                  <c:v>10/30/2010 10:51</c:v>
                </c:pt>
                <c:pt idx="6718">
                  <c:v>10/30/2010 10:51</c:v>
                </c:pt>
                <c:pt idx="6719">
                  <c:v>10/30/2010 10:51</c:v>
                </c:pt>
                <c:pt idx="6720">
                  <c:v>10/30/2010 10:51</c:v>
                </c:pt>
                <c:pt idx="6721">
                  <c:v>10/30/2010 10:52</c:v>
                </c:pt>
                <c:pt idx="6722">
                  <c:v>10/30/2010 10:52</c:v>
                </c:pt>
                <c:pt idx="6723">
                  <c:v>10/30/2010 10:52</c:v>
                </c:pt>
                <c:pt idx="6724">
                  <c:v>10/30/2010 10:52</c:v>
                </c:pt>
                <c:pt idx="6725">
                  <c:v>10/30/2010 10:52</c:v>
                </c:pt>
                <c:pt idx="6726">
                  <c:v>10/30/2010 10:52</c:v>
                </c:pt>
                <c:pt idx="6727">
                  <c:v>10/30/2010 10:52</c:v>
                </c:pt>
                <c:pt idx="6728">
                  <c:v>10/30/2010 10:52</c:v>
                </c:pt>
                <c:pt idx="6729">
                  <c:v>10/30/2010 10:52</c:v>
                </c:pt>
                <c:pt idx="6730">
                  <c:v>10/30/2010 10:52</c:v>
                </c:pt>
                <c:pt idx="6731">
                  <c:v>10/30/2010 10:52</c:v>
                </c:pt>
                <c:pt idx="6732">
                  <c:v>10/30/2010 10:52</c:v>
                </c:pt>
                <c:pt idx="6733">
                  <c:v>10/30/2010 10:52</c:v>
                </c:pt>
                <c:pt idx="6734">
                  <c:v>10/30/2010 10:52</c:v>
                </c:pt>
                <c:pt idx="6735">
                  <c:v>10/30/2010 10:52</c:v>
                </c:pt>
                <c:pt idx="6736">
                  <c:v>10/30/2010 10:52</c:v>
                </c:pt>
                <c:pt idx="6737">
                  <c:v>10/30/2010 10:52</c:v>
                </c:pt>
                <c:pt idx="6738">
                  <c:v>10/30/2010 10:52</c:v>
                </c:pt>
                <c:pt idx="6739">
                  <c:v>10/30/2010 10:52</c:v>
                </c:pt>
                <c:pt idx="6740">
                  <c:v>10/30/2010 10:52</c:v>
                </c:pt>
                <c:pt idx="6741">
                  <c:v>10/30/2010 10:52</c:v>
                </c:pt>
                <c:pt idx="6742">
                  <c:v>10/30/2010 10:52</c:v>
                </c:pt>
                <c:pt idx="6743">
                  <c:v>10/30/2010 10:52</c:v>
                </c:pt>
                <c:pt idx="6744">
                  <c:v>10/30/2010 10:52</c:v>
                </c:pt>
                <c:pt idx="6745">
                  <c:v>10/30/2010 10:52</c:v>
                </c:pt>
                <c:pt idx="6746">
                  <c:v>10/30/2010 10:52</c:v>
                </c:pt>
                <c:pt idx="6747">
                  <c:v>10/30/2010 10:52</c:v>
                </c:pt>
                <c:pt idx="6748">
                  <c:v>10/30/2010 10:52</c:v>
                </c:pt>
                <c:pt idx="6749">
                  <c:v>10/30/2010 10:52</c:v>
                </c:pt>
                <c:pt idx="6750">
                  <c:v>10/30/2010 10:52</c:v>
                </c:pt>
                <c:pt idx="6751">
                  <c:v>10/30/2010 10:52</c:v>
                </c:pt>
                <c:pt idx="6752">
                  <c:v>10/30/2010 10:52</c:v>
                </c:pt>
                <c:pt idx="6753">
                  <c:v>10/30/2010 10:52</c:v>
                </c:pt>
                <c:pt idx="6754">
                  <c:v>10/30/2010 10:52</c:v>
                </c:pt>
                <c:pt idx="6755">
                  <c:v>10/30/2010 10:52</c:v>
                </c:pt>
                <c:pt idx="6756">
                  <c:v>10/30/2010 10:52</c:v>
                </c:pt>
                <c:pt idx="6757">
                  <c:v>10/30/2010 10:52</c:v>
                </c:pt>
                <c:pt idx="6758">
                  <c:v>10/30/2010 10:52</c:v>
                </c:pt>
                <c:pt idx="6759">
                  <c:v>10/30/2010 10:52</c:v>
                </c:pt>
                <c:pt idx="6760">
                  <c:v>10/30/2010 10:52</c:v>
                </c:pt>
                <c:pt idx="6761">
                  <c:v>10/30/2010 10:52</c:v>
                </c:pt>
                <c:pt idx="6762">
                  <c:v>10/30/2010 10:52</c:v>
                </c:pt>
                <c:pt idx="6763">
                  <c:v>10/30/2010 10:52</c:v>
                </c:pt>
                <c:pt idx="6764">
                  <c:v>10/30/2010 10:52</c:v>
                </c:pt>
                <c:pt idx="6765">
                  <c:v>10/30/2010 10:52</c:v>
                </c:pt>
                <c:pt idx="6766">
                  <c:v>10/30/2010 10:52</c:v>
                </c:pt>
                <c:pt idx="6767">
                  <c:v>10/30/2010 10:52</c:v>
                </c:pt>
                <c:pt idx="6768">
                  <c:v>10/30/2010 10:52</c:v>
                </c:pt>
                <c:pt idx="6769">
                  <c:v>10/30/2010 10:52</c:v>
                </c:pt>
                <c:pt idx="6770">
                  <c:v>10/30/2010 10:52</c:v>
                </c:pt>
                <c:pt idx="6771">
                  <c:v>10/30/2010 10:52</c:v>
                </c:pt>
                <c:pt idx="6772">
                  <c:v>10/30/2010 10:52</c:v>
                </c:pt>
                <c:pt idx="6773">
                  <c:v>10/30/2010 10:52</c:v>
                </c:pt>
                <c:pt idx="6774">
                  <c:v>10/30/2010 10:52</c:v>
                </c:pt>
                <c:pt idx="6775">
                  <c:v>10/30/2010 10:52</c:v>
                </c:pt>
                <c:pt idx="6776">
                  <c:v>10/30/2010 10:52</c:v>
                </c:pt>
                <c:pt idx="6777">
                  <c:v>10/30/2010 10:52</c:v>
                </c:pt>
                <c:pt idx="6778">
                  <c:v>10/30/2010 10:52</c:v>
                </c:pt>
                <c:pt idx="6779">
                  <c:v>10/30/2010 10:52</c:v>
                </c:pt>
                <c:pt idx="6780">
                  <c:v>10/30/2010 10:52</c:v>
                </c:pt>
                <c:pt idx="6781">
                  <c:v>10/30/2010 10:53</c:v>
                </c:pt>
                <c:pt idx="6782">
                  <c:v>10/30/2010 10:53</c:v>
                </c:pt>
                <c:pt idx="6783">
                  <c:v>10/30/2010 10:53</c:v>
                </c:pt>
                <c:pt idx="6784">
                  <c:v>10/30/2010 10:53</c:v>
                </c:pt>
                <c:pt idx="6785">
                  <c:v>10/30/2010 10:53</c:v>
                </c:pt>
                <c:pt idx="6786">
                  <c:v>10/30/2010 10:53</c:v>
                </c:pt>
                <c:pt idx="6787">
                  <c:v>10/30/2010 10:53</c:v>
                </c:pt>
                <c:pt idx="6788">
                  <c:v>10/30/2010 10:53</c:v>
                </c:pt>
                <c:pt idx="6789">
                  <c:v>10/30/2010 10:53</c:v>
                </c:pt>
                <c:pt idx="6790">
                  <c:v>10/30/2010 10:53</c:v>
                </c:pt>
                <c:pt idx="6791">
                  <c:v>10/30/2010 10:53</c:v>
                </c:pt>
                <c:pt idx="6792">
                  <c:v>10/30/2010 10:53</c:v>
                </c:pt>
                <c:pt idx="6793">
                  <c:v>10/30/2010 10:53</c:v>
                </c:pt>
                <c:pt idx="6794">
                  <c:v>10/30/2010 10:53</c:v>
                </c:pt>
                <c:pt idx="6795">
                  <c:v>10/30/2010 10:53</c:v>
                </c:pt>
                <c:pt idx="6796">
                  <c:v>10/30/2010 10:53</c:v>
                </c:pt>
                <c:pt idx="6797">
                  <c:v>10/30/2010 10:53</c:v>
                </c:pt>
                <c:pt idx="6798">
                  <c:v>10/30/2010 10:53</c:v>
                </c:pt>
                <c:pt idx="6799">
                  <c:v>10/30/2010 10:53</c:v>
                </c:pt>
                <c:pt idx="6800">
                  <c:v>10/30/2010 10:53</c:v>
                </c:pt>
                <c:pt idx="6801">
                  <c:v>10/30/2010 10:53</c:v>
                </c:pt>
                <c:pt idx="6802">
                  <c:v>10/30/2010 10:53</c:v>
                </c:pt>
                <c:pt idx="6803">
                  <c:v>10/30/2010 10:53</c:v>
                </c:pt>
                <c:pt idx="6804">
                  <c:v>10/30/2010 10:53</c:v>
                </c:pt>
                <c:pt idx="6805">
                  <c:v>10/30/2010 10:53</c:v>
                </c:pt>
                <c:pt idx="6806">
                  <c:v>10/30/2010 10:53</c:v>
                </c:pt>
                <c:pt idx="6807">
                  <c:v>10/30/2010 10:53</c:v>
                </c:pt>
                <c:pt idx="6808">
                  <c:v>10/30/2010 10:53</c:v>
                </c:pt>
                <c:pt idx="6809">
                  <c:v>10/30/2010 10:53</c:v>
                </c:pt>
                <c:pt idx="6810">
                  <c:v>10/30/2010 10:53</c:v>
                </c:pt>
                <c:pt idx="6811">
                  <c:v>10/30/2010 10:53</c:v>
                </c:pt>
                <c:pt idx="6812">
                  <c:v>10/30/2010 10:53</c:v>
                </c:pt>
                <c:pt idx="6813">
                  <c:v>10/30/2010 10:53</c:v>
                </c:pt>
                <c:pt idx="6814">
                  <c:v>10/30/2010 10:53</c:v>
                </c:pt>
                <c:pt idx="6815">
                  <c:v>10/30/2010 10:53</c:v>
                </c:pt>
                <c:pt idx="6816">
                  <c:v>10/30/2010 10:53</c:v>
                </c:pt>
                <c:pt idx="6817">
                  <c:v>10/30/2010 10:53</c:v>
                </c:pt>
                <c:pt idx="6818">
                  <c:v>10/30/2010 10:53</c:v>
                </c:pt>
                <c:pt idx="6819">
                  <c:v>10/30/2010 10:53</c:v>
                </c:pt>
                <c:pt idx="6820">
                  <c:v>10/30/2010 10:53</c:v>
                </c:pt>
                <c:pt idx="6821">
                  <c:v>10/30/2010 10:53</c:v>
                </c:pt>
                <c:pt idx="6822">
                  <c:v>10/30/2010 10:53</c:v>
                </c:pt>
                <c:pt idx="6823">
                  <c:v>10/30/2010 10:53</c:v>
                </c:pt>
                <c:pt idx="6824">
                  <c:v>10/30/2010 10:53</c:v>
                </c:pt>
                <c:pt idx="6825">
                  <c:v>10/30/2010 10:53</c:v>
                </c:pt>
                <c:pt idx="6826">
                  <c:v>10/30/2010 10:53</c:v>
                </c:pt>
                <c:pt idx="6827">
                  <c:v>10/30/2010 10:53</c:v>
                </c:pt>
                <c:pt idx="6828">
                  <c:v>10/30/2010 10:53</c:v>
                </c:pt>
                <c:pt idx="6829">
                  <c:v>10/30/2010 10:53</c:v>
                </c:pt>
                <c:pt idx="6830">
                  <c:v>10/30/2010 10:53</c:v>
                </c:pt>
                <c:pt idx="6831">
                  <c:v>10/30/2010 10:53</c:v>
                </c:pt>
                <c:pt idx="6832">
                  <c:v>10/30/2010 10:53</c:v>
                </c:pt>
                <c:pt idx="6833">
                  <c:v>10/30/2010 10:53</c:v>
                </c:pt>
                <c:pt idx="6834">
                  <c:v>10/30/2010 10:53</c:v>
                </c:pt>
                <c:pt idx="6835">
                  <c:v>10/30/2010 10:53</c:v>
                </c:pt>
                <c:pt idx="6836">
                  <c:v>10/30/2010 10:53</c:v>
                </c:pt>
                <c:pt idx="6837">
                  <c:v>10/30/2010 10:53</c:v>
                </c:pt>
                <c:pt idx="6838">
                  <c:v>10/30/2010 10:53</c:v>
                </c:pt>
                <c:pt idx="6839">
                  <c:v>10/30/2010 10:53</c:v>
                </c:pt>
                <c:pt idx="6840">
                  <c:v>10/30/2010 10:53</c:v>
                </c:pt>
                <c:pt idx="6841">
                  <c:v>10/30/2010 10:54</c:v>
                </c:pt>
                <c:pt idx="6842">
                  <c:v>10/30/2010 10:54</c:v>
                </c:pt>
                <c:pt idx="6843">
                  <c:v>10/30/2010 10:54</c:v>
                </c:pt>
                <c:pt idx="6844">
                  <c:v>10/30/2010 10:54</c:v>
                </c:pt>
                <c:pt idx="6845">
                  <c:v>10/30/2010 10:54</c:v>
                </c:pt>
                <c:pt idx="6846">
                  <c:v>10/30/2010 10:54</c:v>
                </c:pt>
                <c:pt idx="6847">
                  <c:v>10/30/2010 10:54</c:v>
                </c:pt>
                <c:pt idx="6848">
                  <c:v>10/30/2010 10:54</c:v>
                </c:pt>
                <c:pt idx="6849">
                  <c:v>10/30/2010 10:54</c:v>
                </c:pt>
                <c:pt idx="6850">
                  <c:v>10/30/2010 10:54</c:v>
                </c:pt>
                <c:pt idx="6851">
                  <c:v>10/30/2010 10:54</c:v>
                </c:pt>
                <c:pt idx="6852">
                  <c:v>10/30/2010 10:54</c:v>
                </c:pt>
                <c:pt idx="6853">
                  <c:v>10/30/2010 10:54</c:v>
                </c:pt>
                <c:pt idx="6854">
                  <c:v>10/30/2010 10:54</c:v>
                </c:pt>
                <c:pt idx="6855">
                  <c:v>10/30/2010 10:54</c:v>
                </c:pt>
                <c:pt idx="6856">
                  <c:v>10/30/2010 10:54</c:v>
                </c:pt>
                <c:pt idx="6857">
                  <c:v>10/30/2010 10:54</c:v>
                </c:pt>
                <c:pt idx="6858">
                  <c:v>10/30/2010 10:54</c:v>
                </c:pt>
                <c:pt idx="6859">
                  <c:v>10/30/2010 10:54</c:v>
                </c:pt>
                <c:pt idx="6860">
                  <c:v>10/30/2010 10:54</c:v>
                </c:pt>
                <c:pt idx="6861">
                  <c:v>10/30/2010 10:54</c:v>
                </c:pt>
                <c:pt idx="6862">
                  <c:v>10/30/2010 10:54</c:v>
                </c:pt>
                <c:pt idx="6863">
                  <c:v>10/30/2010 10:54</c:v>
                </c:pt>
                <c:pt idx="6864">
                  <c:v>10/30/2010 10:54</c:v>
                </c:pt>
                <c:pt idx="6865">
                  <c:v>10/30/2010 10:54</c:v>
                </c:pt>
                <c:pt idx="6866">
                  <c:v>10/30/2010 10:54</c:v>
                </c:pt>
                <c:pt idx="6867">
                  <c:v>10/30/2010 10:54</c:v>
                </c:pt>
                <c:pt idx="6868">
                  <c:v>10/30/2010 10:54</c:v>
                </c:pt>
                <c:pt idx="6869">
                  <c:v>10/30/2010 10:54</c:v>
                </c:pt>
                <c:pt idx="6870">
                  <c:v>10/30/2010 10:54</c:v>
                </c:pt>
                <c:pt idx="6871">
                  <c:v>10/30/2010 10:54</c:v>
                </c:pt>
                <c:pt idx="6872">
                  <c:v>10/30/2010 10:54</c:v>
                </c:pt>
                <c:pt idx="6873">
                  <c:v>10/30/2010 10:54</c:v>
                </c:pt>
                <c:pt idx="6874">
                  <c:v>10/30/2010 10:54</c:v>
                </c:pt>
                <c:pt idx="6875">
                  <c:v>10/30/2010 10:54</c:v>
                </c:pt>
                <c:pt idx="6876">
                  <c:v>10/30/2010 10:54</c:v>
                </c:pt>
                <c:pt idx="6877">
                  <c:v>10/30/2010 10:54</c:v>
                </c:pt>
                <c:pt idx="6878">
                  <c:v>10/30/2010 10:54</c:v>
                </c:pt>
                <c:pt idx="6879">
                  <c:v>10/30/2010 10:54</c:v>
                </c:pt>
                <c:pt idx="6880">
                  <c:v>10/30/2010 10:54</c:v>
                </c:pt>
                <c:pt idx="6881">
                  <c:v>10/30/2010 10:54</c:v>
                </c:pt>
                <c:pt idx="6882">
                  <c:v>10/30/2010 10:54</c:v>
                </c:pt>
                <c:pt idx="6883">
                  <c:v>10/30/2010 10:54</c:v>
                </c:pt>
                <c:pt idx="6884">
                  <c:v>10/30/2010 10:54</c:v>
                </c:pt>
                <c:pt idx="6885">
                  <c:v>10/30/2010 10:54</c:v>
                </c:pt>
                <c:pt idx="6886">
                  <c:v>10/30/2010 10:54</c:v>
                </c:pt>
                <c:pt idx="6887">
                  <c:v>10/30/2010 10:54</c:v>
                </c:pt>
                <c:pt idx="6888">
                  <c:v>10/30/2010 10:54</c:v>
                </c:pt>
                <c:pt idx="6889">
                  <c:v>10/30/2010 10:54</c:v>
                </c:pt>
                <c:pt idx="6890">
                  <c:v>10/30/2010 10:54</c:v>
                </c:pt>
                <c:pt idx="6891">
                  <c:v>10/30/2010 10:54</c:v>
                </c:pt>
                <c:pt idx="6892">
                  <c:v>10/30/2010 10:54</c:v>
                </c:pt>
                <c:pt idx="6893">
                  <c:v>10/30/2010 10:54</c:v>
                </c:pt>
                <c:pt idx="6894">
                  <c:v>10/30/2010 10:54</c:v>
                </c:pt>
                <c:pt idx="6895">
                  <c:v>10/30/2010 10:54</c:v>
                </c:pt>
                <c:pt idx="6896">
                  <c:v>10/30/2010 10:54</c:v>
                </c:pt>
                <c:pt idx="6897">
                  <c:v>10/30/2010 10:54</c:v>
                </c:pt>
                <c:pt idx="6898">
                  <c:v>10/30/2010 10:54</c:v>
                </c:pt>
                <c:pt idx="6899">
                  <c:v>10/30/2010 10:54</c:v>
                </c:pt>
                <c:pt idx="6900">
                  <c:v>10/30/2010 10:54</c:v>
                </c:pt>
                <c:pt idx="6901">
                  <c:v>10/30/2010 10:55</c:v>
                </c:pt>
                <c:pt idx="6902">
                  <c:v>10/30/2010 10:55</c:v>
                </c:pt>
                <c:pt idx="6903">
                  <c:v>10/30/2010 10:55</c:v>
                </c:pt>
                <c:pt idx="6904">
                  <c:v>10/30/2010 10:55</c:v>
                </c:pt>
                <c:pt idx="6905">
                  <c:v>10/30/2010 10:55</c:v>
                </c:pt>
                <c:pt idx="6906">
                  <c:v>10/30/2010 10:55</c:v>
                </c:pt>
                <c:pt idx="6907">
                  <c:v>10/30/2010 10:55</c:v>
                </c:pt>
                <c:pt idx="6908">
                  <c:v>10/30/2010 10:55</c:v>
                </c:pt>
                <c:pt idx="6909">
                  <c:v>10/30/2010 10:55</c:v>
                </c:pt>
                <c:pt idx="6910">
                  <c:v>10/30/2010 10:55</c:v>
                </c:pt>
                <c:pt idx="6911">
                  <c:v>10/30/2010 10:55</c:v>
                </c:pt>
                <c:pt idx="6912">
                  <c:v>10/30/2010 10:55</c:v>
                </c:pt>
                <c:pt idx="6913">
                  <c:v>10/30/2010 10:55</c:v>
                </c:pt>
                <c:pt idx="6914">
                  <c:v>10/30/2010 10:55</c:v>
                </c:pt>
                <c:pt idx="6915">
                  <c:v>10/30/2010 10:55</c:v>
                </c:pt>
                <c:pt idx="6916">
                  <c:v>10/30/2010 10:55</c:v>
                </c:pt>
                <c:pt idx="6917">
                  <c:v>10/30/2010 10:55</c:v>
                </c:pt>
                <c:pt idx="6918">
                  <c:v>10/30/2010 10:55</c:v>
                </c:pt>
                <c:pt idx="6919">
                  <c:v>10/30/2010 10:55</c:v>
                </c:pt>
                <c:pt idx="6920">
                  <c:v>10/30/2010 10:55</c:v>
                </c:pt>
                <c:pt idx="6921">
                  <c:v>10/30/2010 10:55</c:v>
                </c:pt>
                <c:pt idx="6922">
                  <c:v>10/30/2010 10:55</c:v>
                </c:pt>
                <c:pt idx="6923">
                  <c:v>10/30/2010 10:55</c:v>
                </c:pt>
                <c:pt idx="6924">
                  <c:v>10/30/2010 10:55</c:v>
                </c:pt>
                <c:pt idx="6925">
                  <c:v>10/30/2010 10:55</c:v>
                </c:pt>
                <c:pt idx="6926">
                  <c:v>10/30/2010 10:55</c:v>
                </c:pt>
                <c:pt idx="6927">
                  <c:v>10/30/2010 10:55</c:v>
                </c:pt>
                <c:pt idx="6928">
                  <c:v>10/30/2010 10:55</c:v>
                </c:pt>
                <c:pt idx="6929">
                  <c:v>10/30/2010 10:55</c:v>
                </c:pt>
                <c:pt idx="6930">
                  <c:v>10/30/2010 10:55</c:v>
                </c:pt>
                <c:pt idx="6931">
                  <c:v>10/30/2010 10:55</c:v>
                </c:pt>
                <c:pt idx="6932">
                  <c:v>10/30/2010 10:55</c:v>
                </c:pt>
                <c:pt idx="6933">
                  <c:v>10/30/2010 10:55</c:v>
                </c:pt>
                <c:pt idx="6934">
                  <c:v>10/30/2010 10:55</c:v>
                </c:pt>
                <c:pt idx="6935">
                  <c:v>10/30/2010 10:55</c:v>
                </c:pt>
                <c:pt idx="6936">
                  <c:v>10/30/2010 10:55</c:v>
                </c:pt>
                <c:pt idx="6937">
                  <c:v>10/30/2010 10:55</c:v>
                </c:pt>
                <c:pt idx="6938">
                  <c:v>10/30/2010 10:55</c:v>
                </c:pt>
                <c:pt idx="6939">
                  <c:v>10/30/2010 10:55</c:v>
                </c:pt>
                <c:pt idx="6940">
                  <c:v>10/30/2010 10:55</c:v>
                </c:pt>
                <c:pt idx="6941">
                  <c:v>10/30/2010 10:55</c:v>
                </c:pt>
                <c:pt idx="6942">
                  <c:v>10/30/2010 10:55</c:v>
                </c:pt>
                <c:pt idx="6943">
                  <c:v>10/30/2010 10:55</c:v>
                </c:pt>
                <c:pt idx="6944">
                  <c:v>10/30/2010 10:55</c:v>
                </c:pt>
                <c:pt idx="6945">
                  <c:v>10/30/2010 10:55</c:v>
                </c:pt>
                <c:pt idx="6946">
                  <c:v>10/30/2010 10:55</c:v>
                </c:pt>
                <c:pt idx="6947">
                  <c:v>10/30/2010 10:55</c:v>
                </c:pt>
                <c:pt idx="6948">
                  <c:v>10/30/2010 10:55</c:v>
                </c:pt>
                <c:pt idx="6949">
                  <c:v>10/30/2010 10:55</c:v>
                </c:pt>
                <c:pt idx="6950">
                  <c:v>10/30/2010 10:55</c:v>
                </c:pt>
                <c:pt idx="6951">
                  <c:v>10/30/2010 10:55</c:v>
                </c:pt>
                <c:pt idx="6952">
                  <c:v>10/30/2010 10:55</c:v>
                </c:pt>
                <c:pt idx="6953">
                  <c:v>10/30/2010 10:55</c:v>
                </c:pt>
                <c:pt idx="6954">
                  <c:v>10/30/2010 10:55</c:v>
                </c:pt>
                <c:pt idx="6955">
                  <c:v>10/30/2010 10:55</c:v>
                </c:pt>
                <c:pt idx="6956">
                  <c:v>10/30/2010 10:55</c:v>
                </c:pt>
                <c:pt idx="6957">
                  <c:v>10/30/2010 10:55</c:v>
                </c:pt>
                <c:pt idx="6958">
                  <c:v>10/30/2010 10:55</c:v>
                </c:pt>
                <c:pt idx="6959">
                  <c:v>10/30/2010 10:55</c:v>
                </c:pt>
                <c:pt idx="6960">
                  <c:v>10/30/2010 10:55</c:v>
                </c:pt>
                <c:pt idx="6961">
                  <c:v>10/30/2010 10:56</c:v>
                </c:pt>
                <c:pt idx="6962">
                  <c:v>10/30/2010 10:56</c:v>
                </c:pt>
                <c:pt idx="6963">
                  <c:v>10/30/2010 10:56</c:v>
                </c:pt>
                <c:pt idx="6964">
                  <c:v>10/30/2010 10:56</c:v>
                </c:pt>
                <c:pt idx="6965">
                  <c:v>10/30/2010 10:56</c:v>
                </c:pt>
                <c:pt idx="6966">
                  <c:v>10/30/2010 10:56</c:v>
                </c:pt>
                <c:pt idx="6967">
                  <c:v>10/30/2010 10:56</c:v>
                </c:pt>
                <c:pt idx="6968">
                  <c:v>10/30/2010 10:56</c:v>
                </c:pt>
                <c:pt idx="6969">
                  <c:v>10/30/2010 10:56</c:v>
                </c:pt>
                <c:pt idx="6970">
                  <c:v>10/30/2010 10:56</c:v>
                </c:pt>
                <c:pt idx="6971">
                  <c:v>10/30/2010 10:56</c:v>
                </c:pt>
                <c:pt idx="6972">
                  <c:v>10/30/2010 10:56</c:v>
                </c:pt>
                <c:pt idx="6973">
                  <c:v>10/30/2010 10:56</c:v>
                </c:pt>
                <c:pt idx="6974">
                  <c:v>10/30/2010 10:56</c:v>
                </c:pt>
                <c:pt idx="6975">
                  <c:v>10/30/2010 10:56</c:v>
                </c:pt>
                <c:pt idx="6976">
                  <c:v>10/30/2010 10:56</c:v>
                </c:pt>
                <c:pt idx="6977">
                  <c:v>10/30/2010 10:56</c:v>
                </c:pt>
                <c:pt idx="6978">
                  <c:v>10/30/2010 10:56</c:v>
                </c:pt>
                <c:pt idx="6979">
                  <c:v>10/30/2010 10:56</c:v>
                </c:pt>
                <c:pt idx="6980">
                  <c:v>10/30/2010 10:56</c:v>
                </c:pt>
                <c:pt idx="6981">
                  <c:v>10/30/2010 10:56</c:v>
                </c:pt>
                <c:pt idx="6982">
                  <c:v>10/30/2010 10:56</c:v>
                </c:pt>
                <c:pt idx="6983">
                  <c:v>10/30/2010 10:56</c:v>
                </c:pt>
                <c:pt idx="6984">
                  <c:v>10/30/2010 10:56</c:v>
                </c:pt>
                <c:pt idx="6985">
                  <c:v>10/30/2010 10:56</c:v>
                </c:pt>
                <c:pt idx="6986">
                  <c:v>10/30/2010 10:56</c:v>
                </c:pt>
                <c:pt idx="6987">
                  <c:v>10/30/2010 10:56</c:v>
                </c:pt>
                <c:pt idx="6988">
                  <c:v>10/30/2010 10:56</c:v>
                </c:pt>
                <c:pt idx="6989">
                  <c:v>10/30/2010 10:56</c:v>
                </c:pt>
                <c:pt idx="6990">
                  <c:v>10/30/2010 10:56</c:v>
                </c:pt>
                <c:pt idx="6991">
                  <c:v>10/30/2010 10:56</c:v>
                </c:pt>
                <c:pt idx="6992">
                  <c:v>10/30/2010 10:56</c:v>
                </c:pt>
                <c:pt idx="6993">
                  <c:v>10/30/2010 10:56</c:v>
                </c:pt>
                <c:pt idx="6994">
                  <c:v>10/30/2010 10:56</c:v>
                </c:pt>
                <c:pt idx="6995">
                  <c:v>10/30/2010 10:56</c:v>
                </c:pt>
                <c:pt idx="6996">
                  <c:v>10/30/2010 10:56</c:v>
                </c:pt>
                <c:pt idx="6997">
                  <c:v>10/30/2010 10:56</c:v>
                </c:pt>
                <c:pt idx="6998">
                  <c:v>10/30/2010 10:56</c:v>
                </c:pt>
                <c:pt idx="6999">
                  <c:v>10/30/2010 10:56</c:v>
                </c:pt>
                <c:pt idx="7000">
                  <c:v>10/30/2010 10:56</c:v>
                </c:pt>
                <c:pt idx="7001">
                  <c:v>10/30/2010 10:56</c:v>
                </c:pt>
                <c:pt idx="7002">
                  <c:v>10/30/2010 10:56</c:v>
                </c:pt>
                <c:pt idx="7003">
                  <c:v>10/30/2010 10:56</c:v>
                </c:pt>
                <c:pt idx="7004">
                  <c:v>10/30/2010 10:56</c:v>
                </c:pt>
                <c:pt idx="7005">
                  <c:v>10/30/2010 10:56</c:v>
                </c:pt>
                <c:pt idx="7006">
                  <c:v>10/30/2010 10:56</c:v>
                </c:pt>
                <c:pt idx="7007">
                  <c:v>10/30/2010 10:56</c:v>
                </c:pt>
                <c:pt idx="7008">
                  <c:v>10/30/2010 10:56</c:v>
                </c:pt>
                <c:pt idx="7009">
                  <c:v>10/30/2010 10:56</c:v>
                </c:pt>
                <c:pt idx="7010">
                  <c:v>10/30/2010 10:56</c:v>
                </c:pt>
                <c:pt idx="7011">
                  <c:v>10/30/2010 10:56</c:v>
                </c:pt>
                <c:pt idx="7012">
                  <c:v>10/30/2010 10:56</c:v>
                </c:pt>
                <c:pt idx="7013">
                  <c:v>10/30/2010 10:56</c:v>
                </c:pt>
                <c:pt idx="7014">
                  <c:v>10/30/2010 10:56</c:v>
                </c:pt>
                <c:pt idx="7015">
                  <c:v>10/30/2010 10:56</c:v>
                </c:pt>
                <c:pt idx="7016">
                  <c:v>10/30/2010 10:56</c:v>
                </c:pt>
                <c:pt idx="7017">
                  <c:v>10/30/2010 10:56</c:v>
                </c:pt>
                <c:pt idx="7018">
                  <c:v>10/30/2010 10:56</c:v>
                </c:pt>
                <c:pt idx="7019">
                  <c:v>10/30/2010 10:56</c:v>
                </c:pt>
                <c:pt idx="7020">
                  <c:v>10/30/2010 10:56</c:v>
                </c:pt>
                <c:pt idx="7021">
                  <c:v>10/30/2010 10:57</c:v>
                </c:pt>
                <c:pt idx="7022">
                  <c:v>10/30/2010 10:57</c:v>
                </c:pt>
                <c:pt idx="7023">
                  <c:v>10/30/2010 10:57</c:v>
                </c:pt>
                <c:pt idx="7024">
                  <c:v>10/30/2010 10:57</c:v>
                </c:pt>
                <c:pt idx="7025">
                  <c:v>10/30/2010 10:57</c:v>
                </c:pt>
                <c:pt idx="7026">
                  <c:v>10/30/2010 10:57</c:v>
                </c:pt>
                <c:pt idx="7027">
                  <c:v>10/30/2010 10:57</c:v>
                </c:pt>
                <c:pt idx="7028">
                  <c:v>10/30/2010 10:57</c:v>
                </c:pt>
                <c:pt idx="7029">
                  <c:v>10/30/2010 10:57</c:v>
                </c:pt>
                <c:pt idx="7030">
                  <c:v>10/30/2010 10:57</c:v>
                </c:pt>
                <c:pt idx="7031">
                  <c:v>10/30/2010 10:57</c:v>
                </c:pt>
                <c:pt idx="7032">
                  <c:v>10/30/2010 10:57</c:v>
                </c:pt>
                <c:pt idx="7033">
                  <c:v>10/30/2010 10:57</c:v>
                </c:pt>
                <c:pt idx="7034">
                  <c:v>10/30/2010 10:57</c:v>
                </c:pt>
                <c:pt idx="7035">
                  <c:v>10/30/2010 10:57</c:v>
                </c:pt>
                <c:pt idx="7036">
                  <c:v>10/30/2010 10:57</c:v>
                </c:pt>
                <c:pt idx="7037">
                  <c:v>10/30/2010 10:57</c:v>
                </c:pt>
                <c:pt idx="7038">
                  <c:v>10/30/2010 10:57</c:v>
                </c:pt>
                <c:pt idx="7039">
                  <c:v>10/30/2010 10:57</c:v>
                </c:pt>
                <c:pt idx="7040">
                  <c:v>10/30/2010 10:57</c:v>
                </c:pt>
                <c:pt idx="7041">
                  <c:v>10/30/2010 10:57</c:v>
                </c:pt>
                <c:pt idx="7042">
                  <c:v>10/30/2010 10:57</c:v>
                </c:pt>
                <c:pt idx="7043">
                  <c:v>10/30/2010 10:57</c:v>
                </c:pt>
                <c:pt idx="7044">
                  <c:v>10/30/2010 10:57</c:v>
                </c:pt>
                <c:pt idx="7045">
                  <c:v>10/30/2010 10:57</c:v>
                </c:pt>
                <c:pt idx="7046">
                  <c:v>10/30/2010 10:57</c:v>
                </c:pt>
                <c:pt idx="7047">
                  <c:v>10/30/2010 10:57</c:v>
                </c:pt>
                <c:pt idx="7048">
                  <c:v>10/30/2010 10:57</c:v>
                </c:pt>
                <c:pt idx="7049">
                  <c:v>10/30/2010 10:57</c:v>
                </c:pt>
                <c:pt idx="7050">
                  <c:v>10/30/2010 10:57</c:v>
                </c:pt>
                <c:pt idx="7051">
                  <c:v>10/30/2010 10:57</c:v>
                </c:pt>
                <c:pt idx="7052">
                  <c:v>10/30/2010 10:57</c:v>
                </c:pt>
                <c:pt idx="7053">
                  <c:v>10/30/2010 10:57</c:v>
                </c:pt>
                <c:pt idx="7054">
                  <c:v>10/30/2010 10:57</c:v>
                </c:pt>
                <c:pt idx="7055">
                  <c:v>10/30/2010 10:57</c:v>
                </c:pt>
                <c:pt idx="7056">
                  <c:v>10/30/2010 10:57</c:v>
                </c:pt>
                <c:pt idx="7057">
                  <c:v>10/30/2010 10:57</c:v>
                </c:pt>
                <c:pt idx="7058">
                  <c:v>10/30/2010 10:57</c:v>
                </c:pt>
                <c:pt idx="7059">
                  <c:v>10/30/2010 10:57</c:v>
                </c:pt>
                <c:pt idx="7060">
                  <c:v>10/30/2010 10:57</c:v>
                </c:pt>
                <c:pt idx="7061">
                  <c:v>10/30/2010 10:57</c:v>
                </c:pt>
                <c:pt idx="7062">
                  <c:v>10/30/2010 10:57</c:v>
                </c:pt>
                <c:pt idx="7063">
                  <c:v>10/30/2010 10:57</c:v>
                </c:pt>
                <c:pt idx="7064">
                  <c:v>10/30/2010 10:57</c:v>
                </c:pt>
                <c:pt idx="7065">
                  <c:v>10/30/2010 10:57</c:v>
                </c:pt>
                <c:pt idx="7066">
                  <c:v>10/30/2010 10:57</c:v>
                </c:pt>
                <c:pt idx="7067">
                  <c:v>10/30/2010 10:57</c:v>
                </c:pt>
                <c:pt idx="7068">
                  <c:v>10/30/2010 10:57</c:v>
                </c:pt>
                <c:pt idx="7069">
                  <c:v>10/30/2010 10:57</c:v>
                </c:pt>
                <c:pt idx="7070">
                  <c:v>10/30/2010 10:57</c:v>
                </c:pt>
                <c:pt idx="7071">
                  <c:v>10/30/2010 10:57</c:v>
                </c:pt>
                <c:pt idx="7072">
                  <c:v>10/30/2010 10:57</c:v>
                </c:pt>
                <c:pt idx="7073">
                  <c:v>10/30/2010 10:57</c:v>
                </c:pt>
                <c:pt idx="7074">
                  <c:v>10/30/2010 10:57</c:v>
                </c:pt>
                <c:pt idx="7075">
                  <c:v>10/30/2010 10:57</c:v>
                </c:pt>
                <c:pt idx="7076">
                  <c:v>10/30/2010 10:57</c:v>
                </c:pt>
                <c:pt idx="7077">
                  <c:v>10/30/2010 10:57</c:v>
                </c:pt>
                <c:pt idx="7078">
                  <c:v>10/30/2010 10:57</c:v>
                </c:pt>
                <c:pt idx="7079">
                  <c:v>10/30/2010 10:57</c:v>
                </c:pt>
                <c:pt idx="7080">
                  <c:v>10/30/2010 10:57</c:v>
                </c:pt>
                <c:pt idx="7081">
                  <c:v>10/30/2010 10:58</c:v>
                </c:pt>
                <c:pt idx="7082">
                  <c:v>10/30/2010 10:58</c:v>
                </c:pt>
                <c:pt idx="7083">
                  <c:v>10/30/2010 10:58</c:v>
                </c:pt>
                <c:pt idx="7084">
                  <c:v>10/30/2010 10:58</c:v>
                </c:pt>
                <c:pt idx="7085">
                  <c:v>10/30/2010 10:58</c:v>
                </c:pt>
                <c:pt idx="7086">
                  <c:v>10/30/2010 10:58</c:v>
                </c:pt>
                <c:pt idx="7087">
                  <c:v>10/30/2010 10:58</c:v>
                </c:pt>
                <c:pt idx="7088">
                  <c:v>10/30/2010 10:58</c:v>
                </c:pt>
                <c:pt idx="7089">
                  <c:v>10/30/2010 10:58</c:v>
                </c:pt>
                <c:pt idx="7090">
                  <c:v>10/30/2010 10:58</c:v>
                </c:pt>
                <c:pt idx="7091">
                  <c:v>10/30/2010 10:58</c:v>
                </c:pt>
                <c:pt idx="7092">
                  <c:v>10/30/2010 10:58</c:v>
                </c:pt>
                <c:pt idx="7093">
                  <c:v>10/30/2010 10:58</c:v>
                </c:pt>
                <c:pt idx="7094">
                  <c:v>10/30/2010 10:58</c:v>
                </c:pt>
                <c:pt idx="7095">
                  <c:v>10/30/2010 10:58</c:v>
                </c:pt>
                <c:pt idx="7096">
                  <c:v>10/30/2010 10:58</c:v>
                </c:pt>
                <c:pt idx="7097">
                  <c:v>10/30/2010 10:58</c:v>
                </c:pt>
                <c:pt idx="7098">
                  <c:v>10/30/2010 10:58</c:v>
                </c:pt>
                <c:pt idx="7099">
                  <c:v>10/30/2010 10:58</c:v>
                </c:pt>
                <c:pt idx="7100">
                  <c:v>10/30/2010 10:58</c:v>
                </c:pt>
                <c:pt idx="7101">
                  <c:v>10/30/2010 10:58</c:v>
                </c:pt>
                <c:pt idx="7102">
                  <c:v>10/30/2010 10:58</c:v>
                </c:pt>
                <c:pt idx="7103">
                  <c:v>10/30/2010 10:58</c:v>
                </c:pt>
                <c:pt idx="7104">
                  <c:v>10/30/2010 10:58</c:v>
                </c:pt>
                <c:pt idx="7105">
                  <c:v>10/30/2010 10:58</c:v>
                </c:pt>
                <c:pt idx="7106">
                  <c:v>10/30/2010 10:58</c:v>
                </c:pt>
                <c:pt idx="7107">
                  <c:v>10/30/2010 10:58</c:v>
                </c:pt>
                <c:pt idx="7108">
                  <c:v>10/30/2010 10:58</c:v>
                </c:pt>
                <c:pt idx="7109">
                  <c:v>10/30/2010 10:58</c:v>
                </c:pt>
                <c:pt idx="7110">
                  <c:v>10/30/2010 10:58</c:v>
                </c:pt>
                <c:pt idx="7111">
                  <c:v>10/30/2010 10:58</c:v>
                </c:pt>
                <c:pt idx="7112">
                  <c:v>10/30/2010 10:58</c:v>
                </c:pt>
                <c:pt idx="7113">
                  <c:v>10/30/2010 10:58</c:v>
                </c:pt>
                <c:pt idx="7114">
                  <c:v>10/30/2010 10:58</c:v>
                </c:pt>
                <c:pt idx="7115">
                  <c:v>10/30/2010 10:58</c:v>
                </c:pt>
                <c:pt idx="7116">
                  <c:v>10/30/2010 10:58</c:v>
                </c:pt>
                <c:pt idx="7117">
                  <c:v>10/30/2010 10:58</c:v>
                </c:pt>
                <c:pt idx="7118">
                  <c:v>10/30/2010 10:58</c:v>
                </c:pt>
                <c:pt idx="7119">
                  <c:v>10/30/2010 10:58</c:v>
                </c:pt>
                <c:pt idx="7120">
                  <c:v>10/30/2010 10:58</c:v>
                </c:pt>
                <c:pt idx="7121">
                  <c:v>10/30/2010 10:58</c:v>
                </c:pt>
                <c:pt idx="7122">
                  <c:v>10/30/2010 10:58</c:v>
                </c:pt>
                <c:pt idx="7123">
                  <c:v>10/30/2010 10:58</c:v>
                </c:pt>
                <c:pt idx="7124">
                  <c:v>10/30/2010 10:58</c:v>
                </c:pt>
                <c:pt idx="7125">
                  <c:v>10/30/2010 10:58</c:v>
                </c:pt>
                <c:pt idx="7126">
                  <c:v>10/30/2010 10:58</c:v>
                </c:pt>
                <c:pt idx="7127">
                  <c:v>10/30/2010 10:58</c:v>
                </c:pt>
                <c:pt idx="7128">
                  <c:v>10/30/2010 10:58</c:v>
                </c:pt>
                <c:pt idx="7129">
                  <c:v>10/30/2010 10:58</c:v>
                </c:pt>
                <c:pt idx="7130">
                  <c:v>10/30/2010 10:58</c:v>
                </c:pt>
                <c:pt idx="7131">
                  <c:v>10/30/2010 10:58</c:v>
                </c:pt>
                <c:pt idx="7132">
                  <c:v>10/30/2010 10:58</c:v>
                </c:pt>
                <c:pt idx="7133">
                  <c:v>10/30/2010 10:58</c:v>
                </c:pt>
                <c:pt idx="7134">
                  <c:v>10/30/2010 10:58</c:v>
                </c:pt>
                <c:pt idx="7135">
                  <c:v>10/30/2010 10:58</c:v>
                </c:pt>
                <c:pt idx="7136">
                  <c:v>10/30/2010 10:58</c:v>
                </c:pt>
                <c:pt idx="7137">
                  <c:v>10/30/2010 10:58</c:v>
                </c:pt>
                <c:pt idx="7138">
                  <c:v>10/30/2010 10:58</c:v>
                </c:pt>
                <c:pt idx="7139">
                  <c:v>10/30/2010 10:58</c:v>
                </c:pt>
                <c:pt idx="7140">
                  <c:v>10/30/2010 10:58</c:v>
                </c:pt>
                <c:pt idx="7141">
                  <c:v>10/30/2010 10:59</c:v>
                </c:pt>
                <c:pt idx="7142">
                  <c:v>10/30/2010 10:59</c:v>
                </c:pt>
                <c:pt idx="7143">
                  <c:v>10/30/2010 10:59</c:v>
                </c:pt>
                <c:pt idx="7144">
                  <c:v>10/30/2010 10:59</c:v>
                </c:pt>
                <c:pt idx="7145">
                  <c:v>10/30/2010 10:59</c:v>
                </c:pt>
                <c:pt idx="7146">
                  <c:v>10/30/2010 10:59</c:v>
                </c:pt>
                <c:pt idx="7147">
                  <c:v>10/30/2010 10:59</c:v>
                </c:pt>
                <c:pt idx="7148">
                  <c:v>10/30/2010 10:59</c:v>
                </c:pt>
                <c:pt idx="7149">
                  <c:v>10/30/2010 10:59</c:v>
                </c:pt>
                <c:pt idx="7150">
                  <c:v>10/30/2010 10:59</c:v>
                </c:pt>
                <c:pt idx="7151">
                  <c:v>10/30/2010 10:59</c:v>
                </c:pt>
                <c:pt idx="7152">
                  <c:v>10/30/2010 10:59</c:v>
                </c:pt>
                <c:pt idx="7153">
                  <c:v>10/30/2010 10:59</c:v>
                </c:pt>
                <c:pt idx="7154">
                  <c:v>10/30/2010 10:59</c:v>
                </c:pt>
                <c:pt idx="7155">
                  <c:v>10/30/2010 10:59</c:v>
                </c:pt>
                <c:pt idx="7156">
                  <c:v>10/30/2010 10:59</c:v>
                </c:pt>
                <c:pt idx="7157">
                  <c:v>10/30/2010 10:59</c:v>
                </c:pt>
                <c:pt idx="7158">
                  <c:v>10/30/2010 10:59</c:v>
                </c:pt>
                <c:pt idx="7159">
                  <c:v>10/30/2010 10:59</c:v>
                </c:pt>
                <c:pt idx="7160">
                  <c:v>10/30/2010 10:59</c:v>
                </c:pt>
                <c:pt idx="7161">
                  <c:v>10/30/2010 10:59</c:v>
                </c:pt>
                <c:pt idx="7162">
                  <c:v>10/30/2010 10:59</c:v>
                </c:pt>
                <c:pt idx="7163">
                  <c:v>10/30/2010 10:59</c:v>
                </c:pt>
                <c:pt idx="7164">
                  <c:v>10/30/2010 10:59</c:v>
                </c:pt>
                <c:pt idx="7165">
                  <c:v>10/30/2010 10:59</c:v>
                </c:pt>
                <c:pt idx="7166">
                  <c:v>10/30/2010 10:59</c:v>
                </c:pt>
                <c:pt idx="7167">
                  <c:v>10/30/2010 10:59</c:v>
                </c:pt>
                <c:pt idx="7168">
                  <c:v>10/30/2010 10:59</c:v>
                </c:pt>
                <c:pt idx="7169">
                  <c:v>10/30/2010 10:59</c:v>
                </c:pt>
                <c:pt idx="7170">
                  <c:v>10/30/2010 10:59</c:v>
                </c:pt>
                <c:pt idx="7171">
                  <c:v>10/30/2010 10:59</c:v>
                </c:pt>
                <c:pt idx="7172">
                  <c:v>10/30/2010 10:59</c:v>
                </c:pt>
                <c:pt idx="7173">
                  <c:v>10/30/2010 10:59</c:v>
                </c:pt>
                <c:pt idx="7174">
                  <c:v>10/30/2010 10:59</c:v>
                </c:pt>
                <c:pt idx="7175">
                  <c:v>10/30/2010 10:59</c:v>
                </c:pt>
                <c:pt idx="7176">
                  <c:v>10/30/2010 10:59</c:v>
                </c:pt>
                <c:pt idx="7177">
                  <c:v>10/30/2010 10:59</c:v>
                </c:pt>
                <c:pt idx="7178">
                  <c:v>10/30/2010 10:59</c:v>
                </c:pt>
                <c:pt idx="7179">
                  <c:v>10/30/2010 10:59</c:v>
                </c:pt>
                <c:pt idx="7180">
                  <c:v>10/30/2010 10:59</c:v>
                </c:pt>
                <c:pt idx="7181">
                  <c:v>10/30/2010 10:59</c:v>
                </c:pt>
                <c:pt idx="7182">
                  <c:v>10/30/2010 10:59</c:v>
                </c:pt>
                <c:pt idx="7183">
                  <c:v>10/30/2010 10:59</c:v>
                </c:pt>
                <c:pt idx="7184">
                  <c:v>10/30/2010 10:59</c:v>
                </c:pt>
                <c:pt idx="7185">
                  <c:v>10/30/2010 10:59</c:v>
                </c:pt>
                <c:pt idx="7186">
                  <c:v>10/30/2010 10:59</c:v>
                </c:pt>
                <c:pt idx="7187">
                  <c:v>10/30/2010 10:59</c:v>
                </c:pt>
                <c:pt idx="7188">
                  <c:v>10/30/2010 10:59</c:v>
                </c:pt>
                <c:pt idx="7189">
                  <c:v>10/30/2010 10:59</c:v>
                </c:pt>
                <c:pt idx="7190">
                  <c:v>10/30/2010 10:59</c:v>
                </c:pt>
                <c:pt idx="7191">
                  <c:v>10/30/2010 10:59</c:v>
                </c:pt>
                <c:pt idx="7192">
                  <c:v>10/30/2010 10:59</c:v>
                </c:pt>
                <c:pt idx="7193">
                  <c:v>10/30/2010 10:59</c:v>
                </c:pt>
                <c:pt idx="7194">
                  <c:v>10/30/2010 10:59</c:v>
                </c:pt>
                <c:pt idx="7195">
                  <c:v>10/30/2010 10:59</c:v>
                </c:pt>
                <c:pt idx="7196">
                  <c:v>10/30/2010 10:59</c:v>
                </c:pt>
                <c:pt idx="7197">
                  <c:v>10/30/2010 10:59</c:v>
                </c:pt>
                <c:pt idx="7198">
                  <c:v>10/30/2010 10:59</c:v>
                </c:pt>
                <c:pt idx="7199">
                  <c:v>10/30/2010 10:59</c:v>
                </c:pt>
                <c:pt idx="7200">
                  <c:v>10/30/2010 10:59</c:v>
                </c:pt>
                <c:pt idx="7201">
                  <c:v>10/30/2010 11:00</c:v>
                </c:pt>
                <c:pt idx="7202">
                  <c:v>10/30/2010 11:00</c:v>
                </c:pt>
                <c:pt idx="7203">
                  <c:v>10/30/2010 11:00</c:v>
                </c:pt>
                <c:pt idx="7204">
                  <c:v>10/30/2010 11:00</c:v>
                </c:pt>
                <c:pt idx="7205">
                  <c:v>10/30/2010 11:00</c:v>
                </c:pt>
                <c:pt idx="7206">
                  <c:v>10/30/2010 11:00</c:v>
                </c:pt>
                <c:pt idx="7207">
                  <c:v>10/30/2010 11:00</c:v>
                </c:pt>
                <c:pt idx="7208">
                  <c:v>10/30/2010 11:00</c:v>
                </c:pt>
                <c:pt idx="7209">
                  <c:v>10/30/2010 11:00</c:v>
                </c:pt>
                <c:pt idx="7210">
                  <c:v>10/30/2010 11:00</c:v>
                </c:pt>
                <c:pt idx="7211">
                  <c:v>10/30/2010 11:00</c:v>
                </c:pt>
                <c:pt idx="7212">
                  <c:v>10/30/2010 11:00</c:v>
                </c:pt>
                <c:pt idx="7213">
                  <c:v>10/30/2010 11:00</c:v>
                </c:pt>
                <c:pt idx="7214">
                  <c:v>10/30/2010 11:00</c:v>
                </c:pt>
                <c:pt idx="7215">
                  <c:v>10/30/2010 11:00</c:v>
                </c:pt>
                <c:pt idx="7216">
                  <c:v>10/30/2010 11:00</c:v>
                </c:pt>
                <c:pt idx="7217">
                  <c:v>10/30/2010 11:00</c:v>
                </c:pt>
                <c:pt idx="7218">
                  <c:v>10/30/2010 11:00</c:v>
                </c:pt>
                <c:pt idx="7219">
                  <c:v>10/30/2010 11:00</c:v>
                </c:pt>
                <c:pt idx="7220">
                  <c:v>10/30/2010 11:00</c:v>
                </c:pt>
                <c:pt idx="7221">
                  <c:v>10/30/2010 11:00</c:v>
                </c:pt>
                <c:pt idx="7222">
                  <c:v>10/30/2010 11:00</c:v>
                </c:pt>
                <c:pt idx="7223">
                  <c:v>10/30/2010 11:00</c:v>
                </c:pt>
                <c:pt idx="7224">
                  <c:v>10/30/2010 11:00</c:v>
                </c:pt>
                <c:pt idx="7225">
                  <c:v>10/30/2010 11:00</c:v>
                </c:pt>
                <c:pt idx="7226">
                  <c:v>10/30/2010 11:00</c:v>
                </c:pt>
                <c:pt idx="7227">
                  <c:v>10/30/2010 11:00</c:v>
                </c:pt>
                <c:pt idx="7228">
                  <c:v>10/30/2010 11:00</c:v>
                </c:pt>
                <c:pt idx="7229">
                  <c:v>10/30/2010 11:00</c:v>
                </c:pt>
                <c:pt idx="7230">
                  <c:v>10/30/2010 11:00</c:v>
                </c:pt>
                <c:pt idx="7231">
                  <c:v>10/30/2010 11:00</c:v>
                </c:pt>
                <c:pt idx="7232">
                  <c:v>10/30/2010 11:00</c:v>
                </c:pt>
                <c:pt idx="7233">
                  <c:v>10/30/2010 11:00</c:v>
                </c:pt>
                <c:pt idx="7234">
                  <c:v>10/30/2010 11:00</c:v>
                </c:pt>
                <c:pt idx="7235">
                  <c:v>10/30/2010 11:00</c:v>
                </c:pt>
                <c:pt idx="7236">
                  <c:v>10/30/2010 11:00</c:v>
                </c:pt>
                <c:pt idx="7237">
                  <c:v>10/30/2010 11:00</c:v>
                </c:pt>
                <c:pt idx="7238">
                  <c:v>10/30/2010 11:00</c:v>
                </c:pt>
                <c:pt idx="7239">
                  <c:v>10/30/2010 11:00</c:v>
                </c:pt>
                <c:pt idx="7240">
                  <c:v>10/30/2010 11:00</c:v>
                </c:pt>
                <c:pt idx="7241">
                  <c:v>10/30/2010 11:00</c:v>
                </c:pt>
                <c:pt idx="7242">
                  <c:v>10/30/2010 11:00</c:v>
                </c:pt>
                <c:pt idx="7243">
                  <c:v>10/30/2010 11:00</c:v>
                </c:pt>
                <c:pt idx="7244">
                  <c:v>10/30/2010 11:00</c:v>
                </c:pt>
                <c:pt idx="7245">
                  <c:v>10/30/2010 11:00</c:v>
                </c:pt>
                <c:pt idx="7246">
                  <c:v>10/30/2010 11:00</c:v>
                </c:pt>
                <c:pt idx="7247">
                  <c:v>10/30/2010 11:00</c:v>
                </c:pt>
                <c:pt idx="7248">
                  <c:v>10/30/2010 11:00</c:v>
                </c:pt>
                <c:pt idx="7249">
                  <c:v>10/30/2010 11:00</c:v>
                </c:pt>
                <c:pt idx="7250">
                  <c:v>10/30/2010 11:00</c:v>
                </c:pt>
                <c:pt idx="7251">
                  <c:v>10/30/2010 11:00</c:v>
                </c:pt>
                <c:pt idx="7252">
                  <c:v>10/30/2010 11:00</c:v>
                </c:pt>
                <c:pt idx="7253">
                  <c:v>10/30/2010 11:00</c:v>
                </c:pt>
                <c:pt idx="7254">
                  <c:v>10/30/2010 11:00</c:v>
                </c:pt>
                <c:pt idx="7255">
                  <c:v>10/30/2010 11:00</c:v>
                </c:pt>
                <c:pt idx="7256">
                  <c:v>10/30/2010 11:00</c:v>
                </c:pt>
                <c:pt idx="7257">
                  <c:v>10/30/2010 11:00</c:v>
                </c:pt>
                <c:pt idx="7258">
                  <c:v>10/30/2010 11:00</c:v>
                </c:pt>
                <c:pt idx="7259">
                  <c:v>10/30/2010 11:00</c:v>
                </c:pt>
                <c:pt idx="7260">
                  <c:v>10/30/2010 11:00</c:v>
                </c:pt>
                <c:pt idx="7261">
                  <c:v>10/30/2010 11:01</c:v>
                </c:pt>
                <c:pt idx="7262">
                  <c:v>10/30/2010 11:01</c:v>
                </c:pt>
                <c:pt idx="7263">
                  <c:v>10/30/2010 11:01</c:v>
                </c:pt>
                <c:pt idx="7264">
                  <c:v>10/30/2010 11:01</c:v>
                </c:pt>
                <c:pt idx="7265">
                  <c:v>10/30/2010 11:01</c:v>
                </c:pt>
                <c:pt idx="7266">
                  <c:v>10/30/2010 11:01</c:v>
                </c:pt>
                <c:pt idx="7267">
                  <c:v>10/30/2010 11:01</c:v>
                </c:pt>
                <c:pt idx="7268">
                  <c:v>10/30/2010 11:01</c:v>
                </c:pt>
                <c:pt idx="7269">
                  <c:v>10/30/2010 11:01</c:v>
                </c:pt>
                <c:pt idx="7270">
                  <c:v>10/30/2010 11:01</c:v>
                </c:pt>
                <c:pt idx="7271">
                  <c:v>10/30/2010 11:01</c:v>
                </c:pt>
                <c:pt idx="7272">
                  <c:v>10/30/2010 11:01</c:v>
                </c:pt>
                <c:pt idx="7273">
                  <c:v>10/30/2010 11:01</c:v>
                </c:pt>
                <c:pt idx="7274">
                  <c:v>10/30/2010 11:01</c:v>
                </c:pt>
                <c:pt idx="7275">
                  <c:v>10/30/2010 11:01</c:v>
                </c:pt>
                <c:pt idx="7276">
                  <c:v>10/30/2010 11:01</c:v>
                </c:pt>
                <c:pt idx="7277">
                  <c:v>10/30/2010 11:01</c:v>
                </c:pt>
                <c:pt idx="7278">
                  <c:v>10/30/2010 11:01</c:v>
                </c:pt>
                <c:pt idx="7279">
                  <c:v>10/30/2010 11:01</c:v>
                </c:pt>
                <c:pt idx="7280">
                  <c:v>10/30/2010 11:01</c:v>
                </c:pt>
                <c:pt idx="7281">
                  <c:v>10/30/2010 11:01</c:v>
                </c:pt>
                <c:pt idx="7282">
                  <c:v>10/30/2010 11:01</c:v>
                </c:pt>
                <c:pt idx="7283">
                  <c:v>10/30/2010 11:01</c:v>
                </c:pt>
                <c:pt idx="7284">
                  <c:v>10/30/2010 11:01</c:v>
                </c:pt>
                <c:pt idx="7285">
                  <c:v>10/30/2010 11:01</c:v>
                </c:pt>
                <c:pt idx="7286">
                  <c:v>10/30/2010 11:01</c:v>
                </c:pt>
                <c:pt idx="7287">
                  <c:v>10/30/2010 11:01</c:v>
                </c:pt>
                <c:pt idx="7288">
                  <c:v>10/30/2010 11:01</c:v>
                </c:pt>
                <c:pt idx="7289">
                  <c:v>10/30/2010 11:01</c:v>
                </c:pt>
                <c:pt idx="7290">
                  <c:v>10/30/2010 11:01</c:v>
                </c:pt>
                <c:pt idx="7291">
                  <c:v>10/30/2010 11:01</c:v>
                </c:pt>
                <c:pt idx="7292">
                  <c:v>10/30/2010 11:01</c:v>
                </c:pt>
                <c:pt idx="7293">
                  <c:v>10/30/2010 11:01</c:v>
                </c:pt>
                <c:pt idx="7294">
                  <c:v>10/30/2010 11:01</c:v>
                </c:pt>
                <c:pt idx="7295">
                  <c:v>10/30/2010 11:01</c:v>
                </c:pt>
                <c:pt idx="7296">
                  <c:v>10/30/2010 11:01</c:v>
                </c:pt>
                <c:pt idx="7297">
                  <c:v>10/30/2010 11:01</c:v>
                </c:pt>
                <c:pt idx="7298">
                  <c:v>10/30/2010 11:01</c:v>
                </c:pt>
                <c:pt idx="7299">
                  <c:v>10/30/2010 11:01</c:v>
                </c:pt>
                <c:pt idx="7300">
                  <c:v>10/30/2010 11:01</c:v>
                </c:pt>
                <c:pt idx="7301">
                  <c:v>10/30/2010 11:01</c:v>
                </c:pt>
                <c:pt idx="7302">
                  <c:v>10/30/2010 11:01</c:v>
                </c:pt>
                <c:pt idx="7303">
                  <c:v>10/30/2010 11:01</c:v>
                </c:pt>
                <c:pt idx="7304">
                  <c:v>10/30/2010 11:01</c:v>
                </c:pt>
                <c:pt idx="7305">
                  <c:v>10/30/2010 11:01</c:v>
                </c:pt>
                <c:pt idx="7306">
                  <c:v>10/30/2010 11:01</c:v>
                </c:pt>
                <c:pt idx="7307">
                  <c:v>10/30/2010 11:01</c:v>
                </c:pt>
                <c:pt idx="7308">
                  <c:v>10/30/2010 11:01</c:v>
                </c:pt>
                <c:pt idx="7309">
                  <c:v>10/30/2010 11:01</c:v>
                </c:pt>
                <c:pt idx="7310">
                  <c:v>10/30/2010 11:01</c:v>
                </c:pt>
                <c:pt idx="7311">
                  <c:v>10/30/2010 11:01</c:v>
                </c:pt>
                <c:pt idx="7312">
                  <c:v>10/30/2010 11:01</c:v>
                </c:pt>
                <c:pt idx="7313">
                  <c:v>10/30/2010 11:01</c:v>
                </c:pt>
                <c:pt idx="7314">
                  <c:v>10/30/2010 11:01</c:v>
                </c:pt>
                <c:pt idx="7315">
                  <c:v>10/30/2010 11:01</c:v>
                </c:pt>
                <c:pt idx="7316">
                  <c:v>10/30/2010 11:01</c:v>
                </c:pt>
                <c:pt idx="7317">
                  <c:v>10/30/2010 11:01</c:v>
                </c:pt>
                <c:pt idx="7318">
                  <c:v>10/30/2010 11:01</c:v>
                </c:pt>
                <c:pt idx="7319">
                  <c:v>10/30/2010 11:01</c:v>
                </c:pt>
                <c:pt idx="7320">
                  <c:v>10/30/2010 11:01</c:v>
                </c:pt>
                <c:pt idx="7321">
                  <c:v>10/30/2010 11:02</c:v>
                </c:pt>
                <c:pt idx="7322">
                  <c:v>10/30/2010 11:02</c:v>
                </c:pt>
                <c:pt idx="7323">
                  <c:v>10/30/2010 11:02</c:v>
                </c:pt>
                <c:pt idx="7324">
                  <c:v>10/30/2010 11:02</c:v>
                </c:pt>
                <c:pt idx="7325">
                  <c:v>10/30/2010 11:02</c:v>
                </c:pt>
                <c:pt idx="7326">
                  <c:v>10/30/2010 11:02</c:v>
                </c:pt>
                <c:pt idx="7327">
                  <c:v>10/30/2010 11:02</c:v>
                </c:pt>
                <c:pt idx="7328">
                  <c:v>10/30/2010 11:02</c:v>
                </c:pt>
                <c:pt idx="7329">
                  <c:v>10/30/2010 11:02</c:v>
                </c:pt>
                <c:pt idx="7330">
                  <c:v>10/30/2010 11:02</c:v>
                </c:pt>
                <c:pt idx="7331">
                  <c:v>10/30/2010 11:02</c:v>
                </c:pt>
                <c:pt idx="7332">
                  <c:v>10/30/2010 11:02</c:v>
                </c:pt>
                <c:pt idx="7333">
                  <c:v>10/30/2010 11:02</c:v>
                </c:pt>
                <c:pt idx="7334">
                  <c:v>10/30/2010 11:02</c:v>
                </c:pt>
                <c:pt idx="7335">
                  <c:v>10/30/2010 11:02</c:v>
                </c:pt>
                <c:pt idx="7336">
                  <c:v>10/30/2010 11:02</c:v>
                </c:pt>
                <c:pt idx="7337">
                  <c:v>10/30/2010 11:02</c:v>
                </c:pt>
                <c:pt idx="7338">
                  <c:v>10/30/2010 11:02</c:v>
                </c:pt>
                <c:pt idx="7339">
                  <c:v>10/30/2010 11:02</c:v>
                </c:pt>
                <c:pt idx="7340">
                  <c:v>10/30/2010 11:02</c:v>
                </c:pt>
                <c:pt idx="7341">
                  <c:v>10/30/2010 11:02</c:v>
                </c:pt>
                <c:pt idx="7342">
                  <c:v>10/30/2010 11:02</c:v>
                </c:pt>
                <c:pt idx="7343">
                  <c:v>10/30/2010 11:02</c:v>
                </c:pt>
                <c:pt idx="7344">
                  <c:v>10/30/2010 11:02</c:v>
                </c:pt>
                <c:pt idx="7345">
                  <c:v>10/30/2010 11:02</c:v>
                </c:pt>
                <c:pt idx="7346">
                  <c:v>10/30/2010 11:02</c:v>
                </c:pt>
                <c:pt idx="7347">
                  <c:v>10/30/2010 11:02</c:v>
                </c:pt>
                <c:pt idx="7348">
                  <c:v>10/30/2010 11:02</c:v>
                </c:pt>
                <c:pt idx="7349">
                  <c:v>10/30/2010 11:02</c:v>
                </c:pt>
                <c:pt idx="7350">
                  <c:v>10/30/2010 11:02</c:v>
                </c:pt>
                <c:pt idx="7351">
                  <c:v>10/30/2010 11:02</c:v>
                </c:pt>
                <c:pt idx="7352">
                  <c:v>10/30/2010 11:02</c:v>
                </c:pt>
                <c:pt idx="7353">
                  <c:v>10/30/2010 11:02</c:v>
                </c:pt>
                <c:pt idx="7354">
                  <c:v>10/30/2010 11:02</c:v>
                </c:pt>
                <c:pt idx="7355">
                  <c:v>10/30/2010 11:02</c:v>
                </c:pt>
                <c:pt idx="7356">
                  <c:v>10/30/2010 11:02</c:v>
                </c:pt>
                <c:pt idx="7357">
                  <c:v>10/30/2010 11:02</c:v>
                </c:pt>
                <c:pt idx="7358">
                  <c:v>10/30/2010 11:02</c:v>
                </c:pt>
                <c:pt idx="7359">
                  <c:v>10/30/2010 11:02</c:v>
                </c:pt>
                <c:pt idx="7360">
                  <c:v>10/30/2010 11:02</c:v>
                </c:pt>
                <c:pt idx="7361">
                  <c:v>10/30/2010 11:02</c:v>
                </c:pt>
                <c:pt idx="7362">
                  <c:v>10/30/2010 11:02</c:v>
                </c:pt>
                <c:pt idx="7363">
                  <c:v>10/30/2010 11:02</c:v>
                </c:pt>
                <c:pt idx="7364">
                  <c:v>10/30/2010 11:02</c:v>
                </c:pt>
                <c:pt idx="7365">
                  <c:v>10/30/2010 11:02</c:v>
                </c:pt>
                <c:pt idx="7366">
                  <c:v>10/30/2010 11:02</c:v>
                </c:pt>
                <c:pt idx="7367">
                  <c:v>10/30/2010 11:02</c:v>
                </c:pt>
                <c:pt idx="7368">
                  <c:v>10/30/2010 11:02</c:v>
                </c:pt>
                <c:pt idx="7369">
                  <c:v>10/30/2010 11:02</c:v>
                </c:pt>
                <c:pt idx="7370">
                  <c:v>10/30/2010 11:02</c:v>
                </c:pt>
                <c:pt idx="7371">
                  <c:v>10/30/2010 11:02</c:v>
                </c:pt>
                <c:pt idx="7372">
                  <c:v>10/30/2010 11:02</c:v>
                </c:pt>
                <c:pt idx="7373">
                  <c:v>10/30/2010 11:02</c:v>
                </c:pt>
                <c:pt idx="7374">
                  <c:v>10/30/2010 11:02</c:v>
                </c:pt>
                <c:pt idx="7375">
                  <c:v>10/30/2010 11:02</c:v>
                </c:pt>
                <c:pt idx="7376">
                  <c:v>10/30/2010 11:02</c:v>
                </c:pt>
                <c:pt idx="7377">
                  <c:v>10/30/2010 11:02</c:v>
                </c:pt>
                <c:pt idx="7378">
                  <c:v>10/30/2010 11:02</c:v>
                </c:pt>
                <c:pt idx="7379">
                  <c:v>10/30/2010 11:02</c:v>
                </c:pt>
                <c:pt idx="7380">
                  <c:v>10/30/2010 11:02</c:v>
                </c:pt>
                <c:pt idx="7381">
                  <c:v>10/30/2010 11:03</c:v>
                </c:pt>
                <c:pt idx="7382">
                  <c:v>10/30/2010 11:03</c:v>
                </c:pt>
                <c:pt idx="7383">
                  <c:v>10/30/2010 11:03</c:v>
                </c:pt>
                <c:pt idx="7384">
                  <c:v>10/30/2010 11:03</c:v>
                </c:pt>
                <c:pt idx="7385">
                  <c:v>10/30/2010 11:03</c:v>
                </c:pt>
                <c:pt idx="7386">
                  <c:v>10/30/2010 11:03</c:v>
                </c:pt>
                <c:pt idx="7387">
                  <c:v>10/30/2010 11:03</c:v>
                </c:pt>
                <c:pt idx="7388">
                  <c:v>10/30/2010 11:03</c:v>
                </c:pt>
                <c:pt idx="7389">
                  <c:v>10/30/2010 11:03</c:v>
                </c:pt>
                <c:pt idx="7390">
                  <c:v>10/30/2010 11:03</c:v>
                </c:pt>
                <c:pt idx="7391">
                  <c:v>10/30/2010 11:03</c:v>
                </c:pt>
                <c:pt idx="7392">
                  <c:v>10/30/2010 11:03</c:v>
                </c:pt>
                <c:pt idx="7393">
                  <c:v>10/30/2010 11:03</c:v>
                </c:pt>
                <c:pt idx="7394">
                  <c:v>10/30/2010 11:03</c:v>
                </c:pt>
                <c:pt idx="7395">
                  <c:v>10/30/2010 11:03</c:v>
                </c:pt>
                <c:pt idx="7396">
                  <c:v>10/30/2010 11:03</c:v>
                </c:pt>
                <c:pt idx="7397">
                  <c:v>10/30/2010 11:03</c:v>
                </c:pt>
                <c:pt idx="7398">
                  <c:v>10/30/2010 11:03</c:v>
                </c:pt>
                <c:pt idx="7399">
                  <c:v>10/30/2010 11:03</c:v>
                </c:pt>
                <c:pt idx="7400">
                  <c:v>10/30/2010 11:03</c:v>
                </c:pt>
                <c:pt idx="7401">
                  <c:v>10/30/2010 11:03</c:v>
                </c:pt>
                <c:pt idx="7402">
                  <c:v>10/30/2010 11:03</c:v>
                </c:pt>
                <c:pt idx="7403">
                  <c:v>10/30/2010 11:03</c:v>
                </c:pt>
                <c:pt idx="7404">
                  <c:v>10/30/2010 11:03</c:v>
                </c:pt>
                <c:pt idx="7405">
                  <c:v>10/30/2010 11:03</c:v>
                </c:pt>
                <c:pt idx="7406">
                  <c:v>10/30/2010 11:03</c:v>
                </c:pt>
                <c:pt idx="7407">
                  <c:v>10/30/2010 11:03</c:v>
                </c:pt>
                <c:pt idx="7408">
                  <c:v>10/30/2010 11:03</c:v>
                </c:pt>
                <c:pt idx="7409">
                  <c:v>10/30/2010 11:03</c:v>
                </c:pt>
                <c:pt idx="7410">
                  <c:v>10/30/2010 11:03</c:v>
                </c:pt>
                <c:pt idx="7411">
                  <c:v>10/30/2010 11:03</c:v>
                </c:pt>
                <c:pt idx="7412">
                  <c:v>10/30/2010 11:03</c:v>
                </c:pt>
                <c:pt idx="7413">
                  <c:v>10/30/2010 11:03</c:v>
                </c:pt>
                <c:pt idx="7414">
                  <c:v>10/30/2010 11:03</c:v>
                </c:pt>
                <c:pt idx="7415">
                  <c:v>10/30/2010 11:03</c:v>
                </c:pt>
                <c:pt idx="7416">
                  <c:v>10/30/2010 11:03</c:v>
                </c:pt>
                <c:pt idx="7417">
                  <c:v>10/30/2010 11:03</c:v>
                </c:pt>
                <c:pt idx="7418">
                  <c:v>10/30/2010 11:03</c:v>
                </c:pt>
                <c:pt idx="7419">
                  <c:v>10/30/2010 11:03</c:v>
                </c:pt>
                <c:pt idx="7420">
                  <c:v>10/30/2010 11:03</c:v>
                </c:pt>
                <c:pt idx="7421">
                  <c:v>10/30/2010 11:03</c:v>
                </c:pt>
                <c:pt idx="7422">
                  <c:v>10/30/2010 11:03</c:v>
                </c:pt>
                <c:pt idx="7423">
                  <c:v>10/30/2010 11:03</c:v>
                </c:pt>
                <c:pt idx="7424">
                  <c:v>10/30/2010 11:03</c:v>
                </c:pt>
                <c:pt idx="7425">
                  <c:v>10/30/2010 11:03</c:v>
                </c:pt>
                <c:pt idx="7426">
                  <c:v>10/30/2010 11:03</c:v>
                </c:pt>
                <c:pt idx="7427">
                  <c:v>10/30/2010 11:03</c:v>
                </c:pt>
                <c:pt idx="7428">
                  <c:v>10/30/2010 11:03</c:v>
                </c:pt>
                <c:pt idx="7429">
                  <c:v>10/30/2010 11:03</c:v>
                </c:pt>
                <c:pt idx="7430">
                  <c:v>10/30/2010 11:03</c:v>
                </c:pt>
                <c:pt idx="7431">
                  <c:v>10/30/2010 11:03</c:v>
                </c:pt>
                <c:pt idx="7432">
                  <c:v>10/30/2010 11:03</c:v>
                </c:pt>
                <c:pt idx="7433">
                  <c:v>10/30/2010 11:03</c:v>
                </c:pt>
                <c:pt idx="7434">
                  <c:v>10/30/2010 11:03</c:v>
                </c:pt>
                <c:pt idx="7435">
                  <c:v>10/30/2010 11:03</c:v>
                </c:pt>
                <c:pt idx="7436">
                  <c:v>10/30/2010 11:03</c:v>
                </c:pt>
                <c:pt idx="7437">
                  <c:v>10/30/2010 11:03</c:v>
                </c:pt>
                <c:pt idx="7438">
                  <c:v>10/30/2010 11:03</c:v>
                </c:pt>
                <c:pt idx="7439">
                  <c:v>10/30/2010 11:03</c:v>
                </c:pt>
                <c:pt idx="7440">
                  <c:v>10/30/2010 11:03</c:v>
                </c:pt>
                <c:pt idx="7441">
                  <c:v>10/30/2010 11:04</c:v>
                </c:pt>
                <c:pt idx="7442">
                  <c:v>10/30/2010 11:04</c:v>
                </c:pt>
                <c:pt idx="7443">
                  <c:v>10/30/2010 11:04</c:v>
                </c:pt>
                <c:pt idx="7444">
                  <c:v>10/30/2010 11:04</c:v>
                </c:pt>
                <c:pt idx="7445">
                  <c:v>10/30/2010 11:04</c:v>
                </c:pt>
                <c:pt idx="7446">
                  <c:v>10/30/2010 11:04</c:v>
                </c:pt>
                <c:pt idx="7447">
                  <c:v>10/30/2010 11:04</c:v>
                </c:pt>
                <c:pt idx="7448">
                  <c:v>10/30/2010 11:04</c:v>
                </c:pt>
                <c:pt idx="7449">
                  <c:v>10/30/2010 11:04</c:v>
                </c:pt>
                <c:pt idx="7450">
                  <c:v>10/30/2010 11:04</c:v>
                </c:pt>
                <c:pt idx="7451">
                  <c:v>10/30/2010 11:04</c:v>
                </c:pt>
                <c:pt idx="7452">
                  <c:v>10/30/2010 11:04</c:v>
                </c:pt>
                <c:pt idx="7453">
                  <c:v>10/30/2010 11:04</c:v>
                </c:pt>
                <c:pt idx="7454">
                  <c:v>10/30/2010 11:04</c:v>
                </c:pt>
                <c:pt idx="7455">
                  <c:v>10/30/2010 11:04</c:v>
                </c:pt>
                <c:pt idx="7456">
                  <c:v>10/30/2010 11:04</c:v>
                </c:pt>
                <c:pt idx="7457">
                  <c:v>10/30/2010 11:04</c:v>
                </c:pt>
                <c:pt idx="7458">
                  <c:v>10/30/2010 11:04</c:v>
                </c:pt>
                <c:pt idx="7459">
                  <c:v>10/30/2010 11:04</c:v>
                </c:pt>
                <c:pt idx="7460">
                  <c:v>10/30/2010 11:04</c:v>
                </c:pt>
                <c:pt idx="7461">
                  <c:v>10/30/2010 11:04</c:v>
                </c:pt>
                <c:pt idx="7462">
                  <c:v>10/30/2010 11:04</c:v>
                </c:pt>
                <c:pt idx="7463">
                  <c:v>10/30/2010 11:04</c:v>
                </c:pt>
                <c:pt idx="7464">
                  <c:v>10/30/2010 11:04</c:v>
                </c:pt>
                <c:pt idx="7465">
                  <c:v>10/30/2010 11:04</c:v>
                </c:pt>
                <c:pt idx="7466">
                  <c:v>10/30/2010 11:04</c:v>
                </c:pt>
                <c:pt idx="7467">
                  <c:v>10/30/2010 11:04</c:v>
                </c:pt>
                <c:pt idx="7468">
                  <c:v>10/30/2010 11:04</c:v>
                </c:pt>
                <c:pt idx="7469">
                  <c:v>10/30/2010 11:04</c:v>
                </c:pt>
                <c:pt idx="7470">
                  <c:v>10/30/2010 11:04</c:v>
                </c:pt>
                <c:pt idx="7471">
                  <c:v>10/30/2010 11:04</c:v>
                </c:pt>
                <c:pt idx="7472">
                  <c:v>10/30/2010 11:04</c:v>
                </c:pt>
                <c:pt idx="7473">
                  <c:v>10/30/2010 11:04</c:v>
                </c:pt>
                <c:pt idx="7474">
                  <c:v>10/30/2010 11:04</c:v>
                </c:pt>
                <c:pt idx="7475">
                  <c:v>10/30/2010 11:04</c:v>
                </c:pt>
                <c:pt idx="7476">
                  <c:v>10/30/2010 11:04</c:v>
                </c:pt>
                <c:pt idx="7477">
                  <c:v>10/30/2010 11:04</c:v>
                </c:pt>
                <c:pt idx="7478">
                  <c:v>10/30/2010 11:04</c:v>
                </c:pt>
                <c:pt idx="7479">
                  <c:v>10/30/2010 11:04</c:v>
                </c:pt>
                <c:pt idx="7480">
                  <c:v>10/30/2010 11:04</c:v>
                </c:pt>
                <c:pt idx="7481">
                  <c:v>10/30/2010 11:04</c:v>
                </c:pt>
                <c:pt idx="7482">
                  <c:v>10/30/2010 11:04</c:v>
                </c:pt>
                <c:pt idx="7483">
                  <c:v>10/30/2010 11:04</c:v>
                </c:pt>
                <c:pt idx="7484">
                  <c:v>10/30/2010 11:04</c:v>
                </c:pt>
                <c:pt idx="7485">
                  <c:v>10/30/2010 11:04</c:v>
                </c:pt>
                <c:pt idx="7486">
                  <c:v>10/30/2010 11:04</c:v>
                </c:pt>
                <c:pt idx="7487">
                  <c:v>10/30/2010 11:04</c:v>
                </c:pt>
                <c:pt idx="7488">
                  <c:v>10/30/2010 11:04</c:v>
                </c:pt>
                <c:pt idx="7489">
                  <c:v>10/30/2010 11:04</c:v>
                </c:pt>
                <c:pt idx="7490">
                  <c:v>10/30/2010 11:04</c:v>
                </c:pt>
                <c:pt idx="7491">
                  <c:v>10/30/2010 11:04</c:v>
                </c:pt>
                <c:pt idx="7492">
                  <c:v>10/30/2010 11:04</c:v>
                </c:pt>
                <c:pt idx="7493">
                  <c:v>10/30/2010 11:04</c:v>
                </c:pt>
                <c:pt idx="7494">
                  <c:v>10/30/2010 11:04</c:v>
                </c:pt>
                <c:pt idx="7495">
                  <c:v>10/30/2010 11:04</c:v>
                </c:pt>
                <c:pt idx="7496">
                  <c:v>10/30/2010 11:04</c:v>
                </c:pt>
                <c:pt idx="7497">
                  <c:v>10/30/2010 11:04</c:v>
                </c:pt>
                <c:pt idx="7498">
                  <c:v>10/30/2010 11:04</c:v>
                </c:pt>
                <c:pt idx="7499">
                  <c:v>10/30/2010 11:04</c:v>
                </c:pt>
                <c:pt idx="7500">
                  <c:v>10/30/2010 11:04</c:v>
                </c:pt>
                <c:pt idx="7501">
                  <c:v>10/30/2010 11:05</c:v>
                </c:pt>
                <c:pt idx="7502">
                  <c:v>10/30/2010 11:05</c:v>
                </c:pt>
                <c:pt idx="7503">
                  <c:v>10/30/2010 11:05</c:v>
                </c:pt>
                <c:pt idx="7504">
                  <c:v>10/30/2010 11:05</c:v>
                </c:pt>
                <c:pt idx="7505">
                  <c:v>10/30/2010 11:05</c:v>
                </c:pt>
                <c:pt idx="7506">
                  <c:v>10/30/2010 11:05</c:v>
                </c:pt>
                <c:pt idx="7507">
                  <c:v>10/30/2010 11:05</c:v>
                </c:pt>
                <c:pt idx="7508">
                  <c:v>10/30/2010 11:05</c:v>
                </c:pt>
                <c:pt idx="7509">
                  <c:v>10/30/2010 11:05</c:v>
                </c:pt>
                <c:pt idx="7510">
                  <c:v>10/30/2010 11:05</c:v>
                </c:pt>
                <c:pt idx="7511">
                  <c:v>10/30/2010 11:05</c:v>
                </c:pt>
                <c:pt idx="7512">
                  <c:v>10/30/2010 11:05</c:v>
                </c:pt>
                <c:pt idx="7513">
                  <c:v>10/30/2010 11:05</c:v>
                </c:pt>
                <c:pt idx="7514">
                  <c:v>10/30/2010 11:05</c:v>
                </c:pt>
                <c:pt idx="7515">
                  <c:v>10/30/2010 11:05</c:v>
                </c:pt>
                <c:pt idx="7516">
                  <c:v>10/30/2010 11:05</c:v>
                </c:pt>
                <c:pt idx="7517">
                  <c:v>10/30/2010 11:05</c:v>
                </c:pt>
                <c:pt idx="7518">
                  <c:v>10/30/2010 11:05</c:v>
                </c:pt>
                <c:pt idx="7519">
                  <c:v>10/30/2010 11:05</c:v>
                </c:pt>
                <c:pt idx="7520">
                  <c:v>10/30/2010 11:05</c:v>
                </c:pt>
                <c:pt idx="7521">
                  <c:v>10/30/2010 11:05</c:v>
                </c:pt>
                <c:pt idx="7522">
                  <c:v>10/30/2010 11:05</c:v>
                </c:pt>
                <c:pt idx="7523">
                  <c:v>10/30/2010 11:05</c:v>
                </c:pt>
                <c:pt idx="7524">
                  <c:v>10/30/2010 11:05</c:v>
                </c:pt>
                <c:pt idx="7525">
                  <c:v>10/30/2010 11:05</c:v>
                </c:pt>
                <c:pt idx="7526">
                  <c:v>10/30/2010 11:05</c:v>
                </c:pt>
                <c:pt idx="7527">
                  <c:v>10/30/2010 11:05</c:v>
                </c:pt>
                <c:pt idx="7528">
                  <c:v>10/30/2010 11:05</c:v>
                </c:pt>
                <c:pt idx="7529">
                  <c:v>10/30/2010 11:05</c:v>
                </c:pt>
                <c:pt idx="7530">
                  <c:v>10/30/2010 11:05</c:v>
                </c:pt>
                <c:pt idx="7531">
                  <c:v>10/30/2010 11:05</c:v>
                </c:pt>
                <c:pt idx="7532">
                  <c:v>10/30/2010 11:05</c:v>
                </c:pt>
                <c:pt idx="7533">
                  <c:v>10/30/2010 11:05</c:v>
                </c:pt>
                <c:pt idx="7534">
                  <c:v>10/30/2010 11:05</c:v>
                </c:pt>
                <c:pt idx="7535">
                  <c:v>10/30/2010 11:05</c:v>
                </c:pt>
                <c:pt idx="7536">
                  <c:v>10/30/2010 11:05</c:v>
                </c:pt>
                <c:pt idx="7537">
                  <c:v>10/30/2010 11:05</c:v>
                </c:pt>
                <c:pt idx="7538">
                  <c:v>10/30/2010 11:05</c:v>
                </c:pt>
                <c:pt idx="7539">
                  <c:v>10/30/2010 11:05</c:v>
                </c:pt>
                <c:pt idx="7540">
                  <c:v>10/30/2010 11:05</c:v>
                </c:pt>
                <c:pt idx="7541">
                  <c:v>10/30/2010 11:05</c:v>
                </c:pt>
                <c:pt idx="7542">
                  <c:v>10/30/2010 11:05</c:v>
                </c:pt>
                <c:pt idx="7543">
                  <c:v>10/30/2010 11:05</c:v>
                </c:pt>
                <c:pt idx="7544">
                  <c:v>10/30/2010 11:05</c:v>
                </c:pt>
                <c:pt idx="7545">
                  <c:v>10/30/2010 11:05</c:v>
                </c:pt>
                <c:pt idx="7546">
                  <c:v>10/30/2010 11:05</c:v>
                </c:pt>
                <c:pt idx="7547">
                  <c:v>10/30/2010 11:05</c:v>
                </c:pt>
                <c:pt idx="7548">
                  <c:v>10/30/2010 11:05</c:v>
                </c:pt>
                <c:pt idx="7549">
                  <c:v>10/30/2010 11:05</c:v>
                </c:pt>
                <c:pt idx="7550">
                  <c:v>10/30/2010 11:05</c:v>
                </c:pt>
                <c:pt idx="7551">
                  <c:v>10/30/2010 11:05</c:v>
                </c:pt>
                <c:pt idx="7552">
                  <c:v>10/30/2010 11:05</c:v>
                </c:pt>
                <c:pt idx="7553">
                  <c:v>10/30/2010 11:05</c:v>
                </c:pt>
                <c:pt idx="7554">
                  <c:v>10/30/2010 11:05</c:v>
                </c:pt>
                <c:pt idx="7555">
                  <c:v>10/30/2010 11:05</c:v>
                </c:pt>
                <c:pt idx="7556">
                  <c:v>10/30/2010 11:05</c:v>
                </c:pt>
                <c:pt idx="7557">
                  <c:v>10/30/2010 11:05</c:v>
                </c:pt>
                <c:pt idx="7558">
                  <c:v>10/30/2010 11:05</c:v>
                </c:pt>
                <c:pt idx="7559">
                  <c:v>10/30/2010 11:05</c:v>
                </c:pt>
                <c:pt idx="7560">
                  <c:v>10/30/2010 11:05</c:v>
                </c:pt>
                <c:pt idx="7561">
                  <c:v>10/30/2010 11:06</c:v>
                </c:pt>
                <c:pt idx="7562">
                  <c:v>10/30/2010 11:06</c:v>
                </c:pt>
                <c:pt idx="7563">
                  <c:v>10/30/2010 11:06</c:v>
                </c:pt>
                <c:pt idx="7564">
                  <c:v>10/30/2010 11:06</c:v>
                </c:pt>
                <c:pt idx="7565">
                  <c:v>10/30/2010 11:06</c:v>
                </c:pt>
                <c:pt idx="7566">
                  <c:v>10/30/2010 11:06</c:v>
                </c:pt>
                <c:pt idx="7567">
                  <c:v>10/30/2010 11:06</c:v>
                </c:pt>
                <c:pt idx="7568">
                  <c:v>10/30/2010 11:06</c:v>
                </c:pt>
                <c:pt idx="7569">
                  <c:v>10/30/2010 11:06</c:v>
                </c:pt>
                <c:pt idx="7570">
                  <c:v>10/30/2010 11:06</c:v>
                </c:pt>
                <c:pt idx="7571">
                  <c:v>10/30/2010 11:06</c:v>
                </c:pt>
                <c:pt idx="7572">
                  <c:v>10/30/2010 11:06</c:v>
                </c:pt>
                <c:pt idx="7573">
                  <c:v>10/30/2010 11:06</c:v>
                </c:pt>
                <c:pt idx="7574">
                  <c:v>10/30/2010 11:06</c:v>
                </c:pt>
                <c:pt idx="7575">
                  <c:v>10/30/2010 11:06</c:v>
                </c:pt>
                <c:pt idx="7576">
                  <c:v>10/30/2010 11:06</c:v>
                </c:pt>
                <c:pt idx="7577">
                  <c:v>10/30/2010 11:06</c:v>
                </c:pt>
                <c:pt idx="7578">
                  <c:v>10/30/2010 11:06</c:v>
                </c:pt>
                <c:pt idx="7579">
                  <c:v>10/30/2010 11:06</c:v>
                </c:pt>
                <c:pt idx="7580">
                  <c:v>10/30/2010 11:06</c:v>
                </c:pt>
                <c:pt idx="7581">
                  <c:v>10/30/2010 11:06</c:v>
                </c:pt>
                <c:pt idx="7582">
                  <c:v>10/30/2010 11:06</c:v>
                </c:pt>
                <c:pt idx="7583">
                  <c:v>10/30/2010 11:06</c:v>
                </c:pt>
                <c:pt idx="7584">
                  <c:v>10/30/2010 11:06</c:v>
                </c:pt>
                <c:pt idx="7585">
                  <c:v>10/30/2010 11:06</c:v>
                </c:pt>
                <c:pt idx="7586">
                  <c:v>10/30/2010 11:06</c:v>
                </c:pt>
                <c:pt idx="7587">
                  <c:v>10/30/2010 11:06</c:v>
                </c:pt>
                <c:pt idx="7588">
                  <c:v>10/30/2010 11:06</c:v>
                </c:pt>
                <c:pt idx="7589">
                  <c:v>10/30/2010 11:06</c:v>
                </c:pt>
                <c:pt idx="7590">
                  <c:v>10/30/2010 11:06</c:v>
                </c:pt>
                <c:pt idx="7591">
                  <c:v>10/30/2010 11:06</c:v>
                </c:pt>
                <c:pt idx="7592">
                  <c:v>10/30/2010 11:06</c:v>
                </c:pt>
                <c:pt idx="7593">
                  <c:v>10/30/2010 11:06</c:v>
                </c:pt>
                <c:pt idx="7594">
                  <c:v>10/30/2010 11:06</c:v>
                </c:pt>
                <c:pt idx="7595">
                  <c:v>10/30/2010 11:06</c:v>
                </c:pt>
                <c:pt idx="7596">
                  <c:v>10/30/2010 11:06</c:v>
                </c:pt>
                <c:pt idx="7597">
                  <c:v>10/30/2010 11:06</c:v>
                </c:pt>
                <c:pt idx="7598">
                  <c:v>10/30/2010 11:06</c:v>
                </c:pt>
                <c:pt idx="7599">
                  <c:v>10/30/2010 11:06</c:v>
                </c:pt>
                <c:pt idx="7600">
                  <c:v>10/30/2010 11:06</c:v>
                </c:pt>
                <c:pt idx="7601">
                  <c:v>10/30/2010 11:06</c:v>
                </c:pt>
                <c:pt idx="7602">
                  <c:v>10/30/2010 11:06</c:v>
                </c:pt>
                <c:pt idx="7603">
                  <c:v>10/30/2010 11:06</c:v>
                </c:pt>
                <c:pt idx="7604">
                  <c:v>10/30/2010 11:06</c:v>
                </c:pt>
                <c:pt idx="7605">
                  <c:v>10/30/2010 11:06</c:v>
                </c:pt>
                <c:pt idx="7606">
                  <c:v>10/30/2010 11:06</c:v>
                </c:pt>
                <c:pt idx="7607">
                  <c:v>10/30/2010 11:06</c:v>
                </c:pt>
                <c:pt idx="7608">
                  <c:v>10/30/2010 11:06</c:v>
                </c:pt>
                <c:pt idx="7609">
                  <c:v>10/30/2010 11:06</c:v>
                </c:pt>
                <c:pt idx="7610">
                  <c:v>10/30/2010 11:06</c:v>
                </c:pt>
                <c:pt idx="7611">
                  <c:v>10/30/2010 11:06</c:v>
                </c:pt>
                <c:pt idx="7612">
                  <c:v>10/30/2010 11:06</c:v>
                </c:pt>
                <c:pt idx="7613">
                  <c:v>10/30/2010 11:06</c:v>
                </c:pt>
                <c:pt idx="7614">
                  <c:v>10/30/2010 11:06</c:v>
                </c:pt>
                <c:pt idx="7615">
                  <c:v>10/30/2010 11:06</c:v>
                </c:pt>
                <c:pt idx="7616">
                  <c:v>10/30/2010 11:06</c:v>
                </c:pt>
                <c:pt idx="7617">
                  <c:v>10/30/2010 11:06</c:v>
                </c:pt>
                <c:pt idx="7618">
                  <c:v>10/30/2010 11:06</c:v>
                </c:pt>
                <c:pt idx="7619">
                  <c:v>10/30/2010 11:06</c:v>
                </c:pt>
                <c:pt idx="7620">
                  <c:v>10/30/2010 11:06</c:v>
                </c:pt>
                <c:pt idx="7621">
                  <c:v>10/30/2010 11:07</c:v>
                </c:pt>
                <c:pt idx="7622">
                  <c:v>10/30/2010 11:07</c:v>
                </c:pt>
                <c:pt idx="7623">
                  <c:v>10/30/2010 11:07</c:v>
                </c:pt>
                <c:pt idx="7624">
                  <c:v>10/30/2010 11:07</c:v>
                </c:pt>
                <c:pt idx="7625">
                  <c:v>10/30/2010 11:07</c:v>
                </c:pt>
                <c:pt idx="7626">
                  <c:v>10/30/2010 11:07</c:v>
                </c:pt>
                <c:pt idx="7627">
                  <c:v>10/30/2010 11:07</c:v>
                </c:pt>
                <c:pt idx="7628">
                  <c:v>10/30/2010 11:07</c:v>
                </c:pt>
                <c:pt idx="7629">
                  <c:v>10/30/2010 11:07</c:v>
                </c:pt>
                <c:pt idx="7630">
                  <c:v>10/30/2010 11:07</c:v>
                </c:pt>
                <c:pt idx="7631">
                  <c:v>10/30/2010 11:07</c:v>
                </c:pt>
                <c:pt idx="7632">
                  <c:v>10/30/2010 11:07</c:v>
                </c:pt>
                <c:pt idx="7633">
                  <c:v>10/30/2010 11:07</c:v>
                </c:pt>
                <c:pt idx="7634">
                  <c:v>10/30/2010 11:07</c:v>
                </c:pt>
                <c:pt idx="7635">
                  <c:v>10/30/2010 11:07</c:v>
                </c:pt>
                <c:pt idx="7636">
                  <c:v>10/30/2010 11:07</c:v>
                </c:pt>
                <c:pt idx="7637">
                  <c:v>10/30/2010 11:07</c:v>
                </c:pt>
                <c:pt idx="7638">
                  <c:v>10/30/2010 11:07</c:v>
                </c:pt>
                <c:pt idx="7639">
                  <c:v>10/30/2010 11:07</c:v>
                </c:pt>
                <c:pt idx="7640">
                  <c:v>10/30/2010 11:07</c:v>
                </c:pt>
                <c:pt idx="7641">
                  <c:v>10/30/2010 11:07</c:v>
                </c:pt>
                <c:pt idx="7642">
                  <c:v>10/30/2010 11:07</c:v>
                </c:pt>
                <c:pt idx="7643">
                  <c:v>10/30/2010 11:07</c:v>
                </c:pt>
                <c:pt idx="7644">
                  <c:v>10/30/2010 11:07</c:v>
                </c:pt>
                <c:pt idx="7645">
                  <c:v>10/30/2010 11:07</c:v>
                </c:pt>
                <c:pt idx="7646">
                  <c:v>10/30/2010 11:07</c:v>
                </c:pt>
                <c:pt idx="7647">
                  <c:v>10/30/2010 11:07</c:v>
                </c:pt>
                <c:pt idx="7648">
                  <c:v>10/30/2010 11:07</c:v>
                </c:pt>
                <c:pt idx="7649">
                  <c:v>10/30/2010 11:07</c:v>
                </c:pt>
                <c:pt idx="7650">
                  <c:v>10/30/2010 11:07</c:v>
                </c:pt>
                <c:pt idx="7651">
                  <c:v>10/30/2010 11:07</c:v>
                </c:pt>
                <c:pt idx="7652">
                  <c:v>10/30/2010 11:07</c:v>
                </c:pt>
                <c:pt idx="7653">
                  <c:v>10/30/2010 11:07</c:v>
                </c:pt>
                <c:pt idx="7654">
                  <c:v>10/30/2010 11:07</c:v>
                </c:pt>
                <c:pt idx="7655">
                  <c:v>10/30/2010 11:07</c:v>
                </c:pt>
                <c:pt idx="7656">
                  <c:v>10/30/2010 11:07</c:v>
                </c:pt>
                <c:pt idx="7657">
                  <c:v>10/30/2010 11:07</c:v>
                </c:pt>
                <c:pt idx="7658">
                  <c:v>10/30/2010 11:07</c:v>
                </c:pt>
                <c:pt idx="7659">
                  <c:v>10/30/2010 11:07</c:v>
                </c:pt>
                <c:pt idx="7660">
                  <c:v>10/30/2010 11:07</c:v>
                </c:pt>
                <c:pt idx="7661">
                  <c:v>10/30/2010 11:07</c:v>
                </c:pt>
                <c:pt idx="7662">
                  <c:v>10/30/2010 11:07</c:v>
                </c:pt>
                <c:pt idx="7663">
                  <c:v>10/30/2010 11:07</c:v>
                </c:pt>
                <c:pt idx="7664">
                  <c:v>10/30/2010 11:07</c:v>
                </c:pt>
                <c:pt idx="7665">
                  <c:v>10/30/2010 11:07</c:v>
                </c:pt>
                <c:pt idx="7666">
                  <c:v>10/30/2010 11:07</c:v>
                </c:pt>
                <c:pt idx="7667">
                  <c:v>10/30/2010 11:07</c:v>
                </c:pt>
                <c:pt idx="7668">
                  <c:v>10/30/2010 11:07</c:v>
                </c:pt>
                <c:pt idx="7669">
                  <c:v>10/30/2010 11:07</c:v>
                </c:pt>
                <c:pt idx="7670">
                  <c:v>10/30/2010 11:07</c:v>
                </c:pt>
                <c:pt idx="7671">
                  <c:v>10/30/2010 11:07</c:v>
                </c:pt>
                <c:pt idx="7672">
                  <c:v>10/30/2010 11:07</c:v>
                </c:pt>
                <c:pt idx="7673">
                  <c:v>10/30/2010 11:07</c:v>
                </c:pt>
                <c:pt idx="7674">
                  <c:v>10/30/2010 11:07</c:v>
                </c:pt>
                <c:pt idx="7675">
                  <c:v>10/30/2010 11:07</c:v>
                </c:pt>
                <c:pt idx="7676">
                  <c:v>10/30/2010 11:07</c:v>
                </c:pt>
                <c:pt idx="7677">
                  <c:v>10/30/2010 11:07</c:v>
                </c:pt>
                <c:pt idx="7678">
                  <c:v>10/30/2010 11:07</c:v>
                </c:pt>
                <c:pt idx="7679">
                  <c:v>10/30/2010 11:07</c:v>
                </c:pt>
                <c:pt idx="7680">
                  <c:v>10/30/2010 11:07</c:v>
                </c:pt>
                <c:pt idx="7681">
                  <c:v>10/30/2010 11:08</c:v>
                </c:pt>
                <c:pt idx="7682">
                  <c:v>10/30/2010 11:08</c:v>
                </c:pt>
                <c:pt idx="7683">
                  <c:v>10/30/2010 11:08</c:v>
                </c:pt>
                <c:pt idx="7684">
                  <c:v>10/30/2010 11:08</c:v>
                </c:pt>
                <c:pt idx="7685">
                  <c:v>10/30/2010 11:08</c:v>
                </c:pt>
                <c:pt idx="7686">
                  <c:v>10/30/2010 11:08</c:v>
                </c:pt>
                <c:pt idx="7687">
                  <c:v>10/30/2010 11:08</c:v>
                </c:pt>
                <c:pt idx="7688">
                  <c:v>10/30/2010 11:08</c:v>
                </c:pt>
                <c:pt idx="7689">
                  <c:v>10/30/2010 11:08</c:v>
                </c:pt>
                <c:pt idx="7690">
                  <c:v>10/30/2010 11:08</c:v>
                </c:pt>
                <c:pt idx="7691">
                  <c:v>10/30/2010 11:08</c:v>
                </c:pt>
                <c:pt idx="7692">
                  <c:v>10/30/2010 11:08</c:v>
                </c:pt>
                <c:pt idx="7693">
                  <c:v>10/30/2010 11:08</c:v>
                </c:pt>
                <c:pt idx="7694">
                  <c:v>10/30/2010 11:08</c:v>
                </c:pt>
                <c:pt idx="7695">
                  <c:v>10/30/2010 11:08</c:v>
                </c:pt>
                <c:pt idx="7696">
                  <c:v>10/30/2010 11:08</c:v>
                </c:pt>
                <c:pt idx="7697">
                  <c:v>10/30/2010 11:08</c:v>
                </c:pt>
                <c:pt idx="7698">
                  <c:v>10/30/2010 11:08</c:v>
                </c:pt>
                <c:pt idx="7699">
                  <c:v>10/30/2010 11:08</c:v>
                </c:pt>
                <c:pt idx="7700">
                  <c:v>10/30/2010 11:08</c:v>
                </c:pt>
                <c:pt idx="7701">
                  <c:v>10/30/2010 11:08</c:v>
                </c:pt>
                <c:pt idx="7702">
                  <c:v>10/30/2010 11:08</c:v>
                </c:pt>
                <c:pt idx="7703">
                  <c:v>10/30/2010 11:08</c:v>
                </c:pt>
                <c:pt idx="7704">
                  <c:v>10/30/2010 11:08</c:v>
                </c:pt>
                <c:pt idx="7705">
                  <c:v>10/30/2010 11:08</c:v>
                </c:pt>
                <c:pt idx="7706">
                  <c:v>10/30/2010 11:08</c:v>
                </c:pt>
                <c:pt idx="7707">
                  <c:v>10/30/2010 11:08</c:v>
                </c:pt>
                <c:pt idx="7708">
                  <c:v>10/30/2010 11:08</c:v>
                </c:pt>
                <c:pt idx="7709">
                  <c:v>10/30/2010 11:08</c:v>
                </c:pt>
                <c:pt idx="7710">
                  <c:v>10/30/2010 11:08</c:v>
                </c:pt>
                <c:pt idx="7711">
                  <c:v>10/30/2010 11:08</c:v>
                </c:pt>
                <c:pt idx="7712">
                  <c:v>10/30/2010 11:08</c:v>
                </c:pt>
                <c:pt idx="7713">
                  <c:v>10/30/2010 11:08</c:v>
                </c:pt>
                <c:pt idx="7714">
                  <c:v>10/30/2010 11:08</c:v>
                </c:pt>
                <c:pt idx="7715">
                  <c:v>10/30/2010 11:08</c:v>
                </c:pt>
                <c:pt idx="7716">
                  <c:v>10/30/2010 11:08</c:v>
                </c:pt>
                <c:pt idx="7717">
                  <c:v>10/30/2010 11:08</c:v>
                </c:pt>
                <c:pt idx="7718">
                  <c:v>10/30/2010 11:08</c:v>
                </c:pt>
                <c:pt idx="7719">
                  <c:v>10/30/2010 11:08</c:v>
                </c:pt>
                <c:pt idx="7720">
                  <c:v>10/30/2010 11:08</c:v>
                </c:pt>
                <c:pt idx="7721">
                  <c:v>10/30/2010 11:08</c:v>
                </c:pt>
                <c:pt idx="7722">
                  <c:v>10/30/2010 11:08</c:v>
                </c:pt>
                <c:pt idx="7723">
                  <c:v>10/30/2010 11:08</c:v>
                </c:pt>
                <c:pt idx="7724">
                  <c:v>10/30/2010 11:08</c:v>
                </c:pt>
                <c:pt idx="7725">
                  <c:v>10/30/2010 11:08</c:v>
                </c:pt>
                <c:pt idx="7726">
                  <c:v>10/30/2010 11:08</c:v>
                </c:pt>
                <c:pt idx="7727">
                  <c:v>10/30/2010 11:08</c:v>
                </c:pt>
                <c:pt idx="7728">
                  <c:v>10/30/2010 11:08</c:v>
                </c:pt>
                <c:pt idx="7729">
                  <c:v>10/30/2010 11:08</c:v>
                </c:pt>
                <c:pt idx="7730">
                  <c:v>10/30/2010 11:08</c:v>
                </c:pt>
                <c:pt idx="7731">
                  <c:v>10/30/2010 11:08</c:v>
                </c:pt>
                <c:pt idx="7732">
                  <c:v>10/30/2010 11:08</c:v>
                </c:pt>
                <c:pt idx="7733">
                  <c:v>10/30/2010 11:08</c:v>
                </c:pt>
                <c:pt idx="7734">
                  <c:v>10/30/2010 11:08</c:v>
                </c:pt>
                <c:pt idx="7735">
                  <c:v>10/30/2010 11:08</c:v>
                </c:pt>
                <c:pt idx="7736">
                  <c:v>10/30/2010 11:08</c:v>
                </c:pt>
                <c:pt idx="7737">
                  <c:v>10/30/2010 11:08</c:v>
                </c:pt>
                <c:pt idx="7738">
                  <c:v>10/30/2010 11:08</c:v>
                </c:pt>
                <c:pt idx="7739">
                  <c:v>10/30/2010 11:08</c:v>
                </c:pt>
                <c:pt idx="7740">
                  <c:v>10/30/2010 11:08</c:v>
                </c:pt>
                <c:pt idx="7741">
                  <c:v>10/30/2010 11:09</c:v>
                </c:pt>
                <c:pt idx="7742">
                  <c:v>10/30/2010 11:09</c:v>
                </c:pt>
                <c:pt idx="7743">
                  <c:v>10/30/2010 11:09</c:v>
                </c:pt>
                <c:pt idx="7744">
                  <c:v>10/30/2010 11:09</c:v>
                </c:pt>
                <c:pt idx="7745">
                  <c:v>10/30/2010 11:09</c:v>
                </c:pt>
                <c:pt idx="7746">
                  <c:v>10/30/2010 11:09</c:v>
                </c:pt>
                <c:pt idx="7747">
                  <c:v>10/30/2010 11:09</c:v>
                </c:pt>
                <c:pt idx="7748">
                  <c:v>10/30/2010 11:09</c:v>
                </c:pt>
                <c:pt idx="7749">
                  <c:v>10/30/2010 11:09</c:v>
                </c:pt>
                <c:pt idx="7750">
                  <c:v>10/30/2010 11:09</c:v>
                </c:pt>
                <c:pt idx="7751">
                  <c:v>10/30/2010 11:09</c:v>
                </c:pt>
                <c:pt idx="7752">
                  <c:v>10/30/2010 11:09</c:v>
                </c:pt>
                <c:pt idx="7753">
                  <c:v>10/30/2010 11:09</c:v>
                </c:pt>
                <c:pt idx="7754">
                  <c:v>10/30/2010 11:09</c:v>
                </c:pt>
                <c:pt idx="7755">
                  <c:v>10/30/2010 11:09</c:v>
                </c:pt>
                <c:pt idx="7756">
                  <c:v>10/30/2010 11:09</c:v>
                </c:pt>
                <c:pt idx="7757">
                  <c:v>10/30/2010 11:09</c:v>
                </c:pt>
                <c:pt idx="7758">
                  <c:v>10/30/2010 11:09</c:v>
                </c:pt>
                <c:pt idx="7759">
                  <c:v>10/30/2010 11:09</c:v>
                </c:pt>
                <c:pt idx="7760">
                  <c:v>10/30/2010 11:09</c:v>
                </c:pt>
                <c:pt idx="7761">
                  <c:v>10/30/2010 11:09</c:v>
                </c:pt>
                <c:pt idx="7762">
                  <c:v>10/30/2010 11:09</c:v>
                </c:pt>
                <c:pt idx="7763">
                  <c:v>10/30/2010 11:09</c:v>
                </c:pt>
                <c:pt idx="7764">
                  <c:v>10/30/2010 11:09</c:v>
                </c:pt>
                <c:pt idx="7765">
                  <c:v>10/30/2010 11:09</c:v>
                </c:pt>
                <c:pt idx="7766">
                  <c:v>10/30/2010 11:09</c:v>
                </c:pt>
                <c:pt idx="7767">
                  <c:v>10/30/2010 11:09</c:v>
                </c:pt>
                <c:pt idx="7768">
                  <c:v>10/30/2010 11:09</c:v>
                </c:pt>
                <c:pt idx="7769">
                  <c:v>10/30/2010 11:09</c:v>
                </c:pt>
                <c:pt idx="7770">
                  <c:v>10/30/2010 11:09</c:v>
                </c:pt>
                <c:pt idx="7771">
                  <c:v>10/30/2010 11:09</c:v>
                </c:pt>
                <c:pt idx="7772">
                  <c:v>10/30/2010 11:09</c:v>
                </c:pt>
                <c:pt idx="7773">
                  <c:v>10/30/2010 11:09</c:v>
                </c:pt>
                <c:pt idx="7774">
                  <c:v>10/30/2010 11:09</c:v>
                </c:pt>
                <c:pt idx="7775">
                  <c:v>10/30/2010 11:09</c:v>
                </c:pt>
                <c:pt idx="7776">
                  <c:v>10/30/2010 11:09</c:v>
                </c:pt>
                <c:pt idx="7777">
                  <c:v>10/30/2010 11:09</c:v>
                </c:pt>
                <c:pt idx="7778">
                  <c:v>10/30/2010 11:09</c:v>
                </c:pt>
                <c:pt idx="7779">
                  <c:v>10/30/2010 11:09</c:v>
                </c:pt>
                <c:pt idx="7780">
                  <c:v>10/30/2010 11:09</c:v>
                </c:pt>
                <c:pt idx="7781">
                  <c:v>10/30/2010 11:09</c:v>
                </c:pt>
                <c:pt idx="7782">
                  <c:v>10/30/2010 11:09</c:v>
                </c:pt>
                <c:pt idx="7783">
                  <c:v>10/30/2010 11:09</c:v>
                </c:pt>
                <c:pt idx="7784">
                  <c:v>10/30/2010 11:09</c:v>
                </c:pt>
                <c:pt idx="7785">
                  <c:v>10/30/2010 11:09</c:v>
                </c:pt>
                <c:pt idx="7786">
                  <c:v>10/30/2010 11:09</c:v>
                </c:pt>
                <c:pt idx="7787">
                  <c:v>10/30/2010 11:09</c:v>
                </c:pt>
                <c:pt idx="7788">
                  <c:v>10/30/2010 11:09</c:v>
                </c:pt>
                <c:pt idx="7789">
                  <c:v>10/30/2010 11:09</c:v>
                </c:pt>
                <c:pt idx="7790">
                  <c:v>10/30/2010 11:09</c:v>
                </c:pt>
                <c:pt idx="7791">
                  <c:v>10/30/2010 11:09</c:v>
                </c:pt>
                <c:pt idx="7792">
                  <c:v>10/30/2010 11:09</c:v>
                </c:pt>
                <c:pt idx="7793">
                  <c:v>10/30/2010 11:09</c:v>
                </c:pt>
                <c:pt idx="7794">
                  <c:v>10/30/2010 11:09</c:v>
                </c:pt>
                <c:pt idx="7795">
                  <c:v>10/30/2010 11:09</c:v>
                </c:pt>
                <c:pt idx="7796">
                  <c:v>10/30/2010 11:09</c:v>
                </c:pt>
                <c:pt idx="7797">
                  <c:v>10/30/2010 11:09</c:v>
                </c:pt>
                <c:pt idx="7798">
                  <c:v>10/30/2010 11:09</c:v>
                </c:pt>
                <c:pt idx="7799">
                  <c:v>10/30/2010 11:09</c:v>
                </c:pt>
                <c:pt idx="7800">
                  <c:v>10/30/2010 11:09</c:v>
                </c:pt>
                <c:pt idx="7801">
                  <c:v>10/30/2010 11:10</c:v>
                </c:pt>
                <c:pt idx="7802">
                  <c:v>10/30/2010 11:10</c:v>
                </c:pt>
                <c:pt idx="7803">
                  <c:v>10/30/2010 11:10</c:v>
                </c:pt>
                <c:pt idx="7804">
                  <c:v>10/30/2010 11:10</c:v>
                </c:pt>
                <c:pt idx="7805">
                  <c:v>10/30/2010 11:10</c:v>
                </c:pt>
                <c:pt idx="7806">
                  <c:v>10/30/2010 11:10</c:v>
                </c:pt>
                <c:pt idx="7807">
                  <c:v>10/30/2010 11:10</c:v>
                </c:pt>
                <c:pt idx="7808">
                  <c:v>10/30/2010 11:10</c:v>
                </c:pt>
                <c:pt idx="7809">
                  <c:v>10/30/2010 11:10</c:v>
                </c:pt>
                <c:pt idx="7810">
                  <c:v>10/30/2010 11:10</c:v>
                </c:pt>
                <c:pt idx="7811">
                  <c:v>10/30/2010 11:10</c:v>
                </c:pt>
                <c:pt idx="7812">
                  <c:v>10/30/2010 11:10</c:v>
                </c:pt>
                <c:pt idx="7813">
                  <c:v>10/30/2010 11:10</c:v>
                </c:pt>
                <c:pt idx="7814">
                  <c:v>10/30/2010 11:10</c:v>
                </c:pt>
                <c:pt idx="7815">
                  <c:v>10/30/2010 11:10</c:v>
                </c:pt>
                <c:pt idx="7816">
                  <c:v>10/30/2010 11:10</c:v>
                </c:pt>
                <c:pt idx="7817">
                  <c:v>10/30/2010 11:10</c:v>
                </c:pt>
                <c:pt idx="7818">
                  <c:v>10/30/2010 11:10</c:v>
                </c:pt>
                <c:pt idx="7819">
                  <c:v>10/30/2010 11:10</c:v>
                </c:pt>
                <c:pt idx="7820">
                  <c:v>10/30/2010 11:10</c:v>
                </c:pt>
                <c:pt idx="7821">
                  <c:v>10/30/2010 11:10</c:v>
                </c:pt>
                <c:pt idx="7822">
                  <c:v>10/30/2010 11:10</c:v>
                </c:pt>
                <c:pt idx="7823">
                  <c:v>10/30/2010 11:10</c:v>
                </c:pt>
                <c:pt idx="7824">
                  <c:v>10/30/2010 11:10</c:v>
                </c:pt>
                <c:pt idx="7825">
                  <c:v>10/30/2010 11:10</c:v>
                </c:pt>
                <c:pt idx="7826">
                  <c:v>10/30/2010 11:10</c:v>
                </c:pt>
                <c:pt idx="7827">
                  <c:v>10/30/2010 11:10</c:v>
                </c:pt>
                <c:pt idx="7828">
                  <c:v>10/30/2010 11:10</c:v>
                </c:pt>
                <c:pt idx="7829">
                  <c:v>10/30/2010 11:10</c:v>
                </c:pt>
                <c:pt idx="7830">
                  <c:v>10/30/2010 11:10</c:v>
                </c:pt>
                <c:pt idx="7831">
                  <c:v>10/30/2010 11:10</c:v>
                </c:pt>
                <c:pt idx="7832">
                  <c:v>10/30/2010 11:10</c:v>
                </c:pt>
                <c:pt idx="7833">
                  <c:v>10/30/2010 11:10</c:v>
                </c:pt>
                <c:pt idx="7834">
                  <c:v>10/30/2010 11:10</c:v>
                </c:pt>
                <c:pt idx="7835">
                  <c:v>10/30/2010 11:10</c:v>
                </c:pt>
                <c:pt idx="7836">
                  <c:v>10/30/2010 11:10</c:v>
                </c:pt>
                <c:pt idx="7837">
                  <c:v>10/30/2010 11:10</c:v>
                </c:pt>
                <c:pt idx="7838">
                  <c:v>10/30/2010 11:10</c:v>
                </c:pt>
                <c:pt idx="7839">
                  <c:v>10/30/2010 11:10</c:v>
                </c:pt>
                <c:pt idx="7840">
                  <c:v>10/30/2010 11:10</c:v>
                </c:pt>
                <c:pt idx="7841">
                  <c:v>10/30/2010 11:10</c:v>
                </c:pt>
                <c:pt idx="7842">
                  <c:v>10/30/2010 11:10</c:v>
                </c:pt>
                <c:pt idx="7843">
                  <c:v>10/30/2010 11:10</c:v>
                </c:pt>
                <c:pt idx="7844">
                  <c:v>10/30/2010 11:10</c:v>
                </c:pt>
                <c:pt idx="7845">
                  <c:v>10/30/2010 11:10</c:v>
                </c:pt>
                <c:pt idx="7846">
                  <c:v>10/30/2010 11:10</c:v>
                </c:pt>
                <c:pt idx="7847">
                  <c:v>10/30/2010 11:10</c:v>
                </c:pt>
                <c:pt idx="7848">
                  <c:v>10/30/2010 11:10</c:v>
                </c:pt>
                <c:pt idx="7849">
                  <c:v>10/30/2010 11:10</c:v>
                </c:pt>
                <c:pt idx="7850">
                  <c:v>10/30/2010 11:10</c:v>
                </c:pt>
                <c:pt idx="7851">
                  <c:v>10/30/2010 11:10</c:v>
                </c:pt>
                <c:pt idx="7852">
                  <c:v>10/30/2010 11:10</c:v>
                </c:pt>
                <c:pt idx="7853">
                  <c:v>10/30/2010 11:10</c:v>
                </c:pt>
                <c:pt idx="7854">
                  <c:v>10/30/2010 11:10</c:v>
                </c:pt>
                <c:pt idx="7855">
                  <c:v>10/30/2010 11:10</c:v>
                </c:pt>
                <c:pt idx="7856">
                  <c:v>10/30/2010 11:10</c:v>
                </c:pt>
                <c:pt idx="7857">
                  <c:v>10/30/2010 11:10</c:v>
                </c:pt>
                <c:pt idx="7858">
                  <c:v>10/30/2010 11:10</c:v>
                </c:pt>
                <c:pt idx="7859">
                  <c:v>10/30/2010 11:10</c:v>
                </c:pt>
                <c:pt idx="7860">
                  <c:v>10/30/2010 11:10</c:v>
                </c:pt>
                <c:pt idx="7861">
                  <c:v>10/30/2010 11:11</c:v>
                </c:pt>
                <c:pt idx="7862">
                  <c:v>10/30/2010 11:11</c:v>
                </c:pt>
                <c:pt idx="7863">
                  <c:v>10/30/2010 11:11</c:v>
                </c:pt>
                <c:pt idx="7864">
                  <c:v>10/30/2010 11:11</c:v>
                </c:pt>
                <c:pt idx="7865">
                  <c:v>10/30/2010 11:11</c:v>
                </c:pt>
                <c:pt idx="7866">
                  <c:v>10/30/2010 11:11</c:v>
                </c:pt>
                <c:pt idx="7867">
                  <c:v>10/30/2010 11:11</c:v>
                </c:pt>
                <c:pt idx="7868">
                  <c:v>10/30/2010 11:11</c:v>
                </c:pt>
                <c:pt idx="7869">
                  <c:v>10/30/2010 11:11</c:v>
                </c:pt>
                <c:pt idx="7870">
                  <c:v>10/30/2010 11:11</c:v>
                </c:pt>
                <c:pt idx="7871">
                  <c:v>10/30/2010 11:11</c:v>
                </c:pt>
                <c:pt idx="7872">
                  <c:v>10/30/2010 11:11</c:v>
                </c:pt>
                <c:pt idx="7873">
                  <c:v>10/30/2010 11:11</c:v>
                </c:pt>
                <c:pt idx="7874">
                  <c:v>10/30/2010 11:11</c:v>
                </c:pt>
                <c:pt idx="7875">
                  <c:v>10/30/2010 11:11</c:v>
                </c:pt>
                <c:pt idx="7876">
                  <c:v>10/30/2010 11:11</c:v>
                </c:pt>
                <c:pt idx="7877">
                  <c:v>10/30/2010 11:11</c:v>
                </c:pt>
                <c:pt idx="7878">
                  <c:v>10/30/2010 11:11</c:v>
                </c:pt>
                <c:pt idx="7879">
                  <c:v>10/30/2010 11:11</c:v>
                </c:pt>
                <c:pt idx="7880">
                  <c:v>10/30/2010 11:11</c:v>
                </c:pt>
                <c:pt idx="7881">
                  <c:v>10/30/2010 11:11</c:v>
                </c:pt>
                <c:pt idx="7882">
                  <c:v>10/30/2010 11:11</c:v>
                </c:pt>
                <c:pt idx="7883">
                  <c:v>10/30/2010 11:11</c:v>
                </c:pt>
                <c:pt idx="7884">
                  <c:v>10/30/2010 11:11</c:v>
                </c:pt>
                <c:pt idx="7885">
                  <c:v>10/30/2010 11:11</c:v>
                </c:pt>
                <c:pt idx="7886">
                  <c:v>10/30/2010 11:11</c:v>
                </c:pt>
                <c:pt idx="7887">
                  <c:v>10/30/2010 11:11</c:v>
                </c:pt>
                <c:pt idx="7888">
                  <c:v>10/30/2010 11:11</c:v>
                </c:pt>
                <c:pt idx="7889">
                  <c:v>10/30/2010 11:11</c:v>
                </c:pt>
                <c:pt idx="7890">
                  <c:v>10/30/2010 11:11</c:v>
                </c:pt>
                <c:pt idx="7891">
                  <c:v>10/30/2010 11:11</c:v>
                </c:pt>
                <c:pt idx="7892">
                  <c:v>10/30/2010 11:11</c:v>
                </c:pt>
                <c:pt idx="7893">
                  <c:v>10/30/2010 11:11</c:v>
                </c:pt>
                <c:pt idx="7894">
                  <c:v>10/30/2010 11:11</c:v>
                </c:pt>
                <c:pt idx="7895">
                  <c:v>10/30/2010 11:11</c:v>
                </c:pt>
                <c:pt idx="7896">
                  <c:v>10/30/2010 11:11</c:v>
                </c:pt>
                <c:pt idx="7897">
                  <c:v>10/30/2010 11:11</c:v>
                </c:pt>
                <c:pt idx="7898">
                  <c:v>10/30/2010 11:11</c:v>
                </c:pt>
                <c:pt idx="7899">
                  <c:v>10/30/2010 11:11</c:v>
                </c:pt>
                <c:pt idx="7900">
                  <c:v>10/30/2010 11:11</c:v>
                </c:pt>
                <c:pt idx="7901">
                  <c:v>10/30/2010 11:11</c:v>
                </c:pt>
                <c:pt idx="7902">
                  <c:v>10/30/2010 11:11</c:v>
                </c:pt>
                <c:pt idx="7903">
                  <c:v>10/30/2010 11:11</c:v>
                </c:pt>
                <c:pt idx="7904">
                  <c:v>10/30/2010 11:11</c:v>
                </c:pt>
                <c:pt idx="7905">
                  <c:v>10/30/2010 11:11</c:v>
                </c:pt>
                <c:pt idx="7906">
                  <c:v>10/30/2010 11:11</c:v>
                </c:pt>
                <c:pt idx="7907">
                  <c:v>10/30/2010 11:11</c:v>
                </c:pt>
                <c:pt idx="7908">
                  <c:v>10/30/2010 11:11</c:v>
                </c:pt>
                <c:pt idx="7909">
                  <c:v>10/30/2010 11:11</c:v>
                </c:pt>
                <c:pt idx="7910">
                  <c:v>10/30/2010 11:11</c:v>
                </c:pt>
                <c:pt idx="7911">
                  <c:v>10/30/2010 11:11</c:v>
                </c:pt>
                <c:pt idx="7912">
                  <c:v>10/30/2010 11:11</c:v>
                </c:pt>
                <c:pt idx="7913">
                  <c:v>10/30/2010 11:11</c:v>
                </c:pt>
                <c:pt idx="7914">
                  <c:v>10/30/2010 11:11</c:v>
                </c:pt>
                <c:pt idx="7915">
                  <c:v>10/30/2010 11:11</c:v>
                </c:pt>
                <c:pt idx="7916">
                  <c:v>10/30/2010 11:11</c:v>
                </c:pt>
                <c:pt idx="7917">
                  <c:v>10/30/2010 11:11</c:v>
                </c:pt>
                <c:pt idx="7918">
                  <c:v>10/30/2010 11:11</c:v>
                </c:pt>
                <c:pt idx="7919">
                  <c:v>10/30/2010 11:11</c:v>
                </c:pt>
                <c:pt idx="7920">
                  <c:v>10/30/2010 11:11</c:v>
                </c:pt>
                <c:pt idx="7921">
                  <c:v>10/30/2010 11:12</c:v>
                </c:pt>
                <c:pt idx="7922">
                  <c:v>10/30/2010 11:12</c:v>
                </c:pt>
                <c:pt idx="7923">
                  <c:v>10/30/2010 11:12</c:v>
                </c:pt>
                <c:pt idx="7924">
                  <c:v>10/30/2010 11:12</c:v>
                </c:pt>
                <c:pt idx="7925">
                  <c:v>10/30/2010 11:12</c:v>
                </c:pt>
                <c:pt idx="7926">
                  <c:v>10/30/2010 11:12</c:v>
                </c:pt>
                <c:pt idx="7927">
                  <c:v>10/30/2010 11:12</c:v>
                </c:pt>
                <c:pt idx="7928">
                  <c:v>10/30/2010 11:12</c:v>
                </c:pt>
                <c:pt idx="7929">
                  <c:v>10/30/2010 11:12</c:v>
                </c:pt>
                <c:pt idx="7930">
                  <c:v>10/30/2010 11:12</c:v>
                </c:pt>
                <c:pt idx="7931">
                  <c:v>10/30/2010 11:12</c:v>
                </c:pt>
                <c:pt idx="7932">
                  <c:v>10/30/2010 11:12</c:v>
                </c:pt>
                <c:pt idx="7933">
                  <c:v>10/30/2010 11:12</c:v>
                </c:pt>
                <c:pt idx="7934">
                  <c:v>10/30/2010 11:12</c:v>
                </c:pt>
                <c:pt idx="7935">
                  <c:v>10/30/2010 11:12</c:v>
                </c:pt>
                <c:pt idx="7936">
                  <c:v>10/30/2010 11:12</c:v>
                </c:pt>
                <c:pt idx="7937">
                  <c:v>10/30/2010 11:12</c:v>
                </c:pt>
                <c:pt idx="7938">
                  <c:v>10/30/2010 11:12</c:v>
                </c:pt>
                <c:pt idx="7939">
                  <c:v>10/30/2010 11:12</c:v>
                </c:pt>
                <c:pt idx="7940">
                  <c:v>10/30/2010 11:12</c:v>
                </c:pt>
                <c:pt idx="7941">
                  <c:v>10/30/2010 11:12</c:v>
                </c:pt>
                <c:pt idx="7942">
                  <c:v>10/30/2010 11:12</c:v>
                </c:pt>
                <c:pt idx="7943">
                  <c:v>10/30/2010 11:12</c:v>
                </c:pt>
                <c:pt idx="7944">
                  <c:v>10/30/2010 11:12</c:v>
                </c:pt>
                <c:pt idx="7945">
                  <c:v>10/30/2010 11:12</c:v>
                </c:pt>
                <c:pt idx="7946">
                  <c:v>10/30/2010 11:12</c:v>
                </c:pt>
                <c:pt idx="7947">
                  <c:v>10/30/2010 11:12</c:v>
                </c:pt>
                <c:pt idx="7948">
                  <c:v>10/30/2010 11:12</c:v>
                </c:pt>
                <c:pt idx="7949">
                  <c:v>10/30/2010 11:12</c:v>
                </c:pt>
                <c:pt idx="7950">
                  <c:v>10/30/2010 11:12</c:v>
                </c:pt>
                <c:pt idx="7951">
                  <c:v>10/30/2010 11:12</c:v>
                </c:pt>
                <c:pt idx="7952">
                  <c:v>10/30/2010 11:12</c:v>
                </c:pt>
                <c:pt idx="7953">
                  <c:v>10/30/2010 11:12</c:v>
                </c:pt>
                <c:pt idx="7954">
                  <c:v>10/30/2010 11:12</c:v>
                </c:pt>
                <c:pt idx="7955">
                  <c:v>10/30/2010 11:12</c:v>
                </c:pt>
                <c:pt idx="7956">
                  <c:v>10/30/2010 11:12</c:v>
                </c:pt>
                <c:pt idx="7957">
                  <c:v>10/30/2010 11:12</c:v>
                </c:pt>
                <c:pt idx="7958">
                  <c:v>10/30/2010 11:12</c:v>
                </c:pt>
                <c:pt idx="7959">
                  <c:v>10/30/2010 11:12</c:v>
                </c:pt>
                <c:pt idx="7960">
                  <c:v>10/30/2010 11:12</c:v>
                </c:pt>
                <c:pt idx="7961">
                  <c:v>10/30/2010 11:12</c:v>
                </c:pt>
                <c:pt idx="7962">
                  <c:v>10/30/2010 11:12</c:v>
                </c:pt>
                <c:pt idx="7963">
                  <c:v>10/30/2010 11:12</c:v>
                </c:pt>
                <c:pt idx="7964">
                  <c:v>10/30/2010 11:12</c:v>
                </c:pt>
                <c:pt idx="7965">
                  <c:v>10/30/2010 11:12</c:v>
                </c:pt>
                <c:pt idx="7966">
                  <c:v>10/30/2010 11:12</c:v>
                </c:pt>
                <c:pt idx="7967">
                  <c:v>10/30/2010 11:12</c:v>
                </c:pt>
                <c:pt idx="7968">
                  <c:v>10/30/2010 11:12</c:v>
                </c:pt>
                <c:pt idx="7969">
                  <c:v>10/30/2010 11:12</c:v>
                </c:pt>
                <c:pt idx="7970">
                  <c:v>10/30/2010 11:12</c:v>
                </c:pt>
                <c:pt idx="7971">
                  <c:v>10/30/2010 11:12</c:v>
                </c:pt>
                <c:pt idx="7972">
                  <c:v>10/30/2010 11:12</c:v>
                </c:pt>
                <c:pt idx="7973">
                  <c:v>10/30/2010 11:12</c:v>
                </c:pt>
                <c:pt idx="7974">
                  <c:v>10/30/2010 11:12</c:v>
                </c:pt>
                <c:pt idx="7975">
                  <c:v>10/30/2010 11:12</c:v>
                </c:pt>
                <c:pt idx="7976">
                  <c:v>10/30/2010 11:12</c:v>
                </c:pt>
                <c:pt idx="7977">
                  <c:v>10/30/2010 11:12</c:v>
                </c:pt>
                <c:pt idx="7978">
                  <c:v>10/30/2010 11:12</c:v>
                </c:pt>
                <c:pt idx="7979">
                  <c:v>10/30/2010 11:12</c:v>
                </c:pt>
                <c:pt idx="7980">
                  <c:v>10/30/2010 11:12</c:v>
                </c:pt>
                <c:pt idx="7981">
                  <c:v>10/30/2010 11:13</c:v>
                </c:pt>
                <c:pt idx="7982">
                  <c:v>10/30/2010 11:13</c:v>
                </c:pt>
                <c:pt idx="7983">
                  <c:v>10/30/2010 11:13</c:v>
                </c:pt>
                <c:pt idx="7984">
                  <c:v>10/30/2010 11:13</c:v>
                </c:pt>
                <c:pt idx="7985">
                  <c:v>10/30/2010 11:13</c:v>
                </c:pt>
                <c:pt idx="7986">
                  <c:v>10/30/2010 11:13</c:v>
                </c:pt>
                <c:pt idx="7987">
                  <c:v>10/30/2010 11:13</c:v>
                </c:pt>
                <c:pt idx="7988">
                  <c:v>10/30/2010 11:13</c:v>
                </c:pt>
                <c:pt idx="7989">
                  <c:v>10/30/2010 11:13</c:v>
                </c:pt>
                <c:pt idx="7990">
                  <c:v>10/30/2010 11:13</c:v>
                </c:pt>
                <c:pt idx="7991">
                  <c:v>10/30/2010 11:13</c:v>
                </c:pt>
                <c:pt idx="7992">
                  <c:v>10/30/2010 11:13</c:v>
                </c:pt>
                <c:pt idx="7993">
                  <c:v>10/30/2010 11:13</c:v>
                </c:pt>
                <c:pt idx="7994">
                  <c:v>10/30/2010 11:13</c:v>
                </c:pt>
                <c:pt idx="7995">
                  <c:v>10/30/2010 11:13</c:v>
                </c:pt>
                <c:pt idx="7996">
                  <c:v>10/30/2010 11:13</c:v>
                </c:pt>
                <c:pt idx="7997">
                  <c:v>10/30/2010 11:13</c:v>
                </c:pt>
                <c:pt idx="7998">
                  <c:v>10/30/2010 11:13</c:v>
                </c:pt>
                <c:pt idx="7999">
                  <c:v>10/30/2010 11:13</c:v>
                </c:pt>
                <c:pt idx="8000">
                  <c:v>10/30/2010 11:13</c:v>
                </c:pt>
                <c:pt idx="8001">
                  <c:v>10/30/2010 11:13</c:v>
                </c:pt>
                <c:pt idx="8002">
                  <c:v>10/30/2010 11:13</c:v>
                </c:pt>
                <c:pt idx="8003">
                  <c:v>10/30/2010 11:13</c:v>
                </c:pt>
                <c:pt idx="8004">
                  <c:v>10/30/2010 11:13</c:v>
                </c:pt>
                <c:pt idx="8005">
                  <c:v>10/30/2010 11:13</c:v>
                </c:pt>
                <c:pt idx="8006">
                  <c:v>10/30/2010 11:13</c:v>
                </c:pt>
                <c:pt idx="8007">
                  <c:v>10/30/2010 11:13</c:v>
                </c:pt>
                <c:pt idx="8008">
                  <c:v>10/30/2010 11:13</c:v>
                </c:pt>
                <c:pt idx="8009">
                  <c:v>10/30/2010 11:13</c:v>
                </c:pt>
                <c:pt idx="8010">
                  <c:v>10/30/2010 11:13</c:v>
                </c:pt>
                <c:pt idx="8011">
                  <c:v>10/30/2010 11:13</c:v>
                </c:pt>
                <c:pt idx="8012">
                  <c:v>10/30/2010 11:13</c:v>
                </c:pt>
                <c:pt idx="8013">
                  <c:v>10/30/2010 11:13</c:v>
                </c:pt>
                <c:pt idx="8014">
                  <c:v>10/30/2010 11:13</c:v>
                </c:pt>
                <c:pt idx="8015">
                  <c:v>10/30/2010 11:13</c:v>
                </c:pt>
                <c:pt idx="8016">
                  <c:v>10/30/2010 11:13</c:v>
                </c:pt>
                <c:pt idx="8017">
                  <c:v>10/30/2010 11:13</c:v>
                </c:pt>
                <c:pt idx="8018">
                  <c:v>10/30/2010 11:13</c:v>
                </c:pt>
                <c:pt idx="8019">
                  <c:v>10/30/2010 11:13</c:v>
                </c:pt>
                <c:pt idx="8020">
                  <c:v>10/30/2010 11:13</c:v>
                </c:pt>
                <c:pt idx="8021">
                  <c:v>10/30/2010 11:13</c:v>
                </c:pt>
                <c:pt idx="8022">
                  <c:v>10/30/2010 11:13</c:v>
                </c:pt>
                <c:pt idx="8023">
                  <c:v>10/30/2010 11:13</c:v>
                </c:pt>
                <c:pt idx="8024">
                  <c:v>10/30/2010 11:13</c:v>
                </c:pt>
                <c:pt idx="8025">
                  <c:v>10/30/2010 11:13</c:v>
                </c:pt>
                <c:pt idx="8026">
                  <c:v>10/30/2010 11:13</c:v>
                </c:pt>
                <c:pt idx="8027">
                  <c:v>10/30/2010 11:13</c:v>
                </c:pt>
                <c:pt idx="8028">
                  <c:v>10/30/2010 11:13</c:v>
                </c:pt>
                <c:pt idx="8029">
                  <c:v>10/30/2010 11:13</c:v>
                </c:pt>
                <c:pt idx="8030">
                  <c:v>10/30/2010 11:13</c:v>
                </c:pt>
                <c:pt idx="8031">
                  <c:v>10/30/2010 11:13</c:v>
                </c:pt>
                <c:pt idx="8032">
                  <c:v>10/30/2010 11:13</c:v>
                </c:pt>
                <c:pt idx="8033">
                  <c:v>10/30/2010 11:13</c:v>
                </c:pt>
                <c:pt idx="8034">
                  <c:v>10/30/2010 11:13</c:v>
                </c:pt>
                <c:pt idx="8035">
                  <c:v>10/30/2010 11:13</c:v>
                </c:pt>
                <c:pt idx="8036">
                  <c:v>10/30/2010 11:13</c:v>
                </c:pt>
                <c:pt idx="8037">
                  <c:v>10/30/2010 11:13</c:v>
                </c:pt>
                <c:pt idx="8038">
                  <c:v>10/30/2010 11:13</c:v>
                </c:pt>
                <c:pt idx="8039">
                  <c:v>10/30/2010 11:13</c:v>
                </c:pt>
                <c:pt idx="8040">
                  <c:v>10/30/2010 11:13</c:v>
                </c:pt>
                <c:pt idx="8041">
                  <c:v>10/30/2010 11:14</c:v>
                </c:pt>
                <c:pt idx="8042">
                  <c:v>10/30/2010 11:14</c:v>
                </c:pt>
                <c:pt idx="8043">
                  <c:v>10/30/2010 11:14</c:v>
                </c:pt>
                <c:pt idx="8044">
                  <c:v>10/30/2010 11:14</c:v>
                </c:pt>
                <c:pt idx="8045">
                  <c:v>10/30/2010 11:14</c:v>
                </c:pt>
                <c:pt idx="8046">
                  <c:v>10/30/2010 11:14</c:v>
                </c:pt>
                <c:pt idx="8047">
                  <c:v>10/30/2010 11:14</c:v>
                </c:pt>
                <c:pt idx="8048">
                  <c:v>10/30/2010 11:14</c:v>
                </c:pt>
                <c:pt idx="8049">
                  <c:v>10/30/2010 11:14</c:v>
                </c:pt>
                <c:pt idx="8050">
                  <c:v>10/30/2010 11:14</c:v>
                </c:pt>
                <c:pt idx="8051">
                  <c:v>10/30/2010 11:14</c:v>
                </c:pt>
                <c:pt idx="8052">
                  <c:v>10/30/2010 11:14</c:v>
                </c:pt>
                <c:pt idx="8053">
                  <c:v>10/30/2010 11:14</c:v>
                </c:pt>
                <c:pt idx="8054">
                  <c:v>10/30/2010 11:14</c:v>
                </c:pt>
                <c:pt idx="8055">
                  <c:v>10/30/2010 11:14</c:v>
                </c:pt>
                <c:pt idx="8056">
                  <c:v>10/30/2010 11:14</c:v>
                </c:pt>
                <c:pt idx="8057">
                  <c:v>10/30/2010 11:14</c:v>
                </c:pt>
                <c:pt idx="8058">
                  <c:v>10/30/2010 11:14</c:v>
                </c:pt>
                <c:pt idx="8059">
                  <c:v>10/30/2010 11:14</c:v>
                </c:pt>
                <c:pt idx="8060">
                  <c:v>10/30/2010 11:14</c:v>
                </c:pt>
                <c:pt idx="8061">
                  <c:v>10/30/2010 11:14</c:v>
                </c:pt>
                <c:pt idx="8062">
                  <c:v>10/30/2010 11:14</c:v>
                </c:pt>
                <c:pt idx="8063">
                  <c:v>10/30/2010 11:14</c:v>
                </c:pt>
                <c:pt idx="8064">
                  <c:v>10/30/2010 11:14</c:v>
                </c:pt>
                <c:pt idx="8065">
                  <c:v>10/30/2010 11:14</c:v>
                </c:pt>
                <c:pt idx="8066">
                  <c:v>10/30/2010 11:14</c:v>
                </c:pt>
                <c:pt idx="8067">
                  <c:v>10/30/2010 11:14</c:v>
                </c:pt>
                <c:pt idx="8068">
                  <c:v>10/30/2010 11:14</c:v>
                </c:pt>
                <c:pt idx="8069">
                  <c:v>10/30/2010 11:14</c:v>
                </c:pt>
                <c:pt idx="8070">
                  <c:v>10/30/2010 11:14</c:v>
                </c:pt>
                <c:pt idx="8071">
                  <c:v>10/30/2010 11:14</c:v>
                </c:pt>
                <c:pt idx="8072">
                  <c:v>10/30/2010 11:14</c:v>
                </c:pt>
                <c:pt idx="8073">
                  <c:v>10/30/2010 11:14</c:v>
                </c:pt>
                <c:pt idx="8074">
                  <c:v>10/30/2010 11:14</c:v>
                </c:pt>
                <c:pt idx="8075">
                  <c:v>10/30/2010 11:14</c:v>
                </c:pt>
                <c:pt idx="8076">
                  <c:v>10/30/2010 11:14</c:v>
                </c:pt>
                <c:pt idx="8077">
                  <c:v>10/30/2010 11:14</c:v>
                </c:pt>
                <c:pt idx="8078">
                  <c:v>10/30/2010 11:14</c:v>
                </c:pt>
                <c:pt idx="8079">
                  <c:v>10/30/2010 11:14</c:v>
                </c:pt>
                <c:pt idx="8080">
                  <c:v>10/30/2010 11:14</c:v>
                </c:pt>
                <c:pt idx="8081">
                  <c:v>10/30/2010 11:14</c:v>
                </c:pt>
                <c:pt idx="8082">
                  <c:v>10/30/2010 11:14</c:v>
                </c:pt>
                <c:pt idx="8083">
                  <c:v>10/30/2010 11:14</c:v>
                </c:pt>
                <c:pt idx="8084">
                  <c:v>10/30/2010 11:14</c:v>
                </c:pt>
                <c:pt idx="8085">
                  <c:v>10/30/2010 11:14</c:v>
                </c:pt>
                <c:pt idx="8086">
                  <c:v>10/30/2010 11:14</c:v>
                </c:pt>
                <c:pt idx="8087">
                  <c:v>10/30/2010 11:14</c:v>
                </c:pt>
                <c:pt idx="8088">
                  <c:v>10/30/2010 11:14</c:v>
                </c:pt>
                <c:pt idx="8089">
                  <c:v>10/30/2010 11:14</c:v>
                </c:pt>
                <c:pt idx="8090">
                  <c:v>10/30/2010 11:14</c:v>
                </c:pt>
                <c:pt idx="8091">
                  <c:v>10/30/2010 11:14</c:v>
                </c:pt>
                <c:pt idx="8092">
                  <c:v>10/30/2010 11:14</c:v>
                </c:pt>
                <c:pt idx="8093">
                  <c:v>10/30/2010 11:14</c:v>
                </c:pt>
                <c:pt idx="8094">
                  <c:v>10/30/2010 11:14</c:v>
                </c:pt>
                <c:pt idx="8095">
                  <c:v>10/30/2010 11:14</c:v>
                </c:pt>
                <c:pt idx="8096">
                  <c:v>10/30/2010 11:14</c:v>
                </c:pt>
                <c:pt idx="8097">
                  <c:v>10/30/2010 11:14</c:v>
                </c:pt>
                <c:pt idx="8098">
                  <c:v>10/30/2010 11:14</c:v>
                </c:pt>
                <c:pt idx="8099">
                  <c:v>10/30/2010 11:14</c:v>
                </c:pt>
                <c:pt idx="8100">
                  <c:v>10/30/2010 11:14</c:v>
                </c:pt>
                <c:pt idx="8101">
                  <c:v>10/30/2010 11:15</c:v>
                </c:pt>
                <c:pt idx="8102">
                  <c:v>10/30/2010 11:15</c:v>
                </c:pt>
                <c:pt idx="8103">
                  <c:v>10/30/2010 11:15</c:v>
                </c:pt>
                <c:pt idx="8104">
                  <c:v>10/30/2010 11:15</c:v>
                </c:pt>
                <c:pt idx="8105">
                  <c:v>10/30/2010 11:15</c:v>
                </c:pt>
                <c:pt idx="8106">
                  <c:v>10/30/2010 11:15</c:v>
                </c:pt>
                <c:pt idx="8107">
                  <c:v>10/30/2010 11:15</c:v>
                </c:pt>
                <c:pt idx="8108">
                  <c:v>10/30/2010 11:15</c:v>
                </c:pt>
                <c:pt idx="8109">
                  <c:v>10/30/2010 11:15</c:v>
                </c:pt>
                <c:pt idx="8110">
                  <c:v>10/30/2010 11:15</c:v>
                </c:pt>
                <c:pt idx="8111">
                  <c:v>10/30/2010 11:15</c:v>
                </c:pt>
                <c:pt idx="8112">
                  <c:v>10/30/2010 11:15</c:v>
                </c:pt>
                <c:pt idx="8113">
                  <c:v>10/30/2010 11:15</c:v>
                </c:pt>
                <c:pt idx="8114">
                  <c:v>10/30/2010 11:15</c:v>
                </c:pt>
                <c:pt idx="8115">
                  <c:v>10/30/2010 11:15</c:v>
                </c:pt>
                <c:pt idx="8116">
                  <c:v>10/30/2010 11:15</c:v>
                </c:pt>
                <c:pt idx="8117">
                  <c:v>10/30/2010 11:15</c:v>
                </c:pt>
                <c:pt idx="8118">
                  <c:v>10/30/2010 11:15</c:v>
                </c:pt>
                <c:pt idx="8119">
                  <c:v>10/30/2010 11:15</c:v>
                </c:pt>
                <c:pt idx="8120">
                  <c:v>10/30/2010 11:15</c:v>
                </c:pt>
                <c:pt idx="8121">
                  <c:v>10/30/2010 11:15</c:v>
                </c:pt>
                <c:pt idx="8122">
                  <c:v>10/30/2010 11:15</c:v>
                </c:pt>
                <c:pt idx="8123">
                  <c:v>10/30/2010 11:15</c:v>
                </c:pt>
                <c:pt idx="8124">
                  <c:v>10/30/2010 11:15</c:v>
                </c:pt>
                <c:pt idx="8125">
                  <c:v>10/30/2010 11:15</c:v>
                </c:pt>
                <c:pt idx="8126">
                  <c:v>10/30/2010 11:15</c:v>
                </c:pt>
                <c:pt idx="8127">
                  <c:v>10/30/2010 11:15</c:v>
                </c:pt>
                <c:pt idx="8128">
                  <c:v>10/30/2010 11:15</c:v>
                </c:pt>
                <c:pt idx="8129">
                  <c:v>10/30/2010 11:15</c:v>
                </c:pt>
                <c:pt idx="8130">
                  <c:v>10/30/2010 11:15</c:v>
                </c:pt>
                <c:pt idx="8131">
                  <c:v>10/30/2010 11:15</c:v>
                </c:pt>
                <c:pt idx="8132">
                  <c:v>10/30/2010 11:15</c:v>
                </c:pt>
                <c:pt idx="8133">
                  <c:v>10/30/2010 11:15</c:v>
                </c:pt>
                <c:pt idx="8134">
                  <c:v>10/30/2010 11:15</c:v>
                </c:pt>
                <c:pt idx="8135">
                  <c:v>10/30/2010 11:15</c:v>
                </c:pt>
                <c:pt idx="8136">
                  <c:v>10/30/2010 11:15</c:v>
                </c:pt>
                <c:pt idx="8137">
                  <c:v>10/30/2010 11:15</c:v>
                </c:pt>
                <c:pt idx="8138">
                  <c:v>10/30/2010 11:15</c:v>
                </c:pt>
                <c:pt idx="8139">
                  <c:v>10/30/2010 11:15</c:v>
                </c:pt>
                <c:pt idx="8140">
                  <c:v>10/30/2010 11:15</c:v>
                </c:pt>
                <c:pt idx="8141">
                  <c:v>10/30/2010 11:15</c:v>
                </c:pt>
                <c:pt idx="8142">
                  <c:v>10/30/2010 11:15</c:v>
                </c:pt>
                <c:pt idx="8143">
                  <c:v>10/30/2010 11:15</c:v>
                </c:pt>
                <c:pt idx="8144">
                  <c:v>10/30/2010 11:15</c:v>
                </c:pt>
                <c:pt idx="8145">
                  <c:v>10/30/2010 11:15</c:v>
                </c:pt>
                <c:pt idx="8146">
                  <c:v>10/30/2010 11:15</c:v>
                </c:pt>
                <c:pt idx="8147">
                  <c:v>10/30/2010 11:15</c:v>
                </c:pt>
                <c:pt idx="8148">
                  <c:v>10/30/2010 11:15</c:v>
                </c:pt>
                <c:pt idx="8149">
                  <c:v>10/30/2010 11:15</c:v>
                </c:pt>
                <c:pt idx="8150">
                  <c:v>10/30/2010 11:15</c:v>
                </c:pt>
                <c:pt idx="8151">
                  <c:v>10/30/2010 11:15</c:v>
                </c:pt>
                <c:pt idx="8152">
                  <c:v>10/30/2010 11:15</c:v>
                </c:pt>
                <c:pt idx="8153">
                  <c:v>10/30/2010 11:15</c:v>
                </c:pt>
                <c:pt idx="8154">
                  <c:v>10/30/2010 11:15</c:v>
                </c:pt>
                <c:pt idx="8155">
                  <c:v>10/30/2010 11:15</c:v>
                </c:pt>
                <c:pt idx="8156">
                  <c:v>10/30/2010 11:15</c:v>
                </c:pt>
                <c:pt idx="8157">
                  <c:v>10/30/2010 11:15</c:v>
                </c:pt>
                <c:pt idx="8158">
                  <c:v>10/30/2010 11:15</c:v>
                </c:pt>
                <c:pt idx="8159">
                  <c:v>10/30/2010 11:15</c:v>
                </c:pt>
                <c:pt idx="8160">
                  <c:v>10/30/2010 11:15</c:v>
                </c:pt>
                <c:pt idx="8161">
                  <c:v>10/30/2010 11:16</c:v>
                </c:pt>
                <c:pt idx="8162">
                  <c:v>10/30/2010 11:16</c:v>
                </c:pt>
                <c:pt idx="8163">
                  <c:v>10/30/2010 11:16</c:v>
                </c:pt>
                <c:pt idx="8164">
                  <c:v>10/30/2010 11:16</c:v>
                </c:pt>
                <c:pt idx="8165">
                  <c:v>10/30/2010 11:16</c:v>
                </c:pt>
                <c:pt idx="8166">
                  <c:v>10/30/2010 11:16</c:v>
                </c:pt>
                <c:pt idx="8167">
                  <c:v>10/30/2010 11:16</c:v>
                </c:pt>
                <c:pt idx="8168">
                  <c:v>10/30/2010 11:16</c:v>
                </c:pt>
                <c:pt idx="8169">
                  <c:v>10/30/2010 11:16</c:v>
                </c:pt>
                <c:pt idx="8170">
                  <c:v>10/30/2010 11:16</c:v>
                </c:pt>
                <c:pt idx="8171">
                  <c:v>10/30/2010 11:16</c:v>
                </c:pt>
                <c:pt idx="8172">
                  <c:v>10/30/2010 11:16</c:v>
                </c:pt>
                <c:pt idx="8173">
                  <c:v>10/30/2010 11:16</c:v>
                </c:pt>
                <c:pt idx="8174">
                  <c:v>10/30/2010 11:16</c:v>
                </c:pt>
                <c:pt idx="8175">
                  <c:v>10/30/2010 11:16</c:v>
                </c:pt>
                <c:pt idx="8176">
                  <c:v>10/30/2010 11:16</c:v>
                </c:pt>
                <c:pt idx="8177">
                  <c:v>10/30/2010 11:16</c:v>
                </c:pt>
                <c:pt idx="8178">
                  <c:v>10/30/2010 11:16</c:v>
                </c:pt>
                <c:pt idx="8179">
                  <c:v>10/30/2010 11:16</c:v>
                </c:pt>
                <c:pt idx="8180">
                  <c:v>10/30/2010 11:16</c:v>
                </c:pt>
                <c:pt idx="8181">
                  <c:v>10/30/2010 11:16</c:v>
                </c:pt>
                <c:pt idx="8182">
                  <c:v>10/30/2010 11:16</c:v>
                </c:pt>
                <c:pt idx="8183">
                  <c:v>10/30/2010 11:16</c:v>
                </c:pt>
                <c:pt idx="8184">
                  <c:v>10/30/2010 11:16</c:v>
                </c:pt>
                <c:pt idx="8185">
                  <c:v>10/30/2010 11:16</c:v>
                </c:pt>
                <c:pt idx="8186">
                  <c:v>10/30/2010 11:16</c:v>
                </c:pt>
                <c:pt idx="8187">
                  <c:v>10/30/2010 11:16</c:v>
                </c:pt>
                <c:pt idx="8188">
                  <c:v>10/30/2010 11:16</c:v>
                </c:pt>
                <c:pt idx="8189">
                  <c:v>10/30/2010 11:16</c:v>
                </c:pt>
                <c:pt idx="8190">
                  <c:v>10/30/2010 11:16</c:v>
                </c:pt>
                <c:pt idx="8191">
                  <c:v>10/30/2010 11:16</c:v>
                </c:pt>
                <c:pt idx="8192">
                  <c:v>10/30/2010 11:16</c:v>
                </c:pt>
                <c:pt idx="8193">
                  <c:v>10/30/2010 11:16</c:v>
                </c:pt>
                <c:pt idx="8194">
                  <c:v>10/30/2010 11:16</c:v>
                </c:pt>
                <c:pt idx="8195">
                  <c:v>10/30/2010 11:16</c:v>
                </c:pt>
                <c:pt idx="8196">
                  <c:v>10/30/2010 11:16</c:v>
                </c:pt>
                <c:pt idx="8197">
                  <c:v>10/30/2010 11:16</c:v>
                </c:pt>
                <c:pt idx="8198">
                  <c:v>10/30/2010 11:16</c:v>
                </c:pt>
                <c:pt idx="8199">
                  <c:v>10/30/2010 11:16</c:v>
                </c:pt>
                <c:pt idx="8200">
                  <c:v>10/30/2010 11:16</c:v>
                </c:pt>
                <c:pt idx="8201">
                  <c:v>10/30/2010 11:16</c:v>
                </c:pt>
                <c:pt idx="8202">
                  <c:v>10/30/2010 11:16</c:v>
                </c:pt>
                <c:pt idx="8203">
                  <c:v>10/30/2010 11:16</c:v>
                </c:pt>
                <c:pt idx="8204">
                  <c:v>10/30/2010 11:16</c:v>
                </c:pt>
                <c:pt idx="8205">
                  <c:v>10/30/2010 11:16</c:v>
                </c:pt>
                <c:pt idx="8206">
                  <c:v>10/30/2010 11:16</c:v>
                </c:pt>
                <c:pt idx="8207">
                  <c:v>10/30/2010 11:16</c:v>
                </c:pt>
                <c:pt idx="8208">
                  <c:v>10/30/2010 11:16</c:v>
                </c:pt>
                <c:pt idx="8209">
                  <c:v>10/30/2010 11:16</c:v>
                </c:pt>
                <c:pt idx="8210">
                  <c:v>10/30/2010 11:16</c:v>
                </c:pt>
                <c:pt idx="8211">
                  <c:v>10/30/2010 11:16</c:v>
                </c:pt>
                <c:pt idx="8212">
                  <c:v>10/30/2010 11:16</c:v>
                </c:pt>
                <c:pt idx="8213">
                  <c:v>10/30/2010 11:16</c:v>
                </c:pt>
                <c:pt idx="8214">
                  <c:v>10/30/2010 11:16</c:v>
                </c:pt>
                <c:pt idx="8215">
                  <c:v>10/30/2010 11:16</c:v>
                </c:pt>
                <c:pt idx="8216">
                  <c:v>10/30/2010 11:16</c:v>
                </c:pt>
                <c:pt idx="8217">
                  <c:v>10/30/2010 11:16</c:v>
                </c:pt>
                <c:pt idx="8218">
                  <c:v>10/30/2010 11:16</c:v>
                </c:pt>
                <c:pt idx="8219">
                  <c:v>10/30/2010 11:16</c:v>
                </c:pt>
                <c:pt idx="8220">
                  <c:v>10/30/2010 11:16</c:v>
                </c:pt>
                <c:pt idx="8221">
                  <c:v>10/30/2010 11:17</c:v>
                </c:pt>
                <c:pt idx="8222">
                  <c:v>10/30/2010 11:17</c:v>
                </c:pt>
                <c:pt idx="8223">
                  <c:v>10/30/2010 11:17</c:v>
                </c:pt>
                <c:pt idx="8224">
                  <c:v>10/30/2010 11:17</c:v>
                </c:pt>
                <c:pt idx="8225">
                  <c:v>10/30/2010 11:17</c:v>
                </c:pt>
                <c:pt idx="8226">
                  <c:v>10/30/2010 11:17</c:v>
                </c:pt>
                <c:pt idx="8227">
                  <c:v>10/30/2010 11:17</c:v>
                </c:pt>
                <c:pt idx="8228">
                  <c:v>10/30/2010 11:17</c:v>
                </c:pt>
                <c:pt idx="8229">
                  <c:v>10/30/2010 11:17</c:v>
                </c:pt>
                <c:pt idx="8230">
                  <c:v>10/30/2010 11:17</c:v>
                </c:pt>
                <c:pt idx="8231">
                  <c:v>10/30/2010 11:17</c:v>
                </c:pt>
                <c:pt idx="8232">
                  <c:v>10/30/2010 11:17</c:v>
                </c:pt>
                <c:pt idx="8233">
                  <c:v>10/30/2010 11:17</c:v>
                </c:pt>
                <c:pt idx="8234">
                  <c:v>10/30/2010 11:17</c:v>
                </c:pt>
                <c:pt idx="8235">
                  <c:v>10/30/2010 11:17</c:v>
                </c:pt>
                <c:pt idx="8236">
                  <c:v>10/30/2010 11:17</c:v>
                </c:pt>
                <c:pt idx="8237">
                  <c:v>10/30/2010 11:17</c:v>
                </c:pt>
                <c:pt idx="8238">
                  <c:v>10/30/2010 11:17</c:v>
                </c:pt>
                <c:pt idx="8239">
                  <c:v>10/30/2010 11:17</c:v>
                </c:pt>
                <c:pt idx="8240">
                  <c:v>10/30/2010 11:17</c:v>
                </c:pt>
                <c:pt idx="8241">
                  <c:v>10/30/2010 11:17</c:v>
                </c:pt>
                <c:pt idx="8242">
                  <c:v>10/30/2010 11:17</c:v>
                </c:pt>
                <c:pt idx="8243">
                  <c:v>10/30/2010 11:17</c:v>
                </c:pt>
                <c:pt idx="8244">
                  <c:v>10/30/2010 11:17</c:v>
                </c:pt>
                <c:pt idx="8245">
                  <c:v>10/30/2010 11:17</c:v>
                </c:pt>
                <c:pt idx="8246">
                  <c:v>10/30/2010 11:17</c:v>
                </c:pt>
                <c:pt idx="8247">
                  <c:v>10/30/2010 11:17</c:v>
                </c:pt>
                <c:pt idx="8248">
                  <c:v>10/30/2010 11:17</c:v>
                </c:pt>
                <c:pt idx="8249">
                  <c:v>10/30/2010 11:17</c:v>
                </c:pt>
                <c:pt idx="8250">
                  <c:v>10/30/2010 11:17</c:v>
                </c:pt>
                <c:pt idx="8251">
                  <c:v>10/30/2010 11:17</c:v>
                </c:pt>
                <c:pt idx="8252">
                  <c:v>10/30/2010 11:17</c:v>
                </c:pt>
                <c:pt idx="8253">
                  <c:v>10/30/2010 11:17</c:v>
                </c:pt>
                <c:pt idx="8254">
                  <c:v>10/30/2010 11:17</c:v>
                </c:pt>
                <c:pt idx="8255">
                  <c:v>10/30/2010 11:17</c:v>
                </c:pt>
                <c:pt idx="8256">
                  <c:v>10/30/2010 11:17</c:v>
                </c:pt>
                <c:pt idx="8257">
                  <c:v>10/30/2010 11:17</c:v>
                </c:pt>
                <c:pt idx="8258">
                  <c:v>10/30/2010 11:17</c:v>
                </c:pt>
                <c:pt idx="8259">
                  <c:v>10/30/2010 11:17</c:v>
                </c:pt>
                <c:pt idx="8260">
                  <c:v>10/30/2010 11:17</c:v>
                </c:pt>
                <c:pt idx="8261">
                  <c:v>10/30/2010 11:17</c:v>
                </c:pt>
                <c:pt idx="8262">
                  <c:v>10/30/2010 11:17</c:v>
                </c:pt>
                <c:pt idx="8263">
                  <c:v>10/30/2010 11:17</c:v>
                </c:pt>
                <c:pt idx="8264">
                  <c:v>10/30/2010 11:17</c:v>
                </c:pt>
                <c:pt idx="8265">
                  <c:v>10/30/2010 11:17</c:v>
                </c:pt>
                <c:pt idx="8266">
                  <c:v>10/30/2010 11:17</c:v>
                </c:pt>
                <c:pt idx="8267">
                  <c:v>10/30/2010 11:17</c:v>
                </c:pt>
                <c:pt idx="8268">
                  <c:v>10/30/2010 11:17</c:v>
                </c:pt>
                <c:pt idx="8269">
                  <c:v>10/30/2010 11:17</c:v>
                </c:pt>
                <c:pt idx="8270">
                  <c:v>10/30/2010 11:17</c:v>
                </c:pt>
                <c:pt idx="8271">
                  <c:v>10/30/2010 11:17</c:v>
                </c:pt>
                <c:pt idx="8272">
                  <c:v>10/30/2010 11:17</c:v>
                </c:pt>
                <c:pt idx="8273">
                  <c:v>10/30/2010 11:17</c:v>
                </c:pt>
                <c:pt idx="8274">
                  <c:v>10/30/2010 11:17</c:v>
                </c:pt>
                <c:pt idx="8275">
                  <c:v>10/30/2010 11:17</c:v>
                </c:pt>
                <c:pt idx="8276">
                  <c:v>10/30/2010 11:17</c:v>
                </c:pt>
                <c:pt idx="8277">
                  <c:v>10/30/2010 11:17</c:v>
                </c:pt>
                <c:pt idx="8278">
                  <c:v>10/30/2010 11:17</c:v>
                </c:pt>
                <c:pt idx="8279">
                  <c:v>10/30/2010 11:17</c:v>
                </c:pt>
                <c:pt idx="8280">
                  <c:v>10/30/2010 11:17</c:v>
                </c:pt>
                <c:pt idx="8281">
                  <c:v>10/30/2010 11:18</c:v>
                </c:pt>
                <c:pt idx="8282">
                  <c:v>10/30/2010 11:18</c:v>
                </c:pt>
                <c:pt idx="8283">
                  <c:v>10/30/2010 11:18</c:v>
                </c:pt>
                <c:pt idx="8284">
                  <c:v>10/30/2010 11:18</c:v>
                </c:pt>
                <c:pt idx="8285">
                  <c:v>10/30/2010 11:18</c:v>
                </c:pt>
                <c:pt idx="8286">
                  <c:v>10/30/2010 11:18</c:v>
                </c:pt>
                <c:pt idx="8287">
                  <c:v>10/30/2010 11:18</c:v>
                </c:pt>
                <c:pt idx="8288">
                  <c:v>10/30/2010 11:18</c:v>
                </c:pt>
                <c:pt idx="8289">
                  <c:v>10/30/2010 11:18</c:v>
                </c:pt>
                <c:pt idx="8290">
                  <c:v>10/30/2010 11:18</c:v>
                </c:pt>
                <c:pt idx="8291">
                  <c:v>10/30/2010 11:18</c:v>
                </c:pt>
                <c:pt idx="8292">
                  <c:v>10/30/2010 11:18</c:v>
                </c:pt>
                <c:pt idx="8293">
                  <c:v>10/30/2010 11:18</c:v>
                </c:pt>
                <c:pt idx="8294">
                  <c:v>10/30/2010 11:18</c:v>
                </c:pt>
                <c:pt idx="8295">
                  <c:v>10/30/2010 11:18</c:v>
                </c:pt>
                <c:pt idx="8296">
                  <c:v>10/30/2010 11:18</c:v>
                </c:pt>
                <c:pt idx="8297">
                  <c:v>10/30/2010 11:18</c:v>
                </c:pt>
                <c:pt idx="8298">
                  <c:v>10/30/2010 11:18</c:v>
                </c:pt>
                <c:pt idx="8299">
                  <c:v>10/30/2010 11:18</c:v>
                </c:pt>
                <c:pt idx="8300">
                  <c:v>10/30/2010 11:18</c:v>
                </c:pt>
                <c:pt idx="8301">
                  <c:v>10/30/2010 11:18</c:v>
                </c:pt>
                <c:pt idx="8302">
                  <c:v>10/30/2010 11:18</c:v>
                </c:pt>
                <c:pt idx="8303">
                  <c:v>10/30/2010 11:18</c:v>
                </c:pt>
                <c:pt idx="8304">
                  <c:v>10/30/2010 11:18</c:v>
                </c:pt>
                <c:pt idx="8305">
                  <c:v>10/30/2010 11:18</c:v>
                </c:pt>
                <c:pt idx="8306">
                  <c:v>10/30/2010 11:18</c:v>
                </c:pt>
                <c:pt idx="8307">
                  <c:v>10/30/2010 11:18</c:v>
                </c:pt>
                <c:pt idx="8308">
                  <c:v>10/30/2010 11:18</c:v>
                </c:pt>
                <c:pt idx="8309">
                  <c:v>10/30/2010 11:18</c:v>
                </c:pt>
                <c:pt idx="8310">
                  <c:v>10/30/2010 11:18</c:v>
                </c:pt>
                <c:pt idx="8311">
                  <c:v>10/30/2010 11:18</c:v>
                </c:pt>
                <c:pt idx="8312">
                  <c:v>10/30/2010 11:18</c:v>
                </c:pt>
                <c:pt idx="8313">
                  <c:v>10/30/2010 11:18</c:v>
                </c:pt>
                <c:pt idx="8314">
                  <c:v>10/30/2010 11:18</c:v>
                </c:pt>
                <c:pt idx="8315">
                  <c:v>10/30/2010 11:18</c:v>
                </c:pt>
                <c:pt idx="8316">
                  <c:v>10/30/2010 11:18</c:v>
                </c:pt>
                <c:pt idx="8317">
                  <c:v>10/30/2010 11:18</c:v>
                </c:pt>
                <c:pt idx="8318">
                  <c:v>10/30/2010 11:18</c:v>
                </c:pt>
                <c:pt idx="8319">
                  <c:v>10/30/2010 11:18</c:v>
                </c:pt>
                <c:pt idx="8320">
                  <c:v>10/30/2010 11:18</c:v>
                </c:pt>
                <c:pt idx="8321">
                  <c:v>10/30/2010 11:18</c:v>
                </c:pt>
                <c:pt idx="8322">
                  <c:v>10/30/2010 11:18</c:v>
                </c:pt>
                <c:pt idx="8323">
                  <c:v>10/30/2010 11:18</c:v>
                </c:pt>
                <c:pt idx="8324">
                  <c:v>10/30/2010 11:18</c:v>
                </c:pt>
                <c:pt idx="8325">
                  <c:v>10/30/2010 11:18</c:v>
                </c:pt>
                <c:pt idx="8326">
                  <c:v>10/30/2010 11:18</c:v>
                </c:pt>
                <c:pt idx="8327">
                  <c:v>10/30/2010 11:18</c:v>
                </c:pt>
                <c:pt idx="8328">
                  <c:v>10/30/2010 11:18</c:v>
                </c:pt>
                <c:pt idx="8329">
                  <c:v>10/30/2010 11:18</c:v>
                </c:pt>
                <c:pt idx="8330">
                  <c:v>10/30/2010 11:18</c:v>
                </c:pt>
                <c:pt idx="8331">
                  <c:v>10/30/2010 11:18</c:v>
                </c:pt>
                <c:pt idx="8332">
                  <c:v>10/30/2010 11:18</c:v>
                </c:pt>
                <c:pt idx="8333">
                  <c:v>10/30/2010 11:18</c:v>
                </c:pt>
                <c:pt idx="8334">
                  <c:v>10/30/2010 11:18</c:v>
                </c:pt>
                <c:pt idx="8335">
                  <c:v>10/30/2010 11:18</c:v>
                </c:pt>
                <c:pt idx="8336">
                  <c:v>10/30/2010 11:18</c:v>
                </c:pt>
                <c:pt idx="8337">
                  <c:v>10/30/2010 11:18</c:v>
                </c:pt>
                <c:pt idx="8338">
                  <c:v>10/30/2010 11:18</c:v>
                </c:pt>
                <c:pt idx="8339">
                  <c:v>10/30/2010 11:18</c:v>
                </c:pt>
                <c:pt idx="8340">
                  <c:v>10/30/2010 11:18</c:v>
                </c:pt>
                <c:pt idx="8341">
                  <c:v>10/30/2010 11:19</c:v>
                </c:pt>
                <c:pt idx="8342">
                  <c:v>10/30/2010 11:19</c:v>
                </c:pt>
                <c:pt idx="8343">
                  <c:v>10/30/2010 11:19</c:v>
                </c:pt>
                <c:pt idx="8344">
                  <c:v>10/30/2010 11:19</c:v>
                </c:pt>
                <c:pt idx="8345">
                  <c:v>10/30/2010 11:19</c:v>
                </c:pt>
                <c:pt idx="8346">
                  <c:v>10/30/2010 11:19</c:v>
                </c:pt>
                <c:pt idx="8347">
                  <c:v>10/30/2010 11:19</c:v>
                </c:pt>
                <c:pt idx="8348">
                  <c:v>10/30/2010 11:19</c:v>
                </c:pt>
                <c:pt idx="8349">
                  <c:v>10/30/2010 11:19</c:v>
                </c:pt>
                <c:pt idx="8350">
                  <c:v>10/30/2010 11:19</c:v>
                </c:pt>
                <c:pt idx="8351">
                  <c:v>10/30/2010 11:19</c:v>
                </c:pt>
                <c:pt idx="8352">
                  <c:v>10/30/2010 11:19</c:v>
                </c:pt>
                <c:pt idx="8353">
                  <c:v>10/30/2010 11:19</c:v>
                </c:pt>
                <c:pt idx="8354">
                  <c:v>10/30/2010 11:19</c:v>
                </c:pt>
                <c:pt idx="8355">
                  <c:v>10/30/2010 11:19</c:v>
                </c:pt>
                <c:pt idx="8356">
                  <c:v>10/30/2010 11:19</c:v>
                </c:pt>
                <c:pt idx="8357">
                  <c:v>10/30/2010 11:19</c:v>
                </c:pt>
                <c:pt idx="8358">
                  <c:v>10/30/2010 11:19</c:v>
                </c:pt>
                <c:pt idx="8359">
                  <c:v>10/30/2010 11:19</c:v>
                </c:pt>
                <c:pt idx="8360">
                  <c:v>10/30/2010 11:19</c:v>
                </c:pt>
                <c:pt idx="8361">
                  <c:v>10/30/2010 11:19</c:v>
                </c:pt>
                <c:pt idx="8362">
                  <c:v>10/30/2010 11:19</c:v>
                </c:pt>
                <c:pt idx="8363">
                  <c:v>10/30/2010 11:19</c:v>
                </c:pt>
                <c:pt idx="8364">
                  <c:v>10/30/2010 11:19</c:v>
                </c:pt>
                <c:pt idx="8365">
                  <c:v>10/30/2010 11:19</c:v>
                </c:pt>
                <c:pt idx="8366">
                  <c:v>10/30/2010 11:19</c:v>
                </c:pt>
                <c:pt idx="8367">
                  <c:v>10/30/2010 11:19</c:v>
                </c:pt>
                <c:pt idx="8368">
                  <c:v>10/30/2010 11:19</c:v>
                </c:pt>
                <c:pt idx="8369">
                  <c:v>10/30/2010 11:19</c:v>
                </c:pt>
                <c:pt idx="8370">
                  <c:v>10/30/2010 11:19</c:v>
                </c:pt>
                <c:pt idx="8371">
                  <c:v>10/30/2010 11:19</c:v>
                </c:pt>
                <c:pt idx="8372">
                  <c:v>10/30/2010 11:19</c:v>
                </c:pt>
                <c:pt idx="8373">
                  <c:v>10/30/2010 11:19</c:v>
                </c:pt>
                <c:pt idx="8374">
                  <c:v>10/30/2010 11:19</c:v>
                </c:pt>
                <c:pt idx="8375">
                  <c:v>10/30/2010 11:19</c:v>
                </c:pt>
                <c:pt idx="8376">
                  <c:v>10/30/2010 11:19</c:v>
                </c:pt>
                <c:pt idx="8377">
                  <c:v>10/30/2010 11:19</c:v>
                </c:pt>
                <c:pt idx="8378">
                  <c:v>10/30/2010 11:19</c:v>
                </c:pt>
                <c:pt idx="8379">
                  <c:v>10/30/2010 11:19</c:v>
                </c:pt>
                <c:pt idx="8380">
                  <c:v>10/30/2010 11:19</c:v>
                </c:pt>
                <c:pt idx="8381">
                  <c:v>10/30/2010 11:19</c:v>
                </c:pt>
                <c:pt idx="8382">
                  <c:v>10/30/2010 11:19</c:v>
                </c:pt>
                <c:pt idx="8383">
                  <c:v>10/30/2010 11:19</c:v>
                </c:pt>
                <c:pt idx="8384">
                  <c:v>10/30/2010 11:19</c:v>
                </c:pt>
                <c:pt idx="8385">
                  <c:v>10/30/2010 11:19</c:v>
                </c:pt>
                <c:pt idx="8386">
                  <c:v>10/30/2010 11:19</c:v>
                </c:pt>
                <c:pt idx="8387">
                  <c:v>10/30/2010 11:19</c:v>
                </c:pt>
                <c:pt idx="8388">
                  <c:v>10/30/2010 11:19</c:v>
                </c:pt>
                <c:pt idx="8389">
                  <c:v>10/30/2010 11:19</c:v>
                </c:pt>
                <c:pt idx="8390">
                  <c:v>10/30/2010 11:19</c:v>
                </c:pt>
                <c:pt idx="8391">
                  <c:v>10/30/2010 11:19</c:v>
                </c:pt>
                <c:pt idx="8392">
                  <c:v>10/30/2010 11:19</c:v>
                </c:pt>
                <c:pt idx="8393">
                  <c:v>10/30/2010 11:19</c:v>
                </c:pt>
                <c:pt idx="8394">
                  <c:v>10/30/2010 11:19</c:v>
                </c:pt>
                <c:pt idx="8395">
                  <c:v>10/30/2010 11:19</c:v>
                </c:pt>
                <c:pt idx="8396">
                  <c:v>10/30/2010 11:19</c:v>
                </c:pt>
                <c:pt idx="8397">
                  <c:v>10/30/2010 11:19</c:v>
                </c:pt>
                <c:pt idx="8398">
                  <c:v>10/30/2010 11:19</c:v>
                </c:pt>
                <c:pt idx="8399">
                  <c:v>10/30/2010 11:19</c:v>
                </c:pt>
                <c:pt idx="8400">
                  <c:v>10/30/2010 11:19</c:v>
                </c:pt>
                <c:pt idx="8401">
                  <c:v>10/30/2010 11:20</c:v>
                </c:pt>
                <c:pt idx="8402">
                  <c:v>10/30/2010 11:20</c:v>
                </c:pt>
                <c:pt idx="8403">
                  <c:v>10/30/2010 11:20</c:v>
                </c:pt>
                <c:pt idx="8404">
                  <c:v>10/30/2010 11:20</c:v>
                </c:pt>
                <c:pt idx="8405">
                  <c:v>10/30/2010 11:20</c:v>
                </c:pt>
                <c:pt idx="8406">
                  <c:v>10/30/2010 11:20</c:v>
                </c:pt>
                <c:pt idx="8407">
                  <c:v>10/30/2010 11:20</c:v>
                </c:pt>
                <c:pt idx="8408">
                  <c:v>10/30/2010 11:20</c:v>
                </c:pt>
                <c:pt idx="8409">
                  <c:v>10/30/2010 11:20</c:v>
                </c:pt>
                <c:pt idx="8410">
                  <c:v>10/30/2010 11:20</c:v>
                </c:pt>
                <c:pt idx="8411">
                  <c:v>10/30/2010 11:20</c:v>
                </c:pt>
                <c:pt idx="8412">
                  <c:v>10/30/2010 11:20</c:v>
                </c:pt>
                <c:pt idx="8413">
                  <c:v>10/30/2010 11:20</c:v>
                </c:pt>
                <c:pt idx="8414">
                  <c:v>10/30/2010 11:20</c:v>
                </c:pt>
                <c:pt idx="8415">
                  <c:v>10/30/2010 11:20</c:v>
                </c:pt>
                <c:pt idx="8416">
                  <c:v>10/30/2010 11:20</c:v>
                </c:pt>
                <c:pt idx="8417">
                  <c:v>10/30/2010 11:20</c:v>
                </c:pt>
                <c:pt idx="8418">
                  <c:v>10/30/2010 11:20</c:v>
                </c:pt>
                <c:pt idx="8419">
                  <c:v>10/30/2010 11:20</c:v>
                </c:pt>
                <c:pt idx="8420">
                  <c:v>10/30/2010 11:20</c:v>
                </c:pt>
                <c:pt idx="8421">
                  <c:v>10/30/2010 11:20</c:v>
                </c:pt>
                <c:pt idx="8422">
                  <c:v>10/30/2010 11:20</c:v>
                </c:pt>
                <c:pt idx="8423">
                  <c:v>10/30/2010 11:20</c:v>
                </c:pt>
                <c:pt idx="8424">
                  <c:v>10/30/2010 11:20</c:v>
                </c:pt>
                <c:pt idx="8425">
                  <c:v>10/30/2010 11:20</c:v>
                </c:pt>
                <c:pt idx="8426">
                  <c:v>10/30/2010 11:20</c:v>
                </c:pt>
                <c:pt idx="8427">
                  <c:v>10/30/2010 11:20</c:v>
                </c:pt>
                <c:pt idx="8428">
                  <c:v>10/30/2010 11:20</c:v>
                </c:pt>
                <c:pt idx="8429">
                  <c:v>10/30/2010 11:20</c:v>
                </c:pt>
                <c:pt idx="8430">
                  <c:v>10/30/2010 11:20</c:v>
                </c:pt>
                <c:pt idx="8431">
                  <c:v>10/30/2010 11:20</c:v>
                </c:pt>
                <c:pt idx="8432">
                  <c:v>10/30/2010 11:20</c:v>
                </c:pt>
                <c:pt idx="8433">
                  <c:v>10/30/2010 11:20</c:v>
                </c:pt>
                <c:pt idx="8434">
                  <c:v>10/30/2010 11:20</c:v>
                </c:pt>
                <c:pt idx="8435">
                  <c:v>10/30/2010 11:20</c:v>
                </c:pt>
                <c:pt idx="8436">
                  <c:v>10/30/2010 11:20</c:v>
                </c:pt>
                <c:pt idx="8437">
                  <c:v>10/30/2010 11:20</c:v>
                </c:pt>
                <c:pt idx="8438">
                  <c:v>10/30/2010 11:20</c:v>
                </c:pt>
                <c:pt idx="8439">
                  <c:v>10/30/2010 11:20</c:v>
                </c:pt>
                <c:pt idx="8440">
                  <c:v>10/30/2010 11:20</c:v>
                </c:pt>
                <c:pt idx="8441">
                  <c:v>10/30/2010 11:20</c:v>
                </c:pt>
                <c:pt idx="8442">
                  <c:v>10/30/2010 11:20</c:v>
                </c:pt>
                <c:pt idx="8443">
                  <c:v>10/30/2010 11:20</c:v>
                </c:pt>
                <c:pt idx="8444">
                  <c:v>10/30/2010 11:20</c:v>
                </c:pt>
                <c:pt idx="8445">
                  <c:v>10/30/2010 11:20</c:v>
                </c:pt>
                <c:pt idx="8446">
                  <c:v>10/30/2010 11:20</c:v>
                </c:pt>
                <c:pt idx="8447">
                  <c:v>10/30/2010 11:20</c:v>
                </c:pt>
                <c:pt idx="8448">
                  <c:v>10/30/2010 11:20</c:v>
                </c:pt>
                <c:pt idx="8449">
                  <c:v>10/30/2010 11:20</c:v>
                </c:pt>
                <c:pt idx="8450">
                  <c:v>10/30/2010 11:20</c:v>
                </c:pt>
                <c:pt idx="8451">
                  <c:v>10/30/2010 11:20</c:v>
                </c:pt>
                <c:pt idx="8452">
                  <c:v>10/30/2010 11:20</c:v>
                </c:pt>
                <c:pt idx="8453">
                  <c:v>10/30/2010 11:20</c:v>
                </c:pt>
                <c:pt idx="8454">
                  <c:v>10/30/2010 11:20</c:v>
                </c:pt>
                <c:pt idx="8455">
                  <c:v>10/30/2010 11:20</c:v>
                </c:pt>
                <c:pt idx="8456">
                  <c:v>10/30/2010 11:20</c:v>
                </c:pt>
                <c:pt idx="8457">
                  <c:v>10/30/2010 11:20</c:v>
                </c:pt>
                <c:pt idx="8458">
                  <c:v>10/30/2010 11:20</c:v>
                </c:pt>
                <c:pt idx="8459">
                  <c:v>10/30/2010 11:20</c:v>
                </c:pt>
                <c:pt idx="8460">
                  <c:v>10/30/2010 11:20</c:v>
                </c:pt>
                <c:pt idx="8461">
                  <c:v>10/30/2010 11:21</c:v>
                </c:pt>
                <c:pt idx="8462">
                  <c:v>10/30/2010 11:21</c:v>
                </c:pt>
                <c:pt idx="8463">
                  <c:v>10/30/2010 11:21</c:v>
                </c:pt>
                <c:pt idx="8464">
                  <c:v>10/30/2010 11:21</c:v>
                </c:pt>
                <c:pt idx="8465">
                  <c:v>10/30/2010 11:21</c:v>
                </c:pt>
                <c:pt idx="8466">
                  <c:v>10/30/2010 11:21</c:v>
                </c:pt>
                <c:pt idx="8467">
                  <c:v>10/30/2010 11:21</c:v>
                </c:pt>
                <c:pt idx="8468">
                  <c:v>10/30/2010 11:21</c:v>
                </c:pt>
                <c:pt idx="8469">
                  <c:v>10/30/2010 11:21</c:v>
                </c:pt>
                <c:pt idx="8470">
                  <c:v>10/30/2010 11:21</c:v>
                </c:pt>
                <c:pt idx="8471">
                  <c:v>10/30/2010 11:21</c:v>
                </c:pt>
                <c:pt idx="8472">
                  <c:v>10/30/2010 11:21</c:v>
                </c:pt>
                <c:pt idx="8473">
                  <c:v>10/30/2010 11:21</c:v>
                </c:pt>
                <c:pt idx="8474">
                  <c:v>10/30/2010 11:21</c:v>
                </c:pt>
                <c:pt idx="8475">
                  <c:v>10/30/2010 11:21</c:v>
                </c:pt>
                <c:pt idx="8476">
                  <c:v>10/30/2010 11:21</c:v>
                </c:pt>
                <c:pt idx="8477">
                  <c:v>10/30/2010 11:21</c:v>
                </c:pt>
                <c:pt idx="8478">
                  <c:v>10/30/2010 11:21</c:v>
                </c:pt>
                <c:pt idx="8479">
                  <c:v>10/30/2010 11:21</c:v>
                </c:pt>
                <c:pt idx="8480">
                  <c:v>10/30/2010 11:21</c:v>
                </c:pt>
                <c:pt idx="8481">
                  <c:v>10/30/2010 11:21</c:v>
                </c:pt>
                <c:pt idx="8482">
                  <c:v>10/30/2010 11:21</c:v>
                </c:pt>
                <c:pt idx="8483">
                  <c:v>10/30/2010 11:21</c:v>
                </c:pt>
                <c:pt idx="8484">
                  <c:v>10/30/2010 11:21</c:v>
                </c:pt>
                <c:pt idx="8485">
                  <c:v>10/30/2010 11:21</c:v>
                </c:pt>
                <c:pt idx="8486">
                  <c:v>10/30/2010 11:21</c:v>
                </c:pt>
                <c:pt idx="8487">
                  <c:v>10/30/2010 11:21</c:v>
                </c:pt>
                <c:pt idx="8488">
                  <c:v>10/30/2010 11:21</c:v>
                </c:pt>
                <c:pt idx="8489">
                  <c:v>10/30/2010 11:21</c:v>
                </c:pt>
                <c:pt idx="8490">
                  <c:v>10/30/2010 11:21</c:v>
                </c:pt>
                <c:pt idx="8491">
                  <c:v>10/30/2010 11:21</c:v>
                </c:pt>
                <c:pt idx="8492">
                  <c:v>10/30/2010 11:21</c:v>
                </c:pt>
                <c:pt idx="8493">
                  <c:v>10/30/2010 11:21</c:v>
                </c:pt>
                <c:pt idx="8494">
                  <c:v>10/30/2010 11:21</c:v>
                </c:pt>
                <c:pt idx="8495">
                  <c:v>10/30/2010 11:21</c:v>
                </c:pt>
                <c:pt idx="8496">
                  <c:v>10/30/2010 11:21</c:v>
                </c:pt>
                <c:pt idx="8497">
                  <c:v>10/30/2010 11:21</c:v>
                </c:pt>
                <c:pt idx="8498">
                  <c:v>10/30/2010 11:21</c:v>
                </c:pt>
                <c:pt idx="8499">
                  <c:v>10/30/2010 11:21</c:v>
                </c:pt>
                <c:pt idx="8500">
                  <c:v>10/30/2010 11:21</c:v>
                </c:pt>
                <c:pt idx="8501">
                  <c:v>10/30/2010 11:21</c:v>
                </c:pt>
                <c:pt idx="8502">
                  <c:v>10/30/2010 11:21</c:v>
                </c:pt>
                <c:pt idx="8503">
                  <c:v>10/30/2010 11:21</c:v>
                </c:pt>
                <c:pt idx="8504">
                  <c:v>10/30/2010 11:21</c:v>
                </c:pt>
                <c:pt idx="8505">
                  <c:v>10/30/2010 11:21</c:v>
                </c:pt>
                <c:pt idx="8506">
                  <c:v>10/30/2010 11:21</c:v>
                </c:pt>
                <c:pt idx="8507">
                  <c:v>10/30/2010 11:21</c:v>
                </c:pt>
                <c:pt idx="8508">
                  <c:v>10/30/2010 11:21</c:v>
                </c:pt>
                <c:pt idx="8509">
                  <c:v>10/30/2010 11:21</c:v>
                </c:pt>
                <c:pt idx="8510">
                  <c:v>10/30/2010 11:21</c:v>
                </c:pt>
                <c:pt idx="8511">
                  <c:v>10/30/2010 11:21</c:v>
                </c:pt>
                <c:pt idx="8512">
                  <c:v>10/30/2010 11:21</c:v>
                </c:pt>
                <c:pt idx="8513">
                  <c:v>10/30/2010 11:21</c:v>
                </c:pt>
                <c:pt idx="8514">
                  <c:v>10/30/2010 11:21</c:v>
                </c:pt>
                <c:pt idx="8515">
                  <c:v>10/30/2010 11:21</c:v>
                </c:pt>
                <c:pt idx="8516">
                  <c:v>10/30/2010 11:21</c:v>
                </c:pt>
                <c:pt idx="8517">
                  <c:v>10/30/2010 11:21</c:v>
                </c:pt>
                <c:pt idx="8518">
                  <c:v>10/30/2010 11:21</c:v>
                </c:pt>
                <c:pt idx="8519">
                  <c:v>10/30/2010 11:21</c:v>
                </c:pt>
                <c:pt idx="8520">
                  <c:v>10/30/2010 11:21</c:v>
                </c:pt>
                <c:pt idx="8521">
                  <c:v>10/30/2010 11:22</c:v>
                </c:pt>
                <c:pt idx="8522">
                  <c:v>10/30/2010 11:22</c:v>
                </c:pt>
                <c:pt idx="8523">
                  <c:v>10/30/2010 11:22</c:v>
                </c:pt>
                <c:pt idx="8524">
                  <c:v>10/30/2010 11:22</c:v>
                </c:pt>
                <c:pt idx="8525">
                  <c:v>10/30/2010 11:22</c:v>
                </c:pt>
                <c:pt idx="8526">
                  <c:v>10/30/2010 11:22</c:v>
                </c:pt>
                <c:pt idx="8527">
                  <c:v>10/30/2010 11:22</c:v>
                </c:pt>
                <c:pt idx="8528">
                  <c:v>10/30/2010 11:22</c:v>
                </c:pt>
                <c:pt idx="8529">
                  <c:v>10/30/2010 11:22</c:v>
                </c:pt>
                <c:pt idx="8530">
                  <c:v>10/30/2010 11:22</c:v>
                </c:pt>
                <c:pt idx="8531">
                  <c:v>10/30/2010 11:22</c:v>
                </c:pt>
                <c:pt idx="8532">
                  <c:v>10/30/2010 11:22</c:v>
                </c:pt>
                <c:pt idx="8533">
                  <c:v>10/30/2010 11:22</c:v>
                </c:pt>
                <c:pt idx="8534">
                  <c:v>10/30/2010 11:22</c:v>
                </c:pt>
                <c:pt idx="8535">
                  <c:v>10/30/2010 11:22</c:v>
                </c:pt>
                <c:pt idx="8536">
                  <c:v>10/30/2010 11:22</c:v>
                </c:pt>
                <c:pt idx="8537">
                  <c:v>10/30/2010 11:22</c:v>
                </c:pt>
                <c:pt idx="8538">
                  <c:v>10/30/2010 11:22</c:v>
                </c:pt>
                <c:pt idx="8539">
                  <c:v>10/30/2010 11:22</c:v>
                </c:pt>
                <c:pt idx="8540">
                  <c:v>10/30/2010 11:22</c:v>
                </c:pt>
                <c:pt idx="8541">
                  <c:v>10/30/2010 11:22</c:v>
                </c:pt>
                <c:pt idx="8542">
                  <c:v>10/30/2010 11:22</c:v>
                </c:pt>
                <c:pt idx="8543">
                  <c:v>10/30/2010 11:22</c:v>
                </c:pt>
                <c:pt idx="8544">
                  <c:v>10/30/2010 11:22</c:v>
                </c:pt>
                <c:pt idx="8545">
                  <c:v>10/30/2010 11:22</c:v>
                </c:pt>
                <c:pt idx="8546">
                  <c:v>10/30/2010 11:22</c:v>
                </c:pt>
                <c:pt idx="8547">
                  <c:v>10/30/2010 11:22</c:v>
                </c:pt>
                <c:pt idx="8548">
                  <c:v>10/30/2010 11:22</c:v>
                </c:pt>
                <c:pt idx="8549">
                  <c:v>10/30/2010 11:22</c:v>
                </c:pt>
                <c:pt idx="8550">
                  <c:v>10/30/2010 11:22</c:v>
                </c:pt>
                <c:pt idx="8551">
                  <c:v>10/30/2010 11:22</c:v>
                </c:pt>
                <c:pt idx="8552">
                  <c:v>10/30/2010 11:22</c:v>
                </c:pt>
                <c:pt idx="8553">
                  <c:v>10/30/2010 11:22</c:v>
                </c:pt>
                <c:pt idx="8554">
                  <c:v>10/30/2010 11:22</c:v>
                </c:pt>
                <c:pt idx="8555">
                  <c:v>10/30/2010 11:22</c:v>
                </c:pt>
                <c:pt idx="8556">
                  <c:v>10/30/2010 11:22</c:v>
                </c:pt>
                <c:pt idx="8557">
                  <c:v>10/30/2010 11:22</c:v>
                </c:pt>
                <c:pt idx="8558">
                  <c:v>10/30/2010 11:22</c:v>
                </c:pt>
                <c:pt idx="8559">
                  <c:v>10/30/2010 11:22</c:v>
                </c:pt>
                <c:pt idx="8560">
                  <c:v>10/30/2010 11:22</c:v>
                </c:pt>
                <c:pt idx="8561">
                  <c:v>10/30/2010 11:22</c:v>
                </c:pt>
                <c:pt idx="8562">
                  <c:v>10/30/2010 11:22</c:v>
                </c:pt>
                <c:pt idx="8563">
                  <c:v>10/30/2010 11:22</c:v>
                </c:pt>
                <c:pt idx="8564">
                  <c:v>10/30/2010 11:22</c:v>
                </c:pt>
                <c:pt idx="8565">
                  <c:v>10/30/2010 11:22</c:v>
                </c:pt>
                <c:pt idx="8566">
                  <c:v>10/30/2010 11:22</c:v>
                </c:pt>
                <c:pt idx="8567">
                  <c:v>10/30/2010 11:22</c:v>
                </c:pt>
                <c:pt idx="8568">
                  <c:v>10/30/2010 11:22</c:v>
                </c:pt>
                <c:pt idx="8569">
                  <c:v>10/30/2010 11:22</c:v>
                </c:pt>
                <c:pt idx="8570">
                  <c:v>10/30/2010 11:22</c:v>
                </c:pt>
                <c:pt idx="8571">
                  <c:v>10/30/2010 11:22</c:v>
                </c:pt>
                <c:pt idx="8572">
                  <c:v>10/30/2010 11:22</c:v>
                </c:pt>
                <c:pt idx="8573">
                  <c:v>10/30/2010 11:22</c:v>
                </c:pt>
                <c:pt idx="8574">
                  <c:v>10/30/2010 11:22</c:v>
                </c:pt>
                <c:pt idx="8575">
                  <c:v>10/30/2010 11:22</c:v>
                </c:pt>
                <c:pt idx="8576">
                  <c:v>10/30/2010 11:22</c:v>
                </c:pt>
                <c:pt idx="8577">
                  <c:v>10/30/2010 11:22</c:v>
                </c:pt>
                <c:pt idx="8578">
                  <c:v>10/30/2010 11:22</c:v>
                </c:pt>
                <c:pt idx="8579">
                  <c:v>10/30/2010 11:22</c:v>
                </c:pt>
                <c:pt idx="8580">
                  <c:v>10/30/2010 11:22</c:v>
                </c:pt>
                <c:pt idx="8581">
                  <c:v>10/30/2010 11:23</c:v>
                </c:pt>
                <c:pt idx="8582">
                  <c:v>10/30/2010 11:23</c:v>
                </c:pt>
                <c:pt idx="8583">
                  <c:v>10/30/2010 11:23</c:v>
                </c:pt>
                <c:pt idx="8584">
                  <c:v>10/30/2010 11:23</c:v>
                </c:pt>
                <c:pt idx="8585">
                  <c:v>10/30/2010 11:23</c:v>
                </c:pt>
                <c:pt idx="8586">
                  <c:v>10/30/2010 11:23</c:v>
                </c:pt>
                <c:pt idx="8587">
                  <c:v>10/30/2010 11:23</c:v>
                </c:pt>
                <c:pt idx="8588">
                  <c:v>10/30/2010 11:23</c:v>
                </c:pt>
                <c:pt idx="8589">
                  <c:v>10/30/2010 11:23</c:v>
                </c:pt>
                <c:pt idx="8590">
                  <c:v>10/30/2010 11:23</c:v>
                </c:pt>
                <c:pt idx="8591">
                  <c:v>10/30/2010 11:23</c:v>
                </c:pt>
                <c:pt idx="8592">
                  <c:v>10/30/2010 11:23</c:v>
                </c:pt>
                <c:pt idx="8593">
                  <c:v>10/30/2010 11:23</c:v>
                </c:pt>
                <c:pt idx="8594">
                  <c:v>10/30/2010 11:23</c:v>
                </c:pt>
                <c:pt idx="8595">
                  <c:v>10/30/2010 11:23</c:v>
                </c:pt>
                <c:pt idx="8596">
                  <c:v>10/30/2010 11:23</c:v>
                </c:pt>
                <c:pt idx="8597">
                  <c:v>10/30/2010 11:23</c:v>
                </c:pt>
                <c:pt idx="8598">
                  <c:v>10/30/2010 11:23</c:v>
                </c:pt>
                <c:pt idx="8599">
                  <c:v>10/30/2010 11:23</c:v>
                </c:pt>
                <c:pt idx="8600">
                  <c:v>10/30/2010 11:23</c:v>
                </c:pt>
                <c:pt idx="8601">
                  <c:v>10/30/2010 11:23</c:v>
                </c:pt>
                <c:pt idx="8602">
                  <c:v>10/30/2010 11:23</c:v>
                </c:pt>
                <c:pt idx="8603">
                  <c:v>10/30/2010 11:23</c:v>
                </c:pt>
                <c:pt idx="8604">
                  <c:v>10/30/2010 11:23</c:v>
                </c:pt>
                <c:pt idx="8605">
                  <c:v>10/30/2010 11:23</c:v>
                </c:pt>
                <c:pt idx="8606">
                  <c:v>10/30/2010 11:23</c:v>
                </c:pt>
                <c:pt idx="8607">
                  <c:v>10/30/2010 11:23</c:v>
                </c:pt>
                <c:pt idx="8608">
                  <c:v>10/30/2010 11:23</c:v>
                </c:pt>
                <c:pt idx="8609">
                  <c:v>10/30/2010 11:23</c:v>
                </c:pt>
                <c:pt idx="8610">
                  <c:v>10/30/2010 11:23</c:v>
                </c:pt>
                <c:pt idx="8611">
                  <c:v>10/30/2010 11:23</c:v>
                </c:pt>
                <c:pt idx="8612">
                  <c:v>10/30/2010 11:23</c:v>
                </c:pt>
                <c:pt idx="8613">
                  <c:v>10/30/2010 11:23</c:v>
                </c:pt>
                <c:pt idx="8614">
                  <c:v>10/30/2010 11:23</c:v>
                </c:pt>
                <c:pt idx="8615">
                  <c:v>10/30/2010 11:23</c:v>
                </c:pt>
                <c:pt idx="8616">
                  <c:v>10/30/2010 11:23</c:v>
                </c:pt>
                <c:pt idx="8617">
                  <c:v>10/30/2010 11:23</c:v>
                </c:pt>
                <c:pt idx="8618">
                  <c:v>10/30/2010 11:23</c:v>
                </c:pt>
                <c:pt idx="8619">
                  <c:v>10/30/2010 11:23</c:v>
                </c:pt>
                <c:pt idx="8620">
                  <c:v>10/30/2010 11:23</c:v>
                </c:pt>
                <c:pt idx="8621">
                  <c:v>10/30/2010 11:23</c:v>
                </c:pt>
                <c:pt idx="8622">
                  <c:v>10/30/2010 11:23</c:v>
                </c:pt>
                <c:pt idx="8623">
                  <c:v>10/30/2010 11:23</c:v>
                </c:pt>
                <c:pt idx="8624">
                  <c:v>10/30/2010 11:23</c:v>
                </c:pt>
                <c:pt idx="8625">
                  <c:v>10/30/2010 11:23</c:v>
                </c:pt>
                <c:pt idx="8626">
                  <c:v>10/30/2010 11:23</c:v>
                </c:pt>
                <c:pt idx="8627">
                  <c:v>10/30/2010 11:23</c:v>
                </c:pt>
                <c:pt idx="8628">
                  <c:v>10/30/2010 11:23</c:v>
                </c:pt>
                <c:pt idx="8629">
                  <c:v>10/30/2010 11:23</c:v>
                </c:pt>
                <c:pt idx="8630">
                  <c:v>10/30/2010 11:23</c:v>
                </c:pt>
                <c:pt idx="8631">
                  <c:v>10/30/2010 11:23</c:v>
                </c:pt>
                <c:pt idx="8632">
                  <c:v>10/30/2010 11:23</c:v>
                </c:pt>
                <c:pt idx="8633">
                  <c:v>10/30/2010 11:23</c:v>
                </c:pt>
                <c:pt idx="8634">
                  <c:v>10/30/2010 11:23</c:v>
                </c:pt>
                <c:pt idx="8635">
                  <c:v>10/30/2010 11:23</c:v>
                </c:pt>
                <c:pt idx="8636">
                  <c:v>10/30/2010 11:23</c:v>
                </c:pt>
                <c:pt idx="8637">
                  <c:v>10/30/2010 11:23</c:v>
                </c:pt>
                <c:pt idx="8638">
                  <c:v>10/30/2010 11:23</c:v>
                </c:pt>
                <c:pt idx="8639">
                  <c:v>10/30/2010 11:23</c:v>
                </c:pt>
                <c:pt idx="8640">
                  <c:v>10/30/2010 11:23</c:v>
                </c:pt>
                <c:pt idx="8641">
                  <c:v>10/30/2010 11:24</c:v>
                </c:pt>
                <c:pt idx="8642">
                  <c:v>10/30/2010 11:24</c:v>
                </c:pt>
                <c:pt idx="8643">
                  <c:v>10/30/2010 11:24</c:v>
                </c:pt>
                <c:pt idx="8644">
                  <c:v>10/30/2010 11:24</c:v>
                </c:pt>
                <c:pt idx="8645">
                  <c:v>10/30/2010 11:24</c:v>
                </c:pt>
                <c:pt idx="8646">
                  <c:v>10/30/2010 11:24</c:v>
                </c:pt>
                <c:pt idx="8647">
                  <c:v>10/30/2010 11:24</c:v>
                </c:pt>
                <c:pt idx="8648">
                  <c:v>10/30/2010 11:24</c:v>
                </c:pt>
                <c:pt idx="8649">
                  <c:v>10/30/2010 11:24</c:v>
                </c:pt>
                <c:pt idx="8650">
                  <c:v>10/30/2010 11:24</c:v>
                </c:pt>
                <c:pt idx="8651">
                  <c:v>10/30/2010 11:24</c:v>
                </c:pt>
                <c:pt idx="8652">
                  <c:v>10/30/2010 11:24</c:v>
                </c:pt>
                <c:pt idx="8653">
                  <c:v>10/30/2010 11:24</c:v>
                </c:pt>
                <c:pt idx="8654">
                  <c:v>10/30/2010 11:24</c:v>
                </c:pt>
                <c:pt idx="8655">
                  <c:v>10/30/2010 11:24</c:v>
                </c:pt>
                <c:pt idx="8656">
                  <c:v>10/30/2010 11:24</c:v>
                </c:pt>
                <c:pt idx="8657">
                  <c:v>10/30/2010 11:24</c:v>
                </c:pt>
                <c:pt idx="8658">
                  <c:v>10/30/2010 11:24</c:v>
                </c:pt>
                <c:pt idx="8659">
                  <c:v>10/30/2010 11:24</c:v>
                </c:pt>
                <c:pt idx="8660">
                  <c:v>10/30/2010 11:24</c:v>
                </c:pt>
                <c:pt idx="8661">
                  <c:v>10/30/2010 11:24</c:v>
                </c:pt>
                <c:pt idx="8662">
                  <c:v>10/30/2010 11:24</c:v>
                </c:pt>
                <c:pt idx="8663">
                  <c:v>10/30/2010 11:24</c:v>
                </c:pt>
                <c:pt idx="8664">
                  <c:v>10/30/2010 11:24</c:v>
                </c:pt>
                <c:pt idx="8665">
                  <c:v>10/30/2010 11:24</c:v>
                </c:pt>
                <c:pt idx="8666">
                  <c:v>10/30/2010 11:24</c:v>
                </c:pt>
                <c:pt idx="8667">
                  <c:v>10/30/2010 11:24</c:v>
                </c:pt>
                <c:pt idx="8668">
                  <c:v>10/30/2010 11:24</c:v>
                </c:pt>
                <c:pt idx="8669">
                  <c:v>10/30/2010 11:24</c:v>
                </c:pt>
                <c:pt idx="8670">
                  <c:v>10/30/2010 11:24</c:v>
                </c:pt>
                <c:pt idx="8671">
                  <c:v>10/30/2010 11:24</c:v>
                </c:pt>
                <c:pt idx="8672">
                  <c:v>10/30/2010 11:24</c:v>
                </c:pt>
                <c:pt idx="8673">
                  <c:v>10/30/2010 11:24</c:v>
                </c:pt>
                <c:pt idx="8674">
                  <c:v>10/30/2010 11:24</c:v>
                </c:pt>
                <c:pt idx="8675">
                  <c:v>10/30/2010 11:24</c:v>
                </c:pt>
                <c:pt idx="8676">
                  <c:v>10/30/2010 11:24</c:v>
                </c:pt>
                <c:pt idx="8677">
                  <c:v>10/30/2010 11:24</c:v>
                </c:pt>
                <c:pt idx="8678">
                  <c:v>10/30/2010 11:24</c:v>
                </c:pt>
                <c:pt idx="8679">
                  <c:v>10/30/2010 11:24</c:v>
                </c:pt>
                <c:pt idx="8680">
                  <c:v>10/30/2010 11:24</c:v>
                </c:pt>
                <c:pt idx="8681">
                  <c:v>10/30/2010 11:24</c:v>
                </c:pt>
                <c:pt idx="8682">
                  <c:v>10/30/2010 11:24</c:v>
                </c:pt>
                <c:pt idx="8683">
                  <c:v>10/30/2010 11:24</c:v>
                </c:pt>
                <c:pt idx="8684">
                  <c:v>10/30/2010 11:24</c:v>
                </c:pt>
                <c:pt idx="8685">
                  <c:v>10/30/2010 11:24</c:v>
                </c:pt>
                <c:pt idx="8686">
                  <c:v>10/30/2010 11:24</c:v>
                </c:pt>
                <c:pt idx="8687">
                  <c:v>10/30/2010 11:24</c:v>
                </c:pt>
                <c:pt idx="8688">
                  <c:v>10/30/2010 11:24</c:v>
                </c:pt>
                <c:pt idx="8689">
                  <c:v>10/30/2010 11:24</c:v>
                </c:pt>
                <c:pt idx="8690">
                  <c:v>10/30/2010 11:24</c:v>
                </c:pt>
                <c:pt idx="8691">
                  <c:v>10/30/2010 11:24</c:v>
                </c:pt>
                <c:pt idx="8692">
                  <c:v>10/30/2010 11:24</c:v>
                </c:pt>
                <c:pt idx="8693">
                  <c:v>10/30/2010 11:24</c:v>
                </c:pt>
                <c:pt idx="8694">
                  <c:v>10/30/2010 11:24</c:v>
                </c:pt>
                <c:pt idx="8695">
                  <c:v>10/30/2010 11:24</c:v>
                </c:pt>
                <c:pt idx="8696">
                  <c:v>10/30/2010 11:24</c:v>
                </c:pt>
                <c:pt idx="8697">
                  <c:v>10/30/2010 11:24</c:v>
                </c:pt>
                <c:pt idx="8698">
                  <c:v>10/30/2010 11:24</c:v>
                </c:pt>
                <c:pt idx="8699">
                  <c:v>10/30/2010 11:24</c:v>
                </c:pt>
                <c:pt idx="8700">
                  <c:v>10/30/2010 11:24</c:v>
                </c:pt>
                <c:pt idx="8701">
                  <c:v>10/30/2010 11:25</c:v>
                </c:pt>
                <c:pt idx="8702">
                  <c:v>10/30/2010 11:25</c:v>
                </c:pt>
                <c:pt idx="8703">
                  <c:v>10/30/2010 11:25</c:v>
                </c:pt>
                <c:pt idx="8704">
                  <c:v>10/30/2010 11:25</c:v>
                </c:pt>
                <c:pt idx="8705">
                  <c:v>10/30/2010 11:25</c:v>
                </c:pt>
                <c:pt idx="8706">
                  <c:v>10/30/2010 11:25</c:v>
                </c:pt>
                <c:pt idx="8707">
                  <c:v>10/30/2010 11:25</c:v>
                </c:pt>
                <c:pt idx="8708">
                  <c:v>10/30/2010 11:25</c:v>
                </c:pt>
                <c:pt idx="8709">
                  <c:v>10/30/2010 11:25</c:v>
                </c:pt>
                <c:pt idx="8710">
                  <c:v>10/30/2010 11:25</c:v>
                </c:pt>
                <c:pt idx="8711">
                  <c:v>10/30/2010 11:25</c:v>
                </c:pt>
                <c:pt idx="8712">
                  <c:v>10/30/2010 11:25</c:v>
                </c:pt>
                <c:pt idx="8713">
                  <c:v>10/30/2010 11:25</c:v>
                </c:pt>
                <c:pt idx="8714">
                  <c:v>10/30/2010 11:25</c:v>
                </c:pt>
                <c:pt idx="8715">
                  <c:v>10/30/2010 11:25</c:v>
                </c:pt>
                <c:pt idx="8716">
                  <c:v>10/30/2010 11:25</c:v>
                </c:pt>
                <c:pt idx="8717">
                  <c:v>10/30/2010 11:25</c:v>
                </c:pt>
                <c:pt idx="8718">
                  <c:v>10/30/2010 11:25</c:v>
                </c:pt>
                <c:pt idx="8719">
                  <c:v>10/30/2010 11:25</c:v>
                </c:pt>
                <c:pt idx="8720">
                  <c:v>10/30/2010 11:25</c:v>
                </c:pt>
                <c:pt idx="8721">
                  <c:v>10/30/2010 11:25</c:v>
                </c:pt>
                <c:pt idx="8722">
                  <c:v>10/30/2010 11:25</c:v>
                </c:pt>
                <c:pt idx="8723">
                  <c:v>10/30/2010 11:25</c:v>
                </c:pt>
                <c:pt idx="8724">
                  <c:v>10/30/2010 11:25</c:v>
                </c:pt>
                <c:pt idx="8725">
                  <c:v>10/30/2010 11:25</c:v>
                </c:pt>
                <c:pt idx="8726">
                  <c:v>10/30/2010 11:25</c:v>
                </c:pt>
                <c:pt idx="8727">
                  <c:v>10/30/2010 11:25</c:v>
                </c:pt>
                <c:pt idx="8728">
                  <c:v>10/30/2010 11:25</c:v>
                </c:pt>
                <c:pt idx="8729">
                  <c:v>10/30/2010 11:25</c:v>
                </c:pt>
                <c:pt idx="8730">
                  <c:v>10/30/2010 11:25</c:v>
                </c:pt>
                <c:pt idx="8731">
                  <c:v>10/30/2010 11:25</c:v>
                </c:pt>
                <c:pt idx="8732">
                  <c:v>10/30/2010 11:25</c:v>
                </c:pt>
                <c:pt idx="8733">
                  <c:v>10/30/2010 11:25</c:v>
                </c:pt>
                <c:pt idx="8734">
                  <c:v>10/30/2010 11:25</c:v>
                </c:pt>
                <c:pt idx="8735">
                  <c:v>10/30/2010 11:25</c:v>
                </c:pt>
                <c:pt idx="8736">
                  <c:v>10/30/2010 11:25</c:v>
                </c:pt>
                <c:pt idx="8737">
                  <c:v>10/30/2010 11:25</c:v>
                </c:pt>
                <c:pt idx="8738">
                  <c:v>10/30/2010 11:25</c:v>
                </c:pt>
                <c:pt idx="8739">
                  <c:v>10/30/2010 11:25</c:v>
                </c:pt>
                <c:pt idx="8740">
                  <c:v>10/30/2010 11:25</c:v>
                </c:pt>
                <c:pt idx="8741">
                  <c:v>10/30/2010 11:25</c:v>
                </c:pt>
                <c:pt idx="8742">
                  <c:v>10/30/2010 11:25</c:v>
                </c:pt>
                <c:pt idx="8743">
                  <c:v>10/30/2010 11:25</c:v>
                </c:pt>
                <c:pt idx="8744">
                  <c:v>10/30/2010 11:25</c:v>
                </c:pt>
                <c:pt idx="8745">
                  <c:v>10/30/2010 11:25</c:v>
                </c:pt>
                <c:pt idx="8746">
                  <c:v>10/30/2010 11:25</c:v>
                </c:pt>
                <c:pt idx="8747">
                  <c:v>10/30/2010 11:25</c:v>
                </c:pt>
                <c:pt idx="8748">
                  <c:v>10/30/2010 11:25</c:v>
                </c:pt>
                <c:pt idx="8749">
                  <c:v>10/30/2010 11:25</c:v>
                </c:pt>
                <c:pt idx="8750">
                  <c:v>10/30/2010 11:25</c:v>
                </c:pt>
                <c:pt idx="8751">
                  <c:v>10/30/2010 11:25</c:v>
                </c:pt>
                <c:pt idx="8752">
                  <c:v>10/30/2010 11:25</c:v>
                </c:pt>
                <c:pt idx="8753">
                  <c:v>10/30/2010 11:25</c:v>
                </c:pt>
                <c:pt idx="8754">
                  <c:v>10/30/2010 11:25</c:v>
                </c:pt>
                <c:pt idx="8755">
                  <c:v>10/30/2010 11:25</c:v>
                </c:pt>
                <c:pt idx="8756">
                  <c:v>10/30/2010 11:25</c:v>
                </c:pt>
                <c:pt idx="8757">
                  <c:v>10/30/2010 11:25</c:v>
                </c:pt>
                <c:pt idx="8758">
                  <c:v>10/30/2010 11:25</c:v>
                </c:pt>
                <c:pt idx="8759">
                  <c:v>10/30/2010 11:25</c:v>
                </c:pt>
                <c:pt idx="8760">
                  <c:v>10/30/2010 11:25</c:v>
                </c:pt>
                <c:pt idx="8761">
                  <c:v>10/30/2010 11:26</c:v>
                </c:pt>
                <c:pt idx="8762">
                  <c:v>10/30/2010 11:26</c:v>
                </c:pt>
                <c:pt idx="8763">
                  <c:v>10/30/2010 11:26</c:v>
                </c:pt>
                <c:pt idx="8764">
                  <c:v>10/30/2010 11:26</c:v>
                </c:pt>
                <c:pt idx="8765">
                  <c:v>10/30/2010 11:26</c:v>
                </c:pt>
                <c:pt idx="8766">
                  <c:v>10/30/2010 11:26</c:v>
                </c:pt>
                <c:pt idx="8767">
                  <c:v>10/30/2010 11:26</c:v>
                </c:pt>
                <c:pt idx="8768">
                  <c:v>10/30/2010 11:26</c:v>
                </c:pt>
                <c:pt idx="8769">
                  <c:v>10/30/2010 11:26</c:v>
                </c:pt>
                <c:pt idx="8770">
                  <c:v>10/30/2010 11:26</c:v>
                </c:pt>
                <c:pt idx="8771">
                  <c:v>10/30/2010 11:26</c:v>
                </c:pt>
                <c:pt idx="8772">
                  <c:v>10/30/2010 11:26</c:v>
                </c:pt>
                <c:pt idx="8773">
                  <c:v>10/30/2010 11:26</c:v>
                </c:pt>
                <c:pt idx="8774">
                  <c:v>10/30/2010 11:26</c:v>
                </c:pt>
                <c:pt idx="8775">
                  <c:v>10/30/2010 11:26</c:v>
                </c:pt>
                <c:pt idx="8776">
                  <c:v>10/30/2010 11:26</c:v>
                </c:pt>
                <c:pt idx="8777">
                  <c:v>10/30/2010 11:26</c:v>
                </c:pt>
                <c:pt idx="8778">
                  <c:v>10/30/2010 11:26</c:v>
                </c:pt>
                <c:pt idx="8779">
                  <c:v>10/30/2010 11:26</c:v>
                </c:pt>
                <c:pt idx="8780">
                  <c:v>10/30/2010 11:26</c:v>
                </c:pt>
                <c:pt idx="8781">
                  <c:v>10/30/2010 11:26</c:v>
                </c:pt>
                <c:pt idx="8782">
                  <c:v>10/30/2010 11:26</c:v>
                </c:pt>
                <c:pt idx="8783">
                  <c:v>10/30/2010 11:26</c:v>
                </c:pt>
                <c:pt idx="8784">
                  <c:v>10/30/2010 11:26</c:v>
                </c:pt>
                <c:pt idx="8785">
                  <c:v>10/30/2010 11:26</c:v>
                </c:pt>
                <c:pt idx="8786">
                  <c:v>10/30/2010 11:26</c:v>
                </c:pt>
                <c:pt idx="8787">
                  <c:v>10/30/2010 11:26</c:v>
                </c:pt>
                <c:pt idx="8788">
                  <c:v>10/30/2010 11:26</c:v>
                </c:pt>
                <c:pt idx="8789">
                  <c:v>10/30/2010 11:26</c:v>
                </c:pt>
                <c:pt idx="8790">
                  <c:v>10/30/2010 11:26</c:v>
                </c:pt>
                <c:pt idx="8791">
                  <c:v>10/30/2010 11:26</c:v>
                </c:pt>
                <c:pt idx="8792">
                  <c:v>10/30/2010 11:26</c:v>
                </c:pt>
                <c:pt idx="8793">
                  <c:v>10/30/2010 11:26</c:v>
                </c:pt>
                <c:pt idx="8794">
                  <c:v>10/30/2010 11:26</c:v>
                </c:pt>
                <c:pt idx="8795">
                  <c:v>10/30/2010 11:26</c:v>
                </c:pt>
                <c:pt idx="8796">
                  <c:v>10/30/2010 11:26</c:v>
                </c:pt>
                <c:pt idx="8797">
                  <c:v>10/30/2010 11:26</c:v>
                </c:pt>
                <c:pt idx="8798">
                  <c:v>10/30/2010 11:26</c:v>
                </c:pt>
                <c:pt idx="8799">
                  <c:v>10/30/2010 11:26</c:v>
                </c:pt>
                <c:pt idx="8800">
                  <c:v>10/30/2010 11:26</c:v>
                </c:pt>
                <c:pt idx="8801">
                  <c:v>10/30/2010 11:26</c:v>
                </c:pt>
                <c:pt idx="8802">
                  <c:v>10/30/2010 11:26</c:v>
                </c:pt>
                <c:pt idx="8803">
                  <c:v>10/30/2010 11:26</c:v>
                </c:pt>
                <c:pt idx="8804">
                  <c:v>10/30/2010 11:26</c:v>
                </c:pt>
                <c:pt idx="8805">
                  <c:v>10/30/2010 11:26</c:v>
                </c:pt>
                <c:pt idx="8806">
                  <c:v>10/30/2010 11:26</c:v>
                </c:pt>
                <c:pt idx="8807">
                  <c:v>10/30/2010 11:26</c:v>
                </c:pt>
                <c:pt idx="8808">
                  <c:v>10/30/2010 11:26</c:v>
                </c:pt>
                <c:pt idx="8809">
                  <c:v>10/30/2010 11:26</c:v>
                </c:pt>
                <c:pt idx="8810">
                  <c:v>10/30/2010 11:26</c:v>
                </c:pt>
                <c:pt idx="8811">
                  <c:v>10/30/2010 11:26</c:v>
                </c:pt>
                <c:pt idx="8812">
                  <c:v>10/30/2010 11:26</c:v>
                </c:pt>
                <c:pt idx="8813">
                  <c:v>10/30/2010 11:26</c:v>
                </c:pt>
                <c:pt idx="8814">
                  <c:v>10/30/2010 11:26</c:v>
                </c:pt>
                <c:pt idx="8815">
                  <c:v>10/30/2010 11:26</c:v>
                </c:pt>
                <c:pt idx="8816">
                  <c:v>10/30/2010 11:26</c:v>
                </c:pt>
                <c:pt idx="8817">
                  <c:v>10/30/2010 11:26</c:v>
                </c:pt>
                <c:pt idx="8818">
                  <c:v>10/30/2010 11:26</c:v>
                </c:pt>
                <c:pt idx="8819">
                  <c:v>10/30/2010 11:26</c:v>
                </c:pt>
                <c:pt idx="8820">
                  <c:v>10/30/2010 11:26</c:v>
                </c:pt>
                <c:pt idx="8821">
                  <c:v>10/30/2010 11:27</c:v>
                </c:pt>
                <c:pt idx="8822">
                  <c:v>10/30/2010 11:27</c:v>
                </c:pt>
                <c:pt idx="8823">
                  <c:v>10/30/2010 11:27</c:v>
                </c:pt>
                <c:pt idx="8824">
                  <c:v>10/30/2010 11:27</c:v>
                </c:pt>
                <c:pt idx="8825">
                  <c:v>10/30/2010 11:27</c:v>
                </c:pt>
                <c:pt idx="8826">
                  <c:v>10/30/2010 11:27</c:v>
                </c:pt>
                <c:pt idx="8827">
                  <c:v>10/30/2010 11:27</c:v>
                </c:pt>
                <c:pt idx="8828">
                  <c:v>10/30/2010 11:27</c:v>
                </c:pt>
                <c:pt idx="8829">
                  <c:v>10/30/2010 11:27</c:v>
                </c:pt>
                <c:pt idx="8830">
                  <c:v>10/30/2010 11:27</c:v>
                </c:pt>
                <c:pt idx="8831">
                  <c:v>10/30/2010 11:27</c:v>
                </c:pt>
                <c:pt idx="8832">
                  <c:v>10/30/2010 11:27</c:v>
                </c:pt>
                <c:pt idx="8833">
                  <c:v>10/30/2010 11:27</c:v>
                </c:pt>
                <c:pt idx="8834">
                  <c:v>10/30/2010 11:27</c:v>
                </c:pt>
                <c:pt idx="8835">
                  <c:v>10/30/2010 11:27</c:v>
                </c:pt>
                <c:pt idx="8836">
                  <c:v>10/30/2010 11:27</c:v>
                </c:pt>
                <c:pt idx="8837">
                  <c:v>10/30/2010 11:27</c:v>
                </c:pt>
                <c:pt idx="8838">
                  <c:v>10/30/2010 11:27</c:v>
                </c:pt>
                <c:pt idx="8839">
                  <c:v>10/30/2010 11:27</c:v>
                </c:pt>
                <c:pt idx="8840">
                  <c:v>10/30/2010 11:27</c:v>
                </c:pt>
                <c:pt idx="8841">
                  <c:v>10/30/2010 11:27</c:v>
                </c:pt>
                <c:pt idx="8842">
                  <c:v>10/30/2010 11:27</c:v>
                </c:pt>
                <c:pt idx="8843">
                  <c:v>10/30/2010 11:27</c:v>
                </c:pt>
                <c:pt idx="8844">
                  <c:v>10/30/2010 11:27</c:v>
                </c:pt>
                <c:pt idx="8845">
                  <c:v>10/30/2010 11:27</c:v>
                </c:pt>
                <c:pt idx="8846">
                  <c:v>10/30/2010 11:27</c:v>
                </c:pt>
                <c:pt idx="8847">
                  <c:v>10/30/2010 11:27</c:v>
                </c:pt>
                <c:pt idx="8848">
                  <c:v>10/30/2010 11:27</c:v>
                </c:pt>
                <c:pt idx="8849">
                  <c:v>10/30/2010 11:27</c:v>
                </c:pt>
                <c:pt idx="8850">
                  <c:v>10/30/2010 11:27</c:v>
                </c:pt>
                <c:pt idx="8851">
                  <c:v>10/30/2010 11:27</c:v>
                </c:pt>
                <c:pt idx="8852">
                  <c:v>10/30/2010 11:27</c:v>
                </c:pt>
                <c:pt idx="8853">
                  <c:v>10/30/2010 11:27</c:v>
                </c:pt>
                <c:pt idx="8854">
                  <c:v>10/30/2010 11:27</c:v>
                </c:pt>
                <c:pt idx="8855">
                  <c:v>10/30/2010 11:27</c:v>
                </c:pt>
                <c:pt idx="8856">
                  <c:v>10/30/2010 11:27</c:v>
                </c:pt>
                <c:pt idx="8857">
                  <c:v>10/30/2010 11:27</c:v>
                </c:pt>
                <c:pt idx="8858">
                  <c:v>10/30/2010 11:27</c:v>
                </c:pt>
                <c:pt idx="8859">
                  <c:v>10/30/2010 11:27</c:v>
                </c:pt>
                <c:pt idx="8860">
                  <c:v>10/30/2010 11:27</c:v>
                </c:pt>
                <c:pt idx="8861">
                  <c:v>10/30/2010 11:27</c:v>
                </c:pt>
                <c:pt idx="8862">
                  <c:v>10/30/2010 11:27</c:v>
                </c:pt>
                <c:pt idx="8863">
                  <c:v>10/30/2010 11:27</c:v>
                </c:pt>
                <c:pt idx="8864">
                  <c:v>10/30/2010 11:27</c:v>
                </c:pt>
                <c:pt idx="8865">
                  <c:v>10/30/2010 11:27</c:v>
                </c:pt>
                <c:pt idx="8866">
                  <c:v>10/30/2010 11:27</c:v>
                </c:pt>
                <c:pt idx="8867">
                  <c:v>10/30/2010 11:27</c:v>
                </c:pt>
                <c:pt idx="8868">
                  <c:v>10/30/2010 11:27</c:v>
                </c:pt>
                <c:pt idx="8869">
                  <c:v>10/30/2010 11:27</c:v>
                </c:pt>
                <c:pt idx="8870">
                  <c:v>10/30/2010 11:27</c:v>
                </c:pt>
                <c:pt idx="8871">
                  <c:v>10/30/2010 11:27</c:v>
                </c:pt>
                <c:pt idx="8872">
                  <c:v>10/30/2010 11:27</c:v>
                </c:pt>
                <c:pt idx="8873">
                  <c:v>10/30/2010 11:27</c:v>
                </c:pt>
                <c:pt idx="8874">
                  <c:v>10/30/2010 11:27</c:v>
                </c:pt>
                <c:pt idx="8875">
                  <c:v>10/30/2010 11:27</c:v>
                </c:pt>
                <c:pt idx="8876">
                  <c:v>10/30/2010 11:27</c:v>
                </c:pt>
                <c:pt idx="8877">
                  <c:v>10/30/2010 11:27</c:v>
                </c:pt>
                <c:pt idx="8878">
                  <c:v>10/30/2010 11:27</c:v>
                </c:pt>
                <c:pt idx="8879">
                  <c:v>10/30/2010 11:27</c:v>
                </c:pt>
                <c:pt idx="8880">
                  <c:v>10/30/2010 11:27</c:v>
                </c:pt>
                <c:pt idx="8881">
                  <c:v>10/30/2010 11:28</c:v>
                </c:pt>
                <c:pt idx="8882">
                  <c:v>10/30/2010 11:28</c:v>
                </c:pt>
                <c:pt idx="8883">
                  <c:v>10/30/2010 11:28</c:v>
                </c:pt>
                <c:pt idx="8884">
                  <c:v>10/30/2010 11:28</c:v>
                </c:pt>
                <c:pt idx="8885">
                  <c:v>10/30/2010 11:28</c:v>
                </c:pt>
                <c:pt idx="8886">
                  <c:v>10/30/2010 11:28</c:v>
                </c:pt>
                <c:pt idx="8887">
                  <c:v>10/30/2010 11:28</c:v>
                </c:pt>
                <c:pt idx="8888">
                  <c:v>10/30/2010 11:28</c:v>
                </c:pt>
                <c:pt idx="8889">
                  <c:v>10/30/2010 11:28</c:v>
                </c:pt>
                <c:pt idx="8890">
                  <c:v>10/30/2010 11:28</c:v>
                </c:pt>
                <c:pt idx="8891">
                  <c:v>10/30/2010 11:28</c:v>
                </c:pt>
                <c:pt idx="8892">
                  <c:v>10/30/2010 11:28</c:v>
                </c:pt>
                <c:pt idx="8893">
                  <c:v>10/30/2010 11:28</c:v>
                </c:pt>
                <c:pt idx="8894">
                  <c:v>10/30/2010 11:28</c:v>
                </c:pt>
                <c:pt idx="8895">
                  <c:v>10/30/2010 11:28</c:v>
                </c:pt>
                <c:pt idx="8896">
                  <c:v>10/30/2010 11:28</c:v>
                </c:pt>
                <c:pt idx="8897">
                  <c:v>10/30/2010 11:28</c:v>
                </c:pt>
                <c:pt idx="8898">
                  <c:v>10/30/2010 11:28</c:v>
                </c:pt>
                <c:pt idx="8899">
                  <c:v>10/30/2010 11:28</c:v>
                </c:pt>
                <c:pt idx="8900">
                  <c:v>10/30/2010 11:28</c:v>
                </c:pt>
                <c:pt idx="8901">
                  <c:v>10/30/2010 11:28</c:v>
                </c:pt>
                <c:pt idx="8902">
                  <c:v>10/30/2010 11:28</c:v>
                </c:pt>
                <c:pt idx="8903">
                  <c:v>10/30/2010 11:28</c:v>
                </c:pt>
                <c:pt idx="8904">
                  <c:v>10/30/2010 11:28</c:v>
                </c:pt>
                <c:pt idx="8905">
                  <c:v>10/30/2010 11:28</c:v>
                </c:pt>
                <c:pt idx="8906">
                  <c:v>10/30/2010 11:28</c:v>
                </c:pt>
                <c:pt idx="8907">
                  <c:v>10/30/2010 11:28</c:v>
                </c:pt>
                <c:pt idx="8908">
                  <c:v>10/30/2010 11:28</c:v>
                </c:pt>
                <c:pt idx="8909">
                  <c:v>10/30/2010 11:28</c:v>
                </c:pt>
                <c:pt idx="8910">
                  <c:v>10/30/2010 11:28</c:v>
                </c:pt>
                <c:pt idx="8911">
                  <c:v>10/30/2010 11:28</c:v>
                </c:pt>
                <c:pt idx="8912">
                  <c:v>10/30/2010 11:28</c:v>
                </c:pt>
                <c:pt idx="8913">
                  <c:v>10/30/2010 11:28</c:v>
                </c:pt>
                <c:pt idx="8914">
                  <c:v>10/30/2010 11:28</c:v>
                </c:pt>
                <c:pt idx="8915">
                  <c:v>10/30/2010 11:28</c:v>
                </c:pt>
                <c:pt idx="8916">
                  <c:v>10/30/2010 11:28</c:v>
                </c:pt>
                <c:pt idx="8917">
                  <c:v>10/30/2010 11:28</c:v>
                </c:pt>
                <c:pt idx="8918">
                  <c:v>10/30/2010 11:28</c:v>
                </c:pt>
                <c:pt idx="8919">
                  <c:v>10/30/2010 11:28</c:v>
                </c:pt>
                <c:pt idx="8920">
                  <c:v>10/30/2010 11:28</c:v>
                </c:pt>
                <c:pt idx="8921">
                  <c:v>10/30/2010 11:28</c:v>
                </c:pt>
                <c:pt idx="8922">
                  <c:v>10/30/2010 11:28</c:v>
                </c:pt>
                <c:pt idx="8923">
                  <c:v>10/30/2010 11:28</c:v>
                </c:pt>
                <c:pt idx="8924">
                  <c:v>10/30/2010 11:28</c:v>
                </c:pt>
                <c:pt idx="8925">
                  <c:v>10/30/2010 11:28</c:v>
                </c:pt>
                <c:pt idx="8926">
                  <c:v>10/30/2010 11:28</c:v>
                </c:pt>
                <c:pt idx="8927">
                  <c:v>10/30/2010 11:28</c:v>
                </c:pt>
                <c:pt idx="8928">
                  <c:v>10/30/2010 11:28</c:v>
                </c:pt>
                <c:pt idx="8929">
                  <c:v>10/30/2010 11:28</c:v>
                </c:pt>
                <c:pt idx="8930">
                  <c:v>10/30/2010 11:28</c:v>
                </c:pt>
                <c:pt idx="8931">
                  <c:v>10/30/2010 11:28</c:v>
                </c:pt>
                <c:pt idx="8932">
                  <c:v>10/30/2010 11:28</c:v>
                </c:pt>
                <c:pt idx="8933">
                  <c:v>10/30/2010 11:28</c:v>
                </c:pt>
                <c:pt idx="8934">
                  <c:v>10/30/2010 11:28</c:v>
                </c:pt>
                <c:pt idx="8935">
                  <c:v>10/30/2010 11:28</c:v>
                </c:pt>
                <c:pt idx="8936">
                  <c:v>10/30/2010 11:28</c:v>
                </c:pt>
                <c:pt idx="8937">
                  <c:v>10/30/2010 11:28</c:v>
                </c:pt>
                <c:pt idx="8938">
                  <c:v>10/30/2010 11:28</c:v>
                </c:pt>
                <c:pt idx="8939">
                  <c:v>10/30/2010 11:28</c:v>
                </c:pt>
                <c:pt idx="8940">
                  <c:v>10/30/2010 11:28</c:v>
                </c:pt>
                <c:pt idx="8941">
                  <c:v>10/30/2010 11:29</c:v>
                </c:pt>
                <c:pt idx="8942">
                  <c:v>10/30/2010 11:29</c:v>
                </c:pt>
                <c:pt idx="8943">
                  <c:v>10/30/2010 11:29</c:v>
                </c:pt>
                <c:pt idx="8944">
                  <c:v>10/30/2010 11:29</c:v>
                </c:pt>
                <c:pt idx="8945">
                  <c:v>10/30/2010 11:29</c:v>
                </c:pt>
                <c:pt idx="8946">
                  <c:v>10/30/2010 11:29</c:v>
                </c:pt>
                <c:pt idx="8947">
                  <c:v>10/30/2010 11:29</c:v>
                </c:pt>
                <c:pt idx="8948">
                  <c:v>10/30/2010 11:29</c:v>
                </c:pt>
                <c:pt idx="8949">
                  <c:v>10/30/2010 11:29</c:v>
                </c:pt>
                <c:pt idx="8950">
                  <c:v>10/30/2010 11:29</c:v>
                </c:pt>
                <c:pt idx="8951">
                  <c:v>10/30/2010 11:29</c:v>
                </c:pt>
                <c:pt idx="8952">
                  <c:v>10/30/2010 11:29</c:v>
                </c:pt>
                <c:pt idx="8953">
                  <c:v>10/30/2010 11:29</c:v>
                </c:pt>
                <c:pt idx="8954">
                  <c:v>10/30/2010 11:29</c:v>
                </c:pt>
                <c:pt idx="8955">
                  <c:v>10/30/2010 11:29</c:v>
                </c:pt>
                <c:pt idx="8956">
                  <c:v>10/30/2010 11:29</c:v>
                </c:pt>
                <c:pt idx="8957">
                  <c:v>10/30/2010 11:29</c:v>
                </c:pt>
                <c:pt idx="8958">
                  <c:v>10/30/2010 11:29</c:v>
                </c:pt>
                <c:pt idx="8959">
                  <c:v>10/30/2010 11:29</c:v>
                </c:pt>
                <c:pt idx="8960">
                  <c:v>10/30/2010 11:29</c:v>
                </c:pt>
                <c:pt idx="8961">
                  <c:v>10/30/2010 11:29</c:v>
                </c:pt>
                <c:pt idx="8962">
                  <c:v>10/30/2010 11:29</c:v>
                </c:pt>
                <c:pt idx="8963">
                  <c:v>10/30/2010 11:29</c:v>
                </c:pt>
                <c:pt idx="8964">
                  <c:v>10/30/2010 11:29</c:v>
                </c:pt>
                <c:pt idx="8965">
                  <c:v>10/30/2010 11:29</c:v>
                </c:pt>
                <c:pt idx="8966">
                  <c:v>10/30/2010 11:29</c:v>
                </c:pt>
                <c:pt idx="8967">
                  <c:v>10/30/2010 11:29</c:v>
                </c:pt>
                <c:pt idx="8968">
                  <c:v>10/30/2010 11:29</c:v>
                </c:pt>
                <c:pt idx="8969">
                  <c:v>10/30/2010 11:29</c:v>
                </c:pt>
                <c:pt idx="8970">
                  <c:v>10/30/2010 11:29</c:v>
                </c:pt>
                <c:pt idx="8971">
                  <c:v>10/30/2010 11:29</c:v>
                </c:pt>
                <c:pt idx="8972">
                  <c:v>10/30/2010 11:29</c:v>
                </c:pt>
                <c:pt idx="8973">
                  <c:v>10/30/2010 11:29</c:v>
                </c:pt>
                <c:pt idx="8974">
                  <c:v>10/30/2010 11:29</c:v>
                </c:pt>
                <c:pt idx="8975">
                  <c:v>10/30/2010 11:29</c:v>
                </c:pt>
                <c:pt idx="8976">
                  <c:v>10/30/2010 11:29</c:v>
                </c:pt>
                <c:pt idx="8977">
                  <c:v>10/30/2010 11:29</c:v>
                </c:pt>
                <c:pt idx="8978">
                  <c:v>10/30/2010 11:29</c:v>
                </c:pt>
                <c:pt idx="8979">
                  <c:v>10/30/2010 11:29</c:v>
                </c:pt>
                <c:pt idx="8980">
                  <c:v>10/30/2010 11:29</c:v>
                </c:pt>
                <c:pt idx="8981">
                  <c:v>10/30/2010 11:29</c:v>
                </c:pt>
                <c:pt idx="8982">
                  <c:v>10/30/2010 11:29</c:v>
                </c:pt>
                <c:pt idx="8983">
                  <c:v>10/30/2010 11:29</c:v>
                </c:pt>
                <c:pt idx="8984">
                  <c:v>10/30/2010 11:29</c:v>
                </c:pt>
                <c:pt idx="8985">
                  <c:v>10/30/2010 11:29</c:v>
                </c:pt>
                <c:pt idx="8986">
                  <c:v>10/30/2010 11:29</c:v>
                </c:pt>
                <c:pt idx="8987">
                  <c:v>10/30/2010 11:29</c:v>
                </c:pt>
                <c:pt idx="8988">
                  <c:v>10/30/2010 11:29</c:v>
                </c:pt>
                <c:pt idx="8989">
                  <c:v>10/30/2010 11:29</c:v>
                </c:pt>
                <c:pt idx="8990">
                  <c:v>10/30/2010 11:29</c:v>
                </c:pt>
                <c:pt idx="8991">
                  <c:v>10/30/2010 11:29</c:v>
                </c:pt>
                <c:pt idx="8992">
                  <c:v>10/30/2010 11:29</c:v>
                </c:pt>
                <c:pt idx="8993">
                  <c:v>10/30/2010 11:29</c:v>
                </c:pt>
                <c:pt idx="8994">
                  <c:v>10/30/2010 11:29</c:v>
                </c:pt>
                <c:pt idx="8995">
                  <c:v>10/30/2010 11:29</c:v>
                </c:pt>
                <c:pt idx="8996">
                  <c:v>10/30/2010 11:29</c:v>
                </c:pt>
                <c:pt idx="8997">
                  <c:v>10/30/2010 11:29</c:v>
                </c:pt>
                <c:pt idx="8998">
                  <c:v>10/30/2010 11:29</c:v>
                </c:pt>
                <c:pt idx="8999">
                  <c:v>10/30/2010 11:29</c:v>
                </c:pt>
                <c:pt idx="9000">
                  <c:v>10/30/2010 11:29</c:v>
                </c:pt>
                <c:pt idx="9001">
                  <c:v>10/30/2010 11:30</c:v>
                </c:pt>
                <c:pt idx="9002">
                  <c:v>10/30/2010 11:30</c:v>
                </c:pt>
                <c:pt idx="9003">
                  <c:v>10/30/2010 11:30</c:v>
                </c:pt>
                <c:pt idx="9004">
                  <c:v>10/30/2010 11:30</c:v>
                </c:pt>
                <c:pt idx="9005">
                  <c:v>10/30/2010 11:30</c:v>
                </c:pt>
                <c:pt idx="9006">
                  <c:v>10/30/2010 11:30</c:v>
                </c:pt>
                <c:pt idx="9007">
                  <c:v>10/30/2010 11:30</c:v>
                </c:pt>
                <c:pt idx="9008">
                  <c:v>10/30/2010 11:30</c:v>
                </c:pt>
                <c:pt idx="9009">
                  <c:v>10/30/2010 11:30</c:v>
                </c:pt>
                <c:pt idx="9010">
                  <c:v>10/30/2010 11:30</c:v>
                </c:pt>
                <c:pt idx="9011">
                  <c:v>10/30/2010 11:30</c:v>
                </c:pt>
                <c:pt idx="9012">
                  <c:v>10/30/2010 11:30</c:v>
                </c:pt>
                <c:pt idx="9013">
                  <c:v>10/30/2010 11:30</c:v>
                </c:pt>
                <c:pt idx="9014">
                  <c:v>10/30/2010 11:30</c:v>
                </c:pt>
                <c:pt idx="9015">
                  <c:v>10/30/2010 11:30</c:v>
                </c:pt>
                <c:pt idx="9016">
                  <c:v>10/30/2010 11:30</c:v>
                </c:pt>
                <c:pt idx="9017">
                  <c:v>10/30/2010 11:30</c:v>
                </c:pt>
                <c:pt idx="9018">
                  <c:v>10/30/2010 11:30</c:v>
                </c:pt>
                <c:pt idx="9019">
                  <c:v>10/30/2010 11:30</c:v>
                </c:pt>
                <c:pt idx="9020">
                  <c:v>10/30/2010 11:30</c:v>
                </c:pt>
                <c:pt idx="9021">
                  <c:v>10/30/2010 11:30</c:v>
                </c:pt>
                <c:pt idx="9022">
                  <c:v>10/30/2010 11:30</c:v>
                </c:pt>
                <c:pt idx="9023">
                  <c:v>10/30/2010 11:30</c:v>
                </c:pt>
                <c:pt idx="9024">
                  <c:v>10/30/2010 11:30</c:v>
                </c:pt>
                <c:pt idx="9025">
                  <c:v>10/30/2010 11:30</c:v>
                </c:pt>
                <c:pt idx="9026">
                  <c:v>10/30/2010 11:30</c:v>
                </c:pt>
                <c:pt idx="9027">
                  <c:v>10/30/2010 11:30</c:v>
                </c:pt>
                <c:pt idx="9028">
                  <c:v>10/30/2010 11:30</c:v>
                </c:pt>
                <c:pt idx="9029">
                  <c:v>10/30/2010 11:30</c:v>
                </c:pt>
                <c:pt idx="9030">
                  <c:v>10/30/2010 11:30</c:v>
                </c:pt>
                <c:pt idx="9031">
                  <c:v>10/30/2010 11:30</c:v>
                </c:pt>
                <c:pt idx="9032">
                  <c:v>10/30/2010 11:30</c:v>
                </c:pt>
                <c:pt idx="9033">
                  <c:v>10/30/2010 11:30</c:v>
                </c:pt>
                <c:pt idx="9034">
                  <c:v>10/30/2010 11:30</c:v>
                </c:pt>
                <c:pt idx="9035">
                  <c:v>10/30/2010 11:30</c:v>
                </c:pt>
                <c:pt idx="9036">
                  <c:v>10/30/2010 11:30</c:v>
                </c:pt>
                <c:pt idx="9037">
                  <c:v>10/30/2010 11:30</c:v>
                </c:pt>
                <c:pt idx="9038">
                  <c:v>10/30/2010 11:30</c:v>
                </c:pt>
                <c:pt idx="9039">
                  <c:v>10/30/2010 11:30</c:v>
                </c:pt>
                <c:pt idx="9040">
                  <c:v>10/30/2010 11:30</c:v>
                </c:pt>
                <c:pt idx="9041">
                  <c:v>10/30/2010 11:30</c:v>
                </c:pt>
                <c:pt idx="9042">
                  <c:v>10/30/2010 11:30</c:v>
                </c:pt>
                <c:pt idx="9043">
                  <c:v>10/30/2010 11:30</c:v>
                </c:pt>
                <c:pt idx="9044">
                  <c:v>10/30/2010 11:30</c:v>
                </c:pt>
                <c:pt idx="9045">
                  <c:v>10/30/2010 11:30</c:v>
                </c:pt>
                <c:pt idx="9046">
                  <c:v>10/30/2010 11:30</c:v>
                </c:pt>
                <c:pt idx="9047">
                  <c:v>10/30/2010 11:30</c:v>
                </c:pt>
                <c:pt idx="9048">
                  <c:v>10/30/2010 11:30</c:v>
                </c:pt>
                <c:pt idx="9049">
                  <c:v>10/30/2010 11:30</c:v>
                </c:pt>
                <c:pt idx="9050">
                  <c:v>10/30/2010 11:30</c:v>
                </c:pt>
                <c:pt idx="9051">
                  <c:v>10/30/2010 11:30</c:v>
                </c:pt>
                <c:pt idx="9052">
                  <c:v>10/30/2010 11:30</c:v>
                </c:pt>
                <c:pt idx="9053">
                  <c:v>10/30/2010 11:30</c:v>
                </c:pt>
                <c:pt idx="9054">
                  <c:v>10/30/2010 11:30</c:v>
                </c:pt>
                <c:pt idx="9055">
                  <c:v>10/30/2010 11:30</c:v>
                </c:pt>
                <c:pt idx="9056">
                  <c:v>10/30/2010 11:30</c:v>
                </c:pt>
                <c:pt idx="9057">
                  <c:v>10/30/2010 11:30</c:v>
                </c:pt>
                <c:pt idx="9058">
                  <c:v>10/30/2010 11:30</c:v>
                </c:pt>
                <c:pt idx="9059">
                  <c:v>10/30/2010 11:30</c:v>
                </c:pt>
                <c:pt idx="9060">
                  <c:v>10/30/2010 11:30</c:v>
                </c:pt>
                <c:pt idx="9061">
                  <c:v>10/30/2010 11:31</c:v>
                </c:pt>
                <c:pt idx="9062">
                  <c:v>10/30/2010 11:31</c:v>
                </c:pt>
                <c:pt idx="9063">
                  <c:v>10/30/2010 11:31</c:v>
                </c:pt>
                <c:pt idx="9064">
                  <c:v>10/30/2010 11:31</c:v>
                </c:pt>
                <c:pt idx="9065">
                  <c:v>10/30/2010 11:31</c:v>
                </c:pt>
                <c:pt idx="9066">
                  <c:v>10/30/2010 11:31</c:v>
                </c:pt>
                <c:pt idx="9067">
                  <c:v>10/30/2010 11:31</c:v>
                </c:pt>
                <c:pt idx="9068">
                  <c:v>10/30/2010 11:31</c:v>
                </c:pt>
                <c:pt idx="9069">
                  <c:v>10/30/2010 11:31</c:v>
                </c:pt>
                <c:pt idx="9070">
                  <c:v>10/30/2010 11:31</c:v>
                </c:pt>
                <c:pt idx="9071">
                  <c:v>10/30/2010 11:31</c:v>
                </c:pt>
                <c:pt idx="9072">
                  <c:v>10/30/2010 11:31</c:v>
                </c:pt>
                <c:pt idx="9073">
                  <c:v>10/30/2010 11:31</c:v>
                </c:pt>
                <c:pt idx="9074">
                  <c:v>10/30/2010 11:31</c:v>
                </c:pt>
                <c:pt idx="9075">
                  <c:v>10/30/2010 11:31</c:v>
                </c:pt>
                <c:pt idx="9076">
                  <c:v>10/30/2010 11:31</c:v>
                </c:pt>
                <c:pt idx="9077">
                  <c:v>10/30/2010 11:31</c:v>
                </c:pt>
                <c:pt idx="9078">
                  <c:v>10/30/2010 11:31</c:v>
                </c:pt>
                <c:pt idx="9079">
                  <c:v>10/30/2010 11:31</c:v>
                </c:pt>
                <c:pt idx="9080">
                  <c:v>10/30/2010 11:31</c:v>
                </c:pt>
                <c:pt idx="9081">
                  <c:v>10/30/2010 11:31</c:v>
                </c:pt>
                <c:pt idx="9082">
                  <c:v>10/30/2010 11:31</c:v>
                </c:pt>
                <c:pt idx="9083">
                  <c:v>10/30/2010 11:31</c:v>
                </c:pt>
                <c:pt idx="9084">
                  <c:v>10/30/2010 11:31</c:v>
                </c:pt>
                <c:pt idx="9085">
                  <c:v>10/30/2010 11:31</c:v>
                </c:pt>
                <c:pt idx="9086">
                  <c:v>10/30/2010 11:31</c:v>
                </c:pt>
                <c:pt idx="9087">
                  <c:v>10/30/2010 11:31</c:v>
                </c:pt>
                <c:pt idx="9088">
                  <c:v>10/30/2010 11:31</c:v>
                </c:pt>
                <c:pt idx="9089">
                  <c:v>10/30/2010 11:31</c:v>
                </c:pt>
                <c:pt idx="9090">
                  <c:v>10/30/2010 11:31</c:v>
                </c:pt>
                <c:pt idx="9091">
                  <c:v>10/30/2010 11:31</c:v>
                </c:pt>
                <c:pt idx="9092">
                  <c:v>10/30/2010 11:31</c:v>
                </c:pt>
                <c:pt idx="9093">
                  <c:v>10/30/2010 11:31</c:v>
                </c:pt>
                <c:pt idx="9094">
                  <c:v>10/30/2010 11:31</c:v>
                </c:pt>
                <c:pt idx="9095">
                  <c:v>10/30/2010 11:31</c:v>
                </c:pt>
                <c:pt idx="9096">
                  <c:v>10/30/2010 11:31</c:v>
                </c:pt>
                <c:pt idx="9097">
                  <c:v>10/30/2010 11:31</c:v>
                </c:pt>
                <c:pt idx="9098">
                  <c:v>10/30/2010 11:31</c:v>
                </c:pt>
                <c:pt idx="9099">
                  <c:v>10/30/2010 11:31</c:v>
                </c:pt>
                <c:pt idx="9100">
                  <c:v>10/30/2010 11:31</c:v>
                </c:pt>
                <c:pt idx="9101">
                  <c:v>10/30/2010 11:31</c:v>
                </c:pt>
                <c:pt idx="9102">
                  <c:v>10/30/2010 11:31</c:v>
                </c:pt>
                <c:pt idx="9103">
                  <c:v>10/30/2010 11:31</c:v>
                </c:pt>
                <c:pt idx="9104">
                  <c:v>10/30/2010 11:31</c:v>
                </c:pt>
                <c:pt idx="9105">
                  <c:v>10/30/2010 11:31</c:v>
                </c:pt>
                <c:pt idx="9106">
                  <c:v>10/30/2010 11:31</c:v>
                </c:pt>
                <c:pt idx="9107">
                  <c:v>10/30/2010 11:31</c:v>
                </c:pt>
                <c:pt idx="9108">
                  <c:v>10/30/2010 11:31</c:v>
                </c:pt>
                <c:pt idx="9109">
                  <c:v>10/30/2010 11:31</c:v>
                </c:pt>
                <c:pt idx="9110">
                  <c:v>10/30/2010 11:31</c:v>
                </c:pt>
                <c:pt idx="9111">
                  <c:v>10/30/2010 11:31</c:v>
                </c:pt>
                <c:pt idx="9112">
                  <c:v>10/30/2010 11:31</c:v>
                </c:pt>
                <c:pt idx="9113">
                  <c:v>10/30/2010 11:31</c:v>
                </c:pt>
                <c:pt idx="9114">
                  <c:v>10/30/2010 11:31</c:v>
                </c:pt>
                <c:pt idx="9115">
                  <c:v>10/30/2010 11:31</c:v>
                </c:pt>
                <c:pt idx="9116">
                  <c:v>10/30/2010 11:31</c:v>
                </c:pt>
                <c:pt idx="9117">
                  <c:v>10/30/2010 11:31</c:v>
                </c:pt>
                <c:pt idx="9118">
                  <c:v>10/30/2010 11:31</c:v>
                </c:pt>
                <c:pt idx="9119">
                  <c:v>10/30/2010 11:31</c:v>
                </c:pt>
                <c:pt idx="9120">
                  <c:v>10/30/2010 11:31</c:v>
                </c:pt>
                <c:pt idx="9121">
                  <c:v>10/30/2010 11:32</c:v>
                </c:pt>
                <c:pt idx="9122">
                  <c:v>10/30/2010 11:32</c:v>
                </c:pt>
                <c:pt idx="9123">
                  <c:v>10/30/2010 11:32</c:v>
                </c:pt>
                <c:pt idx="9124">
                  <c:v>10/30/2010 11:32</c:v>
                </c:pt>
                <c:pt idx="9125">
                  <c:v>10/30/2010 11:32</c:v>
                </c:pt>
                <c:pt idx="9126">
                  <c:v>10/30/2010 11:32</c:v>
                </c:pt>
                <c:pt idx="9127">
                  <c:v>10/30/2010 11:32</c:v>
                </c:pt>
                <c:pt idx="9128">
                  <c:v>10/30/2010 11:32</c:v>
                </c:pt>
                <c:pt idx="9129">
                  <c:v>10/30/2010 11:32</c:v>
                </c:pt>
                <c:pt idx="9130">
                  <c:v>10/30/2010 11:32</c:v>
                </c:pt>
                <c:pt idx="9131">
                  <c:v>10/30/2010 11:32</c:v>
                </c:pt>
                <c:pt idx="9132">
                  <c:v>10/30/2010 11:32</c:v>
                </c:pt>
                <c:pt idx="9133">
                  <c:v>10/30/2010 11:32</c:v>
                </c:pt>
                <c:pt idx="9134">
                  <c:v>10/30/2010 11:32</c:v>
                </c:pt>
                <c:pt idx="9135">
                  <c:v>10/30/2010 11:32</c:v>
                </c:pt>
                <c:pt idx="9136">
                  <c:v>10/30/2010 11:32</c:v>
                </c:pt>
                <c:pt idx="9137">
                  <c:v>10/30/2010 11:32</c:v>
                </c:pt>
                <c:pt idx="9138">
                  <c:v>10/30/2010 11:32</c:v>
                </c:pt>
                <c:pt idx="9139">
                  <c:v>10/30/2010 11:32</c:v>
                </c:pt>
                <c:pt idx="9140">
                  <c:v>10/30/2010 11:32</c:v>
                </c:pt>
                <c:pt idx="9141">
                  <c:v>10/30/2010 11:32</c:v>
                </c:pt>
                <c:pt idx="9142">
                  <c:v>10/30/2010 11:32</c:v>
                </c:pt>
                <c:pt idx="9143">
                  <c:v>10/30/2010 11:32</c:v>
                </c:pt>
                <c:pt idx="9144">
                  <c:v>10/30/2010 11:32</c:v>
                </c:pt>
                <c:pt idx="9145">
                  <c:v>10/30/2010 11:32</c:v>
                </c:pt>
                <c:pt idx="9146">
                  <c:v>10/30/2010 11:32</c:v>
                </c:pt>
                <c:pt idx="9147">
                  <c:v>10/30/2010 11:32</c:v>
                </c:pt>
                <c:pt idx="9148">
                  <c:v>10/30/2010 11:32</c:v>
                </c:pt>
                <c:pt idx="9149">
                  <c:v>10/30/2010 11:32</c:v>
                </c:pt>
                <c:pt idx="9150">
                  <c:v>10/30/2010 11:32</c:v>
                </c:pt>
                <c:pt idx="9151">
                  <c:v>10/30/2010 11:32</c:v>
                </c:pt>
                <c:pt idx="9152">
                  <c:v>10/30/2010 11:32</c:v>
                </c:pt>
                <c:pt idx="9153">
                  <c:v>10/30/2010 11:32</c:v>
                </c:pt>
                <c:pt idx="9154">
                  <c:v>10/30/2010 11:32</c:v>
                </c:pt>
                <c:pt idx="9155">
                  <c:v>10/30/2010 11:32</c:v>
                </c:pt>
                <c:pt idx="9156">
                  <c:v>10/30/2010 11:32</c:v>
                </c:pt>
                <c:pt idx="9157">
                  <c:v>10/30/2010 11:32</c:v>
                </c:pt>
                <c:pt idx="9158">
                  <c:v>10/30/2010 11:32</c:v>
                </c:pt>
                <c:pt idx="9159">
                  <c:v>10/30/2010 11:32</c:v>
                </c:pt>
                <c:pt idx="9160">
                  <c:v>10/30/2010 11:32</c:v>
                </c:pt>
                <c:pt idx="9161">
                  <c:v>10/30/2010 11:32</c:v>
                </c:pt>
                <c:pt idx="9162">
                  <c:v>10/30/2010 11:32</c:v>
                </c:pt>
                <c:pt idx="9163">
                  <c:v>10/30/2010 11:32</c:v>
                </c:pt>
                <c:pt idx="9164">
                  <c:v>10/30/2010 11:32</c:v>
                </c:pt>
                <c:pt idx="9165">
                  <c:v>10/30/2010 11:32</c:v>
                </c:pt>
                <c:pt idx="9166">
                  <c:v>10/30/2010 11:32</c:v>
                </c:pt>
                <c:pt idx="9167">
                  <c:v>10/30/2010 11:32</c:v>
                </c:pt>
                <c:pt idx="9168">
                  <c:v>10/30/2010 11:32</c:v>
                </c:pt>
                <c:pt idx="9169">
                  <c:v>10/30/2010 11:32</c:v>
                </c:pt>
                <c:pt idx="9170">
                  <c:v>10/30/2010 11:32</c:v>
                </c:pt>
                <c:pt idx="9171">
                  <c:v>10/30/2010 11:32</c:v>
                </c:pt>
                <c:pt idx="9172">
                  <c:v>10/30/2010 11:32</c:v>
                </c:pt>
                <c:pt idx="9173">
                  <c:v>10/30/2010 11:32</c:v>
                </c:pt>
                <c:pt idx="9174">
                  <c:v>10/30/2010 11:32</c:v>
                </c:pt>
                <c:pt idx="9175">
                  <c:v>10/30/2010 11:32</c:v>
                </c:pt>
                <c:pt idx="9176">
                  <c:v>10/30/2010 11:32</c:v>
                </c:pt>
                <c:pt idx="9177">
                  <c:v>10/30/2010 11:32</c:v>
                </c:pt>
                <c:pt idx="9178">
                  <c:v>10/30/2010 11:32</c:v>
                </c:pt>
                <c:pt idx="9179">
                  <c:v>10/30/2010 11:32</c:v>
                </c:pt>
                <c:pt idx="9180">
                  <c:v>10/30/2010 11:32</c:v>
                </c:pt>
                <c:pt idx="9181">
                  <c:v>10/30/2010 11:33</c:v>
                </c:pt>
                <c:pt idx="9182">
                  <c:v>10/30/2010 11:33</c:v>
                </c:pt>
                <c:pt idx="9183">
                  <c:v>10/30/2010 11:33</c:v>
                </c:pt>
                <c:pt idx="9184">
                  <c:v>10/30/2010 11:33</c:v>
                </c:pt>
                <c:pt idx="9185">
                  <c:v>10/30/2010 11:33</c:v>
                </c:pt>
                <c:pt idx="9186">
                  <c:v>10/30/2010 11:33</c:v>
                </c:pt>
                <c:pt idx="9187">
                  <c:v>10/30/2010 11:33</c:v>
                </c:pt>
                <c:pt idx="9188">
                  <c:v>10/30/2010 11:33</c:v>
                </c:pt>
                <c:pt idx="9189">
                  <c:v>10/30/2010 11:33</c:v>
                </c:pt>
                <c:pt idx="9190">
                  <c:v>10/30/2010 11:33</c:v>
                </c:pt>
                <c:pt idx="9191">
                  <c:v>10/30/2010 11:33</c:v>
                </c:pt>
                <c:pt idx="9192">
                  <c:v>10/30/2010 11:33</c:v>
                </c:pt>
                <c:pt idx="9193">
                  <c:v>10/30/2010 11:33</c:v>
                </c:pt>
                <c:pt idx="9194">
                  <c:v>10/30/2010 11:33</c:v>
                </c:pt>
                <c:pt idx="9195">
                  <c:v>10/30/2010 11:33</c:v>
                </c:pt>
                <c:pt idx="9196">
                  <c:v>10/30/2010 11:33</c:v>
                </c:pt>
                <c:pt idx="9197">
                  <c:v>10/30/2010 11:33</c:v>
                </c:pt>
                <c:pt idx="9198">
                  <c:v>10/30/2010 11:33</c:v>
                </c:pt>
                <c:pt idx="9199">
                  <c:v>10/30/2010 11:33</c:v>
                </c:pt>
                <c:pt idx="9200">
                  <c:v>10/30/2010 11:33</c:v>
                </c:pt>
                <c:pt idx="9201">
                  <c:v>10/30/2010 11:33</c:v>
                </c:pt>
                <c:pt idx="9202">
                  <c:v>10/30/2010 11:33</c:v>
                </c:pt>
                <c:pt idx="9203">
                  <c:v>10/30/2010 11:33</c:v>
                </c:pt>
                <c:pt idx="9204">
                  <c:v>10/30/2010 11:33</c:v>
                </c:pt>
                <c:pt idx="9205">
                  <c:v>10/30/2010 11:33</c:v>
                </c:pt>
                <c:pt idx="9206">
                  <c:v>10/30/2010 11:33</c:v>
                </c:pt>
                <c:pt idx="9207">
                  <c:v>10/30/2010 11:33</c:v>
                </c:pt>
                <c:pt idx="9208">
                  <c:v>10/30/2010 11:33</c:v>
                </c:pt>
                <c:pt idx="9209">
                  <c:v>10/30/2010 11:33</c:v>
                </c:pt>
                <c:pt idx="9210">
                  <c:v>10/30/2010 11:33</c:v>
                </c:pt>
                <c:pt idx="9211">
                  <c:v>10/30/2010 11:33</c:v>
                </c:pt>
                <c:pt idx="9212">
                  <c:v>10/30/2010 11:33</c:v>
                </c:pt>
                <c:pt idx="9213">
                  <c:v>10/30/2010 11:33</c:v>
                </c:pt>
                <c:pt idx="9214">
                  <c:v>10/30/2010 11:33</c:v>
                </c:pt>
                <c:pt idx="9215">
                  <c:v>10/30/2010 11:33</c:v>
                </c:pt>
                <c:pt idx="9216">
                  <c:v>10/30/2010 11:33</c:v>
                </c:pt>
                <c:pt idx="9217">
                  <c:v>10/30/2010 11:33</c:v>
                </c:pt>
                <c:pt idx="9218">
                  <c:v>10/30/2010 11:33</c:v>
                </c:pt>
                <c:pt idx="9219">
                  <c:v>10/30/2010 11:33</c:v>
                </c:pt>
                <c:pt idx="9220">
                  <c:v>10/30/2010 11:33</c:v>
                </c:pt>
                <c:pt idx="9221">
                  <c:v>10/30/2010 11:33</c:v>
                </c:pt>
                <c:pt idx="9222">
                  <c:v>10/30/2010 11:33</c:v>
                </c:pt>
                <c:pt idx="9223">
                  <c:v>10/30/2010 11:33</c:v>
                </c:pt>
                <c:pt idx="9224">
                  <c:v>10/30/2010 11:33</c:v>
                </c:pt>
                <c:pt idx="9225">
                  <c:v>10/30/2010 11:33</c:v>
                </c:pt>
                <c:pt idx="9226">
                  <c:v>10/30/2010 11:33</c:v>
                </c:pt>
                <c:pt idx="9227">
                  <c:v>10/30/2010 11:33</c:v>
                </c:pt>
                <c:pt idx="9228">
                  <c:v>10/30/2010 11:33</c:v>
                </c:pt>
                <c:pt idx="9229">
                  <c:v>10/30/2010 11:33</c:v>
                </c:pt>
                <c:pt idx="9230">
                  <c:v>10/30/2010 11:33</c:v>
                </c:pt>
                <c:pt idx="9231">
                  <c:v>10/30/2010 11:33</c:v>
                </c:pt>
                <c:pt idx="9232">
                  <c:v>10/30/2010 11:33</c:v>
                </c:pt>
                <c:pt idx="9233">
                  <c:v>10/30/2010 11:33</c:v>
                </c:pt>
                <c:pt idx="9234">
                  <c:v>10/30/2010 11:33</c:v>
                </c:pt>
                <c:pt idx="9235">
                  <c:v>10/30/2010 11:33</c:v>
                </c:pt>
                <c:pt idx="9236">
                  <c:v>10/30/2010 11:33</c:v>
                </c:pt>
                <c:pt idx="9237">
                  <c:v>10/30/2010 11:33</c:v>
                </c:pt>
                <c:pt idx="9238">
                  <c:v>10/30/2010 11:33</c:v>
                </c:pt>
                <c:pt idx="9239">
                  <c:v>10/30/2010 11:33</c:v>
                </c:pt>
                <c:pt idx="9240">
                  <c:v>10/30/2010 11:33</c:v>
                </c:pt>
                <c:pt idx="9241">
                  <c:v>10/30/2010 11:34</c:v>
                </c:pt>
                <c:pt idx="9242">
                  <c:v>10/30/2010 11:34</c:v>
                </c:pt>
                <c:pt idx="9243">
                  <c:v>10/30/2010 11:34</c:v>
                </c:pt>
                <c:pt idx="9244">
                  <c:v>10/30/2010 11:34</c:v>
                </c:pt>
                <c:pt idx="9245">
                  <c:v>10/30/2010 11:34</c:v>
                </c:pt>
                <c:pt idx="9246">
                  <c:v>10/30/2010 11:34</c:v>
                </c:pt>
                <c:pt idx="9247">
                  <c:v>10/30/2010 11:34</c:v>
                </c:pt>
                <c:pt idx="9248">
                  <c:v>10/30/2010 11:34</c:v>
                </c:pt>
                <c:pt idx="9249">
                  <c:v>10/30/2010 11:34</c:v>
                </c:pt>
                <c:pt idx="9250">
                  <c:v>10/30/2010 11:34</c:v>
                </c:pt>
                <c:pt idx="9251">
                  <c:v>10/30/2010 11:34</c:v>
                </c:pt>
                <c:pt idx="9252">
                  <c:v>10/30/2010 11:34</c:v>
                </c:pt>
                <c:pt idx="9253">
                  <c:v>10/30/2010 11:34</c:v>
                </c:pt>
                <c:pt idx="9254">
                  <c:v>10/30/2010 11:34</c:v>
                </c:pt>
                <c:pt idx="9255">
                  <c:v>10/30/2010 11:34</c:v>
                </c:pt>
                <c:pt idx="9256">
                  <c:v>10/30/2010 11:34</c:v>
                </c:pt>
                <c:pt idx="9257">
                  <c:v>10/30/2010 11:34</c:v>
                </c:pt>
                <c:pt idx="9258">
                  <c:v>10/30/2010 11:34</c:v>
                </c:pt>
                <c:pt idx="9259">
                  <c:v>10/30/2010 11:34</c:v>
                </c:pt>
                <c:pt idx="9260">
                  <c:v>10/30/2010 11:34</c:v>
                </c:pt>
                <c:pt idx="9261">
                  <c:v>10/30/2010 11:34</c:v>
                </c:pt>
                <c:pt idx="9262">
                  <c:v>10/30/2010 11:34</c:v>
                </c:pt>
                <c:pt idx="9263">
                  <c:v>10/30/2010 11:34</c:v>
                </c:pt>
                <c:pt idx="9264">
                  <c:v>10/30/2010 11:34</c:v>
                </c:pt>
                <c:pt idx="9265">
                  <c:v>10/30/2010 11:34</c:v>
                </c:pt>
                <c:pt idx="9266">
                  <c:v>10/30/2010 11:34</c:v>
                </c:pt>
                <c:pt idx="9267">
                  <c:v>10/30/2010 11:34</c:v>
                </c:pt>
                <c:pt idx="9268">
                  <c:v>10/30/2010 11:34</c:v>
                </c:pt>
                <c:pt idx="9269">
                  <c:v>10/30/2010 11:34</c:v>
                </c:pt>
                <c:pt idx="9270">
                  <c:v>10/30/2010 11:34</c:v>
                </c:pt>
                <c:pt idx="9271">
                  <c:v>10/30/2010 11:34</c:v>
                </c:pt>
                <c:pt idx="9272">
                  <c:v>10/30/2010 11:34</c:v>
                </c:pt>
                <c:pt idx="9273">
                  <c:v>10/30/2010 11:34</c:v>
                </c:pt>
                <c:pt idx="9274">
                  <c:v>10/30/2010 11:34</c:v>
                </c:pt>
                <c:pt idx="9275">
                  <c:v>10/30/2010 11:34</c:v>
                </c:pt>
                <c:pt idx="9276">
                  <c:v>10/30/2010 11:34</c:v>
                </c:pt>
                <c:pt idx="9277">
                  <c:v>10/30/2010 11:34</c:v>
                </c:pt>
                <c:pt idx="9278">
                  <c:v>10/30/2010 11:34</c:v>
                </c:pt>
                <c:pt idx="9279">
                  <c:v>10/30/2010 11:34</c:v>
                </c:pt>
                <c:pt idx="9280">
                  <c:v>10/30/2010 11:34</c:v>
                </c:pt>
                <c:pt idx="9281">
                  <c:v>10/30/2010 11:34</c:v>
                </c:pt>
                <c:pt idx="9282">
                  <c:v>10/30/2010 11:34</c:v>
                </c:pt>
                <c:pt idx="9283">
                  <c:v>10/30/2010 11:34</c:v>
                </c:pt>
                <c:pt idx="9284">
                  <c:v>10/30/2010 11:34</c:v>
                </c:pt>
                <c:pt idx="9285">
                  <c:v>10/30/2010 11:34</c:v>
                </c:pt>
                <c:pt idx="9286">
                  <c:v>10/30/2010 11:34</c:v>
                </c:pt>
                <c:pt idx="9287">
                  <c:v>10/30/2010 11:34</c:v>
                </c:pt>
                <c:pt idx="9288">
                  <c:v>10/30/2010 11:34</c:v>
                </c:pt>
                <c:pt idx="9289">
                  <c:v>10/30/2010 11:34</c:v>
                </c:pt>
                <c:pt idx="9290">
                  <c:v>10/30/2010 11:34</c:v>
                </c:pt>
                <c:pt idx="9291">
                  <c:v>10/30/2010 11:34</c:v>
                </c:pt>
                <c:pt idx="9292">
                  <c:v>10/30/2010 11:34</c:v>
                </c:pt>
                <c:pt idx="9293">
                  <c:v>10/30/2010 11:34</c:v>
                </c:pt>
                <c:pt idx="9294">
                  <c:v>10/30/2010 11:34</c:v>
                </c:pt>
                <c:pt idx="9295">
                  <c:v>10/30/2010 11:34</c:v>
                </c:pt>
                <c:pt idx="9296">
                  <c:v>10/30/2010 11:34</c:v>
                </c:pt>
                <c:pt idx="9297">
                  <c:v>10/30/2010 11:34</c:v>
                </c:pt>
                <c:pt idx="9298">
                  <c:v>10/30/2010 11:34</c:v>
                </c:pt>
                <c:pt idx="9299">
                  <c:v>10/30/2010 11:34</c:v>
                </c:pt>
                <c:pt idx="9300">
                  <c:v>10/30/2010 11:34</c:v>
                </c:pt>
                <c:pt idx="9301">
                  <c:v>10/30/2010 11:35</c:v>
                </c:pt>
                <c:pt idx="9302">
                  <c:v>10/30/2010 11:35</c:v>
                </c:pt>
                <c:pt idx="9303">
                  <c:v>10/30/2010 11:35</c:v>
                </c:pt>
                <c:pt idx="9304">
                  <c:v>10/30/2010 11:35</c:v>
                </c:pt>
                <c:pt idx="9305">
                  <c:v>10/30/2010 11:35</c:v>
                </c:pt>
                <c:pt idx="9306">
                  <c:v>10/30/2010 11:35</c:v>
                </c:pt>
                <c:pt idx="9307">
                  <c:v>10/30/2010 11:35</c:v>
                </c:pt>
                <c:pt idx="9308">
                  <c:v>10/30/2010 11:35</c:v>
                </c:pt>
                <c:pt idx="9309">
                  <c:v>10/30/2010 11:35</c:v>
                </c:pt>
                <c:pt idx="9310">
                  <c:v>10/30/2010 11:35</c:v>
                </c:pt>
                <c:pt idx="9311">
                  <c:v>10/30/2010 11:35</c:v>
                </c:pt>
                <c:pt idx="9312">
                  <c:v>10/30/2010 11:35</c:v>
                </c:pt>
                <c:pt idx="9313">
                  <c:v>10/30/2010 11:35</c:v>
                </c:pt>
                <c:pt idx="9314">
                  <c:v>10/30/2010 11:35</c:v>
                </c:pt>
                <c:pt idx="9315">
                  <c:v>10/30/2010 11:35</c:v>
                </c:pt>
                <c:pt idx="9316">
                  <c:v>10/30/2010 11:35</c:v>
                </c:pt>
                <c:pt idx="9317">
                  <c:v>10/30/2010 11:35</c:v>
                </c:pt>
                <c:pt idx="9318">
                  <c:v>10/30/2010 11:35</c:v>
                </c:pt>
                <c:pt idx="9319">
                  <c:v>10/30/2010 11:35</c:v>
                </c:pt>
                <c:pt idx="9320">
                  <c:v>10/30/2010 11:35</c:v>
                </c:pt>
                <c:pt idx="9321">
                  <c:v>10/30/2010 11:35</c:v>
                </c:pt>
                <c:pt idx="9322">
                  <c:v>10/30/2010 11:35</c:v>
                </c:pt>
                <c:pt idx="9323">
                  <c:v>10/30/2010 11:35</c:v>
                </c:pt>
                <c:pt idx="9324">
                  <c:v>10/30/2010 11:35</c:v>
                </c:pt>
                <c:pt idx="9325">
                  <c:v>10/30/2010 11:35</c:v>
                </c:pt>
                <c:pt idx="9326">
                  <c:v>10/30/2010 11:35</c:v>
                </c:pt>
                <c:pt idx="9327">
                  <c:v>10/30/2010 11:35</c:v>
                </c:pt>
                <c:pt idx="9328">
                  <c:v>10/30/2010 11:35</c:v>
                </c:pt>
                <c:pt idx="9329">
                  <c:v>10/30/2010 11:35</c:v>
                </c:pt>
                <c:pt idx="9330">
                  <c:v>10/30/2010 11:35</c:v>
                </c:pt>
                <c:pt idx="9331">
                  <c:v>10/30/2010 11:35</c:v>
                </c:pt>
                <c:pt idx="9332">
                  <c:v>10/30/2010 11:35</c:v>
                </c:pt>
                <c:pt idx="9333">
                  <c:v>10/30/2010 11:35</c:v>
                </c:pt>
                <c:pt idx="9334">
                  <c:v>10/30/2010 11:35</c:v>
                </c:pt>
                <c:pt idx="9335">
                  <c:v>10/30/2010 11:35</c:v>
                </c:pt>
                <c:pt idx="9336">
                  <c:v>10/30/2010 11:35</c:v>
                </c:pt>
                <c:pt idx="9337">
                  <c:v>10/30/2010 11:35</c:v>
                </c:pt>
                <c:pt idx="9338">
                  <c:v>10/30/2010 11:35</c:v>
                </c:pt>
                <c:pt idx="9339">
                  <c:v>10/30/2010 11:35</c:v>
                </c:pt>
                <c:pt idx="9340">
                  <c:v>10/30/2010 11:35</c:v>
                </c:pt>
                <c:pt idx="9341">
                  <c:v>10/30/2010 11:35</c:v>
                </c:pt>
                <c:pt idx="9342">
                  <c:v>10/30/2010 11:35</c:v>
                </c:pt>
                <c:pt idx="9343">
                  <c:v>10/30/2010 11:35</c:v>
                </c:pt>
                <c:pt idx="9344">
                  <c:v>10/30/2010 11:35</c:v>
                </c:pt>
                <c:pt idx="9345">
                  <c:v>10/30/2010 11:35</c:v>
                </c:pt>
                <c:pt idx="9346">
                  <c:v>10/30/2010 11:35</c:v>
                </c:pt>
                <c:pt idx="9347">
                  <c:v>10/30/2010 11:35</c:v>
                </c:pt>
                <c:pt idx="9348">
                  <c:v>10/30/2010 11:35</c:v>
                </c:pt>
                <c:pt idx="9349">
                  <c:v>10/30/2010 11:35</c:v>
                </c:pt>
                <c:pt idx="9350">
                  <c:v>10/30/2010 11:35</c:v>
                </c:pt>
                <c:pt idx="9351">
                  <c:v>10/30/2010 11:35</c:v>
                </c:pt>
                <c:pt idx="9352">
                  <c:v>10/30/2010 11:35</c:v>
                </c:pt>
                <c:pt idx="9353">
                  <c:v>10/30/2010 11:35</c:v>
                </c:pt>
                <c:pt idx="9354">
                  <c:v>10/30/2010 11:35</c:v>
                </c:pt>
                <c:pt idx="9355">
                  <c:v>10/30/2010 11:35</c:v>
                </c:pt>
                <c:pt idx="9356">
                  <c:v>10/30/2010 11:35</c:v>
                </c:pt>
                <c:pt idx="9357">
                  <c:v>10/30/2010 11:35</c:v>
                </c:pt>
                <c:pt idx="9358">
                  <c:v>10/30/2010 11:35</c:v>
                </c:pt>
                <c:pt idx="9359">
                  <c:v>10/30/2010 11:35</c:v>
                </c:pt>
                <c:pt idx="9360">
                  <c:v>10/30/2010 11:35</c:v>
                </c:pt>
                <c:pt idx="9361">
                  <c:v>10/30/2010 11:36</c:v>
                </c:pt>
                <c:pt idx="9362">
                  <c:v>10/30/2010 11:36</c:v>
                </c:pt>
                <c:pt idx="9363">
                  <c:v>10/30/2010 11:36</c:v>
                </c:pt>
                <c:pt idx="9364">
                  <c:v>10/30/2010 11:36</c:v>
                </c:pt>
                <c:pt idx="9365">
                  <c:v>10/30/2010 11:36</c:v>
                </c:pt>
                <c:pt idx="9366">
                  <c:v>10/30/2010 11:36</c:v>
                </c:pt>
                <c:pt idx="9367">
                  <c:v>10/30/2010 11:36</c:v>
                </c:pt>
                <c:pt idx="9368">
                  <c:v>10/30/2010 11:36</c:v>
                </c:pt>
                <c:pt idx="9369">
                  <c:v>10/30/2010 11:36</c:v>
                </c:pt>
                <c:pt idx="9370">
                  <c:v>10/30/2010 11:36</c:v>
                </c:pt>
                <c:pt idx="9371">
                  <c:v>10/30/2010 11:36</c:v>
                </c:pt>
                <c:pt idx="9372">
                  <c:v>10/30/2010 11:36</c:v>
                </c:pt>
                <c:pt idx="9373">
                  <c:v>10/30/2010 11:36</c:v>
                </c:pt>
                <c:pt idx="9374">
                  <c:v>10/30/2010 11:36</c:v>
                </c:pt>
                <c:pt idx="9375">
                  <c:v>10/30/2010 11:36</c:v>
                </c:pt>
                <c:pt idx="9376">
                  <c:v>10/30/2010 11:36</c:v>
                </c:pt>
                <c:pt idx="9377">
                  <c:v>10/30/2010 11:36</c:v>
                </c:pt>
                <c:pt idx="9378">
                  <c:v>10/30/2010 11:36</c:v>
                </c:pt>
                <c:pt idx="9379">
                  <c:v>10/30/2010 11:36</c:v>
                </c:pt>
                <c:pt idx="9380">
                  <c:v>10/30/2010 11:36</c:v>
                </c:pt>
                <c:pt idx="9381">
                  <c:v>10/30/2010 11:36</c:v>
                </c:pt>
                <c:pt idx="9382">
                  <c:v>10/30/2010 11:36</c:v>
                </c:pt>
                <c:pt idx="9383">
                  <c:v>10/30/2010 11:36</c:v>
                </c:pt>
                <c:pt idx="9384">
                  <c:v>10/30/2010 11:36</c:v>
                </c:pt>
                <c:pt idx="9385">
                  <c:v>10/30/2010 11:36</c:v>
                </c:pt>
                <c:pt idx="9386">
                  <c:v>10/30/2010 11:36</c:v>
                </c:pt>
                <c:pt idx="9387">
                  <c:v>10/30/2010 11:36</c:v>
                </c:pt>
                <c:pt idx="9388">
                  <c:v>10/30/2010 11:36</c:v>
                </c:pt>
                <c:pt idx="9389">
                  <c:v>10/30/2010 11:36</c:v>
                </c:pt>
                <c:pt idx="9390">
                  <c:v>10/30/2010 11:36</c:v>
                </c:pt>
                <c:pt idx="9391">
                  <c:v>10/30/2010 11:36</c:v>
                </c:pt>
                <c:pt idx="9392">
                  <c:v>10/30/2010 11:36</c:v>
                </c:pt>
                <c:pt idx="9393">
                  <c:v>10/30/2010 11:36</c:v>
                </c:pt>
                <c:pt idx="9394">
                  <c:v>10/30/2010 11:36</c:v>
                </c:pt>
                <c:pt idx="9395">
                  <c:v>10/30/2010 11:36</c:v>
                </c:pt>
                <c:pt idx="9396">
                  <c:v>10/30/2010 11:36</c:v>
                </c:pt>
                <c:pt idx="9397">
                  <c:v>10/30/2010 11:36</c:v>
                </c:pt>
                <c:pt idx="9398">
                  <c:v>10/30/2010 11:36</c:v>
                </c:pt>
                <c:pt idx="9399">
                  <c:v>10/30/2010 11:36</c:v>
                </c:pt>
                <c:pt idx="9400">
                  <c:v>10/30/2010 11:36</c:v>
                </c:pt>
                <c:pt idx="9401">
                  <c:v>10/30/2010 11:36</c:v>
                </c:pt>
                <c:pt idx="9402">
                  <c:v>10/30/2010 11:36</c:v>
                </c:pt>
                <c:pt idx="9403">
                  <c:v>10/30/2010 11:36</c:v>
                </c:pt>
                <c:pt idx="9404">
                  <c:v>10/30/2010 11:36</c:v>
                </c:pt>
                <c:pt idx="9405">
                  <c:v>10/30/2010 11:36</c:v>
                </c:pt>
                <c:pt idx="9406">
                  <c:v>10/30/2010 11:36</c:v>
                </c:pt>
                <c:pt idx="9407">
                  <c:v>10/30/2010 11:36</c:v>
                </c:pt>
                <c:pt idx="9408">
                  <c:v>10/30/2010 11:36</c:v>
                </c:pt>
                <c:pt idx="9409">
                  <c:v>10/30/2010 11:36</c:v>
                </c:pt>
                <c:pt idx="9410">
                  <c:v>10/30/2010 11:36</c:v>
                </c:pt>
                <c:pt idx="9411">
                  <c:v>10/30/2010 11:36</c:v>
                </c:pt>
                <c:pt idx="9412">
                  <c:v>10/30/2010 11:36</c:v>
                </c:pt>
                <c:pt idx="9413">
                  <c:v>10/30/2010 11:36</c:v>
                </c:pt>
                <c:pt idx="9414">
                  <c:v>10/30/2010 11:36</c:v>
                </c:pt>
                <c:pt idx="9415">
                  <c:v>10/30/2010 11:36</c:v>
                </c:pt>
                <c:pt idx="9416">
                  <c:v>10/30/2010 11:36</c:v>
                </c:pt>
                <c:pt idx="9417">
                  <c:v>10/30/2010 11:36</c:v>
                </c:pt>
                <c:pt idx="9418">
                  <c:v>10/30/2010 11:36</c:v>
                </c:pt>
                <c:pt idx="9419">
                  <c:v>10/30/2010 11:36</c:v>
                </c:pt>
                <c:pt idx="9420">
                  <c:v>10/30/2010 11:36</c:v>
                </c:pt>
                <c:pt idx="9421">
                  <c:v>10/30/2010 11:37</c:v>
                </c:pt>
                <c:pt idx="9422">
                  <c:v>10/30/2010 11:37</c:v>
                </c:pt>
                <c:pt idx="9423">
                  <c:v>10/30/2010 11:37</c:v>
                </c:pt>
                <c:pt idx="9424">
                  <c:v>10/30/2010 11:37</c:v>
                </c:pt>
                <c:pt idx="9425">
                  <c:v>10/30/2010 11:37</c:v>
                </c:pt>
                <c:pt idx="9426">
                  <c:v>10/30/2010 11:37</c:v>
                </c:pt>
                <c:pt idx="9427">
                  <c:v>10/30/2010 11:37</c:v>
                </c:pt>
                <c:pt idx="9428">
                  <c:v>10/30/2010 11:37</c:v>
                </c:pt>
                <c:pt idx="9429">
                  <c:v>10/30/2010 11:37</c:v>
                </c:pt>
                <c:pt idx="9430">
                  <c:v>10/30/2010 11:37</c:v>
                </c:pt>
                <c:pt idx="9431">
                  <c:v>10/30/2010 11:37</c:v>
                </c:pt>
                <c:pt idx="9432">
                  <c:v>10/30/2010 11:37</c:v>
                </c:pt>
                <c:pt idx="9433">
                  <c:v>10/30/2010 11:37</c:v>
                </c:pt>
                <c:pt idx="9434">
                  <c:v>10/30/2010 11:37</c:v>
                </c:pt>
                <c:pt idx="9435">
                  <c:v>10/30/2010 11:37</c:v>
                </c:pt>
                <c:pt idx="9436">
                  <c:v>10/30/2010 11:37</c:v>
                </c:pt>
                <c:pt idx="9437">
                  <c:v>10/30/2010 11:37</c:v>
                </c:pt>
                <c:pt idx="9438">
                  <c:v>10/30/2010 11:37</c:v>
                </c:pt>
                <c:pt idx="9439">
                  <c:v>10/30/2010 11:37</c:v>
                </c:pt>
                <c:pt idx="9440">
                  <c:v>10/30/2010 11:37</c:v>
                </c:pt>
                <c:pt idx="9441">
                  <c:v>10/30/2010 11:37</c:v>
                </c:pt>
                <c:pt idx="9442">
                  <c:v>10/30/2010 11:37</c:v>
                </c:pt>
                <c:pt idx="9443">
                  <c:v>10/30/2010 11:37</c:v>
                </c:pt>
                <c:pt idx="9444">
                  <c:v>10/30/2010 11:37</c:v>
                </c:pt>
                <c:pt idx="9445">
                  <c:v>10/30/2010 11:37</c:v>
                </c:pt>
                <c:pt idx="9446">
                  <c:v>10/30/2010 11:37</c:v>
                </c:pt>
                <c:pt idx="9447">
                  <c:v>10/30/2010 11:37</c:v>
                </c:pt>
                <c:pt idx="9448">
                  <c:v>10/30/2010 11:37</c:v>
                </c:pt>
                <c:pt idx="9449">
                  <c:v>10/30/2010 11:37</c:v>
                </c:pt>
                <c:pt idx="9450">
                  <c:v>10/30/2010 11:37</c:v>
                </c:pt>
                <c:pt idx="9451">
                  <c:v>10/30/2010 11:37</c:v>
                </c:pt>
                <c:pt idx="9452">
                  <c:v>10/30/2010 11:37</c:v>
                </c:pt>
                <c:pt idx="9453">
                  <c:v>10/30/2010 11:37</c:v>
                </c:pt>
                <c:pt idx="9454">
                  <c:v>10/30/2010 11:37</c:v>
                </c:pt>
                <c:pt idx="9455">
                  <c:v>10/30/2010 11:37</c:v>
                </c:pt>
                <c:pt idx="9456">
                  <c:v>10/30/2010 11:37</c:v>
                </c:pt>
                <c:pt idx="9457">
                  <c:v>10/30/2010 11:37</c:v>
                </c:pt>
                <c:pt idx="9458">
                  <c:v>10/30/2010 11:37</c:v>
                </c:pt>
                <c:pt idx="9459">
                  <c:v>10/30/2010 11:37</c:v>
                </c:pt>
                <c:pt idx="9460">
                  <c:v>10/30/2010 11:37</c:v>
                </c:pt>
                <c:pt idx="9461">
                  <c:v>10/30/2010 11:37</c:v>
                </c:pt>
                <c:pt idx="9462">
                  <c:v>10/30/2010 11:37</c:v>
                </c:pt>
                <c:pt idx="9463">
                  <c:v>10/30/2010 11:37</c:v>
                </c:pt>
                <c:pt idx="9464">
                  <c:v>10/30/2010 11:37</c:v>
                </c:pt>
                <c:pt idx="9465">
                  <c:v>10/30/2010 11:37</c:v>
                </c:pt>
                <c:pt idx="9466">
                  <c:v>10/30/2010 11:37</c:v>
                </c:pt>
                <c:pt idx="9467">
                  <c:v>10/30/2010 11:37</c:v>
                </c:pt>
                <c:pt idx="9468">
                  <c:v>10/30/2010 11:37</c:v>
                </c:pt>
                <c:pt idx="9469">
                  <c:v>10/30/2010 11:37</c:v>
                </c:pt>
                <c:pt idx="9470">
                  <c:v>10/30/2010 11:37</c:v>
                </c:pt>
                <c:pt idx="9471">
                  <c:v>10/30/2010 11:37</c:v>
                </c:pt>
                <c:pt idx="9472">
                  <c:v>10/30/2010 11:37</c:v>
                </c:pt>
                <c:pt idx="9473">
                  <c:v>10/30/2010 11:37</c:v>
                </c:pt>
                <c:pt idx="9474">
                  <c:v>10/30/2010 11:37</c:v>
                </c:pt>
                <c:pt idx="9475">
                  <c:v>10/30/2010 11:37</c:v>
                </c:pt>
                <c:pt idx="9476">
                  <c:v>10/30/2010 11:37</c:v>
                </c:pt>
                <c:pt idx="9477">
                  <c:v>10/30/2010 11:37</c:v>
                </c:pt>
                <c:pt idx="9478">
                  <c:v>10/30/2010 11:37</c:v>
                </c:pt>
                <c:pt idx="9479">
                  <c:v>10/30/2010 11:37</c:v>
                </c:pt>
                <c:pt idx="9480">
                  <c:v>10/30/2010 11:37</c:v>
                </c:pt>
                <c:pt idx="9481">
                  <c:v>10/30/2010 11:38</c:v>
                </c:pt>
                <c:pt idx="9482">
                  <c:v>10/30/2010 11:38</c:v>
                </c:pt>
                <c:pt idx="9483">
                  <c:v>10/30/2010 11:38</c:v>
                </c:pt>
                <c:pt idx="9484">
                  <c:v>10/30/2010 11:38</c:v>
                </c:pt>
                <c:pt idx="9485">
                  <c:v>10/30/2010 11:38</c:v>
                </c:pt>
                <c:pt idx="9486">
                  <c:v>10/30/2010 11:38</c:v>
                </c:pt>
                <c:pt idx="9487">
                  <c:v>10/30/2010 11:38</c:v>
                </c:pt>
                <c:pt idx="9488">
                  <c:v>10/30/2010 11:38</c:v>
                </c:pt>
                <c:pt idx="9489">
                  <c:v>10/30/2010 11:38</c:v>
                </c:pt>
                <c:pt idx="9490">
                  <c:v>10/30/2010 11:38</c:v>
                </c:pt>
                <c:pt idx="9491">
                  <c:v>10/30/2010 11:38</c:v>
                </c:pt>
                <c:pt idx="9492">
                  <c:v>10/30/2010 11:38</c:v>
                </c:pt>
                <c:pt idx="9493">
                  <c:v>10/30/2010 11:38</c:v>
                </c:pt>
                <c:pt idx="9494">
                  <c:v>10/30/2010 11:38</c:v>
                </c:pt>
                <c:pt idx="9495">
                  <c:v>10/30/2010 11:38</c:v>
                </c:pt>
                <c:pt idx="9496">
                  <c:v>10/30/2010 11:38</c:v>
                </c:pt>
                <c:pt idx="9497">
                  <c:v>10/30/2010 11:38</c:v>
                </c:pt>
                <c:pt idx="9498">
                  <c:v>10/30/2010 11:38</c:v>
                </c:pt>
                <c:pt idx="9499">
                  <c:v>10/30/2010 11:38</c:v>
                </c:pt>
                <c:pt idx="9500">
                  <c:v>10/30/2010 11:38</c:v>
                </c:pt>
                <c:pt idx="9501">
                  <c:v>10/30/2010 11:38</c:v>
                </c:pt>
                <c:pt idx="9502">
                  <c:v>10/30/2010 11:38</c:v>
                </c:pt>
                <c:pt idx="9503">
                  <c:v>10/30/2010 11:38</c:v>
                </c:pt>
                <c:pt idx="9504">
                  <c:v>10/30/2010 11:38</c:v>
                </c:pt>
                <c:pt idx="9505">
                  <c:v>10/30/2010 11:38</c:v>
                </c:pt>
                <c:pt idx="9506">
                  <c:v>10/30/2010 11:38</c:v>
                </c:pt>
                <c:pt idx="9507">
                  <c:v>10/30/2010 11:38</c:v>
                </c:pt>
                <c:pt idx="9508">
                  <c:v>10/30/2010 11:38</c:v>
                </c:pt>
                <c:pt idx="9509">
                  <c:v>10/30/2010 11:38</c:v>
                </c:pt>
                <c:pt idx="9510">
                  <c:v>10/30/2010 11:38</c:v>
                </c:pt>
                <c:pt idx="9511">
                  <c:v>10/30/2010 11:38</c:v>
                </c:pt>
                <c:pt idx="9512">
                  <c:v>10/30/2010 11:38</c:v>
                </c:pt>
                <c:pt idx="9513">
                  <c:v>10/30/2010 11:38</c:v>
                </c:pt>
                <c:pt idx="9514">
                  <c:v>10/30/2010 11:38</c:v>
                </c:pt>
                <c:pt idx="9515">
                  <c:v>10/30/2010 11:38</c:v>
                </c:pt>
                <c:pt idx="9516">
                  <c:v>10/30/2010 11:38</c:v>
                </c:pt>
                <c:pt idx="9517">
                  <c:v>10/30/2010 11:38</c:v>
                </c:pt>
                <c:pt idx="9518">
                  <c:v>10/30/2010 11:38</c:v>
                </c:pt>
                <c:pt idx="9519">
                  <c:v>10/30/2010 11:38</c:v>
                </c:pt>
                <c:pt idx="9520">
                  <c:v>10/30/2010 11:38</c:v>
                </c:pt>
                <c:pt idx="9521">
                  <c:v>10/30/2010 11:38</c:v>
                </c:pt>
                <c:pt idx="9522">
                  <c:v>10/30/2010 11:38</c:v>
                </c:pt>
                <c:pt idx="9523">
                  <c:v>10/30/2010 11:38</c:v>
                </c:pt>
                <c:pt idx="9524">
                  <c:v>10/30/2010 11:38</c:v>
                </c:pt>
                <c:pt idx="9525">
                  <c:v>10/30/2010 11:38</c:v>
                </c:pt>
                <c:pt idx="9526">
                  <c:v>10/30/2010 11:38</c:v>
                </c:pt>
                <c:pt idx="9527">
                  <c:v>10/30/2010 11:38</c:v>
                </c:pt>
                <c:pt idx="9528">
                  <c:v>10/30/2010 11:38</c:v>
                </c:pt>
                <c:pt idx="9529">
                  <c:v>10/30/2010 11:38</c:v>
                </c:pt>
                <c:pt idx="9530">
                  <c:v>10/30/2010 11:38</c:v>
                </c:pt>
                <c:pt idx="9531">
                  <c:v>10/30/2010 11:38</c:v>
                </c:pt>
                <c:pt idx="9532">
                  <c:v>10/30/2010 11:38</c:v>
                </c:pt>
                <c:pt idx="9533">
                  <c:v>10/30/2010 11:38</c:v>
                </c:pt>
                <c:pt idx="9534">
                  <c:v>10/30/2010 11:38</c:v>
                </c:pt>
                <c:pt idx="9535">
                  <c:v>10/30/2010 11:38</c:v>
                </c:pt>
                <c:pt idx="9536">
                  <c:v>10/30/2010 11:38</c:v>
                </c:pt>
                <c:pt idx="9537">
                  <c:v>10/30/2010 11:38</c:v>
                </c:pt>
                <c:pt idx="9538">
                  <c:v>10/30/2010 11:38</c:v>
                </c:pt>
                <c:pt idx="9539">
                  <c:v>10/30/2010 11:38</c:v>
                </c:pt>
                <c:pt idx="9540">
                  <c:v>10/30/2010 11:38</c:v>
                </c:pt>
                <c:pt idx="9541">
                  <c:v>10/30/2010 11:39</c:v>
                </c:pt>
                <c:pt idx="9542">
                  <c:v>10/30/2010 11:39</c:v>
                </c:pt>
                <c:pt idx="9543">
                  <c:v>10/30/2010 11:39</c:v>
                </c:pt>
                <c:pt idx="9544">
                  <c:v>10/30/2010 11:39</c:v>
                </c:pt>
                <c:pt idx="9545">
                  <c:v>10/30/2010 11:39</c:v>
                </c:pt>
                <c:pt idx="9546">
                  <c:v>10/30/2010 11:39</c:v>
                </c:pt>
                <c:pt idx="9547">
                  <c:v>10/30/2010 11:39</c:v>
                </c:pt>
                <c:pt idx="9548">
                  <c:v>10/30/2010 11:39</c:v>
                </c:pt>
                <c:pt idx="9549">
                  <c:v>10/30/2010 11:39</c:v>
                </c:pt>
                <c:pt idx="9550">
                  <c:v>10/30/2010 11:39</c:v>
                </c:pt>
                <c:pt idx="9551">
                  <c:v>10/30/2010 11:39</c:v>
                </c:pt>
                <c:pt idx="9552">
                  <c:v>10/30/2010 11:39</c:v>
                </c:pt>
                <c:pt idx="9553">
                  <c:v>10/30/2010 11:39</c:v>
                </c:pt>
                <c:pt idx="9554">
                  <c:v>10/30/2010 11:39</c:v>
                </c:pt>
                <c:pt idx="9555">
                  <c:v>10/30/2010 11:39</c:v>
                </c:pt>
                <c:pt idx="9556">
                  <c:v>10/30/2010 11:39</c:v>
                </c:pt>
                <c:pt idx="9557">
                  <c:v>10/30/2010 11:39</c:v>
                </c:pt>
                <c:pt idx="9558">
                  <c:v>10/30/2010 11:39</c:v>
                </c:pt>
                <c:pt idx="9559">
                  <c:v>10/30/2010 11:39</c:v>
                </c:pt>
                <c:pt idx="9560">
                  <c:v>10/30/2010 11:39</c:v>
                </c:pt>
                <c:pt idx="9561">
                  <c:v>10/30/2010 11:39</c:v>
                </c:pt>
                <c:pt idx="9562">
                  <c:v>10/30/2010 11:39</c:v>
                </c:pt>
                <c:pt idx="9563">
                  <c:v>10/30/2010 11:39</c:v>
                </c:pt>
                <c:pt idx="9564">
                  <c:v>10/30/2010 11:39</c:v>
                </c:pt>
                <c:pt idx="9565">
                  <c:v>10/30/2010 11:39</c:v>
                </c:pt>
                <c:pt idx="9566">
                  <c:v>10/30/2010 11:39</c:v>
                </c:pt>
                <c:pt idx="9567">
                  <c:v>10/30/2010 11:39</c:v>
                </c:pt>
                <c:pt idx="9568">
                  <c:v>10/30/2010 11:39</c:v>
                </c:pt>
                <c:pt idx="9569">
                  <c:v>10/30/2010 11:39</c:v>
                </c:pt>
                <c:pt idx="9570">
                  <c:v>10/30/2010 11:39</c:v>
                </c:pt>
                <c:pt idx="9571">
                  <c:v>10/30/2010 11:39</c:v>
                </c:pt>
                <c:pt idx="9572">
                  <c:v>10/30/2010 11:39</c:v>
                </c:pt>
                <c:pt idx="9573">
                  <c:v>10/30/2010 11:39</c:v>
                </c:pt>
                <c:pt idx="9574">
                  <c:v>10/30/2010 11:39</c:v>
                </c:pt>
                <c:pt idx="9575">
                  <c:v>10/30/2010 11:39</c:v>
                </c:pt>
                <c:pt idx="9576">
                  <c:v>10/30/2010 11:39</c:v>
                </c:pt>
                <c:pt idx="9577">
                  <c:v>10/30/2010 11:39</c:v>
                </c:pt>
                <c:pt idx="9578">
                  <c:v>10/30/2010 11:39</c:v>
                </c:pt>
                <c:pt idx="9579">
                  <c:v>10/30/2010 11:39</c:v>
                </c:pt>
                <c:pt idx="9580">
                  <c:v>10/30/2010 11:39</c:v>
                </c:pt>
                <c:pt idx="9581">
                  <c:v>10/30/2010 11:39</c:v>
                </c:pt>
                <c:pt idx="9582">
                  <c:v>10/30/2010 11:39</c:v>
                </c:pt>
                <c:pt idx="9583">
                  <c:v>10/30/2010 11:39</c:v>
                </c:pt>
                <c:pt idx="9584">
                  <c:v>10/30/2010 11:39</c:v>
                </c:pt>
                <c:pt idx="9585">
                  <c:v>10/30/2010 11:39</c:v>
                </c:pt>
                <c:pt idx="9586">
                  <c:v>10/30/2010 11:39</c:v>
                </c:pt>
                <c:pt idx="9587">
                  <c:v>10/30/2010 11:39</c:v>
                </c:pt>
                <c:pt idx="9588">
                  <c:v>10/30/2010 11:39</c:v>
                </c:pt>
                <c:pt idx="9589">
                  <c:v>10/30/2010 11:39</c:v>
                </c:pt>
                <c:pt idx="9590">
                  <c:v>10/30/2010 11:39</c:v>
                </c:pt>
                <c:pt idx="9591">
                  <c:v>10/30/2010 11:39</c:v>
                </c:pt>
                <c:pt idx="9592">
                  <c:v>10/30/2010 11:39</c:v>
                </c:pt>
                <c:pt idx="9593">
                  <c:v>10/30/2010 11:39</c:v>
                </c:pt>
                <c:pt idx="9594">
                  <c:v>10/30/2010 11:39</c:v>
                </c:pt>
                <c:pt idx="9595">
                  <c:v>10/30/2010 11:39</c:v>
                </c:pt>
                <c:pt idx="9596">
                  <c:v>10/30/2010 11:39</c:v>
                </c:pt>
                <c:pt idx="9597">
                  <c:v>10/30/2010 11:39</c:v>
                </c:pt>
                <c:pt idx="9598">
                  <c:v>10/30/2010 11:39</c:v>
                </c:pt>
                <c:pt idx="9599">
                  <c:v>10/30/2010 11:39</c:v>
                </c:pt>
                <c:pt idx="9600">
                  <c:v>10/30/2010 11:39</c:v>
                </c:pt>
                <c:pt idx="9601">
                  <c:v>10/30/2010 11:40</c:v>
                </c:pt>
                <c:pt idx="9602">
                  <c:v>10/30/2010 11:40</c:v>
                </c:pt>
                <c:pt idx="9603">
                  <c:v>10/30/2010 11:40</c:v>
                </c:pt>
                <c:pt idx="9604">
                  <c:v>10/30/2010 11:40</c:v>
                </c:pt>
                <c:pt idx="9605">
                  <c:v>10/30/2010 11:40</c:v>
                </c:pt>
                <c:pt idx="9606">
                  <c:v>10/30/2010 11:40</c:v>
                </c:pt>
                <c:pt idx="9607">
                  <c:v>10/30/2010 11:40</c:v>
                </c:pt>
                <c:pt idx="9608">
                  <c:v>10/30/2010 11:40</c:v>
                </c:pt>
                <c:pt idx="9609">
                  <c:v>10/30/2010 11:40</c:v>
                </c:pt>
                <c:pt idx="9610">
                  <c:v>10/30/2010 11:40</c:v>
                </c:pt>
                <c:pt idx="9611">
                  <c:v>10/30/2010 11:40</c:v>
                </c:pt>
                <c:pt idx="9612">
                  <c:v>10/30/2010 11:40</c:v>
                </c:pt>
                <c:pt idx="9613">
                  <c:v>10/30/2010 11:40</c:v>
                </c:pt>
                <c:pt idx="9614">
                  <c:v>10/30/2010 11:40</c:v>
                </c:pt>
                <c:pt idx="9615">
                  <c:v>10/30/2010 11:40</c:v>
                </c:pt>
                <c:pt idx="9616">
                  <c:v>10/30/2010 11:40</c:v>
                </c:pt>
                <c:pt idx="9617">
                  <c:v>10/30/2010 11:40</c:v>
                </c:pt>
                <c:pt idx="9618">
                  <c:v>10/30/2010 11:40</c:v>
                </c:pt>
                <c:pt idx="9619">
                  <c:v>10/30/2010 11:40</c:v>
                </c:pt>
                <c:pt idx="9620">
                  <c:v>10/30/2010 11:40</c:v>
                </c:pt>
                <c:pt idx="9621">
                  <c:v>10/30/2010 11:40</c:v>
                </c:pt>
                <c:pt idx="9622">
                  <c:v>10/30/2010 11:40</c:v>
                </c:pt>
                <c:pt idx="9623">
                  <c:v>10/30/2010 11:40</c:v>
                </c:pt>
                <c:pt idx="9624">
                  <c:v>10/30/2010 11:40</c:v>
                </c:pt>
                <c:pt idx="9625">
                  <c:v>10/30/2010 11:40</c:v>
                </c:pt>
                <c:pt idx="9626">
                  <c:v>10/30/2010 11:40</c:v>
                </c:pt>
                <c:pt idx="9627">
                  <c:v>10/30/2010 11:40</c:v>
                </c:pt>
                <c:pt idx="9628">
                  <c:v>10/30/2010 11:40</c:v>
                </c:pt>
                <c:pt idx="9629">
                  <c:v>10/30/2010 11:40</c:v>
                </c:pt>
                <c:pt idx="9630">
                  <c:v>10/30/2010 11:40</c:v>
                </c:pt>
                <c:pt idx="9631">
                  <c:v>10/30/2010 11:40</c:v>
                </c:pt>
                <c:pt idx="9632">
                  <c:v>10/30/2010 11:40</c:v>
                </c:pt>
                <c:pt idx="9633">
                  <c:v>10/30/2010 11:40</c:v>
                </c:pt>
                <c:pt idx="9634">
                  <c:v>10/30/2010 11:40</c:v>
                </c:pt>
                <c:pt idx="9635">
                  <c:v>10/30/2010 11:40</c:v>
                </c:pt>
                <c:pt idx="9636">
                  <c:v>10/30/2010 11:40</c:v>
                </c:pt>
                <c:pt idx="9637">
                  <c:v>10/30/2010 11:40</c:v>
                </c:pt>
                <c:pt idx="9638">
                  <c:v>10/30/2010 11:40</c:v>
                </c:pt>
                <c:pt idx="9639">
                  <c:v>10/30/2010 11:40</c:v>
                </c:pt>
                <c:pt idx="9640">
                  <c:v>10/30/2010 11:40</c:v>
                </c:pt>
                <c:pt idx="9641">
                  <c:v>10/30/2010 11:40</c:v>
                </c:pt>
                <c:pt idx="9642">
                  <c:v>10/30/2010 11:40</c:v>
                </c:pt>
                <c:pt idx="9643">
                  <c:v>10/30/2010 11:40</c:v>
                </c:pt>
                <c:pt idx="9644">
                  <c:v>10/30/2010 11:40</c:v>
                </c:pt>
                <c:pt idx="9645">
                  <c:v>10/30/2010 11:40</c:v>
                </c:pt>
                <c:pt idx="9646">
                  <c:v>10/30/2010 11:40</c:v>
                </c:pt>
                <c:pt idx="9647">
                  <c:v>10/30/2010 11:40</c:v>
                </c:pt>
                <c:pt idx="9648">
                  <c:v>10/30/2010 11:40</c:v>
                </c:pt>
                <c:pt idx="9649">
                  <c:v>10/30/2010 11:40</c:v>
                </c:pt>
                <c:pt idx="9650">
                  <c:v>10/30/2010 11:40</c:v>
                </c:pt>
                <c:pt idx="9651">
                  <c:v>10/30/2010 11:40</c:v>
                </c:pt>
                <c:pt idx="9652">
                  <c:v>10/30/2010 11:40</c:v>
                </c:pt>
                <c:pt idx="9653">
                  <c:v>10/30/2010 11:40</c:v>
                </c:pt>
                <c:pt idx="9654">
                  <c:v>10/30/2010 11:40</c:v>
                </c:pt>
                <c:pt idx="9655">
                  <c:v>10/30/2010 11:40</c:v>
                </c:pt>
                <c:pt idx="9656">
                  <c:v>10/30/2010 11:40</c:v>
                </c:pt>
                <c:pt idx="9657">
                  <c:v>10/30/2010 11:40</c:v>
                </c:pt>
                <c:pt idx="9658">
                  <c:v>10/30/2010 11:40</c:v>
                </c:pt>
                <c:pt idx="9659">
                  <c:v>10/30/2010 11:40</c:v>
                </c:pt>
                <c:pt idx="9660">
                  <c:v>10/30/2010 11:40</c:v>
                </c:pt>
                <c:pt idx="9661">
                  <c:v>10/30/2010 11:41</c:v>
                </c:pt>
                <c:pt idx="9662">
                  <c:v>10/30/2010 11:41</c:v>
                </c:pt>
                <c:pt idx="9663">
                  <c:v>10/30/2010 11:41</c:v>
                </c:pt>
                <c:pt idx="9664">
                  <c:v>10/30/2010 11:41</c:v>
                </c:pt>
                <c:pt idx="9665">
                  <c:v>10/30/2010 11:41</c:v>
                </c:pt>
                <c:pt idx="9666">
                  <c:v>10/30/2010 11:41</c:v>
                </c:pt>
                <c:pt idx="9667">
                  <c:v>10/30/2010 11:41</c:v>
                </c:pt>
                <c:pt idx="9668">
                  <c:v>10/30/2010 11:41</c:v>
                </c:pt>
                <c:pt idx="9669">
                  <c:v>10/30/2010 11:41</c:v>
                </c:pt>
                <c:pt idx="9670">
                  <c:v>10/30/2010 11:41</c:v>
                </c:pt>
                <c:pt idx="9671">
                  <c:v>10/30/2010 11:41</c:v>
                </c:pt>
                <c:pt idx="9672">
                  <c:v>10/30/2010 11:41</c:v>
                </c:pt>
                <c:pt idx="9673">
                  <c:v>10/30/2010 11:41</c:v>
                </c:pt>
                <c:pt idx="9674">
                  <c:v>10/30/2010 11:41</c:v>
                </c:pt>
                <c:pt idx="9675">
                  <c:v>10/30/2010 11:41</c:v>
                </c:pt>
                <c:pt idx="9676">
                  <c:v>10/30/2010 11:41</c:v>
                </c:pt>
                <c:pt idx="9677">
                  <c:v>10/30/2010 11:41</c:v>
                </c:pt>
                <c:pt idx="9678">
                  <c:v>10/30/2010 11:41</c:v>
                </c:pt>
                <c:pt idx="9679">
                  <c:v>10/30/2010 11:41</c:v>
                </c:pt>
                <c:pt idx="9680">
                  <c:v>10/30/2010 11:41</c:v>
                </c:pt>
                <c:pt idx="9681">
                  <c:v>10/30/2010 11:41</c:v>
                </c:pt>
                <c:pt idx="9682">
                  <c:v>10/30/2010 11:41</c:v>
                </c:pt>
                <c:pt idx="9683">
                  <c:v>10/30/2010 11:41</c:v>
                </c:pt>
                <c:pt idx="9684">
                  <c:v>10/30/2010 11:41</c:v>
                </c:pt>
                <c:pt idx="9685">
                  <c:v>10/30/2010 11:41</c:v>
                </c:pt>
                <c:pt idx="9686">
                  <c:v>10/30/2010 11:41</c:v>
                </c:pt>
                <c:pt idx="9687">
                  <c:v>10/30/2010 11:41</c:v>
                </c:pt>
                <c:pt idx="9688">
                  <c:v>10/30/2010 11:41</c:v>
                </c:pt>
                <c:pt idx="9689">
                  <c:v>10/30/2010 11:41</c:v>
                </c:pt>
                <c:pt idx="9690">
                  <c:v>10/30/2010 11:41</c:v>
                </c:pt>
                <c:pt idx="9691">
                  <c:v>10/30/2010 11:41</c:v>
                </c:pt>
                <c:pt idx="9692">
                  <c:v>10/30/2010 11:41</c:v>
                </c:pt>
                <c:pt idx="9693">
                  <c:v>10/30/2010 11:41</c:v>
                </c:pt>
                <c:pt idx="9694">
                  <c:v>10/30/2010 11:41</c:v>
                </c:pt>
                <c:pt idx="9695">
                  <c:v>10/30/2010 11:41</c:v>
                </c:pt>
                <c:pt idx="9696">
                  <c:v>10/30/2010 11:41</c:v>
                </c:pt>
                <c:pt idx="9697">
                  <c:v>10/30/2010 11:41</c:v>
                </c:pt>
                <c:pt idx="9698">
                  <c:v>10/30/2010 11:41</c:v>
                </c:pt>
                <c:pt idx="9699">
                  <c:v>10/30/2010 11:41</c:v>
                </c:pt>
                <c:pt idx="9700">
                  <c:v>10/30/2010 11:41</c:v>
                </c:pt>
                <c:pt idx="9701">
                  <c:v>10/30/2010 11:41</c:v>
                </c:pt>
                <c:pt idx="9702">
                  <c:v>10/30/2010 11:41</c:v>
                </c:pt>
                <c:pt idx="9703">
                  <c:v>10/30/2010 11:41</c:v>
                </c:pt>
                <c:pt idx="9704">
                  <c:v>10/30/2010 11:41</c:v>
                </c:pt>
                <c:pt idx="9705">
                  <c:v>10/30/2010 11:41</c:v>
                </c:pt>
                <c:pt idx="9706">
                  <c:v>10/30/2010 11:41</c:v>
                </c:pt>
                <c:pt idx="9707">
                  <c:v>10/30/2010 11:41</c:v>
                </c:pt>
                <c:pt idx="9708">
                  <c:v>10/30/2010 11:41</c:v>
                </c:pt>
                <c:pt idx="9709">
                  <c:v>10/30/2010 11:41</c:v>
                </c:pt>
                <c:pt idx="9710">
                  <c:v>10/30/2010 11:41</c:v>
                </c:pt>
                <c:pt idx="9711">
                  <c:v>10/30/2010 11:41</c:v>
                </c:pt>
                <c:pt idx="9712">
                  <c:v>10/30/2010 11:41</c:v>
                </c:pt>
                <c:pt idx="9713">
                  <c:v>10/30/2010 11:41</c:v>
                </c:pt>
                <c:pt idx="9714">
                  <c:v>10/30/2010 11:41</c:v>
                </c:pt>
                <c:pt idx="9715">
                  <c:v>10/30/2010 11:41</c:v>
                </c:pt>
                <c:pt idx="9716">
                  <c:v>10/30/2010 11:41</c:v>
                </c:pt>
                <c:pt idx="9717">
                  <c:v>10/30/2010 11:41</c:v>
                </c:pt>
                <c:pt idx="9718">
                  <c:v>10/30/2010 11:41</c:v>
                </c:pt>
                <c:pt idx="9719">
                  <c:v>10/30/2010 11:41</c:v>
                </c:pt>
                <c:pt idx="9720">
                  <c:v>10/30/2010 11:41</c:v>
                </c:pt>
                <c:pt idx="9721">
                  <c:v>10/30/2010 11:42</c:v>
                </c:pt>
                <c:pt idx="9722">
                  <c:v>10/30/2010 11:42</c:v>
                </c:pt>
                <c:pt idx="9723">
                  <c:v>10/30/2010 11:42</c:v>
                </c:pt>
                <c:pt idx="9724">
                  <c:v>10/30/2010 11:42</c:v>
                </c:pt>
                <c:pt idx="9725">
                  <c:v>10/30/2010 11:42</c:v>
                </c:pt>
                <c:pt idx="9726">
                  <c:v>10/30/2010 11:42</c:v>
                </c:pt>
                <c:pt idx="9727">
                  <c:v>10/30/2010 11:42</c:v>
                </c:pt>
                <c:pt idx="9728">
                  <c:v>10/30/2010 11:42</c:v>
                </c:pt>
                <c:pt idx="9729">
                  <c:v>10/30/2010 11:42</c:v>
                </c:pt>
                <c:pt idx="9730">
                  <c:v>10/30/2010 11:42</c:v>
                </c:pt>
                <c:pt idx="9731">
                  <c:v>10/30/2010 11:42</c:v>
                </c:pt>
                <c:pt idx="9732">
                  <c:v>10/30/2010 11:42</c:v>
                </c:pt>
                <c:pt idx="9733">
                  <c:v>10/30/2010 11:42</c:v>
                </c:pt>
                <c:pt idx="9734">
                  <c:v>10/30/2010 11:42</c:v>
                </c:pt>
                <c:pt idx="9735">
                  <c:v>10/30/2010 11:42</c:v>
                </c:pt>
                <c:pt idx="9736">
                  <c:v>10/30/2010 11:42</c:v>
                </c:pt>
                <c:pt idx="9737">
                  <c:v>10/30/2010 11:42</c:v>
                </c:pt>
                <c:pt idx="9738">
                  <c:v>10/30/2010 11:42</c:v>
                </c:pt>
                <c:pt idx="9739">
                  <c:v>10/30/2010 11:42</c:v>
                </c:pt>
                <c:pt idx="9740">
                  <c:v>10/30/2010 11:42</c:v>
                </c:pt>
                <c:pt idx="9741">
                  <c:v>10/30/2010 11:42</c:v>
                </c:pt>
                <c:pt idx="9742">
                  <c:v>10/30/2010 11:42</c:v>
                </c:pt>
                <c:pt idx="9743">
                  <c:v>10/30/2010 11:42</c:v>
                </c:pt>
                <c:pt idx="9744">
                  <c:v>10/30/2010 11:42</c:v>
                </c:pt>
                <c:pt idx="9745">
                  <c:v>10/30/2010 11:42</c:v>
                </c:pt>
                <c:pt idx="9746">
                  <c:v>10/30/2010 11:42</c:v>
                </c:pt>
                <c:pt idx="9747">
                  <c:v>10/30/2010 11:42</c:v>
                </c:pt>
                <c:pt idx="9748">
                  <c:v>10/30/2010 11:42</c:v>
                </c:pt>
                <c:pt idx="9749">
                  <c:v>10/30/2010 11:42</c:v>
                </c:pt>
                <c:pt idx="9750">
                  <c:v>10/30/2010 11:42</c:v>
                </c:pt>
                <c:pt idx="9751">
                  <c:v>10/30/2010 11:42</c:v>
                </c:pt>
                <c:pt idx="9752">
                  <c:v>10/30/2010 11:42</c:v>
                </c:pt>
                <c:pt idx="9753">
                  <c:v>10/30/2010 11:42</c:v>
                </c:pt>
                <c:pt idx="9754">
                  <c:v>10/30/2010 11:42</c:v>
                </c:pt>
                <c:pt idx="9755">
                  <c:v>10/30/2010 11:42</c:v>
                </c:pt>
                <c:pt idx="9756">
                  <c:v>10/30/2010 11:42</c:v>
                </c:pt>
                <c:pt idx="9757">
                  <c:v>10/30/2010 11:42</c:v>
                </c:pt>
                <c:pt idx="9758">
                  <c:v>10/30/2010 11:42</c:v>
                </c:pt>
                <c:pt idx="9759">
                  <c:v>10/30/2010 11:42</c:v>
                </c:pt>
                <c:pt idx="9760">
                  <c:v>10/30/2010 11:42</c:v>
                </c:pt>
                <c:pt idx="9761">
                  <c:v>10/30/2010 11:42</c:v>
                </c:pt>
                <c:pt idx="9762">
                  <c:v>10/30/2010 11:42</c:v>
                </c:pt>
                <c:pt idx="9763">
                  <c:v>10/30/2010 11:42</c:v>
                </c:pt>
                <c:pt idx="9764">
                  <c:v>10/30/2010 11:42</c:v>
                </c:pt>
                <c:pt idx="9765">
                  <c:v>10/30/2010 11:42</c:v>
                </c:pt>
                <c:pt idx="9766">
                  <c:v>10/30/2010 11:42</c:v>
                </c:pt>
                <c:pt idx="9767">
                  <c:v>10/30/2010 11:42</c:v>
                </c:pt>
                <c:pt idx="9768">
                  <c:v>10/30/2010 11:42</c:v>
                </c:pt>
                <c:pt idx="9769">
                  <c:v>10/30/2010 11:42</c:v>
                </c:pt>
                <c:pt idx="9770">
                  <c:v>10/30/2010 11:42</c:v>
                </c:pt>
                <c:pt idx="9771">
                  <c:v>10/30/2010 11:42</c:v>
                </c:pt>
                <c:pt idx="9772">
                  <c:v>10/30/2010 11:42</c:v>
                </c:pt>
                <c:pt idx="9773">
                  <c:v>10/30/2010 11:42</c:v>
                </c:pt>
                <c:pt idx="9774">
                  <c:v>10/30/2010 11:42</c:v>
                </c:pt>
                <c:pt idx="9775">
                  <c:v>10/30/2010 11:42</c:v>
                </c:pt>
                <c:pt idx="9776">
                  <c:v>10/30/2010 11:42</c:v>
                </c:pt>
                <c:pt idx="9777">
                  <c:v>10/30/2010 11:42</c:v>
                </c:pt>
                <c:pt idx="9778">
                  <c:v>10/30/2010 11:42</c:v>
                </c:pt>
                <c:pt idx="9779">
                  <c:v>10/30/2010 11:42</c:v>
                </c:pt>
                <c:pt idx="9780">
                  <c:v>10/30/2010 11:42</c:v>
                </c:pt>
                <c:pt idx="9781">
                  <c:v>10/30/2010 11:43</c:v>
                </c:pt>
                <c:pt idx="9782">
                  <c:v>10/30/2010 11:43</c:v>
                </c:pt>
                <c:pt idx="9783">
                  <c:v>10/30/2010 11:43</c:v>
                </c:pt>
                <c:pt idx="9784">
                  <c:v>10/30/2010 11:43</c:v>
                </c:pt>
                <c:pt idx="9785">
                  <c:v>10/30/2010 11:43</c:v>
                </c:pt>
                <c:pt idx="9786">
                  <c:v>10/30/2010 11:43</c:v>
                </c:pt>
                <c:pt idx="9787">
                  <c:v>10/30/2010 11:43</c:v>
                </c:pt>
                <c:pt idx="9788">
                  <c:v>10/30/2010 11:43</c:v>
                </c:pt>
                <c:pt idx="9789">
                  <c:v>10/30/2010 11:43</c:v>
                </c:pt>
                <c:pt idx="9790">
                  <c:v>10/30/2010 11:43</c:v>
                </c:pt>
                <c:pt idx="9791">
                  <c:v>10/30/2010 11:43</c:v>
                </c:pt>
                <c:pt idx="9792">
                  <c:v>10/30/2010 11:43</c:v>
                </c:pt>
                <c:pt idx="9793">
                  <c:v>10/30/2010 11:43</c:v>
                </c:pt>
                <c:pt idx="9794">
                  <c:v>10/30/2010 11:43</c:v>
                </c:pt>
                <c:pt idx="9795">
                  <c:v>10/30/2010 11:43</c:v>
                </c:pt>
                <c:pt idx="9796">
                  <c:v>10/30/2010 11:43</c:v>
                </c:pt>
                <c:pt idx="9797">
                  <c:v>10/30/2010 11:43</c:v>
                </c:pt>
                <c:pt idx="9798">
                  <c:v>10/30/2010 11:43</c:v>
                </c:pt>
                <c:pt idx="9799">
                  <c:v>10/30/2010 11:43</c:v>
                </c:pt>
                <c:pt idx="9800">
                  <c:v>10/30/2010 11:43</c:v>
                </c:pt>
                <c:pt idx="9801">
                  <c:v>10/30/2010 11:43</c:v>
                </c:pt>
                <c:pt idx="9802">
                  <c:v>10/30/2010 11:43</c:v>
                </c:pt>
                <c:pt idx="9803">
                  <c:v>10/30/2010 11:43</c:v>
                </c:pt>
                <c:pt idx="9804">
                  <c:v>10/30/2010 11:43</c:v>
                </c:pt>
                <c:pt idx="9805">
                  <c:v>10/30/2010 11:43</c:v>
                </c:pt>
                <c:pt idx="9806">
                  <c:v>10/30/2010 11:43</c:v>
                </c:pt>
                <c:pt idx="9807">
                  <c:v>10/30/2010 11:43</c:v>
                </c:pt>
                <c:pt idx="9808">
                  <c:v>10/30/2010 11:43</c:v>
                </c:pt>
                <c:pt idx="9809">
                  <c:v>10/30/2010 11:43</c:v>
                </c:pt>
                <c:pt idx="9810">
                  <c:v>10/30/2010 11:43</c:v>
                </c:pt>
                <c:pt idx="9811">
                  <c:v>10/30/2010 11:43</c:v>
                </c:pt>
                <c:pt idx="9812">
                  <c:v>10/30/2010 11:43</c:v>
                </c:pt>
                <c:pt idx="9813">
                  <c:v>10/30/2010 11:43</c:v>
                </c:pt>
                <c:pt idx="9814">
                  <c:v>10/30/2010 11:43</c:v>
                </c:pt>
                <c:pt idx="9815">
                  <c:v>10/30/2010 11:43</c:v>
                </c:pt>
                <c:pt idx="9816">
                  <c:v>10/30/2010 11:43</c:v>
                </c:pt>
                <c:pt idx="9817">
                  <c:v>10/30/2010 11:43</c:v>
                </c:pt>
                <c:pt idx="9818">
                  <c:v>10/30/2010 11:43</c:v>
                </c:pt>
                <c:pt idx="9819">
                  <c:v>10/30/2010 11:43</c:v>
                </c:pt>
                <c:pt idx="9820">
                  <c:v>10/30/2010 11:43</c:v>
                </c:pt>
                <c:pt idx="9821">
                  <c:v>10/30/2010 11:43</c:v>
                </c:pt>
                <c:pt idx="9822">
                  <c:v>10/30/2010 11:43</c:v>
                </c:pt>
                <c:pt idx="9823">
                  <c:v>10/30/2010 11:43</c:v>
                </c:pt>
                <c:pt idx="9824">
                  <c:v>10/30/2010 11:43</c:v>
                </c:pt>
                <c:pt idx="9825">
                  <c:v>10/30/2010 11:43</c:v>
                </c:pt>
                <c:pt idx="9826">
                  <c:v>10/30/2010 11:43</c:v>
                </c:pt>
                <c:pt idx="9827">
                  <c:v>10/30/2010 11:43</c:v>
                </c:pt>
                <c:pt idx="9828">
                  <c:v>10/30/2010 11:43</c:v>
                </c:pt>
                <c:pt idx="9829">
                  <c:v>10/30/2010 11:43</c:v>
                </c:pt>
                <c:pt idx="9830">
                  <c:v>10/30/2010 11:43</c:v>
                </c:pt>
                <c:pt idx="9831">
                  <c:v>10/30/2010 11:43</c:v>
                </c:pt>
                <c:pt idx="9832">
                  <c:v>10/30/2010 11:43</c:v>
                </c:pt>
                <c:pt idx="9833">
                  <c:v>10/30/2010 11:43</c:v>
                </c:pt>
                <c:pt idx="9834">
                  <c:v>10/30/2010 11:43</c:v>
                </c:pt>
                <c:pt idx="9835">
                  <c:v>10/30/2010 11:43</c:v>
                </c:pt>
                <c:pt idx="9836">
                  <c:v>10/30/2010 11:43</c:v>
                </c:pt>
                <c:pt idx="9837">
                  <c:v>10/30/2010 11:43</c:v>
                </c:pt>
                <c:pt idx="9838">
                  <c:v>10/30/2010 11:43</c:v>
                </c:pt>
                <c:pt idx="9839">
                  <c:v>10/30/2010 11:43</c:v>
                </c:pt>
                <c:pt idx="9840">
                  <c:v>10/30/2010 11:43</c:v>
                </c:pt>
                <c:pt idx="9841">
                  <c:v>10/30/2010 11:44</c:v>
                </c:pt>
                <c:pt idx="9842">
                  <c:v>10/30/2010 11:44</c:v>
                </c:pt>
                <c:pt idx="9843">
                  <c:v>10/30/2010 11:44</c:v>
                </c:pt>
                <c:pt idx="9844">
                  <c:v>10/30/2010 11:44</c:v>
                </c:pt>
                <c:pt idx="9845">
                  <c:v>10/30/2010 11:44</c:v>
                </c:pt>
                <c:pt idx="9846">
                  <c:v>10/30/2010 11:44</c:v>
                </c:pt>
                <c:pt idx="9847">
                  <c:v>10/30/2010 11:44</c:v>
                </c:pt>
                <c:pt idx="9848">
                  <c:v>10/30/2010 11:44</c:v>
                </c:pt>
                <c:pt idx="9849">
                  <c:v>10/30/2010 11:44</c:v>
                </c:pt>
                <c:pt idx="9850">
                  <c:v>10/30/2010 11:44</c:v>
                </c:pt>
                <c:pt idx="9851">
                  <c:v>10/30/2010 11:44</c:v>
                </c:pt>
                <c:pt idx="9852">
                  <c:v>10/30/2010 11:44</c:v>
                </c:pt>
                <c:pt idx="9853">
                  <c:v>10/30/2010 11:44</c:v>
                </c:pt>
                <c:pt idx="9854">
                  <c:v>10/30/2010 11:44</c:v>
                </c:pt>
                <c:pt idx="9855">
                  <c:v>10/30/2010 11:44</c:v>
                </c:pt>
                <c:pt idx="9856">
                  <c:v>10/30/2010 11:44</c:v>
                </c:pt>
                <c:pt idx="9857">
                  <c:v>10/30/2010 11:44</c:v>
                </c:pt>
                <c:pt idx="9858">
                  <c:v>10/30/2010 11:44</c:v>
                </c:pt>
                <c:pt idx="9859">
                  <c:v>10/30/2010 11:44</c:v>
                </c:pt>
                <c:pt idx="9860">
                  <c:v>10/30/2010 11:44</c:v>
                </c:pt>
                <c:pt idx="9861">
                  <c:v>10/30/2010 11:44</c:v>
                </c:pt>
                <c:pt idx="9862">
                  <c:v>10/30/2010 11:44</c:v>
                </c:pt>
                <c:pt idx="9863">
                  <c:v>10/30/2010 11:44</c:v>
                </c:pt>
                <c:pt idx="9864">
                  <c:v>10/30/2010 11:44</c:v>
                </c:pt>
                <c:pt idx="9865">
                  <c:v>10/30/2010 11:44</c:v>
                </c:pt>
                <c:pt idx="9866">
                  <c:v>10/30/2010 11:44</c:v>
                </c:pt>
                <c:pt idx="9867">
                  <c:v>10/30/2010 11:44</c:v>
                </c:pt>
                <c:pt idx="9868">
                  <c:v>10/30/2010 11:44</c:v>
                </c:pt>
                <c:pt idx="9869">
                  <c:v>10/30/2010 11:44</c:v>
                </c:pt>
                <c:pt idx="9870">
                  <c:v>10/30/2010 11:44</c:v>
                </c:pt>
                <c:pt idx="9871">
                  <c:v>10/30/2010 11:44</c:v>
                </c:pt>
                <c:pt idx="9872">
                  <c:v>10/30/2010 11:44</c:v>
                </c:pt>
                <c:pt idx="9873">
                  <c:v>10/30/2010 11:44</c:v>
                </c:pt>
                <c:pt idx="9874">
                  <c:v>10/30/2010 11:44</c:v>
                </c:pt>
                <c:pt idx="9875">
                  <c:v>10/30/2010 11:44</c:v>
                </c:pt>
                <c:pt idx="9876">
                  <c:v>10/30/2010 11:44</c:v>
                </c:pt>
                <c:pt idx="9877">
                  <c:v>10/30/2010 11:44</c:v>
                </c:pt>
                <c:pt idx="9878">
                  <c:v>10/30/2010 11:44</c:v>
                </c:pt>
                <c:pt idx="9879">
                  <c:v>10/30/2010 11:44</c:v>
                </c:pt>
                <c:pt idx="9880">
                  <c:v>10/30/2010 11:44</c:v>
                </c:pt>
                <c:pt idx="9881">
                  <c:v>10/30/2010 11:44</c:v>
                </c:pt>
                <c:pt idx="9882">
                  <c:v>10/30/2010 11:44</c:v>
                </c:pt>
                <c:pt idx="9883">
                  <c:v>10/30/2010 11:44</c:v>
                </c:pt>
                <c:pt idx="9884">
                  <c:v>10/30/2010 11:44</c:v>
                </c:pt>
                <c:pt idx="9885">
                  <c:v>10/30/2010 11:44</c:v>
                </c:pt>
                <c:pt idx="9886">
                  <c:v>10/30/2010 11:44</c:v>
                </c:pt>
                <c:pt idx="9887">
                  <c:v>10/30/2010 11:44</c:v>
                </c:pt>
                <c:pt idx="9888">
                  <c:v>10/30/2010 11:44</c:v>
                </c:pt>
                <c:pt idx="9889">
                  <c:v>10/30/2010 11:44</c:v>
                </c:pt>
                <c:pt idx="9890">
                  <c:v>10/30/2010 11:44</c:v>
                </c:pt>
                <c:pt idx="9891">
                  <c:v>10/30/2010 11:44</c:v>
                </c:pt>
                <c:pt idx="9892">
                  <c:v>10/30/2010 11:44</c:v>
                </c:pt>
                <c:pt idx="9893">
                  <c:v>10/30/2010 11:44</c:v>
                </c:pt>
                <c:pt idx="9894">
                  <c:v>10/30/2010 11:44</c:v>
                </c:pt>
                <c:pt idx="9895">
                  <c:v>10/30/2010 11:44</c:v>
                </c:pt>
                <c:pt idx="9896">
                  <c:v>10/30/2010 11:44</c:v>
                </c:pt>
                <c:pt idx="9897">
                  <c:v>10/30/2010 11:44</c:v>
                </c:pt>
                <c:pt idx="9898">
                  <c:v>10/30/2010 11:44</c:v>
                </c:pt>
                <c:pt idx="9899">
                  <c:v>10/30/2010 11:44</c:v>
                </c:pt>
                <c:pt idx="9900">
                  <c:v>10/30/2010 11:44</c:v>
                </c:pt>
                <c:pt idx="9901">
                  <c:v>10/30/2010 11:45</c:v>
                </c:pt>
                <c:pt idx="9902">
                  <c:v>10/30/2010 11:45</c:v>
                </c:pt>
                <c:pt idx="9903">
                  <c:v>10/30/2010 11:45</c:v>
                </c:pt>
                <c:pt idx="9904">
                  <c:v>10/30/2010 11:45</c:v>
                </c:pt>
                <c:pt idx="9905">
                  <c:v>10/30/2010 11:45</c:v>
                </c:pt>
                <c:pt idx="9906">
                  <c:v>10/30/2010 11:45</c:v>
                </c:pt>
                <c:pt idx="9907">
                  <c:v>10/30/2010 11:45</c:v>
                </c:pt>
                <c:pt idx="9908">
                  <c:v>10/30/2010 11:45</c:v>
                </c:pt>
                <c:pt idx="9909">
                  <c:v>10/30/2010 11:45</c:v>
                </c:pt>
                <c:pt idx="9910">
                  <c:v>10/30/2010 11:45</c:v>
                </c:pt>
                <c:pt idx="9911">
                  <c:v>10/30/2010 11:45</c:v>
                </c:pt>
                <c:pt idx="9912">
                  <c:v>10/30/2010 11:45</c:v>
                </c:pt>
                <c:pt idx="9913">
                  <c:v>10/30/2010 11:45</c:v>
                </c:pt>
                <c:pt idx="9914">
                  <c:v>10/30/2010 11:45</c:v>
                </c:pt>
                <c:pt idx="9915">
                  <c:v>10/30/2010 11:45</c:v>
                </c:pt>
                <c:pt idx="9916">
                  <c:v>10/30/2010 11:45</c:v>
                </c:pt>
                <c:pt idx="9917">
                  <c:v>10/30/2010 11:45</c:v>
                </c:pt>
                <c:pt idx="9918">
                  <c:v>10/30/2010 11:45</c:v>
                </c:pt>
                <c:pt idx="9919">
                  <c:v>10/30/2010 11:45</c:v>
                </c:pt>
                <c:pt idx="9920">
                  <c:v>10/30/2010 11:45</c:v>
                </c:pt>
                <c:pt idx="9921">
                  <c:v>10/30/2010 11:45</c:v>
                </c:pt>
                <c:pt idx="9922">
                  <c:v>10/30/2010 11:45</c:v>
                </c:pt>
                <c:pt idx="9923">
                  <c:v>10/30/2010 11:45</c:v>
                </c:pt>
                <c:pt idx="9924">
                  <c:v>10/30/2010 11:45</c:v>
                </c:pt>
                <c:pt idx="9925">
                  <c:v>10/30/2010 11:45</c:v>
                </c:pt>
                <c:pt idx="9926">
                  <c:v>10/30/2010 11:45</c:v>
                </c:pt>
                <c:pt idx="9927">
                  <c:v>10/30/2010 11:45</c:v>
                </c:pt>
                <c:pt idx="9928">
                  <c:v>10/30/2010 11:45</c:v>
                </c:pt>
                <c:pt idx="9929">
                  <c:v>10/30/2010 11:45</c:v>
                </c:pt>
                <c:pt idx="9930">
                  <c:v>10/30/2010 11:45</c:v>
                </c:pt>
                <c:pt idx="9931">
                  <c:v>10/30/2010 11:45</c:v>
                </c:pt>
                <c:pt idx="9932">
                  <c:v>10/30/2010 11:45</c:v>
                </c:pt>
                <c:pt idx="9933">
                  <c:v>10/30/2010 11:45</c:v>
                </c:pt>
                <c:pt idx="9934">
                  <c:v>10/30/2010 11:45</c:v>
                </c:pt>
                <c:pt idx="9935">
                  <c:v>10/30/2010 11:45</c:v>
                </c:pt>
                <c:pt idx="9936">
                  <c:v>10/30/2010 11:45</c:v>
                </c:pt>
                <c:pt idx="9937">
                  <c:v>10/30/2010 11:45</c:v>
                </c:pt>
                <c:pt idx="9938">
                  <c:v>10/30/2010 11:45</c:v>
                </c:pt>
                <c:pt idx="9939">
                  <c:v>10/30/2010 11:45</c:v>
                </c:pt>
                <c:pt idx="9940">
                  <c:v>10/30/2010 11:45</c:v>
                </c:pt>
                <c:pt idx="9941">
                  <c:v>10/30/2010 11:45</c:v>
                </c:pt>
                <c:pt idx="9942">
                  <c:v>10/30/2010 11:45</c:v>
                </c:pt>
                <c:pt idx="9943">
                  <c:v>10/30/2010 11:45</c:v>
                </c:pt>
                <c:pt idx="9944">
                  <c:v>10/30/2010 11:45</c:v>
                </c:pt>
                <c:pt idx="9945">
                  <c:v>10/30/2010 11:45</c:v>
                </c:pt>
                <c:pt idx="9946">
                  <c:v>10/30/2010 11:45</c:v>
                </c:pt>
                <c:pt idx="9947">
                  <c:v>10/30/2010 11:45</c:v>
                </c:pt>
                <c:pt idx="9948">
                  <c:v>10/30/2010 11:45</c:v>
                </c:pt>
                <c:pt idx="9949">
                  <c:v>10/30/2010 11:45</c:v>
                </c:pt>
                <c:pt idx="9950">
                  <c:v>10/30/2010 11:45</c:v>
                </c:pt>
                <c:pt idx="9951">
                  <c:v>10/30/2010 11:45</c:v>
                </c:pt>
                <c:pt idx="9952">
                  <c:v>10/30/2010 11:45</c:v>
                </c:pt>
                <c:pt idx="9953">
                  <c:v>10/30/2010 11:45</c:v>
                </c:pt>
                <c:pt idx="9954">
                  <c:v>10/30/2010 11:45</c:v>
                </c:pt>
                <c:pt idx="9955">
                  <c:v>10/30/2010 11:45</c:v>
                </c:pt>
                <c:pt idx="9956">
                  <c:v>10/30/2010 11:45</c:v>
                </c:pt>
                <c:pt idx="9957">
                  <c:v>10/30/2010 11:45</c:v>
                </c:pt>
                <c:pt idx="9958">
                  <c:v>10/30/2010 11:45</c:v>
                </c:pt>
                <c:pt idx="9959">
                  <c:v>10/30/2010 11:45</c:v>
                </c:pt>
                <c:pt idx="9960">
                  <c:v>10/30/2010 11:45</c:v>
                </c:pt>
                <c:pt idx="9961">
                  <c:v>10/30/2010 11:46</c:v>
                </c:pt>
                <c:pt idx="9962">
                  <c:v>10/30/2010 11:46</c:v>
                </c:pt>
                <c:pt idx="9963">
                  <c:v>10/30/2010 11:46</c:v>
                </c:pt>
                <c:pt idx="9964">
                  <c:v>10/30/2010 11:46</c:v>
                </c:pt>
                <c:pt idx="9965">
                  <c:v>10/30/2010 11:46</c:v>
                </c:pt>
                <c:pt idx="9966">
                  <c:v>10/30/2010 11:46</c:v>
                </c:pt>
                <c:pt idx="9967">
                  <c:v>10/30/2010 11:46</c:v>
                </c:pt>
                <c:pt idx="9968">
                  <c:v>10/30/2010 11:46</c:v>
                </c:pt>
                <c:pt idx="9969">
                  <c:v>10/30/2010 11:46</c:v>
                </c:pt>
                <c:pt idx="9970">
                  <c:v>10/30/2010 11:46</c:v>
                </c:pt>
                <c:pt idx="9971">
                  <c:v>10/30/2010 11:46</c:v>
                </c:pt>
                <c:pt idx="9972">
                  <c:v>10/30/2010 11:46</c:v>
                </c:pt>
                <c:pt idx="9973">
                  <c:v>10/30/2010 11:46</c:v>
                </c:pt>
                <c:pt idx="9974">
                  <c:v>10/30/2010 11:46</c:v>
                </c:pt>
                <c:pt idx="9975">
                  <c:v>10/30/2010 11:46</c:v>
                </c:pt>
                <c:pt idx="9976">
                  <c:v>10/30/2010 11:46</c:v>
                </c:pt>
                <c:pt idx="9977">
                  <c:v>10/30/2010 11:46</c:v>
                </c:pt>
                <c:pt idx="9978">
                  <c:v>10/30/2010 11:46</c:v>
                </c:pt>
                <c:pt idx="9979">
                  <c:v>10/30/2010 11:46</c:v>
                </c:pt>
                <c:pt idx="9980">
                  <c:v>10/30/2010 11:46</c:v>
                </c:pt>
                <c:pt idx="9981">
                  <c:v>10/30/2010 11:46</c:v>
                </c:pt>
                <c:pt idx="9982">
                  <c:v>10/30/2010 11:46</c:v>
                </c:pt>
                <c:pt idx="9983">
                  <c:v>10/30/2010 11:46</c:v>
                </c:pt>
                <c:pt idx="9984">
                  <c:v>10/30/2010 11:46</c:v>
                </c:pt>
                <c:pt idx="9985">
                  <c:v>10/30/2010 11:46</c:v>
                </c:pt>
                <c:pt idx="9986">
                  <c:v>10/30/2010 11:46</c:v>
                </c:pt>
                <c:pt idx="9987">
                  <c:v>10/30/2010 11:46</c:v>
                </c:pt>
                <c:pt idx="9988">
                  <c:v>10/30/2010 11:46</c:v>
                </c:pt>
                <c:pt idx="9989">
                  <c:v>10/30/2010 11:46</c:v>
                </c:pt>
                <c:pt idx="9990">
                  <c:v>10/30/2010 11:46</c:v>
                </c:pt>
                <c:pt idx="9991">
                  <c:v>10/30/2010 11:46</c:v>
                </c:pt>
                <c:pt idx="9992">
                  <c:v>10/30/2010 11:46</c:v>
                </c:pt>
                <c:pt idx="9993">
                  <c:v>10/30/2010 11:46</c:v>
                </c:pt>
                <c:pt idx="9994">
                  <c:v>10/30/2010 11:46</c:v>
                </c:pt>
                <c:pt idx="9995">
                  <c:v>10/30/2010 11:46</c:v>
                </c:pt>
                <c:pt idx="9996">
                  <c:v>10/30/2010 11:46</c:v>
                </c:pt>
                <c:pt idx="9997">
                  <c:v>10/30/2010 11:46</c:v>
                </c:pt>
                <c:pt idx="9998">
                  <c:v>10/30/2010 11:46</c:v>
                </c:pt>
                <c:pt idx="9999">
                  <c:v>10/30/2010 11:46</c:v>
                </c:pt>
                <c:pt idx="10000">
                  <c:v>10/30/2010 11:46</c:v>
                </c:pt>
                <c:pt idx="10001">
                  <c:v>10/30/2010 11:46</c:v>
                </c:pt>
                <c:pt idx="10002">
                  <c:v>10/30/2010 11:46</c:v>
                </c:pt>
                <c:pt idx="10003">
                  <c:v>10/30/2010 11:46</c:v>
                </c:pt>
                <c:pt idx="10004">
                  <c:v>10/30/2010 11:46</c:v>
                </c:pt>
                <c:pt idx="10005">
                  <c:v>10/30/2010 11:46</c:v>
                </c:pt>
                <c:pt idx="10006">
                  <c:v>10/30/2010 11:46</c:v>
                </c:pt>
                <c:pt idx="10007">
                  <c:v>10/30/2010 11:46</c:v>
                </c:pt>
                <c:pt idx="10008">
                  <c:v>10/30/2010 11:46</c:v>
                </c:pt>
                <c:pt idx="10009">
                  <c:v>10/30/2010 11:46</c:v>
                </c:pt>
                <c:pt idx="10010">
                  <c:v>10/30/2010 11:46</c:v>
                </c:pt>
                <c:pt idx="10011">
                  <c:v>10/30/2010 11:46</c:v>
                </c:pt>
                <c:pt idx="10012">
                  <c:v>10/30/2010 11:46</c:v>
                </c:pt>
                <c:pt idx="10013">
                  <c:v>10/30/2010 11:46</c:v>
                </c:pt>
                <c:pt idx="10014">
                  <c:v>10/30/2010 11:46</c:v>
                </c:pt>
                <c:pt idx="10015">
                  <c:v>10/30/2010 11:46</c:v>
                </c:pt>
                <c:pt idx="10016">
                  <c:v>10/30/2010 11:46</c:v>
                </c:pt>
                <c:pt idx="10017">
                  <c:v>10/30/2010 11:46</c:v>
                </c:pt>
                <c:pt idx="10018">
                  <c:v>10/30/2010 11:46</c:v>
                </c:pt>
                <c:pt idx="10019">
                  <c:v>10/30/2010 11:46</c:v>
                </c:pt>
                <c:pt idx="10020">
                  <c:v>10/30/2010 11:46</c:v>
                </c:pt>
                <c:pt idx="10021">
                  <c:v>10/30/2010 11:47</c:v>
                </c:pt>
                <c:pt idx="10022">
                  <c:v>10/30/2010 11:47</c:v>
                </c:pt>
                <c:pt idx="10023">
                  <c:v>10/30/2010 11:47</c:v>
                </c:pt>
                <c:pt idx="10024">
                  <c:v>10/30/2010 11:47</c:v>
                </c:pt>
                <c:pt idx="10025">
                  <c:v>10/30/2010 11:47</c:v>
                </c:pt>
                <c:pt idx="10026">
                  <c:v>10/30/2010 11:47</c:v>
                </c:pt>
                <c:pt idx="10027">
                  <c:v>10/30/2010 11:47</c:v>
                </c:pt>
                <c:pt idx="10028">
                  <c:v>10/30/2010 11:47</c:v>
                </c:pt>
                <c:pt idx="10029">
                  <c:v>10/30/2010 11:47</c:v>
                </c:pt>
                <c:pt idx="10030">
                  <c:v>10/30/2010 11:47</c:v>
                </c:pt>
                <c:pt idx="10031">
                  <c:v>10/30/2010 11:47</c:v>
                </c:pt>
                <c:pt idx="10032">
                  <c:v>10/30/2010 11:47</c:v>
                </c:pt>
                <c:pt idx="10033">
                  <c:v>10/30/2010 11:47</c:v>
                </c:pt>
                <c:pt idx="10034">
                  <c:v>10/30/2010 11:47</c:v>
                </c:pt>
                <c:pt idx="10035">
                  <c:v>10/30/2010 11:47</c:v>
                </c:pt>
                <c:pt idx="10036">
                  <c:v>10/30/2010 11:47</c:v>
                </c:pt>
                <c:pt idx="10037">
                  <c:v>10/30/2010 11:47</c:v>
                </c:pt>
                <c:pt idx="10038">
                  <c:v>10/30/2010 11:47</c:v>
                </c:pt>
                <c:pt idx="10039">
                  <c:v>10/30/2010 11:47</c:v>
                </c:pt>
                <c:pt idx="10040">
                  <c:v>10/30/2010 11:47</c:v>
                </c:pt>
                <c:pt idx="10041">
                  <c:v>10/30/2010 11:47</c:v>
                </c:pt>
                <c:pt idx="10042">
                  <c:v>10/30/2010 11:47</c:v>
                </c:pt>
                <c:pt idx="10043">
                  <c:v>10/30/2010 11:47</c:v>
                </c:pt>
                <c:pt idx="10044">
                  <c:v>10/30/2010 11:47</c:v>
                </c:pt>
                <c:pt idx="10045">
                  <c:v>10/30/2010 11:47</c:v>
                </c:pt>
                <c:pt idx="10046">
                  <c:v>10/30/2010 11:47</c:v>
                </c:pt>
                <c:pt idx="10047">
                  <c:v>10/30/2010 11:47</c:v>
                </c:pt>
                <c:pt idx="10048">
                  <c:v>10/30/2010 11:47</c:v>
                </c:pt>
                <c:pt idx="10049">
                  <c:v>10/30/2010 11:47</c:v>
                </c:pt>
                <c:pt idx="10050">
                  <c:v>10/30/2010 11:47</c:v>
                </c:pt>
                <c:pt idx="10051">
                  <c:v>10/30/2010 11:47</c:v>
                </c:pt>
                <c:pt idx="10052">
                  <c:v>10/30/2010 11:47</c:v>
                </c:pt>
                <c:pt idx="10053">
                  <c:v>10/30/2010 11:47</c:v>
                </c:pt>
                <c:pt idx="10054">
                  <c:v>10/30/2010 11:47</c:v>
                </c:pt>
                <c:pt idx="10055">
                  <c:v>10/30/2010 11:47</c:v>
                </c:pt>
                <c:pt idx="10056">
                  <c:v>10/30/2010 11:47</c:v>
                </c:pt>
                <c:pt idx="10057">
                  <c:v>10/30/2010 11:47</c:v>
                </c:pt>
                <c:pt idx="10058">
                  <c:v>10/30/2010 11:47</c:v>
                </c:pt>
                <c:pt idx="10059">
                  <c:v>10/30/2010 11:47</c:v>
                </c:pt>
                <c:pt idx="10060">
                  <c:v>10/30/2010 11:47</c:v>
                </c:pt>
                <c:pt idx="10061">
                  <c:v>10/30/2010 11:47</c:v>
                </c:pt>
                <c:pt idx="10062">
                  <c:v>10/30/2010 11:47</c:v>
                </c:pt>
                <c:pt idx="10063">
                  <c:v>10/30/2010 11:47</c:v>
                </c:pt>
                <c:pt idx="10064">
                  <c:v>10/30/2010 11:47</c:v>
                </c:pt>
                <c:pt idx="10065">
                  <c:v>10/30/2010 11:47</c:v>
                </c:pt>
                <c:pt idx="10066">
                  <c:v>10/30/2010 11:47</c:v>
                </c:pt>
                <c:pt idx="10067">
                  <c:v>10/30/2010 11:47</c:v>
                </c:pt>
                <c:pt idx="10068">
                  <c:v>10/30/2010 11:47</c:v>
                </c:pt>
                <c:pt idx="10069">
                  <c:v>10/30/2010 11:47</c:v>
                </c:pt>
                <c:pt idx="10070">
                  <c:v>10/30/2010 11:47</c:v>
                </c:pt>
                <c:pt idx="10071">
                  <c:v>10/30/2010 11:47</c:v>
                </c:pt>
                <c:pt idx="10072">
                  <c:v>10/30/2010 11:47</c:v>
                </c:pt>
                <c:pt idx="10073">
                  <c:v>10/30/2010 11:47</c:v>
                </c:pt>
                <c:pt idx="10074">
                  <c:v>10/30/2010 11:47</c:v>
                </c:pt>
                <c:pt idx="10075">
                  <c:v>10/30/2010 11:47</c:v>
                </c:pt>
                <c:pt idx="10076">
                  <c:v>10/30/2010 11:47</c:v>
                </c:pt>
                <c:pt idx="10077">
                  <c:v>10/30/2010 11:47</c:v>
                </c:pt>
                <c:pt idx="10078">
                  <c:v>10/30/2010 11:47</c:v>
                </c:pt>
                <c:pt idx="10079">
                  <c:v>10/30/2010 11:47</c:v>
                </c:pt>
                <c:pt idx="10080">
                  <c:v>10/30/2010 11:47</c:v>
                </c:pt>
                <c:pt idx="10081">
                  <c:v>10/30/2010 11:48</c:v>
                </c:pt>
                <c:pt idx="10082">
                  <c:v>10/30/2010 11:48</c:v>
                </c:pt>
                <c:pt idx="10083">
                  <c:v>10/30/2010 11:48</c:v>
                </c:pt>
                <c:pt idx="10084">
                  <c:v>10/30/2010 11:48</c:v>
                </c:pt>
                <c:pt idx="10085">
                  <c:v>10/30/2010 11:48</c:v>
                </c:pt>
                <c:pt idx="10086">
                  <c:v>10/30/2010 11:48</c:v>
                </c:pt>
                <c:pt idx="10087">
                  <c:v>10/30/2010 11:48</c:v>
                </c:pt>
                <c:pt idx="10088">
                  <c:v>10/30/2010 11:48</c:v>
                </c:pt>
                <c:pt idx="10089">
                  <c:v>10/30/2010 11:48</c:v>
                </c:pt>
                <c:pt idx="10090">
                  <c:v>10/30/2010 11:48</c:v>
                </c:pt>
                <c:pt idx="10091">
                  <c:v>10/30/2010 11:48</c:v>
                </c:pt>
                <c:pt idx="10092">
                  <c:v>10/30/2010 11:48</c:v>
                </c:pt>
                <c:pt idx="10093">
                  <c:v>10/30/2010 11:48</c:v>
                </c:pt>
                <c:pt idx="10094">
                  <c:v>10/30/2010 11:48</c:v>
                </c:pt>
                <c:pt idx="10095">
                  <c:v>10/30/2010 11:48</c:v>
                </c:pt>
                <c:pt idx="10096">
                  <c:v>10/30/2010 11:48</c:v>
                </c:pt>
                <c:pt idx="10097">
                  <c:v>10/30/2010 11:48</c:v>
                </c:pt>
                <c:pt idx="10098">
                  <c:v>10/30/2010 11:48</c:v>
                </c:pt>
                <c:pt idx="10099">
                  <c:v>10/30/2010 11:48</c:v>
                </c:pt>
                <c:pt idx="10100">
                  <c:v>10/30/2010 11:48</c:v>
                </c:pt>
                <c:pt idx="10101">
                  <c:v>10/30/2010 11:48</c:v>
                </c:pt>
                <c:pt idx="10102">
                  <c:v>10/30/2010 11:48</c:v>
                </c:pt>
                <c:pt idx="10103">
                  <c:v>10/30/2010 11:48</c:v>
                </c:pt>
                <c:pt idx="10104">
                  <c:v>10/30/2010 11:48</c:v>
                </c:pt>
                <c:pt idx="10105">
                  <c:v>10/30/2010 11:48</c:v>
                </c:pt>
                <c:pt idx="10106">
                  <c:v>10/30/2010 11:48</c:v>
                </c:pt>
                <c:pt idx="10107">
                  <c:v>10/30/2010 11:48</c:v>
                </c:pt>
                <c:pt idx="10108">
                  <c:v>10/30/2010 11:48</c:v>
                </c:pt>
                <c:pt idx="10109">
                  <c:v>10/30/2010 11:48</c:v>
                </c:pt>
                <c:pt idx="10110">
                  <c:v>10/30/2010 11:48</c:v>
                </c:pt>
                <c:pt idx="10111">
                  <c:v>10/30/2010 11:48</c:v>
                </c:pt>
                <c:pt idx="10112">
                  <c:v>10/30/2010 11:48</c:v>
                </c:pt>
                <c:pt idx="10113">
                  <c:v>10/30/2010 11:48</c:v>
                </c:pt>
                <c:pt idx="10114">
                  <c:v>10/30/2010 11:48</c:v>
                </c:pt>
                <c:pt idx="10115">
                  <c:v>10/30/2010 11:48</c:v>
                </c:pt>
                <c:pt idx="10116">
                  <c:v>10/30/2010 11:48</c:v>
                </c:pt>
                <c:pt idx="10117">
                  <c:v>10/30/2010 11:48</c:v>
                </c:pt>
                <c:pt idx="10118">
                  <c:v>10/30/2010 11:48</c:v>
                </c:pt>
                <c:pt idx="10119">
                  <c:v>10/30/2010 11:48</c:v>
                </c:pt>
                <c:pt idx="10120">
                  <c:v>10/30/2010 11:48</c:v>
                </c:pt>
                <c:pt idx="10121">
                  <c:v>10/30/2010 11:48</c:v>
                </c:pt>
                <c:pt idx="10122">
                  <c:v>10/30/2010 11:48</c:v>
                </c:pt>
                <c:pt idx="10123">
                  <c:v>10/30/2010 11:48</c:v>
                </c:pt>
                <c:pt idx="10124">
                  <c:v>10/30/2010 11:48</c:v>
                </c:pt>
                <c:pt idx="10125">
                  <c:v>10/30/2010 11:48</c:v>
                </c:pt>
                <c:pt idx="10126">
                  <c:v>10/30/2010 11:48</c:v>
                </c:pt>
                <c:pt idx="10127">
                  <c:v>10/30/2010 11:48</c:v>
                </c:pt>
                <c:pt idx="10128">
                  <c:v>10/30/2010 11:48</c:v>
                </c:pt>
                <c:pt idx="10129">
                  <c:v>10/30/2010 11:48</c:v>
                </c:pt>
                <c:pt idx="10130">
                  <c:v>10/30/2010 11:48</c:v>
                </c:pt>
                <c:pt idx="10131">
                  <c:v>10/30/2010 11:48</c:v>
                </c:pt>
                <c:pt idx="10132">
                  <c:v>10/30/2010 11:48</c:v>
                </c:pt>
                <c:pt idx="10133">
                  <c:v>10/30/2010 11:48</c:v>
                </c:pt>
                <c:pt idx="10134">
                  <c:v>10/30/2010 11:48</c:v>
                </c:pt>
                <c:pt idx="10135">
                  <c:v>10/30/2010 11:48</c:v>
                </c:pt>
                <c:pt idx="10136">
                  <c:v>10/30/2010 11:48</c:v>
                </c:pt>
                <c:pt idx="10137">
                  <c:v>10/30/2010 11:48</c:v>
                </c:pt>
                <c:pt idx="10138">
                  <c:v>10/30/2010 11:48</c:v>
                </c:pt>
                <c:pt idx="10139">
                  <c:v>10/30/2010 11:48</c:v>
                </c:pt>
                <c:pt idx="10140">
                  <c:v>10/30/2010 11:48</c:v>
                </c:pt>
                <c:pt idx="10141">
                  <c:v>10/30/2010 11:49</c:v>
                </c:pt>
                <c:pt idx="10142">
                  <c:v>10/30/2010 11:49</c:v>
                </c:pt>
                <c:pt idx="10143">
                  <c:v>10/30/2010 11:49</c:v>
                </c:pt>
                <c:pt idx="10144">
                  <c:v>10/30/2010 11:49</c:v>
                </c:pt>
                <c:pt idx="10145">
                  <c:v>10/30/2010 11:49</c:v>
                </c:pt>
                <c:pt idx="10146">
                  <c:v>10/30/2010 11:49</c:v>
                </c:pt>
                <c:pt idx="10147">
                  <c:v>10/30/2010 11:49</c:v>
                </c:pt>
                <c:pt idx="10148">
                  <c:v>10/30/2010 11:49</c:v>
                </c:pt>
                <c:pt idx="10149">
                  <c:v>10/30/2010 11:49</c:v>
                </c:pt>
                <c:pt idx="10150">
                  <c:v>10/30/2010 11:49</c:v>
                </c:pt>
                <c:pt idx="10151">
                  <c:v>10/30/2010 11:49</c:v>
                </c:pt>
                <c:pt idx="10152">
                  <c:v>10/30/2010 11:49</c:v>
                </c:pt>
                <c:pt idx="10153">
                  <c:v>10/30/2010 11:49</c:v>
                </c:pt>
                <c:pt idx="10154">
                  <c:v>10/30/2010 11:49</c:v>
                </c:pt>
                <c:pt idx="10155">
                  <c:v>10/30/2010 11:49</c:v>
                </c:pt>
                <c:pt idx="10156">
                  <c:v>10/30/2010 11:49</c:v>
                </c:pt>
                <c:pt idx="10157">
                  <c:v>10/30/2010 11:49</c:v>
                </c:pt>
                <c:pt idx="10158">
                  <c:v>10/30/2010 11:49</c:v>
                </c:pt>
                <c:pt idx="10159">
                  <c:v>10/30/2010 11:49</c:v>
                </c:pt>
                <c:pt idx="10160">
                  <c:v>10/30/2010 11:49</c:v>
                </c:pt>
                <c:pt idx="10161">
                  <c:v>10/30/2010 11:49</c:v>
                </c:pt>
                <c:pt idx="10162">
                  <c:v>10/30/2010 11:49</c:v>
                </c:pt>
                <c:pt idx="10163">
                  <c:v>10/30/2010 11:49</c:v>
                </c:pt>
                <c:pt idx="10164">
                  <c:v>10/30/2010 11:49</c:v>
                </c:pt>
                <c:pt idx="10165">
                  <c:v>10/30/2010 11:49</c:v>
                </c:pt>
                <c:pt idx="10166">
                  <c:v>10/30/2010 11:49</c:v>
                </c:pt>
                <c:pt idx="10167">
                  <c:v>10/30/2010 11:49</c:v>
                </c:pt>
                <c:pt idx="10168">
                  <c:v>10/30/2010 11:49</c:v>
                </c:pt>
                <c:pt idx="10169">
                  <c:v>10/30/2010 11:49</c:v>
                </c:pt>
                <c:pt idx="10170">
                  <c:v>10/30/2010 11:49</c:v>
                </c:pt>
                <c:pt idx="10171">
                  <c:v>10/30/2010 11:49</c:v>
                </c:pt>
                <c:pt idx="10172">
                  <c:v>10/30/2010 11:49</c:v>
                </c:pt>
                <c:pt idx="10173">
                  <c:v>10/30/2010 11:49</c:v>
                </c:pt>
                <c:pt idx="10174">
                  <c:v>10/30/2010 11:49</c:v>
                </c:pt>
                <c:pt idx="10175">
                  <c:v>10/30/2010 11:49</c:v>
                </c:pt>
                <c:pt idx="10176">
                  <c:v>10/30/2010 11:49</c:v>
                </c:pt>
                <c:pt idx="10177">
                  <c:v>10/30/2010 11:49</c:v>
                </c:pt>
                <c:pt idx="10178">
                  <c:v>10/30/2010 11:49</c:v>
                </c:pt>
                <c:pt idx="10179">
                  <c:v>10/30/2010 11:49</c:v>
                </c:pt>
                <c:pt idx="10180">
                  <c:v>10/30/2010 11:49</c:v>
                </c:pt>
                <c:pt idx="10181">
                  <c:v>10/30/2010 11:49</c:v>
                </c:pt>
                <c:pt idx="10182">
                  <c:v>10/30/2010 11:49</c:v>
                </c:pt>
                <c:pt idx="10183">
                  <c:v>10/30/2010 11:49</c:v>
                </c:pt>
                <c:pt idx="10184">
                  <c:v>10/30/2010 11:49</c:v>
                </c:pt>
                <c:pt idx="10185">
                  <c:v>10/30/2010 11:49</c:v>
                </c:pt>
                <c:pt idx="10186">
                  <c:v>10/30/2010 11:49</c:v>
                </c:pt>
                <c:pt idx="10187">
                  <c:v>10/30/2010 11:49</c:v>
                </c:pt>
                <c:pt idx="10188">
                  <c:v>10/30/2010 11:49</c:v>
                </c:pt>
                <c:pt idx="10189">
                  <c:v>10/30/2010 11:49</c:v>
                </c:pt>
                <c:pt idx="10190">
                  <c:v>10/30/2010 11:49</c:v>
                </c:pt>
                <c:pt idx="10191">
                  <c:v>10/30/2010 11:49</c:v>
                </c:pt>
                <c:pt idx="10192">
                  <c:v>10/30/2010 11:49</c:v>
                </c:pt>
                <c:pt idx="10193">
                  <c:v>10/30/2010 11:49</c:v>
                </c:pt>
                <c:pt idx="10194">
                  <c:v>10/30/2010 11:49</c:v>
                </c:pt>
                <c:pt idx="10195">
                  <c:v>10/30/2010 11:49</c:v>
                </c:pt>
                <c:pt idx="10196">
                  <c:v>10/30/2010 11:49</c:v>
                </c:pt>
                <c:pt idx="10197">
                  <c:v>10/30/2010 11:49</c:v>
                </c:pt>
                <c:pt idx="10198">
                  <c:v>10/30/2010 11:49</c:v>
                </c:pt>
                <c:pt idx="10199">
                  <c:v>10/30/2010 11:49</c:v>
                </c:pt>
                <c:pt idx="10200">
                  <c:v>10/30/2010 11:49</c:v>
                </c:pt>
                <c:pt idx="10201">
                  <c:v>10/30/2010 11:50</c:v>
                </c:pt>
                <c:pt idx="10202">
                  <c:v>10/30/2010 11:50</c:v>
                </c:pt>
                <c:pt idx="10203">
                  <c:v>10/30/2010 11:50</c:v>
                </c:pt>
                <c:pt idx="10204">
                  <c:v>10/30/2010 11:50</c:v>
                </c:pt>
                <c:pt idx="10205">
                  <c:v>10/30/2010 11:50</c:v>
                </c:pt>
                <c:pt idx="10206">
                  <c:v>10/30/2010 11:50</c:v>
                </c:pt>
                <c:pt idx="10207">
                  <c:v>10/30/2010 11:50</c:v>
                </c:pt>
                <c:pt idx="10208">
                  <c:v>10/30/2010 11:50</c:v>
                </c:pt>
                <c:pt idx="10209">
                  <c:v>10/30/2010 11:50</c:v>
                </c:pt>
                <c:pt idx="10210">
                  <c:v>10/30/2010 11:50</c:v>
                </c:pt>
                <c:pt idx="10211">
                  <c:v>10/30/2010 11:50</c:v>
                </c:pt>
                <c:pt idx="10212">
                  <c:v>10/30/2010 11:50</c:v>
                </c:pt>
                <c:pt idx="10213">
                  <c:v>10/30/2010 11:50</c:v>
                </c:pt>
                <c:pt idx="10214">
                  <c:v>10/30/2010 11:50</c:v>
                </c:pt>
                <c:pt idx="10215">
                  <c:v>10/30/2010 11:50</c:v>
                </c:pt>
                <c:pt idx="10216">
                  <c:v>10/30/2010 11:50</c:v>
                </c:pt>
                <c:pt idx="10217">
                  <c:v>10/30/2010 11:50</c:v>
                </c:pt>
                <c:pt idx="10218">
                  <c:v>10/30/2010 11:50</c:v>
                </c:pt>
                <c:pt idx="10219">
                  <c:v>10/30/2010 11:50</c:v>
                </c:pt>
                <c:pt idx="10220">
                  <c:v>10/30/2010 11:50</c:v>
                </c:pt>
                <c:pt idx="10221">
                  <c:v>10/30/2010 11:50</c:v>
                </c:pt>
                <c:pt idx="10222">
                  <c:v>10/30/2010 11:50</c:v>
                </c:pt>
                <c:pt idx="10223">
                  <c:v>10/30/2010 11:50</c:v>
                </c:pt>
                <c:pt idx="10224">
                  <c:v>10/30/2010 11:50</c:v>
                </c:pt>
                <c:pt idx="10225">
                  <c:v>10/30/2010 11:50</c:v>
                </c:pt>
                <c:pt idx="10226">
                  <c:v>10/30/2010 11:50</c:v>
                </c:pt>
                <c:pt idx="10227">
                  <c:v>10/30/2010 11:50</c:v>
                </c:pt>
                <c:pt idx="10228">
                  <c:v>10/30/2010 11:50</c:v>
                </c:pt>
                <c:pt idx="10229">
                  <c:v>10/30/2010 11:50</c:v>
                </c:pt>
                <c:pt idx="10230">
                  <c:v>10/30/2010 11:50</c:v>
                </c:pt>
                <c:pt idx="10231">
                  <c:v>10/30/2010 11:50</c:v>
                </c:pt>
                <c:pt idx="10232">
                  <c:v>10/30/2010 11:50</c:v>
                </c:pt>
                <c:pt idx="10233">
                  <c:v>10/30/2010 11:50</c:v>
                </c:pt>
                <c:pt idx="10234">
                  <c:v>10/30/2010 11:50</c:v>
                </c:pt>
                <c:pt idx="10235">
                  <c:v>10/30/2010 11:50</c:v>
                </c:pt>
                <c:pt idx="10236">
                  <c:v>10/30/2010 11:50</c:v>
                </c:pt>
                <c:pt idx="10237">
                  <c:v>10/30/2010 11:50</c:v>
                </c:pt>
                <c:pt idx="10238">
                  <c:v>10/30/2010 11:50</c:v>
                </c:pt>
                <c:pt idx="10239">
                  <c:v>10/30/2010 11:50</c:v>
                </c:pt>
                <c:pt idx="10240">
                  <c:v>10/30/2010 11:50</c:v>
                </c:pt>
                <c:pt idx="10241">
                  <c:v>10/30/2010 11:50</c:v>
                </c:pt>
                <c:pt idx="10242">
                  <c:v>10/30/2010 11:50</c:v>
                </c:pt>
                <c:pt idx="10243">
                  <c:v>10/30/2010 11:50</c:v>
                </c:pt>
                <c:pt idx="10244">
                  <c:v>10/30/2010 11:50</c:v>
                </c:pt>
                <c:pt idx="10245">
                  <c:v>10/30/2010 11:50</c:v>
                </c:pt>
                <c:pt idx="10246">
                  <c:v>10/30/2010 11:50</c:v>
                </c:pt>
                <c:pt idx="10247">
                  <c:v>10/30/2010 11:50</c:v>
                </c:pt>
                <c:pt idx="10248">
                  <c:v>10/30/2010 11:50</c:v>
                </c:pt>
                <c:pt idx="10249">
                  <c:v>10/30/2010 11:50</c:v>
                </c:pt>
                <c:pt idx="10250">
                  <c:v>10/30/2010 11:50</c:v>
                </c:pt>
                <c:pt idx="10251">
                  <c:v>10/30/2010 11:50</c:v>
                </c:pt>
                <c:pt idx="10252">
                  <c:v>10/30/2010 11:50</c:v>
                </c:pt>
                <c:pt idx="10253">
                  <c:v>10/30/2010 11:50</c:v>
                </c:pt>
                <c:pt idx="10254">
                  <c:v>10/30/2010 11:50</c:v>
                </c:pt>
                <c:pt idx="10255">
                  <c:v>10/30/2010 11:50</c:v>
                </c:pt>
                <c:pt idx="10256">
                  <c:v>10/30/2010 11:50</c:v>
                </c:pt>
                <c:pt idx="10257">
                  <c:v>10/30/2010 11:50</c:v>
                </c:pt>
                <c:pt idx="10258">
                  <c:v>10/30/2010 11:50</c:v>
                </c:pt>
                <c:pt idx="10259">
                  <c:v>10/30/2010 11:50</c:v>
                </c:pt>
                <c:pt idx="10260">
                  <c:v>10/30/2010 11:50</c:v>
                </c:pt>
                <c:pt idx="10261">
                  <c:v>10/30/2010 11:51</c:v>
                </c:pt>
                <c:pt idx="10262">
                  <c:v>10/30/2010 11:51</c:v>
                </c:pt>
                <c:pt idx="10263">
                  <c:v>10/30/2010 11:51</c:v>
                </c:pt>
                <c:pt idx="10264">
                  <c:v>10/30/2010 11:51</c:v>
                </c:pt>
                <c:pt idx="10265">
                  <c:v>10/30/2010 11:51</c:v>
                </c:pt>
                <c:pt idx="10266">
                  <c:v>10/30/2010 11:51</c:v>
                </c:pt>
                <c:pt idx="10267">
                  <c:v>10/30/2010 11:51</c:v>
                </c:pt>
                <c:pt idx="10268">
                  <c:v>10/30/2010 11:51</c:v>
                </c:pt>
                <c:pt idx="10269">
                  <c:v>10/30/2010 11:51</c:v>
                </c:pt>
                <c:pt idx="10270">
                  <c:v>10/30/2010 11:51</c:v>
                </c:pt>
                <c:pt idx="10271">
                  <c:v>10/30/2010 11:51</c:v>
                </c:pt>
                <c:pt idx="10272">
                  <c:v>10/30/2010 11:51</c:v>
                </c:pt>
                <c:pt idx="10273">
                  <c:v>10/30/2010 11:51</c:v>
                </c:pt>
                <c:pt idx="10274">
                  <c:v>10/30/2010 11:51</c:v>
                </c:pt>
                <c:pt idx="10275">
                  <c:v>10/30/2010 11:51</c:v>
                </c:pt>
                <c:pt idx="10276">
                  <c:v>10/30/2010 11:51</c:v>
                </c:pt>
                <c:pt idx="10277">
                  <c:v>10/30/2010 11:51</c:v>
                </c:pt>
                <c:pt idx="10278">
                  <c:v>10/30/2010 11:51</c:v>
                </c:pt>
                <c:pt idx="10279">
                  <c:v>10/30/2010 11:51</c:v>
                </c:pt>
                <c:pt idx="10280">
                  <c:v>10/30/2010 11:51</c:v>
                </c:pt>
                <c:pt idx="10281">
                  <c:v>10/30/2010 11:51</c:v>
                </c:pt>
                <c:pt idx="10282">
                  <c:v>10/30/2010 11:51</c:v>
                </c:pt>
                <c:pt idx="10283">
                  <c:v>10/30/2010 11:51</c:v>
                </c:pt>
                <c:pt idx="10284">
                  <c:v>10/30/2010 11:51</c:v>
                </c:pt>
                <c:pt idx="10285">
                  <c:v>10/30/2010 11:51</c:v>
                </c:pt>
                <c:pt idx="10286">
                  <c:v>10/30/2010 11:51</c:v>
                </c:pt>
                <c:pt idx="10287">
                  <c:v>10/30/2010 11:51</c:v>
                </c:pt>
                <c:pt idx="10288">
                  <c:v>10/30/2010 11:51</c:v>
                </c:pt>
                <c:pt idx="10289">
                  <c:v>10/30/2010 11:51</c:v>
                </c:pt>
                <c:pt idx="10290">
                  <c:v>10/30/2010 11:51</c:v>
                </c:pt>
                <c:pt idx="10291">
                  <c:v>10/30/2010 11:51</c:v>
                </c:pt>
                <c:pt idx="10292">
                  <c:v>10/30/2010 11:51</c:v>
                </c:pt>
                <c:pt idx="10293">
                  <c:v>10/30/2010 11:51</c:v>
                </c:pt>
                <c:pt idx="10294">
                  <c:v>10/30/2010 11:51</c:v>
                </c:pt>
                <c:pt idx="10295">
                  <c:v>10/30/2010 11:51</c:v>
                </c:pt>
                <c:pt idx="10296">
                  <c:v>10/30/2010 11:51</c:v>
                </c:pt>
                <c:pt idx="10297">
                  <c:v>10/30/2010 11:51</c:v>
                </c:pt>
                <c:pt idx="10298">
                  <c:v>10/30/2010 11:51</c:v>
                </c:pt>
                <c:pt idx="10299">
                  <c:v>10/30/2010 11:51</c:v>
                </c:pt>
                <c:pt idx="10300">
                  <c:v>10/30/2010 11:51</c:v>
                </c:pt>
                <c:pt idx="10301">
                  <c:v>10/30/2010 11:51</c:v>
                </c:pt>
                <c:pt idx="10302">
                  <c:v>10/30/2010 11:51</c:v>
                </c:pt>
                <c:pt idx="10303">
                  <c:v>10/30/2010 11:51</c:v>
                </c:pt>
                <c:pt idx="10304">
                  <c:v>10/30/2010 11:51</c:v>
                </c:pt>
                <c:pt idx="10305">
                  <c:v>10/30/2010 11:51</c:v>
                </c:pt>
                <c:pt idx="10306">
                  <c:v>10/30/2010 11:51</c:v>
                </c:pt>
                <c:pt idx="10307">
                  <c:v>10/30/2010 11:51</c:v>
                </c:pt>
                <c:pt idx="10308">
                  <c:v>10/30/2010 11:51</c:v>
                </c:pt>
                <c:pt idx="10309">
                  <c:v>10/30/2010 11:51</c:v>
                </c:pt>
                <c:pt idx="10310">
                  <c:v>10/30/2010 11:51</c:v>
                </c:pt>
                <c:pt idx="10311">
                  <c:v>10/30/2010 11:51</c:v>
                </c:pt>
                <c:pt idx="10312">
                  <c:v>10/30/2010 11:51</c:v>
                </c:pt>
                <c:pt idx="10313">
                  <c:v>10/30/2010 11:51</c:v>
                </c:pt>
                <c:pt idx="10314">
                  <c:v>10/30/2010 11:51</c:v>
                </c:pt>
                <c:pt idx="10315">
                  <c:v>10/30/2010 11:51</c:v>
                </c:pt>
                <c:pt idx="10316">
                  <c:v>10/30/2010 11:51</c:v>
                </c:pt>
                <c:pt idx="10317">
                  <c:v>10/30/2010 11:51</c:v>
                </c:pt>
                <c:pt idx="10318">
                  <c:v>10/30/2010 11:51</c:v>
                </c:pt>
                <c:pt idx="10319">
                  <c:v>10/30/2010 11:51</c:v>
                </c:pt>
                <c:pt idx="10320">
                  <c:v>10/30/2010 11:51</c:v>
                </c:pt>
                <c:pt idx="10321">
                  <c:v>10/30/2010 11:52</c:v>
                </c:pt>
                <c:pt idx="10322">
                  <c:v>10/30/2010 11:52</c:v>
                </c:pt>
                <c:pt idx="10323">
                  <c:v>10/30/2010 11:52</c:v>
                </c:pt>
                <c:pt idx="10324">
                  <c:v>10/30/2010 11:52</c:v>
                </c:pt>
                <c:pt idx="10325">
                  <c:v>10/30/2010 11:52</c:v>
                </c:pt>
                <c:pt idx="10326">
                  <c:v>10/30/2010 11:52</c:v>
                </c:pt>
                <c:pt idx="10327">
                  <c:v>10/30/2010 11:52</c:v>
                </c:pt>
                <c:pt idx="10328">
                  <c:v>10/30/2010 11:52</c:v>
                </c:pt>
                <c:pt idx="10329">
                  <c:v>10/30/2010 11:52</c:v>
                </c:pt>
                <c:pt idx="10330">
                  <c:v>10/30/2010 11:52</c:v>
                </c:pt>
                <c:pt idx="10331">
                  <c:v>10/30/2010 11:52</c:v>
                </c:pt>
                <c:pt idx="10332">
                  <c:v>10/30/2010 11:52</c:v>
                </c:pt>
                <c:pt idx="10333">
                  <c:v>10/30/2010 11:52</c:v>
                </c:pt>
                <c:pt idx="10334">
                  <c:v>10/30/2010 11:52</c:v>
                </c:pt>
                <c:pt idx="10335">
                  <c:v>10/30/2010 11:52</c:v>
                </c:pt>
                <c:pt idx="10336">
                  <c:v>10/30/2010 11:52</c:v>
                </c:pt>
                <c:pt idx="10337">
                  <c:v>10/30/2010 11:52</c:v>
                </c:pt>
                <c:pt idx="10338">
                  <c:v>10/30/2010 11:52</c:v>
                </c:pt>
                <c:pt idx="10339">
                  <c:v>10/30/2010 11:52</c:v>
                </c:pt>
                <c:pt idx="10340">
                  <c:v>10/30/2010 11:52</c:v>
                </c:pt>
                <c:pt idx="10341">
                  <c:v>10/30/2010 11:52</c:v>
                </c:pt>
                <c:pt idx="10342">
                  <c:v>10/30/2010 11:52</c:v>
                </c:pt>
                <c:pt idx="10343">
                  <c:v>10/30/2010 11:52</c:v>
                </c:pt>
                <c:pt idx="10344">
                  <c:v>10/30/2010 11:52</c:v>
                </c:pt>
                <c:pt idx="10345">
                  <c:v>10/30/2010 11:52</c:v>
                </c:pt>
                <c:pt idx="10346">
                  <c:v>10/30/2010 11:52</c:v>
                </c:pt>
                <c:pt idx="10347">
                  <c:v>10/30/2010 11:52</c:v>
                </c:pt>
                <c:pt idx="10348">
                  <c:v>10/30/2010 11:52</c:v>
                </c:pt>
                <c:pt idx="10349">
                  <c:v>10/30/2010 11:52</c:v>
                </c:pt>
                <c:pt idx="10350">
                  <c:v>10/30/2010 11:52</c:v>
                </c:pt>
                <c:pt idx="10351">
                  <c:v>10/30/2010 11:52</c:v>
                </c:pt>
                <c:pt idx="10352">
                  <c:v>10/30/2010 11:52</c:v>
                </c:pt>
                <c:pt idx="10353">
                  <c:v>10/30/2010 11:52</c:v>
                </c:pt>
                <c:pt idx="10354">
                  <c:v>10/30/2010 11:52</c:v>
                </c:pt>
                <c:pt idx="10355">
                  <c:v>10/30/2010 11:52</c:v>
                </c:pt>
                <c:pt idx="10356">
                  <c:v>10/30/2010 11:52</c:v>
                </c:pt>
                <c:pt idx="10357">
                  <c:v>10/30/2010 11:52</c:v>
                </c:pt>
                <c:pt idx="10358">
                  <c:v>10/30/2010 11:52</c:v>
                </c:pt>
                <c:pt idx="10359">
                  <c:v>10/30/2010 11:52</c:v>
                </c:pt>
                <c:pt idx="10360">
                  <c:v>10/30/2010 11:52</c:v>
                </c:pt>
                <c:pt idx="10361">
                  <c:v>10/30/2010 11:52</c:v>
                </c:pt>
                <c:pt idx="10362">
                  <c:v>10/30/2010 11:52</c:v>
                </c:pt>
                <c:pt idx="10363">
                  <c:v>10/30/2010 11:52</c:v>
                </c:pt>
                <c:pt idx="10364">
                  <c:v>10/30/2010 11:52</c:v>
                </c:pt>
                <c:pt idx="10365">
                  <c:v>10/30/2010 11:52</c:v>
                </c:pt>
                <c:pt idx="10366">
                  <c:v>10/30/2010 11:52</c:v>
                </c:pt>
                <c:pt idx="10367">
                  <c:v>10/30/2010 11:52</c:v>
                </c:pt>
                <c:pt idx="10368">
                  <c:v>10/30/2010 11:52</c:v>
                </c:pt>
                <c:pt idx="10369">
                  <c:v>10/30/2010 11:52</c:v>
                </c:pt>
                <c:pt idx="10370">
                  <c:v>10/30/2010 11:52</c:v>
                </c:pt>
                <c:pt idx="10371">
                  <c:v>10/30/2010 11:52</c:v>
                </c:pt>
                <c:pt idx="10372">
                  <c:v>10/30/2010 11:52</c:v>
                </c:pt>
                <c:pt idx="10373">
                  <c:v>10/30/2010 11:52</c:v>
                </c:pt>
                <c:pt idx="10374">
                  <c:v>10/30/2010 11:52</c:v>
                </c:pt>
                <c:pt idx="10375">
                  <c:v>10/30/2010 11:52</c:v>
                </c:pt>
                <c:pt idx="10376">
                  <c:v>10/30/2010 11:52</c:v>
                </c:pt>
                <c:pt idx="10377">
                  <c:v>10/30/2010 11:52</c:v>
                </c:pt>
                <c:pt idx="10378">
                  <c:v>10/30/2010 11:52</c:v>
                </c:pt>
                <c:pt idx="10379">
                  <c:v>10/30/2010 11:52</c:v>
                </c:pt>
                <c:pt idx="10380">
                  <c:v>10/30/2010 11:52</c:v>
                </c:pt>
                <c:pt idx="10381">
                  <c:v>10/30/2010 11:53</c:v>
                </c:pt>
                <c:pt idx="10382">
                  <c:v>10/30/2010 11:53</c:v>
                </c:pt>
                <c:pt idx="10383">
                  <c:v>10/30/2010 11:53</c:v>
                </c:pt>
                <c:pt idx="10384">
                  <c:v>10/30/2010 11:53</c:v>
                </c:pt>
                <c:pt idx="10385">
                  <c:v>10/30/2010 11:53</c:v>
                </c:pt>
                <c:pt idx="10386">
                  <c:v>10/30/2010 11:53</c:v>
                </c:pt>
                <c:pt idx="10387">
                  <c:v>10/30/2010 11:53</c:v>
                </c:pt>
                <c:pt idx="10388">
                  <c:v>10/30/2010 11:53</c:v>
                </c:pt>
                <c:pt idx="10389">
                  <c:v>10/30/2010 11:53</c:v>
                </c:pt>
                <c:pt idx="10390">
                  <c:v>10/30/2010 11:53</c:v>
                </c:pt>
                <c:pt idx="10391">
                  <c:v>10/30/2010 11:53</c:v>
                </c:pt>
                <c:pt idx="10392">
                  <c:v>10/30/2010 11:53</c:v>
                </c:pt>
                <c:pt idx="10393">
                  <c:v>10/30/2010 11:53</c:v>
                </c:pt>
                <c:pt idx="10394">
                  <c:v>10/30/2010 11:53</c:v>
                </c:pt>
                <c:pt idx="10395">
                  <c:v>10/30/2010 11:53</c:v>
                </c:pt>
                <c:pt idx="10396">
                  <c:v>10/30/2010 11:53</c:v>
                </c:pt>
                <c:pt idx="10397">
                  <c:v>10/30/2010 11:53</c:v>
                </c:pt>
                <c:pt idx="10398">
                  <c:v>10/30/2010 11:53</c:v>
                </c:pt>
                <c:pt idx="10399">
                  <c:v>10/30/2010 11:53</c:v>
                </c:pt>
                <c:pt idx="10400">
                  <c:v>10/30/2010 11:53</c:v>
                </c:pt>
                <c:pt idx="10401">
                  <c:v>10/30/2010 11:53</c:v>
                </c:pt>
                <c:pt idx="10402">
                  <c:v>10/30/2010 11:53</c:v>
                </c:pt>
                <c:pt idx="10403">
                  <c:v>10/30/2010 11:53</c:v>
                </c:pt>
                <c:pt idx="10404">
                  <c:v>10/30/2010 11:53</c:v>
                </c:pt>
                <c:pt idx="10405">
                  <c:v>10/30/2010 11:53</c:v>
                </c:pt>
                <c:pt idx="10406">
                  <c:v>10/30/2010 11:53</c:v>
                </c:pt>
                <c:pt idx="10407">
                  <c:v>10/30/2010 11:53</c:v>
                </c:pt>
                <c:pt idx="10408">
                  <c:v>10/30/2010 11:53</c:v>
                </c:pt>
                <c:pt idx="10409">
                  <c:v>10/30/2010 11:53</c:v>
                </c:pt>
                <c:pt idx="10410">
                  <c:v>10/30/2010 11:53</c:v>
                </c:pt>
                <c:pt idx="10411">
                  <c:v>10/30/2010 11:53</c:v>
                </c:pt>
                <c:pt idx="10412">
                  <c:v>10/30/2010 11:53</c:v>
                </c:pt>
                <c:pt idx="10413">
                  <c:v>10/30/2010 11:53</c:v>
                </c:pt>
                <c:pt idx="10414">
                  <c:v>10/30/2010 11:53</c:v>
                </c:pt>
                <c:pt idx="10415">
                  <c:v>10/30/2010 11:53</c:v>
                </c:pt>
                <c:pt idx="10416">
                  <c:v>10/30/2010 11:53</c:v>
                </c:pt>
                <c:pt idx="10417">
                  <c:v>10/30/2010 11:53</c:v>
                </c:pt>
                <c:pt idx="10418">
                  <c:v>10/30/2010 11:53</c:v>
                </c:pt>
                <c:pt idx="10419">
                  <c:v>10/30/2010 11:53</c:v>
                </c:pt>
                <c:pt idx="10420">
                  <c:v>10/30/2010 11:53</c:v>
                </c:pt>
                <c:pt idx="10421">
                  <c:v>10/30/2010 11:53</c:v>
                </c:pt>
                <c:pt idx="10422">
                  <c:v>10/30/2010 11:53</c:v>
                </c:pt>
                <c:pt idx="10423">
                  <c:v>10/30/2010 11:53</c:v>
                </c:pt>
                <c:pt idx="10424">
                  <c:v>10/30/2010 11:53</c:v>
                </c:pt>
                <c:pt idx="10425">
                  <c:v>10/30/2010 11:53</c:v>
                </c:pt>
                <c:pt idx="10426">
                  <c:v>10/30/2010 11:53</c:v>
                </c:pt>
                <c:pt idx="10427">
                  <c:v>10/30/2010 11:53</c:v>
                </c:pt>
                <c:pt idx="10428">
                  <c:v>10/30/2010 11:53</c:v>
                </c:pt>
                <c:pt idx="10429">
                  <c:v>10/30/2010 11:53</c:v>
                </c:pt>
                <c:pt idx="10430">
                  <c:v>10/30/2010 11:53</c:v>
                </c:pt>
                <c:pt idx="10431">
                  <c:v>10/30/2010 11:53</c:v>
                </c:pt>
                <c:pt idx="10432">
                  <c:v>10/30/2010 11:53</c:v>
                </c:pt>
                <c:pt idx="10433">
                  <c:v>10/30/2010 11:53</c:v>
                </c:pt>
                <c:pt idx="10434">
                  <c:v>10/30/2010 11:53</c:v>
                </c:pt>
                <c:pt idx="10435">
                  <c:v>10/30/2010 11:53</c:v>
                </c:pt>
                <c:pt idx="10436">
                  <c:v>10/30/2010 11:53</c:v>
                </c:pt>
                <c:pt idx="10437">
                  <c:v>10/30/2010 11:53</c:v>
                </c:pt>
                <c:pt idx="10438">
                  <c:v>10/30/2010 11:53</c:v>
                </c:pt>
                <c:pt idx="10439">
                  <c:v>10/30/2010 11:53</c:v>
                </c:pt>
                <c:pt idx="10440">
                  <c:v>10/30/2010 11:53</c:v>
                </c:pt>
                <c:pt idx="10441">
                  <c:v>10/30/2010 11:54</c:v>
                </c:pt>
                <c:pt idx="10442">
                  <c:v>10/30/2010 11:54</c:v>
                </c:pt>
                <c:pt idx="10443">
                  <c:v>10/30/2010 11:54</c:v>
                </c:pt>
                <c:pt idx="10444">
                  <c:v>10/30/2010 11:54</c:v>
                </c:pt>
                <c:pt idx="10445">
                  <c:v>10/30/2010 11:54</c:v>
                </c:pt>
                <c:pt idx="10446">
                  <c:v>10/30/2010 11:54</c:v>
                </c:pt>
                <c:pt idx="10447">
                  <c:v>10/30/2010 11:54</c:v>
                </c:pt>
                <c:pt idx="10448">
                  <c:v>10/30/2010 11:54</c:v>
                </c:pt>
                <c:pt idx="10449">
                  <c:v>10/30/2010 11:54</c:v>
                </c:pt>
                <c:pt idx="10450">
                  <c:v>10/30/2010 11:54</c:v>
                </c:pt>
                <c:pt idx="10451">
                  <c:v>10/30/2010 11:54</c:v>
                </c:pt>
                <c:pt idx="10452">
                  <c:v>10/30/2010 11:54</c:v>
                </c:pt>
                <c:pt idx="10453">
                  <c:v>10/30/2010 11:54</c:v>
                </c:pt>
                <c:pt idx="10454">
                  <c:v>10/30/2010 11:54</c:v>
                </c:pt>
                <c:pt idx="10455">
                  <c:v>10/30/2010 11:54</c:v>
                </c:pt>
                <c:pt idx="10456">
                  <c:v>10/30/2010 11:54</c:v>
                </c:pt>
                <c:pt idx="10457">
                  <c:v>10/30/2010 11:54</c:v>
                </c:pt>
                <c:pt idx="10458">
                  <c:v>10/30/2010 11:54</c:v>
                </c:pt>
                <c:pt idx="10459">
                  <c:v>10/30/2010 11:54</c:v>
                </c:pt>
                <c:pt idx="10460">
                  <c:v>10/30/2010 11:54</c:v>
                </c:pt>
                <c:pt idx="10461">
                  <c:v>10/30/2010 11:54</c:v>
                </c:pt>
                <c:pt idx="10462">
                  <c:v>10/30/2010 11:54</c:v>
                </c:pt>
                <c:pt idx="10463">
                  <c:v>10/30/2010 11:54</c:v>
                </c:pt>
                <c:pt idx="10464">
                  <c:v>10/30/2010 11:54</c:v>
                </c:pt>
                <c:pt idx="10465">
                  <c:v>10/30/2010 11:54</c:v>
                </c:pt>
                <c:pt idx="10466">
                  <c:v>10/30/2010 11:54</c:v>
                </c:pt>
                <c:pt idx="10467">
                  <c:v>10/30/2010 11:54</c:v>
                </c:pt>
                <c:pt idx="10468">
                  <c:v>10/30/2010 11:54</c:v>
                </c:pt>
                <c:pt idx="10469">
                  <c:v>10/30/2010 11:54</c:v>
                </c:pt>
                <c:pt idx="10470">
                  <c:v>10/30/2010 11:54</c:v>
                </c:pt>
                <c:pt idx="10471">
                  <c:v>10/30/2010 11:54</c:v>
                </c:pt>
                <c:pt idx="10472">
                  <c:v>10/30/2010 11:54</c:v>
                </c:pt>
                <c:pt idx="10473">
                  <c:v>10/30/2010 11:54</c:v>
                </c:pt>
                <c:pt idx="10474">
                  <c:v>10/30/2010 11:54</c:v>
                </c:pt>
                <c:pt idx="10475">
                  <c:v>10/30/2010 11:54</c:v>
                </c:pt>
                <c:pt idx="10476">
                  <c:v>10/30/2010 11:54</c:v>
                </c:pt>
                <c:pt idx="10477">
                  <c:v>10/30/2010 11:54</c:v>
                </c:pt>
                <c:pt idx="10478">
                  <c:v>10/30/2010 11:54</c:v>
                </c:pt>
                <c:pt idx="10479">
                  <c:v>10/30/2010 11:54</c:v>
                </c:pt>
                <c:pt idx="10480">
                  <c:v>10/30/2010 11:54</c:v>
                </c:pt>
                <c:pt idx="10481">
                  <c:v>10/30/2010 11:54</c:v>
                </c:pt>
                <c:pt idx="10482">
                  <c:v>10/30/2010 11:54</c:v>
                </c:pt>
                <c:pt idx="10483">
                  <c:v>10/30/2010 11:54</c:v>
                </c:pt>
                <c:pt idx="10484">
                  <c:v>10/30/2010 11:54</c:v>
                </c:pt>
                <c:pt idx="10485">
                  <c:v>10/30/2010 11:54</c:v>
                </c:pt>
                <c:pt idx="10486">
                  <c:v>10/30/2010 11:54</c:v>
                </c:pt>
                <c:pt idx="10487">
                  <c:v>10/30/2010 11:54</c:v>
                </c:pt>
                <c:pt idx="10488">
                  <c:v>10/30/2010 11:54</c:v>
                </c:pt>
                <c:pt idx="10489">
                  <c:v>10/30/2010 11:54</c:v>
                </c:pt>
                <c:pt idx="10490">
                  <c:v>10/30/2010 11:54</c:v>
                </c:pt>
                <c:pt idx="10491">
                  <c:v>10/30/2010 11:54</c:v>
                </c:pt>
                <c:pt idx="10492">
                  <c:v>10/30/2010 11:54</c:v>
                </c:pt>
                <c:pt idx="10493">
                  <c:v>10/30/2010 11:54</c:v>
                </c:pt>
                <c:pt idx="10494">
                  <c:v>10/30/2010 11:54</c:v>
                </c:pt>
                <c:pt idx="10495">
                  <c:v>10/30/2010 11:54</c:v>
                </c:pt>
                <c:pt idx="10496">
                  <c:v>10/30/2010 11:54</c:v>
                </c:pt>
                <c:pt idx="10497">
                  <c:v>10/30/2010 11:54</c:v>
                </c:pt>
                <c:pt idx="10498">
                  <c:v>10/30/2010 11:54</c:v>
                </c:pt>
                <c:pt idx="10499">
                  <c:v>10/30/2010 11:54</c:v>
                </c:pt>
                <c:pt idx="10500">
                  <c:v>10/30/2010 11:54</c:v>
                </c:pt>
                <c:pt idx="10501">
                  <c:v>10/30/2010 11:55</c:v>
                </c:pt>
                <c:pt idx="10502">
                  <c:v>10/30/2010 11:55</c:v>
                </c:pt>
                <c:pt idx="10503">
                  <c:v>10/30/2010 11:55</c:v>
                </c:pt>
                <c:pt idx="10504">
                  <c:v>10/30/2010 11:55</c:v>
                </c:pt>
                <c:pt idx="10505">
                  <c:v>10/30/2010 11:55</c:v>
                </c:pt>
                <c:pt idx="10506">
                  <c:v>10/30/2010 11:55</c:v>
                </c:pt>
                <c:pt idx="10507">
                  <c:v>10/30/2010 11:55</c:v>
                </c:pt>
                <c:pt idx="10508">
                  <c:v>10/30/2010 11:55</c:v>
                </c:pt>
                <c:pt idx="10509">
                  <c:v>10/30/2010 11:55</c:v>
                </c:pt>
                <c:pt idx="10510">
                  <c:v>10/30/2010 11:55</c:v>
                </c:pt>
                <c:pt idx="10511">
                  <c:v>10/30/2010 11:55</c:v>
                </c:pt>
                <c:pt idx="10512">
                  <c:v>10/30/2010 11:55</c:v>
                </c:pt>
                <c:pt idx="10513">
                  <c:v>10/30/2010 11:55</c:v>
                </c:pt>
                <c:pt idx="10514">
                  <c:v>10/30/2010 11:55</c:v>
                </c:pt>
                <c:pt idx="10515">
                  <c:v>10/30/2010 11:55</c:v>
                </c:pt>
                <c:pt idx="10516">
                  <c:v>10/30/2010 11:55</c:v>
                </c:pt>
                <c:pt idx="10517">
                  <c:v>10/30/2010 11:55</c:v>
                </c:pt>
                <c:pt idx="10518">
                  <c:v>10/30/2010 11:55</c:v>
                </c:pt>
                <c:pt idx="10519">
                  <c:v>10/30/2010 11:55</c:v>
                </c:pt>
                <c:pt idx="10520">
                  <c:v>10/30/2010 11:55</c:v>
                </c:pt>
                <c:pt idx="10521">
                  <c:v>10/30/2010 11:55</c:v>
                </c:pt>
                <c:pt idx="10522">
                  <c:v>10/30/2010 11:55</c:v>
                </c:pt>
                <c:pt idx="10523">
                  <c:v>10/30/2010 11:55</c:v>
                </c:pt>
                <c:pt idx="10524">
                  <c:v>10/30/2010 11:55</c:v>
                </c:pt>
                <c:pt idx="10525">
                  <c:v>10/30/2010 11:55</c:v>
                </c:pt>
                <c:pt idx="10526">
                  <c:v>10/30/2010 11:55</c:v>
                </c:pt>
                <c:pt idx="10527">
                  <c:v>10/30/2010 11:55</c:v>
                </c:pt>
                <c:pt idx="10528">
                  <c:v>10/30/2010 11:55</c:v>
                </c:pt>
                <c:pt idx="10529">
                  <c:v>10/30/2010 11:55</c:v>
                </c:pt>
                <c:pt idx="10530">
                  <c:v>10/30/2010 11:55</c:v>
                </c:pt>
                <c:pt idx="10531">
                  <c:v>10/30/2010 11:55</c:v>
                </c:pt>
                <c:pt idx="10532">
                  <c:v>10/30/2010 11:55</c:v>
                </c:pt>
                <c:pt idx="10533">
                  <c:v>10/30/2010 11:55</c:v>
                </c:pt>
                <c:pt idx="10534">
                  <c:v>10/30/2010 11:55</c:v>
                </c:pt>
                <c:pt idx="10535">
                  <c:v>10/30/2010 11:55</c:v>
                </c:pt>
                <c:pt idx="10536">
                  <c:v>10/30/2010 11:55</c:v>
                </c:pt>
                <c:pt idx="10537">
                  <c:v>10/30/2010 11:55</c:v>
                </c:pt>
                <c:pt idx="10538">
                  <c:v>10/30/2010 11:55</c:v>
                </c:pt>
                <c:pt idx="10539">
                  <c:v>10/30/2010 11:55</c:v>
                </c:pt>
                <c:pt idx="10540">
                  <c:v>10/30/2010 11:55</c:v>
                </c:pt>
                <c:pt idx="10541">
                  <c:v>10/30/2010 11:55</c:v>
                </c:pt>
                <c:pt idx="10542">
                  <c:v>10/30/2010 11:55</c:v>
                </c:pt>
                <c:pt idx="10543">
                  <c:v>10/30/2010 11:55</c:v>
                </c:pt>
                <c:pt idx="10544">
                  <c:v>10/30/2010 11:55</c:v>
                </c:pt>
                <c:pt idx="10545">
                  <c:v>10/30/2010 11:55</c:v>
                </c:pt>
                <c:pt idx="10546">
                  <c:v>10/30/2010 11:55</c:v>
                </c:pt>
                <c:pt idx="10547">
                  <c:v>10/30/2010 11:55</c:v>
                </c:pt>
                <c:pt idx="10548">
                  <c:v>10/30/2010 11:55</c:v>
                </c:pt>
                <c:pt idx="10549">
                  <c:v>10/30/2010 11:55</c:v>
                </c:pt>
                <c:pt idx="10550">
                  <c:v>10/30/2010 11:55</c:v>
                </c:pt>
                <c:pt idx="10551">
                  <c:v>10/30/2010 11:55</c:v>
                </c:pt>
                <c:pt idx="10552">
                  <c:v>10/30/2010 11:55</c:v>
                </c:pt>
                <c:pt idx="10553">
                  <c:v>10/30/2010 11:55</c:v>
                </c:pt>
                <c:pt idx="10554">
                  <c:v>10/30/2010 11:55</c:v>
                </c:pt>
                <c:pt idx="10555">
                  <c:v>10/30/2010 11:55</c:v>
                </c:pt>
                <c:pt idx="10556">
                  <c:v>10/30/2010 11:55</c:v>
                </c:pt>
                <c:pt idx="10557">
                  <c:v>10/30/2010 11:55</c:v>
                </c:pt>
                <c:pt idx="10558">
                  <c:v>10/30/2010 11:55</c:v>
                </c:pt>
                <c:pt idx="10559">
                  <c:v>10/30/2010 11:55</c:v>
                </c:pt>
                <c:pt idx="10560">
                  <c:v>10/30/2010 11:55</c:v>
                </c:pt>
                <c:pt idx="10561">
                  <c:v>10/30/2010 11:56</c:v>
                </c:pt>
                <c:pt idx="10562">
                  <c:v>10/30/2010 11:56</c:v>
                </c:pt>
                <c:pt idx="10563">
                  <c:v>10/30/2010 11:56</c:v>
                </c:pt>
                <c:pt idx="10564">
                  <c:v>10/30/2010 11:56</c:v>
                </c:pt>
                <c:pt idx="10565">
                  <c:v>10/30/2010 11:56</c:v>
                </c:pt>
                <c:pt idx="10566">
                  <c:v>10/30/2010 11:56</c:v>
                </c:pt>
                <c:pt idx="10567">
                  <c:v>10/30/2010 11:56</c:v>
                </c:pt>
                <c:pt idx="10568">
                  <c:v>10/30/2010 11:56</c:v>
                </c:pt>
                <c:pt idx="10569">
                  <c:v>10/30/2010 11:56</c:v>
                </c:pt>
                <c:pt idx="10570">
                  <c:v>10/30/2010 11:56</c:v>
                </c:pt>
                <c:pt idx="10571">
                  <c:v>10/30/2010 11:56</c:v>
                </c:pt>
                <c:pt idx="10572">
                  <c:v>10/30/2010 11:56</c:v>
                </c:pt>
                <c:pt idx="10573">
                  <c:v>10/30/2010 11:56</c:v>
                </c:pt>
                <c:pt idx="10574">
                  <c:v>10/30/2010 11:56</c:v>
                </c:pt>
                <c:pt idx="10575">
                  <c:v>10/30/2010 11:56</c:v>
                </c:pt>
                <c:pt idx="10576">
                  <c:v>10/30/2010 11:56</c:v>
                </c:pt>
                <c:pt idx="10577">
                  <c:v>10/30/2010 11:56</c:v>
                </c:pt>
                <c:pt idx="10578">
                  <c:v>10/30/2010 11:56</c:v>
                </c:pt>
                <c:pt idx="10579">
                  <c:v>10/30/2010 11:56</c:v>
                </c:pt>
                <c:pt idx="10580">
                  <c:v>10/30/2010 11:56</c:v>
                </c:pt>
                <c:pt idx="10581">
                  <c:v>10/30/2010 11:56</c:v>
                </c:pt>
                <c:pt idx="10582">
                  <c:v>10/30/2010 11:56</c:v>
                </c:pt>
                <c:pt idx="10583">
                  <c:v>10/30/2010 11:56</c:v>
                </c:pt>
                <c:pt idx="10584">
                  <c:v>10/30/2010 11:56</c:v>
                </c:pt>
                <c:pt idx="10585">
                  <c:v>10/30/2010 11:56</c:v>
                </c:pt>
                <c:pt idx="10586">
                  <c:v>10/30/2010 11:56</c:v>
                </c:pt>
                <c:pt idx="10587">
                  <c:v>10/30/2010 11:56</c:v>
                </c:pt>
                <c:pt idx="10588">
                  <c:v>10/30/2010 11:56</c:v>
                </c:pt>
                <c:pt idx="10589">
                  <c:v>10/30/2010 11:56</c:v>
                </c:pt>
                <c:pt idx="10590">
                  <c:v>10/30/2010 11:56</c:v>
                </c:pt>
                <c:pt idx="10591">
                  <c:v>10/30/2010 11:56</c:v>
                </c:pt>
                <c:pt idx="10592">
                  <c:v>10/30/2010 11:56</c:v>
                </c:pt>
                <c:pt idx="10593">
                  <c:v>10/30/2010 11:56</c:v>
                </c:pt>
                <c:pt idx="10594">
                  <c:v>10/30/2010 11:56</c:v>
                </c:pt>
                <c:pt idx="10595">
                  <c:v>10/30/2010 11:56</c:v>
                </c:pt>
                <c:pt idx="10596">
                  <c:v>10/30/2010 11:56</c:v>
                </c:pt>
                <c:pt idx="10597">
                  <c:v>10/30/2010 11:56</c:v>
                </c:pt>
                <c:pt idx="10598">
                  <c:v>10/30/2010 11:56</c:v>
                </c:pt>
                <c:pt idx="10599">
                  <c:v>10/30/2010 11:56</c:v>
                </c:pt>
                <c:pt idx="10600">
                  <c:v>10/30/2010 11:56</c:v>
                </c:pt>
                <c:pt idx="10601">
                  <c:v>10/30/2010 11:56</c:v>
                </c:pt>
                <c:pt idx="10602">
                  <c:v>10/30/2010 11:56</c:v>
                </c:pt>
                <c:pt idx="10603">
                  <c:v>10/30/2010 11:56</c:v>
                </c:pt>
                <c:pt idx="10604">
                  <c:v>10/30/2010 11:56</c:v>
                </c:pt>
                <c:pt idx="10605">
                  <c:v>10/30/2010 11:56</c:v>
                </c:pt>
                <c:pt idx="10606">
                  <c:v>10/30/2010 11:56</c:v>
                </c:pt>
                <c:pt idx="10607">
                  <c:v>10/30/2010 11:56</c:v>
                </c:pt>
                <c:pt idx="10608">
                  <c:v>10/30/2010 11:56</c:v>
                </c:pt>
                <c:pt idx="10609">
                  <c:v>10/30/2010 11:56</c:v>
                </c:pt>
                <c:pt idx="10610">
                  <c:v>10/30/2010 11:56</c:v>
                </c:pt>
                <c:pt idx="10611">
                  <c:v>10/30/2010 11:56</c:v>
                </c:pt>
                <c:pt idx="10612">
                  <c:v>10/30/2010 11:56</c:v>
                </c:pt>
                <c:pt idx="10613">
                  <c:v>10/30/2010 11:56</c:v>
                </c:pt>
                <c:pt idx="10614">
                  <c:v>10/30/2010 11:56</c:v>
                </c:pt>
                <c:pt idx="10615">
                  <c:v>10/30/2010 11:56</c:v>
                </c:pt>
                <c:pt idx="10616">
                  <c:v>10/30/2010 11:56</c:v>
                </c:pt>
                <c:pt idx="10617">
                  <c:v>10/30/2010 11:56</c:v>
                </c:pt>
                <c:pt idx="10618">
                  <c:v>10/30/2010 11:56</c:v>
                </c:pt>
                <c:pt idx="10619">
                  <c:v>10/30/2010 11:56</c:v>
                </c:pt>
                <c:pt idx="10620">
                  <c:v>10/30/2010 11:56</c:v>
                </c:pt>
                <c:pt idx="10621">
                  <c:v>10/30/2010 11:57</c:v>
                </c:pt>
                <c:pt idx="10622">
                  <c:v>10/30/2010 11:57</c:v>
                </c:pt>
                <c:pt idx="10623">
                  <c:v>10/30/2010 11:57</c:v>
                </c:pt>
                <c:pt idx="10624">
                  <c:v>10/30/2010 11:57</c:v>
                </c:pt>
                <c:pt idx="10625">
                  <c:v>10/30/2010 11:57</c:v>
                </c:pt>
                <c:pt idx="10626">
                  <c:v>10/30/2010 11:57</c:v>
                </c:pt>
                <c:pt idx="10627">
                  <c:v>10/30/2010 11:57</c:v>
                </c:pt>
                <c:pt idx="10628">
                  <c:v>10/30/2010 11:57</c:v>
                </c:pt>
                <c:pt idx="10629">
                  <c:v>10/30/2010 11:57</c:v>
                </c:pt>
                <c:pt idx="10630">
                  <c:v>10/30/2010 11:57</c:v>
                </c:pt>
                <c:pt idx="10631">
                  <c:v>10/30/2010 11:57</c:v>
                </c:pt>
                <c:pt idx="10632">
                  <c:v>10/30/2010 11:57</c:v>
                </c:pt>
                <c:pt idx="10633">
                  <c:v>10/30/2010 11:57</c:v>
                </c:pt>
                <c:pt idx="10634">
                  <c:v>10/30/2010 11:57</c:v>
                </c:pt>
                <c:pt idx="10635">
                  <c:v>10/30/2010 11:57</c:v>
                </c:pt>
                <c:pt idx="10636">
                  <c:v>10/30/2010 11:57</c:v>
                </c:pt>
                <c:pt idx="10637">
                  <c:v>10/30/2010 11:57</c:v>
                </c:pt>
                <c:pt idx="10638">
                  <c:v>10/30/2010 11:57</c:v>
                </c:pt>
                <c:pt idx="10639">
                  <c:v>10/30/2010 11:57</c:v>
                </c:pt>
                <c:pt idx="10640">
                  <c:v>10/30/2010 11:57</c:v>
                </c:pt>
                <c:pt idx="10641">
                  <c:v>10/30/2010 11:57</c:v>
                </c:pt>
                <c:pt idx="10642">
                  <c:v>10/30/2010 11:57</c:v>
                </c:pt>
                <c:pt idx="10643">
                  <c:v>10/30/2010 11:57</c:v>
                </c:pt>
                <c:pt idx="10644">
                  <c:v>10/30/2010 11:57</c:v>
                </c:pt>
                <c:pt idx="10645">
                  <c:v>10/30/2010 11:57</c:v>
                </c:pt>
                <c:pt idx="10646">
                  <c:v>10/30/2010 11:57</c:v>
                </c:pt>
                <c:pt idx="10647">
                  <c:v>10/30/2010 11:57</c:v>
                </c:pt>
                <c:pt idx="10648">
                  <c:v>10/30/2010 11:57</c:v>
                </c:pt>
                <c:pt idx="10649">
                  <c:v>10/30/2010 11:57</c:v>
                </c:pt>
                <c:pt idx="10650">
                  <c:v>10/30/2010 11:57</c:v>
                </c:pt>
                <c:pt idx="10651">
                  <c:v>10/30/2010 11:57</c:v>
                </c:pt>
                <c:pt idx="10652">
                  <c:v>10/30/2010 11:57</c:v>
                </c:pt>
                <c:pt idx="10653">
                  <c:v>10/30/2010 11:57</c:v>
                </c:pt>
                <c:pt idx="10654">
                  <c:v>10/30/2010 11:57</c:v>
                </c:pt>
                <c:pt idx="10655">
                  <c:v>10/30/2010 11:57</c:v>
                </c:pt>
                <c:pt idx="10656">
                  <c:v>10/30/2010 11:57</c:v>
                </c:pt>
                <c:pt idx="10657">
                  <c:v>10/30/2010 11:57</c:v>
                </c:pt>
                <c:pt idx="10658">
                  <c:v>10/30/2010 11:57</c:v>
                </c:pt>
                <c:pt idx="10659">
                  <c:v>10/30/2010 11:57</c:v>
                </c:pt>
                <c:pt idx="10660">
                  <c:v>10/30/2010 11:57</c:v>
                </c:pt>
                <c:pt idx="10661">
                  <c:v>10/30/2010 11:57</c:v>
                </c:pt>
                <c:pt idx="10662">
                  <c:v>10/30/2010 11:57</c:v>
                </c:pt>
                <c:pt idx="10663">
                  <c:v>10/30/2010 11:57</c:v>
                </c:pt>
                <c:pt idx="10664">
                  <c:v>10/30/2010 11:57</c:v>
                </c:pt>
                <c:pt idx="10665">
                  <c:v>10/30/2010 11:57</c:v>
                </c:pt>
                <c:pt idx="10666">
                  <c:v>10/30/2010 11:57</c:v>
                </c:pt>
                <c:pt idx="10667">
                  <c:v>10/30/2010 11:57</c:v>
                </c:pt>
                <c:pt idx="10668">
                  <c:v>10/30/2010 11:57</c:v>
                </c:pt>
                <c:pt idx="10669">
                  <c:v>10/30/2010 11:57</c:v>
                </c:pt>
                <c:pt idx="10670">
                  <c:v>10/30/2010 11:57</c:v>
                </c:pt>
                <c:pt idx="10671">
                  <c:v>10/30/2010 11:57</c:v>
                </c:pt>
                <c:pt idx="10672">
                  <c:v>10/30/2010 11:57</c:v>
                </c:pt>
                <c:pt idx="10673">
                  <c:v>10/30/2010 11:57</c:v>
                </c:pt>
                <c:pt idx="10674">
                  <c:v>10/30/2010 11:57</c:v>
                </c:pt>
                <c:pt idx="10675">
                  <c:v>10/30/2010 11:57</c:v>
                </c:pt>
                <c:pt idx="10676">
                  <c:v>10/30/2010 11:57</c:v>
                </c:pt>
                <c:pt idx="10677">
                  <c:v>10/30/2010 11:57</c:v>
                </c:pt>
                <c:pt idx="10678">
                  <c:v>10/30/2010 11:57</c:v>
                </c:pt>
                <c:pt idx="10679">
                  <c:v>10/30/2010 11:57</c:v>
                </c:pt>
                <c:pt idx="10680">
                  <c:v>10/30/2010 11:57</c:v>
                </c:pt>
                <c:pt idx="10681">
                  <c:v>10/30/2010 11:58</c:v>
                </c:pt>
                <c:pt idx="10682">
                  <c:v>10/30/2010 11:58</c:v>
                </c:pt>
                <c:pt idx="10683">
                  <c:v>10/30/2010 11:58</c:v>
                </c:pt>
                <c:pt idx="10684">
                  <c:v>10/30/2010 11:58</c:v>
                </c:pt>
                <c:pt idx="10685">
                  <c:v>10/30/2010 11:58</c:v>
                </c:pt>
                <c:pt idx="10686">
                  <c:v>10/30/2010 11:58</c:v>
                </c:pt>
                <c:pt idx="10687">
                  <c:v>10/30/2010 11:58</c:v>
                </c:pt>
                <c:pt idx="10688">
                  <c:v>10/30/2010 11:58</c:v>
                </c:pt>
                <c:pt idx="10689">
                  <c:v>10/30/2010 11:58</c:v>
                </c:pt>
                <c:pt idx="10690">
                  <c:v>10/30/2010 11:58</c:v>
                </c:pt>
                <c:pt idx="10691">
                  <c:v>10/30/2010 11:58</c:v>
                </c:pt>
                <c:pt idx="10692">
                  <c:v>10/30/2010 11:58</c:v>
                </c:pt>
                <c:pt idx="10693">
                  <c:v>10/30/2010 11:58</c:v>
                </c:pt>
                <c:pt idx="10694">
                  <c:v>10/30/2010 11:58</c:v>
                </c:pt>
                <c:pt idx="10695">
                  <c:v>10/30/2010 11:58</c:v>
                </c:pt>
                <c:pt idx="10696">
                  <c:v>10/30/2010 11:58</c:v>
                </c:pt>
                <c:pt idx="10697">
                  <c:v>10/30/2010 11:58</c:v>
                </c:pt>
                <c:pt idx="10698">
                  <c:v>10/30/2010 11:58</c:v>
                </c:pt>
                <c:pt idx="10699">
                  <c:v>10/30/2010 11:58</c:v>
                </c:pt>
                <c:pt idx="10700">
                  <c:v>10/30/2010 11:58</c:v>
                </c:pt>
                <c:pt idx="10701">
                  <c:v>10/30/2010 11:58</c:v>
                </c:pt>
                <c:pt idx="10702">
                  <c:v>10/30/2010 11:58</c:v>
                </c:pt>
                <c:pt idx="10703">
                  <c:v>10/30/2010 11:58</c:v>
                </c:pt>
                <c:pt idx="10704">
                  <c:v>10/30/2010 11:58</c:v>
                </c:pt>
                <c:pt idx="10705">
                  <c:v>10/30/2010 11:58</c:v>
                </c:pt>
                <c:pt idx="10706">
                  <c:v>10/30/2010 11:58</c:v>
                </c:pt>
                <c:pt idx="10707">
                  <c:v>10/30/2010 11:58</c:v>
                </c:pt>
                <c:pt idx="10708">
                  <c:v>10/30/2010 11:58</c:v>
                </c:pt>
                <c:pt idx="10709">
                  <c:v>10/30/2010 11:58</c:v>
                </c:pt>
                <c:pt idx="10710">
                  <c:v>10/30/2010 11:58</c:v>
                </c:pt>
                <c:pt idx="10711">
                  <c:v>10/30/2010 11:58</c:v>
                </c:pt>
                <c:pt idx="10712">
                  <c:v>10/30/2010 11:58</c:v>
                </c:pt>
                <c:pt idx="10713">
                  <c:v>10/30/2010 11:58</c:v>
                </c:pt>
                <c:pt idx="10714">
                  <c:v>10/30/2010 11:58</c:v>
                </c:pt>
                <c:pt idx="10715">
                  <c:v>10/30/2010 11:58</c:v>
                </c:pt>
                <c:pt idx="10716">
                  <c:v>10/30/2010 11:58</c:v>
                </c:pt>
                <c:pt idx="10717">
                  <c:v>10/30/2010 11:58</c:v>
                </c:pt>
                <c:pt idx="10718">
                  <c:v>10/30/2010 11:58</c:v>
                </c:pt>
                <c:pt idx="10719">
                  <c:v>10/30/2010 11:58</c:v>
                </c:pt>
                <c:pt idx="10720">
                  <c:v>10/30/2010 11:58</c:v>
                </c:pt>
                <c:pt idx="10721">
                  <c:v>10/30/2010 11:58</c:v>
                </c:pt>
                <c:pt idx="10722">
                  <c:v>10/30/2010 11:58</c:v>
                </c:pt>
                <c:pt idx="10723">
                  <c:v>10/30/2010 11:58</c:v>
                </c:pt>
                <c:pt idx="10724">
                  <c:v>10/30/2010 11:58</c:v>
                </c:pt>
                <c:pt idx="10725">
                  <c:v>10/30/2010 11:58</c:v>
                </c:pt>
                <c:pt idx="10726">
                  <c:v>10/30/2010 11:58</c:v>
                </c:pt>
                <c:pt idx="10727">
                  <c:v>10/30/2010 11:58</c:v>
                </c:pt>
                <c:pt idx="10728">
                  <c:v>10/30/2010 11:58</c:v>
                </c:pt>
                <c:pt idx="10729">
                  <c:v>10/30/2010 11:58</c:v>
                </c:pt>
                <c:pt idx="10730">
                  <c:v>10/30/2010 11:58</c:v>
                </c:pt>
                <c:pt idx="10731">
                  <c:v>10/30/2010 11:58</c:v>
                </c:pt>
                <c:pt idx="10732">
                  <c:v>10/30/2010 11:58</c:v>
                </c:pt>
                <c:pt idx="10733">
                  <c:v>10/30/2010 11:58</c:v>
                </c:pt>
                <c:pt idx="10734">
                  <c:v>10/30/2010 11:58</c:v>
                </c:pt>
                <c:pt idx="10735">
                  <c:v>10/30/2010 11:58</c:v>
                </c:pt>
                <c:pt idx="10736">
                  <c:v>10/30/2010 11:58</c:v>
                </c:pt>
                <c:pt idx="10737">
                  <c:v>10/30/2010 11:58</c:v>
                </c:pt>
                <c:pt idx="10738">
                  <c:v>10/30/2010 11:58</c:v>
                </c:pt>
                <c:pt idx="10739">
                  <c:v>10/30/2010 11:58</c:v>
                </c:pt>
                <c:pt idx="10740">
                  <c:v>10/30/2010 11:58</c:v>
                </c:pt>
                <c:pt idx="10741">
                  <c:v>10/30/2010 11:59</c:v>
                </c:pt>
                <c:pt idx="10742">
                  <c:v>10/30/2010 11:59</c:v>
                </c:pt>
                <c:pt idx="10743">
                  <c:v>10/30/2010 11:59</c:v>
                </c:pt>
                <c:pt idx="10744">
                  <c:v>10/30/2010 11:59</c:v>
                </c:pt>
                <c:pt idx="10745">
                  <c:v>10/30/2010 11:59</c:v>
                </c:pt>
                <c:pt idx="10746">
                  <c:v>10/30/2010 11:59</c:v>
                </c:pt>
                <c:pt idx="10747">
                  <c:v>10/30/2010 11:59</c:v>
                </c:pt>
                <c:pt idx="10748">
                  <c:v>10/30/2010 11:59</c:v>
                </c:pt>
                <c:pt idx="10749">
                  <c:v>10/30/2010 11:59</c:v>
                </c:pt>
                <c:pt idx="10750">
                  <c:v>10/30/2010 11:59</c:v>
                </c:pt>
                <c:pt idx="10751">
                  <c:v>10/30/2010 11:59</c:v>
                </c:pt>
                <c:pt idx="10752">
                  <c:v>10/30/2010 11:59</c:v>
                </c:pt>
                <c:pt idx="10753">
                  <c:v>10/30/2010 11:59</c:v>
                </c:pt>
                <c:pt idx="10754">
                  <c:v>10/30/2010 11:59</c:v>
                </c:pt>
                <c:pt idx="10755">
                  <c:v>10/30/2010 11:59</c:v>
                </c:pt>
                <c:pt idx="10756">
                  <c:v>10/30/2010 11:59</c:v>
                </c:pt>
                <c:pt idx="10757">
                  <c:v>10/30/2010 11:59</c:v>
                </c:pt>
                <c:pt idx="10758">
                  <c:v>10/30/2010 11:59</c:v>
                </c:pt>
                <c:pt idx="10759">
                  <c:v>10/30/2010 11:59</c:v>
                </c:pt>
                <c:pt idx="10760">
                  <c:v>10/30/2010 11:59</c:v>
                </c:pt>
                <c:pt idx="10761">
                  <c:v>10/30/2010 11:59</c:v>
                </c:pt>
                <c:pt idx="10762">
                  <c:v>10/30/2010 11:59</c:v>
                </c:pt>
                <c:pt idx="10763">
                  <c:v>10/30/2010 11:59</c:v>
                </c:pt>
                <c:pt idx="10764">
                  <c:v>10/30/2010 11:59</c:v>
                </c:pt>
                <c:pt idx="10765">
                  <c:v>10/30/2010 11:59</c:v>
                </c:pt>
                <c:pt idx="10766">
                  <c:v>10/30/2010 11:59</c:v>
                </c:pt>
                <c:pt idx="10767">
                  <c:v>10/30/2010 11:59</c:v>
                </c:pt>
                <c:pt idx="10768">
                  <c:v>10/30/2010 11:59</c:v>
                </c:pt>
                <c:pt idx="10769">
                  <c:v>10/30/2010 11:59</c:v>
                </c:pt>
                <c:pt idx="10770">
                  <c:v>10/30/2010 11:59</c:v>
                </c:pt>
                <c:pt idx="10771">
                  <c:v>10/30/2010 11:59</c:v>
                </c:pt>
                <c:pt idx="10772">
                  <c:v>10/30/2010 11:59</c:v>
                </c:pt>
                <c:pt idx="10773">
                  <c:v>10/30/2010 11:59</c:v>
                </c:pt>
                <c:pt idx="10774">
                  <c:v>10/30/2010 11:59</c:v>
                </c:pt>
                <c:pt idx="10775">
                  <c:v>10/30/2010 11:59</c:v>
                </c:pt>
                <c:pt idx="10776">
                  <c:v>10/30/2010 11:59</c:v>
                </c:pt>
                <c:pt idx="10777">
                  <c:v>10/30/2010 11:59</c:v>
                </c:pt>
                <c:pt idx="10778">
                  <c:v>10/30/2010 11:59</c:v>
                </c:pt>
                <c:pt idx="10779">
                  <c:v>10/30/2010 11:59</c:v>
                </c:pt>
                <c:pt idx="10780">
                  <c:v>10/30/2010 11:59</c:v>
                </c:pt>
                <c:pt idx="10781">
                  <c:v>10/30/2010 11:59</c:v>
                </c:pt>
                <c:pt idx="10782">
                  <c:v>10/30/2010 11:59</c:v>
                </c:pt>
                <c:pt idx="10783">
                  <c:v>10/30/2010 11:59</c:v>
                </c:pt>
                <c:pt idx="10784">
                  <c:v>10/30/2010 11:59</c:v>
                </c:pt>
                <c:pt idx="10785">
                  <c:v>10/30/2010 11:59</c:v>
                </c:pt>
                <c:pt idx="10786">
                  <c:v>10/30/2010 11:59</c:v>
                </c:pt>
                <c:pt idx="10787">
                  <c:v>10/30/2010 11:59</c:v>
                </c:pt>
                <c:pt idx="10788">
                  <c:v>10/30/2010 11:59</c:v>
                </c:pt>
                <c:pt idx="10789">
                  <c:v>10/30/2010 11:59</c:v>
                </c:pt>
                <c:pt idx="10790">
                  <c:v>10/30/2010 11:59</c:v>
                </c:pt>
                <c:pt idx="10791">
                  <c:v>10/30/2010 11:59</c:v>
                </c:pt>
                <c:pt idx="10792">
                  <c:v>10/30/2010 11:59</c:v>
                </c:pt>
                <c:pt idx="10793">
                  <c:v>10/30/2010 11:59</c:v>
                </c:pt>
                <c:pt idx="10794">
                  <c:v>10/30/2010 11:59</c:v>
                </c:pt>
                <c:pt idx="10795">
                  <c:v>10/30/2010 11:59</c:v>
                </c:pt>
                <c:pt idx="10796">
                  <c:v>10/30/2010 11:59</c:v>
                </c:pt>
                <c:pt idx="10797">
                  <c:v>10/30/2010 11:59</c:v>
                </c:pt>
                <c:pt idx="10798">
                  <c:v>10/30/2010 11:59</c:v>
                </c:pt>
                <c:pt idx="10799">
                  <c:v>10/30/2010 11:59</c:v>
                </c:pt>
                <c:pt idx="10800">
                  <c:v>10/30/2010 11:59</c:v>
                </c:pt>
                <c:pt idx="10801">
                  <c:v>10/30/2010 12:00</c:v>
                </c:pt>
                <c:pt idx="10802">
                  <c:v>10/30/2010 12:00</c:v>
                </c:pt>
                <c:pt idx="10803">
                  <c:v>10/30/2010 12:00</c:v>
                </c:pt>
                <c:pt idx="10804">
                  <c:v>10/30/2010 12:00</c:v>
                </c:pt>
                <c:pt idx="10805">
                  <c:v>10/30/2010 12:00</c:v>
                </c:pt>
                <c:pt idx="10806">
                  <c:v>10/30/2010 12:00</c:v>
                </c:pt>
                <c:pt idx="10807">
                  <c:v>10/30/2010 12:00</c:v>
                </c:pt>
                <c:pt idx="10808">
                  <c:v>10/30/2010 12:00</c:v>
                </c:pt>
                <c:pt idx="10809">
                  <c:v>10/30/2010 12:00</c:v>
                </c:pt>
                <c:pt idx="10810">
                  <c:v>10/30/2010 12:00</c:v>
                </c:pt>
                <c:pt idx="10811">
                  <c:v>10/30/2010 12:00</c:v>
                </c:pt>
                <c:pt idx="10812">
                  <c:v>10/30/2010 12:00</c:v>
                </c:pt>
                <c:pt idx="10813">
                  <c:v>10/30/2010 12:00</c:v>
                </c:pt>
                <c:pt idx="10814">
                  <c:v>10/30/2010 12:00</c:v>
                </c:pt>
                <c:pt idx="10815">
                  <c:v>10/30/2010 12:00</c:v>
                </c:pt>
                <c:pt idx="10816">
                  <c:v>10/30/2010 12:00</c:v>
                </c:pt>
                <c:pt idx="10817">
                  <c:v>10/30/2010 12:00</c:v>
                </c:pt>
                <c:pt idx="10818">
                  <c:v>10/30/2010 12:00</c:v>
                </c:pt>
                <c:pt idx="10819">
                  <c:v>10/30/2010 12:00</c:v>
                </c:pt>
                <c:pt idx="10820">
                  <c:v>10/30/2010 12:00</c:v>
                </c:pt>
                <c:pt idx="10821">
                  <c:v>10/30/2010 12:00</c:v>
                </c:pt>
                <c:pt idx="10822">
                  <c:v>10/30/2010 12:00</c:v>
                </c:pt>
                <c:pt idx="10823">
                  <c:v>10/30/2010 12:00</c:v>
                </c:pt>
                <c:pt idx="10824">
                  <c:v>10/30/2010 12:00</c:v>
                </c:pt>
                <c:pt idx="10825">
                  <c:v>10/30/2010 12:00</c:v>
                </c:pt>
                <c:pt idx="10826">
                  <c:v>10/30/2010 12:00</c:v>
                </c:pt>
                <c:pt idx="10827">
                  <c:v>10/30/2010 12:00</c:v>
                </c:pt>
                <c:pt idx="10828">
                  <c:v>10/30/2010 12:00</c:v>
                </c:pt>
                <c:pt idx="10829">
                  <c:v>10/30/2010 12:00</c:v>
                </c:pt>
                <c:pt idx="10830">
                  <c:v>10/30/2010 12:00</c:v>
                </c:pt>
                <c:pt idx="10831">
                  <c:v>10/30/2010 12:00</c:v>
                </c:pt>
                <c:pt idx="10832">
                  <c:v>10/30/2010 12:00</c:v>
                </c:pt>
                <c:pt idx="10833">
                  <c:v>10/30/2010 12:00</c:v>
                </c:pt>
                <c:pt idx="10834">
                  <c:v>10/30/2010 12:00</c:v>
                </c:pt>
                <c:pt idx="10835">
                  <c:v>10/30/2010 12:00</c:v>
                </c:pt>
                <c:pt idx="10836">
                  <c:v>10/30/2010 12:00</c:v>
                </c:pt>
                <c:pt idx="10837">
                  <c:v>10/30/2010 12:00</c:v>
                </c:pt>
                <c:pt idx="10838">
                  <c:v>10/30/2010 12:00</c:v>
                </c:pt>
                <c:pt idx="10839">
                  <c:v>10/30/2010 12:00</c:v>
                </c:pt>
                <c:pt idx="10840">
                  <c:v>10/30/2010 12:00</c:v>
                </c:pt>
                <c:pt idx="10841">
                  <c:v>10/30/2010 12:00</c:v>
                </c:pt>
                <c:pt idx="10842">
                  <c:v>10/30/2010 12:00</c:v>
                </c:pt>
                <c:pt idx="10843">
                  <c:v>10/30/2010 12:00</c:v>
                </c:pt>
                <c:pt idx="10844">
                  <c:v>10/30/2010 12:00</c:v>
                </c:pt>
                <c:pt idx="10845">
                  <c:v>10/30/2010 12:00</c:v>
                </c:pt>
                <c:pt idx="10846">
                  <c:v>10/30/2010 12:00</c:v>
                </c:pt>
                <c:pt idx="10847">
                  <c:v>10/30/2010 12:00</c:v>
                </c:pt>
                <c:pt idx="10848">
                  <c:v>10/30/2010 12:00</c:v>
                </c:pt>
                <c:pt idx="10849">
                  <c:v>10/30/2010 12:00</c:v>
                </c:pt>
                <c:pt idx="10850">
                  <c:v>10/30/2010 12:00</c:v>
                </c:pt>
                <c:pt idx="10851">
                  <c:v>10/30/2010 12:00</c:v>
                </c:pt>
                <c:pt idx="10852">
                  <c:v>10/30/2010 12:00</c:v>
                </c:pt>
                <c:pt idx="10853">
                  <c:v>10/30/2010 12:00</c:v>
                </c:pt>
                <c:pt idx="10854">
                  <c:v>10/30/2010 12:00</c:v>
                </c:pt>
                <c:pt idx="10855">
                  <c:v>10/30/2010 12:00</c:v>
                </c:pt>
                <c:pt idx="10856">
                  <c:v>10/30/2010 12:00</c:v>
                </c:pt>
                <c:pt idx="10857">
                  <c:v>10/30/2010 12:00</c:v>
                </c:pt>
                <c:pt idx="10858">
                  <c:v>10/30/2010 12:00</c:v>
                </c:pt>
                <c:pt idx="10859">
                  <c:v>10/30/2010 12:00</c:v>
                </c:pt>
                <c:pt idx="10860">
                  <c:v>10/30/2010 12:00</c:v>
                </c:pt>
                <c:pt idx="10861">
                  <c:v>10/30/2010 12:01</c:v>
                </c:pt>
                <c:pt idx="10862">
                  <c:v>10/30/2010 12:01</c:v>
                </c:pt>
                <c:pt idx="10863">
                  <c:v>10/30/2010 12:01</c:v>
                </c:pt>
                <c:pt idx="10864">
                  <c:v>10/30/2010 12:01</c:v>
                </c:pt>
                <c:pt idx="10865">
                  <c:v>10/30/2010 12:01</c:v>
                </c:pt>
                <c:pt idx="10866">
                  <c:v>10/30/2010 12:01</c:v>
                </c:pt>
                <c:pt idx="10867">
                  <c:v>10/30/2010 12:01</c:v>
                </c:pt>
                <c:pt idx="10868">
                  <c:v>10/30/2010 12:01</c:v>
                </c:pt>
                <c:pt idx="10869">
                  <c:v>10/30/2010 12:01</c:v>
                </c:pt>
                <c:pt idx="10870">
                  <c:v>10/30/2010 12:01</c:v>
                </c:pt>
                <c:pt idx="10871">
                  <c:v>10/30/2010 12:01</c:v>
                </c:pt>
                <c:pt idx="10872">
                  <c:v>10/30/2010 12:01</c:v>
                </c:pt>
                <c:pt idx="10873">
                  <c:v>10/30/2010 12:01</c:v>
                </c:pt>
                <c:pt idx="10874">
                  <c:v>10/30/2010 12:01</c:v>
                </c:pt>
                <c:pt idx="10875">
                  <c:v>10/30/2010 12:01</c:v>
                </c:pt>
                <c:pt idx="10876">
                  <c:v>10/30/2010 12:01</c:v>
                </c:pt>
                <c:pt idx="10877">
                  <c:v>10/30/2010 12:01</c:v>
                </c:pt>
                <c:pt idx="10878">
                  <c:v>10/30/2010 12:01</c:v>
                </c:pt>
                <c:pt idx="10879">
                  <c:v>10/30/2010 12:01</c:v>
                </c:pt>
                <c:pt idx="10880">
                  <c:v>10/30/2010 12:01</c:v>
                </c:pt>
                <c:pt idx="10881">
                  <c:v>10/30/2010 12:01</c:v>
                </c:pt>
                <c:pt idx="10882">
                  <c:v>10/30/2010 12:01</c:v>
                </c:pt>
                <c:pt idx="10883">
                  <c:v>10/30/2010 12:01</c:v>
                </c:pt>
                <c:pt idx="10884">
                  <c:v>10/30/2010 12:01</c:v>
                </c:pt>
                <c:pt idx="10885">
                  <c:v>10/30/2010 12:01</c:v>
                </c:pt>
                <c:pt idx="10886">
                  <c:v>10/30/2010 12:01</c:v>
                </c:pt>
                <c:pt idx="10887">
                  <c:v>10/30/2010 12:01</c:v>
                </c:pt>
                <c:pt idx="10888">
                  <c:v>10/30/2010 12:01</c:v>
                </c:pt>
                <c:pt idx="10889">
                  <c:v>10/30/2010 12:01</c:v>
                </c:pt>
                <c:pt idx="10890">
                  <c:v>10/30/2010 12:01</c:v>
                </c:pt>
                <c:pt idx="10891">
                  <c:v>10/30/2010 12:01</c:v>
                </c:pt>
                <c:pt idx="10892">
                  <c:v>10/30/2010 12:01</c:v>
                </c:pt>
                <c:pt idx="10893">
                  <c:v>10/30/2010 12:01</c:v>
                </c:pt>
                <c:pt idx="10894">
                  <c:v>10/30/2010 12:01</c:v>
                </c:pt>
                <c:pt idx="10895">
                  <c:v>10/30/2010 12:01</c:v>
                </c:pt>
                <c:pt idx="10896">
                  <c:v>10/30/2010 12:01</c:v>
                </c:pt>
                <c:pt idx="10897">
                  <c:v>10/30/2010 12:01</c:v>
                </c:pt>
                <c:pt idx="10898">
                  <c:v>10/30/2010 12:01</c:v>
                </c:pt>
                <c:pt idx="10899">
                  <c:v>10/30/2010 12:01</c:v>
                </c:pt>
                <c:pt idx="10900">
                  <c:v>10/30/2010 12:01</c:v>
                </c:pt>
                <c:pt idx="10901">
                  <c:v>10/30/2010 12:01</c:v>
                </c:pt>
                <c:pt idx="10902">
                  <c:v>10/30/2010 12:01</c:v>
                </c:pt>
                <c:pt idx="10903">
                  <c:v>10/30/2010 12:01</c:v>
                </c:pt>
                <c:pt idx="10904">
                  <c:v>10/30/2010 12:01</c:v>
                </c:pt>
                <c:pt idx="10905">
                  <c:v>10/30/2010 12:01</c:v>
                </c:pt>
                <c:pt idx="10906">
                  <c:v>10/30/2010 12:01</c:v>
                </c:pt>
                <c:pt idx="10907">
                  <c:v>10/30/2010 12:01</c:v>
                </c:pt>
                <c:pt idx="10908">
                  <c:v>10/30/2010 12:01</c:v>
                </c:pt>
                <c:pt idx="10909">
                  <c:v>10/30/2010 12:01</c:v>
                </c:pt>
                <c:pt idx="10910">
                  <c:v>10/30/2010 12:01</c:v>
                </c:pt>
                <c:pt idx="10911">
                  <c:v>10/30/2010 12:01</c:v>
                </c:pt>
                <c:pt idx="10912">
                  <c:v>10/30/2010 12:01</c:v>
                </c:pt>
                <c:pt idx="10913">
                  <c:v>10/30/2010 12:01</c:v>
                </c:pt>
                <c:pt idx="10914">
                  <c:v>10/30/2010 12:01</c:v>
                </c:pt>
                <c:pt idx="10915">
                  <c:v>10/30/2010 12:01</c:v>
                </c:pt>
                <c:pt idx="10916">
                  <c:v>10/30/2010 12:01</c:v>
                </c:pt>
                <c:pt idx="10917">
                  <c:v>10/30/2010 12:01</c:v>
                </c:pt>
                <c:pt idx="10918">
                  <c:v>10/30/2010 12:01</c:v>
                </c:pt>
                <c:pt idx="10919">
                  <c:v>10/30/2010 12:01</c:v>
                </c:pt>
                <c:pt idx="10920">
                  <c:v>10/30/2010 12:01</c:v>
                </c:pt>
                <c:pt idx="10921">
                  <c:v>10/30/2010 12:02</c:v>
                </c:pt>
                <c:pt idx="10922">
                  <c:v>10/30/2010 12:02</c:v>
                </c:pt>
                <c:pt idx="10923">
                  <c:v>10/30/2010 12:02</c:v>
                </c:pt>
                <c:pt idx="10924">
                  <c:v>10/30/2010 12:02</c:v>
                </c:pt>
                <c:pt idx="10925">
                  <c:v>10/30/2010 12:02</c:v>
                </c:pt>
                <c:pt idx="10926">
                  <c:v>10/30/2010 12:02</c:v>
                </c:pt>
                <c:pt idx="10927">
                  <c:v>10/30/2010 12:02</c:v>
                </c:pt>
                <c:pt idx="10928">
                  <c:v>10/30/2010 12:02</c:v>
                </c:pt>
                <c:pt idx="10929">
                  <c:v>10/30/2010 12:02</c:v>
                </c:pt>
                <c:pt idx="10930">
                  <c:v>10/30/2010 12:02</c:v>
                </c:pt>
                <c:pt idx="10931">
                  <c:v>10/30/2010 12:02</c:v>
                </c:pt>
                <c:pt idx="10932">
                  <c:v>10/30/2010 12:02</c:v>
                </c:pt>
                <c:pt idx="10933">
                  <c:v>10/30/2010 12:02</c:v>
                </c:pt>
                <c:pt idx="10934">
                  <c:v>10/30/2010 12:02</c:v>
                </c:pt>
                <c:pt idx="10935">
                  <c:v>10/30/2010 12:02</c:v>
                </c:pt>
                <c:pt idx="10936">
                  <c:v>10/30/2010 12:02</c:v>
                </c:pt>
                <c:pt idx="10937">
                  <c:v>10/30/2010 12:02</c:v>
                </c:pt>
                <c:pt idx="10938">
                  <c:v>10/30/2010 12:02</c:v>
                </c:pt>
                <c:pt idx="10939">
                  <c:v>10/30/2010 12:02</c:v>
                </c:pt>
                <c:pt idx="10940">
                  <c:v>10/30/2010 12:02</c:v>
                </c:pt>
                <c:pt idx="10941">
                  <c:v>10/30/2010 12:02</c:v>
                </c:pt>
                <c:pt idx="10942">
                  <c:v>10/30/2010 12:02</c:v>
                </c:pt>
                <c:pt idx="10943">
                  <c:v>10/30/2010 12:02</c:v>
                </c:pt>
                <c:pt idx="10944">
                  <c:v>10/30/2010 12:02</c:v>
                </c:pt>
                <c:pt idx="10945">
                  <c:v>10/30/2010 12:02</c:v>
                </c:pt>
                <c:pt idx="10946">
                  <c:v>10/30/2010 12:02</c:v>
                </c:pt>
                <c:pt idx="10947">
                  <c:v>10/30/2010 12:02</c:v>
                </c:pt>
                <c:pt idx="10948">
                  <c:v>10/30/2010 12:02</c:v>
                </c:pt>
                <c:pt idx="10949">
                  <c:v>10/30/2010 12:02</c:v>
                </c:pt>
                <c:pt idx="10950">
                  <c:v>10/30/2010 12:02</c:v>
                </c:pt>
                <c:pt idx="10951">
                  <c:v>10/30/2010 12:02</c:v>
                </c:pt>
                <c:pt idx="10952">
                  <c:v>10/30/2010 12:02</c:v>
                </c:pt>
                <c:pt idx="10953">
                  <c:v>10/30/2010 12:02</c:v>
                </c:pt>
                <c:pt idx="10954">
                  <c:v>10/30/2010 12:02</c:v>
                </c:pt>
                <c:pt idx="10955">
                  <c:v>10/30/2010 12:02</c:v>
                </c:pt>
                <c:pt idx="10956">
                  <c:v>10/30/2010 12:02</c:v>
                </c:pt>
                <c:pt idx="10957">
                  <c:v>10/30/2010 12:02</c:v>
                </c:pt>
                <c:pt idx="10958">
                  <c:v>10/30/2010 12:02</c:v>
                </c:pt>
                <c:pt idx="10959">
                  <c:v>10/30/2010 12:02</c:v>
                </c:pt>
                <c:pt idx="10960">
                  <c:v>10/30/2010 12:02</c:v>
                </c:pt>
                <c:pt idx="10961">
                  <c:v>10/30/2010 12:02</c:v>
                </c:pt>
                <c:pt idx="10962">
                  <c:v>10/30/2010 12:02</c:v>
                </c:pt>
                <c:pt idx="10963">
                  <c:v>10/30/2010 12:02</c:v>
                </c:pt>
                <c:pt idx="10964">
                  <c:v>10/30/2010 12:02</c:v>
                </c:pt>
                <c:pt idx="10965">
                  <c:v>10/30/2010 12:02</c:v>
                </c:pt>
                <c:pt idx="10966">
                  <c:v>10/30/2010 12:02</c:v>
                </c:pt>
                <c:pt idx="10967">
                  <c:v>10/30/2010 12:02</c:v>
                </c:pt>
                <c:pt idx="10968">
                  <c:v>10/30/2010 12:02</c:v>
                </c:pt>
                <c:pt idx="10969">
                  <c:v>10/30/2010 12:02</c:v>
                </c:pt>
                <c:pt idx="10970">
                  <c:v>10/30/2010 12:02</c:v>
                </c:pt>
                <c:pt idx="10971">
                  <c:v>10/30/2010 12:02</c:v>
                </c:pt>
                <c:pt idx="10972">
                  <c:v>10/30/2010 12:02</c:v>
                </c:pt>
                <c:pt idx="10973">
                  <c:v>10/30/2010 12:02</c:v>
                </c:pt>
                <c:pt idx="10974">
                  <c:v>10/30/2010 12:02</c:v>
                </c:pt>
                <c:pt idx="10975">
                  <c:v>10/30/2010 12:02</c:v>
                </c:pt>
                <c:pt idx="10976">
                  <c:v>10/30/2010 12:02</c:v>
                </c:pt>
                <c:pt idx="10977">
                  <c:v>10/30/2010 12:02</c:v>
                </c:pt>
                <c:pt idx="10978">
                  <c:v>10/30/2010 12:02</c:v>
                </c:pt>
                <c:pt idx="10979">
                  <c:v>10/30/2010 12:02</c:v>
                </c:pt>
                <c:pt idx="10980">
                  <c:v>10/30/2010 12:02</c:v>
                </c:pt>
                <c:pt idx="10981">
                  <c:v>10/30/2010 12:03</c:v>
                </c:pt>
                <c:pt idx="10982">
                  <c:v>10/30/2010 12:03</c:v>
                </c:pt>
                <c:pt idx="10983">
                  <c:v>10/30/2010 12:03</c:v>
                </c:pt>
                <c:pt idx="10984">
                  <c:v>10/30/2010 12:03</c:v>
                </c:pt>
                <c:pt idx="10985">
                  <c:v>10/30/2010 12:03</c:v>
                </c:pt>
                <c:pt idx="10986">
                  <c:v>10/30/2010 12:03</c:v>
                </c:pt>
                <c:pt idx="10987">
                  <c:v>10/30/2010 12:03</c:v>
                </c:pt>
                <c:pt idx="10988">
                  <c:v>10/30/2010 12:03</c:v>
                </c:pt>
                <c:pt idx="10989">
                  <c:v>10/30/2010 12:03</c:v>
                </c:pt>
                <c:pt idx="10990">
                  <c:v>10/30/2010 12:03</c:v>
                </c:pt>
                <c:pt idx="10991">
                  <c:v>10/30/2010 12:03</c:v>
                </c:pt>
                <c:pt idx="10992">
                  <c:v>10/30/2010 12:03</c:v>
                </c:pt>
                <c:pt idx="10993">
                  <c:v>10/30/2010 12:03</c:v>
                </c:pt>
                <c:pt idx="10994">
                  <c:v>10/30/2010 12:03</c:v>
                </c:pt>
                <c:pt idx="10995">
                  <c:v>10/30/2010 12:03</c:v>
                </c:pt>
                <c:pt idx="10996">
                  <c:v>10/30/2010 12:03</c:v>
                </c:pt>
                <c:pt idx="10997">
                  <c:v>10/30/2010 12:03</c:v>
                </c:pt>
                <c:pt idx="10998">
                  <c:v>10/30/2010 12:03</c:v>
                </c:pt>
                <c:pt idx="10999">
                  <c:v>10/30/2010 12:03</c:v>
                </c:pt>
                <c:pt idx="11000">
                  <c:v>10/30/2010 12:03</c:v>
                </c:pt>
                <c:pt idx="11001">
                  <c:v>10/30/2010 12:03</c:v>
                </c:pt>
                <c:pt idx="11002">
                  <c:v>10/30/2010 12:03</c:v>
                </c:pt>
                <c:pt idx="11003">
                  <c:v>10/30/2010 12:03</c:v>
                </c:pt>
                <c:pt idx="11004">
                  <c:v>10/30/2010 12:03</c:v>
                </c:pt>
                <c:pt idx="11005">
                  <c:v>10/30/2010 12:03</c:v>
                </c:pt>
                <c:pt idx="11006">
                  <c:v>10/30/2010 12:03</c:v>
                </c:pt>
                <c:pt idx="11007">
                  <c:v>10/30/2010 12:03</c:v>
                </c:pt>
                <c:pt idx="11008">
                  <c:v>10/30/2010 12:03</c:v>
                </c:pt>
                <c:pt idx="11009">
                  <c:v>10/30/2010 12:03</c:v>
                </c:pt>
                <c:pt idx="11010">
                  <c:v>10/30/2010 12:03</c:v>
                </c:pt>
                <c:pt idx="11011">
                  <c:v>10/30/2010 12:03</c:v>
                </c:pt>
                <c:pt idx="11012">
                  <c:v>10/30/2010 12:03</c:v>
                </c:pt>
                <c:pt idx="11013">
                  <c:v>10/30/2010 12:03</c:v>
                </c:pt>
                <c:pt idx="11014">
                  <c:v>10/30/2010 12:03</c:v>
                </c:pt>
                <c:pt idx="11015">
                  <c:v>10/30/2010 12:03</c:v>
                </c:pt>
                <c:pt idx="11016">
                  <c:v>10/30/2010 12:03</c:v>
                </c:pt>
                <c:pt idx="11017">
                  <c:v>10/30/2010 12:03</c:v>
                </c:pt>
                <c:pt idx="11018">
                  <c:v>10/30/2010 12:03</c:v>
                </c:pt>
                <c:pt idx="11019">
                  <c:v>10/30/2010 12:03</c:v>
                </c:pt>
                <c:pt idx="11020">
                  <c:v>10/30/2010 12:03</c:v>
                </c:pt>
                <c:pt idx="11021">
                  <c:v>10/30/2010 12:03</c:v>
                </c:pt>
                <c:pt idx="11022">
                  <c:v>10/30/2010 12:03</c:v>
                </c:pt>
                <c:pt idx="11023">
                  <c:v>10/30/2010 12:03</c:v>
                </c:pt>
                <c:pt idx="11024">
                  <c:v>10/30/2010 12:03</c:v>
                </c:pt>
                <c:pt idx="11025">
                  <c:v>10/30/2010 12:03</c:v>
                </c:pt>
                <c:pt idx="11026">
                  <c:v>10/30/2010 12:03</c:v>
                </c:pt>
                <c:pt idx="11027">
                  <c:v>10/30/2010 12:03</c:v>
                </c:pt>
                <c:pt idx="11028">
                  <c:v>10/30/2010 12:03</c:v>
                </c:pt>
                <c:pt idx="11029">
                  <c:v>10/30/2010 12:03</c:v>
                </c:pt>
                <c:pt idx="11030">
                  <c:v>10/30/2010 12:03</c:v>
                </c:pt>
                <c:pt idx="11031">
                  <c:v>10/30/2010 12:03</c:v>
                </c:pt>
                <c:pt idx="11032">
                  <c:v>10/30/2010 12:03</c:v>
                </c:pt>
                <c:pt idx="11033">
                  <c:v>10/30/2010 12:03</c:v>
                </c:pt>
                <c:pt idx="11034">
                  <c:v>10/30/2010 12:03</c:v>
                </c:pt>
                <c:pt idx="11035">
                  <c:v>10/30/2010 12:03</c:v>
                </c:pt>
                <c:pt idx="11036">
                  <c:v>10/30/2010 12:03</c:v>
                </c:pt>
                <c:pt idx="11037">
                  <c:v>10/30/2010 12:03</c:v>
                </c:pt>
                <c:pt idx="11038">
                  <c:v>10/30/2010 12:03</c:v>
                </c:pt>
                <c:pt idx="11039">
                  <c:v>10/30/2010 12:03</c:v>
                </c:pt>
                <c:pt idx="11040">
                  <c:v>10/30/2010 12:03</c:v>
                </c:pt>
                <c:pt idx="11041">
                  <c:v>10/30/2010 12:04</c:v>
                </c:pt>
                <c:pt idx="11042">
                  <c:v>10/30/2010 12:04</c:v>
                </c:pt>
                <c:pt idx="11043">
                  <c:v>10/30/2010 12:04</c:v>
                </c:pt>
                <c:pt idx="11044">
                  <c:v>10/30/2010 12:04</c:v>
                </c:pt>
                <c:pt idx="11045">
                  <c:v>10/30/2010 12:04</c:v>
                </c:pt>
                <c:pt idx="11046">
                  <c:v>10/30/2010 12:04</c:v>
                </c:pt>
                <c:pt idx="11047">
                  <c:v>10/30/2010 12:04</c:v>
                </c:pt>
                <c:pt idx="11048">
                  <c:v>10/30/2010 12:04</c:v>
                </c:pt>
                <c:pt idx="11049">
                  <c:v>10/30/2010 12:04</c:v>
                </c:pt>
                <c:pt idx="11050">
                  <c:v>10/30/2010 12:04</c:v>
                </c:pt>
                <c:pt idx="11051">
                  <c:v>10/30/2010 12:04</c:v>
                </c:pt>
                <c:pt idx="11052">
                  <c:v>10/30/2010 12:04</c:v>
                </c:pt>
                <c:pt idx="11053">
                  <c:v>10/30/2010 12:04</c:v>
                </c:pt>
                <c:pt idx="11054">
                  <c:v>10/30/2010 12:04</c:v>
                </c:pt>
                <c:pt idx="11055">
                  <c:v>10/30/2010 12:04</c:v>
                </c:pt>
                <c:pt idx="11056">
                  <c:v>10/30/2010 12:04</c:v>
                </c:pt>
                <c:pt idx="11057">
                  <c:v>10/30/2010 12:04</c:v>
                </c:pt>
                <c:pt idx="11058">
                  <c:v>10/30/2010 12:04</c:v>
                </c:pt>
                <c:pt idx="11059">
                  <c:v>10/30/2010 12:04</c:v>
                </c:pt>
                <c:pt idx="11060">
                  <c:v>10/30/2010 12:04</c:v>
                </c:pt>
                <c:pt idx="11061">
                  <c:v>10/30/2010 12:04</c:v>
                </c:pt>
                <c:pt idx="11062">
                  <c:v>10/30/2010 12:04</c:v>
                </c:pt>
                <c:pt idx="11063">
                  <c:v>10/30/2010 12:04</c:v>
                </c:pt>
                <c:pt idx="11064">
                  <c:v>10/30/2010 12:04</c:v>
                </c:pt>
                <c:pt idx="11065">
                  <c:v>10/30/2010 12:04</c:v>
                </c:pt>
                <c:pt idx="11066">
                  <c:v>10/30/2010 12:04</c:v>
                </c:pt>
                <c:pt idx="11067">
                  <c:v>10/30/2010 12:04</c:v>
                </c:pt>
                <c:pt idx="11068">
                  <c:v>10/30/2010 12:04</c:v>
                </c:pt>
                <c:pt idx="11069">
                  <c:v>10/30/2010 12:04</c:v>
                </c:pt>
                <c:pt idx="11070">
                  <c:v>10/30/2010 12:04</c:v>
                </c:pt>
                <c:pt idx="11071">
                  <c:v>10/30/2010 12:04</c:v>
                </c:pt>
                <c:pt idx="11072">
                  <c:v>10/30/2010 12:04</c:v>
                </c:pt>
                <c:pt idx="11073">
                  <c:v>10/30/2010 12:04</c:v>
                </c:pt>
                <c:pt idx="11074">
                  <c:v>10/30/2010 12:04</c:v>
                </c:pt>
                <c:pt idx="11075">
                  <c:v>10/30/2010 12:04</c:v>
                </c:pt>
                <c:pt idx="11076">
                  <c:v>10/30/2010 12:04</c:v>
                </c:pt>
                <c:pt idx="11077">
                  <c:v>10/30/2010 12:04</c:v>
                </c:pt>
                <c:pt idx="11078">
                  <c:v>10/30/2010 12:04</c:v>
                </c:pt>
                <c:pt idx="11079">
                  <c:v>10/30/2010 12:04</c:v>
                </c:pt>
                <c:pt idx="11080">
                  <c:v>10/30/2010 12:04</c:v>
                </c:pt>
                <c:pt idx="11081">
                  <c:v>10/30/2010 12:04</c:v>
                </c:pt>
                <c:pt idx="11082">
                  <c:v>10/30/2010 12:04</c:v>
                </c:pt>
                <c:pt idx="11083">
                  <c:v>10/30/2010 12:04</c:v>
                </c:pt>
                <c:pt idx="11084">
                  <c:v>10/30/2010 12:04</c:v>
                </c:pt>
                <c:pt idx="11085">
                  <c:v>10/30/2010 12:04</c:v>
                </c:pt>
                <c:pt idx="11086">
                  <c:v>10/30/2010 12:04</c:v>
                </c:pt>
                <c:pt idx="11087">
                  <c:v>10/30/2010 12:04</c:v>
                </c:pt>
                <c:pt idx="11088">
                  <c:v>10/30/2010 12:04</c:v>
                </c:pt>
                <c:pt idx="11089">
                  <c:v>10/30/2010 12:04</c:v>
                </c:pt>
                <c:pt idx="11090">
                  <c:v>10/30/2010 12:04</c:v>
                </c:pt>
                <c:pt idx="11091">
                  <c:v>10/30/2010 12:04</c:v>
                </c:pt>
                <c:pt idx="11092">
                  <c:v>10/30/2010 12:04</c:v>
                </c:pt>
                <c:pt idx="11093">
                  <c:v>10/30/2010 12:04</c:v>
                </c:pt>
                <c:pt idx="11094">
                  <c:v>10/30/2010 12:04</c:v>
                </c:pt>
                <c:pt idx="11095">
                  <c:v>10/30/2010 12:04</c:v>
                </c:pt>
                <c:pt idx="11096">
                  <c:v>10/30/2010 12:04</c:v>
                </c:pt>
                <c:pt idx="11097">
                  <c:v>10/30/2010 12:04</c:v>
                </c:pt>
                <c:pt idx="11098">
                  <c:v>10/30/2010 12:04</c:v>
                </c:pt>
                <c:pt idx="11099">
                  <c:v>10/30/2010 12:04</c:v>
                </c:pt>
                <c:pt idx="11100">
                  <c:v>10/30/2010 12:04</c:v>
                </c:pt>
                <c:pt idx="11101">
                  <c:v>10/30/2010 12:05</c:v>
                </c:pt>
                <c:pt idx="11102">
                  <c:v>10/30/2010 12:05</c:v>
                </c:pt>
                <c:pt idx="11103">
                  <c:v>10/30/2010 12:05</c:v>
                </c:pt>
                <c:pt idx="11104">
                  <c:v>10/30/2010 12:05</c:v>
                </c:pt>
                <c:pt idx="11105">
                  <c:v>10/30/2010 12:05</c:v>
                </c:pt>
                <c:pt idx="11106">
                  <c:v>10/30/2010 12:05</c:v>
                </c:pt>
                <c:pt idx="11107">
                  <c:v>10/30/2010 12:05</c:v>
                </c:pt>
                <c:pt idx="11108">
                  <c:v>10/30/2010 12:05</c:v>
                </c:pt>
                <c:pt idx="11109">
                  <c:v>10/30/2010 12:05</c:v>
                </c:pt>
                <c:pt idx="11110">
                  <c:v>10/30/2010 12:05</c:v>
                </c:pt>
                <c:pt idx="11111">
                  <c:v>10/30/2010 12:05</c:v>
                </c:pt>
                <c:pt idx="11112">
                  <c:v>10/30/2010 12:05</c:v>
                </c:pt>
                <c:pt idx="11113">
                  <c:v>10/30/2010 12:05</c:v>
                </c:pt>
                <c:pt idx="11114">
                  <c:v>10/30/2010 12:05</c:v>
                </c:pt>
                <c:pt idx="11115">
                  <c:v>10/30/2010 12:05</c:v>
                </c:pt>
                <c:pt idx="11116">
                  <c:v>10/30/2010 12:05</c:v>
                </c:pt>
                <c:pt idx="11117">
                  <c:v>10/30/2010 12:05</c:v>
                </c:pt>
                <c:pt idx="11118">
                  <c:v>10/30/2010 12:05</c:v>
                </c:pt>
                <c:pt idx="11119">
                  <c:v>10/30/2010 12:05</c:v>
                </c:pt>
                <c:pt idx="11120">
                  <c:v>10/30/2010 12:05</c:v>
                </c:pt>
                <c:pt idx="11121">
                  <c:v>10/30/2010 12:05</c:v>
                </c:pt>
                <c:pt idx="11122">
                  <c:v>10/30/2010 12:05</c:v>
                </c:pt>
                <c:pt idx="11123">
                  <c:v>10/30/2010 12:05</c:v>
                </c:pt>
                <c:pt idx="11124">
                  <c:v>10/30/2010 12:05</c:v>
                </c:pt>
                <c:pt idx="11125">
                  <c:v>10/30/2010 12:05</c:v>
                </c:pt>
                <c:pt idx="11126">
                  <c:v>10/30/2010 12:05</c:v>
                </c:pt>
                <c:pt idx="11127">
                  <c:v>10/30/2010 12:05</c:v>
                </c:pt>
                <c:pt idx="11128">
                  <c:v>10/30/2010 12:05</c:v>
                </c:pt>
                <c:pt idx="11129">
                  <c:v>10/30/2010 12:05</c:v>
                </c:pt>
                <c:pt idx="11130">
                  <c:v>10/30/2010 12:05</c:v>
                </c:pt>
                <c:pt idx="11131">
                  <c:v>10/30/2010 12:05</c:v>
                </c:pt>
                <c:pt idx="11132">
                  <c:v>10/30/2010 12:05</c:v>
                </c:pt>
                <c:pt idx="11133">
                  <c:v>10/30/2010 12:05</c:v>
                </c:pt>
                <c:pt idx="11134">
                  <c:v>10/30/2010 12:05</c:v>
                </c:pt>
                <c:pt idx="11135">
                  <c:v>10/30/2010 12:05</c:v>
                </c:pt>
                <c:pt idx="11136">
                  <c:v>10/30/2010 12:05</c:v>
                </c:pt>
                <c:pt idx="11137">
                  <c:v>10/30/2010 12:05</c:v>
                </c:pt>
                <c:pt idx="11138">
                  <c:v>10/30/2010 12:05</c:v>
                </c:pt>
                <c:pt idx="11139">
                  <c:v>10/30/2010 12:05</c:v>
                </c:pt>
                <c:pt idx="11140">
                  <c:v>10/30/2010 12:05</c:v>
                </c:pt>
                <c:pt idx="11141">
                  <c:v>10/30/2010 12:05</c:v>
                </c:pt>
                <c:pt idx="11142">
                  <c:v>10/30/2010 12:05</c:v>
                </c:pt>
                <c:pt idx="11143">
                  <c:v>10/30/2010 12:05</c:v>
                </c:pt>
                <c:pt idx="11144">
                  <c:v>10/30/2010 12:05</c:v>
                </c:pt>
                <c:pt idx="11145">
                  <c:v>10/30/2010 12:05</c:v>
                </c:pt>
                <c:pt idx="11146">
                  <c:v>10/30/2010 12:05</c:v>
                </c:pt>
                <c:pt idx="11147">
                  <c:v>10/30/2010 12:05</c:v>
                </c:pt>
                <c:pt idx="11148">
                  <c:v>10/30/2010 12:05</c:v>
                </c:pt>
                <c:pt idx="11149">
                  <c:v>10/30/2010 12:05</c:v>
                </c:pt>
                <c:pt idx="11150">
                  <c:v>10/30/2010 12:05</c:v>
                </c:pt>
                <c:pt idx="11151">
                  <c:v>10/30/2010 12:05</c:v>
                </c:pt>
                <c:pt idx="11152">
                  <c:v>10/30/2010 12:05</c:v>
                </c:pt>
                <c:pt idx="11153">
                  <c:v>10/30/2010 12:05</c:v>
                </c:pt>
                <c:pt idx="11154">
                  <c:v>10/30/2010 12:05</c:v>
                </c:pt>
                <c:pt idx="11155">
                  <c:v>10/30/2010 12:05</c:v>
                </c:pt>
                <c:pt idx="11156">
                  <c:v>10/30/2010 12:05</c:v>
                </c:pt>
                <c:pt idx="11157">
                  <c:v>10/30/2010 12:05</c:v>
                </c:pt>
                <c:pt idx="11158">
                  <c:v>10/30/2010 12:05</c:v>
                </c:pt>
                <c:pt idx="11159">
                  <c:v>10/30/2010 12:05</c:v>
                </c:pt>
                <c:pt idx="11160">
                  <c:v>10/30/2010 12:05</c:v>
                </c:pt>
                <c:pt idx="11161">
                  <c:v>10/30/2010 12:06</c:v>
                </c:pt>
                <c:pt idx="11162">
                  <c:v>10/30/2010 12:06</c:v>
                </c:pt>
                <c:pt idx="11163">
                  <c:v>10/30/2010 12:06</c:v>
                </c:pt>
                <c:pt idx="11164">
                  <c:v>10/30/2010 12:06</c:v>
                </c:pt>
                <c:pt idx="11165">
                  <c:v>10/30/2010 12:06</c:v>
                </c:pt>
                <c:pt idx="11166">
                  <c:v>10/30/2010 12:06</c:v>
                </c:pt>
                <c:pt idx="11167">
                  <c:v>10/30/2010 12:06</c:v>
                </c:pt>
                <c:pt idx="11168">
                  <c:v>10/30/2010 12:06</c:v>
                </c:pt>
                <c:pt idx="11169">
                  <c:v>10/30/2010 12:06</c:v>
                </c:pt>
                <c:pt idx="11170">
                  <c:v>10/30/2010 12:06</c:v>
                </c:pt>
                <c:pt idx="11171">
                  <c:v>10/30/2010 12:06</c:v>
                </c:pt>
                <c:pt idx="11172">
                  <c:v>10/30/2010 12:06</c:v>
                </c:pt>
                <c:pt idx="11173">
                  <c:v>10/30/2010 12:06</c:v>
                </c:pt>
                <c:pt idx="11174">
                  <c:v>10/30/2010 12:06</c:v>
                </c:pt>
                <c:pt idx="11175">
                  <c:v>10/30/2010 12:06</c:v>
                </c:pt>
                <c:pt idx="11176">
                  <c:v>10/30/2010 12:06</c:v>
                </c:pt>
                <c:pt idx="11177">
                  <c:v>10/30/2010 12:06</c:v>
                </c:pt>
                <c:pt idx="11178">
                  <c:v>10/30/2010 12:06</c:v>
                </c:pt>
                <c:pt idx="11179">
                  <c:v>10/30/2010 12:06</c:v>
                </c:pt>
                <c:pt idx="11180">
                  <c:v>10/30/2010 12:06</c:v>
                </c:pt>
                <c:pt idx="11181">
                  <c:v>10/30/2010 12:06</c:v>
                </c:pt>
                <c:pt idx="11182">
                  <c:v>10/30/2010 12:06</c:v>
                </c:pt>
                <c:pt idx="11183">
                  <c:v>10/30/2010 12:06</c:v>
                </c:pt>
                <c:pt idx="11184">
                  <c:v>10/30/2010 12:06</c:v>
                </c:pt>
                <c:pt idx="11185">
                  <c:v>10/30/2010 12:06</c:v>
                </c:pt>
                <c:pt idx="11186">
                  <c:v>10/30/2010 12:06</c:v>
                </c:pt>
                <c:pt idx="11187">
                  <c:v>10/30/2010 12:06</c:v>
                </c:pt>
                <c:pt idx="11188">
                  <c:v>10/30/2010 12:06</c:v>
                </c:pt>
                <c:pt idx="11189">
                  <c:v>10/30/2010 12:06</c:v>
                </c:pt>
                <c:pt idx="11190">
                  <c:v>10/30/2010 12:06</c:v>
                </c:pt>
                <c:pt idx="11191">
                  <c:v>10/30/2010 12:06</c:v>
                </c:pt>
                <c:pt idx="11192">
                  <c:v>10/30/2010 12:06</c:v>
                </c:pt>
                <c:pt idx="11193">
                  <c:v>10/30/2010 12:06</c:v>
                </c:pt>
                <c:pt idx="11194">
                  <c:v>10/30/2010 12:06</c:v>
                </c:pt>
                <c:pt idx="11195">
                  <c:v>10/30/2010 12:06</c:v>
                </c:pt>
                <c:pt idx="11196">
                  <c:v>10/30/2010 12:06</c:v>
                </c:pt>
                <c:pt idx="11197">
                  <c:v>10/30/2010 12:06</c:v>
                </c:pt>
                <c:pt idx="11198">
                  <c:v>10/30/2010 12:06</c:v>
                </c:pt>
                <c:pt idx="11199">
                  <c:v>10/30/2010 12:06</c:v>
                </c:pt>
                <c:pt idx="11200">
                  <c:v>10/30/2010 12:06</c:v>
                </c:pt>
                <c:pt idx="11201">
                  <c:v>10/30/2010 12:06</c:v>
                </c:pt>
                <c:pt idx="11202">
                  <c:v>10/30/2010 12:06</c:v>
                </c:pt>
                <c:pt idx="11203">
                  <c:v>10/30/2010 12:06</c:v>
                </c:pt>
                <c:pt idx="11204">
                  <c:v>10/30/2010 12:06</c:v>
                </c:pt>
                <c:pt idx="11205">
                  <c:v>10/30/2010 12:06</c:v>
                </c:pt>
                <c:pt idx="11206">
                  <c:v>10/30/2010 12:06</c:v>
                </c:pt>
                <c:pt idx="11207">
                  <c:v>10/30/2010 12:06</c:v>
                </c:pt>
                <c:pt idx="11208">
                  <c:v>10/30/2010 12:06</c:v>
                </c:pt>
                <c:pt idx="11209">
                  <c:v>10/30/2010 12:06</c:v>
                </c:pt>
                <c:pt idx="11210">
                  <c:v>10/30/2010 12:06</c:v>
                </c:pt>
                <c:pt idx="11211">
                  <c:v>10/30/2010 12:06</c:v>
                </c:pt>
                <c:pt idx="11212">
                  <c:v>10/30/2010 12:06</c:v>
                </c:pt>
                <c:pt idx="11213">
                  <c:v>10/30/2010 12:06</c:v>
                </c:pt>
                <c:pt idx="11214">
                  <c:v>10/30/2010 12:06</c:v>
                </c:pt>
                <c:pt idx="11215">
                  <c:v>10/30/2010 12:06</c:v>
                </c:pt>
                <c:pt idx="11216">
                  <c:v>10/30/2010 12:06</c:v>
                </c:pt>
                <c:pt idx="11217">
                  <c:v>10/30/2010 12:06</c:v>
                </c:pt>
                <c:pt idx="11218">
                  <c:v>10/30/2010 12:06</c:v>
                </c:pt>
                <c:pt idx="11219">
                  <c:v>10/30/2010 12:06</c:v>
                </c:pt>
                <c:pt idx="11220">
                  <c:v>10/30/2010 12:06</c:v>
                </c:pt>
                <c:pt idx="11221">
                  <c:v>10/30/2010 12:07</c:v>
                </c:pt>
                <c:pt idx="11222">
                  <c:v>10/30/2010 12:07</c:v>
                </c:pt>
                <c:pt idx="11223">
                  <c:v>10/30/2010 12:07</c:v>
                </c:pt>
                <c:pt idx="11224">
                  <c:v>10/30/2010 12:07</c:v>
                </c:pt>
                <c:pt idx="11225">
                  <c:v>10/30/2010 12:07</c:v>
                </c:pt>
                <c:pt idx="11226">
                  <c:v>10/30/2010 12:07</c:v>
                </c:pt>
                <c:pt idx="11227">
                  <c:v>10/30/2010 12:07</c:v>
                </c:pt>
                <c:pt idx="11228">
                  <c:v>10/30/2010 12:07</c:v>
                </c:pt>
                <c:pt idx="11229">
                  <c:v>10/30/2010 12:07</c:v>
                </c:pt>
                <c:pt idx="11230">
                  <c:v>10/30/2010 12:07</c:v>
                </c:pt>
                <c:pt idx="11231">
                  <c:v>10/30/2010 12:07</c:v>
                </c:pt>
                <c:pt idx="11232">
                  <c:v>10/30/2010 12:07</c:v>
                </c:pt>
                <c:pt idx="11233">
                  <c:v>10/30/2010 12:07</c:v>
                </c:pt>
                <c:pt idx="11234">
                  <c:v>10/30/2010 12:07</c:v>
                </c:pt>
                <c:pt idx="11235">
                  <c:v>10/30/2010 12:07</c:v>
                </c:pt>
                <c:pt idx="11236">
                  <c:v>10/30/2010 12:07</c:v>
                </c:pt>
                <c:pt idx="11237">
                  <c:v>10/30/2010 12:07</c:v>
                </c:pt>
                <c:pt idx="11238">
                  <c:v>10/30/2010 12:07</c:v>
                </c:pt>
                <c:pt idx="11239">
                  <c:v>10/30/2010 12:07</c:v>
                </c:pt>
                <c:pt idx="11240">
                  <c:v>10/30/2010 12:07</c:v>
                </c:pt>
                <c:pt idx="11241">
                  <c:v>10/30/2010 12:07</c:v>
                </c:pt>
                <c:pt idx="11242">
                  <c:v>10/30/2010 12:07</c:v>
                </c:pt>
                <c:pt idx="11243">
                  <c:v>10/30/2010 12:07</c:v>
                </c:pt>
                <c:pt idx="11244">
                  <c:v>10/30/2010 12:07</c:v>
                </c:pt>
                <c:pt idx="11245">
                  <c:v>10/30/2010 12:07</c:v>
                </c:pt>
                <c:pt idx="11246">
                  <c:v>10/30/2010 12:07</c:v>
                </c:pt>
                <c:pt idx="11247">
                  <c:v>10/30/2010 12:07</c:v>
                </c:pt>
                <c:pt idx="11248">
                  <c:v>10/30/2010 12:07</c:v>
                </c:pt>
                <c:pt idx="11249">
                  <c:v>10/30/2010 12:07</c:v>
                </c:pt>
                <c:pt idx="11250">
                  <c:v>10/30/2010 12:07</c:v>
                </c:pt>
                <c:pt idx="11251">
                  <c:v>10/30/2010 12:07</c:v>
                </c:pt>
                <c:pt idx="11252">
                  <c:v>10/30/2010 12:07</c:v>
                </c:pt>
                <c:pt idx="11253">
                  <c:v>10/30/2010 12:07</c:v>
                </c:pt>
                <c:pt idx="11254">
                  <c:v>10/30/2010 12:07</c:v>
                </c:pt>
                <c:pt idx="11255">
                  <c:v>10/30/2010 12:07</c:v>
                </c:pt>
                <c:pt idx="11256">
                  <c:v>10/30/2010 12:07</c:v>
                </c:pt>
                <c:pt idx="11257">
                  <c:v>10/30/2010 12:07</c:v>
                </c:pt>
                <c:pt idx="11258">
                  <c:v>10/30/2010 12:07</c:v>
                </c:pt>
                <c:pt idx="11259">
                  <c:v>10/30/2010 12:07</c:v>
                </c:pt>
                <c:pt idx="11260">
                  <c:v>10/30/2010 12:07</c:v>
                </c:pt>
                <c:pt idx="11261">
                  <c:v>10/30/2010 12:07</c:v>
                </c:pt>
                <c:pt idx="11262">
                  <c:v>10/30/2010 12:07</c:v>
                </c:pt>
                <c:pt idx="11263">
                  <c:v>10/30/2010 12:07</c:v>
                </c:pt>
                <c:pt idx="11264">
                  <c:v>10/30/2010 12:07</c:v>
                </c:pt>
                <c:pt idx="11265">
                  <c:v>10/30/2010 12:07</c:v>
                </c:pt>
                <c:pt idx="11266">
                  <c:v>10/30/2010 12:07</c:v>
                </c:pt>
                <c:pt idx="11267">
                  <c:v>10/30/2010 12:07</c:v>
                </c:pt>
                <c:pt idx="11268">
                  <c:v>10/30/2010 12:07</c:v>
                </c:pt>
                <c:pt idx="11269">
                  <c:v>10/30/2010 12:07</c:v>
                </c:pt>
                <c:pt idx="11270">
                  <c:v>10/30/2010 12:07</c:v>
                </c:pt>
                <c:pt idx="11271">
                  <c:v>10/30/2010 12:07</c:v>
                </c:pt>
                <c:pt idx="11272">
                  <c:v>10/30/2010 12:07</c:v>
                </c:pt>
                <c:pt idx="11273">
                  <c:v>10/30/2010 12:07</c:v>
                </c:pt>
                <c:pt idx="11274">
                  <c:v>10/30/2010 12:07</c:v>
                </c:pt>
                <c:pt idx="11275">
                  <c:v>10/30/2010 12:07</c:v>
                </c:pt>
                <c:pt idx="11276">
                  <c:v>10/30/2010 12:07</c:v>
                </c:pt>
                <c:pt idx="11277">
                  <c:v>10/30/2010 12:07</c:v>
                </c:pt>
                <c:pt idx="11278">
                  <c:v>10/30/2010 12:07</c:v>
                </c:pt>
                <c:pt idx="11279">
                  <c:v>10/30/2010 12:07</c:v>
                </c:pt>
                <c:pt idx="11280">
                  <c:v>10/30/2010 12:07</c:v>
                </c:pt>
                <c:pt idx="11281">
                  <c:v>10/30/2010 12:08</c:v>
                </c:pt>
                <c:pt idx="11282">
                  <c:v>10/30/2010 12:08</c:v>
                </c:pt>
                <c:pt idx="11283">
                  <c:v>10/30/2010 12:08</c:v>
                </c:pt>
                <c:pt idx="11284">
                  <c:v>10/30/2010 12:08</c:v>
                </c:pt>
                <c:pt idx="11285">
                  <c:v>10/30/2010 12:08</c:v>
                </c:pt>
                <c:pt idx="11286">
                  <c:v>10/30/2010 12:08</c:v>
                </c:pt>
                <c:pt idx="11287">
                  <c:v>10/30/2010 12:08</c:v>
                </c:pt>
                <c:pt idx="11288">
                  <c:v>10/30/2010 12:08</c:v>
                </c:pt>
                <c:pt idx="11289">
                  <c:v>10/30/2010 12:08</c:v>
                </c:pt>
                <c:pt idx="11290">
                  <c:v>10/30/2010 12:08</c:v>
                </c:pt>
                <c:pt idx="11291">
                  <c:v>10/30/2010 12:08</c:v>
                </c:pt>
                <c:pt idx="11292">
                  <c:v>10/30/2010 12:08</c:v>
                </c:pt>
                <c:pt idx="11293">
                  <c:v>10/30/2010 12:08</c:v>
                </c:pt>
                <c:pt idx="11294">
                  <c:v>10/30/2010 12:08</c:v>
                </c:pt>
                <c:pt idx="11295">
                  <c:v>10/30/2010 12:08</c:v>
                </c:pt>
                <c:pt idx="11296">
                  <c:v>10/30/2010 12:08</c:v>
                </c:pt>
                <c:pt idx="11297">
                  <c:v>10/30/2010 12:08</c:v>
                </c:pt>
                <c:pt idx="11298">
                  <c:v>10/30/2010 12:08</c:v>
                </c:pt>
                <c:pt idx="11299">
                  <c:v>10/30/2010 12:08</c:v>
                </c:pt>
                <c:pt idx="11300">
                  <c:v>10/30/2010 12:08</c:v>
                </c:pt>
                <c:pt idx="11301">
                  <c:v>10/30/2010 12:08</c:v>
                </c:pt>
                <c:pt idx="11302">
                  <c:v>10/30/2010 12:08</c:v>
                </c:pt>
                <c:pt idx="11303">
                  <c:v>10/30/2010 12:08</c:v>
                </c:pt>
                <c:pt idx="11304">
                  <c:v>10/30/2010 12:08</c:v>
                </c:pt>
                <c:pt idx="11305">
                  <c:v>10/30/2010 12:08</c:v>
                </c:pt>
                <c:pt idx="11306">
                  <c:v>10/30/2010 12:08</c:v>
                </c:pt>
                <c:pt idx="11307">
                  <c:v>10/30/2010 12:08</c:v>
                </c:pt>
                <c:pt idx="11308">
                  <c:v>10/30/2010 12:08</c:v>
                </c:pt>
                <c:pt idx="11309">
                  <c:v>10/30/2010 12:08</c:v>
                </c:pt>
                <c:pt idx="11310">
                  <c:v>10/30/2010 12:08</c:v>
                </c:pt>
                <c:pt idx="11311">
                  <c:v>10/30/2010 12:08</c:v>
                </c:pt>
                <c:pt idx="11312">
                  <c:v>10/30/2010 12:08</c:v>
                </c:pt>
                <c:pt idx="11313">
                  <c:v>10/30/2010 12:08</c:v>
                </c:pt>
                <c:pt idx="11314">
                  <c:v>10/30/2010 12:08</c:v>
                </c:pt>
                <c:pt idx="11315">
                  <c:v>10/30/2010 12:08</c:v>
                </c:pt>
                <c:pt idx="11316">
                  <c:v>10/30/2010 12:08</c:v>
                </c:pt>
                <c:pt idx="11317">
                  <c:v>10/30/2010 12:08</c:v>
                </c:pt>
                <c:pt idx="11318">
                  <c:v>10/30/2010 12:08</c:v>
                </c:pt>
                <c:pt idx="11319">
                  <c:v>10/30/2010 12:08</c:v>
                </c:pt>
                <c:pt idx="11320">
                  <c:v>10/30/2010 12:08</c:v>
                </c:pt>
                <c:pt idx="11321">
                  <c:v>10/30/2010 12:08</c:v>
                </c:pt>
                <c:pt idx="11322">
                  <c:v>10/30/2010 12:08</c:v>
                </c:pt>
                <c:pt idx="11323">
                  <c:v>10/30/2010 12:08</c:v>
                </c:pt>
                <c:pt idx="11324">
                  <c:v>10/30/2010 12:08</c:v>
                </c:pt>
                <c:pt idx="11325">
                  <c:v>10/30/2010 12:08</c:v>
                </c:pt>
                <c:pt idx="11326">
                  <c:v>10/30/2010 12:08</c:v>
                </c:pt>
                <c:pt idx="11327">
                  <c:v>10/30/2010 12:08</c:v>
                </c:pt>
                <c:pt idx="11328">
                  <c:v>10/30/2010 12:08</c:v>
                </c:pt>
                <c:pt idx="11329">
                  <c:v>10/30/2010 12:08</c:v>
                </c:pt>
                <c:pt idx="11330">
                  <c:v>10/30/2010 12:08</c:v>
                </c:pt>
                <c:pt idx="11331">
                  <c:v>10/30/2010 12:08</c:v>
                </c:pt>
                <c:pt idx="11332">
                  <c:v>10/30/2010 12:08</c:v>
                </c:pt>
                <c:pt idx="11333">
                  <c:v>10/30/2010 12:08</c:v>
                </c:pt>
                <c:pt idx="11334">
                  <c:v>10/30/2010 12:08</c:v>
                </c:pt>
                <c:pt idx="11335">
                  <c:v>10/30/2010 12:08</c:v>
                </c:pt>
                <c:pt idx="11336">
                  <c:v>10/30/2010 12:08</c:v>
                </c:pt>
                <c:pt idx="11337">
                  <c:v>10/30/2010 12:08</c:v>
                </c:pt>
                <c:pt idx="11338">
                  <c:v>10/30/2010 12:08</c:v>
                </c:pt>
                <c:pt idx="11339">
                  <c:v>10/30/2010 12:08</c:v>
                </c:pt>
                <c:pt idx="11340">
                  <c:v>10/30/2010 12:08</c:v>
                </c:pt>
                <c:pt idx="11341">
                  <c:v>10/30/2010 12:09</c:v>
                </c:pt>
                <c:pt idx="11342">
                  <c:v>10/30/2010 12:09</c:v>
                </c:pt>
                <c:pt idx="11343">
                  <c:v>10/30/2010 12:09</c:v>
                </c:pt>
                <c:pt idx="11344">
                  <c:v>10/30/2010 12:09</c:v>
                </c:pt>
                <c:pt idx="11345">
                  <c:v>10/30/2010 12:09</c:v>
                </c:pt>
                <c:pt idx="11346">
                  <c:v>10/30/2010 12:09</c:v>
                </c:pt>
                <c:pt idx="11347">
                  <c:v>10/30/2010 12:09</c:v>
                </c:pt>
                <c:pt idx="11348">
                  <c:v>10/30/2010 12:09</c:v>
                </c:pt>
                <c:pt idx="11349">
                  <c:v>10/30/2010 12:09</c:v>
                </c:pt>
                <c:pt idx="11350">
                  <c:v>10/30/2010 12:09</c:v>
                </c:pt>
                <c:pt idx="11351">
                  <c:v>10/30/2010 12:09</c:v>
                </c:pt>
                <c:pt idx="11352">
                  <c:v>10/30/2010 12:09</c:v>
                </c:pt>
                <c:pt idx="11353">
                  <c:v>10/30/2010 12:09</c:v>
                </c:pt>
                <c:pt idx="11354">
                  <c:v>10/30/2010 12:09</c:v>
                </c:pt>
                <c:pt idx="11355">
                  <c:v>10/30/2010 12:09</c:v>
                </c:pt>
                <c:pt idx="11356">
                  <c:v>10/30/2010 12:09</c:v>
                </c:pt>
                <c:pt idx="11357">
                  <c:v>10/30/2010 12:09</c:v>
                </c:pt>
                <c:pt idx="11358">
                  <c:v>10/30/2010 12:09</c:v>
                </c:pt>
                <c:pt idx="11359">
                  <c:v>10/30/2010 12:09</c:v>
                </c:pt>
                <c:pt idx="11360">
                  <c:v>10/30/2010 12:09</c:v>
                </c:pt>
                <c:pt idx="11361">
                  <c:v>10/30/2010 12:09</c:v>
                </c:pt>
                <c:pt idx="11362">
                  <c:v>10/30/2010 12:09</c:v>
                </c:pt>
                <c:pt idx="11363">
                  <c:v>10/30/2010 12:09</c:v>
                </c:pt>
                <c:pt idx="11364">
                  <c:v>10/30/2010 12:09</c:v>
                </c:pt>
                <c:pt idx="11365">
                  <c:v>10/30/2010 12:09</c:v>
                </c:pt>
                <c:pt idx="11366">
                  <c:v>10/30/2010 12:09</c:v>
                </c:pt>
                <c:pt idx="11367">
                  <c:v>10/30/2010 12:09</c:v>
                </c:pt>
                <c:pt idx="11368">
                  <c:v>10/30/2010 12:09</c:v>
                </c:pt>
                <c:pt idx="11369">
                  <c:v>10/30/2010 12:09</c:v>
                </c:pt>
                <c:pt idx="11370">
                  <c:v>10/30/2010 12:09</c:v>
                </c:pt>
                <c:pt idx="11371">
                  <c:v>10/30/2010 12:09</c:v>
                </c:pt>
                <c:pt idx="11372">
                  <c:v>10/30/2010 12:09</c:v>
                </c:pt>
                <c:pt idx="11373">
                  <c:v>10/30/2010 12:09</c:v>
                </c:pt>
                <c:pt idx="11374">
                  <c:v>10/30/2010 12:09</c:v>
                </c:pt>
                <c:pt idx="11375">
                  <c:v>10/30/2010 12:09</c:v>
                </c:pt>
                <c:pt idx="11376">
                  <c:v>10/30/2010 12:09</c:v>
                </c:pt>
                <c:pt idx="11377">
                  <c:v>10/30/2010 12:09</c:v>
                </c:pt>
                <c:pt idx="11378">
                  <c:v>10/30/2010 12:09</c:v>
                </c:pt>
                <c:pt idx="11379">
                  <c:v>10/30/2010 12:09</c:v>
                </c:pt>
                <c:pt idx="11380">
                  <c:v>10/30/2010 12:09</c:v>
                </c:pt>
                <c:pt idx="11381">
                  <c:v>10/30/2010 12:09</c:v>
                </c:pt>
                <c:pt idx="11382">
                  <c:v>10/30/2010 12:09</c:v>
                </c:pt>
                <c:pt idx="11383">
                  <c:v>10/30/2010 12:09</c:v>
                </c:pt>
                <c:pt idx="11384">
                  <c:v>10/30/2010 12:09</c:v>
                </c:pt>
                <c:pt idx="11385">
                  <c:v>10/30/2010 12:09</c:v>
                </c:pt>
                <c:pt idx="11386">
                  <c:v>10/30/2010 12:09</c:v>
                </c:pt>
                <c:pt idx="11387">
                  <c:v>10/30/2010 12:09</c:v>
                </c:pt>
                <c:pt idx="11388">
                  <c:v>10/30/2010 12:09</c:v>
                </c:pt>
                <c:pt idx="11389">
                  <c:v>10/30/2010 12:09</c:v>
                </c:pt>
                <c:pt idx="11390">
                  <c:v>10/30/2010 12:09</c:v>
                </c:pt>
                <c:pt idx="11391">
                  <c:v>10/30/2010 12:09</c:v>
                </c:pt>
                <c:pt idx="11392">
                  <c:v>10/30/2010 12:09</c:v>
                </c:pt>
                <c:pt idx="11393">
                  <c:v>10/30/2010 12:09</c:v>
                </c:pt>
                <c:pt idx="11394">
                  <c:v>10/30/2010 12:09</c:v>
                </c:pt>
                <c:pt idx="11395">
                  <c:v>10/30/2010 12:09</c:v>
                </c:pt>
                <c:pt idx="11396">
                  <c:v>10/30/2010 12:09</c:v>
                </c:pt>
                <c:pt idx="11397">
                  <c:v>10/30/2010 12:09</c:v>
                </c:pt>
                <c:pt idx="11398">
                  <c:v>10/30/2010 12:09</c:v>
                </c:pt>
                <c:pt idx="11399">
                  <c:v>10/30/2010 12:09</c:v>
                </c:pt>
                <c:pt idx="11400">
                  <c:v>10/30/2010 12:09</c:v>
                </c:pt>
                <c:pt idx="11401">
                  <c:v>10/30/2010 12:10</c:v>
                </c:pt>
                <c:pt idx="11402">
                  <c:v>10/30/2010 12:10</c:v>
                </c:pt>
                <c:pt idx="11403">
                  <c:v>10/30/2010 12:10</c:v>
                </c:pt>
                <c:pt idx="11404">
                  <c:v>10/30/2010 12:10</c:v>
                </c:pt>
                <c:pt idx="11405">
                  <c:v>10/30/2010 12:10</c:v>
                </c:pt>
                <c:pt idx="11406">
                  <c:v>10/30/2010 12:10</c:v>
                </c:pt>
                <c:pt idx="11407">
                  <c:v>10/30/2010 12:10</c:v>
                </c:pt>
                <c:pt idx="11408">
                  <c:v>10/30/2010 12:10</c:v>
                </c:pt>
                <c:pt idx="11409">
                  <c:v>10/30/2010 12:10</c:v>
                </c:pt>
                <c:pt idx="11410">
                  <c:v>10/30/2010 12:10</c:v>
                </c:pt>
                <c:pt idx="11411">
                  <c:v>10/30/2010 12:10</c:v>
                </c:pt>
                <c:pt idx="11412">
                  <c:v>10/30/2010 12:10</c:v>
                </c:pt>
                <c:pt idx="11413">
                  <c:v>10/30/2010 12:10</c:v>
                </c:pt>
                <c:pt idx="11414">
                  <c:v>10/30/2010 12:10</c:v>
                </c:pt>
                <c:pt idx="11415">
                  <c:v>10/30/2010 12:10</c:v>
                </c:pt>
                <c:pt idx="11416">
                  <c:v>10/30/2010 12:10</c:v>
                </c:pt>
                <c:pt idx="11417">
                  <c:v>10/30/2010 12:10</c:v>
                </c:pt>
                <c:pt idx="11418">
                  <c:v>10/30/2010 12:10</c:v>
                </c:pt>
                <c:pt idx="11419">
                  <c:v>10/30/2010 12:10</c:v>
                </c:pt>
                <c:pt idx="11420">
                  <c:v>10/30/2010 12:10</c:v>
                </c:pt>
                <c:pt idx="11421">
                  <c:v>10/30/2010 12:10</c:v>
                </c:pt>
                <c:pt idx="11422">
                  <c:v>10/30/2010 12:10</c:v>
                </c:pt>
                <c:pt idx="11423">
                  <c:v>10/30/2010 12:10</c:v>
                </c:pt>
                <c:pt idx="11424">
                  <c:v>10/30/2010 12:10</c:v>
                </c:pt>
                <c:pt idx="11425">
                  <c:v>10/30/2010 12:10</c:v>
                </c:pt>
                <c:pt idx="11426">
                  <c:v>10/30/2010 12:10</c:v>
                </c:pt>
                <c:pt idx="11427">
                  <c:v>10/30/2010 12:10</c:v>
                </c:pt>
                <c:pt idx="11428">
                  <c:v>10/30/2010 12:10</c:v>
                </c:pt>
                <c:pt idx="11429">
                  <c:v>10/30/2010 12:10</c:v>
                </c:pt>
                <c:pt idx="11430">
                  <c:v>10/30/2010 12:10</c:v>
                </c:pt>
                <c:pt idx="11431">
                  <c:v>10/30/2010 12:10</c:v>
                </c:pt>
                <c:pt idx="11432">
                  <c:v>10/30/2010 12:10</c:v>
                </c:pt>
                <c:pt idx="11433">
                  <c:v>10/30/2010 12:10</c:v>
                </c:pt>
                <c:pt idx="11434">
                  <c:v>10/30/2010 12:10</c:v>
                </c:pt>
                <c:pt idx="11435">
                  <c:v>10/30/2010 12:10</c:v>
                </c:pt>
                <c:pt idx="11436">
                  <c:v>10/30/2010 12:10</c:v>
                </c:pt>
                <c:pt idx="11437">
                  <c:v>10/30/2010 12:10</c:v>
                </c:pt>
                <c:pt idx="11438">
                  <c:v>10/30/2010 12:10</c:v>
                </c:pt>
                <c:pt idx="11439">
                  <c:v>10/30/2010 12:10</c:v>
                </c:pt>
                <c:pt idx="11440">
                  <c:v>10/30/2010 12:10</c:v>
                </c:pt>
                <c:pt idx="11441">
                  <c:v>10/30/2010 12:10</c:v>
                </c:pt>
                <c:pt idx="11442">
                  <c:v>10/30/2010 12:10</c:v>
                </c:pt>
                <c:pt idx="11443">
                  <c:v>10/30/2010 12:10</c:v>
                </c:pt>
                <c:pt idx="11444">
                  <c:v>10/30/2010 12:10</c:v>
                </c:pt>
                <c:pt idx="11445">
                  <c:v>10/30/2010 12:10</c:v>
                </c:pt>
                <c:pt idx="11446">
                  <c:v>10/30/2010 12:10</c:v>
                </c:pt>
                <c:pt idx="11447">
                  <c:v>10/30/2010 12:10</c:v>
                </c:pt>
                <c:pt idx="11448">
                  <c:v>10/30/2010 12:10</c:v>
                </c:pt>
                <c:pt idx="11449">
                  <c:v>10/30/2010 12:10</c:v>
                </c:pt>
                <c:pt idx="11450">
                  <c:v>10/30/2010 12:10</c:v>
                </c:pt>
                <c:pt idx="11451">
                  <c:v>10/30/2010 12:10</c:v>
                </c:pt>
                <c:pt idx="11452">
                  <c:v>10/30/2010 12:10</c:v>
                </c:pt>
                <c:pt idx="11453">
                  <c:v>10/30/2010 12:10</c:v>
                </c:pt>
                <c:pt idx="11454">
                  <c:v>10/30/2010 12:10</c:v>
                </c:pt>
                <c:pt idx="11455">
                  <c:v>10/30/2010 12:10</c:v>
                </c:pt>
                <c:pt idx="11456">
                  <c:v>10/30/2010 12:10</c:v>
                </c:pt>
                <c:pt idx="11457">
                  <c:v>10/30/2010 12:10</c:v>
                </c:pt>
                <c:pt idx="11458">
                  <c:v>10/30/2010 12:10</c:v>
                </c:pt>
                <c:pt idx="11459">
                  <c:v>10/30/2010 12:10</c:v>
                </c:pt>
                <c:pt idx="11460">
                  <c:v>10/30/2010 12:10</c:v>
                </c:pt>
                <c:pt idx="11461">
                  <c:v>10/30/2010 12:11</c:v>
                </c:pt>
                <c:pt idx="11462">
                  <c:v>10/30/2010 12:11</c:v>
                </c:pt>
                <c:pt idx="11463">
                  <c:v>10/30/2010 12:11</c:v>
                </c:pt>
                <c:pt idx="11464">
                  <c:v>10/30/2010 12:11</c:v>
                </c:pt>
                <c:pt idx="11465">
                  <c:v>10/30/2010 12:11</c:v>
                </c:pt>
                <c:pt idx="11466">
                  <c:v>10/30/2010 12:11</c:v>
                </c:pt>
                <c:pt idx="11467">
                  <c:v>10/30/2010 12:11</c:v>
                </c:pt>
                <c:pt idx="11468">
                  <c:v>10/30/2010 12:11</c:v>
                </c:pt>
                <c:pt idx="11469">
                  <c:v>10/30/2010 12:11</c:v>
                </c:pt>
                <c:pt idx="11470">
                  <c:v>10/30/2010 12:11</c:v>
                </c:pt>
                <c:pt idx="11471">
                  <c:v>10/30/2010 12:11</c:v>
                </c:pt>
                <c:pt idx="11472">
                  <c:v>10/30/2010 12:11</c:v>
                </c:pt>
                <c:pt idx="11473">
                  <c:v>10/30/2010 12:11</c:v>
                </c:pt>
                <c:pt idx="11474">
                  <c:v>10/30/2010 12:11</c:v>
                </c:pt>
                <c:pt idx="11475">
                  <c:v>10/30/2010 12:11</c:v>
                </c:pt>
                <c:pt idx="11476">
                  <c:v>10/30/2010 12:11</c:v>
                </c:pt>
                <c:pt idx="11477">
                  <c:v>10/30/2010 12:11</c:v>
                </c:pt>
                <c:pt idx="11478">
                  <c:v>10/30/2010 12:11</c:v>
                </c:pt>
                <c:pt idx="11479">
                  <c:v>10/30/2010 12:11</c:v>
                </c:pt>
                <c:pt idx="11480">
                  <c:v>10/30/2010 12:11</c:v>
                </c:pt>
                <c:pt idx="11481">
                  <c:v>10/30/2010 12:11</c:v>
                </c:pt>
                <c:pt idx="11482">
                  <c:v>10/30/2010 12:11</c:v>
                </c:pt>
                <c:pt idx="11483">
                  <c:v>10/30/2010 12:11</c:v>
                </c:pt>
                <c:pt idx="11484">
                  <c:v>10/30/2010 12:11</c:v>
                </c:pt>
                <c:pt idx="11485">
                  <c:v>10/30/2010 12:11</c:v>
                </c:pt>
                <c:pt idx="11486">
                  <c:v>10/30/2010 12:11</c:v>
                </c:pt>
                <c:pt idx="11487">
                  <c:v>10/30/2010 12:11</c:v>
                </c:pt>
                <c:pt idx="11488">
                  <c:v>10/30/2010 12:11</c:v>
                </c:pt>
                <c:pt idx="11489">
                  <c:v>10/30/2010 12:11</c:v>
                </c:pt>
                <c:pt idx="11490">
                  <c:v>10/30/2010 12:11</c:v>
                </c:pt>
                <c:pt idx="11491">
                  <c:v>10/30/2010 12:11</c:v>
                </c:pt>
                <c:pt idx="11492">
                  <c:v>10/30/2010 12:11</c:v>
                </c:pt>
                <c:pt idx="11493">
                  <c:v>10/30/2010 12:11</c:v>
                </c:pt>
                <c:pt idx="11494">
                  <c:v>10/30/2010 12:11</c:v>
                </c:pt>
                <c:pt idx="11495">
                  <c:v>10/30/2010 12:11</c:v>
                </c:pt>
                <c:pt idx="11496">
                  <c:v>10/30/2010 12:11</c:v>
                </c:pt>
                <c:pt idx="11497">
                  <c:v>10/30/2010 12:11</c:v>
                </c:pt>
                <c:pt idx="11498">
                  <c:v>10/30/2010 12:11</c:v>
                </c:pt>
                <c:pt idx="11499">
                  <c:v>10/30/2010 12:11</c:v>
                </c:pt>
                <c:pt idx="11500">
                  <c:v>10/30/2010 12:11</c:v>
                </c:pt>
                <c:pt idx="11501">
                  <c:v>10/30/2010 12:11</c:v>
                </c:pt>
                <c:pt idx="11502">
                  <c:v>10/30/2010 12:11</c:v>
                </c:pt>
                <c:pt idx="11503">
                  <c:v>10/30/2010 12:11</c:v>
                </c:pt>
                <c:pt idx="11504">
                  <c:v>10/30/2010 12:11</c:v>
                </c:pt>
                <c:pt idx="11505">
                  <c:v>10/30/2010 12:11</c:v>
                </c:pt>
                <c:pt idx="11506">
                  <c:v>10/30/2010 12:11</c:v>
                </c:pt>
                <c:pt idx="11507">
                  <c:v>10/30/2010 12:11</c:v>
                </c:pt>
                <c:pt idx="11508">
                  <c:v>10/30/2010 12:11</c:v>
                </c:pt>
                <c:pt idx="11509">
                  <c:v>10/30/2010 12:11</c:v>
                </c:pt>
                <c:pt idx="11510">
                  <c:v>10/30/2010 12:11</c:v>
                </c:pt>
                <c:pt idx="11511">
                  <c:v>10/30/2010 12:11</c:v>
                </c:pt>
                <c:pt idx="11512">
                  <c:v>10/30/2010 12:11</c:v>
                </c:pt>
                <c:pt idx="11513">
                  <c:v>10/30/2010 12:11</c:v>
                </c:pt>
                <c:pt idx="11514">
                  <c:v>10/30/2010 12:11</c:v>
                </c:pt>
                <c:pt idx="11515">
                  <c:v>10/30/2010 12:11</c:v>
                </c:pt>
                <c:pt idx="11516">
                  <c:v>10/30/2010 12:11</c:v>
                </c:pt>
                <c:pt idx="11517">
                  <c:v>10/30/2010 12:11</c:v>
                </c:pt>
                <c:pt idx="11518">
                  <c:v>10/30/2010 12:11</c:v>
                </c:pt>
                <c:pt idx="11519">
                  <c:v>10/30/2010 12:11</c:v>
                </c:pt>
                <c:pt idx="11520">
                  <c:v>10/30/2010 12:11</c:v>
                </c:pt>
                <c:pt idx="11521">
                  <c:v>10/30/2010 12:12</c:v>
                </c:pt>
                <c:pt idx="11522">
                  <c:v>10/30/2010 12:12</c:v>
                </c:pt>
                <c:pt idx="11523">
                  <c:v>10/30/2010 12:12</c:v>
                </c:pt>
                <c:pt idx="11524">
                  <c:v>10/30/2010 12:12</c:v>
                </c:pt>
                <c:pt idx="11525">
                  <c:v>10/30/2010 12:12</c:v>
                </c:pt>
                <c:pt idx="11526">
                  <c:v>10/30/2010 12:12</c:v>
                </c:pt>
                <c:pt idx="11527">
                  <c:v>10/30/2010 12:12</c:v>
                </c:pt>
                <c:pt idx="11528">
                  <c:v>10/30/2010 12:12</c:v>
                </c:pt>
                <c:pt idx="11529">
                  <c:v>10/30/2010 12:12</c:v>
                </c:pt>
                <c:pt idx="11530">
                  <c:v>10/30/2010 12:12</c:v>
                </c:pt>
                <c:pt idx="11531">
                  <c:v>10/30/2010 12:12</c:v>
                </c:pt>
                <c:pt idx="11532">
                  <c:v>10/30/2010 12:12</c:v>
                </c:pt>
                <c:pt idx="11533">
                  <c:v>10/30/2010 12:12</c:v>
                </c:pt>
                <c:pt idx="11534">
                  <c:v>10/30/2010 12:12</c:v>
                </c:pt>
                <c:pt idx="11535">
                  <c:v>10/30/2010 12:12</c:v>
                </c:pt>
                <c:pt idx="11536">
                  <c:v>10/30/2010 12:12</c:v>
                </c:pt>
                <c:pt idx="11537">
                  <c:v>10/30/2010 12:12</c:v>
                </c:pt>
                <c:pt idx="11538">
                  <c:v>10/30/2010 12:12</c:v>
                </c:pt>
                <c:pt idx="11539">
                  <c:v>10/30/2010 12:12</c:v>
                </c:pt>
                <c:pt idx="11540">
                  <c:v>10/30/2010 12:12</c:v>
                </c:pt>
                <c:pt idx="11541">
                  <c:v>10/30/2010 12:12</c:v>
                </c:pt>
                <c:pt idx="11542">
                  <c:v>10/30/2010 12:12</c:v>
                </c:pt>
                <c:pt idx="11543">
                  <c:v>10/30/2010 12:12</c:v>
                </c:pt>
                <c:pt idx="11544">
                  <c:v>10/30/2010 12:12</c:v>
                </c:pt>
                <c:pt idx="11545">
                  <c:v>10/30/2010 12:12</c:v>
                </c:pt>
                <c:pt idx="11546">
                  <c:v>10/30/2010 12:12</c:v>
                </c:pt>
                <c:pt idx="11547">
                  <c:v>10/30/2010 12:12</c:v>
                </c:pt>
                <c:pt idx="11548">
                  <c:v>10/30/2010 12:12</c:v>
                </c:pt>
                <c:pt idx="11549">
                  <c:v>10/30/2010 12:12</c:v>
                </c:pt>
                <c:pt idx="11550">
                  <c:v>10/30/2010 12:12</c:v>
                </c:pt>
                <c:pt idx="11551">
                  <c:v>10/30/2010 12:12</c:v>
                </c:pt>
                <c:pt idx="11552">
                  <c:v>10/30/2010 12:12</c:v>
                </c:pt>
                <c:pt idx="11553">
                  <c:v>10/30/2010 12:12</c:v>
                </c:pt>
                <c:pt idx="11554">
                  <c:v>10/30/2010 12:12</c:v>
                </c:pt>
                <c:pt idx="11555">
                  <c:v>10/30/2010 12:12</c:v>
                </c:pt>
                <c:pt idx="11556">
                  <c:v>10/30/2010 12:12</c:v>
                </c:pt>
                <c:pt idx="11557">
                  <c:v>10/30/2010 12:12</c:v>
                </c:pt>
                <c:pt idx="11558">
                  <c:v>10/30/2010 12:12</c:v>
                </c:pt>
                <c:pt idx="11559">
                  <c:v>10/30/2010 12:12</c:v>
                </c:pt>
                <c:pt idx="11560">
                  <c:v>10/30/2010 12:12</c:v>
                </c:pt>
                <c:pt idx="11561">
                  <c:v>10/30/2010 12:12</c:v>
                </c:pt>
                <c:pt idx="11562">
                  <c:v>10/30/2010 12:12</c:v>
                </c:pt>
                <c:pt idx="11563">
                  <c:v>10/30/2010 12:12</c:v>
                </c:pt>
                <c:pt idx="11564">
                  <c:v>10/30/2010 12:12</c:v>
                </c:pt>
                <c:pt idx="11565">
                  <c:v>10/30/2010 12:12</c:v>
                </c:pt>
                <c:pt idx="11566">
                  <c:v>10/30/2010 12:12</c:v>
                </c:pt>
                <c:pt idx="11567">
                  <c:v>10/30/2010 12:12</c:v>
                </c:pt>
                <c:pt idx="11568">
                  <c:v>10/30/2010 12:12</c:v>
                </c:pt>
                <c:pt idx="11569">
                  <c:v>10/30/2010 12:12</c:v>
                </c:pt>
                <c:pt idx="11570">
                  <c:v>10/30/2010 12:12</c:v>
                </c:pt>
                <c:pt idx="11571">
                  <c:v>10/30/2010 12:12</c:v>
                </c:pt>
                <c:pt idx="11572">
                  <c:v>10/30/2010 12:12</c:v>
                </c:pt>
                <c:pt idx="11573">
                  <c:v>10/30/2010 12:12</c:v>
                </c:pt>
                <c:pt idx="11574">
                  <c:v>10/30/2010 12:12</c:v>
                </c:pt>
                <c:pt idx="11575">
                  <c:v>10/30/2010 12:12</c:v>
                </c:pt>
                <c:pt idx="11576">
                  <c:v>10/30/2010 12:12</c:v>
                </c:pt>
                <c:pt idx="11577">
                  <c:v>10/30/2010 12:12</c:v>
                </c:pt>
                <c:pt idx="11578">
                  <c:v>10/30/2010 12:12</c:v>
                </c:pt>
                <c:pt idx="11579">
                  <c:v>10/30/2010 12:12</c:v>
                </c:pt>
                <c:pt idx="11580">
                  <c:v>10/30/2010 12:12</c:v>
                </c:pt>
                <c:pt idx="11581">
                  <c:v>10/30/2010 12:13</c:v>
                </c:pt>
                <c:pt idx="11582">
                  <c:v>10/30/2010 12:13</c:v>
                </c:pt>
                <c:pt idx="11583">
                  <c:v>10/30/2010 12:13</c:v>
                </c:pt>
                <c:pt idx="11584">
                  <c:v>10/30/2010 12:13</c:v>
                </c:pt>
                <c:pt idx="11585">
                  <c:v>10/30/2010 12:13</c:v>
                </c:pt>
                <c:pt idx="11586">
                  <c:v>10/30/2010 12:13</c:v>
                </c:pt>
                <c:pt idx="11587">
                  <c:v>10/30/2010 12:13</c:v>
                </c:pt>
                <c:pt idx="11588">
                  <c:v>10/30/2010 12:13</c:v>
                </c:pt>
                <c:pt idx="11589">
                  <c:v>10/30/2010 12:13</c:v>
                </c:pt>
                <c:pt idx="11590">
                  <c:v>10/30/2010 12:13</c:v>
                </c:pt>
                <c:pt idx="11591">
                  <c:v>10/30/2010 12:13</c:v>
                </c:pt>
                <c:pt idx="11592">
                  <c:v>10/30/2010 12:13</c:v>
                </c:pt>
                <c:pt idx="11593">
                  <c:v>10/30/2010 12:13</c:v>
                </c:pt>
                <c:pt idx="11594">
                  <c:v>10/30/2010 12:13</c:v>
                </c:pt>
                <c:pt idx="11595">
                  <c:v>10/30/2010 12:13</c:v>
                </c:pt>
                <c:pt idx="11596">
                  <c:v>10/30/2010 12:13</c:v>
                </c:pt>
                <c:pt idx="11597">
                  <c:v>10/30/2010 12:13</c:v>
                </c:pt>
                <c:pt idx="11598">
                  <c:v>10/30/2010 12:13</c:v>
                </c:pt>
                <c:pt idx="11599">
                  <c:v>10/30/2010 12:13</c:v>
                </c:pt>
                <c:pt idx="11600">
                  <c:v>10/30/2010 12:13</c:v>
                </c:pt>
                <c:pt idx="11601">
                  <c:v>10/30/2010 12:13</c:v>
                </c:pt>
                <c:pt idx="11602">
                  <c:v>10/30/2010 12:13</c:v>
                </c:pt>
                <c:pt idx="11603">
                  <c:v>10/30/2010 12:13</c:v>
                </c:pt>
                <c:pt idx="11604">
                  <c:v>10/30/2010 12:13</c:v>
                </c:pt>
                <c:pt idx="11605">
                  <c:v>10/30/2010 12:13</c:v>
                </c:pt>
                <c:pt idx="11606">
                  <c:v>10/30/2010 12:13</c:v>
                </c:pt>
                <c:pt idx="11607">
                  <c:v>10/30/2010 12:13</c:v>
                </c:pt>
                <c:pt idx="11608">
                  <c:v>10/30/2010 12:13</c:v>
                </c:pt>
                <c:pt idx="11609">
                  <c:v>10/30/2010 12:13</c:v>
                </c:pt>
                <c:pt idx="11610">
                  <c:v>10/30/2010 12:13</c:v>
                </c:pt>
                <c:pt idx="11611">
                  <c:v>10/30/2010 12:13</c:v>
                </c:pt>
                <c:pt idx="11612">
                  <c:v>10/30/2010 12:13</c:v>
                </c:pt>
                <c:pt idx="11613">
                  <c:v>10/30/2010 12:13</c:v>
                </c:pt>
                <c:pt idx="11614">
                  <c:v>10/30/2010 12:13</c:v>
                </c:pt>
                <c:pt idx="11615">
                  <c:v>10/30/2010 12:13</c:v>
                </c:pt>
                <c:pt idx="11616">
                  <c:v>10/30/2010 12:13</c:v>
                </c:pt>
                <c:pt idx="11617">
                  <c:v>10/30/2010 12:13</c:v>
                </c:pt>
                <c:pt idx="11618">
                  <c:v>10/30/2010 12:13</c:v>
                </c:pt>
                <c:pt idx="11619">
                  <c:v>10/30/2010 12:13</c:v>
                </c:pt>
                <c:pt idx="11620">
                  <c:v>10/30/2010 12:13</c:v>
                </c:pt>
                <c:pt idx="11621">
                  <c:v>10/30/2010 12:13</c:v>
                </c:pt>
                <c:pt idx="11622">
                  <c:v>10/30/2010 12:13</c:v>
                </c:pt>
                <c:pt idx="11623">
                  <c:v>10/30/2010 12:13</c:v>
                </c:pt>
                <c:pt idx="11624">
                  <c:v>10/30/2010 12:13</c:v>
                </c:pt>
                <c:pt idx="11625">
                  <c:v>10/30/2010 12:13</c:v>
                </c:pt>
                <c:pt idx="11626">
                  <c:v>10/30/2010 12:13</c:v>
                </c:pt>
                <c:pt idx="11627">
                  <c:v>10/30/2010 12:13</c:v>
                </c:pt>
                <c:pt idx="11628">
                  <c:v>10/30/2010 12:13</c:v>
                </c:pt>
                <c:pt idx="11629">
                  <c:v>10/30/2010 12:13</c:v>
                </c:pt>
                <c:pt idx="11630">
                  <c:v>10/30/2010 12:13</c:v>
                </c:pt>
                <c:pt idx="11631">
                  <c:v>10/30/2010 12:13</c:v>
                </c:pt>
                <c:pt idx="11632">
                  <c:v>10/30/2010 12:13</c:v>
                </c:pt>
                <c:pt idx="11633">
                  <c:v>10/30/2010 12:13</c:v>
                </c:pt>
                <c:pt idx="11634">
                  <c:v>10/30/2010 12:13</c:v>
                </c:pt>
                <c:pt idx="11635">
                  <c:v>10/30/2010 12:13</c:v>
                </c:pt>
                <c:pt idx="11636">
                  <c:v>10/30/2010 12:13</c:v>
                </c:pt>
                <c:pt idx="11637">
                  <c:v>10/30/2010 12:13</c:v>
                </c:pt>
                <c:pt idx="11638">
                  <c:v>10/30/2010 12:13</c:v>
                </c:pt>
                <c:pt idx="11639">
                  <c:v>10/30/2010 12:13</c:v>
                </c:pt>
                <c:pt idx="11640">
                  <c:v>10/30/2010 12:13</c:v>
                </c:pt>
                <c:pt idx="11641">
                  <c:v>10/30/2010 12:14</c:v>
                </c:pt>
                <c:pt idx="11642">
                  <c:v>10/30/2010 12:14</c:v>
                </c:pt>
                <c:pt idx="11643">
                  <c:v>10/30/2010 12:14</c:v>
                </c:pt>
                <c:pt idx="11644">
                  <c:v>10/30/2010 12:14</c:v>
                </c:pt>
                <c:pt idx="11645">
                  <c:v>10/30/2010 12:14</c:v>
                </c:pt>
                <c:pt idx="11646">
                  <c:v>10/30/2010 12:14</c:v>
                </c:pt>
                <c:pt idx="11647">
                  <c:v>10/30/2010 12:14</c:v>
                </c:pt>
                <c:pt idx="11648">
                  <c:v>10/30/2010 12:14</c:v>
                </c:pt>
                <c:pt idx="11649">
                  <c:v>10/30/2010 12:14</c:v>
                </c:pt>
                <c:pt idx="11650">
                  <c:v>10/30/2010 12:14</c:v>
                </c:pt>
                <c:pt idx="11651">
                  <c:v>10/30/2010 12:14</c:v>
                </c:pt>
                <c:pt idx="11652">
                  <c:v>10/30/2010 12:14</c:v>
                </c:pt>
                <c:pt idx="11653">
                  <c:v>10/30/2010 12:14</c:v>
                </c:pt>
                <c:pt idx="11654">
                  <c:v>10/30/2010 12:14</c:v>
                </c:pt>
                <c:pt idx="11655">
                  <c:v>10/30/2010 12:14</c:v>
                </c:pt>
                <c:pt idx="11656">
                  <c:v>10/30/2010 12:14</c:v>
                </c:pt>
                <c:pt idx="11657">
                  <c:v>10/30/2010 12:14</c:v>
                </c:pt>
                <c:pt idx="11658">
                  <c:v>10/30/2010 12:14</c:v>
                </c:pt>
                <c:pt idx="11659">
                  <c:v>10/30/2010 12:14</c:v>
                </c:pt>
                <c:pt idx="11660">
                  <c:v>10/30/2010 12:14</c:v>
                </c:pt>
                <c:pt idx="11661">
                  <c:v>10/30/2010 12:14</c:v>
                </c:pt>
                <c:pt idx="11662">
                  <c:v>10/30/2010 12:14</c:v>
                </c:pt>
                <c:pt idx="11663">
                  <c:v>10/30/2010 12:14</c:v>
                </c:pt>
                <c:pt idx="11664">
                  <c:v>10/30/2010 12:14</c:v>
                </c:pt>
                <c:pt idx="11665">
                  <c:v>10/30/2010 12:14</c:v>
                </c:pt>
                <c:pt idx="11666">
                  <c:v>10/30/2010 12:14</c:v>
                </c:pt>
                <c:pt idx="11667">
                  <c:v>10/30/2010 12:14</c:v>
                </c:pt>
                <c:pt idx="11668">
                  <c:v>10/30/2010 12:14</c:v>
                </c:pt>
                <c:pt idx="11669">
                  <c:v>10/30/2010 12:14</c:v>
                </c:pt>
                <c:pt idx="11670">
                  <c:v>10/30/2010 12:14</c:v>
                </c:pt>
                <c:pt idx="11671">
                  <c:v>10/30/2010 12:14</c:v>
                </c:pt>
                <c:pt idx="11672">
                  <c:v>10/30/2010 12:14</c:v>
                </c:pt>
                <c:pt idx="11673">
                  <c:v>10/30/2010 12:14</c:v>
                </c:pt>
                <c:pt idx="11674">
                  <c:v>10/30/2010 12:14</c:v>
                </c:pt>
                <c:pt idx="11675">
                  <c:v>10/30/2010 12:14</c:v>
                </c:pt>
                <c:pt idx="11676">
                  <c:v>10/30/2010 12:14</c:v>
                </c:pt>
                <c:pt idx="11677">
                  <c:v>10/30/2010 12:14</c:v>
                </c:pt>
                <c:pt idx="11678">
                  <c:v>10/30/2010 12:14</c:v>
                </c:pt>
                <c:pt idx="11679">
                  <c:v>10/30/2010 12:14</c:v>
                </c:pt>
                <c:pt idx="11680">
                  <c:v>10/30/2010 12:14</c:v>
                </c:pt>
                <c:pt idx="11681">
                  <c:v>10/30/2010 12:14</c:v>
                </c:pt>
                <c:pt idx="11682">
                  <c:v>10/30/2010 12:14</c:v>
                </c:pt>
                <c:pt idx="11683">
                  <c:v>10/30/2010 12:14</c:v>
                </c:pt>
                <c:pt idx="11684">
                  <c:v>10/30/2010 12:14</c:v>
                </c:pt>
                <c:pt idx="11685">
                  <c:v>10/30/2010 12:14</c:v>
                </c:pt>
                <c:pt idx="11686">
                  <c:v>10/30/2010 12:14</c:v>
                </c:pt>
                <c:pt idx="11687">
                  <c:v>10/30/2010 12:14</c:v>
                </c:pt>
                <c:pt idx="11688">
                  <c:v>10/30/2010 12:14</c:v>
                </c:pt>
                <c:pt idx="11689">
                  <c:v>10/30/2010 12:14</c:v>
                </c:pt>
                <c:pt idx="11690">
                  <c:v>10/30/2010 12:14</c:v>
                </c:pt>
                <c:pt idx="11691">
                  <c:v>10/30/2010 12:14</c:v>
                </c:pt>
                <c:pt idx="11692">
                  <c:v>10/30/2010 12:14</c:v>
                </c:pt>
                <c:pt idx="11693">
                  <c:v>10/30/2010 12:14</c:v>
                </c:pt>
                <c:pt idx="11694">
                  <c:v>10/30/2010 12:14</c:v>
                </c:pt>
                <c:pt idx="11695">
                  <c:v>10/30/2010 12:14</c:v>
                </c:pt>
                <c:pt idx="11696">
                  <c:v>10/30/2010 12:14</c:v>
                </c:pt>
                <c:pt idx="11697">
                  <c:v>10/30/2010 12:14</c:v>
                </c:pt>
                <c:pt idx="11698">
                  <c:v>10/30/2010 12:14</c:v>
                </c:pt>
                <c:pt idx="11699">
                  <c:v>10/30/2010 12:14</c:v>
                </c:pt>
                <c:pt idx="11700">
                  <c:v>10/30/2010 12:14</c:v>
                </c:pt>
                <c:pt idx="11701">
                  <c:v>10/30/2010 12:15</c:v>
                </c:pt>
                <c:pt idx="11702">
                  <c:v>10/30/2010 12:15</c:v>
                </c:pt>
                <c:pt idx="11703">
                  <c:v>10/30/2010 12:15</c:v>
                </c:pt>
                <c:pt idx="11704">
                  <c:v>10/30/2010 12:15</c:v>
                </c:pt>
                <c:pt idx="11705">
                  <c:v>10/30/2010 12:15</c:v>
                </c:pt>
                <c:pt idx="11706">
                  <c:v>10/30/2010 12:15</c:v>
                </c:pt>
                <c:pt idx="11707">
                  <c:v>10/30/2010 12:15</c:v>
                </c:pt>
                <c:pt idx="11708">
                  <c:v>10/30/2010 12:15</c:v>
                </c:pt>
                <c:pt idx="11709">
                  <c:v>10/30/2010 12:15</c:v>
                </c:pt>
                <c:pt idx="11710">
                  <c:v>10/30/2010 12:15</c:v>
                </c:pt>
                <c:pt idx="11711">
                  <c:v>10/30/2010 12:15</c:v>
                </c:pt>
                <c:pt idx="11712">
                  <c:v>10/30/2010 12:15</c:v>
                </c:pt>
                <c:pt idx="11713">
                  <c:v>10/30/2010 12:15</c:v>
                </c:pt>
                <c:pt idx="11714">
                  <c:v>10/30/2010 12:15</c:v>
                </c:pt>
                <c:pt idx="11715">
                  <c:v>10/30/2010 12:15</c:v>
                </c:pt>
                <c:pt idx="11716">
                  <c:v>10/30/2010 12:15</c:v>
                </c:pt>
                <c:pt idx="11717">
                  <c:v>10/30/2010 12:15</c:v>
                </c:pt>
                <c:pt idx="11718">
                  <c:v>10/30/2010 12:15</c:v>
                </c:pt>
                <c:pt idx="11719">
                  <c:v>10/30/2010 12:15</c:v>
                </c:pt>
                <c:pt idx="11720">
                  <c:v>10/30/2010 12:15</c:v>
                </c:pt>
                <c:pt idx="11721">
                  <c:v>10/30/2010 12:15</c:v>
                </c:pt>
                <c:pt idx="11722">
                  <c:v>10/30/2010 12:15</c:v>
                </c:pt>
                <c:pt idx="11723">
                  <c:v>10/30/2010 12:15</c:v>
                </c:pt>
                <c:pt idx="11724">
                  <c:v>10/30/2010 12:15</c:v>
                </c:pt>
                <c:pt idx="11725">
                  <c:v>10/30/2010 12:15</c:v>
                </c:pt>
                <c:pt idx="11726">
                  <c:v>10/30/2010 12:15</c:v>
                </c:pt>
                <c:pt idx="11727">
                  <c:v>10/30/2010 12:15</c:v>
                </c:pt>
                <c:pt idx="11728">
                  <c:v>10/30/2010 12:15</c:v>
                </c:pt>
                <c:pt idx="11729">
                  <c:v>10/30/2010 12:15</c:v>
                </c:pt>
                <c:pt idx="11730">
                  <c:v>10/30/2010 12:15</c:v>
                </c:pt>
                <c:pt idx="11731">
                  <c:v>10/30/2010 12:15</c:v>
                </c:pt>
                <c:pt idx="11732">
                  <c:v>10/30/2010 12:15</c:v>
                </c:pt>
                <c:pt idx="11733">
                  <c:v>10/30/2010 12:15</c:v>
                </c:pt>
                <c:pt idx="11734">
                  <c:v>10/30/2010 12:15</c:v>
                </c:pt>
                <c:pt idx="11735">
                  <c:v>10/30/2010 12:15</c:v>
                </c:pt>
                <c:pt idx="11736">
                  <c:v>10/30/2010 12:15</c:v>
                </c:pt>
                <c:pt idx="11737">
                  <c:v>10/30/2010 12:15</c:v>
                </c:pt>
                <c:pt idx="11738">
                  <c:v>10/30/2010 12:15</c:v>
                </c:pt>
                <c:pt idx="11739">
                  <c:v>10/30/2010 12:15</c:v>
                </c:pt>
                <c:pt idx="11740">
                  <c:v>10/30/2010 12:15</c:v>
                </c:pt>
                <c:pt idx="11741">
                  <c:v>10/30/2010 12:15</c:v>
                </c:pt>
                <c:pt idx="11742">
                  <c:v>10/30/2010 12:15</c:v>
                </c:pt>
                <c:pt idx="11743">
                  <c:v>10/30/2010 12:15</c:v>
                </c:pt>
                <c:pt idx="11744">
                  <c:v>10/30/2010 12:15</c:v>
                </c:pt>
                <c:pt idx="11745">
                  <c:v>10/30/2010 12:15</c:v>
                </c:pt>
                <c:pt idx="11746">
                  <c:v>10/30/2010 12:15</c:v>
                </c:pt>
                <c:pt idx="11747">
                  <c:v>10/30/2010 12:15</c:v>
                </c:pt>
                <c:pt idx="11748">
                  <c:v>10/30/2010 12:15</c:v>
                </c:pt>
                <c:pt idx="11749">
                  <c:v>10/30/2010 12:15</c:v>
                </c:pt>
                <c:pt idx="11750">
                  <c:v>10/30/2010 12:15</c:v>
                </c:pt>
                <c:pt idx="11751">
                  <c:v>10/30/2010 12:15</c:v>
                </c:pt>
                <c:pt idx="11752">
                  <c:v>10/30/2010 12:15</c:v>
                </c:pt>
                <c:pt idx="11753">
                  <c:v>10/30/2010 12:15</c:v>
                </c:pt>
                <c:pt idx="11754">
                  <c:v>10/30/2010 12:15</c:v>
                </c:pt>
                <c:pt idx="11755">
                  <c:v>10/30/2010 12:15</c:v>
                </c:pt>
                <c:pt idx="11756">
                  <c:v>10/30/2010 12:15</c:v>
                </c:pt>
                <c:pt idx="11757">
                  <c:v>10/30/2010 12:15</c:v>
                </c:pt>
                <c:pt idx="11758">
                  <c:v>10/30/2010 12:15</c:v>
                </c:pt>
                <c:pt idx="11759">
                  <c:v>10/30/2010 12:15</c:v>
                </c:pt>
                <c:pt idx="11760">
                  <c:v>10/30/2010 12:15</c:v>
                </c:pt>
                <c:pt idx="11761">
                  <c:v>10/30/2010 12:16</c:v>
                </c:pt>
                <c:pt idx="11762">
                  <c:v>10/30/2010 12:16</c:v>
                </c:pt>
                <c:pt idx="11763">
                  <c:v>10/30/2010 12:16</c:v>
                </c:pt>
                <c:pt idx="11764">
                  <c:v>10/30/2010 12:16</c:v>
                </c:pt>
                <c:pt idx="11765">
                  <c:v>10/30/2010 12:16</c:v>
                </c:pt>
                <c:pt idx="11766">
                  <c:v>10/30/2010 12:16</c:v>
                </c:pt>
                <c:pt idx="11767">
                  <c:v>10/30/2010 12:16</c:v>
                </c:pt>
                <c:pt idx="11768">
                  <c:v>10/30/2010 12:16</c:v>
                </c:pt>
                <c:pt idx="11769">
                  <c:v>10/30/2010 12:16</c:v>
                </c:pt>
                <c:pt idx="11770">
                  <c:v>10/30/2010 12:16</c:v>
                </c:pt>
                <c:pt idx="11771">
                  <c:v>10/30/2010 12:16</c:v>
                </c:pt>
                <c:pt idx="11772">
                  <c:v>10/30/2010 12:16</c:v>
                </c:pt>
                <c:pt idx="11773">
                  <c:v>10/30/2010 12:16</c:v>
                </c:pt>
                <c:pt idx="11774">
                  <c:v>10/30/2010 12:16</c:v>
                </c:pt>
                <c:pt idx="11775">
                  <c:v>10/30/2010 12:16</c:v>
                </c:pt>
                <c:pt idx="11776">
                  <c:v>10/30/2010 12:16</c:v>
                </c:pt>
                <c:pt idx="11777">
                  <c:v>10/30/2010 12:16</c:v>
                </c:pt>
                <c:pt idx="11778">
                  <c:v>10/30/2010 12:16</c:v>
                </c:pt>
                <c:pt idx="11779">
                  <c:v>10/30/2010 12:16</c:v>
                </c:pt>
                <c:pt idx="11780">
                  <c:v>10/30/2010 12:16</c:v>
                </c:pt>
                <c:pt idx="11781">
                  <c:v>10/30/2010 12:16</c:v>
                </c:pt>
                <c:pt idx="11782">
                  <c:v>10/30/2010 12:16</c:v>
                </c:pt>
                <c:pt idx="11783">
                  <c:v>10/30/2010 12:16</c:v>
                </c:pt>
                <c:pt idx="11784">
                  <c:v>10/30/2010 12:16</c:v>
                </c:pt>
                <c:pt idx="11785">
                  <c:v>10/30/2010 12:16</c:v>
                </c:pt>
                <c:pt idx="11786">
                  <c:v>10/30/2010 12:16</c:v>
                </c:pt>
                <c:pt idx="11787">
                  <c:v>10/30/2010 12:16</c:v>
                </c:pt>
                <c:pt idx="11788">
                  <c:v>10/30/2010 12:16</c:v>
                </c:pt>
                <c:pt idx="11789">
                  <c:v>10/30/2010 12:16</c:v>
                </c:pt>
                <c:pt idx="11790">
                  <c:v>10/30/2010 12:16</c:v>
                </c:pt>
                <c:pt idx="11791">
                  <c:v>10/30/2010 12:16</c:v>
                </c:pt>
                <c:pt idx="11792">
                  <c:v>10/30/2010 12:16</c:v>
                </c:pt>
                <c:pt idx="11793">
                  <c:v>10/30/2010 12:16</c:v>
                </c:pt>
                <c:pt idx="11794">
                  <c:v>10/30/2010 12:16</c:v>
                </c:pt>
                <c:pt idx="11795">
                  <c:v>10/30/2010 12:16</c:v>
                </c:pt>
                <c:pt idx="11796">
                  <c:v>10/30/2010 12:16</c:v>
                </c:pt>
                <c:pt idx="11797">
                  <c:v>10/30/2010 12:16</c:v>
                </c:pt>
                <c:pt idx="11798">
                  <c:v>10/30/2010 12:16</c:v>
                </c:pt>
                <c:pt idx="11799">
                  <c:v>10/30/2010 12:16</c:v>
                </c:pt>
                <c:pt idx="11800">
                  <c:v>10/30/2010 12:16</c:v>
                </c:pt>
                <c:pt idx="11801">
                  <c:v>10/30/2010 12:16</c:v>
                </c:pt>
                <c:pt idx="11802">
                  <c:v>10/30/2010 12:16</c:v>
                </c:pt>
                <c:pt idx="11803">
                  <c:v>10/30/2010 12:16</c:v>
                </c:pt>
                <c:pt idx="11804">
                  <c:v>10/30/2010 12:16</c:v>
                </c:pt>
                <c:pt idx="11805">
                  <c:v>10/30/2010 12:16</c:v>
                </c:pt>
                <c:pt idx="11806">
                  <c:v>10/30/2010 12:16</c:v>
                </c:pt>
                <c:pt idx="11807">
                  <c:v>10/30/2010 12:16</c:v>
                </c:pt>
                <c:pt idx="11808">
                  <c:v>10/30/2010 12:16</c:v>
                </c:pt>
                <c:pt idx="11809">
                  <c:v>10/30/2010 12:16</c:v>
                </c:pt>
                <c:pt idx="11810">
                  <c:v>10/30/2010 12:16</c:v>
                </c:pt>
                <c:pt idx="11811">
                  <c:v>10/30/2010 12:16</c:v>
                </c:pt>
                <c:pt idx="11812">
                  <c:v>10/30/2010 12:16</c:v>
                </c:pt>
                <c:pt idx="11813">
                  <c:v>10/30/2010 12:16</c:v>
                </c:pt>
                <c:pt idx="11814">
                  <c:v>10/30/2010 12:16</c:v>
                </c:pt>
                <c:pt idx="11815">
                  <c:v>10/30/2010 12:16</c:v>
                </c:pt>
                <c:pt idx="11816">
                  <c:v>10/30/2010 12:16</c:v>
                </c:pt>
                <c:pt idx="11817">
                  <c:v>10/30/2010 12:16</c:v>
                </c:pt>
                <c:pt idx="11818">
                  <c:v>10/30/2010 12:16</c:v>
                </c:pt>
                <c:pt idx="11819">
                  <c:v>10/30/2010 12:16</c:v>
                </c:pt>
                <c:pt idx="11820">
                  <c:v>10/30/2010 12:16</c:v>
                </c:pt>
                <c:pt idx="11821">
                  <c:v>10/30/2010 12:17</c:v>
                </c:pt>
                <c:pt idx="11822">
                  <c:v>10/30/2010 12:17</c:v>
                </c:pt>
                <c:pt idx="11823">
                  <c:v>10/30/2010 12:17</c:v>
                </c:pt>
                <c:pt idx="11824">
                  <c:v>10/30/2010 12:17</c:v>
                </c:pt>
                <c:pt idx="11825">
                  <c:v>10/30/2010 12:17</c:v>
                </c:pt>
                <c:pt idx="11826">
                  <c:v>10/30/2010 12:17</c:v>
                </c:pt>
                <c:pt idx="11827">
                  <c:v>10/30/2010 12:17</c:v>
                </c:pt>
                <c:pt idx="11828">
                  <c:v>10/30/2010 12:17</c:v>
                </c:pt>
                <c:pt idx="11829">
                  <c:v>10/30/2010 12:17</c:v>
                </c:pt>
                <c:pt idx="11830">
                  <c:v>10/30/2010 12:17</c:v>
                </c:pt>
                <c:pt idx="11831">
                  <c:v>10/30/2010 12:17</c:v>
                </c:pt>
                <c:pt idx="11832">
                  <c:v>10/30/2010 12:17</c:v>
                </c:pt>
                <c:pt idx="11833">
                  <c:v>10/30/2010 12:17</c:v>
                </c:pt>
                <c:pt idx="11834">
                  <c:v>10/30/2010 12:17</c:v>
                </c:pt>
                <c:pt idx="11835">
                  <c:v>10/30/2010 12:17</c:v>
                </c:pt>
                <c:pt idx="11836">
                  <c:v>10/30/2010 12:17</c:v>
                </c:pt>
                <c:pt idx="11837">
                  <c:v>10/30/2010 12:17</c:v>
                </c:pt>
                <c:pt idx="11838">
                  <c:v>10/30/2010 12:17</c:v>
                </c:pt>
                <c:pt idx="11839">
                  <c:v>10/30/2010 12:17</c:v>
                </c:pt>
                <c:pt idx="11840">
                  <c:v>10/30/2010 12:17</c:v>
                </c:pt>
                <c:pt idx="11841">
                  <c:v>10/30/2010 12:17</c:v>
                </c:pt>
                <c:pt idx="11842">
                  <c:v>10/30/2010 12:17</c:v>
                </c:pt>
                <c:pt idx="11843">
                  <c:v>10/30/2010 12:17</c:v>
                </c:pt>
                <c:pt idx="11844">
                  <c:v>10/30/2010 12:17</c:v>
                </c:pt>
                <c:pt idx="11845">
                  <c:v>10/30/2010 12:17</c:v>
                </c:pt>
                <c:pt idx="11846">
                  <c:v>10/30/2010 12:17</c:v>
                </c:pt>
                <c:pt idx="11847">
                  <c:v>10/30/2010 12:17</c:v>
                </c:pt>
                <c:pt idx="11848">
                  <c:v>10/30/2010 12:17</c:v>
                </c:pt>
                <c:pt idx="11849">
                  <c:v>10/30/2010 12:17</c:v>
                </c:pt>
                <c:pt idx="11850">
                  <c:v>10/30/2010 12:17</c:v>
                </c:pt>
                <c:pt idx="11851">
                  <c:v>10/30/2010 12:17</c:v>
                </c:pt>
                <c:pt idx="11852">
                  <c:v>10/30/2010 12:17</c:v>
                </c:pt>
                <c:pt idx="11853">
                  <c:v>10/30/2010 12:17</c:v>
                </c:pt>
                <c:pt idx="11854">
                  <c:v>10/30/2010 12:17</c:v>
                </c:pt>
                <c:pt idx="11855">
                  <c:v>10/30/2010 12:17</c:v>
                </c:pt>
                <c:pt idx="11856">
                  <c:v>10/30/2010 12:17</c:v>
                </c:pt>
                <c:pt idx="11857">
                  <c:v>10/30/2010 12:17</c:v>
                </c:pt>
                <c:pt idx="11858">
                  <c:v>10/30/2010 12:17</c:v>
                </c:pt>
                <c:pt idx="11859">
                  <c:v>10/30/2010 12:17</c:v>
                </c:pt>
                <c:pt idx="11860">
                  <c:v>10/30/2010 12:17</c:v>
                </c:pt>
                <c:pt idx="11861">
                  <c:v>10/30/2010 12:17</c:v>
                </c:pt>
                <c:pt idx="11862">
                  <c:v>10/30/2010 12:17</c:v>
                </c:pt>
                <c:pt idx="11863">
                  <c:v>10/30/2010 12:17</c:v>
                </c:pt>
                <c:pt idx="11864">
                  <c:v>10/30/2010 12:17</c:v>
                </c:pt>
                <c:pt idx="11865">
                  <c:v>10/30/2010 12:17</c:v>
                </c:pt>
                <c:pt idx="11866">
                  <c:v>10/30/2010 12:17</c:v>
                </c:pt>
                <c:pt idx="11867">
                  <c:v>10/30/2010 12:17</c:v>
                </c:pt>
                <c:pt idx="11868">
                  <c:v>10/30/2010 12:17</c:v>
                </c:pt>
                <c:pt idx="11869">
                  <c:v>10/30/2010 12:17</c:v>
                </c:pt>
                <c:pt idx="11870">
                  <c:v>10/30/2010 12:17</c:v>
                </c:pt>
                <c:pt idx="11871">
                  <c:v>10/30/2010 12:17</c:v>
                </c:pt>
                <c:pt idx="11872">
                  <c:v>10/30/2010 12:17</c:v>
                </c:pt>
                <c:pt idx="11873">
                  <c:v>10/30/2010 12:17</c:v>
                </c:pt>
                <c:pt idx="11874">
                  <c:v>10/30/2010 12:17</c:v>
                </c:pt>
                <c:pt idx="11875">
                  <c:v>10/30/2010 12:17</c:v>
                </c:pt>
                <c:pt idx="11876">
                  <c:v>10/30/2010 12:17</c:v>
                </c:pt>
                <c:pt idx="11877">
                  <c:v>10/30/2010 12:17</c:v>
                </c:pt>
                <c:pt idx="11878">
                  <c:v>10/30/2010 12:17</c:v>
                </c:pt>
                <c:pt idx="11879">
                  <c:v>10/30/2010 12:17</c:v>
                </c:pt>
                <c:pt idx="11880">
                  <c:v>10/30/2010 12:17</c:v>
                </c:pt>
                <c:pt idx="11881">
                  <c:v>10/30/2010 12:18</c:v>
                </c:pt>
                <c:pt idx="11882">
                  <c:v>10/30/2010 12:18</c:v>
                </c:pt>
                <c:pt idx="11883">
                  <c:v>10/30/2010 12:18</c:v>
                </c:pt>
                <c:pt idx="11884">
                  <c:v>10/30/2010 12:18</c:v>
                </c:pt>
                <c:pt idx="11885">
                  <c:v>10/30/2010 12:18</c:v>
                </c:pt>
                <c:pt idx="11886">
                  <c:v>10/30/2010 12:18</c:v>
                </c:pt>
                <c:pt idx="11887">
                  <c:v>10/30/2010 12:18</c:v>
                </c:pt>
                <c:pt idx="11888">
                  <c:v>10/30/2010 12:18</c:v>
                </c:pt>
                <c:pt idx="11889">
                  <c:v>10/30/2010 12:18</c:v>
                </c:pt>
                <c:pt idx="11890">
                  <c:v>10/30/2010 12:18</c:v>
                </c:pt>
                <c:pt idx="11891">
                  <c:v>10/30/2010 12:18</c:v>
                </c:pt>
                <c:pt idx="11892">
                  <c:v>10/30/2010 12:18</c:v>
                </c:pt>
                <c:pt idx="11893">
                  <c:v>10/30/2010 12:18</c:v>
                </c:pt>
                <c:pt idx="11894">
                  <c:v>10/30/2010 12:18</c:v>
                </c:pt>
                <c:pt idx="11895">
                  <c:v>10/30/2010 12:18</c:v>
                </c:pt>
                <c:pt idx="11896">
                  <c:v>10/30/2010 12:18</c:v>
                </c:pt>
                <c:pt idx="11897">
                  <c:v>10/30/2010 12:18</c:v>
                </c:pt>
                <c:pt idx="11898">
                  <c:v>10/30/2010 12:18</c:v>
                </c:pt>
                <c:pt idx="11899">
                  <c:v>10/30/2010 12:18</c:v>
                </c:pt>
                <c:pt idx="11900">
                  <c:v>10/30/2010 12:18</c:v>
                </c:pt>
                <c:pt idx="11901">
                  <c:v>10/30/2010 12:18</c:v>
                </c:pt>
                <c:pt idx="11902">
                  <c:v>10/30/2010 12:18</c:v>
                </c:pt>
                <c:pt idx="11903">
                  <c:v>10/30/2010 12:18</c:v>
                </c:pt>
                <c:pt idx="11904">
                  <c:v>10/30/2010 12:18</c:v>
                </c:pt>
                <c:pt idx="11905">
                  <c:v>10/30/2010 12:18</c:v>
                </c:pt>
                <c:pt idx="11906">
                  <c:v>10/30/2010 12:18</c:v>
                </c:pt>
                <c:pt idx="11907">
                  <c:v>10/30/2010 12:18</c:v>
                </c:pt>
                <c:pt idx="11908">
                  <c:v>10/30/2010 12:18</c:v>
                </c:pt>
                <c:pt idx="11909">
                  <c:v>10/30/2010 12:18</c:v>
                </c:pt>
                <c:pt idx="11910">
                  <c:v>10/30/2010 12:18</c:v>
                </c:pt>
                <c:pt idx="11911">
                  <c:v>10/30/2010 12:18</c:v>
                </c:pt>
                <c:pt idx="11912">
                  <c:v>10/30/2010 12:18</c:v>
                </c:pt>
                <c:pt idx="11913">
                  <c:v>10/30/2010 12:18</c:v>
                </c:pt>
                <c:pt idx="11914">
                  <c:v>10/30/2010 12:18</c:v>
                </c:pt>
                <c:pt idx="11915">
                  <c:v>10/30/2010 12:18</c:v>
                </c:pt>
                <c:pt idx="11916">
                  <c:v>10/30/2010 12:18</c:v>
                </c:pt>
                <c:pt idx="11917">
                  <c:v>10/30/2010 12:18</c:v>
                </c:pt>
                <c:pt idx="11918">
                  <c:v>10/30/2010 12:18</c:v>
                </c:pt>
                <c:pt idx="11919">
                  <c:v>10/30/2010 12:18</c:v>
                </c:pt>
                <c:pt idx="11920">
                  <c:v>10/30/2010 12:18</c:v>
                </c:pt>
                <c:pt idx="11921">
                  <c:v>10/30/2010 12:18</c:v>
                </c:pt>
                <c:pt idx="11922">
                  <c:v>10/30/2010 12:18</c:v>
                </c:pt>
                <c:pt idx="11923">
                  <c:v>10/30/2010 12:18</c:v>
                </c:pt>
                <c:pt idx="11924">
                  <c:v>10/30/2010 12:18</c:v>
                </c:pt>
                <c:pt idx="11925">
                  <c:v>10/30/2010 12:18</c:v>
                </c:pt>
                <c:pt idx="11926">
                  <c:v>10/30/2010 12:18</c:v>
                </c:pt>
                <c:pt idx="11927">
                  <c:v>10/30/2010 12:18</c:v>
                </c:pt>
                <c:pt idx="11928">
                  <c:v>10/30/2010 12:18</c:v>
                </c:pt>
                <c:pt idx="11929">
                  <c:v>10/30/2010 12:18</c:v>
                </c:pt>
                <c:pt idx="11930">
                  <c:v>10/30/2010 12:18</c:v>
                </c:pt>
                <c:pt idx="11931">
                  <c:v>10/30/2010 12:18</c:v>
                </c:pt>
                <c:pt idx="11932">
                  <c:v>10/30/2010 12:18</c:v>
                </c:pt>
                <c:pt idx="11933">
                  <c:v>10/30/2010 12:18</c:v>
                </c:pt>
                <c:pt idx="11934">
                  <c:v>10/30/2010 12:18</c:v>
                </c:pt>
                <c:pt idx="11935">
                  <c:v>10/30/2010 12:18</c:v>
                </c:pt>
                <c:pt idx="11936">
                  <c:v>10/30/2010 12:18</c:v>
                </c:pt>
                <c:pt idx="11937">
                  <c:v>10/30/2010 12:18</c:v>
                </c:pt>
                <c:pt idx="11938">
                  <c:v>10/30/2010 12:18</c:v>
                </c:pt>
                <c:pt idx="11939">
                  <c:v>10/30/2010 12:18</c:v>
                </c:pt>
                <c:pt idx="11940">
                  <c:v>10/30/2010 12:18</c:v>
                </c:pt>
                <c:pt idx="11941">
                  <c:v>10/30/2010 12:19</c:v>
                </c:pt>
                <c:pt idx="11942">
                  <c:v>10/30/2010 12:19</c:v>
                </c:pt>
                <c:pt idx="11943">
                  <c:v>10/30/2010 12:19</c:v>
                </c:pt>
                <c:pt idx="11944">
                  <c:v>10/30/2010 12:19</c:v>
                </c:pt>
                <c:pt idx="11945">
                  <c:v>10/30/2010 12:19</c:v>
                </c:pt>
                <c:pt idx="11946">
                  <c:v>10/30/2010 12:19</c:v>
                </c:pt>
                <c:pt idx="11947">
                  <c:v>10/30/2010 12:19</c:v>
                </c:pt>
                <c:pt idx="11948">
                  <c:v>10/30/2010 12:19</c:v>
                </c:pt>
                <c:pt idx="11949">
                  <c:v>10/30/2010 12:19</c:v>
                </c:pt>
                <c:pt idx="11950">
                  <c:v>10/30/2010 12:19</c:v>
                </c:pt>
                <c:pt idx="11951">
                  <c:v>10/30/2010 12:19</c:v>
                </c:pt>
                <c:pt idx="11952">
                  <c:v>10/30/2010 12:19</c:v>
                </c:pt>
                <c:pt idx="11953">
                  <c:v>10/30/2010 12:19</c:v>
                </c:pt>
                <c:pt idx="11954">
                  <c:v>10/30/2010 12:19</c:v>
                </c:pt>
                <c:pt idx="11955">
                  <c:v>10/30/2010 12:19</c:v>
                </c:pt>
                <c:pt idx="11956">
                  <c:v>10/30/2010 12:19</c:v>
                </c:pt>
                <c:pt idx="11957">
                  <c:v>10/30/2010 12:19</c:v>
                </c:pt>
                <c:pt idx="11958">
                  <c:v>10/30/2010 12:19</c:v>
                </c:pt>
                <c:pt idx="11959">
                  <c:v>10/30/2010 12:19</c:v>
                </c:pt>
                <c:pt idx="11960">
                  <c:v>10/30/2010 12:19</c:v>
                </c:pt>
                <c:pt idx="11961">
                  <c:v>10/30/2010 12:19</c:v>
                </c:pt>
                <c:pt idx="11962">
                  <c:v>10/30/2010 12:19</c:v>
                </c:pt>
                <c:pt idx="11963">
                  <c:v>10/30/2010 12:19</c:v>
                </c:pt>
                <c:pt idx="11964">
                  <c:v>10/30/2010 12:19</c:v>
                </c:pt>
                <c:pt idx="11965">
                  <c:v>10/30/2010 12:19</c:v>
                </c:pt>
                <c:pt idx="11966">
                  <c:v>10/30/2010 12:19</c:v>
                </c:pt>
                <c:pt idx="11967">
                  <c:v>10/30/2010 12:19</c:v>
                </c:pt>
                <c:pt idx="11968">
                  <c:v>10/30/2010 12:19</c:v>
                </c:pt>
                <c:pt idx="11969">
                  <c:v>10/30/2010 12:19</c:v>
                </c:pt>
                <c:pt idx="11970">
                  <c:v>10/30/2010 12:19</c:v>
                </c:pt>
                <c:pt idx="11971">
                  <c:v>10/30/2010 12:19</c:v>
                </c:pt>
                <c:pt idx="11972">
                  <c:v>10/30/2010 12:19</c:v>
                </c:pt>
                <c:pt idx="11973">
                  <c:v>10/30/2010 12:19</c:v>
                </c:pt>
                <c:pt idx="11974">
                  <c:v>10/30/2010 12:19</c:v>
                </c:pt>
                <c:pt idx="11975">
                  <c:v>10/30/2010 12:19</c:v>
                </c:pt>
                <c:pt idx="11976">
                  <c:v>10/30/2010 12:19</c:v>
                </c:pt>
                <c:pt idx="11977">
                  <c:v>10/30/2010 12:19</c:v>
                </c:pt>
                <c:pt idx="11978">
                  <c:v>10/30/2010 12:19</c:v>
                </c:pt>
                <c:pt idx="11979">
                  <c:v>10/30/2010 12:19</c:v>
                </c:pt>
                <c:pt idx="11980">
                  <c:v>10/30/2010 12:19</c:v>
                </c:pt>
                <c:pt idx="11981">
                  <c:v>10/30/2010 12:19</c:v>
                </c:pt>
                <c:pt idx="11982">
                  <c:v>10/30/2010 12:19</c:v>
                </c:pt>
                <c:pt idx="11983">
                  <c:v>10/30/2010 12:19</c:v>
                </c:pt>
                <c:pt idx="11984">
                  <c:v>10/30/2010 12:19</c:v>
                </c:pt>
                <c:pt idx="11985">
                  <c:v>10/30/2010 12:19</c:v>
                </c:pt>
                <c:pt idx="11986">
                  <c:v>10/30/2010 12:19</c:v>
                </c:pt>
                <c:pt idx="11987">
                  <c:v>10/30/2010 12:19</c:v>
                </c:pt>
                <c:pt idx="11988">
                  <c:v>10/30/2010 12:19</c:v>
                </c:pt>
                <c:pt idx="11989">
                  <c:v>10/30/2010 12:19</c:v>
                </c:pt>
                <c:pt idx="11990">
                  <c:v>10/30/2010 12:19</c:v>
                </c:pt>
                <c:pt idx="11991">
                  <c:v>10/30/2010 12:19</c:v>
                </c:pt>
                <c:pt idx="11992">
                  <c:v>10/30/2010 12:19</c:v>
                </c:pt>
                <c:pt idx="11993">
                  <c:v>10/30/2010 12:19</c:v>
                </c:pt>
                <c:pt idx="11994">
                  <c:v>10/30/2010 12:19</c:v>
                </c:pt>
                <c:pt idx="11995">
                  <c:v>10/30/2010 12:19</c:v>
                </c:pt>
                <c:pt idx="11996">
                  <c:v>10/30/2010 12:19</c:v>
                </c:pt>
                <c:pt idx="11997">
                  <c:v>10/30/2010 12:19</c:v>
                </c:pt>
                <c:pt idx="11998">
                  <c:v>10/30/2010 12:19</c:v>
                </c:pt>
                <c:pt idx="11999">
                  <c:v>10/30/2010 12:19</c:v>
                </c:pt>
                <c:pt idx="12000">
                  <c:v>10/30/2010 12:19</c:v>
                </c:pt>
                <c:pt idx="12001">
                  <c:v>10/30/2010 12:20</c:v>
                </c:pt>
                <c:pt idx="12002">
                  <c:v>10/30/2010 12:20</c:v>
                </c:pt>
                <c:pt idx="12003">
                  <c:v>10/30/2010 12:20</c:v>
                </c:pt>
                <c:pt idx="12004">
                  <c:v>10/30/2010 12:20</c:v>
                </c:pt>
                <c:pt idx="12005">
                  <c:v>10/30/2010 12:20</c:v>
                </c:pt>
                <c:pt idx="12006">
                  <c:v>10/30/2010 12:20</c:v>
                </c:pt>
                <c:pt idx="12007">
                  <c:v>10/30/2010 12:20</c:v>
                </c:pt>
                <c:pt idx="12008">
                  <c:v>10/30/2010 12:20</c:v>
                </c:pt>
                <c:pt idx="12009">
                  <c:v>10/30/2010 12:20</c:v>
                </c:pt>
                <c:pt idx="12010">
                  <c:v>10/30/2010 12:20</c:v>
                </c:pt>
                <c:pt idx="12011">
                  <c:v>10/30/2010 12:20</c:v>
                </c:pt>
                <c:pt idx="12012">
                  <c:v>10/30/2010 12:20</c:v>
                </c:pt>
                <c:pt idx="12013">
                  <c:v>10/30/2010 12:20</c:v>
                </c:pt>
                <c:pt idx="12014">
                  <c:v>10/30/2010 12:20</c:v>
                </c:pt>
                <c:pt idx="12015">
                  <c:v>10/30/2010 12:20</c:v>
                </c:pt>
                <c:pt idx="12016">
                  <c:v>10/30/2010 12:20</c:v>
                </c:pt>
                <c:pt idx="12017">
                  <c:v>10/30/2010 12:20</c:v>
                </c:pt>
                <c:pt idx="12018">
                  <c:v>10/30/2010 12:20</c:v>
                </c:pt>
                <c:pt idx="12019">
                  <c:v>10/30/2010 12:20</c:v>
                </c:pt>
                <c:pt idx="12020">
                  <c:v>10/30/2010 12:20</c:v>
                </c:pt>
                <c:pt idx="12021">
                  <c:v>10/30/2010 12:20</c:v>
                </c:pt>
                <c:pt idx="12022">
                  <c:v>10/30/2010 12:20</c:v>
                </c:pt>
                <c:pt idx="12023">
                  <c:v>10/30/2010 12:20</c:v>
                </c:pt>
                <c:pt idx="12024">
                  <c:v>10/30/2010 12:20</c:v>
                </c:pt>
                <c:pt idx="12025">
                  <c:v>10/30/2010 12:20</c:v>
                </c:pt>
                <c:pt idx="12026">
                  <c:v>10/30/2010 12:20</c:v>
                </c:pt>
                <c:pt idx="12027">
                  <c:v>10/30/2010 12:20</c:v>
                </c:pt>
                <c:pt idx="12028">
                  <c:v>10/30/2010 12:20</c:v>
                </c:pt>
                <c:pt idx="12029">
                  <c:v>10/30/2010 12:20</c:v>
                </c:pt>
                <c:pt idx="12030">
                  <c:v>10/30/2010 12:20</c:v>
                </c:pt>
                <c:pt idx="12031">
                  <c:v>10/30/2010 12:20</c:v>
                </c:pt>
                <c:pt idx="12032">
                  <c:v>10/30/2010 12:20</c:v>
                </c:pt>
                <c:pt idx="12033">
                  <c:v>10/30/2010 12:20</c:v>
                </c:pt>
                <c:pt idx="12034">
                  <c:v>10/30/2010 12:20</c:v>
                </c:pt>
                <c:pt idx="12035">
                  <c:v>10/30/2010 12:20</c:v>
                </c:pt>
                <c:pt idx="12036">
                  <c:v>10/30/2010 12:20</c:v>
                </c:pt>
                <c:pt idx="12037">
                  <c:v>10/30/2010 12:20</c:v>
                </c:pt>
                <c:pt idx="12038">
                  <c:v>10/30/2010 12:20</c:v>
                </c:pt>
                <c:pt idx="12039">
                  <c:v>10/30/2010 12:20</c:v>
                </c:pt>
                <c:pt idx="12040">
                  <c:v>10/30/2010 12:20</c:v>
                </c:pt>
                <c:pt idx="12041">
                  <c:v>10/30/2010 12:20</c:v>
                </c:pt>
                <c:pt idx="12042">
                  <c:v>10/30/2010 12:20</c:v>
                </c:pt>
                <c:pt idx="12043">
                  <c:v>10/30/2010 12:20</c:v>
                </c:pt>
                <c:pt idx="12044">
                  <c:v>10/30/2010 12:20</c:v>
                </c:pt>
                <c:pt idx="12045">
                  <c:v>10/30/2010 12:20</c:v>
                </c:pt>
                <c:pt idx="12046">
                  <c:v>10/30/2010 12:20</c:v>
                </c:pt>
                <c:pt idx="12047">
                  <c:v>10/30/2010 12:20</c:v>
                </c:pt>
                <c:pt idx="12048">
                  <c:v>10/30/2010 12:20</c:v>
                </c:pt>
                <c:pt idx="12049">
                  <c:v>10/30/2010 12:20</c:v>
                </c:pt>
                <c:pt idx="12050">
                  <c:v>10/30/2010 12:20</c:v>
                </c:pt>
                <c:pt idx="12051">
                  <c:v>10/30/2010 12:20</c:v>
                </c:pt>
                <c:pt idx="12052">
                  <c:v>10/30/2010 12:20</c:v>
                </c:pt>
                <c:pt idx="12053">
                  <c:v>10/30/2010 12:20</c:v>
                </c:pt>
                <c:pt idx="12054">
                  <c:v>10/30/2010 12:20</c:v>
                </c:pt>
                <c:pt idx="12055">
                  <c:v>10/30/2010 12:20</c:v>
                </c:pt>
                <c:pt idx="12056">
                  <c:v>10/30/2010 12:20</c:v>
                </c:pt>
                <c:pt idx="12057">
                  <c:v>10/30/2010 12:20</c:v>
                </c:pt>
                <c:pt idx="12058">
                  <c:v>10/30/2010 12:20</c:v>
                </c:pt>
                <c:pt idx="12059">
                  <c:v>10/30/2010 12:20</c:v>
                </c:pt>
                <c:pt idx="12060">
                  <c:v>10/30/2010 12:20</c:v>
                </c:pt>
                <c:pt idx="12061">
                  <c:v>10/30/2010 12:21</c:v>
                </c:pt>
                <c:pt idx="12062">
                  <c:v>10/30/2010 12:21</c:v>
                </c:pt>
                <c:pt idx="12063">
                  <c:v>10/30/2010 12:21</c:v>
                </c:pt>
                <c:pt idx="12064">
                  <c:v>10/30/2010 12:21</c:v>
                </c:pt>
                <c:pt idx="12065">
                  <c:v>10/30/2010 12:21</c:v>
                </c:pt>
                <c:pt idx="12066">
                  <c:v>10/30/2010 12:21</c:v>
                </c:pt>
                <c:pt idx="12067">
                  <c:v>10/30/2010 12:21</c:v>
                </c:pt>
                <c:pt idx="12068">
                  <c:v>10/30/2010 12:21</c:v>
                </c:pt>
                <c:pt idx="12069">
                  <c:v>10/30/2010 12:21</c:v>
                </c:pt>
                <c:pt idx="12070">
                  <c:v>10/30/2010 12:21</c:v>
                </c:pt>
                <c:pt idx="12071">
                  <c:v>10/30/2010 12:21</c:v>
                </c:pt>
                <c:pt idx="12072">
                  <c:v>10/30/2010 12:21</c:v>
                </c:pt>
                <c:pt idx="12073">
                  <c:v>10/30/2010 12:21</c:v>
                </c:pt>
                <c:pt idx="12074">
                  <c:v>10/30/2010 12:21</c:v>
                </c:pt>
                <c:pt idx="12075">
                  <c:v>10/30/2010 12:21</c:v>
                </c:pt>
                <c:pt idx="12076">
                  <c:v>10/30/2010 12:21</c:v>
                </c:pt>
                <c:pt idx="12077">
                  <c:v>10/30/2010 12:21</c:v>
                </c:pt>
                <c:pt idx="12078">
                  <c:v>10/30/2010 12:21</c:v>
                </c:pt>
                <c:pt idx="12079">
                  <c:v>10/30/2010 12:21</c:v>
                </c:pt>
                <c:pt idx="12080">
                  <c:v>10/30/2010 12:21</c:v>
                </c:pt>
                <c:pt idx="12081">
                  <c:v>10/30/2010 12:21</c:v>
                </c:pt>
                <c:pt idx="12082">
                  <c:v>10/30/2010 12:21</c:v>
                </c:pt>
                <c:pt idx="12083">
                  <c:v>10/30/2010 12:21</c:v>
                </c:pt>
                <c:pt idx="12084">
                  <c:v>10/30/2010 12:21</c:v>
                </c:pt>
                <c:pt idx="12085">
                  <c:v>10/30/2010 12:21</c:v>
                </c:pt>
                <c:pt idx="12086">
                  <c:v>10/30/2010 12:21</c:v>
                </c:pt>
                <c:pt idx="12087">
                  <c:v>10/30/2010 12:21</c:v>
                </c:pt>
                <c:pt idx="12088">
                  <c:v>10/30/2010 12:21</c:v>
                </c:pt>
                <c:pt idx="12089">
                  <c:v>10/30/2010 12:21</c:v>
                </c:pt>
                <c:pt idx="12090">
                  <c:v>10/30/2010 12:21</c:v>
                </c:pt>
                <c:pt idx="12091">
                  <c:v>10/30/2010 12:21</c:v>
                </c:pt>
                <c:pt idx="12092">
                  <c:v>10/30/2010 12:21</c:v>
                </c:pt>
                <c:pt idx="12093">
                  <c:v>10/30/2010 12:21</c:v>
                </c:pt>
                <c:pt idx="12094">
                  <c:v>10/30/2010 12:21</c:v>
                </c:pt>
                <c:pt idx="12095">
                  <c:v>10/30/2010 12:21</c:v>
                </c:pt>
                <c:pt idx="12096">
                  <c:v>10/30/2010 12:21</c:v>
                </c:pt>
                <c:pt idx="12097">
                  <c:v>10/30/2010 12:21</c:v>
                </c:pt>
                <c:pt idx="12098">
                  <c:v>10/30/2010 12:21</c:v>
                </c:pt>
                <c:pt idx="12099">
                  <c:v>10/30/2010 12:21</c:v>
                </c:pt>
                <c:pt idx="12100">
                  <c:v>10/30/2010 12:21</c:v>
                </c:pt>
                <c:pt idx="12101">
                  <c:v>10/30/2010 12:21</c:v>
                </c:pt>
                <c:pt idx="12102">
                  <c:v>10/30/2010 12:21</c:v>
                </c:pt>
                <c:pt idx="12103">
                  <c:v>10/30/2010 12:21</c:v>
                </c:pt>
                <c:pt idx="12104">
                  <c:v>10/30/2010 12:21</c:v>
                </c:pt>
                <c:pt idx="12105">
                  <c:v>10/30/2010 12:21</c:v>
                </c:pt>
                <c:pt idx="12106">
                  <c:v>10/30/2010 12:21</c:v>
                </c:pt>
                <c:pt idx="12107">
                  <c:v>10/30/2010 12:21</c:v>
                </c:pt>
                <c:pt idx="12108">
                  <c:v>10/30/2010 12:21</c:v>
                </c:pt>
                <c:pt idx="12109">
                  <c:v>10/30/2010 12:21</c:v>
                </c:pt>
                <c:pt idx="12110">
                  <c:v>10/30/2010 12:21</c:v>
                </c:pt>
                <c:pt idx="12111">
                  <c:v>10/30/2010 12:21</c:v>
                </c:pt>
                <c:pt idx="12112">
                  <c:v>10/30/2010 12:21</c:v>
                </c:pt>
                <c:pt idx="12113">
                  <c:v>10/30/2010 12:21</c:v>
                </c:pt>
                <c:pt idx="12114">
                  <c:v>10/30/2010 12:21</c:v>
                </c:pt>
                <c:pt idx="12115">
                  <c:v>10/30/2010 12:21</c:v>
                </c:pt>
                <c:pt idx="12116">
                  <c:v>10/30/2010 12:21</c:v>
                </c:pt>
                <c:pt idx="12117">
                  <c:v>10/30/2010 12:21</c:v>
                </c:pt>
                <c:pt idx="12118">
                  <c:v>10/30/2010 12:21</c:v>
                </c:pt>
                <c:pt idx="12119">
                  <c:v>10/30/2010 12:21</c:v>
                </c:pt>
                <c:pt idx="12120">
                  <c:v>10/30/2010 12:21</c:v>
                </c:pt>
                <c:pt idx="12121">
                  <c:v>10/30/2010 12:22</c:v>
                </c:pt>
                <c:pt idx="12122">
                  <c:v>10/30/2010 12:22</c:v>
                </c:pt>
                <c:pt idx="12123">
                  <c:v>10/30/2010 12:22</c:v>
                </c:pt>
                <c:pt idx="12124">
                  <c:v>10/30/2010 12:22</c:v>
                </c:pt>
                <c:pt idx="12125">
                  <c:v>10/30/2010 12:22</c:v>
                </c:pt>
                <c:pt idx="12126">
                  <c:v>10/30/2010 12:22</c:v>
                </c:pt>
                <c:pt idx="12127">
                  <c:v>10/30/2010 12:22</c:v>
                </c:pt>
                <c:pt idx="12128">
                  <c:v>10/30/2010 12:22</c:v>
                </c:pt>
                <c:pt idx="12129">
                  <c:v>10/30/2010 12:22</c:v>
                </c:pt>
                <c:pt idx="12130">
                  <c:v>10/30/2010 12:22</c:v>
                </c:pt>
                <c:pt idx="12131">
                  <c:v>10/30/2010 12:22</c:v>
                </c:pt>
                <c:pt idx="12132">
                  <c:v>10/30/2010 12:22</c:v>
                </c:pt>
                <c:pt idx="12133">
                  <c:v>10/30/2010 12:22</c:v>
                </c:pt>
                <c:pt idx="12134">
                  <c:v>10/30/2010 12:22</c:v>
                </c:pt>
                <c:pt idx="12135">
                  <c:v>10/30/2010 12:22</c:v>
                </c:pt>
                <c:pt idx="12136">
                  <c:v>10/30/2010 12:22</c:v>
                </c:pt>
                <c:pt idx="12137">
                  <c:v>10/30/2010 12:22</c:v>
                </c:pt>
                <c:pt idx="12138">
                  <c:v>10/30/2010 12:22</c:v>
                </c:pt>
                <c:pt idx="12139">
                  <c:v>10/30/2010 12:22</c:v>
                </c:pt>
                <c:pt idx="12140">
                  <c:v>10/30/2010 12:22</c:v>
                </c:pt>
                <c:pt idx="12141">
                  <c:v>10/30/2010 12:22</c:v>
                </c:pt>
                <c:pt idx="12142">
                  <c:v>10/30/2010 12:22</c:v>
                </c:pt>
                <c:pt idx="12143">
                  <c:v>10/30/2010 12:22</c:v>
                </c:pt>
                <c:pt idx="12144">
                  <c:v>10/30/2010 12:22</c:v>
                </c:pt>
                <c:pt idx="12145">
                  <c:v>10/30/2010 12:22</c:v>
                </c:pt>
                <c:pt idx="12146">
                  <c:v>10/30/2010 12:22</c:v>
                </c:pt>
                <c:pt idx="12147">
                  <c:v>10/30/2010 12:22</c:v>
                </c:pt>
                <c:pt idx="12148">
                  <c:v>10/30/2010 12:22</c:v>
                </c:pt>
                <c:pt idx="12149">
                  <c:v>10/30/2010 12:22</c:v>
                </c:pt>
                <c:pt idx="12150">
                  <c:v>10/30/2010 12:22</c:v>
                </c:pt>
                <c:pt idx="12151">
                  <c:v>10/30/2010 12:22</c:v>
                </c:pt>
                <c:pt idx="12152">
                  <c:v>10/30/2010 12:22</c:v>
                </c:pt>
                <c:pt idx="12153">
                  <c:v>10/30/2010 12:22</c:v>
                </c:pt>
                <c:pt idx="12154">
                  <c:v>10/30/2010 12:22</c:v>
                </c:pt>
                <c:pt idx="12155">
                  <c:v>10/30/2010 12:22</c:v>
                </c:pt>
                <c:pt idx="12156">
                  <c:v>10/30/2010 12:22</c:v>
                </c:pt>
                <c:pt idx="12157">
                  <c:v>10/30/2010 12:22</c:v>
                </c:pt>
                <c:pt idx="12158">
                  <c:v>10/30/2010 12:22</c:v>
                </c:pt>
                <c:pt idx="12159">
                  <c:v>10/30/2010 12:22</c:v>
                </c:pt>
                <c:pt idx="12160">
                  <c:v>10/30/2010 12:22</c:v>
                </c:pt>
                <c:pt idx="12161">
                  <c:v>10/30/2010 12:22</c:v>
                </c:pt>
                <c:pt idx="12162">
                  <c:v>10/30/2010 12:22</c:v>
                </c:pt>
                <c:pt idx="12163">
                  <c:v>10/30/2010 12:22</c:v>
                </c:pt>
                <c:pt idx="12164">
                  <c:v>10/30/2010 12:22</c:v>
                </c:pt>
                <c:pt idx="12165">
                  <c:v>10/30/2010 12:22</c:v>
                </c:pt>
                <c:pt idx="12166">
                  <c:v>10/30/2010 12:22</c:v>
                </c:pt>
                <c:pt idx="12167">
                  <c:v>10/30/2010 12:22</c:v>
                </c:pt>
                <c:pt idx="12168">
                  <c:v>10/30/2010 12:22</c:v>
                </c:pt>
                <c:pt idx="12169">
                  <c:v>10/30/2010 12:22</c:v>
                </c:pt>
                <c:pt idx="12170">
                  <c:v>10/30/2010 12:22</c:v>
                </c:pt>
                <c:pt idx="12171">
                  <c:v>10/30/2010 12:22</c:v>
                </c:pt>
                <c:pt idx="12172">
                  <c:v>10/30/2010 12:22</c:v>
                </c:pt>
                <c:pt idx="12173">
                  <c:v>10/30/2010 12:22</c:v>
                </c:pt>
                <c:pt idx="12174">
                  <c:v>10/30/2010 12:22</c:v>
                </c:pt>
                <c:pt idx="12175">
                  <c:v>10/30/2010 12:22</c:v>
                </c:pt>
                <c:pt idx="12176">
                  <c:v>10/30/2010 12:22</c:v>
                </c:pt>
                <c:pt idx="12177">
                  <c:v>10/30/2010 12:22</c:v>
                </c:pt>
                <c:pt idx="12178">
                  <c:v>10/30/2010 12:22</c:v>
                </c:pt>
                <c:pt idx="12179">
                  <c:v>10/30/2010 12:22</c:v>
                </c:pt>
                <c:pt idx="12180">
                  <c:v>10/30/2010 12:22</c:v>
                </c:pt>
                <c:pt idx="12181">
                  <c:v>10/30/2010 12:23</c:v>
                </c:pt>
                <c:pt idx="12182">
                  <c:v>10/30/2010 12:23</c:v>
                </c:pt>
                <c:pt idx="12183">
                  <c:v>10/30/2010 12:23</c:v>
                </c:pt>
                <c:pt idx="12184">
                  <c:v>10/30/2010 12:23</c:v>
                </c:pt>
                <c:pt idx="12185">
                  <c:v>10/30/2010 12:23</c:v>
                </c:pt>
                <c:pt idx="12186">
                  <c:v>10/30/2010 12:23</c:v>
                </c:pt>
                <c:pt idx="12187">
                  <c:v>10/30/2010 12:23</c:v>
                </c:pt>
                <c:pt idx="12188">
                  <c:v>10/30/2010 12:23</c:v>
                </c:pt>
                <c:pt idx="12189">
                  <c:v>10/30/2010 12:23</c:v>
                </c:pt>
                <c:pt idx="12190">
                  <c:v>10/30/2010 12:23</c:v>
                </c:pt>
                <c:pt idx="12191">
                  <c:v>10/30/2010 12:23</c:v>
                </c:pt>
                <c:pt idx="12192">
                  <c:v>10/30/2010 12:23</c:v>
                </c:pt>
                <c:pt idx="12193">
                  <c:v>10/30/2010 12:23</c:v>
                </c:pt>
                <c:pt idx="12194">
                  <c:v>10/30/2010 12:23</c:v>
                </c:pt>
                <c:pt idx="12195">
                  <c:v>10/30/2010 12:23</c:v>
                </c:pt>
                <c:pt idx="12196">
                  <c:v>10/30/2010 12:23</c:v>
                </c:pt>
                <c:pt idx="12197">
                  <c:v>10/30/2010 12:23</c:v>
                </c:pt>
                <c:pt idx="12198">
                  <c:v>10/30/2010 12:23</c:v>
                </c:pt>
                <c:pt idx="12199">
                  <c:v>10/30/2010 12:23</c:v>
                </c:pt>
                <c:pt idx="12200">
                  <c:v>10/30/2010 12:23</c:v>
                </c:pt>
                <c:pt idx="12201">
                  <c:v>10/30/2010 12:23</c:v>
                </c:pt>
                <c:pt idx="12202">
                  <c:v>10/30/2010 12:23</c:v>
                </c:pt>
                <c:pt idx="12203">
                  <c:v>10/30/2010 12:23</c:v>
                </c:pt>
                <c:pt idx="12204">
                  <c:v>10/30/2010 12:23</c:v>
                </c:pt>
                <c:pt idx="12205">
                  <c:v>10/30/2010 12:23</c:v>
                </c:pt>
                <c:pt idx="12206">
                  <c:v>10/30/2010 12:23</c:v>
                </c:pt>
                <c:pt idx="12207">
                  <c:v>10/30/2010 12:23</c:v>
                </c:pt>
                <c:pt idx="12208">
                  <c:v>10/30/2010 12:23</c:v>
                </c:pt>
                <c:pt idx="12209">
                  <c:v>10/30/2010 12:23</c:v>
                </c:pt>
                <c:pt idx="12210">
                  <c:v>10/30/2010 12:23</c:v>
                </c:pt>
                <c:pt idx="12211">
                  <c:v>10/30/2010 12:23</c:v>
                </c:pt>
                <c:pt idx="12212">
                  <c:v>10/30/2010 12:23</c:v>
                </c:pt>
                <c:pt idx="12213">
                  <c:v>10/30/2010 12:23</c:v>
                </c:pt>
                <c:pt idx="12214">
                  <c:v>10/30/2010 12:23</c:v>
                </c:pt>
                <c:pt idx="12215">
                  <c:v>10/30/2010 12:23</c:v>
                </c:pt>
                <c:pt idx="12216">
                  <c:v>10/30/2010 12:23</c:v>
                </c:pt>
                <c:pt idx="12217">
                  <c:v>10/30/2010 12:23</c:v>
                </c:pt>
                <c:pt idx="12218">
                  <c:v>10/30/2010 12:23</c:v>
                </c:pt>
                <c:pt idx="12219">
                  <c:v>10/30/2010 12:23</c:v>
                </c:pt>
                <c:pt idx="12220">
                  <c:v>10/30/2010 12:23</c:v>
                </c:pt>
                <c:pt idx="12221">
                  <c:v>10/30/2010 12:23</c:v>
                </c:pt>
                <c:pt idx="12222">
                  <c:v>10/30/2010 12:23</c:v>
                </c:pt>
                <c:pt idx="12223">
                  <c:v>10/30/2010 12:23</c:v>
                </c:pt>
                <c:pt idx="12224">
                  <c:v>10/30/2010 12:23</c:v>
                </c:pt>
                <c:pt idx="12225">
                  <c:v>10/30/2010 12:23</c:v>
                </c:pt>
                <c:pt idx="12226">
                  <c:v>10/30/2010 12:23</c:v>
                </c:pt>
                <c:pt idx="12227">
                  <c:v>10/30/2010 12:23</c:v>
                </c:pt>
                <c:pt idx="12228">
                  <c:v>10/30/2010 12:23</c:v>
                </c:pt>
                <c:pt idx="12229">
                  <c:v>10/30/2010 12:23</c:v>
                </c:pt>
                <c:pt idx="12230">
                  <c:v>10/30/2010 12:23</c:v>
                </c:pt>
                <c:pt idx="12231">
                  <c:v>10/30/2010 12:23</c:v>
                </c:pt>
                <c:pt idx="12232">
                  <c:v>10/30/2010 12:23</c:v>
                </c:pt>
                <c:pt idx="12233">
                  <c:v>10/30/2010 12:23</c:v>
                </c:pt>
                <c:pt idx="12234">
                  <c:v>10/30/2010 12:23</c:v>
                </c:pt>
                <c:pt idx="12235">
                  <c:v>10/30/2010 12:23</c:v>
                </c:pt>
                <c:pt idx="12236">
                  <c:v>10/30/2010 12:23</c:v>
                </c:pt>
                <c:pt idx="12237">
                  <c:v>10/30/2010 12:23</c:v>
                </c:pt>
                <c:pt idx="12238">
                  <c:v>10/30/2010 12:23</c:v>
                </c:pt>
                <c:pt idx="12239">
                  <c:v>10/30/2010 12:23</c:v>
                </c:pt>
                <c:pt idx="12240">
                  <c:v>10/30/2010 12:23</c:v>
                </c:pt>
                <c:pt idx="12241">
                  <c:v>10/30/2010 12:24</c:v>
                </c:pt>
                <c:pt idx="12242">
                  <c:v>10/30/2010 12:24</c:v>
                </c:pt>
                <c:pt idx="12243">
                  <c:v>10/30/2010 12:24</c:v>
                </c:pt>
                <c:pt idx="12244">
                  <c:v>10/30/2010 12:24</c:v>
                </c:pt>
                <c:pt idx="12245">
                  <c:v>10/30/2010 12:24</c:v>
                </c:pt>
                <c:pt idx="12246">
                  <c:v>10/30/2010 12:24</c:v>
                </c:pt>
                <c:pt idx="12247">
                  <c:v>10/30/2010 12:24</c:v>
                </c:pt>
                <c:pt idx="12248">
                  <c:v>10/30/2010 12:24</c:v>
                </c:pt>
                <c:pt idx="12249">
                  <c:v>10/30/2010 12:24</c:v>
                </c:pt>
                <c:pt idx="12250">
                  <c:v>10/30/2010 12:24</c:v>
                </c:pt>
                <c:pt idx="12251">
                  <c:v>10/30/2010 12:24</c:v>
                </c:pt>
                <c:pt idx="12252">
                  <c:v>10/30/2010 12:24</c:v>
                </c:pt>
                <c:pt idx="12253">
                  <c:v>10/30/2010 12:24</c:v>
                </c:pt>
                <c:pt idx="12254">
                  <c:v>10/30/2010 12:24</c:v>
                </c:pt>
                <c:pt idx="12255">
                  <c:v>10/30/2010 12:24</c:v>
                </c:pt>
                <c:pt idx="12256">
                  <c:v>10/30/2010 12:24</c:v>
                </c:pt>
                <c:pt idx="12257">
                  <c:v>10/30/2010 12:24</c:v>
                </c:pt>
                <c:pt idx="12258">
                  <c:v>10/30/2010 12:24</c:v>
                </c:pt>
                <c:pt idx="12259">
                  <c:v>10/30/2010 12:24</c:v>
                </c:pt>
                <c:pt idx="12260">
                  <c:v>10/30/2010 12:24</c:v>
                </c:pt>
                <c:pt idx="12261">
                  <c:v>10/30/2010 12:24</c:v>
                </c:pt>
                <c:pt idx="12262">
                  <c:v>10/30/2010 12:24</c:v>
                </c:pt>
                <c:pt idx="12263">
                  <c:v>10/30/2010 12:24</c:v>
                </c:pt>
                <c:pt idx="12264">
                  <c:v>10/30/2010 12:24</c:v>
                </c:pt>
                <c:pt idx="12265">
                  <c:v>10/30/2010 12:24</c:v>
                </c:pt>
                <c:pt idx="12266">
                  <c:v>10/30/2010 12:24</c:v>
                </c:pt>
                <c:pt idx="12267">
                  <c:v>10/30/2010 12:24</c:v>
                </c:pt>
                <c:pt idx="12268">
                  <c:v>10/30/2010 12:24</c:v>
                </c:pt>
                <c:pt idx="12269">
                  <c:v>10/30/2010 12:24</c:v>
                </c:pt>
                <c:pt idx="12270">
                  <c:v>10/30/2010 12:24</c:v>
                </c:pt>
                <c:pt idx="12271">
                  <c:v>10/30/2010 12:24</c:v>
                </c:pt>
                <c:pt idx="12272">
                  <c:v>10/30/2010 12:24</c:v>
                </c:pt>
                <c:pt idx="12273">
                  <c:v>10/30/2010 12:24</c:v>
                </c:pt>
                <c:pt idx="12274">
                  <c:v>10/30/2010 12:24</c:v>
                </c:pt>
                <c:pt idx="12275">
                  <c:v>10/30/2010 12:24</c:v>
                </c:pt>
                <c:pt idx="12276">
                  <c:v>10/30/2010 12:24</c:v>
                </c:pt>
                <c:pt idx="12277">
                  <c:v>10/30/2010 12:24</c:v>
                </c:pt>
                <c:pt idx="12278">
                  <c:v>10/30/2010 12:24</c:v>
                </c:pt>
                <c:pt idx="12279">
                  <c:v>10/30/2010 12:24</c:v>
                </c:pt>
                <c:pt idx="12280">
                  <c:v>10/30/2010 12:24</c:v>
                </c:pt>
                <c:pt idx="12281">
                  <c:v>10/30/2010 12:24</c:v>
                </c:pt>
                <c:pt idx="12282">
                  <c:v>10/30/2010 12:24</c:v>
                </c:pt>
                <c:pt idx="12283">
                  <c:v>10/30/2010 12:24</c:v>
                </c:pt>
                <c:pt idx="12284">
                  <c:v>10/30/2010 12:24</c:v>
                </c:pt>
                <c:pt idx="12285">
                  <c:v>10/30/2010 12:24</c:v>
                </c:pt>
                <c:pt idx="12286">
                  <c:v>10/30/2010 12:24</c:v>
                </c:pt>
                <c:pt idx="12287">
                  <c:v>10/30/2010 12:24</c:v>
                </c:pt>
                <c:pt idx="12288">
                  <c:v>10/30/2010 12:24</c:v>
                </c:pt>
                <c:pt idx="12289">
                  <c:v>10/30/2010 12:24</c:v>
                </c:pt>
                <c:pt idx="12290">
                  <c:v>10/30/2010 12:24</c:v>
                </c:pt>
                <c:pt idx="12291">
                  <c:v>10/30/2010 12:24</c:v>
                </c:pt>
                <c:pt idx="12292">
                  <c:v>10/30/2010 12:24</c:v>
                </c:pt>
                <c:pt idx="12293">
                  <c:v>10/30/2010 12:24</c:v>
                </c:pt>
                <c:pt idx="12294">
                  <c:v>10/30/2010 12:24</c:v>
                </c:pt>
                <c:pt idx="12295">
                  <c:v>10/30/2010 12:24</c:v>
                </c:pt>
                <c:pt idx="12296">
                  <c:v>10/30/2010 12:24</c:v>
                </c:pt>
                <c:pt idx="12297">
                  <c:v>10/30/2010 12:24</c:v>
                </c:pt>
                <c:pt idx="12298">
                  <c:v>10/30/2010 12:24</c:v>
                </c:pt>
                <c:pt idx="12299">
                  <c:v>10/30/2010 12:24</c:v>
                </c:pt>
                <c:pt idx="12300">
                  <c:v>10/30/2010 12:24</c:v>
                </c:pt>
                <c:pt idx="12301">
                  <c:v>10/30/2010 12:25</c:v>
                </c:pt>
                <c:pt idx="12302">
                  <c:v>10/30/2010 12:25</c:v>
                </c:pt>
                <c:pt idx="12303">
                  <c:v>10/30/2010 12:25</c:v>
                </c:pt>
                <c:pt idx="12304">
                  <c:v>10/30/2010 12:25</c:v>
                </c:pt>
                <c:pt idx="12305">
                  <c:v>10/30/2010 12:25</c:v>
                </c:pt>
                <c:pt idx="12306">
                  <c:v>10/30/2010 12:25</c:v>
                </c:pt>
                <c:pt idx="12307">
                  <c:v>10/30/2010 12:25</c:v>
                </c:pt>
                <c:pt idx="12308">
                  <c:v>10/30/2010 12:25</c:v>
                </c:pt>
                <c:pt idx="12309">
                  <c:v>10/30/2010 12:25</c:v>
                </c:pt>
                <c:pt idx="12310">
                  <c:v>10/30/2010 12:25</c:v>
                </c:pt>
                <c:pt idx="12311">
                  <c:v>10/30/2010 12:25</c:v>
                </c:pt>
                <c:pt idx="12312">
                  <c:v>10/30/2010 12:25</c:v>
                </c:pt>
                <c:pt idx="12313">
                  <c:v>10/30/2010 12:25</c:v>
                </c:pt>
                <c:pt idx="12314">
                  <c:v>10/30/2010 12:25</c:v>
                </c:pt>
                <c:pt idx="12315">
                  <c:v>10/30/2010 12:25</c:v>
                </c:pt>
                <c:pt idx="12316">
                  <c:v>10/30/2010 12:25</c:v>
                </c:pt>
                <c:pt idx="12317">
                  <c:v>10/30/2010 12:25</c:v>
                </c:pt>
                <c:pt idx="12318">
                  <c:v>10/30/2010 12:25</c:v>
                </c:pt>
                <c:pt idx="12319">
                  <c:v>10/30/2010 12:25</c:v>
                </c:pt>
                <c:pt idx="12320">
                  <c:v>10/30/2010 12:25</c:v>
                </c:pt>
                <c:pt idx="12321">
                  <c:v>10/30/2010 12:25</c:v>
                </c:pt>
                <c:pt idx="12322">
                  <c:v>10/30/2010 12:25</c:v>
                </c:pt>
                <c:pt idx="12323">
                  <c:v>10/30/2010 12:25</c:v>
                </c:pt>
                <c:pt idx="12324">
                  <c:v>10/30/2010 12:25</c:v>
                </c:pt>
                <c:pt idx="12325">
                  <c:v>10/30/2010 12:25</c:v>
                </c:pt>
                <c:pt idx="12326">
                  <c:v>10/30/2010 12:25</c:v>
                </c:pt>
                <c:pt idx="12327">
                  <c:v>10/30/2010 12:25</c:v>
                </c:pt>
                <c:pt idx="12328">
                  <c:v>10/30/2010 12:25</c:v>
                </c:pt>
                <c:pt idx="12329">
                  <c:v>10/30/2010 12:25</c:v>
                </c:pt>
                <c:pt idx="12330">
                  <c:v>10/30/2010 12:25</c:v>
                </c:pt>
                <c:pt idx="12331">
                  <c:v>10/30/2010 12:25</c:v>
                </c:pt>
                <c:pt idx="12332">
                  <c:v>10/30/2010 12:25</c:v>
                </c:pt>
                <c:pt idx="12333">
                  <c:v>10/30/2010 12:25</c:v>
                </c:pt>
                <c:pt idx="12334">
                  <c:v>10/30/2010 12:25</c:v>
                </c:pt>
                <c:pt idx="12335">
                  <c:v>10/30/2010 12:25</c:v>
                </c:pt>
                <c:pt idx="12336">
                  <c:v>10/30/2010 12:25</c:v>
                </c:pt>
                <c:pt idx="12337">
                  <c:v>10/30/2010 12:25</c:v>
                </c:pt>
                <c:pt idx="12338">
                  <c:v>10/30/2010 12:25</c:v>
                </c:pt>
                <c:pt idx="12339">
                  <c:v>10/30/2010 12:25</c:v>
                </c:pt>
                <c:pt idx="12340">
                  <c:v>10/30/2010 12:25</c:v>
                </c:pt>
                <c:pt idx="12341">
                  <c:v>10/30/2010 12:25</c:v>
                </c:pt>
                <c:pt idx="12342">
                  <c:v>10/30/2010 12:25</c:v>
                </c:pt>
                <c:pt idx="12343">
                  <c:v>10/30/2010 12:25</c:v>
                </c:pt>
                <c:pt idx="12344">
                  <c:v>10/30/2010 12:25</c:v>
                </c:pt>
                <c:pt idx="12345">
                  <c:v>10/30/2010 12:25</c:v>
                </c:pt>
                <c:pt idx="12346">
                  <c:v>10/30/2010 12:25</c:v>
                </c:pt>
                <c:pt idx="12347">
                  <c:v>10/30/2010 12:25</c:v>
                </c:pt>
                <c:pt idx="12348">
                  <c:v>10/30/2010 12:25</c:v>
                </c:pt>
                <c:pt idx="12349">
                  <c:v>10/30/2010 12:25</c:v>
                </c:pt>
                <c:pt idx="12350">
                  <c:v>10/30/2010 12:25</c:v>
                </c:pt>
                <c:pt idx="12351">
                  <c:v>10/30/2010 12:25</c:v>
                </c:pt>
                <c:pt idx="12352">
                  <c:v>10/30/2010 12:25</c:v>
                </c:pt>
                <c:pt idx="12353">
                  <c:v>10/30/2010 12:25</c:v>
                </c:pt>
                <c:pt idx="12354">
                  <c:v>10/30/2010 12:25</c:v>
                </c:pt>
                <c:pt idx="12355">
                  <c:v>10/30/2010 12:25</c:v>
                </c:pt>
                <c:pt idx="12356">
                  <c:v>10/30/2010 12:25</c:v>
                </c:pt>
                <c:pt idx="12357">
                  <c:v>10/30/2010 12:25</c:v>
                </c:pt>
                <c:pt idx="12358">
                  <c:v>10/30/2010 12:25</c:v>
                </c:pt>
                <c:pt idx="12359">
                  <c:v>10/30/2010 12:25</c:v>
                </c:pt>
                <c:pt idx="12360">
                  <c:v>10/30/2010 12:25</c:v>
                </c:pt>
                <c:pt idx="12361">
                  <c:v>10/30/2010 12:26</c:v>
                </c:pt>
                <c:pt idx="12362">
                  <c:v>10/30/2010 12:26</c:v>
                </c:pt>
                <c:pt idx="12363">
                  <c:v>10/30/2010 12:26</c:v>
                </c:pt>
                <c:pt idx="12364">
                  <c:v>10/30/2010 12:26</c:v>
                </c:pt>
                <c:pt idx="12365">
                  <c:v>10/30/2010 12:26</c:v>
                </c:pt>
                <c:pt idx="12366">
                  <c:v>10/30/2010 12:26</c:v>
                </c:pt>
                <c:pt idx="12367">
                  <c:v>10/30/2010 12:26</c:v>
                </c:pt>
                <c:pt idx="12368">
                  <c:v>10/30/2010 12:26</c:v>
                </c:pt>
                <c:pt idx="12369">
                  <c:v>10/30/2010 12:26</c:v>
                </c:pt>
                <c:pt idx="12370">
                  <c:v>10/30/2010 12:26</c:v>
                </c:pt>
                <c:pt idx="12371">
                  <c:v>10/30/2010 12:26</c:v>
                </c:pt>
                <c:pt idx="12372">
                  <c:v>10/30/2010 12:26</c:v>
                </c:pt>
                <c:pt idx="12373">
                  <c:v>10/30/2010 12:26</c:v>
                </c:pt>
                <c:pt idx="12374">
                  <c:v>10/30/2010 12:26</c:v>
                </c:pt>
                <c:pt idx="12375">
                  <c:v>10/30/2010 12:26</c:v>
                </c:pt>
                <c:pt idx="12376">
                  <c:v>10/30/2010 12:26</c:v>
                </c:pt>
                <c:pt idx="12377">
                  <c:v>10/30/2010 12:26</c:v>
                </c:pt>
                <c:pt idx="12378">
                  <c:v>10/30/2010 12:26</c:v>
                </c:pt>
                <c:pt idx="12379">
                  <c:v>10/30/2010 12:26</c:v>
                </c:pt>
                <c:pt idx="12380">
                  <c:v>10/30/2010 12:26</c:v>
                </c:pt>
                <c:pt idx="12381">
                  <c:v>10/30/2010 12:26</c:v>
                </c:pt>
                <c:pt idx="12382">
                  <c:v>10/30/2010 12:26</c:v>
                </c:pt>
                <c:pt idx="12383">
                  <c:v>10/30/2010 12:26</c:v>
                </c:pt>
                <c:pt idx="12384">
                  <c:v>10/30/2010 12:26</c:v>
                </c:pt>
                <c:pt idx="12385">
                  <c:v>10/30/2010 12:26</c:v>
                </c:pt>
                <c:pt idx="12386">
                  <c:v>10/30/2010 12:26</c:v>
                </c:pt>
                <c:pt idx="12387">
                  <c:v>10/30/2010 12:26</c:v>
                </c:pt>
                <c:pt idx="12388">
                  <c:v>10/30/2010 12:26</c:v>
                </c:pt>
                <c:pt idx="12389">
                  <c:v>10/30/2010 12:26</c:v>
                </c:pt>
                <c:pt idx="12390">
                  <c:v>10/30/2010 12:26</c:v>
                </c:pt>
                <c:pt idx="12391">
                  <c:v>10/30/2010 12:26</c:v>
                </c:pt>
                <c:pt idx="12392">
                  <c:v>10/30/2010 12:26</c:v>
                </c:pt>
                <c:pt idx="12393">
                  <c:v>10/30/2010 12:26</c:v>
                </c:pt>
                <c:pt idx="12394">
                  <c:v>10/30/2010 12:26</c:v>
                </c:pt>
                <c:pt idx="12395">
                  <c:v>10/30/2010 12:26</c:v>
                </c:pt>
                <c:pt idx="12396">
                  <c:v>10/30/2010 12:26</c:v>
                </c:pt>
                <c:pt idx="12397">
                  <c:v>10/30/2010 12:26</c:v>
                </c:pt>
                <c:pt idx="12398">
                  <c:v>10/30/2010 12:26</c:v>
                </c:pt>
                <c:pt idx="12399">
                  <c:v>10/30/2010 12:26</c:v>
                </c:pt>
                <c:pt idx="12400">
                  <c:v>10/30/2010 12:26</c:v>
                </c:pt>
                <c:pt idx="12401">
                  <c:v>10/30/2010 12:26</c:v>
                </c:pt>
                <c:pt idx="12402">
                  <c:v>10/30/2010 12:26</c:v>
                </c:pt>
                <c:pt idx="12403">
                  <c:v>10/30/2010 12:26</c:v>
                </c:pt>
                <c:pt idx="12404">
                  <c:v>10/30/2010 12:26</c:v>
                </c:pt>
                <c:pt idx="12405">
                  <c:v>10/30/2010 12:26</c:v>
                </c:pt>
                <c:pt idx="12406">
                  <c:v>10/30/2010 12:26</c:v>
                </c:pt>
                <c:pt idx="12407">
                  <c:v>10/30/2010 12:26</c:v>
                </c:pt>
                <c:pt idx="12408">
                  <c:v>10/30/2010 12:26</c:v>
                </c:pt>
                <c:pt idx="12409">
                  <c:v>10/30/2010 12:26</c:v>
                </c:pt>
                <c:pt idx="12410">
                  <c:v>10/30/2010 12:26</c:v>
                </c:pt>
                <c:pt idx="12411">
                  <c:v>10/30/2010 12:26</c:v>
                </c:pt>
                <c:pt idx="12412">
                  <c:v>10/30/2010 12:26</c:v>
                </c:pt>
                <c:pt idx="12413">
                  <c:v>10/30/2010 12:26</c:v>
                </c:pt>
                <c:pt idx="12414">
                  <c:v>10/30/2010 12:26</c:v>
                </c:pt>
                <c:pt idx="12415">
                  <c:v>10/30/2010 12:26</c:v>
                </c:pt>
                <c:pt idx="12416">
                  <c:v>10/30/2010 12:26</c:v>
                </c:pt>
                <c:pt idx="12417">
                  <c:v>10/30/2010 12:26</c:v>
                </c:pt>
                <c:pt idx="12418">
                  <c:v>10/30/2010 12:26</c:v>
                </c:pt>
                <c:pt idx="12419">
                  <c:v>10/30/2010 12:26</c:v>
                </c:pt>
                <c:pt idx="12420">
                  <c:v>10/30/2010 12:26</c:v>
                </c:pt>
                <c:pt idx="12421">
                  <c:v>10/30/2010 12:27</c:v>
                </c:pt>
                <c:pt idx="12422">
                  <c:v>10/30/2010 12:27</c:v>
                </c:pt>
                <c:pt idx="12423">
                  <c:v>10/30/2010 12:27</c:v>
                </c:pt>
                <c:pt idx="12424">
                  <c:v>10/30/2010 12:27</c:v>
                </c:pt>
                <c:pt idx="12425">
                  <c:v>10/30/2010 12:27</c:v>
                </c:pt>
                <c:pt idx="12426">
                  <c:v>10/30/2010 12:27</c:v>
                </c:pt>
                <c:pt idx="12427">
                  <c:v>10/30/2010 12:27</c:v>
                </c:pt>
                <c:pt idx="12428">
                  <c:v>10/30/2010 12:27</c:v>
                </c:pt>
                <c:pt idx="12429">
                  <c:v>10/30/2010 12:27</c:v>
                </c:pt>
                <c:pt idx="12430">
                  <c:v>10/30/2010 12:27</c:v>
                </c:pt>
                <c:pt idx="12431">
                  <c:v>10/30/2010 12:27</c:v>
                </c:pt>
                <c:pt idx="12432">
                  <c:v>10/30/2010 12:27</c:v>
                </c:pt>
                <c:pt idx="12433">
                  <c:v>10/30/2010 12:27</c:v>
                </c:pt>
                <c:pt idx="12434">
                  <c:v>10/30/2010 12:27</c:v>
                </c:pt>
                <c:pt idx="12435">
                  <c:v>10/30/2010 12:27</c:v>
                </c:pt>
                <c:pt idx="12436">
                  <c:v>10/30/2010 12:27</c:v>
                </c:pt>
                <c:pt idx="12437">
                  <c:v>10/30/2010 12:27</c:v>
                </c:pt>
                <c:pt idx="12438">
                  <c:v>10/30/2010 12:27</c:v>
                </c:pt>
                <c:pt idx="12439">
                  <c:v>10/30/2010 12:27</c:v>
                </c:pt>
                <c:pt idx="12440">
                  <c:v>10/30/2010 12:27</c:v>
                </c:pt>
                <c:pt idx="12441">
                  <c:v>10/30/2010 12:27</c:v>
                </c:pt>
                <c:pt idx="12442">
                  <c:v>10/30/2010 12:27</c:v>
                </c:pt>
                <c:pt idx="12443">
                  <c:v>10/30/2010 12:27</c:v>
                </c:pt>
                <c:pt idx="12444">
                  <c:v>10/30/2010 12:27</c:v>
                </c:pt>
                <c:pt idx="12445">
                  <c:v>10/30/2010 12:27</c:v>
                </c:pt>
                <c:pt idx="12446">
                  <c:v>10/30/2010 12:27</c:v>
                </c:pt>
                <c:pt idx="12447">
                  <c:v>10/30/2010 12:27</c:v>
                </c:pt>
                <c:pt idx="12448">
                  <c:v>10/30/2010 12:27</c:v>
                </c:pt>
                <c:pt idx="12449">
                  <c:v>10/30/2010 12:27</c:v>
                </c:pt>
                <c:pt idx="12450">
                  <c:v>10/30/2010 12:27</c:v>
                </c:pt>
                <c:pt idx="12451">
                  <c:v>10/30/2010 12:27</c:v>
                </c:pt>
                <c:pt idx="12452">
                  <c:v>10/30/2010 12:27</c:v>
                </c:pt>
                <c:pt idx="12453">
                  <c:v>10/30/2010 12:27</c:v>
                </c:pt>
                <c:pt idx="12454">
                  <c:v>10/30/2010 12:27</c:v>
                </c:pt>
                <c:pt idx="12455">
                  <c:v>10/30/2010 12:27</c:v>
                </c:pt>
                <c:pt idx="12456">
                  <c:v>10/30/2010 12:27</c:v>
                </c:pt>
                <c:pt idx="12457">
                  <c:v>10/30/2010 12:27</c:v>
                </c:pt>
                <c:pt idx="12458">
                  <c:v>10/30/2010 12:27</c:v>
                </c:pt>
                <c:pt idx="12459">
                  <c:v>10/30/2010 12:27</c:v>
                </c:pt>
                <c:pt idx="12460">
                  <c:v>10/30/2010 12:27</c:v>
                </c:pt>
                <c:pt idx="12461">
                  <c:v>10/30/2010 12:27</c:v>
                </c:pt>
                <c:pt idx="12462">
                  <c:v>10/30/2010 12:27</c:v>
                </c:pt>
                <c:pt idx="12463">
                  <c:v>10/30/2010 12:27</c:v>
                </c:pt>
                <c:pt idx="12464">
                  <c:v>10/30/2010 12:27</c:v>
                </c:pt>
                <c:pt idx="12465">
                  <c:v>10/30/2010 12:27</c:v>
                </c:pt>
                <c:pt idx="12466">
                  <c:v>10/30/2010 12:27</c:v>
                </c:pt>
                <c:pt idx="12467">
                  <c:v>10/30/2010 12:27</c:v>
                </c:pt>
                <c:pt idx="12468">
                  <c:v>10/30/2010 12:27</c:v>
                </c:pt>
                <c:pt idx="12469">
                  <c:v>10/30/2010 12:27</c:v>
                </c:pt>
                <c:pt idx="12470">
                  <c:v>10/30/2010 12:27</c:v>
                </c:pt>
                <c:pt idx="12471">
                  <c:v>10/30/2010 12:27</c:v>
                </c:pt>
                <c:pt idx="12472">
                  <c:v>10/30/2010 12:27</c:v>
                </c:pt>
                <c:pt idx="12473">
                  <c:v>10/30/2010 12:27</c:v>
                </c:pt>
                <c:pt idx="12474">
                  <c:v>10/30/2010 12:27</c:v>
                </c:pt>
                <c:pt idx="12475">
                  <c:v>10/30/2010 12:27</c:v>
                </c:pt>
                <c:pt idx="12476">
                  <c:v>10/30/2010 12:27</c:v>
                </c:pt>
                <c:pt idx="12477">
                  <c:v>10/30/2010 12:27</c:v>
                </c:pt>
                <c:pt idx="12478">
                  <c:v>10/30/2010 12:27</c:v>
                </c:pt>
                <c:pt idx="12479">
                  <c:v>10/30/2010 12:27</c:v>
                </c:pt>
                <c:pt idx="12480">
                  <c:v>10/30/2010 12:27</c:v>
                </c:pt>
                <c:pt idx="12481">
                  <c:v>10/30/2010 12:28</c:v>
                </c:pt>
                <c:pt idx="12482">
                  <c:v>10/30/2010 12:28</c:v>
                </c:pt>
                <c:pt idx="12483">
                  <c:v>10/30/2010 12:28</c:v>
                </c:pt>
                <c:pt idx="12484">
                  <c:v>10/30/2010 12:28</c:v>
                </c:pt>
                <c:pt idx="12485">
                  <c:v>10/30/2010 12:28</c:v>
                </c:pt>
                <c:pt idx="12486">
                  <c:v>10/30/2010 12:28</c:v>
                </c:pt>
                <c:pt idx="12487">
                  <c:v>10/30/2010 12:28</c:v>
                </c:pt>
                <c:pt idx="12488">
                  <c:v>10/30/2010 12:28</c:v>
                </c:pt>
                <c:pt idx="12489">
                  <c:v>10/30/2010 12:28</c:v>
                </c:pt>
                <c:pt idx="12490">
                  <c:v>10/30/2010 12:28</c:v>
                </c:pt>
                <c:pt idx="12491">
                  <c:v>10/30/2010 12:28</c:v>
                </c:pt>
                <c:pt idx="12492">
                  <c:v>10/30/2010 12:28</c:v>
                </c:pt>
                <c:pt idx="12493">
                  <c:v>10/30/2010 12:28</c:v>
                </c:pt>
                <c:pt idx="12494">
                  <c:v>10/30/2010 12:28</c:v>
                </c:pt>
                <c:pt idx="12495">
                  <c:v>10/30/2010 12:28</c:v>
                </c:pt>
                <c:pt idx="12496">
                  <c:v>10/30/2010 12:28</c:v>
                </c:pt>
                <c:pt idx="12497">
                  <c:v>10/30/2010 12:28</c:v>
                </c:pt>
                <c:pt idx="12498">
                  <c:v>10/30/2010 12:28</c:v>
                </c:pt>
                <c:pt idx="12499">
                  <c:v>10/30/2010 12:28</c:v>
                </c:pt>
                <c:pt idx="12500">
                  <c:v>10/30/2010 12:28</c:v>
                </c:pt>
                <c:pt idx="12501">
                  <c:v>10/30/2010 12:28</c:v>
                </c:pt>
                <c:pt idx="12502">
                  <c:v>10/30/2010 12:28</c:v>
                </c:pt>
                <c:pt idx="12503">
                  <c:v>10/30/2010 12:28</c:v>
                </c:pt>
                <c:pt idx="12504">
                  <c:v>10/30/2010 12:28</c:v>
                </c:pt>
                <c:pt idx="12505">
                  <c:v>10/30/2010 12:28</c:v>
                </c:pt>
                <c:pt idx="12506">
                  <c:v>10/30/2010 12:28</c:v>
                </c:pt>
                <c:pt idx="12507">
                  <c:v>10/30/2010 12:28</c:v>
                </c:pt>
                <c:pt idx="12508">
                  <c:v>10/30/2010 12:28</c:v>
                </c:pt>
                <c:pt idx="12509">
                  <c:v>10/30/2010 12:28</c:v>
                </c:pt>
                <c:pt idx="12510">
                  <c:v>10/30/2010 12:28</c:v>
                </c:pt>
                <c:pt idx="12511">
                  <c:v>10/30/2010 12:28</c:v>
                </c:pt>
                <c:pt idx="12512">
                  <c:v>10/30/2010 12:28</c:v>
                </c:pt>
                <c:pt idx="12513">
                  <c:v>10/30/2010 12:28</c:v>
                </c:pt>
                <c:pt idx="12514">
                  <c:v>10/30/2010 12:28</c:v>
                </c:pt>
                <c:pt idx="12515">
                  <c:v>10/30/2010 12:28</c:v>
                </c:pt>
                <c:pt idx="12516">
                  <c:v>10/30/2010 12:28</c:v>
                </c:pt>
                <c:pt idx="12517">
                  <c:v>10/30/2010 12:28</c:v>
                </c:pt>
                <c:pt idx="12518">
                  <c:v>10/30/2010 12:28</c:v>
                </c:pt>
                <c:pt idx="12519">
                  <c:v>10/30/2010 12:28</c:v>
                </c:pt>
                <c:pt idx="12520">
                  <c:v>10/30/2010 12:28</c:v>
                </c:pt>
                <c:pt idx="12521">
                  <c:v>10/30/2010 12:28</c:v>
                </c:pt>
                <c:pt idx="12522">
                  <c:v>10/30/2010 12:28</c:v>
                </c:pt>
                <c:pt idx="12523">
                  <c:v>10/30/2010 12:28</c:v>
                </c:pt>
                <c:pt idx="12524">
                  <c:v>10/30/2010 12:28</c:v>
                </c:pt>
                <c:pt idx="12525">
                  <c:v>10/30/2010 12:28</c:v>
                </c:pt>
                <c:pt idx="12526">
                  <c:v>10/30/2010 12:28</c:v>
                </c:pt>
                <c:pt idx="12527">
                  <c:v>10/30/2010 12:28</c:v>
                </c:pt>
                <c:pt idx="12528">
                  <c:v>10/30/2010 12:28</c:v>
                </c:pt>
                <c:pt idx="12529">
                  <c:v>10/30/2010 12:28</c:v>
                </c:pt>
                <c:pt idx="12530">
                  <c:v>10/30/2010 12:28</c:v>
                </c:pt>
                <c:pt idx="12531">
                  <c:v>10/30/2010 12:28</c:v>
                </c:pt>
                <c:pt idx="12532">
                  <c:v>10/30/2010 12:28</c:v>
                </c:pt>
                <c:pt idx="12533">
                  <c:v>10/30/2010 12:28</c:v>
                </c:pt>
                <c:pt idx="12534">
                  <c:v>10/30/2010 12:28</c:v>
                </c:pt>
                <c:pt idx="12535">
                  <c:v>10/30/2010 12:28</c:v>
                </c:pt>
                <c:pt idx="12536">
                  <c:v>10/30/2010 12:28</c:v>
                </c:pt>
                <c:pt idx="12537">
                  <c:v>10/30/2010 12:28</c:v>
                </c:pt>
                <c:pt idx="12538">
                  <c:v>10/30/2010 12:28</c:v>
                </c:pt>
                <c:pt idx="12539">
                  <c:v>10/30/2010 12:28</c:v>
                </c:pt>
                <c:pt idx="12540">
                  <c:v>10/30/2010 12:28</c:v>
                </c:pt>
                <c:pt idx="12541">
                  <c:v>10/30/2010 12:29</c:v>
                </c:pt>
                <c:pt idx="12542">
                  <c:v>10/30/2010 12:29</c:v>
                </c:pt>
                <c:pt idx="12543">
                  <c:v>10/30/2010 12:29</c:v>
                </c:pt>
                <c:pt idx="12544">
                  <c:v>10/30/2010 12:29</c:v>
                </c:pt>
                <c:pt idx="12545">
                  <c:v>10/30/2010 12:29</c:v>
                </c:pt>
                <c:pt idx="12546">
                  <c:v>10/30/2010 12:29</c:v>
                </c:pt>
                <c:pt idx="12547">
                  <c:v>10/30/2010 12:29</c:v>
                </c:pt>
                <c:pt idx="12548">
                  <c:v>10/30/2010 12:29</c:v>
                </c:pt>
                <c:pt idx="12549">
                  <c:v>10/30/2010 12:29</c:v>
                </c:pt>
                <c:pt idx="12550">
                  <c:v>10/30/2010 12:29</c:v>
                </c:pt>
                <c:pt idx="12551">
                  <c:v>10/30/2010 12:29</c:v>
                </c:pt>
                <c:pt idx="12552">
                  <c:v>10/30/2010 12:29</c:v>
                </c:pt>
                <c:pt idx="12553">
                  <c:v>10/30/2010 12:29</c:v>
                </c:pt>
                <c:pt idx="12554">
                  <c:v>10/30/2010 12:29</c:v>
                </c:pt>
                <c:pt idx="12555">
                  <c:v>10/30/2010 12:29</c:v>
                </c:pt>
                <c:pt idx="12556">
                  <c:v>10/30/2010 12:29</c:v>
                </c:pt>
                <c:pt idx="12557">
                  <c:v>10/30/2010 12:29</c:v>
                </c:pt>
                <c:pt idx="12558">
                  <c:v>10/30/2010 12:29</c:v>
                </c:pt>
                <c:pt idx="12559">
                  <c:v>10/30/2010 12:29</c:v>
                </c:pt>
                <c:pt idx="12560">
                  <c:v>10/30/2010 12:29</c:v>
                </c:pt>
                <c:pt idx="12561">
                  <c:v>10/30/2010 12:29</c:v>
                </c:pt>
                <c:pt idx="12562">
                  <c:v>10/30/2010 12:29</c:v>
                </c:pt>
                <c:pt idx="12563">
                  <c:v>10/30/2010 12:29</c:v>
                </c:pt>
                <c:pt idx="12564">
                  <c:v>10/30/2010 12:29</c:v>
                </c:pt>
                <c:pt idx="12565">
                  <c:v>10/30/2010 12:29</c:v>
                </c:pt>
                <c:pt idx="12566">
                  <c:v>10/30/2010 12:29</c:v>
                </c:pt>
                <c:pt idx="12567">
                  <c:v>10/30/2010 12:29</c:v>
                </c:pt>
                <c:pt idx="12568">
                  <c:v>10/30/2010 12:29</c:v>
                </c:pt>
                <c:pt idx="12569">
                  <c:v>10/30/2010 12:29</c:v>
                </c:pt>
                <c:pt idx="12570">
                  <c:v>10/30/2010 12:29</c:v>
                </c:pt>
                <c:pt idx="12571">
                  <c:v>10/30/2010 12:29</c:v>
                </c:pt>
                <c:pt idx="12572">
                  <c:v>10/30/2010 12:29</c:v>
                </c:pt>
                <c:pt idx="12573">
                  <c:v>10/30/2010 12:29</c:v>
                </c:pt>
                <c:pt idx="12574">
                  <c:v>10/30/2010 12:29</c:v>
                </c:pt>
                <c:pt idx="12575">
                  <c:v>10/30/2010 12:29</c:v>
                </c:pt>
                <c:pt idx="12576">
                  <c:v>10/30/2010 12:29</c:v>
                </c:pt>
                <c:pt idx="12577">
                  <c:v>10/30/2010 12:29</c:v>
                </c:pt>
                <c:pt idx="12578">
                  <c:v>10/30/2010 12:29</c:v>
                </c:pt>
                <c:pt idx="12579">
                  <c:v>10/30/2010 12:29</c:v>
                </c:pt>
                <c:pt idx="12580">
                  <c:v>10/30/2010 12:29</c:v>
                </c:pt>
                <c:pt idx="12581">
                  <c:v>10/30/2010 12:29</c:v>
                </c:pt>
                <c:pt idx="12582">
                  <c:v>10/30/2010 12:29</c:v>
                </c:pt>
                <c:pt idx="12583">
                  <c:v>10/30/2010 12:29</c:v>
                </c:pt>
                <c:pt idx="12584">
                  <c:v>10/30/2010 12:29</c:v>
                </c:pt>
                <c:pt idx="12585">
                  <c:v>10/30/2010 12:29</c:v>
                </c:pt>
                <c:pt idx="12586">
                  <c:v>10/30/2010 12:29</c:v>
                </c:pt>
                <c:pt idx="12587">
                  <c:v>10/30/2010 12:29</c:v>
                </c:pt>
                <c:pt idx="12588">
                  <c:v>10/30/2010 12:29</c:v>
                </c:pt>
                <c:pt idx="12589">
                  <c:v>10/30/2010 12:29</c:v>
                </c:pt>
                <c:pt idx="12590">
                  <c:v>10/30/2010 12:29</c:v>
                </c:pt>
                <c:pt idx="12591">
                  <c:v>10/30/2010 12:29</c:v>
                </c:pt>
                <c:pt idx="12592">
                  <c:v>10/30/2010 12:29</c:v>
                </c:pt>
                <c:pt idx="12593">
                  <c:v>10/30/2010 12:29</c:v>
                </c:pt>
                <c:pt idx="12594">
                  <c:v>10/30/2010 12:29</c:v>
                </c:pt>
                <c:pt idx="12595">
                  <c:v>10/30/2010 12:29</c:v>
                </c:pt>
                <c:pt idx="12596">
                  <c:v>10/30/2010 12:29</c:v>
                </c:pt>
                <c:pt idx="12597">
                  <c:v>10/30/2010 12:29</c:v>
                </c:pt>
                <c:pt idx="12598">
                  <c:v>10/30/2010 12:29</c:v>
                </c:pt>
                <c:pt idx="12599">
                  <c:v>10/30/2010 12:29</c:v>
                </c:pt>
                <c:pt idx="12600">
                  <c:v>10/30/2010 12:29</c:v>
                </c:pt>
                <c:pt idx="12601">
                  <c:v>10/30/2010 12:30</c:v>
                </c:pt>
                <c:pt idx="12602">
                  <c:v>10/30/2010 12:30</c:v>
                </c:pt>
                <c:pt idx="12603">
                  <c:v>10/30/2010 12:30</c:v>
                </c:pt>
                <c:pt idx="12604">
                  <c:v>10/30/2010 12:30</c:v>
                </c:pt>
                <c:pt idx="12605">
                  <c:v>10/30/2010 12:30</c:v>
                </c:pt>
                <c:pt idx="12606">
                  <c:v>10/30/2010 12:30</c:v>
                </c:pt>
                <c:pt idx="12607">
                  <c:v>10/30/2010 12:30</c:v>
                </c:pt>
                <c:pt idx="12608">
                  <c:v>10/30/2010 12:30</c:v>
                </c:pt>
                <c:pt idx="12609">
                  <c:v>10/30/2010 12:30</c:v>
                </c:pt>
                <c:pt idx="12610">
                  <c:v>10/30/2010 12:30</c:v>
                </c:pt>
                <c:pt idx="12611">
                  <c:v>10/30/2010 12:30</c:v>
                </c:pt>
                <c:pt idx="12612">
                  <c:v>10/30/2010 12:30</c:v>
                </c:pt>
                <c:pt idx="12613">
                  <c:v>10/30/2010 12:30</c:v>
                </c:pt>
                <c:pt idx="12614">
                  <c:v>10/30/2010 12:30</c:v>
                </c:pt>
                <c:pt idx="12615">
                  <c:v>10/30/2010 12:30</c:v>
                </c:pt>
                <c:pt idx="12616">
                  <c:v>10/30/2010 12:30</c:v>
                </c:pt>
                <c:pt idx="12617">
                  <c:v>10/30/2010 12:30</c:v>
                </c:pt>
                <c:pt idx="12618">
                  <c:v>10/30/2010 12:30</c:v>
                </c:pt>
                <c:pt idx="12619">
                  <c:v>10/30/2010 12:30</c:v>
                </c:pt>
                <c:pt idx="12620">
                  <c:v>10/30/2010 12:30</c:v>
                </c:pt>
                <c:pt idx="12621">
                  <c:v>10/30/2010 12:30</c:v>
                </c:pt>
                <c:pt idx="12622">
                  <c:v>10/30/2010 12:30</c:v>
                </c:pt>
                <c:pt idx="12623">
                  <c:v>10/30/2010 12:30</c:v>
                </c:pt>
                <c:pt idx="12624">
                  <c:v>10/30/2010 12:30</c:v>
                </c:pt>
                <c:pt idx="12625">
                  <c:v>10/30/2010 12:30</c:v>
                </c:pt>
                <c:pt idx="12626">
                  <c:v>10/30/2010 12:30</c:v>
                </c:pt>
                <c:pt idx="12627">
                  <c:v>10/30/2010 12:30</c:v>
                </c:pt>
                <c:pt idx="12628">
                  <c:v>10/30/2010 12:30</c:v>
                </c:pt>
                <c:pt idx="12629">
                  <c:v>10/30/2010 12:30</c:v>
                </c:pt>
                <c:pt idx="12630">
                  <c:v>10/30/2010 12:30</c:v>
                </c:pt>
                <c:pt idx="12631">
                  <c:v>10/30/2010 12:30</c:v>
                </c:pt>
                <c:pt idx="12632">
                  <c:v>10/30/2010 12:30</c:v>
                </c:pt>
                <c:pt idx="12633">
                  <c:v>10/30/2010 12:30</c:v>
                </c:pt>
                <c:pt idx="12634">
                  <c:v>10/30/2010 12:30</c:v>
                </c:pt>
                <c:pt idx="12635">
                  <c:v>10/30/2010 12:30</c:v>
                </c:pt>
                <c:pt idx="12636">
                  <c:v>10/30/2010 12:30</c:v>
                </c:pt>
                <c:pt idx="12637">
                  <c:v>10/30/2010 12:30</c:v>
                </c:pt>
                <c:pt idx="12638">
                  <c:v>10/30/2010 12:30</c:v>
                </c:pt>
                <c:pt idx="12639">
                  <c:v>10/30/2010 12:30</c:v>
                </c:pt>
                <c:pt idx="12640">
                  <c:v>10/30/2010 12:30</c:v>
                </c:pt>
                <c:pt idx="12641">
                  <c:v>10/30/2010 12:30</c:v>
                </c:pt>
                <c:pt idx="12642">
                  <c:v>10/30/2010 12:30</c:v>
                </c:pt>
                <c:pt idx="12643">
                  <c:v>10/30/2010 12:30</c:v>
                </c:pt>
                <c:pt idx="12644">
                  <c:v>10/30/2010 12:30</c:v>
                </c:pt>
                <c:pt idx="12645">
                  <c:v>10/30/2010 12:30</c:v>
                </c:pt>
                <c:pt idx="12646">
                  <c:v>10/30/2010 12:30</c:v>
                </c:pt>
                <c:pt idx="12647">
                  <c:v>10/30/2010 12:30</c:v>
                </c:pt>
                <c:pt idx="12648">
                  <c:v>10/30/2010 12:30</c:v>
                </c:pt>
                <c:pt idx="12649">
                  <c:v>10/30/2010 12:30</c:v>
                </c:pt>
                <c:pt idx="12650">
                  <c:v>10/30/2010 12:30</c:v>
                </c:pt>
                <c:pt idx="12651">
                  <c:v>10/30/2010 12:30</c:v>
                </c:pt>
                <c:pt idx="12652">
                  <c:v>10/30/2010 12:30</c:v>
                </c:pt>
                <c:pt idx="12653">
                  <c:v>10/30/2010 12:30</c:v>
                </c:pt>
                <c:pt idx="12654">
                  <c:v>10/30/2010 12:30</c:v>
                </c:pt>
                <c:pt idx="12655">
                  <c:v>10/30/2010 12:30</c:v>
                </c:pt>
                <c:pt idx="12656">
                  <c:v>10/30/2010 12:30</c:v>
                </c:pt>
                <c:pt idx="12657">
                  <c:v>10/30/2010 12:30</c:v>
                </c:pt>
                <c:pt idx="12658">
                  <c:v>10/30/2010 12:30</c:v>
                </c:pt>
                <c:pt idx="12659">
                  <c:v>10/30/2010 12:30</c:v>
                </c:pt>
                <c:pt idx="12660">
                  <c:v>10/30/2010 12:30</c:v>
                </c:pt>
                <c:pt idx="12661">
                  <c:v>10/30/2010 12:31</c:v>
                </c:pt>
                <c:pt idx="12662">
                  <c:v>10/30/2010 12:31</c:v>
                </c:pt>
                <c:pt idx="12663">
                  <c:v>10/30/2010 12:31</c:v>
                </c:pt>
                <c:pt idx="12664">
                  <c:v>10/30/2010 12:31</c:v>
                </c:pt>
                <c:pt idx="12665">
                  <c:v>10/30/2010 12:31</c:v>
                </c:pt>
                <c:pt idx="12666">
                  <c:v>10/30/2010 12:31</c:v>
                </c:pt>
                <c:pt idx="12667">
                  <c:v>10/30/2010 12:31</c:v>
                </c:pt>
                <c:pt idx="12668">
                  <c:v>10/30/2010 12:31</c:v>
                </c:pt>
                <c:pt idx="12669">
                  <c:v>10/30/2010 12:31</c:v>
                </c:pt>
                <c:pt idx="12670">
                  <c:v>10/30/2010 12:31</c:v>
                </c:pt>
                <c:pt idx="12671">
                  <c:v>10/30/2010 12:31</c:v>
                </c:pt>
                <c:pt idx="12672">
                  <c:v>10/30/2010 12:31</c:v>
                </c:pt>
                <c:pt idx="12673">
                  <c:v>10/30/2010 12:31</c:v>
                </c:pt>
                <c:pt idx="12674">
                  <c:v>10/30/2010 12:31</c:v>
                </c:pt>
                <c:pt idx="12675">
                  <c:v>10/30/2010 12:31</c:v>
                </c:pt>
                <c:pt idx="12676">
                  <c:v>10/30/2010 12:31</c:v>
                </c:pt>
                <c:pt idx="12677">
                  <c:v>10/30/2010 12:31</c:v>
                </c:pt>
                <c:pt idx="12678">
                  <c:v>10/30/2010 12:31</c:v>
                </c:pt>
                <c:pt idx="12679">
                  <c:v>10/30/2010 12:31</c:v>
                </c:pt>
                <c:pt idx="12680">
                  <c:v>10/30/2010 12:31</c:v>
                </c:pt>
                <c:pt idx="12681">
                  <c:v>10/30/2010 12:31</c:v>
                </c:pt>
                <c:pt idx="12682">
                  <c:v>10/30/2010 12:31</c:v>
                </c:pt>
                <c:pt idx="12683">
                  <c:v>10/30/2010 12:31</c:v>
                </c:pt>
                <c:pt idx="12684">
                  <c:v>10/30/2010 12:31</c:v>
                </c:pt>
                <c:pt idx="12685">
                  <c:v>10/30/2010 12:31</c:v>
                </c:pt>
                <c:pt idx="12686">
                  <c:v>10/30/2010 12:31</c:v>
                </c:pt>
                <c:pt idx="12687">
                  <c:v>10/30/2010 12:31</c:v>
                </c:pt>
                <c:pt idx="12688">
                  <c:v>10/30/2010 12:31</c:v>
                </c:pt>
                <c:pt idx="12689">
                  <c:v>10/30/2010 12:31</c:v>
                </c:pt>
                <c:pt idx="12690">
                  <c:v>10/30/2010 12:31</c:v>
                </c:pt>
                <c:pt idx="12691">
                  <c:v>10/30/2010 12:31</c:v>
                </c:pt>
                <c:pt idx="12692">
                  <c:v>10/30/2010 12:31</c:v>
                </c:pt>
                <c:pt idx="12693">
                  <c:v>10/30/2010 12:31</c:v>
                </c:pt>
                <c:pt idx="12694">
                  <c:v>10/30/2010 12:31</c:v>
                </c:pt>
                <c:pt idx="12695">
                  <c:v>10/30/2010 12:31</c:v>
                </c:pt>
                <c:pt idx="12696">
                  <c:v>10/30/2010 12:31</c:v>
                </c:pt>
                <c:pt idx="12697">
                  <c:v>10/30/2010 12:31</c:v>
                </c:pt>
                <c:pt idx="12698">
                  <c:v>10/30/2010 12:31</c:v>
                </c:pt>
                <c:pt idx="12699">
                  <c:v>10/30/2010 12:31</c:v>
                </c:pt>
                <c:pt idx="12700">
                  <c:v>10/30/2010 12:31</c:v>
                </c:pt>
                <c:pt idx="12701">
                  <c:v>10/30/2010 12:31</c:v>
                </c:pt>
                <c:pt idx="12702">
                  <c:v>10/30/2010 12:31</c:v>
                </c:pt>
                <c:pt idx="12703">
                  <c:v>10/30/2010 12:31</c:v>
                </c:pt>
                <c:pt idx="12704">
                  <c:v>10/30/2010 12:31</c:v>
                </c:pt>
                <c:pt idx="12705">
                  <c:v>10/30/2010 12:31</c:v>
                </c:pt>
                <c:pt idx="12706">
                  <c:v>10/30/2010 12:31</c:v>
                </c:pt>
                <c:pt idx="12707">
                  <c:v>10/30/2010 12:31</c:v>
                </c:pt>
                <c:pt idx="12708">
                  <c:v>10/30/2010 12:31</c:v>
                </c:pt>
                <c:pt idx="12709">
                  <c:v>10/30/2010 12:31</c:v>
                </c:pt>
                <c:pt idx="12710">
                  <c:v>10/30/2010 12:31</c:v>
                </c:pt>
                <c:pt idx="12711">
                  <c:v>10/30/2010 12:31</c:v>
                </c:pt>
                <c:pt idx="12712">
                  <c:v>10/30/2010 12:31</c:v>
                </c:pt>
                <c:pt idx="12713">
                  <c:v>10/30/2010 12:31</c:v>
                </c:pt>
                <c:pt idx="12714">
                  <c:v>10/30/2010 12:31</c:v>
                </c:pt>
                <c:pt idx="12715">
                  <c:v>10/30/2010 12:31</c:v>
                </c:pt>
                <c:pt idx="12716">
                  <c:v>10/30/2010 12:31</c:v>
                </c:pt>
                <c:pt idx="12717">
                  <c:v>10/30/2010 12:31</c:v>
                </c:pt>
                <c:pt idx="12718">
                  <c:v>10/30/2010 12:31</c:v>
                </c:pt>
                <c:pt idx="12719">
                  <c:v>10/30/2010 12:31</c:v>
                </c:pt>
                <c:pt idx="12720">
                  <c:v>10/30/2010 12:31</c:v>
                </c:pt>
                <c:pt idx="12721">
                  <c:v>10/30/2010 12:32</c:v>
                </c:pt>
                <c:pt idx="12722">
                  <c:v>10/30/2010 12:32</c:v>
                </c:pt>
                <c:pt idx="12723">
                  <c:v>10/30/2010 12:32</c:v>
                </c:pt>
                <c:pt idx="12724">
                  <c:v>10/30/2010 12:32</c:v>
                </c:pt>
                <c:pt idx="12725">
                  <c:v>10/30/2010 12:32</c:v>
                </c:pt>
                <c:pt idx="12726">
                  <c:v>10/30/2010 12:32</c:v>
                </c:pt>
                <c:pt idx="12727">
                  <c:v>10/30/2010 12:32</c:v>
                </c:pt>
                <c:pt idx="12728">
                  <c:v>10/30/2010 12:32</c:v>
                </c:pt>
                <c:pt idx="12729">
                  <c:v>10/30/2010 12:32</c:v>
                </c:pt>
                <c:pt idx="12730">
                  <c:v>10/30/2010 12:32</c:v>
                </c:pt>
                <c:pt idx="12731">
                  <c:v>10/30/2010 12:32</c:v>
                </c:pt>
                <c:pt idx="12732">
                  <c:v>10/30/2010 12:32</c:v>
                </c:pt>
                <c:pt idx="12733">
                  <c:v>10/30/2010 12:32</c:v>
                </c:pt>
                <c:pt idx="12734">
                  <c:v>10/30/2010 12:32</c:v>
                </c:pt>
                <c:pt idx="12735">
                  <c:v>10/30/2010 12:32</c:v>
                </c:pt>
                <c:pt idx="12736">
                  <c:v>10/30/2010 12:32</c:v>
                </c:pt>
                <c:pt idx="12737">
                  <c:v>10/30/2010 12:32</c:v>
                </c:pt>
                <c:pt idx="12738">
                  <c:v>10/30/2010 12:32</c:v>
                </c:pt>
                <c:pt idx="12739">
                  <c:v>10/30/2010 12:32</c:v>
                </c:pt>
                <c:pt idx="12740">
                  <c:v>10/30/2010 12:32</c:v>
                </c:pt>
                <c:pt idx="12741">
                  <c:v>10/30/2010 12:32</c:v>
                </c:pt>
                <c:pt idx="12742">
                  <c:v>10/30/2010 12:32</c:v>
                </c:pt>
                <c:pt idx="12743">
                  <c:v>10/30/2010 12:32</c:v>
                </c:pt>
                <c:pt idx="12744">
                  <c:v>10/30/2010 12:32</c:v>
                </c:pt>
                <c:pt idx="12745">
                  <c:v>10/30/2010 12:32</c:v>
                </c:pt>
                <c:pt idx="12746">
                  <c:v>10/30/2010 12:32</c:v>
                </c:pt>
                <c:pt idx="12747">
                  <c:v>10/30/2010 12:32</c:v>
                </c:pt>
                <c:pt idx="12748">
                  <c:v>10/30/2010 12:32</c:v>
                </c:pt>
                <c:pt idx="12749">
                  <c:v>10/30/2010 12:32</c:v>
                </c:pt>
                <c:pt idx="12750">
                  <c:v>10/30/2010 12:32</c:v>
                </c:pt>
                <c:pt idx="12751">
                  <c:v>10/30/2010 12:32</c:v>
                </c:pt>
                <c:pt idx="12752">
                  <c:v>10/30/2010 12:32</c:v>
                </c:pt>
                <c:pt idx="12753">
                  <c:v>10/30/2010 12:32</c:v>
                </c:pt>
                <c:pt idx="12754">
                  <c:v>10/30/2010 12:32</c:v>
                </c:pt>
                <c:pt idx="12755">
                  <c:v>10/30/2010 12:32</c:v>
                </c:pt>
                <c:pt idx="12756">
                  <c:v>10/30/2010 12:32</c:v>
                </c:pt>
                <c:pt idx="12757">
                  <c:v>10/30/2010 12:32</c:v>
                </c:pt>
                <c:pt idx="12758">
                  <c:v>10/30/2010 12:32</c:v>
                </c:pt>
                <c:pt idx="12759">
                  <c:v>10/30/2010 12:32</c:v>
                </c:pt>
                <c:pt idx="12760">
                  <c:v>10/30/2010 12:32</c:v>
                </c:pt>
                <c:pt idx="12761">
                  <c:v>10/30/2010 12:32</c:v>
                </c:pt>
                <c:pt idx="12762">
                  <c:v>10/30/2010 12:32</c:v>
                </c:pt>
                <c:pt idx="12763">
                  <c:v>10/30/2010 12:32</c:v>
                </c:pt>
                <c:pt idx="12764">
                  <c:v>10/30/2010 12:32</c:v>
                </c:pt>
                <c:pt idx="12765">
                  <c:v>10/30/2010 12:32</c:v>
                </c:pt>
                <c:pt idx="12766">
                  <c:v>10/30/2010 12:32</c:v>
                </c:pt>
                <c:pt idx="12767">
                  <c:v>10/30/2010 12:32</c:v>
                </c:pt>
                <c:pt idx="12768">
                  <c:v>10/30/2010 12:32</c:v>
                </c:pt>
                <c:pt idx="12769">
                  <c:v>10/30/2010 12:32</c:v>
                </c:pt>
                <c:pt idx="12770">
                  <c:v>10/30/2010 12:32</c:v>
                </c:pt>
                <c:pt idx="12771">
                  <c:v>10/30/2010 12:32</c:v>
                </c:pt>
                <c:pt idx="12772">
                  <c:v>10/30/2010 12:32</c:v>
                </c:pt>
                <c:pt idx="12773">
                  <c:v>10/30/2010 12:32</c:v>
                </c:pt>
                <c:pt idx="12774">
                  <c:v>10/30/2010 12:32</c:v>
                </c:pt>
                <c:pt idx="12775">
                  <c:v>10/30/2010 12:32</c:v>
                </c:pt>
                <c:pt idx="12776">
                  <c:v>10/30/2010 12:32</c:v>
                </c:pt>
                <c:pt idx="12777">
                  <c:v>10/30/2010 12:32</c:v>
                </c:pt>
                <c:pt idx="12778">
                  <c:v>10/30/2010 12:32</c:v>
                </c:pt>
                <c:pt idx="12779">
                  <c:v>10/30/2010 12:32</c:v>
                </c:pt>
                <c:pt idx="12780">
                  <c:v>10/30/2010 12:32</c:v>
                </c:pt>
                <c:pt idx="12781">
                  <c:v>10/30/2010 12:33</c:v>
                </c:pt>
                <c:pt idx="12782">
                  <c:v>10/30/2010 12:33</c:v>
                </c:pt>
                <c:pt idx="12783">
                  <c:v>10/30/2010 12:33</c:v>
                </c:pt>
                <c:pt idx="12784">
                  <c:v>10/30/2010 12:33</c:v>
                </c:pt>
                <c:pt idx="12785">
                  <c:v>10/30/2010 12:33</c:v>
                </c:pt>
                <c:pt idx="12786">
                  <c:v>10/30/2010 12:33</c:v>
                </c:pt>
                <c:pt idx="12787">
                  <c:v>10/30/2010 12:33</c:v>
                </c:pt>
                <c:pt idx="12788">
                  <c:v>10/30/2010 12:33</c:v>
                </c:pt>
                <c:pt idx="12789">
                  <c:v>10/30/2010 12:33</c:v>
                </c:pt>
                <c:pt idx="12790">
                  <c:v>10/30/2010 12:33</c:v>
                </c:pt>
                <c:pt idx="12791">
                  <c:v>10/30/2010 12:33</c:v>
                </c:pt>
                <c:pt idx="12792">
                  <c:v>10/30/2010 12:33</c:v>
                </c:pt>
                <c:pt idx="12793">
                  <c:v>10/30/2010 12:33</c:v>
                </c:pt>
                <c:pt idx="12794">
                  <c:v>10/30/2010 12:33</c:v>
                </c:pt>
                <c:pt idx="12795">
                  <c:v>10/30/2010 12:33</c:v>
                </c:pt>
                <c:pt idx="12796">
                  <c:v>10/30/2010 12:33</c:v>
                </c:pt>
                <c:pt idx="12797">
                  <c:v>10/30/2010 12:33</c:v>
                </c:pt>
                <c:pt idx="12798">
                  <c:v>10/30/2010 12:33</c:v>
                </c:pt>
                <c:pt idx="12799">
                  <c:v>10/30/2010 12:33</c:v>
                </c:pt>
                <c:pt idx="12800">
                  <c:v>10/30/2010 12:33</c:v>
                </c:pt>
                <c:pt idx="12801">
                  <c:v>10/30/2010 12:33</c:v>
                </c:pt>
                <c:pt idx="12802">
                  <c:v>10/30/2010 12:33</c:v>
                </c:pt>
                <c:pt idx="12803">
                  <c:v>10/30/2010 12:33</c:v>
                </c:pt>
                <c:pt idx="12804">
                  <c:v>10/30/2010 12:33</c:v>
                </c:pt>
                <c:pt idx="12805">
                  <c:v>10/30/2010 12:33</c:v>
                </c:pt>
                <c:pt idx="12806">
                  <c:v>10/30/2010 12:33</c:v>
                </c:pt>
                <c:pt idx="12807">
                  <c:v>10/30/2010 12:33</c:v>
                </c:pt>
                <c:pt idx="12808">
                  <c:v>10/30/2010 12:33</c:v>
                </c:pt>
                <c:pt idx="12809">
                  <c:v>10/30/2010 12:33</c:v>
                </c:pt>
                <c:pt idx="12810">
                  <c:v>10/30/2010 12:33</c:v>
                </c:pt>
                <c:pt idx="12811">
                  <c:v>10/30/2010 12:33</c:v>
                </c:pt>
                <c:pt idx="12812">
                  <c:v>10/30/2010 12:33</c:v>
                </c:pt>
                <c:pt idx="12813">
                  <c:v>10/30/2010 12:33</c:v>
                </c:pt>
                <c:pt idx="12814">
                  <c:v>10/30/2010 12:33</c:v>
                </c:pt>
                <c:pt idx="12815">
                  <c:v>10/30/2010 12:33</c:v>
                </c:pt>
                <c:pt idx="12816">
                  <c:v>10/30/2010 12:33</c:v>
                </c:pt>
                <c:pt idx="12817">
                  <c:v>10/30/2010 12:33</c:v>
                </c:pt>
                <c:pt idx="12818">
                  <c:v>10/30/2010 12:33</c:v>
                </c:pt>
                <c:pt idx="12819">
                  <c:v>10/30/2010 12:33</c:v>
                </c:pt>
                <c:pt idx="12820">
                  <c:v>10/30/2010 12:33</c:v>
                </c:pt>
                <c:pt idx="12821">
                  <c:v>10/30/2010 12:33</c:v>
                </c:pt>
                <c:pt idx="12822">
                  <c:v>10/30/2010 12:33</c:v>
                </c:pt>
                <c:pt idx="12823">
                  <c:v>10/30/2010 12:33</c:v>
                </c:pt>
                <c:pt idx="12824">
                  <c:v>10/30/2010 12:33</c:v>
                </c:pt>
                <c:pt idx="12825">
                  <c:v>10/30/2010 12:33</c:v>
                </c:pt>
                <c:pt idx="12826">
                  <c:v>10/30/2010 12:33</c:v>
                </c:pt>
                <c:pt idx="12827">
                  <c:v>10/30/2010 12:33</c:v>
                </c:pt>
                <c:pt idx="12828">
                  <c:v>10/30/2010 12:33</c:v>
                </c:pt>
                <c:pt idx="12829">
                  <c:v>10/30/2010 12:33</c:v>
                </c:pt>
                <c:pt idx="12830">
                  <c:v>10/30/2010 12:33</c:v>
                </c:pt>
                <c:pt idx="12831">
                  <c:v>10/30/2010 12:33</c:v>
                </c:pt>
                <c:pt idx="12832">
                  <c:v>10/30/2010 12:33</c:v>
                </c:pt>
                <c:pt idx="12833">
                  <c:v>10/30/2010 12:33</c:v>
                </c:pt>
                <c:pt idx="12834">
                  <c:v>10/30/2010 12:33</c:v>
                </c:pt>
                <c:pt idx="12835">
                  <c:v>10/30/2010 12:33</c:v>
                </c:pt>
                <c:pt idx="12836">
                  <c:v>10/30/2010 12:33</c:v>
                </c:pt>
                <c:pt idx="12837">
                  <c:v>10/30/2010 12:33</c:v>
                </c:pt>
                <c:pt idx="12838">
                  <c:v>10/30/2010 12:33</c:v>
                </c:pt>
                <c:pt idx="12839">
                  <c:v>10/30/2010 12:33</c:v>
                </c:pt>
                <c:pt idx="12840">
                  <c:v>10/30/2010 12:33</c:v>
                </c:pt>
                <c:pt idx="12841">
                  <c:v>10/30/2010 12:34</c:v>
                </c:pt>
                <c:pt idx="12842">
                  <c:v>10/30/2010 12:34</c:v>
                </c:pt>
                <c:pt idx="12843">
                  <c:v>10/30/2010 12:34</c:v>
                </c:pt>
                <c:pt idx="12844">
                  <c:v>10/30/2010 12:34</c:v>
                </c:pt>
                <c:pt idx="12845">
                  <c:v>10/30/2010 12:34</c:v>
                </c:pt>
                <c:pt idx="12846">
                  <c:v>10/30/2010 12:34</c:v>
                </c:pt>
                <c:pt idx="12847">
                  <c:v>10/30/2010 12:34</c:v>
                </c:pt>
                <c:pt idx="12848">
                  <c:v>10/30/2010 12:34</c:v>
                </c:pt>
                <c:pt idx="12849">
                  <c:v>10/30/2010 12:34</c:v>
                </c:pt>
                <c:pt idx="12850">
                  <c:v>10/30/2010 12:34</c:v>
                </c:pt>
                <c:pt idx="12851">
                  <c:v>10/30/2010 12:34</c:v>
                </c:pt>
                <c:pt idx="12852">
                  <c:v>10/30/2010 12:34</c:v>
                </c:pt>
                <c:pt idx="12853">
                  <c:v>10/30/2010 12:34</c:v>
                </c:pt>
                <c:pt idx="12854">
                  <c:v>10/30/2010 12:34</c:v>
                </c:pt>
                <c:pt idx="12855">
                  <c:v>10/30/2010 12:34</c:v>
                </c:pt>
                <c:pt idx="12856">
                  <c:v>10/30/2010 12:34</c:v>
                </c:pt>
                <c:pt idx="12857">
                  <c:v>10/30/2010 12:34</c:v>
                </c:pt>
                <c:pt idx="12858">
                  <c:v>10/30/2010 12:34</c:v>
                </c:pt>
                <c:pt idx="12859">
                  <c:v>10/30/2010 12:34</c:v>
                </c:pt>
                <c:pt idx="12860">
                  <c:v>10/30/2010 12:34</c:v>
                </c:pt>
                <c:pt idx="12861">
                  <c:v>10/30/2010 12:34</c:v>
                </c:pt>
                <c:pt idx="12862">
                  <c:v>10/30/2010 12:34</c:v>
                </c:pt>
                <c:pt idx="12863">
                  <c:v>10/30/2010 12:34</c:v>
                </c:pt>
                <c:pt idx="12864">
                  <c:v>10/30/2010 12:34</c:v>
                </c:pt>
                <c:pt idx="12865">
                  <c:v>10/30/2010 12:34</c:v>
                </c:pt>
                <c:pt idx="12866">
                  <c:v>10/30/2010 12:34</c:v>
                </c:pt>
                <c:pt idx="12867">
                  <c:v>10/30/2010 12:34</c:v>
                </c:pt>
                <c:pt idx="12868">
                  <c:v>10/30/2010 12:34</c:v>
                </c:pt>
                <c:pt idx="12869">
                  <c:v>10/30/2010 12:34</c:v>
                </c:pt>
                <c:pt idx="12870">
                  <c:v>10/30/2010 12:34</c:v>
                </c:pt>
                <c:pt idx="12871">
                  <c:v>10/30/2010 12:34</c:v>
                </c:pt>
                <c:pt idx="12872">
                  <c:v>10/30/2010 12:34</c:v>
                </c:pt>
                <c:pt idx="12873">
                  <c:v>10/30/2010 12:34</c:v>
                </c:pt>
                <c:pt idx="12874">
                  <c:v>10/30/2010 12:34</c:v>
                </c:pt>
                <c:pt idx="12875">
                  <c:v>10/30/2010 12:34</c:v>
                </c:pt>
                <c:pt idx="12876">
                  <c:v>10/30/2010 12:34</c:v>
                </c:pt>
                <c:pt idx="12877">
                  <c:v>10/30/2010 12:34</c:v>
                </c:pt>
                <c:pt idx="12878">
                  <c:v>10/30/2010 12:34</c:v>
                </c:pt>
                <c:pt idx="12879">
                  <c:v>10/30/2010 12:34</c:v>
                </c:pt>
                <c:pt idx="12880">
                  <c:v>10/30/2010 12:34</c:v>
                </c:pt>
                <c:pt idx="12881">
                  <c:v>10/30/2010 12:34</c:v>
                </c:pt>
                <c:pt idx="12882">
                  <c:v>10/30/2010 12:34</c:v>
                </c:pt>
                <c:pt idx="12883">
                  <c:v>10/30/2010 12:34</c:v>
                </c:pt>
                <c:pt idx="12884">
                  <c:v>10/30/2010 12:34</c:v>
                </c:pt>
                <c:pt idx="12885">
                  <c:v>10/30/2010 12:34</c:v>
                </c:pt>
                <c:pt idx="12886">
                  <c:v>10/30/2010 12:34</c:v>
                </c:pt>
                <c:pt idx="12887">
                  <c:v>10/30/2010 12:34</c:v>
                </c:pt>
                <c:pt idx="12888">
                  <c:v>10/30/2010 12:34</c:v>
                </c:pt>
                <c:pt idx="12889">
                  <c:v>10/30/2010 12:34</c:v>
                </c:pt>
                <c:pt idx="12890">
                  <c:v>10/30/2010 12:34</c:v>
                </c:pt>
                <c:pt idx="12891">
                  <c:v>10/30/2010 12:34</c:v>
                </c:pt>
                <c:pt idx="12892">
                  <c:v>10/30/2010 12:34</c:v>
                </c:pt>
                <c:pt idx="12893">
                  <c:v>10/30/2010 12:34</c:v>
                </c:pt>
                <c:pt idx="12894">
                  <c:v>10/30/2010 12:34</c:v>
                </c:pt>
                <c:pt idx="12895">
                  <c:v>10/30/2010 12:34</c:v>
                </c:pt>
                <c:pt idx="12896">
                  <c:v>10/30/2010 12:34</c:v>
                </c:pt>
                <c:pt idx="12897">
                  <c:v>10/30/2010 12:34</c:v>
                </c:pt>
                <c:pt idx="12898">
                  <c:v>10/30/2010 12:34</c:v>
                </c:pt>
                <c:pt idx="12899">
                  <c:v>10/30/2010 12:34</c:v>
                </c:pt>
                <c:pt idx="12900">
                  <c:v>10/30/2010 12:34</c:v>
                </c:pt>
                <c:pt idx="12901">
                  <c:v>10/30/2010 12:35</c:v>
                </c:pt>
                <c:pt idx="12902">
                  <c:v>10/30/2010 12:35</c:v>
                </c:pt>
                <c:pt idx="12903">
                  <c:v>10/30/2010 12:35</c:v>
                </c:pt>
                <c:pt idx="12904">
                  <c:v>10/30/2010 12:35</c:v>
                </c:pt>
                <c:pt idx="12905">
                  <c:v>10/30/2010 12:35</c:v>
                </c:pt>
                <c:pt idx="12906">
                  <c:v>10/30/2010 12:35</c:v>
                </c:pt>
                <c:pt idx="12907">
                  <c:v>10/30/2010 12:35</c:v>
                </c:pt>
                <c:pt idx="12908">
                  <c:v>10/30/2010 12:35</c:v>
                </c:pt>
                <c:pt idx="12909">
                  <c:v>10/30/2010 12:35</c:v>
                </c:pt>
                <c:pt idx="12910">
                  <c:v>10/30/2010 12:35</c:v>
                </c:pt>
                <c:pt idx="12911">
                  <c:v>10/30/2010 12:35</c:v>
                </c:pt>
                <c:pt idx="12912">
                  <c:v>10/30/2010 12:35</c:v>
                </c:pt>
                <c:pt idx="12913">
                  <c:v>10/30/2010 12:35</c:v>
                </c:pt>
                <c:pt idx="12914">
                  <c:v>10/30/2010 12:35</c:v>
                </c:pt>
                <c:pt idx="12915">
                  <c:v>10/30/2010 12:35</c:v>
                </c:pt>
                <c:pt idx="12916">
                  <c:v>10/30/2010 12:35</c:v>
                </c:pt>
                <c:pt idx="12917">
                  <c:v>10/30/2010 12:35</c:v>
                </c:pt>
                <c:pt idx="12918">
                  <c:v>10/30/2010 12:35</c:v>
                </c:pt>
                <c:pt idx="12919">
                  <c:v>10/30/2010 12:35</c:v>
                </c:pt>
                <c:pt idx="12920">
                  <c:v>10/30/2010 12:35</c:v>
                </c:pt>
                <c:pt idx="12921">
                  <c:v>10/30/2010 12:35</c:v>
                </c:pt>
                <c:pt idx="12922">
                  <c:v>10/30/2010 12:35</c:v>
                </c:pt>
                <c:pt idx="12923">
                  <c:v>10/30/2010 12:35</c:v>
                </c:pt>
                <c:pt idx="12924">
                  <c:v>10/30/2010 12:35</c:v>
                </c:pt>
                <c:pt idx="12925">
                  <c:v>10/30/2010 12:35</c:v>
                </c:pt>
                <c:pt idx="12926">
                  <c:v>10/30/2010 12:35</c:v>
                </c:pt>
                <c:pt idx="12927">
                  <c:v>10/30/2010 12:35</c:v>
                </c:pt>
                <c:pt idx="12928">
                  <c:v>10/30/2010 12:35</c:v>
                </c:pt>
                <c:pt idx="12929">
                  <c:v>10/30/2010 12:35</c:v>
                </c:pt>
                <c:pt idx="12930">
                  <c:v>10/30/2010 12:35</c:v>
                </c:pt>
                <c:pt idx="12931">
                  <c:v>10/30/2010 12:35</c:v>
                </c:pt>
                <c:pt idx="12932">
                  <c:v>10/30/2010 12:35</c:v>
                </c:pt>
                <c:pt idx="12933">
                  <c:v>10/30/2010 12:35</c:v>
                </c:pt>
                <c:pt idx="12934">
                  <c:v>10/30/2010 12:35</c:v>
                </c:pt>
                <c:pt idx="12935">
                  <c:v>10/30/2010 12:35</c:v>
                </c:pt>
                <c:pt idx="12936">
                  <c:v>10/30/2010 12:35</c:v>
                </c:pt>
                <c:pt idx="12937">
                  <c:v>10/30/2010 12:35</c:v>
                </c:pt>
                <c:pt idx="12938">
                  <c:v>10/30/2010 12:35</c:v>
                </c:pt>
                <c:pt idx="12939">
                  <c:v>10/30/2010 12:35</c:v>
                </c:pt>
                <c:pt idx="12940">
                  <c:v>10/30/2010 12:35</c:v>
                </c:pt>
                <c:pt idx="12941">
                  <c:v>10/30/2010 12:35</c:v>
                </c:pt>
                <c:pt idx="12942">
                  <c:v>10/30/2010 12:35</c:v>
                </c:pt>
                <c:pt idx="12943">
                  <c:v>10/30/2010 12:35</c:v>
                </c:pt>
                <c:pt idx="12944">
                  <c:v>10/30/2010 12:35</c:v>
                </c:pt>
                <c:pt idx="12945">
                  <c:v>10/30/2010 12:35</c:v>
                </c:pt>
                <c:pt idx="12946">
                  <c:v>10/30/2010 12:35</c:v>
                </c:pt>
                <c:pt idx="12947">
                  <c:v>10/30/2010 12:35</c:v>
                </c:pt>
                <c:pt idx="12948">
                  <c:v>10/30/2010 12:35</c:v>
                </c:pt>
                <c:pt idx="12949">
                  <c:v>10/30/2010 12:35</c:v>
                </c:pt>
                <c:pt idx="12950">
                  <c:v>10/30/2010 12:35</c:v>
                </c:pt>
                <c:pt idx="12951">
                  <c:v>10/30/2010 12:35</c:v>
                </c:pt>
                <c:pt idx="12952">
                  <c:v>10/30/2010 12:35</c:v>
                </c:pt>
                <c:pt idx="12953">
                  <c:v>10/30/2010 12:35</c:v>
                </c:pt>
                <c:pt idx="12954">
                  <c:v>10/30/2010 12:35</c:v>
                </c:pt>
                <c:pt idx="12955">
                  <c:v>10/30/2010 12:35</c:v>
                </c:pt>
                <c:pt idx="12956">
                  <c:v>10/30/2010 12:35</c:v>
                </c:pt>
                <c:pt idx="12957">
                  <c:v>10/30/2010 12:35</c:v>
                </c:pt>
                <c:pt idx="12958">
                  <c:v>10/30/2010 12:35</c:v>
                </c:pt>
                <c:pt idx="12959">
                  <c:v>10/30/2010 12:35</c:v>
                </c:pt>
                <c:pt idx="12960">
                  <c:v>10/30/2010 12:35</c:v>
                </c:pt>
                <c:pt idx="12961">
                  <c:v>10/30/2010 12:36</c:v>
                </c:pt>
                <c:pt idx="12962">
                  <c:v>10/30/2010 12:36</c:v>
                </c:pt>
                <c:pt idx="12963">
                  <c:v>10/30/2010 12:36</c:v>
                </c:pt>
                <c:pt idx="12964">
                  <c:v>10/30/2010 12:36</c:v>
                </c:pt>
                <c:pt idx="12965">
                  <c:v>10/30/2010 12:36</c:v>
                </c:pt>
                <c:pt idx="12966">
                  <c:v>10/30/2010 12:36</c:v>
                </c:pt>
                <c:pt idx="12967">
                  <c:v>10/30/2010 12:36</c:v>
                </c:pt>
                <c:pt idx="12968">
                  <c:v>10/30/2010 12:36</c:v>
                </c:pt>
                <c:pt idx="12969">
                  <c:v>10/30/2010 12:36</c:v>
                </c:pt>
                <c:pt idx="12970">
                  <c:v>10/30/2010 12:36</c:v>
                </c:pt>
                <c:pt idx="12971">
                  <c:v>10/30/2010 12:36</c:v>
                </c:pt>
                <c:pt idx="12972">
                  <c:v>10/30/2010 12:36</c:v>
                </c:pt>
                <c:pt idx="12973">
                  <c:v>10/30/2010 12:36</c:v>
                </c:pt>
                <c:pt idx="12974">
                  <c:v>10/30/2010 12:36</c:v>
                </c:pt>
                <c:pt idx="12975">
                  <c:v>10/30/2010 12:36</c:v>
                </c:pt>
                <c:pt idx="12976">
                  <c:v>10/30/2010 12:36</c:v>
                </c:pt>
                <c:pt idx="12977">
                  <c:v>10/30/2010 12:36</c:v>
                </c:pt>
                <c:pt idx="12978">
                  <c:v>10/30/2010 12:36</c:v>
                </c:pt>
                <c:pt idx="12979">
                  <c:v>10/30/2010 12:36</c:v>
                </c:pt>
                <c:pt idx="12980">
                  <c:v>10/30/2010 12:36</c:v>
                </c:pt>
                <c:pt idx="12981">
                  <c:v>10/30/2010 12:36</c:v>
                </c:pt>
                <c:pt idx="12982">
                  <c:v>10/30/2010 12:36</c:v>
                </c:pt>
                <c:pt idx="12983">
                  <c:v>10/30/2010 12:36</c:v>
                </c:pt>
                <c:pt idx="12984">
                  <c:v>10/30/2010 12:36</c:v>
                </c:pt>
                <c:pt idx="12985">
                  <c:v>10/30/2010 12:36</c:v>
                </c:pt>
                <c:pt idx="12986">
                  <c:v>10/30/2010 12:36</c:v>
                </c:pt>
                <c:pt idx="12987">
                  <c:v>10/30/2010 12:36</c:v>
                </c:pt>
                <c:pt idx="12988">
                  <c:v>10/30/2010 12:36</c:v>
                </c:pt>
                <c:pt idx="12989">
                  <c:v>10/30/2010 12:36</c:v>
                </c:pt>
                <c:pt idx="12990">
                  <c:v>10/30/2010 12:36</c:v>
                </c:pt>
                <c:pt idx="12991">
                  <c:v>10/30/2010 12:36</c:v>
                </c:pt>
                <c:pt idx="12992">
                  <c:v>10/30/2010 12:36</c:v>
                </c:pt>
                <c:pt idx="12993">
                  <c:v>10/30/2010 12:36</c:v>
                </c:pt>
                <c:pt idx="12994">
                  <c:v>10/30/2010 12:36</c:v>
                </c:pt>
                <c:pt idx="12995">
                  <c:v>10/30/2010 12:36</c:v>
                </c:pt>
                <c:pt idx="12996">
                  <c:v>10/30/2010 12:36</c:v>
                </c:pt>
                <c:pt idx="12997">
                  <c:v>10/30/2010 12:36</c:v>
                </c:pt>
                <c:pt idx="12998">
                  <c:v>10/30/2010 12:36</c:v>
                </c:pt>
                <c:pt idx="12999">
                  <c:v>10/30/2010 12:36</c:v>
                </c:pt>
                <c:pt idx="13000">
                  <c:v>10/30/2010 12:36</c:v>
                </c:pt>
                <c:pt idx="13001">
                  <c:v>10/30/2010 12:36</c:v>
                </c:pt>
                <c:pt idx="13002">
                  <c:v>10/30/2010 12:36</c:v>
                </c:pt>
                <c:pt idx="13003">
                  <c:v>10/30/2010 12:36</c:v>
                </c:pt>
                <c:pt idx="13004">
                  <c:v>10/30/2010 12:36</c:v>
                </c:pt>
                <c:pt idx="13005">
                  <c:v>10/30/2010 12:36</c:v>
                </c:pt>
                <c:pt idx="13006">
                  <c:v>10/30/2010 12:36</c:v>
                </c:pt>
                <c:pt idx="13007">
                  <c:v>10/30/2010 12:36</c:v>
                </c:pt>
                <c:pt idx="13008">
                  <c:v>10/30/2010 12:36</c:v>
                </c:pt>
                <c:pt idx="13009">
                  <c:v>10/30/2010 12:36</c:v>
                </c:pt>
                <c:pt idx="13010">
                  <c:v>10/30/2010 12:36</c:v>
                </c:pt>
                <c:pt idx="13011">
                  <c:v>10/30/2010 12:36</c:v>
                </c:pt>
                <c:pt idx="13012">
                  <c:v>10/30/2010 12:36</c:v>
                </c:pt>
                <c:pt idx="13013">
                  <c:v>10/30/2010 12:36</c:v>
                </c:pt>
                <c:pt idx="13014">
                  <c:v>10/30/2010 12:36</c:v>
                </c:pt>
                <c:pt idx="13015">
                  <c:v>10/30/2010 12:36</c:v>
                </c:pt>
                <c:pt idx="13016">
                  <c:v>10/30/2010 12:36</c:v>
                </c:pt>
                <c:pt idx="13017">
                  <c:v>10/30/2010 12:36</c:v>
                </c:pt>
                <c:pt idx="13018">
                  <c:v>10/30/2010 12:36</c:v>
                </c:pt>
                <c:pt idx="13019">
                  <c:v>10/30/2010 12:36</c:v>
                </c:pt>
                <c:pt idx="13020">
                  <c:v>10/30/2010 12:36</c:v>
                </c:pt>
                <c:pt idx="13021">
                  <c:v>10/30/2010 12:37</c:v>
                </c:pt>
                <c:pt idx="13022">
                  <c:v>10/30/2010 12:37</c:v>
                </c:pt>
                <c:pt idx="13023">
                  <c:v>10/30/2010 12:37</c:v>
                </c:pt>
                <c:pt idx="13024">
                  <c:v>10/30/2010 12:37</c:v>
                </c:pt>
                <c:pt idx="13025">
                  <c:v>10/30/2010 12:37</c:v>
                </c:pt>
                <c:pt idx="13026">
                  <c:v>10/30/2010 12:37</c:v>
                </c:pt>
                <c:pt idx="13027">
                  <c:v>10/30/2010 12:37</c:v>
                </c:pt>
                <c:pt idx="13028">
                  <c:v>10/30/2010 12:37</c:v>
                </c:pt>
                <c:pt idx="13029">
                  <c:v>10/30/2010 12:37</c:v>
                </c:pt>
                <c:pt idx="13030">
                  <c:v>10/30/2010 12:37</c:v>
                </c:pt>
                <c:pt idx="13031">
                  <c:v>10/30/2010 12:37</c:v>
                </c:pt>
                <c:pt idx="13032">
                  <c:v>10/30/2010 12:37</c:v>
                </c:pt>
                <c:pt idx="13033">
                  <c:v>10/30/2010 12:37</c:v>
                </c:pt>
                <c:pt idx="13034">
                  <c:v>10/30/2010 12:37</c:v>
                </c:pt>
                <c:pt idx="13035">
                  <c:v>10/30/2010 12:37</c:v>
                </c:pt>
                <c:pt idx="13036">
                  <c:v>10/30/2010 12:37</c:v>
                </c:pt>
                <c:pt idx="13037">
                  <c:v>10/30/2010 12:37</c:v>
                </c:pt>
                <c:pt idx="13038">
                  <c:v>10/30/2010 12:37</c:v>
                </c:pt>
                <c:pt idx="13039">
                  <c:v>10/30/2010 12:37</c:v>
                </c:pt>
                <c:pt idx="13040">
                  <c:v>10/30/2010 12:37</c:v>
                </c:pt>
                <c:pt idx="13041">
                  <c:v>10/30/2010 12:37</c:v>
                </c:pt>
                <c:pt idx="13042">
                  <c:v>10/30/2010 12:37</c:v>
                </c:pt>
                <c:pt idx="13043">
                  <c:v>10/30/2010 12:37</c:v>
                </c:pt>
                <c:pt idx="13044">
                  <c:v>10/30/2010 12:37</c:v>
                </c:pt>
                <c:pt idx="13045">
                  <c:v>10/30/2010 12:37</c:v>
                </c:pt>
                <c:pt idx="13046">
                  <c:v>10/30/2010 12:37</c:v>
                </c:pt>
                <c:pt idx="13047">
                  <c:v>10/30/2010 12:37</c:v>
                </c:pt>
                <c:pt idx="13048">
                  <c:v>10/30/2010 12:37</c:v>
                </c:pt>
                <c:pt idx="13049">
                  <c:v>10/30/2010 12:37</c:v>
                </c:pt>
                <c:pt idx="13050">
                  <c:v>10/30/2010 12:37</c:v>
                </c:pt>
                <c:pt idx="13051">
                  <c:v>10/30/2010 12:37</c:v>
                </c:pt>
                <c:pt idx="13052">
                  <c:v>10/30/2010 12:37</c:v>
                </c:pt>
                <c:pt idx="13053">
                  <c:v>10/30/2010 12:37</c:v>
                </c:pt>
                <c:pt idx="13054">
                  <c:v>10/30/2010 12:37</c:v>
                </c:pt>
                <c:pt idx="13055">
                  <c:v>10/30/2010 12:37</c:v>
                </c:pt>
                <c:pt idx="13056">
                  <c:v>10/30/2010 12:37</c:v>
                </c:pt>
                <c:pt idx="13057">
                  <c:v>10/30/2010 12:37</c:v>
                </c:pt>
                <c:pt idx="13058">
                  <c:v>10/30/2010 12:37</c:v>
                </c:pt>
                <c:pt idx="13059">
                  <c:v>10/30/2010 12:37</c:v>
                </c:pt>
                <c:pt idx="13060">
                  <c:v>10/30/2010 12:37</c:v>
                </c:pt>
                <c:pt idx="13061">
                  <c:v>10/30/2010 12:37</c:v>
                </c:pt>
                <c:pt idx="13062">
                  <c:v>10/30/2010 12:37</c:v>
                </c:pt>
                <c:pt idx="13063">
                  <c:v>10/30/2010 12:37</c:v>
                </c:pt>
                <c:pt idx="13064">
                  <c:v>10/30/2010 12:37</c:v>
                </c:pt>
                <c:pt idx="13065">
                  <c:v>10/30/2010 12:37</c:v>
                </c:pt>
                <c:pt idx="13066">
                  <c:v>10/30/2010 12:37</c:v>
                </c:pt>
                <c:pt idx="13067">
                  <c:v>10/30/2010 12:37</c:v>
                </c:pt>
                <c:pt idx="13068">
                  <c:v>10/30/2010 12:37</c:v>
                </c:pt>
                <c:pt idx="13069">
                  <c:v>10/30/2010 12:37</c:v>
                </c:pt>
                <c:pt idx="13070">
                  <c:v>10/30/2010 12:37</c:v>
                </c:pt>
                <c:pt idx="13071">
                  <c:v>10/30/2010 12:37</c:v>
                </c:pt>
                <c:pt idx="13072">
                  <c:v>10/30/2010 12:37</c:v>
                </c:pt>
                <c:pt idx="13073">
                  <c:v>10/30/2010 12:37</c:v>
                </c:pt>
                <c:pt idx="13074">
                  <c:v>10/30/2010 12:37</c:v>
                </c:pt>
                <c:pt idx="13075">
                  <c:v>10/30/2010 12:37</c:v>
                </c:pt>
                <c:pt idx="13076">
                  <c:v>10/30/2010 12:37</c:v>
                </c:pt>
                <c:pt idx="13077">
                  <c:v>10/30/2010 12:37</c:v>
                </c:pt>
                <c:pt idx="13078">
                  <c:v>10/30/2010 12:37</c:v>
                </c:pt>
                <c:pt idx="13079">
                  <c:v>10/30/2010 12:37</c:v>
                </c:pt>
                <c:pt idx="13080">
                  <c:v>10/30/2010 12:37</c:v>
                </c:pt>
                <c:pt idx="13081">
                  <c:v>10/30/2010 12:38</c:v>
                </c:pt>
                <c:pt idx="13082">
                  <c:v>10/30/2010 12:38</c:v>
                </c:pt>
                <c:pt idx="13083">
                  <c:v>10/30/2010 12:38</c:v>
                </c:pt>
                <c:pt idx="13084">
                  <c:v>10/30/2010 12:38</c:v>
                </c:pt>
                <c:pt idx="13085">
                  <c:v>10/30/2010 12:38</c:v>
                </c:pt>
                <c:pt idx="13086">
                  <c:v>10/30/2010 12:38</c:v>
                </c:pt>
                <c:pt idx="13087">
                  <c:v>10/30/2010 12:38</c:v>
                </c:pt>
                <c:pt idx="13088">
                  <c:v>10/30/2010 12:38</c:v>
                </c:pt>
                <c:pt idx="13089">
                  <c:v>10/30/2010 12:38</c:v>
                </c:pt>
                <c:pt idx="13090">
                  <c:v>10/30/2010 12:38</c:v>
                </c:pt>
                <c:pt idx="13091">
                  <c:v>10/30/2010 12:38</c:v>
                </c:pt>
                <c:pt idx="13092">
                  <c:v>10/30/2010 12:38</c:v>
                </c:pt>
                <c:pt idx="13093">
                  <c:v>10/30/2010 12:38</c:v>
                </c:pt>
                <c:pt idx="13094">
                  <c:v>10/30/2010 12:38</c:v>
                </c:pt>
                <c:pt idx="13095">
                  <c:v>10/30/2010 12:38</c:v>
                </c:pt>
                <c:pt idx="13096">
                  <c:v>10/30/2010 12:38</c:v>
                </c:pt>
                <c:pt idx="13097">
                  <c:v>10/30/2010 12:38</c:v>
                </c:pt>
                <c:pt idx="13098">
                  <c:v>10/30/2010 12:38</c:v>
                </c:pt>
                <c:pt idx="13099">
                  <c:v>10/30/2010 12:38</c:v>
                </c:pt>
                <c:pt idx="13100">
                  <c:v>10/30/2010 12:38</c:v>
                </c:pt>
                <c:pt idx="13101">
                  <c:v>10/30/2010 12:38</c:v>
                </c:pt>
                <c:pt idx="13102">
                  <c:v>10/30/2010 12:38</c:v>
                </c:pt>
                <c:pt idx="13103">
                  <c:v>10/30/2010 12:38</c:v>
                </c:pt>
                <c:pt idx="13104">
                  <c:v>10/30/2010 12:38</c:v>
                </c:pt>
                <c:pt idx="13105">
                  <c:v>10/30/2010 12:38</c:v>
                </c:pt>
                <c:pt idx="13106">
                  <c:v>10/30/2010 12:38</c:v>
                </c:pt>
                <c:pt idx="13107">
                  <c:v>10/30/2010 12:38</c:v>
                </c:pt>
                <c:pt idx="13108">
                  <c:v>10/30/2010 12:38</c:v>
                </c:pt>
                <c:pt idx="13109">
                  <c:v>10/30/2010 12:38</c:v>
                </c:pt>
                <c:pt idx="13110">
                  <c:v>10/30/2010 12:38</c:v>
                </c:pt>
                <c:pt idx="13111">
                  <c:v>10/30/2010 12:38</c:v>
                </c:pt>
                <c:pt idx="13112">
                  <c:v>10/30/2010 12:38</c:v>
                </c:pt>
                <c:pt idx="13113">
                  <c:v>10/30/2010 12:38</c:v>
                </c:pt>
                <c:pt idx="13114">
                  <c:v>10/30/2010 12:38</c:v>
                </c:pt>
                <c:pt idx="13115">
                  <c:v>10/30/2010 12:38</c:v>
                </c:pt>
                <c:pt idx="13116">
                  <c:v>10/30/2010 12:38</c:v>
                </c:pt>
                <c:pt idx="13117">
                  <c:v>10/30/2010 12:38</c:v>
                </c:pt>
                <c:pt idx="13118">
                  <c:v>10/30/2010 12:38</c:v>
                </c:pt>
                <c:pt idx="13119">
                  <c:v>10/30/2010 12:38</c:v>
                </c:pt>
                <c:pt idx="13120">
                  <c:v>10/30/2010 12:38</c:v>
                </c:pt>
                <c:pt idx="13121">
                  <c:v>10/30/2010 12:38</c:v>
                </c:pt>
                <c:pt idx="13122">
                  <c:v>10/30/2010 12:38</c:v>
                </c:pt>
                <c:pt idx="13123">
                  <c:v>10/30/2010 12:38</c:v>
                </c:pt>
                <c:pt idx="13124">
                  <c:v>10/30/2010 12:38</c:v>
                </c:pt>
                <c:pt idx="13125">
                  <c:v>10/30/2010 12:38</c:v>
                </c:pt>
                <c:pt idx="13126">
                  <c:v>10/30/2010 12:38</c:v>
                </c:pt>
                <c:pt idx="13127">
                  <c:v>10/30/2010 12:38</c:v>
                </c:pt>
                <c:pt idx="13128">
                  <c:v>10/30/2010 12:38</c:v>
                </c:pt>
                <c:pt idx="13129">
                  <c:v>10/30/2010 12:38</c:v>
                </c:pt>
                <c:pt idx="13130">
                  <c:v>10/30/2010 12:38</c:v>
                </c:pt>
                <c:pt idx="13131">
                  <c:v>10/30/2010 12:38</c:v>
                </c:pt>
                <c:pt idx="13132">
                  <c:v>10/30/2010 12:38</c:v>
                </c:pt>
                <c:pt idx="13133">
                  <c:v>10/30/2010 12:38</c:v>
                </c:pt>
                <c:pt idx="13134">
                  <c:v>10/30/2010 12:38</c:v>
                </c:pt>
                <c:pt idx="13135">
                  <c:v>10/30/2010 12:38</c:v>
                </c:pt>
                <c:pt idx="13136">
                  <c:v>10/30/2010 12:38</c:v>
                </c:pt>
                <c:pt idx="13137">
                  <c:v>10/30/2010 12:38</c:v>
                </c:pt>
                <c:pt idx="13138">
                  <c:v>10/30/2010 12:38</c:v>
                </c:pt>
                <c:pt idx="13139">
                  <c:v>10/30/2010 12:38</c:v>
                </c:pt>
                <c:pt idx="13140">
                  <c:v>10/30/2010 12:38</c:v>
                </c:pt>
                <c:pt idx="13141">
                  <c:v>10/30/2010 12:39</c:v>
                </c:pt>
                <c:pt idx="13142">
                  <c:v>10/30/2010 12:39</c:v>
                </c:pt>
                <c:pt idx="13143">
                  <c:v>10/30/2010 12:39</c:v>
                </c:pt>
                <c:pt idx="13144">
                  <c:v>10/30/2010 12:39</c:v>
                </c:pt>
                <c:pt idx="13145">
                  <c:v>10/30/2010 12:39</c:v>
                </c:pt>
                <c:pt idx="13146">
                  <c:v>10/30/2010 12:39</c:v>
                </c:pt>
                <c:pt idx="13147">
                  <c:v>10/30/2010 12:39</c:v>
                </c:pt>
                <c:pt idx="13148">
                  <c:v>10/30/2010 12:39</c:v>
                </c:pt>
                <c:pt idx="13149">
                  <c:v>10/30/2010 12:39</c:v>
                </c:pt>
                <c:pt idx="13150">
                  <c:v>10/30/2010 12:39</c:v>
                </c:pt>
                <c:pt idx="13151">
                  <c:v>10/30/2010 12:39</c:v>
                </c:pt>
                <c:pt idx="13152">
                  <c:v>10/30/2010 12:39</c:v>
                </c:pt>
                <c:pt idx="13153">
                  <c:v>10/30/2010 12:39</c:v>
                </c:pt>
                <c:pt idx="13154">
                  <c:v>10/30/2010 12:39</c:v>
                </c:pt>
                <c:pt idx="13155">
                  <c:v>10/30/2010 12:39</c:v>
                </c:pt>
                <c:pt idx="13156">
                  <c:v>10/30/2010 12:39</c:v>
                </c:pt>
                <c:pt idx="13157">
                  <c:v>10/30/2010 12:39</c:v>
                </c:pt>
                <c:pt idx="13158">
                  <c:v>10/30/2010 12:39</c:v>
                </c:pt>
                <c:pt idx="13159">
                  <c:v>10/30/2010 12:39</c:v>
                </c:pt>
                <c:pt idx="13160">
                  <c:v>10/30/2010 12:39</c:v>
                </c:pt>
                <c:pt idx="13161">
                  <c:v>10/30/2010 12:39</c:v>
                </c:pt>
                <c:pt idx="13162">
                  <c:v>10/30/2010 12:39</c:v>
                </c:pt>
                <c:pt idx="13163">
                  <c:v>10/30/2010 12:39</c:v>
                </c:pt>
                <c:pt idx="13164">
                  <c:v>10/30/2010 12:39</c:v>
                </c:pt>
                <c:pt idx="13165">
                  <c:v>10/30/2010 12:39</c:v>
                </c:pt>
                <c:pt idx="13166">
                  <c:v>10/30/2010 12:39</c:v>
                </c:pt>
                <c:pt idx="13167">
                  <c:v>10/30/2010 12:39</c:v>
                </c:pt>
                <c:pt idx="13168">
                  <c:v>10/30/2010 12:39</c:v>
                </c:pt>
                <c:pt idx="13169">
                  <c:v>10/30/2010 12:39</c:v>
                </c:pt>
                <c:pt idx="13170">
                  <c:v>10/30/2010 12:39</c:v>
                </c:pt>
                <c:pt idx="13171">
                  <c:v>10/30/2010 12:39</c:v>
                </c:pt>
                <c:pt idx="13172">
                  <c:v>10/30/2010 12:39</c:v>
                </c:pt>
                <c:pt idx="13173">
                  <c:v>10/30/2010 12:39</c:v>
                </c:pt>
                <c:pt idx="13174">
                  <c:v>10/30/2010 12:39</c:v>
                </c:pt>
                <c:pt idx="13175">
                  <c:v>10/30/2010 12:39</c:v>
                </c:pt>
                <c:pt idx="13176">
                  <c:v>10/30/2010 12:39</c:v>
                </c:pt>
                <c:pt idx="13177">
                  <c:v>10/30/2010 12:39</c:v>
                </c:pt>
                <c:pt idx="13178">
                  <c:v>10/30/2010 12:39</c:v>
                </c:pt>
                <c:pt idx="13179">
                  <c:v>10/30/2010 12:39</c:v>
                </c:pt>
                <c:pt idx="13180">
                  <c:v>10/30/2010 12:39</c:v>
                </c:pt>
                <c:pt idx="13181">
                  <c:v>10/30/2010 12:39</c:v>
                </c:pt>
                <c:pt idx="13182">
                  <c:v>10/30/2010 12:39</c:v>
                </c:pt>
                <c:pt idx="13183">
                  <c:v>10/30/2010 12:39</c:v>
                </c:pt>
                <c:pt idx="13184">
                  <c:v>10/30/2010 12:39</c:v>
                </c:pt>
                <c:pt idx="13185">
                  <c:v>10/30/2010 12:39</c:v>
                </c:pt>
                <c:pt idx="13186">
                  <c:v>10/30/2010 12:39</c:v>
                </c:pt>
                <c:pt idx="13187">
                  <c:v>10/30/2010 12:39</c:v>
                </c:pt>
                <c:pt idx="13188">
                  <c:v>10/30/2010 12:39</c:v>
                </c:pt>
                <c:pt idx="13189">
                  <c:v>10/30/2010 12:39</c:v>
                </c:pt>
                <c:pt idx="13190">
                  <c:v>10/30/2010 12:39</c:v>
                </c:pt>
                <c:pt idx="13191">
                  <c:v>10/30/2010 12:39</c:v>
                </c:pt>
                <c:pt idx="13192">
                  <c:v>10/30/2010 12:39</c:v>
                </c:pt>
                <c:pt idx="13193">
                  <c:v>10/30/2010 12:39</c:v>
                </c:pt>
                <c:pt idx="13194">
                  <c:v>10/30/2010 12:39</c:v>
                </c:pt>
                <c:pt idx="13195">
                  <c:v>10/30/2010 12:39</c:v>
                </c:pt>
                <c:pt idx="13196">
                  <c:v>10/30/2010 12:39</c:v>
                </c:pt>
                <c:pt idx="13197">
                  <c:v>10/30/2010 12:39</c:v>
                </c:pt>
                <c:pt idx="13198">
                  <c:v>10/30/2010 12:39</c:v>
                </c:pt>
                <c:pt idx="13199">
                  <c:v>10/30/2010 12:39</c:v>
                </c:pt>
                <c:pt idx="13200">
                  <c:v>10/30/2010 12:39</c:v>
                </c:pt>
                <c:pt idx="13201">
                  <c:v>10/30/2010 12:40</c:v>
                </c:pt>
                <c:pt idx="13202">
                  <c:v>10/30/2010 12:40</c:v>
                </c:pt>
                <c:pt idx="13203">
                  <c:v>10/30/2010 12:40</c:v>
                </c:pt>
                <c:pt idx="13204">
                  <c:v>10/30/2010 12:40</c:v>
                </c:pt>
                <c:pt idx="13205">
                  <c:v>10/30/2010 12:40</c:v>
                </c:pt>
                <c:pt idx="13206">
                  <c:v>10/30/2010 12:40</c:v>
                </c:pt>
                <c:pt idx="13207">
                  <c:v>10/30/2010 12:40</c:v>
                </c:pt>
                <c:pt idx="13208">
                  <c:v>10/30/2010 12:40</c:v>
                </c:pt>
                <c:pt idx="13209">
                  <c:v>10/30/2010 12:40</c:v>
                </c:pt>
                <c:pt idx="13210">
                  <c:v>10/30/2010 12:40</c:v>
                </c:pt>
                <c:pt idx="13211">
                  <c:v>10/30/2010 12:40</c:v>
                </c:pt>
                <c:pt idx="13212">
                  <c:v>10/30/2010 12:40</c:v>
                </c:pt>
                <c:pt idx="13213">
                  <c:v>10/30/2010 12:40</c:v>
                </c:pt>
                <c:pt idx="13214">
                  <c:v>10/30/2010 12:40</c:v>
                </c:pt>
                <c:pt idx="13215">
                  <c:v>10/30/2010 12:40</c:v>
                </c:pt>
                <c:pt idx="13216">
                  <c:v>10/30/2010 12:40</c:v>
                </c:pt>
                <c:pt idx="13217">
                  <c:v>10/30/2010 12:40</c:v>
                </c:pt>
                <c:pt idx="13218">
                  <c:v>10/30/2010 12:40</c:v>
                </c:pt>
                <c:pt idx="13219">
                  <c:v>10/30/2010 12:40</c:v>
                </c:pt>
                <c:pt idx="13220">
                  <c:v>10/30/2010 12:40</c:v>
                </c:pt>
                <c:pt idx="13221">
                  <c:v>10/30/2010 12:40</c:v>
                </c:pt>
                <c:pt idx="13222">
                  <c:v>10/30/2010 12:40</c:v>
                </c:pt>
                <c:pt idx="13223">
                  <c:v>10/30/2010 12:40</c:v>
                </c:pt>
                <c:pt idx="13224">
                  <c:v>10/30/2010 12:40</c:v>
                </c:pt>
                <c:pt idx="13225">
                  <c:v>10/30/2010 12:40</c:v>
                </c:pt>
                <c:pt idx="13226">
                  <c:v>10/30/2010 12:40</c:v>
                </c:pt>
                <c:pt idx="13227">
                  <c:v>10/30/2010 12:40</c:v>
                </c:pt>
                <c:pt idx="13228">
                  <c:v>10/30/2010 12:40</c:v>
                </c:pt>
                <c:pt idx="13229">
                  <c:v>10/30/2010 12:40</c:v>
                </c:pt>
                <c:pt idx="13230">
                  <c:v>10/30/2010 12:40</c:v>
                </c:pt>
                <c:pt idx="13231">
                  <c:v>10/30/2010 12:40</c:v>
                </c:pt>
                <c:pt idx="13232">
                  <c:v>10/30/2010 12:40</c:v>
                </c:pt>
                <c:pt idx="13233">
                  <c:v>10/30/2010 12:40</c:v>
                </c:pt>
                <c:pt idx="13234">
                  <c:v>10/30/2010 12:40</c:v>
                </c:pt>
                <c:pt idx="13235">
                  <c:v>10/30/2010 12:40</c:v>
                </c:pt>
                <c:pt idx="13236">
                  <c:v>10/30/2010 12:40</c:v>
                </c:pt>
                <c:pt idx="13237">
                  <c:v>10/30/2010 12:40</c:v>
                </c:pt>
                <c:pt idx="13238">
                  <c:v>10/30/2010 12:40</c:v>
                </c:pt>
                <c:pt idx="13239">
                  <c:v>10/30/2010 12:40</c:v>
                </c:pt>
                <c:pt idx="13240">
                  <c:v>10/30/2010 12:40</c:v>
                </c:pt>
                <c:pt idx="13241">
                  <c:v>10/30/2010 12:40</c:v>
                </c:pt>
                <c:pt idx="13242">
                  <c:v>10/30/2010 12:40</c:v>
                </c:pt>
                <c:pt idx="13243">
                  <c:v>10/30/2010 12:40</c:v>
                </c:pt>
                <c:pt idx="13244">
                  <c:v>10/30/2010 12:40</c:v>
                </c:pt>
                <c:pt idx="13245">
                  <c:v>10/30/2010 12:40</c:v>
                </c:pt>
                <c:pt idx="13246">
                  <c:v>10/30/2010 12:40</c:v>
                </c:pt>
                <c:pt idx="13247">
                  <c:v>10/30/2010 12:40</c:v>
                </c:pt>
                <c:pt idx="13248">
                  <c:v>10/30/2010 12:40</c:v>
                </c:pt>
                <c:pt idx="13249">
                  <c:v>10/30/2010 12:40</c:v>
                </c:pt>
                <c:pt idx="13250">
                  <c:v>10/30/2010 12:40</c:v>
                </c:pt>
                <c:pt idx="13251">
                  <c:v>10/30/2010 12:40</c:v>
                </c:pt>
                <c:pt idx="13252">
                  <c:v>10/30/2010 12:40</c:v>
                </c:pt>
                <c:pt idx="13253">
                  <c:v>10/30/2010 12:40</c:v>
                </c:pt>
                <c:pt idx="13254">
                  <c:v>10/30/2010 12:40</c:v>
                </c:pt>
                <c:pt idx="13255">
                  <c:v>10/30/2010 12:40</c:v>
                </c:pt>
                <c:pt idx="13256">
                  <c:v>10/30/2010 12:40</c:v>
                </c:pt>
                <c:pt idx="13257">
                  <c:v>10/30/2010 12:40</c:v>
                </c:pt>
                <c:pt idx="13258">
                  <c:v>10/30/2010 12:40</c:v>
                </c:pt>
                <c:pt idx="13259">
                  <c:v>10/30/2010 12:40</c:v>
                </c:pt>
                <c:pt idx="13260">
                  <c:v>10/30/2010 12:40</c:v>
                </c:pt>
                <c:pt idx="13261">
                  <c:v>10/30/2010 12:41</c:v>
                </c:pt>
                <c:pt idx="13262">
                  <c:v>10/30/2010 12:41</c:v>
                </c:pt>
                <c:pt idx="13263">
                  <c:v>10/30/2010 12:41</c:v>
                </c:pt>
                <c:pt idx="13264">
                  <c:v>10/30/2010 12:41</c:v>
                </c:pt>
                <c:pt idx="13265">
                  <c:v>10/30/2010 12:41</c:v>
                </c:pt>
                <c:pt idx="13266">
                  <c:v>10/30/2010 12:41</c:v>
                </c:pt>
                <c:pt idx="13267">
                  <c:v>10/30/2010 12:41</c:v>
                </c:pt>
                <c:pt idx="13268">
                  <c:v>10/30/2010 12:41</c:v>
                </c:pt>
                <c:pt idx="13269">
                  <c:v>10/30/2010 12:41</c:v>
                </c:pt>
                <c:pt idx="13270">
                  <c:v>10/30/2010 12:41</c:v>
                </c:pt>
                <c:pt idx="13271">
                  <c:v>10/30/2010 12:41</c:v>
                </c:pt>
                <c:pt idx="13272">
                  <c:v>10/30/2010 12:41</c:v>
                </c:pt>
                <c:pt idx="13273">
                  <c:v>10/30/2010 12:41</c:v>
                </c:pt>
                <c:pt idx="13274">
                  <c:v>10/30/2010 12:41</c:v>
                </c:pt>
                <c:pt idx="13275">
                  <c:v>10/30/2010 12:41</c:v>
                </c:pt>
                <c:pt idx="13276">
                  <c:v>10/30/2010 12:41</c:v>
                </c:pt>
                <c:pt idx="13277">
                  <c:v>10/30/2010 12:41</c:v>
                </c:pt>
                <c:pt idx="13278">
                  <c:v>10/30/2010 12:41</c:v>
                </c:pt>
                <c:pt idx="13279">
                  <c:v>10/30/2010 12:41</c:v>
                </c:pt>
                <c:pt idx="13280">
                  <c:v>10/30/2010 12:41</c:v>
                </c:pt>
                <c:pt idx="13281">
                  <c:v>10/30/2010 12:41</c:v>
                </c:pt>
                <c:pt idx="13282">
                  <c:v>10/30/2010 12:41</c:v>
                </c:pt>
                <c:pt idx="13283">
                  <c:v>10/30/2010 12:41</c:v>
                </c:pt>
                <c:pt idx="13284">
                  <c:v>10/30/2010 12:41</c:v>
                </c:pt>
                <c:pt idx="13285">
                  <c:v>10/30/2010 12:41</c:v>
                </c:pt>
                <c:pt idx="13286">
                  <c:v>10/30/2010 12:41</c:v>
                </c:pt>
                <c:pt idx="13287">
                  <c:v>10/30/2010 12:41</c:v>
                </c:pt>
                <c:pt idx="13288">
                  <c:v>10/30/2010 12:41</c:v>
                </c:pt>
                <c:pt idx="13289">
                  <c:v>10/30/2010 12:41</c:v>
                </c:pt>
                <c:pt idx="13290">
                  <c:v>10/30/2010 12:41</c:v>
                </c:pt>
                <c:pt idx="13291">
                  <c:v>10/30/2010 12:41</c:v>
                </c:pt>
                <c:pt idx="13292">
                  <c:v>10/30/2010 12:41</c:v>
                </c:pt>
                <c:pt idx="13293">
                  <c:v>10/30/2010 12:41</c:v>
                </c:pt>
                <c:pt idx="13294">
                  <c:v>10/30/2010 12:41</c:v>
                </c:pt>
                <c:pt idx="13295">
                  <c:v>10/30/2010 12:41</c:v>
                </c:pt>
                <c:pt idx="13296">
                  <c:v>10/30/2010 12:41</c:v>
                </c:pt>
                <c:pt idx="13297">
                  <c:v>10/30/2010 12:41</c:v>
                </c:pt>
                <c:pt idx="13298">
                  <c:v>10/30/2010 12:41</c:v>
                </c:pt>
                <c:pt idx="13299">
                  <c:v>10/30/2010 12:41</c:v>
                </c:pt>
                <c:pt idx="13300">
                  <c:v>10/30/2010 12:41</c:v>
                </c:pt>
                <c:pt idx="13301">
                  <c:v>10/30/2010 12:41</c:v>
                </c:pt>
                <c:pt idx="13302">
                  <c:v>10/30/2010 12:41</c:v>
                </c:pt>
                <c:pt idx="13303">
                  <c:v>10/30/2010 12:41</c:v>
                </c:pt>
                <c:pt idx="13304">
                  <c:v>10/30/2010 12:41</c:v>
                </c:pt>
                <c:pt idx="13305">
                  <c:v>10/30/2010 12:41</c:v>
                </c:pt>
                <c:pt idx="13306">
                  <c:v>10/30/2010 12:41</c:v>
                </c:pt>
                <c:pt idx="13307">
                  <c:v>10/30/2010 12:41</c:v>
                </c:pt>
                <c:pt idx="13308">
                  <c:v>10/30/2010 12:41</c:v>
                </c:pt>
                <c:pt idx="13309">
                  <c:v>10/30/2010 12:41</c:v>
                </c:pt>
                <c:pt idx="13310">
                  <c:v>10/30/2010 12:41</c:v>
                </c:pt>
                <c:pt idx="13311">
                  <c:v>10/30/2010 12:41</c:v>
                </c:pt>
                <c:pt idx="13312">
                  <c:v>10/30/2010 12:41</c:v>
                </c:pt>
                <c:pt idx="13313">
                  <c:v>10/30/2010 12:41</c:v>
                </c:pt>
                <c:pt idx="13314">
                  <c:v>10/30/2010 12:41</c:v>
                </c:pt>
                <c:pt idx="13315">
                  <c:v>10/30/2010 12:41</c:v>
                </c:pt>
                <c:pt idx="13316">
                  <c:v>10/30/2010 12:41</c:v>
                </c:pt>
                <c:pt idx="13317">
                  <c:v>10/30/2010 12:41</c:v>
                </c:pt>
                <c:pt idx="13318">
                  <c:v>10/30/2010 12:41</c:v>
                </c:pt>
                <c:pt idx="13319">
                  <c:v>10/30/2010 12:41</c:v>
                </c:pt>
                <c:pt idx="13320">
                  <c:v>10/30/2010 12:41</c:v>
                </c:pt>
                <c:pt idx="13321">
                  <c:v>10/30/2010 12:42</c:v>
                </c:pt>
                <c:pt idx="13322">
                  <c:v>10/30/2010 12:42</c:v>
                </c:pt>
                <c:pt idx="13323">
                  <c:v>10/30/2010 12:42</c:v>
                </c:pt>
                <c:pt idx="13324">
                  <c:v>10/30/2010 12:42</c:v>
                </c:pt>
                <c:pt idx="13325">
                  <c:v>10/30/2010 12:42</c:v>
                </c:pt>
                <c:pt idx="13326">
                  <c:v>10/30/2010 12:42</c:v>
                </c:pt>
                <c:pt idx="13327">
                  <c:v>10/30/2010 12:42</c:v>
                </c:pt>
                <c:pt idx="13328">
                  <c:v>10/30/2010 12:42</c:v>
                </c:pt>
                <c:pt idx="13329">
                  <c:v>10/30/2010 12:42</c:v>
                </c:pt>
                <c:pt idx="13330">
                  <c:v>10/30/2010 12:42</c:v>
                </c:pt>
                <c:pt idx="13331">
                  <c:v>10/30/2010 12:42</c:v>
                </c:pt>
                <c:pt idx="13332">
                  <c:v>10/30/2010 12:42</c:v>
                </c:pt>
                <c:pt idx="13333">
                  <c:v>10/30/2010 12:42</c:v>
                </c:pt>
                <c:pt idx="13334">
                  <c:v>10/30/2010 12:42</c:v>
                </c:pt>
                <c:pt idx="13335">
                  <c:v>10/30/2010 12:42</c:v>
                </c:pt>
                <c:pt idx="13336">
                  <c:v>10/30/2010 12:42</c:v>
                </c:pt>
                <c:pt idx="13337">
                  <c:v>10/30/2010 12:42</c:v>
                </c:pt>
                <c:pt idx="13338">
                  <c:v>10/30/2010 12:42</c:v>
                </c:pt>
                <c:pt idx="13339">
                  <c:v>10/30/2010 12:42</c:v>
                </c:pt>
                <c:pt idx="13340">
                  <c:v>10/30/2010 12:42</c:v>
                </c:pt>
                <c:pt idx="13341">
                  <c:v>10/30/2010 12:42</c:v>
                </c:pt>
                <c:pt idx="13342">
                  <c:v>10/30/2010 12:42</c:v>
                </c:pt>
                <c:pt idx="13343">
                  <c:v>10/30/2010 12:42</c:v>
                </c:pt>
                <c:pt idx="13344">
                  <c:v>10/30/2010 12:42</c:v>
                </c:pt>
                <c:pt idx="13345">
                  <c:v>10/30/2010 12:42</c:v>
                </c:pt>
                <c:pt idx="13346">
                  <c:v>10/30/2010 12:42</c:v>
                </c:pt>
                <c:pt idx="13347">
                  <c:v>10/30/2010 12:42</c:v>
                </c:pt>
                <c:pt idx="13348">
                  <c:v>10/30/2010 12:42</c:v>
                </c:pt>
                <c:pt idx="13349">
                  <c:v>10/30/2010 12:42</c:v>
                </c:pt>
                <c:pt idx="13350">
                  <c:v>10/30/2010 12:42</c:v>
                </c:pt>
                <c:pt idx="13351">
                  <c:v>10/30/2010 12:42</c:v>
                </c:pt>
                <c:pt idx="13352">
                  <c:v>10/30/2010 12:42</c:v>
                </c:pt>
                <c:pt idx="13353">
                  <c:v>10/30/2010 12:42</c:v>
                </c:pt>
                <c:pt idx="13354">
                  <c:v>10/30/2010 12:42</c:v>
                </c:pt>
                <c:pt idx="13355">
                  <c:v>10/30/2010 12:42</c:v>
                </c:pt>
                <c:pt idx="13356">
                  <c:v>10/30/2010 12:42</c:v>
                </c:pt>
                <c:pt idx="13357">
                  <c:v>10/30/2010 12:42</c:v>
                </c:pt>
                <c:pt idx="13358">
                  <c:v>10/30/2010 12:42</c:v>
                </c:pt>
                <c:pt idx="13359">
                  <c:v>10/30/2010 12:42</c:v>
                </c:pt>
                <c:pt idx="13360">
                  <c:v>10/30/2010 12:42</c:v>
                </c:pt>
                <c:pt idx="13361">
                  <c:v>10/30/2010 12:42</c:v>
                </c:pt>
                <c:pt idx="13362">
                  <c:v>10/30/2010 12:42</c:v>
                </c:pt>
                <c:pt idx="13363">
                  <c:v>10/30/2010 12:42</c:v>
                </c:pt>
                <c:pt idx="13364">
                  <c:v>10/30/2010 12:42</c:v>
                </c:pt>
                <c:pt idx="13365">
                  <c:v>10/30/2010 12:42</c:v>
                </c:pt>
                <c:pt idx="13366">
                  <c:v>10/30/2010 12:42</c:v>
                </c:pt>
                <c:pt idx="13367">
                  <c:v>10/30/2010 12:42</c:v>
                </c:pt>
                <c:pt idx="13368">
                  <c:v>10/30/2010 12:42</c:v>
                </c:pt>
                <c:pt idx="13369">
                  <c:v>10/30/2010 12:42</c:v>
                </c:pt>
                <c:pt idx="13370">
                  <c:v>10/30/2010 12:42</c:v>
                </c:pt>
                <c:pt idx="13371">
                  <c:v>10/30/2010 12:42</c:v>
                </c:pt>
                <c:pt idx="13372">
                  <c:v>10/30/2010 12:42</c:v>
                </c:pt>
                <c:pt idx="13373">
                  <c:v>10/30/2010 12:42</c:v>
                </c:pt>
                <c:pt idx="13374">
                  <c:v>10/30/2010 12:42</c:v>
                </c:pt>
                <c:pt idx="13375">
                  <c:v>10/30/2010 12:42</c:v>
                </c:pt>
                <c:pt idx="13376">
                  <c:v>10/30/2010 12:42</c:v>
                </c:pt>
                <c:pt idx="13377">
                  <c:v>10/30/2010 12:42</c:v>
                </c:pt>
                <c:pt idx="13378">
                  <c:v>10/30/2010 12:42</c:v>
                </c:pt>
                <c:pt idx="13379">
                  <c:v>10/30/2010 12:42</c:v>
                </c:pt>
                <c:pt idx="13380">
                  <c:v>10/30/2010 12:42</c:v>
                </c:pt>
                <c:pt idx="13381">
                  <c:v>10/30/2010 12:43</c:v>
                </c:pt>
                <c:pt idx="13382">
                  <c:v>10/30/2010 12:43</c:v>
                </c:pt>
                <c:pt idx="13383">
                  <c:v>10/30/2010 12:43</c:v>
                </c:pt>
                <c:pt idx="13384">
                  <c:v>10/30/2010 12:43</c:v>
                </c:pt>
                <c:pt idx="13385">
                  <c:v>10/30/2010 12:43</c:v>
                </c:pt>
                <c:pt idx="13386">
                  <c:v>10/30/2010 12:43</c:v>
                </c:pt>
                <c:pt idx="13387">
                  <c:v>10/30/2010 12:43</c:v>
                </c:pt>
                <c:pt idx="13388">
                  <c:v>10/30/2010 12:43</c:v>
                </c:pt>
                <c:pt idx="13389">
                  <c:v>10/30/2010 12:43</c:v>
                </c:pt>
                <c:pt idx="13390">
                  <c:v>10/30/2010 12:43</c:v>
                </c:pt>
                <c:pt idx="13391">
                  <c:v>10/30/2010 12:43</c:v>
                </c:pt>
                <c:pt idx="13392">
                  <c:v>10/30/2010 12:43</c:v>
                </c:pt>
                <c:pt idx="13393">
                  <c:v>10/30/2010 12:43</c:v>
                </c:pt>
                <c:pt idx="13394">
                  <c:v>10/30/2010 12:43</c:v>
                </c:pt>
                <c:pt idx="13395">
                  <c:v>10/30/2010 12:43</c:v>
                </c:pt>
                <c:pt idx="13396">
                  <c:v>10/30/2010 12:43</c:v>
                </c:pt>
                <c:pt idx="13397">
                  <c:v>10/30/2010 12:43</c:v>
                </c:pt>
                <c:pt idx="13398">
                  <c:v>10/30/2010 12:43</c:v>
                </c:pt>
                <c:pt idx="13399">
                  <c:v>10/30/2010 12:43</c:v>
                </c:pt>
                <c:pt idx="13400">
                  <c:v>10/30/2010 12:43</c:v>
                </c:pt>
                <c:pt idx="13401">
                  <c:v>10/30/2010 12:43</c:v>
                </c:pt>
                <c:pt idx="13402">
                  <c:v>10/30/2010 12:43</c:v>
                </c:pt>
                <c:pt idx="13403">
                  <c:v>10/30/2010 12:43</c:v>
                </c:pt>
                <c:pt idx="13404">
                  <c:v>10/30/2010 12:43</c:v>
                </c:pt>
                <c:pt idx="13405">
                  <c:v>10/30/2010 12:43</c:v>
                </c:pt>
                <c:pt idx="13406">
                  <c:v>10/30/2010 12:43</c:v>
                </c:pt>
                <c:pt idx="13407">
                  <c:v>10/30/2010 12:43</c:v>
                </c:pt>
                <c:pt idx="13408">
                  <c:v>10/30/2010 12:43</c:v>
                </c:pt>
                <c:pt idx="13409">
                  <c:v>10/30/2010 12:43</c:v>
                </c:pt>
                <c:pt idx="13410">
                  <c:v>10/30/2010 12:43</c:v>
                </c:pt>
                <c:pt idx="13411">
                  <c:v>10/30/2010 12:43</c:v>
                </c:pt>
                <c:pt idx="13412">
                  <c:v>10/30/2010 12:43</c:v>
                </c:pt>
                <c:pt idx="13413">
                  <c:v>10/30/2010 12:43</c:v>
                </c:pt>
                <c:pt idx="13414">
                  <c:v>10/30/2010 12:43</c:v>
                </c:pt>
                <c:pt idx="13415">
                  <c:v>10/30/2010 12:43</c:v>
                </c:pt>
                <c:pt idx="13416">
                  <c:v>10/30/2010 12:43</c:v>
                </c:pt>
                <c:pt idx="13417">
                  <c:v>10/30/2010 12:43</c:v>
                </c:pt>
                <c:pt idx="13418">
                  <c:v>10/30/2010 12:43</c:v>
                </c:pt>
                <c:pt idx="13419">
                  <c:v>10/30/2010 12:43</c:v>
                </c:pt>
                <c:pt idx="13420">
                  <c:v>10/30/2010 12:43</c:v>
                </c:pt>
                <c:pt idx="13421">
                  <c:v>10/30/2010 12:43</c:v>
                </c:pt>
                <c:pt idx="13422">
                  <c:v>10/30/2010 12:43</c:v>
                </c:pt>
                <c:pt idx="13423">
                  <c:v>10/30/2010 12:43</c:v>
                </c:pt>
                <c:pt idx="13424">
                  <c:v>10/30/2010 12:43</c:v>
                </c:pt>
                <c:pt idx="13425">
                  <c:v>10/30/2010 12:43</c:v>
                </c:pt>
                <c:pt idx="13426">
                  <c:v>10/30/2010 12:43</c:v>
                </c:pt>
                <c:pt idx="13427">
                  <c:v>10/30/2010 12:43</c:v>
                </c:pt>
                <c:pt idx="13428">
                  <c:v>10/30/2010 12:43</c:v>
                </c:pt>
                <c:pt idx="13429">
                  <c:v>10/30/2010 12:43</c:v>
                </c:pt>
                <c:pt idx="13430">
                  <c:v>10/30/2010 12:43</c:v>
                </c:pt>
                <c:pt idx="13431">
                  <c:v>10/30/2010 12:43</c:v>
                </c:pt>
                <c:pt idx="13432">
                  <c:v>10/30/2010 12:43</c:v>
                </c:pt>
                <c:pt idx="13433">
                  <c:v>10/30/2010 12:43</c:v>
                </c:pt>
                <c:pt idx="13434">
                  <c:v>10/30/2010 12:43</c:v>
                </c:pt>
                <c:pt idx="13435">
                  <c:v>10/30/2010 12:43</c:v>
                </c:pt>
                <c:pt idx="13436">
                  <c:v>10/30/2010 12:43</c:v>
                </c:pt>
                <c:pt idx="13437">
                  <c:v>10/30/2010 12:43</c:v>
                </c:pt>
                <c:pt idx="13438">
                  <c:v>10/30/2010 12:43</c:v>
                </c:pt>
                <c:pt idx="13439">
                  <c:v>10/30/2010 12:43</c:v>
                </c:pt>
                <c:pt idx="13440">
                  <c:v>10/30/2010 12:43</c:v>
                </c:pt>
                <c:pt idx="13441">
                  <c:v>10/30/2010 12:44</c:v>
                </c:pt>
                <c:pt idx="13442">
                  <c:v>10/30/2010 12:44</c:v>
                </c:pt>
                <c:pt idx="13443">
                  <c:v>10/30/2010 12:44</c:v>
                </c:pt>
                <c:pt idx="13444">
                  <c:v>10/30/2010 12:44</c:v>
                </c:pt>
                <c:pt idx="13445">
                  <c:v>10/30/2010 12:44</c:v>
                </c:pt>
                <c:pt idx="13446">
                  <c:v>10/30/2010 12:44</c:v>
                </c:pt>
                <c:pt idx="13447">
                  <c:v>10/30/2010 12:44</c:v>
                </c:pt>
                <c:pt idx="13448">
                  <c:v>10/30/2010 12:44</c:v>
                </c:pt>
                <c:pt idx="13449">
                  <c:v>10/30/2010 12:44</c:v>
                </c:pt>
                <c:pt idx="13450">
                  <c:v>10/30/2010 12:44</c:v>
                </c:pt>
                <c:pt idx="13451">
                  <c:v>10/30/2010 12:44</c:v>
                </c:pt>
                <c:pt idx="13452">
                  <c:v>10/30/2010 12:44</c:v>
                </c:pt>
                <c:pt idx="13453">
                  <c:v>10/30/2010 12:44</c:v>
                </c:pt>
                <c:pt idx="13454">
                  <c:v>10/30/2010 12:44</c:v>
                </c:pt>
                <c:pt idx="13455">
                  <c:v>10/30/2010 12:44</c:v>
                </c:pt>
                <c:pt idx="13456">
                  <c:v>10/30/2010 12:44</c:v>
                </c:pt>
                <c:pt idx="13457">
                  <c:v>10/30/2010 12:44</c:v>
                </c:pt>
                <c:pt idx="13458">
                  <c:v>10/30/2010 12:44</c:v>
                </c:pt>
                <c:pt idx="13459">
                  <c:v>10/30/2010 12:44</c:v>
                </c:pt>
                <c:pt idx="13460">
                  <c:v>10/30/2010 12:44</c:v>
                </c:pt>
                <c:pt idx="13461">
                  <c:v>10/30/2010 12:44</c:v>
                </c:pt>
                <c:pt idx="13462">
                  <c:v>10/30/2010 12:44</c:v>
                </c:pt>
                <c:pt idx="13463">
                  <c:v>10/30/2010 12:44</c:v>
                </c:pt>
                <c:pt idx="13464">
                  <c:v>10/30/2010 12:44</c:v>
                </c:pt>
                <c:pt idx="13465">
                  <c:v>10/30/2010 12:44</c:v>
                </c:pt>
                <c:pt idx="13466">
                  <c:v>10/30/2010 12:44</c:v>
                </c:pt>
                <c:pt idx="13467">
                  <c:v>10/30/2010 12:44</c:v>
                </c:pt>
                <c:pt idx="13468">
                  <c:v>10/30/2010 12:44</c:v>
                </c:pt>
                <c:pt idx="13469">
                  <c:v>10/30/2010 12:44</c:v>
                </c:pt>
                <c:pt idx="13470">
                  <c:v>10/30/2010 12:44</c:v>
                </c:pt>
                <c:pt idx="13471">
                  <c:v>10/30/2010 12:44</c:v>
                </c:pt>
                <c:pt idx="13472">
                  <c:v>10/30/2010 12:44</c:v>
                </c:pt>
                <c:pt idx="13473">
                  <c:v>10/30/2010 12:44</c:v>
                </c:pt>
                <c:pt idx="13474">
                  <c:v>10/30/2010 12:44</c:v>
                </c:pt>
                <c:pt idx="13475">
                  <c:v>10/30/2010 12:44</c:v>
                </c:pt>
                <c:pt idx="13476">
                  <c:v>10/30/2010 12:44</c:v>
                </c:pt>
                <c:pt idx="13477">
                  <c:v>10/30/2010 12:44</c:v>
                </c:pt>
                <c:pt idx="13478">
                  <c:v>10/30/2010 12:44</c:v>
                </c:pt>
                <c:pt idx="13479">
                  <c:v>10/30/2010 12:44</c:v>
                </c:pt>
                <c:pt idx="13480">
                  <c:v>10/30/2010 12:44</c:v>
                </c:pt>
                <c:pt idx="13481">
                  <c:v>10/30/2010 12:44</c:v>
                </c:pt>
                <c:pt idx="13482">
                  <c:v>10/30/2010 12:44</c:v>
                </c:pt>
                <c:pt idx="13483">
                  <c:v>10/30/2010 12:44</c:v>
                </c:pt>
                <c:pt idx="13484">
                  <c:v>10/30/2010 12:44</c:v>
                </c:pt>
                <c:pt idx="13485">
                  <c:v>10/30/2010 12:44</c:v>
                </c:pt>
                <c:pt idx="13486">
                  <c:v>10/30/2010 12:44</c:v>
                </c:pt>
                <c:pt idx="13487">
                  <c:v>10/30/2010 12:44</c:v>
                </c:pt>
                <c:pt idx="13488">
                  <c:v>10/30/2010 12:44</c:v>
                </c:pt>
                <c:pt idx="13489">
                  <c:v>10/30/2010 12:44</c:v>
                </c:pt>
                <c:pt idx="13490">
                  <c:v>10/30/2010 12:44</c:v>
                </c:pt>
                <c:pt idx="13491">
                  <c:v>10/30/2010 12:44</c:v>
                </c:pt>
                <c:pt idx="13492">
                  <c:v>10/30/2010 12:44</c:v>
                </c:pt>
                <c:pt idx="13493">
                  <c:v>10/30/2010 12:44</c:v>
                </c:pt>
                <c:pt idx="13494">
                  <c:v>10/30/2010 12:44</c:v>
                </c:pt>
                <c:pt idx="13495">
                  <c:v>10/30/2010 12:44</c:v>
                </c:pt>
                <c:pt idx="13496">
                  <c:v>10/30/2010 12:44</c:v>
                </c:pt>
                <c:pt idx="13497">
                  <c:v>10/30/2010 12:44</c:v>
                </c:pt>
                <c:pt idx="13498">
                  <c:v>10/30/2010 12:44</c:v>
                </c:pt>
                <c:pt idx="13499">
                  <c:v>10/30/2010 12:44</c:v>
                </c:pt>
                <c:pt idx="13500">
                  <c:v>10/30/2010 12:44</c:v>
                </c:pt>
                <c:pt idx="13501">
                  <c:v>10/30/2010 12:45</c:v>
                </c:pt>
                <c:pt idx="13502">
                  <c:v>10/30/2010 12:45</c:v>
                </c:pt>
                <c:pt idx="13503">
                  <c:v>10/30/2010 12:45</c:v>
                </c:pt>
                <c:pt idx="13504">
                  <c:v>10/30/2010 12:45</c:v>
                </c:pt>
                <c:pt idx="13505">
                  <c:v>10/30/2010 12:45</c:v>
                </c:pt>
                <c:pt idx="13506">
                  <c:v>10/30/2010 12:45</c:v>
                </c:pt>
                <c:pt idx="13507">
                  <c:v>10/30/2010 12:45</c:v>
                </c:pt>
                <c:pt idx="13508">
                  <c:v>10/30/2010 12:45</c:v>
                </c:pt>
                <c:pt idx="13509">
                  <c:v>10/30/2010 12:45</c:v>
                </c:pt>
                <c:pt idx="13510">
                  <c:v>10/30/2010 12:45</c:v>
                </c:pt>
                <c:pt idx="13511">
                  <c:v>10/30/2010 12:45</c:v>
                </c:pt>
                <c:pt idx="13512">
                  <c:v>10/30/2010 12:45</c:v>
                </c:pt>
                <c:pt idx="13513">
                  <c:v>10/30/2010 12:45</c:v>
                </c:pt>
                <c:pt idx="13514">
                  <c:v>10/30/2010 12:45</c:v>
                </c:pt>
                <c:pt idx="13515">
                  <c:v>10/30/2010 12:45</c:v>
                </c:pt>
                <c:pt idx="13516">
                  <c:v>10/30/2010 12:45</c:v>
                </c:pt>
                <c:pt idx="13517">
                  <c:v>10/30/2010 12:45</c:v>
                </c:pt>
                <c:pt idx="13518">
                  <c:v>10/30/2010 12:45</c:v>
                </c:pt>
                <c:pt idx="13519">
                  <c:v>10/30/2010 12:45</c:v>
                </c:pt>
                <c:pt idx="13520">
                  <c:v>10/30/2010 12:45</c:v>
                </c:pt>
                <c:pt idx="13521">
                  <c:v>10/30/2010 12:45</c:v>
                </c:pt>
                <c:pt idx="13522">
                  <c:v>10/30/2010 12:45</c:v>
                </c:pt>
                <c:pt idx="13523">
                  <c:v>10/30/2010 12:45</c:v>
                </c:pt>
                <c:pt idx="13524">
                  <c:v>10/30/2010 12:45</c:v>
                </c:pt>
                <c:pt idx="13525">
                  <c:v>10/30/2010 12:45</c:v>
                </c:pt>
                <c:pt idx="13526">
                  <c:v>10/30/2010 12:45</c:v>
                </c:pt>
                <c:pt idx="13527">
                  <c:v>10/30/2010 12:45</c:v>
                </c:pt>
                <c:pt idx="13528">
                  <c:v>10/30/2010 12:45</c:v>
                </c:pt>
                <c:pt idx="13529">
                  <c:v>10/30/2010 12:45</c:v>
                </c:pt>
                <c:pt idx="13530">
                  <c:v>10/30/2010 12:45</c:v>
                </c:pt>
                <c:pt idx="13531">
                  <c:v>10/30/2010 12:45</c:v>
                </c:pt>
                <c:pt idx="13532">
                  <c:v>10/30/2010 12:45</c:v>
                </c:pt>
                <c:pt idx="13533">
                  <c:v>10/30/2010 12:45</c:v>
                </c:pt>
                <c:pt idx="13534">
                  <c:v>10/30/2010 12:45</c:v>
                </c:pt>
                <c:pt idx="13535">
                  <c:v>10/30/2010 12:45</c:v>
                </c:pt>
                <c:pt idx="13536">
                  <c:v>10/30/2010 12:45</c:v>
                </c:pt>
                <c:pt idx="13537">
                  <c:v>10/30/2010 12:45</c:v>
                </c:pt>
                <c:pt idx="13538">
                  <c:v>10/30/2010 12:45</c:v>
                </c:pt>
                <c:pt idx="13539">
                  <c:v>10/30/2010 12:45</c:v>
                </c:pt>
                <c:pt idx="13540">
                  <c:v>10/30/2010 12:45</c:v>
                </c:pt>
                <c:pt idx="13541">
                  <c:v>10/30/2010 12:45</c:v>
                </c:pt>
                <c:pt idx="13542">
                  <c:v>10/30/2010 12:45</c:v>
                </c:pt>
                <c:pt idx="13543">
                  <c:v>10/30/2010 12:45</c:v>
                </c:pt>
                <c:pt idx="13544">
                  <c:v>10/30/2010 12:45</c:v>
                </c:pt>
                <c:pt idx="13545">
                  <c:v>10/30/2010 12:45</c:v>
                </c:pt>
                <c:pt idx="13546">
                  <c:v>10/30/2010 12:45</c:v>
                </c:pt>
                <c:pt idx="13547">
                  <c:v>10/30/2010 12:45</c:v>
                </c:pt>
                <c:pt idx="13548">
                  <c:v>10/30/2010 12:45</c:v>
                </c:pt>
                <c:pt idx="13549">
                  <c:v>10/30/2010 12:45</c:v>
                </c:pt>
                <c:pt idx="13550">
                  <c:v>10/30/2010 12:45</c:v>
                </c:pt>
                <c:pt idx="13551">
                  <c:v>10/30/2010 12:45</c:v>
                </c:pt>
                <c:pt idx="13552">
                  <c:v>10/30/2010 12:45</c:v>
                </c:pt>
                <c:pt idx="13553">
                  <c:v>10/30/2010 12:45</c:v>
                </c:pt>
                <c:pt idx="13554">
                  <c:v>10/30/2010 12:45</c:v>
                </c:pt>
                <c:pt idx="13555">
                  <c:v>10/30/2010 12:45</c:v>
                </c:pt>
                <c:pt idx="13556">
                  <c:v>10/30/2010 12:45</c:v>
                </c:pt>
                <c:pt idx="13557">
                  <c:v>10/30/2010 12:45</c:v>
                </c:pt>
                <c:pt idx="13558">
                  <c:v>10/30/2010 12:45</c:v>
                </c:pt>
                <c:pt idx="13559">
                  <c:v>10/30/2010 12:45</c:v>
                </c:pt>
                <c:pt idx="13560">
                  <c:v>10/30/2010 12:45</c:v>
                </c:pt>
                <c:pt idx="13561">
                  <c:v>10/30/2010 12:46</c:v>
                </c:pt>
                <c:pt idx="13562">
                  <c:v>10/30/2010 12:46</c:v>
                </c:pt>
                <c:pt idx="13563">
                  <c:v>10/30/2010 12:46</c:v>
                </c:pt>
                <c:pt idx="13564">
                  <c:v>10/30/2010 12:46</c:v>
                </c:pt>
                <c:pt idx="13565">
                  <c:v>10/30/2010 12:46</c:v>
                </c:pt>
                <c:pt idx="13566">
                  <c:v>10/30/2010 12:46</c:v>
                </c:pt>
                <c:pt idx="13567">
                  <c:v>10/30/2010 12:46</c:v>
                </c:pt>
                <c:pt idx="13568">
                  <c:v>10/30/2010 12:46</c:v>
                </c:pt>
                <c:pt idx="13569">
                  <c:v>10/30/2010 12:46</c:v>
                </c:pt>
                <c:pt idx="13570">
                  <c:v>10/30/2010 12:46</c:v>
                </c:pt>
                <c:pt idx="13571">
                  <c:v>10/30/2010 12:46</c:v>
                </c:pt>
                <c:pt idx="13572">
                  <c:v>10/30/2010 12:46</c:v>
                </c:pt>
                <c:pt idx="13573">
                  <c:v>10/30/2010 12:46</c:v>
                </c:pt>
                <c:pt idx="13574">
                  <c:v>10/30/2010 12:46</c:v>
                </c:pt>
                <c:pt idx="13575">
                  <c:v>10/30/2010 12:46</c:v>
                </c:pt>
                <c:pt idx="13576">
                  <c:v>10/30/2010 12:46</c:v>
                </c:pt>
                <c:pt idx="13577">
                  <c:v>10/30/2010 12:46</c:v>
                </c:pt>
                <c:pt idx="13578">
                  <c:v>10/30/2010 12:46</c:v>
                </c:pt>
                <c:pt idx="13579">
                  <c:v>10/30/2010 12:46</c:v>
                </c:pt>
                <c:pt idx="13580">
                  <c:v>10/30/2010 12:46</c:v>
                </c:pt>
                <c:pt idx="13581">
                  <c:v>10/30/2010 12:46</c:v>
                </c:pt>
                <c:pt idx="13582">
                  <c:v>10/30/2010 12:46</c:v>
                </c:pt>
                <c:pt idx="13583">
                  <c:v>10/30/2010 12:46</c:v>
                </c:pt>
                <c:pt idx="13584">
                  <c:v>10/30/2010 12:46</c:v>
                </c:pt>
                <c:pt idx="13585">
                  <c:v>10/30/2010 12:46</c:v>
                </c:pt>
                <c:pt idx="13586">
                  <c:v>10/30/2010 12:46</c:v>
                </c:pt>
                <c:pt idx="13587">
                  <c:v>10/30/2010 12:46</c:v>
                </c:pt>
                <c:pt idx="13588">
                  <c:v>10/30/2010 12:46</c:v>
                </c:pt>
                <c:pt idx="13589">
                  <c:v>10/30/2010 12:46</c:v>
                </c:pt>
                <c:pt idx="13590">
                  <c:v>10/30/2010 12:46</c:v>
                </c:pt>
                <c:pt idx="13591">
                  <c:v>10/30/2010 12:46</c:v>
                </c:pt>
                <c:pt idx="13592">
                  <c:v>10/30/2010 12:46</c:v>
                </c:pt>
                <c:pt idx="13593">
                  <c:v>10/30/2010 12:46</c:v>
                </c:pt>
                <c:pt idx="13594">
                  <c:v>10/30/2010 12:46</c:v>
                </c:pt>
                <c:pt idx="13595">
                  <c:v>10/30/2010 12:46</c:v>
                </c:pt>
                <c:pt idx="13596">
                  <c:v>10/30/2010 12:46</c:v>
                </c:pt>
                <c:pt idx="13597">
                  <c:v>10/30/2010 12:46</c:v>
                </c:pt>
                <c:pt idx="13598">
                  <c:v>10/30/2010 12:46</c:v>
                </c:pt>
                <c:pt idx="13599">
                  <c:v>10/30/2010 12:46</c:v>
                </c:pt>
                <c:pt idx="13600">
                  <c:v>10/30/2010 12:46</c:v>
                </c:pt>
                <c:pt idx="13601">
                  <c:v>10/30/2010 12:46</c:v>
                </c:pt>
                <c:pt idx="13602">
                  <c:v>10/30/2010 12:46</c:v>
                </c:pt>
                <c:pt idx="13603">
                  <c:v>10/30/2010 12:46</c:v>
                </c:pt>
                <c:pt idx="13604">
                  <c:v>10/30/2010 12:46</c:v>
                </c:pt>
                <c:pt idx="13605">
                  <c:v>10/30/2010 12:46</c:v>
                </c:pt>
                <c:pt idx="13606">
                  <c:v>10/30/2010 12:46</c:v>
                </c:pt>
                <c:pt idx="13607">
                  <c:v>10/30/2010 12:46</c:v>
                </c:pt>
                <c:pt idx="13608">
                  <c:v>10/30/2010 12:46</c:v>
                </c:pt>
                <c:pt idx="13609">
                  <c:v>10/30/2010 12:46</c:v>
                </c:pt>
                <c:pt idx="13610">
                  <c:v>10/30/2010 12:46</c:v>
                </c:pt>
                <c:pt idx="13611">
                  <c:v>10/30/2010 12:46</c:v>
                </c:pt>
                <c:pt idx="13612">
                  <c:v>10/30/2010 12:46</c:v>
                </c:pt>
                <c:pt idx="13613">
                  <c:v>10/30/2010 12:46</c:v>
                </c:pt>
                <c:pt idx="13614">
                  <c:v>10/30/2010 12:46</c:v>
                </c:pt>
                <c:pt idx="13615">
                  <c:v>10/30/2010 12:46</c:v>
                </c:pt>
                <c:pt idx="13616">
                  <c:v>10/30/2010 12:46</c:v>
                </c:pt>
                <c:pt idx="13617">
                  <c:v>10/30/2010 12:46</c:v>
                </c:pt>
                <c:pt idx="13618">
                  <c:v>10/30/2010 12:46</c:v>
                </c:pt>
                <c:pt idx="13619">
                  <c:v>10/30/2010 12:46</c:v>
                </c:pt>
                <c:pt idx="13620">
                  <c:v>10/30/2010 12:46</c:v>
                </c:pt>
                <c:pt idx="13621">
                  <c:v>10/30/2010 12:47</c:v>
                </c:pt>
                <c:pt idx="13622">
                  <c:v>10/30/2010 12:47</c:v>
                </c:pt>
                <c:pt idx="13623">
                  <c:v>10/30/2010 12:47</c:v>
                </c:pt>
                <c:pt idx="13624">
                  <c:v>10/30/2010 12:47</c:v>
                </c:pt>
                <c:pt idx="13625">
                  <c:v>10/30/2010 12:47</c:v>
                </c:pt>
                <c:pt idx="13626">
                  <c:v>10/30/2010 12:47</c:v>
                </c:pt>
                <c:pt idx="13627">
                  <c:v>10/30/2010 12:47</c:v>
                </c:pt>
                <c:pt idx="13628">
                  <c:v>10/30/2010 12:47</c:v>
                </c:pt>
                <c:pt idx="13629">
                  <c:v>10/30/2010 12:47</c:v>
                </c:pt>
                <c:pt idx="13630">
                  <c:v>10/30/2010 12:47</c:v>
                </c:pt>
                <c:pt idx="13631">
                  <c:v>10/30/2010 12:47</c:v>
                </c:pt>
                <c:pt idx="13632">
                  <c:v>10/30/2010 12:47</c:v>
                </c:pt>
                <c:pt idx="13633">
                  <c:v>10/30/2010 12:47</c:v>
                </c:pt>
                <c:pt idx="13634">
                  <c:v>10/30/2010 12:47</c:v>
                </c:pt>
                <c:pt idx="13635">
                  <c:v>10/30/2010 12:47</c:v>
                </c:pt>
                <c:pt idx="13636">
                  <c:v>10/30/2010 12:47</c:v>
                </c:pt>
                <c:pt idx="13637">
                  <c:v>10/30/2010 12:47</c:v>
                </c:pt>
                <c:pt idx="13638">
                  <c:v>10/30/2010 12:47</c:v>
                </c:pt>
                <c:pt idx="13639">
                  <c:v>10/30/2010 12:47</c:v>
                </c:pt>
                <c:pt idx="13640">
                  <c:v>10/30/2010 12:47</c:v>
                </c:pt>
                <c:pt idx="13641">
                  <c:v>10/30/2010 12:47</c:v>
                </c:pt>
                <c:pt idx="13642">
                  <c:v>10/30/2010 12:47</c:v>
                </c:pt>
                <c:pt idx="13643">
                  <c:v>10/30/2010 12:47</c:v>
                </c:pt>
                <c:pt idx="13644">
                  <c:v>10/30/2010 12:47</c:v>
                </c:pt>
                <c:pt idx="13645">
                  <c:v>10/30/2010 12:47</c:v>
                </c:pt>
                <c:pt idx="13646">
                  <c:v>10/30/2010 12:47</c:v>
                </c:pt>
                <c:pt idx="13647">
                  <c:v>10/30/2010 12:47</c:v>
                </c:pt>
                <c:pt idx="13648">
                  <c:v>10/30/2010 12:47</c:v>
                </c:pt>
                <c:pt idx="13649">
                  <c:v>10/30/2010 12:47</c:v>
                </c:pt>
                <c:pt idx="13650">
                  <c:v>10/30/2010 12:47</c:v>
                </c:pt>
                <c:pt idx="13651">
                  <c:v>10/30/2010 12:47</c:v>
                </c:pt>
                <c:pt idx="13652">
                  <c:v>10/30/2010 12:47</c:v>
                </c:pt>
                <c:pt idx="13653">
                  <c:v>10/30/2010 12:47</c:v>
                </c:pt>
                <c:pt idx="13654">
                  <c:v>10/30/2010 12:47</c:v>
                </c:pt>
                <c:pt idx="13655">
                  <c:v>10/30/2010 12:47</c:v>
                </c:pt>
                <c:pt idx="13656">
                  <c:v>10/30/2010 12:47</c:v>
                </c:pt>
                <c:pt idx="13657">
                  <c:v>10/30/2010 12:47</c:v>
                </c:pt>
                <c:pt idx="13658">
                  <c:v>10/30/2010 12:47</c:v>
                </c:pt>
                <c:pt idx="13659">
                  <c:v>10/30/2010 12:47</c:v>
                </c:pt>
                <c:pt idx="13660">
                  <c:v>10/30/2010 12:47</c:v>
                </c:pt>
                <c:pt idx="13661">
                  <c:v>10/30/2010 12:47</c:v>
                </c:pt>
                <c:pt idx="13662">
                  <c:v>10/30/2010 12:47</c:v>
                </c:pt>
                <c:pt idx="13663">
                  <c:v>10/30/2010 12:47</c:v>
                </c:pt>
                <c:pt idx="13664">
                  <c:v>10/30/2010 12:47</c:v>
                </c:pt>
                <c:pt idx="13665">
                  <c:v>10/30/2010 12:47</c:v>
                </c:pt>
                <c:pt idx="13666">
                  <c:v>10/30/2010 12:47</c:v>
                </c:pt>
                <c:pt idx="13667">
                  <c:v>10/30/2010 12:47</c:v>
                </c:pt>
                <c:pt idx="13668">
                  <c:v>10/30/2010 12:47</c:v>
                </c:pt>
                <c:pt idx="13669">
                  <c:v>10/30/2010 12:47</c:v>
                </c:pt>
                <c:pt idx="13670">
                  <c:v>10/30/2010 12:47</c:v>
                </c:pt>
                <c:pt idx="13671">
                  <c:v>10/30/2010 12:47</c:v>
                </c:pt>
                <c:pt idx="13672">
                  <c:v>10/30/2010 12:47</c:v>
                </c:pt>
                <c:pt idx="13673">
                  <c:v>10/30/2010 12:47</c:v>
                </c:pt>
                <c:pt idx="13674">
                  <c:v>10/30/2010 12:47</c:v>
                </c:pt>
                <c:pt idx="13675">
                  <c:v>10/30/2010 12:47</c:v>
                </c:pt>
                <c:pt idx="13676">
                  <c:v>10/30/2010 12:47</c:v>
                </c:pt>
                <c:pt idx="13677">
                  <c:v>10/30/2010 12:47</c:v>
                </c:pt>
                <c:pt idx="13678">
                  <c:v>10/30/2010 12:47</c:v>
                </c:pt>
                <c:pt idx="13679">
                  <c:v>10/30/2010 12:47</c:v>
                </c:pt>
                <c:pt idx="13680">
                  <c:v>10/30/2010 12:47</c:v>
                </c:pt>
                <c:pt idx="13681">
                  <c:v>10/30/2010 12:48</c:v>
                </c:pt>
                <c:pt idx="13682">
                  <c:v>10/30/2010 12:48</c:v>
                </c:pt>
                <c:pt idx="13683">
                  <c:v>10/30/2010 12:48</c:v>
                </c:pt>
                <c:pt idx="13684">
                  <c:v>10/30/2010 12:48</c:v>
                </c:pt>
                <c:pt idx="13685">
                  <c:v>10/30/2010 12:48</c:v>
                </c:pt>
                <c:pt idx="13686">
                  <c:v>10/30/2010 12:48</c:v>
                </c:pt>
                <c:pt idx="13687">
                  <c:v>10/30/2010 12:48</c:v>
                </c:pt>
                <c:pt idx="13688">
                  <c:v>10/30/2010 12:48</c:v>
                </c:pt>
                <c:pt idx="13689">
                  <c:v>10/30/2010 12:48</c:v>
                </c:pt>
                <c:pt idx="13690">
                  <c:v>10/30/2010 12:48</c:v>
                </c:pt>
                <c:pt idx="13691">
                  <c:v>10/30/2010 12:48</c:v>
                </c:pt>
                <c:pt idx="13692">
                  <c:v>10/30/2010 12:48</c:v>
                </c:pt>
                <c:pt idx="13693">
                  <c:v>10/30/2010 12:48</c:v>
                </c:pt>
                <c:pt idx="13694">
                  <c:v>10/30/2010 12:48</c:v>
                </c:pt>
                <c:pt idx="13695">
                  <c:v>10/30/2010 12:48</c:v>
                </c:pt>
                <c:pt idx="13696">
                  <c:v>10/30/2010 12:48</c:v>
                </c:pt>
                <c:pt idx="13697">
                  <c:v>10/30/2010 12:48</c:v>
                </c:pt>
                <c:pt idx="13698">
                  <c:v>10/30/2010 12:48</c:v>
                </c:pt>
                <c:pt idx="13699">
                  <c:v>10/30/2010 12:48</c:v>
                </c:pt>
                <c:pt idx="13700">
                  <c:v>10/30/2010 12:48</c:v>
                </c:pt>
                <c:pt idx="13701">
                  <c:v>10/30/2010 12:48</c:v>
                </c:pt>
                <c:pt idx="13702">
                  <c:v>10/30/2010 12:48</c:v>
                </c:pt>
                <c:pt idx="13703">
                  <c:v>10/30/2010 12:48</c:v>
                </c:pt>
                <c:pt idx="13704">
                  <c:v>10/30/2010 12:48</c:v>
                </c:pt>
                <c:pt idx="13705">
                  <c:v>10/30/2010 12:48</c:v>
                </c:pt>
                <c:pt idx="13706">
                  <c:v>10/30/2010 12:48</c:v>
                </c:pt>
                <c:pt idx="13707">
                  <c:v>10/30/2010 12:48</c:v>
                </c:pt>
                <c:pt idx="13708">
                  <c:v>10/30/2010 12:48</c:v>
                </c:pt>
                <c:pt idx="13709">
                  <c:v>10/30/2010 12:48</c:v>
                </c:pt>
                <c:pt idx="13710">
                  <c:v>10/30/2010 12:48</c:v>
                </c:pt>
                <c:pt idx="13711">
                  <c:v>10/30/2010 12:48</c:v>
                </c:pt>
                <c:pt idx="13712">
                  <c:v>10/30/2010 12:48</c:v>
                </c:pt>
                <c:pt idx="13713">
                  <c:v>10/30/2010 12:48</c:v>
                </c:pt>
                <c:pt idx="13714">
                  <c:v>10/30/2010 12:48</c:v>
                </c:pt>
                <c:pt idx="13715">
                  <c:v>10/30/2010 12:48</c:v>
                </c:pt>
                <c:pt idx="13716">
                  <c:v>10/30/2010 12:48</c:v>
                </c:pt>
                <c:pt idx="13717">
                  <c:v>10/30/2010 12:48</c:v>
                </c:pt>
                <c:pt idx="13718">
                  <c:v>10/30/2010 12:48</c:v>
                </c:pt>
                <c:pt idx="13719">
                  <c:v>10/30/2010 12:48</c:v>
                </c:pt>
                <c:pt idx="13720">
                  <c:v>10/30/2010 12:48</c:v>
                </c:pt>
                <c:pt idx="13721">
                  <c:v>10/30/2010 12:48</c:v>
                </c:pt>
                <c:pt idx="13722">
                  <c:v>10/30/2010 12:48</c:v>
                </c:pt>
                <c:pt idx="13723">
                  <c:v>10/30/2010 12:48</c:v>
                </c:pt>
                <c:pt idx="13724">
                  <c:v>10/30/2010 12:48</c:v>
                </c:pt>
                <c:pt idx="13725">
                  <c:v>10/30/2010 12:48</c:v>
                </c:pt>
                <c:pt idx="13726">
                  <c:v>10/30/2010 12:48</c:v>
                </c:pt>
                <c:pt idx="13727">
                  <c:v>10/30/2010 12:48</c:v>
                </c:pt>
                <c:pt idx="13728">
                  <c:v>10/30/2010 12:48</c:v>
                </c:pt>
                <c:pt idx="13729">
                  <c:v>10/30/2010 12:48</c:v>
                </c:pt>
                <c:pt idx="13730">
                  <c:v>10/30/2010 12:48</c:v>
                </c:pt>
                <c:pt idx="13731">
                  <c:v>10/30/2010 12:48</c:v>
                </c:pt>
                <c:pt idx="13732">
                  <c:v>10/30/2010 12:48</c:v>
                </c:pt>
                <c:pt idx="13733">
                  <c:v>10/30/2010 12:48</c:v>
                </c:pt>
                <c:pt idx="13734">
                  <c:v>10/30/2010 12:48</c:v>
                </c:pt>
                <c:pt idx="13735">
                  <c:v>10/30/2010 12:48</c:v>
                </c:pt>
                <c:pt idx="13736">
                  <c:v>10/30/2010 12:48</c:v>
                </c:pt>
                <c:pt idx="13737">
                  <c:v>10/30/2010 12:48</c:v>
                </c:pt>
                <c:pt idx="13738">
                  <c:v>10/30/2010 12:48</c:v>
                </c:pt>
                <c:pt idx="13739">
                  <c:v>10/30/2010 12:48</c:v>
                </c:pt>
                <c:pt idx="13740">
                  <c:v>10/30/2010 12:48</c:v>
                </c:pt>
                <c:pt idx="13741">
                  <c:v>10/30/2010 12:49</c:v>
                </c:pt>
                <c:pt idx="13742">
                  <c:v>10/30/2010 12:49</c:v>
                </c:pt>
                <c:pt idx="13743">
                  <c:v>10/30/2010 12:49</c:v>
                </c:pt>
                <c:pt idx="13744">
                  <c:v>10/30/2010 12:49</c:v>
                </c:pt>
                <c:pt idx="13745">
                  <c:v>10/30/2010 12:49</c:v>
                </c:pt>
                <c:pt idx="13746">
                  <c:v>10/30/2010 12:49</c:v>
                </c:pt>
                <c:pt idx="13747">
                  <c:v>10/30/2010 12:49</c:v>
                </c:pt>
                <c:pt idx="13748">
                  <c:v>10/30/2010 12:49</c:v>
                </c:pt>
                <c:pt idx="13749">
                  <c:v>10/30/2010 12:49</c:v>
                </c:pt>
                <c:pt idx="13750">
                  <c:v>10/30/2010 12:49</c:v>
                </c:pt>
                <c:pt idx="13751">
                  <c:v>10/30/2010 12:49</c:v>
                </c:pt>
                <c:pt idx="13752">
                  <c:v>10/30/2010 12:49</c:v>
                </c:pt>
                <c:pt idx="13753">
                  <c:v>10/30/2010 12:49</c:v>
                </c:pt>
                <c:pt idx="13754">
                  <c:v>10/30/2010 12:49</c:v>
                </c:pt>
                <c:pt idx="13755">
                  <c:v>10/30/2010 12:49</c:v>
                </c:pt>
                <c:pt idx="13756">
                  <c:v>10/30/2010 12:49</c:v>
                </c:pt>
                <c:pt idx="13757">
                  <c:v>10/30/2010 12:49</c:v>
                </c:pt>
                <c:pt idx="13758">
                  <c:v>10/30/2010 12:49</c:v>
                </c:pt>
                <c:pt idx="13759">
                  <c:v>10/30/2010 12:49</c:v>
                </c:pt>
                <c:pt idx="13760">
                  <c:v>10/30/2010 12:49</c:v>
                </c:pt>
                <c:pt idx="13761">
                  <c:v>10/30/2010 12:49</c:v>
                </c:pt>
                <c:pt idx="13762">
                  <c:v>10/30/2010 12:49</c:v>
                </c:pt>
                <c:pt idx="13763">
                  <c:v>10/30/2010 12:49</c:v>
                </c:pt>
                <c:pt idx="13764">
                  <c:v>10/30/2010 12:49</c:v>
                </c:pt>
                <c:pt idx="13765">
                  <c:v>10/30/2010 12:49</c:v>
                </c:pt>
                <c:pt idx="13766">
                  <c:v>10/30/2010 12:49</c:v>
                </c:pt>
                <c:pt idx="13767">
                  <c:v>10/30/2010 12:49</c:v>
                </c:pt>
                <c:pt idx="13768">
                  <c:v>10/30/2010 12:49</c:v>
                </c:pt>
                <c:pt idx="13769">
                  <c:v>10/30/2010 12:49</c:v>
                </c:pt>
                <c:pt idx="13770">
                  <c:v>10/30/2010 12:49</c:v>
                </c:pt>
                <c:pt idx="13771">
                  <c:v>10/30/2010 12:49</c:v>
                </c:pt>
                <c:pt idx="13772">
                  <c:v>10/30/2010 12:49</c:v>
                </c:pt>
                <c:pt idx="13773">
                  <c:v>10/30/2010 12:49</c:v>
                </c:pt>
                <c:pt idx="13774">
                  <c:v>10/30/2010 12:49</c:v>
                </c:pt>
                <c:pt idx="13775">
                  <c:v>10/30/2010 12:49</c:v>
                </c:pt>
                <c:pt idx="13776">
                  <c:v>10/30/2010 12:49</c:v>
                </c:pt>
                <c:pt idx="13777">
                  <c:v>10/30/2010 12:49</c:v>
                </c:pt>
                <c:pt idx="13778">
                  <c:v>10/30/2010 12:49</c:v>
                </c:pt>
                <c:pt idx="13779">
                  <c:v>10/30/2010 12:49</c:v>
                </c:pt>
                <c:pt idx="13780">
                  <c:v>10/30/2010 12:49</c:v>
                </c:pt>
                <c:pt idx="13781">
                  <c:v>10/30/2010 12:49</c:v>
                </c:pt>
                <c:pt idx="13782">
                  <c:v>10/30/2010 12:49</c:v>
                </c:pt>
                <c:pt idx="13783">
                  <c:v>10/30/2010 12:49</c:v>
                </c:pt>
                <c:pt idx="13784">
                  <c:v>10/30/2010 12:49</c:v>
                </c:pt>
                <c:pt idx="13785">
                  <c:v>10/30/2010 12:49</c:v>
                </c:pt>
                <c:pt idx="13786">
                  <c:v>10/30/2010 12:49</c:v>
                </c:pt>
                <c:pt idx="13787">
                  <c:v>10/30/2010 12:49</c:v>
                </c:pt>
                <c:pt idx="13788">
                  <c:v>10/30/2010 12:49</c:v>
                </c:pt>
                <c:pt idx="13789">
                  <c:v>10/30/2010 12:49</c:v>
                </c:pt>
                <c:pt idx="13790">
                  <c:v>10/30/2010 12:49</c:v>
                </c:pt>
                <c:pt idx="13791">
                  <c:v>10/30/2010 12:49</c:v>
                </c:pt>
                <c:pt idx="13792">
                  <c:v>10/30/2010 12:49</c:v>
                </c:pt>
                <c:pt idx="13793">
                  <c:v>10/30/2010 12:49</c:v>
                </c:pt>
                <c:pt idx="13794">
                  <c:v>10/30/2010 12:49</c:v>
                </c:pt>
                <c:pt idx="13795">
                  <c:v>10/30/2010 12:49</c:v>
                </c:pt>
                <c:pt idx="13796">
                  <c:v>10/30/2010 12:49</c:v>
                </c:pt>
                <c:pt idx="13797">
                  <c:v>10/30/2010 12:49</c:v>
                </c:pt>
                <c:pt idx="13798">
                  <c:v>10/30/2010 12:49</c:v>
                </c:pt>
                <c:pt idx="13799">
                  <c:v>10/30/2010 12:49</c:v>
                </c:pt>
                <c:pt idx="13800">
                  <c:v>10/30/2010 12:49</c:v>
                </c:pt>
                <c:pt idx="13801">
                  <c:v>10/30/2010 12:50</c:v>
                </c:pt>
                <c:pt idx="13802">
                  <c:v>10/30/2010 12:50</c:v>
                </c:pt>
                <c:pt idx="13803">
                  <c:v>10/30/2010 12:50</c:v>
                </c:pt>
                <c:pt idx="13804">
                  <c:v>10/30/2010 12:50</c:v>
                </c:pt>
                <c:pt idx="13805">
                  <c:v>10/30/2010 12:50</c:v>
                </c:pt>
                <c:pt idx="13806">
                  <c:v>10/30/2010 12:50</c:v>
                </c:pt>
                <c:pt idx="13807">
                  <c:v>10/30/2010 12:50</c:v>
                </c:pt>
                <c:pt idx="13808">
                  <c:v>10/30/2010 12:50</c:v>
                </c:pt>
                <c:pt idx="13809">
                  <c:v>10/30/2010 12:50</c:v>
                </c:pt>
                <c:pt idx="13810">
                  <c:v>10/30/2010 12:50</c:v>
                </c:pt>
                <c:pt idx="13811">
                  <c:v>10/30/2010 12:50</c:v>
                </c:pt>
                <c:pt idx="13812">
                  <c:v>10/30/2010 12:50</c:v>
                </c:pt>
                <c:pt idx="13813">
                  <c:v>10/30/2010 12:50</c:v>
                </c:pt>
                <c:pt idx="13814">
                  <c:v>10/30/2010 12:50</c:v>
                </c:pt>
                <c:pt idx="13815">
                  <c:v>10/30/2010 12:50</c:v>
                </c:pt>
                <c:pt idx="13816">
                  <c:v>10/30/2010 12:50</c:v>
                </c:pt>
                <c:pt idx="13817">
                  <c:v>10/30/2010 12:50</c:v>
                </c:pt>
                <c:pt idx="13818">
                  <c:v>10/30/2010 12:50</c:v>
                </c:pt>
                <c:pt idx="13819">
                  <c:v>10/30/2010 12:50</c:v>
                </c:pt>
                <c:pt idx="13820">
                  <c:v>10/30/2010 12:50</c:v>
                </c:pt>
                <c:pt idx="13821">
                  <c:v>10/30/2010 12:50</c:v>
                </c:pt>
                <c:pt idx="13822">
                  <c:v>10/30/2010 12:50</c:v>
                </c:pt>
                <c:pt idx="13823">
                  <c:v>10/30/2010 12:50</c:v>
                </c:pt>
                <c:pt idx="13824">
                  <c:v>10/30/2010 12:50</c:v>
                </c:pt>
                <c:pt idx="13825">
                  <c:v>10/30/2010 12:50</c:v>
                </c:pt>
                <c:pt idx="13826">
                  <c:v>10/30/2010 12:50</c:v>
                </c:pt>
                <c:pt idx="13827">
                  <c:v>10/30/2010 12:50</c:v>
                </c:pt>
                <c:pt idx="13828">
                  <c:v>10/30/2010 12:50</c:v>
                </c:pt>
                <c:pt idx="13829">
                  <c:v>10/30/2010 12:50</c:v>
                </c:pt>
                <c:pt idx="13830">
                  <c:v>10/30/2010 12:50</c:v>
                </c:pt>
                <c:pt idx="13831">
                  <c:v>10/30/2010 12:50</c:v>
                </c:pt>
                <c:pt idx="13832">
                  <c:v>10/30/2010 12:50</c:v>
                </c:pt>
                <c:pt idx="13833">
                  <c:v>10/30/2010 12:50</c:v>
                </c:pt>
                <c:pt idx="13834">
                  <c:v>10/30/2010 12:50</c:v>
                </c:pt>
                <c:pt idx="13835">
                  <c:v>10/30/2010 12:50</c:v>
                </c:pt>
                <c:pt idx="13836">
                  <c:v>10/30/2010 12:50</c:v>
                </c:pt>
                <c:pt idx="13837">
                  <c:v>10/30/2010 12:50</c:v>
                </c:pt>
                <c:pt idx="13838">
                  <c:v>10/30/2010 12:50</c:v>
                </c:pt>
                <c:pt idx="13839">
                  <c:v>10/30/2010 12:50</c:v>
                </c:pt>
                <c:pt idx="13840">
                  <c:v>10/30/2010 12:50</c:v>
                </c:pt>
                <c:pt idx="13841">
                  <c:v>10/30/2010 12:50</c:v>
                </c:pt>
                <c:pt idx="13842">
                  <c:v>10/30/2010 12:50</c:v>
                </c:pt>
                <c:pt idx="13843">
                  <c:v>10/30/2010 12:50</c:v>
                </c:pt>
                <c:pt idx="13844">
                  <c:v>10/30/2010 12:50</c:v>
                </c:pt>
                <c:pt idx="13845">
                  <c:v>10/30/2010 12:50</c:v>
                </c:pt>
                <c:pt idx="13846">
                  <c:v>10/30/2010 12:50</c:v>
                </c:pt>
                <c:pt idx="13847">
                  <c:v>10/30/2010 12:50</c:v>
                </c:pt>
                <c:pt idx="13848">
                  <c:v>10/30/2010 12:50</c:v>
                </c:pt>
                <c:pt idx="13849">
                  <c:v>10/30/2010 12:50</c:v>
                </c:pt>
                <c:pt idx="13850">
                  <c:v>10/30/2010 12:50</c:v>
                </c:pt>
                <c:pt idx="13851">
                  <c:v>10/30/2010 12:50</c:v>
                </c:pt>
                <c:pt idx="13852">
                  <c:v>10/30/2010 12:50</c:v>
                </c:pt>
                <c:pt idx="13853">
                  <c:v>10/30/2010 12:50</c:v>
                </c:pt>
                <c:pt idx="13854">
                  <c:v>10/30/2010 12:50</c:v>
                </c:pt>
                <c:pt idx="13855">
                  <c:v>10/30/2010 12:50</c:v>
                </c:pt>
                <c:pt idx="13856">
                  <c:v>10/30/2010 12:50</c:v>
                </c:pt>
                <c:pt idx="13857">
                  <c:v>10/30/2010 12:50</c:v>
                </c:pt>
                <c:pt idx="13858">
                  <c:v>10/30/2010 12:50</c:v>
                </c:pt>
                <c:pt idx="13859">
                  <c:v>10/30/2010 12:50</c:v>
                </c:pt>
                <c:pt idx="13860">
                  <c:v>10/30/2010 12:50</c:v>
                </c:pt>
                <c:pt idx="13861">
                  <c:v>10/30/2010 12:51</c:v>
                </c:pt>
                <c:pt idx="13862">
                  <c:v>10/30/2010 12:51</c:v>
                </c:pt>
                <c:pt idx="13863">
                  <c:v>10/30/2010 12:51</c:v>
                </c:pt>
                <c:pt idx="13864">
                  <c:v>10/30/2010 12:51</c:v>
                </c:pt>
                <c:pt idx="13865">
                  <c:v>10/30/2010 12:51</c:v>
                </c:pt>
                <c:pt idx="13866">
                  <c:v>10/30/2010 12:51</c:v>
                </c:pt>
                <c:pt idx="13867">
                  <c:v>10/30/2010 12:51</c:v>
                </c:pt>
                <c:pt idx="13868">
                  <c:v>10/30/2010 12:51</c:v>
                </c:pt>
                <c:pt idx="13869">
                  <c:v>10/30/2010 12:51</c:v>
                </c:pt>
                <c:pt idx="13870">
                  <c:v>10/30/2010 12:51</c:v>
                </c:pt>
                <c:pt idx="13871">
                  <c:v>10/30/2010 12:51</c:v>
                </c:pt>
                <c:pt idx="13872">
                  <c:v>10/30/2010 12:51</c:v>
                </c:pt>
                <c:pt idx="13873">
                  <c:v>10/30/2010 12:51</c:v>
                </c:pt>
                <c:pt idx="13874">
                  <c:v>10/30/2010 12:51</c:v>
                </c:pt>
                <c:pt idx="13875">
                  <c:v>10/30/2010 12:51</c:v>
                </c:pt>
                <c:pt idx="13876">
                  <c:v>10/30/2010 12:51</c:v>
                </c:pt>
                <c:pt idx="13877">
                  <c:v>10/30/2010 12:51</c:v>
                </c:pt>
                <c:pt idx="13878">
                  <c:v>10/30/2010 12:51</c:v>
                </c:pt>
                <c:pt idx="13879">
                  <c:v>10/30/2010 12:51</c:v>
                </c:pt>
                <c:pt idx="13880">
                  <c:v>10/30/2010 12:51</c:v>
                </c:pt>
                <c:pt idx="13881">
                  <c:v>10/30/2010 12:51</c:v>
                </c:pt>
                <c:pt idx="13882">
                  <c:v>10/30/2010 12:51</c:v>
                </c:pt>
                <c:pt idx="13883">
                  <c:v>10/30/2010 12:51</c:v>
                </c:pt>
                <c:pt idx="13884">
                  <c:v>10/30/2010 12:51</c:v>
                </c:pt>
                <c:pt idx="13885">
                  <c:v>10/30/2010 12:51</c:v>
                </c:pt>
                <c:pt idx="13886">
                  <c:v>10/30/2010 12:51</c:v>
                </c:pt>
                <c:pt idx="13887">
                  <c:v>10/30/2010 12:51</c:v>
                </c:pt>
                <c:pt idx="13888">
                  <c:v>10/30/2010 12:51</c:v>
                </c:pt>
                <c:pt idx="13889">
                  <c:v>10/30/2010 12:51</c:v>
                </c:pt>
                <c:pt idx="13890">
                  <c:v>10/30/2010 12:51</c:v>
                </c:pt>
                <c:pt idx="13891">
                  <c:v>10/30/2010 12:51</c:v>
                </c:pt>
                <c:pt idx="13892">
                  <c:v>10/30/2010 12:51</c:v>
                </c:pt>
                <c:pt idx="13893">
                  <c:v>10/30/2010 12:51</c:v>
                </c:pt>
                <c:pt idx="13894">
                  <c:v>10/30/2010 12:51</c:v>
                </c:pt>
                <c:pt idx="13895">
                  <c:v>10/30/2010 12:51</c:v>
                </c:pt>
                <c:pt idx="13896">
                  <c:v>10/30/2010 12:51</c:v>
                </c:pt>
                <c:pt idx="13897">
                  <c:v>10/30/2010 12:51</c:v>
                </c:pt>
                <c:pt idx="13898">
                  <c:v>10/30/2010 12:51</c:v>
                </c:pt>
                <c:pt idx="13899">
                  <c:v>10/30/2010 12:51</c:v>
                </c:pt>
                <c:pt idx="13900">
                  <c:v>10/30/2010 12:51</c:v>
                </c:pt>
                <c:pt idx="13901">
                  <c:v>10/30/2010 12:51</c:v>
                </c:pt>
                <c:pt idx="13902">
                  <c:v>10/30/2010 12:51</c:v>
                </c:pt>
                <c:pt idx="13903">
                  <c:v>10/30/2010 12:51</c:v>
                </c:pt>
                <c:pt idx="13904">
                  <c:v>10/30/2010 12:51</c:v>
                </c:pt>
                <c:pt idx="13905">
                  <c:v>10/30/2010 12:51</c:v>
                </c:pt>
                <c:pt idx="13906">
                  <c:v>10/30/2010 12:51</c:v>
                </c:pt>
                <c:pt idx="13907">
                  <c:v>10/30/2010 12:51</c:v>
                </c:pt>
                <c:pt idx="13908">
                  <c:v>10/30/2010 12:51</c:v>
                </c:pt>
                <c:pt idx="13909">
                  <c:v>10/30/2010 12:51</c:v>
                </c:pt>
                <c:pt idx="13910">
                  <c:v>10/30/2010 12:51</c:v>
                </c:pt>
                <c:pt idx="13911">
                  <c:v>10/30/2010 12:51</c:v>
                </c:pt>
                <c:pt idx="13912">
                  <c:v>10/30/2010 12:51</c:v>
                </c:pt>
                <c:pt idx="13913">
                  <c:v>10/30/2010 12:51</c:v>
                </c:pt>
                <c:pt idx="13914">
                  <c:v>10/30/2010 12:51</c:v>
                </c:pt>
                <c:pt idx="13915">
                  <c:v>10/30/2010 12:51</c:v>
                </c:pt>
                <c:pt idx="13916">
                  <c:v>10/30/2010 12:51</c:v>
                </c:pt>
                <c:pt idx="13917">
                  <c:v>10/30/2010 12:51</c:v>
                </c:pt>
                <c:pt idx="13918">
                  <c:v>10/30/2010 12:51</c:v>
                </c:pt>
                <c:pt idx="13919">
                  <c:v>10/30/2010 12:51</c:v>
                </c:pt>
                <c:pt idx="13920">
                  <c:v>10/30/2010 12:51</c:v>
                </c:pt>
                <c:pt idx="13921">
                  <c:v>10/30/2010 12:52</c:v>
                </c:pt>
                <c:pt idx="13922">
                  <c:v>10/30/2010 12:52</c:v>
                </c:pt>
                <c:pt idx="13923">
                  <c:v>10/30/2010 12:52</c:v>
                </c:pt>
                <c:pt idx="13924">
                  <c:v>10/30/2010 12:52</c:v>
                </c:pt>
                <c:pt idx="13925">
                  <c:v>10/30/2010 12:52</c:v>
                </c:pt>
                <c:pt idx="13926">
                  <c:v>10/30/2010 12:52</c:v>
                </c:pt>
                <c:pt idx="13927">
                  <c:v>10/30/2010 12:52</c:v>
                </c:pt>
                <c:pt idx="13928">
                  <c:v>10/30/2010 12:52</c:v>
                </c:pt>
                <c:pt idx="13929">
                  <c:v>10/30/2010 12:52</c:v>
                </c:pt>
                <c:pt idx="13930">
                  <c:v>10/30/2010 12:52</c:v>
                </c:pt>
                <c:pt idx="13931">
                  <c:v>10/30/2010 12:52</c:v>
                </c:pt>
                <c:pt idx="13932">
                  <c:v>10/30/2010 12:52</c:v>
                </c:pt>
                <c:pt idx="13933">
                  <c:v>10/30/2010 12:52</c:v>
                </c:pt>
                <c:pt idx="13934">
                  <c:v>10/30/2010 12:52</c:v>
                </c:pt>
                <c:pt idx="13935">
                  <c:v>10/30/2010 12:52</c:v>
                </c:pt>
                <c:pt idx="13936">
                  <c:v>10/30/2010 12:52</c:v>
                </c:pt>
                <c:pt idx="13937">
                  <c:v>10/30/2010 12:52</c:v>
                </c:pt>
                <c:pt idx="13938">
                  <c:v>10/30/2010 12:52</c:v>
                </c:pt>
                <c:pt idx="13939">
                  <c:v>10/30/2010 12:52</c:v>
                </c:pt>
                <c:pt idx="13940">
                  <c:v>10/30/2010 12:52</c:v>
                </c:pt>
                <c:pt idx="13941">
                  <c:v>10/30/2010 12:52</c:v>
                </c:pt>
                <c:pt idx="13942">
                  <c:v>10/30/2010 12:52</c:v>
                </c:pt>
                <c:pt idx="13943">
                  <c:v>10/30/2010 12:52</c:v>
                </c:pt>
                <c:pt idx="13944">
                  <c:v>10/30/2010 12:52</c:v>
                </c:pt>
                <c:pt idx="13945">
                  <c:v>10/30/2010 12:52</c:v>
                </c:pt>
                <c:pt idx="13946">
                  <c:v>10/30/2010 12:52</c:v>
                </c:pt>
                <c:pt idx="13947">
                  <c:v>10/30/2010 12:52</c:v>
                </c:pt>
                <c:pt idx="13948">
                  <c:v>10/30/2010 12:52</c:v>
                </c:pt>
                <c:pt idx="13949">
                  <c:v>10/30/2010 12:52</c:v>
                </c:pt>
                <c:pt idx="13950">
                  <c:v>10/30/2010 12:52</c:v>
                </c:pt>
                <c:pt idx="13951">
                  <c:v>10/30/2010 12:52</c:v>
                </c:pt>
                <c:pt idx="13952">
                  <c:v>10/30/2010 12:52</c:v>
                </c:pt>
                <c:pt idx="13953">
                  <c:v>10/30/2010 12:52</c:v>
                </c:pt>
                <c:pt idx="13954">
                  <c:v>10/30/2010 12:52</c:v>
                </c:pt>
                <c:pt idx="13955">
                  <c:v>10/30/2010 12:52</c:v>
                </c:pt>
                <c:pt idx="13956">
                  <c:v>10/30/2010 12:52</c:v>
                </c:pt>
                <c:pt idx="13957">
                  <c:v>10/30/2010 12:52</c:v>
                </c:pt>
                <c:pt idx="13958">
                  <c:v>10/30/2010 12:52</c:v>
                </c:pt>
                <c:pt idx="13959">
                  <c:v>10/30/2010 12:52</c:v>
                </c:pt>
                <c:pt idx="13960">
                  <c:v>10/30/2010 12:52</c:v>
                </c:pt>
                <c:pt idx="13961">
                  <c:v>10/30/2010 12:52</c:v>
                </c:pt>
                <c:pt idx="13962">
                  <c:v>10/30/2010 12:52</c:v>
                </c:pt>
                <c:pt idx="13963">
                  <c:v>10/30/2010 12:52</c:v>
                </c:pt>
                <c:pt idx="13964">
                  <c:v>10/30/2010 12:52</c:v>
                </c:pt>
                <c:pt idx="13965">
                  <c:v>10/30/2010 12:52</c:v>
                </c:pt>
                <c:pt idx="13966">
                  <c:v>10/30/2010 12:52</c:v>
                </c:pt>
                <c:pt idx="13967">
                  <c:v>10/30/2010 12:52</c:v>
                </c:pt>
                <c:pt idx="13968">
                  <c:v>10/30/2010 12:52</c:v>
                </c:pt>
                <c:pt idx="13969">
                  <c:v>10/30/2010 12:52</c:v>
                </c:pt>
                <c:pt idx="13970">
                  <c:v>10/30/2010 12:52</c:v>
                </c:pt>
                <c:pt idx="13971">
                  <c:v>10/30/2010 12:52</c:v>
                </c:pt>
                <c:pt idx="13972">
                  <c:v>10/30/2010 12:52</c:v>
                </c:pt>
                <c:pt idx="13973">
                  <c:v>10/30/2010 12:52</c:v>
                </c:pt>
                <c:pt idx="13974">
                  <c:v>10/30/2010 12:52</c:v>
                </c:pt>
                <c:pt idx="13975">
                  <c:v>10/30/2010 12:52</c:v>
                </c:pt>
                <c:pt idx="13976">
                  <c:v>10/30/2010 12:52</c:v>
                </c:pt>
                <c:pt idx="13977">
                  <c:v>10/30/2010 12:52</c:v>
                </c:pt>
                <c:pt idx="13978">
                  <c:v>10/30/2010 12:52</c:v>
                </c:pt>
                <c:pt idx="13979">
                  <c:v>10/30/2010 12:52</c:v>
                </c:pt>
                <c:pt idx="13980">
                  <c:v>10/30/2010 12:52</c:v>
                </c:pt>
                <c:pt idx="13981">
                  <c:v>10/30/2010 12:53</c:v>
                </c:pt>
                <c:pt idx="13982">
                  <c:v>10/30/2010 12:53</c:v>
                </c:pt>
                <c:pt idx="13983">
                  <c:v>10/30/2010 12:53</c:v>
                </c:pt>
                <c:pt idx="13984">
                  <c:v>10/30/2010 12:53</c:v>
                </c:pt>
                <c:pt idx="13985">
                  <c:v>10/30/2010 12:53</c:v>
                </c:pt>
                <c:pt idx="13986">
                  <c:v>10/30/2010 12:53</c:v>
                </c:pt>
                <c:pt idx="13987">
                  <c:v>10/30/2010 12:53</c:v>
                </c:pt>
                <c:pt idx="13988">
                  <c:v>10/30/2010 12:53</c:v>
                </c:pt>
                <c:pt idx="13989">
                  <c:v>10/30/2010 12:53</c:v>
                </c:pt>
                <c:pt idx="13990">
                  <c:v>10/30/2010 12:53</c:v>
                </c:pt>
                <c:pt idx="13991">
                  <c:v>10/30/2010 12:53</c:v>
                </c:pt>
                <c:pt idx="13992">
                  <c:v>10/30/2010 12:53</c:v>
                </c:pt>
                <c:pt idx="13993">
                  <c:v>10/30/2010 12:53</c:v>
                </c:pt>
                <c:pt idx="13994">
                  <c:v>10/30/2010 12:53</c:v>
                </c:pt>
                <c:pt idx="13995">
                  <c:v>10/30/2010 12:53</c:v>
                </c:pt>
                <c:pt idx="13996">
                  <c:v>10/30/2010 12:53</c:v>
                </c:pt>
                <c:pt idx="13997">
                  <c:v>10/30/2010 12:53</c:v>
                </c:pt>
                <c:pt idx="13998">
                  <c:v>10/30/2010 12:53</c:v>
                </c:pt>
                <c:pt idx="13999">
                  <c:v>10/30/2010 12:53</c:v>
                </c:pt>
                <c:pt idx="14000">
                  <c:v>10/30/2010 12:53</c:v>
                </c:pt>
                <c:pt idx="14001">
                  <c:v>10/30/2010 12:53</c:v>
                </c:pt>
                <c:pt idx="14002">
                  <c:v>10/30/2010 12:53</c:v>
                </c:pt>
                <c:pt idx="14003">
                  <c:v>10/30/2010 12:53</c:v>
                </c:pt>
                <c:pt idx="14004">
                  <c:v>10/30/2010 12:53</c:v>
                </c:pt>
                <c:pt idx="14005">
                  <c:v>10/30/2010 12:53</c:v>
                </c:pt>
                <c:pt idx="14006">
                  <c:v>10/30/2010 12:53</c:v>
                </c:pt>
                <c:pt idx="14007">
                  <c:v>10/30/2010 12:53</c:v>
                </c:pt>
                <c:pt idx="14008">
                  <c:v>10/30/2010 12:53</c:v>
                </c:pt>
                <c:pt idx="14009">
                  <c:v>10/30/2010 12:53</c:v>
                </c:pt>
                <c:pt idx="14010">
                  <c:v>10/30/2010 12:53</c:v>
                </c:pt>
                <c:pt idx="14011">
                  <c:v>10/30/2010 12:53</c:v>
                </c:pt>
                <c:pt idx="14012">
                  <c:v>10/30/2010 12:53</c:v>
                </c:pt>
                <c:pt idx="14013">
                  <c:v>10/30/2010 12:53</c:v>
                </c:pt>
                <c:pt idx="14014">
                  <c:v>10/30/2010 12:53</c:v>
                </c:pt>
                <c:pt idx="14015">
                  <c:v>10/30/2010 12:53</c:v>
                </c:pt>
                <c:pt idx="14016">
                  <c:v>10/30/2010 12:53</c:v>
                </c:pt>
                <c:pt idx="14017">
                  <c:v>10/30/2010 12:53</c:v>
                </c:pt>
                <c:pt idx="14018">
                  <c:v>10/30/2010 12:53</c:v>
                </c:pt>
                <c:pt idx="14019">
                  <c:v>10/30/2010 12:53</c:v>
                </c:pt>
                <c:pt idx="14020">
                  <c:v>10/30/2010 12:53</c:v>
                </c:pt>
                <c:pt idx="14021">
                  <c:v>10/30/2010 12:53</c:v>
                </c:pt>
                <c:pt idx="14022">
                  <c:v>10/30/2010 12:53</c:v>
                </c:pt>
                <c:pt idx="14023">
                  <c:v>10/30/2010 12:53</c:v>
                </c:pt>
                <c:pt idx="14024">
                  <c:v>10/30/2010 12:53</c:v>
                </c:pt>
                <c:pt idx="14025">
                  <c:v>10/30/2010 12:53</c:v>
                </c:pt>
                <c:pt idx="14026">
                  <c:v>10/30/2010 12:53</c:v>
                </c:pt>
                <c:pt idx="14027">
                  <c:v>10/30/2010 12:53</c:v>
                </c:pt>
                <c:pt idx="14028">
                  <c:v>10/30/2010 12:53</c:v>
                </c:pt>
                <c:pt idx="14029">
                  <c:v>10/30/2010 12:53</c:v>
                </c:pt>
                <c:pt idx="14030">
                  <c:v>10/30/2010 12:53</c:v>
                </c:pt>
                <c:pt idx="14031">
                  <c:v>10/30/2010 12:53</c:v>
                </c:pt>
                <c:pt idx="14032">
                  <c:v>10/30/2010 12:53</c:v>
                </c:pt>
                <c:pt idx="14033">
                  <c:v>10/30/2010 12:53</c:v>
                </c:pt>
                <c:pt idx="14034">
                  <c:v>10/30/2010 12:53</c:v>
                </c:pt>
                <c:pt idx="14035">
                  <c:v>10/30/2010 12:53</c:v>
                </c:pt>
                <c:pt idx="14036">
                  <c:v>10/30/2010 12:53</c:v>
                </c:pt>
                <c:pt idx="14037">
                  <c:v>10/30/2010 12:53</c:v>
                </c:pt>
                <c:pt idx="14038">
                  <c:v>10/30/2010 12:53</c:v>
                </c:pt>
                <c:pt idx="14039">
                  <c:v>10/30/2010 12:53</c:v>
                </c:pt>
                <c:pt idx="14040">
                  <c:v>10/30/2010 12:53</c:v>
                </c:pt>
                <c:pt idx="14041">
                  <c:v>10/30/2010 12:54</c:v>
                </c:pt>
                <c:pt idx="14042">
                  <c:v>10/30/2010 12:54</c:v>
                </c:pt>
                <c:pt idx="14043">
                  <c:v>10/30/2010 12:54</c:v>
                </c:pt>
                <c:pt idx="14044">
                  <c:v>10/30/2010 12:54</c:v>
                </c:pt>
                <c:pt idx="14045">
                  <c:v>10/30/2010 12:54</c:v>
                </c:pt>
                <c:pt idx="14046">
                  <c:v>10/30/2010 12:54</c:v>
                </c:pt>
                <c:pt idx="14047">
                  <c:v>10/30/2010 12:54</c:v>
                </c:pt>
                <c:pt idx="14048">
                  <c:v>10/30/2010 12:54</c:v>
                </c:pt>
                <c:pt idx="14049">
                  <c:v>10/30/2010 12:54</c:v>
                </c:pt>
                <c:pt idx="14050">
                  <c:v>10/30/2010 12:54</c:v>
                </c:pt>
                <c:pt idx="14051">
                  <c:v>10/30/2010 12:54</c:v>
                </c:pt>
                <c:pt idx="14052">
                  <c:v>10/30/2010 12:54</c:v>
                </c:pt>
                <c:pt idx="14053">
                  <c:v>10/30/2010 12:54</c:v>
                </c:pt>
                <c:pt idx="14054">
                  <c:v>10/30/2010 12:54</c:v>
                </c:pt>
                <c:pt idx="14055">
                  <c:v>10/30/2010 12:54</c:v>
                </c:pt>
                <c:pt idx="14056">
                  <c:v>10/30/2010 12:54</c:v>
                </c:pt>
                <c:pt idx="14057">
                  <c:v>10/30/2010 12:54</c:v>
                </c:pt>
                <c:pt idx="14058">
                  <c:v>10/30/2010 12:54</c:v>
                </c:pt>
                <c:pt idx="14059">
                  <c:v>10/30/2010 12:54</c:v>
                </c:pt>
                <c:pt idx="14060">
                  <c:v>10/30/2010 12:54</c:v>
                </c:pt>
                <c:pt idx="14061">
                  <c:v>10/30/2010 12:54</c:v>
                </c:pt>
                <c:pt idx="14062">
                  <c:v>10/30/2010 12:54</c:v>
                </c:pt>
                <c:pt idx="14063">
                  <c:v>10/30/2010 12:54</c:v>
                </c:pt>
                <c:pt idx="14064">
                  <c:v>10/30/2010 12:54</c:v>
                </c:pt>
                <c:pt idx="14065">
                  <c:v>10/30/2010 12:54</c:v>
                </c:pt>
                <c:pt idx="14066">
                  <c:v>10/30/2010 12:54</c:v>
                </c:pt>
                <c:pt idx="14067">
                  <c:v>10/30/2010 12:54</c:v>
                </c:pt>
                <c:pt idx="14068">
                  <c:v>10/30/2010 12:54</c:v>
                </c:pt>
                <c:pt idx="14069">
                  <c:v>10/30/2010 12:54</c:v>
                </c:pt>
                <c:pt idx="14070">
                  <c:v>10/30/2010 12:54</c:v>
                </c:pt>
                <c:pt idx="14071">
                  <c:v>10/30/2010 12:54</c:v>
                </c:pt>
                <c:pt idx="14072">
                  <c:v>10/30/2010 12:54</c:v>
                </c:pt>
                <c:pt idx="14073">
                  <c:v>10/30/2010 12:54</c:v>
                </c:pt>
                <c:pt idx="14074">
                  <c:v>10/30/2010 12:54</c:v>
                </c:pt>
                <c:pt idx="14075">
                  <c:v>10/30/2010 12:54</c:v>
                </c:pt>
                <c:pt idx="14076">
                  <c:v>10/30/2010 12:54</c:v>
                </c:pt>
                <c:pt idx="14077">
                  <c:v>10/30/2010 12:54</c:v>
                </c:pt>
                <c:pt idx="14078">
                  <c:v>10/30/2010 12:54</c:v>
                </c:pt>
                <c:pt idx="14079">
                  <c:v>10/30/2010 12:54</c:v>
                </c:pt>
                <c:pt idx="14080">
                  <c:v>10/30/2010 12:54</c:v>
                </c:pt>
                <c:pt idx="14081">
                  <c:v>10/30/2010 12:54</c:v>
                </c:pt>
                <c:pt idx="14082">
                  <c:v>10/30/2010 12:54</c:v>
                </c:pt>
                <c:pt idx="14083">
                  <c:v>10/30/2010 12:54</c:v>
                </c:pt>
                <c:pt idx="14084">
                  <c:v>10/30/2010 12:54</c:v>
                </c:pt>
                <c:pt idx="14085">
                  <c:v>10/30/2010 12:54</c:v>
                </c:pt>
                <c:pt idx="14086">
                  <c:v>10/30/2010 12:54</c:v>
                </c:pt>
                <c:pt idx="14087">
                  <c:v>10/30/2010 12:54</c:v>
                </c:pt>
                <c:pt idx="14088">
                  <c:v>10/30/2010 12:54</c:v>
                </c:pt>
                <c:pt idx="14089">
                  <c:v>10/30/2010 12:54</c:v>
                </c:pt>
                <c:pt idx="14090">
                  <c:v>10/30/2010 12:54</c:v>
                </c:pt>
                <c:pt idx="14091">
                  <c:v>10/30/2010 12:54</c:v>
                </c:pt>
                <c:pt idx="14092">
                  <c:v>10/30/2010 12:54</c:v>
                </c:pt>
                <c:pt idx="14093">
                  <c:v>10/30/2010 12:54</c:v>
                </c:pt>
                <c:pt idx="14094">
                  <c:v>10/30/2010 12:54</c:v>
                </c:pt>
                <c:pt idx="14095">
                  <c:v>10/30/2010 12:54</c:v>
                </c:pt>
                <c:pt idx="14096">
                  <c:v>10/30/2010 12:54</c:v>
                </c:pt>
                <c:pt idx="14097">
                  <c:v>10/30/2010 12:54</c:v>
                </c:pt>
                <c:pt idx="14098">
                  <c:v>10/30/2010 12:54</c:v>
                </c:pt>
                <c:pt idx="14099">
                  <c:v>10/30/2010 12:54</c:v>
                </c:pt>
                <c:pt idx="14100">
                  <c:v>10/30/2010 12:54</c:v>
                </c:pt>
                <c:pt idx="14101">
                  <c:v>10/30/2010 12:55</c:v>
                </c:pt>
                <c:pt idx="14102">
                  <c:v>10/30/2010 12:55</c:v>
                </c:pt>
                <c:pt idx="14103">
                  <c:v>10/30/2010 12:55</c:v>
                </c:pt>
                <c:pt idx="14104">
                  <c:v>10/30/2010 12:55</c:v>
                </c:pt>
                <c:pt idx="14105">
                  <c:v>10/30/2010 12:55</c:v>
                </c:pt>
                <c:pt idx="14106">
                  <c:v>10/30/2010 12:55</c:v>
                </c:pt>
                <c:pt idx="14107">
                  <c:v>10/30/2010 12:55</c:v>
                </c:pt>
                <c:pt idx="14108">
                  <c:v>10/30/2010 12:55</c:v>
                </c:pt>
                <c:pt idx="14109">
                  <c:v>10/30/2010 12:55</c:v>
                </c:pt>
                <c:pt idx="14110">
                  <c:v>10/30/2010 12:55</c:v>
                </c:pt>
                <c:pt idx="14111">
                  <c:v>10/30/2010 12:55</c:v>
                </c:pt>
                <c:pt idx="14112">
                  <c:v>10/30/2010 12:55</c:v>
                </c:pt>
                <c:pt idx="14113">
                  <c:v>10/30/2010 12:55</c:v>
                </c:pt>
                <c:pt idx="14114">
                  <c:v>10/30/2010 12:55</c:v>
                </c:pt>
                <c:pt idx="14115">
                  <c:v>10/30/2010 12:55</c:v>
                </c:pt>
                <c:pt idx="14116">
                  <c:v>10/30/2010 12:55</c:v>
                </c:pt>
                <c:pt idx="14117">
                  <c:v>10/30/2010 12:55</c:v>
                </c:pt>
                <c:pt idx="14118">
                  <c:v>10/30/2010 12:55</c:v>
                </c:pt>
                <c:pt idx="14119">
                  <c:v>10/30/2010 12:55</c:v>
                </c:pt>
                <c:pt idx="14120">
                  <c:v>10/30/2010 12:55</c:v>
                </c:pt>
                <c:pt idx="14121">
                  <c:v>10/30/2010 12:55</c:v>
                </c:pt>
                <c:pt idx="14122">
                  <c:v>10/30/2010 12:55</c:v>
                </c:pt>
                <c:pt idx="14123">
                  <c:v>10/30/2010 12:55</c:v>
                </c:pt>
                <c:pt idx="14124">
                  <c:v>10/30/2010 12:55</c:v>
                </c:pt>
                <c:pt idx="14125">
                  <c:v>10/30/2010 12:55</c:v>
                </c:pt>
                <c:pt idx="14126">
                  <c:v>10/30/2010 12:55</c:v>
                </c:pt>
                <c:pt idx="14127">
                  <c:v>10/30/2010 12:55</c:v>
                </c:pt>
                <c:pt idx="14128">
                  <c:v>10/30/2010 12:55</c:v>
                </c:pt>
                <c:pt idx="14129">
                  <c:v>10/30/2010 12:55</c:v>
                </c:pt>
                <c:pt idx="14130">
                  <c:v>10/30/2010 12:55</c:v>
                </c:pt>
                <c:pt idx="14131">
                  <c:v>10/30/2010 12:55</c:v>
                </c:pt>
                <c:pt idx="14132">
                  <c:v>10/30/2010 12:55</c:v>
                </c:pt>
                <c:pt idx="14133">
                  <c:v>10/30/2010 12:55</c:v>
                </c:pt>
                <c:pt idx="14134">
                  <c:v>10/30/2010 12:55</c:v>
                </c:pt>
                <c:pt idx="14135">
                  <c:v>10/30/2010 12:55</c:v>
                </c:pt>
                <c:pt idx="14136">
                  <c:v>10/30/2010 12:55</c:v>
                </c:pt>
                <c:pt idx="14137">
                  <c:v>10/30/2010 12:55</c:v>
                </c:pt>
                <c:pt idx="14138">
                  <c:v>10/30/2010 12:55</c:v>
                </c:pt>
                <c:pt idx="14139">
                  <c:v>10/30/2010 12:55</c:v>
                </c:pt>
                <c:pt idx="14140">
                  <c:v>10/30/2010 12:55</c:v>
                </c:pt>
                <c:pt idx="14141">
                  <c:v>10/30/2010 12:55</c:v>
                </c:pt>
                <c:pt idx="14142">
                  <c:v>10/30/2010 12:55</c:v>
                </c:pt>
                <c:pt idx="14143">
                  <c:v>10/30/2010 12:55</c:v>
                </c:pt>
                <c:pt idx="14144">
                  <c:v>10/30/2010 12:55</c:v>
                </c:pt>
                <c:pt idx="14145">
                  <c:v>10/30/2010 12:55</c:v>
                </c:pt>
                <c:pt idx="14146">
                  <c:v>10/30/2010 12:55</c:v>
                </c:pt>
                <c:pt idx="14147">
                  <c:v>10/30/2010 12:55</c:v>
                </c:pt>
                <c:pt idx="14148">
                  <c:v>10/30/2010 12:55</c:v>
                </c:pt>
                <c:pt idx="14149">
                  <c:v>10/30/2010 12:55</c:v>
                </c:pt>
                <c:pt idx="14150">
                  <c:v>10/30/2010 12:55</c:v>
                </c:pt>
                <c:pt idx="14151">
                  <c:v>10/30/2010 12:55</c:v>
                </c:pt>
                <c:pt idx="14152">
                  <c:v>10/30/2010 12:55</c:v>
                </c:pt>
                <c:pt idx="14153">
                  <c:v>10/30/2010 12:55</c:v>
                </c:pt>
                <c:pt idx="14154">
                  <c:v>10/30/2010 12:55</c:v>
                </c:pt>
                <c:pt idx="14155">
                  <c:v>10/30/2010 12:55</c:v>
                </c:pt>
                <c:pt idx="14156">
                  <c:v>10/30/2010 12:55</c:v>
                </c:pt>
                <c:pt idx="14157">
                  <c:v>10/30/2010 12:55</c:v>
                </c:pt>
                <c:pt idx="14158">
                  <c:v>10/30/2010 12:55</c:v>
                </c:pt>
                <c:pt idx="14159">
                  <c:v>10/30/2010 12:55</c:v>
                </c:pt>
                <c:pt idx="14160">
                  <c:v>10/30/2010 12:55</c:v>
                </c:pt>
                <c:pt idx="14161">
                  <c:v>10/30/2010 12:56</c:v>
                </c:pt>
                <c:pt idx="14162">
                  <c:v>10/30/2010 12:56</c:v>
                </c:pt>
                <c:pt idx="14163">
                  <c:v>10/30/2010 12:56</c:v>
                </c:pt>
                <c:pt idx="14164">
                  <c:v>10/30/2010 12:56</c:v>
                </c:pt>
                <c:pt idx="14165">
                  <c:v>10/30/2010 12:56</c:v>
                </c:pt>
                <c:pt idx="14166">
                  <c:v>10/30/2010 12:56</c:v>
                </c:pt>
                <c:pt idx="14167">
                  <c:v>10/30/2010 12:56</c:v>
                </c:pt>
                <c:pt idx="14168">
                  <c:v>10/30/2010 12:56</c:v>
                </c:pt>
                <c:pt idx="14169">
                  <c:v>10/30/2010 12:56</c:v>
                </c:pt>
                <c:pt idx="14170">
                  <c:v>10/30/2010 12:56</c:v>
                </c:pt>
                <c:pt idx="14171">
                  <c:v>10/30/2010 12:56</c:v>
                </c:pt>
                <c:pt idx="14172">
                  <c:v>10/30/2010 12:56</c:v>
                </c:pt>
                <c:pt idx="14173">
                  <c:v>10/30/2010 12:56</c:v>
                </c:pt>
                <c:pt idx="14174">
                  <c:v>10/30/2010 12:56</c:v>
                </c:pt>
                <c:pt idx="14175">
                  <c:v>10/30/2010 12:56</c:v>
                </c:pt>
                <c:pt idx="14176">
                  <c:v>10/30/2010 12:56</c:v>
                </c:pt>
                <c:pt idx="14177">
                  <c:v>10/30/2010 12:56</c:v>
                </c:pt>
                <c:pt idx="14178">
                  <c:v>10/30/2010 12:56</c:v>
                </c:pt>
                <c:pt idx="14179">
                  <c:v>10/30/2010 12:56</c:v>
                </c:pt>
                <c:pt idx="14180">
                  <c:v>10/30/2010 12:56</c:v>
                </c:pt>
                <c:pt idx="14181">
                  <c:v>10/30/2010 12:56</c:v>
                </c:pt>
                <c:pt idx="14182">
                  <c:v>10/30/2010 12:56</c:v>
                </c:pt>
                <c:pt idx="14183">
                  <c:v>10/30/2010 12:56</c:v>
                </c:pt>
                <c:pt idx="14184">
                  <c:v>10/30/2010 12:56</c:v>
                </c:pt>
                <c:pt idx="14185">
                  <c:v>10/30/2010 12:56</c:v>
                </c:pt>
                <c:pt idx="14186">
                  <c:v>10/30/2010 12:56</c:v>
                </c:pt>
                <c:pt idx="14187">
                  <c:v>10/30/2010 12:56</c:v>
                </c:pt>
                <c:pt idx="14188">
                  <c:v>10/30/2010 12:56</c:v>
                </c:pt>
                <c:pt idx="14189">
                  <c:v>10/30/2010 12:56</c:v>
                </c:pt>
                <c:pt idx="14190">
                  <c:v>10/30/2010 12:56</c:v>
                </c:pt>
                <c:pt idx="14191">
                  <c:v>10/30/2010 12:56</c:v>
                </c:pt>
                <c:pt idx="14192">
                  <c:v>10/30/2010 12:56</c:v>
                </c:pt>
                <c:pt idx="14193">
                  <c:v>10/30/2010 12:56</c:v>
                </c:pt>
                <c:pt idx="14194">
                  <c:v>10/30/2010 12:56</c:v>
                </c:pt>
                <c:pt idx="14195">
                  <c:v>10/30/2010 12:56</c:v>
                </c:pt>
                <c:pt idx="14196">
                  <c:v>10/30/2010 12:56</c:v>
                </c:pt>
                <c:pt idx="14197">
                  <c:v>10/30/2010 12:56</c:v>
                </c:pt>
                <c:pt idx="14198">
                  <c:v>10/30/2010 12:56</c:v>
                </c:pt>
                <c:pt idx="14199">
                  <c:v>10/30/2010 12:56</c:v>
                </c:pt>
                <c:pt idx="14200">
                  <c:v>10/30/2010 12:56</c:v>
                </c:pt>
                <c:pt idx="14201">
                  <c:v>10/30/2010 12:56</c:v>
                </c:pt>
                <c:pt idx="14202">
                  <c:v>10/30/2010 12:56</c:v>
                </c:pt>
                <c:pt idx="14203">
                  <c:v>10/30/2010 12:56</c:v>
                </c:pt>
                <c:pt idx="14204">
                  <c:v>10/30/2010 12:56</c:v>
                </c:pt>
                <c:pt idx="14205">
                  <c:v>10/30/2010 12:56</c:v>
                </c:pt>
                <c:pt idx="14206">
                  <c:v>10/30/2010 12:56</c:v>
                </c:pt>
                <c:pt idx="14207">
                  <c:v>10/30/2010 12:56</c:v>
                </c:pt>
                <c:pt idx="14208">
                  <c:v>10/30/2010 12:56</c:v>
                </c:pt>
                <c:pt idx="14209">
                  <c:v>10/30/2010 12:56</c:v>
                </c:pt>
                <c:pt idx="14210">
                  <c:v>10/30/2010 12:56</c:v>
                </c:pt>
                <c:pt idx="14211">
                  <c:v>10/30/2010 12:56</c:v>
                </c:pt>
                <c:pt idx="14212">
                  <c:v>10/30/2010 12:56</c:v>
                </c:pt>
                <c:pt idx="14213">
                  <c:v>10/30/2010 12:56</c:v>
                </c:pt>
                <c:pt idx="14214">
                  <c:v>10/30/2010 12:56</c:v>
                </c:pt>
                <c:pt idx="14215">
                  <c:v>10/30/2010 12:56</c:v>
                </c:pt>
                <c:pt idx="14216">
                  <c:v>10/30/2010 12:56</c:v>
                </c:pt>
                <c:pt idx="14217">
                  <c:v>10/30/2010 12:56</c:v>
                </c:pt>
                <c:pt idx="14218">
                  <c:v>10/30/2010 12:56</c:v>
                </c:pt>
                <c:pt idx="14219">
                  <c:v>10/30/2010 12:56</c:v>
                </c:pt>
                <c:pt idx="14220">
                  <c:v>10/30/2010 12:56</c:v>
                </c:pt>
                <c:pt idx="14221">
                  <c:v>10/30/2010 12:57</c:v>
                </c:pt>
                <c:pt idx="14222">
                  <c:v>10/30/2010 12:57</c:v>
                </c:pt>
                <c:pt idx="14223">
                  <c:v>10/30/2010 12:57</c:v>
                </c:pt>
                <c:pt idx="14224">
                  <c:v>10/30/2010 12:57</c:v>
                </c:pt>
                <c:pt idx="14225">
                  <c:v>10/30/2010 12:57</c:v>
                </c:pt>
                <c:pt idx="14226">
                  <c:v>10/30/2010 12:57</c:v>
                </c:pt>
                <c:pt idx="14227">
                  <c:v>10/30/2010 12:57</c:v>
                </c:pt>
                <c:pt idx="14228">
                  <c:v>10/30/2010 12:57</c:v>
                </c:pt>
                <c:pt idx="14229">
                  <c:v>10/30/2010 12:57</c:v>
                </c:pt>
                <c:pt idx="14230">
                  <c:v>10/30/2010 12:57</c:v>
                </c:pt>
                <c:pt idx="14231">
                  <c:v>10/30/2010 12:57</c:v>
                </c:pt>
                <c:pt idx="14232">
                  <c:v>10/30/2010 12:57</c:v>
                </c:pt>
                <c:pt idx="14233">
                  <c:v>10/30/2010 12:57</c:v>
                </c:pt>
                <c:pt idx="14234">
                  <c:v>10/30/2010 12:57</c:v>
                </c:pt>
                <c:pt idx="14235">
                  <c:v>10/30/2010 12:57</c:v>
                </c:pt>
                <c:pt idx="14236">
                  <c:v>10/30/2010 12:57</c:v>
                </c:pt>
                <c:pt idx="14237">
                  <c:v>10/30/2010 12:57</c:v>
                </c:pt>
                <c:pt idx="14238">
                  <c:v>10/30/2010 12:57</c:v>
                </c:pt>
                <c:pt idx="14239">
                  <c:v>10/30/2010 12:57</c:v>
                </c:pt>
                <c:pt idx="14240">
                  <c:v>10/30/2010 12:57</c:v>
                </c:pt>
                <c:pt idx="14241">
                  <c:v>10/30/2010 12:57</c:v>
                </c:pt>
                <c:pt idx="14242">
                  <c:v>10/30/2010 12:57</c:v>
                </c:pt>
                <c:pt idx="14243">
                  <c:v>10/30/2010 12:57</c:v>
                </c:pt>
                <c:pt idx="14244">
                  <c:v>10/30/2010 12:57</c:v>
                </c:pt>
                <c:pt idx="14245">
                  <c:v>10/30/2010 12:57</c:v>
                </c:pt>
                <c:pt idx="14246">
                  <c:v>10/30/2010 12:57</c:v>
                </c:pt>
                <c:pt idx="14247">
                  <c:v>10/30/2010 12:57</c:v>
                </c:pt>
                <c:pt idx="14248">
                  <c:v>10/30/2010 12:57</c:v>
                </c:pt>
                <c:pt idx="14249">
                  <c:v>10/30/2010 12:57</c:v>
                </c:pt>
                <c:pt idx="14250">
                  <c:v>10/30/2010 12:57</c:v>
                </c:pt>
                <c:pt idx="14251">
                  <c:v>10/30/2010 12:57</c:v>
                </c:pt>
                <c:pt idx="14252">
                  <c:v>10/30/2010 12:57</c:v>
                </c:pt>
                <c:pt idx="14253">
                  <c:v>10/30/2010 12:57</c:v>
                </c:pt>
                <c:pt idx="14254">
                  <c:v>10/30/2010 12:57</c:v>
                </c:pt>
                <c:pt idx="14255">
                  <c:v>10/30/2010 12:57</c:v>
                </c:pt>
                <c:pt idx="14256">
                  <c:v>10/30/2010 12:57</c:v>
                </c:pt>
                <c:pt idx="14257">
                  <c:v>10/30/2010 12:57</c:v>
                </c:pt>
                <c:pt idx="14258">
                  <c:v>10/30/2010 12:57</c:v>
                </c:pt>
                <c:pt idx="14259">
                  <c:v>10/30/2010 12:57</c:v>
                </c:pt>
                <c:pt idx="14260">
                  <c:v>10/30/2010 12:57</c:v>
                </c:pt>
                <c:pt idx="14261">
                  <c:v>10/30/2010 12:57</c:v>
                </c:pt>
                <c:pt idx="14262">
                  <c:v>10/30/2010 12:57</c:v>
                </c:pt>
                <c:pt idx="14263">
                  <c:v>10/30/2010 12:57</c:v>
                </c:pt>
                <c:pt idx="14264">
                  <c:v>10/30/2010 12:57</c:v>
                </c:pt>
                <c:pt idx="14265">
                  <c:v>10/30/2010 12:57</c:v>
                </c:pt>
                <c:pt idx="14266">
                  <c:v>10/30/2010 12:57</c:v>
                </c:pt>
                <c:pt idx="14267">
                  <c:v>10/30/2010 12:57</c:v>
                </c:pt>
                <c:pt idx="14268">
                  <c:v>10/30/2010 12:57</c:v>
                </c:pt>
                <c:pt idx="14269">
                  <c:v>10/30/2010 12:57</c:v>
                </c:pt>
                <c:pt idx="14270">
                  <c:v>10/30/2010 12:57</c:v>
                </c:pt>
                <c:pt idx="14271">
                  <c:v>10/30/2010 12:57</c:v>
                </c:pt>
                <c:pt idx="14272">
                  <c:v>10/30/2010 12:57</c:v>
                </c:pt>
                <c:pt idx="14273">
                  <c:v>10/30/2010 12:57</c:v>
                </c:pt>
                <c:pt idx="14274">
                  <c:v>10/30/2010 12:57</c:v>
                </c:pt>
                <c:pt idx="14275">
                  <c:v>10/30/2010 12:57</c:v>
                </c:pt>
                <c:pt idx="14276">
                  <c:v>10/30/2010 12:57</c:v>
                </c:pt>
                <c:pt idx="14277">
                  <c:v>10/30/2010 12:57</c:v>
                </c:pt>
                <c:pt idx="14278">
                  <c:v>10/30/2010 12:57</c:v>
                </c:pt>
                <c:pt idx="14279">
                  <c:v>10/30/2010 12:57</c:v>
                </c:pt>
                <c:pt idx="14280">
                  <c:v>10/30/2010 12:57</c:v>
                </c:pt>
                <c:pt idx="14281">
                  <c:v>10/30/2010 12:58</c:v>
                </c:pt>
                <c:pt idx="14282">
                  <c:v>10/30/2010 12:58</c:v>
                </c:pt>
                <c:pt idx="14283">
                  <c:v>10/30/2010 12:58</c:v>
                </c:pt>
                <c:pt idx="14284">
                  <c:v>10/30/2010 12:58</c:v>
                </c:pt>
                <c:pt idx="14285">
                  <c:v>10/30/2010 12:58</c:v>
                </c:pt>
                <c:pt idx="14286">
                  <c:v>10/30/2010 12:58</c:v>
                </c:pt>
                <c:pt idx="14287">
                  <c:v>10/30/2010 12:58</c:v>
                </c:pt>
                <c:pt idx="14288">
                  <c:v>10/30/2010 12:58</c:v>
                </c:pt>
                <c:pt idx="14289">
                  <c:v>10/30/2010 12:58</c:v>
                </c:pt>
                <c:pt idx="14290">
                  <c:v>10/30/2010 12:58</c:v>
                </c:pt>
                <c:pt idx="14291">
                  <c:v>10/30/2010 12:58</c:v>
                </c:pt>
                <c:pt idx="14292">
                  <c:v>10/30/2010 12:58</c:v>
                </c:pt>
                <c:pt idx="14293">
                  <c:v>10/30/2010 12:58</c:v>
                </c:pt>
                <c:pt idx="14294">
                  <c:v>10/30/2010 12:58</c:v>
                </c:pt>
                <c:pt idx="14295">
                  <c:v>10/30/2010 12:58</c:v>
                </c:pt>
                <c:pt idx="14296">
                  <c:v>10/30/2010 12:58</c:v>
                </c:pt>
                <c:pt idx="14297">
                  <c:v>10/30/2010 12:58</c:v>
                </c:pt>
                <c:pt idx="14298">
                  <c:v>10/30/2010 12:58</c:v>
                </c:pt>
                <c:pt idx="14299">
                  <c:v>10/30/2010 12:58</c:v>
                </c:pt>
                <c:pt idx="14300">
                  <c:v>10/30/2010 12:58</c:v>
                </c:pt>
                <c:pt idx="14301">
                  <c:v>10/30/2010 12:58</c:v>
                </c:pt>
                <c:pt idx="14302">
                  <c:v>10/30/2010 12:58</c:v>
                </c:pt>
                <c:pt idx="14303">
                  <c:v>10/30/2010 12:58</c:v>
                </c:pt>
                <c:pt idx="14304">
                  <c:v>10/30/2010 12:58</c:v>
                </c:pt>
                <c:pt idx="14305">
                  <c:v>10/30/2010 12:58</c:v>
                </c:pt>
                <c:pt idx="14306">
                  <c:v>10/30/2010 12:58</c:v>
                </c:pt>
                <c:pt idx="14307">
                  <c:v>10/30/2010 12:58</c:v>
                </c:pt>
                <c:pt idx="14308">
                  <c:v>10/30/2010 12:58</c:v>
                </c:pt>
                <c:pt idx="14309">
                  <c:v>10/30/2010 12:58</c:v>
                </c:pt>
                <c:pt idx="14310">
                  <c:v>10/30/2010 12:58</c:v>
                </c:pt>
                <c:pt idx="14311">
                  <c:v>10/30/2010 12:58</c:v>
                </c:pt>
                <c:pt idx="14312">
                  <c:v>10/30/2010 12:58</c:v>
                </c:pt>
                <c:pt idx="14313">
                  <c:v>10/30/2010 12:58</c:v>
                </c:pt>
                <c:pt idx="14314">
                  <c:v>10/30/2010 12:58</c:v>
                </c:pt>
                <c:pt idx="14315">
                  <c:v>10/30/2010 12:58</c:v>
                </c:pt>
                <c:pt idx="14316">
                  <c:v>10/30/2010 12:58</c:v>
                </c:pt>
                <c:pt idx="14317">
                  <c:v>10/30/2010 12:58</c:v>
                </c:pt>
                <c:pt idx="14318">
                  <c:v>10/30/2010 12:58</c:v>
                </c:pt>
                <c:pt idx="14319">
                  <c:v>10/30/2010 12:58</c:v>
                </c:pt>
                <c:pt idx="14320">
                  <c:v>10/30/2010 12:58</c:v>
                </c:pt>
                <c:pt idx="14321">
                  <c:v>10/30/2010 12:58</c:v>
                </c:pt>
                <c:pt idx="14322">
                  <c:v>10/30/2010 12:58</c:v>
                </c:pt>
                <c:pt idx="14323">
                  <c:v>10/30/2010 12:58</c:v>
                </c:pt>
                <c:pt idx="14324">
                  <c:v>10/30/2010 12:58</c:v>
                </c:pt>
                <c:pt idx="14325">
                  <c:v>10/30/2010 12:58</c:v>
                </c:pt>
                <c:pt idx="14326">
                  <c:v>10/30/2010 12:58</c:v>
                </c:pt>
                <c:pt idx="14327">
                  <c:v>10/30/2010 12:58</c:v>
                </c:pt>
                <c:pt idx="14328">
                  <c:v>10/30/2010 12:58</c:v>
                </c:pt>
                <c:pt idx="14329">
                  <c:v>10/30/2010 12:58</c:v>
                </c:pt>
                <c:pt idx="14330">
                  <c:v>10/30/2010 12:58</c:v>
                </c:pt>
                <c:pt idx="14331">
                  <c:v>10/30/2010 12:58</c:v>
                </c:pt>
                <c:pt idx="14332">
                  <c:v>10/30/2010 12:58</c:v>
                </c:pt>
                <c:pt idx="14333">
                  <c:v>10/30/2010 12:58</c:v>
                </c:pt>
                <c:pt idx="14334">
                  <c:v>10/30/2010 12:58</c:v>
                </c:pt>
                <c:pt idx="14335">
                  <c:v>10/30/2010 12:58</c:v>
                </c:pt>
                <c:pt idx="14336">
                  <c:v>10/30/2010 12:58</c:v>
                </c:pt>
                <c:pt idx="14337">
                  <c:v>10/30/2010 12:58</c:v>
                </c:pt>
                <c:pt idx="14338">
                  <c:v>10/30/2010 12:58</c:v>
                </c:pt>
                <c:pt idx="14339">
                  <c:v>10/30/2010 12:58</c:v>
                </c:pt>
                <c:pt idx="14340">
                  <c:v>10/30/2010 12:58</c:v>
                </c:pt>
                <c:pt idx="14341">
                  <c:v>10/30/2010 12:59</c:v>
                </c:pt>
                <c:pt idx="14342">
                  <c:v>10/30/2010 12:59</c:v>
                </c:pt>
                <c:pt idx="14343">
                  <c:v>10/30/2010 12:59</c:v>
                </c:pt>
                <c:pt idx="14344">
                  <c:v>10/30/2010 12:59</c:v>
                </c:pt>
                <c:pt idx="14345">
                  <c:v>10/30/2010 12:59</c:v>
                </c:pt>
                <c:pt idx="14346">
                  <c:v>10/30/2010 12:59</c:v>
                </c:pt>
                <c:pt idx="14347">
                  <c:v>10/30/2010 12:59</c:v>
                </c:pt>
                <c:pt idx="14348">
                  <c:v>10/30/2010 12:59</c:v>
                </c:pt>
                <c:pt idx="14349">
                  <c:v>10/30/2010 12:59</c:v>
                </c:pt>
                <c:pt idx="14350">
                  <c:v>10/30/2010 12:59</c:v>
                </c:pt>
                <c:pt idx="14351">
                  <c:v>10/30/2010 12:59</c:v>
                </c:pt>
                <c:pt idx="14352">
                  <c:v>10/30/2010 12:59</c:v>
                </c:pt>
                <c:pt idx="14353">
                  <c:v>10/30/2010 12:59</c:v>
                </c:pt>
                <c:pt idx="14354">
                  <c:v>10/30/2010 12:59</c:v>
                </c:pt>
                <c:pt idx="14355">
                  <c:v>10/30/2010 12:59</c:v>
                </c:pt>
                <c:pt idx="14356">
                  <c:v>10/30/2010 12:59</c:v>
                </c:pt>
                <c:pt idx="14357">
                  <c:v>10/30/2010 12:59</c:v>
                </c:pt>
                <c:pt idx="14358">
                  <c:v>10/30/2010 12:59</c:v>
                </c:pt>
                <c:pt idx="14359">
                  <c:v>10/30/2010 12:59</c:v>
                </c:pt>
                <c:pt idx="14360">
                  <c:v>10/30/2010 12:59</c:v>
                </c:pt>
                <c:pt idx="14361">
                  <c:v>10/30/2010 12:59</c:v>
                </c:pt>
                <c:pt idx="14362">
                  <c:v>10/30/2010 12:59</c:v>
                </c:pt>
                <c:pt idx="14363">
                  <c:v>10/30/2010 12:59</c:v>
                </c:pt>
                <c:pt idx="14364">
                  <c:v>10/30/2010 12:59</c:v>
                </c:pt>
                <c:pt idx="14365">
                  <c:v>10/30/2010 12:59</c:v>
                </c:pt>
                <c:pt idx="14366">
                  <c:v>10/30/2010 12:59</c:v>
                </c:pt>
                <c:pt idx="14367">
                  <c:v>10/30/2010 12:59</c:v>
                </c:pt>
                <c:pt idx="14368">
                  <c:v>10/30/2010 12:59</c:v>
                </c:pt>
                <c:pt idx="14369">
                  <c:v>10/30/2010 12:59</c:v>
                </c:pt>
                <c:pt idx="14370">
                  <c:v>10/30/2010 12:59</c:v>
                </c:pt>
                <c:pt idx="14371">
                  <c:v>10/30/2010 12:59</c:v>
                </c:pt>
                <c:pt idx="14372">
                  <c:v>10/30/2010 12:59</c:v>
                </c:pt>
                <c:pt idx="14373">
                  <c:v>10/30/2010 12:59</c:v>
                </c:pt>
                <c:pt idx="14374">
                  <c:v>10/30/2010 12:59</c:v>
                </c:pt>
                <c:pt idx="14375">
                  <c:v>10/30/2010 12:59</c:v>
                </c:pt>
                <c:pt idx="14376">
                  <c:v>10/30/2010 12:59</c:v>
                </c:pt>
                <c:pt idx="14377">
                  <c:v>10/30/2010 12:59</c:v>
                </c:pt>
                <c:pt idx="14378">
                  <c:v>10/30/2010 12:59</c:v>
                </c:pt>
                <c:pt idx="14379">
                  <c:v>10/30/2010 12:59</c:v>
                </c:pt>
                <c:pt idx="14380">
                  <c:v>10/30/2010 12:59</c:v>
                </c:pt>
                <c:pt idx="14381">
                  <c:v>10/30/2010 12:59</c:v>
                </c:pt>
                <c:pt idx="14382">
                  <c:v>10/30/2010 12:59</c:v>
                </c:pt>
                <c:pt idx="14383">
                  <c:v>10/30/2010 12:59</c:v>
                </c:pt>
                <c:pt idx="14384">
                  <c:v>10/30/2010 12:59</c:v>
                </c:pt>
                <c:pt idx="14385">
                  <c:v>10/30/2010 12:59</c:v>
                </c:pt>
                <c:pt idx="14386">
                  <c:v>10/30/2010 12:59</c:v>
                </c:pt>
                <c:pt idx="14387">
                  <c:v>10/30/2010 12:59</c:v>
                </c:pt>
                <c:pt idx="14388">
                  <c:v>10/30/2010 12:59</c:v>
                </c:pt>
                <c:pt idx="14389">
                  <c:v>10/30/2010 12:59</c:v>
                </c:pt>
                <c:pt idx="14390">
                  <c:v>10/30/2010 12:59</c:v>
                </c:pt>
                <c:pt idx="14391">
                  <c:v>10/30/2010 12:59</c:v>
                </c:pt>
                <c:pt idx="14392">
                  <c:v>10/30/2010 12:59</c:v>
                </c:pt>
                <c:pt idx="14393">
                  <c:v>10/30/2010 12:59</c:v>
                </c:pt>
                <c:pt idx="14394">
                  <c:v>10/30/2010 12:59</c:v>
                </c:pt>
                <c:pt idx="14395">
                  <c:v>10/30/2010 12:59</c:v>
                </c:pt>
                <c:pt idx="14396">
                  <c:v>10/30/2010 12:59</c:v>
                </c:pt>
                <c:pt idx="14397">
                  <c:v>10/30/2010 12:59</c:v>
                </c:pt>
                <c:pt idx="14398">
                  <c:v>10/30/2010 12:59</c:v>
                </c:pt>
                <c:pt idx="14399">
                  <c:v>10/30/2010 12:59</c:v>
                </c:pt>
                <c:pt idx="14400">
                  <c:v>10/30/2010 12:59</c:v>
                </c:pt>
                <c:pt idx="14401">
                  <c:v>10/30/2010 13:00</c:v>
                </c:pt>
                <c:pt idx="14402">
                  <c:v>10/30/2010 13:00</c:v>
                </c:pt>
                <c:pt idx="14403">
                  <c:v>10/30/2010 13:00</c:v>
                </c:pt>
                <c:pt idx="14404">
                  <c:v>10/30/2010 13:00</c:v>
                </c:pt>
                <c:pt idx="14405">
                  <c:v>10/30/2010 13:00</c:v>
                </c:pt>
                <c:pt idx="14406">
                  <c:v>10/30/2010 13:00</c:v>
                </c:pt>
                <c:pt idx="14407">
                  <c:v>10/30/2010 13:00</c:v>
                </c:pt>
                <c:pt idx="14408">
                  <c:v>10/30/2010 13:00</c:v>
                </c:pt>
                <c:pt idx="14409">
                  <c:v>10/30/2010 13:00</c:v>
                </c:pt>
                <c:pt idx="14410">
                  <c:v>10/30/2010 13:00</c:v>
                </c:pt>
                <c:pt idx="14411">
                  <c:v>10/30/2010 13:00</c:v>
                </c:pt>
                <c:pt idx="14412">
                  <c:v>10/30/2010 13:00</c:v>
                </c:pt>
                <c:pt idx="14413">
                  <c:v>10/30/2010 13:00</c:v>
                </c:pt>
                <c:pt idx="14414">
                  <c:v>10/30/2010 13:00</c:v>
                </c:pt>
                <c:pt idx="14415">
                  <c:v>10/30/2010 13:00</c:v>
                </c:pt>
                <c:pt idx="14416">
                  <c:v>10/30/2010 13:00</c:v>
                </c:pt>
                <c:pt idx="14417">
                  <c:v>10/30/2010 13:00</c:v>
                </c:pt>
                <c:pt idx="14418">
                  <c:v>10/30/2010 13:00</c:v>
                </c:pt>
                <c:pt idx="14419">
                  <c:v>10/30/2010 13:00</c:v>
                </c:pt>
                <c:pt idx="14420">
                  <c:v>10/30/2010 13:00</c:v>
                </c:pt>
                <c:pt idx="14421">
                  <c:v>10/30/2010 13:00</c:v>
                </c:pt>
                <c:pt idx="14422">
                  <c:v>10/30/2010 13:00</c:v>
                </c:pt>
                <c:pt idx="14423">
                  <c:v>10/30/2010 13:00</c:v>
                </c:pt>
                <c:pt idx="14424">
                  <c:v>10/30/2010 13:00</c:v>
                </c:pt>
                <c:pt idx="14425">
                  <c:v>10/30/2010 13:00</c:v>
                </c:pt>
                <c:pt idx="14426">
                  <c:v>10/30/2010 13:00</c:v>
                </c:pt>
                <c:pt idx="14427">
                  <c:v>10/30/2010 13:00</c:v>
                </c:pt>
                <c:pt idx="14428">
                  <c:v>10/30/2010 13:00</c:v>
                </c:pt>
                <c:pt idx="14429">
                  <c:v>10/30/2010 13:00</c:v>
                </c:pt>
                <c:pt idx="14430">
                  <c:v>10/30/2010 13:00</c:v>
                </c:pt>
                <c:pt idx="14431">
                  <c:v>10/30/2010 13:00</c:v>
                </c:pt>
                <c:pt idx="14432">
                  <c:v>10/30/2010 13:00</c:v>
                </c:pt>
                <c:pt idx="14433">
                  <c:v>10/30/2010 13:00</c:v>
                </c:pt>
                <c:pt idx="14434">
                  <c:v>10/30/2010 13:00</c:v>
                </c:pt>
                <c:pt idx="14435">
                  <c:v>10/30/2010 13:00</c:v>
                </c:pt>
                <c:pt idx="14436">
                  <c:v>10/30/2010 13:00</c:v>
                </c:pt>
                <c:pt idx="14437">
                  <c:v>10/30/2010 13:00</c:v>
                </c:pt>
                <c:pt idx="14438">
                  <c:v>10/30/2010 13:00</c:v>
                </c:pt>
                <c:pt idx="14439">
                  <c:v>10/30/2010 13:00</c:v>
                </c:pt>
                <c:pt idx="14440">
                  <c:v>10/30/2010 13:00</c:v>
                </c:pt>
                <c:pt idx="14441">
                  <c:v>10/30/2010 13:00</c:v>
                </c:pt>
                <c:pt idx="14442">
                  <c:v>10/30/2010 13:00</c:v>
                </c:pt>
                <c:pt idx="14443">
                  <c:v>10/30/2010 13:00</c:v>
                </c:pt>
                <c:pt idx="14444">
                  <c:v>10/30/2010 13:00</c:v>
                </c:pt>
                <c:pt idx="14445">
                  <c:v>10/30/2010 13:00</c:v>
                </c:pt>
                <c:pt idx="14446">
                  <c:v>10/30/2010 13:00</c:v>
                </c:pt>
                <c:pt idx="14447">
                  <c:v>10/30/2010 13:00</c:v>
                </c:pt>
                <c:pt idx="14448">
                  <c:v>10/30/2010 13:00</c:v>
                </c:pt>
                <c:pt idx="14449">
                  <c:v>10/30/2010 13:00</c:v>
                </c:pt>
                <c:pt idx="14450">
                  <c:v>10/30/2010 13:00</c:v>
                </c:pt>
                <c:pt idx="14451">
                  <c:v>10/30/2010 13:00</c:v>
                </c:pt>
                <c:pt idx="14452">
                  <c:v>10/30/2010 13:00</c:v>
                </c:pt>
                <c:pt idx="14453">
                  <c:v>10/30/2010 13:00</c:v>
                </c:pt>
                <c:pt idx="14454">
                  <c:v>10/30/2010 13:00</c:v>
                </c:pt>
                <c:pt idx="14455">
                  <c:v>10/30/2010 13:00</c:v>
                </c:pt>
                <c:pt idx="14456">
                  <c:v>10/30/2010 13:00</c:v>
                </c:pt>
                <c:pt idx="14457">
                  <c:v>10/30/2010 13:00</c:v>
                </c:pt>
                <c:pt idx="14458">
                  <c:v>10/30/2010 13:00</c:v>
                </c:pt>
                <c:pt idx="14459">
                  <c:v>10/30/2010 13:00</c:v>
                </c:pt>
                <c:pt idx="14460">
                  <c:v>10/30/2010 13:00</c:v>
                </c:pt>
                <c:pt idx="14461">
                  <c:v>10/30/2010 13:01</c:v>
                </c:pt>
                <c:pt idx="14462">
                  <c:v>10/30/2010 13:01</c:v>
                </c:pt>
                <c:pt idx="14463">
                  <c:v>10/30/2010 13:01</c:v>
                </c:pt>
                <c:pt idx="14464">
                  <c:v>10/30/2010 13:01</c:v>
                </c:pt>
                <c:pt idx="14465">
                  <c:v>10/30/2010 13:01</c:v>
                </c:pt>
                <c:pt idx="14466">
                  <c:v>10/30/2010 13:01</c:v>
                </c:pt>
                <c:pt idx="14467">
                  <c:v>10/30/2010 13:01</c:v>
                </c:pt>
                <c:pt idx="14468">
                  <c:v>10/30/2010 13:01</c:v>
                </c:pt>
                <c:pt idx="14469">
                  <c:v>10/30/2010 13:01</c:v>
                </c:pt>
                <c:pt idx="14470">
                  <c:v>10/30/2010 13:01</c:v>
                </c:pt>
                <c:pt idx="14471">
                  <c:v>10/30/2010 13:01</c:v>
                </c:pt>
                <c:pt idx="14472">
                  <c:v>10/30/2010 13:01</c:v>
                </c:pt>
                <c:pt idx="14473">
                  <c:v>10/30/2010 13:01</c:v>
                </c:pt>
                <c:pt idx="14474">
                  <c:v>10/30/2010 13:01</c:v>
                </c:pt>
                <c:pt idx="14475">
                  <c:v>10/30/2010 13:01</c:v>
                </c:pt>
                <c:pt idx="14476">
                  <c:v>10/30/2010 13:01</c:v>
                </c:pt>
                <c:pt idx="14477">
                  <c:v>10/30/2010 13:01</c:v>
                </c:pt>
                <c:pt idx="14478">
                  <c:v>10/30/2010 13:01</c:v>
                </c:pt>
                <c:pt idx="14479">
                  <c:v>10/30/2010 13:01</c:v>
                </c:pt>
                <c:pt idx="14480">
                  <c:v>10/30/2010 13:01</c:v>
                </c:pt>
                <c:pt idx="14481">
                  <c:v>10/30/2010 13:01</c:v>
                </c:pt>
                <c:pt idx="14482">
                  <c:v>10/30/2010 13:01</c:v>
                </c:pt>
                <c:pt idx="14483">
                  <c:v>10/30/2010 13:01</c:v>
                </c:pt>
                <c:pt idx="14484">
                  <c:v>10/30/2010 13:01</c:v>
                </c:pt>
                <c:pt idx="14485">
                  <c:v>10/30/2010 13:01</c:v>
                </c:pt>
                <c:pt idx="14486">
                  <c:v>10/30/2010 13:01</c:v>
                </c:pt>
                <c:pt idx="14487">
                  <c:v>10/30/2010 13:01</c:v>
                </c:pt>
                <c:pt idx="14488">
                  <c:v>10/30/2010 13:01</c:v>
                </c:pt>
                <c:pt idx="14489">
                  <c:v>10/30/2010 13:01</c:v>
                </c:pt>
                <c:pt idx="14490">
                  <c:v>10/30/2010 13:01</c:v>
                </c:pt>
                <c:pt idx="14491">
                  <c:v>10/30/2010 13:01</c:v>
                </c:pt>
                <c:pt idx="14492">
                  <c:v>10/30/2010 13:01</c:v>
                </c:pt>
                <c:pt idx="14493">
                  <c:v>10/30/2010 13:01</c:v>
                </c:pt>
                <c:pt idx="14494">
                  <c:v>10/30/2010 13:01</c:v>
                </c:pt>
                <c:pt idx="14495">
                  <c:v>10/30/2010 13:01</c:v>
                </c:pt>
                <c:pt idx="14496">
                  <c:v>10/30/2010 13:01</c:v>
                </c:pt>
                <c:pt idx="14497">
                  <c:v>10/30/2010 13:01</c:v>
                </c:pt>
                <c:pt idx="14498">
                  <c:v>10/30/2010 13:01</c:v>
                </c:pt>
                <c:pt idx="14499">
                  <c:v>10/30/2010 13:01</c:v>
                </c:pt>
                <c:pt idx="14500">
                  <c:v>10/30/2010 13:01</c:v>
                </c:pt>
                <c:pt idx="14501">
                  <c:v>10/30/2010 13:01</c:v>
                </c:pt>
                <c:pt idx="14502">
                  <c:v>10/30/2010 13:01</c:v>
                </c:pt>
                <c:pt idx="14503">
                  <c:v>10/30/2010 13:01</c:v>
                </c:pt>
                <c:pt idx="14504">
                  <c:v>10/30/2010 13:01</c:v>
                </c:pt>
                <c:pt idx="14505">
                  <c:v>10/30/2010 13:01</c:v>
                </c:pt>
                <c:pt idx="14506">
                  <c:v>10/30/2010 13:01</c:v>
                </c:pt>
                <c:pt idx="14507">
                  <c:v>10/30/2010 13:01</c:v>
                </c:pt>
                <c:pt idx="14508">
                  <c:v>10/30/2010 13:01</c:v>
                </c:pt>
                <c:pt idx="14509">
                  <c:v>10/30/2010 13:01</c:v>
                </c:pt>
                <c:pt idx="14510">
                  <c:v>10/30/2010 13:01</c:v>
                </c:pt>
                <c:pt idx="14511">
                  <c:v>10/30/2010 13:01</c:v>
                </c:pt>
                <c:pt idx="14512">
                  <c:v>10/30/2010 13:01</c:v>
                </c:pt>
                <c:pt idx="14513">
                  <c:v>10/30/2010 13:01</c:v>
                </c:pt>
                <c:pt idx="14514">
                  <c:v>10/30/2010 13:01</c:v>
                </c:pt>
                <c:pt idx="14515">
                  <c:v>10/30/2010 13:01</c:v>
                </c:pt>
                <c:pt idx="14516">
                  <c:v>10/30/2010 13:01</c:v>
                </c:pt>
                <c:pt idx="14517">
                  <c:v>10/30/2010 13:01</c:v>
                </c:pt>
                <c:pt idx="14518">
                  <c:v>10/30/2010 13:01</c:v>
                </c:pt>
                <c:pt idx="14519">
                  <c:v>10/30/2010 13:01</c:v>
                </c:pt>
                <c:pt idx="14520">
                  <c:v>10/30/2010 13:01</c:v>
                </c:pt>
                <c:pt idx="14521">
                  <c:v>10/30/2010 13:02</c:v>
                </c:pt>
                <c:pt idx="14522">
                  <c:v>10/30/2010 13:02</c:v>
                </c:pt>
                <c:pt idx="14523">
                  <c:v>10/30/2010 13:02</c:v>
                </c:pt>
                <c:pt idx="14524">
                  <c:v>10/30/2010 13:02</c:v>
                </c:pt>
                <c:pt idx="14525">
                  <c:v>10/30/2010 13:02</c:v>
                </c:pt>
                <c:pt idx="14526">
                  <c:v>10/30/2010 13:02</c:v>
                </c:pt>
                <c:pt idx="14527">
                  <c:v>10/30/2010 13:02</c:v>
                </c:pt>
                <c:pt idx="14528">
                  <c:v>10/30/2010 13:02</c:v>
                </c:pt>
                <c:pt idx="14529">
                  <c:v>10/30/2010 13:02</c:v>
                </c:pt>
                <c:pt idx="14530">
                  <c:v>10/30/2010 13:02</c:v>
                </c:pt>
                <c:pt idx="14531">
                  <c:v>10/30/2010 13:02</c:v>
                </c:pt>
                <c:pt idx="14532">
                  <c:v>10/30/2010 13:02</c:v>
                </c:pt>
                <c:pt idx="14533">
                  <c:v>10/30/2010 13:02</c:v>
                </c:pt>
                <c:pt idx="14534">
                  <c:v>10/30/2010 13:02</c:v>
                </c:pt>
                <c:pt idx="14535">
                  <c:v>10/30/2010 13:02</c:v>
                </c:pt>
                <c:pt idx="14536">
                  <c:v>10/30/2010 13:02</c:v>
                </c:pt>
                <c:pt idx="14537">
                  <c:v>10/30/2010 13:02</c:v>
                </c:pt>
                <c:pt idx="14538">
                  <c:v>10/30/2010 13:02</c:v>
                </c:pt>
                <c:pt idx="14539">
                  <c:v>10/30/2010 13:02</c:v>
                </c:pt>
                <c:pt idx="14540">
                  <c:v>10/30/2010 13:02</c:v>
                </c:pt>
                <c:pt idx="14541">
                  <c:v>10/30/2010 13:02</c:v>
                </c:pt>
                <c:pt idx="14542">
                  <c:v>10/30/2010 13:02</c:v>
                </c:pt>
                <c:pt idx="14543">
                  <c:v>10/30/2010 13:02</c:v>
                </c:pt>
                <c:pt idx="14544">
                  <c:v>10/30/2010 13:02</c:v>
                </c:pt>
                <c:pt idx="14545">
                  <c:v>10/30/2010 13:02</c:v>
                </c:pt>
                <c:pt idx="14546">
                  <c:v>10/30/2010 13:02</c:v>
                </c:pt>
                <c:pt idx="14547">
                  <c:v>10/30/2010 13:02</c:v>
                </c:pt>
                <c:pt idx="14548">
                  <c:v>10/30/2010 13:02</c:v>
                </c:pt>
                <c:pt idx="14549">
                  <c:v>10/30/2010 13:02</c:v>
                </c:pt>
                <c:pt idx="14550">
                  <c:v>10/30/2010 13:02</c:v>
                </c:pt>
                <c:pt idx="14551">
                  <c:v>10/30/2010 13:02</c:v>
                </c:pt>
                <c:pt idx="14552">
                  <c:v>10/30/2010 13:02</c:v>
                </c:pt>
                <c:pt idx="14553">
                  <c:v>10/30/2010 13:02</c:v>
                </c:pt>
                <c:pt idx="14554">
                  <c:v>10/30/2010 13:02</c:v>
                </c:pt>
                <c:pt idx="14555">
                  <c:v>10/30/2010 13:02</c:v>
                </c:pt>
                <c:pt idx="14556">
                  <c:v>10/30/2010 13:02</c:v>
                </c:pt>
                <c:pt idx="14557">
                  <c:v>10/30/2010 13:02</c:v>
                </c:pt>
                <c:pt idx="14558">
                  <c:v>10/30/2010 13:02</c:v>
                </c:pt>
                <c:pt idx="14559">
                  <c:v>10/30/2010 13:02</c:v>
                </c:pt>
                <c:pt idx="14560">
                  <c:v>10/30/2010 13:02</c:v>
                </c:pt>
                <c:pt idx="14561">
                  <c:v>10/30/2010 13:02</c:v>
                </c:pt>
                <c:pt idx="14562">
                  <c:v>10/30/2010 13:02</c:v>
                </c:pt>
                <c:pt idx="14563">
                  <c:v>10/30/2010 13:02</c:v>
                </c:pt>
                <c:pt idx="14564">
                  <c:v>10/30/2010 13:02</c:v>
                </c:pt>
                <c:pt idx="14565">
                  <c:v>10/30/2010 13:02</c:v>
                </c:pt>
                <c:pt idx="14566">
                  <c:v>10/30/2010 13:02</c:v>
                </c:pt>
                <c:pt idx="14567">
                  <c:v>10/30/2010 13:02</c:v>
                </c:pt>
                <c:pt idx="14568">
                  <c:v>10/30/2010 13:02</c:v>
                </c:pt>
                <c:pt idx="14569">
                  <c:v>10/30/2010 13:02</c:v>
                </c:pt>
                <c:pt idx="14570">
                  <c:v>10/30/2010 13:02</c:v>
                </c:pt>
                <c:pt idx="14571">
                  <c:v>10/30/2010 13:02</c:v>
                </c:pt>
                <c:pt idx="14572">
                  <c:v>10/30/2010 13:02</c:v>
                </c:pt>
                <c:pt idx="14573">
                  <c:v>10/30/2010 13:02</c:v>
                </c:pt>
                <c:pt idx="14574">
                  <c:v>10/30/2010 13:02</c:v>
                </c:pt>
                <c:pt idx="14575">
                  <c:v>10/30/2010 13:02</c:v>
                </c:pt>
                <c:pt idx="14576">
                  <c:v>10/30/2010 13:02</c:v>
                </c:pt>
                <c:pt idx="14577">
                  <c:v>10/30/2010 13:02</c:v>
                </c:pt>
                <c:pt idx="14578">
                  <c:v>10/30/2010 13:02</c:v>
                </c:pt>
                <c:pt idx="14579">
                  <c:v>10/30/2010 13:02</c:v>
                </c:pt>
                <c:pt idx="14580">
                  <c:v>10/30/2010 13:02</c:v>
                </c:pt>
                <c:pt idx="14581">
                  <c:v>10/30/2010 13:03</c:v>
                </c:pt>
                <c:pt idx="14582">
                  <c:v>10/30/2010 13:03</c:v>
                </c:pt>
                <c:pt idx="14583">
                  <c:v>10/30/2010 13:03</c:v>
                </c:pt>
                <c:pt idx="14584">
                  <c:v>10/30/2010 13:03</c:v>
                </c:pt>
                <c:pt idx="14585">
                  <c:v>10/30/2010 13:03</c:v>
                </c:pt>
                <c:pt idx="14586">
                  <c:v>10/30/2010 13:03</c:v>
                </c:pt>
                <c:pt idx="14587">
                  <c:v>10/30/2010 13:03</c:v>
                </c:pt>
                <c:pt idx="14588">
                  <c:v>10/30/2010 13:03</c:v>
                </c:pt>
                <c:pt idx="14589">
                  <c:v>10/30/2010 13:03</c:v>
                </c:pt>
                <c:pt idx="14590">
                  <c:v>10/30/2010 13:03</c:v>
                </c:pt>
                <c:pt idx="14591">
                  <c:v>10/30/2010 13:03</c:v>
                </c:pt>
                <c:pt idx="14592">
                  <c:v>10/30/2010 13:03</c:v>
                </c:pt>
                <c:pt idx="14593">
                  <c:v>10/30/2010 13:03</c:v>
                </c:pt>
                <c:pt idx="14594">
                  <c:v>10/30/2010 13:03</c:v>
                </c:pt>
                <c:pt idx="14595">
                  <c:v>10/30/2010 13:03</c:v>
                </c:pt>
                <c:pt idx="14596">
                  <c:v>10/30/2010 13:03</c:v>
                </c:pt>
                <c:pt idx="14597">
                  <c:v>10/30/2010 13:03</c:v>
                </c:pt>
                <c:pt idx="14598">
                  <c:v>10/30/2010 13:03</c:v>
                </c:pt>
                <c:pt idx="14599">
                  <c:v>10/30/2010 13:03</c:v>
                </c:pt>
                <c:pt idx="14600">
                  <c:v>10/30/2010 13:03</c:v>
                </c:pt>
                <c:pt idx="14601">
                  <c:v>10/30/2010 13:03</c:v>
                </c:pt>
                <c:pt idx="14602">
                  <c:v>10/30/2010 13:03</c:v>
                </c:pt>
                <c:pt idx="14603">
                  <c:v>10/30/2010 13:03</c:v>
                </c:pt>
                <c:pt idx="14604">
                  <c:v>10/30/2010 13:03</c:v>
                </c:pt>
                <c:pt idx="14605">
                  <c:v>10/30/2010 13:03</c:v>
                </c:pt>
                <c:pt idx="14606">
                  <c:v>10/30/2010 13:03</c:v>
                </c:pt>
                <c:pt idx="14607">
                  <c:v>10/30/2010 13:03</c:v>
                </c:pt>
                <c:pt idx="14608">
                  <c:v>10/30/2010 13:03</c:v>
                </c:pt>
                <c:pt idx="14609">
                  <c:v>10/30/2010 13:03</c:v>
                </c:pt>
                <c:pt idx="14610">
                  <c:v>10/30/2010 13:03</c:v>
                </c:pt>
                <c:pt idx="14611">
                  <c:v>10/30/2010 13:03</c:v>
                </c:pt>
                <c:pt idx="14612">
                  <c:v>10/30/2010 13:03</c:v>
                </c:pt>
                <c:pt idx="14613">
                  <c:v>10/30/2010 13:03</c:v>
                </c:pt>
                <c:pt idx="14614">
                  <c:v>10/30/2010 13:03</c:v>
                </c:pt>
                <c:pt idx="14615">
                  <c:v>10/30/2010 13:03</c:v>
                </c:pt>
                <c:pt idx="14616">
                  <c:v>10/30/2010 13:03</c:v>
                </c:pt>
                <c:pt idx="14617">
                  <c:v>10/30/2010 13:03</c:v>
                </c:pt>
                <c:pt idx="14618">
                  <c:v>10/30/2010 13:03</c:v>
                </c:pt>
                <c:pt idx="14619">
                  <c:v>10/30/2010 13:03</c:v>
                </c:pt>
                <c:pt idx="14620">
                  <c:v>10/30/2010 13:03</c:v>
                </c:pt>
                <c:pt idx="14621">
                  <c:v>10/30/2010 13:03</c:v>
                </c:pt>
                <c:pt idx="14622">
                  <c:v>10/30/2010 13:03</c:v>
                </c:pt>
                <c:pt idx="14623">
                  <c:v>10/30/2010 13:03</c:v>
                </c:pt>
                <c:pt idx="14624">
                  <c:v>10/30/2010 13:03</c:v>
                </c:pt>
                <c:pt idx="14625">
                  <c:v>10/30/2010 13:03</c:v>
                </c:pt>
                <c:pt idx="14626">
                  <c:v>10/30/2010 13:03</c:v>
                </c:pt>
                <c:pt idx="14627">
                  <c:v>10/30/2010 13:03</c:v>
                </c:pt>
                <c:pt idx="14628">
                  <c:v>10/30/2010 13:03</c:v>
                </c:pt>
                <c:pt idx="14629">
                  <c:v>10/30/2010 13:03</c:v>
                </c:pt>
                <c:pt idx="14630">
                  <c:v>10/30/2010 13:03</c:v>
                </c:pt>
                <c:pt idx="14631">
                  <c:v>10/30/2010 13:03</c:v>
                </c:pt>
                <c:pt idx="14632">
                  <c:v>10/30/2010 13:03</c:v>
                </c:pt>
                <c:pt idx="14633">
                  <c:v>10/30/2010 13:03</c:v>
                </c:pt>
                <c:pt idx="14634">
                  <c:v>10/30/2010 13:03</c:v>
                </c:pt>
                <c:pt idx="14635">
                  <c:v>10/30/2010 13:03</c:v>
                </c:pt>
                <c:pt idx="14636">
                  <c:v>10/30/2010 13:03</c:v>
                </c:pt>
                <c:pt idx="14637">
                  <c:v>10/30/2010 13:03</c:v>
                </c:pt>
                <c:pt idx="14638">
                  <c:v>10/30/2010 13:03</c:v>
                </c:pt>
                <c:pt idx="14639">
                  <c:v>10/30/2010 13:03</c:v>
                </c:pt>
                <c:pt idx="14640">
                  <c:v>10/30/2010 13:03</c:v>
                </c:pt>
                <c:pt idx="14641">
                  <c:v>10/30/2010 13:04</c:v>
                </c:pt>
                <c:pt idx="14642">
                  <c:v>10/30/2010 13:04</c:v>
                </c:pt>
                <c:pt idx="14643">
                  <c:v>10/30/2010 13:04</c:v>
                </c:pt>
                <c:pt idx="14644">
                  <c:v>10/30/2010 13:04</c:v>
                </c:pt>
                <c:pt idx="14645">
                  <c:v>10/30/2010 13:04</c:v>
                </c:pt>
                <c:pt idx="14646">
                  <c:v>10/30/2010 13:04</c:v>
                </c:pt>
                <c:pt idx="14647">
                  <c:v>10/30/2010 13:04</c:v>
                </c:pt>
                <c:pt idx="14648">
                  <c:v>10/30/2010 13:04</c:v>
                </c:pt>
                <c:pt idx="14649">
                  <c:v>10/30/2010 13:04</c:v>
                </c:pt>
                <c:pt idx="14650">
                  <c:v>10/30/2010 13:04</c:v>
                </c:pt>
                <c:pt idx="14651">
                  <c:v>10/30/2010 13:04</c:v>
                </c:pt>
                <c:pt idx="14652">
                  <c:v>10/30/2010 13:04</c:v>
                </c:pt>
                <c:pt idx="14653">
                  <c:v>10/30/2010 13:04</c:v>
                </c:pt>
                <c:pt idx="14654">
                  <c:v>10/30/2010 13:04</c:v>
                </c:pt>
                <c:pt idx="14655">
                  <c:v>10/30/2010 13:04</c:v>
                </c:pt>
                <c:pt idx="14656">
                  <c:v>10/30/2010 13:04</c:v>
                </c:pt>
                <c:pt idx="14657">
                  <c:v>10/30/2010 13:04</c:v>
                </c:pt>
                <c:pt idx="14658">
                  <c:v>10/30/2010 13:04</c:v>
                </c:pt>
                <c:pt idx="14659">
                  <c:v>10/30/2010 13:04</c:v>
                </c:pt>
                <c:pt idx="14660">
                  <c:v>10/30/2010 13:04</c:v>
                </c:pt>
                <c:pt idx="14661">
                  <c:v>10/30/2010 13:04</c:v>
                </c:pt>
                <c:pt idx="14662">
                  <c:v>10/30/2010 13:04</c:v>
                </c:pt>
                <c:pt idx="14663">
                  <c:v>10/30/2010 13:04</c:v>
                </c:pt>
                <c:pt idx="14664">
                  <c:v>10/30/2010 13:04</c:v>
                </c:pt>
                <c:pt idx="14665">
                  <c:v>10/30/2010 13:04</c:v>
                </c:pt>
                <c:pt idx="14666">
                  <c:v>10/30/2010 13:04</c:v>
                </c:pt>
                <c:pt idx="14667">
                  <c:v>10/30/2010 13:04</c:v>
                </c:pt>
                <c:pt idx="14668">
                  <c:v>10/30/2010 13:04</c:v>
                </c:pt>
                <c:pt idx="14669">
                  <c:v>10/30/2010 13:04</c:v>
                </c:pt>
                <c:pt idx="14670">
                  <c:v>10/30/2010 13:04</c:v>
                </c:pt>
                <c:pt idx="14671">
                  <c:v>10/30/2010 13:04</c:v>
                </c:pt>
                <c:pt idx="14672">
                  <c:v>10/30/2010 13:04</c:v>
                </c:pt>
                <c:pt idx="14673">
                  <c:v>10/30/2010 13:04</c:v>
                </c:pt>
                <c:pt idx="14674">
                  <c:v>10/30/2010 13:04</c:v>
                </c:pt>
                <c:pt idx="14675">
                  <c:v>10/30/2010 13:04</c:v>
                </c:pt>
                <c:pt idx="14676">
                  <c:v>10/30/2010 13:04</c:v>
                </c:pt>
                <c:pt idx="14677">
                  <c:v>10/30/2010 13:04</c:v>
                </c:pt>
                <c:pt idx="14678">
                  <c:v>10/30/2010 13:04</c:v>
                </c:pt>
                <c:pt idx="14679">
                  <c:v>10/30/2010 13:04</c:v>
                </c:pt>
                <c:pt idx="14680">
                  <c:v>10/30/2010 13:04</c:v>
                </c:pt>
                <c:pt idx="14681">
                  <c:v>10/30/2010 13:04</c:v>
                </c:pt>
                <c:pt idx="14682">
                  <c:v>10/30/2010 13:04</c:v>
                </c:pt>
                <c:pt idx="14683">
                  <c:v>10/30/2010 13:04</c:v>
                </c:pt>
                <c:pt idx="14684">
                  <c:v>10/30/2010 13:04</c:v>
                </c:pt>
                <c:pt idx="14685">
                  <c:v>10/30/2010 13:04</c:v>
                </c:pt>
                <c:pt idx="14686">
                  <c:v>10/30/2010 13:04</c:v>
                </c:pt>
                <c:pt idx="14687">
                  <c:v>10/30/2010 13:04</c:v>
                </c:pt>
                <c:pt idx="14688">
                  <c:v>10/30/2010 13:04</c:v>
                </c:pt>
                <c:pt idx="14689">
                  <c:v>10/30/2010 13:04</c:v>
                </c:pt>
                <c:pt idx="14690">
                  <c:v>10/30/2010 13:04</c:v>
                </c:pt>
                <c:pt idx="14691">
                  <c:v>10/30/2010 13:04</c:v>
                </c:pt>
                <c:pt idx="14692">
                  <c:v>10/30/2010 13:04</c:v>
                </c:pt>
                <c:pt idx="14693">
                  <c:v>10/30/2010 13:04</c:v>
                </c:pt>
                <c:pt idx="14694">
                  <c:v>10/30/2010 13:04</c:v>
                </c:pt>
                <c:pt idx="14695">
                  <c:v>10/30/2010 13:04</c:v>
                </c:pt>
                <c:pt idx="14696">
                  <c:v>10/30/2010 13:04</c:v>
                </c:pt>
                <c:pt idx="14697">
                  <c:v>10/30/2010 13:04</c:v>
                </c:pt>
                <c:pt idx="14698">
                  <c:v>10/30/2010 13:04</c:v>
                </c:pt>
                <c:pt idx="14699">
                  <c:v>10/30/2010 13:04</c:v>
                </c:pt>
                <c:pt idx="14700">
                  <c:v>10/30/2010 13:04</c:v>
                </c:pt>
                <c:pt idx="14701">
                  <c:v>10/30/2010 13:05</c:v>
                </c:pt>
                <c:pt idx="14702">
                  <c:v>10/30/2010 13:05</c:v>
                </c:pt>
                <c:pt idx="14703">
                  <c:v>10/30/2010 13:05</c:v>
                </c:pt>
                <c:pt idx="14704">
                  <c:v>10/30/2010 13:05</c:v>
                </c:pt>
                <c:pt idx="14705">
                  <c:v>10/30/2010 13:05</c:v>
                </c:pt>
                <c:pt idx="14706">
                  <c:v>10/30/2010 13:05</c:v>
                </c:pt>
                <c:pt idx="14707">
                  <c:v>10/30/2010 13:05</c:v>
                </c:pt>
                <c:pt idx="14708">
                  <c:v>10/30/2010 13:05</c:v>
                </c:pt>
                <c:pt idx="14709">
                  <c:v>10/30/2010 13:05</c:v>
                </c:pt>
                <c:pt idx="14710">
                  <c:v>10/30/2010 13:05</c:v>
                </c:pt>
                <c:pt idx="14711">
                  <c:v>10/30/2010 13:05</c:v>
                </c:pt>
                <c:pt idx="14712">
                  <c:v>10/30/2010 13:05</c:v>
                </c:pt>
                <c:pt idx="14713">
                  <c:v>10/30/2010 13:05</c:v>
                </c:pt>
                <c:pt idx="14714">
                  <c:v>10/30/2010 13:05</c:v>
                </c:pt>
                <c:pt idx="14715">
                  <c:v>10/30/2010 13:05</c:v>
                </c:pt>
                <c:pt idx="14716">
                  <c:v>10/30/2010 13:05</c:v>
                </c:pt>
                <c:pt idx="14717">
                  <c:v>10/30/2010 13:05</c:v>
                </c:pt>
                <c:pt idx="14718">
                  <c:v>10/30/2010 13:05</c:v>
                </c:pt>
                <c:pt idx="14719">
                  <c:v>10/30/2010 13:05</c:v>
                </c:pt>
                <c:pt idx="14720">
                  <c:v>10/30/2010 13:05</c:v>
                </c:pt>
                <c:pt idx="14721">
                  <c:v>10/30/2010 13:05</c:v>
                </c:pt>
                <c:pt idx="14722">
                  <c:v>10/30/2010 13:05</c:v>
                </c:pt>
                <c:pt idx="14723">
                  <c:v>10/30/2010 13:05</c:v>
                </c:pt>
                <c:pt idx="14724">
                  <c:v>10/30/2010 13:05</c:v>
                </c:pt>
                <c:pt idx="14725">
                  <c:v>10/30/2010 13:05</c:v>
                </c:pt>
                <c:pt idx="14726">
                  <c:v>10/30/2010 13:05</c:v>
                </c:pt>
                <c:pt idx="14727">
                  <c:v>10/30/2010 13:05</c:v>
                </c:pt>
                <c:pt idx="14728">
                  <c:v>10/30/2010 13:05</c:v>
                </c:pt>
                <c:pt idx="14729">
                  <c:v>10/30/2010 13:05</c:v>
                </c:pt>
                <c:pt idx="14730">
                  <c:v>10/30/2010 13:05</c:v>
                </c:pt>
                <c:pt idx="14731">
                  <c:v>10/30/2010 13:05</c:v>
                </c:pt>
                <c:pt idx="14732">
                  <c:v>10/30/2010 13:05</c:v>
                </c:pt>
                <c:pt idx="14733">
                  <c:v>10/30/2010 13:05</c:v>
                </c:pt>
                <c:pt idx="14734">
                  <c:v>10/30/2010 13:05</c:v>
                </c:pt>
                <c:pt idx="14735">
                  <c:v>10/30/2010 13:05</c:v>
                </c:pt>
                <c:pt idx="14736">
                  <c:v>10/30/2010 13:05</c:v>
                </c:pt>
                <c:pt idx="14737">
                  <c:v>10/30/2010 13:05</c:v>
                </c:pt>
                <c:pt idx="14738">
                  <c:v>10/30/2010 13:05</c:v>
                </c:pt>
                <c:pt idx="14739">
                  <c:v>10/30/2010 13:05</c:v>
                </c:pt>
                <c:pt idx="14740">
                  <c:v>10/30/2010 13:05</c:v>
                </c:pt>
                <c:pt idx="14741">
                  <c:v>10/30/2010 13:05</c:v>
                </c:pt>
                <c:pt idx="14742">
                  <c:v>10/30/2010 13:05</c:v>
                </c:pt>
                <c:pt idx="14743">
                  <c:v>10/30/2010 13:05</c:v>
                </c:pt>
                <c:pt idx="14744">
                  <c:v>10/30/2010 13:05</c:v>
                </c:pt>
                <c:pt idx="14745">
                  <c:v>10/30/2010 13:05</c:v>
                </c:pt>
                <c:pt idx="14746">
                  <c:v>10/30/2010 13:05</c:v>
                </c:pt>
                <c:pt idx="14747">
                  <c:v>10/30/2010 13:05</c:v>
                </c:pt>
                <c:pt idx="14748">
                  <c:v>10/30/2010 13:05</c:v>
                </c:pt>
                <c:pt idx="14749">
                  <c:v>10/30/2010 13:05</c:v>
                </c:pt>
                <c:pt idx="14750">
                  <c:v>10/30/2010 13:05</c:v>
                </c:pt>
                <c:pt idx="14751">
                  <c:v>10/30/2010 13:05</c:v>
                </c:pt>
                <c:pt idx="14752">
                  <c:v>10/30/2010 13:05</c:v>
                </c:pt>
                <c:pt idx="14753">
                  <c:v>10/30/2010 13:05</c:v>
                </c:pt>
                <c:pt idx="14754">
                  <c:v>10/30/2010 13:05</c:v>
                </c:pt>
                <c:pt idx="14755">
                  <c:v>10/30/2010 13:05</c:v>
                </c:pt>
                <c:pt idx="14756">
                  <c:v>10/30/2010 13:05</c:v>
                </c:pt>
                <c:pt idx="14757">
                  <c:v>10/30/2010 13:05</c:v>
                </c:pt>
                <c:pt idx="14758">
                  <c:v>10/30/2010 13:05</c:v>
                </c:pt>
                <c:pt idx="14759">
                  <c:v>10/30/2010 13:05</c:v>
                </c:pt>
                <c:pt idx="14760">
                  <c:v>10/30/2010 13:05</c:v>
                </c:pt>
                <c:pt idx="14761">
                  <c:v>10/30/2010 13:06</c:v>
                </c:pt>
                <c:pt idx="14762">
                  <c:v>10/30/2010 13:06</c:v>
                </c:pt>
                <c:pt idx="14763">
                  <c:v>10/30/2010 13:06</c:v>
                </c:pt>
                <c:pt idx="14764">
                  <c:v>10/30/2010 13:06</c:v>
                </c:pt>
                <c:pt idx="14765">
                  <c:v>10/30/2010 13:06</c:v>
                </c:pt>
                <c:pt idx="14766">
                  <c:v>10/30/2010 13:06</c:v>
                </c:pt>
                <c:pt idx="14767">
                  <c:v>10/30/2010 13:06</c:v>
                </c:pt>
                <c:pt idx="14768">
                  <c:v>10/30/2010 13:06</c:v>
                </c:pt>
                <c:pt idx="14769">
                  <c:v>10/30/2010 13:06</c:v>
                </c:pt>
                <c:pt idx="14770">
                  <c:v>10/30/2010 13:06</c:v>
                </c:pt>
                <c:pt idx="14771">
                  <c:v>10/30/2010 13:06</c:v>
                </c:pt>
                <c:pt idx="14772">
                  <c:v>10/30/2010 13:06</c:v>
                </c:pt>
                <c:pt idx="14773">
                  <c:v>10/30/2010 13:06</c:v>
                </c:pt>
                <c:pt idx="14774">
                  <c:v>10/30/2010 13:06</c:v>
                </c:pt>
                <c:pt idx="14775">
                  <c:v>10/30/2010 13:06</c:v>
                </c:pt>
                <c:pt idx="14776">
                  <c:v>10/30/2010 13:06</c:v>
                </c:pt>
                <c:pt idx="14777">
                  <c:v>10/30/2010 13:06</c:v>
                </c:pt>
                <c:pt idx="14778">
                  <c:v>10/30/2010 13:06</c:v>
                </c:pt>
                <c:pt idx="14779">
                  <c:v>10/30/2010 13:06</c:v>
                </c:pt>
                <c:pt idx="14780">
                  <c:v>10/30/2010 13:06</c:v>
                </c:pt>
                <c:pt idx="14781">
                  <c:v>10/30/2010 13:06</c:v>
                </c:pt>
                <c:pt idx="14782">
                  <c:v>10/30/2010 13:06</c:v>
                </c:pt>
                <c:pt idx="14783">
                  <c:v>10/30/2010 13:06</c:v>
                </c:pt>
                <c:pt idx="14784">
                  <c:v>10/30/2010 13:06</c:v>
                </c:pt>
                <c:pt idx="14785">
                  <c:v>10/30/2010 13:06</c:v>
                </c:pt>
                <c:pt idx="14786">
                  <c:v>10/30/2010 13:06</c:v>
                </c:pt>
                <c:pt idx="14787">
                  <c:v>10/30/2010 13:06</c:v>
                </c:pt>
                <c:pt idx="14788">
                  <c:v>10/30/2010 13:06</c:v>
                </c:pt>
                <c:pt idx="14789">
                  <c:v>10/30/2010 13:06</c:v>
                </c:pt>
                <c:pt idx="14790">
                  <c:v>10/30/2010 13:06</c:v>
                </c:pt>
                <c:pt idx="14791">
                  <c:v>10/30/2010 13:06</c:v>
                </c:pt>
                <c:pt idx="14792">
                  <c:v>10/30/2010 13:06</c:v>
                </c:pt>
                <c:pt idx="14793">
                  <c:v>10/30/2010 13:06</c:v>
                </c:pt>
                <c:pt idx="14794">
                  <c:v>10/30/2010 13:06</c:v>
                </c:pt>
                <c:pt idx="14795">
                  <c:v>10/30/2010 13:06</c:v>
                </c:pt>
                <c:pt idx="14796">
                  <c:v>10/30/2010 13:06</c:v>
                </c:pt>
                <c:pt idx="14797">
                  <c:v>10/30/2010 13:06</c:v>
                </c:pt>
                <c:pt idx="14798">
                  <c:v>10/30/2010 13:06</c:v>
                </c:pt>
                <c:pt idx="14799">
                  <c:v>10/30/2010 13:06</c:v>
                </c:pt>
                <c:pt idx="14800">
                  <c:v>10/30/2010 13:06</c:v>
                </c:pt>
                <c:pt idx="14801">
                  <c:v>10/30/2010 13:06</c:v>
                </c:pt>
                <c:pt idx="14802">
                  <c:v>10/30/2010 13:06</c:v>
                </c:pt>
                <c:pt idx="14803">
                  <c:v>10/30/2010 13:06</c:v>
                </c:pt>
                <c:pt idx="14804">
                  <c:v>10/30/2010 13:06</c:v>
                </c:pt>
                <c:pt idx="14805">
                  <c:v>10/30/2010 13:06</c:v>
                </c:pt>
                <c:pt idx="14806">
                  <c:v>10/30/2010 13:06</c:v>
                </c:pt>
                <c:pt idx="14807">
                  <c:v>10/30/2010 13:06</c:v>
                </c:pt>
                <c:pt idx="14808">
                  <c:v>10/30/2010 13:06</c:v>
                </c:pt>
                <c:pt idx="14809">
                  <c:v>10/30/2010 13:06</c:v>
                </c:pt>
                <c:pt idx="14810">
                  <c:v>10/30/2010 13:06</c:v>
                </c:pt>
                <c:pt idx="14811">
                  <c:v>10/30/2010 13:06</c:v>
                </c:pt>
                <c:pt idx="14812">
                  <c:v>10/30/2010 13:06</c:v>
                </c:pt>
                <c:pt idx="14813">
                  <c:v>10/30/2010 13:06</c:v>
                </c:pt>
                <c:pt idx="14814">
                  <c:v>10/30/2010 13:06</c:v>
                </c:pt>
                <c:pt idx="14815">
                  <c:v>10/30/2010 13:06</c:v>
                </c:pt>
                <c:pt idx="14816">
                  <c:v>10/30/2010 13:06</c:v>
                </c:pt>
                <c:pt idx="14817">
                  <c:v>10/30/2010 13:06</c:v>
                </c:pt>
                <c:pt idx="14818">
                  <c:v>10/30/2010 13:06</c:v>
                </c:pt>
                <c:pt idx="14819">
                  <c:v>10/30/2010 13:06</c:v>
                </c:pt>
                <c:pt idx="14820">
                  <c:v>10/30/2010 13:06</c:v>
                </c:pt>
                <c:pt idx="14821">
                  <c:v>10/30/2010 13:07</c:v>
                </c:pt>
                <c:pt idx="14822">
                  <c:v>10/30/2010 13:07</c:v>
                </c:pt>
                <c:pt idx="14823">
                  <c:v>10/30/2010 13:07</c:v>
                </c:pt>
                <c:pt idx="14824">
                  <c:v>10/30/2010 13:07</c:v>
                </c:pt>
                <c:pt idx="14825">
                  <c:v>10/30/2010 13:07</c:v>
                </c:pt>
                <c:pt idx="14826">
                  <c:v>10/30/2010 13:07</c:v>
                </c:pt>
                <c:pt idx="14827">
                  <c:v>10/30/2010 13:07</c:v>
                </c:pt>
                <c:pt idx="14828">
                  <c:v>10/30/2010 13:07</c:v>
                </c:pt>
                <c:pt idx="14829">
                  <c:v>10/30/2010 13:07</c:v>
                </c:pt>
                <c:pt idx="14830">
                  <c:v>10/30/2010 13:07</c:v>
                </c:pt>
                <c:pt idx="14831">
                  <c:v>10/30/2010 13:07</c:v>
                </c:pt>
                <c:pt idx="14832">
                  <c:v>10/30/2010 13:07</c:v>
                </c:pt>
                <c:pt idx="14833">
                  <c:v>10/30/2010 13:07</c:v>
                </c:pt>
                <c:pt idx="14834">
                  <c:v>10/30/2010 13:07</c:v>
                </c:pt>
                <c:pt idx="14835">
                  <c:v>10/30/2010 13:07</c:v>
                </c:pt>
                <c:pt idx="14836">
                  <c:v>10/30/2010 13:07</c:v>
                </c:pt>
                <c:pt idx="14837">
                  <c:v>10/30/2010 13:07</c:v>
                </c:pt>
                <c:pt idx="14838">
                  <c:v>10/30/2010 13:07</c:v>
                </c:pt>
                <c:pt idx="14839">
                  <c:v>10/30/2010 13:07</c:v>
                </c:pt>
                <c:pt idx="14840">
                  <c:v>10/30/2010 13:07</c:v>
                </c:pt>
                <c:pt idx="14841">
                  <c:v>10/30/2010 13:07</c:v>
                </c:pt>
                <c:pt idx="14842">
                  <c:v>10/30/2010 13:07</c:v>
                </c:pt>
                <c:pt idx="14843">
                  <c:v>10/30/2010 13:07</c:v>
                </c:pt>
                <c:pt idx="14844">
                  <c:v>10/30/2010 13:07</c:v>
                </c:pt>
                <c:pt idx="14845">
                  <c:v>10/30/2010 13:07</c:v>
                </c:pt>
                <c:pt idx="14846">
                  <c:v>10/30/2010 13:07</c:v>
                </c:pt>
                <c:pt idx="14847">
                  <c:v>10/30/2010 13:07</c:v>
                </c:pt>
                <c:pt idx="14848">
                  <c:v>10/30/2010 13:07</c:v>
                </c:pt>
                <c:pt idx="14849">
                  <c:v>10/30/2010 13:07</c:v>
                </c:pt>
                <c:pt idx="14850">
                  <c:v>10/30/2010 13:07</c:v>
                </c:pt>
                <c:pt idx="14851">
                  <c:v>10/30/2010 13:07</c:v>
                </c:pt>
                <c:pt idx="14852">
                  <c:v>10/30/2010 13:07</c:v>
                </c:pt>
                <c:pt idx="14853">
                  <c:v>10/30/2010 13:07</c:v>
                </c:pt>
                <c:pt idx="14854">
                  <c:v>10/30/2010 13:07</c:v>
                </c:pt>
                <c:pt idx="14855">
                  <c:v>10/30/2010 13:07</c:v>
                </c:pt>
                <c:pt idx="14856">
                  <c:v>10/30/2010 13:07</c:v>
                </c:pt>
                <c:pt idx="14857">
                  <c:v>10/30/2010 13:07</c:v>
                </c:pt>
                <c:pt idx="14858">
                  <c:v>10/30/2010 13:07</c:v>
                </c:pt>
                <c:pt idx="14859">
                  <c:v>10/30/2010 13:07</c:v>
                </c:pt>
                <c:pt idx="14860">
                  <c:v>10/30/2010 13:07</c:v>
                </c:pt>
                <c:pt idx="14861">
                  <c:v>10/30/2010 13:07</c:v>
                </c:pt>
                <c:pt idx="14862">
                  <c:v>10/30/2010 13:07</c:v>
                </c:pt>
                <c:pt idx="14863">
                  <c:v>10/30/2010 13:07</c:v>
                </c:pt>
                <c:pt idx="14864">
                  <c:v>10/30/2010 13:07</c:v>
                </c:pt>
                <c:pt idx="14865">
                  <c:v>10/30/2010 13:07</c:v>
                </c:pt>
                <c:pt idx="14866">
                  <c:v>10/30/2010 13:07</c:v>
                </c:pt>
                <c:pt idx="14867">
                  <c:v>10/30/2010 13:07</c:v>
                </c:pt>
                <c:pt idx="14868">
                  <c:v>10/30/2010 13:07</c:v>
                </c:pt>
                <c:pt idx="14869">
                  <c:v>10/30/2010 13:07</c:v>
                </c:pt>
                <c:pt idx="14870">
                  <c:v>10/30/2010 13:07</c:v>
                </c:pt>
                <c:pt idx="14871">
                  <c:v>10/30/2010 13:07</c:v>
                </c:pt>
                <c:pt idx="14872">
                  <c:v>10/30/2010 13:07</c:v>
                </c:pt>
                <c:pt idx="14873">
                  <c:v>10/30/2010 13:07</c:v>
                </c:pt>
                <c:pt idx="14874">
                  <c:v>10/30/2010 13:07</c:v>
                </c:pt>
                <c:pt idx="14875">
                  <c:v>10/30/2010 13:07</c:v>
                </c:pt>
                <c:pt idx="14876">
                  <c:v>10/30/2010 13:07</c:v>
                </c:pt>
                <c:pt idx="14877">
                  <c:v>10/30/2010 13:07</c:v>
                </c:pt>
                <c:pt idx="14878">
                  <c:v>10/30/2010 13:07</c:v>
                </c:pt>
                <c:pt idx="14879">
                  <c:v>10/30/2010 13:07</c:v>
                </c:pt>
                <c:pt idx="14880">
                  <c:v>10/30/2010 13:07</c:v>
                </c:pt>
                <c:pt idx="14881">
                  <c:v>10/30/2010 13:08</c:v>
                </c:pt>
                <c:pt idx="14882">
                  <c:v>10/30/2010 13:08</c:v>
                </c:pt>
                <c:pt idx="14883">
                  <c:v>10/30/2010 13:08</c:v>
                </c:pt>
                <c:pt idx="14884">
                  <c:v>10/30/2010 13:08</c:v>
                </c:pt>
                <c:pt idx="14885">
                  <c:v>10/30/2010 13:08</c:v>
                </c:pt>
                <c:pt idx="14886">
                  <c:v>10/30/2010 13:08</c:v>
                </c:pt>
                <c:pt idx="14887">
                  <c:v>10/30/2010 13:08</c:v>
                </c:pt>
                <c:pt idx="14888">
                  <c:v>10/30/2010 13:08</c:v>
                </c:pt>
                <c:pt idx="14889">
                  <c:v>10/30/2010 13:08</c:v>
                </c:pt>
                <c:pt idx="14890">
                  <c:v>10/30/2010 13:08</c:v>
                </c:pt>
                <c:pt idx="14891">
                  <c:v>10/30/2010 13:08</c:v>
                </c:pt>
                <c:pt idx="14892">
                  <c:v>10/30/2010 13:08</c:v>
                </c:pt>
                <c:pt idx="14893">
                  <c:v>10/30/2010 13:08</c:v>
                </c:pt>
                <c:pt idx="14894">
                  <c:v>10/30/2010 13:08</c:v>
                </c:pt>
                <c:pt idx="14895">
                  <c:v>10/30/2010 13:08</c:v>
                </c:pt>
                <c:pt idx="14896">
                  <c:v>10/30/2010 13:08</c:v>
                </c:pt>
                <c:pt idx="14897">
                  <c:v>10/30/2010 13:08</c:v>
                </c:pt>
                <c:pt idx="14898">
                  <c:v>10/30/2010 13:08</c:v>
                </c:pt>
                <c:pt idx="14899">
                  <c:v>10/30/2010 13:08</c:v>
                </c:pt>
                <c:pt idx="14900">
                  <c:v>10/30/2010 13:08</c:v>
                </c:pt>
                <c:pt idx="14901">
                  <c:v>10/30/2010 13:08</c:v>
                </c:pt>
                <c:pt idx="14902">
                  <c:v>10/30/2010 13:08</c:v>
                </c:pt>
                <c:pt idx="14903">
                  <c:v>10/30/2010 13:08</c:v>
                </c:pt>
                <c:pt idx="14904">
                  <c:v>10/30/2010 13:08</c:v>
                </c:pt>
                <c:pt idx="14905">
                  <c:v>10/30/2010 13:08</c:v>
                </c:pt>
                <c:pt idx="14906">
                  <c:v>10/30/2010 13:08</c:v>
                </c:pt>
                <c:pt idx="14907">
                  <c:v>10/30/2010 13:08</c:v>
                </c:pt>
                <c:pt idx="14908">
                  <c:v>10/30/2010 13:08</c:v>
                </c:pt>
                <c:pt idx="14909">
                  <c:v>10/30/2010 13:08</c:v>
                </c:pt>
                <c:pt idx="14910">
                  <c:v>10/30/2010 13:08</c:v>
                </c:pt>
                <c:pt idx="14911">
                  <c:v>10/30/2010 13:08</c:v>
                </c:pt>
                <c:pt idx="14912">
                  <c:v>10/30/2010 13:08</c:v>
                </c:pt>
                <c:pt idx="14913">
                  <c:v>10/30/2010 13:08</c:v>
                </c:pt>
                <c:pt idx="14914">
                  <c:v>10/30/2010 13:08</c:v>
                </c:pt>
                <c:pt idx="14915">
                  <c:v>10/30/2010 13:08</c:v>
                </c:pt>
                <c:pt idx="14916">
                  <c:v>10/30/2010 13:08</c:v>
                </c:pt>
                <c:pt idx="14917">
                  <c:v>10/30/2010 13:08</c:v>
                </c:pt>
                <c:pt idx="14918">
                  <c:v>10/30/2010 13:08</c:v>
                </c:pt>
                <c:pt idx="14919">
                  <c:v>10/30/2010 13:08</c:v>
                </c:pt>
                <c:pt idx="14920">
                  <c:v>10/30/2010 13:08</c:v>
                </c:pt>
                <c:pt idx="14921">
                  <c:v>10/30/2010 13:08</c:v>
                </c:pt>
                <c:pt idx="14922">
                  <c:v>10/30/2010 13:08</c:v>
                </c:pt>
                <c:pt idx="14923">
                  <c:v>10/30/2010 13:08</c:v>
                </c:pt>
                <c:pt idx="14924">
                  <c:v>10/30/2010 13:08</c:v>
                </c:pt>
                <c:pt idx="14925">
                  <c:v>10/30/2010 13:08</c:v>
                </c:pt>
                <c:pt idx="14926">
                  <c:v>10/30/2010 13:08</c:v>
                </c:pt>
                <c:pt idx="14927">
                  <c:v>10/30/2010 13:08</c:v>
                </c:pt>
                <c:pt idx="14928">
                  <c:v>10/30/2010 13:08</c:v>
                </c:pt>
                <c:pt idx="14929">
                  <c:v>10/30/2010 13:08</c:v>
                </c:pt>
                <c:pt idx="14930">
                  <c:v>10/30/2010 13:08</c:v>
                </c:pt>
                <c:pt idx="14931">
                  <c:v>10/30/2010 13:08</c:v>
                </c:pt>
                <c:pt idx="14932">
                  <c:v>10/30/2010 13:08</c:v>
                </c:pt>
                <c:pt idx="14933">
                  <c:v>10/30/2010 13:08</c:v>
                </c:pt>
                <c:pt idx="14934">
                  <c:v>10/30/2010 13:08</c:v>
                </c:pt>
                <c:pt idx="14935">
                  <c:v>10/30/2010 13:08</c:v>
                </c:pt>
                <c:pt idx="14936">
                  <c:v>10/30/2010 13:08</c:v>
                </c:pt>
                <c:pt idx="14937">
                  <c:v>10/30/2010 13:08</c:v>
                </c:pt>
                <c:pt idx="14938">
                  <c:v>10/30/2010 13:08</c:v>
                </c:pt>
                <c:pt idx="14939">
                  <c:v>10/30/2010 13:08</c:v>
                </c:pt>
                <c:pt idx="14940">
                  <c:v>10/30/2010 13:08</c:v>
                </c:pt>
                <c:pt idx="14941">
                  <c:v>10/30/2010 13:09</c:v>
                </c:pt>
                <c:pt idx="14942">
                  <c:v>10/30/2010 13:09</c:v>
                </c:pt>
                <c:pt idx="14943">
                  <c:v>10/30/2010 13:09</c:v>
                </c:pt>
                <c:pt idx="14944">
                  <c:v>10/30/2010 13:09</c:v>
                </c:pt>
                <c:pt idx="14945">
                  <c:v>10/30/2010 13:09</c:v>
                </c:pt>
                <c:pt idx="14946">
                  <c:v>10/30/2010 13:09</c:v>
                </c:pt>
                <c:pt idx="14947">
                  <c:v>10/30/2010 13:09</c:v>
                </c:pt>
                <c:pt idx="14948">
                  <c:v>10/30/2010 13:09</c:v>
                </c:pt>
                <c:pt idx="14949">
                  <c:v>10/30/2010 13:09</c:v>
                </c:pt>
                <c:pt idx="14950">
                  <c:v>10/30/2010 13:09</c:v>
                </c:pt>
                <c:pt idx="14951">
                  <c:v>10/30/2010 13:09</c:v>
                </c:pt>
                <c:pt idx="14952">
                  <c:v>10/30/2010 13:09</c:v>
                </c:pt>
                <c:pt idx="14953">
                  <c:v>10/30/2010 13:09</c:v>
                </c:pt>
                <c:pt idx="14954">
                  <c:v>10/30/2010 13:09</c:v>
                </c:pt>
                <c:pt idx="14955">
                  <c:v>10/30/2010 13:09</c:v>
                </c:pt>
                <c:pt idx="14956">
                  <c:v>10/30/2010 13:09</c:v>
                </c:pt>
                <c:pt idx="14957">
                  <c:v>10/30/2010 13:09</c:v>
                </c:pt>
                <c:pt idx="14958">
                  <c:v>10/30/2010 13:09</c:v>
                </c:pt>
                <c:pt idx="14959">
                  <c:v>10/30/2010 13:09</c:v>
                </c:pt>
                <c:pt idx="14960">
                  <c:v>10/30/2010 13:09</c:v>
                </c:pt>
                <c:pt idx="14961">
                  <c:v>10/30/2010 13:09</c:v>
                </c:pt>
                <c:pt idx="14962">
                  <c:v>10/30/2010 13:09</c:v>
                </c:pt>
                <c:pt idx="14963">
                  <c:v>10/30/2010 13:09</c:v>
                </c:pt>
                <c:pt idx="14964">
                  <c:v>10/30/2010 13:09</c:v>
                </c:pt>
                <c:pt idx="14965">
                  <c:v>10/30/2010 13:09</c:v>
                </c:pt>
                <c:pt idx="14966">
                  <c:v>10/30/2010 13:09</c:v>
                </c:pt>
                <c:pt idx="14967">
                  <c:v>10/30/2010 13:09</c:v>
                </c:pt>
                <c:pt idx="14968">
                  <c:v>10/30/2010 13:09</c:v>
                </c:pt>
                <c:pt idx="14969">
                  <c:v>10/30/2010 13:09</c:v>
                </c:pt>
                <c:pt idx="14970">
                  <c:v>10/30/2010 13:09</c:v>
                </c:pt>
                <c:pt idx="14971">
                  <c:v>10/30/2010 13:09</c:v>
                </c:pt>
                <c:pt idx="14972">
                  <c:v>10/30/2010 13:09</c:v>
                </c:pt>
                <c:pt idx="14973">
                  <c:v>10/30/2010 13:09</c:v>
                </c:pt>
                <c:pt idx="14974">
                  <c:v>10/30/2010 13:09</c:v>
                </c:pt>
                <c:pt idx="14975">
                  <c:v>10/30/2010 13:09</c:v>
                </c:pt>
                <c:pt idx="14976">
                  <c:v>10/30/2010 13:09</c:v>
                </c:pt>
                <c:pt idx="14977">
                  <c:v>10/30/2010 13:09</c:v>
                </c:pt>
                <c:pt idx="14978">
                  <c:v>10/30/2010 13:09</c:v>
                </c:pt>
                <c:pt idx="14979">
                  <c:v>10/30/2010 13:09</c:v>
                </c:pt>
                <c:pt idx="14980">
                  <c:v>10/30/2010 13:09</c:v>
                </c:pt>
                <c:pt idx="14981">
                  <c:v>10/30/2010 13:09</c:v>
                </c:pt>
                <c:pt idx="14982">
                  <c:v>10/30/2010 13:09</c:v>
                </c:pt>
                <c:pt idx="14983">
                  <c:v>10/30/2010 13:09</c:v>
                </c:pt>
                <c:pt idx="14984">
                  <c:v>10/30/2010 13:09</c:v>
                </c:pt>
                <c:pt idx="14985">
                  <c:v>10/30/2010 13:09</c:v>
                </c:pt>
                <c:pt idx="14986">
                  <c:v>10/30/2010 13:09</c:v>
                </c:pt>
                <c:pt idx="14987">
                  <c:v>10/30/2010 13:09</c:v>
                </c:pt>
                <c:pt idx="14988">
                  <c:v>10/30/2010 13:09</c:v>
                </c:pt>
                <c:pt idx="14989">
                  <c:v>10/30/2010 13:09</c:v>
                </c:pt>
                <c:pt idx="14990">
                  <c:v>10/30/2010 13:09</c:v>
                </c:pt>
                <c:pt idx="14991">
                  <c:v>10/30/2010 13:09</c:v>
                </c:pt>
                <c:pt idx="14992">
                  <c:v>10/30/2010 13:09</c:v>
                </c:pt>
                <c:pt idx="14993">
                  <c:v>10/30/2010 13:09</c:v>
                </c:pt>
                <c:pt idx="14994">
                  <c:v>10/30/2010 13:09</c:v>
                </c:pt>
                <c:pt idx="14995">
                  <c:v>10/30/2010 13:09</c:v>
                </c:pt>
                <c:pt idx="14996">
                  <c:v>10/30/2010 13:09</c:v>
                </c:pt>
                <c:pt idx="14997">
                  <c:v>10/30/2010 13:09</c:v>
                </c:pt>
                <c:pt idx="14998">
                  <c:v>10/30/2010 13:09</c:v>
                </c:pt>
                <c:pt idx="14999">
                  <c:v>10/30/2010 13:09</c:v>
                </c:pt>
                <c:pt idx="15000">
                  <c:v>10/30/2010 13:09</c:v>
                </c:pt>
                <c:pt idx="15001">
                  <c:v>10/30/2010 13:10</c:v>
                </c:pt>
                <c:pt idx="15002">
                  <c:v>10/30/2010 13:10</c:v>
                </c:pt>
                <c:pt idx="15003">
                  <c:v>10/30/2010 13:10</c:v>
                </c:pt>
                <c:pt idx="15004">
                  <c:v>10/30/2010 13:10</c:v>
                </c:pt>
                <c:pt idx="15005">
                  <c:v>10/30/2010 13:10</c:v>
                </c:pt>
                <c:pt idx="15006">
                  <c:v>10/30/2010 13:10</c:v>
                </c:pt>
                <c:pt idx="15007">
                  <c:v>10/30/2010 13:10</c:v>
                </c:pt>
                <c:pt idx="15008">
                  <c:v>10/30/2010 13:10</c:v>
                </c:pt>
                <c:pt idx="15009">
                  <c:v>10/30/2010 13:10</c:v>
                </c:pt>
                <c:pt idx="15010">
                  <c:v>10/30/2010 13:10</c:v>
                </c:pt>
                <c:pt idx="15011">
                  <c:v>10/30/2010 13:10</c:v>
                </c:pt>
                <c:pt idx="15012">
                  <c:v>10/30/2010 13:10</c:v>
                </c:pt>
                <c:pt idx="15013">
                  <c:v>10/30/2010 13:10</c:v>
                </c:pt>
                <c:pt idx="15014">
                  <c:v>10/30/2010 13:10</c:v>
                </c:pt>
                <c:pt idx="15015">
                  <c:v>10/30/2010 13:10</c:v>
                </c:pt>
                <c:pt idx="15016">
                  <c:v>10/30/2010 13:10</c:v>
                </c:pt>
                <c:pt idx="15017">
                  <c:v>10/30/2010 13:10</c:v>
                </c:pt>
                <c:pt idx="15018">
                  <c:v>10/30/2010 13:10</c:v>
                </c:pt>
                <c:pt idx="15019">
                  <c:v>10/30/2010 13:10</c:v>
                </c:pt>
                <c:pt idx="15020">
                  <c:v>10/30/2010 13:10</c:v>
                </c:pt>
                <c:pt idx="15021">
                  <c:v>10/30/2010 13:10</c:v>
                </c:pt>
                <c:pt idx="15022">
                  <c:v>10/30/2010 13:10</c:v>
                </c:pt>
                <c:pt idx="15023">
                  <c:v>10/30/2010 13:10</c:v>
                </c:pt>
                <c:pt idx="15024">
                  <c:v>10/30/2010 13:10</c:v>
                </c:pt>
                <c:pt idx="15025">
                  <c:v>10/30/2010 13:10</c:v>
                </c:pt>
                <c:pt idx="15026">
                  <c:v>10/30/2010 13:10</c:v>
                </c:pt>
                <c:pt idx="15027">
                  <c:v>10/30/2010 13:10</c:v>
                </c:pt>
                <c:pt idx="15028">
                  <c:v>10/30/2010 13:10</c:v>
                </c:pt>
                <c:pt idx="15029">
                  <c:v>10/30/2010 13:10</c:v>
                </c:pt>
                <c:pt idx="15030">
                  <c:v>10/30/2010 13:10</c:v>
                </c:pt>
                <c:pt idx="15031">
                  <c:v>10/30/2010 13:10</c:v>
                </c:pt>
                <c:pt idx="15032">
                  <c:v>10/30/2010 13:10</c:v>
                </c:pt>
                <c:pt idx="15033">
                  <c:v>10/30/2010 13:10</c:v>
                </c:pt>
                <c:pt idx="15034">
                  <c:v>10/30/2010 13:10</c:v>
                </c:pt>
                <c:pt idx="15035">
                  <c:v>10/30/2010 13:10</c:v>
                </c:pt>
                <c:pt idx="15036">
                  <c:v>10/30/2010 13:10</c:v>
                </c:pt>
                <c:pt idx="15037">
                  <c:v>10/30/2010 13:10</c:v>
                </c:pt>
                <c:pt idx="15038">
                  <c:v>10/30/2010 13:10</c:v>
                </c:pt>
                <c:pt idx="15039">
                  <c:v>10/30/2010 13:10</c:v>
                </c:pt>
                <c:pt idx="15040">
                  <c:v>10/30/2010 13:10</c:v>
                </c:pt>
                <c:pt idx="15041">
                  <c:v>10/30/2010 13:10</c:v>
                </c:pt>
                <c:pt idx="15042">
                  <c:v>10/30/2010 13:10</c:v>
                </c:pt>
                <c:pt idx="15043">
                  <c:v>10/30/2010 13:10</c:v>
                </c:pt>
                <c:pt idx="15044">
                  <c:v>10/30/2010 13:10</c:v>
                </c:pt>
                <c:pt idx="15045">
                  <c:v>10/30/2010 13:10</c:v>
                </c:pt>
                <c:pt idx="15046">
                  <c:v>10/30/2010 13:10</c:v>
                </c:pt>
                <c:pt idx="15047">
                  <c:v>10/30/2010 13:10</c:v>
                </c:pt>
                <c:pt idx="15048">
                  <c:v>10/30/2010 13:10</c:v>
                </c:pt>
                <c:pt idx="15049">
                  <c:v>10/30/2010 13:10</c:v>
                </c:pt>
                <c:pt idx="15050">
                  <c:v>10/30/2010 13:10</c:v>
                </c:pt>
                <c:pt idx="15051">
                  <c:v>10/30/2010 13:10</c:v>
                </c:pt>
                <c:pt idx="15052">
                  <c:v>10/30/2010 13:10</c:v>
                </c:pt>
                <c:pt idx="15053">
                  <c:v>10/30/2010 13:10</c:v>
                </c:pt>
                <c:pt idx="15054">
                  <c:v>10/30/2010 13:10</c:v>
                </c:pt>
                <c:pt idx="15055">
                  <c:v>10/30/2010 13:10</c:v>
                </c:pt>
                <c:pt idx="15056">
                  <c:v>10/30/2010 13:10</c:v>
                </c:pt>
                <c:pt idx="15057">
                  <c:v>10/30/2010 13:10</c:v>
                </c:pt>
                <c:pt idx="15058">
                  <c:v>10/30/2010 13:10</c:v>
                </c:pt>
                <c:pt idx="15059">
                  <c:v>10/30/2010 13:10</c:v>
                </c:pt>
                <c:pt idx="15060">
                  <c:v>10/30/2010 13:10</c:v>
                </c:pt>
                <c:pt idx="15061">
                  <c:v>10/30/2010 13:11</c:v>
                </c:pt>
                <c:pt idx="15062">
                  <c:v>10/30/2010 13:11</c:v>
                </c:pt>
                <c:pt idx="15063">
                  <c:v>10/30/2010 13:11</c:v>
                </c:pt>
                <c:pt idx="15064">
                  <c:v>10/30/2010 13:11</c:v>
                </c:pt>
                <c:pt idx="15065">
                  <c:v>10/30/2010 13:11</c:v>
                </c:pt>
                <c:pt idx="15066">
                  <c:v>10/30/2010 13:11</c:v>
                </c:pt>
                <c:pt idx="15067">
                  <c:v>10/30/2010 13:11</c:v>
                </c:pt>
                <c:pt idx="15068">
                  <c:v>10/30/2010 13:11</c:v>
                </c:pt>
                <c:pt idx="15069">
                  <c:v>10/30/2010 13:11</c:v>
                </c:pt>
                <c:pt idx="15070">
                  <c:v>10/30/2010 13:11</c:v>
                </c:pt>
                <c:pt idx="15071">
                  <c:v>10/30/2010 13:11</c:v>
                </c:pt>
                <c:pt idx="15072">
                  <c:v>10/30/2010 13:11</c:v>
                </c:pt>
                <c:pt idx="15073">
                  <c:v>10/30/2010 13:11</c:v>
                </c:pt>
                <c:pt idx="15074">
                  <c:v>10/30/2010 13:11</c:v>
                </c:pt>
                <c:pt idx="15075">
                  <c:v>10/30/2010 13:11</c:v>
                </c:pt>
                <c:pt idx="15076">
                  <c:v>10/30/2010 13:11</c:v>
                </c:pt>
                <c:pt idx="15077">
                  <c:v>10/30/2010 13:11</c:v>
                </c:pt>
                <c:pt idx="15078">
                  <c:v>10/30/2010 13:11</c:v>
                </c:pt>
                <c:pt idx="15079">
                  <c:v>10/30/2010 13:11</c:v>
                </c:pt>
                <c:pt idx="15080">
                  <c:v>10/30/2010 13:11</c:v>
                </c:pt>
                <c:pt idx="15081">
                  <c:v>10/30/2010 13:11</c:v>
                </c:pt>
                <c:pt idx="15082">
                  <c:v>10/30/2010 13:11</c:v>
                </c:pt>
                <c:pt idx="15083">
                  <c:v>10/30/2010 13:11</c:v>
                </c:pt>
                <c:pt idx="15084">
                  <c:v>10/30/2010 13:11</c:v>
                </c:pt>
                <c:pt idx="15085">
                  <c:v>10/30/2010 13:11</c:v>
                </c:pt>
                <c:pt idx="15086">
                  <c:v>10/30/2010 13:11</c:v>
                </c:pt>
                <c:pt idx="15087">
                  <c:v>10/30/2010 13:11</c:v>
                </c:pt>
                <c:pt idx="15088">
                  <c:v>10/30/2010 13:11</c:v>
                </c:pt>
                <c:pt idx="15089">
                  <c:v>10/30/2010 13:11</c:v>
                </c:pt>
                <c:pt idx="15090">
                  <c:v>10/30/2010 13:11</c:v>
                </c:pt>
                <c:pt idx="15091">
                  <c:v>10/30/2010 13:11</c:v>
                </c:pt>
                <c:pt idx="15092">
                  <c:v>10/30/2010 13:11</c:v>
                </c:pt>
                <c:pt idx="15093">
                  <c:v>10/30/2010 13:11</c:v>
                </c:pt>
                <c:pt idx="15094">
                  <c:v>10/30/2010 13:11</c:v>
                </c:pt>
                <c:pt idx="15095">
                  <c:v>10/30/2010 13:11</c:v>
                </c:pt>
                <c:pt idx="15096">
                  <c:v>10/30/2010 13:11</c:v>
                </c:pt>
                <c:pt idx="15097">
                  <c:v>10/30/2010 13:11</c:v>
                </c:pt>
                <c:pt idx="15098">
                  <c:v>10/30/2010 13:11</c:v>
                </c:pt>
                <c:pt idx="15099">
                  <c:v>10/30/2010 13:11</c:v>
                </c:pt>
                <c:pt idx="15100">
                  <c:v>10/30/2010 13:11</c:v>
                </c:pt>
                <c:pt idx="15101">
                  <c:v>10/30/2010 13:11</c:v>
                </c:pt>
                <c:pt idx="15102">
                  <c:v>10/30/2010 13:11</c:v>
                </c:pt>
                <c:pt idx="15103">
                  <c:v>10/30/2010 13:11</c:v>
                </c:pt>
                <c:pt idx="15104">
                  <c:v>10/30/2010 13:11</c:v>
                </c:pt>
                <c:pt idx="15105">
                  <c:v>10/30/2010 13:11</c:v>
                </c:pt>
                <c:pt idx="15106">
                  <c:v>10/30/2010 13:11</c:v>
                </c:pt>
                <c:pt idx="15107">
                  <c:v>10/30/2010 13:11</c:v>
                </c:pt>
                <c:pt idx="15108">
                  <c:v>10/30/2010 13:11</c:v>
                </c:pt>
                <c:pt idx="15109">
                  <c:v>10/30/2010 13:11</c:v>
                </c:pt>
                <c:pt idx="15110">
                  <c:v>10/30/2010 13:11</c:v>
                </c:pt>
                <c:pt idx="15111">
                  <c:v>10/30/2010 13:11</c:v>
                </c:pt>
                <c:pt idx="15112">
                  <c:v>10/30/2010 13:11</c:v>
                </c:pt>
                <c:pt idx="15113">
                  <c:v>10/30/2010 13:11</c:v>
                </c:pt>
                <c:pt idx="15114">
                  <c:v>10/30/2010 13:11</c:v>
                </c:pt>
                <c:pt idx="15115">
                  <c:v>10/30/2010 13:11</c:v>
                </c:pt>
                <c:pt idx="15116">
                  <c:v>10/30/2010 13:11</c:v>
                </c:pt>
                <c:pt idx="15117">
                  <c:v>10/30/2010 13:11</c:v>
                </c:pt>
                <c:pt idx="15118">
                  <c:v>10/30/2010 13:11</c:v>
                </c:pt>
                <c:pt idx="15119">
                  <c:v>10/30/2010 13:11</c:v>
                </c:pt>
                <c:pt idx="15120">
                  <c:v>10/30/2010 13:11</c:v>
                </c:pt>
                <c:pt idx="15121">
                  <c:v>10/30/2010 13:12</c:v>
                </c:pt>
                <c:pt idx="15122">
                  <c:v>10/30/2010 13:12</c:v>
                </c:pt>
                <c:pt idx="15123">
                  <c:v>10/30/2010 13:12</c:v>
                </c:pt>
                <c:pt idx="15124">
                  <c:v>10/30/2010 13:12</c:v>
                </c:pt>
                <c:pt idx="15125">
                  <c:v>10/30/2010 13:12</c:v>
                </c:pt>
                <c:pt idx="15126">
                  <c:v>10/30/2010 13:12</c:v>
                </c:pt>
                <c:pt idx="15127">
                  <c:v>10/30/2010 13:12</c:v>
                </c:pt>
                <c:pt idx="15128">
                  <c:v>10/30/2010 13:12</c:v>
                </c:pt>
                <c:pt idx="15129">
                  <c:v>10/30/2010 13:12</c:v>
                </c:pt>
                <c:pt idx="15130">
                  <c:v>10/30/2010 13:12</c:v>
                </c:pt>
                <c:pt idx="15131">
                  <c:v>10/30/2010 13:12</c:v>
                </c:pt>
                <c:pt idx="15132">
                  <c:v>10/30/2010 13:12</c:v>
                </c:pt>
                <c:pt idx="15133">
                  <c:v>10/30/2010 13:12</c:v>
                </c:pt>
                <c:pt idx="15134">
                  <c:v>10/30/2010 13:12</c:v>
                </c:pt>
                <c:pt idx="15135">
                  <c:v>10/30/2010 13:12</c:v>
                </c:pt>
                <c:pt idx="15136">
                  <c:v>10/30/2010 13:12</c:v>
                </c:pt>
                <c:pt idx="15137">
                  <c:v>10/30/2010 13:12</c:v>
                </c:pt>
                <c:pt idx="15138">
                  <c:v>10/30/2010 13:12</c:v>
                </c:pt>
                <c:pt idx="15139">
                  <c:v>10/30/2010 13:12</c:v>
                </c:pt>
                <c:pt idx="15140">
                  <c:v>10/30/2010 13:12</c:v>
                </c:pt>
                <c:pt idx="15141">
                  <c:v>10/30/2010 13:12</c:v>
                </c:pt>
                <c:pt idx="15142">
                  <c:v>10/30/2010 13:12</c:v>
                </c:pt>
                <c:pt idx="15143">
                  <c:v>10/30/2010 13:12</c:v>
                </c:pt>
                <c:pt idx="15144">
                  <c:v>10/30/2010 13:12</c:v>
                </c:pt>
                <c:pt idx="15145">
                  <c:v>10/30/2010 13:12</c:v>
                </c:pt>
                <c:pt idx="15146">
                  <c:v>10/30/2010 13:12</c:v>
                </c:pt>
                <c:pt idx="15147">
                  <c:v>10/30/2010 13:12</c:v>
                </c:pt>
                <c:pt idx="15148">
                  <c:v>10/30/2010 13:12</c:v>
                </c:pt>
                <c:pt idx="15149">
                  <c:v>10/30/2010 13:12</c:v>
                </c:pt>
                <c:pt idx="15150">
                  <c:v>10/30/2010 13:12</c:v>
                </c:pt>
                <c:pt idx="15151">
                  <c:v>10/30/2010 13:12</c:v>
                </c:pt>
                <c:pt idx="15152">
                  <c:v>10/30/2010 13:12</c:v>
                </c:pt>
                <c:pt idx="15153">
                  <c:v>10/30/2010 13:12</c:v>
                </c:pt>
                <c:pt idx="15154">
                  <c:v>10/30/2010 13:12</c:v>
                </c:pt>
                <c:pt idx="15155">
                  <c:v>10/30/2010 13:12</c:v>
                </c:pt>
                <c:pt idx="15156">
                  <c:v>10/30/2010 13:12</c:v>
                </c:pt>
                <c:pt idx="15157">
                  <c:v>10/30/2010 13:12</c:v>
                </c:pt>
                <c:pt idx="15158">
                  <c:v>10/30/2010 13:12</c:v>
                </c:pt>
                <c:pt idx="15159">
                  <c:v>10/30/2010 13:12</c:v>
                </c:pt>
                <c:pt idx="15160">
                  <c:v>10/30/2010 13:12</c:v>
                </c:pt>
                <c:pt idx="15161">
                  <c:v>10/30/2010 13:12</c:v>
                </c:pt>
                <c:pt idx="15162">
                  <c:v>10/30/2010 13:12</c:v>
                </c:pt>
                <c:pt idx="15163">
                  <c:v>10/30/2010 13:12</c:v>
                </c:pt>
                <c:pt idx="15164">
                  <c:v>10/30/2010 13:12</c:v>
                </c:pt>
                <c:pt idx="15165">
                  <c:v>10/30/2010 13:12</c:v>
                </c:pt>
                <c:pt idx="15166">
                  <c:v>10/30/2010 13:12</c:v>
                </c:pt>
                <c:pt idx="15167">
                  <c:v>10/30/2010 13:12</c:v>
                </c:pt>
                <c:pt idx="15168">
                  <c:v>10/30/2010 13:12</c:v>
                </c:pt>
                <c:pt idx="15169">
                  <c:v>10/30/2010 13:12</c:v>
                </c:pt>
                <c:pt idx="15170">
                  <c:v>10/30/2010 13:12</c:v>
                </c:pt>
                <c:pt idx="15171">
                  <c:v>10/30/2010 13:12</c:v>
                </c:pt>
                <c:pt idx="15172">
                  <c:v>10/30/2010 13:12</c:v>
                </c:pt>
                <c:pt idx="15173">
                  <c:v>10/30/2010 13:12</c:v>
                </c:pt>
                <c:pt idx="15174">
                  <c:v>10/30/2010 13:12</c:v>
                </c:pt>
                <c:pt idx="15175">
                  <c:v>10/30/2010 13:12</c:v>
                </c:pt>
                <c:pt idx="15176">
                  <c:v>10/30/2010 13:12</c:v>
                </c:pt>
                <c:pt idx="15177">
                  <c:v>10/30/2010 13:12</c:v>
                </c:pt>
                <c:pt idx="15178">
                  <c:v>10/30/2010 13:12</c:v>
                </c:pt>
                <c:pt idx="15179">
                  <c:v>10/30/2010 13:12</c:v>
                </c:pt>
                <c:pt idx="15180">
                  <c:v>10/30/2010 13:12</c:v>
                </c:pt>
                <c:pt idx="15181">
                  <c:v>10/30/2010 13:13</c:v>
                </c:pt>
                <c:pt idx="15182">
                  <c:v>10/30/2010 13:13</c:v>
                </c:pt>
                <c:pt idx="15183">
                  <c:v>10/30/2010 13:13</c:v>
                </c:pt>
                <c:pt idx="15184">
                  <c:v>10/30/2010 13:13</c:v>
                </c:pt>
                <c:pt idx="15185">
                  <c:v>10/30/2010 13:13</c:v>
                </c:pt>
                <c:pt idx="15186">
                  <c:v>10/30/2010 13:13</c:v>
                </c:pt>
                <c:pt idx="15187">
                  <c:v>10/30/2010 13:13</c:v>
                </c:pt>
                <c:pt idx="15188">
                  <c:v>10/30/2010 13:13</c:v>
                </c:pt>
                <c:pt idx="15189">
                  <c:v>10/30/2010 13:13</c:v>
                </c:pt>
                <c:pt idx="15190">
                  <c:v>10/30/2010 13:13</c:v>
                </c:pt>
                <c:pt idx="15191">
                  <c:v>10/30/2010 13:13</c:v>
                </c:pt>
                <c:pt idx="15192">
                  <c:v>10/30/2010 13:13</c:v>
                </c:pt>
                <c:pt idx="15193">
                  <c:v>10/30/2010 13:13</c:v>
                </c:pt>
                <c:pt idx="15194">
                  <c:v>10/30/2010 13:13</c:v>
                </c:pt>
                <c:pt idx="15195">
                  <c:v>10/30/2010 13:13</c:v>
                </c:pt>
                <c:pt idx="15196">
                  <c:v>10/30/2010 13:13</c:v>
                </c:pt>
                <c:pt idx="15197">
                  <c:v>10/30/2010 13:13</c:v>
                </c:pt>
                <c:pt idx="15198">
                  <c:v>10/30/2010 13:13</c:v>
                </c:pt>
                <c:pt idx="15199">
                  <c:v>10/30/2010 13:13</c:v>
                </c:pt>
                <c:pt idx="15200">
                  <c:v>10/30/2010 13:13</c:v>
                </c:pt>
                <c:pt idx="15201">
                  <c:v>10/30/2010 13:13</c:v>
                </c:pt>
                <c:pt idx="15202">
                  <c:v>10/30/2010 13:13</c:v>
                </c:pt>
                <c:pt idx="15203">
                  <c:v>10/30/2010 13:13</c:v>
                </c:pt>
                <c:pt idx="15204">
                  <c:v>10/30/2010 13:13</c:v>
                </c:pt>
                <c:pt idx="15205">
                  <c:v>10/30/2010 13:13</c:v>
                </c:pt>
                <c:pt idx="15206">
                  <c:v>10/30/2010 13:13</c:v>
                </c:pt>
                <c:pt idx="15207">
                  <c:v>10/30/2010 13:13</c:v>
                </c:pt>
                <c:pt idx="15208">
                  <c:v>10/30/2010 13:13</c:v>
                </c:pt>
                <c:pt idx="15209">
                  <c:v>10/30/2010 13:13</c:v>
                </c:pt>
                <c:pt idx="15210">
                  <c:v>10/30/2010 13:13</c:v>
                </c:pt>
                <c:pt idx="15211">
                  <c:v>10/30/2010 13:13</c:v>
                </c:pt>
                <c:pt idx="15212">
                  <c:v>10/30/2010 13:13</c:v>
                </c:pt>
                <c:pt idx="15213">
                  <c:v>10/30/2010 13:13</c:v>
                </c:pt>
                <c:pt idx="15214">
                  <c:v>10/30/2010 13:13</c:v>
                </c:pt>
                <c:pt idx="15215">
                  <c:v>10/30/2010 13:13</c:v>
                </c:pt>
                <c:pt idx="15216">
                  <c:v>10/30/2010 13:13</c:v>
                </c:pt>
                <c:pt idx="15217">
                  <c:v>10/30/2010 13:13</c:v>
                </c:pt>
                <c:pt idx="15218">
                  <c:v>10/30/2010 13:13</c:v>
                </c:pt>
                <c:pt idx="15219">
                  <c:v>10/30/2010 13:13</c:v>
                </c:pt>
                <c:pt idx="15220">
                  <c:v>10/30/2010 13:13</c:v>
                </c:pt>
                <c:pt idx="15221">
                  <c:v>10/30/2010 13:13</c:v>
                </c:pt>
                <c:pt idx="15222">
                  <c:v>10/30/2010 13:13</c:v>
                </c:pt>
                <c:pt idx="15223">
                  <c:v>10/30/2010 13:13</c:v>
                </c:pt>
                <c:pt idx="15224">
                  <c:v>10/30/2010 13:13</c:v>
                </c:pt>
                <c:pt idx="15225">
                  <c:v>10/30/2010 13:13</c:v>
                </c:pt>
                <c:pt idx="15226">
                  <c:v>10/30/2010 13:13</c:v>
                </c:pt>
                <c:pt idx="15227">
                  <c:v>10/30/2010 13:13</c:v>
                </c:pt>
                <c:pt idx="15228">
                  <c:v>10/30/2010 13:13</c:v>
                </c:pt>
                <c:pt idx="15229">
                  <c:v>10/30/2010 13:13</c:v>
                </c:pt>
                <c:pt idx="15230">
                  <c:v>10/30/2010 13:13</c:v>
                </c:pt>
                <c:pt idx="15231">
                  <c:v>10/30/2010 13:13</c:v>
                </c:pt>
                <c:pt idx="15232">
                  <c:v>10/30/2010 13:13</c:v>
                </c:pt>
                <c:pt idx="15233">
                  <c:v>10/30/2010 13:13</c:v>
                </c:pt>
                <c:pt idx="15234">
                  <c:v>10/30/2010 13:13</c:v>
                </c:pt>
                <c:pt idx="15235">
                  <c:v>10/30/2010 13:13</c:v>
                </c:pt>
                <c:pt idx="15236">
                  <c:v>10/30/2010 13:13</c:v>
                </c:pt>
                <c:pt idx="15237">
                  <c:v>10/30/2010 13:13</c:v>
                </c:pt>
                <c:pt idx="15238">
                  <c:v>10/30/2010 13:13</c:v>
                </c:pt>
                <c:pt idx="15239">
                  <c:v>10/30/2010 13:13</c:v>
                </c:pt>
                <c:pt idx="15240">
                  <c:v>10/30/2010 13:13</c:v>
                </c:pt>
                <c:pt idx="15241">
                  <c:v>10/30/2010 13:14</c:v>
                </c:pt>
                <c:pt idx="15242">
                  <c:v>10/30/2010 13:14</c:v>
                </c:pt>
                <c:pt idx="15243">
                  <c:v>10/30/2010 13:14</c:v>
                </c:pt>
                <c:pt idx="15244">
                  <c:v>10/30/2010 13:14</c:v>
                </c:pt>
                <c:pt idx="15245">
                  <c:v>10/30/2010 13:14</c:v>
                </c:pt>
                <c:pt idx="15246">
                  <c:v>10/30/2010 13:14</c:v>
                </c:pt>
                <c:pt idx="15247">
                  <c:v>10/30/2010 13:14</c:v>
                </c:pt>
                <c:pt idx="15248">
                  <c:v>10/30/2010 13:14</c:v>
                </c:pt>
                <c:pt idx="15249">
                  <c:v>10/30/2010 13:14</c:v>
                </c:pt>
                <c:pt idx="15250">
                  <c:v>10/30/2010 13:14</c:v>
                </c:pt>
                <c:pt idx="15251">
                  <c:v>10/30/2010 13:14</c:v>
                </c:pt>
                <c:pt idx="15252">
                  <c:v>10/30/2010 13:14</c:v>
                </c:pt>
                <c:pt idx="15253">
                  <c:v>10/30/2010 13:14</c:v>
                </c:pt>
                <c:pt idx="15254">
                  <c:v>10/30/2010 13:14</c:v>
                </c:pt>
                <c:pt idx="15255">
                  <c:v>10/30/2010 13:14</c:v>
                </c:pt>
                <c:pt idx="15256">
                  <c:v>10/30/2010 13:14</c:v>
                </c:pt>
                <c:pt idx="15257">
                  <c:v>10/30/2010 13:14</c:v>
                </c:pt>
                <c:pt idx="15258">
                  <c:v>10/30/2010 13:14</c:v>
                </c:pt>
                <c:pt idx="15259">
                  <c:v>10/30/2010 13:14</c:v>
                </c:pt>
                <c:pt idx="15260">
                  <c:v>10/30/2010 13:14</c:v>
                </c:pt>
                <c:pt idx="15261">
                  <c:v>10/30/2010 13:14</c:v>
                </c:pt>
                <c:pt idx="15262">
                  <c:v>10/30/2010 13:14</c:v>
                </c:pt>
                <c:pt idx="15263">
                  <c:v>10/30/2010 13:14</c:v>
                </c:pt>
                <c:pt idx="15264">
                  <c:v>10/30/2010 13:14</c:v>
                </c:pt>
                <c:pt idx="15265">
                  <c:v>10/30/2010 13:14</c:v>
                </c:pt>
                <c:pt idx="15266">
                  <c:v>10/30/2010 13:14</c:v>
                </c:pt>
                <c:pt idx="15267">
                  <c:v>10/30/2010 13:14</c:v>
                </c:pt>
                <c:pt idx="15268">
                  <c:v>10/30/2010 13:14</c:v>
                </c:pt>
                <c:pt idx="15269">
                  <c:v>10/30/2010 13:14</c:v>
                </c:pt>
                <c:pt idx="15270">
                  <c:v>10/30/2010 13:14</c:v>
                </c:pt>
                <c:pt idx="15271">
                  <c:v>10/30/2010 13:14</c:v>
                </c:pt>
                <c:pt idx="15272">
                  <c:v>10/30/2010 13:14</c:v>
                </c:pt>
                <c:pt idx="15273">
                  <c:v>10/30/2010 13:14</c:v>
                </c:pt>
                <c:pt idx="15274">
                  <c:v>10/30/2010 13:14</c:v>
                </c:pt>
                <c:pt idx="15275">
                  <c:v>10/30/2010 13:14</c:v>
                </c:pt>
                <c:pt idx="15276">
                  <c:v>10/30/2010 13:14</c:v>
                </c:pt>
                <c:pt idx="15277">
                  <c:v>10/30/2010 13:14</c:v>
                </c:pt>
                <c:pt idx="15278">
                  <c:v>10/30/2010 13:14</c:v>
                </c:pt>
                <c:pt idx="15279">
                  <c:v>10/30/2010 13:14</c:v>
                </c:pt>
                <c:pt idx="15280">
                  <c:v>10/30/2010 13:14</c:v>
                </c:pt>
                <c:pt idx="15281">
                  <c:v>10/30/2010 13:14</c:v>
                </c:pt>
                <c:pt idx="15282">
                  <c:v>10/30/2010 13:14</c:v>
                </c:pt>
                <c:pt idx="15283">
                  <c:v>10/30/2010 13:14</c:v>
                </c:pt>
                <c:pt idx="15284">
                  <c:v>10/30/2010 13:14</c:v>
                </c:pt>
                <c:pt idx="15285">
                  <c:v>10/30/2010 13:14</c:v>
                </c:pt>
                <c:pt idx="15286">
                  <c:v>10/30/2010 13:14</c:v>
                </c:pt>
                <c:pt idx="15287">
                  <c:v>10/30/2010 13:14</c:v>
                </c:pt>
                <c:pt idx="15288">
                  <c:v>10/30/2010 13:14</c:v>
                </c:pt>
                <c:pt idx="15289">
                  <c:v>10/30/2010 13:14</c:v>
                </c:pt>
                <c:pt idx="15290">
                  <c:v>10/30/2010 13:14</c:v>
                </c:pt>
                <c:pt idx="15291">
                  <c:v>10/30/2010 13:14</c:v>
                </c:pt>
                <c:pt idx="15292">
                  <c:v>10/30/2010 13:14</c:v>
                </c:pt>
                <c:pt idx="15293">
                  <c:v>10/30/2010 13:14</c:v>
                </c:pt>
                <c:pt idx="15294">
                  <c:v>10/30/2010 13:14</c:v>
                </c:pt>
                <c:pt idx="15295">
                  <c:v>10/30/2010 13:14</c:v>
                </c:pt>
                <c:pt idx="15296">
                  <c:v>10/30/2010 13:14</c:v>
                </c:pt>
                <c:pt idx="15297">
                  <c:v>10/30/2010 13:14</c:v>
                </c:pt>
                <c:pt idx="15298">
                  <c:v>10/30/2010 13:14</c:v>
                </c:pt>
                <c:pt idx="15299">
                  <c:v>10/30/2010 13:14</c:v>
                </c:pt>
                <c:pt idx="15300">
                  <c:v>10/30/2010 13:14</c:v>
                </c:pt>
                <c:pt idx="15301">
                  <c:v>10/30/2010 13:15</c:v>
                </c:pt>
                <c:pt idx="15302">
                  <c:v>10/30/2010 13:15</c:v>
                </c:pt>
                <c:pt idx="15303">
                  <c:v>10/30/2010 13:15</c:v>
                </c:pt>
                <c:pt idx="15304">
                  <c:v>10/30/2010 13:15</c:v>
                </c:pt>
                <c:pt idx="15305">
                  <c:v>10/30/2010 13:15</c:v>
                </c:pt>
                <c:pt idx="15306">
                  <c:v>10/30/2010 13:15</c:v>
                </c:pt>
                <c:pt idx="15307">
                  <c:v>10/30/2010 13:15</c:v>
                </c:pt>
                <c:pt idx="15308">
                  <c:v>10/30/2010 13:15</c:v>
                </c:pt>
                <c:pt idx="15309">
                  <c:v>10/30/2010 13:15</c:v>
                </c:pt>
                <c:pt idx="15310">
                  <c:v>10/30/2010 13:15</c:v>
                </c:pt>
                <c:pt idx="15311">
                  <c:v>10/30/2010 13:15</c:v>
                </c:pt>
                <c:pt idx="15312">
                  <c:v>10/30/2010 13:15</c:v>
                </c:pt>
                <c:pt idx="15313">
                  <c:v>10/30/2010 13:15</c:v>
                </c:pt>
                <c:pt idx="15314">
                  <c:v>10/30/2010 13:15</c:v>
                </c:pt>
                <c:pt idx="15315">
                  <c:v>10/30/2010 13:15</c:v>
                </c:pt>
                <c:pt idx="15316">
                  <c:v>10/30/2010 13:15</c:v>
                </c:pt>
                <c:pt idx="15317">
                  <c:v>10/30/2010 13:15</c:v>
                </c:pt>
                <c:pt idx="15318">
                  <c:v>10/30/2010 13:15</c:v>
                </c:pt>
                <c:pt idx="15319">
                  <c:v>10/30/2010 13:15</c:v>
                </c:pt>
                <c:pt idx="15320">
                  <c:v>10/30/2010 13:15</c:v>
                </c:pt>
                <c:pt idx="15321">
                  <c:v>10/30/2010 13:15</c:v>
                </c:pt>
                <c:pt idx="15322">
                  <c:v>10/30/2010 13:15</c:v>
                </c:pt>
                <c:pt idx="15323">
                  <c:v>10/30/2010 13:15</c:v>
                </c:pt>
                <c:pt idx="15324">
                  <c:v>10/30/2010 13:15</c:v>
                </c:pt>
                <c:pt idx="15325">
                  <c:v>10/30/2010 13:15</c:v>
                </c:pt>
                <c:pt idx="15326">
                  <c:v>10/30/2010 13:15</c:v>
                </c:pt>
                <c:pt idx="15327">
                  <c:v>10/30/2010 13:15</c:v>
                </c:pt>
                <c:pt idx="15328">
                  <c:v>10/30/2010 13:15</c:v>
                </c:pt>
                <c:pt idx="15329">
                  <c:v>10/30/2010 13:15</c:v>
                </c:pt>
                <c:pt idx="15330">
                  <c:v>10/30/2010 13:15</c:v>
                </c:pt>
                <c:pt idx="15331">
                  <c:v>10/30/2010 13:15</c:v>
                </c:pt>
                <c:pt idx="15332">
                  <c:v>10/30/2010 13:15</c:v>
                </c:pt>
                <c:pt idx="15333">
                  <c:v>10/30/2010 13:15</c:v>
                </c:pt>
                <c:pt idx="15334">
                  <c:v>10/30/2010 13:15</c:v>
                </c:pt>
                <c:pt idx="15335">
                  <c:v>10/30/2010 13:15</c:v>
                </c:pt>
                <c:pt idx="15336">
                  <c:v>10/30/2010 13:15</c:v>
                </c:pt>
                <c:pt idx="15337">
                  <c:v>10/30/2010 13:15</c:v>
                </c:pt>
                <c:pt idx="15338">
                  <c:v>10/30/2010 13:15</c:v>
                </c:pt>
                <c:pt idx="15339">
                  <c:v>10/30/2010 13:15</c:v>
                </c:pt>
                <c:pt idx="15340">
                  <c:v>10/30/2010 13:15</c:v>
                </c:pt>
                <c:pt idx="15341">
                  <c:v>10/30/2010 13:15</c:v>
                </c:pt>
                <c:pt idx="15342">
                  <c:v>10/30/2010 13:15</c:v>
                </c:pt>
                <c:pt idx="15343">
                  <c:v>10/30/2010 13:15</c:v>
                </c:pt>
                <c:pt idx="15344">
                  <c:v>10/30/2010 13:15</c:v>
                </c:pt>
                <c:pt idx="15345">
                  <c:v>10/30/2010 13:15</c:v>
                </c:pt>
                <c:pt idx="15346">
                  <c:v>10/30/2010 13:15</c:v>
                </c:pt>
                <c:pt idx="15347">
                  <c:v>10/30/2010 13:15</c:v>
                </c:pt>
                <c:pt idx="15348">
                  <c:v>10/30/2010 13:15</c:v>
                </c:pt>
                <c:pt idx="15349">
                  <c:v>10/30/2010 13:15</c:v>
                </c:pt>
                <c:pt idx="15350">
                  <c:v>10/30/2010 13:15</c:v>
                </c:pt>
                <c:pt idx="15351">
                  <c:v>10/30/2010 13:15</c:v>
                </c:pt>
                <c:pt idx="15352">
                  <c:v>10/30/2010 13:15</c:v>
                </c:pt>
                <c:pt idx="15353">
                  <c:v>10/30/2010 13:15</c:v>
                </c:pt>
                <c:pt idx="15354">
                  <c:v>10/30/2010 13:15</c:v>
                </c:pt>
                <c:pt idx="15355">
                  <c:v>10/30/2010 13:15</c:v>
                </c:pt>
                <c:pt idx="15356">
                  <c:v>10/30/2010 13:15</c:v>
                </c:pt>
                <c:pt idx="15357">
                  <c:v>10/30/2010 13:15</c:v>
                </c:pt>
                <c:pt idx="15358">
                  <c:v>10/30/2010 13:15</c:v>
                </c:pt>
                <c:pt idx="15359">
                  <c:v>10/30/2010 13:15</c:v>
                </c:pt>
                <c:pt idx="15360">
                  <c:v>10/30/2010 13:15</c:v>
                </c:pt>
                <c:pt idx="15361">
                  <c:v>10/30/2010 13:16</c:v>
                </c:pt>
                <c:pt idx="15362">
                  <c:v>10/30/2010 13:16</c:v>
                </c:pt>
                <c:pt idx="15363">
                  <c:v>10/30/2010 13:16</c:v>
                </c:pt>
                <c:pt idx="15364">
                  <c:v>10/30/2010 13:16</c:v>
                </c:pt>
                <c:pt idx="15365">
                  <c:v>10/30/2010 13:16</c:v>
                </c:pt>
                <c:pt idx="15366">
                  <c:v>10/30/2010 13:16</c:v>
                </c:pt>
                <c:pt idx="15367">
                  <c:v>10/30/2010 13:16</c:v>
                </c:pt>
                <c:pt idx="15368">
                  <c:v>10/30/2010 13:16</c:v>
                </c:pt>
                <c:pt idx="15369">
                  <c:v>10/30/2010 13:16</c:v>
                </c:pt>
                <c:pt idx="15370">
                  <c:v>10/30/2010 13:16</c:v>
                </c:pt>
                <c:pt idx="15371">
                  <c:v>10/30/2010 13:16</c:v>
                </c:pt>
                <c:pt idx="15372">
                  <c:v>10/30/2010 13:16</c:v>
                </c:pt>
                <c:pt idx="15373">
                  <c:v>10/30/2010 13:16</c:v>
                </c:pt>
                <c:pt idx="15374">
                  <c:v>10/30/2010 13:16</c:v>
                </c:pt>
                <c:pt idx="15375">
                  <c:v>10/30/2010 13:16</c:v>
                </c:pt>
                <c:pt idx="15376">
                  <c:v>10/30/2010 13:16</c:v>
                </c:pt>
                <c:pt idx="15377">
                  <c:v>10/30/2010 13:16</c:v>
                </c:pt>
                <c:pt idx="15378">
                  <c:v>10/30/2010 13:16</c:v>
                </c:pt>
                <c:pt idx="15379">
                  <c:v>10/30/2010 13:16</c:v>
                </c:pt>
                <c:pt idx="15380">
                  <c:v>10/30/2010 13:16</c:v>
                </c:pt>
                <c:pt idx="15381">
                  <c:v>10/30/2010 13:16</c:v>
                </c:pt>
                <c:pt idx="15382">
                  <c:v>10/30/2010 13:16</c:v>
                </c:pt>
                <c:pt idx="15383">
                  <c:v>10/30/2010 13:16</c:v>
                </c:pt>
                <c:pt idx="15384">
                  <c:v>10/30/2010 13:16</c:v>
                </c:pt>
                <c:pt idx="15385">
                  <c:v>10/30/2010 13:16</c:v>
                </c:pt>
                <c:pt idx="15386">
                  <c:v>10/30/2010 13:16</c:v>
                </c:pt>
                <c:pt idx="15387">
                  <c:v>10/30/2010 13:16</c:v>
                </c:pt>
                <c:pt idx="15388">
                  <c:v>10/30/2010 13:16</c:v>
                </c:pt>
                <c:pt idx="15389">
                  <c:v>10/30/2010 13:16</c:v>
                </c:pt>
                <c:pt idx="15390">
                  <c:v>10/30/2010 13:16</c:v>
                </c:pt>
                <c:pt idx="15391">
                  <c:v>10/30/2010 13:16</c:v>
                </c:pt>
                <c:pt idx="15392">
                  <c:v>10/30/2010 13:16</c:v>
                </c:pt>
                <c:pt idx="15393">
                  <c:v>10/30/2010 13:16</c:v>
                </c:pt>
                <c:pt idx="15394">
                  <c:v>10/30/2010 13:16</c:v>
                </c:pt>
                <c:pt idx="15395">
                  <c:v>10/30/2010 13:16</c:v>
                </c:pt>
                <c:pt idx="15396">
                  <c:v>10/30/2010 13:16</c:v>
                </c:pt>
                <c:pt idx="15397">
                  <c:v>10/30/2010 13:16</c:v>
                </c:pt>
                <c:pt idx="15398">
                  <c:v>10/30/2010 13:16</c:v>
                </c:pt>
                <c:pt idx="15399">
                  <c:v>10/30/2010 13:16</c:v>
                </c:pt>
                <c:pt idx="15400">
                  <c:v>10/30/2010 13:16</c:v>
                </c:pt>
                <c:pt idx="15401">
                  <c:v>10/30/2010 13:16</c:v>
                </c:pt>
                <c:pt idx="15402">
                  <c:v>10/30/2010 13:16</c:v>
                </c:pt>
                <c:pt idx="15403">
                  <c:v>10/30/2010 13:16</c:v>
                </c:pt>
                <c:pt idx="15404">
                  <c:v>10/30/2010 13:16</c:v>
                </c:pt>
                <c:pt idx="15405">
                  <c:v>10/30/2010 13:16</c:v>
                </c:pt>
                <c:pt idx="15406">
                  <c:v>10/30/2010 13:16</c:v>
                </c:pt>
                <c:pt idx="15407">
                  <c:v>10/30/2010 13:16</c:v>
                </c:pt>
                <c:pt idx="15408">
                  <c:v>10/30/2010 13:16</c:v>
                </c:pt>
                <c:pt idx="15409">
                  <c:v>10/30/2010 13:16</c:v>
                </c:pt>
                <c:pt idx="15410">
                  <c:v>10/30/2010 13:16</c:v>
                </c:pt>
                <c:pt idx="15411">
                  <c:v>10/30/2010 13:16</c:v>
                </c:pt>
                <c:pt idx="15412">
                  <c:v>10/30/2010 13:16</c:v>
                </c:pt>
                <c:pt idx="15413">
                  <c:v>10/30/2010 13:16</c:v>
                </c:pt>
                <c:pt idx="15414">
                  <c:v>10/30/2010 13:16</c:v>
                </c:pt>
                <c:pt idx="15415">
                  <c:v>10/30/2010 13:16</c:v>
                </c:pt>
                <c:pt idx="15416">
                  <c:v>10/30/2010 13:16</c:v>
                </c:pt>
                <c:pt idx="15417">
                  <c:v>10/30/2010 13:16</c:v>
                </c:pt>
                <c:pt idx="15418">
                  <c:v>10/30/2010 13:16</c:v>
                </c:pt>
                <c:pt idx="15419">
                  <c:v>10/30/2010 13:16</c:v>
                </c:pt>
                <c:pt idx="15420">
                  <c:v>10/30/2010 13:16</c:v>
                </c:pt>
                <c:pt idx="15421">
                  <c:v>10/30/2010 13:17</c:v>
                </c:pt>
                <c:pt idx="15422">
                  <c:v>10/30/2010 13:17</c:v>
                </c:pt>
                <c:pt idx="15423">
                  <c:v>10/30/2010 13:17</c:v>
                </c:pt>
                <c:pt idx="15424">
                  <c:v>10/30/2010 13:17</c:v>
                </c:pt>
                <c:pt idx="15425">
                  <c:v>10/30/2010 13:17</c:v>
                </c:pt>
                <c:pt idx="15426">
                  <c:v>10/30/2010 13:17</c:v>
                </c:pt>
                <c:pt idx="15427">
                  <c:v>10/30/2010 13:17</c:v>
                </c:pt>
                <c:pt idx="15428">
                  <c:v>10/30/2010 13:17</c:v>
                </c:pt>
                <c:pt idx="15429">
                  <c:v>10/30/2010 13:17</c:v>
                </c:pt>
                <c:pt idx="15430">
                  <c:v>10/30/2010 13:17</c:v>
                </c:pt>
                <c:pt idx="15431">
                  <c:v>10/30/2010 13:17</c:v>
                </c:pt>
                <c:pt idx="15432">
                  <c:v>10/30/2010 13:17</c:v>
                </c:pt>
                <c:pt idx="15433">
                  <c:v>10/30/2010 13:17</c:v>
                </c:pt>
                <c:pt idx="15434">
                  <c:v>10/30/2010 13:17</c:v>
                </c:pt>
                <c:pt idx="15435">
                  <c:v>10/30/2010 13:17</c:v>
                </c:pt>
                <c:pt idx="15436">
                  <c:v>10/30/2010 13:17</c:v>
                </c:pt>
                <c:pt idx="15437">
                  <c:v>10/30/2010 13:17</c:v>
                </c:pt>
                <c:pt idx="15438">
                  <c:v>10/30/2010 13:17</c:v>
                </c:pt>
                <c:pt idx="15439">
                  <c:v>10/30/2010 13:17</c:v>
                </c:pt>
                <c:pt idx="15440">
                  <c:v>10/30/2010 13:17</c:v>
                </c:pt>
                <c:pt idx="15441">
                  <c:v>10/30/2010 13:17</c:v>
                </c:pt>
                <c:pt idx="15442">
                  <c:v>10/30/2010 13:17</c:v>
                </c:pt>
                <c:pt idx="15443">
                  <c:v>10/30/2010 13:17</c:v>
                </c:pt>
                <c:pt idx="15444">
                  <c:v>10/30/2010 13:17</c:v>
                </c:pt>
                <c:pt idx="15445">
                  <c:v>10/30/2010 13:17</c:v>
                </c:pt>
                <c:pt idx="15446">
                  <c:v>10/30/2010 13:17</c:v>
                </c:pt>
                <c:pt idx="15447">
                  <c:v>10/30/2010 13:17</c:v>
                </c:pt>
                <c:pt idx="15448">
                  <c:v>10/30/2010 13:17</c:v>
                </c:pt>
                <c:pt idx="15449">
                  <c:v>10/30/2010 13:17</c:v>
                </c:pt>
                <c:pt idx="15450">
                  <c:v>10/30/2010 13:17</c:v>
                </c:pt>
                <c:pt idx="15451">
                  <c:v>10/30/2010 13:17</c:v>
                </c:pt>
                <c:pt idx="15452">
                  <c:v>10/30/2010 13:17</c:v>
                </c:pt>
                <c:pt idx="15453">
                  <c:v>10/30/2010 13:17</c:v>
                </c:pt>
                <c:pt idx="15454">
                  <c:v>10/30/2010 13:17</c:v>
                </c:pt>
                <c:pt idx="15455">
                  <c:v>10/30/2010 13:17</c:v>
                </c:pt>
                <c:pt idx="15456">
                  <c:v>10/30/2010 13:17</c:v>
                </c:pt>
                <c:pt idx="15457">
                  <c:v>10/30/2010 13:17</c:v>
                </c:pt>
                <c:pt idx="15458">
                  <c:v>10/30/2010 13:17</c:v>
                </c:pt>
                <c:pt idx="15459">
                  <c:v>10/30/2010 13:17</c:v>
                </c:pt>
                <c:pt idx="15460">
                  <c:v>10/30/2010 13:17</c:v>
                </c:pt>
                <c:pt idx="15461">
                  <c:v>10/30/2010 13:17</c:v>
                </c:pt>
                <c:pt idx="15462">
                  <c:v>10/30/2010 13:17</c:v>
                </c:pt>
                <c:pt idx="15463">
                  <c:v>10/30/2010 13:17</c:v>
                </c:pt>
                <c:pt idx="15464">
                  <c:v>10/30/2010 13:17</c:v>
                </c:pt>
                <c:pt idx="15465">
                  <c:v>10/30/2010 13:17</c:v>
                </c:pt>
                <c:pt idx="15466">
                  <c:v>10/30/2010 13:17</c:v>
                </c:pt>
                <c:pt idx="15467">
                  <c:v>10/30/2010 13:17</c:v>
                </c:pt>
                <c:pt idx="15468">
                  <c:v>10/30/2010 13:17</c:v>
                </c:pt>
                <c:pt idx="15469">
                  <c:v>10/30/2010 13:17</c:v>
                </c:pt>
                <c:pt idx="15470">
                  <c:v>10/30/2010 13:17</c:v>
                </c:pt>
                <c:pt idx="15471">
                  <c:v>10/30/2010 13:17</c:v>
                </c:pt>
                <c:pt idx="15472">
                  <c:v>10/30/2010 13:17</c:v>
                </c:pt>
                <c:pt idx="15473">
                  <c:v>10/30/2010 13:17</c:v>
                </c:pt>
                <c:pt idx="15474">
                  <c:v>10/30/2010 13:17</c:v>
                </c:pt>
                <c:pt idx="15475">
                  <c:v>10/30/2010 13:17</c:v>
                </c:pt>
                <c:pt idx="15476">
                  <c:v>10/30/2010 13:17</c:v>
                </c:pt>
                <c:pt idx="15477">
                  <c:v>10/30/2010 13:17</c:v>
                </c:pt>
                <c:pt idx="15478">
                  <c:v>10/30/2010 13:17</c:v>
                </c:pt>
                <c:pt idx="15479">
                  <c:v>10/30/2010 13:17</c:v>
                </c:pt>
                <c:pt idx="15480">
                  <c:v>10/30/2010 13:17</c:v>
                </c:pt>
                <c:pt idx="15481">
                  <c:v>10/30/2010 13:18</c:v>
                </c:pt>
                <c:pt idx="15482">
                  <c:v>10/30/2010 13:18</c:v>
                </c:pt>
                <c:pt idx="15483">
                  <c:v>10/30/2010 13:18</c:v>
                </c:pt>
                <c:pt idx="15484">
                  <c:v>10/30/2010 13:18</c:v>
                </c:pt>
                <c:pt idx="15485">
                  <c:v>10/30/2010 13:18</c:v>
                </c:pt>
                <c:pt idx="15486">
                  <c:v>10/30/2010 13:18</c:v>
                </c:pt>
                <c:pt idx="15487">
                  <c:v>10/30/2010 13:18</c:v>
                </c:pt>
                <c:pt idx="15488">
                  <c:v>10/30/2010 13:18</c:v>
                </c:pt>
                <c:pt idx="15489">
                  <c:v>10/30/2010 13:18</c:v>
                </c:pt>
                <c:pt idx="15490">
                  <c:v>10/30/2010 13:18</c:v>
                </c:pt>
                <c:pt idx="15491">
                  <c:v>10/30/2010 13:18</c:v>
                </c:pt>
                <c:pt idx="15492">
                  <c:v>10/30/2010 13:18</c:v>
                </c:pt>
                <c:pt idx="15493">
                  <c:v>10/30/2010 13:18</c:v>
                </c:pt>
                <c:pt idx="15494">
                  <c:v>10/30/2010 13:18</c:v>
                </c:pt>
                <c:pt idx="15495">
                  <c:v>10/30/2010 13:18</c:v>
                </c:pt>
                <c:pt idx="15496">
                  <c:v>10/30/2010 13:18</c:v>
                </c:pt>
                <c:pt idx="15497">
                  <c:v>10/30/2010 13:18</c:v>
                </c:pt>
                <c:pt idx="15498">
                  <c:v>10/30/2010 13:18</c:v>
                </c:pt>
                <c:pt idx="15499">
                  <c:v>10/30/2010 13:18</c:v>
                </c:pt>
                <c:pt idx="15500">
                  <c:v>10/30/2010 13:18</c:v>
                </c:pt>
                <c:pt idx="15501">
                  <c:v>10/30/2010 13:18</c:v>
                </c:pt>
                <c:pt idx="15502">
                  <c:v>10/30/2010 13:18</c:v>
                </c:pt>
                <c:pt idx="15503">
                  <c:v>10/30/2010 13:18</c:v>
                </c:pt>
                <c:pt idx="15504">
                  <c:v>10/30/2010 13:18</c:v>
                </c:pt>
                <c:pt idx="15505">
                  <c:v>10/30/2010 13:18</c:v>
                </c:pt>
                <c:pt idx="15506">
                  <c:v>10/30/2010 13:18</c:v>
                </c:pt>
                <c:pt idx="15507">
                  <c:v>10/30/2010 13:18</c:v>
                </c:pt>
                <c:pt idx="15508">
                  <c:v>10/30/2010 13:18</c:v>
                </c:pt>
                <c:pt idx="15509">
                  <c:v>10/30/2010 13:18</c:v>
                </c:pt>
                <c:pt idx="15510">
                  <c:v>10/30/2010 13:18</c:v>
                </c:pt>
                <c:pt idx="15511">
                  <c:v>10/30/2010 13:18</c:v>
                </c:pt>
                <c:pt idx="15512">
                  <c:v>10/30/2010 13:18</c:v>
                </c:pt>
                <c:pt idx="15513">
                  <c:v>10/30/2010 13:18</c:v>
                </c:pt>
                <c:pt idx="15514">
                  <c:v>10/30/2010 13:18</c:v>
                </c:pt>
                <c:pt idx="15515">
                  <c:v>10/30/2010 13:18</c:v>
                </c:pt>
                <c:pt idx="15516">
                  <c:v>10/30/2010 13:18</c:v>
                </c:pt>
                <c:pt idx="15517">
                  <c:v>10/30/2010 13:18</c:v>
                </c:pt>
                <c:pt idx="15518">
                  <c:v>10/30/2010 13:18</c:v>
                </c:pt>
                <c:pt idx="15519">
                  <c:v>10/30/2010 13:18</c:v>
                </c:pt>
                <c:pt idx="15520">
                  <c:v>10/30/2010 13:18</c:v>
                </c:pt>
                <c:pt idx="15521">
                  <c:v>10/30/2010 13:18</c:v>
                </c:pt>
                <c:pt idx="15522">
                  <c:v>10/30/2010 13:18</c:v>
                </c:pt>
                <c:pt idx="15523">
                  <c:v>10/30/2010 13:18</c:v>
                </c:pt>
                <c:pt idx="15524">
                  <c:v>10/30/2010 13:18</c:v>
                </c:pt>
                <c:pt idx="15525">
                  <c:v>10/30/2010 13:18</c:v>
                </c:pt>
                <c:pt idx="15526">
                  <c:v>10/30/2010 13:18</c:v>
                </c:pt>
                <c:pt idx="15527">
                  <c:v>10/30/2010 13:18</c:v>
                </c:pt>
                <c:pt idx="15528">
                  <c:v>10/30/2010 13:18</c:v>
                </c:pt>
                <c:pt idx="15529">
                  <c:v>10/30/2010 13:18</c:v>
                </c:pt>
                <c:pt idx="15530">
                  <c:v>10/30/2010 13:18</c:v>
                </c:pt>
                <c:pt idx="15531">
                  <c:v>10/30/2010 13:18</c:v>
                </c:pt>
                <c:pt idx="15532">
                  <c:v>10/30/2010 13:18</c:v>
                </c:pt>
                <c:pt idx="15533">
                  <c:v>10/30/2010 13:18</c:v>
                </c:pt>
                <c:pt idx="15534">
                  <c:v>10/30/2010 13:18</c:v>
                </c:pt>
                <c:pt idx="15535">
                  <c:v>10/30/2010 13:18</c:v>
                </c:pt>
                <c:pt idx="15536">
                  <c:v>10/30/2010 13:18</c:v>
                </c:pt>
                <c:pt idx="15537">
                  <c:v>10/30/2010 13:18</c:v>
                </c:pt>
                <c:pt idx="15538">
                  <c:v>10/30/2010 13:18</c:v>
                </c:pt>
                <c:pt idx="15539">
                  <c:v>10/30/2010 13:18</c:v>
                </c:pt>
                <c:pt idx="15540">
                  <c:v>10/30/2010 13:18</c:v>
                </c:pt>
                <c:pt idx="15541">
                  <c:v>10/30/2010 13:19</c:v>
                </c:pt>
                <c:pt idx="15542">
                  <c:v>10/30/2010 13:19</c:v>
                </c:pt>
                <c:pt idx="15543">
                  <c:v>10/30/2010 13:19</c:v>
                </c:pt>
                <c:pt idx="15544">
                  <c:v>10/30/2010 13:19</c:v>
                </c:pt>
                <c:pt idx="15545">
                  <c:v>10/30/2010 13:19</c:v>
                </c:pt>
                <c:pt idx="15546">
                  <c:v>10/30/2010 13:19</c:v>
                </c:pt>
                <c:pt idx="15547">
                  <c:v>10/30/2010 13:19</c:v>
                </c:pt>
                <c:pt idx="15548">
                  <c:v>10/30/2010 13:19</c:v>
                </c:pt>
                <c:pt idx="15549">
                  <c:v>10/30/2010 13:19</c:v>
                </c:pt>
                <c:pt idx="15550">
                  <c:v>10/30/2010 13:19</c:v>
                </c:pt>
                <c:pt idx="15551">
                  <c:v>10/30/2010 13:19</c:v>
                </c:pt>
                <c:pt idx="15552">
                  <c:v>10/30/2010 13:19</c:v>
                </c:pt>
                <c:pt idx="15553">
                  <c:v>10/30/2010 13:19</c:v>
                </c:pt>
                <c:pt idx="15554">
                  <c:v>10/30/2010 13:19</c:v>
                </c:pt>
                <c:pt idx="15555">
                  <c:v>10/30/2010 13:19</c:v>
                </c:pt>
                <c:pt idx="15556">
                  <c:v>10/30/2010 13:19</c:v>
                </c:pt>
                <c:pt idx="15557">
                  <c:v>10/30/2010 13:19</c:v>
                </c:pt>
                <c:pt idx="15558">
                  <c:v>10/30/2010 13:19</c:v>
                </c:pt>
                <c:pt idx="15559">
                  <c:v>10/30/2010 13:19</c:v>
                </c:pt>
                <c:pt idx="15560">
                  <c:v>10/30/2010 13:19</c:v>
                </c:pt>
                <c:pt idx="15561">
                  <c:v>10/30/2010 13:19</c:v>
                </c:pt>
                <c:pt idx="15562">
                  <c:v>10/30/2010 13:19</c:v>
                </c:pt>
                <c:pt idx="15563">
                  <c:v>10/30/2010 13:19</c:v>
                </c:pt>
                <c:pt idx="15564">
                  <c:v>10/30/2010 13:19</c:v>
                </c:pt>
                <c:pt idx="15565">
                  <c:v>10/30/2010 13:19</c:v>
                </c:pt>
                <c:pt idx="15566">
                  <c:v>10/30/2010 13:19</c:v>
                </c:pt>
                <c:pt idx="15567">
                  <c:v>10/30/2010 13:19</c:v>
                </c:pt>
                <c:pt idx="15568">
                  <c:v>10/30/2010 13:19</c:v>
                </c:pt>
                <c:pt idx="15569">
                  <c:v>10/30/2010 13:19</c:v>
                </c:pt>
                <c:pt idx="15570">
                  <c:v>10/30/2010 13:19</c:v>
                </c:pt>
                <c:pt idx="15571">
                  <c:v>10/30/2010 13:19</c:v>
                </c:pt>
                <c:pt idx="15572">
                  <c:v>10/30/2010 13:19</c:v>
                </c:pt>
                <c:pt idx="15573">
                  <c:v>10/30/2010 13:19</c:v>
                </c:pt>
                <c:pt idx="15574">
                  <c:v>10/30/2010 13:19</c:v>
                </c:pt>
                <c:pt idx="15575">
                  <c:v>10/30/2010 13:19</c:v>
                </c:pt>
                <c:pt idx="15576">
                  <c:v>10/30/2010 13:19</c:v>
                </c:pt>
                <c:pt idx="15577">
                  <c:v>10/30/2010 13:19</c:v>
                </c:pt>
                <c:pt idx="15578">
                  <c:v>10/30/2010 13:19</c:v>
                </c:pt>
                <c:pt idx="15579">
                  <c:v>10/30/2010 13:19</c:v>
                </c:pt>
                <c:pt idx="15580">
                  <c:v>10/30/2010 13:19</c:v>
                </c:pt>
                <c:pt idx="15581">
                  <c:v>10/30/2010 13:19</c:v>
                </c:pt>
                <c:pt idx="15582">
                  <c:v>10/30/2010 13:19</c:v>
                </c:pt>
                <c:pt idx="15583">
                  <c:v>10/30/2010 13:19</c:v>
                </c:pt>
                <c:pt idx="15584">
                  <c:v>10/30/2010 13:19</c:v>
                </c:pt>
                <c:pt idx="15585">
                  <c:v>10/30/2010 13:19</c:v>
                </c:pt>
                <c:pt idx="15586">
                  <c:v>10/30/2010 13:19</c:v>
                </c:pt>
                <c:pt idx="15587">
                  <c:v>10/30/2010 13:19</c:v>
                </c:pt>
                <c:pt idx="15588">
                  <c:v>10/30/2010 13:19</c:v>
                </c:pt>
                <c:pt idx="15589">
                  <c:v>10/30/2010 13:19</c:v>
                </c:pt>
                <c:pt idx="15590">
                  <c:v>10/30/2010 13:19</c:v>
                </c:pt>
                <c:pt idx="15591">
                  <c:v>10/30/2010 13:19</c:v>
                </c:pt>
                <c:pt idx="15592">
                  <c:v>10/30/2010 13:19</c:v>
                </c:pt>
                <c:pt idx="15593">
                  <c:v>10/30/2010 13:19</c:v>
                </c:pt>
                <c:pt idx="15594">
                  <c:v>10/30/2010 13:19</c:v>
                </c:pt>
                <c:pt idx="15595">
                  <c:v>10/30/2010 13:19</c:v>
                </c:pt>
                <c:pt idx="15596">
                  <c:v>10/30/2010 13:19</c:v>
                </c:pt>
                <c:pt idx="15597">
                  <c:v>10/30/2010 13:19</c:v>
                </c:pt>
                <c:pt idx="15598">
                  <c:v>10/30/2010 13:19</c:v>
                </c:pt>
                <c:pt idx="15599">
                  <c:v>10/30/2010 13:19</c:v>
                </c:pt>
                <c:pt idx="15600">
                  <c:v>10/30/2010 13:19</c:v>
                </c:pt>
                <c:pt idx="15601">
                  <c:v>10/30/2010 13:20</c:v>
                </c:pt>
                <c:pt idx="15602">
                  <c:v>10/30/2010 13:20</c:v>
                </c:pt>
                <c:pt idx="15603">
                  <c:v>10/30/2010 13:20</c:v>
                </c:pt>
                <c:pt idx="15604">
                  <c:v>10/30/2010 13:20</c:v>
                </c:pt>
                <c:pt idx="15605">
                  <c:v>10/30/2010 13:20</c:v>
                </c:pt>
                <c:pt idx="15606">
                  <c:v>10/30/2010 13:20</c:v>
                </c:pt>
                <c:pt idx="15607">
                  <c:v>10/30/2010 13:20</c:v>
                </c:pt>
                <c:pt idx="15608">
                  <c:v>10/30/2010 13:20</c:v>
                </c:pt>
                <c:pt idx="15609">
                  <c:v>10/30/2010 13:20</c:v>
                </c:pt>
                <c:pt idx="15610">
                  <c:v>10/30/2010 13:20</c:v>
                </c:pt>
                <c:pt idx="15611">
                  <c:v>10/30/2010 13:20</c:v>
                </c:pt>
                <c:pt idx="15612">
                  <c:v>10/30/2010 13:20</c:v>
                </c:pt>
                <c:pt idx="15613">
                  <c:v>10/30/2010 13:20</c:v>
                </c:pt>
                <c:pt idx="15614">
                  <c:v>10/30/2010 13:20</c:v>
                </c:pt>
                <c:pt idx="15615">
                  <c:v>10/30/2010 13:20</c:v>
                </c:pt>
                <c:pt idx="15616">
                  <c:v>10/30/2010 13:20</c:v>
                </c:pt>
                <c:pt idx="15617">
                  <c:v>10/30/2010 13:20</c:v>
                </c:pt>
                <c:pt idx="15618">
                  <c:v>10/30/2010 13:20</c:v>
                </c:pt>
                <c:pt idx="15619">
                  <c:v>10/30/2010 13:20</c:v>
                </c:pt>
                <c:pt idx="15620">
                  <c:v>10/30/2010 13:20</c:v>
                </c:pt>
                <c:pt idx="15621">
                  <c:v>10/30/2010 13:20</c:v>
                </c:pt>
                <c:pt idx="15622">
                  <c:v>10/30/2010 13:20</c:v>
                </c:pt>
                <c:pt idx="15623">
                  <c:v>10/30/2010 13:20</c:v>
                </c:pt>
                <c:pt idx="15624">
                  <c:v>10/30/2010 13:20</c:v>
                </c:pt>
                <c:pt idx="15625">
                  <c:v>10/30/2010 13:20</c:v>
                </c:pt>
                <c:pt idx="15626">
                  <c:v>10/30/2010 13:20</c:v>
                </c:pt>
                <c:pt idx="15627">
                  <c:v>10/30/2010 13:20</c:v>
                </c:pt>
                <c:pt idx="15628">
                  <c:v>10/30/2010 13:20</c:v>
                </c:pt>
                <c:pt idx="15629">
                  <c:v>10/30/2010 13:20</c:v>
                </c:pt>
                <c:pt idx="15630">
                  <c:v>10/30/2010 13:20</c:v>
                </c:pt>
                <c:pt idx="15631">
                  <c:v>10/30/2010 13:20</c:v>
                </c:pt>
                <c:pt idx="15632">
                  <c:v>10/30/2010 13:20</c:v>
                </c:pt>
                <c:pt idx="15633">
                  <c:v>10/30/2010 13:20</c:v>
                </c:pt>
                <c:pt idx="15634">
                  <c:v>10/30/2010 13:20</c:v>
                </c:pt>
                <c:pt idx="15635">
                  <c:v>10/30/2010 13:20</c:v>
                </c:pt>
                <c:pt idx="15636">
                  <c:v>10/30/2010 13:20</c:v>
                </c:pt>
                <c:pt idx="15637">
                  <c:v>10/30/2010 13:20</c:v>
                </c:pt>
                <c:pt idx="15638">
                  <c:v>10/30/2010 13:20</c:v>
                </c:pt>
                <c:pt idx="15639">
                  <c:v>10/30/2010 13:20</c:v>
                </c:pt>
                <c:pt idx="15640">
                  <c:v>10/30/2010 13:20</c:v>
                </c:pt>
                <c:pt idx="15641">
                  <c:v>10/30/2010 13:20</c:v>
                </c:pt>
                <c:pt idx="15642">
                  <c:v>10/30/2010 13:20</c:v>
                </c:pt>
                <c:pt idx="15643">
                  <c:v>10/30/2010 13:20</c:v>
                </c:pt>
                <c:pt idx="15644">
                  <c:v>10/30/2010 13:20</c:v>
                </c:pt>
                <c:pt idx="15645">
                  <c:v>10/30/2010 13:20</c:v>
                </c:pt>
                <c:pt idx="15646">
                  <c:v>10/30/2010 13:20</c:v>
                </c:pt>
                <c:pt idx="15647">
                  <c:v>10/30/2010 13:20</c:v>
                </c:pt>
                <c:pt idx="15648">
                  <c:v>10/30/2010 13:20</c:v>
                </c:pt>
                <c:pt idx="15649">
                  <c:v>10/30/2010 13:20</c:v>
                </c:pt>
                <c:pt idx="15650">
                  <c:v>10/30/2010 13:20</c:v>
                </c:pt>
                <c:pt idx="15651">
                  <c:v>10/30/2010 13:20</c:v>
                </c:pt>
                <c:pt idx="15652">
                  <c:v>10/30/2010 13:20</c:v>
                </c:pt>
                <c:pt idx="15653">
                  <c:v>10/30/2010 13:20</c:v>
                </c:pt>
                <c:pt idx="15654">
                  <c:v>10/30/2010 13:20</c:v>
                </c:pt>
                <c:pt idx="15655">
                  <c:v>10/30/2010 13:20</c:v>
                </c:pt>
                <c:pt idx="15656">
                  <c:v>10/30/2010 13:20</c:v>
                </c:pt>
                <c:pt idx="15657">
                  <c:v>10/30/2010 13:20</c:v>
                </c:pt>
                <c:pt idx="15658">
                  <c:v>10/30/2010 13:20</c:v>
                </c:pt>
                <c:pt idx="15659">
                  <c:v>10/30/2010 13:20</c:v>
                </c:pt>
                <c:pt idx="15660">
                  <c:v>10/30/2010 13:20</c:v>
                </c:pt>
                <c:pt idx="15661">
                  <c:v>10/30/2010 13:21</c:v>
                </c:pt>
                <c:pt idx="15662">
                  <c:v>10/30/2010 13:21</c:v>
                </c:pt>
                <c:pt idx="15663">
                  <c:v>10/30/2010 13:21</c:v>
                </c:pt>
                <c:pt idx="15664">
                  <c:v>10/30/2010 13:21</c:v>
                </c:pt>
                <c:pt idx="15665">
                  <c:v>10/30/2010 13:21</c:v>
                </c:pt>
                <c:pt idx="15666">
                  <c:v>10/30/2010 13:21</c:v>
                </c:pt>
                <c:pt idx="15667">
                  <c:v>10/30/2010 13:21</c:v>
                </c:pt>
                <c:pt idx="15668">
                  <c:v>10/30/2010 13:21</c:v>
                </c:pt>
                <c:pt idx="15669">
                  <c:v>10/30/2010 13:21</c:v>
                </c:pt>
                <c:pt idx="15670">
                  <c:v>10/30/2010 13:21</c:v>
                </c:pt>
                <c:pt idx="15671">
                  <c:v>10/30/2010 13:21</c:v>
                </c:pt>
                <c:pt idx="15672">
                  <c:v>10/30/2010 13:21</c:v>
                </c:pt>
                <c:pt idx="15673">
                  <c:v>10/30/2010 13:21</c:v>
                </c:pt>
                <c:pt idx="15674">
                  <c:v>10/30/2010 13:21</c:v>
                </c:pt>
                <c:pt idx="15675">
                  <c:v>10/30/2010 13:21</c:v>
                </c:pt>
                <c:pt idx="15676">
                  <c:v>10/30/2010 13:21</c:v>
                </c:pt>
                <c:pt idx="15677">
                  <c:v>10/30/2010 13:21</c:v>
                </c:pt>
                <c:pt idx="15678">
                  <c:v>10/30/2010 13:21</c:v>
                </c:pt>
                <c:pt idx="15679">
                  <c:v>10/30/2010 13:21</c:v>
                </c:pt>
                <c:pt idx="15680">
                  <c:v>10/30/2010 13:21</c:v>
                </c:pt>
                <c:pt idx="15681">
                  <c:v>10/30/2010 13:21</c:v>
                </c:pt>
                <c:pt idx="15682">
                  <c:v>10/30/2010 13:21</c:v>
                </c:pt>
                <c:pt idx="15683">
                  <c:v>10/30/2010 13:21</c:v>
                </c:pt>
                <c:pt idx="15684">
                  <c:v>10/30/2010 13:21</c:v>
                </c:pt>
                <c:pt idx="15685">
                  <c:v>10/30/2010 13:21</c:v>
                </c:pt>
                <c:pt idx="15686">
                  <c:v>10/30/2010 13:21</c:v>
                </c:pt>
                <c:pt idx="15687">
                  <c:v>10/30/2010 13:21</c:v>
                </c:pt>
                <c:pt idx="15688">
                  <c:v>10/30/2010 13:21</c:v>
                </c:pt>
                <c:pt idx="15689">
                  <c:v>10/30/2010 13:21</c:v>
                </c:pt>
                <c:pt idx="15690">
                  <c:v>10/30/2010 13:21</c:v>
                </c:pt>
                <c:pt idx="15691">
                  <c:v>10/30/2010 13:21</c:v>
                </c:pt>
                <c:pt idx="15692">
                  <c:v>10/30/2010 13:21</c:v>
                </c:pt>
                <c:pt idx="15693">
                  <c:v>10/30/2010 13:21</c:v>
                </c:pt>
                <c:pt idx="15694">
                  <c:v>10/30/2010 13:21</c:v>
                </c:pt>
                <c:pt idx="15695">
                  <c:v>10/30/2010 13:21</c:v>
                </c:pt>
                <c:pt idx="15696">
                  <c:v>10/30/2010 13:21</c:v>
                </c:pt>
                <c:pt idx="15697">
                  <c:v>10/30/2010 13:21</c:v>
                </c:pt>
                <c:pt idx="15698">
                  <c:v>10/30/2010 13:21</c:v>
                </c:pt>
                <c:pt idx="15699">
                  <c:v>10/30/2010 13:21</c:v>
                </c:pt>
                <c:pt idx="15700">
                  <c:v>10/30/2010 13:21</c:v>
                </c:pt>
                <c:pt idx="15701">
                  <c:v>10/30/2010 13:21</c:v>
                </c:pt>
                <c:pt idx="15702">
                  <c:v>10/30/2010 13:21</c:v>
                </c:pt>
                <c:pt idx="15703">
                  <c:v>10/30/2010 13:21</c:v>
                </c:pt>
                <c:pt idx="15704">
                  <c:v>10/30/2010 13:21</c:v>
                </c:pt>
                <c:pt idx="15705">
                  <c:v>10/30/2010 13:21</c:v>
                </c:pt>
                <c:pt idx="15706">
                  <c:v>10/30/2010 13:21</c:v>
                </c:pt>
                <c:pt idx="15707">
                  <c:v>10/30/2010 13:21</c:v>
                </c:pt>
                <c:pt idx="15708">
                  <c:v>10/30/2010 13:21</c:v>
                </c:pt>
                <c:pt idx="15709">
                  <c:v>10/30/2010 13:21</c:v>
                </c:pt>
                <c:pt idx="15710">
                  <c:v>10/30/2010 13:21</c:v>
                </c:pt>
                <c:pt idx="15711">
                  <c:v>10/30/2010 13:21</c:v>
                </c:pt>
                <c:pt idx="15712">
                  <c:v>10/30/2010 13:21</c:v>
                </c:pt>
                <c:pt idx="15713">
                  <c:v>10/30/2010 13:21</c:v>
                </c:pt>
                <c:pt idx="15714">
                  <c:v>10/30/2010 13:21</c:v>
                </c:pt>
                <c:pt idx="15715">
                  <c:v>10/30/2010 13:21</c:v>
                </c:pt>
                <c:pt idx="15716">
                  <c:v>10/30/2010 13:21</c:v>
                </c:pt>
                <c:pt idx="15717">
                  <c:v>10/30/2010 13:21</c:v>
                </c:pt>
                <c:pt idx="15718">
                  <c:v>10/30/2010 13:21</c:v>
                </c:pt>
                <c:pt idx="15719">
                  <c:v>10/30/2010 13:21</c:v>
                </c:pt>
                <c:pt idx="15720">
                  <c:v>10/30/2010 13:21</c:v>
                </c:pt>
                <c:pt idx="15721">
                  <c:v>10/30/2010 13:22</c:v>
                </c:pt>
                <c:pt idx="15722">
                  <c:v>10/30/2010 13:22</c:v>
                </c:pt>
                <c:pt idx="15723">
                  <c:v>10/30/2010 13:22</c:v>
                </c:pt>
                <c:pt idx="15724">
                  <c:v>10/30/2010 13:22</c:v>
                </c:pt>
                <c:pt idx="15725">
                  <c:v>10/30/2010 13:22</c:v>
                </c:pt>
                <c:pt idx="15726">
                  <c:v>10/30/2010 13:22</c:v>
                </c:pt>
                <c:pt idx="15727">
                  <c:v>10/30/2010 13:22</c:v>
                </c:pt>
                <c:pt idx="15728">
                  <c:v>10/30/2010 13:22</c:v>
                </c:pt>
                <c:pt idx="15729">
                  <c:v>10/30/2010 13:22</c:v>
                </c:pt>
                <c:pt idx="15730">
                  <c:v>10/30/2010 13:22</c:v>
                </c:pt>
                <c:pt idx="15731">
                  <c:v>10/30/2010 13:22</c:v>
                </c:pt>
                <c:pt idx="15732">
                  <c:v>10/30/2010 13:22</c:v>
                </c:pt>
                <c:pt idx="15733">
                  <c:v>10/30/2010 13:22</c:v>
                </c:pt>
                <c:pt idx="15734">
                  <c:v>10/30/2010 13:22</c:v>
                </c:pt>
                <c:pt idx="15735">
                  <c:v>10/30/2010 13:22</c:v>
                </c:pt>
                <c:pt idx="15736">
                  <c:v>10/30/2010 13:22</c:v>
                </c:pt>
                <c:pt idx="15737">
                  <c:v>10/30/2010 13:22</c:v>
                </c:pt>
                <c:pt idx="15738">
                  <c:v>10/30/2010 13:22</c:v>
                </c:pt>
                <c:pt idx="15739">
                  <c:v>10/30/2010 13:22</c:v>
                </c:pt>
                <c:pt idx="15740">
                  <c:v>10/30/2010 13:22</c:v>
                </c:pt>
                <c:pt idx="15741">
                  <c:v>10/30/2010 13:22</c:v>
                </c:pt>
                <c:pt idx="15742">
                  <c:v>10/30/2010 13:22</c:v>
                </c:pt>
                <c:pt idx="15743">
                  <c:v>10/30/2010 13:22</c:v>
                </c:pt>
                <c:pt idx="15744">
                  <c:v>10/30/2010 13:22</c:v>
                </c:pt>
                <c:pt idx="15745">
                  <c:v>10/30/2010 13:22</c:v>
                </c:pt>
                <c:pt idx="15746">
                  <c:v>10/30/2010 13:22</c:v>
                </c:pt>
                <c:pt idx="15747">
                  <c:v>10/30/2010 13:22</c:v>
                </c:pt>
                <c:pt idx="15748">
                  <c:v>10/30/2010 13:22</c:v>
                </c:pt>
                <c:pt idx="15749">
                  <c:v>10/30/2010 13:22</c:v>
                </c:pt>
                <c:pt idx="15750">
                  <c:v>10/30/2010 13:22</c:v>
                </c:pt>
                <c:pt idx="15751">
                  <c:v>10/30/2010 13:22</c:v>
                </c:pt>
                <c:pt idx="15752">
                  <c:v>10/30/2010 13:22</c:v>
                </c:pt>
                <c:pt idx="15753">
                  <c:v>10/30/2010 13:22</c:v>
                </c:pt>
                <c:pt idx="15754">
                  <c:v>10/30/2010 13:22</c:v>
                </c:pt>
                <c:pt idx="15755">
                  <c:v>10/30/2010 13:22</c:v>
                </c:pt>
                <c:pt idx="15756">
                  <c:v>10/30/2010 13:22</c:v>
                </c:pt>
                <c:pt idx="15757">
                  <c:v>10/30/2010 13:22</c:v>
                </c:pt>
                <c:pt idx="15758">
                  <c:v>10/30/2010 13:22</c:v>
                </c:pt>
                <c:pt idx="15759">
                  <c:v>10/30/2010 13:22</c:v>
                </c:pt>
                <c:pt idx="15760">
                  <c:v>10/30/2010 13:22</c:v>
                </c:pt>
                <c:pt idx="15761">
                  <c:v>10/30/2010 13:22</c:v>
                </c:pt>
                <c:pt idx="15762">
                  <c:v>10/30/2010 13:22</c:v>
                </c:pt>
                <c:pt idx="15763">
                  <c:v>10/30/2010 13:22</c:v>
                </c:pt>
                <c:pt idx="15764">
                  <c:v>10/30/2010 13:22</c:v>
                </c:pt>
                <c:pt idx="15765">
                  <c:v>10/30/2010 13:22</c:v>
                </c:pt>
                <c:pt idx="15766">
                  <c:v>10/30/2010 13:22</c:v>
                </c:pt>
                <c:pt idx="15767">
                  <c:v>10/30/2010 13:22</c:v>
                </c:pt>
                <c:pt idx="15768">
                  <c:v>10/30/2010 13:22</c:v>
                </c:pt>
                <c:pt idx="15769">
                  <c:v>10/30/2010 13:22</c:v>
                </c:pt>
                <c:pt idx="15770">
                  <c:v>10/30/2010 13:22</c:v>
                </c:pt>
                <c:pt idx="15771">
                  <c:v>10/30/2010 13:22</c:v>
                </c:pt>
                <c:pt idx="15772">
                  <c:v>10/30/2010 13:22</c:v>
                </c:pt>
                <c:pt idx="15773">
                  <c:v>10/30/2010 13:22</c:v>
                </c:pt>
                <c:pt idx="15774">
                  <c:v>10/30/2010 13:22</c:v>
                </c:pt>
                <c:pt idx="15775">
                  <c:v>10/30/2010 13:22</c:v>
                </c:pt>
                <c:pt idx="15776">
                  <c:v>10/30/2010 13:22</c:v>
                </c:pt>
                <c:pt idx="15777">
                  <c:v>10/30/2010 13:22</c:v>
                </c:pt>
                <c:pt idx="15778">
                  <c:v>10/30/2010 13:22</c:v>
                </c:pt>
                <c:pt idx="15779">
                  <c:v>10/30/2010 13:22</c:v>
                </c:pt>
                <c:pt idx="15780">
                  <c:v>10/30/2010 13:22</c:v>
                </c:pt>
                <c:pt idx="15781">
                  <c:v>10/30/2010 13:23</c:v>
                </c:pt>
                <c:pt idx="15782">
                  <c:v>10/30/2010 13:23</c:v>
                </c:pt>
                <c:pt idx="15783">
                  <c:v>10/30/2010 13:23</c:v>
                </c:pt>
                <c:pt idx="15784">
                  <c:v>10/30/2010 13:23</c:v>
                </c:pt>
                <c:pt idx="15785">
                  <c:v>10/30/2010 13:23</c:v>
                </c:pt>
                <c:pt idx="15786">
                  <c:v>10/30/2010 13:23</c:v>
                </c:pt>
                <c:pt idx="15787">
                  <c:v>10/30/2010 13:23</c:v>
                </c:pt>
                <c:pt idx="15788">
                  <c:v>10/30/2010 13:23</c:v>
                </c:pt>
                <c:pt idx="15789">
                  <c:v>10/30/2010 13:23</c:v>
                </c:pt>
                <c:pt idx="15790">
                  <c:v>10/30/2010 13:23</c:v>
                </c:pt>
                <c:pt idx="15791">
                  <c:v>10/30/2010 13:23</c:v>
                </c:pt>
                <c:pt idx="15792">
                  <c:v>10/30/2010 13:23</c:v>
                </c:pt>
                <c:pt idx="15793">
                  <c:v>10/30/2010 13:23</c:v>
                </c:pt>
                <c:pt idx="15794">
                  <c:v>10/30/2010 13:23</c:v>
                </c:pt>
                <c:pt idx="15795">
                  <c:v>10/30/2010 13:23</c:v>
                </c:pt>
                <c:pt idx="15796">
                  <c:v>10/30/2010 13:23</c:v>
                </c:pt>
                <c:pt idx="15797">
                  <c:v>10/30/2010 13:23</c:v>
                </c:pt>
                <c:pt idx="15798">
                  <c:v>10/30/2010 13:23</c:v>
                </c:pt>
                <c:pt idx="15799">
                  <c:v>10/30/2010 13:23</c:v>
                </c:pt>
                <c:pt idx="15800">
                  <c:v>10/30/2010 13:23</c:v>
                </c:pt>
                <c:pt idx="15801">
                  <c:v>10/30/2010 13:23</c:v>
                </c:pt>
                <c:pt idx="15802">
                  <c:v>10/30/2010 13:23</c:v>
                </c:pt>
                <c:pt idx="15803">
                  <c:v>10/30/2010 13:23</c:v>
                </c:pt>
                <c:pt idx="15804">
                  <c:v>10/30/2010 13:23</c:v>
                </c:pt>
                <c:pt idx="15805">
                  <c:v>10/30/2010 13:23</c:v>
                </c:pt>
                <c:pt idx="15806">
                  <c:v>10/30/2010 13:23</c:v>
                </c:pt>
                <c:pt idx="15807">
                  <c:v>10/30/2010 13:23</c:v>
                </c:pt>
                <c:pt idx="15808">
                  <c:v>10/30/2010 13:23</c:v>
                </c:pt>
                <c:pt idx="15809">
                  <c:v>10/30/2010 13:23</c:v>
                </c:pt>
                <c:pt idx="15810">
                  <c:v>10/30/2010 13:23</c:v>
                </c:pt>
                <c:pt idx="15811">
                  <c:v>10/30/2010 13:23</c:v>
                </c:pt>
                <c:pt idx="15812">
                  <c:v>10/30/2010 13:23</c:v>
                </c:pt>
                <c:pt idx="15813">
                  <c:v>10/30/2010 13:23</c:v>
                </c:pt>
                <c:pt idx="15814">
                  <c:v>10/30/2010 13:23</c:v>
                </c:pt>
                <c:pt idx="15815">
                  <c:v>10/30/2010 13:23</c:v>
                </c:pt>
                <c:pt idx="15816">
                  <c:v>10/30/2010 13:23</c:v>
                </c:pt>
                <c:pt idx="15817">
                  <c:v>10/30/2010 13:23</c:v>
                </c:pt>
                <c:pt idx="15818">
                  <c:v>10/30/2010 13:23</c:v>
                </c:pt>
                <c:pt idx="15819">
                  <c:v>10/30/2010 13:23</c:v>
                </c:pt>
                <c:pt idx="15820">
                  <c:v>10/30/2010 13:23</c:v>
                </c:pt>
                <c:pt idx="15821">
                  <c:v>10/30/2010 13:23</c:v>
                </c:pt>
                <c:pt idx="15822">
                  <c:v>10/30/2010 13:23</c:v>
                </c:pt>
                <c:pt idx="15823">
                  <c:v>10/30/2010 13:23</c:v>
                </c:pt>
                <c:pt idx="15824">
                  <c:v>10/30/2010 13:23</c:v>
                </c:pt>
                <c:pt idx="15825">
                  <c:v>10/30/2010 13:23</c:v>
                </c:pt>
                <c:pt idx="15826">
                  <c:v>10/30/2010 13:23</c:v>
                </c:pt>
                <c:pt idx="15827">
                  <c:v>10/30/2010 13:23</c:v>
                </c:pt>
                <c:pt idx="15828">
                  <c:v>10/30/2010 13:23</c:v>
                </c:pt>
                <c:pt idx="15829">
                  <c:v>10/30/2010 13:23</c:v>
                </c:pt>
                <c:pt idx="15830">
                  <c:v>10/30/2010 13:23</c:v>
                </c:pt>
                <c:pt idx="15831">
                  <c:v>10/30/2010 13:23</c:v>
                </c:pt>
                <c:pt idx="15832">
                  <c:v>10/30/2010 13:23</c:v>
                </c:pt>
                <c:pt idx="15833">
                  <c:v>10/30/2010 13:23</c:v>
                </c:pt>
                <c:pt idx="15834">
                  <c:v>10/30/2010 13:23</c:v>
                </c:pt>
                <c:pt idx="15835">
                  <c:v>10/30/2010 13:23</c:v>
                </c:pt>
                <c:pt idx="15836">
                  <c:v>10/30/2010 13:23</c:v>
                </c:pt>
                <c:pt idx="15837">
                  <c:v>10/30/2010 13:23</c:v>
                </c:pt>
                <c:pt idx="15838">
                  <c:v>10/30/2010 13:23</c:v>
                </c:pt>
                <c:pt idx="15839">
                  <c:v>10/30/2010 13:23</c:v>
                </c:pt>
                <c:pt idx="15840">
                  <c:v>10/30/2010 13:23</c:v>
                </c:pt>
                <c:pt idx="15841">
                  <c:v>10/30/2010 13:24</c:v>
                </c:pt>
                <c:pt idx="15842">
                  <c:v>10/30/2010 13:24</c:v>
                </c:pt>
                <c:pt idx="15843">
                  <c:v>10/30/2010 13:24</c:v>
                </c:pt>
                <c:pt idx="15844">
                  <c:v>10/30/2010 13:24</c:v>
                </c:pt>
                <c:pt idx="15845">
                  <c:v>10/30/2010 13:24</c:v>
                </c:pt>
                <c:pt idx="15846">
                  <c:v>10/30/2010 13:24</c:v>
                </c:pt>
                <c:pt idx="15847">
                  <c:v>10/30/2010 13:24</c:v>
                </c:pt>
                <c:pt idx="15848">
                  <c:v>10/30/2010 13:24</c:v>
                </c:pt>
                <c:pt idx="15849">
                  <c:v>10/30/2010 13:24</c:v>
                </c:pt>
                <c:pt idx="15850">
                  <c:v>10/30/2010 13:24</c:v>
                </c:pt>
                <c:pt idx="15851">
                  <c:v>10/30/2010 13:24</c:v>
                </c:pt>
                <c:pt idx="15852">
                  <c:v>10/30/2010 13:24</c:v>
                </c:pt>
                <c:pt idx="15853">
                  <c:v>10/30/2010 13:24</c:v>
                </c:pt>
                <c:pt idx="15854">
                  <c:v>10/30/2010 13:24</c:v>
                </c:pt>
                <c:pt idx="15855">
                  <c:v>10/30/2010 13:24</c:v>
                </c:pt>
                <c:pt idx="15856">
                  <c:v>10/30/2010 13:24</c:v>
                </c:pt>
                <c:pt idx="15857">
                  <c:v>10/30/2010 13:24</c:v>
                </c:pt>
                <c:pt idx="15858">
                  <c:v>10/30/2010 13:24</c:v>
                </c:pt>
                <c:pt idx="15859">
                  <c:v>10/30/2010 13:24</c:v>
                </c:pt>
                <c:pt idx="15860">
                  <c:v>10/30/2010 13:24</c:v>
                </c:pt>
                <c:pt idx="15861">
                  <c:v>10/30/2010 13:24</c:v>
                </c:pt>
                <c:pt idx="15862">
                  <c:v>10/30/2010 13:24</c:v>
                </c:pt>
                <c:pt idx="15863">
                  <c:v>10/30/2010 13:24</c:v>
                </c:pt>
                <c:pt idx="15864">
                  <c:v>10/30/2010 13:24</c:v>
                </c:pt>
                <c:pt idx="15865">
                  <c:v>10/30/2010 13:24</c:v>
                </c:pt>
                <c:pt idx="15866">
                  <c:v>10/30/2010 13:24</c:v>
                </c:pt>
                <c:pt idx="15867">
                  <c:v>10/30/2010 13:24</c:v>
                </c:pt>
                <c:pt idx="15868">
                  <c:v>10/30/2010 13:24</c:v>
                </c:pt>
                <c:pt idx="15869">
                  <c:v>10/30/2010 13:24</c:v>
                </c:pt>
                <c:pt idx="15870">
                  <c:v>10/30/2010 13:24</c:v>
                </c:pt>
                <c:pt idx="15871">
                  <c:v>10/30/2010 13:24</c:v>
                </c:pt>
                <c:pt idx="15872">
                  <c:v>10/30/2010 13:24</c:v>
                </c:pt>
                <c:pt idx="15873">
                  <c:v>10/30/2010 13:24</c:v>
                </c:pt>
                <c:pt idx="15874">
                  <c:v>10/30/2010 13:24</c:v>
                </c:pt>
                <c:pt idx="15875">
                  <c:v>10/30/2010 13:24</c:v>
                </c:pt>
                <c:pt idx="15876">
                  <c:v>10/30/2010 13:24</c:v>
                </c:pt>
                <c:pt idx="15877">
                  <c:v>10/30/2010 13:24</c:v>
                </c:pt>
                <c:pt idx="15878">
                  <c:v>10/30/2010 13:24</c:v>
                </c:pt>
                <c:pt idx="15879">
                  <c:v>10/30/2010 13:24</c:v>
                </c:pt>
                <c:pt idx="15880">
                  <c:v>10/30/2010 13:24</c:v>
                </c:pt>
                <c:pt idx="15881">
                  <c:v>10/30/2010 13:24</c:v>
                </c:pt>
                <c:pt idx="15882">
                  <c:v>10/30/2010 13:24</c:v>
                </c:pt>
                <c:pt idx="15883">
                  <c:v>10/30/2010 13:24</c:v>
                </c:pt>
                <c:pt idx="15884">
                  <c:v>10/30/2010 13:24</c:v>
                </c:pt>
                <c:pt idx="15885">
                  <c:v>10/30/2010 13:24</c:v>
                </c:pt>
                <c:pt idx="15886">
                  <c:v>10/30/2010 13:24</c:v>
                </c:pt>
                <c:pt idx="15887">
                  <c:v>10/30/2010 13:24</c:v>
                </c:pt>
                <c:pt idx="15888">
                  <c:v>10/30/2010 13:24</c:v>
                </c:pt>
                <c:pt idx="15889">
                  <c:v>10/30/2010 13:24</c:v>
                </c:pt>
                <c:pt idx="15890">
                  <c:v>10/30/2010 13:24</c:v>
                </c:pt>
                <c:pt idx="15891">
                  <c:v>10/30/2010 13:24</c:v>
                </c:pt>
                <c:pt idx="15892">
                  <c:v>10/30/2010 13:24</c:v>
                </c:pt>
                <c:pt idx="15893">
                  <c:v>10/30/2010 13:24</c:v>
                </c:pt>
                <c:pt idx="15894">
                  <c:v>10/30/2010 13:24</c:v>
                </c:pt>
                <c:pt idx="15895">
                  <c:v>10/30/2010 13:24</c:v>
                </c:pt>
                <c:pt idx="15896">
                  <c:v>10/30/2010 13:24</c:v>
                </c:pt>
                <c:pt idx="15897">
                  <c:v>10/30/2010 13:24</c:v>
                </c:pt>
                <c:pt idx="15898">
                  <c:v>10/30/2010 13:24</c:v>
                </c:pt>
                <c:pt idx="15899">
                  <c:v>10/30/2010 13:24</c:v>
                </c:pt>
                <c:pt idx="15900">
                  <c:v>10/30/2010 13:24</c:v>
                </c:pt>
                <c:pt idx="15901">
                  <c:v>10/30/2010 13:25</c:v>
                </c:pt>
                <c:pt idx="15902">
                  <c:v>10/30/2010 13:25</c:v>
                </c:pt>
                <c:pt idx="15903">
                  <c:v>10/30/2010 13:25</c:v>
                </c:pt>
                <c:pt idx="15904">
                  <c:v>10/30/2010 13:25</c:v>
                </c:pt>
                <c:pt idx="15905">
                  <c:v>10/30/2010 13:25</c:v>
                </c:pt>
                <c:pt idx="15906">
                  <c:v>10/30/2010 13:25</c:v>
                </c:pt>
                <c:pt idx="15907">
                  <c:v>10/30/2010 13:25</c:v>
                </c:pt>
                <c:pt idx="15908">
                  <c:v>10/30/2010 13:25</c:v>
                </c:pt>
                <c:pt idx="15909">
                  <c:v>10/30/2010 13:25</c:v>
                </c:pt>
                <c:pt idx="15910">
                  <c:v>10/30/2010 13:25</c:v>
                </c:pt>
                <c:pt idx="15911">
                  <c:v>10/30/2010 13:25</c:v>
                </c:pt>
                <c:pt idx="15912">
                  <c:v>10/30/2010 13:25</c:v>
                </c:pt>
                <c:pt idx="15913">
                  <c:v>10/30/2010 13:25</c:v>
                </c:pt>
                <c:pt idx="15914">
                  <c:v>10/30/2010 13:25</c:v>
                </c:pt>
                <c:pt idx="15915">
                  <c:v>10/30/2010 13:25</c:v>
                </c:pt>
                <c:pt idx="15916">
                  <c:v>10/30/2010 13:25</c:v>
                </c:pt>
                <c:pt idx="15917">
                  <c:v>10/30/2010 13:25</c:v>
                </c:pt>
                <c:pt idx="15918">
                  <c:v>10/30/2010 13:25</c:v>
                </c:pt>
                <c:pt idx="15919">
                  <c:v>10/30/2010 13:25</c:v>
                </c:pt>
                <c:pt idx="15920">
                  <c:v>10/30/2010 13:25</c:v>
                </c:pt>
                <c:pt idx="15921">
                  <c:v>10/30/2010 13:25</c:v>
                </c:pt>
                <c:pt idx="15922">
                  <c:v>10/30/2010 13:25</c:v>
                </c:pt>
                <c:pt idx="15923">
                  <c:v>10/30/2010 13:25</c:v>
                </c:pt>
                <c:pt idx="15924">
                  <c:v>10/30/2010 13:25</c:v>
                </c:pt>
                <c:pt idx="15925">
                  <c:v>10/30/2010 13:25</c:v>
                </c:pt>
                <c:pt idx="15926">
                  <c:v>10/30/2010 13:25</c:v>
                </c:pt>
                <c:pt idx="15927">
                  <c:v>10/30/2010 13:25</c:v>
                </c:pt>
                <c:pt idx="15928">
                  <c:v>10/30/2010 13:25</c:v>
                </c:pt>
                <c:pt idx="15929">
                  <c:v>10/30/2010 13:25</c:v>
                </c:pt>
                <c:pt idx="15930">
                  <c:v>10/30/2010 13:25</c:v>
                </c:pt>
                <c:pt idx="15931">
                  <c:v>10/30/2010 13:25</c:v>
                </c:pt>
                <c:pt idx="15932">
                  <c:v>10/30/2010 13:25</c:v>
                </c:pt>
                <c:pt idx="15933">
                  <c:v>10/30/2010 13:25</c:v>
                </c:pt>
                <c:pt idx="15934">
                  <c:v>10/30/2010 13:25</c:v>
                </c:pt>
                <c:pt idx="15935">
                  <c:v>10/30/2010 13:25</c:v>
                </c:pt>
                <c:pt idx="15936">
                  <c:v>10/30/2010 13:25</c:v>
                </c:pt>
                <c:pt idx="15937">
                  <c:v>10/30/2010 13:25</c:v>
                </c:pt>
                <c:pt idx="15938">
                  <c:v>10/30/2010 13:25</c:v>
                </c:pt>
                <c:pt idx="15939">
                  <c:v>10/30/2010 13:25</c:v>
                </c:pt>
                <c:pt idx="15940">
                  <c:v>10/30/2010 13:25</c:v>
                </c:pt>
                <c:pt idx="15941">
                  <c:v>10/30/2010 13:25</c:v>
                </c:pt>
                <c:pt idx="15942">
                  <c:v>10/30/2010 13:25</c:v>
                </c:pt>
                <c:pt idx="15943">
                  <c:v>10/30/2010 13:25</c:v>
                </c:pt>
                <c:pt idx="15944">
                  <c:v>10/30/2010 13:25</c:v>
                </c:pt>
                <c:pt idx="15945">
                  <c:v>10/30/2010 13:25</c:v>
                </c:pt>
                <c:pt idx="15946">
                  <c:v>10/30/2010 13:25</c:v>
                </c:pt>
                <c:pt idx="15947">
                  <c:v>10/30/2010 13:25</c:v>
                </c:pt>
                <c:pt idx="15948">
                  <c:v>10/30/2010 13:25</c:v>
                </c:pt>
                <c:pt idx="15949">
                  <c:v>10/30/2010 13:25</c:v>
                </c:pt>
                <c:pt idx="15950">
                  <c:v>10/30/2010 13:25</c:v>
                </c:pt>
                <c:pt idx="15951">
                  <c:v>10/30/2010 13:25</c:v>
                </c:pt>
                <c:pt idx="15952">
                  <c:v>10/30/2010 13:25</c:v>
                </c:pt>
                <c:pt idx="15953">
                  <c:v>10/30/2010 13:25</c:v>
                </c:pt>
                <c:pt idx="15954">
                  <c:v>10/30/2010 13:25</c:v>
                </c:pt>
                <c:pt idx="15955">
                  <c:v>10/30/2010 13:25</c:v>
                </c:pt>
                <c:pt idx="15956">
                  <c:v>10/30/2010 13:25</c:v>
                </c:pt>
                <c:pt idx="15957">
                  <c:v>10/30/2010 13:25</c:v>
                </c:pt>
                <c:pt idx="15958">
                  <c:v>10/30/2010 13:25</c:v>
                </c:pt>
                <c:pt idx="15959">
                  <c:v>10/30/2010 13:25</c:v>
                </c:pt>
                <c:pt idx="15960">
                  <c:v>10/30/2010 13:25</c:v>
                </c:pt>
                <c:pt idx="15961">
                  <c:v>10/30/2010 13:26</c:v>
                </c:pt>
                <c:pt idx="15962">
                  <c:v>10/30/2010 13:26</c:v>
                </c:pt>
                <c:pt idx="15963">
                  <c:v>10/30/2010 13:26</c:v>
                </c:pt>
                <c:pt idx="15964">
                  <c:v>10/30/2010 13:26</c:v>
                </c:pt>
                <c:pt idx="15965">
                  <c:v>10/30/2010 13:26</c:v>
                </c:pt>
                <c:pt idx="15966">
                  <c:v>10/30/2010 13:26</c:v>
                </c:pt>
                <c:pt idx="15967">
                  <c:v>10/30/2010 13:26</c:v>
                </c:pt>
                <c:pt idx="15968">
                  <c:v>10/30/2010 13:26</c:v>
                </c:pt>
                <c:pt idx="15969">
                  <c:v>10/30/2010 13:26</c:v>
                </c:pt>
                <c:pt idx="15970">
                  <c:v>10/30/2010 13:26</c:v>
                </c:pt>
                <c:pt idx="15971">
                  <c:v>10/30/2010 13:26</c:v>
                </c:pt>
                <c:pt idx="15972">
                  <c:v>10/30/2010 13:26</c:v>
                </c:pt>
                <c:pt idx="15973">
                  <c:v>10/30/2010 13:26</c:v>
                </c:pt>
                <c:pt idx="15974">
                  <c:v>10/30/2010 13:26</c:v>
                </c:pt>
                <c:pt idx="15975">
                  <c:v>10/30/2010 13:26</c:v>
                </c:pt>
                <c:pt idx="15976">
                  <c:v>10/30/2010 13:26</c:v>
                </c:pt>
                <c:pt idx="15977">
                  <c:v>10/30/2010 13:26</c:v>
                </c:pt>
                <c:pt idx="15978">
                  <c:v>10/30/2010 13:26</c:v>
                </c:pt>
                <c:pt idx="15979">
                  <c:v>10/30/2010 13:26</c:v>
                </c:pt>
                <c:pt idx="15980">
                  <c:v>10/30/2010 13:26</c:v>
                </c:pt>
                <c:pt idx="15981">
                  <c:v>10/30/2010 13:26</c:v>
                </c:pt>
                <c:pt idx="15982">
                  <c:v>10/30/2010 13:26</c:v>
                </c:pt>
                <c:pt idx="15983">
                  <c:v>10/30/2010 13:26</c:v>
                </c:pt>
                <c:pt idx="15984">
                  <c:v>10/30/2010 13:26</c:v>
                </c:pt>
                <c:pt idx="15985">
                  <c:v>10/30/2010 13:26</c:v>
                </c:pt>
                <c:pt idx="15986">
                  <c:v>10/30/2010 13:26</c:v>
                </c:pt>
                <c:pt idx="15987">
                  <c:v>10/30/2010 13:26</c:v>
                </c:pt>
                <c:pt idx="15988">
                  <c:v>10/30/2010 13:26</c:v>
                </c:pt>
                <c:pt idx="15989">
                  <c:v>10/30/2010 13:26</c:v>
                </c:pt>
                <c:pt idx="15990">
                  <c:v>10/30/2010 13:26</c:v>
                </c:pt>
                <c:pt idx="15991">
                  <c:v>10/30/2010 13:26</c:v>
                </c:pt>
                <c:pt idx="15992">
                  <c:v>10/30/2010 13:26</c:v>
                </c:pt>
                <c:pt idx="15993">
                  <c:v>10/30/2010 13:26</c:v>
                </c:pt>
                <c:pt idx="15994">
                  <c:v>10/30/2010 13:26</c:v>
                </c:pt>
                <c:pt idx="15995">
                  <c:v>10/30/2010 13:26</c:v>
                </c:pt>
                <c:pt idx="15996">
                  <c:v>10/30/2010 13:26</c:v>
                </c:pt>
                <c:pt idx="15997">
                  <c:v>10/30/2010 13:26</c:v>
                </c:pt>
                <c:pt idx="15998">
                  <c:v>10/30/2010 13:26</c:v>
                </c:pt>
                <c:pt idx="15999">
                  <c:v>10/30/2010 13:26</c:v>
                </c:pt>
                <c:pt idx="16000">
                  <c:v>10/30/2010 13:26</c:v>
                </c:pt>
                <c:pt idx="16001">
                  <c:v>10/30/2010 13:26</c:v>
                </c:pt>
                <c:pt idx="16002">
                  <c:v>10/30/2010 13:26</c:v>
                </c:pt>
                <c:pt idx="16003">
                  <c:v>10/30/2010 13:26</c:v>
                </c:pt>
                <c:pt idx="16004">
                  <c:v>10/30/2010 13:26</c:v>
                </c:pt>
                <c:pt idx="16005">
                  <c:v>10/30/2010 13:26</c:v>
                </c:pt>
                <c:pt idx="16006">
                  <c:v>10/30/2010 13:26</c:v>
                </c:pt>
                <c:pt idx="16007">
                  <c:v>10/30/2010 13:26</c:v>
                </c:pt>
                <c:pt idx="16008">
                  <c:v>10/30/2010 13:26</c:v>
                </c:pt>
                <c:pt idx="16009">
                  <c:v>10/30/2010 13:26</c:v>
                </c:pt>
                <c:pt idx="16010">
                  <c:v>10/30/2010 13:26</c:v>
                </c:pt>
                <c:pt idx="16011">
                  <c:v>10/30/2010 13:26</c:v>
                </c:pt>
                <c:pt idx="16012">
                  <c:v>10/30/2010 13:26</c:v>
                </c:pt>
                <c:pt idx="16013">
                  <c:v>10/30/2010 13:26</c:v>
                </c:pt>
                <c:pt idx="16014">
                  <c:v>10/30/2010 13:26</c:v>
                </c:pt>
                <c:pt idx="16015">
                  <c:v>10/30/2010 13:26</c:v>
                </c:pt>
                <c:pt idx="16016">
                  <c:v>10/30/2010 13:26</c:v>
                </c:pt>
                <c:pt idx="16017">
                  <c:v>10/30/2010 13:26</c:v>
                </c:pt>
                <c:pt idx="16018">
                  <c:v>10/30/2010 13:26</c:v>
                </c:pt>
                <c:pt idx="16019">
                  <c:v>10/30/2010 13:26</c:v>
                </c:pt>
                <c:pt idx="16020">
                  <c:v>10/30/2010 13:26</c:v>
                </c:pt>
                <c:pt idx="16021">
                  <c:v>10/30/2010 13:27</c:v>
                </c:pt>
                <c:pt idx="16022">
                  <c:v>10/30/2010 13:27</c:v>
                </c:pt>
                <c:pt idx="16023">
                  <c:v>10/30/2010 13:27</c:v>
                </c:pt>
                <c:pt idx="16024">
                  <c:v>10/30/2010 13:27</c:v>
                </c:pt>
                <c:pt idx="16025">
                  <c:v>10/30/2010 13:27</c:v>
                </c:pt>
                <c:pt idx="16026">
                  <c:v>10/30/2010 13:27</c:v>
                </c:pt>
                <c:pt idx="16027">
                  <c:v>10/30/2010 13:27</c:v>
                </c:pt>
                <c:pt idx="16028">
                  <c:v>10/30/2010 13:27</c:v>
                </c:pt>
                <c:pt idx="16029">
                  <c:v>10/30/2010 13:27</c:v>
                </c:pt>
                <c:pt idx="16030">
                  <c:v>10/30/2010 13:27</c:v>
                </c:pt>
                <c:pt idx="16031">
                  <c:v>10/30/2010 13:27</c:v>
                </c:pt>
                <c:pt idx="16032">
                  <c:v>10/30/2010 13:27</c:v>
                </c:pt>
                <c:pt idx="16033">
                  <c:v>10/30/2010 13:27</c:v>
                </c:pt>
                <c:pt idx="16034">
                  <c:v>10/30/2010 13:27</c:v>
                </c:pt>
                <c:pt idx="16035">
                  <c:v>10/30/2010 13:27</c:v>
                </c:pt>
                <c:pt idx="16036">
                  <c:v>10/30/2010 13:27</c:v>
                </c:pt>
                <c:pt idx="16037">
                  <c:v>10/30/2010 13:27</c:v>
                </c:pt>
                <c:pt idx="16038">
                  <c:v>10/30/2010 13:27</c:v>
                </c:pt>
                <c:pt idx="16039">
                  <c:v>10/30/2010 13:27</c:v>
                </c:pt>
                <c:pt idx="16040">
                  <c:v>10/30/2010 13:27</c:v>
                </c:pt>
                <c:pt idx="16041">
                  <c:v>10/30/2010 13:27</c:v>
                </c:pt>
                <c:pt idx="16042">
                  <c:v>10/30/2010 13:27</c:v>
                </c:pt>
                <c:pt idx="16043">
                  <c:v>10/30/2010 13:27</c:v>
                </c:pt>
                <c:pt idx="16044">
                  <c:v>10/30/2010 13:27</c:v>
                </c:pt>
                <c:pt idx="16045">
                  <c:v>10/30/2010 13:27</c:v>
                </c:pt>
                <c:pt idx="16046">
                  <c:v>10/30/2010 13:27</c:v>
                </c:pt>
                <c:pt idx="16047">
                  <c:v>10/30/2010 13:27</c:v>
                </c:pt>
                <c:pt idx="16048">
                  <c:v>10/30/2010 13:27</c:v>
                </c:pt>
                <c:pt idx="16049">
                  <c:v>10/30/2010 13:27</c:v>
                </c:pt>
                <c:pt idx="16050">
                  <c:v>10/30/2010 13:27</c:v>
                </c:pt>
                <c:pt idx="16051">
                  <c:v>10/30/2010 13:27</c:v>
                </c:pt>
                <c:pt idx="16052">
                  <c:v>10/30/2010 13:27</c:v>
                </c:pt>
                <c:pt idx="16053">
                  <c:v>10/30/2010 13:27</c:v>
                </c:pt>
                <c:pt idx="16054">
                  <c:v>10/30/2010 13:27</c:v>
                </c:pt>
                <c:pt idx="16055">
                  <c:v>10/30/2010 13:27</c:v>
                </c:pt>
                <c:pt idx="16056">
                  <c:v>10/30/2010 13:27</c:v>
                </c:pt>
                <c:pt idx="16057">
                  <c:v>10/30/2010 13:27</c:v>
                </c:pt>
                <c:pt idx="16058">
                  <c:v>10/30/2010 13:27</c:v>
                </c:pt>
                <c:pt idx="16059">
                  <c:v>10/30/2010 13:27</c:v>
                </c:pt>
                <c:pt idx="16060">
                  <c:v>10/30/2010 13:27</c:v>
                </c:pt>
                <c:pt idx="16061">
                  <c:v>10/30/2010 13:27</c:v>
                </c:pt>
                <c:pt idx="16062">
                  <c:v>10/30/2010 13:27</c:v>
                </c:pt>
                <c:pt idx="16063">
                  <c:v>10/30/2010 13:27</c:v>
                </c:pt>
                <c:pt idx="16064">
                  <c:v>10/30/2010 13:27</c:v>
                </c:pt>
                <c:pt idx="16065">
                  <c:v>10/30/2010 13:27</c:v>
                </c:pt>
                <c:pt idx="16066">
                  <c:v>10/30/2010 13:27</c:v>
                </c:pt>
                <c:pt idx="16067">
                  <c:v>10/30/2010 13:27</c:v>
                </c:pt>
                <c:pt idx="16068">
                  <c:v>10/30/2010 13:27</c:v>
                </c:pt>
                <c:pt idx="16069">
                  <c:v>10/30/2010 13:27</c:v>
                </c:pt>
                <c:pt idx="16070">
                  <c:v>10/30/2010 13:27</c:v>
                </c:pt>
                <c:pt idx="16071">
                  <c:v>10/30/2010 13:27</c:v>
                </c:pt>
                <c:pt idx="16072">
                  <c:v>10/30/2010 13:27</c:v>
                </c:pt>
                <c:pt idx="16073">
                  <c:v>10/30/2010 13:27</c:v>
                </c:pt>
                <c:pt idx="16074">
                  <c:v>10/30/2010 13:27</c:v>
                </c:pt>
                <c:pt idx="16075">
                  <c:v>10/30/2010 13:27</c:v>
                </c:pt>
                <c:pt idx="16076">
                  <c:v>10/30/2010 13:27</c:v>
                </c:pt>
                <c:pt idx="16077">
                  <c:v>10/30/2010 13:27</c:v>
                </c:pt>
                <c:pt idx="16078">
                  <c:v>10/30/2010 13:27</c:v>
                </c:pt>
                <c:pt idx="16079">
                  <c:v>10/30/2010 13:27</c:v>
                </c:pt>
                <c:pt idx="16080">
                  <c:v>10/30/2010 13:27</c:v>
                </c:pt>
                <c:pt idx="16081">
                  <c:v>10/30/2010 13:28</c:v>
                </c:pt>
                <c:pt idx="16082">
                  <c:v>10/30/2010 13:28</c:v>
                </c:pt>
                <c:pt idx="16083">
                  <c:v>10/30/2010 13:28</c:v>
                </c:pt>
                <c:pt idx="16084">
                  <c:v>10/30/2010 13:28</c:v>
                </c:pt>
                <c:pt idx="16085">
                  <c:v>10/30/2010 13:28</c:v>
                </c:pt>
                <c:pt idx="16086">
                  <c:v>10/30/2010 13:28</c:v>
                </c:pt>
                <c:pt idx="16087">
                  <c:v>10/30/2010 13:28</c:v>
                </c:pt>
                <c:pt idx="16088">
                  <c:v>10/30/2010 13:28</c:v>
                </c:pt>
                <c:pt idx="16089">
                  <c:v>10/30/2010 13:28</c:v>
                </c:pt>
                <c:pt idx="16090">
                  <c:v>10/30/2010 13:28</c:v>
                </c:pt>
                <c:pt idx="16091">
                  <c:v>10/30/2010 13:28</c:v>
                </c:pt>
                <c:pt idx="16092">
                  <c:v>10/30/2010 13:28</c:v>
                </c:pt>
                <c:pt idx="16093">
                  <c:v>10/30/2010 13:28</c:v>
                </c:pt>
                <c:pt idx="16094">
                  <c:v>10/30/2010 13:28</c:v>
                </c:pt>
                <c:pt idx="16095">
                  <c:v>10/30/2010 13:28</c:v>
                </c:pt>
                <c:pt idx="16096">
                  <c:v>10/30/2010 13:28</c:v>
                </c:pt>
                <c:pt idx="16097">
                  <c:v>10/30/2010 13:28</c:v>
                </c:pt>
                <c:pt idx="16098">
                  <c:v>10/30/2010 13:28</c:v>
                </c:pt>
                <c:pt idx="16099">
                  <c:v>10/30/2010 13:28</c:v>
                </c:pt>
                <c:pt idx="16100">
                  <c:v>10/30/2010 13:28</c:v>
                </c:pt>
                <c:pt idx="16101">
                  <c:v>10/30/2010 13:28</c:v>
                </c:pt>
                <c:pt idx="16102">
                  <c:v>10/30/2010 13:28</c:v>
                </c:pt>
                <c:pt idx="16103">
                  <c:v>10/30/2010 13:28</c:v>
                </c:pt>
                <c:pt idx="16104">
                  <c:v>10/30/2010 13:28</c:v>
                </c:pt>
                <c:pt idx="16105">
                  <c:v>10/30/2010 13:28</c:v>
                </c:pt>
                <c:pt idx="16106">
                  <c:v>10/30/2010 13:28</c:v>
                </c:pt>
                <c:pt idx="16107">
                  <c:v>10/30/2010 13:28</c:v>
                </c:pt>
                <c:pt idx="16108">
                  <c:v>10/30/2010 13:28</c:v>
                </c:pt>
                <c:pt idx="16109">
                  <c:v>10/30/2010 13:28</c:v>
                </c:pt>
                <c:pt idx="16110">
                  <c:v>10/30/2010 13:28</c:v>
                </c:pt>
                <c:pt idx="16111">
                  <c:v>10/30/2010 13:28</c:v>
                </c:pt>
                <c:pt idx="16112">
                  <c:v>10/30/2010 13:28</c:v>
                </c:pt>
                <c:pt idx="16113">
                  <c:v>10/30/2010 13:28</c:v>
                </c:pt>
                <c:pt idx="16114">
                  <c:v>10/30/2010 13:28</c:v>
                </c:pt>
                <c:pt idx="16115">
                  <c:v>10/30/2010 13:28</c:v>
                </c:pt>
                <c:pt idx="16116">
                  <c:v>10/30/2010 13:28</c:v>
                </c:pt>
                <c:pt idx="16117">
                  <c:v>10/30/2010 13:28</c:v>
                </c:pt>
                <c:pt idx="16118">
                  <c:v>10/30/2010 13:28</c:v>
                </c:pt>
                <c:pt idx="16119">
                  <c:v>10/30/2010 13:28</c:v>
                </c:pt>
                <c:pt idx="16120">
                  <c:v>10/30/2010 13:28</c:v>
                </c:pt>
                <c:pt idx="16121">
                  <c:v>10/30/2010 13:28</c:v>
                </c:pt>
                <c:pt idx="16122">
                  <c:v>10/30/2010 13:28</c:v>
                </c:pt>
                <c:pt idx="16123">
                  <c:v>10/30/2010 13:28</c:v>
                </c:pt>
                <c:pt idx="16124">
                  <c:v>10/30/2010 13:28</c:v>
                </c:pt>
                <c:pt idx="16125">
                  <c:v>10/30/2010 13:28</c:v>
                </c:pt>
                <c:pt idx="16126">
                  <c:v>10/30/2010 13:28</c:v>
                </c:pt>
                <c:pt idx="16127">
                  <c:v>10/30/2010 13:28</c:v>
                </c:pt>
                <c:pt idx="16128">
                  <c:v>10/30/2010 13:28</c:v>
                </c:pt>
                <c:pt idx="16129">
                  <c:v>10/30/2010 13:28</c:v>
                </c:pt>
                <c:pt idx="16130">
                  <c:v>10/30/2010 13:28</c:v>
                </c:pt>
                <c:pt idx="16131">
                  <c:v>10/30/2010 13:28</c:v>
                </c:pt>
                <c:pt idx="16132">
                  <c:v>10/30/2010 13:28</c:v>
                </c:pt>
                <c:pt idx="16133">
                  <c:v>10/30/2010 13:28</c:v>
                </c:pt>
                <c:pt idx="16134">
                  <c:v>10/30/2010 13:28</c:v>
                </c:pt>
                <c:pt idx="16135">
                  <c:v>10/30/2010 13:28</c:v>
                </c:pt>
                <c:pt idx="16136">
                  <c:v>10/30/2010 13:28</c:v>
                </c:pt>
                <c:pt idx="16137">
                  <c:v>10/30/2010 13:28</c:v>
                </c:pt>
                <c:pt idx="16138">
                  <c:v>10/30/2010 13:28</c:v>
                </c:pt>
                <c:pt idx="16139">
                  <c:v>10/30/2010 13:28</c:v>
                </c:pt>
                <c:pt idx="16140">
                  <c:v>10/30/2010 13:28</c:v>
                </c:pt>
                <c:pt idx="16141">
                  <c:v>10/30/2010 13:29</c:v>
                </c:pt>
                <c:pt idx="16142">
                  <c:v>10/30/2010 13:29</c:v>
                </c:pt>
                <c:pt idx="16143">
                  <c:v>10/30/2010 13:29</c:v>
                </c:pt>
                <c:pt idx="16144">
                  <c:v>10/30/2010 13:29</c:v>
                </c:pt>
                <c:pt idx="16145">
                  <c:v>10/30/2010 13:29</c:v>
                </c:pt>
                <c:pt idx="16146">
                  <c:v>10/30/2010 13:29</c:v>
                </c:pt>
                <c:pt idx="16147">
                  <c:v>10/30/2010 13:29</c:v>
                </c:pt>
                <c:pt idx="16148">
                  <c:v>10/30/2010 13:29</c:v>
                </c:pt>
                <c:pt idx="16149">
                  <c:v>10/30/2010 13:29</c:v>
                </c:pt>
                <c:pt idx="16150">
                  <c:v>10/30/2010 13:29</c:v>
                </c:pt>
                <c:pt idx="16151">
                  <c:v>10/30/2010 13:29</c:v>
                </c:pt>
                <c:pt idx="16152">
                  <c:v>10/30/2010 13:29</c:v>
                </c:pt>
                <c:pt idx="16153">
                  <c:v>10/30/2010 13:29</c:v>
                </c:pt>
                <c:pt idx="16154">
                  <c:v>10/30/2010 13:29</c:v>
                </c:pt>
                <c:pt idx="16155">
                  <c:v>10/30/2010 13:29</c:v>
                </c:pt>
                <c:pt idx="16156">
                  <c:v>10/30/2010 13:29</c:v>
                </c:pt>
                <c:pt idx="16157">
                  <c:v>10/30/2010 13:29</c:v>
                </c:pt>
                <c:pt idx="16158">
                  <c:v>10/30/2010 13:29</c:v>
                </c:pt>
                <c:pt idx="16159">
                  <c:v>10/30/2010 13:29</c:v>
                </c:pt>
                <c:pt idx="16160">
                  <c:v>10/30/2010 13:29</c:v>
                </c:pt>
                <c:pt idx="16161">
                  <c:v>10/30/2010 13:29</c:v>
                </c:pt>
                <c:pt idx="16162">
                  <c:v>10/30/2010 13:29</c:v>
                </c:pt>
                <c:pt idx="16163">
                  <c:v>10/30/2010 13:29</c:v>
                </c:pt>
                <c:pt idx="16164">
                  <c:v>10/30/2010 13:29</c:v>
                </c:pt>
                <c:pt idx="16165">
                  <c:v>10/30/2010 13:29</c:v>
                </c:pt>
                <c:pt idx="16166">
                  <c:v>10/30/2010 13:29</c:v>
                </c:pt>
                <c:pt idx="16167">
                  <c:v>10/30/2010 13:29</c:v>
                </c:pt>
                <c:pt idx="16168">
                  <c:v>10/30/2010 13:29</c:v>
                </c:pt>
                <c:pt idx="16169">
                  <c:v>10/30/2010 13:29</c:v>
                </c:pt>
                <c:pt idx="16170">
                  <c:v>10/30/2010 13:29</c:v>
                </c:pt>
                <c:pt idx="16171">
                  <c:v>10/30/2010 13:29</c:v>
                </c:pt>
                <c:pt idx="16172">
                  <c:v>10/30/2010 13:29</c:v>
                </c:pt>
                <c:pt idx="16173">
                  <c:v>10/30/2010 13:29</c:v>
                </c:pt>
                <c:pt idx="16174">
                  <c:v>10/30/2010 13:29</c:v>
                </c:pt>
                <c:pt idx="16175">
                  <c:v>10/30/2010 13:29</c:v>
                </c:pt>
                <c:pt idx="16176">
                  <c:v>10/30/2010 13:29</c:v>
                </c:pt>
                <c:pt idx="16177">
                  <c:v>10/30/2010 13:29</c:v>
                </c:pt>
                <c:pt idx="16178">
                  <c:v>10/30/2010 13:29</c:v>
                </c:pt>
                <c:pt idx="16179">
                  <c:v>10/30/2010 13:29</c:v>
                </c:pt>
                <c:pt idx="16180">
                  <c:v>10/30/2010 13:29</c:v>
                </c:pt>
                <c:pt idx="16181">
                  <c:v>10/30/2010 13:29</c:v>
                </c:pt>
                <c:pt idx="16182">
                  <c:v>10/30/2010 13:29</c:v>
                </c:pt>
                <c:pt idx="16183">
                  <c:v>10/30/2010 13:29</c:v>
                </c:pt>
                <c:pt idx="16184">
                  <c:v>10/30/2010 13:29</c:v>
                </c:pt>
                <c:pt idx="16185">
                  <c:v>10/30/2010 13:29</c:v>
                </c:pt>
                <c:pt idx="16186">
                  <c:v>10/30/2010 13:29</c:v>
                </c:pt>
                <c:pt idx="16187">
                  <c:v>10/30/2010 13:29</c:v>
                </c:pt>
                <c:pt idx="16188">
                  <c:v>10/30/2010 13:29</c:v>
                </c:pt>
                <c:pt idx="16189">
                  <c:v>10/30/2010 13:29</c:v>
                </c:pt>
                <c:pt idx="16190">
                  <c:v>10/30/2010 13:29</c:v>
                </c:pt>
                <c:pt idx="16191">
                  <c:v>10/30/2010 13:29</c:v>
                </c:pt>
                <c:pt idx="16192">
                  <c:v>10/30/2010 13:29</c:v>
                </c:pt>
                <c:pt idx="16193">
                  <c:v>10/30/2010 13:29</c:v>
                </c:pt>
                <c:pt idx="16194">
                  <c:v>10/30/2010 13:29</c:v>
                </c:pt>
                <c:pt idx="16195">
                  <c:v>10/30/2010 13:29</c:v>
                </c:pt>
                <c:pt idx="16196">
                  <c:v>10/30/2010 13:29</c:v>
                </c:pt>
                <c:pt idx="16197">
                  <c:v>10/30/2010 13:29</c:v>
                </c:pt>
                <c:pt idx="16198">
                  <c:v>10/30/2010 13:29</c:v>
                </c:pt>
                <c:pt idx="16199">
                  <c:v>10/30/2010 13:29</c:v>
                </c:pt>
                <c:pt idx="16200">
                  <c:v>10/30/2010 13:29</c:v>
                </c:pt>
                <c:pt idx="16201">
                  <c:v>10/30/2010 13:30</c:v>
                </c:pt>
                <c:pt idx="16202">
                  <c:v>10/30/2010 13:30</c:v>
                </c:pt>
                <c:pt idx="16203">
                  <c:v>10/30/2010 13:30</c:v>
                </c:pt>
                <c:pt idx="16204">
                  <c:v>10/30/2010 13:30</c:v>
                </c:pt>
                <c:pt idx="16205">
                  <c:v>10/30/2010 13:30</c:v>
                </c:pt>
                <c:pt idx="16206">
                  <c:v>10/30/2010 13:30</c:v>
                </c:pt>
                <c:pt idx="16207">
                  <c:v>10/30/2010 13:30</c:v>
                </c:pt>
                <c:pt idx="16208">
                  <c:v>10/30/2010 13:30</c:v>
                </c:pt>
                <c:pt idx="16209">
                  <c:v>10/30/2010 13:30</c:v>
                </c:pt>
                <c:pt idx="16210">
                  <c:v>10/30/2010 13:30</c:v>
                </c:pt>
                <c:pt idx="16211">
                  <c:v>10/30/2010 13:30</c:v>
                </c:pt>
                <c:pt idx="16212">
                  <c:v>10/30/2010 13:30</c:v>
                </c:pt>
                <c:pt idx="16213">
                  <c:v>10/30/2010 13:30</c:v>
                </c:pt>
                <c:pt idx="16214">
                  <c:v>10/30/2010 13:30</c:v>
                </c:pt>
                <c:pt idx="16215">
                  <c:v>10/30/2010 13:30</c:v>
                </c:pt>
                <c:pt idx="16216">
                  <c:v>10/30/2010 13:30</c:v>
                </c:pt>
                <c:pt idx="16217">
                  <c:v>10/30/2010 13:30</c:v>
                </c:pt>
                <c:pt idx="16218">
                  <c:v>10/30/2010 13:30</c:v>
                </c:pt>
                <c:pt idx="16219">
                  <c:v>10/30/2010 13:30</c:v>
                </c:pt>
                <c:pt idx="16220">
                  <c:v>10/30/2010 13:30</c:v>
                </c:pt>
                <c:pt idx="16221">
                  <c:v>10/30/2010 13:30</c:v>
                </c:pt>
                <c:pt idx="16222">
                  <c:v>10/30/2010 13:30</c:v>
                </c:pt>
                <c:pt idx="16223">
                  <c:v>10/30/2010 13:30</c:v>
                </c:pt>
                <c:pt idx="16224">
                  <c:v>10/30/2010 13:30</c:v>
                </c:pt>
                <c:pt idx="16225">
                  <c:v>10/30/2010 13:30</c:v>
                </c:pt>
                <c:pt idx="16226">
                  <c:v>10/30/2010 13:30</c:v>
                </c:pt>
                <c:pt idx="16227">
                  <c:v>10/30/2010 13:30</c:v>
                </c:pt>
                <c:pt idx="16228">
                  <c:v>10/30/2010 13:30</c:v>
                </c:pt>
                <c:pt idx="16229">
                  <c:v>10/30/2010 13:30</c:v>
                </c:pt>
                <c:pt idx="16230">
                  <c:v>10/30/2010 13:30</c:v>
                </c:pt>
                <c:pt idx="16231">
                  <c:v>10/30/2010 13:30</c:v>
                </c:pt>
                <c:pt idx="16232">
                  <c:v>10/30/2010 13:30</c:v>
                </c:pt>
                <c:pt idx="16233">
                  <c:v>10/30/2010 13:30</c:v>
                </c:pt>
                <c:pt idx="16234">
                  <c:v>10/30/2010 13:30</c:v>
                </c:pt>
                <c:pt idx="16235">
                  <c:v>10/30/2010 13:30</c:v>
                </c:pt>
                <c:pt idx="16236">
                  <c:v>10/30/2010 13:30</c:v>
                </c:pt>
                <c:pt idx="16237">
                  <c:v>10/30/2010 13:30</c:v>
                </c:pt>
                <c:pt idx="16238">
                  <c:v>10/30/2010 13:30</c:v>
                </c:pt>
                <c:pt idx="16239">
                  <c:v>10/30/2010 13:30</c:v>
                </c:pt>
                <c:pt idx="16240">
                  <c:v>10/30/2010 13:30</c:v>
                </c:pt>
                <c:pt idx="16241">
                  <c:v>10/30/2010 13:30</c:v>
                </c:pt>
                <c:pt idx="16242">
                  <c:v>10/30/2010 13:30</c:v>
                </c:pt>
                <c:pt idx="16243">
                  <c:v>10/30/2010 13:30</c:v>
                </c:pt>
                <c:pt idx="16244">
                  <c:v>10/30/2010 13:30</c:v>
                </c:pt>
                <c:pt idx="16245">
                  <c:v>10/30/2010 13:30</c:v>
                </c:pt>
                <c:pt idx="16246">
                  <c:v>10/30/2010 13:30</c:v>
                </c:pt>
                <c:pt idx="16247">
                  <c:v>10/30/2010 13:30</c:v>
                </c:pt>
                <c:pt idx="16248">
                  <c:v>10/30/2010 13:30</c:v>
                </c:pt>
                <c:pt idx="16249">
                  <c:v>10/30/2010 13:30</c:v>
                </c:pt>
                <c:pt idx="16250">
                  <c:v>10/30/2010 13:30</c:v>
                </c:pt>
                <c:pt idx="16251">
                  <c:v>10/30/2010 13:30</c:v>
                </c:pt>
                <c:pt idx="16252">
                  <c:v>10/30/2010 13:30</c:v>
                </c:pt>
                <c:pt idx="16253">
                  <c:v>10/30/2010 13:30</c:v>
                </c:pt>
                <c:pt idx="16254">
                  <c:v>10/30/2010 13:30</c:v>
                </c:pt>
                <c:pt idx="16255">
                  <c:v>10/30/2010 13:30</c:v>
                </c:pt>
                <c:pt idx="16256">
                  <c:v>10/30/2010 13:30</c:v>
                </c:pt>
                <c:pt idx="16257">
                  <c:v>10/30/2010 13:30</c:v>
                </c:pt>
                <c:pt idx="16258">
                  <c:v>10/30/2010 13:30</c:v>
                </c:pt>
                <c:pt idx="16259">
                  <c:v>10/30/2010 13:30</c:v>
                </c:pt>
                <c:pt idx="16260">
                  <c:v>10/30/2010 13:30</c:v>
                </c:pt>
                <c:pt idx="16261">
                  <c:v>10/30/2010 13:31</c:v>
                </c:pt>
                <c:pt idx="16262">
                  <c:v>10/30/2010 13:31</c:v>
                </c:pt>
                <c:pt idx="16263">
                  <c:v>10/30/2010 13:31</c:v>
                </c:pt>
                <c:pt idx="16264">
                  <c:v>10/30/2010 13:31</c:v>
                </c:pt>
              </c:strCache>
            </c:strRef>
          </c:xVal>
          <c:yVal>
            <c:numRef>
              <c:f>'GL33_4_guys_Accel_Dampener-1'!$D$2:$D$16266</c:f>
              <c:numCache>
                <c:formatCode>General</c:formatCode>
                <c:ptCount val="16265"/>
                <c:pt idx="0">
                  <c:v>0</c:v>
                </c:pt>
                <c:pt idx="1">
                  <c:v>-0.125</c:v>
                </c:pt>
                <c:pt idx="2">
                  <c:v>-0.125</c:v>
                </c:pt>
                <c:pt idx="3">
                  <c:v>-0.125</c:v>
                </c:pt>
                <c:pt idx="4">
                  <c:v>-0.125</c:v>
                </c:pt>
                <c:pt idx="5">
                  <c:v>-0.125</c:v>
                </c:pt>
                <c:pt idx="6">
                  <c:v>-0.125</c:v>
                </c:pt>
                <c:pt idx="7">
                  <c:v>-0.125</c:v>
                </c:pt>
                <c:pt idx="8">
                  <c:v>-0.125</c:v>
                </c:pt>
                <c:pt idx="9">
                  <c:v>-0.125</c:v>
                </c:pt>
                <c:pt idx="10">
                  <c:v>-0.125</c:v>
                </c:pt>
                <c:pt idx="11">
                  <c:v>-0.125</c:v>
                </c:pt>
                <c:pt idx="12">
                  <c:v>-0.125</c:v>
                </c:pt>
                <c:pt idx="13">
                  <c:v>-0.125</c:v>
                </c:pt>
                <c:pt idx="14">
                  <c:v>-0.15000000000000008</c:v>
                </c:pt>
                <c:pt idx="15">
                  <c:v>-0.65000000000000036</c:v>
                </c:pt>
                <c:pt idx="16">
                  <c:v>-0.5</c:v>
                </c:pt>
                <c:pt idx="17">
                  <c:v>-0.45</c:v>
                </c:pt>
                <c:pt idx="18">
                  <c:v>-0.5</c:v>
                </c:pt>
                <c:pt idx="19">
                  <c:v>-0.47500000000000014</c:v>
                </c:pt>
                <c:pt idx="20">
                  <c:v>-0.5</c:v>
                </c:pt>
                <c:pt idx="21">
                  <c:v>-0.5</c:v>
                </c:pt>
                <c:pt idx="22">
                  <c:v>-0.2</c:v>
                </c:pt>
                <c:pt idx="23">
                  <c:v>-0.15000000000000008</c:v>
                </c:pt>
                <c:pt idx="24">
                  <c:v>-0.25</c:v>
                </c:pt>
                <c:pt idx="25">
                  <c:v>-0.25</c:v>
                </c:pt>
                <c:pt idx="26">
                  <c:v>-0.77500000000000024</c:v>
                </c:pt>
                <c:pt idx="27">
                  <c:v>-0.72500000000000031</c:v>
                </c:pt>
                <c:pt idx="28">
                  <c:v>-0.42500000000000021</c:v>
                </c:pt>
                <c:pt idx="29">
                  <c:v>-0.37500000000000017</c:v>
                </c:pt>
                <c:pt idx="30">
                  <c:v>-0.15000000000000008</c:v>
                </c:pt>
                <c:pt idx="31">
                  <c:v>-0.125</c:v>
                </c:pt>
                <c:pt idx="32">
                  <c:v>-7.5000000000000011E-2</c:v>
                </c:pt>
                <c:pt idx="33">
                  <c:v>-0.125</c:v>
                </c:pt>
                <c:pt idx="34">
                  <c:v>-0.125</c:v>
                </c:pt>
                <c:pt idx="35">
                  <c:v>-0.125</c:v>
                </c:pt>
                <c:pt idx="36">
                  <c:v>-0.125</c:v>
                </c:pt>
                <c:pt idx="37">
                  <c:v>-0.125</c:v>
                </c:pt>
                <c:pt idx="38">
                  <c:v>-0.125</c:v>
                </c:pt>
                <c:pt idx="39">
                  <c:v>-0.125</c:v>
                </c:pt>
                <c:pt idx="40">
                  <c:v>-0.125</c:v>
                </c:pt>
                <c:pt idx="41">
                  <c:v>-0.125</c:v>
                </c:pt>
                <c:pt idx="42">
                  <c:v>-0.125</c:v>
                </c:pt>
                <c:pt idx="43">
                  <c:v>-0.125</c:v>
                </c:pt>
                <c:pt idx="44">
                  <c:v>-0.125</c:v>
                </c:pt>
                <c:pt idx="45">
                  <c:v>-0.125</c:v>
                </c:pt>
                <c:pt idx="46">
                  <c:v>-0.125</c:v>
                </c:pt>
                <c:pt idx="47">
                  <c:v>-0.125</c:v>
                </c:pt>
                <c:pt idx="48">
                  <c:v>-0.125</c:v>
                </c:pt>
                <c:pt idx="49">
                  <c:v>-0.125</c:v>
                </c:pt>
                <c:pt idx="50">
                  <c:v>-0.125</c:v>
                </c:pt>
                <c:pt idx="51">
                  <c:v>-7.5000000000000011E-2</c:v>
                </c:pt>
                <c:pt idx="52">
                  <c:v>-0.125</c:v>
                </c:pt>
                <c:pt idx="53">
                  <c:v>-0.125</c:v>
                </c:pt>
                <c:pt idx="54">
                  <c:v>-0.125</c:v>
                </c:pt>
                <c:pt idx="55">
                  <c:v>-0.125</c:v>
                </c:pt>
                <c:pt idx="56">
                  <c:v>-0.125</c:v>
                </c:pt>
                <c:pt idx="57">
                  <c:v>-0.125</c:v>
                </c:pt>
                <c:pt idx="58">
                  <c:v>-0.125</c:v>
                </c:pt>
                <c:pt idx="59">
                  <c:v>-0.125</c:v>
                </c:pt>
                <c:pt idx="60">
                  <c:v>-0.125</c:v>
                </c:pt>
                <c:pt idx="61">
                  <c:v>-0.125</c:v>
                </c:pt>
                <c:pt idx="62">
                  <c:v>-0.125</c:v>
                </c:pt>
                <c:pt idx="63">
                  <c:v>-0.125</c:v>
                </c:pt>
                <c:pt idx="64">
                  <c:v>-0.125</c:v>
                </c:pt>
                <c:pt idx="65">
                  <c:v>-0.125</c:v>
                </c:pt>
                <c:pt idx="66">
                  <c:v>-0.125</c:v>
                </c:pt>
                <c:pt idx="67">
                  <c:v>-0.125</c:v>
                </c:pt>
                <c:pt idx="68">
                  <c:v>-0.125</c:v>
                </c:pt>
                <c:pt idx="69">
                  <c:v>-0.125</c:v>
                </c:pt>
                <c:pt idx="70">
                  <c:v>-0.125</c:v>
                </c:pt>
                <c:pt idx="71">
                  <c:v>-0.125</c:v>
                </c:pt>
                <c:pt idx="72">
                  <c:v>-0.125</c:v>
                </c:pt>
                <c:pt idx="73">
                  <c:v>-0.125</c:v>
                </c:pt>
                <c:pt idx="74">
                  <c:v>-0.125</c:v>
                </c:pt>
                <c:pt idx="75">
                  <c:v>-0.125</c:v>
                </c:pt>
                <c:pt idx="76">
                  <c:v>-0.125</c:v>
                </c:pt>
                <c:pt idx="77">
                  <c:v>-0.125</c:v>
                </c:pt>
                <c:pt idx="78">
                  <c:v>-0.125</c:v>
                </c:pt>
                <c:pt idx="79">
                  <c:v>-0.125</c:v>
                </c:pt>
                <c:pt idx="80">
                  <c:v>-0.125</c:v>
                </c:pt>
                <c:pt idx="81">
                  <c:v>-0.125</c:v>
                </c:pt>
                <c:pt idx="82">
                  <c:v>-0.125</c:v>
                </c:pt>
                <c:pt idx="83">
                  <c:v>-0.125</c:v>
                </c:pt>
                <c:pt idx="84">
                  <c:v>-0.125</c:v>
                </c:pt>
                <c:pt idx="85">
                  <c:v>-0.125</c:v>
                </c:pt>
                <c:pt idx="86">
                  <c:v>-0.125</c:v>
                </c:pt>
                <c:pt idx="87">
                  <c:v>-0.125</c:v>
                </c:pt>
                <c:pt idx="88">
                  <c:v>-0.125</c:v>
                </c:pt>
                <c:pt idx="89">
                  <c:v>-0.125</c:v>
                </c:pt>
                <c:pt idx="90">
                  <c:v>-0.125</c:v>
                </c:pt>
                <c:pt idx="91">
                  <c:v>-0.125</c:v>
                </c:pt>
                <c:pt idx="92">
                  <c:v>-0.125</c:v>
                </c:pt>
                <c:pt idx="93">
                  <c:v>-0.125</c:v>
                </c:pt>
                <c:pt idx="94">
                  <c:v>-0.125</c:v>
                </c:pt>
                <c:pt idx="95">
                  <c:v>-0.125</c:v>
                </c:pt>
                <c:pt idx="96">
                  <c:v>-0.125</c:v>
                </c:pt>
                <c:pt idx="97">
                  <c:v>-0.125</c:v>
                </c:pt>
                <c:pt idx="98">
                  <c:v>-0.125</c:v>
                </c:pt>
                <c:pt idx="99">
                  <c:v>-0.125</c:v>
                </c:pt>
                <c:pt idx="100">
                  <c:v>-0.125</c:v>
                </c:pt>
                <c:pt idx="101">
                  <c:v>-0.125</c:v>
                </c:pt>
                <c:pt idx="102">
                  <c:v>-0.125</c:v>
                </c:pt>
                <c:pt idx="103">
                  <c:v>-0.125</c:v>
                </c:pt>
                <c:pt idx="104">
                  <c:v>-0.125</c:v>
                </c:pt>
                <c:pt idx="105">
                  <c:v>-0.125</c:v>
                </c:pt>
                <c:pt idx="106">
                  <c:v>-0.125</c:v>
                </c:pt>
                <c:pt idx="107">
                  <c:v>-0.125</c:v>
                </c:pt>
                <c:pt idx="108">
                  <c:v>-0.125</c:v>
                </c:pt>
                <c:pt idx="109">
                  <c:v>-0.125</c:v>
                </c:pt>
                <c:pt idx="110">
                  <c:v>-0.125</c:v>
                </c:pt>
                <c:pt idx="111">
                  <c:v>-0.125</c:v>
                </c:pt>
                <c:pt idx="112">
                  <c:v>-0.125</c:v>
                </c:pt>
                <c:pt idx="113">
                  <c:v>-0.125</c:v>
                </c:pt>
                <c:pt idx="114">
                  <c:v>-0.125</c:v>
                </c:pt>
                <c:pt idx="115">
                  <c:v>-0.125</c:v>
                </c:pt>
                <c:pt idx="116">
                  <c:v>-0.125</c:v>
                </c:pt>
                <c:pt idx="117">
                  <c:v>-0.125</c:v>
                </c:pt>
                <c:pt idx="118">
                  <c:v>-0.125</c:v>
                </c:pt>
                <c:pt idx="119">
                  <c:v>-0.125</c:v>
                </c:pt>
                <c:pt idx="120">
                  <c:v>-0.125</c:v>
                </c:pt>
                <c:pt idx="121">
                  <c:v>-0.125</c:v>
                </c:pt>
                <c:pt idx="122">
                  <c:v>-0.125</c:v>
                </c:pt>
                <c:pt idx="123">
                  <c:v>-0.125</c:v>
                </c:pt>
                <c:pt idx="124">
                  <c:v>-0.125</c:v>
                </c:pt>
                <c:pt idx="125">
                  <c:v>-0.125</c:v>
                </c:pt>
                <c:pt idx="126">
                  <c:v>-0.125</c:v>
                </c:pt>
                <c:pt idx="127">
                  <c:v>-0.125</c:v>
                </c:pt>
                <c:pt idx="128">
                  <c:v>-0.125</c:v>
                </c:pt>
                <c:pt idx="129">
                  <c:v>-0.125</c:v>
                </c:pt>
                <c:pt idx="130">
                  <c:v>-0.125</c:v>
                </c:pt>
                <c:pt idx="131">
                  <c:v>-0.125</c:v>
                </c:pt>
                <c:pt idx="132">
                  <c:v>-0.125</c:v>
                </c:pt>
                <c:pt idx="133">
                  <c:v>-0.125</c:v>
                </c:pt>
                <c:pt idx="134">
                  <c:v>-0.125</c:v>
                </c:pt>
                <c:pt idx="135">
                  <c:v>-0.125</c:v>
                </c:pt>
                <c:pt idx="136">
                  <c:v>-0.125</c:v>
                </c:pt>
                <c:pt idx="137">
                  <c:v>-0.125</c:v>
                </c:pt>
                <c:pt idx="138">
                  <c:v>-0.125</c:v>
                </c:pt>
                <c:pt idx="139">
                  <c:v>-0.125</c:v>
                </c:pt>
                <c:pt idx="140">
                  <c:v>-0.125</c:v>
                </c:pt>
                <c:pt idx="141">
                  <c:v>-0.125</c:v>
                </c:pt>
                <c:pt idx="142">
                  <c:v>-0.125</c:v>
                </c:pt>
                <c:pt idx="143">
                  <c:v>-0.125</c:v>
                </c:pt>
                <c:pt idx="144">
                  <c:v>-0.125</c:v>
                </c:pt>
                <c:pt idx="145">
                  <c:v>-0.125</c:v>
                </c:pt>
                <c:pt idx="146">
                  <c:v>-0.125</c:v>
                </c:pt>
                <c:pt idx="147">
                  <c:v>-0.125</c:v>
                </c:pt>
                <c:pt idx="148">
                  <c:v>-0.125</c:v>
                </c:pt>
                <c:pt idx="149">
                  <c:v>-0.125</c:v>
                </c:pt>
                <c:pt idx="150">
                  <c:v>-0.125</c:v>
                </c:pt>
                <c:pt idx="151">
                  <c:v>-0.125</c:v>
                </c:pt>
                <c:pt idx="152">
                  <c:v>-0.125</c:v>
                </c:pt>
                <c:pt idx="153">
                  <c:v>-0.125</c:v>
                </c:pt>
                <c:pt idx="154">
                  <c:v>-0.125</c:v>
                </c:pt>
                <c:pt idx="155">
                  <c:v>-0.125</c:v>
                </c:pt>
                <c:pt idx="156">
                  <c:v>-0.125</c:v>
                </c:pt>
                <c:pt idx="157">
                  <c:v>-0.125</c:v>
                </c:pt>
                <c:pt idx="158">
                  <c:v>-0.125</c:v>
                </c:pt>
                <c:pt idx="159">
                  <c:v>-0.125</c:v>
                </c:pt>
                <c:pt idx="160">
                  <c:v>-0.125</c:v>
                </c:pt>
                <c:pt idx="161">
                  <c:v>-0.125</c:v>
                </c:pt>
                <c:pt idx="162">
                  <c:v>-0.125</c:v>
                </c:pt>
                <c:pt idx="163">
                  <c:v>-0.125</c:v>
                </c:pt>
                <c:pt idx="164">
                  <c:v>-0.125</c:v>
                </c:pt>
                <c:pt idx="165">
                  <c:v>-0.125</c:v>
                </c:pt>
                <c:pt idx="166">
                  <c:v>-0.125</c:v>
                </c:pt>
                <c:pt idx="167">
                  <c:v>-0.125</c:v>
                </c:pt>
                <c:pt idx="168">
                  <c:v>-0.125</c:v>
                </c:pt>
                <c:pt idx="169">
                  <c:v>-0.125</c:v>
                </c:pt>
                <c:pt idx="170">
                  <c:v>-0.125</c:v>
                </c:pt>
                <c:pt idx="171">
                  <c:v>-0.125</c:v>
                </c:pt>
                <c:pt idx="172">
                  <c:v>-0.125</c:v>
                </c:pt>
                <c:pt idx="173">
                  <c:v>-0.125</c:v>
                </c:pt>
                <c:pt idx="174">
                  <c:v>-0.125</c:v>
                </c:pt>
                <c:pt idx="175">
                  <c:v>-0.125</c:v>
                </c:pt>
                <c:pt idx="176">
                  <c:v>-0.125</c:v>
                </c:pt>
                <c:pt idx="177">
                  <c:v>-0.125</c:v>
                </c:pt>
                <c:pt idx="178">
                  <c:v>-0.125</c:v>
                </c:pt>
                <c:pt idx="179">
                  <c:v>-0.125</c:v>
                </c:pt>
                <c:pt idx="180">
                  <c:v>-0.125</c:v>
                </c:pt>
                <c:pt idx="181">
                  <c:v>-0.125</c:v>
                </c:pt>
                <c:pt idx="182">
                  <c:v>-0.125</c:v>
                </c:pt>
                <c:pt idx="183">
                  <c:v>-0.125</c:v>
                </c:pt>
                <c:pt idx="184">
                  <c:v>-0.125</c:v>
                </c:pt>
                <c:pt idx="185">
                  <c:v>-0.125</c:v>
                </c:pt>
                <c:pt idx="186">
                  <c:v>-0.125</c:v>
                </c:pt>
                <c:pt idx="187">
                  <c:v>-0.1</c:v>
                </c:pt>
                <c:pt idx="188">
                  <c:v>-0.35000000000000014</c:v>
                </c:pt>
                <c:pt idx="189">
                  <c:v>-0.125</c:v>
                </c:pt>
                <c:pt idx="190">
                  <c:v>0</c:v>
                </c:pt>
                <c:pt idx="191">
                  <c:v>-5.0000000000000024E-2</c:v>
                </c:pt>
                <c:pt idx="192">
                  <c:v>-0.125</c:v>
                </c:pt>
                <c:pt idx="193">
                  <c:v>-0.15000000000000008</c:v>
                </c:pt>
                <c:pt idx="194">
                  <c:v>-0.125</c:v>
                </c:pt>
                <c:pt idx="195">
                  <c:v>-0.2</c:v>
                </c:pt>
                <c:pt idx="196">
                  <c:v>-0.1</c:v>
                </c:pt>
                <c:pt idx="197">
                  <c:v>-0.15000000000000008</c:v>
                </c:pt>
                <c:pt idx="198">
                  <c:v>-7.5000000000000011E-2</c:v>
                </c:pt>
                <c:pt idx="199">
                  <c:v>-0.15000000000000008</c:v>
                </c:pt>
                <c:pt idx="200">
                  <c:v>-0.35000000000000014</c:v>
                </c:pt>
                <c:pt idx="201">
                  <c:v>-0.15000000000000008</c:v>
                </c:pt>
                <c:pt idx="202">
                  <c:v>-0.32500000000000018</c:v>
                </c:pt>
                <c:pt idx="203">
                  <c:v>-0.42500000000000021</c:v>
                </c:pt>
                <c:pt idx="204">
                  <c:v>-0.4</c:v>
                </c:pt>
                <c:pt idx="205">
                  <c:v>-0.32500000000000018</c:v>
                </c:pt>
                <c:pt idx="206">
                  <c:v>-0.22500000000000003</c:v>
                </c:pt>
                <c:pt idx="207">
                  <c:v>-0.30000000000000016</c:v>
                </c:pt>
                <c:pt idx="208">
                  <c:v>-0.30000000000000016</c:v>
                </c:pt>
                <c:pt idx="209">
                  <c:v>-0.27500000000000002</c:v>
                </c:pt>
                <c:pt idx="210">
                  <c:v>-0.25</c:v>
                </c:pt>
                <c:pt idx="211">
                  <c:v>0</c:v>
                </c:pt>
                <c:pt idx="212">
                  <c:v>-2.5000000000000012E-2</c:v>
                </c:pt>
                <c:pt idx="213">
                  <c:v>-2.5000000000000012E-2</c:v>
                </c:pt>
                <c:pt idx="214">
                  <c:v>-7.5000000000000011E-2</c:v>
                </c:pt>
                <c:pt idx="215">
                  <c:v>-0.22500000000000003</c:v>
                </c:pt>
                <c:pt idx="216">
                  <c:v>-0.2</c:v>
                </c:pt>
                <c:pt idx="217">
                  <c:v>-0.17500000000000004</c:v>
                </c:pt>
                <c:pt idx="218">
                  <c:v>-0.25</c:v>
                </c:pt>
                <c:pt idx="219">
                  <c:v>-0.25</c:v>
                </c:pt>
                <c:pt idx="220">
                  <c:v>-0.22500000000000003</c:v>
                </c:pt>
                <c:pt idx="221">
                  <c:v>-0.15000000000000008</c:v>
                </c:pt>
                <c:pt idx="222">
                  <c:v>-0.25</c:v>
                </c:pt>
                <c:pt idx="223">
                  <c:v>-0.25</c:v>
                </c:pt>
                <c:pt idx="224">
                  <c:v>-0.17500000000000004</c:v>
                </c:pt>
                <c:pt idx="225">
                  <c:v>-0.30000000000000016</c:v>
                </c:pt>
                <c:pt idx="226">
                  <c:v>-0.25</c:v>
                </c:pt>
                <c:pt idx="227">
                  <c:v>-0.125</c:v>
                </c:pt>
                <c:pt idx="228">
                  <c:v>-2.5000000000000012E-2</c:v>
                </c:pt>
                <c:pt idx="229">
                  <c:v>-0.125</c:v>
                </c:pt>
                <c:pt idx="230">
                  <c:v>-0.15000000000000008</c:v>
                </c:pt>
                <c:pt idx="231">
                  <c:v>-0.2</c:v>
                </c:pt>
                <c:pt idx="232">
                  <c:v>-0.125</c:v>
                </c:pt>
                <c:pt idx="233">
                  <c:v>-0.17500000000000004</c:v>
                </c:pt>
                <c:pt idx="234">
                  <c:v>-0.1</c:v>
                </c:pt>
                <c:pt idx="235">
                  <c:v>-2.5000000000000012E-2</c:v>
                </c:pt>
                <c:pt idx="236">
                  <c:v>-2.5000000000000012E-2</c:v>
                </c:pt>
                <c:pt idx="237">
                  <c:v>-0.125</c:v>
                </c:pt>
                <c:pt idx="238">
                  <c:v>-0.125</c:v>
                </c:pt>
                <c:pt idx="239">
                  <c:v>-0.125</c:v>
                </c:pt>
                <c:pt idx="240">
                  <c:v>-0.125</c:v>
                </c:pt>
                <c:pt idx="241">
                  <c:v>-0.15000000000000008</c:v>
                </c:pt>
                <c:pt idx="242">
                  <c:v>-0.125</c:v>
                </c:pt>
                <c:pt idx="243">
                  <c:v>-0.125</c:v>
                </c:pt>
                <c:pt idx="244">
                  <c:v>-0.17500000000000004</c:v>
                </c:pt>
                <c:pt idx="245">
                  <c:v>-0.17500000000000004</c:v>
                </c:pt>
                <c:pt idx="246">
                  <c:v>-0.15000000000000008</c:v>
                </c:pt>
                <c:pt idx="247">
                  <c:v>-7.5000000000000011E-2</c:v>
                </c:pt>
                <c:pt idx="248">
                  <c:v>-2.5000000000000012E-2</c:v>
                </c:pt>
                <c:pt idx="249">
                  <c:v>-0.125</c:v>
                </c:pt>
                <c:pt idx="250">
                  <c:v>-0.125</c:v>
                </c:pt>
                <c:pt idx="251">
                  <c:v>-0.1</c:v>
                </c:pt>
                <c:pt idx="252">
                  <c:v>-0.17500000000000004</c:v>
                </c:pt>
                <c:pt idx="253">
                  <c:v>-0.15000000000000008</c:v>
                </c:pt>
                <c:pt idx="254">
                  <c:v>-2.5000000000000012E-2</c:v>
                </c:pt>
                <c:pt idx="255">
                  <c:v>-0.125</c:v>
                </c:pt>
                <c:pt idx="256">
                  <c:v>-0.125</c:v>
                </c:pt>
                <c:pt idx="257">
                  <c:v>-0.15000000000000008</c:v>
                </c:pt>
                <c:pt idx="258">
                  <c:v>-0.125</c:v>
                </c:pt>
                <c:pt idx="259">
                  <c:v>-0.1</c:v>
                </c:pt>
                <c:pt idx="260">
                  <c:v>-0.25</c:v>
                </c:pt>
                <c:pt idx="261">
                  <c:v>-2.5000000000000012E-2</c:v>
                </c:pt>
                <c:pt idx="262">
                  <c:v>-0.125</c:v>
                </c:pt>
                <c:pt idx="263">
                  <c:v>-0.125</c:v>
                </c:pt>
                <c:pt idx="264">
                  <c:v>-0.125</c:v>
                </c:pt>
                <c:pt idx="265">
                  <c:v>-0.125</c:v>
                </c:pt>
                <c:pt idx="266">
                  <c:v>-0.125</c:v>
                </c:pt>
                <c:pt idx="267">
                  <c:v>-0.125</c:v>
                </c:pt>
                <c:pt idx="268">
                  <c:v>-0.125</c:v>
                </c:pt>
                <c:pt idx="269">
                  <c:v>-0.125</c:v>
                </c:pt>
                <c:pt idx="270">
                  <c:v>-0.125</c:v>
                </c:pt>
                <c:pt idx="271">
                  <c:v>-0.125</c:v>
                </c:pt>
                <c:pt idx="272">
                  <c:v>-0.125</c:v>
                </c:pt>
                <c:pt idx="273">
                  <c:v>-0.125</c:v>
                </c:pt>
                <c:pt idx="274">
                  <c:v>-0.125</c:v>
                </c:pt>
                <c:pt idx="275">
                  <c:v>-0.125</c:v>
                </c:pt>
                <c:pt idx="276">
                  <c:v>-0.125</c:v>
                </c:pt>
                <c:pt idx="277">
                  <c:v>-0.125</c:v>
                </c:pt>
                <c:pt idx="278">
                  <c:v>-0.125</c:v>
                </c:pt>
                <c:pt idx="279">
                  <c:v>-7.5000000000000011E-2</c:v>
                </c:pt>
                <c:pt idx="280">
                  <c:v>-0.125</c:v>
                </c:pt>
                <c:pt idx="281">
                  <c:v>0.35000000000000014</c:v>
                </c:pt>
                <c:pt idx="282">
                  <c:v>-0.125</c:v>
                </c:pt>
                <c:pt idx="283">
                  <c:v>-0.125</c:v>
                </c:pt>
                <c:pt idx="284">
                  <c:v>-0.125</c:v>
                </c:pt>
                <c:pt idx="285">
                  <c:v>-0.125</c:v>
                </c:pt>
                <c:pt idx="286">
                  <c:v>-7.5000000000000011E-2</c:v>
                </c:pt>
                <c:pt idx="287">
                  <c:v>-0.1</c:v>
                </c:pt>
                <c:pt idx="288">
                  <c:v>-5.0000000000000024E-2</c:v>
                </c:pt>
                <c:pt idx="289">
                  <c:v>-0.15000000000000008</c:v>
                </c:pt>
                <c:pt idx="290">
                  <c:v>-7.5000000000000011E-2</c:v>
                </c:pt>
                <c:pt idx="291">
                  <c:v>-7.5000000000000011E-2</c:v>
                </c:pt>
                <c:pt idx="292">
                  <c:v>-7.5000000000000011E-2</c:v>
                </c:pt>
                <c:pt idx="293">
                  <c:v>-7.5000000000000011E-2</c:v>
                </c:pt>
                <c:pt idx="294">
                  <c:v>-7.5000000000000011E-2</c:v>
                </c:pt>
                <c:pt idx="295">
                  <c:v>-7.5000000000000011E-2</c:v>
                </c:pt>
                <c:pt idx="296">
                  <c:v>-7.5000000000000011E-2</c:v>
                </c:pt>
                <c:pt idx="297">
                  <c:v>-7.5000000000000011E-2</c:v>
                </c:pt>
                <c:pt idx="298">
                  <c:v>-7.5000000000000011E-2</c:v>
                </c:pt>
                <c:pt idx="299">
                  <c:v>-0.1</c:v>
                </c:pt>
                <c:pt idx="300">
                  <c:v>-7.5000000000000011E-2</c:v>
                </c:pt>
                <c:pt idx="301">
                  <c:v>-7.5000000000000011E-2</c:v>
                </c:pt>
                <c:pt idx="302">
                  <c:v>-7.5000000000000011E-2</c:v>
                </c:pt>
                <c:pt idx="303">
                  <c:v>-0.1</c:v>
                </c:pt>
                <c:pt idx="304">
                  <c:v>-7.5000000000000011E-2</c:v>
                </c:pt>
                <c:pt idx="305">
                  <c:v>-7.5000000000000011E-2</c:v>
                </c:pt>
                <c:pt idx="306">
                  <c:v>-7.5000000000000011E-2</c:v>
                </c:pt>
                <c:pt idx="307">
                  <c:v>-7.5000000000000011E-2</c:v>
                </c:pt>
                <c:pt idx="308">
                  <c:v>-7.5000000000000011E-2</c:v>
                </c:pt>
                <c:pt idx="309">
                  <c:v>-7.5000000000000011E-2</c:v>
                </c:pt>
                <c:pt idx="310">
                  <c:v>-7.5000000000000011E-2</c:v>
                </c:pt>
                <c:pt idx="311">
                  <c:v>-7.5000000000000011E-2</c:v>
                </c:pt>
                <c:pt idx="312">
                  <c:v>-7.5000000000000011E-2</c:v>
                </c:pt>
                <c:pt idx="313">
                  <c:v>-7.5000000000000011E-2</c:v>
                </c:pt>
                <c:pt idx="314">
                  <c:v>-7.5000000000000011E-2</c:v>
                </c:pt>
                <c:pt idx="315">
                  <c:v>-7.5000000000000011E-2</c:v>
                </c:pt>
                <c:pt idx="316">
                  <c:v>-7.5000000000000011E-2</c:v>
                </c:pt>
                <c:pt idx="317">
                  <c:v>-7.5000000000000011E-2</c:v>
                </c:pt>
                <c:pt idx="318">
                  <c:v>-7.5000000000000011E-2</c:v>
                </c:pt>
                <c:pt idx="319">
                  <c:v>-7.5000000000000011E-2</c:v>
                </c:pt>
                <c:pt idx="320">
                  <c:v>-7.5000000000000011E-2</c:v>
                </c:pt>
                <c:pt idx="321">
                  <c:v>-7.5000000000000011E-2</c:v>
                </c:pt>
                <c:pt idx="322">
                  <c:v>-7.5000000000000011E-2</c:v>
                </c:pt>
                <c:pt idx="323">
                  <c:v>-7.5000000000000011E-2</c:v>
                </c:pt>
                <c:pt idx="324">
                  <c:v>-7.5000000000000011E-2</c:v>
                </c:pt>
                <c:pt idx="325">
                  <c:v>-7.5000000000000011E-2</c:v>
                </c:pt>
                <c:pt idx="326">
                  <c:v>-7.5000000000000011E-2</c:v>
                </c:pt>
                <c:pt idx="327">
                  <c:v>-7.5000000000000011E-2</c:v>
                </c:pt>
                <c:pt idx="328">
                  <c:v>-7.5000000000000011E-2</c:v>
                </c:pt>
                <c:pt idx="329">
                  <c:v>-7.5000000000000011E-2</c:v>
                </c:pt>
                <c:pt idx="330">
                  <c:v>-7.5000000000000011E-2</c:v>
                </c:pt>
                <c:pt idx="331">
                  <c:v>-7.5000000000000011E-2</c:v>
                </c:pt>
                <c:pt idx="332">
                  <c:v>-7.5000000000000011E-2</c:v>
                </c:pt>
                <c:pt idx="333">
                  <c:v>-7.5000000000000011E-2</c:v>
                </c:pt>
                <c:pt idx="334">
                  <c:v>-0.1</c:v>
                </c:pt>
                <c:pt idx="335">
                  <c:v>-0.1</c:v>
                </c:pt>
                <c:pt idx="336">
                  <c:v>-7.5000000000000011E-2</c:v>
                </c:pt>
                <c:pt idx="337">
                  <c:v>-7.5000000000000011E-2</c:v>
                </c:pt>
                <c:pt idx="338">
                  <c:v>-7.5000000000000011E-2</c:v>
                </c:pt>
                <c:pt idx="339">
                  <c:v>-7.5000000000000011E-2</c:v>
                </c:pt>
                <c:pt idx="340">
                  <c:v>-7.5000000000000011E-2</c:v>
                </c:pt>
                <c:pt idx="341">
                  <c:v>-7.5000000000000011E-2</c:v>
                </c:pt>
                <c:pt idx="342">
                  <c:v>-0.1</c:v>
                </c:pt>
                <c:pt idx="343">
                  <c:v>-7.5000000000000011E-2</c:v>
                </c:pt>
                <c:pt idx="344">
                  <c:v>-7.5000000000000011E-2</c:v>
                </c:pt>
                <c:pt idx="345">
                  <c:v>-7.5000000000000011E-2</c:v>
                </c:pt>
                <c:pt idx="346">
                  <c:v>-7.5000000000000011E-2</c:v>
                </c:pt>
                <c:pt idx="347">
                  <c:v>-7.5000000000000011E-2</c:v>
                </c:pt>
                <c:pt idx="348">
                  <c:v>-7.5000000000000011E-2</c:v>
                </c:pt>
                <c:pt idx="349">
                  <c:v>-0.1</c:v>
                </c:pt>
                <c:pt idx="350">
                  <c:v>-7.5000000000000011E-2</c:v>
                </c:pt>
                <c:pt idx="351">
                  <c:v>-7.5000000000000011E-2</c:v>
                </c:pt>
                <c:pt idx="352">
                  <c:v>-7.5000000000000011E-2</c:v>
                </c:pt>
                <c:pt idx="353">
                  <c:v>0</c:v>
                </c:pt>
                <c:pt idx="354">
                  <c:v>-0.27500000000000002</c:v>
                </c:pt>
                <c:pt idx="355">
                  <c:v>-0.42500000000000021</c:v>
                </c:pt>
                <c:pt idx="356">
                  <c:v>-0.45</c:v>
                </c:pt>
                <c:pt idx="357">
                  <c:v>-0.47500000000000014</c:v>
                </c:pt>
                <c:pt idx="358">
                  <c:v>-0.47500000000000014</c:v>
                </c:pt>
                <c:pt idx="359">
                  <c:v>-0.5</c:v>
                </c:pt>
                <c:pt idx="360">
                  <c:v>-0.5</c:v>
                </c:pt>
                <c:pt idx="361">
                  <c:v>-0.47500000000000014</c:v>
                </c:pt>
                <c:pt idx="362">
                  <c:v>-0.42500000000000021</c:v>
                </c:pt>
                <c:pt idx="363">
                  <c:v>-0.35000000000000014</c:v>
                </c:pt>
                <c:pt idx="364">
                  <c:v>-0.32500000000000018</c:v>
                </c:pt>
                <c:pt idx="365">
                  <c:v>-0.30000000000000016</c:v>
                </c:pt>
                <c:pt idx="366">
                  <c:v>-0.4</c:v>
                </c:pt>
                <c:pt idx="367">
                  <c:v>7.5000000000000011E-2</c:v>
                </c:pt>
                <c:pt idx="368">
                  <c:v>-0.4</c:v>
                </c:pt>
                <c:pt idx="369">
                  <c:v>-0.2</c:v>
                </c:pt>
                <c:pt idx="370">
                  <c:v>-0.42500000000000021</c:v>
                </c:pt>
                <c:pt idx="371">
                  <c:v>-0.32500000000000018</c:v>
                </c:pt>
                <c:pt idx="372">
                  <c:v>-0.125</c:v>
                </c:pt>
                <c:pt idx="373">
                  <c:v>-0.15000000000000008</c:v>
                </c:pt>
                <c:pt idx="374">
                  <c:v>-0.25</c:v>
                </c:pt>
                <c:pt idx="375">
                  <c:v>-0.22500000000000003</c:v>
                </c:pt>
                <c:pt idx="376">
                  <c:v>-0.15000000000000008</c:v>
                </c:pt>
                <c:pt idx="377">
                  <c:v>-0.22500000000000003</c:v>
                </c:pt>
                <c:pt idx="378">
                  <c:v>2.5000000000000012E-2</c:v>
                </c:pt>
                <c:pt idx="379">
                  <c:v>-0.125</c:v>
                </c:pt>
                <c:pt idx="380">
                  <c:v>-0.1</c:v>
                </c:pt>
                <c:pt idx="381">
                  <c:v>-0.1</c:v>
                </c:pt>
                <c:pt idx="382">
                  <c:v>-0.125</c:v>
                </c:pt>
                <c:pt idx="383">
                  <c:v>-2.5000000000000012E-2</c:v>
                </c:pt>
                <c:pt idx="384">
                  <c:v>-0.15000000000000008</c:v>
                </c:pt>
                <c:pt idx="385">
                  <c:v>-0.125</c:v>
                </c:pt>
                <c:pt idx="386">
                  <c:v>-7.5000000000000011E-2</c:v>
                </c:pt>
                <c:pt idx="387">
                  <c:v>-0.15000000000000008</c:v>
                </c:pt>
                <c:pt idx="388">
                  <c:v>-0.25</c:v>
                </c:pt>
                <c:pt idx="389">
                  <c:v>-0.22500000000000003</c:v>
                </c:pt>
                <c:pt idx="390">
                  <c:v>-0.32500000000000018</c:v>
                </c:pt>
                <c:pt idx="391">
                  <c:v>-0.32500000000000018</c:v>
                </c:pt>
                <c:pt idx="392">
                  <c:v>-0.35000000000000014</c:v>
                </c:pt>
                <c:pt idx="393">
                  <c:v>-0.30000000000000016</c:v>
                </c:pt>
                <c:pt idx="394">
                  <c:v>-0.35000000000000014</c:v>
                </c:pt>
                <c:pt idx="395">
                  <c:v>-5.0000000000000024E-2</c:v>
                </c:pt>
                <c:pt idx="396">
                  <c:v>0.25</c:v>
                </c:pt>
                <c:pt idx="397">
                  <c:v>0.25</c:v>
                </c:pt>
                <c:pt idx="398">
                  <c:v>0.1</c:v>
                </c:pt>
                <c:pt idx="399">
                  <c:v>7.5000000000000011E-2</c:v>
                </c:pt>
                <c:pt idx="400">
                  <c:v>0.1</c:v>
                </c:pt>
                <c:pt idx="401">
                  <c:v>0</c:v>
                </c:pt>
                <c:pt idx="402">
                  <c:v>0.15000000000000008</c:v>
                </c:pt>
                <c:pt idx="403">
                  <c:v>7.5000000000000011E-2</c:v>
                </c:pt>
                <c:pt idx="404">
                  <c:v>0</c:v>
                </c:pt>
                <c:pt idx="405">
                  <c:v>-0.1</c:v>
                </c:pt>
                <c:pt idx="406">
                  <c:v>0.2</c:v>
                </c:pt>
                <c:pt idx="407">
                  <c:v>0.2</c:v>
                </c:pt>
                <c:pt idx="408">
                  <c:v>0.2</c:v>
                </c:pt>
                <c:pt idx="409">
                  <c:v>0.15000000000000008</c:v>
                </c:pt>
                <c:pt idx="410">
                  <c:v>0.17500000000000004</c:v>
                </c:pt>
                <c:pt idx="411">
                  <c:v>0.17500000000000004</c:v>
                </c:pt>
                <c:pt idx="412">
                  <c:v>0.22500000000000003</c:v>
                </c:pt>
                <c:pt idx="413">
                  <c:v>0.15000000000000008</c:v>
                </c:pt>
                <c:pt idx="414">
                  <c:v>0.15000000000000008</c:v>
                </c:pt>
                <c:pt idx="415">
                  <c:v>0.15000000000000008</c:v>
                </c:pt>
                <c:pt idx="416">
                  <c:v>0.17500000000000004</c:v>
                </c:pt>
                <c:pt idx="417">
                  <c:v>0.22500000000000003</c:v>
                </c:pt>
                <c:pt idx="418">
                  <c:v>0.22500000000000003</c:v>
                </c:pt>
                <c:pt idx="419">
                  <c:v>0.22500000000000003</c:v>
                </c:pt>
                <c:pt idx="420">
                  <c:v>0.22500000000000003</c:v>
                </c:pt>
                <c:pt idx="421">
                  <c:v>0.47500000000000014</c:v>
                </c:pt>
                <c:pt idx="422">
                  <c:v>0.17500000000000004</c:v>
                </c:pt>
                <c:pt idx="423">
                  <c:v>0.27500000000000002</c:v>
                </c:pt>
                <c:pt idx="424">
                  <c:v>0.2</c:v>
                </c:pt>
                <c:pt idx="425">
                  <c:v>-0.2</c:v>
                </c:pt>
                <c:pt idx="426">
                  <c:v>0</c:v>
                </c:pt>
                <c:pt idx="427">
                  <c:v>0</c:v>
                </c:pt>
                <c:pt idx="428">
                  <c:v>-5.0000000000000024E-2</c:v>
                </c:pt>
                <c:pt idx="429">
                  <c:v>-2.5000000000000012E-2</c:v>
                </c:pt>
                <c:pt idx="430">
                  <c:v>-0.125</c:v>
                </c:pt>
                <c:pt idx="431">
                  <c:v>-0.125</c:v>
                </c:pt>
                <c:pt idx="432">
                  <c:v>-0.125</c:v>
                </c:pt>
                <c:pt idx="433">
                  <c:v>-0.125</c:v>
                </c:pt>
                <c:pt idx="434">
                  <c:v>-0.125</c:v>
                </c:pt>
                <c:pt idx="435">
                  <c:v>-7.5000000000000011E-2</c:v>
                </c:pt>
                <c:pt idx="436">
                  <c:v>-0.15000000000000008</c:v>
                </c:pt>
                <c:pt idx="437">
                  <c:v>-0.30000000000000016</c:v>
                </c:pt>
                <c:pt idx="438">
                  <c:v>-0.25</c:v>
                </c:pt>
                <c:pt idx="439">
                  <c:v>-0.15000000000000008</c:v>
                </c:pt>
                <c:pt idx="440">
                  <c:v>-0.30000000000000016</c:v>
                </c:pt>
                <c:pt idx="441">
                  <c:v>-0.17500000000000004</c:v>
                </c:pt>
                <c:pt idx="442">
                  <c:v>-5.0000000000000024E-2</c:v>
                </c:pt>
                <c:pt idx="443">
                  <c:v>-0.1</c:v>
                </c:pt>
                <c:pt idx="444">
                  <c:v>-0.15000000000000008</c:v>
                </c:pt>
                <c:pt idx="445">
                  <c:v>-0.25</c:v>
                </c:pt>
                <c:pt idx="446">
                  <c:v>-5.0000000000000024E-2</c:v>
                </c:pt>
                <c:pt idx="447">
                  <c:v>-0.1</c:v>
                </c:pt>
                <c:pt idx="448">
                  <c:v>-5.0000000000000024E-2</c:v>
                </c:pt>
                <c:pt idx="449">
                  <c:v>0</c:v>
                </c:pt>
                <c:pt idx="450">
                  <c:v>7.5000000000000011E-2</c:v>
                </c:pt>
                <c:pt idx="451">
                  <c:v>2.5000000000000012E-2</c:v>
                </c:pt>
                <c:pt idx="452">
                  <c:v>0.17500000000000004</c:v>
                </c:pt>
                <c:pt idx="453">
                  <c:v>7.5000000000000011E-2</c:v>
                </c:pt>
                <c:pt idx="454">
                  <c:v>0.35000000000000014</c:v>
                </c:pt>
                <c:pt idx="455">
                  <c:v>0.2</c:v>
                </c:pt>
                <c:pt idx="456">
                  <c:v>0.2</c:v>
                </c:pt>
                <c:pt idx="457">
                  <c:v>0.2</c:v>
                </c:pt>
                <c:pt idx="458">
                  <c:v>0.15000000000000008</c:v>
                </c:pt>
                <c:pt idx="459">
                  <c:v>0.15000000000000008</c:v>
                </c:pt>
                <c:pt idx="460">
                  <c:v>0.15000000000000008</c:v>
                </c:pt>
                <c:pt idx="461">
                  <c:v>0.2</c:v>
                </c:pt>
                <c:pt idx="462">
                  <c:v>0.15000000000000008</c:v>
                </c:pt>
                <c:pt idx="463">
                  <c:v>0.17500000000000004</c:v>
                </c:pt>
                <c:pt idx="464">
                  <c:v>0.125</c:v>
                </c:pt>
                <c:pt idx="465">
                  <c:v>0.15000000000000008</c:v>
                </c:pt>
                <c:pt idx="466">
                  <c:v>0.15000000000000008</c:v>
                </c:pt>
                <c:pt idx="467">
                  <c:v>0.1</c:v>
                </c:pt>
                <c:pt idx="468">
                  <c:v>7.5000000000000011E-2</c:v>
                </c:pt>
                <c:pt idx="469">
                  <c:v>0.25</c:v>
                </c:pt>
                <c:pt idx="470">
                  <c:v>0.22500000000000003</c:v>
                </c:pt>
                <c:pt idx="471">
                  <c:v>0.15000000000000008</c:v>
                </c:pt>
                <c:pt idx="472">
                  <c:v>0.1</c:v>
                </c:pt>
                <c:pt idx="473">
                  <c:v>-0.1</c:v>
                </c:pt>
                <c:pt idx="474">
                  <c:v>-0.15000000000000008</c:v>
                </c:pt>
                <c:pt idx="475">
                  <c:v>-0.2</c:v>
                </c:pt>
                <c:pt idx="476">
                  <c:v>-0.2</c:v>
                </c:pt>
                <c:pt idx="477">
                  <c:v>-2.5000000000000012E-2</c:v>
                </c:pt>
                <c:pt idx="478">
                  <c:v>-5.0000000000000024E-2</c:v>
                </c:pt>
                <c:pt idx="479">
                  <c:v>-0.125</c:v>
                </c:pt>
                <c:pt idx="480">
                  <c:v>-0.15000000000000008</c:v>
                </c:pt>
                <c:pt idx="481">
                  <c:v>-7.5000000000000011E-2</c:v>
                </c:pt>
                <c:pt idx="482">
                  <c:v>-2.5000000000000012E-2</c:v>
                </c:pt>
                <c:pt idx="483">
                  <c:v>-2.5000000000000012E-2</c:v>
                </c:pt>
                <c:pt idx="484">
                  <c:v>-2.5000000000000012E-2</c:v>
                </c:pt>
                <c:pt idx="485">
                  <c:v>-0.1</c:v>
                </c:pt>
                <c:pt idx="486">
                  <c:v>0</c:v>
                </c:pt>
                <c:pt idx="487">
                  <c:v>-7.5000000000000011E-2</c:v>
                </c:pt>
                <c:pt idx="488">
                  <c:v>-0.125</c:v>
                </c:pt>
                <c:pt idx="489">
                  <c:v>-0.15000000000000008</c:v>
                </c:pt>
                <c:pt idx="490">
                  <c:v>-0.125</c:v>
                </c:pt>
                <c:pt idx="491">
                  <c:v>-0.35000000000000014</c:v>
                </c:pt>
                <c:pt idx="492">
                  <c:v>-0.22500000000000003</c:v>
                </c:pt>
                <c:pt idx="493">
                  <c:v>-0.2</c:v>
                </c:pt>
                <c:pt idx="494">
                  <c:v>-0.17500000000000004</c:v>
                </c:pt>
                <c:pt idx="495">
                  <c:v>-0.1</c:v>
                </c:pt>
                <c:pt idx="496">
                  <c:v>-0.22500000000000003</c:v>
                </c:pt>
                <c:pt idx="497">
                  <c:v>-0.15000000000000008</c:v>
                </c:pt>
                <c:pt idx="498">
                  <c:v>-0.125</c:v>
                </c:pt>
                <c:pt idx="499">
                  <c:v>-0.2</c:v>
                </c:pt>
                <c:pt idx="500">
                  <c:v>-0.27500000000000002</c:v>
                </c:pt>
                <c:pt idx="501">
                  <c:v>-0.2</c:v>
                </c:pt>
                <c:pt idx="502">
                  <c:v>-0.15000000000000008</c:v>
                </c:pt>
                <c:pt idx="503">
                  <c:v>-0.2</c:v>
                </c:pt>
                <c:pt idx="504">
                  <c:v>-0.2</c:v>
                </c:pt>
                <c:pt idx="505">
                  <c:v>-0.27500000000000002</c:v>
                </c:pt>
                <c:pt idx="506">
                  <c:v>-0.22500000000000003</c:v>
                </c:pt>
                <c:pt idx="507">
                  <c:v>-0.125</c:v>
                </c:pt>
                <c:pt idx="508">
                  <c:v>-0.125</c:v>
                </c:pt>
                <c:pt idx="509">
                  <c:v>-0.125</c:v>
                </c:pt>
                <c:pt idx="510">
                  <c:v>-0.125</c:v>
                </c:pt>
                <c:pt idx="511">
                  <c:v>-0.125</c:v>
                </c:pt>
                <c:pt idx="512">
                  <c:v>-0.125</c:v>
                </c:pt>
                <c:pt idx="513">
                  <c:v>-0.125</c:v>
                </c:pt>
                <c:pt idx="514">
                  <c:v>-5.0000000000000024E-2</c:v>
                </c:pt>
                <c:pt idx="515">
                  <c:v>-2.5000000000000012E-2</c:v>
                </c:pt>
                <c:pt idx="516">
                  <c:v>-2.5000000000000012E-2</c:v>
                </c:pt>
                <c:pt idx="517">
                  <c:v>-0.125</c:v>
                </c:pt>
                <c:pt idx="518">
                  <c:v>-0.125</c:v>
                </c:pt>
                <c:pt idx="519">
                  <c:v>-0.125</c:v>
                </c:pt>
                <c:pt idx="520">
                  <c:v>-0.125</c:v>
                </c:pt>
                <c:pt idx="521">
                  <c:v>-0.125</c:v>
                </c:pt>
                <c:pt idx="522">
                  <c:v>-0.125</c:v>
                </c:pt>
                <c:pt idx="523">
                  <c:v>-0.125</c:v>
                </c:pt>
                <c:pt idx="524">
                  <c:v>-0.125</c:v>
                </c:pt>
                <c:pt idx="525">
                  <c:v>-0.125</c:v>
                </c:pt>
                <c:pt idx="526">
                  <c:v>-7.5000000000000011E-2</c:v>
                </c:pt>
                <c:pt idx="527">
                  <c:v>-0.17500000000000004</c:v>
                </c:pt>
                <c:pt idx="528">
                  <c:v>-0.125</c:v>
                </c:pt>
                <c:pt idx="529">
                  <c:v>-0.125</c:v>
                </c:pt>
                <c:pt idx="530">
                  <c:v>-0.125</c:v>
                </c:pt>
                <c:pt idx="531">
                  <c:v>-0.15000000000000008</c:v>
                </c:pt>
                <c:pt idx="532">
                  <c:v>-0.125</c:v>
                </c:pt>
                <c:pt idx="533">
                  <c:v>-7.5000000000000011E-2</c:v>
                </c:pt>
                <c:pt idx="534">
                  <c:v>-0.17500000000000004</c:v>
                </c:pt>
                <c:pt idx="535">
                  <c:v>-0.17500000000000004</c:v>
                </c:pt>
                <c:pt idx="536">
                  <c:v>-0.15000000000000008</c:v>
                </c:pt>
                <c:pt idx="537">
                  <c:v>-0.125</c:v>
                </c:pt>
                <c:pt idx="538">
                  <c:v>-5.0000000000000024E-2</c:v>
                </c:pt>
                <c:pt idx="539">
                  <c:v>-0.15000000000000008</c:v>
                </c:pt>
                <c:pt idx="540">
                  <c:v>-0.125</c:v>
                </c:pt>
                <c:pt idx="541">
                  <c:v>-0.125</c:v>
                </c:pt>
                <c:pt idx="542">
                  <c:v>-0.125</c:v>
                </c:pt>
                <c:pt idx="543">
                  <c:v>-2.5000000000000012E-2</c:v>
                </c:pt>
                <c:pt idx="544">
                  <c:v>-0.125</c:v>
                </c:pt>
                <c:pt idx="545">
                  <c:v>-0.1</c:v>
                </c:pt>
                <c:pt idx="546">
                  <c:v>-2.5000000000000012E-2</c:v>
                </c:pt>
                <c:pt idx="547">
                  <c:v>-0.125</c:v>
                </c:pt>
                <c:pt idx="548">
                  <c:v>-0.125</c:v>
                </c:pt>
                <c:pt idx="549">
                  <c:v>-0.125</c:v>
                </c:pt>
                <c:pt idx="550">
                  <c:v>-0.125</c:v>
                </c:pt>
                <c:pt idx="551">
                  <c:v>-0.125</c:v>
                </c:pt>
                <c:pt idx="552">
                  <c:v>-0.125</c:v>
                </c:pt>
                <c:pt idx="553">
                  <c:v>-0.125</c:v>
                </c:pt>
                <c:pt idx="554">
                  <c:v>-0.125</c:v>
                </c:pt>
                <c:pt idx="555">
                  <c:v>-0.125</c:v>
                </c:pt>
                <c:pt idx="556">
                  <c:v>-0.125</c:v>
                </c:pt>
                <c:pt idx="557">
                  <c:v>-0.125</c:v>
                </c:pt>
                <c:pt idx="558">
                  <c:v>-0.1</c:v>
                </c:pt>
                <c:pt idx="559">
                  <c:v>-0.15000000000000008</c:v>
                </c:pt>
                <c:pt idx="560">
                  <c:v>-0.125</c:v>
                </c:pt>
                <c:pt idx="561">
                  <c:v>-0.1</c:v>
                </c:pt>
                <c:pt idx="562">
                  <c:v>-0.125</c:v>
                </c:pt>
                <c:pt idx="563">
                  <c:v>-0.125</c:v>
                </c:pt>
                <c:pt idx="564">
                  <c:v>-0.125</c:v>
                </c:pt>
                <c:pt idx="565">
                  <c:v>-0.125</c:v>
                </c:pt>
                <c:pt idx="566">
                  <c:v>-0.1</c:v>
                </c:pt>
                <c:pt idx="567">
                  <c:v>-0.125</c:v>
                </c:pt>
                <c:pt idx="568">
                  <c:v>-0.125</c:v>
                </c:pt>
                <c:pt idx="569">
                  <c:v>-0.125</c:v>
                </c:pt>
                <c:pt idx="570">
                  <c:v>-0.125</c:v>
                </c:pt>
                <c:pt idx="571">
                  <c:v>-0.125</c:v>
                </c:pt>
                <c:pt idx="572">
                  <c:v>-0.125</c:v>
                </c:pt>
                <c:pt idx="573">
                  <c:v>-0.125</c:v>
                </c:pt>
                <c:pt idx="574">
                  <c:v>-0.125</c:v>
                </c:pt>
                <c:pt idx="575">
                  <c:v>-0.125</c:v>
                </c:pt>
                <c:pt idx="576">
                  <c:v>-0.125</c:v>
                </c:pt>
                <c:pt idx="577">
                  <c:v>-0.125</c:v>
                </c:pt>
                <c:pt idx="578">
                  <c:v>-0.125</c:v>
                </c:pt>
                <c:pt idx="579">
                  <c:v>-0.125</c:v>
                </c:pt>
                <c:pt idx="580">
                  <c:v>-0.125</c:v>
                </c:pt>
                <c:pt idx="581">
                  <c:v>-0.125</c:v>
                </c:pt>
                <c:pt idx="582">
                  <c:v>-0.125</c:v>
                </c:pt>
                <c:pt idx="583">
                  <c:v>-0.125</c:v>
                </c:pt>
                <c:pt idx="584">
                  <c:v>-0.125</c:v>
                </c:pt>
                <c:pt idx="585">
                  <c:v>-0.125</c:v>
                </c:pt>
                <c:pt idx="586">
                  <c:v>-0.125</c:v>
                </c:pt>
                <c:pt idx="587">
                  <c:v>-0.125</c:v>
                </c:pt>
                <c:pt idx="588">
                  <c:v>-0.125</c:v>
                </c:pt>
                <c:pt idx="589">
                  <c:v>-0.125</c:v>
                </c:pt>
                <c:pt idx="590">
                  <c:v>-0.125</c:v>
                </c:pt>
                <c:pt idx="591">
                  <c:v>-0.15000000000000008</c:v>
                </c:pt>
                <c:pt idx="592">
                  <c:v>-0.125</c:v>
                </c:pt>
                <c:pt idx="593">
                  <c:v>-0.125</c:v>
                </c:pt>
                <c:pt idx="594">
                  <c:v>-0.1</c:v>
                </c:pt>
                <c:pt idx="595">
                  <c:v>-0.125</c:v>
                </c:pt>
                <c:pt idx="596">
                  <c:v>-0.125</c:v>
                </c:pt>
                <c:pt idx="597">
                  <c:v>-2.5000000000000012E-2</c:v>
                </c:pt>
                <c:pt idx="598">
                  <c:v>-2.5000000000000012E-2</c:v>
                </c:pt>
                <c:pt idx="599">
                  <c:v>-0.125</c:v>
                </c:pt>
                <c:pt idx="600">
                  <c:v>-2.5000000000000012E-2</c:v>
                </c:pt>
                <c:pt idx="601">
                  <c:v>-0.125</c:v>
                </c:pt>
                <c:pt idx="602">
                  <c:v>-0.125</c:v>
                </c:pt>
                <c:pt idx="603">
                  <c:v>-7.5000000000000011E-2</c:v>
                </c:pt>
                <c:pt idx="604">
                  <c:v>-0.125</c:v>
                </c:pt>
                <c:pt idx="605">
                  <c:v>-0.125</c:v>
                </c:pt>
                <c:pt idx="606">
                  <c:v>-0.125</c:v>
                </c:pt>
                <c:pt idx="607">
                  <c:v>-0.125</c:v>
                </c:pt>
                <c:pt idx="608">
                  <c:v>-7.5000000000000011E-2</c:v>
                </c:pt>
                <c:pt idx="609">
                  <c:v>-0.125</c:v>
                </c:pt>
                <c:pt idx="610">
                  <c:v>-0.125</c:v>
                </c:pt>
                <c:pt idx="611">
                  <c:v>-0.125</c:v>
                </c:pt>
                <c:pt idx="612">
                  <c:v>-0.125</c:v>
                </c:pt>
                <c:pt idx="613">
                  <c:v>-0.125</c:v>
                </c:pt>
                <c:pt idx="614">
                  <c:v>-0.125</c:v>
                </c:pt>
                <c:pt idx="615">
                  <c:v>-0.125</c:v>
                </c:pt>
                <c:pt idx="616">
                  <c:v>-0.125</c:v>
                </c:pt>
                <c:pt idx="617">
                  <c:v>-0.125</c:v>
                </c:pt>
                <c:pt idx="618">
                  <c:v>-2.5000000000000012E-2</c:v>
                </c:pt>
                <c:pt idx="619">
                  <c:v>-0.125</c:v>
                </c:pt>
                <c:pt idx="620">
                  <c:v>-0.125</c:v>
                </c:pt>
                <c:pt idx="621">
                  <c:v>-7.5000000000000011E-2</c:v>
                </c:pt>
                <c:pt idx="622">
                  <c:v>-7.5000000000000011E-2</c:v>
                </c:pt>
                <c:pt idx="623">
                  <c:v>-0.125</c:v>
                </c:pt>
                <c:pt idx="624">
                  <c:v>-0.125</c:v>
                </c:pt>
                <c:pt idx="625">
                  <c:v>-0.125</c:v>
                </c:pt>
                <c:pt idx="626">
                  <c:v>-7.5000000000000011E-2</c:v>
                </c:pt>
                <c:pt idx="627">
                  <c:v>-0.125</c:v>
                </c:pt>
                <c:pt idx="628">
                  <c:v>-0.125</c:v>
                </c:pt>
                <c:pt idx="629">
                  <c:v>-0.125</c:v>
                </c:pt>
                <c:pt idx="630">
                  <c:v>-0.17500000000000004</c:v>
                </c:pt>
                <c:pt idx="631">
                  <c:v>-7.5000000000000011E-2</c:v>
                </c:pt>
                <c:pt idx="632">
                  <c:v>-7.5000000000000011E-2</c:v>
                </c:pt>
                <c:pt idx="633">
                  <c:v>-0.125</c:v>
                </c:pt>
                <c:pt idx="634">
                  <c:v>-0.125</c:v>
                </c:pt>
                <c:pt idx="635">
                  <c:v>-0.125</c:v>
                </c:pt>
                <c:pt idx="636">
                  <c:v>-2.5000000000000012E-2</c:v>
                </c:pt>
                <c:pt idx="637">
                  <c:v>-7.5000000000000011E-2</c:v>
                </c:pt>
                <c:pt idx="638">
                  <c:v>-7.5000000000000011E-2</c:v>
                </c:pt>
                <c:pt idx="639">
                  <c:v>-7.5000000000000011E-2</c:v>
                </c:pt>
                <c:pt idx="640">
                  <c:v>-2.5000000000000012E-2</c:v>
                </c:pt>
                <c:pt idx="641">
                  <c:v>-7.5000000000000011E-2</c:v>
                </c:pt>
                <c:pt idx="642">
                  <c:v>-2.5000000000000012E-2</c:v>
                </c:pt>
                <c:pt idx="643">
                  <c:v>-7.5000000000000011E-2</c:v>
                </c:pt>
                <c:pt idx="644">
                  <c:v>-0.125</c:v>
                </c:pt>
                <c:pt idx="645">
                  <c:v>-2.5000000000000012E-2</c:v>
                </c:pt>
                <c:pt idx="646">
                  <c:v>-0.125</c:v>
                </c:pt>
                <c:pt idx="647">
                  <c:v>-2.5000000000000012E-2</c:v>
                </c:pt>
                <c:pt idx="648">
                  <c:v>-2.5000000000000012E-2</c:v>
                </c:pt>
                <c:pt idx="649">
                  <c:v>-0.17500000000000004</c:v>
                </c:pt>
                <c:pt idx="650">
                  <c:v>-0.15000000000000008</c:v>
                </c:pt>
                <c:pt idx="651">
                  <c:v>-0.15000000000000008</c:v>
                </c:pt>
                <c:pt idx="652">
                  <c:v>-2.5000000000000012E-2</c:v>
                </c:pt>
                <c:pt idx="653">
                  <c:v>-0.125</c:v>
                </c:pt>
                <c:pt idx="654">
                  <c:v>-0.125</c:v>
                </c:pt>
                <c:pt idx="655">
                  <c:v>-0.125</c:v>
                </c:pt>
                <c:pt idx="656">
                  <c:v>-0.125</c:v>
                </c:pt>
                <c:pt idx="657">
                  <c:v>-7.5000000000000011E-2</c:v>
                </c:pt>
                <c:pt idx="658">
                  <c:v>-5.0000000000000024E-2</c:v>
                </c:pt>
                <c:pt idx="659">
                  <c:v>-7.5000000000000011E-2</c:v>
                </c:pt>
                <c:pt idx="660">
                  <c:v>-2.5000000000000012E-2</c:v>
                </c:pt>
                <c:pt idx="661">
                  <c:v>-0.17500000000000004</c:v>
                </c:pt>
                <c:pt idx="662">
                  <c:v>-0.17500000000000004</c:v>
                </c:pt>
                <c:pt idx="663">
                  <c:v>-0.125</c:v>
                </c:pt>
                <c:pt idx="664">
                  <c:v>-0.15000000000000008</c:v>
                </c:pt>
                <c:pt idx="665">
                  <c:v>-0.125</c:v>
                </c:pt>
                <c:pt idx="666">
                  <c:v>-0.125</c:v>
                </c:pt>
                <c:pt idx="667">
                  <c:v>-0.125</c:v>
                </c:pt>
                <c:pt idx="668">
                  <c:v>-0.125</c:v>
                </c:pt>
                <c:pt idx="669">
                  <c:v>-2.5000000000000012E-2</c:v>
                </c:pt>
                <c:pt idx="670">
                  <c:v>-0.125</c:v>
                </c:pt>
                <c:pt idx="671">
                  <c:v>-0.125</c:v>
                </c:pt>
                <c:pt idx="672">
                  <c:v>-7.5000000000000011E-2</c:v>
                </c:pt>
                <c:pt idx="673">
                  <c:v>-2.5000000000000012E-2</c:v>
                </c:pt>
                <c:pt idx="674">
                  <c:v>-7.5000000000000011E-2</c:v>
                </c:pt>
                <c:pt idx="675">
                  <c:v>-7.5000000000000011E-2</c:v>
                </c:pt>
                <c:pt idx="676">
                  <c:v>-0.125</c:v>
                </c:pt>
                <c:pt idx="677">
                  <c:v>-0.125</c:v>
                </c:pt>
                <c:pt idx="678">
                  <c:v>-0.125</c:v>
                </c:pt>
                <c:pt idx="679">
                  <c:v>-0.125</c:v>
                </c:pt>
                <c:pt idx="680">
                  <c:v>-0.125</c:v>
                </c:pt>
                <c:pt idx="681">
                  <c:v>-0.125</c:v>
                </c:pt>
                <c:pt idx="682">
                  <c:v>-0.1</c:v>
                </c:pt>
                <c:pt idx="683">
                  <c:v>-0.125</c:v>
                </c:pt>
                <c:pt idx="684">
                  <c:v>-0.125</c:v>
                </c:pt>
                <c:pt idx="685">
                  <c:v>-0.125</c:v>
                </c:pt>
                <c:pt idx="686">
                  <c:v>-0.125</c:v>
                </c:pt>
                <c:pt idx="687">
                  <c:v>-0.125</c:v>
                </c:pt>
                <c:pt idx="688">
                  <c:v>-0.17500000000000004</c:v>
                </c:pt>
                <c:pt idx="689">
                  <c:v>-0.125</c:v>
                </c:pt>
                <c:pt idx="690">
                  <c:v>-0.1</c:v>
                </c:pt>
                <c:pt idx="691">
                  <c:v>-0.15000000000000008</c:v>
                </c:pt>
                <c:pt idx="692">
                  <c:v>-7.5000000000000011E-2</c:v>
                </c:pt>
                <c:pt idx="693">
                  <c:v>-0.125</c:v>
                </c:pt>
                <c:pt idx="694">
                  <c:v>-7.5000000000000011E-2</c:v>
                </c:pt>
                <c:pt idx="695">
                  <c:v>-0.125</c:v>
                </c:pt>
                <c:pt idx="696">
                  <c:v>-0.125</c:v>
                </c:pt>
                <c:pt idx="697">
                  <c:v>-0.17500000000000004</c:v>
                </c:pt>
                <c:pt idx="698">
                  <c:v>-0.125</c:v>
                </c:pt>
                <c:pt idx="699">
                  <c:v>-0.1</c:v>
                </c:pt>
                <c:pt idx="700">
                  <c:v>-0.125</c:v>
                </c:pt>
                <c:pt idx="701">
                  <c:v>-0.1</c:v>
                </c:pt>
                <c:pt idx="702">
                  <c:v>-0.125</c:v>
                </c:pt>
                <c:pt idx="703">
                  <c:v>-0.125</c:v>
                </c:pt>
                <c:pt idx="704">
                  <c:v>-0.125</c:v>
                </c:pt>
                <c:pt idx="705">
                  <c:v>-0.125</c:v>
                </c:pt>
                <c:pt idx="706">
                  <c:v>-0.125</c:v>
                </c:pt>
                <c:pt idx="707">
                  <c:v>-0.125</c:v>
                </c:pt>
                <c:pt idx="708">
                  <c:v>-0.1</c:v>
                </c:pt>
                <c:pt idx="709">
                  <c:v>-0.125</c:v>
                </c:pt>
                <c:pt idx="710">
                  <c:v>-0.125</c:v>
                </c:pt>
                <c:pt idx="711">
                  <c:v>-0.125</c:v>
                </c:pt>
                <c:pt idx="712">
                  <c:v>-0.125</c:v>
                </c:pt>
                <c:pt idx="713">
                  <c:v>-7.5000000000000011E-2</c:v>
                </c:pt>
                <c:pt idx="714">
                  <c:v>-0.125</c:v>
                </c:pt>
                <c:pt idx="715">
                  <c:v>-0.125</c:v>
                </c:pt>
                <c:pt idx="716">
                  <c:v>-0.125</c:v>
                </c:pt>
                <c:pt idx="717">
                  <c:v>-0.125</c:v>
                </c:pt>
                <c:pt idx="718">
                  <c:v>-0.125</c:v>
                </c:pt>
                <c:pt idx="719">
                  <c:v>-2.5000000000000012E-2</c:v>
                </c:pt>
                <c:pt idx="720">
                  <c:v>-2.5000000000000012E-2</c:v>
                </c:pt>
                <c:pt idx="721">
                  <c:v>-0.125</c:v>
                </c:pt>
                <c:pt idx="722">
                  <c:v>-0.15000000000000008</c:v>
                </c:pt>
                <c:pt idx="723">
                  <c:v>-7.5000000000000011E-2</c:v>
                </c:pt>
                <c:pt idx="724">
                  <c:v>-0.125</c:v>
                </c:pt>
                <c:pt idx="725">
                  <c:v>-5.0000000000000024E-2</c:v>
                </c:pt>
                <c:pt idx="726">
                  <c:v>-7.5000000000000011E-2</c:v>
                </c:pt>
                <c:pt idx="727">
                  <c:v>-0.125</c:v>
                </c:pt>
                <c:pt idx="728">
                  <c:v>-2.5000000000000012E-2</c:v>
                </c:pt>
                <c:pt idx="729">
                  <c:v>-0.1</c:v>
                </c:pt>
                <c:pt idx="730">
                  <c:v>-2.5000000000000012E-2</c:v>
                </c:pt>
                <c:pt idx="731">
                  <c:v>-0.125</c:v>
                </c:pt>
                <c:pt idx="732">
                  <c:v>-0.1</c:v>
                </c:pt>
                <c:pt idx="733">
                  <c:v>-0.125</c:v>
                </c:pt>
                <c:pt idx="734">
                  <c:v>-2.5000000000000012E-2</c:v>
                </c:pt>
                <c:pt idx="735">
                  <c:v>-0.125</c:v>
                </c:pt>
                <c:pt idx="736">
                  <c:v>-0.125</c:v>
                </c:pt>
                <c:pt idx="737">
                  <c:v>-2.5000000000000012E-2</c:v>
                </c:pt>
                <c:pt idx="738">
                  <c:v>-7.5000000000000011E-2</c:v>
                </c:pt>
                <c:pt idx="739">
                  <c:v>-2.5000000000000012E-2</c:v>
                </c:pt>
                <c:pt idx="740">
                  <c:v>-0.125</c:v>
                </c:pt>
                <c:pt idx="741">
                  <c:v>-0.15000000000000008</c:v>
                </c:pt>
                <c:pt idx="742">
                  <c:v>-0.15000000000000008</c:v>
                </c:pt>
                <c:pt idx="743">
                  <c:v>-0.125</c:v>
                </c:pt>
                <c:pt idx="744">
                  <c:v>-0.15000000000000008</c:v>
                </c:pt>
                <c:pt idx="745">
                  <c:v>-0.125</c:v>
                </c:pt>
                <c:pt idx="746">
                  <c:v>-5.0000000000000024E-2</c:v>
                </c:pt>
                <c:pt idx="747">
                  <c:v>-0.125</c:v>
                </c:pt>
                <c:pt idx="748">
                  <c:v>-0.15000000000000008</c:v>
                </c:pt>
                <c:pt idx="749">
                  <c:v>-0.125</c:v>
                </c:pt>
                <c:pt idx="750">
                  <c:v>-0.125</c:v>
                </c:pt>
                <c:pt idx="751">
                  <c:v>-0.125</c:v>
                </c:pt>
                <c:pt idx="752">
                  <c:v>-0.125</c:v>
                </c:pt>
                <c:pt idx="753">
                  <c:v>-0.125</c:v>
                </c:pt>
                <c:pt idx="754">
                  <c:v>-0.125</c:v>
                </c:pt>
                <c:pt idx="755">
                  <c:v>-0.125</c:v>
                </c:pt>
                <c:pt idx="756">
                  <c:v>-0.125</c:v>
                </c:pt>
                <c:pt idx="757">
                  <c:v>-0.125</c:v>
                </c:pt>
                <c:pt idx="758">
                  <c:v>-0.125</c:v>
                </c:pt>
                <c:pt idx="759">
                  <c:v>-0.125</c:v>
                </c:pt>
                <c:pt idx="760">
                  <c:v>-0.125</c:v>
                </c:pt>
                <c:pt idx="761">
                  <c:v>-0.125</c:v>
                </c:pt>
                <c:pt idx="762">
                  <c:v>-0.125</c:v>
                </c:pt>
                <c:pt idx="763">
                  <c:v>-0.125</c:v>
                </c:pt>
                <c:pt idx="764">
                  <c:v>-0.125</c:v>
                </c:pt>
                <c:pt idx="765">
                  <c:v>-0.125</c:v>
                </c:pt>
                <c:pt idx="766">
                  <c:v>-0.125</c:v>
                </c:pt>
                <c:pt idx="767">
                  <c:v>-0.125</c:v>
                </c:pt>
                <c:pt idx="768">
                  <c:v>-0.125</c:v>
                </c:pt>
                <c:pt idx="769">
                  <c:v>-0.125</c:v>
                </c:pt>
                <c:pt idx="770">
                  <c:v>-0.15000000000000008</c:v>
                </c:pt>
                <c:pt idx="771">
                  <c:v>-0.125</c:v>
                </c:pt>
                <c:pt idx="772">
                  <c:v>-0.125</c:v>
                </c:pt>
                <c:pt idx="773">
                  <c:v>-0.125</c:v>
                </c:pt>
                <c:pt idx="774">
                  <c:v>-7.5000000000000011E-2</c:v>
                </c:pt>
                <c:pt idx="775">
                  <c:v>-2.5000000000000012E-2</c:v>
                </c:pt>
                <c:pt idx="776">
                  <c:v>-2.5000000000000012E-2</c:v>
                </c:pt>
                <c:pt idx="777">
                  <c:v>-0.125</c:v>
                </c:pt>
                <c:pt idx="778">
                  <c:v>-0.125</c:v>
                </c:pt>
                <c:pt idx="779">
                  <c:v>-0.15000000000000008</c:v>
                </c:pt>
                <c:pt idx="780">
                  <c:v>-0.125</c:v>
                </c:pt>
                <c:pt idx="781">
                  <c:v>-0.15000000000000008</c:v>
                </c:pt>
                <c:pt idx="782">
                  <c:v>-0.125</c:v>
                </c:pt>
                <c:pt idx="783">
                  <c:v>-0.17500000000000004</c:v>
                </c:pt>
                <c:pt idx="784">
                  <c:v>-0.125</c:v>
                </c:pt>
                <c:pt idx="785">
                  <c:v>-0.125</c:v>
                </c:pt>
                <c:pt idx="786">
                  <c:v>-7.5000000000000011E-2</c:v>
                </c:pt>
                <c:pt idx="787">
                  <c:v>-0.125</c:v>
                </c:pt>
                <c:pt idx="788">
                  <c:v>-0.15000000000000008</c:v>
                </c:pt>
                <c:pt idx="789">
                  <c:v>-0.17500000000000004</c:v>
                </c:pt>
                <c:pt idx="790">
                  <c:v>-0.125</c:v>
                </c:pt>
                <c:pt idx="791">
                  <c:v>-0.125</c:v>
                </c:pt>
                <c:pt idx="792">
                  <c:v>-0.125</c:v>
                </c:pt>
                <c:pt idx="793">
                  <c:v>-0.15000000000000008</c:v>
                </c:pt>
                <c:pt idx="794">
                  <c:v>-0.15000000000000008</c:v>
                </c:pt>
                <c:pt idx="795">
                  <c:v>-0.15000000000000008</c:v>
                </c:pt>
                <c:pt idx="796">
                  <c:v>-0.1</c:v>
                </c:pt>
                <c:pt idx="797">
                  <c:v>-0.125</c:v>
                </c:pt>
                <c:pt idx="798">
                  <c:v>-7.5000000000000011E-2</c:v>
                </c:pt>
                <c:pt idx="799">
                  <c:v>-0.125</c:v>
                </c:pt>
                <c:pt idx="800">
                  <c:v>-0.125</c:v>
                </c:pt>
                <c:pt idx="801">
                  <c:v>-0.125</c:v>
                </c:pt>
                <c:pt idx="802">
                  <c:v>-0.125</c:v>
                </c:pt>
                <c:pt idx="803">
                  <c:v>-0.125</c:v>
                </c:pt>
                <c:pt idx="804">
                  <c:v>-0.125</c:v>
                </c:pt>
                <c:pt idx="805">
                  <c:v>-7.5000000000000011E-2</c:v>
                </c:pt>
                <c:pt idx="806">
                  <c:v>-0.125</c:v>
                </c:pt>
                <c:pt idx="807">
                  <c:v>-0.125</c:v>
                </c:pt>
                <c:pt idx="808">
                  <c:v>-0.15000000000000008</c:v>
                </c:pt>
                <c:pt idx="809">
                  <c:v>-0.125</c:v>
                </c:pt>
                <c:pt idx="810">
                  <c:v>-0.15000000000000008</c:v>
                </c:pt>
                <c:pt idx="811">
                  <c:v>-0.17500000000000004</c:v>
                </c:pt>
                <c:pt idx="812">
                  <c:v>-0.125</c:v>
                </c:pt>
                <c:pt idx="813">
                  <c:v>-0.125</c:v>
                </c:pt>
                <c:pt idx="814">
                  <c:v>-0.125</c:v>
                </c:pt>
                <c:pt idx="815">
                  <c:v>-5.0000000000000024E-2</c:v>
                </c:pt>
                <c:pt idx="816">
                  <c:v>-0.125</c:v>
                </c:pt>
                <c:pt idx="817">
                  <c:v>-7.5000000000000011E-2</c:v>
                </c:pt>
                <c:pt idx="818">
                  <c:v>-0.15000000000000008</c:v>
                </c:pt>
                <c:pt idx="819">
                  <c:v>-0.125</c:v>
                </c:pt>
                <c:pt idx="820">
                  <c:v>-0.125</c:v>
                </c:pt>
                <c:pt idx="821">
                  <c:v>-7.5000000000000011E-2</c:v>
                </c:pt>
                <c:pt idx="822">
                  <c:v>-7.5000000000000011E-2</c:v>
                </c:pt>
                <c:pt idx="823">
                  <c:v>-0.125</c:v>
                </c:pt>
                <c:pt idx="824">
                  <c:v>-0.1</c:v>
                </c:pt>
                <c:pt idx="825">
                  <c:v>-0.125</c:v>
                </c:pt>
                <c:pt idx="826">
                  <c:v>-0.125</c:v>
                </c:pt>
                <c:pt idx="827">
                  <c:v>-0.125</c:v>
                </c:pt>
                <c:pt idx="828">
                  <c:v>-0.125</c:v>
                </c:pt>
                <c:pt idx="829">
                  <c:v>-0.125</c:v>
                </c:pt>
                <c:pt idx="830">
                  <c:v>-7.5000000000000011E-2</c:v>
                </c:pt>
                <c:pt idx="831">
                  <c:v>-0.125</c:v>
                </c:pt>
                <c:pt idx="832">
                  <c:v>-7.5000000000000011E-2</c:v>
                </c:pt>
                <c:pt idx="833">
                  <c:v>-0.125</c:v>
                </c:pt>
                <c:pt idx="834">
                  <c:v>-0.125</c:v>
                </c:pt>
                <c:pt idx="835">
                  <c:v>-7.5000000000000011E-2</c:v>
                </c:pt>
                <c:pt idx="836">
                  <c:v>-0.125</c:v>
                </c:pt>
                <c:pt idx="837">
                  <c:v>-2.5000000000000012E-2</c:v>
                </c:pt>
                <c:pt idx="838">
                  <c:v>-0.125</c:v>
                </c:pt>
                <c:pt idx="839">
                  <c:v>-0.125</c:v>
                </c:pt>
                <c:pt idx="840">
                  <c:v>-7.5000000000000011E-2</c:v>
                </c:pt>
                <c:pt idx="841">
                  <c:v>-0.125</c:v>
                </c:pt>
                <c:pt idx="842">
                  <c:v>-0.125</c:v>
                </c:pt>
                <c:pt idx="843">
                  <c:v>-7.5000000000000011E-2</c:v>
                </c:pt>
                <c:pt idx="844">
                  <c:v>-7.5000000000000011E-2</c:v>
                </c:pt>
                <c:pt idx="845">
                  <c:v>-7.5000000000000011E-2</c:v>
                </c:pt>
                <c:pt idx="846">
                  <c:v>-7.5000000000000011E-2</c:v>
                </c:pt>
                <c:pt idx="847">
                  <c:v>-0.125</c:v>
                </c:pt>
                <c:pt idx="848">
                  <c:v>-7.5000000000000011E-2</c:v>
                </c:pt>
                <c:pt idx="849">
                  <c:v>-7.5000000000000011E-2</c:v>
                </c:pt>
                <c:pt idx="850">
                  <c:v>-0.125</c:v>
                </c:pt>
                <c:pt idx="851">
                  <c:v>-2.5000000000000012E-2</c:v>
                </c:pt>
                <c:pt idx="852">
                  <c:v>-0.125</c:v>
                </c:pt>
                <c:pt idx="853">
                  <c:v>-0.125</c:v>
                </c:pt>
                <c:pt idx="854">
                  <c:v>-7.5000000000000011E-2</c:v>
                </c:pt>
                <c:pt idx="855">
                  <c:v>-0.125</c:v>
                </c:pt>
                <c:pt idx="856">
                  <c:v>-2.5000000000000012E-2</c:v>
                </c:pt>
                <c:pt idx="857">
                  <c:v>-0.1</c:v>
                </c:pt>
                <c:pt idx="858">
                  <c:v>-0.17500000000000004</c:v>
                </c:pt>
                <c:pt idx="859">
                  <c:v>-0.32500000000000018</c:v>
                </c:pt>
                <c:pt idx="860">
                  <c:v>-0.125</c:v>
                </c:pt>
                <c:pt idx="861">
                  <c:v>-0.15000000000000008</c:v>
                </c:pt>
                <c:pt idx="862">
                  <c:v>-0.125</c:v>
                </c:pt>
                <c:pt idx="863">
                  <c:v>-2.5000000000000012E-2</c:v>
                </c:pt>
                <c:pt idx="864">
                  <c:v>-0.1</c:v>
                </c:pt>
                <c:pt idx="865">
                  <c:v>-0.125</c:v>
                </c:pt>
                <c:pt idx="866">
                  <c:v>-0.125</c:v>
                </c:pt>
                <c:pt idx="867">
                  <c:v>-0.15000000000000008</c:v>
                </c:pt>
                <c:pt idx="868">
                  <c:v>-0.125</c:v>
                </c:pt>
                <c:pt idx="869">
                  <c:v>-0.125</c:v>
                </c:pt>
                <c:pt idx="870">
                  <c:v>-0.125</c:v>
                </c:pt>
                <c:pt idx="871">
                  <c:v>-2.5000000000000012E-2</c:v>
                </c:pt>
                <c:pt idx="872">
                  <c:v>-0.125</c:v>
                </c:pt>
                <c:pt idx="873">
                  <c:v>-7.5000000000000011E-2</c:v>
                </c:pt>
                <c:pt idx="874">
                  <c:v>-0.125</c:v>
                </c:pt>
                <c:pt idx="875">
                  <c:v>-0.125</c:v>
                </c:pt>
                <c:pt idx="876">
                  <c:v>-0.125</c:v>
                </c:pt>
                <c:pt idx="877">
                  <c:v>-0.125</c:v>
                </c:pt>
                <c:pt idx="878">
                  <c:v>-0.125</c:v>
                </c:pt>
                <c:pt idx="879">
                  <c:v>-0.125</c:v>
                </c:pt>
                <c:pt idx="880">
                  <c:v>-0.125</c:v>
                </c:pt>
                <c:pt idx="881">
                  <c:v>-0.17500000000000004</c:v>
                </c:pt>
                <c:pt idx="882">
                  <c:v>-0.30000000000000016</c:v>
                </c:pt>
                <c:pt idx="883">
                  <c:v>-2.5000000000000012E-2</c:v>
                </c:pt>
                <c:pt idx="884">
                  <c:v>-0.15000000000000008</c:v>
                </c:pt>
                <c:pt idx="885">
                  <c:v>-0.1</c:v>
                </c:pt>
                <c:pt idx="886">
                  <c:v>-0.125</c:v>
                </c:pt>
                <c:pt idx="887">
                  <c:v>-0.125</c:v>
                </c:pt>
                <c:pt idx="888">
                  <c:v>-0.125</c:v>
                </c:pt>
                <c:pt idx="889">
                  <c:v>-0.125</c:v>
                </c:pt>
                <c:pt idx="890">
                  <c:v>-0.125</c:v>
                </c:pt>
                <c:pt idx="891">
                  <c:v>-0.125</c:v>
                </c:pt>
                <c:pt idx="892">
                  <c:v>-0.125</c:v>
                </c:pt>
                <c:pt idx="893">
                  <c:v>-7.5000000000000011E-2</c:v>
                </c:pt>
                <c:pt idx="894">
                  <c:v>-0.1</c:v>
                </c:pt>
                <c:pt idx="895">
                  <c:v>-5.0000000000000024E-2</c:v>
                </c:pt>
                <c:pt idx="896">
                  <c:v>-5.0000000000000024E-2</c:v>
                </c:pt>
                <c:pt idx="897">
                  <c:v>-0.1</c:v>
                </c:pt>
                <c:pt idx="898">
                  <c:v>-7.5000000000000011E-2</c:v>
                </c:pt>
                <c:pt idx="899">
                  <c:v>-7.5000000000000011E-2</c:v>
                </c:pt>
                <c:pt idx="900">
                  <c:v>-0.1</c:v>
                </c:pt>
                <c:pt idx="901">
                  <c:v>-7.5000000000000011E-2</c:v>
                </c:pt>
                <c:pt idx="902">
                  <c:v>-7.5000000000000011E-2</c:v>
                </c:pt>
                <c:pt idx="903">
                  <c:v>-0.1</c:v>
                </c:pt>
                <c:pt idx="904">
                  <c:v>-0.1</c:v>
                </c:pt>
                <c:pt idx="905">
                  <c:v>-0.125</c:v>
                </c:pt>
                <c:pt idx="906">
                  <c:v>-0.125</c:v>
                </c:pt>
                <c:pt idx="907">
                  <c:v>-0.1</c:v>
                </c:pt>
                <c:pt idx="908">
                  <c:v>-0.1</c:v>
                </c:pt>
                <c:pt idx="909">
                  <c:v>-2.5000000000000012E-2</c:v>
                </c:pt>
                <c:pt idx="910">
                  <c:v>-0.125</c:v>
                </c:pt>
                <c:pt idx="911">
                  <c:v>-0.125</c:v>
                </c:pt>
                <c:pt idx="912">
                  <c:v>-2.5000000000000012E-2</c:v>
                </c:pt>
                <c:pt idx="913">
                  <c:v>-0.125</c:v>
                </c:pt>
                <c:pt idx="914">
                  <c:v>-0.1</c:v>
                </c:pt>
                <c:pt idx="915">
                  <c:v>-2.5000000000000012E-2</c:v>
                </c:pt>
                <c:pt idx="916">
                  <c:v>-0.17500000000000004</c:v>
                </c:pt>
                <c:pt idx="917">
                  <c:v>-2.5000000000000012E-2</c:v>
                </c:pt>
                <c:pt idx="918">
                  <c:v>-2.5000000000000012E-2</c:v>
                </c:pt>
                <c:pt idx="919">
                  <c:v>-0.15000000000000008</c:v>
                </c:pt>
                <c:pt idx="920">
                  <c:v>-0.15000000000000008</c:v>
                </c:pt>
                <c:pt idx="921">
                  <c:v>-0.125</c:v>
                </c:pt>
                <c:pt idx="922">
                  <c:v>-0.125</c:v>
                </c:pt>
                <c:pt idx="923">
                  <c:v>-0.125</c:v>
                </c:pt>
                <c:pt idx="924">
                  <c:v>-0.125</c:v>
                </c:pt>
                <c:pt idx="925">
                  <c:v>-0.15000000000000008</c:v>
                </c:pt>
                <c:pt idx="926">
                  <c:v>-0.125</c:v>
                </c:pt>
                <c:pt idx="927">
                  <c:v>-0.17500000000000004</c:v>
                </c:pt>
                <c:pt idx="928">
                  <c:v>-0.15000000000000008</c:v>
                </c:pt>
                <c:pt idx="929">
                  <c:v>-0.125</c:v>
                </c:pt>
                <c:pt idx="930">
                  <c:v>-0.17500000000000004</c:v>
                </c:pt>
                <c:pt idx="931">
                  <c:v>-0.1</c:v>
                </c:pt>
                <c:pt idx="932">
                  <c:v>-7.5000000000000011E-2</c:v>
                </c:pt>
                <c:pt idx="933">
                  <c:v>-0.125</c:v>
                </c:pt>
                <c:pt idx="934">
                  <c:v>-0.125</c:v>
                </c:pt>
                <c:pt idx="935">
                  <c:v>-7.5000000000000011E-2</c:v>
                </c:pt>
                <c:pt idx="936">
                  <c:v>-0.125</c:v>
                </c:pt>
                <c:pt idx="937">
                  <c:v>-0.15000000000000008</c:v>
                </c:pt>
                <c:pt idx="938">
                  <c:v>-0.1</c:v>
                </c:pt>
                <c:pt idx="939">
                  <c:v>-0.125</c:v>
                </c:pt>
                <c:pt idx="940">
                  <c:v>-2.5000000000000012E-2</c:v>
                </c:pt>
                <c:pt idx="941">
                  <c:v>-5.0000000000000024E-2</c:v>
                </c:pt>
                <c:pt idx="942">
                  <c:v>-7.5000000000000011E-2</c:v>
                </c:pt>
                <c:pt idx="943">
                  <c:v>-5.0000000000000024E-2</c:v>
                </c:pt>
                <c:pt idx="944">
                  <c:v>-0.1</c:v>
                </c:pt>
                <c:pt idx="945">
                  <c:v>-7.5000000000000011E-2</c:v>
                </c:pt>
                <c:pt idx="946">
                  <c:v>-0.1</c:v>
                </c:pt>
                <c:pt idx="947">
                  <c:v>-0.125</c:v>
                </c:pt>
                <c:pt idx="948">
                  <c:v>-0.125</c:v>
                </c:pt>
                <c:pt idx="949">
                  <c:v>-0.125</c:v>
                </c:pt>
                <c:pt idx="950">
                  <c:v>-0.125</c:v>
                </c:pt>
                <c:pt idx="951">
                  <c:v>-0.125</c:v>
                </c:pt>
                <c:pt idx="952">
                  <c:v>-0.125</c:v>
                </c:pt>
                <c:pt idx="953">
                  <c:v>-0.125</c:v>
                </c:pt>
                <c:pt idx="954">
                  <c:v>-0.1</c:v>
                </c:pt>
                <c:pt idx="955">
                  <c:v>-0.15000000000000008</c:v>
                </c:pt>
                <c:pt idx="956">
                  <c:v>-0.125</c:v>
                </c:pt>
                <c:pt idx="957">
                  <c:v>-7.5000000000000011E-2</c:v>
                </c:pt>
                <c:pt idx="958">
                  <c:v>-0.125</c:v>
                </c:pt>
                <c:pt idx="959">
                  <c:v>-2.5000000000000012E-2</c:v>
                </c:pt>
                <c:pt idx="960">
                  <c:v>-2.5000000000000012E-2</c:v>
                </c:pt>
                <c:pt idx="961">
                  <c:v>-7.5000000000000011E-2</c:v>
                </c:pt>
                <c:pt idx="962">
                  <c:v>-0.125</c:v>
                </c:pt>
                <c:pt idx="963">
                  <c:v>-2.5000000000000012E-2</c:v>
                </c:pt>
                <c:pt idx="964">
                  <c:v>-5.0000000000000024E-2</c:v>
                </c:pt>
                <c:pt idx="965">
                  <c:v>-0.125</c:v>
                </c:pt>
                <c:pt idx="966">
                  <c:v>-0.17500000000000004</c:v>
                </c:pt>
                <c:pt idx="967">
                  <c:v>-0.2</c:v>
                </c:pt>
                <c:pt idx="968">
                  <c:v>-0.125</c:v>
                </c:pt>
                <c:pt idx="969">
                  <c:v>-0.125</c:v>
                </c:pt>
                <c:pt idx="970">
                  <c:v>-0.125</c:v>
                </c:pt>
                <c:pt idx="971">
                  <c:v>-7.5000000000000011E-2</c:v>
                </c:pt>
                <c:pt idx="972">
                  <c:v>-5.0000000000000024E-2</c:v>
                </c:pt>
                <c:pt idx="973">
                  <c:v>-7.5000000000000011E-2</c:v>
                </c:pt>
                <c:pt idx="974">
                  <c:v>-7.5000000000000011E-2</c:v>
                </c:pt>
                <c:pt idx="975">
                  <c:v>0</c:v>
                </c:pt>
                <c:pt idx="976">
                  <c:v>-0.125</c:v>
                </c:pt>
                <c:pt idx="977">
                  <c:v>-0.17500000000000004</c:v>
                </c:pt>
                <c:pt idx="978">
                  <c:v>-0.22500000000000003</c:v>
                </c:pt>
                <c:pt idx="979">
                  <c:v>-0.2</c:v>
                </c:pt>
                <c:pt idx="980">
                  <c:v>-0.1</c:v>
                </c:pt>
                <c:pt idx="981">
                  <c:v>-0.125</c:v>
                </c:pt>
                <c:pt idx="982">
                  <c:v>-0.1</c:v>
                </c:pt>
                <c:pt idx="983">
                  <c:v>-0.17500000000000004</c:v>
                </c:pt>
                <c:pt idx="984">
                  <c:v>0</c:v>
                </c:pt>
                <c:pt idx="985">
                  <c:v>-0.125</c:v>
                </c:pt>
                <c:pt idx="986">
                  <c:v>-0.15000000000000008</c:v>
                </c:pt>
                <c:pt idx="987">
                  <c:v>-2.5000000000000012E-2</c:v>
                </c:pt>
                <c:pt idx="988">
                  <c:v>-5.0000000000000024E-2</c:v>
                </c:pt>
                <c:pt idx="989">
                  <c:v>-2.5000000000000012E-2</c:v>
                </c:pt>
                <c:pt idx="990">
                  <c:v>-2.5000000000000012E-2</c:v>
                </c:pt>
                <c:pt idx="991">
                  <c:v>-2.5000000000000012E-2</c:v>
                </c:pt>
                <c:pt idx="992">
                  <c:v>-5.0000000000000024E-2</c:v>
                </c:pt>
                <c:pt idx="993">
                  <c:v>-5.0000000000000024E-2</c:v>
                </c:pt>
                <c:pt idx="994">
                  <c:v>-0.1</c:v>
                </c:pt>
                <c:pt idx="995">
                  <c:v>-0.1</c:v>
                </c:pt>
                <c:pt idx="996">
                  <c:v>-0.17500000000000004</c:v>
                </c:pt>
                <c:pt idx="997">
                  <c:v>-2.5000000000000012E-2</c:v>
                </c:pt>
                <c:pt idx="998">
                  <c:v>-0.1</c:v>
                </c:pt>
                <c:pt idx="999">
                  <c:v>-2.5000000000000012E-2</c:v>
                </c:pt>
                <c:pt idx="1000">
                  <c:v>-0.125</c:v>
                </c:pt>
                <c:pt idx="1001">
                  <c:v>-0.125</c:v>
                </c:pt>
                <c:pt idx="1002">
                  <c:v>0.17500000000000004</c:v>
                </c:pt>
                <c:pt idx="1003">
                  <c:v>0.15000000000000008</c:v>
                </c:pt>
                <c:pt idx="1004">
                  <c:v>0.15000000000000008</c:v>
                </c:pt>
                <c:pt idx="1005">
                  <c:v>0.17500000000000004</c:v>
                </c:pt>
                <c:pt idx="1006">
                  <c:v>0.15000000000000008</c:v>
                </c:pt>
                <c:pt idx="1007">
                  <c:v>0.15000000000000008</c:v>
                </c:pt>
                <c:pt idx="1008">
                  <c:v>0</c:v>
                </c:pt>
                <c:pt idx="1009">
                  <c:v>5.0000000000000024E-2</c:v>
                </c:pt>
                <c:pt idx="1010">
                  <c:v>-5.0000000000000024E-2</c:v>
                </c:pt>
                <c:pt idx="1011">
                  <c:v>-0.15000000000000008</c:v>
                </c:pt>
                <c:pt idx="1012">
                  <c:v>-0.15000000000000008</c:v>
                </c:pt>
                <c:pt idx="1013">
                  <c:v>-0.125</c:v>
                </c:pt>
                <c:pt idx="1014">
                  <c:v>-2.5000000000000012E-2</c:v>
                </c:pt>
                <c:pt idx="1015">
                  <c:v>-2.5000000000000012E-2</c:v>
                </c:pt>
                <c:pt idx="1016">
                  <c:v>-2.5000000000000012E-2</c:v>
                </c:pt>
                <c:pt idx="1017">
                  <c:v>-2.5000000000000012E-2</c:v>
                </c:pt>
                <c:pt idx="1018">
                  <c:v>-2.5000000000000012E-2</c:v>
                </c:pt>
                <c:pt idx="1019">
                  <c:v>-0.125</c:v>
                </c:pt>
                <c:pt idx="1020">
                  <c:v>-0.125</c:v>
                </c:pt>
                <c:pt idx="1021">
                  <c:v>-0.125</c:v>
                </c:pt>
                <c:pt idx="1022">
                  <c:v>-0.125</c:v>
                </c:pt>
                <c:pt idx="1023">
                  <c:v>-7.5000000000000011E-2</c:v>
                </c:pt>
                <c:pt idx="1024">
                  <c:v>-0.125</c:v>
                </c:pt>
                <c:pt idx="1025">
                  <c:v>-0.15000000000000008</c:v>
                </c:pt>
                <c:pt idx="1026">
                  <c:v>-0.125</c:v>
                </c:pt>
                <c:pt idx="1027">
                  <c:v>-2.5000000000000012E-2</c:v>
                </c:pt>
                <c:pt idx="1028">
                  <c:v>-2.5000000000000012E-2</c:v>
                </c:pt>
                <c:pt idx="1029">
                  <c:v>-2.5000000000000012E-2</c:v>
                </c:pt>
                <c:pt idx="1030">
                  <c:v>-2.5000000000000012E-2</c:v>
                </c:pt>
                <c:pt idx="1031">
                  <c:v>-0.1</c:v>
                </c:pt>
                <c:pt idx="1032">
                  <c:v>-2.5000000000000012E-2</c:v>
                </c:pt>
                <c:pt idx="1033">
                  <c:v>-2.5000000000000012E-2</c:v>
                </c:pt>
                <c:pt idx="1034">
                  <c:v>-2.5000000000000012E-2</c:v>
                </c:pt>
                <c:pt idx="1035">
                  <c:v>-2.5000000000000012E-2</c:v>
                </c:pt>
                <c:pt idx="1036">
                  <c:v>-0.125</c:v>
                </c:pt>
                <c:pt idx="1037">
                  <c:v>-0.125</c:v>
                </c:pt>
                <c:pt idx="1038">
                  <c:v>-0.125</c:v>
                </c:pt>
                <c:pt idx="1039">
                  <c:v>-0.125</c:v>
                </c:pt>
                <c:pt idx="1040">
                  <c:v>-0.125</c:v>
                </c:pt>
                <c:pt idx="1041">
                  <c:v>-0.125</c:v>
                </c:pt>
                <c:pt idx="1042">
                  <c:v>-0.125</c:v>
                </c:pt>
                <c:pt idx="1043">
                  <c:v>-0.125</c:v>
                </c:pt>
                <c:pt idx="1044">
                  <c:v>-0.125</c:v>
                </c:pt>
                <c:pt idx="1045">
                  <c:v>-7.5000000000000011E-2</c:v>
                </c:pt>
                <c:pt idx="1046">
                  <c:v>-0.125</c:v>
                </c:pt>
                <c:pt idx="1047">
                  <c:v>-0.125</c:v>
                </c:pt>
                <c:pt idx="1048">
                  <c:v>-0.125</c:v>
                </c:pt>
                <c:pt idx="1049">
                  <c:v>-0.125</c:v>
                </c:pt>
                <c:pt idx="1050">
                  <c:v>-0.125</c:v>
                </c:pt>
                <c:pt idx="1051">
                  <c:v>-0.125</c:v>
                </c:pt>
                <c:pt idx="1052">
                  <c:v>-0.125</c:v>
                </c:pt>
                <c:pt idx="1053">
                  <c:v>-0.125</c:v>
                </c:pt>
                <c:pt idx="1054">
                  <c:v>-0.125</c:v>
                </c:pt>
                <c:pt idx="1055">
                  <c:v>-0.125</c:v>
                </c:pt>
                <c:pt idx="1056">
                  <c:v>-0.125</c:v>
                </c:pt>
                <c:pt idx="1057">
                  <c:v>-0.17500000000000004</c:v>
                </c:pt>
                <c:pt idx="1058">
                  <c:v>-0.125</c:v>
                </c:pt>
                <c:pt idx="1059">
                  <c:v>-2.5000000000000012E-2</c:v>
                </c:pt>
                <c:pt idx="1060">
                  <c:v>-0.125</c:v>
                </c:pt>
                <c:pt idx="1061">
                  <c:v>-0.125</c:v>
                </c:pt>
                <c:pt idx="1062">
                  <c:v>-0.15000000000000008</c:v>
                </c:pt>
                <c:pt idx="1063">
                  <c:v>-0.125</c:v>
                </c:pt>
                <c:pt idx="1064">
                  <c:v>-0.125</c:v>
                </c:pt>
                <c:pt idx="1065">
                  <c:v>-0.125</c:v>
                </c:pt>
                <c:pt idx="1066">
                  <c:v>-0.125</c:v>
                </c:pt>
                <c:pt idx="1067">
                  <c:v>-7.5000000000000011E-2</c:v>
                </c:pt>
                <c:pt idx="1068">
                  <c:v>-0.125</c:v>
                </c:pt>
                <c:pt idx="1069">
                  <c:v>-0.125</c:v>
                </c:pt>
                <c:pt idx="1070">
                  <c:v>-0.125</c:v>
                </c:pt>
                <c:pt idx="1071">
                  <c:v>-0.125</c:v>
                </c:pt>
                <c:pt idx="1072">
                  <c:v>-5.0000000000000024E-2</c:v>
                </c:pt>
                <c:pt idx="1073">
                  <c:v>-5.0000000000000024E-2</c:v>
                </c:pt>
                <c:pt idx="1074">
                  <c:v>-0.1</c:v>
                </c:pt>
                <c:pt idx="1075">
                  <c:v>-7.5000000000000011E-2</c:v>
                </c:pt>
                <c:pt idx="1076">
                  <c:v>-5.0000000000000024E-2</c:v>
                </c:pt>
                <c:pt idx="1077">
                  <c:v>-0.1</c:v>
                </c:pt>
                <c:pt idx="1078">
                  <c:v>-7.5000000000000011E-2</c:v>
                </c:pt>
                <c:pt idx="1079">
                  <c:v>-7.5000000000000011E-2</c:v>
                </c:pt>
                <c:pt idx="1080">
                  <c:v>-5.0000000000000024E-2</c:v>
                </c:pt>
                <c:pt idx="1081">
                  <c:v>-0.125</c:v>
                </c:pt>
                <c:pt idx="1082">
                  <c:v>-0.125</c:v>
                </c:pt>
                <c:pt idx="1083">
                  <c:v>-0.125</c:v>
                </c:pt>
                <c:pt idx="1084">
                  <c:v>-0.125</c:v>
                </c:pt>
                <c:pt idx="1085">
                  <c:v>-7.5000000000000011E-2</c:v>
                </c:pt>
                <c:pt idx="1086">
                  <c:v>-7.5000000000000011E-2</c:v>
                </c:pt>
                <c:pt idx="1087">
                  <c:v>-0.125</c:v>
                </c:pt>
                <c:pt idx="1088">
                  <c:v>-7.5000000000000011E-2</c:v>
                </c:pt>
                <c:pt idx="1089">
                  <c:v>-0.125</c:v>
                </c:pt>
                <c:pt idx="1090">
                  <c:v>-0.125</c:v>
                </c:pt>
                <c:pt idx="1091">
                  <c:v>-0.125</c:v>
                </c:pt>
                <c:pt idx="1092">
                  <c:v>-0.125</c:v>
                </c:pt>
                <c:pt idx="1093">
                  <c:v>-0.125</c:v>
                </c:pt>
                <c:pt idx="1094">
                  <c:v>-0.1</c:v>
                </c:pt>
                <c:pt idx="1095">
                  <c:v>-0.125</c:v>
                </c:pt>
                <c:pt idx="1096">
                  <c:v>-7.5000000000000011E-2</c:v>
                </c:pt>
                <c:pt idx="1097">
                  <c:v>-0.125</c:v>
                </c:pt>
                <c:pt idx="1098">
                  <c:v>-5.0000000000000024E-2</c:v>
                </c:pt>
                <c:pt idx="1099">
                  <c:v>-5.0000000000000024E-2</c:v>
                </c:pt>
                <c:pt idx="1100">
                  <c:v>-0.2</c:v>
                </c:pt>
                <c:pt idx="1101">
                  <c:v>-0.125</c:v>
                </c:pt>
                <c:pt idx="1102">
                  <c:v>-7.5000000000000011E-2</c:v>
                </c:pt>
                <c:pt idx="1103">
                  <c:v>-5.0000000000000024E-2</c:v>
                </c:pt>
                <c:pt idx="1104">
                  <c:v>-5.0000000000000024E-2</c:v>
                </c:pt>
                <c:pt idx="1105">
                  <c:v>-5.0000000000000024E-2</c:v>
                </c:pt>
                <c:pt idx="1106">
                  <c:v>-5.0000000000000024E-2</c:v>
                </c:pt>
                <c:pt idx="1107">
                  <c:v>-7.5000000000000011E-2</c:v>
                </c:pt>
                <c:pt idx="1108">
                  <c:v>-2.5000000000000012E-2</c:v>
                </c:pt>
                <c:pt idx="1109">
                  <c:v>-7.5000000000000011E-2</c:v>
                </c:pt>
                <c:pt idx="1110">
                  <c:v>-2.5000000000000012E-2</c:v>
                </c:pt>
                <c:pt idx="1111">
                  <c:v>-0.125</c:v>
                </c:pt>
                <c:pt idx="1112">
                  <c:v>-0.1</c:v>
                </c:pt>
                <c:pt idx="1113">
                  <c:v>-2.5000000000000012E-2</c:v>
                </c:pt>
                <c:pt idx="1114">
                  <c:v>-0.125</c:v>
                </c:pt>
                <c:pt idx="1115">
                  <c:v>-2.5000000000000012E-2</c:v>
                </c:pt>
                <c:pt idx="1116">
                  <c:v>-7.5000000000000011E-2</c:v>
                </c:pt>
                <c:pt idx="1117">
                  <c:v>-0.125</c:v>
                </c:pt>
                <c:pt idx="1118">
                  <c:v>-0.125</c:v>
                </c:pt>
                <c:pt idx="1119">
                  <c:v>-2.5000000000000012E-2</c:v>
                </c:pt>
                <c:pt idx="1120">
                  <c:v>-2.5000000000000012E-2</c:v>
                </c:pt>
                <c:pt idx="1121">
                  <c:v>-0.125</c:v>
                </c:pt>
                <c:pt idx="1122">
                  <c:v>-5.0000000000000024E-2</c:v>
                </c:pt>
                <c:pt idx="1123">
                  <c:v>-7.5000000000000011E-2</c:v>
                </c:pt>
                <c:pt idx="1124">
                  <c:v>-2.5000000000000012E-2</c:v>
                </c:pt>
                <c:pt idx="1125">
                  <c:v>-2.5000000000000012E-2</c:v>
                </c:pt>
                <c:pt idx="1126">
                  <c:v>-0.1</c:v>
                </c:pt>
                <c:pt idx="1127">
                  <c:v>-0.125</c:v>
                </c:pt>
                <c:pt idx="1128">
                  <c:v>-0.125</c:v>
                </c:pt>
                <c:pt idx="1129">
                  <c:v>-5.0000000000000024E-2</c:v>
                </c:pt>
                <c:pt idx="1130">
                  <c:v>-0.125</c:v>
                </c:pt>
                <c:pt idx="1131">
                  <c:v>-2.5000000000000012E-2</c:v>
                </c:pt>
                <c:pt idx="1132">
                  <c:v>-0.125</c:v>
                </c:pt>
                <c:pt idx="1133">
                  <c:v>-0.125</c:v>
                </c:pt>
                <c:pt idx="1134">
                  <c:v>-0.125</c:v>
                </c:pt>
                <c:pt idx="1135">
                  <c:v>-2.5000000000000012E-2</c:v>
                </c:pt>
                <c:pt idx="1136">
                  <c:v>-0.125</c:v>
                </c:pt>
                <c:pt idx="1137">
                  <c:v>-0.125</c:v>
                </c:pt>
                <c:pt idx="1138">
                  <c:v>-0.125</c:v>
                </c:pt>
                <c:pt idx="1139">
                  <c:v>-0.125</c:v>
                </c:pt>
                <c:pt idx="1140">
                  <c:v>-0.125</c:v>
                </c:pt>
                <c:pt idx="1141">
                  <c:v>-7.5000000000000011E-2</c:v>
                </c:pt>
                <c:pt idx="1142">
                  <c:v>-0.125</c:v>
                </c:pt>
                <c:pt idx="1143">
                  <c:v>-0.17500000000000004</c:v>
                </c:pt>
                <c:pt idx="1144">
                  <c:v>-0.17500000000000004</c:v>
                </c:pt>
                <c:pt idx="1145">
                  <c:v>-7.5000000000000011E-2</c:v>
                </c:pt>
                <c:pt idx="1146">
                  <c:v>-0.125</c:v>
                </c:pt>
                <c:pt idx="1147">
                  <c:v>-0.125</c:v>
                </c:pt>
                <c:pt idx="1148">
                  <c:v>-0.125</c:v>
                </c:pt>
                <c:pt idx="1149">
                  <c:v>-0.125</c:v>
                </c:pt>
                <c:pt idx="1150">
                  <c:v>-0.125</c:v>
                </c:pt>
                <c:pt idx="1151">
                  <c:v>-0.125</c:v>
                </c:pt>
                <c:pt idx="1152">
                  <c:v>-0.125</c:v>
                </c:pt>
                <c:pt idx="1153">
                  <c:v>-0.1</c:v>
                </c:pt>
                <c:pt idx="1154">
                  <c:v>-0.125</c:v>
                </c:pt>
                <c:pt idx="1155">
                  <c:v>-0.125</c:v>
                </c:pt>
                <c:pt idx="1156">
                  <c:v>-0.125</c:v>
                </c:pt>
                <c:pt idx="1157">
                  <c:v>-0.125</c:v>
                </c:pt>
                <c:pt idx="1158">
                  <c:v>-0.125</c:v>
                </c:pt>
                <c:pt idx="1159">
                  <c:v>-0.125</c:v>
                </c:pt>
                <c:pt idx="1160">
                  <c:v>-0.125</c:v>
                </c:pt>
                <c:pt idx="1161">
                  <c:v>-0.125</c:v>
                </c:pt>
                <c:pt idx="1162">
                  <c:v>-0.125</c:v>
                </c:pt>
                <c:pt idx="1163">
                  <c:v>-0.125</c:v>
                </c:pt>
                <c:pt idx="1164">
                  <c:v>-0.125</c:v>
                </c:pt>
                <c:pt idx="1165">
                  <c:v>-0.125</c:v>
                </c:pt>
                <c:pt idx="1166">
                  <c:v>-0.125</c:v>
                </c:pt>
                <c:pt idx="1167">
                  <c:v>-0.125</c:v>
                </c:pt>
                <c:pt idx="1168">
                  <c:v>-0.125</c:v>
                </c:pt>
                <c:pt idx="1169">
                  <c:v>-0.125</c:v>
                </c:pt>
                <c:pt idx="1170">
                  <c:v>-0.125</c:v>
                </c:pt>
                <c:pt idx="1171">
                  <c:v>-0.125</c:v>
                </c:pt>
                <c:pt idx="1172">
                  <c:v>-0.125</c:v>
                </c:pt>
                <c:pt idx="1173">
                  <c:v>-0.125</c:v>
                </c:pt>
                <c:pt idx="1174">
                  <c:v>-0.125</c:v>
                </c:pt>
                <c:pt idx="1175">
                  <c:v>-0.125</c:v>
                </c:pt>
                <c:pt idx="1176">
                  <c:v>-0.125</c:v>
                </c:pt>
                <c:pt idx="1177">
                  <c:v>-0.125</c:v>
                </c:pt>
                <c:pt idx="1178">
                  <c:v>-0.125</c:v>
                </c:pt>
                <c:pt idx="1179">
                  <c:v>-0.125</c:v>
                </c:pt>
                <c:pt idx="1180">
                  <c:v>-0.125</c:v>
                </c:pt>
                <c:pt idx="1181">
                  <c:v>-0.125</c:v>
                </c:pt>
                <c:pt idx="1182">
                  <c:v>-0.125</c:v>
                </c:pt>
                <c:pt idx="1183">
                  <c:v>-0.125</c:v>
                </c:pt>
                <c:pt idx="1184">
                  <c:v>-0.125</c:v>
                </c:pt>
                <c:pt idx="1185">
                  <c:v>-0.125</c:v>
                </c:pt>
                <c:pt idx="1186">
                  <c:v>-0.125</c:v>
                </c:pt>
                <c:pt idx="1187">
                  <c:v>-0.125</c:v>
                </c:pt>
                <c:pt idx="1188">
                  <c:v>-0.125</c:v>
                </c:pt>
                <c:pt idx="1189">
                  <c:v>-0.125</c:v>
                </c:pt>
                <c:pt idx="1190">
                  <c:v>-7.5000000000000011E-2</c:v>
                </c:pt>
                <c:pt idx="1191">
                  <c:v>-0.1</c:v>
                </c:pt>
                <c:pt idx="1192">
                  <c:v>-0.125</c:v>
                </c:pt>
                <c:pt idx="1193">
                  <c:v>-0.125</c:v>
                </c:pt>
                <c:pt idx="1194">
                  <c:v>-0.17500000000000004</c:v>
                </c:pt>
                <c:pt idx="1195">
                  <c:v>-0.125</c:v>
                </c:pt>
                <c:pt idx="1196">
                  <c:v>-0.1</c:v>
                </c:pt>
                <c:pt idx="1197">
                  <c:v>-0.1</c:v>
                </c:pt>
                <c:pt idx="1198">
                  <c:v>-0.125</c:v>
                </c:pt>
                <c:pt idx="1199">
                  <c:v>-0.125</c:v>
                </c:pt>
                <c:pt idx="1200">
                  <c:v>-0.17500000000000004</c:v>
                </c:pt>
                <c:pt idx="1201">
                  <c:v>-0.125</c:v>
                </c:pt>
                <c:pt idx="1202">
                  <c:v>-0.125</c:v>
                </c:pt>
                <c:pt idx="1203">
                  <c:v>-2.5000000000000012E-2</c:v>
                </c:pt>
                <c:pt idx="1204">
                  <c:v>-2.5000000000000012E-2</c:v>
                </c:pt>
                <c:pt idx="1205">
                  <c:v>-2.5000000000000012E-2</c:v>
                </c:pt>
                <c:pt idx="1206">
                  <c:v>-0.15000000000000008</c:v>
                </c:pt>
                <c:pt idx="1207">
                  <c:v>-0.125</c:v>
                </c:pt>
                <c:pt idx="1208">
                  <c:v>-0.125</c:v>
                </c:pt>
                <c:pt idx="1209">
                  <c:v>-0.17500000000000004</c:v>
                </c:pt>
                <c:pt idx="1210">
                  <c:v>-0.125</c:v>
                </c:pt>
                <c:pt idx="1211">
                  <c:v>-0.125</c:v>
                </c:pt>
                <c:pt idx="1212">
                  <c:v>-0.125</c:v>
                </c:pt>
                <c:pt idx="1213">
                  <c:v>-0.125</c:v>
                </c:pt>
                <c:pt idx="1214">
                  <c:v>-0.125</c:v>
                </c:pt>
                <c:pt idx="1215">
                  <c:v>-0.125</c:v>
                </c:pt>
                <c:pt idx="1216">
                  <c:v>-0.125</c:v>
                </c:pt>
                <c:pt idx="1217">
                  <c:v>-0.125</c:v>
                </c:pt>
                <c:pt idx="1218">
                  <c:v>-0.125</c:v>
                </c:pt>
                <c:pt idx="1219">
                  <c:v>-0.125</c:v>
                </c:pt>
                <c:pt idx="1220">
                  <c:v>-0.125</c:v>
                </c:pt>
                <c:pt idx="1221">
                  <c:v>-0.125</c:v>
                </c:pt>
                <c:pt idx="1222">
                  <c:v>-0.125</c:v>
                </c:pt>
                <c:pt idx="1223">
                  <c:v>-0.125</c:v>
                </c:pt>
                <c:pt idx="1224">
                  <c:v>-0.125</c:v>
                </c:pt>
                <c:pt idx="1225">
                  <c:v>-0.125</c:v>
                </c:pt>
                <c:pt idx="1226">
                  <c:v>-0.125</c:v>
                </c:pt>
                <c:pt idx="1227">
                  <c:v>-0.125</c:v>
                </c:pt>
                <c:pt idx="1228">
                  <c:v>-0.125</c:v>
                </c:pt>
                <c:pt idx="1229">
                  <c:v>-0.125</c:v>
                </c:pt>
                <c:pt idx="1230">
                  <c:v>-0.125</c:v>
                </c:pt>
                <c:pt idx="1231">
                  <c:v>-0.125</c:v>
                </c:pt>
                <c:pt idx="1232">
                  <c:v>-0.1</c:v>
                </c:pt>
                <c:pt idx="1233">
                  <c:v>-0.125</c:v>
                </c:pt>
                <c:pt idx="1234">
                  <c:v>-0.125</c:v>
                </c:pt>
                <c:pt idx="1235">
                  <c:v>-7.5000000000000011E-2</c:v>
                </c:pt>
                <c:pt idx="1236">
                  <c:v>-7.5000000000000011E-2</c:v>
                </c:pt>
                <c:pt idx="1237">
                  <c:v>-0.125</c:v>
                </c:pt>
                <c:pt idx="1238">
                  <c:v>-0.125</c:v>
                </c:pt>
                <c:pt idx="1239">
                  <c:v>-0.125</c:v>
                </c:pt>
                <c:pt idx="1240">
                  <c:v>-0.125</c:v>
                </c:pt>
                <c:pt idx="1241">
                  <c:v>-0.125</c:v>
                </c:pt>
                <c:pt idx="1242">
                  <c:v>-0.125</c:v>
                </c:pt>
                <c:pt idx="1243">
                  <c:v>-0.125</c:v>
                </c:pt>
                <c:pt idx="1244">
                  <c:v>-0.125</c:v>
                </c:pt>
                <c:pt idx="1245">
                  <c:v>-0.1</c:v>
                </c:pt>
                <c:pt idx="1246">
                  <c:v>-2.5000000000000012E-2</c:v>
                </c:pt>
                <c:pt idx="1247">
                  <c:v>-0.1</c:v>
                </c:pt>
                <c:pt idx="1248">
                  <c:v>-0.1</c:v>
                </c:pt>
                <c:pt idx="1249">
                  <c:v>-5.0000000000000024E-2</c:v>
                </c:pt>
                <c:pt idx="1250">
                  <c:v>-0.15000000000000008</c:v>
                </c:pt>
                <c:pt idx="1251">
                  <c:v>-0.125</c:v>
                </c:pt>
                <c:pt idx="1252">
                  <c:v>-7.5000000000000011E-2</c:v>
                </c:pt>
                <c:pt idx="1253">
                  <c:v>-0.125</c:v>
                </c:pt>
                <c:pt idx="1254">
                  <c:v>-0.125</c:v>
                </c:pt>
                <c:pt idx="1255">
                  <c:v>-2.5000000000000012E-2</c:v>
                </c:pt>
                <c:pt idx="1256">
                  <c:v>-2.5000000000000012E-2</c:v>
                </c:pt>
                <c:pt idx="1257">
                  <c:v>-5.0000000000000024E-2</c:v>
                </c:pt>
                <c:pt idx="1258">
                  <c:v>-0.125</c:v>
                </c:pt>
                <c:pt idx="1259">
                  <c:v>-0.125</c:v>
                </c:pt>
                <c:pt idx="1260">
                  <c:v>-7.5000000000000011E-2</c:v>
                </c:pt>
                <c:pt idx="1261">
                  <c:v>-7.5000000000000011E-2</c:v>
                </c:pt>
                <c:pt idx="1262">
                  <c:v>-5.0000000000000024E-2</c:v>
                </c:pt>
                <c:pt idx="1263">
                  <c:v>-0.125</c:v>
                </c:pt>
                <c:pt idx="1264">
                  <c:v>-0.125</c:v>
                </c:pt>
                <c:pt idx="1265">
                  <c:v>-0.1</c:v>
                </c:pt>
                <c:pt idx="1266">
                  <c:v>-0.125</c:v>
                </c:pt>
                <c:pt idx="1267">
                  <c:v>-0.125</c:v>
                </c:pt>
                <c:pt idx="1268">
                  <c:v>-0.125</c:v>
                </c:pt>
                <c:pt idx="1269">
                  <c:v>-0.125</c:v>
                </c:pt>
                <c:pt idx="1270">
                  <c:v>-0.1</c:v>
                </c:pt>
                <c:pt idx="1271">
                  <c:v>-0.125</c:v>
                </c:pt>
                <c:pt idx="1272">
                  <c:v>-0.125</c:v>
                </c:pt>
                <c:pt idx="1273">
                  <c:v>-5.0000000000000024E-2</c:v>
                </c:pt>
                <c:pt idx="1274">
                  <c:v>-7.5000000000000011E-2</c:v>
                </c:pt>
                <c:pt idx="1275">
                  <c:v>-0.125</c:v>
                </c:pt>
                <c:pt idx="1276">
                  <c:v>-0.125</c:v>
                </c:pt>
                <c:pt idx="1277">
                  <c:v>-0.125</c:v>
                </c:pt>
                <c:pt idx="1278">
                  <c:v>-0.17500000000000004</c:v>
                </c:pt>
                <c:pt idx="1279">
                  <c:v>-5.0000000000000024E-2</c:v>
                </c:pt>
                <c:pt idx="1280">
                  <c:v>-0.125</c:v>
                </c:pt>
                <c:pt idx="1281">
                  <c:v>-0.125</c:v>
                </c:pt>
                <c:pt idx="1282">
                  <c:v>-2.5000000000000012E-2</c:v>
                </c:pt>
                <c:pt idx="1283">
                  <c:v>-0.125</c:v>
                </c:pt>
                <c:pt idx="1284">
                  <c:v>-0.125</c:v>
                </c:pt>
                <c:pt idx="1285">
                  <c:v>-0.125</c:v>
                </c:pt>
                <c:pt idx="1286">
                  <c:v>-0.125</c:v>
                </c:pt>
                <c:pt idx="1287">
                  <c:v>-0.125</c:v>
                </c:pt>
                <c:pt idx="1288">
                  <c:v>-0.125</c:v>
                </c:pt>
                <c:pt idx="1289">
                  <c:v>-0.1</c:v>
                </c:pt>
                <c:pt idx="1290">
                  <c:v>-0.15000000000000008</c:v>
                </c:pt>
                <c:pt idx="1291">
                  <c:v>-0.125</c:v>
                </c:pt>
                <c:pt idx="1292">
                  <c:v>-0.125</c:v>
                </c:pt>
                <c:pt idx="1293">
                  <c:v>-5.0000000000000024E-2</c:v>
                </c:pt>
                <c:pt idx="1294">
                  <c:v>-0.125</c:v>
                </c:pt>
                <c:pt idx="1295">
                  <c:v>-0.125</c:v>
                </c:pt>
                <c:pt idx="1296">
                  <c:v>-0.125</c:v>
                </c:pt>
                <c:pt idx="1297">
                  <c:v>-7.5000000000000011E-2</c:v>
                </c:pt>
                <c:pt idx="1298">
                  <c:v>-7.5000000000000011E-2</c:v>
                </c:pt>
                <c:pt idx="1299">
                  <c:v>-0.1</c:v>
                </c:pt>
                <c:pt idx="1300">
                  <c:v>-0.125</c:v>
                </c:pt>
                <c:pt idx="1301">
                  <c:v>-0.125</c:v>
                </c:pt>
                <c:pt idx="1302">
                  <c:v>-0.125</c:v>
                </c:pt>
                <c:pt idx="1303">
                  <c:v>-0.125</c:v>
                </c:pt>
                <c:pt idx="1304">
                  <c:v>-0.125</c:v>
                </c:pt>
                <c:pt idx="1305">
                  <c:v>-0.125</c:v>
                </c:pt>
                <c:pt idx="1306">
                  <c:v>-0.1</c:v>
                </c:pt>
                <c:pt idx="1307">
                  <c:v>-0.17500000000000004</c:v>
                </c:pt>
                <c:pt idx="1308">
                  <c:v>-2.5000000000000012E-2</c:v>
                </c:pt>
                <c:pt idx="1309">
                  <c:v>-0.125</c:v>
                </c:pt>
                <c:pt idx="1310">
                  <c:v>-0.125</c:v>
                </c:pt>
                <c:pt idx="1311">
                  <c:v>-0.1</c:v>
                </c:pt>
                <c:pt idx="1312">
                  <c:v>-0.125</c:v>
                </c:pt>
                <c:pt idx="1313">
                  <c:v>-7.5000000000000011E-2</c:v>
                </c:pt>
                <c:pt idx="1314">
                  <c:v>-7.5000000000000011E-2</c:v>
                </c:pt>
                <c:pt idx="1315">
                  <c:v>-0.1</c:v>
                </c:pt>
                <c:pt idx="1316">
                  <c:v>-0.125</c:v>
                </c:pt>
                <c:pt idx="1317">
                  <c:v>-7.5000000000000011E-2</c:v>
                </c:pt>
                <c:pt idx="1318">
                  <c:v>-0.1</c:v>
                </c:pt>
                <c:pt idx="1319">
                  <c:v>-2.5000000000000012E-2</c:v>
                </c:pt>
                <c:pt idx="1320">
                  <c:v>-0.125</c:v>
                </c:pt>
                <c:pt idx="1321">
                  <c:v>-0.1</c:v>
                </c:pt>
                <c:pt idx="1322">
                  <c:v>-7.5000000000000011E-2</c:v>
                </c:pt>
                <c:pt idx="1323">
                  <c:v>-0.1</c:v>
                </c:pt>
                <c:pt idx="1324">
                  <c:v>-0.125</c:v>
                </c:pt>
                <c:pt idx="1325">
                  <c:v>-0.125</c:v>
                </c:pt>
                <c:pt idx="1326">
                  <c:v>-0.125</c:v>
                </c:pt>
                <c:pt idx="1327">
                  <c:v>-0.125</c:v>
                </c:pt>
                <c:pt idx="1328">
                  <c:v>-0.1</c:v>
                </c:pt>
                <c:pt idx="1329">
                  <c:v>-0.125</c:v>
                </c:pt>
                <c:pt idx="1330">
                  <c:v>-0.15000000000000008</c:v>
                </c:pt>
                <c:pt idx="1331">
                  <c:v>-0.15000000000000008</c:v>
                </c:pt>
                <c:pt idx="1332">
                  <c:v>-0.125</c:v>
                </c:pt>
                <c:pt idx="1333">
                  <c:v>-0.125</c:v>
                </c:pt>
                <c:pt idx="1334">
                  <c:v>-0.15000000000000008</c:v>
                </c:pt>
                <c:pt idx="1335">
                  <c:v>-0.15000000000000008</c:v>
                </c:pt>
                <c:pt idx="1336">
                  <c:v>-0.15000000000000008</c:v>
                </c:pt>
                <c:pt idx="1337">
                  <c:v>-0.125</c:v>
                </c:pt>
                <c:pt idx="1338">
                  <c:v>-0.125</c:v>
                </c:pt>
                <c:pt idx="1339">
                  <c:v>-0.15000000000000008</c:v>
                </c:pt>
                <c:pt idx="1340">
                  <c:v>-0.1</c:v>
                </c:pt>
                <c:pt idx="1341">
                  <c:v>-0.125</c:v>
                </c:pt>
                <c:pt idx="1342">
                  <c:v>-0.15000000000000008</c:v>
                </c:pt>
                <c:pt idx="1343">
                  <c:v>-0.17500000000000004</c:v>
                </c:pt>
                <c:pt idx="1344">
                  <c:v>-0.1</c:v>
                </c:pt>
                <c:pt idx="1345">
                  <c:v>-2.5000000000000012E-2</c:v>
                </c:pt>
                <c:pt idx="1346">
                  <c:v>-7.5000000000000011E-2</c:v>
                </c:pt>
                <c:pt idx="1347">
                  <c:v>-7.5000000000000011E-2</c:v>
                </c:pt>
                <c:pt idx="1348">
                  <c:v>-0.125</c:v>
                </c:pt>
                <c:pt idx="1349">
                  <c:v>-0.125</c:v>
                </c:pt>
                <c:pt idx="1350">
                  <c:v>-0.15000000000000008</c:v>
                </c:pt>
                <c:pt idx="1351">
                  <c:v>-7.5000000000000011E-2</c:v>
                </c:pt>
                <c:pt idx="1352">
                  <c:v>-2.5000000000000012E-2</c:v>
                </c:pt>
                <c:pt idx="1353">
                  <c:v>-0.125</c:v>
                </c:pt>
                <c:pt idx="1354">
                  <c:v>-0.125</c:v>
                </c:pt>
                <c:pt idx="1355">
                  <c:v>-0.125</c:v>
                </c:pt>
                <c:pt idx="1356">
                  <c:v>0</c:v>
                </c:pt>
                <c:pt idx="1357">
                  <c:v>-0.125</c:v>
                </c:pt>
                <c:pt idx="1358">
                  <c:v>-0.15000000000000008</c:v>
                </c:pt>
                <c:pt idx="1359">
                  <c:v>-0.1</c:v>
                </c:pt>
                <c:pt idx="1360">
                  <c:v>-0.125</c:v>
                </c:pt>
                <c:pt idx="1361">
                  <c:v>-0.125</c:v>
                </c:pt>
                <c:pt idx="1362">
                  <c:v>-0.125</c:v>
                </c:pt>
                <c:pt idx="1363">
                  <c:v>-0.125</c:v>
                </c:pt>
                <c:pt idx="1364">
                  <c:v>-0.125</c:v>
                </c:pt>
                <c:pt idx="1365">
                  <c:v>-7.5000000000000011E-2</c:v>
                </c:pt>
                <c:pt idx="1366">
                  <c:v>-0.125</c:v>
                </c:pt>
                <c:pt idx="1367">
                  <c:v>-0.125</c:v>
                </c:pt>
                <c:pt idx="1368">
                  <c:v>-7.5000000000000011E-2</c:v>
                </c:pt>
                <c:pt idx="1369">
                  <c:v>-0.125</c:v>
                </c:pt>
                <c:pt idx="1370">
                  <c:v>-0.125</c:v>
                </c:pt>
                <c:pt idx="1371">
                  <c:v>-0.125</c:v>
                </c:pt>
                <c:pt idx="1372">
                  <c:v>-7.5000000000000011E-2</c:v>
                </c:pt>
                <c:pt idx="1373">
                  <c:v>-0.125</c:v>
                </c:pt>
                <c:pt idx="1374">
                  <c:v>-0.125</c:v>
                </c:pt>
                <c:pt idx="1375">
                  <c:v>-0.125</c:v>
                </c:pt>
                <c:pt idx="1376">
                  <c:v>-0.125</c:v>
                </c:pt>
                <c:pt idx="1377">
                  <c:v>-0.125</c:v>
                </c:pt>
                <c:pt idx="1378">
                  <c:v>-0.125</c:v>
                </c:pt>
                <c:pt idx="1379">
                  <c:v>-0.125</c:v>
                </c:pt>
                <c:pt idx="1380">
                  <c:v>-0.125</c:v>
                </c:pt>
                <c:pt idx="1381">
                  <c:v>-0.125</c:v>
                </c:pt>
                <c:pt idx="1382">
                  <c:v>-0.125</c:v>
                </c:pt>
                <c:pt idx="1383">
                  <c:v>-0.125</c:v>
                </c:pt>
                <c:pt idx="1384">
                  <c:v>-5.0000000000000024E-2</c:v>
                </c:pt>
                <c:pt idx="1385">
                  <c:v>-0.17500000000000004</c:v>
                </c:pt>
                <c:pt idx="1386">
                  <c:v>-0.125</c:v>
                </c:pt>
                <c:pt idx="1387">
                  <c:v>-2.5000000000000012E-2</c:v>
                </c:pt>
                <c:pt idx="1388">
                  <c:v>-0.125</c:v>
                </c:pt>
                <c:pt idx="1389">
                  <c:v>-0.125</c:v>
                </c:pt>
                <c:pt idx="1390">
                  <c:v>-7.5000000000000011E-2</c:v>
                </c:pt>
                <c:pt idx="1391">
                  <c:v>-0.125</c:v>
                </c:pt>
                <c:pt idx="1392">
                  <c:v>-0.125</c:v>
                </c:pt>
                <c:pt idx="1393">
                  <c:v>-2.5000000000000012E-2</c:v>
                </c:pt>
                <c:pt idx="1394">
                  <c:v>-0.17500000000000004</c:v>
                </c:pt>
                <c:pt idx="1395">
                  <c:v>-0.15000000000000008</c:v>
                </c:pt>
                <c:pt idx="1396">
                  <c:v>-0.125</c:v>
                </c:pt>
                <c:pt idx="1397">
                  <c:v>-0.15000000000000008</c:v>
                </c:pt>
                <c:pt idx="1398">
                  <c:v>-0.125</c:v>
                </c:pt>
                <c:pt idx="1399">
                  <c:v>-0.125</c:v>
                </c:pt>
                <c:pt idx="1400">
                  <c:v>-7.5000000000000011E-2</c:v>
                </c:pt>
                <c:pt idx="1401">
                  <c:v>-2.5000000000000012E-2</c:v>
                </c:pt>
                <c:pt idx="1402">
                  <c:v>-0.1</c:v>
                </c:pt>
                <c:pt idx="1403">
                  <c:v>-5.0000000000000024E-2</c:v>
                </c:pt>
                <c:pt idx="1404">
                  <c:v>-0.15000000000000008</c:v>
                </c:pt>
                <c:pt idx="1405">
                  <c:v>-0.1</c:v>
                </c:pt>
                <c:pt idx="1406">
                  <c:v>-0.125</c:v>
                </c:pt>
                <c:pt idx="1407">
                  <c:v>-0.125</c:v>
                </c:pt>
                <c:pt idx="1408">
                  <c:v>-0.125</c:v>
                </c:pt>
                <c:pt idx="1409">
                  <c:v>-0.125</c:v>
                </c:pt>
                <c:pt idx="1410">
                  <c:v>-0.125</c:v>
                </c:pt>
                <c:pt idx="1411">
                  <c:v>-0.125</c:v>
                </c:pt>
                <c:pt idx="1412">
                  <c:v>-0.1</c:v>
                </c:pt>
                <c:pt idx="1413">
                  <c:v>-0.125</c:v>
                </c:pt>
                <c:pt idx="1414">
                  <c:v>-0.125</c:v>
                </c:pt>
                <c:pt idx="1415">
                  <c:v>-2.5000000000000012E-2</c:v>
                </c:pt>
                <c:pt idx="1416">
                  <c:v>-2.5000000000000012E-2</c:v>
                </c:pt>
                <c:pt idx="1417">
                  <c:v>-0.125</c:v>
                </c:pt>
                <c:pt idx="1418">
                  <c:v>-0.1</c:v>
                </c:pt>
                <c:pt idx="1419">
                  <c:v>-0.125</c:v>
                </c:pt>
                <c:pt idx="1420">
                  <c:v>-0.125</c:v>
                </c:pt>
                <c:pt idx="1421">
                  <c:v>-0.125</c:v>
                </c:pt>
                <c:pt idx="1422">
                  <c:v>-0.125</c:v>
                </c:pt>
                <c:pt idx="1423">
                  <c:v>-0.125</c:v>
                </c:pt>
                <c:pt idx="1424">
                  <c:v>-0.125</c:v>
                </c:pt>
                <c:pt idx="1425">
                  <c:v>-7.5000000000000011E-2</c:v>
                </c:pt>
                <c:pt idx="1426">
                  <c:v>-0.125</c:v>
                </c:pt>
                <c:pt idx="1427">
                  <c:v>-0.125</c:v>
                </c:pt>
                <c:pt idx="1428">
                  <c:v>-0.125</c:v>
                </c:pt>
                <c:pt idx="1429">
                  <c:v>-0.125</c:v>
                </c:pt>
                <c:pt idx="1430">
                  <c:v>-0.125</c:v>
                </c:pt>
                <c:pt idx="1431">
                  <c:v>-0.125</c:v>
                </c:pt>
                <c:pt idx="1432">
                  <c:v>-0.125</c:v>
                </c:pt>
                <c:pt idx="1433">
                  <c:v>-0.125</c:v>
                </c:pt>
                <c:pt idx="1434">
                  <c:v>-0.125</c:v>
                </c:pt>
                <c:pt idx="1435">
                  <c:v>-0.125</c:v>
                </c:pt>
                <c:pt idx="1436">
                  <c:v>-0.125</c:v>
                </c:pt>
                <c:pt idx="1437">
                  <c:v>-0.125</c:v>
                </c:pt>
                <c:pt idx="1438">
                  <c:v>-0.125</c:v>
                </c:pt>
                <c:pt idx="1439">
                  <c:v>-0.125</c:v>
                </c:pt>
                <c:pt idx="1440">
                  <c:v>-0.125</c:v>
                </c:pt>
                <c:pt idx="1441">
                  <c:v>-0.125</c:v>
                </c:pt>
                <c:pt idx="1442">
                  <c:v>-0.125</c:v>
                </c:pt>
                <c:pt idx="1443">
                  <c:v>-0.125</c:v>
                </c:pt>
                <c:pt idx="1444">
                  <c:v>-0.125</c:v>
                </c:pt>
                <c:pt idx="1445">
                  <c:v>-0.125</c:v>
                </c:pt>
                <c:pt idx="1446">
                  <c:v>-0.125</c:v>
                </c:pt>
                <c:pt idx="1447">
                  <c:v>-0.125</c:v>
                </c:pt>
                <c:pt idx="1448">
                  <c:v>-0.125</c:v>
                </c:pt>
                <c:pt idx="1449">
                  <c:v>-0.125</c:v>
                </c:pt>
                <c:pt idx="1450">
                  <c:v>-0.125</c:v>
                </c:pt>
                <c:pt idx="1451">
                  <c:v>-0.125</c:v>
                </c:pt>
                <c:pt idx="1452">
                  <c:v>-0.125</c:v>
                </c:pt>
                <c:pt idx="1453">
                  <c:v>-0.125</c:v>
                </c:pt>
                <c:pt idx="1454">
                  <c:v>-0.125</c:v>
                </c:pt>
                <c:pt idx="1455">
                  <c:v>-0.125</c:v>
                </c:pt>
                <c:pt idx="1456">
                  <c:v>-0.125</c:v>
                </c:pt>
                <c:pt idx="1457">
                  <c:v>-0.125</c:v>
                </c:pt>
                <c:pt idx="1458">
                  <c:v>-0.125</c:v>
                </c:pt>
                <c:pt idx="1459">
                  <c:v>-0.125</c:v>
                </c:pt>
                <c:pt idx="1460">
                  <c:v>-0.125</c:v>
                </c:pt>
                <c:pt idx="1461">
                  <c:v>-0.125</c:v>
                </c:pt>
                <c:pt idx="1462">
                  <c:v>-0.125</c:v>
                </c:pt>
                <c:pt idx="1463">
                  <c:v>-0.125</c:v>
                </c:pt>
                <c:pt idx="1464">
                  <c:v>-0.125</c:v>
                </c:pt>
                <c:pt idx="1465">
                  <c:v>-0.125</c:v>
                </c:pt>
                <c:pt idx="1466">
                  <c:v>-0.125</c:v>
                </c:pt>
                <c:pt idx="1467">
                  <c:v>-0.125</c:v>
                </c:pt>
                <c:pt idx="1468">
                  <c:v>-0.125</c:v>
                </c:pt>
                <c:pt idx="1469">
                  <c:v>-0.125</c:v>
                </c:pt>
                <c:pt idx="1470">
                  <c:v>-0.125</c:v>
                </c:pt>
                <c:pt idx="1471">
                  <c:v>-0.125</c:v>
                </c:pt>
                <c:pt idx="1472">
                  <c:v>-0.125</c:v>
                </c:pt>
                <c:pt idx="1473">
                  <c:v>-0.125</c:v>
                </c:pt>
                <c:pt idx="1474">
                  <c:v>-0.125</c:v>
                </c:pt>
                <c:pt idx="1475">
                  <c:v>-0.125</c:v>
                </c:pt>
                <c:pt idx="1476">
                  <c:v>-0.125</c:v>
                </c:pt>
                <c:pt idx="1477">
                  <c:v>-0.125</c:v>
                </c:pt>
                <c:pt idx="1478">
                  <c:v>-0.125</c:v>
                </c:pt>
                <c:pt idx="1479">
                  <c:v>-0.125</c:v>
                </c:pt>
                <c:pt idx="1480">
                  <c:v>-0.125</c:v>
                </c:pt>
                <c:pt idx="1481">
                  <c:v>-0.125</c:v>
                </c:pt>
                <c:pt idx="1482">
                  <c:v>-0.125</c:v>
                </c:pt>
                <c:pt idx="1483">
                  <c:v>-0.125</c:v>
                </c:pt>
                <c:pt idx="1484">
                  <c:v>-0.125</c:v>
                </c:pt>
                <c:pt idx="1485">
                  <c:v>-0.125</c:v>
                </c:pt>
                <c:pt idx="1486">
                  <c:v>-0.125</c:v>
                </c:pt>
                <c:pt idx="1487">
                  <c:v>-0.125</c:v>
                </c:pt>
                <c:pt idx="1488">
                  <c:v>-0.125</c:v>
                </c:pt>
                <c:pt idx="1489">
                  <c:v>-0.125</c:v>
                </c:pt>
                <c:pt idx="1490">
                  <c:v>-0.125</c:v>
                </c:pt>
                <c:pt idx="1491">
                  <c:v>-0.125</c:v>
                </c:pt>
                <c:pt idx="1492">
                  <c:v>-0.125</c:v>
                </c:pt>
                <c:pt idx="1493">
                  <c:v>-0.125</c:v>
                </c:pt>
                <c:pt idx="1494">
                  <c:v>-0.125</c:v>
                </c:pt>
                <c:pt idx="1495">
                  <c:v>-0.125</c:v>
                </c:pt>
                <c:pt idx="1496">
                  <c:v>-0.125</c:v>
                </c:pt>
                <c:pt idx="1497">
                  <c:v>-0.125</c:v>
                </c:pt>
                <c:pt idx="1498">
                  <c:v>-0.125</c:v>
                </c:pt>
                <c:pt idx="1499">
                  <c:v>-0.125</c:v>
                </c:pt>
                <c:pt idx="1500">
                  <c:v>-0.125</c:v>
                </c:pt>
                <c:pt idx="1501">
                  <c:v>-0.125</c:v>
                </c:pt>
                <c:pt idx="1502">
                  <c:v>-0.125</c:v>
                </c:pt>
                <c:pt idx="1503">
                  <c:v>-0.125</c:v>
                </c:pt>
                <c:pt idx="1504">
                  <c:v>-0.125</c:v>
                </c:pt>
                <c:pt idx="1505">
                  <c:v>-0.125</c:v>
                </c:pt>
                <c:pt idx="1506">
                  <c:v>-0.125</c:v>
                </c:pt>
                <c:pt idx="1507">
                  <c:v>-0.125</c:v>
                </c:pt>
                <c:pt idx="1508">
                  <c:v>-0.125</c:v>
                </c:pt>
                <c:pt idx="1509">
                  <c:v>-0.125</c:v>
                </c:pt>
                <c:pt idx="1510">
                  <c:v>-0.125</c:v>
                </c:pt>
                <c:pt idx="1511">
                  <c:v>-0.125</c:v>
                </c:pt>
                <c:pt idx="1512">
                  <c:v>-0.125</c:v>
                </c:pt>
                <c:pt idx="1513">
                  <c:v>-0.125</c:v>
                </c:pt>
                <c:pt idx="1514">
                  <c:v>-0.125</c:v>
                </c:pt>
                <c:pt idx="1515">
                  <c:v>-0.125</c:v>
                </c:pt>
                <c:pt idx="1516">
                  <c:v>-0.125</c:v>
                </c:pt>
                <c:pt idx="1517">
                  <c:v>-0.125</c:v>
                </c:pt>
                <c:pt idx="1518">
                  <c:v>-0.125</c:v>
                </c:pt>
                <c:pt idx="1519">
                  <c:v>-0.125</c:v>
                </c:pt>
                <c:pt idx="1520">
                  <c:v>-0.125</c:v>
                </c:pt>
                <c:pt idx="1521">
                  <c:v>-0.125</c:v>
                </c:pt>
                <c:pt idx="1522">
                  <c:v>-0.125</c:v>
                </c:pt>
                <c:pt idx="1523">
                  <c:v>-0.125</c:v>
                </c:pt>
                <c:pt idx="1524">
                  <c:v>-0.125</c:v>
                </c:pt>
                <c:pt idx="1525">
                  <c:v>-0.125</c:v>
                </c:pt>
                <c:pt idx="1526">
                  <c:v>-0.125</c:v>
                </c:pt>
                <c:pt idx="1527">
                  <c:v>-0.125</c:v>
                </c:pt>
                <c:pt idx="1528">
                  <c:v>-0.125</c:v>
                </c:pt>
                <c:pt idx="1529">
                  <c:v>-0.125</c:v>
                </c:pt>
                <c:pt idx="1530">
                  <c:v>-0.125</c:v>
                </c:pt>
                <c:pt idx="1531">
                  <c:v>-0.125</c:v>
                </c:pt>
                <c:pt idx="1532">
                  <c:v>-0.125</c:v>
                </c:pt>
                <c:pt idx="1533">
                  <c:v>-0.125</c:v>
                </c:pt>
                <c:pt idx="1534">
                  <c:v>-0.125</c:v>
                </c:pt>
                <c:pt idx="1535">
                  <c:v>-0.125</c:v>
                </c:pt>
                <c:pt idx="1536">
                  <c:v>-0.125</c:v>
                </c:pt>
                <c:pt idx="1537">
                  <c:v>-0.125</c:v>
                </c:pt>
                <c:pt idx="1538">
                  <c:v>-0.125</c:v>
                </c:pt>
                <c:pt idx="1539">
                  <c:v>-0.125</c:v>
                </c:pt>
                <c:pt idx="1540">
                  <c:v>-0.125</c:v>
                </c:pt>
                <c:pt idx="1541">
                  <c:v>-0.125</c:v>
                </c:pt>
                <c:pt idx="1542">
                  <c:v>-0.125</c:v>
                </c:pt>
                <c:pt idx="1543">
                  <c:v>-0.125</c:v>
                </c:pt>
                <c:pt idx="1544">
                  <c:v>-0.125</c:v>
                </c:pt>
                <c:pt idx="1545">
                  <c:v>-0.125</c:v>
                </c:pt>
                <c:pt idx="1546">
                  <c:v>-0.125</c:v>
                </c:pt>
                <c:pt idx="1547">
                  <c:v>-0.125</c:v>
                </c:pt>
                <c:pt idx="1548">
                  <c:v>-0.125</c:v>
                </c:pt>
                <c:pt idx="1549">
                  <c:v>-0.125</c:v>
                </c:pt>
                <c:pt idx="1550">
                  <c:v>-0.125</c:v>
                </c:pt>
                <c:pt idx="1551">
                  <c:v>-0.125</c:v>
                </c:pt>
                <c:pt idx="1552">
                  <c:v>-0.125</c:v>
                </c:pt>
                <c:pt idx="1553">
                  <c:v>-0.125</c:v>
                </c:pt>
                <c:pt idx="1554">
                  <c:v>-0.125</c:v>
                </c:pt>
                <c:pt idx="1555">
                  <c:v>-0.125</c:v>
                </c:pt>
                <c:pt idx="1556">
                  <c:v>-0.125</c:v>
                </c:pt>
                <c:pt idx="1557">
                  <c:v>-0.125</c:v>
                </c:pt>
                <c:pt idx="1558">
                  <c:v>-0.125</c:v>
                </c:pt>
                <c:pt idx="1559">
                  <c:v>-0.125</c:v>
                </c:pt>
                <c:pt idx="1560">
                  <c:v>-0.125</c:v>
                </c:pt>
                <c:pt idx="1561">
                  <c:v>-0.125</c:v>
                </c:pt>
                <c:pt idx="1562">
                  <c:v>-2.5000000000000012E-2</c:v>
                </c:pt>
                <c:pt idx="1563">
                  <c:v>-0.125</c:v>
                </c:pt>
                <c:pt idx="1564">
                  <c:v>-0.125</c:v>
                </c:pt>
                <c:pt idx="1565">
                  <c:v>-0.125</c:v>
                </c:pt>
                <c:pt idx="1566">
                  <c:v>-0.125</c:v>
                </c:pt>
                <c:pt idx="1567">
                  <c:v>-7.5000000000000011E-2</c:v>
                </c:pt>
                <c:pt idx="1568">
                  <c:v>-0.125</c:v>
                </c:pt>
                <c:pt idx="1569">
                  <c:v>-0.125</c:v>
                </c:pt>
                <c:pt idx="1570">
                  <c:v>-0.125</c:v>
                </c:pt>
                <c:pt idx="1571">
                  <c:v>-0.125</c:v>
                </c:pt>
                <c:pt idx="1572">
                  <c:v>-7.5000000000000011E-2</c:v>
                </c:pt>
                <c:pt idx="1573">
                  <c:v>-7.5000000000000011E-2</c:v>
                </c:pt>
                <c:pt idx="1574">
                  <c:v>-0.15000000000000008</c:v>
                </c:pt>
                <c:pt idx="1575">
                  <c:v>-0.125</c:v>
                </c:pt>
                <c:pt idx="1576">
                  <c:v>-0.125</c:v>
                </c:pt>
                <c:pt idx="1577">
                  <c:v>-0.125</c:v>
                </c:pt>
                <c:pt idx="1578">
                  <c:v>-0.125</c:v>
                </c:pt>
                <c:pt idx="1579">
                  <c:v>-0.125</c:v>
                </c:pt>
                <c:pt idx="1580">
                  <c:v>-0.125</c:v>
                </c:pt>
                <c:pt idx="1581">
                  <c:v>-0.125</c:v>
                </c:pt>
                <c:pt idx="1582">
                  <c:v>-0.125</c:v>
                </c:pt>
                <c:pt idx="1583">
                  <c:v>-0.125</c:v>
                </c:pt>
                <c:pt idx="1584">
                  <c:v>-0.125</c:v>
                </c:pt>
                <c:pt idx="1585">
                  <c:v>-0.125</c:v>
                </c:pt>
                <c:pt idx="1586">
                  <c:v>-0.125</c:v>
                </c:pt>
                <c:pt idx="1587">
                  <c:v>-0.125</c:v>
                </c:pt>
                <c:pt idx="1588">
                  <c:v>-0.125</c:v>
                </c:pt>
                <c:pt idx="1589">
                  <c:v>-0.125</c:v>
                </c:pt>
                <c:pt idx="1590">
                  <c:v>-0.125</c:v>
                </c:pt>
                <c:pt idx="1591">
                  <c:v>-0.125</c:v>
                </c:pt>
                <c:pt idx="1592">
                  <c:v>-0.125</c:v>
                </c:pt>
                <c:pt idx="1593">
                  <c:v>-0.125</c:v>
                </c:pt>
                <c:pt idx="1594">
                  <c:v>-0.125</c:v>
                </c:pt>
                <c:pt idx="1595">
                  <c:v>-0.125</c:v>
                </c:pt>
                <c:pt idx="1596">
                  <c:v>-0.125</c:v>
                </c:pt>
                <c:pt idx="1597">
                  <c:v>-0.125</c:v>
                </c:pt>
                <c:pt idx="1598">
                  <c:v>-0.125</c:v>
                </c:pt>
                <c:pt idx="1599">
                  <c:v>-0.125</c:v>
                </c:pt>
                <c:pt idx="1600">
                  <c:v>-0.125</c:v>
                </c:pt>
                <c:pt idx="1601">
                  <c:v>-0.125</c:v>
                </c:pt>
                <c:pt idx="1602">
                  <c:v>-0.125</c:v>
                </c:pt>
                <c:pt idx="1603">
                  <c:v>-0.125</c:v>
                </c:pt>
                <c:pt idx="1604">
                  <c:v>-0.125</c:v>
                </c:pt>
                <c:pt idx="1605">
                  <c:v>-0.125</c:v>
                </c:pt>
                <c:pt idx="1606">
                  <c:v>-0.125</c:v>
                </c:pt>
                <c:pt idx="1607">
                  <c:v>-0.125</c:v>
                </c:pt>
                <c:pt idx="1608">
                  <c:v>-0.125</c:v>
                </c:pt>
                <c:pt idx="1609">
                  <c:v>-0.125</c:v>
                </c:pt>
                <c:pt idx="1610">
                  <c:v>-0.125</c:v>
                </c:pt>
                <c:pt idx="1611">
                  <c:v>-0.125</c:v>
                </c:pt>
                <c:pt idx="1612">
                  <c:v>-0.125</c:v>
                </c:pt>
                <c:pt idx="1613">
                  <c:v>-0.125</c:v>
                </c:pt>
                <c:pt idx="1614">
                  <c:v>-0.125</c:v>
                </c:pt>
                <c:pt idx="1615">
                  <c:v>-0.125</c:v>
                </c:pt>
                <c:pt idx="1616">
                  <c:v>-0.125</c:v>
                </c:pt>
                <c:pt idx="1617">
                  <c:v>-0.125</c:v>
                </c:pt>
                <c:pt idx="1618">
                  <c:v>-0.125</c:v>
                </c:pt>
                <c:pt idx="1619">
                  <c:v>-0.125</c:v>
                </c:pt>
                <c:pt idx="1620">
                  <c:v>-0.125</c:v>
                </c:pt>
                <c:pt idx="1621">
                  <c:v>-0.125</c:v>
                </c:pt>
                <c:pt idx="1622">
                  <c:v>-0.125</c:v>
                </c:pt>
                <c:pt idx="1623">
                  <c:v>-0.125</c:v>
                </c:pt>
                <c:pt idx="1624">
                  <c:v>-0.125</c:v>
                </c:pt>
                <c:pt idx="1625">
                  <c:v>-0.125</c:v>
                </c:pt>
                <c:pt idx="1626">
                  <c:v>-0.125</c:v>
                </c:pt>
                <c:pt idx="1627">
                  <c:v>-0.125</c:v>
                </c:pt>
                <c:pt idx="1628">
                  <c:v>-0.125</c:v>
                </c:pt>
                <c:pt idx="1629">
                  <c:v>-0.125</c:v>
                </c:pt>
                <c:pt idx="1630">
                  <c:v>-0.125</c:v>
                </c:pt>
                <c:pt idx="1631">
                  <c:v>-0.125</c:v>
                </c:pt>
                <c:pt idx="1632">
                  <c:v>-0.125</c:v>
                </c:pt>
                <c:pt idx="1633">
                  <c:v>-0.125</c:v>
                </c:pt>
                <c:pt idx="1634">
                  <c:v>-0.125</c:v>
                </c:pt>
                <c:pt idx="1635">
                  <c:v>-0.125</c:v>
                </c:pt>
                <c:pt idx="1636">
                  <c:v>-0.125</c:v>
                </c:pt>
                <c:pt idx="1637">
                  <c:v>-0.125</c:v>
                </c:pt>
                <c:pt idx="1638">
                  <c:v>-0.125</c:v>
                </c:pt>
                <c:pt idx="1639">
                  <c:v>-0.125</c:v>
                </c:pt>
                <c:pt idx="1640">
                  <c:v>-0.125</c:v>
                </c:pt>
                <c:pt idx="1641">
                  <c:v>-0.125</c:v>
                </c:pt>
                <c:pt idx="1642">
                  <c:v>-0.125</c:v>
                </c:pt>
                <c:pt idx="1643">
                  <c:v>-0.125</c:v>
                </c:pt>
                <c:pt idx="1644">
                  <c:v>-0.125</c:v>
                </c:pt>
                <c:pt idx="1645">
                  <c:v>-0.125</c:v>
                </c:pt>
                <c:pt idx="1646">
                  <c:v>-0.125</c:v>
                </c:pt>
                <c:pt idx="1647">
                  <c:v>-0.125</c:v>
                </c:pt>
                <c:pt idx="1648">
                  <c:v>-0.125</c:v>
                </c:pt>
                <c:pt idx="1649">
                  <c:v>-0.125</c:v>
                </c:pt>
                <c:pt idx="1650">
                  <c:v>-0.125</c:v>
                </c:pt>
                <c:pt idx="1651">
                  <c:v>-0.125</c:v>
                </c:pt>
                <c:pt idx="1652">
                  <c:v>-0.125</c:v>
                </c:pt>
                <c:pt idx="1653">
                  <c:v>-0.125</c:v>
                </c:pt>
                <c:pt idx="1654">
                  <c:v>-0.125</c:v>
                </c:pt>
                <c:pt idx="1655">
                  <c:v>-0.125</c:v>
                </c:pt>
                <c:pt idx="1656">
                  <c:v>-0.125</c:v>
                </c:pt>
                <c:pt idx="1657">
                  <c:v>-0.125</c:v>
                </c:pt>
                <c:pt idx="1658">
                  <c:v>-0.125</c:v>
                </c:pt>
                <c:pt idx="1659">
                  <c:v>-0.125</c:v>
                </c:pt>
                <c:pt idx="1660">
                  <c:v>-0.125</c:v>
                </c:pt>
                <c:pt idx="1661">
                  <c:v>-0.125</c:v>
                </c:pt>
                <c:pt idx="1662">
                  <c:v>-0.125</c:v>
                </c:pt>
                <c:pt idx="1663">
                  <c:v>-0.125</c:v>
                </c:pt>
                <c:pt idx="1664">
                  <c:v>-0.125</c:v>
                </c:pt>
                <c:pt idx="1665">
                  <c:v>-0.125</c:v>
                </c:pt>
                <c:pt idx="1666">
                  <c:v>-0.125</c:v>
                </c:pt>
                <c:pt idx="1667">
                  <c:v>-0.125</c:v>
                </c:pt>
                <c:pt idx="1668">
                  <c:v>-0.125</c:v>
                </c:pt>
                <c:pt idx="1669">
                  <c:v>-0.125</c:v>
                </c:pt>
                <c:pt idx="1670">
                  <c:v>-0.125</c:v>
                </c:pt>
                <c:pt idx="1671">
                  <c:v>-0.125</c:v>
                </c:pt>
                <c:pt idx="1672">
                  <c:v>-0.125</c:v>
                </c:pt>
                <c:pt idx="1673">
                  <c:v>-0.125</c:v>
                </c:pt>
                <c:pt idx="1674">
                  <c:v>0</c:v>
                </c:pt>
                <c:pt idx="1675">
                  <c:v>-2.5000000000000012E-2</c:v>
                </c:pt>
                <c:pt idx="1676">
                  <c:v>-2.5000000000000012E-2</c:v>
                </c:pt>
                <c:pt idx="1677">
                  <c:v>-7.5000000000000011E-2</c:v>
                </c:pt>
                <c:pt idx="1678">
                  <c:v>-2.5000000000000012E-2</c:v>
                </c:pt>
                <c:pt idx="1679">
                  <c:v>-7.5000000000000011E-2</c:v>
                </c:pt>
                <c:pt idx="1680">
                  <c:v>-0.1</c:v>
                </c:pt>
                <c:pt idx="1681">
                  <c:v>-5.0000000000000024E-2</c:v>
                </c:pt>
                <c:pt idx="1682">
                  <c:v>-5.0000000000000024E-2</c:v>
                </c:pt>
                <c:pt idx="1683">
                  <c:v>-5.0000000000000024E-2</c:v>
                </c:pt>
                <c:pt idx="1684">
                  <c:v>-5.0000000000000024E-2</c:v>
                </c:pt>
                <c:pt idx="1685">
                  <c:v>-5.0000000000000024E-2</c:v>
                </c:pt>
                <c:pt idx="1686">
                  <c:v>-7.5000000000000011E-2</c:v>
                </c:pt>
                <c:pt idx="1687">
                  <c:v>-0.1</c:v>
                </c:pt>
                <c:pt idx="1688">
                  <c:v>-5.0000000000000024E-2</c:v>
                </c:pt>
                <c:pt idx="1689">
                  <c:v>-0.1</c:v>
                </c:pt>
                <c:pt idx="1690">
                  <c:v>-5.0000000000000024E-2</c:v>
                </c:pt>
                <c:pt idx="1691">
                  <c:v>-5.0000000000000024E-2</c:v>
                </c:pt>
                <c:pt idx="1692">
                  <c:v>-5.0000000000000024E-2</c:v>
                </c:pt>
                <c:pt idx="1693">
                  <c:v>-7.5000000000000011E-2</c:v>
                </c:pt>
                <c:pt idx="1694">
                  <c:v>-5.0000000000000024E-2</c:v>
                </c:pt>
                <c:pt idx="1695">
                  <c:v>-5.0000000000000024E-2</c:v>
                </c:pt>
                <c:pt idx="1696">
                  <c:v>-5.0000000000000024E-2</c:v>
                </c:pt>
                <c:pt idx="1697">
                  <c:v>-0.1</c:v>
                </c:pt>
                <c:pt idx="1698">
                  <c:v>-5.0000000000000024E-2</c:v>
                </c:pt>
                <c:pt idx="1699">
                  <c:v>-5.0000000000000024E-2</c:v>
                </c:pt>
                <c:pt idx="1700">
                  <c:v>-5.0000000000000024E-2</c:v>
                </c:pt>
                <c:pt idx="1701">
                  <c:v>-5.0000000000000024E-2</c:v>
                </c:pt>
                <c:pt idx="1702">
                  <c:v>-0.1</c:v>
                </c:pt>
                <c:pt idx="1703">
                  <c:v>-5.0000000000000024E-2</c:v>
                </c:pt>
                <c:pt idx="1704">
                  <c:v>-0.1</c:v>
                </c:pt>
                <c:pt idx="1705">
                  <c:v>-5.0000000000000024E-2</c:v>
                </c:pt>
                <c:pt idx="1706">
                  <c:v>-5.0000000000000024E-2</c:v>
                </c:pt>
                <c:pt idx="1707">
                  <c:v>-5.0000000000000024E-2</c:v>
                </c:pt>
                <c:pt idx="1708">
                  <c:v>-5.0000000000000024E-2</c:v>
                </c:pt>
                <c:pt idx="1709">
                  <c:v>-5.0000000000000024E-2</c:v>
                </c:pt>
                <c:pt idx="1710">
                  <c:v>-5.0000000000000024E-2</c:v>
                </c:pt>
                <c:pt idx="1711">
                  <c:v>-0.1</c:v>
                </c:pt>
                <c:pt idx="1712">
                  <c:v>-5.0000000000000024E-2</c:v>
                </c:pt>
                <c:pt idx="1713">
                  <c:v>-5.0000000000000024E-2</c:v>
                </c:pt>
                <c:pt idx="1714">
                  <c:v>-0.1</c:v>
                </c:pt>
                <c:pt idx="1715">
                  <c:v>-5.0000000000000024E-2</c:v>
                </c:pt>
                <c:pt idx="1716">
                  <c:v>-5.0000000000000024E-2</c:v>
                </c:pt>
                <c:pt idx="1717">
                  <c:v>-5.0000000000000024E-2</c:v>
                </c:pt>
                <c:pt idx="1718">
                  <c:v>-5.0000000000000024E-2</c:v>
                </c:pt>
                <c:pt idx="1719">
                  <c:v>-5.0000000000000024E-2</c:v>
                </c:pt>
                <c:pt idx="1720">
                  <c:v>-5.0000000000000024E-2</c:v>
                </c:pt>
                <c:pt idx="1721">
                  <c:v>-5.0000000000000024E-2</c:v>
                </c:pt>
                <c:pt idx="1722">
                  <c:v>-5.0000000000000024E-2</c:v>
                </c:pt>
                <c:pt idx="1723">
                  <c:v>-5.0000000000000024E-2</c:v>
                </c:pt>
                <c:pt idx="1724">
                  <c:v>-5.0000000000000024E-2</c:v>
                </c:pt>
                <c:pt idx="1725">
                  <c:v>-0.1</c:v>
                </c:pt>
                <c:pt idx="1726">
                  <c:v>-5.0000000000000024E-2</c:v>
                </c:pt>
                <c:pt idx="1727">
                  <c:v>-0.1</c:v>
                </c:pt>
                <c:pt idx="1728">
                  <c:v>-5.0000000000000024E-2</c:v>
                </c:pt>
                <c:pt idx="1729">
                  <c:v>-5.0000000000000024E-2</c:v>
                </c:pt>
                <c:pt idx="1730">
                  <c:v>-5.0000000000000024E-2</c:v>
                </c:pt>
                <c:pt idx="1731">
                  <c:v>-0.1</c:v>
                </c:pt>
                <c:pt idx="1732">
                  <c:v>-0.1</c:v>
                </c:pt>
                <c:pt idx="1733">
                  <c:v>-5.0000000000000024E-2</c:v>
                </c:pt>
                <c:pt idx="1734">
                  <c:v>-5.0000000000000024E-2</c:v>
                </c:pt>
                <c:pt idx="1735">
                  <c:v>-5.0000000000000024E-2</c:v>
                </c:pt>
                <c:pt idx="1736">
                  <c:v>-5.0000000000000024E-2</c:v>
                </c:pt>
                <c:pt idx="1737">
                  <c:v>-0.1</c:v>
                </c:pt>
                <c:pt idx="1738">
                  <c:v>-5.0000000000000024E-2</c:v>
                </c:pt>
                <c:pt idx="1739">
                  <c:v>-0.1</c:v>
                </c:pt>
                <c:pt idx="1740">
                  <c:v>-0.1</c:v>
                </c:pt>
                <c:pt idx="1741">
                  <c:v>-5.0000000000000024E-2</c:v>
                </c:pt>
                <c:pt idx="1742">
                  <c:v>-0.1</c:v>
                </c:pt>
                <c:pt idx="1743">
                  <c:v>-5.0000000000000024E-2</c:v>
                </c:pt>
                <c:pt idx="1744">
                  <c:v>-5.0000000000000024E-2</c:v>
                </c:pt>
                <c:pt idx="1745">
                  <c:v>-5.0000000000000024E-2</c:v>
                </c:pt>
                <c:pt idx="1746">
                  <c:v>-5.0000000000000024E-2</c:v>
                </c:pt>
                <c:pt idx="1747">
                  <c:v>-7.5000000000000011E-2</c:v>
                </c:pt>
                <c:pt idx="1748">
                  <c:v>-5.0000000000000024E-2</c:v>
                </c:pt>
                <c:pt idx="1749">
                  <c:v>-5.0000000000000024E-2</c:v>
                </c:pt>
                <c:pt idx="1750">
                  <c:v>-5.0000000000000024E-2</c:v>
                </c:pt>
                <c:pt idx="1751">
                  <c:v>-5.0000000000000024E-2</c:v>
                </c:pt>
                <c:pt idx="1752">
                  <c:v>-5.0000000000000024E-2</c:v>
                </c:pt>
                <c:pt idx="1753">
                  <c:v>-5.0000000000000024E-2</c:v>
                </c:pt>
                <c:pt idx="1754">
                  <c:v>-5.0000000000000024E-2</c:v>
                </c:pt>
                <c:pt idx="1755">
                  <c:v>-0.1</c:v>
                </c:pt>
                <c:pt idx="1756">
                  <c:v>-0.1</c:v>
                </c:pt>
                <c:pt idx="1757">
                  <c:v>-5.0000000000000024E-2</c:v>
                </c:pt>
                <c:pt idx="1758">
                  <c:v>-0.1</c:v>
                </c:pt>
                <c:pt idx="1759">
                  <c:v>-5.0000000000000024E-2</c:v>
                </c:pt>
                <c:pt idx="1760">
                  <c:v>-0.1</c:v>
                </c:pt>
                <c:pt idx="1761">
                  <c:v>-0.1</c:v>
                </c:pt>
                <c:pt idx="1762">
                  <c:v>-0.1</c:v>
                </c:pt>
                <c:pt idx="1763">
                  <c:v>-5.0000000000000024E-2</c:v>
                </c:pt>
                <c:pt idx="1764">
                  <c:v>-0.1</c:v>
                </c:pt>
                <c:pt idx="1765">
                  <c:v>-5.0000000000000024E-2</c:v>
                </c:pt>
                <c:pt idx="1766">
                  <c:v>-5.0000000000000024E-2</c:v>
                </c:pt>
                <c:pt idx="1767">
                  <c:v>-5.0000000000000024E-2</c:v>
                </c:pt>
                <c:pt idx="1768">
                  <c:v>-5.0000000000000024E-2</c:v>
                </c:pt>
                <c:pt idx="1769">
                  <c:v>-5.0000000000000024E-2</c:v>
                </c:pt>
                <c:pt idx="1770">
                  <c:v>-5.0000000000000024E-2</c:v>
                </c:pt>
                <c:pt idx="1771">
                  <c:v>-5.0000000000000024E-2</c:v>
                </c:pt>
                <c:pt idx="1772">
                  <c:v>-5.0000000000000024E-2</c:v>
                </c:pt>
                <c:pt idx="1773">
                  <c:v>-5.0000000000000024E-2</c:v>
                </c:pt>
                <c:pt idx="1774">
                  <c:v>-5.0000000000000024E-2</c:v>
                </c:pt>
                <c:pt idx="1775">
                  <c:v>-5.0000000000000024E-2</c:v>
                </c:pt>
                <c:pt idx="1776">
                  <c:v>-5.0000000000000024E-2</c:v>
                </c:pt>
                <c:pt idx="1777">
                  <c:v>-5.0000000000000024E-2</c:v>
                </c:pt>
                <c:pt idx="1778">
                  <c:v>-5.0000000000000024E-2</c:v>
                </c:pt>
                <c:pt idx="1779">
                  <c:v>-5.0000000000000024E-2</c:v>
                </c:pt>
                <c:pt idx="1780">
                  <c:v>-5.0000000000000024E-2</c:v>
                </c:pt>
                <c:pt idx="1781">
                  <c:v>-5.0000000000000024E-2</c:v>
                </c:pt>
                <c:pt idx="1782">
                  <c:v>-5.0000000000000024E-2</c:v>
                </c:pt>
                <c:pt idx="1783">
                  <c:v>-5.0000000000000024E-2</c:v>
                </c:pt>
                <c:pt idx="1784">
                  <c:v>-5.0000000000000024E-2</c:v>
                </c:pt>
                <c:pt idx="1785">
                  <c:v>-5.0000000000000024E-2</c:v>
                </c:pt>
                <c:pt idx="1786">
                  <c:v>-5.0000000000000024E-2</c:v>
                </c:pt>
                <c:pt idx="1787">
                  <c:v>-5.0000000000000024E-2</c:v>
                </c:pt>
                <c:pt idx="1788">
                  <c:v>-5.0000000000000024E-2</c:v>
                </c:pt>
                <c:pt idx="1789">
                  <c:v>-5.0000000000000024E-2</c:v>
                </c:pt>
                <c:pt idx="1790">
                  <c:v>-0.1</c:v>
                </c:pt>
                <c:pt idx="1791">
                  <c:v>-5.0000000000000024E-2</c:v>
                </c:pt>
                <c:pt idx="1792">
                  <c:v>-5.0000000000000024E-2</c:v>
                </c:pt>
                <c:pt idx="1793">
                  <c:v>-5.0000000000000024E-2</c:v>
                </c:pt>
                <c:pt idx="1794">
                  <c:v>-5.0000000000000024E-2</c:v>
                </c:pt>
                <c:pt idx="1795">
                  <c:v>-5.0000000000000024E-2</c:v>
                </c:pt>
                <c:pt idx="1796">
                  <c:v>-5.0000000000000024E-2</c:v>
                </c:pt>
                <c:pt idx="1797">
                  <c:v>-5.0000000000000024E-2</c:v>
                </c:pt>
                <c:pt idx="1798">
                  <c:v>-5.0000000000000024E-2</c:v>
                </c:pt>
                <c:pt idx="1799">
                  <c:v>-5.0000000000000024E-2</c:v>
                </c:pt>
                <c:pt idx="1800">
                  <c:v>-5.0000000000000024E-2</c:v>
                </c:pt>
                <c:pt idx="1801">
                  <c:v>-5.0000000000000024E-2</c:v>
                </c:pt>
                <c:pt idx="1802">
                  <c:v>-5.0000000000000024E-2</c:v>
                </c:pt>
                <c:pt idx="1803">
                  <c:v>-5.0000000000000024E-2</c:v>
                </c:pt>
                <c:pt idx="1804">
                  <c:v>-5.0000000000000024E-2</c:v>
                </c:pt>
                <c:pt idx="1805">
                  <c:v>-5.0000000000000024E-2</c:v>
                </c:pt>
                <c:pt idx="1806">
                  <c:v>-5.0000000000000024E-2</c:v>
                </c:pt>
                <c:pt idx="1807">
                  <c:v>-5.0000000000000024E-2</c:v>
                </c:pt>
                <c:pt idx="1808">
                  <c:v>-5.0000000000000024E-2</c:v>
                </c:pt>
                <c:pt idx="1809">
                  <c:v>-5.0000000000000024E-2</c:v>
                </c:pt>
                <c:pt idx="1810">
                  <c:v>-5.0000000000000024E-2</c:v>
                </c:pt>
                <c:pt idx="1811">
                  <c:v>-5.0000000000000024E-2</c:v>
                </c:pt>
                <c:pt idx="1812">
                  <c:v>-5.0000000000000024E-2</c:v>
                </c:pt>
                <c:pt idx="1813">
                  <c:v>-5.0000000000000024E-2</c:v>
                </c:pt>
                <c:pt idx="1814">
                  <c:v>-0.1</c:v>
                </c:pt>
                <c:pt idx="1815">
                  <c:v>-5.0000000000000024E-2</c:v>
                </c:pt>
                <c:pt idx="1816">
                  <c:v>-5.0000000000000024E-2</c:v>
                </c:pt>
                <c:pt idx="1817">
                  <c:v>-5.0000000000000024E-2</c:v>
                </c:pt>
                <c:pt idx="1818">
                  <c:v>-5.0000000000000024E-2</c:v>
                </c:pt>
                <c:pt idx="1819">
                  <c:v>-5.0000000000000024E-2</c:v>
                </c:pt>
                <c:pt idx="1820">
                  <c:v>-5.0000000000000024E-2</c:v>
                </c:pt>
                <c:pt idx="1821">
                  <c:v>-5.0000000000000024E-2</c:v>
                </c:pt>
                <c:pt idx="1822">
                  <c:v>-5.0000000000000024E-2</c:v>
                </c:pt>
                <c:pt idx="1823">
                  <c:v>-5.0000000000000024E-2</c:v>
                </c:pt>
                <c:pt idx="1824">
                  <c:v>-0.1</c:v>
                </c:pt>
                <c:pt idx="1825">
                  <c:v>-5.0000000000000024E-2</c:v>
                </c:pt>
                <c:pt idx="1826">
                  <c:v>-0.1</c:v>
                </c:pt>
                <c:pt idx="1827">
                  <c:v>-5.0000000000000024E-2</c:v>
                </c:pt>
                <c:pt idx="1828">
                  <c:v>-0.1</c:v>
                </c:pt>
                <c:pt idx="1829">
                  <c:v>-0.1</c:v>
                </c:pt>
                <c:pt idx="1830">
                  <c:v>-5.0000000000000024E-2</c:v>
                </c:pt>
                <c:pt idx="1831">
                  <c:v>-0.1</c:v>
                </c:pt>
                <c:pt idx="1832">
                  <c:v>-5.0000000000000024E-2</c:v>
                </c:pt>
                <c:pt idx="1833">
                  <c:v>-0.1</c:v>
                </c:pt>
                <c:pt idx="1834">
                  <c:v>-5.0000000000000024E-2</c:v>
                </c:pt>
                <c:pt idx="1835">
                  <c:v>-0.1</c:v>
                </c:pt>
                <c:pt idx="1836">
                  <c:v>-5.0000000000000024E-2</c:v>
                </c:pt>
                <c:pt idx="1837">
                  <c:v>-5.0000000000000024E-2</c:v>
                </c:pt>
                <c:pt idx="1838">
                  <c:v>-0.1</c:v>
                </c:pt>
                <c:pt idx="1839">
                  <c:v>-5.0000000000000024E-2</c:v>
                </c:pt>
                <c:pt idx="1840">
                  <c:v>-5.0000000000000024E-2</c:v>
                </c:pt>
                <c:pt idx="1841">
                  <c:v>-5.0000000000000024E-2</c:v>
                </c:pt>
                <c:pt idx="1842">
                  <c:v>-5.0000000000000024E-2</c:v>
                </c:pt>
                <c:pt idx="1843">
                  <c:v>-0.1</c:v>
                </c:pt>
                <c:pt idx="1844">
                  <c:v>-5.0000000000000024E-2</c:v>
                </c:pt>
                <c:pt idx="1845">
                  <c:v>-0.1</c:v>
                </c:pt>
                <c:pt idx="1846">
                  <c:v>-5.0000000000000024E-2</c:v>
                </c:pt>
                <c:pt idx="1847">
                  <c:v>-5.0000000000000024E-2</c:v>
                </c:pt>
                <c:pt idx="1848">
                  <c:v>-5.0000000000000024E-2</c:v>
                </c:pt>
                <c:pt idx="1849">
                  <c:v>-5.0000000000000024E-2</c:v>
                </c:pt>
                <c:pt idx="1850">
                  <c:v>-0.1</c:v>
                </c:pt>
                <c:pt idx="1851">
                  <c:v>-5.0000000000000024E-2</c:v>
                </c:pt>
                <c:pt idx="1852">
                  <c:v>-5.0000000000000024E-2</c:v>
                </c:pt>
                <c:pt idx="1853">
                  <c:v>-5.0000000000000024E-2</c:v>
                </c:pt>
                <c:pt idx="1854">
                  <c:v>-5.0000000000000024E-2</c:v>
                </c:pt>
                <c:pt idx="1855">
                  <c:v>-5.0000000000000024E-2</c:v>
                </c:pt>
                <c:pt idx="1856">
                  <c:v>-5.0000000000000024E-2</c:v>
                </c:pt>
                <c:pt idx="1857">
                  <c:v>-5.0000000000000024E-2</c:v>
                </c:pt>
                <c:pt idx="1858">
                  <c:v>-5.0000000000000024E-2</c:v>
                </c:pt>
                <c:pt idx="1859">
                  <c:v>-5.0000000000000024E-2</c:v>
                </c:pt>
                <c:pt idx="1860">
                  <c:v>-5.0000000000000024E-2</c:v>
                </c:pt>
                <c:pt idx="1861">
                  <c:v>-5.0000000000000024E-2</c:v>
                </c:pt>
                <c:pt idx="1862">
                  <c:v>-5.0000000000000024E-2</c:v>
                </c:pt>
                <c:pt idx="1863">
                  <c:v>-0.1</c:v>
                </c:pt>
                <c:pt idx="1864">
                  <c:v>-0.1</c:v>
                </c:pt>
                <c:pt idx="1865">
                  <c:v>-5.0000000000000024E-2</c:v>
                </c:pt>
                <c:pt idx="1866">
                  <c:v>-5.0000000000000024E-2</c:v>
                </c:pt>
                <c:pt idx="1867">
                  <c:v>-5.0000000000000024E-2</c:v>
                </c:pt>
                <c:pt idx="1868">
                  <c:v>-5.0000000000000024E-2</c:v>
                </c:pt>
                <c:pt idx="1869">
                  <c:v>-5.0000000000000024E-2</c:v>
                </c:pt>
                <c:pt idx="1870">
                  <c:v>-5.0000000000000024E-2</c:v>
                </c:pt>
                <c:pt idx="1871">
                  <c:v>-5.0000000000000024E-2</c:v>
                </c:pt>
                <c:pt idx="1872">
                  <c:v>-5.0000000000000024E-2</c:v>
                </c:pt>
                <c:pt idx="1873">
                  <c:v>-5.0000000000000024E-2</c:v>
                </c:pt>
                <c:pt idx="1874">
                  <c:v>-5.0000000000000024E-2</c:v>
                </c:pt>
                <c:pt idx="1875">
                  <c:v>-0.1</c:v>
                </c:pt>
                <c:pt idx="1876">
                  <c:v>-5.0000000000000024E-2</c:v>
                </c:pt>
                <c:pt idx="1877">
                  <c:v>-5.0000000000000024E-2</c:v>
                </c:pt>
                <c:pt idx="1878">
                  <c:v>-5.0000000000000024E-2</c:v>
                </c:pt>
                <c:pt idx="1879">
                  <c:v>-5.0000000000000024E-2</c:v>
                </c:pt>
                <c:pt idx="1880">
                  <c:v>-5.0000000000000024E-2</c:v>
                </c:pt>
                <c:pt idx="1881">
                  <c:v>-0.1</c:v>
                </c:pt>
                <c:pt idx="1882">
                  <c:v>-0.1</c:v>
                </c:pt>
                <c:pt idx="1883">
                  <c:v>-5.0000000000000024E-2</c:v>
                </c:pt>
                <c:pt idx="1884">
                  <c:v>-5.0000000000000024E-2</c:v>
                </c:pt>
                <c:pt idx="1885">
                  <c:v>-0.1</c:v>
                </c:pt>
                <c:pt idx="1886">
                  <c:v>-5.0000000000000024E-2</c:v>
                </c:pt>
                <c:pt idx="1887">
                  <c:v>-5.0000000000000024E-2</c:v>
                </c:pt>
                <c:pt idx="1888">
                  <c:v>-5.0000000000000024E-2</c:v>
                </c:pt>
                <c:pt idx="1889">
                  <c:v>-0.1</c:v>
                </c:pt>
                <c:pt idx="1890">
                  <c:v>-5.0000000000000024E-2</c:v>
                </c:pt>
                <c:pt idx="1891">
                  <c:v>-5.0000000000000024E-2</c:v>
                </c:pt>
                <c:pt idx="1892">
                  <c:v>-5.0000000000000024E-2</c:v>
                </c:pt>
                <c:pt idx="1893">
                  <c:v>-5.0000000000000024E-2</c:v>
                </c:pt>
                <c:pt idx="1894">
                  <c:v>-0.1</c:v>
                </c:pt>
                <c:pt idx="1895">
                  <c:v>-5.0000000000000024E-2</c:v>
                </c:pt>
                <c:pt idx="1896">
                  <c:v>-0.1</c:v>
                </c:pt>
                <c:pt idx="1897">
                  <c:v>-0.1</c:v>
                </c:pt>
                <c:pt idx="1898">
                  <c:v>-5.0000000000000024E-2</c:v>
                </c:pt>
                <c:pt idx="1899">
                  <c:v>-5.0000000000000024E-2</c:v>
                </c:pt>
                <c:pt idx="1900">
                  <c:v>-5.0000000000000024E-2</c:v>
                </c:pt>
                <c:pt idx="1901">
                  <c:v>-0.1</c:v>
                </c:pt>
                <c:pt idx="1902">
                  <c:v>-5.0000000000000024E-2</c:v>
                </c:pt>
                <c:pt idx="1903">
                  <c:v>-5.0000000000000024E-2</c:v>
                </c:pt>
                <c:pt idx="1904">
                  <c:v>-5.0000000000000024E-2</c:v>
                </c:pt>
                <c:pt idx="1905">
                  <c:v>-5.0000000000000024E-2</c:v>
                </c:pt>
                <c:pt idx="1906">
                  <c:v>-5.0000000000000024E-2</c:v>
                </c:pt>
                <c:pt idx="1907">
                  <c:v>-5.0000000000000024E-2</c:v>
                </c:pt>
                <c:pt idx="1908">
                  <c:v>-5.0000000000000024E-2</c:v>
                </c:pt>
                <c:pt idx="1909">
                  <c:v>-5.0000000000000024E-2</c:v>
                </c:pt>
                <c:pt idx="1910">
                  <c:v>-5.0000000000000024E-2</c:v>
                </c:pt>
                <c:pt idx="1911">
                  <c:v>-0.1</c:v>
                </c:pt>
                <c:pt idx="1912">
                  <c:v>-5.0000000000000024E-2</c:v>
                </c:pt>
                <c:pt idx="1913">
                  <c:v>-5.0000000000000024E-2</c:v>
                </c:pt>
                <c:pt idx="1914">
                  <c:v>-0.1</c:v>
                </c:pt>
                <c:pt idx="1915">
                  <c:v>-5.0000000000000024E-2</c:v>
                </c:pt>
                <c:pt idx="1916">
                  <c:v>-5.0000000000000024E-2</c:v>
                </c:pt>
                <c:pt idx="1917">
                  <c:v>-5.0000000000000024E-2</c:v>
                </c:pt>
                <c:pt idx="1918">
                  <c:v>-5.0000000000000024E-2</c:v>
                </c:pt>
                <c:pt idx="1919">
                  <c:v>-5.0000000000000024E-2</c:v>
                </c:pt>
                <c:pt idx="1920">
                  <c:v>-5.0000000000000024E-2</c:v>
                </c:pt>
                <c:pt idx="1921">
                  <c:v>-5.0000000000000024E-2</c:v>
                </c:pt>
                <c:pt idx="1922">
                  <c:v>-5.0000000000000024E-2</c:v>
                </c:pt>
                <c:pt idx="1923">
                  <c:v>-5.0000000000000024E-2</c:v>
                </c:pt>
                <c:pt idx="1924">
                  <c:v>-5.0000000000000024E-2</c:v>
                </c:pt>
                <c:pt idx="1925">
                  <c:v>-5.0000000000000024E-2</c:v>
                </c:pt>
                <c:pt idx="1926">
                  <c:v>-5.0000000000000024E-2</c:v>
                </c:pt>
                <c:pt idx="1927">
                  <c:v>-5.0000000000000024E-2</c:v>
                </c:pt>
                <c:pt idx="1928">
                  <c:v>-5.0000000000000024E-2</c:v>
                </c:pt>
                <c:pt idx="1929">
                  <c:v>-5.0000000000000024E-2</c:v>
                </c:pt>
                <c:pt idx="1930">
                  <c:v>-5.0000000000000024E-2</c:v>
                </c:pt>
                <c:pt idx="1931">
                  <c:v>-5.0000000000000024E-2</c:v>
                </c:pt>
                <c:pt idx="1932">
                  <c:v>-5.0000000000000024E-2</c:v>
                </c:pt>
                <c:pt idx="1933">
                  <c:v>-5.0000000000000024E-2</c:v>
                </c:pt>
                <c:pt idx="1934">
                  <c:v>-5.0000000000000024E-2</c:v>
                </c:pt>
                <c:pt idx="1935">
                  <c:v>-5.0000000000000024E-2</c:v>
                </c:pt>
                <c:pt idx="1936">
                  <c:v>-5.0000000000000024E-2</c:v>
                </c:pt>
                <c:pt idx="1937">
                  <c:v>-5.0000000000000024E-2</c:v>
                </c:pt>
                <c:pt idx="1938">
                  <c:v>-5.0000000000000024E-2</c:v>
                </c:pt>
                <c:pt idx="1939">
                  <c:v>-5.0000000000000024E-2</c:v>
                </c:pt>
                <c:pt idx="1940">
                  <c:v>-5.0000000000000024E-2</c:v>
                </c:pt>
                <c:pt idx="1941">
                  <c:v>-5.0000000000000024E-2</c:v>
                </c:pt>
                <c:pt idx="1942">
                  <c:v>-5.0000000000000024E-2</c:v>
                </c:pt>
                <c:pt idx="1943">
                  <c:v>-0.1</c:v>
                </c:pt>
                <c:pt idx="1944">
                  <c:v>-5.0000000000000024E-2</c:v>
                </c:pt>
                <c:pt idx="1945">
                  <c:v>-5.0000000000000024E-2</c:v>
                </c:pt>
                <c:pt idx="1946">
                  <c:v>-5.0000000000000024E-2</c:v>
                </c:pt>
                <c:pt idx="1947">
                  <c:v>-5.0000000000000024E-2</c:v>
                </c:pt>
                <c:pt idx="1948">
                  <c:v>-5.0000000000000024E-2</c:v>
                </c:pt>
                <c:pt idx="1949">
                  <c:v>-5.0000000000000024E-2</c:v>
                </c:pt>
                <c:pt idx="1950">
                  <c:v>-0.1</c:v>
                </c:pt>
                <c:pt idx="1951">
                  <c:v>-5.0000000000000024E-2</c:v>
                </c:pt>
                <c:pt idx="1952">
                  <c:v>-0.1</c:v>
                </c:pt>
                <c:pt idx="1953">
                  <c:v>-5.0000000000000024E-2</c:v>
                </c:pt>
                <c:pt idx="1954">
                  <c:v>-5.0000000000000024E-2</c:v>
                </c:pt>
                <c:pt idx="1955">
                  <c:v>-5.0000000000000024E-2</c:v>
                </c:pt>
                <c:pt idx="1956">
                  <c:v>-0.1</c:v>
                </c:pt>
                <c:pt idx="1957">
                  <c:v>-5.0000000000000024E-2</c:v>
                </c:pt>
                <c:pt idx="1958">
                  <c:v>-5.0000000000000024E-2</c:v>
                </c:pt>
                <c:pt idx="1959">
                  <c:v>-5.0000000000000024E-2</c:v>
                </c:pt>
                <c:pt idx="1960">
                  <c:v>-5.0000000000000024E-2</c:v>
                </c:pt>
                <c:pt idx="1961">
                  <c:v>-5.0000000000000024E-2</c:v>
                </c:pt>
                <c:pt idx="1962">
                  <c:v>-5.0000000000000024E-2</c:v>
                </c:pt>
                <c:pt idx="1963">
                  <c:v>-5.0000000000000024E-2</c:v>
                </c:pt>
                <c:pt idx="1964">
                  <c:v>-5.0000000000000024E-2</c:v>
                </c:pt>
                <c:pt idx="1965">
                  <c:v>-5.0000000000000024E-2</c:v>
                </c:pt>
                <c:pt idx="1966">
                  <c:v>-5.0000000000000024E-2</c:v>
                </c:pt>
                <c:pt idx="1967">
                  <c:v>-5.0000000000000024E-2</c:v>
                </c:pt>
                <c:pt idx="1968">
                  <c:v>-5.0000000000000024E-2</c:v>
                </c:pt>
                <c:pt idx="1969">
                  <c:v>-5.0000000000000024E-2</c:v>
                </c:pt>
                <c:pt idx="1970">
                  <c:v>-5.0000000000000024E-2</c:v>
                </c:pt>
                <c:pt idx="1971">
                  <c:v>-5.0000000000000024E-2</c:v>
                </c:pt>
                <c:pt idx="1972">
                  <c:v>-5.0000000000000024E-2</c:v>
                </c:pt>
                <c:pt idx="1973">
                  <c:v>-0.125</c:v>
                </c:pt>
                <c:pt idx="1974">
                  <c:v>-2.5000000000000012E-2</c:v>
                </c:pt>
                <c:pt idx="1975">
                  <c:v>-0.125</c:v>
                </c:pt>
                <c:pt idx="1976">
                  <c:v>-0.125</c:v>
                </c:pt>
                <c:pt idx="1977">
                  <c:v>-5.0000000000000024E-2</c:v>
                </c:pt>
                <c:pt idx="1978">
                  <c:v>0</c:v>
                </c:pt>
                <c:pt idx="1979">
                  <c:v>-0.125</c:v>
                </c:pt>
                <c:pt idx="1980">
                  <c:v>-7.5000000000000011E-2</c:v>
                </c:pt>
                <c:pt idx="1981">
                  <c:v>-5.0000000000000024E-2</c:v>
                </c:pt>
                <c:pt idx="1982">
                  <c:v>-5.0000000000000024E-2</c:v>
                </c:pt>
                <c:pt idx="1983">
                  <c:v>-2.5000000000000012E-2</c:v>
                </c:pt>
                <c:pt idx="1984">
                  <c:v>-2.5000000000000012E-2</c:v>
                </c:pt>
                <c:pt idx="1985">
                  <c:v>-2.5000000000000012E-2</c:v>
                </c:pt>
                <c:pt idx="1986">
                  <c:v>-7.5000000000000011E-2</c:v>
                </c:pt>
                <c:pt idx="1987">
                  <c:v>-2.5000000000000012E-2</c:v>
                </c:pt>
                <c:pt idx="1988">
                  <c:v>-2.5000000000000012E-2</c:v>
                </c:pt>
                <c:pt idx="1989">
                  <c:v>-7.5000000000000011E-2</c:v>
                </c:pt>
                <c:pt idx="1990">
                  <c:v>-7.5000000000000011E-2</c:v>
                </c:pt>
                <c:pt idx="1991">
                  <c:v>-5.0000000000000024E-2</c:v>
                </c:pt>
                <c:pt idx="1992">
                  <c:v>-2.5000000000000012E-2</c:v>
                </c:pt>
                <c:pt idx="1993">
                  <c:v>-7.5000000000000011E-2</c:v>
                </c:pt>
                <c:pt idx="1994">
                  <c:v>-0.1</c:v>
                </c:pt>
                <c:pt idx="1995">
                  <c:v>-2.5000000000000012E-2</c:v>
                </c:pt>
                <c:pt idx="1996">
                  <c:v>-5.0000000000000024E-2</c:v>
                </c:pt>
                <c:pt idx="1997">
                  <c:v>-2.5000000000000012E-2</c:v>
                </c:pt>
                <c:pt idx="1998">
                  <c:v>-7.5000000000000011E-2</c:v>
                </c:pt>
                <c:pt idx="1999">
                  <c:v>-2.5000000000000012E-2</c:v>
                </c:pt>
                <c:pt idx="2000">
                  <c:v>-7.5000000000000011E-2</c:v>
                </c:pt>
                <c:pt idx="2001">
                  <c:v>-7.5000000000000011E-2</c:v>
                </c:pt>
                <c:pt idx="2002">
                  <c:v>-7.5000000000000011E-2</c:v>
                </c:pt>
                <c:pt idx="2003">
                  <c:v>-0.125</c:v>
                </c:pt>
                <c:pt idx="2004">
                  <c:v>-0.125</c:v>
                </c:pt>
                <c:pt idx="2005">
                  <c:v>-0.125</c:v>
                </c:pt>
                <c:pt idx="2006">
                  <c:v>-0.15000000000000008</c:v>
                </c:pt>
                <c:pt idx="2007">
                  <c:v>-0.125</c:v>
                </c:pt>
                <c:pt idx="2008">
                  <c:v>-0.15000000000000008</c:v>
                </c:pt>
                <c:pt idx="2009">
                  <c:v>-0.125</c:v>
                </c:pt>
                <c:pt idx="2010">
                  <c:v>-0.125</c:v>
                </c:pt>
                <c:pt idx="2011">
                  <c:v>-7.5000000000000011E-2</c:v>
                </c:pt>
                <c:pt idx="2012">
                  <c:v>-7.5000000000000011E-2</c:v>
                </c:pt>
                <c:pt idx="2013">
                  <c:v>-7.5000000000000011E-2</c:v>
                </c:pt>
                <c:pt idx="2014">
                  <c:v>-0.1</c:v>
                </c:pt>
                <c:pt idx="2015">
                  <c:v>-0.17500000000000004</c:v>
                </c:pt>
                <c:pt idx="2016">
                  <c:v>-0.15000000000000008</c:v>
                </c:pt>
                <c:pt idx="2017">
                  <c:v>-0.125</c:v>
                </c:pt>
                <c:pt idx="2018">
                  <c:v>-2.5000000000000012E-2</c:v>
                </c:pt>
                <c:pt idx="2019">
                  <c:v>-0.125</c:v>
                </c:pt>
                <c:pt idx="2020">
                  <c:v>-0.125</c:v>
                </c:pt>
                <c:pt idx="2021">
                  <c:v>-0.125</c:v>
                </c:pt>
                <c:pt idx="2022">
                  <c:v>-0.125</c:v>
                </c:pt>
                <c:pt idx="2023">
                  <c:v>-0.125</c:v>
                </c:pt>
                <c:pt idx="2024">
                  <c:v>-0.125</c:v>
                </c:pt>
                <c:pt idx="2025">
                  <c:v>-0.125</c:v>
                </c:pt>
                <c:pt idx="2026">
                  <c:v>-0.1</c:v>
                </c:pt>
                <c:pt idx="2027">
                  <c:v>-0.125</c:v>
                </c:pt>
                <c:pt idx="2028">
                  <c:v>-0.125</c:v>
                </c:pt>
                <c:pt idx="2029">
                  <c:v>-7.5000000000000011E-2</c:v>
                </c:pt>
                <c:pt idx="2030">
                  <c:v>-0.125</c:v>
                </c:pt>
                <c:pt idx="2031">
                  <c:v>-0.125</c:v>
                </c:pt>
                <c:pt idx="2032">
                  <c:v>-7.5000000000000011E-2</c:v>
                </c:pt>
                <c:pt idx="2033">
                  <c:v>-5.0000000000000024E-2</c:v>
                </c:pt>
                <c:pt idx="2034">
                  <c:v>-0.125</c:v>
                </c:pt>
                <c:pt idx="2035">
                  <c:v>-7.5000000000000011E-2</c:v>
                </c:pt>
                <c:pt idx="2036">
                  <c:v>-0.125</c:v>
                </c:pt>
                <c:pt idx="2037">
                  <c:v>-7.5000000000000011E-2</c:v>
                </c:pt>
                <c:pt idx="2038">
                  <c:v>-5.0000000000000024E-2</c:v>
                </c:pt>
                <c:pt idx="2039">
                  <c:v>-0.1</c:v>
                </c:pt>
                <c:pt idx="2040">
                  <c:v>-7.5000000000000011E-2</c:v>
                </c:pt>
                <c:pt idx="2041">
                  <c:v>-0.125</c:v>
                </c:pt>
                <c:pt idx="2042">
                  <c:v>-7.5000000000000011E-2</c:v>
                </c:pt>
                <c:pt idx="2043">
                  <c:v>-0.1</c:v>
                </c:pt>
                <c:pt idx="2044">
                  <c:v>-5.0000000000000024E-2</c:v>
                </c:pt>
                <c:pt idx="2045">
                  <c:v>-0.125</c:v>
                </c:pt>
                <c:pt idx="2046">
                  <c:v>-2.5000000000000012E-2</c:v>
                </c:pt>
                <c:pt idx="2047">
                  <c:v>-2.5000000000000012E-2</c:v>
                </c:pt>
                <c:pt idx="2048">
                  <c:v>-2.5000000000000012E-2</c:v>
                </c:pt>
                <c:pt idx="2049">
                  <c:v>-2.5000000000000012E-2</c:v>
                </c:pt>
                <c:pt idx="2050">
                  <c:v>-2.5000000000000012E-2</c:v>
                </c:pt>
                <c:pt idx="2051">
                  <c:v>-5.0000000000000024E-2</c:v>
                </c:pt>
                <c:pt idx="2052">
                  <c:v>-5.0000000000000024E-2</c:v>
                </c:pt>
                <c:pt idx="2053">
                  <c:v>-5.0000000000000024E-2</c:v>
                </c:pt>
                <c:pt idx="2054">
                  <c:v>-5.0000000000000024E-2</c:v>
                </c:pt>
                <c:pt idx="2055">
                  <c:v>-7.5000000000000011E-2</c:v>
                </c:pt>
                <c:pt idx="2056">
                  <c:v>-5.0000000000000024E-2</c:v>
                </c:pt>
                <c:pt idx="2057">
                  <c:v>-7.5000000000000011E-2</c:v>
                </c:pt>
                <c:pt idx="2058">
                  <c:v>-5.0000000000000024E-2</c:v>
                </c:pt>
                <c:pt idx="2059">
                  <c:v>-5.0000000000000024E-2</c:v>
                </c:pt>
                <c:pt idx="2060">
                  <c:v>-5.0000000000000024E-2</c:v>
                </c:pt>
                <c:pt idx="2061">
                  <c:v>-5.0000000000000024E-2</c:v>
                </c:pt>
                <c:pt idx="2062">
                  <c:v>-5.0000000000000024E-2</c:v>
                </c:pt>
                <c:pt idx="2063">
                  <c:v>-5.0000000000000024E-2</c:v>
                </c:pt>
                <c:pt idx="2064">
                  <c:v>-5.0000000000000024E-2</c:v>
                </c:pt>
                <c:pt idx="2065">
                  <c:v>-5.0000000000000024E-2</c:v>
                </c:pt>
                <c:pt idx="2066">
                  <c:v>-7.5000000000000011E-2</c:v>
                </c:pt>
                <c:pt idx="2067">
                  <c:v>-5.0000000000000024E-2</c:v>
                </c:pt>
                <c:pt idx="2068">
                  <c:v>-5.0000000000000024E-2</c:v>
                </c:pt>
                <c:pt idx="2069">
                  <c:v>-0.125</c:v>
                </c:pt>
                <c:pt idx="2070">
                  <c:v>-5.0000000000000024E-2</c:v>
                </c:pt>
                <c:pt idx="2071">
                  <c:v>-5.0000000000000024E-2</c:v>
                </c:pt>
                <c:pt idx="2072">
                  <c:v>-7.5000000000000011E-2</c:v>
                </c:pt>
                <c:pt idx="2073">
                  <c:v>-0.17500000000000004</c:v>
                </c:pt>
                <c:pt idx="2074">
                  <c:v>-0.15000000000000008</c:v>
                </c:pt>
                <c:pt idx="2075">
                  <c:v>-0.125</c:v>
                </c:pt>
                <c:pt idx="2076">
                  <c:v>-0.125</c:v>
                </c:pt>
                <c:pt idx="2077">
                  <c:v>-0.125</c:v>
                </c:pt>
                <c:pt idx="2078">
                  <c:v>-7.5000000000000011E-2</c:v>
                </c:pt>
                <c:pt idx="2079">
                  <c:v>-0.125</c:v>
                </c:pt>
                <c:pt idx="2080">
                  <c:v>-0.125</c:v>
                </c:pt>
                <c:pt idx="2081">
                  <c:v>-0.125</c:v>
                </c:pt>
                <c:pt idx="2082">
                  <c:v>-7.5000000000000011E-2</c:v>
                </c:pt>
                <c:pt idx="2083">
                  <c:v>-0.125</c:v>
                </c:pt>
                <c:pt idx="2084">
                  <c:v>-0.125</c:v>
                </c:pt>
                <c:pt idx="2085">
                  <c:v>-0.125</c:v>
                </c:pt>
                <c:pt idx="2086">
                  <c:v>-0.125</c:v>
                </c:pt>
                <c:pt idx="2087">
                  <c:v>-0.125</c:v>
                </c:pt>
                <c:pt idx="2088">
                  <c:v>-0.125</c:v>
                </c:pt>
                <c:pt idx="2089">
                  <c:v>-0.125</c:v>
                </c:pt>
                <c:pt idx="2090">
                  <c:v>-7.5000000000000011E-2</c:v>
                </c:pt>
                <c:pt idx="2091">
                  <c:v>-0.125</c:v>
                </c:pt>
                <c:pt idx="2092">
                  <c:v>-0.125</c:v>
                </c:pt>
                <c:pt idx="2093">
                  <c:v>-0.125</c:v>
                </c:pt>
                <c:pt idx="2094">
                  <c:v>-0.125</c:v>
                </c:pt>
                <c:pt idx="2095">
                  <c:v>-7.5000000000000011E-2</c:v>
                </c:pt>
                <c:pt idx="2096">
                  <c:v>-0.125</c:v>
                </c:pt>
                <c:pt idx="2097">
                  <c:v>-0.125</c:v>
                </c:pt>
                <c:pt idx="2098">
                  <c:v>-0.125</c:v>
                </c:pt>
                <c:pt idx="2099">
                  <c:v>-0.125</c:v>
                </c:pt>
                <c:pt idx="2100">
                  <c:v>-0.125</c:v>
                </c:pt>
                <c:pt idx="2101">
                  <c:v>-0.125</c:v>
                </c:pt>
                <c:pt idx="2102">
                  <c:v>-0.125</c:v>
                </c:pt>
                <c:pt idx="2103">
                  <c:v>-7.5000000000000011E-2</c:v>
                </c:pt>
                <c:pt idx="2104">
                  <c:v>-0.17500000000000004</c:v>
                </c:pt>
                <c:pt idx="2105">
                  <c:v>-2.5000000000000012E-2</c:v>
                </c:pt>
                <c:pt idx="2106">
                  <c:v>-2.5000000000000012E-2</c:v>
                </c:pt>
                <c:pt idx="2107">
                  <c:v>-0.125</c:v>
                </c:pt>
                <c:pt idx="2108">
                  <c:v>-7.5000000000000011E-2</c:v>
                </c:pt>
                <c:pt idx="2109">
                  <c:v>-7.5000000000000011E-2</c:v>
                </c:pt>
                <c:pt idx="2110">
                  <c:v>-0.125</c:v>
                </c:pt>
                <c:pt idx="2111">
                  <c:v>-0.125</c:v>
                </c:pt>
                <c:pt idx="2112">
                  <c:v>-0.125</c:v>
                </c:pt>
                <c:pt idx="2113">
                  <c:v>-0.125</c:v>
                </c:pt>
                <c:pt idx="2114">
                  <c:v>-0.125</c:v>
                </c:pt>
                <c:pt idx="2115">
                  <c:v>-0.125</c:v>
                </c:pt>
                <c:pt idx="2116">
                  <c:v>-0.125</c:v>
                </c:pt>
                <c:pt idx="2117">
                  <c:v>-0.125</c:v>
                </c:pt>
                <c:pt idx="2118">
                  <c:v>-0.125</c:v>
                </c:pt>
                <c:pt idx="2119">
                  <c:v>-0.125</c:v>
                </c:pt>
                <c:pt idx="2120">
                  <c:v>-0.125</c:v>
                </c:pt>
                <c:pt idx="2121">
                  <c:v>-0.125</c:v>
                </c:pt>
                <c:pt idx="2122">
                  <c:v>-0.125</c:v>
                </c:pt>
                <c:pt idx="2123">
                  <c:v>-0.125</c:v>
                </c:pt>
                <c:pt idx="2124">
                  <c:v>-0.125</c:v>
                </c:pt>
                <c:pt idx="2125">
                  <c:v>-0.125</c:v>
                </c:pt>
                <c:pt idx="2126">
                  <c:v>-0.125</c:v>
                </c:pt>
                <c:pt idx="2127">
                  <c:v>-0.125</c:v>
                </c:pt>
                <c:pt idx="2128">
                  <c:v>-0.125</c:v>
                </c:pt>
                <c:pt idx="2129">
                  <c:v>-0.125</c:v>
                </c:pt>
                <c:pt idx="2130">
                  <c:v>-0.125</c:v>
                </c:pt>
                <c:pt idx="2131">
                  <c:v>-0.125</c:v>
                </c:pt>
                <c:pt idx="2132">
                  <c:v>-0.125</c:v>
                </c:pt>
                <c:pt idx="2133">
                  <c:v>-0.125</c:v>
                </c:pt>
                <c:pt idx="2134">
                  <c:v>-0.125</c:v>
                </c:pt>
                <c:pt idx="2135">
                  <c:v>-0.125</c:v>
                </c:pt>
                <c:pt idx="2136">
                  <c:v>-0.125</c:v>
                </c:pt>
                <c:pt idx="2137">
                  <c:v>-0.125</c:v>
                </c:pt>
                <c:pt idx="2138">
                  <c:v>-0.125</c:v>
                </c:pt>
                <c:pt idx="2139">
                  <c:v>-0.125</c:v>
                </c:pt>
                <c:pt idx="2140">
                  <c:v>-0.125</c:v>
                </c:pt>
                <c:pt idx="2141">
                  <c:v>-0.125</c:v>
                </c:pt>
                <c:pt idx="2142">
                  <c:v>-0.125</c:v>
                </c:pt>
                <c:pt idx="2143">
                  <c:v>-0.125</c:v>
                </c:pt>
                <c:pt idx="2144">
                  <c:v>-0.125</c:v>
                </c:pt>
                <c:pt idx="2145">
                  <c:v>-0.125</c:v>
                </c:pt>
                <c:pt idx="2146">
                  <c:v>-0.125</c:v>
                </c:pt>
                <c:pt idx="2147">
                  <c:v>-0.125</c:v>
                </c:pt>
                <c:pt idx="2148">
                  <c:v>-0.125</c:v>
                </c:pt>
                <c:pt idx="2149">
                  <c:v>-0.125</c:v>
                </c:pt>
                <c:pt idx="2150">
                  <c:v>-0.125</c:v>
                </c:pt>
                <c:pt idx="2151">
                  <c:v>-0.125</c:v>
                </c:pt>
                <c:pt idx="2152">
                  <c:v>-0.125</c:v>
                </c:pt>
                <c:pt idx="2153">
                  <c:v>-5.0000000000000024E-2</c:v>
                </c:pt>
                <c:pt idx="2154">
                  <c:v>-7.5000000000000011E-2</c:v>
                </c:pt>
                <c:pt idx="2155">
                  <c:v>-0.125</c:v>
                </c:pt>
                <c:pt idx="2156">
                  <c:v>-7.5000000000000011E-2</c:v>
                </c:pt>
                <c:pt idx="2157">
                  <c:v>-0.125</c:v>
                </c:pt>
                <c:pt idx="2158">
                  <c:v>-0.15000000000000008</c:v>
                </c:pt>
                <c:pt idx="2159">
                  <c:v>-0.125</c:v>
                </c:pt>
                <c:pt idx="2160">
                  <c:v>-0.125</c:v>
                </c:pt>
                <c:pt idx="2161">
                  <c:v>-0.15000000000000008</c:v>
                </c:pt>
                <c:pt idx="2162">
                  <c:v>-0.2</c:v>
                </c:pt>
                <c:pt idx="2163">
                  <c:v>-0.17500000000000004</c:v>
                </c:pt>
                <c:pt idx="2164">
                  <c:v>-0.125</c:v>
                </c:pt>
                <c:pt idx="2165">
                  <c:v>-0.17500000000000004</c:v>
                </c:pt>
                <c:pt idx="2166">
                  <c:v>-0.17500000000000004</c:v>
                </c:pt>
                <c:pt idx="2167">
                  <c:v>-0.17500000000000004</c:v>
                </c:pt>
                <c:pt idx="2168">
                  <c:v>-0.17500000000000004</c:v>
                </c:pt>
                <c:pt idx="2169">
                  <c:v>-0.125</c:v>
                </c:pt>
                <c:pt idx="2170">
                  <c:v>-0.17500000000000004</c:v>
                </c:pt>
                <c:pt idx="2171">
                  <c:v>-0.15000000000000008</c:v>
                </c:pt>
                <c:pt idx="2172">
                  <c:v>-0.15000000000000008</c:v>
                </c:pt>
                <c:pt idx="2173">
                  <c:v>-0.15000000000000008</c:v>
                </c:pt>
                <c:pt idx="2174">
                  <c:v>-0.15000000000000008</c:v>
                </c:pt>
                <c:pt idx="2175">
                  <c:v>-0.15000000000000008</c:v>
                </c:pt>
                <c:pt idx="2176">
                  <c:v>-0.15000000000000008</c:v>
                </c:pt>
                <c:pt idx="2177">
                  <c:v>-0.15000000000000008</c:v>
                </c:pt>
                <c:pt idx="2178">
                  <c:v>-0.15000000000000008</c:v>
                </c:pt>
                <c:pt idx="2179">
                  <c:v>-0.2</c:v>
                </c:pt>
                <c:pt idx="2180">
                  <c:v>5.0000000000000024E-2</c:v>
                </c:pt>
                <c:pt idx="2181">
                  <c:v>0.55000000000000004</c:v>
                </c:pt>
                <c:pt idx="2182">
                  <c:v>0.72500000000000031</c:v>
                </c:pt>
                <c:pt idx="2183">
                  <c:v>0.62500000000000033</c:v>
                </c:pt>
                <c:pt idx="2184">
                  <c:v>-0.25</c:v>
                </c:pt>
                <c:pt idx="2185">
                  <c:v>-0.15000000000000008</c:v>
                </c:pt>
                <c:pt idx="2186">
                  <c:v>-0.15000000000000008</c:v>
                </c:pt>
                <c:pt idx="2187">
                  <c:v>-0.1</c:v>
                </c:pt>
                <c:pt idx="2188">
                  <c:v>-0.15000000000000008</c:v>
                </c:pt>
                <c:pt idx="2189">
                  <c:v>-0.15000000000000008</c:v>
                </c:pt>
                <c:pt idx="2190">
                  <c:v>-0.15000000000000008</c:v>
                </c:pt>
                <c:pt idx="2191">
                  <c:v>-0.15000000000000008</c:v>
                </c:pt>
                <c:pt idx="2192">
                  <c:v>-0.15000000000000008</c:v>
                </c:pt>
                <c:pt idx="2193">
                  <c:v>-0.125</c:v>
                </c:pt>
                <c:pt idx="2194">
                  <c:v>-0.1</c:v>
                </c:pt>
                <c:pt idx="2195">
                  <c:v>-0.15000000000000008</c:v>
                </c:pt>
                <c:pt idx="2196">
                  <c:v>-0.15000000000000008</c:v>
                </c:pt>
                <c:pt idx="2197">
                  <c:v>-0.15000000000000008</c:v>
                </c:pt>
                <c:pt idx="2198">
                  <c:v>-0.15000000000000008</c:v>
                </c:pt>
                <c:pt idx="2199">
                  <c:v>-0.15000000000000008</c:v>
                </c:pt>
                <c:pt idx="2200">
                  <c:v>-0.15000000000000008</c:v>
                </c:pt>
                <c:pt idx="2201">
                  <c:v>-0.1</c:v>
                </c:pt>
                <c:pt idx="2202">
                  <c:v>-0.15000000000000008</c:v>
                </c:pt>
                <c:pt idx="2203">
                  <c:v>-0.1</c:v>
                </c:pt>
                <c:pt idx="2204">
                  <c:v>-0.125</c:v>
                </c:pt>
                <c:pt idx="2205">
                  <c:v>-0.1</c:v>
                </c:pt>
                <c:pt idx="2206">
                  <c:v>-0.125</c:v>
                </c:pt>
                <c:pt idx="2207">
                  <c:v>-0.15000000000000008</c:v>
                </c:pt>
                <c:pt idx="2208">
                  <c:v>-0.15000000000000008</c:v>
                </c:pt>
                <c:pt idx="2209">
                  <c:v>-0.1</c:v>
                </c:pt>
                <c:pt idx="2210">
                  <c:v>-0.15000000000000008</c:v>
                </c:pt>
                <c:pt idx="2211">
                  <c:v>-0.15000000000000008</c:v>
                </c:pt>
                <c:pt idx="2212">
                  <c:v>-0.1</c:v>
                </c:pt>
                <c:pt idx="2213">
                  <c:v>-0.15000000000000008</c:v>
                </c:pt>
                <c:pt idx="2214">
                  <c:v>-0.1</c:v>
                </c:pt>
                <c:pt idx="2215">
                  <c:v>-0.1</c:v>
                </c:pt>
                <c:pt idx="2216">
                  <c:v>-0.15000000000000008</c:v>
                </c:pt>
                <c:pt idx="2217">
                  <c:v>-0.1</c:v>
                </c:pt>
                <c:pt idx="2218">
                  <c:v>-0.15000000000000008</c:v>
                </c:pt>
                <c:pt idx="2219">
                  <c:v>-0.15000000000000008</c:v>
                </c:pt>
                <c:pt idx="2220">
                  <c:v>-0.1</c:v>
                </c:pt>
                <c:pt idx="2221">
                  <c:v>-0.1</c:v>
                </c:pt>
                <c:pt idx="2222">
                  <c:v>-0.1</c:v>
                </c:pt>
                <c:pt idx="2223">
                  <c:v>-0.15000000000000008</c:v>
                </c:pt>
                <c:pt idx="2224">
                  <c:v>-0.1</c:v>
                </c:pt>
                <c:pt idx="2225">
                  <c:v>-0.1</c:v>
                </c:pt>
                <c:pt idx="2226">
                  <c:v>-0.1</c:v>
                </c:pt>
                <c:pt idx="2227">
                  <c:v>-0.15000000000000008</c:v>
                </c:pt>
                <c:pt idx="2228">
                  <c:v>-0.1</c:v>
                </c:pt>
                <c:pt idx="2229">
                  <c:v>-0.1</c:v>
                </c:pt>
                <c:pt idx="2230">
                  <c:v>-0.15000000000000008</c:v>
                </c:pt>
                <c:pt idx="2231">
                  <c:v>-0.1</c:v>
                </c:pt>
                <c:pt idx="2232">
                  <c:v>-0.15000000000000008</c:v>
                </c:pt>
                <c:pt idx="2233">
                  <c:v>-0.1</c:v>
                </c:pt>
                <c:pt idx="2234">
                  <c:v>-0.1</c:v>
                </c:pt>
                <c:pt idx="2235">
                  <c:v>-0.1</c:v>
                </c:pt>
                <c:pt idx="2236">
                  <c:v>-0.1</c:v>
                </c:pt>
                <c:pt idx="2237">
                  <c:v>-0.1</c:v>
                </c:pt>
                <c:pt idx="2238">
                  <c:v>-0.15000000000000008</c:v>
                </c:pt>
                <c:pt idx="2239">
                  <c:v>-0.1</c:v>
                </c:pt>
                <c:pt idx="2240">
                  <c:v>-0.1</c:v>
                </c:pt>
                <c:pt idx="2241">
                  <c:v>-0.1</c:v>
                </c:pt>
                <c:pt idx="2242">
                  <c:v>-0.1</c:v>
                </c:pt>
                <c:pt idx="2243">
                  <c:v>-0.15000000000000008</c:v>
                </c:pt>
                <c:pt idx="2244">
                  <c:v>-0.1</c:v>
                </c:pt>
                <c:pt idx="2245">
                  <c:v>-0.1</c:v>
                </c:pt>
                <c:pt idx="2246">
                  <c:v>-0.1</c:v>
                </c:pt>
                <c:pt idx="2247">
                  <c:v>-0.1</c:v>
                </c:pt>
                <c:pt idx="2248">
                  <c:v>-0.1</c:v>
                </c:pt>
                <c:pt idx="2249">
                  <c:v>-0.1</c:v>
                </c:pt>
                <c:pt idx="2250">
                  <c:v>-0.1</c:v>
                </c:pt>
                <c:pt idx="2251">
                  <c:v>-0.1</c:v>
                </c:pt>
                <c:pt idx="2252">
                  <c:v>-0.1</c:v>
                </c:pt>
                <c:pt idx="2253">
                  <c:v>-0.1</c:v>
                </c:pt>
                <c:pt idx="2254">
                  <c:v>-0.1</c:v>
                </c:pt>
                <c:pt idx="2255">
                  <c:v>-0.1</c:v>
                </c:pt>
                <c:pt idx="2256">
                  <c:v>-0.1</c:v>
                </c:pt>
                <c:pt idx="2257">
                  <c:v>-0.1</c:v>
                </c:pt>
                <c:pt idx="2258">
                  <c:v>-0.1</c:v>
                </c:pt>
                <c:pt idx="2259">
                  <c:v>-0.1</c:v>
                </c:pt>
                <c:pt idx="2260">
                  <c:v>-0.1</c:v>
                </c:pt>
                <c:pt idx="2261">
                  <c:v>-0.1</c:v>
                </c:pt>
                <c:pt idx="2262">
                  <c:v>-0.15000000000000008</c:v>
                </c:pt>
                <c:pt idx="2263">
                  <c:v>-0.125</c:v>
                </c:pt>
                <c:pt idx="2264">
                  <c:v>-0.125</c:v>
                </c:pt>
                <c:pt idx="2265">
                  <c:v>-0.1</c:v>
                </c:pt>
                <c:pt idx="2266">
                  <c:v>-0.125</c:v>
                </c:pt>
                <c:pt idx="2267">
                  <c:v>-0.125</c:v>
                </c:pt>
                <c:pt idx="2268">
                  <c:v>-0.125</c:v>
                </c:pt>
                <c:pt idx="2269">
                  <c:v>-7.5000000000000011E-2</c:v>
                </c:pt>
                <c:pt idx="2270">
                  <c:v>-0.125</c:v>
                </c:pt>
                <c:pt idx="2271">
                  <c:v>-0.125</c:v>
                </c:pt>
                <c:pt idx="2272">
                  <c:v>-0.125</c:v>
                </c:pt>
                <c:pt idx="2273">
                  <c:v>-0.125</c:v>
                </c:pt>
                <c:pt idx="2274">
                  <c:v>-0.125</c:v>
                </c:pt>
                <c:pt idx="2275">
                  <c:v>-0.125</c:v>
                </c:pt>
                <c:pt idx="2276">
                  <c:v>-0.125</c:v>
                </c:pt>
                <c:pt idx="2277">
                  <c:v>-0.125</c:v>
                </c:pt>
                <c:pt idx="2278">
                  <c:v>-0.125</c:v>
                </c:pt>
                <c:pt idx="2279">
                  <c:v>-0.125</c:v>
                </c:pt>
                <c:pt idx="2280">
                  <c:v>-0.125</c:v>
                </c:pt>
                <c:pt idx="2281">
                  <c:v>-0.15000000000000008</c:v>
                </c:pt>
                <c:pt idx="2282">
                  <c:v>-0.17500000000000004</c:v>
                </c:pt>
                <c:pt idx="2283">
                  <c:v>-2.5000000000000012E-2</c:v>
                </c:pt>
                <c:pt idx="2284">
                  <c:v>-2.5000000000000012E-2</c:v>
                </c:pt>
                <c:pt idx="2285">
                  <c:v>-2.5000000000000012E-2</c:v>
                </c:pt>
                <c:pt idx="2286">
                  <c:v>-0.2</c:v>
                </c:pt>
                <c:pt idx="2287">
                  <c:v>-0.125</c:v>
                </c:pt>
                <c:pt idx="2288">
                  <c:v>-2.5000000000000012E-2</c:v>
                </c:pt>
                <c:pt idx="2289">
                  <c:v>-0.2</c:v>
                </c:pt>
                <c:pt idx="2290">
                  <c:v>-0.15000000000000008</c:v>
                </c:pt>
                <c:pt idx="2291">
                  <c:v>-7.5000000000000011E-2</c:v>
                </c:pt>
                <c:pt idx="2292">
                  <c:v>-0.125</c:v>
                </c:pt>
                <c:pt idx="2293">
                  <c:v>-0.1</c:v>
                </c:pt>
                <c:pt idx="2294">
                  <c:v>-0.125</c:v>
                </c:pt>
                <c:pt idx="2295">
                  <c:v>-0.15000000000000008</c:v>
                </c:pt>
                <c:pt idx="2296">
                  <c:v>-0.15000000000000008</c:v>
                </c:pt>
                <c:pt idx="2297">
                  <c:v>-0.15000000000000008</c:v>
                </c:pt>
                <c:pt idx="2298">
                  <c:v>-0.125</c:v>
                </c:pt>
                <c:pt idx="2299">
                  <c:v>-0.125</c:v>
                </c:pt>
                <c:pt idx="2300">
                  <c:v>-2.5000000000000012E-2</c:v>
                </c:pt>
                <c:pt idx="2301">
                  <c:v>-5.0000000000000024E-2</c:v>
                </c:pt>
                <c:pt idx="2302">
                  <c:v>2.5000000000000012E-2</c:v>
                </c:pt>
                <c:pt idx="2303">
                  <c:v>-0.125</c:v>
                </c:pt>
                <c:pt idx="2304">
                  <c:v>-0.17500000000000004</c:v>
                </c:pt>
                <c:pt idx="2305">
                  <c:v>-5.0000000000000024E-2</c:v>
                </c:pt>
                <c:pt idx="2306">
                  <c:v>-0.125</c:v>
                </c:pt>
                <c:pt idx="2307">
                  <c:v>-7.5000000000000011E-2</c:v>
                </c:pt>
                <c:pt idx="2308">
                  <c:v>-0.125</c:v>
                </c:pt>
                <c:pt idx="2309">
                  <c:v>-7.5000000000000011E-2</c:v>
                </c:pt>
                <c:pt idx="2310">
                  <c:v>-2.5000000000000012E-2</c:v>
                </c:pt>
                <c:pt idx="2311">
                  <c:v>-2.5000000000000012E-2</c:v>
                </c:pt>
                <c:pt idx="2312">
                  <c:v>-0.125</c:v>
                </c:pt>
                <c:pt idx="2313">
                  <c:v>-0.125</c:v>
                </c:pt>
                <c:pt idx="2314">
                  <c:v>-0.125</c:v>
                </c:pt>
                <c:pt idx="2315">
                  <c:v>-0.125</c:v>
                </c:pt>
                <c:pt idx="2316">
                  <c:v>-0.125</c:v>
                </c:pt>
                <c:pt idx="2317">
                  <c:v>-0.125</c:v>
                </c:pt>
                <c:pt idx="2318">
                  <c:v>-0.125</c:v>
                </c:pt>
                <c:pt idx="2319">
                  <c:v>-7.5000000000000011E-2</c:v>
                </c:pt>
                <c:pt idx="2320">
                  <c:v>-0.125</c:v>
                </c:pt>
                <c:pt idx="2321">
                  <c:v>-0.125</c:v>
                </c:pt>
                <c:pt idx="2322">
                  <c:v>-0.125</c:v>
                </c:pt>
                <c:pt idx="2323">
                  <c:v>-0.125</c:v>
                </c:pt>
                <c:pt idx="2324">
                  <c:v>-0.125</c:v>
                </c:pt>
                <c:pt idx="2325">
                  <c:v>-0.125</c:v>
                </c:pt>
                <c:pt idx="2326">
                  <c:v>-0.125</c:v>
                </c:pt>
                <c:pt idx="2327">
                  <c:v>-0.125</c:v>
                </c:pt>
                <c:pt idx="2328">
                  <c:v>-0.125</c:v>
                </c:pt>
                <c:pt idx="2329">
                  <c:v>-0.125</c:v>
                </c:pt>
                <c:pt idx="2330">
                  <c:v>-0.125</c:v>
                </c:pt>
                <c:pt idx="2331">
                  <c:v>-0.125</c:v>
                </c:pt>
                <c:pt idx="2332">
                  <c:v>-0.125</c:v>
                </c:pt>
                <c:pt idx="2333">
                  <c:v>-0.125</c:v>
                </c:pt>
                <c:pt idx="2334">
                  <c:v>-0.125</c:v>
                </c:pt>
                <c:pt idx="2335">
                  <c:v>-0.125</c:v>
                </c:pt>
                <c:pt idx="2336">
                  <c:v>-0.125</c:v>
                </c:pt>
                <c:pt idx="2337">
                  <c:v>-0.125</c:v>
                </c:pt>
                <c:pt idx="2338">
                  <c:v>-0.125</c:v>
                </c:pt>
                <c:pt idx="2339">
                  <c:v>-0.125</c:v>
                </c:pt>
                <c:pt idx="2340">
                  <c:v>-0.125</c:v>
                </c:pt>
                <c:pt idx="2341">
                  <c:v>-0.125</c:v>
                </c:pt>
                <c:pt idx="2342">
                  <c:v>-0.125</c:v>
                </c:pt>
                <c:pt idx="2343">
                  <c:v>-0.125</c:v>
                </c:pt>
                <c:pt idx="2344">
                  <c:v>-0.125</c:v>
                </c:pt>
                <c:pt idx="2345">
                  <c:v>-0.125</c:v>
                </c:pt>
                <c:pt idx="2346">
                  <c:v>-0.125</c:v>
                </c:pt>
                <c:pt idx="2347">
                  <c:v>-0.125</c:v>
                </c:pt>
                <c:pt idx="2348">
                  <c:v>-0.125</c:v>
                </c:pt>
                <c:pt idx="2349">
                  <c:v>-0.125</c:v>
                </c:pt>
                <c:pt idx="2350">
                  <c:v>-0.125</c:v>
                </c:pt>
                <c:pt idx="2351">
                  <c:v>-0.125</c:v>
                </c:pt>
                <c:pt idx="2352">
                  <c:v>-0.125</c:v>
                </c:pt>
                <c:pt idx="2353">
                  <c:v>-0.125</c:v>
                </c:pt>
                <c:pt idx="2354">
                  <c:v>-0.125</c:v>
                </c:pt>
                <c:pt idx="2355">
                  <c:v>-0.125</c:v>
                </c:pt>
                <c:pt idx="2356">
                  <c:v>-0.125</c:v>
                </c:pt>
                <c:pt idx="2357">
                  <c:v>-0.125</c:v>
                </c:pt>
                <c:pt idx="2358">
                  <c:v>-0.125</c:v>
                </c:pt>
                <c:pt idx="2359">
                  <c:v>-0.125</c:v>
                </c:pt>
                <c:pt idx="2360">
                  <c:v>-0.125</c:v>
                </c:pt>
                <c:pt idx="2361">
                  <c:v>-0.125</c:v>
                </c:pt>
                <c:pt idx="2362">
                  <c:v>-0.125</c:v>
                </c:pt>
                <c:pt idx="2363">
                  <c:v>-0.125</c:v>
                </c:pt>
                <c:pt idx="2364">
                  <c:v>-0.125</c:v>
                </c:pt>
                <c:pt idx="2365">
                  <c:v>-0.125</c:v>
                </c:pt>
                <c:pt idx="2366">
                  <c:v>-0.125</c:v>
                </c:pt>
                <c:pt idx="2367">
                  <c:v>-0.125</c:v>
                </c:pt>
                <c:pt idx="2368">
                  <c:v>-0.125</c:v>
                </c:pt>
                <c:pt idx="2369">
                  <c:v>-0.125</c:v>
                </c:pt>
                <c:pt idx="2370">
                  <c:v>-0.125</c:v>
                </c:pt>
                <c:pt idx="2371">
                  <c:v>-2.5000000000000012E-2</c:v>
                </c:pt>
                <c:pt idx="2372">
                  <c:v>-0.125</c:v>
                </c:pt>
                <c:pt idx="2373">
                  <c:v>-0.17500000000000004</c:v>
                </c:pt>
                <c:pt idx="2374">
                  <c:v>-0.125</c:v>
                </c:pt>
                <c:pt idx="2375">
                  <c:v>-2.5000000000000012E-2</c:v>
                </c:pt>
                <c:pt idx="2376">
                  <c:v>-7.5000000000000011E-2</c:v>
                </c:pt>
                <c:pt idx="2377">
                  <c:v>-7.5000000000000011E-2</c:v>
                </c:pt>
                <c:pt idx="2378">
                  <c:v>-0.125</c:v>
                </c:pt>
                <c:pt idx="2379">
                  <c:v>-0.125</c:v>
                </c:pt>
                <c:pt idx="2380">
                  <c:v>-7.5000000000000011E-2</c:v>
                </c:pt>
                <c:pt idx="2381">
                  <c:v>-0.125</c:v>
                </c:pt>
                <c:pt idx="2382">
                  <c:v>-0.125</c:v>
                </c:pt>
                <c:pt idx="2383">
                  <c:v>-2.5000000000000012E-2</c:v>
                </c:pt>
                <c:pt idx="2384">
                  <c:v>-2.5000000000000012E-2</c:v>
                </c:pt>
                <c:pt idx="2385">
                  <c:v>-0.125</c:v>
                </c:pt>
                <c:pt idx="2386">
                  <c:v>-2.5000000000000012E-2</c:v>
                </c:pt>
                <c:pt idx="2387">
                  <c:v>-0.125</c:v>
                </c:pt>
                <c:pt idx="2388">
                  <c:v>-7.5000000000000011E-2</c:v>
                </c:pt>
                <c:pt idx="2389">
                  <c:v>-2.5000000000000012E-2</c:v>
                </c:pt>
                <c:pt idx="2390">
                  <c:v>-2.5000000000000012E-2</c:v>
                </c:pt>
                <c:pt idx="2391">
                  <c:v>-0.125</c:v>
                </c:pt>
                <c:pt idx="2392">
                  <c:v>-0.15000000000000008</c:v>
                </c:pt>
                <c:pt idx="2393">
                  <c:v>-0.125</c:v>
                </c:pt>
                <c:pt idx="2394">
                  <c:v>-0.125</c:v>
                </c:pt>
                <c:pt idx="2395">
                  <c:v>-7.5000000000000011E-2</c:v>
                </c:pt>
                <c:pt idx="2396">
                  <c:v>-0.125</c:v>
                </c:pt>
                <c:pt idx="2397">
                  <c:v>-0.125</c:v>
                </c:pt>
                <c:pt idx="2398">
                  <c:v>-0.17500000000000004</c:v>
                </c:pt>
                <c:pt idx="2399">
                  <c:v>-0.15000000000000008</c:v>
                </c:pt>
                <c:pt idx="2400">
                  <c:v>-0.125</c:v>
                </c:pt>
                <c:pt idx="2401">
                  <c:v>-0.17500000000000004</c:v>
                </c:pt>
                <c:pt idx="2402">
                  <c:v>-0.125</c:v>
                </c:pt>
                <c:pt idx="2403">
                  <c:v>-0.15000000000000008</c:v>
                </c:pt>
                <c:pt idx="2404">
                  <c:v>-0.125</c:v>
                </c:pt>
                <c:pt idx="2405">
                  <c:v>-0.125</c:v>
                </c:pt>
                <c:pt idx="2406">
                  <c:v>-0.125</c:v>
                </c:pt>
                <c:pt idx="2407">
                  <c:v>-0.125</c:v>
                </c:pt>
                <c:pt idx="2408">
                  <c:v>-0.125</c:v>
                </c:pt>
                <c:pt idx="2409">
                  <c:v>-0.125</c:v>
                </c:pt>
                <c:pt idx="2410">
                  <c:v>-0.1</c:v>
                </c:pt>
                <c:pt idx="2411">
                  <c:v>-0.125</c:v>
                </c:pt>
                <c:pt idx="2412">
                  <c:v>-0.125</c:v>
                </c:pt>
                <c:pt idx="2413">
                  <c:v>-0.125</c:v>
                </c:pt>
                <c:pt idx="2414">
                  <c:v>-0.125</c:v>
                </c:pt>
                <c:pt idx="2415">
                  <c:v>-0.125</c:v>
                </c:pt>
                <c:pt idx="2416">
                  <c:v>-0.125</c:v>
                </c:pt>
                <c:pt idx="2417">
                  <c:v>-0.125</c:v>
                </c:pt>
                <c:pt idx="2418">
                  <c:v>-0.125</c:v>
                </c:pt>
                <c:pt idx="2419">
                  <c:v>-0.125</c:v>
                </c:pt>
                <c:pt idx="2420">
                  <c:v>-0.125</c:v>
                </c:pt>
                <c:pt idx="2421">
                  <c:v>-0.125</c:v>
                </c:pt>
                <c:pt idx="2422">
                  <c:v>-0.125</c:v>
                </c:pt>
                <c:pt idx="2423">
                  <c:v>-0.125</c:v>
                </c:pt>
                <c:pt idx="2424">
                  <c:v>-0.125</c:v>
                </c:pt>
                <c:pt idx="2425">
                  <c:v>-0.125</c:v>
                </c:pt>
                <c:pt idx="2426">
                  <c:v>-0.125</c:v>
                </c:pt>
                <c:pt idx="2427">
                  <c:v>-0.125</c:v>
                </c:pt>
                <c:pt idx="2428">
                  <c:v>-0.125</c:v>
                </c:pt>
                <c:pt idx="2429">
                  <c:v>-0.125</c:v>
                </c:pt>
                <c:pt idx="2430">
                  <c:v>-0.125</c:v>
                </c:pt>
                <c:pt idx="2431">
                  <c:v>-0.125</c:v>
                </c:pt>
                <c:pt idx="2432">
                  <c:v>-0.125</c:v>
                </c:pt>
                <c:pt idx="2433">
                  <c:v>-0.125</c:v>
                </c:pt>
                <c:pt idx="2434">
                  <c:v>-0.125</c:v>
                </c:pt>
                <c:pt idx="2435">
                  <c:v>-0.125</c:v>
                </c:pt>
                <c:pt idx="2436">
                  <c:v>-0.125</c:v>
                </c:pt>
                <c:pt idx="2437">
                  <c:v>-0.125</c:v>
                </c:pt>
                <c:pt idx="2438">
                  <c:v>-0.125</c:v>
                </c:pt>
                <c:pt idx="2439">
                  <c:v>-0.125</c:v>
                </c:pt>
                <c:pt idx="2440">
                  <c:v>-0.125</c:v>
                </c:pt>
                <c:pt idx="2441">
                  <c:v>-0.125</c:v>
                </c:pt>
                <c:pt idx="2442">
                  <c:v>-0.125</c:v>
                </c:pt>
                <c:pt idx="2443">
                  <c:v>-0.125</c:v>
                </c:pt>
                <c:pt idx="2444">
                  <c:v>-0.125</c:v>
                </c:pt>
                <c:pt idx="2445">
                  <c:v>-0.125</c:v>
                </c:pt>
                <c:pt idx="2446">
                  <c:v>-0.125</c:v>
                </c:pt>
                <c:pt idx="2447">
                  <c:v>-0.125</c:v>
                </c:pt>
                <c:pt idx="2448">
                  <c:v>-0.125</c:v>
                </c:pt>
                <c:pt idx="2449">
                  <c:v>-0.125</c:v>
                </c:pt>
                <c:pt idx="2450">
                  <c:v>-0.1</c:v>
                </c:pt>
                <c:pt idx="2451">
                  <c:v>-0.125</c:v>
                </c:pt>
                <c:pt idx="2452">
                  <c:v>-0.125</c:v>
                </c:pt>
                <c:pt idx="2453">
                  <c:v>-0.125</c:v>
                </c:pt>
                <c:pt idx="2454">
                  <c:v>-0.125</c:v>
                </c:pt>
                <c:pt idx="2455">
                  <c:v>-0.125</c:v>
                </c:pt>
                <c:pt idx="2456">
                  <c:v>-0.125</c:v>
                </c:pt>
                <c:pt idx="2457">
                  <c:v>-0.125</c:v>
                </c:pt>
                <c:pt idx="2458">
                  <c:v>-0.125</c:v>
                </c:pt>
                <c:pt idx="2459">
                  <c:v>-0.125</c:v>
                </c:pt>
                <c:pt idx="2460">
                  <c:v>-0.125</c:v>
                </c:pt>
                <c:pt idx="2461">
                  <c:v>-0.125</c:v>
                </c:pt>
                <c:pt idx="2462">
                  <c:v>-0.125</c:v>
                </c:pt>
                <c:pt idx="2463">
                  <c:v>-0.125</c:v>
                </c:pt>
                <c:pt idx="2464">
                  <c:v>-0.125</c:v>
                </c:pt>
                <c:pt idx="2465">
                  <c:v>-0.125</c:v>
                </c:pt>
                <c:pt idx="2466">
                  <c:v>-0.125</c:v>
                </c:pt>
                <c:pt idx="2467">
                  <c:v>-0.125</c:v>
                </c:pt>
                <c:pt idx="2468">
                  <c:v>-0.125</c:v>
                </c:pt>
                <c:pt idx="2469">
                  <c:v>-0.125</c:v>
                </c:pt>
                <c:pt idx="2470">
                  <c:v>-0.125</c:v>
                </c:pt>
                <c:pt idx="2471">
                  <c:v>-0.125</c:v>
                </c:pt>
                <c:pt idx="2472">
                  <c:v>-0.125</c:v>
                </c:pt>
                <c:pt idx="2473">
                  <c:v>-0.125</c:v>
                </c:pt>
                <c:pt idx="2474">
                  <c:v>-0.125</c:v>
                </c:pt>
                <c:pt idx="2475">
                  <c:v>-0.125</c:v>
                </c:pt>
                <c:pt idx="2476">
                  <c:v>-0.125</c:v>
                </c:pt>
                <c:pt idx="2477">
                  <c:v>-0.125</c:v>
                </c:pt>
                <c:pt idx="2478">
                  <c:v>-0.125</c:v>
                </c:pt>
                <c:pt idx="2479">
                  <c:v>-0.125</c:v>
                </c:pt>
                <c:pt idx="2480">
                  <c:v>-0.125</c:v>
                </c:pt>
                <c:pt idx="2481">
                  <c:v>-0.125</c:v>
                </c:pt>
                <c:pt idx="2482">
                  <c:v>-0.125</c:v>
                </c:pt>
                <c:pt idx="2483">
                  <c:v>-0.125</c:v>
                </c:pt>
                <c:pt idx="2484">
                  <c:v>-0.125</c:v>
                </c:pt>
                <c:pt idx="2485">
                  <c:v>-0.125</c:v>
                </c:pt>
                <c:pt idx="2486">
                  <c:v>-0.125</c:v>
                </c:pt>
                <c:pt idx="2487">
                  <c:v>-0.125</c:v>
                </c:pt>
                <c:pt idx="2488">
                  <c:v>-0.125</c:v>
                </c:pt>
                <c:pt idx="2489">
                  <c:v>-0.125</c:v>
                </c:pt>
                <c:pt idx="2490">
                  <c:v>-0.125</c:v>
                </c:pt>
                <c:pt idx="2491">
                  <c:v>-0.125</c:v>
                </c:pt>
                <c:pt idx="2492">
                  <c:v>-0.125</c:v>
                </c:pt>
                <c:pt idx="2493">
                  <c:v>-0.125</c:v>
                </c:pt>
                <c:pt idx="2494">
                  <c:v>-0.125</c:v>
                </c:pt>
                <c:pt idx="2495">
                  <c:v>-0.125</c:v>
                </c:pt>
                <c:pt idx="2496">
                  <c:v>-0.125</c:v>
                </c:pt>
                <c:pt idx="2497">
                  <c:v>-0.125</c:v>
                </c:pt>
                <c:pt idx="2498">
                  <c:v>-0.125</c:v>
                </c:pt>
                <c:pt idx="2499">
                  <c:v>-0.125</c:v>
                </c:pt>
                <c:pt idx="2500">
                  <c:v>-0.125</c:v>
                </c:pt>
                <c:pt idx="2501">
                  <c:v>-0.125</c:v>
                </c:pt>
                <c:pt idx="2502">
                  <c:v>-0.125</c:v>
                </c:pt>
                <c:pt idx="2503">
                  <c:v>-0.125</c:v>
                </c:pt>
                <c:pt idx="2504">
                  <c:v>-0.125</c:v>
                </c:pt>
                <c:pt idx="2505">
                  <c:v>-0.125</c:v>
                </c:pt>
                <c:pt idx="2506">
                  <c:v>-0.125</c:v>
                </c:pt>
                <c:pt idx="2507">
                  <c:v>-0.125</c:v>
                </c:pt>
                <c:pt idx="2508">
                  <c:v>-0.125</c:v>
                </c:pt>
                <c:pt idx="2509">
                  <c:v>-0.125</c:v>
                </c:pt>
                <c:pt idx="2510">
                  <c:v>-0.125</c:v>
                </c:pt>
                <c:pt idx="2511">
                  <c:v>-0.125</c:v>
                </c:pt>
                <c:pt idx="2512">
                  <c:v>-0.125</c:v>
                </c:pt>
                <c:pt idx="2513">
                  <c:v>-0.125</c:v>
                </c:pt>
                <c:pt idx="2514">
                  <c:v>-0.125</c:v>
                </c:pt>
                <c:pt idx="2515">
                  <c:v>-0.125</c:v>
                </c:pt>
                <c:pt idx="2516">
                  <c:v>-0.125</c:v>
                </c:pt>
                <c:pt idx="2517">
                  <c:v>-0.125</c:v>
                </c:pt>
                <c:pt idx="2518">
                  <c:v>-0.125</c:v>
                </c:pt>
                <c:pt idx="2519">
                  <c:v>-0.125</c:v>
                </c:pt>
                <c:pt idx="2520">
                  <c:v>-0.125</c:v>
                </c:pt>
                <c:pt idx="2521">
                  <c:v>-0.125</c:v>
                </c:pt>
                <c:pt idx="2522">
                  <c:v>-0.125</c:v>
                </c:pt>
                <c:pt idx="2523">
                  <c:v>-0.125</c:v>
                </c:pt>
                <c:pt idx="2524">
                  <c:v>-0.125</c:v>
                </c:pt>
                <c:pt idx="2525">
                  <c:v>-0.125</c:v>
                </c:pt>
                <c:pt idx="2526">
                  <c:v>-0.125</c:v>
                </c:pt>
                <c:pt idx="2527">
                  <c:v>-0.125</c:v>
                </c:pt>
                <c:pt idx="2528">
                  <c:v>-0.125</c:v>
                </c:pt>
                <c:pt idx="2529">
                  <c:v>-0.125</c:v>
                </c:pt>
                <c:pt idx="2530">
                  <c:v>-0.125</c:v>
                </c:pt>
                <c:pt idx="2531">
                  <c:v>-0.125</c:v>
                </c:pt>
                <c:pt idx="2532">
                  <c:v>-0.125</c:v>
                </c:pt>
                <c:pt idx="2533">
                  <c:v>-0.125</c:v>
                </c:pt>
                <c:pt idx="2534">
                  <c:v>-0.125</c:v>
                </c:pt>
                <c:pt idx="2535">
                  <c:v>-0.125</c:v>
                </c:pt>
                <c:pt idx="2536">
                  <c:v>-0.125</c:v>
                </c:pt>
                <c:pt idx="2537">
                  <c:v>-0.125</c:v>
                </c:pt>
                <c:pt idx="2538">
                  <c:v>-0.125</c:v>
                </c:pt>
                <c:pt idx="2539">
                  <c:v>-0.125</c:v>
                </c:pt>
                <c:pt idx="2540">
                  <c:v>-0.125</c:v>
                </c:pt>
                <c:pt idx="2541">
                  <c:v>-0.125</c:v>
                </c:pt>
                <c:pt idx="2542">
                  <c:v>-0.125</c:v>
                </c:pt>
                <c:pt idx="2543">
                  <c:v>-0.125</c:v>
                </c:pt>
                <c:pt idx="2544">
                  <c:v>-0.125</c:v>
                </c:pt>
                <c:pt idx="2545">
                  <c:v>-0.125</c:v>
                </c:pt>
                <c:pt idx="2546">
                  <c:v>-0.125</c:v>
                </c:pt>
                <c:pt idx="2547">
                  <c:v>-0.125</c:v>
                </c:pt>
                <c:pt idx="2548">
                  <c:v>-0.125</c:v>
                </c:pt>
                <c:pt idx="2549">
                  <c:v>-0.125</c:v>
                </c:pt>
                <c:pt idx="2550">
                  <c:v>-0.125</c:v>
                </c:pt>
                <c:pt idx="2551">
                  <c:v>-0.125</c:v>
                </c:pt>
                <c:pt idx="2552">
                  <c:v>-0.125</c:v>
                </c:pt>
                <c:pt idx="2553">
                  <c:v>-0.125</c:v>
                </c:pt>
                <c:pt idx="2554">
                  <c:v>-0.125</c:v>
                </c:pt>
                <c:pt idx="2555">
                  <c:v>-0.125</c:v>
                </c:pt>
                <c:pt idx="2556">
                  <c:v>-0.125</c:v>
                </c:pt>
                <c:pt idx="2557">
                  <c:v>-0.125</c:v>
                </c:pt>
                <c:pt idx="2558">
                  <c:v>-0.125</c:v>
                </c:pt>
                <c:pt idx="2559">
                  <c:v>-0.125</c:v>
                </c:pt>
                <c:pt idx="2560">
                  <c:v>-0.125</c:v>
                </c:pt>
                <c:pt idx="2561">
                  <c:v>-0.125</c:v>
                </c:pt>
                <c:pt idx="2562">
                  <c:v>-0.125</c:v>
                </c:pt>
                <c:pt idx="2563">
                  <c:v>-0.125</c:v>
                </c:pt>
                <c:pt idx="2564">
                  <c:v>-0.125</c:v>
                </c:pt>
                <c:pt idx="2565">
                  <c:v>-0.125</c:v>
                </c:pt>
                <c:pt idx="2566">
                  <c:v>-7.5000000000000011E-2</c:v>
                </c:pt>
                <c:pt idx="2567">
                  <c:v>-0.125</c:v>
                </c:pt>
                <c:pt idx="2568">
                  <c:v>-0.125</c:v>
                </c:pt>
                <c:pt idx="2569">
                  <c:v>-0.125</c:v>
                </c:pt>
                <c:pt idx="2570">
                  <c:v>-0.125</c:v>
                </c:pt>
                <c:pt idx="2571">
                  <c:v>-0.125</c:v>
                </c:pt>
                <c:pt idx="2572">
                  <c:v>-0.125</c:v>
                </c:pt>
                <c:pt idx="2573">
                  <c:v>-0.125</c:v>
                </c:pt>
                <c:pt idx="2574">
                  <c:v>-0.125</c:v>
                </c:pt>
                <c:pt idx="2575">
                  <c:v>-0.125</c:v>
                </c:pt>
                <c:pt idx="2576">
                  <c:v>-0.125</c:v>
                </c:pt>
                <c:pt idx="2577">
                  <c:v>-0.125</c:v>
                </c:pt>
                <c:pt idx="2578">
                  <c:v>-0.125</c:v>
                </c:pt>
                <c:pt idx="2579">
                  <c:v>-0.125</c:v>
                </c:pt>
                <c:pt idx="2580">
                  <c:v>-0.125</c:v>
                </c:pt>
                <c:pt idx="2581">
                  <c:v>-0.125</c:v>
                </c:pt>
                <c:pt idx="2582">
                  <c:v>-0.125</c:v>
                </c:pt>
                <c:pt idx="2583">
                  <c:v>-0.125</c:v>
                </c:pt>
                <c:pt idx="2584">
                  <c:v>-0.125</c:v>
                </c:pt>
                <c:pt idx="2585">
                  <c:v>-0.125</c:v>
                </c:pt>
                <c:pt idx="2586">
                  <c:v>-0.125</c:v>
                </c:pt>
                <c:pt idx="2587">
                  <c:v>-0.125</c:v>
                </c:pt>
                <c:pt idx="2588">
                  <c:v>-0.125</c:v>
                </c:pt>
                <c:pt idx="2589">
                  <c:v>-0.125</c:v>
                </c:pt>
                <c:pt idx="2590">
                  <c:v>-0.125</c:v>
                </c:pt>
                <c:pt idx="2591">
                  <c:v>-0.125</c:v>
                </c:pt>
                <c:pt idx="2592">
                  <c:v>-0.125</c:v>
                </c:pt>
                <c:pt idx="2593">
                  <c:v>-0.125</c:v>
                </c:pt>
                <c:pt idx="2594">
                  <c:v>-0.125</c:v>
                </c:pt>
                <c:pt idx="2595">
                  <c:v>-0.125</c:v>
                </c:pt>
                <c:pt idx="2596">
                  <c:v>-0.125</c:v>
                </c:pt>
                <c:pt idx="2597">
                  <c:v>-0.125</c:v>
                </c:pt>
                <c:pt idx="2598">
                  <c:v>-0.125</c:v>
                </c:pt>
                <c:pt idx="2599">
                  <c:v>-0.125</c:v>
                </c:pt>
                <c:pt idx="2600">
                  <c:v>-0.125</c:v>
                </c:pt>
                <c:pt idx="2601">
                  <c:v>-0.125</c:v>
                </c:pt>
                <c:pt idx="2602">
                  <c:v>-0.125</c:v>
                </c:pt>
                <c:pt idx="2603">
                  <c:v>-0.125</c:v>
                </c:pt>
                <c:pt idx="2604">
                  <c:v>-0.125</c:v>
                </c:pt>
                <c:pt idx="2605">
                  <c:v>-0.125</c:v>
                </c:pt>
                <c:pt idx="2606">
                  <c:v>-0.125</c:v>
                </c:pt>
                <c:pt idx="2607">
                  <c:v>-0.125</c:v>
                </c:pt>
                <c:pt idx="2608">
                  <c:v>-0.125</c:v>
                </c:pt>
                <c:pt idx="2609">
                  <c:v>-0.125</c:v>
                </c:pt>
                <c:pt idx="2610">
                  <c:v>-7.5000000000000011E-2</c:v>
                </c:pt>
                <c:pt idx="2611">
                  <c:v>-0.125</c:v>
                </c:pt>
                <c:pt idx="2612">
                  <c:v>-0.125</c:v>
                </c:pt>
                <c:pt idx="2613">
                  <c:v>-0.125</c:v>
                </c:pt>
                <c:pt idx="2614">
                  <c:v>-0.125</c:v>
                </c:pt>
                <c:pt idx="2615">
                  <c:v>-0.125</c:v>
                </c:pt>
                <c:pt idx="2616">
                  <c:v>-0.125</c:v>
                </c:pt>
                <c:pt idx="2617">
                  <c:v>-0.125</c:v>
                </c:pt>
                <c:pt idx="2618">
                  <c:v>-0.125</c:v>
                </c:pt>
                <c:pt idx="2619">
                  <c:v>-0.125</c:v>
                </c:pt>
                <c:pt idx="2620">
                  <c:v>-0.125</c:v>
                </c:pt>
                <c:pt idx="2621">
                  <c:v>-0.125</c:v>
                </c:pt>
                <c:pt idx="2622">
                  <c:v>-0.125</c:v>
                </c:pt>
                <c:pt idx="2623">
                  <c:v>-0.125</c:v>
                </c:pt>
                <c:pt idx="2624">
                  <c:v>-0.125</c:v>
                </c:pt>
                <c:pt idx="2625">
                  <c:v>-0.125</c:v>
                </c:pt>
                <c:pt idx="2626">
                  <c:v>-0.125</c:v>
                </c:pt>
                <c:pt idx="2627">
                  <c:v>-0.125</c:v>
                </c:pt>
                <c:pt idx="2628">
                  <c:v>-0.125</c:v>
                </c:pt>
                <c:pt idx="2629">
                  <c:v>-7.5000000000000011E-2</c:v>
                </c:pt>
                <c:pt idx="2630">
                  <c:v>-2.5000000000000012E-2</c:v>
                </c:pt>
                <c:pt idx="2631">
                  <c:v>-0.125</c:v>
                </c:pt>
                <c:pt idx="2632">
                  <c:v>-0.125</c:v>
                </c:pt>
                <c:pt idx="2633">
                  <c:v>-0.125</c:v>
                </c:pt>
                <c:pt idx="2634">
                  <c:v>-0.125</c:v>
                </c:pt>
                <c:pt idx="2635">
                  <c:v>-0.125</c:v>
                </c:pt>
                <c:pt idx="2636">
                  <c:v>-0.125</c:v>
                </c:pt>
                <c:pt idx="2637">
                  <c:v>-0.125</c:v>
                </c:pt>
                <c:pt idx="2638">
                  <c:v>-0.125</c:v>
                </c:pt>
                <c:pt idx="2639">
                  <c:v>-0.125</c:v>
                </c:pt>
                <c:pt idx="2640">
                  <c:v>-0.125</c:v>
                </c:pt>
                <c:pt idx="2641">
                  <c:v>-0.125</c:v>
                </c:pt>
                <c:pt idx="2642">
                  <c:v>-0.125</c:v>
                </c:pt>
                <c:pt idx="2643">
                  <c:v>-0.125</c:v>
                </c:pt>
                <c:pt idx="2644">
                  <c:v>-0.125</c:v>
                </c:pt>
                <c:pt idx="2645">
                  <c:v>-0.125</c:v>
                </c:pt>
                <c:pt idx="2646">
                  <c:v>-0.125</c:v>
                </c:pt>
                <c:pt idx="2647">
                  <c:v>-0.125</c:v>
                </c:pt>
                <c:pt idx="2648">
                  <c:v>-0.125</c:v>
                </c:pt>
                <c:pt idx="2649">
                  <c:v>-0.125</c:v>
                </c:pt>
                <c:pt idx="2650">
                  <c:v>-0.125</c:v>
                </c:pt>
                <c:pt idx="2651">
                  <c:v>-0.125</c:v>
                </c:pt>
                <c:pt idx="2652">
                  <c:v>-0.125</c:v>
                </c:pt>
                <c:pt idx="2653">
                  <c:v>-0.125</c:v>
                </c:pt>
                <c:pt idx="2654">
                  <c:v>-0.15000000000000008</c:v>
                </c:pt>
                <c:pt idx="2655">
                  <c:v>-0.125</c:v>
                </c:pt>
                <c:pt idx="2656">
                  <c:v>-0.125</c:v>
                </c:pt>
                <c:pt idx="2657">
                  <c:v>-2.5000000000000012E-2</c:v>
                </c:pt>
                <c:pt idx="2658">
                  <c:v>-0.125</c:v>
                </c:pt>
                <c:pt idx="2659">
                  <c:v>-0.125</c:v>
                </c:pt>
                <c:pt idx="2660">
                  <c:v>-0.125</c:v>
                </c:pt>
                <c:pt idx="2661">
                  <c:v>-0.125</c:v>
                </c:pt>
                <c:pt idx="2662">
                  <c:v>-0.125</c:v>
                </c:pt>
                <c:pt idx="2663">
                  <c:v>-0.125</c:v>
                </c:pt>
                <c:pt idx="2664">
                  <c:v>-0.125</c:v>
                </c:pt>
                <c:pt idx="2665">
                  <c:v>-0.125</c:v>
                </c:pt>
                <c:pt idx="2666">
                  <c:v>-0.125</c:v>
                </c:pt>
                <c:pt idx="2667">
                  <c:v>-0.125</c:v>
                </c:pt>
                <c:pt idx="2668">
                  <c:v>-0.125</c:v>
                </c:pt>
                <c:pt idx="2669">
                  <c:v>-0.125</c:v>
                </c:pt>
                <c:pt idx="2670">
                  <c:v>-0.125</c:v>
                </c:pt>
                <c:pt idx="2671">
                  <c:v>-0.125</c:v>
                </c:pt>
                <c:pt idx="2672">
                  <c:v>-0.125</c:v>
                </c:pt>
                <c:pt idx="2673">
                  <c:v>-0.125</c:v>
                </c:pt>
                <c:pt idx="2674">
                  <c:v>-0.125</c:v>
                </c:pt>
                <c:pt idx="2675">
                  <c:v>-0.125</c:v>
                </c:pt>
                <c:pt idx="2676">
                  <c:v>-0.125</c:v>
                </c:pt>
                <c:pt idx="2677">
                  <c:v>-0.125</c:v>
                </c:pt>
                <c:pt idx="2678">
                  <c:v>-0.125</c:v>
                </c:pt>
                <c:pt idx="2679">
                  <c:v>-0.125</c:v>
                </c:pt>
                <c:pt idx="2680">
                  <c:v>-0.125</c:v>
                </c:pt>
                <c:pt idx="2681">
                  <c:v>-0.125</c:v>
                </c:pt>
                <c:pt idx="2682">
                  <c:v>-0.125</c:v>
                </c:pt>
                <c:pt idx="2683">
                  <c:v>-0.125</c:v>
                </c:pt>
                <c:pt idx="2684">
                  <c:v>-0.125</c:v>
                </c:pt>
                <c:pt idx="2685">
                  <c:v>-0.125</c:v>
                </c:pt>
                <c:pt idx="2686">
                  <c:v>-0.125</c:v>
                </c:pt>
                <c:pt idx="2687">
                  <c:v>-0.125</c:v>
                </c:pt>
                <c:pt idx="2688">
                  <c:v>-0.125</c:v>
                </c:pt>
                <c:pt idx="2689">
                  <c:v>-0.125</c:v>
                </c:pt>
                <c:pt idx="2690">
                  <c:v>-0.125</c:v>
                </c:pt>
                <c:pt idx="2691">
                  <c:v>-0.125</c:v>
                </c:pt>
                <c:pt idx="2692">
                  <c:v>-0.125</c:v>
                </c:pt>
                <c:pt idx="2693">
                  <c:v>-0.125</c:v>
                </c:pt>
                <c:pt idx="2694">
                  <c:v>-0.125</c:v>
                </c:pt>
                <c:pt idx="2695">
                  <c:v>-2.5000000000000012E-2</c:v>
                </c:pt>
                <c:pt idx="2696">
                  <c:v>-7.5000000000000011E-2</c:v>
                </c:pt>
                <c:pt idx="2697">
                  <c:v>-5.0000000000000024E-2</c:v>
                </c:pt>
                <c:pt idx="2698">
                  <c:v>-0.125</c:v>
                </c:pt>
                <c:pt idx="2699">
                  <c:v>-2.5000000000000012E-2</c:v>
                </c:pt>
                <c:pt idx="2700">
                  <c:v>-2.5000000000000012E-2</c:v>
                </c:pt>
                <c:pt idx="2701">
                  <c:v>-2.5000000000000012E-2</c:v>
                </c:pt>
                <c:pt idx="2702">
                  <c:v>-0.125</c:v>
                </c:pt>
                <c:pt idx="2703">
                  <c:v>-0.125</c:v>
                </c:pt>
                <c:pt idx="2704">
                  <c:v>-0.125</c:v>
                </c:pt>
                <c:pt idx="2705">
                  <c:v>-0.125</c:v>
                </c:pt>
                <c:pt idx="2706">
                  <c:v>-0.125</c:v>
                </c:pt>
                <c:pt idx="2707">
                  <c:v>-7.5000000000000011E-2</c:v>
                </c:pt>
                <c:pt idx="2708">
                  <c:v>-0.125</c:v>
                </c:pt>
                <c:pt idx="2709">
                  <c:v>-7.5000000000000011E-2</c:v>
                </c:pt>
                <c:pt idx="2710">
                  <c:v>-0.125</c:v>
                </c:pt>
                <c:pt idx="2711">
                  <c:v>-7.5000000000000011E-2</c:v>
                </c:pt>
                <c:pt idx="2712">
                  <c:v>-0.125</c:v>
                </c:pt>
                <c:pt idx="2713">
                  <c:v>-0.125</c:v>
                </c:pt>
                <c:pt idx="2714">
                  <c:v>-0.125</c:v>
                </c:pt>
                <c:pt idx="2715">
                  <c:v>-0.125</c:v>
                </c:pt>
                <c:pt idx="2716">
                  <c:v>-0.1</c:v>
                </c:pt>
                <c:pt idx="2717">
                  <c:v>-7.5000000000000011E-2</c:v>
                </c:pt>
                <c:pt idx="2718">
                  <c:v>-7.5000000000000011E-2</c:v>
                </c:pt>
                <c:pt idx="2719">
                  <c:v>-7.5000000000000011E-2</c:v>
                </c:pt>
                <c:pt idx="2720">
                  <c:v>-7.5000000000000011E-2</c:v>
                </c:pt>
                <c:pt idx="2721">
                  <c:v>-7.5000000000000011E-2</c:v>
                </c:pt>
                <c:pt idx="2722">
                  <c:v>-0.1</c:v>
                </c:pt>
                <c:pt idx="2723">
                  <c:v>-2.5000000000000012E-2</c:v>
                </c:pt>
                <c:pt idx="2724">
                  <c:v>-0.125</c:v>
                </c:pt>
                <c:pt idx="2725">
                  <c:v>-7.5000000000000011E-2</c:v>
                </c:pt>
                <c:pt idx="2726">
                  <c:v>-7.5000000000000011E-2</c:v>
                </c:pt>
                <c:pt idx="2727">
                  <c:v>-7.5000000000000011E-2</c:v>
                </c:pt>
                <c:pt idx="2728">
                  <c:v>-7.5000000000000011E-2</c:v>
                </c:pt>
                <c:pt idx="2729">
                  <c:v>-7.5000000000000011E-2</c:v>
                </c:pt>
                <c:pt idx="2730">
                  <c:v>-0.125</c:v>
                </c:pt>
                <c:pt idx="2731">
                  <c:v>-0.125</c:v>
                </c:pt>
                <c:pt idx="2732">
                  <c:v>-7.5000000000000011E-2</c:v>
                </c:pt>
                <c:pt idx="2733">
                  <c:v>-7.5000000000000011E-2</c:v>
                </c:pt>
                <c:pt idx="2734">
                  <c:v>-7.5000000000000011E-2</c:v>
                </c:pt>
                <c:pt idx="2735">
                  <c:v>-0.125</c:v>
                </c:pt>
                <c:pt idx="2736">
                  <c:v>-0.125</c:v>
                </c:pt>
                <c:pt idx="2737">
                  <c:v>-7.5000000000000011E-2</c:v>
                </c:pt>
                <c:pt idx="2738">
                  <c:v>-7.5000000000000011E-2</c:v>
                </c:pt>
                <c:pt idx="2739">
                  <c:v>-7.5000000000000011E-2</c:v>
                </c:pt>
                <c:pt idx="2740">
                  <c:v>-7.5000000000000011E-2</c:v>
                </c:pt>
                <c:pt idx="2741">
                  <c:v>-7.5000000000000011E-2</c:v>
                </c:pt>
                <c:pt idx="2742">
                  <c:v>-0.125</c:v>
                </c:pt>
                <c:pt idx="2743">
                  <c:v>-7.5000000000000011E-2</c:v>
                </c:pt>
                <c:pt idx="2744">
                  <c:v>-7.5000000000000011E-2</c:v>
                </c:pt>
                <c:pt idx="2745">
                  <c:v>-0.125</c:v>
                </c:pt>
                <c:pt idx="2746">
                  <c:v>-0.125</c:v>
                </c:pt>
                <c:pt idx="2747">
                  <c:v>-7.5000000000000011E-2</c:v>
                </c:pt>
                <c:pt idx="2748">
                  <c:v>-7.5000000000000011E-2</c:v>
                </c:pt>
                <c:pt idx="2749">
                  <c:v>-7.5000000000000011E-2</c:v>
                </c:pt>
                <c:pt idx="2750">
                  <c:v>-7.5000000000000011E-2</c:v>
                </c:pt>
                <c:pt idx="2751">
                  <c:v>-7.5000000000000011E-2</c:v>
                </c:pt>
                <c:pt idx="2752">
                  <c:v>-0.125</c:v>
                </c:pt>
                <c:pt idx="2753">
                  <c:v>-7.5000000000000011E-2</c:v>
                </c:pt>
                <c:pt idx="2754">
                  <c:v>-0.125</c:v>
                </c:pt>
                <c:pt idx="2755">
                  <c:v>-0.125</c:v>
                </c:pt>
                <c:pt idx="2756">
                  <c:v>-0.125</c:v>
                </c:pt>
                <c:pt idx="2757">
                  <c:v>-0.125</c:v>
                </c:pt>
                <c:pt idx="2758">
                  <c:v>-0.125</c:v>
                </c:pt>
                <c:pt idx="2759">
                  <c:v>-0.125</c:v>
                </c:pt>
                <c:pt idx="2760">
                  <c:v>-7.5000000000000011E-2</c:v>
                </c:pt>
                <c:pt idx="2761">
                  <c:v>-0.125</c:v>
                </c:pt>
                <c:pt idx="2762">
                  <c:v>-0.125</c:v>
                </c:pt>
                <c:pt idx="2763">
                  <c:v>-7.5000000000000011E-2</c:v>
                </c:pt>
                <c:pt idx="2764">
                  <c:v>-7.5000000000000011E-2</c:v>
                </c:pt>
                <c:pt idx="2765">
                  <c:v>-0.125</c:v>
                </c:pt>
                <c:pt idx="2766">
                  <c:v>-0.125</c:v>
                </c:pt>
                <c:pt idx="2767">
                  <c:v>-0.125</c:v>
                </c:pt>
                <c:pt idx="2768">
                  <c:v>-0.125</c:v>
                </c:pt>
                <c:pt idx="2769">
                  <c:v>-7.5000000000000011E-2</c:v>
                </c:pt>
                <c:pt idx="2770">
                  <c:v>-0.125</c:v>
                </c:pt>
                <c:pt idx="2771">
                  <c:v>-0.125</c:v>
                </c:pt>
                <c:pt idx="2772">
                  <c:v>-7.5000000000000011E-2</c:v>
                </c:pt>
                <c:pt idx="2773">
                  <c:v>-0.125</c:v>
                </c:pt>
                <c:pt idx="2774">
                  <c:v>-7.5000000000000011E-2</c:v>
                </c:pt>
                <c:pt idx="2775">
                  <c:v>-0.125</c:v>
                </c:pt>
                <c:pt idx="2776">
                  <c:v>-0.125</c:v>
                </c:pt>
                <c:pt idx="2777">
                  <c:v>-0.125</c:v>
                </c:pt>
                <c:pt idx="2778">
                  <c:v>-0.125</c:v>
                </c:pt>
                <c:pt idx="2779">
                  <c:v>-7.5000000000000011E-2</c:v>
                </c:pt>
                <c:pt idx="2780">
                  <c:v>-0.125</c:v>
                </c:pt>
                <c:pt idx="2781">
                  <c:v>-0.125</c:v>
                </c:pt>
                <c:pt idx="2782">
                  <c:v>-7.5000000000000011E-2</c:v>
                </c:pt>
                <c:pt idx="2783">
                  <c:v>-0.125</c:v>
                </c:pt>
                <c:pt idx="2784">
                  <c:v>-0.125</c:v>
                </c:pt>
                <c:pt idx="2785">
                  <c:v>-0.125</c:v>
                </c:pt>
                <c:pt idx="2786">
                  <c:v>-0.125</c:v>
                </c:pt>
                <c:pt idx="2787">
                  <c:v>-0.125</c:v>
                </c:pt>
                <c:pt idx="2788">
                  <c:v>-0.125</c:v>
                </c:pt>
                <c:pt idx="2789">
                  <c:v>-0.125</c:v>
                </c:pt>
                <c:pt idx="2790">
                  <c:v>-0.125</c:v>
                </c:pt>
                <c:pt idx="2791">
                  <c:v>-0.125</c:v>
                </c:pt>
                <c:pt idx="2792">
                  <c:v>-7.5000000000000011E-2</c:v>
                </c:pt>
                <c:pt idx="2793">
                  <c:v>-0.125</c:v>
                </c:pt>
                <c:pt idx="2794">
                  <c:v>-0.125</c:v>
                </c:pt>
                <c:pt idx="2795">
                  <c:v>-0.125</c:v>
                </c:pt>
                <c:pt idx="2796">
                  <c:v>-0.125</c:v>
                </c:pt>
                <c:pt idx="2797">
                  <c:v>-0.125</c:v>
                </c:pt>
                <c:pt idx="2798">
                  <c:v>-7.5000000000000011E-2</c:v>
                </c:pt>
                <c:pt idx="2799">
                  <c:v>-0.125</c:v>
                </c:pt>
                <c:pt idx="2800">
                  <c:v>-7.5000000000000011E-2</c:v>
                </c:pt>
                <c:pt idx="2801">
                  <c:v>-0.125</c:v>
                </c:pt>
                <c:pt idx="2802">
                  <c:v>-0.125</c:v>
                </c:pt>
                <c:pt idx="2803">
                  <c:v>-0.125</c:v>
                </c:pt>
                <c:pt idx="2804">
                  <c:v>-0.125</c:v>
                </c:pt>
                <c:pt idx="2805">
                  <c:v>-0.125</c:v>
                </c:pt>
                <c:pt idx="2806">
                  <c:v>-0.125</c:v>
                </c:pt>
                <c:pt idx="2807">
                  <c:v>-7.5000000000000011E-2</c:v>
                </c:pt>
                <c:pt idx="2808">
                  <c:v>-0.125</c:v>
                </c:pt>
                <c:pt idx="2809">
                  <c:v>-0.125</c:v>
                </c:pt>
                <c:pt idx="2810">
                  <c:v>-0.125</c:v>
                </c:pt>
                <c:pt idx="2811">
                  <c:v>-0.125</c:v>
                </c:pt>
                <c:pt idx="2812">
                  <c:v>-0.125</c:v>
                </c:pt>
                <c:pt idx="2813">
                  <c:v>-7.5000000000000011E-2</c:v>
                </c:pt>
                <c:pt idx="2814">
                  <c:v>-0.125</c:v>
                </c:pt>
                <c:pt idx="2815">
                  <c:v>-7.5000000000000011E-2</c:v>
                </c:pt>
                <c:pt idx="2816">
                  <c:v>-7.5000000000000011E-2</c:v>
                </c:pt>
                <c:pt idx="2817">
                  <c:v>-0.125</c:v>
                </c:pt>
                <c:pt idx="2818">
                  <c:v>-0.125</c:v>
                </c:pt>
                <c:pt idx="2819">
                  <c:v>-0.125</c:v>
                </c:pt>
                <c:pt idx="2820">
                  <c:v>-0.125</c:v>
                </c:pt>
                <c:pt idx="2821">
                  <c:v>-0.125</c:v>
                </c:pt>
                <c:pt idx="2822">
                  <c:v>-0.125</c:v>
                </c:pt>
                <c:pt idx="2823">
                  <c:v>-7.5000000000000011E-2</c:v>
                </c:pt>
                <c:pt idx="2824">
                  <c:v>-0.125</c:v>
                </c:pt>
                <c:pt idx="2825">
                  <c:v>-7.5000000000000011E-2</c:v>
                </c:pt>
                <c:pt idx="2826">
                  <c:v>-7.5000000000000011E-2</c:v>
                </c:pt>
                <c:pt idx="2827">
                  <c:v>-0.125</c:v>
                </c:pt>
                <c:pt idx="2828">
                  <c:v>-7.5000000000000011E-2</c:v>
                </c:pt>
                <c:pt idx="2829">
                  <c:v>-0.125</c:v>
                </c:pt>
                <c:pt idx="2830">
                  <c:v>-0.125</c:v>
                </c:pt>
                <c:pt idx="2831">
                  <c:v>-0.125</c:v>
                </c:pt>
                <c:pt idx="2832">
                  <c:v>-7.5000000000000011E-2</c:v>
                </c:pt>
                <c:pt idx="2833">
                  <c:v>-0.125</c:v>
                </c:pt>
                <c:pt idx="2834">
                  <c:v>-7.5000000000000011E-2</c:v>
                </c:pt>
                <c:pt idx="2835">
                  <c:v>-0.125</c:v>
                </c:pt>
                <c:pt idx="2836">
                  <c:v>-0.125</c:v>
                </c:pt>
                <c:pt idx="2837">
                  <c:v>-0.125</c:v>
                </c:pt>
                <c:pt idx="2838">
                  <c:v>-0.125</c:v>
                </c:pt>
                <c:pt idx="2839">
                  <c:v>-0.125</c:v>
                </c:pt>
                <c:pt idx="2840">
                  <c:v>-0.125</c:v>
                </c:pt>
                <c:pt idx="2841">
                  <c:v>-0.125</c:v>
                </c:pt>
                <c:pt idx="2842">
                  <c:v>-0.125</c:v>
                </c:pt>
                <c:pt idx="2843">
                  <c:v>-0.125</c:v>
                </c:pt>
                <c:pt idx="2844">
                  <c:v>-7.5000000000000011E-2</c:v>
                </c:pt>
                <c:pt idx="2845">
                  <c:v>-0.125</c:v>
                </c:pt>
                <c:pt idx="2846">
                  <c:v>-7.5000000000000011E-2</c:v>
                </c:pt>
                <c:pt idx="2847">
                  <c:v>-0.125</c:v>
                </c:pt>
                <c:pt idx="2848">
                  <c:v>-7.5000000000000011E-2</c:v>
                </c:pt>
                <c:pt idx="2849">
                  <c:v>-7.5000000000000011E-2</c:v>
                </c:pt>
                <c:pt idx="2850">
                  <c:v>-0.125</c:v>
                </c:pt>
                <c:pt idx="2851">
                  <c:v>-0.125</c:v>
                </c:pt>
                <c:pt idx="2852">
                  <c:v>-0.125</c:v>
                </c:pt>
                <c:pt idx="2853">
                  <c:v>-7.5000000000000011E-2</c:v>
                </c:pt>
                <c:pt idx="2854">
                  <c:v>-0.125</c:v>
                </c:pt>
                <c:pt idx="2855">
                  <c:v>-0.125</c:v>
                </c:pt>
                <c:pt idx="2856">
                  <c:v>-0.125</c:v>
                </c:pt>
                <c:pt idx="2857">
                  <c:v>-0.125</c:v>
                </c:pt>
                <c:pt idx="2858">
                  <c:v>-7.5000000000000011E-2</c:v>
                </c:pt>
                <c:pt idx="2859">
                  <c:v>-0.125</c:v>
                </c:pt>
                <c:pt idx="2860">
                  <c:v>-7.5000000000000011E-2</c:v>
                </c:pt>
                <c:pt idx="2861">
                  <c:v>-0.125</c:v>
                </c:pt>
                <c:pt idx="2862">
                  <c:v>-0.125</c:v>
                </c:pt>
                <c:pt idx="2863">
                  <c:v>-0.125</c:v>
                </c:pt>
                <c:pt idx="2864">
                  <c:v>-7.5000000000000011E-2</c:v>
                </c:pt>
                <c:pt idx="2865">
                  <c:v>-0.125</c:v>
                </c:pt>
                <c:pt idx="2866">
                  <c:v>-7.5000000000000011E-2</c:v>
                </c:pt>
                <c:pt idx="2867">
                  <c:v>-0.125</c:v>
                </c:pt>
                <c:pt idx="2868">
                  <c:v>-0.125</c:v>
                </c:pt>
                <c:pt idx="2869">
                  <c:v>-7.5000000000000011E-2</c:v>
                </c:pt>
                <c:pt idx="2870">
                  <c:v>-0.125</c:v>
                </c:pt>
                <c:pt idx="2871">
                  <c:v>-0.125</c:v>
                </c:pt>
                <c:pt idx="2872">
                  <c:v>-0.125</c:v>
                </c:pt>
                <c:pt idx="2873">
                  <c:v>-0.125</c:v>
                </c:pt>
                <c:pt idx="2874">
                  <c:v>-0.125</c:v>
                </c:pt>
                <c:pt idx="2875">
                  <c:v>-7.5000000000000011E-2</c:v>
                </c:pt>
                <c:pt idx="2876">
                  <c:v>-0.125</c:v>
                </c:pt>
                <c:pt idx="2877">
                  <c:v>-0.125</c:v>
                </c:pt>
                <c:pt idx="2878">
                  <c:v>-0.125</c:v>
                </c:pt>
                <c:pt idx="2879">
                  <c:v>-0.125</c:v>
                </c:pt>
                <c:pt idx="2880">
                  <c:v>-0.125</c:v>
                </c:pt>
                <c:pt idx="2881">
                  <c:v>-0.125</c:v>
                </c:pt>
                <c:pt idx="2882">
                  <c:v>-0.125</c:v>
                </c:pt>
                <c:pt idx="2883">
                  <c:v>-0.125</c:v>
                </c:pt>
                <c:pt idx="2884">
                  <c:v>-0.125</c:v>
                </c:pt>
                <c:pt idx="2885">
                  <c:v>-0.125</c:v>
                </c:pt>
                <c:pt idx="2886">
                  <c:v>-7.5000000000000011E-2</c:v>
                </c:pt>
                <c:pt idx="2887">
                  <c:v>-0.125</c:v>
                </c:pt>
                <c:pt idx="2888">
                  <c:v>-0.125</c:v>
                </c:pt>
                <c:pt idx="2889">
                  <c:v>-7.5000000000000011E-2</c:v>
                </c:pt>
                <c:pt idx="2890">
                  <c:v>-0.125</c:v>
                </c:pt>
                <c:pt idx="2891">
                  <c:v>-0.125</c:v>
                </c:pt>
                <c:pt idx="2892">
                  <c:v>-0.125</c:v>
                </c:pt>
                <c:pt idx="2893">
                  <c:v>-0.125</c:v>
                </c:pt>
                <c:pt idx="2894">
                  <c:v>-0.125</c:v>
                </c:pt>
                <c:pt idx="2895">
                  <c:v>-0.125</c:v>
                </c:pt>
                <c:pt idx="2896">
                  <c:v>-0.125</c:v>
                </c:pt>
                <c:pt idx="2897">
                  <c:v>-0.125</c:v>
                </c:pt>
                <c:pt idx="2898">
                  <c:v>-0.125</c:v>
                </c:pt>
                <c:pt idx="2899">
                  <c:v>-0.125</c:v>
                </c:pt>
                <c:pt idx="2900">
                  <c:v>-0.125</c:v>
                </c:pt>
                <c:pt idx="2901">
                  <c:v>-0.125</c:v>
                </c:pt>
                <c:pt idx="2902">
                  <c:v>-0.125</c:v>
                </c:pt>
                <c:pt idx="2903">
                  <c:v>-7.5000000000000011E-2</c:v>
                </c:pt>
                <c:pt idx="2904">
                  <c:v>-7.5000000000000011E-2</c:v>
                </c:pt>
                <c:pt idx="2905">
                  <c:v>-0.125</c:v>
                </c:pt>
                <c:pt idx="2906">
                  <c:v>-0.125</c:v>
                </c:pt>
                <c:pt idx="2907">
                  <c:v>-0.125</c:v>
                </c:pt>
                <c:pt idx="2908">
                  <c:v>-0.125</c:v>
                </c:pt>
                <c:pt idx="2909">
                  <c:v>-0.125</c:v>
                </c:pt>
                <c:pt idx="2910">
                  <c:v>-0.125</c:v>
                </c:pt>
                <c:pt idx="2911">
                  <c:v>-0.125</c:v>
                </c:pt>
                <c:pt idx="2912">
                  <c:v>-0.125</c:v>
                </c:pt>
                <c:pt idx="2913">
                  <c:v>-0.125</c:v>
                </c:pt>
                <c:pt idx="2914">
                  <c:v>-0.125</c:v>
                </c:pt>
                <c:pt idx="2915">
                  <c:v>-7.5000000000000011E-2</c:v>
                </c:pt>
                <c:pt idx="2916">
                  <c:v>-7.5000000000000011E-2</c:v>
                </c:pt>
                <c:pt idx="2917">
                  <c:v>-0.125</c:v>
                </c:pt>
                <c:pt idx="2918">
                  <c:v>-0.125</c:v>
                </c:pt>
                <c:pt idx="2919">
                  <c:v>-7.5000000000000011E-2</c:v>
                </c:pt>
                <c:pt idx="2920">
                  <c:v>-0.125</c:v>
                </c:pt>
                <c:pt idx="2921">
                  <c:v>-7.5000000000000011E-2</c:v>
                </c:pt>
                <c:pt idx="2922">
                  <c:v>-0.125</c:v>
                </c:pt>
                <c:pt idx="2923">
                  <c:v>-0.125</c:v>
                </c:pt>
                <c:pt idx="2924">
                  <c:v>-0.125</c:v>
                </c:pt>
                <c:pt idx="2925">
                  <c:v>-0.125</c:v>
                </c:pt>
                <c:pt idx="2926">
                  <c:v>-0.125</c:v>
                </c:pt>
                <c:pt idx="2927">
                  <c:v>-0.125</c:v>
                </c:pt>
                <c:pt idx="2928">
                  <c:v>-0.125</c:v>
                </c:pt>
                <c:pt idx="2929">
                  <c:v>-0.125</c:v>
                </c:pt>
                <c:pt idx="2930">
                  <c:v>-0.125</c:v>
                </c:pt>
                <c:pt idx="2931">
                  <c:v>-0.125</c:v>
                </c:pt>
                <c:pt idx="2932">
                  <c:v>-0.125</c:v>
                </c:pt>
                <c:pt idx="2933">
                  <c:v>-0.125</c:v>
                </c:pt>
                <c:pt idx="2934">
                  <c:v>-0.125</c:v>
                </c:pt>
                <c:pt idx="2935">
                  <c:v>-0.125</c:v>
                </c:pt>
                <c:pt idx="2936">
                  <c:v>-0.125</c:v>
                </c:pt>
                <c:pt idx="2937">
                  <c:v>-0.125</c:v>
                </c:pt>
                <c:pt idx="2938">
                  <c:v>-7.5000000000000011E-2</c:v>
                </c:pt>
                <c:pt idx="2939">
                  <c:v>-7.5000000000000011E-2</c:v>
                </c:pt>
                <c:pt idx="2940">
                  <c:v>-0.125</c:v>
                </c:pt>
                <c:pt idx="2941">
                  <c:v>-0.125</c:v>
                </c:pt>
                <c:pt idx="2942">
                  <c:v>-0.125</c:v>
                </c:pt>
                <c:pt idx="2943">
                  <c:v>-7.5000000000000011E-2</c:v>
                </c:pt>
                <c:pt idx="2944">
                  <c:v>-0.125</c:v>
                </c:pt>
                <c:pt idx="2945">
                  <c:v>-0.125</c:v>
                </c:pt>
                <c:pt idx="2946">
                  <c:v>-0.125</c:v>
                </c:pt>
                <c:pt idx="2947">
                  <c:v>-0.125</c:v>
                </c:pt>
                <c:pt idx="2948">
                  <c:v>-0.125</c:v>
                </c:pt>
                <c:pt idx="2949">
                  <c:v>-0.125</c:v>
                </c:pt>
                <c:pt idx="2950">
                  <c:v>-0.125</c:v>
                </c:pt>
                <c:pt idx="2951">
                  <c:v>-7.5000000000000011E-2</c:v>
                </c:pt>
                <c:pt idx="2952">
                  <c:v>-0.125</c:v>
                </c:pt>
                <c:pt idx="2953">
                  <c:v>-7.5000000000000011E-2</c:v>
                </c:pt>
                <c:pt idx="2954">
                  <c:v>-0.125</c:v>
                </c:pt>
                <c:pt idx="2955">
                  <c:v>-0.125</c:v>
                </c:pt>
                <c:pt idx="2956">
                  <c:v>-0.125</c:v>
                </c:pt>
                <c:pt idx="2957">
                  <c:v>-0.125</c:v>
                </c:pt>
                <c:pt idx="2958">
                  <c:v>-0.125</c:v>
                </c:pt>
                <c:pt idx="2959">
                  <c:v>-0.125</c:v>
                </c:pt>
                <c:pt idx="2960">
                  <c:v>-7.5000000000000011E-2</c:v>
                </c:pt>
                <c:pt idx="2961">
                  <c:v>-0.125</c:v>
                </c:pt>
                <c:pt idx="2962">
                  <c:v>-0.125</c:v>
                </c:pt>
                <c:pt idx="2963">
                  <c:v>-0.125</c:v>
                </c:pt>
                <c:pt idx="2964">
                  <c:v>-0.125</c:v>
                </c:pt>
                <c:pt idx="2965">
                  <c:v>-0.125</c:v>
                </c:pt>
                <c:pt idx="2966">
                  <c:v>-0.125</c:v>
                </c:pt>
                <c:pt idx="2967">
                  <c:v>-0.125</c:v>
                </c:pt>
                <c:pt idx="2968">
                  <c:v>-0.125</c:v>
                </c:pt>
                <c:pt idx="2969">
                  <c:v>-0.125</c:v>
                </c:pt>
                <c:pt idx="2970">
                  <c:v>-0.125</c:v>
                </c:pt>
                <c:pt idx="2971">
                  <c:v>-0.125</c:v>
                </c:pt>
                <c:pt idx="2972">
                  <c:v>-0.125</c:v>
                </c:pt>
                <c:pt idx="2973">
                  <c:v>-0.125</c:v>
                </c:pt>
                <c:pt idx="2974">
                  <c:v>-0.125</c:v>
                </c:pt>
                <c:pt idx="2975">
                  <c:v>-0.125</c:v>
                </c:pt>
                <c:pt idx="2976">
                  <c:v>-0.125</c:v>
                </c:pt>
                <c:pt idx="2977">
                  <c:v>-0.125</c:v>
                </c:pt>
                <c:pt idx="2978">
                  <c:v>-0.125</c:v>
                </c:pt>
                <c:pt idx="2979">
                  <c:v>-0.125</c:v>
                </c:pt>
                <c:pt idx="2980">
                  <c:v>-7.5000000000000011E-2</c:v>
                </c:pt>
                <c:pt idx="2981">
                  <c:v>-0.125</c:v>
                </c:pt>
                <c:pt idx="2982">
                  <c:v>-0.125</c:v>
                </c:pt>
                <c:pt idx="2983">
                  <c:v>-0.125</c:v>
                </c:pt>
                <c:pt idx="2984">
                  <c:v>-0.125</c:v>
                </c:pt>
                <c:pt idx="2985">
                  <c:v>-0.125</c:v>
                </c:pt>
                <c:pt idx="2986">
                  <c:v>-0.125</c:v>
                </c:pt>
                <c:pt idx="2987">
                  <c:v>-0.125</c:v>
                </c:pt>
                <c:pt idx="2988">
                  <c:v>-0.125</c:v>
                </c:pt>
                <c:pt idx="2989">
                  <c:v>-7.5000000000000011E-2</c:v>
                </c:pt>
                <c:pt idx="2990">
                  <c:v>-0.125</c:v>
                </c:pt>
                <c:pt idx="2991">
                  <c:v>-7.5000000000000011E-2</c:v>
                </c:pt>
                <c:pt idx="2992">
                  <c:v>-0.125</c:v>
                </c:pt>
                <c:pt idx="2993">
                  <c:v>-0.125</c:v>
                </c:pt>
                <c:pt idx="2994">
                  <c:v>-7.5000000000000011E-2</c:v>
                </c:pt>
                <c:pt idx="2995">
                  <c:v>-0.125</c:v>
                </c:pt>
                <c:pt idx="2996">
                  <c:v>-0.125</c:v>
                </c:pt>
                <c:pt idx="2997">
                  <c:v>-0.125</c:v>
                </c:pt>
                <c:pt idx="2998">
                  <c:v>-7.5000000000000011E-2</c:v>
                </c:pt>
                <c:pt idx="2999">
                  <c:v>-0.125</c:v>
                </c:pt>
                <c:pt idx="3000">
                  <c:v>-0.125</c:v>
                </c:pt>
                <c:pt idx="3001">
                  <c:v>-0.125</c:v>
                </c:pt>
                <c:pt idx="3002">
                  <c:v>-0.125</c:v>
                </c:pt>
                <c:pt idx="3003">
                  <c:v>-0.125</c:v>
                </c:pt>
                <c:pt idx="3004">
                  <c:v>-0.125</c:v>
                </c:pt>
                <c:pt idx="3005">
                  <c:v>-0.125</c:v>
                </c:pt>
                <c:pt idx="3006">
                  <c:v>-0.125</c:v>
                </c:pt>
                <c:pt idx="3007">
                  <c:v>-0.125</c:v>
                </c:pt>
                <c:pt idx="3008">
                  <c:v>-0.125</c:v>
                </c:pt>
                <c:pt idx="3009">
                  <c:v>-0.125</c:v>
                </c:pt>
                <c:pt idx="3010">
                  <c:v>-0.125</c:v>
                </c:pt>
                <c:pt idx="3011">
                  <c:v>-0.125</c:v>
                </c:pt>
                <c:pt idx="3012">
                  <c:v>-0.125</c:v>
                </c:pt>
                <c:pt idx="3013">
                  <c:v>-0.125</c:v>
                </c:pt>
                <c:pt idx="3014">
                  <c:v>-0.125</c:v>
                </c:pt>
                <c:pt idx="3015">
                  <c:v>-7.5000000000000011E-2</c:v>
                </c:pt>
                <c:pt idx="3016">
                  <c:v>-0.125</c:v>
                </c:pt>
                <c:pt idx="3017">
                  <c:v>-7.5000000000000011E-2</c:v>
                </c:pt>
                <c:pt idx="3018">
                  <c:v>-7.5000000000000011E-2</c:v>
                </c:pt>
                <c:pt idx="3019">
                  <c:v>-7.5000000000000011E-2</c:v>
                </c:pt>
                <c:pt idx="3020">
                  <c:v>-0.125</c:v>
                </c:pt>
                <c:pt idx="3021">
                  <c:v>-0.125</c:v>
                </c:pt>
                <c:pt idx="3022">
                  <c:v>-7.5000000000000011E-2</c:v>
                </c:pt>
                <c:pt idx="3023">
                  <c:v>-7.5000000000000011E-2</c:v>
                </c:pt>
                <c:pt idx="3024">
                  <c:v>-0.125</c:v>
                </c:pt>
                <c:pt idx="3025">
                  <c:v>-7.5000000000000011E-2</c:v>
                </c:pt>
                <c:pt idx="3026">
                  <c:v>-0.125</c:v>
                </c:pt>
                <c:pt idx="3027">
                  <c:v>-0.125</c:v>
                </c:pt>
                <c:pt idx="3028">
                  <c:v>-0.125</c:v>
                </c:pt>
                <c:pt idx="3029">
                  <c:v>-0.125</c:v>
                </c:pt>
                <c:pt idx="3030">
                  <c:v>-7.5000000000000011E-2</c:v>
                </c:pt>
                <c:pt idx="3031">
                  <c:v>-0.125</c:v>
                </c:pt>
                <c:pt idx="3032">
                  <c:v>-0.125</c:v>
                </c:pt>
                <c:pt idx="3033">
                  <c:v>-0.125</c:v>
                </c:pt>
                <c:pt idx="3034">
                  <c:v>-0.125</c:v>
                </c:pt>
                <c:pt idx="3035">
                  <c:v>-7.5000000000000011E-2</c:v>
                </c:pt>
                <c:pt idx="3036">
                  <c:v>-0.125</c:v>
                </c:pt>
                <c:pt idx="3037">
                  <c:v>-0.125</c:v>
                </c:pt>
                <c:pt idx="3038">
                  <c:v>-0.125</c:v>
                </c:pt>
                <c:pt idx="3039">
                  <c:v>-0.125</c:v>
                </c:pt>
                <c:pt idx="3040">
                  <c:v>-0.125</c:v>
                </c:pt>
                <c:pt idx="3041">
                  <c:v>-7.5000000000000011E-2</c:v>
                </c:pt>
                <c:pt idx="3042">
                  <c:v>-0.125</c:v>
                </c:pt>
                <c:pt idx="3043">
                  <c:v>-0.125</c:v>
                </c:pt>
                <c:pt idx="3044">
                  <c:v>-0.125</c:v>
                </c:pt>
                <c:pt idx="3045">
                  <c:v>-0.125</c:v>
                </c:pt>
                <c:pt idx="3046">
                  <c:v>-7.5000000000000011E-2</c:v>
                </c:pt>
                <c:pt idx="3047">
                  <c:v>-0.125</c:v>
                </c:pt>
                <c:pt idx="3048">
                  <c:v>-0.125</c:v>
                </c:pt>
                <c:pt idx="3049">
                  <c:v>-0.125</c:v>
                </c:pt>
                <c:pt idx="3050">
                  <c:v>-0.125</c:v>
                </c:pt>
                <c:pt idx="3051">
                  <c:v>-0.125</c:v>
                </c:pt>
                <c:pt idx="3052">
                  <c:v>-0.125</c:v>
                </c:pt>
                <c:pt idx="3053">
                  <c:v>-0.125</c:v>
                </c:pt>
                <c:pt idx="3054">
                  <c:v>-0.125</c:v>
                </c:pt>
                <c:pt idx="3055">
                  <c:v>-0.125</c:v>
                </c:pt>
                <c:pt idx="3056">
                  <c:v>-0.125</c:v>
                </c:pt>
                <c:pt idx="3057">
                  <c:v>-0.125</c:v>
                </c:pt>
                <c:pt idx="3058">
                  <c:v>-7.5000000000000011E-2</c:v>
                </c:pt>
                <c:pt idx="3059">
                  <c:v>-0.125</c:v>
                </c:pt>
                <c:pt idx="3060">
                  <c:v>-0.125</c:v>
                </c:pt>
                <c:pt idx="3061">
                  <c:v>-7.5000000000000011E-2</c:v>
                </c:pt>
                <c:pt idx="3062">
                  <c:v>-0.125</c:v>
                </c:pt>
                <c:pt idx="3063">
                  <c:v>-7.5000000000000011E-2</c:v>
                </c:pt>
                <c:pt idx="3064">
                  <c:v>-0.125</c:v>
                </c:pt>
                <c:pt idx="3065">
                  <c:v>-0.125</c:v>
                </c:pt>
                <c:pt idx="3066">
                  <c:v>-7.5000000000000011E-2</c:v>
                </c:pt>
                <c:pt idx="3067">
                  <c:v>-0.125</c:v>
                </c:pt>
                <c:pt idx="3068">
                  <c:v>-0.125</c:v>
                </c:pt>
                <c:pt idx="3069">
                  <c:v>-0.125</c:v>
                </c:pt>
                <c:pt idx="3070">
                  <c:v>-0.125</c:v>
                </c:pt>
                <c:pt idx="3071">
                  <c:v>-0.125</c:v>
                </c:pt>
                <c:pt idx="3072">
                  <c:v>-0.125</c:v>
                </c:pt>
                <c:pt idx="3073">
                  <c:v>-0.125</c:v>
                </c:pt>
                <c:pt idx="3074">
                  <c:v>-0.125</c:v>
                </c:pt>
                <c:pt idx="3075">
                  <c:v>-0.125</c:v>
                </c:pt>
                <c:pt idx="3076">
                  <c:v>-0.125</c:v>
                </c:pt>
                <c:pt idx="3077">
                  <c:v>-7.5000000000000011E-2</c:v>
                </c:pt>
                <c:pt idx="3078">
                  <c:v>-7.5000000000000011E-2</c:v>
                </c:pt>
                <c:pt idx="3079">
                  <c:v>-0.125</c:v>
                </c:pt>
                <c:pt idx="3080">
                  <c:v>-0.125</c:v>
                </c:pt>
                <c:pt idx="3081">
                  <c:v>-0.125</c:v>
                </c:pt>
                <c:pt idx="3082">
                  <c:v>-7.5000000000000011E-2</c:v>
                </c:pt>
                <c:pt idx="3083">
                  <c:v>-7.5000000000000011E-2</c:v>
                </c:pt>
                <c:pt idx="3084">
                  <c:v>-0.125</c:v>
                </c:pt>
                <c:pt idx="3085">
                  <c:v>-0.125</c:v>
                </c:pt>
                <c:pt idx="3086">
                  <c:v>-0.125</c:v>
                </c:pt>
                <c:pt idx="3087">
                  <c:v>-0.125</c:v>
                </c:pt>
                <c:pt idx="3088">
                  <c:v>-0.125</c:v>
                </c:pt>
                <c:pt idx="3089">
                  <c:v>-0.125</c:v>
                </c:pt>
                <c:pt idx="3090">
                  <c:v>-0.125</c:v>
                </c:pt>
                <c:pt idx="3091">
                  <c:v>-7.5000000000000011E-2</c:v>
                </c:pt>
                <c:pt idx="3092">
                  <c:v>-0.125</c:v>
                </c:pt>
                <c:pt idx="3093">
                  <c:v>-0.125</c:v>
                </c:pt>
                <c:pt idx="3094">
                  <c:v>-0.125</c:v>
                </c:pt>
                <c:pt idx="3095">
                  <c:v>-0.125</c:v>
                </c:pt>
                <c:pt idx="3096">
                  <c:v>-0.125</c:v>
                </c:pt>
                <c:pt idx="3097">
                  <c:v>-0.125</c:v>
                </c:pt>
                <c:pt idx="3098">
                  <c:v>-0.125</c:v>
                </c:pt>
                <c:pt idx="3099">
                  <c:v>-7.5000000000000011E-2</c:v>
                </c:pt>
                <c:pt idx="3100">
                  <c:v>-0.125</c:v>
                </c:pt>
                <c:pt idx="3101">
                  <c:v>-0.125</c:v>
                </c:pt>
                <c:pt idx="3102">
                  <c:v>-0.125</c:v>
                </c:pt>
                <c:pt idx="3103">
                  <c:v>-0.15000000000000008</c:v>
                </c:pt>
                <c:pt idx="3104">
                  <c:v>-5.0000000000000024E-2</c:v>
                </c:pt>
                <c:pt idx="3105">
                  <c:v>-0.125</c:v>
                </c:pt>
                <c:pt idx="3106">
                  <c:v>-7.5000000000000011E-2</c:v>
                </c:pt>
                <c:pt idx="3107">
                  <c:v>-0.125</c:v>
                </c:pt>
                <c:pt idx="3108">
                  <c:v>-0.125</c:v>
                </c:pt>
                <c:pt idx="3109">
                  <c:v>-0.125</c:v>
                </c:pt>
                <c:pt idx="3110">
                  <c:v>-7.5000000000000011E-2</c:v>
                </c:pt>
                <c:pt idx="3111">
                  <c:v>-0.125</c:v>
                </c:pt>
                <c:pt idx="3112">
                  <c:v>0.27500000000000002</c:v>
                </c:pt>
                <c:pt idx="3113">
                  <c:v>0.35000000000000014</c:v>
                </c:pt>
                <c:pt idx="3114">
                  <c:v>0.37500000000000017</c:v>
                </c:pt>
                <c:pt idx="3115">
                  <c:v>0.4</c:v>
                </c:pt>
                <c:pt idx="3116">
                  <c:v>0.57500000000000029</c:v>
                </c:pt>
                <c:pt idx="3117">
                  <c:v>0.47500000000000014</c:v>
                </c:pt>
                <c:pt idx="3118">
                  <c:v>0.47500000000000014</c:v>
                </c:pt>
                <c:pt idx="3119">
                  <c:v>-0.17500000000000004</c:v>
                </c:pt>
                <c:pt idx="3120">
                  <c:v>-2.5000000000000012E-2</c:v>
                </c:pt>
                <c:pt idx="3121">
                  <c:v>-0.125</c:v>
                </c:pt>
                <c:pt idx="3122">
                  <c:v>-2.5000000000000012E-2</c:v>
                </c:pt>
                <c:pt idx="3123">
                  <c:v>-2.5000000000000012E-2</c:v>
                </c:pt>
                <c:pt idx="3124">
                  <c:v>-2.5000000000000012E-2</c:v>
                </c:pt>
                <c:pt idx="3125">
                  <c:v>-0.125</c:v>
                </c:pt>
                <c:pt idx="3126">
                  <c:v>-7.5000000000000011E-2</c:v>
                </c:pt>
                <c:pt idx="3127">
                  <c:v>-7.5000000000000011E-2</c:v>
                </c:pt>
                <c:pt idx="3128">
                  <c:v>-7.5000000000000011E-2</c:v>
                </c:pt>
                <c:pt idx="3129">
                  <c:v>-0.125</c:v>
                </c:pt>
                <c:pt idx="3130">
                  <c:v>-7.5000000000000011E-2</c:v>
                </c:pt>
                <c:pt idx="3131">
                  <c:v>-7.5000000000000011E-2</c:v>
                </c:pt>
                <c:pt idx="3132">
                  <c:v>-0.15000000000000008</c:v>
                </c:pt>
                <c:pt idx="3133">
                  <c:v>-0.125</c:v>
                </c:pt>
                <c:pt idx="3134">
                  <c:v>-2.5000000000000012E-2</c:v>
                </c:pt>
                <c:pt idx="3135">
                  <c:v>-2.5000000000000012E-2</c:v>
                </c:pt>
                <c:pt idx="3136">
                  <c:v>-7.5000000000000011E-2</c:v>
                </c:pt>
                <c:pt idx="3137">
                  <c:v>-0.125</c:v>
                </c:pt>
                <c:pt idx="3138">
                  <c:v>-2.5000000000000012E-2</c:v>
                </c:pt>
                <c:pt idx="3139">
                  <c:v>-2.5000000000000012E-2</c:v>
                </c:pt>
                <c:pt idx="3140">
                  <c:v>-0.1</c:v>
                </c:pt>
                <c:pt idx="3141">
                  <c:v>-0.125</c:v>
                </c:pt>
                <c:pt idx="3142">
                  <c:v>-7.5000000000000011E-2</c:v>
                </c:pt>
                <c:pt idx="3143">
                  <c:v>-7.5000000000000011E-2</c:v>
                </c:pt>
                <c:pt idx="3144">
                  <c:v>-2.5000000000000012E-2</c:v>
                </c:pt>
                <c:pt idx="3145">
                  <c:v>-2.5000000000000012E-2</c:v>
                </c:pt>
                <c:pt idx="3146">
                  <c:v>-7.5000000000000011E-2</c:v>
                </c:pt>
                <c:pt idx="3147">
                  <c:v>-7.5000000000000011E-2</c:v>
                </c:pt>
                <c:pt idx="3148">
                  <c:v>-0.1</c:v>
                </c:pt>
                <c:pt idx="3149">
                  <c:v>-0.1</c:v>
                </c:pt>
                <c:pt idx="3150">
                  <c:v>-7.5000000000000011E-2</c:v>
                </c:pt>
                <c:pt idx="3151">
                  <c:v>-5.0000000000000024E-2</c:v>
                </c:pt>
                <c:pt idx="3152">
                  <c:v>-0.125</c:v>
                </c:pt>
                <c:pt idx="3153">
                  <c:v>-0.1</c:v>
                </c:pt>
                <c:pt idx="3154">
                  <c:v>-7.5000000000000011E-2</c:v>
                </c:pt>
                <c:pt idx="3155">
                  <c:v>-0.125</c:v>
                </c:pt>
                <c:pt idx="3156">
                  <c:v>-7.5000000000000011E-2</c:v>
                </c:pt>
                <c:pt idx="3157">
                  <c:v>-0.125</c:v>
                </c:pt>
                <c:pt idx="3158">
                  <c:v>-0.1</c:v>
                </c:pt>
                <c:pt idx="3159">
                  <c:v>-5.0000000000000024E-2</c:v>
                </c:pt>
                <c:pt idx="3160">
                  <c:v>-0.125</c:v>
                </c:pt>
                <c:pt idx="3161">
                  <c:v>-7.5000000000000011E-2</c:v>
                </c:pt>
                <c:pt idx="3162">
                  <c:v>-0.125</c:v>
                </c:pt>
                <c:pt idx="3163">
                  <c:v>-0.125</c:v>
                </c:pt>
                <c:pt idx="3164">
                  <c:v>-0.125</c:v>
                </c:pt>
                <c:pt idx="3165">
                  <c:v>-0.1</c:v>
                </c:pt>
                <c:pt idx="3166">
                  <c:v>-2.5000000000000012E-2</c:v>
                </c:pt>
                <c:pt idx="3167">
                  <c:v>-0.17500000000000004</c:v>
                </c:pt>
                <c:pt idx="3168">
                  <c:v>-7.5000000000000011E-2</c:v>
                </c:pt>
                <c:pt idx="3169">
                  <c:v>-0.125</c:v>
                </c:pt>
                <c:pt idx="3170">
                  <c:v>-7.5000000000000011E-2</c:v>
                </c:pt>
                <c:pt idx="3171">
                  <c:v>-0.125</c:v>
                </c:pt>
                <c:pt idx="3172">
                  <c:v>-7.5000000000000011E-2</c:v>
                </c:pt>
                <c:pt idx="3173">
                  <c:v>-7.5000000000000011E-2</c:v>
                </c:pt>
                <c:pt idx="3174">
                  <c:v>-0.125</c:v>
                </c:pt>
                <c:pt idx="3175">
                  <c:v>-0.125</c:v>
                </c:pt>
                <c:pt idx="3176">
                  <c:v>-0.125</c:v>
                </c:pt>
                <c:pt idx="3177">
                  <c:v>-0.125</c:v>
                </c:pt>
                <c:pt idx="3178">
                  <c:v>-0.125</c:v>
                </c:pt>
                <c:pt idx="3179">
                  <c:v>-0.125</c:v>
                </c:pt>
                <c:pt idx="3180">
                  <c:v>-0.125</c:v>
                </c:pt>
                <c:pt idx="3181">
                  <c:v>-0.125</c:v>
                </c:pt>
                <c:pt idx="3182">
                  <c:v>-0.125</c:v>
                </c:pt>
                <c:pt idx="3183">
                  <c:v>-0.125</c:v>
                </c:pt>
                <c:pt idx="3184">
                  <c:v>-7.5000000000000011E-2</c:v>
                </c:pt>
                <c:pt idx="3185">
                  <c:v>-0.125</c:v>
                </c:pt>
                <c:pt idx="3186">
                  <c:v>-0.125</c:v>
                </c:pt>
                <c:pt idx="3187">
                  <c:v>-0.125</c:v>
                </c:pt>
                <c:pt idx="3188">
                  <c:v>-0.125</c:v>
                </c:pt>
                <c:pt idx="3189">
                  <c:v>-0.125</c:v>
                </c:pt>
                <c:pt idx="3190">
                  <c:v>-0.125</c:v>
                </c:pt>
                <c:pt idx="3191">
                  <c:v>-0.125</c:v>
                </c:pt>
                <c:pt idx="3192">
                  <c:v>-0.125</c:v>
                </c:pt>
                <c:pt idx="3193">
                  <c:v>-0.125</c:v>
                </c:pt>
                <c:pt idx="3194">
                  <c:v>-0.125</c:v>
                </c:pt>
                <c:pt idx="3195">
                  <c:v>-7.5000000000000011E-2</c:v>
                </c:pt>
                <c:pt idx="3196">
                  <c:v>-0.125</c:v>
                </c:pt>
                <c:pt idx="3197">
                  <c:v>-0.125</c:v>
                </c:pt>
                <c:pt idx="3198">
                  <c:v>-0.125</c:v>
                </c:pt>
                <c:pt idx="3199">
                  <c:v>-0.125</c:v>
                </c:pt>
                <c:pt idx="3200">
                  <c:v>-0.125</c:v>
                </c:pt>
                <c:pt idx="3201">
                  <c:v>-0.125</c:v>
                </c:pt>
                <c:pt idx="3202">
                  <c:v>-0.125</c:v>
                </c:pt>
                <c:pt idx="3203">
                  <c:v>-0.125</c:v>
                </c:pt>
                <c:pt idx="3204">
                  <c:v>-0.125</c:v>
                </c:pt>
                <c:pt idx="3205">
                  <c:v>-0.125</c:v>
                </c:pt>
                <c:pt idx="3206">
                  <c:v>-0.125</c:v>
                </c:pt>
                <c:pt idx="3207">
                  <c:v>-0.125</c:v>
                </c:pt>
                <c:pt idx="3208">
                  <c:v>-0.125</c:v>
                </c:pt>
                <c:pt idx="3209">
                  <c:v>-0.125</c:v>
                </c:pt>
                <c:pt idx="3210">
                  <c:v>-0.125</c:v>
                </c:pt>
                <c:pt idx="3211">
                  <c:v>-0.125</c:v>
                </c:pt>
                <c:pt idx="3212">
                  <c:v>-0.125</c:v>
                </c:pt>
                <c:pt idx="3213">
                  <c:v>-0.125</c:v>
                </c:pt>
                <c:pt idx="3214">
                  <c:v>-0.125</c:v>
                </c:pt>
                <c:pt idx="3215">
                  <c:v>-0.125</c:v>
                </c:pt>
                <c:pt idx="3216">
                  <c:v>-0.125</c:v>
                </c:pt>
                <c:pt idx="3217">
                  <c:v>-0.125</c:v>
                </c:pt>
                <c:pt idx="3218">
                  <c:v>-0.125</c:v>
                </c:pt>
                <c:pt idx="3219">
                  <c:v>-0.125</c:v>
                </c:pt>
                <c:pt idx="3220">
                  <c:v>-0.15000000000000008</c:v>
                </c:pt>
                <c:pt idx="3221">
                  <c:v>-0.125</c:v>
                </c:pt>
                <c:pt idx="3222">
                  <c:v>-0.125</c:v>
                </c:pt>
                <c:pt idx="3223">
                  <c:v>-0.125</c:v>
                </c:pt>
                <c:pt idx="3224">
                  <c:v>-0.1</c:v>
                </c:pt>
                <c:pt idx="3225">
                  <c:v>-0.125</c:v>
                </c:pt>
                <c:pt idx="3226">
                  <c:v>-0.125</c:v>
                </c:pt>
                <c:pt idx="3227">
                  <c:v>-0.125</c:v>
                </c:pt>
                <c:pt idx="3228">
                  <c:v>-0.125</c:v>
                </c:pt>
                <c:pt idx="3229">
                  <c:v>-0.1</c:v>
                </c:pt>
                <c:pt idx="3230">
                  <c:v>-0.1</c:v>
                </c:pt>
                <c:pt idx="3231">
                  <c:v>-0.17500000000000004</c:v>
                </c:pt>
                <c:pt idx="3232">
                  <c:v>-0.125</c:v>
                </c:pt>
                <c:pt idx="3233">
                  <c:v>-0.17500000000000004</c:v>
                </c:pt>
                <c:pt idx="3234">
                  <c:v>-0.125</c:v>
                </c:pt>
                <c:pt idx="3235">
                  <c:v>-0.125</c:v>
                </c:pt>
                <c:pt idx="3236">
                  <c:v>-7.5000000000000011E-2</c:v>
                </c:pt>
                <c:pt idx="3237">
                  <c:v>-0.125</c:v>
                </c:pt>
                <c:pt idx="3238">
                  <c:v>-0.125</c:v>
                </c:pt>
                <c:pt idx="3239">
                  <c:v>-2.5000000000000012E-2</c:v>
                </c:pt>
                <c:pt idx="3240">
                  <c:v>-0.17500000000000004</c:v>
                </c:pt>
                <c:pt idx="3241">
                  <c:v>-0.125</c:v>
                </c:pt>
                <c:pt idx="3242">
                  <c:v>-0.125</c:v>
                </c:pt>
                <c:pt idx="3243">
                  <c:v>-0.15000000000000008</c:v>
                </c:pt>
                <c:pt idx="3244">
                  <c:v>-0.15000000000000008</c:v>
                </c:pt>
                <c:pt idx="3245">
                  <c:v>-0.125</c:v>
                </c:pt>
                <c:pt idx="3246">
                  <c:v>-0.125</c:v>
                </c:pt>
                <c:pt idx="3247">
                  <c:v>-0.125</c:v>
                </c:pt>
                <c:pt idx="3248">
                  <c:v>-0.125</c:v>
                </c:pt>
                <c:pt idx="3249">
                  <c:v>-0.125</c:v>
                </c:pt>
                <c:pt idx="3250">
                  <c:v>-0.125</c:v>
                </c:pt>
                <c:pt idx="3251">
                  <c:v>-0.125</c:v>
                </c:pt>
                <c:pt idx="3252">
                  <c:v>-0.125</c:v>
                </c:pt>
                <c:pt idx="3253">
                  <c:v>-0.125</c:v>
                </c:pt>
                <c:pt idx="3254">
                  <c:v>-0.125</c:v>
                </c:pt>
                <c:pt idx="3255">
                  <c:v>-0.125</c:v>
                </c:pt>
                <c:pt idx="3256">
                  <c:v>-0.125</c:v>
                </c:pt>
                <c:pt idx="3257">
                  <c:v>-0.125</c:v>
                </c:pt>
                <c:pt idx="3258">
                  <c:v>-7.5000000000000011E-2</c:v>
                </c:pt>
                <c:pt idx="3259">
                  <c:v>-0.125</c:v>
                </c:pt>
                <c:pt idx="3260">
                  <c:v>-0.125</c:v>
                </c:pt>
                <c:pt idx="3261">
                  <c:v>-2.5000000000000012E-2</c:v>
                </c:pt>
                <c:pt idx="3262">
                  <c:v>-0.125</c:v>
                </c:pt>
                <c:pt idx="3263">
                  <c:v>-0.1</c:v>
                </c:pt>
                <c:pt idx="3264">
                  <c:v>-0.125</c:v>
                </c:pt>
                <c:pt idx="3265">
                  <c:v>-0.125</c:v>
                </c:pt>
                <c:pt idx="3266">
                  <c:v>-0.125</c:v>
                </c:pt>
                <c:pt idx="3267">
                  <c:v>-0.1</c:v>
                </c:pt>
                <c:pt idx="3268">
                  <c:v>-0.25</c:v>
                </c:pt>
                <c:pt idx="3269">
                  <c:v>-0.2</c:v>
                </c:pt>
                <c:pt idx="3270">
                  <c:v>-0.2</c:v>
                </c:pt>
                <c:pt idx="3271">
                  <c:v>-0.2</c:v>
                </c:pt>
                <c:pt idx="3272">
                  <c:v>-0.2</c:v>
                </c:pt>
                <c:pt idx="3273">
                  <c:v>-0.2</c:v>
                </c:pt>
                <c:pt idx="3274">
                  <c:v>-0.2</c:v>
                </c:pt>
                <c:pt idx="3275">
                  <c:v>-0.2</c:v>
                </c:pt>
                <c:pt idx="3276">
                  <c:v>-0.2</c:v>
                </c:pt>
                <c:pt idx="3277">
                  <c:v>-0.2</c:v>
                </c:pt>
                <c:pt idx="3278">
                  <c:v>-0.2</c:v>
                </c:pt>
                <c:pt idx="3279">
                  <c:v>-0.2</c:v>
                </c:pt>
                <c:pt idx="3280">
                  <c:v>-0.2</c:v>
                </c:pt>
                <c:pt idx="3281">
                  <c:v>-0.2</c:v>
                </c:pt>
                <c:pt idx="3282">
                  <c:v>-0.2</c:v>
                </c:pt>
                <c:pt idx="3283">
                  <c:v>-0.2</c:v>
                </c:pt>
                <c:pt idx="3284">
                  <c:v>-0.2</c:v>
                </c:pt>
                <c:pt idx="3285">
                  <c:v>-0.2</c:v>
                </c:pt>
                <c:pt idx="3286">
                  <c:v>-0.2</c:v>
                </c:pt>
                <c:pt idx="3287">
                  <c:v>-0.2</c:v>
                </c:pt>
                <c:pt idx="3288">
                  <c:v>-0.2</c:v>
                </c:pt>
                <c:pt idx="3289">
                  <c:v>-0.2</c:v>
                </c:pt>
                <c:pt idx="3290">
                  <c:v>-0.2</c:v>
                </c:pt>
                <c:pt idx="3291">
                  <c:v>-0.22500000000000003</c:v>
                </c:pt>
                <c:pt idx="3292">
                  <c:v>-0.22500000000000003</c:v>
                </c:pt>
                <c:pt idx="3293">
                  <c:v>-0.2</c:v>
                </c:pt>
                <c:pt idx="3294">
                  <c:v>-0.2</c:v>
                </c:pt>
                <c:pt idx="3295">
                  <c:v>-0.2</c:v>
                </c:pt>
                <c:pt idx="3296">
                  <c:v>-0.2</c:v>
                </c:pt>
                <c:pt idx="3297">
                  <c:v>-0.2</c:v>
                </c:pt>
                <c:pt idx="3298">
                  <c:v>-0.22500000000000003</c:v>
                </c:pt>
                <c:pt idx="3299">
                  <c:v>-0.2</c:v>
                </c:pt>
                <c:pt idx="3300">
                  <c:v>-0.2</c:v>
                </c:pt>
                <c:pt idx="3301">
                  <c:v>-0.2</c:v>
                </c:pt>
                <c:pt idx="3302">
                  <c:v>-0.2</c:v>
                </c:pt>
                <c:pt idx="3303">
                  <c:v>-0.2</c:v>
                </c:pt>
                <c:pt idx="3304">
                  <c:v>-0.22500000000000003</c:v>
                </c:pt>
                <c:pt idx="3305">
                  <c:v>-0.2</c:v>
                </c:pt>
                <c:pt idx="3306">
                  <c:v>-0.2</c:v>
                </c:pt>
                <c:pt idx="3307">
                  <c:v>-0.2</c:v>
                </c:pt>
                <c:pt idx="3308">
                  <c:v>-0.2</c:v>
                </c:pt>
                <c:pt idx="3309">
                  <c:v>-0.2</c:v>
                </c:pt>
                <c:pt idx="3310">
                  <c:v>-0.2</c:v>
                </c:pt>
                <c:pt idx="3311">
                  <c:v>-0.22500000000000003</c:v>
                </c:pt>
                <c:pt idx="3312">
                  <c:v>-0.2</c:v>
                </c:pt>
                <c:pt idx="3313">
                  <c:v>-0.2</c:v>
                </c:pt>
                <c:pt idx="3314">
                  <c:v>-0.2</c:v>
                </c:pt>
                <c:pt idx="3315">
                  <c:v>-0.2</c:v>
                </c:pt>
                <c:pt idx="3316">
                  <c:v>-0.2</c:v>
                </c:pt>
                <c:pt idx="3317">
                  <c:v>-0.2</c:v>
                </c:pt>
                <c:pt idx="3318">
                  <c:v>-0.2</c:v>
                </c:pt>
                <c:pt idx="3319">
                  <c:v>-0.2</c:v>
                </c:pt>
                <c:pt idx="3320">
                  <c:v>-0.25</c:v>
                </c:pt>
                <c:pt idx="3321">
                  <c:v>-0.2</c:v>
                </c:pt>
                <c:pt idx="3322">
                  <c:v>-0.2</c:v>
                </c:pt>
                <c:pt idx="3323">
                  <c:v>-0.2</c:v>
                </c:pt>
                <c:pt idx="3324">
                  <c:v>-0.2</c:v>
                </c:pt>
                <c:pt idx="3325">
                  <c:v>-0.2</c:v>
                </c:pt>
                <c:pt idx="3326">
                  <c:v>-0.2</c:v>
                </c:pt>
                <c:pt idx="3327">
                  <c:v>-0.2</c:v>
                </c:pt>
                <c:pt idx="3328">
                  <c:v>-0.22500000000000003</c:v>
                </c:pt>
                <c:pt idx="3329">
                  <c:v>-0.2</c:v>
                </c:pt>
                <c:pt idx="3330">
                  <c:v>-0.2</c:v>
                </c:pt>
                <c:pt idx="3331">
                  <c:v>-0.2</c:v>
                </c:pt>
                <c:pt idx="3332">
                  <c:v>-0.2</c:v>
                </c:pt>
                <c:pt idx="3333">
                  <c:v>-0.2</c:v>
                </c:pt>
                <c:pt idx="3334">
                  <c:v>-0.2</c:v>
                </c:pt>
                <c:pt idx="3335">
                  <c:v>-0.22500000000000003</c:v>
                </c:pt>
                <c:pt idx="3336">
                  <c:v>-0.2</c:v>
                </c:pt>
                <c:pt idx="3337">
                  <c:v>-0.2</c:v>
                </c:pt>
                <c:pt idx="3338">
                  <c:v>-0.2</c:v>
                </c:pt>
                <c:pt idx="3339">
                  <c:v>-0.2</c:v>
                </c:pt>
                <c:pt idx="3340">
                  <c:v>-0.22500000000000003</c:v>
                </c:pt>
                <c:pt idx="3341">
                  <c:v>-0.2</c:v>
                </c:pt>
                <c:pt idx="3342">
                  <c:v>-0.22500000000000003</c:v>
                </c:pt>
                <c:pt idx="3343">
                  <c:v>-0.2</c:v>
                </c:pt>
                <c:pt idx="3344">
                  <c:v>-0.2</c:v>
                </c:pt>
                <c:pt idx="3345">
                  <c:v>-0.15000000000000008</c:v>
                </c:pt>
                <c:pt idx="3346">
                  <c:v>-0.1</c:v>
                </c:pt>
                <c:pt idx="3347">
                  <c:v>-0.22500000000000003</c:v>
                </c:pt>
                <c:pt idx="3348">
                  <c:v>-0.22500000000000003</c:v>
                </c:pt>
                <c:pt idx="3349">
                  <c:v>-0.17500000000000004</c:v>
                </c:pt>
                <c:pt idx="3350">
                  <c:v>-0.22500000000000003</c:v>
                </c:pt>
                <c:pt idx="3351">
                  <c:v>-0.2</c:v>
                </c:pt>
                <c:pt idx="3352">
                  <c:v>-0.22500000000000003</c:v>
                </c:pt>
                <c:pt idx="3353">
                  <c:v>-0.25</c:v>
                </c:pt>
                <c:pt idx="3354">
                  <c:v>-0.25</c:v>
                </c:pt>
                <c:pt idx="3355">
                  <c:v>-0.2</c:v>
                </c:pt>
                <c:pt idx="3356">
                  <c:v>-0.25</c:v>
                </c:pt>
                <c:pt idx="3357">
                  <c:v>-0.15000000000000008</c:v>
                </c:pt>
                <c:pt idx="3358">
                  <c:v>7.5000000000000011E-2</c:v>
                </c:pt>
                <c:pt idx="3359">
                  <c:v>0.57500000000000029</c:v>
                </c:pt>
                <c:pt idx="3360">
                  <c:v>0.52500000000000002</c:v>
                </c:pt>
                <c:pt idx="3361">
                  <c:v>0.27500000000000002</c:v>
                </c:pt>
                <c:pt idx="3362">
                  <c:v>-0.15000000000000008</c:v>
                </c:pt>
                <c:pt idx="3363">
                  <c:v>-0.25</c:v>
                </c:pt>
                <c:pt idx="3364">
                  <c:v>-0.15000000000000008</c:v>
                </c:pt>
                <c:pt idx="3365">
                  <c:v>-0.22500000000000003</c:v>
                </c:pt>
                <c:pt idx="3366">
                  <c:v>-0.22500000000000003</c:v>
                </c:pt>
                <c:pt idx="3367">
                  <c:v>-0.17500000000000004</c:v>
                </c:pt>
                <c:pt idx="3368">
                  <c:v>0.32500000000000018</c:v>
                </c:pt>
                <c:pt idx="3369">
                  <c:v>0.37500000000000017</c:v>
                </c:pt>
                <c:pt idx="3370">
                  <c:v>0.4</c:v>
                </c:pt>
                <c:pt idx="3371">
                  <c:v>0.42500000000000021</c:v>
                </c:pt>
                <c:pt idx="3372">
                  <c:v>0.4</c:v>
                </c:pt>
                <c:pt idx="3373">
                  <c:v>0.45</c:v>
                </c:pt>
                <c:pt idx="3374">
                  <c:v>0.45</c:v>
                </c:pt>
                <c:pt idx="3375">
                  <c:v>0.45</c:v>
                </c:pt>
                <c:pt idx="3376">
                  <c:v>0.45</c:v>
                </c:pt>
                <c:pt idx="3377">
                  <c:v>0.45</c:v>
                </c:pt>
                <c:pt idx="3378">
                  <c:v>0.47500000000000014</c:v>
                </c:pt>
                <c:pt idx="3379">
                  <c:v>0.47500000000000014</c:v>
                </c:pt>
                <c:pt idx="3380">
                  <c:v>0.47500000000000014</c:v>
                </c:pt>
                <c:pt idx="3381">
                  <c:v>0.5</c:v>
                </c:pt>
                <c:pt idx="3382">
                  <c:v>0.47500000000000014</c:v>
                </c:pt>
                <c:pt idx="3383">
                  <c:v>0.47500000000000014</c:v>
                </c:pt>
                <c:pt idx="3384">
                  <c:v>0.47500000000000014</c:v>
                </c:pt>
                <c:pt idx="3385">
                  <c:v>0.47500000000000014</c:v>
                </c:pt>
                <c:pt idx="3386">
                  <c:v>0.47500000000000014</c:v>
                </c:pt>
                <c:pt idx="3387">
                  <c:v>0.47500000000000014</c:v>
                </c:pt>
                <c:pt idx="3388">
                  <c:v>0.47500000000000014</c:v>
                </c:pt>
                <c:pt idx="3389">
                  <c:v>0.47500000000000014</c:v>
                </c:pt>
                <c:pt idx="3390">
                  <c:v>-0.2</c:v>
                </c:pt>
                <c:pt idx="3391">
                  <c:v>-0.125</c:v>
                </c:pt>
                <c:pt idx="3392">
                  <c:v>-0.125</c:v>
                </c:pt>
                <c:pt idx="3393">
                  <c:v>-0.125</c:v>
                </c:pt>
                <c:pt idx="3394">
                  <c:v>-0.125</c:v>
                </c:pt>
                <c:pt idx="3395">
                  <c:v>-0.17500000000000004</c:v>
                </c:pt>
                <c:pt idx="3396">
                  <c:v>-0.17500000000000004</c:v>
                </c:pt>
                <c:pt idx="3397">
                  <c:v>-0.17500000000000004</c:v>
                </c:pt>
                <c:pt idx="3398">
                  <c:v>-0.15000000000000008</c:v>
                </c:pt>
                <c:pt idx="3399">
                  <c:v>-0.1</c:v>
                </c:pt>
                <c:pt idx="3400">
                  <c:v>-0.1</c:v>
                </c:pt>
                <c:pt idx="3401">
                  <c:v>-0.125</c:v>
                </c:pt>
                <c:pt idx="3402">
                  <c:v>-0.25</c:v>
                </c:pt>
                <c:pt idx="3403">
                  <c:v>-0.17500000000000004</c:v>
                </c:pt>
                <c:pt idx="3404">
                  <c:v>-0.17500000000000004</c:v>
                </c:pt>
                <c:pt idx="3405">
                  <c:v>-0.15000000000000008</c:v>
                </c:pt>
                <c:pt idx="3406">
                  <c:v>-0.17500000000000004</c:v>
                </c:pt>
                <c:pt idx="3407">
                  <c:v>-0.17500000000000004</c:v>
                </c:pt>
                <c:pt idx="3408">
                  <c:v>-0.17500000000000004</c:v>
                </c:pt>
                <c:pt idx="3409">
                  <c:v>-0.17500000000000004</c:v>
                </c:pt>
                <c:pt idx="3410">
                  <c:v>-0.17500000000000004</c:v>
                </c:pt>
                <c:pt idx="3411">
                  <c:v>-0.17500000000000004</c:v>
                </c:pt>
                <c:pt idx="3412">
                  <c:v>-0.17500000000000004</c:v>
                </c:pt>
                <c:pt idx="3413">
                  <c:v>-0.17500000000000004</c:v>
                </c:pt>
                <c:pt idx="3414">
                  <c:v>-0.15000000000000008</c:v>
                </c:pt>
                <c:pt idx="3415">
                  <c:v>-0.17500000000000004</c:v>
                </c:pt>
                <c:pt idx="3416">
                  <c:v>-0.17500000000000004</c:v>
                </c:pt>
                <c:pt idx="3417">
                  <c:v>-0.15000000000000008</c:v>
                </c:pt>
                <c:pt idx="3418">
                  <c:v>-0.15000000000000008</c:v>
                </c:pt>
                <c:pt idx="3419">
                  <c:v>-0.15000000000000008</c:v>
                </c:pt>
                <c:pt idx="3420">
                  <c:v>-0.35000000000000014</c:v>
                </c:pt>
                <c:pt idx="3421">
                  <c:v>-0.17500000000000004</c:v>
                </c:pt>
                <c:pt idx="3422">
                  <c:v>-0.125</c:v>
                </c:pt>
                <c:pt idx="3423">
                  <c:v>-0.17500000000000004</c:v>
                </c:pt>
                <c:pt idx="3424">
                  <c:v>-0.17500000000000004</c:v>
                </c:pt>
                <c:pt idx="3425">
                  <c:v>-0.22500000000000003</c:v>
                </c:pt>
                <c:pt idx="3426">
                  <c:v>-0.17500000000000004</c:v>
                </c:pt>
                <c:pt idx="3427">
                  <c:v>-0.17500000000000004</c:v>
                </c:pt>
                <c:pt idx="3428">
                  <c:v>-0.17500000000000004</c:v>
                </c:pt>
                <c:pt idx="3429">
                  <c:v>-0.17500000000000004</c:v>
                </c:pt>
                <c:pt idx="3430">
                  <c:v>-0.17500000000000004</c:v>
                </c:pt>
                <c:pt idx="3431">
                  <c:v>-0.17500000000000004</c:v>
                </c:pt>
                <c:pt idx="3432">
                  <c:v>-0.17500000000000004</c:v>
                </c:pt>
                <c:pt idx="3433">
                  <c:v>-0.2</c:v>
                </c:pt>
                <c:pt idx="3434">
                  <c:v>-0.17500000000000004</c:v>
                </c:pt>
                <c:pt idx="3435">
                  <c:v>-0.17500000000000004</c:v>
                </c:pt>
                <c:pt idx="3436">
                  <c:v>-0.17500000000000004</c:v>
                </c:pt>
                <c:pt idx="3437">
                  <c:v>-0.17500000000000004</c:v>
                </c:pt>
                <c:pt idx="3438">
                  <c:v>-0.17500000000000004</c:v>
                </c:pt>
                <c:pt idx="3439">
                  <c:v>-0.2</c:v>
                </c:pt>
                <c:pt idx="3440">
                  <c:v>-0.17500000000000004</c:v>
                </c:pt>
                <c:pt idx="3441">
                  <c:v>-0.17500000000000004</c:v>
                </c:pt>
                <c:pt idx="3442">
                  <c:v>-0.17500000000000004</c:v>
                </c:pt>
                <c:pt idx="3443">
                  <c:v>-0.17500000000000004</c:v>
                </c:pt>
                <c:pt idx="3444">
                  <c:v>-0.2</c:v>
                </c:pt>
                <c:pt idx="3445">
                  <c:v>-0.17500000000000004</c:v>
                </c:pt>
                <c:pt idx="3446">
                  <c:v>-0.17500000000000004</c:v>
                </c:pt>
                <c:pt idx="3447">
                  <c:v>-0.17500000000000004</c:v>
                </c:pt>
                <c:pt idx="3448">
                  <c:v>-0.17500000000000004</c:v>
                </c:pt>
                <c:pt idx="3449">
                  <c:v>-0.17500000000000004</c:v>
                </c:pt>
                <c:pt idx="3450">
                  <c:v>-0.17500000000000004</c:v>
                </c:pt>
                <c:pt idx="3451">
                  <c:v>-0.17500000000000004</c:v>
                </c:pt>
                <c:pt idx="3452">
                  <c:v>-0.17500000000000004</c:v>
                </c:pt>
                <c:pt idx="3453">
                  <c:v>-0.17500000000000004</c:v>
                </c:pt>
                <c:pt idx="3454">
                  <c:v>-0.17500000000000004</c:v>
                </c:pt>
                <c:pt idx="3455">
                  <c:v>-0.17500000000000004</c:v>
                </c:pt>
                <c:pt idx="3456">
                  <c:v>-0.2</c:v>
                </c:pt>
                <c:pt idx="3457">
                  <c:v>-0.17500000000000004</c:v>
                </c:pt>
                <c:pt idx="3458">
                  <c:v>-0.17500000000000004</c:v>
                </c:pt>
                <c:pt idx="3459">
                  <c:v>-0.17500000000000004</c:v>
                </c:pt>
                <c:pt idx="3460">
                  <c:v>-0.15000000000000008</c:v>
                </c:pt>
                <c:pt idx="3461">
                  <c:v>-2.5000000000000012E-2</c:v>
                </c:pt>
                <c:pt idx="3462">
                  <c:v>-0.25</c:v>
                </c:pt>
                <c:pt idx="3463">
                  <c:v>-0.25</c:v>
                </c:pt>
                <c:pt idx="3464">
                  <c:v>-0.30000000000000016</c:v>
                </c:pt>
                <c:pt idx="3465">
                  <c:v>-0.25</c:v>
                </c:pt>
                <c:pt idx="3466">
                  <c:v>-0.17500000000000004</c:v>
                </c:pt>
                <c:pt idx="3467">
                  <c:v>-0.125</c:v>
                </c:pt>
                <c:pt idx="3468">
                  <c:v>-0.1</c:v>
                </c:pt>
                <c:pt idx="3469">
                  <c:v>-0.125</c:v>
                </c:pt>
                <c:pt idx="3470">
                  <c:v>-0.17500000000000004</c:v>
                </c:pt>
                <c:pt idx="3471">
                  <c:v>-0.1</c:v>
                </c:pt>
                <c:pt idx="3472">
                  <c:v>-0.1</c:v>
                </c:pt>
                <c:pt idx="3473">
                  <c:v>-0.37500000000000017</c:v>
                </c:pt>
                <c:pt idx="3474">
                  <c:v>0.65000000000000036</c:v>
                </c:pt>
                <c:pt idx="3475">
                  <c:v>-2.5000000000000012E-2</c:v>
                </c:pt>
                <c:pt idx="3476">
                  <c:v>-0.1</c:v>
                </c:pt>
                <c:pt idx="3477">
                  <c:v>2.5000000000000012E-2</c:v>
                </c:pt>
                <c:pt idx="3478">
                  <c:v>0</c:v>
                </c:pt>
                <c:pt idx="3479">
                  <c:v>0.15000000000000008</c:v>
                </c:pt>
                <c:pt idx="3480">
                  <c:v>0.30000000000000016</c:v>
                </c:pt>
                <c:pt idx="3481">
                  <c:v>0.15000000000000008</c:v>
                </c:pt>
                <c:pt idx="3482">
                  <c:v>0.1</c:v>
                </c:pt>
                <c:pt idx="3483">
                  <c:v>0.125</c:v>
                </c:pt>
                <c:pt idx="3484">
                  <c:v>-0.2</c:v>
                </c:pt>
                <c:pt idx="3485">
                  <c:v>-0.30000000000000016</c:v>
                </c:pt>
                <c:pt idx="3486">
                  <c:v>-0.25</c:v>
                </c:pt>
                <c:pt idx="3487">
                  <c:v>-0.125</c:v>
                </c:pt>
                <c:pt idx="3488">
                  <c:v>-0.32500000000000018</c:v>
                </c:pt>
                <c:pt idx="3489">
                  <c:v>-0.32500000000000018</c:v>
                </c:pt>
                <c:pt idx="3490">
                  <c:v>-0.35000000000000014</c:v>
                </c:pt>
                <c:pt idx="3491">
                  <c:v>-0.27500000000000002</c:v>
                </c:pt>
                <c:pt idx="3492">
                  <c:v>-0.25</c:v>
                </c:pt>
                <c:pt idx="3493">
                  <c:v>-0.32500000000000018</c:v>
                </c:pt>
                <c:pt idx="3494">
                  <c:v>-0.25</c:v>
                </c:pt>
                <c:pt idx="3495">
                  <c:v>-0.35000000000000014</c:v>
                </c:pt>
                <c:pt idx="3496">
                  <c:v>-0.30000000000000016</c:v>
                </c:pt>
                <c:pt idx="3497">
                  <c:v>-0.35000000000000014</c:v>
                </c:pt>
                <c:pt idx="3498">
                  <c:v>-0.27500000000000002</c:v>
                </c:pt>
                <c:pt idx="3499">
                  <c:v>-0.25</c:v>
                </c:pt>
                <c:pt idx="3500">
                  <c:v>-0.32500000000000018</c:v>
                </c:pt>
                <c:pt idx="3501">
                  <c:v>-0.30000000000000016</c:v>
                </c:pt>
                <c:pt idx="3502">
                  <c:v>-0.125</c:v>
                </c:pt>
                <c:pt idx="3503">
                  <c:v>0</c:v>
                </c:pt>
                <c:pt idx="3504">
                  <c:v>-0.2</c:v>
                </c:pt>
                <c:pt idx="3505">
                  <c:v>-0.2</c:v>
                </c:pt>
                <c:pt idx="3506">
                  <c:v>-2.5000000000000012E-2</c:v>
                </c:pt>
                <c:pt idx="3507">
                  <c:v>-0.125</c:v>
                </c:pt>
                <c:pt idx="3508">
                  <c:v>-2.5000000000000012E-2</c:v>
                </c:pt>
                <c:pt idx="3509">
                  <c:v>-5.0000000000000024E-2</c:v>
                </c:pt>
                <c:pt idx="3510">
                  <c:v>-0.125</c:v>
                </c:pt>
                <c:pt idx="3511">
                  <c:v>-0.1</c:v>
                </c:pt>
                <c:pt idx="3512">
                  <c:v>-0.17500000000000004</c:v>
                </c:pt>
                <c:pt idx="3513">
                  <c:v>-0.22500000000000003</c:v>
                </c:pt>
                <c:pt idx="3514">
                  <c:v>-0.1</c:v>
                </c:pt>
                <c:pt idx="3515">
                  <c:v>-2.5000000000000012E-2</c:v>
                </c:pt>
                <c:pt idx="3516">
                  <c:v>5.0000000000000024E-2</c:v>
                </c:pt>
                <c:pt idx="3517">
                  <c:v>7.5000000000000011E-2</c:v>
                </c:pt>
                <c:pt idx="3518">
                  <c:v>7.5000000000000011E-2</c:v>
                </c:pt>
                <c:pt idx="3519">
                  <c:v>-0.22500000000000003</c:v>
                </c:pt>
                <c:pt idx="3520">
                  <c:v>-0.25</c:v>
                </c:pt>
                <c:pt idx="3521">
                  <c:v>-0.47500000000000014</c:v>
                </c:pt>
                <c:pt idx="3522">
                  <c:v>-0.30000000000000016</c:v>
                </c:pt>
                <c:pt idx="3523">
                  <c:v>-0.42500000000000021</c:v>
                </c:pt>
                <c:pt idx="3524">
                  <c:v>-0.32500000000000018</c:v>
                </c:pt>
                <c:pt idx="3525">
                  <c:v>-0.30000000000000016</c:v>
                </c:pt>
                <c:pt idx="3526">
                  <c:v>-0.42500000000000021</c:v>
                </c:pt>
                <c:pt idx="3527">
                  <c:v>-0.45</c:v>
                </c:pt>
                <c:pt idx="3528">
                  <c:v>-0.52500000000000002</c:v>
                </c:pt>
                <c:pt idx="3529">
                  <c:v>-0.45</c:v>
                </c:pt>
                <c:pt idx="3530">
                  <c:v>-0.15000000000000008</c:v>
                </c:pt>
                <c:pt idx="3531">
                  <c:v>-0.2</c:v>
                </c:pt>
                <c:pt idx="3532">
                  <c:v>-0.2</c:v>
                </c:pt>
                <c:pt idx="3533">
                  <c:v>-0.25</c:v>
                </c:pt>
                <c:pt idx="3534">
                  <c:v>-0.15000000000000008</c:v>
                </c:pt>
                <c:pt idx="3535">
                  <c:v>-0.1</c:v>
                </c:pt>
                <c:pt idx="3536">
                  <c:v>7.5000000000000011E-2</c:v>
                </c:pt>
                <c:pt idx="3537">
                  <c:v>-2.5000000000000012E-2</c:v>
                </c:pt>
                <c:pt idx="3538">
                  <c:v>-0.125</c:v>
                </c:pt>
                <c:pt idx="3539">
                  <c:v>-0.125</c:v>
                </c:pt>
                <c:pt idx="3540">
                  <c:v>-7.5000000000000011E-2</c:v>
                </c:pt>
                <c:pt idx="3541">
                  <c:v>-0.125</c:v>
                </c:pt>
                <c:pt idx="3542">
                  <c:v>-0.1</c:v>
                </c:pt>
                <c:pt idx="3543">
                  <c:v>-0.15000000000000008</c:v>
                </c:pt>
                <c:pt idx="3544">
                  <c:v>-0.15000000000000008</c:v>
                </c:pt>
                <c:pt idx="3545">
                  <c:v>-0.15000000000000008</c:v>
                </c:pt>
                <c:pt idx="3546">
                  <c:v>-0.15000000000000008</c:v>
                </c:pt>
                <c:pt idx="3547">
                  <c:v>-0.15000000000000008</c:v>
                </c:pt>
                <c:pt idx="3548">
                  <c:v>-0.15000000000000008</c:v>
                </c:pt>
                <c:pt idx="3549">
                  <c:v>-0.15000000000000008</c:v>
                </c:pt>
                <c:pt idx="3550">
                  <c:v>-0.2</c:v>
                </c:pt>
                <c:pt idx="3551">
                  <c:v>-0.15000000000000008</c:v>
                </c:pt>
                <c:pt idx="3552">
                  <c:v>-0.15000000000000008</c:v>
                </c:pt>
                <c:pt idx="3553">
                  <c:v>-0.15000000000000008</c:v>
                </c:pt>
                <c:pt idx="3554">
                  <c:v>-0.15000000000000008</c:v>
                </c:pt>
                <c:pt idx="3555">
                  <c:v>-0.15000000000000008</c:v>
                </c:pt>
                <c:pt idx="3556">
                  <c:v>-0.15000000000000008</c:v>
                </c:pt>
                <c:pt idx="3557">
                  <c:v>-0.15000000000000008</c:v>
                </c:pt>
                <c:pt idx="3558">
                  <c:v>-0.15000000000000008</c:v>
                </c:pt>
                <c:pt idx="3559">
                  <c:v>-0.15000000000000008</c:v>
                </c:pt>
                <c:pt idx="3560">
                  <c:v>-0.15000000000000008</c:v>
                </c:pt>
                <c:pt idx="3561">
                  <c:v>-0.15000000000000008</c:v>
                </c:pt>
                <c:pt idx="3562">
                  <c:v>-0.15000000000000008</c:v>
                </c:pt>
                <c:pt idx="3563">
                  <c:v>-0.15000000000000008</c:v>
                </c:pt>
                <c:pt idx="3564">
                  <c:v>-0.15000000000000008</c:v>
                </c:pt>
                <c:pt idx="3565">
                  <c:v>-0.15000000000000008</c:v>
                </c:pt>
                <c:pt idx="3566">
                  <c:v>-0.15000000000000008</c:v>
                </c:pt>
                <c:pt idx="3567">
                  <c:v>-0.15000000000000008</c:v>
                </c:pt>
                <c:pt idx="3568">
                  <c:v>-0.15000000000000008</c:v>
                </c:pt>
                <c:pt idx="3569">
                  <c:v>-0.15000000000000008</c:v>
                </c:pt>
                <c:pt idx="3570">
                  <c:v>-0.15000000000000008</c:v>
                </c:pt>
                <c:pt idx="3571">
                  <c:v>-0.15000000000000008</c:v>
                </c:pt>
                <c:pt idx="3572">
                  <c:v>-0.15000000000000008</c:v>
                </c:pt>
                <c:pt idx="3573">
                  <c:v>-0.15000000000000008</c:v>
                </c:pt>
                <c:pt idx="3574">
                  <c:v>-0.15000000000000008</c:v>
                </c:pt>
                <c:pt idx="3575">
                  <c:v>-0.15000000000000008</c:v>
                </c:pt>
                <c:pt idx="3576">
                  <c:v>-0.15000000000000008</c:v>
                </c:pt>
                <c:pt idx="3577">
                  <c:v>-0.15000000000000008</c:v>
                </c:pt>
                <c:pt idx="3578">
                  <c:v>-0.15000000000000008</c:v>
                </c:pt>
                <c:pt idx="3579">
                  <c:v>-0.15000000000000008</c:v>
                </c:pt>
                <c:pt idx="3580">
                  <c:v>-0.15000000000000008</c:v>
                </c:pt>
                <c:pt idx="3581">
                  <c:v>-0.15000000000000008</c:v>
                </c:pt>
                <c:pt idx="3582">
                  <c:v>-0.15000000000000008</c:v>
                </c:pt>
                <c:pt idx="3583">
                  <c:v>-0.15000000000000008</c:v>
                </c:pt>
                <c:pt idx="3584">
                  <c:v>-0.15000000000000008</c:v>
                </c:pt>
                <c:pt idx="3585">
                  <c:v>-0.125</c:v>
                </c:pt>
                <c:pt idx="3586">
                  <c:v>-0.15000000000000008</c:v>
                </c:pt>
                <c:pt idx="3587">
                  <c:v>-0.42500000000000021</c:v>
                </c:pt>
                <c:pt idx="3588">
                  <c:v>-0.35000000000000014</c:v>
                </c:pt>
                <c:pt idx="3589">
                  <c:v>-0.125</c:v>
                </c:pt>
                <c:pt idx="3590">
                  <c:v>0.22500000000000003</c:v>
                </c:pt>
                <c:pt idx="3591">
                  <c:v>0.27500000000000002</c:v>
                </c:pt>
                <c:pt idx="3592">
                  <c:v>0.22500000000000003</c:v>
                </c:pt>
                <c:pt idx="3593">
                  <c:v>0.17500000000000004</c:v>
                </c:pt>
                <c:pt idx="3594">
                  <c:v>-0.30000000000000016</c:v>
                </c:pt>
                <c:pt idx="3595">
                  <c:v>-0.32500000000000018</c:v>
                </c:pt>
                <c:pt idx="3596">
                  <c:v>-0.1</c:v>
                </c:pt>
                <c:pt idx="3597">
                  <c:v>0.2</c:v>
                </c:pt>
                <c:pt idx="3598">
                  <c:v>-0.125</c:v>
                </c:pt>
                <c:pt idx="3599">
                  <c:v>-0.1</c:v>
                </c:pt>
                <c:pt idx="3600">
                  <c:v>-0.17500000000000004</c:v>
                </c:pt>
                <c:pt idx="3601">
                  <c:v>-0.15000000000000008</c:v>
                </c:pt>
                <c:pt idx="3602">
                  <c:v>-0.25</c:v>
                </c:pt>
                <c:pt idx="3603">
                  <c:v>-0.27500000000000002</c:v>
                </c:pt>
                <c:pt idx="3604">
                  <c:v>-0.30000000000000016</c:v>
                </c:pt>
                <c:pt idx="3605">
                  <c:v>-0.25</c:v>
                </c:pt>
                <c:pt idx="3606">
                  <c:v>-0.32500000000000018</c:v>
                </c:pt>
                <c:pt idx="3607">
                  <c:v>-0.35000000000000014</c:v>
                </c:pt>
                <c:pt idx="3608">
                  <c:v>-0.32500000000000018</c:v>
                </c:pt>
                <c:pt idx="3609">
                  <c:v>-0.35000000000000014</c:v>
                </c:pt>
                <c:pt idx="3610">
                  <c:v>-0.32500000000000018</c:v>
                </c:pt>
                <c:pt idx="3611">
                  <c:v>-0.25</c:v>
                </c:pt>
                <c:pt idx="3612">
                  <c:v>-0.85000000000000031</c:v>
                </c:pt>
                <c:pt idx="3613">
                  <c:v>-1.1000000000000001</c:v>
                </c:pt>
                <c:pt idx="3614">
                  <c:v>-0.32500000000000018</c:v>
                </c:pt>
                <c:pt idx="3615">
                  <c:v>-0.45</c:v>
                </c:pt>
                <c:pt idx="3616">
                  <c:v>-0.32500000000000018</c:v>
                </c:pt>
                <c:pt idx="3617">
                  <c:v>-0.15000000000000008</c:v>
                </c:pt>
                <c:pt idx="3618">
                  <c:v>-0.15000000000000008</c:v>
                </c:pt>
                <c:pt idx="3619">
                  <c:v>-0.15000000000000008</c:v>
                </c:pt>
                <c:pt idx="3620">
                  <c:v>-0.15000000000000008</c:v>
                </c:pt>
                <c:pt idx="3621">
                  <c:v>-0.2</c:v>
                </c:pt>
                <c:pt idx="3622">
                  <c:v>-0.15000000000000008</c:v>
                </c:pt>
                <c:pt idx="3623">
                  <c:v>-0.22500000000000003</c:v>
                </c:pt>
                <c:pt idx="3624">
                  <c:v>-0.15000000000000008</c:v>
                </c:pt>
                <c:pt idx="3625">
                  <c:v>-0.17500000000000004</c:v>
                </c:pt>
                <c:pt idx="3626">
                  <c:v>-0.125</c:v>
                </c:pt>
                <c:pt idx="3627">
                  <c:v>-0.17500000000000004</c:v>
                </c:pt>
                <c:pt idx="3628">
                  <c:v>-0.1</c:v>
                </c:pt>
                <c:pt idx="3629">
                  <c:v>-0.2</c:v>
                </c:pt>
                <c:pt idx="3630">
                  <c:v>-0.2</c:v>
                </c:pt>
                <c:pt idx="3631">
                  <c:v>-0.15000000000000008</c:v>
                </c:pt>
                <c:pt idx="3632">
                  <c:v>-0.17500000000000004</c:v>
                </c:pt>
                <c:pt idx="3633">
                  <c:v>-0.22500000000000003</c:v>
                </c:pt>
                <c:pt idx="3634">
                  <c:v>-0.17500000000000004</c:v>
                </c:pt>
                <c:pt idx="3635">
                  <c:v>-0.22500000000000003</c:v>
                </c:pt>
                <c:pt idx="3636">
                  <c:v>-0.1</c:v>
                </c:pt>
                <c:pt idx="3637">
                  <c:v>-0.2</c:v>
                </c:pt>
                <c:pt idx="3638">
                  <c:v>-0.15000000000000008</c:v>
                </c:pt>
                <c:pt idx="3639">
                  <c:v>-0.2</c:v>
                </c:pt>
                <c:pt idx="3640">
                  <c:v>-0.2</c:v>
                </c:pt>
                <c:pt idx="3641">
                  <c:v>-0.17500000000000004</c:v>
                </c:pt>
                <c:pt idx="3642">
                  <c:v>-0.15000000000000008</c:v>
                </c:pt>
                <c:pt idx="3643">
                  <c:v>-0.15000000000000008</c:v>
                </c:pt>
                <c:pt idx="3644">
                  <c:v>-0.2</c:v>
                </c:pt>
                <c:pt idx="3645">
                  <c:v>-0.17500000000000004</c:v>
                </c:pt>
                <c:pt idx="3646">
                  <c:v>-0.32500000000000018</c:v>
                </c:pt>
                <c:pt idx="3647">
                  <c:v>-7.5000000000000011E-2</c:v>
                </c:pt>
                <c:pt idx="3648">
                  <c:v>-2.5000000000000012E-2</c:v>
                </c:pt>
                <c:pt idx="3649">
                  <c:v>-0.1</c:v>
                </c:pt>
                <c:pt idx="3650">
                  <c:v>-0.1</c:v>
                </c:pt>
                <c:pt idx="3651">
                  <c:v>-2.5000000000000012E-2</c:v>
                </c:pt>
                <c:pt idx="3652">
                  <c:v>-0.125</c:v>
                </c:pt>
                <c:pt idx="3653">
                  <c:v>-2.5000000000000012E-2</c:v>
                </c:pt>
                <c:pt idx="3654">
                  <c:v>-7.5000000000000011E-2</c:v>
                </c:pt>
                <c:pt idx="3655">
                  <c:v>-2.5000000000000012E-2</c:v>
                </c:pt>
                <c:pt idx="3656">
                  <c:v>-2.5000000000000012E-2</c:v>
                </c:pt>
                <c:pt idx="3657">
                  <c:v>-2.5000000000000012E-2</c:v>
                </c:pt>
                <c:pt idx="3658">
                  <c:v>-7.5000000000000011E-2</c:v>
                </c:pt>
                <c:pt idx="3659">
                  <c:v>-2.5000000000000012E-2</c:v>
                </c:pt>
                <c:pt idx="3660">
                  <c:v>2.5000000000000012E-2</c:v>
                </c:pt>
                <c:pt idx="3661">
                  <c:v>0</c:v>
                </c:pt>
                <c:pt idx="3662">
                  <c:v>-0.17500000000000004</c:v>
                </c:pt>
                <c:pt idx="3663">
                  <c:v>-0.25</c:v>
                </c:pt>
                <c:pt idx="3664">
                  <c:v>-0.27500000000000002</c:v>
                </c:pt>
                <c:pt idx="3665">
                  <c:v>-0.4</c:v>
                </c:pt>
                <c:pt idx="3666">
                  <c:v>-0.42500000000000021</c:v>
                </c:pt>
                <c:pt idx="3667">
                  <c:v>-0.1</c:v>
                </c:pt>
                <c:pt idx="3668">
                  <c:v>-7.5000000000000011E-2</c:v>
                </c:pt>
                <c:pt idx="3669">
                  <c:v>-0.125</c:v>
                </c:pt>
                <c:pt idx="3670">
                  <c:v>0.1</c:v>
                </c:pt>
                <c:pt idx="3671">
                  <c:v>2.5000000000000012E-2</c:v>
                </c:pt>
                <c:pt idx="3672">
                  <c:v>5.0000000000000024E-2</c:v>
                </c:pt>
                <c:pt idx="3673">
                  <c:v>5.0000000000000024E-2</c:v>
                </c:pt>
                <c:pt idx="3674">
                  <c:v>2.5000000000000012E-2</c:v>
                </c:pt>
                <c:pt idx="3675">
                  <c:v>0.125</c:v>
                </c:pt>
                <c:pt idx="3676">
                  <c:v>-0.15000000000000008</c:v>
                </c:pt>
                <c:pt idx="3677">
                  <c:v>-0.2</c:v>
                </c:pt>
                <c:pt idx="3678">
                  <c:v>-0.25</c:v>
                </c:pt>
                <c:pt idx="3679">
                  <c:v>-0.125</c:v>
                </c:pt>
                <c:pt idx="3680">
                  <c:v>-0.2</c:v>
                </c:pt>
                <c:pt idx="3681">
                  <c:v>0.32500000000000018</c:v>
                </c:pt>
                <c:pt idx="3682">
                  <c:v>0.2</c:v>
                </c:pt>
                <c:pt idx="3683">
                  <c:v>0.72500000000000031</c:v>
                </c:pt>
                <c:pt idx="3684">
                  <c:v>0.45</c:v>
                </c:pt>
                <c:pt idx="3685">
                  <c:v>-0.47500000000000014</c:v>
                </c:pt>
                <c:pt idx="3686">
                  <c:v>-0.125</c:v>
                </c:pt>
                <c:pt idx="3687">
                  <c:v>0</c:v>
                </c:pt>
                <c:pt idx="3688">
                  <c:v>0.15000000000000008</c:v>
                </c:pt>
                <c:pt idx="3689">
                  <c:v>-2.5000000000000012E-2</c:v>
                </c:pt>
                <c:pt idx="3690">
                  <c:v>2.5000000000000012E-2</c:v>
                </c:pt>
                <c:pt idx="3691">
                  <c:v>-0.17500000000000004</c:v>
                </c:pt>
                <c:pt idx="3692">
                  <c:v>-5.0000000000000024E-2</c:v>
                </c:pt>
                <c:pt idx="3693">
                  <c:v>-0.1</c:v>
                </c:pt>
                <c:pt idx="3694">
                  <c:v>2.5000000000000012E-2</c:v>
                </c:pt>
                <c:pt idx="3695">
                  <c:v>-0.42500000000000021</c:v>
                </c:pt>
                <c:pt idx="3696">
                  <c:v>-0.42500000000000021</c:v>
                </c:pt>
                <c:pt idx="3697">
                  <c:v>-0.15000000000000008</c:v>
                </c:pt>
                <c:pt idx="3698">
                  <c:v>-0.37500000000000017</c:v>
                </c:pt>
                <c:pt idx="3699">
                  <c:v>-0.27500000000000002</c:v>
                </c:pt>
                <c:pt idx="3700">
                  <c:v>2.5000000000000012E-2</c:v>
                </c:pt>
                <c:pt idx="3701">
                  <c:v>-0.15000000000000008</c:v>
                </c:pt>
                <c:pt idx="3702">
                  <c:v>5.0000000000000024E-2</c:v>
                </c:pt>
                <c:pt idx="3703">
                  <c:v>-0.1</c:v>
                </c:pt>
                <c:pt idx="3704">
                  <c:v>2.5000000000000012E-2</c:v>
                </c:pt>
                <c:pt idx="3705">
                  <c:v>0.27500000000000002</c:v>
                </c:pt>
                <c:pt idx="3706">
                  <c:v>7.5000000000000011E-2</c:v>
                </c:pt>
                <c:pt idx="3707">
                  <c:v>0.1</c:v>
                </c:pt>
                <c:pt idx="3708">
                  <c:v>0.17500000000000004</c:v>
                </c:pt>
                <c:pt idx="3709">
                  <c:v>0.125</c:v>
                </c:pt>
                <c:pt idx="3710">
                  <c:v>-0.1</c:v>
                </c:pt>
                <c:pt idx="3711">
                  <c:v>-0.125</c:v>
                </c:pt>
                <c:pt idx="3712">
                  <c:v>0</c:v>
                </c:pt>
                <c:pt idx="3713">
                  <c:v>0.15000000000000008</c:v>
                </c:pt>
                <c:pt idx="3714">
                  <c:v>2.5000000000000012E-2</c:v>
                </c:pt>
                <c:pt idx="3715">
                  <c:v>5.0000000000000024E-2</c:v>
                </c:pt>
                <c:pt idx="3716">
                  <c:v>0.1</c:v>
                </c:pt>
                <c:pt idx="3717">
                  <c:v>-0.1</c:v>
                </c:pt>
                <c:pt idx="3718">
                  <c:v>0</c:v>
                </c:pt>
                <c:pt idx="3719">
                  <c:v>0.1</c:v>
                </c:pt>
                <c:pt idx="3720">
                  <c:v>-0.1</c:v>
                </c:pt>
                <c:pt idx="3721">
                  <c:v>2.5000000000000012E-2</c:v>
                </c:pt>
                <c:pt idx="3722">
                  <c:v>0.1</c:v>
                </c:pt>
                <c:pt idx="3723">
                  <c:v>-0.15000000000000008</c:v>
                </c:pt>
                <c:pt idx="3724">
                  <c:v>-0.2</c:v>
                </c:pt>
                <c:pt idx="3725">
                  <c:v>-0.15000000000000008</c:v>
                </c:pt>
                <c:pt idx="3726">
                  <c:v>0</c:v>
                </c:pt>
                <c:pt idx="3727">
                  <c:v>-0.125</c:v>
                </c:pt>
                <c:pt idx="3728">
                  <c:v>-0.125</c:v>
                </c:pt>
                <c:pt idx="3729">
                  <c:v>-2.5000000000000012E-2</c:v>
                </c:pt>
                <c:pt idx="3730">
                  <c:v>-7.5000000000000011E-2</c:v>
                </c:pt>
                <c:pt idx="3731">
                  <c:v>-2.5000000000000012E-2</c:v>
                </c:pt>
                <c:pt idx="3732">
                  <c:v>-7.5000000000000011E-2</c:v>
                </c:pt>
                <c:pt idx="3733">
                  <c:v>-0.1</c:v>
                </c:pt>
                <c:pt idx="3734">
                  <c:v>-0.125</c:v>
                </c:pt>
                <c:pt idx="3735">
                  <c:v>-7.5000000000000011E-2</c:v>
                </c:pt>
                <c:pt idx="3736">
                  <c:v>-0.15000000000000008</c:v>
                </c:pt>
                <c:pt idx="3737">
                  <c:v>-0.125</c:v>
                </c:pt>
                <c:pt idx="3738">
                  <c:v>-7.5000000000000011E-2</c:v>
                </c:pt>
                <c:pt idx="3739">
                  <c:v>-0.15000000000000008</c:v>
                </c:pt>
                <c:pt idx="3740">
                  <c:v>0.52500000000000002</c:v>
                </c:pt>
                <c:pt idx="3741">
                  <c:v>-7.5000000000000011E-2</c:v>
                </c:pt>
                <c:pt idx="3742">
                  <c:v>-0.125</c:v>
                </c:pt>
                <c:pt idx="3743">
                  <c:v>-2.5000000000000012E-2</c:v>
                </c:pt>
                <c:pt idx="3744">
                  <c:v>-2.5000000000000012E-2</c:v>
                </c:pt>
                <c:pt idx="3745">
                  <c:v>0</c:v>
                </c:pt>
                <c:pt idx="3746">
                  <c:v>-0.17500000000000004</c:v>
                </c:pt>
                <c:pt idx="3747">
                  <c:v>-5.0000000000000024E-2</c:v>
                </c:pt>
                <c:pt idx="3748">
                  <c:v>-2.5000000000000012E-2</c:v>
                </c:pt>
                <c:pt idx="3749">
                  <c:v>-0.125</c:v>
                </c:pt>
                <c:pt idx="3750">
                  <c:v>-2.5000000000000012E-2</c:v>
                </c:pt>
                <c:pt idx="3751">
                  <c:v>-2.5000000000000012E-2</c:v>
                </c:pt>
                <c:pt idx="3752">
                  <c:v>-7.5000000000000011E-2</c:v>
                </c:pt>
                <c:pt idx="3753">
                  <c:v>-2.5000000000000012E-2</c:v>
                </c:pt>
                <c:pt idx="3754">
                  <c:v>-0.125</c:v>
                </c:pt>
                <c:pt idx="3755">
                  <c:v>-0.15000000000000008</c:v>
                </c:pt>
                <c:pt idx="3756">
                  <c:v>-5.0000000000000024E-2</c:v>
                </c:pt>
                <c:pt idx="3757">
                  <c:v>-0.1</c:v>
                </c:pt>
                <c:pt idx="3758">
                  <c:v>0</c:v>
                </c:pt>
                <c:pt idx="3759">
                  <c:v>-0.17500000000000004</c:v>
                </c:pt>
                <c:pt idx="3760">
                  <c:v>-0.1</c:v>
                </c:pt>
                <c:pt idx="3761">
                  <c:v>-2.5000000000000012E-2</c:v>
                </c:pt>
                <c:pt idx="3762">
                  <c:v>-0.125</c:v>
                </c:pt>
                <c:pt idx="3763">
                  <c:v>-0.125</c:v>
                </c:pt>
                <c:pt idx="3764">
                  <c:v>-0.125</c:v>
                </c:pt>
                <c:pt idx="3765">
                  <c:v>-7.5000000000000011E-2</c:v>
                </c:pt>
                <c:pt idx="3766">
                  <c:v>-0.15000000000000008</c:v>
                </c:pt>
                <c:pt idx="3767">
                  <c:v>-2.5000000000000012E-2</c:v>
                </c:pt>
                <c:pt idx="3768">
                  <c:v>-2.5000000000000012E-2</c:v>
                </c:pt>
                <c:pt idx="3769">
                  <c:v>0</c:v>
                </c:pt>
                <c:pt idx="3770">
                  <c:v>-2.5000000000000012E-2</c:v>
                </c:pt>
                <c:pt idx="3771">
                  <c:v>-2.5000000000000012E-2</c:v>
                </c:pt>
                <c:pt idx="3772">
                  <c:v>-0.125</c:v>
                </c:pt>
                <c:pt idx="3773">
                  <c:v>-0.1</c:v>
                </c:pt>
                <c:pt idx="3774">
                  <c:v>-7.5000000000000011E-2</c:v>
                </c:pt>
                <c:pt idx="3775">
                  <c:v>-0.15000000000000008</c:v>
                </c:pt>
                <c:pt idx="3776">
                  <c:v>-2.5000000000000012E-2</c:v>
                </c:pt>
                <c:pt idx="3777">
                  <c:v>-2.5000000000000012E-2</c:v>
                </c:pt>
                <c:pt idx="3778">
                  <c:v>-5.0000000000000024E-2</c:v>
                </c:pt>
                <c:pt idx="3779">
                  <c:v>-0.125</c:v>
                </c:pt>
                <c:pt idx="3780">
                  <c:v>-0.125</c:v>
                </c:pt>
                <c:pt idx="3781">
                  <c:v>-0.125</c:v>
                </c:pt>
                <c:pt idx="3782">
                  <c:v>-2.5000000000000012E-2</c:v>
                </c:pt>
                <c:pt idx="3783">
                  <c:v>-2.5000000000000012E-2</c:v>
                </c:pt>
                <c:pt idx="3784">
                  <c:v>-2.5000000000000012E-2</c:v>
                </c:pt>
                <c:pt idx="3785">
                  <c:v>-2.5000000000000012E-2</c:v>
                </c:pt>
                <c:pt idx="3786">
                  <c:v>-2.5000000000000012E-2</c:v>
                </c:pt>
                <c:pt idx="3787">
                  <c:v>-0.125</c:v>
                </c:pt>
                <c:pt idx="3788">
                  <c:v>-0.125</c:v>
                </c:pt>
                <c:pt idx="3789">
                  <c:v>-2.5000000000000012E-2</c:v>
                </c:pt>
                <c:pt idx="3790">
                  <c:v>0</c:v>
                </c:pt>
                <c:pt idx="3791">
                  <c:v>-0.125</c:v>
                </c:pt>
                <c:pt idx="3792">
                  <c:v>-2.5000000000000012E-2</c:v>
                </c:pt>
                <c:pt idx="3793">
                  <c:v>-0.17500000000000004</c:v>
                </c:pt>
                <c:pt idx="3794">
                  <c:v>-0.125</c:v>
                </c:pt>
                <c:pt idx="3795">
                  <c:v>-0.1</c:v>
                </c:pt>
                <c:pt idx="3796">
                  <c:v>-2.5000000000000012E-2</c:v>
                </c:pt>
                <c:pt idx="3797">
                  <c:v>-7.5000000000000011E-2</c:v>
                </c:pt>
                <c:pt idx="3798">
                  <c:v>-0.125</c:v>
                </c:pt>
                <c:pt idx="3799">
                  <c:v>-0.17500000000000004</c:v>
                </c:pt>
                <c:pt idx="3800">
                  <c:v>-0.15000000000000008</c:v>
                </c:pt>
                <c:pt idx="3801">
                  <c:v>-0.125</c:v>
                </c:pt>
                <c:pt idx="3802">
                  <c:v>-0.1</c:v>
                </c:pt>
                <c:pt idx="3803">
                  <c:v>-0.125</c:v>
                </c:pt>
                <c:pt idx="3804">
                  <c:v>-0.17500000000000004</c:v>
                </c:pt>
                <c:pt idx="3805">
                  <c:v>-0.125</c:v>
                </c:pt>
                <c:pt idx="3806">
                  <c:v>-7.5000000000000011E-2</c:v>
                </c:pt>
                <c:pt idx="3807">
                  <c:v>-0.1</c:v>
                </c:pt>
                <c:pt idx="3808">
                  <c:v>-7.5000000000000011E-2</c:v>
                </c:pt>
                <c:pt idx="3809">
                  <c:v>-0.1</c:v>
                </c:pt>
                <c:pt idx="3810">
                  <c:v>-2.5000000000000012E-2</c:v>
                </c:pt>
                <c:pt idx="3811">
                  <c:v>-0.125</c:v>
                </c:pt>
                <c:pt idx="3812">
                  <c:v>-0.125</c:v>
                </c:pt>
                <c:pt idx="3813">
                  <c:v>-0.1</c:v>
                </c:pt>
                <c:pt idx="3814">
                  <c:v>-5.0000000000000024E-2</c:v>
                </c:pt>
                <c:pt idx="3815">
                  <c:v>-2.5000000000000012E-2</c:v>
                </c:pt>
                <c:pt idx="3816">
                  <c:v>-0.125</c:v>
                </c:pt>
                <c:pt idx="3817">
                  <c:v>-0.125</c:v>
                </c:pt>
                <c:pt idx="3818">
                  <c:v>-2.5000000000000012E-2</c:v>
                </c:pt>
                <c:pt idx="3819">
                  <c:v>-5.0000000000000024E-2</c:v>
                </c:pt>
                <c:pt idx="3820">
                  <c:v>-0.125</c:v>
                </c:pt>
                <c:pt idx="3821">
                  <c:v>-0.125</c:v>
                </c:pt>
                <c:pt idx="3822">
                  <c:v>-7.5000000000000011E-2</c:v>
                </c:pt>
                <c:pt idx="3823">
                  <c:v>-7.5000000000000011E-2</c:v>
                </c:pt>
                <c:pt idx="3824">
                  <c:v>-7.5000000000000011E-2</c:v>
                </c:pt>
                <c:pt idx="3825">
                  <c:v>-0.125</c:v>
                </c:pt>
                <c:pt idx="3826">
                  <c:v>-7.5000000000000011E-2</c:v>
                </c:pt>
                <c:pt idx="3827">
                  <c:v>-0.15000000000000008</c:v>
                </c:pt>
                <c:pt idx="3828">
                  <c:v>-2.5000000000000012E-2</c:v>
                </c:pt>
                <c:pt idx="3829">
                  <c:v>-2.5000000000000012E-2</c:v>
                </c:pt>
                <c:pt idx="3830">
                  <c:v>-0.15000000000000008</c:v>
                </c:pt>
                <c:pt idx="3831">
                  <c:v>-7.5000000000000011E-2</c:v>
                </c:pt>
                <c:pt idx="3832">
                  <c:v>-0.125</c:v>
                </c:pt>
                <c:pt idx="3833">
                  <c:v>-0.125</c:v>
                </c:pt>
                <c:pt idx="3834">
                  <c:v>-2.5000000000000012E-2</c:v>
                </c:pt>
                <c:pt idx="3835">
                  <c:v>-2.5000000000000012E-2</c:v>
                </c:pt>
                <c:pt idx="3836">
                  <c:v>-2.5000000000000012E-2</c:v>
                </c:pt>
                <c:pt idx="3837">
                  <c:v>-0.1</c:v>
                </c:pt>
                <c:pt idx="3838">
                  <c:v>-2.5000000000000012E-2</c:v>
                </c:pt>
                <c:pt idx="3839">
                  <c:v>-2.5000000000000012E-2</c:v>
                </c:pt>
                <c:pt idx="3840">
                  <c:v>-0.125</c:v>
                </c:pt>
                <c:pt idx="3841">
                  <c:v>-0.17500000000000004</c:v>
                </c:pt>
                <c:pt idx="3842">
                  <c:v>-0.17500000000000004</c:v>
                </c:pt>
                <c:pt idx="3843">
                  <c:v>-0.125</c:v>
                </c:pt>
                <c:pt idx="3844">
                  <c:v>-2.5000000000000012E-2</c:v>
                </c:pt>
                <c:pt idx="3845">
                  <c:v>-2.5000000000000012E-2</c:v>
                </c:pt>
                <c:pt idx="3846">
                  <c:v>-2.5000000000000012E-2</c:v>
                </c:pt>
                <c:pt idx="3847">
                  <c:v>-7.5000000000000011E-2</c:v>
                </c:pt>
                <c:pt idx="3848">
                  <c:v>-2.5000000000000012E-2</c:v>
                </c:pt>
                <c:pt idx="3849">
                  <c:v>-2.5000000000000012E-2</c:v>
                </c:pt>
                <c:pt idx="3850">
                  <c:v>-7.5000000000000011E-2</c:v>
                </c:pt>
                <c:pt idx="3851">
                  <c:v>-7.5000000000000011E-2</c:v>
                </c:pt>
                <c:pt idx="3852">
                  <c:v>-0.125</c:v>
                </c:pt>
                <c:pt idx="3853">
                  <c:v>-2.5000000000000012E-2</c:v>
                </c:pt>
                <c:pt idx="3854">
                  <c:v>-0.125</c:v>
                </c:pt>
                <c:pt idx="3855">
                  <c:v>-0.125</c:v>
                </c:pt>
                <c:pt idx="3856">
                  <c:v>-7.5000000000000011E-2</c:v>
                </c:pt>
                <c:pt idx="3857">
                  <c:v>-0.125</c:v>
                </c:pt>
                <c:pt idx="3858">
                  <c:v>-2.5000000000000012E-2</c:v>
                </c:pt>
                <c:pt idx="3859">
                  <c:v>-0.125</c:v>
                </c:pt>
                <c:pt idx="3860">
                  <c:v>-2.5000000000000012E-2</c:v>
                </c:pt>
                <c:pt idx="3861">
                  <c:v>0</c:v>
                </c:pt>
                <c:pt idx="3862">
                  <c:v>-0.15000000000000008</c:v>
                </c:pt>
                <c:pt idx="3863">
                  <c:v>-0.125</c:v>
                </c:pt>
                <c:pt idx="3864">
                  <c:v>0</c:v>
                </c:pt>
                <c:pt idx="3865">
                  <c:v>-2.5000000000000012E-2</c:v>
                </c:pt>
                <c:pt idx="3866">
                  <c:v>-2.5000000000000012E-2</c:v>
                </c:pt>
                <c:pt idx="3867">
                  <c:v>-0.1</c:v>
                </c:pt>
                <c:pt idx="3868">
                  <c:v>-0.125</c:v>
                </c:pt>
                <c:pt idx="3869">
                  <c:v>-7.5000000000000011E-2</c:v>
                </c:pt>
                <c:pt idx="3870">
                  <c:v>-0.125</c:v>
                </c:pt>
                <c:pt idx="3871">
                  <c:v>-0.125</c:v>
                </c:pt>
                <c:pt idx="3872">
                  <c:v>-0.1</c:v>
                </c:pt>
                <c:pt idx="3873">
                  <c:v>-0.125</c:v>
                </c:pt>
                <c:pt idx="3874">
                  <c:v>-0.15000000000000008</c:v>
                </c:pt>
                <c:pt idx="3875">
                  <c:v>-0.125</c:v>
                </c:pt>
                <c:pt idx="3876">
                  <c:v>-0.125</c:v>
                </c:pt>
                <c:pt idx="3877">
                  <c:v>-2.5000000000000012E-2</c:v>
                </c:pt>
                <c:pt idx="3878">
                  <c:v>-0.17500000000000004</c:v>
                </c:pt>
                <c:pt idx="3879">
                  <c:v>0</c:v>
                </c:pt>
                <c:pt idx="3880">
                  <c:v>-2.5000000000000012E-2</c:v>
                </c:pt>
                <c:pt idx="3881">
                  <c:v>-2.5000000000000012E-2</c:v>
                </c:pt>
                <c:pt idx="3882">
                  <c:v>-5.0000000000000024E-2</c:v>
                </c:pt>
                <c:pt idx="3883">
                  <c:v>-0.17500000000000004</c:v>
                </c:pt>
                <c:pt idx="3884">
                  <c:v>-0.1</c:v>
                </c:pt>
                <c:pt idx="3885">
                  <c:v>-0.125</c:v>
                </c:pt>
                <c:pt idx="3886">
                  <c:v>-0.125</c:v>
                </c:pt>
                <c:pt idx="3887">
                  <c:v>-0.125</c:v>
                </c:pt>
                <c:pt idx="3888">
                  <c:v>-7.5000000000000011E-2</c:v>
                </c:pt>
                <c:pt idx="3889">
                  <c:v>-0.125</c:v>
                </c:pt>
                <c:pt idx="3890">
                  <c:v>-0.125</c:v>
                </c:pt>
                <c:pt idx="3891">
                  <c:v>-2.5000000000000012E-2</c:v>
                </c:pt>
                <c:pt idx="3892">
                  <c:v>-7.5000000000000011E-2</c:v>
                </c:pt>
                <c:pt idx="3893">
                  <c:v>-0.125</c:v>
                </c:pt>
                <c:pt idx="3894">
                  <c:v>-0.17500000000000004</c:v>
                </c:pt>
                <c:pt idx="3895">
                  <c:v>-0.125</c:v>
                </c:pt>
                <c:pt idx="3896">
                  <c:v>-2.5000000000000012E-2</c:v>
                </c:pt>
                <c:pt idx="3897">
                  <c:v>-0.125</c:v>
                </c:pt>
                <c:pt idx="3898">
                  <c:v>-7.5000000000000011E-2</c:v>
                </c:pt>
                <c:pt idx="3899">
                  <c:v>-2.5000000000000012E-2</c:v>
                </c:pt>
                <c:pt idx="3900">
                  <c:v>-0.15000000000000008</c:v>
                </c:pt>
                <c:pt idx="3901">
                  <c:v>-2.5000000000000012E-2</c:v>
                </c:pt>
                <c:pt idx="3902">
                  <c:v>-0.125</c:v>
                </c:pt>
                <c:pt idx="3903">
                  <c:v>-0.125</c:v>
                </c:pt>
                <c:pt idx="3904">
                  <c:v>-0.125</c:v>
                </c:pt>
                <c:pt idx="3905">
                  <c:v>-0.125</c:v>
                </c:pt>
                <c:pt idx="3906">
                  <c:v>-7.5000000000000011E-2</c:v>
                </c:pt>
                <c:pt idx="3907">
                  <c:v>-0.15000000000000008</c:v>
                </c:pt>
                <c:pt idx="3908">
                  <c:v>-0.17500000000000004</c:v>
                </c:pt>
                <c:pt idx="3909">
                  <c:v>-0.1</c:v>
                </c:pt>
                <c:pt idx="3910">
                  <c:v>-0.125</c:v>
                </c:pt>
                <c:pt idx="3911">
                  <c:v>-0.125</c:v>
                </c:pt>
                <c:pt idx="3912">
                  <c:v>-0.125</c:v>
                </c:pt>
                <c:pt idx="3913">
                  <c:v>-7.5000000000000011E-2</c:v>
                </c:pt>
                <c:pt idx="3914">
                  <c:v>-0.17500000000000004</c:v>
                </c:pt>
                <c:pt idx="3915">
                  <c:v>-7.5000000000000011E-2</c:v>
                </c:pt>
                <c:pt idx="3916">
                  <c:v>-0.15000000000000008</c:v>
                </c:pt>
                <c:pt idx="3917">
                  <c:v>-0.17500000000000004</c:v>
                </c:pt>
                <c:pt idx="3918">
                  <c:v>-0.125</c:v>
                </c:pt>
                <c:pt idx="3919">
                  <c:v>-7.5000000000000011E-2</c:v>
                </c:pt>
                <c:pt idx="3920">
                  <c:v>-2.5000000000000012E-2</c:v>
                </c:pt>
                <c:pt idx="3921">
                  <c:v>-2.5000000000000012E-2</c:v>
                </c:pt>
                <c:pt idx="3922">
                  <c:v>-7.5000000000000011E-2</c:v>
                </c:pt>
                <c:pt idx="3923">
                  <c:v>-2.5000000000000012E-2</c:v>
                </c:pt>
                <c:pt idx="3924">
                  <c:v>-7.5000000000000011E-2</c:v>
                </c:pt>
                <c:pt idx="3925">
                  <c:v>-2.5000000000000012E-2</c:v>
                </c:pt>
                <c:pt idx="3926">
                  <c:v>-2.5000000000000012E-2</c:v>
                </c:pt>
                <c:pt idx="3927">
                  <c:v>-0.125</c:v>
                </c:pt>
                <c:pt idx="3928">
                  <c:v>0</c:v>
                </c:pt>
                <c:pt idx="3929">
                  <c:v>0</c:v>
                </c:pt>
                <c:pt idx="3930">
                  <c:v>-2.5000000000000012E-2</c:v>
                </c:pt>
                <c:pt idx="3931">
                  <c:v>-2.5000000000000012E-2</c:v>
                </c:pt>
                <c:pt idx="3932">
                  <c:v>-0.125</c:v>
                </c:pt>
                <c:pt idx="3933">
                  <c:v>-0.17500000000000004</c:v>
                </c:pt>
                <c:pt idx="3934">
                  <c:v>-2.5000000000000012E-2</c:v>
                </c:pt>
                <c:pt idx="3935">
                  <c:v>-2.5000000000000012E-2</c:v>
                </c:pt>
                <c:pt idx="3936">
                  <c:v>-0.125</c:v>
                </c:pt>
                <c:pt idx="3937">
                  <c:v>-0.125</c:v>
                </c:pt>
                <c:pt idx="3938">
                  <c:v>-0.125</c:v>
                </c:pt>
                <c:pt idx="3939">
                  <c:v>-0.1</c:v>
                </c:pt>
                <c:pt idx="3940">
                  <c:v>-0.125</c:v>
                </c:pt>
                <c:pt idx="3941">
                  <c:v>-0.125</c:v>
                </c:pt>
                <c:pt idx="3942">
                  <c:v>-0.15000000000000008</c:v>
                </c:pt>
                <c:pt idx="3943">
                  <c:v>-0.125</c:v>
                </c:pt>
                <c:pt idx="3944">
                  <c:v>0</c:v>
                </c:pt>
                <c:pt idx="3945">
                  <c:v>-7.5000000000000011E-2</c:v>
                </c:pt>
                <c:pt idx="3946">
                  <c:v>-2.5000000000000012E-2</c:v>
                </c:pt>
                <c:pt idx="3947">
                  <c:v>-7.5000000000000011E-2</c:v>
                </c:pt>
                <c:pt idx="3948">
                  <c:v>-2.5000000000000012E-2</c:v>
                </c:pt>
                <c:pt idx="3949">
                  <c:v>-2.5000000000000012E-2</c:v>
                </c:pt>
                <c:pt idx="3950">
                  <c:v>-0.125</c:v>
                </c:pt>
                <c:pt idx="3951">
                  <c:v>-0.125</c:v>
                </c:pt>
                <c:pt idx="3952">
                  <c:v>-0.15000000000000008</c:v>
                </c:pt>
                <c:pt idx="3953">
                  <c:v>-0.17500000000000004</c:v>
                </c:pt>
                <c:pt idx="3954">
                  <c:v>-7.5000000000000011E-2</c:v>
                </c:pt>
                <c:pt idx="3955">
                  <c:v>-0.125</c:v>
                </c:pt>
                <c:pt idx="3956">
                  <c:v>-0.125</c:v>
                </c:pt>
                <c:pt idx="3957">
                  <c:v>-2.5000000000000012E-2</c:v>
                </c:pt>
                <c:pt idx="3958">
                  <c:v>-0.125</c:v>
                </c:pt>
                <c:pt idx="3959">
                  <c:v>-0.125</c:v>
                </c:pt>
                <c:pt idx="3960">
                  <c:v>-2.5000000000000012E-2</c:v>
                </c:pt>
                <c:pt idx="3961">
                  <c:v>-2.5000000000000012E-2</c:v>
                </c:pt>
                <c:pt idx="3962">
                  <c:v>-7.5000000000000011E-2</c:v>
                </c:pt>
                <c:pt idx="3963">
                  <c:v>-0.15000000000000008</c:v>
                </c:pt>
                <c:pt idx="3964">
                  <c:v>-2.5000000000000012E-2</c:v>
                </c:pt>
                <c:pt idx="3965">
                  <c:v>-0.1</c:v>
                </c:pt>
                <c:pt idx="3966">
                  <c:v>-0.125</c:v>
                </c:pt>
                <c:pt idx="3967">
                  <c:v>-7.5000000000000011E-2</c:v>
                </c:pt>
                <c:pt idx="3968">
                  <c:v>-7.5000000000000011E-2</c:v>
                </c:pt>
                <c:pt idx="3969">
                  <c:v>-0.125</c:v>
                </c:pt>
                <c:pt idx="3970">
                  <c:v>-0.125</c:v>
                </c:pt>
                <c:pt idx="3971">
                  <c:v>-7.5000000000000011E-2</c:v>
                </c:pt>
                <c:pt idx="3972">
                  <c:v>0</c:v>
                </c:pt>
                <c:pt idx="3973">
                  <c:v>-0.125</c:v>
                </c:pt>
                <c:pt idx="3974">
                  <c:v>0</c:v>
                </c:pt>
                <c:pt idx="3975">
                  <c:v>-7.5000000000000011E-2</c:v>
                </c:pt>
                <c:pt idx="3976">
                  <c:v>-7.5000000000000011E-2</c:v>
                </c:pt>
                <c:pt idx="3977">
                  <c:v>-0.125</c:v>
                </c:pt>
                <c:pt idx="3978">
                  <c:v>-2.5000000000000012E-2</c:v>
                </c:pt>
                <c:pt idx="3979">
                  <c:v>-0.125</c:v>
                </c:pt>
                <c:pt idx="3980">
                  <c:v>-7.5000000000000011E-2</c:v>
                </c:pt>
                <c:pt idx="3981">
                  <c:v>-0.125</c:v>
                </c:pt>
                <c:pt idx="3982">
                  <c:v>-7.5000000000000011E-2</c:v>
                </c:pt>
                <c:pt idx="3983">
                  <c:v>-0.125</c:v>
                </c:pt>
                <c:pt idx="3984">
                  <c:v>-7.5000000000000011E-2</c:v>
                </c:pt>
                <c:pt idx="3985">
                  <c:v>-0.125</c:v>
                </c:pt>
                <c:pt idx="3986">
                  <c:v>-7.5000000000000011E-2</c:v>
                </c:pt>
                <c:pt idx="3987">
                  <c:v>-7.5000000000000011E-2</c:v>
                </c:pt>
                <c:pt idx="3988">
                  <c:v>-2.5000000000000012E-2</c:v>
                </c:pt>
                <c:pt idx="3989">
                  <c:v>-7.5000000000000011E-2</c:v>
                </c:pt>
                <c:pt idx="3990">
                  <c:v>-0.125</c:v>
                </c:pt>
                <c:pt idx="3991">
                  <c:v>-2.5000000000000012E-2</c:v>
                </c:pt>
                <c:pt idx="3992">
                  <c:v>-0.17500000000000004</c:v>
                </c:pt>
                <c:pt idx="3993">
                  <c:v>-0.17500000000000004</c:v>
                </c:pt>
                <c:pt idx="3994">
                  <c:v>-0.1</c:v>
                </c:pt>
                <c:pt idx="3995">
                  <c:v>-2.5000000000000012E-2</c:v>
                </c:pt>
                <c:pt idx="3996">
                  <c:v>-5.0000000000000024E-2</c:v>
                </c:pt>
                <c:pt idx="3997">
                  <c:v>-0.125</c:v>
                </c:pt>
                <c:pt idx="3998">
                  <c:v>-7.5000000000000011E-2</c:v>
                </c:pt>
                <c:pt idx="3999">
                  <c:v>-0.125</c:v>
                </c:pt>
                <c:pt idx="4000">
                  <c:v>-0.125</c:v>
                </c:pt>
                <c:pt idx="4001">
                  <c:v>-0.125</c:v>
                </c:pt>
                <c:pt idx="4002">
                  <c:v>0</c:v>
                </c:pt>
                <c:pt idx="4003">
                  <c:v>-2.5000000000000012E-2</c:v>
                </c:pt>
                <c:pt idx="4004">
                  <c:v>-0.125</c:v>
                </c:pt>
                <c:pt idx="4005">
                  <c:v>-0.1</c:v>
                </c:pt>
                <c:pt idx="4006">
                  <c:v>-2.5000000000000012E-2</c:v>
                </c:pt>
                <c:pt idx="4007">
                  <c:v>-2.5000000000000012E-2</c:v>
                </c:pt>
                <c:pt idx="4008">
                  <c:v>-0.1</c:v>
                </c:pt>
                <c:pt idx="4009">
                  <c:v>-0.15000000000000008</c:v>
                </c:pt>
                <c:pt idx="4010">
                  <c:v>-0.125</c:v>
                </c:pt>
                <c:pt idx="4011">
                  <c:v>-2.5000000000000012E-2</c:v>
                </c:pt>
                <c:pt idx="4012">
                  <c:v>-2.5000000000000012E-2</c:v>
                </c:pt>
                <c:pt idx="4013">
                  <c:v>-7.5000000000000011E-2</c:v>
                </c:pt>
                <c:pt idx="4014">
                  <c:v>-0.125</c:v>
                </c:pt>
                <c:pt idx="4015">
                  <c:v>-0.15000000000000008</c:v>
                </c:pt>
                <c:pt idx="4016">
                  <c:v>-5.0000000000000024E-2</c:v>
                </c:pt>
                <c:pt idx="4017">
                  <c:v>-0.125</c:v>
                </c:pt>
                <c:pt idx="4018">
                  <c:v>-0.125</c:v>
                </c:pt>
                <c:pt idx="4019">
                  <c:v>-7.5000000000000011E-2</c:v>
                </c:pt>
                <c:pt idx="4020">
                  <c:v>-5.0000000000000024E-2</c:v>
                </c:pt>
                <c:pt idx="4021">
                  <c:v>-2.5000000000000012E-2</c:v>
                </c:pt>
                <c:pt idx="4022">
                  <c:v>-0.125</c:v>
                </c:pt>
                <c:pt idx="4023">
                  <c:v>-0.125</c:v>
                </c:pt>
                <c:pt idx="4024">
                  <c:v>0</c:v>
                </c:pt>
                <c:pt idx="4025">
                  <c:v>-0.125</c:v>
                </c:pt>
                <c:pt idx="4026">
                  <c:v>-0.125</c:v>
                </c:pt>
                <c:pt idx="4027">
                  <c:v>-0.125</c:v>
                </c:pt>
                <c:pt idx="4028">
                  <c:v>-0.125</c:v>
                </c:pt>
                <c:pt idx="4029">
                  <c:v>-7.5000000000000011E-2</c:v>
                </c:pt>
                <c:pt idx="4030">
                  <c:v>-0.15000000000000008</c:v>
                </c:pt>
                <c:pt idx="4031">
                  <c:v>-0.17500000000000004</c:v>
                </c:pt>
                <c:pt idx="4032">
                  <c:v>-7.5000000000000011E-2</c:v>
                </c:pt>
                <c:pt idx="4033">
                  <c:v>-0.125</c:v>
                </c:pt>
                <c:pt idx="4034">
                  <c:v>-0.125</c:v>
                </c:pt>
                <c:pt idx="4035">
                  <c:v>-0.17500000000000004</c:v>
                </c:pt>
                <c:pt idx="4036">
                  <c:v>-2.5000000000000012E-2</c:v>
                </c:pt>
                <c:pt idx="4037">
                  <c:v>-0.17500000000000004</c:v>
                </c:pt>
                <c:pt idx="4038">
                  <c:v>-2.5000000000000012E-2</c:v>
                </c:pt>
                <c:pt idx="4039">
                  <c:v>-0.125</c:v>
                </c:pt>
                <c:pt idx="4040">
                  <c:v>-2.5000000000000012E-2</c:v>
                </c:pt>
                <c:pt idx="4041">
                  <c:v>-0.125</c:v>
                </c:pt>
                <c:pt idx="4042">
                  <c:v>-0.125</c:v>
                </c:pt>
                <c:pt idx="4043">
                  <c:v>-2.5000000000000012E-2</c:v>
                </c:pt>
                <c:pt idx="4044">
                  <c:v>-0.125</c:v>
                </c:pt>
                <c:pt idx="4045">
                  <c:v>-0.15000000000000008</c:v>
                </c:pt>
                <c:pt idx="4046">
                  <c:v>-2.5000000000000012E-2</c:v>
                </c:pt>
                <c:pt idx="4047">
                  <c:v>-0.17500000000000004</c:v>
                </c:pt>
                <c:pt idx="4048">
                  <c:v>-2.5000000000000012E-2</c:v>
                </c:pt>
                <c:pt idx="4049">
                  <c:v>-7.5000000000000011E-2</c:v>
                </c:pt>
                <c:pt idx="4050">
                  <c:v>-0.125</c:v>
                </c:pt>
                <c:pt idx="4051">
                  <c:v>-0.125</c:v>
                </c:pt>
                <c:pt idx="4052">
                  <c:v>-2.5000000000000012E-2</c:v>
                </c:pt>
                <c:pt idx="4053">
                  <c:v>-2.5000000000000012E-2</c:v>
                </c:pt>
                <c:pt idx="4054">
                  <c:v>-0.125</c:v>
                </c:pt>
                <c:pt idx="4055">
                  <c:v>-7.5000000000000011E-2</c:v>
                </c:pt>
                <c:pt idx="4056">
                  <c:v>-0.125</c:v>
                </c:pt>
                <c:pt idx="4057">
                  <c:v>-2.5000000000000012E-2</c:v>
                </c:pt>
                <c:pt idx="4058">
                  <c:v>-7.5000000000000011E-2</c:v>
                </c:pt>
                <c:pt idx="4059">
                  <c:v>-7.5000000000000011E-2</c:v>
                </c:pt>
                <c:pt idx="4060">
                  <c:v>-0.125</c:v>
                </c:pt>
                <c:pt idx="4061">
                  <c:v>-0.125</c:v>
                </c:pt>
                <c:pt idx="4062">
                  <c:v>-2.5000000000000012E-2</c:v>
                </c:pt>
                <c:pt idx="4063">
                  <c:v>-0.125</c:v>
                </c:pt>
                <c:pt idx="4064">
                  <c:v>-0.1</c:v>
                </c:pt>
                <c:pt idx="4065">
                  <c:v>-7.5000000000000011E-2</c:v>
                </c:pt>
                <c:pt idx="4066">
                  <c:v>-0.125</c:v>
                </c:pt>
                <c:pt idx="4067">
                  <c:v>-7.5000000000000011E-2</c:v>
                </c:pt>
                <c:pt idx="4068">
                  <c:v>-0.125</c:v>
                </c:pt>
                <c:pt idx="4069">
                  <c:v>-0.125</c:v>
                </c:pt>
                <c:pt idx="4070">
                  <c:v>-0.17500000000000004</c:v>
                </c:pt>
                <c:pt idx="4071">
                  <c:v>0</c:v>
                </c:pt>
                <c:pt idx="4072">
                  <c:v>-7.5000000000000011E-2</c:v>
                </c:pt>
                <c:pt idx="4073">
                  <c:v>-0.125</c:v>
                </c:pt>
                <c:pt idx="4074">
                  <c:v>-7.5000000000000011E-2</c:v>
                </c:pt>
                <c:pt idx="4075">
                  <c:v>-0.125</c:v>
                </c:pt>
                <c:pt idx="4076">
                  <c:v>-7.5000000000000011E-2</c:v>
                </c:pt>
                <c:pt idx="4077">
                  <c:v>-0.125</c:v>
                </c:pt>
                <c:pt idx="4078">
                  <c:v>-2.5000000000000012E-2</c:v>
                </c:pt>
                <c:pt idx="4079">
                  <c:v>-2.5000000000000012E-2</c:v>
                </c:pt>
                <c:pt idx="4080">
                  <c:v>-0.17500000000000004</c:v>
                </c:pt>
                <c:pt idx="4081">
                  <c:v>-7.5000000000000011E-2</c:v>
                </c:pt>
                <c:pt idx="4082">
                  <c:v>-0.15000000000000008</c:v>
                </c:pt>
                <c:pt idx="4083">
                  <c:v>-0.125</c:v>
                </c:pt>
                <c:pt idx="4084">
                  <c:v>-0.15000000000000008</c:v>
                </c:pt>
                <c:pt idx="4085">
                  <c:v>-2.5000000000000012E-2</c:v>
                </c:pt>
                <c:pt idx="4086">
                  <c:v>-0.15000000000000008</c:v>
                </c:pt>
                <c:pt idx="4087">
                  <c:v>-0.125</c:v>
                </c:pt>
                <c:pt idx="4088">
                  <c:v>-7.5000000000000011E-2</c:v>
                </c:pt>
                <c:pt idx="4089">
                  <c:v>-5.0000000000000024E-2</c:v>
                </c:pt>
                <c:pt idx="4090">
                  <c:v>-0.15000000000000008</c:v>
                </c:pt>
                <c:pt idx="4091">
                  <c:v>-7.5000000000000011E-2</c:v>
                </c:pt>
                <c:pt idx="4092">
                  <c:v>-0.125</c:v>
                </c:pt>
                <c:pt idx="4093">
                  <c:v>-0.15000000000000008</c:v>
                </c:pt>
                <c:pt idx="4094">
                  <c:v>-0.125</c:v>
                </c:pt>
                <c:pt idx="4095">
                  <c:v>-7.5000000000000011E-2</c:v>
                </c:pt>
                <c:pt idx="4096">
                  <c:v>-2.5000000000000012E-2</c:v>
                </c:pt>
                <c:pt idx="4097">
                  <c:v>-0.125</c:v>
                </c:pt>
                <c:pt idx="4098">
                  <c:v>-0.125</c:v>
                </c:pt>
                <c:pt idx="4099">
                  <c:v>0</c:v>
                </c:pt>
                <c:pt idx="4100">
                  <c:v>-7.5000000000000011E-2</c:v>
                </c:pt>
                <c:pt idx="4101">
                  <c:v>-0.125</c:v>
                </c:pt>
                <c:pt idx="4102">
                  <c:v>-2.5000000000000012E-2</c:v>
                </c:pt>
                <c:pt idx="4103">
                  <c:v>-0.125</c:v>
                </c:pt>
                <c:pt idx="4104">
                  <c:v>-7.5000000000000011E-2</c:v>
                </c:pt>
                <c:pt idx="4105">
                  <c:v>0</c:v>
                </c:pt>
                <c:pt idx="4106">
                  <c:v>-0.17500000000000004</c:v>
                </c:pt>
                <c:pt idx="4107">
                  <c:v>-0.125</c:v>
                </c:pt>
                <c:pt idx="4108">
                  <c:v>0</c:v>
                </c:pt>
                <c:pt idx="4109">
                  <c:v>-0.125</c:v>
                </c:pt>
                <c:pt idx="4110">
                  <c:v>-7.5000000000000011E-2</c:v>
                </c:pt>
                <c:pt idx="4111">
                  <c:v>-0.125</c:v>
                </c:pt>
                <c:pt idx="4112">
                  <c:v>-7.5000000000000011E-2</c:v>
                </c:pt>
                <c:pt idx="4113">
                  <c:v>-7.5000000000000011E-2</c:v>
                </c:pt>
                <c:pt idx="4114">
                  <c:v>-2.5000000000000012E-2</c:v>
                </c:pt>
                <c:pt idx="4115">
                  <c:v>-2.5000000000000012E-2</c:v>
                </c:pt>
                <c:pt idx="4116">
                  <c:v>-0.1</c:v>
                </c:pt>
                <c:pt idx="4117">
                  <c:v>-0.17500000000000004</c:v>
                </c:pt>
                <c:pt idx="4118">
                  <c:v>-2.5000000000000012E-2</c:v>
                </c:pt>
                <c:pt idx="4119">
                  <c:v>-2.5000000000000012E-2</c:v>
                </c:pt>
                <c:pt idx="4120">
                  <c:v>-0.125</c:v>
                </c:pt>
                <c:pt idx="4121">
                  <c:v>-0.17500000000000004</c:v>
                </c:pt>
                <c:pt idx="4122">
                  <c:v>-0.17500000000000004</c:v>
                </c:pt>
                <c:pt idx="4123">
                  <c:v>-2.5000000000000012E-2</c:v>
                </c:pt>
                <c:pt idx="4124">
                  <c:v>-2.5000000000000012E-2</c:v>
                </c:pt>
                <c:pt idx="4125">
                  <c:v>-0.125</c:v>
                </c:pt>
                <c:pt idx="4126">
                  <c:v>-0.125</c:v>
                </c:pt>
                <c:pt idx="4127">
                  <c:v>-0.1</c:v>
                </c:pt>
                <c:pt idx="4128">
                  <c:v>-7.5000000000000011E-2</c:v>
                </c:pt>
                <c:pt idx="4129">
                  <c:v>-2.5000000000000012E-2</c:v>
                </c:pt>
                <c:pt idx="4130">
                  <c:v>-0.125</c:v>
                </c:pt>
                <c:pt idx="4131">
                  <c:v>-0.125</c:v>
                </c:pt>
                <c:pt idx="4132">
                  <c:v>-0.15000000000000008</c:v>
                </c:pt>
                <c:pt idx="4133">
                  <c:v>-0.125</c:v>
                </c:pt>
                <c:pt idx="4134">
                  <c:v>-7.5000000000000011E-2</c:v>
                </c:pt>
                <c:pt idx="4135">
                  <c:v>-2.5000000000000012E-2</c:v>
                </c:pt>
                <c:pt idx="4136">
                  <c:v>-0.125</c:v>
                </c:pt>
                <c:pt idx="4137">
                  <c:v>-0.125</c:v>
                </c:pt>
                <c:pt idx="4138">
                  <c:v>-0.125</c:v>
                </c:pt>
                <c:pt idx="4139">
                  <c:v>-0.125</c:v>
                </c:pt>
                <c:pt idx="4140">
                  <c:v>-2.5000000000000012E-2</c:v>
                </c:pt>
                <c:pt idx="4141">
                  <c:v>-7.5000000000000011E-2</c:v>
                </c:pt>
                <c:pt idx="4142">
                  <c:v>-0.125</c:v>
                </c:pt>
                <c:pt idx="4143">
                  <c:v>-0.125</c:v>
                </c:pt>
                <c:pt idx="4144">
                  <c:v>-2.5000000000000012E-2</c:v>
                </c:pt>
                <c:pt idx="4145">
                  <c:v>-2.5000000000000012E-2</c:v>
                </c:pt>
                <c:pt idx="4146">
                  <c:v>-0.1</c:v>
                </c:pt>
                <c:pt idx="4147">
                  <c:v>-2.5000000000000012E-2</c:v>
                </c:pt>
                <c:pt idx="4148">
                  <c:v>-7.5000000000000011E-2</c:v>
                </c:pt>
                <c:pt idx="4149">
                  <c:v>-0.125</c:v>
                </c:pt>
                <c:pt idx="4150">
                  <c:v>-0.125</c:v>
                </c:pt>
                <c:pt idx="4151">
                  <c:v>-5.0000000000000024E-2</c:v>
                </c:pt>
                <c:pt idx="4152">
                  <c:v>-0.125</c:v>
                </c:pt>
                <c:pt idx="4153">
                  <c:v>-2.5000000000000012E-2</c:v>
                </c:pt>
                <c:pt idx="4154">
                  <c:v>-7.5000000000000011E-2</c:v>
                </c:pt>
                <c:pt idx="4155">
                  <c:v>-7.5000000000000011E-2</c:v>
                </c:pt>
                <c:pt idx="4156">
                  <c:v>-0.125</c:v>
                </c:pt>
                <c:pt idx="4157">
                  <c:v>-7.5000000000000011E-2</c:v>
                </c:pt>
                <c:pt idx="4158">
                  <c:v>-0.125</c:v>
                </c:pt>
                <c:pt idx="4159">
                  <c:v>-0.125</c:v>
                </c:pt>
                <c:pt idx="4160">
                  <c:v>-7.5000000000000011E-2</c:v>
                </c:pt>
                <c:pt idx="4161">
                  <c:v>-0.125</c:v>
                </c:pt>
                <c:pt idx="4162">
                  <c:v>-0.125</c:v>
                </c:pt>
                <c:pt idx="4163">
                  <c:v>-0.125</c:v>
                </c:pt>
                <c:pt idx="4164">
                  <c:v>-0.125</c:v>
                </c:pt>
                <c:pt idx="4165">
                  <c:v>-0.125</c:v>
                </c:pt>
                <c:pt idx="4166">
                  <c:v>-0.125</c:v>
                </c:pt>
                <c:pt idx="4167">
                  <c:v>-0.17500000000000004</c:v>
                </c:pt>
                <c:pt idx="4168">
                  <c:v>-7.5000000000000011E-2</c:v>
                </c:pt>
                <c:pt idx="4169">
                  <c:v>-0.125</c:v>
                </c:pt>
                <c:pt idx="4170">
                  <c:v>-2.5000000000000012E-2</c:v>
                </c:pt>
                <c:pt idx="4171">
                  <c:v>-7.5000000000000011E-2</c:v>
                </c:pt>
                <c:pt idx="4172">
                  <c:v>-0.125</c:v>
                </c:pt>
                <c:pt idx="4173">
                  <c:v>-7.5000000000000011E-2</c:v>
                </c:pt>
                <c:pt idx="4174">
                  <c:v>-0.125</c:v>
                </c:pt>
                <c:pt idx="4175">
                  <c:v>0</c:v>
                </c:pt>
                <c:pt idx="4176">
                  <c:v>-0.125</c:v>
                </c:pt>
                <c:pt idx="4177">
                  <c:v>-0.125</c:v>
                </c:pt>
                <c:pt idx="4178">
                  <c:v>-7.5000000000000011E-2</c:v>
                </c:pt>
                <c:pt idx="4179">
                  <c:v>-0.17500000000000004</c:v>
                </c:pt>
                <c:pt idx="4180">
                  <c:v>-0.125</c:v>
                </c:pt>
                <c:pt idx="4181">
                  <c:v>-2.5000000000000012E-2</c:v>
                </c:pt>
                <c:pt idx="4182">
                  <c:v>-0.125</c:v>
                </c:pt>
                <c:pt idx="4183">
                  <c:v>-7.5000000000000011E-2</c:v>
                </c:pt>
                <c:pt idx="4184">
                  <c:v>-0.125</c:v>
                </c:pt>
                <c:pt idx="4185">
                  <c:v>-7.5000000000000011E-2</c:v>
                </c:pt>
                <c:pt idx="4186">
                  <c:v>-2.5000000000000012E-2</c:v>
                </c:pt>
                <c:pt idx="4187">
                  <c:v>-7.5000000000000011E-2</c:v>
                </c:pt>
                <c:pt idx="4188">
                  <c:v>-0.17500000000000004</c:v>
                </c:pt>
                <c:pt idx="4189">
                  <c:v>-2.5000000000000012E-2</c:v>
                </c:pt>
                <c:pt idx="4190">
                  <c:v>-0.125</c:v>
                </c:pt>
                <c:pt idx="4191">
                  <c:v>-0.17500000000000004</c:v>
                </c:pt>
                <c:pt idx="4192">
                  <c:v>-0.125</c:v>
                </c:pt>
                <c:pt idx="4193">
                  <c:v>-2.5000000000000012E-2</c:v>
                </c:pt>
                <c:pt idx="4194">
                  <c:v>-0.17500000000000004</c:v>
                </c:pt>
                <c:pt idx="4195">
                  <c:v>-0.125</c:v>
                </c:pt>
                <c:pt idx="4196">
                  <c:v>-7.5000000000000011E-2</c:v>
                </c:pt>
                <c:pt idx="4197">
                  <c:v>-0.125</c:v>
                </c:pt>
                <c:pt idx="4198">
                  <c:v>-0.125</c:v>
                </c:pt>
                <c:pt idx="4199">
                  <c:v>-7.5000000000000011E-2</c:v>
                </c:pt>
                <c:pt idx="4200">
                  <c:v>-0.17500000000000004</c:v>
                </c:pt>
                <c:pt idx="4201">
                  <c:v>-2.5000000000000012E-2</c:v>
                </c:pt>
                <c:pt idx="4202">
                  <c:v>-7.5000000000000011E-2</c:v>
                </c:pt>
                <c:pt idx="4203">
                  <c:v>-7.5000000000000011E-2</c:v>
                </c:pt>
                <c:pt idx="4204">
                  <c:v>-0.1</c:v>
                </c:pt>
                <c:pt idx="4205">
                  <c:v>-0.125</c:v>
                </c:pt>
                <c:pt idx="4206">
                  <c:v>-7.5000000000000011E-2</c:v>
                </c:pt>
                <c:pt idx="4207">
                  <c:v>-7.5000000000000011E-2</c:v>
                </c:pt>
                <c:pt idx="4208">
                  <c:v>-0.125</c:v>
                </c:pt>
                <c:pt idx="4209">
                  <c:v>-0.125</c:v>
                </c:pt>
                <c:pt idx="4210">
                  <c:v>-2.5000000000000012E-2</c:v>
                </c:pt>
                <c:pt idx="4211">
                  <c:v>-7.5000000000000011E-2</c:v>
                </c:pt>
                <c:pt idx="4212">
                  <c:v>-7.5000000000000011E-2</c:v>
                </c:pt>
                <c:pt idx="4213">
                  <c:v>-7.5000000000000011E-2</c:v>
                </c:pt>
                <c:pt idx="4214">
                  <c:v>-7.5000000000000011E-2</c:v>
                </c:pt>
                <c:pt idx="4215">
                  <c:v>-0.125</c:v>
                </c:pt>
                <c:pt idx="4216">
                  <c:v>-2.5000000000000012E-2</c:v>
                </c:pt>
                <c:pt idx="4217">
                  <c:v>-0.125</c:v>
                </c:pt>
                <c:pt idx="4218">
                  <c:v>-7.5000000000000011E-2</c:v>
                </c:pt>
                <c:pt idx="4219">
                  <c:v>0</c:v>
                </c:pt>
                <c:pt idx="4220">
                  <c:v>-7.5000000000000011E-2</c:v>
                </c:pt>
                <c:pt idx="4221">
                  <c:v>-0.125</c:v>
                </c:pt>
                <c:pt idx="4222">
                  <c:v>-2.5000000000000012E-2</c:v>
                </c:pt>
                <c:pt idx="4223">
                  <c:v>-0.1</c:v>
                </c:pt>
                <c:pt idx="4224">
                  <c:v>-7.5000000000000011E-2</c:v>
                </c:pt>
                <c:pt idx="4225">
                  <c:v>-2.5000000000000012E-2</c:v>
                </c:pt>
                <c:pt idx="4226">
                  <c:v>-2.5000000000000012E-2</c:v>
                </c:pt>
                <c:pt idx="4227">
                  <c:v>-0.125</c:v>
                </c:pt>
                <c:pt idx="4228">
                  <c:v>-0.125</c:v>
                </c:pt>
                <c:pt idx="4229">
                  <c:v>0</c:v>
                </c:pt>
                <c:pt idx="4230">
                  <c:v>-0.17500000000000004</c:v>
                </c:pt>
                <c:pt idx="4231">
                  <c:v>-7.5000000000000011E-2</c:v>
                </c:pt>
                <c:pt idx="4232">
                  <c:v>-0.125</c:v>
                </c:pt>
                <c:pt idx="4233">
                  <c:v>-0.17500000000000004</c:v>
                </c:pt>
                <c:pt idx="4234">
                  <c:v>0</c:v>
                </c:pt>
                <c:pt idx="4235">
                  <c:v>-0.125</c:v>
                </c:pt>
                <c:pt idx="4236">
                  <c:v>-7.5000000000000011E-2</c:v>
                </c:pt>
                <c:pt idx="4237">
                  <c:v>-0.125</c:v>
                </c:pt>
                <c:pt idx="4238">
                  <c:v>-0.125</c:v>
                </c:pt>
                <c:pt idx="4239">
                  <c:v>-2.5000000000000012E-2</c:v>
                </c:pt>
                <c:pt idx="4240">
                  <c:v>-0.125</c:v>
                </c:pt>
                <c:pt idx="4241">
                  <c:v>-0.125</c:v>
                </c:pt>
                <c:pt idx="4242">
                  <c:v>-2.5000000000000012E-2</c:v>
                </c:pt>
                <c:pt idx="4243">
                  <c:v>-0.17500000000000004</c:v>
                </c:pt>
                <c:pt idx="4244">
                  <c:v>-0.125</c:v>
                </c:pt>
                <c:pt idx="4245">
                  <c:v>-0.125</c:v>
                </c:pt>
                <c:pt idx="4246">
                  <c:v>-0.125</c:v>
                </c:pt>
                <c:pt idx="4247">
                  <c:v>-0.17500000000000004</c:v>
                </c:pt>
                <c:pt idx="4248">
                  <c:v>-2.5000000000000012E-2</c:v>
                </c:pt>
                <c:pt idx="4249">
                  <c:v>-0.125</c:v>
                </c:pt>
                <c:pt idx="4250">
                  <c:v>-0.125</c:v>
                </c:pt>
                <c:pt idx="4251">
                  <c:v>-0.125</c:v>
                </c:pt>
                <c:pt idx="4252">
                  <c:v>-2.5000000000000012E-2</c:v>
                </c:pt>
                <c:pt idx="4253">
                  <c:v>-0.17500000000000004</c:v>
                </c:pt>
                <c:pt idx="4254">
                  <c:v>-0.1</c:v>
                </c:pt>
                <c:pt idx="4255">
                  <c:v>-2.5000000000000012E-2</c:v>
                </c:pt>
                <c:pt idx="4256">
                  <c:v>-7.5000000000000011E-2</c:v>
                </c:pt>
                <c:pt idx="4257">
                  <c:v>-0.1</c:v>
                </c:pt>
                <c:pt idx="4258">
                  <c:v>-0.125</c:v>
                </c:pt>
                <c:pt idx="4259">
                  <c:v>-0.125</c:v>
                </c:pt>
                <c:pt idx="4260">
                  <c:v>-5.0000000000000024E-2</c:v>
                </c:pt>
                <c:pt idx="4261">
                  <c:v>-0.1</c:v>
                </c:pt>
                <c:pt idx="4262">
                  <c:v>-0.15000000000000008</c:v>
                </c:pt>
                <c:pt idx="4263">
                  <c:v>-7.5000000000000011E-2</c:v>
                </c:pt>
                <c:pt idx="4264">
                  <c:v>-7.5000000000000011E-2</c:v>
                </c:pt>
                <c:pt idx="4265">
                  <c:v>-0.125</c:v>
                </c:pt>
                <c:pt idx="4266">
                  <c:v>-2.5000000000000012E-2</c:v>
                </c:pt>
                <c:pt idx="4267">
                  <c:v>-0.125</c:v>
                </c:pt>
                <c:pt idx="4268">
                  <c:v>-0.125</c:v>
                </c:pt>
                <c:pt idx="4269">
                  <c:v>-7.5000000000000011E-2</c:v>
                </c:pt>
                <c:pt idx="4270">
                  <c:v>-2.5000000000000012E-2</c:v>
                </c:pt>
                <c:pt idx="4271">
                  <c:v>-0.15000000000000008</c:v>
                </c:pt>
                <c:pt idx="4272">
                  <c:v>-7.5000000000000011E-2</c:v>
                </c:pt>
                <c:pt idx="4273">
                  <c:v>-2.5000000000000012E-2</c:v>
                </c:pt>
                <c:pt idx="4274">
                  <c:v>-0.15000000000000008</c:v>
                </c:pt>
                <c:pt idx="4275">
                  <c:v>-0.15000000000000008</c:v>
                </c:pt>
                <c:pt idx="4276">
                  <c:v>-2.5000000000000012E-2</c:v>
                </c:pt>
                <c:pt idx="4277">
                  <c:v>-0.15000000000000008</c:v>
                </c:pt>
                <c:pt idx="4278">
                  <c:v>-2.5000000000000012E-2</c:v>
                </c:pt>
                <c:pt idx="4279">
                  <c:v>-2.5000000000000012E-2</c:v>
                </c:pt>
                <c:pt idx="4280">
                  <c:v>-2.5000000000000012E-2</c:v>
                </c:pt>
                <c:pt idx="4281">
                  <c:v>-0.125</c:v>
                </c:pt>
                <c:pt idx="4282">
                  <c:v>-0.125</c:v>
                </c:pt>
                <c:pt idx="4283">
                  <c:v>-7.5000000000000011E-2</c:v>
                </c:pt>
                <c:pt idx="4284">
                  <c:v>-0.125</c:v>
                </c:pt>
                <c:pt idx="4285">
                  <c:v>-7.5000000000000011E-2</c:v>
                </c:pt>
                <c:pt idx="4286">
                  <c:v>0</c:v>
                </c:pt>
                <c:pt idx="4287">
                  <c:v>-2.5000000000000012E-2</c:v>
                </c:pt>
                <c:pt idx="4288">
                  <c:v>-2.5000000000000012E-2</c:v>
                </c:pt>
                <c:pt idx="4289">
                  <c:v>-0.15000000000000008</c:v>
                </c:pt>
                <c:pt idx="4290">
                  <c:v>-2.5000000000000012E-2</c:v>
                </c:pt>
                <c:pt idx="4291">
                  <c:v>-0.125</c:v>
                </c:pt>
                <c:pt idx="4292">
                  <c:v>-2.5000000000000012E-2</c:v>
                </c:pt>
                <c:pt idx="4293">
                  <c:v>0</c:v>
                </c:pt>
                <c:pt idx="4294">
                  <c:v>-2.5000000000000012E-2</c:v>
                </c:pt>
                <c:pt idx="4295">
                  <c:v>-7.5000000000000011E-2</c:v>
                </c:pt>
                <c:pt idx="4296">
                  <c:v>-2.5000000000000012E-2</c:v>
                </c:pt>
                <c:pt idx="4297">
                  <c:v>-2.5000000000000012E-2</c:v>
                </c:pt>
                <c:pt idx="4298">
                  <c:v>-0.1</c:v>
                </c:pt>
                <c:pt idx="4299">
                  <c:v>-2.5000000000000012E-2</c:v>
                </c:pt>
                <c:pt idx="4300">
                  <c:v>-0.125</c:v>
                </c:pt>
                <c:pt idx="4301">
                  <c:v>-2.5000000000000012E-2</c:v>
                </c:pt>
                <c:pt idx="4302">
                  <c:v>-7.5000000000000011E-2</c:v>
                </c:pt>
                <c:pt idx="4303">
                  <c:v>-7.5000000000000011E-2</c:v>
                </c:pt>
                <c:pt idx="4304">
                  <c:v>-2.5000000000000012E-2</c:v>
                </c:pt>
                <c:pt idx="4305">
                  <c:v>-0.15000000000000008</c:v>
                </c:pt>
                <c:pt idx="4306">
                  <c:v>-2.5000000000000012E-2</c:v>
                </c:pt>
                <c:pt idx="4307">
                  <c:v>-2.5000000000000012E-2</c:v>
                </c:pt>
                <c:pt idx="4308">
                  <c:v>-7.5000000000000011E-2</c:v>
                </c:pt>
                <c:pt idx="4309">
                  <c:v>-0.125</c:v>
                </c:pt>
                <c:pt idx="4310">
                  <c:v>-2.5000000000000012E-2</c:v>
                </c:pt>
                <c:pt idx="4311">
                  <c:v>-0.125</c:v>
                </c:pt>
                <c:pt idx="4312">
                  <c:v>-0.17500000000000004</c:v>
                </c:pt>
                <c:pt idx="4313">
                  <c:v>-0.125</c:v>
                </c:pt>
                <c:pt idx="4314">
                  <c:v>-0.125</c:v>
                </c:pt>
                <c:pt idx="4315">
                  <c:v>-0.15000000000000008</c:v>
                </c:pt>
                <c:pt idx="4316">
                  <c:v>-0.17500000000000004</c:v>
                </c:pt>
                <c:pt idx="4317">
                  <c:v>-0.15000000000000008</c:v>
                </c:pt>
                <c:pt idx="4318">
                  <c:v>-0.1</c:v>
                </c:pt>
                <c:pt idx="4319">
                  <c:v>-0.15000000000000008</c:v>
                </c:pt>
                <c:pt idx="4320">
                  <c:v>-0.17500000000000004</c:v>
                </c:pt>
                <c:pt idx="4321">
                  <c:v>-0.17500000000000004</c:v>
                </c:pt>
                <c:pt idx="4322">
                  <c:v>-0.125</c:v>
                </c:pt>
                <c:pt idx="4323">
                  <c:v>-2.5000000000000012E-2</c:v>
                </c:pt>
                <c:pt idx="4324">
                  <c:v>-2.5000000000000012E-2</c:v>
                </c:pt>
                <c:pt idx="4325">
                  <c:v>-0.125</c:v>
                </c:pt>
                <c:pt idx="4326">
                  <c:v>-0.15000000000000008</c:v>
                </c:pt>
                <c:pt idx="4327">
                  <c:v>-7.5000000000000011E-2</c:v>
                </c:pt>
                <c:pt idx="4328">
                  <c:v>-7.5000000000000011E-2</c:v>
                </c:pt>
                <c:pt idx="4329">
                  <c:v>0</c:v>
                </c:pt>
                <c:pt idx="4330">
                  <c:v>-7.5000000000000011E-2</c:v>
                </c:pt>
                <c:pt idx="4331">
                  <c:v>-2.5000000000000012E-2</c:v>
                </c:pt>
                <c:pt idx="4332">
                  <c:v>-7.5000000000000011E-2</c:v>
                </c:pt>
                <c:pt idx="4333">
                  <c:v>-0.125</c:v>
                </c:pt>
                <c:pt idx="4334">
                  <c:v>-7.5000000000000011E-2</c:v>
                </c:pt>
                <c:pt idx="4335">
                  <c:v>-5.0000000000000024E-2</c:v>
                </c:pt>
                <c:pt idx="4336">
                  <c:v>-0.17500000000000004</c:v>
                </c:pt>
                <c:pt idx="4337">
                  <c:v>-0.125</c:v>
                </c:pt>
                <c:pt idx="4338">
                  <c:v>-2.5000000000000012E-2</c:v>
                </c:pt>
                <c:pt idx="4339">
                  <c:v>-0.125</c:v>
                </c:pt>
                <c:pt idx="4340">
                  <c:v>-0.125</c:v>
                </c:pt>
                <c:pt idx="4341">
                  <c:v>-7.5000000000000011E-2</c:v>
                </c:pt>
                <c:pt idx="4342">
                  <c:v>-0.125</c:v>
                </c:pt>
                <c:pt idx="4343">
                  <c:v>-0.125</c:v>
                </c:pt>
                <c:pt idx="4344">
                  <c:v>-0.125</c:v>
                </c:pt>
                <c:pt idx="4345">
                  <c:v>-0.1</c:v>
                </c:pt>
                <c:pt idx="4346">
                  <c:v>-0.125</c:v>
                </c:pt>
                <c:pt idx="4347">
                  <c:v>-0.125</c:v>
                </c:pt>
                <c:pt idx="4348">
                  <c:v>0</c:v>
                </c:pt>
                <c:pt idx="4349">
                  <c:v>-0.125</c:v>
                </c:pt>
                <c:pt idx="4350">
                  <c:v>-7.5000000000000011E-2</c:v>
                </c:pt>
                <c:pt idx="4351">
                  <c:v>-7.5000000000000011E-2</c:v>
                </c:pt>
                <c:pt idx="4352">
                  <c:v>-0.125</c:v>
                </c:pt>
                <c:pt idx="4353">
                  <c:v>-7.5000000000000011E-2</c:v>
                </c:pt>
                <c:pt idx="4354">
                  <c:v>-2.5000000000000012E-2</c:v>
                </c:pt>
                <c:pt idx="4355">
                  <c:v>-0.125</c:v>
                </c:pt>
                <c:pt idx="4356">
                  <c:v>-0.125</c:v>
                </c:pt>
                <c:pt idx="4357">
                  <c:v>-7.5000000000000011E-2</c:v>
                </c:pt>
                <c:pt idx="4358">
                  <c:v>-2.5000000000000012E-2</c:v>
                </c:pt>
                <c:pt idx="4359">
                  <c:v>-7.5000000000000011E-2</c:v>
                </c:pt>
                <c:pt idx="4360">
                  <c:v>-0.17500000000000004</c:v>
                </c:pt>
                <c:pt idx="4361">
                  <c:v>-0.125</c:v>
                </c:pt>
                <c:pt idx="4362">
                  <c:v>-5.0000000000000024E-2</c:v>
                </c:pt>
                <c:pt idx="4363">
                  <c:v>-7.5000000000000011E-2</c:v>
                </c:pt>
                <c:pt idx="4364">
                  <c:v>-0.17500000000000004</c:v>
                </c:pt>
                <c:pt idx="4365">
                  <c:v>-0.125</c:v>
                </c:pt>
                <c:pt idx="4366">
                  <c:v>-0.125</c:v>
                </c:pt>
                <c:pt idx="4367">
                  <c:v>-7.5000000000000011E-2</c:v>
                </c:pt>
                <c:pt idx="4368">
                  <c:v>-7.5000000000000011E-2</c:v>
                </c:pt>
                <c:pt idx="4369">
                  <c:v>-0.125</c:v>
                </c:pt>
                <c:pt idx="4370">
                  <c:v>-0.125</c:v>
                </c:pt>
                <c:pt idx="4371">
                  <c:v>-2.5000000000000012E-2</c:v>
                </c:pt>
                <c:pt idx="4372">
                  <c:v>-0.125</c:v>
                </c:pt>
                <c:pt idx="4373">
                  <c:v>-7.5000000000000011E-2</c:v>
                </c:pt>
                <c:pt idx="4374">
                  <c:v>-2.5000000000000012E-2</c:v>
                </c:pt>
                <c:pt idx="4375">
                  <c:v>-7.5000000000000011E-2</c:v>
                </c:pt>
                <c:pt idx="4376">
                  <c:v>-0.125</c:v>
                </c:pt>
                <c:pt idx="4377">
                  <c:v>-0.17500000000000004</c:v>
                </c:pt>
                <c:pt idx="4378">
                  <c:v>-0.125</c:v>
                </c:pt>
                <c:pt idx="4379">
                  <c:v>-2.5000000000000012E-2</c:v>
                </c:pt>
                <c:pt idx="4380">
                  <c:v>-0.125</c:v>
                </c:pt>
                <c:pt idx="4381">
                  <c:v>-0.125</c:v>
                </c:pt>
                <c:pt idx="4382">
                  <c:v>-0.17500000000000004</c:v>
                </c:pt>
                <c:pt idx="4383">
                  <c:v>-7.5000000000000011E-2</c:v>
                </c:pt>
                <c:pt idx="4384">
                  <c:v>-0.125</c:v>
                </c:pt>
                <c:pt idx="4385">
                  <c:v>-7.5000000000000011E-2</c:v>
                </c:pt>
                <c:pt idx="4386">
                  <c:v>-7.5000000000000011E-2</c:v>
                </c:pt>
                <c:pt idx="4387">
                  <c:v>-0.17500000000000004</c:v>
                </c:pt>
                <c:pt idx="4388">
                  <c:v>-0.125</c:v>
                </c:pt>
                <c:pt idx="4389">
                  <c:v>-2.5000000000000012E-2</c:v>
                </c:pt>
                <c:pt idx="4390">
                  <c:v>-0.17500000000000004</c:v>
                </c:pt>
                <c:pt idx="4391">
                  <c:v>-0.125</c:v>
                </c:pt>
                <c:pt idx="4392">
                  <c:v>-0.125</c:v>
                </c:pt>
                <c:pt idx="4393">
                  <c:v>-0.125</c:v>
                </c:pt>
                <c:pt idx="4394">
                  <c:v>-2.5000000000000012E-2</c:v>
                </c:pt>
                <c:pt idx="4395">
                  <c:v>0</c:v>
                </c:pt>
                <c:pt idx="4396">
                  <c:v>-0.125</c:v>
                </c:pt>
                <c:pt idx="4397">
                  <c:v>-2.5000000000000012E-2</c:v>
                </c:pt>
                <c:pt idx="4398">
                  <c:v>-0.15000000000000008</c:v>
                </c:pt>
                <c:pt idx="4399">
                  <c:v>-2.5000000000000012E-2</c:v>
                </c:pt>
                <c:pt idx="4400">
                  <c:v>-2.5000000000000012E-2</c:v>
                </c:pt>
                <c:pt idx="4401">
                  <c:v>-7.5000000000000011E-2</c:v>
                </c:pt>
                <c:pt idx="4402">
                  <c:v>-0.125</c:v>
                </c:pt>
                <c:pt idx="4403">
                  <c:v>-0.125</c:v>
                </c:pt>
                <c:pt idx="4404">
                  <c:v>-0.125</c:v>
                </c:pt>
                <c:pt idx="4405">
                  <c:v>-0.125</c:v>
                </c:pt>
                <c:pt idx="4406">
                  <c:v>-0.125</c:v>
                </c:pt>
                <c:pt idx="4407">
                  <c:v>-0.17500000000000004</c:v>
                </c:pt>
                <c:pt idx="4408">
                  <c:v>-0.15000000000000008</c:v>
                </c:pt>
                <c:pt idx="4409">
                  <c:v>-5.0000000000000024E-2</c:v>
                </c:pt>
                <c:pt idx="4410">
                  <c:v>-0.125</c:v>
                </c:pt>
                <c:pt idx="4411">
                  <c:v>-2.5000000000000012E-2</c:v>
                </c:pt>
                <c:pt idx="4412">
                  <c:v>-2.5000000000000012E-2</c:v>
                </c:pt>
                <c:pt idx="4413">
                  <c:v>-0.125</c:v>
                </c:pt>
                <c:pt idx="4414">
                  <c:v>-2.5000000000000012E-2</c:v>
                </c:pt>
                <c:pt idx="4415">
                  <c:v>0</c:v>
                </c:pt>
                <c:pt idx="4416">
                  <c:v>-0.15000000000000008</c:v>
                </c:pt>
                <c:pt idx="4417">
                  <c:v>-0.125</c:v>
                </c:pt>
                <c:pt idx="4418">
                  <c:v>-7.5000000000000011E-2</c:v>
                </c:pt>
                <c:pt idx="4419">
                  <c:v>-0.125</c:v>
                </c:pt>
                <c:pt idx="4420">
                  <c:v>-0.15000000000000008</c:v>
                </c:pt>
                <c:pt idx="4421">
                  <c:v>-0.125</c:v>
                </c:pt>
                <c:pt idx="4422">
                  <c:v>-2.5000000000000012E-2</c:v>
                </c:pt>
                <c:pt idx="4423">
                  <c:v>-7.5000000000000011E-2</c:v>
                </c:pt>
                <c:pt idx="4424">
                  <c:v>-5.0000000000000024E-2</c:v>
                </c:pt>
                <c:pt idx="4425">
                  <c:v>0</c:v>
                </c:pt>
                <c:pt idx="4426">
                  <c:v>-0.15000000000000008</c:v>
                </c:pt>
                <c:pt idx="4427">
                  <c:v>-2.5000000000000012E-2</c:v>
                </c:pt>
                <c:pt idx="4428">
                  <c:v>-0.125</c:v>
                </c:pt>
                <c:pt idx="4429">
                  <c:v>-0.17500000000000004</c:v>
                </c:pt>
                <c:pt idx="4430">
                  <c:v>-2.5000000000000012E-2</c:v>
                </c:pt>
                <c:pt idx="4431">
                  <c:v>-0.125</c:v>
                </c:pt>
                <c:pt idx="4432">
                  <c:v>-2.5000000000000012E-2</c:v>
                </c:pt>
                <c:pt idx="4433">
                  <c:v>-0.125</c:v>
                </c:pt>
                <c:pt idx="4434">
                  <c:v>-7.5000000000000011E-2</c:v>
                </c:pt>
                <c:pt idx="4435">
                  <c:v>-0.15000000000000008</c:v>
                </c:pt>
                <c:pt idx="4436">
                  <c:v>-7.5000000000000011E-2</c:v>
                </c:pt>
                <c:pt idx="4437">
                  <c:v>-0.125</c:v>
                </c:pt>
                <c:pt idx="4438">
                  <c:v>-0.125</c:v>
                </c:pt>
                <c:pt idx="4439">
                  <c:v>-7.5000000000000011E-2</c:v>
                </c:pt>
                <c:pt idx="4440">
                  <c:v>-0.125</c:v>
                </c:pt>
                <c:pt idx="4441">
                  <c:v>-0.125</c:v>
                </c:pt>
                <c:pt idx="4442">
                  <c:v>-7.5000000000000011E-2</c:v>
                </c:pt>
                <c:pt idx="4443">
                  <c:v>-0.125</c:v>
                </c:pt>
                <c:pt idx="4444">
                  <c:v>-0.15000000000000008</c:v>
                </c:pt>
                <c:pt idx="4445">
                  <c:v>-0.1</c:v>
                </c:pt>
                <c:pt idx="4446">
                  <c:v>-0.125</c:v>
                </c:pt>
                <c:pt idx="4447">
                  <c:v>-5.0000000000000024E-2</c:v>
                </c:pt>
                <c:pt idx="4448">
                  <c:v>-2.5000000000000012E-2</c:v>
                </c:pt>
                <c:pt idx="4449">
                  <c:v>-0.15000000000000008</c:v>
                </c:pt>
                <c:pt idx="4450">
                  <c:v>-2.5000000000000012E-2</c:v>
                </c:pt>
                <c:pt idx="4451">
                  <c:v>-0.125</c:v>
                </c:pt>
                <c:pt idx="4452">
                  <c:v>-5.0000000000000024E-2</c:v>
                </c:pt>
                <c:pt idx="4453">
                  <c:v>-2.5000000000000012E-2</c:v>
                </c:pt>
                <c:pt idx="4454">
                  <c:v>-0.125</c:v>
                </c:pt>
                <c:pt idx="4455">
                  <c:v>-0.125</c:v>
                </c:pt>
                <c:pt idx="4456">
                  <c:v>-0.125</c:v>
                </c:pt>
                <c:pt idx="4457">
                  <c:v>-2.5000000000000012E-2</c:v>
                </c:pt>
                <c:pt idx="4458">
                  <c:v>-0.125</c:v>
                </c:pt>
                <c:pt idx="4459">
                  <c:v>-0.125</c:v>
                </c:pt>
                <c:pt idx="4460">
                  <c:v>-2.5000000000000012E-2</c:v>
                </c:pt>
                <c:pt idx="4461">
                  <c:v>-0.125</c:v>
                </c:pt>
                <c:pt idx="4462">
                  <c:v>-0.125</c:v>
                </c:pt>
                <c:pt idx="4463">
                  <c:v>-0.125</c:v>
                </c:pt>
                <c:pt idx="4464">
                  <c:v>-2.5000000000000012E-2</c:v>
                </c:pt>
                <c:pt idx="4465">
                  <c:v>-0.125</c:v>
                </c:pt>
                <c:pt idx="4466">
                  <c:v>-0.125</c:v>
                </c:pt>
                <c:pt idx="4467">
                  <c:v>-0.125</c:v>
                </c:pt>
                <c:pt idx="4468">
                  <c:v>-2.5000000000000012E-2</c:v>
                </c:pt>
                <c:pt idx="4469">
                  <c:v>-2.5000000000000012E-2</c:v>
                </c:pt>
                <c:pt idx="4470">
                  <c:v>-0.125</c:v>
                </c:pt>
                <c:pt idx="4471">
                  <c:v>-7.5000000000000011E-2</c:v>
                </c:pt>
                <c:pt idx="4472">
                  <c:v>-2.5000000000000012E-2</c:v>
                </c:pt>
                <c:pt idx="4473">
                  <c:v>-2.5000000000000012E-2</c:v>
                </c:pt>
                <c:pt idx="4474">
                  <c:v>-0.125</c:v>
                </c:pt>
                <c:pt idx="4475">
                  <c:v>-0.125</c:v>
                </c:pt>
                <c:pt idx="4476">
                  <c:v>-2.5000000000000012E-2</c:v>
                </c:pt>
                <c:pt idx="4477">
                  <c:v>-5.0000000000000024E-2</c:v>
                </c:pt>
                <c:pt idx="4478">
                  <c:v>-2.5000000000000012E-2</c:v>
                </c:pt>
                <c:pt idx="4479">
                  <c:v>-0.125</c:v>
                </c:pt>
                <c:pt idx="4480">
                  <c:v>-0.125</c:v>
                </c:pt>
                <c:pt idx="4481">
                  <c:v>-0.1</c:v>
                </c:pt>
                <c:pt idx="4482">
                  <c:v>-2.5000000000000012E-2</c:v>
                </c:pt>
                <c:pt idx="4483">
                  <c:v>-0.125</c:v>
                </c:pt>
                <c:pt idx="4484">
                  <c:v>-2.5000000000000012E-2</c:v>
                </c:pt>
                <c:pt idx="4485">
                  <c:v>-0.17500000000000004</c:v>
                </c:pt>
                <c:pt idx="4486">
                  <c:v>-0.125</c:v>
                </c:pt>
                <c:pt idx="4487">
                  <c:v>-2.5000000000000012E-2</c:v>
                </c:pt>
                <c:pt idx="4488">
                  <c:v>-0.15000000000000008</c:v>
                </c:pt>
                <c:pt idx="4489">
                  <c:v>-0.125</c:v>
                </c:pt>
                <c:pt idx="4490">
                  <c:v>-5.0000000000000024E-2</c:v>
                </c:pt>
                <c:pt idx="4491">
                  <c:v>-0.125</c:v>
                </c:pt>
                <c:pt idx="4492">
                  <c:v>-0.125</c:v>
                </c:pt>
                <c:pt idx="4493">
                  <c:v>-0.125</c:v>
                </c:pt>
                <c:pt idx="4494">
                  <c:v>0</c:v>
                </c:pt>
                <c:pt idx="4495">
                  <c:v>-0.15000000000000008</c:v>
                </c:pt>
                <c:pt idx="4496">
                  <c:v>-0.125</c:v>
                </c:pt>
                <c:pt idx="4497">
                  <c:v>-2.5000000000000012E-2</c:v>
                </c:pt>
                <c:pt idx="4498">
                  <c:v>0</c:v>
                </c:pt>
                <c:pt idx="4499">
                  <c:v>-7.5000000000000011E-2</c:v>
                </c:pt>
                <c:pt idx="4500">
                  <c:v>-0.15000000000000008</c:v>
                </c:pt>
                <c:pt idx="4501">
                  <c:v>-2.5000000000000012E-2</c:v>
                </c:pt>
                <c:pt idx="4502">
                  <c:v>-0.125</c:v>
                </c:pt>
                <c:pt idx="4503">
                  <c:v>-2.5000000000000012E-2</c:v>
                </c:pt>
                <c:pt idx="4504">
                  <c:v>-7.5000000000000011E-2</c:v>
                </c:pt>
                <c:pt idx="4505">
                  <c:v>-0.125</c:v>
                </c:pt>
                <c:pt idx="4506">
                  <c:v>-7.5000000000000011E-2</c:v>
                </c:pt>
                <c:pt idx="4507">
                  <c:v>-0.125</c:v>
                </c:pt>
                <c:pt idx="4508">
                  <c:v>-7.5000000000000011E-2</c:v>
                </c:pt>
                <c:pt idx="4509">
                  <c:v>-0.17500000000000004</c:v>
                </c:pt>
                <c:pt idx="4510">
                  <c:v>-7.5000000000000011E-2</c:v>
                </c:pt>
                <c:pt idx="4511">
                  <c:v>-0.125</c:v>
                </c:pt>
                <c:pt idx="4512">
                  <c:v>0</c:v>
                </c:pt>
                <c:pt idx="4513">
                  <c:v>-0.17500000000000004</c:v>
                </c:pt>
                <c:pt idx="4514">
                  <c:v>-2.5000000000000012E-2</c:v>
                </c:pt>
                <c:pt idx="4515">
                  <c:v>-0.125</c:v>
                </c:pt>
                <c:pt idx="4516">
                  <c:v>-0.125</c:v>
                </c:pt>
                <c:pt idx="4517">
                  <c:v>0</c:v>
                </c:pt>
                <c:pt idx="4518">
                  <c:v>-0.125</c:v>
                </c:pt>
                <c:pt idx="4519">
                  <c:v>-0.125</c:v>
                </c:pt>
                <c:pt idx="4520">
                  <c:v>-0.125</c:v>
                </c:pt>
                <c:pt idx="4521">
                  <c:v>-0.17500000000000004</c:v>
                </c:pt>
                <c:pt idx="4522">
                  <c:v>0</c:v>
                </c:pt>
                <c:pt idx="4523">
                  <c:v>0</c:v>
                </c:pt>
                <c:pt idx="4524">
                  <c:v>-0.17500000000000004</c:v>
                </c:pt>
                <c:pt idx="4525">
                  <c:v>-7.5000000000000011E-2</c:v>
                </c:pt>
                <c:pt idx="4526">
                  <c:v>-2.5000000000000012E-2</c:v>
                </c:pt>
                <c:pt idx="4527">
                  <c:v>-7.5000000000000011E-2</c:v>
                </c:pt>
                <c:pt idx="4528">
                  <c:v>-0.125</c:v>
                </c:pt>
                <c:pt idx="4529">
                  <c:v>-0.125</c:v>
                </c:pt>
                <c:pt idx="4530">
                  <c:v>-0.125</c:v>
                </c:pt>
                <c:pt idx="4531">
                  <c:v>-0.125</c:v>
                </c:pt>
                <c:pt idx="4532">
                  <c:v>-2.5000000000000012E-2</c:v>
                </c:pt>
                <c:pt idx="4533">
                  <c:v>-2.5000000000000012E-2</c:v>
                </c:pt>
                <c:pt idx="4534">
                  <c:v>-7.5000000000000011E-2</c:v>
                </c:pt>
                <c:pt idx="4535">
                  <c:v>-0.125</c:v>
                </c:pt>
                <c:pt idx="4536">
                  <c:v>-0.15000000000000008</c:v>
                </c:pt>
                <c:pt idx="4537">
                  <c:v>-2.5000000000000012E-2</c:v>
                </c:pt>
                <c:pt idx="4538">
                  <c:v>-7.5000000000000011E-2</c:v>
                </c:pt>
                <c:pt idx="4539">
                  <c:v>-0.125</c:v>
                </c:pt>
                <c:pt idx="4540">
                  <c:v>-0.17500000000000004</c:v>
                </c:pt>
                <c:pt idx="4541">
                  <c:v>-0.125</c:v>
                </c:pt>
                <c:pt idx="4542">
                  <c:v>-0.1</c:v>
                </c:pt>
                <c:pt idx="4543">
                  <c:v>-0.125</c:v>
                </c:pt>
                <c:pt idx="4544">
                  <c:v>-7.5000000000000011E-2</c:v>
                </c:pt>
                <c:pt idx="4545">
                  <c:v>-2.5000000000000012E-2</c:v>
                </c:pt>
                <c:pt idx="4546">
                  <c:v>-2.5000000000000012E-2</c:v>
                </c:pt>
                <c:pt idx="4547">
                  <c:v>-0.125</c:v>
                </c:pt>
                <c:pt idx="4548">
                  <c:v>-0.1</c:v>
                </c:pt>
                <c:pt idx="4549">
                  <c:v>-7.5000000000000011E-2</c:v>
                </c:pt>
                <c:pt idx="4550">
                  <c:v>-7.5000000000000011E-2</c:v>
                </c:pt>
                <c:pt idx="4551">
                  <c:v>-0.15000000000000008</c:v>
                </c:pt>
                <c:pt idx="4552">
                  <c:v>-0.125</c:v>
                </c:pt>
                <c:pt idx="4553">
                  <c:v>-5.0000000000000024E-2</c:v>
                </c:pt>
                <c:pt idx="4554">
                  <c:v>-0.125</c:v>
                </c:pt>
                <c:pt idx="4555">
                  <c:v>0</c:v>
                </c:pt>
                <c:pt idx="4556">
                  <c:v>-2.5000000000000012E-2</c:v>
                </c:pt>
                <c:pt idx="4557">
                  <c:v>0</c:v>
                </c:pt>
                <c:pt idx="4558">
                  <c:v>-0.125</c:v>
                </c:pt>
                <c:pt idx="4559">
                  <c:v>-0.17500000000000004</c:v>
                </c:pt>
                <c:pt idx="4560">
                  <c:v>-0.125</c:v>
                </c:pt>
                <c:pt idx="4561">
                  <c:v>-2.5000000000000012E-2</c:v>
                </c:pt>
                <c:pt idx="4562">
                  <c:v>-0.125</c:v>
                </c:pt>
                <c:pt idx="4563">
                  <c:v>-7.5000000000000011E-2</c:v>
                </c:pt>
                <c:pt idx="4564">
                  <c:v>-7.5000000000000011E-2</c:v>
                </c:pt>
                <c:pt idx="4565">
                  <c:v>-2.5000000000000012E-2</c:v>
                </c:pt>
                <c:pt idx="4566">
                  <c:v>-0.125</c:v>
                </c:pt>
                <c:pt idx="4567">
                  <c:v>-0.125</c:v>
                </c:pt>
                <c:pt idx="4568">
                  <c:v>-2.5000000000000012E-2</c:v>
                </c:pt>
                <c:pt idx="4569">
                  <c:v>0</c:v>
                </c:pt>
                <c:pt idx="4570">
                  <c:v>-0.15000000000000008</c:v>
                </c:pt>
                <c:pt idx="4571">
                  <c:v>-2.5000000000000012E-2</c:v>
                </c:pt>
                <c:pt idx="4572">
                  <c:v>-0.125</c:v>
                </c:pt>
                <c:pt idx="4573">
                  <c:v>-0.15000000000000008</c:v>
                </c:pt>
                <c:pt idx="4574">
                  <c:v>-0.125</c:v>
                </c:pt>
                <c:pt idx="4575">
                  <c:v>-0.125</c:v>
                </c:pt>
                <c:pt idx="4576">
                  <c:v>-2.5000000000000012E-2</c:v>
                </c:pt>
                <c:pt idx="4577">
                  <c:v>-0.15000000000000008</c:v>
                </c:pt>
                <c:pt idx="4578">
                  <c:v>-2.5000000000000012E-2</c:v>
                </c:pt>
                <c:pt idx="4579">
                  <c:v>-0.15000000000000008</c:v>
                </c:pt>
                <c:pt idx="4580">
                  <c:v>-0.125</c:v>
                </c:pt>
                <c:pt idx="4581">
                  <c:v>-7.5000000000000011E-2</c:v>
                </c:pt>
                <c:pt idx="4582">
                  <c:v>-0.125</c:v>
                </c:pt>
                <c:pt idx="4583">
                  <c:v>-0.125</c:v>
                </c:pt>
                <c:pt idx="4584">
                  <c:v>-0.1</c:v>
                </c:pt>
                <c:pt idx="4585">
                  <c:v>-0.125</c:v>
                </c:pt>
                <c:pt idx="4586">
                  <c:v>-2.5000000000000012E-2</c:v>
                </c:pt>
                <c:pt idx="4587">
                  <c:v>-7.5000000000000011E-2</c:v>
                </c:pt>
                <c:pt idx="4588">
                  <c:v>-0.17500000000000004</c:v>
                </c:pt>
                <c:pt idx="4589">
                  <c:v>-5.0000000000000024E-2</c:v>
                </c:pt>
                <c:pt idx="4590">
                  <c:v>-7.5000000000000011E-2</c:v>
                </c:pt>
                <c:pt idx="4591">
                  <c:v>-0.125</c:v>
                </c:pt>
                <c:pt idx="4592">
                  <c:v>-0.125</c:v>
                </c:pt>
                <c:pt idx="4593">
                  <c:v>-2.5000000000000012E-2</c:v>
                </c:pt>
                <c:pt idx="4594">
                  <c:v>-0.125</c:v>
                </c:pt>
                <c:pt idx="4595">
                  <c:v>-2.5000000000000012E-2</c:v>
                </c:pt>
                <c:pt idx="4596">
                  <c:v>-7.5000000000000011E-2</c:v>
                </c:pt>
                <c:pt idx="4597">
                  <c:v>-7.5000000000000011E-2</c:v>
                </c:pt>
                <c:pt idx="4598">
                  <c:v>-0.125</c:v>
                </c:pt>
                <c:pt idx="4599">
                  <c:v>-2.5000000000000012E-2</c:v>
                </c:pt>
                <c:pt idx="4600">
                  <c:v>-0.125</c:v>
                </c:pt>
                <c:pt idx="4601">
                  <c:v>-2.5000000000000012E-2</c:v>
                </c:pt>
                <c:pt idx="4602">
                  <c:v>-7.5000000000000011E-2</c:v>
                </c:pt>
                <c:pt idx="4603">
                  <c:v>-0.17500000000000004</c:v>
                </c:pt>
                <c:pt idx="4604">
                  <c:v>-2.5000000000000012E-2</c:v>
                </c:pt>
                <c:pt idx="4605">
                  <c:v>-0.15000000000000008</c:v>
                </c:pt>
                <c:pt idx="4606">
                  <c:v>-0.15000000000000008</c:v>
                </c:pt>
                <c:pt idx="4607">
                  <c:v>-2.5000000000000012E-2</c:v>
                </c:pt>
                <c:pt idx="4608">
                  <c:v>-0.1</c:v>
                </c:pt>
                <c:pt idx="4609">
                  <c:v>-0.15000000000000008</c:v>
                </c:pt>
                <c:pt idx="4610">
                  <c:v>-0.125</c:v>
                </c:pt>
                <c:pt idx="4611">
                  <c:v>-7.5000000000000011E-2</c:v>
                </c:pt>
                <c:pt idx="4612">
                  <c:v>-0.125</c:v>
                </c:pt>
                <c:pt idx="4613">
                  <c:v>-0.15000000000000008</c:v>
                </c:pt>
                <c:pt idx="4614">
                  <c:v>-0.1</c:v>
                </c:pt>
                <c:pt idx="4615">
                  <c:v>-0.1</c:v>
                </c:pt>
                <c:pt idx="4616">
                  <c:v>-0.125</c:v>
                </c:pt>
                <c:pt idx="4617">
                  <c:v>-7.5000000000000011E-2</c:v>
                </c:pt>
                <c:pt idx="4618">
                  <c:v>-7.5000000000000011E-2</c:v>
                </c:pt>
                <c:pt idx="4619">
                  <c:v>-0.125</c:v>
                </c:pt>
                <c:pt idx="4620">
                  <c:v>-5.0000000000000024E-2</c:v>
                </c:pt>
                <c:pt idx="4621">
                  <c:v>-0.17500000000000004</c:v>
                </c:pt>
                <c:pt idx="4622">
                  <c:v>-0.125</c:v>
                </c:pt>
                <c:pt idx="4623">
                  <c:v>0</c:v>
                </c:pt>
                <c:pt idx="4624">
                  <c:v>-0.125</c:v>
                </c:pt>
                <c:pt idx="4625">
                  <c:v>-0.125</c:v>
                </c:pt>
                <c:pt idx="4626">
                  <c:v>-0.125</c:v>
                </c:pt>
                <c:pt idx="4627">
                  <c:v>-0.125</c:v>
                </c:pt>
                <c:pt idx="4628">
                  <c:v>-2.5000000000000012E-2</c:v>
                </c:pt>
                <c:pt idx="4629">
                  <c:v>-0.125</c:v>
                </c:pt>
                <c:pt idx="4630">
                  <c:v>-0.125</c:v>
                </c:pt>
                <c:pt idx="4631">
                  <c:v>-0.125</c:v>
                </c:pt>
                <c:pt idx="4632">
                  <c:v>-5.0000000000000024E-2</c:v>
                </c:pt>
                <c:pt idx="4633">
                  <c:v>-0.125</c:v>
                </c:pt>
                <c:pt idx="4634">
                  <c:v>-0.125</c:v>
                </c:pt>
                <c:pt idx="4635">
                  <c:v>-0.125</c:v>
                </c:pt>
                <c:pt idx="4636">
                  <c:v>-0.125</c:v>
                </c:pt>
                <c:pt idx="4637">
                  <c:v>-0.125</c:v>
                </c:pt>
                <c:pt idx="4638">
                  <c:v>-2.5000000000000012E-2</c:v>
                </c:pt>
                <c:pt idx="4639">
                  <c:v>-0.125</c:v>
                </c:pt>
                <c:pt idx="4640">
                  <c:v>-2.5000000000000012E-2</c:v>
                </c:pt>
                <c:pt idx="4641">
                  <c:v>-7.5000000000000011E-2</c:v>
                </c:pt>
                <c:pt idx="4642">
                  <c:v>-0.125</c:v>
                </c:pt>
                <c:pt idx="4643">
                  <c:v>-0.125</c:v>
                </c:pt>
                <c:pt idx="4644">
                  <c:v>-0.125</c:v>
                </c:pt>
                <c:pt idx="4645">
                  <c:v>-0.125</c:v>
                </c:pt>
                <c:pt idx="4646">
                  <c:v>-0.125</c:v>
                </c:pt>
                <c:pt idx="4647">
                  <c:v>-2.5000000000000012E-2</c:v>
                </c:pt>
                <c:pt idx="4648">
                  <c:v>-0.125</c:v>
                </c:pt>
                <c:pt idx="4649">
                  <c:v>-2.5000000000000012E-2</c:v>
                </c:pt>
                <c:pt idx="4650">
                  <c:v>-0.125</c:v>
                </c:pt>
                <c:pt idx="4651">
                  <c:v>-2.5000000000000012E-2</c:v>
                </c:pt>
                <c:pt idx="4652">
                  <c:v>-0.125</c:v>
                </c:pt>
                <c:pt idx="4653">
                  <c:v>-0.17500000000000004</c:v>
                </c:pt>
                <c:pt idx="4654">
                  <c:v>-0.17500000000000004</c:v>
                </c:pt>
                <c:pt idx="4655">
                  <c:v>-5.0000000000000024E-2</c:v>
                </c:pt>
                <c:pt idx="4656">
                  <c:v>-2.5000000000000012E-2</c:v>
                </c:pt>
                <c:pt idx="4657">
                  <c:v>-7.5000000000000011E-2</c:v>
                </c:pt>
                <c:pt idx="4658">
                  <c:v>-0.125</c:v>
                </c:pt>
                <c:pt idx="4659">
                  <c:v>-7.5000000000000011E-2</c:v>
                </c:pt>
                <c:pt idx="4660">
                  <c:v>-7.5000000000000011E-2</c:v>
                </c:pt>
                <c:pt idx="4661">
                  <c:v>-7.5000000000000011E-2</c:v>
                </c:pt>
                <c:pt idx="4662">
                  <c:v>-0.15000000000000008</c:v>
                </c:pt>
                <c:pt idx="4663">
                  <c:v>-0.15000000000000008</c:v>
                </c:pt>
                <c:pt idx="4664">
                  <c:v>-2.5000000000000012E-2</c:v>
                </c:pt>
                <c:pt idx="4665">
                  <c:v>-7.5000000000000011E-2</c:v>
                </c:pt>
                <c:pt idx="4666">
                  <c:v>-2.5000000000000012E-2</c:v>
                </c:pt>
                <c:pt idx="4667">
                  <c:v>-0.125</c:v>
                </c:pt>
                <c:pt idx="4668">
                  <c:v>-0.125</c:v>
                </c:pt>
                <c:pt idx="4669">
                  <c:v>-0.1</c:v>
                </c:pt>
                <c:pt idx="4670">
                  <c:v>-0.125</c:v>
                </c:pt>
                <c:pt idx="4671">
                  <c:v>-0.125</c:v>
                </c:pt>
                <c:pt idx="4672">
                  <c:v>-0.125</c:v>
                </c:pt>
                <c:pt idx="4673">
                  <c:v>-2.5000000000000012E-2</c:v>
                </c:pt>
                <c:pt idx="4674">
                  <c:v>-0.125</c:v>
                </c:pt>
                <c:pt idx="4675">
                  <c:v>-0.125</c:v>
                </c:pt>
                <c:pt idx="4676">
                  <c:v>-2.5000000000000012E-2</c:v>
                </c:pt>
                <c:pt idx="4677">
                  <c:v>-0.125</c:v>
                </c:pt>
                <c:pt idx="4678">
                  <c:v>-7.5000000000000011E-2</c:v>
                </c:pt>
                <c:pt idx="4679">
                  <c:v>-0.17500000000000004</c:v>
                </c:pt>
                <c:pt idx="4680">
                  <c:v>-5.0000000000000024E-2</c:v>
                </c:pt>
                <c:pt idx="4681">
                  <c:v>-0.125</c:v>
                </c:pt>
                <c:pt idx="4682">
                  <c:v>-0.125</c:v>
                </c:pt>
                <c:pt idx="4683">
                  <c:v>-0.1</c:v>
                </c:pt>
                <c:pt idx="4684">
                  <c:v>-0.15000000000000008</c:v>
                </c:pt>
                <c:pt idx="4685">
                  <c:v>-0.125</c:v>
                </c:pt>
                <c:pt idx="4686">
                  <c:v>-0.15000000000000008</c:v>
                </c:pt>
                <c:pt idx="4687">
                  <c:v>-2.5000000000000012E-2</c:v>
                </c:pt>
                <c:pt idx="4688">
                  <c:v>-2.5000000000000012E-2</c:v>
                </c:pt>
                <c:pt idx="4689">
                  <c:v>-7.5000000000000011E-2</c:v>
                </c:pt>
                <c:pt idx="4690">
                  <c:v>-0.1</c:v>
                </c:pt>
                <c:pt idx="4691">
                  <c:v>-0.125</c:v>
                </c:pt>
                <c:pt idx="4692">
                  <c:v>-0.125</c:v>
                </c:pt>
                <c:pt idx="4693">
                  <c:v>-2.5000000000000012E-2</c:v>
                </c:pt>
                <c:pt idx="4694">
                  <c:v>-7.5000000000000011E-2</c:v>
                </c:pt>
                <c:pt idx="4695">
                  <c:v>-0.125</c:v>
                </c:pt>
                <c:pt idx="4696">
                  <c:v>-2.5000000000000012E-2</c:v>
                </c:pt>
                <c:pt idx="4697">
                  <c:v>-0.125</c:v>
                </c:pt>
                <c:pt idx="4698">
                  <c:v>-0.125</c:v>
                </c:pt>
                <c:pt idx="4699">
                  <c:v>-0.125</c:v>
                </c:pt>
                <c:pt idx="4700">
                  <c:v>-0.125</c:v>
                </c:pt>
                <c:pt idx="4701">
                  <c:v>-7.5000000000000011E-2</c:v>
                </c:pt>
                <c:pt idx="4702">
                  <c:v>-0.125</c:v>
                </c:pt>
                <c:pt idx="4703">
                  <c:v>-2.5000000000000012E-2</c:v>
                </c:pt>
                <c:pt idx="4704">
                  <c:v>-0.125</c:v>
                </c:pt>
                <c:pt idx="4705">
                  <c:v>-2.5000000000000012E-2</c:v>
                </c:pt>
                <c:pt idx="4706">
                  <c:v>-0.17500000000000004</c:v>
                </c:pt>
                <c:pt idx="4707">
                  <c:v>-0.125</c:v>
                </c:pt>
                <c:pt idx="4708">
                  <c:v>-0.125</c:v>
                </c:pt>
                <c:pt idx="4709">
                  <c:v>-0.125</c:v>
                </c:pt>
                <c:pt idx="4710">
                  <c:v>-0.125</c:v>
                </c:pt>
                <c:pt idx="4711">
                  <c:v>-0.125</c:v>
                </c:pt>
                <c:pt idx="4712">
                  <c:v>-2.5000000000000012E-2</c:v>
                </c:pt>
                <c:pt idx="4713">
                  <c:v>-0.125</c:v>
                </c:pt>
                <c:pt idx="4714">
                  <c:v>-0.125</c:v>
                </c:pt>
                <c:pt idx="4715">
                  <c:v>-0.125</c:v>
                </c:pt>
                <c:pt idx="4716">
                  <c:v>-7.5000000000000011E-2</c:v>
                </c:pt>
                <c:pt idx="4717">
                  <c:v>-0.125</c:v>
                </c:pt>
                <c:pt idx="4718">
                  <c:v>-2.5000000000000012E-2</c:v>
                </c:pt>
                <c:pt idx="4719">
                  <c:v>-0.125</c:v>
                </c:pt>
                <c:pt idx="4720">
                  <c:v>-0.125</c:v>
                </c:pt>
                <c:pt idx="4721">
                  <c:v>-0.125</c:v>
                </c:pt>
                <c:pt idx="4722">
                  <c:v>-0.125</c:v>
                </c:pt>
                <c:pt idx="4723">
                  <c:v>-2.5000000000000012E-2</c:v>
                </c:pt>
                <c:pt idx="4724">
                  <c:v>-0.17500000000000004</c:v>
                </c:pt>
                <c:pt idx="4725">
                  <c:v>0</c:v>
                </c:pt>
                <c:pt idx="4726">
                  <c:v>-0.125</c:v>
                </c:pt>
                <c:pt idx="4727">
                  <c:v>-0.125</c:v>
                </c:pt>
                <c:pt idx="4728">
                  <c:v>-0.125</c:v>
                </c:pt>
                <c:pt idx="4729">
                  <c:v>-2.5000000000000012E-2</c:v>
                </c:pt>
                <c:pt idx="4730">
                  <c:v>-0.125</c:v>
                </c:pt>
                <c:pt idx="4731">
                  <c:v>-0.125</c:v>
                </c:pt>
                <c:pt idx="4732">
                  <c:v>-2.5000000000000012E-2</c:v>
                </c:pt>
                <c:pt idx="4733">
                  <c:v>-7.5000000000000011E-2</c:v>
                </c:pt>
                <c:pt idx="4734">
                  <c:v>-0.125</c:v>
                </c:pt>
                <c:pt idx="4735">
                  <c:v>-2.5000000000000012E-2</c:v>
                </c:pt>
                <c:pt idx="4736">
                  <c:v>-0.125</c:v>
                </c:pt>
                <c:pt idx="4737">
                  <c:v>-0.125</c:v>
                </c:pt>
                <c:pt idx="4738">
                  <c:v>-7.5000000000000011E-2</c:v>
                </c:pt>
                <c:pt idx="4739">
                  <c:v>-2.5000000000000012E-2</c:v>
                </c:pt>
                <c:pt idx="4740">
                  <c:v>-2.5000000000000012E-2</c:v>
                </c:pt>
                <c:pt idx="4741">
                  <c:v>-0.125</c:v>
                </c:pt>
                <c:pt idx="4742">
                  <c:v>-2.5000000000000012E-2</c:v>
                </c:pt>
                <c:pt idx="4743">
                  <c:v>-2.5000000000000012E-2</c:v>
                </c:pt>
                <c:pt idx="4744">
                  <c:v>-0.17500000000000004</c:v>
                </c:pt>
                <c:pt idx="4745">
                  <c:v>-0.125</c:v>
                </c:pt>
                <c:pt idx="4746">
                  <c:v>-2.5000000000000012E-2</c:v>
                </c:pt>
                <c:pt idx="4747">
                  <c:v>-7.5000000000000011E-2</c:v>
                </c:pt>
                <c:pt idx="4748">
                  <c:v>-0.15000000000000008</c:v>
                </c:pt>
                <c:pt idx="4749">
                  <c:v>-0.1</c:v>
                </c:pt>
                <c:pt idx="4750">
                  <c:v>-0.17500000000000004</c:v>
                </c:pt>
                <c:pt idx="4751">
                  <c:v>-2.5000000000000012E-2</c:v>
                </c:pt>
                <c:pt idx="4752">
                  <c:v>-0.125</c:v>
                </c:pt>
                <c:pt idx="4753">
                  <c:v>-0.15000000000000008</c:v>
                </c:pt>
                <c:pt idx="4754">
                  <c:v>-2.5000000000000012E-2</c:v>
                </c:pt>
                <c:pt idx="4755">
                  <c:v>0</c:v>
                </c:pt>
                <c:pt idx="4756">
                  <c:v>-0.1</c:v>
                </c:pt>
                <c:pt idx="4757">
                  <c:v>-2.5000000000000012E-2</c:v>
                </c:pt>
                <c:pt idx="4758">
                  <c:v>-7.5000000000000011E-2</c:v>
                </c:pt>
                <c:pt idx="4759">
                  <c:v>-2.5000000000000012E-2</c:v>
                </c:pt>
                <c:pt idx="4760">
                  <c:v>-0.125</c:v>
                </c:pt>
                <c:pt idx="4761">
                  <c:v>-0.15000000000000008</c:v>
                </c:pt>
                <c:pt idx="4762">
                  <c:v>-2.5000000000000012E-2</c:v>
                </c:pt>
                <c:pt idx="4763">
                  <c:v>-7.5000000000000011E-2</c:v>
                </c:pt>
                <c:pt idx="4764">
                  <c:v>-0.125</c:v>
                </c:pt>
                <c:pt idx="4765">
                  <c:v>-7.5000000000000011E-2</c:v>
                </c:pt>
                <c:pt idx="4766">
                  <c:v>-0.125</c:v>
                </c:pt>
                <c:pt idx="4767">
                  <c:v>-2.5000000000000012E-2</c:v>
                </c:pt>
                <c:pt idx="4768">
                  <c:v>-5.0000000000000024E-2</c:v>
                </c:pt>
                <c:pt idx="4769">
                  <c:v>-0.125</c:v>
                </c:pt>
                <c:pt idx="4770">
                  <c:v>-7.5000000000000011E-2</c:v>
                </c:pt>
                <c:pt idx="4771">
                  <c:v>-0.125</c:v>
                </c:pt>
                <c:pt idx="4772">
                  <c:v>-2.5000000000000012E-2</c:v>
                </c:pt>
                <c:pt idx="4773">
                  <c:v>-7.5000000000000011E-2</c:v>
                </c:pt>
                <c:pt idx="4774">
                  <c:v>-0.125</c:v>
                </c:pt>
                <c:pt idx="4775">
                  <c:v>-2.5000000000000012E-2</c:v>
                </c:pt>
                <c:pt idx="4776">
                  <c:v>-0.125</c:v>
                </c:pt>
                <c:pt idx="4777">
                  <c:v>-0.17500000000000004</c:v>
                </c:pt>
                <c:pt idx="4778">
                  <c:v>-7.5000000000000011E-2</c:v>
                </c:pt>
                <c:pt idx="4779">
                  <c:v>-0.125</c:v>
                </c:pt>
                <c:pt idx="4780">
                  <c:v>-0.1</c:v>
                </c:pt>
                <c:pt idx="4781">
                  <c:v>-0.125</c:v>
                </c:pt>
                <c:pt idx="4782">
                  <c:v>-0.125</c:v>
                </c:pt>
                <c:pt idx="4783">
                  <c:v>-0.17500000000000004</c:v>
                </c:pt>
                <c:pt idx="4784">
                  <c:v>-7.5000000000000011E-2</c:v>
                </c:pt>
                <c:pt idx="4785">
                  <c:v>-0.1</c:v>
                </c:pt>
                <c:pt idx="4786">
                  <c:v>-0.125</c:v>
                </c:pt>
                <c:pt idx="4787">
                  <c:v>-0.125</c:v>
                </c:pt>
                <c:pt idx="4788">
                  <c:v>-0.125</c:v>
                </c:pt>
                <c:pt idx="4789">
                  <c:v>-2.5000000000000012E-2</c:v>
                </c:pt>
                <c:pt idx="4790">
                  <c:v>-7.5000000000000011E-2</c:v>
                </c:pt>
                <c:pt idx="4791">
                  <c:v>-0.125</c:v>
                </c:pt>
                <c:pt idx="4792">
                  <c:v>-2.5000000000000012E-2</c:v>
                </c:pt>
                <c:pt idx="4793">
                  <c:v>-0.125</c:v>
                </c:pt>
                <c:pt idx="4794">
                  <c:v>-7.5000000000000011E-2</c:v>
                </c:pt>
                <c:pt idx="4795">
                  <c:v>-0.125</c:v>
                </c:pt>
                <c:pt idx="4796">
                  <c:v>-0.125</c:v>
                </c:pt>
                <c:pt idx="4797">
                  <c:v>-0.125</c:v>
                </c:pt>
                <c:pt idx="4798">
                  <c:v>-2.5000000000000012E-2</c:v>
                </c:pt>
                <c:pt idx="4799">
                  <c:v>-0.125</c:v>
                </c:pt>
                <c:pt idx="4800">
                  <c:v>-0.125</c:v>
                </c:pt>
                <c:pt idx="4801">
                  <c:v>-0.125</c:v>
                </c:pt>
                <c:pt idx="4802">
                  <c:v>-0.125</c:v>
                </c:pt>
                <c:pt idx="4803">
                  <c:v>-0.125</c:v>
                </c:pt>
                <c:pt idx="4804">
                  <c:v>-0.125</c:v>
                </c:pt>
                <c:pt idx="4805">
                  <c:v>-0.125</c:v>
                </c:pt>
                <c:pt idx="4806">
                  <c:v>-2.5000000000000012E-2</c:v>
                </c:pt>
                <c:pt idx="4807">
                  <c:v>-7.5000000000000011E-2</c:v>
                </c:pt>
                <c:pt idx="4808">
                  <c:v>-0.125</c:v>
                </c:pt>
                <c:pt idx="4809">
                  <c:v>-0.125</c:v>
                </c:pt>
                <c:pt idx="4810">
                  <c:v>-0.125</c:v>
                </c:pt>
                <c:pt idx="4811">
                  <c:v>-0.125</c:v>
                </c:pt>
                <c:pt idx="4812">
                  <c:v>-7.5000000000000011E-2</c:v>
                </c:pt>
                <c:pt idx="4813">
                  <c:v>-2.5000000000000012E-2</c:v>
                </c:pt>
                <c:pt idx="4814">
                  <c:v>-0.125</c:v>
                </c:pt>
                <c:pt idx="4815">
                  <c:v>-7.5000000000000011E-2</c:v>
                </c:pt>
                <c:pt idx="4816">
                  <c:v>-0.125</c:v>
                </c:pt>
                <c:pt idx="4817">
                  <c:v>-0.125</c:v>
                </c:pt>
                <c:pt idx="4818">
                  <c:v>-0.125</c:v>
                </c:pt>
                <c:pt idx="4819">
                  <c:v>-2.5000000000000012E-2</c:v>
                </c:pt>
                <c:pt idx="4820">
                  <c:v>-7.5000000000000011E-2</c:v>
                </c:pt>
                <c:pt idx="4821">
                  <c:v>-2.5000000000000012E-2</c:v>
                </c:pt>
                <c:pt idx="4822">
                  <c:v>-0.125</c:v>
                </c:pt>
                <c:pt idx="4823">
                  <c:v>-0.125</c:v>
                </c:pt>
                <c:pt idx="4824">
                  <c:v>-0.15000000000000008</c:v>
                </c:pt>
                <c:pt idx="4825">
                  <c:v>-2.5000000000000012E-2</c:v>
                </c:pt>
                <c:pt idx="4826">
                  <c:v>-2.5000000000000012E-2</c:v>
                </c:pt>
                <c:pt idx="4827">
                  <c:v>-0.125</c:v>
                </c:pt>
                <c:pt idx="4828">
                  <c:v>0</c:v>
                </c:pt>
                <c:pt idx="4829">
                  <c:v>-7.5000000000000011E-2</c:v>
                </c:pt>
                <c:pt idx="4830">
                  <c:v>-0.125</c:v>
                </c:pt>
                <c:pt idx="4831">
                  <c:v>-0.125</c:v>
                </c:pt>
                <c:pt idx="4832">
                  <c:v>-0.1</c:v>
                </c:pt>
                <c:pt idx="4833">
                  <c:v>-0.15000000000000008</c:v>
                </c:pt>
                <c:pt idx="4834">
                  <c:v>-0.125</c:v>
                </c:pt>
                <c:pt idx="4835">
                  <c:v>-0.125</c:v>
                </c:pt>
                <c:pt idx="4836">
                  <c:v>-0.125</c:v>
                </c:pt>
                <c:pt idx="4837">
                  <c:v>-0.125</c:v>
                </c:pt>
                <c:pt idx="4838">
                  <c:v>-2.5000000000000012E-2</c:v>
                </c:pt>
                <c:pt idx="4839">
                  <c:v>-0.125</c:v>
                </c:pt>
                <c:pt idx="4840">
                  <c:v>-0.125</c:v>
                </c:pt>
                <c:pt idx="4841">
                  <c:v>-0.125</c:v>
                </c:pt>
                <c:pt idx="4842">
                  <c:v>-7.5000000000000011E-2</c:v>
                </c:pt>
                <c:pt idx="4843">
                  <c:v>-7.5000000000000011E-2</c:v>
                </c:pt>
                <c:pt idx="4844">
                  <c:v>-0.125</c:v>
                </c:pt>
                <c:pt idx="4845">
                  <c:v>-7.5000000000000011E-2</c:v>
                </c:pt>
                <c:pt idx="4846">
                  <c:v>-0.125</c:v>
                </c:pt>
                <c:pt idx="4847">
                  <c:v>-7.5000000000000011E-2</c:v>
                </c:pt>
                <c:pt idx="4848">
                  <c:v>-0.125</c:v>
                </c:pt>
                <c:pt idx="4849">
                  <c:v>-7.5000000000000011E-2</c:v>
                </c:pt>
                <c:pt idx="4850">
                  <c:v>-0.125</c:v>
                </c:pt>
                <c:pt idx="4851">
                  <c:v>-0.125</c:v>
                </c:pt>
                <c:pt idx="4852">
                  <c:v>-2.5000000000000012E-2</c:v>
                </c:pt>
                <c:pt idx="4853">
                  <c:v>-0.125</c:v>
                </c:pt>
                <c:pt idx="4854">
                  <c:v>-0.125</c:v>
                </c:pt>
                <c:pt idx="4855">
                  <c:v>-0.1</c:v>
                </c:pt>
                <c:pt idx="4856">
                  <c:v>-0.125</c:v>
                </c:pt>
                <c:pt idx="4857">
                  <c:v>-0.125</c:v>
                </c:pt>
                <c:pt idx="4858">
                  <c:v>-0.125</c:v>
                </c:pt>
                <c:pt idx="4859">
                  <c:v>-0.125</c:v>
                </c:pt>
                <c:pt idx="4860">
                  <c:v>-0.125</c:v>
                </c:pt>
                <c:pt idx="4861">
                  <c:v>-0.125</c:v>
                </c:pt>
                <c:pt idx="4862">
                  <c:v>-2.5000000000000012E-2</c:v>
                </c:pt>
                <c:pt idx="4863">
                  <c:v>-0.125</c:v>
                </c:pt>
                <c:pt idx="4864">
                  <c:v>-2.5000000000000012E-2</c:v>
                </c:pt>
                <c:pt idx="4865">
                  <c:v>-0.125</c:v>
                </c:pt>
                <c:pt idx="4866">
                  <c:v>-0.125</c:v>
                </c:pt>
                <c:pt idx="4867">
                  <c:v>-0.15000000000000008</c:v>
                </c:pt>
                <c:pt idx="4868">
                  <c:v>-2.5000000000000012E-2</c:v>
                </c:pt>
                <c:pt idx="4869">
                  <c:v>-7.5000000000000011E-2</c:v>
                </c:pt>
                <c:pt idx="4870">
                  <c:v>-0.15000000000000008</c:v>
                </c:pt>
                <c:pt idx="4871">
                  <c:v>-0.125</c:v>
                </c:pt>
                <c:pt idx="4872">
                  <c:v>-0.125</c:v>
                </c:pt>
                <c:pt idx="4873">
                  <c:v>-2.5000000000000012E-2</c:v>
                </c:pt>
                <c:pt idx="4874">
                  <c:v>-0.125</c:v>
                </c:pt>
                <c:pt idx="4875">
                  <c:v>0</c:v>
                </c:pt>
                <c:pt idx="4876">
                  <c:v>-0.125</c:v>
                </c:pt>
                <c:pt idx="4877">
                  <c:v>-0.125</c:v>
                </c:pt>
                <c:pt idx="4878">
                  <c:v>-0.125</c:v>
                </c:pt>
                <c:pt idx="4879">
                  <c:v>-0.125</c:v>
                </c:pt>
                <c:pt idx="4880">
                  <c:v>-0.125</c:v>
                </c:pt>
                <c:pt idx="4881">
                  <c:v>-0.125</c:v>
                </c:pt>
                <c:pt idx="4882">
                  <c:v>-0.125</c:v>
                </c:pt>
                <c:pt idx="4883">
                  <c:v>-0.15000000000000008</c:v>
                </c:pt>
                <c:pt idx="4884">
                  <c:v>-0.125</c:v>
                </c:pt>
                <c:pt idx="4885">
                  <c:v>-0.125</c:v>
                </c:pt>
                <c:pt idx="4886">
                  <c:v>-0.125</c:v>
                </c:pt>
                <c:pt idx="4887">
                  <c:v>-0.125</c:v>
                </c:pt>
                <c:pt idx="4888">
                  <c:v>-0.125</c:v>
                </c:pt>
                <c:pt idx="4889">
                  <c:v>-0.125</c:v>
                </c:pt>
                <c:pt idx="4890">
                  <c:v>-0.125</c:v>
                </c:pt>
                <c:pt idx="4891">
                  <c:v>-0.125</c:v>
                </c:pt>
                <c:pt idx="4892">
                  <c:v>-0.125</c:v>
                </c:pt>
                <c:pt idx="4893">
                  <c:v>-0.125</c:v>
                </c:pt>
                <c:pt idx="4894">
                  <c:v>-0.125</c:v>
                </c:pt>
                <c:pt idx="4895">
                  <c:v>-0.125</c:v>
                </c:pt>
                <c:pt idx="4896">
                  <c:v>-7.5000000000000011E-2</c:v>
                </c:pt>
                <c:pt idx="4897">
                  <c:v>-7.5000000000000011E-2</c:v>
                </c:pt>
                <c:pt idx="4898">
                  <c:v>-0.125</c:v>
                </c:pt>
                <c:pt idx="4899">
                  <c:v>-0.125</c:v>
                </c:pt>
                <c:pt idx="4900">
                  <c:v>-0.125</c:v>
                </c:pt>
                <c:pt idx="4901">
                  <c:v>-0.125</c:v>
                </c:pt>
                <c:pt idx="4902">
                  <c:v>-0.17500000000000004</c:v>
                </c:pt>
                <c:pt idx="4903">
                  <c:v>-0.125</c:v>
                </c:pt>
                <c:pt idx="4904">
                  <c:v>-7.5000000000000011E-2</c:v>
                </c:pt>
                <c:pt idx="4905">
                  <c:v>-0.125</c:v>
                </c:pt>
                <c:pt idx="4906">
                  <c:v>-0.125</c:v>
                </c:pt>
                <c:pt idx="4907">
                  <c:v>-0.125</c:v>
                </c:pt>
                <c:pt idx="4908">
                  <c:v>-0.125</c:v>
                </c:pt>
                <c:pt idx="4909">
                  <c:v>-2.5000000000000012E-2</c:v>
                </c:pt>
                <c:pt idx="4910">
                  <c:v>-0.15000000000000008</c:v>
                </c:pt>
                <c:pt idx="4911">
                  <c:v>-2.5000000000000012E-2</c:v>
                </c:pt>
                <c:pt idx="4912">
                  <c:v>-0.125</c:v>
                </c:pt>
                <c:pt idx="4913">
                  <c:v>-0.15000000000000008</c:v>
                </c:pt>
                <c:pt idx="4914">
                  <c:v>-7.5000000000000011E-2</c:v>
                </c:pt>
                <c:pt idx="4915">
                  <c:v>-0.125</c:v>
                </c:pt>
                <c:pt idx="4916">
                  <c:v>-0.125</c:v>
                </c:pt>
                <c:pt idx="4917">
                  <c:v>-7.5000000000000011E-2</c:v>
                </c:pt>
                <c:pt idx="4918">
                  <c:v>-2.5000000000000012E-2</c:v>
                </c:pt>
                <c:pt idx="4919">
                  <c:v>-7.5000000000000011E-2</c:v>
                </c:pt>
                <c:pt idx="4920">
                  <c:v>-2.5000000000000012E-2</c:v>
                </c:pt>
                <c:pt idx="4921">
                  <c:v>-7.5000000000000011E-2</c:v>
                </c:pt>
                <c:pt idx="4922">
                  <c:v>-0.125</c:v>
                </c:pt>
                <c:pt idx="4923">
                  <c:v>-0.125</c:v>
                </c:pt>
                <c:pt idx="4924">
                  <c:v>-0.125</c:v>
                </c:pt>
                <c:pt idx="4925">
                  <c:v>-0.17500000000000004</c:v>
                </c:pt>
                <c:pt idx="4926">
                  <c:v>-2.5000000000000012E-2</c:v>
                </c:pt>
                <c:pt idx="4927">
                  <c:v>-0.1</c:v>
                </c:pt>
                <c:pt idx="4928">
                  <c:v>-7.5000000000000011E-2</c:v>
                </c:pt>
                <c:pt idx="4929">
                  <c:v>-0.125</c:v>
                </c:pt>
                <c:pt idx="4930">
                  <c:v>-7.5000000000000011E-2</c:v>
                </c:pt>
                <c:pt idx="4931">
                  <c:v>-0.125</c:v>
                </c:pt>
                <c:pt idx="4932">
                  <c:v>-0.1</c:v>
                </c:pt>
                <c:pt idx="4933">
                  <c:v>-0.125</c:v>
                </c:pt>
                <c:pt idx="4934">
                  <c:v>-2.5000000000000012E-2</c:v>
                </c:pt>
                <c:pt idx="4935">
                  <c:v>-5.0000000000000024E-2</c:v>
                </c:pt>
                <c:pt idx="4936">
                  <c:v>-0.125</c:v>
                </c:pt>
                <c:pt idx="4937">
                  <c:v>-0.125</c:v>
                </c:pt>
                <c:pt idx="4938">
                  <c:v>-0.125</c:v>
                </c:pt>
                <c:pt idx="4939">
                  <c:v>-2.5000000000000012E-2</c:v>
                </c:pt>
                <c:pt idx="4940">
                  <c:v>-0.125</c:v>
                </c:pt>
                <c:pt idx="4941">
                  <c:v>-0.125</c:v>
                </c:pt>
                <c:pt idx="4942">
                  <c:v>-2.5000000000000012E-2</c:v>
                </c:pt>
                <c:pt idx="4943">
                  <c:v>-0.125</c:v>
                </c:pt>
                <c:pt idx="4944">
                  <c:v>-0.125</c:v>
                </c:pt>
                <c:pt idx="4945">
                  <c:v>-0.125</c:v>
                </c:pt>
                <c:pt idx="4946">
                  <c:v>-0.125</c:v>
                </c:pt>
                <c:pt idx="4947">
                  <c:v>-7.5000000000000011E-2</c:v>
                </c:pt>
                <c:pt idx="4948">
                  <c:v>-0.125</c:v>
                </c:pt>
                <c:pt idx="4949">
                  <c:v>-2.5000000000000012E-2</c:v>
                </c:pt>
                <c:pt idx="4950">
                  <c:v>-2.5000000000000012E-2</c:v>
                </c:pt>
                <c:pt idx="4951">
                  <c:v>-0.125</c:v>
                </c:pt>
                <c:pt idx="4952">
                  <c:v>-0.1</c:v>
                </c:pt>
                <c:pt idx="4953">
                  <c:v>-0.125</c:v>
                </c:pt>
                <c:pt idx="4954">
                  <c:v>-5.0000000000000024E-2</c:v>
                </c:pt>
                <c:pt idx="4955">
                  <c:v>-0.125</c:v>
                </c:pt>
                <c:pt idx="4956">
                  <c:v>-0.15000000000000008</c:v>
                </c:pt>
                <c:pt idx="4957">
                  <c:v>-0.125</c:v>
                </c:pt>
                <c:pt idx="4958">
                  <c:v>-0.125</c:v>
                </c:pt>
                <c:pt idx="4959">
                  <c:v>-2.5000000000000012E-2</c:v>
                </c:pt>
                <c:pt idx="4960">
                  <c:v>-0.125</c:v>
                </c:pt>
                <c:pt idx="4961">
                  <c:v>-0.17500000000000004</c:v>
                </c:pt>
                <c:pt idx="4962">
                  <c:v>-2.5000000000000012E-2</c:v>
                </c:pt>
                <c:pt idx="4963">
                  <c:v>-2.5000000000000012E-2</c:v>
                </c:pt>
                <c:pt idx="4964">
                  <c:v>-2.5000000000000012E-2</c:v>
                </c:pt>
                <c:pt idx="4965">
                  <c:v>-0.125</c:v>
                </c:pt>
                <c:pt idx="4966">
                  <c:v>-2.5000000000000012E-2</c:v>
                </c:pt>
                <c:pt idx="4967">
                  <c:v>-7.5000000000000011E-2</c:v>
                </c:pt>
                <c:pt idx="4968">
                  <c:v>-0.125</c:v>
                </c:pt>
                <c:pt idx="4969">
                  <c:v>-0.125</c:v>
                </c:pt>
                <c:pt idx="4970">
                  <c:v>-0.125</c:v>
                </c:pt>
                <c:pt idx="4971">
                  <c:v>-5.0000000000000024E-2</c:v>
                </c:pt>
                <c:pt idx="4972">
                  <c:v>-0.125</c:v>
                </c:pt>
                <c:pt idx="4973">
                  <c:v>-0.125</c:v>
                </c:pt>
                <c:pt idx="4974">
                  <c:v>-7.5000000000000011E-2</c:v>
                </c:pt>
                <c:pt idx="4975">
                  <c:v>-0.125</c:v>
                </c:pt>
                <c:pt idx="4976">
                  <c:v>-0.125</c:v>
                </c:pt>
                <c:pt idx="4977">
                  <c:v>-0.125</c:v>
                </c:pt>
                <c:pt idx="4978">
                  <c:v>-0.125</c:v>
                </c:pt>
                <c:pt idx="4979">
                  <c:v>-2.5000000000000012E-2</c:v>
                </c:pt>
                <c:pt idx="4980">
                  <c:v>-0.125</c:v>
                </c:pt>
                <c:pt idx="4981">
                  <c:v>-0.125</c:v>
                </c:pt>
                <c:pt idx="4982">
                  <c:v>-0.125</c:v>
                </c:pt>
                <c:pt idx="4983">
                  <c:v>-0.125</c:v>
                </c:pt>
                <c:pt idx="4984">
                  <c:v>-0.125</c:v>
                </c:pt>
                <c:pt idx="4985">
                  <c:v>-0.125</c:v>
                </c:pt>
                <c:pt idx="4986">
                  <c:v>-2.5000000000000012E-2</c:v>
                </c:pt>
                <c:pt idx="4987">
                  <c:v>-0.17500000000000004</c:v>
                </c:pt>
                <c:pt idx="4988">
                  <c:v>-0.125</c:v>
                </c:pt>
                <c:pt idx="4989">
                  <c:v>-0.17500000000000004</c:v>
                </c:pt>
                <c:pt idx="4990">
                  <c:v>-0.125</c:v>
                </c:pt>
                <c:pt idx="4991">
                  <c:v>-0.125</c:v>
                </c:pt>
                <c:pt idx="4992">
                  <c:v>-2.5000000000000012E-2</c:v>
                </c:pt>
                <c:pt idx="4993">
                  <c:v>-0.125</c:v>
                </c:pt>
                <c:pt idx="4994">
                  <c:v>-0.125</c:v>
                </c:pt>
                <c:pt idx="4995">
                  <c:v>-0.125</c:v>
                </c:pt>
                <c:pt idx="4996">
                  <c:v>-0.125</c:v>
                </c:pt>
                <c:pt idx="4997">
                  <c:v>-0.1</c:v>
                </c:pt>
                <c:pt idx="4998">
                  <c:v>-0.125</c:v>
                </c:pt>
                <c:pt idx="4999">
                  <c:v>-0.125</c:v>
                </c:pt>
                <c:pt idx="5000">
                  <c:v>-0.125</c:v>
                </c:pt>
                <c:pt idx="5001">
                  <c:v>-0.125</c:v>
                </c:pt>
                <c:pt idx="5002">
                  <c:v>-0.125</c:v>
                </c:pt>
                <c:pt idx="5003">
                  <c:v>-2.5000000000000012E-2</c:v>
                </c:pt>
                <c:pt idx="5004">
                  <c:v>-2.5000000000000012E-2</c:v>
                </c:pt>
                <c:pt idx="5005">
                  <c:v>-5.0000000000000024E-2</c:v>
                </c:pt>
                <c:pt idx="5006">
                  <c:v>-0.125</c:v>
                </c:pt>
                <c:pt idx="5007">
                  <c:v>-0.125</c:v>
                </c:pt>
                <c:pt idx="5008">
                  <c:v>-0.125</c:v>
                </c:pt>
                <c:pt idx="5009">
                  <c:v>-0.125</c:v>
                </c:pt>
                <c:pt idx="5010">
                  <c:v>-0.125</c:v>
                </c:pt>
                <c:pt idx="5011">
                  <c:v>-0.125</c:v>
                </c:pt>
                <c:pt idx="5012">
                  <c:v>-2.5000000000000012E-2</c:v>
                </c:pt>
                <c:pt idx="5013">
                  <c:v>-0.125</c:v>
                </c:pt>
                <c:pt idx="5014">
                  <c:v>-0.125</c:v>
                </c:pt>
                <c:pt idx="5015">
                  <c:v>-2.5000000000000012E-2</c:v>
                </c:pt>
                <c:pt idx="5016">
                  <c:v>-0.125</c:v>
                </c:pt>
                <c:pt idx="5017">
                  <c:v>-0.125</c:v>
                </c:pt>
                <c:pt idx="5018">
                  <c:v>-0.125</c:v>
                </c:pt>
                <c:pt idx="5019">
                  <c:v>-0.125</c:v>
                </c:pt>
                <c:pt idx="5020">
                  <c:v>-7.5000000000000011E-2</c:v>
                </c:pt>
                <c:pt idx="5021">
                  <c:v>-0.125</c:v>
                </c:pt>
                <c:pt idx="5022">
                  <c:v>-0.125</c:v>
                </c:pt>
                <c:pt idx="5023">
                  <c:v>-0.125</c:v>
                </c:pt>
                <c:pt idx="5024">
                  <c:v>-7.5000000000000011E-2</c:v>
                </c:pt>
                <c:pt idx="5025">
                  <c:v>-2.5000000000000012E-2</c:v>
                </c:pt>
                <c:pt idx="5026">
                  <c:v>-0.125</c:v>
                </c:pt>
                <c:pt idx="5027">
                  <c:v>-2.5000000000000012E-2</c:v>
                </c:pt>
                <c:pt idx="5028">
                  <c:v>-0.125</c:v>
                </c:pt>
                <c:pt idx="5029">
                  <c:v>-2.5000000000000012E-2</c:v>
                </c:pt>
                <c:pt idx="5030">
                  <c:v>-0.125</c:v>
                </c:pt>
                <c:pt idx="5031">
                  <c:v>-0.125</c:v>
                </c:pt>
                <c:pt idx="5032">
                  <c:v>-2.5000000000000012E-2</c:v>
                </c:pt>
                <c:pt idx="5033">
                  <c:v>-0.125</c:v>
                </c:pt>
                <c:pt idx="5034">
                  <c:v>-0.125</c:v>
                </c:pt>
                <c:pt idx="5035">
                  <c:v>-0.125</c:v>
                </c:pt>
                <c:pt idx="5036">
                  <c:v>-0.125</c:v>
                </c:pt>
                <c:pt idx="5037">
                  <c:v>-0.125</c:v>
                </c:pt>
                <c:pt idx="5038">
                  <c:v>-0.125</c:v>
                </c:pt>
                <c:pt idx="5039">
                  <c:v>-0.125</c:v>
                </c:pt>
                <c:pt idx="5040">
                  <c:v>-0.125</c:v>
                </c:pt>
                <c:pt idx="5041">
                  <c:v>-2.5000000000000012E-2</c:v>
                </c:pt>
                <c:pt idx="5042">
                  <c:v>-0.125</c:v>
                </c:pt>
                <c:pt idx="5043">
                  <c:v>-2.5000000000000012E-2</c:v>
                </c:pt>
                <c:pt idx="5044">
                  <c:v>-0.125</c:v>
                </c:pt>
                <c:pt idx="5045">
                  <c:v>-0.125</c:v>
                </c:pt>
                <c:pt idx="5046">
                  <c:v>-0.125</c:v>
                </c:pt>
                <c:pt idx="5047">
                  <c:v>-2.5000000000000012E-2</c:v>
                </c:pt>
                <c:pt idx="5048">
                  <c:v>-5.0000000000000024E-2</c:v>
                </c:pt>
                <c:pt idx="5049">
                  <c:v>-0.1</c:v>
                </c:pt>
                <c:pt idx="5050">
                  <c:v>-0.125</c:v>
                </c:pt>
                <c:pt idx="5051">
                  <c:v>-0.125</c:v>
                </c:pt>
                <c:pt idx="5052">
                  <c:v>-5.0000000000000024E-2</c:v>
                </c:pt>
                <c:pt idx="5053">
                  <c:v>-2.5000000000000012E-2</c:v>
                </c:pt>
                <c:pt idx="5054">
                  <c:v>-7.5000000000000011E-2</c:v>
                </c:pt>
                <c:pt idx="5055">
                  <c:v>-5.0000000000000024E-2</c:v>
                </c:pt>
                <c:pt idx="5056">
                  <c:v>-0.125</c:v>
                </c:pt>
                <c:pt idx="5057">
                  <c:v>-5.0000000000000024E-2</c:v>
                </c:pt>
                <c:pt idx="5058">
                  <c:v>-2.5000000000000012E-2</c:v>
                </c:pt>
                <c:pt idx="5059">
                  <c:v>-7.5000000000000011E-2</c:v>
                </c:pt>
                <c:pt idx="5060">
                  <c:v>-5.0000000000000024E-2</c:v>
                </c:pt>
                <c:pt idx="5061">
                  <c:v>-2.5000000000000012E-2</c:v>
                </c:pt>
                <c:pt idx="5062">
                  <c:v>-0.125</c:v>
                </c:pt>
                <c:pt idx="5063">
                  <c:v>-0.125</c:v>
                </c:pt>
                <c:pt idx="5064">
                  <c:v>-0.125</c:v>
                </c:pt>
                <c:pt idx="5065">
                  <c:v>-0.125</c:v>
                </c:pt>
                <c:pt idx="5066">
                  <c:v>-2.5000000000000012E-2</c:v>
                </c:pt>
                <c:pt idx="5067">
                  <c:v>-0.125</c:v>
                </c:pt>
                <c:pt idx="5068">
                  <c:v>-2.5000000000000012E-2</c:v>
                </c:pt>
                <c:pt idx="5069">
                  <c:v>-2.5000000000000012E-2</c:v>
                </c:pt>
                <c:pt idx="5070">
                  <c:v>-0.125</c:v>
                </c:pt>
                <c:pt idx="5071">
                  <c:v>-0.125</c:v>
                </c:pt>
                <c:pt idx="5072">
                  <c:v>-0.125</c:v>
                </c:pt>
                <c:pt idx="5073">
                  <c:v>-0.125</c:v>
                </c:pt>
                <c:pt idx="5074">
                  <c:v>-2.5000000000000012E-2</c:v>
                </c:pt>
                <c:pt idx="5075">
                  <c:v>-0.17500000000000004</c:v>
                </c:pt>
                <c:pt idx="5076">
                  <c:v>-0.125</c:v>
                </c:pt>
                <c:pt idx="5077">
                  <c:v>-7.5000000000000011E-2</c:v>
                </c:pt>
                <c:pt idx="5078">
                  <c:v>-0.125</c:v>
                </c:pt>
                <c:pt idx="5079">
                  <c:v>-2.5000000000000012E-2</c:v>
                </c:pt>
                <c:pt idx="5080">
                  <c:v>-0.125</c:v>
                </c:pt>
                <c:pt idx="5081">
                  <c:v>-0.125</c:v>
                </c:pt>
                <c:pt idx="5082">
                  <c:v>-7.5000000000000011E-2</c:v>
                </c:pt>
                <c:pt idx="5083">
                  <c:v>-7.5000000000000011E-2</c:v>
                </c:pt>
                <c:pt idx="5084">
                  <c:v>-0.125</c:v>
                </c:pt>
                <c:pt idx="5085">
                  <c:v>-2.5000000000000012E-2</c:v>
                </c:pt>
                <c:pt idx="5086">
                  <c:v>-5.0000000000000024E-2</c:v>
                </c:pt>
                <c:pt idx="5087">
                  <c:v>-0.125</c:v>
                </c:pt>
                <c:pt idx="5088">
                  <c:v>-0.125</c:v>
                </c:pt>
                <c:pt idx="5089">
                  <c:v>-0.125</c:v>
                </c:pt>
                <c:pt idx="5090">
                  <c:v>-0.125</c:v>
                </c:pt>
                <c:pt idx="5091">
                  <c:v>-0.125</c:v>
                </c:pt>
                <c:pt idx="5092">
                  <c:v>-0.125</c:v>
                </c:pt>
                <c:pt idx="5093">
                  <c:v>-0.125</c:v>
                </c:pt>
                <c:pt idx="5094">
                  <c:v>-2.5000000000000012E-2</c:v>
                </c:pt>
                <c:pt idx="5095">
                  <c:v>-2.5000000000000012E-2</c:v>
                </c:pt>
                <c:pt idx="5096">
                  <c:v>-0.15000000000000008</c:v>
                </c:pt>
                <c:pt idx="5097">
                  <c:v>-2.5000000000000012E-2</c:v>
                </c:pt>
                <c:pt idx="5098">
                  <c:v>-2.5000000000000012E-2</c:v>
                </c:pt>
                <c:pt idx="5099">
                  <c:v>-7.5000000000000011E-2</c:v>
                </c:pt>
                <c:pt idx="5100">
                  <c:v>-0.125</c:v>
                </c:pt>
                <c:pt idx="5101">
                  <c:v>-0.125</c:v>
                </c:pt>
                <c:pt idx="5102">
                  <c:v>-0.1</c:v>
                </c:pt>
                <c:pt idx="5103">
                  <c:v>-0.125</c:v>
                </c:pt>
                <c:pt idx="5104">
                  <c:v>-0.125</c:v>
                </c:pt>
                <c:pt idx="5105">
                  <c:v>-0.125</c:v>
                </c:pt>
                <c:pt idx="5106">
                  <c:v>-0.125</c:v>
                </c:pt>
                <c:pt idx="5107">
                  <c:v>-2.5000000000000012E-2</c:v>
                </c:pt>
                <c:pt idx="5108">
                  <c:v>-0.1</c:v>
                </c:pt>
                <c:pt idx="5109">
                  <c:v>-0.125</c:v>
                </c:pt>
                <c:pt idx="5110">
                  <c:v>-0.125</c:v>
                </c:pt>
                <c:pt idx="5111">
                  <c:v>-7.5000000000000011E-2</c:v>
                </c:pt>
                <c:pt idx="5112">
                  <c:v>-0.125</c:v>
                </c:pt>
                <c:pt idx="5113">
                  <c:v>-0.125</c:v>
                </c:pt>
                <c:pt idx="5114">
                  <c:v>-0.125</c:v>
                </c:pt>
                <c:pt idx="5115">
                  <c:v>-0.125</c:v>
                </c:pt>
                <c:pt idx="5116">
                  <c:v>-2.5000000000000012E-2</c:v>
                </c:pt>
                <c:pt idx="5117">
                  <c:v>-2.5000000000000012E-2</c:v>
                </c:pt>
                <c:pt idx="5118">
                  <c:v>-0.125</c:v>
                </c:pt>
                <c:pt idx="5119">
                  <c:v>-0.125</c:v>
                </c:pt>
                <c:pt idx="5120">
                  <c:v>-0.125</c:v>
                </c:pt>
                <c:pt idx="5121">
                  <c:v>-0.125</c:v>
                </c:pt>
                <c:pt idx="5122">
                  <c:v>-0.125</c:v>
                </c:pt>
                <c:pt idx="5123">
                  <c:v>-0.125</c:v>
                </c:pt>
                <c:pt idx="5124">
                  <c:v>-7.5000000000000011E-2</c:v>
                </c:pt>
                <c:pt idx="5125">
                  <c:v>-0.1</c:v>
                </c:pt>
                <c:pt idx="5126">
                  <c:v>-5.0000000000000024E-2</c:v>
                </c:pt>
                <c:pt idx="5127">
                  <c:v>-2.5000000000000012E-2</c:v>
                </c:pt>
                <c:pt idx="5128">
                  <c:v>-2.5000000000000012E-2</c:v>
                </c:pt>
                <c:pt idx="5129">
                  <c:v>-0.125</c:v>
                </c:pt>
                <c:pt idx="5130">
                  <c:v>-0.125</c:v>
                </c:pt>
                <c:pt idx="5131">
                  <c:v>-2.5000000000000012E-2</c:v>
                </c:pt>
                <c:pt idx="5132">
                  <c:v>-0.125</c:v>
                </c:pt>
                <c:pt idx="5133">
                  <c:v>-7.5000000000000011E-2</c:v>
                </c:pt>
                <c:pt idx="5134">
                  <c:v>-0.125</c:v>
                </c:pt>
                <c:pt idx="5135">
                  <c:v>-2.5000000000000012E-2</c:v>
                </c:pt>
                <c:pt idx="5136">
                  <c:v>-0.1</c:v>
                </c:pt>
                <c:pt idx="5137">
                  <c:v>-7.5000000000000011E-2</c:v>
                </c:pt>
                <c:pt idx="5138">
                  <c:v>-5.0000000000000024E-2</c:v>
                </c:pt>
                <c:pt idx="5139">
                  <c:v>-0.125</c:v>
                </c:pt>
                <c:pt idx="5140">
                  <c:v>-0.125</c:v>
                </c:pt>
                <c:pt idx="5141">
                  <c:v>-0.1</c:v>
                </c:pt>
                <c:pt idx="5142">
                  <c:v>-0.125</c:v>
                </c:pt>
                <c:pt idx="5143">
                  <c:v>-2.5000000000000012E-2</c:v>
                </c:pt>
                <c:pt idx="5144">
                  <c:v>-0.125</c:v>
                </c:pt>
                <c:pt idx="5145">
                  <c:v>-0.125</c:v>
                </c:pt>
                <c:pt idx="5146">
                  <c:v>-7.5000000000000011E-2</c:v>
                </c:pt>
                <c:pt idx="5147">
                  <c:v>-0.125</c:v>
                </c:pt>
                <c:pt idx="5148">
                  <c:v>-0.125</c:v>
                </c:pt>
                <c:pt idx="5149">
                  <c:v>-2.5000000000000012E-2</c:v>
                </c:pt>
                <c:pt idx="5150">
                  <c:v>-0.17500000000000004</c:v>
                </c:pt>
                <c:pt idx="5151">
                  <c:v>-2.5000000000000012E-2</c:v>
                </c:pt>
                <c:pt idx="5152">
                  <c:v>-0.125</c:v>
                </c:pt>
                <c:pt idx="5153">
                  <c:v>-7.5000000000000011E-2</c:v>
                </c:pt>
                <c:pt idx="5154">
                  <c:v>-0.125</c:v>
                </c:pt>
                <c:pt idx="5155">
                  <c:v>-0.17500000000000004</c:v>
                </c:pt>
                <c:pt idx="5156">
                  <c:v>-2.5000000000000012E-2</c:v>
                </c:pt>
                <c:pt idx="5157">
                  <c:v>-7.5000000000000011E-2</c:v>
                </c:pt>
                <c:pt idx="5158">
                  <c:v>-2.5000000000000012E-2</c:v>
                </c:pt>
                <c:pt idx="5159">
                  <c:v>-0.125</c:v>
                </c:pt>
                <c:pt idx="5160">
                  <c:v>-0.1</c:v>
                </c:pt>
                <c:pt idx="5161">
                  <c:v>-0.125</c:v>
                </c:pt>
                <c:pt idx="5162">
                  <c:v>-0.125</c:v>
                </c:pt>
                <c:pt idx="5163">
                  <c:v>-2.5000000000000012E-2</c:v>
                </c:pt>
                <c:pt idx="5164">
                  <c:v>-0.125</c:v>
                </c:pt>
                <c:pt idx="5165">
                  <c:v>-0.125</c:v>
                </c:pt>
                <c:pt idx="5166">
                  <c:v>-7.5000000000000011E-2</c:v>
                </c:pt>
                <c:pt idx="5167">
                  <c:v>-0.1</c:v>
                </c:pt>
                <c:pt idx="5168">
                  <c:v>-0.125</c:v>
                </c:pt>
                <c:pt idx="5169">
                  <c:v>-0.125</c:v>
                </c:pt>
                <c:pt idx="5170">
                  <c:v>-0.125</c:v>
                </c:pt>
                <c:pt idx="5171">
                  <c:v>-2.5000000000000012E-2</c:v>
                </c:pt>
                <c:pt idx="5172">
                  <c:v>-0.125</c:v>
                </c:pt>
                <c:pt idx="5173">
                  <c:v>-0.1</c:v>
                </c:pt>
                <c:pt idx="5174">
                  <c:v>-0.125</c:v>
                </c:pt>
                <c:pt idx="5175">
                  <c:v>-2.5000000000000012E-2</c:v>
                </c:pt>
                <c:pt idx="5176">
                  <c:v>-0.1</c:v>
                </c:pt>
                <c:pt idx="5177">
                  <c:v>-0.125</c:v>
                </c:pt>
                <c:pt idx="5178">
                  <c:v>-0.125</c:v>
                </c:pt>
                <c:pt idx="5179">
                  <c:v>-7.5000000000000011E-2</c:v>
                </c:pt>
                <c:pt idx="5180">
                  <c:v>-0.125</c:v>
                </c:pt>
                <c:pt idx="5181">
                  <c:v>-7.5000000000000011E-2</c:v>
                </c:pt>
                <c:pt idx="5182">
                  <c:v>-0.125</c:v>
                </c:pt>
                <c:pt idx="5183">
                  <c:v>-2.5000000000000012E-2</c:v>
                </c:pt>
                <c:pt idx="5184">
                  <c:v>-0.125</c:v>
                </c:pt>
                <c:pt idx="5185">
                  <c:v>-0.125</c:v>
                </c:pt>
                <c:pt idx="5186">
                  <c:v>-7.5000000000000011E-2</c:v>
                </c:pt>
                <c:pt idx="5187">
                  <c:v>-0.125</c:v>
                </c:pt>
                <c:pt idx="5188">
                  <c:v>-0.125</c:v>
                </c:pt>
                <c:pt idx="5189">
                  <c:v>0</c:v>
                </c:pt>
                <c:pt idx="5190">
                  <c:v>-2.5000000000000012E-2</c:v>
                </c:pt>
                <c:pt idx="5191">
                  <c:v>-0.125</c:v>
                </c:pt>
                <c:pt idx="5192">
                  <c:v>-0.125</c:v>
                </c:pt>
                <c:pt idx="5193">
                  <c:v>-2.5000000000000012E-2</c:v>
                </c:pt>
                <c:pt idx="5194">
                  <c:v>-0.17500000000000004</c:v>
                </c:pt>
                <c:pt idx="5195">
                  <c:v>-0.125</c:v>
                </c:pt>
                <c:pt idx="5196">
                  <c:v>-2.5000000000000012E-2</c:v>
                </c:pt>
                <c:pt idx="5197">
                  <c:v>-0.1</c:v>
                </c:pt>
                <c:pt idx="5198">
                  <c:v>-2.5000000000000012E-2</c:v>
                </c:pt>
                <c:pt idx="5199">
                  <c:v>-0.125</c:v>
                </c:pt>
                <c:pt idx="5200">
                  <c:v>-0.125</c:v>
                </c:pt>
                <c:pt idx="5201">
                  <c:v>-0.125</c:v>
                </c:pt>
                <c:pt idx="5202">
                  <c:v>-0.125</c:v>
                </c:pt>
                <c:pt idx="5203">
                  <c:v>-0.15000000000000008</c:v>
                </c:pt>
                <c:pt idx="5204">
                  <c:v>-0.125</c:v>
                </c:pt>
                <c:pt idx="5205">
                  <c:v>-2.5000000000000012E-2</c:v>
                </c:pt>
                <c:pt idx="5206">
                  <c:v>-0.125</c:v>
                </c:pt>
                <c:pt idx="5207">
                  <c:v>-5.0000000000000024E-2</c:v>
                </c:pt>
                <c:pt idx="5208">
                  <c:v>-0.125</c:v>
                </c:pt>
                <c:pt idx="5209">
                  <c:v>-0.125</c:v>
                </c:pt>
                <c:pt idx="5210">
                  <c:v>-2.5000000000000012E-2</c:v>
                </c:pt>
                <c:pt idx="5211">
                  <c:v>-0.125</c:v>
                </c:pt>
                <c:pt idx="5212">
                  <c:v>-2.5000000000000012E-2</c:v>
                </c:pt>
                <c:pt idx="5213">
                  <c:v>-7.5000000000000011E-2</c:v>
                </c:pt>
                <c:pt idx="5214">
                  <c:v>-7.5000000000000011E-2</c:v>
                </c:pt>
                <c:pt idx="5215">
                  <c:v>-0.17500000000000004</c:v>
                </c:pt>
                <c:pt idx="5216">
                  <c:v>-2.5000000000000012E-2</c:v>
                </c:pt>
                <c:pt idx="5217">
                  <c:v>-0.125</c:v>
                </c:pt>
                <c:pt idx="5218">
                  <c:v>-7.5000000000000011E-2</c:v>
                </c:pt>
                <c:pt idx="5219">
                  <c:v>-0.125</c:v>
                </c:pt>
                <c:pt idx="5220">
                  <c:v>-0.15000000000000008</c:v>
                </c:pt>
                <c:pt idx="5221">
                  <c:v>-0.1</c:v>
                </c:pt>
                <c:pt idx="5222">
                  <c:v>-5.0000000000000024E-2</c:v>
                </c:pt>
                <c:pt idx="5223">
                  <c:v>-2.5000000000000012E-2</c:v>
                </c:pt>
                <c:pt idx="5224">
                  <c:v>-7.5000000000000011E-2</c:v>
                </c:pt>
                <c:pt idx="5225">
                  <c:v>-0.1</c:v>
                </c:pt>
                <c:pt idx="5226">
                  <c:v>-2.5000000000000012E-2</c:v>
                </c:pt>
                <c:pt idx="5227">
                  <c:v>-0.15000000000000008</c:v>
                </c:pt>
                <c:pt idx="5228">
                  <c:v>-2.5000000000000012E-2</c:v>
                </c:pt>
                <c:pt idx="5229">
                  <c:v>-2.5000000000000012E-2</c:v>
                </c:pt>
                <c:pt idx="5230">
                  <c:v>-0.125</c:v>
                </c:pt>
                <c:pt idx="5231">
                  <c:v>-0.125</c:v>
                </c:pt>
                <c:pt idx="5232">
                  <c:v>-0.125</c:v>
                </c:pt>
                <c:pt idx="5233">
                  <c:v>-0.125</c:v>
                </c:pt>
                <c:pt idx="5234">
                  <c:v>-0.1</c:v>
                </c:pt>
                <c:pt idx="5235">
                  <c:v>-0.125</c:v>
                </c:pt>
                <c:pt idx="5236">
                  <c:v>-2.5000000000000012E-2</c:v>
                </c:pt>
                <c:pt idx="5237">
                  <c:v>-0.125</c:v>
                </c:pt>
                <c:pt idx="5238">
                  <c:v>-7.5000000000000011E-2</c:v>
                </c:pt>
                <c:pt idx="5239">
                  <c:v>-0.125</c:v>
                </c:pt>
                <c:pt idx="5240">
                  <c:v>-0.125</c:v>
                </c:pt>
                <c:pt idx="5241">
                  <c:v>-0.125</c:v>
                </c:pt>
                <c:pt idx="5242">
                  <c:v>-7.5000000000000011E-2</c:v>
                </c:pt>
                <c:pt idx="5243">
                  <c:v>-7.5000000000000011E-2</c:v>
                </c:pt>
                <c:pt idx="5244">
                  <c:v>-0.15000000000000008</c:v>
                </c:pt>
                <c:pt idx="5245">
                  <c:v>-0.125</c:v>
                </c:pt>
                <c:pt idx="5246">
                  <c:v>-0.125</c:v>
                </c:pt>
                <c:pt idx="5247">
                  <c:v>-2.5000000000000012E-2</c:v>
                </c:pt>
                <c:pt idx="5248">
                  <c:v>-2.5000000000000012E-2</c:v>
                </c:pt>
                <c:pt idx="5249">
                  <c:v>-0.125</c:v>
                </c:pt>
                <c:pt idx="5250">
                  <c:v>-2.5000000000000012E-2</c:v>
                </c:pt>
                <c:pt idx="5251">
                  <c:v>-0.125</c:v>
                </c:pt>
                <c:pt idx="5252">
                  <c:v>-5.0000000000000024E-2</c:v>
                </c:pt>
                <c:pt idx="5253">
                  <c:v>-2.5000000000000012E-2</c:v>
                </c:pt>
                <c:pt idx="5254">
                  <c:v>-0.125</c:v>
                </c:pt>
                <c:pt idx="5255">
                  <c:v>-7.5000000000000011E-2</c:v>
                </c:pt>
                <c:pt idx="5256">
                  <c:v>-0.125</c:v>
                </c:pt>
                <c:pt idx="5257">
                  <c:v>-0.15000000000000008</c:v>
                </c:pt>
                <c:pt idx="5258">
                  <c:v>-0.125</c:v>
                </c:pt>
                <c:pt idx="5259">
                  <c:v>-0.125</c:v>
                </c:pt>
                <c:pt idx="5260">
                  <c:v>-7.5000000000000011E-2</c:v>
                </c:pt>
                <c:pt idx="5261">
                  <c:v>-0.125</c:v>
                </c:pt>
                <c:pt idx="5262">
                  <c:v>-0.125</c:v>
                </c:pt>
                <c:pt idx="5263">
                  <c:v>-0.1</c:v>
                </c:pt>
                <c:pt idx="5264">
                  <c:v>-0.125</c:v>
                </c:pt>
                <c:pt idx="5265">
                  <c:v>-2.5000000000000012E-2</c:v>
                </c:pt>
                <c:pt idx="5266">
                  <c:v>-7.5000000000000011E-2</c:v>
                </c:pt>
                <c:pt idx="5267">
                  <c:v>-0.125</c:v>
                </c:pt>
                <c:pt idx="5268">
                  <c:v>-2.5000000000000012E-2</c:v>
                </c:pt>
                <c:pt idx="5269">
                  <c:v>-0.125</c:v>
                </c:pt>
                <c:pt idx="5270">
                  <c:v>-0.125</c:v>
                </c:pt>
                <c:pt idx="5271">
                  <c:v>-0.125</c:v>
                </c:pt>
                <c:pt idx="5272">
                  <c:v>-0.125</c:v>
                </c:pt>
                <c:pt idx="5273">
                  <c:v>-0.125</c:v>
                </c:pt>
                <c:pt idx="5274">
                  <c:v>-0.125</c:v>
                </c:pt>
                <c:pt idx="5275">
                  <c:v>-0.125</c:v>
                </c:pt>
                <c:pt idx="5276">
                  <c:v>-2.5000000000000012E-2</c:v>
                </c:pt>
                <c:pt idx="5277">
                  <c:v>-0.125</c:v>
                </c:pt>
                <c:pt idx="5278">
                  <c:v>-7.5000000000000011E-2</c:v>
                </c:pt>
                <c:pt idx="5279">
                  <c:v>-0.125</c:v>
                </c:pt>
                <c:pt idx="5280">
                  <c:v>-0.125</c:v>
                </c:pt>
                <c:pt idx="5281">
                  <c:v>-0.125</c:v>
                </c:pt>
                <c:pt idx="5282">
                  <c:v>-0.125</c:v>
                </c:pt>
                <c:pt idx="5283">
                  <c:v>-0.125</c:v>
                </c:pt>
                <c:pt idx="5284">
                  <c:v>-0.125</c:v>
                </c:pt>
                <c:pt idx="5285">
                  <c:v>-2.5000000000000012E-2</c:v>
                </c:pt>
                <c:pt idx="5286">
                  <c:v>-0.125</c:v>
                </c:pt>
                <c:pt idx="5287">
                  <c:v>-2.5000000000000012E-2</c:v>
                </c:pt>
                <c:pt idx="5288">
                  <c:v>-0.125</c:v>
                </c:pt>
                <c:pt idx="5289">
                  <c:v>-0.125</c:v>
                </c:pt>
                <c:pt idx="5290">
                  <c:v>-0.125</c:v>
                </c:pt>
                <c:pt idx="5291">
                  <c:v>-2.5000000000000012E-2</c:v>
                </c:pt>
                <c:pt idx="5292">
                  <c:v>-0.125</c:v>
                </c:pt>
                <c:pt idx="5293">
                  <c:v>-0.125</c:v>
                </c:pt>
                <c:pt idx="5294">
                  <c:v>-7.5000000000000011E-2</c:v>
                </c:pt>
                <c:pt idx="5295">
                  <c:v>-2.5000000000000012E-2</c:v>
                </c:pt>
                <c:pt idx="5296">
                  <c:v>-2.5000000000000012E-2</c:v>
                </c:pt>
                <c:pt idx="5297">
                  <c:v>-0.125</c:v>
                </c:pt>
                <c:pt idx="5298">
                  <c:v>-0.125</c:v>
                </c:pt>
                <c:pt idx="5299">
                  <c:v>-0.17500000000000004</c:v>
                </c:pt>
                <c:pt idx="5300">
                  <c:v>-0.125</c:v>
                </c:pt>
                <c:pt idx="5301">
                  <c:v>-0.125</c:v>
                </c:pt>
                <c:pt idx="5302">
                  <c:v>-2.5000000000000012E-2</c:v>
                </c:pt>
                <c:pt idx="5303">
                  <c:v>-0.125</c:v>
                </c:pt>
                <c:pt idx="5304">
                  <c:v>-0.125</c:v>
                </c:pt>
                <c:pt idx="5305">
                  <c:v>-0.125</c:v>
                </c:pt>
                <c:pt idx="5306">
                  <c:v>-0.125</c:v>
                </c:pt>
                <c:pt idx="5307">
                  <c:v>-0.125</c:v>
                </c:pt>
                <c:pt idx="5308">
                  <c:v>-0.125</c:v>
                </c:pt>
                <c:pt idx="5309">
                  <c:v>-0.125</c:v>
                </c:pt>
                <c:pt idx="5310">
                  <c:v>-7.5000000000000011E-2</c:v>
                </c:pt>
                <c:pt idx="5311">
                  <c:v>-0.1</c:v>
                </c:pt>
                <c:pt idx="5312">
                  <c:v>-0.125</c:v>
                </c:pt>
                <c:pt idx="5313">
                  <c:v>-0.125</c:v>
                </c:pt>
                <c:pt idx="5314">
                  <c:v>-0.125</c:v>
                </c:pt>
                <c:pt idx="5315">
                  <c:v>-0.125</c:v>
                </c:pt>
                <c:pt idx="5316">
                  <c:v>-0.125</c:v>
                </c:pt>
                <c:pt idx="5317">
                  <c:v>-0.125</c:v>
                </c:pt>
                <c:pt idx="5318">
                  <c:v>-0.125</c:v>
                </c:pt>
                <c:pt idx="5319">
                  <c:v>-7.5000000000000011E-2</c:v>
                </c:pt>
                <c:pt idx="5320">
                  <c:v>-0.125</c:v>
                </c:pt>
                <c:pt idx="5321">
                  <c:v>-0.125</c:v>
                </c:pt>
                <c:pt idx="5322">
                  <c:v>-7.5000000000000011E-2</c:v>
                </c:pt>
                <c:pt idx="5323">
                  <c:v>-0.125</c:v>
                </c:pt>
                <c:pt idx="5324">
                  <c:v>-0.125</c:v>
                </c:pt>
                <c:pt idx="5325">
                  <c:v>-0.125</c:v>
                </c:pt>
                <c:pt idx="5326">
                  <c:v>-0.125</c:v>
                </c:pt>
                <c:pt idx="5327">
                  <c:v>-0.125</c:v>
                </c:pt>
                <c:pt idx="5328">
                  <c:v>-0.125</c:v>
                </c:pt>
                <c:pt idx="5329">
                  <c:v>-0.125</c:v>
                </c:pt>
                <c:pt idx="5330">
                  <c:v>-0.125</c:v>
                </c:pt>
                <c:pt idx="5331">
                  <c:v>-0.125</c:v>
                </c:pt>
                <c:pt idx="5332">
                  <c:v>-2.5000000000000012E-2</c:v>
                </c:pt>
                <c:pt idx="5333">
                  <c:v>-0.1</c:v>
                </c:pt>
                <c:pt idx="5334">
                  <c:v>-0.125</c:v>
                </c:pt>
                <c:pt idx="5335">
                  <c:v>-2.5000000000000012E-2</c:v>
                </c:pt>
                <c:pt idx="5336">
                  <c:v>-0.125</c:v>
                </c:pt>
                <c:pt idx="5337">
                  <c:v>-0.125</c:v>
                </c:pt>
                <c:pt idx="5338">
                  <c:v>-0.125</c:v>
                </c:pt>
                <c:pt idx="5339">
                  <c:v>-0.125</c:v>
                </c:pt>
                <c:pt idx="5340">
                  <c:v>-0.1</c:v>
                </c:pt>
                <c:pt idx="5341">
                  <c:v>-0.125</c:v>
                </c:pt>
                <c:pt idx="5342">
                  <c:v>-0.125</c:v>
                </c:pt>
                <c:pt idx="5343">
                  <c:v>-2.5000000000000012E-2</c:v>
                </c:pt>
                <c:pt idx="5344">
                  <c:v>-0.125</c:v>
                </c:pt>
                <c:pt idx="5345">
                  <c:v>-0.125</c:v>
                </c:pt>
                <c:pt idx="5346">
                  <c:v>-0.125</c:v>
                </c:pt>
                <c:pt idx="5347">
                  <c:v>-5.0000000000000024E-2</c:v>
                </c:pt>
                <c:pt idx="5348">
                  <c:v>-0.125</c:v>
                </c:pt>
                <c:pt idx="5349">
                  <c:v>-2.5000000000000012E-2</c:v>
                </c:pt>
                <c:pt idx="5350">
                  <c:v>-7.5000000000000011E-2</c:v>
                </c:pt>
                <c:pt idx="5351">
                  <c:v>-2.5000000000000012E-2</c:v>
                </c:pt>
                <c:pt idx="5352">
                  <c:v>-0.125</c:v>
                </c:pt>
                <c:pt idx="5353">
                  <c:v>-7.5000000000000011E-2</c:v>
                </c:pt>
                <c:pt idx="5354">
                  <c:v>-0.125</c:v>
                </c:pt>
                <c:pt idx="5355">
                  <c:v>-2.5000000000000012E-2</c:v>
                </c:pt>
                <c:pt idx="5356">
                  <c:v>-0.125</c:v>
                </c:pt>
                <c:pt idx="5357">
                  <c:v>-0.125</c:v>
                </c:pt>
                <c:pt idx="5358">
                  <c:v>-0.15000000000000008</c:v>
                </c:pt>
                <c:pt idx="5359">
                  <c:v>-0.15000000000000008</c:v>
                </c:pt>
                <c:pt idx="5360">
                  <c:v>-0.125</c:v>
                </c:pt>
                <c:pt idx="5361">
                  <c:v>-0.1</c:v>
                </c:pt>
                <c:pt idx="5362">
                  <c:v>-5.0000000000000024E-2</c:v>
                </c:pt>
                <c:pt idx="5363">
                  <c:v>-2.5000000000000012E-2</c:v>
                </c:pt>
                <c:pt idx="5364">
                  <c:v>-0.125</c:v>
                </c:pt>
                <c:pt idx="5365">
                  <c:v>-0.125</c:v>
                </c:pt>
                <c:pt idx="5366">
                  <c:v>-7.5000000000000011E-2</c:v>
                </c:pt>
                <c:pt idx="5367">
                  <c:v>-0.125</c:v>
                </c:pt>
                <c:pt idx="5368">
                  <c:v>-2.5000000000000012E-2</c:v>
                </c:pt>
                <c:pt idx="5369">
                  <c:v>-0.125</c:v>
                </c:pt>
                <c:pt idx="5370">
                  <c:v>-0.15000000000000008</c:v>
                </c:pt>
                <c:pt idx="5371">
                  <c:v>-0.125</c:v>
                </c:pt>
                <c:pt idx="5372">
                  <c:v>-0.125</c:v>
                </c:pt>
                <c:pt idx="5373">
                  <c:v>-2.5000000000000012E-2</c:v>
                </c:pt>
                <c:pt idx="5374">
                  <c:v>-5.0000000000000024E-2</c:v>
                </c:pt>
                <c:pt idx="5375">
                  <c:v>-2.5000000000000012E-2</c:v>
                </c:pt>
                <c:pt idx="5376">
                  <c:v>-0.125</c:v>
                </c:pt>
                <c:pt idx="5377">
                  <c:v>-0.125</c:v>
                </c:pt>
                <c:pt idx="5378">
                  <c:v>-0.125</c:v>
                </c:pt>
                <c:pt idx="5379">
                  <c:v>-0.1</c:v>
                </c:pt>
                <c:pt idx="5380">
                  <c:v>-2.5000000000000012E-2</c:v>
                </c:pt>
                <c:pt idx="5381">
                  <c:v>-2.5000000000000012E-2</c:v>
                </c:pt>
                <c:pt idx="5382">
                  <c:v>-0.125</c:v>
                </c:pt>
                <c:pt idx="5383">
                  <c:v>-2.5000000000000012E-2</c:v>
                </c:pt>
                <c:pt idx="5384">
                  <c:v>-7.5000000000000011E-2</c:v>
                </c:pt>
                <c:pt idx="5385">
                  <c:v>-0.125</c:v>
                </c:pt>
                <c:pt idx="5386">
                  <c:v>-0.125</c:v>
                </c:pt>
                <c:pt idx="5387">
                  <c:v>-0.125</c:v>
                </c:pt>
                <c:pt idx="5388">
                  <c:v>-0.125</c:v>
                </c:pt>
                <c:pt idx="5389">
                  <c:v>0</c:v>
                </c:pt>
                <c:pt idx="5390">
                  <c:v>-0.125</c:v>
                </c:pt>
                <c:pt idx="5391">
                  <c:v>-7.5000000000000011E-2</c:v>
                </c:pt>
                <c:pt idx="5392">
                  <c:v>-0.125</c:v>
                </c:pt>
                <c:pt idx="5393">
                  <c:v>-2.5000000000000012E-2</c:v>
                </c:pt>
                <c:pt idx="5394">
                  <c:v>-0.125</c:v>
                </c:pt>
                <c:pt idx="5395">
                  <c:v>-2.5000000000000012E-2</c:v>
                </c:pt>
                <c:pt idx="5396">
                  <c:v>-0.125</c:v>
                </c:pt>
                <c:pt idx="5397">
                  <c:v>-0.125</c:v>
                </c:pt>
                <c:pt idx="5398">
                  <c:v>-2.5000000000000012E-2</c:v>
                </c:pt>
                <c:pt idx="5399">
                  <c:v>-7.5000000000000011E-2</c:v>
                </c:pt>
                <c:pt idx="5400">
                  <c:v>-2.5000000000000012E-2</c:v>
                </c:pt>
                <c:pt idx="5401">
                  <c:v>-0.125</c:v>
                </c:pt>
                <c:pt idx="5402">
                  <c:v>-0.125</c:v>
                </c:pt>
                <c:pt idx="5403">
                  <c:v>-5.0000000000000024E-2</c:v>
                </c:pt>
                <c:pt idx="5404">
                  <c:v>-7.5000000000000011E-2</c:v>
                </c:pt>
                <c:pt idx="5405">
                  <c:v>-0.125</c:v>
                </c:pt>
                <c:pt idx="5406">
                  <c:v>-0.15000000000000008</c:v>
                </c:pt>
                <c:pt idx="5407">
                  <c:v>-2.5000000000000012E-2</c:v>
                </c:pt>
                <c:pt idx="5408">
                  <c:v>-0.125</c:v>
                </c:pt>
                <c:pt idx="5409">
                  <c:v>-0.125</c:v>
                </c:pt>
                <c:pt idx="5410">
                  <c:v>-0.125</c:v>
                </c:pt>
                <c:pt idx="5411">
                  <c:v>-0.125</c:v>
                </c:pt>
                <c:pt idx="5412">
                  <c:v>-2.5000000000000012E-2</c:v>
                </c:pt>
                <c:pt idx="5413">
                  <c:v>-0.125</c:v>
                </c:pt>
                <c:pt idx="5414">
                  <c:v>-0.1</c:v>
                </c:pt>
                <c:pt idx="5415">
                  <c:v>-0.125</c:v>
                </c:pt>
                <c:pt idx="5416">
                  <c:v>-5.0000000000000024E-2</c:v>
                </c:pt>
                <c:pt idx="5417">
                  <c:v>-0.125</c:v>
                </c:pt>
                <c:pt idx="5418">
                  <c:v>-2.5000000000000012E-2</c:v>
                </c:pt>
                <c:pt idx="5419">
                  <c:v>-5.0000000000000024E-2</c:v>
                </c:pt>
                <c:pt idx="5420">
                  <c:v>-0.125</c:v>
                </c:pt>
                <c:pt idx="5421">
                  <c:v>-0.125</c:v>
                </c:pt>
                <c:pt idx="5422">
                  <c:v>-0.125</c:v>
                </c:pt>
                <c:pt idx="5423">
                  <c:v>-0.125</c:v>
                </c:pt>
                <c:pt idx="5424">
                  <c:v>-0.125</c:v>
                </c:pt>
                <c:pt idx="5425">
                  <c:v>-0.125</c:v>
                </c:pt>
                <c:pt idx="5426">
                  <c:v>-0.125</c:v>
                </c:pt>
                <c:pt idx="5427">
                  <c:v>-0.125</c:v>
                </c:pt>
                <c:pt idx="5428">
                  <c:v>-0.125</c:v>
                </c:pt>
                <c:pt idx="5429">
                  <c:v>-0.125</c:v>
                </c:pt>
                <c:pt idx="5430">
                  <c:v>-2.5000000000000012E-2</c:v>
                </c:pt>
                <c:pt idx="5431">
                  <c:v>-7.5000000000000011E-2</c:v>
                </c:pt>
                <c:pt idx="5432">
                  <c:v>-0.125</c:v>
                </c:pt>
                <c:pt idx="5433">
                  <c:v>-0.125</c:v>
                </c:pt>
                <c:pt idx="5434">
                  <c:v>-0.125</c:v>
                </c:pt>
                <c:pt idx="5435">
                  <c:v>-0.125</c:v>
                </c:pt>
                <c:pt idx="5436">
                  <c:v>-0.125</c:v>
                </c:pt>
                <c:pt idx="5437">
                  <c:v>-0.125</c:v>
                </c:pt>
                <c:pt idx="5438">
                  <c:v>-2.5000000000000012E-2</c:v>
                </c:pt>
                <c:pt idx="5439">
                  <c:v>-7.5000000000000011E-2</c:v>
                </c:pt>
                <c:pt idx="5440">
                  <c:v>-0.125</c:v>
                </c:pt>
                <c:pt idx="5441">
                  <c:v>-0.15000000000000008</c:v>
                </c:pt>
                <c:pt idx="5442">
                  <c:v>-7.5000000000000011E-2</c:v>
                </c:pt>
                <c:pt idx="5443">
                  <c:v>-5.0000000000000024E-2</c:v>
                </c:pt>
                <c:pt idx="5444">
                  <c:v>-0.1</c:v>
                </c:pt>
                <c:pt idx="5445">
                  <c:v>-0.125</c:v>
                </c:pt>
                <c:pt idx="5446">
                  <c:v>-0.125</c:v>
                </c:pt>
                <c:pt idx="5447">
                  <c:v>-0.125</c:v>
                </c:pt>
                <c:pt idx="5448">
                  <c:v>-0.125</c:v>
                </c:pt>
                <c:pt idx="5449">
                  <c:v>-0.125</c:v>
                </c:pt>
                <c:pt idx="5450">
                  <c:v>-7.5000000000000011E-2</c:v>
                </c:pt>
                <c:pt idx="5451">
                  <c:v>-0.125</c:v>
                </c:pt>
                <c:pt idx="5452">
                  <c:v>-0.125</c:v>
                </c:pt>
                <c:pt idx="5453">
                  <c:v>-7.5000000000000011E-2</c:v>
                </c:pt>
                <c:pt idx="5454">
                  <c:v>-7.5000000000000011E-2</c:v>
                </c:pt>
                <c:pt idx="5455">
                  <c:v>-7.5000000000000011E-2</c:v>
                </c:pt>
                <c:pt idx="5456">
                  <c:v>-0.15000000000000008</c:v>
                </c:pt>
                <c:pt idx="5457">
                  <c:v>-0.125</c:v>
                </c:pt>
                <c:pt idx="5458">
                  <c:v>-0.125</c:v>
                </c:pt>
                <c:pt idx="5459">
                  <c:v>-7.5000000000000011E-2</c:v>
                </c:pt>
                <c:pt idx="5460">
                  <c:v>-0.1</c:v>
                </c:pt>
                <c:pt idx="5461">
                  <c:v>-7.5000000000000011E-2</c:v>
                </c:pt>
                <c:pt idx="5462">
                  <c:v>-0.125</c:v>
                </c:pt>
                <c:pt idx="5463">
                  <c:v>-0.125</c:v>
                </c:pt>
                <c:pt idx="5464">
                  <c:v>-0.125</c:v>
                </c:pt>
                <c:pt idx="5465">
                  <c:v>-7.5000000000000011E-2</c:v>
                </c:pt>
                <c:pt idx="5466">
                  <c:v>-2.5000000000000012E-2</c:v>
                </c:pt>
                <c:pt idx="5467">
                  <c:v>-0.1</c:v>
                </c:pt>
                <c:pt idx="5468">
                  <c:v>-0.1</c:v>
                </c:pt>
                <c:pt idx="5469">
                  <c:v>-0.1</c:v>
                </c:pt>
                <c:pt idx="5470">
                  <c:v>-0.125</c:v>
                </c:pt>
                <c:pt idx="5471">
                  <c:v>-0.125</c:v>
                </c:pt>
                <c:pt idx="5472">
                  <c:v>-0.125</c:v>
                </c:pt>
                <c:pt idx="5473">
                  <c:v>-0.125</c:v>
                </c:pt>
                <c:pt idx="5474">
                  <c:v>-0.125</c:v>
                </c:pt>
                <c:pt idx="5475">
                  <c:v>-0.125</c:v>
                </c:pt>
                <c:pt idx="5476">
                  <c:v>-0.125</c:v>
                </c:pt>
                <c:pt idx="5477">
                  <c:v>-2.5000000000000012E-2</c:v>
                </c:pt>
                <c:pt idx="5478">
                  <c:v>-0.125</c:v>
                </c:pt>
                <c:pt idx="5479">
                  <c:v>-0.125</c:v>
                </c:pt>
                <c:pt idx="5480">
                  <c:v>-0.125</c:v>
                </c:pt>
                <c:pt idx="5481">
                  <c:v>-0.125</c:v>
                </c:pt>
                <c:pt idx="5482">
                  <c:v>-0.1</c:v>
                </c:pt>
                <c:pt idx="5483">
                  <c:v>-2.5000000000000012E-2</c:v>
                </c:pt>
                <c:pt idx="5484">
                  <c:v>-0.15000000000000008</c:v>
                </c:pt>
                <c:pt idx="5485">
                  <c:v>0</c:v>
                </c:pt>
                <c:pt idx="5486">
                  <c:v>-0.125</c:v>
                </c:pt>
                <c:pt idx="5487">
                  <c:v>-7.5000000000000011E-2</c:v>
                </c:pt>
                <c:pt idx="5488">
                  <c:v>-0.125</c:v>
                </c:pt>
                <c:pt idx="5489">
                  <c:v>-0.125</c:v>
                </c:pt>
                <c:pt idx="5490">
                  <c:v>-2.5000000000000012E-2</c:v>
                </c:pt>
                <c:pt idx="5491">
                  <c:v>-7.5000000000000011E-2</c:v>
                </c:pt>
                <c:pt idx="5492">
                  <c:v>-0.125</c:v>
                </c:pt>
                <c:pt idx="5493">
                  <c:v>-5.0000000000000024E-2</c:v>
                </c:pt>
                <c:pt idx="5494">
                  <c:v>-0.125</c:v>
                </c:pt>
                <c:pt idx="5495">
                  <c:v>-7.5000000000000011E-2</c:v>
                </c:pt>
                <c:pt idx="5496">
                  <c:v>-0.125</c:v>
                </c:pt>
                <c:pt idx="5497">
                  <c:v>-0.125</c:v>
                </c:pt>
                <c:pt idx="5498">
                  <c:v>-2.5000000000000012E-2</c:v>
                </c:pt>
                <c:pt idx="5499">
                  <c:v>-0.125</c:v>
                </c:pt>
                <c:pt idx="5500">
                  <c:v>-7.5000000000000011E-2</c:v>
                </c:pt>
                <c:pt idx="5501">
                  <c:v>-7.5000000000000011E-2</c:v>
                </c:pt>
                <c:pt idx="5502">
                  <c:v>-7.5000000000000011E-2</c:v>
                </c:pt>
                <c:pt idx="5503">
                  <c:v>-2.5000000000000012E-2</c:v>
                </c:pt>
                <c:pt idx="5504">
                  <c:v>-0.125</c:v>
                </c:pt>
                <c:pt idx="5505">
                  <c:v>-0.125</c:v>
                </c:pt>
                <c:pt idx="5506">
                  <c:v>-0.125</c:v>
                </c:pt>
                <c:pt idx="5507">
                  <c:v>-0.125</c:v>
                </c:pt>
                <c:pt idx="5508">
                  <c:v>-5.0000000000000024E-2</c:v>
                </c:pt>
                <c:pt idx="5509">
                  <c:v>-2.5000000000000012E-2</c:v>
                </c:pt>
                <c:pt idx="5510">
                  <c:v>-7.5000000000000011E-2</c:v>
                </c:pt>
                <c:pt idx="5511">
                  <c:v>-5.0000000000000024E-2</c:v>
                </c:pt>
                <c:pt idx="5512">
                  <c:v>-0.125</c:v>
                </c:pt>
                <c:pt idx="5513">
                  <c:v>-2.5000000000000012E-2</c:v>
                </c:pt>
                <c:pt idx="5514">
                  <c:v>-2.5000000000000012E-2</c:v>
                </c:pt>
                <c:pt idx="5515">
                  <c:v>-5.0000000000000024E-2</c:v>
                </c:pt>
                <c:pt idx="5516">
                  <c:v>-0.125</c:v>
                </c:pt>
                <c:pt idx="5517">
                  <c:v>-0.125</c:v>
                </c:pt>
                <c:pt idx="5518">
                  <c:v>-0.125</c:v>
                </c:pt>
                <c:pt idx="5519">
                  <c:v>-0.125</c:v>
                </c:pt>
                <c:pt idx="5520">
                  <c:v>-0.125</c:v>
                </c:pt>
                <c:pt idx="5521">
                  <c:v>-2.5000000000000012E-2</c:v>
                </c:pt>
                <c:pt idx="5522">
                  <c:v>-2.5000000000000012E-2</c:v>
                </c:pt>
                <c:pt idx="5523">
                  <c:v>-0.125</c:v>
                </c:pt>
                <c:pt idx="5524">
                  <c:v>-0.125</c:v>
                </c:pt>
                <c:pt idx="5525">
                  <c:v>-0.1</c:v>
                </c:pt>
                <c:pt idx="5526">
                  <c:v>-5.0000000000000024E-2</c:v>
                </c:pt>
                <c:pt idx="5527">
                  <c:v>-0.125</c:v>
                </c:pt>
                <c:pt idx="5528">
                  <c:v>-0.125</c:v>
                </c:pt>
                <c:pt idx="5529">
                  <c:v>-0.125</c:v>
                </c:pt>
                <c:pt idx="5530">
                  <c:v>-0.125</c:v>
                </c:pt>
                <c:pt idx="5531">
                  <c:v>-0.15000000000000008</c:v>
                </c:pt>
                <c:pt idx="5532">
                  <c:v>-2.5000000000000012E-2</c:v>
                </c:pt>
                <c:pt idx="5533">
                  <c:v>-0.125</c:v>
                </c:pt>
                <c:pt idx="5534">
                  <c:v>-0.125</c:v>
                </c:pt>
                <c:pt idx="5535">
                  <c:v>-0.125</c:v>
                </c:pt>
                <c:pt idx="5536">
                  <c:v>-7.5000000000000011E-2</c:v>
                </c:pt>
                <c:pt idx="5537">
                  <c:v>-0.125</c:v>
                </c:pt>
                <c:pt idx="5538">
                  <c:v>-0.125</c:v>
                </c:pt>
                <c:pt idx="5539">
                  <c:v>-0.125</c:v>
                </c:pt>
                <c:pt idx="5540">
                  <c:v>-2.5000000000000012E-2</c:v>
                </c:pt>
                <c:pt idx="5541">
                  <c:v>-0.125</c:v>
                </c:pt>
                <c:pt idx="5542">
                  <c:v>-0.125</c:v>
                </c:pt>
                <c:pt idx="5543">
                  <c:v>-2.5000000000000012E-2</c:v>
                </c:pt>
                <c:pt idx="5544">
                  <c:v>-0.15000000000000008</c:v>
                </c:pt>
                <c:pt idx="5545">
                  <c:v>-7.5000000000000011E-2</c:v>
                </c:pt>
                <c:pt idx="5546">
                  <c:v>-5.0000000000000024E-2</c:v>
                </c:pt>
                <c:pt idx="5547">
                  <c:v>-7.5000000000000011E-2</c:v>
                </c:pt>
                <c:pt idx="5548">
                  <c:v>-0.125</c:v>
                </c:pt>
                <c:pt idx="5549">
                  <c:v>-7.5000000000000011E-2</c:v>
                </c:pt>
                <c:pt idx="5550">
                  <c:v>-7.5000000000000011E-2</c:v>
                </c:pt>
                <c:pt idx="5551">
                  <c:v>-0.125</c:v>
                </c:pt>
                <c:pt idx="5552">
                  <c:v>-0.125</c:v>
                </c:pt>
                <c:pt idx="5553">
                  <c:v>-0.125</c:v>
                </c:pt>
                <c:pt idx="5554">
                  <c:v>-2.5000000000000012E-2</c:v>
                </c:pt>
                <c:pt idx="5555">
                  <c:v>-2.5000000000000012E-2</c:v>
                </c:pt>
                <c:pt idx="5556">
                  <c:v>-0.1</c:v>
                </c:pt>
                <c:pt idx="5557">
                  <c:v>-7.5000000000000011E-2</c:v>
                </c:pt>
                <c:pt idx="5558">
                  <c:v>-0.125</c:v>
                </c:pt>
                <c:pt idx="5559">
                  <c:v>-2.5000000000000012E-2</c:v>
                </c:pt>
                <c:pt idx="5560">
                  <c:v>-0.1</c:v>
                </c:pt>
                <c:pt idx="5561">
                  <c:v>-0.125</c:v>
                </c:pt>
                <c:pt idx="5562">
                  <c:v>-0.125</c:v>
                </c:pt>
                <c:pt idx="5563">
                  <c:v>-0.125</c:v>
                </c:pt>
                <c:pt idx="5564">
                  <c:v>-0.125</c:v>
                </c:pt>
                <c:pt idx="5565">
                  <c:v>-0.125</c:v>
                </c:pt>
                <c:pt idx="5566">
                  <c:v>-0.125</c:v>
                </c:pt>
                <c:pt idx="5567">
                  <c:v>-0.1</c:v>
                </c:pt>
                <c:pt idx="5568">
                  <c:v>-0.125</c:v>
                </c:pt>
                <c:pt idx="5569">
                  <c:v>-0.125</c:v>
                </c:pt>
                <c:pt idx="5570">
                  <c:v>-0.125</c:v>
                </c:pt>
                <c:pt idx="5571">
                  <c:v>-0.1</c:v>
                </c:pt>
                <c:pt idx="5572">
                  <c:v>-0.125</c:v>
                </c:pt>
                <c:pt idx="5573">
                  <c:v>-0.125</c:v>
                </c:pt>
                <c:pt idx="5574">
                  <c:v>-2.5000000000000012E-2</c:v>
                </c:pt>
                <c:pt idx="5575">
                  <c:v>-0.125</c:v>
                </c:pt>
                <c:pt idx="5576">
                  <c:v>-0.125</c:v>
                </c:pt>
                <c:pt idx="5577">
                  <c:v>-0.125</c:v>
                </c:pt>
                <c:pt idx="5578">
                  <c:v>-0.125</c:v>
                </c:pt>
                <c:pt idx="5579">
                  <c:v>-0.1</c:v>
                </c:pt>
                <c:pt idx="5580">
                  <c:v>-2.5000000000000012E-2</c:v>
                </c:pt>
                <c:pt idx="5581">
                  <c:v>-0.125</c:v>
                </c:pt>
                <c:pt idx="5582">
                  <c:v>-0.125</c:v>
                </c:pt>
                <c:pt idx="5583">
                  <c:v>-0.125</c:v>
                </c:pt>
                <c:pt idx="5584">
                  <c:v>-7.5000000000000011E-2</c:v>
                </c:pt>
                <c:pt idx="5585">
                  <c:v>-0.1</c:v>
                </c:pt>
                <c:pt idx="5586">
                  <c:v>-7.5000000000000011E-2</c:v>
                </c:pt>
                <c:pt idx="5587">
                  <c:v>-0.1</c:v>
                </c:pt>
                <c:pt idx="5588">
                  <c:v>-0.125</c:v>
                </c:pt>
                <c:pt idx="5589">
                  <c:v>-0.125</c:v>
                </c:pt>
                <c:pt idx="5590">
                  <c:v>-0.125</c:v>
                </c:pt>
                <c:pt idx="5591">
                  <c:v>-0.125</c:v>
                </c:pt>
                <c:pt idx="5592">
                  <c:v>-2.5000000000000012E-2</c:v>
                </c:pt>
                <c:pt idx="5593">
                  <c:v>-2.5000000000000012E-2</c:v>
                </c:pt>
                <c:pt idx="5594">
                  <c:v>-0.125</c:v>
                </c:pt>
                <c:pt idx="5595">
                  <c:v>-0.125</c:v>
                </c:pt>
                <c:pt idx="5596">
                  <c:v>-0.125</c:v>
                </c:pt>
                <c:pt idx="5597">
                  <c:v>-0.125</c:v>
                </c:pt>
                <c:pt idx="5598">
                  <c:v>-2.5000000000000012E-2</c:v>
                </c:pt>
                <c:pt idx="5599">
                  <c:v>-5.0000000000000024E-2</c:v>
                </c:pt>
                <c:pt idx="5600">
                  <c:v>-0.125</c:v>
                </c:pt>
                <c:pt idx="5601">
                  <c:v>-0.125</c:v>
                </c:pt>
                <c:pt idx="5602">
                  <c:v>-0.125</c:v>
                </c:pt>
                <c:pt idx="5603">
                  <c:v>-0.125</c:v>
                </c:pt>
                <c:pt idx="5604">
                  <c:v>-0.125</c:v>
                </c:pt>
                <c:pt idx="5605">
                  <c:v>-2.5000000000000012E-2</c:v>
                </c:pt>
                <c:pt idx="5606">
                  <c:v>-0.1</c:v>
                </c:pt>
                <c:pt idx="5607">
                  <c:v>-5.0000000000000024E-2</c:v>
                </c:pt>
                <c:pt idx="5608">
                  <c:v>-7.5000000000000011E-2</c:v>
                </c:pt>
                <c:pt idx="5609">
                  <c:v>-7.5000000000000011E-2</c:v>
                </c:pt>
                <c:pt idx="5610">
                  <c:v>-7.5000000000000011E-2</c:v>
                </c:pt>
                <c:pt idx="5611">
                  <c:v>-7.5000000000000011E-2</c:v>
                </c:pt>
                <c:pt idx="5612">
                  <c:v>-0.1</c:v>
                </c:pt>
                <c:pt idx="5613">
                  <c:v>-0.125</c:v>
                </c:pt>
                <c:pt idx="5614">
                  <c:v>-0.125</c:v>
                </c:pt>
                <c:pt idx="5615">
                  <c:v>-0.125</c:v>
                </c:pt>
                <c:pt idx="5616">
                  <c:v>-0.125</c:v>
                </c:pt>
                <c:pt idx="5617">
                  <c:v>-2.5000000000000012E-2</c:v>
                </c:pt>
                <c:pt idx="5618">
                  <c:v>-7.5000000000000011E-2</c:v>
                </c:pt>
                <c:pt idx="5619">
                  <c:v>-0.125</c:v>
                </c:pt>
                <c:pt idx="5620">
                  <c:v>-0.125</c:v>
                </c:pt>
                <c:pt idx="5621">
                  <c:v>-0.125</c:v>
                </c:pt>
                <c:pt idx="5622">
                  <c:v>-0.1</c:v>
                </c:pt>
                <c:pt idx="5623">
                  <c:v>-0.125</c:v>
                </c:pt>
                <c:pt idx="5624">
                  <c:v>-2.5000000000000012E-2</c:v>
                </c:pt>
                <c:pt idx="5625">
                  <c:v>-2.5000000000000012E-2</c:v>
                </c:pt>
                <c:pt idx="5626">
                  <c:v>-2.5000000000000012E-2</c:v>
                </c:pt>
                <c:pt idx="5627">
                  <c:v>-0.125</c:v>
                </c:pt>
                <c:pt idx="5628">
                  <c:v>-0.125</c:v>
                </c:pt>
                <c:pt idx="5629">
                  <c:v>-7.5000000000000011E-2</c:v>
                </c:pt>
                <c:pt idx="5630">
                  <c:v>-0.125</c:v>
                </c:pt>
                <c:pt idx="5631">
                  <c:v>-0.125</c:v>
                </c:pt>
                <c:pt idx="5632">
                  <c:v>-0.125</c:v>
                </c:pt>
                <c:pt idx="5633">
                  <c:v>-0.125</c:v>
                </c:pt>
                <c:pt idx="5634">
                  <c:v>-2.5000000000000012E-2</c:v>
                </c:pt>
                <c:pt idx="5635">
                  <c:v>-0.125</c:v>
                </c:pt>
                <c:pt idx="5636">
                  <c:v>-0.125</c:v>
                </c:pt>
                <c:pt idx="5637">
                  <c:v>-0.125</c:v>
                </c:pt>
                <c:pt idx="5638">
                  <c:v>-0.125</c:v>
                </c:pt>
                <c:pt idx="5639">
                  <c:v>-0.125</c:v>
                </c:pt>
                <c:pt idx="5640">
                  <c:v>-7.5000000000000011E-2</c:v>
                </c:pt>
                <c:pt idx="5641">
                  <c:v>-0.125</c:v>
                </c:pt>
                <c:pt idx="5642">
                  <c:v>-7.5000000000000011E-2</c:v>
                </c:pt>
                <c:pt idx="5643">
                  <c:v>-0.125</c:v>
                </c:pt>
                <c:pt idx="5644">
                  <c:v>-0.125</c:v>
                </c:pt>
                <c:pt idx="5645">
                  <c:v>-0.125</c:v>
                </c:pt>
                <c:pt idx="5646">
                  <c:v>-7.5000000000000011E-2</c:v>
                </c:pt>
                <c:pt idx="5647">
                  <c:v>-0.125</c:v>
                </c:pt>
                <c:pt idx="5648">
                  <c:v>-0.125</c:v>
                </c:pt>
                <c:pt idx="5649">
                  <c:v>-0.1</c:v>
                </c:pt>
                <c:pt idx="5650">
                  <c:v>-0.125</c:v>
                </c:pt>
                <c:pt idx="5651">
                  <c:v>-2.5000000000000012E-2</c:v>
                </c:pt>
                <c:pt idx="5652">
                  <c:v>-0.125</c:v>
                </c:pt>
                <c:pt idx="5653">
                  <c:v>-0.125</c:v>
                </c:pt>
                <c:pt idx="5654">
                  <c:v>-0.125</c:v>
                </c:pt>
                <c:pt idx="5655">
                  <c:v>-0.1</c:v>
                </c:pt>
                <c:pt idx="5656">
                  <c:v>-7.5000000000000011E-2</c:v>
                </c:pt>
                <c:pt idx="5657">
                  <c:v>-7.5000000000000011E-2</c:v>
                </c:pt>
                <c:pt idx="5658">
                  <c:v>-2.5000000000000012E-2</c:v>
                </c:pt>
                <c:pt idx="5659">
                  <c:v>-0.125</c:v>
                </c:pt>
                <c:pt idx="5660">
                  <c:v>-7.5000000000000011E-2</c:v>
                </c:pt>
                <c:pt idx="5661">
                  <c:v>-0.17500000000000004</c:v>
                </c:pt>
                <c:pt idx="5662">
                  <c:v>-7.5000000000000011E-2</c:v>
                </c:pt>
                <c:pt idx="5663">
                  <c:v>-0.125</c:v>
                </c:pt>
                <c:pt idx="5664">
                  <c:v>-0.125</c:v>
                </c:pt>
                <c:pt idx="5665">
                  <c:v>-0.125</c:v>
                </c:pt>
                <c:pt idx="5666">
                  <c:v>-0.125</c:v>
                </c:pt>
                <c:pt idx="5667">
                  <c:v>-2.5000000000000012E-2</c:v>
                </c:pt>
                <c:pt idx="5668">
                  <c:v>-0.125</c:v>
                </c:pt>
                <c:pt idx="5669">
                  <c:v>-0.17500000000000004</c:v>
                </c:pt>
                <c:pt idx="5670">
                  <c:v>-0.125</c:v>
                </c:pt>
                <c:pt idx="5671">
                  <c:v>-0.15000000000000008</c:v>
                </c:pt>
                <c:pt idx="5672">
                  <c:v>-0.1</c:v>
                </c:pt>
                <c:pt idx="5673">
                  <c:v>-0.125</c:v>
                </c:pt>
                <c:pt idx="5674">
                  <c:v>-0.125</c:v>
                </c:pt>
                <c:pt idx="5675">
                  <c:v>-0.125</c:v>
                </c:pt>
                <c:pt idx="5676">
                  <c:v>-0.125</c:v>
                </c:pt>
                <c:pt idx="5677">
                  <c:v>-2.5000000000000012E-2</c:v>
                </c:pt>
                <c:pt idx="5678">
                  <c:v>-0.125</c:v>
                </c:pt>
                <c:pt idx="5679">
                  <c:v>-0.125</c:v>
                </c:pt>
                <c:pt idx="5680">
                  <c:v>-0.125</c:v>
                </c:pt>
                <c:pt idx="5681">
                  <c:v>-0.1</c:v>
                </c:pt>
                <c:pt idx="5682">
                  <c:v>-0.125</c:v>
                </c:pt>
                <c:pt idx="5683">
                  <c:v>-7.5000000000000011E-2</c:v>
                </c:pt>
                <c:pt idx="5684">
                  <c:v>-2.5000000000000012E-2</c:v>
                </c:pt>
                <c:pt idx="5685">
                  <c:v>-0.125</c:v>
                </c:pt>
                <c:pt idx="5686">
                  <c:v>-0.125</c:v>
                </c:pt>
                <c:pt idx="5687">
                  <c:v>-0.125</c:v>
                </c:pt>
                <c:pt idx="5688">
                  <c:v>-0.125</c:v>
                </c:pt>
                <c:pt idx="5689">
                  <c:v>-0.125</c:v>
                </c:pt>
                <c:pt idx="5690">
                  <c:v>-0.1</c:v>
                </c:pt>
                <c:pt idx="5691">
                  <c:v>-2.5000000000000012E-2</c:v>
                </c:pt>
                <c:pt idx="5692">
                  <c:v>-7.5000000000000011E-2</c:v>
                </c:pt>
                <c:pt idx="5693">
                  <c:v>-2.5000000000000012E-2</c:v>
                </c:pt>
                <c:pt idx="5694">
                  <c:v>-2.5000000000000012E-2</c:v>
                </c:pt>
                <c:pt idx="5695">
                  <c:v>-7.5000000000000011E-2</c:v>
                </c:pt>
                <c:pt idx="5696">
                  <c:v>-0.125</c:v>
                </c:pt>
                <c:pt idx="5697">
                  <c:v>-0.15000000000000008</c:v>
                </c:pt>
                <c:pt idx="5698">
                  <c:v>-2.5000000000000012E-2</c:v>
                </c:pt>
                <c:pt idx="5699">
                  <c:v>-0.125</c:v>
                </c:pt>
                <c:pt idx="5700">
                  <c:v>-0.125</c:v>
                </c:pt>
                <c:pt idx="5701">
                  <c:v>-0.125</c:v>
                </c:pt>
                <c:pt idx="5702">
                  <c:v>-0.1</c:v>
                </c:pt>
                <c:pt idx="5703">
                  <c:v>-0.125</c:v>
                </c:pt>
                <c:pt idx="5704">
                  <c:v>-0.125</c:v>
                </c:pt>
                <c:pt idx="5705">
                  <c:v>-5.0000000000000024E-2</c:v>
                </c:pt>
                <c:pt idx="5706">
                  <c:v>-0.125</c:v>
                </c:pt>
                <c:pt idx="5707">
                  <c:v>-0.15000000000000008</c:v>
                </c:pt>
                <c:pt idx="5708">
                  <c:v>-2.5000000000000012E-2</c:v>
                </c:pt>
                <c:pt idx="5709">
                  <c:v>-7.5000000000000011E-2</c:v>
                </c:pt>
                <c:pt idx="5710">
                  <c:v>-0.1</c:v>
                </c:pt>
                <c:pt idx="5711">
                  <c:v>-0.125</c:v>
                </c:pt>
                <c:pt idx="5712">
                  <c:v>-0.125</c:v>
                </c:pt>
                <c:pt idx="5713">
                  <c:v>-0.125</c:v>
                </c:pt>
                <c:pt idx="5714">
                  <c:v>-0.125</c:v>
                </c:pt>
                <c:pt idx="5715">
                  <c:v>-7.5000000000000011E-2</c:v>
                </c:pt>
                <c:pt idx="5716">
                  <c:v>-0.125</c:v>
                </c:pt>
                <c:pt idx="5717">
                  <c:v>-2.5000000000000012E-2</c:v>
                </c:pt>
                <c:pt idx="5718">
                  <c:v>-0.125</c:v>
                </c:pt>
                <c:pt idx="5719">
                  <c:v>-0.1</c:v>
                </c:pt>
                <c:pt idx="5720">
                  <c:v>-2.5000000000000012E-2</c:v>
                </c:pt>
                <c:pt idx="5721">
                  <c:v>-7.5000000000000011E-2</c:v>
                </c:pt>
                <c:pt idx="5722">
                  <c:v>-0.125</c:v>
                </c:pt>
                <c:pt idx="5723">
                  <c:v>-0.125</c:v>
                </c:pt>
                <c:pt idx="5724">
                  <c:v>-0.15000000000000008</c:v>
                </c:pt>
                <c:pt idx="5725">
                  <c:v>-0.125</c:v>
                </c:pt>
                <c:pt idx="5726">
                  <c:v>-0.125</c:v>
                </c:pt>
                <c:pt idx="5727">
                  <c:v>-2.5000000000000012E-2</c:v>
                </c:pt>
                <c:pt idx="5728">
                  <c:v>-0.125</c:v>
                </c:pt>
                <c:pt idx="5729">
                  <c:v>-0.125</c:v>
                </c:pt>
                <c:pt idx="5730">
                  <c:v>-0.125</c:v>
                </c:pt>
                <c:pt idx="5731">
                  <c:v>-0.125</c:v>
                </c:pt>
                <c:pt idx="5732">
                  <c:v>-0.125</c:v>
                </c:pt>
                <c:pt idx="5733">
                  <c:v>-7.5000000000000011E-2</c:v>
                </c:pt>
                <c:pt idx="5734">
                  <c:v>-7.5000000000000011E-2</c:v>
                </c:pt>
                <c:pt idx="5735">
                  <c:v>-0.125</c:v>
                </c:pt>
                <c:pt idx="5736">
                  <c:v>-0.1</c:v>
                </c:pt>
                <c:pt idx="5737">
                  <c:v>-0.125</c:v>
                </c:pt>
                <c:pt idx="5738">
                  <c:v>-0.125</c:v>
                </c:pt>
                <c:pt idx="5739">
                  <c:v>-0.125</c:v>
                </c:pt>
                <c:pt idx="5740">
                  <c:v>-0.125</c:v>
                </c:pt>
                <c:pt idx="5741">
                  <c:v>-2.5000000000000012E-2</c:v>
                </c:pt>
                <c:pt idx="5742">
                  <c:v>-0.125</c:v>
                </c:pt>
                <c:pt idx="5743">
                  <c:v>-0.125</c:v>
                </c:pt>
                <c:pt idx="5744">
                  <c:v>-2.5000000000000012E-2</c:v>
                </c:pt>
                <c:pt idx="5745">
                  <c:v>-0.125</c:v>
                </c:pt>
                <c:pt idx="5746">
                  <c:v>-0.125</c:v>
                </c:pt>
                <c:pt idx="5747">
                  <c:v>-7.5000000000000011E-2</c:v>
                </c:pt>
                <c:pt idx="5748">
                  <c:v>-0.125</c:v>
                </c:pt>
                <c:pt idx="5749">
                  <c:v>-0.125</c:v>
                </c:pt>
                <c:pt idx="5750">
                  <c:v>-0.125</c:v>
                </c:pt>
                <c:pt idx="5751">
                  <c:v>-0.125</c:v>
                </c:pt>
                <c:pt idx="5752">
                  <c:v>-0.125</c:v>
                </c:pt>
                <c:pt idx="5753">
                  <c:v>-0.125</c:v>
                </c:pt>
                <c:pt idx="5754">
                  <c:v>-2.5000000000000012E-2</c:v>
                </c:pt>
                <c:pt idx="5755">
                  <c:v>-0.125</c:v>
                </c:pt>
                <c:pt idx="5756">
                  <c:v>-0.125</c:v>
                </c:pt>
                <c:pt idx="5757">
                  <c:v>-0.125</c:v>
                </c:pt>
                <c:pt idx="5758">
                  <c:v>-0.125</c:v>
                </c:pt>
                <c:pt idx="5759">
                  <c:v>-2.5000000000000012E-2</c:v>
                </c:pt>
                <c:pt idx="5760">
                  <c:v>-0.125</c:v>
                </c:pt>
                <c:pt idx="5761">
                  <c:v>-0.125</c:v>
                </c:pt>
                <c:pt idx="5762">
                  <c:v>-7.5000000000000011E-2</c:v>
                </c:pt>
                <c:pt idx="5763">
                  <c:v>-0.125</c:v>
                </c:pt>
                <c:pt idx="5764">
                  <c:v>-7.5000000000000011E-2</c:v>
                </c:pt>
                <c:pt idx="5765">
                  <c:v>-0.125</c:v>
                </c:pt>
                <c:pt idx="5766">
                  <c:v>-0.125</c:v>
                </c:pt>
                <c:pt idx="5767">
                  <c:v>-0.125</c:v>
                </c:pt>
                <c:pt idx="5768">
                  <c:v>-0.125</c:v>
                </c:pt>
                <c:pt idx="5769">
                  <c:v>-0.125</c:v>
                </c:pt>
                <c:pt idx="5770">
                  <c:v>-0.125</c:v>
                </c:pt>
                <c:pt idx="5771">
                  <c:v>-0.125</c:v>
                </c:pt>
                <c:pt idx="5772">
                  <c:v>-0.1</c:v>
                </c:pt>
                <c:pt idx="5773">
                  <c:v>-7.5000000000000011E-2</c:v>
                </c:pt>
                <c:pt idx="5774">
                  <c:v>-0.125</c:v>
                </c:pt>
                <c:pt idx="5775">
                  <c:v>-0.125</c:v>
                </c:pt>
                <c:pt idx="5776">
                  <c:v>-7.5000000000000011E-2</c:v>
                </c:pt>
                <c:pt idx="5777">
                  <c:v>-0.125</c:v>
                </c:pt>
                <c:pt idx="5778">
                  <c:v>-2.5000000000000012E-2</c:v>
                </c:pt>
                <c:pt idx="5779">
                  <c:v>-0.125</c:v>
                </c:pt>
                <c:pt idx="5780">
                  <c:v>-0.125</c:v>
                </c:pt>
                <c:pt idx="5781">
                  <c:v>-0.125</c:v>
                </c:pt>
                <c:pt idx="5782">
                  <c:v>-0.125</c:v>
                </c:pt>
                <c:pt idx="5783">
                  <c:v>-5.0000000000000024E-2</c:v>
                </c:pt>
                <c:pt idx="5784">
                  <c:v>-0.125</c:v>
                </c:pt>
                <c:pt idx="5785">
                  <c:v>-0.125</c:v>
                </c:pt>
                <c:pt idx="5786">
                  <c:v>-0.125</c:v>
                </c:pt>
                <c:pt idx="5787">
                  <c:v>-0.125</c:v>
                </c:pt>
                <c:pt idx="5788">
                  <c:v>-0.125</c:v>
                </c:pt>
                <c:pt idx="5789">
                  <c:v>-0.125</c:v>
                </c:pt>
                <c:pt idx="5790">
                  <c:v>-0.125</c:v>
                </c:pt>
                <c:pt idx="5791">
                  <c:v>-0.15000000000000008</c:v>
                </c:pt>
                <c:pt idx="5792">
                  <c:v>-0.125</c:v>
                </c:pt>
                <c:pt idx="5793">
                  <c:v>-0.125</c:v>
                </c:pt>
                <c:pt idx="5794">
                  <c:v>-0.125</c:v>
                </c:pt>
                <c:pt idx="5795">
                  <c:v>-2.5000000000000012E-2</c:v>
                </c:pt>
                <c:pt idx="5796">
                  <c:v>-0.1</c:v>
                </c:pt>
                <c:pt idx="5797">
                  <c:v>-0.125</c:v>
                </c:pt>
                <c:pt idx="5798">
                  <c:v>-7.5000000000000011E-2</c:v>
                </c:pt>
                <c:pt idx="5799">
                  <c:v>-0.125</c:v>
                </c:pt>
                <c:pt idx="5800">
                  <c:v>-7.5000000000000011E-2</c:v>
                </c:pt>
                <c:pt idx="5801">
                  <c:v>-0.125</c:v>
                </c:pt>
                <c:pt idx="5802">
                  <c:v>-0.125</c:v>
                </c:pt>
                <c:pt idx="5803">
                  <c:v>-7.5000000000000011E-2</c:v>
                </c:pt>
                <c:pt idx="5804">
                  <c:v>-7.5000000000000011E-2</c:v>
                </c:pt>
                <c:pt idx="5805">
                  <c:v>-7.5000000000000011E-2</c:v>
                </c:pt>
                <c:pt idx="5806">
                  <c:v>-0.125</c:v>
                </c:pt>
                <c:pt idx="5807">
                  <c:v>-0.125</c:v>
                </c:pt>
                <c:pt idx="5808">
                  <c:v>-0.125</c:v>
                </c:pt>
                <c:pt idx="5809">
                  <c:v>-0.125</c:v>
                </c:pt>
                <c:pt idx="5810">
                  <c:v>-0.1</c:v>
                </c:pt>
                <c:pt idx="5811">
                  <c:v>-0.125</c:v>
                </c:pt>
                <c:pt idx="5812">
                  <c:v>-0.125</c:v>
                </c:pt>
                <c:pt idx="5813">
                  <c:v>-0.125</c:v>
                </c:pt>
                <c:pt idx="5814">
                  <c:v>-0.125</c:v>
                </c:pt>
                <c:pt idx="5815">
                  <c:v>-0.125</c:v>
                </c:pt>
                <c:pt idx="5816">
                  <c:v>-0.125</c:v>
                </c:pt>
                <c:pt idx="5817">
                  <c:v>-0.125</c:v>
                </c:pt>
                <c:pt idx="5818">
                  <c:v>-0.125</c:v>
                </c:pt>
                <c:pt idx="5819">
                  <c:v>-0.125</c:v>
                </c:pt>
                <c:pt idx="5820">
                  <c:v>-7.5000000000000011E-2</c:v>
                </c:pt>
                <c:pt idx="5821">
                  <c:v>-0.125</c:v>
                </c:pt>
                <c:pt idx="5822">
                  <c:v>-0.125</c:v>
                </c:pt>
                <c:pt idx="5823">
                  <c:v>-0.125</c:v>
                </c:pt>
                <c:pt idx="5824">
                  <c:v>-0.125</c:v>
                </c:pt>
                <c:pt idx="5825">
                  <c:v>-0.125</c:v>
                </c:pt>
                <c:pt idx="5826">
                  <c:v>-0.125</c:v>
                </c:pt>
                <c:pt idx="5827">
                  <c:v>-7.5000000000000011E-2</c:v>
                </c:pt>
                <c:pt idx="5828">
                  <c:v>-0.125</c:v>
                </c:pt>
                <c:pt idx="5829">
                  <c:v>-0.1</c:v>
                </c:pt>
                <c:pt idx="5830">
                  <c:v>-5.0000000000000024E-2</c:v>
                </c:pt>
                <c:pt idx="5831">
                  <c:v>-0.125</c:v>
                </c:pt>
                <c:pt idx="5832">
                  <c:v>-0.125</c:v>
                </c:pt>
                <c:pt idx="5833">
                  <c:v>-0.125</c:v>
                </c:pt>
                <c:pt idx="5834">
                  <c:v>-0.125</c:v>
                </c:pt>
                <c:pt idx="5835">
                  <c:v>-0.125</c:v>
                </c:pt>
                <c:pt idx="5836">
                  <c:v>-7.5000000000000011E-2</c:v>
                </c:pt>
                <c:pt idx="5837">
                  <c:v>-7.5000000000000011E-2</c:v>
                </c:pt>
                <c:pt idx="5838">
                  <c:v>-2.5000000000000012E-2</c:v>
                </c:pt>
                <c:pt idx="5839">
                  <c:v>-2.5000000000000012E-2</c:v>
                </c:pt>
                <c:pt idx="5840">
                  <c:v>-0.1</c:v>
                </c:pt>
                <c:pt idx="5841">
                  <c:v>-0.125</c:v>
                </c:pt>
                <c:pt idx="5842">
                  <c:v>-0.1</c:v>
                </c:pt>
                <c:pt idx="5843">
                  <c:v>-0.125</c:v>
                </c:pt>
                <c:pt idx="5844">
                  <c:v>-0.125</c:v>
                </c:pt>
                <c:pt idx="5845">
                  <c:v>-5.0000000000000024E-2</c:v>
                </c:pt>
                <c:pt idx="5846">
                  <c:v>-0.125</c:v>
                </c:pt>
                <c:pt idx="5847">
                  <c:v>-0.125</c:v>
                </c:pt>
                <c:pt idx="5848">
                  <c:v>-0.125</c:v>
                </c:pt>
                <c:pt idx="5849">
                  <c:v>-0.125</c:v>
                </c:pt>
                <c:pt idx="5850">
                  <c:v>-0.125</c:v>
                </c:pt>
                <c:pt idx="5851">
                  <c:v>-0.125</c:v>
                </c:pt>
                <c:pt idx="5852">
                  <c:v>-7.5000000000000011E-2</c:v>
                </c:pt>
                <c:pt idx="5853">
                  <c:v>-0.125</c:v>
                </c:pt>
                <c:pt idx="5854">
                  <c:v>-0.125</c:v>
                </c:pt>
                <c:pt idx="5855">
                  <c:v>-0.15000000000000008</c:v>
                </c:pt>
                <c:pt idx="5856">
                  <c:v>-0.125</c:v>
                </c:pt>
                <c:pt idx="5857">
                  <c:v>-2.5000000000000012E-2</c:v>
                </c:pt>
                <c:pt idx="5858">
                  <c:v>-0.125</c:v>
                </c:pt>
                <c:pt idx="5859">
                  <c:v>-0.125</c:v>
                </c:pt>
                <c:pt idx="5860">
                  <c:v>-0.15000000000000008</c:v>
                </c:pt>
                <c:pt idx="5861">
                  <c:v>-7.5000000000000011E-2</c:v>
                </c:pt>
                <c:pt idx="5862">
                  <c:v>-0.125</c:v>
                </c:pt>
                <c:pt idx="5863">
                  <c:v>-2.5000000000000012E-2</c:v>
                </c:pt>
                <c:pt idx="5864">
                  <c:v>-0.15000000000000008</c:v>
                </c:pt>
                <c:pt idx="5865">
                  <c:v>-0.125</c:v>
                </c:pt>
                <c:pt idx="5866">
                  <c:v>-0.125</c:v>
                </c:pt>
                <c:pt idx="5867">
                  <c:v>-7.5000000000000011E-2</c:v>
                </c:pt>
                <c:pt idx="5868">
                  <c:v>-0.125</c:v>
                </c:pt>
                <c:pt idx="5869">
                  <c:v>-0.125</c:v>
                </c:pt>
                <c:pt idx="5870">
                  <c:v>-2.5000000000000012E-2</c:v>
                </c:pt>
                <c:pt idx="5871">
                  <c:v>-2.5000000000000012E-2</c:v>
                </c:pt>
                <c:pt idx="5872">
                  <c:v>-0.125</c:v>
                </c:pt>
                <c:pt idx="5873">
                  <c:v>-0.125</c:v>
                </c:pt>
                <c:pt idx="5874">
                  <c:v>-0.125</c:v>
                </c:pt>
                <c:pt idx="5875">
                  <c:v>-7.5000000000000011E-2</c:v>
                </c:pt>
                <c:pt idx="5876">
                  <c:v>-5.0000000000000024E-2</c:v>
                </c:pt>
                <c:pt idx="5877">
                  <c:v>-0.125</c:v>
                </c:pt>
                <c:pt idx="5878">
                  <c:v>-0.125</c:v>
                </c:pt>
                <c:pt idx="5879">
                  <c:v>-0.125</c:v>
                </c:pt>
                <c:pt idx="5880">
                  <c:v>-0.17500000000000004</c:v>
                </c:pt>
                <c:pt idx="5881">
                  <c:v>-0.1</c:v>
                </c:pt>
                <c:pt idx="5882">
                  <c:v>-0.125</c:v>
                </c:pt>
                <c:pt idx="5883">
                  <c:v>-0.125</c:v>
                </c:pt>
                <c:pt idx="5884">
                  <c:v>-2.5000000000000012E-2</c:v>
                </c:pt>
                <c:pt idx="5885">
                  <c:v>-0.125</c:v>
                </c:pt>
                <c:pt idx="5886">
                  <c:v>-0.125</c:v>
                </c:pt>
                <c:pt idx="5887">
                  <c:v>-0.125</c:v>
                </c:pt>
                <c:pt idx="5888">
                  <c:v>-2.5000000000000012E-2</c:v>
                </c:pt>
                <c:pt idx="5889">
                  <c:v>-0.125</c:v>
                </c:pt>
                <c:pt idx="5890">
                  <c:v>-0.125</c:v>
                </c:pt>
                <c:pt idx="5891">
                  <c:v>-0.125</c:v>
                </c:pt>
                <c:pt idx="5892">
                  <c:v>-2.5000000000000012E-2</c:v>
                </c:pt>
                <c:pt idx="5893">
                  <c:v>-0.17500000000000004</c:v>
                </c:pt>
                <c:pt idx="5894">
                  <c:v>-0.125</c:v>
                </c:pt>
                <c:pt idx="5895">
                  <c:v>-0.125</c:v>
                </c:pt>
                <c:pt idx="5896">
                  <c:v>-0.125</c:v>
                </c:pt>
                <c:pt idx="5897">
                  <c:v>-0.125</c:v>
                </c:pt>
                <c:pt idx="5898">
                  <c:v>-0.1</c:v>
                </c:pt>
                <c:pt idx="5899">
                  <c:v>-0.1</c:v>
                </c:pt>
                <c:pt idx="5900">
                  <c:v>-5.0000000000000024E-2</c:v>
                </c:pt>
                <c:pt idx="5901">
                  <c:v>-0.125</c:v>
                </c:pt>
                <c:pt idx="5902">
                  <c:v>-2.5000000000000012E-2</c:v>
                </c:pt>
                <c:pt idx="5903">
                  <c:v>-0.125</c:v>
                </c:pt>
                <c:pt idx="5904">
                  <c:v>-7.5000000000000011E-2</c:v>
                </c:pt>
                <c:pt idx="5905">
                  <c:v>-0.125</c:v>
                </c:pt>
                <c:pt idx="5906">
                  <c:v>-5.0000000000000024E-2</c:v>
                </c:pt>
                <c:pt idx="5907">
                  <c:v>-0.1</c:v>
                </c:pt>
                <c:pt idx="5908">
                  <c:v>-0.125</c:v>
                </c:pt>
                <c:pt idx="5909">
                  <c:v>-0.125</c:v>
                </c:pt>
                <c:pt idx="5910">
                  <c:v>-0.1</c:v>
                </c:pt>
                <c:pt idx="5911">
                  <c:v>-0.1</c:v>
                </c:pt>
                <c:pt idx="5912">
                  <c:v>-2.5000000000000012E-2</c:v>
                </c:pt>
                <c:pt idx="5913">
                  <c:v>-0.125</c:v>
                </c:pt>
                <c:pt idx="5914">
                  <c:v>-0.125</c:v>
                </c:pt>
                <c:pt idx="5915">
                  <c:v>-0.15000000000000008</c:v>
                </c:pt>
                <c:pt idx="5916">
                  <c:v>-2.5000000000000012E-2</c:v>
                </c:pt>
                <c:pt idx="5917">
                  <c:v>-0.125</c:v>
                </c:pt>
                <c:pt idx="5918">
                  <c:v>-0.125</c:v>
                </c:pt>
                <c:pt idx="5919">
                  <c:v>-0.15000000000000008</c:v>
                </c:pt>
                <c:pt idx="5920">
                  <c:v>-0.125</c:v>
                </c:pt>
                <c:pt idx="5921">
                  <c:v>-0.125</c:v>
                </c:pt>
                <c:pt idx="5922">
                  <c:v>-0.125</c:v>
                </c:pt>
                <c:pt idx="5923">
                  <c:v>-0.125</c:v>
                </c:pt>
                <c:pt idx="5924">
                  <c:v>-2.5000000000000012E-2</c:v>
                </c:pt>
                <c:pt idx="5925">
                  <c:v>-0.125</c:v>
                </c:pt>
                <c:pt idx="5926">
                  <c:v>-0.125</c:v>
                </c:pt>
                <c:pt idx="5927">
                  <c:v>-0.125</c:v>
                </c:pt>
                <c:pt idx="5928">
                  <c:v>-2.5000000000000012E-2</c:v>
                </c:pt>
                <c:pt idx="5929">
                  <c:v>-7.5000000000000011E-2</c:v>
                </c:pt>
                <c:pt idx="5930">
                  <c:v>-0.125</c:v>
                </c:pt>
                <c:pt idx="5931">
                  <c:v>-0.125</c:v>
                </c:pt>
                <c:pt idx="5932">
                  <c:v>-0.125</c:v>
                </c:pt>
                <c:pt idx="5933">
                  <c:v>-5.0000000000000024E-2</c:v>
                </c:pt>
                <c:pt idx="5934">
                  <c:v>-0.15000000000000008</c:v>
                </c:pt>
                <c:pt idx="5935">
                  <c:v>-0.125</c:v>
                </c:pt>
                <c:pt idx="5936">
                  <c:v>-7.5000000000000011E-2</c:v>
                </c:pt>
                <c:pt idx="5937">
                  <c:v>-0.125</c:v>
                </c:pt>
                <c:pt idx="5938">
                  <c:v>-0.125</c:v>
                </c:pt>
                <c:pt idx="5939">
                  <c:v>-0.125</c:v>
                </c:pt>
                <c:pt idx="5940">
                  <c:v>-0.125</c:v>
                </c:pt>
                <c:pt idx="5941">
                  <c:v>-0.125</c:v>
                </c:pt>
                <c:pt idx="5942">
                  <c:v>-0.125</c:v>
                </c:pt>
                <c:pt idx="5943">
                  <c:v>-0.125</c:v>
                </c:pt>
                <c:pt idx="5944">
                  <c:v>-0.125</c:v>
                </c:pt>
                <c:pt idx="5945">
                  <c:v>-0.125</c:v>
                </c:pt>
                <c:pt idx="5946">
                  <c:v>-0.125</c:v>
                </c:pt>
                <c:pt idx="5947">
                  <c:v>-7.5000000000000011E-2</c:v>
                </c:pt>
                <c:pt idx="5948">
                  <c:v>-0.1</c:v>
                </c:pt>
                <c:pt idx="5949">
                  <c:v>-0.125</c:v>
                </c:pt>
                <c:pt idx="5950">
                  <c:v>-7.5000000000000011E-2</c:v>
                </c:pt>
                <c:pt idx="5951">
                  <c:v>-0.125</c:v>
                </c:pt>
                <c:pt idx="5952">
                  <c:v>-7.5000000000000011E-2</c:v>
                </c:pt>
                <c:pt idx="5953">
                  <c:v>-0.125</c:v>
                </c:pt>
                <c:pt idx="5954">
                  <c:v>-0.125</c:v>
                </c:pt>
                <c:pt idx="5955">
                  <c:v>-0.125</c:v>
                </c:pt>
                <c:pt idx="5956">
                  <c:v>-0.125</c:v>
                </c:pt>
                <c:pt idx="5957">
                  <c:v>-0.125</c:v>
                </c:pt>
                <c:pt idx="5958">
                  <c:v>-0.125</c:v>
                </c:pt>
                <c:pt idx="5959">
                  <c:v>-0.125</c:v>
                </c:pt>
                <c:pt idx="5960">
                  <c:v>-0.125</c:v>
                </c:pt>
                <c:pt idx="5961">
                  <c:v>-0.125</c:v>
                </c:pt>
                <c:pt idx="5962">
                  <c:v>-0.125</c:v>
                </c:pt>
                <c:pt idx="5963">
                  <c:v>-0.125</c:v>
                </c:pt>
                <c:pt idx="5964">
                  <c:v>-0.125</c:v>
                </c:pt>
                <c:pt idx="5965">
                  <c:v>-5.0000000000000024E-2</c:v>
                </c:pt>
                <c:pt idx="5966">
                  <c:v>-0.1</c:v>
                </c:pt>
                <c:pt idx="5967">
                  <c:v>-0.125</c:v>
                </c:pt>
                <c:pt idx="5968">
                  <c:v>-0.125</c:v>
                </c:pt>
                <c:pt idx="5969">
                  <c:v>-0.125</c:v>
                </c:pt>
                <c:pt idx="5970">
                  <c:v>-0.1</c:v>
                </c:pt>
                <c:pt idx="5971">
                  <c:v>-0.125</c:v>
                </c:pt>
                <c:pt idx="5972">
                  <c:v>-7.5000000000000011E-2</c:v>
                </c:pt>
                <c:pt idx="5973">
                  <c:v>-0.125</c:v>
                </c:pt>
                <c:pt idx="5974">
                  <c:v>-0.125</c:v>
                </c:pt>
                <c:pt idx="5975">
                  <c:v>-0.125</c:v>
                </c:pt>
                <c:pt idx="5976">
                  <c:v>-0.125</c:v>
                </c:pt>
                <c:pt idx="5977">
                  <c:v>-0.125</c:v>
                </c:pt>
                <c:pt idx="5978">
                  <c:v>-0.125</c:v>
                </c:pt>
                <c:pt idx="5979">
                  <c:v>-0.125</c:v>
                </c:pt>
                <c:pt idx="5980">
                  <c:v>-0.125</c:v>
                </c:pt>
                <c:pt idx="5981">
                  <c:v>-5.0000000000000024E-2</c:v>
                </c:pt>
                <c:pt idx="5982">
                  <c:v>-0.125</c:v>
                </c:pt>
                <c:pt idx="5983">
                  <c:v>-0.1</c:v>
                </c:pt>
                <c:pt idx="5984">
                  <c:v>-0.125</c:v>
                </c:pt>
                <c:pt idx="5985">
                  <c:v>-0.125</c:v>
                </c:pt>
                <c:pt idx="5986">
                  <c:v>-0.125</c:v>
                </c:pt>
                <c:pt idx="5987">
                  <c:v>-0.125</c:v>
                </c:pt>
                <c:pt idx="5988">
                  <c:v>-2.5000000000000012E-2</c:v>
                </c:pt>
                <c:pt idx="5989">
                  <c:v>-7.5000000000000011E-2</c:v>
                </c:pt>
                <c:pt idx="5990">
                  <c:v>-0.125</c:v>
                </c:pt>
                <c:pt idx="5991">
                  <c:v>-0.1</c:v>
                </c:pt>
                <c:pt idx="5992">
                  <c:v>-2.5000000000000012E-2</c:v>
                </c:pt>
                <c:pt idx="5993">
                  <c:v>-0.125</c:v>
                </c:pt>
                <c:pt idx="5994">
                  <c:v>-0.125</c:v>
                </c:pt>
                <c:pt idx="5995">
                  <c:v>-0.125</c:v>
                </c:pt>
                <c:pt idx="5996">
                  <c:v>-0.125</c:v>
                </c:pt>
                <c:pt idx="5997">
                  <c:v>-0.125</c:v>
                </c:pt>
                <c:pt idx="5998">
                  <c:v>-0.15000000000000008</c:v>
                </c:pt>
                <c:pt idx="5999">
                  <c:v>-0.125</c:v>
                </c:pt>
                <c:pt idx="6000">
                  <c:v>-0.125</c:v>
                </c:pt>
                <c:pt idx="6001">
                  <c:v>-0.1</c:v>
                </c:pt>
                <c:pt idx="6002">
                  <c:v>-0.125</c:v>
                </c:pt>
                <c:pt idx="6003">
                  <c:v>-0.125</c:v>
                </c:pt>
                <c:pt idx="6004">
                  <c:v>-0.125</c:v>
                </c:pt>
                <c:pt idx="6005">
                  <c:v>-0.125</c:v>
                </c:pt>
                <c:pt idx="6006">
                  <c:v>-0.125</c:v>
                </c:pt>
                <c:pt idx="6007">
                  <c:v>-0.125</c:v>
                </c:pt>
                <c:pt idx="6008">
                  <c:v>-7.5000000000000011E-2</c:v>
                </c:pt>
                <c:pt idx="6009">
                  <c:v>-0.125</c:v>
                </c:pt>
                <c:pt idx="6010">
                  <c:v>-0.125</c:v>
                </c:pt>
                <c:pt idx="6011">
                  <c:v>-7.5000000000000011E-2</c:v>
                </c:pt>
                <c:pt idx="6012">
                  <c:v>-7.5000000000000011E-2</c:v>
                </c:pt>
                <c:pt idx="6013">
                  <c:v>-0.125</c:v>
                </c:pt>
                <c:pt idx="6014">
                  <c:v>-0.125</c:v>
                </c:pt>
                <c:pt idx="6015">
                  <c:v>-0.125</c:v>
                </c:pt>
                <c:pt idx="6016">
                  <c:v>-0.125</c:v>
                </c:pt>
                <c:pt idx="6017">
                  <c:v>-0.1</c:v>
                </c:pt>
                <c:pt idx="6018">
                  <c:v>-0.125</c:v>
                </c:pt>
                <c:pt idx="6019">
                  <c:v>-0.125</c:v>
                </c:pt>
                <c:pt idx="6020">
                  <c:v>-0.125</c:v>
                </c:pt>
                <c:pt idx="6021">
                  <c:v>-0.125</c:v>
                </c:pt>
                <c:pt idx="6022">
                  <c:v>-0.125</c:v>
                </c:pt>
                <c:pt idx="6023">
                  <c:v>-7.5000000000000011E-2</c:v>
                </c:pt>
                <c:pt idx="6024">
                  <c:v>-0.125</c:v>
                </c:pt>
                <c:pt idx="6025">
                  <c:v>-0.125</c:v>
                </c:pt>
                <c:pt idx="6026">
                  <c:v>-5.0000000000000024E-2</c:v>
                </c:pt>
                <c:pt idx="6027">
                  <c:v>-0.125</c:v>
                </c:pt>
                <c:pt idx="6028">
                  <c:v>-0.125</c:v>
                </c:pt>
                <c:pt idx="6029">
                  <c:v>-0.125</c:v>
                </c:pt>
                <c:pt idx="6030">
                  <c:v>-0.125</c:v>
                </c:pt>
                <c:pt idx="6031">
                  <c:v>-0.125</c:v>
                </c:pt>
                <c:pt idx="6032">
                  <c:v>-0.125</c:v>
                </c:pt>
                <c:pt idx="6033">
                  <c:v>-0.1</c:v>
                </c:pt>
                <c:pt idx="6034">
                  <c:v>-5.0000000000000024E-2</c:v>
                </c:pt>
                <c:pt idx="6035">
                  <c:v>-0.125</c:v>
                </c:pt>
                <c:pt idx="6036">
                  <c:v>-0.125</c:v>
                </c:pt>
                <c:pt idx="6037">
                  <c:v>-0.125</c:v>
                </c:pt>
                <c:pt idx="6038">
                  <c:v>-7.5000000000000011E-2</c:v>
                </c:pt>
                <c:pt idx="6039">
                  <c:v>-0.125</c:v>
                </c:pt>
                <c:pt idx="6040">
                  <c:v>-0.125</c:v>
                </c:pt>
                <c:pt idx="6041">
                  <c:v>-7.5000000000000011E-2</c:v>
                </c:pt>
                <c:pt idx="6042">
                  <c:v>-0.125</c:v>
                </c:pt>
                <c:pt idx="6043">
                  <c:v>-0.125</c:v>
                </c:pt>
                <c:pt idx="6044">
                  <c:v>-0.125</c:v>
                </c:pt>
                <c:pt idx="6045">
                  <c:v>-0.125</c:v>
                </c:pt>
                <c:pt idx="6046">
                  <c:v>-7.5000000000000011E-2</c:v>
                </c:pt>
                <c:pt idx="6047">
                  <c:v>-0.125</c:v>
                </c:pt>
                <c:pt idx="6048">
                  <c:v>-0.125</c:v>
                </c:pt>
                <c:pt idx="6049">
                  <c:v>-0.125</c:v>
                </c:pt>
                <c:pt idx="6050">
                  <c:v>-0.15000000000000008</c:v>
                </c:pt>
                <c:pt idx="6051">
                  <c:v>-0.125</c:v>
                </c:pt>
                <c:pt idx="6052">
                  <c:v>-0.1</c:v>
                </c:pt>
                <c:pt idx="6053">
                  <c:v>-0.125</c:v>
                </c:pt>
                <c:pt idx="6054">
                  <c:v>-0.125</c:v>
                </c:pt>
                <c:pt idx="6055">
                  <c:v>-0.125</c:v>
                </c:pt>
                <c:pt idx="6056">
                  <c:v>-0.125</c:v>
                </c:pt>
                <c:pt idx="6057">
                  <c:v>-0.125</c:v>
                </c:pt>
                <c:pt idx="6058">
                  <c:v>-0.1</c:v>
                </c:pt>
                <c:pt idx="6059">
                  <c:v>-0.125</c:v>
                </c:pt>
                <c:pt idx="6060">
                  <c:v>-0.125</c:v>
                </c:pt>
                <c:pt idx="6061">
                  <c:v>-0.15000000000000008</c:v>
                </c:pt>
                <c:pt idx="6062">
                  <c:v>-0.15000000000000008</c:v>
                </c:pt>
                <c:pt idx="6063">
                  <c:v>-0.125</c:v>
                </c:pt>
                <c:pt idx="6064">
                  <c:v>-0.1</c:v>
                </c:pt>
                <c:pt idx="6065">
                  <c:v>-7.5000000000000011E-2</c:v>
                </c:pt>
                <c:pt idx="6066">
                  <c:v>-7.5000000000000011E-2</c:v>
                </c:pt>
                <c:pt idx="6067">
                  <c:v>-0.125</c:v>
                </c:pt>
                <c:pt idx="6068">
                  <c:v>-0.125</c:v>
                </c:pt>
                <c:pt idx="6069">
                  <c:v>-0.125</c:v>
                </c:pt>
                <c:pt idx="6070">
                  <c:v>-0.125</c:v>
                </c:pt>
                <c:pt idx="6071">
                  <c:v>-0.125</c:v>
                </c:pt>
                <c:pt idx="6072">
                  <c:v>-0.15000000000000008</c:v>
                </c:pt>
                <c:pt idx="6073">
                  <c:v>-0.125</c:v>
                </c:pt>
                <c:pt idx="6074">
                  <c:v>-0.125</c:v>
                </c:pt>
                <c:pt idx="6075">
                  <c:v>-0.125</c:v>
                </c:pt>
                <c:pt idx="6076">
                  <c:v>-5.0000000000000024E-2</c:v>
                </c:pt>
                <c:pt idx="6077">
                  <c:v>-0.125</c:v>
                </c:pt>
                <c:pt idx="6078">
                  <c:v>-0.1</c:v>
                </c:pt>
                <c:pt idx="6079">
                  <c:v>-0.125</c:v>
                </c:pt>
                <c:pt idx="6080">
                  <c:v>-2.5000000000000012E-2</c:v>
                </c:pt>
                <c:pt idx="6081">
                  <c:v>-0.1</c:v>
                </c:pt>
                <c:pt idx="6082">
                  <c:v>-0.125</c:v>
                </c:pt>
                <c:pt idx="6083">
                  <c:v>-0.125</c:v>
                </c:pt>
                <c:pt idx="6084">
                  <c:v>-0.125</c:v>
                </c:pt>
                <c:pt idx="6085">
                  <c:v>-7.5000000000000011E-2</c:v>
                </c:pt>
                <c:pt idx="6086">
                  <c:v>-0.1</c:v>
                </c:pt>
                <c:pt idx="6087">
                  <c:v>-0.125</c:v>
                </c:pt>
                <c:pt idx="6088">
                  <c:v>-0.125</c:v>
                </c:pt>
                <c:pt idx="6089">
                  <c:v>-0.1</c:v>
                </c:pt>
                <c:pt idx="6090">
                  <c:v>-0.125</c:v>
                </c:pt>
                <c:pt idx="6091">
                  <c:v>-0.125</c:v>
                </c:pt>
                <c:pt idx="6092">
                  <c:v>-0.125</c:v>
                </c:pt>
                <c:pt idx="6093">
                  <c:v>-0.125</c:v>
                </c:pt>
                <c:pt idx="6094">
                  <c:v>-0.1</c:v>
                </c:pt>
                <c:pt idx="6095">
                  <c:v>-0.125</c:v>
                </c:pt>
                <c:pt idx="6096">
                  <c:v>-0.125</c:v>
                </c:pt>
                <c:pt idx="6097">
                  <c:v>-0.125</c:v>
                </c:pt>
                <c:pt idx="6098">
                  <c:v>-0.125</c:v>
                </c:pt>
                <c:pt idx="6099">
                  <c:v>-0.1</c:v>
                </c:pt>
                <c:pt idx="6100">
                  <c:v>-0.125</c:v>
                </c:pt>
                <c:pt idx="6101">
                  <c:v>-0.125</c:v>
                </c:pt>
                <c:pt idx="6102">
                  <c:v>-7.5000000000000011E-2</c:v>
                </c:pt>
                <c:pt idx="6103">
                  <c:v>-0.125</c:v>
                </c:pt>
                <c:pt idx="6104">
                  <c:v>-0.125</c:v>
                </c:pt>
                <c:pt idx="6105">
                  <c:v>-7.5000000000000011E-2</c:v>
                </c:pt>
                <c:pt idx="6106">
                  <c:v>-0.125</c:v>
                </c:pt>
                <c:pt idx="6107">
                  <c:v>-0.125</c:v>
                </c:pt>
                <c:pt idx="6108">
                  <c:v>-0.125</c:v>
                </c:pt>
                <c:pt idx="6109">
                  <c:v>-0.125</c:v>
                </c:pt>
                <c:pt idx="6110">
                  <c:v>-0.125</c:v>
                </c:pt>
                <c:pt idx="6111">
                  <c:v>-0.1</c:v>
                </c:pt>
                <c:pt idx="6112">
                  <c:v>-0.125</c:v>
                </c:pt>
                <c:pt idx="6113">
                  <c:v>-0.125</c:v>
                </c:pt>
                <c:pt idx="6114">
                  <c:v>-0.125</c:v>
                </c:pt>
                <c:pt idx="6115">
                  <c:v>-0.125</c:v>
                </c:pt>
                <c:pt idx="6116">
                  <c:v>-0.125</c:v>
                </c:pt>
                <c:pt idx="6117">
                  <c:v>-0.125</c:v>
                </c:pt>
                <c:pt idx="6118">
                  <c:v>-0.125</c:v>
                </c:pt>
                <c:pt idx="6119">
                  <c:v>-0.1</c:v>
                </c:pt>
                <c:pt idx="6120">
                  <c:v>-0.125</c:v>
                </c:pt>
                <c:pt idx="6121">
                  <c:v>-0.125</c:v>
                </c:pt>
                <c:pt idx="6122">
                  <c:v>-0.125</c:v>
                </c:pt>
                <c:pt idx="6123">
                  <c:v>-0.125</c:v>
                </c:pt>
                <c:pt idx="6124">
                  <c:v>-0.125</c:v>
                </c:pt>
                <c:pt idx="6125">
                  <c:v>-0.125</c:v>
                </c:pt>
                <c:pt idx="6126">
                  <c:v>-0.125</c:v>
                </c:pt>
                <c:pt idx="6127">
                  <c:v>-0.125</c:v>
                </c:pt>
                <c:pt idx="6128">
                  <c:v>-0.125</c:v>
                </c:pt>
                <c:pt idx="6129">
                  <c:v>-0.125</c:v>
                </c:pt>
                <c:pt idx="6130">
                  <c:v>-0.125</c:v>
                </c:pt>
                <c:pt idx="6131">
                  <c:v>-0.125</c:v>
                </c:pt>
                <c:pt idx="6132">
                  <c:v>-7.5000000000000011E-2</c:v>
                </c:pt>
                <c:pt idx="6133">
                  <c:v>-7.5000000000000011E-2</c:v>
                </c:pt>
                <c:pt idx="6134">
                  <c:v>-0.125</c:v>
                </c:pt>
                <c:pt idx="6135">
                  <c:v>-0.125</c:v>
                </c:pt>
                <c:pt idx="6136">
                  <c:v>-0.125</c:v>
                </c:pt>
                <c:pt idx="6137">
                  <c:v>-0.125</c:v>
                </c:pt>
                <c:pt idx="6138">
                  <c:v>-0.125</c:v>
                </c:pt>
                <c:pt idx="6139">
                  <c:v>-0.125</c:v>
                </c:pt>
                <c:pt idx="6140">
                  <c:v>-0.125</c:v>
                </c:pt>
                <c:pt idx="6141">
                  <c:v>-0.125</c:v>
                </c:pt>
                <c:pt idx="6142">
                  <c:v>-0.125</c:v>
                </c:pt>
                <c:pt idx="6143">
                  <c:v>-0.125</c:v>
                </c:pt>
                <c:pt idx="6144">
                  <c:v>-0.125</c:v>
                </c:pt>
                <c:pt idx="6145">
                  <c:v>-0.125</c:v>
                </c:pt>
                <c:pt idx="6146">
                  <c:v>-0.125</c:v>
                </c:pt>
                <c:pt idx="6147">
                  <c:v>-0.1</c:v>
                </c:pt>
                <c:pt idx="6148">
                  <c:v>-0.125</c:v>
                </c:pt>
                <c:pt idx="6149">
                  <c:v>-0.125</c:v>
                </c:pt>
                <c:pt idx="6150">
                  <c:v>-0.125</c:v>
                </c:pt>
                <c:pt idx="6151">
                  <c:v>-0.125</c:v>
                </c:pt>
                <c:pt idx="6152">
                  <c:v>-0.125</c:v>
                </c:pt>
                <c:pt idx="6153">
                  <c:v>-0.15000000000000008</c:v>
                </c:pt>
                <c:pt idx="6154">
                  <c:v>-0.125</c:v>
                </c:pt>
                <c:pt idx="6155">
                  <c:v>-0.125</c:v>
                </c:pt>
                <c:pt idx="6156">
                  <c:v>-7.5000000000000011E-2</c:v>
                </c:pt>
                <c:pt idx="6157">
                  <c:v>-7.5000000000000011E-2</c:v>
                </c:pt>
                <c:pt idx="6158">
                  <c:v>-0.125</c:v>
                </c:pt>
                <c:pt idx="6159">
                  <c:v>-0.125</c:v>
                </c:pt>
                <c:pt idx="6160">
                  <c:v>-0.125</c:v>
                </c:pt>
                <c:pt idx="6161">
                  <c:v>-0.125</c:v>
                </c:pt>
                <c:pt idx="6162">
                  <c:v>-0.125</c:v>
                </c:pt>
                <c:pt idx="6163">
                  <c:v>-0.125</c:v>
                </c:pt>
                <c:pt idx="6164">
                  <c:v>-0.125</c:v>
                </c:pt>
                <c:pt idx="6165">
                  <c:v>-0.125</c:v>
                </c:pt>
                <c:pt idx="6166">
                  <c:v>-7.5000000000000011E-2</c:v>
                </c:pt>
                <c:pt idx="6167">
                  <c:v>-0.125</c:v>
                </c:pt>
                <c:pt idx="6168">
                  <c:v>-0.125</c:v>
                </c:pt>
                <c:pt idx="6169">
                  <c:v>-0.125</c:v>
                </c:pt>
                <c:pt idx="6170">
                  <c:v>-0.15000000000000008</c:v>
                </c:pt>
                <c:pt idx="6171">
                  <c:v>-0.125</c:v>
                </c:pt>
                <c:pt idx="6172">
                  <c:v>-0.125</c:v>
                </c:pt>
                <c:pt idx="6173">
                  <c:v>-0.125</c:v>
                </c:pt>
                <c:pt idx="6174">
                  <c:v>-0.125</c:v>
                </c:pt>
                <c:pt idx="6175">
                  <c:v>-0.15000000000000008</c:v>
                </c:pt>
                <c:pt idx="6176">
                  <c:v>-0.125</c:v>
                </c:pt>
                <c:pt idx="6177">
                  <c:v>-0.125</c:v>
                </c:pt>
                <c:pt idx="6178">
                  <c:v>-0.1</c:v>
                </c:pt>
                <c:pt idx="6179">
                  <c:v>-0.15000000000000008</c:v>
                </c:pt>
                <c:pt idx="6180">
                  <c:v>-5.0000000000000024E-2</c:v>
                </c:pt>
                <c:pt idx="6181">
                  <c:v>-0.125</c:v>
                </c:pt>
                <c:pt idx="6182">
                  <c:v>-0.125</c:v>
                </c:pt>
                <c:pt idx="6183">
                  <c:v>-0.125</c:v>
                </c:pt>
                <c:pt idx="6184">
                  <c:v>-0.125</c:v>
                </c:pt>
                <c:pt idx="6185">
                  <c:v>-0.125</c:v>
                </c:pt>
                <c:pt idx="6186">
                  <c:v>-7.5000000000000011E-2</c:v>
                </c:pt>
                <c:pt idx="6187">
                  <c:v>-0.125</c:v>
                </c:pt>
                <c:pt idx="6188">
                  <c:v>-0.1</c:v>
                </c:pt>
                <c:pt idx="6189">
                  <c:v>-0.125</c:v>
                </c:pt>
                <c:pt idx="6190">
                  <c:v>-0.15000000000000008</c:v>
                </c:pt>
                <c:pt idx="6191">
                  <c:v>-5.0000000000000024E-2</c:v>
                </c:pt>
                <c:pt idx="6192">
                  <c:v>-0.15000000000000008</c:v>
                </c:pt>
                <c:pt idx="6193">
                  <c:v>-0.125</c:v>
                </c:pt>
                <c:pt idx="6194">
                  <c:v>-0.125</c:v>
                </c:pt>
                <c:pt idx="6195">
                  <c:v>-0.125</c:v>
                </c:pt>
                <c:pt idx="6196">
                  <c:v>-0.1</c:v>
                </c:pt>
                <c:pt idx="6197">
                  <c:v>-2.5000000000000012E-2</c:v>
                </c:pt>
                <c:pt idx="6198">
                  <c:v>-2.5000000000000012E-2</c:v>
                </c:pt>
                <c:pt idx="6199">
                  <c:v>-0.125</c:v>
                </c:pt>
                <c:pt idx="6200">
                  <c:v>-0.125</c:v>
                </c:pt>
                <c:pt idx="6201">
                  <c:v>-7.5000000000000011E-2</c:v>
                </c:pt>
                <c:pt idx="6202">
                  <c:v>-0.125</c:v>
                </c:pt>
                <c:pt idx="6203">
                  <c:v>-0.125</c:v>
                </c:pt>
                <c:pt idx="6204">
                  <c:v>-7.5000000000000011E-2</c:v>
                </c:pt>
                <c:pt idx="6205">
                  <c:v>-0.15000000000000008</c:v>
                </c:pt>
                <c:pt idx="6206">
                  <c:v>-0.125</c:v>
                </c:pt>
                <c:pt idx="6207">
                  <c:v>-0.1</c:v>
                </c:pt>
                <c:pt idx="6208">
                  <c:v>-0.125</c:v>
                </c:pt>
                <c:pt idx="6209">
                  <c:v>-2.5000000000000012E-2</c:v>
                </c:pt>
                <c:pt idx="6210">
                  <c:v>-0.125</c:v>
                </c:pt>
                <c:pt idx="6211">
                  <c:v>-0.125</c:v>
                </c:pt>
                <c:pt idx="6212">
                  <c:v>-2.5000000000000012E-2</c:v>
                </c:pt>
                <c:pt idx="6213">
                  <c:v>-0.1</c:v>
                </c:pt>
                <c:pt idx="6214">
                  <c:v>-0.125</c:v>
                </c:pt>
                <c:pt idx="6215">
                  <c:v>-0.15000000000000008</c:v>
                </c:pt>
                <c:pt idx="6216">
                  <c:v>-2.5000000000000012E-2</c:v>
                </c:pt>
                <c:pt idx="6217">
                  <c:v>-0.15000000000000008</c:v>
                </c:pt>
                <c:pt idx="6218">
                  <c:v>-2.5000000000000012E-2</c:v>
                </c:pt>
                <c:pt idx="6219">
                  <c:v>-0.125</c:v>
                </c:pt>
                <c:pt idx="6220">
                  <c:v>-0.125</c:v>
                </c:pt>
                <c:pt idx="6221">
                  <c:v>-2.5000000000000012E-2</c:v>
                </c:pt>
                <c:pt idx="6222">
                  <c:v>-2.5000000000000012E-2</c:v>
                </c:pt>
                <c:pt idx="6223">
                  <c:v>-0.125</c:v>
                </c:pt>
                <c:pt idx="6224">
                  <c:v>-7.5000000000000011E-2</c:v>
                </c:pt>
                <c:pt idx="6225">
                  <c:v>-2.5000000000000012E-2</c:v>
                </c:pt>
                <c:pt idx="6226">
                  <c:v>-2.5000000000000012E-2</c:v>
                </c:pt>
                <c:pt idx="6227">
                  <c:v>-2.5000000000000012E-2</c:v>
                </c:pt>
                <c:pt idx="6228">
                  <c:v>-0.125</c:v>
                </c:pt>
                <c:pt idx="6229">
                  <c:v>-2.5000000000000012E-2</c:v>
                </c:pt>
                <c:pt idx="6230">
                  <c:v>-7.5000000000000011E-2</c:v>
                </c:pt>
                <c:pt idx="6231">
                  <c:v>-5.0000000000000024E-2</c:v>
                </c:pt>
                <c:pt idx="6232">
                  <c:v>-0.125</c:v>
                </c:pt>
                <c:pt idx="6233">
                  <c:v>-0.125</c:v>
                </c:pt>
                <c:pt idx="6234">
                  <c:v>-5.0000000000000024E-2</c:v>
                </c:pt>
                <c:pt idx="6235">
                  <c:v>-0.1</c:v>
                </c:pt>
                <c:pt idx="6236">
                  <c:v>-0.125</c:v>
                </c:pt>
                <c:pt idx="6237">
                  <c:v>-5.0000000000000024E-2</c:v>
                </c:pt>
                <c:pt idx="6238">
                  <c:v>-2.5000000000000012E-2</c:v>
                </c:pt>
                <c:pt idx="6239">
                  <c:v>-0.125</c:v>
                </c:pt>
                <c:pt idx="6240">
                  <c:v>-0.125</c:v>
                </c:pt>
                <c:pt idx="6241">
                  <c:v>-2.5000000000000012E-2</c:v>
                </c:pt>
                <c:pt idx="6242">
                  <c:v>-0.125</c:v>
                </c:pt>
                <c:pt idx="6243">
                  <c:v>-0.125</c:v>
                </c:pt>
                <c:pt idx="6244">
                  <c:v>-0.125</c:v>
                </c:pt>
                <c:pt idx="6245">
                  <c:v>-2.5000000000000012E-2</c:v>
                </c:pt>
                <c:pt idx="6246">
                  <c:v>-0.1</c:v>
                </c:pt>
                <c:pt idx="6247">
                  <c:v>-0.125</c:v>
                </c:pt>
                <c:pt idx="6248">
                  <c:v>-0.1</c:v>
                </c:pt>
                <c:pt idx="6249">
                  <c:v>-0.125</c:v>
                </c:pt>
                <c:pt idx="6250">
                  <c:v>-0.1</c:v>
                </c:pt>
                <c:pt idx="6251">
                  <c:v>-0.125</c:v>
                </c:pt>
                <c:pt idx="6252">
                  <c:v>-5.0000000000000024E-2</c:v>
                </c:pt>
                <c:pt idx="6253">
                  <c:v>-7.5000000000000011E-2</c:v>
                </c:pt>
                <c:pt idx="6254">
                  <c:v>-0.125</c:v>
                </c:pt>
                <c:pt idx="6255">
                  <c:v>-0.125</c:v>
                </c:pt>
                <c:pt idx="6256">
                  <c:v>-2.5000000000000012E-2</c:v>
                </c:pt>
                <c:pt idx="6257">
                  <c:v>-0.125</c:v>
                </c:pt>
                <c:pt idx="6258">
                  <c:v>-0.125</c:v>
                </c:pt>
                <c:pt idx="6259">
                  <c:v>-7.5000000000000011E-2</c:v>
                </c:pt>
                <c:pt idx="6260">
                  <c:v>-0.125</c:v>
                </c:pt>
                <c:pt idx="6261">
                  <c:v>-0.125</c:v>
                </c:pt>
                <c:pt idx="6262">
                  <c:v>-7.5000000000000011E-2</c:v>
                </c:pt>
                <c:pt idx="6263">
                  <c:v>-0.125</c:v>
                </c:pt>
                <c:pt idx="6264">
                  <c:v>-0.125</c:v>
                </c:pt>
                <c:pt idx="6265">
                  <c:v>-0.125</c:v>
                </c:pt>
                <c:pt idx="6266">
                  <c:v>-0.125</c:v>
                </c:pt>
                <c:pt idx="6267">
                  <c:v>-0.125</c:v>
                </c:pt>
                <c:pt idx="6268">
                  <c:v>-0.125</c:v>
                </c:pt>
                <c:pt idx="6269">
                  <c:v>-0.125</c:v>
                </c:pt>
                <c:pt idx="6270">
                  <c:v>-0.1</c:v>
                </c:pt>
                <c:pt idx="6271">
                  <c:v>-0.125</c:v>
                </c:pt>
                <c:pt idx="6272">
                  <c:v>-5.0000000000000024E-2</c:v>
                </c:pt>
                <c:pt idx="6273">
                  <c:v>-0.125</c:v>
                </c:pt>
                <c:pt idx="6274">
                  <c:v>-0.1</c:v>
                </c:pt>
                <c:pt idx="6275">
                  <c:v>-0.125</c:v>
                </c:pt>
                <c:pt idx="6276">
                  <c:v>-0.125</c:v>
                </c:pt>
                <c:pt idx="6277">
                  <c:v>-7.5000000000000011E-2</c:v>
                </c:pt>
                <c:pt idx="6278">
                  <c:v>-0.125</c:v>
                </c:pt>
                <c:pt idx="6279">
                  <c:v>-7.5000000000000011E-2</c:v>
                </c:pt>
                <c:pt idx="6280">
                  <c:v>-0.125</c:v>
                </c:pt>
                <c:pt idx="6281">
                  <c:v>-0.125</c:v>
                </c:pt>
                <c:pt idx="6282">
                  <c:v>-0.125</c:v>
                </c:pt>
                <c:pt idx="6283">
                  <c:v>-5.0000000000000024E-2</c:v>
                </c:pt>
                <c:pt idx="6284">
                  <c:v>-0.125</c:v>
                </c:pt>
                <c:pt idx="6285">
                  <c:v>-7.5000000000000011E-2</c:v>
                </c:pt>
                <c:pt idx="6286">
                  <c:v>-0.125</c:v>
                </c:pt>
                <c:pt idx="6287">
                  <c:v>-0.125</c:v>
                </c:pt>
                <c:pt idx="6288">
                  <c:v>-7.5000000000000011E-2</c:v>
                </c:pt>
                <c:pt idx="6289">
                  <c:v>-2.5000000000000012E-2</c:v>
                </c:pt>
                <c:pt idx="6290">
                  <c:v>-0.1</c:v>
                </c:pt>
                <c:pt idx="6291">
                  <c:v>-0.125</c:v>
                </c:pt>
                <c:pt idx="6292">
                  <c:v>-0.125</c:v>
                </c:pt>
                <c:pt idx="6293">
                  <c:v>-0.125</c:v>
                </c:pt>
                <c:pt idx="6294">
                  <c:v>-0.125</c:v>
                </c:pt>
                <c:pt idx="6295">
                  <c:v>-0.125</c:v>
                </c:pt>
                <c:pt idx="6296">
                  <c:v>-0.125</c:v>
                </c:pt>
                <c:pt idx="6297">
                  <c:v>-2.5000000000000012E-2</c:v>
                </c:pt>
                <c:pt idx="6298">
                  <c:v>-0.125</c:v>
                </c:pt>
                <c:pt idx="6299">
                  <c:v>-0.125</c:v>
                </c:pt>
                <c:pt idx="6300">
                  <c:v>-7.5000000000000011E-2</c:v>
                </c:pt>
                <c:pt idx="6301">
                  <c:v>-0.125</c:v>
                </c:pt>
                <c:pt idx="6302">
                  <c:v>-0.125</c:v>
                </c:pt>
                <c:pt idx="6303">
                  <c:v>-0.125</c:v>
                </c:pt>
                <c:pt idx="6304">
                  <c:v>-0.125</c:v>
                </c:pt>
                <c:pt idx="6305">
                  <c:v>-7.5000000000000011E-2</c:v>
                </c:pt>
                <c:pt idx="6306">
                  <c:v>-0.125</c:v>
                </c:pt>
                <c:pt idx="6307">
                  <c:v>-0.125</c:v>
                </c:pt>
                <c:pt idx="6308">
                  <c:v>-0.125</c:v>
                </c:pt>
                <c:pt idx="6309">
                  <c:v>-0.125</c:v>
                </c:pt>
                <c:pt idx="6310">
                  <c:v>-5.0000000000000024E-2</c:v>
                </c:pt>
                <c:pt idx="6311">
                  <c:v>-2.5000000000000012E-2</c:v>
                </c:pt>
                <c:pt idx="6312">
                  <c:v>-0.125</c:v>
                </c:pt>
                <c:pt idx="6313">
                  <c:v>-0.125</c:v>
                </c:pt>
                <c:pt idx="6314">
                  <c:v>-0.125</c:v>
                </c:pt>
                <c:pt idx="6315">
                  <c:v>-0.125</c:v>
                </c:pt>
                <c:pt idx="6316">
                  <c:v>-0.125</c:v>
                </c:pt>
                <c:pt idx="6317">
                  <c:v>-0.125</c:v>
                </c:pt>
                <c:pt idx="6318">
                  <c:v>-7.5000000000000011E-2</c:v>
                </c:pt>
                <c:pt idx="6319">
                  <c:v>-0.125</c:v>
                </c:pt>
                <c:pt idx="6320">
                  <c:v>-7.5000000000000011E-2</c:v>
                </c:pt>
                <c:pt idx="6321">
                  <c:v>-0.1</c:v>
                </c:pt>
                <c:pt idx="6322">
                  <c:v>-0.125</c:v>
                </c:pt>
                <c:pt idx="6323">
                  <c:v>-0.125</c:v>
                </c:pt>
                <c:pt idx="6324">
                  <c:v>-7.5000000000000011E-2</c:v>
                </c:pt>
                <c:pt idx="6325">
                  <c:v>-0.125</c:v>
                </c:pt>
                <c:pt idx="6326">
                  <c:v>-0.1</c:v>
                </c:pt>
                <c:pt idx="6327">
                  <c:v>-5.0000000000000024E-2</c:v>
                </c:pt>
                <c:pt idx="6328">
                  <c:v>-0.125</c:v>
                </c:pt>
                <c:pt idx="6329">
                  <c:v>-0.1</c:v>
                </c:pt>
                <c:pt idx="6330">
                  <c:v>-0.1</c:v>
                </c:pt>
                <c:pt idx="6331">
                  <c:v>-7.5000000000000011E-2</c:v>
                </c:pt>
                <c:pt idx="6332">
                  <c:v>-2.5000000000000012E-2</c:v>
                </c:pt>
                <c:pt idx="6333">
                  <c:v>-0.125</c:v>
                </c:pt>
                <c:pt idx="6334">
                  <c:v>-7.5000000000000011E-2</c:v>
                </c:pt>
                <c:pt idx="6335">
                  <c:v>-0.125</c:v>
                </c:pt>
                <c:pt idx="6336">
                  <c:v>-0.125</c:v>
                </c:pt>
                <c:pt idx="6337">
                  <c:v>-0.125</c:v>
                </c:pt>
                <c:pt idx="6338">
                  <c:v>-0.125</c:v>
                </c:pt>
                <c:pt idx="6339">
                  <c:v>-0.125</c:v>
                </c:pt>
                <c:pt idx="6340">
                  <c:v>-0.125</c:v>
                </c:pt>
                <c:pt idx="6341">
                  <c:v>-7.5000000000000011E-2</c:v>
                </c:pt>
                <c:pt idx="6342">
                  <c:v>-7.5000000000000011E-2</c:v>
                </c:pt>
                <c:pt idx="6343">
                  <c:v>-0.125</c:v>
                </c:pt>
                <c:pt idx="6344">
                  <c:v>-0.125</c:v>
                </c:pt>
                <c:pt idx="6345">
                  <c:v>-0.1</c:v>
                </c:pt>
                <c:pt idx="6346">
                  <c:v>-0.125</c:v>
                </c:pt>
                <c:pt idx="6347">
                  <c:v>-0.1</c:v>
                </c:pt>
                <c:pt idx="6348">
                  <c:v>-0.125</c:v>
                </c:pt>
                <c:pt idx="6349">
                  <c:v>-0.1</c:v>
                </c:pt>
                <c:pt idx="6350">
                  <c:v>-7.5000000000000011E-2</c:v>
                </c:pt>
                <c:pt idx="6351">
                  <c:v>-0.15000000000000008</c:v>
                </c:pt>
                <c:pt idx="6352">
                  <c:v>-0.125</c:v>
                </c:pt>
                <c:pt idx="6353">
                  <c:v>-0.125</c:v>
                </c:pt>
                <c:pt idx="6354">
                  <c:v>-0.125</c:v>
                </c:pt>
                <c:pt idx="6355">
                  <c:v>-0.125</c:v>
                </c:pt>
                <c:pt idx="6356">
                  <c:v>-7.5000000000000011E-2</c:v>
                </c:pt>
                <c:pt idx="6357">
                  <c:v>-0.125</c:v>
                </c:pt>
                <c:pt idx="6358">
                  <c:v>-0.1</c:v>
                </c:pt>
                <c:pt idx="6359">
                  <c:v>-7.5000000000000011E-2</c:v>
                </c:pt>
                <c:pt idx="6360">
                  <c:v>-0.125</c:v>
                </c:pt>
                <c:pt idx="6361">
                  <c:v>-0.1</c:v>
                </c:pt>
                <c:pt idx="6362">
                  <c:v>-7.5000000000000011E-2</c:v>
                </c:pt>
                <c:pt idx="6363">
                  <c:v>-0.125</c:v>
                </c:pt>
                <c:pt idx="6364">
                  <c:v>-0.125</c:v>
                </c:pt>
                <c:pt idx="6365">
                  <c:v>-0.125</c:v>
                </c:pt>
                <c:pt idx="6366">
                  <c:v>-0.125</c:v>
                </c:pt>
                <c:pt idx="6367">
                  <c:v>-0.125</c:v>
                </c:pt>
                <c:pt idx="6368">
                  <c:v>-0.125</c:v>
                </c:pt>
                <c:pt idx="6369">
                  <c:v>-0.125</c:v>
                </c:pt>
                <c:pt idx="6370">
                  <c:v>-2.5000000000000012E-2</c:v>
                </c:pt>
                <c:pt idx="6371">
                  <c:v>-0.125</c:v>
                </c:pt>
                <c:pt idx="6372">
                  <c:v>-0.125</c:v>
                </c:pt>
                <c:pt idx="6373">
                  <c:v>-0.125</c:v>
                </c:pt>
                <c:pt idx="6374">
                  <c:v>-0.125</c:v>
                </c:pt>
                <c:pt idx="6375">
                  <c:v>-0.125</c:v>
                </c:pt>
                <c:pt idx="6376">
                  <c:v>-0.125</c:v>
                </c:pt>
                <c:pt idx="6377">
                  <c:v>-7.5000000000000011E-2</c:v>
                </c:pt>
                <c:pt idx="6378">
                  <c:v>-0.125</c:v>
                </c:pt>
                <c:pt idx="6379">
                  <c:v>-0.125</c:v>
                </c:pt>
                <c:pt idx="6380">
                  <c:v>-0.125</c:v>
                </c:pt>
                <c:pt idx="6381">
                  <c:v>-0.125</c:v>
                </c:pt>
                <c:pt idx="6382">
                  <c:v>-0.125</c:v>
                </c:pt>
                <c:pt idx="6383">
                  <c:v>-0.125</c:v>
                </c:pt>
                <c:pt idx="6384">
                  <c:v>-5.0000000000000024E-2</c:v>
                </c:pt>
                <c:pt idx="6385">
                  <c:v>-0.125</c:v>
                </c:pt>
                <c:pt idx="6386">
                  <c:v>-0.125</c:v>
                </c:pt>
                <c:pt idx="6387">
                  <c:v>-0.125</c:v>
                </c:pt>
                <c:pt idx="6388">
                  <c:v>-0.125</c:v>
                </c:pt>
                <c:pt idx="6389">
                  <c:v>-0.125</c:v>
                </c:pt>
                <c:pt idx="6390">
                  <c:v>-0.125</c:v>
                </c:pt>
                <c:pt idx="6391">
                  <c:v>-0.125</c:v>
                </c:pt>
                <c:pt idx="6392">
                  <c:v>-0.125</c:v>
                </c:pt>
                <c:pt idx="6393">
                  <c:v>-7.5000000000000011E-2</c:v>
                </c:pt>
                <c:pt idx="6394">
                  <c:v>-7.5000000000000011E-2</c:v>
                </c:pt>
                <c:pt idx="6395">
                  <c:v>-0.17500000000000004</c:v>
                </c:pt>
                <c:pt idx="6396">
                  <c:v>-0.125</c:v>
                </c:pt>
                <c:pt idx="6397">
                  <c:v>-0.125</c:v>
                </c:pt>
                <c:pt idx="6398">
                  <c:v>-0.125</c:v>
                </c:pt>
                <c:pt idx="6399">
                  <c:v>-7.5000000000000011E-2</c:v>
                </c:pt>
                <c:pt idx="6400">
                  <c:v>-0.125</c:v>
                </c:pt>
                <c:pt idx="6401">
                  <c:v>-7.5000000000000011E-2</c:v>
                </c:pt>
                <c:pt idx="6402">
                  <c:v>-0.125</c:v>
                </c:pt>
                <c:pt idx="6403">
                  <c:v>-5.0000000000000024E-2</c:v>
                </c:pt>
                <c:pt idx="6404">
                  <c:v>-0.125</c:v>
                </c:pt>
                <c:pt idx="6405">
                  <c:v>-0.125</c:v>
                </c:pt>
                <c:pt idx="6406">
                  <c:v>-2.5000000000000012E-2</c:v>
                </c:pt>
                <c:pt idx="6407">
                  <c:v>-0.125</c:v>
                </c:pt>
                <c:pt idx="6408">
                  <c:v>-0.125</c:v>
                </c:pt>
                <c:pt idx="6409">
                  <c:v>-0.125</c:v>
                </c:pt>
                <c:pt idx="6410">
                  <c:v>-0.125</c:v>
                </c:pt>
                <c:pt idx="6411">
                  <c:v>-0.125</c:v>
                </c:pt>
                <c:pt idx="6412">
                  <c:v>-0.1</c:v>
                </c:pt>
                <c:pt idx="6413">
                  <c:v>-0.125</c:v>
                </c:pt>
                <c:pt idx="6414">
                  <c:v>-0.125</c:v>
                </c:pt>
                <c:pt idx="6415">
                  <c:v>-0.125</c:v>
                </c:pt>
                <c:pt idx="6416">
                  <c:v>-7.5000000000000011E-2</c:v>
                </c:pt>
                <c:pt idx="6417">
                  <c:v>-0.125</c:v>
                </c:pt>
                <c:pt idx="6418">
                  <c:v>-0.125</c:v>
                </c:pt>
                <c:pt idx="6419">
                  <c:v>-0.125</c:v>
                </c:pt>
                <c:pt idx="6420">
                  <c:v>-0.125</c:v>
                </c:pt>
                <c:pt idx="6421">
                  <c:v>-0.125</c:v>
                </c:pt>
                <c:pt idx="6422">
                  <c:v>-0.125</c:v>
                </c:pt>
                <c:pt idx="6423">
                  <c:v>-7.5000000000000011E-2</c:v>
                </c:pt>
                <c:pt idx="6424">
                  <c:v>-0.125</c:v>
                </c:pt>
                <c:pt idx="6425">
                  <c:v>-0.125</c:v>
                </c:pt>
                <c:pt idx="6426">
                  <c:v>-0.125</c:v>
                </c:pt>
                <c:pt idx="6427">
                  <c:v>-0.125</c:v>
                </c:pt>
                <c:pt idx="6428">
                  <c:v>-0.125</c:v>
                </c:pt>
                <c:pt idx="6429">
                  <c:v>-0.125</c:v>
                </c:pt>
                <c:pt idx="6430">
                  <c:v>-0.125</c:v>
                </c:pt>
                <c:pt idx="6431">
                  <c:v>-7.5000000000000011E-2</c:v>
                </c:pt>
                <c:pt idx="6432">
                  <c:v>-0.125</c:v>
                </c:pt>
                <c:pt idx="6433">
                  <c:v>-7.5000000000000011E-2</c:v>
                </c:pt>
                <c:pt idx="6434">
                  <c:v>-0.125</c:v>
                </c:pt>
                <c:pt idx="6435">
                  <c:v>-0.125</c:v>
                </c:pt>
                <c:pt idx="6436">
                  <c:v>-0.1</c:v>
                </c:pt>
                <c:pt idx="6437">
                  <c:v>-7.5000000000000011E-2</c:v>
                </c:pt>
                <c:pt idx="6438">
                  <c:v>-7.5000000000000011E-2</c:v>
                </c:pt>
                <c:pt idx="6439">
                  <c:v>-0.1</c:v>
                </c:pt>
                <c:pt idx="6440">
                  <c:v>-0.125</c:v>
                </c:pt>
                <c:pt idx="6441">
                  <c:v>-0.125</c:v>
                </c:pt>
                <c:pt idx="6442">
                  <c:v>-0.125</c:v>
                </c:pt>
                <c:pt idx="6443">
                  <c:v>-0.125</c:v>
                </c:pt>
                <c:pt idx="6444">
                  <c:v>-0.1</c:v>
                </c:pt>
                <c:pt idx="6445">
                  <c:v>-0.125</c:v>
                </c:pt>
                <c:pt idx="6446">
                  <c:v>-0.125</c:v>
                </c:pt>
                <c:pt idx="6447">
                  <c:v>-0.125</c:v>
                </c:pt>
                <c:pt idx="6448">
                  <c:v>-0.125</c:v>
                </c:pt>
                <c:pt idx="6449">
                  <c:v>-2.5000000000000012E-2</c:v>
                </c:pt>
                <c:pt idx="6450">
                  <c:v>-0.125</c:v>
                </c:pt>
                <c:pt idx="6451">
                  <c:v>-0.125</c:v>
                </c:pt>
                <c:pt idx="6452">
                  <c:v>-0.125</c:v>
                </c:pt>
                <c:pt idx="6453">
                  <c:v>-0.125</c:v>
                </c:pt>
                <c:pt idx="6454">
                  <c:v>-7.5000000000000011E-2</c:v>
                </c:pt>
                <c:pt idx="6455">
                  <c:v>-0.1</c:v>
                </c:pt>
                <c:pt idx="6456">
                  <c:v>-7.5000000000000011E-2</c:v>
                </c:pt>
                <c:pt idx="6457">
                  <c:v>-0.125</c:v>
                </c:pt>
                <c:pt idx="6458">
                  <c:v>-0.125</c:v>
                </c:pt>
                <c:pt idx="6459">
                  <c:v>-7.5000000000000011E-2</c:v>
                </c:pt>
                <c:pt idx="6460">
                  <c:v>-0.1</c:v>
                </c:pt>
                <c:pt idx="6461">
                  <c:v>-0.125</c:v>
                </c:pt>
                <c:pt idx="6462">
                  <c:v>-0.125</c:v>
                </c:pt>
                <c:pt idx="6463">
                  <c:v>-0.125</c:v>
                </c:pt>
                <c:pt idx="6464">
                  <c:v>-0.125</c:v>
                </c:pt>
                <c:pt idx="6465">
                  <c:v>-0.125</c:v>
                </c:pt>
                <c:pt idx="6466">
                  <c:v>-0.125</c:v>
                </c:pt>
                <c:pt idx="6467">
                  <c:v>-0.1</c:v>
                </c:pt>
                <c:pt idx="6468">
                  <c:v>-2.5000000000000012E-2</c:v>
                </c:pt>
                <c:pt idx="6469">
                  <c:v>-0.125</c:v>
                </c:pt>
                <c:pt idx="6470">
                  <c:v>-0.15000000000000008</c:v>
                </c:pt>
                <c:pt idx="6471">
                  <c:v>-7.5000000000000011E-2</c:v>
                </c:pt>
                <c:pt idx="6472">
                  <c:v>-0.125</c:v>
                </c:pt>
                <c:pt idx="6473">
                  <c:v>-0.125</c:v>
                </c:pt>
                <c:pt idx="6474">
                  <c:v>-0.1</c:v>
                </c:pt>
                <c:pt idx="6475">
                  <c:v>-0.125</c:v>
                </c:pt>
                <c:pt idx="6476">
                  <c:v>-0.125</c:v>
                </c:pt>
                <c:pt idx="6477">
                  <c:v>-0.125</c:v>
                </c:pt>
                <c:pt idx="6478">
                  <c:v>-0.125</c:v>
                </c:pt>
                <c:pt idx="6479">
                  <c:v>-0.125</c:v>
                </c:pt>
                <c:pt idx="6480">
                  <c:v>-0.125</c:v>
                </c:pt>
                <c:pt idx="6481">
                  <c:v>-0.125</c:v>
                </c:pt>
                <c:pt idx="6482">
                  <c:v>-0.1</c:v>
                </c:pt>
                <c:pt idx="6483">
                  <c:v>-7.5000000000000011E-2</c:v>
                </c:pt>
                <c:pt idx="6484">
                  <c:v>-0.125</c:v>
                </c:pt>
                <c:pt idx="6485">
                  <c:v>-0.125</c:v>
                </c:pt>
                <c:pt idx="6486">
                  <c:v>-0.125</c:v>
                </c:pt>
                <c:pt idx="6487">
                  <c:v>-7.5000000000000011E-2</c:v>
                </c:pt>
                <c:pt idx="6488">
                  <c:v>-0.125</c:v>
                </c:pt>
                <c:pt idx="6489">
                  <c:v>-0.125</c:v>
                </c:pt>
                <c:pt idx="6490">
                  <c:v>-0.125</c:v>
                </c:pt>
                <c:pt idx="6491">
                  <c:v>-0.125</c:v>
                </c:pt>
                <c:pt idx="6492">
                  <c:v>-0.125</c:v>
                </c:pt>
                <c:pt idx="6493">
                  <c:v>-7.5000000000000011E-2</c:v>
                </c:pt>
                <c:pt idx="6494">
                  <c:v>-0.125</c:v>
                </c:pt>
                <c:pt idx="6495">
                  <c:v>-0.1</c:v>
                </c:pt>
                <c:pt idx="6496">
                  <c:v>-2.5000000000000012E-2</c:v>
                </c:pt>
                <c:pt idx="6497">
                  <c:v>-0.125</c:v>
                </c:pt>
                <c:pt idx="6498">
                  <c:v>-0.125</c:v>
                </c:pt>
                <c:pt idx="6499">
                  <c:v>-2.5000000000000012E-2</c:v>
                </c:pt>
                <c:pt idx="6500">
                  <c:v>-0.125</c:v>
                </c:pt>
                <c:pt idx="6501">
                  <c:v>-0.125</c:v>
                </c:pt>
                <c:pt idx="6502">
                  <c:v>-0.15000000000000008</c:v>
                </c:pt>
                <c:pt idx="6503">
                  <c:v>-0.125</c:v>
                </c:pt>
                <c:pt idx="6504">
                  <c:v>-0.125</c:v>
                </c:pt>
                <c:pt idx="6505">
                  <c:v>-0.125</c:v>
                </c:pt>
                <c:pt idx="6506">
                  <c:v>-7.5000000000000011E-2</c:v>
                </c:pt>
                <c:pt idx="6507">
                  <c:v>-0.125</c:v>
                </c:pt>
                <c:pt idx="6508">
                  <c:v>-0.125</c:v>
                </c:pt>
                <c:pt idx="6509">
                  <c:v>-0.1</c:v>
                </c:pt>
                <c:pt idx="6510">
                  <c:v>-0.125</c:v>
                </c:pt>
                <c:pt idx="6511">
                  <c:v>-0.125</c:v>
                </c:pt>
                <c:pt idx="6512">
                  <c:v>-7.5000000000000011E-2</c:v>
                </c:pt>
                <c:pt idx="6513">
                  <c:v>-0.125</c:v>
                </c:pt>
                <c:pt idx="6514">
                  <c:v>-0.1</c:v>
                </c:pt>
                <c:pt idx="6515">
                  <c:v>-0.125</c:v>
                </c:pt>
                <c:pt idx="6516">
                  <c:v>-0.125</c:v>
                </c:pt>
                <c:pt idx="6517">
                  <c:v>-7.5000000000000011E-2</c:v>
                </c:pt>
                <c:pt idx="6518">
                  <c:v>-7.5000000000000011E-2</c:v>
                </c:pt>
                <c:pt idx="6519">
                  <c:v>-0.125</c:v>
                </c:pt>
                <c:pt idx="6520">
                  <c:v>-0.125</c:v>
                </c:pt>
                <c:pt idx="6521">
                  <c:v>-5.0000000000000024E-2</c:v>
                </c:pt>
                <c:pt idx="6522">
                  <c:v>-0.125</c:v>
                </c:pt>
                <c:pt idx="6523">
                  <c:v>-0.125</c:v>
                </c:pt>
                <c:pt idx="6524">
                  <c:v>-0.125</c:v>
                </c:pt>
                <c:pt idx="6525">
                  <c:v>-0.125</c:v>
                </c:pt>
                <c:pt idx="6526">
                  <c:v>-2.5000000000000012E-2</c:v>
                </c:pt>
                <c:pt idx="6527">
                  <c:v>-0.1</c:v>
                </c:pt>
                <c:pt idx="6528">
                  <c:v>-7.5000000000000011E-2</c:v>
                </c:pt>
                <c:pt idx="6529">
                  <c:v>-7.5000000000000011E-2</c:v>
                </c:pt>
                <c:pt idx="6530">
                  <c:v>-0.125</c:v>
                </c:pt>
                <c:pt idx="6531">
                  <c:v>-2.5000000000000012E-2</c:v>
                </c:pt>
                <c:pt idx="6532">
                  <c:v>-0.125</c:v>
                </c:pt>
                <c:pt idx="6533">
                  <c:v>-7.5000000000000011E-2</c:v>
                </c:pt>
                <c:pt idx="6534">
                  <c:v>-0.125</c:v>
                </c:pt>
                <c:pt idx="6535">
                  <c:v>-0.125</c:v>
                </c:pt>
                <c:pt idx="6536">
                  <c:v>-0.125</c:v>
                </c:pt>
                <c:pt idx="6537">
                  <c:v>-0.125</c:v>
                </c:pt>
                <c:pt idx="6538">
                  <c:v>-5.0000000000000024E-2</c:v>
                </c:pt>
                <c:pt idx="6539">
                  <c:v>-7.5000000000000011E-2</c:v>
                </c:pt>
                <c:pt idx="6540">
                  <c:v>-0.125</c:v>
                </c:pt>
                <c:pt idx="6541">
                  <c:v>-0.125</c:v>
                </c:pt>
                <c:pt idx="6542">
                  <c:v>-0.1</c:v>
                </c:pt>
                <c:pt idx="6543">
                  <c:v>-0.125</c:v>
                </c:pt>
                <c:pt idx="6544">
                  <c:v>-0.125</c:v>
                </c:pt>
                <c:pt idx="6545">
                  <c:v>-0.125</c:v>
                </c:pt>
                <c:pt idx="6546">
                  <c:v>-0.125</c:v>
                </c:pt>
                <c:pt idx="6547">
                  <c:v>-0.125</c:v>
                </c:pt>
                <c:pt idx="6548">
                  <c:v>-5.0000000000000024E-2</c:v>
                </c:pt>
                <c:pt idx="6549">
                  <c:v>-0.125</c:v>
                </c:pt>
                <c:pt idx="6550">
                  <c:v>-0.125</c:v>
                </c:pt>
                <c:pt idx="6551">
                  <c:v>-0.125</c:v>
                </c:pt>
                <c:pt idx="6552">
                  <c:v>-0.125</c:v>
                </c:pt>
                <c:pt idx="6553">
                  <c:v>-0.125</c:v>
                </c:pt>
                <c:pt idx="6554">
                  <c:v>-0.125</c:v>
                </c:pt>
                <c:pt idx="6555">
                  <c:v>-0.125</c:v>
                </c:pt>
                <c:pt idx="6556">
                  <c:v>-0.125</c:v>
                </c:pt>
                <c:pt idx="6557">
                  <c:v>-0.125</c:v>
                </c:pt>
                <c:pt idx="6558">
                  <c:v>-5.0000000000000024E-2</c:v>
                </c:pt>
                <c:pt idx="6559">
                  <c:v>-0.1</c:v>
                </c:pt>
                <c:pt idx="6560">
                  <c:v>-0.125</c:v>
                </c:pt>
                <c:pt idx="6561">
                  <c:v>-0.125</c:v>
                </c:pt>
                <c:pt idx="6562">
                  <c:v>-0.125</c:v>
                </c:pt>
                <c:pt idx="6563">
                  <c:v>-0.125</c:v>
                </c:pt>
                <c:pt idx="6564">
                  <c:v>-0.125</c:v>
                </c:pt>
                <c:pt idx="6565">
                  <c:v>-0.125</c:v>
                </c:pt>
                <c:pt idx="6566">
                  <c:v>-2.5000000000000012E-2</c:v>
                </c:pt>
                <c:pt idx="6567">
                  <c:v>-0.125</c:v>
                </c:pt>
                <c:pt idx="6568">
                  <c:v>-0.125</c:v>
                </c:pt>
                <c:pt idx="6569">
                  <c:v>-0.1</c:v>
                </c:pt>
                <c:pt idx="6570">
                  <c:v>-0.125</c:v>
                </c:pt>
                <c:pt idx="6571">
                  <c:v>-0.125</c:v>
                </c:pt>
                <c:pt idx="6572">
                  <c:v>-0.125</c:v>
                </c:pt>
                <c:pt idx="6573">
                  <c:v>-7.5000000000000011E-2</c:v>
                </c:pt>
                <c:pt idx="6574">
                  <c:v>-0.125</c:v>
                </c:pt>
                <c:pt idx="6575">
                  <c:v>-0.125</c:v>
                </c:pt>
                <c:pt idx="6576">
                  <c:v>-7.5000000000000011E-2</c:v>
                </c:pt>
                <c:pt idx="6577">
                  <c:v>-0.125</c:v>
                </c:pt>
                <c:pt idx="6578">
                  <c:v>-0.125</c:v>
                </c:pt>
                <c:pt idx="6579">
                  <c:v>-7.5000000000000011E-2</c:v>
                </c:pt>
                <c:pt idx="6580">
                  <c:v>-0.125</c:v>
                </c:pt>
                <c:pt idx="6581">
                  <c:v>-0.125</c:v>
                </c:pt>
                <c:pt idx="6582">
                  <c:v>-0.1</c:v>
                </c:pt>
                <c:pt idx="6583">
                  <c:v>-2.5000000000000012E-2</c:v>
                </c:pt>
                <c:pt idx="6584">
                  <c:v>-0.1</c:v>
                </c:pt>
                <c:pt idx="6585">
                  <c:v>-0.125</c:v>
                </c:pt>
                <c:pt idx="6586">
                  <c:v>-0.125</c:v>
                </c:pt>
                <c:pt idx="6587">
                  <c:v>-0.125</c:v>
                </c:pt>
                <c:pt idx="6588">
                  <c:v>-0.125</c:v>
                </c:pt>
                <c:pt idx="6589">
                  <c:v>-5.0000000000000024E-2</c:v>
                </c:pt>
                <c:pt idx="6590">
                  <c:v>-7.5000000000000011E-2</c:v>
                </c:pt>
                <c:pt idx="6591">
                  <c:v>-0.125</c:v>
                </c:pt>
                <c:pt idx="6592">
                  <c:v>-0.125</c:v>
                </c:pt>
                <c:pt idx="6593">
                  <c:v>-0.125</c:v>
                </c:pt>
                <c:pt idx="6594">
                  <c:v>-0.125</c:v>
                </c:pt>
                <c:pt idx="6595">
                  <c:v>-0.1</c:v>
                </c:pt>
                <c:pt idx="6596">
                  <c:v>-0.125</c:v>
                </c:pt>
                <c:pt idx="6597">
                  <c:v>-0.1</c:v>
                </c:pt>
                <c:pt idx="6598">
                  <c:v>-7.5000000000000011E-2</c:v>
                </c:pt>
                <c:pt idx="6599">
                  <c:v>-0.125</c:v>
                </c:pt>
                <c:pt idx="6600">
                  <c:v>-0.1</c:v>
                </c:pt>
                <c:pt idx="6601">
                  <c:v>-0.125</c:v>
                </c:pt>
                <c:pt idx="6602">
                  <c:v>-0.1</c:v>
                </c:pt>
                <c:pt idx="6603">
                  <c:v>-0.125</c:v>
                </c:pt>
                <c:pt idx="6604">
                  <c:v>-7.5000000000000011E-2</c:v>
                </c:pt>
                <c:pt idx="6605">
                  <c:v>-0.125</c:v>
                </c:pt>
                <c:pt idx="6606">
                  <c:v>-0.125</c:v>
                </c:pt>
                <c:pt idx="6607">
                  <c:v>-0.125</c:v>
                </c:pt>
                <c:pt idx="6608">
                  <c:v>-0.125</c:v>
                </c:pt>
                <c:pt idx="6609">
                  <c:v>-0.125</c:v>
                </c:pt>
                <c:pt idx="6610">
                  <c:v>-0.1</c:v>
                </c:pt>
                <c:pt idx="6611">
                  <c:v>-7.5000000000000011E-2</c:v>
                </c:pt>
                <c:pt idx="6612">
                  <c:v>-0.125</c:v>
                </c:pt>
                <c:pt idx="6613">
                  <c:v>-0.1</c:v>
                </c:pt>
                <c:pt idx="6614">
                  <c:v>-0.125</c:v>
                </c:pt>
                <c:pt idx="6615">
                  <c:v>-0.125</c:v>
                </c:pt>
                <c:pt idx="6616">
                  <c:v>-0.125</c:v>
                </c:pt>
                <c:pt idx="6617">
                  <c:v>-0.125</c:v>
                </c:pt>
                <c:pt idx="6618">
                  <c:v>-0.125</c:v>
                </c:pt>
                <c:pt idx="6619">
                  <c:v>-2.5000000000000012E-2</c:v>
                </c:pt>
                <c:pt idx="6620">
                  <c:v>-7.5000000000000011E-2</c:v>
                </c:pt>
                <c:pt idx="6621">
                  <c:v>-0.125</c:v>
                </c:pt>
                <c:pt idx="6622">
                  <c:v>-0.125</c:v>
                </c:pt>
                <c:pt idx="6623">
                  <c:v>-0.1</c:v>
                </c:pt>
                <c:pt idx="6624">
                  <c:v>-0.125</c:v>
                </c:pt>
                <c:pt idx="6625">
                  <c:v>-2.5000000000000012E-2</c:v>
                </c:pt>
                <c:pt idx="6626">
                  <c:v>-0.125</c:v>
                </c:pt>
                <c:pt idx="6627">
                  <c:v>-0.125</c:v>
                </c:pt>
                <c:pt idx="6628">
                  <c:v>-0.15000000000000008</c:v>
                </c:pt>
                <c:pt idx="6629">
                  <c:v>-7.5000000000000011E-2</c:v>
                </c:pt>
                <c:pt idx="6630">
                  <c:v>-2.5000000000000012E-2</c:v>
                </c:pt>
                <c:pt idx="6631">
                  <c:v>-0.1</c:v>
                </c:pt>
                <c:pt idx="6632">
                  <c:v>-0.125</c:v>
                </c:pt>
                <c:pt idx="6633">
                  <c:v>-0.125</c:v>
                </c:pt>
                <c:pt idx="6634">
                  <c:v>-0.125</c:v>
                </c:pt>
                <c:pt idx="6635">
                  <c:v>-0.125</c:v>
                </c:pt>
                <c:pt idx="6636">
                  <c:v>-0.15000000000000008</c:v>
                </c:pt>
                <c:pt idx="6637">
                  <c:v>-0.125</c:v>
                </c:pt>
                <c:pt idx="6638">
                  <c:v>-0.125</c:v>
                </c:pt>
                <c:pt idx="6639">
                  <c:v>-0.125</c:v>
                </c:pt>
                <c:pt idx="6640">
                  <c:v>-0.125</c:v>
                </c:pt>
                <c:pt idx="6641">
                  <c:v>-0.1</c:v>
                </c:pt>
                <c:pt idx="6642">
                  <c:v>-0.1</c:v>
                </c:pt>
                <c:pt idx="6643">
                  <c:v>-0.125</c:v>
                </c:pt>
                <c:pt idx="6644">
                  <c:v>-0.125</c:v>
                </c:pt>
                <c:pt idx="6645">
                  <c:v>-0.125</c:v>
                </c:pt>
                <c:pt idx="6646">
                  <c:v>-5.0000000000000024E-2</c:v>
                </c:pt>
                <c:pt idx="6647">
                  <c:v>-0.125</c:v>
                </c:pt>
                <c:pt idx="6648">
                  <c:v>-7.5000000000000011E-2</c:v>
                </c:pt>
                <c:pt idx="6649">
                  <c:v>-0.125</c:v>
                </c:pt>
                <c:pt idx="6650">
                  <c:v>-0.125</c:v>
                </c:pt>
                <c:pt idx="6651">
                  <c:v>-5.0000000000000024E-2</c:v>
                </c:pt>
                <c:pt idx="6652">
                  <c:v>-0.1</c:v>
                </c:pt>
                <c:pt idx="6653">
                  <c:v>-0.125</c:v>
                </c:pt>
                <c:pt idx="6654">
                  <c:v>-0.125</c:v>
                </c:pt>
                <c:pt idx="6655">
                  <c:v>-0.1</c:v>
                </c:pt>
                <c:pt idx="6656">
                  <c:v>-7.5000000000000011E-2</c:v>
                </c:pt>
                <c:pt idx="6657">
                  <c:v>-0.1</c:v>
                </c:pt>
                <c:pt idx="6658">
                  <c:v>-0.125</c:v>
                </c:pt>
                <c:pt idx="6659">
                  <c:v>-0.125</c:v>
                </c:pt>
                <c:pt idx="6660">
                  <c:v>-0.125</c:v>
                </c:pt>
                <c:pt idx="6661">
                  <c:v>-2.5000000000000012E-2</c:v>
                </c:pt>
                <c:pt idx="6662">
                  <c:v>-0.125</c:v>
                </c:pt>
                <c:pt idx="6663">
                  <c:v>-0.15000000000000008</c:v>
                </c:pt>
                <c:pt idx="6664">
                  <c:v>-0.125</c:v>
                </c:pt>
                <c:pt idx="6665">
                  <c:v>-0.125</c:v>
                </c:pt>
                <c:pt idx="6666">
                  <c:v>-0.125</c:v>
                </c:pt>
                <c:pt idx="6667">
                  <c:v>-0.125</c:v>
                </c:pt>
                <c:pt idx="6668">
                  <c:v>-0.125</c:v>
                </c:pt>
                <c:pt idx="6669">
                  <c:v>-0.125</c:v>
                </c:pt>
                <c:pt idx="6670">
                  <c:v>-0.125</c:v>
                </c:pt>
                <c:pt idx="6671">
                  <c:v>-0.125</c:v>
                </c:pt>
                <c:pt idx="6672">
                  <c:v>-5.0000000000000024E-2</c:v>
                </c:pt>
                <c:pt idx="6673">
                  <c:v>-0.1</c:v>
                </c:pt>
                <c:pt idx="6674">
                  <c:v>-0.15000000000000008</c:v>
                </c:pt>
                <c:pt idx="6675">
                  <c:v>-0.125</c:v>
                </c:pt>
                <c:pt idx="6676">
                  <c:v>-0.125</c:v>
                </c:pt>
                <c:pt idx="6677">
                  <c:v>-0.125</c:v>
                </c:pt>
                <c:pt idx="6678">
                  <c:v>-0.125</c:v>
                </c:pt>
                <c:pt idx="6679">
                  <c:v>-0.125</c:v>
                </c:pt>
                <c:pt idx="6680">
                  <c:v>-0.125</c:v>
                </c:pt>
                <c:pt idx="6681">
                  <c:v>-0.125</c:v>
                </c:pt>
                <c:pt idx="6682">
                  <c:v>-5.0000000000000024E-2</c:v>
                </c:pt>
                <c:pt idx="6683">
                  <c:v>-0.125</c:v>
                </c:pt>
                <c:pt idx="6684">
                  <c:v>-0.125</c:v>
                </c:pt>
                <c:pt idx="6685">
                  <c:v>-0.125</c:v>
                </c:pt>
                <c:pt idx="6686">
                  <c:v>-0.125</c:v>
                </c:pt>
                <c:pt idx="6687">
                  <c:v>-0.2</c:v>
                </c:pt>
                <c:pt idx="6688">
                  <c:v>-0.125</c:v>
                </c:pt>
                <c:pt idx="6689">
                  <c:v>-2.5000000000000012E-2</c:v>
                </c:pt>
                <c:pt idx="6690">
                  <c:v>-0.125</c:v>
                </c:pt>
                <c:pt idx="6691">
                  <c:v>-0.15000000000000008</c:v>
                </c:pt>
                <c:pt idx="6692">
                  <c:v>-2.5000000000000012E-2</c:v>
                </c:pt>
                <c:pt idx="6693">
                  <c:v>-0.125</c:v>
                </c:pt>
                <c:pt idx="6694">
                  <c:v>-0.125</c:v>
                </c:pt>
                <c:pt idx="6695">
                  <c:v>-0.1</c:v>
                </c:pt>
                <c:pt idx="6696">
                  <c:v>-0.1</c:v>
                </c:pt>
                <c:pt idx="6697">
                  <c:v>-0.125</c:v>
                </c:pt>
                <c:pt idx="6698">
                  <c:v>-0.125</c:v>
                </c:pt>
                <c:pt idx="6699">
                  <c:v>-0.15000000000000008</c:v>
                </c:pt>
                <c:pt idx="6700">
                  <c:v>-0.125</c:v>
                </c:pt>
                <c:pt idx="6701">
                  <c:v>-0.125</c:v>
                </c:pt>
                <c:pt idx="6702">
                  <c:v>-0.125</c:v>
                </c:pt>
                <c:pt idx="6703">
                  <c:v>-0.125</c:v>
                </c:pt>
                <c:pt idx="6704">
                  <c:v>-7.5000000000000011E-2</c:v>
                </c:pt>
                <c:pt idx="6705">
                  <c:v>-0.1</c:v>
                </c:pt>
                <c:pt idx="6706">
                  <c:v>-0.125</c:v>
                </c:pt>
                <c:pt idx="6707">
                  <c:v>-0.125</c:v>
                </c:pt>
                <c:pt idx="6708">
                  <c:v>-0.125</c:v>
                </c:pt>
                <c:pt idx="6709">
                  <c:v>-0.125</c:v>
                </c:pt>
                <c:pt idx="6710">
                  <c:v>-0.125</c:v>
                </c:pt>
                <c:pt idx="6711">
                  <c:v>-0.125</c:v>
                </c:pt>
                <c:pt idx="6712">
                  <c:v>-0.125</c:v>
                </c:pt>
                <c:pt idx="6713">
                  <c:v>-0.17500000000000004</c:v>
                </c:pt>
                <c:pt idx="6714">
                  <c:v>-0.125</c:v>
                </c:pt>
                <c:pt idx="6715">
                  <c:v>-5.0000000000000024E-2</c:v>
                </c:pt>
                <c:pt idx="6716">
                  <c:v>-7.5000000000000011E-2</c:v>
                </c:pt>
                <c:pt idx="6717">
                  <c:v>-0.1</c:v>
                </c:pt>
                <c:pt idx="6718">
                  <c:v>-0.125</c:v>
                </c:pt>
                <c:pt idx="6719">
                  <c:v>-0.125</c:v>
                </c:pt>
                <c:pt idx="6720">
                  <c:v>-0.125</c:v>
                </c:pt>
                <c:pt idx="6721">
                  <c:v>-0.125</c:v>
                </c:pt>
                <c:pt idx="6722">
                  <c:v>-0.125</c:v>
                </c:pt>
                <c:pt idx="6723">
                  <c:v>-0.125</c:v>
                </c:pt>
                <c:pt idx="6724">
                  <c:v>-0.125</c:v>
                </c:pt>
                <c:pt idx="6725">
                  <c:v>-0.125</c:v>
                </c:pt>
                <c:pt idx="6726">
                  <c:v>-2.5000000000000012E-2</c:v>
                </c:pt>
                <c:pt idx="6727">
                  <c:v>-0.1</c:v>
                </c:pt>
                <c:pt idx="6728">
                  <c:v>-0.17500000000000004</c:v>
                </c:pt>
                <c:pt idx="6729">
                  <c:v>-0.15000000000000008</c:v>
                </c:pt>
                <c:pt idx="6730">
                  <c:v>-7.5000000000000011E-2</c:v>
                </c:pt>
                <c:pt idx="6731">
                  <c:v>-0.125</c:v>
                </c:pt>
                <c:pt idx="6732">
                  <c:v>-0.125</c:v>
                </c:pt>
                <c:pt idx="6733">
                  <c:v>-0.125</c:v>
                </c:pt>
                <c:pt idx="6734">
                  <c:v>-0.125</c:v>
                </c:pt>
                <c:pt idx="6735">
                  <c:v>-0.1</c:v>
                </c:pt>
                <c:pt idx="6736">
                  <c:v>-0.125</c:v>
                </c:pt>
                <c:pt idx="6737">
                  <c:v>-0.125</c:v>
                </c:pt>
                <c:pt idx="6738">
                  <c:v>-0.125</c:v>
                </c:pt>
                <c:pt idx="6739">
                  <c:v>-2.5000000000000012E-2</c:v>
                </c:pt>
                <c:pt idx="6740">
                  <c:v>-0.125</c:v>
                </c:pt>
                <c:pt idx="6741">
                  <c:v>-0.125</c:v>
                </c:pt>
                <c:pt idx="6742">
                  <c:v>-7.5000000000000011E-2</c:v>
                </c:pt>
                <c:pt idx="6743">
                  <c:v>-0.125</c:v>
                </c:pt>
                <c:pt idx="6744">
                  <c:v>-0.1</c:v>
                </c:pt>
                <c:pt idx="6745">
                  <c:v>-0.125</c:v>
                </c:pt>
                <c:pt idx="6746">
                  <c:v>-0.1</c:v>
                </c:pt>
                <c:pt idx="6747">
                  <c:v>-0.1</c:v>
                </c:pt>
                <c:pt idx="6748">
                  <c:v>-0.125</c:v>
                </c:pt>
                <c:pt idx="6749">
                  <c:v>-0.125</c:v>
                </c:pt>
                <c:pt idx="6750">
                  <c:v>-5.0000000000000024E-2</c:v>
                </c:pt>
                <c:pt idx="6751">
                  <c:v>-0.125</c:v>
                </c:pt>
                <c:pt idx="6752">
                  <c:v>-0.125</c:v>
                </c:pt>
                <c:pt idx="6753">
                  <c:v>-0.125</c:v>
                </c:pt>
                <c:pt idx="6754">
                  <c:v>-0.1</c:v>
                </c:pt>
                <c:pt idx="6755">
                  <c:v>-0.125</c:v>
                </c:pt>
                <c:pt idx="6756">
                  <c:v>-0.125</c:v>
                </c:pt>
                <c:pt idx="6757">
                  <c:v>-0.1</c:v>
                </c:pt>
                <c:pt idx="6758">
                  <c:v>-0.125</c:v>
                </c:pt>
                <c:pt idx="6759">
                  <c:v>-0.1</c:v>
                </c:pt>
                <c:pt idx="6760">
                  <c:v>-0.125</c:v>
                </c:pt>
                <c:pt idx="6761">
                  <c:v>-0.125</c:v>
                </c:pt>
                <c:pt idx="6762">
                  <c:v>-0.125</c:v>
                </c:pt>
                <c:pt idx="6763">
                  <c:v>-0.125</c:v>
                </c:pt>
                <c:pt idx="6764">
                  <c:v>-0.125</c:v>
                </c:pt>
                <c:pt idx="6765">
                  <c:v>-0.125</c:v>
                </c:pt>
                <c:pt idx="6766">
                  <c:v>-0.125</c:v>
                </c:pt>
                <c:pt idx="6767">
                  <c:v>-0.125</c:v>
                </c:pt>
                <c:pt idx="6768">
                  <c:v>-0.125</c:v>
                </c:pt>
                <c:pt idx="6769">
                  <c:v>-0.125</c:v>
                </c:pt>
                <c:pt idx="6770">
                  <c:v>-0.125</c:v>
                </c:pt>
                <c:pt idx="6771">
                  <c:v>-0.1</c:v>
                </c:pt>
                <c:pt idx="6772">
                  <c:v>-7.5000000000000011E-2</c:v>
                </c:pt>
                <c:pt idx="6773">
                  <c:v>-0.125</c:v>
                </c:pt>
                <c:pt idx="6774">
                  <c:v>-0.1</c:v>
                </c:pt>
                <c:pt idx="6775">
                  <c:v>-0.125</c:v>
                </c:pt>
                <c:pt idx="6776">
                  <c:v>-0.125</c:v>
                </c:pt>
                <c:pt idx="6777">
                  <c:v>-0.125</c:v>
                </c:pt>
                <c:pt idx="6778">
                  <c:v>-0.125</c:v>
                </c:pt>
                <c:pt idx="6779">
                  <c:v>-0.125</c:v>
                </c:pt>
                <c:pt idx="6780">
                  <c:v>-0.125</c:v>
                </c:pt>
                <c:pt idx="6781">
                  <c:v>-0.125</c:v>
                </c:pt>
                <c:pt idx="6782">
                  <c:v>-0.1</c:v>
                </c:pt>
                <c:pt idx="6783">
                  <c:v>-0.1</c:v>
                </c:pt>
                <c:pt idx="6784">
                  <c:v>-0.125</c:v>
                </c:pt>
                <c:pt idx="6785">
                  <c:v>-7.5000000000000011E-2</c:v>
                </c:pt>
                <c:pt idx="6786">
                  <c:v>-0.1</c:v>
                </c:pt>
                <c:pt idx="6787">
                  <c:v>-0.125</c:v>
                </c:pt>
                <c:pt idx="6788">
                  <c:v>-0.125</c:v>
                </c:pt>
                <c:pt idx="6789">
                  <c:v>-0.125</c:v>
                </c:pt>
                <c:pt idx="6790">
                  <c:v>-0.125</c:v>
                </c:pt>
                <c:pt idx="6791">
                  <c:v>-0.125</c:v>
                </c:pt>
                <c:pt idx="6792">
                  <c:v>-0.125</c:v>
                </c:pt>
                <c:pt idx="6793">
                  <c:v>-0.125</c:v>
                </c:pt>
                <c:pt idx="6794">
                  <c:v>-0.15000000000000008</c:v>
                </c:pt>
                <c:pt idx="6795">
                  <c:v>-0.125</c:v>
                </c:pt>
                <c:pt idx="6796">
                  <c:v>-0.125</c:v>
                </c:pt>
                <c:pt idx="6797">
                  <c:v>-0.125</c:v>
                </c:pt>
                <c:pt idx="6798">
                  <c:v>-0.125</c:v>
                </c:pt>
                <c:pt idx="6799">
                  <c:v>-0.125</c:v>
                </c:pt>
                <c:pt idx="6800">
                  <c:v>-0.1</c:v>
                </c:pt>
                <c:pt idx="6801">
                  <c:v>-0.125</c:v>
                </c:pt>
                <c:pt idx="6802">
                  <c:v>-0.125</c:v>
                </c:pt>
                <c:pt idx="6803">
                  <c:v>-0.125</c:v>
                </c:pt>
                <c:pt idx="6804">
                  <c:v>-0.125</c:v>
                </c:pt>
                <c:pt idx="6805">
                  <c:v>-0.125</c:v>
                </c:pt>
                <c:pt idx="6806">
                  <c:v>-0.125</c:v>
                </c:pt>
                <c:pt idx="6807">
                  <c:v>-0.125</c:v>
                </c:pt>
                <c:pt idx="6808">
                  <c:v>-0.125</c:v>
                </c:pt>
                <c:pt idx="6809">
                  <c:v>-0.125</c:v>
                </c:pt>
                <c:pt idx="6810">
                  <c:v>-0.125</c:v>
                </c:pt>
                <c:pt idx="6811">
                  <c:v>-0.125</c:v>
                </c:pt>
                <c:pt idx="6812">
                  <c:v>-5.0000000000000024E-2</c:v>
                </c:pt>
                <c:pt idx="6813">
                  <c:v>-0.125</c:v>
                </c:pt>
                <c:pt idx="6814">
                  <c:v>-0.125</c:v>
                </c:pt>
                <c:pt idx="6815">
                  <c:v>-0.125</c:v>
                </c:pt>
                <c:pt idx="6816">
                  <c:v>-0.125</c:v>
                </c:pt>
                <c:pt idx="6817">
                  <c:v>-0.125</c:v>
                </c:pt>
                <c:pt idx="6818">
                  <c:v>-0.125</c:v>
                </c:pt>
                <c:pt idx="6819">
                  <c:v>-0.125</c:v>
                </c:pt>
                <c:pt idx="6820">
                  <c:v>-0.125</c:v>
                </c:pt>
                <c:pt idx="6821">
                  <c:v>-0.125</c:v>
                </c:pt>
                <c:pt idx="6822">
                  <c:v>-0.125</c:v>
                </c:pt>
                <c:pt idx="6823">
                  <c:v>-0.125</c:v>
                </c:pt>
                <c:pt idx="6824">
                  <c:v>-0.125</c:v>
                </c:pt>
                <c:pt idx="6825">
                  <c:v>-0.125</c:v>
                </c:pt>
                <c:pt idx="6826">
                  <c:v>-0.125</c:v>
                </c:pt>
                <c:pt idx="6827">
                  <c:v>-0.1</c:v>
                </c:pt>
                <c:pt idx="6828">
                  <c:v>-0.15000000000000008</c:v>
                </c:pt>
                <c:pt idx="6829">
                  <c:v>-7.5000000000000011E-2</c:v>
                </c:pt>
                <c:pt idx="6830">
                  <c:v>-0.125</c:v>
                </c:pt>
                <c:pt idx="6831">
                  <c:v>-0.125</c:v>
                </c:pt>
                <c:pt idx="6832">
                  <c:v>-0.125</c:v>
                </c:pt>
                <c:pt idx="6833">
                  <c:v>-0.1</c:v>
                </c:pt>
                <c:pt idx="6834">
                  <c:v>-0.125</c:v>
                </c:pt>
                <c:pt idx="6835">
                  <c:v>-0.1</c:v>
                </c:pt>
                <c:pt idx="6836">
                  <c:v>-5.0000000000000024E-2</c:v>
                </c:pt>
                <c:pt idx="6837">
                  <c:v>-0.1</c:v>
                </c:pt>
                <c:pt idx="6838">
                  <c:v>-5.0000000000000024E-2</c:v>
                </c:pt>
                <c:pt idx="6839">
                  <c:v>-0.125</c:v>
                </c:pt>
                <c:pt idx="6840">
                  <c:v>-0.1</c:v>
                </c:pt>
                <c:pt idx="6841">
                  <c:v>-0.125</c:v>
                </c:pt>
                <c:pt idx="6842">
                  <c:v>-0.1</c:v>
                </c:pt>
                <c:pt idx="6843">
                  <c:v>-0.125</c:v>
                </c:pt>
                <c:pt idx="6844">
                  <c:v>-0.125</c:v>
                </c:pt>
                <c:pt idx="6845">
                  <c:v>-0.15000000000000008</c:v>
                </c:pt>
                <c:pt idx="6846">
                  <c:v>-0.1</c:v>
                </c:pt>
                <c:pt idx="6847">
                  <c:v>-0.125</c:v>
                </c:pt>
                <c:pt idx="6848">
                  <c:v>-0.125</c:v>
                </c:pt>
                <c:pt idx="6849">
                  <c:v>-0.125</c:v>
                </c:pt>
                <c:pt idx="6850">
                  <c:v>-0.125</c:v>
                </c:pt>
                <c:pt idx="6851">
                  <c:v>-0.125</c:v>
                </c:pt>
                <c:pt idx="6852">
                  <c:v>-0.125</c:v>
                </c:pt>
                <c:pt idx="6853">
                  <c:v>-0.125</c:v>
                </c:pt>
                <c:pt idx="6854">
                  <c:v>-0.1</c:v>
                </c:pt>
                <c:pt idx="6855">
                  <c:v>-0.125</c:v>
                </c:pt>
                <c:pt idx="6856">
                  <c:v>-0.1</c:v>
                </c:pt>
                <c:pt idx="6857">
                  <c:v>-0.125</c:v>
                </c:pt>
                <c:pt idx="6858">
                  <c:v>-0.125</c:v>
                </c:pt>
                <c:pt idx="6859">
                  <c:v>-0.1</c:v>
                </c:pt>
                <c:pt idx="6860">
                  <c:v>-0.1</c:v>
                </c:pt>
                <c:pt idx="6861">
                  <c:v>-0.125</c:v>
                </c:pt>
                <c:pt idx="6862">
                  <c:v>-0.125</c:v>
                </c:pt>
                <c:pt idx="6863">
                  <c:v>-0.1</c:v>
                </c:pt>
                <c:pt idx="6864">
                  <c:v>-0.125</c:v>
                </c:pt>
                <c:pt idx="6865">
                  <c:v>-0.125</c:v>
                </c:pt>
                <c:pt idx="6866">
                  <c:v>-0.125</c:v>
                </c:pt>
                <c:pt idx="6867">
                  <c:v>-0.1</c:v>
                </c:pt>
                <c:pt idx="6868">
                  <c:v>-0.125</c:v>
                </c:pt>
                <c:pt idx="6869">
                  <c:v>-0.125</c:v>
                </c:pt>
                <c:pt idx="6870">
                  <c:v>-0.1</c:v>
                </c:pt>
                <c:pt idx="6871">
                  <c:v>-0.125</c:v>
                </c:pt>
                <c:pt idx="6872">
                  <c:v>-0.1</c:v>
                </c:pt>
                <c:pt idx="6873">
                  <c:v>-0.125</c:v>
                </c:pt>
                <c:pt idx="6874">
                  <c:v>-0.125</c:v>
                </c:pt>
                <c:pt idx="6875">
                  <c:v>-0.125</c:v>
                </c:pt>
                <c:pt idx="6876">
                  <c:v>-0.125</c:v>
                </c:pt>
                <c:pt idx="6877">
                  <c:v>-0.125</c:v>
                </c:pt>
                <c:pt idx="6878">
                  <c:v>-0.125</c:v>
                </c:pt>
                <c:pt idx="6879">
                  <c:v>-0.125</c:v>
                </c:pt>
                <c:pt idx="6880">
                  <c:v>-0.125</c:v>
                </c:pt>
                <c:pt idx="6881">
                  <c:v>-0.125</c:v>
                </c:pt>
                <c:pt idx="6882">
                  <c:v>-0.125</c:v>
                </c:pt>
                <c:pt idx="6883">
                  <c:v>-5.0000000000000024E-2</c:v>
                </c:pt>
                <c:pt idx="6884">
                  <c:v>-7.5000000000000011E-2</c:v>
                </c:pt>
                <c:pt idx="6885">
                  <c:v>-0.125</c:v>
                </c:pt>
                <c:pt idx="6886">
                  <c:v>-0.1</c:v>
                </c:pt>
                <c:pt idx="6887">
                  <c:v>-0.15000000000000008</c:v>
                </c:pt>
                <c:pt idx="6888">
                  <c:v>-0.125</c:v>
                </c:pt>
                <c:pt idx="6889">
                  <c:v>-5.0000000000000024E-2</c:v>
                </c:pt>
                <c:pt idx="6890">
                  <c:v>-0.125</c:v>
                </c:pt>
                <c:pt idx="6891">
                  <c:v>-0.125</c:v>
                </c:pt>
                <c:pt idx="6892">
                  <c:v>-0.125</c:v>
                </c:pt>
                <c:pt idx="6893">
                  <c:v>-0.1</c:v>
                </c:pt>
                <c:pt idx="6894">
                  <c:v>-7.5000000000000011E-2</c:v>
                </c:pt>
                <c:pt idx="6895">
                  <c:v>-0.17500000000000004</c:v>
                </c:pt>
                <c:pt idx="6896">
                  <c:v>-0.125</c:v>
                </c:pt>
                <c:pt idx="6897">
                  <c:v>-5.0000000000000024E-2</c:v>
                </c:pt>
                <c:pt idx="6898">
                  <c:v>-0.125</c:v>
                </c:pt>
                <c:pt idx="6899">
                  <c:v>-0.125</c:v>
                </c:pt>
                <c:pt idx="6900">
                  <c:v>-7.5000000000000011E-2</c:v>
                </c:pt>
                <c:pt idx="6901">
                  <c:v>-0.1</c:v>
                </c:pt>
                <c:pt idx="6902">
                  <c:v>-0.125</c:v>
                </c:pt>
                <c:pt idx="6903">
                  <c:v>-0.125</c:v>
                </c:pt>
                <c:pt idx="6904">
                  <c:v>-0.1</c:v>
                </c:pt>
                <c:pt idx="6905">
                  <c:v>-0.1</c:v>
                </c:pt>
                <c:pt idx="6906">
                  <c:v>-0.125</c:v>
                </c:pt>
                <c:pt idx="6907">
                  <c:v>-0.1</c:v>
                </c:pt>
                <c:pt idx="6908">
                  <c:v>-2.5000000000000012E-2</c:v>
                </c:pt>
                <c:pt idx="6909">
                  <c:v>-0.1</c:v>
                </c:pt>
                <c:pt idx="6910">
                  <c:v>-0.1</c:v>
                </c:pt>
                <c:pt idx="6911">
                  <c:v>-0.1</c:v>
                </c:pt>
                <c:pt idx="6912">
                  <c:v>-0.125</c:v>
                </c:pt>
                <c:pt idx="6913">
                  <c:v>-5.0000000000000024E-2</c:v>
                </c:pt>
                <c:pt idx="6914">
                  <c:v>-0.125</c:v>
                </c:pt>
                <c:pt idx="6915">
                  <c:v>-7.5000000000000011E-2</c:v>
                </c:pt>
                <c:pt idx="6916">
                  <c:v>-7.5000000000000011E-2</c:v>
                </c:pt>
                <c:pt idx="6917">
                  <c:v>-0.125</c:v>
                </c:pt>
                <c:pt idx="6918">
                  <c:v>-5.0000000000000024E-2</c:v>
                </c:pt>
                <c:pt idx="6919">
                  <c:v>-0.1</c:v>
                </c:pt>
                <c:pt idx="6920">
                  <c:v>-0.125</c:v>
                </c:pt>
                <c:pt idx="6921">
                  <c:v>-5.0000000000000024E-2</c:v>
                </c:pt>
                <c:pt idx="6922">
                  <c:v>-7.5000000000000011E-2</c:v>
                </c:pt>
                <c:pt idx="6923">
                  <c:v>-0.125</c:v>
                </c:pt>
                <c:pt idx="6924">
                  <c:v>-0.125</c:v>
                </c:pt>
                <c:pt idx="6925">
                  <c:v>-0.125</c:v>
                </c:pt>
                <c:pt idx="6926">
                  <c:v>-0.1</c:v>
                </c:pt>
                <c:pt idx="6927">
                  <c:v>-7.5000000000000011E-2</c:v>
                </c:pt>
                <c:pt idx="6928">
                  <c:v>-0.1</c:v>
                </c:pt>
                <c:pt idx="6929">
                  <c:v>-0.125</c:v>
                </c:pt>
                <c:pt idx="6930">
                  <c:v>-0.125</c:v>
                </c:pt>
                <c:pt idx="6931">
                  <c:v>-7.5000000000000011E-2</c:v>
                </c:pt>
                <c:pt idx="6932">
                  <c:v>-5.0000000000000024E-2</c:v>
                </c:pt>
                <c:pt idx="6933">
                  <c:v>-0.125</c:v>
                </c:pt>
                <c:pt idx="6934">
                  <c:v>-0.15000000000000008</c:v>
                </c:pt>
                <c:pt idx="6935">
                  <c:v>-0.1</c:v>
                </c:pt>
                <c:pt idx="6936">
                  <c:v>-2.5000000000000012E-2</c:v>
                </c:pt>
                <c:pt idx="6937">
                  <c:v>-0.125</c:v>
                </c:pt>
                <c:pt idx="6938">
                  <c:v>-0.125</c:v>
                </c:pt>
                <c:pt idx="6939">
                  <c:v>-7.5000000000000011E-2</c:v>
                </c:pt>
                <c:pt idx="6940">
                  <c:v>-0.125</c:v>
                </c:pt>
                <c:pt idx="6941">
                  <c:v>-0.1</c:v>
                </c:pt>
                <c:pt idx="6942">
                  <c:v>-0.125</c:v>
                </c:pt>
                <c:pt idx="6943">
                  <c:v>-0.125</c:v>
                </c:pt>
                <c:pt idx="6944">
                  <c:v>-5.0000000000000024E-2</c:v>
                </c:pt>
                <c:pt idx="6945">
                  <c:v>-0.125</c:v>
                </c:pt>
                <c:pt idx="6946">
                  <c:v>-0.125</c:v>
                </c:pt>
                <c:pt idx="6947">
                  <c:v>-0.125</c:v>
                </c:pt>
                <c:pt idx="6948">
                  <c:v>-0.125</c:v>
                </c:pt>
                <c:pt idx="6949">
                  <c:v>-0.125</c:v>
                </c:pt>
                <c:pt idx="6950">
                  <c:v>-0.125</c:v>
                </c:pt>
                <c:pt idx="6951">
                  <c:v>-7.5000000000000011E-2</c:v>
                </c:pt>
                <c:pt idx="6952">
                  <c:v>-0.125</c:v>
                </c:pt>
                <c:pt idx="6953">
                  <c:v>-0.125</c:v>
                </c:pt>
                <c:pt idx="6954">
                  <c:v>-0.125</c:v>
                </c:pt>
                <c:pt idx="6955">
                  <c:v>-0.125</c:v>
                </c:pt>
                <c:pt idx="6956">
                  <c:v>-0.125</c:v>
                </c:pt>
                <c:pt idx="6957">
                  <c:v>-0.1</c:v>
                </c:pt>
                <c:pt idx="6958">
                  <c:v>-7.5000000000000011E-2</c:v>
                </c:pt>
                <c:pt idx="6959">
                  <c:v>-7.5000000000000011E-2</c:v>
                </c:pt>
                <c:pt idx="6960">
                  <c:v>-0.125</c:v>
                </c:pt>
                <c:pt idx="6961">
                  <c:v>-7.5000000000000011E-2</c:v>
                </c:pt>
                <c:pt idx="6962">
                  <c:v>-0.125</c:v>
                </c:pt>
                <c:pt idx="6963">
                  <c:v>-0.125</c:v>
                </c:pt>
                <c:pt idx="6964">
                  <c:v>-0.125</c:v>
                </c:pt>
                <c:pt idx="6965">
                  <c:v>-0.125</c:v>
                </c:pt>
                <c:pt idx="6966">
                  <c:v>-7.5000000000000011E-2</c:v>
                </c:pt>
                <c:pt idx="6967">
                  <c:v>-0.125</c:v>
                </c:pt>
                <c:pt idx="6968">
                  <c:v>-0.125</c:v>
                </c:pt>
                <c:pt idx="6969">
                  <c:v>-0.125</c:v>
                </c:pt>
                <c:pt idx="6970">
                  <c:v>-7.5000000000000011E-2</c:v>
                </c:pt>
                <c:pt idx="6971">
                  <c:v>-0.1</c:v>
                </c:pt>
                <c:pt idx="6972">
                  <c:v>-0.1</c:v>
                </c:pt>
                <c:pt idx="6973">
                  <c:v>-0.125</c:v>
                </c:pt>
                <c:pt idx="6974">
                  <c:v>-0.125</c:v>
                </c:pt>
                <c:pt idx="6975">
                  <c:v>-0.125</c:v>
                </c:pt>
                <c:pt idx="6976">
                  <c:v>-0.1</c:v>
                </c:pt>
                <c:pt idx="6977">
                  <c:v>-0.125</c:v>
                </c:pt>
                <c:pt idx="6978">
                  <c:v>-0.125</c:v>
                </c:pt>
                <c:pt idx="6979">
                  <c:v>-0.125</c:v>
                </c:pt>
                <c:pt idx="6980">
                  <c:v>-0.125</c:v>
                </c:pt>
                <c:pt idx="6981">
                  <c:v>-0.125</c:v>
                </c:pt>
                <c:pt idx="6982">
                  <c:v>-0.1</c:v>
                </c:pt>
                <c:pt idx="6983">
                  <c:v>-0.125</c:v>
                </c:pt>
                <c:pt idx="6984">
                  <c:v>-0.125</c:v>
                </c:pt>
                <c:pt idx="6985">
                  <c:v>-0.125</c:v>
                </c:pt>
                <c:pt idx="6986">
                  <c:v>-7.5000000000000011E-2</c:v>
                </c:pt>
                <c:pt idx="6987">
                  <c:v>-7.5000000000000011E-2</c:v>
                </c:pt>
                <c:pt idx="6988">
                  <c:v>-0.125</c:v>
                </c:pt>
                <c:pt idx="6989">
                  <c:v>-0.125</c:v>
                </c:pt>
                <c:pt idx="6990">
                  <c:v>-0.125</c:v>
                </c:pt>
                <c:pt idx="6991">
                  <c:v>-7.5000000000000011E-2</c:v>
                </c:pt>
                <c:pt idx="6992">
                  <c:v>-0.1</c:v>
                </c:pt>
                <c:pt idx="6993">
                  <c:v>-0.125</c:v>
                </c:pt>
                <c:pt idx="6994">
                  <c:v>-0.1</c:v>
                </c:pt>
                <c:pt idx="6995">
                  <c:v>-0.125</c:v>
                </c:pt>
                <c:pt idx="6996">
                  <c:v>-0.125</c:v>
                </c:pt>
                <c:pt idx="6997">
                  <c:v>-0.1</c:v>
                </c:pt>
                <c:pt idx="6998">
                  <c:v>-7.5000000000000011E-2</c:v>
                </c:pt>
                <c:pt idx="6999">
                  <c:v>-0.125</c:v>
                </c:pt>
                <c:pt idx="7000">
                  <c:v>-0.125</c:v>
                </c:pt>
                <c:pt idx="7001">
                  <c:v>-7.5000000000000011E-2</c:v>
                </c:pt>
                <c:pt idx="7002">
                  <c:v>-0.1</c:v>
                </c:pt>
                <c:pt idx="7003">
                  <c:v>-0.125</c:v>
                </c:pt>
                <c:pt idx="7004">
                  <c:v>-0.125</c:v>
                </c:pt>
                <c:pt idx="7005">
                  <c:v>-0.125</c:v>
                </c:pt>
                <c:pt idx="7006">
                  <c:v>-0.125</c:v>
                </c:pt>
                <c:pt idx="7007">
                  <c:v>-0.125</c:v>
                </c:pt>
                <c:pt idx="7008">
                  <c:v>-0.125</c:v>
                </c:pt>
                <c:pt idx="7009">
                  <c:v>-0.125</c:v>
                </c:pt>
                <c:pt idx="7010">
                  <c:v>-7.5000000000000011E-2</c:v>
                </c:pt>
                <c:pt idx="7011">
                  <c:v>-0.125</c:v>
                </c:pt>
                <c:pt idx="7012">
                  <c:v>-0.125</c:v>
                </c:pt>
                <c:pt idx="7013">
                  <c:v>-0.1</c:v>
                </c:pt>
                <c:pt idx="7014">
                  <c:v>-0.125</c:v>
                </c:pt>
                <c:pt idx="7015">
                  <c:v>-0.125</c:v>
                </c:pt>
                <c:pt idx="7016">
                  <c:v>-0.125</c:v>
                </c:pt>
                <c:pt idx="7017">
                  <c:v>-7.5000000000000011E-2</c:v>
                </c:pt>
                <c:pt idx="7018">
                  <c:v>-0.125</c:v>
                </c:pt>
                <c:pt idx="7019">
                  <c:v>-0.125</c:v>
                </c:pt>
                <c:pt idx="7020">
                  <c:v>-7.5000000000000011E-2</c:v>
                </c:pt>
                <c:pt idx="7021">
                  <c:v>-0.125</c:v>
                </c:pt>
                <c:pt idx="7022">
                  <c:v>-0.1</c:v>
                </c:pt>
                <c:pt idx="7023">
                  <c:v>-0.125</c:v>
                </c:pt>
                <c:pt idx="7024">
                  <c:v>-0.125</c:v>
                </c:pt>
                <c:pt idx="7025">
                  <c:v>-7.5000000000000011E-2</c:v>
                </c:pt>
                <c:pt idx="7026">
                  <c:v>-0.125</c:v>
                </c:pt>
                <c:pt idx="7027">
                  <c:v>-0.125</c:v>
                </c:pt>
                <c:pt idx="7028">
                  <c:v>-0.125</c:v>
                </c:pt>
                <c:pt idx="7029">
                  <c:v>-0.125</c:v>
                </c:pt>
                <c:pt idx="7030">
                  <c:v>-0.1</c:v>
                </c:pt>
                <c:pt idx="7031">
                  <c:v>-0.1</c:v>
                </c:pt>
                <c:pt idx="7032">
                  <c:v>-0.15000000000000008</c:v>
                </c:pt>
                <c:pt idx="7033">
                  <c:v>-0.125</c:v>
                </c:pt>
                <c:pt idx="7034">
                  <c:v>-2.5000000000000012E-2</c:v>
                </c:pt>
                <c:pt idx="7035">
                  <c:v>-0.1</c:v>
                </c:pt>
                <c:pt idx="7036">
                  <c:v>-0.125</c:v>
                </c:pt>
                <c:pt idx="7037">
                  <c:v>-0.1</c:v>
                </c:pt>
                <c:pt idx="7038">
                  <c:v>-0.125</c:v>
                </c:pt>
                <c:pt idx="7039">
                  <c:v>-0.15000000000000008</c:v>
                </c:pt>
                <c:pt idx="7040">
                  <c:v>-7.5000000000000011E-2</c:v>
                </c:pt>
                <c:pt idx="7041">
                  <c:v>-7.5000000000000011E-2</c:v>
                </c:pt>
                <c:pt idx="7042">
                  <c:v>-0.125</c:v>
                </c:pt>
                <c:pt idx="7043">
                  <c:v>-0.125</c:v>
                </c:pt>
                <c:pt idx="7044">
                  <c:v>-0.125</c:v>
                </c:pt>
                <c:pt idx="7045">
                  <c:v>-0.125</c:v>
                </c:pt>
                <c:pt idx="7046">
                  <c:v>-0.1</c:v>
                </c:pt>
                <c:pt idx="7047">
                  <c:v>-0.1</c:v>
                </c:pt>
                <c:pt idx="7048">
                  <c:v>-0.125</c:v>
                </c:pt>
                <c:pt idx="7049">
                  <c:v>-0.125</c:v>
                </c:pt>
                <c:pt idx="7050">
                  <c:v>-0.1</c:v>
                </c:pt>
                <c:pt idx="7051">
                  <c:v>-7.5000000000000011E-2</c:v>
                </c:pt>
                <c:pt idx="7052">
                  <c:v>-0.1</c:v>
                </c:pt>
                <c:pt idx="7053">
                  <c:v>-0.125</c:v>
                </c:pt>
                <c:pt idx="7054">
                  <c:v>-0.125</c:v>
                </c:pt>
                <c:pt idx="7055">
                  <c:v>-2.5000000000000012E-2</c:v>
                </c:pt>
                <c:pt idx="7056">
                  <c:v>-0.125</c:v>
                </c:pt>
                <c:pt idx="7057">
                  <c:v>-0.125</c:v>
                </c:pt>
                <c:pt idx="7058">
                  <c:v>-0.1</c:v>
                </c:pt>
                <c:pt idx="7059">
                  <c:v>-5.0000000000000024E-2</c:v>
                </c:pt>
                <c:pt idx="7060">
                  <c:v>-0.125</c:v>
                </c:pt>
                <c:pt idx="7061">
                  <c:v>-0.125</c:v>
                </c:pt>
                <c:pt idx="7062">
                  <c:v>-0.125</c:v>
                </c:pt>
                <c:pt idx="7063">
                  <c:v>-0.125</c:v>
                </c:pt>
                <c:pt idx="7064">
                  <c:v>-0.125</c:v>
                </c:pt>
                <c:pt idx="7065">
                  <c:v>-2.5000000000000012E-2</c:v>
                </c:pt>
                <c:pt idx="7066">
                  <c:v>-0.125</c:v>
                </c:pt>
                <c:pt idx="7067">
                  <c:v>-0.15000000000000008</c:v>
                </c:pt>
                <c:pt idx="7068">
                  <c:v>-0.125</c:v>
                </c:pt>
                <c:pt idx="7069">
                  <c:v>-0.125</c:v>
                </c:pt>
                <c:pt idx="7070">
                  <c:v>-7.5000000000000011E-2</c:v>
                </c:pt>
                <c:pt idx="7071">
                  <c:v>-0.125</c:v>
                </c:pt>
                <c:pt idx="7072">
                  <c:v>-0.125</c:v>
                </c:pt>
                <c:pt idx="7073">
                  <c:v>-0.125</c:v>
                </c:pt>
                <c:pt idx="7074">
                  <c:v>-0.125</c:v>
                </c:pt>
                <c:pt idx="7075">
                  <c:v>-0.125</c:v>
                </c:pt>
                <c:pt idx="7076">
                  <c:v>-0.125</c:v>
                </c:pt>
                <c:pt idx="7077">
                  <c:v>-7.5000000000000011E-2</c:v>
                </c:pt>
                <c:pt idx="7078">
                  <c:v>-0.1</c:v>
                </c:pt>
                <c:pt idx="7079">
                  <c:v>-0.125</c:v>
                </c:pt>
                <c:pt idx="7080">
                  <c:v>-0.125</c:v>
                </c:pt>
                <c:pt idx="7081">
                  <c:v>-0.125</c:v>
                </c:pt>
                <c:pt idx="7082">
                  <c:v>-5.0000000000000024E-2</c:v>
                </c:pt>
                <c:pt idx="7083">
                  <c:v>-0.125</c:v>
                </c:pt>
                <c:pt idx="7084">
                  <c:v>-0.125</c:v>
                </c:pt>
                <c:pt idx="7085">
                  <c:v>-0.1</c:v>
                </c:pt>
                <c:pt idx="7086">
                  <c:v>-0.125</c:v>
                </c:pt>
                <c:pt idx="7087">
                  <c:v>-0.125</c:v>
                </c:pt>
                <c:pt idx="7088">
                  <c:v>-7.5000000000000011E-2</c:v>
                </c:pt>
                <c:pt idx="7089">
                  <c:v>-7.5000000000000011E-2</c:v>
                </c:pt>
                <c:pt idx="7090">
                  <c:v>-0.125</c:v>
                </c:pt>
                <c:pt idx="7091">
                  <c:v>-0.125</c:v>
                </c:pt>
                <c:pt idx="7092">
                  <c:v>-0.125</c:v>
                </c:pt>
                <c:pt idx="7093">
                  <c:v>-0.125</c:v>
                </c:pt>
                <c:pt idx="7094">
                  <c:v>-0.125</c:v>
                </c:pt>
                <c:pt idx="7095">
                  <c:v>-0.125</c:v>
                </c:pt>
                <c:pt idx="7096">
                  <c:v>-0.125</c:v>
                </c:pt>
                <c:pt idx="7097">
                  <c:v>-7.5000000000000011E-2</c:v>
                </c:pt>
                <c:pt idx="7098">
                  <c:v>-0.1</c:v>
                </c:pt>
                <c:pt idx="7099">
                  <c:v>-7.5000000000000011E-2</c:v>
                </c:pt>
                <c:pt idx="7100">
                  <c:v>-7.5000000000000011E-2</c:v>
                </c:pt>
                <c:pt idx="7101">
                  <c:v>-0.125</c:v>
                </c:pt>
                <c:pt idx="7102">
                  <c:v>-0.1</c:v>
                </c:pt>
                <c:pt idx="7103">
                  <c:v>-7.5000000000000011E-2</c:v>
                </c:pt>
                <c:pt idx="7104">
                  <c:v>-0.125</c:v>
                </c:pt>
                <c:pt idx="7105">
                  <c:v>-0.1</c:v>
                </c:pt>
                <c:pt idx="7106">
                  <c:v>-0.125</c:v>
                </c:pt>
                <c:pt idx="7107">
                  <c:v>-0.125</c:v>
                </c:pt>
                <c:pt idx="7108">
                  <c:v>-0.1</c:v>
                </c:pt>
                <c:pt idx="7109">
                  <c:v>-0.125</c:v>
                </c:pt>
                <c:pt idx="7110">
                  <c:v>-0.125</c:v>
                </c:pt>
                <c:pt idx="7111">
                  <c:v>-0.15000000000000008</c:v>
                </c:pt>
                <c:pt idx="7112">
                  <c:v>-0.1</c:v>
                </c:pt>
                <c:pt idx="7113">
                  <c:v>-0.1</c:v>
                </c:pt>
                <c:pt idx="7114">
                  <c:v>-0.125</c:v>
                </c:pt>
                <c:pt idx="7115">
                  <c:v>-0.125</c:v>
                </c:pt>
                <c:pt idx="7116">
                  <c:v>-0.125</c:v>
                </c:pt>
                <c:pt idx="7117">
                  <c:v>-0.125</c:v>
                </c:pt>
                <c:pt idx="7118">
                  <c:v>-0.125</c:v>
                </c:pt>
                <c:pt idx="7119">
                  <c:v>-5.0000000000000024E-2</c:v>
                </c:pt>
                <c:pt idx="7120">
                  <c:v>-0.125</c:v>
                </c:pt>
                <c:pt idx="7121">
                  <c:v>-0.125</c:v>
                </c:pt>
                <c:pt idx="7122">
                  <c:v>-7.5000000000000011E-2</c:v>
                </c:pt>
                <c:pt idx="7123">
                  <c:v>-0.1</c:v>
                </c:pt>
                <c:pt idx="7124">
                  <c:v>-0.1</c:v>
                </c:pt>
                <c:pt idx="7125">
                  <c:v>-0.125</c:v>
                </c:pt>
                <c:pt idx="7126">
                  <c:v>-0.125</c:v>
                </c:pt>
                <c:pt idx="7127">
                  <c:v>-0.125</c:v>
                </c:pt>
                <c:pt idx="7128">
                  <c:v>-0.125</c:v>
                </c:pt>
                <c:pt idx="7129">
                  <c:v>-0.125</c:v>
                </c:pt>
                <c:pt idx="7130">
                  <c:v>-7.5000000000000011E-2</c:v>
                </c:pt>
                <c:pt idx="7131">
                  <c:v>-0.125</c:v>
                </c:pt>
                <c:pt idx="7132">
                  <c:v>-0.125</c:v>
                </c:pt>
                <c:pt idx="7133">
                  <c:v>-0.125</c:v>
                </c:pt>
                <c:pt idx="7134">
                  <c:v>-0.125</c:v>
                </c:pt>
                <c:pt idx="7135">
                  <c:v>-0.125</c:v>
                </c:pt>
                <c:pt idx="7136">
                  <c:v>-2.5000000000000012E-2</c:v>
                </c:pt>
                <c:pt idx="7137">
                  <c:v>-0.125</c:v>
                </c:pt>
                <c:pt idx="7138">
                  <c:v>-0.1</c:v>
                </c:pt>
                <c:pt idx="7139">
                  <c:v>-0.125</c:v>
                </c:pt>
                <c:pt idx="7140">
                  <c:v>-0.125</c:v>
                </c:pt>
                <c:pt idx="7141">
                  <c:v>-0.1</c:v>
                </c:pt>
                <c:pt idx="7142">
                  <c:v>-0.1</c:v>
                </c:pt>
                <c:pt idx="7143">
                  <c:v>-7.5000000000000011E-2</c:v>
                </c:pt>
                <c:pt idx="7144">
                  <c:v>-0.1</c:v>
                </c:pt>
                <c:pt idx="7145">
                  <c:v>-0.125</c:v>
                </c:pt>
                <c:pt idx="7146">
                  <c:v>-0.125</c:v>
                </c:pt>
                <c:pt idx="7147">
                  <c:v>-7.5000000000000011E-2</c:v>
                </c:pt>
                <c:pt idx="7148">
                  <c:v>-7.5000000000000011E-2</c:v>
                </c:pt>
                <c:pt idx="7149">
                  <c:v>-0.125</c:v>
                </c:pt>
                <c:pt idx="7150">
                  <c:v>-0.125</c:v>
                </c:pt>
                <c:pt idx="7151">
                  <c:v>-0.125</c:v>
                </c:pt>
                <c:pt idx="7152">
                  <c:v>-0.1</c:v>
                </c:pt>
                <c:pt idx="7153">
                  <c:v>-0.125</c:v>
                </c:pt>
                <c:pt idx="7154">
                  <c:v>-0.125</c:v>
                </c:pt>
                <c:pt idx="7155">
                  <c:v>-0.1</c:v>
                </c:pt>
                <c:pt idx="7156">
                  <c:v>-0.125</c:v>
                </c:pt>
                <c:pt idx="7157">
                  <c:v>-0.125</c:v>
                </c:pt>
                <c:pt idx="7158">
                  <c:v>-0.17500000000000004</c:v>
                </c:pt>
                <c:pt idx="7159">
                  <c:v>-0.125</c:v>
                </c:pt>
                <c:pt idx="7160">
                  <c:v>-5.0000000000000024E-2</c:v>
                </c:pt>
                <c:pt idx="7161">
                  <c:v>-0.1</c:v>
                </c:pt>
                <c:pt idx="7162">
                  <c:v>-0.1</c:v>
                </c:pt>
                <c:pt idx="7163">
                  <c:v>-0.125</c:v>
                </c:pt>
                <c:pt idx="7164">
                  <c:v>-0.125</c:v>
                </c:pt>
                <c:pt idx="7165">
                  <c:v>-0.1</c:v>
                </c:pt>
                <c:pt idx="7166">
                  <c:v>-0.1</c:v>
                </c:pt>
                <c:pt idx="7167">
                  <c:v>-0.1</c:v>
                </c:pt>
                <c:pt idx="7168">
                  <c:v>-0.15000000000000008</c:v>
                </c:pt>
                <c:pt idx="7169">
                  <c:v>-0.1</c:v>
                </c:pt>
                <c:pt idx="7170">
                  <c:v>-0.125</c:v>
                </c:pt>
                <c:pt idx="7171">
                  <c:v>-5.0000000000000024E-2</c:v>
                </c:pt>
                <c:pt idx="7172">
                  <c:v>-0.1</c:v>
                </c:pt>
                <c:pt idx="7173">
                  <c:v>-0.1</c:v>
                </c:pt>
                <c:pt idx="7174">
                  <c:v>-0.125</c:v>
                </c:pt>
                <c:pt idx="7175">
                  <c:v>-5.0000000000000024E-2</c:v>
                </c:pt>
                <c:pt idx="7176">
                  <c:v>-7.5000000000000011E-2</c:v>
                </c:pt>
                <c:pt idx="7177">
                  <c:v>-0.125</c:v>
                </c:pt>
                <c:pt idx="7178">
                  <c:v>-0.125</c:v>
                </c:pt>
                <c:pt idx="7179">
                  <c:v>-5.0000000000000024E-2</c:v>
                </c:pt>
                <c:pt idx="7180">
                  <c:v>-2.5000000000000012E-2</c:v>
                </c:pt>
                <c:pt idx="7181">
                  <c:v>-0.125</c:v>
                </c:pt>
                <c:pt idx="7182">
                  <c:v>-0.1</c:v>
                </c:pt>
                <c:pt idx="7183">
                  <c:v>-2.5000000000000012E-2</c:v>
                </c:pt>
                <c:pt idx="7184">
                  <c:v>-0.125</c:v>
                </c:pt>
                <c:pt idx="7185">
                  <c:v>-0.15000000000000008</c:v>
                </c:pt>
                <c:pt idx="7186">
                  <c:v>-0.125</c:v>
                </c:pt>
                <c:pt idx="7187">
                  <c:v>-2.5000000000000012E-2</c:v>
                </c:pt>
                <c:pt idx="7188">
                  <c:v>-0.125</c:v>
                </c:pt>
                <c:pt idx="7189">
                  <c:v>-0.125</c:v>
                </c:pt>
                <c:pt idx="7190">
                  <c:v>-0.125</c:v>
                </c:pt>
                <c:pt idx="7191">
                  <c:v>-7.5000000000000011E-2</c:v>
                </c:pt>
                <c:pt idx="7192">
                  <c:v>-5.0000000000000024E-2</c:v>
                </c:pt>
                <c:pt idx="7193">
                  <c:v>-0.125</c:v>
                </c:pt>
                <c:pt idx="7194">
                  <c:v>-0.125</c:v>
                </c:pt>
                <c:pt idx="7195">
                  <c:v>-0.125</c:v>
                </c:pt>
                <c:pt idx="7196">
                  <c:v>-0.125</c:v>
                </c:pt>
                <c:pt idx="7197">
                  <c:v>-0.125</c:v>
                </c:pt>
                <c:pt idx="7198">
                  <c:v>-0.1</c:v>
                </c:pt>
                <c:pt idx="7199">
                  <c:v>-0.125</c:v>
                </c:pt>
                <c:pt idx="7200">
                  <c:v>-0.125</c:v>
                </c:pt>
                <c:pt idx="7201">
                  <c:v>-0.125</c:v>
                </c:pt>
                <c:pt idx="7202">
                  <c:v>-0.125</c:v>
                </c:pt>
                <c:pt idx="7203">
                  <c:v>-0.125</c:v>
                </c:pt>
                <c:pt idx="7204">
                  <c:v>-0.125</c:v>
                </c:pt>
                <c:pt idx="7205">
                  <c:v>-0.125</c:v>
                </c:pt>
                <c:pt idx="7206">
                  <c:v>-0.125</c:v>
                </c:pt>
                <c:pt idx="7207">
                  <c:v>-7.5000000000000011E-2</c:v>
                </c:pt>
                <c:pt idx="7208">
                  <c:v>-0.1</c:v>
                </c:pt>
                <c:pt idx="7209">
                  <c:v>-0.1</c:v>
                </c:pt>
                <c:pt idx="7210">
                  <c:v>-0.125</c:v>
                </c:pt>
                <c:pt idx="7211">
                  <c:v>-0.125</c:v>
                </c:pt>
                <c:pt idx="7212">
                  <c:v>-0.125</c:v>
                </c:pt>
                <c:pt idx="7213">
                  <c:v>-0.125</c:v>
                </c:pt>
                <c:pt idx="7214">
                  <c:v>-0.125</c:v>
                </c:pt>
                <c:pt idx="7215">
                  <c:v>-0.125</c:v>
                </c:pt>
                <c:pt idx="7216">
                  <c:v>-0.125</c:v>
                </c:pt>
                <c:pt idx="7217">
                  <c:v>-0.125</c:v>
                </c:pt>
                <c:pt idx="7218">
                  <c:v>-0.1</c:v>
                </c:pt>
                <c:pt idx="7219">
                  <c:v>-0.125</c:v>
                </c:pt>
                <c:pt idx="7220">
                  <c:v>-0.125</c:v>
                </c:pt>
                <c:pt idx="7221">
                  <c:v>-0.125</c:v>
                </c:pt>
                <c:pt idx="7222">
                  <c:v>-7.5000000000000011E-2</c:v>
                </c:pt>
                <c:pt idx="7223">
                  <c:v>-0.125</c:v>
                </c:pt>
                <c:pt idx="7224">
                  <c:v>-0.125</c:v>
                </c:pt>
                <c:pt idx="7225">
                  <c:v>-0.125</c:v>
                </c:pt>
                <c:pt idx="7226">
                  <c:v>-0.125</c:v>
                </c:pt>
                <c:pt idx="7227">
                  <c:v>-0.1</c:v>
                </c:pt>
                <c:pt idx="7228">
                  <c:v>-0.1</c:v>
                </c:pt>
                <c:pt idx="7229">
                  <c:v>-0.125</c:v>
                </c:pt>
                <c:pt idx="7230">
                  <c:v>-0.125</c:v>
                </c:pt>
                <c:pt idx="7231">
                  <c:v>-5.0000000000000024E-2</c:v>
                </c:pt>
                <c:pt idx="7232">
                  <c:v>-0.125</c:v>
                </c:pt>
                <c:pt idx="7233">
                  <c:v>-0.125</c:v>
                </c:pt>
                <c:pt idx="7234">
                  <c:v>-0.125</c:v>
                </c:pt>
                <c:pt idx="7235">
                  <c:v>-0.1</c:v>
                </c:pt>
                <c:pt idx="7236">
                  <c:v>-0.125</c:v>
                </c:pt>
                <c:pt idx="7237">
                  <c:v>-0.1</c:v>
                </c:pt>
                <c:pt idx="7238">
                  <c:v>-0.125</c:v>
                </c:pt>
                <c:pt idx="7239">
                  <c:v>-7.5000000000000011E-2</c:v>
                </c:pt>
                <c:pt idx="7240">
                  <c:v>-0.125</c:v>
                </c:pt>
                <c:pt idx="7241">
                  <c:v>-0.125</c:v>
                </c:pt>
                <c:pt idx="7242">
                  <c:v>-0.125</c:v>
                </c:pt>
                <c:pt idx="7243">
                  <c:v>-0.125</c:v>
                </c:pt>
                <c:pt idx="7244">
                  <c:v>-0.125</c:v>
                </c:pt>
                <c:pt idx="7245">
                  <c:v>-0.125</c:v>
                </c:pt>
                <c:pt idx="7246">
                  <c:v>-0.125</c:v>
                </c:pt>
                <c:pt idx="7247">
                  <c:v>-0.1</c:v>
                </c:pt>
                <c:pt idx="7248">
                  <c:v>-0.125</c:v>
                </c:pt>
                <c:pt idx="7249">
                  <c:v>-0.1</c:v>
                </c:pt>
                <c:pt idx="7250">
                  <c:v>-5.0000000000000024E-2</c:v>
                </c:pt>
                <c:pt idx="7251">
                  <c:v>-0.1</c:v>
                </c:pt>
                <c:pt idx="7252">
                  <c:v>-0.1</c:v>
                </c:pt>
                <c:pt idx="7253">
                  <c:v>-0.125</c:v>
                </c:pt>
                <c:pt idx="7254">
                  <c:v>-0.125</c:v>
                </c:pt>
                <c:pt idx="7255">
                  <c:v>-0.125</c:v>
                </c:pt>
                <c:pt idx="7256">
                  <c:v>-0.125</c:v>
                </c:pt>
                <c:pt idx="7257">
                  <c:v>-7.5000000000000011E-2</c:v>
                </c:pt>
                <c:pt idx="7258">
                  <c:v>-0.125</c:v>
                </c:pt>
                <c:pt idx="7259">
                  <c:v>-0.125</c:v>
                </c:pt>
                <c:pt idx="7260">
                  <c:v>-0.125</c:v>
                </c:pt>
                <c:pt idx="7261">
                  <c:v>-0.125</c:v>
                </c:pt>
                <c:pt idx="7262">
                  <c:v>-0.1</c:v>
                </c:pt>
                <c:pt idx="7263">
                  <c:v>-0.125</c:v>
                </c:pt>
                <c:pt idx="7264">
                  <c:v>-0.125</c:v>
                </c:pt>
                <c:pt idx="7265">
                  <c:v>-0.125</c:v>
                </c:pt>
                <c:pt idx="7266">
                  <c:v>-7.5000000000000011E-2</c:v>
                </c:pt>
                <c:pt idx="7267">
                  <c:v>-0.125</c:v>
                </c:pt>
                <c:pt idx="7268">
                  <c:v>-0.125</c:v>
                </c:pt>
                <c:pt idx="7269">
                  <c:v>-0.125</c:v>
                </c:pt>
                <c:pt idx="7270">
                  <c:v>-0.1</c:v>
                </c:pt>
                <c:pt idx="7271">
                  <c:v>-0.1</c:v>
                </c:pt>
                <c:pt idx="7272">
                  <c:v>-0.1</c:v>
                </c:pt>
                <c:pt idx="7273">
                  <c:v>-0.125</c:v>
                </c:pt>
                <c:pt idx="7274">
                  <c:v>-0.125</c:v>
                </c:pt>
                <c:pt idx="7275">
                  <c:v>-0.125</c:v>
                </c:pt>
                <c:pt idx="7276">
                  <c:v>-0.1</c:v>
                </c:pt>
                <c:pt idx="7277">
                  <c:v>-0.125</c:v>
                </c:pt>
                <c:pt idx="7278">
                  <c:v>-0.125</c:v>
                </c:pt>
                <c:pt idx="7279">
                  <c:v>-0.125</c:v>
                </c:pt>
                <c:pt idx="7280">
                  <c:v>-0.125</c:v>
                </c:pt>
                <c:pt idx="7281">
                  <c:v>-0.125</c:v>
                </c:pt>
                <c:pt idx="7282">
                  <c:v>-0.1</c:v>
                </c:pt>
                <c:pt idx="7283">
                  <c:v>-0.1</c:v>
                </c:pt>
                <c:pt idx="7284">
                  <c:v>-0.1</c:v>
                </c:pt>
                <c:pt idx="7285">
                  <c:v>-5.0000000000000024E-2</c:v>
                </c:pt>
                <c:pt idx="7286">
                  <c:v>-0.125</c:v>
                </c:pt>
                <c:pt idx="7287">
                  <c:v>-0.125</c:v>
                </c:pt>
                <c:pt idx="7288">
                  <c:v>-0.125</c:v>
                </c:pt>
                <c:pt idx="7289">
                  <c:v>-0.125</c:v>
                </c:pt>
                <c:pt idx="7290">
                  <c:v>-0.1</c:v>
                </c:pt>
                <c:pt idx="7291">
                  <c:v>-0.125</c:v>
                </c:pt>
                <c:pt idx="7292">
                  <c:v>-0.125</c:v>
                </c:pt>
                <c:pt idx="7293">
                  <c:v>-0.125</c:v>
                </c:pt>
                <c:pt idx="7294">
                  <c:v>-0.125</c:v>
                </c:pt>
                <c:pt idx="7295">
                  <c:v>-0.125</c:v>
                </c:pt>
                <c:pt idx="7296">
                  <c:v>-0.125</c:v>
                </c:pt>
                <c:pt idx="7297">
                  <c:v>-0.1</c:v>
                </c:pt>
                <c:pt idx="7298">
                  <c:v>-0.125</c:v>
                </c:pt>
                <c:pt idx="7299">
                  <c:v>-0.125</c:v>
                </c:pt>
                <c:pt idx="7300">
                  <c:v>-0.1</c:v>
                </c:pt>
                <c:pt idx="7301">
                  <c:v>-0.125</c:v>
                </c:pt>
                <c:pt idx="7302">
                  <c:v>-0.125</c:v>
                </c:pt>
                <c:pt idx="7303">
                  <c:v>-0.125</c:v>
                </c:pt>
                <c:pt idx="7304">
                  <c:v>-0.125</c:v>
                </c:pt>
                <c:pt idx="7305">
                  <c:v>-7.5000000000000011E-2</c:v>
                </c:pt>
                <c:pt idx="7306">
                  <c:v>-7.5000000000000011E-2</c:v>
                </c:pt>
                <c:pt idx="7307">
                  <c:v>-0.125</c:v>
                </c:pt>
                <c:pt idx="7308">
                  <c:v>-0.125</c:v>
                </c:pt>
                <c:pt idx="7309">
                  <c:v>-0.125</c:v>
                </c:pt>
                <c:pt idx="7310">
                  <c:v>-0.125</c:v>
                </c:pt>
                <c:pt idx="7311">
                  <c:v>-0.125</c:v>
                </c:pt>
                <c:pt idx="7312">
                  <c:v>-5.0000000000000024E-2</c:v>
                </c:pt>
                <c:pt idx="7313">
                  <c:v>-0.125</c:v>
                </c:pt>
                <c:pt idx="7314">
                  <c:v>-0.125</c:v>
                </c:pt>
                <c:pt idx="7315">
                  <c:v>-7.5000000000000011E-2</c:v>
                </c:pt>
                <c:pt idx="7316">
                  <c:v>-0.125</c:v>
                </c:pt>
                <c:pt idx="7317">
                  <c:v>-0.125</c:v>
                </c:pt>
                <c:pt idx="7318">
                  <c:v>-0.125</c:v>
                </c:pt>
                <c:pt idx="7319">
                  <c:v>-0.125</c:v>
                </c:pt>
                <c:pt idx="7320">
                  <c:v>-0.1</c:v>
                </c:pt>
                <c:pt idx="7321">
                  <c:v>-0.1</c:v>
                </c:pt>
                <c:pt idx="7322">
                  <c:v>-2.5000000000000012E-2</c:v>
                </c:pt>
                <c:pt idx="7323">
                  <c:v>-0.125</c:v>
                </c:pt>
                <c:pt idx="7324">
                  <c:v>-0.15000000000000008</c:v>
                </c:pt>
                <c:pt idx="7325">
                  <c:v>-0.125</c:v>
                </c:pt>
                <c:pt idx="7326">
                  <c:v>-0.125</c:v>
                </c:pt>
                <c:pt idx="7327">
                  <c:v>-0.1</c:v>
                </c:pt>
                <c:pt idx="7328">
                  <c:v>-0.125</c:v>
                </c:pt>
                <c:pt idx="7329">
                  <c:v>-0.1</c:v>
                </c:pt>
                <c:pt idx="7330">
                  <c:v>-2.5000000000000012E-2</c:v>
                </c:pt>
                <c:pt idx="7331">
                  <c:v>-0.125</c:v>
                </c:pt>
                <c:pt idx="7332">
                  <c:v>-0.125</c:v>
                </c:pt>
                <c:pt idx="7333">
                  <c:v>-0.125</c:v>
                </c:pt>
                <c:pt idx="7334">
                  <c:v>-0.125</c:v>
                </c:pt>
                <c:pt idx="7335">
                  <c:v>-0.125</c:v>
                </c:pt>
                <c:pt idx="7336">
                  <c:v>-0.15000000000000008</c:v>
                </c:pt>
                <c:pt idx="7337">
                  <c:v>-0.125</c:v>
                </c:pt>
                <c:pt idx="7338">
                  <c:v>-0.125</c:v>
                </c:pt>
                <c:pt idx="7339">
                  <c:v>-5.0000000000000024E-2</c:v>
                </c:pt>
                <c:pt idx="7340">
                  <c:v>-0.1</c:v>
                </c:pt>
                <c:pt idx="7341">
                  <c:v>-0.125</c:v>
                </c:pt>
                <c:pt idx="7342">
                  <c:v>-0.125</c:v>
                </c:pt>
                <c:pt idx="7343">
                  <c:v>-0.15000000000000008</c:v>
                </c:pt>
                <c:pt idx="7344">
                  <c:v>-0.125</c:v>
                </c:pt>
                <c:pt idx="7345">
                  <c:v>-2.5000000000000012E-2</c:v>
                </c:pt>
                <c:pt idx="7346">
                  <c:v>-0.125</c:v>
                </c:pt>
                <c:pt idx="7347">
                  <c:v>-0.1</c:v>
                </c:pt>
                <c:pt idx="7348">
                  <c:v>-0.125</c:v>
                </c:pt>
                <c:pt idx="7349">
                  <c:v>-0.125</c:v>
                </c:pt>
                <c:pt idx="7350">
                  <c:v>-7.5000000000000011E-2</c:v>
                </c:pt>
                <c:pt idx="7351">
                  <c:v>-0.125</c:v>
                </c:pt>
                <c:pt idx="7352">
                  <c:v>-0.125</c:v>
                </c:pt>
                <c:pt idx="7353">
                  <c:v>-0.125</c:v>
                </c:pt>
                <c:pt idx="7354">
                  <c:v>-0.1</c:v>
                </c:pt>
                <c:pt idx="7355">
                  <c:v>-0.125</c:v>
                </c:pt>
                <c:pt idx="7356">
                  <c:v>-0.125</c:v>
                </c:pt>
                <c:pt idx="7357">
                  <c:v>-0.125</c:v>
                </c:pt>
                <c:pt idx="7358">
                  <c:v>-0.1</c:v>
                </c:pt>
                <c:pt idx="7359">
                  <c:v>-0.125</c:v>
                </c:pt>
                <c:pt idx="7360">
                  <c:v>-0.125</c:v>
                </c:pt>
                <c:pt idx="7361">
                  <c:v>-0.1</c:v>
                </c:pt>
                <c:pt idx="7362">
                  <c:v>-0.125</c:v>
                </c:pt>
                <c:pt idx="7363">
                  <c:v>-0.1</c:v>
                </c:pt>
                <c:pt idx="7364">
                  <c:v>-0.125</c:v>
                </c:pt>
                <c:pt idx="7365">
                  <c:v>-5.0000000000000024E-2</c:v>
                </c:pt>
                <c:pt idx="7366">
                  <c:v>-2.5000000000000012E-2</c:v>
                </c:pt>
                <c:pt idx="7367">
                  <c:v>-0.1</c:v>
                </c:pt>
                <c:pt idx="7368">
                  <c:v>-0.1</c:v>
                </c:pt>
                <c:pt idx="7369">
                  <c:v>-0.125</c:v>
                </c:pt>
                <c:pt idx="7370">
                  <c:v>-0.125</c:v>
                </c:pt>
                <c:pt idx="7371">
                  <c:v>-0.125</c:v>
                </c:pt>
                <c:pt idx="7372">
                  <c:v>-0.17500000000000004</c:v>
                </c:pt>
                <c:pt idx="7373">
                  <c:v>-0.1</c:v>
                </c:pt>
                <c:pt idx="7374">
                  <c:v>-0.125</c:v>
                </c:pt>
                <c:pt idx="7375">
                  <c:v>-0.125</c:v>
                </c:pt>
                <c:pt idx="7376">
                  <c:v>-0.1</c:v>
                </c:pt>
                <c:pt idx="7377">
                  <c:v>-0.125</c:v>
                </c:pt>
                <c:pt idx="7378">
                  <c:v>-0.15000000000000008</c:v>
                </c:pt>
                <c:pt idx="7379">
                  <c:v>-0.125</c:v>
                </c:pt>
                <c:pt idx="7380">
                  <c:v>-0.125</c:v>
                </c:pt>
                <c:pt idx="7381">
                  <c:v>-7.5000000000000011E-2</c:v>
                </c:pt>
                <c:pt idx="7382">
                  <c:v>-0.125</c:v>
                </c:pt>
                <c:pt idx="7383">
                  <c:v>-0.125</c:v>
                </c:pt>
                <c:pt idx="7384">
                  <c:v>-2.5000000000000012E-2</c:v>
                </c:pt>
                <c:pt idx="7385">
                  <c:v>-0.17500000000000004</c:v>
                </c:pt>
                <c:pt idx="7386">
                  <c:v>-0.125</c:v>
                </c:pt>
                <c:pt idx="7387">
                  <c:v>-0.125</c:v>
                </c:pt>
                <c:pt idx="7388">
                  <c:v>-0.125</c:v>
                </c:pt>
                <c:pt idx="7389">
                  <c:v>-0.125</c:v>
                </c:pt>
                <c:pt idx="7390">
                  <c:v>-0.125</c:v>
                </c:pt>
                <c:pt idx="7391">
                  <c:v>-0.125</c:v>
                </c:pt>
                <c:pt idx="7392">
                  <c:v>-0.1</c:v>
                </c:pt>
                <c:pt idx="7393">
                  <c:v>-0.125</c:v>
                </c:pt>
                <c:pt idx="7394">
                  <c:v>-0.125</c:v>
                </c:pt>
                <c:pt idx="7395">
                  <c:v>-0.1</c:v>
                </c:pt>
                <c:pt idx="7396">
                  <c:v>-0.125</c:v>
                </c:pt>
                <c:pt idx="7397">
                  <c:v>-0.1</c:v>
                </c:pt>
                <c:pt idx="7398">
                  <c:v>-0.125</c:v>
                </c:pt>
                <c:pt idx="7399">
                  <c:v>-0.125</c:v>
                </c:pt>
                <c:pt idx="7400">
                  <c:v>-0.125</c:v>
                </c:pt>
                <c:pt idx="7401">
                  <c:v>-0.1</c:v>
                </c:pt>
                <c:pt idx="7402">
                  <c:v>-0.125</c:v>
                </c:pt>
                <c:pt idx="7403">
                  <c:v>-0.125</c:v>
                </c:pt>
                <c:pt idx="7404">
                  <c:v>-0.1</c:v>
                </c:pt>
                <c:pt idx="7405">
                  <c:v>-0.125</c:v>
                </c:pt>
                <c:pt idx="7406">
                  <c:v>-0.125</c:v>
                </c:pt>
                <c:pt idx="7407">
                  <c:v>-0.125</c:v>
                </c:pt>
                <c:pt idx="7408">
                  <c:v>-0.125</c:v>
                </c:pt>
                <c:pt idx="7409">
                  <c:v>-7.5000000000000011E-2</c:v>
                </c:pt>
                <c:pt idx="7410">
                  <c:v>-0.125</c:v>
                </c:pt>
                <c:pt idx="7411">
                  <c:v>-0.125</c:v>
                </c:pt>
                <c:pt idx="7412">
                  <c:v>-0.15000000000000008</c:v>
                </c:pt>
                <c:pt idx="7413">
                  <c:v>-0.125</c:v>
                </c:pt>
                <c:pt idx="7414">
                  <c:v>-0.125</c:v>
                </c:pt>
                <c:pt idx="7415">
                  <c:v>-7.5000000000000011E-2</c:v>
                </c:pt>
                <c:pt idx="7416">
                  <c:v>-0.125</c:v>
                </c:pt>
                <c:pt idx="7417">
                  <c:v>-0.125</c:v>
                </c:pt>
                <c:pt idx="7418">
                  <c:v>-0.125</c:v>
                </c:pt>
                <c:pt idx="7419">
                  <c:v>-7.5000000000000011E-2</c:v>
                </c:pt>
                <c:pt idx="7420">
                  <c:v>-0.125</c:v>
                </c:pt>
                <c:pt idx="7421">
                  <c:v>-0.125</c:v>
                </c:pt>
                <c:pt idx="7422">
                  <c:v>-0.125</c:v>
                </c:pt>
                <c:pt idx="7423">
                  <c:v>-0.1</c:v>
                </c:pt>
                <c:pt idx="7424">
                  <c:v>-0.125</c:v>
                </c:pt>
                <c:pt idx="7425">
                  <c:v>-0.125</c:v>
                </c:pt>
                <c:pt idx="7426">
                  <c:v>-7.5000000000000011E-2</c:v>
                </c:pt>
                <c:pt idx="7427">
                  <c:v>-0.125</c:v>
                </c:pt>
                <c:pt idx="7428">
                  <c:v>-0.125</c:v>
                </c:pt>
                <c:pt idx="7429">
                  <c:v>-0.125</c:v>
                </c:pt>
                <c:pt idx="7430">
                  <c:v>-0.125</c:v>
                </c:pt>
                <c:pt idx="7431">
                  <c:v>-0.125</c:v>
                </c:pt>
                <c:pt idx="7432">
                  <c:v>-0.1</c:v>
                </c:pt>
                <c:pt idx="7433">
                  <c:v>-0.125</c:v>
                </c:pt>
                <c:pt idx="7434">
                  <c:v>-0.125</c:v>
                </c:pt>
                <c:pt idx="7435">
                  <c:v>-0.125</c:v>
                </c:pt>
                <c:pt idx="7436">
                  <c:v>-0.125</c:v>
                </c:pt>
                <c:pt idx="7437">
                  <c:v>-0.125</c:v>
                </c:pt>
                <c:pt idx="7438">
                  <c:v>-7.5000000000000011E-2</c:v>
                </c:pt>
                <c:pt idx="7439">
                  <c:v>-0.125</c:v>
                </c:pt>
                <c:pt idx="7440">
                  <c:v>-7.5000000000000011E-2</c:v>
                </c:pt>
                <c:pt idx="7441">
                  <c:v>-7.5000000000000011E-2</c:v>
                </c:pt>
                <c:pt idx="7442">
                  <c:v>-0.1</c:v>
                </c:pt>
                <c:pt idx="7443">
                  <c:v>-0.125</c:v>
                </c:pt>
                <c:pt idx="7444">
                  <c:v>-0.17500000000000004</c:v>
                </c:pt>
                <c:pt idx="7445">
                  <c:v>-0.125</c:v>
                </c:pt>
                <c:pt idx="7446">
                  <c:v>-0.125</c:v>
                </c:pt>
                <c:pt idx="7447">
                  <c:v>-0.125</c:v>
                </c:pt>
                <c:pt idx="7448">
                  <c:v>-0.15000000000000008</c:v>
                </c:pt>
                <c:pt idx="7449">
                  <c:v>-0.1</c:v>
                </c:pt>
                <c:pt idx="7450">
                  <c:v>-0.17500000000000004</c:v>
                </c:pt>
                <c:pt idx="7451">
                  <c:v>-7.5000000000000011E-2</c:v>
                </c:pt>
                <c:pt idx="7452">
                  <c:v>-0.1</c:v>
                </c:pt>
                <c:pt idx="7453">
                  <c:v>-0.125</c:v>
                </c:pt>
                <c:pt idx="7454">
                  <c:v>-0.125</c:v>
                </c:pt>
                <c:pt idx="7455">
                  <c:v>-0.125</c:v>
                </c:pt>
                <c:pt idx="7456">
                  <c:v>-2.5000000000000012E-2</c:v>
                </c:pt>
                <c:pt idx="7457">
                  <c:v>-0.125</c:v>
                </c:pt>
                <c:pt idx="7458">
                  <c:v>-0.125</c:v>
                </c:pt>
                <c:pt idx="7459">
                  <c:v>-7.5000000000000011E-2</c:v>
                </c:pt>
                <c:pt idx="7460">
                  <c:v>-0.125</c:v>
                </c:pt>
                <c:pt idx="7461">
                  <c:v>-0.15000000000000008</c:v>
                </c:pt>
                <c:pt idx="7462">
                  <c:v>-0.1</c:v>
                </c:pt>
                <c:pt idx="7463">
                  <c:v>-7.5000000000000011E-2</c:v>
                </c:pt>
                <c:pt idx="7464">
                  <c:v>-0.125</c:v>
                </c:pt>
                <c:pt idx="7465">
                  <c:v>-0.1</c:v>
                </c:pt>
                <c:pt idx="7466">
                  <c:v>-2.5000000000000012E-2</c:v>
                </c:pt>
                <c:pt idx="7467">
                  <c:v>-2.5000000000000012E-2</c:v>
                </c:pt>
                <c:pt idx="7468">
                  <c:v>-0.1</c:v>
                </c:pt>
                <c:pt idx="7469">
                  <c:v>-0.125</c:v>
                </c:pt>
                <c:pt idx="7470">
                  <c:v>-0.125</c:v>
                </c:pt>
                <c:pt idx="7471">
                  <c:v>-0.17500000000000004</c:v>
                </c:pt>
                <c:pt idx="7472">
                  <c:v>-0.125</c:v>
                </c:pt>
                <c:pt idx="7473">
                  <c:v>-5.0000000000000024E-2</c:v>
                </c:pt>
                <c:pt idx="7474">
                  <c:v>-0.17500000000000004</c:v>
                </c:pt>
                <c:pt idx="7475">
                  <c:v>-0.125</c:v>
                </c:pt>
                <c:pt idx="7476">
                  <c:v>-0.125</c:v>
                </c:pt>
                <c:pt idx="7477">
                  <c:v>-0.1</c:v>
                </c:pt>
                <c:pt idx="7478">
                  <c:v>-7.5000000000000011E-2</c:v>
                </c:pt>
                <c:pt idx="7479">
                  <c:v>-0.125</c:v>
                </c:pt>
                <c:pt idx="7480">
                  <c:v>-0.1</c:v>
                </c:pt>
                <c:pt idx="7481">
                  <c:v>-0.125</c:v>
                </c:pt>
                <c:pt idx="7482">
                  <c:v>-0.125</c:v>
                </c:pt>
                <c:pt idx="7483">
                  <c:v>-5.0000000000000024E-2</c:v>
                </c:pt>
                <c:pt idx="7484">
                  <c:v>-0.125</c:v>
                </c:pt>
                <c:pt idx="7485">
                  <c:v>-0.125</c:v>
                </c:pt>
                <c:pt idx="7486">
                  <c:v>-0.125</c:v>
                </c:pt>
                <c:pt idx="7487">
                  <c:v>-0.125</c:v>
                </c:pt>
                <c:pt idx="7488">
                  <c:v>-2.5000000000000012E-2</c:v>
                </c:pt>
                <c:pt idx="7489">
                  <c:v>-0.125</c:v>
                </c:pt>
                <c:pt idx="7490">
                  <c:v>-0.125</c:v>
                </c:pt>
                <c:pt idx="7491">
                  <c:v>-2.5000000000000012E-2</c:v>
                </c:pt>
                <c:pt idx="7492">
                  <c:v>-0.125</c:v>
                </c:pt>
                <c:pt idx="7493">
                  <c:v>-0.125</c:v>
                </c:pt>
                <c:pt idx="7494">
                  <c:v>-0.125</c:v>
                </c:pt>
                <c:pt idx="7495">
                  <c:v>-7.5000000000000011E-2</c:v>
                </c:pt>
                <c:pt idx="7496">
                  <c:v>-0.125</c:v>
                </c:pt>
                <c:pt idx="7497">
                  <c:v>-0.125</c:v>
                </c:pt>
                <c:pt idx="7498">
                  <c:v>-0.17500000000000004</c:v>
                </c:pt>
                <c:pt idx="7499">
                  <c:v>-0.125</c:v>
                </c:pt>
                <c:pt idx="7500">
                  <c:v>-2.5000000000000012E-2</c:v>
                </c:pt>
                <c:pt idx="7501">
                  <c:v>-0.125</c:v>
                </c:pt>
                <c:pt idx="7502">
                  <c:v>-0.125</c:v>
                </c:pt>
                <c:pt idx="7503">
                  <c:v>-0.125</c:v>
                </c:pt>
                <c:pt idx="7504">
                  <c:v>-5.0000000000000024E-2</c:v>
                </c:pt>
                <c:pt idx="7505">
                  <c:v>-5.0000000000000024E-2</c:v>
                </c:pt>
                <c:pt idx="7506">
                  <c:v>-0.125</c:v>
                </c:pt>
                <c:pt idx="7507">
                  <c:v>-0.125</c:v>
                </c:pt>
                <c:pt idx="7508">
                  <c:v>-0.1</c:v>
                </c:pt>
                <c:pt idx="7509">
                  <c:v>-0.1</c:v>
                </c:pt>
                <c:pt idx="7510">
                  <c:v>-0.125</c:v>
                </c:pt>
                <c:pt idx="7511">
                  <c:v>-5.0000000000000024E-2</c:v>
                </c:pt>
                <c:pt idx="7512">
                  <c:v>-0.125</c:v>
                </c:pt>
                <c:pt idx="7513">
                  <c:v>-7.5000000000000011E-2</c:v>
                </c:pt>
                <c:pt idx="7514">
                  <c:v>-0.125</c:v>
                </c:pt>
                <c:pt idx="7515">
                  <c:v>-0.125</c:v>
                </c:pt>
                <c:pt idx="7516">
                  <c:v>-0.1</c:v>
                </c:pt>
                <c:pt idx="7517">
                  <c:v>-5.0000000000000024E-2</c:v>
                </c:pt>
                <c:pt idx="7518">
                  <c:v>-7.5000000000000011E-2</c:v>
                </c:pt>
                <c:pt idx="7519">
                  <c:v>-0.125</c:v>
                </c:pt>
                <c:pt idx="7520">
                  <c:v>-0.1</c:v>
                </c:pt>
                <c:pt idx="7521">
                  <c:v>-0.125</c:v>
                </c:pt>
                <c:pt idx="7522">
                  <c:v>-0.125</c:v>
                </c:pt>
                <c:pt idx="7523">
                  <c:v>-7.5000000000000011E-2</c:v>
                </c:pt>
                <c:pt idx="7524">
                  <c:v>-0.125</c:v>
                </c:pt>
                <c:pt idx="7525">
                  <c:v>-0.125</c:v>
                </c:pt>
                <c:pt idx="7526">
                  <c:v>-0.125</c:v>
                </c:pt>
                <c:pt idx="7527">
                  <c:v>-0.125</c:v>
                </c:pt>
                <c:pt idx="7528">
                  <c:v>-0.125</c:v>
                </c:pt>
                <c:pt idx="7529">
                  <c:v>-7.5000000000000011E-2</c:v>
                </c:pt>
                <c:pt idx="7530">
                  <c:v>-0.125</c:v>
                </c:pt>
                <c:pt idx="7531">
                  <c:v>-0.125</c:v>
                </c:pt>
                <c:pt idx="7532">
                  <c:v>-0.1</c:v>
                </c:pt>
                <c:pt idx="7533">
                  <c:v>-0.125</c:v>
                </c:pt>
                <c:pt idx="7534">
                  <c:v>-0.1</c:v>
                </c:pt>
                <c:pt idx="7535">
                  <c:v>-7.5000000000000011E-2</c:v>
                </c:pt>
                <c:pt idx="7536">
                  <c:v>-0.125</c:v>
                </c:pt>
                <c:pt idx="7537">
                  <c:v>-0.125</c:v>
                </c:pt>
                <c:pt idx="7538">
                  <c:v>-0.1</c:v>
                </c:pt>
                <c:pt idx="7539">
                  <c:v>-5.0000000000000024E-2</c:v>
                </c:pt>
                <c:pt idx="7540">
                  <c:v>-0.125</c:v>
                </c:pt>
                <c:pt idx="7541">
                  <c:v>-0.125</c:v>
                </c:pt>
                <c:pt idx="7542">
                  <c:v>-2.5000000000000012E-2</c:v>
                </c:pt>
                <c:pt idx="7543">
                  <c:v>-0.125</c:v>
                </c:pt>
                <c:pt idx="7544">
                  <c:v>-0.125</c:v>
                </c:pt>
                <c:pt idx="7545">
                  <c:v>-0.15000000000000008</c:v>
                </c:pt>
                <c:pt idx="7546">
                  <c:v>-7.5000000000000011E-2</c:v>
                </c:pt>
                <c:pt idx="7547">
                  <c:v>-0.1</c:v>
                </c:pt>
                <c:pt idx="7548">
                  <c:v>-0.125</c:v>
                </c:pt>
                <c:pt idx="7549">
                  <c:v>-5.0000000000000024E-2</c:v>
                </c:pt>
                <c:pt idx="7550">
                  <c:v>-0.125</c:v>
                </c:pt>
                <c:pt idx="7551">
                  <c:v>-0.1</c:v>
                </c:pt>
                <c:pt idx="7552">
                  <c:v>-0.125</c:v>
                </c:pt>
                <c:pt idx="7553">
                  <c:v>-0.125</c:v>
                </c:pt>
                <c:pt idx="7554">
                  <c:v>-0.125</c:v>
                </c:pt>
                <c:pt idx="7555">
                  <c:v>-0.1</c:v>
                </c:pt>
                <c:pt idx="7556">
                  <c:v>-0.125</c:v>
                </c:pt>
                <c:pt idx="7557">
                  <c:v>-2.5000000000000012E-2</c:v>
                </c:pt>
                <c:pt idx="7558">
                  <c:v>-0.1</c:v>
                </c:pt>
                <c:pt idx="7559">
                  <c:v>-0.125</c:v>
                </c:pt>
                <c:pt idx="7560">
                  <c:v>-7.5000000000000011E-2</c:v>
                </c:pt>
                <c:pt idx="7561">
                  <c:v>-0.125</c:v>
                </c:pt>
                <c:pt idx="7562">
                  <c:v>-0.125</c:v>
                </c:pt>
                <c:pt idx="7563">
                  <c:v>-0.125</c:v>
                </c:pt>
                <c:pt idx="7564">
                  <c:v>-7.5000000000000011E-2</c:v>
                </c:pt>
                <c:pt idx="7565">
                  <c:v>-0.125</c:v>
                </c:pt>
                <c:pt idx="7566">
                  <c:v>-0.125</c:v>
                </c:pt>
                <c:pt idx="7567">
                  <c:v>-0.1</c:v>
                </c:pt>
                <c:pt idx="7568">
                  <c:v>-0.125</c:v>
                </c:pt>
                <c:pt idx="7569">
                  <c:v>-0.125</c:v>
                </c:pt>
                <c:pt idx="7570">
                  <c:v>-0.125</c:v>
                </c:pt>
                <c:pt idx="7571">
                  <c:v>-0.125</c:v>
                </c:pt>
                <c:pt idx="7572">
                  <c:v>-0.125</c:v>
                </c:pt>
                <c:pt idx="7573">
                  <c:v>-0.1</c:v>
                </c:pt>
                <c:pt idx="7574">
                  <c:v>-0.125</c:v>
                </c:pt>
                <c:pt idx="7575">
                  <c:v>-0.125</c:v>
                </c:pt>
                <c:pt idx="7576">
                  <c:v>-0.125</c:v>
                </c:pt>
                <c:pt idx="7577">
                  <c:v>-7.5000000000000011E-2</c:v>
                </c:pt>
                <c:pt idx="7578">
                  <c:v>-0.125</c:v>
                </c:pt>
                <c:pt idx="7579">
                  <c:v>-0.125</c:v>
                </c:pt>
                <c:pt idx="7580">
                  <c:v>-7.5000000000000011E-2</c:v>
                </c:pt>
                <c:pt idx="7581">
                  <c:v>-0.125</c:v>
                </c:pt>
                <c:pt idx="7582">
                  <c:v>-0.1</c:v>
                </c:pt>
                <c:pt idx="7583">
                  <c:v>-7.5000000000000011E-2</c:v>
                </c:pt>
                <c:pt idx="7584">
                  <c:v>-0.125</c:v>
                </c:pt>
                <c:pt idx="7585">
                  <c:v>-0.125</c:v>
                </c:pt>
                <c:pt idx="7586">
                  <c:v>-0.1</c:v>
                </c:pt>
                <c:pt idx="7587">
                  <c:v>-0.125</c:v>
                </c:pt>
                <c:pt idx="7588">
                  <c:v>-0.125</c:v>
                </c:pt>
                <c:pt idx="7589">
                  <c:v>-0.1</c:v>
                </c:pt>
                <c:pt idx="7590">
                  <c:v>-0.125</c:v>
                </c:pt>
                <c:pt idx="7591">
                  <c:v>-0.1</c:v>
                </c:pt>
                <c:pt idx="7592">
                  <c:v>-7.5000000000000011E-2</c:v>
                </c:pt>
                <c:pt idx="7593">
                  <c:v>-0.125</c:v>
                </c:pt>
                <c:pt idx="7594">
                  <c:v>-7.5000000000000011E-2</c:v>
                </c:pt>
                <c:pt idx="7595">
                  <c:v>-0.125</c:v>
                </c:pt>
                <c:pt idx="7596">
                  <c:v>-0.125</c:v>
                </c:pt>
                <c:pt idx="7597">
                  <c:v>-7.5000000000000011E-2</c:v>
                </c:pt>
                <c:pt idx="7598">
                  <c:v>-0.125</c:v>
                </c:pt>
                <c:pt idx="7599">
                  <c:v>-0.1</c:v>
                </c:pt>
                <c:pt idx="7600">
                  <c:v>-0.1</c:v>
                </c:pt>
                <c:pt idx="7601">
                  <c:v>-0.125</c:v>
                </c:pt>
                <c:pt idx="7602">
                  <c:v>-0.1</c:v>
                </c:pt>
                <c:pt idx="7603">
                  <c:v>-0.125</c:v>
                </c:pt>
                <c:pt idx="7604">
                  <c:v>-0.125</c:v>
                </c:pt>
                <c:pt idx="7605">
                  <c:v>-0.125</c:v>
                </c:pt>
                <c:pt idx="7606">
                  <c:v>-0.125</c:v>
                </c:pt>
                <c:pt idx="7607">
                  <c:v>-0.125</c:v>
                </c:pt>
                <c:pt idx="7608">
                  <c:v>-0.125</c:v>
                </c:pt>
                <c:pt idx="7609">
                  <c:v>-0.1</c:v>
                </c:pt>
                <c:pt idx="7610">
                  <c:v>-2.5000000000000012E-2</c:v>
                </c:pt>
                <c:pt idx="7611">
                  <c:v>-7.5000000000000011E-2</c:v>
                </c:pt>
                <c:pt idx="7612">
                  <c:v>-0.125</c:v>
                </c:pt>
                <c:pt idx="7613">
                  <c:v>-0.125</c:v>
                </c:pt>
                <c:pt idx="7614">
                  <c:v>-0.1</c:v>
                </c:pt>
                <c:pt idx="7615">
                  <c:v>-0.125</c:v>
                </c:pt>
                <c:pt idx="7616">
                  <c:v>-0.125</c:v>
                </c:pt>
                <c:pt idx="7617">
                  <c:v>-0.125</c:v>
                </c:pt>
                <c:pt idx="7618">
                  <c:v>-0.125</c:v>
                </c:pt>
                <c:pt idx="7619">
                  <c:v>-0.125</c:v>
                </c:pt>
                <c:pt idx="7620">
                  <c:v>-0.125</c:v>
                </c:pt>
                <c:pt idx="7621">
                  <c:v>-2.5000000000000012E-2</c:v>
                </c:pt>
                <c:pt idx="7622">
                  <c:v>-0.125</c:v>
                </c:pt>
                <c:pt idx="7623">
                  <c:v>-0.125</c:v>
                </c:pt>
                <c:pt idx="7624">
                  <c:v>-0.125</c:v>
                </c:pt>
                <c:pt idx="7625">
                  <c:v>-0.125</c:v>
                </c:pt>
                <c:pt idx="7626">
                  <c:v>-7.5000000000000011E-2</c:v>
                </c:pt>
                <c:pt idx="7627">
                  <c:v>-0.1</c:v>
                </c:pt>
                <c:pt idx="7628">
                  <c:v>-0.125</c:v>
                </c:pt>
                <c:pt idx="7629">
                  <c:v>-0.125</c:v>
                </c:pt>
                <c:pt idx="7630">
                  <c:v>-0.125</c:v>
                </c:pt>
                <c:pt idx="7631">
                  <c:v>-7.5000000000000011E-2</c:v>
                </c:pt>
                <c:pt idx="7632">
                  <c:v>-0.125</c:v>
                </c:pt>
                <c:pt idx="7633">
                  <c:v>-0.125</c:v>
                </c:pt>
                <c:pt idx="7634">
                  <c:v>-0.1</c:v>
                </c:pt>
                <c:pt idx="7635">
                  <c:v>-0.125</c:v>
                </c:pt>
                <c:pt idx="7636">
                  <c:v>-0.125</c:v>
                </c:pt>
                <c:pt idx="7637">
                  <c:v>-5.0000000000000024E-2</c:v>
                </c:pt>
                <c:pt idx="7638">
                  <c:v>-0.125</c:v>
                </c:pt>
                <c:pt idx="7639">
                  <c:v>-0.1</c:v>
                </c:pt>
                <c:pt idx="7640">
                  <c:v>-0.1</c:v>
                </c:pt>
                <c:pt idx="7641">
                  <c:v>-0.125</c:v>
                </c:pt>
                <c:pt idx="7642">
                  <c:v>-0.1</c:v>
                </c:pt>
                <c:pt idx="7643">
                  <c:v>-0.125</c:v>
                </c:pt>
                <c:pt idx="7644">
                  <c:v>-0.125</c:v>
                </c:pt>
                <c:pt idx="7645">
                  <c:v>-0.125</c:v>
                </c:pt>
                <c:pt idx="7646">
                  <c:v>-0.125</c:v>
                </c:pt>
                <c:pt idx="7647">
                  <c:v>-0.1</c:v>
                </c:pt>
                <c:pt idx="7648">
                  <c:v>-0.125</c:v>
                </c:pt>
                <c:pt idx="7649">
                  <c:v>-5.0000000000000024E-2</c:v>
                </c:pt>
                <c:pt idx="7650">
                  <c:v>-0.125</c:v>
                </c:pt>
                <c:pt idx="7651">
                  <c:v>-0.125</c:v>
                </c:pt>
                <c:pt idx="7652">
                  <c:v>-0.1</c:v>
                </c:pt>
                <c:pt idx="7653">
                  <c:v>-0.125</c:v>
                </c:pt>
                <c:pt idx="7654">
                  <c:v>-0.125</c:v>
                </c:pt>
                <c:pt idx="7655">
                  <c:v>-0.125</c:v>
                </c:pt>
                <c:pt idx="7656">
                  <c:v>-0.125</c:v>
                </c:pt>
                <c:pt idx="7657">
                  <c:v>-0.125</c:v>
                </c:pt>
                <c:pt idx="7658">
                  <c:v>-7.5000000000000011E-2</c:v>
                </c:pt>
                <c:pt idx="7659">
                  <c:v>-0.125</c:v>
                </c:pt>
                <c:pt idx="7660">
                  <c:v>-0.125</c:v>
                </c:pt>
                <c:pt idx="7661">
                  <c:v>-5.0000000000000024E-2</c:v>
                </c:pt>
                <c:pt idx="7662">
                  <c:v>-0.125</c:v>
                </c:pt>
                <c:pt idx="7663">
                  <c:v>-0.17500000000000004</c:v>
                </c:pt>
                <c:pt idx="7664">
                  <c:v>-2.5000000000000012E-2</c:v>
                </c:pt>
                <c:pt idx="7665">
                  <c:v>-7.5000000000000011E-2</c:v>
                </c:pt>
                <c:pt idx="7666">
                  <c:v>-0.1</c:v>
                </c:pt>
                <c:pt idx="7667">
                  <c:v>-0.1</c:v>
                </c:pt>
                <c:pt idx="7668">
                  <c:v>-0.125</c:v>
                </c:pt>
                <c:pt idx="7669">
                  <c:v>-0.1</c:v>
                </c:pt>
                <c:pt idx="7670">
                  <c:v>-0.15000000000000008</c:v>
                </c:pt>
                <c:pt idx="7671">
                  <c:v>-0.125</c:v>
                </c:pt>
                <c:pt idx="7672">
                  <c:v>-2.5000000000000012E-2</c:v>
                </c:pt>
                <c:pt idx="7673">
                  <c:v>-0.125</c:v>
                </c:pt>
                <c:pt idx="7674">
                  <c:v>-0.125</c:v>
                </c:pt>
                <c:pt idx="7675">
                  <c:v>-0.125</c:v>
                </c:pt>
                <c:pt idx="7676">
                  <c:v>-0.125</c:v>
                </c:pt>
                <c:pt idx="7677">
                  <c:v>-5.0000000000000024E-2</c:v>
                </c:pt>
                <c:pt idx="7678">
                  <c:v>-0.125</c:v>
                </c:pt>
                <c:pt idx="7679">
                  <c:v>-0.1</c:v>
                </c:pt>
                <c:pt idx="7680">
                  <c:v>-0.125</c:v>
                </c:pt>
                <c:pt idx="7681">
                  <c:v>-7.5000000000000011E-2</c:v>
                </c:pt>
                <c:pt idx="7682">
                  <c:v>-0.125</c:v>
                </c:pt>
                <c:pt idx="7683">
                  <c:v>-0.1</c:v>
                </c:pt>
                <c:pt idx="7684">
                  <c:v>-0.125</c:v>
                </c:pt>
                <c:pt idx="7685">
                  <c:v>-0.125</c:v>
                </c:pt>
                <c:pt idx="7686">
                  <c:v>-0.125</c:v>
                </c:pt>
                <c:pt idx="7687">
                  <c:v>-0.125</c:v>
                </c:pt>
                <c:pt idx="7688">
                  <c:v>-0.125</c:v>
                </c:pt>
                <c:pt idx="7689">
                  <c:v>-7.5000000000000011E-2</c:v>
                </c:pt>
                <c:pt idx="7690">
                  <c:v>-0.1</c:v>
                </c:pt>
                <c:pt idx="7691">
                  <c:v>-0.125</c:v>
                </c:pt>
                <c:pt idx="7692">
                  <c:v>-0.125</c:v>
                </c:pt>
                <c:pt idx="7693">
                  <c:v>-0.1</c:v>
                </c:pt>
                <c:pt idx="7694">
                  <c:v>-0.1</c:v>
                </c:pt>
                <c:pt idx="7695">
                  <c:v>-0.125</c:v>
                </c:pt>
                <c:pt idx="7696">
                  <c:v>-0.125</c:v>
                </c:pt>
                <c:pt idx="7697">
                  <c:v>-0.125</c:v>
                </c:pt>
                <c:pt idx="7698">
                  <c:v>-0.125</c:v>
                </c:pt>
                <c:pt idx="7699">
                  <c:v>-7.5000000000000011E-2</c:v>
                </c:pt>
                <c:pt idx="7700">
                  <c:v>-0.125</c:v>
                </c:pt>
                <c:pt idx="7701">
                  <c:v>-0.125</c:v>
                </c:pt>
                <c:pt idx="7702">
                  <c:v>-7.5000000000000011E-2</c:v>
                </c:pt>
                <c:pt idx="7703">
                  <c:v>-0.125</c:v>
                </c:pt>
                <c:pt idx="7704">
                  <c:v>-0.125</c:v>
                </c:pt>
                <c:pt idx="7705">
                  <c:v>-7.5000000000000011E-2</c:v>
                </c:pt>
                <c:pt idx="7706">
                  <c:v>-0.1</c:v>
                </c:pt>
                <c:pt idx="7707">
                  <c:v>-0.15000000000000008</c:v>
                </c:pt>
                <c:pt idx="7708">
                  <c:v>-0.125</c:v>
                </c:pt>
                <c:pt idx="7709">
                  <c:v>-0.1</c:v>
                </c:pt>
                <c:pt idx="7710">
                  <c:v>-0.125</c:v>
                </c:pt>
                <c:pt idx="7711">
                  <c:v>-0.125</c:v>
                </c:pt>
                <c:pt idx="7712">
                  <c:v>-0.1</c:v>
                </c:pt>
                <c:pt idx="7713">
                  <c:v>-0.125</c:v>
                </c:pt>
                <c:pt idx="7714">
                  <c:v>-7.5000000000000011E-2</c:v>
                </c:pt>
                <c:pt idx="7715">
                  <c:v>-0.1</c:v>
                </c:pt>
                <c:pt idx="7716">
                  <c:v>-0.125</c:v>
                </c:pt>
                <c:pt idx="7717">
                  <c:v>-0.1</c:v>
                </c:pt>
                <c:pt idx="7718">
                  <c:v>-0.125</c:v>
                </c:pt>
                <c:pt idx="7719">
                  <c:v>-0.125</c:v>
                </c:pt>
                <c:pt idx="7720">
                  <c:v>-0.125</c:v>
                </c:pt>
                <c:pt idx="7721">
                  <c:v>-5.0000000000000024E-2</c:v>
                </c:pt>
                <c:pt idx="7722">
                  <c:v>-0.125</c:v>
                </c:pt>
                <c:pt idx="7723">
                  <c:v>-0.125</c:v>
                </c:pt>
                <c:pt idx="7724">
                  <c:v>-0.1</c:v>
                </c:pt>
                <c:pt idx="7725">
                  <c:v>-0.125</c:v>
                </c:pt>
                <c:pt idx="7726">
                  <c:v>-0.125</c:v>
                </c:pt>
                <c:pt idx="7727">
                  <c:v>-2.5000000000000012E-2</c:v>
                </c:pt>
                <c:pt idx="7728">
                  <c:v>-0.125</c:v>
                </c:pt>
                <c:pt idx="7729">
                  <c:v>-0.1</c:v>
                </c:pt>
                <c:pt idx="7730">
                  <c:v>-0.125</c:v>
                </c:pt>
                <c:pt idx="7731">
                  <c:v>-0.1</c:v>
                </c:pt>
                <c:pt idx="7732">
                  <c:v>-0.125</c:v>
                </c:pt>
                <c:pt idx="7733">
                  <c:v>-0.125</c:v>
                </c:pt>
                <c:pt idx="7734">
                  <c:v>-0.1</c:v>
                </c:pt>
                <c:pt idx="7735">
                  <c:v>-0.1</c:v>
                </c:pt>
                <c:pt idx="7736">
                  <c:v>-0.1</c:v>
                </c:pt>
                <c:pt idx="7737">
                  <c:v>-0.125</c:v>
                </c:pt>
                <c:pt idx="7738">
                  <c:v>-0.125</c:v>
                </c:pt>
                <c:pt idx="7739">
                  <c:v>-7.5000000000000011E-2</c:v>
                </c:pt>
                <c:pt idx="7740">
                  <c:v>-0.125</c:v>
                </c:pt>
                <c:pt idx="7741">
                  <c:v>-0.1</c:v>
                </c:pt>
                <c:pt idx="7742">
                  <c:v>-0.125</c:v>
                </c:pt>
                <c:pt idx="7743">
                  <c:v>-7.5000000000000011E-2</c:v>
                </c:pt>
                <c:pt idx="7744">
                  <c:v>-0.125</c:v>
                </c:pt>
                <c:pt idx="7745">
                  <c:v>-0.1</c:v>
                </c:pt>
                <c:pt idx="7746">
                  <c:v>-0.125</c:v>
                </c:pt>
                <c:pt idx="7747">
                  <c:v>-0.125</c:v>
                </c:pt>
                <c:pt idx="7748">
                  <c:v>-0.125</c:v>
                </c:pt>
                <c:pt idx="7749">
                  <c:v>-0.125</c:v>
                </c:pt>
                <c:pt idx="7750">
                  <c:v>-0.125</c:v>
                </c:pt>
                <c:pt idx="7751">
                  <c:v>-0.125</c:v>
                </c:pt>
                <c:pt idx="7752">
                  <c:v>-0.1</c:v>
                </c:pt>
                <c:pt idx="7753">
                  <c:v>-7.5000000000000011E-2</c:v>
                </c:pt>
                <c:pt idx="7754">
                  <c:v>-7.5000000000000011E-2</c:v>
                </c:pt>
                <c:pt idx="7755">
                  <c:v>-0.125</c:v>
                </c:pt>
                <c:pt idx="7756">
                  <c:v>-0.125</c:v>
                </c:pt>
                <c:pt idx="7757">
                  <c:v>-0.125</c:v>
                </c:pt>
                <c:pt idx="7758">
                  <c:v>-0.125</c:v>
                </c:pt>
                <c:pt idx="7759">
                  <c:v>-0.125</c:v>
                </c:pt>
                <c:pt idx="7760">
                  <c:v>-0.1</c:v>
                </c:pt>
                <c:pt idx="7761">
                  <c:v>-0.125</c:v>
                </c:pt>
                <c:pt idx="7762">
                  <c:v>-0.125</c:v>
                </c:pt>
                <c:pt idx="7763">
                  <c:v>-0.125</c:v>
                </c:pt>
                <c:pt idx="7764">
                  <c:v>-0.1</c:v>
                </c:pt>
                <c:pt idx="7765">
                  <c:v>-0.125</c:v>
                </c:pt>
                <c:pt idx="7766">
                  <c:v>-0.125</c:v>
                </c:pt>
                <c:pt idx="7767">
                  <c:v>-0.125</c:v>
                </c:pt>
                <c:pt idx="7768">
                  <c:v>-0.125</c:v>
                </c:pt>
                <c:pt idx="7769">
                  <c:v>-7.5000000000000011E-2</c:v>
                </c:pt>
                <c:pt idx="7770">
                  <c:v>-0.125</c:v>
                </c:pt>
                <c:pt idx="7771">
                  <c:v>-0.125</c:v>
                </c:pt>
                <c:pt idx="7772">
                  <c:v>-0.125</c:v>
                </c:pt>
                <c:pt idx="7773">
                  <c:v>-0.125</c:v>
                </c:pt>
                <c:pt idx="7774">
                  <c:v>-7.5000000000000011E-2</c:v>
                </c:pt>
                <c:pt idx="7775">
                  <c:v>-0.1</c:v>
                </c:pt>
                <c:pt idx="7776">
                  <c:v>-0.125</c:v>
                </c:pt>
                <c:pt idx="7777">
                  <c:v>-0.1</c:v>
                </c:pt>
                <c:pt idx="7778">
                  <c:v>-5.0000000000000024E-2</c:v>
                </c:pt>
                <c:pt idx="7779">
                  <c:v>-7.5000000000000011E-2</c:v>
                </c:pt>
                <c:pt idx="7780">
                  <c:v>-0.125</c:v>
                </c:pt>
                <c:pt idx="7781">
                  <c:v>-0.1</c:v>
                </c:pt>
                <c:pt idx="7782">
                  <c:v>-0.125</c:v>
                </c:pt>
                <c:pt idx="7783">
                  <c:v>-0.1</c:v>
                </c:pt>
                <c:pt idx="7784">
                  <c:v>-2.5000000000000012E-2</c:v>
                </c:pt>
                <c:pt idx="7785">
                  <c:v>-0.125</c:v>
                </c:pt>
                <c:pt idx="7786">
                  <c:v>-0.1</c:v>
                </c:pt>
                <c:pt idx="7787">
                  <c:v>-0.125</c:v>
                </c:pt>
                <c:pt idx="7788">
                  <c:v>-0.125</c:v>
                </c:pt>
                <c:pt idx="7789">
                  <c:v>-0.125</c:v>
                </c:pt>
                <c:pt idx="7790">
                  <c:v>-0.125</c:v>
                </c:pt>
                <c:pt idx="7791">
                  <c:v>-0.1</c:v>
                </c:pt>
                <c:pt idx="7792">
                  <c:v>-5.0000000000000024E-2</c:v>
                </c:pt>
                <c:pt idx="7793">
                  <c:v>-0.125</c:v>
                </c:pt>
                <c:pt idx="7794">
                  <c:v>-0.125</c:v>
                </c:pt>
                <c:pt idx="7795">
                  <c:v>-0.125</c:v>
                </c:pt>
                <c:pt idx="7796">
                  <c:v>-0.15000000000000008</c:v>
                </c:pt>
                <c:pt idx="7797">
                  <c:v>-0.1</c:v>
                </c:pt>
                <c:pt idx="7798">
                  <c:v>-7.5000000000000011E-2</c:v>
                </c:pt>
                <c:pt idx="7799">
                  <c:v>-0.125</c:v>
                </c:pt>
                <c:pt idx="7800">
                  <c:v>-0.125</c:v>
                </c:pt>
                <c:pt idx="7801">
                  <c:v>-2.5000000000000012E-2</c:v>
                </c:pt>
                <c:pt idx="7802">
                  <c:v>-0.1</c:v>
                </c:pt>
                <c:pt idx="7803">
                  <c:v>-0.1</c:v>
                </c:pt>
                <c:pt idx="7804">
                  <c:v>-5.0000000000000024E-2</c:v>
                </c:pt>
                <c:pt idx="7805">
                  <c:v>-0.125</c:v>
                </c:pt>
                <c:pt idx="7806">
                  <c:v>-0.125</c:v>
                </c:pt>
                <c:pt idx="7807">
                  <c:v>-0.125</c:v>
                </c:pt>
                <c:pt idx="7808">
                  <c:v>-0.125</c:v>
                </c:pt>
                <c:pt idx="7809">
                  <c:v>-0.125</c:v>
                </c:pt>
                <c:pt idx="7810">
                  <c:v>-0.1</c:v>
                </c:pt>
                <c:pt idx="7811">
                  <c:v>-5.0000000000000024E-2</c:v>
                </c:pt>
                <c:pt idx="7812">
                  <c:v>-7.5000000000000011E-2</c:v>
                </c:pt>
                <c:pt idx="7813">
                  <c:v>-0.125</c:v>
                </c:pt>
                <c:pt idx="7814">
                  <c:v>-7.5000000000000011E-2</c:v>
                </c:pt>
                <c:pt idx="7815">
                  <c:v>-7.5000000000000011E-2</c:v>
                </c:pt>
                <c:pt idx="7816">
                  <c:v>-0.125</c:v>
                </c:pt>
                <c:pt idx="7817">
                  <c:v>-7.5000000000000011E-2</c:v>
                </c:pt>
                <c:pt idx="7818">
                  <c:v>-5.0000000000000024E-2</c:v>
                </c:pt>
                <c:pt idx="7819">
                  <c:v>-0.15000000000000008</c:v>
                </c:pt>
                <c:pt idx="7820">
                  <c:v>-7.5000000000000011E-2</c:v>
                </c:pt>
                <c:pt idx="7821">
                  <c:v>-0.125</c:v>
                </c:pt>
                <c:pt idx="7822">
                  <c:v>-0.125</c:v>
                </c:pt>
                <c:pt idx="7823">
                  <c:v>-0.125</c:v>
                </c:pt>
                <c:pt idx="7824">
                  <c:v>-0.15000000000000008</c:v>
                </c:pt>
                <c:pt idx="7825">
                  <c:v>-0.1</c:v>
                </c:pt>
                <c:pt idx="7826">
                  <c:v>-0.1</c:v>
                </c:pt>
                <c:pt idx="7827">
                  <c:v>-5.0000000000000024E-2</c:v>
                </c:pt>
                <c:pt idx="7828">
                  <c:v>-0.1</c:v>
                </c:pt>
                <c:pt idx="7829">
                  <c:v>-0.125</c:v>
                </c:pt>
                <c:pt idx="7830">
                  <c:v>-0.1</c:v>
                </c:pt>
                <c:pt idx="7831">
                  <c:v>-0.1</c:v>
                </c:pt>
                <c:pt idx="7832">
                  <c:v>-0.125</c:v>
                </c:pt>
                <c:pt idx="7833">
                  <c:v>-0.125</c:v>
                </c:pt>
                <c:pt idx="7834">
                  <c:v>-0.1</c:v>
                </c:pt>
                <c:pt idx="7835">
                  <c:v>-7.5000000000000011E-2</c:v>
                </c:pt>
                <c:pt idx="7836">
                  <c:v>-0.1</c:v>
                </c:pt>
                <c:pt idx="7837">
                  <c:v>-0.125</c:v>
                </c:pt>
                <c:pt idx="7838">
                  <c:v>-0.1</c:v>
                </c:pt>
                <c:pt idx="7839">
                  <c:v>-0.125</c:v>
                </c:pt>
                <c:pt idx="7840">
                  <c:v>-2.5000000000000012E-2</c:v>
                </c:pt>
                <c:pt idx="7841">
                  <c:v>-0.15000000000000008</c:v>
                </c:pt>
                <c:pt idx="7842">
                  <c:v>-0.125</c:v>
                </c:pt>
                <c:pt idx="7843">
                  <c:v>-0.125</c:v>
                </c:pt>
                <c:pt idx="7844">
                  <c:v>-0.1</c:v>
                </c:pt>
                <c:pt idx="7845">
                  <c:v>-0.1</c:v>
                </c:pt>
                <c:pt idx="7846">
                  <c:v>-7.5000000000000011E-2</c:v>
                </c:pt>
                <c:pt idx="7847">
                  <c:v>-7.5000000000000011E-2</c:v>
                </c:pt>
                <c:pt idx="7848">
                  <c:v>-0.125</c:v>
                </c:pt>
                <c:pt idx="7849">
                  <c:v>-0.125</c:v>
                </c:pt>
                <c:pt idx="7850">
                  <c:v>-7.5000000000000011E-2</c:v>
                </c:pt>
                <c:pt idx="7851">
                  <c:v>-0.125</c:v>
                </c:pt>
                <c:pt idx="7852">
                  <c:v>-0.1</c:v>
                </c:pt>
                <c:pt idx="7853">
                  <c:v>-0.125</c:v>
                </c:pt>
                <c:pt idx="7854">
                  <c:v>-0.125</c:v>
                </c:pt>
                <c:pt idx="7855">
                  <c:v>-0.125</c:v>
                </c:pt>
                <c:pt idx="7856">
                  <c:v>-0.125</c:v>
                </c:pt>
                <c:pt idx="7857">
                  <c:v>-0.125</c:v>
                </c:pt>
                <c:pt idx="7858">
                  <c:v>-0.17500000000000004</c:v>
                </c:pt>
                <c:pt idx="7859">
                  <c:v>-0.125</c:v>
                </c:pt>
                <c:pt idx="7860">
                  <c:v>-0.125</c:v>
                </c:pt>
                <c:pt idx="7861">
                  <c:v>-0.1</c:v>
                </c:pt>
                <c:pt idx="7862">
                  <c:v>-2.5000000000000012E-2</c:v>
                </c:pt>
                <c:pt idx="7863">
                  <c:v>-0.125</c:v>
                </c:pt>
                <c:pt idx="7864">
                  <c:v>-0.125</c:v>
                </c:pt>
                <c:pt idx="7865">
                  <c:v>-0.125</c:v>
                </c:pt>
                <c:pt idx="7866">
                  <c:v>-0.125</c:v>
                </c:pt>
                <c:pt idx="7867">
                  <c:v>-0.125</c:v>
                </c:pt>
                <c:pt idx="7868">
                  <c:v>-0.125</c:v>
                </c:pt>
                <c:pt idx="7869">
                  <c:v>-0.125</c:v>
                </c:pt>
                <c:pt idx="7870">
                  <c:v>-0.1</c:v>
                </c:pt>
                <c:pt idx="7871">
                  <c:v>-0.1</c:v>
                </c:pt>
                <c:pt idx="7872">
                  <c:v>-0.1</c:v>
                </c:pt>
                <c:pt idx="7873">
                  <c:v>-2.5000000000000012E-2</c:v>
                </c:pt>
                <c:pt idx="7874">
                  <c:v>-7.5000000000000011E-2</c:v>
                </c:pt>
                <c:pt idx="7875">
                  <c:v>-0.125</c:v>
                </c:pt>
                <c:pt idx="7876">
                  <c:v>-0.1</c:v>
                </c:pt>
                <c:pt idx="7877">
                  <c:v>-0.125</c:v>
                </c:pt>
                <c:pt idx="7878">
                  <c:v>-0.125</c:v>
                </c:pt>
                <c:pt idx="7879">
                  <c:v>-0.125</c:v>
                </c:pt>
                <c:pt idx="7880">
                  <c:v>-0.125</c:v>
                </c:pt>
                <c:pt idx="7881">
                  <c:v>-0.125</c:v>
                </c:pt>
                <c:pt idx="7882">
                  <c:v>-0.125</c:v>
                </c:pt>
                <c:pt idx="7883">
                  <c:v>-0.125</c:v>
                </c:pt>
                <c:pt idx="7884">
                  <c:v>-0.1</c:v>
                </c:pt>
                <c:pt idx="7885">
                  <c:v>-0.1</c:v>
                </c:pt>
                <c:pt idx="7886">
                  <c:v>-0.125</c:v>
                </c:pt>
                <c:pt idx="7887">
                  <c:v>-0.125</c:v>
                </c:pt>
                <c:pt idx="7888">
                  <c:v>-0.125</c:v>
                </c:pt>
                <c:pt idx="7889">
                  <c:v>-7.5000000000000011E-2</c:v>
                </c:pt>
                <c:pt idx="7890">
                  <c:v>-0.125</c:v>
                </c:pt>
                <c:pt idx="7891">
                  <c:v>-0.125</c:v>
                </c:pt>
                <c:pt idx="7892">
                  <c:v>-0.1</c:v>
                </c:pt>
                <c:pt idx="7893">
                  <c:v>-0.125</c:v>
                </c:pt>
                <c:pt idx="7894">
                  <c:v>-5.0000000000000024E-2</c:v>
                </c:pt>
                <c:pt idx="7895">
                  <c:v>-0.125</c:v>
                </c:pt>
                <c:pt idx="7896">
                  <c:v>-0.125</c:v>
                </c:pt>
                <c:pt idx="7897">
                  <c:v>-0.125</c:v>
                </c:pt>
                <c:pt idx="7898">
                  <c:v>-0.125</c:v>
                </c:pt>
                <c:pt idx="7899">
                  <c:v>-0.1</c:v>
                </c:pt>
                <c:pt idx="7900">
                  <c:v>-0.1</c:v>
                </c:pt>
                <c:pt idx="7901">
                  <c:v>-0.1</c:v>
                </c:pt>
                <c:pt idx="7902">
                  <c:v>-0.125</c:v>
                </c:pt>
                <c:pt idx="7903">
                  <c:v>-7.5000000000000011E-2</c:v>
                </c:pt>
                <c:pt idx="7904">
                  <c:v>-0.15000000000000008</c:v>
                </c:pt>
                <c:pt idx="7905">
                  <c:v>-0.125</c:v>
                </c:pt>
                <c:pt idx="7906">
                  <c:v>-0.125</c:v>
                </c:pt>
                <c:pt idx="7907">
                  <c:v>-0.125</c:v>
                </c:pt>
                <c:pt idx="7908">
                  <c:v>-0.125</c:v>
                </c:pt>
                <c:pt idx="7909">
                  <c:v>-7.5000000000000011E-2</c:v>
                </c:pt>
                <c:pt idx="7910">
                  <c:v>-0.1</c:v>
                </c:pt>
                <c:pt idx="7911">
                  <c:v>-0.125</c:v>
                </c:pt>
                <c:pt idx="7912">
                  <c:v>-0.125</c:v>
                </c:pt>
                <c:pt idx="7913">
                  <c:v>-0.125</c:v>
                </c:pt>
                <c:pt idx="7914">
                  <c:v>-0.125</c:v>
                </c:pt>
                <c:pt idx="7915">
                  <c:v>-0.125</c:v>
                </c:pt>
                <c:pt idx="7916">
                  <c:v>-0.1</c:v>
                </c:pt>
                <c:pt idx="7917">
                  <c:v>-0.1</c:v>
                </c:pt>
                <c:pt idx="7918">
                  <c:v>-0.125</c:v>
                </c:pt>
                <c:pt idx="7919">
                  <c:v>-0.125</c:v>
                </c:pt>
                <c:pt idx="7920">
                  <c:v>-0.1</c:v>
                </c:pt>
                <c:pt idx="7921">
                  <c:v>-0.125</c:v>
                </c:pt>
                <c:pt idx="7922">
                  <c:v>-0.125</c:v>
                </c:pt>
                <c:pt idx="7923">
                  <c:v>-0.125</c:v>
                </c:pt>
                <c:pt idx="7924">
                  <c:v>-0.125</c:v>
                </c:pt>
                <c:pt idx="7925">
                  <c:v>-0.125</c:v>
                </c:pt>
                <c:pt idx="7926">
                  <c:v>-0.15000000000000008</c:v>
                </c:pt>
                <c:pt idx="7927">
                  <c:v>-0.125</c:v>
                </c:pt>
                <c:pt idx="7928">
                  <c:v>-0.125</c:v>
                </c:pt>
                <c:pt idx="7929">
                  <c:v>-0.17500000000000004</c:v>
                </c:pt>
                <c:pt idx="7930">
                  <c:v>-0.125</c:v>
                </c:pt>
                <c:pt idx="7931">
                  <c:v>-0.125</c:v>
                </c:pt>
                <c:pt idx="7932">
                  <c:v>-0.125</c:v>
                </c:pt>
                <c:pt idx="7933">
                  <c:v>-0.17500000000000004</c:v>
                </c:pt>
                <c:pt idx="7934">
                  <c:v>-0.125</c:v>
                </c:pt>
                <c:pt idx="7935">
                  <c:v>-0.1</c:v>
                </c:pt>
                <c:pt idx="7936">
                  <c:v>-0.125</c:v>
                </c:pt>
                <c:pt idx="7937">
                  <c:v>-0.125</c:v>
                </c:pt>
                <c:pt idx="7938">
                  <c:v>-0.125</c:v>
                </c:pt>
                <c:pt idx="7939">
                  <c:v>-0.125</c:v>
                </c:pt>
                <c:pt idx="7940">
                  <c:v>-0.125</c:v>
                </c:pt>
                <c:pt idx="7941">
                  <c:v>-0.125</c:v>
                </c:pt>
                <c:pt idx="7942">
                  <c:v>-0.125</c:v>
                </c:pt>
                <c:pt idx="7943">
                  <c:v>-0.125</c:v>
                </c:pt>
                <c:pt idx="7944">
                  <c:v>-0.125</c:v>
                </c:pt>
                <c:pt idx="7945">
                  <c:v>-0.1</c:v>
                </c:pt>
                <c:pt idx="7946">
                  <c:v>-0.15000000000000008</c:v>
                </c:pt>
                <c:pt idx="7947">
                  <c:v>-0.1</c:v>
                </c:pt>
                <c:pt idx="7948">
                  <c:v>-0.125</c:v>
                </c:pt>
                <c:pt idx="7949">
                  <c:v>-0.15000000000000008</c:v>
                </c:pt>
                <c:pt idx="7950">
                  <c:v>-0.125</c:v>
                </c:pt>
                <c:pt idx="7951">
                  <c:v>-0.125</c:v>
                </c:pt>
                <c:pt idx="7952">
                  <c:v>-0.15000000000000008</c:v>
                </c:pt>
                <c:pt idx="7953">
                  <c:v>-0.1</c:v>
                </c:pt>
                <c:pt idx="7954">
                  <c:v>-0.125</c:v>
                </c:pt>
                <c:pt idx="7955">
                  <c:v>-0.1</c:v>
                </c:pt>
                <c:pt idx="7956">
                  <c:v>-0.125</c:v>
                </c:pt>
                <c:pt idx="7957">
                  <c:v>-0.125</c:v>
                </c:pt>
                <c:pt idx="7958">
                  <c:v>-0.125</c:v>
                </c:pt>
                <c:pt idx="7959">
                  <c:v>-0.125</c:v>
                </c:pt>
                <c:pt idx="7960">
                  <c:v>-0.1</c:v>
                </c:pt>
                <c:pt idx="7961">
                  <c:v>-0.125</c:v>
                </c:pt>
                <c:pt idx="7962">
                  <c:v>-5.0000000000000024E-2</c:v>
                </c:pt>
                <c:pt idx="7963">
                  <c:v>-7.5000000000000011E-2</c:v>
                </c:pt>
                <c:pt idx="7964">
                  <c:v>-0.1</c:v>
                </c:pt>
                <c:pt idx="7965">
                  <c:v>-0.125</c:v>
                </c:pt>
                <c:pt idx="7966">
                  <c:v>-0.1</c:v>
                </c:pt>
                <c:pt idx="7967">
                  <c:v>-0.125</c:v>
                </c:pt>
                <c:pt idx="7968">
                  <c:v>-0.1</c:v>
                </c:pt>
                <c:pt idx="7969">
                  <c:v>-0.125</c:v>
                </c:pt>
                <c:pt idx="7970">
                  <c:v>-7.5000000000000011E-2</c:v>
                </c:pt>
                <c:pt idx="7971">
                  <c:v>-0.125</c:v>
                </c:pt>
                <c:pt idx="7972">
                  <c:v>-0.125</c:v>
                </c:pt>
                <c:pt idx="7973">
                  <c:v>-0.125</c:v>
                </c:pt>
                <c:pt idx="7974">
                  <c:v>-0.125</c:v>
                </c:pt>
                <c:pt idx="7975">
                  <c:v>-0.125</c:v>
                </c:pt>
                <c:pt idx="7976">
                  <c:v>-0.125</c:v>
                </c:pt>
                <c:pt idx="7977">
                  <c:v>-0.125</c:v>
                </c:pt>
                <c:pt idx="7978">
                  <c:v>-0.125</c:v>
                </c:pt>
                <c:pt idx="7979">
                  <c:v>-0.1</c:v>
                </c:pt>
                <c:pt idx="7980">
                  <c:v>-5.0000000000000024E-2</c:v>
                </c:pt>
                <c:pt idx="7981">
                  <c:v>-0.125</c:v>
                </c:pt>
                <c:pt idx="7982">
                  <c:v>-0.125</c:v>
                </c:pt>
                <c:pt idx="7983">
                  <c:v>-0.125</c:v>
                </c:pt>
                <c:pt idx="7984">
                  <c:v>-0.125</c:v>
                </c:pt>
                <c:pt idx="7985">
                  <c:v>-7.5000000000000011E-2</c:v>
                </c:pt>
                <c:pt idx="7986">
                  <c:v>-0.17500000000000004</c:v>
                </c:pt>
                <c:pt idx="7987">
                  <c:v>-0.125</c:v>
                </c:pt>
                <c:pt idx="7988">
                  <c:v>-0.125</c:v>
                </c:pt>
                <c:pt idx="7989">
                  <c:v>-0.125</c:v>
                </c:pt>
                <c:pt idx="7990">
                  <c:v>-7.5000000000000011E-2</c:v>
                </c:pt>
                <c:pt idx="7991">
                  <c:v>-0.1</c:v>
                </c:pt>
                <c:pt idx="7992">
                  <c:v>-0.125</c:v>
                </c:pt>
                <c:pt idx="7993">
                  <c:v>-0.125</c:v>
                </c:pt>
                <c:pt idx="7994">
                  <c:v>-7.5000000000000011E-2</c:v>
                </c:pt>
                <c:pt idx="7995">
                  <c:v>-0.125</c:v>
                </c:pt>
                <c:pt idx="7996">
                  <c:v>-0.125</c:v>
                </c:pt>
                <c:pt idx="7997">
                  <c:v>-0.1</c:v>
                </c:pt>
                <c:pt idx="7998">
                  <c:v>-2.5000000000000012E-2</c:v>
                </c:pt>
                <c:pt idx="7999">
                  <c:v>-0.125</c:v>
                </c:pt>
                <c:pt idx="8000">
                  <c:v>-0.125</c:v>
                </c:pt>
                <c:pt idx="8001">
                  <c:v>-0.125</c:v>
                </c:pt>
                <c:pt idx="8002">
                  <c:v>-0.1</c:v>
                </c:pt>
                <c:pt idx="8003">
                  <c:v>-7.5000000000000011E-2</c:v>
                </c:pt>
                <c:pt idx="8004">
                  <c:v>-0.125</c:v>
                </c:pt>
                <c:pt idx="8005">
                  <c:v>-0.125</c:v>
                </c:pt>
                <c:pt idx="8006">
                  <c:v>-0.125</c:v>
                </c:pt>
                <c:pt idx="8007">
                  <c:v>-0.125</c:v>
                </c:pt>
                <c:pt idx="8008">
                  <c:v>-0.1</c:v>
                </c:pt>
                <c:pt idx="8009">
                  <c:v>-0.1</c:v>
                </c:pt>
                <c:pt idx="8010">
                  <c:v>-0.125</c:v>
                </c:pt>
                <c:pt idx="8011">
                  <c:v>-7.5000000000000011E-2</c:v>
                </c:pt>
                <c:pt idx="8012">
                  <c:v>-0.1</c:v>
                </c:pt>
                <c:pt idx="8013">
                  <c:v>-0.125</c:v>
                </c:pt>
                <c:pt idx="8014">
                  <c:v>-0.125</c:v>
                </c:pt>
                <c:pt idx="8015">
                  <c:v>-0.125</c:v>
                </c:pt>
                <c:pt idx="8016">
                  <c:v>-0.125</c:v>
                </c:pt>
                <c:pt idx="8017">
                  <c:v>-0.125</c:v>
                </c:pt>
                <c:pt idx="8018">
                  <c:v>-0.125</c:v>
                </c:pt>
                <c:pt idx="8019">
                  <c:v>-0.125</c:v>
                </c:pt>
                <c:pt idx="8020">
                  <c:v>-0.1</c:v>
                </c:pt>
                <c:pt idx="8021">
                  <c:v>-7.5000000000000011E-2</c:v>
                </c:pt>
                <c:pt idx="8022">
                  <c:v>-0.125</c:v>
                </c:pt>
                <c:pt idx="8023">
                  <c:v>-0.125</c:v>
                </c:pt>
                <c:pt idx="8024">
                  <c:v>-0.125</c:v>
                </c:pt>
                <c:pt idx="8025">
                  <c:v>-0.125</c:v>
                </c:pt>
                <c:pt idx="8026">
                  <c:v>-0.125</c:v>
                </c:pt>
                <c:pt idx="8027">
                  <c:v>-0.125</c:v>
                </c:pt>
                <c:pt idx="8028">
                  <c:v>-0.1</c:v>
                </c:pt>
                <c:pt idx="8029">
                  <c:v>-0.125</c:v>
                </c:pt>
                <c:pt idx="8030">
                  <c:v>-0.125</c:v>
                </c:pt>
                <c:pt idx="8031">
                  <c:v>-0.125</c:v>
                </c:pt>
                <c:pt idx="8032">
                  <c:v>-0.125</c:v>
                </c:pt>
                <c:pt idx="8033">
                  <c:v>-0.1</c:v>
                </c:pt>
                <c:pt idx="8034">
                  <c:v>-0.125</c:v>
                </c:pt>
                <c:pt idx="8035">
                  <c:v>-0.125</c:v>
                </c:pt>
                <c:pt idx="8036">
                  <c:v>-0.1</c:v>
                </c:pt>
                <c:pt idx="8037">
                  <c:v>-0.125</c:v>
                </c:pt>
                <c:pt idx="8038">
                  <c:v>-0.125</c:v>
                </c:pt>
                <c:pt idx="8039">
                  <c:v>-0.1</c:v>
                </c:pt>
                <c:pt idx="8040">
                  <c:v>-0.1</c:v>
                </c:pt>
                <c:pt idx="8041">
                  <c:v>-0.125</c:v>
                </c:pt>
                <c:pt idx="8042">
                  <c:v>-0.125</c:v>
                </c:pt>
                <c:pt idx="8043">
                  <c:v>-0.125</c:v>
                </c:pt>
                <c:pt idx="8044">
                  <c:v>-0.125</c:v>
                </c:pt>
                <c:pt idx="8045">
                  <c:v>-0.15000000000000008</c:v>
                </c:pt>
                <c:pt idx="8046">
                  <c:v>-7.5000000000000011E-2</c:v>
                </c:pt>
                <c:pt idx="8047">
                  <c:v>-0.125</c:v>
                </c:pt>
                <c:pt idx="8048">
                  <c:v>-0.125</c:v>
                </c:pt>
                <c:pt idx="8049">
                  <c:v>-7.5000000000000011E-2</c:v>
                </c:pt>
                <c:pt idx="8050">
                  <c:v>-0.125</c:v>
                </c:pt>
                <c:pt idx="8051">
                  <c:v>-0.1</c:v>
                </c:pt>
                <c:pt idx="8052">
                  <c:v>-0.125</c:v>
                </c:pt>
                <c:pt idx="8053">
                  <c:v>-0.125</c:v>
                </c:pt>
                <c:pt idx="8054">
                  <c:v>-5.0000000000000024E-2</c:v>
                </c:pt>
                <c:pt idx="8055">
                  <c:v>-0.125</c:v>
                </c:pt>
                <c:pt idx="8056">
                  <c:v>-0.125</c:v>
                </c:pt>
                <c:pt idx="8057">
                  <c:v>-7.5000000000000011E-2</c:v>
                </c:pt>
                <c:pt idx="8058">
                  <c:v>-0.125</c:v>
                </c:pt>
                <c:pt idx="8059">
                  <c:v>-0.125</c:v>
                </c:pt>
                <c:pt idx="8060">
                  <c:v>-0.15000000000000008</c:v>
                </c:pt>
                <c:pt idx="8061">
                  <c:v>-7.5000000000000011E-2</c:v>
                </c:pt>
                <c:pt idx="8062">
                  <c:v>-2.5000000000000012E-2</c:v>
                </c:pt>
                <c:pt idx="8063">
                  <c:v>-0.125</c:v>
                </c:pt>
                <c:pt idx="8064">
                  <c:v>-0.125</c:v>
                </c:pt>
                <c:pt idx="8065">
                  <c:v>-0.125</c:v>
                </c:pt>
                <c:pt idx="8066">
                  <c:v>-0.1</c:v>
                </c:pt>
                <c:pt idx="8067">
                  <c:v>-0.125</c:v>
                </c:pt>
                <c:pt idx="8068">
                  <c:v>-0.1</c:v>
                </c:pt>
                <c:pt idx="8069">
                  <c:v>-7.5000000000000011E-2</c:v>
                </c:pt>
                <c:pt idx="8070">
                  <c:v>-0.1</c:v>
                </c:pt>
                <c:pt idx="8071">
                  <c:v>-0.125</c:v>
                </c:pt>
                <c:pt idx="8072">
                  <c:v>-0.125</c:v>
                </c:pt>
                <c:pt idx="8073">
                  <c:v>-0.125</c:v>
                </c:pt>
                <c:pt idx="8074">
                  <c:v>-0.1</c:v>
                </c:pt>
                <c:pt idx="8075">
                  <c:v>-0.15000000000000008</c:v>
                </c:pt>
                <c:pt idx="8076">
                  <c:v>-0.125</c:v>
                </c:pt>
                <c:pt idx="8077">
                  <c:v>-0.125</c:v>
                </c:pt>
                <c:pt idx="8078">
                  <c:v>-0.125</c:v>
                </c:pt>
                <c:pt idx="8079">
                  <c:v>-0.125</c:v>
                </c:pt>
                <c:pt idx="8080">
                  <c:v>-0.125</c:v>
                </c:pt>
                <c:pt idx="8081">
                  <c:v>-7.5000000000000011E-2</c:v>
                </c:pt>
                <c:pt idx="8082">
                  <c:v>-0.1</c:v>
                </c:pt>
                <c:pt idx="8083">
                  <c:v>-0.1</c:v>
                </c:pt>
                <c:pt idx="8084">
                  <c:v>-0.1</c:v>
                </c:pt>
                <c:pt idx="8085">
                  <c:v>-0.15000000000000008</c:v>
                </c:pt>
                <c:pt idx="8086">
                  <c:v>-0.125</c:v>
                </c:pt>
                <c:pt idx="8087">
                  <c:v>-0.125</c:v>
                </c:pt>
                <c:pt idx="8088">
                  <c:v>-0.125</c:v>
                </c:pt>
                <c:pt idx="8089">
                  <c:v>-0.125</c:v>
                </c:pt>
                <c:pt idx="8090">
                  <c:v>-0.125</c:v>
                </c:pt>
                <c:pt idx="8091">
                  <c:v>-0.125</c:v>
                </c:pt>
                <c:pt idx="8092">
                  <c:v>-0.125</c:v>
                </c:pt>
                <c:pt idx="8093">
                  <c:v>-0.15000000000000008</c:v>
                </c:pt>
                <c:pt idx="8094">
                  <c:v>-0.125</c:v>
                </c:pt>
                <c:pt idx="8095">
                  <c:v>-5.0000000000000024E-2</c:v>
                </c:pt>
                <c:pt idx="8096">
                  <c:v>-0.125</c:v>
                </c:pt>
                <c:pt idx="8097">
                  <c:v>-0.125</c:v>
                </c:pt>
                <c:pt idx="8098">
                  <c:v>-0.125</c:v>
                </c:pt>
                <c:pt idx="8099">
                  <c:v>-0.125</c:v>
                </c:pt>
                <c:pt idx="8100">
                  <c:v>-0.125</c:v>
                </c:pt>
                <c:pt idx="8101">
                  <c:v>-0.125</c:v>
                </c:pt>
                <c:pt idx="8102">
                  <c:v>-0.125</c:v>
                </c:pt>
                <c:pt idx="8103">
                  <c:v>-0.125</c:v>
                </c:pt>
                <c:pt idx="8104">
                  <c:v>-0.125</c:v>
                </c:pt>
                <c:pt idx="8105">
                  <c:v>-0.125</c:v>
                </c:pt>
                <c:pt idx="8106">
                  <c:v>-0.125</c:v>
                </c:pt>
                <c:pt idx="8107">
                  <c:v>-0.125</c:v>
                </c:pt>
                <c:pt idx="8108">
                  <c:v>-7.5000000000000011E-2</c:v>
                </c:pt>
                <c:pt idx="8109">
                  <c:v>-0.1</c:v>
                </c:pt>
                <c:pt idx="8110">
                  <c:v>-0.125</c:v>
                </c:pt>
                <c:pt idx="8111">
                  <c:v>-0.125</c:v>
                </c:pt>
                <c:pt idx="8112">
                  <c:v>-0.125</c:v>
                </c:pt>
                <c:pt idx="8113">
                  <c:v>-0.125</c:v>
                </c:pt>
                <c:pt idx="8114">
                  <c:v>-0.125</c:v>
                </c:pt>
                <c:pt idx="8115">
                  <c:v>-0.125</c:v>
                </c:pt>
                <c:pt idx="8116">
                  <c:v>-0.1</c:v>
                </c:pt>
                <c:pt idx="8117">
                  <c:v>-2.5000000000000012E-2</c:v>
                </c:pt>
                <c:pt idx="8118">
                  <c:v>-0.125</c:v>
                </c:pt>
                <c:pt idx="8119">
                  <c:v>-0.125</c:v>
                </c:pt>
                <c:pt idx="8120">
                  <c:v>-0.125</c:v>
                </c:pt>
                <c:pt idx="8121">
                  <c:v>-0.125</c:v>
                </c:pt>
                <c:pt idx="8122">
                  <c:v>-0.1</c:v>
                </c:pt>
                <c:pt idx="8123">
                  <c:v>-0.1</c:v>
                </c:pt>
                <c:pt idx="8124">
                  <c:v>-0.125</c:v>
                </c:pt>
                <c:pt idx="8125">
                  <c:v>-0.125</c:v>
                </c:pt>
                <c:pt idx="8126">
                  <c:v>-0.1</c:v>
                </c:pt>
                <c:pt idx="8127">
                  <c:v>-0.1</c:v>
                </c:pt>
                <c:pt idx="8128">
                  <c:v>-0.125</c:v>
                </c:pt>
                <c:pt idx="8129">
                  <c:v>-0.1</c:v>
                </c:pt>
                <c:pt idx="8130">
                  <c:v>-5.0000000000000024E-2</c:v>
                </c:pt>
                <c:pt idx="8131">
                  <c:v>-0.1</c:v>
                </c:pt>
                <c:pt idx="8132">
                  <c:v>-7.5000000000000011E-2</c:v>
                </c:pt>
                <c:pt idx="8133">
                  <c:v>-0.1</c:v>
                </c:pt>
                <c:pt idx="8134">
                  <c:v>-0.125</c:v>
                </c:pt>
                <c:pt idx="8135">
                  <c:v>-7.5000000000000011E-2</c:v>
                </c:pt>
                <c:pt idx="8136">
                  <c:v>-0.125</c:v>
                </c:pt>
                <c:pt idx="8137">
                  <c:v>-5.0000000000000024E-2</c:v>
                </c:pt>
                <c:pt idx="8138">
                  <c:v>-0.125</c:v>
                </c:pt>
                <c:pt idx="8139">
                  <c:v>-0.125</c:v>
                </c:pt>
                <c:pt idx="8140">
                  <c:v>-0.125</c:v>
                </c:pt>
                <c:pt idx="8141">
                  <c:v>-0.125</c:v>
                </c:pt>
                <c:pt idx="8142">
                  <c:v>-5.0000000000000024E-2</c:v>
                </c:pt>
                <c:pt idx="8143">
                  <c:v>-0.125</c:v>
                </c:pt>
                <c:pt idx="8144">
                  <c:v>-7.5000000000000011E-2</c:v>
                </c:pt>
                <c:pt idx="8145">
                  <c:v>-0.1</c:v>
                </c:pt>
                <c:pt idx="8146">
                  <c:v>-0.1</c:v>
                </c:pt>
                <c:pt idx="8147">
                  <c:v>-0.125</c:v>
                </c:pt>
                <c:pt idx="8148">
                  <c:v>-0.125</c:v>
                </c:pt>
                <c:pt idx="8149">
                  <c:v>-0.1</c:v>
                </c:pt>
                <c:pt idx="8150">
                  <c:v>-5.0000000000000024E-2</c:v>
                </c:pt>
                <c:pt idx="8151">
                  <c:v>-0.125</c:v>
                </c:pt>
                <c:pt idx="8152">
                  <c:v>-0.15000000000000008</c:v>
                </c:pt>
                <c:pt idx="8153">
                  <c:v>-0.15000000000000008</c:v>
                </c:pt>
                <c:pt idx="8154">
                  <c:v>-7.5000000000000011E-2</c:v>
                </c:pt>
                <c:pt idx="8155">
                  <c:v>-0.125</c:v>
                </c:pt>
                <c:pt idx="8156">
                  <c:v>-0.125</c:v>
                </c:pt>
                <c:pt idx="8157">
                  <c:v>-0.17500000000000004</c:v>
                </c:pt>
                <c:pt idx="8158">
                  <c:v>-0.125</c:v>
                </c:pt>
                <c:pt idx="8159">
                  <c:v>-7.5000000000000011E-2</c:v>
                </c:pt>
                <c:pt idx="8160">
                  <c:v>-0.125</c:v>
                </c:pt>
                <c:pt idx="8161">
                  <c:v>-0.125</c:v>
                </c:pt>
                <c:pt idx="8162">
                  <c:v>-0.1</c:v>
                </c:pt>
                <c:pt idx="8163">
                  <c:v>-0.125</c:v>
                </c:pt>
                <c:pt idx="8164">
                  <c:v>-0.125</c:v>
                </c:pt>
                <c:pt idx="8165">
                  <c:v>-0.125</c:v>
                </c:pt>
                <c:pt idx="8166">
                  <c:v>-0.125</c:v>
                </c:pt>
                <c:pt idx="8167">
                  <c:v>-0.125</c:v>
                </c:pt>
                <c:pt idx="8168">
                  <c:v>-0.125</c:v>
                </c:pt>
                <c:pt idx="8169">
                  <c:v>-0.125</c:v>
                </c:pt>
                <c:pt idx="8170">
                  <c:v>-0.1</c:v>
                </c:pt>
                <c:pt idx="8171">
                  <c:v>-0.125</c:v>
                </c:pt>
                <c:pt idx="8172">
                  <c:v>-0.125</c:v>
                </c:pt>
                <c:pt idx="8173">
                  <c:v>-7.5000000000000011E-2</c:v>
                </c:pt>
                <c:pt idx="8174">
                  <c:v>-7.5000000000000011E-2</c:v>
                </c:pt>
                <c:pt idx="8175">
                  <c:v>-0.1</c:v>
                </c:pt>
                <c:pt idx="8176">
                  <c:v>-0.1</c:v>
                </c:pt>
                <c:pt idx="8177">
                  <c:v>-0.125</c:v>
                </c:pt>
                <c:pt idx="8178">
                  <c:v>-0.125</c:v>
                </c:pt>
                <c:pt idx="8179">
                  <c:v>-0.1</c:v>
                </c:pt>
                <c:pt idx="8180">
                  <c:v>-0.125</c:v>
                </c:pt>
                <c:pt idx="8181">
                  <c:v>-0.125</c:v>
                </c:pt>
                <c:pt idx="8182">
                  <c:v>-0.125</c:v>
                </c:pt>
                <c:pt idx="8183">
                  <c:v>-0.1</c:v>
                </c:pt>
                <c:pt idx="8184">
                  <c:v>-0.125</c:v>
                </c:pt>
                <c:pt idx="8185">
                  <c:v>-7.5000000000000011E-2</c:v>
                </c:pt>
                <c:pt idx="8186">
                  <c:v>-0.125</c:v>
                </c:pt>
                <c:pt idx="8187">
                  <c:v>-0.125</c:v>
                </c:pt>
                <c:pt idx="8188">
                  <c:v>-7.5000000000000011E-2</c:v>
                </c:pt>
                <c:pt idx="8189">
                  <c:v>-0.125</c:v>
                </c:pt>
                <c:pt idx="8190">
                  <c:v>-0.125</c:v>
                </c:pt>
                <c:pt idx="8191">
                  <c:v>-0.1</c:v>
                </c:pt>
                <c:pt idx="8192">
                  <c:v>-0.1</c:v>
                </c:pt>
                <c:pt idx="8193">
                  <c:v>-0.125</c:v>
                </c:pt>
                <c:pt idx="8194">
                  <c:v>-0.125</c:v>
                </c:pt>
                <c:pt idx="8195">
                  <c:v>-0.125</c:v>
                </c:pt>
                <c:pt idx="8196">
                  <c:v>-0.17500000000000004</c:v>
                </c:pt>
                <c:pt idx="8197">
                  <c:v>-0.1</c:v>
                </c:pt>
                <c:pt idx="8198">
                  <c:v>-0.125</c:v>
                </c:pt>
                <c:pt idx="8199">
                  <c:v>-0.125</c:v>
                </c:pt>
                <c:pt idx="8200">
                  <c:v>-0.125</c:v>
                </c:pt>
                <c:pt idx="8201">
                  <c:v>-0.125</c:v>
                </c:pt>
                <c:pt idx="8202">
                  <c:v>-0.125</c:v>
                </c:pt>
                <c:pt idx="8203">
                  <c:v>-0.125</c:v>
                </c:pt>
                <c:pt idx="8204">
                  <c:v>-0.125</c:v>
                </c:pt>
                <c:pt idx="8205">
                  <c:v>-0.125</c:v>
                </c:pt>
                <c:pt idx="8206">
                  <c:v>-0.125</c:v>
                </c:pt>
                <c:pt idx="8207">
                  <c:v>-0.125</c:v>
                </c:pt>
                <c:pt idx="8208">
                  <c:v>-0.125</c:v>
                </c:pt>
                <c:pt idx="8209">
                  <c:v>-0.1</c:v>
                </c:pt>
                <c:pt idx="8210">
                  <c:v>-0.125</c:v>
                </c:pt>
                <c:pt idx="8211">
                  <c:v>-0.125</c:v>
                </c:pt>
                <c:pt idx="8212">
                  <c:v>-0.1</c:v>
                </c:pt>
                <c:pt idx="8213">
                  <c:v>-0.1</c:v>
                </c:pt>
                <c:pt idx="8214">
                  <c:v>-7.5000000000000011E-2</c:v>
                </c:pt>
                <c:pt idx="8215">
                  <c:v>-0.125</c:v>
                </c:pt>
                <c:pt idx="8216">
                  <c:v>-0.125</c:v>
                </c:pt>
                <c:pt idx="8217">
                  <c:v>-0.125</c:v>
                </c:pt>
                <c:pt idx="8218">
                  <c:v>-0.1</c:v>
                </c:pt>
                <c:pt idx="8219">
                  <c:v>-7.5000000000000011E-2</c:v>
                </c:pt>
                <c:pt idx="8220">
                  <c:v>-0.1</c:v>
                </c:pt>
                <c:pt idx="8221">
                  <c:v>-0.1</c:v>
                </c:pt>
                <c:pt idx="8222">
                  <c:v>-0.125</c:v>
                </c:pt>
                <c:pt idx="8223">
                  <c:v>-0.125</c:v>
                </c:pt>
                <c:pt idx="8224">
                  <c:v>-0.1</c:v>
                </c:pt>
                <c:pt idx="8225">
                  <c:v>-5.0000000000000024E-2</c:v>
                </c:pt>
                <c:pt idx="8226">
                  <c:v>-0.125</c:v>
                </c:pt>
                <c:pt idx="8227">
                  <c:v>-0.125</c:v>
                </c:pt>
                <c:pt idx="8228">
                  <c:v>-0.125</c:v>
                </c:pt>
                <c:pt idx="8229">
                  <c:v>-0.125</c:v>
                </c:pt>
                <c:pt idx="8230">
                  <c:v>-0.125</c:v>
                </c:pt>
                <c:pt idx="8231">
                  <c:v>-0.125</c:v>
                </c:pt>
                <c:pt idx="8232">
                  <c:v>-0.1</c:v>
                </c:pt>
                <c:pt idx="8233">
                  <c:v>-0.125</c:v>
                </c:pt>
                <c:pt idx="8234">
                  <c:v>-0.125</c:v>
                </c:pt>
                <c:pt idx="8235">
                  <c:v>-7.5000000000000011E-2</c:v>
                </c:pt>
                <c:pt idx="8236">
                  <c:v>-0.125</c:v>
                </c:pt>
                <c:pt idx="8237">
                  <c:v>-0.125</c:v>
                </c:pt>
                <c:pt idx="8238">
                  <c:v>-0.1</c:v>
                </c:pt>
                <c:pt idx="8239">
                  <c:v>-0.125</c:v>
                </c:pt>
                <c:pt idx="8240">
                  <c:v>-0.125</c:v>
                </c:pt>
                <c:pt idx="8241">
                  <c:v>-0.125</c:v>
                </c:pt>
                <c:pt idx="8242">
                  <c:v>-0.125</c:v>
                </c:pt>
                <c:pt idx="8243">
                  <c:v>-7.5000000000000011E-2</c:v>
                </c:pt>
                <c:pt idx="8244">
                  <c:v>-0.125</c:v>
                </c:pt>
                <c:pt idx="8245">
                  <c:v>-0.125</c:v>
                </c:pt>
                <c:pt idx="8246">
                  <c:v>-0.125</c:v>
                </c:pt>
                <c:pt idx="8247">
                  <c:v>-0.125</c:v>
                </c:pt>
                <c:pt idx="8248">
                  <c:v>-0.125</c:v>
                </c:pt>
                <c:pt idx="8249">
                  <c:v>-0.125</c:v>
                </c:pt>
                <c:pt idx="8250">
                  <c:v>-0.125</c:v>
                </c:pt>
                <c:pt idx="8251">
                  <c:v>-0.125</c:v>
                </c:pt>
                <c:pt idx="8252">
                  <c:v>-7.5000000000000011E-2</c:v>
                </c:pt>
                <c:pt idx="8253">
                  <c:v>-7.5000000000000011E-2</c:v>
                </c:pt>
                <c:pt idx="8254">
                  <c:v>-0.1</c:v>
                </c:pt>
                <c:pt idx="8255">
                  <c:v>-0.125</c:v>
                </c:pt>
                <c:pt idx="8256">
                  <c:v>-0.125</c:v>
                </c:pt>
                <c:pt idx="8257">
                  <c:v>-0.125</c:v>
                </c:pt>
                <c:pt idx="8258">
                  <c:v>-0.125</c:v>
                </c:pt>
                <c:pt idx="8259">
                  <c:v>-0.125</c:v>
                </c:pt>
                <c:pt idx="8260">
                  <c:v>-7.5000000000000011E-2</c:v>
                </c:pt>
                <c:pt idx="8261">
                  <c:v>-0.125</c:v>
                </c:pt>
                <c:pt idx="8262">
                  <c:v>-0.125</c:v>
                </c:pt>
                <c:pt idx="8263">
                  <c:v>-0.125</c:v>
                </c:pt>
                <c:pt idx="8264">
                  <c:v>-5.0000000000000024E-2</c:v>
                </c:pt>
                <c:pt idx="8265">
                  <c:v>-0.125</c:v>
                </c:pt>
                <c:pt idx="8266">
                  <c:v>-0.15000000000000008</c:v>
                </c:pt>
                <c:pt idx="8267">
                  <c:v>-0.125</c:v>
                </c:pt>
                <c:pt idx="8268">
                  <c:v>-0.125</c:v>
                </c:pt>
                <c:pt idx="8269">
                  <c:v>-0.1</c:v>
                </c:pt>
                <c:pt idx="8270">
                  <c:v>-0.125</c:v>
                </c:pt>
                <c:pt idx="8271">
                  <c:v>-0.125</c:v>
                </c:pt>
                <c:pt idx="8272">
                  <c:v>-0.125</c:v>
                </c:pt>
                <c:pt idx="8273">
                  <c:v>-0.125</c:v>
                </c:pt>
                <c:pt idx="8274">
                  <c:v>-0.125</c:v>
                </c:pt>
                <c:pt idx="8275">
                  <c:v>-0.125</c:v>
                </c:pt>
                <c:pt idx="8276">
                  <c:v>-0.1</c:v>
                </c:pt>
                <c:pt idx="8277">
                  <c:v>-0.1</c:v>
                </c:pt>
                <c:pt idx="8278">
                  <c:v>-0.125</c:v>
                </c:pt>
                <c:pt idx="8279">
                  <c:v>-0.125</c:v>
                </c:pt>
                <c:pt idx="8280">
                  <c:v>-0.125</c:v>
                </c:pt>
                <c:pt idx="8281">
                  <c:v>-0.125</c:v>
                </c:pt>
                <c:pt idx="8282">
                  <c:v>-0.125</c:v>
                </c:pt>
                <c:pt idx="8283">
                  <c:v>-0.125</c:v>
                </c:pt>
                <c:pt idx="8284">
                  <c:v>-0.125</c:v>
                </c:pt>
                <c:pt idx="8285">
                  <c:v>-0.1</c:v>
                </c:pt>
                <c:pt idx="8286">
                  <c:v>-0.125</c:v>
                </c:pt>
                <c:pt idx="8287">
                  <c:v>-0.125</c:v>
                </c:pt>
                <c:pt idx="8288">
                  <c:v>-0.125</c:v>
                </c:pt>
                <c:pt idx="8289">
                  <c:v>-0.125</c:v>
                </c:pt>
                <c:pt idx="8290">
                  <c:v>-0.125</c:v>
                </c:pt>
                <c:pt idx="8291">
                  <c:v>-0.125</c:v>
                </c:pt>
                <c:pt idx="8292">
                  <c:v>-0.125</c:v>
                </c:pt>
                <c:pt idx="8293">
                  <c:v>-0.125</c:v>
                </c:pt>
                <c:pt idx="8294">
                  <c:v>-0.125</c:v>
                </c:pt>
                <c:pt idx="8295">
                  <c:v>-0.125</c:v>
                </c:pt>
                <c:pt idx="8296">
                  <c:v>-0.125</c:v>
                </c:pt>
                <c:pt idx="8297">
                  <c:v>-5.0000000000000024E-2</c:v>
                </c:pt>
                <c:pt idx="8298">
                  <c:v>-5.0000000000000024E-2</c:v>
                </c:pt>
                <c:pt idx="8299">
                  <c:v>-0.125</c:v>
                </c:pt>
                <c:pt idx="8300">
                  <c:v>-0.125</c:v>
                </c:pt>
                <c:pt idx="8301">
                  <c:v>-0.125</c:v>
                </c:pt>
                <c:pt idx="8302">
                  <c:v>-0.125</c:v>
                </c:pt>
                <c:pt idx="8303">
                  <c:v>-7.5000000000000011E-2</c:v>
                </c:pt>
                <c:pt idx="8304">
                  <c:v>-0.125</c:v>
                </c:pt>
                <c:pt idx="8305">
                  <c:v>-0.125</c:v>
                </c:pt>
                <c:pt idx="8306">
                  <c:v>-7.5000000000000011E-2</c:v>
                </c:pt>
                <c:pt idx="8307">
                  <c:v>-0.1</c:v>
                </c:pt>
                <c:pt idx="8308">
                  <c:v>-0.125</c:v>
                </c:pt>
                <c:pt idx="8309">
                  <c:v>-0.1</c:v>
                </c:pt>
                <c:pt idx="8310">
                  <c:v>-0.125</c:v>
                </c:pt>
                <c:pt idx="8311">
                  <c:v>-0.125</c:v>
                </c:pt>
                <c:pt idx="8312">
                  <c:v>-0.1</c:v>
                </c:pt>
                <c:pt idx="8313">
                  <c:v>-0.1</c:v>
                </c:pt>
                <c:pt idx="8314">
                  <c:v>-0.125</c:v>
                </c:pt>
                <c:pt idx="8315">
                  <c:v>-0.125</c:v>
                </c:pt>
                <c:pt idx="8316">
                  <c:v>-7.5000000000000011E-2</c:v>
                </c:pt>
                <c:pt idx="8317">
                  <c:v>-0.15000000000000008</c:v>
                </c:pt>
                <c:pt idx="8318">
                  <c:v>-0.125</c:v>
                </c:pt>
                <c:pt idx="8319">
                  <c:v>-0.125</c:v>
                </c:pt>
                <c:pt idx="8320">
                  <c:v>-0.125</c:v>
                </c:pt>
                <c:pt idx="8321">
                  <c:v>-0.125</c:v>
                </c:pt>
                <c:pt idx="8322">
                  <c:v>-7.5000000000000011E-2</c:v>
                </c:pt>
                <c:pt idx="8323">
                  <c:v>-0.125</c:v>
                </c:pt>
                <c:pt idx="8324">
                  <c:v>-0.1</c:v>
                </c:pt>
                <c:pt idx="8325">
                  <c:v>-0.1</c:v>
                </c:pt>
                <c:pt idx="8326">
                  <c:v>-0.125</c:v>
                </c:pt>
                <c:pt idx="8327">
                  <c:v>-0.1</c:v>
                </c:pt>
                <c:pt idx="8328">
                  <c:v>-0.125</c:v>
                </c:pt>
                <c:pt idx="8329">
                  <c:v>-0.125</c:v>
                </c:pt>
                <c:pt idx="8330">
                  <c:v>-7.5000000000000011E-2</c:v>
                </c:pt>
                <c:pt idx="8331">
                  <c:v>-5.0000000000000024E-2</c:v>
                </c:pt>
                <c:pt idx="8332">
                  <c:v>-0.1</c:v>
                </c:pt>
                <c:pt idx="8333">
                  <c:v>-0.125</c:v>
                </c:pt>
                <c:pt idx="8334">
                  <c:v>-0.125</c:v>
                </c:pt>
                <c:pt idx="8335">
                  <c:v>-0.125</c:v>
                </c:pt>
                <c:pt idx="8336">
                  <c:v>-0.125</c:v>
                </c:pt>
                <c:pt idx="8337">
                  <c:v>-0.15000000000000008</c:v>
                </c:pt>
                <c:pt idx="8338">
                  <c:v>-0.125</c:v>
                </c:pt>
                <c:pt idx="8339">
                  <c:v>-0.1</c:v>
                </c:pt>
                <c:pt idx="8340">
                  <c:v>-0.125</c:v>
                </c:pt>
                <c:pt idx="8341">
                  <c:v>-0.125</c:v>
                </c:pt>
                <c:pt idx="8342">
                  <c:v>-0.125</c:v>
                </c:pt>
                <c:pt idx="8343">
                  <c:v>-0.1</c:v>
                </c:pt>
                <c:pt idx="8344">
                  <c:v>-0.125</c:v>
                </c:pt>
                <c:pt idx="8345">
                  <c:v>-0.15000000000000008</c:v>
                </c:pt>
                <c:pt idx="8346">
                  <c:v>-0.125</c:v>
                </c:pt>
                <c:pt idx="8347">
                  <c:v>-0.125</c:v>
                </c:pt>
                <c:pt idx="8348">
                  <c:v>-0.1</c:v>
                </c:pt>
                <c:pt idx="8349">
                  <c:v>-0.125</c:v>
                </c:pt>
                <c:pt idx="8350">
                  <c:v>-0.125</c:v>
                </c:pt>
                <c:pt idx="8351">
                  <c:v>-0.125</c:v>
                </c:pt>
                <c:pt idx="8352">
                  <c:v>-7.5000000000000011E-2</c:v>
                </c:pt>
                <c:pt idx="8353">
                  <c:v>-0.125</c:v>
                </c:pt>
                <c:pt idx="8354">
                  <c:v>-0.1</c:v>
                </c:pt>
                <c:pt idx="8355">
                  <c:v>-0.125</c:v>
                </c:pt>
                <c:pt idx="8356">
                  <c:v>-2.5000000000000012E-2</c:v>
                </c:pt>
                <c:pt idx="8357">
                  <c:v>-0.125</c:v>
                </c:pt>
                <c:pt idx="8358">
                  <c:v>-0.125</c:v>
                </c:pt>
                <c:pt idx="8359">
                  <c:v>-7.5000000000000011E-2</c:v>
                </c:pt>
                <c:pt idx="8360">
                  <c:v>-0.125</c:v>
                </c:pt>
                <c:pt idx="8361">
                  <c:v>-0.1</c:v>
                </c:pt>
                <c:pt idx="8362">
                  <c:v>-7.5000000000000011E-2</c:v>
                </c:pt>
                <c:pt idx="8363">
                  <c:v>-0.125</c:v>
                </c:pt>
                <c:pt idx="8364">
                  <c:v>-0.125</c:v>
                </c:pt>
                <c:pt idx="8365">
                  <c:v>-7.5000000000000011E-2</c:v>
                </c:pt>
                <c:pt idx="8366">
                  <c:v>-0.125</c:v>
                </c:pt>
                <c:pt idx="8367">
                  <c:v>-0.125</c:v>
                </c:pt>
                <c:pt idx="8368">
                  <c:v>-0.125</c:v>
                </c:pt>
                <c:pt idx="8369">
                  <c:v>-0.125</c:v>
                </c:pt>
                <c:pt idx="8370">
                  <c:v>-0.1</c:v>
                </c:pt>
                <c:pt idx="8371">
                  <c:v>-0.1</c:v>
                </c:pt>
                <c:pt idx="8372">
                  <c:v>-0.125</c:v>
                </c:pt>
                <c:pt idx="8373">
                  <c:v>-0.125</c:v>
                </c:pt>
                <c:pt idx="8374">
                  <c:v>-7.5000000000000011E-2</c:v>
                </c:pt>
                <c:pt idx="8375">
                  <c:v>-0.15000000000000008</c:v>
                </c:pt>
                <c:pt idx="8376">
                  <c:v>-0.125</c:v>
                </c:pt>
                <c:pt idx="8377">
                  <c:v>-7.5000000000000011E-2</c:v>
                </c:pt>
                <c:pt idx="8378">
                  <c:v>-0.1</c:v>
                </c:pt>
                <c:pt idx="8379">
                  <c:v>-0.125</c:v>
                </c:pt>
                <c:pt idx="8380">
                  <c:v>-0.125</c:v>
                </c:pt>
                <c:pt idx="8381">
                  <c:v>-0.1</c:v>
                </c:pt>
                <c:pt idx="8382">
                  <c:v>-0.1</c:v>
                </c:pt>
                <c:pt idx="8383">
                  <c:v>-0.1</c:v>
                </c:pt>
                <c:pt idx="8384">
                  <c:v>-0.125</c:v>
                </c:pt>
                <c:pt idx="8385">
                  <c:v>-5.0000000000000024E-2</c:v>
                </c:pt>
                <c:pt idx="8386">
                  <c:v>-7.5000000000000011E-2</c:v>
                </c:pt>
                <c:pt idx="8387">
                  <c:v>-0.125</c:v>
                </c:pt>
                <c:pt idx="8388">
                  <c:v>-0.1</c:v>
                </c:pt>
                <c:pt idx="8389">
                  <c:v>-0.1</c:v>
                </c:pt>
                <c:pt idx="8390">
                  <c:v>-0.1</c:v>
                </c:pt>
                <c:pt idx="8391">
                  <c:v>-0.125</c:v>
                </c:pt>
                <c:pt idx="8392">
                  <c:v>-0.1</c:v>
                </c:pt>
                <c:pt idx="8393">
                  <c:v>-0.125</c:v>
                </c:pt>
                <c:pt idx="8394">
                  <c:v>-0.125</c:v>
                </c:pt>
                <c:pt idx="8395">
                  <c:v>-0.125</c:v>
                </c:pt>
                <c:pt idx="8396">
                  <c:v>-0.125</c:v>
                </c:pt>
                <c:pt idx="8397">
                  <c:v>-5.0000000000000024E-2</c:v>
                </c:pt>
                <c:pt idx="8398">
                  <c:v>-0.125</c:v>
                </c:pt>
                <c:pt idx="8399">
                  <c:v>-0.125</c:v>
                </c:pt>
                <c:pt idx="8400">
                  <c:v>-0.125</c:v>
                </c:pt>
                <c:pt idx="8401">
                  <c:v>-0.125</c:v>
                </c:pt>
                <c:pt idx="8402">
                  <c:v>-7.5000000000000011E-2</c:v>
                </c:pt>
                <c:pt idx="8403">
                  <c:v>-0.125</c:v>
                </c:pt>
                <c:pt idx="8404">
                  <c:v>-0.1</c:v>
                </c:pt>
                <c:pt idx="8405">
                  <c:v>-7.5000000000000011E-2</c:v>
                </c:pt>
                <c:pt idx="8406">
                  <c:v>-0.125</c:v>
                </c:pt>
                <c:pt idx="8407">
                  <c:v>-0.17500000000000004</c:v>
                </c:pt>
                <c:pt idx="8408">
                  <c:v>-0.125</c:v>
                </c:pt>
                <c:pt idx="8409">
                  <c:v>-0.125</c:v>
                </c:pt>
                <c:pt idx="8410">
                  <c:v>-0.125</c:v>
                </c:pt>
                <c:pt idx="8411">
                  <c:v>-0.125</c:v>
                </c:pt>
                <c:pt idx="8412">
                  <c:v>-0.1</c:v>
                </c:pt>
                <c:pt idx="8413">
                  <c:v>-0.15000000000000008</c:v>
                </c:pt>
                <c:pt idx="8414">
                  <c:v>-0.125</c:v>
                </c:pt>
                <c:pt idx="8415">
                  <c:v>-0.125</c:v>
                </c:pt>
                <c:pt idx="8416">
                  <c:v>-0.125</c:v>
                </c:pt>
                <c:pt idx="8417">
                  <c:v>-0.1</c:v>
                </c:pt>
                <c:pt idx="8418">
                  <c:v>-0.1</c:v>
                </c:pt>
                <c:pt idx="8419">
                  <c:v>-0.125</c:v>
                </c:pt>
                <c:pt idx="8420">
                  <c:v>-7.5000000000000011E-2</c:v>
                </c:pt>
                <c:pt idx="8421">
                  <c:v>-0.1</c:v>
                </c:pt>
                <c:pt idx="8422">
                  <c:v>-0.15000000000000008</c:v>
                </c:pt>
                <c:pt idx="8423">
                  <c:v>-0.125</c:v>
                </c:pt>
                <c:pt idx="8424">
                  <c:v>-0.125</c:v>
                </c:pt>
                <c:pt idx="8425">
                  <c:v>-0.1</c:v>
                </c:pt>
                <c:pt idx="8426">
                  <c:v>-0.1</c:v>
                </c:pt>
                <c:pt idx="8427">
                  <c:v>-0.15000000000000008</c:v>
                </c:pt>
                <c:pt idx="8428">
                  <c:v>-0.1</c:v>
                </c:pt>
                <c:pt idx="8429">
                  <c:v>-7.5000000000000011E-2</c:v>
                </c:pt>
                <c:pt idx="8430">
                  <c:v>-0.1</c:v>
                </c:pt>
                <c:pt idx="8431">
                  <c:v>-0.1</c:v>
                </c:pt>
                <c:pt idx="8432">
                  <c:v>-0.1</c:v>
                </c:pt>
                <c:pt idx="8433">
                  <c:v>-0.125</c:v>
                </c:pt>
                <c:pt idx="8434">
                  <c:v>-0.125</c:v>
                </c:pt>
                <c:pt idx="8435">
                  <c:v>-7.5000000000000011E-2</c:v>
                </c:pt>
                <c:pt idx="8436">
                  <c:v>-0.125</c:v>
                </c:pt>
                <c:pt idx="8437">
                  <c:v>-0.125</c:v>
                </c:pt>
                <c:pt idx="8438">
                  <c:v>-0.1</c:v>
                </c:pt>
                <c:pt idx="8439">
                  <c:v>-7.5000000000000011E-2</c:v>
                </c:pt>
                <c:pt idx="8440">
                  <c:v>-7.5000000000000011E-2</c:v>
                </c:pt>
                <c:pt idx="8441">
                  <c:v>-0.17500000000000004</c:v>
                </c:pt>
                <c:pt idx="8442">
                  <c:v>-7.5000000000000011E-2</c:v>
                </c:pt>
                <c:pt idx="8443">
                  <c:v>-0.125</c:v>
                </c:pt>
                <c:pt idx="8444">
                  <c:v>-0.125</c:v>
                </c:pt>
                <c:pt idx="8445">
                  <c:v>-0.1</c:v>
                </c:pt>
                <c:pt idx="8446">
                  <c:v>-0.125</c:v>
                </c:pt>
                <c:pt idx="8447">
                  <c:v>-0.125</c:v>
                </c:pt>
                <c:pt idx="8448">
                  <c:v>-0.1</c:v>
                </c:pt>
                <c:pt idx="8449">
                  <c:v>-0.125</c:v>
                </c:pt>
                <c:pt idx="8450">
                  <c:v>-0.1</c:v>
                </c:pt>
                <c:pt idx="8451">
                  <c:v>-0.125</c:v>
                </c:pt>
                <c:pt idx="8452">
                  <c:v>-0.125</c:v>
                </c:pt>
                <c:pt idx="8453">
                  <c:v>-0.1</c:v>
                </c:pt>
                <c:pt idx="8454">
                  <c:v>-5.0000000000000024E-2</c:v>
                </c:pt>
                <c:pt idx="8455">
                  <c:v>-0.1</c:v>
                </c:pt>
                <c:pt idx="8456">
                  <c:v>-0.125</c:v>
                </c:pt>
                <c:pt idx="8457">
                  <c:v>-0.125</c:v>
                </c:pt>
                <c:pt idx="8458">
                  <c:v>-0.17500000000000004</c:v>
                </c:pt>
                <c:pt idx="8459">
                  <c:v>-5.0000000000000024E-2</c:v>
                </c:pt>
                <c:pt idx="8460">
                  <c:v>-0.1</c:v>
                </c:pt>
                <c:pt idx="8461">
                  <c:v>-0.125</c:v>
                </c:pt>
                <c:pt idx="8462">
                  <c:v>-0.125</c:v>
                </c:pt>
                <c:pt idx="8463">
                  <c:v>-0.125</c:v>
                </c:pt>
                <c:pt idx="8464">
                  <c:v>-0.125</c:v>
                </c:pt>
                <c:pt idx="8465">
                  <c:v>-0.125</c:v>
                </c:pt>
                <c:pt idx="8466">
                  <c:v>-0.125</c:v>
                </c:pt>
                <c:pt idx="8467">
                  <c:v>-0.125</c:v>
                </c:pt>
                <c:pt idx="8468">
                  <c:v>-0.1</c:v>
                </c:pt>
                <c:pt idx="8469">
                  <c:v>-0.15000000000000008</c:v>
                </c:pt>
                <c:pt idx="8470">
                  <c:v>-0.125</c:v>
                </c:pt>
                <c:pt idx="8471">
                  <c:v>-7.5000000000000011E-2</c:v>
                </c:pt>
                <c:pt idx="8472">
                  <c:v>-0.125</c:v>
                </c:pt>
                <c:pt idx="8473">
                  <c:v>-0.1</c:v>
                </c:pt>
                <c:pt idx="8474">
                  <c:v>-7.5000000000000011E-2</c:v>
                </c:pt>
                <c:pt idx="8475">
                  <c:v>-0.1</c:v>
                </c:pt>
                <c:pt idx="8476">
                  <c:v>-0.125</c:v>
                </c:pt>
                <c:pt idx="8477">
                  <c:v>-5.0000000000000024E-2</c:v>
                </c:pt>
                <c:pt idx="8478">
                  <c:v>-0.125</c:v>
                </c:pt>
                <c:pt idx="8479">
                  <c:v>-0.1</c:v>
                </c:pt>
                <c:pt idx="8480">
                  <c:v>-7.5000000000000011E-2</c:v>
                </c:pt>
                <c:pt idx="8481">
                  <c:v>-0.125</c:v>
                </c:pt>
                <c:pt idx="8482">
                  <c:v>-0.125</c:v>
                </c:pt>
                <c:pt idx="8483">
                  <c:v>-7.5000000000000011E-2</c:v>
                </c:pt>
                <c:pt idx="8484">
                  <c:v>-0.125</c:v>
                </c:pt>
                <c:pt idx="8485">
                  <c:v>-0.125</c:v>
                </c:pt>
                <c:pt idx="8486">
                  <c:v>-0.125</c:v>
                </c:pt>
                <c:pt idx="8487">
                  <c:v>-0.125</c:v>
                </c:pt>
                <c:pt idx="8488">
                  <c:v>-0.125</c:v>
                </c:pt>
                <c:pt idx="8489">
                  <c:v>-0.1</c:v>
                </c:pt>
                <c:pt idx="8490">
                  <c:v>-0.125</c:v>
                </c:pt>
                <c:pt idx="8491">
                  <c:v>-5.0000000000000024E-2</c:v>
                </c:pt>
                <c:pt idx="8492">
                  <c:v>-0.125</c:v>
                </c:pt>
                <c:pt idx="8493">
                  <c:v>-0.1</c:v>
                </c:pt>
                <c:pt idx="8494">
                  <c:v>-0.125</c:v>
                </c:pt>
                <c:pt idx="8495">
                  <c:v>-0.125</c:v>
                </c:pt>
                <c:pt idx="8496">
                  <c:v>-0.125</c:v>
                </c:pt>
                <c:pt idx="8497">
                  <c:v>-0.125</c:v>
                </c:pt>
                <c:pt idx="8498">
                  <c:v>-0.125</c:v>
                </c:pt>
                <c:pt idx="8499">
                  <c:v>-0.125</c:v>
                </c:pt>
                <c:pt idx="8500">
                  <c:v>-7.5000000000000011E-2</c:v>
                </c:pt>
                <c:pt idx="8501">
                  <c:v>-0.125</c:v>
                </c:pt>
                <c:pt idx="8502">
                  <c:v>-0.125</c:v>
                </c:pt>
                <c:pt idx="8503">
                  <c:v>-0.125</c:v>
                </c:pt>
                <c:pt idx="8504">
                  <c:v>-0.125</c:v>
                </c:pt>
                <c:pt idx="8505">
                  <c:v>-0.1</c:v>
                </c:pt>
                <c:pt idx="8506">
                  <c:v>-0.125</c:v>
                </c:pt>
                <c:pt idx="8507">
                  <c:v>-0.125</c:v>
                </c:pt>
                <c:pt idx="8508">
                  <c:v>-0.1</c:v>
                </c:pt>
                <c:pt idx="8509">
                  <c:v>-0.1</c:v>
                </c:pt>
                <c:pt idx="8510">
                  <c:v>-5.0000000000000024E-2</c:v>
                </c:pt>
                <c:pt idx="8511">
                  <c:v>-0.17500000000000004</c:v>
                </c:pt>
                <c:pt idx="8512">
                  <c:v>-0.125</c:v>
                </c:pt>
                <c:pt idx="8513">
                  <c:v>-0.1</c:v>
                </c:pt>
                <c:pt idx="8514">
                  <c:v>-0.125</c:v>
                </c:pt>
                <c:pt idx="8515">
                  <c:v>-0.125</c:v>
                </c:pt>
                <c:pt idx="8516">
                  <c:v>-0.125</c:v>
                </c:pt>
                <c:pt idx="8517">
                  <c:v>-0.125</c:v>
                </c:pt>
                <c:pt idx="8518">
                  <c:v>-0.1</c:v>
                </c:pt>
                <c:pt idx="8519">
                  <c:v>-0.125</c:v>
                </c:pt>
                <c:pt idx="8520">
                  <c:v>-0.1</c:v>
                </c:pt>
                <c:pt idx="8521">
                  <c:v>-0.2</c:v>
                </c:pt>
                <c:pt idx="8522">
                  <c:v>-0.1</c:v>
                </c:pt>
                <c:pt idx="8523">
                  <c:v>-2.5000000000000012E-2</c:v>
                </c:pt>
                <c:pt idx="8524">
                  <c:v>-0.125</c:v>
                </c:pt>
                <c:pt idx="8525">
                  <c:v>-0.125</c:v>
                </c:pt>
                <c:pt idx="8526">
                  <c:v>-0.15000000000000008</c:v>
                </c:pt>
                <c:pt idx="8527">
                  <c:v>-0.125</c:v>
                </c:pt>
                <c:pt idx="8528">
                  <c:v>-5.0000000000000024E-2</c:v>
                </c:pt>
                <c:pt idx="8529">
                  <c:v>-0.125</c:v>
                </c:pt>
                <c:pt idx="8530">
                  <c:v>-0.1</c:v>
                </c:pt>
                <c:pt idx="8531">
                  <c:v>-0.125</c:v>
                </c:pt>
                <c:pt idx="8532">
                  <c:v>-0.15000000000000008</c:v>
                </c:pt>
                <c:pt idx="8533">
                  <c:v>-2.5000000000000012E-2</c:v>
                </c:pt>
                <c:pt idx="8534">
                  <c:v>-0.125</c:v>
                </c:pt>
                <c:pt idx="8535">
                  <c:v>-0.15000000000000008</c:v>
                </c:pt>
                <c:pt idx="8536">
                  <c:v>-0.125</c:v>
                </c:pt>
                <c:pt idx="8537">
                  <c:v>-0.125</c:v>
                </c:pt>
                <c:pt idx="8538">
                  <c:v>-0.125</c:v>
                </c:pt>
                <c:pt idx="8539">
                  <c:v>-7.5000000000000011E-2</c:v>
                </c:pt>
                <c:pt idx="8540">
                  <c:v>-2.5000000000000012E-2</c:v>
                </c:pt>
                <c:pt idx="8541">
                  <c:v>-7.5000000000000011E-2</c:v>
                </c:pt>
                <c:pt idx="8542">
                  <c:v>-0.1</c:v>
                </c:pt>
                <c:pt idx="8543">
                  <c:v>-0.125</c:v>
                </c:pt>
                <c:pt idx="8544">
                  <c:v>-5.0000000000000024E-2</c:v>
                </c:pt>
                <c:pt idx="8545">
                  <c:v>-0.125</c:v>
                </c:pt>
                <c:pt idx="8546">
                  <c:v>-0.1</c:v>
                </c:pt>
                <c:pt idx="8547">
                  <c:v>-0.125</c:v>
                </c:pt>
                <c:pt idx="8548">
                  <c:v>-0.125</c:v>
                </c:pt>
                <c:pt idx="8549">
                  <c:v>-0.125</c:v>
                </c:pt>
                <c:pt idx="8550">
                  <c:v>-0.125</c:v>
                </c:pt>
                <c:pt idx="8551">
                  <c:v>-0.1</c:v>
                </c:pt>
                <c:pt idx="8552">
                  <c:v>-5.0000000000000024E-2</c:v>
                </c:pt>
                <c:pt idx="8553">
                  <c:v>-0.125</c:v>
                </c:pt>
                <c:pt idx="8554">
                  <c:v>-0.125</c:v>
                </c:pt>
                <c:pt idx="8555">
                  <c:v>-0.125</c:v>
                </c:pt>
                <c:pt idx="8556">
                  <c:v>-0.125</c:v>
                </c:pt>
                <c:pt idx="8557">
                  <c:v>-0.125</c:v>
                </c:pt>
                <c:pt idx="8558">
                  <c:v>-0.125</c:v>
                </c:pt>
                <c:pt idx="8559">
                  <c:v>-0.1</c:v>
                </c:pt>
                <c:pt idx="8560">
                  <c:v>-0.125</c:v>
                </c:pt>
                <c:pt idx="8561">
                  <c:v>-2.5000000000000012E-2</c:v>
                </c:pt>
                <c:pt idx="8562">
                  <c:v>-0.125</c:v>
                </c:pt>
                <c:pt idx="8563">
                  <c:v>-0.125</c:v>
                </c:pt>
                <c:pt idx="8564">
                  <c:v>-0.1</c:v>
                </c:pt>
                <c:pt idx="8565">
                  <c:v>-0.125</c:v>
                </c:pt>
                <c:pt idx="8566">
                  <c:v>-0.125</c:v>
                </c:pt>
                <c:pt idx="8567">
                  <c:v>-2.5000000000000012E-2</c:v>
                </c:pt>
                <c:pt idx="8568">
                  <c:v>-0.15000000000000008</c:v>
                </c:pt>
                <c:pt idx="8569">
                  <c:v>-0.125</c:v>
                </c:pt>
                <c:pt idx="8570">
                  <c:v>-7.5000000000000011E-2</c:v>
                </c:pt>
                <c:pt idx="8571">
                  <c:v>-0.125</c:v>
                </c:pt>
                <c:pt idx="8572">
                  <c:v>-0.125</c:v>
                </c:pt>
                <c:pt idx="8573">
                  <c:v>-0.15000000000000008</c:v>
                </c:pt>
                <c:pt idx="8574">
                  <c:v>-0.125</c:v>
                </c:pt>
                <c:pt idx="8575">
                  <c:v>-0.1</c:v>
                </c:pt>
                <c:pt idx="8576">
                  <c:v>-0.1</c:v>
                </c:pt>
                <c:pt idx="8577">
                  <c:v>-0.1</c:v>
                </c:pt>
                <c:pt idx="8578">
                  <c:v>-0.1</c:v>
                </c:pt>
                <c:pt idx="8579">
                  <c:v>-0.125</c:v>
                </c:pt>
                <c:pt idx="8580">
                  <c:v>-0.125</c:v>
                </c:pt>
                <c:pt idx="8581">
                  <c:v>-0.125</c:v>
                </c:pt>
                <c:pt idx="8582">
                  <c:v>-0.125</c:v>
                </c:pt>
                <c:pt idx="8583">
                  <c:v>-7.5000000000000011E-2</c:v>
                </c:pt>
                <c:pt idx="8584">
                  <c:v>-0.125</c:v>
                </c:pt>
                <c:pt idx="8585">
                  <c:v>-0.17500000000000004</c:v>
                </c:pt>
                <c:pt idx="8586">
                  <c:v>-5.0000000000000024E-2</c:v>
                </c:pt>
                <c:pt idx="8587">
                  <c:v>-7.5000000000000011E-2</c:v>
                </c:pt>
                <c:pt idx="8588">
                  <c:v>-0.125</c:v>
                </c:pt>
                <c:pt idx="8589">
                  <c:v>-5.0000000000000024E-2</c:v>
                </c:pt>
                <c:pt idx="8590">
                  <c:v>-0.125</c:v>
                </c:pt>
                <c:pt idx="8591">
                  <c:v>-0.125</c:v>
                </c:pt>
                <c:pt idx="8592">
                  <c:v>-0.1</c:v>
                </c:pt>
                <c:pt idx="8593">
                  <c:v>-0.125</c:v>
                </c:pt>
                <c:pt idx="8594">
                  <c:v>-2.5000000000000012E-2</c:v>
                </c:pt>
                <c:pt idx="8595">
                  <c:v>-0.125</c:v>
                </c:pt>
                <c:pt idx="8596">
                  <c:v>-0.1</c:v>
                </c:pt>
                <c:pt idx="8597">
                  <c:v>-7.5000000000000011E-2</c:v>
                </c:pt>
                <c:pt idx="8598">
                  <c:v>-0.125</c:v>
                </c:pt>
                <c:pt idx="8599">
                  <c:v>-0.125</c:v>
                </c:pt>
                <c:pt idx="8600">
                  <c:v>-7.5000000000000011E-2</c:v>
                </c:pt>
                <c:pt idx="8601">
                  <c:v>-0.125</c:v>
                </c:pt>
                <c:pt idx="8602">
                  <c:v>-0.125</c:v>
                </c:pt>
                <c:pt idx="8603">
                  <c:v>-0.1</c:v>
                </c:pt>
                <c:pt idx="8604">
                  <c:v>-0.125</c:v>
                </c:pt>
                <c:pt idx="8605">
                  <c:v>-7.5000000000000011E-2</c:v>
                </c:pt>
                <c:pt idx="8606">
                  <c:v>-0.17500000000000004</c:v>
                </c:pt>
                <c:pt idx="8607">
                  <c:v>-0.1</c:v>
                </c:pt>
                <c:pt idx="8608">
                  <c:v>-0.125</c:v>
                </c:pt>
                <c:pt idx="8609">
                  <c:v>-0.125</c:v>
                </c:pt>
                <c:pt idx="8610">
                  <c:v>-0.125</c:v>
                </c:pt>
                <c:pt idx="8611">
                  <c:v>-0.125</c:v>
                </c:pt>
                <c:pt idx="8612">
                  <c:v>-7.5000000000000011E-2</c:v>
                </c:pt>
                <c:pt idx="8613">
                  <c:v>-7.5000000000000011E-2</c:v>
                </c:pt>
                <c:pt idx="8614">
                  <c:v>-0.125</c:v>
                </c:pt>
                <c:pt idx="8615">
                  <c:v>-0.125</c:v>
                </c:pt>
                <c:pt idx="8616">
                  <c:v>-0.125</c:v>
                </c:pt>
                <c:pt idx="8617">
                  <c:v>-0.125</c:v>
                </c:pt>
                <c:pt idx="8618">
                  <c:v>-0.17500000000000004</c:v>
                </c:pt>
                <c:pt idx="8619">
                  <c:v>-0.1</c:v>
                </c:pt>
                <c:pt idx="8620">
                  <c:v>-0.125</c:v>
                </c:pt>
                <c:pt idx="8621">
                  <c:v>-0.125</c:v>
                </c:pt>
                <c:pt idx="8622">
                  <c:v>-0.125</c:v>
                </c:pt>
                <c:pt idx="8623">
                  <c:v>-0.125</c:v>
                </c:pt>
                <c:pt idx="8624">
                  <c:v>-0.125</c:v>
                </c:pt>
                <c:pt idx="8625">
                  <c:v>-0.15000000000000008</c:v>
                </c:pt>
                <c:pt idx="8626">
                  <c:v>-7.5000000000000011E-2</c:v>
                </c:pt>
                <c:pt idx="8627">
                  <c:v>-0.1</c:v>
                </c:pt>
                <c:pt idx="8628">
                  <c:v>-0.125</c:v>
                </c:pt>
                <c:pt idx="8629">
                  <c:v>-0.125</c:v>
                </c:pt>
                <c:pt idx="8630">
                  <c:v>-0.125</c:v>
                </c:pt>
                <c:pt idx="8631">
                  <c:v>-0.125</c:v>
                </c:pt>
                <c:pt idx="8632">
                  <c:v>-0.125</c:v>
                </c:pt>
                <c:pt idx="8633">
                  <c:v>-0.125</c:v>
                </c:pt>
                <c:pt idx="8634">
                  <c:v>-0.1</c:v>
                </c:pt>
                <c:pt idx="8635">
                  <c:v>-0.1</c:v>
                </c:pt>
                <c:pt idx="8636">
                  <c:v>-0.125</c:v>
                </c:pt>
                <c:pt idx="8637">
                  <c:v>-7.5000000000000011E-2</c:v>
                </c:pt>
                <c:pt idx="8638">
                  <c:v>-0.125</c:v>
                </c:pt>
                <c:pt idx="8639">
                  <c:v>-0.125</c:v>
                </c:pt>
                <c:pt idx="8640">
                  <c:v>-0.125</c:v>
                </c:pt>
                <c:pt idx="8641">
                  <c:v>-0.125</c:v>
                </c:pt>
                <c:pt idx="8642">
                  <c:v>-0.125</c:v>
                </c:pt>
                <c:pt idx="8643">
                  <c:v>-0.125</c:v>
                </c:pt>
                <c:pt idx="8644">
                  <c:v>-0.125</c:v>
                </c:pt>
                <c:pt idx="8645">
                  <c:v>-0.125</c:v>
                </c:pt>
                <c:pt idx="8646">
                  <c:v>-0.1</c:v>
                </c:pt>
                <c:pt idx="8647">
                  <c:v>-5.0000000000000024E-2</c:v>
                </c:pt>
                <c:pt idx="8648">
                  <c:v>-5.0000000000000024E-2</c:v>
                </c:pt>
                <c:pt idx="8649">
                  <c:v>-0.125</c:v>
                </c:pt>
                <c:pt idx="8650">
                  <c:v>-0.125</c:v>
                </c:pt>
                <c:pt idx="8651">
                  <c:v>-0.125</c:v>
                </c:pt>
                <c:pt idx="8652">
                  <c:v>-0.125</c:v>
                </c:pt>
                <c:pt idx="8653">
                  <c:v>-0.125</c:v>
                </c:pt>
                <c:pt idx="8654">
                  <c:v>-0.15000000000000008</c:v>
                </c:pt>
                <c:pt idx="8655">
                  <c:v>-0.1</c:v>
                </c:pt>
                <c:pt idx="8656">
                  <c:v>-0.125</c:v>
                </c:pt>
                <c:pt idx="8657">
                  <c:v>-7.5000000000000011E-2</c:v>
                </c:pt>
                <c:pt idx="8658">
                  <c:v>-0.125</c:v>
                </c:pt>
                <c:pt idx="8659">
                  <c:v>-0.125</c:v>
                </c:pt>
                <c:pt idx="8660">
                  <c:v>-0.1</c:v>
                </c:pt>
                <c:pt idx="8661">
                  <c:v>-0.125</c:v>
                </c:pt>
                <c:pt idx="8662">
                  <c:v>-0.125</c:v>
                </c:pt>
                <c:pt idx="8663">
                  <c:v>-0.125</c:v>
                </c:pt>
                <c:pt idx="8664">
                  <c:v>-0.125</c:v>
                </c:pt>
                <c:pt idx="8665">
                  <c:v>-0.125</c:v>
                </c:pt>
                <c:pt idx="8666">
                  <c:v>-7.5000000000000011E-2</c:v>
                </c:pt>
                <c:pt idx="8667">
                  <c:v>-0.125</c:v>
                </c:pt>
                <c:pt idx="8668">
                  <c:v>-0.125</c:v>
                </c:pt>
                <c:pt idx="8669">
                  <c:v>-0.1</c:v>
                </c:pt>
                <c:pt idx="8670">
                  <c:v>-0.125</c:v>
                </c:pt>
                <c:pt idx="8671">
                  <c:v>-7.5000000000000011E-2</c:v>
                </c:pt>
                <c:pt idx="8672">
                  <c:v>-5.0000000000000024E-2</c:v>
                </c:pt>
                <c:pt idx="8673">
                  <c:v>-0.1</c:v>
                </c:pt>
                <c:pt idx="8674">
                  <c:v>-0.125</c:v>
                </c:pt>
                <c:pt idx="8675">
                  <c:v>-0.125</c:v>
                </c:pt>
                <c:pt idx="8676">
                  <c:v>-0.125</c:v>
                </c:pt>
                <c:pt idx="8677">
                  <c:v>-0.125</c:v>
                </c:pt>
                <c:pt idx="8678">
                  <c:v>-0.1</c:v>
                </c:pt>
                <c:pt idx="8679">
                  <c:v>-0.125</c:v>
                </c:pt>
                <c:pt idx="8680">
                  <c:v>-0.125</c:v>
                </c:pt>
                <c:pt idx="8681">
                  <c:v>-0.125</c:v>
                </c:pt>
                <c:pt idx="8682">
                  <c:v>-0.1</c:v>
                </c:pt>
                <c:pt idx="8683">
                  <c:v>-7.5000000000000011E-2</c:v>
                </c:pt>
                <c:pt idx="8684">
                  <c:v>-0.125</c:v>
                </c:pt>
                <c:pt idx="8685">
                  <c:v>-0.1</c:v>
                </c:pt>
                <c:pt idx="8686">
                  <c:v>-0.125</c:v>
                </c:pt>
                <c:pt idx="8687">
                  <c:v>-0.125</c:v>
                </c:pt>
                <c:pt idx="8688">
                  <c:v>-0.125</c:v>
                </c:pt>
                <c:pt idx="8689">
                  <c:v>-0.125</c:v>
                </c:pt>
                <c:pt idx="8690">
                  <c:v>-0.1</c:v>
                </c:pt>
                <c:pt idx="8691">
                  <c:v>-0.125</c:v>
                </c:pt>
                <c:pt idx="8692">
                  <c:v>-7.5000000000000011E-2</c:v>
                </c:pt>
                <c:pt idx="8693">
                  <c:v>-0.125</c:v>
                </c:pt>
                <c:pt idx="8694">
                  <c:v>-0.1</c:v>
                </c:pt>
                <c:pt idx="8695">
                  <c:v>-0.125</c:v>
                </c:pt>
                <c:pt idx="8696">
                  <c:v>-0.125</c:v>
                </c:pt>
                <c:pt idx="8697">
                  <c:v>-0.125</c:v>
                </c:pt>
                <c:pt idx="8698">
                  <c:v>-7.5000000000000011E-2</c:v>
                </c:pt>
                <c:pt idx="8699">
                  <c:v>-0.125</c:v>
                </c:pt>
                <c:pt idx="8700">
                  <c:v>-0.125</c:v>
                </c:pt>
                <c:pt idx="8701">
                  <c:v>-0.1</c:v>
                </c:pt>
                <c:pt idx="8702">
                  <c:v>-0.125</c:v>
                </c:pt>
                <c:pt idx="8703">
                  <c:v>-0.125</c:v>
                </c:pt>
                <c:pt idx="8704">
                  <c:v>-7.5000000000000011E-2</c:v>
                </c:pt>
                <c:pt idx="8705">
                  <c:v>-0.125</c:v>
                </c:pt>
                <c:pt idx="8706">
                  <c:v>-0.125</c:v>
                </c:pt>
                <c:pt idx="8707">
                  <c:v>-0.125</c:v>
                </c:pt>
                <c:pt idx="8708">
                  <c:v>-0.125</c:v>
                </c:pt>
                <c:pt idx="8709">
                  <c:v>-0.125</c:v>
                </c:pt>
                <c:pt idx="8710">
                  <c:v>-0.125</c:v>
                </c:pt>
                <c:pt idx="8711">
                  <c:v>-0.125</c:v>
                </c:pt>
                <c:pt idx="8712">
                  <c:v>-0.125</c:v>
                </c:pt>
                <c:pt idx="8713">
                  <c:v>-0.125</c:v>
                </c:pt>
                <c:pt idx="8714">
                  <c:v>-0.1</c:v>
                </c:pt>
                <c:pt idx="8715">
                  <c:v>-0.125</c:v>
                </c:pt>
                <c:pt idx="8716">
                  <c:v>-0.1</c:v>
                </c:pt>
                <c:pt idx="8717">
                  <c:v>-0.125</c:v>
                </c:pt>
                <c:pt idx="8718">
                  <c:v>-0.125</c:v>
                </c:pt>
                <c:pt idx="8719">
                  <c:v>-0.1</c:v>
                </c:pt>
                <c:pt idx="8720">
                  <c:v>-0.125</c:v>
                </c:pt>
                <c:pt idx="8721">
                  <c:v>-0.125</c:v>
                </c:pt>
                <c:pt idx="8722">
                  <c:v>-2.5000000000000012E-2</c:v>
                </c:pt>
                <c:pt idx="8723">
                  <c:v>-0.17500000000000004</c:v>
                </c:pt>
                <c:pt idx="8724">
                  <c:v>-0.1</c:v>
                </c:pt>
                <c:pt idx="8725">
                  <c:v>-0.1</c:v>
                </c:pt>
                <c:pt idx="8726">
                  <c:v>-0.1</c:v>
                </c:pt>
                <c:pt idx="8727">
                  <c:v>-0.125</c:v>
                </c:pt>
                <c:pt idx="8728">
                  <c:v>-0.125</c:v>
                </c:pt>
                <c:pt idx="8729">
                  <c:v>-0.125</c:v>
                </c:pt>
                <c:pt idx="8730">
                  <c:v>-7.5000000000000011E-2</c:v>
                </c:pt>
                <c:pt idx="8731">
                  <c:v>-0.15000000000000008</c:v>
                </c:pt>
                <c:pt idx="8732">
                  <c:v>-0.125</c:v>
                </c:pt>
                <c:pt idx="8733">
                  <c:v>-0.125</c:v>
                </c:pt>
                <c:pt idx="8734">
                  <c:v>-0.125</c:v>
                </c:pt>
                <c:pt idx="8735">
                  <c:v>-0.125</c:v>
                </c:pt>
                <c:pt idx="8736">
                  <c:v>-0.15000000000000008</c:v>
                </c:pt>
                <c:pt idx="8737">
                  <c:v>-0.125</c:v>
                </c:pt>
                <c:pt idx="8738">
                  <c:v>-0.125</c:v>
                </c:pt>
                <c:pt idx="8739">
                  <c:v>-0.125</c:v>
                </c:pt>
                <c:pt idx="8740">
                  <c:v>-0.1</c:v>
                </c:pt>
                <c:pt idx="8741">
                  <c:v>-0.125</c:v>
                </c:pt>
                <c:pt idx="8742">
                  <c:v>-0.15000000000000008</c:v>
                </c:pt>
                <c:pt idx="8743">
                  <c:v>-0.125</c:v>
                </c:pt>
                <c:pt idx="8744">
                  <c:v>-0.125</c:v>
                </c:pt>
                <c:pt idx="8745">
                  <c:v>-0.125</c:v>
                </c:pt>
                <c:pt idx="8746">
                  <c:v>-7.5000000000000011E-2</c:v>
                </c:pt>
                <c:pt idx="8747">
                  <c:v>-0.125</c:v>
                </c:pt>
                <c:pt idx="8748">
                  <c:v>-0.125</c:v>
                </c:pt>
                <c:pt idx="8749">
                  <c:v>-0.125</c:v>
                </c:pt>
                <c:pt idx="8750">
                  <c:v>-0.125</c:v>
                </c:pt>
                <c:pt idx="8751">
                  <c:v>-0.125</c:v>
                </c:pt>
                <c:pt idx="8752">
                  <c:v>-0.125</c:v>
                </c:pt>
                <c:pt idx="8753">
                  <c:v>-0.125</c:v>
                </c:pt>
                <c:pt idx="8754">
                  <c:v>-0.125</c:v>
                </c:pt>
                <c:pt idx="8755">
                  <c:v>-0.125</c:v>
                </c:pt>
                <c:pt idx="8756">
                  <c:v>-0.125</c:v>
                </c:pt>
                <c:pt idx="8757">
                  <c:v>-7.5000000000000011E-2</c:v>
                </c:pt>
                <c:pt idx="8758">
                  <c:v>-0.125</c:v>
                </c:pt>
                <c:pt idx="8759">
                  <c:v>-0.125</c:v>
                </c:pt>
                <c:pt idx="8760">
                  <c:v>-0.125</c:v>
                </c:pt>
                <c:pt idx="8761">
                  <c:v>-0.125</c:v>
                </c:pt>
                <c:pt idx="8762">
                  <c:v>-0.125</c:v>
                </c:pt>
                <c:pt idx="8763">
                  <c:v>-0.125</c:v>
                </c:pt>
                <c:pt idx="8764">
                  <c:v>-0.125</c:v>
                </c:pt>
                <c:pt idx="8765">
                  <c:v>-0.125</c:v>
                </c:pt>
                <c:pt idx="8766">
                  <c:v>-0.125</c:v>
                </c:pt>
                <c:pt idx="8767">
                  <c:v>-0.125</c:v>
                </c:pt>
                <c:pt idx="8768">
                  <c:v>-0.1</c:v>
                </c:pt>
                <c:pt idx="8769">
                  <c:v>-0.125</c:v>
                </c:pt>
                <c:pt idx="8770">
                  <c:v>-0.125</c:v>
                </c:pt>
                <c:pt idx="8771">
                  <c:v>-0.125</c:v>
                </c:pt>
                <c:pt idx="8772">
                  <c:v>-0.125</c:v>
                </c:pt>
                <c:pt idx="8773">
                  <c:v>-0.125</c:v>
                </c:pt>
                <c:pt idx="8774">
                  <c:v>-7.5000000000000011E-2</c:v>
                </c:pt>
                <c:pt idx="8775">
                  <c:v>-0.1</c:v>
                </c:pt>
                <c:pt idx="8776">
                  <c:v>-0.125</c:v>
                </c:pt>
                <c:pt idx="8777">
                  <c:v>-0.125</c:v>
                </c:pt>
                <c:pt idx="8778">
                  <c:v>-0.125</c:v>
                </c:pt>
                <c:pt idx="8779">
                  <c:v>-0.125</c:v>
                </c:pt>
                <c:pt idx="8780">
                  <c:v>-0.125</c:v>
                </c:pt>
                <c:pt idx="8781">
                  <c:v>-0.125</c:v>
                </c:pt>
                <c:pt idx="8782">
                  <c:v>-0.1</c:v>
                </c:pt>
                <c:pt idx="8783">
                  <c:v>-0.125</c:v>
                </c:pt>
                <c:pt idx="8784">
                  <c:v>-0.125</c:v>
                </c:pt>
                <c:pt idx="8785">
                  <c:v>-0.125</c:v>
                </c:pt>
                <c:pt idx="8786">
                  <c:v>-0.125</c:v>
                </c:pt>
                <c:pt idx="8787">
                  <c:v>-0.125</c:v>
                </c:pt>
                <c:pt idx="8788">
                  <c:v>-0.125</c:v>
                </c:pt>
                <c:pt idx="8789">
                  <c:v>-0.125</c:v>
                </c:pt>
                <c:pt idx="8790">
                  <c:v>-0.125</c:v>
                </c:pt>
                <c:pt idx="8791">
                  <c:v>-0.125</c:v>
                </c:pt>
                <c:pt idx="8792">
                  <c:v>-0.125</c:v>
                </c:pt>
                <c:pt idx="8793">
                  <c:v>-7.5000000000000011E-2</c:v>
                </c:pt>
                <c:pt idx="8794">
                  <c:v>-0.125</c:v>
                </c:pt>
                <c:pt idx="8795">
                  <c:v>-0.125</c:v>
                </c:pt>
                <c:pt idx="8796">
                  <c:v>-0.125</c:v>
                </c:pt>
                <c:pt idx="8797">
                  <c:v>-0.1</c:v>
                </c:pt>
                <c:pt idx="8798">
                  <c:v>-7.5000000000000011E-2</c:v>
                </c:pt>
                <c:pt idx="8799">
                  <c:v>-5.0000000000000024E-2</c:v>
                </c:pt>
                <c:pt idx="8800">
                  <c:v>-0.125</c:v>
                </c:pt>
                <c:pt idx="8801">
                  <c:v>-0.125</c:v>
                </c:pt>
                <c:pt idx="8802">
                  <c:v>-0.125</c:v>
                </c:pt>
                <c:pt idx="8803">
                  <c:v>-0.125</c:v>
                </c:pt>
                <c:pt idx="8804">
                  <c:v>-0.125</c:v>
                </c:pt>
                <c:pt idx="8805">
                  <c:v>-0.125</c:v>
                </c:pt>
                <c:pt idx="8806">
                  <c:v>-0.125</c:v>
                </c:pt>
                <c:pt idx="8807">
                  <c:v>-0.125</c:v>
                </c:pt>
                <c:pt idx="8808">
                  <c:v>-0.1</c:v>
                </c:pt>
                <c:pt idx="8809">
                  <c:v>-0.125</c:v>
                </c:pt>
                <c:pt idx="8810">
                  <c:v>-0.125</c:v>
                </c:pt>
                <c:pt idx="8811">
                  <c:v>-0.125</c:v>
                </c:pt>
                <c:pt idx="8812">
                  <c:v>-0.125</c:v>
                </c:pt>
                <c:pt idx="8813">
                  <c:v>-0.125</c:v>
                </c:pt>
                <c:pt idx="8814">
                  <c:v>-7.5000000000000011E-2</c:v>
                </c:pt>
                <c:pt idx="8815">
                  <c:v>-0.125</c:v>
                </c:pt>
                <c:pt idx="8816">
                  <c:v>-0.125</c:v>
                </c:pt>
                <c:pt idx="8817">
                  <c:v>-0.125</c:v>
                </c:pt>
                <c:pt idx="8818">
                  <c:v>-0.125</c:v>
                </c:pt>
                <c:pt idx="8819">
                  <c:v>-0.125</c:v>
                </c:pt>
                <c:pt idx="8820">
                  <c:v>-0.125</c:v>
                </c:pt>
                <c:pt idx="8821">
                  <c:v>-0.1</c:v>
                </c:pt>
                <c:pt idx="8822">
                  <c:v>-0.125</c:v>
                </c:pt>
                <c:pt idx="8823">
                  <c:v>-0.125</c:v>
                </c:pt>
                <c:pt idx="8824">
                  <c:v>-0.125</c:v>
                </c:pt>
                <c:pt idx="8825">
                  <c:v>-0.125</c:v>
                </c:pt>
                <c:pt idx="8826">
                  <c:v>-0.125</c:v>
                </c:pt>
                <c:pt idx="8827">
                  <c:v>-0.125</c:v>
                </c:pt>
                <c:pt idx="8828">
                  <c:v>-0.125</c:v>
                </c:pt>
                <c:pt idx="8829">
                  <c:v>-7.5000000000000011E-2</c:v>
                </c:pt>
                <c:pt idx="8830">
                  <c:v>-0.125</c:v>
                </c:pt>
                <c:pt idx="8831">
                  <c:v>-0.125</c:v>
                </c:pt>
                <c:pt idx="8832">
                  <c:v>-7.5000000000000011E-2</c:v>
                </c:pt>
                <c:pt idx="8833">
                  <c:v>-7.5000000000000011E-2</c:v>
                </c:pt>
                <c:pt idx="8834">
                  <c:v>-0.125</c:v>
                </c:pt>
                <c:pt idx="8835">
                  <c:v>-0.1</c:v>
                </c:pt>
                <c:pt idx="8836">
                  <c:v>-0.125</c:v>
                </c:pt>
                <c:pt idx="8837">
                  <c:v>-0.125</c:v>
                </c:pt>
                <c:pt idx="8838">
                  <c:v>-0.125</c:v>
                </c:pt>
                <c:pt idx="8839">
                  <c:v>-0.125</c:v>
                </c:pt>
                <c:pt idx="8840">
                  <c:v>-0.125</c:v>
                </c:pt>
                <c:pt idx="8841">
                  <c:v>-0.125</c:v>
                </c:pt>
                <c:pt idx="8842">
                  <c:v>-0.125</c:v>
                </c:pt>
                <c:pt idx="8843">
                  <c:v>-0.125</c:v>
                </c:pt>
                <c:pt idx="8844">
                  <c:v>-0.125</c:v>
                </c:pt>
                <c:pt idx="8845">
                  <c:v>-0.125</c:v>
                </c:pt>
                <c:pt idx="8846">
                  <c:v>-0.125</c:v>
                </c:pt>
                <c:pt idx="8847">
                  <c:v>-0.125</c:v>
                </c:pt>
                <c:pt idx="8848">
                  <c:v>-0.125</c:v>
                </c:pt>
                <c:pt idx="8849">
                  <c:v>-0.1</c:v>
                </c:pt>
                <c:pt idx="8850">
                  <c:v>-7.5000000000000011E-2</c:v>
                </c:pt>
                <c:pt idx="8851">
                  <c:v>-0.1</c:v>
                </c:pt>
                <c:pt idx="8852">
                  <c:v>-0.125</c:v>
                </c:pt>
                <c:pt idx="8853">
                  <c:v>-0.125</c:v>
                </c:pt>
                <c:pt idx="8854">
                  <c:v>-0.125</c:v>
                </c:pt>
                <c:pt idx="8855">
                  <c:v>-0.1</c:v>
                </c:pt>
                <c:pt idx="8856">
                  <c:v>-0.1</c:v>
                </c:pt>
                <c:pt idx="8857">
                  <c:v>-0.15000000000000008</c:v>
                </c:pt>
                <c:pt idx="8858">
                  <c:v>-0.125</c:v>
                </c:pt>
                <c:pt idx="8859">
                  <c:v>-0.1</c:v>
                </c:pt>
                <c:pt idx="8860">
                  <c:v>-0.125</c:v>
                </c:pt>
                <c:pt idx="8861">
                  <c:v>-0.125</c:v>
                </c:pt>
                <c:pt idx="8862">
                  <c:v>-5.0000000000000024E-2</c:v>
                </c:pt>
                <c:pt idx="8863">
                  <c:v>-0.125</c:v>
                </c:pt>
                <c:pt idx="8864">
                  <c:v>-0.125</c:v>
                </c:pt>
                <c:pt idx="8865">
                  <c:v>-0.1</c:v>
                </c:pt>
                <c:pt idx="8866">
                  <c:v>-0.125</c:v>
                </c:pt>
                <c:pt idx="8867">
                  <c:v>-0.125</c:v>
                </c:pt>
                <c:pt idx="8868">
                  <c:v>-0.1</c:v>
                </c:pt>
                <c:pt idx="8869">
                  <c:v>-0.1</c:v>
                </c:pt>
                <c:pt idx="8870">
                  <c:v>-0.1</c:v>
                </c:pt>
                <c:pt idx="8871">
                  <c:v>-7.5000000000000011E-2</c:v>
                </c:pt>
                <c:pt idx="8872">
                  <c:v>-0.125</c:v>
                </c:pt>
                <c:pt idx="8873">
                  <c:v>-0.125</c:v>
                </c:pt>
                <c:pt idx="8874">
                  <c:v>-0.125</c:v>
                </c:pt>
                <c:pt idx="8875">
                  <c:v>-0.125</c:v>
                </c:pt>
                <c:pt idx="8876">
                  <c:v>-0.1</c:v>
                </c:pt>
                <c:pt idx="8877">
                  <c:v>-0.125</c:v>
                </c:pt>
                <c:pt idx="8878">
                  <c:v>-0.125</c:v>
                </c:pt>
                <c:pt idx="8879">
                  <c:v>-7.5000000000000011E-2</c:v>
                </c:pt>
                <c:pt idx="8880">
                  <c:v>-0.1</c:v>
                </c:pt>
                <c:pt idx="8881">
                  <c:v>-0.125</c:v>
                </c:pt>
                <c:pt idx="8882">
                  <c:v>-0.125</c:v>
                </c:pt>
                <c:pt idx="8883">
                  <c:v>-0.125</c:v>
                </c:pt>
                <c:pt idx="8884">
                  <c:v>-0.125</c:v>
                </c:pt>
                <c:pt idx="8885">
                  <c:v>-0.1</c:v>
                </c:pt>
                <c:pt idx="8886">
                  <c:v>-0.125</c:v>
                </c:pt>
                <c:pt idx="8887">
                  <c:v>-0.125</c:v>
                </c:pt>
                <c:pt idx="8888">
                  <c:v>-0.125</c:v>
                </c:pt>
                <c:pt idx="8889">
                  <c:v>-0.1</c:v>
                </c:pt>
                <c:pt idx="8890">
                  <c:v>-7.5000000000000011E-2</c:v>
                </c:pt>
                <c:pt idx="8891">
                  <c:v>-0.125</c:v>
                </c:pt>
                <c:pt idx="8892">
                  <c:v>-0.125</c:v>
                </c:pt>
                <c:pt idx="8893">
                  <c:v>-0.125</c:v>
                </c:pt>
                <c:pt idx="8894">
                  <c:v>-0.1</c:v>
                </c:pt>
                <c:pt idx="8895">
                  <c:v>-0.125</c:v>
                </c:pt>
                <c:pt idx="8896">
                  <c:v>-0.125</c:v>
                </c:pt>
                <c:pt idx="8897">
                  <c:v>-7.5000000000000011E-2</c:v>
                </c:pt>
                <c:pt idx="8898">
                  <c:v>-0.1</c:v>
                </c:pt>
                <c:pt idx="8899">
                  <c:v>-0.125</c:v>
                </c:pt>
                <c:pt idx="8900">
                  <c:v>-0.125</c:v>
                </c:pt>
                <c:pt idx="8901">
                  <c:v>-0.125</c:v>
                </c:pt>
                <c:pt idx="8902">
                  <c:v>-0.1</c:v>
                </c:pt>
                <c:pt idx="8903">
                  <c:v>-0.15000000000000008</c:v>
                </c:pt>
                <c:pt idx="8904">
                  <c:v>-0.125</c:v>
                </c:pt>
                <c:pt idx="8905">
                  <c:v>-0.125</c:v>
                </c:pt>
                <c:pt idx="8906">
                  <c:v>-7.5000000000000011E-2</c:v>
                </c:pt>
                <c:pt idx="8907">
                  <c:v>-7.5000000000000011E-2</c:v>
                </c:pt>
                <c:pt idx="8908">
                  <c:v>-0.125</c:v>
                </c:pt>
                <c:pt idx="8909">
                  <c:v>-0.125</c:v>
                </c:pt>
                <c:pt idx="8910">
                  <c:v>-0.125</c:v>
                </c:pt>
                <c:pt idx="8911">
                  <c:v>-0.125</c:v>
                </c:pt>
                <c:pt idx="8912">
                  <c:v>-0.125</c:v>
                </c:pt>
                <c:pt idx="8913">
                  <c:v>-0.125</c:v>
                </c:pt>
                <c:pt idx="8914">
                  <c:v>-0.1</c:v>
                </c:pt>
                <c:pt idx="8915">
                  <c:v>-5.0000000000000024E-2</c:v>
                </c:pt>
                <c:pt idx="8916">
                  <c:v>-0.125</c:v>
                </c:pt>
                <c:pt idx="8917">
                  <c:v>-0.125</c:v>
                </c:pt>
                <c:pt idx="8918">
                  <c:v>-0.125</c:v>
                </c:pt>
                <c:pt idx="8919">
                  <c:v>-0.125</c:v>
                </c:pt>
                <c:pt idx="8920">
                  <c:v>-0.125</c:v>
                </c:pt>
                <c:pt idx="8921">
                  <c:v>-7.5000000000000011E-2</c:v>
                </c:pt>
                <c:pt idx="8922">
                  <c:v>-7.5000000000000011E-2</c:v>
                </c:pt>
                <c:pt idx="8923">
                  <c:v>-0.125</c:v>
                </c:pt>
                <c:pt idx="8924">
                  <c:v>-0.125</c:v>
                </c:pt>
                <c:pt idx="8925">
                  <c:v>-0.125</c:v>
                </c:pt>
                <c:pt idx="8926">
                  <c:v>-0.15000000000000008</c:v>
                </c:pt>
                <c:pt idx="8927">
                  <c:v>-5.0000000000000024E-2</c:v>
                </c:pt>
                <c:pt idx="8928">
                  <c:v>-0.1</c:v>
                </c:pt>
                <c:pt idx="8929">
                  <c:v>-0.125</c:v>
                </c:pt>
                <c:pt idx="8930">
                  <c:v>-0.125</c:v>
                </c:pt>
                <c:pt idx="8931">
                  <c:v>-0.125</c:v>
                </c:pt>
                <c:pt idx="8932">
                  <c:v>-0.125</c:v>
                </c:pt>
                <c:pt idx="8933">
                  <c:v>-7.5000000000000011E-2</c:v>
                </c:pt>
                <c:pt idx="8934">
                  <c:v>-0.125</c:v>
                </c:pt>
                <c:pt idx="8935">
                  <c:v>-0.125</c:v>
                </c:pt>
                <c:pt idx="8936">
                  <c:v>-0.125</c:v>
                </c:pt>
                <c:pt idx="8937">
                  <c:v>-0.125</c:v>
                </c:pt>
                <c:pt idx="8938">
                  <c:v>-0.125</c:v>
                </c:pt>
                <c:pt idx="8939">
                  <c:v>-0.125</c:v>
                </c:pt>
                <c:pt idx="8940">
                  <c:v>-0.125</c:v>
                </c:pt>
                <c:pt idx="8941">
                  <c:v>-0.125</c:v>
                </c:pt>
                <c:pt idx="8942">
                  <c:v>-0.125</c:v>
                </c:pt>
                <c:pt idx="8943">
                  <c:v>-7.5000000000000011E-2</c:v>
                </c:pt>
                <c:pt idx="8944">
                  <c:v>-0.125</c:v>
                </c:pt>
                <c:pt idx="8945">
                  <c:v>-0.125</c:v>
                </c:pt>
                <c:pt idx="8946">
                  <c:v>-0.125</c:v>
                </c:pt>
                <c:pt idx="8947">
                  <c:v>-0.17500000000000004</c:v>
                </c:pt>
                <c:pt idx="8948">
                  <c:v>-0.125</c:v>
                </c:pt>
                <c:pt idx="8949">
                  <c:v>-0.125</c:v>
                </c:pt>
                <c:pt idx="8950">
                  <c:v>-0.1</c:v>
                </c:pt>
                <c:pt idx="8951">
                  <c:v>-5.0000000000000024E-2</c:v>
                </c:pt>
                <c:pt idx="8952">
                  <c:v>-7.5000000000000011E-2</c:v>
                </c:pt>
                <c:pt idx="8953">
                  <c:v>-0.1</c:v>
                </c:pt>
                <c:pt idx="8954">
                  <c:v>-0.125</c:v>
                </c:pt>
                <c:pt idx="8955">
                  <c:v>-0.125</c:v>
                </c:pt>
                <c:pt idx="8956">
                  <c:v>-0.125</c:v>
                </c:pt>
                <c:pt idx="8957">
                  <c:v>-0.125</c:v>
                </c:pt>
                <c:pt idx="8958">
                  <c:v>-0.125</c:v>
                </c:pt>
                <c:pt idx="8959">
                  <c:v>-0.125</c:v>
                </c:pt>
                <c:pt idx="8960">
                  <c:v>-0.1</c:v>
                </c:pt>
                <c:pt idx="8961">
                  <c:v>-7.5000000000000011E-2</c:v>
                </c:pt>
                <c:pt idx="8962">
                  <c:v>-0.125</c:v>
                </c:pt>
                <c:pt idx="8963">
                  <c:v>-0.125</c:v>
                </c:pt>
                <c:pt idx="8964">
                  <c:v>-0.125</c:v>
                </c:pt>
                <c:pt idx="8965">
                  <c:v>-0.15000000000000008</c:v>
                </c:pt>
                <c:pt idx="8966">
                  <c:v>-0.125</c:v>
                </c:pt>
                <c:pt idx="8967">
                  <c:v>-0.125</c:v>
                </c:pt>
                <c:pt idx="8968">
                  <c:v>-0.125</c:v>
                </c:pt>
                <c:pt idx="8969">
                  <c:v>-0.125</c:v>
                </c:pt>
                <c:pt idx="8970">
                  <c:v>-0.15000000000000008</c:v>
                </c:pt>
                <c:pt idx="8971">
                  <c:v>-0.125</c:v>
                </c:pt>
                <c:pt idx="8972">
                  <c:v>-0.125</c:v>
                </c:pt>
                <c:pt idx="8973">
                  <c:v>-7.5000000000000011E-2</c:v>
                </c:pt>
                <c:pt idx="8974">
                  <c:v>-0.1</c:v>
                </c:pt>
                <c:pt idx="8975">
                  <c:v>-0.125</c:v>
                </c:pt>
                <c:pt idx="8976">
                  <c:v>-0.125</c:v>
                </c:pt>
                <c:pt idx="8977">
                  <c:v>-0.125</c:v>
                </c:pt>
                <c:pt idx="8978">
                  <c:v>-0.125</c:v>
                </c:pt>
                <c:pt idx="8979">
                  <c:v>-0.125</c:v>
                </c:pt>
                <c:pt idx="8980">
                  <c:v>-0.1</c:v>
                </c:pt>
                <c:pt idx="8981">
                  <c:v>-0.125</c:v>
                </c:pt>
                <c:pt idx="8982">
                  <c:v>-0.1</c:v>
                </c:pt>
                <c:pt idx="8983">
                  <c:v>-0.125</c:v>
                </c:pt>
                <c:pt idx="8984">
                  <c:v>-0.1</c:v>
                </c:pt>
                <c:pt idx="8985">
                  <c:v>-0.125</c:v>
                </c:pt>
                <c:pt idx="8986">
                  <c:v>-0.125</c:v>
                </c:pt>
                <c:pt idx="8987">
                  <c:v>-0.125</c:v>
                </c:pt>
                <c:pt idx="8988">
                  <c:v>-0.1</c:v>
                </c:pt>
                <c:pt idx="8989">
                  <c:v>-0.125</c:v>
                </c:pt>
                <c:pt idx="8990">
                  <c:v>-0.125</c:v>
                </c:pt>
                <c:pt idx="8991">
                  <c:v>-0.125</c:v>
                </c:pt>
                <c:pt idx="8992">
                  <c:v>-0.125</c:v>
                </c:pt>
                <c:pt idx="8993">
                  <c:v>-0.125</c:v>
                </c:pt>
                <c:pt idx="8994">
                  <c:v>-0.125</c:v>
                </c:pt>
                <c:pt idx="8995">
                  <c:v>-0.125</c:v>
                </c:pt>
                <c:pt idx="8996">
                  <c:v>-0.125</c:v>
                </c:pt>
                <c:pt idx="8997">
                  <c:v>-0.125</c:v>
                </c:pt>
                <c:pt idx="8998">
                  <c:v>-0.125</c:v>
                </c:pt>
                <c:pt idx="8999">
                  <c:v>-0.1</c:v>
                </c:pt>
                <c:pt idx="9000">
                  <c:v>-0.125</c:v>
                </c:pt>
                <c:pt idx="9001">
                  <c:v>-0.125</c:v>
                </c:pt>
                <c:pt idx="9002">
                  <c:v>-0.125</c:v>
                </c:pt>
                <c:pt idx="9003">
                  <c:v>-7.5000000000000011E-2</c:v>
                </c:pt>
                <c:pt idx="9004">
                  <c:v>-0.125</c:v>
                </c:pt>
                <c:pt idx="9005">
                  <c:v>-0.125</c:v>
                </c:pt>
                <c:pt idx="9006">
                  <c:v>-0.125</c:v>
                </c:pt>
                <c:pt idx="9007">
                  <c:v>-0.125</c:v>
                </c:pt>
                <c:pt idx="9008">
                  <c:v>-0.125</c:v>
                </c:pt>
                <c:pt idx="9009">
                  <c:v>-0.125</c:v>
                </c:pt>
                <c:pt idx="9010">
                  <c:v>-0.125</c:v>
                </c:pt>
                <c:pt idx="9011">
                  <c:v>-0.125</c:v>
                </c:pt>
                <c:pt idx="9012">
                  <c:v>-0.125</c:v>
                </c:pt>
                <c:pt idx="9013">
                  <c:v>-7.5000000000000011E-2</c:v>
                </c:pt>
                <c:pt idx="9014">
                  <c:v>-7.5000000000000011E-2</c:v>
                </c:pt>
                <c:pt idx="9015">
                  <c:v>-0.125</c:v>
                </c:pt>
                <c:pt idx="9016">
                  <c:v>-0.125</c:v>
                </c:pt>
                <c:pt idx="9017">
                  <c:v>-0.125</c:v>
                </c:pt>
                <c:pt idx="9018">
                  <c:v>-0.125</c:v>
                </c:pt>
                <c:pt idx="9019">
                  <c:v>-0.125</c:v>
                </c:pt>
                <c:pt idx="9020">
                  <c:v>-0.125</c:v>
                </c:pt>
                <c:pt idx="9021">
                  <c:v>-0.125</c:v>
                </c:pt>
                <c:pt idx="9022">
                  <c:v>-0.125</c:v>
                </c:pt>
                <c:pt idx="9023">
                  <c:v>-5.0000000000000024E-2</c:v>
                </c:pt>
                <c:pt idx="9024">
                  <c:v>-7.5000000000000011E-2</c:v>
                </c:pt>
                <c:pt idx="9025">
                  <c:v>-0.1</c:v>
                </c:pt>
                <c:pt idx="9026">
                  <c:v>-0.125</c:v>
                </c:pt>
                <c:pt idx="9027">
                  <c:v>-0.125</c:v>
                </c:pt>
                <c:pt idx="9028">
                  <c:v>-0.125</c:v>
                </c:pt>
                <c:pt idx="9029">
                  <c:v>-0.125</c:v>
                </c:pt>
                <c:pt idx="9030">
                  <c:v>-0.125</c:v>
                </c:pt>
                <c:pt idx="9031">
                  <c:v>-0.125</c:v>
                </c:pt>
                <c:pt idx="9032">
                  <c:v>-0.125</c:v>
                </c:pt>
                <c:pt idx="9033">
                  <c:v>-0.1</c:v>
                </c:pt>
                <c:pt idx="9034">
                  <c:v>-5.0000000000000024E-2</c:v>
                </c:pt>
                <c:pt idx="9035">
                  <c:v>-0.125</c:v>
                </c:pt>
                <c:pt idx="9036">
                  <c:v>-0.125</c:v>
                </c:pt>
                <c:pt idx="9037">
                  <c:v>-0.125</c:v>
                </c:pt>
                <c:pt idx="9038">
                  <c:v>-0.125</c:v>
                </c:pt>
                <c:pt idx="9039">
                  <c:v>-0.1</c:v>
                </c:pt>
                <c:pt idx="9040">
                  <c:v>-0.125</c:v>
                </c:pt>
                <c:pt idx="9041">
                  <c:v>-0.125</c:v>
                </c:pt>
                <c:pt idx="9042">
                  <c:v>-0.1</c:v>
                </c:pt>
                <c:pt idx="9043">
                  <c:v>-0.125</c:v>
                </c:pt>
                <c:pt idx="9044">
                  <c:v>-0.125</c:v>
                </c:pt>
                <c:pt idx="9045">
                  <c:v>-0.125</c:v>
                </c:pt>
                <c:pt idx="9046">
                  <c:v>-0.1</c:v>
                </c:pt>
                <c:pt idx="9047">
                  <c:v>-0.125</c:v>
                </c:pt>
                <c:pt idx="9048">
                  <c:v>-0.1</c:v>
                </c:pt>
                <c:pt idx="9049">
                  <c:v>-0.125</c:v>
                </c:pt>
                <c:pt idx="9050">
                  <c:v>-0.1</c:v>
                </c:pt>
                <c:pt idx="9051">
                  <c:v>-7.5000000000000011E-2</c:v>
                </c:pt>
                <c:pt idx="9052">
                  <c:v>-0.125</c:v>
                </c:pt>
                <c:pt idx="9053">
                  <c:v>-0.125</c:v>
                </c:pt>
                <c:pt idx="9054">
                  <c:v>-0.125</c:v>
                </c:pt>
                <c:pt idx="9055">
                  <c:v>-0.125</c:v>
                </c:pt>
                <c:pt idx="9056">
                  <c:v>-7.5000000000000011E-2</c:v>
                </c:pt>
                <c:pt idx="9057">
                  <c:v>-0.1</c:v>
                </c:pt>
                <c:pt idx="9058">
                  <c:v>-7.5000000000000011E-2</c:v>
                </c:pt>
                <c:pt idx="9059">
                  <c:v>-0.125</c:v>
                </c:pt>
                <c:pt idx="9060">
                  <c:v>-0.125</c:v>
                </c:pt>
                <c:pt idx="9061">
                  <c:v>-0.125</c:v>
                </c:pt>
                <c:pt idx="9062">
                  <c:v>-0.125</c:v>
                </c:pt>
                <c:pt idx="9063">
                  <c:v>-0.125</c:v>
                </c:pt>
                <c:pt idx="9064">
                  <c:v>-0.1</c:v>
                </c:pt>
                <c:pt idx="9065">
                  <c:v>-0.125</c:v>
                </c:pt>
                <c:pt idx="9066">
                  <c:v>-0.125</c:v>
                </c:pt>
                <c:pt idx="9067">
                  <c:v>-0.1</c:v>
                </c:pt>
                <c:pt idx="9068">
                  <c:v>-0.125</c:v>
                </c:pt>
                <c:pt idx="9069">
                  <c:v>-0.125</c:v>
                </c:pt>
                <c:pt idx="9070">
                  <c:v>-0.125</c:v>
                </c:pt>
                <c:pt idx="9071">
                  <c:v>-0.125</c:v>
                </c:pt>
                <c:pt idx="9072">
                  <c:v>-0.125</c:v>
                </c:pt>
                <c:pt idx="9073">
                  <c:v>-0.125</c:v>
                </c:pt>
                <c:pt idx="9074">
                  <c:v>-7.5000000000000011E-2</c:v>
                </c:pt>
                <c:pt idx="9075">
                  <c:v>-0.125</c:v>
                </c:pt>
                <c:pt idx="9076">
                  <c:v>-0.1</c:v>
                </c:pt>
                <c:pt idx="9077">
                  <c:v>-0.125</c:v>
                </c:pt>
                <c:pt idx="9078">
                  <c:v>-0.125</c:v>
                </c:pt>
                <c:pt idx="9079">
                  <c:v>-0.125</c:v>
                </c:pt>
                <c:pt idx="9080">
                  <c:v>-0.15000000000000008</c:v>
                </c:pt>
                <c:pt idx="9081">
                  <c:v>-0.125</c:v>
                </c:pt>
                <c:pt idx="9082">
                  <c:v>-0.125</c:v>
                </c:pt>
                <c:pt idx="9083">
                  <c:v>-7.5000000000000011E-2</c:v>
                </c:pt>
                <c:pt idx="9084">
                  <c:v>-7.5000000000000011E-2</c:v>
                </c:pt>
                <c:pt idx="9085">
                  <c:v>-0.1</c:v>
                </c:pt>
                <c:pt idx="9086">
                  <c:v>-0.1</c:v>
                </c:pt>
                <c:pt idx="9087">
                  <c:v>-0.125</c:v>
                </c:pt>
                <c:pt idx="9088">
                  <c:v>-0.125</c:v>
                </c:pt>
                <c:pt idx="9089">
                  <c:v>-0.125</c:v>
                </c:pt>
                <c:pt idx="9090">
                  <c:v>-0.125</c:v>
                </c:pt>
                <c:pt idx="9091">
                  <c:v>-0.125</c:v>
                </c:pt>
                <c:pt idx="9092">
                  <c:v>-0.125</c:v>
                </c:pt>
                <c:pt idx="9093">
                  <c:v>-0.125</c:v>
                </c:pt>
                <c:pt idx="9094">
                  <c:v>-0.125</c:v>
                </c:pt>
                <c:pt idx="9095">
                  <c:v>-0.125</c:v>
                </c:pt>
                <c:pt idx="9096">
                  <c:v>-0.125</c:v>
                </c:pt>
                <c:pt idx="9097">
                  <c:v>-0.125</c:v>
                </c:pt>
                <c:pt idx="9098">
                  <c:v>-0.125</c:v>
                </c:pt>
                <c:pt idx="9099">
                  <c:v>-0.1</c:v>
                </c:pt>
                <c:pt idx="9100">
                  <c:v>-7.5000000000000011E-2</c:v>
                </c:pt>
                <c:pt idx="9101">
                  <c:v>-0.125</c:v>
                </c:pt>
                <c:pt idx="9102">
                  <c:v>-0.125</c:v>
                </c:pt>
                <c:pt idx="9103">
                  <c:v>-0.1</c:v>
                </c:pt>
                <c:pt idx="9104">
                  <c:v>-0.125</c:v>
                </c:pt>
                <c:pt idx="9105">
                  <c:v>-0.125</c:v>
                </c:pt>
                <c:pt idx="9106">
                  <c:v>-0.125</c:v>
                </c:pt>
                <c:pt idx="9107">
                  <c:v>-0.125</c:v>
                </c:pt>
                <c:pt idx="9108">
                  <c:v>-0.1</c:v>
                </c:pt>
                <c:pt idx="9109">
                  <c:v>-0.125</c:v>
                </c:pt>
                <c:pt idx="9110">
                  <c:v>-0.1</c:v>
                </c:pt>
                <c:pt idx="9111">
                  <c:v>-0.1</c:v>
                </c:pt>
                <c:pt idx="9112">
                  <c:v>-0.125</c:v>
                </c:pt>
                <c:pt idx="9113">
                  <c:v>-0.125</c:v>
                </c:pt>
                <c:pt idx="9114">
                  <c:v>-0.125</c:v>
                </c:pt>
                <c:pt idx="9115">
                  <c:v>-0.125</c:v>
                </c:pt>
                <c:pt idx="9116">
                  <c:v>-0.125</c:v>
                </c:pt>
                <c:pt idx="9117">
                  <c:v>-0.125</c:v>
                </c:pt>
                <c:pt idx="9118">
                  <c:v>-0.125</c:v>
                </c:pt>
                <c:pt idx="9119">
                  <c:v>-0.125</c:v>
                </c:pt>
                <c:pt idx="9120">
                  <c:v>-0.125</c:v>
                </c:pt>
                <c:pt idx="9121">
                  <c:v>-7.5000000000000011E-2</c:v>
                </c:pt>
                <c:pt idx="9122">
                  <c:v>-0.125</c:v>
                </c:pt>
                <c:pt idx="9123">
                  <c:v>-0.125</c:v>
                </c:pt>
                <c:pt idx="9124">
                  <c:v>-0.125</c:v>
                </c:pt>
                <c:pt idx="9125">
                  <c:v>-0.1</c:v>
                </c:pt>
                <c:pt idx="9126">
                  <c:v>-0.15000000000000008</c:v>
                </c:pt>
                <c:pt idx="9127">
                  <c:v>-0.1</c:v>
                </c:pt>
                <c:pt idx="9128">
                  <c:v>-5.0000000000000024E-2</c:v>
                </c:pt>
                <c:pt idx="9129">
                  <c:v>-0.125</c:v>
                </c:pt>
                <c:pt idx="9130">
                  <c:v>-0.125</c:v>
                </c:pt>
                <c:pt idx="9131">
                  <c:v>-0.1</c:v>
                </c:pt>
                <c:pt idx="9132">
                  <c:v>-0.125</c:v>
                </c:pt>
                <c:pt idx="9133">
                  <c:v>-0.125</c:v>
                </c:pt>
                <c:pt idx="9134">
                  <c:v>-5.0000000000000024E-2</c:v>
                </c:pt>
                <c:pt idx="9135">
                  <c:v>-5.0000000000000024E-2</c:v>
                </c:pt>
                <c:pt idx="9136">
                  <c:v>-0.125</c:v>
                </c:pt>
                <c:pt idx="9137">
                  <c:v>-0.15000000000000008</c:v>
                </c:pt>
                <c:pt idx="9138">
                  <c:v>-0.125</c:v>
                </c:pt>
                <c:pt idx="9139">
                  <c:v>-0.125</c:v>
                </c:pt>
                <c:pt idx="9140">
                  <c:v>-7.5000000000000011E-2</c:v>
                </c:pt>
                <c:pt idx="9141">
                  <c:v>-0.125</c:v>
                </c:pt>
                <c:pt idx="9142">
                  <c:v>-0.125</c:v>
                </c:pt>
                <c:pt idx="9143">
                  <c:v>-0.125</c:v>
                </c:pt>
                <c:pt idx="9144">
                  <c:v>-0.1</c:v>
                </c:pt>
                <c:pt idx="9145">
                  <c:v>-0.125</c:v>
                </c:pt>
                <c:pt idx="9146">
                  <c:v>-0.125</c:v>
                </c:pt>
                <c:pt idx="9147">
                  <c:v>-0.125</c:v>
                </c:pt>
                <c:pt idx="9148">
                  <c:v>-0.125</c:v>
                </c:pt>
                <c:pt idx="9149">
                  <c:v>-0.125</c:v>
                </c:pt>
                <c:pt idx="9150">
                  <c:v>-0.1</c:v>
                </c:pt>
                <c:pt idx="9151">
                  <c:v>-0.125</c:v>
                </c:pt>
                <c:pt idx="9152">
                  <c:v>-7.5000000000000011E-2</c:v>
                </c:pt>
                <c:pt idx="9153">
                  <c:v>-0.1</c:v>
                </c:pt>
                <c:pt idx="9154">
                  <c:v>-0.125</c:v>
                </c:pt>
                <c:pt idx="9155">
                  <c:v>-0.125</c:v>
                </c:pt>
                <c:pt idx="9156">
                  <c:v>-0.125</c:v>
                </c:pt>
                <c:pt idx="9157">
                  <c:v>-0.125</c:v>
                </c:pt>
                <c:pt idx="9158">
                  <c:v>-0.125</c:v>
                </c:pt>
                <c:pt idx="9159">
                  <c:v>-0.125</c:v>
                </c:pt>
                <c:pt idx="9160">
                  <c:v>-0.125</c:v>
                </c:pt>
                <c:pt idx="9161">
                  <c:v>-0.125</c:v>
                </c:pt>
                <c:pt idx="9162">
                  <c:v>-0.125</c:v>
                </c:pt>
                <c:pt idx="9163">
                  <c:v>-0.125</c:v>
                </c:pt>
                <c:pt idx="9164">
                  <c:v>-0.125</c:v>
                </c:pt>
                <c:pt idx="9165">
                  <c:v>-0.125</c:v>
                </c:pt>
                <c:pt idx="9166">
                  <c:v>-0.125</c:v>
                </c:pt>
                <c:pt idx="9167">
                  <c:v>-0.125</c:v>
                </c:pt>
                <c:pt idx="9168">
                  <c:v>-0.125</c:v>
                </c:pt>
                <c:pt idx="9169">
                  <c:v>-0.125</c:v>
                </c:pt>
                <c:pt idx="9170">
                  <c:v>-0.125</c:v>
                </c:pt>
                <c:pt idx="9171">
                  <c:v>-0.1</c:v>
                </c:pt>
                <c:pt idx="9172">
                  <c:v>-0.125</c:v>
                </c:pt>
                <c:pt idx="9173">
                  <c:v>-0.125</c:v>
                </c:pt>
                <c:pt idx="9174">
                  <c:v>-0.125</c:v>
                </c:pt>
                <c:pt idx="9175">
                  <c:v>-0.125</c:v>
                </c:pt>
                <c:pt idx="9176">
                  <c:v>-7.5000000000000011E-2</c:v>
                </c:pt>
                <c:pt idx="9177">
                  <c:v>-7.5000000000000011E-2</c:v>
                </c:pt>
                <c:pt idx="9178">
                  <c:v>-0.125</c:v>
                </c:pt>
                <c:pt idx="9179">
                  <c:v>-0.125</c:v>
                </c:pt>
                <c:pt idx="9180">
                  <c:v>-0.125</c:v>
                </c:pt>
                <c:pt idx="9181">
                  <c:v>-0.125</c:v>
                </c:pt>
                <c:pt idx="9182">
                  <c:v>-0.1</c:v>
                </c:pt>
                <c:pt idx="9183">
                  <c:v>-0.125</c:v>
                </c:pt>
                <c:pt idx="9184">
                  <c:v>-0.125</c:v>
                </c:pt>
                <c:pt idx="9185">
                  <c:v>-0.125</c:v>
                </c:pt>
                <c:pt idx="9186">
                  <c:v>-7.5000000000000011E-2</c:v>
                </c:pt>
                <c:pt idx="9187">
                  <c:v>-0.125</c:v>
                </c:pt>
                <c:pt idx="9188">
                  <c:v>-0.125</c:v>
                </c:pt>
                <c:pt idx="9189">
                  <c:v>-0.125</c:v>
                </c:pt>
                <c:pt idx="9190">
                  <c:v>-0.125</c:v>
                </c:pt>
                <c:pt idx="9191">
                  <c:v>-0.125</c:v>
                </c:pt>
                <c:pt idx="9192">
                  <c:v>-0.125</c:v>
                </c:pt>
                <c:pt idx="9193">
                  <c:v>-0.125</c:v>
                </c:pt>
                <c:pt idx="9194">
                  <c:v>-7.5000000000000011E-2</c:v>
                </c:pt>
                <c:pt idx="9195">
                  <c:v>-0.125</c:v>
                </c:pt>
                <c:pt idx="9196">
                  <c:v>-0.125</c:v>
                </c:pt>
                <c:pt idx="9197">
                  <c:v>-0.125</c:v>
                </c:pt>
                <c:pt idx="9198">
                  <c:v>-0.125</c:v>
                </c:pt>
                <c:pt idx="9199">
                  <c:v>-7.5000000000000011E-2</c:v>
                </c:pt>
                <c:pt idx="9200">
                  <c:v>-0.15000000000000008</c:v>
                </c:pt>
                <c:pt idx="9201">
                  <c:v>-0.1</c:v>
                </c:pt>
                <c:pt idx="9202">
                  <c:v>-7.5000000000000011E-2</c:v>
                </c:pt>
                <c:pt idx="9203">
                  <c:v>-0.125</c:v>
                </c:pt>
                <c:pt idx="9204">
                  <c:v>-0.125</c:v>
                </c:pt>
                <c:pt idx="9205">
                  <c:v>-0.1</c:v>
                </c:pt>
                <c:pt idx="9206">
                  <c:v>-7.5000000000000011E-2</c:v>
                </c:pt>
                <c:pt idx="9207">
                  <c:v>-0.1</c:v>
                </c:pt>
                <c:pt idx="9208">
                  <c:v>-0.125</c:v>
                </c:pt>
                <c:pt idx="9209">
                  <c:v>-0.125</c:v>
                </c:pt>
                <c:pt idx="9210">
                  <c:v>-0.1</c:v>
                </c:pt>
                <c:pt idx="9211">
                  <c:v>-7.5000000000000011E-2</c:v>
                </c:pt>
                <c:pt idx="9212">
                  <c:v>-0.125</c:v>
                </c:pt>
                <c:pt idx="9213">
                  <c:v>-0.125</c:v>
                </c:pt>
                <c:pt idx="9214">
                  <c:v>-0.125</c:v>
                </c:pt>
                <c:pt idx="9215">
                  <c:v>-0.125</c:v>
                </c:pt>
                <c:pt idx="9216">
                  <c:v>-0.125</c:v>
                </c:pt>
                <c:pt idx="9217">
                  <c:v>-0.125</c:v>
                </c:pt>
                <c:pt idx="9218">
                  <c:v>-0.125</c:v>
                </c:pt>
                <c:pt idx="9219">
                  <c:v>-0.125</c:v>
                </c:pt>
                <c:pt idx="9220">
                  <c:v>-0.1</c:v>
                </c:pt>
                <c:pt idx="9221">
                  <c:v>-5.0000000000000024E-2</c:v>
                </c:pt>
                <c:pt idx="9222">
                  <c:v>-0.125</c:v>
                </c:pt>
                <c:pt idx="9223">
                  <c:v>-0.125</c:v>
                </c:pt>
                <c:pt idx="9224">
                  <c:v>-0.125</c:v>
                </c:pt>
                <c:pt idx="9225">
                  <c:v>-0.125</c:v>
                </c:pt>
                <c:pt idx="9226">
                  <c:v>-0.125</c:v>
                </c:pt>
                <c:pt idx="9227">
                  <c:v>-0.125</c:v>
                </c:pt>
                <c:pt idx="9228">
                  <c:v>-0.125</c:v>
                </c:pt>
                <c:pt idx="9229">
                  <c:v>-0.125</c:v>
                </c:pt>
                <c:pt idx="9230">
                  <c:v>-0.125</c:v>
                </c:pt>
                <c:pt idx="9231">
                  <c:v>-0.125</c:v>
                </c:pt>
                <c:pt idx="9232">
                  <c:v>-0.1</c:v>
                </c:pt>
                <c:pt idx="9233">
                  <c:v>-0.125</c:v>
                </c:pt>
                <c:pt idx="9234">
                  <c:v>-0.125</c:v>
                </c:pt>
                <c:pt idx="9235">
                  <c:v>-0.125</c:v>
                </c:pt>
                <c:pt idx="9236">
                  <c:v>-0.125</c:v>
                </c:pt>
                <c:pt idx="9237">
                  <c:v>-0.125</c:v>
                </c:pt>
                <c:pt idx="9238">
                  <c:v>-0.125</c:v>
                </c:pt>
                <c:pt idx="9239">
                  <c:v>-0.125</c:v>
                </c:pt>
                <c:pt idx="9240">
                  <c:v>-0.125</c:v>
                </c:pt>
                <c:pt idx="9241">
                  <c:v>-0.125</c:v>
                </c:pt>
                <c:pt idx="9242">
                  <c:v>-7.5000000000000011E-2</c:v>
                </c:pt>
                <c:pt idx="9243">
                  <c:v>-0.125</c:v>
                </c:pt>
                <c:pt idx="9244">
                  <c:v>-0.125</c:v>
                </c:pt>
                <c:pt idx="9245">
                  <c:v>-0.125</c:v>
                </c:pt>
                <c:pt idx="9246">
                  <c:v>-0.125</c:v>
                </c:pt>
                <c:pt idx="9247">
                  <c:v>-0.125</c:v>
                </c:pt>
                <c:pt idx="9248">
                  <c:v>-0.125</c:v>
                </c:pt>
                <c:pt idx="9249">
                  <c:v>-0.1</c:v>
                </c:pt>
                <c:pt idx="9250">
                  <c:v>-0.125</c:v>
                </c:pt>
                <c:pt idx="9251">
                  <c:v>-0.125</c:v>
                </c:pt>
                <c:pt idx="9252">
                  <c:v>-0.1</c:v>
                </c:pt>
                <c:pt idx="9253">
                  <c:v>-0.125</c:v>
                </c:pt>
                <c:pt idx="9254">
                  <c:v>-0.125</c:v>
                </c:pt>
                <c:pt idx="9255">
                  <c:v>-0.125</c:v>
                </c:pt>
                <c:pt idx="9256">
                  <c:v>-7.5000000000000011E-2</c:v>
                </c:pt>
                <c:pt idx="9257">
                  <c:v>-0.125</c:v>
                </c:pt>
                <c:pt idx="9258">
                  <c:v>-0.125</c:v>
                </c:pt>
                <c:pt idx="9259">
                  <c:v>-0.125</c:v>
                </c:pt>
                <c:pt idx="9260">
                  <c:v>-0.125</c:v>
                </c:pt>
                <c:pt idx="9261">
                  <c:v>-0.15000000000000008</c:v>
                </c:pt>
                <c:pt idx="9262">
                  <c:v>-7.5000000000000011E-2</c:v>
                </c:pt>
                <c:pt idx="9263">
                  <c:v>-0.125</c:v>
                </c:pt>
                <c:pt idx="9264">
                  <c:v>-0.125</c:v>
                </c:pt>
                <c:pt idx="9265">
                  <c:v>-0.125</c:v>
                </c:pt>
                <c:pt idx="9266">
                  <c:v>-0.125</c:v>
                </c:pt>
                <c:pt idx="9267">
                  <c:v>-0.125</c:v>
                </c:pt>
                <c:pt idx="9268">
                  <c:v>-0.125</c:v>
                </c:pt>
                <c:pt idx="9269">
                  <c:v>-0.125</c:v>
                </c:pt>
                <c:pt idx="9270">
                  <c:v>-7.5000000000000011E-2</c:v>
                </c:pt>
                <c:pt idx="9271">
                  <c:v>-0.125</c:v>
                </c:pt>
                <c:pt idx="9272">
                  <c:v>-0.125</c:v>
                </c:pt>
                <c:pt idx="9273">
                  <c:v>-0.1</c:v>
                </c:pt>
                <c:pt idx="9274">
                  <c:v>-0.125</c:v>
                </c:pt>
                <c:pt idx="9275">
                  <c:v>-0.125</c:v>
                </c:pt>
                <c:pt idx="9276">
                  <c:v>-0.125</c:v>
                </c:pt>
                <c:pt idx="9277">
                  <c:v>-0.125</c:v>
                </c:pt>
                <c:pt idx="9278">
                  <c:v>-0.1</c:v>
                </c:pt>
                <c:pt idx="9279">
                  <c:v>-0.1</c:v>
                </c:pt>
                <c:pt idx="9280">
                  <c:v>-0.125</c:v>
                </c:pt>
                <c:pt idx="9281">
                  <c:v>-0.1</c:v>
                </c:pt>
                <c:pt idx="9282">
                  <c:v>-7.5000000000000011E-2</c:v>
                </c:pt>
                <c:pt idx="9283">
                  <c:v>-0.125</c:v>
                </c:pt>
                <c:pt idx="9284">
                  <c:v>-0.1</c:v>
                </c:pt>
                <c:pt idx="9285">
                  <c:v>-0.1</c:v>
                </c:pt>
                <c:pt idx="9286">
                  <c:v>-0.125</c:v>
                </c:pt>
                <c:pt idx="9287">
                  <c:v>-0.125</c:v>
                </c:pt>
                <c:pt idx="9288">
                  <c:v>-0.125</c:v>
                </c:pt>
                <c:pt idx="9289">
                  <c:v>-0.125</c:v>
                </c:pt>
                <c:pt idx="9290">
                  <c:v>-7.5000000000000011E-2</c:v>
                </c:pt>
                <c:pt idx="9291">
                  <c:v>-0.125</c:v>
                </c:pt>
                <c:pt idx="9292">
                  <c:v>-0.125</c:v>
                </c:pt>
                <c:pt idx="9293">
                  <c:v>-0.125</c:v>
                </c:pt>
                <c:pt idx="9294">
                  <c:v>-0.125</c:v>
                </c:pt>
                <c:pt idx="9295">
                  <c:v>-5.0000000000000024E-2</c:v>
                </c:pt>
                <c:pt idx="9296">
                  <c:v>-0.125</c:v>
                </c:pt>
                <c:pt idx="9297">
                  <c:v>-0.125</c:v>
                </c:pt>
                <c:pt idx="9298">
                  <c:v>-0.125</c:v>
                </c:pt>
                <c:pt idx="9299">
                  <c:v>-0.125</c:v>
                </c:pt>
                <c:pt idx="9300">
                  <c:v>-0.125</c:v>
                </c:pt>
                <c:pt idx="9301">
                  <c:v>-7.5000000000000011E-2</c:v>
                </c:pt>
                <c:pt idx="9302">
                  <c:v>-0.1</c:v>
                </c:pt>
                <c:pt idx="9303">
                  <c:v>-0.125</c:v>
                </c:pt>
                <c:pt idx="9304">
                  <c:v>-0.125</c:v>
                </c:pt>
                <c:pt idx="9305">
                  <c:v>-7.5000000000000011E-2</c:v>
                </c:pt>
                <c:pt idx="9306">
                  <c:v>-0.1</c:v>
                </c:pt>
                <c:pt idx="9307">
                  <c:v>-0.125</c:v>
                </c:pt>
                <c:pt idx="9308">
                  <c:v>-7.5000000000000011E-2</c:v>
                </c:pt>
                <c:pt idx="9309">
                  <c:v>-0.125</c:v>
                </c:pt>
                <c:pt idx="9310">
                  <c:v>-0.125</c:v>
                </c:pt>
                <c:pt idx="9311">
                  <c:v>-0.125</c:v>
                </c:pt>
                <c:pt idx="9312">
                  <c:v>-0.125</c:v>
                </c:pt>
                <c:pt idx="9313">
                  <c:v>-0.125</c:v>
                </c:pt>
                <c:pt idx="9314">
                  <c:v>-0.125</c:v>
                </c:pt>
                <c:pt idx="9315">
                  <c:v>-0.125</c:v>
                </c:pt>
                <c:pt idx="9316">
                  <c:v>-0.125</c:v>
                </c:pt>
                <c:pt idx="9317">
                  <c:v>-0.125</c:v>
                </c:pt>
                <c:pt idx="9318">
                  <c:v>-0.125</c:v>
                </c:pt>
                <c:pt idx="9319">
                  <c:v>-0.15000000000000008</c:v>
                </c:pt>
                <c:pt idx="9320">
                  <c:v>-0.125</c:v>
                </c:pt>
                <c:pt idx="9321">
                  <c:v>-0.125</c:v>
                </c:pt>
                <c:pt idx="9322">
                  <c:v>-0.125</c:v>
                </c:pt>
                <c:pt idx="9323">
                  <c:v>-0.125</c:v>
                </c:pt>
                <c:pt idx="9324">
                  <c:v>-0.125</c:v>
                </c:pt>
                <c:pt idx="9325">
                  <c:v>-0.125</c:v>
                </c:pt>
                <c:pt idx="9326">
                  <c:v>-0.125</c:v>
                </c:pt>
                <c:pt idx="9327">
                  <c:v>-7.5000000000000011E-2</c:v>
                </c:pt>
                <c:pt idx="9328">
                  <c:v>-0.1</c:v>
                </c:pt>
                <c:pt idx="9329">
                  <c:v>-0.17500000000000004</c:v>
                </c:pt>
                <c:pt idx="9330">
                  <c:v>-0.125</c:v>
                </c:pt>
                <c:pt idx="9331">
                  <c:v>-0.1</c:v>
                </c:pt>
                <c:pt idx="9332">
                  <c:v>-0.125</c:v>
                </c:pt>
                <c:pt idx="9333">
                  <c:v>-0.125</c:v>
                </c:pt>
                <c:pt idx="9334">
                  <c:v>-0.125</c:v>
                </c:pt>
                <c:pt idx="9335">
                  <c:v>-0.15000000000000008</c:v>
                </c:pt>
                <c:pt idx="9336">
                  <c:v>-0.125</c:v>
                </c:pt>
                <c:pt idx="9337">
                  <c:v>-5.0000000000000024E-2</c:v>
                </c:pt>
                <c:pt idx="9338">
                  <c:v>-0.125</c:v>
                </c:pt>
                <c:pt idx="9339">
                  <c:v>-5.0000000000000024E-2</c:v>
                </c:pt>
                <c:pt idx="9340">
                  <c:v>-0.125</c:v>
                </c:pt>
                <c:pt idx="9341">
                  <c:v>-0.125</c:v>
                </c:pt>
                <c:pt idx="9342">
                  <c:v>-0.125</c:v>
                </c:pt>
                <c:pt idx="9343">
                  <c:v>-0.125</c:v>
                </c:pt>
                <c:pt idx="9344">
                  <c:v>-0.125</c:v>
                </c:pt>
                <c:pt idx="9345">
                  <c:v>-7.5000000000000011E-2</c:v>
                </c:pt>
                <c:pt idx="9346">
                  <c:v>-0.125</c:v>
                </c:pt>
                <c:pt idx="9347">
                  <c:v>-0.125</c:v>
                </c:pt>
                <c:pt idx="9348">
                  <c:v>-0.125</c:v>
                </c:pt>
                <c:pt idx="9349">
                  <c:v>-0.125</c:v>
                </c:pt>
                <c:pt idx="9350">
                  <c:v>-0.125</c:v>
                </c:pt>
                <c:pt idx="9351">
                  <c:v>-0.125</c:v>
                </c:pt>
                <c:pt idx="9352">
                  <c:v>-0.125</c:v>
                </c:pt>
                <c:pt idx="9353">
                  <c:v>-5.0000000000000024E-2</c:v>
                </c:pt>
                <c:pt idx="9354">
                  <c:v>-0.125</c:v>
                </c:pt>
                <c:pt idx="9355">
                  <c:v>-0.125</c:v>
                </c:pt>
                <c:pt idx="9356">
                  <c:v>-0.125</c:v>
                </c:pt>
                <c:pt idx="9357">
                  <c:v>-0.17500000000000004</c:v>
                </c:pt>
                <c:pt idx="9358">
                  <c:v>-0.125</c:v>
                </c:pt>
                <c:pt idx="9359">
                  <c:v>-0.125</c:v>
                </c:pt>
                <c:pt idx="9360">
                  <c:v>-0.1</c:v>
                </c:pt>
                <c:pt idx="9361">
                  <c:v>-7.5000000000000011E-2</c:v>
                </c:pt>
                <c:pt idx="9362">
                  <c:v>-0.125</c:v>
                </c:pt>
                <c:pt idx="9363">
                  <c:v>-7.5000000000000011E-2</c:v>
                </c:pt>
                <c:pt idx="9364">
                  <c:v>-0.125</c:v>
                </c:pt>
                <c:pt idx="9365">
                  <c:v>-0.15000000000000008</c:v>
                </c:pt>
                <c:pt idx="9366">
                  <c:v>-0.125</c:v>
                </c:pt>
                <c:pt idx="9367">
                  <c:v>-0.1</c:v>
                </c:pt>
                <c:pt idx="9368">
                  <c:v>-0.125</c:v>
                </c:pt>
                <c:pt idx="9369">
                  <c:v>-0.125</c:v>
                </c:pt>
                <c:pt idx="9370">
                  <c:v>-0.125</c:v>
                </c:pt>
                <c:pt idx="9371">
                  <c:v>-5.0000000000000024E-2</c:v>
                </c:pt>
                <c:pt idx="9372">
                  <c:v>-7.5000000000000011E-2</c:v>
                </c:pt>
                <c:pt idx="9373">
                  <c:v>-0.125</c:v>
                </c:pt>
                <c:pt idx="9374">
                  <c:v>-0.125</c:v>
                </c:pt>
                <c:pt idx="9375">
                  <c:v>-0.125</c:v>
                </c:pt>
                <c:pt idx="9376">
                  <c:v>-0.1</c:v>
                </c:pt>
                <c:pt idx="9377">
                  <c:v>-0.125</c:v>
                </c:pt>
                <c:pt idx="9378">
                  <c:v>-0.125</c:v>
                </c:pt>
                <c:pt idx="9379">
                  <c:v>-0.125</c:v>
                </c:pt>
                <c:pt idx="9380">
                  <c:v>-0.125</c:v>
                </c:pt>
                <c:pt idx="9381">
                  <c:v>-0.125</c:v>
                </c:pt>
                <c:pt idx="9382">
                  <c:v>-0.125</c:v>
                </c:pt>
                <c:pt idx="9383">
                  <c:v>-0.125</c:v>
                </c:pt>
                <c:pt idx="9384">
                  <c:v>-0.125</c:v>
                </c:pt>
                <c:pt idx="9385">
                  <c:v>-0.125</c:v>
                </c:pt>
                <c:pt idx="9386">
                  <c:v>-0.1</c:v>
                </c:pt>
                <c:pt idx="9387">
                  <c:v>-0.125</c:v>
                </c:pt>
                <c:pt idx="9388">
                  <c:v>-2.5000000000000012E-2</c:v>
                </c:pt>
                <c:pt idx="9389">
                  <c:v>-7.5000000000000011E-2</c:v>
                </c:pt>
                <c:pt idx="9390">
                  <c:v>-0.125</c:v>
                </c:pt>
                <c:pt idx="9391">
                  <c:v>-0.125</c:v>
                </c:pt>
                <c:pt idx="9392">
                  <c:v>-0.125</c:v>
                </c:pt>
                <c:pt idx="9393">
                  <c:v>-0.125</c:v>
                </c:pt>
                <c:pt idx="9394">
                  <c:v>-7.5000000000000011E-2</c:v>
                </c:pt>
                <c:pt idx="9395">
                  <c:v>-0.125</c:v>
                </c:pt>
                <c:pt idx="9396">
                  <c:v>-0.125</c:v>
                </c:pt>
                <c:pt idx="9397">
                  <c:v>-0.1</c:v>
                </c:pt>
                <c:pt idx="9398">
                  <c:v>-0.125</c:v>
                </c:pt>
                <c:pt idx="9399">
                  <c:v>-0.15000000000000008</c:v>
                </c:pt>
                <c:pt idx="9400">
                  <c:v>-0.125</c:v>
                </c:pt>
                <c:pt idx="9401">
                  <c:v>-0.1</c:v>
                </c:pt>
                <c:pt idx="9402">
                  <c:v>-0.125</c:v>
                </c:pt>
                <c:pt idx="9403">
                  <c:v>-0.125</c:v>
                </c:pt>
                <c:pt idx="9404">
                  <c:v>-0.125</c:v>
                </c:pt>
                <c:pt idx="9405">
                  <c:v>-0.125</c:v>
                </c:pt>
                <c:pt idx="9406">
                  <c:v>-7.5000000000000011E-2</c:v>
                </c:pt>
                <c:pt idx="9407">
                  <c:v>-0.125</c:v>
                </c:pt>
                <c:pt idx="9408">
                  <c:v>-0.125</c:v>
                </c:pt>
                <c:pt idx="9409">
                  <c:v>-7.5000000000000011E-2</c:v>
                </c:pt>
                <c:pt idx="9410">
                  <c:v>-0.125</c:v>
                </c:pt>
                <c:pt idx="9411">
                  <c:v>-0.125</c:v>
                </c:pt>
                <c:pt idx="9412">
                  <c:v>-0.125</c:v>
                </c:pt>
                <c:pt idx="9413">
                  <c:v>-0.125</c:v>
                </c:pt>
                <c:pt idx="9414">
                  <c:v>-0.125</c:v>
                </c:pt>
                <c:pt idx="9415">
                  <c:v>-0.125</c:v>
                </c:pt>
                <c:pt idx="9416">
                  <c:v>-0.125</c:v>
                </c:pt>
                <c:pt idx="9417">
                  <c:v>-0.125</c:v>
                </c:pt>
                <c:pt idx="9418">
                  <c:v>-0.125</c:v>
                </c:pt>
                <c:pt idx="9419">
                  <c:v>-0.125</c:v>
                </c:pt>
                <c:pt idx="9420">
                  <c:v>-0.125</c:v>
                </c:pt>
                <c:pt idx="9421">
                  <c:v>-0.125</c:v>
                </c:pt>
                <c:pt idx="9422">
                  <c:v>-7.5000000000000011E-2</c:v>
                </c:pt>
                <c:pt idx="9423">
                  <c:v>-0.125</c:v>
                </c:pt>
                <c:pt idx="9424">
                  <c:v>-0.125</c:v>
                </c:pt>
                <c:pt idx="9425">
                  <c:v>-0.125</c:v>
                </c:pt>
                <c:pt idx="9426">
                  <c:v>-0.125</c:v>
                </c:pt>
                <c:pt idx="9427">
                  <c:v>-0.125</c:v>
                </c:pt>
                <c:pt idx="9428">
                  <c:v>-0.125</c:v>
                </c:pt>
                <c:pt idx="9429">
                  <c:v>-7.5000000000000011E-2</c:v>
                </c:pt>
                <c:pt idx="9430">
                  <c:v>-7.5000000000000011E-2</c:v>
                </c:pt>
                <c:pt idx="9431">
                  <c:v>-0.1</c:v>
                </c:pt>
                <c:pt idx="9432">
                  <c:v>-0.125</c:v>
                </c:pt>
                <c:pt idx="9433">
                  <c:v>-0.125</c:v>
                </c:pt>
                <c:pt idx="9434">
                  <c:v>-0.125</c:v>
                </c:pt>
                <c:pt idx="9435">
                  <c:v>-0.15000000000000008</c:v>
                </c:pt>
                <c:pt idx="9436">
                  <c:v>-0.125</c:v>
                </c:pt>
                <c:pt idx="9437">
                  <c:v>-7.5000000000000011E-2</c:v>
                </c:pt>
                <c:pt idx="9438">
                  <c:v>-0.125</c:v>
                </c:pt>
                <c:pt idx="9439">
                  <c:v>-0.125</c:v>
                </c:pt>
                <c:pt idx="9440">
                  <c:v>-0.125</c:v>
                </c:pt>
                <c:pt idx="9441">
                  <c:v>-0.125</c:v>
                </c:pt>
                <c:pt idx="9442">
                  <c:v>-0.125</c:v>
                </c:pt>
                <c:pt idx="9443">
                  <c:v>-0.125</c:v>
                </c:pt>
                <c:pt idx="9444">
                  <c:v>-0.125</c:v>
                </c:pt>
                <c:pt idx="9445">
                  <c:v>-0.125</c:v>
                </c:pt>
                <c:pt idx="9446">
                  <c:v>-0.125</c:v>
                </c:pt>
                <c:pt idx="9447">
                  <c:v>-0.125</c:v>
                </c:pt>
                <c:pt idx="9448">
                  <c:v>-0.125</c:v>
                </c:pt>
                <c:pt idx="9449">
                  <c:v>-0.125</c:v>
                </c:pt>
                <c:pt idx="9450">
                  <c:v>-7.5000000000000011E-2</c:v>
                </c:pt>
                <c:pt idx="9451">
                  <c:v>-0.125</c:v>
                </c:pt>
                <c:pt idx="9452">
                  <c:v>-0.125</c:v>
                </c:pt>
                <c:pt idx="9453">
                  <c:v>-0.125</c:v>
                </c:pt>
                <c:pt idx="9454">
                  <c:v>-0.125</c:v>
                </c:pt>
                <c:pt idx="9455">
                  <c:v>-0.125</c:v>
                </c:pt>
                <c:pt idx="9456">
                  <c:v>-0.125</c:v>
                </c:pt>
                <c:pt idx="9457">
                  <c:v>-0.1</c:v>
                </c:pt>
                <c:pt idx="9458">
                  <c:v>-0.125</c:v>
                </c:pt>
                <c:pt idx="9459">
                  <c:v>-7.5000000000000011E-2</c:v>
                </c:pt>
                <c:pt idx="9460">
                  <c:v>-0.125</c:v>
                </c:pt>
                <c:pt idx="9461">
                  <c:v>-0.125</c:v>
                </c:pt>
                <c:pt idx="9462">
                  <c:v>-0.125</c:v>
                </c:pt>
                <c:pt idx="9463">
                  <c:v>-0.1</c:v>
                </c:pt>
                <c:pt idx="9464">
                  <c:v>-0.125</c:v>
                </c:pt>
                <c:pt idx="9465">
                  <c:v>-7.5000000000000011E-2</c:v>
                </c:pt>
                <c:pt idx="9466">
                  <c:v>-0.1</c:v>
                </c:pt>
                <c:pt idx="9467">
                  <c:v>-0.125</c:v>
                </c:pt>
                <c:pt idx="9468">
                  <c:v>-0.125</c:v>
                </c:pt>
                <c:pt idx="9469">
                  <c:v>-0.125</c:v>
                </c:pt>
                <c:pt idx="9470">
                  <c:v>-0.1</c:v>
                </c:pt>
                <c:pt idx="9471">
                  <c:v>-0.125</c:v>
                </c:pt>
                <c:pt idx="9472">
                  <c:v>-0.125</c:v>
                </c:pt>
                <c:pt idx="9473">
                  <c:v>-0.1</c:v>
                </c:pt>
                <c:pt idx="9474">
                  <c:v>-0.125</c:v>
                </c:pt>
                <c:pt idx="9475">
                  <c:v>-0.125</c:v>
                </c:pt>
                <c:pt idx="9476">
                  <c:v>-0.1</c:v>
                </c:pt>
                <c:pt idx="9477">
                  <c:v>-0.125</c:v>
                </c:pt>
                <c:pt idx="9478">
                  <c:v>-7.5000000000000011E-2</c:v>
                </c:pt>
                <c:pt idx="9479">
                  <c:v>-0.125</c:v>
                </c:pt>
                <c:pt idx="9480">
                  <c:v>-0.125</c:v>
                </c:pt>
                <c:pt idx="9481">
                  <c:v>-0.125</c:v>
                </c:pt>
                <c:pt idx="9482">
                  <c:v>-0.125</c:v>
                </c:pt>
                <c:pt idx="9483">
                  <c:v>-0.125</c:v>
                </c:pt>
                <c:pt idx="9484">
                  <c:v>-5.0000000000000024E-2</c:v>
                </c:pt>
                <c:pt idx="9485">
                  <c:v>-0.125</c:v>
                </c:pt>
                <c:pt idx="9486">
                  <c:v>-0.125</c:v>
                </c:pt>
                <c:pt idx="9487">
                  <c:v>-0.125</c:v>
                </c:pt>
                <c:pt idx="9488">
                  <c:v>-0.125</c:v>
                </c:pt>
                <c:pt idx="9489">
                  <c:v>-0.125</c:v>
                </c:pt>
                <c:pt idx="9490">
                  <c:v>-0.125</c:v>
                </c:pt>
                <c:pt idx="9491">
                  <c:v>-0.1</c:v>
                </c:pt>
                <c:pt idx="9492">
                  <c:v>-0.125</c:v>
                </c:pt>
                <c:pt idx="9493">
                  <c:v>-0.125</c:v>
                </c:pt>
                <c:pt idx="9494">
                  <c:v>-0.125</c:v>
                </c:pt>
                <c:pt idx="9495">
                  <c:v>-0.125</c:v>
                </c:pt>
                <c:pt idx="9496">
                  <c:v>-0.125</c:v>
                </c:pt>
                <c:pt idx="9497">
                  <c:v>-0.125</c:v>
                </c:pt>
                <c:pt idx="9498">
                  <c:v>-0.125</c:v>
                </c:pt>
                <c:pt idx="9499">
                  <c:v>-7.5000000000000011E-2</c:v>
                </c:pt>
                <c:pt idx="9500">
                  <c:v>-0.125</c:v>
                </c:pt>
                <c:pt idx="9501">
                  <c:v>-0.1</c:v>
                </c:pt>
                <c:pt idx="9502">
                  <c:v>-0.125</c:v>
                </c:pt>
                <c:pt idx="9503">
                  <c:v>-0.125</c:v>
                </c:pt>
                <c:pt idx="9504">
                  <c:v>-0.125</c:v>
                </c:pt>
                <c:pt idx="9505">
                  <c:v>-0.1</c:v>
                </c:pt>
                <c:pt idx="9506">
                  <c:v>-0.125</c:v>
                </c:pt>
                <c:pt idx="9507">
                  <c:v>-0.125</c:v>
                </c:pt>
                <c:pt idx="9508">
                  <c:v>-0.125</c:v>
                </c:pt>
                <c:pt idx="9509">
                  <c:v>-0.125</c:v>
                </c:pt>
                <c:pt idx="9510">
                  <c:v>-0.125</c:v>
                </c:pt>
                <c:pt idx="9511">
                  <c:v>-0.125</c:v>
                </c:pt>
                <c:pt idx="9512">
                  <c:v>-0.125</c:v>
                </c:pt>
                <c:pt idx="9513">
                  <c:v>-0.125</c:v>
                </c:pt>
                <c:pt idx="9514">
                  <c:v>-0.125</c:v>
                </c:pt>
                <c:pt idx="9515">
                  <c:v>-0.125</c:v>
                </c:pt>
                <c:pt idx="9516">
                  <c:v>-7.5000000000000011E-2</c:v>
                </c:pt>
                <c:pt idx="9517">
                  <c:v>-0.1</c:v>
                </c:pt>
                <c:pt idx="9518">
                  <c:v>-0.125</c:v>
                </c:pt>
                <c:pt idx="9519">
                  <c:v>-0.125</c:v>
                </c:pt>
                <c:pt idx="9520">
                  <c:v>-0.125</c:v>
                </c:pt>
                <c:pt idx="9521">
                  <c:v>-0.125</c:v>
                </c:pt>
                <c:pt idx="9522">
                  <c:v>-0.125</c:v>
                </c:pt>
                <c:pt idx="9523">
                  <c:v>-0.125</c:v>
                </c:pt>
                <c:pt idx="9524">
                  <c:v>-0.125</c:v>
                </c:pt>
                <c:pt idx="9525">
                  <c:v>-0.125</c:v>
                </c:pt>
                <c:pt idx="9526">
                  <c:v>-0.1</c:v>
                </c:pt>
                <c:pt idx="9527">
                  <c:v>-0.1</c:v>
                </c:pt>
                <c:pt idx="9528">
                  <c:v>-0.125</c:v>
                </c:pt>
                <c:pt idx="9529">
                  <c:v>-0.125</c:v>
                </c:pt>
                <c:pt idx="9530">
                  <c:v>-0.125</c:v>
                </c:pt>
                <c:pt idx="9531">
                  <c:v>-0.125</c:v>
                </c:pt>
                <c:pt idx="9532">
                  <c:v>-0.125</c:v>
                </c:pt>
                <c:pt idx="9533">
                  <c:v>-0.125</c:v>
                </c:pt>
                <c:pt idx="9534">
                  <c:v>-0.125</c:v>
                </c:pt>
                <c:pt idx="9535">
                  <c:v>-0.125</c:v>
                </c:pt>
                <c:pt idx="9536">
                  <c:v>-0.125</c:v>
                </c:pt>
                <c:pt idx="9537">
                  <c:v>-0.125</c:v>
                </c:pt>
                <c:pt idx="9538">
                  <c:v>-0.125</c:v>
                </c:pt>
                <c:pt idx="9539">
                  <c:v>-0.125</c:v>
                </c:pt>
                <c:pt idx="9540">
                  <c:v>-0.1</c:v>
                </c:pt>
                <c:pt idx="9541">
                  <c:v>-0.125</c:v>
                </c:pt>
                <c:pt idx="9542">
                  <c:v>-0.125</c:v>
                </c:pt>
                <c:pt idx="9543">
                  <c:v>-5.0000000000000024E-2</c:v>
                </c:pt>
                <c:pt idx="9544">
                  <c:v>-0.125</c:v>
                </c:pt>
                <c:pt idx="9545">
                  <c:v>-0.125</c:v>
                </c:pt>
                <c:pt idx="9546">
                  <c:v>-7.5000000000000011E-2</c:v>
                </c:pt>
                <c:pt idx="9547">
                  <c:v>-0.125</c:v>
                </c:pt>
                <c:pt idx="9548">
                  <c:v>-0.125</c:v>
                </c:pt>
                <c:pt idx="9549">
                  <c:v>-7.5000000000000011E-2</c:v>
                </c:pt>
                <c:pt idx="9550">
                  <c:v>-5.0000000000000024E-2</c:v>
                </c:pt>
                <c:pt idx="9551">
                  <c:v>-0.125</c:v>
                </c:pt>
                <c:pt idx="9552">
                  <c:v>-0.125</c:v>
                </c:pt>
                <c:pt idx="9553">
                  <c:v>-0.125</c:v>
                </c:pt>
                <c:pt idx="9554">
                  <c:v>-0.17500000000000004</c:v>
                </c:pt>
                <c:pt idx="9555">
                  <c:v>-0.125</c:v>
                </c:pt>
                <c:pt idx="9556">
                  <c:v>-7.5000000000000011E-2</c:v>
                </c:pt>
                <c:pt idx="9557">
                  <c:v>-0.125</c:v>
                </c:pt>
                <c:pt idx="9558">
                  <c:v>-0.1</c:v>
                </c:pt>
                <c:pt idx="9559">
                  <c:v>-0.1</c:v>
                </c:pt>
                <c:pt idx="9560">
                  <c:v>-0.1</c:v>
                </c:pt>
                <c:pt idx="9561">
                  <c:v>-0.125</c:v>
                </c:pt>
                <c:pt idx="9562">
                  <c:v>-0.125</c:v>
                </c:pt>
                <c:pt idx="9563">
                  <c:v>-0.125</c:v>
                </c:pt>
                <c:pt idx="9564">
                  <c:v>-0.125</c:v>
                </c:pt>
                <c:pt idx="9565">
                  <c:v>-0.125</c:v>
                </c:pt>
                <c:pt idx="9566">
                  <c:v>-0.125</c:v>
                </c:pt>
                <c:pt idx="9567">
                  <c:v>-0.125</c:v>
                </c:pt>
                <c:pt idx="9568">
                  <c:v>-0.125</c:v>
                </c:pt>
                <c:pt idx="9569">
                  <c:v>-0.125</c:v>
                </c:pt>
                <c:pt idx="9570">
                  <c:v>-0.1</c:v>
                </c:pt>
                <c:pt idx="9571">
                  <c:v>-0.1</c:v>
                </c:pt>
                <c:pt idx="9572">
                  <c:v>-0.125</c:v>
                </c:pt>
                <c:pt idx="9573">
                  <c:v>-0.125</c:v>
                </c:pt>
                <c:pt idx="9574">
                  <c:v>-0.1</c:v>
                </c:pt>
                <c:pt idx="9575">
                  <c:v>-0.1</c:v>
                </c:pt>
                <c:pt idx="9576">
                  <c:v>-0.125</c:v>
                </c:pt>
                <c:pt idx="9577">
                  <c:v>-7.5000000000000011E-2</c:v>
                </c:pt>
                <c:pt idx="9578">
                  <c:v>-0.125</c:v>
                </c:pt>
                <c:pt idx="9579">
                  <c:v>-0.125</c:v>
                </c:pt>
                <c:pt idx="9580">
                  <c:v>-0.1</c:v>
                </c:pt>
                <c:pt idx="9581">
                  <c:v>-0.125</c:v>
                </c:pt>
                <c:pt idx="9582">
                  <c:v>-0.125</c:v>
                </c:pt>
                <c:pt idx="9583">
                  <c:v>-0.125</c:v>
                </c:pt>
                <c:pt idx="9584">
                  <c:v>-0.125</c:v>
                </c:pt>
                <c:pt idx="9585">
                  <c:v>-0.125</c:v>
                </c:pt>
                <c:pt idx="9586">
                  <c:v>-0.1</c:v>
                </c:pt>
                <c:pt idx="9587">
                  <c:v>-0.125</c:v>
                </c:pt>
                <c:pt idx="9588">
                  <c:v>-0.15000000000000008</c:v>
                </c:pt>
                <c:pt idx="9589">
                  <c:v>-0.125</c:v>
                </c:pt>
                <c:pt idx="9590">
                  <c:v>-5.0000000000000024E-2</c:v>
                </c:pt>
                <c:pt idx="9591">
                  <c:v>-0.125</c:v>
                </c:pt>
                <c:pt idx="9592">
                  <c:v>-0.125</c:v>
                </c:pt>
                <c:pt idx="9593">
                  <c:v>-0.125</c:v>
                </c:pt>
                <c:pt idx="9594">
                  <c:v>-0.15000000000000008</c:v>
                </c:pt>
                <c:pt idx="9595">
                  <c:v>-0.125</c:v>
                </c:pt>
                <c:pt idx="9596">
                  <c:v>-0.125</c:v>
                </c:pt>
                <c:pt idx="9597">
                  <c:v>-0.125</c:v>
                </c:pt>
                <c:pt idx="9598">
                  <c:v>-0.125</c:v>
                </c:pt>
                <c:pt idx="9599">
                  <c:v>-0.125</c:v>
                </c:pt>
                <c:pt idx="9600">
                  <c:v>-0.125</c:v>
                </c:pt>
                <c:pt idx="9601">
                  <c:v>-0.125</c:v>
                </c:pt>
                <c:pt idx="9602">
                  <c:v>-0.1</c:v>
                </c:pt>
                <c:pt idx="9603">
                  <c:v>-0.125</c:v>
                </c:pt>
                <c:pt idx="9604">
                  <c:v>-0.1</c:v>
                </c:pt>
                <c:pt idx="9605">
                  <c:v>-0.125</c:v>
                </c:pt>
                <c:pt idx="9606">
                  <c:v>-0.125</c:v>
                </c:pt>
                <c:pt idx="9607">
                  <c:v>-0.125</c:v>
                </c:pt>
                <c:pt idx="9608">
                  <c:v>-0.15000000000000008</c:v>
                </c:pt>
                <c:pt idx="9609">
                  <c:v>-7.5000000000000011E-2</c:v>
                </c:pt>
                <c:pt idx="9610">
                  <c:v>-0.125</c:v>
                </c:pt>
                <c:pt idx="9611">
                  <c:v>-0.125</c:v>
                </c:pt>
                <c:pt idx="9612">
                  <c:v>-0.125</c:v>
                </c:pt>
                <c:pt idx="9613">
                  <c:v>-0.125</c:v>
                </c:pt>
                <c:pt idx="9614">
                  <c:v>-0.125</c:v>
                </c:pt>
                <c:pt idx="9615">
                  <c:v>-0.125</c:v>
                </c:pt>
                <c:pt idx="9616">
                  <c:v>-0.125</c:v>
                </c:pt>
                <c:pt idx="9617">
                  <c:v>-0.125</c:v>
                </c:pt>
                <c:pt idx="9618">
                  <c:v>-0.125</c:v>
                </c:pt>
                <c:pt idx="9619">
                  <c:v>-0.125</c:v>
                </c:pt>
                <c:pt idx="9620">
                  <c:v>-0.125</c:v>
                </c:pt>
                <c:pt idx="9621">
                  <c:v>-0.125</c:v>
                </c:pt>
                <c:pt idx="9622">
                  <c:v>-0.125</c:v>
                </c:pt>
                <c:pt idx="9623">
                  <c:v>-0.125</c:v>
                </c:pt>
                <c:pt idx="9624">
                  <c:v>-0.125</c:v>
                </c:pt>
                <c:pt idx="9625">
                  <c:v>-0.125</c:v>
                </c:pt>
                <c:pt idx="9626">
                  <c:v>-0.125</c:v>
                </c:pt>
                <c:pt idx="9627">
                  <c:v>-0.125</c:v>
                </c:pt>
                <c:pt idx="9628">
                  <c:v>-0.1</c:v>
                </c:pt>
                <c:pt idx="9629">
                  <c:v>-0.125</c:v>
                </c:pt>
                <c:pt idx="9630">
                  <c:v>-0.125</c:v>
                </c:pt>
                <c:pt idx="9631">
                  <c:v>-0.125</c:v>
                </c:pt>
                <c:pt idx="9632">
                  <c:v>-0.125</c:v>
                </c:pt>
                <c:pt idx="9633">
                  <c:v>-0.125</c:v>
                </c:pt>
                <c:pt idx="9634">
                  <c:v>-0.125</c:v>
                </c:pt>
                <c:pt idx="9635">
                  <c:v>-7.5000000000000011E-2</c:v>
                </c:pt>
                <c:pt idx="9636">
                  <c:v>-0.125</c:v>
                </c:pt>
                <c:pt idx="9637">
                  <c:v>-0.125</c:v>
                </c:pt>
                <c:pt idx="9638">
                  <c:v>-0.125</c:v>
                </c:pt>
                <c:pt idx="9639">
                  <c:v>-0.125</c:v>
                </c:pt>
                <c:pt idx="9640">
                  <c:v>-0.125</c:v>
                </c:pt>
                <c:pt idx="9641">
                  <c:v>-0.1</c:v>
                </c:pt>
                <c:pt idx="9642">
                  <c:v>-0.125</c:v>
                </c:pt>
                <c:pt idx="9643">
                  <c:v>-0.125</c:v>
                </c:pt>
                <c:pt idx="9644">
                  <c:v>-0.1</c:v>
                </c:pt>
                <c:pt idx="9645">
                  <c:v>-0.125</c:v>
                </c:pt>
                <c:pt idx="9646">
                  <c:v>-5.0000000000000024E-2</c:v>
                </c:pt>
                <c:pt idx="9647">
                  <c:v>-0.125</c:v>
                </c:pt>
                <c:pt idx="9648">
                  <c:v>-0.125</c:v>
                </c:pt>
                <c:pt idx="9649">
                  <c:v>-0.125</c:v>
                </c:pt>
                <c:pt idx="9650">
                  <c:v>-0.125</c:v>
                </c:pt>
                <c:pt idx="9651">
                  <c:v>-0.125</c:v>
                </c:pt>
                <c:pt idx="9652">
                  <c:v>-2.5000000000000012E-2</c:v>
                </c:pt>
                <c:pt idx="9653">
                  <c:v>-0.125</c:v>
                </c:pt>
                <c:pt idx="9654">
                  <c:v>-0.1</c:v>
                </c:pt>
                <c:pt idx="9655">
                  <c:v>-0.125</c:v>
                </c:pt>
                <c:pt idx="9656">
                  <c:v>-0.125</c:v>
                </c:pt>
                <c:pt idx="9657">
                  <c:v>-0.125</c:v>
                </c:pt>
                <c:pt idx="9658">
                  <c:v>-5.0000000000000024E-2</c:v>
                </c:pt>
                <c:pt idx="9659">
                  <c:v>-0.1</c:v>
                </c:pt>
                <c:pt idx="9660">
                  <c:v>-0.17500000000000004</c:v>
                </c:pt>
                <c:pt idx="9661">
                  <c:v>-7.5000000000000011E-2</c:v>
                </c:pt>
                <c:pt idx="9662">
                  <c:v>-0.125</c:v>
                </c:pt>
                <c:pt idx="9663">
                  <c:v>-0.125</c:v>
                </c:pt>
                <c:pt idx="9664">
                  <c:v>-0.1</c:v>
                </c:pt>
                <c:pt idx="9665">
                  <c:v>-0.125</c:v>
                </c:pt>
                <c:pt idx="9666">
                  <c:v>-0.125</c:v>
                </c:pt>
                <c:pt idx="9667">
                  <c:v>-0.125</c:v>
                </c:pt>
                <c:pt idx="9668">
                  <c:v>-5.0000000000000024E-2</c:v>
                </c:pt>
                <c:pt idx="9669">
                  <c:v>-0.1</c:v>
                </c:pt>
                <c:pt idx="9670">
                  <c:v>-0.125</c:v>
                </c:pt>
                <c:pt idx="9671">
                  <c:v>-0.125</c:v>
                </c:pt>
                <c:pt idx="9672">
                  <c:v>-0.125</c:v>
                </c:pt>
                <c:pt idx="9673">
                  <c:v>-0.125</c:v>
                </c:pt>
                <c:pt idx="9674">
                  <c:v>-2.5000000000000012E-2</c:v>
                </c:pt>
                <c:pt idx="9675">
                  <c:v>-0.125</c:v>
                </c:pt>
                <c:pt idx="9676">
                  <c:v>-0.125</c:v>
                </c:pt>
                <c:pt idx="9677">
                  <c:v>-0.125</c:v>
                </c:pt>
                <c:pt idx="9678">
                  <c:v>-0.15000000000000008</c:v>
                </c:pt>
                <c:pt idx="9679">
                  <c:v>-0.125</c:v>
                </c:pt>
                <c:pt idx="9680">
                  <c:v>-2.5000000000000012E-2</c:v>
                </c:pt>
                <c:pt idx="9681">
                  <c:v>-0.125</c:v>
                </c:pt>
                <c:pt idx="9682">
                  <c:v>-0.125</c:v>
                </c:pt>
                <c:pt idx="9683">
                  <c:v>-0.125</c:v>
                </c:pt>
                <c:pt idx="9684">
                  <c:v>-0.17500000000000004</c:v>
                </c:pt>
                <c:pt idx="9685">
                  <c:v>-0.125</c:v>
                </c:pt>
                <c:pt idx="9686">
                  <c:v>-2.5000000000000012E-2</c:v>
                </c:pt>
                <c:pt idx="9687">
                  <c:v>-0.125</c:v>
                </c:pt>
                <c:pt idx="9688">
                  <c:v>-0.125</c:v>
                </c:pt>
                <c:pt idx="9689">
                  <c:v>-0.125</c:v>
                </c:pt>
                <c:pt idx="9690">
                  <c:v>-0.125</c:v>
                </c:pt>
                <c:pt idx="9691">
                  <c:v>-0.125</c:v>
                </c:pt>
                <c:pt idx="9692">
                  <c:v>-0.125</c:v>
                </c:pt>
                <c:pt idx="9693">
                  <c:v>-0.125</c:v>
                </c:pt>
                <c:pt idx="9694">
                  <c:v>-0.125</c:v>
                </c:pt>
                <c:pt idx="9695">
                  <c:v>-0.125</c:v>
                </c:pt>
                <c:pt idx="9696">
                  <c:v>-7.5000000000000011E-2</c:v>
                </c:pt>
                <c:pt idx="9697">
                  <c:v>-5.0000000000000024E-2</c:v>
                </c:pt>
                <c:pt idx="9698">
                  <c:v>-0.125</c:v>
                </c:pt>
                <c:pt idx="9699">
                  <c:v>-0.1</c:v>
                </c:pt>
                <c:pt idx="9700">
                  <c:v>-0.125</c:v>
                </c:pt>
                <c:pt idx="9701">
                  <c:v>-0.125</c:v>
                </c:pt>
                <c:pt idx="9702">
                  <c:v>-0.125</c:v>
                </c:pt>
                <c:pt idx="9703">
                  <c:v>-7.5000000000000011E-2</c:v>
                </c:pt>
                <c:pt idx="9704">
                  <c:v>-0.125</c:v>
                </c:pt>
                <c:pt idx="9705">
                  <c:v>-0.125</c:v>
                </c:pt>
                <c:pt idx="9706">
                  <c:v>-0.125</c:v>
                </c:pt>
                <c:pt idx="9707">
                  <c:v>-0.125</c:v>
                </c:pt>
                <c:pt idx="9708">
                  <c:v>-0.125</c:v>
                </c:pt>
                <c:pt idx="9709">
                  <c:v>-0.125</c:v>
                </c:pt>
                <c:pt idx="9710">
                  <c:v>-0.125</c:v>
                </c:pt>
                <c:pt idx="9711">
                  <c:v>-0.125</c:v>
                </c:pt>
                <c:pt idx="9712">
                  <c:v>-0.125</c:v>
                </c:pt>
                <c:pt idx="9713">
                  <c:v>-7.5000000000000011E-2</c:v>
                </c:pt>
                <c:pt idx="9714">
                  <c:v>-0.1</c:v>
                </c:pt>
                <c:pt idx="9715">
                  <c:v>-0.125</c:v>
                </c:pt>
                <c:pt idx="9716">
                  <c:v>-0.1</c:v>
                </c:pt>
                <c:pt idx="9717">
                  <c:v>-0.125</c:v>
                </c:pt>
                <c:pt idx="9718">
                  <c:v>-0.125</c:v>
                </c:pt>
                <c:pt idx="9719">
                  <c:v>-0.125</c:v>
                </c:pt>
                <c:pt idx="9720">
                  <c:v>-0.125</c:v>
                </c:pt>
                <c:pt idx="9721">
                  <c:v>-0.125</c:v>
                </c:pt>
                <c:pt idx="9722">
                  <c:v>-0.125</c:v>
                </c:pt>
                <c:pt idx="9723">
                  <c:v>-0.125</c:v>
                </c:pt>
                <c:pt idx="9724">
                  <c:v>-0.125</c:v>
                </c:pt>
                <c:pt idx="9725">
                  <c:v>-0.125</c:v>
                </c:pt>
                <c:pt idx="9726">
                  <c:v>-0.125</c:v>
                </c:pt>
                <c:pt idx="9727">
                  <c:v>-0.125</c:v>
                </c:pt>
                <c:pt idx="9728">
                  <c:v>-0.125</c:v>
                </c:pt>
                <c:pt idx="9729">
                  <c:v>-7.5000000000000011E-2</c:v>
                </c:pt>
                <c:pt idx="9730">
                  <c:v>-0.1</c:v>
                </c:pt>
                <c:pt idx="9731">
                  <c:v>-0.125</c:v>
                </c:pt>
                <c:pt idx="9732">
                  <c:v>-0.125</c:v>
                </c:pt>
                <c:pt idx="9733">
                  <c:v>-0.125</c:v>
                </c:pt>
                <c:pt idx="9734">
                  <c:v>-0.1</c:v>
                </c:pt>
                <c:pt idx="9735">
                  <c:v>-0.125</c:v>
                </c:pt>
                <c:pt idx="9736">
                  <c:v>-0.125</c:v>
                </c:pt>
                <c:pt idx="9737">
                  <c:v>-0.125</c:v>
                </c:pt>
                <c:pt idx="9738">
                  <c:v>-0.125</c:v>
                </c:pt>
                <c:pt idx="9739">
                  <c:v>-7.5000000000000011E-2</c:v>
                </c:pt>
                <c:pt idx="9740">
                  <c:v>-0.125</c:v>
                </c:pt>
                <c:pt idx="9741">
                  <c:v>-0.15000000000000008</c:v>
                </c:pt>
                <c:pt idx="9742">
                  <c:v>-0.125</c:v>
                </c:pt>
                <c:pt idx="9743">
                  <c:v>-0.125</c:v>
                </c:pt>
                <c:pt idx="9744">
                  <c:v>-0.125</c:v>
                </c:pt>
                <c:pt idx="9745">
                  <c:v>-0.125</c:v>
                </c:pt>
                <c:pt idx="9746">
                  <c:v>-0.125</c:v>
                </c:pt>
                <c:pt idx="9747">
                  <c:v>-7.5000000000000011E-2</c:v>
                </c:pt>
                <c:pt idx="9748">
                  <c:v>-0.125</c:v>
                </c:pt>
                <c:pt idx="9749">
                  <c:v>-0.125</c:v>
                </c:pt>
                <c:pt idx="9750">
                  <c:v>-0.125</c:v>
                </c:pt>
                <c:pt idx="9751">
                  <c:v>-0.125</c:v>
                </c:pt>
                <c:pt idx="9752">
                  <c:v>-0.125</c:v>
                </c:pt>
                <c:pt idx="9753">
                  <c:v>-0.125</c:v>
                </c:pt>
                <c:pt idx="9754">
                  <c:v>-0.125</c:v>
                </c:pt>
                <c:pt idx="9755">
                  <c:v>-0.125</c:v>
                </c:pt>
                <c:pt idx="9756">
                  <c:v>-0.125</c:v>
                </c:pt>
                <c:pt idx="9757">
                  <c:v>-0.125</c:v>
                </c:pt>
                <c:pt idx="9758">
                  <c:v>-7.5000000000000011E-2</c:v>
                </c:pt>
                <c:pt idx="9759">
                  <c:v>-0.125</c:v>
                </c:pt>
                <c:pt idx="9760">
                  <c:v>-0.125</c:v>
                </c:pt>
                <c:pt idx="9761">
                  <c:v>-0.125</c:v>
                </c:pt>
                <c:pt idx="9762">
                  <c:v>-0.1</c:v>
                </c:pt>
                <c:pt idx="9763">
                  <c:v>-0.125</c:v>
                </c:pt>
                <c:pt idx="9764">
                  <c:v>-0.125</c:v>
                </c:pt>
                <c:pt idx="9765">
                  <c:v>-0.125</c:v>
                </c:pt>
                <c:pt idx="9766">
                  <c:v>-0.125</c:v>
                </c:pt>
                <c:pt idx="9767">
                  <c:v>-0.125</c:v>
                </c:pt>
                <c:pt idx="9768">
                  <c:v>-0.125</c:v>
                </c:pt>
                <c:pt idx="9769">
                  <c:v>-0.125</c:v>
                </c:pt>
                <c:pt idx="9770">
                  <c:v>-0.125</c:v>
                </c:pt>
                <c:pt idx="9771">
                  <c:v>-0.125</c:v>
                </c:pt>
                <c:pt idx="9772">
                  <c:v>-0.125</c:v>
                </c:pt>
                <c:pt idx="9773">
                  <c:v>-7.5000000000000011E-2</c:v>
                </c:pt>
                <c:pt idx="9774">
                  <c:v>-0.125</c:v>
                </c:pt>
                <c:pt idx="9775">
                  <c:v>-0.125</c:v>
                </c:pt>
                <c:pt idx="9776">
                  <c:v>-0.125</c:v>
                </c:pt>
                <c:pt idx="9777">
                  <c:v>-0.125</c:v>
                </c:pt>
                <c:pt idx="9778">
                  <c:v>-0.125</c:v>
                </c:pt>
                <c:pt idx="9779">
                  <c:v>-5.0000000000000024E-2</c:v>
                </c:pt>
                <c:pt idx="9780">
                  <c:v>-7.5000000000000011E-2</c:v>
                </c:pt>
                <c:pt idx="9781">
                  <c:v>-0.125</c:v>
                </c:pt>
                <c:pt idx="9782">
                  <c:v>-0.125</c:v>
                </c:pt>
                <c:pt idx="9783">
                  <c:v>-0.125</c:v>
                </c:pt>
                <c:pt idx="9784">
                  <c:v>-0.125</c:v>
                </c:pt>
                <c:pt idx="9785">
                  <c:v>-0.1</c:v>
                </c:pt>
                <c:pt idx="9786">
                  <c:v>-0.125</c:v>
                </c:pt>
                <c:pt idx="9787">
                  <c:v>-0.125</c:v>
                </c:pt>
                <c:pt idx="9788">
                  <c:v>-0.1</c:v>
                </c:pt>
                <c:pt idx="9789">
                  <c:v>-0.1</c:v>
                </c:pt>
                <c:pt idx="9790">
                  <c:v>-0.125</c:v>
                </c:pt>
                <c:pt idx="9791">
                  <c:v>-0.125</c:v>
                </c:pt>
                <c:pt idx="9792">
                  <c:v>-0.125</c:v>
                </c:pt>
                <c:pt idx="9793">
                  <c:v>-0.125</c:v>
                </c:pt>
                <c:pt idx="9794">
                  <c:v>-0.125</c:v>
                </c:pt>
                <c:pt idx="9795">
                  <c:v>-0.125</c:v>
                </c:pt>
                <c:pt idx="9796">
                  <c:v>-0.1</c:v>
                </c:pt>
                <c:pt idx="9797">
                  <c:v>-0.1</c:v>
                </c:pt>
                <c:pt idx="9798">
                  <c:v>-5.0000000000000024E-2</c:v>
                </c:pt>
                <c:pt idx="9799">
                  <c:v>-0.125</c:v>
                </c:pt>
                <c:pt idx="9800">
                  <c:v>-0.125</c:v>
                </c:pt>
                <c:pt idx="9801">
                  <c:v>-0.1</c:v>
                </c:pt>
                <c:pt idx="9802">
                  <c:v>-5.0000000000000024E-2</c:v>
                </c:pt>
                <c:pt idx="9803">
                  <c:v>-0.125</c:v>
                </c:pt>
                <c:pt idx="9804">
                  <c:v>-0.1</c:v>
                </c:pt>
                <c:pt idx="9805">
                  <c:v>-0.125</c:v>
                </c:pt>
                <c:pt idx="9806">
                  <c:v>-0.125</c:v>
                </c:pt>
                <c:pt idx="9807">
                  <c:v>-0.1</c:v>
                </c:pt>
                <c:pt idx="9808">
                  <c:v>-0.1</c:v>
                </c:pt>
                <c:pt idx="9809">
                  <c:v>-0.125</c:v>
                </c:pt>
                <c:pt idx="9810">
                  <c:v>-0.125</c:v>
                </c:pt>
                <c:pt idx="9811">
                  <c:v>-0.125</c:v>
                </c:pt>
                <c:pt idx="9812">
                  <c:v>-0.125</c:v>
                </c:pt>
                <c:pt idx="9813">
                  <c:v>-0.125</c:v>
                </c:pt>
                <c:pt idx="9814">
                  <c:v>-0.15000000000000008</c:v>
                </c:pt>
                <c:pt idx="9815">
                  <c:v>-0.125</c:v>
                </c:pt>
                <c:pt idx="9816">
                  <c:v>-7.5000000000000011E-2</c:v>
                </c:pt>
                <c:pt idx="9817">
                  <c:v>-7.5000000000000011E-2</c:v>
                </c:pt>
                <c:pt idx="9818">
                  <c:v>-0.125</c:v>
                </c:pt>
                <c:pt idx="9819">
                  <c:v>-0.125</c:v>
                </c:pt>
                <c:pt idx="9820">
                  <c:v>-0.125</c:v>
                </c:pt>
                <c:pt idx="9821">
                  <c:v>-0.125</c:v>
                </c:pt>
                <c:pt idx="9822">
                  <c:v>-0.125</c:v>
                </c:pt>
                <c:pt idx="9823">
                  <c:v>-0.1</c:v>
                </c:pt>
                <c:pt idx="9824">
                  <c:v>-0.125</c:v>
                </c:pt>
                <c:pt idx="9825">
                  <c:v>-7.5000000000000011E-2</c:v>
                </c:pt>
                <c:pt idx="9826">
                  <c:v>-0.125</c:v>
                </c:pt>
                <c:pt idx="9827">
                  <c:v>-0.125</c:v>
                </c:pt>
                <c:pt idx="9828">
                  <c:v>-7.5000000000000011E-2</c:v>
                </c:pt>
                <c:pt idx="9829">
                  <c:v>-0.125</c:v>
                </c:pt>
                <c:pt idx="9830">
                  <c:v>-0.125</c:v>
                </c:pt>
                <c:pt idx="9831">
                  <c:v>-0.125</c:v>
                </c:pt>
                <c:pt idx="9832">
                  <c:v>-0.125</c:v>
                </c:pt>
                <c:pt idx="9833">
                  <c:v>-0.125</c:v>
                </c:pt>
                <c:pt idx="9834">
                  <c:v>-0.125</c:v>
                </c:pt>
                <c:pt idx="9835">
                  <c:v>-0.125</c:v>
                </c:pt>
                <c:pt idx="9836">
                  <c:v>-0.125</c:v>
                </c:pt>
                <c:pt idx="9837">
                  <c:v>-7.5000000000000011E-2</c:v>
                </c:pt>
                <c:pt idx="9838">
                  <c:v>-0.125</c:v>
                </c:pt>
                <c:pt idx="9839">
                  <c:v>-0.125</c:v>
                </c:pt>
                <c:pt idx="9840">
                  <c:v>-0.125</c:v>
                </c:pt>
                <c:pt idx="9841">
                  <c:v>-0.125</c:v>
                </c:pt>
                <c:pt idx="9842">
                  <c:v>-0.125</c:v>
                </c:pt>
                <c:pt idx="9843">
                  <c:v>-0.125</c:v>
                </c:pt>
                <c:pt idx="9844">
                  <c:v>-0.1</c:v>
                </c:pt>
                <c:pt idx="9845">
                  <c:v>-0.125</c:v>
                </c:pt>
                <c:pt idx="9846">
                  <c:v>-0.125</c:v>
                </c:pt>
                <c:pt idx="9847">
                  <c:v>-0.125</c:v>
                </c:pt>
                <c:pt idx="9848">
                  <c:v>-0.125</c:v>
                </c:pt>
                <c:pt idx="9849">
                  <c:v>-0.125</c:v>
                </c:pt>
                <c:pt idx="9850">
                  <c:v>-0.125</c:v>
                </c:pt>
                <c:pt idx="9851">
                  <c:v>-0.125</c:v>
                </c:pt>
                <c:pt idx="9852">
                  <c:v>-0.125</c:v>
                </c:pt>
                <c:pt idx="9853">
                  <c:v>-0.125</c:v>
                </c:pt>
                <c:pt idx="9854">
                  <c:v>-0.125</c:v>
                </c:pt>
                <c:pt idx="9855">
                  <c:v>-0.125</c:v>
                </c:pt>
                <c:pt idx="9856">
                  <c:v>-0.125</c:v>
                </c:pt>
                <c:pt idx="9857">
                  <c:v>-0.125</c:v>
                </c:pt>
                <c:pt idx="9858">
                  <c:v>-0.125</c:v>
                </c:pt>
                <c:pt idx="9859">
                  <c:v>-0.1</c:v>
                </c:pt>
                <c:pt idx="9860">
                  <c:v>-0.125</c:v>
                </c:pt>
                <c:pt idx="9861">
                  <c:v>-0.125</c:v>
                </c:pt>
                <c:pt idx="9862">
                  <c:v>-7.5000000000000011E-2</c:v>
                </c:pt>
                <c:pt idx="9863">
                  <c:v>-0.125</c:v>
                </c:pt>
                <c:pt idx="9864">
                  <c:v>-0.125</c:v>
                </c:pt>
                <c:pt idx="9865">
                  <c:v>-0.125</c:v>
                </c:pt>
                <c:pt idx="9866">
                  <c:v>-0.125</c:v>
                </c:pt>
                <c:pt idx="9867">
                  <c:v>-0.125</c:v>
                </c:pt>
                <c:pt idx="9868">
                  <c:v>-0.125</c:v>
                </c:pt>
                <c:pt idx="9869">
                  <c:v>-0.125</c:v>
                </c:pt>
                <c:pt idx="9870">
                  <c:v>-0.125</c:v>
                </c:pt>
                <c:pt idx="9871">
                  <c:v>-0.125</c:v>
                </c:pt>
                <c:pt idx="9872">
                  <c:v>-0.125</c:v>
                </c:pt>
                <c:pt idx="9873">
                  <c:v>-0.125</c:v>
                </c:pt>
                <c:pt idx="9874">
                  <c:v>-0.125</c:v>
                </c:pt>
                <c:pt idx="9875">
                  <c:v>-0.125</c:v>
                </c:pt>
                <c:pt idx="9876">
                  <c:v>-0.125</c:v>
                </c:pt>
                <c:pt idx="9877">
                  <c:v>-7.5000000000000011E-2</c:v>
                </c:pt>
                <c:pt idx="9878">
                  <c:v>-0.125</c:v>
                </c:pt>
                <c:pt idx="9879">
                  <c:v>-0.125</c:v>
                </c:pt>
                <c:pt idx="9880">
                  <c:v>-0.125</c:v>
                </c:pt>
                <c:pt idx="9881">
                  <c:v>-0.125</c:v>
                </c:pt>
                <c:pt idx="9882">
                  <c:v>-0.125</c:v>
                </c:pt>
                <c:pt idx="9883">
                  <c:v>-0.125</c:v>
                </c:pt>
                <c:pt idx="9884">
                  <c:v>-0.125</c:v>
                </c:pt>
                <c:pt idx="9885">
                  <c:v>-0.125</c:v>
                </c:pt>
                <c:pt idx="9886">
                  <c:v>-0.1</c:v>
                </c:pt>
                <c:pt idx="9887">
                  <c:v>-0.125</c:v>
                </c:pt>
                <c:pt idx="9888">
                  <c:v>-0.125</c:v>
                </c:pt>
                <c:pt idx="9889">
                  <c:v>-0.15000000000000008</c:v>
                </c:pt>
                <c:pt idx="9890">
                  <c:v>-0.1</c:v>
                </c:pt>
                <c:pt idx="9891">
                  <c:v>-0.125</c:v>
                </c:pt>
                <c:pt idx="9892">
                  <c:v>-7.5000000000000011E-2</c:v>
                </c:pt>
                <c:pt idx="9893">
                  <c:v>-7.5000000000000011E-2</c:v>
                </c:pt>
                <c:pt idx="9894">
                  <c:v>-0.125</c:v>
                </c:pt>
                <c:pt idx="9895">
                  <c:v>-0.1</c:v>
                </c:pt>
                <c:pt idx="9896">
                  <c:v>-0.125</c:v>
                </c:pt>
                <c:pt idx="9897">
                  <c:v>-0.125</c:v>
                </c:pt>
                <c:pt idx="9898">
                  <c:v>-7.5000000000000011E-2</c:v>
                </c:pt>
                <c:pt idx="9899">
                  <c:v>-0.1</c:v>
                </c:pt>
                <c:pt idx="9900">
                  <c:v>-0.125</c:v>
                </c:pt>
                <c:pt idx="9901">
                  <c:v>-0.125</c:v>
                </c:pt>
                <c:pt idx="9902">
                  <c:v>-0.125</c:v>
                </c:pt>
                <c:pt idx="9903">
                  <c:v>-0.125</c:v>
                </c:pt>
                <c:pt idx="9904">
                  <c:v>-0.125</c:v>
                </c:pt>
                <c:pt idx="9905">
                  <c:v>-0.125</c:v>
                </c:pt>
                <c:pt idx="9906">
                  <c:v>-0.125</c:v>
                </c:pt>
                <c:pt idx="9907">
                  <c:v>-0.125</c:v>
                </c:pt>
                <c:pt idx="9908">
                  <c:v>-7.5000000000000011E-2</c:v>
                </c:pt>
                <c:pt idx="9909">
                  <c:v>-0.1</c:v>
                </c:pt>
                <c:pt idx="9910">
                  <c:v>-0.125</c:v>
                </c:pt>
                <c:pt idx="9911">
                  <c:v>-0.17500000000000004</c:v>
                </c:pt>
                <c:pt idx="9912">
                  <c:v>-0.1</c:v>
                </c:pt>
                <c:pt idx="9913">
                  <c:v>-0.1</c:v>
                </c:pt>
                <c:pt idx="9914">
                  <c:v>-7.5000000000000011E-2</c:v>
                </c:pt>
                <c:pt idx="9915">
                  <c:v>-0.1</c:v>
                </c:pt>
                <c:pt idx="9916">
                  <c:v>-0.125</c:v>
                </c:pt>
                <c:pt idx="9917">
                  <c:v>-0.125</c:v>
                </c:pt>
                <c:pt idx="9918">
                  <c:v>-0.15000000000000008</c:v>
                </c:pt>
                <c:pt idx="9919">
                  <c:v>-0.1</c:v>
                </c:pt>
                <c:pt idx="9920">
                  <c:v>-7.5000000000000011E-2</c:v>
                </c:pt>
                <c:pt idx="9921">
                  <c:v>-0.125</c:v>
                </c:pt>
                <c:pt idx="9922">
                  <c:v>-0.125</c:v>
                </c:pt>
                <c:pt idx="9923">
                  <c:v>-0.125</c:v>
                </c:pt>
                <c:pt idx="9924">
                  <c:v>-0.1</c:v>
                </c:pt>
                <c:pt idx="9925">
                  <c:v>-0.125</c:v>
                </c:pt>
                <c:pt idx="9926">
                  <c:v>-0.1</c:v>
                </c:pt>
                <c:pt idx="9927">
                  <c:v>-0.125</c:v>
                </c:pt>
                <c:pt idx="9928">
                  <c:v>-0.125</c:v>
                </c:pt>
                <c:pt idx="9929">
                  <c:v>-0.125</c:v>
                </c:pt>
                <c:pt idx="9930">
                  <c:v>-0.125</c:v>
                </c:pt>
                <c:pt idx="9931">
                  <c:v>-0.125</c:v>
                </c:pt>
                <c:pt idx="9932">
                  <c:v>-0.125</c:v>
                </c:pt>
                <c:pt idx="9933">
                  <c:v>-0.125</c:v>
                </c:pt>
                <c:pt idx="9934">
                  <c:v>-0.125</c:v>
                </c:pt>
                <c:pt idx="9935">
                  <c:v>-0.125</c:v>
                </c:pt>
                <c:pt idx="9936">
                  <c:v>-7.5000000000000011E-2</c:v>
                </c:pt>
                <c:pt idx="9937">
                  <c:v>-0.125</c:v>
                </c:pt>
                <c:pt idx="9938">
                  <c:v>-0.1</c:v>
                </c:pt>
                <c:pt idx="9939">
                  <c:v>-0.125</c:v>
                </c:pt>
                <c:pt idx="9940">
                  <c:v>-0.125</c:v>
                </c:pt>
                <c:pt idx="9941">
                  <c:v>-0.125</c:v>
                </c:pt>
                <c:pt idx="9942">
                  <c:v>-0.1</c:v>
                </c:pt>
                <c:pt idx="9943">
                  <c:v>-0.125</c:v>
                </c:pt>
                <c:pt idx="9944">
                  <c:v>-0.125</c:v>
                </c:pt>
                <c:pt idx="9945">
                  <c:v>-0.125</c:v>
                </c:pt>
                <c:pt idx="9946">
                  <c:v>-0.125</c:v>
                </c:pt>
                <c:pt idx="9947">
                  <c:v>-0.125</c:v>
                </c:pt>
                <c:pt idx="9948">
                  <c:v>-0.125</c:v>
                </c:pt>
                <c:pt idx="9949">
                  <c:v>-0.125</c:v>
                </c:pt>
                <c:pt idx="9950">
                  <c:v>-0.125</c:v>
                </c:pt>
                <c:pt idx="9951">
                  <c:v>-0.125</c:v>
                </c:pt>
                <c:pt idx="9952">
                  <c:v>-0.125</c:v>
                </c:pt>
                <c:pt idx="9953">
                  <c:v>-0.125</c:v>
                </c:pt>
                <c:pt idx="9954">
                  <c:v>-0.125</c:v>
                </c:pt>
                <c:pt idx="9955">
                  <c:v>-7.5000000000000011E-2</c:v>
                </c:pt>
                <c:pt idx="9956">
                  <c:v>-0.125</c:v>
                </c:pt>
                <c:pt idx="9957">
                  <c:v>-0.125</c:v>
                </c:pt>
                <c:pt idx="9958">
                  <c:v>-0.125</c:v>
                </c:pt>
                <c:pt idx="9959">
                  <c:v>-0.125</c:v>
                </c:pt>
                <c:pt idx="9960">
                  <c:v>-0.125</c:v>
                </c:pt>
                <c:pt idx="9961">
                  <c:v>-0.125</c:v>
                </c:pt>
                <c:pt idx="9962">
                  <c:v>-0.125</c:v>
                </c:pt>
                <c:pt idx="9963">
                  <c:v>-7.5000000000000011E-2</c:v>
                </c:pt>
                <c:pt idx="9964">
                  <c:v>-0.125</c:v>
                </c:pt>
                <c:pt idx="9965">
                  <c:v>-0.15000000000000008</c:v>
                </c:pt>
                <c:pt idx="9966">
                  <c:v>-0.1</c:v>
                </c:pt>
                <c:pt idx="9967">
                  <c:v>-0.1</c:v>
                </c:pt>
                <c:pt idx="9968">
                  <c:v>-0.125</c:v>
                </c:pt>
                <c:pt idx="9969">
                  <c:v>-7.5000000000000011E-2</c:v>
                </c:pt>
                <c:pt idx="9970">
                  <c:v>-0.1</c:v>
                </c:pt>
                <c:pt idx="9971">
                  <c:v>-0.125</c:v>
                </c:pt>
                <c:pt idx="9972">
                  <c:v>-0.15000000000000008</c:v>
                </c:pt>
                <c:pt idx="9973">
                  <c:v>-0.125</c:v>
                </c:pt>
                <c:pt idx="9974">
                  <c:v>-0.125</c:v>
                </c:pt>
                <c:pt idx="9975">
                  <c:v>-5.0000000000000024E-2</c:v>
                </c:pt>
                <c:pt idx="9976">
                  <c:v>-7.5000000000000011E-2</c:v>
                </c:pt>
                <c:pt idx="9977">
                  <c:v>-0.125</c:v>
                </c:pt>
                <c:pt idx="9978">
                  <c:v>-0.125</c:v>
                </c:pt>
                <c:pt idx="9979">
                  <c:v>-0.125</c:v>
                </c:pt>
                <c:pt idx="9980">
                  <c:v>-7.5000000000000011E-2</c:v>
                </c:pt>
                <c:pt idx="9981">
                  <c:v>-0.125</c:v>
                </c:pt>
                <c:pt idx="9982">
                  <c:v>-5.0000000000000024E-2</c:v>
                </c:pt>
                <c:pt idx="9983">
                  <c:v>-7.5000000000000011E-2</c:v>
                </c:pt>
                <c:pt idx="9984">
                  <c:v>-0.125</c:v>
                </c:pt>
                <c:pt idx="9985">
                  <c:v>-0.125</c:v>
                </c:pt>
                <c:pt idx="9986">
                  <c:v>-0.125</c:v>
                </c:pt>
                <c:pt idx="9987">
                  <c:v>-0.125</c:v>
                </c:pt>
                <c:pt idx="9988">
                  <c:v>-0.125</c:v>
                </c:pt>
                <c:pt idx="9989">
                  <c:v>-0.125</c:v>
                </c:pt>
                <c:pt idx="9990">
                  <c:v>-0.125</c:v>
                </c:pt>
                <c:pt idx="9991">
                  <c:v>-0.125</c:v>
                </c:pt>
                <c:pt idx="9992">
                  <c:v>-0.125</c:v>
                </c:pt>
                <c:pt idx="9993">
                  <c:v>-0.125</c:v>
                </c:pt>
                <c:pt idx="9994">
                  <c:v>-7.5000000000000011E-2</c:v>
                </c:pt>
                <c:pt idx="9995">
                  <c:v>-0.125</c:v>
                </c:pt>
                <c:pt idx="9996">
                  <c:v>-0.125</c:v>
                </c:pt>
                <c:pt idx="9997">
                  <c:v>-0.1</c:v>
                </c:pt>
                <c:pt idx="9998">
                  <c:v>-0.125</c:v>
                </c:pt>
                <c:pt idx="9999">
                  <c:v>-0.125</c:v>
                </c:pt>
                <c:pt idx="10000">
                  <c:v>-0.125</c:v>
                </c:pt>
                <c:pt idx="10001">
                  <c:v>-0.125</c:v>
                </c:pt>
                <c:pt idx="10002">
                  <c:v>-0.125</c:v>
                </c:pt>
                <c:pt idx="10003">
                  <c:v>-0.15000000000000008</c:v>
                </c:pt>
                <c:pt idx="10004">
                  <c:v>-0.125</c:v>
                </c:pt>
                <c:pt idx="10005">
                  <c:v>-0.1</c:v>
                </c:pt>
                <c:pt idx="10006">
                  <c:v>-0.125</c:v>
                </c:pt>
                <c:pt idx="10007">
                  <c:v>-0.125</c:v>
                </c:pt>
                <c:pt idx="10008">
                  <c:v>-0.125</c:v>
                </c:pt>
                <c:pt idx="10009">
                  <c:v>-0.15000000000000008</c:v>
                </c:pt>
                <c:pt idx="10010">
                  <c:v>-0.125</c:v>
                </c:pt>
                <c:pt idx="10011">
                  <c:v>-7.5000000000000011E-2</c:v>
                </c:pt>
                <c:pt idx="10012">
                  <c:v>-0.125</c:v>
                </c:pt>
                <c:pt idx="10013">
                  <c:v>-0.125</c:v>
                </c:pt>
                <c:pt idx="10014">
                  <c:v>-0.125</c:v>
                </c:pt>
                <c:pt idx="10015">
                  <c:v>-0.125</c:v>
                </c:pt>
                <c:pt idx="10016">
                  <c:v>-0.125</c:v>
                </c:pt>
                <c:pt idx="10017">
                  <c:v>-0.125</c:v>
                </c:pt>
                <c:pt idx="10018">
                  <c:v>-0.125</c:v>
                </c:pt>
                <c:pt idx="10019">
                  <c:v>-0.125</c:v>
                </c:pt>
                <c:pt idx="10020">
                  <c:v>-0.125</c:v>
                </c:pt>
                <c:pt idx="10021">
                  <c:v>-0.125</c:v>
                </c:pt>
                <c:pt idx="10022">
                  <c:v>-0.125</c:v>
                </c:pt>
                <c:pt idx="10023">
                  <c:v>-0.125</c:v>
                </c:pt>
                <c:pt idx="10024">
                  <c:v>-0.125</c:v>
                </c:pt>
                <c:pt idx="10025">
                  <c:v>-0.125</c:v>
                </c:pt>
                <c:pt idx="10026">
                  <c:v>-0.125</c:v>
                </c:pt>
                <c:pt idx="10027">
                  <c:v>-0.125</c:v>
                </c:pt>
                <c:pt idx="10028">
                  <c:v>-0.125</c:v>
                </c:pt>
                <c:pt idx="10029">
                  <c:v>-0.125</c:v>
                </c:pt>
                <c:pt idx="10030">
                  <c:v>-0.125</c:v>
                </c:pt>
                <c:pt idx="10031">
                  <c:v>-0.125</c:v>
                </c:pt>
                <c:pt idx="10032">
                  <c:v>-0.125</c:v>
                </c:pt>
                <c:pt idx="10033">
                  <c:v>-0.125</c:v>
                </c:pt>
                <c:pt idx="10034">
                  <c:v>-0.1</c:v>
                </c:pt>
                <c:pt idx="10035">
                  <c:v>-0.1</c:v>
                </c:pt>
                <c:pt idx="10036">
                  <c:v>-0.125</c:v>
                </c:pt>
                <c:pt idx="10037">
                  <c:v>-0.125</c:v>
                </c:pt>
                <c:pt idx="10038">
                  <c:v>-0.125</c:v>
                </c:pt>
                <c:pt idx="10039">
                  <c:v>-0.125</c:v>
                </c:pt>
                <c:pt idx="10040">
                  <c:v>-0.125</c:v>
                </c:pt>
                <c:pt idx="10041">
                  <c:v>-0.125</c:v>
                </c:pt>
                <c:pt idx="10042">
                  <c:v>-0.125</c:v>
                </c:pt>
                <c:pt idx="10043">
                  <c:v>-0.125</c:v>
                </c:pt>
                <c:pt idx="10044">
                  <c:v>-0.125</c:v>
                </c:pt>
                <c:pt idx="10045">
                  <c:v>-0.125</c:v>
                </c:pt>
                <c:pt idx="10046">
                  <c:v>-0.125</c:v>
                </c:pt>
                <c:pt idx="10047">
                  <c:v>-0.125</c:v>
                </c:pt>
                <c:pt idx="10048">
                  <c:v>-0.125</c:v>
                </c:pt>
                <c:pt idx="10049">
                  <c:v>-0.125</c:v>
                </c:pt>
                <c:pt idx="10050">
                  <c:v>-0.125</c:v>
                </c:pt>
                <c:pt idx="10051">
                  <c:v>-0.125</c:v>
                </c:pt>
                <c:pt idx="10052">
                  <c:v>-0.125</c:v>
                </c:pt>
                <c:pt idx="10053">
                  <c:v>-0.125</c:v>
                </c:pt>
                <c:pt idx="10054">
                  <c:v>-0.125</c:v>
                </c:pt>
                <c:pt idx="10055">
                  <c:v>-0.125</c:v>
                </c:pt>
                <c:pt idx="10056">
                  <c:v>-0.125</c:v>
                </c:pt>
                <c:pt idx="10057">
                  <c:v>-0.125</c:v>
                </c:pt>
                <c:pt idx="10058">
                  <c:v>-0.125</c:v>
                </c:pt>
                <c:pt idx="10059">
                  <c:v>-0.125</c:v>
                </c:pt>
                <c:pt idx="10060">
                  <c:v>-0.125</c:v>
                </c:pt>
                <c:pt idx="10061">
                  <c:v>-0.125</c:v>
                </c:pt>
                <c:pt idx="10062">
                  <c:v>-0.125</c:v>
                </c:pt>
                <c:pt idx="10063">
                  <c:v>-0.125</c:v>
                </c:pt>
                <c:pt idx="10064">
                  <c:v>-0.125</c:v>
                </c:pt>
                <c:pt idx="10065">
                  <c:v>-0.125</c:v>
                </c:pt>
                <c:pt idx="10066">
                  <c:v>-0.125</c:v>
                </c:pt>
                <c:pt idx="10067">
                  <c:v>-0.125</c:v>
                </c:pt>
                <c:pt idx="10068">
                  <c:v>-0.125</c:v>
                </c:pt>
                <c:pt idx="10069">
                  <c:v>-0.125</c:v>
                </c:pt>
                <c:pt idx="10070">
                  <c:v>-0.125</c:v>
                </c:pt>
                <c:pt idx="10071">
                  <c:v>-0.125</c:v>
                </c:pt>
                <c:pt idx="10072">
                  <c:v>-0.125</c:v>
                </c:pt>
                <c:pt idx="10073">
                  <c:v>-0.125</c:v>
                </c:pt>
                <c:pt idx="10074">
                  <c:v>-0.125</c:v>
                </c:pt>
                <c:pt idx="10075">
                  <c:v>-0.125</c:v>
                </c:pt>
                <c:pt idx="10076">
                  <c:v>-0.125</c:v>
                </c:pt>
                <c:pt idx="10077">
                  <c:v>-0.125</c:v>
                </c:pt>
                <c:pt idx="10078">
                  <c:v>-0.125</c:v>
                </c:pt>
                <c:pt idx="10079">
                  <c:v>-7.5000000000000011E-2</c:v>
                </c:pt>
                <c:pt idx="10080">
                  <c:v>-0.125</c:v>
                </c:pt>
                <c:pt idx="10081">
                  <c:v>-0.125</c:v>
                </c:pt>
                <c:pt idx="10082">
                  <c:v>-0.125</c:v>
                </c:pt>
                <c:pt idx="10083">
                  <c:v>-0.125</c:v>
                </c:pt>
                <c:pt idx="10084">
                  <c:v>-0.125</c:v>
                </c:pt>
                <c:pt idx="10085">
                  <c:v>-0.125</c:v>
                </c:pt>
                <c:pt idx="10086">
                  <c:v>-0.125</c:v>
                </c:pt>
                <c:pt idx="10087">
                  <c:v>-0.125</c:v>
                </c:pt>
                <c:pt idx="10088">
                  <c:v>-0.125</c:v>
                </c:pt>
                <c:pt idx="10089">
                  <c:v>-0.125</c:v>
                </c:pt>
                <c:pt idx="10090">
                  <c:v>-0.125</c:v>
                </c:pt>
                <c:pt idx="10091">
                  <c:v>-0.125</c:v>
                </c:pt>
                <c:pt idx="10092">
                  <c:v>-0.125</c:v>
                </c:pt>
                <c:pt idx="10093">
                  <c:v>-0.125</c:v>
                </c:pt>
                <c:pt idx="10094">
                  <c:v>-0.125</c:v>
                </c:pt>
                <c:pt idx="10095">
                  <c:v>-0.125</c:v>
                </c:pt>
                <c:pt idx="10096">
                  <c:v>-0.125</c:v>
                </c:pt>
                <c:pt idx="10097">
                  <c:v>-0.125</c:v>
                </c:pt>
                <c:pt idx="10098">
                  <c:v>-0.125</c:v>
                </c:pt>
                <c:pt idx="10099">
                  <c:v>-0.125</c:v>
                </c:pt>
                <c:pt idx="10100">
                  <c:v>-0.125</c:v>
                </c:pt>
                <c:pt idx="10101">
                  <c:v>-0.125</c:v>
                </c:pt>
                <c:pt idx="10102">
                  <c:v>-0.125</c:v>
                </c:pt>
                <c:pt idx="10103">
                  <c:v>-0.125</c:v>
                </c:pt>
                <c:pt idx="10104">
                  <c:v>-0.125</c:v>
                </c:pt>
                <c:pt idx="10105">
                  <c:v>-0.125</c:v>
                </c:pt>
                <c:pt idx="10106">
                  <c:v>-0.125</c:v>
                </c:pt>
                <c:pt idx="10107">
                  <c:v>-0.1</c:v>
                </c:pt>
                <c:pt idx="10108">
                  <c:v>-0.125</c:v>
                </c:pt>
                <c:pt idx="10109">
                  <c:v>-0.125</c:v>
                </c:pt>
                <c:pt idx="10110">
                  <c:v>-0.125</c:v>
                </c:pt>
                <c:pt idx="10111">
                  <c:v>-7.5000000000000011E-2</c:v>
                </c:pt>
                <c:pt idx="10112">
                  <c:v>-0.125</c:v>
                </c:pt>
                <c:pt idx="10113">
                  <c:v>-0.125</c:v>
                </c:pt>
                <c:pt idx="10114">
                  <c:v>-0.125</c:v>
                </c:pt>
                <c:pt idx="10115">
                  <c:v>-0.125</c:v>
                </c:pt>
                <c:pt idx="10116">
                  <c:v>-0.125</c:v>
                </c:pt>
                <c:pt idx="10117">
                  <c:v>-0.125</c:v>
                </c:pt>
                <c:pt idx="10118">
                  <c:v>-0.125</c:v>
                </c:pt>
                <c:pt idx="10119">
                  <c:v>-0.125</c:v>
                </c:pt>
                <c:pt idx="10120">
                  <c:v>-0.125</c:v>
                </c:pt>
                <c:pt idx="10121">
                  <c:v>-0.125</c:v>
                </c:pt>
                <c:pt idx="10122">
                  <c:v>-0.125</c:v>
                </c:pt>
                <c:pt idx="10123">
                  <c:v>-0.125</c:v>
                </c:pt>
                <c:pt idx="10124">
                  <c:v>-0.125</c:v>
                </c:pt>
                <c:pt idx="10125">
                  <c:v>-0.125</c:v>
                </c:pt>
                <c:pt idx="10126">
                  <c:v>-0.125</c:v>
                </c:pt>
                <c:pt idx="10127">
                  <c:v>-0.125</c:v>
                </c:pt>
                <c:pt idx="10128">
                  <c:v>-0.125</c:v>
                </c:pt>
                <c:pt idx="10129">
                  <c:v>-0.125</c:v>
                </c:pt>
                <c:pt idx="10130">
                  <c:v>-0.125</c:v>
                </c:pt>
                <c:pt idx="10131">
                  <c:v>-0.125</c:v>
                </c:pt>
                <c:pt idx="10132">
                  <c:v>-0.125</c:v>
                </c:pt>
                <c:pt idx="10133">
                  <c:v>-0.125</c:v>
                </c:pt>
                <c:pt idx="10134">
                  <c:v>-0.125</c:v>
                </c:pt>
                <c:pt idx="10135">
                  <c:v>-0.125</c:v>
                </c:pt>
                <c:pt idx="10136">
                  <c:v>-0.125</c:v>
                </c:pt>
                <c:pt idx="10137">
                  <c:v>-0.125</c:v>
                </c:pt>
                <c:pt idx="10138">
                  <c:v>-0.125</c:v>
                </c:pt>
                <c:pt idx="10139">
                  <c:v>-0.125</c:v>
                </c:pt>
                <c:pt idx="10140">
                  <c:v>-0.125</c:v>
                </c:pt>
                <c:pt idx="10141">
                  <c:v>-0.125</c:v>
                </c:pt>
                <c:pt idx="10142">
                  <c:v>-0.125</c:v>
                </c:pt>
                <c:pt idx="10143">
                  <c:v>-0.125</c:v>
                </c:pt>
                <c:pt idx="10144">
                  <c:v>-0.125</c:v>
                </c:pt>
                <c:pt idx="10145">
                  <c:v>-0.125</c:v>
                </c:pt>
                <c:pt idx="10146">
                  <c:v>-0.125</c:v>
                </c:pt>
                <c:pt idx="10147">
                  <c:v>-0.125</c:v>
                </c:pt>
                <c:pt idx="10148">
                  <c:v>-0.125</c:v>
                </c:pt>
                <c:pt idx="10149">
                  <c:v>-0.125</c:v>
                </c:pt>
                <c:pt idx="10150">
                  <c:v>-0.125</c:v>
                </c:pt>
                <c:pt idx="10151">
                  <c:v>-0.125</c:v>
                </c:pt>
                <c:pt idx="10152">
                  <c:v>-0.125</c:v>
                </c:pt>
                <c:pt idx="10153">
                  <c:v>-0.125</c:v>
                </c:pt>
                <c:pt idx="10154">
                  <c:v>-0.125</c:v>
                </c:pt>
                <c:pt idx="10155">
                  <c:v>-7.5000000000000011E-2</c:v>
                </c:pt>
                <c:pt idx="10156">
                  <c:v>-0.125</c:v>
                </c:pt>
                <c:pt idx="10157">
                  <c:v>-0.125</c:v>
                </c:pt>
                <c:pt idx="10158">
                  <c:v>-0.125</c:v>
                </c:pt>
                <c:pt idx="10159">
                  <c:v>-0.125</c:v>
                </c:pt>
                <c:pt idx="10160">
                  <c:v>-0.125</c:v>
                </c:pt>
                <c:pt idx="10161">
                  <c:v>-0.125</c:v>
                </c:pt>
                <c:pt idx="10162">
                  <c:v>-0.125</c:v>
                </c:pt>
                <c:pt idx="10163">
                  <c:v>-0.125</c:v>
                </c:pt>
                <c:pt idx="10164">
                  <c:v>-0.125</c:v>
                </c:pt>
                <c:pt idx="10165">
                  <c:v>-7.5000000000000011E-2</c:v>
                </c:pt>
                <c:pt idx="10166">
                  <c:v>-7.5000000000000011E-2</c:v>
                </c:pt>
                <c:pt idx="10167">
                  <c:v>-0.125</c:v>
                </c:pt>
                <c:pt idx="10168">
                  <c:v>-0.125</c:v>
                </c:pt>
                <c:pt idx="10169">
                  <c:v>-0.125</c:v>
                </c:pt>
                <c:pt idx="10170">
                  <c:v>-0.125</c:v>
                </c:pt>
                <c:pt idx="10171">
                  <c:v>-0.125</c:v>
                </c:pt>
                <c:pt idx="10172">
                  <c:v>-0.125</c:v>
                </c:pt>
                <c:pt idx="10173">
                  <c:v>-0.125</c:v>
                </c:pt>
                <c:pt idx="10174">
                  <c:v>-0.125</c:v>
                </c:pt>
                <c:pt idx="10175">
                  <c:v>-0.125</c:v>
                </c:pt>
                <c:pt idx="10176">
                  <c:v>-0.125</c:v>
                </c:pt>
                <c:pt idx="10177">
                  <c:v>-0.125</c:v>
                </c:pt>
                <c:pt idx="10178">
                  <c:v>-0.125</c:v>
                </c:pt>
                <c:pt idx="10179">
                  <c:v>-0.125</c:v>
                </c:pt>
                <c:pt idx="10180">
                  <c:v>-0.125</c:v>
                </c:pt>
                <c:pt idx="10181">
                  <c:v>-0.125</c:v>
                </c:pt>
                <c:pt idx="10182">
                  <c:v>-0.125</c:v>
                </c:pt>
                <c:pt idx="10183">
                  <c:v>-0.1</c:v>
                </c:pt>
                <c:pt idx="10184">
                  <c:v>-0.125</c:v>
                </c:pt>
                <c:pt idx="10185">
                  <c:v>-0.125</c:v>
                </c:pt>
                <c:pt idx="10186">
                  <c:v>-7.5000000000000011E-2</c:v>
                </c:pt>
                <c:pt idx="10187">
                  <c:v>-7.5000000000000011E-2</c:v>
                </c:pt>
                <c:pt idx="10188">
                  <c:v>-0.125</c:v>
                </c:pt>
                <c:pt idx="10189">
                  <c:v>-0.125</c:v>
                </c:pt>
                <c:pt idx="10190">
                  <c:v>-0.125</c:v>
                </c:pt>
                <c:pt idx="10191">
                  <c:v>-0.125</c:v>
                </c:pt>
                <c:pt idx="10192">
                  <c:v>-0.1</c:v>
                </c:pt>
                <c:pt idx="10193">
                  <c:v>-0.1</c:v>
                </c:pt>
                <c:pt idx="10194">
                  <c:v>-7.5000000000000011E-2</c:v>
                </c:pt>
                <c:pt idx="10195">
                  <c:v>-0.125</c:v>
                </c:pt>
                <c:pt idx="10196">
                  <c:v>-0.125</c:v>
                </c:pt>
                <c:pt idx="10197">
                  <c:v>-0.125</c:v>
                </c:pt>
                <c:pt idx="10198">
                  <c:v>-0.125</c:v>
                </c:pt>
                <c:pt idx="10199">
                  <c:v>-0.125</c:v>
                </c:pt>
                <c:pt idx="10200">
                  <c:v>-0.1</c:v>
                </c:pt>
                <c:pt idx="10201">
                  <c:v>-0.125</c:v>
                </c:pt>
                <c:pt idx="10202">
                  <c:v>-0.125</c:v>
                </c:pt>
                <c:pt idx="10203">
                  <c:v>-0.1</c:v>
                </c:pt>
                <c:pt idx="10204">
                  <c:v>-0.125</c:v>
                </c:pt>
                <c:pt idx="10205">
                  <c:v>-0.125</c:v>
                </c:pt>
                <c:pt idx="10206">
                  <c:v>-0.125</c:v>
                </c:pt>
                <c:pt idx="10207">
                  <c:v>-0.125</c:v>
                </c:pt>
                <c:pt idx="10208">
                  <c:v>-0.125</c:v>
                </c:pt>
                <c:pt idx="10209">
                  <c:v>-0.125</c:v>
                </c:pt>
                <c:pt idx="10210">
                  <c:v>-0.125</c:v>
                </c:pt>
                <c:pt idx="10211">
                  <c:v>-7.5000000000000011E-2</c:v>
                </c:pt>
                <c:pt idx="10212">
                  <c:v>-0.125</c:v>
                </c:pt>
                <c:pt idx="10213">
                  <c:v>-0.125</c:v>
                </c:pt>
                <c:pt idx="10214">
                  <c:v>-0.125</c:v>
                </c:pt>
                <c:pt idx="10215">
                  <c:v>-7.5000000000000011E-2</c:v>
                </c:pt>
                <c:pt idx="10216">
                  <c:v>-0.125</c:v>
                </c:pt>
                <c:pt idx="10217">
                  <c:v>-0.125</c:v>
                </c:pt>
                <c:pt idx="10218">
                  <c:v>-0.125</c:v>
                </c:pt>
                <c:pt idx="10219">
                  <c:v>-0.125</c:v>
                </c:pt>
                <c:pt idx="10220">
                  <c:v>-7.5000000000000011E-2</c:v>
                </c:pt>
                <c:pt idx="10221">
                  <c:v>-7.5000000000000011E-2</c:v>
                </c:pt>
                <c:pt idx="10222">
                  <c:v>-0.125</c:v>
                </c:pt>
                <c:pt idx="10223">
                  <c:v>-0.125</c:v>
                </c:pt>
                <c:pt idx="10224">
                  <c:v>-0.125</c:v>
                </c:pt>
                <c:pt idx="10225">
                  <c:v>-0.125</c:v>
                </c:pt>
                <c:pt idx="10226">
                  <c:v>-7.5000000000000011E-2</c:v>
                </c:pt>
                <c:pt idx="10227">
                  <c:v>-0.125</c:v>
                </c:pt>
                <c:pt idx="10228">
                  <c:v>-0.125</c:v>
                </c:pt>
                <c:pt idx="10229">
                  <c:v>-0.125</c:v>
                </c:pt>
                <c:pt idx="10230">
                  <c:v>-0.125</c:v>
                </c:pt>
                <c:pt idx="10231">
                  <c:v>-0.125</c:v>
                </c:pt>
                <c:pt idx="10232">
                  <c:v>-0.125</c:v>
                </c:pt>
                <c:pt idx="10233">
                  <c:v>-0.125</c:v>
                </c:pt>
                <c:pt idx="10234">
                  <c:v>-0.125</c:v>
                </c:pt>
                <c:pt idx="10235">
                  <c:v>-0.125</c:v>
                </c:pt>
                <c:pt idx="10236">
                  <c:v>-0.125</c:v>
                </c:pt>
                <c:pt idx="10237">
                  <c:v>-0.125</c:v>
                </c:pt>
                <c:pt idx="10238">
                  <c:v>-0.125</c:v>
                </c:pt>
                <c:pt idx="10239">
                  <c:v>-0.125</c:v>
                </c:pt>
                <c:pt idx="10240">
                  <c:v>-0.125</c:v>
                </c:pt>
                <c:pt idx="10241">
                  <c:v>-0.125</c:v>
                </c:pt>
                <c:pt idx="10242">
                  <c:v>-0.125</c:v>
                </c:pt>
                <c:pt idx="10243">
                  <c:v>-0.125</c:v>
                </c:pt>
                <c:pt idx="10244">
                  <c:v>-0.125</c:v>
                </c:pt>
                <c:pt idx="10245">
                  <c:v>-0.125</c:v>
                </c:pt>
                <c:pt idx="10246">
                  <c:v>-0.125</c:v>
                </c:pt>
                <c:pt idx="10247">
                  <c:v>-0.125</c:v>
                </c:pt>
                <c:pt idx="10248">
                  <c:v>-0.125</c:v>
                </c:pt>
                <c:pt idx="10249">
                  <c:v>-5.0000000000000024E-2</c:v>
                </c:pt>
                <c:pt idx="10250">
                  <c:v>-0.125</c:v>
                </c:pt>
                <c:pt idx="10251">
                  <c:v>-0.125</c:v>
                </c:pt>
                <c:pt idx="10252">
                  <c:v>-0.125</c:v>
                </c:pt>
                <c:pt idx="10253">
                  <c:v>-0.125</c:v>
                </c:pt>
                <c:pt idx="10254">
                  <c:v>-0.125</c:v>
                </c:pt>
                <c:pt idx="10255">
                  <c:v>-7.5000000000000011E-2</c:v>
                </c:pt>
                <c:pt idx="10256">
                  <c:v>-7.5000000000000011E-2</c:v>
                </c:pt>
                <c:pt idx="10257">
                  <c:v>-0.125</c:v>
                </c:pt>
                <c:pt idx="10258">
                  <c:v>-0.125</c:v>
                </c:pt>
                <c:pt idx="10259">
                  <c:v>-0.125</c:v>
                </c:pt>
                <c:pt idx="10260">
                  <c:v>-0.125</c:v>
                </c:pt>
                <c:pt idx="10261">
                  <c:v>-0.125</c:v>
                </c:pt>
                <c:pt idx="10262">
                  <c:v>-0.125</c:v>
                </c:pt>
                <c:pt idx="10263">
                  <c:v>-0.125</c:v>
                </c:pt>
                <c:pt idx="10264">
                  <c:v>-0.125</c:v>
                </c:pt>
                <c:pt idx="10265">
                  <c:v>-0.125</c:v>
                </c:pt>
                <c:pt idx="10266">
                  <c:v>-0.125</c:v>
                </c:pt>
                <c:pt idx="10267">
                  <c:v>-0.125</c:v>
                </c:pt>
                <c:pt idx="10268">
                  <c:v>-0.125</c:v>
                </c:pt>
                <c:pt idx="10269">
                  <c:v>-0.125</c:v>
                </c:pt>
                <c:pt idx="10270">
                  <c:v>-0.125</c:v>
                </c:pt>
                <c:pt idx="10271">
                  <c:v>-0.125</c:v>
                </c:pt>
                <c:pt idx="10272">
                  <c:v>-0.125</c:v>
                </c:pt>
                <c:pt idx="10273">
                  <c:v>-0.125</c:v>
                </c:pt>
                <c:pt idx="10274">
                  <c:v>-0.125</c:v>
                </c:pt>
                <c:pt idx="10275">
                  <c:v>-0.125</c:v>
                </c:pt>
                <c:pt idx="10276">
                  <c:v>-0.125</c:v>
                </c:pt>
                <c:pt idx="10277">
                  <c:v>-0.125</c:v>
                </c:pt>
                <c:pt idx="10278">
                  <c:v>-0.1</c:v>
                </c:pt>
                <c:pt idx="10279">
                  <c:v>-0.125</c:v>
                </c:pt>
                <c:pt idx="10280">
                  <c:v>-0.125</c:v>
                </c:pt>
                <c:pt idx="10281">
                  <c:v>-0.125</c:v>
                </c:pt>
                <c:pt idx="10282">
                  <c:v>-0.125</c:v>
                </c:pt>
                <c:pt idx="10283">
                  <c:v>-0.125</c:v>
                </c:pt>
                <c:pt idx="10284">
                  <c:v>-0.125</c:v>
                </c:pt>
                <c:pt idx="10285">
                  <c:v>-0.125</c:v>
                </c:pt>
                <c:pt idx="10286">
                  <c:v>-0.125</c:v>
                </c:pt>
                <c:pt idx="10287">
                  <c:v>-0.125</c:v>
                </c:pt>
                <c:pt idx="10288">
                  <c:v>-7.5000000000000011E-2</c:v>
                </c:pt>
                <c:pt idx="10289">
                  <c:v>-0.125</c:v>
                </c:pt>
                <c:pt idx="10290">
                  <c:v>-0.125</c:v>
                </c:pt>
                <c:pt idx="10291">
                  <c:v>-0.125</c:v>
                </c:pt>
                <c:pt idx="10292">
                  <c:v>-0.125</c:v>
                </c:pt>
                <c:pt idx="10293">
                  <c:v>-0.125</c:v>
                </c:pt>
                <c:pt idx="10294">
                  <c:v>-0.125</c:v>
                </c:pt>
                <c:pt idx="10295">
                  <c:v>-0.125</c:v>
                </c:pt>
                <c:pt idx="10296">
                  <c:v>-0.125</c:v>
                </c:pt>
                <c:pt idx="10297">
                  <c:v>-0.125</c:v>
                </c:pt>
                <c:pt idx="10298">
                  <c:v>-0.125</c:v>
                </c:pt>
                <c:pt idx="10299">
                  <c:v>-0.125</c:v>
                </c:pt>
                <c:pt idx="10300">
                  <c:v>-0.125</c:v>
                </c:pt>
                <c:pt idx="10301">
                  <c:v>-0.125</c:v>
                </c:pt>
                <c:pt idx="10302">
                  <c:v>-0.125</c:v>
                </c:pt>
                <c:pt idx="10303">
                  <c:v>-0.125</c:v>
                </c:pt>
                <c:pt idx="10304">
                  <c:v>-0.125</c:v>
                </c:pt>
                <c:pt idx="10305">
                  <c:v>-0.125</c:v>
                </c:pt>
                <c:pt idx="10306">
                  <c:v>-0.125</c:v>
                </c:pt>
                <c:pt idx="10307">
                  <c:v>-0.125</c:v>
                </c:pt>
                <c:pt idx="10308">
                  <c:v>-0.125</c:v>
                </c:pt>
                <c:pt idx="10309">
                  <c:v>-0.125</c:v>
                </c:pt>
                <c:pt idx="10310">
                  <c:v>-0.125</c:v>
                </c:pt>
                <c:pt idx="10311">
                  <c:v>-0.125</c:v>
                </c:pt>
                <c:pt idx="10312">
                  <c:v>-7.5000000000000011E-2</c:v>
                </c:pt>
                <c:pt idx="10313">
                  <c:v>-0.125</c:v>
                </c:pt>
                <c:pt idx="10314">
                  <c:v>-0.125</c:v>
                </c:pt>
                <c:pt idx="10315">
                  <c:v>-0.125</c:v>
                </c:pt>
                <c:pt idx="10316">
                  <c:v>-0.125</c:v>
                </c:pt>
                <c:pt idx="10317">
                  <c:v>-0.125</c:v>
                </c:pt>
                <c:pt idx="10318">
                  <c:v>-0.125</c:v>
                </c:pt>
                <c:pt idx="10319">
                  <c:v>-0.125</c:v>
                </c:pt>
                <c:pt idx="10320">
                  <c:v>-0.125</c:v>
                </c:pt>
                <c:pt idx="10321">
                  <c:v>-0.125</c:v>
                </c:pt>
                <c:pt idx="10322">
                  <c:v>-0.125</c:v>
                </c:pt>
                <c:pt idx="10323">
                  <c:v>-0.125</c:v>
                </c:pt>
                <c:pt idx="10324">
                  <c:v>-0.125</c:v>
                </c:pt>
                <c:pt idx="10325">
                  <c:v>-0.125</c:v>
                </c:pt>
                <c:pt idx="10326">
                  <c:v>-0.125</c:v>
                </c:pt>
                <c:pt idx="10327">
                  <c:v>-0.1</c:v>
                </c:pt>
                <c:pt idx="10328">
                  <c:v>-0.125</c:v>
                </c:pt>
                <c:pt idx="10329">
                  <c:v>-0.125</c:v>
                </c:pt>
                <c:pt idx="10330">
                  <c:v>-0.125</c:v>
                </c:pt>
                <c:pt idx="10331">
                  <c:v>-0.125</c:v>
                </c:pt>
                <c:pt idx="10332">
                  <c:v>-0.125</c:v>
                </c:pt>
                <c:pt idx="10333">
                  <c:v>-0.125</c:v>
                </c:pt>
                <c:pt idx="10334">
                  <c:v>-0.125</c:v>
                </c:pt>
                <c:pt idx="10335">
                  <c:v>-0.125</c:v>
                </c:pt>
                <c:pt idx="10336">
                  <c:v>-0.125</c:v>
                </c:pt>
                <c:pt idx="10337">
                  <c:v>-0.125</c:v>
                </c:pt>
                <c:pt idx="10338">
                  <c:v>-0.125</c:v>
                </c:pt>
                <c:pt idx="10339">
                  <c:v>-0.125</c:v>
                </c:pt>
                <c:pt idx="10340">
                  <c:v>-0.1</c:v>
                </c:pt>
                <c:pt idx="10341">
                  <c:v>-0.125</c:v>
                </c:pt>
                <c:pt idx="10342">
                  <c:v>-0.125</c:v>
                </c:pt>
                <c:pt idx="10343">
                  <c:v>-0.125</c:v>
                </c:pt>
                <c:pt idx="10344">
                  <c:v>-0.125</c:v>
                </c:pt>
                <c:pt idx="10345">
                  <c:v>-7.5000000000000011E-2</c:v>
                </c:pt>
                <c:pt idx="10346">
                  <c:v>-0.125</c:v>
                </c:pt>
                <c:pt idx="10347">
                  <c:v>-0.125</c:v>
                </c:pt>
                <c:pt idx="10348">
                  <c:v>-0.125</c:v>
                </c:pt>
                <c:pt idx="10349">
                  <c:v>-0.125</c:v>
                </c:pt>
                <c:pt idx="10350">
                  <c:v>-0.125</c:v>
                </c:pt>
                <c:pt idx="10351">
                  <c:v>-7.5000000000000011E-2</c:v>
                </c:pt>
                <c:pt idx="10352">
                  <c:v>-7.5000000000000011E-2</c:v>
                </c:pt>
                <c:pt idx="10353">
                  <c:v>-0.125</c:v>
                </c:pt>
                <c:pt idx="10354">
                  <c:v>-0.125</c:v>
                </c:pt>
                <c:pt idx="10355">
                  <c:v>-0.125</c:v>
                </c:pt>
                <c:pt idx="10356">
                  <c:v>-0.125</c:v>
                </c:pt>
                <c:pt idx="10357">
                  <c:v>-0.125</c:v>
                </c:pt>
                <c:pt idx="10358">
                  <c:v>-0.125</c:v>
                </c:pt>
                <c:pt idx="10359">
                  <c:v>-0.125</c:v>
                </c:pt>
                <c:pt idx="10360">
                  <c:v>-0.125</c:v>
                </c:pt>
                <c:pt idx="10361">
                  <c:v>-0.125</c:v>
                </c:pt>
                <c:pt idx="10362">
                  <c:v>-0.125</c:v>
                </c:pt>
                <c:pt idx="10363">
                  <c:v>-0.125</c:v>
                </c:pt>
                <c:pt idx="10364">
                  <c:v>-0.125</c:v>
                </c:pt>
                <c:pt idx="10365">
                  <c:v>-7.5000000000000011E-2</c:v>
                </c:pt>
                <c:pt idx="10366">
                  <c:v>-7.5000000000000011E-2</c:v>
                </c:pt>
                <c:pt idx="10367">
                  <c:v>-0.125</c:v>
                </c:pt>
                <c:pt idx="10368">
                  <c:v>-0.125</c:v>
                </c:pt>
                <c:pt idx="10369">
                  <c:v>-0.125</c:v>
                </c:pt>
                <c:pt idx="10370">
                  <c:v>-0.125</c:v>
                </c:pt>
                <c:pt idx="10371">
                  <c:v>-0.125</c:v>
                </c:pt>
                <c:pt idx="10372">
                  <c:v>-0.125</c:v>
                </c:pt>
                <c:pt idx="10373">
                  <c:v>-0.125</c:v>
                </c:pt>
                <c:pt idx="10374">
                  <c:v>-0.125</c:v>
                </c:pt>
                <c:pt idx="10375">
                  <c:v>-0.125</c:v>
                </c:pt>
                <c:pt idx="10376">
                  <c:v>-0.125</c:v>
                </c:pt>
                <c:pt idx="10377">
                  <c:v>-0.125</c:v>
                </c:pt>
                <c:pt idx="10378">
                  <c:v>-0.125</c:v>
                </c:pt>
                <c:pt idx="10379">
                  <c:v>-0.125</c:v>
                </c:pt>
                <c:pt idx="10380">
                  <c:v>-0.125</c:v>
                </c:pt>
                <c:pt idx="10381">
                  <c:v>-0.125</c:v>
                </c:pt>
                <c:pt idx="10382">
                  <c:v>-0.125</c:v>
                </c:pt>
                <c:pt idx="10383">
                  <c:v>-0.125</c:v>
                </c:pt>
                <c:pt idx="10384">
                  <c:v>-0.125</c:v>
                </c:pt>
                <c:pt idx="10385">
                  <c:v>-0.125</c:v>
                </c:pt>
                <c:pt idx="10386">
                  <c:v>-0.125</c:v>
                </c:pt>
                <c:pt idx="10387">
                  <c:v>-0.125</c:v>
                </c:pt>
                <c:pt idx="10388">
                  <c:v>-0.125</c:v>
                </c:pt>
                <c:pt idx="10389">
                  <c:v>-0.1</c:v>
                </c:pt>
                <c:pt idx="10390">
                  <c:v>-0.125</c:v>
                </c:pt>
                <c:pt idx="10391">
                  <c:v>-0.125</c:v>
                </c:pt>
                <c:pt idx="10392">
                  <c:v>-7.5000000000000011E-2</c:v>
                </c:pt>
                <c:pt idx="10393">
                  <c:v>-7.5000000000000011E-2</c:v>
                </c:pt>
                <c:pt idx="10394">
                  <c:v>-0.125</c:v>
                </c:pt>
                <c:pt idx="10395">
                  <c:v>-0.125</c:v>
                </c:pt>
                <c:pt idx="10396">
                  <c:v>-0.125</c:v>
                </c:pt>
                <c:pt idx="10397">
                  <c:v>-0.125</c:v>
                </c:pt>
                <c:pt idx="10398">
                  <c:v>-0.125</c:v>
                </c:pt>
                <c:pt idx="10399">
                  <c:v>-0.125</c:v>
                </c:pt>
                <c:pt idx="10400">
                  <c:v>-0.125</c:v>
                </c:pt>
                <c:pt idx="10401">
                  <c:v>-0.125</c:v>
                </c:pt>
                <c:pt idx="10402">
                  <c:v>-0.125</c:v>
                </c:pt>
                <c:pt idx="10403">
                  <c:v>-0.125</c:v>
                </c:pt>
                <c:pt idx="10404">
                  <c:v>-7.5000000000000011E-2</c:v>
                </c:pt>
                <c:pt idx="10405">
                  <c:v>-0.125</c:v>
                </c:pt>
                <c:pt idx="10406">
                  <c:v>-0.125</c:v>
                </c:pt>
                <c:pt idx="10407">
                  <c:v>-0.125</c:v>
                </c:pt>
                <c:pt idx="10408">
                  <c:v>-0.125</c:v>
                </c:pt>
                <c:pt idx="10409">
                  <c:v>-0.125</c:v>
                </c:pt>
                <c:pt idx="10410">
                  <c:v>-0.125</c:v>
                </c:pt>
                <c:pt idx="10411">
                  <c:v>-0.125</c:v>
                </c:pt>
                <c:pt idx="10412">
                  <c:v>-0.125</c:v>
                </c:pt>
                <c:pt idx="10413">
                  <c:v>-0.125</c:v>
                </c:pt>
                <c:pt idx="10414">
                  <c:v>-0.125</c:v>
                </c:pt>
                <c:pt idx="10415">
                  <c:v>-2.5000000000000012E-2</c:v>
                </c:pt>
                <c:pt idx="10416">
                  <c:v>-0.25</c:v>
                </c:pt>
                <c:pt idx="10417">
                  <c:v>0.57500000000000029</c:v>
                </c:pt>
                <c:pt idx="10418">
                  <c:v>0.52500000000000002</c:v>
                </c:pt>
                <c:pt idx="10419">
                  <c:v>-0.125</c:v>
                </c:pt>
                <c:pt idx="10420">
                  <c:v>0.1</c:v>
                </c:pt>
                <c:pt idx="10421">
                  <c:v>0</c:v>
                </c:pt>
                <c:pt idx="10422">
                  <c:v>-1.8</c:v>
                </c:pt>
                <c:pt idx="10423">
                  <c:v>-0.1</c:v>
                </c:pt>
                <c:pt idx="10424">
                  <c:v>0.92500000000000004</c:v>
                </c:pt>
                <c:pt idx="10425">
                  <c:v>0.2</c:v>
                </c:pt>
                <c:pt idx="10426">
                  <c:v>-0.25</c:v>
                </c:pt>
                <c:pt idx="10427">
                  <c:v>-0.55000000000000004</c:v>
                </c:pt>
                <c:pt idx="10428">
                  <c:v>-0.125</c:v>
                </c:pt>
                <c:pt idx="10429">
                  <c:v>0.9</c:v>
                </c:pt>
                <c:pt idx="10430">
                  <c:v>7.5000000000000011E-2</c:v>
                </c:pt>
                <c:pt idx="10431">
                  <c:v>-0.30000000000000016</c:v>
                </c:pt>
                <c:pt idx="10432">
                  <c:v>-1.4749999999999994</c:v>
                </c:pt>
                <c:pt idx="10433">
                  <c:v>1.575</c:v>
                </c:pt>
                <c:pt idx="10434">
                  <c:v>0.22500000000000003</c:v>
                </c:pt>
                <c:pt idx="10435">
                  <c:v>-2.9</c:v>
                </c:pt>
                <c:pt idx="10436">
                  <c:v>-1</c:v>
                </c:pt>
                <c:pt idx="10437">
                  <c:v>0.1</c:v>
                </c:pt>
                <c:pt idx="10438">
                  <c:v>0.47500000000000014</c:v>
                </c:pt>
                <c:pt idx="10439">
                  <c:v>-1.4249999999999994</c:v>
                </c:pt>
                <c:pt idx="10440">
                  <c:v>0.4</c:v>
                </c:pt>
                <c:pt idx="10441">
                  <c:v>-0.77500000000000024</c:v>
                </c:pt>
                <c:pt idx="10442">
                  <c:v>2.5000000000000012E-2</c:v>
                </c:pt>
                <c:pt idx="10443">
                  <c:v>0.35000000000000014</c:v>
                </c:pt>
                <c:pt idx="10444">
                  <c:v>-5.0000000000000024E-2</c:v>
                </c:pt>
                <c:pt idx="10445">
                  <c:v>-0.17500000000000004</c:v>
                </c:pt>
                <c:pt idx="10446">
                  <c:v>-0.30000000000000016</c:v>
                </c:pt>
                <c:pt idx="10447">
                  <c:v>0.70000000000000029</c:v>
                </c:pt>
                <c:pt idx="10448">
                  <c:v>-0.17500000000000004</c:v>
                </c:pt>
                <c:pt idx="10449">
                  <c:v>-0.27500000000000002</c:v>
                </c:pt>
                <c:pt idx="10450">
                  <c:v>-0.72500000000000031</c:v>
                </c:pt>
                <c:pt idx="10451">
                  <c:v>0.75000000000000033</c:v>
                </c:pt>
                <c:pt idx="10452">
                  <c:v>-1.45</c:v>
                </c:pt>
                <c:pt idx="10453">
                  <c:v>-0.32500000000000018</c:v>
                </c:pt>
                <c:pt idx="10454">
                  <c:v>-0.95000000000000029</c:v>
                </c:pt>
                <c:pt idx="10455">
                  <c:v>-1.05</c:v>
                </c:pt>
                <c:pt idx="10456">
                  <c:v>1.0249999999999992</c:v>
                </c:pt>
                <c:pt idx="10457">
                  <c:v>-0.1</c:v>
                </c:pt>
                <c:pt idx="10458">
                  <c:v>-0.15000000000000008</c:v>
                </c:pt>
                <c:pt idx="10459">
                  <c:v>-7.5000000000000011E-2</c:v>
                </c:pt>
                <c:pt idx="10460">
                  <c:v>-1.0249999999999992</c:v>
                </c:pt>
                <c:pt idx="10461">
                  <c:v>-0.62500000000000033</c:v>
                </c:pt>
                <c:pt idx="10462">
                  <c:v>-0.25</c:v>
                </c:pt>
                <c:pt idx="10463">
                  <c:v>-2.5</c:v>
                </c:pt>
                <c:pt idx="10464">
                  <c:v>2.5000000000000012E-2</c:v>
                </c:pt>
                <c:pt idx="10465">
                  <c:v>-0.25</c:v>
                </c:pt>
                <c:pt idx="10466">
                  <c:v>-0.17500000000000004</c:v>
                </c:pt>
                <c:pt idx="10467">
                  <c:v>-0.92500000000000004</c:v>
                </c:pt>
                <c:pt idx="10468">
                  <c:v>-7.5000000000000011E-2</c:v>
                </c:pt>
                <c:pt idx="10469">
                  <c:v>-0.15000000000000008</c:v>
                </c:pt>
                <c:pt idx="10470">
                  <c:v>-1.85</c:v>
                </c:pt>
                <c:pt idx="10471">
                  <c:v>-0.37500000000000017</c:v>
                </c:pt>
                <c:pt idx="10472">
                  <c:v>-0.17500000000000004</c:v>
                </c:pt>
                <c:pt idx="10473">
                  <c:v>-2.5000000000000012E-2</c:v>
                </c:pt>
                <c:pt idx="10474">
                  <c:v>-0.1</c:v>
                </c:pt>
                <c:pt idx="10475">
                  <c:v>-5.0000000000000024E-2</c:v>
                </c:pt>
                <c:pt idx="10476">
                  <c:v>-1.0249999999999992</c:v>
                </c:pt>
                <c:pt idx="10477">
                  <c:v>-0.25</c:v>
                </c:pt>
                <c:pt idx="10478">
                  <c:v>-0.37500000000000017</c:v>
                </c:pt>
                <c:pt idx="10479">
                  <c:v>0</c:v>
                </c:pt>
                <c:pt idx="10480">
                  <c:v>2.5000000000000012E-2</c:v>
                </c:pt>
                <c:pt idx="10481">
                  <c:v>-0.77500000000000024</c:v>
                </c:pt>
                <c:pt idx="10482">
                  <c:v>-0.125</c:v>
                </c:pt>
                <c:pt idx="10483">
                  <c:v>-0.82500000000000029</c:v>
                </c:pt>
                <c:pt idx="10484">
                  <c:v>2.5000000000000012E-2</c:v>
                </c:pt>
                <c:pt idx="10485">
                  <c:v>-0.45</c:v>
                </c:pt>
                <c:pt idx="10486">
                  <c:v>-1.85</c:v>
                </c:pt>
                <c:pt idx="10487">
                  <c:v>-0.37500000000000017</c:v>
                </c:pt>
                <c:pt idx="10488">
                  <c:v>-0.125</c:v>
                </c:pt>
                <c:pt idx="10489">
                  <c:v>-0.17500000000000004</c:v>
                </c:pt>
                <c:pt idx="10490">
                  <c:v>-0.1</c:v>
                </c:pt>
                <c:pt idx="10491">
                  <c:v>-0.125</c:v>
                </c:pt>
                <c:pt idx="10492">
                  <c:v>-0.60000000000000031</c:v>
                </c:pt>
                <c:pt idx="10493">
                  <c:v>-0.125</c:v>
                </c:pt>
                <c:pt idx="10494">
                  <c:v>-7.5000000000000011E-2</c:v>
                </c:pt>
                <c:pt idx="10495">
                  <c:v>0</c:v>
                </c:pt>
                <c:pt idx="10496">
                  <c:v>-0.15000000000000008</c:v>
                </c:pt>
                <c:pt idx="10497">
                  <c:v>-2.0499999999999998</c:v>
                </c:pt>
                <c:pt idx="10498">
                  <c:v>-2.5000000000000012E-2</c:v>
                </c:pt>
                <c:pt idx="10499">
                  <c:v>-2.0249999999999999</c:v>
                </c:pt>
                <c:pt idx="10500">
                  <c:v>-0.125</c:v>
                </c:pt>
                <c:pt idx="10501">
                  <c:v>-0.22500000000000003</c:v>
                </c:pt>
                <c:pt idx="10502">
                  <c:v>-0.15000000000000008</c:v>
                </c:pt>
                <c:pt idx="10503">
                  <c:v>-5.0000000000000024E-2</c:v>
                </c:pt>
                <c:pt idx="10504">
                  <c:v>-0.1</c:v>
                </c:pt>
                <c:pt idx="10505">
                  <c:v>-0.92500000000000004</c:v>
                </c:pt>
                <c:pt idx="10506">
                  <c:v>-0.8</c:v>
                </c:pt>
                <c:pt idx="10507">
                  <c:v>-2.2999999999999998</c:v>
                </c:pt>
                <c:pt idx="10508">
                  <c:v>-1.4749999999999994</c:v>
                </c:pt>
                <c:pt idx="10509">
                  <c:v>-7.5000000000000011E-2</c:v>
                </c:pt>
                <c:pt idx="10510">
                  <c:v>-0.15000000000000008</c:v>
                </c:pt>
                <c:pt idx="10511">
                  <c:v>5.0000000000000024E-2</c:v>
                </c:pt>
                <c:pt idx="10512">
                  <c:v>-0.8</c:v>
                </c:pt>
                <c:pt idx="10513">
                  <c:v>2.5000000000000012E-2</c:v>
                </c:pt>
                <c:pt idx="10514">
                  <c:v>-7.5000000000000011E-2</c:v>
                </c:pt>
                <c:pt idx="10515">
                  <c:v>-5.0000000000000024E-2</c:v>
                </c:pt>
                <c:pt idx="10516">
                  <c:v>-0.87500000000000033</c:v>
                </c:pt>
                <c:pt idx="10517">
                  <c:v>-1.075</c:v>
                </c:pt>
                <c:pt idx="10518">
                  <c:v>0.1</c:v>
                </c:pt>
                <c:pt idx="10519">
                  <c:v>-0.15000000000000008</c:v>
                </c:pt>
                <c:pt idx="10520">
                  <c:v>7.5000000000000011E-2</c:v>
                </c:pt>
                <c:pt idx="10521">
                  <c:v>-0.125</c:v>
                </c:pt>
                <c:pt idx="10522">
                  <c:v>-2.0749999999999997</c:v>
                </c:pt>
                <c:pt idx="10523">
                  <c:v>-0.47500000000000014</c:v>
                </c:pt>
                <c:pt idx="10524">
                  <c:v>-0.17500000000000004</c:v>
                </c:pt>
                <c:pt idx="10525">
                  <c:v>-2.5000000000000012E-2</c:v>
                </c:pt>
                <c:pt idx="10526">
                  <c:v>-0.60000000000000031</c:v>
                </c:pt>
                <c:pt idx="10527">
                  <c:v>0</c:v>
                </c:pt>
                <c:pt idx="10528">
                  <c:v>-0.27500000000000002</c:v>
                </c:pt>
                <c:pt idx="10529">
                  <c:v>-0.92500000000000004</c:v>
                </c:pt>
                <c:pt idx="10530">
                  <c:v>-0.9750000000000002</c:v>
                </c:pt>
                <c:pt idx="10531">
                  <c:v>-2.15</c:v>
                </c:pt>
                <c:pt idx="10532">
                  <c:v>-1.55</c:v>
                </c:pt>
                <c:pt idx="10533">
                  <c:v>-1.0249999999999992</c:v>
                </c:pt>
                <c:pt idx="10534">
                  <c:v>-0.42500000000000021</c:v>
                </c:pt>
                <c:pt idx="10535">
                  <c:v>-0.8</c:v>
                </c:pt>
                <c:pt idx="10536">
                  <c:v>-7.5000000000000011E-2</c:v>
                </c:pt>
                <c:pt idx="10537">
                  <c:v>0</c:v>
                </c:pt>
                <c:pt idx="10538">
                  <c:v>-0.9</c:v>
                </c:pt>
                <c:pt idx="10539">
                  <c:v>-0.45</c:v>
                </c:pt>
                <c:pt idx="10540">
                  <c:v>-0.37500000000000017</c:v>
                </c:pt>
                <c:pt idx="10541">
                  <c:v>0.62500000000000033</c:v>
                </c:pt>
                <c:pt idx="10542">
                  <c:v>-0.75000000000000033</c:v>
                </c:pt>
                <c:pt idx="10543">
                  <c:v>-0.8</c:v>
                </c:pt>
                <c:pt idx="10544">
                  <c:v>0.4</c:v>
                </c:pt>
                <c:pt idx="10545">
                  <c:v>-0.17500000000000004</c:v>
                </c:pt>
                <c:pt idx="10546">
                  <c:v>7.5000000000000011E-2</c:v>
                </c:pt>
                <c:pt idx="10547">
                  <c:v>-1.7749999999999995</c:v>
                </c:pt>
                <c:pt idx="10548">
                  <c:v>0.1</c:v>
                </c:pt>
                <c:pt idx="10549">
                  <c:v>-0.125</c:v>
                </c:pt>
                <c:pt idx="10550">
                  <c:v>-0.1</c:v>
                </c:pt>
                <c:pt idx="10551">
                  <c:v>-0.22500000000000003</c:v>
                </c:pt>
                <c:pt idx="10552">
                  <c:v>2.5000000000000012E-2</c:v>
                </c:pt>
                <c:pt idx="10553">
                  <c:v>-0.60000000000000031</c:v>
                </c:pt>
                <c:pt idx="10554">
                  <c:v>2.5000000000000012E-2</c:v>
                </c:pt>
                <c:pt idx="10555">
                  <c:v>-0.9750000000000002</c:v>
                </c:pt>
                <c:pt idx="10556">
                  <c:v>-0.32500000000000018</c:v>
                </c:pt>
                <c:pt idx="10557">
                  <c:v>-0.17500000000000004</c:v>
                </c:pt>
                <c:pt idx="10558">
                  <c:v>-0.25</c:v>
                </c:pt>
                <c:pt idx="10559">
                  <c:v>-0.35000000000000014</c:v>
                </c:pt>
                <c:pt idx="10560">
                  <c:v>0</c:v>
                </c:pt>
                <c:pt idx="10561">
                  <c:v>-0.95000000000000029</c:v>
                </c:pt>
                <c:pt idx="10562">
                  <c:v>-0.37500000000000017</c:v>
                </c:pt>
                <c:pt idx="10563">
                  <c:v>-0.22500000000000003</c:v>
                </c:pt>
                <c:pt idx="10564">
                  <c:v>-0.17500000000000004</c:v>
                </c:pt>
                <c:pt idx="10565">
                  <c:v>-0.77500000000000024</c:v>
                </c:pt>
                <c:pt idx="10566">
                  <c:v>-1.1499999999999992</c:v>
                </c:pt>
                <c:pt idx="10567">
                  <c:v>-2.5000000000000012E-2</c:v>
                </c:pt>
                <c:pt idx="10568">
                  <c:v>0.47500000000000014</c:v>
                </c:pt>
                <c:pt idx="10569">
                  <c:v>-0.35000000000000014</c:v>
                </c:pt>
                <c:pt idx="10570">
                  <c:v>-0.125</c:v>
                </c:pt>
                <c:pt idx="10571">
                  <c:v>-0.77500000000000024</c:v>
                </c:pt>
                <c:pt idx="10572">
                  <c:v>-0.125</c:v>
                </c:pt>
                <c:pt idx="10573">
                  <c:v>-0.2</c:v>
                </c:pt>
                <c:pt idx="10574">
                  <c:v>-0.47500000000000014</c:v>
                </c:pt>
                <c:pt idx="10575">
                  <c:v>0.2</c:v>
                </c:pt>
                <c:pt idx="10576">
                  <c:v>2.5000000000000012E-2</c:v>
                </c:pt>
                <c:pt idx="10577">
                  <c:v>-0.77500000000000024</c:v>
                </c:pt>
                <c:pt idx="10578">
                  <c:v>0.55000000000000004</c:v>
                </c:pt>
                <c:pt idx="10579">
                  <c:v>-0.42500000000000021</c:v>
                </c:pt>
                <c:pt idx="10580">
                  <c:v>-2.5000000000000012E-2</c:v>
                </c:pt>
                <c:pt idx="10581">
                  <c:v>-0.37500000000000017</c:v>
                </c:pt>
                <c:pt idx="10582">
                  <c:v>-0.2</c:v>
                </c:pt>
                <c:pt idx="10583">
                  <c:v>-0.65000000000000036</c:v>
                </c:pt>
                <c:pt idx="10584">
                  <c:v>-0.6750000000000006</c:v>
                </c:pt>
                <c:pt idx="10585">
                  <c:v>0</c:v>
                </c:pt>
                <c:pt idx="10586">
                  <c:v>-2.5000000000000012E-2</c:v>
                </c:pt>
                <c:pt idx="10587">
                  <c:v>-5.0000000000000024E-2</c:v>
                </c:pt>
                <c:pt idx="10588">
                  <c:v>-1.0249999999999992</c:v>
                </c:pt>
                <c:pt idx="10589">
                  <c:v>-0.45</c:v>
                </c:pt>
                <c:pt idx="10590">
                  <c:v>-0.30000000000000016</c:v>
                </c:pt>
                <c:pt idx="10591">
                  <c:v>-0.57500000000000029</c:v>
                </c:pt>
                <c:pt idx="10592">
                  <c:v>-0.1</c:v>
                </c:pt>
                <c:pt idx="10593">
                  <c:v>0.47500000000000014</c:v>
                </c:pt>
                <c:pt idx="10594">
                  <c:v>-0.85000000000000031</c:v>
                </c:pt>
                <c:pt idx="10595">
                  <c:v>-0.32500000000000018</c:v>
                </c:pt>
                <c:pt idx="10596">
                  <c:v>0.47500000000000014</c:v>
                </c:pt>
                <c:pt idx="10597">
                  <c:v>-0.45</c:v>
                </c:pt>
                <c:pt idx="10598">
                  <c:v>-0.15000000000000008</c:v>
                </c:pt>
                <c:pt idx="10599">
                  <c:v>-0.27500000000000002</c:v>
                </c:pt>
                <c:pt idx="10600">
                  <c:v>-0.55000000000000004</c:v>
                </c:pt>
                <c:pt idx="10601">
                  <c:v>-1.625</c:v>
                </c:pt>
                <c:pt idx="10602">
                  <c:v>-1.1000000000000001</c:v>
                </c:pt>
                <c:pt idx="10603">
                  <c:v>0</c:v>
                </c:pt>
                <c:pt idx="10604">
                  <c:v>0</c:v>
                </c:pt>
                <c:pt idx="10605">
                  <c:v>-0.15000000000000008</c:v>
                </c:pt>
                <c:pt idx="10606">
                  <c:v>-2.5000000000000012E-2</c:v>
                </c:pt>
                <c:pt idx="10607">
                  <c:v>-0.5</c:v>
                </c:pt>
                <c:pt idx="10608">
                  <c:v>-0.8</c:v>
                </c:pt>
                <c:pt idx="10609">
                  <c:v>-0.92500000000000004</c:v>
                </c:pt>
                <c:pt idx="10610">
                  <c:v>0.42500000000000021</c:v>
                </c:pt>
                <c:pt idx="10611">
                  <c:v>-0.87500000000000033</c:v>
                </c:pt>
                <c:pt idx="10612">
                  <c:v>-0.15000000000000008</c:v>
                </c:pt>
                <c:pt idx="10613">
                  <c:v>-0.47500000000000014</c:v>
                </c:pt>
                <c:pt idx="10614">
                  <c:v>0.1</c:v>
                </c:pt>
                <c:pt idx="10615">
                  <c:v>-7.5000000000000011E-2</c:v>
                </c:pt>
                <c:pt idx="10616">
                  <c:v>-0.32500000000000018</c:v>
                </c:pt>
                <c:pt idx="10617">
                  <c:v>-0.5</c:v>
                </c:pt>
                <c:pt idx="10618">
                  <c:v>-0.22500000000000003</c:v>
                </c:pt>
                <c:pt idx="10619">
                  <c:v>-0.4</c:v>
                </c:pt>
                <c:pt idx="10620">
                  <c:v>5.0000000000000024E-2</c:v>
                </c:pt>
                <c:pt idx="10621">
                  <c:v>-0.1</c:v>
                </c:pt>
                <c:pt idx="10622">
                  <c:v>-0.9750000000000002</c:v>
                </c:pt>
                <c:pt idx="10623">
                  <c:v>-1.3</c:v>
                </c:pt>
                <c:pt idx="10624">
                  <c:v>-0.5</c:v>
                </c:pt>
                <c:pt idx="10625">
                  <c:v>-0.1</c:v>
                </c:pt>
                <c:pt idx="10626">
                  <c:v>-0.32500000000000018</c:v>
                </c:pt>
                <c:pt idx="10627">
                  <c:v>-0.42500000000000021</c:v>
                </c:pt>
                <c:pt idx="10628">
                  <c:v>-0.55000000000000004</c:v>
                </c:pt>
                <c:pt idx="10629">
                  <c:v>-7.5000000000000011E-2</c:v>
                </c:pt>
                <c:pt idx="10630">
                  <c:v>-0.4</c:v>
                </c:pt>
                <c:pt idx="10631">
                  <c:v>-0.72500000000000031</c:v>
                </c:pt>
                <c:pt idx="10632">
                  <c:v>-0.25</c:v>
                </c:pt>
                <c:pt idx="10633">
                  <c:v>-7.5000000000000011E-2</c:v>
                </c:pt>
                <c:pt idx="10634">
                  <c:v>-7.5000000000000011E-2</c:v>
                </c:pt>
                <c:pt idx="10635">
                  <c:v>-5.0000000000000024E-2</c:v>
                </c:pt>
                <c:pt idx="10636">
                  <c:v>0.15000000000000008</c:v>
                </c:pt>
                <c:pt idx="10637">
                  <c:v>-0.30000000000000016</c:v>
                </c:pt>
                <c:pt idx="10638">
                  <c:v>-0.47500000000000014</c:v>
                </c:pt>
                <c:pt idx="10639">
                  <c:v>0.17500000000000004</c:v>
                </c:pt>
                <c:pt idx="10640">
                  <c:v>0.9750000000000002</c:v>
                </c:pt>
                <c:pt idx="10641">
                  <c:v>-0.17500000000000004</c:v>
                </c:pt>
                <c:pt idx="10642">
                  <c:v>5.0000000000000024E-2</c:v>
                </c:pt>
                <c:pt idx="10643">
                  <c:v>-0.15000000000000008</c:v>
                </c:pt>
                <c:pt idx="10644">
                  <c:v>-5.0000000000000024E-2</c:v>
                </c:pt>
                <c:pt idx="10645">
                  <c:v>-2.5000000000000012E-2</c:v>
                </c:pt>
                <c:pt idx="10646">
                  <c:v>-5.0000000000000024E-2</c:v>
                </c:pt>
                <c:pt idx="10647">
                  <c:v>-5.0000000000000024E-2</c:v>
                </c:pt>
                <c:pt idx="10648">
                  <c:v>-0.95000000000000029</c:v>
                </c:pt>
                <c:pt idx="10649">
                  <c:v>-0.37500000000000017</c:v>
                </c:pt>
                <c:pt idx="10650">
                  <c:v>-0.2</c:v>
                </c:pt>
                <c:pt idx="10651">
                  <c:v>-0.30000000000000016</c:v>
                </c:pt>
                <c:pt idx="10652">
                  <c:v>-0.35000000000000014</c:v>
                </c:pt>
                <c:pt idx="10653">
                  <c:v>-5.0000000000000024E-2</c:v>
                </c:pt>
                <c:pt idx="10654">
                  <c:v>-0.125</c:v>
                </c:pt>
                <c:pt idx="10655">
                  <c:v>-0.32500000000000018</c:v>
                </c:pt>
                <c:pt idx="10656">
                  <c:v>-0.8</c:v>
                </c:pt>
                <c:pt idx="10657">
                  <c:v>-0.5</c:v>
                </c:pt>
                <c:pt idx="10658">
                  <c:v>-2.5000000000000012E-2</c:v>
                </c:pt>
                <c:pt idx="10659">
                  <c:v>-7.5000000000000011E-2</c:v>
                </c:pt>
                <c:pt idx="10660">
                  <c:v>-0.1</c:v>
                </c:pt>
                <c:pt idx="10661">
                  <c:v>-0.35000000000000014</c:v>
                </c:pt>
                <c:pt idx="10662">
                  <c:v>-0.15000000000000008</c:v>
                </c:pt>
                <c:pt idx="10663">
                  <c:v>-0.45</c:v>
                </c:pt>
                <c:pt idx="10664">
                  <c:v>-0.32500000000000018</c:v>
                </c:pt>
                <c:pt idx="10665">
                  <c:v>-0.60000000000000031</c:v>
                </c:pt>
                <c:pt idx="10666">
                  <c:v>-2.5000000000000012E-2</c:v>
                </c:pt>
                <c:pt idx="10667">
                  <c:v>-1.2</c:v>
                </c:pt>
                <c:pt idx="10668">
                  <c:v>0.1</c:v>
                </c:pt>
                <c:pt idx="10669">
                  <c:v>-0.17500000000000004</c:v>
                </c:pt>
                <c:pt idx="10670">
                  <c:v>-0.30000000000000016</c:v>
                </c:pt>
                <c:pt idx="10671">
                  <c:v>-3.125</c:v>
                </c:pt>
                <c:pt idx="10672">
                  <c:v>-5.0000000000000024E-2</c:v>
                </c:pt>
                <c:pt idx="10673">
                  <c:v>-0.125</c:v>
                </c:pt>
                <c:pt idx="10674">
                  <c:v>-0.5</c:v>
                </c:pt>
                <c:pt idx="10675">
                  <c:v>0.125</c:v>
                </c:pt>
                <c:pt idx="10676">
                  <c:v>-0.1</c:v>
                </c:pt>
                <c:pt idx="10677">
                  <c:v>-1.325</c:v>
                </c:pt>
                <c:pt idx="10678">
                  <c:v>-0.85000000000000031</c:v>
                </c:pt>
                <c:pt idx="10679">
                  <c:v>-0.55000000000000004</c:v>
                </c:pt>
                <c:pt idx="10680">
                  <c:v>5.0000000000000024E-2</c:v>
                </c:pt>
                <c:pt idx="10681">
                  <c:v>2.5000000000000012E-2</c:v>
                </c:pt>
                <c:pt idx="10682">
                  <c:v>-0.17500000000000004</c:v>
                </c:pt>
                <c:pt idx="10683">
                  <c:v>-7.5000000000000011E-2</c:v>
                </c:pt>
                <c:pt idx="10684">
                  <c:v>-2.5000000000000012E-2</c:v>
                </c:pt>
                <c:pt idx="10685">
                  <c:v>-0.47500000000000014</c:v>
                </c:pt>
                <c:pt idx="10686">
                  <c:v>-1.1499999999999992</c:v>
                </c:pt>
                <c:pt idx="10687">
                  <c:v>-0.70000000000000029</c:v>
                </c:pt>
                <c:pt idx="10688">
                  <c:v>-0.70000000000000029</c:v>
                </c:pt>
                <c:pt idx="10689">
                  <c:v>-2.5000000000000012E-2</c:v>
                </c:pt>
                <c:pt idx="10690">
                  <c:v>-0.8</c:v>
                </c:pt>
                <c:pt idx="10691">
                  <c:v>-0.47500000000000014</c:v>
                </c:pt>
                <c:pt idx="10692">
                  <c:v>-0.22500000000000003</c:v>
                </c:pt>
                <c:pt idx="10693">
                  <c:v>0</c:v>
                </c:pt>
                <c:pt idx="10694">
                  <c:v>-2.5000000000000012E-2</c:v>
                </c:pt>
                <c:pt idx="10695">
                  <c:v>-0.52500000000000002</c:v>
                </c:pt>
                <c:pt idx="10696">
                  <c:v>0.45</c:v>
                </c:pt>
                <c:pt idx="10697">
                  <c:v>-0.47500000000000014</c:v>
                </c:pt>
                <c:pt idx="10698">
                  <c:v>-0.77500000000000024</c:v>
                </c:pt>
                <c:pt idx="10699">
                  <c:v>-0.125</c:v>
                </c:pt>
                <c:pt idx="10700">
                  <c:v>-0.9750000000000002</c:v>
                </c:pt>
                <c:pt idx="10701">
                  <c:v>-0.35000000000000014</c:v>
                </c:pt>
                <c:pt idx="10702">
                  <c:v>-0.77500000000000024</c:v>
                </c:pt>
                <c:pt idx="10703">
                  <c:v>-0.2</c:v>
                </c:pt>
                <c:pt idx="10704">
                  <c:v>-0.55000000000000004</c:v>
                </c:pt>
                <c:pt idx="10705">
                  <c:v>-0.35000000000000014</c:v>
                </c:pt>
                <c:pt idx="10706">
                  <c:v>-2.5000000000000012E-2</c:v>
                </c:pt>
                <c:pt idx="10707">
                  <c:v>-0.60000000000000031</c:v>
                </c:pt>
                <c:pt idx="10708">
                  <c:v>-0.4</c:v>
                </c:pt>
                <c:pt idx="10709">
                  <c:v>-0.25</c:v>
                </c:pt>
                <c:pt idx="10710">
                  <c:v>-0.5</c:v>
                </c:pt>
                <c:pt idx="10711">
                  <c:v>-0.4</c:v>
                </c:pt>
                <c:pt idx="10712">
                  <c:v>-0.17500000000000004</c:v>
                </c:pt>
                <c:pt idx="10713">
                  <c:v>-0.42500000000000021</c:v>
                </c:pt>
                <c:pt idx="10714">
                  <c:v>-0.47500000000000014</c:v>
                </c:pt>
                <c:pt idx="10715">
                  <c:v>-5.0000000000000024E-2</c:v>
                </c:pt>
                <c:pt idx="10716">
                  <c:v>2.5000000000000012E-2</c:v>
                </c:pt>
                <c:pt idx="10717">
                  <c:v>-0.25</c:v>
                </c:pt>
                <c:pt idx="10718">
                  <c:v>7.5000000000000011E-2</c:v>
                </c:pt>
                <c:pt idx="10719">
                  <c:v>2.5000000000000012E-2</c:v>
                </c:pt>
                <c:pt idx="10720">
                  <c:v>-7.5000000000000011E-2</c:v>
                </c:pt>
                <c:pt idx="10721">
                  <c:v>-2.5000000000000012E-2</c:v>
                </c:pt>
                <c:pt idx="10722">
                  <c:v>-0.125</c:v>
                </c:pt>
                <c:pt idx="10723">
                  <c:v>-0.2</c:v>
                </c:pt>
                <c:pt idx="10724">
                  <c:v>-0.125</c:v>
                </c:pt>
                <c:pt idx="10725">
                  <c:v>-0.125</c:v>
                </c:pt>
                <c:pt idx="10726">
                  <c:v>-0.1</c:v>
                </c:pt>
                <c:pt idx="10727">
                  <c:v>-0.15000000000000008</c:v>
                </c:pt>
                <c:pt idx="10728">
                  <c:v>-0.17500000000000004</c:v>
                </c:pt>
                <c:pt idx="10729">
                  <c:v>-0.2</c:v>
                </c:pt>
                <c:pt idx="10730">
                  <c:v>-7.5000000000000011E-2</c:v>
                </c:pt>
                <c:pt idx="10731">
                  <c:v>-0.1</c:v>
                </c:pt>
                <c:pt idx="10732">
                  <c:v>-0.1</c:v>
                </c:pt>
                <c:pt idx="10733">
                  <c:v>-0.30000000000000016</c:v>
                </c:pt>
                <c:pt idx="10734">
                  <c:v>0.17500000000000004</c:v>
                </c:pt>
                <c:pt idx="10735">
                  <c:v>-0.15000000000000008</c:v>
                </c:pt>
                <c:pt idx="10736">
                  <c:v>-0.22500000000000003</c:v>
                </c:pt>
                <c:pt idx="10737">
                  <c:v>-2.5000000000000012E-2</c:v>
                </c:pt>
                <c:pt idx="10738">
                  <c:v>-1.125</c:v>
                </c:pt>
                <c:pt idx="10739">
                  <c:v>-0.57500000000000029</c:v>
                </c:pt>
                <c:pt idx="10740">
                  <c:v>0</c:v>
                </c:pt>
                <c:pt idx="10741">
                  <c:v>-0.30000000000000016</c:v>
                </c:pt>
                <c:pt idx="10742">
                  <c:v>-0.15000000000000008</c:v>
                </c:pt>
                <c:pt idx="10743">
                  <c:v>-1.1499999999999992</c:v>
                </c:pt>
                <c:pt idx="10744">
                  <c:v>-0.30000000000000016</c:v>
                </c:pt>
                <c:pt idx="10745">
                  <c:v>0.35000000000000014</c:v>
                </c:pt>
                <c:pt idx="10746">
                  <c:v>0.1</c:v>
                </c:pt>
                <c:pt idx="10747">
                  <c:v>-0.42500000000000021</c:v>
                </c:pt>
                <c:pt idx="10748">
                  <c:v>-0.125</c:v>
                </c:pt>
                <c:pt idx="10749">
                  <c:v>-0.22500000000000003</c:v>
                </c:pt>
                <c:pt idx="10750">
                  <c:v>-2.5000000000000012E-2</c:v>
                </c:pt>
                <c:pt idx="10751">
                  <c:v>-7.5000000000000011E-2</c:v>
                </c:pt>
                <c:pt idx="10752">
                  <c:v>2.5000000000000012E-2</c:v>
                </c:pt>
                <c:pt idx="10753">
                  <c:v>0.1</c:v>
                </c:pt>
                <c:pt idx="10754">
                  <c:v>0.125</c:v>
                </c:pt>
                <c:pt idx="10755">
                  <c:v>-0.27500000000000002</c:v>
                </c:pt>
                <c:pt idx="10756">
                  <c:v>-0.32500000000000018</c:v>
                </c:pt>
                <c:pt idx="10757">
                  <c:v>-0.17500000000000004</c:v>
                </c:pt>
                <c:pt idx="10758">
                  <c:v>-0.1</c:v>
                </c:pt>
                <c:pt idx="10759">
                  <c:v>-0.60000000000000031</c:v>
                </c:pt>
                <c:pt idx="10760">
                  <c:v>-7.5000000000000011E-2</c:v>
                </c:pt>
                <c:pt idx="10761">
                  <c:v>-7.5000000000000011E-2</c:v>
                </c:pt>
                <c:pt idx="10762">
                  <c:v>-0.37500000000000017</c:v>
                </c:pt>
                <c:pt idx="10763">
                  <c:v>2.5000000000000012E-2</c:v>
                </c:pt>
                <c:pt idx="10764">
                  <c:v>-0.1</c:v>
                </c:pt>
                <c:pt idx="10765">
                  <c:v>-0.47500000000000014</c:v>
                </c:pt>
                <c:pt idx="10766">
                  <c:v>-0.42500000000000021</c:v>
                </c:pt>
                <c:pt idx="10767">
                  <c:v>-0.6750000000000006</c:v>
                </c:pt>
                <c:pt idx="10768">
                  <c:v>-0.15000000000000008</c:v>
                </c:pt>
                <c:pt idx="10769">
                  <c:v>-0.2</c:v>
                </c:pt>
                <c:pt idx="10770">
                  <c:v>-2.5000000000000012E-2</c:v>
                </c:pt>
                <c:pt idx="10771">
                  <c:v>0.125</c:v>
                </c:pt>
                <c:pt idx="10772">
                  <c:v>-0.5</c:v>
                </c:pt>
                <c:pt idx="10773">
                  <c:v>-0.2</c:v>
                </c:pt>
                <c:pt idx="10774">
                  <c:v>-0.17500000000000004</c:v>
                </c:pt>
                <c:pt idx="10775">
                  <c:v>-7.5000000000000011E-2</c:v>
                </c:pt>
                <c:pt idx="10776">
                  <c:v>-0.30000000000000016</c:v>
                </c:pt>
                <c:pt idx="10777">
                  <c:v>-2.8</c:v>
                </c:pt>
                <c:pt idx="10778">
                  <c:v>0.1</c:v>
                </c:pt>
                <c:pt idx="10779">
                  <c:v>0.17500000000000004</c:v>
                </c:pt>
                <c:pt idx="10780">
                  <c:v>-0.4</c:v>
                </c:pt>
                <c:pt idx="10781">
                  <c:v>0</c:v>
                </c:pt>
                <c:pt idx="10782">
                  <c:v>-0.25</c:v>
                </c:pt>
                <c:pt idx="10783">
                  <c:v>-0.1</c:v>
                </c:pt>
                <c:pt idx="10784">
                  <c:v>-0.1</c:v>
                </c:pt>
                <c:pt idx="10785">
                  <c:v>-0.35000000000000014</c:v>
                </c:pt>
                <c:pt idx="10786">
                  <c:v>-2.5000000000000012E-2</c:v>
                </c:pt>
                <c:pt idx="10787">
                  <c:v>-0.42500000000000021</c:v>
                </c:pt>
                <c:pt idx="10788">
                  <c:v>-0.2</c:v>
                </c:pt>
                <c:pt idx="10789">
                  <c:v>-0.25</c:v>
                </c:pt>
                <c:pt idx="10790">
                  <c:v>-0.1</c:v>
                </c:pt>
                <c:pt idx="10791">
                  <c:v>-0.15000000000000008</c:v>
                </c:pt>
                <c:pt idx="10792">
                  <c:v>-0.4</c:v>
                </c:pt>
                <c:pt idx="10793">
                  <c:v>-0.70000000000000029</c:v>
                </c:pt>
                <c:pt idx="10794">
                  <c:v>-0.42500000000000021</c:v>
                </c:pt>
                <c:pt idx="10795">
                  <c:v>0</c:v>
                </c:pt>
                <c:pt idx="10796">
                  <c:v>-0.55000000000000004</c:v>
                </c:pt>
                <c:pt idx="10797">
                  <c:v>-0.72500000000000031</c:v>
                </c:pt>
                <c:pt idx="10798">
                  <c:v>-0.52500000000000002</c:v>
                </c:pt>
                <c:pt idx="10799">
                  <c:v>5.0000000000000024E-2</c:v>
                </c:pt>
                <c:pt idx="10800">
                  <c:v>-0.15000000000000008</c:v>
                </c:pt>
                <c:pt idx="10801">
                  <c:v>-0.125</c:v>
                </c:pt>
                <c:pt idx="10802">
                  <c:v>-0.30000000000000016</c:v>
                </c:pt>
                <c:pt idx="10803">
                  <c:v>-0.30000000000000016</c:v>
                </c:pt>
                <c:pt idx="10804">
                  <c:v>-2.5000000000000012E-2</c:v>
                </c:pt>
                <c:pt idx="10805">
                  <c:v>-0.47500000000000014</c:v>
                </c:pt>
                <c:pt idx="10806">
                  <c:v>-0.32500000000000018</c:v>
                </c:pt>
                <c:pt idx="10807">
                  <c:v>-0.27500000000000002</c:v>
                </c:pt>
                <c:pt idx="10808">
                  <c:v>0</c:v>
                </c:pt>
                <c:pt idx="10809">
                  <c:v>-0.70000000000000029</c:v>
                </c:pt>
                <c:pt idx="10810">
                  <c:v>-0.25</c:v>
                </c:pt>
                <c:pt idx="10811">
                  <c:v>-0.65000000000000036</c:v>
                </c:pt>
                <c:pt idx="10812">
                  <c:v>-2.5000000000000012E-2</c:v>
                </c:pt>
                <c:pt idx="10813">
                  <c:v>-0.30000000000000016</c:v>
                </c:pt>
                <c:pt idx="10814">
                  <c:v>-0.2</c:v>
                </c:pt>
                <c:pt idx="10815">
                  <c:v>-0.32500000000000018</c:v>
                </c:pt>
                <c:pt idx="10816">
                  <c:v>-7.5000000000000011E-2</c:v>
                </c:pt>
                <c:pt idx="10817">
                  <c:v>-0.22500000000000003</c:v>
                </c:pt>
                <c:pt idx="10818">
                  <c:v>-0.37500000000000017</c:v>
                </c:pt>
                <c:pt idx="10819">
                  <c:v>-0.42500000000000021</c:v>
                </c:pt>
                <c:pt idx="10820">
                  <c:v>-0.42500000000000021</c:v>
                </c:pt>
                <c:pt idx="10821">
                  <c:v>-0.125</c:v>
                </c:pt>
                <c:pt idx="10822">
                  <c:v>-0.60000000000000031</c:v>
                </c:pt>
                <c:pt idx="10823">
                  <c:v>-0.42500000000000021</c:v>
                </c:pt>
                <c:pt idx="10824">
                  <c:v>-0.47500000000000014</c:v>
                </c:pt>
                <c:pt idx="10825">
                  <c:v>-5.0000000000000024E-2</c:v>
                </c:pt>
                <c:pt idx="10826">
                  <c:v>-0.22500000000000003</c:v>
                </c:pt>
                <c:pt idx="10827">
                  <c:v>2.5000000000000012E-2</c:v>
                </c:pt>
                <c:pt idx="10828">
                  <c:v>0.45</c:v>
                </c:pt>
                <c:pt idx="10829">
                  <c:v>-0.1</c:v>
                </c:pt>
                <c:pt idx="10830">
                  <c:v>-2.5000000000000012E-2</c:v>
                </c:pt>
                <c:pt idx="10831">
                  <c:v>-7.5000000000000011E-2</c:v>
                </c:pt>
                <c:pt idx="10832">
                  <c:v>-0.35000000000000014</c:v>
                </c:pt>
                <c:pt idx="10833">
                  <c:v>0</c:v>
                </c:pt>
                <c:pt idx="10834">
                  <c:v>-0.125</c:v>
                </c:pt>
                <c:pt idx="10835">
                  <c:v>-0.4</c:v>
                </c:pt>
                <c:pt idx="10836">
                  <c:v>-0.42500000000000021</c:v>
                </c:pt>
                <c:pt idx="10837">
                  <c:v>-0.57500000000000029</c:v>
                </c:pt>
                <c:pt idx="10838">
                  <c:v>0</c:v>
                </c:pt>
                <c:pt idx="10839">
                  <c:v>0</c:v>
                </c:pt>
                <c:pt idx="10840">
                  <c:v>-0.32500000000000018</c:v>
                </c:pt>
                <c:pt idx="10841">
                  <c:v>-0.42500000000000021</c:v>
                </c:pt>
                <c:pt idx="10842">
                  <c:v>-2.5000000000000012E-2</c:v>
                </c:pt>
                <c:pt idx="10843">
                  <c:v>-7.5000000000000011E-2</c:v>
                </c:pt>
                <c:pt idx="10844">
                  <c:v>2.5000000000000012E-2</c:v>
                </c:pt>
                <c:pt idx="10845">
                  <c:v>-1.375</c:v>
                </c:pt>
                <c:pt idx="10846">
                  <c:v>0.57500000000000029</c:v>
                </c:pt>
                <c:pt idx="10847">
                  <c:v>-0.22500000000000003</c:v>
                </c:pt>
                <c:pt idx="10848">
                  <c:v>-0.8</c:v>
                </c:pt>
                <c:pt idx="10849">
                  <c:v>-7.5000000000000011E-2</c:v>
                </c:pt>
                <c:pt idx="10850">
                  <c:v>-0.17500000000000004</c:v>
                </c:pt>
                <c:pt idx="10851">
                  <c:v>-2.5000000000000012E-2</c:v>
                </c:pt>
                <c:pt idx="10852">
                  <c:v>-0.57500000000000029</c:v>
                </c:pt>
                <c:pt idx="10853">
                  <c:v>-0.15000000000000008</c:v>
                </c:pt>
                <c:pt idx="10854">
                  <c:v>-0.1</c:v>
                </c:pt>
                <c:pt idx="10855">
                  <c:v>-0.30000000000000016</c:v>
                </c:pt>
                <c:pt idx="10856">
                  <c:v>-0.4</c:v>
                </c:pt>
                <c:pt idx="10857">
                  <c:v>-0.45</c:v>
                </c:pt>
                <c:pt idx="10858">
                  <c:v>-0.37500000000000017</c:v>
                </c:pt>
                <c:pt idx="10859">
                  <c:v>-0.65000000000000036</c:v>
                </c:pt>
                <c:pt idx="10860">
                  <c:v>0</c:v>
                </c:pt>
                <c:pt idx="10861">
                  <c:v>-0.87500000000000033</c:v>
                </c:pt>
                <c:pt idx="10862">
                  <c:v>-0.82500000000000029</c:v>
                </c:pt>
                <c:pt idx="10863">
                  <c:v>-2.5000000000000012E-2</c:v>
                </c:pt>
                <c:pt idx="10864">
                  <c:v>-0.15000000000000008</c:v>
                </c:pt>
                <c:pt idx="10865">
                  <c:v>-5.0000000000000024E-2</c:v>
                </c:pt>
                <c:pt idx="10866">
                  <c:v>-0.4</c:v>
                </c:pt>
                <c:pt idx="10867">
                  <c:v>-2.5000000000000012E-2</c:v>
                </c:pt>
                <c:pt idx="10868">
                  <c:v>-0.42500000000000021</c:v>
                </c:pt>
                <c:pt idx="10869">
                  <c:v>-0.42500000000000021</c:v>
                </c:pt>
                <c:pt idx="10870">
                  <c:v>0</c:v>
                </c:pt>
                <c:pt idx="10871">
                  <c:v>-0.2</c:v>
                </c:pt>
                <c:pt idx="10872">
                  <c:v>-0.15000000000000008</c:v>
                </c:pt>
                <c:pt idx="10873">
                  <c:v>-0.17500000000000004</c:v>
                </c:pt>
                <c:pt idx="10874">
                  <c:v>-0.35000000000000014</c:v>
                </c:pt>
                <c:pt idx="10875">
                  <c:v>-0.22500000000000003</c:v>
                </c:pt>
                <c:pt idx="10876">
                  <c:v>-0.47500000000000014</c:v>
                </c:pt>
                <c:pt idx="10877">
                  <c:v>-0.1</c:v>
                </c:pt>
                <c:pt idx="10878">
                  <c:v>0</c:v>
                </c:pt>
                <c:pt idx="10879">
                  <c:v>-0.125</c:v>
                </c:pt>
                <c:pt idx="10880">
                  <c:v>-0.5</c:v>
                </c:pt>
                <c:pt idx="10881">
                  <c:v>-0.1</c:v>
                </c:pt>
                <c:pt idx="10882">
                  <c:v>-0.37500000000000017</c:v>
                </c:pt>
                <c:pt idx="10883">
                  <c:v>-0.42500000000000021</c:v>
                </c:pt>
                <c:pt idx="10884">
                  <c:v>-2.5000000000000012E-2</c:v>
                </c:pt>
                <c:pt idx="10885">
                  <c:v>-7.5000000000000011E-2</c:v>
                </c:pt>
                <c:pt idx="10886">
                  <c:v>-0.25</c:v>
                </c:pt>
                <c:pt idx="10887">
                  <c:v>-0.17500000000000004</c:v>
                </c:pt>
                <c:pt idx="10888">
                  <c:v>-0.62500000000000033</c:v>
                </c:pt>
                <c:pt idx="10889">
                  <c:v>-0.6750000000000006</c:v>
                </c:pt>
                <c:pt idx="10890">
                  <c:v>-0.1</c:v>
                </c:pt>
                <c:pt idx="10891">
                  <c:v>-0.1</c:v>
                </c:pt>
                <c:pt idx="10892">
                  <c:v>-0.30000000000000016</c:v>
                </c:pt>
                <c:pt idx="10893">
                  <c:v>-0.27500000000000002</c:v>
                </c:pt>
                <c:pt idx="10894">
                  <c:v>-0.1</c:v>
                </c:pt>
                <c:pt idx="10895">
                  <c:v>-0.60000000000000031</c:v>
                </c:pt>
                <c:pt idx="10896">
                  <c:v>-0.125</c:v>
                </c:pt>
                <c:pt idx="10897">
                  <c:v>-7.5000000000000011E-2</c:v>
                </c:pt>
                <c:pt idx="10898">
                  <c:v>-0.25</c:v>
                </c:pt>
                <c:pt idx="10899">
                  <c:v>-0.32500000000000018</c:v>
                </c:pt>
                <c:pt idx="10900">
                  <c:v>-5.0000000000000024E-2</c:v>
                </c:pt>
                <c:pt idx="10901">
                  <c:v>-7.5000000000000011E-2</c:v>
                </c:pt>
                <c:pt idx="10902">
                  <c:v>2.5000000000000012E-2</c:v>
                </c:pt>
                <c:pt idx="10903">
                  <c:v>-7.5000000000000011E-2</c:v>
                </c:pt>
                <c:pt idx="10904">
                  <c:v>0</c:v>
                </c:pt>
                <c:pt idx="10905">
                  <c:v>-0.32500000000000018</c:v>
                </c:pt>
                <c:pt idx="10906">
                  <c:v>-0.42500000000000021</c:v>
                </c:pt>
                <c:pt idx="10907">
                  <c:v>-0.5</c:v>
                </c:pt>
                <c:pt idx="10908">
                  <c:v>-0.42500000000000021</c:v>
                </c:pt>
                <c:pt idx="10909">
                  <c:v>0.1</c:v>
                </c:pt>
                <c:pt idx="10910">
                  <c:v>-0.22500000000000003</c:v>
                </c:pt>
                <c:pt idx="10911">
                  <c:v>-0.125</c:v>
                </c:pt>
                <c:pt idx="10912">
                  <c:v>-0.4</c:v>
                </c:pt>
                <c:pt idx="10913">
                  <c:v>0</c:v>
                </c:pt>
                <c:pt idx="10914">
                  <c:v>0</c:v>
                </c:pt>
                <c:pt idx="10915">
                  <c:v>-0.5</c:v>
                </c:pt>
                <c:pt idx="10916">
                  <c:v>-2.5000000000000012E-2</c:v>
                </c:pt>
                <c:pt idx="10917">
                  <c:v>0</c:v>
                </c:pt>
                <c:pt idx="10918">
                  <c:v>-2.5000000000000012E-2</c:v>
                </c:pt>
                <c:pt idx="10919">
                  <c:v>2.5000000000000012E-2</c:v>
                </c:pt>
                <c:pt idx="10920">
                  <c:v>-0.22500000000000003</c:v>
                </c:pt>
                <c:pt idx="10921">
                  <c:v>-7.5000000000000011E-2</c:v>
                </c:pt>
                <c:pt idx="10922">
                  <c:v>-0.2</c:v>
                </c:pt>
                <c:pt idx="10923">
                  <c:v>0.15000000000000008</c:v>
                </c:pt>
                <c:pt idx="10924">
                  <c:v>0</c:v>
                </c:pt>
                <c:pt idx="10925">
                  <c:v>-0.1</c:v>
                </c:pt>
                <c:pt idx="10926">
                  <c:v>-0.47500000000000014</c:v>
                </c:pt>
                <c:pt idx="10927">
                  <c:v>-0.2</c:v>
                </c:pt>
                <c:pt idx="10928">
                  <c:v>-0.15000000000000008</c:v>
                </c:pt>
                <c:pt idx="10929">
                  <c:v>-7.5000000000000011E-2</c:v>
                </c:pt>
                <c:pt idx="10930">
                  <c:v>-0.22500000000000003</c:v>
                </c:pt>
                <c:pt idx="10931">
                  <c:v>0.125</c:v>
                </c:pt>
                <c:pt idx="10932">
                  <c:v>-0.15000000000000008</c:v>
                </c:pt>
                <c:pt idx="10933">
                  <c:v>-0.47500000000000014</c:v>
                </c:pt>
                <c:pt idx="10934">
                  <c:v>-0.125</c:v>
                </c:pt>
                <c:pt idx="10935">
                  <c:v>-0.1</c:v>
                </c:pt>
                <c:pt idx="10936">
                  <c:v>5.0000000000000024E-2</c:v>
                </c:pt>
                <c:pt idx="10937">
                  <c:v>0</c:v>
                </c:pt>
                <c:pt idx="10938">
                  <c:v>-2.5000000000000012E-2</c:v>
                </c:pt>
                <c:pt idx="10939">
                  <c:v>-5.0000000000000024E-2</c:v>
                </c:pt>
                <c:pt idx="10940">
                  <c:v>-0.17500000000000004</c:v>
                </c:pt>
                <c:pt idx="10941">
                  <c:v>0</c:v>
                </c:pt>
                <c:pt idx="10942">
                  <c:v>-1.9749999999999999</c:v>
                </c:pt>
                <c:pt idx="10943">
                  <c:v>-1.075</c:v>
                </c:pt>
                <c:pt idx="10944">
                  <c:v>-0.30000000000000016</c:v>
                </c:pt>
                <c:pt idx="10945">
                  <c:v>-2.5000000000000012E-2</c:v>
                </c:pt>
                <c:pt idx="10946">
                  <c:v>0.1</c:v>
                </c:pt>
                <c:pt idx="10947">
                  <c:v>-0.47500000000000014</c:v>
                </c:pt>
                <c:pt idx="10948">
                  <c:v>-7.5000000000000011E-2</c:v>
                </c:pt>
                <c:pt idx="10949">
                  <c:v>-7.5000000000000011E-2</c:v>
                </c:pt>
                <c:pt idx="10950">
                  <c:v>0.1</c:v>
                </c:pt>
                <c:pt idx="10951">
                  <c:v>-0.92500000000000004</c:v>
                </c:pt>
                <c:pt idx="10952">
                  <c:v>-0.25</c:v>
                </c:pt>
                <c:pt idx="10953">
                  <c:v>2.5000000000000012E-2</c:v>
                </c:pt>
                <c:pt idx="10954">
                  <c:v>-0.22500000000000003</c:v>
                </c:pt>
                <c:pt idx="10955">
                  <c:v>-0.1</c:v>
                </c:pt>
                <c:pt idx="10956">
                  <c:v>0</c:v>
                </c:pt>
                <c:pt idx="10957">
                  <c:v>-0.15000000000000008</c:v>
                </c:pt>
                <c:pt idx="10958">
                  <c:v>-0.15000000000000008</c:v>
                </c:pt>
                <c:pt idx="10959">
                  <c:v>-2.5000000000000012E-2</c:v>
                </c:pt>
                <c:pt idx="10960">
                  <c:v>-0.22500000000000003</c:v>
                </c:pt>
                <c:pt idx="10961">
                  <c:v>-7.5000000000000011E-2</c:v>
                </c:pt>
                <c:pt idx="10962">
                  <c:v>-1.175</c:v>
                </c:pt>
                <c:pt idx="10963">
                  <c:v>-2.5000000000000012E-2</c:v>
                </c:pt>
                <c:pt idx="10964">
                  <c:v>-0.125</c:v>
                </c:pt>
                <c:pt idx="10965">
                  <c:v>-0.32500000000000018</c:v>
                </c:pt>
                <c:pt idx="10966">
                  <c:v>-0.72500000000000031</c:v>
                </c:pt>
                <c:pt idx="10967">
                  <c:v>-0.4</c:v>
                </c:pt>
                <c:pt idx="10968">
                  <c:v>-0.30000000000000016</c:v>
                </c:pt>
                <c:pt idx="10969">
                  <c:v>-1.125</c:v>
                </c:pt>
                <c:pt idx="10970">
                  <c:v>-0.15000000000000008</c:v>
                </c:pt>
                <c:pt idx="10971">
                  <c:v>-0.125</c:v>
                </c:pt>
                <c:pt idx="10972">
                  <c:v>-0.125</c:v>
                </c:pt>
                <c:pt idx="10973">
                  <c:v>-0.30000000000000016</c:v>
                </c:pt>
                <c:pt idx="10974">
                  <c:v>-0.17500000000000004</c:v>
                </c:pt>
                <c:pt idx="10975">
                  <c:v>-7.5000000000000011E-2</c:v>
                </c:pt>
                <c:pt idx="10976">
                  <c:v>-0.27500000000000002</c:v>
                </c:pt>
                <c:pt idx="10977">
                  <c:v>2.5000000000000012E-2</c:v>
                </c:pt>
                <c:pt idx="10978">
                  <c:v>-2.5000000000000012E-2</c:v>
                </c:pt>
                <c:pt idx="10979">
                  <c:v>-0.1</c:v>
                </c:pt>
                <c:pt idx="10980">
                  <c:v>-0.47500000000000014</c:v>
                </c:pt>
                <c:pt idx="10981">
                  <c:v>-0.57500000000000029</c:v>
                </c:pt>
                <c:pt idx="10982">
                  <c:v>-0.4</c:v>
                </c:pt>
                <c:pt idx="10983">
                  <c:v>-0.125</c:v>
                </c:pt>
                <c:pt idx="10984">
                  <c:v>0</c:v>
                </c:pt>
                <c:pt idx="10985">
                  <c:v>-7.5000000000000011E-2</c:v>
                </c:pt>
                <c:pt idx="10986">
                  <c:v>-0.5</c:v>
                </c:pt>
                <c:pt idx="10987">
                  <c:v>-0.15000000000000008</c:v>
                </c:pt>
                <c:pt idx="10988">
                  <c:v>-0.2</c:v>
                </c:pt>
                <c:pt idx="10989">
                  <c:v>-5.0000000000000024E-2</c:v>
                </c:pt>
                <c:pt idx="10990">
                  <c:v>0</c:v>
                </c:pt>
                <c:pt idx="10991">
                  <c:v>-0.4</c:v>
                </c:pt>
                <c:pt idx="10992">
                  <c:v>-0.30000000000000016</c:v>
                </c:pt>
                <c:pt idx="10993">
                  <c:v>-7.5000000000000011E-2</c:v>
                </c:pt>
                <c:pt idx="10994">
                  <c:v>-0.30000000000000016</c:v>
                </c:pt>
                <c:pt idx="10995">
                  <c:v>-0.4</c:v>
                </c:pt>
                <c:pt idx="10996">
                  <c:v>-0.15000000000000008</c:v>
                </c:pt>
                <c:pt idx="10997">
                  <c:v>0</c:v>
                </c:pt>
                <c:pt idx="10998">
                  <c:v>-0.22500000000000003</c:v>
                </c:pt>
                <c:pt idx="10999">
                  <c:v>-0.17500000000000004</c:v>
                </c:pt>
                <c:pt idx="11000">
                  <c:v>-0.15000000000000008</c:v>
                </c:pt>
                <c:pt idx="11001">
                  <c:v>-0.25</c:v>
                </c:pt>
                <c:pt idx="11002">
                  <c:v>0</c:v>
                </c:pt>
                <c:pt idx="11003">
                  <c:v>-0.37500000000000017</c:v>
                </c:pt>
                <c:pt idx="11004">
                  <c:v>0</c:v>
                </c:pt>
                <c:pt idx="11005">
                  <c:v>-0.30000000000000016</c:v>
                </c:pt>
                <c:pt idx="11006">
                  <c:v>-0.1</c:v>
                </c:pt>
                <c:pt idx="11007">
                  <c:v>-0.45</c:v>
                </c:pt>
                <c:pt idx="11008">
                  <c:v>7.5000000000000011E-2</c:v>
                </c:pt>
                <c:pt idx="11009">
                  <c:v>-7.5000000000000011E-2</c:v>
                </c:pt>
                <c:pt idx="11010">
                  <c:v>-0.45</c:v>
                </c:pt>
                <c:pt idx="11011">
                  <c:v>-7.5000000000000011E-2</c:v>
                </c:pt>
                <c:pt idx="11012">
                  <c:v>-0.125</c:v>
                </c:pt>
                <c:pt idx="11013">
                  <c:v>-0.15000000000000008</c:v>
                </c:pt>
                <c:pt idx="11014">
                  <c:v>-0.72500000000000031</c:v>
                </c:pt>
                <c:pt idx="11015">
                  <c:v>-0.30000000000000016</c:v>
                </c:pt>
                <c:pt idx="11016">
                  <c:v>-0.17500000000000004</c:v>
                </c:pt>
                <c:pt idx="11017">
                  <c:v>-0.125</c:v>
                </c:pt>
                <c:pt idx="11018">
                  <c:v>0</c:v>
                </c:pt>
                <c:pt idx="11019">
                  <c:v>-2.5000000000000012E-2</c:v>
                </c:pt>
                <c:pt idx="11020">
                  <c:v>-0.45</c:v>
                </c:pt>
                <c:pt idx="11021">
                  <c:v>-0.60000000000000031</c:v>
                </c:pt>
                <c:pt idx="11022">
                  <c:v>-7.5000000000000011E-2</c:v>
                </c:pt>
                <c:pt idx="11023">
                  <c:v>-0.55000000000000004</c:v>
                </c:pt>
                <c:pt idx="11024">
                  <c:v>-0.27500000000000002</c:v>
                </c:pt>
                <c:pt idx="11025">
                  <c:v>-0.125</c:v>
                </c:pt>
                <c:pt idx="11026">
                  <c:v>-1.8</c:v>
                </c:pt>
                <c:pt idx="11027">
                  <c:v>-0.15000000000000008</c:v>
                </c:pt>
                <c:pt idx="11028">
                  <c:v>-2.5000000000000012E-2</c:v>
                </c:pt>
                <c:pt idx="11029">
                  <c:v>-0.1</c:v>
                </c:pt>
                <c:pt idx="11030">
                  <c:v>-0.47500000000000014</c:v>
                </c:pt>
                <c:pt idx="11031">
                  <c:v>0</c:v>
                </c:pt>
                <c:pt idx="11032">
                  <c:v>-0.125</c:v>
                </c:pt>
                <c:pt idx="11033">
                  <c:v>-7.5000000000000011E-2</c:v>
                </c:pt>
                <c:pt idx="11034">
                  <c:v>-0.2</c:v>
                </c:pt>
                <c:pt idx="11035">
                  <c:v>-2.5000000000000012E-2</c:v>
                </c:pt>
                <c:pt idx="11036">
                  <c:v>-5.0000000000000024E-2</c:v>
                </c:pt>
                <c:pt idx="11037">
                  <c:v>2.5000000000000012E-2</c:v>
                </c:pt>
                <c:pt idx="11038">
                  <c:v>0</c:v>
                </c:pt>
                <c:pt idx="11039">
                  <c:v>-2.5000000000000012E-2</c:v>
                </c:pt>
                <c:pt idx="11040">
                  <c:v>-0.2</c:v>
                </c:pt>
                <c:pt idx="11041">
                  <c:v>0.25</c:v>
                </c:pt>
                <c:pt idx="11042">
                  <c:v>-0.77500000000000024</c:v>
                </c:pt>
                <c:pt idx="11043">
                  <c:v>-0.25</c:v>
                </c:pt>
                <c:pt idx="11044">
                  <c:v>-2.5000000000000012E-2</c:v>
                </c:pt>
                <c:pt idx="11045">
                  <c:v>-0.125</c:v>
                </c:pt>
                <c:pt idx="11046">
                  <c:v>-2.5000000000000012E-2</c:v>
                </c:pt>
                <c:pt idx="11047">
                  <c:v>-2.5000000000000012E-2</c:v>
                </c:pt>
                <c:pt idx="11048">
                  <c:v>-2.5000000000000012E-2</c:v>
                </c:pt>
                <c:pt idx="11049">
                  <c:v>2.5000000000000012E-2</c:v>
                </c:pt>
                <c:pt idx="11050">
                  <c:v>-0.125</c:v>
                </c:pt>
                <c:pt idx="11051">
                  <c:v>-7.5000000000000011E-2</c:v>
                </c:pt>
                <c:pt idx="11052">
                  <c:v>-0.17500000000000004</c:v>
                </c:pt>
                <c:pt idx="11053">
                  <c:v>0</c:v>
                </c:pt>
                <c:pt idx="11054">
                  <c:v>-0.25</c:v>
                </c:pt>
                <c:pt idx="11055">
                  <c:v>-0.125</c:v>
                </c:pt>
                <c:pt idx="11056">
                  <c:v>-0.22500000000000003</c:v>
                </c:pt>
                <c:pt idx="11057">
                  <c:v>-0.17500000000000004</c:v>
                </c:pt>
                <c:pt idx="11058">
                  <c:v>0</c:v>
                </c:pt>
                <c:pt idx="11059">
                  <c:v>-0.52500000000000002</c:v>
                </c:pt>
                <c:pt idx="11060">
                  <c:v>-0.1</c:v>
                </c:pt>
                <c:pt idx="11061">
                  <c:v>-0.2</c:v>
                </c:pt>
                <c:pt idx="11062">
                  <c:v>-0.2</c:v>
                </c:pt>
                <c:pt idx="11063">
                  <c:v>-2.5000000000000012E-2</c:v>
                </c:pt>
                <c:pt idx="11064">
                  <c:v>-0.4</c:v>
                </c:pt>
                <c:pt idx="11065">
                  <c:v>-0.1</c:v>
                </c:pt>
                <c:pt idx="11066">
                  <c:v>-0.25</c:v>
                </c:pt>
                <c:pt idx="11067">
                  <c:v>-7.5000000000000011E-2</c:v>
                </c:pt>
                <c:pt idx="11068">
                  <c:v>-0.27500000000000002</c:v>
                </c:pt>
                <c:pt idx="11069">
                  <c:v>-0.2</c:v>
                </c:pt>
                <c:pt idx="11070">
                  <c:v>-7.5000000000000011E-2</c:v>
                </c:pt>
                <c:pt idx="11071">
                  <c:v>-1.5</c:v>
                </c:pt>
                <c:pt idx="11072">
                  <c:v>0.15000000000000008</c:v>
                </c:pt>
                <c:pt idx="11073">
                  <c:v>-0.15000000000000008</c:v>
                </c:pt>
                <c:pt idx="11074">
                  <c:v>0</c:v>
                </c:pt>
                <c:pt idx="11075">
                  <c:v>0</c:v>
                </c:pt>
                <c:pt idx="11076">
                  <c:v>-0.45</c:v>
                </c:pt>
                <c:pt idx="11077">
                  <c:v>-0.62500000000000033</c:v>
                </c:pt>
                <c:pt idx="11078">
                  <c:v>-7.5000000000000011E-2</c:v>
                </c:pt>
                <c:pt idx="11079">
                  <c:v>2.5000000000000012E-2</c:v>
                </c:pt>
                <c:pt idx="11080">
                  <c:v>-5.0000000000000024E-2</c:v>
                </c:pt>
                <c:pt idx="11081">
                  <c:v>-0.52500000000000002</c:v>
                </c:pt>
                <c:pt idx="11082">
                  <c:v>-0.22500000000000003</c:v>
                </c:pt>
                <c:pt idx="11083">
                  <c:v>-0.27500000000000002</c:v>
                </c:pt>
                <c:pt idx="11084">
                  <c:v>-0.4</c:v>
                </c:pt>
                <c:pt idx="11085">
                  <c:v>-0.17500000000000004</c:v>
                </c:pt>
                <c:pt idx="11086">
                  <c:v>-0.57500000000000029</c:v>
                </c:pt>
                <c:pt idx="11087">
                  <c:v>-0.4</c:v>
                </c:pt>
                <c:pt idx="11088">
                  <c:v>-0.1</c:v>
                </c:pt>
                <c:pt idx="11089">
                  <c:v>-0.2</c:v>
                </c:pt>
                <c:pt idx="11090">
                  <c:v>-2.5000000000000012E-2</c:v>
                </c:pt>
                <c:pt idx="11091">
                  <c:v>-0.125</c:v>
                </c:pt>
                <c:pt idx="11092">
                  <c:v>0.15000000000000008</c:v>
                </c:pt>
                <c:pt idx="11093">
                  <c:v>-0.6750000000000006</c:v>
                </c:pt>
                <c:pt idx="11094">
                  <c:v>-0.4</c:v>
                </c:pt>
                <c:pt idx="11095">
                  <c:v>-0.6750000000000006</c:v>
                </c:pt>
                <c:pt idx="11096">
                  <c:v>-0.55000000000000004</c:v>
                </c:pt>
                <c:pt idx="11097">
                  <c:v>-0.25</c:v>
                </c:pt>
                <c:pt idx="11098">
                  <c:v>-7.5000000000000011E-2</c:v>
                </c:pt>
                <c:pt idx="11099">
                  <c:v>5.0000000000000024E-2</c:v>
                </c:pt>
                <c:pt idx="11100">
                  <c:v>-0.42500000000000021</c:v>
                </c:pt>
                <c:pt idx="11101">
                  <c:v>-0.5</c:v>
                </c:pt>
                <c:pt idx="11102">
                  <c:v>-0.17500000000000004</c:v>
                </c:pt>
                <c:pt idx="11103">
                  <c:v>-7.5000000000000011E-2</c:v>
                </c:pt>
                <c:pt idx="11104">
                  <c:v>-0.1</c:v>
                </c:pt>
                <c:pt idx="11105">
                  <c:v>0</c:v>
                </c:pt>
                <c:pt idx="11106">
                  <c:v>-2.5000000000000012E-2</c:v>
                </c:pt>
                <c:pt idx="11107">
                  <c:v>0</c:v>
                </c:pt>
                <c:pt idx="11108">
                  <c:v>-0.45</c:v>
                </c:pt>
                <c:pt idx="11109">
                  <c:v>-0.2</c:v>
                </c:pt>
                <c:pt idx="11110">
                  <c:v>0</c:v>
                </c:pt>
                <c:pt idx="11111">
                  <c:v>-0.125</c:v>
                </c:pt>
                <c:pt idx="11112">
                  <c:v>-0.65000000000000036</c:v>
                </c:pt>
                <c:pt idx="11113">
                  <c:v>-7.5000000000000011E-2</c:v>
                </c:pt>
                <c:pt idx="11114">
                  <c:v>-2.5000000000000012E-2</c:v>
                </c:pt>
                <c:pt idx="11115">
                  <c:v>-0.17500000000000004</c:v>
                </c:pt>
                <c:pt idx="11116">
                  <c:v>-0.47500000000000014</c:v>
                </c:pt>
                <c:pt idx="11117">
                  <c:v>-0.4</c:v>
                </c:pt>
                <c:pt idx="11118">
                  <c:v>-0.22500000000000003</c:v>
                </c:pt>
                <c:pt idx="11119">
                  <c:v>-0.125</c:v>
                </c:pt>
                <c:pt idx="11120">
                  <c:v>-0.2</c:v>
                </c:pt>
                <c:pt idx="11121">
                  <c:v>0</c:v>
                </c:pt>
                <c:pt idx="11122">
                  <c:v>-0.55000000000000004</c:v>
                </c:pt>
                <c:pt idx="11123">
                  <c:v>-0.17500000000000004</c:v>
                </c:pt>
                <c:pt idx="11124">
                  <c:v>-0.1</c:v>
                </c:pt>
                <c:pt idx="11125">
                  <c:v>-0.45</c:v>
                </c:pt>
                <c:pt idx="11126">
                  <c:v>-0.15000000000000008</c:v>
                </c:pt>
                <c:pt idx="11127">
                  <c:v>-0.57500000000000029</c:v>
                </c:pt>
                <c:pt idx="11128">
                  <c:v>-0.5</c:v>
                </c:pt>
                <c:pt idx="11129">
                  <c:v>-0.35000000000000014</c:v>
                </c:pt>
                <c:pt idx="11130">
                  <c:v>-0.15000000000000008</c:v>
                </c:pt>
                <c:pt idx="11131">
                  <c:v>-0.6750000000000006</c:v>
                </c:pt>
                <c:pt idx="11132">
                  <c:v>-0.27500000000000002</c:v>
                </c:pt>
                <c:pt idx="11133">
                  <c:v>-0.27500000000000002</c:v>
                </c:pt>
                <c:pt idx="11134">
                  <c:v>-0.52500000000000002</c:v>
                </c:pt>
                <c:pt idx="11135">
                  <c:v>2.5000000000000012E-2</c:v>
                </c:pt>
                <c:pt idx="11136">
                  <c:v>-2.5000000000000012E-2</c:v>
                </c:pt>
                <c:pt idx="11137">
                  <c:v>-2.5000000000000012E-2</c:v>
                </c:pt>
                <c:pt idx="11138">
                  <c:v>-0.60000000000000031</c:v>
                </c:pt>
                <c:pt idx="11139">
                  <c:v>-2.5000000000000012E-2</c:v>
                </c:pt>
                <c:pt idx="11140">
                  <c:v>-0.125</c:v>
                </c:pt>
                <c:pt idx="11141">
                  <c:v>-0.5</c:v>
                </c:pt>
                <c:pt idx="11142">
                  <c:v>-0.125</c:v>
                </c:pt>
                <c:pt idx="11143">
                  <c:v>-7.5000000000000011E-2</c:v>
                </c:pt>
                <c:pt idx="11144">
                  <c:v>-0.2</c:v>
                </c:pt>
                <c:pt idx="11145">
                  <c:v>7.5000000000000011E-2</c:v>
                </c:pt>
                <c:pt idx="11146">
                  <c:v>-0.125</c:v>
                </c:pt>
                <c:pt idx="11147">
                  <c:v>-0.22500000000000003</c:v>
                </c:pt>
                <c:pt idx="11148">
                  <c:v>0</c:v>
                </c:pt>
                <c:pt idx="11149">
                  <c:v>-0.17500000000000004</c:v>
                </c:pt>
                <c:pt idx="11150">
                  <c:v>-0.30000000000000016</c:v>
                </c:pt>
                <c:pt idx="11151">
                  <c:v>-0.15000000000000008</c:v>
                </c:pt>
                <c:pt idx="11152">
                  <c:v>0</c:v>
                </c:pt>
                <c:pt idx="11153">
                  <c:v>-2.5000000000000012E-2</c:v>
                </c:pt>
                <c:pt idx="11154">
                  <c:v>-0.2</c:v>
                </c:pt>
                <c:pt idx="11155">
                  <c:v>-0.32500000000000018</c:v>
                </c:pt>
                <c:pt idx="11156">
                  <c:v>0</c:v>
                </c:pt>
                <c:pt idx="11157">
                  <c:v>2.5000000000000012E-2</c:v>
                </c:pt>
                <c:pt idx="11158">
                  <c:v>-2.5000000000000012E-2</c:v>
                </c:pt>
                <c:pt idx="11159">
                  <c:v>-0.25</c:v>
                </c:pt>
                <c:pt idx="11160">
                  <c:v>-0.25</c:v>
                </c:pt>
                <c:pt idx="11161">
                  <c:v>0</c:v>
                </c:pt>
                <c:pt idx="11162">
                  <c:v>-2.5000000000000012E-2</c:v>
                </c:pt>
                <c:pt idx="11163">
                  <c:v>-0.2</c:v>
                </c:pt>
                <c:pt idx="11164">
                  <c:v>-0.17500000000000004</c:v>
                </c:pt>
                <c:pt idx="11165">
                  <c:v>-0.17500000000000004</c:v>
                </c:pt>
                <c:pt idx="11166">
                  <c:v>-0.15000000000000008</c:v>
                </c:pt>
                <c:pt idx="11167">
                  <c:v>-0.125</c:v>
                </c:pt>
                <c:pt idx="11168">
                  <c:v>-5.0000000000000024E-2</c:v>
                </c:pt>
                <c:pt idx="11169">
                  <c:v>-0.27500000000000002</c:v>
                </c:pt>
                <c:pt idx="11170">
                  <c:v>-0.35000000000000014</c:v>
                </c:pt>
                <c:pt idx="11171">
                  <c:v>-0.35000000000000014</c:v>
                </c:pt>
                <c:pt idx="11172">
                  <c:v>-2.5000000000000012E-2</c:v>
                </c:pt>
                <c:pt idx="11173">
                  <c:v>-7.5000000000000011E-2</c:v>
                </c:pt>
                <c:pt idx="11174">
                  <c:v>-0.125</c:v>
                </c:pt>
                <c:pt idx="11175">
                  <c:v>-0.77500000000000024</c:v>
                </c:pt>
                <c:pt idx="11176">
                  <c:v>2.5000000000000012E-2</c:v>
                </c:pt>
                <c:pt idx="11177">
                  <c:v>-3.2</c:v>
                </c:pt>
                <c:pt idx="11178">
                  <c:v>-0.125</c:v>
                </c:pt>
                <c:pt idx="11179">
                  <c:v>-0.32500000000000018</c:v>
                </c:pt>
                <c:pt idx="11180">
                  <c:v>-7.5000000000000011E-2</c:v>
                </c:pt>
                <c:pt idx="11181">
                  <c:v>-0.85000000000000031</c:v>
                </c:pt>
                <c:pt idx="11182">
                  <c:v>-0.22500000000000003</c:v>
                </c:pt>
                <c:pt idx="11183">
                  <c:v>-0.17500000000000004</c:v>
                </c:pt>
                <c:pt idx="11184">
                  <c:v>-0.125</c:v>
                </c:pt>
                <c:pt idx="11185">
                  <c:v>0.1</c:v>
                </c:pt>
                <c:pt idx="11186">
                  <c:v>-2.5000000000000012E-2</c:v>
                </c:pt>
                <c:pt idx="11187">
                  <c:v>-0.125</c:v>
                </c:pt>
                <c:pt idx="11188">
                  <c:v>-0.30000000000000016</c:v>
                </c:pt>
                <c:pt idx="11189">
                  <c:v>-0.15000000000000008</c:v>
                </c:pt>
                <c:pt idx="11190">
                  <c:v>-0.125</c:v>
                </c:pt>
                <c:pt idx="11191">
                  <c:v>0</c:v>
                </c:pt>
                <c:pt idx="11192">
                  <c:v>0</c:v>
                </c:pt>
                <c:pt idx="11193">
                  <c:v>-0.35000000000000014</c:v>
                </c:pt>
                <c:pt idx="11194">
                  <c:v>-0.42500000000000021</c:v>
                </c:pt>
                <c:pt idx="11195">
                  <c:v>-0.22500000000000003</c:v>
                </c:pt>
                <c:pt idx="11196">
                  <c:v>-0.17500000000000004</c:v>
                </c:pt>
                <c:pt idx="11197">
                  <c:v>-0.42500000000000021</c:v>
                </c:pt>
                <c:pt idx="11198">
                  <c:v>-0.15000000000000008</c:v>
                </c:pt>
                <c:pt idx="11199">
                  <c:v>-0.17500000000000004</c:v>
                </c:pt>
                <c:pt idx="11200">
                  <c:v>-0.32500000000000018</c:v>
                </c:pt>
                <c:pt idx="11201">
                  <c:v>-0.1</c:v>
                </c:pt>
                <c:pt idx="11202">
                  <c:v>-0.52500000000000002</c:v>
                </c:pt>
                <c:pt idx="11203">
                  <c:v>-0.45</c:v>
                </c:pt>
                <c:pt idx="11204">
                  <c:v>-0.125</c:v>
                </c:pt>
                <c:pt idx="11205">
                  <c:v>-2.5000000000000012E-2</c:v>
                </c:pt>
                <c:pt idx="11206">
                  <c:v>-2.5000000000000012E-2</c:v>
                </c:pt>
                <c:pt idx="11207">
                  <c:v>7.5000000000000011E-2</c:v>
                </c:pt>
                <c:pt idx="11208">
                  <c:v>-1.3</c:v>
                </c:pt>
                <c:pt idx="11209">
                  <c:v>-0.52500000000000002</c:v>
                </c:pt>
                <c:pt idx="11210">
                  <c:v>-0.37500000000000017</c:v>
                </c:pt>
                <c:pt idx="11211">
                  <c:v>-0.15000000000000008</c:v>
                </c:pt>
                <c:pt idx="11212">
                  <c:v>0</c:v>
                </c:pt>
                <c:pt idx="11213">
                  <c:v>0</c:v>
                </c:pt>
                <c:pt idx="11214">
                  <c:v>-0.125</c:v>
                </c:pt>
                <c:pt idx="11215">
                  <c:v>-0.15000000000000008</c:v>
                </c:pt>
                <c:pt idx="11216">
                  <c:v>-0.125</c:v>
                </c:pt>
                <c:pt idx="11217">
                  <c:v>-0.2</c:v>
                </c:pt>
                <c:pt idx="11218">
                  <c:v>-0.47500000000000014</c:v>
                </c:pt>
                <c:pt idx="11219">
                  <c:v>-0.125</c:v>
                </c:pt>
                <c:pt idx="11220">
                  <c:v>-0.4</c:v>
                </c:pt>
                <c:pt idx="11221">
                  <c:v>-2.5000000000000012E-2</c:v>
                </c:pt>
                <c:pt idx="11222">
                  <c:v>-0.15000000000000008</c:v>
                </c:pt>
                <c:pt idx="11223">
                  <c:v>-5.0000000000000024E-2</c:v>
                </c:pt>
                <c:pt idx="11224">
                  <c:v>-0.125</c:v>
                </c:pt>
                <c:pt idx="11225">
                  <c:v>-7.5000000000000011E-2</c:v>
                </c:pt>
                <c:pt idx="11226">
                  <c:v>-0.25</c:v>
                </c:pt>
                <c:pt idx="11227">
                  <c:v>-0.55000000000000004</c:v>
                </c:pt>
                <c:pt idx="11228">
                  <c:v>7.5000000000000011E-2</c:v>
                </c:pt>
                <c:pt idx="11229">
                  <c:v>-0.125</c:v>
                </c:pt>
                <c:pt idx="11230">
                  <c:v>-2.5000000000000012E-2</c:v>
                </c:pt>
                <c:pt idx="11231">
                  <c:v>-5.0000000000000024E-2</c:v>
                </c:pt>
                <c:pt idx="11232">
                  <c:v>-0.1</c:v>
                </c:pt>
                <c:pt idx="11233">
                  <c:v>-0.57500000000000029</c:v>
                </c:pt>
                <c:pt idx="11234">
                  <c:v>-0.6750000000000006</c:v>
                </c:pt>
                <c:pt idx="11235">
                  <c:v>-2.5000000000000012E-2</c:v>
                </c:pt>
                <c:pt idx="11236">
                  <c:v>0</c:v>
                </c:pt>
                <c:pt idx="11237">
                  <c:v>-2.5000000000000012E-2</c:v>
                </c:pt>
                <c:pt idx="11238">
                  <c:v>0</c:v>
                </c:pt>
                <c:pt idx="11239">
                  <c:v>0</c:v>
                </c:pt>
                <c:pt idx="11240">
                  <c:v>-0.2</c:v>
                </c:pt>
                <c:pt idx="11241">
                  <c:v>-0.125</c:v>
                </c:pt>
                <c:pt idx="11242">
                  <c:v>0</c:v>
                </c:pt>
                <c:pt idx="11243">
                  <c:v>-0.17500000000000004</c:v>
                </c:pt>
                <c:pt idx="11244">
                  <c:v>-0.125</c:v>
                </c:pt>
                <c:pt idx="11245">
                  <c:v>-0.27500000000000002</c:v>
                </c:pt>
                <c:pt idx="11246">
                  <c:v>-2.5000000000000012E-2</c:v>
                </c:pt>
                <c:pt idx="11247">
                  <c:v>-2.5000000000000012E-2</c:v>
                </c:pt>
                <c:pt idx="11248">
                  <c:v>5.0000000000000024E-2</c:v>
                </c:pt>
                <c:pt idx="11249">
                  <c:v>-0.25</c:v>
                </c:pt>
                <c:pt idx="11250">
                  <c:v>-2.5000000000000012E-2</c:v>
                </c:pt>
                <c:pt idx="11251">
                  <c:v>-0.125</c:v>
                </c:pt>
                <c:pt idx="11252">
                  <c:v>-0.2</c:v>
                </c:pt>
                <c:pt idx="11253">
                  <c:v>-0.25</c:v>
                </c:pt>
                <c:pt idx="11254">
                  <c:v>-0.15000000000000008</c:v>
                </c:pt>
                <c:pt idx="11255">
                  <c:v>-0.125</c:v>
                </c:pt>
                <c:pt idx="11256">
                  <c:v>-5.0000000000000024E-2</c:v>
                </c:pt>
                <c:pt idx="11257">
                  <c:v>-0.5</c:v>
                </c:pt>
                <c:pt idx="11258">
                  <c:v>-0.15000000000000008</c:v>
                </c:pt>
                <c:pt idx="11259">
                  <c:v>-2.5000000000000012E-2</c:v>
                </c:pt>
                <c:pt idx="11260">
                  <c:v>0</c:v>
                </c:pt>
                <c:pt idx="11261">
                  <c:v>-0.25</c:v>
                </c:pt>
                <c:pt idx="11262">
                  <c:v>-0.125</c:v>
                </c:pt>
                <c:pt idx="11263">
                  <c:v>0</c:v>
                </c:pt>
                <c:pt idx="11264">
                  <c:v>-7.5000000000000011E-2</c:v>
                </c:pt>
                <c:pt idx="11265">
                  <c:v>0</c:v>
                </c:pt>
                <c:pt idx="11266">
                  <c:v>-0.30000000000000016</c:v>
                </c:pt>
                <c:pt idx="11267">
                  <c:v>-1.2749999999999992</c:v>
                </c:pt>
                <c:pt idx="11268">
                  <c:v>-0.17500000000000004</c:v>
                </c:pt>
                <c:pt idx="11269">
                  <c:v>-0.15000000000000008</c:v>
                </c:pt>
                <c:pt idx="11270">
                  <c:v>-0.35000000000000014</c:v>
                </c:pt>
                <c:pt idx="11271">
                  <c:v>-0.47500000000000014</c:v>
                </c:pt>
                <c:pt idx="11272">
                  <c:v>-5.0000000000000024E-2</c:v>
                </c:pt>
                <c:pt idx="11273">
                  <c:v>-2.5000000000000012E-2</c:v>
                </c:pt>
                <c:pt idx="11274">
                  <c:v>-7.5000000000000011E-2</c:v>
                </c:pt>
                <c:pt idx="11275">
                  <c:v>-0.125</c:v>
                </c:pt>
                <c:pt idx="11276">
                  <c:v>-0.125</c:v>
                </c:pt>
                <c:pt idx="11277">
                  <c:v>-0.1</c:v>
                </c:pt>
                <c:pt idx="11278">
                  <c:v>-0.37500000000000017</c:v>
                </c:pt>
                <c:pt idx="11279">
                  <c:v>-0.30000000000000016</c:v>
                </c:pt>
                <c:pt idx="11280">
                  <c:v>2.5000000000000012E-2</c:v>
                </c:pt>
                <c:pt idx="11281">
                  <c:v>-0.47500000000000014</c:v>
                </c:pt>
                <c:pt idx="11282">
                  <c:v>-2.5000000000000012E-2</c:v>
                </c:pt>
                <c:pt idx="11283">
                  <c:v>-7.5000000000000011E-2</c:v>
                </c:pt>
                <c:pt idx="11284">
                  <c:v>-0.32500000000000018</c:v>
                </c:pt>
                <c:pt idx="11285">
                  <c:v>-7.5000000000000011E-2</c:v>
                </c:pt>
                <c:pt idx="11286">
                  <c:v>-0.25</c:v>
                </c:pt>
                <c:pt idx="11287">
                  <c:v>-0.25</c:v>
                </c:pt>
                <c:pt idx="11288">
                  <c:v>0</c:v>
                </c:pt>
                <c:pt idx="11289">
                  <c:v>-0.27500000000000002</c:v>
                </c:pt>
                <c:pt idx="11290">
                  <c:v>-0.35000000000000014</c:v>
                </c:pt>
                <c:pt idx="11291">
                  <c:v>-0.1</c:v>
                </c:pt>
                <c:pt idx="11292">
                  <c:v>-2.5000000000000012E-2</c:v>
                </c:pt>
                <c:pt idx="11293">
                  <c:v>-7.5000000000000011E-2</c:v>
                </c:pt>
                <c:pt idx="11294">
                  <c:v>-5.0000000000000024E-2</c:v>
                </c:pt>
                <c:pt idx="11295">
                  <c:v>-2.5000000000000012E-2</c:v>
                </c:pt>
                <c:pt idx="11296">
                  <c:v>-1.9000000000000001</c:v>
                </c:pt>
                <c:pt idx="11297">
                  <c:v>-0.35000000000000014</c:v>
                </c:pt>
                <c:pt idx="11298">
                  <c:v>-0.2</c:v>
                </c:pt>
                <c:pt idx="11299">
                  <c:v>-7.5000000000000011E-2</c:v>
                </c:pt>
                <c:pt idx="11300">
                  <c:v>-7.5000000000000011E-2</c:v>
                </c:pt>
                <c:pt idx="11301">
                  <c:v>-7.5000000000000011E-2</c:v>
                </c:pt>
                <c:pt idx="11302">
                  <c:v>-0.32500000000000018</c:v>
                </c:pt>
                <c:pt idx="11303">
                  <c:v>-0.42500000000000021</c:v>
                </c:pt>
                <c:pt idx="11304">
                  <c:v>-0.17500000000000004</c:v>
                </c:pt>
                <c:pt idx="11305">
                  <c:v>-0.1</c:v>
                </c:pt>
                <c:pt idx="11306">
                  <c:v>-0.125</c:v>
                </c:pt>
                <c:pt idx="11307">
                  <c:v>-2.5000000000000012E-2</c:v>
                </c:pt>
                <c:pt idx="11308">
                  <c:v>0</c:v>
                </c:pt>
                <c:pt idx="11309">
                  <c:v>-0.15000000000000008</c:v>
                </c:pt>
                <c:pt idx="11310">
                  <c:v>-0.15000000000000008</c:v>
                </c:pt>
                <c:pt idx="11311">
                  <c:v>-0.45</c:v>
                </c:pt>
                <c:pt idx="11312">
                  <c:v>-0.42500000000000021</c:v>
                </c:pt>
                <c:pt idx="11313">
                  <c:v>-0.125</c:v>
                </c:pt>
                <c:pt idx="11314">
                  <c:v>-0.1</c:v>
                </c:pt>
                <c:pt idx="11315">
                  <c:v>-2.5000000000000012E-2</c:v>
                </c:pt>
                <c:pt idx="11316">
                  <c:v>-0.45</c:v>
                </c:pt>
                <c:pt idx="11317">
                  <c:v>-0.1</c:v>
                </c:pt>
                <c:pt idx="11318">
                  <c:v>-7.5000000000000011E-2</c:v>
                </c:pt>
                <c:pt idx="11319">
                  <c:v>-0.32500000000000018</c:v>
                </c:pt>
                <c:pt idx="11320">
                  <c:v>-7.5000000000000011E-2</c:v>
                </c:pt>
                <c:pt idx="11321">
                  <c:v>-2.5000000000000012E-2</c:v>
                </c:pt>
                <c:pt idx="11322">
                  <c:v>-0.15000000000000008</c:v>
                </c:pt>
                <c:pt idx="11323">
                  <c:v>0.1</c:v>
                </c:pt>
                <c:pt idx="11324">
                  <c:v>-0.1</c:v>
                </c:pt>
                <c:pt idx="11325">
                  <c:v>0</c:v>
                </c:pt>
                <c:pt idx="11326">
                  <c:v>-0.17500000000000004</c:v>
                </c:pt>
                <c:pt idx="11327">
                  <c:v>-2.5000000000000012E-2</c:v>
                </c:pt>
                <c:pt idx="11328">
                  <c:v>0</c:v>
                </c:pt>
                <c:pt idx="11329">
                  <c:v>-2.5000000000000012E-2</c:v>
                </c:pt>
                <c:pt idx="11330">
                  <c:v>-0.22500000000000003</c:v>
                </c:pt>
                <c:pt idx="11331">
                  <c:v>-7.5000000000000011E-2</c:v>
                </c:pt>
                <c:pt idx="11332">
                  <c:v>-0.125</c:v>
                </c:pt>
                <c:pt idx="11333">
                  <c:v>-0.1</c:v>
                </c:pt>
                <c:pt idx="11334">
                  <c:v>0</c:v>
                </c:pt>
                <c:pt idx="11335">
                  <c:v>-0.17500000000000004</c:v>
                </c:pt>
                <c:pt idx="11336">
                  <c:v>-0.37500000000000017</c:v>
                </c:pt>
                <c:pt idx="11337">
                  <c:v>-0.125</c:v>
                </c:pt>
                <c:pt idx="11338">
                  <c:v>-0.125</c:v>
                </c:pt>
                <c:pt idx="11339">
                  <c:v>0</c:v>
                </c:pt>
                <c:pt idx="11340">
                  <c:v>-0.37500000000000017</c:v>
                </c:pt>
                <c:pt idx="11341">
                  <c:v>-0.47500000000000014</c:v>
                </c:pt>
                <c:pt idx="11342">
                  <c:v>-0.15000000000000008</c:v>
                </c:pt>
                <c:pt idx="11343">
                  <c:v>-0.37500000000000017</c:v>
                </c:pt>
                <c:pt idx="11344">
                  <c:v>2.5000000000000012E-2</c:v>
                </c:pt>
                <c:pt idx="11345">
                  <c:v>-0.15000000000000008</c:v>
                </c:pt>
                <c:pt idx="11346">
                  <c:v>-0.32500000000000018</c:v>
                </c:pt>
                <c:pt idx="11347">
                  <c:v>-0.1</c:v>
                </c:pt>
                <c:pt idx="11348">
                  <c:v>-0.32500000000000018</c:v>
                </c:pt>
                <c:pt idx="11349">
                  <c:v>-0.17500000000000004</c:v>
                </c:pt>
                <c:pt idx="11350">
                  <c:v>-0.30000000000000016</c:v>
                </c:pt>
                <c:pt idx="11351">
                  <c:v>-0.27500000000000002</c:v>
                </c:pt>
                <c:pt idx="11352">
                  <c:v>-0.17500000000000004</c:v>
                </c:pt>
                <c:pt idx="11353">
                  <c:v>-0.32500000000000018</c:v>
                </c:pt>
                <c:pt idx="11354">
                  <c:v>-0.27500000000000002</c:v>
                </c:pt>
                <c:pt idx="11355">
                  <c:v>0</c:v>
                </c:pt>
                <c:pt idx="11356">
                  <c:v>-0.22500000000000003</c:v>
                </c:pt>
                <c:pt idx="11357">
                  <c:v>-2.5000000000000012E-2</c:v>
                </c:pt>
                <c:pt idx="11358">
                  <c:v>-0.27500000000000002</c:v>
                </c:pt>
                <c:pt idx="11359">
                  <c:v>0</c:v>
                </c:pt>
                <c:pt idx="11360">
                  <c:v>-0.32500000000000018</c:v>
                </c:pt>
                <c:pt idx="11361">
                  <c:v>-0.2</c:v>
                </c:pt>
                <c:pt idx="11362">
                  <c:v>-0.17500000000000004</c:v>
                </c:pt>
                <c:pt idx="11363">
                  <c:v>-0.47500000000000014</c:v>
                </c:pt>
                <c:pt idx="11364">
                  <c:v>-2.5000000000000012E-2</c:v>
                </c:pt>
                <c:pt idx="11365">
                  <c:v>-0.125</c:v>
                </c:pt>
                <c:pt idx="11366">
                  <c:v>-0.47500000000000014</c:v>
                </c:pt>
                <c:pt idx="11367">
                  <c:v>7.5000000000000011E-2</c:v>
                </c:pt>
                <c:pt idx="11368">
                  <c:v>-0.125</c:v>
                </c:pt>
                <c:pt idx="11369">
                  <c:v>-0.17500000000000004</c:v>
                </c:pt>
                <c:pt idx="11370">
                  <c:v>-7.5000000000000011E-2</c:v>
                </c:pt>
                <c:pt idx="11371">
                  <c:v>-0.2</c:v>
                </c:pt>
                <c:pt idx="11372">
                  <c:v>-0.47500000000000014</c:v>
                </c:pt>
                <c:pt idx="11373">
                  <c:v>-0.2</c:v>
                </c:pt>
                <c:pt idx="11374">
                  <c:v>-0.30000000000000016</c:v>
                </c:pt>
                <c:pt idx="11375">
                  <c:v>-2.5000000000000012E-2</c:v>
                </c:pt>
                <c:pt idx="11376">
                  <c:v>-2.5000000000000012E-2</c:v>
                </c:pt>
                <c:pt idx="11377">
                  <c:v>-0.15000000000000008</c:v>
                </c:pt>
                <c:pt idx="11378">
                  <c:v>-0.15000000000000008</c:v>
                </c:pt>
                <c:pt idx="11379">
                  <c:v>0</c:v>
                </c:pt>
                <c:pt idx="11380">
                  <c:v>-2.5000000000000012E-2</c:v>
                </c:pt>
                <c:pt idx="11381">
                  <c:v>-7.5000000000000011E-2</c:v>
                </c:pt>
                <c:pt idx="11382">
                  <c:v>-0.25</c:v>
                </c:pt>
                <c:pt idx="11383">
                  <c:v>0</c:v>
                </c:pt>
                <c:pt idx="11384">
                  <c:v>-0.2</c:v>
                </c:pt>
                <c:pt idx="11385">
                  <c:v>-2.5000000000000012E-2</c:v>
                </c:pt>
                <c:pt idx="11386">
                  <c:v>-0.22500000000000003</c:v>
                </c:pt>
                <c:pt idx="11387">
                  <c:v>-2.9249999999999998</c:v>
                </c:pt>
                <c:pt idx="11388">
                  <c:v>-0.37500000000000017</c:v>
                </c:pt>
                <c:pt idx="11389">
                  <c:v>-0.15000000000000008</c:v>
                </c:pt>
                <c:pt idx="11390">
                  <c:v>-7.5000000000000011E-2</c:v>
                </c:pt>
                <c:pt idx="11391">
                  <c:v>0</c:v>
                </c:pt>
                <c:pt idx="11392">
                  <c:v>-1.2</c:v>
                </c:pt>
                <c:pt idx="11393">
                  <c:v>-0.25</c:v>
                </c:pt>
                <c:pt idx="11394">
                  <c:v>-0.25</c:v>
                </c:pt>
                <c:pt idx="11395">
                  <c:v>-0.15000000000000008</c:v>
                </c:pt>
                <c:pt idx="11396">
                  <c:v>-0.2</c:v>
                </c:pt>
                <c:pt idx="11397">
                  <c:v>-2.5000000000000012E-2</c:v>
                </c:pt>
                <c:pt idx="11398">
                  <c:v>-0.125</c:v>
                </c:pt>
                <c:pt idx="11399">
                  <c:v>-0.125</c:v>
                </c:pt>
                <c:pt idx="11400">
                  <c:v>-0.4</c:v>
                </c:pt>
                <c:pt idx="11401">
                  <c:v>-0.1</c:v>
                </c:pt>
                <c:pt idx="11402">
                  <c:v>-7.5000000000000011E-2</c:v>
                </c:pt>
                <c:pt idx="11403">
                  <c:v>-0.32500000000000018</c:v>
                </c:pt>
                <c:pt idx="11404">
                  <c:v>-7.5000000000000011E-2</c:v>
                </c:pt>
                <c:pt idx="11405">
                  <c:v>-2.5000000000000012E-2</c:v>
                </c:pt>
                <c:pt idx="11406">
                  <c:v>-0.35000000000000014</c:v>
                </c:pt>
                <c:pt idx="11407">
                  <c:v>-0.37500000000000017</c:v>
                </c:pt>
                <c:pt idx="11408">
                  <c:v>-0.1</c:v>
                </c:pt>
                <c:pt idx="11409">
                  <c:v>-0.32500000000000018</c:v>
                </c:pt>
                <c:pt idx="11410">
                  <c:v>-0.17500000000000004</c:v>
                </c:pt>
                <c:pt idx="11411">
                  <c:v>0.15000000000000008</c:v>
                </c:pt>
                <c:pt idx="11412">
                  <c:v>-0.125</c:v>
                </c:pt>
                <c:pt idx="11413">
                  <c:v>-0.15000000000000008</c:v>
                </c:pt>
                <c:pt idx="11414">
                  <c:v>-0.125</c:v>
                </c:pt>
                <c:pt idx="11415">
                  <c:v>-5.0000000000000024E-2</c:v>
                </c:pt>
                <c:pt idx="11416">
                  <c:v>-0.37500000000000017</c:v>
                </c:pt>
                <c:pt idx="11417">
                  <c:v>-0.22500000000000003</c:v>
                </c:pt>
                <c:pt idx="11418">
                  <c:v>-0.1</c:v>
                </c:pt>
                <c:pt idx="11419">
                  <c:v>-0.25</c:v>
                </c:pt>
                <c:pt idx="11420">
                  <c:v>-7.5000000000000011E-2</c:v>
                </c:pt>
                <c:pt idx="11421">
                  <c:v>-0.15000000000000008</c:v>
                </c:pt>
                <c:pt idx="11422">
                  <c:v>-0.6750000000000006</c:v>
                </c:pt>
                <c:pt idx="11423">
                  <c:v>-0.125</c:v>
                </c:pt>
                <c:pt idx="11424">
                  <c:v>-2.5000000000000012E-2</c:v>
                </c:pt>
                <c:pt idx="11425">
                  <c:v>-2.5000000000000012E-2</c:v>
                </c:pt>
                <c:pt idx="11426">
                  <c:v>-0.22500000000000003</c:v>
                </c:pt>
                <c:pt idx="11427">
                  <c:v>-0.2</c:v>
                </c:pt>
                <c:pt idx="11428">
                  <c:v>-2.5000000000000012E-2</c:v>
                </c:pt>
                <c:pt idx="11429">
                  <c:v>-0.125</c:v>
                </c:pt>
                <c:pt idx="11430">
                  <c:v>-0.32500000000000018</c:v>
                </c:pt>
                <c:pt idx="11431">
                  <c:v>-0.5</c:v>
                </c:pt>
                <c:pt idx="11432">
                  <c:v>-0.15000000000000008</c:v>
                </c:pt>
                <c:pt idx="11433">
                  <c:v>0</c:v>
                </c:pt>
                <c:pt idx="11434">
                  <c:v>-0.25</c:v>
                </c:pt>
                <c:pt idx="11435">
                  <c:v>-0.45</c:v>
                </c:pt>
                <c:pt idx="11436">
                  <c:v>-0.22500000000000003</c:v>
                </c:pt>
                <c:pt idx="11437">
                  <c:v>-0.1</c:v>
                </c:pt>
                <c:pt idx="11438">
                  <c:v>-0.27500000000000002</c:v>
                </c:pt>
                <c:pt idx="11439">
                  <c:v>-0.27500000000000002</c:v>
                </c:pt>
                <c:pt idx="11440">
                  <c:v>-7.5000000000000011E-2</c:v>
                </c:pt>
                <c:pt idx="11441">
                  <c:v>-0.1</c:v>
                </c:pt>
                <c:pt idx="11442">
                  <c:v>-0.125</c:v>
                </c:pt>
                <c:pt idx="11443">
                  <c:v>-0.15000000000000008</c:v>
                </c:pt>
                <c:pt idx="11444">
                  <c:v>-0.32500000000000018</c:v>
                </c:pt>
                <c:pt idx="11445">
                  <c:v>-0.25</c:v>
                </c:pt>
                <c:pt idx="11446">
                  <c:v>-0.32500000000000018</c:v>
                </c:pt>
                <c:pt idx="11447">
                  <c:v>-0.125</c:v>
                </c:pt>
                <c:pt idx="11448">
                  <c:v>0</c:v>
                </c:pt>
                <c:pt idx="11449">
                  <c:v>-0.17500000000000004</c:v>
                </c:pt>
                <c:pt idx="11450">
                  <c:v>-7.5000000000000011E-2</c:v>
                </c:pt>
                <c:pt idx="11451">
                  <c:v>-7.5000000000000011E-2</c:v>
                </c:pt>
                <c:pt idx="11452">
                  <c:v>-7.5000000000000011E-2</c:v>
                </c:pt>
                <c:pt idx="11453">
                  <c:v>-0.17500000000000004</c:v>
                </c:pt>
                <c:pt idx="11454">
                  <c:v>1.4749999999999994</c:v>
                </c:pt>
                <c:pt idx="11455">
                  <c:v>0</c:v>
                </c:pt>
                <c:pt idx="11456">
                  <c:v>-0.5</c:v>
                </c:pt>
                <c:pt idx="11457">
                  <c:v>-0.22500000000000003</c:v>
                </c:pt>
                <c:pt idx="11458">
                  <c:v>-0.47500000000000014</c:v>
                </c:pt>
                <c:pt idx="11459">
                  <c:v>-0.15000000000000008</c:v>
                </c:pt>
                <c:pt idx="11460">
                  <c:v>0</c:v>
                </c:pt>
                <c:pt idx="11461">
                  <c:v>-0.1</c:v>
                </c:pt>
                <c:pt idx="11462">
                  <c:v>-0.15000000000000008</c:v>
                </c:pt>
                <c:pt idx="11463">
                  <c:v>-0.60000000000000031</c:v>
                </c:pt>
                <c:pt idx="11464">
                  <c:v>-0.32500000000000018</c:v>
                </c:pt>
                <c:pt idx="11465">
                  <c:v>-0.1</c:v>
                </c:pt>
                <c:pt idx="11466">
                  <c:v>-0.2</c:v>
                </c:pt>
                <c:pt idx="11467">
                  <c:v>-0.15000000000000008</c:v>
                </c:pt>
                <c:pt idx="11468">
                  <c:v>-0.30000000000000016</c:v>
                </c:pt>
                <c:pt idx="11469">
                  <c:v>-0.125</c:v>
                </c:pt>
                <c:pt idx="11470">
                  <c:v>-0.27500000000000002</c:v>
                </c:pt>
                <c:pt idx="11471">
                  <c:v>0</c:v>
                </c:pt>
                <c:pt idx="11472">
                  <c:v>0</c:v>
                </c:pt>
                <c:pt idx="11473">
                  <c:v>-0.42500000000000021</c:v>
                </c:pt>
                <c:pt idx="11474">
                  <c:v>-0.15000000000000008</c:v>
                </c:pt>
                <c:pt idx="11475">
                  <c:v>-0.17500000000000004</c:v>
                </c:pt>
                <c:pt idx="11476">
                  <c:v>-0.4</c:v>
                </c:pt>
                <c:pt idx="11477">
                  <c:v>-0.32500000000000018</c:v>
                </c:pt>
                <c:pt idx="11478">
                  <c:v>-0.25</c:v>
                </c:pt>
                <c:pt idx="11479">
                  <c:v>-0.17500000000000004</c:v>
                </c:pt>
                <c:pt idx="11480">
                  <c:v>-5.0000000000000024E-2</c:v>
                </c:pt>
                <c:pt idx="11481">
                  <c:v>-0.15000000000000008</c:v>
                </c:pt>
                <c:pt idx="11482">
                  <c:v>-0.17500000000000004</c:v>
                </c:pt>
                <c:pt idx="11483">
                  <c:v>-0.22500000000000003</c:v>
                </c:pt>
                <c:pt idx="11484">
                  <c:v>-0.32500000000000018</c:v>
                </c:pt>
                <c:pt idx="11485">
                  <c:v>-0.15000000000000008</c:v>
                </c:pt>
                <c:pt idx="11486">
                  <c:v>-0.25</c:v>
                </c:pt>
                <c:pt idx="11487">
                  <c:v>-0.55000000000000004</c:v>
                </c:pt>
                <c:pt idx="11488">
                  <c:v>-0.37500000000000017</c:v>
                </c:pt>
                <c:pt idx="11489">
                  <c:v>0</c:v>
                </c:pt>
                <c:pt idx="11490">
                  <c:v>-0.17500000000000004</c:v>
                </c:pt>
                <c:pt idx="11491">
                  <c:v>-0.75000000000000033</c:v>
                </c:pt>
                <c:pt idx="11492">
                  <c:v>-0.30000000000000016</c:v>
                </c:pt>
                <c:pt idx="11493">
                  <c:v>-2.5000000000000012E-2</c:v>
                </c:pt>
                <c:pt idx="11494">
                  <c:v>-0.125</c:v>
                </c:pt>
                <c:pt idx="11495">
                  <c:v>-0.5</c:v>
                </c:pt>
                <c:pt idx="11496">
                  <c:v>-0.15000000000000008</c:v>
                </c:pt>
                <c:pt idx="11497">
                  <c:v>-0.35000000000000014</c:v>
                </c:pt>
                <c:pt idx="11498">
                  <c:v>-2.5000000000000012E-2</c:v>
                </c:pt>
                <c:pt idx="11499">
                  <c:v>-0.125</c:v>
                </c:pt>
                <c:pt idx="11500">
                  <c:v>-0.37500000000000017</c:v>
                </c:pt>
                <c:pt idx="11501">
                  <c:v>-0.22500000000000003</c:v>
                </c:pt>
                <c:pt idx="11502">
                  <c:v>0</c:v>
                </c:pt>
                <c:pt idx="11503">
                  <c:v>-2.5000000000000012E-2</c:v>
                </c:pt>
                <c:pt idx="11504">
                  <c:v>-0.125</c:v>
                </c:pt>
                <c:pt idx="11505">
                  <c:v>-0.125</c:v>
                </c:pt>
                <c:pt idx="11506">
                  <c:v>-0.15000000000000008</c:v>
                </c:pt>
                <c:pt idx="11507">
                  <c:v>-0.77500000000000024</c:v>
                </c:pt>
                <c:pt idx="11508">
                  <c:v>-0.2</c:v>
                </c:pt>
                <c:pt idx="11509">
                  <c:v>-0.22500000000000003</c:v>
                </c:pt>
                <c:pt idx="11510">
                  <c:v>-0.37500000000000017</c:v>
                </c:pt>
                <c:pt idx="11511">
                  <c:v>-2.5000000000000012E-2</c:v>
                </c:pt>
                <c:pt idx="11512">
                  <c:v>-0.4</c:v>
                </c:pt>
                <c:pt idx="11513">
                  <c:v>-0.25</c:v>
                </c:pt>
                <c:pt idx="11514">
                  <c:v>-0.30000000000000016</c:v>
                </c:pt>
                <c:pt idx="11515">
                  <c:v>-5.0000000000000024E-2</c:v>
                </c:pt>
                <c:pt idx="11516">
                  <c:v>-0.35000000000000014</c:v>
                </c:pt>
                <c:pt idx="11517">
                  <c:v>-2.5000000000000012E-2</c:v>
                </c:pt>
                <c:pt idx="11518">
                  <c:v>-7.5000000000000011E-2</c:v>
                </c:pt>
                <c:pt idx="11519">
                  <c:v>-0.1</c:v>
                </c:pt>
                <c:pt idx="11520">
                  <c:v>-2.5000000000000012E-2</c:v>
                </c:pt>
                <c:pt idx="11521">
                  <c:v>-0.125</c:v>
                </c:pt>
                <c:pt idx="11522">
                  <c:v>-0.35000000000000014</c:v>
                </c:pt>
                <c:pt idx="11523">
                  <c:v>-0.45</c:v>
                </c:pt>
                <c:pt idx="11524">
                  <c:v>-5.0000000000000024E-2</c:v>
                </c:pt>
                <c:pt idx="11525">
                  <c:v>-0.1</c:v>
                </c:pt>
                <c:pt idx="11526">
                  <c:v>-2.5000000000000012E-2</c:v>
                </c:pt>
                <c:pt idx="11527">
                  <c:v>-1.2</c:v>
                </c:pt>
                <c:pt idx="11528">
                  <c:v>-0.1</c:v>
                </c:pt>
                <c:pt idx="11529">
                  <c:v>-0.2</c:v>
                </c:pt>
                <c:pt idx="11530">
                  <c:v>-0.32500000000000018</c:v>
                </c:pt>
                <c:pt idx="11531">
                  <c:v>-0.32500000000000018</c:v>
                </c:pt>
                <c:pt idx="11532">
                  <c:v>-0.125</c:v>
                </c:pt>
                <c:pt idx="11533">
                  <c:v>-0.37500000000000017</c:v>
                </c:pt>
                <c:pt idx="11534">
                  <c:v>-0.75000000000000033</c:v>
                </c:pt>
                <c:pt idx="11535">
                  <c:v>-2.5000000000000012E-2</c:v>
                </c:pt>
                <c:pt idx="11536">
                  <c:v>0</c:v>
                </c:pt>
                <c:pt idx="11537">
                  <c:v>-0.27500000000000002</c:v>
                </c:pt>
                <c:pt idx="11538">
                  <c:v>-0.30000000000000016</c:v>
                </c:pt>
                <c:pt idx="11539">
                  <c:v>-0.27500000000000002</c:v>
                </c:pt>
                <c:pt idx="11540">
                  <c:v>-0.37500000000000017</c:v>
                </c:pt>
                <c:pt idx="11541">
                  <c:v>-0.15000000000000008</c:v>
                </c:pt>
                <c:pt idx="11542">
                  <c:v>-0.17500000000000004</c:v>
                </c:pt>
                <c:pt idx="11543">
                  <c:v>-0.125</c:v>
                </c:pt>
                <c:pt idx="11544">
                  <c:v>-0.25</c:v>
                </c:pt>
                <c:pt idx="11545">
                  <c:v>-7.5000000000000011E-2</c:v>
                </c:pt>
                <c:pt idx="11546">
                  <c:v>-0.32500000000000018</c:v>
                </c:pt>
                <c:pt idx="11547">
                  <c:v>-0.27500000000000002</c:v>
                </c:pt>
                <c:pt idx="11548">
                  <c:v>-0.25</c:v>
                </c:pt>
                <c:pt idx="11549">
                  <c:v>-2.5000000000000012E-2</c:v>
                </c:pt>
                <c:pt idx="11550">
                  <c:v>-0.1</c:v>
                </c:pt>
                <c:pt idx="11551">
                  <c:v>-0.2</c:v>
                </c:pt>
                <c:pt idx="11552">
                  <c:v>-0.15000000000000008</c:v>
                </c:pt>
                <c:pt idx="11553">
                  <c:v>-7.5000000000000011E-2</c:v>
                </c:pt>
                <c:pt idx="11554">
                  <c:v>-0.15000000000000008</c:v>
                </c:pt>
                <c:pt idx="11555">
                  <c:v>-0.125</c:v>
                </c:pt>
                <c:pt idx="11556">
                  <c:v>-0.22500000000000003</c:v>
                </c:pt>
                <c:pt idx="11557">
                  <c:v>0</c:v>
                </c:pt>
                <c:pt idx="11558">
                  <c:v>-0.4</c:v>
                </c:pt>
                <c:pt idx="11559">
                  <c:v>-0.2</c:v>
                </c:pt>
                <c:pt idx="11560">
                  <c:v>-0.1</c:v>
                </c:pt>
                <c:pt idx="11561">
                  <c:v>-0.77500000000000024</c:v>
                </c:pt>
                <c:pt idx="11562">
                  <c:v>-0.30000000000000016</c:v>
                </c:pt>
                <c:pt idx="11563">
                  <c:v>-0.1</c:v>
                </c:pt>
                <c:pt idx="11564">
                  <c:v>0</c:v>
                </c:pt>
                <c:pt idx="11565">
                  <c:v>-0.15000000000000008</c:v>
                </c:pt>
                <c:pt idx="11566">
                  <c:v>-0.4</c:v>
                </c:pt>
                <c:pt idx="11567">
                  <c:v>-7.5000000000000011E-2</c:v>
                </c:pt>
                <c:pt idx="11568">
                  <c:v>-5.0000000000000024E-2</c:v>
                </c:pt>
                <c:pt idx="11569">
                  <c:v>-0.27500000000000002</c:v>
                </c:pt>
                <c:pt idx="11570">
                  <c:v>-7.5000000000000011E-2</c:v>
                </c:pt>
                <c:pt idx="11571">
                  <c:v>-0.125</c:v>
                </c:pt>
                <c:pt idx="11572">
                  <c:v>-0.32500000000000018</c:v>
                </c:pt>
                <c:pt idx="11573">
                  <c:v>-7.5000000000000011E-2</c:v>
                </c:pt>
                <c:pt idx="11574">
                  <c:v>-7.5000000000000011E-2</c:v>
                </c:pt>
                <c:pt idx="11575">
                  <c:v>0</c:v>
                </c:pt>
                <c:pt idx="11576">
                  <c:v>-0.22500000000000003</c:v>
                </c:pt>
                <c:pt idx="11577">
                  <c:v>-0.32500000000000018</c:v>
                </c:pt>
                <c:pt idx="11578">
                  <c:v>-0.32500000000000018</c:v>
                </c:pt>
                <c:pt idx="11579">
                  <c:v>-0.2</c:v>
                </c:pt>
                <c:pt idx="11580">
                  <c:v>-5.0000000000000024E-2</c:v>
                </c:pt>
                <c:pt idx="11581">
                  <c:v>-0.25</c:v>
                </c:pt>
                <c:pt idx="11582">
                  <c:v>-0.52500000000000002</c:v>
                </c:pt>
                <c:pt idx="11583">
                  <c:v>-0.47500000000000014</c:v>
                </c:pt>
                <c:pt idx="11584">
                  <c:v>-0.22500000000000003</c:v>
                </c:pt>
                <c:pt idx="11585">
                  <c:v>-0.22500000000000003</c:v>
                </c:pt>
                <c:pt idx="11586">
                  <c:v>-0.125</c:v>
                </c:pt>
                <c:pt idx="11587">
                  <c:v>-0.15000000000000008</c:v>
                </c:pt>
                <c:pt idx="11588">
                  <c:v>-0.2</c:v>
                </c:pt>
                <c:pt idx="11589">
                  <c:v>-0.1</c:v>
                </c:pt>
                <c:pt idx="11590">
                  <c:v>-7.5000000000000011E-2</c:v>
                </c:pt>
                <c:pt idx="11591">
                  <c:v>-0.25</c:v>
                </c:pt>
                <c:pt idx="11592">
                  <c:v>-0.1</c:v>
                </c:pt>
                <c:pt idx="11593">
                  <c:v>-0.22500000000000003</c:v>
                </c:pt>
                <c:pt idx="11594">
                  <c:v>-0.22500000000000003</c:v>
                </c:pt>
                <c:pt idx="11595">
                  <c:v>-0.125</c:v>
                </c:pt>
                <c:pt idx="11596">
                  <c:v>-7.5000000000000011E-2</c:v>
                </c:pt>
                <c:pt idx="11597">
                  <c:v>-0.4</c:v>
                </c:pt>
                <c:pt idx="11598">
                  <c:v>-0.125</c:v>
                </c:pt>
                <c:pt idx="11599">
                  <c:v>-0.1</c:v>
                </c:pt>
                <c:pt idx="11600">
                  <c:v>-2.5000000000000012E-2</c:v>
                </c:pt>
                <c:pt idx="11601">
                  <c:v>-7.5000000000000011E-2</c:v>
                </c:pt>
                <c:pt idx="11602">
                  <c:v>-2.5000000000000012E-2</c:v>
                </c:pt>
                <c:pt idx="11603">
                  <c:v>-0.5</c:v>
                </c:pt>
                <c:pt idx="11604">
                  <c:v>-0.15000000000000008</c:v>
                </c:pt>
                <c:pt idx="11605">
                  <c:v>-0.82500000000000029</c:v>
                </c:pt>
                <c:pt idx="11606">
                  <c:v>-0.15000000000000008</c:v>
                </c:pt>
                <c:pt idx="11607">
                  <c:v>-0.15000000000000008</c:v>
                </c:pt>
                <c:pt idx="11608">
                  <c:v>-2.5000000000000012E-2</c:v>
                </c:pt>
                <c:pt idx="11609">
                  <c:v>-0.27500000000000002</c:v>
                </c:pt>
                <c:pt idx="11610">
                  <c:v>-0.125</c:v>
                </c:pt>
                <c:pt idx="11611">
                  <c:v>-0.125</c:v>
                </c:pt>
                <c:pt idx="11612">
                  <c:v>-2.5000000000000012E-2</c:v>
                </c:pt>
                <c:pt idx="11613">
                  <c:v>-0.30000000000000016</c:v>
                </c:pt>
                <c:pt idx="11614">
                  <c:v>-0.15000000000000008</c:v>
                </c:pt>
                <c:pt idx="11615">
                  <c:v>-0.30000000000000016</c:v>
                </c:pt>
                <c:pt idx="11616">
                  <c:v>-0.15000000000000008</c:v>
                </c:pt>
                <c:pt idx="11617">
                  <c:v>-0.47500000000000014</c:v>
                </c:pt>
                <c:pt idx="11618">
                  <c:v>-0.2</c:v>
                </c:pt>
                <c:pt idx="11619">
                  <c:v>-5.0000000000000024E-2</c:v>
                </c:pt>
                <c:pt idx="11620">
                  <c:v>-0.37500000000000017</c:v>
                </c:pt>
                <c:pt idx="11621">
                  <c:v>-0.15000000000000008</c:v>
                </c:pt>
                <c:pt idx="11622">
                  <c:v>-0.27500000000000002</c:v>
                </c:pt>
                <c:pt idx="11623">
                  <c:v>0</c:v>
                </c:pt>
                <c:pt idx="11624">
                  <c:v>-7.5000000000000011E-2</c:v>
                </c:pt>
                <c:pt idx="11625">
                  <c:v>-7.5000000000000011E-2</c:v>
                </c:pt>
                <c:pt idx="11626">
                  <c:v>-0.17500000000000004</c:v>
                </c:pt>
                <c:pt idx="11627">
                  <c:v>-7.5000000000000011E-2</c:v>
                </c:pt>
                <c:pt idx="11628">
                  <c:v>-0.35000000000000014</c:v>
                </c:pt>
                <c:pt idx="11629">
                  <c:v>-7.5000000000000011E-2</c:v>
                </c:pt>
                <c:pt idx="11630">
                  <c:v>-0.42500000000000021</c:v>
                </c:pt>
                <c:pt idx="11631">
                  <c:v>-0.5</c:v>
                </c:pt>
                <c:pt idx="11632">
                  <c:v>2.5000000000000012E-2</c:v>
                </c:pt>
                <c:pt idx="11633">
                  <c:v>-0.47500000000000014</c:v>
                </c:pt>
                <c:pt idx="11634">
                  <c:v>-0.125</c:v>
                </c:pt>
                <c:pt idx="11635">
                  <c:v>-2.5000000000000012E-2</c:v>
                </c:pt>
                <c:pt idx="11636">
                  <c:v>-2.5000000000000012E-2</c:v>
                </c:pt>
                <c:pt idx="11637">
                  <c:v>-0.65000000000000036</c:v>
                </c:pt>
                <c:pt idx="11638">
                  <c:v>-0.125</c:v>
                </c:pt>
                <c:pt idx="11639">
                  <c:v>-7.5000000000000011E-2</c:v>
                </c:pt>
                <c:pt idx="11640">
                  <c:v>-0.25</c:v>
                </c:pt>
                <c:pt idx="11641">
                  <c:v>-0.125</c:v>
                </c:pt>
                <c:pt idx="11642">
                  <c:v>-0.2</c:v>
                </c:pt>
                <c:pt idx="11643">
                  <c:v>-0.2</c:v>
                </c:pt>
                <c:pt idx="11644">
                  <c:v>-0.125</c:v>
                </c:pt>
                <c:pt idx="11645">
                  <c:v>-2.5000000000000012E-2</c:v>
                </c:pt>
                <c:pt idx="11646">
                  <c:v>-0.15000000000000008</c:v>
                </c:pt>
                <c:pt idx="11647">
                  <c:v>-0.37500000000000017</c:v>
                </c:pt>
                <c:pt idx="11648">
                  <c:v>-5.0000000000000024E-2</c:v>
                </c:pt>
                <c:pt idx="11649">
                  <c:v>-2.5000000000000012E-2</c:v>
                </c:pt>
                <c:pt idx="11650">
                  <c:v>-2.5000000000000012E-2</c:v>
                </c:pt>
                <c:pt idx="11651">
                  <c:v>-0.15000000000000008</c:v>
                </c:pt>
                <c:pt idx="11652">
                  <c:v>-0.25</c:v>
                </c:pt>
                <c:pt idx="11653">
                  <c:v>-7.5000000000000011E-2</c:v>
                </c:pt>
                <c:pt idx="11654">
                  <c:v>-0.1</c:v>
                </c:pt>
                <c:pt idx="11655">
                  <c:v>-0.27500000000000002</c:v>
                </c:pt>
                <c:pt idx="11656">
                  <c:v>-0.45</c:v>
                </c:pt>
                <c:pt idx="11657">
                  <c:v>-0.125</c:v>
                </c:pt>
                <c:pt idx="11658">
                  <c:v>-2.5000000000000012E-2</c:v>
                </c:pt>
                <c:pt idx="11659">
                  <c:v>-0.125</c:v>
                </c:pt>
                <c:pt idx="11660">
                  <c:v>-0.2</c:v>
                </c:pt>
                <c:pt idx="11661">
                  <c:v>-0.1</c:v>
                </c:pt>
                <c:pt idx="11662">
                  <c:v>0</c:v>
                </c:pt>
                <c:pt idx="11663">
                  <c:v>-2.5000000000000012E-2</c:v>
                </c:pt>
                <c:pt idx="11664">
                  <c:v>-2.5000000000000012E-2</c:v>
                </c:pt>
                <c:pt idx="11665">
                  <c:v>-0.45</c:v>
                </c:pt>
                <c:pt idx="11666">
                  <c:v>-7.5000000000000011E-2</c:v>
                </c:pt>
                <c:pt idx="11667">
                  <c:v>-0.125</c:v>
                </c:pt>
                <c:pt idx="11668">
                  <c:v>-0.15000000000000008</c:v>
                </c:pt>
                <c:pt idx="11669">
                  <c:v>-0.47500000000000014</c:v>
                </c:pt>
                <c:pt idx="11670">
                  <c:v>-0.32500000000000018</c:v>
                </c:pt>
                <c:pt idx="11671">
                  <c:v>-0.2</c:v>
                </c:pt>
                <c:pt idx="11672">
                  <c:v>-0.25</c:v>
                </c:pt>
                <c:pt idx="11673">
                  <c:v>-0.37500000000000017</c:v>
                </c:pt>
                <c:pt idx="11674">
                  <c:v>-0.30000000000000016</c:v>
                </c:pt>
                <c:pt idx="11675">
                  <c:v>-0.15000000000000008</c:v>
                </c:pt>
                <c:pt idx="11676">
                  <c:v>-0.32500000000000018</c:v>
                </c:pt>
                <c:pt idx="11677">
                  <c:v>-0.1</c:v>
                </c:pt>
                <c:pt idx="11678">
                  <c:v>-0.15000000000000008</c:v>
                </c:pt>
                <c:pt idx="11679">
                  <c:v>-0.22500000000000003</c:v>
                </c:pt>
                <c:pt idx="11680">
                  <c:v>-0.4</c:v>
                </c:pt>
                <c:pt idx="11681">
                  <c:v>-0.22500000000000003</c:v>
                </c:pt>
                <c:pt idx="11682">
                  <c:v>-7.5000000000000011E-2</c:v>
                </c:pt>
                <c:pt idx="11683">
                  <c:v>-0.2</c:v>
                </c:pt>
                <c:pt idx="11684">
                  <c:v>-0.8</c:v>
                </c:pt>
                <c:pt idx="11685">
                  <c:v>-0.125</c:v>
                </c:pt>
                <c:pt idx="11686">
                  <c:v>-0.62500000000000033</c:v>
                </c:pt>
                <c:pt idx="11687">
                  <c:v>-0.85000000000000031</c:v>
                </c:pt>
                <c:pt idx="11688">
                  <c:v>-0.4</c:v>
                </c:pt>
                <c:pt idx="11689">
                  <c:v>-0.32500000000000018</c:v>
                </c:pt>
                <c:pt idx="11690">
                  <c:v>-0.77500000000000024</c:v>
                </c:pt>
                <c:pt idx="11691">
                  <c:v>-2.5000000000000012E-2</c:v>
                </c:pt>
                <c:pt idx="11692">
                  <c:v>-0.4</c:v>
                </c:pt>
                <c:pt idx="11693">
                  <c:v>-7.5000000000000011E-2</c:v>
                </c:pt>
                <c:pt idx="11694">
                  <c:v>2.5000000000000012E-2</c:v>
                </c:pt>
                <c:pt idx="11695">
                  <c:v>-0.30000000000000016</c:v>
                </c:pt>
                <c:pt idx="11696">
                  <c:v>-0.35000000000000014</c:v>
                </c:pt>
                <c:pt idx="11697">
                  <c:v>-0.125</c:v>
                </c:pt>
                <c:pt idx="11698">
                  <c:v>-0.27500000000000002</c:v>
                </c:pt>
                <c:pt idx="11699">
                  <c:v>-0.42500000000000021</c:v>
                </c:pt>
                <c:pt idx="11700">
                  <c:v>-0.22500000000000003</c:v>
                </c:pt>
                <c:pt idx="11701">
                  <c:v>-0.37500000000000017</c:v>
                </c:pt>
                <c:pt idx="11702">
                  <c:v>-5.0000000000000024E-2</c:v>
                </c:pt>
                <c:pt idx="11703">
                  <c:v>0</c:v>
                </c:pt>
                <c:pt idx="11704">
                  <c:v>-0.2</c:v>
                </c:pt>
                <c:pt idx="11705">
                  <c:v>-0.125</c:v>
                </c:pt>
                <c:pt idx="11706">
                  <c:v>-0.60000000000000031</c:v>
                </c:pt>
                <c:pt idx="11707">
                  <c:v>-0.22500000000000003</c:v>
                </c:pt>
                <c:pt idx="11708">
                  <c:v>-0.32500000000000018</c:v>
                </c:pt>
                <c:pt idx="11709">
                  <c:v>-0.15000000000000008</c:v>
                </c:pt>
                <c:pt idx="11710">
                  <c:v>-0.2</c:v>
                </c:pt>
                <c:pt idx="11711">
                  <c:v>-0.32500000000000018</c:v>
                </c:pt>
                <c:pt idx="11712">
                  <c:v>-0.22500000000000003</c:v>
                </c:pt>
                <c:pt idx="11713">
                  <c:v>-7.5000000000000011E-2</c:v>
                </c:pt>
                <c:pt idx="11714">
                  <c:v>-2.5000000000000012E-2</c:v>
                </c:pt>
                <c:pt idx="11715">
                  <c:v>-0.30000000000000016</c:v>
                </c:pt>
                <c:pt idx="11716">
                  <c:v>-0.37500000000000017</c:v>
                </c:pt>
                <c:pt idx="11717">
                  <c:v>-2.5000000000000012E-2</c:v>
                </c:pt>
                <c:pt idx="11718">
                  <c:v>-0.30000000000000016</c:v>
                </c:pt>
                <c:pt idx="11719">
                  <c:v>-0.1</c:v>
                </c:pt>
                <c:pt idx="11720">
                  <c:v>0</c:v>
                </c:pt>
                <c:pt idx="11721">
                  <c:v>-0.30000000000000016</c:v>
                </c:pt>
                <c:pt idx="11722">
                  <c:v>-0.1</c:v>
                </c:pt>
                <c:pt idx="11723">
                  <c:v>-2.5000000000000012E-2</c:v>
                </c:pt>
                <c:pt idx="11724">
                  <c:v>-7.5000000000000011E-2</c:v>
                </c:pt>
                <c:pt idx="11725">
                  <c:v>-0.42500000000000021</c:v>
                </c:pt>
                <c:pt idx="11726">
                  <c:v>-7.5000000000000011E-2</c:v>
                </c:pt>
                <c:pt idx="11727">
                  <c:v>0</c:v>
                </c:pt>
                <c:pt idx="11728">
                  <c:v>-2.5000000000000012E-2</c:v>
                </c:pt>
                <c:pt idx="11729">
                  <c:v>-0.42500000000000021</c:v>
                </c:pt>
                <c:pt idx="11730">
                  <c:v>-0.125</c:v>
                </c:pt>
                <c:pt idx="11731">
                  <c:v>-2.5000000000000012E-2</c:v>
                </c:pt>
                <c:pt idx="11732">
                  <c:v>-2.5000000000000012E-2</c:v>
                </c:pt>
                <c:pt idx="11733">
                  <c:v>-0.32500000000000018</c:v>
                </c:pt>
                <c:pt idx="11734">
                  <c:v>-0.22500000000000003</c:v>
                </c:pt>
                <c:pt idx="11735">
                  <c:v>-0.1</c:v>
                </c:pt>
                <c:pt idx="11736">
                  <c:v>-0.25</c:v>
                </c:pt>
                <c:pt idx="11737">
                  <c:v>-0.37500000000000017</c:v>
                </c:pt>
                <c:pt idx="11738">
                  <c:v>-0.1</c:v>
                </c:pt>
                <c:pt idx="11739">
                  <c:v>-5.0000000000000024E-2</c:v>
                </c:pt>
                <c:pt idx="11740">
                  <c:v>-7.5000000000000011E-2</c:v>
                </c:pt>
                <c:pt idx="11741">
                  <c:v>-0.2</c:v>
                </c:pt>
                <c:pt idx="11742">
                  <c:v>-0.27500000000000002</c:v>
                </c:pt>
                <c:pt idx="11743">
                  <c:v>-0.27500000000000002</c:v>
                </c:pt>
                <c:pt idx="11744">
                  <c:v>-0.22500000000000003</c:v>
                </c:pt>
                <c:pt idx="11745">
                  <c:v>-0.17500000000000004</c:v>
                </c:pt>
                <c:pt idx="11746">
                  <c:v>-7.5000000000000011E-2</c:v>
                </c:pt>
                <c:pt idx="11747">
                  <c:v>-0.37500000000000017</c:v>
                </c:pt>
                <c:pt idx="11748">
                  <c:v>-0.2</c:v>
                </c:pt>
                <c:pt idx="11749">
                  <c:v>-0.17500000000000004</c:v>
                </c:pt>
                <c:pt idx="11750">
                  <c:v>-0.45</c:v>
                </c:pt>
                <c:pt idx="11751">
                  <c:v>-0.25</c:v>
                </c:pt>
                <c:pt idx="11752">
                  <c:v>-5.0000000000000024E-2</c:v>
                </c:pt>
                <c:pt idx="11753">
                  <c:v>-0.15000000000000008</c:v>
                </c:pt>
                <c:pt idx="11754">
                  <c:v>-0.25</c:v>
                </c:pt>
                <c:pt idx="11755">
                  <c:v>-0.125</c:v>
                </c:pt>
                <c:pt idx="11756">
                  <c:v>0</c:v>
                </c:pt>
                <c:pt idx="11757">
                  <c:v>-0.125</c:v>
                </c:pt>
                <c:pt idx="11758">
                  <c:v>-0.125</c:v>
                </c:pt>
                <c:pt idx="11759">
                  <c:v>-7.5000000000000011E-2</c:v>
                </c:pt>
                <c:pt idx="11760">
                  <c:v>-0.17500000000000004</c:v>
                </c:pt>
                <c:pt idx="11761">
                  <c:v>-5.0000000000000024E-2</c:v>
                </c:pt>
                <c:pt idx="11762">
                  <c:v>-0.17500000000000004</c:v>
                </c:pt>
                <c:pt idx="11763">
                  <c:v>-0.1</c:v>
                </c:pt>
                <c:pt idx="11764">
                  <c:v>2.5000000000000012E-2</c:v>
                </c:pt>
                <c:pt idx="11765">
                  <c:v>-5.0000000000000024E-2</c:v>
                </c:pt>
                <c:pt idx="11766">
                  <c:v>-0.15000000000000008</c:v>
                </c:pt>
                <c:pt idx="11767">
                  <c:v>-0.17500000000000004</c:v>
                </c:pt>
                <c:pt idx="11768">
                  <c:v>-0.15000000000000008</c:v>
                </c:pt>
                <c:pt idx="11769">
                  <c:v>-0.22500000000000003</c:v>
                </c:pt>
                <c:pt idx="11770">
                  <c:v>-5.0000000000000024E-2</c:v>
                </c:pt>
                <c:pt idx="11771">
                  <c:v>-0.25</c:v>
                </c:pt>
                <c:pt idx="11772">
                  <c:v>-0.32500000000000018</c:v>
                </c:pt>
                <c:pt idx="11773">
                  <c:v>2.4</c:v>
                </c:pt>
                <c:pt idx="11774">
                  <c:v>-2.5000000000000012E-2</c:v>
                </c:pt>
                <c:pt idx="11775">
                  <c:v>-0.25</c:v>
                </c:pt>
                <c:pt idx="11776">
                  <c:v>-0.125</c:v>
                </c:pt>
                <c:pt idx="11777">
                  <c:v>2.5000000000000012E-2</c:v>
                </c:pt>
                <c:pt idx="11778">
                  <c:v>-0.45</c:v>
                </c:pt>
                <c:pt idx="11779">
                  <c:v>-0.1</c:v>
                </c:pt>
                <c:pt idx="11780">
                  <c:v>-0.27500000000000002</c:v>
                </c:pt>
                <c:pt idx="11781">
                  <c:v>-0.27500000000000002</c:v>
                </c:pt>
                <c:pt idx="11782">
                  <c:v>-0.15000000000000008</c:v>
                </c:pt>
                <c:pt idx="11783">
                  <c:v>-0.15000000000000008</c:v>
                </c:pt>
                <c:pt idx="11784">
                  <c:v>-0.27500000000000002</c:v>
                </c:pt>
                <c:pt idx="11785">
                  <c:v>-7.5000000000000011E-2</c:v>
                </c:pt>
                <c:pt idx="11786">
                  <c:v>-0.30000000000000016</c:v>
                </c:pt>
                <c:pt idx="11787">
                  <c:v>-0.32500000000000018</c:v>
                </c:pt>
                <c:pt idx="11788">
                  <c:v>-0.30000000000000016</c:v>
                </c:pt>
                <c:pt idx="11789">
                  <c:v>-0.37500000000000017</c:v>
                </c:pt>
                <c:pt idx="11790">
                  <c:v>0</c:v>
                </c:pt>
                <c:pt idx="11791">
                  <c:v>-0.125</c:v>
                </c:pt>
                <c:pt idx="11792">
                  <c:v>-7.5000000000000011E-2</c:v>
                </c:pt>
                <c:pt idx="11793">
                  <c:v>-5.0000000000000024E-2</c:v>
                </c:pt>
                <c:pt idx="11794">
                  <c:v>-2.5000000000000012E-2</c:v>
                </c:pt>
                <c:pt idx="11795">
                  <c:v>0</c:v>
                </c:pt>
                <c:pt idx="11796">
                  <c:v>-7.5000000000000011E-2</c:v>
                </c:pt>
                <c:pt idx="11797">
                  <c:v>-7.5000000000000011E-2</c:v>
                </c:pt>
                <c:pt idx="11798">
                  <c:v>-7.5000000000000011E-2</c:v>
                </c:pt>
                <c:pt idx="11799">
                  <c:v>-2.5000000000000012E-2</c:v>
                </c:pt>
                <c:pt idx="11800">
                  <c:v>0</c:v>
                </c:pt>
                <c:pt idx="11801">
                  <c:v>-0.17500000000000004</c:v>
                </c:pt>
                <c:pt idx="11802">
                  <c:v>-0.1</c:v>
                </c:pt>
                <c:pt idx="11803">
                  <c:v>-7.5000000000000011E-2</c:v>
                </c:pt>
                <c:pt idx="11804">
                  <c:v>-0.30000000000000016</c:v>
                </c:pt>
                <c:pt idx="11805">
                  <c:v>-0.125</c:v>
                </c:pt>
                <c:pt idx="11806">
                  <c:v>0</c:v>
                </c:pt>
                <c:pt idx="11807">
                  <c:v>-0.15000000000000008</c:v>
                </c:pt>
                <c:pt idx="11808">
                  <c:v>-0.1</c:v>
                </c:pt>
                <c:pt idx="11809">
                  <c:v>-7.5000000000000011E-2</c:v>
                </c:pt>
                <c:pt idx="11810">
                  <c:v>-0.15000000000000008</c:v>
                </c:pt>
                <c:pt idx="11811">
                  <c:v>-0.2</c:v>
                </c:pt>
                <c:pt idx="11812">
                  <c:v>-0.15000000000000008</c:v>
                </c:pt>
                <c:pt idx="11813">
                  <c:v>-0.25</c:v>
                </c:pt>
                <c:pt idx="11814">
                  <c:v>-0.125</c:v>
                </c:pt>
                <c:pt idx="11815">
                  <c:v>-0.2</c:v>
                </c:pt>
                <c:pt idx="11816">
                  <c:v>-0.15000000000000008</c:v>
                </c:pt>
                <c:pt idx="11817">
                  <c:v>-5.0000000000000024E-2</c:v>
                </c:pt>
                <c:pt idx="11818">
                  <c:v>-7.5000000000000011E-2</c:v>
                </c:pt>
                <c:pt idx="11819">
                  <c:v>-0.125</c:v>
                </c:pt>
                <c:pt idx="11820">
                  <c:v>-0.42500000000000021</c:v>
                </c:pt>
                <c:pt idx="11821">
                  <c:v>-2.5000000000000012E-2</c:v>
                </c:pt>
                <c:pt idx="11822">
                  <c:v>-2.5000000000000012E-2</c:v>
                </c:pt>
                <c:pt idx="11823">
                  <c:v>-7.5000000000000011E-2</c:v>
                </c:pt>
                <c:pt idx="11824">
                  <c:v>-5.0000000000000024E-2</c:v>
                </c:pt>
                <c:pt idx="11825">
                  <c:v>-2.5000000000000012E-2</c:v>
                </c:pt>
                <c:pt idx="11826">
                  <c:v>-0.125</c:v>
                </c:pt>
                <c:pt idx="11827">
                  <c:v>-0.25</c:v>
                </c:pt>
                <c:pt idx="11828">
                  <c:v>-0.25</c:v>
                </c:pt>
                <c:pt idx="11829">
                  <c:v>-0.47500000000000014</c:v>
                </c:pt>
                <c:pt idx="11830">
                  <c:v>-2.5000000000000012E-2</c:v>
                </c:pt>
                <c:pt idx="11831">
                  <c:v>-5.0000000000000024E-2</c:v>
                </c:pt>
                <c:pt idx="11832">
                  <c:v>-0.1</c:v>
                </c:pt>
                <c:pt idx="11833">
                  <c:v>-2.5000000000000012E-2</c:v>
                </c:pt>
                <c:pt idx="11834">
                  <c:v>-7.5000000000000011E-2</c:v>
                </c:pt>
                <c:pt idx="11835">
                  <c:v>-0.32500000000000018</c:v>
                </c:pt>
                <c:pt idx="11836">
                  <c:v>-2.5000000000000012E-2</c:v>
                </c:pt>
                <c:pt idx="11837">
                  <c:v>-0.15000000000000008</c:v>
                </c:pt>
                <c:pt idx="11838">
                  <c:v>-0.125</c:v>
                </c:pt>
                <c:pt idx="11839">
                  <c:v>-0.17500000000000004</c:v>
                </c:pt>
                <c:pt idx="11840">
                  <c:v>-0.22500000000000003</c:v>
                </c:pt>
                <c:pt idx="11841">
                  <c:v>-0.15000000000000008</c:v>
                </c:pt>
                <c:pt idx="11842">
                  <c:v>-0.27500000000000002</c:v>
                </c:pt>
                <c:pt idx="11843">
                  <c:v>-0.17500000000000004</c:v>
                </c:pt>
                <c:pt idx="11844">
                  <c:v>-0.30000000000000016</c:v>
                </c:pt>
                <c:pt idx="11845">
                  <c:v>-0.42500000000000021</c:v>
                </c:pt>
                <c:pt idx="11846">
                  <c:v>-0.47500000000000014</c:v>
                </c:pt>
                <c:pt idx="11847">
                  <c:v>-7.5000000000000011E-2</c:v>
                </c:pt>
                <c:pt idx="11848">
                  <c:v>0</c:v>
                </c:pt>
                <c:pt idx="11849">
                  <c:v>-0.37500000000000017</c:v>
                </c:pt>
                <c:pt idx="11850">
                  <c:v>-0.25</c:v>
                </c:pt>
                <c:pt idx="11851">
                  <c:v>-0.35000000000000014</c:v>
                </c:pt>
                <c:pt idx="11852">
                  <c:v>-0.25</c:v>
                </c:pt>
                <c:pt idx="11853">
                  <c:v>-0.27500000000000002</c:v>
                </c:pt>
                <c:pt idx="11854">
                  <c:v>-0.2</c:v>
                </c:pt>
                <c:pt idx="11855">
                  <c:v>-2.5000000000000012E-2</c:v>
                </c:pt>
                <c:pt idx="11856">
                  <c:v>-5.0000000000000024E-2</c:v>
                </c:pt>
                <c:pt idx="11857">
                  <c:v>-0.37500000000000017</c:v>
                </c:pt>
                <c:pt idx="11858">
                  <c:v>-0.22500000000000003</c:v>
                </c:pt>
                <c:pt idx="11859">
                  <c:v>-0.17500000000000004</c:v>
                </c:pt>
                <c:pt idx="11860">
                  <c:v>-0.25</c:v>
                </c:pt>
                <c:pt idx="11861">
                  <c:v>-0.25</c:v>
                </c:pt>
                <c:pt idx="11862">
                  <c:v>-0.4</c:v>
                </c:pt>
                <c:pt idx="11863">
                  <c:v>-0.22500000000000003</c:v>
                </c:pt>
                <c:pt idx="11864">
                  <c:v>-0.37500000000000017</c:v>
                </c:pt>
                <c:pt idx="11865">
                  <c:v>-7.5000000000000011E-2</c:v>
                </c:pt>
                <c:pt idx="11866">
                  <c:v>0</c:v>
                </c:pt>
                <c:pt idx="11867">
                  <c:v>-2.5000000000000012E-2</c:v>
                </c:pt>
                <c:pt idx="11868">
                  <c:v>-7.5000000000000011E-2</c:v>
                </c:pt>
                <c:pt idx="11869">
                  <c:v>-7.5000000000000011E-2</c:v>
                </c:pt>
                <c:pt idx="11870">
                  <c:v>-0.42500000000000021</c:v>
                </c:pt>
                <c:pt idx="11871">
                  <c:v>-7.5000000000000011E-2</c:v>
                </c:pt>
                <c:pt idx="11872">
                  <c:v>0</c:v>
                </c:pt>
                <c:pt idx="11873">
                  <c:v>-0.45</c:v>
                </c:pt>
                <c:pt idx="11874">
                  <c:v>-0.15000000000000008</c:v>
                </c:pt>
                <c:pt idx="11875">
                  <c:v>-7.5000000000000011E-2</c:v>
                </c:pt>
                <c:pt idx="11876">
                  <c:v>-0.25</c:v>
                </c:pt>
                <c:pt idx="11877">
                  <c:v>-5.0000000000000024E-2</c:v>
                </c:pt>
                <c:pt idx="11878">
                  <c:v>-5.0000000000000024E-2</c:v>
                </c:pt>
                <c:pt idx="11879">
                  <c:v>-0.25</c:v>
                </c:pt>
                <c:pt idx="11880">
                  <c:v>-0.27500000000000002</c:v>
                </c:pt>
                <c:pt idx="11881">
                  <c:v>-0.30000000000000016</c:v>
                </c:pt>
                <c:pt idx="11882">
                  <c:v>-0.15000000000000008</c:v>
                </c:pt>
                <c:pt idx="11883">
                  <c:v>-0.52500000000000002</c:v>
                </c:pt>
                <c:pt idx="11884">
                  <c:v>-0.2</c:v>
                </c:pt>
                <c:pt idx="11885">
                  <c:v>-0.1</c:v>
                </c:pt>
                <c:pt idx="11886">
                  <c:v>0</c:v>
                </c:pt>
                <c:pt idx="11887">
                  <c:v>-0.30000000000000016</c:v>
                </c:pt>
                <c:pt idx="11888">
                  <c:v>-0.17500000000000004</c:v>
                </c:pt>
                <c:pt idx="11889">
                  <c:v>5.0000000000000024E-2</c:v>
                </c:pt>
                <c:pt idx="11890">
                  <c:v>-7.5000000000000011E-2</c:v>
                </c:pt>
                <c:pt idx="11891">
                  <c:v>-0.32500000000000018</c:v>
                </c:pt>
                <c:pt idx="11892">
                  <c:v>5.0000000000000024E-2</c:v>
                </c:pt>
                <c:pt idx="11893">
                  <c:v>-0.17500000000000004</c:v>
                </c:pt>
                <c:pt idx="11894">
                  <c:v>-0.125</c:v>
                </c:pt>
                <c:pt idx="11895">
                  <c:v>-0.15000000000000008</c:v>
                </c:pt>
                <c:pt idx="11896">
                  <c:v>-2.5000000000000012E-2</c:v>
                </c:pt>
                <c:pt idx="11897">
                  <c:v>-2.5000000000000012E-2</c:v>
                </c:pt>
                <c:pt idx="11898">
                  <c:v>-0.1</c:v>
                </c:pt>
                <c:pt idx="11899">
                  <c:v>-0.17500000000000004</c:v>
                </c:pt>
                <c:pt idx="11900">
                  <c:v>-0.2</c:v>
                </c:pt>
                <c:pt idx="11901">
                  <c:v>-2.5000000000000012E-2</c:v>
                </c:pt>
                <c:pt idx="11902">
                  <c:v>-0.30000000000000016</c:v>
                </c:pt>
                <c:pt idx="11903">
                  <c:v>-0.15000000000000008</c:v>
                </c:pt>
                <c:pt idx="11904">
                  <c:v>-0.15000000000000008</c:v>
                </c:pt>
                <c:pt idx="11905">
                  <c:v>-0.42500000000000021</c:v>
                </c:pt>
                <c:pt idx="11906">
                  <c:v>-2.5000000000000012E-2</c:v>
                </c:pt>
                <c:pt idx="11907">
                  <c:v>-0.1</c:v>
                </c:pt>
                <c:pt idx="11908">
                  <c:v>-5.0000000000000024E-2</c:v>
                </c:pt>
                <c:pt idx="11909">
                  <c:v>-0.125</c:v>
                </c:pt>
                <c:pt idx="11910">
                  <c:v>-2.5000000000000012E-2</c:v>
                </c:pt>
                <c:pt idx="11911">
                  <c:v>-2.5000000000000012E-2</c:v>
                </c:pt>
                <c:pt idx="11912">
                  <c:v>-0.25</c:v>
                </c:pt>
                <c:pt idx="11913">
                  <c:v>-0.42500000000000021</c:v>
                </c:pt>
                <c:pt idx="11914">
                  <c:v>-0.15000000000000008</c:v>
                </c:pt>
                <c:pt idx="11915">
                  <c:v>-2.5000000000000012E-2</c:v>
                </c:pt>
                <c:pt idx="11916">
                  <c:v>-7.5000000000000011E-2</c:v>
                </c:pt>
                <c:pt idx="11917">
                  <c:v>-0.1</c:v>
                </c:pt>
                <c:pt idx="11918">
                  <c:v>-7.5000000000000011E-2</c:v>
                </c:pt>
                <c:pt idx="11919">
                  <c:v>-0.1</c:v>
                </c:pt>
                <c:pt idx="11920">
                  <c:v>-0.30000000000000016</c:v>
                </c:pt>
                <c:pt idx="11921">
                  <c:v>-7.5000000000000011E-2</c:v>
                </c:pt>
                <c:pt idx="11922">
                  <c:v>-2.5000000000000012E-2</c:v>
                </c:pt>
                <c:pt idx="11923">
                  <c:v>-0.125</c:v>
                </c:pt>
                <c:pt idx="11924">
                  <c:v>-5.0000000000000024E-2</c:v>
                </c:pt>
                <c:pt idx="11925">
                  <c:v>-0.1</c:v>
                </c:pt>
                <c:pt idx="11926">
                  <c:v>-0.42500000000000021</c:v>
                </c:pt>
                <c:pt idx="11927">
                  <c:v>-0.32500000000000018</c:v>
                </c:pt>
                <c:pt idx="11928">
                  <c:v>-0.37500000000000017</c:v>
                </c:pt>
                <c:pt idx="11929">
                  <c:v>-0.32500000000000018</c:v>
                </c:pt>
                <c:pt idx="11930">
                  <c:v>-0.35000000000000014</c:v>
                </c:pt>
                <c:pt idx="11931">
                  <c:v>-0.2</c:v>
                </c:pt>
                <c:pt idx="11932">
                  <c:v>-0.125</c:v>
                </c:pt>
                <c:pt idx="11933">
                  <c:v>-0.35000000000000014</c:v>
                </c:pt>
                <c:pt idx="11934">
                  <c:v>-0.32500000000000018</c:v>
                </c:pt>
                <c:pt idx="11935">
                  <c:v>-0.125</c:v>
                </c:pt>
                <c:pt idx="11936">
                  <c:v>-0.17500000000000004</c:v>
                </c:pt>
                <c:pt idx="11937">
                  <c:v>-2.5000000000000012E-2</c:v>
                </c:pt>
                <c:pt idx="11938">
                  <c:v>-0.22500000000000003</c:v>
                </c:pt>
                <c:pt idx="11939">
                  <c:v>-0.30000000000000016</c:v>
                </c:pt>
                <c:pt idx="11940">
                  <c:v>-5.0000000000000024E-2</c:v>
                </c:pt>
                <c:pt idx="11941">
                  <c:v>-2.5000000000000012E-2</c:v>
                </c:pt>
                <c:pt idx="11942">
                  <c:v>-0.27500000000000002</c:v>
                </c:pt>
                <c:pt idx="11943">
                  <c:v>-5.0000000000000024E-2</c:v>
                </c:pt>
                <c:pt idx="11944">
                  <c:v>-0.22500000000000003</c:v>
                </c:pt>
                <c:pt idx="11945">
                  <c:v>-0.4</c:v>
                </c:pt>
                <c:pt idx="11946">
                  <c:v>-0.2</c:v>
                </c:pt>
                <c:pt idx="11947">
                  <c:v>-0.2</c:v>
                </c:pt>
                <c:pt idx="11948">
                  <c:v>-0.25</c:v>
                </c:pt>
                <c:pt idx="11949">
                  <c:v>-0.47500000000000014</c:v>
                </c:pt>
                <c:pt idx="11950">
                  <c:v>-2.5000000000000012E-2</c:v>
                </c:pt>
                <c:pt idx="11951">
                  <c:v>-5.0000000000000024E-2</c:v>
                </c:pt>
                <c:pt idx="11952">
                  <c:v>0.30000000000000016</c:v>
                </c:pt>
                <c:pt idx="11953">
                  <c:v>-0.42500000000000021</c:v>
                </c:pt>
                <c:pt idx="11954">
                  <c:v>-0.27500000000000002</c:v>
                </c:pt>
                <c:pt idx="11955">
                  <c:v>-0.35000000000000014</c:v>
                </c:pt>
                <c:pt idx="11956">
                  <c:v>-0.42500000000000021</c:v>
                </c:pt>
                <c:pt idx="11957">
                  <c:v>-0.17500000000000004</c:v>
                </c:pt>
                <c:pt idx="11958">
                  <c:v>0</c:v>
                </c:pt>
                <c:pt idx="11959">
                  <c:v>-0.17500000000000004</c:v>
                </c:pt>
                <c:pt idx="11960">
                  <c:v>-0.22500000000000003</c:v>
                </c:pt>
                <c:pt idx="11961">
                  <c:v>-0.125</c:v>
                </c:pt>
                <c:pt idx="11962">
                  <c:v>-0.30000000000000016</c:v>
                </c:pt>
                <c:pt idx="11963">
                  <c:v>-0.37500000000000017</c:v>
                </c:pt>
                <c:pt idx="11964">
                  <c:v>-0.42500000000000021</c:v>
                </c:pt>
                <c:pt idx="11965">
                  <c:v>-5.0000000000000024E-2</c:v>
                </c:pt>
                <c:pt idx="11966">
                  <c:v>-0.1</c:v>
                </c:pt>
                <c:pt idx="11967">
                  <c:v>-0.17500000000000004</c:v>
                </c:pt>
                <c:pt idx="11968">
                  <c:v>-0.17500000000000004</c:v>
                </c:pt>
                <c:pt idx="11969">
                  <c:v>-0.1</c:v>
                </c:pt>
                <c:pt idx="11970">
                  <c:v>-2.5000000000000012E-2</c:v>
                </c:pt>
                <c:pt idx="11971">
                  <c:v>-0.125</c:v>
                </c:pt>
                <c:pt idx="11972">
                  <c:v>-0.2</c:v>
                </c:pt>
                <c:pt idx="11973">
                  <c:v>-2.5000000000000012E-2</c:v>
                </c:pt>
                <c:pt idx="11974">
                  <c:v>-2.5000000000000012E-2</c:v>
                </c:pt>
                <c:pt idx="11975">
                  <c:v>-7.5000000000000011E-2</c:v>
                </c:pt>
                <c:pt idx="11976">
                  <c:v>-0.32500000000000018</c:v>
                </c:pt>
                <c:pt idx="11977">
                  <c:v>0</c:v>
                </c:pt>
                <c:pt idx="11978">
                  <c:v>-5.0000000000000024E-2</c:v>
                </c:pt>
                <c:pt idx="11979">
                  <c:v>-2.5000000000000012E-2</c:v>
                </c:pt>
                <c:pt idx="11980">
                  <c:v>-0.25</c:v>
                </c:pt>
                <c:pt idx="11981">
                  <c:v>-0.15000000000000008</c:v>
                </c:pt>
                <c:pt idx="11982">
                  <c:v>-0.1</c:v>
                </c:pt>
                <c:pt idx="11983">
                  <c:v>-0.30000000000000016</c:v>
                </c:pt>
                <c:pt idx="11984">
                  <c:v>-0.25</c:v>
                </c:pt>
                <c:pt idx="11985">
                  <c:v>-7.5000000000000011E-2</c:v>
                </c:pt>
                <c:pt idx="11986">
                  <c:v>-0.125</c:v>
                </c:pt>
                <c:pt idx="11987">
                  <c:v>-0.125</c:v>
                </c:pt>
                <c:pt idx="11988">
                  <c:v>-0.125</c:v>
                </c:pt>
                <c:pt idx="11989">
                  <c:v>-0.125</c:v>
                </c:pt>
                <c:pt idx="11990">
                  <c:v>-5.0000000000000024E-2</c:v>
                </c:pt>
                <c:pt idx="11991">
                  <c:v>-0.25</c:v>
                </c:pt>
                <c:pt idx="11992">
                  <c:v>-0.22500000000000003</c:v>
                </c:pt>
                <c:pt idx="11993">
                  <c:v>0</c:v>
                </c:pt>
                <c:pt idx="11994">
                  <c:v>-2.5000000000000012E-2</c:v>
                </c:pt>
                <c:pt idx="11995">
                  <c:v>-0.47500000000000014</c:v>
                </c:pt>
                <c:pt idx="11996">
                  <c:v>-0.2</c:v>
                </c:pt>
                <c:pt idx="11997">
                  <c:v>-0.25</c:v>
                </c:pt>
                <c:pt idx="11998">
                  <c:v>-0.2</c:v>
                </c:pt>
                <c:pt idx="11999">
                  <c:v>-0.22500000000000003</c:v>
                </c:pt>
                <c:pt idx="12000">
                  <c:v>-5.0000000000000024E-2</c:v>
                </c:pt>
                <c:pt idx="12001">
                  <c:v>-2.5000000000000012E-2</c:v>
                </c:pt>
                <c:pt idx="12002">
                  <c:v>-0.2</c:v>
                </c:pt>
                <c:pt idx="12003">
                  <c:v>2.5000000000000012E-2</c:v>
                </c:pt>
                <c:pt idx="12004">
                  <c:v>-0.30000000000000016</c:v>
                </c:pt>
                <c:pt idx="12005">
                  <c:v>-0.2</c:v>
                </c:pt>
                <c:pt idx="12006">
                  <c:v>-7.5000000000000011E-2</c:v>
                </c:pt>
                <c:pt idx="12007">
                  <c:v>-7.5000000000000011E-2</c:v>
                </c:pt>
                <c:pt idx="12008">
                  <c:v>-0.2</c:v>
                </c:pt>
                <c:pt idx="12009">
                  <c:v>-0.25</c:v>
                </c:pt>
                <c:pt idx="12010">
                  <c:v>-2.5000000000000012E-2</c:v>
                </c:pt>
                <c:pt idx="12011">
                  <c:v>-0.1</c:v>
                </c:pt>
                <c:pt idx="12012">
                  <c:v>-0.2</c:v>
                </c:pt>
                <c:pt idx="12013">
                  <c:v>-0.25</c:v>
                </c:pt>
                <c:pt idx="12014">
                  <c:v>-0.125</c:v>
                </c:pt>
                <c:pt idx="12015">
                  <c:v>-0.35000000000000014</c:v>
                </c:pt>
                <c:pt idx="12016">
                  <c:v>-7.5000000000000011E-2</c:v>
                </c:pt>
                <c:pt idx="12017">
                  <c:v>-0.27500000000000002</c:v>
                </c:pt>
                <c:pt idx="12018">
                  <c:v>-0.62500000000000033</c:v>
                </c:pt>
                <c:pt idx="12019">
                  <c:v>-0.27500000000000002</c:v>
                </c:pt>
                <c:pt idx="12020">
                  <c:v>-7.5000000000000011E-2</c:v>
                </c:pt>
                <c:pt idx="12021">
                  <c:v>-7.5000000000000011E-2</c:v>
                </c:pt>
                <c:pt idx="12022">
                  <c:v>-5.0000000000000024E-2</c:v>
                </c:pt>
                <c:pt idx="12023">
                  <c:v>-0.30000000000000016</c:v>
                </c:pt>
                <c:pt idx="12024">
                  <c:v>-0.125</c:v>
                </c:pt>
                <c:pt idx="12025">
                  <c:v>-0.125</c:v>
                </c:pt>
                <c:pt idx="12026">
                  <c:v>-0.1</c:v>
                </c:pt>
                <c:pt idx="12027">
                  <c:v>-0.17500000000000004</c:v>
                </c:pt>
                <c:pt idx="12028">
                  <c:v>-0.125</c:v>
                </c:pt>
                <c:pt idx="12029">
                  <c:v>-5.0000000000000024E-2</c:v>
                </c:pt>
                <c:pt idx="12030">
                  <c:v>-0.15000000000000008</c:v>
                </c:pt>
                <c:pt idx="12031">
                  <c:v>-2.5000000000000012E-2</c:v>
                </c:pt>
                <c:pt idx="12032">
                  <c:v>0</c:v>
                </c:pt>
                <c:pt idx="12033">
                  <c:v>-0.32500000000000018</c:v>
                </c:pt>
                <c:pt idx="12034">
                  <c:v>-7.5000000000000011E-2</c:v>
                </c:pt>
                <c:pt idx="12035">
                  <c:v>-0.30000000000000016</c:v>
                </c:pt>
                <c:pt idx="12036">
                  <c:v>-0.32500000000000018</c:v>
                </c:pt>
                <c:pt idx="12037">
                  <c:v>-0.42500000000000021</c:v>
                </c:pt>
                <c:pt idx="12038">
                  <c:v>-2.5000000000000012E-2</c:v>
                </c:pt>
                <c:pt idx="12039">
                  <c:v>-2.5000000000000012E-2</c:v>
                </c:pt>
                <c:pt idx="12040">
                  <c:v>-0.2</c:v>
                </c:pt>
                <c:pt idx="12041">
                  <c:v>-7.5000000000000011E-2</c:v>
                </c:pt>
                <c:pt idx="12042">
                  <c:v>-0.1</c:v>
                </c:pt>
                <c:pt idx="12043">
                  <c:v>-2.5000000000000012E-2</c:v>
                </c:pt>
                <c:pt idx="12044">
                  <c:v>-7.5000000000000011E-2</c:v>
                </c:pt>
                <c:pt idx="12045">
                  <c:v>-0.15000000000000008</c:v>
                </c:pt>
                <c:pt idx="12046">
                  <c:v>5.0000000000000024E-2</c:v>
                </c:pt>
                <c:pt idx="12047">
                  <c:v>-0.30000000000000016</c:v>
                </c:pt>
                <c:pt idx="12048">
                  <c:v>-0.55000000000000004</c:v>
                </c:pt>
                <c:pt idx="12049">
                  <c:v>-7.5000000000000011E-2</c:v>
                </c:pt>
                <c:pt idx="12050">
                  <c:v>-2.5000000000000012E-2</c:v>
                </c:pt>
                <c:pt idx="12051">
                  <c:v>-0.55000000000000004</c:v>
                </c:pt>
                <c:pt idx="12052">
                  <c:v>-0.35000000000000014</c:v>
                </c:pt>
                <c:pt idx="12053">
                  <c:v>0</c:v>
                </c:pt>
                <c:pt idx="12054">
                  <c:v>-0.30000000000000016</c:v>
                </c:pt>
                <c:pt idx="12055">
                  <c:v>-5.0000000000000024E-2</c:v>
                </c:pt>
                <c:pt idx="12056">
                  <c:v>-0.30000000000000016</c:v>
                </c:pt>
                <c:pt idx="12057">
                  <c:v>-2.5000000000000012E-2</c:v>
                </c:pt>
                <c:pt idx="12058">
                  <c:v>0</c:v>
                </c:pt>
                <c:pt idx="12059">
                  <c:v>-0.27500000000000002</c:v>
                </c:pt>
                <c:pt idx="12060">
                  <c:v>-7.5000000000000011E-2</c:v>
                </c:pt>
                <c:pt idx="12061">
                  <c:v>0</c:v>
                </c:pt>
                <c:pt idx="12062">
                  <c:v>-0.30000000000000016</c:v>
                </c:pt>
                <c:pt idx="12063">
                  <c:v>0</c:v>
                </c:pt>
                <c:pt idx="12064">
                  <c:v>-0.2</c:v>
                </c:pt>
                <c:pt idx="12065">
                  <c:v>0</c:v>
                </c:pt>
                <c:pt idx="12066">
                  <c:v>-2.5000000000000012E-2</c:v>
                </c:pt>
                <c:pt idx="12067">
                  <c:v>-2.5000000000000012E-2</c:v>
                </c:pt>
                <c:pt idx="12068">
                  <c:v>-0.32500000000000018</c:v>
                </c:pt>
                <c:pt idx="12069">
                  <c:v>-7.5000000000000011E-2</c:v>
                </c:pt>
                <c:pt idx="12070">
                  <c:v>-7.5000000000000011E-2</c:v>
                </c:pt>
                <c:pt idx="12071">
                  <c:v>-0.2</c:v>
                </c:pt>
                <c:pt idx="12072">
                  <c:v>0</c:v>
                </c:pt>
                <c:pt idx="12073">
                  <c:v>-2.5000000000000012E-2</c:v>
                </c:pt>
                <c:pt idx="12074">
                  <c:v>0</c:v>
                </c:pt>
                <c:pt idx="12075">
                  <c:v>-0.17500000000000004</c:v>
                </c:pt>
                <c:pt idx="12076">
                  <c:v>-0.25</c:v>
                </c:pt>
                <c:pt idx="12077">
                  <c:v>-0.15000000000000008</c:v>
                </c:pt>
                <c:pt idx="12078">
                  <c:v>-0.25</c:v>
                </c:pt>
                <c:pt idx="12079">
                  <c:v>-0.25</c:v>
                </c:pt>
                <c:pt idx="12080">
                  <c:v>-7.5000000000000011E-2</c:v>
                </c:pt>
                <c:pt idx="12081">
                  <c:v>-0.30000000000000016</c:v>
                </c:pt>
                <c:pt idx="12082">
                  <c:v>-0.25</c:v>
                </c:pt>
                <c:pt idx="12083">
                  <c:v>0</c:v>
                </c:pt>
                <c:pt idx="12084">
                  <c:v>-7.5000000000000011E-2</c:v>
                </c:pt>
                <c:pt idx="12085">
                  <c:v>-2.5000000000000012E-2</c:v>
                </c:pt>
                <c:pt idx="12086">
                  <c:v>-5.0000000000000024E-2</c:v>
                </c:pt>
                <c:pt idx="12087">
                  <c:v>-7.5000000000000011E-2</c:v>
                </c:pt>
                <c:pt idx="12088">
                  <c:v>-7.5000000000000011E-2</c:v>
                </c:pt>
                <c:pt idx="12089">
                  <c:v>-2.5000000000000012E-2</c:v>
                </c:pt>
                <c:pt idx="12090">
                  <c:v>-0.1</c:v>
                </c:pt>
                <c:pt idx="12091">
                  <c:v>-0.22500000000000003</c:v>
                </c:pt>
                <c:pt idx="12092">
                  <c:v>-0.17500000000000004</c:v>
                </c:pt>
                <c:pt idx="12093">
                  <c:v>-0.25</c:v>
                </c:pt>
                <c:pt idx="12094">
                  <c:v>-0.32500000000000018</c:v>
                </c:pt>
                <c:pt idx="12095">
                  <c:v>-0.25</c:v>
                </c:pt>
                <c:pt idx="12096">
                  <c:v>-0.52500000000000002</c:v>
                </c:pt>
                <c:pt idx="12097">
                  <c:v>-0.1</c:v>
                </c:pt>
                <c:pt idx="12098">
                  <c:v>-0.2</c:v>
                </c:pt>
                <c:pt idx="12099">
                  <c:v>-0.32500000000000018</c:v>
                </c:pt>
                <c:pt idx="12100">
                  <c:v>-2.5000000000000012E-2</c:v>
                </c:pt>
                <c:pt idx="12101">
                  <c:v>-2.5000000000000012E-2</c:v>
                </c:pt>
                <c:pt idx="12102">
                  <c:v>-0.1</c:v>
                </c:pt>
                <c:pt idx="12103">
                  <c:v>-0.125</c:v>
                </c:pt>
                <c:pt idx="12104">
                  <c:v>-2.5000000000000012E-2</c:v>
                </c:pt>
                <c:pt idx="12105">
                  <c:v>-0.17500000000000004</c:v>
                </c:pt>
                <c:pt idx="12106">
                  <c:v>-0.30000000000000016</c:v>
                </c:pt>
                <c:pt idx="12107">
                  <c:v>-0.27500000000000002</c:v>
                </c:pt>
                <c:pt idx="12108">
                  <c:v>-0.47500000000000014</c:v>
                </c:pt>
                <c:pt idx="12109">
                  <c:v>-0.15000000000000008</c:v>
                </c:pt>
                <c:pt idx="12110">
                  <c:v>-7.5000000000000011E-2</c:v>
                </c:pt>
                <c:pt idx="12111">
                  <c:v>-0.125</c:v>
                </c:pt>
                <c:pt idx="12112">
                  <c:v>-5.0000000000000024E-2</c:v>
                </c:pt>
                <c:pt idx="12113">
                  <c:v>-0.25</c:v>
                </c:pt>
                <c:pt idx="12114">
                  <c:v>-0.42500000000000021</c:v>
                </c:pt>
                <c:pt idx="12115">
                  <c:v>-2.5000000000000012E-2</c:v>
                </c:pt>
                <c:pt idx="12116">
                  <c:v>-0.125</c:v>
                </c:pt>
                <c:pt idx="12117">
                  <c:v>-0.2</c:v>
                </c:pt>
                <c:pt idx="12118">
                  <c:v>-0.125</c:v>
                </c:pt>
                <c:pt idx="12119">
                  <c:v>-2.5000000000000012E-2</c:v>
                </c:pt>
                <c:pt idx="12120">
                  <c:v>-0.42500000000000021</c:v>
                </c:pt>
                <c:pt idx="12121">
                  <c:v>-0.52500000000000002</c:v>
                </c:pt>
                <c:pt idx="12122">
                  <c:v>-0.2</c:v>
                </c:pt>
                <c:pt idx="12123">
                  <c:v>-2.5000000000000012E-2</c:v>
                </c:pt>
                <c:pt idx="12124">
                  <c:v>-7.5000000000000011E-2</c:v>
                </c:pt>
                <c:pt idx="12125">
                  <c:v>-0.37500000000000017</c:v>
                </c:pt>
                <c:pt idx="12126">
                  <c:v>-5.0000000000000024E-2</c:v>
                </c:pt>
                <c:pt idx="12127">
                  <c:v>-0.1</c:v>
                </c:pt>
                <c:pt idx="12128">
                  <c:v>0.37500000000000017</c:v>
                </c:pt>
                <c:pt idx="12129">
                  <c:v>-0.15000000000000008</c:v>
                </c:pt>
                <c:pt idx="12130">
                  <c:v>-5.0000000000000024E-2</c:v>
                </c:pt>
                <c:pt idx="12131">
                  <c:v>-2.5000000000000012E-2</c:v>
                </c:pt>
                <c:pt idx="12132">
                  <c:v>-2.5000000000000012E-2</c:v>
                </c:pt>
                <c:pt idx="12133">
                  <c:v>-7.5000000000000011E-2</c:v>
                </c:pt>
                <c:pt idx="12134">
                  <c:v>-0.4</c:v>
                </c:pt>
                <c:pt idx="12135">
                  <c:v>-0.55000000000000004</c:v>
                </c:pt>
                <c:pt idx="12136">
                  <c:v>-0.22500000000000003</c:v>
                </c:pt>
                <c:pt idx="12137">
                  <c:v>-0.17500000000000004</c:v>
                </c:pt>
                <c:pt idx="12138">
                  <c:v>-0.42500000000000021</c:v>
                </c:pt>
                <c:pt idx="12139">
                  <c:v>-0.15000000000000008</c:v>
                </c:pt>
                <c:pt idx="12140">
                  <c:v>-7.5000000000000011E-2</c:v>
                </c:pt>
                <c:pt idx="12141">
                  <c:v>0</c:v>
                </c:pt>
                <c:pt idx="12142">
                  <c:v>-0.30000000000000016</c:v>
                </c:pt>
                <c:pt idx="12143">
                  <c:v>-0.125</c:v>
                </c:pt>
                <c:pt idx="12144">
                  <c:v>-0.15000000000000008</c:v>
                </c:pt>
                <c:pt idx="12145">
                  <c:v>-0.22500000000000003</c:v>
                </c:pt>
                <c:pt idx="12146">
                  <c:v>-0.25</c:v>
                </c:pt>
                <c:pt idx="12147">
                  <c:v>-0.22500000000000003</c:v>
                </c:pt>
                <c:pt idx="12148">
                  <c:v>-5.0000000000000024E-2</c:v>
                </c:pt>
                <c:pt idx="12149">
                  <c:v>-0.22500000000000003</c:v>
                </c:pt>
                <c:pt idx="12150">
                  <c:v>-0.25</c:v>
                </c:pt>
                <c:pt idx="12151">
                  <c:v>-0.17500000000000004</c:v>
                </c:pt>
                <c:pt idx="12152">
                  <c:v>-0.15000000000000008</c:v>
                </c:pt>
                <c:pt idx="12153">
                  <c:v>-0.35000000000000014</c:v>
                </c:pt>
                <c:pt idx="12154">
                  <c:v>-7.5000000000000011E-2</c:v>
                </c:pt>
                <c:pt idx="12155">
                  <c:v>-0.2</c:v>
                </c:pt>
                <c:pt idx="12156">
                  <c:v>-0.125</c:v>
                </c:pt>
                <c:pt idx="12157">
                  <c:v>-2.5000000000000012E-2</c:v>
                </c:pt>
                <c:pt idx="12158">
                  <c:v>-0.25</c:v>
                </c:pt>
                <c:pt idx="12159">
                  <c:v>-0.30000000000000016</c:v>
                </c:pt>
                <c:pt idx="12160">
                  <c:v>-0.30000000000000016</c:v>
                </c:pt>
                <c:pt idx="12161">
                  <c:v>-0.27500000000000002</c:v>
                </c:pt>
                <c:pt idx="12162">
                  <c:v>-0.25</c:v>
                </c:pt>
                <c:pt idx="12163">
                  <c:v>-0.125</c:v>
                </c:pt>
                <c:pt idx="12164">
                  <c:v>-0.2</c:v>
                </c:pt>
                <c:pt idx="12165">
                  <c:v>-0.32500000000000018</c:v>
                </c:pt>
                <c:pt idx="12166">
                  <c:v>-0.2</c:v>
                </c:pt>
                <c:pt idx="12167">
                  <c:v>-0.25</c:v>
                </c:pt>
                <c:pt idx="12168">
                  <c:v>-0.17500000000000004</c:v>
                </c:pt>
                <c:pt idx="12169">
                  <c:v>-5.0000000000000024E-2</c:v>
                </c:pt>
                <c:pt idx="12170">
                  <c:v>-2.5000000000000012E-2</c:v>
                </c:pt>
                <c:pt idx="12171">
                  <c:v>-2.5000000000000012E-2</c:v>
                </c:pt>
                <c:pt idx="12172">
                  <c:v>-0.125</c:v>
                </c:pt>
                <c:pt idx="12173">
                  <c:v>-0.25</c:v>
                </c:pt>
                <c:pt idx="12174">
                  <c:v>-0.35000000000000014</c:v>
                </c:pt>
                <c:pt idx="12175">
                  <c:v>-0.1</c:v>
                </c:pt>
                <c:pt idx="12176">
                  <c:v>-0.45</c:v>
                </c:pt>
                <c:pt idx="12177">
                  <c:v>-7.5000000000000011E-2</c:v>
                </c:pt>
                <c:pt idx="12178">
                  <c:v>-0.42500000000000021</c:v>
                </c:pt>
                <c:pt idx="12179">
                  <c:v>-0.15000000000000008</c:v>
                </c:pt>
                <c:pt idx="12180">
                  <c:v>-2.5000000000000012E-2</c:v>
                </c:pt>
                <c:pt idx="12181">
                  <c:v>-0.25</c:v>
                </c:pt>
                <c:pt idx="12182">
                  <c:v>-7.5000000000000011E-2</c:v>
                </c:pt>
                <c:pt idx="12183">
                  <c:v>-0.27500000000000002</c:v>
                </c:pt>
                <c:pt idx="12184">
                  <c:v>-0.15000000000000008</c:v>
                </c:pt>
                <c:pt idx="12185">
                  <c:v>-0.25</c:v>
                </c:pt>
                <c:pt idx="12186">
                  <c:v>-0.25</c:v>
                </c:pt>
                <c:pt idx="12187">
                  <c:v>-0.125</c:v>
                </c:pt>
                <c:pt idx="12188">
                  <c:v>-0.1</c:v>
                </c:pt>
                <c:pt idx="12189">
                  <c:v>-0.15000000000000008</c:v>
                </c:pt>
                <c:pt idx="12190">
                  <c:v>-0.125</c:v>
                </c:pt>
                <c:pt idx="12191">
                  <c:v>-0.32500000000000018</c:v>
                </c:pt>
                <c:pt idx="12192">
                  <c:v>-0.35000000000000014</c:v>
                </c:pt>
                <c:pt idx="12193">
                  <c:v>-0.125</c:v>
                </c:pt>
                <c:pt idx="12194">
                  <c:v>-0.30000000000000016</c:v>
                </c:pt>
                <c:pt idx="12195">
                  <c:v>-0.125</c:v>
                </c:pt>
                <c:pt idx="12196">
                  <c:v>-0.22500000000000003</c:v>
                </c:pt>
                <c:pt idx="12197">
                  <c:v>-0.125</c:v>
                </c:pt>
                <c:pt idx="12198">
                  <c:v>-0.25</c:v>
                </c:pt>
                <c:pt idx="12199">
                  <c:v>-0.30000000000000016</c:v>
                </c:pt>
                <c:pt idx="12200">
                  <c:v>-0.2</c:v>
                </c:pt>
                <c:pt idx="12201">
                  <c:v>-0.17500000000000004</c:v>
                </c:pt>
                <c:pt idx="12202">
                  <c:v>-0.25</c:v>
                </c:pt>
                <c:pt idx="12203">
                  <c:v>-0.125</c:v>
                </c:pt>
                <c:pt idx="12204">
                  <c:v>-0.22500000000000003</c:v>
                </c:pt>
                <c:pt idx="12205">
                  <c:v>-0.1</c:v>
                </c:pt>
                <c:pt idx="12206">
                  <c:v>-7.5000000000000011E-2</c:v>
                </c:pt>
                <c:pt idx="12207">
                  <c:v>-7.5000000000000011E-2</c:v>
                </c:pt>
                <c:pt idx="12208">
                  <c:v>-0.17500000000000004</c:v>
                </c:pt>
                <c:pt idx="12209">
                  <c:v>-0.35000000000000014</c:v>
                </c:pt>
                <c:pt idx="12210">
                  <c:v>-7.5000000000000011E-2</c:v>
                </c:pt>
                <c:pt idx="12211">
                  <c:v>-0.25</c:v>
                </c:pt>
                <c:pt idx="12212">
                  <c:v>-0.17500000000000004</c:v>
                </c:pt>
                <c:pt idx="12213">
                  <c:v>-0.1</c:v>
                </c:pt>
                <c:pt idx="12214">
                  <c:v>-0.125</c:v>
                </c:pt>
                <c:pt idx="12215">
                  <c:v>-0.125</c:v>
                </c:pt>
                <c:pt idx="12216">
                  <c:v>-2.5000000000000012E-2</c:v>
                </c:pt>
                <c:pt idx="12217">
                  <c:v>-0.35000000000000014</c:v>
                </c:pt>
                <c:pt idx="12218">
                  <c:v>-0.37500000000000017</c:v>
                </c:pt>
                <c:pt idx="12219">
                  <c:v>-7.5000000000000011E-2</c:v>
                </c:pt>
                <c:pt idx="12220">
                  <c:v>-0.15000000000000008</c:v>
                </c:pt>
                <c:pt idx="12221">
                  <c:v>-0.22500000000000003</c:v>
                </c:pt>
                <c:pt idx="12222">
                  <c:v>-0.22500000000000003</c:v>
                </c:pt>
                <c:pt idx="12223">
                  <c:v>-0.1</c:v>
                </c:pt>
                <c:pt idx="12224">
                  <c:v>-0.27500000000000002</c:v>
                </c:pt>
                <c:pt idx="12225">
                  <c:v>-7.5000000000000011E-2</c:v>
                </c:pt>
                <c:pt idx="12226">
                  <c:v>-5.0000000000000024E-2</c:v>
                </c:pt>
                <c:pt idx="12227">
                  <c:v>-0.25</c:v>
                </c:pt>
                <c:pt idx="12228">
                  <c:v>-0.22500000000000003</c:v>
                </c:pt>
                <c:pt idx="12229">
                  <c:v>-0.15000000000000008</c:v>
                </c:pt>
                <c:pt idx="12230">
                  <c:v>-0.17500000000000004</c:v>
                </c:pt>
                <c:pt idx="12231">
                  <c:v>-0.125</c:v>
                </c:pt>
                <c:pt idx="12232">
                  <c:v>-0.125</c:v>
                </c:pt>
                <c:pt idx="12233">
                  <c:v>-0.2</c:v>
                </c:pt>
                <c:pt idx="12234">
                  <c:v>-0.15000000000000008</c:v>
                </c:pt>
                <c:pt idx="12235">
                  <c:v>-2.5000000000000012E-2</c:v>
                </c:pt>
                <c:pt idx="12236">
                  <c:v>-2.5000000000000012E-2</c:v>
                </c:pt>
                <c:pt idx="12237">
                  <c:v>-5.0000000000000024E-2</c:v>
                </c:pt>
                <c:pt idx="12238">
                  <c:v>-2.5000000000000012E-2</c:v>
                </c:pt>
                <c:pt idx="12239">
                  <c:v>-0.42500000000000021</c:v>
                </c:pt>
                <c:pt idx="12240">
                  <c:v>-0.1</c:v>
                </c:pt>
                <c:pt idx="12241">
                  <c:v>-7.5000000000000011E-2</c:v>
                </c:pt>
                <c:pt idx="12242">
                  <c:v>-0.125</c:v>
                </c:pt>
                <c:pt idx="12243">
                  <c:v>-0.25</c:v>
                </c:pt>
                <c:pt idx="12244">
                  <c:v>-0.30000000000000016</c:v>
                </c:pt>
                <c:pt idx="12245">
                  <c:v>-0.35000000000000014</c:v>
                </c:pt>
                <c:pt idx="12246">
                  <c:v>-7.5000000000000011E-2</c:v>
                </c:pt>
                <c:pt idx="12247">
                  <c:v>-0.1</c:v>
                </c:pt>
                <c:pt idx="12248">
                  <c:v>-0.22500000000000003</c:v>
                </c:pt>
                <c:pt idx="12249">
                  <c:v>-0.32500000000000018</c:v>
                </c:pt>
                <c:pt idx="12250">
                  <c:v>-7.5000000000000011E-2</c:v>
                </c:pt>
                <c:pt idx="12251">
                  <c:v>0</c:v>
                </c:pt>
                <c:pt idx="12252">
                  <c:v>-0.1</c:v>
                </c:pt>
                <c:pt idx="12253">
                  <c:v>-0.2</c:v>
                </c:pt>
                <c:pt idx="12254">
                  <c:v>-5.0000000000000024E-2</c:v>
                </c:pt>
                <c:pt idx="12255">
                  <c:v>-0.17500000000000004</c:v>
                </c:pt>
                <c:pt idx="12256">
                  <c:v>-2.5000000000000012E-2</c:v>
                </c:pt>
                <c:pt idx="12257">
                  <c:v>-7.5000000000000011E-2</c:v>
                </c:pt>
                <c:pt idx="12258">
                  <c:v>-0.25</c:v>
                </c:pt>
                <c:pt idx="12259">
                  <c:v>-0.27500000000000002</c:v>
                </c:pt>
                <c:pt idx="12260">
                  <c:v>-0.15000000000000008</c:v>
                </c:pt>
                <c:pt idx="12261">
                  <c:v>-5.0000000000000024E-2</c:v>
                </c:pt>
                <c:pt idx="12262">
                  <c:v>-0.1</c:v>
                </c:pt>
                <c:pt idx="12263">
                  <c:v>-7.5000000000000011E-2</c:v>
                </c:pt>
                <c:pt idx="12264">
                  <c:v>-2.5000000000000012E-2</c:v>
                </c:pt>
                <c:pt idx="12265">
                  <c:v>-0.30000000000000016</c:v>
                </c:pt>
                <c:pt idx="12266">
                  <c:v>-0.125</c:v>
                </c:pt>
                <c:pt idx="12267">
                  <c:v>-0.25</c:v>
                </c:pt>
                <c:pt idx="12268">
                  <c:v>-0.1</c:v>
                </c:pt>
                <c:pt idx="12269">
                  <c:v>-2.5000000000000012E-2</c:v>
                </c:pt>
                <c:pt idx="12270">
                  <c:v>-0.125</c:v>
                </c:pt>
                <c:pt idx="12271">
                  <c:v>-0.32500000000000018</c:v>
                </c:pt>
                <c:pt idx="12272">
                  <c:v>-0.125</c:v>
                </c:pt>
                <c:pt idx="12273">
                  <c:v>-0.17500000000000004</c:v>
                </c:pt>
                <c:pt idx="12274">
                  <c:v>-0.30000000000000016</c:v>
                </c:pt>
                <c:pt idx="12275">
                  <c:v>-0.17500000000000004</c:v>
                </c:pt>
                <c:pt idx="12276">
                  <c:v>-2.5000000000000012E-2</c:v>
                </c:pt>
                <c:pt idx="12277">
                  <c:v>-7.5000000000000011E-2</c:v>
                </c:pt>
                <c:pt idx="12278">
                  <c:v>-0.37500000000000017</c:v>
                </c:pt>
                <c:pt idx="12279">
                  <c:v>-7.5000000000000011E-2</c:v>
                </c:pt>
                <c:pt idx="12280">
                  <c:v>-5.0000000000000024E-2</c:v>
                </c:pt>
                <c:pt idx="12281">
                  <c:v>-0.15000000000000008</c:v>
                </c:pt>
                <c:pt idx="12282">
                  <c:v>-5.0000000000000024E-2</c:v>
                </c:pt>
                <c:pt idx="12283">
                  <c:v>-2.5000000000000012E-2</c:v>
                </c:pt>
                <c:pt idx="12284">
                  <c:v>-0.27500000000000002</c:v>
                </c:pt>
                <c:pt idx="12285">
                  <c:v>-0.15000000000000008</c:v>
                </c:pt>
                <c:pt idx="12286">
                  <c:v>-0.25</c:v>
                </c:pt>
                <c:pt idx="12287">
                  <c:v>-0.25</c:v>
                </c:pt>
                <c:pt idx="12288">
                  <c:v>-0.32500000000000018</c:v>
                </c:pt>
                <c:pt idx="12289">
                  <c:v>-0.125</c:v>
                </c:pt>
                <c:pt idx="12290">
                  <c:v>-7.5000000000000011E-2</c:v>
                </c:pt>
                <c:pt idx="12291">
                  <c:v>-0.25</c:v>
                </c:pt>
                <c:pt idx="12292">
                  <c:v>-2.5000000000000012E-2</c:v>
                </c:pt>
                <c:pt idx="12293">
                  <c:v>0</c:v>
                </c:pt>
                <c:pt idx="12294">
                  <c:v>-0.30000000000000016</c:v>
                </c:pt>
                <c:pt idx="12295">
                  <c:v>-0.47500000000000014</c:v>
                </c:pt>
                <c:pt idx="12296">
                  <c:v>-0.125</c:v>
                </c:pt>
                <c:pt idx="12297">
                  <c:v>-0.15000000000000008</c:v>
                </c:pt>
                <c:pt idx="12298">
                  <c:v>-0.25</c:v>
                </c:pt>
                <c:pt idx="12299">
                  <c:v>-0.2</c:v>
                </c:pt>
                <c:pt idx="12300">
                  <c:v>-0.15000000000000008</c:v>
                </c:pt>
                <c:pt idx="12301">
                  <c:v>-2.5000000000000012E-2</c:v>
                </c:pt>
                <c:pt idx="12302">
                  <c:v>-2.5000000000000012E-2</c:v>
                </c:pt>
                <c:pt idx="12303">
                  <c:v>-0.2</c:v>
                </c:pt>
                <c:pt idx="12304">
                  <c:v>-0.35000000000000014</c:v>
                </c:pt>
                <c:pt idx="12305">
                  <c:v>-0.25</c:v>
                </c:pt>
                <c:pt idx="12306">
                  <c:v>-0.25</c:v>
                </c:pt>
                <c:pt idx="12307">
                  <c:v>-5.0000000000000024E-2</c:v>
                </c:pt>
                <c:pt idx="12308">
                  <c:v>-7.5000000000000011E-2</c:v>
                </c:pt>
                <c:pt idx="12309">
                  <c:v>-0.52500000000000002</c:v>
                </c:pt>
                <c:pt idx="12310">
                  <c:v>-5.0000000000000024E-2</c:v>
                </c:pt>
                <c:pt idx="12311">
                  <c:v>-0.1</c:v>
                </c:pt>
                <c:pt idx="12312">
                  <c:v>-0.32500000000000018</c:v>
                </c:pt>
                <c:pt idx="12313">
                  <c:v>-0.1</c:v>
                </c:pt>
                <c:pt idx="12314">
                  <c:v>-7.5000000000000011E-2</c:v>
                </c:pt>
                <c:pt idx="12315">
                  <c:v>-0.25</c:v>
                </c:pt>
                <c:pt idx="12316">
                  <c:v>-5.0000000000000024E-2</c:v>
                </c:pt>
                <c:pt idx="12317">
                  <c:v>-2.5000000000000012E-2</c:v>
                </c:pt>
                <c:pt idx="12318">
                  <c:v>-0.15000000000000008</c:v>
                </c:pt>
                <c:pt idx="12319">
                  <c:v>-0.17500000000000004</c:v>
                </c:pt>
                <c:pt idx="12320">
                  <c:v>-0.27500000000000002</c:v>
                </c:pt>
                <c:pt idx="12321">
                  <c:v>-7.5000000000000011E-2</c:v>
                </c:pt>
                <c:pt idx="12322">
                  <c:v>-0.1</c:v>
                </c:pt>
                <c:pt idx="12323">
                  <c:v>-7.5000000000000011E-2</c:v>
                </c:pt>
                <c:pt idx="12324">
                  <c:v>-0.25</c:v>
                </c:pt>
                <c:pt idx="12325">
                  <c:v>-0.15000000000000008</c:v>
                </c:pt>
                <c:pt idx="12326">
                  <c:v>-0.15000000000000008</c:v>
                </c:pt>
                <c:pt idx="12327">
                  <c:v>-2.5000000000000012E-2</c:v>
                </c:pt>
                <c:pt idx="12328">
                  <c:v>-2.5000000000000012E-2</c:v>
                </c:pt>
                <c:pt idx="12329">
                  <c:v>-0.32500000000000018</c:v>
                </c:pt>
                <c:pt idx="12330">
                  <c:v>-0.125</c:v>
                </c:pt>
                <c:pt idx="12331">
                  <c:v>-0.25</c:v>
                </c:pt>
                <c:pt idx="12332">
                  <c:v>-0.15000000000000008</c:v>
                </c:pt>
                <c:pt idx="12333">
                  <c:v>-5.0000000000000024E-2</c:v>
                </c:pt>
                <c:pt idx="12334">
                  <c:v>-0.30000000000000016</c:v>
                </c:pt>
                <c:pt idx="12335">
                  <c:v>-0.15000000000000008</c:v>
                </c:pt>
                <c:pt idx="12336">
                  <c:v>-2.5000000000000012E-2</c:v>
                </c:pt>
                <c:pt idx="12337">
                  <c:v>-2.5000000000000012E-2</c:v>
                </c:pt>
                <c:pt idx="12338">
                  <c:v>-0.1</c:v>
                </c:pt>
                <c:pt idx="12339">
                  <c:v>-0.2</c:v>
                </c:pt>
                <c:pt idx="12340">
                  <c:v>-5.0000000000000024E-2</c:v>
                </c:pt>
                <c:pt idx="12341">
                  <c:v>-0.22500000000000003</c:v>
                </c:pt>
                <c:pt idx="12342">
                  <c:v>-0.25</c:v>
                </c:pt>
                <c:pt idx="12343">
                  <c:v>-0.2</c:v>
                </c:pt>
                <c:pt idx="12344">
                  <c:v>-0.1</c:v>
                </c:pt>
                <c:pt idx="12345">
                  <c:v>-2.5000000000000012E-2</c:v>
                </c:pt>
                <c:pt idx="12346">
                  <c:v>-7.5000000000000011E-2</c:v>
                </c:pt>
                <c:pt idx="12347">
                  <c:v>-0.2</c:v>
                </c:pt>
                <c:pt idx="12348">
                  <c:v>-1.325</c:v>
                </c:pt>
                <c:pt idx="12349">
                  <c:v>-0.1</c:v>
                </c:pt>
                <c:pt idx="12350">
                  <c:v>-0.25</c:v>
                </c:pt>
                <c:pt idx="12351">
                  <c:v>-0.4</c:v>
                </c:pt>
                <c:pt idx="12352">
                  <c:v>-5.0000000000000024E-2</c:v>
                </c:pt>
                <c:pt idx="12353">
                  <c:v>-0.30000000000000016</c:v>
                </c:pt>
                <c:pt idx="12354">
                  <c:v>-0.15000000000000008</c:v>
                </c:pt>
                <c:pt idx="12355">
                  <c:v>-7.5000000000000011E-2</c:v>
                </c:pt>
                <c:pt idx="12356">
                  <c:v>-0.30000000000000016</c:v>
                </c:pt>
                <c:pt idx="12357">
                  <c:v>-0.15000000000000008</c:v>
                </c:pt>
                <c:pt idx="12358">
                  <c:v>-0.15000000000000008</c:v>
                </c:pt>
                <c:pt idx="12359">
                  <c:v>-0.22500000000000003</c:v>
                </c:pt>
                <c:pt idx="12360">
                  <c:v>-0.125</c:v>
                </c:pt>
                <c:pt idx="12361">
                  <c:v>-0.15000000000000008</c:v>
                </c:pt>
                <c:pt idx="12362">
                  <c:v>-0.15000000000000008</c:v>
                </c:pt>
                <c:pt idx="12363">
                  <c:v>-2.5000000000000012E-2</c:v>
                </c:pt>
                <c:pt idx="12364">
                  <c:v>-0.45</c:v>
                </c:pt>
                <c:pt idx="12365">
                  <c:v>-0.25</c:v>
                </c:pt>
                <c:pt idx="12366">
                  <c:v>-0.1</c:v>
                </c:pt>
                <c:pt idx="12367">
                  <c:v>-0.125</c:v>
                </c:pt>
                <c:pt idx="12368">
                  <c:v>-5.0000000000000024E-2</c:v>
                </c:pt>
                <c:pt idx="12369">
                  <c:v>-0.1</c:v>
                </c:pt>
                <c:pt idx="12370">
                  <c:v>-0.22500000000000003</c:v>
                </c:pt>
                <c:pt idx="12371">
                  <c:v>-0.27500000000000002</c:v>
                </c:pt>
                <c:pt idx="12372">
                  <c:v>-0.17500000000000004</c:v>
                </c:pt>
                <c:pt idx="12373">
                  <c:v>-0.1</c:v>
                </c:pt>
                <c:pt idx="12374">
                  <c:v>-0.15000000000000008</c:v>
                </c:pt>
                <c:pt idx="12375">
                  <c:v>-2.5000000000000012E-2</c:v>
                </c:pt>
                <c:pt idx="12376">
                  <c:v>-0.32500000000000018</c:v>
                </c:pt>
                <c:pt idx="12377">
                  <c:v>-0.2</c:v>
                </c:pt>
                <c:pt idx="12378">
                  <c:v>-2.5000000000000012E-2</c:v>
                </c:pt>
                <c:pt idx="12379">
                  <c:v>-2.5000000000000012E-2</c:v>
                </c:pt>
                <c:pt idx="12380">
                  <c:v>-0.17500000000000004</c:v>
                </c:pt>
                <c:pt idx="12381">
                  <c:v>-0.47500000000000014</c:v>
                </c:pt>
                <c:pt idx="12382">
                  <c:v>-7.5000000000000011E-2</c:v>
                </c:pt>
                <c:pt idx="12383">
                  <c:v>-7.5000000000000011E-2</c:v>
                </c:pt>
                <c:pt idx="12384">
                  <c:v>-0.1</c:v>
                </c:pt>
                <c:pt idx="12385">
                  <c:v>-0.2</c:v>
                </c:pt>
                <c:pt idx="12386">
                  <c:v>-0.57500000000000029</c:v>
                </c:pt>
                <c:pt idx="12387">
                  <c:v>-0.15000000000000008</c:v>
                </c:pt>
                <c:pt idx="12388">
                  <c:v>-0.125</c:v>
                </c:pt>
                <c:pt idx="12389">
                  <c:v>-5.0000000000000024E-2</c:v>
                </c:pt>
                <c:pt idx="12390">
                  <c:v>-7.5000000000000011E-2</c:v>
                </c:pt>
                <c:pt idx="12391">
                  <c:v>-0.15000000000000008</c:v>
                </c:pt>
                <c:pt idx="12392">
                  <c:v>-0.27500000000000002</c:v>
                </c:pt>
                <c:pt idx="12393">
                  <c:v>-0.30000000000000016</c:v>
                </c:pt>
                <c:pt idx="12394">
                  <c:v>-7.5000000000000011E-2</c:v>
                </c:pt>
                <c:pt idx="12395">
                  <c:v>-0.15000000000000008</c:v>
                </c:pt>
                <c:pt idx="12396">
                  <c:v>-0.1</c:v>
                </c:pt>
                <c:pt idx="12397">
                  <c:v>-0.25</c:v>
                </c:pt>
                <c:pt idx="12398">
                  <c:v>-0.15000000000000008</c:v>
                </c:pt>
                <c:pt idx="12399">
                  <c:v>-0.32500000000000018</c:v>
                </c:pt>
                <c:pt idx="12400">
                  <c:v>-0.8</c:v>
                </c:pt>
                <c:pt idx="12401">
                  <c:v>-7.5000000000000011E-2</c:v>
                </c:pt>
                <c:pt idx="12402">
                  <c:v>-0.25</c:v>
                </c:pt>
                <c:pt idx="12403">
                  <c:v>-7.5000000000000011E-2</c:v>
                </c:pt>
                <c:pt idx="12404">
                  <c:v>-0.15000000000000008</c:v>
                </c:pt>
                <c:pt idx="12405">
                  <c:v>-0.32500000000000018</c:v>
                </c:pt>
                <c:pt idx="12406">
                  <c:v>-5.0000000000000024E-2</c:v>
                </c:pt>
                <c:pt idx="12407">
                  <c:v>-0.1</c:v>
                </c:pt>
                <c:pt idx="12408">
                  <c:v>-0.1</c:v>
                </c:pt>
                <c:pt idx="12409">
                  <c:v>-0.125</c:v>
                </c:pt>
                <c:pt idx="12410">
                  <c:v>-0.15000000000000008</c:v>
                </c:pt>
                <c:pt idx="12411">
                  <c:v>-0.30000000000000016</c:v>
                </c:pt>
                <c:pt idx="12412">
                  <c:v>-5.0000000000000024E-2</c:v>
                </c:pt>
                <c:pt idx="12413">
                  <c:v>-0.17500000000000004</c:v>
                </c:pt>
                <c:pt idx="12414">
                  <c:v>-7.5000000000000011E-2</c:v>
                </c:pt>
                <c:pt idx="12415">
                  <c:v>-0.17500000000000004</c:v>
                </c:pt>
                <c:pt idx="12416">
                  <c:v>-5.0000000000000024E-2</c:v>
                </c:pt>
                <c:pt idx="12417">
                  <c:v>-7.5000000000000011E-2</c:v>
                </c:pt>
                <c:pt idx="12418">
                  <c:v>-0.2</c:v>
                </c:pt>
                <c:pt idx="12419">
                  <c:v>-0.6750000000000006</c:v>
                </c:pt>
                <c:pt idx="12420">
                  <c:v>-0.1</c:v>
                </c:pt>
                <c:pt idx="12421">
                  <c:v>-5.0000000000000024E-2</c:v>
                </c:pt>
                <c:pt idx="12422">
                  <c:v>-0.15000000000000008</c:v>
                </c:pt>
                <c:pt idx="12423">
                  <c:v>-7.5000000000000011E-2</c:v>
                </c:pt>
                <c:pt idx="12424">
                  <c:v>-7.5000000000000011E-2</c:v>
                </c:pt>
                <c:pt idx="12425">
                  <c:v>-0.2</c:v>
                </c:pt>
                <c:pt idx="12426">
                  <c:v>-0.30000000000000016</c:v>
                </c:pt>
                <c:pt idx="12427">
                  <c:v>-0.1</c:v>
                </c:pt>
                <c:pt idx="12428">
                  <c:v>-2.5000000000000012E-2</c:v>
                </c:pt>
                <c:pt idx="12429">
                  <c:v>-7.5000000000000011E-2</c:v>
                </c:pt>
                <c:pt idx="12430">
                  <c:v>-0.32500000000000018</c:v>
                </c:pt>
                <c:pt idx="12431">
                  <c:v>-0.42500000000000021</c:v>
                </c:pt>
                <c:pt idx="12432">
                  <c:v>-7.5000000000000011E-2</c:v>
                </c:pt>
                <c:pt idx="12433">
                  <c:v>-0.1</c:v>
                </c:pt>
                <c:pt idx="12434">
                  <c:v>-0.47500000000000014</c:v>
                </c:pt>
                <c:pt idx="12435">
                  <c:v>0</c:v>
                </c:pt>
                <c:pt idx="12436">
                  <c:v>-0.1</c:v>
                </c:pt>
                <c:pt idx="12437">
                  <c:v>-0.30000000000000016</c:v>
                </c:pt>
                <c:pt idx="12438">
                  <c:v>-0.25</c:v>
                </c:pt>
                <c:pt idx="12439">
                  <c:v>-0.70000000000000029</c:v>
                </c:pt>
                <c:pt idx="12440">
                  <c:v>-2.5000000000000012E-2</c:v>
                </c:pt>
                <c:pt idx="12441">
                  <c:v>-2.5000000000000012E-2</c:v>
                </c:pt>
                <c:pt idx="12442">
                  <c:v>0</c:v>
                </c:pt>
                <c:pt idx="12443">
                  <c:v>-7.5000000000000011E-2</c:v>
                </c:pt>
                <c:pt idx="12444">
                  <c:v>-0.25</c:v>
                </c:pt>
                <c:pt idx="12445">
                  <c:v>-5.0000000000000024E-2</c:v>
                </c:pt>
                <c:pt idx="12446">
                  <c:v>0</c:v>
                </c:pt>
                <c:pt idx="12447">
                  <c:v>-0.30000000000000016</c:v>
                </c:pt>
                <c:pt idx="12448">
                  <c:v>-0.125</c:v>
                </c:pt>
                <c:pt idx="12449">
                  <c:v>-0.1</c:v>
                </c:pt>
                <c:pt idx="12450">
                  <c:v>-0.125</c:v>
                </c:pt>
                <c:pt idx="12451">
                  <c:v>-0.1</c:v>
                </c:pt>
                <c:pt idx="12452">
                  <c:v>-7.5000000000000011E-2</c:v>
                </c:pt>
                <c:pt idx="12453">
                  <c:v>-2.5000000000000012E-2</c:v>
                </c:pt>
                <c:pt idx="12454">
                  <c:v>-0.15000000000000008</c:v>
                </c:pt>
                <c:pt idx="12455">
                  <c:v>-0.25</c:v>
                </c:pt>
                <c:pt idx="12456">
                  <c:v>-0.30000000000000016</c:v>
                </c:pt>
                <c:pt idx="12457">
                  <c:v>0</c:v>
                </c:pt>
                <c:pt idx="12458">
                  <c:v>-0.15000000000000008</c:v>
                </c:pt>
                <c:pt idx="12459">
                  <c:v>-0.17500000000000004</c:v>
                </c:pt>
                <c:pt idx="12460">
                  <c:v>-0.125</c:v>
                </c:pt>
                <c:pt idx="12461">
                  <c:v>-0.17500000000000004</c:v>
                </c:pt>
                <c:pt idx="12462">
                  <c:v>-7.5000000000000011E-2</c:v>
                </c:pt>
                <c:pt idx="12463">
                  <c:v>-2.5000000000000012E-2</c:v>
                </c:pt>
                <c:pt idx="12464">
                  <c:v>-0.35000000000000014</c:v>
                </c:pt>
                <c:pt idx="12465">
                  <c:v>-7.5000000000000011E-2</c:v>
                </c:pt>
                <c:pt idx="12466">
                  <c:v>-0.15000000000000008</c:v>
                </c:pt>
                <c:pt idx="12467">
                  <c:v>-0.1</c:v>
                </c:pt>
                <c:pt idx="12468">
                  <c:v>-0.42500000000000021</c:v>
                </c:pt>
                <c:pt idx="12469">
                  <c:v>-2.5000000000000012E-2</c:v>
                </c:pt>
                <c:pt idx="12470">
                  <c:v>-7.5000000000000011E-2</c:v>
                </c:pt>
                <c:pt idx="12471">
                  <c:v>-0.32500000000000018</c:v>
                </c:pt>
                <c:pt idx="12472">
                  <c:v>-0.35000000000000014</c:v>
                </c:pt>
                <c:pt idx="12473">
                  <c:v>-2.5000000000000012E-2</c:v>
                </c:pt>
                <c:pt idx="12474">
                  <c:v>-0.1</c:v>
                </c:pt>
                <c:pt idx="12475">
                  <c:v>-5.0000000000000024E-2</c:v>
                </c:pt>
                <c:pt idx="12476">
                  <c:v>-0.1</c:v>
                </c:pt>
                <c:pt idx="12477">
                  <c:v>-0.25</c:v>
                </c:pt>
                <c:pt idx="12478">
                  <c:v>-5.0000000000000024E-2</c:v>
                </c:pt>
                <c:pt idx="12479">
                  <c:v>-7.5000000000000011E-2</c:v>
                </c:pt>
                <c:pt idx="12480">
                  <c:v>0</c:v>
                </c:pt>
                <c:pt idx="12481">
                  <c:v>-2.5000000000000012E-2</c:v>
                </c:pt>
                <c:pt idx="12482">
                  <c:v>-0.15000000000000008</c:v>
                </c:pt>
                <c:pt idx="12483">
                  <c:v>-7.5000000000000011E-2</c:v>
                </c:pt>
                <c:pt idx="12484">
                  <c:v>-5.0000000000000024E-2</c:v>
                </c:pt>
                <c:pt idx="12485">
                  <c:v>-0.35000000000000014</c:v>
                </c:pt>
                <c:pt idx="12486">
                  <c:v>-5.0000000000000024E-2</c:v>
                </c:pt>
                <c:pt idx="12487">
                  <c:v>-5.0000000000000024E-2</c:v>
                </c:pt>
                <c:pt idx="12488">
                  <c:v>-2.5000000000000012E-2</c:v>
                </c:pt>
                <c:pt idx="12489">
                  <c:v>-0.4</c:v>
                </c:pt>
                <c:pt idx="12490">
                  <c:v>-5.0000000000000024E-2</c:v>
                </c:pt>
                <c:pt idx="12491">
                  <c:v>-2.5000000000000012E-2</c:v>
                </c:pt>
                <c:pt idx="12492">
                  <c:v>-0.35000000000000014</c:v>
                </c:pt>
                <c:pt idx="12493">
                  <c:v>-0.32500000000000018</c:v>
                </c:pt>
                <c:pt idx="12494">
                  <c:v>-0.32500000000000018</c:v>
                </c:pt>
                <c:pt idx="12495">
                  <c:v>0</c:v>
                </c:pt>
                <c:pt idx="12496">
                  <c:v>-0.2</c:v>
                </c:pt>
                <c:pt idx="12497">
                  <c:v>-0.15000000000000008</c:v>
                </c:pt>
                <c:pt idx="12498">
                  <c:v>-0.1</c:v>
                </c:pt>
                <c:pt idx="12499">
                  <c:v>0</c:v>
                </c:pt>
                <c:pt idx="12500">
                  <c:v>-0.125</c:v>
                </c:pt>
                <c:pt idx="12501">
                  <c:v>-1.7500000000000002</c:v>
                </c:pt>
                <c:pt idx="12502">
                  <c:v>-2.5000000000000012E-2</c:v>
                </c:pt>
                <c:pt idx="12503">
                  <c:v>-0.6750000000000006</c:v>
                </c:pt>
                <c:pt idx="12504">
                  <c:v>-0.125</c:v>
                </c:pt>
                <c:pt idx="12505">
                  <c:v>-2.5000000000000012E-2</c:v>
                </c:pt>
                <c:pt idx="12506">
                  <c:v>-0.5</c:v>
                </c:pt>
                <c:pt idx="12507">
                  <c:v>-0.37500000000000017</c:v>
                </c:pt>
                <c:pt idx="12508">
                  <c:v>-0.52500000000000002</c:v>
                </c:pt>
                <c:pt idx="12509">
                  <c:v>-0.37500000000000017</c:v>
                </c:pt>
                <c:pt idx="12510">
                  <c:v>-0.4</c:v>
                </c:pt>
                <c:pt idx="12511">
                  <c:v>-0.45</c:v>
                </c:pt>
                <c:pt idx="12512">
                  <c:v>-0.37500000000000017</c:v>
                </c:pt>
                <c:pt idx="12513">
                  <c:v>-0.32500000000000018</c:v>
                </c:pt>
                <c:pt idx="12514">
                  <c:v>-0.4</c:v>
                </c:pt>
                <c:pt idx="12515">
                  <c:v>-0.42500000000000021</c:v>
                </c:pt>
                <c:pt idx="12516">
                  <c:v>-0.37500000000000017</c:v>
                </c:pt>
                <c:pt idx="12517">
                  <c:v>-0.4</c:v>
                </c:pt>
                <c:pt idx="12518">
                  <c:v>-0.37500000000000017</c:v>
                </c:pt>
                <c:pt idx="12519">
                  <c:v>-0.37500000000000017</c:v>
                </c:pt>
                <c:pt idx="12520">
                  <c:v>-0.4</c:v>
                </c:pt>
                <c:pt idx="12521">
                  <c:v>-0.42500000000000021</c:v>
                </c:pt>
                <c:pt idx="12522">
                  <c:v>-0.42500000000000021</c:v>
                </c:pt>
                <c:pt idx="12523">
                  <c:v>-0.37500000000000017</c:v>
                </c:pt>
                <c:pt idx="12524">
                  <c:v>-0.35000000000000014</c:v>
                </c:pt>
                <c:pt idx="12525">
                  <c:v>-0.32500000000000018</c:v>
                </c:pt>
                <c:pt idx="12526">
                  <c:v>-0.37500000000000017</c:v>
                </c:pt>
                <c:pt idx="12527">
                  <c:v>-0.37500000000000017</c:v>
                </c:pt>
                <c:pt idx="12528">
                  <c:v>-0.35000000000000014</c:v>
                </c:pt>
                <c:pt idx="12529">
                  <c:v>-0.37500000000000017</c:v>
                </c:pt>
                <c:pt idx="12530">
                  <c:v>-0.37500000000000017</c:v>
                </c:pt>
                <c:pt idx="12531">
                  <c:v>-0.42500000000000021</c:v>
                </c:pt>
                <c:pt idx="12532">
                  <c:v>-0.42500000000000021</c:v>
                </c:pt>
                <c:pt idx="12533">
                  <c:v>-0.42500000000000021</c:v>
                </c:pt>
                <c:pt idx="12534">
                  <c:v>-0.42500000000000021</c:v>
                </c:pt>
                <c:pt idx="12535">
                  <c:v>-0.37500000000000017</c:v>
                </c:pt>
                <c:pt idx="12536">
                  <c:v>-0.37500000000000017</c:v>
                </c:pt>
                <c:pt idx="12537">
                  <c:v>-0.42500000000000021</c:v>
                </c:pt>
                <c:pt idx="12538">
                  <c:v>-0.4</c:v>
                </c:pt>
                <c:pt idx="12539">
                  <c:v>-0.42500000000000021</c:v>
                </c:pt>
                <c:pt idx="12540">
                  <c:v>-0.42500000000000021</c:v>
                </c:pt>
                <c:pt idx="12541">
                  <c:v>-0.4</c:v>
                </c:pt>
                <c:pt idx="12542">
                  <c:v>-0.42500000000000021</c:v>
                </c:pt>
                <c:pt idx="12543">
                  <c:v>-0.37500000000000017</c:v>
                </c:pt>
                <c:pt idx="12544">
                  <c:v>-0.42500000000000021</c:v>
                </c:pt>
                <c:pt idx="12545">
                  <c:v>-0.37500000000000017</c:v>
                </c:pt>
                <c:pt idx="12546">
                  <c:v>-0.37500000000000017</c:v>
                </c:pt>
                <c:pt idx="12547">
                  <c:v>-0.37500000000000017</c:v>
                </c:pt>
                <c:pt idx="12548">
                  <c:v>-0.37500000000000017</c:v>
                </c:pt>
                <c:pt idx="12549">
                  <c:v>-0.37500000000000017</c:v>
                </c:pt>
                <c:pt idx="12550">
                  <c:v>-0.37500000000000017</c:v>
                </c:pt>
                <c:pt idx="12551">
                  <c:v>-0.42500000000000021</c:v>
                </c:pt>
                <c:pt idx="12552">
                  <c:v>-0.42500000000000021</c:v>
                </c:pt>
                <c:pt idx="12553">
                  <c:v>-0.37500000000000017</c:v>
                </c:pt>
                <c:pt idx="12554">
                  <c:v>-0.42500000000000021</c:v>
                </c:pt>
                <c:pt idx="12555">
                  <c:v>-0.42500000000000021</c:v>
                </c:pt>
                <c:pt idx="12556">
                  <c:v>-0.42500000000000021</c:v>
                </c:pt>
                <c:pt idx="12557">
                  <c:v>-0.42500000000000021</c:v>
                </c:pt>
                <c:pt idx="12558">
                  <c:v>-0.42500000000000021</c:v>
                </c:pt>
                <c:pt idx="12559">
                  <c:v>-0.42500000000000021</c:v>
                </c:pt>
                <c:pt idx="12560">
                  <c:v>-0.42500000000000021</c:v>
                </c:pt>
                <c:pt idx="12561">
                  <c:v>-0.37500000000000017</c:v>
                </c:pt>
                <c:pt idx="12562">
                  <c:v>-0.37500000000000017</c:v>
                </c:pt>
                <c:pt idx="12563">
                  <c:v>-0.37500000000000017</c:v>
                </c:pt>
                <c:pt idx="12564">
                  <c:v>-0.37500000000000017</c:v>
                </c:pt>
                <c:pt idx="12565">
                  <c:v>-0.42500000000000021</c:v>
                </c:pt>
                <c:pt idx="12566">
                  <c:v>-0.35000000000000014</c:v>
                </c:pt>
                <c:pt idx="12567">
                  <c:v>-0.4</c:v>
                </c:pt>
                <c:pt idx="12568">
                  <c:v>-0.4</c:v>
                </c:pt>
                <c:pt idx="12569">
                  <c:v>-0.4</c:v>
                </c:pt>
                <c:pt idx="12570">
                  <c:v>-0.45</c:v>
                </c:pt>
                <c:pt idx="12571">
                  <c:v>-0.42500000000000021</c:v>
                </c:pt>
                <c:pt idx="12572">
                  <c:v>-0.35000000000000014</c:v>
                </c:pt>
                <c:pt idx="12573">
                  <c:v>-0.42500000000000021</c:v>
                </c:pt>
                <c:pt idx="12574">
                  <c:v>-0.37500000000000017</c:v>
                </c:pt>
                <c:pt idx="12575">
                  <c:v>-0.37500000000000017</c:v>
                </c:pt>
                <c:pt idx="12576">
                  <c:v>-0.37500000000000017</c:v>
                </c:pt>
                <c:pt idx="12577">
                  <c:v>-0.42500000000000021</c:v>
                </c:pt>
                <c:pt idx="12578">
                  <c:v>-0.37500000000000017</c:v>
                </c:pt>
                <c:pt idx="12579">
                  <c:v>-0.42500000000000021</c:v>
                </c:pt>
                <c:pt idx="12580">
                  <c:v>-0.42500000000000021</c:v>
                </c:pt>
                <c:pt idx="12581">
                  <c:v>-0.4</c:v>
                </c:pt>
                <c:pt idx="12582">
                  <c:v>-0.4</c:v>
                </c:pt>
                <c:pt idx="12583">
                  <c:v>-0.4</c:v>
                </c:pt>
                <c:pt idx="12584">
                  <c:v>-0.42500000000000021</c:v>
                </c:pt>
                <c:pt idx="12585">
                  <c:v>-0.4</c:v>
                </c:pt>
                <c:pt idx="12586">
                  <c:v>-0.32500000000000018</c:v>
                </c:pt>
                <c:pt idx="12587">
                  <c:v>-0.42500000000000021</c:v>
                </c:pt>
                <c:pt idx="12588">
                  <c:v>-0.4</c:v>
                </c:pt>
                <c:pt idx="12589">
                  <c:v>-0.45</c:v>
                </c:pt>
                <c:pt idx="12590">
                  <c:v>-0.4</c:v>
                </c:pt>
                <c:pt idx="12591">
                  <c:v>-0.37500000000000017</c:v>
                </c:pt>
                <c:pt idx="12592">
                  <c:v>-0.42500000000000021</c:v>
                </c:pt>
                <c:pt idx="12593">
                  <c:v>-0.4</c:v>
                </c:pt>
                <c:pt idx="12594">
                  <c:v>-0.42500000000000021</c:v>
                </c:pt>
                <c:pt idx="12595">
                  <c:v>-0.4</c:v>
                </c:pt>
                <c:pt idx="12596">
                  <c:v>-0.42500000000000021</c:v>
                </c:pt>
                <c:pt idx="12597">
                  <c:v>-0.37500000000000017</c:v>
                </c:pt>
                <c:pt idx="12598">
                  <c:v>-0.45</c:v>
                </c:pt>
                <c:pt idx="12599">
                  <c:v>-0.35000000000000014</c:v>
                </c:pt>
                <c:pt idx="12600">
                  <c:v>-0.4</c:v>
                </c:pt>
                <c:pt idx="12601">
                  <c:v>-0.32500000000000018</c:v>
                </c:pt>
                <c:pt idx="12602">
                  <c:v>-0.4</c:v>
                </c:pt>
                <c:pt idx="12603">
                  <c:v>-0.32500000000000018</c:v>
                </c:pt>
                <c:pt idx="12604">
                  <c:v>-0.4</c:v>
                </c:pt>
                <c:pt idx="12605">
                  <c:v>-0.37500000000000017</c:v>
                </c:pt>
                <c:pt idx="12606">
                  <c:v>-0.42500000000000021</c:v>
                </c:pt>
                <c:pt idx="12607">
                  <c:v>-0.45</c:v>
                </c:pt>
                <c:pt idx="12608">
                  <c:v>-0.37500000000000017</c:v>
                </c:pt>
                <c:pt idx="12609">
                  <c:v>-0.42500000000000021</c:v>
                </c:pt>
                <c:pt idx="12610">
                  <c:v>-0.37500000000000017</c:v>
                </c:pt>
                <c:pt idx="12611">
                  <c:v>-0.30000000000000016</c:v>
                </c:pt>
                <c:pt idx="12612">
                  <c:v>-0.4</c:v>
                </c:pt>
                <c:pt idx="12613">
                  <c:v>-0.35000000000000014</c:v>
                </c:pt>
                <c:pt idx="12614">
                  <c:v>-0.30000000000000016</c:v>
                </c:pt>
                <c:pt idx="12615">
                  <c:v>-0.35000000000000014</c:v>
                </c:pt>
                <c:pt idx="12616">
                  <c:v>-0.42500000000000021</c:v>
                </c:pt>
                <c:pt idx="12617">
                  <c:v>-0.32500000000000018</c:v>
                </c:pt>
                <c:pt idx="12618">
                  <c:v>-0.37500000000000017</c:v>
                </c:pt>
                <c:pt idx="12619">
                  <c:v>-0.4</c:v>
                </c:pt>
                <c:pt idx="12620">
                  <c:v>-0.37500000000000017</c:v>
                </c:pt>
                <c:pt idx="12621">
                  <c:v>-0.42500000000000021</c:v>
                </c:pt>
                <c:pt idx="12622">
                  <c:v>-0.32500000000000018</c:v>
                </c:pt>
                <c:pt idx="12623">
                  <c:v>-0.4</c:v>
                </c:pt>
                <c:pt idx="12624">
                  <c:v>-0.42500000000000021</c:v>
                </c:pt>
                <c:pt idx="12625">
                  <c:v>-0.37500000000000017</c:v>
                </c:pt>
                <c:pt idx="12626">
                  <c:v>-0.35000000000000014</c:v>
                </c:pt>
                <c:pt idx="12627">
                  <c:v>-0.4</c:v>
                </c:pt>
                <c:pt idx="12628">
                  <c:v>-0.35000000000000014</c:v>
                </c:pt>
                <c:pt idx="12629">
                  <c:v>-0.4</c:v>
                </c:pt>
                <c:pt idx="12630">
                  <c:v>-0.57500000000000029</c:v>
                </c:pt>
                <c:pt idx="12631">
                  <c:v>-0.5</c:v>
                </c:pt>
                <c:pt idx="12632">
                  <c:v>-0.37500000000000017</c:v>
                </c:pt>
                <c:pt idx="12633">
                  <c:v>-0.4</c:v>
                </c:pt>
                <c:pt idx="12634">
                  <c:v>-0.42500000000000021</c:v>
                </c:pt>
                <c:pt idx="12635">
                  <c:v>-0.42500000000000021</c:v>
                </c:pt>
                <c:pt idx="12636">
                  <c:v>-0.37500000000000017</c:v>
                </c:pt>
                <c:pt idx="12637">
                  <c:v>-0.4</c:v>
                </c:pt>
                <c:pt idx="12638">
                  <c:v>-0.35000000000000014</c:v>
                </c:pt>
                <c:pt idx="12639">
                  <c:v>-0.42500000000000021</c:v>
                </c:pt>
                <c:pt idx="12640">
                  <c:v>-0.37500000000000017</c:v>
                </c:pt>
                <c:pt idx="12641">
                  <c:v>-0.42500000000000021</c:v>
                </c:pt>
                <c:pt idx="12642">
                  <c:v>-0.37500000000000017</c:v>
                </c:pt>
                <c:pt idx="12643">
                  <c:v>-0.37500000000000017</c:v>
                </c:pt>
                <c:pt idx="12644">
                  <c:v>-0.42500000000000021</c:v>
                </c:pt>
                <c:pt idx="12645">
                  <c:v>-0.42500000000000021</c:v>
                </c:pt>
                <c:pt idx="12646">
                  <c:v>-0.37500000000000017</c:v>
                </c:pt>
                <c:pt idx="12647">
                  <c:v>-0.4</c:v>
                </c:pt>
                <c:pt idx="12648">
                  <c:v>-0.45</c:v>
                </c:pt>
                <c:pt idx="12649">
                  <c:v>-0.42500000000000021</c:v>
                </c:pt>
                <c:pt idx="12650">
                  <c:v>-0.42500000000000021</c:v>
                </c:pt>
                <c:pt idx="12651">
                  <c:v>-0.4</c:v>
                </c:pt>
                <c:pt idx="12652">
                  <c:v>-0.37500000000000017</c:v>
                </c:pt>
                <c:pt idx="12653">
                  <c:v>-0.4</c:v>
                </c:pt>
                <c:pt idx="12654">
                  <c:v>-0.37500000000000017</c:v>
                </c:pt>
                <c:pt idx="12655">
                  <c:v>-0.45</c:v>
                </c:pt>
                <c:pt idx="12656">
                  <c:v>-0.37500000000000017</c:v>
                </c:pt>
                <c:pt idx="12657">
                  <c:v>-0.37500000000000017</c:v>
                </c:pt>
                <c:pt idx="12658">
                  <c:v>-0.45</c:v>
                </c:pt>
                <c:pt idx="12659">
                  <c:v>-0.37500000000000017</c:v>
                </c:pt>
                <c:pt idx="12660">
                  <c:v>-0.4</c:v>
                </c:pt>
                <c:pt idx="12661">
                  <c:v>-0.42500000000000021</c:v>
                </c:pt>
                <c:pt idx="12662">
                  <c:v>-0.42500000000000021</c:v>
                </c:pt>
                <c:pt idx="12663">
                  <c:v>-0.42500000000000021</c:v>
                </c:pt>
                <c:pt idx="12664">
                  <c:v>-0.37500000000000017</c:v>
                </c:pt>
                <c:pt idx="12665">
                  <c:v>-0.4</c:v>
                </c:pt>
                <c:pt idx="12666">
                  <c:v>-0.4</c:v>
                </c:pt>
                <c:pt idx="12667">
                  <c:v>-0.45</c:v>
                </c:pt>
                <c:pt idx="12668">
                  <c:v>-0.47500000000000014</c:v>
                </c:pt>
                <c:pt idx="12669">
                  <c:v>-0.45</c:v>
                </c:pt>
                <c:pt idx="12670">
                  <c:v>-0.42500000000000021</c:v>
                </c:pt>
                <c:pt idx="12671">
                  <c:v>-0.42500000000000021</c:v>
                </c:pt>
                <c:pt idx="12672">
                  <c:v>-0.32500000000000018</c:v>
                </c:pt>
                <c:pt idx="12673">
                  <c:v>-0.32500000000000018</c:v>
                </c:pt>
                <c:pt idx="12674">
                  <c:v>-0.42500000000000021</c:v>
                </c:pt>
                <c:pt idx="12675">
                  <c:v>-0.32500000000000018</c:v>
                </c:pt>
                <c:pt idx="12676">
                  <c:v>-0.4</c:v>
                </c:pt>
                <c:pt idx="12677">
                  <c:v>-0.4</c:v>
                </c:pt>
                <c:pt idx="12678">
                  <c:v>-0.37500000000000017</c:v>
                </c:pt>
                <c:pt idx="12679">
                  <c:v>-0.42500000000000021</c:v>
                </c:pt>
                <c:pt idx="12680">
                  <c:v>-0.42500000000000021</c:v>
                </c:pt>
                <c:pt idx="12681">
                  <c:v>-0.35000000000000014</c:v>
                </c:pt>
                <c:pt idx="12682">
                  <c:v>-0.42500000000000021</c:v>
                </c:pt>
                <c:pt idx="12683">
                  <c:v>-0.47500000000000014</c:v>
                </c:pt>
                <c:pt idx="12684">
                  <c:v>-0.37500000000000017</c:v>
                </c:pt>
                <c:pt idx="12685">
                  <c:v>-0.37500000000000017</c:v>
                </c:pt>
                <c:pt idx="12686">
                  <c:v>-0.4</c:v>
                </c:pt>
                <c:pt idx="12687">
                  <c:v>-0.37500000000000017</c:v>
                </c:pt>
                <c:pt idx="12688">
                  <c:v>-0.42500000000000021</c:v>
                </c:pt>
                <c:pt idx="12689">
                  <c:v>-0.42500000000000021</c:v>
                </c:pt>
                <c:pt idx="12690">
                  <c:v>-0.45</c:v>
                </c:pt>
                <c:pt idx="12691">
                  <c:v>-0.42500000000000021</c:v>
                </c:pt>
                <c:pt idx="12692">
                  <c:v>-0.47500000000000014</c:v>
                </c:pt>
                <c:pt idx="12693">
                  <c:v>-0.35000000000000014</c:v>
                </c:pt>
                <c:pt idx="12694">
                  <c:v>-0.42500000000000021</c:v>
                </c:pt>
                <c:pt idx="12695">
                  <c:v>-0.42500000000000021</c:v>
                </c:pt>
                <c:pt idx="12696">
                  <c:v>-0.42500000000000021</c:v>
                </c:pt>
                <c:pt idx="12697">
                  <c:v>-0.37500000000000017</c:v>
                </c:pt>
                <c:pt idx="12698">
                  <c:v>-0.45</c:v>
                </c:pt>
                <c:pt idx="12699">
                  <c:v>-0.42500000000000021</c:v>
                </c:pt>
                <c:pt idx="12700">
                  <c:v>-0.37500000000000017</c:v>
                </c:pt>
                <c:pt idx="12701">
                  <c:v>-0.47500000000000014</c:v>
                </c:pt>
                <c:pt idx="12702">
                  <c:v>-0.42500000000000021</c:v>
                </c:pt>
                <c:pt idx="12703">
                  <c:v>-0.42500000000000021</c:v>
                </c:pt>
                <c:pt idx="12704">
                  <c:v>-0.42500000000000021</c:v>
                </c:pt>
                <c:pt idx="12705">
                  <c:v>-0.42500000000000021</c:v>
                </c:pt>
                <c:pt idx="12706">
                  <c:v>-0.45</c:v>
                </c:pt>
                <c:pt idx="12707">
                  <c:v>-0.42500000000000021</c:v>
                </c:pt>
                <c:pt idx="12708">
                  <c:v>-0.42500000000000021</c:v>
                </c:pt>
                <c:pt idx="12709">
                  <c:v>-0.4</c:v>
                </c:pt>
                <c:pt idx="12710">
                  <c:v>-0.45</c:v>
                </c:pt>
                <c:pt idx="12711">
                  <c:v>-0.45</c:v>
                </c:pt>
                <c:pt idx="12712">
                  <c:v>-0.45</c:v>
                </c:pt>
                <c:pt idx="12713">
                  <c:v>-0.45</c:v>
                </c:pt>
                <c:pt idx="12714">
                  <c:v>-0.42500000000000021</c:v>
                </c:pt>
                <c:pt idx="12715">
                  <c:v>-0.4</c:v>
                </c:pt>
                <c:pt idx="12716">
                  <c:v>-0.42500000000000021</c:v>
                </c:pt>
                <c:pt idx="12717">
                  <c:v>-0.45</c:v>
                </c:pt>
                <c:pt idx="12718">
                  <c:v>-0.42500000000000021</c:v>
                </c:pt>
                <c:pt idx="12719">
                  <c:v>-0.42500000000000021</c:v>
                </c:pt>
                <c:pt idx="12720">
                  <c:v>-0.42500000000000021</c:v>
                </c:pt>
                <c:pt idx="12721">
                  <c:v>-0.42500000000000021</c:v>
                </c:pt>
                <c:pt idx="12722">
                  <c:v>-0.45</c:v>
                </c:pt>
                <c:pt idx="12723">
                  <c:v>-0.4</c:v>
                </c:pt>
                <c:pt idx="12724">
                  <c:v>-0.42500000000000021</c:v>
                </c:pt>
                <c:pt idx="12725">
                  <c:v>-0.4</c:v>
                </c:pt>
                <c:pt idx="12726">
                  <c:v>-0.4</c:v>
                </c:pt>
                <c:pt idx="12727">
                  <c:v>-0.4</c:v>
                </c:pt>
                <c:pt idx="12728">
                  <c:v>-0.4</c:v>
                </c:pt>
                <c:pt idx="12729">
                  <c:v>-0.45</c:v>
                </c:pt>
                <c:pt idx="12730">
                  <c:v>-0.47500000000000014</c:v>
                </c:pt>
                <c:pt idx="12731">
                  <c:v>-0.45</c:v>
                </c:pt>
                <c:pt idx="12732">
                  <c:v>-0.4</c:v>
                </c:pt>
                <c:pt idx="12733">
                  <c:v>-0.42500000000000021</c:v>
                </c:pt>
                <c:pt idx="12734">
                  <c:v>-0.45</c:v>
                </c:pt>
                <c:pt idx="12735">
                  <c:v>-0.45</c:v>
                </c:pt>
                <c:pt idx="12736">
                  <c:v>-0.42500000000000021</c:v>
                </c:pt>
                <c:pt idx="12737">
                  <c:v>-0.4</c:v>
                </c:pt>
                <c:pt idx="12738">
                  <c:v>-0.45</c:v>
                </c:pt>
                <c:pt idx="12739">
                  <c:v>-0.45</c:v>
                </c:pt>
                <c:pt idx="12740">
                  <c:v>-0.4</c:v>
                </c:pt>
                <c:pt idx="12741">
                  <c:v>-0.45</c:v>
                </c:pt>
                <c:pt idx="12742">
                  <c:v>-0.37500000000000017</c:v>
                </c:pt>
                <c:pt idx="12743">
                  <c:v>-0.45</c:v>
                </c:pt>
                <c:pt idx="12744">
                  <c:v>-0.42500000000000021</c:v>
                </c:pt>
                <c:pt idx="12745">
                  <c:v>-0.47500000000000014</c:v>
                </c:pt>
                <c:pt idx="12746">
                  <c:v>-0.4</c:v>
                </c:pt>
                <c:pt idx="12747">
                  <c:v>-0.45</c:v>
                </c:pt>
                <c:pt idx="12748">
                  <c:v>-0.4</c:v>
                </c:pt>
                <c:pt idx="12749">
                  <c:v>-0.42500000000000021</c:v>
                </c:pt>
                <c:pt idx="12750">
                  <c:v>-0.47500000000000014</c:v>
                </c:pt>
                <c:pt idx="12751">
                  <c:v>-0.37500000000000017</c:v>
                </c:pt>
                <c:pt idx="12752">
                  <c:v>-0.47500000000000014</c:v>
                </c:pt>
                <c:pt idx="12753">
                  <c:v>-0.42500000000000021</c:v>
                </c:pt>
                <c:pt idx="12754">
                  <c:v>-0.4</c:v>
                </c:pt>
                <c:pt idx="12755">
                  <c:v>-0.47500000000000014</c:v>
                </c:pt>
                <c:pt idx="12756">
                  <c:v>-0.42500000000000021</c:v>
                </c:pt>
                <c:pt idx="12757">
                  <c:v>-0.42500000000000021</c:v>
                </c:pt>
                <c:pt idx="12758">
                  <c:v>-0.45</c:v>
                </c:pt>
                <c:pt idx="12759">
                  <c:v>-0.42500000000000021</c:v>
                </c:pt>
                <c:pt idx="12760">
                  <c:v>-0.47500000000000014</c:v>
                </c:pt>
                <c:pt idx="12761">
                  <c:v>-0.42500000000000021</c:v>
                </c:pt>
                <c:pt idx="12762">
                  <c:v>-0.45</c:v>
                </c:pt>
                <c:pt idx="12763">
                  <c:v>-0.47500000000000014</c:v>
                </c:pt>
                <c:pt idx="12764">
                  <c:v>-0.42500000000000021</c:v>
                </c:pt>
                <c:pt idx="12765">
                  <c:v>-0.45</c:v>
                </c:pt>
                <c:pt idx="12766">
                  <c:v>-0.42500000000000021</c:v>
                </c:pt>
                <c:pt idx="12767">
                  <c:v>-0.42500000000000021</c:v>
                </c:pt>
                <c:pt idx="12768">
                  <c:v>-0.4</c:v>
                </c:pt>
                <c:pt idx="12769">
                  <c:v>-0.45</c:v>
                </c:pt>
                <c:pt idx="12770">
                  <c:v>-0.47500000000000014</c:v>
                </c:pt>
                <c:pt idx="12771">
                  <c:v>-0.47500000000000014</c:v>
                </c:pt>
                <c:pt idx="12772">
                  <c:v>-0.42500000000000021</c:v>
                </c:pt>
                <c:pt idx="12773">
                  <c:v>-0.45</c:v>
                </c:pt>
                <c:pt idx="12774">
                  <c:v>-0.42500000000000021</c:v>
                </c:pt>
                <c:pt idx="12775">
                  <c:v>-0.42500000000000021</c:v>
                </c:pt>
                <c:pt idx="12776">
                  <c:v>-0.47500000000000014</c:v>
                </c:pt>
                <c:pt idx="12777">
                  <c:v>-0.45</c:v>
                </c:pt>
                <c:pt idx="12778">
                  <c:v>-0.45</c:v>
                </c:pt>
                <c:pt idx="12779">
                  <c:v>-0.42500000000000021</c:v>
                </c:pt>
                <c:pt idx="12780">
                  <c:v>-0.4</c:v>
                </c:pt>
                <c:pt idx="12781">
                  <c:v>-0.45</c:v>
                </c:pt>
                <c:pt idx="12782">
                  <c:v>-0.42500000000000021</c:v>
                </c:pt>
                <c:pt idx="12783">
                  <c:v>-0.47500000000000014</c:v>
                </c:pt>
                <c:pt idx="12784">
                  <c:v>-0.4</c:v>
                </c:pt>
                <c:pt idx="12785">
                  <c:v>-0.45</c:v>
                </c:pt>
                <c:pt idx="12786">
                  <c:v>-0.42500000000000021</c:v>
                </c:pt>
                <c:pt idx="12787">
                  <c:v>-0.47500000000000014</c:v>
                </c:pt>
                <c:pt idx="12788">
                  <c:v>-0.45</c:v>
                </c:pt>
                <c:pt idx="12789">
                  <c:v>-0.45</c:v>
                </c:pt>
                <c:pt idx="12790">
                  <c:v>-0.4</c:v>
                </c:pt>
                <c:pt idx="12791">
                  <c:v>-0.47500000000000014</c:v>
                </c:pt>
                <c:pt idx="12792">
                  <c:v>-0.4</c:v>
                </c:pt>
                <c:pt idx="12793">
                  <c:v>-0.45</c:v>
                </c:pt>
                <c:pt idx="12794">
                  <c:v>-0.45</c:v>
                </c:pt>
                <c:pt idx="12795">
                  <c:v>-0.42500000000000021</c:v>
                </c:pt>
                <c:pt idx="12796">
                  <c:v>-0.45</c:v>
                </c:pt>
                <c:pt idx="12797">
                  <c:v>-0.47500000000000014</c:v>
                </c:pt>
                <c:pt idx="12798">
                  <c:v>-0.42500000000000021</c:v>
                </c:pt>
                <c:pt idx="12799">
                  <c:v>-0.42500000000000021</c:v>
                </c:pt>
                <c:pt idx="12800">
                  <c:v>-0.47500000000000014</c:v>
                </c:pt>
                <c:pt idx="12801">
                  <c:v>-0.4</c:v>
                </c:pt>
                <c:pt idx="12802">
                  <c:v>-0.47500000000000014</c:v>
                </c:pt>
                <c:pt idx="12803">
                  <c:v>-0.45</c:v>
                </c:pt>
                <c:pt idx="12804">
                  <c:v>-0.42500000000000021</c:v>
                </c:pt>
                <c:pt idx="12805">
                  <c:v>-0.47500000000000014</c:v>
                </c:pt>
                <c:pt idx="12806">
                  <c:v>-0.42500000000000021</c:v>
                </c:pt>
                <c:pt idx="12807">
                  <c:v>-0.47500000000000014</c:v>
                </c:pt>
                <c:pt idx="12808">
                  <c:v>-0.45</c:v>
                </c:pt>
                <c:pt idx="12809">
                  <c:v>-0.47500000000000014</c:v>
                </c:pt>
                <c:pt idx="12810">
                  <c:v>-0.47500000000000014</c:v>
                </c:pt>
                <c:pt idx="12811">
                  <c:v>-0.45</c:v>
                </c:pt>
                <c:pt idx="12812">
                  <c:v>-0.47500000000000014</c:v>
                </c:pt>
                <c:pt idx="12813">
                  <c:v>-0.42500000000000021</c:v>
                </c:pt>
                <c:pt idx="12814">
                  <c:v>-0.42500000000000021</c:v>
                </c:pt>
                <c:pt idx="12815">
                  <c:v>-0.42500000000000021</c:v>
                </c:pt>
                <c:pt idx="12816">
                  <c:v>-0.42500000000000021</c:v>
                </c:pt>
                <c:pt idx="12817">
                  <c:v>-0.42500000000000021</c:v>
                </c:pt>
                <c:pt idx="12818">
                  <c:v>-0.45</c:v>
                </c:pt>
                <c:pt idx="12819">
                  <c:v>-0.45</c:v>
                </c:pt>
                <c:pt idx="12820">
                  <c:v>-0.47500000000000014</c:v>
                </c:pt>
                <c:pt idx="12821">
                  <c:v>-0.4</c:v>
                </c:pt>
                <c:pt idx="12822">
                  <c:v>-0.47500000000000014</c:v>
                </c:pt>
                <c:pt idx="12823">
                  <c:v>-0.45</c:v>
                </c:pt>
                <c:pt idx="12824">
                  <c:v>-0.45</c:v>
                </c:pt>
                <c:pt idx="12825">
                  <c:v>-0.42500000000000021</c:v>
                </c:pt>
                <c:pt idx="12826">
                  <c:v>-0.42500000000000021</c:v>
                </c:pt>
                <c:pt idx="12827">
                  <c:v>-0.45</c:v>
                </c:pt>
                <c:pt idx="12828">
                  <c:v>-0.42500000000000021</c:v>
                </c:pt>
                <c:pt idx="12829">
                  <c:v>-0.45</c:v>
                </c:pt>
                <c:pt idx="12830">
                  <c:v>-0.42500000000000021</c:v>
                </c:pt>
                <c:pt idx="12831">
                  <c:v>-0.45</c:v>
                </c:pt>
                <c:pt idx="12832">
                  <c:v>-0.4</c:v>
                </c:pt>
                <c:pt idx="12833">
                  <c:v>-0.4</c:v>
                </c:pt>
                <c:pt idx="12834">
                  <c:v>-0.45</c:v>
                </c:pt>
                <c:pt idx="12835">
                  <c:v>-0.42500000000000021</c:v>
                </c:pt>
                <c:pt idx="12836">
                  <c:v>-0.45</c:v>
                </c:pt>
                <c:pt idx="12837">
                  <c:v>-0.45</c:v>
                </c:pt>
                <c:pt idx="12838">
                  <c:v>-0.45</c:v>
                </c:pt>
                <c:pt idx="12839">
                  <c:v>-0.45</c:v>
                </c:pt>
                <c:pt idx="12840">
                  <c:v>-0.47500000000000014</c:v>
                </c:pt>
                <c:pt idx="12841">
                  <c:v>-0.45</c:v>
                </c:pt>
                <c:pt idx="12842">
                  <c:v>-0.47500000000000014</c:v>
                </c:pt>
                <c:pt idx="12843">
                  <c:v>-0.47500000000000014</c:v>
                </c:pt>
                <c:pt idx="12844">
                  <c:v>-0.42500000000000021</c:v>
                </c:pt>
                <c:pt idx="12845">
                  <c:v>-0.42500000000000021</c:v>
                </c:pt>
                <c:pt idx="12846">
                  <c:v>-0.42500000000000021</c:v>
                </c:pt>
                <c:pt idx="12847">
                  <c:v>-0.42500000000000021</c:v>
                </c:pt>
                <c:pt idx="12848">
                  <c:v>-0.4</c:v>
                </c:pt>
                <c:pt idx="12849">
                  <c:v>-0.42500000000000021</c:v>
                </c:pt>
                <c:pt idx="12850">
                  <c:v>-0.45</c:v>
                </c:pt>
                <c:pt idx="12851">
                  <c:v>-0.42500000000000021</c:v>
                </c:pt>
                <c:pt idx="12852">
                  <c:v>-0.42500000000000021</c:v>
                </c:pt>
                <c:pt idx="12853">
                  <c:v>-0.42500000000000021</c:v>
                </c:pt>
                <c:pt idx="12854">
                  <c:v>-0.4</c:v>
                </c:pt>
                <c:pt idx="12855">
                  <c:v>-0.45</c:v>
                </c:pt>
                <c:pt idx="12856">
                  <c:v>-0.45</c:v>
                </c:pt>
                <c:pt idx="12857">
                  <c:v>-0.47500000000000014</c:v>
                </c:pt>
                <c:pt idx="12858">
                  <c:v>-0.45</c:v>
                </c:pt>
                <c:pt idx="12859">
                  <c:v>-0.47500000000000014</c:v>
                </c:pt>
                <c:pt idx="12860">
                  <c:v>-0.4</c:v>
                </c:pt>
                <c:pt idx="12861">
                  <c:v>-0.45</c:v>
                </c:pt>
                <c:pt idx="12862">
                  <c:v>-0.42500000000000021</c:v>
                </c:pt>
                <c:pt idx="12863">
                  <c:v>-0.42500000000000021</c:v>
                </c:pt>
                <c:pt idx="12864">
                  <c:v>-0.45</c:v>
                </c:pt>
                <c:pt idx="12865">
                  <c:v>-0.47500000000000014</c:v>
                </c:pt>
                <c:pt idx="12866">
                  <c:v>-0.42500000000000021</c:v>
                </c:pt>
                <c:pt idx="12867">
                  <c:v>-0.45</c:v>
                </c:pt>
                <c:pt idx="12868">
                  <c:v>-0.42500000000000021</c:v>
                </c:pt>
                <c:pt idx="12869">
                  <c:v>-0.45</c:v>
                </c:pt>
                <c:pt idx="12870">
                  <c:v>-0.42500000000000021</c:v>
                </c:pt>
                <c:pt idx="12871">
                  <c:v>-0.47500000000000014</c:v>
                </c:pt>
                <c:pt idx="12872">
                  <c:v>-0.42500000000000021</c:v>
                </c:pt>
                <c:pt idx="12873">
                  <c:v>-0.47500000000000014</c:v>
                </c:pt>
                <c:pt idx="12874">
                  <c:v>-0.42500000000000021</c:v>
                </c:pt>
                <c:pt idx="12875">
                  <c:v>-0.42500000000000021</c:v>
                </c:pt>
                <c:pt idx="12876">
                  <c:v>-0.47500000000000014</c:v>
                </c:pt>
                <c:pt idx="12877">
                  <c:v>-0.42500000000000021</c:v>
                </c:pt>
                <c:pt idx="12878">
                  <c:v>-0.42500000000000021</c:v>
                </c:pt>
                <c:pt idx="12879">
                  <c:v>-0.47500000000000014</c:v>
                </c:pt>
                <c:pt idx="12880">
                  <c:v>-0.4</c:v>
                </c:pt>
                <c:pt idx="12881">
                  <c:v>-0.47500000000000014</c:v>
                </c:pt>
                <c:pt idx="12882">
                  <c:v>-0.45</c:v>
                </c:pt>
                <c:pt idx="12883">
                  <c:v>-0.47500000000000014</c:v>
                </c:pt>
                <c:pt idx="12884">
                  <c:v>-0.47500000000000014</c:v>
                </c:pt>
                <c:pt idx="12885">
                  <c:v>-0.42500000000000021</c:v>
                </c:pt>
                <c:pt idx="12886">
                  <c:v>-0.42500000000000021</c:v>
                </c:pt>
                <c:pt idx="12887">
                  <c:v>-0.4</c:v>
                </c:pt>
                <c:pt idx="12888">
                  <c:v>-0.47500000000000014</c:v>
                </c:pt>
                <c:pt idx="12889">
                  <c:v>-0.42500000000000021</c:v>
                </c:pt>
                <c:pt idx="12890">
                  <c:v>-0.42500000000000021</c:v>
                </c:pt>
                <c:pt idx="12891">
                  <c:v>-0.5</c:v>
                </c:pt>
                <c:pt idx="12892">
                  <c:v>-0.4</c:v>
                </c:pt>
                <c:pt idx="12893">
                  <c:v>-0.45</c:v>
                </c:pt>
                <c:pt idx="12894">
                  <c:v>-0.47500000000000014</c:v>
                </c:pt>
                <c:pt idx="12895">
                  <c:v>-0.42500000000000021</c:v>
                </c:pt>
                <c:pt idx="12896">
                  <c:v>-0.42500000000000021</c:v>
                </c:pt>
                <c:pt idx="12897">
                  <c:v>-0.45</c:v>
                </c:pt>
                <c:pt idx="12898">
                  <c:v>-0.47500000000000014</c:v>
                </c:pt>
                <c:pt idx="12899">
                  <c:v>-0.45</c:v>
                </c:pt>
                <c:pt idx="12900">
                  <c:v>-0.4</c:v>
                </c:pt>
                <c:pt idx="12901">
                  <c:v>-0.42500000000000021</c:v>
                </c:pt>
                <c:pt idx="12902">
                  <c:v>-0.42500000000000021</c:v>
                </c:pt>
                <c:pt idx="12903">
                  <c:v>-0.42500000000000021</c:v>
                </c:pt>
                <c:pt idx="12904">
                  <c:v>-0.47500000000000014</c:v>
                </c:pt>
                <c:pt idx="12905">
                  <c:v>-0.4</c:v>
                </c:pt>
                <c:pt idx="12906">
                  <c:v>-0.42500000000000021</c:v>
                </c:pt>
                <c:pt idx="12907">
                  <c:v>-0.42500000000000021</c:v>
                </c:pt>
                <c:pt idx="12908">
                  <c:v>-0.47500000000000014</c:v>
                </c:pt>
                <c:pt idx="12909">
                  <c:v>-0.47500000000000014</c:v>
                </c:pt>
                <c:pt idx="12910">
                  <c:v>-0.60000000000000031</c:v>
                </c:pt>
                <c:pt idx="12911">
                  <c:v>-0.15000000000000008</c:v>
                </c:pt>
                <c:pt idx="12912">
                  <c:v>-0.57500000000000029</c:v>
                </c:pt>
                <c:pt idx="12913">
                  <c:v>-0.30000000000000016</c:v>
                </c:pt>
                <c:pt idx="12914">
                  <c:v>-0.32500000000000018</c:v>
                </c:pt>
                <c:pt idx="12915">
                  <c:v>-0.32500000000000018</c:v>
                </c:pt>
                <c:pt idx="12916">
                  <c:v>-0.27500000000000002</c:v>
                </c:pt>
                <c:pt idx="12917">
                  <c:v>-0.4</c:v>
                </c:pt>
                <c:pt idx="12918">
                  <c:v>-0.27500000000000002</c:v>
                </c:pt>
                <c:pt idx="12919">
                  <c:v>-0.30000000000000016</c:v>
                </c:pt>
                <c:pt idx="12920">
                  <c:v>-0.37500000000000017</c:v>
                </c:pt>
                <c:pt idx="12921">
                  <c:v>-0.35000000000000014</c:v>
                </c:pt>
                <c:pt idx="12922">
                  <c:v>-0.27500000000000002</c:v>
                </c:pt>
                <c:pt idx="12923">
                  <c:v>-0.37500000000000017</c:v>
                </c:pt>
                <c:pt idx="12924">
                  <c:v>-0.27500000000000002</c:v>
                </c:pt>
                <c:pt idx="12925">
                  <c:v>-0.35000000000000014</c:v>
                </c:pt>
                <c:pt idx="12926">
                  <c:v>-0.35000000000000014</c:v>
                </c:pt>
                <c:pt idx="12927">
                  <c:v>-0.32500000000000018</c:v>
                </c:pt>
                <c:pt idx="12928">
                  <c:v>-0.32500000000000018</c:v>
                </c:pt>
                <c:pt idx="12929">
                  <c:v>-0.35000000000000014</c:v>
                </c:pt>
                <c:pt idx="12930">
                  <c:v>-0.32500000000000018</c:v>
                </c:pt>
                <c:pt idx="12931">
                  <c:v>-0.37500000000000017</c:v>
                </c:pt>
                <c:pt idx="12932">
                  <c:v>-0.27500000000000002</c:v>
                </c:pt>
                <c:pt idx="12933">
                  <c:v>-0.32500000000000018</c:v>
                </c:pt>
                <c:pt idx="12934">
                  <c:v>-0.30000000000000016</c:v>
                </c:pt>
                <c:pt idx="12935">
                  <c:v>-0.32500000000000018</c:v>
                </c:pt>
                <c:pt idx="12936">
                  <c:v>-0.30000000000000016</c:v>
                </c:pt>
                <c:pt idx="12937">
                  <c:v>-0.35000000000000014</c:v>
                </c:pt>
                <c:pt idx="12938">
                  <c:v>-0.30000000000000016</c:v>
                </c:pt>
                <c:pt idx="12939">
                  <c:v>-0.32500000000000018</c:v>
                </c:pt>
                <c:pt idx="12940">
                  <c:v>-0.30000000000000016</c:v>
                </c:pt>
                <c:pt idx="12941">
                  <c:v>-0.35000000000000014</c:v>
                </c:pt>
                <c:pt idx="12942">
                  <c:v>-0.35000000000000014</c:v>
                </c:pt>
                <c:pt idx="12943">
                  <c:v>-0.35000000000000014</c:v>
                </c:pt>
                <c:pt idx="12944">
                  <c:v>-0.35000000000000014</c:v>
                </c:pt>
                <c:pt idx="12945">
                  <c:v>-0.30000000000000016</c:v>
                </c:pt>
                <c:pt idx="12946">
                  <c:v>-0.35000000000000014</c:v>
                </c:pt>
                <c:pt idx="12947">
                  <c:v>-0.35000000000000014</c:v>
                </c:pt>
                <c:pt idx="12948">
                  <c:v>-0.35000000000000014</c:v>
                </c:pt>
                <c:pt idx="12949">
                  <c:v>-0.35000000000000014</c:v>
                </c:pt>
                <c:pt idx="12950">
                  <c:v>-0.30000000000000016</c:v>
                </c:pt>
                <c:pt idx="12951">
                  <c:v>-0.30000000000000016</c:v>
                </c:pt>
                <c:pt idx="12952">
                  <c:v>-0.35000000000000014</c:v>
                </c:pt>
                <c:pt idx="12953">
                  <c:v>-0.35000000000000014</c:v>
                </c:pt>
                <c:pt idx="12954">
                  <c:v>-0.35000000000000014</c:v>
                </c:pt>
                <c:pt idx="12955">
                  <c:v>-0.30000000000000016</c:v>
                </c:pt>
                <c:pt idx="12956">
                  <c:v>-0.32500000000000018</c:v>
                </c:pt>
                <c:pt idx="12957">
                  <c:v>-0.35000000000000014</c:v>
                </c:pt>
                <c:pt idx="12958">
                  <c:v>-0.32500000000000018</c:v>
                </c:pt>
                <c:pt idx="12959">
                  <c:v>-0.32500000000000018</c:v>
                </c:pt>
                <c:pt idx="12960">
                  <c:v>-0.30000000000000016</c:v>
                </c:pt>
                <c:pt idx="12961">
                  <c:v>-0.35000000000000014</c:v>
                </c:pt>
                <c:pt idx="12962">
                  <c:v>-0.32500000000000018</c:v>
                </c:pt>
                <c:pt idx="12963">
                  <c:v>-0.32500000000000018</c:v>
                </c:pt>
                <c:pt idx="12964">
                  <c:v>-0.35000000000000014</c:v>
                </c:pt>
                <c:pt idx="12965">
                  <c:v>-0.35000000000000014</c:v>
                </c:pt>
                <c:pt idx="12966">
                  <c:v>-0.30000000000000016</c:v>
                </c:pt>
                <c:pt idx="12967">
                  <c:v>-0.35000000000000014</c:v>
                </c:pt>
                <c:pt idx="12968">
                  <c:v>-0.32500000000000018</c:v>
                </c:pt>
                <c:pt idx="12969">
                  <c:v>-0.32500000000000018</c:v>
                </c:pt>
                <c:pt idx="12970">
                  <c:v>-0.35000000000000014</c:v>
                </c:pt>
                <c:pt idx="12971">
                  <c:v>-0.30000000000000016</c:v>
                </c:pt>
                <c:pt idx="12972">
                  <c:v>-0.30000000000000016</c:v>
                </c:pt>
                <c:pt idx="12973">
                  <c:v>-0.32500000000000018</c:v>
                </c:pt>
                <c:pt idx="12974">
                  <c:v>-0.32500000000000018</c:v>
                </c:pt>
                <c:pt idx="12975">
                  <c:v>-0.35000000000000014</c:v>
                </c:pt>
                <c:pt idx="12976">
                  <c:v>-0.35000000000000014</c:v>
                </c:pt>
                <c:pt idx="12977">
                  <c:v>-0.30000000000000016</c:v>
                </c:pt>
                <c:pt idx="12978">
                  <c:v>-0.35000000000000014</c:v>
                </c:pt>
                <c:pt idx="12979">
                  <c:v>-0.32500000000000018</c:v>
                </c:pt>
                <c:pt idx="12980">
                  <c:v>-0.32500000000000018</c:v>
                </c:pt>
                <c:pt idx="12981">
                  <c:v>-0.22500000000000003</c:v>
                </c:pt>
                <c:pt idx="12982">
                  <c:v>-0.37500000000000017</c:v>
                </c:pt>
                <c:pt idx="12983">
                  <c:v>-0.57500000000000029</c:v>
                </c:pt>
                <c:pt idx="12984">
                  <c:v>-0.57500000000000029</c:v>
                </c:pt>
                <c:pt idx="12985">
                  <c:v>-0.6750000000000006</c:v>
                </c:pt>
                <c:pt idx="12986">
                  <c:v>7.5000000000000011E-2</c:v>
                </c:pt>
                <c:pt idx="12987">
                  <c:v>0.125</c:v>
                </c:pt>
                <c:pt idx="12988">
                  <c:v>0</c:v>
                </c:pt>
                <c:pt idx="12989">
                  <c:v>-0.125</c:v>
                </c:pt>
                <c:pt idx="12990">
                  <c:v>-7.5000000000000011E-2</c:v>
                </c:pt>
                <c:pt idx="12991">
                  <c:v>-0.1</c:v>
                </c:pt>
                <c:pt idx="12992">
                  <c:v>-0.125</c:v>
                </c:pt>
                <c:pt idx="12993">
                  <c:v>-0.1</c:v>
                </c:pt>
                <c:pt idx="12994">
                  <c:v>-0.125</c:v>
                </c:pt>
                <c:pt idx="12995">
                  <c:v>-7.5000000000000011E-2</c:v>
                </c:pt>
                <c:pt idx="12996">
                  <c:v>-0.42500000000000021</c:v>
                </c:pt>
                <c:pt idx="12997">
                  <c:v>-0.55000000000000004</c:v>
                </c:pt>
                <c:pt idx="12998">
                  <c:v>-0.1</c:v>
                </c:pt>
                <c:pt idx="12999">
                  <c:v>-2.5000000000000012E-2</c:v>
                </c:pt>
                <c:pt idx="13000">
                  <c:v>0.125</c:v>
                </c:pt>
                <c:pt idx="13001">
                  <c:v>0</c:v>
                </c:pt>
                <c:pt idx="13002">
                  <c:v>-0.1</c:v>
                </c:pt>
                <c:pt idx="13003">
                  <c:v>2.5000000000000012E-2</c:v>
                </c:pt>
                <c:pt idx="13004">
                  <c:v>-0.1</c:v>
                </c:pt>
                <c:pt idx="13005">
                  <c:v>-7.5000000000000011E-2</c:v>
                </c:pt>
                <c:pt idx="13006">
                  <c:v>2.5000000000000012E-2</c:v>
                </c:pt>
                <c:pt idx="13007">
                  <c:v>-2.5000000000000012E-2</c:v>
                </c:pt>
                <c:pt idx="13008">
                  <c:v>-0.125</c:v>
                </c:pt>
                <c:pt idx="13009">
                  <c:v>-0.15000000000000008</c:v>
                </c:pt>
                <c:pt idx="13010">
                  <c:v>-0.1</c:v>
                </c:pt>
                <c:pt idx="13011">
                  <c:v>-0.15000000000000008</c:v>
                </c:pt>
                <c:pt idx="13012">
                  <c:v>-0.2</c:v>
                </c:pt>
                <c:pt idx="13013">
                  <c:v>-0.1</c:v>
                </c:pt>
                <c:pt idx="13014">
                  <c:v>-0.125</c:v>
                </c:pt>
                <c:pt idx="13015">
                  <c:v>-0.125</c:v>
                </c:pt>
                <c:pt idx="13016">
                  <c:v>-0.15000000000000008</c:v>
                </c:pt>
                <c:pt idx="13017">
                  <c:v>-0.17500000000000004</c:v>
                </c:pt>
                <c:pt idx="13018">
                  <c:v>-0.125</c:v>
                </c:pt>
                <c:pt idx="13019">
                  <c:v>-0.15000000000000008</c:v>
                </c:pt>
                <c:pt idx="13020">
                  <c:v>-0.15000000000000008</c:v>
                </c:pt>
                <c:pt idx="13021">
                  <c:v>-0.17500000000000004</c:v>
                </c:pt>
                <c:pt idx="13022">
                  <c:v>-0.15000000000000008</c:v>
                </c:pt>
                <c:pt idx="13023">
                  <c:v>-0.17500000000000004</c:v>
                </c:pt>
                <c:pt idx="13024">
                  <c:v>-0.15000000000000008</c:v>
                </c:pt>
                <c:pt idx="13025">
                  <c:v>-0.125</c:v>
                </c:pt>
                <c:pt idx="13026">
                  <c:v>-0.15000000000000008</c:v>
                </c:pt>
                <c:pt idx="13027">
                  <c:v>-0.125</c:v>
                </c:pt>
                <c:pt idx="13028">
                  <c:v>-0.15000000000000008</c:v>
                </c:pt>
                <c:pt idx="13029">
                  <c:v>-0.17500000000000004</c:v>
                </c:pt>
                <c:pt idx="13030">
                  <c:v>-0.17500000000000004</c:v>
                </c:pt>
                <c:pt idx="13031">
                  <c:v>-0.15000000000000008</c:v>
                </c:pt>
                <c:pt idx="13032">
                  <c:v>-0.17500000000000004</c:v>
                </c:pt>
                <c:pt idx="13033">
                  <c:v>-0.17500000000000004</c:v>
                </c:pt>
                <c:pt idx="13034">
                  <c:v>-0.15000000000000008</c:v>
                </c:pt>
                <c:pt idx="13035">
                  <c:v>-0.15000000000000008</c:v>
                </c:pt>
                <c:pt idx="13036">
                  <c:v>-0.125</c:v>
                </c:pt>
                <c:pt idx="13037">
                  <c:v>-0.125</c:v>
                </c:pt>
                <c:pt idx="13038">
                  <c:v>-0.17500000000000004</c:v>
                </c:pt>
                <c:pt idx="13039">
                  <c:v>-0.125</c:v>
                </c:pt>
                <c:pt idx="13040">
                  <c:v>-0.15000000000000008</c:v>
                </c:pt>
                <c:pt idx="13041">
                  <c:v>-0.125</c:v>
                </c:pt>
                <c:pt idx="13042">
                  <c:v>-0.15000000000000008</c:v>
                </c:pt>
                <c:pt idx="13043">
                  <c:v>-0.15000000000000008</c:v>
                </c:pt>
                <c:pt idx="13044">
                  <c:v>-0.15000000000000008</c:v>
                </c:pt>
                <c:pt idx="13045">
                  <c:v>-0.15000000000000008</c:v>
                </c:pt>
                <c:pt idx="13046">
                  <c:v>-0.15000000000000008</c:v>
                </c:pt>
                <c:pt idx="13047">
                  <c:v>-0.17500000000000004</c:v>
                </c:pt>
                <c:pt idx="13048">
                  <c:v>-0.15000000000000008</c:v>
                </c:pt>
                <c:pt idx="13049">
                  <c:v>-0.125</c:v>
                </c:pt>
                <c:pt idx="13050">
                  <c:v>-0.15000000000000008</c:v>
                </c:pt>
                <c:pt idx="13051">
                  <c:v>-5.0000000000000024E-2</c:v>
                </c:pt>
                <c:pt idx="13052">
                  <c:v>-0.1</c:v>
                </c:pt>
                <c:pt idx="13053">
                  <c:v>-0.15000000000000008</c:v>
                </c:pt>
                <c:pt idx="13054">
                  <c:v>-0.17500000000000004</c:v>
                </c:pt>
                <c:pt idx="13055">
                  <c:v>-0.17500000000000004</c:v>
                </c:pt>
                <c:pt idx="13056">
                  <c:v>-0.15000000000000008</c:v>
                </c:pt>
                <c:pt idx="13057">
                  <c:v>-0.22500000000000003</c:v>
                </c:pt>
                <c:pt idx="13058">
                  <c:v>-0.15000000000000008</c:v>
                </c:pt>
                <c:pt idx="13059">
                  <c:v>-0.2</c:v>
                </c:pt>
                <c:pt idx="13060">
                  <c:v>-0.15000000000000008</c:v>
                </c:pt>
                <c:pt idx="13061">
                  <c:v>-0.1</c:v>
                </c:pt>
                <c:pt idx="13062">
                  <c:v>-0.2</c:v>
                </c:pt>
                <c:pt idx="13063">
                  <c:v>-0.15000000000000008</c:v>
                </c:pt>
                <c:pt idx="13064">
                  <c:v>-0.125</c:v>
                </c:pt>
                <c:pt idx="13065">
                  <c:v>-0.1</c:v>
                </c:pt>
                <c:pt idx="13066">
                  <c:v>-0.1</c:v>
                </c:pt>
                <c:pt idx="13067">
                  <c:v>-0.15000000000000008</c:v>
                </c:pt>
                <c:pt idx="13068">
                  <c:v>-0.2</c:v>
                </c:pt>
                <c:pt idx="13069">
                  <c:v>-0.15000000000000008</c:v>
                </c:pt>
                <c:pt idx="13070">
                  <c:v>-0.2</c:v>
                </c:pt>
                <c:pt idx="13071">
                  <c:v>-0.2</c:v>
                </c:pt>
                <c:pt idx="13072">
                  <c:v>-0.17500000000000004</c:v>
                </c:pt>
                <c:pt idx="13073">
                  <c:v>-0.2</c:v>
                </c:pt>
                <c:pt idx="13074">
                  <c:v>-0.2</c:v>
                </c:pt>
                <c:pt idx="13075">
                  <c:v>-0.2</c:v>
                </c:pt>
                <c:pt idx="13076">
                  <c:v>-0.25</c:v>
                </c:pt>
                <c:pt idx="13077">
                  <c:v>-0.2</c:v>
                </c:pt>
                <c:pt idx="13078">
                  <c:v>-0.17500000000000004</c:v>
                </c:pt>
                <c:pt idx="13079">
                  <c:v>-0.25</c:v>
                </c:pt>
                <c:pt idx="13080">
                  <c:v>-0.17500000000000004</c:v>
                </c:pt>
                <c:pt idx="13081">
                  <c:v>-0.27500000000000002</c:v>
                </c:pt>
                <c:pt idx="13082">
                  <c:v>-0.22500000000000003</c:v>
                </c:pt>
                <c:pt idx="13083">
                  <c:v>-0.2</c:v>
                </c:pt>
                <c:pt idx="13084">
                  <c:v>-0.2</c:v>
                </c:pt>
                <c:pt idx="13085">
                  <c:v>-0.25</c:v>
                </c:pt>
                <c:pt idx="13086">
                  <c:v>-0.22500000000000003</c:v>
                </c:pt>
                <c:pt idx="13087">
                  <c:v>-0.27500000000000002</c:v>
                </c:pt>
                <c:pt idx="13088">
                  <c:v>-0.25</c:v>
                </c:pt>
                <c:pt idx="13089">
                  <c:v>-0.25</c:v>
                </c:pt>
                <c:pt idx="13090">
                  <c:v>-0.25</c:v>
                </c:pt>
                <c:pt idx="13091">
                  <c:v>-0.22500000000000003</c:v>
                </c:pt>
                <c:pt idx="13092">
                  <c:v>-0.22500000000000003</c:v>
                </c:pt>
                <c:pt idx="13093">
                  <c:v>-0.25</c:v>
                </c:pt>
                <c:pt idx="13094">
                  <c:v>-0.2</c:v>
                </c:pt>
                <c:pt idx="13095">
                  <c:v>-0.22500000000000003</c:v>
                </c:pt>
                <c:pt idx="13096">
                  <c:v>-0.22500000000000003</c:v>
                </c:pt>
                <c:pt idx="13097">
                  <c:v>-0.22500000000000003</c:v>
                </c:pt>
                <c:pt idx="13098">
                  <c:v>-0.22500000000000003</c:v>
                </c:pt>
                <c:pt idx="13099">
                  <c:v>-0.25</c:v>
                </c:pt>
                <c:pt idx="13100">
                  <c:v>-0.2</c:v>
                </c:pt>
                <c:pt idx="13101">
                  <c:v>-0.2</c:v>
                </c:pt>
                <c:pt idx="13102">
                  <c:v>-0.15000000000000008</c:v>
                </c:pt>
                <c:pt idx="13103">
                  <c:v>-0.22500000000000003</c:v>
                </c:pt>
                <c:pt idx="13104">
                  <c:v>-0.2</c:v>
                </c:pt>
                <c:pt idx="13105">
                  <c:v>-0.17500000000000004</c:v>
                </c:pt>
                <c:pt idx="13106">
                  <c:v>-0.15000000000000008</c:v>
                </c:pt>
                <c:pt idx="13107">
                  <c:v>2.5000000000000012E-2</c:v>
                </c:pt>
                <c:pt idx="13108">
                  <c:v>2.5000000000000012E-2</c:v>
                </c:pt>
                <c:pt idx="13109">
                  <c:v>-7.5000000000000011E-2</c:v>
                </c:pt>
                <c:pt idx="13110">
                  <c:v>-7.5000000000000011E-2</c:v>
                </c:pt>
                <c:pt idx="13111">
                  <c:v>-7.5000000000000011E-2</c:v>
                </c:pt>
                <c:pt idx="13112">
                  <c:v>-0.22500000000000003</c:v>
                </c:pt>
                <c:pt idx="13113">
                  <c:v>-0.125</c:v>
                </c:pt>
                <c:pt idx="13114">
                  <c:v>-0.27500000000000002</c:v>
                </c:pt>
                <c:pt idx="13115">
                  <c:v>-0.2</c:v>
                </c:pt>
                <c:pt idx="13116">
                  <c:v>-0.22500000000000003</c:v>
                </c:pt>
                <c:pt idx="13117">
                  <c:v>-0.22500000000000003</c:v>
                </c:pt>
                <c:pt idx="13118">
                  <c:v>-0.17500000000000004</c:v>
                </c:pt>
                <c:pt idx="13119">
                  <c:v>-0.2</c:v>
                </c:pt>
                <c:pt idx="13120">
                  <c:v>-0.2</c:v>
                </c:pt>
                <c:pt idx="13121">
                  <c:v>-0.22500000000000003</c:v>
                </c:pt>
                <c:pt idx="13122">
                  <c:v>-0.22500000000000003</c:v>
                </c:pt>
                <c:pt idx="13123">
                  <c:v>-0.2</c:v>
                </c:pt>
                <c:pt idx="13124">
                  <c:v>-0.25</c:v>
                </c:pt>
                <c:pt idx="13125">
                  <c:v>-0.17500000000000004</c:v>
                </c:pt>
                <c:pt idx="13126">
                  <c:v>-0.22500000000000003</c:v>
                </c:pt>
                <c:pt idx="13127">
                  <c:v>-0.25</c:v>
                </c:pt>
                <c:pt idx="13128">
                  <c:v>-0.17500000000000004</c:v>
                </c:pt>
                <c:pt idx="13129">
                  <c:v>-0.17500000000000004</c:v>
                </c:pt>
                <c:pt idx="13130">
                  <c:v>-0.22500000000000003</c:v>
                </c:pt>
                <c:pt idx="13131">
                  <c:v>-0.15000000000000008</c:v>
                </c:pt>
                <c:pt idx="13132">
                  <c:v>-0.22500000000000003</c:v>
                </c:pt>
                <c:pt idx="13133">
                  <c:v>-0.22500000000000003</c:v>
                </c:pt>
                <c:pt idx="13134">
                  <c:v>-0.22500000000000003</c:v>
                </c:pt>
                <c:pt idx="13135">
                  <c:v>-0.2</c:v>
                </c:pt>
                <c:pt idx="13136">
                  <c:v>-0.17500000000000004</c:v>
                </c:pt>
                <c:pt idx="13137">
                  <c:v>-0.2</c:v>
                </c:pt>
                <c:pt idx="13138">
                  <c:v>-0.22500000000000003</c:v>
                </c:pt>
                <c:pt idx="13139">
                  <c:v>-0.2</c:v>
                </c:pt>
                <c:pt idx="13140">
                  <c:v>-0.22500000000000003</c:v>
                </c:pt>
                <c:pt idx="13141">
                  <c:v>-0.22500000000000003</c:v>
                </c:pt>
                <c:pt idx="13142">
                  <c:v>-0.22500000000000003</c:v>
                </c:pt>
                <c:pt idx="13143">
                  <c:v>-0.2</c:v>
                </c:pt>
                <c:pt idx="13144">
                  <c:v>-0.22500000000000003</c:v>
                </c:pt>
                <c:pt idx="13145">
                  <c:v>-0.22500000000000003</c:v>
                </c:pt>
                <c:pt idx="13146">
                  <c:v>-0.22500000000000003</c:v>
                </c:pt>
                <c:pt idx="13147">
                  <c:v>-0.25</c:v>
                </c:pt>
                <c:pt idx="13148">
                  <c:v>-0.2</c:v>
                </c:pt>
                <c:pt idx="13149">
                  <c:v>-0.25</c:v>
                </c:pt>
                <c:pt idx="13150">
                  <c:v>-0.17500000000000004</c:v>
                </c:pt>
                <c:pt idx="13151">
                  <c:v>-0.2</c:v>
                </c:pt>
                <c:pt idx="13152">
                  <c:v>-0.2</c:v>
                </c:pt>
                <c:pt idx="13153">
                  <c:v>-0.2</c:v>
                </c:pt>
                <c:pt idx="13154">
                  <c:v>-0.22500000000000003</c:v>
                </c:pt>
                <c:pt idx="13155">
                  <c:v>-0.2</c:v>
                </c:pt>
                <c:pt idx="13156">
                  <c:v>-0.22500000000000003</c:v>
                </c:pt>
                <c:pt idx="13157">
                  <c:v>-0.25</c:v>
                </c:pt>
                <c:pt idx="13158">
                  <c:v>-0.17500000000000004</c:v>
                </c:pt>
                <c:pt idx="13159">
                  <c:v>-0.2</c:v>
                </c:pt>
                <c:pt idx="13160">
                  <c:v>-0.2</c:v>
                </c:pt>
                <c:pt idx="13161">
                  <c:v>-0.17500000000000004</c:v>
                </c:pt>
                <c:pt idx="13162">
                  <c:v>-0.22500000000000003</c:v>
                </c:pt>
                <c:pt idx="13163">
                  <c:v>-0.15000000000000008</c:v>
                </c:pt>
                <c:pt idx="13164">
                  <c:v>-0.2</c:v>
                </c:pt>
                <c:pt idx="13165">
                  <c:v>-0.15000000000000008</c:v>
                </c:pt>
                <c:pt idx="13166">
                  <c:v>-0.17500000000000004</c:v>
                </c:pt>
                <c:pt idx="13167">
                  <c:v>-0.15000000000000008</c:v>
                </c:pt>
                <c:pt idx="13168">
                  <c:v>-0.125</c:v>
                </c:pt>
                <c:pt idx="13169">
                  <c:v>-0.125</c:v>
                </c:pt>
                <c:pt idx="13170">
                  <c:v>-2.5000000000000012E-2</c:v>
                </c:pt>
                <c:pt idx="13171">
                  <c:v>-0.2</c:v>
                </c:pt>
                <c:pt idx="13172">
                  <c:v>2.5000000000000012E-2</c:v>
                </c:pt>
                <c:pt idx="13173">
                  <c:v>-0.15000000000000008</c:v>
                </c:pt>
                <c:pt idx="13174">
                  <c:v>-0.125</c:v>
                </c:pt>
                <c:pt idx="13175">
                  <c:v>-0.15000000000000008</c:v>
                </c:pt>
                <c:pt idx="13176">
                  <c:v>-0.15000000000000008</c:v>
                </c:pt>
                <c:pt idx="13177">
                  <c:v>-0.125</c:v>
                </c:pt>
                <c:pt idx="13178">
                  <c:v>-0.15000000000000008</c:v>
                </c:pt>
                <c:pt idx="13179">
                  <c:v>-0.125</c:v>
                </c:pt>
                <c:pt idx="13180">
                  <c:v>-0.125</c:v>
                </c:pt>
                <c:pt idx="13181">
                  <c:v>-0.15000000000000008</c:v>
                </c:pt>
                <c:pt idx="13182">
                  <c:v>-0.125</c:v>
                </c:pt>
                <c:pt idx="13183">
                  <c:v>-0.125</c:v>
                </c:pt>
                <c:pt idx="13184">
                  <c:v>-0.125</c:v>
                </c:pt>
                <c:pt idx="13185">
                  <c:v>-0.17500000000000004</c:v>
                </c:pt>
                <c:pt idx="13186">
                  <c:v>-0.15000000000000008</c:v>
                </c:pt>
                <c:pt idx="13187">
                  <c:v>-0.125</c:v>
                </c:pt>
                <c:pt idx="13188">
                  <c:v>-0.17500000000000004</c:v>
                </c:pt>
                <c:pt idx="13189">
                  <c:v>-0.125</c:v>
                </c:pt>
                <c:pt idx="13190">
                  <c:v>-0.15000000000000008</c:v>
                </c:pt>
                <c:pt idx="13191">
                  <c:v>-0.125</c:v>
                </c:pt>
                <c:pt idx="13192">
                  <c:v>-0.125</c:v>
                </c:pt>
                <c:pt idx="13193">
                  <c:v>-0.125</c:v>
                </c:pt>
                <c:pt idx="13194">
                  <c:v>-0.17500000000000004</c:v>
                </c:pt>
                <c:pt idx="13195">
                  <c:v>-0.125</c:v>
                </c:pt>
                <c:pt idx="13196">
                  <c:v>-0.15000000000000008</c:v>
                </c:pt>
                <c:pt idx="13197">
                  <c:v>-0.2</c:v>
                </c:pt>
                <c:pt idx="13198">
                  <c:v>-0.17500000000000004</c:v>
                </c:pt>
                <c:pt idx="13199">
                  <c:v>-0.2</c:v>
                </c:pt>
                <c:pt idx="13200">
                  <c:v>-0.15000000000000008</c:v>
                </c:pt>
                <c:pt idx="13201">
                  <c:v>-0.125</c:v>
                </c:pt>
                <c:pt idx="13202">
                  <c:v>-0.15000000000000008</c:v>
                </c:pt>
                <c:pt idx="13203">
                  <c:v>-0.125</c:v>
                </c:pt>
                <c:pt idx="13204">
                  <c:v>-0.1</c:v>
                </c:pt>
                <c:pt idx="13205">
                  <c:v>-0.1</c:v>
                </c:pt>
                <c:pt idx="13206">
                  <c:v>-0.15000000000000008</c:v>
                </c:pt>
                <c:pt idx="13207">
                  <c:v>-0.125</c:v>
                </c:pt>
                <c:pt idx="13208">
                  <c:v>-0.17500000000000004</c:v>
                </c:pt>
                <c:pt idx="13209">
                  <c:v>-0.15000000000000008</c:v>
                </c:pt>
                <c:pt idx="13210">
                  <c:v>-0.22500000000000003</c:v>
                </c:pt>
                <c:pt idx="13211">
                  <c:v>-0.15000000000000008</c:v>
                </c:pt>
                <c:pt idx="13212">
                  <c:v>-0.125</c:v>
                </c:pt>
                <c:pt idx="13213">
                  <c:v>-0.17500000000000004</c:v>
                </c:pt>
                <c:pt idx="13214">
                  <c:v>-0.125</c:v>
                </c:pt>
                <c:pt idx="13215">
                  <c:v>-0.125</c:v>
                </c:pt>
                <c:pt idx="13216">
                  <c:v>-0.17500000000000004</c:v>
                </c:pt>
                <c:pt idx="13217">
                  <c:v>-0.15000000000000008</c:v>
                </c:pt>
                <c:pt idx="13218">
                  <c:v>-0.15000000000000008</c:v>
                </c:pt>
                <c:pt idx="13219">
                  <c:v>-0.1</c:v>
                </c:pt>
                <c:pt idx="13220">
                  <c:v>-0.22500000000000003</c:v>
                </c:pt>
                <c:pt idx="13221">
                  <c:v>-0.2</c:v>
                </c:pt>
                <c:pt idx="13222">
                  <c:v>-0.2</c:v>
                </c:pt>
                <c:pt idx="13223">
                  <c:v>-0.2</c:v>
                </c:pt>
                <c:pt idx="13224">
                  <c:v>-0.17500000000000004</c:v>
                </c:pt>
                <c:pt idx="13225">
                  <c:v>-0.2</c:v>
                </c:pt>
                <c:pt idx="13226">
                  <c:v>-0.15000000000000008</c:v>
                </c:pt>
                <c:pt idx="13227">
                  <c:v>-0.22500000000000003</c:v>
                </c:pt>
                <c:pt idx="13228">
                  <c:v>-0.2</c:v>
                </c:pt>
                <c:pt idx="13229">
                  <c:v>-0.22500000000000003</c:v>
                </c:pt>
                <c:pt idx="13230">
                  <c:v>-0.15000000000000008</c:v>
                </c:pt>
                <c:pt idx="13231">
                  <c:v>-0.27500000000000002</c:v>
                </c:pt>
                <c:pt idx="13232">
                  <c:v>-0.2</c:v>
                </c:pt>
                <c:pt idx="13233">
                  <c:v>-0.30000000000000016</c:v>
                </c:pt>
                <c:pt idx="13234">
                  <c:v>2.5000000000000012E-2</c:v>
                </c:pt>
                <c:pt idx="13235">
                  <c:v>-0.6750000000000006</c:v>
                </c:pt>
                <c:pt idx="13236">
                  <c:v>0.32500000000000018</c:v>
                </c:pt>
                <c:pt idx="13237">
                  <c:v>-0.62500000000000033</c:v>
                </c:pt>
                <c:pt idx="13238">
                  <c:v>-0.52500000000000002</c:v>
                </c:pt>
                <c:pt idx="13239">
                  <c:v>-0.82500000000000029</c:v>
                </c:pt>
                <c:pt idx="13240">
                  <c:v>-0.6750000000000006</c:v>
                </c:pt>
                <c:pt idx="13241">
                  <c:v>-0.60000000000000031</c:v>
                </c:pt>
                <c:pt idx="13242">
                  <c:v>-0.42500000000000021</c:v>
                </c:pt>
                <c:pt idx="13243">
                  <c:v>-0.4</c:v>
                </c:pt>
                <c:pt idx="13244">
                  <c:v>-0.42500000000000021</c:v>
                </c:pt>
                <c:pt idx="13245">
                  <c:v>-0.45</c:v>
                </c:pt>
                <c:pt idx="13246">
                  <c:v>-0.42500000000000021</c:v>
                </c:pt>
                <c:pt idx="13247">
                  <c:v>-0.45</c:v>
                </c:pt>
                <c:pt idx="13248">
                  <c:v>-0.4</c:v>
                </c:pt>
                <c:pt idx="13249">
                  <c:v>-0.42500000000000021</c:v>
                </c:pt>
                <c:pt idx="13250">
                  <c:v>-0.4</c:v>
                </c:pt>
                <c:pt idx="13251">
                  <c:v>-0.45</c:v>
                </c:pt>
                <c:pt idx="13252">
                  <c:v>-0.47500000000000014</c:v>
                </c:pt>
                <c:pt idx="13253">
                  <c:v>-0.42500000000000021</c:v>
                </c:pt>
                <c:pt idx="13254">
                  <c:v>-0.35000000000000014</c:v>
                </c:pt>
                <c:pt idx="13255">
                  <c:v>-0.42500000000000021</c:v>
                </c:pt>
                <c:pt idx="13256">
                  <c:v>-0.1</c:v>
                </c:pt>
                <c:pt idx="13257">
                  <c:v>-0.45</c:v>
                </c:pt>
                <c:pt idx="13258">
                  <c:v>-0.47500000000000014</c:v>
                </c:pt>
                <c:pt idx="13259">
                  <c:v>-0.37500000000000017</c:v>
                </c:pt>
                <c:pt idx="13260">
                  <c:v>-0.32500000000000018</c:v>
                </c:pt>
                <c:pt idx="13261">
                  <c:v>-0.30000000000000016</c:v>
                </c:pt>
                <c:pt idx="13262">
                  <c:v>-0.32500000000000018</c:v>
                </c:pt>
                <c:pt idx="13263">
                  <c:v>-0.35000000000000014</c:v>
                </c:pt>
                <c:pt idx="13264">
                  <c:v>-0.32500000000000018</c:v>
                </c:pt>
                <c:pt idx="13265">
                  <c:v>-0.4</c:v>
                </c:pt>
                <c:pt idx="13266">
                  <c:v>-0.42500000000000021</c:v>
                </c:pt>
                <c:pt idx="13267">
                  <c:v>-0.42500000000000021</c:v>
                </c:pt>
                <c:pt idx="13268">
                  <c:v>-0.45</c:v>
                </c:pt>
                <c:pt idx="13269">
                  <c:v>-0.4</c:v>
                </c:pt>
                <c:pt idx="13270">
                  <c:v>-0.37500000000000017</c:v>
                </c:pt>
                <c:pt idx="13271">
                  <c:v>-0.42500000000000021</c:v>
                </c:pt>
                <c:pt idx="13272">
                  <c:v>-0.4</c:v>
                </c:pt>
                <c:pt idx="13273">
                  <c:v>-0.32500000000000018</c:v>
                </c:pt>
                <c:pt idx="13274">
                  <c:v>-0.32500000000000018</c:v>
                </c:pt>
                <c:pt idx="13275">
                  <c:v>-0.32500000000000018</c:v>
                </c:pt>
                <c:pt idx="13276">
                  <c:v>-0.37500000000000017</c:v>
                </c:pt>
                <c:pt idx="13277">
                  <c:v>-0.32500000000000018</c:v>
                </c:pt>
                <c:pt idx="13278">
                  <c:v>-0.30000000000000016</c:v>
                </c:pt>
                <c:pt idx="13279">
                  <c:v>-0.32500000000000018</c:v>
                </c:pt>
                <c:pt idx="13280">
                  <c:v>-0.35000000000000014</c:v>
                </c:pt>
                <c:pt idx="13281">
                  <c:v>-0.30000000000000016</c:v>
                </c:pt>
                <c:pt idx="13282">
                  <c:v>-0.32500000000000018</c:v>
                </c:pt>
                <c:pt idx="13283">
                  <c:v>-0.35000000000000014</c:v>
                </c:pt>
                <c:pt idx="13284">
                  <c:v>-0.30000000000000016</c:v>
                </c:pt>
                <c:pt idx="13285">
                  <c:v>-0.35000000000000014</c:v>
                </c:pt>
                <c:pt idx="13286">
                  <c:v>-0.30000000000000016</c:v>
                </c:pt>
                <c:pt idx="13287">
                  <c:v>-0.35000000000000014</c:v>
                </c:pt>
                <c:pt idx="13288">
                  <c:v>-0.30000000000000016</c:v>
                </c:pt>
                <c:pt idx="13289">
                  <c:v>-0.35000000000000014</c:v>
                </c:pt>
                <c:pt idx="13290">
                  <c:v>-0.32500000000000018</c:v>
                </c:pt>
                <c:pt idx="13291">
                  <c:v>-0.32500000000000018</c:v>
                </c:pt>
                <c:pt idx="13292">
                  <c:v>-0.30000000000000016</c:v>
                </c:pt>
                <c:pt idx="13293">
                  <c:v>-0.30000000000000016</c:v>
                </c:pt>
                <c:pt idx="13294">
                  <c:v>-0.35000000000000014</c:v>
                </c:pt>
                <c:pt idx="13295">
                  <c:v>-0.30000000000000016</c:v>
                </c:pt>
                <c:pt idx="13296">
                  <c:v>-0.30000000000000016</c:v>
                </c:pt>
                <c:pt idx="13297">
                  <c:v>-0.30000000000000016</c:v>
                </c:pt>
                <c:pt idx="13298">
                  <c:v>-0.30000000000000016</c:v>
                </c:pt>
                <c:pt idx="13299">
                  <c:v>-0.30000000000000016</c:v>
                </c:pt>
                <c:pt idx="13300">
                  <c:v>-0.30000000000000016</c:v>
                </c:pt>
                <c:pt idx="13301">
                  <c:v>-0.30000000000000016</c:v>
                </c:pt>
                <c:pt idx="13302">
                  <c:v>-0.32500000000000018</c:v>
                </c:pt>
                <c:pt idx="13303">
                  <c:v>-0.35000000000000014</c:v>
                </c:pt>
                <c:pt idx="13304">
                  <c:v>-0.27500000000000002</c:v>
                </c:pt>
                <c:pt idx="13305">
                  <c:v>-0.25</c:v>
                </c:pt>
                <c:pt idx="13306">
                  <c:v>-0.4</c:v>
                </c:pt>
                <c:pt idx="13307">
                  <c:v>-0.32500000000000018</c:v>
                </c:pt>
                <c:pt idx="13308">
                  <c:v>-0.32500000000000018</c:v>
                </c:pt>
                <c:pt idx="13309">
                  <c:v>-0.30000000000000016</c:v>
                </c:pt>
                <c:pt idx="13310">
                  <c:v>-0.42500000000000021</c:v>
                </c:pt>
                <c:pt idx="13311">
                  <c:v>-0.32500000000000018</c:v>
                </c:pt>
                <c:pt idx="13312">
                  <c:v>-0.32500000000000018</c:v>
                </c:pt>
                <c:pt idx="13313">
                  <c:v>-0.32500000000000018</c:v>
                </c:pt>
                <c:pt idx="13314">
                  <c:v>-0.22500000000000003</c:v>
                </c:pt>
                <c:pt idx="13315">
                  <c:v>-0.30000000000000016</c:v>
                </c:pt>
                <c:pt idx="13316">
                  <c:v>-0.32500000000000018</c:v>
                </c:pt>
                <c:pt idx="13317">
                  <c:v>-0.30000000000000016</c:v>
                </c:pt>
                <c:pt idx="13318">
                  <c:v>-0.32500000000000018</c:v>
                </c:pt>
                <c:pt idx="13319">
                  <c:v>-0.30000000000000016</c:v>
                </c:pt>
                <c:pt idx="13320">
                  <c:v>-0.27500000000000002</c:v>
                </c:pt>
                <c:pt idx="13321">
                  <c:v>-0.32500000000000018</c:v>
                </c:pt>
                <c:pt idx="13322">
                  <c:v>-0.32500000000000018</c:v>
                </c:pt>
                <c:pt idx="13323">
                  <c:v>-0.30000000000000016</c:v>
                </c:pt>
                <c:pt idx="13324">
                  <c:v>-0.32500000000000018</c:v>
                </c:pt>
                <c:pt idx="13325">
                  <c:v>-0.32500000000000018</c:v>
                </c:pt>
                <c:pt idx="13326">
                  <c:v>-0.30000000000000016</c:v>
                </c:pt>
                <c:pt idx="13327">
                  <c:v>-0.42500000000000021</c:v>
                </c:pt>
                <c:pt idx="13328">
                  <c:v>-0.37500000000000017</c:v>
                </c:pt>
                <c:pt idx="13329">
                  <c:v>-0.32500000000000018</c:v>
                </c:pt>
                <c:pt idx="13330">
                  <c:v>-0.35000000000000014</c:v>
                </c:pt>
                <c:pt idx="13331">
                  <c:v>-0.35000000000000014</c:v>
                </c:pt>
                <c:pt idx="13332">
                  <c:v>-0.37500000000000017</c:v>
                </c:pt>
                <c:pt idx="13333">
                  <c:v>-0.32500000000000018</c:v>
                </c:pt>
                <c:pt idx="13334">
                  <c:v>-0.35000000000000014</c:v>
                </c:pt>
                <c:pt idx="13335">
                  <c:v>-0.42500000000000021</c:v>
                </c:pt>
                <c:pt idx="13336">
                  <c:v>-0.35000000000000014</c:v>
                </c:pt>
                <c:pt idx="13337">
                  <c:v>-0.35000000000000014</c:v>
                </c:pt>
                <c:pt idx="13338">
                  <c:v>-0.35000000000000014</c:v>
                </c:pt>
                <c:pt idx="13339">
                  <c:v>-0.30000000000000016</c:v>
                </c:pt>
                <c:pt idx="13340">
                  <c:v>-0.32500000000000018</c:v>
                </c:pt>
                <c:pt idx="13341">
                  <c:v>-0.32500000000000018</c:v>
                </c:pt>
                <c:pt idx="13342">
                  <c:v>-0.37500000000000017</c:v>
                </c:pt>
                <c:pt idx="13343">
                  <c:v>-0.37500000000000017</c:v>
                </c:pt>
                <c:pt idx="13344">
                  <c:v>-0.32500000000000018</c:v>
                </c:pt>
                <c:pt idx="13345">
                  <c:v>-0.32500000000000018</c:v>
                </c:pt>
                <c:pt idx="13346">
                  <c:v>-0.4</c:v>
                </c:pt>
                <c:pt idx="13347">
                  <c:v>-0.4</c:v>
                </c:pt>
                <c:pt idx="13348">
                  <c:v>-0.4</c:v>
                </c:pt>
                <c:pt idx="13349">
                  <c:v>-0.32500000000000018</c:v>
                </c:pt>
                <c:pt idx="13350">
                  <c:v>-0.35000000000000014</c:v>
                </c:pt>
                <c:pt idx="13351">
                  <c:v>-0.42500000000000021</c:v>
                </c:pt>
                <c:pt idx="13352">
                  <c:v>-0.37500000000000017</c:v>
                </c:pt>
                <c:pt idx="13353">
                  <c:v>-0.47500000000000014</c:v>
                </c:pt>
                <c:pt idx="13354">
                  <c:v>-0.32500000000000018</c:v>
                </c:pt>
                <c:pt idx="13355">
                  <c:v>-0.42500000000000021</c:v>
                </c:pt>
                <c:pt idx="13356">
                  <c:v>-0.35000000000000014</c:v>
                </c:pt>
                <c:pt idx="13357">
                  <c:v>-0.42500000000000021</c:v>
                </c:pt>
                <c:pt idx="13358">
                  <c:v>-0.35000000000000014</c:v>
                </c:pt>
                <c:pt idx="13359">
                  <c:v>-0.37500000000000017</c:v>
                </c:pt>
                <c:pt idx="13360">
                  <c:v>-0.32500000000000018</c:v>
                </c:pt>
                <c:pt idx="13361">
                  <c:v>-0.42500000000000021</c:v>
                </c:pt>
                <c:pt idx="13362">
                  <c:v>-0.35000000000000014</c:v>
                </c:pt>
                <c:pt idx="13363">
                  <c:v>-0.35000000000000014</c:v>
                </c:pt>
                <c:pt idx="13364">
                  <c:v>-0.32500000000000018</c:v>
                </c:pt>
                <c:pt idx="13365">
                  <c:v>-0.4</c:v>
                </c:pt>
                <c:pt idx="13366">
                  <c:v>-0.32500000000000018</c:v>
                </c:pt>
                <c:pt idx="13367">
                  <c:v>-0.35000000000000014</c:v>
                </c:pt>
                <c:pt idx="13368">
                  <c:v>-0.37500000000000017</c:v>
                </c:pt>
                <c:pt idx="13369">
                  <c:v>-0.35000000000000014</c:v>
                </c:pt>
                <c:pt idx="13370">
                  <c:v>-0.35000000000000014</c:v>
                </c:pt>
                <c:pt idx="13371">
                  <c:v>-0.35000000000000014</c:v>
                </c:pt>
                <c:pt idx="13372">
                  <c:v>-0.32500000000000018</c:v>
                </c:pt>
                <c:pt idx="13373">
                  <c:v>-0.35000000000000014</c:v>
                </c:pt>
                <c:pt idx="13374">
                  <c:v>-0.27500000000000002</c:v>
                </c:pt>
                <c:pt idx="13375">
                  <c:v>-0.32500000000000018</c:v>
                </c:pt>
                <c:pt idx="13376">
                  <c:v>-0.35000000000000014</c:v>
                </c:pt>
                <c:pt idx="13377">
                  <c:v>-0.32500000000000018</c:v>
                </c:pt>
                <c:pt idx="13378">
                  <c:v>-0.35000000000000014</c:v>
                </c:pt>
                <c:pt idx="13379">
                  <c:v>-0.32500000000000018</c:v>
                </c:pt>
                <c:pt idx="13380">
                  <c:v>-0.32500000000000018</c:v>
                </c:pt>
                <c:pt idx="13381">
                  <c:v>-0.42500000000000021</c:v>
                </c:pt>
                <c:pt idx="13382">
                  <c:v>-0.37500000000000017</c:v>
                </c:pt>
                <c:pt idx="13383">
                  <c:v>-0.4</c:v>
                </c:pt>
                <c:pt idx="13384">
                  <c:v>-0.35000000000000014</c:v>
                </c:pt>
                <c:pt idx="13385">
                  <c:v>-0.37500000000000017</c:v>
                </c:pt>
                <c:pt idx="13386">
                  <c:v>-0.35000000000000014</c:v>
                </c:pt>
                <c:pt idx="13387">
                  <c:v>-0.35000000000000014</c:v>
                </c:pt>
                <c:pt idx="13388">
                  <c:v>-0.37500000000000017</c:v>
                </c:pt>
                <c:pt idx="13389">
                  <c:v>-0.37500000000000017</c:v>
                </c:pt>
                <c:pt idx="13390">
                  <c:v>-0.35000000000000014</c:v>
                </c:pt>
                <c:pt idx="13391">
                  <c:v>-0.42500000000000021</c:v>
                </c:pt>
                <c:pt idx="13392">
                  <c:v>-0.30000000000000016</c:v>
                </c:pt>
                <c:pt idx="13393">
                  <c:v>-0.42500000000000021</c:v>
                </c:pt>
                <c:pt idx="13394">
                  <c:v>-0.37500000000000017</c:v>
                </c:pt>
                <c:pt idx="13395">
                  <c:v>-0.30000000000000016</c:v>
                </c:pt>
                <c:pt idx="13396">
                  <c:v>-0.35000000000000014</c:v>
                </c:pt>
                <c:pt idx="13397">
                  <c:v>-0.35000000000000014</c:v>
                </c:pt>
                <c:pt idx="13398">
                  <c:v>-0.32500000000000018</c:v>
                </c:pt>
                <c:pt idx="13399">
                  <c:v>-0.4</c:v>
                </c:pt>
                <c:pt idx="13400">
                  <c:v>-0.37500000000000017</c:v>
                </c:pt>
                <c:pt idx="13401">
                  <c:v>-0.32500000000000018</c:v>
                </c:pt>
                <c:pt idx="13402">
                  <c:v>-0.30000000000000016</c:v>
                </c:pt>
                <c:pt idx="13403">
                  <c:v>-0.35000000000000014</c:v>
                </c:pt>
                <c:pt idx="13404">
                  <c:v>-0.37500000000000017</c:v>
                </c:pt>
                <c:pt idx="13405">
                  <c:v>-0.30000000000000016</c:v>
                </c:pt>
                <c:pt idx="13406">
                  <c:v>-0.35000000000000014</c:v>
                </c:pt>
                <c:pt idx="13407">
                  <c:v>-0.4</c:v>
                </c:pt>
                <c:pt idx="13408">
                  <c:v>-0.32500000000000018</c:v>
                </c:pt>
                <c:pt idx="13409">
                  <c:v>-0.37500000000000017</c:v>
                </c:pt>
                <c:pt idx="13410">
                  <c:v>-0.32500000000000018</c:v>
                </c:pt>
                <c:pt idx="13411">
                  <c:v>-0.35000000000000014</c:v>
                </c:pt>
                <c:pt idx="13412">
                  <c:v>-0.32500000000000018</c:v>
                </c:pt>
                <c:pt idx="13413">
                  <c:v>-0.4</c:v>
                </c:pt>
                <c:pt idx="13414">
                  <c:v>-0.42500000000000021</c:v>
                </c:pt>
                <c:pt idx="13415">
                  <c:v>-0.4</c:v>
                </c:pt>
                <c:pt idx="13416">
                  <c:v>-0.4</c:v>
                </c:pt>
                <c:pt idx="13417">
                  <c:v>-0.4</c:v>
                </c:pt>
                <c:pt idx="13418">
                  <c:v>-0.37500000000000017</c:v>
                </c:pt>
                <c:pt idx="13419">
                  <c:v>-0.37500000000000017</c:v>
                </c:pt>
                <c:pt idx="13420">
                  <c:v>-0.4</c:v>
                </c:pt>
                <c:pt idx="13421">
                  <c:v>-0.42500000000000021</c:v>
                </c:pt>
                <c:pt idx="13422">
                  <c:v>-0.32500000000000018</c:v>
                </c:pt>
                <c:pt idx="13423">
                  <c:v>-0.42500000000000021</c:v>
                </c:pt>
                <c:pt idx="13424">
                  <c:v>-0.32500000000000018</c:v>
                </c:pt>
                <c:pt idx="13425">
                  <c:v>-0.4</c:v>
                </c:pt>
                <c:pt idx="13426">
                  <c:v>-0.37500000000000017</c:v>
                </c:pt>
                <c:pt idx="13427">
                  <c:v>-0.32500000000000018</c:v>
                </c:pt>
                <c:pt idx="13428">
                  <c:v>-0.35000000000000014</c:v>
                </c:pt>
                <c:pt idx="13429">
                  <c:v>-0.35000000000000014</c:v>
                </c:pt>
                <c:pt idx="13430">
                  <c:v>-0.30000000000000016</c:v>
                </c:pt>
                <c:pt idx="13431">
                  <c:v>-0.4</c:v>
                </c:pt>
                <c:pt idx="13432">
                  <c:v>-0.32500000000000018</c:v>
                </c:pt>
                <c:pt idx="13433">
                  <c:v>-0.30000000000000016</c:v>
                </c:pt>
                <c:pt idx="13434">
                  <c:v>-0.37500000000000017</c:v>
                </c:pt>
                <c:pt idx="13435">
                  <c:v>-0.37500000000000017</c:v>
                </c:pt>
                <c:pt idx="13436">
                  <c:v>-0.37500000000000017</c:v>
                </c:pt>
                <c:pt idx="13437">
                  <c:v>-0.37500000000000017</c:v>
                </c:pt>
                <c:pt idx="13438">
                  <c:v>-0.35000000000000014</c:v>
                </c:pt>
                <c:pt idx="13439">
                  <c:v>-0.32500000000000018</c:v>
                </c:pt>
                <c:pt idx="13440">
                  <c:v>-0.45</c:v>
                </c:pt>
                <c:pt idx="13441">
                  <c:v>-0.32500000000000018</c:v>
                </c:pt>
                <c:pt idx="13442">
                  <c:v>-0.22500000000000003</c:v>
                </c:pt>
                <c:pt idx="13443">
                  <c:v>-0.42500000000000021</c:v>
                </c:pt>
                <c:pt idx="13444">
                  <c:v>-0.32500000000000018</c:v>
                </c:pt>
                <c:pt idx="13445">
                  <c:v>-0.35000000000000014</c:v>
                </c:pt>
                <c:pt idx="13446">
                  <c:v>-0.37500000000000017</c:v>
                </c:pt>
                <c:pt idx="13447">
                  <c:v>-0.37500000000000017</c:v>
                </c:pt>
                <c:pt idx="13448">
                  <c:v>-0.42500000000000021</c:v>
                </c:pt>
                <c:pt idx="13449">
                  <c:v>-0.42500000000000021</c:v>
                </c:pt>
                <c:pt idx="13450">
                  <c:v>-0.4</c:v>
                </c:pt>
                <c:pt idx="13451">
                  <c:v>-0.4</c:v>
                </c:pt>
                <c:pt idx="13452">
                  <c:v>-0.37500000000000017</c:v>
                </c:pt>
                <c:pt idx="13453">
                  <c:v>-0.35000000000000014</c:v>
                </c:pt>
                <c:pt idx="13454">
                  <c:v>-0.42500000000000021</c:v>
                </c:pt>
                <c:pt idx="13455">
                  <c:v>-0.35000000000000014</c:v>
                </c:pt>
                <c:pt idx="13456">
                  <c:v>-0.37500000000000017</c:v>
                </c:pt>
                <c:pt idx="13457">
                  <c:v>-0.4</c:v>
                </c:pt>
                <c:pt idx="13458">
                  <c:v>-0.35000000000000014</c:v>
                </c:pt>
                <c:pt idx="13459">
                  <c:v>-0.4</c:v>
                </c:pt>
                <c:pt idx="13460">
                  <c:v>-0.4</c:v>
                </c:pt>
                <c:pt idx="13461">
                  <c:v>-0.4</c:v>
                </c:pt>
                <c:pt idx="13462">
                  <c:v>-0.4</c:v>
                </c:pt>
                <c:pt idx="13463">
                  <c:v>-0.35000000000000014</c:v>
                </c:pt>
                <c:pt idx="13464">
                  <c:v>-0.4</c:v>
                </c:pt>
                <c:pt idx="13465">
                  <c:v>-0.4</c:v>
                </c:pt>
                <c:pt idx="13466">
                  <c:v>-0.4</c:v>
                </c:pt>
                <c:pt idx="13467">
                  <c:v>-0.35000000000000014</c:v>
                </c:pt>
                <c:pt idx="13468">
                  <c:v>-0.4</c:v>
                </c:pt>
                <c:pt idx="13469">
                  <c:v>-0.35000000000000014</c:v>
                </c:pt>
                <c:pt idx="13470">
                  <c:v>-0.4</c:v>
                </c:pt>
                <c:pt idx="13471">
                  <c:v>-0.4</c:v>
                </c:pt>
                <c:pt idx="13472">
                  <c:v>-0.35000000000000014</c:v>
                </c:pt>
                <c:pt idx="13473">
                  <c:v>-0.37500000000000017</c:v>
                </c:pt>
                <c:pt idx="13474">
                  <c:v>-0.4</c:v>
                </c:pt>
                <c:pt idx="13475">
                  <c:v>-0.37500000000000017</c:v>
                </c:pt>
                <c:pt idx="13476">
                  <c:v>-0.35000000000000014</c:v>
                </c:pt>
                <c:pt idx="13477">
                  <c:v>-0.4</c:v>
                </c:pt>
                <c:pt idx="13478">
                  <c:v>-0.4</c:v>
                </c:pt>
                <c:pt idx="13479">
                  <c:v>-0.35000000000000014</c:v>
                </c:pt>
                <c:pt idx="13480">
                  <c:v>-0.35000000000000014</c:v>
                </c:pt>
                <c:pt idx="13481">
                  <c:v>-0.4</c:v>
                </c:pt>
                <c:pt idx="13482">
                  <c:v>-0.4</c:v>
                </c:pt>
                <c:pt idx="13483">
                  <c:v>-0.4</c:v>
                </c:pt>
                <c:pt idx="13484">
                  <c:v>-0.4</c:v>
                </c:pt>
                <c:pt idx="13485">
                  <c:v>-0.4</c:v>
                </c:pt>
                <c:pt idx="13486">
                  <c:v>-0.35000000000000014</c:v>
                </c:pt>
                <c:pt idx="13487">
                  <c:v>-0.4</c:v>
                </c:pt>
                <c:pt idx="13488">
                  <c:v>-0.4</c:v>
                </c:pt>
                <c:pt idx="13489">
                  <c:v>-0.4</c:v>
                </c:pt>
                <c:pt idx="13490">
                  <c:v>-0.4</c:v>
                </c:pt>
                <c:pt idx="13491">
                  <c:v>-0.35000000000000014</c:v>
                </c:pt>
                <c:pt idx="13492">
                  <c:v>-0.4</c:v>
                </c:pt>
                <c:pt idx="13493">
                  <c:v>-0.4</c:v>
                </c:pt>
                <c:pt idx="13494">
                  <c:v>-0.4</c:v>
                </c:pt>
                <c:pt idx="13495">
                  <c:v>-0.35000000000000014</c:v>
                </c:pt>
                <c:pt idx="13496">
                  <c:v>-0.4</c:v>
                </c:pt>
                <c:pt idx="13497">
                  <c:v>-0.35000000000000014</c:v>
                </c:pt>
                <c:pt idx="13498">
                  <c:v>-0.4</c:v>
                </c:pt>
                <c:pt idx="13499">
                  <c:v>-0.4</c:v>
                </c:pt>
                <c:pt idx="13500">
                  <c:v>-0.4</c:v>
                </c:pt>
                <c:pt idx="13501">
                  <c:v>-0.4</c:v>
                </c:pt>
                <c:pt idx="13502">
                  <c:v>-0.35000000000000014</c:v>
                </c:pt>
                <c:pt idx="13503">
                  <c:v>-0.4</c:v>
                </c:pt>
                <c:pt idx="13504">
                  <c:v>-0.4</c:v>
                </c:pt>
                <c:pt idx="13505">
                  <c:v>-0.4</c:v>
                </c:pt>
                <c:pt idx="13506">
                  <c:v>-0.4</c:v>
                </c:pt>
                <c:pt idx="13507">
                  <c:v>-0.4</c:v>
                </c:pt>
                <c:pt idx="13508">
                  <c:v>-0.4</c:v>
                </c:pt>
                <c:pt idx="13509">
                  <c:v>-0.4</c:v>
                </c:pt>
                <c:pt idx="13510">
                  <c:v>-0.4</c:v>
                </c:pt>
                <c:pt idx="13511">
                  <c:v>-0.4</c:v>
                </c:pt>
                <c:pt idx="13512">
                  <c:v>-0.4</c:v>
                </c:pt>
                <c:pt idx="13513">
                  <c:v>-0.4</c:v>
                </c:pt>
                <c:pt idx="13514">
                  <c:v>-0.4</c:v>
                </c:pt>
                <c:pt idx="13515">
                  <c:v>-0.35000000000000014</c:v>
                </c:pt>
                <c:pt idx="13516">
                  <c:v>-0.4</c:v>
                </c:pt>
                <c:pt idx="13517">
                  <c:v>-0.35000000000000014</c:v>
                </c:pt>
                <c:pt idx="13518">
                  <c:v>-0.4</c:v>
                </c:pt>
                <c:pt idx="13519">
                  <c:v>-0.4</c:v>
                </c:pt>
                <c:pt idx="13520">
                  <c:v>-0.4</c:v>
                </c:pt>
                <c:pt idx="13521">
                  <c:v>-0.35000000000000014</c:v>
                </c:pt>
                <c:pt idx="13522">
                  <c:v>-0.35000000000000014</c:v>
                </c:pt>
                <c:pt idx="13523">
                  <c:v>-0.4</c:v>
                </c:pt>
                <c:pt idx="13524">
                  <c:v>-0.4</c:v>
                </c:pt>
                <c:pt idx="13525">
                  <c:v>-0.4</c:v>
                </c:pt>
                <c:pt idx="13526">
                  <c:v>-0.4</c:v>
                </c:pt>
                <c:pt idx="13527">
                  <c:v>-0.4</c:v>
                </c:pt>
                <c:pt idx="13528">
                  <c:v>-0.4</c:v>
                </c:pt>
                <c:pt idx="13529">
                  <c:v>-0.35000000000000014</c:v>
                </c:pt>
                <c:pt idx="13530">
                  <c:v>-0.4</c:v>
                </c:pt>
                <c:pt idx="13531">
                  <c:v>-0.35000000000000014</c:v>
                </c:pt>
                <c:pt idx="13532">
                  <c:v>-0.35000000000000014</c:v>
                </c:pt>
                <c:pt idx="13533">
                  <c:v>-0.4</c:v>
                </c:pt>
                <c:pt idx="13534">
                  <c:v>-0.4</c:v>
                </c:pt>
                <c:pt idx="13535">
                  <c:v>-0.4</c:v>
                </c:pt>
                <c:pt idx="13536">
                  <c:v>-0.4</c:v>
                </c:pt>
                <c:pt idx="13537">
                  <c:v>-0.35000000000000014</c:v>
                </c:pt>
                <c:pt idx="13538">
                  <c:v>-0.4</c:v>
                </c:pt>
                <c:pt idx="13539">
                  <c:v>-0.4</c:v>
                </c:pt>
                <c:pt idx="13540">
                  <c:v>-0.4</c:v>
                </c:pt>
                <c:pt idx="13541">
                  <c:v>-0.4</c:v>
                </c:pt>
                <c:pt idx="13542">
                  <c:v>-0.4</c:v>
                </c:pt>
                <c:pt idx="13543">
                  <c:v>-0.4</c:v>
                </c:pt>
                <c:pt idx="13544">
                  <c:v>-0.35000000000000014</c:v>
                </c:pt>
                <c:pt idx="13545">
                  <c:v>-0.4</c:v>
                </c:pt>
                <c:pt idx="13546">
                  <c:v>-0.35000000000000014</c:v>
                </c:pt>
                <c:pt idx="13547">
                  <c:v>-0.32500000000000018</c:v>
                </c:pt>
                <c:pt idx="13548">
                  <c:v>-0.35000000000000014</c:v>
                </c:pt>
                <c:pt idx="13549">
                  <c:v>-0.4</c:v>
                </c:pt>
                <c:pt idx="13550">
                  <c:v>-0.35000000000000014</c:v>
                </c:pt>
                <c:pt idx="13551">
                  <c:v>-0.37500000000000017</c:v>
                </c:pt>
                <c:pt idx="13552">
                  <c:v>-0.35000000000000014</c:v>
                </c:pt>
                <c:pt idx="13553">
                  <c:v>-0.35000000000000014</c:v>
                </c:pt>
                <c:pt idx="13554">
                  <c:v>-0.37500000000000017</c:v>
                </c:pt>
                <c:pt idx="13555">
                  <c:v>-0.4</c:v>
                </c:pt>
                <c:pt idx="13556">
                  <c:v>-0.37500000000000017</c:v>
                </c:pt>
                <c:pt idx="13557">
                  <c:v>-0.35000000000000014</c:v>
                </c:pt>
                <c:pt idx="13558">
                  <c:v>-0.4</c:v>
                </c:pt>
                <c:pt idx="13559">
                  <c:v>-0.35000000000000014</c:v>
                </c:pt>
                <c:pt idx="13560">
                  <c:v>-0.4</c:v>
                </c:pt>
                <c:pt idx="13561">
                  <c:v>-0.35000000000000014</c:v>
                </c:pt>
                <c:pt idx="13562">
                  <c:v>-0.37500000000000017</c:v>
                </c:pt>
                <c:pt idx="13563">
                  <c:v>-0.37500000000000017</c:v>
                </c:pt>
                <c:pt idx="13564">
                  <c:v>-0.35000000000000014</c:v>
                </c:pt>
                <c:pt idx="13565">
                  <c:v>-0.4</c:v>
                </c:pt>
                <c:pt idx="13566">
                  <c:v>-0.32500000000000018</c:v>
                </c:pt>
                <c:pt idx="13567">
                  <c:v>-0.35000000000000014</c:v>
                </c:pt>
                <c:pt idx="13568">
                  <c:v>-0.32500000000000018</c:v>
                </c:pt>
                <c:pt idx="13569">
                  <c:v>-0.35000000000000014</c:v>
                </c:pt>
                <c:pt idx="13570">
                  <c:v>-0.4</c:v>
                </c:pt>
                <c:pt idx="13571">
                  <c:v>-0.30000000000000016</c:v>
                </c:pt>
                <c:pt idx="13572">
                  <c:v>-0.35000000000000014</c:v>
                </c:pt>
                <c:pt idx="13573">
                  <c:v>-0.32500000000000018</c:v>
                </c:pt>
                <c:pt idx="13574">
                  <c:v>-0.32500000000000018</c:v>
                </c:pt>
                <c:pt idx="13575">
                  <c:v>-0.32500000000000018</c:v>
                </c:pt>
                <c:pt idx="13576">
                  <c:v>-0.37500000000000017</c:v>
                </c:pt>
                <c:pt idx="13577">
                  <c:v>-0.35000000000000014</c:v>
                </c:pt>
                <c:pt idx="13578">
                  <c:v>-0.32500000000000018</c:v>
                </c:pt>
                <c:pt idx="13579">
                  <c:v>-0.4</c:v>
                </c:pt>
                <c:pt idx="13580">
                  <c:v>-0.4</c:v>
                </c:pt>
                <c:pt idx="13581">
                  <c:v>-0.32500000000000018</c:v>
                </c:pt>
                <c:pt idx="13582">
                  <c:v>-0.4</c:v>
                </c:pt>
                <c:pt idx="13583">
                  <c:v>-0.4</c:v>
                </c:pt>
                <c:pt idx="13584">
                  <c:v>-0.37500000000000017</c:v>
                </c:pt>
                <c:pt idx="13585">
                  <c:v>-0.42500000000000021</c:v>
                </c:pt>
                <c:pt idx="13586">
                  <c:v>-0.32500000000000018</c:v>
                </c:pt>
                <c:pt idx="13587">
                  <c:v>-0.4</c:v>
                </c:pt>
                <c:pt idx="13588">
                  <c:v>-0.35000000000000014</c:v>
                </c:pt>
                <c:pt idx="13589">
                  <c:v>-0.32500000000000018</c:v>
                </c:pt>
                <c:pt idx="13590">
                  <c:v>-0.4</c:v>
                </c:pt>
                <c:pt idx="13591">
                  <c:v>-0.35000000000000014</c:v>
                </c:pt>
                <c:pt idx="13592">
                  <c:v>-0.37500000000000017</c:v>
                </c:pt>
                <c:pt idx="13593">
                  <c:v>-0.37500000000000017</c:v>
                </c:pt>
                <c:pt idx="13594">
                  <c:v>-0.32500000000000018</c:v>
                </c:pt>
                <c:pt idx="13595">
                  <c:v>-0.4</c:v>
                </c:pt>
                <c:pt idx="13596">
                  <c:v>-0.35000000000000014</c:v>
                </c:pt>
                <c:pt idx="13597">
                  <c:v>-0.35000000000000014</c:v>
                </c:pt>
                <c:pt idx="13598">
                  <c:v>-0.35000000000000014</c:v>
                </c:pt>
                <c:pt idx="13599">
                  <c:v>-0.35000000000000014</c:v>
                </c:pt>
                <c:pt idx="13600">
                  <c:v>-0.35000000000000014</c:v>
                </c:pt>
                <c:pt idx="13601">
                  <c:v>-0.37500000000000017</c:v>
                </c:pt>
                <c:pt idx="13602">
                  <c:v>-0.4</c:v>
                </c:pt>
                <c:pt idx="13603">
                  <c:v>-0.4</c:v>
                </c:pt>
                <c:pt idx="13604">
                  <c:v>-0.35000000000000014</c:v>
                </c:pt>
                <c:pt idx="13605">
                  <c:v>-0.4</c:v>
                </c:pt>
                <c:pt idx="13606">
                  <c:v>-0.37500000000000017</c:v>
                </c:pt>
                <c:pt idx="13607">
                  <c:v>-0.32500000000000018</c:v>
                </c:pt>
                <c:pt idx="13608">
                  <c:v>-0.35000000000000014</c:v>
                </c:pt>
                <c:pt idx="13609">
                  <c:v>-0.32500000000000018</c:v>
                </c:pt>
                <c:pt idx="13610">
                  <c:v>-0.37500000000000017</c:v>
                </c:pt>
                <c:pt idx="13611">
                  <c:v>-0.37500000000000017</c:v>
                </c:pt>
                <c:pt idx="13612">
                  <c:v>-0.32500000000000018</c:v>
                </c:pt>
                <c:pt idx="13613">
                  <c:v>-0.37500000000000017</c:v>
                </c:pt>
                <c:pt idx="13614">
                  <c:v>-0.32500000000000018</c:v>
                </c:pt>
                <c:pt idx="13615">
                  <c:v>-0.32500000000000018</c:v>
                </c:pt>
                <c:pt idx="13616">
                  <c:v>-0.37500000000000017</c:v>
                </c:pt>
                <c:pt idx="13617">
                  <c:v>-0.35000000000000014</c:v>
                </c:pt>
                <c:pt idx="13618">
                  <c:v>-0.37500000000000017</c:v>
                </c:pt>
                <c:pt idx="13619">
                  <c:v>-0.32500000000000018</c:v>
                </c:pt>
                <c:pt idx="13620">
                  <c:v>-0.37500000000000017</c:v>
                </c:pt>
                <c:pt idx="13621">
                  <c:v>-0.37500000000000017</c:v>
                </c:pt>
                <c:pt idx="13622">
                  <c:v>-0.35000000000000014</c:v>
                </c:pt>
                <c:pt idx="13623">
                  <c:v>-0.32500000000000018</c:v>
                </c:pt>
                <c:pt idx="13624">
                  <c:v>-0.4</c:v>
                </c:pt>
                <c:pt idx="13625">
                  <c:v>-0.32500000000000018</c:v>
                </c:pt>
                <c:pt idx="13626">
                  <c:v>-0.37500000000000017</c:v>
                </c:pt>
                <c:pt idx="13627">
                  <c:v>-0.4</c:v>
                </c:pt>
                <c:pt idx="13628">
                  <c:v>-0.37500000000000017</c:v>
                </c:pt>
                <c:pt idx="13629">
                  <c:v>-0.37500000000000017</c:v>
                </c:pt>
                <c:pt idx="13630">
                  <c:v>-0.4</c:v>
                </c:pt>
                <c:pt idx="13631">
                  <c:v>-0.35000000000000014</c:v>
                </c:pt>
                <c:pt idx="13632">
                  <c:v>-0.35000000000000014</c:v>
                </c:pt>
                <c:pt idx="13633">
                  <c:v>-0.35000000000000014</c:v>
                </c:pt>
                <c:pt idx="13634">
                  <c:v>-0.37500000000000017</c:v>
                </c:pt>
                <c:pt idx="13635">
                  <c:v>-0.4</c:v>
                </c:pt>
                <c:pt idx="13636">
                  <c:v>-0.37500000000000017</c:v>
                </c:pt>
                <c:pt idx="13637">
                  <c:v>-0.35000000000000014</c:v>
                </c:pt>
                <c:pt idx="13638">
                  <c:v>-0.35000000000000014</c:v>
                </c:pt>
                <c:pt idx="13639">
                  <c:v>-0.4</c:v>
                </c:pt>
                <c:pt idx="13640">
                  <c:v>-0.35000000000000014</c:v>
                </c:pt>
                <c:pt idx="13641">
                  <c:v>-0.35000000000000014</c:v>
                </c:pt>
                <c:pt idx="13642">
                  <c:v>-0.35000000000000014</c:v>
                </c:pt>
                <c:pt idx="13643">
                  <c:v>-0.35000000000000014</c:v>
                </c:pt>
                <c:pt idx="13644">
                  <c:v>-0.35000000000000014</c:v>
                </c:pt>
                <c:pt idx="13645">
                  <c:v>-0.35000000000000014</c:v>
                </c:pt>
                <c:pt idx="13646">
                  <c:v>-0.35000000000000014</c:v>
                </c:pt>
                <c:pt idx="13647">
                  <c:v>-0.37500000000000017</c:v>
                </c:pt>
                <c:pt idx="13648">
                  <c:v>-0.35000000000000014</c:v>
                </c:pt>
                <c:pt idx="13649">
                  <c:v>-0.35000000000000014</c:v>
                </c:pt>
                <c:pt idx="13650">
                  <c:v>-0.35000000000000014</c:v>
                </c:pt>
                <c:pt idx="13651">
                  <c:v>-0.37500000000000017</c:v>
                </c:pt>
                <c:pt idx="13652">
                  <c:v>-0.37500000000000017</c:v>
                </c:pt>
                <c:pt idx="13653">
                  <c:v>-0.35000000000000014</c:v>
                </c:pt>
                <c:pt idx="13654">
                  <c:v>-0.37500000000000017</c:v>
                </c:pt>
                <c:pt idx="13655">
                  <c:v>-0.32500000000000018</c:v>
                </c:pt>
                <c:pt idx="13656">
                  <c:v>-0.32500000000000018</c:v>
                </c:pt>
                <c:pt idx="13657">
                  <c:v>-0.37500000000000017</c:v>
                </c:pt>
                <c:pt idx="13658">
                  <c:v>-0.32500000000000018</c:v>
                </c:pt>
                <c:pt idx="13659">
                  <c:v>-0.32500000000000018</c:v>
                </c:pt>
                <c:pt idx="13660">
                  <c:v>-0.4</c:v>
                </c:pt>
                <c:pt idx="13661">
                  <c:v>-0.32500000000000018</c:v>
                </c:pt>
                <c:pt idx="13662">
                  <c:v>-0.35000000000000014</c:v>
                </c:pt>
                <c:pt idx="13663">
                  <c:v>-0.42500000000000021</c:v>
                </c:pt>
                <c:pt idx="13664">
                  <c:v>-0.30000000000000016</c:v>
                </c:pt>
                <c:pt idx="13665">
                  <c:v>-0.42500000000000021</c:v>
                </c:pt>
                <c:pt idx="13666">
                  <c:v>-0.32500000000000018</c:v>
                </c:pt>
                <c:pt idx="13667">
                  <c:v>-0.4</c:v>
                </c:pt>
                <c:pt idx="13668">
                  <c:v>-0.37500000000000017</c:v>
                </c:pt>
                <c:pt idx="13669">
                  <c:v>-0.37500000000000017</c:v>
                </c:pt>
                <c:pt idx="13670">
                  <c:v>-0.35000000000000014</c:v>
                </c:pt>
                <c:pt idx="13671">
                  <c:v>-0.4</c:v>
                </c:pt>
                <c:pt idx="13672">
                  <c:v>-0.32500000000000018</c:v>
                </c:pt>
                <c:pt idx="13673">
                  <c:v>-0.4</c:v>
                </c:pt>
                <c:pt idx="13674">
                  <c:v>-0.37500000000000017</c:v>
                </c:pt>
                <c:pt idx="13675">
                  <c:v>-0.35000000000000014</c:v>
                </c:pt>
                <c:pt idx="13676">
                  <c:v>-0.35000000000000014</c:v>
                </c:pt>
                <c:pt idx="13677">
                  <c:v>-0.35000000000000014</c:v>
                </c:pt>
                <c:pt idx="13678">
                  <c:v>-0.35000000000000014</c:v>
                </c:pt>
                <c:pt idx="13679">
                  <c:v>-0.35000000000000014</c:v>
                </c:pt>
                <c:pt idx="13680">
                  <c:v>-0.35000000000000014</c:v>
                </c:pt>
                <c:pt idx="13681">
                  <c:v>-0.35000000000000014</c:v>
                </c:pt>
                <c:pt idx="13682">
                  <c:v>-0.37500000000000017</c:v>
                </c:pt>
                <c:pt idx="13683">
                  <c:v>-0.4</c:v>
                </c:pt>
                <c:pt idx="13684">
                  <c:v>-0.35000000000000014</c:v>
                </c:pt>
                <c:pt idx="13685">
                  <c:v>-0.4</c:v>
                </c:pt>
                <c:pt idx="13686">
                  <c:v>-0.4</c:v>
                </c:pt>
                <c:pt idx="13687">
                  <c:v>-0.4</c:v>
                </c:pt>
                <c:pt idx="13688">
                  <c:v>-0.4</c:v>
                </c:pt>
                <c:pt idx="13689">
                  <c:v>-0.35000000000000014</c:v>
                </c:pt>
                <c:pt idx="13690">
                  <c:v>-0.4</c:v>
                </c:pt>
                <c:pt idx="13691">
                  <c:v>-0.35000000000000014</c:v>
                </c:pt>
                <c:pt idx="13692">
                  <c:v>-0.35000000000000014</c:v>
                </c:pt>
                <c:pt idx="13693">
                  <c:v>-0.4</c:v>
                </c:pt>
                <c:pt idx="13694">
                  <c:v>-0.4</c:v>
                </c:pt>
                <c:pt idx="13695">
                  <c:v>-0.4</c:v>
                </c:pt>
                <c:pt idx="13696">
                  <c:v>-0.35000000000000014</c:v>
                </c:pt>
                <c:pt idx="13697">
                  <c:v>-0.35000000000000014</c:v>
                </c:pt>
                <c:pt idx="13698">
                  <c:v>-0.4</c:v>
                </c:pt>
                <c:pt idx="13699">
                  <c:v>-0.4</c:v>
                </c:pt>
                <c:pt idx="13700">
                  <c:v>-0.35000000000000014</c:v>
                </c:pt>
                <c:pt idx="13701">
                  <c:v>-0.37500000000000017</c:v>
                </c:pt>
                <c:pt idx="13702">
                  <c:v>-0.37500000000000017</c:v>
                </c:pt>
                <c:pt idx="13703">
                  <c:v>-0.37500000000000017</c:v>
                </c:pt>
                <c:pt idx="13704">
                  <c:v>-0.4</c:v>
                </c:pt>
                <c:pt idx="13705">
                  <c:v>-0.35000000000000014</c:v>
                </c:pt>
                <c:pt idx="13706">
                  <c:v>-0.32500000000000018</c:v>
                </c:pt>
                <c:pt idx="13707">
                  <c:v>-0.35000000000000014</c:v>
                </c:pt>
                <c:pt idx="13708">
                  <c:v>-0.35000000000000014</c:v>
                </c:pt>
                <c:pt idx="13709">
                  <c:v>-0.37500000000000017</c:v>
                </c:pt>
                <c:pt idx="13710">
                  <c:v>-0.32500000000000018</c:v>
                </c:pt>
                <c:pt idx="13711">
                  <c:v>-0.4</c:v>
                </c:pt>
                <c:pt idx="13712">
                  <c:v>-0.35000000000000014</c:v>
                </c:pt>
                <c:pt idx="13713">
                  <c:v>-0.4</c:v>
                </c:pt>
                <c:pt idx="13714">
                  <c:v>-0.35000000000000014</c:v>
                </c:pt>
                <c:pt idx="13715">
                  <c:v>-0.4</c:v>
                </c:pt>
                <c:pt idx="13716">
                  <c:v>-0.42500000000000021</c:v>
                </c:pt>
                <c:pt idx="13717">
                  <c:v>-0.37500000000000017</c:v>
                </c:pt>
                <c:pt idx="13718">
                  <c:v>-0.37500000000000017</c:v>
                </c:pt>
                <c:pt idx="13719">
                  <c:v>-0.42500000000000021</c:v>
                </c:pt>
                <c:pt idx="13720">
                  <c:v>-0.4</c:v>
                </c:pt>
                <c:pt idx="13721">
                  <c:v>-0.37500000000000017</c:v>
                </c:pt>
                <c:pt idx="13722">
                  <c:v>-0.37500000000000017</c:v>
                </c:pt>
                <c:pt idx="13723">
                  <c:v>-0.4</c:v>
                </c:pt>
                <c:pt idx="13724">
                  <c:v>-0.4</c:v>
                </c:pt>
                <c:pt idx="13725">
                  <c:v>-0.37500000000000017</c:v>
                </c:pt>
                <c:pt idx="13726">
                  <c:v>-0.4</c:v>
                </c:pt>
                <c:pt idx="13727">
                  <c:v>-0.37500000000000017</c:v>
                </c:pt>
                <c:pt idx="13728">
                  <c:v>-0.35000000000000014</c:v>
                </c:pt>
                <c:pt idx="13729">
                  <c:v>-0.42500000000000021</c:v>
                </c:pt>
                <c:pt idx="13730">
                  <c:v>-0.4</c:v>
                </c:pt>
                <c:pt idx="13731">
                  <c:v>-0.37500000000000017</c:v>
                </c:pt>
                <c:pt idx="13732">
                  <c:v>-0.4</c:v>
                </c:pt>
                <c:pt idx="13733">
                  <c:v>-0.35000000000000014</c:v>
                </c:pt>
                <c:pt idx="13734">
                  <c:v>-0.4</c:v>
                </c:pt>
                <c:pt idx="13735">
                  <c:v>-0.4</c:v>
                </c:pt>
                <c:pt idx="13736">
                  <c:v>-0.35000000000000014</c:v>
                </c:pt>
                <c:pt idx="13737">
                  <c:v>-0.37500000000000017</c:v>
                </c:pt>
                <c:pt idx="13738">
                  <c:v>-0.4</c:v>
                </c:pt>
                <c:pt idx="13739">
                  <c:v>-0.37500000000000017</c:v>
                </c:pt>
                <c:pt idx="13740">
                  <c:v>-0.4</c:v>
                </c:pt>
                <c:pt idx="13741">
                  <c:v>-0.35000000000000014</c:v>
                </c:pt>
                <c:pt idx="13742">
                  <c:v>-0.35000000000000014</c:v>
                </c:pt>
                <c:pt idx="13743">
                  <c:v>-0.37500000000000017</c:v>
                </c:pt>
                <c:pt idx="13744">
                  <c:v>-0.42500000000000021</c:v>
                </c:pt>
                <c:pt idx="13745">
                  <c:v>-0.4</c:v>
                </c:pt>
                <c:pt idx="13746">
                  <c:v>-0.37500000000000017</c:v>
                </c:pt>
                <c:pt idx="13747">
                  <c:v>-0.37500000000000017</c:v>
                </c:pt>
                <c:pt idx="13748">
                  <c:v>-0.42500000000000021</c:v>
                </c:pt>
                <c:pt idx="13749">
                  <c:v>-0.4</c:v>
                </c:pt>
                <c:pt idx="13750">
                  <c:v>-0.30000000000000016</c:v>
                </c:pt>
                <c:pt idx="13751">
                  <c:v>-0.47500000000000014</c:v>
                </c:pt>
                <c:pt idx="13752">
                  <c:v>-0.30000000000000016</c:v>
                </c:pt>
                <c:pt idx="13753">
                  <c:v>-0.45</c:v>
                </c:pt>
                <c:pt idx="13754">
                  <c:v>-0.37500000000000017</c:v>
                </c:pt>
                <c:pt idx="13755">
                  <c:v>-0.42500000000000021</c:v>
                </c:pt>
                <c:pt idx="13756">
                  <c:v>-0.32500000000000018</c:v>
                </c:pt>
                <c:pt idx="13757">
                  <c:v>-0.4</c:v>
                </c:pt>
                <c:pt idx="13758">
                  <c:v>-0.32500000000000018</c:v>
                </c:pt>
                <c:pt idx="13759">
                  <c:v>-0.45</c:v>
                </c:pt>
                <c:pt idx="13760">
                  <c:v>-0.32500000000000018</c:v>
                </c:pt>
                <c:pt idx="13761">
                  <c:v>-0.4</c:v>
                </c:pt>
                <c:pt idx="13762">
                  <c:v>-0.42500000000000021</c:v>
                </c:pt>
                <c:pt idx="13763">
                  <c:v>-0.35000000000000014</c:v>
                </c:pt>
                <c:pt idx="13764">
                  <c:v>-0.37500000000000017</c:v>
                </c:pt>
                <c:pt idx="13765">
                  <c:v>-0.37500000000000017</c:v>
                </c:pt>
                <c:pt idx="13766">
                  <c:v>-0.4</c:v>
                </c:pt>
                <c:pt idx="13767">
                  <c:v>-0.4</c:v>
                </c:pt>
                <c:pt idx="13768">
                  <c:v>-0.35000000000000014</c:v>
                </c:pt>
                <c:pt idx="13769">
                  <c:v>-0.37500000000000017</c:v>
                </c:pt>
                <c:pt idx="13770">
                  <c:v>-0.35000000000000014</c:v>
                </c:pt>
                <c:pt idx="13771">
                  <c:v>-0.37500000000000017</c:v>
                </c:pt>
                <c:pt idx="13772">
                  <c:v>-0.35000000000000014</c:v>
                </c:pt>
                <c:pt idx="13773">
                  <c:v>-0.42500000000000021</c:v>
                </c:pt>
                <c:pt idx="13774">
                  <c:v>-0.35000000000000014</c:v>
                </c:pt>
                <c:pt idx="13775">
                  <c:v>-0.35000000000000014</c:v>
                </c:pt>
                <c:pt idx="13776">
                  <c:v>-0.37500000000000017</c:v>
                </c:pt>
                <c:pt idx="13777">
                  <c:v>-0.32500000000000018</c:v>
                </c:pt>
                <c:pt idx="13778">
                  <c:v>-0.42500000000000021</c:v>
                </c:pt>
                <c:pt idx="13779">
                  <c:v>-0.37500000000000017</c:v>
                </c:pt>
                <c:pt idx="13780">
                  <c:v>-0.37500000000000017</c:v>
                </c:pt>
                <c:pt idx="13781">
                  <c:v>-0.42500000000000021</c:v>
                </c:pt>
                <c:pt idx="13782">
                  <c:v>-0.37500000000000017</c:v>
                </c:pt>
                <c:pt idx="13783">
                  <c:v>-0.4</c:v>
                </c:pt>
                <c:pt idx="13784">
                  <c:v>-0.35000000000000014</c:v>
                </c:pt>
                <c:pt idx="13785">
                  <c:v>-0.4</c:v>
                </c:pt>
                <c:pt idx="13786">
                  <c:v>-0.4</c:v>
                </c:pt>
                <c:pt idx="13787">
                  <c:v>-0.35000000000000014</c:v>
                </c:pt>
                <c:pt idx="13788">
                  <c:v>-0.4</c:v>
                </c:pt>
                <c:pt idx="13789">
                  <c:v>-0.4</c:v>
                </c:pt>
                <c:pt idx="13790">
                  <c:v>-0.35000000000000014</c:v>
                </c:pt>
                <c:pt idx="13791">
                  <c:v>-0.4</c:v>
                </c:pt>
                <c:pt idx="13792">
                  <c:v>-0.35000000000000014</c:v>
                </c:pt>
                <c:pt idx="13793">
                  <c:v>-0.35000000000000014</c:v>
                </c:pt>
                <c:pt idx="13794">
                  <c:v>-0.37500000000000017</c:v>
                </c:pt>
                <c:pt idx="13795">
                  <c:v>-0.35000000000000014</c:v>
                </c:pt>
                <c:pt idx="13796">
                  <c:v>-0.4</c:v>
                </c:pt>
                <c:pt idx="13797">
                  <c:v>-0.4</c:v>
                </c:pt>
                <c:pt idx="13798">
                  <c:v>-0.37500000000000017</c:v>
                </c:pt>
                <c:pt idx="13799">
                  <c:v>-0.4</c:v>
                </c:pt>
                <c:pt idx="13800">
                  <c:v>-0.37500000000000017</c:v>
                </c:pt>
                <c:pt idx="13801">
                  <c:v>-0.35000000000000014</c:v>
                </c:pt>
                <c:pt idx="13802">
                  <c:v>-0.35000000000000014</c:v>
                </c:pt>
                <c:pt idx="13803">
                  <c:v>-0.42500000000000021</c:v>
                </c:pt>
                <c:pt idx="13804">
                  <c:v>-0.4</c:v>
                </c:pt>
                <c:pt idx="13805">
                  <c:v>-0.37500000000000017</c:v>
                </c:pt>
                <c:pt idx="13806">
                  <c:v>-0.37500000000000017</c:v>
                </c:pt>
                <c:pt idx="13807">
                  <c:v>-0.32500000000000018</c:v>
                </c:pt>
                <c:pt idx="13808">
                  <c:v>-0.42500000000000021</c:v>
                </c:pt>
                <c:pt idx="13809">
                  <c:v>-0.4</c:v>
                </c:pt>
                <c:pt idx="13810">
                  <c:v>-0.4</c:v>
                </c:pt>
                <c:pt idx="13811">
                  <c:v>-0.37500000000000017</c:v>
                </c:pt>
                <c:pt idx="13812">
                  <c:v>-0.35000000000000014</c:v>
                </c:pt>
                <c:pt idx="13813">
                  <c:v>-0.4</c:v>
                </c:pt>
                <c:pt idx="13814">
                  <c:v>-0.4</c:v>
                </c:pt>
                <c:pt idx="13815">
                  <c:v>-0.4</c:v>
                </c:pt>
                <c:pt idx="13816">
                  <c:v>-0.32500000000000018</c:v>
                </c:pt>
                <c:pt idx="13817">
                  <c:v>-0.32500000000000018</c:v>
                </c:pt>
                <c:pt idx="13818">
                  <c:v>-0.4</c:v>
                </c:pt>
                <c:pt idx="13819">
                  <c:v>-0.35000000000000014</c:v>
                </c:pt>
                <c:pt idx="13820">
                  <c:v>-0.32500000000000018</c:v>
                </c:pt>
                <c:pt idx="13821">
                  <c:v>-0.42500000000000021</c:v>
                </c:pt>
                <c:pt idx="13822">
                  <c:v>-0.30000000000000016</c:v>
                </c:pt>
                <c:pt idx="13823">
                  <c:v>-0.37500000000000017</c:v>
                </c:pt>
                <c:pt idx="13824">
                  <c:v>-0.32500000000000018</c:v>
                </c:pt>
                <c:pt idx="13825">
                  <c:v>-0.37500000000000017</c:v>
                </c:pt>
                <c:pt idx="13826">
                  <c:v>-0.35000000000000014</c:v>
                </c:pt>
                <c:pt idx="13827">
                  <c:v>-0.37500000000000017</c:v>
                </c:pt>
                <c:pt idx="13828">
                  <c:v>-0.32500000000000018</c:v>
                </c:pt>
                <c:pt idx="13829">
                  <c:v>-0.42500000000000021</c:v>
                </c:pt>
                <c:pt idx="13830">
                  <c:v>-0.37500000000000017</c:v>
                </c:pt>
                <c:pt idx="13831">
                  <c:v>-0.37500000000000017</c:v>
                </c:pt>
                <c:pt idx="13832">
                  <c:v>-0.4</c:v>
                </c:pt>
                <c:pt idx="13833">
                  <c:v>-0.4</c:v>
                </c:pt>
                <c:pt idx="13834">
                  <c:v>-0.37500000000000017</c:v>
                </c:pt>
                <c:pt idx="13835">
                  <c:v>-0.37500000000000017</c:v>
                </c:pt>
                <c:pt idx="13836">
                  <c:v>-0.35000000000000014</c:v>
                </c:pt>
                <c:pt idx="13837">
                  <c:v>-0.35000000000000014</c:v>
                </c:pt>
                <c:pt idx="13838">
                  <c:v>-0.35000000000000014</c:v>
                </c:pt>
                <c:pt idx="13839">
                  <c:v>-0.4</c:v>
                </c:pt>
                <c:pt idx="13840">
                  <c:v>-0.37500000000000017</c:v>
                </c:pt>
                <c:pt idx="13841">
                  <c:v>-0.35000000000000014</c:v>
                </c:pt>
                <c:pt idx="13842">
                  <c:v>-0.4</c:v>
                </c:pt>
                <c:pt idx="13843">
                  <c:v>-0.35000000000000014</c:v>
                </c:pt>
                <c:pt idx="13844">
                  <c:v>-0.4</c:v>
                </c:pt>
                <c:pt idx="13845">
                  <c:v>-0.35000000000000014</c:v>
                </c:pt>
                <c:pt idx="13846">
                  <c:v>-0.35000000000000014</c:v>
                </c:pt>
                <c:pt idx="13847">
                  <c:v>-0.4</c:v>
                </c:pt>
                <c:pt idx="13848">
                  <c:v>-0.35000000000000014</c:v>
                </c:pt>
                <c:pt idx="13849">
                  <c:v>-0.35000000000000014</c:v>
                </c:pt>
                <c:pt idx="13850">
                  <c:v>-0.4</c:v>
                </c:pt>
                <c:pt idx="13851">
                  <c:v>-0.35000000000000014</c:v>
                </c:pt>
                <c:pt idx="13852">
                  <c:v>-0.4</c:v>
                </c:pt>
                <c:pt idx="13853">
                  <c:v>-0.4</c:v>
                </c:pt>
                <c:pt idx="13854">
                  <c:v>-0.37500000000000017</c:v>
                </c:pt>
                <c:pt idx="13855">
                  <c:v>-0.42500000000000021</c:v>
                </c:pt>
                <c:pt idx="13856">
                  <c:v>-0.4</c:v>
                </c:pt>
                <c:pt idx="13857">
                  <c:v>-0.37500000000000017</c:v>
                </c:pt>
                <c:pt idx="13858">
                  <c:v>-0.4</c:v>
                </c:pt>
                <c:pt idx="13859">
                  <c:v>-0.32500000000000018</c:v>
                </c:pt>
                <c:pt idx="13860">
                  <c:v>-0.4</c:v>
                </c:pt>
                <c:pt idx="13861">
                  <c:v>-0.32500000000000018</c:v>
                </c:pt>
                <c:pt idx="13862">
                  <c:v>-0.42500000000000021</c:v>
                </c:pt>
                <c:pt idx="13863">
                  <c:v>-0.37500000000000017</c:v>
                </c:pt>
                <c:pt idx="13864">
                  <c:v>-0.4</c:v>
                </c:pt>
                <c:pt idx="13865">
                  <c:v>-0.4</c:v>
                </c:pt>
                <c:pt idx="13866">
                  <c:v>-0.35000000000000014</c:v>
                </c:pt>
                <c:pt idx="13867">
                  <c:v>-0.37500000000000017</c:v>
                </c:pt>
                <c:pt idx="13868">
                  <c:v>-0.4</c:v>
                </c:pt>
                <c:pt idx="13869">
                  <c:v>-0.32500000000000018</c:v>
                </c:pt>
                <c:pt idx="13870">
                  <c:v>-0.37500000000000017</c:v>
                </c:pt>
                <c:pt idx="13871">
                  <c:v>-0.37500000000000017</c:v>
                </c:pt>
                <c:pt idx="13872">
                  <c:v>-0.32500000000000018</c:v>
                </c:pt>
                <c:pt idx="13873">
                  <c:v>-0.35000000000000014</c:v>
                </c:pt>
                <c:pt idx="13874">
                  <c:v>-0.37500000000000017</c:v>
                </c:pt>
                <c:pt idx="13875">
                  <c:v>-0.30000000000000016</c:v>
                </c:pt>
                <c:pt idx="13876">
                  <c:v>-0.42500000000000021</c:v>
                </c:pt>
                <c:pt idx="13877">
                  <c:v>-0.35000000000000014</c:v>
                </c:pt>
                <c:pt idx="13878">
                  <c:v>-0.4</c:v>
                </c:pt>
                <c:pt idx="13879">
                  <c:v>-0.37500000000000017</c:v>
                </c:pt>
                <c:pt idx="13880">
                  <c:v>-0.37500000000000017</c:v>
                </c:pt>
                <c:pt idx="13881">
                  <c:v>-0.37500000000000017</c:v>
                </c:pt>
                <c:pt idx="13882">
                  <c:v>-0.32500000000000018</c:v>
                </c:pt>
                <c:pt idx="13883">
                  <c:v>-0.42500000000000021</c:v>
                </c:pt>
                <c:pt idx="13884">
                  <c:v>-0.32500000000000018</c:v>
                </c:pt>
                <c:pt idx="13885">
                  <c:v>-0.32500000000000018</c:v>
                </c:pt>
                <c:pt idx="13886">
                  <c:v>-0.37500000000000017</c:v>
                </c:pt>
                <c:pt idx="13887">
                  <c:v>-0.35000000000000014</c:v>
                </c:pt>
                <c:pt idx="13888">
                  <c:v>-0.32500000000000018</c:v>
                </c:pt>
                <c:pt idx="13889">
                  <c:v>-0.37500000000000017</c:v>
                </c:pt>
                <c:pt idx="13890">
                  <c:v>-0.32500000000000018</c:v>
                </c:pt>
                <c:pt idx="13891">
                  <c:v>-0.37500000000000017</c:v>
                </c:pt>
                <c:pt idx="13892">
                  <c:v>-0.35000000000000014</c:v>
                </c:pt>
                <c:pt idx="13893">
                  <c:v>-0.35000000000000014</c:v>
                </c:pt>
                <c:pt idx="13894">
                  <c:v>-0.35000000000000014</c:v>
                </c:pt>
                <c:pt idx="13895">
                  <c:v>-0.37500000000000017</c:v>
                </c:pt>
                <c:pt idx="13896">
                  <c:v>-0.37500000000000017</c:v>
                </c:pt>
                <c:pt idx="13897">
                  <c:v>-0.4</c:v>
                </c:pt>
                <c:pt idx="13898">
                  <c:v>-0.37500000000000017</c:v>
                </c:pt>
                <c:pt idx="13899">
                  <c:v>-0.35000000000000014</c:v>
                </c:pt>
                <c:pt idx="13900">
                  <c:v>-0.35000000000000014</c:v>
                </c:pt>
                <c:pt idx="13901">
                  <c:v>-0.35000000000000014</c:v>
                </c:pt>
                <c:pt idx="13902">
                  <c:v>-0.4</c:v>
                </c:pt>
                <c:pt idx="13903">
                  <c:v>-0.4</c:v>
                </c:pt>
                <c:pt idx="13904">
                  <c:v>-0.37500000000000017</c:v>
                </c:pt>
                <c:pt idx="13905">
                  <c:v>-0.4</c:v>
                </c:pt>
                <c:pt idx="13906">
                  <c:v>-0.37500000000000017</c:v>
                </c:pt>
                <c:pt idx="13907">
                  <c:v>-0.35000000000000014</c:v>
                </c:pt>
                <c:pt idx="13908">
                  <c:v>-0.35000000000000014</c:v>
                </c:pt>
                <c:pt idx="13909">
                  <c:v>-0.35000000000000014</c:v>
                </c:pt>
                <c:pt idx="13910">
                  <c:v>-0.4</c:v>
                </c:pt>
                <c:pt idx="13911">
                  <c:v>-0.37500000000000017</c:v>
                </c:pt>
                <c:pt idx="13912">
                  <c:v>-0.35000000000000014</c:v>
                </c:pt>
                <c:pt idx="13913">
                  <c:v>-0.35000000000000014</c:v>
                </c:pt>
                <c:pt idx="13914">
                  <c:v>-0.35000000000000014</c:v>
                </c:pt>
                <c:pt idx="13915">
                  <c:v>-0.4</c:v>
                </c:pt>
                <c:pt idx="13916">
                  <c:v>-0.35000000000000014</c:v>
                </c:pt>
                <c:pt idx="13917">
                  <c:v>-0.35000000000000014</c:v>
                </c:pt>
                <c:pt idx="13918">
                  <c:v>-0.35000000000000014</c:v>
                </c:pt>
                <c:pt idx="13919">
                  <c:v>-0.37500000000000017</c:v>
                </c:pt>
                <c:pt idx="13920">
                  <c:v>-0.35000000000000014</c:v>
                </c:pt>
                <c:pt idx="13921">
                  <c:v>-0.37500000000000017</c:v>
                </c:pt>
                <c:pt idx="13922">
                  <c:v>-0.35000000000000014</c:v>
                </c:pt>
                <c:pt idx="13923">
                  <c:v>-0.35000000000000014</c:v>
                </c:pt>
                <c:pt idx="13924">
                  <c:v>-0.37500000000000017</c:v>
                </c:pt>
                <c:pt idx="13925">
                  <c:v>-0.35000000000000014</c:v>
                </c:pt>
                <c:pt idx="13926">
                  <c:v>-0.35000000000000014</c:v>
                </c:pt>
                <c:pt idx="13927">
                  <c:v>-0.35000000000000014</c:v>
                </c:pt>
                <c:pt idx="13928">
                  <c:v>-0.35000000000000014</c:v>
                </c:pt>
                <c:pt idx="13929">
                  <c:v>-0.32500000000000018</c:v>
                </c:pt>
                <c:pt idx="13930">
                  <c:v>-0.42500000000000021</c:v>
                </c:pt>
                <c:pt idx="13931">
                  <c:v>-0.4</c:v>
                </c:pt>
                <c:pt idx="13932">
                  <c:v>-0.35000000000000014</c:v>
                </c:pt>
                <c:pt idx="13933">
                  <c:v>-0.37500000000000017</c:v>
                </c:pt>
                <c:pt idx="13934">
                  <c:v>-0.4</c:v>
                </c:pt>
                <c:pt idx="13935">
                  <c:v>-0.37500000000000017</c:v>
                </c:pt>
                <c:pt idx="13936">
                  <c:v>-0.4</c:v>
                </c:pt>
                <c:pt idx="13937">
                  <c:v>-0.32500000000000018</c:v>
                </c:pt>
                <c:pt idx="13938">
                  <c:v>-0.45</c:v>
                </c:pt>
                <c:pt idx="13939">
                  <c:v>-0.42500000000000021</c:v>
                </c:pt>
                <c:pt idx="13940">
                  <c:v>-0.37500000000000017</c:v>
                </c:pt>
                <c:pt idx="13941">
                  <c:v>-0.37500000000000017</c:v>
                </c:pt>
                <c:pt idx="13942">
                  <c:v>-0.35000000000000014</c:v>
                </c:pt>
                <c:pt idx="13943">
                  <c:v>-0.4</c:v>
                </c:pt>
                <c:pt idx="13944">
                  <c:v>-0.35000000000000014</c:v>
                </c:pt>
                <c:pt idx="13945">
                  <c:v>-0.32500000000000018</c:v>
                </c:pt>
                <c:pt idx="13946">
                  <c:v>-0.42500000000000021</c:v>
                </c:pt>
                <c:pt idx="13947">
                  <c:v>-0.30000000000000016</c:v>
                </c:pt>
                <c:pt idx="13948">
                  <c:v>-0.47500000000000014</c:v>
                </c:pt>
                <c:pt idx="13949">
                  <c:v>-0.32500000000000018</c:v>
                </c:pt>
                <c:pt idx="13950">
                  <c:v>-0.35000000000000014</c:v>
                </c:pt>
                <c:pt idx="13951">
                  <c:v>-0.4</c:v>
                </c:pt>
                <c:pt idx="13952">
                  <c:v>-0.37500000000000017</c:v>
                </c:pt>
                <c:pt idx="13953">
                  <c:v>-0.37500000000000017</c:v>
                </c:pt>
                <c:pt idx="13954">
                  <c:v>-0.42500000000000021</c:v>
                </c:pt>
                <c:pt idx="13955">
                  <c:v>-0.37500000000000017</c:v>
                </c:pt>
                <c:pt idx="13956">
                  <c:v>-0.4</c:v>
                </c:pt>
                <c:pt idx="13957">
                  <c:v>-0.4</c:v>
                </c:pt>
                <c:pt idx="13958">
                  <c:v>-0.35000000000000014</c:v>
                </c:pt>
                <c:pt idx="13959">
                  <c:v>-0.4</c:v>
                </c:pt>
                <c:pt idx="13960">
                  <c:v>-0.37500000000000017</c:v>
                </c:pt>
                <c:pt idx="13961">
                  <c:v>-0.45</c:v>
                </c:pt>
                <c:pt idx="13962">
                  <c:v>-0.4</c:v>
                </c:pt>
                <c:pt idx="13963">
                  <c:v>-0.42500000000000021</c:v>
                </c:pt>
                <c:pt idx="13964">
                  <c:v>-0.45</c:v>
                </c:pt>
                <c:pt idx="13965">
                  <c:v>-0.4</c:v>
                </c:pt>
                <c:pt idx="13966">
                  <c:v>-0.25</c:v>
                </c:pt>
                <c:pt idx="13967">
                  <c:v>-0.42500000000000021</c:v>
                </c:pt>
                <c:pt idx="13968">
                  <c:v>-0.25</c:v>
                </c:pt>
                <c:pt idx="13969">
                  <c:v>-1.4249999999999994</c:v>
                </c:pt>
                <c:pt idx="13970">
                  <c:v>-0.32500000000000018</c:v>
                </c:pt>
                <c:pt idx="13971">
                  <c:v>-0.47500000000000014</c:v>
                </c:pt>
                <c:pt idx="13972">
                  <c:v>-0.25</c:v>
                </c:pt>
                <c:pt idx="13973">
                  <c:v>-0.4</c:v>
                </c:pt>
                <c:pt idx="13974">
                  <c:v>-0.25</c:v>
                </c:pt>
                <c:pt idx="13975">
                  <c:v>-0.47500000000000014</c:v>
                </c:pt>
                <c:pt idx="13976">
                  <c:v>-0.35000000000000014</c:v>
                </c:pt>
                <c:pt idx="13977">
                  <c:v>-0.4</c:v>
                </c:pt>
                <c:pt idx="13978">
                  <c:v>-0.32500000000000018</c:v>
                </c:pt>
                <c:pt idx="13979">
                  <c:v>-0.35000000000000014</c:v>
                </c:pt>
                <c:pt idx="13980">
                  <c:v>-0.32500000000000018</c:v>
                </c:pt>
                <c:pt idx="13981">
                  <c:v>-0.35000000000000014</c:v>
                </c:pt>
                <c:pt idx="13982">
                  <c:v>-0.32500000000000018</c:v>
                </c:pt>
                <c:pt idx="13983">
                  <c:v>-0.37500000000000017</c:v>
                </c:pt>
                <c:pt idx="13984">
                  <c:v>-0.32500000000000018</c:v>
                </c:pt>
                <c:pt idx="13985">
                  <c:v>-0.37500000000000017</c:v>
                </c:pt>
                <c:pt idx="13986">
                  <c:v>-0.30000000000000016</c:v>
                </c:pt>
                <c:pt idx="13987">
                  <c:v>-0.32500000000000018</c:v>
                </c:pt>
                <c:pt idx="13988">
                  <c:v>-0.32500000000000018</c:v>
                </c:pt>
                <c:pt idx="13989">
                  <c:v>-0.42500000000000021</c:v>
                </c:pt>
                <c:pt idx="13990">
                  <c:v>-0.27500000000000002</c:v>
                </c:pt>
                <c:pt idx="13991">
                  <c:v>-0.37500000000000017</c:v>
                </c:pt>
                <c:pt idx="13992">
                  <c:v>-0.32500000000000018</c:v>
                </c:pt>
                <c:pt idx="13993">
                  <c:v>-0.35000000000000014</c:v>
                </c:pt>
                <c:pt idx="13994">
                  <c:v>-0.30000000000000016</c:v>
                </c:pt>
                <c:pt idx="13995">
                  <c:v>-0.32500000000000018</c:v>
                </c:pt>
                <c:pt idx="13996">
                  <c:v>-0.30000000000000016</c:v>
                </c:pt>
                <c:pt idx="13997">
                  <c:v>-0.32500000000000018</c:v>
                </c:pt>
                <c:pt idx="13998">
                  <c:v>-0.27500000000000002</c:v>
                </c:pt>
                <c:pt idx="13999">
                  <c:v>-0.35000000000000014</c:v>
                </c:pt>
                <c:pt idx="14000">
                  <c:v>-0.35000000000000014</c:v>
                </c:pt>
                <c:pt idx="14001">
                  <c:v>-0.32500000000000018</c:v>
                </c:pt>
                <c:pt idx="14002">
                  <c:v>-0.32500000000000018</c:v>
                </c:pt>
                <c:pt idx="14003">
                  <c:v>-0.30000000000000016</c:v>
                </c:pt>
                <c:pt idx="14004">
                  <c:v>-0.32500000000000018</c:v>
                </c:pt>
                <c:pt idx="14005">
                  <c:v>-0.30000000000000016</c:v>
                </c:pt>
                <c:pt idx="14006">
                  <c:v>-0.32500000000000018</c:v>
                </c:pt>
                <c:pt idx="14007">
                  <c:v>-0.37500000000000017</c:v>
                </c:pt>
                <c:pt idx="14008">
                  <c:v>-0.32500000000000018</c:v>
                </c:pt>
                <c:pt idx="14009">
                  <c:v>-0.32500000000000018</c:v>
                </c:pt>
                <c:pt idx="14010">
                  <c:v>-0.35000000000000014</c:v>
                </c:pt>
                <c:pt idx="14011">
                  <c:v>-0.30000000000000016</c:v>
                </c:pt>
                <c:pt idx="14012">
                  <c:v>-0.35000000000000014</c:v>
                </c:pt>
                <c:pt idx="14013">
                  <c:v>-0.30000000000000016</c:v>
                </c:pt>
                <c:pt idx="14014">
                  <c:v>-0.30000000000000016</c:v>
                </c:pt>
                <c:pt idx="14015">
                  <c:v>-0.30000000000000016</c:v>
                </c:pt>
                <c:pt idx="14016">
                  <c:v>-0.35000000000000014</c:v>
                </c:pt>
                <c:pt idx="14017">
                  <c:v>-0.30000000000000016</c:v>
                </c:pt>
                <c:pt idx="14018">
                  <c:v>-0.35000000000000014</c:v>
                </c:pt>
                <c:pt idx="14019">
                  <c:v>-0.30000000000000016</c:v>
                </c:pt>
                <c:pt idx="14020">
                  <c:v>-0.30000000000000016</c:v>
                </c:pt>
                <c:pt idx="14021">
                  <c:v>-0.37500000000000017</c:v>
                </c:pt>
                <c:pt idx="14022">
                  <c:v>-0.30000000000000016</c:v>
                </c:pt>
                <c:pt idx="14023">
                  <c:v>-0.30000000000000016</c:v>
                </c:pt>
                <c:pt idx="14024">
                  <c:v>-0.30000000000000016</c:v>
                </c:pt>
                <c:pt idx="14025">
                  <c:v>-0.35000000000000014</c:v>
                </c:pt>
                <c:pt idx="14026">
                  <c:v>-0.35000000000000014</c:v>
                </c:pt>
                <c:pt idx="14027">
                  <c:v>-0.32500000000000018</c:v>
                </c:pt>
                <c:pt idx="14028">
                  <c:v>-0.27500000000000002</c:v>
                </c:pt>
                <c:pt idx="14029">
                  <c:v>-0.30000000000000016</c:v>
                </c:pt>
                <c:pt idx="14030">
                  <c:v>-0.27500000000000002</c:v>
                </c:pt>
                <c:pt idx="14031">
                  <c:v>-0.30000000000000016</c:v>
                </c:pt>
                <c:pt idx="14032">
                  <c:v>-0.32500000000000018</c:v>
                </c:pt>
                <c:pt idx="14033">
                  <c:v>-0.30000000000000016</c:v>
                </c:pt>
                <c:pt idx="14034">
                  <c:v>-0.27500000000000002</c:v>
                </c:pt>
                <c:pt idx="14035">
                  <c:v>-0.35000000000000014</c:v>
                </c:pt>
                <c:pt idx="14036">
                  <c:v>-0.32500000000000018</c:v>
                </c:pt>
                <c:pt idx="14037">
                  <c:v>-0.32500000000000018</c:v>
                </c:pt>
                <c:pt idx="14038">
                  <c:v>-0.32500000000000018</c:v>
                </c:pt>
                <c:pt idx="14039">
                  <c:v>-0.35000000000000014</c:v>
                </c:pt>
                <c:pt idx="14040">
                  <c:v>-0.32500000000000018</c:v>
                </c:pt>
                <c:pt idx="14041">
                  <c:v>-0.32500000000000018</c:v>
                </c:pt>
                <c:pt idx="14042">
                  <c:v>-0.32500000000000018</c:v>
                </c:pt>
                <c:pt idx="14043">
                  <c:v>-0.35000000000000014</c:v>
                </c:pt>
                <c:pt idx="14044">
                  <c:v>-0.35000000000000014</c:v>
                </c:pt>
                <c:pt idx="14045">
                  <c:v>-0.35000000000000014</c:v>
                </c:pt>
                <c:pt idx="14046">
                  <c:v>-0.30000000000000016</c:v>
                </c:pt>
                <c:pt idx="14047">
                  <c:v>-0.35000000000000014</c:v>
                </c:pt>
                <c:pt idx="14048">
                  <c:v>-0.27500000000000002</c:v>
                </c:pt>
                <c:pt idx="14049">
                  <c:v>-0.35000000000000014</c:v>
                </c:pt>
                <c:pt idx="14050">
                  <c:v>-0.32500000000000018</c:v>
                </c:pt>
                <c:pt idx="14051">
                  <c:v>-0.37500000000000017</c:v>
                </c:pt>
                <c:pt idx="14052">
                  <c:v>-0.30000000000000016</c:v>
                </c:pt>
                <c:pt idx="14053">
                  <c:v>-0.35000000000000014</c:v>
                </c:pt>
                <c:pt idx="14054">
                  <c:v>-0.32500000000000018</c:v>
                </c:pt>
                <c:pt idx="14055">
                  <c:v>-0.27500000000000002</c:v>
                </c:pt>
                <c:pt idx="14056">
                  <c:v>-0.32500000000000018</c:v>
                </c:pt>
                <c:pt idx="14057">
                  <c:v>-0.32500000000000018</c:v>
                </c:pt>
                <c:pt idx="14058">
                  <c:v>-0.27500000000000002</c:v>
                </c:pt>
                <c:pt idx="14059">
                  <c:v>-0.37500000000000017</c:v>
                </c:pt>
                <c:pt idx="14060">
                  <c:v>-0.27500000000000002</c:v>
                </c:pt>
                <c:pt idx="14061">
                  <c:v>-0.32500000000000018</c:v>
                </c:pt>
                <c:pt idx="14062">
                  <c:v>-0.30000000000000016</c:v>
                </c:pt>
                <c:pt idx="14063">
                  <c:v>-0.30000000000000016</c:v>
                </c:pt>
                <c:pt idx="14064">
                  <c:v>-0.32500000000000018</c:v>
                </c:pt>
                <c:pt idx="14065">
                  <c:v>-0.32500000000000018</c:v>
                </c:pt>
                <c:pt idx="14066">
                  <c:v>-0.30000000000000016</c:v>
                </c:pt>
                <c:pt idx="14067">
                  <c:v>-0.32500000000000018</c:v>
                </c:pt>
                <c:pt idx="14068">
                  <c:v>-0.30000000000000016</c:v>
                </c:pt>
                <c:pt idx="14069">
                  <c:v>-0.27500000000000002</c:v>
                </c:pt>
                <c:pt idx="14070">
                  <c:v>-0.32500000000000018</c:v>
                </c:pt>
                <c:pt idx="14071">
                  <c:v>-0.32500000000000018</c:v>
                </c:pt>
                <c:pt idx="14072">
                  <c:v>-0.30000000000000016</c:v>
                </c:pt>
                <c:pt idx="14073">
                  <c:v>-0.32500000000000018</c:v>
                </c:pt>
                <c:pt idx="14074">
                  <c:v>-0.25</c:v>
                </c:pt>
                <c:pt idx="14075">
                  <c:v>-0.27500000000000002</c:v>
                </c:pt>
                <c:pt idx="14076">
                  <c:v>-0.27500000000000002</c:v>
                </c:pt>
                <c:pt idx="14077">
                  <c:v>-0.32500000000000018</c:v>
                </c:pt>
                <c:pt idx="14078">
                  <c:v>-0.32500000000000018</c:v>
                </c:pt>
                <c:pt idx="14079">
                  <c:v>-0.32500000000000018</c:v>
                </c:pt>
                <c:pt idx="14080">
                  <c:v>-0.35000000000000014</c:v>
                </c:pt>
                <c:pt idx="14081">
                  <c:v>-0.32500000000000018</c:v>
                </c:pt>
                <c:pt idx="14082">
                  <c:v>-0.32500000000000018</c:v>
                </c:pt>
                <c:pt idx="14083">
                  <c:v>-0.32500000000000018</c:v>
                </c:pt>
                <c:pt idx="14084">
                  <c:v>-0.30000000000000016</c:v>
                </c:pt>
                <c:pt idx="14085">
                  <c:v>-0.32500000000000018</c:v>
                </c:pt>
                <c:pt idx="14086">
                  <c:v>-0.32500000000000018</c:v>
                </c:pt>
                <c:pt idx="14087">
                  <c:v>-0.32500000000000018</c:v>
                </c:pt>
                <c:pt idx="14088">
                  <c:v>-0.35000000000000014</c:v>
                </c:pt>
                <c:pt idx="14089">
                  <c:v>-0.30000000000000016</c:v>
                </c:pt>
                <c:pt idx="14090">
                  <c:v>-0.32500000000000018</c:v>
                </c:pt>
                <c:pt idx="14091">
                  <c:v>-0.30000000000000016</c:v>
                </c:pt>
                <c:pt idx="14092">
                  <c:v>-0.32500000000000018</c:v>
                </c:pt>
                <c:pt idx="14093">
                  <c:v>-0.32500000000000018</c:v>
                </c:pt>
                <c:pt idx="14094">
                  <c:v>-0.30000000000000016</c:v>
                </c:pt>
                <c:pt idx="14095">
                  <c:v>-0.32500000000000018</c:v>
                </c:pt>
                <c:pt idx="14096">
                  <c:v>-0.35000000000000014</c:v>
                </c:pt>
                <c:pt idx="14097">
                  <c:v>-0.30000000000000016</c:v>
                </c:pt>
                <c:pt idx="14098">
                  <c:v>-0.32500000000000018</c:v>
                </c:pt>
                <c:pt idx="14099">
                  <c:v>-0.37500000000000017</c:v>
                </c:pt>
                <c:pt idx="14100">
                  <c:v>-0.32500000000000018</c:v>
                </c:pt>
                <c:pt idx="14101">
                  <c:v>-0.32500000000000018</c:v>
                </c:pt>
                <c:pt idx="14102">
                  <c:v>-0.27500000000000002</c:v>
                </c:pt>
                <c:pt idx="14103">
                  <c:v>-0.42500000000000021</c:v>
                </c:pt>
                <c:pt idx="14104">
                  <c:v>-0.25</c:v>
                </c:pt>
                <c:pt idx="14105">
                  <c:v>-0.32500000000000018</c:v>
                </c:pt>
                <c:pt idx="14106">
                  <c:v>-0.30000000000000016</c:v>
                </c:pt>
                <c:pt idx="14107">
                  <c:v>-0.27500000000000002</c:v>
                </c:pt>
                <c:pt idx="14108">
                  <c:v>-0.32500000000000018</c:v>
                </c:pt>
                <c:pt idx="14109">
                  <c:v>-0.30000000000000016</c:v>
                </c:pt>
                <c:pt idx="14110">
                  <c:v>-0.32500000000000018</c:v>
                </c:pt>
                <c:pt idx="14111">
                  <c:v>-0.37500000000000017</c:v>
                </c:pt>
                <c:pt idx="14112">
                  <c:v>-0.35000000000000014</c:v>
                </c:pt>
                <c:pt idx="14113">
                  <c:v>-0.30000000000000016</c:v>
                </c:pt>
                <c:pt idx="14114">
                  <c:v>-0.32500000000000018</c:v>
                </c:pt>
                <c:pt idx="14115">
                  <c:v>-0.30000000000000016</c:v>
                </c:pt>
                <c:pt idx="14116">
                  <c:v>-0.30000000000000016</c:v>
                </c:pt>
                <c:pt idx="14117">
                  <c:v>-0.35000000000000014</c:v>
                </c:pt>
                <c:pt idx="14118">
                  <c:v>-0.30000000000000016</c:v>
                </c:pt>
                <c:pt idx="14119">
                  <c:v>-0.30000000000000016</c:v>
                </c:pt>
                <c:pt idx="14120">
                  <c:v>-0.35000000000000014</c:v>
                </c:pt>
                <c:pt idx="14121">
                  <c:v>-0.27500000000000002</c:v>
                </c:pt>
                <c:pt idx="14122">
                  <c:v>-0.35000000000000014</c:v>
                </c:pt>
                <c:pt idx="14123">
                  <c:v>-0.32500000000000018</c:v>
                </c:pt>
                <c:pt idx="14124">
                  <c:v>-0.32500000000000018</c:v>
                </c:pt>
                <c:pt idx="14125">
                  <c:v>-0.32500000000000018</c:v>
                </c:pt>
                <c:pt idx="14126">
                  <c:v>-0.30000000000000016</c:v>
                </c:pt>
                <c:pt idx="14127">
                  <c:v>-0.32500000000000018</c:v>
                </c:pt>
                <c:pt idx="14128">
                  <c:v>-0.32500000000000018</c:v>
                </c:pt>
                <c:pt idx="14129">
                  <c:v>-0.32500000000000018</c:v>
                </c:pt>
                <c:pt idx="14130">
                  <c:v>-0.30000000000000016</c:v>
                </c:pt>
                <c:pt idx="14131">
                  <c:v>-0.30000000000000016</c:v>
                </c:pt>
                <c:pt idx="14132">
                  <c:v>-0.32500000000000018</c:v>
                </c:pt>
                <c:pt idx="14133">
                  <c:v>-0.32500000000000018</c:v>
                </c:pt>
                <c:pt idx="14134">
                  <c:v>-0.30000000000000016</c:v>
                </c:pt>
                <c:pt idx="14135">
                  <c:v>-0.45</c:v>
                </c:pt>
                <c:pt idx="14136">
                  <c:v>-0.25</c:v>
                </c:pt>
                <c:pt idx="14137">
                  <c:v>-0.37500000000000017</c:v>
                </c:pt>
                <c:pt idx="14138">
                  <c:v>-0.27500000000000002</c:v>
                </c:pt>
                <c:pt idx="14139">
                  <c:v>-0.32500000000000018</c:v>
                </c:pt>
                <c:pt idx="14140">
                  <c:v>-0.4</c:v>
                </c:pt>
                <c:pt idx="14141">
                  <c:v>-0.35000000000000014</c:v>
                </c:pt>
                <c:pt idx="14142">
                  <c:v>-0.32500000000000018</c:v>
                </c:pt>
                <c:pt idx="14143">
                  <c:v>-0.37500000000000017</c:v>
                </c:pt>
                <c:pt idx="14144">
                  <c:v>-0.32500000000000018</c:v>
                </c:pt>
                <c:pt idx="14145">
                  <c:v>-0.32500000000000018</c:v>
                </c:pt>
                <c:pt idx="14146">
                  <c:v>-0.30000000000000016</c:v>
                </c:pt>
                <c:pt idx="14147">
                  <c:v>-0.30000000000000016</c:v>
                </c:pt>
                <c:pt idx="14148">
                  <c:v>-0.37500000000000017</c:v>
                </c:pt>
                <c:pt idx="14149">
                  <c:v>-0.35000000000000014</c:v>
                </c:pt>
                <c:pt idx="14150">
                  <c:v>-0.30000000000000016</c:v>
                </c:pt>
                <c:pt idx="14151">
                  <c:v>-0.32500000000000018</c:v>
                </c:pt>
                <c:pt idx="14152">
                  <c:v>-0.32500000000000018</c:v>
                </c:pt>
                <c:pt idx="14153">
                  <c:v>-0.30000000000000016</c:v>
                </c:pt>
                <c:pt idx="14154">
                  <c:v>-0.30000000000000016</c:v>
                </c:pt>
                <c:pt idx="14155">
                  <c:v>-0.25</c:v>
                </c:pt>
                <c:pt idx="14156">
                  <c:v>-0.30000000000000016</c:v>
                </c:pt>
                <c:pt idx="14157">
                  <c:v>-0.32500000000000018</c:v>
                </c:pt>
                <c:pt idx="14158">
                  <c:v>-0.25</c:v>
                </c:pt>
                <c:pt idx="14159">
                  <c:v>-0.37500000000000017</c:v>
                </c:pt>
                <c:pt idx="14160">
                  <c:v>-0.30000000000000016</c:v>
                </c:pt>
                <c:pt idx="14161">
                  <c:v>-0.30000000000000016</c:v>
                </c:pt>
                <c:pt idx="14162">
                  <c:v>-0.37500000000000017</c:v>
                </c:pt>
                <c:pt idx="14163">
                  <c:v>-0.35000000000000014</c:v>
                </c:pt>
                <c:pt idx="14164">
                  <c:v>-0.35000000000000014</c:v>
                </c:pt>
                <c:pt idx="14165">
                  <c:v>-0.32500000000000018</c:v>
                </c:pt>
                <c:pt idx="14166">
                  <c:v>-0.30000000000000016</c:v>
                </c:pt>
                <c:pt idx="14167">
                  <c:v>-0.32500000000000018</c:v>
                </c:pt>
                <c:pt idx="14168">
                  <c:v>-0.30000000000000016</c:v>
                </c:pt>
                <c:pt idx="14169">
                  <c:v>-0.32500000000000018</c:v>
                </c:pt>
                <c:pt idx="14170">
                  <c:v>-0.35000000000000014</c:v>
                </c:pt>
                <c:pt idx="14171">
                  <c:v>-0.30000000000000016</c:v>
                </c:pt>
                <c:pt idx="14172">
                  <c:v>-0.35000000000000014</c:v>
                </c:pt>
                <c:pt idx="14173">
                  <c:v>-0.30000000000000016</c:v>
                </c:pt>
                <c:pt idx="14174">
                  <c:v>-0.32500000000000018</c:v>
                </c:pt>
                <c:pt idx="14175">
                  <c:v>-0.32500000000000018</c:v>
                </c:pt>
                <c:pt idx="14176">
                  <c:v>-0.30000000000000016</c:v>
                </c:pt>
                <c:pt idx="14177">
                  <c:v>-0.35000000000000014</c:v>
                </c:pt>
                <c:pt idx="14178">
                  <c:v>-0.32500000000000018</c:v>
                </c:pt>
                <c:pt idx="14179">
                  <c:v>-0.35000000000000014</c:v>
                </c:pt>
                <c:pt idx="14180">
                  <c:v>-0.30000000000000016</c:v>
                </c:pt>
                <c:pt idx="14181">
                  <c:v>-0.32500000000000018</c:v>
                </c:pt>
                <c:pt idx="14182">
                  <c:v>-0.30000000000000016</c:v>
                </c:pt>
                <c:pt idx="14183">
                  <c:v>-0.35000000000000014</c:v>
                </c:pt>
                <c:pt idx="14184">
                  <c:v>-0.30000000000000016</c:v>
                </c:pt>
                <c:pt idx="14185">
                  <c:v>-0.30000000000000016</c:v>
                </c:pt>
                <c:pt idx="14186">
                  <c:v>-0.27500000000000002</c:v>
                </c:pt>
                <c:pt idx="14187">
                  <c:v>-0.35000000000000014</c:v>
                </c:pt>
                <c:pt idx="14188">
                  <c:v>-0.25</c:v>
                </c:pt>
                <c:pt idx="14189">
                  <c:v>-0.37500000000000017</c:v>
                </c:pt>
                <c:pt idx="14190">
                  <c:v>-0.32500000000000018</c:v>
                </c:pt>
                <c:pt idx="14191">
                  <c:v>-0.27500000000000002</c:v>
                </c:pt>
                <c:pt idx="14192">
                  <c:v>-0.42500000000000021</c:v>
                </c:pt>
                <c:pt idx="14193">
                  <c:v>-0.30000000000000016</c:v>
                </c:pt>
                <c:pt idx="14194">
                  <c:v>-0.32500000000000018</c:v>
                </c:pt>
                <c:pt idx="14195">
                  <c:v>-0.35000000000000014</c:v>
                </c:pt>
                <c:pt idx="14196">
                  <c:v>-0.30000000000000016</c:v>
                </c:pt>
                <c:pt idx="14197">
                  <c:v>-0.30000000000000016</c:v>
                </c:pt>
                <c:pt idx="14198">
                  <c:v>-0.30000000000000016</c:v>
                </c:pt>
                <c:pt idx="14199">
                  <c:v>-0.30000000000000016</c:v>
                </c:pt>
                <c:pt idx="14200">
                  <c:v>-0.25</c:v>
                </c:pt>
                <c:pt idx="14201">
                  <c:v>-0.32500000000000018</c:v>
                </c:pt>
                <c:pt idx="14202">
                  <c:v>-0.30000000000000016</c:v>
                </c:pt>
                <c:pt idx="14203">
                  <c:v>-0.32500000000000018</c:v>
                </c:pt>
                <c:pt idx="14204">
                  <c:v>-0.32500000000000018</c:v>
                </c:pt>
                <c:pt idx="14205">
                  <c:v>-0.30000000000000016</c:v>
                </c:pt>
                <c:pt idx="14206">
                  <c:v>-0.30000000000000016</c:v>
                </c:pt>
                <c:pt idx="14207">
                  <c:v>-0.32500000000000018</c:v>
                </c:pt>
                <c:pt idx="14208">
                  <c:v>-0.30000000000000016</c:v>
                </c:pt>
                <c:pt idx="14209">
                  <c:v>-0.32500000000000018</c:v>
                </c:pt>
                <c:pt idx="14210">
                  <c:v>-0.32500000000000018</c:v>
                </c:pt>
                <c:pt idx="14211">
                  <c:v>-0.32500000000000018</c:v>
                </c:pt>
                <c:pt idx="14212">
                  <c:v>-0.32500000000000018</c:v>
                </c:pt>
                <c:pt idx="14213">
                  <c:v>-0.32500000000000018</c:v>
                </c:pt>
                <c:pt idx="14214">
                  <c:v>-0.30000000000000016</c:v>
                </c:pt>
                <c:pt idx="14215">
                  <c:v>-0.32500000000000018</c:v>
                </c:pt>
                <c:pt idx="14216">
                  <c:v>-0.30000000000000016</c:v>
                </c:pt>
                <c:pt idx="14217">
                  <c:v>-0.32500000000000018</c:v>
                </c:pt>
                <c:pt idx="14218">
                  <c:v>-0.30000000000000016</c:v>
                </c:pt>
                <c:pt idx="14219">
                  <c:v>-0.35000000000000014</c:v>
                </c:pt>
                <c:pt idx="14220">
                  <c:v>-0.35000000000000014</c:v>
                </c:pt>
                <c:pt idx="14221">
                  <c:v>-0.32500000000000018</c:v>
                </c:pt>
                <c:pt idx="14222">
                  <c:v>-0.32500000000000018</c:v>
                </c:pt>
                <c:pt idx="14223">
                  <c:v>-0.32500000000000018</c:v>
                </c:pt>
                <c:pt idx="14224">
                  <c:v>-0.30000000000000016</c:v>
                </c:pt>
                <c:pt idx="14225">
                  <c:v>-0.35000000000000014</c:v>
                </c:pt>
                <c:pt idx="14226">
                  <c:v>-0.30000000000000016</c:v>
                </c:pt>
                <c:pt idx="14227">
                  <c:v>-0.35000000000000014</c:v>
                </c:pt>
                <c:pt idx="14228">
                  <c:v>-0.30000000000000016</c:v>
                </c:pt>
                <c:pt idx="14229">
                  <c:v>-0.30000000000000016</c:v>
                </c:pt>
                <c:pt idx="14230">
                  <c:v>-0.32500000000000018</c:v>
                </c:pt>
                <c:pt idx="14231">
                  <c:v>-0.32500000000000018</c:v>
                </c:pt>
                <c:pt idx="14232">
                  <c:v>-0.32500000000000018</c:v>
                </c:pt>
                <c:pt idx="14233">
                  <c:v>-0.32500000000000018</c:v>
                </c:pt>
                <c:pt idx="14234">
                  <c:v>-0.32500000000000018</c:v>
                </c:pt>
                <c:pt idx="14235">
                  <c:v>-0.35000000000000014</c:v>
                </c:pt>
                <c:pt idx="14236">
                  <c:v>-0.30000000000000016</c:v>
                </c:pt>
                <c:pt idx="14237">
                  <c:v>-0.35000000000000014</c:v>
                </c:pt>
                <c:pt idx="14238">
                  <c:v>-0.32500000000000018</c:v>
                </c:pt>
                <c:pt idx="14239">
                  <c:v>-0.37500000000000017</c:v>
                </c:pt>
                <c:pt idx="14240">
                  <c:v>-0.52500000000000002</c:v>
                </c:pt>
                <c:pt idx="14241">
                  <c:v>-0.30000000000000016</c:v>
                </c:pt>
                <c:pt idx="14242">
                  <c:v>-0.27500000000000002</c:v>
                </c:pt>
                <c:pt idx="14243">
                  <c:v>-0.42500000000000021</c:v>
                </c:pt>
                <c:pt idx="14244">
                  <c:v>-0.35000000000000014</c:v>
                </c:pt>
                <c:pt idx="14245">
                  <c:v>-0.25</c:v>
                </c:pt>
                <c:pt idx="14246">
                  <c:v>-0.32500000000000018</c:v>
                </c:pt>
                <c:pt idx="14247">
                  <c:v>-0.35000000000000014</c:v>
                </c:pt>
                <c:pt idx="14248">
                  <c:v>-0.55000000000000004</c:v>
                </c:pt>
                <c:pt idx="14249">
                  <c:v>-0.52500000000000002</c:v>
                </c:pt>
                <c:pt idx="14250">
                  <c:v>-0.42500000000000021</c:v>
                </c:pt>
                <c:pt idx="14251">
                  <c:v>-0.32500000000000018</c:v>
                </c:pt>
                <c:pt idx="14252">
                  <c:v>-0.27500000000000002</c:v>
                </c:pt>
                <c:pt idx="14253">
                  <c:v>-0.22500000000000003</c:v>
                </c:pt>
                <c:pt idx="14254">
                  <c:v>-0.30000000000000016</c:v>
                </c:pt>
                <c:pt idx="14255">
                  <c:v>-0.25</c:v>
                </c:pt>
                <c:pt idx="14256">
                  <c:v>-0.30000000000000016</c:v>
                </c:pt>
                <c:pt idx="14257">
                  <c:v>-0.27500000000000002</c:v>
                </c:pt>
                <c:pt idx="14258">
                  <c:v>-0.30000000000000016</c:v>
                </c:pt>
                <c:pt idx="14259">
                  <c:v>-0.27500000000000002</c:v>
                </c:pt>
                <c:pt idx="14260">
                  <c:v>-0.30000000000000016</c:v>
                </c:pt>
                <c:pt idx="14261">
                  <c:v>-0.25</c:v>
                </c:pt>
                <c:pt idx="14262">
                  <c:v>-0.30000000000000016</c:v>
                </c:pt>
                <c:pt idx="14263">
                  <c:v>-0.25</c:v>
                </c:pt>
                <c:pt idx="14264">
                  <c:v>-0.32500000000000018</c:v>
                </c:pt>
                <c:pt idx="14265">
                  <c:v>-0.37500000000000017</c:v>
                </c:pt>
                <c:pt idx="14266">
                  <c:v>-0.30000000000000016</c:v>
                </c:pt>
                <c:pt idx="14267">
                  <c:v>-0.22500000000000003</c:v>
                </c:pt>
                <c:pt idx="14268">
                  <c:v>-0.25</c:v>
                </c:pt>
                <c:pt idx="14269">
                  <c:v>-0.25</c:v>
                </c:pt>
                <c:pt idx="14270">
                  <c:v>-0.27500000000000002</c:v>
                </c:pt>
                <c:pt idx="14271">
                  <c:v>-0.25</c:v>
                </c:pt>
                <c:pt idx="14272">
                  <c:v>-0.27500000000000002</c:v>
                </c:pt>
                <c:pt idx="14273">
                  <c:v>-0.30000000000000016</c:v>
                </c:pt>
                <c:pt idx="14274">
                  <c:v>-0.32500000000000018</c:v>
                </c:pt>
                <c:pt idx="14275">
                  <c:v>-0.30000000000000016</c:v>
                </c:pt>
                <c:pt idx="14276">
                  <c:v>-0.30000000000000016</c:v>
                </c:pt>
                <c:pt idx="14277">
                  <c:v>-0.30000000000000016</c:v>
                </c:pt>
                <c:pt idx="14278">
                  <c:v>-0.32500000000000018</c:v>
                </c:pt>
                <c:pt idx="14279">
                  <c:v>-0.32500000000000018</c:v>
                </c:pt>
                <c:pt idx="14280">
                  <c:v>-0.27500000000000002</c:v>
                </c:pt>
                <c:pt idx="14281">
                  <c:v>-0.25</c:v>
                </c:pt>
                <c:pt idx="14282">
                  <c:v>-0.32500000000000018</c:v>
                </c:pt>
                <c:pt idx="14283">
                  <c:v>-0.22500000000000003</c:v>
                </c:pt>
                <c:pt idx="14284">
                  <c:v>-0.30000000000000016</c:v>
                </c:pt>
                <c:pt idx="14285">
                  <c:v>-0.27500000000000002</c:v>
                </c:pt>
                <c:pt idx="14286">
                  <c:v>-0.30000000000000016</c:v>
                </c:pt>
                <c:pt idx="14287">
                  <c:v>-0.27500000000000002</c:v>
                </c:pt>
                <c:pt idx="14288">
                  <c:v>-0.27500000000000002</c:v>
                </c:pt>
                <c:pt idx="14289">
                  <c:v>-0.30000000000000016</c:v>
                </c:pt>
                <c:pt idx="14290">
                  <c:v>-0.30000000000000016</c:v>
                </c:pt>
                <c:pt idx="14291">
                  <c:v>-0.30000000000000016</c:v>
                </c:pt>
                <c:pt idx="14292">
                  <c:v>-0.37500000000000017</c:v>
                </c:pt>
                <c:pt idx="14293">
                  <c:v>-0.32500000000000018</c:v>
                </c:pt>
                <c:pt idx="14294">
                  <c:v>-0.25</c:v>
                </c:pt>
                <c:pt idx="14295">
                  <c:v>-0.37500000000000017</c:v>
                </c:pt>
                <c:pt idx="14296">
                  <c:v>-0.25</c:v>
                </c:pt>
                <c:pt idx="14297">
                  <c:v>-0.30000000000000016</c:v>
                </c:pt>
                <c:pt idx="14298">
                  <c:v>-0.25</c:v>
                </c:pt>
                <c:pt idx="14299">
                  <c:v>-0.25</c:v>
                </c:pt>
                <c:pt idx="14300">
                  <c:v>-0.25</c:v>
                </c:pt>
                <c:pt idx="14301">
                  <c:v>-0.30000000000000016</c:v>
                </c:pt>
                <c:pt idx="14302">
                  <c:v>-0.30000000000000016</c:v>
                </c:pt>
                <c:pt idx="14303">
                  <c:v>-0.30000000000000016</c:v>
                </c:pt>
                <c:pt idx="14304">
                  <c:v>-0.25</c:v>
                </c:pt>
                <c:pt idx="14305">
                  <c:v>-0.30000000000000016</c:v>
                </c:pt>
                <c:pt idx="14306">
                  <c:v>-0.25</c:v>
                </c:pt>
                <c:pt idx="14307">
                  <c:v>-0.30000000000000016</c:v>
                </c:pt>
                <c:pt idx="14308">
                  <c:v>-0.25</c:v>
                </c:pt>
                <c:pt idx="14309">
                  <c:v>-0.25</c:v>
                </c:pt>
                <c:pt idx="14310">
                  <c:v>-0.25</c:v>
                </c:pt>
                <c:pt idx="14311">
                  <c:v>-0.25</c:v>
                </c:pt>
                <c:pt idx="14312">
                  <c:v>-0.30000000000000016</c:v>
                </c:pt>
                <c:pt idx="14313">
                  <c:v>-0.25</c:v>
                </c:pt>
                <c:pt idx="14314">
                  <c:v>-0.30000000000000016</c:v>
                </c:pt>
                <c:pt idx="14315">
                  <c:v>-0.25</c:v>
                </c:pt>
                <c:pt idx="14316">
                  <c:v>-0.25</c:v>
                </c:pt>
                <c:pt idx="14317">
                  <c:v>-0.25</c:v>
                </c:pt>
                <c:pt idx="14318">
                  <c:v>-0.30000000000000016</c:v>
                </c:pt>
                <c:pt idx="14319">
                  <c:v>-0.27500000000000002</c:v>
                </c:pt>
                <c:pt idx="14320">
                  <c:v>-0.30000000000000016</c:v>
                </c:pt>
                <c:pt idx="14321">
                  <c:v>-0.27500000000000002</c:v>
                </c:pt>
                <c:pt idx="14322">
                  <c:v>-0.30000000000000016</c:v>
                </c:pt>
                <c:pt idx="14323">
                  <c:v>-0.22500000000000003</c:v>
                </c:pt>
                <c:pt idx="14324">
                  <c:v>-0.22500000000000003</c:v>
                </c:pt>
                <c:pt idx="14325">
                  <c:v>-0.30000000000000016</c:v>
                </c:pt>
                <c:pt idx="14326">
                  <c:v>-0.25</c:v>
                </c:pt>
                <c:pt idx="14327">
                  <c:v>-0.30000000000000016</c:v>
                </c:pt>
                <c:pt idx="14328">
                  <c:v>-0.25</c:v>
                </c:pt>
                <c:pt idx="14329">
                  <c:v>-0.25</c:v>
                </c:pt>
                <c:pt idx="14330">
                  <c:v>-0.30000000000000016</c:v>
                </c:pt>
                <c:pt idx="14331">
                  <c:v>-0.22500000000000003</c:v>
                </c:pt>
                <c:pt idx="14332">
                  <c:v>-0.30000000000000016</c:v>
                </c:pt>
                <c:pt idx="14333">
                  <c:v>-0.25</c:v>
                </c:pt>
                <c:pt idx="14334">
                  <c:v>-0.27500000000000002</c:v>
                </c:pt>
                <c:pt idx="14335">
                  <c:v>-0.27500000000000002</c:v>
                </c:pt>
                <c:pt idx="14336">
                  <c:v>-0.27500000000000002</c:v>
                </c:pt>
                <c:pt idx="14337">
                  <c:v>-0.30000000000000016</c:v>
                </c:pt>
                <c:pt idx="14338">
                  <c:v>-0.25</c:v>
                </c:pt>
                <c:pt idx="14339">
                  <c:v>-0.25</c:v>
                </c:pt>
                <c:pt idx="14340">
                  <c:v>-0.27500000000000002</c:v>
                </c:pt>
                <c:pt idx="14341">
                  <c:v>-0.30000000000000016</c:v>
                </c:pt>
                <c:pt idx="14342">
                  <c:v>-0.25</c:v>
                </c:pt>
                <c:pt idx="14343">
                  <c:v>-0.30000000000000016</c:v>
                </c:pt>
                <c:pt idx="14344">
                  <c:v>-0.22500000000000003</c:v>
                </c:pt>
                <c:pt idx="14345">
                  <c:v>-0.22500000000000003</c:v>
                </c:pt>
                <c:pt idx="14346">
                  <c:v>-0.27500000000000002</c:v>
                </c:pt>
                <c:pt idx="14347">
                  <c:v>-0.30000000000000016</c:v>
                </c:pt>
                <c:pt idx="14348">
                  <c:v>-0.25</c:v>
                </c:pt>
                <c:pt idx="14349">
                  <c:v>-0.30000000000000016</c:v>
                </c:pt>
                <c:pt idx="14350">
                  <c:v>-0.22500000000000003</c:v>
                </c:pt>
                <c:pt idx="14351">
                  <c:v>-0.22500000000000003</c:v>
                </c:pt>
                <c:pt idx="14352">
                  <c:v>-0.25</c:v>
                </c:pt>
                <c:pt idx="14353">
                  <c:v>-0.25</c:v>
                </c:pt>
                <c:pt idx="14354">
                  <c:v>-0.27500000000000002</c:v>
                </c:pt>
                <c:pt idx="14355">
                  <c:v>-0.25</c:v>
                </c:pt>
                <c:pt idx="14356">
                  <c:v>-0.27500000000000002</c:v>
                </c:pt>
                <c:pt idx="14357">
                  <c:v>-0.25</c:v>
                </c:pt>
                <c:pt idx="14358">
                  <c:v>-0.27500000000000002</c:v>
                </c:pt>
                <c:pt idx="14359">
                  <c:v>-0.27500000000000002</c:v>
                </c:pt>
                <c:pt idx="14360">
                  <c:v>-0.22500000000000003</c:v>
                </c:pt>
                <c:pt idx="14361">
                  <c:v>-0.27500000000000002</c:v>
                </c:pt>
                <c:pt idx="14362">
                  <c:v>-0.25</c:v>
                </c:pt>
                <c:pt idx="14363">
                  <c:v>-0.25</c:v>
                </c:pt>
                <c:pt idx="14364">
                  <c:v>-0.22500000000000003</c:v>
                </c:pt>
                <c:pt idx="14365">
                  <c:v>-0.25</c:v>
                </c:pt>
                <c:pt idx="14366">
                  <c:v>-0.27500000000000002</c:v>
                </c:pt>
                <c:pt idx="14367">
                  <c:v>-0.27500000000000002</c:v>
                </c:pt>
                <c:pt idx="14368">
                  <c:v>-0.25</c:v>
                </c:pt>
                <c:pt idx="14369">
                  <c:v>-0.27500000000000002</c:v>
                </c:pt>
                <c:pt idx="14370">
                  <c:v>-0.25</c:v>
                </c:pt>
                <c:pt idx="14371">
                  <c:v>-0.27500000000000002</c:v>
                </c:pt>
                <c:pt idx="14372">
                  <c:v>-0.25</c:v>
                </c:pt>
                <c:pt idx="14373">
                  <c:v>-0.25</c:v>
                </c:pt>
                <c:pt idx="14374">
                  <c:v>-0.25</c:v>
                </c:pt>
                <c:pt idx="14375">
                  <c:v>-0.25</c:v>
                </c:pt>
                <c:pt idx="14376">
                  <c:v>-0.25</c:v>
                </c:pt>
                <c:pt idx="14377">
                  <c:v>-0.27500000000000002</c:v>
                </c:pt>
                <c:pt idx="14378">
                  <c:v>-0.25</c:v>
                </c:pt>
                <c:pt idx="14379">
                  <c:v>-0.25</c:v>
                </c:pt>
                <c:pt idx="14380">
                  <c:v>-0.25</c:v>
                </c:pt>
                <c:pt idx="14381">
                  <c:v>-0.25</c:v>
                </c:pt>
                <c:pt idx="14382">
                  <c:v>-0.22500000000000003</c:v>
                </c:pt>
                <c:pt idx="14383">
                  <c:v>-0.22500000000000003</c:v>
                </c:pt>
                <c:pt idx="14384">
                  <c:v>-0.27500000000000002</c:v>
                </c:pt>
                <c:pt idx="14385">
                  <c:v>-0.25</c:v>
                </c:pt>
                <c:pt idx="14386">
                  <c:v>-0.25</c:v>
                </c:pt>
                <c:pt idx="14387">
                  <c:v>-0.2</c:v>
                </c:pt>
                <c:pt idx="14388">
                  <c:v>-0.22500000000000003</c:v>
                </c:pt>
                <c:pt idx="14389">
                  <c:v>-0.27500000000000002</c:v>
                </c:pt>
                <c:pt idx="14390">
                  <c:v>-0.25</c:v>
                </c:pt>
                <c:pt idx="14391">
                  <c:v>-0.2</c:v>
                </c:pt>
                <c:pt idx="14392">
                  <c:v>-0.27500000000000002</c:v>
                </c:pt>
                <c:pt idx="14393">
                  <c:v>-0.25</c:v>
                </c:pt>
                <c:pt idx="14394">
                  <c:v>-0.27500000000000002</c:v>
                </c:pt>
                <c:pt idx="14395">
                  <c:v>-0.25</c:v>
                </c:pt>
                <c:pt idx="14396">
                  <c:v>-0.30000000000000016</c:v>
                </c:pt>
                <c:pt idx="14397">
                  <c:v>-0.2</c:v>
                </c:pt>
                <c:pt idx="14398">
                  <c:v>-0.25</c:v>
                </c:pt>
                <c:pt idx="14399">
                  <c:v>-0.2</c:v>
                </c:pt>
                <c:pt idx="14400">
                  <c:v>-0.32500000000000018</c:v>
                </c:pt>
                <c:pt idx="14401">
                  <c:v>-0.22500000000000003</c:v>
                </c:pt>
                <c:pt idx="14402">
                  <c:v>-0.35000000000000014</c:v>
                </c:pt>
                <c:pt idx="14403">
                  <c:v>-0.2</c:v>
                </c:pt>
                <c:pt idx="14404">
                  <c:v>-0.27500000000000002</c:v>
                </c:pt>
                <c:pt idx="14405">
                  <c:v>-0.27500000000000002</c:v>
                </c:pt>
                <c:pt idx="14406">
                  <c:v>-0.22500000000000003</c:v>
                </c:pt>
                <c:pt idx="14407">
                  <c:v>-0.30000000000000016</c:v>
                </c:pt>
                <c:pt idx="14408">
                  <c:v>-0.30000000000000016</c:v>
                </c:pt>
                <c:pt idx="14409">
                  <c:v>-0.25</c:v>
                </c:pt>
                <c:pt idx="14410">
                  <c:v>-0.27500000000000002</c:v>
                </c:pt>
                <c:pt idx="14411">
                  <c:v>-0.22500000000000003</c:v>
                </c:pt>
                <c:pt idx="14412">
                  <c:v>-0.30000000000000016</c:v>
                </c:pt>
                <c:pt idx="14413">
                  <c:v>-0.25</c:v>
                </c:pt>
                <c:pt idx="14414">
                  <c:v>-0.22500000000000003</c:v>
                </c:pt>
                <c:pt idx="14415">
                  <c:v>-0.2</c:v>
                </c:pt>
                <c:pt idx="14416">
                  <c:v>-0.22500000000000003</c:v>
                </c:pt>
                <c:pt idx="14417">
                  <c:v>-0.27500000000000002</c:v>
                </c:pt>
                <c:pt idx="14418">
                  <c:v>-0.27500000000000002</c:v>
                </c:pt>
                <c:pt idx="14419">
                  <c:v>-0.30000000000000016</c:v>
                </c:pt>
                <c:pt idx="14420">
                  <c:v>-0.27500000000000002</c:v>
                </c:pt>
                <c:pt idx="14421">
                  <c:v>-0.27500000000000002</c:v>
                </c:pt>
                <c:pt idx="14422">
                  <c:v>-0.25</c:v>
                </c:pt>
                <c:pt idx="14423">
                  <c:v>-0.27500000000000002</c:v>
                </c:pt>
                <c:pt idx="14424">
                  <c:v>-0.22500000000000003</c:v>
                </c:pt>
                <c:pt idx="14425">
                  <c:v>-0.30000000000000016</c:v>
                </c:pt>
                <c:pt idx="14426">
                  <c:v>-0.30000000000000016</c:v>
                </c:pt>
                <c:pt idx="14427">
                  <c:v>-0.22500000000000003</c:v>
                </c:pt>
                <c:pt idx="14428">
                  <c:v>-0.27500000000000002</c:v>
                </c:pt>
                <c:pt idx="14429">
                  <c:v>-0.2</c:v>
                </c:pt>
                <c:pt idx="14430">
                  <c:v>-0.32500000000000018</c:v>
                </c:pt>
                <c:pt idx="14431">
                  <c:v>-0.25</c:v>
                </c:pt>
                <c:pt idx="14432">
                  <c:v>-0.25</c:v>
                </c:pt>
                <c:pt idx="14433">
                  <c:v>-0.25</c:v>
                </c:pt>
                <c:pt idx="14434">
                  <c:v>-0.27500000000000002</c:v>
                </c:pt>
                <c:pt idx="14435">
                  <c:v>-0.22500000000000003</c:v>
                </c:pt>
                <c:pt idx="14436">
                  <c:v>-0.30000000000000016</c:v>
                </c:pt>
                <c:pt idx="14437">
                  <c:v>-0.30000000000000016</c:v>
                </c:pt>
                <c:pt idx="14438">
                  <c:v>-0.25</c:v>
                </c:pt>
                <c:pt idx="14439">
                  <c:v>-0.32500000000000018</c:v>
                </c:pt>
                <c:pt idx="14440">
                  <c:v>-0.22500000000000003</c:v>
                </c:pt>
                <c:pt idx="14441">
                  <c:v>-0.22500000000000003</c:v>
                </c:pt>
                <c:pt idx="14442">
                  <c:v>-0.27500000000000002</c:v>
                </c:pt>
                <c:pt idx="14443">
                  <c:v>-0.22500000000000003</c:v>
                </c:pt>
                <c:pt idx="14444">
                  <c:v>-0.30000000000000016</c:v>
                </c:pt>
                <c:pt idx="14445">
                  <c:v>-0.22500000000000003</c:v>
                </c:pt>
                <c:pt idx="14446">
                  <c:v>-0.22500000000000003</c:v>
                </c:pt>
                <c:pt idx="14447">
                  <c:v>-0.25</c:v>
                </c:pt>
                <c:pt idx="14448">
                  <c:v>-0.25</c:v>
                </c:pt>
                <c:pt idx="14449">
                  <c:v>-0.27500000000000002</c:v>
                </c:pt>
                <c:pt idx="14450">
                  <c:v>-0.30000000000000016</c:v>
                </c:pt>
                <c:pt idx="14451">
                  <c:v>-0.30000000000000016</c:v>
                </c:pt>
                <c:pt idx="14452">
                  <c:v>-0.27500000000000002</c:v>
                </c:pt>
                <c:pt idx="14453">
                  <c:v>-0.30000000000000016</c:v>
                </c:pt>
                <c:pt idx="14454">
                  <c:v>-0.27500000000000002</c:v>
                </c:pt>
                <c:pt idx="14455">
                  <c:v>-0.25</c:v>
                </c:pt>
                <c:pt idx="14456">
                  <c:v>-0.30000000000000016</c:v>
                </c:pt>
                <c:pt idx="14457">
                  <c:v>-0.27500000000000002</c:v>
                </c:pt>
                <c:pt idx="14458">
                  <c:v>-0.30000000000000016</c:v>
                </c:pt>
                <c:pt idx="14459">
                  <c:v>-0.27500000000000002</c:v>
                </c:pt>
                <c:pt idx="14460">
                  <c:v>-0.22500000000000003</c:v>
                </c:pt>
                <c:pt idx="14461">
                  <c:v>-0.25</c:v>
                </c:pt>
                <c:pt idx="14462">
                  <c:v>-0.27500000000000002</c:v>
                </c:pt>
                <c:pt idx="14463">
                  <c:v>-0.27500000000000002</c:v>
                </c:pt>
                <c:pt idx="14464">
                  <c:v>-0.30000000000000016</c:v>
                </c:pt>
                <c:pt idx="14465">
                  <c:v>-0.25</c:v>
                </c:pt>
                <c:pt idx="14466">
                  <c:v>-0.22500000000000003</c:v>
                </c:pt>
                <c:pt idx="14467">
                  <c:v>-0.27500000000000002</c:v>
                </c:pt>
                <c:pt idx="14468">
                  <c:v>-0.22500000000000003</c:v>
                </c:pt>
                <c:pt idx="14469">
                  <c:v>-0.30000000000000016</c:v>
                </c:pt>
                <c:pt idx="14470">
                  <c:v>-0.30000000000000016</c:v>
                </c:pt>
                <c:pt idx="14471">
                  <c:v>-0.17500000000000004</c:v>
                </c:pt>
                <c:pt idx="14472">
                  <c:v>-0.30000000000000016</c:v>
                </c:pt>
                <c:pt idx="14473">
                  <c:v>-0.27500000000000002</c:v>
                </c:pt>
                <c:pt idx="14474">
                  <c:v>-0.30000000000000016</c:v>
                </c:pt>
                <c:pt idx="14475">
                  <c:v>-0.30000000000000016</c:v>
                </c:pt>
                <c:pt idx="14476">
                  <c:v>-0.30000000000000016</c:v>
                </c:pt>
                <c:pt idx="14477">
                  <c:v>-0.30000000000000016</c:v>
                </c:pt>
                <c:pt idx="14478">
                  <c:v>-0.27500000000000002</c:v>
                </c:pt>
                <c:pt idx="14479">
                  <c:v>-0.30000000000000016</c:v>
                </c:pt>
                <c:pt idx="14480">
                  <c:v>-0.30000000000000016</c:v>
                </c:pt>
                <c:pt idx="14481">
                  <c:v>-0.30000000000000016</c:v>
                </c:pt>
                <c:pt idx="14482">
                  <c:v>-0.32500000000000018</c:v>
                </c:pt>
                <c:pt idx="14483">
                  <c:v>-0.27500000000000002</c:v>
                </c:pt>
                <c:pt idx="14484">
                  <c:v>-0.22500000000000003</c:v>
                </c:pt>
                <c:pt idx="14485">
                  <c:v>-0.30000000000000016</c:v>
                </c:pt>
                <c:pt idx="14486">
                  <c:v>-0.22500000000000003</c:v>
                </c:pt>
                <c:pt idx="14487">
                  <c:v>-0.22500000000000003</c:v>
                </c:pt>
                <c:pt idx="14488">
                  <c:v>-0.25</c:v>
                </c:pt>
                <c:pt idx="14489">
                  <c:v>-0.25</c:v>
                </c:pt>
                <c:pt idx="14490">
                  <c:v>-0.35000000000000014</c:v>
                </c:pt>
                <c:pt idx="14491">
                  <c:v>-0.25</c:v>
                </c:pt>
                <c:pt idx="14492">
                  <c:v>-0.22500000000000003</c:v>
                </c:pt>
                <c:pt idx="14493">
                  <c:v>-0.32500000000000018</c:v>
                </c:pt>
                <c:pt idx="14494">
                  <c:v>-0.25</c:v>
                </c:pt>
                <c:pt idx="14495">
                  <c:v>-0.27500000000000002</c:v>
                </c:pt>
                <c:pt idx="14496">
                  <c:v>-0.30000000000000016</c:v>
                </c:pt>
                <c:pt idx="14497">
                  <c:v>-0.25</c:v>
                </c:pt>
                <c:pt idx="14498">
                  <c:v>-0.30000000000000016</c:v>
                </c:pt>
                <c:pt idx="14499">
                  <c:v>-0.27500000000000002</c:v>
                </c:pt>
                <c:pt idx="14500">
                  <c:v>-0.32500000000000018</c:v>
                </c:pt>
                <c:pt idx="14501">
                  <c:v>-0.30000000000000016</c:v>
                </c:pt>
                <c:pt idx="14502">
                  <c:v>-0.25</c:v>
                </c:pt>
                <c:pt idx="14503">
                  <c:v>-0.25</c:v>
                </c:pt>
                <c:pt idx="14504">
                  <c:v>-0.35000000000000014</c:v>
                </c:pt>
                <c:pt idx="14505">
                  <c:v>-0.17500000000000004</c:v>
                </c:pt>
                <c:pt idx="14506">
                  <c:v>-0.25</c:v>
                </c:pt>
                <c:pt idx="14507">
                  <c:v>-0.27500000000000002</c:v>
                </c:pt>
                <c:pt idx="14508">
                  <c:v>-0.30000000000000016</c:v>
                </c:pt>
                <c:pt idx="14509">
                  <c:v>-0.42500000000000021</c:v>
                </c:pt>
                <c:pt idx="14510">
                  <c:v>-0.32500000000000018</c:v>
                </c:pt>
                <c:pt idx="14511">
                  <c:v>-0.30000000000000016</c:v>
                </c:pt>
                <c:pt idx="14512">
                  <c:v>-0.4</c:v>
                </c:pt>
                <c:pt idx="14513">
                  <c:v>-0.17500000000000004</c:v>
                </c:pt>
                <c:pt idx="14514">
                  <c:v>-0.27500000000000002</c:v>
                </c:pt>
                <c:pt idx="14515">
                  <c:v>-0.2</c:v>
                </c:pt>
                <c:pt idx="14516">
                  <c:v>-0.25</c:v>
                </c:pt>
                <c:pt idx="14517">
                  <c:v>-0.30000000000000016</c:v>
                </c:pt>
                <c:pt idx="14518">
                  <c:v>-0.15000000000000008</c:v>
                </c:pt>
                <c:pt idx="14519">
                  <c:v>-0.27500000000000002</c:v>
                </c:pt>
                <c:pt idx="14520">
                  <c:v>-0.30000000000000016</c:v>
                </c:pt>
                <c:pt idx="14521">
                  <c:v>-0.22500000000000003</c:v>
                </c:pt>
                <c:pt idx="14522">
                  <c:v>-0.30000000000000016</c:v>
                </c:pt>
                <c:pt idx="14523">
                  <c:v>-0.22500000000000003</c:v>
                </c:pt>
                <c:pt idx="14524">
                  <c:v>-0.25</c:v>
                </c:pt>
                <c:pt idx="14525">
                  <c:v>-0.22500000000000003</c:v>
                </c:pt>
                <c:pt idx="14526">
                  <c:v>-0.25</c:v>
                </c:pt>
                <c:pt idx="14527">
                  <c:v>-0.22500000000000003</c:v>
                </c:pt>
                <c:pt idx="14528">
                  <c:v>-0.22500000000000003</c:v>
                </c:pt>
                <c:pt idx="14529">
                  <c:v>-0.22500000000000003</c:v>
                </c:pt>
                <c:pt idx="14530">
                  <c:v>-0.2</c:v>
                </c:pt>
                <c:pt idx="14531">
                  <c:v>-0.22500000000000003</c:v>
                </c:pt>
                <c:pt idx="14532">
                  <c:v>-0.22500000000000003</c:v>
                </c:pt>
                <c:pt idx="14533">
                  <c:v>-0.2</c:v>
                </c:pt>
                <c:pt idx="14534">
                  <c:v>-0.32500000000000018</c:v>
                </c:pt>
                <c:pt idx="14535">
                  <c:v>-0.25</c:v>
                </c:pt>
                <c:pt idx="14536">
                  <c:v>-0.25</c:v>
                </c:pt>
                <c:pt idx="14537">
                  <c:v>-0.25</c:v>
                </c:pt>
                <c:pt idx="14538">
                  <c:v>-0.2</c:v>
                </c:pt>
                <c:pt idx="14539">
                  <c:v>-0.22500000000000003</c:v>
                </c:pt>
                <c:pt idx="14540">
                  <c:v>-0.27500000000000002</c:v>
                </c:pt>
                <c:pt idx="14541">
                  <c:v>-0.2</c:v>
                </c:pt>
                <c:pt idx="14542">
                  <c:v>-0.22500000000000003</c:v>
                </c:pt>
                <c:pt idx="14543">
                  <c:v>-0.22500000000000003</c:v>
                </c:pt>
                <c:pt idx="14544">
                  <c:v>-0.25</c:v>
                </c:pt>
                <c:pt idx="14545">
                  <c:v>-0.2</c:v>
                </c:pt>
                <c:pt idx="14546">
                  <c:v>-0.25</c:v>
                </c:pt>
                <c:pt idx="14547">
                  <c:v>-0.25</c:v>
                </c:pt>
                <c:pt idx="14548">
                  <c:v>-0.22500000000000003</c:v>
                </c:pt>
                <c:pt idx="14549">
                  <c:v>-0.22500000000000003</c:v>
                </c:pt>
                <c:pt idx="14550">
                  <c:v>-0.25</c:v>
                </c:pt>
                <c:pt idx="14551">
                  <c:v>-0.25</c:v>
                </c:pt>
                <c:pt idx="14552">
                  <c:v>-0.27500000000000002</c:v>
                </c:pt>
                <c:pt idx="14553">
                  <c:v>-0.25</c:v>
                </c:pt>
                <c:pt idx="14554">
                  <c:v>-0.22500000000000003</c:v>
                </c:pt>
                <c:pt idx="14555">
                  <c:v>-0.25</c:v>
                </c:pt>
                <c:pt idx="14556">
                  <c:v>-0.25</c:v>
                </c:pt>
                <c:pt idx="14557">
                  <c:v>-0.22500000000000003</c:v>
                </c:pt>
                <c:pt idx="14558">
                  <c:v>-0.25</c:v>
                </c:pt>
                <c:pt idx="14559">
                  <c:v>-0.25</c:v>
                </c:pt>
                <c:pt idx="14560">
                  <c:v>-0.25</c:v>
                </c:pt>
                <c:pt idx="14561">
                  <c:v>-0.25</c:v>
                </c:pt>
                <c:pt idx="14562">
                  <c:v>-0.25</c:v>
                </c:pt>
                <c:pt idx="14563">
                  <c:v>-0.25</c:v>
                </c:pt>
                <c:pt idx="14564">
                  <c:v>-0.25</c:v>
                </c:pt>
                <c:pt idx="14565">
                  <c:v>-0.25</c:v>
                </c:pt>
                <c:pt idx="14566">
                  <c:v>-0.25</c:v>
                </c:pt>
                <c:pt idx="14567">
                  <c:v>-0.25</c:v>
                </c:pt>
                <c:pt idx="14568">
                  <c:v>-0.22500000000000003</c:v>
                </c:pt>
                <c:pt idx="14569">
                  <c:v>-0.25</c:v>
                </c:pt>
                <c:pt idx="14570">
                  <c:v>-0.22500000000000003</c:v>
                </c:pt>
                <c:pt idx="14571">
                  <c:v>-0.22500000000000003</c:v>
                </c:pt>
                <c:pt idx="14572">
                  <c:v>-0.30000000000000016</c:v>
                </c:pt>
                <c:pt idx="14573">
                  <c:v>-0.2</c:v>
                </c:pt>
                <c:pt idx="14574">
                  <c:v>-0.25</c:v>
                </c:pt>
                <c:pt idx="14575">
                  <c:v>-0.25</c:v>
                </c:pt>
                <c:pt idx="14576">
                  <c:v>-0.25</c:v>
                </c:pt>
                <c:pt idx="14577">
                  <c:v>-0.25</c:v>
                </c:pt>
                <c:pt idx="14578">
                  <c:v>-0.27500000000000002</c:v>
                </c:pt>
                <c:pt idx="14579">
                  <c:v>-0.27500000000000002</c:v>
                </c:pt>
                <c:pt idx="14580">
                  <c:v>-0.30000000000000016</c:v>
                </c:pt>
                <c:pt idx="14581">
                  <c:v>-0.25</c:v>
                </c:pt>
                <c:pt idx="14582">
                  <c:v>-0.30000000000000016</c:v>
                </c:pt>
                <c:pt idx="14583">
                  <c:v>-0.25</c:v>
                </c:pt>
                <c:pt idx="14584">
                  <c:v>-0.30000000000000016</c:v>
                </c:pt>
                <c:pt idx="14585">
                  <c:v>-0.25</c:v>
                </c:pt>
                <c:pt idx="14586">
                  <c:v>-0.25</c:v>
                </c:pt>
                <c:pt idx="14587">
                  <c:v>-0.27500000000000002</c:v>
                </c:pt>
                <c:pt idx="14588">
                  <c:v>-0.30000000000000016</c:v>
                </c:pt>
                <c:pt idx="14589">
                  <c:v>-0.22500000000000003</c:v>
                </c:pt>
                <c:pt idx="14590">
                  <c:v>-0.25</c:v>
                </c:pt>
                <c:pt idx="14591">
                  <c:v>-0.25</c:v>
                </c:pt>
                <c:pt idx="14592">
                  <c:v>-0.22500000000000003</c:v>
                </c:pt>
                <c:pt idx="14593">
                  <c:v>-0.27500000000000002</c:v>
                </c:pt>
                <c:pt idx="14594">
                  <c:v>-0.25</c:v>
                </c:pt>
                <c:pt idx="14595">
                  <c:v>-0.27500000000000002</c:v>
                </c:pt>
                <c:pt idx="14596">
                  <c:v>-0.25</c:v>
                </c:pt>
                <c:pt idx="14597">
                  <c:v>-0.25</c:v>
                </c:pt>
                <c:pt idx="14598">
                  <c:v>-0.25</c:v>
                </c:pt>
                <c:pt idx="14599">
                  <c:v>-0.22500000000000003</c:v>
                </c:pt>
                <c:pt idx="14600">
                  <c:v>-0.30000000000000016</c:v>
                </c:pt>
                <c:pt idx="14601">
                  <c:v>-0.25</c:v>
                </c:pt>
                <c:pt idx="14602">
                  <c:v>-0.27500000000000002</c:v>
                </c:pt>
                <c:pt idx="14603">
                  <c:v>-0.22500000000000003</c:v>
                </c:pt>
                <c:pt idx="14604">
                  <c:v>-0.27500000000000002</c:v>
                </c:pt>
                <c:pt idx="14605">
                  <c:v>-0.2</c:v>
                </c:pt>
                <c:pt idx="14606">
                  <c:v>-0.30000000000000016</c:v>
                </c:pt>
                <c:pt idx="14607">
                  <c:v>-0.2</c:v>
                </c:pt>
                <c:pt idx="14608">
                  <c:v>-0.30000000000000016</c:v>
                </c:pt>
                <c:pt idx="14609">
                  <c:v>-0.25</c:v>
                </c:pt>
                <c:pt idx="14610">
                  <c:v>-0.25</c:v>
                </c:pt>
                <c:pt idx="14611">
                  <c:v>-0.2</c:v>
                </c:pt>
                <c:pt idx="14612">
                  <c:v>-0.25</c:v>
                </c:pt>
                <c:pt idx="14613">
                  <c:v>-0.25</c:v>
                </c:pt>
                <c:pt idx="14614">
                  <c:v>-0.25</c:v>
                </c:pt>
                <c:pt idx="14615">
                  <c:v>-0.25</c:v>
                </c:pt>
                <c:pt idx="14616">
                  <c:v>-0.22500000000000003</c:v>
                </c:pt>
                <c:pt idx="14617">
                  <c:v>-0.22500000000000003</c:v>
                </c:pt>
                <c:pt idx="14618">
                  <c:v>-0.25</c:v>
                </c:pt>
                <c:pt idx="14619">
                  <c:v>-0.25</c:v>
                </c:pt>
                <c:pt idx="14620">
                  <c:v>-0.27500000000000002</c:v>
                </c:pt>
                <c:pt idx="14621">
                  <c:v>-0.27500000000000002</c:v>
                </c:pt>
                <c:pt idx="14622">
                  <c:v>-0.27500000000000002</c:v>
                </c:pt>
                <c:pt idx="14623">
                  <c:v>-0.27500000000000002</c:v>
                </c:pt>
                <c:pt idx="14624">
                  <c:v>-0.27500000000000002</c:v>
                </c:pt>
                <c:pt idx="14625">
                  <c:v>-0.22500000000000003</c:v>
                </c:pt>
                <c:pt idx="14626">
                  <c:v>-0.25</c:v>
                </c:pt>
                <c:pt idx="14627">
                  <c:v>-0.30000000000000016</c:v>
                </c:pt>
                <c:pt idx="14628">
                  <c:v>-0.22500000000000003</c:v>
                </c:pt>
                <c:pt idx="14629">
                  <c:v>-0.30000000000000016</c:v>
                </c:pt>
                <c:pt idx="14630">
                  <c:v>-0.25</c:v>
                </c:pt>
                <c:pt idx="14631">
                  <c:v>-0.22500000000000003</c:v>
                </c:pt>
                <c:pt idx="14632">
                  <c:v>-0.25</c:v>
                </c:pt>
                <c:pt idx="14633">
                  <c:v>-0.22500000000000003</c:v>
                </c:pt>
                <c:pt idx="14634">
                  <c:v>-0.22500000000000003</c:v>
                </c:pt>
                <c:pt idx="14635">
                  <c:v>-0.25</c:v>
                </c:pt>
                <c:pt idx="14636">
                  <c:v>-0.22500000000000003</c:v>
                </c:pt>
                <c:pt idx="14637">
                  <c:v>-0.22500000000000003</c:v>
                </c:pt>
                <c:pt idx="14638">
                  <c:v>-0.30000000000000016</c:v>
                </c:pt>
                <c:pt idx="14639">
                  <c:v>-0.25</c:v>
                </c:pt>
                <c:pt idx="14640">
                  <c:v>-0.17500000000000004</c:v>
                </c:pt>
                <c:pt idx="14641">
                  <c:v>-0.30000000000000016</c:v>
                </c:pt>
                <c:pt idx="14642">
                  <c:v>-0.22500000000000003</c:v>
                </c:pt>
                <c:pt idx="14643">
                  <c:v>-0.25</c:v>
                </c:pt>
                <c:pt idx="14644">
                  <c:v>-0.25</c:v>
                </c:pt>
                <c:pt idx="14645">
                  <c:v>-0.22500000000000003</c:v>
                </c:pt>
                <c:pt idx="14646">
                  <c:v>-0.25</c:v>
                </c:pt>
                <c:pt idx="14647">
                  <c:v>-0.25</c:v>
                </c:pt>
                <c:pt idx="14648">
                  <c:v>-0.27500000000000002</c:v>
                </c:pt>
                <c:pt idx="14649">
                  <c:v>-0.22500000000000003</c:v>
                </c:pt>
                <c:pt idx="14650">
                  <c:v>-0.25</c:v>
                </c:pt>
                <c:pt idx="14651">
                  <c:v>-0.22500000000000003</c:v>
                </c:pt>
                <c:pt idx="14652">
                  <c:v>-0.25</c:v>
                </c:pt>
                <c:pt idx="14653">
                  <c:v>-0.25</c:v>
                </c:pt>
                <c:pt idx="14654">
                  <c:v>-0.22500000000000003</c:v>
                </c:pt>
                <c:pt idx="14655">
                  <c:v>-0.22500000000000003</c:v>
                </c:pt>
                <c:pt idx="14656">
                  <c:v>-0.22500000000000003</c:v>
                </c:pt>
                <c:pt idx="14657">
                  <c:v>-0.25</c:v>
                </c:pt>
                <c:pt idx="14658">
                  <c:v>-0.22500000000000003</c:v>
                </c:pt>
                <c:pt idx="14659">
                  <c:v>-0.27500000000000002</c:v>
                </c:pt>
                <c:pt idx="14660">
                  <c:v>-0.25</c:v>
                </c:pt>
                <c:pt idx="14661">
                  <c:v>-0.22500000000000003</c:v>
                </c:pt>
                <c:pt idx="14662">
                  <c:v>-0.25</c:v>
                </c:pt>
                <c:pt idx="14663">
                  <c:v>-0.22500000000000003</c:v>
                </c:pt>
                <c:pt idx="14664">
                  <c:v>-0.25</c:v>
                </c:pt>
                <c:pt idx="14665">
                  <c:v>-0.22500000000000003</c:v>
                </c:pt>
                <c:pt idx="14666">
                  <c:v>-0.22500000000000003</c:v>
                </c:pt>
                <c:pt idx="14667">
                  <c:v>-0.22500000000000003</c:v>
                </c:pt>
                <c:pt idx="14668">
                  <c:v>-0.25</c:v>
                </c:pt>
                <c:pt idx="14669">
                  <c:v>-0.27500000000000002</c:v>
                </c:pt>
                <c:pt idx="14670">
                  <c:v>-0.25</c:v>
                </c:pt>
                <c:pt idx="14671">
                  <c:v>-0.22500000000000003</c:v>
                </c:pt>
                <c:pt idx="14672">
                  <c:v>-0.22500000000000003</c:v>
                </c:pt>
                <c:pt idx="14673">
                  <c:v>-0.22500000000000003</c:v>
                </c:pt>
                <c:pt idx="14674">
                  <c:v>-0.27500000000000002</c:v>
                </c:pt>
                <c:pt idx="14675">
                  <c:v>-0.22500000000000003</c:v>
                </c:pt>
                <c:pt idx="14676">
                  <c:v>-0.22500000000000003</c:v>
                </c:pt>
                <c:pt idx="14677">
                  <c:v>-0.22500000000000003</c:v>
                </c:pt>
                <c:pt idx="14678">
                  <c:v>-0.22500000000000003</c:v>
                </c:pt>
                <c:pt idx="14679">
                  <c:v>-0.25</c:v>
                </c:pt>
                <c:pt idx="14680">
                  <c:v>-0.25</c:v>
                </c:pt>
                <c:pt idx="14681">
                  <c:v>-0.22500000000000003</c:v>
                </c:pt>
                <c:pt idx="14682">
                  <c:v>-0.22500000000000003</c:v>
                </c:pt>
                <c:pt idx="14683">
                  <c:v>-0.25</c:v>
                </c:pt>
                <c:pt idx="14684">
                  <c:v>-0.25</c:v>
                </c:pt>
                <c:pt idx="14685">
                  <c:v>-0.25</c:v>
                </c:pt>
                <c:pt idx="14686">
                  <c:v>-0.22500000000000003</c:v>
                </c:pt>
                <c:pt idx="14687">
                  <c:v>-0.22500000000000003</c:v>
                </c:pt>
                <c:pt idx="14688">
                  <c:v>-0.22500000000000003</c:v>
                </c:pt>
                <c:pt idx="14689">
                  <c:v>-0.22500000000000003</c:v>
                </c:pt>
                <c:pt idx="14690">
                  <c:v>-0.22500000000000003</c:v>
                </c:pt>
                <c:pt idx="14691">
                  <c:v>-0.27500000000000002</c:v>
                </c:pt>
                <c:pt idx="14692">
                  <c:v>-0.25</c:v>
                </c:pt>
                <c:pt idx="14693">
                  <c:v>-0.22500000000000003</c:v>
                </c:pt>
                <c:pt idx="14694">
                  <c:v>-0.27500000000000002</c:v>
                </c:pt>
                <c:pt idx="14695">
                  <c:v>-0.22500000000000003</c:v>
                </c:pt>
                <c:pt idx="14696">
                  <c:v>-0.22500000000000003</c:v>
                </c:pt>
                <c:pt idx="14697">
                  <c:v>-0.22500000000000003</c:v>
                </c:pt>
                <c:pt idx="14698">
                  <c:v>-0.22500000000000003</c:v>
                </c:pt>
                <c:pt idx="14699">
                  <c:v>-0.22500000000000003</c:v>
                </c:pt>
                <c:pt idx="14700">
                  <c:v>-0.22500000000000003</c:v>
                </c:pt>
                <c:pt idx="14701">
                  <c:v>-0.27500000000000002</c:v>
                </c:pt>
                <c:pt idx="14702">
                  <c:v>-0.22500000000000003</c:v>
                </c:pt>
                <c:pt idx="14703">
                  <c:v>-0.22500000000000003</c:v>
                </c:pt>
                <c:pt idx="14704">
                  <c:v>-0.22500000000000003</c:v>
                </c:pt>
                <c:pt idx="14705">
                  <c:v>-0.22500000000000003</c:v>
                </c:pt>
                <c:pt idx="14706">
                  <c:v>-0.22500000000000003</c:v>
                </c:pt>
                <c:pt idx="14707">
                  <c:v>-0.22500000000000003</c:v>
                </c:pt>
                <c:pt idx="14708">
                  <c:v>-0.25</c:v>
                </c:pt>
                <c:pt idx="14709">
                  <c:v>-0.25</c:v>
                </c:pt>
                <c:pt idx="14710">
                  <c:v>-0.22500000000000003</c:v>
                </c:pt>
                <c:pt idx="14711">
                  <c:v>-0.25</c:v>
                </c:pt>
                <c:pt idx="14712">
                  <c:v>-0.25</c:v>
                </c:pt>
                <c:pt idx="14713">
                  <c:v>-0.27500000000000002</c:v>
                </c:pt>
                <c:pt idx="14714">
                  <c:v>-0.22500000000000003</c:v>
                </c:pt>
                <c:pt idx="14715">
                  <c:v>-0.22500000000000003</c:v>
                </c:pt>
                <c:pt idx="14716">
                  <c:v>-0.27500000000000002</c:v>
                </c:pt>
                <c:pt idx="14717">
                  <c:v>-0.22500000000000003</c:v>
                </c:pt>
                <c:pt idx="14718">
                  <c:v>-0.22500000000000003</c:v>
                </c:pt>
                <c:pt idx="14719">
                  <c:v>-0.27500000000000002</c:v>
                </c:pt>
                <c:pt idx="14720">
                  <c:v>-0.27500000000000002</c:v>
                </c:pt>
                <c:pt idx="14721">
                  <c:v>-0.22500000000000003</c:v>
                </c:pt>
                <c:pt idx="14722">
                  <c:v>-0.22500000000000003</c:v>
                </c:pt>
                <c:pt idx="14723">
                  <c:v>-0.22500000000000003</c:v>
                </c:pt>
                <c:pt idx="14724">
                  <c:v>-0.22500000000000003</c:v>
                </c:pt>
                <c:pt idx="14725">
                  <c:v>-0.25</c:v>
                </c:pt>
                <c:pt idx="14726">
                  <c:v>-0.25</c:v>
                </c:pt>
                <c:pt idx="14727">
                  <c:v>-0.22500000000000003</c:v>
                </c:pt>
                <c:pt idx="14728">
                  <c:v>-0.27500000000000002</c:v>
                </c:pt>
                <c:pt idx="14729">
                  <c:v>-0.22500000000000003</c:v>
                </c:pt>
                <c:pt idx="14730">
                  <c:v>-0.22500000000000003</c:v>
                </c:pt>
                <c:pt idx="14731">
                  <c:v>-0.22500000000000003</c:v>
                </c:pt>
                <c:pt idx="14732">
                  <c:v>-0.25</c:v>
                </c:pt>
                <c:pt idx="14733">
                  <c:v>-0.22500000000000003</c:v>
                </c:pt>
                <c:pt idx="14734">
                  <c:v>-0.22500000000000003</c:v>
                </c:pt>
                <c:pt idx="14735">
                  <c:v>-0.22500000000000003</c:v>
                </c:pt>
                <c:pt idx="14736">
                  <c:v>-0.22500000000000003</c:v>
                </c:pt>
                <c:pt idx="14737">
                  <c:v>-0.25</c:v>
                </c:pt>
                <c:pt idx="14738">
                  <c:v>-0.22500000000000003</c:v>
                </c:pt>
                <c:pt idx="14739">
                  <c:v>-0.25</c:v>
                </c:pt>
                <c:pt idx="14740">
                  <c:v>-0.22500000000000003</c:v>
                </c:pt>
                <c:pt idx="14741">
                  <c:v>-0.22500000000000003</c:v>
                </c:pt>
                <c:pt idx="14742">
                  <c:v>-0.22500000000000003</c:v>
                </c:pt>
                <c:pt idx="14743">
                  <c:v>-0.22500000000000003</c:v>
                </c:pt>
                <c:pt idx="14744">
                  <c:v>-0.22500000000000003</c:v>
                </c:pt>
                <c:pt idx="14745">
                  <c:v>-0.25</c:v>
                </c:pt>
                <c:pt idx="14746">
                  <c:v>-0.22500000000000003</c:v>
                </c:pt>
                <c:pt idx="14747">
                  <c:v>-0.25</c:v>
                </c:pt>
                <c:pt idx="14748">
                  <c:v>-0.22500000000000003</c:v>
                </c:pt>
                <c:pt idx="14749">
                  <c:v>-0.25</c:v>
                </c:pt>
                <c:pt idx="14750">
                  <c:v>-0.25</c:v>
                </c:pt>
                <c:pt idx="14751">
                  <c:v>-0.25</c:v>
                </c:pt>
                <c:pt idx="14752">
                  <c:v>-0.22500000000000003</c:v>
                </c:pt>
                <c:pt idx="14753">
                  <c:v>-0.25</c:v>
                </c:pt>
                <c:pt idx="14754">
                  <c:v>-0.22500000000000003</c:v>
                </c:pt>
                <c:pt idx="14755">
                  <c:v>-0.25</c:v>
                </c:pt>
                <c:pt idx="14756">
                  <c:v>-0.27500000000000002</c:v>
                </c:pt>
                <c:pt idx="14757">
                  <c:v>-0.25</c:v>
                </c:pt>
                <c:pt idx="14758">
                  <c:v>-0.25</c:v>
                </c:pt>
                <c:pt idx="14759">
                  <c:v>-0.25</c:v>
                </c:pt>
                <c:pt idx="14760">
                  <c:v>-0.2</c:v>
                </c:pt>
                <c:pt idx="14761">
                  <c:v>-0.25</c:v>
                </c:pt>
                <c:pt idx="14762">
                  <c:v>-0.25</c:v>
                </c:pt>
                <c:pt idx="14763">
                  <c:v>-0.25</c:v>
                </c:pt>
                <c:pt idx="14764">
                  <c:v>-0.25</c:v>
                </c:pt>
                <c:pt idx="14765">
                  <c:v>-0.2</c:v>
                </c:pt>
                <c:pt idx="14766">
                  <c:v>-0.25</c:v>
                </c:pt>
                <c:pt idx="14767">
                  <c:v>-0.25</c:v>
                </c:pt>
                <c:pt idx="14768">
                  <c:v>-0.22500000000000003</c:v>
                </c:pt>
                <c:pt idx="14769">
                  <c:v>-0.30000000000000016</c:v>
                </c:pt>
                <c:pt idx="14770">
                  <c:v>-0.2</c:v>
                </c:pt>
                <c:pt idx="14771">
                  <c:v>-0.25</c:v>
                </c:pt>
                <c:pt idx="14772">
                  <c:v>-0.25</c:v>
                </c:pt>
                <c:pt idx="14773">
                  <c:v>-0.30000000000000016</c:v>
                </c:pt>
                <c:pt idx="14774">
                  <c:v>-0.25</c:v>
                </c:pt>
                <c:pt idx="14775">
                  <c:v>-0.25</c:v>
                </c:pt>
                <c:pt idx="14776">
                  <c:v>-0.22500000000000003</c:v>
                </c:pt>
                <c:pt idx="14777">
                  <c:v>-0.25</c:v>
                </c:pt>
                <c:pt idx="14778">
                  <c:v>-0.22500000000000003</c:v>
                </c:pt>
                <c:pt idx="14779">
                  <c:v>-0.27500000000000002</c:v>
                </c:pt>
                <c:pt idx="14780">
                  <c:v>-0.25</c:v>
                </c:pt>
                <c:pt idx="14781">
                  <c:v>-0.27500000000000002</c:v>
                </c:pt>
                <c:pt idx="14782">
                  <c:v>-0.25</c:v>
                </c:pt>
                <c:pt idx="14783">
                  <c:v>-0.25</c:v>
                </c:pt>
                <c:pt idx="14784">
                  <c:v>-0.22500000000000003</c:v>
                </c:pt>
                <c:pt idx="14785">
                  <c:v>-0.25</c:v>
                </c:pt>
                <c:pt idx="14786">
                  <c:v>-0.22500000000000003</c:v>
                </c:pt>
                <c:pt idx="14787">
                  <c:v>-0.2</c:v>
                </c:pt>
                <c:pt idx="14788">
                  <c:v>-0.15000000000000008</c:v>
                </c:pt>
                <c:pt idx="14789">
                  <c:v>-0.25</c:v>
                </c:pt>
                <c:pt idx="14790">
                  <c:v>-0.2</c:v>
                </c:pt>
                <c:pt idx="14791">
                  <c:v>-0.22500000000000003</c:v>
                </c:pt>
                <c:pt idx="14792">
                  <c:v>-0.25</c:v>
                </c:pt>
                <c:pt idx="14793">
                  <c:v>-0.25</c:v>
                </c:pt>
                <c:pt idx="14794">
                  <c:v>-0.32500000000000018</c:v>
                </c:pt>
                <c:pt idx="14795">
                  <c:v>-0.2</c:v>
                </c:pt>
                <c:pt idx="14796">
                  <c:v>-0.32500000000000018</c:v>
                </c:pt>
                <c:pt idx="14797">
                  <c:v>-0.27500000000000002</c:v>
                </c:pt>
                <c:pt idx="14798">
                  <c:v>-0.27500000000000002</c:v>
                </c:pt>
                <c:pt idx="14799">
                  <c:v>-0.27500000000000002</c:v>
                </c:pt>
                <c:pt idx="14800">
                  <c:v>-0.2</c:v>
                </c:pt>
                <c:pt idx="14801">
                  <c:v>-0.25</c:v>
                </c:pt>
                <c:pt idx="14802">
                  <c:v>-0.27500000000000002</c:v>
                </c:pt>
                <c:pt idx="14803">
                  <c:v>-0.2</c:v>
                </c:pt>
                <c:pt idx="14804">
                  <c:v>-0.27500000000000002</c:v>
                </c:pt>
                <c:pt idx="14805">
                  <c:v>-0.25</c:v>
                </c:pt>
                <c:pt idx="14806">
                  <c:v>-0.27500000000000002</c:v>
                </c:pt>
                <c:pt idx="14807">
                  <c:v>-0.25</c:v>
                </c:pt>
                <c:pt idx="14808">
                  <c:v>-0.25</c:v>
                </c:pt>
                <c:pt idx="14809">
                  <c:v>-0.25</c:v>
                </c:pt>
                <c:pt idx="14810">
                  <c:v>-0.25</c:v>
                </c:pt>
                <c:pt idx="14811">
                  <c:v>-0.22500000000000003</c:v>
                </c:pt>
                <c:pt idx="14812">
                  <c:v>-0.22500000000000003</c:v>
                </c:pt>
                <c:pt idx="14813">
                  <c:v>-0.22500000000000003</c:v>
                </c:pt>
                <c:pt idx="14814">
                  <c:v>-0.27500000000000002</c:v>
                </c:pt>
                <c:pt idx="14815">
                  <c:v>-0.25</c:v>
                </c:pt>
                <c:pt idx="14816">
                  <c:v>-0.15000000000000008</c:v>
                </c:pt>
                <c:pt idx="14817">
                  <c:v>-0.22500000000000003</c:v>
                </c:pt>
                <c:pt idx="14818">
                  <c:v>-0.15000000000000008</c:v>
                </c:pt>
                <c:pt idx="14819">
                  <c:v>-0.42500000000000021</c:v>
                </c:pt>
                <c:pt idx="14820">
                  <c:v>-0.30000000000000016</c:v>
                </c:pt>
                <c:pt idx="14821">
                  <c:v>-0.35000000000000014</c:v>
                </c:pt>
                <c:pt idx="14822">
                  <c:v>-0.4</c:v>
                </c:pt>
                <c:pt idx="14823">
                  <c:v>-0.4</c:v>
                </c:pt>
                <c:pt idx="14824">
                  <c:v>-7.5000000000000011E-2</c:v>
                </c:pt>
                <c:pt idx="14825">
                  <c:v>-0.22500000000000003</c:v>
                </c:pt>
                <c:pt idx="14826">
                  <c:v>-0.22500000000000003</c:v>
                </c:pt>
                <c:pt idx="14827">
                  <c:v>-0.25</c:v>
                </c:pt>
                <c:pt idx="14828">
                  <c:v>-0.27500000000000002</c:v>
                </c:pt>
                <c:pt idx="14829">
                  <c:v>-0.25</c:v>
                </c:pt>
                <c:pt idx="14830">
                  <c:v>-0.27500000000000002</c:v>
                </c:pt>
                <c:pt idx="14831">
                  <c:v>-0.32500000000000018</c:v>
                </c:pt>
                <c:pt idx="14832">
                  <c:v>-0.30000000000000016</c:v>
                </c:pt>
                <c:pt idx="14833">
                  <c:v>-0.30000000000000016</c:v>
                </c:pt>
                <c:pt idx="14834">
                  <c:v>-0.30000000000000016</c:v>
                </c:pt>
                <c:pt idx="14835">
                  <c:v>-0.30000000000000016</c:v>
                </c:pt>
                <c:pt idx="14836">
                  <c:v>-0.32500000000000018</c:v>
                </c:pt>
                <c:pt idx="14837">
                  <c:v>-0.30000000000000016</c:v>
                </c:pt>
                <c:pt idx="14838">
                  <c:v>-0.30000000000000016</c:v>
                </c:pt>
                <c:pt idx="14839">
                  <c:v>-0.27500000000000002</c:v>
                </c:pt>
                <c:pt idx="14840">
                  <c:v>-0.27500000000000002</c:v>
                </c:pt>
                <c:pt idx="14841">
                  <c:v>-0.27500000000000002</c:v>
                </c:pt>
                <c:pt idx="14842">
                  <c:v>-0.30000000000000016</c:v>
                </c:pt>
                <c:pt idx="14843">
                  <c:v>-0.30000000000000016</c:v>
                </c:pt>
                <c:pt idx="14844">
                  <c:v>-0.30000000000000016</c:v>
                </c:pt>
                <c:pt idx="14845">
                  <c:v>-0.30000000000000016</c:v>
                </c:pt>
                <c:pt idx="14846">
                  <c:v>-0.27500000000000002</c:v>
                </c:pt>
                <c:pt idx="14847">
                  <c:v>-0.30000000000000016</c:v>
                </c:pt>
                <c:pt idx="14848">
                  <c:v>-0.25</c:v>
                </c:pt>
                <c:pt idx="14849">
                  <c:v>-0.32500000000000018</c:v>
                </c:pt>
                <c:pt idx="14850">
                  <c:v>-0.25</c:v>
                </c:pt>
                <c:pt idx="14851">
                  <c:v>-0.27500000000000002</c:v>
                </c:pt>
                <c:pt idx="14852">
                  <c:v>-0.32500000000000018</c:v>
                </c:pt>
                <c:pt idx="14853">
                  <c:v>-0.30000000000000016</c:v>
                </c:pt>
                <c:pt idx="14854">
                  <c:v>-0.30000000000000016</c:v>
                </c:pt>
                <c:pt idx="14855">
                  <c:v>-0.30000000000000016</c:v>
                </c:pt>
                <c:pt idx="14856">
                  <c:v>-0.30000000000000016</c:v>
                </c:pt>
                <c:pt idx="14857">
                  <c:v>-0.32500000000000018</c:v>
                </c:pt>
                <c:pt idx="14858">
                  <c:v>-0.35000000000000014</c:v>
                </c:pt>
                <c:pt idx="14859">
                  <c:v>-0.30000000000000016</c:v>
                </c:pt>
                <c:pt idx="14860">
                  <c:v>-0.27500000000000002</c:v>
                </c:pt>
                <c:pt idx="14861">
                  <c:v>-0.35000000000000014</c:v>
                </c:pt>
                <c:pt idx="14862">
                  <c:v>-0.30000000000000016</c:v>
                </c:pt>
                <c:pt idx="14863">
                  <c:v>-0.27500000000000002</c:v>
                </c:pt>
                <c:pt idx="14864">
                  <c:v>-0.30000000000000016</c:v>
                </c:pt>
                <c:pt idx="14865">
                  <c:v>-0.22500000000000003</c:v>
                </c:pt>
                <c:pt idx="14866">
                  <c:v>-0.27500000000000002</c:v>
                </c:pt>
                <c:pt idx="14867">
                  <c:v>-0.27500000000000002</c:v>
                </c:pt>
                <c:pt idx="14868">
                  <c:v>-0.30000000000000016</c:v>
                </c:pt>
                <c:pt idx="14869">
                  <c:v>-0.32500000000000018</c:v>
                </c:pt>
                <c:pt idx="14870">
                  <c:v>-0.30000000000000016</c:v>
                </c:pt>
                <c:pt idx="14871">
                  <c:v>-0.25</c:v>
                </c:pt>
                <c:pt idx="14872">
                  <c:v>-0.30000000000000016</c:v>
                </c:pt>
                <c:pt idx="14873">
                  <c:v>-0.30000000000000016</c:v>
                </c:pt>
                <c:pt idx="14874">
                  <c:v>-0.30000000000000016</c:v>
                </c:pt>
                <c:pt idx="14875">
                  <c:v>-0.32500000000000018</c:v>
                </c:pt>
                <c:pt idx="14876">
                  <c:v>-0.30000000000000016</c:v>
                </c:pt>
                <c:pt idx="14877">
                  <c:v>-0.27500000000000002</c:v>
                </c:pt>
                <c:pt idx="14878">
                  <c:v>-0.27500000000000002</c:v>
                </c:pt>
                <c:pt idx="14879">
                  <c:v>-0.30000000000000016</c:v>
                </c:pt>
                <c:pt idx="14880">
                  <c:v>-0.27500000000000002</c:v>
                </c:pt>
                <c:pt idx="14881">
                  <c:v>-0.27500000000000002</c:v>
                </c:pt>
                <c:pt idx="14882">
                  <c:v>-0.32500000000000018</c:v>
                </c:pt>
                <c:pt idx="14883">
                  <c:v>-0.27500000000000002</c:v>
                </c:pt>
                <c:pt idx="14884">
                  <c:v>-0.32500000000000018</c:v>
                </c:pt>
                <c:pt idx="14885">
                  <c:v>-0.27500000000000002</c:v>
                </c:pt>
                <c:pt idx="14886">
                  <c:v>-0.27500000000000002</c:v>
                </c:pt>
                <c:pt idx="14887">
                  <c:v>-0.30000000000000016</c:v>
                </c:pt>
                <c:pt idx="14888">
                  <c:v>-0.27500000000000002</c:v>
                </c:pt>
                <c:pt idx="14889">
                  <c:v>-0.30000000000000016</c:v>
                </c:pt>
                <c:pt idx="14890">
                  <c:v>-0.30000000000000016</c:v>
                </c:pt>
                <c:pt idx="14891">
                  <c:v>-0.32500000000000018</c:v>
                </c:pt>
                <c:pt idx="14892">
                  <c:v>-0.27500000000000002</c:v>
                </c:pt>
                <c:pt idx="14893">
                  <c:v>-0.32500000000000018</c:v>
                </c:pt>
                <c:pt idx="14894">
                  <c:v>-0.25</c:v>
                </c:pt>
                <c:pt idx="14895">
                  <c:v>-0.35000000000000014</c:v>
                </c:pt>
                <c:pt idx="14896">
                  <c:v>-0.27500000000000002</c:v>
                </c:pt>
                <c:pt idx="14897">
                  <c:v>-0.30000000000000016</c:v>
                </c:pt>
                <c:pt idx="14898">
                  <c:v>-0.27500000000000002</c:v>
                </c:pt>
                <c:pt idx="14899">
                  <c:v>-0.32500000000000018</c:v>
                </c:pt>
                <c:pt idx="14900">
                  <c:v>-0.30000000000000016</c:v>
                </c:pt>
                <c:pt idx="14901">
                  <c:v>-0.30000000000000016</c:v>
                </c:pt>
                <c:pt idx="14902">
                  <c:v>-0.30000000000000016</c:v>
                </c:pt>
                <c:pt idx="14903">
                  <c:v>-0.27500000000000002</c:v>
                </c:pt>
                <c:pt idx="14904">
                  <c:v>-0.22500000000000003</c:v>
                </c:pt>
                <c:pt idx="14905">
                  <c:v>-0.22500000000000003</c:v>
                </c:pt>
                <c:pt idx="14906">
                  <c:v>-0.27500000000000002</c:v>
                </c:pt>
                <c:pt idx="14907">
                  <c:v>-0.30000000000000016</c:v>
                </c:pt>
                <c:pt idx="14908">
                  <c:v>-0.30000000000000016</c:v>
                </c:pt>
                <c:pt idx="14909">
                  <c:v>-0.25</c:v>
                </c:pt>
                <c:pt idx="14910">
                  <c:v>-0.30000000000000016</c:v>
                </c:pt>
                <c:pt idx="14911">
                  <c:v>-0.27500000000000002</c:v>
                </c:pt>
                <c:pt idx="14912">
                  <c:v>-0.30000000000000016</c:v>
                </c:pt>
                <c:pt idx="14913">
                  <c:v>-0.27500000000000002</c:v>
                </c:pt>
                <c:pt idx="14914">
                  <c:v>-0.30000000000000016</c:v>
                </c:pt>
                <c:pt idx="14915">
                  <c:v>-0.27500000000000002</c:v>
                </c:pt>
                <c:pt idx="14916">
                  <c:v>-0.30000000000000016</c:v>
                </c:pt>
                <c:pt idx="14917">
                  <c:v>-0.22500000000000003</c:v>
                </c:pt>
                <c:pt idx="14918">
                  <c:v>-0.30000000000000016</c:v>
                </c:pt>
                <c:pt idx="14919">
                  <c:v>-0.22500000000000003</c:v>
                </c:pt>
                <c:pt idx="14920">
                  <c:v>-0.30000000000000016</c:v>
                </c:pt>
                <c:pt idx="14921">
                  <c:v>-0.25</c:v>
                </c:pt>
                <c:pt idx="14922">
                  <c:v>-0.25</c:v>
                </c:pt>
                <c:pt idx="14923">
                  <c:v>-0.30000000000000016</c:v>
                </c:pt>
                <c:pt idx="14924">
                  <c:v>-0.25</c:v>
                </c:pt>
                <c:pt idx="14925">
                  <c:v>-0.25</c:v>
                </c:pt>
                <c:pt idx="14926">
                  <c:v>-0.22500000000000003</c:v>
                </c:pt>
                <c:pt idx="14927">
                  <c:v>-0.27500000000000002</c:v>
                </c:pt>
                <c:pt idx="14928">
                  <c:v>-0.125</c:v>
                </c:pt>
                <c:pt idx="14929">
                  <c:v>-0.35000000000000014</c:v>
                </c:pt>
                <c:pt idx="14930">
                  <c:v>-0.15000000000000008</c:v>
                </c:pt>
                <c:pt idx="14931">
                  <c:v>-0.22500000000000003</c:v>
                </c:pt>
                <c:pt idx="14932">
                  <c:v>-0.125</c:v>
                </c:pt>
                <c:pt idx="14933">
                  <c:v>-0.15000000000000008</c:v>
                </c:pt>
                <c:pt idx="14934">
                  <c:v>-0.22500000000000003</c:v>
                </c:pt>
                <c:pt idx="14935">
                  <c:v>-0.15000000000000008</c:v>
                </c:pt>
                <c:pt idx="14936">
                  <c:v>-0.15000000000000008</c:v>
                </c:pt>
                <c:pt idx="14937">
                  <c:v>-0.2</c:v>
                </c:pt>
                <c:pt idx="14938">
                  <c:v>-0.17500000000000004</c:v>
                </c:pt>
                <c:pt idx="14939">
                  <c:v>-0.15000000000000008</c:v>
                </c:pt>
                <c:pt idx="14940">
                  <c:v>-0.15000000000000008</c:v>
                </c:pt>
                <c:pt idx="14941">
                  <c:v>-0.15000000000000008</c:v>
                </c:pt>
                <c:pt idx="14942">
                  <c:v>-0.17500000000000004</c:v>
                </c:pt>
                <c:pt idx="14943">
                  <c:v>-0.17500000000000004</c:v>
                </c:pt>
                <c:pt idx="14944">
                  <c:v>-0.15000000000000008</c:v>
                </c:pt>
                <c:pt idx="14945">
                  <c:v>-0.2</c:v>
                </c:pt>
                <c:pt idx="14946">
                  <c:v>-0.17500000000000004</c:v>
                </c:pt>
                <c:pt idx="14947">
                  <c:v>-0.15000000000000008</c:v>
                </c:pt>
                <c:pt idx="14948">
                  <c:v>-0.17500000000000004</c:v>
                </c:pt>
                <c:pt idx="14949">
                  <c:v>-0.17500000000000004</c:v>
                </c:pt>
                <c:pt idx="14950">
                  <c:v>-0.15000000000000008</c:v>
                </c:pt>
                <c:pt idx="14951">
                  <c:v>-0.2</c:v>
                </c:pt>
                <c:pt idx="14952">
                  <c:v>-0.17500000000000004</c:v>
                </c:pt>
                <c:pt idx="14953">
                  <c:v>-0.22500000000000003</c:v>
                </c:pt>
                <c:pt idx="14954">
                  <c:v>-0.17500000000000004</c:v>
                </c:pt>
                <c:pt idx="14955">
                  <c:v>-0.15000000000000008</c:v>
                </c:pt>
                <c:pt idx="14956">
                  <c:v>-0.2</c:v>
                </c:pt>
                <c:pt idx="14957">
                  <c:v>-0.15000000000000008</c:v>
                </c:pt>
                <c:pt idx="14958">
                  <c:v>-0.2</c:v>
                </c:pt>
                <c:pt idx="14959">
                  <c:v>-0.17500000000000004</c:v>
                </c:pt>
                <c:pt idx="14960">
                  <c:v>-0.17500000000000004</c:v>
                </c:pt>
                <c:pt idx="14961">
                  <c:v>-0.2</c:v>
                </c:pt>
                <c:pt idx="14962">
                  <c:v>-0.15000000000000008</c:v>
                </c:pt>
                <c:pt idx="14963">
                  <c:v>-0.2</c:v>
                </c:pt>
                <c:pt idx="14964">
                  <c:v>-0.2</c:v>
                </c:pt>
                <c:pt idx="14965">
                  <c:v>-0.17500000000000004</c:v>
                </c:pt>
                <c:pt idx="14966">
                  <c:v>-0.17500000000000004</c:v>
                </c:pt>
                <c:pt idx="14967">
                  <c:v>-0.15000000000000008</c:v>
                </c:pt>
                <c:pt idx="14968">
                  <c:v>-0.25</c:v>
                </c:pt>
                <c:pt idx="14969">
                  <c:v>-0.2</c:v>
                </c:pt>
                <c:pt idx="14970">
                  <c:v>-0.2</c:v>
                </c:pt>
                <c:pt idx="14971">
                  <c:v>-0.2</c:v>
                </c:pt>
                <c:pt idx="14972">
                  <c:v>-0.15000000000000008</c:v>
                </c:pt>
                <c:pt idx="14973">
                  <c:v>-0.15000000000000008</c:v>
                </c:pt>
                <c:pt idx="14974">
                  <c:v>-0.17500000000000004</c:v>
                </c:pt>
                <c:pt idx="14975">
                  <c:v>-0.15000000000000008</c:v>
                </c:pt>
                <c:pt idx="14976">
                  <c:v>-0.15000000000000008</c:v>
                </c:pt>
                <c:pt idx="14977">
                  <c:v>-0.15000000000000008</c:v>
                </c:pt>
                <c:pt idx="14978">
                  <c:v>-0.15000000000000008</c:v>
                </c:pt>
                <c:pt idx="14979">
                  <c:v>-0.2</c:v>
                </c:pt>
                <c:pt idx="14980">
                  <c:v>-0.15000000000000008</c:v>
                </c:pt>
                <c:pt idx="14981">
                  <c:v>-0.2</c:v>
                </c:pt>
                <c:pt idx="14982">
                  <c:v>-0.15000000000000008</c:v>
                </c:pt>
                <c:pt idx="14983">
                  <c:v>-0.15000000000000008</c:v>
                </c:pt>
                <c:pt idx="14984">
                  <c:v>-0.2</c:v>
                </c:pt>
                <c:pt idx="14985">
                  <c:v>-0.15000000000000008</c:v>
                </c:pt>
                <c:pt idx="14986">
                  <c:v>-0.17500000000000004</c:v>
                </c:pt>
                <c:pt idx="14987">
                  <c:v>-0.15000000000000008</c:v>
                </c:pt>
                <c:pt idx="14988">
                  <c:v>-0.17500000000000004</c:v>
                </c:pt>
                <c:pt idx="14989">
                  <c:v>-0.22500000000000003</c:v>
                </c:pt>
                <c:pt idx="14990">
                  <c:v>-0.15000000000000008</c:v>
                </c:pt>
                <c:pt idx="14991">
                  <c:v>-0.2</c:v>
                </c:pt>
                <c:pt idx="14992">
                  <c:v>-0.2</c:v>
                </c:pt>
                <c:pt idx="14993">
                  <c:v>-0.15000000000000008</c:v>
                </c:pt>
                <c:pt idx="14994">
                  <c:v>-0.2</c:v>
                </c:pt>
                <c:pt idx="14995">
                  <c:v>-0.15000000000000008</c:v>
                </c:pt>
                <c:pt idx="14996">
                  <c:v>-0.22500000000000003</c:v>
                </c:pt>
                <c:pt idx="14997">
                  <c:v>-0.2</c:v>
                </c:pt>
                <c:pt idx="14998">
                  <c:v>-0.2</c:v>
                </c:pt>
                <c:pt idx="14999">
                  <c:v>-0.2</c:v>
                </c:pt>
                <c:pt idx="15000">
                  <c:v>-0.17500000000000004</c:v>
                </c:pt>
                <c:pt idx="15001">
                  <c:v>-0.17500000000000004</c:v>
                </c:pt>
                <c:pt idx="15002">
                  <c:v>-0.15000000000000008</c:v>
                </c:pt>
                <c:pt idx="15003">
                  <c:v>-0.22500000000000003</c:v>
                </c:pt>
                <c:pt idx="15004">
                  <c:v>-0.17500000000000004</c:v>
                </c:pt>
                <c:pt idx="15005">
                  <c:v>-0.22500000000000003</c:v>
                </c:pt>
                <c:pt idx="15006">
                  <c:v>-0.25</c:v>
                </c:pt>
                <c:pt idx="15007">
                  <c:v>-0.2</c:v>
                </c:pt>
                <c:pt idx="15008">
                  <c:v>-0.22500000000000003</c:v>
                </c:pt>
                <c:pt idx="15009">
                  <c:v>-0.2</c:v>
                </c:pt>
                <c:pt idx="15010">
                  <c:v>-0.2</c:v>
                </c:pt>
                <c:pt idx="15011">
                  <c:v>-0.2</c:v>
                </c:pt>
                <c:pt idx="15012">
                  <c:v>-0.17500000000000004</c:v>
                </c:pt>
                <c:pt idx="15013">
                  <c:v>-0.2</c:v>
                </c:pt>
                <c:pt idx="15014">
                  <c:v>-0.22500000000000003</c:v>
                </c:pt>
                <c:pt idx="15015">
                  <c:v>-0.27500000000000002</c:v>
                </c:pt>
                <c:pt idx="15016">
                  <c:v>-0.30000000000000016</c:v>
                </c:pt>
                <c:pt idx="15017">
                  <c:v>-0.125</c:v>
                </c:pt>
                <c:pt idx="15018">
                  <c:v>-0.25</c:v>
                </c:pt>
                <c:pt idx="15019">
                  <c:v>-0.15000000000000008</c:v>
                </c:pt>
                <c:pt idx="15020">
                  <c:v>-0.25</c:v>
                </c:pt>
                <c:pt idx="15021">
                  <c:v>-0.17500000000000004</c:v>
                </c:pt>
                <c:pt idx="15022">
                  <c:v>-0.15000000000000008</c:v>
                </c:pt>
                <c:pt idx="15023">
                  <c:v>-0.17500000000000004</c:v>
                </c:pt>
                <c:pt idx="15024">
                  <c:v>-0.125</c:v>
                </c:pt>
                <c:pt idx="15025">
                  <c:v>-0.17500000000000004</c:v>
                </c:pt>
                <c:pt idx="15026">
                  <c:v>-0.15000000000000008</c:v>
                </c:pt>
                <c:pt idx="15027">
                  <c:v>-0.1</c:v>
                </c:pt>
                <c:pt idx="15028">
                  <c:v>-0.17500000000000004</c:v>
                </c:pt>
                <c:pt idx="15029">
                  <c:v>-0.17500000000000004</c:v>
                </c:pt>
                <c:pt idx="15030">
                  <c:v>-0.2</c:v>
                </c:pt>
                <c:pt idx="15031">
                  <c:v>-0.17500000000000004</c:v>
                </c:pt>
                <c:pt idx="15032">
                  <c:v>-0.15000000000000008</c:v>
                </c:pt>
                <c:pt idx="15033">
                  <c:v>-0.22500000000000003</c:v>
                </c:pt>
                <c:pt idx="15034">
                  <c:v>-0.15000000000000008</c:v>
                </c:pt>
                <c:pt idx="15035">
                  <c:v>-0.2</c:v>
                </c:pt>
                <c:pt idx="15036">
                  <c:v>-0.17500000000000004</c:v>
                </c:pt>
                <c:pt idx="15037">
                  <c:v>-0.125</c:v>
                </c:pt>
                <c:pt idx="15038">
                  <c:v>-0.1</c:v>
                </c:pt>
                <c:pt idx="15039">
                  <c:v>-0.125</c:v>
                </c:pt>
                <c:pt idx="15040">
                  <c:v>-0.125</c:v>
                </c:pt>
                <c:pt idx="15041">
                  <c:v>-0.125</c:v>
                </c:pt>
                <c:pt idx="15042">
                  <c:v>-0.15000000000000008</c:v>
                </c:pt>
                <c:pt idx="15043">
                  <c:v>-0.1</c:v>
                </c:pt>
                <c:pt idx="15044">
                  <c:v>-0.15000000000000008</c:v>
                </c:pt>
                <c:pt idx="15045">
                  <c:v>-0.125</c:v>
                </c:pt>
                <c:pt idx="15046">
                  <c:v>-0.125</c:v>
                </c:pt>
                <c:pt idx="15047">
                  <c:v>-0.125</c:v>
                </c:pt>
                <c:pt idx="15048">
                  <c:v>-0.1</c:v>
                </c:pt>
                <c:pt idx="15049">
                  <c:v>-0.17500000000000004</c:v>
                </c:pt>
                <c:pt idx="15050">
                  <c:v>-0.125</c:v>
                </c:pt>
                <c:pt idx="15051">
                  <c:v>-0.2</c:v>
                </c:pt>
                <c:pt idx="15052">
                  <c:v>-0.125</c:v>
                </c:pt>
                <c:pt idx="15053">
                  <c:v>-0.15000000000000008</c:v>
                </c:pt>
                <c:pt idx="15054">
                  <c:v>-0.125</c:v>
                </c:pt>
                <c:pt idx="15055">
                  <c:v>-0.15000000000000008</c:v>
                </c:pt>
                <c:pt idx="15056">
                  <c:v>-0.125</c:v>
                </c:pt>
                <c:pt idx="15057">
                  <c:v>-0.1</c:v>
                </c:pt>
                <c:pt idx="15058">
                  <c:v>-0.125</c:v>
                </c:pt>
                <c:pt idx="15059">
                  <c:v>-0.125</c:v>
                </c:pt>
                <c:pt idx="15060">
                  <c:v>-0.15000000000000008</c:v>
                </c:pt>
                <c:pt idx="15061">
                  <c:v>-0.125</c:v>
                </c:pt>
                <c:pt idx="15062">
                  <c:v>-0.15000000000000008</c:v>
                </c:pt>
                <c:pt idx="15063">
                  <c:v>-0.15000000000000008</c:v>
                </c:pt>
                <c:pt idx="15064">
                  <c:v>-0.15000000000000008</c:v>
                </c:pt>
                <c:pt idx="15065">
                  <c:v>-0.125</c:v>
                </c:pt>
                <c:pt idx="15066">
                  <c:v>-0.15000000000000008</c:v>
                </c:pt>
                <c:pt idx="15067">
                  <c:v>-0.1</c:v>
                </c:pt>
                <c:pt idx="15068">
                  <c:v>-0.15000000000000008</c:v>
                </c:pt>
                <c:pt idx="15069">
                  <c:v>-0.15000000000000008</c:v>
                </c:pt>
                <c:pt idx="15070">
                  <c:v>-0.15000000000000008</c:v>
                </c:pt>
                <c:pt idx="15071">
                  <c:v>-0.15000000000000008</c:v>
                </c:pt>
                <c:pt idx="15072">
                  <c:v>-0.15000000000000008</c:v>
                </c:pt>
                <c:pt idx="15073">
                  <c:v>-0.125</c:v>
                </c:pt>
                <c:pt idx="15074">
                  <c:v>-0.125</c:v>
                </c:pt>
                <c:pt idx="15075">
                  <c:v>-0.125</c:v>
                </c:pt>
                <c:pt idx="15076">
                  <c:v>-0.15000000000000008</c:v>
                </c:pt>
                <c:pt idx="15077">
                  <c:v>-0.15000000000000008</c:v>
                </c:pt>
                <c:pt idx="15078">
                  <c:v>-0.125</c:v>
                </c:pt>
                <c:pt idx="15079">
                  <c:v>-0.125</c:v>
                </c:pt>
                <c:pt idx="15080">
                  <c:v>-0.15000000000000008</c:v>
                </c:pt>
                <c:pt idx="15081">
                  <c:v>-0.125</c:v>
                </c:pt>
                <c:pt idx="15082">
                  <c:v>-0.15000000000000008</c:v>
                </c:pt>
                <c:pt idx="15083">
                  <c:v>-0.1</c:v>
                </c:pt>
                <c:pt idx="15084">
                  <c:v>-0.125</c:v>
                </c:pt>
                <c:pt idx="15085">
                  <c:v>-0.125</c:v>
                </c:pt>
                <c:pt idx="15086">
                  <c:v>-0.15000000000000008</c:v>
                </c:pt>
                <c:pt idx="15087">
                  <c:v>-0.125</c:v>
                </c:pt>
                <c:pt idx="15088">
                  <c:v>-0.1</c:v>
                </c:pt>
                <c:pt idx="15089">
                  <c:v>-0.125</c:v>
                </c:pt>
                <c:pt idx="15090">
                  <c:v>-0.15000000000000008</c:v>
                </c:pt>
                <c:pt idx="15091">
                  <c:v>-0.15000000000000008</c:v>
                </c:pt>
                <c:pt idx="15092">
                  <c:v>-0.15000000000000008</c:v>
                </c:pt>
                <c:pt idx="15093">
                  <c:v>-0.15000000000000008</c:v>
                </c:pt>
                <c:pt idx="15094">
                  <c:v>-0.15000000000000008</c:v>
                </c:pt>
                <c:pt idx="15095">
                  <c:v>-0.15000000000000008</c:v>
                </c:pt>
                <c:pt idx="15096">
                  <c:v>-0.15000000000000008</c:v>
                </c:pt>
                <c:pt idx="15097">
                  <c:v>-0.15000000000000008</c:v>
                </c:pt>
                <c:pt idx="15098">
                  <c:v>-0.15000000000000008</c:v>
                </c:pt>
                <c:pt idx="15099">
                  <c:v>-0.15000000000000008</c:v>
                </c:pt>
                <c:pt idx="15100">
                  <c:v>-0.15000000000000008</c:v>
                </c:pt>
                <c:pt idx="15101">
                  <c:v>-0.1</c:v>
                </c:pt>
                <c:pt idx="15102">
                  <c:v>-0.15000000000000008</c:v>
                </c:pt>
                <c:pt idx="15103">
                  <c:v>-0.15000000000000008</c:v>
                </c:pt>
                <c:pt idx="15104">
                  <c:v>-0.125</c:v>
                </c:pt>
                <c:pt idx="15105">
                  <c:v>-0.125</c:v>
                </c:pt>
                <c:pt idx="15106">
                  <c:v>-0.27500000000000002</c:v>
                </c:pt>
                <c:pt idx="15107">
                  <c:v>-0.125</c:v>
                </c:pt>
                <c:pt idx="15108">
                  <c:v>-0.32500000000000018</c:v>
                </c:pt>
                <c:pt idx="15109">
                  <c:v>-0.2</c:v>
                </c:pt>
                <c:pt idx="15110">
                  <c:v>-0.22500000000000003</c:v>
                </c:pt>
                <c:pt idx="15111">
                  <c:v>-0.37500000000000017</c:v>
                </c:pt>
                <c:pt idx="15112">
                  <c:v>-0.22500000000000003</c:v>
                </c:pt>
                <c:pt idx="15113">
                  <c:v>-0.27500000000000002</c:v>
                </c:pt>
                <c:pt idx="15114">
                  <c:v>-0.4</c:v>
                </c:pt>
                <c:pt idx="15115">
                  <c:v>-0.17500000000000004</c:v>
                </c:pt>
                <c:pt idx="15116">
                  <c:v>-0.17500000000000004</c:v>
                </c:pt>
                <c:pt idx="15117">
                  <c:v>-0.22500000000000003</c:v>
                </c:pt>
                <c:pt idx="15118">
                  <c:v>-0.2</c:v>
                </c:pt>
                <c:pt idx="15119">
                  <c:v>-0.22500000000000003</c:v>
                </c:pt>
                <c:pt idx="15120">
                  <c:v>-0.25</c:v>
                </c:pt>
                <c:pt idx="15121">
                  <c:v>-0.15000000000000008</c:v>
                </c:pt>
                <c:pt idx="15122">
                  <c:v>-0.22500000000000003</c:v>
                </c:pt>
                <c:pt idx="15123">
                  <c:v>-0.22500000000000003</c:v>
                </c:pt>
                <c:pt idx="15124">
                  <c:v>-0.32500000000000018</c:v>
                </c:pt>
                <c:pt idx="15125">
                  <c:v>-0.25</c:v>
                </c:pt>
                <c:pt idx="15126">
                  <c:v>-0.22500000000000003</c:v>
                </c:pt>
                <c:pt idx="15127">
                  <c:v>-0.25</c:v>
                </c:pt>
                <c:pt idx="15128">
                  <c:v>-0.27500000000000002</c:v>
                </c:pt>
                <c:pt idx="15129">
                  <c:v>-0.27500000000000002</c:v>
                </c:pt>
                <c:pt idx="15130">
                  <c:v>-0.25</c:v>
                </c:pt>
                <c:pt idx="15131">
                  <c:v>-0.17500000000000004</c:v>
                </c:pt>
                <c:pt idx="15132">
                  <c:v>-0.2</c:v>
                </c:pt>
                <c:pt idx="15133">
                  <c:v>-0.22500000000000003</c:v>
                </c:pt>
                <c:pt idx="15134">
                  <c:v>-0.25</c:v>
                </c:pt>
                <c:pt idx="15135">
                  <c:v>-0.27500000000000002</c:v>
                </c:pt>
                <c:pt idx="15136">
                  <c:v>-0.32500000000000018</c:v>
                </c:pt>
                <c:pt idx="15137">
                  <c:v>-0.15000000000000008</c:v>
                </c:pt>
                <c:pt idx="15138">
                  <c:v>-0.32500000000000018</c:v>
                </c:pt>
                <c:pt idx="15139">
                  <c:v>-0.17500000000000004</c:v>
                </c:pt>
                <c:pt idx="15140">
                  <c:v>-0.25</c:v>
                </c:pt>
                <c:pt idx="15141">
                  <c:v>-0.2</c:v>
                </c:pt>
                <c:pt idx="15142">
                  <c:v>-0.22500000000000003</c:v>
                </c:pt>
                <c:pt idx="15143">
                  <c:v>-0.17500000000000004</c:v>
                </c:pt>
                <c:pt idx="15144">
                  <c:v>-0.2</c:v>
                </c:pt>
                <c:pt idx="15145">
                  <c:v>-0.22500000000000003</c:v>
                </c:pt>
                <c:pt idx="15146">
                  <c:v>-0.25</c:v>
                </c:pt>
                <c:pt idx="15147">
                  <c:v>-0.2</c:v>
                </c:pt>
                <c:pt idx="15148">
                  <c:v>-0.25</c:v>
                </c:pt>
                <c:pt idx="15149">
                  <c:v>-0.2</c:v>
                </c:pt>
                <c:pt idx="15150">
                  <c:v>-0.17500000000000004</c:v>
                </c:pt>
                <c:pt idx="15151">
                  <c:v>-0.22500000000000003</c:v>
                </c:pt>
                <c:pt idx="15152">
                  <c:v>-0.17500000000000004</c:v>
                </c:pt>
                <c:pt idx="15153">
                  <c:v>-0.2</c:v>
                </c:pt>
                <c:pt idx="15154">
                  <c:v>-0.17500000000000004</c:v>
                </c:pt>
                <c:pt idx="15155">
                  <c:v>-0.17500000000000004</c:v>
                </c:pt>
                <c:pt idx="15156">
                  <c:v>-0.2</c:v>
                </c:pt>
                <c:pt idx="15157">
                  <c:v>-0.27500000000000002</c:v>
                </c:pt>
                <c:pt idx="15158">
                  <c:v>-0.15000000000000008</c:v>
                </c:pt>
                <c:pt idx="15159">
                  <c:v>-0.27500000000000002</c:v>
                </c:pt>
                <c:pt idx="15160">
                  <c:v>-0.17500000000000004</c:v>
                </c:pt>
                <c:pt idx="15161">
                  <c:v>-0.2</c:v>
                </c:pt>
                <c:pt idx="15162">
                  <c:v>-0.2</c:v>
                </c:pt>
                <c:pt idx="15163">
                  <c:v>-0.17500000000000004</c:v>
                </c:pt>
                <c:pt idx="15164">
                  <c:v>-0.25</c:v>
                </c:pt>
                <c:pt idx="15165">
                  <c:v>-0.25</c:v>
                </c:pt>
                <c:pt idx="15166">
                  <c:v>-0.22500000000000003</c:v>
                </c:pt>
                <c:pt idx="15167">
                  <c:v>-0.30000000000000016</c:v>
                </c:pt>
                <c:pt idx="15168">
                  <c:v>-0.15000000000000008</c:v>
                </c:pt>
                <c:pt idx="15169">
                  <c:v>-0.27500000000000002</c:v>
                </c:pt>
                <c:pt idx="15170">
                  <c:v>-0.2</c:v>
                </c:pt>
                <c:pt idx="15171">
                  <c:v>-0.22500000000000003</c:v>
                </c:pt>
                <c:pt idx="15172">
                  <c:v>-0.22500000000000003</c:v>
                </c:pt>
                <c:pt idx="15173">
                  <c:v>-0.25</c:v>
                </c:pt>
                <c:pt idx="15174">
                  <c:v>-0.22500000000000003</c:v>
                </c:pt>
                <c:pt idx="15175">
                  <c:v>-0.22500000000000003</c:v>
                </c:pt>
                <c:pt idx="15176">
                  <c:v>-0.17500000000000004</c:v>
                </c:pt>
                <c:pt idx="15177">
                  <c:v>-0.27500000000000002</c:v>
                </c:pt>
                <c:pt idx="15178">
                  <c:v>-0.15000000000000008</c:v>
                </c:pt>
                <c:pt idx="15179">
                  <c:v>-0.25</c:v>
                </c:pt>
                <c:pt idx="15180">
                  <c:v>-0.15000000000000008</c:v>
                </c:pt>
                <c:pt idx="15181">
                  <c:v>-0.2</c:v>
                </c:pt>
                <c:pt idx="15182">
                  <c:v>-0.22500000000000003</c:v>
                </c:pt>
                <c:pt idx="15183">
                  <c:v>-0.17500000000000004</c:v>
                </c:pt>
                <c:pt idx="15184">
                  <c:v>-0.25</c:v>
                </c:pt>
                <c:pt idx="15185">
                  <c:v>-0.17500000000000004</c:v>
                </c:pt>
                <c:pt idx="15186">
                  <c:v>-0.25</c:v>
                </c:pt>
                <c:pt idx="15187">
                  <c:v>-0.2</c:v>
                </c:pt>
                <c:pt idx="15188">
                  <c:v>-0.15000000000000008</c:v>
                </c:pt>
                <c:pt idx="15189">
                  <c:v>-0.30000000000000016</c:v>
                </c:pt>
                <c:pt idx="15190">
                  <c:v>-0.22500000000000003</c:v>
                </c:pt>
                <c:pt idx="15191">
                  <c:v>-0.125</c:v>
                </c:pt>
                <c:pt idx="15192">
                  <c:v>-0.22500000000000003</c:v>
                </c:pt>
                <c:pt idx="15193">
                  <c:v>-0.22500000000000003</c:v>
                </c:pt>
                <c:pt idx="15194">
                  <c:v>-0.25</c:v>
                </c:pt>
                <c:pt idx="15195">
                  <c:v>-0.25</c:v>
                </c:pt>
                <c:pt idx="15196">
                  <c:v>-0.17500000000000004</c:v>
                </c:pt>
                <c:pt idx="15197">
                  <c:v>-0.25</c:v>
                </c:pt>
                <c:pt idx="15198">
                  <c:v>-0.2</c:v>
                </c:pt>
                <c:pt idx="15199">
                  <c:v>-0.25</c:v>
                </c:pt>
                <c:pt idx="15200">
                  <c:v>-0.22500000000000003</c:v>
                </c:pt>
                <c:pt idx="15201">
                  <c:v>-0.25</c:v>
                </c:pt>
                <c:pt idx="15202">
                  <c:v>-0.22500000000000003</c:v>
                </c:pt>
                <c:pt idx="15203">
                  <c:v>-0.30000000000000016</c:v>
                </c:pt>
                <c:pt idx="15204">
                  <c:v>-0.2</c:v>
                </c:pt>
                <c:pt idx="15205">
                  <c:v>-0.2</c:v>
                </c:pt>
                <c:pt idx="15206">
                  <c:v>-0.25</c:v>
                </c:pt>
                <c:pt idx="15207">
                  <c:v>-0.25</c:v>
                </c:pt>
                <c:pt idx="15208">
                  <c:v>-0.22500000000000003</c:v>
                </c:pt>
                <c:pt idx="15209">
                  <c:v>-0.25</c:v>
                </c:pt>
                <c:pt idx="15210">
                  <c:v>-0.25</c:v>
                </c:pt>
                <c:pt idx="15211">
                  <c:v>-0.2</c:v>
                </c:pt>
                <c:pt idx="15212">
                  <c:v>-0.25</c:v>
                </c:pt>
                <c:pt idx="15213">
                  <c:v>-0.2</c:v>
                </c:pt>
                <c:pt idx="15214">
                  <c:v>-0.25</c:v>
                </c:pt>
                <c:pt idx="15215">
                  <c:v>-0.2</c:v>
                </c:pt>
                <c:pt idx="15216">
                  <c:v>-0.17500000000000004</c:v>
                </c:pt>
                <c:pt idx="15217">
                  <c:v>-0.25</c:v>
                </c:pt>
                <c:pt idx="15218">
                  <c:v>-0.22500000000000003</c:v>
                </c:pt>
                <c:pt idx="15219">
                  <c:v>-0.2</c:v>
                </c:pt>
                <c:pt idx="15220">
                  <c:v>-0.25</c:v>
                </c:pt>
                <c:pt idx="15221">
                  <c:v>-0.25</c:v>
                </c:pt>
                <c:pt idx="15222">
                  <c:v>-0.22500000000000003</c:v>
                </c:pt>
                <c:pt idx="15223">
                  <c:v>-0.25</c:v>
                </c:pt>
                <c:pt idx="15224">
                  <c:v>-0.22500000000000003</c:v>
                </c:pt>
                <c:pt idx="15225">
                  <c:v>-0.30000000000000016</c:v>
                </c:pt>
                <c:pt idx="15226">
                  <c:v>-0.2</c:v>
                </c:pt>
                <c:pt idx="15227">
                  <c:v>-0.22500000000000003</c:v>
                </c:pt>
                <c:pt idx="15228">
                  <c:v>-0.2</c:v>
                </c:pt>
                <c:pt idx="15229">
                  <c:v>-0.22500000000000003</c:v>
                </c:pt>
                <c:pt idx="15230">
                  <c:v>-0.17500000000000004</c:v>
                </c:pt>
                <c:pt idx="15231">
                  <c:v>-0.2</c:v>
                </c:pt>
                <c:pt idx="15232">
                  <c:v>-0.17500000000000004</c:v>
                </c:pt>
                <c:pt idx="15233">
                  <c:v>-0.17500000000000004</c:v>
                </c:pt>
                <c:pt idx="15234">
                  <c:v>-0.25</c:v>
                </c:pt>
                <c:pt idx="15235">
                  <c:v>-0.17500000000000004</c:v>
                </c:pt>
                <c:pt idx="15236">
                  <c:v>-0.25</c:v>
                </c:pt>
                <c:pt idx="15237">
                  <c:v>-0.17500000000000004</c:v>
                </c:pt>
                <c:pt idx="15238">
                  <c:v>-0.25</c:v>
                </c:pt>
                <c:pt idx="15239">
                  <c:v>-0.22500000000000003</c:v>
                </c:pt>
                <c:pt idx="15240">
                  <c:v>-0.2</c:v>
                </c:pt>
                <c:pt idx="15241">
                  <c:v>-0.2</c:v>
                </c:pt>
                <c:pt idx="15242">
                  <c:v>-0.22500000000000003</c:v>
                </c:pt>
                <c:pt idx="15243">
                  <c:v>-0.22500000000000003</c:v>
                </c:pt>
                <c:pt idx="15244">
                  <c:v>-0.2</c:v>
                </c:pt>
                <c:pt idx="15245">
                  <c:v>-0.22500000000000003</c:v>
                </c:pt>
                <c:pt idx="15246">
                  <c:v>-0.2</c:v>
                </c:pt>
                <c:pt idx="15247">
                  <c:v>-0.2</c:v>
                </c:pt>
                <c:pt idx="15248">
                  <c:v>-0.25</c:v>
                </c:pt>
                <c:pt idx="15249">
                  <c:v>-0.2</c:v>
                </c:pt>
                <c:pt idx="15250">
                  <c:v>-0.2</c:v>
                </c:pt>
                <c:pt idx="15251">
                  <c:v>-0.2</c:v>
                </c:pt>
                <c:pt idx="15252">
                  <c:v>-0.2</c:v>
                </c:pt>
                <c:pt idx="15253">
                  <c:v>-0.2</c:v>
                </c:pt>
                <c:pt idx="15254">
                  <c:v>-0.22500000000000003</c:v>
                </c:pt>
                <c:pt idx="15255">
                  <c:v>-0.2</c:v>
                </c:pt>
                <c:pt idx="15256">
                  <c:v>-0.2</c:v>
                </c:pt>
                <c:pt idx="15257">
                  <c:v>-0.22500000000000003</c:v>
                </c:pt>
                <c:pt idx="15258">
                  <c:v>-0.2</c:v>
                </c:pt>
                <c:pt idx="15259">
                  <c:v>-0.22500000000000003</c:v>
                </c:pt>
                <c:pt idx="15260">
                  <c:v>-0.22500000000000003</c:v>
                </c:pt>
                <c:pt idx="15261">
                  <c:v>-0.25</c:v>
                </c:pt>
                <c:pt idx="15262">
                  <c:v>-0.22500000000000003</c:v>
                </c:pt>
                <c:pt idx="15263">
                  <c:v>-0.22500000000000003</c:v>
                </c:pt>
                <c:pt idx="15264">
                  <c:v>-0.22500000000000003</c:v>
                </c:pt>
                <c:pt idx="15265">
                  <c:v>-0.2</c:v>
                </c:pt>
                <c:pt idx="15266">
                  <c:v>-0.22500000000000003</c:v>
                </c:pt>
                <c:pt idx="15267">
                  <c:v>-0.27500000000000002</c:v>
                </c:pt>
                <c:pt idx="15268">
                  <c:v>-0.2</c:v>
                </c:pt>
                <c:pt idx="15269">
                  <c:v>-0.17500000000000004</c:v>
                </c:pt>
                <c:pt idx="15270">
                  <c:v>-0.15000000000000008</c:v>
                </c:pt>
                <c:pt idx="15271">
                  <c:v>-0.25</c:v>
                </c:pt>
                <c:pt idx="15272">
                  <c:v>-0.2</c:v>
                </c:pt>
                <c:pt idx="15273">
                  <c:v>-0.2</c:v>
                </c:pt>
                <c:pt idx="15274">
                  <c:v>-0.25</c:v>
                </c:pt>
                <c:pt idx="15275">
                  <c:v>-0.25</c:v>
                </c:pt>
                <c:pt idx="15276">
                  <c:v>-0.25</c:v>
                </c:pt>
                <c:pt idx="15277">
                  <c:v>-0.22500000000000003</c:v>
                </c:pt>
                <c:pt idx="15278">
                  <c:v>-0.25</c:v>
                </c:pt>
                <c:pt idx="15279">
                  <c:v>-0.17500000000000004</c:v>
                </c:pt>
                <c:pt idx="15280">
                  <c:v>-0.25</c:v>
                </c:pt>
                <c:pt idx="15281">
                  <c:v>-0.22500000000000003</c:v>
                </c:pt>
                <c:pt idx="15282">
                  <c:v>-0.17500000000000004</c:v>
                </c:pt>
                <c:pt idx="15283">
                  <c:v>-0.25</c:v>
                </c:pt>
                <c:pt idx="15284">
                  <c:v>-0.22500000000000003</c:v>
                </c:pt>
                <c:pt idx="15285">
                  <c:v>-0.2</c:v>
                </c:pt>
                <c:pt idx="15286">
                  <c:v>-0.22500000000000003</c:v>
                </c:pt>
                <c:pt idx="15287">
                  <c:v>-0.2</c:v>
                </c:pt>
                <c:pt idx="15288">
                  <c:v>-0.22500000000000003</c:v>
                </c:pt>
                <c:pt idx="15289">
                  <c:v>-0.22500000000000003</c:v>
                </c:pt>
                <c:pt idx="15290">
                  <c:v>-0.22500000000000003</c:v>
                </c:pt>
                <c:pt idx="15291">
                  <c:v>-0.2</c:v>
                </c:pt>
                <c:pt idx="15292">
                  <c:v>-0.27500000000000002</c:v>
                </c:pt>
                <c:pt idx="15293">
                  <c:v>-0.17500000000000004</c:v>
                </c:pt>
                <c:pt idx="15294">
                  <c:v>-0.22500000000000003</c:v>
                </c:pt>
                <c:pt idx="15295">
                  <c:v>-0.25</c:v>
                </c:pt>
                <c:pt idx="15296">
                  <c:v>-0.25</c:v>
                </c:pt>
                <c:pt idx="15297">
                  <c:v>-0.2</c:v>
                </c:pt>
                <c:pt idx="15298">
                  <c:v>-0.25</c:v>
                </c:pt>
                <c:pt idx="15299">
                  <c:v>-0.17500000000000004</c:v>
                </c:pt>
                <c:pt idx="15300">
                  <c:v>-0.25</c:v>
                </c:pt>
                <c:pt idx="15301">
                  <c:v>-0.22500000000000003</c:v>
                </c:pt>
                <c:pt idx="15302">
                  <c:v>-0.25</c:v>
                </c:pt>
                <c:pt idx="15303">
                  <c:v>-0.25</c:v>
                </c:pt>
                <c:pt idx="15304">
                  <c:v>-0.22500000000000003</c:v>
                </c:pt>
                <c:pt idx="15305">
                  <c:v>-0.25</c:v>
                </c:pt>
                <c:pt idx="15306">
                  <c:v>-0.22500000000000003</c:v>
                </c:pt>
                <c:pt idx="15307">
                  <c:v>-0.22500000000000003</c:v>
                </c:pt>
                <c:pt idx="15308">
                  <c:v>-0.2</c:v>
                </c:pt>
                <c:pt idx="15309">
                  <c:v>-0.22500000000000003</c:v>
                </c:pt>
                <c:pt idx="15310">
                  <c:v>-0.17500000000000004</c:v>
                </c:pt>
                <c:pt idx="15311">
                  <c:v>-0.17500000000000004</c:v>
                </c:pt>
                <c:pt idx="15312">
                  <c:v>-0.22500000000000003</c:v>
                </c:pt>
                <c:pt idx="15313">
                  <c:v>-0.22500000000000003</c:v>
                </c:pt>
                <c:pt idx="15314">
                  <c:v>-0.25</c:v>
                </c:pt>
                <c:pt idx="15315">
                  <c:v>-0.25</c:v>
                </c:pt>
                <c:pt idx="15316">
                  <c:v>-0.17500000000000004</c:v>
                </c:pt>
                <c:pt idx="15317">
                  <c:v>-0.30000000000000016</c:v>
                </c:pt>
                <c:pt idx="15318">
                  <c:v>-0.2</c:v>
                </c:pt>
                <c:pt idx="15319">
                  <c:v>-0.22500000000000003</c:v>
                </c:pt>
                <c:pt idx="15320">
                  <c:v>-0.22500000000000003</c:v>
                </c:pt>
                <c:pt idx="15321">
                  <c:v>-0.17500000000000004</c:v>
                </c:pt>
                <c:pt idx="15322">
                  <c:v>-0.22500000000000003</c:v>
                </c:pt>
                <c:pt idx="15323">
                  <c:v>-0.2</c:v>
                </c:pt>
                <c:pt idx="15324">
                  <c:v>-0.2</c:v>
                </c:pt>
                <c:pt idx="15325">
                  <c:v>-0.27500000000000002</c:v>
                </c:pt>
                <c:pt idx="15326">
                  <c:v>-0.2</c:v>
                </c:pt>
                <c:pt idx="15327">
                  <c:v>-0.25</c:v>
                </c:pt>
                <c:pt idx="15328">
                  <c:v>-0.22500000000000003</c:v>
                </c:pt>
                <c:pt idx="15329">
                  <c:v>-0.25</c:v>
                </c:pt>
                <c:pt idx="15330">
                  <c:v>-0.17500000000000004</c:v>
                </c:pt>
                <c:pt idx="15331">
                  <c:v>-0.22500000000000003</c:v>
                </c:pt>
                <c:pt idx="15332">
                  <c:v>-0.30000000000000016</c:v>
                </c:pt>
                <c:pt idx="15333">
                  <c:v>-0.32500000000000018</c:v>
                </c:pt>
                <c:pt idx="15334">
                  <c:v>-0.1</c:v>
                </c:pt>
                <c:pt idx="15335">
                  <c:v>-0.25</c:v>
                </c:pt>
                <c:pt idx="15336">
                  <c:v>-0.25</c:v>
                </c:pt>
                <c:pt idx="15337">
                  <c:v>-0.125</c:v>
                </c:pt>
                <c:pt idx="15338">
                  <c:v>-0.30000000000000016</c:v>
                </c:pt>
                <c:pt idx="15339">
                  <c:v>-0.125</c:v>
                </c:pt>
                <c:pt idx="15340">
                  <c:v>-0.25</c:v>
                </c:pt>
                <c:pt idx="15341">
                  <c:v>-0.22500000000000003</c:v>
                </c:pt>
                <c:pt idx="15342">
                  <c:v>-0.2</c:v>
                </c:pt>
                <c:pt idx="15343">
                  <c:v>-0.17500000000000004</c:v>
                </c:pt>
                <c:pt idx="15344">
                  <c:v>-0.27500000000000002</c:v>
                </c:pt>
                <c:pt idx="15345">
                  <c:v>-0.2</c:v>
                </c:pt>
                <c:pt idx="15346">
                  <c:v>-0.25</c:v>
                </c:pt>
                <c:pt idx="15347">
                  <c:v>-0.17500000000000004</c:v>
                </c:pt>
                <c:pt idx="15348">
                  <c:v>-0.2</c:v>
                </c:pt>
                <c:pt idx="15349">
                  <c:v>-0.17500000000000004</c:v>
                </c:pt>
                <c:pt idx="15350">
                  <c:v>-0.27500000000000002</c:v>
                </c:pt>
                <c:pt idx="15351">
                  <c:v>-0.22500000000000003</c:v>
                </c:pt>
                <c:pt idx="15352">
                  <c:v>-0.2</c:v>
                </c:pt>
                <c:pt idx="15353">
                  <c:v>-0.22500000000000003</c:v>
                </c:pt>
                <c:pt idx="15354">
                  <c:v>-0.2</c:v>
                </c:pt>
                <c:pt idx="15355">
                  <c:v>-0.15000000000000008</c:v>
                </c:pt>
                <c:pt idx="15356">
                  <c:v>-0.25</c:v>
                </c:pt>
                <c:pt idx="15357">
                  <c:v>-0.17500000000000004</c:v>
                </c:pt>
                <c:pt idx="15358">
                  <c:v>-0.25</c:v>
                </c:pt>
                <c:pt idx="15359">
                  <c:v>-0.1</c:v>
                </c:pt>
                <c:pt idx="15360">
                  <c:v>-0.25</c:v>
                </c:pt>
                <c:pt idx="15361">
                  <c:v>-0.125</c:v>
                </c:pt>
                <c:pt idx="15362">
                  <c:v>-0.2</c:v>
                </c:pt>
                <c:pt idx="15363">
                  <c:v>-0.2</c:v>
                </c:pt>
                <c:pt idx="15364">
                  <c:v>-0.15000000000000008</c:v>
                </c:pt>
                <c:pt idx="15365">
                  <c:v>-0.2</c:v>
                </c:pt>
                <c:pt idx="15366">
                  <c:v>-0.25</c:v>
                </c:pt>
                <c:pt idx="15367">
                  <c:v>-0.2</c:v>
                </c:pt>
                <c:pt idx="15368">
                  <c:v>-0.22500000000000003</c:v>
                </c:pt>
                <c:pt idx="15369">
                  <c:v>-0.15000000000000008</c:v>
                </c:pt>
                <c:pt idx="15370">
                  <c:v>-0.25</c:v>
                </c:pt>
                <c:pt idx="15371">
                  <c:v>-0.17500000000000004</c:v>
                </c:pt>
                <c:pt idx="15372">
                  <c:v>-0.2</c:v>
                </c:pt>
                <c:pt idx="15373">
                  <c:v>-0.17500000000000004</c:v>
                </c:pt>
                <c:pt idx="15374">
                  <c:v>-0.22500000000000003</c:v>
                </c:pt>
                <c:pt idx="15375">
                  <c:v>-0.2</c:v>
                </c:pt>
                <c:pt idx="15376">
                  <c:v>-0.2</c:v>
                </c:pt>
                <c:pt idx="15377">
                  <c:v>-0.17500000000000004</c:v>
                </c:pt>
                <c:pt idx="15378">
                  <c:v>-0.25</c:v>
                </c:pt>
                <c:pt idx="15379">
                  <c:v>-0.17500000000000004</c:v>
                </c:pt>
                <c:pt idx="15380">
                  <c:v>-0.25</c:v>
                </c:pt>
                <c:pt idx="15381">
                  <c:v>-0.25</c:v>
                </c:pt>
                <c:pt idx="15382">
                  <c:v>-0.2</c:v>
                </c:pt>
                <c:pt idx="15383">
                  <c:v>-0.22500000000000003</c:v>
                </c:pt>
                <c:pt idx="15384">
                  <c:v>-0.17500000000000004</c:v>
                </c:pt>
                <c:pt idx="15385">
                  <c:v>-0.22500000000000003</c:v>
                </c:pt>
                <c:pt idx="15386">
                  <c:v>-0.25</c:v>
                </c:pt>
                <c:pt idx="15387">
                  <c:v>-0.25</c:v>
                </c:pt>
                <c:pt idx="15388">
                  <c:v>-0.22500000000000003</c:v>
                </c:pt>
                <c:pt idx="15389">
                  <c:v>-0.22500000000000003</c:v>
                </c:pt>
                <c:pt idx="15390">
                  <c:v>-0.22500000000000003</c:v>
                </c:pt>
                <c:pt idx="15391">
                  <c:v>-0.2</c:v>
                </c:pt>
                <c:pt idx="15392">
                  <c:v>-0.25</c:v>
                </c:pt>
                <c:pt idx="15393">
                  <c:v>-0.25</c:v>
                </c:pt>
                <c:pt idx="15394">
                  <c:v>-0.17500000000000004</c:v>
                </c:pt>
                <c:pt idx="15395">
                  <c:v>-0.2</c:v>
                </c:pt>
                <c:pt idx="15396">
                  <c:v>-0.25</c:v>
                </c:pt>
                <c:pt idx="15397">
                  <c:v>-0.2</c:v>
                </c:pt>
                <c:pt idx="15398">
                  <c:v>-0.22500000000000003</c:v>
                </c:pt>
                <c:pt idx="15399">
                  <c:v>-0.2</c:v>
                </c:pt>
                <c:pt idx="15400">
                  <c:v>-0.22500000000000003</c:v>
                </c:pt>
                <c:pt idx="15401">
                  <c:v>-0.22500000000000003</c:v>
                </c:pt>
                <c:pt idx="15402">
                  <c:v>-0.2</c:v>
                </c:pt>
                <c:pt idx="15403">
                  <c:v>-0.25</c:v>
                </c:pt>
                <c:pt idx="15404">
                  <c:v>-0.25</c:v>
                </c:pt>
                <c:pt idx="15405">
                  <c:v>-0.17500000000000004</c:v>
                </c:pt>
                <c:pt idx="15406">
                  <c:v>-0.2</c:v>
                </c:pt>
                <c:pt idx="15407">
                  <c:v>-0.22500000000000003</c:v>
                </c:pt>
                <c:pt idx="15408">
                  <c:v>-0.15000000000000008</c:v>
                </c:pt>
                <c:pt idx="15409">
                  <c:v>-0.2</c:v>
                </c:pt>
                <c:pt idx="15410">
                  <c:v>-0.2</c:v>
                </c:pt>
                <c:pt idx="15411">
                  <c:v>-0.17500000000000004</c:v>
                </c:pt>
                <c:pt idx="15412">
                  <c:v>-0.17500000000000004</c:v>
                </c:pt>
                <c:pt idx="15413">
                  <c:v>-0.17500000000000004</c:v>
                </c:pt>
                <c:pt idx="15414">
                  <c:v>-0.17500000000000004</c:v>
                </c:pt>
                <c:pt idx="15415">
                  <c:v>-0.2</c:v>
                </c:pt>
                <c:pt idx="15416">
                  <c:v>-0.17500000000000004</c:v>
                </c:pt>
                <c:pt idx="15417">
                  <c:v>-0.22500000000000003</c:v>
                </c:pt>
                <c:pt idx="15418">
                  <c:v>-0.2</c:v>
                </c:pt>
                <c:pt idx="15419">
                  <c:v>-0.22500000000000003</c:v>
                </c:pt>
                <c:pt idx="15420">
                  <c:v>-0.2</c:v>
                </c:pt>
                <c:pt idx="15421">
                  <c:v>-0.17500000000000004</c:v>
                </c:pt>
                <c:pt idx="15422">
                  <c:v>-0.22500000000000003</c:v>
                </c:pt>
                <c:pt idx="15423">
                  <c:v>-0.22500000000000003</c:v>
                </c:pt>
                <c:pt idx="15424">
                  <c:v>-0.2</c:v>
                </c:pt>
                <c:pt idx="15425">
                  <c:v>-0.17500000000000004</c:v>
                </c:pt>
                <c:pt idx="15426">
                  <c:v>-0.2</c:v>
                </c:pt>
                <c:pt idx="15427">
                  <c:v>-0.22500000000000003</c:v>
                </c:pt>
                <c:pt idx="15428">
                  <c:v>-0.2</c:v>
                </c:pt>
                <c:pt idx="15429">
                  <c:v>-0.17500000000000004</c:v>
                </c:pt>
                <c:pt idx="15430">
                  <c:v>-0.2</c:v>
                </c:pt>
                <c:pt idx="15431">
                  <c:v>-0.2</c:v>
                </c:pt>
                <c:pt idx="15432">
                  <c:v>-0.2</c:v>
                </c:pt>
                <c:pt idx="15433">
                  <c:v>-0.17500000000000004</c:v>
                </c:pt>
                <c:pt idx="15434">
                  <c:v>-0.2</c:v>
                </c:pt>
                <c:pt idx="15435">
                  <c:v>-0.17500000000000004</c:v>
                </c:pt>
                <c:pt idx="15436">
                  <c:v>-0.17500000000000004</c:v>
                </c:pt>
                <c:pt idx="15437">
                  <c:v>-0.17500000000000004</c:v>
                </c:pt>
                <c:pt idx="15438">
                  <c:v>-0.17500000000000004</c:v>
                </c:pt>
                <c:pt idx="15439">
                  <c:v>-0.2</c:v>
                </c:pt>
                <c:pt idx="15440">
                  <c:v>-0.2</c:v>
                </c:pt>
                <c:pt idx="15441">
                  <c:v>-0.17500000000000004</c:v>
                </c:pt>
                <c:pt idx="15442">
                  <c:v>-0.2</c:v>
                </c:pt>
                <c:pt idx="15443">
                  <c:v>-0.17500000000000004</c:v>
                </c:pt>
                <c:pt idx="15444">
                  <c:v>-0.17500000000000004</c:v>
                </c:pt>
                <c:pt idx="15445">
                  <c:v>-0.17500000000000004</c:v>
                </c:pt>
                <c:pt idx="15446">
                  <c:v>-0.17500000000000004</c:v>
                </c:pt>
                <c:pt idx="15447">
                  <c:v>-0.17500000000000004</c:v>
                </c:pt>
                <c:pt idx="15448">
                  <c:v>-0.17500000000000004</c:v>
                </c:pt>
                <c:pt idx="15449">
                  <c:v>-0.22500000000000003</c:v>
                </c:pt>
                <c:pt idx="15450">
                  <c:v>-0.2</c:v>
                </c:pt>
                <c:pt idx="15451">
                  <c:v>-0.2</c:v>
                </c:pt>
                <c:pt idx="15452">
                  <c:v>-0.17500000000000004</c:v>
                </c:pt>
                <c:pt idx="15453">
                  <c:v>-0.15000000000000008</c:v>
                </c:pt>
                <c:pt idx="15454">
                  <c:v>-0.22500000000000003</c:v>
                </c:pt>
                <c:pt idx="15455">
                  <c:v>-0.1</c:v>
                </c:pt>
                <c:pt idx="15456">
                  <c:v>-0.27500000000000002</c:v>
                </c:pt>
                <c:pt idx="15457">
                  <c:v>-0.32500000000000018</c:v>
                </c:pt>
                <c:pt idx="15458">
                  <c:v>-0.2</c:v>
                </c:pt>
                <c:pt idx="15459">
                  <c:v>-0.1</c:v>
                </c:pt>
                <c:pt idx="15460">
                  <c:v>-0.27500000000000002</c:v>
                </c:pt>
                <c:pt idx="15461">
                  <c:v>-0.22500000000000003</c:v>
                </c:pt>
                <c:pt idx="15462">
                  <c:v>-0.22500000000000003</c:v>
                </c:pt>
                <c:pt idx="15463">
                  <c:v>-0.2</c:v>
                </c:pt>
                <c:pt idx="15464">
                  <c:v>-0.2</c:v>
                </c:pt>
                <c:pt idx="15465">
                  <c:v>-0.27500000000000002</c:v>
                </c:pt>
                <c:pt idx="15466">
                  <c:v>-0.15000000000000008</c:v>
                </c:pt>
                <c:pt idx="15467">
                  <c:v>-0.27500000000000002</c:v>
                </c:pt>
                <c:pt idx="15468">
                  <c:v>-0.25</c:v>
                </c:pt>
                <c:pt idx="15469">
                  <c:v>-0.2</c:v>
                </c:pt>
                <c:pt idx="15470">
                  <c:v>-0.25</c:v>
                </c:pt>
                <c:pt idx="15471">
                  <c:v>-0.2</c:v>
                </c:pt>
                <c:pt idx="15472">
                  <c:v>-0.25</c:v>
                </c:pt>
                <c:pt idx="15473">
                  <c:v>-0.2</c:v>
                </c:pt>
                <c:pt idx="15474">
                  <c:v>-0.2</c:v>
                </c:pt>
                <c:pt idx="15475">
                  <c:v>-0.2</c:v>
                </c:pt>
                <c:pt idx="15476">
                  <c:v>-0.25</c:v>
                </c:pt>
                <c:pt idx="15477">
                  <c:v>-0.22500000000000003</c:v>
                </c:pt>
                <c:pt idx="15478">
                  <c:v>-0.25</c:v>
                </c:pt>
                <c:pt idx="15479">
                  <c:v>-0.22500000000000003</c:v>
                </c:pt>
                <c:pt idx="15480">
                  <c:v>-0.22500000000000003</c:v>
                </c:pt>
                <c:pt idx="15481">
                  <c:v>-0.2</c:v>
                </c:pt>
                <c:pt idx="15482">
                  <c:v>-0.22500000000000003</c:v>
                </c:pt>
                <c:pt idx="15483">
                  <c:v>-0.17500000000000004</c:v>
                </c:pt>
                <c:pt idx="15484">
                  <c:v>-0.2</c:v>
                </c:pt>
                <c:pt idx="15485">
                  <c:v>-0.22500000000000003</c:v>
                </c:pt>
                <c:pt idx="15486">
                  <c:v>-0.125</c:v>
                </c:pt>
                <c:pt idx="15487">
                  <c:v>-0.27500000000000002</c:v>
                </c:pt>
                <c:pt idx="15488">
                  <c:v>-0.22500000000000003</c:v>
                </c:pt>
                <c:pt idx="15489">
                  <c:v>-0.25</c:v>
                </c:pt>
                <c:pt idx="15490">
                  <c:v>-0.22500000000000003</c:v>
                </c:pt>
                <c:pt idx="15491">
                  <c:v>-0.2</c:v>
                </c:pt>
                <c:pt idx="15492">
                  <c:v>-0.2</c:v>
                </c:pt>
                <c:pt idx="15493">
                  <c:v>-0.25</c:v>
                </c:pt>
                <c:pt idx="15494">
                  <c:v>-0.22500000000000003</c:v>
                </c:pt>
                <c:pt idx="15495">
                  <c:v>-0.22500000000000003</c:v>
                </c:pt>
                <c:pt idx="15496">
                  <c:v>-0.25</c:v>
                </c:pt>
                <c:pt idx="15497">
                  <c:v>-0.17500000000000004</c:v>
                </c:pt>
                <c:pt idx="15498">
                  <c:v>-0.25</c:v>
                </c:pt>
                <c:pt idx="15499">
                  <c:v>-0.15000000000000008</c:v>
                </c:pt>
                <c:pt idx="15500">
                  <c:v>-0.22500000000000003</c:v>
                </c:pt>
                <c:pt idx="15501">
                  <c:v>-0.22500000000000003</c:v>
                </c:pt>
                <c:pt idx="15502">
                  <c:v>-0.2</c:v>
                </c:pt>
                <c:pt idx="15503">
                  <c:v>-0.27500000000000002</c:v>
                </c:pt>
                <c:pt idx="15504">
                  <c:v>-0.25</c:v>
                </c:pt>
                <c:pt idx="15505">
                  <c:v>-0.25</c:v>
                </c:pt>
                <c:pt idx="15506">
                  <c:v>-0.35000000000000014</c:v>
                </c:pt>
                <c:pt idx="15507">
                  <c:v>-0.125</c:v>
                </c:pt>
                <c:pt idx="15508">
                  <c:v>-0.30000000000000016</c:v>
                </c:pt>
                <c:pt idx="15509">
                  <c:v>-0.17500000000000004</c:v>
                </c:pt>
                <c:pt idx="15510">
                  <c:v>-0.2</c:v>
                </c:pt>
                <c:pt idx="15511">
                  <c:v>-0.30000000000000016</c:v>
                </c:pt>
                <c:pt idx="15512">
                  <c:v>-0.15000000000000008</c:v>
                </c:pt>
                <c:pt idx="15513">
                  <c:v>-0.22500000000000003</c:v>
                </c:pt>
                <c:pt idx="15514">
                  <c:v>-0.2</c:v>
                </c:pt>
                <c:pt idx="15515">
                  <c:v>-0.15000000000000008</c:v>
                </c:pt>
                <c:pt idx="15516">
                  <c:v>-0.27500000000000002</c:v>
                </c:pt>
                <c:pt idx="15517">
                  <c:v>-0.22500000000000003</c:v>
                </c:pt>
                <c:pt idx="15518">
                  <c:v>-0.25</c:v>
                </c:pt>
                <c:pt idx="15519">
                  <c:v>-0.25</c:v>
                </c:pt>
                <c:pt idx="15520">
                  <c:v>-0.22500000000000003</c:v>
                </c:pt>
                <c:pt idx="15521">
                  <c:v>-0.2</c:v>
                </c:pt>
                <c:pt idx="15522">
                  <c:v>-0.22500000000000003</c:v>
                </c:pt>
                <c:pt idx="15523">
                  <c:v>-0.2</c:v>
                </c:pt>
                <c:pt idx="15524">
                  <c:v>-0.25</c:v>
                </c:pt>
                <c:pt idx="15525">
                  <c:v>-0.2</c:v>
                </c:pt>
                <c:pt idx="15526">
                  <c:v>-0.22500000000000003</c:v>
                </c:pt>
                <c:pt idx="15527">
                  <c:v>-0.2</c:v>
                </c:pt>
                <c:pt idx="15528">
                  <c:v>-0.22500000000000003</c:v>
                </c:pt>
                <c:pt idx="15529">
                  <c:v>-0.22500000000000003</c:v>
                </c:pt>
                <c:pt idx="15530">
                  <c:v>-0.2</c:v>
                </c:pt>
                <c:pt idx="15531">
                  <c:v>-0.2</c:v>
                </c:pt>
                <c:pt idx="15532">
                  <c:v>-0.25</c:v>
                </c:pt>
                <c:pt idx="15533">
                  <c:v>-0.2</c:v>
                </c:pt>
                <c:pt idx="15534">
                  <c:v>-0.25</c:v>
                </c:pt>
                <c:pt idx="15535">
                  <c:v>-0.2</c:v>
                </c:pt>
                <c:pt idx="15536">
                  <c:v>-0.25</c:v>
                </c:pt>
                <c:pt idx="15537">
                  <c:v>-0.2</c:v>
                </c:pt>
                <c:pt idx="15538">
                  <c:v>-0.22500000000000003</c:v>
                </c:pt>
                <c:pt idx="15539">
                  <c:v>-0.17500000000000004</c:v>
                </c:pt>
                <c:pt idx="15540">
                  <c:v>-0.2</c:v>
                </c:pt>
                <c:pt idx="15541">
                  <c:v>-0.25</c:v>
                </c:pt>
                <c:pt idx="15542">
                  <c:v>-0.15000000000000008</c:v>
                </c:pt>
                <c:pt idx="15543">
                  <c:v>-0.22500000000000003</c:v>
                </c:pt>
                <c:pt idx="15544">
                  <c:v>-0.22500000000000003</c:v>
                </c:pt>
                <c:pt idx="15545">
                  <c:v>-0.2</c:v>
                </c:pt>
                <c:pt idx="15546">
                  <c:v>-0.15000000000000008</c:v>
                </c:pt>
                <c:pt idx="15547">
                  <c:v>-0.25</c:v>
                </c:pt>
                <c:pt idx="15548">
                  <c:v>-0.17500000000000004</c:v>
                </c:pt>
                <c:pt idx="15549">
                  <c:v>-0.25</c:v>
                </c:pt>
                <c:pt idx="15550">
                  <c:v>-0.22500000000000003</c:v>
                </c:pt>
                <c:pt idx="15551">
                  <c:v>-0.2</c:v>
                </c:pt>
                <c:pt idx="15552">
                  <c:v>-0.2</c:v>
                </c:pt>
                <c:pt idx="15553">
                  <c:v>-0.25</c:v>
                </c:pt>
                <c:pt idx="15554">
                  <c:v>-0.2</c:v>
                </c:pt>
                <c:pt idx="15555">
                  <c:v>-0.25</c:v>
                </c:pt>
                <c:pt idx="15556">
                  <c:v>-0.2</c:v>
                </c:pt>
                <c:pt idx="15557">
                  <c:v>-0.2</c:v>
                </c:pt>
                <c:pt idx="15558">
                  <c:v>-0.25</c:v>
                </c:pt>
                <c:pt idx="15559">
                  <c:v>-0.25</c:v>
                </c:pt>
                <c:pt idx="15560">
                  <c:v>-0.2</c:v>
                </c:pt>
                <c:pt idx="15561">
                  <c:v>-0.17500000000000004</c:v>
                </c:pt>
                <c:pt idx="15562">
                  <c:v>-0.25</c:v>
                </c:pt>
                <c:pt idx="15563">
                  <c:v>-0.22500000000000003</c:v>
                </c:pt>
                <c:pt idx="15564">
                  <c:v>-0.1</c:v>
                </c:pt>
                <c:pt idx="15565">
                  <c:v>-0.2</c:v>
                </c:pt>
                <c:pt idx="15566">
                  <c:v>-0.2</c:v>
                </c:pt>
                <c:pt idx="15567">
                  <c:v>-0.2</c:v>
                </c:pt>
                <c:pt idx="15568">
                  <c:v>-0.17500000000000004</c:v>
                </c:pt>
                <c:pt idx="15569">
                  <c:v>-0.2</c:v>
                </c:pt>
                <c:pt idx="15570">
                  <c:v>-0.17500000000000004</c:v>
                </c:pt>
                <c:pt idx="15571">
                  <c:v>-0.17500000000000004</c:v>
                </c:pt>
                <c:pt idx="15572">
                  <c:v>-0.17500000000000004</c:v>
                </c:pt>
                <c:pt idx="15573">
                  <c:v>-0.2</c:v>
                </c:pt>
                <c:pt idx="15574">
                  <c:v>-0.22500000000000003</c:v>
                </c:pt>
                <c:pt idx="15575">
                  <c:v>-0.2</c:v>
                </c:pt>
                <c:pt idx="15576">
                  <c:v>-0.2</c:v>
                </c:pt>
                <c:pt idx="15577">
                  <c:v>-0.2</c:v>
                </c:pt>
                <c:pt idx="15578">
                  <c:v>-0.27500000000000002</c:v>
                </c:pt>
                <c:pt idx="15579">
                  <c:v>-0.22500000000000003</c:v>
                </c:pt>
                <c:pt idx="15580">
                  <c:v>-0.25</c:v>
                </c:pt>
                <c:pt idx="15581">
                  <c:v>-0.2</c:v>
                </c:pt>
                <c:pt idx="15582">
                  <c:v>-0.22500000000000003</c:v>
                </c:pt>
                <c:pt idx="15583">
                  <c:v>-0.25</c:v>
                </c:pt>
                <c:pt idx="15584">
                  <c:v>-0.22500000000000003</c:v>
                </c:pt>
                <c:pt idx="15585">
                  <c:v>-0.27500000000000002</c:v>
                </c:pt>
                <c:pt idx="15586">
                  <c:v>-0.22500000000000003</c:v>
                </c:pt>
                <c:pt idx="15587">
                  <c:v>-0.25</c:v>
                </c:pt>
                <c:pt idx="15588">
                  <c:v>-0.2</c:v>
                </c:pt>
                <c:pt idx="15589">
                  <c:v>-0.17500000000000004</c:v>
                </c:pt>
                <c:pt idx="15590">
                  <c:v>-0.2</c:v>
                </c:pt>
                <c:pt idx="15591">
                  <c:v>-0.2</c:v>
                </c:pt>
                <c:pt idx="15592">
                  <c:v>-0.22500000000000003</c:v>
                </c:pt>
                <c:pt idx="15593">
                  <c:v>-0.2</c:v>
                </c:pt>
                <c:pt idx="15594">
                  <c:v>-0.22500000000000003</c:v>
                </c:pt>
                <c:pt idx="15595">
                  <c:v>-0.2</c:v>
                </c:pt>
                <c:pt idx="15596">
                  <c:v>-0.22500000000000003</c:v>
                </c:pt>
                <c:pt idx="15597">
                  <c:v>-0.22500000000000003</c:v>
                </c:pt>
                <c:pt idx="15598">
                  <c:v>-0.2</c:v>
                </c:pt>
                <c:pt idx="15599">
                  <c:v>-0.22500000000000003</c:v>
                </c:pt>
                <c:pt idx="15600">
                  <c:v>-0.2</c:v>
                </c:pt>
                <c:pt idx="15601">
                  <c:v>-0.25</c:v>
                </c:pt>
                <c:pt idx="15602">
                  <c:v>-0.2</c:v>
                </c:pt>
                <c:pt idx="15603">
                  <c:v>-0.25</c:v>
                </c:pt>
                <c:pt idx="15604">
                  <c:v>-0.22500000000000003</c:v>
                </c:pt>
                <c:pt idx="15605">
                  <c:v>-0.2</c:v>
                </c:pt>
                <c:pt idx="15606">
                  <c:v>-0.2</c:v>
                </c:pt>
                <c:pt idx="15607">
                  <c:v>-0.2</c:v>
                </c:pt>
                <c:pt idx="15608">
                  <c:v>-0.2</c:v>
                </c:pt>
                <c:pt idx="15609">
                  <c:v>-0.25</c:v>
                </c:pt>
                <c:pt idx="15610">
                  <c:v>-0.2</c:v>
                </c:pt>
                <c:pt idx="15611">
                  <c:v>-0.2</c:v>
                </c:pt>
                <c:pt idx="15612">
                  <c:v>-0.17500000000000004</c:v>
                </c:pt>
                <c:pt idx="15613">
                  <c:v>-0.25</c:v>
                </c:pt>
                <c:pt idx="15614">
                  <c:v>-0.2</c:v>
                </c:pt>
                <c:pt idx="15615">
                  <c:v>-0.22500000000000003</c:v>
                </c:pt>
                <c:pt idx="15616">
                  <c:v>-0.22500000000000003</c:v>
                </c:pt>
                <c:pt idx="15617">
                  <c:v>-0.2</c:v>
                </c:pt>
                <c:pt idx="15618">
                  <c:v>-0.2</c:v>
                </c:pt>
                <c:pt idx="15619">
                  <c:v>-0.17500000000000004</c:v>
                </c:pt>
                <c:pt idx="15620">
                  <c:v>-0.2</c:v>
                </c:pt>
                <c:pt idx="15621">
                  <c:v>-0.22500000000000003</c:v>
                </c:pt>
                <c:pt idx="15622">
                  <c:v>-0.22500000000000003</c:v>
                </c:pt>
                <c:pt idx="15623">
                  <c:v>-0.25</c:v>
                </c:pt>
                <c:pt idx="15624">
                  <c:v>-0.17500000000000004</c:v>
                </c:pt>
                <c:pt idx="15625">
                  <c:v>-0.2</c:v>
                </c:pt>
                <c:pt idx="15626">
                  <c:v>-0.2</c:v>
                </c:pt>
                <c:pt idx="15627">
                  <c:v>-0.25</c:v>
                </c:pt>
                <c:pt idx="15628">
                  <c:v>-0.2</c:v>
                </c:pt>
                <c:pt idx="15629">
                  <c:v>-0.22500000000000003</c:v>
                </c:pt>
                <c:pt idx="15630">
                  <c:v>-0.2</c:v>
                </c:pt>
                <c:pt idx="15631">
                  <c:v>-0.25</c:v>
                </c:pt>
                <c:pt idx="15632">
                  <c:v>-0.25</c:v>
                </c:pt>
                <c:pt idx="15633">
                  <c:v>-0.15000000000000008</c:v>
                </c:pt>
                <c:pt idx="15634">
                  <c:v>-0.25</c:v>
                </c:pt>
                <c:pt idx="15635">
                  <c:v>-0.2</c:v>
                </c:pt>
                <c:pt idx="15636">
                  <c:v>-0.17500000000000004</c:v>
                </c:pt>
                <c:pt idx="15637">
                  <c:v>-0.25</c:v>
                </c:pt>
                <c:pt idx="15638">
                  <c:v>-0.17500000000000004</c:v>
                </c:pt>
                <c:pt idx="15639">
                  <c:v>-0.25</c:v>
                </c:pt>
                <c:pt idx="15640">
                  <c:v>-0.2</c:v>
                </c:pt>
                <c:pt idx="15641">
                  <c:v>-0.25</c:v>
                </c:pt>
                <c:pt idx="15642">
                  <c:v>-0.17500000000000004</c:v>
                </c:pt>
                <c:pt idx="15643">
                  <c:v>-0.15000000000000008</c:v>
                </c:pt>
                <c:pt idx="15644">
                  <c:v>-0.22500000000000003</c:v>
                </c:pt>
                <c:pt idx="15645">
                  <c:v>-0.17500000000000004</c:v>
                </c:pt>
                <c:pt idx="15646">
                  <c:v>-0.2</c:v>
                </c:pt>
                <c:pt idx="15647">
                  <c:v>-0.2</c:v>
                </c:pt>
                <c:pt idx="15648">
                  <c:v>-0.30000000000000016</c:v>
                </c:pt>
                <c:pt idx="15649">
                  <c:v>-0.15000000000000008</c:v>
                </c:pt>
                <c:pt idx="15650">
                  <c:v>-0.15000000000000008</c:v>
                </c:pt>
                <c:pt idx="15651">
                  <c:v>-0.15000000000000008</c:v>
                </c:pt>
                <c:pt idx="15652">
                  <c:v>-0.25</c:v>
                </c:pt>
                <c:pt idx="15653">
                  <c:v>-0.2</c:v>
                </c:pt>
                <c:pt idx="15654">
                  <c:v>-0.25</c:v>
                </c:pt>
                <c:pt idx="15655">
                  <c:v>-0.30000000000000016</c:v>
                </c:pt>
                <c:pt idx="15656">
                  <c:v>-0.25</c:v>
                </c:pt>
                <c:pt idx="15657">
                  <c:v>-0.22500000000000003</c:v>
                </c:pt>
                <c:pt idx="15658">
                  <c:v>-0.1</c:v>
                </c:pt>
                <c:pt idx="15659">
                  <c:v>-7.5000000000000011E-2</c:v>
                </c:pt>
                <c:pt idx="15660">
                  <c:v>-7.5000000000000011E-2</c:v>
                </c:pt>
                <c:pt idx="15661">
                  <c:v>-0.15000000000000008</c:v>
                </c:pt>
                <c:pt idx="15662">
                  <c:v>-0.15000000000000008</c:v>
                </c:pt>
                <c:pt idx="15663">
                  <c:v>-0.1</c:v>
                </c:pt>
                <c:pt idx="15664">
                  <c:v>-0.125</c:v>
                </c:pt>
                <c:pt idx="15665">
                  <c:v>-7.5000000000000011E-2</c:v>
                </c:pt>
                <c:pt idx="15666">
                  <c:v>-0.125</c:v>
                </c:pt>
                <c:pt idx="15667">
                  <c:v>-0.15000000000000008</c:v>
                </c:pt>
                <c:pt idx="15668">
                  <c:v>-0.15000000000000008</c:v>
                </c:pt>
                <c:pt idx="15669">
                  <c:v>-0.17500000000000004</c:v>
                </c:pt>
                <c:pt idx="15670">
                  <c:v>-0.25</c:v>
                </c:pt>
                <c:pt idx="15671">
                  <c:v>-0.125</c:v>
                </c:pt>
                <c:pt idx="15672">
                  <c:v>-0.27500000000000002</c:v>
                </c:pt>
                <c:pt idx="15673">
                  <c:v>-0.32500000000000018</c:v>
                </c:pt>
                <c:pt idx="15674">
                  <c:v>-0.25</c:v>
                </c:pt>
                <c:pt idx="15675">
                  <c:v>-0.25</c:v>
                </c:pt>
                <c:pt idx="15676">
                  <c:v>-0.1</c:v>
                </c:pt>
                <c:pt idx="15677">
                  <c:v>-0.22500000000000003</c:v>
                </c:pt>
                <c:pt idx="15678">
                  <c:v>-0.125</c:v>
                </c:pt>
                <c:pt idx="15679">
                  <c:v>-0.1</c:v>
                </c:pt>
                <c:pt idx="15680">
                  <c:v>-0.1</c:v>
                </c:pt>
                <c:pt idx="15681">
                  <c:v>-0.15000000000000008</c:v>
                </c:pt>
                <c:pt idx="15682">
                  <c:v>-0.15000000000000008</c:v>
                </c:pt>
                <c:pt idx="15683">
                  <c:v>-0.25</c:v>
                </c:pt>
                <c:pt idx="15684">
                  <c:v>-0.1</c:v>
                </c:pt>
                <c:pt idx="15685">
                  <c:v>-0.15000000000000008</c:v>
                </c:pt>
                <c:pt idx="15686">
                  <c:v>-0.2</c:v>
                </c:pt>
                <c:pt idx="15687">
                  <c:v>-0.17500000000000004</c:v>
                </c:pt>
                <c:pt idx="15688">
                  <c:v>-0.15000000000000008</c:v>
                </c:pt>
                <c:pt idx="15689">
                  <c:v>-0.15000000000000008</c:v>
                </c:pt>
                <c:pt idx="15690">
                  <c:v>-0.15000000000000008</c:v>
                </c:pt>
                <c:pt idx="15691">
                  <c:v>-0.17500000000000004</c:v>
                </c:pt>
                <c:pt idx="15692">
                  <c:v>-0.1</c:v>
                </c:pt>
                <c:pt idx="15693">
                  <c:v>-0.15000000000000008</c:v>
                </c:pt>
                <c:pt idx="15694">
                  <c:v>-0.17500000000000004</c:v>
                </c:pt>
                <c:pt idx="15695">
                  <c:v>-0.15000000000000008</c:v>
                </c:pt>
                <c:pt idx="15696">
                  <c:v>-0.2</c:v>
                </c:pt>
                <c:pt idx="15697">
                  <c:v>-0.17500000000000004</c:v>
                </c:pt>
                <c:pt idx="15698">
                  <c:v>-0.2</c:v>
                </c:pt>
                <c:pt idx="15699">
                  <c:v>-0.15000000000000008</c:v>
                </c:pt>
                <c:pt idx="15700">
                  <c:v>-0.125</c:v>
                </c:pt>
                <c:pt idx="15701">
                  <c:v>-0.17500000000000004</c:v>
                </c:pt>
                <c:pt idx="15702">
                  <c:v>-0.1</c:v>
                </c:pt>
                <c:pt idx="15703">
                  <c:v>-0.17500000000000004</c:v>
                </c:pt>
                <c:pt idx="15704">
                  <c:v>-0.17500000000000004</c:v>
                </c:pt>
                <c:pt idx="15705">
                  <c:v>-0.15000000000000008</c:v>
                </c:pt>
                <c:pt idx="15706">
                  <c:v>-0.2</c:v>
                </c:pt>
                <c:pt idx="15707">
                  <c:v>-0.17500000000000004</c:v>
                </c:pt>
                <c:pt idx="15708">
                  <c:v>-0.22500000000000003</c:v>
                </c:pt>
                <c:pt idx="15709">
                  <c:v>-0.15000000000000008</c:v>
                </c:pt>
                <c:pt idx="15710">
                  <c:v>-0.17500000000000004</c:v>
                </c:pt>
                <c:pt idx="15711">
                  <c:v>-0.15000000000000008</c:v>
                </c:pt>
                <c:pt idx="15712">
                  <c:v>-0.2</c:v>
                </c:pt>
                <c:pt idx="15713">
                  <c:v>-0.17500000000000004</c:v>
                </c:pt>
                <c:pt idx="15714">
                  <c:v>-0.15000000000000008</c:v>
                </c:pt>
                <c:pt idx="15715">
                  <c:v>-0.125</c:v>
                </c:pt>
                <c:pt idx="15716">
                  <c:v>-0.15000000000000008</c:v>
                </c:pt>
                <c:pt idx="15717">
                  <c:v>-0.1</c:v>
                </c:pt>
                <c:pt idx="15718">
                  <c:v>-0.15000000000000008</c:v>
                </c:pt>
                <c:pt idx="15719">
                  <c:v>-0.125</c:v>
                </c:pt>
                <c:pt idx="15720">
                  <c:v>-0.125</c:v>
                </c:pt>
                <c:pt idx="15721">
                  <c:v>-0.15000000000000008</c:v>
                </c:pt>
                <c:pt idx="15722">
                  <c:v>-0.125</c:v>
                </c:pt>
                <c:pt idx="15723">
                  <c:v>-0.17500000000000004</c:v>
                </c:pt>
                <c:pt idx="15724">
                  <c:v>-0.15000000000000008</c:v>
                </c:pt>
                <c:pt idx="15725">
                  <c:v>-0.125</c:v>
                </c:pt>
                <c:pt idx="15726">
                  <c:v>-0.15000000000000008</c:v>
                </c:pt>
                <c:pt idx="15727">
                  <c:v>-7.5000000000000011E-2</c:v>
                </c:pt>
                <c:pt idx="15728">
                  <c:v>-0.15000000000000008</c:v>
                </c:pt>
                <c:pt idx="15729">
                  <c:v>-0.1</c:v>
                </c:pt>
                <c:pt idx="15730">
                  <c:v>-0.125</c:v>
                </c:pt>
                <c:pt idx="15731">
                  <c:v>-0.17500000000000004</c:v>
                </c:pt>
                <c:pt idx="15732">
                  <c:v>-0.125</c:v>
                </c:pt>
                <c:pt idx="15733">
                  <c:v>-0.17500000000000004</c:v>
                </c:pt>
                <c:pt idx="15734">
                  <c:v>-7.5000000000000011E-2</c:v>
                </c:pt>
                <c:pt idx="15735">
                  <c:v>-0.2</c:v>
                </c:pt>
                <c:pt idx="15736">
                  <c:v>-0.22500000000000003</c:v>
                </c:pt>
                <c:pt idx="15737">
                  <c:v>-0.125</c:v>
                </c:pt>
                <c:pt idx="15738">
                  <c:v>-0.27500000000000002</c:v>
                </c:pt>
                <c:pt idx="15739">
                  <c:v>-0.125</c:v>
                </c:pt>
                <c:pt idx="15740">
                  <c:v>-0.1</c:v>
                </c:pt>
                <c:pt idx="15741">
                  <c:v>-0.25</c:v>
                </c:pt>
                <c:pt idx="15742">
                  <c:v>-0.1</c:v>
                </c:pt>
                <c:pt idx="15743">
                  <c:v>-0.17500000000000004</c:v>
                </c:pt>
                <c:pt idx="15744">
                  <c:v>-5.0000000000000024E-2</c:v>
                </c:pt>
                <c:pt idx="15745">
                  <c:v>-0.1</c:v>
                </c:pt>
                <c:pt idx="15746">
                  <c:v>-0.125</c:v>
                </c:pt>
                <c:pt idx="15747">
                  <c:v>-0.15000000000000008</c:v>
                </c:pt>
                <c:pt idx="15748">
                  <c:v>0</c:v>
                </c:pt>
                <c:pt idx="15749">
                  <c:v>-0.2</c:v>
                </c:pt>
                <c:pt idx="15750">
                  <c:v>-0.17500000000000004</c:v>
                </c:pt>
                <c:pt idx="15751">
                  <c:v>-0.15000000000000008</c:v>
                </c:pt>
                <c:pt idx="15752">
                  <c:v>2.5000000000000012E-2</c:v>
                </c:pt>
                <c:pt idx="15753">
                  <c:v>-0.2</c:v>
                </c:pt>
                <c:pt idx="15754">
                  <c:v>-0.1</c:v>
                </c:pt>
                <c:pt idx="15755">
                  <c:v>-0.17500000000000004</c:v>
                </c:pt>
                <c:pt idx="15756">
                  <c:v>-0.17500000000000004</c:v>
                </c:pt>
                <c:pt idx="15757">
                  <c:v>-7.5000000000000011E-2</c:v>
                </c:pt>
                <c:pt idx="15758">
                  <c:v>-0.1</c:v>
                </c:pt>
                <c:pt idx="15759">
                  <c:v>-0.15000000000000008</c:v>
                </c:pt>
                <c:pt idx="15760">
                  <c:v>-0.17500000000000004</c:v>
                </c:pt>
                <c:pt idx="15761">
                  <c:v>-0.25</c:v>
                </c:pt>
                <c:pt idx="15762">
                  <c:v>-0.17500000000000004</c:v>
                </c:pt>
                <c:pt idx="15763">
                  <c:v>-0.30000000000000016</c:v>
                </c:pt>
                <c:pt idx="15764">
                  <c:v>-0.2</c:v>
                </c:pt>
                <c:pt idx="15765">
                  <c:v>-0.2</c:v>
                </c:pt>
                <c:pt idx="15766">
                  <c:v>-0.15000000000000008</c:v>
                </c:pt>
                <c:pt idx="15767">
                  <c:v>-0.2</c:v>
                </c:pt>
                <c:pt idx="15768">
                  <c:v>-0.25</c:v>
                </c:pt>
                <c:pt idx="15769">
                  <c:v>-0.17500000000000004</c:v>
                </c:pt>
                <c:pt idx="15770">
                  <c:v>-0.15000000000000008</c:v>
                </c:pt>
                <c:pt idx="15771">
                  <c:v>-0.15000000000000008</c:v>
                </c:pt>
                <c:pt idx="15772">
                  <c:v>-0.17500000000000004</c:v>
                </c:pt>
                <c:pt idx="15773">
                  <c:v>-0.15000000000000008</c:v>
                </c:pt>
                <c:pt idx="15774">
                  <c:v>-0.15000000000000008</c:v>
                </c:pt>
                <c:pt idx="15775">
                  <c:v>-0.2</c:v>
                </c:pt>
                <c:pt idx="15776">
                  <c:v>-0.17500000000000004</c:v>
                </c:pt>
                <c:pt idx="15777">
                  <c:v>-0.25</c:v>
                </c:pt>
                <c:pt idx="15778">
                  <c:v>-0.22500000000000003</c:v>
                </c:pt>
                <c:pt idx="15779">
                  <c:v>-0.22500000000000003</c:v>
                </c:pt>
                <c:pt idx="15780">
                  <c:v>-0.17500000000000004</c:v>
                </c:pt>
                <c:pt idx="15781">
                  <c:v>-0.17500000000000004</c:v>
                </c:pt>
                <c:pt idx="15782">
                  <c:v>-0.2</c:v>
                </c:pt>
                <c:pt idx="15783">
                  <c:v>-0.17500000000000004</c:v>
                </c:pt>
                <c:pt idx="15784">
                  <c:v>-0.2</c:v>
                </c:pt>
                <c:pt idx="15785">
                  <c:v>-0.17500000000000004</c:v>
                </c:pt>
                <c:pt idx="15786">
                  <c:v>-0.17500000000000004</c:v>
                </c:pt>
                <c:pt idx="15787">
                  <c:v>-0.22500000000000003</c:v>
                </c:pt>
                <c:pt idx="15788">
                  <c:v>-0.17500000000000004</c:v>
                </c:pt>
                <c:pt idx="15789">
                  <c:v>-0.22500000000000003</c:v>
                </c:pt>
                <c:pt idx="15790">
                  <c:v>-0.22500000000000003</c:v>
                </c:pt>
                <c:pt idx="15791">
                  <c:v>-0.17500000000000004</c:v>
                </c:pt>
                <c:pt idx="15792">
                  <c:v>-0.2</c:v>
                </c:pt>
                <c:pt idx="15793">
                  <c:v>-0.22500000000000003</c:v>
                </c:pt>
                <c:pt idx="15794">
                  <c:v>-0.22500000000000003</c:v>
                </c:pt>
                <c:pt idx="15795">
                  <c:v>-0.2</c:v>
                </c:pt>
                <c:pt idx="15796">
                  <c:v>-0.17500000000000004</c:v>
                </c:pt>
                <c:pt idx="15797">
                  <c:v>-0.22500000000000003</c:v>
                </c:pt>
                <c:pt idx="15798">
                  <c:v>-0.22500000000000003</c:v>
                </c:pt>
                <c:pt idx="15799">
                  <c:v>-0.17500000000000004</c:v>
                </c:pt>
                <c:pt idx="15800">
                  <c:v>-0.2</c:v>
                </c:pt>
                <c:pt idx="15801">
                  <c:v>-0.2</c:v>
                </c:pt>
                <c:pt idx="15802">
                  <c:v>-0.2</c:v>
                </c:pt>
                <c:pt idx="15803">
                  <c:v>-0.2</c:v>
                </c:pt>
                <c:pt idx="15804">
                  <c:v>-0.17500000000000004</c:v>
                </c:pt>
                <c:pt idx="15805">
                  <c:v>-0.22500000000000003</c:v>
                </c:pt>
                <c:pt idx="15806">
                  <c:v>-0.17500000000000004</c:v>
                </c:pt>
                <c:pt idx="15807">
                  <c:v>-0.17500000000000004</c:v>
                </c:pt>
                <c:pt idx="15808">
                  <c:v>-0.22500000000000003</c:v>
                </c:pt>
                <c:pt idx="15809">
                  <c:v>-0.17500000000000004</c:v>
                </c:pt>
                <c:pt idx="15810">
                  <c:v>-0.22500000000000003</c:v>
                </c:pt>
                <c:pt idx="15811">
                  <c:v>-0.22500000000000003</c:v>
                </c:pt>
                <c:pt idx="15812">
                  <c:v>-0.22500000000000003</c:v>
                </c:pt>
                <c:pt idx="15813">
                  <c:v>-0.17500000000000004</c:v>
                </c:pt>
                <c:pt idx="15814">
                  <c:v>-0.17500000000000004</c:v>
                </c:pt>
                <c:pt idx="15815">
                  <c:v>-0.22500000000000003</c:v>
                </c:pt>
                <c:pt idx="15816">
                  <c:v>-0.22500000000000003</c:v>
                </c:pt>
                <c:pt idx="15817">
                  <c:v>-0.22500000000000003</c:v>
                </c:pt>
                <c:pt idx="15818">
                  <c:v>-0.22500000000000003</c:v>
                </c:pt>
                <c:pt idx="15819">
                  <c:v>-0.22500000000000003</c:v>
                </c:pt>
                <c:pt idx="15820">
                  <c:v>-0.22500000000000003</c:v>
                </c:pt>
                <c:pt idx="15821">
                  <c:v>-0.22500000000000003</c:v>
                </c:pt>
                <c:pt idx="15822">
                  <c:v>-0.17500000000000004</c:v>
                </c:pt>
                <c:pt idx="15823">
                  <c:v>-0.22500000000000003</c:v>
                </c:pt>
                <c:pt idx="15824">
                  <c:v>-0.22500000000000003</c:v>
                </c:pt>
                <c:pt idx="15825">
                  <c:v>-0.17500000000000004</c:v>
                </c:pt>
                <c:pt idx="15826">
                  <c:v>-0.22500000000000003</c:v>
                </c:pt>
                <c:pt idx="15827">
                  <c:v>-0.22500000000000003</c:v>
                </c:pt>
                <c:pt idx="15828">
                  <c:v>-0.22500000000000003</c:v>
                </c:pt>
                <c:pt idx="15829">
                  <c:v>-0.22500000000000003</c:v>
                </c:pt>
                <c:pt idx="15830">
                  <c:v>-0.17500000000000004</c:v>
                </c:pt>
                <c:pt idx="15831">
                  <c:v>-0.22500000000000003</c:v>
                </c:pt>
                <c:pt idx="15832">
                  <c:v>-0.22500000000000003</c:v>
                </c:pt>
                <c:pt idx="15833">
                  <c:v>-0.22500000000000003</c:v>
                </c:pt>
                <c:pt idx="15834">
                  <c:v>-0.22500000000000003</c:v>
                </c:pt>
                <c:pt idx="15835">
                  <c:v>-0.25</c:v>
                </c:pt>
                <c:pt idx="15836">
                  <c:v>-0.22500000000000003</c:v>
                </c:pt>
                <c:pt idx="15837">
                  <c:v>-0.22500000000000003</c:v>
                </c:pt>
                <c:pt idx="15838">
                  <c:v>-0.17500000000000004</c:v>
                </c:pt>
                <c:pt idx="15839">
                  <c:v>-0.25</c:v>
                </c:pt>
                <c:pt idx="15840">
                  <c:v>-0.25</c:v>
                </c:pt>
                <c:pt idx="15841">
                  <c:v>-0.27500000000000002</c:v>
                </c:pt>
                <c:pt idx="15842">
                  <c:v>-0.25</c:v>
                </c:pt>
                <c:pt idx="15843">
                  <c:v>-0.2</c:v>
                </c:pt>
                <c:pt idx="15844">
                  <c:v>-0.27500000000000002</c:v>
                </c:pt>
                <c:pt idx="15845">
                  <c:v>-0.2</c:v>
                </c:pt>
                <c:pt idx="15846">
                  <c:v>-0.25</c:v>
                </c:pt>
                <c:pt idx="15847">
                  <c:v>-0.22500000000000003</c:v>
                </c:pt>
                <c:pt idx="15848">
                  <c:v>-0.25</c:v>
                </c:pt>
                <c:pt idx="15849">
                  <c:v>-0.22500000000000003</c:v>
                </c:pt>
                <c:pt idx="15850">
                  <c:v>-0.25</c:v>
                </c:pt>
                <c:pt idx="15851">
                  <c:v>-0.2</c:v>
                </c:pt>
                <c:pt idx="15852">
                  <c:v>-0.25</c:v>
                </c:pt>
                <c:pt idx="15853">
                  <c:v>-0.2</c:v>
                </c:pt>
                <c:pt idx="15854">
                  <c:v>-0.25</c:v>
                </c:pt>
                <c:pt idx="15855">
                  <c:v>-0.15000000000000008</c:v>
                </c:pt>
                <c:pt idx="15856">
                  <c:v>-0.15000000000000008</c:v>
                </c:pt>
                <c:pt idx="15857">
                  <c:v>-0.125</c:v>
                </c:pt>
                <c:pt idx="15858">
                  <c:v>-0.125</c:v>
                </c:pt>
                <c:pt idx="15859">
                  <c:v>-0.15000000000000008</c:v>
                </c:pt>
                <c:pt idx="15860">
                  <c:v>-0.125</c:v>
                </c:pt>
                <c:pt idx="15861">
                  <c:v>-0.17500000000000004</c:v>
                </c:pt>
                <c:pt idx="15862">
                  <c:v>-0.2</c:v>
                </c:pt>
                <c:pt idx="15863">
                  <c:v>-0.125</c:v>
                </c:pt>
                <c:pt idx="15864">
                  <c:v>-0.2</c:v>
                </c:pt>
                <c:pt idx="15865">
                  <c:v>-0.17500000000000004</c:v>
                </c:pt>
                <c:pt idx="15866">
                  <c:v>-0.15000000000000008</c:v>
                </c:pt>
                <c:pt idx="15867">
                  <c:v>-0.2</c:v>
                </c:pt>
                <c:pt idx="15868">
                  <c:v>-0.15000000000000008</c:v>
                </c:pt>
                <c:pt idx="15869">
                  <c:v>-0.17500000000000004</c:v>
                </c:pt>
                <c:pt idx="15870">
                  <c:v>-0.15000000000000008</c:v>
                </c:pt>
                <c:pt idx="15871">
                  <c:v>-0.2</c:v>
                </c:pt>
                <c:pt idx="15872">
                  <c:v>-0.17500000000000004</c:v>
                </c:pt>
                <c:pt idx="15873">
                  <c:v>-0.17500000000000004</c:v>
                </c:pt>
                <c:pt idx="15874">
                  <c:v>-0.17500000000000004</c:v>
                </c:pt>
                <c:pt idx="15875">
                  <c:v>-0.17500000000000004</c:v>
                </c:pt>
                <c:pt idx="15876">
                  <c:v>-0.15000000000000008</c:v>
                </c:pt>
                <c:pt idx="15877">
                  <c:v>-0.22500000000000003</c:v>
                </c:pt>
                <c:pt idx="15878">
                  <c:v>-0.15000000000000008</c:v>
                </c:pt>
                <c:pt idx="15879">
                  <c:v>-0.17500000000000004</c:v>
                </c:pt>
                <c:pt idx="15880">
                  <c:v>-0.17500000000000004</c:v>
                </c:pt>
                <c:pt idx="15881">
                  <c:v>-0.17500000000000004</c:v>
                </c:pt>
                <c:pt idx="15882">
                  <c:v>-0.2</c:v>
                </c:pt>
                <c:pt idx="15883">
                  <c:v>-0.2</c:v>
                </c:pt>
                <c:pt idx="15884">
                  <c:v>-0.17500000000000004</c:v>
                </c:pt>
                <c:pt idx="15885">
                  <c:v>-0.22500000000000003</c:v>
                </c:pt>
                <c:pt idx="15886">
                  <c:v>-0.22500000000000003</c:v>
                </c:pt>
                <c:pt idx="15887">
                  <c:v>-0.22500000000000003</c:v>
                </c:pt>
                <c:pt idx="15888">
                  <c:v>-0.22500000000000003</c:v>
                </c:pt>
                <c:pt idx="15889">
                  <c:v>-0.15000000000000008</c:v>
                </c:pt>
                <c:pt idx="15890">
                  <c:v>-0.22500000000000003</c:v>
                </c:pt>
                <c:pt idx="15891">
                  <c:v>-0.17500000000000004</c:v>
                </c:pt>
                <c:pt idx="15892">
                  <c:v>-0.2</c:v>
                </c:pt>
                <c:pt idx="15893">
                  <c:v>-0.25</c:v>
                </c:pt>
                <c:pt idx="15894">
                  <c:v>-0.2</c:v>
                </c:pt>
                <c:pt idx="15895">
                  <c:v>-0.17500000000000004</c:v>
                </c:pt>
                <c:pt idx="15896">
                  <c:v>-0.2</c:v>
                </c:pt>
                <c:pt idx="15897">
                  <c:v>-0.2</c:v>
                </c:pt>
                <c:pt idx="15898">
                  <c:v>-0.2</c:v>
                </c:pt>
                <c:pt idx="15899">
                  <c:v>-0.17500000000000004</c:v>
                </c:pt>
                <c:pt idx="15900">
                  <c:v>-0.17500000000000004</c:v>
                </c:pt>
                <c:pt idx="15901">
                  <c:v>-0.2</c:v>
                </c:pt>
                <c:pt idx="15902">
                  <c:v>-0.17500000000000004</c:v>
                </c:pt>
                <c:pt idx="15903">
                  <c:v>-0.2</c:v>
                </c:pt>
                <c:pt idx="15904">
                  <c:v>-0.2</c:v>
                </c:pt>
                <c:pt idx="15905">
                  <c:v>-0.17500000000000004</c:v>
                </c:pt>
                <c:pt idx="15906">
                  <c:v>-0.2</c:v>
                </c:pt>
                <c:pt idx="15907">
                  <c:v>-0.2</c:v>
                </c:pt>
                <c:pt idx="15908">
                  <c:v>-0.2</c:v>
                </c:pt>
                <c:pt idx="15909">
                  <c:v>-0.2</c:v>
                </c:pt>
                <c:pt idx="15910">
                  <c:v>-0.2</c:v>
                </c:pt>
                <c:pt idx="15911">
                  <c:v>-0.2</c:v>
                </c:pt>
                <c:pt idx="15912">
                  <c:v>-0.17500000000000004</c:v>
                </c:pt>
                <c:pt idx="15913">
                  <c:v>-0.17500000000000004</c:v>
                </c:pt>
                <c:pt idx="15914">
                  <c:v>-0.22500000000000003</c:v>
                </c:pt>
                <c:pt idx="15915">
                  <c:v>-0.2</c:v>
                </c:pt>
                <c:pt idx="15916">
                  <c:v>-0.15000000000000008</c:v>
                </c:pt>
                <c:pt idx="15917">
                  <c:v>-0.17500000000000004</c:v>
                </c:pt>
                <c:pt idx="15918">
                  <c:v>-0.15000000000000008</c:v>
                </c:pt>
                <c:pt idx="15919">
                  <c:v>-0.25</c:v>
                </c:pt>
                <c:pt idx="15920">
                  <c:v>-0.15000000000000008</c:v>
                </c:pt>
                <c:pt idx="15921">
                  <c:v>-0.27500000000000002</c:v>
                </c:pt>
                <c:pt idx="15922">
                  <c:v>-0.25</c:v>
                </c:pt>
                <c:pt idx="15923">
                  <c:v>-0.17500000000000004</c:v>
                </c:pt>
                <c:pt idx="15924">
                  <c:v>-0.17500000000000004</c:v>
                </c:pt>
                <c:pt idx="15925">
                  <c:v>-0.25</c:v>
                </c:pt>
                <c:pt idx="15926">
                  <c:v>-0.15000000000000008</c:v>
                </c:pt>
                <c:pt idx="15927">
                  <c:v>-0.2</c:v>
                </c:pt>
                <c:pt idx="15928">
                  <c:v>-0.2</c:v>
                </c:pt>
                <c:pt idx="15929">
                  <c:v>-0.17500000000000004</c:v>
                </c:pt>
                <c:pt idx="15930">
                  <c:v>-0.17500000000000004</c:v>
                </c:pt>
                <c:pt idx="15931">
                  <c:v>-0.2</c:v>
                </c:pt>
                <c:pt idx="15932">
                  <c:v>-0.15000000000000008</c:v>
                </c:pt>
                <c:pt idx="15933">
                  <c:v>-0.17500000000000004</c:v>
                </c:pt>
                <c:pt idx="15934">
                  <c:v>-0.2</c:v>
                </c:pt>
                <c:pt idx="15935">
                  <c:v>-0.25</c:v>
                </c:pt>
                <c:pt idx="15936">
                  <c:v>-0.22500000000000003</c:v>
                </c:pt>
                <c:pt idx="15937">
                  <c:v>-0.22500000000000003</c:v>
                </c:pt>
                <c:pt idx="15938">
                  <c:v>-0.32500000000000018</c:v>
                </c:pt>
                <c:pt idx="15939">
                  <c:v>-0.15000000000000008</c:v>
                </c:pt>
                <c:pt idx="15940">
                  <c:v>-0.25</c:v>
                </c:pt>
                <c:pt idx="15941">
                  <c:v>-0.25</c:v>
                </c:pt>
                <c:pt idx="15942">
                  <c:v>-0.22500000000000003</c:v>
                </c:pt>
                <c:pt idx="15943">
                  <c:v>-0.2</c:v>
                </c:pt>
                <c:pt idx="15944">
                  <c:v>-0.22500000000000003</c:v>
                </c:pt>
                <c:pt idx="15945">
                  <c:v>-0.25</c:v>
                </c:pt>
                <c:pt idx="15946">
                  <c:v>-0.25</c:v>
                </c:pt>
                <c:pt idx="15947">
                  <c:v>-0.22500000000000003</c:v>
                </c:pt>
                <c:pt idx="15948">
                  <c:v>-0.2</c:v>
                </c:pt>
                <c:pt idx="15949">
                  <c:v>-0.2</c:v>
                </c:pt>
                <c:pt idx="15950">
                  <c:v>-0.25</c:v>
                </c:pt>
                <c:pt idx="15951">
                  <c:v>-0.2</c:v>
                </c:pt>
                <c:pt idx="15952">
                  <c:v>-0.25</c:v>
                </c:pt>
                <c:pt idx="15953">
                  <c:v>-0.2</c:v>
                </c:pt>
                <c:pt idx="15954">
                  <c:v>-0.22500000000000003</c:v>
                </c:pt>
                <c:pt idx="15955">
                  <c:v>-0.25</c:v>
                </c:pt>
                <c:pt idx="15956">
                  <c:v>-0.25</c:v>
                </c:pt>
                <c:pt idx="15957">
                  <c:v>-0.25</c:v>
                </c:pt>
                <c:pt idx="15958">
                  <c:v>-0.17500000000000004</c:v>
                </c:pt>
                <c:pt idx="15959">
                  <c:v>-0.25</c:v>
                </c:pt>
                <c:pt idx="15960">
                  <c:v>-0.2</c:v>
                </c:pt>
                <c:pt idx="15961">
                  <c:v>-0.25</c:v>
                </c:pt>
                <c:pt idx="15962">
                  <c:v>-0.25</c:v>
                </c:pt>
                <c:pt idx="15963">
                  <c:v>-0.2</c:v>
                </c:pt>
                <c:pt idx="15964">
                  <c:v>-0.2</c:v>
                </c:pt>
                <c:pt idx="15965">
                  <c:v>-0.17500000000000004</c:v>
                </c:pt>
                <c:pt idx="15966">
                  <c:v>-0.22500000000000003</c:v>
                </c:pt>
                <c:pt idx="15967">
                  <c:v>-0.2</c:v>
                </c:pt>
                <c:pt idx="15968">
                  <c:v>-0.2</c:v>
                </c:pt>
                <c:pt idx="15969">
                  <c:v>-0.25</c:v>
                </c:pt>
                <c:pt idx="15970">
                  <c:v>-0.17500000000000004</c:v>
                </c:pt>
                <c:pt idx="15971">
                  <c:v>-0.25</c:v>
                </c:pt>
                <c:pt idx="15972">
                  <c:v>-0.25</c:v>
                </c:pt>
                <c:pt idx="15973">
                  <c:v>-0.2</c:v>
                </c:pt>
                <c:pt idx="15974">
                  <c:v>-0.2</c:v>
                </c:pt>
                <c:pt idx="15975">
                  <c:v>-0.2</c:v>
                </c:pt>
                <c:pt idx="15976">
                  <c:v>-0.22500000000000003</c:v>
                </c:pt>
                <c:pt idx="15977">
                  <c:v>-0.22500000000000003</c:v>
                </c:pt>
                <c:pt idx="15978">
                  <c:v>-0.2</c:v>
                </c:pt>
                <c:pt idx="15979">
                  <c:v>-0.2</c:v>
                </c:pt>
                <c:pt idx="15980">
                  <c:v>-0.22500000000000003</c:v>
                </c:pt>
                <c:pt idx="15981">
                  <c:v>-0.17500000000000004</c:v>
                </c:pt>
                <c:pt idx="15982">
                  <c:v>-0.22500000000000003</c:v>
                </c:pt>
                <c:pt idx="15983">
                  <c:v>-0.2</c:v>
                </c:pt>
                <c:pt idx="15984">
                  <c:v>-0.22500000000000003</c:v>
                </c:pt>
                <c:pt idx="15985">
                  <c:v>-0.2</c:v>
                </c:pt>
                <c:pt idx="15986">
                  <c:v>-0.2</c:v>
                </c:pt>
                <c:pt idx="15987">
                  <c:v>-0.2</c:v>
                </c:pt>
                <c:pt idx="15988">
                  <c:v>-0.22500000000000003</c:v>
                </c:pt>
                <c:pt idx="15989">
                  <c:v>-0.2</c:v>
                </c:pt>
                <c:pt idx="15990">
                  <c:v>-0.25</c:v>
                </c:pt>
                <c:pt idx="15991">
                  <c:v>-0.17500000000000004</c:v>
                </c:pt>
                <c:pt idx="15992">
                  <c:v>-0.25</c:v>
                </c:pt>
                <c:pt idx="15993">
                  <c:v>-0.22500000000000003</c:v>
                </c:pt>
                <c:pt idx="15994">
                  <c:v>-0.25</c:v>
                </c:pt>
                <c:pt idx="15995">
                  <c:v>-0.22500000000000003</c:v>
                </c:pt>
                <c:pt idx="15996">
                  <c:v>-0.25</c:v>
                </c:pt>
                <c:pt idx="15997">
                  <c:v>-0.22500000000000003</c:v>
                </c:pt>
                <c:pt idx="15998">
                  <c:v>-0.2</c:v>
                </c:pt>
                <c:pt idx="15999">
                  <c:v>-0.22500000000000003</c:v>
                </c:pt>
                <c:pt idx="16000">
                  <c:v>-0.22500000000000003</c:v>
                </c:pt>
                <c:pt idx="16001">
                  <c:v>-0.2</c:v>
                </c:pt>
                <c:pt idx="16002">
                  <c:v>-0.25</c:v>
                </c:pt>
                <c:pt idx="16003">
                  <c:v>-0.15000000000000008</c:v>
                </c:pt>
                <c:pt idx="16004">
                  <c:v>-0.2</c:v>
                </c:pt>
                <c:pt idx="16005">
                  <c:v>-0.25</c:v>
                </c:pt>
                <c:pt idx="16006">
                  <c:v>-0.25</c:v>
                </c:pt>
                <c:pt idx="16007">
                  <c:v>-0.2</c:v>
                </c:pt>
                <c:pt idx="16008">
                  <c:v>-0.25</c:v>
                </c:pt>
                <c:pt idx="16009">
                  <c:v>-0.2</c:v>
                </c:pt>
                <c:pt idx="16010">
                  <c:v>-0.25</c:v>
                </c:pt>
                <c:pt idx="16011">
                  <c:v>-0.22500000000000003</c:v>
                </c:pt>
                <c:pt idx="16012">
                  <c:v>-0.2</c:v>
                </c:pt>
                <c:pt idx="16013">
                  <c:v>-0.2</c:v>
                </c:pt>
                <c:pt idx="16014">
                  <c:v>-0.25</c:v>
                </c:pt>
                <c:pt idx="16015">
                  <c:v>-0.2</c:v>
                </c:pt>
                <c:pt idx="16016">
                  <c:v>-0.17500000000000004</c:v>
                </c:pt>
                <c:pt idx="16017">
                  <c:v>-0.17500000000000004</c:v>
                </c:pt>
                <c:pt idx="16018">
                  <c:v>-0.17500000000000004</c:v>
                </c:pt>
                <c:pt idx="16019">
                  <c:v>-0.22500000000000003</c:v>
                </c:pt>
                <c:pt idx="16020">
                  <c:v>-0.17500000000000004</c:v>
                </c:pt>
                <c:pt idx="16021">
                  <c:v>-0.17500000000000004</c:v>
                </c:pt>
                <c:pt idx="16022">
                  <c:v>-0.27500000000000002</c:v>
                </c:pt>
                <c:pt idx="16023">
                  <c:v>-0.2</c:v>
                </c:pt>
                <c:pt idx="16024">
                  <c:v>-0.25</c:v>
                </c:pt>
                <c:pt idx="16025">
                  <c:v>-0.22500000000000003</c:v>
                </c:pt>
                <c:pt idx="16026">
                  <c:v>-0.25</c:v>
                </c:pt>
                <c:pt idx="16027">
                  <c:v>-0.27500000000000002</c:v>
                </c:pt>
                <c:pt idx="16028">
                  <c:v>-0.25</c:v>
                </c:pt>
                <c:pt idx="16029">
                  <c:v>-0.25</c:v>
                </c:pt>
                <c:pt idx="16030">
                  <c:v>-0.2</c:v>
                </c:pt>
                <c:pt idx="16031">
                  <c:v>-0.25</c:v>
                </c:pt>
                <c:pt idx="16032">
                  <c:v>-0.25</c:v>
                </c:pt>
                <c:pt idx="16033">
                  <c:v>-0.2</c:v>
                </c:pt>
                <c:pt idx="16034">
                  <c:v>-0.15000000000000008</c:v>
                </c:pt>
                <c:pt idx="16035">
                  <c:v>-0.30000000000000016</c:v>
                </c:pt>
                <c:pt idx="16036">
                  <c:v>-0.17500000000000004</c:v>
                </c:pt>
                <c:pt idx="16037">
                  <c:v>-0.15000000000000008</c:v>
                </c:pt>
                <c:pt idx="16038">
                  <c:v>-0.15000000000000008</c:v>
                </c:pt>
                <c:pt idx="16039">
                  <c:v>-0.25</c:v>
                </c:pt>
                <c:pt idx="16040">
                  <c:v>-0.22500000000000003</c:v>
                </c:pt>
                <c:pt idx="16041">
                  <c:v>-0.22500000000000003</c:v>
                </c:pt>
                <c:pt idx="16042">
                  <c:v>-0.2</c:v>
                </c:pt>
                <c:pt idx="16043">
                  <c:v>-0.22500000000000003</c:v>
                </c:pt>
                <c:pt idx="16044">
                  <c:v>-0.30000000000000016</c:v>
                </c:pt>
                <c:pt idx="16045">
                  <c:v>-0.25</c:v>
                </c:pt>
                <c:pt idx="16046">
                  <c:v>-0.27500000000000002</c:v>
                </c:pt>
                <c:pt idx="16047">
                  <c:v>-0.25</c:v>
                </c:pt>
                <c:pt idx="16048">
                  <c:v>-0.25</c:v>
                </c:pt>
                <c:pt idx="16049">
                  <c:v>-0.22500000000000003</c:v>
                </c:pt>
                <c:pt idx="16050">
                  <c:v>-0.25</c:v>
                </c:pt>
                <c:pt idx="16051">
                  <c:v>-0.22500000000000003</c:v>
                </c:pt>
                <c:pt idx="16052">
                  <c:v>-0.2</c:v>
                </c:pt>
                <c:pt idx="16053">
                  <c:v>-0.22500000000000003</c:v>
                </c:pt>
                <c:pt idx="16054">
                  <c:v>-0.22500000000000003</c:v>
                </c:pt>
                <c:pt idx="16055">
                  <c:v>-0.2</c:v>
                </c:pt>
                <c:pt idx="16056">
                  <c:v>-0.25</c:v>
                </c:pt>
                <c:pt idx="16057">
                  <c:v>-0.2</c:v>
                </c:pt>
                <c:pt idx="16058">
                  <c:v>-0.25</c:v>
                </c:pt>
                <c:pt idx="16059">
                  <c:v>-0.25</c:v>
                </c:pt>
                <c:pt idx="16060">
                  <c:v>-0.25</c:v>
                </c:pt>
                <c:pt idx="16061">
                  <c:v>-0.25</c:v>
                </c:pt>
                <c:pt idx="16062">
                  <c:v>-0.25</c:v>
                </c:pt>
                <c:pt idx="16063">
                  <c:v>-0.2</c:v>
                </c:pt>
                <c:pt idx="16064">
                  <c:v>-0.2</c:v>
                </c:pt>
                <c:pt idx="16065">
                  <c:v>-0.25</c:v>
                </c:pt>
                <c:pt idx="16066">
                  <c:v>-0.25</c:v>
                </c:pt>
                <c:pt idx="16067">
                  <c:v>-0.25</c:v>
                </c:pt>
                <c:pt idx="16068">
                  <c:v>-0.25</c:v>
                </c:pt>
                <c:pt idx="16069">
                  <c:v>-0.25</c:v>
                </c:pt>
                <c:pt idx="16070">
                  <c:v>-0.25</c:v>
                </c:pt>
                <c:pt idx="16071">
                  <c:v>-0.25</c:v>
                </c:pt>
                <c:pt idx="16072">
                  <c:v>-0.25</c:v>
                </c:pt>
                <c:pt idx="16073">
                  <c:v>-0.25</c:v>
                </c:pt>
                <c:pt idx="16074">
                  <c:v>-0.25</c:v>
                </c:pt>
                <c:pt idx="16075">
                  <c:v>-0.25</c:v>
                </c:pt>
                <c:pt idx="16076">
                  <c:v>-0.25</c:v>
                </c:pt>
                <c:pt idx="16077">
                  <c:v>-0.25</c:v>
                </c:pt>
                <c:pt idx="16078">
                  <c:v>-0.25</c:v>
                </c:pt>
                <c:pt idx="16079">
                  <c:v>-0.25</c:v>
                </c:pt>
                <c:pt idx="16080">
                  <c:v>-0.25</c:v>
                </c:pt>
                <c:pt idx="16081">
                  <c:v>-0.2</c:v>
                </c:pt>
                <c:pt idx="16082">
                  <c:v>-0.17500000000000004</c:v>
                </c:pt>
                <c:pt idx="16083">
                  <c:v>-0.25</c:v>
                </c:pt>
                <c:pt idx="16084">
                  <c:v>-0.25</c:v>
                </c:pt>
                <c:pt idx="16085">
                  <c:v>-0.30000000000000016</c:v>
                </c:pt>
                <c:pt idx="16086">
                  <c:v>-0.27500000000000002</c:v>
                </c:pt>
                <c:pt idx="16087">
                  <c:v>-0.30000000000000016</c:v>
                </c:pt>
                <c:pt idx="16088">
                  <c:v>-0.30000000000000016</c:v>
                </c:pt>
                <c:pt idx="16089">
                  <c:v>-0.25</c:v>
                </c:pt>
                <c:pt idx="16090">
                  <c:v>-0.25</c:v>
                </c:pt>
                <c:pt idx="16091">
                  <c:v>-0.30000000000000016</c:v>
                </c:pt>
                <c:pt idx="16092">
                  <c:v>-0.27500000000000002</c:v>
                </c:pt>
                <c:pt idx="16093">
                  <c:v>-0.27500000000000002</c:v>
                </c:pt>
                <c:pt idx="16094">
                  <c:v>-0.27500000000000002</c:v>
                </c:pt>
                <c:pt idx="16095">
                  <c:v>-0.27500000000000002</c:v>
                </c:pt>
                <c:pt idx="16096">
                  <c:v>-0.30000000000000016</c:v>
                </c:pt>
                <c:pt idx="16097">
                  <c:v>-0.25</c:v>
                </c:pt>
                <c:pt idx="16098">
                  <c:v>-0.27500000000000002</c:v>
                </c:pt>
                <c:pt idx="16099">
                  <c:v>-0.25</c:v>
                </c:pt>
                <c:pt idx="16100">
                  <c:v>-0.32500000000000018</c:v>
                </c:pt>
                <c:pt idx="16101">
                  <c:v>-0.30000000000000016</c:v>
                </c:pt>
                <c:pt idx="16102">
                  <c:v>-0.25</c:v>
                </c:pt>
                <c:pt idx="16103">
                  <c:v>-0.27500000000000002</c:v>
                </c:pt>
                <c:pt idx="16104">
                  <c:v>-0.22500000000000003</c:v>
                </c:pt>
                <c:pt idx="16105">
                  <c:v>-0.22500000000000003</c:v>
                </c:pt>
                <c:pt idx="16106">
                  <c:v>-0.25</c:v>
                </c:pt>
                <c:pt idx="16107">
                  <c:v>-0.25</c:v>
                </c:pt>
                <c:pt idx="16108">
                  <c:v>-0.22500000000000003</c:v>
                </c:pt>
                <c:pt idx="16109">
                  <c:v>-0.32500000000000018</c:v>
                </c:pt>
                <c:pt idx="16110">
                  <c:v>-0.22500000000000003</c:v>
                </c:pt>
                <c:pt idx="16111">
                  <c:v>-0.30000000000000016</c:v>
                </c:pt>
                <c:pt idx="16112">
                  <c:v>-0.25</c:v>
                </c:pt>
                <c:pt idx="16113">
                  <c:v>-0.30000000000000016</c:v>
                </c:pt>
                <c:pt idx="16114">
                  <c:v>-0.32500000000000018</c:v>
                </c:pt>
                <c:pt idx="16115">
                  <c:v>-0.22500000000000003</c:v>
                </c:pt>
                <c:pt idx="16116">
                  <c:v>-0.22500000000000003</c:v>
                </c:pt>
                <c:pt idx="16117">
                  <c:v>-0.32500000000000018</c:v>
                </c:pt>
                <c:pt idx="16118">
                  <c:v>-0.22500000000000003</c:v>
                </c:pt>
                <c:pt idx="16119">
                  <c:v>-0.35000000000000014</c:v>
                </c:pt>
                <c:pt idx="16120">
                  <c:v>-0.30000000000000016</c:v>
                </c:pt>
                <c:pt idx="16121">
                  <c:v>-0.27500000000000002</c:v>
                </c:pt>
                <c:pt idx="16122">
                  <c:v>-0.27500000000000002</c:v>
                </c:pt>
                <c:pt idx="16123">
                  <c:v>-0.25</c:v>
                </c:pt>
                <c:pt idx="16124">
                  <c:v>-0.30000000000000016</c:v>
                </c:pt>
                <c:pt idx="16125">
                  <c:v>-0.30000000000000016</c:v>
                </c:pt>
                <c:pt idx="16126">
                  <c:v>-0.30000000000000016</c:v>
                </c:pt>
                <c:pt idx="16127">
                  <c:v>-0.27500000000000002</c:v>
                </c:pt>
                <c:pt idx="16128">
                  <c:v>-0.30000000000000016</c:v>
                </c:pt>
                <c:pt idx="16129">
                  <c:v>-0.25</c:v>
                </c:pt>
                <c:pt idx="16130">
                  <c:v>-0.27500000000000002</c:v>
                </c:pt>
                <c:pt idx="16131">
                  <c:v>-0.27500000000000002</c:v>
                </c:pt>
                <c:pt idx="16132">
                  <c:v>-0.30000000000000016</c:v>
                </c:pt>
                <c:pt idx="16133">
                  <c:v>-0.30000000000000016</c:v>
                </c:pt>
                <c:pt idx="16134">
                  <c:v>-0.30000000000000016</c:v>
                </c:pt>
                <c:pt idx="16135">
                  <c:v>-0.30000000000000016</c:v>
                </c:pt>
                <c:pt idx="16136">
                  <c:v>-0.30000000000000016</c:v>
                </c:pt>
                <c:pt idx="16137">
                  <c:v>-0.30000000000000016</c:v>
                </c:pt>
                <c:pt idx="16138">
                  <c:v>-0.30000000000000016</c:v>
                </c:pt>
                <c:pt idx="16139">
                  <c:v>-0.25</c:v>
                </c:pt>
                <c:pt idx="16140">
                  <c:v>-0.22500000000000003</c:v>
                </c:pt>
                <c:pt idx="16141">
                  <c:v>-0.30000000000000016</c:v>
                </c:pt>
                <c:pt idx="16142">
                  <c:v>-0.30000000000000016</c:v>
                </c:pt>
                <c:pt idx="16143">
                  <c:v>-0.25</c:v>
                </c:pt>
                <c:pt idx="16144">
                  <c:v>-0.30000000000000016</c:v>
                </c:pt>
                <c:pt idx="16145">
                  <c:v>-0.30000000000000016</c:v>
                </c:pt>
                <c:pt idx="16146">
                  <c:v>-0.30000000000000016</c:v>
                </c:pt>
                <c:pt idx="16147">
                  <c:v>-0.30000000000000016</c:v>
                </c:pt>
                <c:pt idx="16148">
                  <c:v>-0.30000000000000016</c:v>
                </c:pt>
                <c:pt idx="16149">
                  <c:v>-0.2</c:v>
                </c:pt>
                <c:pt idx="16150">
                  <c:v>-0.25</c:v>
                </c:pt>
                <c:pt idx="16151">
                  <c:v>-0.2</c:v>
                </c:pt>
                <c:pt idx="16152">
                  <c:v>-0.37500000000000017</c:v>
                </c:pt>
                <c:pt idx="16153">
                  <c:v>-0.25</c:v>
                </c:pt>
                <c:pt idx="16154">
                  <c:v>-0.42500000000000021</c:v>
                </c:pt>
                <c:pt idx="16155">
                  <c:v>-0.25</c:v>
                </c:pt>
                <c:pt idx="16156">
                  <c:v>-0.32500000000000018</c:v>
                </c:pt>
                <c:pt idx="16157">
                  <c:v>-0.22500000000000003</c:v>
                </c:pt>
                <c:pt idx="16158">
                  <c:v>-0.32500000000000018</c:v>
                </c:pt>
                <c:pt idx="16159">
                  <c:v>-0.25</c:v>
                </c:pt>
                <c:pt idx="16160">
                  <c:v>-0.30000000000000016</c:v>
                </c:pt>
                <c:pt idx="16161">
                  <c:v>-0.27500000000000002</c:v>
                </c:pt>
                <c:pt idx="16162">
                  <c:v>-0.30000000000000016</c:v>
                </c:pt>
                <c:pt idx="16163">
                  <c:v>-0.30000000000000016</c:v>
                </c:pt>
                <c:pt idx="16164">
                  <c:v>-0.32500000000000018</c:v>
                </c:pt>
                <c:pt idx="16165">
                  <c:v>-0.22500000000000003</c:v>
                </c:pt>
                <c:pt idx="16166">
                  <c:v>-0.27500000000000002</c:v>
                </c:pt>
                <c:pt idx="16167">
                  <c:v>-0.35000000000000014</c:v>
                </c:pt>
                <c:pt idx="16168">
                  <c:v>-0.2</c:v>
                </c:pt>
                <c:pt idx="16169">
                  <c:v>-0.30000000000000016</c:v>
                </c:pt>
                <c:pt idx="16170">
                  <c:v>-0.30000000000000016</c:v>
                </c:pt>
                <c:pt idx="16171">
                  <c:v>-0.25</c:v>
                </c:pt>
                <c:pt idx="16172">
                  <c:v>-0.25</c:v>
                </c:pt>
                <c:pt idx="16173">
                  <c:v>-0.30000000000000016</c:v>
                </c:pt>
                <c:pt idx="16174">
                  <c:v>-0.25</c:v>
                </c:pt>
                <c:pt idx="16175">
                  <c:v>-0.22500000000000003</c:v>
                </c:pt>
                <c:pt idx="16176">
                  <c:v>-0.25</c:v>
                </c:pt>
                <c:pt idx="16177">
                  <c:v>-0.25</c:v>
                </c:pt>
                <c:pt idx="16178">
                  <c:v>-0.27500000000000002</c:v>
                </c:pt>
                <c:pt idx="16179">
                  <c:v>-0.125</c:v>
                </c:pt>
                <c:pt idx="16180">
                  <c:v>-0.30000000000000016</c:v>
                </c:pt>
                <c:pt idx="16181">
                  <c:v>-0.25</c:v>
                </c:pt>
                <c:pt idx="16182">
                  <c:v>-0.32500000000000018</c:v>
                </c:pt>
                <c:pt idx="16183">
                  <c:v>-0.25</c:v>
                </c:pt>
                <c:pt idx="16184">
                  <c:v>-0.25</c:v>
                </c:pt>
                <c:pt idx="16185">
                  <c:v>-0.35000000000000014</c:v>
                </c:pt>
                <c:pt idx="16186">
                  <c:v>-0.25</c:v>
                </c:pt>
                <c:pt idx="16187">
                  <c:v>-0.27500000000000002</c:v>
                </c:pt>
                <c:pt idx="16188">
                  <c:v>-0.22500000000000003</c:v>
                </c:pt>
                <c:pt idx="16189">
                  <c:v>-0.55000000000000004</c:v>
                </c:pt>
                <c:pt idx="16190">
                  <c:v>7.5000000000000011E-2</c:v>
                </c:pt>
                <c:pt idx="16191">
                  <c:v>5.0000000000000024E-2</c:v>
                </c:pt>
                <c:pt idx="16192">
                  <c:v>0.27500000000000002</c:v>
                </c:pt>
                <c:pt idx="16193">
                  <c:v>0.27500000000000002</c:v>
                </c:pt>
                <c:pt idx="16194">
                  <c:v>-5.0000000000000024E-2</c:v>
                </c:pt>
                <c:pt idx="16195">
                  <c:v>5.0000000000000024E-2</c:v>
                </c:pt>
                <c:pt idx="16196">
                  <c:v>-0.17500000000000004</c:v>
                </c:pt>
                <c:pt idx="16197">
                  <c:v>-0.17500000000000004</c:v>
                </c:pt>
                <c:pt idx="16198">
                  <c:v>0.55000000000000004</c:v>
                </c:pt>
                <c:pt idx="16199">
                  <c:v>-0.55000000000000004</c:v>
                </c:pt>
                <c:pt idx="16200">
                  <c:v>-0.17500000000000004</c:v>
                </c:pt>
                <c:pt idx="16201">
                  <c:v>-0.15000000000000008</c:v>
                </c:pt>
                <c:pt idx="16202">
                  <c:v>-0.2</c:v>
                </c:pt>
                <c:pt idx="16203">
                  <c:v>5.0000000000000024E-2</c:v>
                </c:pt>
                <c:pt idx="16204">
                  <c:v>-0.22500000000000003</c:v>
                </c:pt>
                <c:pt idx="16205">
                  <c:v>-0.25</c:v>
                </c:pt>
                <c:pt idx="16206">
                  <c:v>-0.22500000000000003</c:v>
                </c:pt>
                <c:pt idx="16207">
                  <c:v>-0.1</c:v>
                </c:pt>
                <c:pt idx="16208">
                  <c:v>-0.15000000000000008</c:v>
                </c:pt>
                <c:pt idx="16209">
                  <c:v>-0.62500000000000033</c:v>
                </c:pt>
                <c:pt idx="16210">
                  <c:v>-0.6750000000000006</c:v>
                </c:pt>
                <c:pt idx="16211">
                  <c:v>-0.5</c:v>
                </c:pt>
                <c:pt idx="16212">
                  <c:v>-0.1</c:v>
                </c:pt>
                <c:pt idx="16213">
                  <c:v>-0.95000000000000029</c:v>
                </c:pt>
                <c:pt idx="16214">
                  <c:v>-0.52500000000000002</c:v>
                </c:pt>
                <c:pt idx="16215">
                  <c:v>-0.72500000000000031</c:v>
                </c:pt>
                <c:pt idx="16216">
                  <c:v>-3.2</c:v>
                </c:pt>
                <c:pt idx="16217">
                  <c:v>-0.95000000000000029</c:v>
                </c:pt>
                <c:pt idx="16218">
                  <c:v>-0.65000000000000036</c:v>
                </c:pt>
                <c:pt idx="16219">
                  <c:v>-0.42500000000000021</c:v>
                </c:pt>
                <c:pt idx="16220">
                  <c:v>-0.45</c:v>
                </c:pt>
                <c:pt idx="16221">
                  <c:v>-0.30000000000000016</c:v>
                </c:pt>
                <c:pt idx="16222">
                  <c:v>-0.47500000000000014</c:v>
                </c:pt>
                <c:pt idx="16223">
                  <c:v>-0.37500000000000017</c:v>
                </c:pt>
                <c:pt idx="16224">
                  <c:v>-0.4</c:v>
                </c:pt>
                <c:pt idx="16225">
                  <c:v>-1.325</c:v>
                </c:pt>
                <c:pt idx="16226">
                  <c:v>-1.125</c:v>
                </c:pt>
                <c:pt idx="16227">
                  <c:v>-0.87500000000000033</c:v>
                </c:pt>
                <c:pt idx="16228">
                  <c:v>-0.9</c:v>
                </c:pt>
                <c:pt idx="16229">
                  <c:v>-0.6750000000000006</c:v>
                </c:pt>
                <c:pt idx="16230">
                  <c:v>-0.6750000000000006</c:v>
                </c:pt>
                <c:pt idx="16231">
                  <c:v>-0.62500000000000033</c:v>
                </c:pt>
                <c:pt idx="16232">
                  <c:v>-0.8</c:v>
                </c:pt>
                <c:pt idx="16233">
                  <c:v>-0.6750000000000006</c:v>
                </c:pt>
                <c:pt idx="16234">
                  <c:v>-0.85000000000000031</c:v>
                </c:pt>
                <c:pt idx="16235">
                  <c:v>-0.77500000000000024</c:v>
                </c:pt>
                <c:pt idx="16236">
                  <c:v>-0.8</c:v>
                </c:pt>
                <c:pt idx="16237">
                  <c:v>-0.82500000000000029</c:v>
                </c:pt>
                <c:pt idx="16238">
                  <c:v>-0.45</c:v>
                </c:pt>
                <c:pt idx="16239">
                  <c:v>-0.32500000000000018</c:v>
                </c:pt>
                <c:pt idx="16240">
                  <c:v>-0.4</c:v>
                </c:pt>
                <c:pt idx="16241">
                  <c:v>-0.35000000000000014</c:v>
                </c:pt>
                <c:pt idx="16242">
                  <c:v>-0.45</c:v>
                </c:pt>
                <c:pt idx="16243">
                  <c:v>-0.4</c:v>
                </c:pt>
                <c:pt idx="16244">
                  <c:v>-1</c:v>
                </c:pt>
                <c:pt idx="16245">
                  <c:v>-0.92500000000000004</c:v>
                </c:pt>
                <c:pt idx="16246">
                  <c:v>-0.60000000000000031</c:v>
                </c:pt>
                <c:pt idx="16247">
                  <c:v>-0.77500000000000024</c:v>
                </c:pt>
                <c:pt idx="16248">
                  <c:v>0.15000000000000008</c:v>
                </c:pt>
                <c:pt idx="16249">
                  <c:v>0.25</c:v>
                </c:pt>
                <c:pt idx="16250">
                  <c:v>-0.125</c:v>
                </c:pt>
                <c:pt idx="16251">
                  <c:v>-0.37500000000000017</c:v>
                </c:pt>
                <c:pt idx="16252">
                  <c:v>-0.125</c:v>
                </c:pt>
                <c:pt idx="16253">
                  <c:v>-0.2</c:v>
                </c:pt>
                <c:pt idx="16254">
                  <c:v>-0.75000000000000033</c:v>
                </c:pt>
                <c:pt idx="16255">
                  <c:v>-0.45</c:v>
                </c:pt>
                <c:pt idx="16256">
                  <c:v>-1.35</c:v>
                </c:pt>
                <c:pt idx="16257">
                  <c:v>-0.6750000000000006</c:v>
                </c:pt>
                <c:pt idx="16258">
                  <c:v>-0.77500000000000024</c:v>
                </c:pt>
                <c:pt idx="16259">
                  <c:v>-0.77500000000000024</c:v>
                </c:pt>
                <c:pt idx="16260">
                  <c:v>-0.95000000000000029</c:v>
                </c:pt>
                <c:pt idx="16261">
                  <c:v>-0.82500000000000029</c:v>
                </c:pt>
                <c:pt idx="16262">
                  <c:v>-0.9</c:v>
                </c:pt>
                <c:pt idx="16263">
                  <c:v>-0.72500000000000031</c:v>
                </c:pt>
                <c:pt idx="16264">
                  <c:v>-0.8</c:v>
                </c:pt>
              </c:numCache>
            </c:numRef>
          </c:yVal>
        </c:ser>
        <c:axId val="52793344"/>
        <c:axId val="52795264"/>
      </c:scatterChart>
      <c:valAx>
        <c:axId val="52793344"/>
        <c:scaling>
          <c:orientation val="minMax"/>
        </c:scaling>
        <c:axPos val="b"/>
        <c:title>
          <c:tx>
            <c:rich>
              <a:bodyPr/>
              <a:lstStyle/>
              <a:p>
                <a:pPr>
                  <a:defRPr/>
                </a:pPr>
                <a:r>
                  <a:rPr lang="en-US" dirty="0" smtClean="0"/>
                  <a:t>Time</a:t>
                </a:r>
                <a:r>
                  <a:rPr lang="en-US" baseline="0" dirty="0" smtClean="0"/>
                  <a:t> (sec)</a:t>
                </a:r>
                <a:endParaRPr lang="en-US" dirty="0"/>
              </a:p>
            </c:rich>
          </c:tx>
        </c:title>
        <c:tickLblPos val="nextTo"/>
        <c:crossAx val="52795264"/>
        <c:crosses val="autoZero"/>
        <c:crossBetween val="midCat"/>
      </c:valAx>
      <c:valAx>
        <c:axId val="52795264"/>
        <c:scaling>
          <c:orientation val="minMax"/>
        </c:scaling>
        <c:axPos val="l"/>
        <c:majorGridlines/>
        <c:title>
          <c:tx>
            <c:rich>
              <a:bodyPr rot="-5400000" vert="horz"/>
              <a:lstStyle/>
              <a:p>
                <a:pPr>
                  <a:defRPr/>
                </a:pPr>
                <a:r>
                  <a:rPr lang="en-US" dirty="0" smtClean="0"/>
                  <a:t>Acceleration</a:t>
                </a:r>
                <a:r>
                  <a:rPr lang="en-US" baseline="0" dirty="0" smtClean="0"/>
                  <a:t> (g)</a:t>
                </a:r>
                <a:endParaRPr lang="en-US" dirty="0"/>
              </a:p>
            </c:rich>
          </c:tx>
        </c:title>
        <c:numFmt formatCode="General" sourceLinked="1"/>
        <c:tickLblPos val="nextTo"/>
        <c:crossAx val="52793344"/>
        <c:crosses val="autoZero"/>
        <c:crossBetween val="midCat"/>
      </c:valAx>
    </c:plotArea>
    <c:legend>
      <c:legendPos val="r"/>
    </c:legend>
    <c:plotVisOnly val="1"/>
    <c:dispBlanksAs val="gap"/>
  </c:chart>
  <c:externalData r:id="rId1"/>
</c:chartSpace>
</file>

<file path=ppt/charts/chart11.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a:pPr>
            <a:r>
              <a:rPr lang="en-US" dirty="0" smtClean="0"/>
              <a:t>Acceleration</a:t>
            </a:r>
            <a:r>
              <a:rPr lang="en-US" baseline="0" dirty="0" smtClean="0"/>
              <a:t> vs. time for Hanging Accelerometer</a:t>
            </a:r>
            <a:endParaRPr lang="en-US" dirty="0"/>
          </a:p>
        </c:rich>
      </c:tx>
    </c:title>
    <c:plotArea>
      <c:layout/>
      <c:scatterChart>
        <c:scatterStyle val="lineMarker"/>
        <c:ser>
          <c:idx val="0"/>
          <c:order val="0"/>
          <c:tx>
            <c:strRef>
              <c:f>'GL33_4guys_Accel_Control-1'!$D$1</c:f>
              <c:strCache>
                <c:ptCount val="1"/>
              </c:strCache>
            </c:strRef>
          </c:tx>
          <c:spPr>
            <a:ln w="28575">
              <a:noFill/>
            </a:ln>
          </c:spPr>
          <c:xVal>
            <c:strRef>
              <c:f>'GL33_4guys_Accel_Control-1'!$B$2:$B$16266</c:f>
              <c:strCache>
                <c:ptCount val="16265"/>
                <c:pt idx="0">
                  <c:v>Date Time, GMT-05:00</c:v>
                </c:pt>
                <c:pt idx="1">
                  <c:v>10/30/2010 9:00</c:v>
                </c:pt>
                <c:pt idx="2">
                  <c:v>10/30/2010 9:00</c:v>
                </c:pt>
                <c:pt idx="3">
                  <c:v>10/30/2010 9:00</c:v>
                </c:pt>
                <c:pt idx="4">
                  <c:v>10/30/2010 9:00</c:v>
                </c:pt>
                <c:pt idx="5">
                  <c:v>10/30/2010 9:00</c:v>
                </c:pt>
                <c:pt idx="6">
                  <c:v>10/30/2010 9:00</c:v>
                </c:pt>
                <c:pt idx="7">
                  <c:v>10/30/2010 9:00</c:v>
                </c:pt>
                <c:pt idx="8">
                  <c:v>10/30/2010 9:00</c:v>
                </c:pt>
                <c:pt idx="9">
                  <c:v>10/30/2010 9:00</c:v>
                </c:pt>
                <c:pt idx="10">
                  <c:v>10/30/2010 9:00</c:v>
                </c:pt>
                <c:pt idx="11">
                  <c:v>10/30/2010 9:00</c:v>
                </c:pt>
                <c:pt idx="12">
                  <c:v>10/30/2010 9:00</c:v>
                </c:pt>
                <c:pt idx="13">
                  <c:v>10/30/2010 9:00</c:v>
                </c:pt>
                <c:pt idx="14">
                  <c:v>10/30/2010 9:00</c:v>
                </c:pt>
                <c:pt idx="15">
                  <c:v>10/30/2010 9:00</c:v>
                </c:pt>
                <c:pt idx="16">
                  <c:v>10/30/2010 9:00</c:v>
                </c:pt>
                <c:pt idx="17">
                  <c:v>10/30/2010 9:00</c:v>
                </c:pt>
                <c:pt idx="18">
                  <c:v>10/30/2010 9:00</c:v>
                </c:pt>
                <c:pt idx="19">
                  <c:v>10/30/2010 9:00</c:v>
                </c:pt>
                <c:pt idx="20">
                  <c:v>10/30/2010 9:00</c:v>
                </c:pt>
                <c:pt idx="21">
                  <c:v>10/30/2010 9:00</c:v>
                </c:pt>
                <c:pt idx="22">
                  <c:v>10/30/2010 9:00</c:v>
                </c:pt>
                <c:pt idx="23">
                  <c:v>10/30/2010 9:00</c:v>
                </c:pt>
                <c:pt idx="24">
                  <c:v>10/30/2010 9:00</c:v>
                </c:pt>
                <c:pt idx="25">
                  <c:v>10/30/2010 9:00</c:v>
                </c:pt>
                <c:pt idx="26">
                  <c:v>10/30/2010 9:00</c:v>
                </c:pt>
                <c:pt idx="27">
                  <c:v>10/30/2010 9:00</c:v>
                </c:pt>
                <c:pt idx="28">
                  <c:v>10/30/2010 9:00</c:v>
                </c:pt>
                <c:pt idx="29">
                  <c:v>10/30/2010 9:00</c:v>
                </c:pt>
                <c:pt idx="30">
                  <c:v>10/30/2010 9:00</c:v>
                </c:pt>
                <c:pt idx="31">
                  <c:v>10/30/2010 9:00</c:v>
                </c:pt>
                <c:pt idx="32">
                  <c:v>10/30/2010 9:00</c:v>
                </c:pt>
                <c:pt idx="33">
                  <c:v>10/30/2010 9:00</c:v>
                </c:pt>
                <c:pt idx="34">
                  <c:v>10/30/2010 9:00</c:v>
                </c:pt>
                <c:pt idx="35">
                  <c:v>10/30/2010 9:00</c:v>
                </c:pt>
                <c:pt idx="36">
                  <c:v>10/30/2010 9:00</c:v>
                </c:pt>
                <c:pt idx="37">
                  <c:v>10/30/2010 9:00</c:v>
                </c:pt>
                <c:pt idx="38">
                  <c:v>10/30/2010 9:00</c:v>
                </c:pt>
                <c:pt idx="39">
                  <c:v>10/30/2010 9:00</c:v>
                </c:pt>
                <c:pt idx="40">
                  <c:v>10/30/2010 9:00</c:v>
                </c:pt>
                <c:pt idx="41">
                  <c:v>10/30/2010 9:00</c:v>
                </c:pt>
                <c:pt idx="42">
                  <c:v>10/30/2010 9:00</c:v>
                </c:pt>
                <c:pt idx="43">
                  <c:v>10/30/2010 9:00</c:v>
                </c:pt>
                <c:pt idx="44">
                  <c:v>10/30/2010 9:00</c:v>
                </c:pt>
                <c:pt idx="45">
                  <c:v>10/30/2010 9:00</c:v>
                </c:pt>
                <c:pt idx="46">
                  <c:v>10/30/2010 9:00</c:v>
                </c:pt>
                <c:pt idx="47">
                  <c:v>10/30/2010 9:00</c:v>
                </c:pt>
                <c:pt idx="48">
                  <c:v>10/30/2010 9:00</c:v>
                </c:pt>
                <c:pt idx="49">
                  <c:v>10/30/2010 9:00</c:v>
                </c:pt>
                <c:pt idx="50">
                  <c:v>10/30/2010 9:00</c:v>
                </c:pt>
                <c:pt idx="51">
                  <c:v>10/30/2010 9:00</c:v>
                </c:pt>
                <c:pt idx="52">
                  <c:v>10/30/2010 9:00</c:v>
                </c:pt>
                <c:pt idx="53">
                  <c:v>10/30/2010 9:00</c:v>
                </c:pt>
                <c:pt idx="54">
                  <c:v>10/30/2010 9:00</c:v>
                </c:pt>
                <c:pt idx="55">
                  <c:v>10/30/2010 9:00</c:v>
                </c:pt>
                <c:pt idx="56">
                  <c:v>10/30/2010 9:00</c:v>
                </c:pt>
                <c:pt idx="57">
                  <c:v>10/30/2010 9:00</c:v>
                </c:pt>
                <c:pt idx="58">
                  <c:v>10/30/2010 9:00</c:v>
                </c:pt>
                <c:pt idx="59">
                  <c:v>10/30/2010 9:00</c:v>
                </c:pt>
                <c:pt idx="60">
                  <c:v>10/30/2010 9:00</c:v>
                </c:pt>
                <c:pt idx="61">
                  <c:v>10/30/2010 9:01</c:v>
                </c:pt>
                <c:pt idx="62">
                  <c:v>10/30/2010 9:01</c:v>
                </c:pt>
                <c:pt idx="63">
                  <c:v>10/30/2010 9:01</c:v>
                </c:pt>
                <c:pt idx="64">
                  <c:v>10/30/2010 9:01</c:v>
                </c:pt>
                <c:pt idx="65">
                  <c:v>10/30/2010 9:01</c:v>
                </c:pt>
                <c:pt idx="66">
                  <c:v>10/30/2010 9:01</c:v>
                </c:pt>
                <c:pt idx="67">
                  <c:v>10/30/2010 9:01</c:v>
                </c:pt>
                <c:pt idx="68">
                  <c:v>10/30/2010 9:01</c:v>
                </c:pt>
                <c:pt idx="69">
                  <c:v>10/30/2010 9:01</c:v>
                </c:pt>
                <c:pt idx="70">
                  <c:v>10/30/2010 9:01</c:v>
                </c:pt>
                <c:pt idx="71">
                  <c:v>10/30/2010 9:01</c:v>
                </c:pt>
                <c:pt idx="72">
                  <c:v>10/30/2010 9:01</c:v>
                </c:pt>
                <c:pt idx="73">
                  <c:v>10/30/2010 9:01</c:v>
                </c:pt>
                <c:pt idx="74">
                  <c:v>10/30/2010 9:01</c:v>
                </c:pt>
                <c:pt idx="75">
                  <c:v>10/30/2010 9:01</c:v>
                </c:pt>
                <c:pt idx="76">
                  <c:v>10/30/2010 9:01</c:v>
                </c:pt>
                <c:pt idx="77">
                  <c:v>10/30/2010 9:01</c:v>
                </c:pt>
                <c:pt idx="78">
                  <c:v>10/30/2010 9:01</c:v>
                </c:pt>
                <c:pt idx="79">
                  <c:v>10/30/2010 9:01</c:v>
                </c:pt>
                <c:pt idx="80">
                  <c:v>10/30/2010 9:01</c:v>
                </c:pt>
                <c:pt idx="81">
                  <c:v>10/30/2010 9:01</c:v>
                </c:pt>
                <c:pt idx="82">
                  <c:v>10/30/2010 9:01</c:v>
                </c:pt>
                <c:pt idx="83">
                  <c:v>10/30/2010 9:01</c:v>
                </c:pt>
                <c:pt idx="84">
                  <c:v>10/30/2010 9:01</c:v>
                </c:pt>
                <c:pt idx="85">
                  <c:v>10/30/2010 9:01</c:v>
                </c:pt>
                <c:pt idx="86">
                  <c:v>10/30/2010 9:01</c:v>
                </c:pt>
                <c:pt idx="87">
                  <c:v>10/30/2010 9:01</c:v>
                </c:pt>
                <c:pt idx="88">
                  <c:v>10/30/2010 9:01</c:v>
                </c:pt>
                <c:pt idx="89">
                  <c:v>10/30/2010 9:01</c:v>
                </c:pt>
                <c:pt idx="90">
                  <c:v>10/30/2010 9:01</c:v>
                </c:pt>
                <c:pt idx="91">
                  <c:v>10/30/2010 9:01</c:v>
                </c:pt>
                <c:pt idx="92">
                  <c:v>10/30/2010 9:01</c:v>
                </c:pt>
                <c:pt idx="93">
                  <c:v>10/30/2010 9:01</c:v>
                </c:pt>
                <c:pt idx="94">
                  <c:v>10/30/2010 9:01</c:v>
                </c:pt>
                <c:pt idx="95">
                  <c:v>10/30/2010 9:01</c:v>
                </c:pt>
                <c:pt idx="96">
                  <c:v>10/30/2010 9:01</c:v>
                </c:pt>
                <c:pt idx="97">
                  <c:v>10/30/2010 9:01</c:v>
                </c:pt>
                <c:pt idx="98">
                  <c:v>10/30/2010 9:01</c:v>
                </c:pt>
                <c:pt idx="99">
                  <c:v>10/30/2010 9:01</c:v>
                </c:pt>
                <c:pt idx="100">
                  <c:v>10/30/2010 9:01</c:v>
                </c:pt>
                <c:pt idx="101">
                  <c:v>10/30/2010 9:01</c:v>
                </c:pt>
                <c:pt idx="102">
                  <c:v>10/30/2010 9:01</c:v>
                </c:pt>
                <c:pt idx="103">
                  <c:v>10/30/2010 9:01</c:v>
                </c:pt>
                <c:pt idx="104">
                  <c:v>10/30/2010 9:01</c:v>
                </c:pt>
                <c:pt idx="105">
                  <c:v>10/30/2010 9:01</c:v>
                </c:pt>
                <c:pt idx="106">
                  <c:v>10/30/2010 9:01</c:v>
                </c:pt>
                <c:pt idx="107">
                  <c:v>10/30/2010 9:01</c:v>
                </c:pt>
                <c:pt idx="108">
                  <c:v>10/30/2010 9:01</c:v>
                </c:pt>
                <c:pt idx="109">
                  <c:v>10/30/2010 9:01</c:v>
                </c:pt>
                <c:pt idx="110">
                  <c:v>10/30/2010 9:01</c:v>
                </c:pt>
                <c:pt idx="111">
                  <c:v>10/30/2010 9:01</c:v>
                </c:pt>
                <c:pt idx="112">
                  <c:v>10/30/2010 9:01</c:v>
                </c:pt>
                <c:pt idx="113">
                  <c:v>10/30/2010 9:01</c:v>
                </c:pt>
                <c:pt idx="114">
                  <c:v>10/30/2010 9:01</c:v>
                </c:pt>
                <c:pt idx="115">
                  <c:v>10/30/2010 9:01</c:v>
                </c:pt>
                <c:pt idx="116">
                  <c:v>10/30/2010 9:01</c:v>
                </c:pt>
                <c:pt idx="117">
                  <c:v>10/30/2010 9:01</c:v>
                </c:pt>
                <c:pt idx="118">
                  <c:v>10/30/2010 9:01</c:v>
                </c:pt>
                <c:pt idx="119">
                  <c:v>10/30/2010 9:01</c:v>
                </c:pt>
                <c:pt idx="120">
                  <c:v>10/30/2010 9:01</c:v>
                </c:pt>
                <c:pt idx="121">
                  <c:v>10/30/2010 9:02</c:v>
                </c:pt>
                <c:pt idx="122">
                  <c:v>10/30/2010 9:02</c:v>
                </c:pt>
                <c:pt idx="123">
                  <c:v>10/30/2010 9:02</c:v>
                </c:pt>
                <c:pt idx="124">
                  <c:v>10/30/2010 9:02</c:v>
                </c:pt>
                <c:pt idx="125">
                  <c:v>10/30/2010 9:02</c:v>
                </c:pt>
                <c:pt idx="126">
                  <c:v>10/30/2010 9:02</c:v>
                </c:pt>
                <c:pt idx="127">
                  <c:v>10/30/2010 9:02</c:v>
                </c:pt>
                <c:pt idx="128">
                  <c:v>10/30/2010 9:02</c:v>
                </c:pt>
                <c:pt idx="129">
                  <c:v>10/30/2010 9:02</c:v>
                </c:pt>
                <c:pt idx="130">
                  <c:v>10/30/2010 9:02</c:v>
                </c:pt>
                <c:pt idx="131">
                  <c:v>10/30/2010 9:02</c:v>
                </c:pt>
                <c:pt idx="132">
                  <c:v>10/30/2010 9:02</c:v>
                </c:pt>
                <c:pt idx="133">
                  <c:v>10/30/2010 9:02</c:v>
                </c:pt>
                <c:pt idx="134">
                  <c:v>10/30/2010 9:02</c:v>
                </c:pt>
                <c:pt idx="135">
                  <c:v>10/30/2010 9:02</c:v>
                </c:pt>
                <c:pt idx="136">
                  <c:v>10/30/2010 9:02</c:v>
                </c:pt>
                <c:pt idx="137">
                  <c:v>10/30/2010 9:02</c:v>
                </c:pt>
                <c:pt idx="138">
                  <c:v>10/30/2010 9:02</c:v>
                </c:pt>
                <c:pt idx="139">
                  <c:v>10/30/2010 9:02</c:v>
                </c:pt>
                <c:pt idx="140">
                  <c:v>10/30/2010 9:02</c:v>
                </c:pt>
                <c:pt idx="141">
                  <c:v>10/30/2010 9:02</c:v>
                </c:pt>
                <c:pt idx="142">
                  <c:v>10/30/2010 9:02</c:v>
                </c:pt>
                <c:pt idx="143">
                  <c:v>10/30/2010 9:02</c:v>
                </c:pt>
                <c:pt idx="144">
                  <c:v>10/30/2010 9:02</c:v>
                </c:pt>
                <c:pt idx="145">
                  <c:v>10/30/2010 9:02</c:v>
                </c:pt>
                <c:pt idx="146">
                  <c:v>10/30/2010 9:02</c:v>
                </c:pt>
                <c:pt idx="147">
                  <c:v>10/30/2010 9:02</c:v>
                </c:pt>
                <c:pt idx="148">
                  <c:v>10/30/2010 9:02</c:v>
                </c:pt>
                <c:pt idx="149">
                  <c:v>10/30/2010 9:02</c:v>
                </c:pt>
                <c:pt idx="150">
                  <c:v>10/30/2010 9:02</c:v>
                </c:pt>
                <c:pt idx="151">
                  <c:v>10/30/2010 9:02</c:v>
                </c:pt>
                <c:pt idx="152">
                  <c:v>10/30/2010 9:02</c:v>
                </c:pt>
                <c:pt idx="153">
                  <c:v>10/30/2010 9:02</c:v>
                </c:pt>
                <c:pt idx="154">
                  <c:v>10/30/2010 9:02</c:v>
                </c:pt>
                <c:pt idx="155">
                  <c:v>10/30/2010 9:02</c:v>
                </c:pt>
                <c:pt idx="156">
                  <c:v>10/30/2010 9:02</c:v>
                </c:pt>
                <c:pt idx="157">
                  <c:v>10/30/2010 9:02</c:v>
                </c:pt>
                <c:pt idx="158">
                  <c:v>10/30/2010 9:02</c:v>
                </c:pt>
                <c:pt idx="159">
                  <c:v>10/30/2010 9:02</c:v>
                </c:pt>
                <c:pt idx="160">
                  <c:v>10/30/2010 9:02</c:v>
                </c:pt>
                <c:pt idx="161">
                  <c:v>10/30/2010 9:02</c:v>
                </c:pt>
                <c:pt idx="162">
                  <c:v>10/30/2010 9:02</c:v>
                </c:pt>
                <c:pt idx="163">
                  <c:v>10/30/2010 9:02</c:v>
                </c:pt>
                <c:pt idx="164">
                  <c:v>10/30/2010 9:02</c:v>
                </c:pt>
                <c:pt idx="165">
                  <c:v>10/30/2010 9:02</c:v>
                </c:pt>
                <c:pt idx="166">
                  <c:v>10/30/2010 9:02</c:v>
                </c:pt>
                <c:pt idx="167">
                  <c:v>10/30/2010 9:02</c:v>
                </c:pt>
                <c:pt idx="168">
                  <c:v>10/30/2010 9:02</c:v>
                </c:pt>
                <c:pt idx="169">
                  <c:v>10/30/2010 9:02</c:v>
                </c:pt>
                <c:pt idx="170">
                  <c:v>10/30/2010 9:02</c:v>
                </c:pt>
                <c:pt idx="171">
                  <c:v>10/30/2010 9:02</c:v>
                </c:pt>
                <c:pt idx="172">
                  <c:v>10/30/2010 9:02</c:v>
                </c:pt>
                <c:pt idx="173">
                  <c:v>10/30/2010 9:02</c:v>
                </c:pt>
                <c:pt idx="174">
                  <c:v>10/30/2010 9:02</c:v>
                </c:pt>
                <c:pt idx="175">
                  <c:v>10/30/2010 9:02</c:v>
                </c:pt>
                <c:pt idx="176">
                  <c:v>10/30/2010 9:02</c:v>
                </c:pt>
                <c:pt idx="177">
                  <c:v>10/30/2010 9:02</c:v>
                </c:pt>
                <c:pt idx="178">
                  <c:v>10/30/2010 9:02</c:v>
                </c:pt>
                <c:pt idx="179">
                  <c:v>10/30/2010 9:02</c:v>
                </c:pt>
                <c:pt idx="180">
                  <c:v>10/30/2010 9:02</c:v>
                </c:pt>
                <c:pt idx="181">
                  <c:v>10/30/2010 9:03</c:v>
                </c:pt>
                <c:pt idx="182">
                  <c:v>10/30/2010 9:03</c:v>
                </c:pt>
                <c:pt idx="183">
                  <c:v>10/30/2010 9:03</c:v>
                </c:pt>
                <c:pt idx="184">
                  <c:v>10/30/2010 9:03</c:v>
                </c:pt>
                <c:pt idx="185">
                  <c:v>10/30/2010 9:03</c:v>
                </c:pt>
                <c:pt idx="186">
                  <c:v>10/30/2010 9:03</c:v>
                </c:pt>
                <c:pt idx="187">
                  <c:v>10/30/2010 9:03</c:v>
                </c:pt>
                <c:pt idx="188">
                  <c:v>10/30/2010 9:03</c:v>
                </c:pt>
                <c:pt idx="189">
                  <c:v>10/30/2010 9:03</c:v>
                </c:pt>
                <c:pt idx="190">
                  <c:v>10/30/2010 9:03</c:v>
                </c:pt>
                <c:pt idx="191">
                  <c:v>10/30/2010 9:03</c:v>
                </c:pt>
                <c:pt idx="192">
                  <c:v>10/30/2010 9:03</c:v>
                </c:pt>
                <c:pt idx="193">
                  <c:v>10/30/2010 9:03</c:v>
                </c:pt>
                <c:pt idx="194">
                  <c:v>10/30/2010 9:03</c:v>
                </c:pt>
                <c:pt idx="195">
                  <c:v>10/30/2010 9:03</c:v>
                </c:pt>
                <c:pt idx="196">
                  <c:v>10/30/2010 9:03</c:v>
                </c:pt>
                <c:pt idx="197">
                  <c:v>10/30/2010 9:03</c:v>
                </c:pt>
                <c:pt idx="198">
                  <c:v>10/30/2010 9:03</c:v>
                </c:pt>
                <c:pt idx="199">
                  <c:v>10/30/2010 9:03</c:v>
                </c:pt>
                <c:pt idx="200">
                  <c:v>10/30/2010 9:03</c:v>
                </c:pt>
                <c:pt idx="201">
                  <c:v>10/30/2010 9:03</c:v>
                </c:pt>
                <c:pt idx="202">
                  <c:v>10/30/2010 9:03</c:v>
                </c:pt>
                <c:pt idx="203">
                  <c:v>10/30/2010 9:03</c:v>
                </c:pt>
                <c:pt idx="204">
                  <c:v>10/30/2010 9:03</c:v>
                </c:pt>
                <c:pt idx="205">
                  <c:v>10/30/2010 9:03</c:v>
                </c:pt>
                <c:pt idx="206">
                  <c:v>10/30/2010 9:03</c:v>
                </c:pt>
                <c:pt idx="207">
                  <c:v>10/30/2010 9:03</c:v>
                </c:pt>
                <c:pt idx="208">
                  <c:v>10/30/2010 9:03</c:v>
                </c:pt>
                <c:pt idx="209">
                  <c:v>10/30/2010 9:03</c:v>
                </c:pt>
                <c:pt idx="210">
                  <c:v>10/30/2010 9:03</c:v>
                </c:pt>
                <c:pt idx="211">
                  <c:v>10/30/2010 9:03</c:v>
                </c:pt>
                <c:pt idx="212">
                  <c:v>10/30/2010 9:03</c:v>
                </c:pt>
                <c:pt idx="213">
                  <c:v>10/30/2010 9:03</c:v>
                </c:pt>
                <c:pt idx="214">
                  <c:v>10/30/2010 9:03</c:v>
                </c:pt>
                <c:pt idx="215">
                  <c:v>10/30/2010 9:03</c:v>
                </c:pt>
                <c:pt idx="216">
                  <c:v>10/30/2010 9:03</c:v>
                </c:pt>
                <c:pt idx="217">
                  <c:v>10/30/2010 9:03</c:v>
                </c:pt>
                <c:pt idx="218">
                  <c:v>10/30/2010 9:03</c:v>
                </c:pt>
                <c:pt idx="219">
                  <c:v>10/30/2010 9:03</c:v>
                </c:pt>
                <c:pt idx="220">
                  <c:v>10/30/2010 9:03</c:v>
                </c:pt>
                <c:pt idx="221">
                  <c:v>10/30/2010 9:03</c:v>
                </c:pt>
                <c:pt idx="222">
                  <c:v>10/30/2010 9:03</c:v>
                </c:pt>
                <c:pt idx="223">
                  <c:v>10/30/2010 9:03</c:v>
                </c:pt>
                <c:pt idx="224">
                  <c:v>10/30/2010 9:03</c:v>
                </c:pt>
                <c:pt idx="225">
                  <c:v>10/30/2010 9:03</c:v>
                </c:pt>
                <c:pt idx="226">
                  <c:v>10/30/2010 9:03</c:v>
                </c:pt>
                <c:pt idx="227">
                  <c:v>10/30/2010 9:03</c:v>
                </c:pt>
                <c:pt idx="228">
                  <c:v>10/30/2010 9:03</c:v>
                </c:pt>
                <c:pt idx="229">
                  <c:v>10/30/2010 9:03</c:v>
                </c:pt>
                <c:pt idx="230">
                  <c:v>10/30/2010 9:03</c:v>
                </c:pt>
                <c:pt idx="231">
                  <c:v>10/30/2010 9:03</c:v>
                </c:pt>
                <c:pt idx="232">
                  <c:v>10/30/2010 9:03</c:v>
                </c:pt>
                <c:pt idx="233">
                  <c:v>10/30/2010 9:03</c:v>
                </c:pt>
                <c:pt idx="234">
                  <c:v>10/30/2010 9:03</c:v>
                </c:pt>
                <c:pt idx="235">
                  <c:v>10/30/2010 9:03</c:v>
                </c:pt>
                <c:pt idx="236">
                  <c:v>10/30/2010 9:03</c:v>
                </c:pt>
                <c:pt idx="237">
                  <c:v>10/30/2010 9:03</c:v>
                </c:pt>
                <c:pt idx="238">
                  <c:v>10/30/2010 9:03</c:v>
                </c:pt>
                <c:pt idx="239">
                  <c:v>10/30/2010 9:03</c:v>
                </c:pt>
                <c:pt idx="240">
                  <c:v>10/30/2010 9:03</c:v>
                </c:pt>
                <c:pt idx="241">
                  <c:v>10/30/2010 9:04</c:v>
                </c:pt>
                <c:pt idx="242">
                  <c:v>10/30/2010 9:04</c:v>
                </c:pt>
                <c:pt idx="243">
                  <c:v>10/30/2010 9:04</c:v>
                </c:pt>
                <c:pt idx="244">
                  <c:v>10/30/2010 9:04</c:v>
                </c:pt>
                <c:pt idx="245">
                  <c:v>10/30/2010 9:04</c:v>
                </c:pt>
                <c:pt idx="246">
                  <c:v>10/30/2010 9:04</c:v>
                </c:pt>
                <c:pt idx="247">
                  <c:v>10/30/2010 9:04</c:v>
                </c:pt>
                <c:pt idx="248">
                  <c:v>10/30/2010 9:04</c:v>
                </c:pt>
                <c:pt idx="249">
                  <c:v>10/30/2010 9:04</c:v>
                </c:pt>
                <c:pt idx="250">
                  <c:v>10/30/2010 9:04</c:v>
                </c:pt>
                <c:pt idx="251">
                  <c:v>10/30/2010 9:04</c:v>
                </c:pt>
                <c:pt idx="252">
                  <c:v>10/30/2010 9:04</c:v>
                </c:pt>
                <c:pt idx="253">
                  <c:v>10/30/2010 9:04</c:v>
                </c:pt>
                <c:pt idx="254">
                  <c:v>10/30/2010 9:04</c:v>
                </c:pt>
                <c:pt idx="255">
                  <c:v>10/30/2010 9:04</c:v>
                </c:pt>
                <c:pt idx="256">
                  <c:v>10/30/2010 9:04</c:v>
                </c:pt>
                <c:pt idx="257">
                  <c:v>10/30/2010 9:04</c:v>
                </c:pt>
                <c:pt idx="258">
                  <c:v>10/30/2010 9:04</c:v>
                </c:pt>
                <c:pt idx="259">
                  <c:v>10/30/2010 9:04</c:v>
                </c:pt>
                <c:pt idx="260">
                  <c:v>10/30/2010 9:04</c:v>
                </c:pt>
                <c:pt idx="261">
                  <c:v>10/30/2010 9:04</c:v>
                </c:pt>
                <c:pt idx="262">
                  <c:v>10/30/2010 9:04</c:v>
                </c:pt>
                <c:pt idx="263">
                  <c:v>10/30/2010 9:04</c:v>
                </c:pt>
                <c:pt idx="264">
                  <c:v>10/30/2010 9:04</c:v>
                </c:pt>
                <c:pt idx="265">
                  <c:v>10/30/2010 9:04</c:v>
                </c:pt>
                <c:pt idx="266">
                  <c:v>10/30/2010 9:04</c:v>
                </c:pt>
                <c:pt idx="267">
                  <c:v>10/30/2010 9:04</c:v>
                </c:pt>
                <c:pt idx="268">
                  <c:v>10/30/2010 9:04</c:v>
                </c:pt>
                <c:pt idx="269">
                  <c:v>10/30/2010 9:04</c:v>
                </c:pt>
                <c:pt idx="270">
                  <c:v>10/30/2010 9:04</c:v>
                </c:pt>
                <c:pt idx="271">
                  <c:v>10/30/2010 9:04</c:v>
                </c:pt>
                <c:pt idx="272">
                  <c:v>10/30/2010 9:04</c:v>
                </c:pt>
                <c:pt idx="273">
                  <c:v>10/30/2010 9:04</c:v>
                </c:pt>
                <c:pt idx="274">
                  <c:v>10/30/2010 9:04</c:v>
                </c:pt>
                <c:pt idx="275">
                  <c:v>10/30/2010 9:04</c:v>
                </c:pt>
                <c:pt idx="276">
                  <c:v>10/30/2010 9:04</c:v>
                </c:pt>
                <c:pt idx="277">
                  <c:v>10/30/2010 9:04</c:v>
                </c:pt>
                <c:pt idx="278">
                  <c:v>10/30/2010 9:04</c:v>
                </c:pt>
                <c:pt idx="279">
                  <c:v>10/30/2010 9:04</c:v>
                </c:pt>
                <c:pt idx="280">
                  <c:v>10/30/2010 9:04</c:v>
                </c:pt>
                <c:pt idx="281">
                  <c:v>10/30/2010 9:04</c:v>
                </c:pt>
                <c:pt idx="282">
                  <c:v>10/30/2010 9:04</c:v>
                </c:pt>
                <c:pt idx="283">
                  <c:v>10/30/2010 9:04</c:v>
                </c:pt>
                <c:pt idx="284">
                  <c:v>10/30/2010 9:04</c:v>
                </c:pt>
                <c:pt idx="285">
                  <c:v>10/30/2010 9:04</c:v>
                </c:pt>
                <c:pt idx="286">
                  <c:v>10/30/2010 9:04</c:v>
                </c:pt>
                <c:pt idx="287">
                  <c:v>10/30/2010 9:04</c:v>
                </c:pt>
                <c:pt idx="288">
                  <c:v>10/30/2010 9:04</c:v>
                </c:pt>
                <c:pt idx="289">
                  <c:v>10/30/2010 9:04</c:v>
                </c:pt>
                <c:pt idx="290">
                  <c:v>10/30/2010 9:04</c:v>
                </c:pt>
                <c:pt idx="291">
                  <c:v>10/30/2010 9:04</c:v>
                </c:pt>
                <c:pt idx="292">
                  <c:v>10/30/2010 9:04</c:v>
                </c:pt>
                <c:pt idx="293">
                  <c:v>10/30/2010 9:04</c:v>
                </c:pt>
                <c:pt idx="294">
                  <c:v>10/30/2010 9:04</c:v>
                </c:pt>
                <c:pt idx="295">
                  <c:v>10/30/2010 9:04</c:v>
                </c:pt>
                <c:pt idx="296">
                  <c:v>10/30/2010 9:04</c:v>
                </c:pt>
                <c:pt idx="297">
                  <c:v>10/30/2010 9:04</c:v>
                </c:pt>
                <c:pt idx="298">
                  <c:v>10/30/2010 9:04</c:v>
                </c:pt>
                <c:pt idx="299">
                  <c:v>10/30/2010 9:04</c:v>
                </c:pt>
                <c:pt idx="300">
                  <c:v>10/30/2010 9:04</c:v>
                </c:pt>
                <c:pt idx="301">
                  <c:v>10/30/2010 9:05</c:v>
                </c:pt>
                <c:pt idx="302">
                  <c:v>10/30/2010 9:05</c:v>
                </c:pt>
                <c:pt idx="303">
                  <c:v>10/30/2010 9:05</c:v>
                </c:pt>
                <c:pt idx="304">
                  <c:v>10/30/2010 9:05</c:v>
                </c:pt>
                <c:pt idx="305">
                  <c:v>10/30/2010 9:05</c:v>
                </c:pt>
                <c:pt idx="306">
                  <c:v>10/30/2010 9:05</c:v>
                </c:pt>
                <c:pt idx="307">
                  <c:v>10/30/2010 9:05</c:v>
                </c:pt>
                <c:pt idx="308">
                  <c:v>10/30/2010 9:05</c:v>
                </c:pt>
                <c:pt idx="309">
                  <c:v>10/30/2010 9:05</c:v>
                </c:pt>
                <c:pt idx="310">
                  <c:v>10/30/2010 9:05</c:v>
                </c:pt>
                <c:pt idx="311">
                  <c:v>10/30/2010 9:05</c:v>
                </c:pt>
                <c:pt idx="312">
                  <c:v>10/30/2010 9:05</c:v>
                </c:pt>
                <c:pt idx="313">
                  <c:v>10/30/2010 9:05</c:v>
                </c:pt>
                <c:pt idx="314">
                  <c:v>10/30/2010 9:05</c:v>
                </c:pt>
                <c:pt idx="315">
                  <c:v>10/30/2010 9:05</c:v>
                </c:pt>
                <c:pt idx="316">
                  <c:v>10/30/2010 9:05</c:v>
                </c:pt>
                <c:pt idx="317">
                  <c:v>10/30/2010 9:05</c:v>
                </c:pt>
                <c:pt idx="318">
                  <c:v>10/30/2010 9:05</c:v>
                </c:pt>
                <c:pt idx="319">
                  <c:v>10/30/2010 9:05</c:v>
                </c:pt>
                <c:pt idx="320">
                  <c:v>10/30/2010 9:05</c:v>
                </c:pt>
                <c:pt idx="321">
                  <c:v>10/30/2010 9:05</c:v>
                </c:pt>
                <c:pt idx="322">
                  <c:v>10/30/2010 9:05</c:v>
                </c:pt>
                <c:pt idx="323">
                  <c:v>10/30/2010 9:05</c:v>
                </c:pt>
                <c:pt idx="324">
                  <c:v>10/30/2010 9:05</c:v>
                </c:pt>
                <c:pt idx="325">
                  <c:v>10/30/2010 9:05</c:v>
                </c:pt>
                <c:pt idx="326">
                  <c:v>10/30/2010 9:05</c:v>
                </c:pt>
                <c:pt idx="327">
                  <c:v>10/30/2010 9:05</c:v>
                </c:pt>
                <c:pt idx="328">
                  <c:v>10/30/2010 9:05</c:v>
                </c:pt>
                <c:pt idx="329">
                  <c:v>10/30/2010 9:05</c:v>
                </c:pt>
                <c:pt idx="330">
                  <c:v>10/30/2010 9:05</c:v>
                </c:pt>
                <c:pt idx="331">
                  <c:v>10/30/2010 9:05</c:v>
                </c:pt>
                <c:pt idx="332">
                  <c:v>10/30/2010 9:05</c:v>
                </c:pt>
                <c:pt idx="333">
                  <c:v>10/30/2010 9:05</c:v>
                </c:pt>
                <c:pt idx="334">
                  <c:v>10/30/2010 9:05</c:v>
                </c:pt>
                <c:pt idx="335">
                  <c:v>10/30/2010 9:05</c:v>
                </c:pt>
                <c:pt idx="336">
                  <c:v>10/30/2010 9:05</c:v>
                </c:pt>
                <c:pt idx="337">
                  <c:v>10/30/2010 9:05</c:v>
                </c:pt>
                <c:pt idx="338">
                  <c:v>10/30/2010 9:05</c:v>
                </c:pt>
                <c:pt idx="339">
                  <c:v>10/30/2010 9:05</c:v>
                </c:pt>
                <c:pt idx="340">
                  <c:v>10/30/2010 9:05</c:v>
                </c:pt>
                <c:pt idx="341">
                  <c:v>10/30/2010 9:05</c:v>
                </c:pt>
                <c:pt idx="342">
                  <c:v>10/30/2010 9:05</c:v>
                </c:pt>
                <c:pt idx="343">
                  <c:v>10/30/2010 9:05</c:v>
                </c:pt>
                <c:pt idx="344">
                  <c:v>10/30/2010 9:05</c:v>
                </c:pt>
                <c:pt idx="345">
                  <c:v>10/30/2010 9:05</c:v>
                </c:pt>
                <c:pt idx="346">
                  <c:v>10/30/2010 9:05</c:v>
                </c:pt>
                <c:pt idx="347">
                  <c:v>10/30/2010 9:05</c:v>
                </c:pt>
                <c:pt idx="348">
                  <c:v>10/30/2010 9:05</c:v>
                </c:pt>
                <c:pt idx="349">
                  <c:v>10/30/2010 9:05</c:v>
                </c:pt>
                <c:pt idx="350">
                  <c:v>10/30/2010 9:05</c:v>
                </c:pt>
                <c:pt idx="351">
                  <c:v>10/30/2010 9:05</c:v>
                </c:pt>
                <c:pt idx="352">
                  <c:v>10/30/2010 9:05</c:v>
                </c:pt>
                <c:pt idx="353">
                  <c:v>10/30/2010 9:05</c:v>
                </c:pt>
                <c:pt idx="354">
                  <c:v>10/30/2010 9:05</c:v>
                </c:pt>
                <c:pt idx="355">
                  <c:v>10/30/2010 9:05</c:v>
                </c:pt>
                <c:pt idx="356">
                  <c:v>10/30/2010 9:05</c:v>
                </c:pt>
                <c:pt idx="357">
                  <c:v>10/30/2010 9:05</c:v>
                </c:pt>
                <c:pt idx="358">
                  <c:v>10/30/2010 9:05</c:v>
                </c:pt>
                <c:pt idx="359">
                  <c:v>10/30/2010 9:05</c:v>
                </c:pt>
                <c:pt idx="360">
                  <c:v>10/30/2010 9:05</c:v>
                </c:pt>
                <c:pt idx="361">
                  <c:v>10/30/2010 9:06</c:v>
                </c:pt>
                <c:pt idx="362">
                  <c:v>10/30/2010 9:06</c:v>
                </c:pt>
                <c:pt idx="363">
                  <c:v>10/30/2010 9:06</c:v>
                </c:pt>
                <c:pt idx="364">
                  <c:v>10/30/2010 9:06</c:v>
                </c:pt>
                <c:pt idx="365">
                  <c:v>10/30/2010 9:06</c:v>
                </c:pt>
                <c:pt idx="366">
                  <c:v>10/30/2010 9:06</c:v>
                </c:pt>
                <c:pt idx="367">
                  <c:v>10/30/2010 9:06</c:v>
                </c:pt>
                <c:pt idx="368">
                  <c:v>10/30/2010 9:06</c:v>
                </c:pt>
                <c:pt idx="369">
                  <c:v>10/30/2010 9:06</c:v>
                </c:pt>
                <c:pt idx="370">
                  <c:v>10/30/2010 9:06</c:v>
                </c:pt>
                <c:pt idx="371">
                  <c:v>10/30/2010 9:06</c:v>
                </c:pt>
                <c:pt idx="372">
                  <c:v>10/30/2010 9:06</c:v>
                </c:pt>
                <c:pt idx="373">
                  <c:v>10/30/2010 9:06</c:v>
                </c:pt>
                <c:pt idx="374">
                  <c:v>10/30/2010 9:06</c:v>
                </c:pt>
                <c:pt idx="375">
                  <c:v>10/30/2010 9:06</c:v>
                </c:pt>
                <c:pt idx="376">
                  <c:v>10/30/2010 9:06</c:v>
                </c:pt>
                <c:pt idx="377">
                  <c:v>10/30/2010 9:06</c:v>
                </c:pt>
                <c:pt idx="378">
                  <c:v>10/30/2010 9:06</c:v>
                </c:pt>
                <c:pt idx="379">
                  <c:v>10/30/2010 9:06</c:v>
                </c:pt>
                <c:pt idx="380">
                  <c:v>10/30/2010 9:06</c:v>
                </c:pt>
                <c:pt idx="381">
                  <c:v>10/30/2010 9:06</c:v>
                </c:pt>
                <c:pt idx="382">
                  <c:v>10/30/2010 9:06</c:v>
                </c:pt>
                <c:pt idx="383">
                  <c:v>10/30/2010 9:06</c:v>
                </c:pt>
                <c:pt idx="384">
                  <c:v>10/30/2010 9:06</c:v>
                </c:pt>
                <c:pt idx="385">
                  <c:v>10/30/2010 9:06</c:v>
                </c:pt>
                <c:pt idx="386">
                  <c:v>10/30/2010 9:06</c:v>
                </c:pt>
                <c:pt idx="387">
                  <c:v>10/30/2010 9:06</c:v>
                </c:pt>
                <c:pt idx="388">
                  <c:v>10/30/2010 9:06</c:v>
                </c:pt>
                <c:pt idx="389">
                  <c:v>10/30/2010 9:06</c:v>
                </c:pt>
                <c:pt idx="390">
                  <c:v>10/30/2010 9:06</c:v>
                </c:pt>
                <c:pt idx="391">
                  <c:v>10/30/2010 9:06</c:v>
                </c:pt>
                <c:pt idx="392">
                  <c:v>10/30/2010 9:06</c:v>
                </c:pt>
                <c:pt idx="393">
                  <c:v>10/30/2010 9:06</c:v>
                </c:pt>
                <c:pt idx="394">
                  <c:v>10/30/2010 9:06</c:v>
                </c:pt>
                <c:pt idx="395">
                  <c:v>10/30/2010 9:06</c:v>
                </c:pt>
                <c:pt idx="396">
                  <c:v>10/30/2010 9:06</c:v>
                </c:pt>
                <c:pt idx="397">
                  <c:v>10/30/2010 9:06</c:v>
                </c:pt>
                <c:pt idx="398">
                  <c:v>10/30/2010 9:06</c:v>
                </c:pt>
                <c:pt idx="399">
                  <c:v>10/30/2010 9:06</c:v>
                </c:pt>
                <c:pt idx="400">
                  <c:v>10/30/2010 9:06</c:v>
                </c:pt>
                <c:pt idx="401">
                  <c:v>10/30/2010 9:06</c:v>
                </c:pt>
                <c:pt idx="402">
                  <c:v>10/30/2010 9:06</c:v>
                </c:pt>
                <c:pt idx="403">
                  <c:v>10/30/2010 9:06</c:v>
                </c:pt>
                <c:pt idx="404">
                  <c:v>10/30/2010 9:06</c:v>
                </c:pt>
                <c:pt idx="405">
                  <c:v>10/30/2010 9:06</c:v>
                </c:pt>
                <c:pt idx="406">
                  <c:v>10/30/2010 9:06</c:v>
                </c:pt>
                <c:pt idx="407">
                  <c:v>10/30/2010 9:06</c:v>
                </c:pt>
                <c:pt idx="408">
                  <c:v>10/30/2010 9:06</c:v>
                </c:pt>
                <c:pt idx="409">
                  <c:v>10/30/2010 9:06</c:v>
                </c:pt>
                <c:pt idx="410">
                  <c:v>10/30/2010 9:06</c:v>
                </c:pt>
                <c:pt idx="411">
                  <c:v>10/30/2010 9:06</c:v>
                </c:pt>
                <c:pt idx="412">
                  <c:v>10/30/2010 9:06</c:v>
                </c:pt>
                <c:pt idx="413">
                  <c:v>10/30/2010 9:06</c:v>
                </c:pt>
                <c:pt idx="414">
                  <c:v>10/30/2010 9:06</c:v>
                </c:pt>
                <c:pt idx="415">
                  <c:v>10/30/2010 9:06</c:v>
                </c:pt>
                <c:pt idx="416">
                  <c:v>10/30/2010 9:06</c:v>
                </c:pt>
                <c:pt idx="417">
                  <c:v>10/30/2010 9:06</c:v>
                </c:pt>
                <c:pt idx="418">
                  <c:v>10/30/2010 9:06</c:v>
                </c:pt>
                <c:pt idx="419">
                  <c:v>10/30/2010 9:06</c:v>
                </c:pt>
                <c:pt idx="420">
                  <c:v>10/30/2010 9:06</c:v>
                </c:pt>
                <c:pt idx="421">
                  <c:v>10/30/2010 9:07</c:v>
                </c:pt>
                <c:pt idx="422">
                  <c:v>10/30/2010 9:07</c:v>
                </c:pt>
                <c:pt idx="423">
                  <c:v>10/30/2010 9:07</c:v>
                </c:pt>
                <c:pt idx="424">
                  <c:v>10/30/2010 9:07</c:v>
                </c:pt>
                <c:pt idx="425">
                  <c:v>10/30/2010 9:07</c:v>
                </c:pt>
                <c:pt idx="426">
                  <c:v>10/30/2010 9:07</c:v>
                </c:pt>
                <c:pt idx="427">
                  <c:v>10/30/2010 9:07</c:v>
                </c:pt>
                <c:pt idx="428">
                  <c:v>10/30/2010 9:07</c:v>
                </c:pt>
                <c:pt idx="429">
                  <c:v>10/30/2010 9:07</c:v>
                </c:pt>
                <c:pt idx="430">
                  <c:v>10/30/2010 9:07</c:v>
                </c:pt>
                <c:pt idx="431">
                  <c:v>10/30/2010 9:07</c:v>
                </c:pt>
                <c:pt idx="432">
                  <c:v>10/30/2010 9:07</c:v>
                </c:pt>
                <c:pt idx="433">
                  <c:v>10/30/2010 9:07</c:v>
                </c:pt>
                <c:pt idx="434">
                  <c:v>10/30/2010 9:07</c:v>
                </c:pt>
                <c:pt idx="435">
                  <c:v>10/30/2010 9:07</c:v>
                </c:pt>
                <c:pt idx="436">
                  <c:v>10/30/2010 9:07</c:v>
                </c:pt>
                <c:pt idx="437">
                  <c:v>10/30/2010 9:07</c:v>
                </c:pt>
                <c:pt idx="438">
                  <c:v>10/30/2010 9:07</c:v>
                </c:pt>
                <c:pt idx="439">
                  <c:v>10/30/2010 9:07</c:v>
                </c:pt>
                <c:pt idx="440">
                  <c:v>10/30/2010 9:07</c:v>
                </c:pt>
                <c:pt idx="441">
                  <c:v>10/30/2010 9:07</c:v>
                </c:pt>
                <c:pt idx="442">
                  <c:v>10/30/2010 9:07</c:v>
                </c:pt>
                <c:pt idx="443">
                  <c:v>10/30/2010 9:07</c:v>
                </c:pt>
                <c:pt idx="444">
                  <c:v>10/30/2010 9:07</c:v>
                </c:pt>
                <c:pt idx="445">
                  <c:v>10/30/2010 9:07</c:v>
                </c:pt>
                <c:pt idx="446">
                  <c:v>10/30/2010 9:07</c:v>
                </c:pt>
                <c:pt idx="447">
                  <c:v>10/30/2010 9:07</c:v>
                </c:pt>
                <c:pt idx="448">
                  <c:v>10/30/2010 9:07</c:v>
                </c:pt>
                <c:pt idx="449">
                  <c:v>10/30/2010 9:07</c:v>
                </c:pt>
                <c:pt idx="450">
                  <c:v>10/30/2010 9:07</c:v>
                </c:pt>
                <c:pt idx="451">
                  <c:v>10/30/2010 9:07</c:v>
                </c:pt>
                <c:pt idx="452">
                  <c:v>10/30/2010 9:07</c:v>
                </c:pt>
                <c:pt idx="453">
                  <c:v>10/30/2010 9:07</c:v>
                </c:pt>
                <c:pt idx="454">
                  <c:v>10/30/2010 9:07</c:v>
                </c:pt>
                <c:pt idx="455">
                  <c:v>10/30/2010 9:07</c:v>
                </c:pt>
                <c:pt idx="456">
                  <c:v>10/30/2010 9:07</c:v>
                </c:pt>
                <c:pt idx="457">
                  <c:v>10/30/2010 9:07</c:v>
                </c:pt>
                <c:pt idx="458">
                  <c:v>10/30/2010 9:07</c:v>
                </c:pt>
                <c:pt idx="459">
                  <c:v>10/30/2010 9:07</c:v>
                </c:pt>
                <c:pt idx="460">
                  <c:v>10/30/2010 9:07</c:v>
                </c:pt>
                <c:pt idx="461">
                  <c:v>10/30/2010 9:07</c:v>
                </c:pt>
                <c:pt idx="462">
                  <c:v>10/30/2010 9:07</c:v>
                </c:pt>
                <c:pt idx="463">
                  <c:v>10/30/2010 9:07</c:v>
                </c:pt>
                <c:pt idx="464">
                  <c:v>10/30/2010 9:07</c:v>
                </c:pt>
                <c:pt idx="465">
                  <c:v>10/30/2010 9:07</c:v>
                </c:pt>
                <c:pt idx="466">
                  <c:v>10/30/2010 9:07</c:v>
                </c:pt>
                <c:pt idx="467">
                  <c:v>10/30/2010 9:07</c:v>
                </c:pt>
                <c:pt idx="468">
                  <c:v>10/30/2010 9:07</c:v>
                </c:pt>
                <c:pt idx="469">
                  <c:v>10/30/2010 9:07</c:v>
                </c:pt>
                <c:pt idx="470">
                  <c:v>10/30/2010 9:07</c:v>
                </c:pt>
                <c:pt idx="471">
                  <c:v>10/30/2010 9:07</c:v>
                </c:pt>
                <c:pt idx="472">
                  <c:v>10/30/2010 9:07</c:v>
                </c:pt>
                <c:pt idx="473">
                  <c:v>10/30/2010 9:07</c:v>
                </c:pt>
                <c:pt idx="474">
                  <c:v>10/30/2010 9:07</c:v>
                </c:pt>
                <c:pt idx="475">
                  <c:v>10/30/2010 9:07</c:v>
                </c:pt>
                <c:pt idx="476">
                  <c:v>10/30/2010 9:07</c:v>
                </c:pt>
                <c:pt idx="477">
                  <c:v>10/30/2010 9:07</c:v>
                </c:pt>
                <c:pt idx="478">
                  <c:v>10/30/2010 9:07</c:v>
                </c:pt>
                <c:pt idx="479">
                  <c:v>10/30/2010 9:07</c:v>
                </c:pt>
                <c:pt idx="480">
                  <c:v>10/30/2010 9:07</c:v>
                </c:pt>
                <c:pt idx="481">
                  <c:v>10/30/2010 9:08</c:v>
                </c:pt>
                <c:pt idx="482">
                  <c:v>10/30/2010 9:08</c:v>
                </c:pt>
                <c:pt idx="483">
                  <c:v>10/30/2010 9:08</c:v>
                </c:pt>
                <c:pt idx="484">
                  <c:v>10/30/2010 9:08</c:v>
                </c:pt>
                <c:pt idx="485">
                  <c:v>10/30/2010 9:08</c:v>
                </c:pt>
                <c:pt idx="486">
                  <c:v>10/30/2010 9:08</c:v>
                </c:pt>
                <c:pt idx="487">
                  <c:v>10/30/2010 9:08</c:v>
                </c:pt>
                <c:pt idx="488">
                  <c:v>10/30/2010 9:08</c:v>
                </c:pt>
                <c:pt idx="489">
                  <c:v>10/30/2010 9:08</c:v>
                </c:pt>
                <c:pt idx="490">
                  <c:v>10/30/2010 9:08</c:v>
                </c:pt>
                <c:pt idx="491">
                  <c:v>10/30/2010 9:08</c:v>
                </c:pt>
                <c:pt idx="492">
                  <c:v>10/30/2010 9:08</c:v>
                </c:pt>
                <c:pt idx="493">
                  <c:v>10/30/2010 9:08</c:v>
                </c:pt>
                <c:pt idx="494">
                  <c:v>10/30/2010 9:08</c:v>
                </c:pt>
                <c:pt idx="495">
                  <c:v>10/30/2010 9:08</c:v>
                </c:pt>
                <c:pt idx="496">
                  <c:v>10/30/2010 9:08</c:v>
                </c:pt>
                <c:pt idx="497">
                  <c:v>10/30/2010 9:08</c:v>
                </c:pt>
                <c:pt idx="498">
                  <c:v>10/30/2010 9:08</c:v>
                </c:pt>
                <c:pt idx="499">
                  <c:v>10/30/2010 9:08</c:v>
                </c:pt>
                <c:pt idx="500">
                  <c:v>10/30/2010 9:08</c:v>
                </c:pt>
                <c:pt idx="501">
                  <c:v>10/30/2010 9:08</c:v>
                </c:pt>
                <c:pt idx="502">
                  <c:v>10/30/2010 9:08</c:v>
                </c:pt>
                <c:pt idx="503">
                  <c:v>10/30/2010 9:08</c:v>
                </c:pt>
                <c:pt idx="504">
                  <c:v>10/30/2010 9:08</c:v>
                </c:pt>
                <c:pt idx="505">
                  <c:v>10/30/2010 9:08</c:v>
                </c:pt>
                <c:pt idx="506">
                  <c:v>10/30/2010 9:08</c:v>
                </c:pt>
                <c:pt idx="507">
                  <c:v>10/30/2010 9:08</c:v>
                </c:pt>
                <c:pt idx="508">
                  <c:v>10/30/2010 9:08</c:v>
                </c:pt>
                <c:pt idx="509">
                  <c:v>10/30/2010 9:08</c:v>
                </c:pt>
                <c:pt idx="510">
                  <c:v>10/30/2010 9:08</c:v>
                </c:pt>
                <c:pt idx="511">
                  <c:v>10/30/2010 9:08</c:v>
                </c:pt>
                <c:pt idx="512">
                  <c:v>10/30/2010 9:08</c:v>
                </c:pt>
                <c:pt idx="513">
                  <c:v>10/30/2010 9:08</c:v>
                </c:pt>
                <c:pt idx="514">
                  <c:v>10/30/2010 9:08</c:v>
                </c:pt>
                <c:pt idx="515">
                  <c:v>10/30/2010 9:08</c:v>
                </c:pt>
                <c:pt idx="516">
                  <c:v>10/30/2010 9:08</c:v>
                </c:pt>
                <c:pt idx="517">
                  <c:v>10/30/2010 9:08</c:v>
                </c:pt>
                <c:pt idx="518">
                  <c:v>10/30/2010 9:08</c:v>
                </c:pt>
                <c:pt idx="519">
                  <c:v>10/30/2010 9:08</c:v>
                </c:pt>
                <c:pt idx="520">
                  <c:v>10/30/2010 9:08</c:v>
                </c:pt>
                <c:pt idx="521">
                  <c:v>10/30/2010 9:08</c:v>
                </c:pt>
                <c:pt idx="522">
                  <c:v>10/30/2010 9:08</c:v>
                </c:pt>
                <c:pt idx="523">
                  <c:v>10/30/2010 9:08</c:v>
                </c:pt>
                <c:pt idx="524">
                  <c:v>10/30/2010 9:08</c:v>
                </c:pt>
                <c:pt idx="525">
                  <c:v>10/30/2010 9:08</c:v>
                </c:pt>
                <c:pt idx="526">
                  <c:v>10/30/2010 9:08</c:v>
                </c:pt>
                <c:pt idx="527">
                  <c:v>10/30/2010 9:08</c:v>
                </c:pt>
                <c:pt idx="528">
                  <c:v>10/30/2010 9:08</c:v>
                </c:pt>
                <c:pt idx="529">
                  <c:v>10/30/2010 9:08</c:v>
                </c:pt>
                <c:pt idx="530">
                  <c:v>10/30/2010 9:08</c:v>
                </c:pt>
                <c:pt idx="531">
                  <c:v>10/30/2010 9:08</c:v>
                </c:pt>
                <c:pt idx="532">
                  <c:v>10/30/2010 9:08</c:v>
                </c:pt>
                <c:pt idx="533">
                  <c:v>10/30/2010 9:08</c:v>
                </c:pt>
                <c:pt idx="534">
                  <c:v>10/30/2010 9:08</c:v>
                </c:pt>
                <c:pt idx="535">
                  <c:v>10/30/2010 9:08</c:v>
                </c:pt>
                <c:pt idx="536">
                  <c:v>10/30/2010 9:08</c:v>
                </c:pt>
                <c:pt idx="537">
                  <c:v>10/30/2010 9:08</c:v>
                </c:pt>
                <c:pt idx="538">
                  <c:v>10/30/2010 9:08</c:v>
                </c:pt>
                <c:pt idx="539">
                  <c:v>10/30/2010 9:08</c:v>
                </c:pt>
                <c:pt idx="540">
                  <c:v>10/30/2010 9:08</c:v>
                </c:pt>
                <c:pt idx="541">
                  <c:v>10/30/2010 9:09</c:v>
                </c:pt>
                <c:pt idx="542">
                  <c:v>10/30/2010 9:09</c:v>
                </c:pt>
                <c:pt idx="543">
                  <c:v>10/30/2010 9:09</c:v>
                </c:pt>
                <c:pt idx="544">
                  <c:v>10/30/2010 9:09</c:v>
                </c:pt>
                <c:pt idx="545">
                  <c:v>10/30/2010 9:09</c:v>
                </c:pt>
                <c:pt idx="546">
                  <c:v>10/30/2010 9:09</c:v>
                </c:pt>
                <c:pt idx="547">
                  <c:v>10/30/2010 9:09</c:v>
                </c:pt>
                <c:pt idx="548">
                  <c:v>10/30/2010 9:09</c:v>
                </c:pt>
                <c:pt idx="549">
                  <c:v>10/30/2010 9:09</c:v>
                </c:pt>
                <c:pt idx="550">
                  <c:v>10/30/2010 9:09</c:v>
                </c:pt>
                <c:pt idx="551">
                  <c:v>10/30/2010 9:09</c:v>
                </c:pt>
                <c:pt idx="552">
                  <c:v>10/30/2010 9:09</c:v>
                </c:pt>
                <c:pt idx="553">
                  <c:v>10/30/2010 9:09</c:v>
                </c:pt>
                <c:pt idx="554">
                  <c:v>10/30/2010 9:09</c:v>
                </c:pt>
                <c:pt idx="555">
                  <c:v>10/30/2010 9:09</c:v>
                </c:pt>
                <c:pt idx="556">
                  <c:v>10/30/2010 9:09</c:v>
                </c:pt>
                <c:pt idx="557">
                  <c:v>10/30/2010 9:09</c:v>
                </c:pt>
                <c:pt idx="558">
                  <c:v>10/30/2010 9:09</c:v>
                </c:pt>
                <c:pt idx="559">
                  <c:v>10/30/2010 9:09</c:v>
                </c:pt>
                <c:pt idx="560">
                  <c:v>10/30/2010 9:09</c:v>
                </c:pt>
                <c:pt idx="561">
                  <c:v>10/30/2010 9:09</c:v>
                </c:pt>
                <c:pt idx="562">
                  <c:v>10/30/2010 9:09</c:v>
                </c:pt>
                <c:pt idx="563">
                  <c:v>10/30/2010 9:09</c:v>
                </c:pt>
                <c:pt idx="564">
                  <c:v>10/30/2010 9:09</c:v>
                </c:pt>
                <c:pt idx="565">
                  <c:v>10/30/2010 9:09</c:v>
                </c:pt>
                <c:pt idx="566">
                  <c:v>10/30/2010 9:09</c:v>
                </c:pt>
                <c:pt idx="567">
                  <c:v>10/30/2010 9:09</c:v>
                </c:pt>
                <c:pt idx="568">
                  <c:v>10/30/2010 9:09</c:v>
                </c:pt>
                <c:pt idx="569">
                  <c:v>10/30/2010 9:09</c:v>
                </c:pt>
                <c:pt idx="570">
                  <c:v>10/30/2010 9:09</c:v>
                </c:pt>
                <c:pt idx="571">
                  <c:v>10/30/2010 9:09</c:v>
                </c:pt>
                <c:pt idx="572">
                  <c:v>10/30/2010 9:09</c:v>
                </c:pt>
                <c:pt idx="573">
                  <c:v>10/30/2010 9:09</c:v>
                </c:pt>
                <c:pt idx="574">
                  <c:v>10/30/2010 9:09</c:v>
                </c:pt>
                <c:pt idx="575">
                  <c:v>10/30/2010 9:09</c:v>
                </c:pt>
                <c:pt idx="576">
                  <c:v>10/30/2010 9:09</c:v>
                </c:pt>
                <c:pt idx="577">
                  <c:v>10/30/2010 9:09</c:v>
                </c:pt>
                <c:pt idx="578">
                  <c:v>10/30/2010 9:09</c:v>
                </c:pt>
                <c:pt idx="579">
                  <c:v>10/30/2010 9:09</c:v>
                </c:pt>
                <c:pt idx="580">
                  <c:v>10/30/2010 9:09</c:v>
                </c:pt>
                <c:pt idx="581">
                  <c:v>10/30/2010 9:09</c:v>
                </c:pt>
                <c:pt idx="582">
                  <c:v>10/30/2010 9:09</c:v>
                </c:pt>
                <c:pt idx="583">
                  <c:v>10/30/2010 9:09</c:v>
                </c:pt>
                <c:pt idx="584">
                  <c:v>10/30/2010 9:09</c:v>
                </c:pt>
                <c:pt idx="585">
                  <c:v>10/30/2010 9:09</c:v>
                </c:pt>
                <c:pt idx="586">
                  <c:v>10/30/2010 9:09</c:v>
                </c:pt>
                <c:pt idx="587">
                  <c:v>10/30/2010 9:09</c:v>
                </c:pt>
                <c:pt idx="588">
                  <c:v>10/30/2010 9:09</c:v>
                </c:pt>
                <c:pt idx="589">
                  <c:v>10/30/2010 9:09</c:v>
                </c:pt>
                <c:pt idx="590">
                  <c:v>10/30/2010 9:09</c:v>
                </c:pt>
                <c:pt idx="591">
                  <c:v>10/30/2010 9:09</c:v>
                </c:pt>
                <c:pt idx="592">
                  <c:v>10/30/2010 9:09</c:v>
                </c:pt>
                <c:pt idx="593">
                  <c:v>10/30/2010 9:09</c:v>
                </c:pt>
                <c:pt idx="594">
                  <c:v>10/30/2010 9:09</c:v>
                </c:pt>
                <c:pt idx="595">
                  <c:v>10/30/2010 9:09</c:v>
                </c:pt>
                <c:pt idx="596">
                  <c:v>10/30/2010 9:09</c:v>
                </c:pt>
                <c:pt idx="597">
                  <c:v>10/30/2010 9:09</c:v>
                </c:pt>
                <c:pt idx="598">
                  <c:v>10/30/2010 9:09</c:v>
                </c:pt>
                <c:pt idx="599">
                  <c:v>10/30/2010 9:09</c:v>
                </c:pt>
                <c:pt idx="600">
                  <c:v>10/30/2010 9:09</c:v>
                </c:pt>
                <c:pt idx="601">
                  <c:v>10/30/2010 9:10</c:v>
                </c:pt>
                <c:pt idx="602">
                  <c:v>10/30/2010 9:10</c:v>
                </c:pt>
                <c:pt idx="603">
                  <c:v>10/30/2010 9:10</c:v>
                </c:pt>
                <c:pt idx="604">
                  <c:v>10/30/2010 9:10</c:v>
                </c:pt>
                <c:pt idx="605">
                  <c:v>10/30/2010 9:10</c:v>
                </c:pt>
                <c:pt idx="606">
                  <c:v>10/30/2010 9:10</c:v>
                </c:pt>
                <c:pt idx="607">
                  <c:v>10/30/2010 9:10</c:v>
                </c:pt>
                <c:pt idx="608">
                  <c:v>10/30/2010 9:10</c:v>
                </c:pt>
                <c:pt idx="609">
                  <c:v>10/30/2010 9:10</c:v>
                </c:pt>
                <c:pt idx="610">
                  <c:v>10/30/2010 9:10</c:v>
                </c:pt>
                <c:pt idx="611">
                  <c:v>10/30/2010 9:10</c:v>
                </c:pt>
                <c:pt idx="612">
                  <c:v>10/30/2010 9:10</c:v>
                </c:pt>
                <c:pt idx="613">
                  <c:v>10/30/2010 9:10</c:v>
                </c:pt>
                <c:pt idx="614">
                  <c:v>10/30/2010 9:10</c:v>
                </c:pt>
                <c:pt idx="615">
                  <c:v>10/30/2010 9:10</c:v>
                </c:pt>
                <c:pt idx="616">
                  <c:v>10/30/2010 9:10</c:v>
                </c:pt>
                <c:pt idx="617">
                  <c:v>10/30/2010 9:10</c:v>
                </c:pt>
                <c:pt idx="618">
                  <c:v>10/30/2010 9:10</c:v>
                </c:pt>
                <c:pt idx="619">
                  <c:v>10/30/2010 9:10</c:v>
                </c:pt>
                <c:pt idx="620">
                  <c:v>10/30/2010 9:10</c:v>
                </c:pt>
                <c:pt idx="621">
                  <c:v>10/30/2010 9:10</c:v>
                </c:pt>
                <c:pt idx="622">
                  <c:v>10/30/2010 9:10</c:v>
                </c:pt>
                <c:pt idx="623">
                  <c:v>10/30/2010 9:10</c:v>
                </c:pt>
                <c:pt idx="624">
                  <c:v>10/30/2010 9:10</c:v>
                </c:pt>
                <c:pt idx="625">
                  <c:v>10/30/2010 9:10</c:v>
                </c:pt>
                <c:pt idx="626">
                  <c:v>10/30/2010 9:10</c:v>
                </c:pt>
                <c:pt idx="627">
                  <c:v>10/30/2010 9:10</c:v>
                </c:pt>
                <c:pt idx="628">
                  <c:v>10/30/2010 9:10</c:v>
                </c:pt>
                <c:pt idx="629">
                  <c:v>10/30/2010 9:10</c:v>
                </c:pt>
                <c:pt idx="630">
                  <c:v>10/30/2010 9:10</c:v>
                </c:pt>
                <c:pt idx="631">
                  <c:v>10/30/2010 9:10</c:v>
                </c:pt>
                <c:pt idx="632">
                  <c:v>10/30/2010 9:10</c:v>
                </c:pt>
                <c:pt idx="633">
                  <c:v>10/30/2010 9:10</c:v>
                </c:pt>
                <c:pt idx="634">
                  <c:v>10/30/2010 9:10</c:v>
                </c:pt>
                <c:pt idx="635">
                  <c:v>10/30/2010 9:10</c:v>
                </c:pt>
                <c:pt idx="636">
                  <c:v>10/30/2010 9:10</c:v>
                </c:pt>
                <c:pt idx="637">
                  <c:v>10/30/2010 9:10</c:v>
                </c:pt>
                <c:pt idx="638">
                  <c:v>10/30/2010 9:10</c:v>
                </c:pt>
                <c:pt idx="639">
                  <c:v>10/30/2010 9:10</c:v>
                </c:pt>
                <c:pt idx="640">
                  <c:v>10/30/2010 9:10</c:v>
                </c:pt>
                <c:pt idx="641">
                  <c:v>10/30/2010 9:10</c:v>
                </c:pt>
                <c:pt idx="642">
                  <c:v>10/30/2010 9:10</c:v>
                </c:pt>
                <c:pt idx="643">
                  <c:v>10/30/2010 9:10</c:v>
                </c:pt>
                <c:pt idx="644">
                  <c:v>10/30/2010 9:10</c:v>
                </c:pt>
                <c:pt idx="645">
                  <c:v>10/30/2010 9:10</c:v>
                </c:pt>
                <c:pt idx="646">
                  <c:v>10/30/2010 9:10</c:v>
                </c:pt>
                <c:pt idx="647">
                  <c:v>10/30/2010 9:10</c:v>
                </c:pt>
                <c:pt idx="648">
                  <c:v>10/30/2010 9:10</c:v>
                </c:pt>
                <c:pt idx="649">
                  <c:v>10/30/2010 9:10</c:v>
                </c:pt>
                <c:pt idx="650">
                  <c:v>10/30/2010 9:10</c:v>
                </c:pt>
                <c:pt idx="651">
                  <c:v>10/30/2010 9:10</c:v>
                </c:pt>
                <c:pt idx="652">
                  <c:v>10/30/2010 9:10</c:v>
                </c:pt>
                <c:pt idx="653">
                  <c:v>10/30/2010 9:10</c:v>
                </c:pt>
                <c:pt idx="654">
                  <c:v>10/30/2010 9:10</c:v>
                </c:pt>
                <c:pt idx="655">
                  <c:v>10/30/2010 9:10</c:v>
                </c:pt>
                <c:pt idx="656">
                  <c:v>10/30/2010 9:10</c:v>
                </c:pt>
                <c:pt idx="657">
                  <c:v>10/30/2010 9:10</c:v>
                </c:pt>
                <c:pt idx="658">
                  <c:v>10/30/2010 9:10</c:v>
                </c:pt>
                <c:pt idx="659">
                  <c:v>10/30/2010 9:10</c:v>
                </c:pt>
                <c:pt idx="660">
                  <c:v>10/30/2010 9:10</c:v>
                </c:pt>
                <c:pt idx="661">
                  <c:v>10/30/2010 9:11</c:v>
                </c:pt>
                <c:pt idx="662">
                  <c:v>10/30/2010 9:11</c:v>
                </c:pt>
                <c:pt idx="663">
                  <c:v>10/30/2010 9:11</c:v>
                </c:pt>
                <c:pt idx="664">
                  <c:v>10/30/2010 9:11</c:v>
                </c:pt>
                <c:pt idx="665">
                  <c:v>10/30/2010 9:11</c:v>
                </c:pt>
                <c:pt idx="666">
                  <c:v>10/30/2010 9:11</c:v>
                </c:pt>
                <c:pt idx="667">
                  <c:v>10/30/2010 9:11</c:v>
                </c:pt>
                <c:pt idx="668">
                  <c:v>10/30/2010 9:11</c:v>
                </c:pt>
                <c:pt idx="669">
                  <c:v>10/30/2010 9:11</c:v>
                </c:pt>
                <c:pt idx="670">
                  <c:v>10/30/2010 9:11</c:v>
                </c:pt>
                <c:pt idx="671">
                  <c:v>10/30/2010 9:11</c:v>
                </c:pt>
                <c:pt idx="672">
                  <c:v>10/30/2010 9:11</c:v>
                </c:pt>
                <c:pt idx="673">
                  <c:v>10/30/2010 9:11</c:v>
                </c:pt>
                <c:pt idx="674">
                  <c:v>10/30/2010 9:11</c:v>
                </c:pt>
                <c:pt idx="675">
                  <c:v>10/30/2010 9:11</c:v>
                </c:pt>
                <c:pt idx="676">
                  <c:v>10/30/2010 9:11</c:v>
                </c:pt>
                <c:pt idx="677">
                  <c:v>10/30/2010 9:11</c:v>
                </c:pt>
                <c:pt idx="678">
                  <c:v>10/30/2010 9:11</c:v>
                </c:pt>
                <c:pt idx="679">
                  <c:v>10/30/2010 9:11</c:v>
                </c:pt>
                <c:pt idx="680">
                  <c:v>10/30/2010 9:11</c:v>
                </c:pt>
                <c:pt idx="681">
                  <c:v>10/30/2010 9:11</c:v>
                </c:pt>
                <c:pt idx="682">
                  <c:v>10/30/2010 9:11</c:v>
                </c:pt>
                <c:pt idx="683">
                  <c:v>10/30/2010 9:11</c:v>
                </c:pt>
                <c:pt idx="684">
                  <c:v>10/30/2010 9:11</c:v>
                </c:pt>
                <c:pt idx="685">
                  <c:v>10/30/2010 9:11</c:v>
                </c:pt>
                <c:pt idx="686">
                  <c:v>10/30/2010 9:11</c:v>
                </c:pt>
                <c:pt idx="687">
                  <c:v>10/30/2010 9:11</c:v>
                </c:pt>
                <c:pt idx="688">
                  <c:v>10/30/2010 9:11</c:v>
                </c:pt>
                <c:pt idx="689">
                  <c:v>10/30/2010 9:11</c:v>
                </c:pt>
                <c:pt idx="690">
                  <c:v>10/30/2010 9:11</c:v>
                </c:pt>
                <c:pt idx="691">
                  <c:v>10/30/2010 9:11</c:v>
                </c:pt>
                <c:pt idx="692">
                  <c:v>10/30/2010 9:11</c:v>
                </c:pt>
                <c:pt idx="693">
                  <c:v>10/30/2010 9:11</c:v>
                </c:pt>
                <c:pt idx="694">
                  <c:v>10/30/2010 9:11</c:v>
                </c:pt>
                <c:pt idx="695">
                  <c:v>10/30/2010 9:11</c:v>
                </c:pt>
                <c:pt idx="696">
                  <c:v>10/30/2010 9:11</c:v>
                </c:pt>
                <c:pt idx="697">
                  <c:v>10/30/2010 9:11</c:v>
                </c:pt>
                <c:pt idx="698">
                  <c:v>10/30/2010 9:11</c:v>
                </c:pt>
                <c:pt idx="699">
                  <c:v>10/30/2010 9:11</c:v>
                </c:pt>
                <c:pt idx="700">
                  <c:v>10/30/2010 9:11</c:v>
                </c:pt>
                <c:pt idx="701">
                  <c:v>10/30/2010 9:11</c:v>
                </c:pt>
                <c:pt idx="702">
                  <c:v>10/30/2010 9:11</c:v>
                </c:pt>
                <c:pt idx="703">
                  <c:v>10/30/2010 9:11</c:v>
                </c:pt>
                <c:pt idx="704">
                  <c:v>10/30/2010 9:11</c:v>
                </c:pt>
                <c:pt idx="705">
                  <c:v>10/30/2010 9:11</c:v>
                </c:pt>
                <c:pt idx="706">
                  <c:v>10/30/2010 9:11</c:v>
                </c:pt>
                <c:pt idx="707">
                  <c:v>10/30/2010 9:11</c:v>
                </c:pt>
                <c:pt idx="708">
                  <c:v>10/30/2010 9:11</c:v>
                </c:pt>
                <c:pt idx="709">
                  <c:v>10/30/2010 9:11</c:v>
                </c:pt>
                <c:pt idx="710">
                  <c:v>10/30/2010 9:11</c:v>
                </c:pt>
                <c:pt idx="711">
                  <c:v>10/30/2010 9:11</c:v>
                </c:pt>
                <c:pt idx="712">
                  <c:v>10/30/2010 9:11</c:v>
                </c:pt>
                <c:pt idx="713">
                  <c:v>10/30/2010 9:11</c:v>
                </c:pt>
                <c:pt idx="714">
                  <c:v>10/30/2010 9:11</c:v>
                </c:pt>
                <c:pt idx="715">
                  <c:v>10/30/2010 9:11</c:v>
                </c:pt>
                <c:pt idx="716">
                  <c:v>10/30/2010 9:11</c:v>
                </c:pt>
                <c:pt idx="717">
                  <c:v>10/30/2010 9:11</c:v>
                </c:pt>
                <c:pt idx="718">
                  <c:v>10/30/2010 9:11</c:v>
                </c:pt>
                <c:pt idx="719">
                  <c:v>10/30/2010 9:11</c:v>
                </c:pt>
                <c:pt idx="720">
                  <c:v>10/30/2010 9:11</c:v>
                </c:pt>
                <c:pt idx="721">
                  <c:v>10/30/2010 9:12</c:v>
                </c:pt>
                <c:pt idx="722">
                  <c:v>10/30/2010 9:12</c:v>
                </c:pt>
                <c:pt idx="723">
                  <c:v>10/30/2010 9:12</c:v>
                </c:pt>
                <c:pt idx="724">
                  <c:v>10/30/2010 9:12</c:v>
                </c:pt>
                <c:pt idx="725">
                  <c:v>10/30/2010 9:12</c:v>
                </c:pt>
                <c:pt idx="726">
                  <c:v>10/30/2010 9:12</c:v>
                </c:pt>
                <c:pt idx="727">
                  <c:v>10/30/2010 9:12</c:v>
                </c:pt>
                <c:pt idx="728">
                  <c:v>10/30/2010 9:12</c:v>
                </c:pt>
                <c:pt idx="729">
                  <c:v>10/30/2010 9:12</c:v>
                </c:pt>
                <c:pt idx="730">
                  <c:v>10/30/2010 9:12</c:v>
                </c:pt>
                <c:pt idx="731">
                  <c:v>10/30/2010 9:12</c:v>
                </c:pt>
                <c:pt idx="732">
                  <c:v>10/30/2010 9:12</c:v>
                </c:pt>
                <c:pt idx="733">
                  <c:v>10/30/2010 9:12</c:v>
                </c:pt>
                <c:pt idx="734">
                  <c:v>10/30/2010 9:12</c:v>
                </c:pt>
                <c:pt idx="735">
                  <c:v>10/30/2010 9:12</c:v>
                </c:pt>
                <c:pt idx="736">
                  <c:v>10/30/2010 9:12</c:v>
                </c:pt>
                <c:pt idx="737">
                  <c:v>10/30/2010 9:12</c:v>
                </c:pt>
                <c:pt idx="738">
                  <c:v>10/30/2010 9:12</c:v>
                </c:pt>
                <c:pt idx="739">
                  <c:v>10/30/2010 9:12</c:v>
                </c:pt>
                <c:pt idx="740">
                  <c:v>10/30/2010 9:12</c:v>
                </c:pt>
                <c:pt idx="741">
                  <c:v>10/30/2010 9:12</c:v>
                </c:pt>
                <c:pt idx="742">
                  <c:v>10/30/2010 9:12</c:v>
                </c:pt>
                <c:pt idx="743">
                  <c:v>10/30/2010 9:12</c:v>
                </c:pt>
                <c:pt idx="744">
                  <c:v>10/30/2010 9:12</c:v>
                </c:pt>
                <c:pt idx="745">
                  <c:v>10/30/2010 9:12</c:v>
                </c:pt>
                <c:pt idx="746">
                  <c:v>10/30/2010 9:12</c:v>
                </c:pt>
                <c:pt idx="747">
                  <c:v>10/30/2010 9:12</c:v>
                </c:pt>
                <c:pt idx="748">
                  <c:v>10/30/2010 9:12</c:v>
                </c:pt>
                <c:pt idx="749">
                  <c:v>10/30/2010 9:12</c:v>
                </c:pt>
                <c:pt idx="750">
                  <c:v>10/30/2010 9:12</c:v>
                </c:pt>
                <c:pt idx="751">
                  <c:v>10/30/2010 9:12</c:v>
                </c:pt>
                <c:pt idx="752">
                  <c:v>10/30/2010 9:12</c:v>
                </c:pt>
                <c:pt idx="753">
                  <c:v>10/30/2010 9:12</c:v>
                </c:pt>
                <c:pt idx="754">
                  <c:v>10/30/2010 9:12</c:v>
                </c:pt>
                <c:pt idx="755">
                  <c:v>10/30/2010 9:12</c:v>
                </c:pt>
                <c:pt idx="756">
                  <c:v>10/30/2010 9:12</c:v>
                </c:pt>
                <c:pt idx="757">
                  <c:v>10/30/2010 9:12</c:v>
                </c:pt>
                <c:pt idx="758">
                  <c:v>10/30/2010 9:12</c:v>
                </c:pt>
                <c:pt idx="759">
                  <c:v>10/30/2010 9:12</c:v>
                </c:pt>
                <c:pt idx="760">
                  <c:v>10/30/2010 9:12</c:v>
                </c:pt>
                <c:pt idx="761">
                  <c:v>10/30/2010 9:12</c:v>
                </c:pt>
                <c:pt idx="762">
                  <c:v>10/30/2010 9:12</c:v>
                </c:pt>
                <c:pt idx="763">
                  <c:v>10/30/2010 9:12</c:v>
                </c:pt>
                <c:pt idx="764">
                  <c:v>10/30/2010 9:12</c:v>
                </c:pt>
                <c:pt idx="765">
                  <c:v>10/30/2010 9:12</c:v>
                </c:pt>
                <c:pt idx="766">
                  <c:v>10/30/2010 9:12</c:v>
                </c:pt>
                <c:pt idx="767">
                  <c:v>10/30/2010 9:12</c:v>
                </c:pt>
                <c:pt idx="768">
                  <c:v>10/30/2010 9:12</c:v>
                </c:pt>
                <c:pt idx="769">
                  <c:v>10/30/2010 9:12</c:v>
                </c:pt>
                <c:pt idx="770">
                  <c:v>10/30/2010 9:12</c:v>
                </c:pt>
                <c:pt idx="771">
                  <c:v>10/30/2010 9:12</c:v>
                </c:pt>
                <c:pt idx="772">
                  <c:v>10/30/2010 9:12</c:v>
                </c:pt>
                <c:pt idx="773">
                  <c:v>10/30/2010 9:12</c:v>
                </c:pt>
                <c:pt idx="774">
                  <c:v>10/30/2010 9:12</c:v>
                </c:pt>
                <c:pt idx="775">
                  <c:v>10/30/2010 9:12</c:v>
                </c:pt>
                <c:pt idx="776">
                  <c:v>10/30/2010 9:12</c:v>
                </c:pt>
                <c:pt idx="777">
                  <c:v>10/30/2010 9:12</c:v>
                </c:pt>
                <c:pt idx="778">
                  <c:v>10/30/2010 9:12</c:v>
                </c:pt>
                <c:pt idx="779">
                  <c:v>10/30/2010 9:12</c:v>
                </c:pt>
                <c:pt idx="780">
                  <c:v>10/30/2010 9:12</c:v>
                </c:pt>
                <c:pt idx="781">
                  <c:v>10/30/2010 9:13</c:v>
                </c:pt>
                <c:pt idx="782">
                  <c:v>10/30/2010 9:13</c:v>
                </c:pt>
                <c:pt idx="783">
                  <c:v>10/30/2010 9:13</c:v>
                </c:pt>
                <c:pt idx="784">
                  <c:v>10/30/2010 9:13</c:v>
                </c:pt>
                <c:pt idx="785">
                  <c:v>10/30/2010 9:13</c:v>
                </c:pt>
                <c:pt idx="786">
                  <c:v>10/30/2010 9:13</c:v>
                </c:pt>
                <c:pt idx="787">
                  <c:v>10/30/2010 9:13</c:v>
                </c:pt>
                <c:pt idx="788">
                  <c:v>10/30/2010 9:13</c:v>
                </c:pt>
                <c:pt idx="789">
                  <c:v>10/30/2010 9:13</c:v>
                </c:pt>
                <c:pt idx="790">
                  <c:v>10/30/2010 9:13</c:v>
                </c:pt>
                <c:pt idx="791">
                  <c:v>10/30/2010 9:13</c:v>
                </c:pt>
                <c:pt idx="792">
                  <c:v>10/30/2010 9:13</c:v>
                </c:pt>
                <c:pt idx="793">
                  <c:v>10/30/2010 9:13</c:v>
                </c:pt>
                <c:pt idx="794">
                  <c:v>10/30/2010 9:13</c:v>
                </c:pt>
                <c:pt idx="795">
                  <c:v>10/30/2010 9:13</c:v>
                </c:pt>
                <c:pt idx="796">
                  <c:v>10/30/2010 9:13</c:v>
                </c:pt>
                <c:pt idx="797">
                  <c:v>10/30/2010 9:13</c:v>
                </c:pt>
                <c:pt idx="798">
                  <c:v>10/30/2010 9:13</c:v>
                </c:pt>
                <c:pt idx="799">
                  <c:v>10/30/2010 9:13</c:v>
                </c:pt>
                <c:pt idx="800">
                  <c:v>10/30/2010 9:13</c:v>
                </c:pt>
                <c:pt idx="801">
                  <c:v>10/30/2010 9:13</c:v>
                </c:pt>
                <c:pt idx="802">
                  <c:v>10/30/2010 9:13</c:v>
                </c:pt>
                <c:pt idx="803">
                  <c:v>10/30/2010 9:13</c:v>
                </c:pt>
                <c:pt idx="804">
                  <c:v>10/30/2010 9:13</c:v>
                </c:pt>
                <c:pt idx="805">
                  <c:v>10/30/2010 9:13</c:v>
                </c:pt>
                <c:pt idx="806">
                  <c:v>10/30/2010 9:13</c:v>
                </c:pt>
                <c:pt idx="807">
                  <c:v>10/30/2010 9:13</c:v>
                </c:pt>
                <c:pt idx="808">
                  <c:v>10/30/2010 9:13</c:v>
                </c:pt>
                <c:pt idx="809">
                  <c:v>10/30/2010 9:13</c:v>
                </c:pt>
                <c:pt idx="810">
                  <c:v>10/30/2010 9:13</c:v>
                </c:pt>
                <c:pt idx="811">
                  <c:v>10/30/2010 9:13</c:v>
                </c:pt>
                <c:pt idx="812">
                  <c:v>10/30/2010 9:13</c:v>
                </c:pt>
                <c:pt idx="813">
                  <c:v>10/30/2010 9:13</c:v>
                </c:pt>
                <c:pt idx="814">
                  <c:v>10/30/2010 9:13</c:v>
                </c:pt>
                <c:pt idx="815">
                  <c:v>10/30/2010 9:13</c:v>
                </c:pt>
                <c:pt idx="816">
                  <c:v>10/30/2010 9:13</c:v>
                </c:pt>
                <c:pt idx="817">
                  <c:v>10/30/2010 9:13</c:v>
                </c:pt>
                <c:pt idx="818">
                  <c:v>10/30/2010 9:13</c:v>
                </c:pt>
                <c:pt idx="819">
                  <c:v>10/30/2010 9:13</c:v>
                </c:pt>
                <c:pt idx="820">
                  <c:v>10/30/2010 9:13</c:v>
                </c:pt>
                <c:pt idx="821">
                  <c:v>10/30/2010 9:13</c:v>
                </c:pt>
                <c:pt idx="822">
                  <c:v>10/30/2010 9:13</c:v>
                </c:pt>
                <c:pt idx="823">
                  <c:v>10/30/2010 9:13</c:v>
                </c:pt>
                <c:pt idx="824">
                  <c:v>10/30/2010 9:13</c:v>
                </c:pt>
                <c:pt idx="825">
                  <c:v>10/30/2010 9:13</c:v>
                </c:pt>
                <c:pt idx="826">
                  <c:v>10/30/2010 9:13</c:v>
                </c:pt>
                <c:pt idx="827">
                  <c:v>10/30/2010 9:13</c:v>
                </c:pt>
                <c:pt idx="828">
                  <c:v>10/30/2010 9:13</c:v>
                </c:pt>
                <c:pt idx="829">
                  <c:v>10/30/2010 9:13</c:v>
                </c:pt>
                <c:pt idx="830">
                  <c:v>10/30/2010 9:13</c:v>
                </c:pt>
                <c:pt idx="831">
                  <c:v>10/30/2010 9:13</c:v>
                </c:pt>
                <c:pt idx="832">
                  <c:v>10/30/2010 9:13</c:v>
                </c:pt>
                <c:pt idx="833">
                  <c:v>10/30/2010 9:13</c:v>
                </c:pt>
                <c:pt idx="834">
                  <c:v>10/30/2010 9:13</c:v>
                </c:pt>
                <c:pt idx="835">
                  <c:v>10/30/2010 9:13</c:v>
                </c:pt>
                <c:pt idx="836">
                  <c:v>10/30/2010 9:13</c:v>
                </c:pt>
                <c:pt idx="837">
                  <c:v>10/30/2010 9:13</c:v>
                </c:pt>
                <c:pt idx="838">
                  <c:v>10/30/2010 9:13</c:v>
                </c:pt>
                <c:pt idx="839">
                  <c:v>10/30/2010 9:13</c:v>
                </c:pt>
                <c:pt idx="840">
                  <c:v>10/30/2010 9:13</c:v>
                </c:pt>
                <c:pt idx="841">
                  <c:v>10/30/2010 9:14</c:v>
                </c:pt>
                <c:pt idx="842">
                  <c:v>10/30/2010 9:14</c:v>
                </c:pt>
                <c:pt idx="843">
                  <c:v>10/30/2010 9:14</c:v>
                </c:pt>
                <c:pt idx="844">
                  <c:v>10/30/2010 9:14</c:v>
                </c:pt>
                <c:pt idx="845">
                  <c:v>10/30/2010 9:14</c:v>
                </c:pt>
                <c:pt idx="846">
                  <c:v>10/30/2010 9:14</c:v>
                </c:pt>
                <c:pt idx="847">
                  <c:v>10/30/2010 9:14</c:v>
                </c:pt>
                <c:pt idx="848">
                  <c:v>10/30/2010 9:14</c:v>
                </c:pt>
                <c:pt idx="849">
                  <c:v>10/30/2010 9:14</c:v>
                </c:pt>
                <c:pt idx="850">
                  <c:v>10/30/2010 9:14</c:v>
                </c:pt>
                <c:pt idx="851">
                  <c:v>10/30/2010 9:14</c:v>
                </c:pt>
                <c:pt idx="852">
                  <c:v>10/30/2010 9:14</c:v>
                </c:pt>
                <c:pt idx="853">
                  <c:v>10/30/2010 9:14</c:v>
                </c:pt>
                <c:pt idx="854">
                  <c:v>10/30/2010 9:14</c:v>
                </c:pt>
                <c:pt idx="855">
                  <c:v>10/30/2010 9:14</c:v>
                </c:pt>
                <c:pt idx="856">
                  <c:v>10/30/2010 9:14</c:v>
                </c:pt>
                <c:pt idx="857">
                  <c:v>10/30/2010 9:14</c:v>
                </c:pt>
                <c:pt idx="858">
                  <c:v>10/30/2010 9:14</c:v>
                </c:pt>
                <c:pt idx="859">
                  <c:v>10/30/2010 9:14</c:v>
                </c:pt>
                <c:pt idx="860">
                  <c:v>10/30/2010 9:14</c:v>
                </c:pt>
                <c:pt idx="861">
                  <c:v>10/30/2010 9:14</c:v>
                </c:pt>
                <c:pt idx="862">
                  <c:v>10/30/2010 9:14</c:v>
                </c:pt>
                <c:pt idx="863">
                  <c:v>10/30/2010 9:14</c:v>
                </c:pt>
                <c:pt idx="864">
                  <c:v>10/30/2010 9:14</c:v>
                </c:pt>
                <c:pt idx="865">
                  <c:v>10/30/2010 9:14</c:v>
                </c:pt>
                <c:pt idx="866">
                  <c:v>10/30/2010 9:14</c:v>
                </c:pt>
                <c:pt idx="867">
                  <c:v>10/30/2010 9:14</c:v>
                </c:pt>
                <c:pt idx="868">
                  <c:v>10/30/2010 9:14</c:v>
                </c:pt>
                <c:pt idx="869">
                  <c:v>10/30/2010 9:14</c:v>
                </c:pt>
                <c:pt idx="870">
                  <c:v>10/30/2010 9:14</c:v>
                </c:pt>
                <c:pt idx="871">
                  <c:v>10/30/2010 9:14</c:v>
                </c:pt>
                <c:pt idx="872">
                  <c:v>10/30/2010 9:14</c:v>
                </c:pt>
                <c:pt idx="873">
                  <c:v>10/30/2010 9:14</c:v>
                </c:pt>
                <c:pt idx="874">
                  <c:v>10/30/2010 9:14</c:v>
                </c:pt>
                <c:pt idx="875">
                  <c:v>10/30/2010 9:14</c:v>
                </c:pt>
                <c:pt idx="876">
                  <c:v>10/30/2010 9:14</c:v>
                </c:pt>
                <c:pt idx="877">
                  <c:v>10/30/2010 9:14</c:v>
                </c:pt>
                <c:pt idx="878">
                  <c:v>10/30/2010 9:14</c:v>
                </c:pt>
                <c:pt idx="879">
                  <c:v>10/30/2010 9:14</c:v>
                </c:pt>
                <c:pt idx="880">
                  <c:v>10/30/2010 9:14</c:v>
                </c:pt>
                <c:pt idx="881">
                  <c:v>10/30/2010 9:14</c:v>
                </c:pt>
                <c:pt idx="882">
                  <c:v>10/30/2010 9:14</c:v>
                </c:pt>
                <c:pt idx="883">
                  <c:v>10/30/2010 9:14</c:v>
                </c:pt>
                <c:pt idx="884">
                  <c:v>10/30/2010 9:14</c:v>
                </c:pt>
                <c:pt idx="885">
                  <c:v>10/30/2010 9:14</c:v>
                </c:pt>
                <c:pt idx="886">
                  <c:v>10/30/2010 9:14</c:v>
                </c:pt>
                <c:pt idx="887">
                  <c:v>10/30/2010 9:14</c:v>
                </c:pt>
                <c:pt idx="888">
                  <c:v>10/30/2010 9:14</c:v>
                </c:pt>
                <c:pt idx="889">
                  <c:v>10/30/2010 9:14</c:v>
                </c:pt>
                <c:pt idx="890">
                  <c:v>10/30/2010 9:14</c:v>
                </c:pt>
                <c:pt idx="891">
                  <c:v>10/30/2010 9:14</c:v>
                </c:pt>
                <c:pt idx="892">
                  <c:v>10/30/2010 9:14</c:v>
                </c:pt>
                <c:pt idx="893">
                  <c:v>10/30/2010 9:14</c:v>
                </c:pt>
                <c:pt idx="894">
                  <c:v>10/30/2010 9:14</c:v>
                </c:pt>
                <c:pt idx="895">
                  <c:v>10/30/2010 9:14</c:v>
                </c:pt>
                <c:pt idx="896">
                  <c:v>10/30/2010 9:14</c:v>
                </c:pt>
                <c:pt idx="897">
                  <c:v>10/30/2010 9:14</c:v>
                </c:pt>
                <c:pt idx="898">
                  <c:v>10/30/2010 9:14</c:v>
                </c:pt>
                <c:pt idx="899">
                  <c:v>10/30/2010 9:14</c:v>
                </c:pt>
                <c:pt idx="900">
                  <c:v>10/30/2010 9:14</c:v>
                </c:pt>
                <c:pt idx="901">
                  <c:v>10/30/2010 9:15</c:v>
                </c:pt>
                <c:pt idx="902">
                  <c:v>10/30/2010 9:15</c:v>
                </c:pt>
                <c:pt idx="903">
                  <c:v>10/30/2010 9:15</c:v>
                </c:pt>
                <c:pt idx="904">
                  <c:v>10/30/2010 9:15</c:v>
                </c:pt>
                <c:pt idx="905">
                  <c:v>10/30/2010 9:15</c:v>
                </c:pt>
                <c:pt idx="906">
                  <c:v>10/30/2010 9:15</c:v>
                </c:pt>
                <c:pt idx="907">
                  <c:v>10/30/2010 9:15</c:v>
                </c:pt>
                <c:pt idx="908">
                  <c:v>10/30/2010 9:15</c:v>
                </c:pt>
                <c:pt idx="909">
                  <c:v>10/30/2010 9:15</c:v>
                </c:pt>
                <c:pt idx="910">
                  <c:v>10/30/2010 9:15</c:v>
                </c:pt>
                <c:pt idx="911">
                  <c:v>10/30/2010 9:15</c:v>
                </c:pt>
                <c:pt idx="912">
                  <c:v>10/30/2010 9:15</c:v>
                </c:pt>
                <c:pt idx="913">
                  <c:v>10/30/2010 9:15</c:v>
                </c:pt>
                <c:pt idx="914">
                  <c:v>10/30/2010 9:15</c:v>
                </c:pt>
                <c:pt idx="915">
                  <c:v>10/30/2010 9:15</c:v>
                </c:pt>
                <c:pt idx="916">
                  <c:v>10/30/2010 9:15</c:v>
                </c:pt>
                <c:pt idx="917">
                  <c:v>10/30/2010 9:15</c:v>
                </c:pt>
                <c:pt idx="918">
                  <c:v>10/30/2010 9:15</c:v>
                </c:pt>
                <c:pt idx="919">
                  <c:v>10/30/2010 9:15</c:v>
                </c:pt>
                <c:pt idx="920">
                  <c:v>10/30/2010 9:15</c:v>
                </c:pt>
                <c:pt idx="921">
                  <c:v>10/30/2010 9:15</c:v>
                </c:pt>
                <c:pt idx="922">
                  <c:v>10/30/2010 9:15</c:v>
                </c:pt>
                <c:pt idx="923">
                  <c:v>10/30/2010 9:15</c:v>
                </c:pt>
                <c:pt idx="924">
                  <c:v>10/30/2010 9:15</c:v>
                </c:pt>
                <c:pt idx="925">
                  <c:v>10/30/2010 9:15</c:v>
                </c:pt>
                <c:pt idx="926">
                  <c:v>10/30/2010 9:15</c:v>
                </c:pt>
                <c:pt idx="927">
                  <c:v>10/30/2010 9:15</c:v>
                </c:pt>
                <c:pt idx="928">
                  <c:v>10/30/2010 9:15</c:v>
                </c:pt>
                <c:pt idx="929">
                  <c:v>10/30/2010 9:15</c:v>
                </c:pt>
                <c:pt idx="930">
                  <c:v>10/30/2010 9:15</c:v>
                </c:pt>
                <c:pt idx="931">
                  <c:v>10/30/2010 9:15</c:v>
                </c:pt>
                <c:pt idx="932">
                  <c:v>10/30/2010 9:15</c:v>
                </c:pt>
                <c:pt idx="933">
                  <c:v>10/30/2010 9:15</c:v>
                </c:pt>
                <c:pt idx="934">
                  <c:v>10/30/2010 9:15</c:v>
                </c:pt>
                <c:pt idx="935">
                  <c:v>10/30/2010 9:15</c:v>
                </c:pt>
                <c:pt idx="936">
                  <c:v>10/30/2010 9:15</c:v>
                </c:pt>
                <c:pt idx="937">
                  <c:v>10/30/2010 9:15</c:v>
                </c:pt>
                <c:pt idx="938">
                  <c:v>10/30/2010 9:15</c:v>
                </c:pt>
                <c:pt idx="939">
                  <c:v>10/30/2010 9:15</c:v>
                </c:pt>
                <c:pt idx="940">
                  <c:v>10/30/2010 9:15</c:v>
                </c:pt>
                <c:pt idx="941">
                  <c:v>10/30/2010 9:15</c:v>
                </c:pt>
                <c:pt idx="942">
                  <c:v>10/30/2010 9:15</c:v>
                </c:pt>
                <c:pt idx="943">
                  <c:v>10/30/2010 9:15</c:v>
                </c:pt>
                <c:pt idx="944">
                  <c:v>10/30/2010 9:15</c:v>
                </c:pt>
                <c:pt idx="945">
                  <c:v>10/30/2010 9:15</c:v>
                </c:pt>
                <c:pt idx="946">
                  <c:v>10/30/2010 9:15</c:v>
                </c:pt>
                <c:pt idx="947">
                  <c:v>10/30/2010 9:15</c:v>
                </c:pt>
                <c:pt idx="948">
                  <c:v>10/30/2010 9:15</c:v>
                </c:pt>
                <c:pt idx="949">
                  <c:v>10/30/2010 9:15</c:v>
                </c:pt>
                <c:pt idx="950">
                  <c:v>10/30/2010 9:15</c:v>
                </c:pt>
                <c:pt idx="951">
                  <c:v>10/30/2010 9:15</c:v>
                </c:pt>
                <c:pt idx="952">
                  <c:v>10/30/2010 9:15</c:v>
                </c:pt>
                <c:pt idx="953">
                  <c:v>10/30/2010 9:15</c:v>
                </c:pt>
                <c:pt idx="954">
                  <c:v>10/30/2010 9:15</c:v>
                </c:pt>
                <c:pt idx="955">
                  <c:v>10/30/2010 9:15</c:v>
                </c:pt>
                <c:pt idx="956">
                  <c:v>10/30/2010 9:15</c:v>
                </c:pt>
                <c:pt idx="957">
                  <c:v>10/30/2010 9:15</c:v>
                </c:pt>
                <c:pt idx="958">
                  <c:v>10/30/2010 9:15</c:v>
                </c:pt>
                <c:pt idx="959">
                  <c:v>10/30/2010 9:15</c:v>
                </c:pt>
                <c:pt idx="960">
                  <c:v>10/30/2010 9:15</c:v>
                </c:pt>
                <c:pt idx="961">
                  <c:v>10/30/2010 9:16</c:v>
                </c:pt>
                <c:pt idx="962">
                  <c:v>10/30/2010 9:16</c:v>
                </c:pt>
                <c:pt idx="963">
                  <c:v>10/30/2010 9:16</c:v>
                </c:pt>
                <c:pt idx="964">
                  <c:v>10/30/2010 9:16</c:v>
                </c:pt>
                <c:pt idx="965">
                  <c:v>10/30/2010 9:16</c:v>
                </c:pt>
                <c:pt idx="966">
                  <c:v>10/30/2010 9:16</c:v>
                </c:pt>
                <c:pt idx="967">
                  <c:v>10/30/2010 9:16</c:v>
                </c:pt>
                <c:pt idx="968">
                  <c:v>10/30/2010 9:16</c:v>
                </c:pt>
                <c:pt idx="969">
                  <c:v>10/30/2010 9:16</c:v>
                </c:pt>
                <c:pt idx="970">
                  <c:v>10/30/2010 9:16</c:v>
                </c:pt>
                <c:pt idx="971">
                  <c:v>10/30/2010 9:16</c:v>
                </c:pt>
                <c:pt idx="972">
                  <c:v>10/30/2010 9:16</c:v>
                </c:pt>
                <c:pt idx="973">
                  <c:v>10/30/2010 9:16</c:v>
                </c:pt>
                <c:pt idx="974">
                  <c:v>10/30/2010 9:16</c:v>
                </c:pt>
                <c:pt idx="975">
                  <c:v>10/30/2010 9:16</c:v>
                </c:pt>
                <c:pt idx="976">
                  <c:v>10/30/2010 9:16</c:v>
                </c:pt>
                <c:pt idx="977">
                  <c:v>10/30/2010 9:16</c:v>
                </c:pt>
                <c:pt idx="978">
                  <c:v>10/30/2010 9:16</c:v>
                </c:pt>
                <c:pt idx="979">
                  <c:v>10/30/2010 9:16</c:v>
                </c:pt>
                <c:pt idx="980">
                  <c:v>10/30/2010 9:16</c:v>
                </c:pt>
                <c:pt idx="981">
                  <c:v>10/30/2010 9:16</c:v>
                </c:pt>
                <c:pt idx="982">
                  <c:v>10/30/2010 9:16</c:v>
                </c:pt>
                <c:pt idx="983">
                  <c:v>10/30/2010 9:16</c:v>
                </c:pt>
                <c:pt idx="984">
                  <c:v>10/30/2010 9:16</c:v>
                </c:pt>
                <c:pt idx="985">
                  <c:v>10/30/2010 9:16</c:v>
                </c:pt>
                <c:pt idx="986">
                  <c:v>10/30/2010 9:16</c:v>
                </c:pt>
                <c:pt idx="987">
                  <c:v>10/30/2010 9:16</c:v>
                </c:pt>
                <c:pt idx="988">
                  <c:v>10/30/2010 9:16</c:v>
                </c:pt>
                <c:pt idx="989">
                  <c:v>10/30/2010 9:16</c:v>
                </c:pt>
                <c:pt idx="990">
                  <c:v>10/30/2010 9:16</c:v>
                </c:pt>
                <c:pt idx="991">
                  <c:v>10/30/2010 9:16</c:v>
                </c:pt>
                <c:pt idx="992">
                  <c:v>10/30/2010 9:16</c:v>
                </c:pt>
                <c:pt idx="993">
                  <c:v>10/30/2010 9:16</c:v>
                </c:pt>
                <c:pt idx="994">
                  <c:v>10/30/2010 9:16</c:v>
                </c:pt>
                <c:pt idx="995">
                  <c:v>10/30/2010 9:16</c:v>
                </c:pt>
                <c:pt idx="996">
                  <c:v>10/30/2010 9:16</c:v>
                </c:pt>
                <c:pt idx="997">
                  <c:v>10/30/2010 9:16</c:v>
                </c:pt>
                <c:pt idx="998">
                  <c:v>10/30/2010 9:16</c:v>
                </c:pt>
                <c:pt idx="999">
                  <c:v>10/30/2010 9:16</c:v>
                </c:pt>
                <c:pt idx="1000">
                  <c:v>10/30/2010 9:16</c:v>
                </c:pt>
                <c:pt idx="1001">
                  <c:v>10/30/2010 9:16</c:v>
                </c:pt>
                <c:pt idx="1002">
                  <c:v>10/30/2010 9:16</c:v>
                </c:pt>
                <c:pt idx="1003">
                  <c:v>10/30/2010 9:16</c:v>
                </c:pt>
                <c:pt idx="1004">
                  <c:v>10/30/2010 9:16</c:v>
                </c:pt>
                <c:pt idx="1005">
                  <c:v>10/30/2010 9:16</c:v>
                </c:pt>
                <c:pt idx="1006">
                  <c:v>10/30/2010 9:16</c:v>
                </c:pt>
                <c:pt idx="1007">
                  <c:v>10/30/2010 9:16</c:v>
                </c:pt>
                <c:pt idx="1008">
                  <c:v>10/30/2010 9:16</c:v>
                </c:pt>
                <c:pt idx="1009">
                  <c:v>10/30/2010 9:16</c:v>
                </c:pt>
                <c:pt idx="1010">
                  <c:v>10/30/2010 9:16</c:v>
                </c:pt>
                <c:pt idx="1011">
                  <c:v>10/30/2010 9:16</c:v>
                </c:pt>
                <c:pt idx="1012">
                  <c:v>10/30/2010 9:16</c:v>
                </c:pt>
                <c:pt idx="1013">
                  <c:v>10/30/2010 9:16</c:v>
                </c:pt>
                <c:pt idx="1014">
                  <c:v>10/30/2010 9:16</c:v>
                </c:pt>
                <c:pt idx="1015">
                  <c:v>10/30/2010 9:16</c:v>
                </c:pt>
                <c:pt idx="1016">
                  <c:v>10/30/2010 9:16</c:v>
                </c:pt>
                <c:pt idx="1017">
                  <c:v>10/30/2010 9:16</c:v>
                </c:pt>
                <c:pt idx="1018">
                  <c:v>10/30/2010 9:16</c:v>
                </c:pt>
                <c:pt idx="1019">
                  <c:v>10/30/2010 9:16</c:v>
                </c:pt>
                <c:pt idx="1020">
                  <c:v>10/30/2010 9:16</c:v>
                </c:pt>
                <c:pt idx="1021">
                  <c:v>10/30/2010 9:17</c:v>
                </c:pt>
                <c:pt idx="1022">
                  <c:v>10/30/2010 9:17</c:v>
                </c:pt>
                <c:pt idx="1023">
                  <c:v>10/30/2010 9:17</c:v>
                </c:pt>
                <c:pt idx="1024">
                  <c:v>10/30/2010 9:17</c:v>
                </c:pt>
                <c:pt idx="1025">
                  <c:v>10/30/2010 9:17</c:v>
                </c:pt>
                <c:pt idx="1026">
                  <c:v>10/30/2010 9:17</c:v>
                </c:pt>
                <c:pt idx="1027">
                  <c:v>10/30/2010 9:17</c:v>
                </c:pt>
                <c:pt idx="1028">
                  <c:v>10/30/2010 9:17</c:v>
                </c:pt>
                <c:pt idx="1029">
                  <c:v>10/30/2010 9:17</c:v>
                </c:pt>
                <c:pt idx="1030">
                  <c:v>10/30/2010 9:17</c:v>
                </c:pt>
                <c:pt idx="1031">
                  <c:v>10/30/2010 9:17</c:v>
                </c:pt>
                <c:pt idx="1032">
                  <c:v>10/30/2010 9:17</c:v>
                </c:pt>
                <c:pt idx="1033">
                  <c:v>10/30/2010 9:17</c:v>
                </c:pt>
                <c:pt idx="1034">
                  <c:v>10/30/2010 9:17</c:v>
                </c:pt>
                <c:pt idx="1035">
                  <c:v>10/30/2010 9:17</c:v>
                </c:pt>
                <c:pt idx="1036">
                  <c:v>10/30/2010 9:17</c:v>
                </c:pt>
                <c:pt idx="1037">
                  <c:v>10/30/2010 9:17</c:v>
                </c:pt>
                <c:pt idx="1038">
                  <c:v>10/30/2010 9:17</c:v>
                </c:pt>
                <c:pt idx="1039">
                  <c:v>10/30/2010 9:17</c:v>
                </c:pt>
                <c:pt idx="1040">
                  <c:v>10/30/2010 9:17</c:v>
                </c:pt>
                <c:pt idx="1041">
                  <c:v>10/30/2010 9:17</c:v>
                </c:pt>
                <c:pt idx="1042">
                  <c:v>10/30/2010 9:17</c:v>
                </c:pt>
                <c:pt idx="1043">
                  <c:v>10/30/2010 9:17</c:v>
                </c:pt>
                <c:pt idx="1044">
                  <c:v>10/30/2010 9:17</c:v>
                </c:pt>
                <c:pt idx="1045">
                  <c:v>10/30/2010 9:17</c:v>
                </c:pt>
                <c:pt idx="1046">
                  <c:v>10/30/2010 9:17</c:v>
                </c:pt>
                <c:pt idx="1047">
                  <c:v>10/30/2010 9:17</c:v>
                </c:pt>
                <c:pt idx="1048">
                  <c:v>10/30/2010 9:17</c:v>
                </c:pt>
                <c:pt idx="1049">
                  <c:v>10/30/2010 9:17</c:v>
                </c:pt>
                <c:pt idx="1050">
                  <c:v>10/30/2010 9:17</c:v>
                </c:pt>
                <c:pt idx="1051">
                  <c:v>10/30/2010 9:17</c:v>
                </c:pt>
                <c:pt idx="1052">
                  <c:v>10/30/2010 9:17</c:v>
                </c:pt>
                <c:pt idx="1053">
                  <c:v>10/30/2010 9:17</c:v>
                </c:pt>
                <c:pt idx="1054">
                  <c:v>10/30/2010 9:17</c:v>
                </c:pt>
                <c:pt idx="1055">
                  <c:v>10/30/2010 9:17</c:v>
                </c:pt>
                <c:pt idx="1056">
                  <c:v>10/30/2010 9:17</c:v>
                </c:pt>
                <c:pt idx="1057">
                  <c:v>10/30/2010 9:17</c:v>
                </c:pt>
                <c:pt idx="1058">
                  <c:v>10/30/2010 9:17</c:v>
                </c:pt>
                <c:pt idx="1059">
                  <c:v>10/30/2010 9:17</c:v>
                </c:pt>
                <c:pt idx="1060">
                  <c:v>10/30/2010 9:17</c:v>
                </c:pt>
                <c:pt idx="1061">
                  <c:v>10/30/2010 9:17</c:v>
                </c:pt>
                <c:pt idx="1062">
                  <c:v>10/30/2010 9:17</c:v>
                </c:pt>
                <c:pt idx="1063">
                  <c:v>10/30/2010 9:17</c:v>
                </c:pt>
                <c:pt idx="1064">
                  <c:v>10/30/2010 9:17</c:v>
                </c:pt>
                <c:pt idx="1065">
                  <c:v>10/30/2010 9:17</c:v>
                </c:pt>
                <c:pt idx="1066">
                  <c:v>10/30/2010 9:17</c:v>
                </c:pt>
                <c:pt idx="1067">
                  <c:v>10/30/2010 9:17</c:v>
                </c:pt>
                <c:pt idx="1068">
                  <c:v>10/30/2010 9:17</c:v>
                </c:pt>
                <c:pt idx="1069">
                  <c:v>10/30/2010 9:17</c:v>
                </c:pt>
                <c:pt idx="1070">
                  <c:v>10/30/2010 9:17</c:v>
                </c:pt>
                <c:pt idx="1071">
                  <c:v>10/30/2010 9:17</c:v>
                </c:pt>
                <c:pt idx="1072">
                  <c:v>10/30/2010 9:17</c:v>
                </c:pt>
                <c:pt idx="1073">
                  <c:v>10/30/2010 9:17</c:v>
                </c:pt>
                <c:pt idx="1074">
                  <c:v>10/30/2010 9:17</c:v>
                </c:pt>
                <c:pt idx="1075">
                  <c:v>10/30/2010 9:17</c:v>
                </c:pt>
                <c:pt idx="1076">
                  <c:v>10/30/2010 9:17</c:v>
                </c:pt>
                <c:pt idx="1077">
                  <c:v>10/30/2010 9:17</c:v>
                </c:pt>
                <c:pt idx="1078">
                  <c:v>10/30/2010 9:17</c:v>
                </c:pt>
                <c:pt idx="1079">
                  <c:v>10/30/2010 9:17</c:v>
                </c:pt>
                <c:pt idx="1080">
                  <c:v>10/30/2010 9:17</c:v>
                </c:pt>
                <c:pt idx="1081">
                  <c:v>10/30/2010 9:18</c:v>
                </c:pt>
                <c:pt idx="1082">
                  <c:v>10/30/2010 9:18</c:v>
                </c:pt>
                <c:pt idx="1083">
                  <c:v>10/30/2010 9:18</c:v>
                </c:pt>
                <c:pt idx="1084">
                  <c:v>10/30/2010 9:18</c:v>
                </c:pt>
                <c:pt idx="1085">
                  <c:v>10/30/2010 9:18</c:v>
                </c:pt>
                <c:pt idx="1086">
                  <c:v>10/30/2010 9:18</c:v>
                </c:pt>
                <c:pt idx="1087">
                  <c:v>10/30/2010 9:18</c:v>
                </c:pt>
                <c:pt idx="1088">
                  <c:v>10/30/2010 9:18</c:v>
                </c:pt>
                <c:pt idx="1089">
                  <c:v>10/30/2010 9:18</c:v>
                </c:pt>
                <c:pt idx="1090">
                  <c:v>10/30/2010 9:18</c:v>
                </c:pt>
                <c:pt idx="1091">
                  <c:v>10/30/2010 9:18</c:v>
                </c:pt>
                <c:pt idx="1092">
                  <c:v>10/30/2010 9:18</c:v>
                </c:pt>
                <c:pt idx="1093">
                  <c:v>10/30/2010 9:18</c:v>
                </c:pt>
                <c:pt idx="1094">
                  <c:v>10/30/2010 9:18</c:v>
                </c:pt>
                <c:pt idx="1095">
                  <c:v>10/30/2010 9:18</c:v>
                </c:pt>
                <c:pt idx="1096">
                  <c:v>10/30/2010 9:18</c:v>
                </c:pt>
                <c:pt idx="1097">
                  <c:v>10/30/2010 9:18</c:v>
                </c:pt>
                <c:pt idx="1098">
                  <c:v>10/30/2010 9:18</c:v>
                </c:pt>
                <c:pt idx="1099">
                  <c:v>10/30/2010 9:18</c:v>
                </c:pt>
                <c:pt idx="1100">
                  <c:v>10/30/2010 9:18</c:v>
                </c:pt>
                <c:pt idx="1101">
                  <c:v>10/30/2010 9:18</c:v>
                </c:pt>
                <c:pt idx="1102">
                  <c:v>10/30/2010 9:18</c:v>
                </c:pt>
                <c:pt idx="1103">
                  <c:v>10/30/2010 9:18</c:v>
                </c:pt>
                <c:pt idx="1104">
                  <c:v>10/30/2010 9:18</c:v>
                </c:pt>
                <c:pt idx="1105">
                  <c:v>10/30/2010 9:18</c:v>
                </c:pt>
                <c:pt idx="1106">
                  <c:v>10/30/2010 9:18</c:v>
                </c:pt>
                <c:pt idx="1107">
                  <c:v>10/30/2010 9:18</c:v>
                </c:pt>
                <c:pt idx="1108">
                  <c:v>10/30/2010 9:18</c:v>
                </c:pt>
                <c:pt idx="1109">
                  <c:v>10/30/2010 9:18</c:v>
                </c:pt>
                <c:pt idx="1110">
                  <c:v>10/30/2010 9:18</c:v>
                </c:pt>
                <c:pt idx="1111">
                  <c:v>10/30/2010 9:18</c:v>
                </c:pt>
                <c:pt idx="1112">
                  <c:v>10/30/2010 9:18</c:v>
                </c:pt>
                <c:pt idx="1113">
                  <c:v>10/30/2010 9:18</c:v>
                </c:pt>
                <c:pt idx="1114">
                  <c:v>10/30/2010 9:18</c:v>
                </c:pt>
                <c:pt idx="1115">
                  <c:v>10/30/2010 9:18</c:v>
                </c:pt>
                <c:pt idx="1116">
                  <c:v>10/30/2010 9:18</c:v>
                </c:pt>
                <c:pt idx="1117">
                  <c:v>10/30/2010 9:18</c:v>
                </c:pt>
                <c:pt idx="1118">
                  <c:v>10/30/2010 9:18</c:v>
                </c:pt>
                <c:pt idx="1119">
                  <c:v>10/30/2010 9:18</c:v>
                </c:pt>
                <c:pt idx="1120">
                  <c:v>10/30/2010 9:18</c:v>
                </c:pt>
                <c:pt idx="1121">
                  <c:v>10/30/2010 9:18</c:v>
                </c:pt>
                <c:pt idx="1122">
                  <c:v>10/30/2010 9:18</c:v>
                </c:pt>
                <c:pt idx="1123">
                  <c:v>10/30/2010 9:18</c:v>
                </c:pt>
                <c:pt idx="1124">
                  <c:v>10/30/2010 9:18</c:v>
                </c:pt>
                <c:pt idx="1125">
                  <c:v>10/30/2010 9:18</c:v>
                </c:pt>
                <c:pt idx="1126">
                  <c:v>10/30/2010 9:18</c:v>
                </c:pt>
                <c:pt idx="1127">
                  <c:v>10/30/2010 9:18</c:v>
                </c:pt>
                <c:pt idx="1128">
                  <c:v>10/30/2010 9:18</c:v>
                </c:pt>
                <c:pt idx="1129">
                  <c:v>10/30/2010 9:18</c:v>
                </c:pt>
                <c:pt idx="1130">
                  <c:v>10/30/2010 9:18</c:v>
                </c:pt>
                <c:pt idx="1131">
                  <c:v>10/30/2010 9:18</c:v>
                </c:pt>
                <c:pt idx="1132">
                  <c:v>10/30/2010 9:18</c:v>
                </c:pt>
                <c:pt idx="1133">
                  <c:v>10/30/2010 9:18</c:v>
                </c:pt>
                <c:pt idx="1134">
                  <c:v>10/30/2010 9:18</c:v>
                </c:pt>
                <c:pt idx="1135">
                  <c:v>10/30/2010 9:18</c:v>
                </c:pt>
                <c:pt idx="1136">
                  <c:v>10/30/2010 9:18</c:v>
                </c:pt>
                <c:pt idx="1137">
                  <c:v>10/30/2010 9:18</c:v>
                </c:pt>
                <c:pt idx="1138">
                  <c:v>10/30/2010 9:18</c:v>
                </c:pt>
                <c:pt idx="1139">
                  <c:v>10/30/2010 9:18</c:v>
                </c:pt>
                <c:pt idx="1140">
                  <c:v>10/30/2010 9:18</c:v>
                </c:pt>
                <c:pt idx="1141">
                  <c:v>10/30/2010 9:19</c:v>
                </c:pt>
                <c:pt idx="1142">
                  <c:v>10/30/2010 9:19</c:v>
                </c:pt>
                <c:pt idx="1143">
                  <c:v>10/30/2010 9:19</c:v>
                </c:pt>
                <c:pt idx="1144">
                  <c:v>10/30/2010 9:19</c:v>
                </c:pt>
                <c:pt idx="1145">
                  <c:v>10/30/2010 9:19</c:v>
                </c:pt>
                <c:pt idx="1146">
                  <c:v>10/30/2010 9:19</c:v>
                </c:pt>
                <c:pt idx="1147">
                  <c:v>10/30/2010 9:19</c:v>
                </c:pt>
                <c:pt idx="1148">
                  <c:v>10/30/2010 9:19</c:v>
                </c:pt>
                <c:pt idx="1149">
                  <c:v>10/30/2010 9:19</c:v>
                </c:pt>
                <c:pt idx="1150">
                  <c:v>10/30/2010 9:19</c:v>
                </c:pt>
                <c:pt idx="1151">
                  <c:v>10/30/2010 9:19</c:v>
                </c:pt>
                <c:pt idx="1152">
                  <c:v>10/30/2010 9:19</c:v>
                </c:pt>
                <c:pt idx="1153">
                  <c:v>10/30/2010 9:19</c:v>
                </c:pt>
                <c:pt idx="1154">
                  <c:v>10/30/2010 9:19</c:v>
                </c:pt>
                <c:pt idx="1155">
                  <c:v>10/30/2010 9:19</c:v>
                </c:pt>
                <c:pt idx="1156">
                  <c:v>10/30/2010 9:19</c:v>
                </c:pt>
                <c:pt idx="1157">
                  <c:v>10/30/2010 9:19</c:v>
                </c:pt>
                <c:pt idx="1158">
                  <c:v>10/30/2010 9:19</c:v>
                </c:pt>
                <c:pt idx="1159">
                  <c:v>10/30/2010 9:19</c:v>
                </c:pt>
                <c:pt idx="1160">
                  <c:v>10/30/2010 9:19</c:v>
                </c:pt>
                <c:pt idx="1161">
                  <c:v>10/30/2010 9:19</c:v>
                </c:pt>
                <c:pt idx="1162">
                  <c:v>10/30/2010 9:19</c:v>
                </c:pt>
                <c:pt idx="1163">
                  <c:v>10/30/2010 9:19</c:v>
                </c:pt>
                <c:pt idx="1164">
                  <c:v>10/30/2010 9:19</c:v>
                </c:pt>
                <c:pt idx="1165">
                  <c:v>10/30/2010 9:19</c:v>
                </c:pt>
                <c:pt idx="1166">
                  <c:v>10/30/2010 9:19</c:v>
                </c:pt>
                <c:pt idx="1167">
                  <c:v>10/30/2010 9:19</c:v>
                </c:pt>
                <c:pt idx="1168">
                  <c:v>10/30/2010 9:19</c:v>
                </c:pt>
                <c:pt idx="1169">
                  <c:v>10/30/2010 9:19</c:v>
                </c:pt>
                <c:pt idx="1170">
                  <c:v>10/30/2010 9:19</c:v>
                </c:pt>
                <c:pt idx="1171">
                  <c:v>10/30/2010 9:19</c:v>
                </c:pt>
                <c:pt idx="1172">
                  <c:v>10/30/2010 9:19</c:v>
                </c:pt>
                <c:pt idx="1173">
                  <c:v>10/30/2010 9:19</c:v>
                </c:pt>
                <c:pt idx="1174">
                  <c:v>10/30/2010 9:19</c:v>
                </c:pt>
                <c:pt idx="1175">
                  <c:v>10/30/2010 9:19</c:v>
                </c:pt>
                <c:pt idx="1176">
                  <c:v>10/30/2010 9:19</c:v>
                </c:pt>
                <c:pt idx="1177">
                  <c:v>10/30/2010 9:19</c:v>
                </c:pt>
                <c:pt idx="1178">
                  <c:v>10/30/2010 9:19</c:v>
                </c:pt>
                <c:pt idx="1179">
                  <c:v>10/30/2010 9:19</c:v>
                </c:pt>
                <c:pt idx="1180">
                  <c:v>10/30/2010 9:19</c:v>
                </c:pt>
                <c:pt idx="1181">
                  <c:v>10/30/2010 9:19</c:v>
                </c:pt>
                <c:pt idx="1182">
                  <c:v>10/30/2010 9:19</c:v>
                </c:pt>
                <c:pt idx="1183">
                  <c:v>10/30/2010 9:19</c:v>
                </c:pt>
                <c:pt idx="1184">
                  <c:v>10/30/2010 9:19</c:v>
                </c:pt>
                <c:pt idx="1185">
                  <c:v>10/30/2010 9:19</c:v>
                </c:pt>
                <c:pt idx="1186">
                  <c:v>10/30/2010 9:19</c:v>
                </c:pt>
                <c:pt idx="1187">
                  <c:v>10/30/2010 9:19</c:v>
                </c:pt>
                <c:pt idx="1188">
                  <c:v>10/30/2010 9:19</c:v>
                </c:pt>
                <c:pt idx="1189">
                  <c:v>10/30/2010 9:19</c:v>
                </c:pt>
                <c:pt idx="1190">
                  <c:v>10/30/2010 9:19</c:v>
                </c:pt>
                <c:pt idx="1191">
                  <c:v>10/30/2010 9:19</c:v>
                </c:pt>
                <c:pt idx="1192">
                  <c:v>10/30/2010 9:19</c:v>
                </c:pt>
                <c:pt idx="1193">
                  <c:v>10/30/2010 9:19</c:v>
                </c:pt>
                <c:pt idx="1194">
                  <c:v>10/30/2010 9:19</c:v>
                </c:pt>
                <c:pt idx="1195">
                  <c:v>10/30/2010 9:19</c:v>
                </c:pt>
                <c:pt idx="1196">
                  <c:v>10/30/2010 9:19</c:v>
                </c:pt>
                <c:pt idx="1197">
                  <c:v>10/30/2010 9:19</c:v>
                </c:pt>
                <c:pt idx="1198">
                  <c:v>10/30/2010 9:19</c:v>
                </c:pt>
                <c:pt idx="1199">
                  <c:v>10/30/2010 9:19</c:v>
                </c:pt>
                <c:pt idx="1200">
                  <c:v>10/30/2010 9:19</c:v>
                </c:pt>
                <c:pt idx="1201">
                  <c:v>10/30/2010 9:20</c:v>
                </c:pt>
                <c:pt idx="1202">
                  <c:v>10/30/2010 9:20</c:v>
                </c:pt>
                <c:pt idx="1203">
                  <c:v>10/30/2010 9:20</c:v>
                </c:pt>
                <c:pt idx="1204">
                  <c:v>10/30/2010 9:20</c:v>
                </c:pt>
                <c:pt idx="1205">
                  <c:v>10/30/2010 9:20</c:v>
                </c:pt>
                <c:pt idx="1206">
                  <c:v>10/30/2010 9:20</c:v>
                </c:pt>
                <c:pt idx="1207">
                  <c:v>10/30/2010 9:20</c:v>
                </c:pt>
                <c:pt idx="1208">
                  <c:v>10/30/2010 9:20</c:v>
                </c:pt>
                <c:pt idx="1209">
                  <c:v>10/30/2010 9:20</c:v>
                </c:pt>
                <c:pt idx="1210">
                  <c:v>10/30/2010 9:20</c:v>
                </c:pt>
                <c:pt idx="1211">
                  <c:v>10/30/2010 9:20</c:v>
                </c:pt>
                <c:pt idx="1212">
                  <c:v>10/30/2010 9:20</c:v>
                </c:pt>
                <c:pt idx="1213">
                  <c:v>10/30/2010 9:20</c:v>
                </c:pt>
                <c:pt idx="1214">
                  <c:v>10/30/2010 9:20</c:v>
                </c:pt>
                <c:pt idx="1215">
                  <c:v>10/30/2010 9:20</c:v>
                </c:pt>
                <c:pt idx="1216">
                  <c:v>10/30/2010 9:20</c:v>
                </c:pt>
                <c:pt idx="1217">
                  <c:v>10/30/2010 9:20</c:v>
                </c:pt>
                <c:pt idx="1218">
                  <c:v>10/30/2010 9:20</c:v>
                </c:pt>
                <c:pt idx="1219">
                  <c:v>10/30/2010 9:20</c:v>
                </c:pt>
                <c:pt idx="1220">
                  <c:v>10/30/2010 9:20</c:v>
                </c:pt>
                <c:pt idx="1221">
                  <c:v>10/30/2010 9:20</c:v>
                </c:pt>
                <c:pt idx="1222">
                  <c:v>10/30/2010 9:20</c:v>
                </c:pt>
                <c:pt idx="1223">
                  <c:v>10/30/2010 9:20</c:v>
                </c:pt>
                <c:pt idx="1224">
                  <c:v>10/30/2010 9:20</c:v>
                </c:pt>
                <c:pt idx="1225">
                  <c:v>10/30/2010 9:20</c:v>
                </c:pt>
                <c:pt idx="1226">
                  <c:v>10/30/2010 9:20</c:v>
                </c:pt>
                <c:pt idx="1227">
                  <c:v>10/30/2010 9:20</c:v>
                </c:pt>
                <c:pt idx="1228">
                  <c:v>10/30/2010 9:20</c:v>
                </c:pt>
                <c:pt idx="1229">
                  <c:v>10/30/2010 9:20</c:v>
                </c:pt>
                <c:pt idx="1230">
                  <c:v>10/30/2010 9:20</c:v>
                </c:pt>
                <c:pt idx="1231">
                  <c:v>10/30/2010 9:20</c:v>
                </c:pt>
                <c:pt idx="1232">
                  <c:v>10/30/2010 9:20</c:v>
                </c:pt>
                <c:pt idx="1233">
                  <c:v>10/30/2010 9:20</c:v>
                </c:pt>
                <c:pt idx="1234">
                  <c:v>10/30/2010 9:20</c:v>
                </c:pt>
                <c:pt idx="1235">
                  <c:v>10/30/2010 9:20</c:v>
                </c:pt>
                <c:pt idx="1236">
                  <c:v>10/30/2010 9:20</c:v>
                </c:pt>
                <c:pt idx="1237">
                  <c:v>10/30/2010 9:20</c:v>
                </c:pt>
                <c:pt idx="1238">
                  <c:v>10/30/2010 9:20</c:v>
                </c:pt>
                <c:pt idx="1239">
                  <c:v>10/30/2010 9:20</c:v>
                </c:pt>
                <c:pt idx="1240">
                  <c:v>10/30/2010 9:20</c:v>
                </c:pt>
                <c:pt idx="1241">
                  <c:v>10/30/2010 9:20</c:v>
                </c:pt>
                <c:pt idx="1242">
                  <c:v>10/30/2010 9:20</c:v>
                </c:pt>
                <c:pt idx="1243">
                  <c:v>10/30/2010 9:20</c:v>
                </c:pt>
                <c:pt idx="1244">
                  <c:v>10/30/2010 9:20</c:v>
                </c:pt>
                <c:pt idx="1245">
                  <c:v>10/30/2010 9:20</c:v>
                </c:pt>
                <c:pt idx="1246">
                  <c:v>10/30/2010 9:20</c:v>
                </c:pt>
                <c:pt idx="1247">
                  <c:v>10/30/2010 9:20</c:v>
                </c:pt>
                <c:pt idx="1248">
                  <c:v>10/30/2010 9:20</c:v>
                </c:pt>
                <c:pt idx="1249">
                  <c:v>10/30/2010 9:20</c:v>
                </c:pt>
                <c:pt idx="1250">
                  <c:v>10/30/2010 9:20</c:v>
                </c:pt>
                <c:pt idx="1251">
                  <c:v>10/30/2010 9:20</c:v>
                </c:pt>
                <c:pt idx="1252">
                  <c:v>10/30/2010 9:20</c:v>
                </c:pt>
                <c:pt idx="1253">
                  <c:v>10/30/2010 9:20</c:v>
                </c:pt>
                <c:pt idx="1254">
                  <c:v>10/30/2010 9:20</c:v>
                </c:pt>
                <c:pt idx="1255">
                  <c:v>10/30/2010 9:20</c:v>
                </c:pt>
                <c:pt idx="1256">
                  <c:v>10/30/2010 9:20</c:v>
                </c:pt>
                <c:pt idx="1257">
                  <c:v>10/30/2010 9:20</c:v>
                </c:pt>
                <c:pt idx="1258">
                  <c:v>10/30/2010 9:20</c:v>
                </c:pt>
                <c:pt idx="1259">
                  <c:v>10/30/2010 9:20</c:v>
                </c:pt>
                <c:pt idx="1260">
                  <c:v>10/30/2010 9:20</c:v>
                </c:pt>
                <c:pt idx="1261">
                  <c:v>10/30/2010 9:21</c:v>
                </c:pt>
                <c:pt idx="1262">
                  <c:v>10/30/2010 9:21</c:v>
                </c:pt>
                <c:pt idx="1263">
                  <c:v>10/30/2010 9:21</c:v>
                </c:pt>
                <c:pt idx="1264">
                  <c:v>10/30/2010 9:21</c:v>
                </c:pt>
                <c:pt idx="1265">
                  <c:v>10/30/2010 9:21</c:v>
                </c:pt>
                <c:pt idx="1266">
                  <c:v>10/30/2010 9:21</c:v>
                </c:pt>
                <c:pt idx="1267">
                  <c:v>10/30/2010 9:21</c:v>
                </c:pt>
                <c:pt idx="1268">
                  <c:v>10/30/2010 9:21</c:v>
                </c:pt>
                <c:pt idx="1269">
                  <c:v>10/30/2010 9:21</c:v>
                </c:pt>
                <c:pt idx="1270">
                  <c:v>10/30/2010 9:21</c:v>
                </c:pt>
                <c:pt idx="1271">
                  <c:v>10/30/2010 9:21</c:v>
                </c:pt>
                <c:pt idx="1272">
                  <c:v>10/30/2010 9:21</c:v>
                </c:pt>
                <c:pt idx="1273">
                  <c:v>10/30/2010 9:21</c:v>
                </c:pt>
                <c:pt idx="1274">
                  <c:v>10/30/2010 9:21</c:v>
                </c:pt>
                <c:pt idx="1275">
                  <c:v>10/30/2010 9:21</c:v>
                </c:pt>
                <c:pt idx="1276">
                  <c:v>10/30/2010 9:21</c:v>
                </c:pt>
                <c:pt idx="1277">
                  <c:v>10/30/2010 9:21</c:v>
                </c:pt>
                <c:pt idx="1278">
                  <c:v>10/30/2010 9:21</c:v>
                </c:pt>
                <c:pt idx="1279">
                  <c:v>10/30/2010 9:21</c:v>
                </c:pt>
                <c:pt idx="1280">
                  <c:v>10/30/2010 9:21</c:v>
                </c:pt>
                <c:pt idx="1281">
                  <c:v>10/30/2010 9:21</c:v>
                </c:pt>
                <c:pt idx="1282">
                  <c:v>10/30/2010 9:21</c:v>
                </c:pt>
                <c:pt idx="1283">
                  <c:v>10/30/2010 9:21</c:v>
                </c:pt>
                <c:pt idx="1284">
                  <c:v>10/30/2010 9:21</c:v>
                </c:pt>
                <c:pt idx="1285">
                  <c:v>10/30/2010 9:21</c:v>
                </c:pt>
                <c:pt idx="1286">
                  <c:v>10/30/2010 9:21</c:v>
                </c:pt>
                <c:pt idx="1287">
                  <c:v>10/30/2010 9:21</c:v>
                </c:pt>
                <c:pt idx="1288">
                  <c:v>10/30/2010 9:21</c:v>
                </c:pt>
                <c:pt idx="1289">
                  <c:v>10/30/2010 9:21</c:v>
                </c:pt>
                <c:pt idx="1290">
                  <c:v>10/30/2010 9:21</c:v>
                </c:pt>
                <c:pt idx="1291">
                  <c:v>10/30/2010 9:21</c:v>
                </c:pt>
                <c:pt idx="1292">
                  <c:v>10/30/2010 9:21</c:v>
                </c:pt>
                <c:pt idx="1293">
                  <c:v>10/30/2010 9:21</c:v>
                </c:pt>
                <c:pt idx="1294">
                  <c:v>10/30/2010 9:21</c:v>
                </c:pt>
                <c:pt idx="1295">
                  <c:v>10/30/2010 9:21</c:v>
                </c:pt>
                <c:pt idx="1296">
                  <c:v>10/30/2010 9:21</c:v>
                </c:pt>
                <c:pt idx="1297">
                  <c:v>10/30/2010 9:21</c:v>
                </c:pt>
                <c:pt idx="1298">
                  <c:v>10/30/2010 9:21</c:v>
                </c:pt>
                <c:pt idx="1299">
                  <c:v>10/30/2010 9:21</c:v>
                </c:pt>
                <c:pt idx="1300">
                  <c:v>10/30/2010 9:21</c:v>
                </c:pt>
                <c:pt idx="1301">
                  <c:v>10/30/2010 9:21</c:v>
                </c:pt>
                <c:pt idx="1302">
                  <c:v>10/30/2010 9:21</c:v>
                </c:pt>
                <c:pt idx="1303">
                  <c:v>10/30/2010 9:21</c:v>
                </c:pt>
                <c:pt idx="1304">
                  <c:v>10/30/2010 9:21</c:v>
                </c:pt>
                <c:pt idx="1305">
                  <c:v>10/30/2010 9:21</c:v>
                </c:pt>
                <c:pt idx="1306">
                  <c:v>10/30/2010 9:21</c:v>
                </c:pt>
                <c:pt idx="1307">
                  <c:v>10/30/2010 9:21</c:v>
                </c:pt>
                <c:pt idx="1308">
                  <c:v>10/30/2010 9:21</c:v>
                </c:pt>
                <c:pt idx="1309">
                  <c:v>10/30/2010 9:21</c:v>
                </c:pt>
                <c:pt idx="1310">
                  <c:v>10/30/2010 9:21</c:v>
                </c:pt>
                <c:pt idx="1311">
                  <c:v>10/30/2010 9:21</c:v>
                </c:pt>
                <c:pt idx="1312">
                  <c:v>10/30/2010 9:21</c:v>
                </c:pt>
                <c:pt idx="1313">
                  <c:v>10/30/2010 9:21</c:v>
                </c:pt>
                <c:pt idx="1314">
                  <c:v>10/30/2010 9:21</c:v>
                </c:pt>
                <c:pt idx="1315">
                  <c:v>10/30/2010 9:21</c:v>
                </c:pt>
                <c:pt idx="1316">
                  <c:v>10/30/2010 9:21</c:v>
                </c:pt>
                <c:pt idx="1317">
                  <c:v>10/30/2010 9:21</c:v>
                </c:pt>
                <c:pt idx="1318">
                  <c:v>10/30/2010 9:21</c:v>
                </c:pt>
                <c:pt idx="1319">
                  <c:v>10/30/2010 9:21</c:v>
                </c:pt>
                <c:pt idx="1320">
                  <c:v>10/30/2010 9:21</c:v>
                </c:pt>
                <c:pt idx="1321">
                  <c:v>10/30/2010 9:22</c:v>
                </c:pt>
                <c:pt idx="1322">
                  <c:v>10/30/2010 9:22</c:v>
                </c:pt>
                <c:pt idx="1323">
                  <c:v>10/30/2010 9:22</c:v>
                </c:pt>
                <c:pt idx="1324">
                  <c:v>10/30/2010 9:22</c:v>
                </c:pt>
                <c:pt idx="1325">
                  <c:v>10/30/2010 9:22</c:v>
                </c:pt>
                <c:pt idx="1326">
                  <c:v>10/30/2010 9:22</c:v>
                </c:pt>
                <c:pt idx="1327">
                  <c:v>10/30/2010 9:22</c:v>
                </c:pt>
                <c:pt idx="1328">
                  <c:v>10/30/2010 9:22</c:v>
                </c:pt>
                <c:pt idx="1329">
                  <c:v>10/30/2010 9:22</c:v>
                </c:pt>
                <c:pt idx="1330">
                  <c:v>10/30/2010 9:22</c:v>
                </c:pt>
                <c:pt idx="1331">
                  <c:v>10/30/2010 9:22</c:v>
                </c:pt>
                <c:pt idx="1332">
                  <c:v>10/30/2010 9:22</c:v>
                </c:pt>
                <c:pt idx="1333">
                  <c:v>10/30/2010 9:22</c:v>
                </c:pt>
                <c:pt idx="1334">
                  <c:v>10/30/2010 9:22</c:v>
                </c:pt>
                <c:pt idx="1335">
                  <c:v>10/30/2010 9:22</c:v>
                </c:pt>
                <c:pt idx="1336">
                  <c:v>10/30/2010 9:22</c:v>
                </c:pt>
                <c:pt idx="1337">
                  <c:v>10/30/2010 9:22</c:v>
                </c:pt>
                <c:pt idx="1338">
                  <c:v>10/30/2010 9:22</c:v>
                </c:pt>
                <c:pt idx="1339">
                  <c:v>10/30/2010 9:22</c:v>
                </c:pt>
                <c:pt idx="1340">
                  <c:v>10/30/2010 9:22</c:v>
                </c:pt>
                <c:pt idx="1341">
                  <c:v>10/30/2010 9:22</c:v>
                </c:pt>
                <c:pt idx="1342">
                  <c:v>10/30/2010 9:22</c:v>
                </c:pt>
                <c:pt idx="1343">
                  <c:v>10/30/2010 9:22</c:v>
                </c:pt>
                <c:pt idx="1344">
                  <c:v>10/30/2010 9:22</c:v>
                </c:pt>
                <c:pt idx="1345">
                  <c:v>10/30/2010 9:22</c:v>
                </c:pt>
                <c:pt idx="1346">
                  <c:v>10/30/2010 9:22</c:v>
                </c:pt>
                <c:pt idx="1347">
                  <c:v>10/30/2010 9:22</c:v>
                </c:pt>
                <c:pt idx="1348">
                  <c:v>10/30/2010 9:22</c:v>
                </c:pt>
                <c:pt idx="1349">
                  <c:v>10/30/2010 9:22</c:v>
                </c:pt>
                <c:pt idx="1350">
                  <c:v>10/30/2010 9:22</c:v>
                </c:pt>
                <c:pt idx="1351">
                  <c:v>10/30/2010 9:22</c:v>
                </c:pt>
                <c:pt idx="1352">
                  <c:v>10/30/2010 9:22</c:v>
                </c:pt>
                <c:pt idx="1353">
                  <c:v>10/30/2010 9:22</c:v>
                </c:pt>
                <c:pt idx="1354">
                  <c:v>10/30/2010 9:22</c:v>
                </c:pt>
                <c:pt idx="1355">
                  <c:v>10/30/2010 9:22</c:v>
                </c:pt>
                <c:pt idx="1356">
                  <c:v>10/30/2010 9:22</c:v>
                </c:pt>
                <c:pt idx="1357">
                  <c:v>10/30/2010 9:22</c:v>
                </c:pt>
                <c:pt idx="1358">
                  <c:v>10/30/2010 9:22</c:v>
                </c:pt>
                <c:pt idx="1359">
                  <c:v>10/30/2010 9:22</c:v>
                </c:pt>
                <c:pt idx="1360">
                  <c:v>10/30/2010 9:22</c:v>
                </c:pt>
                <c:pt idx="1361">
                  <c:v>10/30/2010 9:22</c:v>
                </c:pt>
                <c:pt idx="1362">
                  <c:v>10/30/2010 9:22</c:v>
                </c:pt>
                <c:pt idx="1363">
                  <c:v>10/30/2010 9:22</c:v>
                </c:pt>
                <c:pt idx="1364">
                  <c:v>10/30/2010 9:22</c:v>
                </c:pt>
                <c:pt idx="1365">
                  <c:v>10/30/2010 9:22</c:v>
                </c:pt>
                <c:pt idx="1366">
                  <c:v>10/30/2010 9:22</c:v>
                </c:pt>
                <c:pt idx="1367">
                  <c:v>10/30/2010 9:22</c:v>
                </c:pt>
                <c:pt idx="1368">
                  <c:v>10/30/2010 9:22</c:v>
                </c:pt>
                <c:pt idx="1369">
                  <c:v>10/30/2010 9:22</c:v>
                </c:pt>
                <c:pt idx="1370">
                  <c:v>10/30/2010 9:22</c:v>
                </c:pt>
                <c:pt idx="1371">
                  <c:v>10/30/2010 9:22</c:v>
                </c:pt>
                <c:pt idx="1372">
                  <c:v>10/30/2010 9:22</c:v>
                </c:pt>
                <c:pt idx="1373">
                  <c:v>10/30/2010 9:22</c:v>
                </c:pt>
                <c:pt idx="1374">
                  <c:v>10/30/2010 9:22</c:v>
                </c:pt>
                <c:pt idx="1375">
                  <c:v>10/30/2010 9:22</c:v>
                </c:pt>
                <c:pt idx="1376">
                  <c:v>10/30/2010 9:22</c:v>
                </c:pt>
                <c:pt idx="1377">
                  <c:v>10/30/2010 9:22</c:v>
                </c:pt>
                <c:pt idx="1378">
                  <c:v>10/30/2010 9:22</c:v>
                </c:pt>
                <c:pt idx="1379">
                  <c:v>10/30/2010 9:22</c:v>
                </c:pt>
                <c:pt idx="1380">
                  <c:v>10/30/2010 9:22</c:v>
                </c:pt>
                <c:pt idx="1381">
                  <c:v>10/30/2010 9:23</c:v>
                </c:pt>
                <c:pt idx="1382">
                  <c:v>10/30/2010 9:23</c:v>
                </c:pt>
                <c:pt idx="1383">
                  <c:v>10/30/2010 9:23</c:v>
                </c:pt>
                <c:pt idx="1384">
                  <c:v>10/30/2010 9:23</c:v>
                </c:pt>
                <c:pt idx="1385">
                  <c:v>10/30/2010 9:23</c:v>
                </c:pt>
                <c:pt idx="1386">
                  <c:v>10/30/2010 9:23</c:v>
                </c:pt>
                <c:pt idx="1387">
                  <c:v>10/30/2010 9:23</c:v>
                </c:pt>
                <c:pt idx="1388">
                  <c:v>10/30/2010 9:23</c:v>
                </c:pt>
                <c:pt idx="1389">
                  <c:v>10/30/2010 9:23</c:v>
                </c:pt>
                <c:pt idx="1390">
                  <c:v>10/30/2010 9:23</c:v>
                </c:pt>
                <c:pt idx="1391">
                  <c:v>10/30/2010 9:23</c:v>
                </c:pt>
                <c:pt idx="1392">
                  <c:v>10/30/2010 9:23</c:v>
                </c:pt>
                <c:pt idx="1393">
                  <c:v>10/30/2010 9:23</c:v>
                </c:pt>
                <c:pt idx="1394">
                  <c:v>10/30/2010 9:23</c:v>
                </c:pt>
                <c:pt idx="1395">
                  <c:v>10/30/2010 9:23</c:v>
                </c:pt>
                <c:pt idx="1396">
                  <c:v>10/30/2010 9:23</c:v>
                </c:pt>
                <c:pt idx="1397">
                  <c:v>10/30/2010 9:23</c:v>
                </c:pt>
                <c:pt idx="1398">
                  <c:v>10/30/2010 9:23</c:v>
                </c:pt>
                <c:pt idx="1399">
                  <c:v>10/30/2010 9:23</c:v>
                </c:pt>
                <c:pt idx="1400">
                  <c:v>10/30/2010 9:23</c:v>
                </c:pt>
                <c:pt idx="1401">
                  <c:v>10/30/2010 9:23</c:v>
                </c:pt>
                <c:pt idx="1402">
                  <c:v>10/30/2010 9:23</c:v>
                </c:pt>
                <c:pt idx="1403">
                  <c:v>10/30/2010 9:23</c:v>
                </c:pt>
                <c:pt idx="1404">
                  <c:v>10/30/2010 9:23</c:v>
                </c:pt>
                <c:pt idx="1405">
                  <c:v>10/30/2010 9:23</c:v>
                </c:pt>
                <c:pt idx="1406">
                  <c:v>10/30/2010 9:23</c:v>
                </c:pt>
                <c:pt idx="1407">
                  <c:v>10/30/2010 9:23</c:v>
                </c:pt>
                <c:pt idx="1408">
                  <c:v>10/30/2010 9:23</c:v>
                </c:pt>
                <c:pt idx="1409">
                  <c:v>10/30/2010 9:23</c:v>
                </c:pt>
                <c:pt idx="1410">
                  <c:v>10/30/2010 9:23</c:v>
                </c:pt>
                <c:pt idx="1411">
                  <c:v>10/30/2010 9:23</c:v>
                </c:pt>
                <c:pt idx="1412">
                  <c:v>10/30/2010 9:23</c:v>
                </c:pt>
                <c:pt idx="1413">
                  <c:v>10/30/2010 9:23</c:v>
                </c:pt>
                <c:pt idx="1414">
                  <c:v>10/30/2010 9:23</c:v>
                </c:pt>
                <c:pt idx="1415">
                  <c:v>10/30/2010 9:23</c:v>
                </c:pt>
                <c:pt idx="1416">
                  <c:v>10/30/2010 9:23</c:v>
                </c:pt>
                <c:pt idx="1417">
                  <c:v>10/30/2010 9:23</c:v>
                </c:pt>
                <c:pt idx="1418">
                  <c:v>10/30/2010 9:23</c:v>
                </c:pt>
                <c:pt idx="1419">
                  <c:v>10/30/2010 9:23</c:v>
                </c:pt>
                <c:pt idx="1420">
                  <c:v>10/30/2010 9:23</c:v>
                </c:pt>
                <c:pt idx="1421">
                  <c:v>10/30/2010 9:23</c:v>
                </c:pt>
                <c:pt idx="1422">
                  <c:v>10/30/2010 9:23</c:v>
                </c:pt>
                <c:pt idx="1423">
                  <c:v>10/30/2010 9:23</c:v>
                </c:pt>
                <c:pt idx="1424">
                  <c:v>10/30/2010 9:23</c:v>
                </c:pt>
                <c:pt idx="1425">
                  <c:v>10/30/2010 9:23</c:v>
                </c:pt>
                <c:pt idx="1426">
                  <c:v>10/30/2010 9:23</c:v>
                </c:pt>
                <c:pt idx="1427">
                  <c:v>10/30/2010 9:23</c:v>
                </c:pt>
                <c:pt idx="1428">
                  <c:v>10/30/2010 9:23</c:v>
                </c:pt>
                <c:pt idx="1429">
                  <c:v>10/30/2010 9:23</c:v>
                </c:pt>
                <c:pt idx="1430">
                  <c:v>10/30/2010 9:23</c:v>
                </c:pt>
                <c:pt idx="1431">
                  <c:v>10/30/2010 9:23</c:v>
                </c:pt>
                <c:pt idx="1432">
                  <c:v>10/30/2010 9:23</c:v>
                </c:pt>
                <c:pt idx="1433">
                  <c:v>10/30/2010 9:23</c:v>
                </c:pt>
                <c:pt idx="1434">
                  <c:v>10/30/2010 9:23</c:v>
                </c:pt>
                <c:pt idx="1435">
                  <c:v>10/30/2010 9:23</c:v>
                </c:pt>
                <c:pt idx="1436">
                  <c:v>10/30/2010 9:23</c:v>
                </c:pt>
                <c:pt idx="1437">
                  <c:v>10/30/2010 9:23</c:v>
                </c:pt>
                <c:pt idx="1438">
                  <c:v>10/30/2010 9:23</c:v>
                </c:pt>
                <c:pt idx="1439">
                  <c:v>10/30/2010 9:23</c:v>
                </c:pt>
                <c:pt idx="1440">
                  <c:v>10/30/2010 9:23</c:v>
                </c:pt>
                <c:pt idx="1441">
                  <c:v>10/30/2010 9:24</c:v>
                </c:pt>
                <c:pt idx="1442">
                  <c:v>10/30/2010 9:24</c:v>
                </c:pt>
                <c:pt idx="1443">
                  <c:v>10/30/2010 9:24</c:v>
                </c:pt>
                <c:pt idx="1444">
                  <c:v>10/30/2010 9:24</c:v>
                </c:pt>
                <c:pt idx="1445">
                  <c:v>10/30/2010 9:24</c:v>
                </c:pt>
                <c:pt idx="1446">
                  <c:v>10/30/2010 9:24</c:v>
                </c:pt>
                <c:pt idx="1447">
                  <c:v>10/30/2010 9:24</c:v>
                </c:pt>
                <c:pt idx="1448">
                  <c:v>10/30/2010 9:24</c:v>
                </c:pt>
                <c:pt idx="1449">
                  <c:v>10/30/2010 9:24</c:v>
                </c:pt>
                <c:pt idx="1450">
                  <c:v>10/30/2010 9:24</c:v>
                </c:pt>
                <c:pt idx="1451">
                  <c:v>10/30/2010 9:24</c:v>
                </c:pt>
                <c:pt idx="1452">
                  <c:v>10/30/2010 9:24</c:v>
                </c:pt>
                <c:pt idx="1453">
                  <c:v>10/30/2010 9:24</c:v>
                </c:pt>
                <c:pt idx="1454">
                  <c:v>10/30/2010 9:24</c:v>
                </c:pt>
                <c:pt idx="1455">
                  <c:v>10/30/2010 9:24</c:v>
                </c:pt>
                <c:pt idx="1456">
                  <c:v>10/30/2010 9:24</c:v>
                </c:pt>
                <c:pt idx="1457">
                  <c:v>10/30/2010 9:24</c:v>
                </c:pt>
                <c:pt idx="1458">
                  <c:v>10/30/2010 9:24</c:v>
                </c:pt>
                <c:pt idx="1459">
                  <c:v>10/30/2010 9:24</c:v>
                </c:pt>
                <c:pt idx="1460">
                  <c:v>10/30/2010 9:24</c:v>
                </c:pt>
                <c:pt idx="1461">
                  <c:v>10/30/2010 9:24</c:v>
                </c:pt>
                <c:pt idx="1462">
                  <c:v>10/30/2010 9:24</c:v>
                </c:pt>
                <c:pt idx="1463">
                  <c:v>10/30/2010 9:24</c:v>
                </c:pt>
                <c:pt idx="1464">
                  <c:v>10/30/2010 9:24</c:v>
                </c:pt>
                <c:pt idx="1465">
                  <c:v>10/30/2010 9:24</c:v>
                </c:pt>
                <c:pt idx="1466">
                  <c:v>10/30/2010 9:24</c:v>
                </c:pt>
                <c:pt idx="1467">
                  <c:v>10/30/2010 9:24</c:v>
                </c:pt>
                <c:pt idx="1468">
                  <c:v>10/30/2010 9:24</c:v>
                </c:pt>
                <c:pt idx="1469">
                  <c:v>10/30/2010 9:24</c:v>
                </c:pt>
                <c:pt idx="1470">
                  <c:v>10/30/2010 9:24</c:v>
                </c:pt>
                <c:pt idx="1471">
                  <c:v>10/30/2010 9:24</c:v>
                </c:pt>
                <c:pt idx="1472">
                  <c:v>10/30/2010 9:24</c:v>
                </c:pt>
                <c:pt idx="1473">
                  <c:v>10/30/2010 9:24</c:v>
                </c:pt>
                <c:pt idx="1474">
                  <c:v>10/30/2010 9:24</c:v>
                </c:pt>
                <c:pt idx="1475">
                  <c:v>10/30/2010 9:24</c:v>
                </c:pt>
                <c:pt idx="1476">
                  <c:v>10/30/2010 9:24</c:v>
                </c:pt>
                <c:pt idx="1477">
                  <c:v>10/30/2010 9:24</c:v>
                </c:pt>
                <c:pt idx="1478">
                  <c:v>10/30/2010 9:24</c:v>
                </c:pt>
                <c:pt idx="1479">
                  <c:v>10/30/2010 9:24</c:v>
                </c:pt>
                <c:pt idx="1480">
                  <c:v>10/30/2010 9:24</c:v>
                </c:pt>
                <c:pt idx="1481">
                  <c:v>10/30/2010 9:24</c:v>
                </c:pt>
                <c:pt idx="1482">
                  <c:v>10/30/2010 9:24</c:v>
                </c:pt>
                <c:pt idx="1483">
                  <c:v>10/30/2010 9:24</c:v>
                </c:pt>
                <c:pt idx="1484">
                  <c:v>10/30/2010 9:24</c:v>
                </c:pt>
                <c:pt idx="1485">
                  <c:v>10/30/2010 9:24</c:v>
                </c:pt>
                <c:pt idx="1486">
                  <c:v>10/30/2010 9:24</c:v>
                </c:pt>
                <c:pt idx="1487">
                  <c:v>10/30/2010 9:24</c:v>
                </c:pt>
                <c:pt idx="1488">
                  <c:v>10/30/2010 9:24</c:v>
                </c:pt>
                <c:pt idx="1489">
                  <c:v>10/30/2010 9:24</c:v>
                </c:pt>
                <c:pt idx="1490">
                  <c:v>10/30/2010 9:24</c:v>
                </c:pt>
                <c:pt idx="1491">
                  <c:v>10/30/2010 9:24</c:v>
                </c:pt>
                <c:pt idx="1492">
                  <c:v>10/30/2010 9:24</c:v>
                </c:pt>
                <c:pt idx="1493">
                  <c:v>10/30/2010 9:24</c:v>
                </c:pt>
                <c:pt idx="1494">
                  <c:v>10/30/2010 9:24</c:v>
                </c:pt>
                <c:pt idx="1495">
                  <c:v>10/30/2010 9:24</c:v>
                </c:pt>
                <c:pt idx="1496">
                  <c:v>10/30/2010 9:24</c:v>
                </c:pt>
                <c:pt idx="1497">
                  <c:v>10/30/2010 9:24</c:v>
                </c:pt>
                <c:pt idx="1498">
                  <c:v>10/30/2010 9:24</c:v>
                </c:pt>
                <c:pt idx="1499">
                  <c:v>10/30/2010 9:24</c:v>
                </c:pt>
                <c:pt idx="1500">
                  <c:v>10/30/2010 9:24</c:v>
                </c:pt>
                <c:pt idx="1501">
                  <c:v>10/30/2010 9:25</c:v>
                </c:pt>
                <c:pt idx="1502">
                  <c:v>10/30/2010 9:25</c:v>
                </c:pt>
                <c:pt idx="1503">
                  <c:v>10/30/2010 9:25</c:v>
                </c:pt>
                <c:pt idx="1504">
                  <c:v>10/30/2010 9:25</c:v>
                </c:pt>
                <c:pt idx="1505">
                  <c:v>10/30/2010 9:25</c:v>
                </c:pt>
                <c:pt idx="1506">
                  <c:v>10/30/2010 9:25</c:v>
                </c:pt>
                <c:pt idx="1507">
                  <c:v>10/30/2010 9:25</c:v>
                </c:pt>
                <c:pt idx="1508">
                  <c:v>10/30/2010 9:25</c:v>
                </c:pt>
                <c:pt idx="1509">
                  <c:v>10/30/2010 9:25</c:v>
                </c:pt>
                <c:pt idx="1510">
                  <c:v>10/30/2010 9:25</c:v>
                </c:pt>
                <c:pt idx="1511">
                  <c:v>10/30/2010 9:25</c:v>
                </c:pt>
                <c:pt idx="1512">
                  <c:v>10/30/2010 9:25</c:v>
                </c:pt>
                <c:pt idx="1513">
                  <c:v>10/30/2010 9:25</c:v>
                </c:pt>
                <c:pt idx="1514">
                  <c:v>10/30/2010 9:25</c:v>
                </c:pt>
                <c:pt idx="1515">
                  <c:v>10/30/2010 9:25</c:v>
                </c:pt>
                <c:pt idx="1516">
                  <c:v>10/30/2010 9:25</c:v>
                </c:pt>
                <c:pt idx="1517">
                  <c:v>10/30/2010 9:25</c:v>
                </c:pt>
                <c:pt idx="1518">
                  <c:v>10/30/2010 9:25</c:v>
                </c:pt>
                <c:pt idx="1519">
                  <c:v>10/30/2010 9:25</c:v>
                </c:pt>
                <c:pt idx="1520">
                  <c:v>10/30/2010 9:25</c:v>
                </c:pt>
                <c:pt idx="1521">
                  <c:v>10/30/2010 9:25</c:v>
                </c:pt>
                <c:pt idx="1522">
                  <c:v>10/30/2010 9:25</c:v>
                </c:pt>
                <c:pt idx="1523">
                  <c:v>10/30/2010 9:25</c:v>
                </c:pt>
                <c:pt idx="1524">
                  <c:v>10/30/2010 9:25</c:v>
                </c:pt>
                <c:pt idx="1525">
                  <c:v>10/30/2010 9:25</c:v>
                </c:pt>
                <c:pt idx="1526">
                  <c:v>10/30/2010 9:25</c:v>
                </c:pt>
                <c:pt idx="1527">
                  <c:v>10/30/2010 9:25</c:v>
                </c:pt>
                <c:pt idx="1528">
                  <c:v>10/30/2010 9:25</c:v>
                </c:pt>
                <c:pt idx="1529">
                  <c:v>10/30/2010 9:25</c:v>
                </c:pt>
                <c:pt idx="1530">
                  <c:v>10/30/2010 9:25</c:v>
                </c:pt>
                <c:pt idx="1531">
                  <c:v>10/30/2010 9:25</c:v>
                </c:pt>
                <c:pt idx="1532">
                  <c:v>10/30/2010 9:25</c:v>
                </c:pt>
                <c:pt idx="1533">
                  <c:v>10/30/2010 9:25</c:v>
                </c:pt>
                <c:pt idx="1534">
                  <c:v>10/30/2010 9:25</c:v>
                </c:pt>
                <c:pt idx="1535">
                  <c:v>10/30/2010 9:25</c:v>
                </c:pt>
                <c:pt idx="1536">
                  <c:v>10/30/2010 9:25</c:v>
                </c:pt>
                <c:pt idx="1537">
                  <c:v>10/30/2010 9:25</c:v>
                </c:pt>
                <c:pt idx="1538">
                  <c:v>10/30/2010 9:25</c:v>
                </c:pt>
                <c:pt idx="1539">
                  <c:v>10/30/2010 9:25</c:v>
                </c:pt>
                <c:pt idx="1540">
                  <c:v>10/30/2010 9:25</c:v>
                </c:pt>
                <c:pt idx="1541">
                  <c:v>10/30/2010 9:25</c:v>
                </c:pt>
                <c:pt idx="1542">
                  <c:v>10/30/2010 9:25</c:v>
                </c:pt>
                <c:pt idx="1543">
                  <c:v>10/30/2010 9:25</c:v>
                </c:pt>
                <c:pt idx="1544">
                  <c:v>10/30/2010 9:25</c:v>
                </c:pt>
                <c:pt idx="1545">
                  <c:v>10/30/2010 9:25</c:v>
                </c:pt>
                <c:pt idx="1546">
                  <c:v>10/30/2010 9:25</c:v>
                </c:pt>
                <c:pt idx="1547">
                  <c:v>10/30/2010 9:25</c:v>
                </c:pt>
                <c:pt idx="1548">
                  <c:v>10/30/2010 9:25</c:v>
                </c:pt>
                <c:pt idx="1549">
                  <c:v>10/30/2010 9:25</c:v>
                </c:pt>
                <c:pt idx="1550">
                  <c:v>10/30/2010 9:25</c:v>
                </c:pt>
                <c:pt idx="1551">
                  <c:v>10/30/2010 9:25</c:v>
                </c:pt>
                <c:pt idx="1552">
                  <c:v>10/30/2010 9:25</c:v>
                </c:pt>
                <c:pt idx="1553">
                  <c:v>10/30/2010 9:25</c:v>
                </c:pt>
                <c:pt idx="1554">
                  <c:v>10/30/2010 9:25</c:v>
                </c:pt>
                <c:pt idx="1555">
                  <c:v>10/30/2010 9:25</c:v>
                </c:pt>
                <c:pt idx="1556">
                  <c:v>10/30/2010 9:25</c:v>
                </c:pt>
                <c:pt idx="1557">
                  <c:v>10/30/2010 9:25</c:v>
                </c:pt>
                <c:pt idx="1558">
                  <c:v>10/30/2010 9:25</c:v>
                </c:pt>
                <c:pt idx="1559">
                  <c:v>10/30/2010 9:25</c:v>
                </c:pt>
                <c:pt idx="1560">
                  <c:v>10/30/2010 9:25</c:v>
                </c:pt>
                <c:pt idx="1561">
                  <c:v>10/30/2010 9:26</c:v>
                </c:pt>
                <c:pt idx="1562">
                  <c:v>10/30/2010 9:26</c:v>
                </c:pt>
                <c:pt idx="1563">
                  <c:v>10/30/2010 9:26</c:v>
                </c:pt>
                <c:pt idx="1564">
                  <c:v>10/30/2010 9:26</c:v>
                </c:pt>
                <c:pt idx="1565">
                  <c:v>10/30/2010 9:26</c:v>
                </c:pt>
                <c:pt idx="1566">
                  <c:v>10/30/2010 9:26</c:v>
                </c:pt>
                <c:pt idx="1567">
                  <c:v>10/30/2010 9:26</c:v>
                </c:pt>
                <c:pt idx="1568">
                  <c:v>10/30/2010 9:26</c:v>
                </c:pt>
                <c:pt idx="1569">
                  <c:v>10/30/2010 9:26</c:v>
                </c:pt>
                <c:pt idx="1570">
                  <c:v>10/30/2010 9:26</c:v>
                </c:pt>
                <c:pt idx="1571">
                  <c:v>10/30/2010 9:26</c:v>
                </c:pt>
                <c:pt idx="1572">
                  <c:v>10/30/2010 9:26</c:v>
                </c:pt>
                <c:pt idx="1573">
                  <c:v>10/30/2010 9:26</c:v>
                </c:pt>
                <c:pt idx="1574">
                  <c:v>10/30/2010 9:26</c:v>
                </c:pt>
                <c:pt idx="1575">
                  <c:v>10/30/2010 9:26</c:v>
                </c:pt>
                <c:pt idx="1576">
                  <c:v>10/30/2010 9:26</c:v>
                </c:pt>
                <c:pt idx="1577">
                  <c:v>10/30/2010 9:26</c:v>
                </c:pt>
                <c:pt idx="1578">
                  <c:v>10/30/2010 9:26</c:v>
                </c:pt>
                <c:pt idx="1579">
                  <c:v>10/30/2010 9:26</c:v>
                </c:pt>
                <c:pt idx="1580">
                  <c:v>10/30/2010 9:26</c:v>
                </c:pt>
                <c:pt idx="1581">
                  <c:v>10/30/2010 9:26</c:v>
                </c:pt>
                <c:pt idx="1582">
                  <c:v>10/30/2010 9:26</c:v>
                </c:pt>
                <c:pt idx="1583">
                  <c:v>10/30/2010 9:26</c:v>
                </c:pt>
                <c:pt idx="1584">
                  <c:v>10/30/2010 9:26</c:v>
                </c:pt>
                <c:pt idx="1585">
                  <c:v>10/30/2010 9:26</c:v>
                </c:pt>
                <c:pt idx="1586">
                  <c:v>10/30/2010 9:26</c:v>
                </c:pt>
                <c:pt idx="1587">
                  <c:v>10/30/2010 9:26</c:v>
                </c:pt>
                <c:pt idx="1588">
                  <c:v>10/30/2010 9:26</c:v>
                </c:pt>
                <c:pt idx="1589">
                  <c:v>10/30/2010 9:26</c:v>
                </c:pt>
                <c:pt idx="1590">
                  <c:v>10/30/2010 9:26</c:v>
                </c:pt>
                <c:pt idx="1591">
                  <c:v>10/30/2010 9:26</c:v>
                </c:pt>
                <c:pt idx="1592">
                  <c:v>10/30/2010 9:26</c:v>
                </c:pt>
                <c:pt idx="1593">
                  <c:v>10/30/2010 9:26</c:v>
                </c:pt>
                <c:pt idx="1594">
                  <c:v>10/30/2010 9:26</c:v>
                </c:pt>
                <c:pt idx="1595">
                  <c:v>10/30/2010 9:26</c:v>
                </c:pt>
                <c:pt idx="1596">
                  <c:v>10/30/2010 9:26</c:v>
                </c:pt>
                <c:pt idx="1597">
                  <c:v>10/30/2010 9:26</c:v>
                </c:pt>
                <c:pt idx="1598">
                  <c:v>10/30/2010 9:26</c:v>
                </c:pt>
                <c:pt idx="1599">
                  <c:v>10/30/2010 9:26</c:v>
                </c:pt>
                <c:pt idx="1600">
                  <c:v>10/30/2010 9:26</c:v>
                </c:pt>
                <c:pt idx="1601">
                  <c:v>10/30/2010 9:26</c:v>
                </c:pt>
                <c:pt idx="1602">
                  <c:v>10/30/2010 9:26</c:v>
                </c:pt>
                <c:pt idx="1603">
                  <c:v>10/30/2010 9:26</c:v>
                </c:pt>
                <c:pt idx="1604">
                  <c:v>10/30/2010 9:26</c:v>
                </c:pt>
                <c:pt idx="1605">
                  <c:v>10/30/2010 9:26</c:v>
                </c:pt>
                <c:pt idx="1606">
                  <c:v>10/30/2010 9:26</c:v>
                </c:pt>
                <c:pt idx="1607">
                  <c:v>10/30/2010 9:26</c:v>
                </c:pt>
                <c:pt idx="1608">
                  <c:v>10/30/2010 9:26</c:v>
                </c:pt>
                <c:pt idx="1609">
                  <c:v>10/30/2010 9:26</c:v>
                </c:pt>
                <c:pt idx="1610">
                  <c:v>10/30/2010 9:26</c:v>
                </c:pt>
                <c:pt idx="1611">
                  <c:v>10/30/2010 9:26</c:v>
                </c:pt>
                <c:pt idx="1612">
                  <c:v>10/30/2010 9:26</c:v>
                </c:pt>
                <c:pt idx="1613">
                  <c:v>10/30/2010 9:26</c:v>
                </c:pt>
                <c:pt idx="1614">
                  <c:v>10/30/2010 9:26</c:v>
                </c:pt>
                <c:pt idx="1615">
                  <c:v>10/30/2010 9:26</c:v>
                </c:pt>
                <c:pt idx="1616">
                  <c:v>10/30/2010 9:26</c:v>
                </c:pt>
                <c:pt idx="1617">
                  <c:v>10/30/2010 9:26</c:v>
                </c:pt>
                <c:pt idx="1618">
                  <c:v>10/30/2010 9:26</c:v>
                </c:pt>
                <c:pt idx="1619">
                  <c:v>10/30/2010 9:26</c:v>
                </c:pt>
                <c:pt idx="1620">
                  <c:v>10/30/2010 9:26</c:v>
                </c:pt>
                <c:pt idx="1621">
                  <c:v>10/30/2010 9:27</c:v>
                </c:pt>
                <c:pt idx="1622">
                  <c:v>10/30/2010 9:27</c:v>
                </c:pt>
                <c:pt idx="1623">
                  <c:v>10/30/2010 9:27</c:v>
                </c:pt>
                <c:pt idx="1624">
                  <c:v>10/30/2010 9:27</c:v>
                </c:pt>
                <c:pt idx="1625">
                  <c:v>10/30/2010 9:27</c:v>
                </c:pt>
                <c:pt idx="1626">
                  <c:v>10/30/2010 9:27</c:v>
                </c:pt>
                <c:pt idx="1627">
                  <c:v>10/30/2010 9:27</c:v>
                </c:pt>
                <c:pt idx="1628">
                  <c:v>10/30/2010 9:27</c:v>
                </c:pt>
                <c:pt idx="1629">
                  <c:v>10/30/2010 9:27</c:v>
                </c:pt>
                <c:pt idx="1630">
                  <c:v>10/30/2010 9:27</c:v>
                </c:pt>
                <c:pt idx="1631">
                  <c:v>10/30/2010 9:27</c:v>
                </c:pt>
                <c:pt idx="1632">
                  <c:v>10/30/2010 9:27</c:v>
                </c:pt>
                <c:pt idx="1633">
                  <c:v>10/30/2010 9:27</c:v>
                </c:pt>
                <c:pt idx="1634">
                  <c:v>10/30/2010 9:27</c:v>
                </c:pt>
                <c:pt idx="1635">
                  <c:v>10/30/2010 9:27</c:v>
                </c:pt>
                <c:pt idx="1636">
                  <c:v>10/30/2010 9:27</c:v>
                </c:pt>
                <c:pt idx="1637">
                  <c:v>10/30/2010 9:27</c:v>
                </c:pt>
                <c:pt idx="1638">
                  <c:v>10/30/2010 9:27</c:v>
                </c:pt>
                <c:pt idx="1639">
                  <c:v>10/30/2010 9:27</c:v>
                </c:pt>
                <c:pt idx="1640">
                  <c:v>10/30/2010 9:27</c:v>
                </c:pt>
                <c:pt idx="1641">
                  <c:v>10/30/2010 9:27</c:v>
                </c:pt>
                <c:pt idx="1642">
                  <c:v>10/30/2010 9:27</c:v>
                </c:pt>
                <c:pt idx="1643">
                  <c:v>10/30/2010 9:27</c:v>
                </c:pt>
                <c:pt idx="1644">
                  <c:v>10/30/2010 9:27</c:v>
                </c:pt>
                <c:pt idx="1645">
                  <c:v>10/30/2010 9:27</c:v>
                </c:pt>
                <c:pt idx="1646">
                  <c:v>10/30/2010 9:27</c:v>
                </c:pt>
                <c:pt idx="1647">
                  <c:v>10/30/2010 9:27</c:v>
                </c:pt>
                <c:pt idx="1648">
                  <c:v>10/30/2010 9:27</c:v>
                </c:pt>
                <c:pt idx="1649">
                  <c:v>10/30/2010 9:27</c:v>
                </c:pt>
                <c:pt idx="1650">
                  <c:v>10/30/2010 9:27</c:v>
                </c:pt>
                <c:pt idx="1651">
                  <c:v>10/30/2010 9:27</c:v>
                </c:pt>
                <c:pt idx="1652">
                  <c:v>10/30/2010 9:27</c:v>
                </c:pt>
                <c:pt idx="1653">
                  <c:v>10/30/2010 9:27</c:v>
                </c:pt>
                <c:pt idx="1654">
                  <c:v>10/30/2010 9:27</c:v>
                </c:pt>
                <c:pt idx="1655">
                  <c:v>10/30/2010 9:27</c:v>
                </c:pt>
                <c:pt idx="1656">
                  <c:v>10/30/2010 9:27</c:v>
                </c:pt>
                <c:pt idx="1657">
                  <c:v>10/30/2010 9:27</c:v>
                </c:pt>
                <c:pt idx="1658">
                  <c:v>10/30/2010 9:27</c:v>
                </c:pt>
                <c:pt idx="1659">
                  <c:v>10/30/2010 9:27</c:v>
                </c:pt>
                <c:pt idx="1660">
                  <c:v>10/30/2010 9:27</c:v>
                </c:pt>
                <c:pt idx="1661">
                  <c:v>10/30/2010 9:27</c:v>
                </c:pt>
                <c:pt idx="1662">
                  <c:v>10/30/2010 9:27</c:v>
                </c:pt>
                <c:pt idx="1663">
                  <c:v>10/30/2010 9:27</c:v>
                </c:pt>
                <c:pt idx="1664">
                  <c:v>10/30/2010 9:27</c:v>
                </c:pt>
                <c:pt idx="1665">
                  <c:v>10/30/2010 9:27</c:v>
                </c:pt>
                <c:pt idx="1666">
                  <c:v>10/30/2010 9:27</c:v>
                </c:pt>
                <c:pt idx="1667">
                  <c:v>10/30/2010 9:27</c:v>
                </c:pt>
                <c:pt idx="1668">
                  <c:v>10/30/2010 9:27</c:v>
                </c:pt>
                <c:pt idx="1669">
                  <c:v>10/30/2010 9:27</c:v>
                </c:pt>
                <c:pt idx="1670">
                  <c:v>10/30/2010 9:27</c:v>
                </c:pt>
                <c:pt idx="1671">
                  <c:v>10/30/2010 9:27</c:v>
                </c:pt>
                <c:pt idx="1672">
                  <c:v>10/30/2010 9:27</c:v>
                </c:pt>
                <c:pt idx="1673">
                  <c:v>10/30/2010 9:27</c:v>
                </c:pt>
                <c:pt idx="1674">
                  <c:v>10/30/2010 9:27</c:v>
                </c:pt>
                <c:pt idx="1675">
                  <c:v>10/30/2010 9:27</c:v>
                </c:pt>
                <c:pt idx="1676">
                  <c:v>10/30/2010 9:27</c:v>
                </c:pt>
                <c:pt idx="1677">
                  <c:v>10/30/2010 9:27</c:v>
                </c:pt>
                <c:pt idx="1678">
                  <c:v>10/30/2010 9:27</c:v>
                </c:pt>
                <c:pt idx="1679">
                  <c:v>10/30/2010 9:27</c:v>
                </c:pt>
                <c:pt idx="1680">
                  <c:v>10/30/2010 9:27</c:v>
                </c:pt>
                <c:pt idx="1681">
                  <c:v>10/30/2010 9:28</c:v>
                </c:pt>
                <c:pt idx="1682">
                  <c:v>10/30/2010 9:28</c:v>
                </c:pt>
                <c:pt idx="1683">
                  <c:v>10/30/2010 9:28</c:v>
                </c:pt>
                <c:pt idx="1684">
                  <c:v>10/30/2010 9:28</c:v>
                </c:pt>
                <c:pt idx="1685">
                  <c:v>10/30/2010 9:28</c:v>
                </c:pt>
                <c:pt idx="1686">
                  <c:v>10/30/2010 9:28</c:v>
                </c:pt>
                <c:pt idx="1687">
                  <c:v>10/30/2010 9:28</c:v>
                </c:pt>
                <c:pt idx="1688">
                  <c:v>10/30/2010 9:28</c:v>
                </c:pt>
                <c:pt idx="1689">
                  <c:v>10/30/2010 9:28</c:v>
                </c:pt>
                <c:pt idx="1690">
                  <c:v>10/30/2010 9:28</c:v>
                </c:pt>
                <c:pt idx="1691">
                  <c:v>10/30/2010 9:28</c:v>
                </c:pt>
                <c:pt idx="1692">
                  <c:v>10/30/2010 9:28</c:v>
                </c:pt>
                <c:pt idx="1693">
                  <c:v>10/30/2010 9:28</c:v>
                </c:pt>
                <c:pt idx="1694">
                  <c:v>10/30/2010 9:28</c:v>
                </c:pt>
                <c:pt idx="1695">
                  <c:v>10/30/2010 9:28</c:v>
                </c:pt>
                <c:pt idx="1696">
                  <c:v>10/30/2010 9:28</c:v>
                </c:pt>
                <c:pt idx="1697">
                  <c:v>10/30/2010 9:28</c:v>
                </c:pt>
                <c:pt idx="1698">
                  <c:v>10/30/2010 9:28</c:v>
                </c:pt>
                <c:pt idx="1699">
                  <c:v>10/30/2010 9:28</c:v>
                </c:pt>
                <c:pt idx="1700">
                  <c:v>10/30/2010 9:28</c:v>
                </c:pt>
                <c:pt idx="1701">
                  <c:v>10/30/2010 9:28</c:v>
                </c:pt>
                <c:pt idx="1702">
                  <c:v>10/30/2010 9:28</c:v>
                </c:pt>
                <c:pt idx="1703">
                  <c:v>10/30/2010 9:28</c:v>
                </c:pt>
                <c:pt idx="1704">
                  <c:v>10/30/2010 9:28</c:v>
                </c:pt>
                <c:pt idx="1705">
                  <c:v>10/30/2010 9:28</c:v>
                </c:pt>
                <c:pt idx="1706">
                  <c:v>10/30/2010 9:28</c:v>
                </c:pt>
                <c:pt idx="1707">
                  <c:v>10/30/2010 9:28</c:v>
                </c:pt>
                <c:pt idx="1708">
                  <c:v>10/30/2010 9:28</c:v>
                </c:pt>
                <c:pt idx="1709">
                  <c:v>10/30/2010 9:28</c:v>
                </c:pt>
                <c:pt idx="1710">
                  <c:v>10/30/2010 9:28</c:v>
                </c:pt>
                <c:pt idx="1711">
                  <c:v>10/30/2010 9:28</c:v>
                </c:pt>
                <c:pt idx="1712">
                  <c:v>10/30/2010 9:28</c:v>
                </c:pt>
                <c:pt idx="1713">
                  <c:v>10/30/2010 9:28</c:v>
                </c:pt>
                <c:pt idx="1714">
                  <c:v>10/30/2010 9:28</c:v>
                </c:pt>
                <c:pt idx="1715">
                  <c:v>10/30/2010 9:28</c:v>
                </c:pt>
                <c:pt idx="1716">
                  <c:v>10/30/2010 9:28</c:v>
                </c:pt>
                <c:pt idx="1717">
                  <c:v>10/30/2010 9:28</c:v>
                </c:pt>
                <c:pt idx="1718">
                  <c:v>10/30/2010 9:28</c:v>
                </c:pt>
                <c:pt idx="1719">
                  <c:v>10/30/2010 9:28</c:v>
                </c:pt>
                <c:pt idx="1720">
                  <c:v>10/30/2010 9:28</c:v>
                </c:pt>
                <c:pt idx="1721">
                  <c:v>10/30/2010 9:28</c:v>
                </c:pt>
                <c:pt idx="1722">
                  <c:v>10/30/2010 9:28</c:v>
                </c:pt>
                <c:pt idx="1723">
                  <c:v>10/30/2010 9:28</c:v>
                </c:pt>
                <c:pt idx="1724">
                  <c:v>10/30/2010 9:28</c:v>
                </c:pt>
                <c:pt idx="1725">
                  <c:v>10/30/2010 9:28</c:v>
                </c:pt>
                <c:pt idx="1726">
                  <c:v>10/30/2010 9:28</c:v>
                </c:pt>
                <c:pt idx="1727">
                  <c:v>10/30/2010 9:28</c:v>
                </c:pt>
                <c:pt idx="1728">
                  <c:v>10/30/2010 9:28</c:v>
                </c:pt>
                <c:pt idx="1729">
                  <c:v>10/30/2010 9:28</c:v>
                </c:pt>
                <c:pt idx="1730">
                  <c:v>10/30/2010 9:28</c:v>
                </c:pt>
                <c:pt idx="1731">
                  <c:v>10/30/2010 9:28</c:v>
                </c:pt>
                <c:pt idx="1732">
                  <c:v>10/30/2010 9:28</c:v>
                </c:pt>
                <c:pt idx="1733">
                  <c:v>10/30/2010 9:28</c:v>
                </c:pt>
                <c:pt idx="1734">
                  <c:v>10/30/2010 9:28</c:v>
                </c:pt>
                <c:pt idx="1735">
                  <c:v>10/30/2010 9:28</c:v>
                </c:pt>
                <c:pt idx="1736">
                  <c:v>10/30/2010 9:28</c:v>
                </c:pt>
                <c:pt idx="1737">
                  <c:v>10/30/2010 9:28</c:v>
                </c:pt>
                <c:pt idx="1738">
                  <c:v>10/30/2010 9:28</c:v>
                </c:pt>
                <c:pt idx="1739">
                  <c:v>10/30/2010 9:28</c:v>
                </c:pt>
                <c:pt idx="1740">
                  <c:v>10/30/2010 9:28</c:v>
                </c:pt>
                <c:pt idx="1741">
                  <c:v>10/30/2010 9:29</c:v>
                </c:pt>
                <c:pt idx="1742">
                  <c:v>10/30/2010 9:29</c:v>
                </c:pt>
                <c:pt idx="1743">
                  <c:v>10/30/2010 9:29</c:v>
                </c:pt>
                <c:pt idx="1744">
                  <c:v>10/30/2010 9:29</c:v>
                </c:pt>
                <c:pt idx="1745">
                  <c:v>10/30/2010 9:29</c:v>
                </c:pt>
                <c:pt idx="1746">
                  <c:v>10/30/2010 9:29</c:v>
                </c:pt>
                <c:pt idx="1747">
                  <c:v>10/30/2010 9:29</c:v>
                </c:pt>
                <c:pt idx="1748">
                  <c:v>10/30/2010 9:29</c:v>
                </c:pt>
                <c:pt idx="1749">
                  <c:v>10/30/2010 9:29</c:v>
                </c:pt>
                <c:pt idx="1750">
                  <c:v>10/30/2010 9:29</c:v>
                </c:pt>
                <c:pt idx="1751">
                  <c:v>10/30/2010 9:29</c:v>
                </c:pt>
                <c:pt idx="1752">
                  <c:v>10/30/2010 9:29</c:v>
                </c:pt>
                <c:pt idx="1753">
                  <c:v>10/30/2010 9:29</c:v>
                </c:pt>
                <c:pt idx="1754">
                  <c:v>10/30/2010 9:29</c:v>
                </c:pt>
                <c:pt idx="1755">
                  <c:v>10/30/2010 9:29</c:v>
                </c:pt>
                <c:pt idx="1756">
                  <c:v>10/30/2010 9:29</c:v>
                </c:pt>
                <c:pt idx="1757">
                  <c:v>10/30/2010 9:29</c:v>
                </c:pt>
                <c:pt idx="1758">
                  <c:v>10/30/2010 9:29</c:v>
                </c:pt>
                <c:pt idx="1759">
                  <c:v>10/30/2010 9:29</c:v>
                </c:pt>
                <c:pt idx="1760">
                  <c:v>10/30/2010 9:29</c:v>
                </c:pt>
                <c:pt idx="1761">
                  <c:v>10/30/2010 9:29</c:v>
                </c:pt>
                <c:pt idx="1762">
                  <c:v>10/30/2010 9:29</c:v>
                </c:pt>
                <c:pt idx="1763">
                  <c:v>10/30/2010 9:29</c:v>
                </c:pt>
                <c:pt idx="1764">
                  <c:v>10/30/2010 9:29</c:v>
                </c:pt>
                <c:pt idx="1765">
                  <c:v>10/30/2010 9:29</c:v>
                </c:pt>
                <c:pt idx="1766">
                  <c:v>10/30/2010 9:29</c:v>
                </c:pt>
                <c:pt idx="1767">
                  <c:v>10/30/2010 9:29</c:v>
                </c:pt>
                <c:pt idx="1768">
                  <c:v>10/30/2010 9:29</c:v>
                </c:pt>
                <c:pt idx="1769">
                  <c:v>10/30/2010 9:29</c:v>
                </c:pt>
                <c:pt idx="1770">
                  <c:v>10/30/2010 9:29</c:v>
                </c:pt>
                <c:pt idx="1771">
                  <c:v>10/30/2010 9:29</c:v>
                </c:pt>
                <c:pt idx="1772">
                  <c:v>10/30/2010 9:29</c:v>
                </c:pt>
                <c:pt idx="1773">
                  <c:v>10/30/2010 9:29</c:v>
                </c:pt>
                <c:pt idx="1774">
                  <c:v>10/30/2010 9:29</c:v>
                </c:pt>
                <c:pt idx="1775">
                  <c:v>10/30/2010 9:29</c:v>
                </c:pt>
                <c:pt idx="1776">
                  <c:v>10/30/2010 9:29</c:v>
                </c:pt>
                <c:pt idx="1777">
                  <c:v>10/30/2010 9:29</c:v>
                </c:pt>
                <c:pt idx="1778">
                  <c:v>10/30/2010 9:29</c:v>
                </c:pt>
                <c:pt idx="1779">
                  <c:v>10/30/2010 9:29</c:v>
                </c:pt>
                <c:pt idx="1780">
                  <c:v>10/30/2010 9:29</c:v>
                </c:pt>
                <c:pt idx="1781">
                  <c:v>10/30/2010 9:29</c:v>
                </c:pt>
                <c:pt idx="1782">
                  <c:v>10/30/2010 9:29</c:v>
                </c:pt>
                <c:pt idx="1783">
                  <c:v>10/30/2010 9:29</c:v>
                </c:pt>
                <c:pt idx="1784">
                  <c:v>10/30/2010 9:29</c:v>
                </c:pt>
                <c:pt idx="1785">
                  <c:v>10/30/2010 9:29</c:v>
                </c:pt>
                <c:pt idx="1786">
                  <c:v>10/30/2010 9:29</c:v>
                </c:pt>
                <c:pt idx="1787">
                  <c:v>10/30/2010 9:29</c:v>
                </c:pt>
                <c:pt idx="1788">
                  <c:v>10/30/2010 9:29</c:v>
                </c:pt>
                <c:pt idx="1789">
                  <c:v>10/30/2010 9:29</c:v>
                </c:pt>
                <c:pt idx="1790">
                  <c:v>10/30/2010 9:29</c:v>
                </c:pt>
                <c:pt idx="1791">
                  <c:v>10/30/2010 9:29</c:v>
                </c:pt>
                <c:pt idx="1792">
                  <c:v>10/30/2010 9:29</c:v>
                </c:pt>
                <c:pt idx="1793">
                  <c:v>10/30/2010 9:29</c:v>
                </c:pt>
                <c:pt idx="1794">
                  <c:v>10/30/2010 9:29</c:v>
                </c:pt>
                <c:pt idx="1795">
                  <c:v>10/30/2010 9:29</c:v>
                </c:pt>
                <c:pt idx="1796">
                  <c:v>10/30/2010 9:29</c:v>
                </c:pt>
                <c:pt idx="1797">
                  <c:v>10/30/2010 9:29</c:v>
                </c:pt>
                <c:pt idx="1798">
                  <c:v>10/30/2010 9:29</c:v>
                </c:pt>
                <c:pt idx="1799">
                  <c:v>10/30/2010 9:29</c:v>
                </c:pt>
                <c:pt idx="1800">
                  <c:v>10/30/2010 9:29</c:v>
                </c:pt>
                <c:pt idx="1801">
                  <c:v>10/30/2010 9:30</c:v>
                </c:pt>
                <c:pt idx="1802">
                  <c:v>10/30/2010 9:30</c:v>
                </c:pt>
                <c:pt idx="1803">
                  <c:v>10/30/2010 9:30</c:v>
                </c:pt>
                <c:pt idx="1804">
                  <c:v>10/30/2010 9:30</c:v>
                </c:pt>
                <c:pt idx="1805">
                  <c:v>10/30/2010 9:30</c:v>
                </c:pt>
                <c:pt idx="1806">
                  <c:v>10/30/2010 9:30</c:v>
                </c:pt>
                <c:pt idx="1807">
                  <c:v>10/30/2010 9:30</c:v>
                </c:pt>
                <c:pt idx="1808">
                  <c:v>10/30/2010 9:30</c:v>
                </c:pt>
                <c:pt idx="1809">
                  <c:v>10/30/2010 9:30</c:v>
                </c:pt>
                <c:pt idx="1810">
                  <c:v>10/30/2010 9:30</c:v>
                </c:pt>
                <c:pt idx="1811">
                  <c:v>10/30/2010 9:30</c:v>
                </c:pt>
                <c:pt idx="1812">
                  <c:v>10/30/2010 9:30</c:v>
                </c:pt>
                <c:pt idx="1813">
                  <c:v>10/30/2010 9:30</c:v>
                </c:pt>
                <c:pt idx="1814">
                  <c:v>10/30/2010 9:30</c:v>
                </c:pt>
                <c:pt idx="1815">
                  <c:v>10/30/2010 9:30</c:v>
                </c:pt>
                <c:pt idx="1816">
                  <c:v>10/30/2010 9:30</c:v>
                </c:pt>
                <c:pt idx="1817">
                  <c:v>10/30/2010 9:30</c:v>
                </c:pt>
                <c:pt idx="1818">
                  <c:v>10/30/2010 9:30</c:v>
                </c:pt>
                <c:pt idx="1819">
                  <c:v>10/30/2010 9:30</c:v>
                </c:pt>
                <c:pt idx="1820">
                  <c:v>10/30/2010 9:30</c:v>
                </c:pt>
                <c:pt idx="1821">
                  <c:v>10/30/2010 9:30</c:v>
                </c:pt>
                <c:pt idx="1822">
                  <c:v>10/30/2010 9:30</c:v>
                </c:pt>
                <c:pt idx="1823">
                  <c:v>10/30/2010 9:30</c:v>
                </c:pt>
                <c:pt idx="1824">
                  <c:v>10/30/2010 9:30</c:v>
                </c:pt>
                <c:pt idx="1825">
                  <c:v>10/30/2010 9:30</c:v>
                </c:pt>
                <c:pt idx="1826">
                  <c:v>10/30/2010 9:30</c:v>
                </c:pt>
                <c:pt idx="1827">
                  <c:v>10/30/2010 9:30</c:v>
                </c:pt>
                <c:pt idx="1828">
                  <c:v>10/30/2010 9:30</c:v>
                </c:pt>
                <c:pt idx="1829">
                  <c:v>10/30/2010 9:30</c:v>
                </c:pt>
                <c:pt idx="1830">
                  <c:v>10/30/2010 9:30</c:v>
                </c:pt>
                <c:pt idx="1831">
                  <c:v>10/30/2010 9:30</c:v>
                </c:pt>
                <c:pt idx="1832">
                  <c:v>10/30/2010 9:30</c:v>
                </c:pt>
                <c:pt idx="1833">
                  <c:v>10/30/2010 9:30</c:v>
                </c:pt>
                <c:pt idx="1834">
                  <c:v>10/30/2010 9:30</c:v>
                </c:pt>
                <c:pt idx="1835">
                  <c:v>10/30/2010 9:30</c:v>
                </c:pt>
                <c:pt idx="1836">
                  <c:v>10/30/2010 9:30</c:v>
                </c:pt>
                <c:pt idx="1837">
                  <c:v>10/30/2010 9:30</c:v>
                </c:pt>
                <c:pt idx="1838">
                  <c:v>10/30/2010 9:30</c:v>
                </c:pt>
                <c:pt idx="1839">
                  <c:v>10/30/2010 9:30</c:v>
                </c:pt>
                <c:pt idx="1840">
                  <c:v>10/30/2010 9:30</c:v>
                </c:pt>
                <c:pt idx="1841">
                  <c:v>10/30/2010 9:30</c:v>
                </c:pt>
                <c:pt idx="1842">
                  <c:v>10/30/2010 9:30</c:v>
                </c:pt>
                <c:pt idx="1843">
                  <c:v>10/30/2010 9:30</c:v>
                </c:pt>
                <c:pt idx="1844">
                  <c:v>10/30/2010 9:30</c:v>
                </c:pt>
                <c:pt idx="1845">
                  <c:v>10/30/2010 9:30</c:v>
                </c:pt>
                <c:pt idx="1846">
                  <c:v>10/30/2010 9:30</c:v>
                </c:pt>
                <c:pt idx="1847">
                  <c:v>10/30/2010 9:30</c:v>
                </c:pt>
                <c:pt idx="1848">
                  <c:v>10/30/2010 9:30</c:v>
                </c:pt>
                <c:pt idx="1849">
                  <c:v>10/30/2010 9:30</c:v>
                </c:pt>
                <c:pt idx="1850">
                  <c:v>10/30/2010 9:30</c:v>
                </c:pt>
                <c:pt idx="1851">
                  <c:v>10/30/2010 9:30</c:v>
                </c:pt>
                <c:pt idx="1852">
                  <c:v>10/30/2010 9:30</c:v>
                </c:pt>
                <c:pt idx="1853">
                  <c:v>10/30/2010 9:30</c:v>
                </c:pt>
                <c:pt idx="1854">
                  <c:v>10/30/2010 9:30</c:v>
                </c:pt>
                <c:pt idx="1855">
                  <c:v>10/30/2010 9:30</c:v>
                </c:pt>
                <c:pt idx="1856">
                  <c:v>10/30/2010 9:30</c:v>
                </c:pt>
                <c:pt idx="1857">
                  <c:v>10/30/2010 9:30</c:v>
                </c:pt>
                <c:pt idx="1858">
                  <c:v>10/30/2010 9:30</c:v>
                </c:pt>
                <c:pt idx="1859">
                  <c:v>10/30/2010 9:30</c:v>
                </c:pt>
                <c:pt idx="1860">
                  <c:v>10/30/2010 9:30</c:v>
                </c:pt>
                <c:pt idx="1861">
                  <c:v>10/30/2010 9:31</c:v>
                </c:pt>
                <c:pt idx="1862">
                  <c:v>10/30/2010 9:31</c:v>
                </c:pt>
                <c:pt idx="1863">
                  <c:v>10/30/2010 9:31</c:v>
                </c:pt>
                <c:pt idx="1864">
                  <c:v>10/30/2010 9:31</c:v>
                </c:pt>
                <c:pt idx="1865">
                  <c:v>10/30/2010 9:31</c:v>
                </c:pt>
                <c:pt idx="1866">
                  <c:v>10/30/2010 9:31</c:v>
                </c:pt>
                <c:pt idx="1867">
                  <c:v>10/30/2010 9:31</c:v>
                </c:pt>
                <c:pt idx="1868">
                  <c:v>10/30/2010 9:31</c:v>
                </c:pt>
                <c:pt idx="1869">
                  <c:v>10/30/2010 9:31</c:v>
                </c:pt>
                <c:pt idx="1870">
                  <c:v>10/30/2010 9:31</c:v>
                </c:pt>
                <c:pt idx="1871">
                  <c:v>10/30/2010 9:31</c:v>
                </c:pt>
                <c:pt idx="1872">
                  <c:v>10/30/2010 9:31</c:v>
                </c:pt>
                <c:pt idx="1873">
                  <c:v>10/30/2010 9:31</c:v>
                </c:pt>
                <c:pt idx="1874">
                  <c:v>10/30/2010 9:31</c:v>
                </c:pt>
                <c:pt idx="1875">
                  <c:v>10/30/2010 9:31</c:v>
                </c:pt>
                <c:pt idx="1876">
                  <c:v>10/30/2010 9:31</c:v>
                </c:pt>
                <c:pt idx="1877">
                  <c:v>10/30/2010 9:31</c:v>
                </c:pt>
                <c:pt idx="1878">
                  <c:v>10/30/2010 9:31</c:v>
                </c:pt>
                <c:pt idx="1879">
                  <c:v>10/30/2010 9:31</c:v>
                </c:pt>
                <c:pt idx="1880">
                  <c:v>10/30/2010 9:31</c:v>
                </c:pt>
                <c:pt idx="1881">
                  <c:v>10/30/2010 9:31</c:v>
                </c:pt>
                <c:pt idx="1882">
                  <c:v>10/30/2010 9:31</c:v>
                </c:pt>
                <c:pt idx="1883">
                  <c:v>10/30/2010 9:31</c:v>
                </c:pt>
                <c:pt idx="1884">
                  <c:v>10/30/2010 9:31</c:v>
                </c:pt>
                <c:pt idx="1885">
                  <c:v>10/30/2010 9:31</c:v>
                </c:pt>
                <c:pt idx="1886">
                  <c:v>10/30/2010 9:31</c:v>
                </c:pt>
                <c:pt idx="1887">
                  <c:v>10/30/2010 9:31</c:v>
                </c:pt>
                <c:pt idx="1888">
                  <c:v>10/30/2010 9:31</c:v>
                </c:pt>
                <c:pt idx="1889">
                  <c:v>10/30/2010 9:31</c:v>
                </c:pt>
                <c:pt idx="1890">
                  <c:v>10/30/2010 9:31</c:v>
                </c:pt>
                <c:pt idx="1891">
                  <c:v>10/30/2010 9:31</c:v>
                </c:pt>
                <c:pt idx="1892">
                  <c:v>10/30/2010 9:31</c:v>
                </c:pt>
                <c:pt idx="1893">
                  <c:v>10/30/2010 9:31</c:v>
                </c:pt>
                <c:pt idx="1894">
                  <c:v>10/30/2010 9:31</c:v>
                </c:pt>
                <c:pt idx="1895">
                  <c:v>10/30/2010 9:31</c:v>
                </c:pt>
                <c:pt idx="1896">
                  <c:v>10/30/2010 9:31</c:v>
                </c:pt>
                <c:pt idx="1897">
                  <c:v>10/30/2010 9:31</c:v>
                </c:pt>
                <c:pt idx="1898">
                  <c:v>10/30/2010 9:31</c:v>
                </c:pt>
                <c:pt idx="1899">
                  <c:v>10/30/2010 9:31</c:v>
                </c:pt>
                <c:pt idx="1900">
                  <c:v>10/30/2010 9:31</c:v>
                </c:pt>
                <c:pt idx="1901">
                  <c:v>10/30/2010 9:31</c:v>
                </c:pt>
                <c:pt idx="1902">
                  <c:v>10/30/2010 9:31</c:v>
                </c:pt>
                <c:pt idx="1903">
                  <c:v>10/30/2010 9:31</c:v>
                </c:pt>
                <c:pt idx="1904">
                  <c:v>10/30/2010 9:31</c:v>
                </c:pt>
                <c:pt idx="1905">
                  <c:v>10/30/2010 9:31</c:v>
                </c:pt>
                <c:pt idx="1906">
                  <c:v>10/30/2010 9:31</c:v>
                </c:pt>
                <c:pt idx="1907">
                  <c:v>10/30/2010 9:31</c:v>
                </c:pt>
                <c:pt idx="1908">
                  <c:v>10/30/2010 9:31</c:v>
                </c:pt>
                <c:pt idx="1909">
                  <c:v>10/30/2010 9:31</c:v>
                </c:pt>
                <c:pt idx="1910">
                  <c:v>10/30/2010 9:31</c:v>
                </c:pt>
                <c:pt idx="1911">
                  <c:v>10/30/2010 9:31</c:v>
                </c:pt>
                <c:pt idx="1912">
                  <c:v>10/30/2010 9:31</c:v>
                </c:pt>
                <c:pt idx="1913">
                  <c:v>10/30/2010 9:31</c:v>
                </c:pt>
                <c:pt idx="1914">
                  <c:v>10/30/2010 9:31</c:v>
                </c:pt>
                <c:pt idx="1915">
                  <c:v>10/30/2010 9:31</c:v>
                </c:pt>
                <c:pt idx="1916">
                  <c:v>10/30/2010 9:31</c:v>
                </c:pt>
                <c:pt idx="1917">
                  <c:v>10/30/2010 9:31</c:v>
                </c:pt>
                <c:pt idx="1918">
                  <c:v>10/30/2010 9:31</c:v>
                </c:pt>
                <c:pt idx="1919">
                  <c:v>10/30/2010 9:31</c:v>
                </c:pt>
                <c:pt idx="1920">
                  <c:v>10/30/2010 9:31</c:v>
                </c:pt>
                <c:pt idx="1921">
                  <c:v>10/30/2010 9:32</c:v>
                </c:pt>
                <c:pt idx="1922">
                  <c:v>10/30/2010 9:32</c:v>
                </c:pt>
                <c:pt idx="1923">
                  <c:v>10/30/2010 9:32</c:v>
                </c:pt>
                <c:pt idx="1924">
                  <c:v>10/30/2010 9:32</c:v>
                </c:pt>
                <c:pt idx="1925">
                  <c:v>10/30/2010 9:32</c:v>
                </c:pt>
                <c:pt idx="1926">
                  <c:v>10/30/2010 9:32</c:v>
                </c:pt>
                <c:pt idx="1927">
                  <c:v>10/30/2010 9:32</c:v>
                </c:pt>
                <c:pt idx="1928">
                  <c:v>10/30/2010 9:32</c:v>
                </c:pt>
                <c:pt idx="1929">
                  <c:v>10/30/2010 9:32</c:v>
                </c:pt>
                <c:pt idx="1930">
                  <c:v>10/30/2010 9:32</c:v>
                </c:pt>
                <c:pt idx="1931">
                  <c:v>10/30/2010 9:32</c:v>
                </c:pt>
                <c:pt idx="1932">
                  <c:v>10/30/2010 9:32</c:v>
                </c:pt>
                <c:pt idx="1933">
                  <c:v>10/30/2010 9:32</c:v>
                </c:pt>
                <c:pt idx="1934">
                  <c:v>10/30/2010 9:32</c:v>
                </c:pt>
                <c:pt idx="1935">
                  <c:v>10/30/2010 9:32</c:v>
                </c:pt>
                <c:pt idx="1936">
                  <c:v>10/30/2010 9:32</c:v>
                </c:pt>
                <c:pt idx="1937">
                  <c:v>10/30/2010 9:32</c:v>
                </c:pt>
                <c:pt idx="1938">
                  <c:v>10/30/2010 9:32</c:v>
                </c:pt>
                <c:pt idx="1939">
                  <c:v>10/30/2010 9:32</c:v>
                </c:pt>
                <c:pt idx="1940">
                  <c:v>10/30/2010 9:32</c:v>
                </c:pt>
                <c:pt idx="1941">
                  <c:v>10/30/2010 9:32</c:v>
                </c:pt>
                <c:pt idx="1942">
                  <c:v>10/30/2010 9:32</c:v>
                </c:pt>
                <c:pt idx="1943">
                  <c:v>10/30/2010 9:32</c:v>
                </c:pt>
                <c:pt idx="1944">
                  <c:v>10/30/2010 9:32</c:v>
                </c:pt>
                <c:pt idx="1945">
                  <c:v>10/30/2010 9:32</c:v>
                </c:pt>
                <c:pt idx="1946">
                  <c:v>10/30/2010 9:32</c:v>
                </c:pt>
                <c:pt idx="1947">
                  <c:v>10/30/2010 9:32</c:v>
                </c:pt>
                <c:pt idx="1948">
                  <c:v>10/30/2010 9:32</c:v>
                </c:pt>
                <c:pt idx="1949">
                  <c:v>10/30/2010 9:32</c:v>
                </c:pt>
                <c:pt idx="1950">
                  <c:v>10/30/2010 9:32</c:v>
                </c:pt>
                <c:pt idx="1951">
                  <c:v>10/30/2010 9:32</c:v>
                </c:pt>
                <c:pt idx="1952">
                  <c:v>10/30/2010 9:32</c:v>
                </c:pt>
                <c:pt idx="1953">
                  <c:v>10/30/2010 9:32</c:v>
                </c:pt>
                <c:pt idx="1954">
                  <c:v>10/30/2010 9:32</c:v>
                </c:pt>
                <c:pt idx="1955">
                  <c:v>10/30/2010 9:32</c:v>
                </c:pt>
                <c:pt idx="1956">
                  <c:v>10/30/2010 9:32</c:v>
                </c:pt>
                <c:pt idx="1957">
                  <c:v>10/30/2010 9:32</c:v>
                </c:pt>
                <c:pt idx="1958">
                  <c:v>10/30/2010 9:32</c:v>
                </c:pt>
                <c:pt idx="1959">
                  <c:v>10/30/2010 9:32</c:v>
                </c:pt>
                <c:pt idx="1960">
                  <c:v>10/30/2010 9:32</c:v>
                </c:pt>
                <c:pt idx="1961">
                  <c:v>10/30/2010 9:32</c:v>
                </c:pt>
                <c:pt idx="1962">
                  <c:v>10/30/2010 9:32</c:v>
                </c:pt>
                <c:pt idx="1963">
                  <c:v>10/30/2010 9:32</c:v>
                </c:pt>
                <c:pt idx="1964">
                  <c:v>10/30/2010 9:32</c:v>
                </c:pt>
                <c:pt idx="1965">
                  <c:v>10/30/2010 9:32</c:v>
                </c:pt>
                <c:pt idx="1966">
                  <c:v>10/30/2010 9:32</c:v>
                </c:pt>
                <c:pt idx="1967">
                  <c:v>10/30/2010 9:32</c:v>
                </c:pt>
                <c:pt idx="1968">
                  <c:v>10/30/2010 9:32</c:v>
                </c:pt>
                <c:pt idx="1969">
                  <c:v>10/30/2010 9:32</c:v>
                </c:pt>
                <c:pt idx="1970">
                  <c:v>10/30/2010 9:32</c:v>
                </c:pt>
                <c:pt idx="1971">
                  <c:v>10/30/2010 9:32</c:v>
                </c:pt>
                <c:pt idx="1972">
                  <c:v>10/30/2010 9:32</c:v>
                </c:pt>
                <c:pt idx="1973">
                  <c:v>10/30/2010 9:32</c:v>
                </c:pt>
                <c:pt idx="1974">
                  <c:v>10/30/2010 9:32</c:v>
                </c:pt>
                <c:pt idx="1975">
                  <c:v>10/30/2010 9:32</c:v>
                </c:pt>
                <c:pt idx="1976">
                  <c:v>10/30/2010 9:32</c:v>
                </c:pt>
                <c:pt idx="1977">
                  <c:v>10/30/2010 9:32</c:v>
                </c:pt>
                <c:pt idx="1978">
                  <c:v>10/30/2010 9:32</c:v>
                </c:pt>
                <c:pt idx="1979">
                  <c:v>10/30/2010 9:32</c:v>
                </c:pt>
                <c:pt idx="1980">
                  <c:v>10/30/2010 9:32</c:v>
                </c:pt>
                <c:pt idx="1981">
                  <c:v>10/30/2010 9:33</c:v>
                </c:pt>
                <c:pt idx="1982">
                  <c:v>10/30/2010 9:33</c:v>
                </c:pt>
                <c:pt idx="1983">
                  <c:v>10/30/2010 9:33</c:v>
                </c:pt>
                <c:pt idx="1984">
                  <c:v>10/30/2010 9:33</c:v>
                </c:pt>
                <c:pt idx="1985">
                  <c:v>10/30/2010 9:33</c:v>
                </c:pt>
                <c:pt idx="1986">
                  <c:v>10/30/2010 9:33</c:v>
                </c:pt>
                <c:pt idx="1987">
                  <c:v>10/30/2010 9:33</c:v>
                </c:pt>
                <c:pt idx="1988">
                  <c:v>10/30/2010 9:33</c:v>
                </c:pt>
                <c:pt idx="1989">
                  <c:v>10/30/2010 9:33</c:v>
                </c:pt>
                <c:pt idx="1990">
                  <c:v>10/30/2010 9:33</c:v>
                </c:pt>
                <c:pt idx="1991">
                  <c:v>10/30/2010 9:33</c:v>
                </c:pt>
                <c:pt idx="1992">
                  <c:v>10/30/2010 9:33</c:v>
                </c:pt>
                <c:pt idx="1993">
                  <c:v>10/30/2010 9:33</c:v>
                </c:pt>
                <c:pt idx="1994">
                  <c:v>10/30/2010 9:33</c:v>
                </c:pt>
                <c:pt idx="1995">
                  <c:v>10/30/2010 9:33</c:v>
                </c:pt>
                <c:pt idx="1996">
                  <c:v>10/30/2010 9:33</c:v>
                </c:pt>
                <c:pt idx="1997">
                  <c:v>10/30/2010 9:33</c:v>
                </c:pt>
                <c:pt idx="1998">
                  <c:v>10/30/2010 9:33</c:v>
                </c:pt>
                <c:pt idx="1999">
                  <c:v>10/30/2010 9:33</c:v>
                </c:pt>
                <c:pt idx="2000">
                  <c:v>10/30/2010 9:33</c:v>
                </c:pt>
                <c:pt idx="2001">
                  <c:v>10/30/2010 9:33</c:v>
                </c:pt>
                <c:pt idx="2002">
                  <c:v>10/30/2010 9:33</c:v>
                </c:pt>
                <c:pt idx="2003">
                  <c:v>10/30/2010 9:33</c:v>
                </c:pt>
                <c:pt idx="2004">
                  <c:v>10/30/2010 9:33</c:v>
                </c:pt>
                <c:pt idx="2005">
                  <c:v>10/30/2010 9:33</c:v>
                </c:pt>
                <c:pt idx="2006">
                  <c:v>10/30/2010 9:33</c:v>
                </c:pt>
                <c:pt idx="2007">
                  <c:v>10/30/2010 9:33</c:v>
                </c:pt>
                <c:pt idx="2008">
                  <c:v>10/30/2010 9:33</c:v>
                </c:pt>
                <c:pt idx="2009">
                  <c:v>10/30/2010 9:33</c:v>
                </c:pt>
                <c:pt idx="2010">
                  <c:v>10/30/2010 9:33</c:v>
                </c:pt>
                <c:pt idx="2011">
                  <c:v>10/30/2010 9:33</c:v>
                </c:pt>
                <c:pt idx="2012">
                  <c:v>10/30/2010 9:33</c:v>
                </c:pt>
                <c:pt idx="2013">
                  <c:v>10/30/2010 9:33</c:v>
                </c:pt>
                <c:pt idx="2014">
                  <c:v>10/30/2010 9:33</c:v>
                </c:pt>
                <c:pt idx="2015">
                  <c:v>10/30/2010 9:33</c:v>
                </c:pt>
                <c:pt idx="2016">
                  <c:v>10/30/2010 9:33</c:v>
                </c:pt>
                <c:pt idx="2017">
                  <c:v>10/30/2010 9:33</c:v>
                </c:pt>
                <c:pt idx="2018">
                  <c:v>10/30/2010 9:33</c:v>
                </c:pt>
                <c:pt idx="2019">
                  <c:v>10/30/2010 9:33</c:v>
                </c:pt>
                <c:pt idx="2020">
                  <c:v>10/30/2010 9:33</c:v>
                </c:pt>
                <c:pt idx="2021">
                  <c:v>10/30/2010 9:33</c:v>
                </c:pt>
                <c:pt idx="2022">
                  <c:v>10/30/2010 9:33</c:v>
                </c:pt>
                <c:pt idx="2023">
                  <c:v>10/30/2010 9:33</c:v>
                </c:pt>
                <c:pt idx="2024">
                  <c:v>10/30/2010 9:33</c:v>
                </c:pt>
                <c:pt idx="2025">
                  <c:v>10/30/2010 9:33</c:v>
                </c:pt>
                <c:pt idx="2026">
                  <c:v>10/30/2010 9:33</c:v>
                </c:pt>
                <c:pt idx="2027">
                  <c:v>10/30/2010 9:33</c:v>
                </c:pt>
                <c:pt idx="2028">
                  <c:v>10/30/2010 9:33</c:v>
                </c:pt>
                <c:pt idx="2029">
                  <c:v>10/30/2010 9:33</c:v>
                </c:pt>
                <c:pt idx="2030">
                  <c:v>10/30/2010 9:33</c:v>
                </c:pt>
                <c:pt idx="2031">
                  <c:v>10/30/2010 9:33</c:v>
                </c:pt>
                <c:pt idx="2032">
                  <c:v>10/30/2010 9:33</c:v>
                </c:pt>
                <c:pt idx="2033">
                  <c:v>10/30/2010 9:33</c:v>
                </c:pt>
                <c:pt idx="2034">
                  <c:v>10/30/2010 9:33</c:v>
                </c:pt>
                <c:pt idx="2035">
                  <c:v>10/30/2010 9:33</c:v>
                </c:pt>
                <c:pt idx="2036">
                  <c:v>10/30/2010 9:33</c:v>
                </c:pt>
                <c:pt idx="2037">
                  <c:v>10/30/2010 9:33</c:v>
                </c:pt>
                <c:pt idx="2038">
                  <c:v>10/30/2010 9:33</c:v>
                </c:pt>
                <c:pt idx="2039">
                  <c:v>10/30/2010 9:33</c:v>
                </c:pt>
                <c:pt idx="2040">
                  <c:v>10/30/2010 9:33</c:v>
                </c:pt>
                <c:pt idx="2041">
                  <c:v>10/30/2010 9:34</c:v>
                </c:pt>
                <c:pt idx="2042">
                  <c:v>10/30/2010 9:34</c:v>
                </c:pt>
                <c:pt idx="2043">
                  <c:v>10/30/2010 9:34</c:v>
                </c:pt>
                <c:pt idx="2044">
                  <c:v>10/30/2010 9:34</c:v>
                </c:pt>
                <c:pt idx="2045">
                  <c:v>10/30/2010 9:34</c:v>
                </c:pt>
                <c:pt idx="2046">
                  <c:v>10/30/2010 9:34</c:v>
                </c:pt>
                <c:pt idx="2047">
                  <c:v>10/30/2010 9:34</c:v>
                </c:pt>
                <c:pt idx="2048">
                  <c:v>10/30/2010 9:34</c:v>
                </c:pt>
                <c:pt idx="2049">
                  <c:v>10/30/2010 9:34</c:v>
                </c:pt>
                <c:pt idx="2050">
                  <c:v>10/30/2010 9:34</c:v>
                </c:pt>
                <c:pt idx="2051">
                  <c:v>10/30/2010 9:34</c:v>
                </c:pt>
                <c:pt idx="2052">
                  <c:v>10/30/2010 9:34</c:v>
                </c:pt>
                <c:pt idx="2053">
                  <c:v>10/30/2010 9:34</c:v>
                </c:pt>
                <c:pt idx="2054">
                  <c:v>10/30/2010 9:34</c:v>
                </c:pt>
                <c:pt idx="2055">
                  <c:v>10/30/2010 9:34</c:v>
                </c:pt>
                <c:pt idx="2056">
                  <c:v>10/30/2010 9:34</c:v>
                </c:pt>
                <c:pt idx="2057">
                  <c:v>10/30/2010 9:34</c:v>
                </c:pt>
                <c:pt idx="2058">
                  <c:v>10/30/2010 9:34</c:v>
                </c:pt>
                <c:pt idx="2059">
                  <c:v>10/30/2010 9:34</c:v>
                </c:pt>
                <c:pt idx="2060">
                  <c:v>10/30/2010 9:34</c:v>
                </c:pt>
                <c:pt idx="2061">
                  <c:v>10/30/2010 9:34</c:v>
                </c:pt>
                <c:pt idx="2062">
                  <c:v>10/30/2010 9:34</c:v>
                </c:pt>
                <c:pt idx="2063">
                  <c:v>10/30/2010 9:34</c:v>
                </c:pt>
                <c:pt idx="2064">
                  <c:v>10/30/2010 9:34</c:v>
                </c:pt>
                <c:pt idx="2065">
                  <c:v>10/30/2010 9:34</c:v>
                </c:pt>
                <c:pt idx="2066">
                  <c:v>10/30/2010 9:34</c:v>
                </c:pt>
                <c:pt idx="2067">
                  <c:v>10/30/2010 9:34</c:v>
                </c:pt>
                <c:pt idx="2068">
                  <c:v>10/30/2010 9:34</c:v>
                </c:pt>
                <c:pt idx="2069">
                  <c:v>10/30/2010 9:34</c:v>
                </c:pt>
                <c:pt idx="2070">
                  <c:v>10/30/2010 9:34</c:v>
                </c:pt>
                <c:pt idx="2071">
                  <c:v>10/30/2010 9:34</c:v>
                </c:pt>
                <c:pt idx="2072">
                  <c:v>10/30/2010 9:34</c:v>
                </c:pt>
                <c:pt idx="2073">
                  <c:v>10/30/2010 9:34</c:v>
                </c:pt>
                <c:pt idx="2074">
                  <c:v>10/30/2010 9:34</c:v>
                </c:pt>
                <c:pt idx="2075">
                  <c:v>10/30/2010 9:34</c:v>
                </c:pt>
                <c:pt idx="2076">
                  <c:v>10/30/2010 9:34</c:v>
                </c:pt>
                <c:pt idx="2077">
                  <c:v>10/30/2010 9:34</c:v>
                </c:pt>
                <c:pt idx="2078">
                  <c:v>10/30/2010 9:34</c:v>
                </c:pt>
                <c:pt idx="2079">
                  <c:v>10/30/2010 9:34</c:v>
                </c:pt>
                <c:pt idx="2080">
                  <c:v>10/30/2010 9:34</c:v>
                </c:pt>
                <c:pt idx="2081">
                  <c:v>10/30/2010 9:34</c:v>
                </c:pt>
                <c:pt idx="2082">
                  <c:v>10/30/2010 9:34</c:v>
                </c:pt>
                <c:pt idx="2083">
                  <c:v>10/30/2010 9:34</c:v>
                </c:pt>
                <c:pt idx="2084">
                  <c:v>10/30/2010 9:34</c:v>
                </c:pt>
                <c:pt idx="2085">
                  <c:v>10/30/2010 9:34</c:v>
                </c:pt>
                <c:pt idx="2086">
                  <c:v>10/30/2010 9:34</c:v>
                </c:pt>
                <c:pt idx="2087">
                  <c:v>10/30/2010 9:34</c:v>
                </c:pt>
                <c:pt idx="2088">
                  <c:v>10/30/2010 9:34</c:v>
                </c:pt>
                <c:pt idx="2089">
                  <c:v>10/30/2010 9:34</c:v>
                </c:pt>
                <c:pt idx="2090">
                  <c:v>10/30/2010 9:34</c:v>
                </c:pt>
                <c:pt idx="2091">
                  <c:v>10/30/2010 9:34</c:v>
                </c:pt>
                <c:pt idx="2092">
                  <c:v>10/30/2010 9:34</c:v>
                </c:pt>
                <c:pt idx="2093">
                  <c:v>10/30/2010 9:34</c:v>
                </c:pt>
                <c:pt idx="2094">
                  <c:v>10/30/2010 9:34</c:v>
                </c:pt>
                <c:pt idx="2095">
                  <c:v>10/30/2010 9:34</c:v>
                </c:pt>
                <c:pt idx="2096">
                  <c:v>10/30/2010 9:34</c:v>
                </c:pt>
                <c:pt idx="2097">
                  <c:v>10/30/2010 9:34</c:v>
                </c:pt>
                <c:pt idx="2098">
                  <c:v>10/30/2010 9:34</c:v>
                </c:pt>
                <c:pt idx="2099">
                  <c:v>10/30/2010 9:34</c:v>
                </c:pt>
                <c:pt idx="2100">
                  <c:v>10/30/2010 9:34</c:v>
                </c:pt>
                <c:pt idx="2101">
                  <c:v>10/30/2010 9:35</c:v>
                </c:pt>
                <c:pt idx="2102">
                  <c:v>10/30/2010 9:35</c:v>
                </c:pt>
                <c:pt idx="2103">
                  <c:v>10/30/2010 9:35</c:v>
                </c:pt>
                <c:pt idx="2104">
                  <c:v>10/30/2010 9:35</c:v>
                </c:pt>
                <c:pt idx="2105">
                  <c:v>10/30/2010 9:35</c:v>
                </c:pt>
                <c:pt idx="2106">
                  <c:v>10/30/2010 9:35</c:v>
                </c:pt>
                <c:pt idx="2107">
                  <c:v>10/30/2010 9:35</c:v>
                </c:pt>
                <c:pt idx="2108">
                  <c:v>10/30/2010 9:35</c:v>
                </c:pt>
                <c:pt idx="2109">
                  <c:v>10/30/2010 9:35</c:v>
                </c:pt>
                <c:pt idx="2110">
                  <c:v>10/30/2010 9:35</c:v>
                </c:pt>
                <c:pt idx="2111">
                  <c:v>10/30/2010 9:35</c:v>
                </c:pt>
                <c:pt idx="2112">
                  <c:v>10/30/2010 9:35</c:v>
                </c:pt>
                <c:pt idx="2113">
                  <c:v>10/30/2010 9:35</c:v>
                </c:pt>
                <c:pt idx="2114">
                  <c:v>10/30/2010 9:35</c:v>
                </c:pt>
                <c:pt idx="2115">
                  <c:v>10/30/2010 9:35</c:v>
                </c:pt>
                <c:pt idx="2116">
                  <c:v>10/30/2010 9:35</c:v>
                </c:pt>
                <c:pt idx="2117">
                  <c:v>10/30/2010 9:35</c:v>
                </c:pt>
                <c:pt idx="2118">
                  <c:v>10/30/2010 9:35</c:v>
                </c:pt>
                <c:pt idx="2119">
                  <c:v>10/30/2010 9:35</c:v>
                </c:pt>
                <c:pt idx="2120">
                  <c:v>10/30/2010 9:35</c:v>
                </c:pt>
                <c:pt idx="2121">
                  <c:v>10/30/2010 9:35</c:v>
                </c:pt>
                <c:pt idx="2122">
                  <c:v>10/30/2010 9:35</c:v>
                </c:pt>
                <c:pt idx="2123">
                  <c:v>10/30/2010 9:35</c:v>
                </c:pt>
                <c:pt idx="2124">
                  <c:v>10/30/2010 9:35</c:v>
                </c:pt>
                <c:pt idx="2125">
                  <c:v>10/30/2010 9:35</c:v>
                </c:pt>
                <c:pt idx="2126">
                  <c:v>10/30/2010 9:35</c:v>
                </c:pt>
                <c:pt idx="2127">
                  <c:v>10/30/2010 9:35</c:v>
                </c:pt>
                <c:pt idx="2128">
                  <c:v>10/30/2010 9:35</c:v>
                </c:pt>
                <c:pt idx="2129">
                  <c:v>10/30/2010 9:35</c:v>
                </c:pt>
                <c:pt idx="2130">
                  <c:v>10/30/2010 9:35</c:v>
                </c:pt>
                <c:pt idx="2131">
                  <c:v>10/30/2010 9:35</c:v>
                </c:pt>
                <c:pt idx="2132">
                  <c:v>10/30/2010 9:35</c:v>
                </c:pt>
                <c:pt idx="2133">
                  <c:v>10/30/2010 9:35</c:v>
                </c:pt>
                <c:pt idx="2134">
                  <c:v>10/30/2010 9:35</c:v>
                </c:pt>
                <c:pt idx="2135">
                  <c:v>10/30/2010 9:35</c:v>
                </c:pt>
                <c:pt idx="2136">
                  <c:v>10/30/2010 9:35</c:v>
                </c:pt>
                <c:pt idx="2137">
                  <c:v>10/30/2010 9:35</c:v>
                </c:pt>
                <c:pt idx="2138">
                  <c:v>10/30/2010 9:35</c:v>
                </c:pt>
                <c:pt idx="2139">
                  <c:v>10/30/2010 9:35</c:v>
                </c:pt>
                <c:pt idx="2140">
                  <c:v>10/30/2010 9:35</c:v>
                </c:pt>
                <c:pt idx="2141">
                  <c:v>10/30/2010 9:35</c:v>
                </c:pt>
                <c:pt idx="2142">
                  <c:v>10/30/2010 9:35</c:v>
                </c:pt>
                <c:pt idx="2143">
                  <c:v>10/30/2010 9:35</c:v>
                </c:pt>
                <c:pt idx="2144">
                  <c:v>10/30/2010 9:35</c:v>
                </c:pt>
                <c:pt idx="2145">
                  <c:v>10/30/2010 9:35</c:v>
                </c:pt>
                <c:pt idx="2146">
                  <c:v>10/30/2010 9:35</c:v>
                </c:pt>
                <c:pt idx="2147">
                  <c:v>10/30/2010 9:35</c:v>
                </c:pt>
                <c:pt idx="2148">
                  <c:v>10/30/2010 9:35</c:v>
                </c:pt>
                <c:pt idx="2149">
                  <c:v>10/30/2010 9:35</c:v>
                </c:pt>
                <c:pt idx="2150">
                  <c:v>10/30/2010 9:35</c:v>
                </c:pt>
                <c:pt idx="2151">
                  <c:v>10/30/2010 9:35</c:v>
                </c:pt>
                <c:pt idx="2152">
                  <c:v>10/30/2010 9:35</c:v>
                </c:pt>
                <c:pt idx="2153">
                  <c:v>10/30/2010 9:35</c:v>
                </c:pt>
                <c:pt idx="2154">
                  <c:v>10/30/2010 9:35</c:v>
                </c:pt>
                <c:pt idx="2155">
                  <c:v>10/30/2010 9:35</c:v>
                </c:pt>
                <c:pt idx="2156">
                  <c:v>10/30/2010 9:35</c:v>
                </c:pt>
                <c:pt idx="2157">
                  <c:v>10/30/2010 9:35</c:v>
                </c:pt>
                <c:pt idx="2158">
                  <c:v>10/30/2010 9:35</c:v>
                </c:pt>
                <c:pt idx="2159">
                  <c:v>10/30/2010 9:35</c:v>
                </c:pt>
                <c:pt idx="2160">
                  <c:v>10/30/2010 9:35</c:v>
                </c:pt>
                <c:pt idx="2161">
                  <c:v>10/30/2010 9:36</c:v>
                </c:pt>
                <c:pt idx="2162">
                  <c:v>10/30/2010 9:36</c:v>
                </c:pt>
                <c:pt idx="2163">
                  <c:v>10/30/2010 9:36</c:v>
                </c:pt>
                <c:pt idx="2164">
                  <c:v>10/30/2010 9:36</c:v>
                </c:pt>
                <c:pt idx="2165">
                  <c:v>10/30/2010 9:36</c:v>
                </c:pt>
                <c:pt idx="2166">
                  <c:v>10/30/2010 9:36</c:v>
                </c:pt>
                <c:pt idx="2167">
                  <c:v>10/30/2010 9:36</c:v>
                </c:pt>
                <c:pt idx="2168">
                  <c:v>10/30/2010 9:36</c:v>
                </c:pt>
                <c:pt idx="2169">
                  <c:v>10/30/2010 9:36</c:v>
                </c:pt>
                <c:pt idx="2170">
                  <c:v>10/30/2010 9:36</c:v>
                </c:pt>
                <c:pt idx="2171">
                  <c:v>10/30/2010 9:36</c:v>
                </c:pt>
                <c:pt idx="2172">
                  <c:v>10/30/2010 9:36</c:v>
                </c:pt>
                <c:pt idx="2173">
                  <c:v>10/30/2010 9:36</c:v>
                </c:pt>
                <c:pt idx="2174">
                  <c:v>10/30/2010 9:36</c:v>
                </c:pt>
                <c:pt idx="2175">
                  <c:v>10/30/2010 9:36</c:v>
                </c:pt>
                <c:pt idx="2176">
                  <c:v>10/30/2010 9:36</c:v>
                </c:pt>
                <c:pt idx="2177">
                  <c:v>10/30/2010 9:36</c:v>
                </c:pt>
                <c:pt idx="2178">
                  <c:v>10/30/2010 9:36</c:v>
                </c:pt>
                <c:pt idx="2179">
                  <c:v>10/30/2010 9:36</c:v>
                </c:pt>
                <c:pt idx="2180">
                  <c:v>10/30/2010 9:36</c:v>
                </c:pt>
                <c:pt idx="2181">
                  <c:v>10/30/2010 9:36</c:v>
                </c:pt>
                <c:pt idx="2182">
                  <c:v>10/30/2010 9:36</c:v>
                </c:pt>
                <c:pt idx="2183">
                  <c:v>10/30/2010 9:36</c:v>
                </c:pt>
                <c:pt idx="2184">
                  <c:v>10/30/2010 9:36</c:v>
                </c:pt>
                <c:pt idx="2185">
                  <c:v>10/30/2010 9:36</c:v>
                </c:pt>
                <c:pt idx="2186">
                  <c:v>10/30/2010 9:36</c:v>
                </c:pt>
                <c:pt idx="2187">
                  <c:v>10/30/2010 9:36</c:v>
                </c:pt>
                <c:pt idx="2188">
                  <c:v>10/30/2010 9:36</c:v>
                </c:pt>
                <c:pt idx="2189">
                  <c:v>10/30/2010 9:36</c:v>
                </c:pt>
                <c:pt idx="2190">
                  <c:v>10/30/2010 9:36</c:v>
                </c:pt>
                <c:pt idx="2191">
                  <c:v>10/30/2010 9:36</c:v>
                </c:pt>
                <c:pt idx="2192">
                  <c:v>10/30/2010 9:36</c:v>
                </c:pt>
                <c:pt idx="2193">
                  <c:v>10/30/2010 9:36</c:v>
                </c:pt>
                <c:pt idx="2194">
                  <c:v>10/30/2010 9:36</c:v>
                </c:pt>
                <c:pt idx="2195">
                  <c:v>10/30/2010 9:36</c:v>
                </c:pt>
                <c:pt idx="2196">
                  <c:v>10/30/2010 9:36</c:v>
                </c:pt>
                <c:pt idx="2197">
                  <c:v>10/30/2010 9:36</c:v>
                </c:pt>
                <c:pt idx="2198">
                  <c:v>10/30/2010 9:36</c:v>
                </c:pt>
                <c:pt idx="2199">
                  <c:v>10/30/2010 9:36</c:v>
                </c:pt>
                <c:pt idx="2200">
                  <c:v>10/30/2010 9:36</c:v>
                </c:pt>
                <c:pt idx="2201">
                  <c:v>10/30/2010 9:36</c:v>
                </c:pt>
                <c:pt idx="2202">
                  <c:v>10/30/2010 9:36</c:v>
                </c:pt>
                <c:pt idx="2203">
                  <c:v>10/30/2010 9:36</c:v>
                </c:pt>
                <c:pt idx="2204">
                  <c:v>10/30/2010 9:36</c:v>
                </c:pt>
                <c:pt idx="2205">
                  <c:v>10/30/2010 9:36</c:v>
                </c:pt>
                <c:pt idx="2206">
                  <c:v>10/30/2010 9:36</c:v>
                </c:pt>
                <c:pt idx="2207">
                  <c:v>10/30/2010 9:36</c:v>
                </c:pt>
                <c:pt idx="2208">
                  <c:v>10/30/2010 9:36</c:v>
                </c:pt>
                <c:pt idx="2209">
                  <c:v>10/30/2010 9:36</c:v>
                </c:pt>
                <c:pt idx="2210">
                  <c:v>10/30/2010 9:36</c:v>
                </c:pt>
                <c:pt idx="2211">
                  <c:v>10/30/2010 9:36</c:v>
                </c:pt>
                <c:pt idx="2212">
                  <c:v>10/30/2010 9:36</c:v>
                </c:pt>
                <c:pt idx="2213">
                  <c:v>10/30/2010 9:36</c:v>
                </c:pt>
                <c:pt idx="2214">
                  <c:v>10/30/2010 9:36</c:v>
                </c:pt>
                <c:pt idx="2215">
                  <c:v>10/30/2010 9:36</c:v>
                </c:pt>
                <c:pt idx="2216">
                  <c:v>10/30/2010 9:36</c:v>
                </c:pt>
                <c:pt idx="2217">
                  <c:v>10/30/2010 9:36</c:v>
                </c:pt>
                <c:pt idx="2218">
                  <c:v>10/30/2010 9:36</c:v>
                </c:pt>
                <c:pt idx="2219">
                  <c:v>10/30/2010 9:36</c:v>
                </c:pt>
                <c:pt idx="2220">
                  <c:v>10/30/2010 9:36</c:v>
                </c:pt>
                <c:pt idx="2221">
                  <c:v>10/30/2010 9:37</c:v>
                </c:pt>
                <c:pt idx="2222">
                  <c:v>10/30/2010 9:37</c:v>
                </c:pt>
                <c:pt idx="2223">
                  <c:v>10/30/2010 9:37</c:v>
                </c:pt>
                <c:pt idx="2224">
                  <c:v>10/30/2010 9:37</c:v>
                </c:pt>
                <c:pt idx="2225">
                  <c:v>10/30/2010 9:37</c:v>
                </c:pt>
                <c:pt idx="2226">
                  <c:v>10/30/2010 9:37</c:v>
                </c:pt>
                <c:pt idx="2227">
                  <c:v>10/30/2010 9:37</c:v>
                </c:pt>
                <c:pt idx="2228">
                  <c:v>10/30/2010 9:37</c:v>
                </c:pt>
                <c:pt idx="2229">
                  <c:v>10/30/2010 9:37</c:v>
                </c:pt>
                <c:pt idx="2230">
                  <c:v>10/30/2010 9:37</c:v>
                </c:pt>
                <c:pt idx="2231">
                  <c:v>10/30/2010 9:37</c:v>
                </c:pt>
                <c:pt idx="2232">
                  <c:v>10/30/2010 9:37</c:v>
                </c:pt>
                <c:pt idx="2233">
                  <c:v>10/30/2010 9:37</c:v>
                </c:pt>
                <c:pt idx="2234">
                  <c:v>10/30/2010 9:37</c:v>
                </c:pt>
                <c:pt idx="2235">
                  <c:v>10/30/2010 9:37</c:v>
                </c:pt>
                <c:pt idx="2236">
                  <c:v>10/30/2010 9:37</c:v>
                </c:pt>
                <c:pt idx="2237">
                  <c:v>10/30/2010 9:37</c:v>
                </c:pt>
                <c:pt idx="2238">
                  <c:v>10/30/2010 9:37</c:v>
                </c:pt>
                <c:pt idx="2239">
                  <c:v>10/30/2010 9:37</c:v>
                </c:pt>
                <c:pt idx="2240">
                  <c:v>10/30/2010 9:37</c:v>
                </c:pt>
                <c:pt idx="2241">
                  <c:v>10/30/2010 9:37</c:v>
                </c:pt>
                <c:pt idx="2242">
                  <c:v>10/30/2010 9:37</c:v>
                </c:pt>
                <c:pt idx="2243">
                  <c:v>10/30/2010 9:37</c:v>
                </c:pt>
                <c:pt idx="2244">
                  <c:v>10/30/2010 9:37</c:v>
                </c:pt>
                <c:pt idx="2245">
                  <c:v>10/30/2010 9:37</c:v>
                </c:pt>
                <c:pt idx="2246">
                  <c:v>10/30/2010 9:37</c:v>
                </c:pt>
                <c:pt idx="2247">
                  <c:v>10/30/2010 9:37</c:v>
                </c:pt>
                <c:pt idx="2248">
                  <c:v>10/30/2010 9:37</c:v>
                </c:pt>
                <c:pt idx="2249">
                  <c:v>10/30/2010 9:37</c:v>
                </c:pt>
                <c:pt idx="2250">
                  <c:v>10/30/2010 9:37</c:v>
                </c:pt>
                <c:pt idx="2251">
                  <c:v>10/30/2010 9:37</c:v>
                </c:pt>
                <c:pt idx="2252">
                  <c:v>10/30/2010 9:37</c:v>
                </c:pt>
                <c:pt idx="2253">
                  <c:v>10/30/2010 9:37</c:v>
                </c:pt>
                <c:pt idx="2254">
                  <c:v>10/30/2010 9:37</c:v>
                </c:pt>
                <c:pt idx="2255">
                  <c:v>10/30/2010 9:37</c:v>
                </c:pt>
                <c:pt idx="2256">
                  <c:v>10/30/2010 9:37</c:v>
                </c:pt>
                <c:pt idx="2257">
                  <c:v>10/30/2010 9:37</c:v>
                </c:pt>
                <c:pt idx="2258">
                  <c:v>10/30/2010 9:37</c:v>
                </c:pt>
                <c:pt idx="2259">
                  <c:v>10/30/2010 9:37</c:v>
                </c:pt>
                <c:pt idx="2260">
                  <c:v>10/30/2010 9:37</c:v>
                </c:pt>
                <c:pt idx="2261">
                  <c:v>10/30/2010 9:37</c:v>
                </c:pt>
                <c:pt idx="2262">
                  <c:v>10/30/2010 9:37</c:v>
                </c:pt>
                <c:pt idx="2263">
                  <c:v>10/30/2010 9:37</c:v>
                </c:pt>
                <c:pt idx="2264">
                  <c:v>10/30/2010 9:37</c:v>
                </c:pt>
                <c:pt idx="2265">
                  <c:v>10/30/2010 9:37</c:v>
                </c:pt>
                <c:pt idx="2266">
                  <c:v>10/30/2010 9:37</c:v>
                </c:pt>
                <c:pt idx="2267">
                  <c:v>10/30/2010 9:37</c:v>
                </c:pt>
                <c:pt idx="2268">
                  <c:v>10/30/2010 9:37</c:v>
                </c:pt>
                <c:pt idx="2269">
                  <c:v>10/30/2010 9:37</c:v>
                </c:pt>
                <c:pt idx="2270">
                  <c:v>10/30/2010 9:37</c:v>
                </c:pt>
                <c:pt idx="2271">
                  <c:v>10/30/2010 9:37</c:v>
                </c:pt>
                <c:pt idx="2272">
                  <c:v>10/30/2010 9:37</c:v>
                </c:pt>
                <c:pt idx="2273">
                  <c:v>10/30/2010 9:37</c:v>
                </c:pt>
                <c:pt idx="2274">
                  <c:v>10/30/2010 9:37</c:v>
                </c:pt>
                <c:pt idx="2275">
                  <c:v>10/30/2010 9:37</c:v>
                </c:pt>
                <c:pt idx="2276">
                  <c:v>10/30/2010 9:37</c:v>
                </c:pt>
                <c:pt idx="2277">
                  <c:v>10/30/2010 9:37</c:v>
                </c:pt>
                <c:pt idx="2278">
                  <c:v>10/30/2010 9:37</c:v>
                </c:pt>
                <c:pt idx="2279">
                  <c:v>10/30/2010 9:37</c:v>
                </c:pt>
                <c:pt idx="2280">
                  <c:v>10/30/2010 9:37</c:v>
                </c:pt>
                <c:pt idx="2281">
                  <c:v>10/30/2010 9:38</c:v>
                </c:pt>
                <c:pt idx="2282">
                  <c:v>10/30/2010 9:38</c:v>
                </c:pt>
                <c:pt idx="2283">
                  <c:v>10/30/2010 9:38</c:v>
                </c:pt>
                <c:pt idx="2284">
                  <c:v>10/30/2010 9:38</c:v>
                </c:pt>
                <c:pt idx="2285">
                  <c:v>10/30/2010 9:38</c:v>
                </c:pt>
                <c:pt idx="2286">
                  <c:v>10/30/2010 9:38</c:v>
                </c:pt>
                <c:pt idx="2287">
                  <c:v>10/30/2010 9:38</c:v>
                </c:pt>
                <c:pt idx="2288">
                  <c:v>10/30/2010 9:38</c:v>
                </c:pt>
                <c:pt idx="2289">
                  <c:v>10/30/2010 9:38</c:v>
                </c:pt>
                <c:pt idx="2290">
                  <c:v>10/30/2010 9:38</c:v>
                </c:pt>
                <c:pt idx="2291">
                  <c:v>10/30/2010 9:38</c:v>
                </c:pt>
                <c:pt idx="2292">
                  <c:v>10/30/2010 9:38</c:v>
                </c:pt>
                <c:pt idx="2293">
                  <c:v>10/30/2010 9:38</c:v>
                </c:pt>
                <c:pt idx="2294">
                  <c:v>10/30/2010 9:38</c:v>
                </c:pt>
                <c:pt idx="2295">
                  <c:v>10/30/2010 9:38</c:v>
                </c:pt>
                <c:pt idx="2296">
                  <c:v>10/30/2010 9:38</c:v>
                </c:pt>
                <c:pt idx="2297">
                  <c:v>10/30/2010 9:38</c:v>
                </c:pt>
                <c:pt idx="2298">
                  <c:v>10/30/2010 9:38</c:v>
                </c:pt>
                <c:pt idx="2299">
                  <c:v>10/30/2010 9:38</c:v>
                </c:pt>
                <c:pt idx="2300">
                  <c:v>10/30/2010 9:38</c:v>
                </c:pt>
                <c:pt idx="2301">
                  <c:v>10/30/2010 9:38</c:v>
                </c:pt>
                <c:pt idx="2302">
                  <c:v>10/30/2010 9:38</c:v>
                </c:pt>
                <c:pt idx="2303">
                  <c:v>10/30/2010 9:38</c:v>
                </c:pt>
                <c:pt idx="2304">
                  <c:v>10/30/2010 9:38</c:v>
                </c:pt>
                <c:pt idx="2305">
                  <c:v>10/30/2010 9:38</c:v>
                </c:pt>
                <c:pt idx="2306">
                  <c:v>10/30/2010 9:38</c:v>
                </c:pt>
                <c:pt idx="2307">
                  <c:v>10/30/2010 9:38</c:v>
                </c:pt>
                <c:pt idx="2308">
                  <c:v>10/30/2010 9:38</c:v>
                </c:pt>
                <c:pt idx="2309">
                  <c:v>10/30/2010 9:38</c:v>
                </c:pt>
                <c:pt idx="2310">
                  <c:v>10/30/2010 9:38</c:v>
                </c:pt>
                <c:pt idx="2311">
                  <c:v>10/30/2010 9:38</c:v>
                </c:pt>
                <c:pt idx="2312">
                  <c:v>10/30/2010 9:38</c:v>
                </c:pt>
                <c:pt idx="2313">
                  <c:v>10/30/2010 9:38</c:v>
                </c:pt>
                <c:pt idx="2314">
                  <c:v>10/30/2010 9:38</c:v>
                </c:pt>
                <c:pt idx="2315">
                  <c:v>10/30/2010 9:38</c:v>
                </c:pt>
                <c:pt idx="2316">
                  <c:v>10/30/2010 9:38</c:v>
                </c:pt>
                <c:pt idx="2317">
                  <c:v>10/30/2010 9:38</c:v>
                </c:pt>
                <c:pt idx="2318">
                  <c:v>10/30/2010 9:38</c:v>
                </c:pt>
                <c:pt idx="2319">
                  <c:v>10/30/2010 9:38</c:v>
                </c:pt>
                <c:pt idx="2320">
                  <c:v>10/30/2010 9:38</c:v>
                </c:pt>
                <c:pt idx="2321">
                  <c:v>10/30/2010 9:38</c:v>
                </c:pt>
                <c:pt idx="2322">
                  <c:v>10/30/2010 9:38</c:v>
                </c:pt>
                <c:pt idx="2323">
                  <c:v>10/30/2010 9:38</c:v>
                </c:pt>
                <c:pt idx="2324">
                  <c:v>10/30/2010 9:38</c:v>
                </c:pt>
                <c:pt idx="2325">
                  <c:v>10/30/2010 9:38</c:v>
                </c:pt>
                <c:pt idx="2326">
                  <c:v>10/30/2010 9:38</c:v>
                </c:pt>
                <c:pt idx="2327">
                  <c:v>10/30/2010 9:38</c:v>
                </c:pt>
                <c:pt idx="2328">
                  <c:v>10/30/2010 9:38</c:v>
                </c:pt>
                <c:pt idx="2329">
                  <c:v>10/30/2010 9:38</c:v>
                </c:pt>
                <c:pt idx="2330">
                  <c:v>10/30/2010 9:38</c:v>
                </c:pt>
                <c:pt idx="2331">
                  <c:v>10/30/2010 9:38</c:v>
                </c:pt>
                <c:pt idx="2332">
                  <c:v>10/30/2010 9:38</c:v>
                </c:pt>
                <c:pt idx="2333">
                  <c:v>10/30/2010 9:38</c:v>
                </c:pt>
                <c:pt idx="2334">
                  <c:v>10/30/2010 9:38</c:v>
                </c:pt>
                <c:pt idx="2335">
                  <c:v>10/30/2010 9:38</c:v>
                </c:pt>
                <c:pt idx="2336">
                  <c:v>10/30/2010 9:38</c:v>
                </c:pt>
                <c:pt idx="2337">
                  <c:v>10/30/2010 9:38</c:v>
                </c:pt>
                <c:pt idx="2338">
                  <c:v>10/30/2010 9:38</c:v>
                </c:pt>
                <c:pt idx="2339">
                  <c:v>10/30/2010 9:38</c:v>
                </c:pt>
                <c:pt idx="2340">
                  <c:v>10/30/2010 9:38</c:v>
                </c:pt>
                <c:pt idx="2341">
                  <c:v>10/30/2010 9:39</c:v>
                </c:pt>
                <c:pt idx="2342">
                  <c:v>10/30/2010 9:39</c:v>
                </c:pt>
                <c:pt idx="2343">
                  <c:v>10/30/2010 9:39</c:v>
                </c:pt>
                <c:pt idx="2344">
                  <c:v>10/30/2010 9:39</c:v>
                </c:pt>
                <c:pt idx="2345">
                  <c:v>10/30/2010 9:39</c:v>
                </c:pt>
                <c:pt idx="2346">
                  <c:v>10/30/2010 9:39</c:v>
                </c:pt>
                <c:pt idx="2347">
                  <c:v>10/30/2010 9:39</c:v>
                </c:pt>
                <c:pt idx="2348">
                  <c:v>10/30/2010 9:39</c:v>
                </c:pt>
                <c:pt idx="2349">
                  <c:v>10/30/2010 9:39</c:v>
                </c:pt>
                <c:pt idx="2350">
                  <c:v>10/30/2010 9:39</c:v>
                </c:pt>
                <c:pt idx="2351">
                  <c:v>10/30/2010 9:39</c:v>
                </c:pt>
                <c:pt idx="2352">
                  <c:v>10/30/2010 9:39</c:v>
                </c:pt>
                <c:pt idx="2353">
                  <c:v>10/30/2010 9:39</c:v>
                </c:pt>
                <c:pt idx="2354">
                  <c:v>10/30/2010 9:39</c:v>
                </c:pt>
                <c:pt idx="2355">
                  <c:v>10/30/2010 9:39</c:v>
                </c:pt>
                <c:pt idx="2356">
                  <c:v>10/30/2010 9:39</c:v>
                </c:pt>
                <c:pt idx="2357">
                  <c:v>10/30/2010 9:39</c:v>
                </c:pt>
                <c:pt idx="2358">
                  <c:v>10/30/2010 9:39</c:v>
                </c:pt>
                <c:pt idx="2359">
                  <c:v>10/30/2010 9:39</c:v>
                </c:pt>
                <c:pt idx="2360">
                  <c:v>10/30/2010 9:39</c:v>
                </c:pt>
                <c:pt idx="2361">
                  <c:v>10/30/2010 9:39</c:v>
                </c:pt>
                <c:pt idx="2362">
                  <c:v>10/30/2010 9:39</c:v>
                </c:pt>
                <c:pt idx="2363">
                  <c:v>10/30/2010 9:39</c:v>
                </c:pt>
                <c:pt idx="2364">
                  <c:v>10/30/2010 9:39</c:v>
                </c:pt>
                <c:pt idx="2365">
                  <c:v>10/30/2010 9:39</c:v>
                </c:pt>
                <c:pt idx="2366">
                  <c:v>10/30/2010 9:39</c:v>
                </c:pt>
                <c:pt idx="2367">
                  <c:v>10/30/2010 9:39</c:v>
                </c:pt>
                <c:pt idx="2368">
                  <c:v>10/30/2010 9:39</c:v>
                </c:pt>
                <c:pt idx="2369">
                  <c:v>10/30/2010 9:39</c:v>
                </c:pt>
                <c:pt idx="2370">
                  <c:v>10/30/2010 9:39</c:v>
                </c:pt>
                <c:pt idx="2371">
                  <c:v>10/30/2010 9:39</c:v>
                </c:pt>
                <c:pt idx="2372">
                  <c:v>10/30/2010 9:39</c:v>
                </c:pt>
                <c:pt idx="2373">
                  <c:v>10/30/2010 9:39</c:v>
                </c:pt>
                <c:pt idx="2374">
                  <c:v>10/30/2010 9:39</c:v>
                </c:pt>
                <c:pt idx="2375">
                  <c:v>10/30/2010 9:39</c:v>
                </c:pt>
                <c:pt idx="2376">
                  <c:v>10/30/2010 9:39</c:v>
                </c:pt>
                <c:pt idx="2377">
                  <c:v>10/30/2010 9:39</c:v>
                </c:pt>
                <c:pt idx="2378">
                  <c:v>10/30/2010 9:39</c:v>
                </c:pt>
                <c:pt idx="2379">
                  <c:v>10/30/2010 9:39</c:v>
                </c:pt>
                <c:pt idx="2380">
                  <c:v>10/30/2010 9:39</c:v>
                </c:pt>
                <c:pt idx="2381">
                  <c:v>10/30/2010 9:39</c:v>
                </c:pt>
                <c:pt idx="2382">
                  <c:v>10/30/2010 9:39</c:v>
                </c:pt>
                <c:pt idx="2383">
                  <c:v>10/30/2010 9:39</c:v>
                </c:pt>
                <c:pt idx="2384">
                  <c:v>10/30/2010 9:39</c:v>
                </c:pt>
                <c:pt idx="2385">
                  <c:v>10/30/2010 9:39</c:v>
                </c:pt>
                <c:pt idx="2386">
                  <c:v>10/30/2010 9:39</c:v>
                </c:pt>
                <c:pt idx="2387">
                  <c:v>10/30/2010 9:39</c:v>
                </c:pt>
                <c:pt idx="2388">
                  <c:v>10/30/2010 9:39</c:v>
                </c:pt>
                <c:pt idx="2389">
                  <c:v>10/30/2010 9:39</c:v>
                </c:pt>
                <c:pt idx="2390">
                  <c:v>10/30/2010 9:39</c:v>
                </c:pt>
                <c:pt idx="2391">
                  <c:v>10/30/2010 9:39</c:v>
                </c:pt>
                <c:pt idx="2392">
                  <c:v>10/30/2010 9:39</c:v>
                </c:pt>
                <c:pt idx="2393">
                  <c:v>10/30/2010 9:39</c:v>
                </c:pt>
                <c:pt idx="2394">
                  <c:v>10/30/2010 9:39</c:v>
                </c:pt>
                <c:pt idx="2395">
                  <c:v>10/30/2010 9:39</c:v>
                </c:pt>
                <c:pt idx="2396">
                  <c:v>10/30/2010 9:39</c:v>
                </c:pt>
                <c:pt idx="2397">
                  <c:v>10/30/2010 9:39</c:v>
                </c:pt>
                <c:pt idx="2398">
                  <c:v>10/30/2010 9:39</c:v>
                </c:pt>
                <c:pt idx="2399">
                  <c:v>10/30/2010 9:39</c:v>
                </c:pt>
                <c:pt idx="2400">
                  <c:v>10/30/2010 9:39</c:v>
                </c:pt>
                <c:pt idx="2401">
                  <c:v>10/30/2010 9:40</c:v>
                </c:pt>
                <c:pt idx="2402">
                  <c:v>10/30/2010 9:40</c:v>
                </c:pt>
                <c:pt idx="2403">
                  <c:v>10/30/2010 9:40</c:v>
                </c:pt>
                <c:pt idx="2404">
                  <c:v>10/30/2010 9:40</c:v>
                </c:pt>
                <c:pt idx="2405">
                  <c:v>10/30/2010 9:40</c:v>
                </c:pt>
                <c:pt idx="2406">
                  <c:v>10/30/2010 9:40</c:v>
                </c:pt>
                <c:pt idx="2407">
                  <c:v>10/30/2010 9:40</c:v>
                </c:pt>
                <c:pt idx="2408">
                  <c:v>10/30/2010 9:40</c:v>
                </c:pt>
                <c:pt idx="2409">
                  <c:v>10/30/2010 9:40</c:v>
                </c:pt>
                <c:pt idx="2410">
                  <c:v>10/30/2010 9:40</c:v>
                </c:pt>
                <c:pt idx="2411">
                  <c:v>10/30/2010 9:40</c:v>
                </c:pt>
                <c:pt idx="2412">
                  <c:v>10/30/2010 9:40</c:v>
                </c:pt>
                <c:pt idx="2413">
                  <c:v>10/30/2010 9:40</c:v>
                </c:pt>
                <c:pt idx="2414">
                  <c:v>10/30/2010 9:40</c:v>
                </c:pt>
                <c:pt idx="2415">
                  <c:v>10/30/2010 9:40</c:v>
                </c:pt>
                <c:pt idx="2416">
                  <c:v>10/30/2010 9:40</c:v>
                </c:pt>
                <c:pt idx="2417">
                  <c:v>10/30/2010 9:40</c:v>
                </c:pt>
                <c:pt idx="2418">
                  <c:v>10/30/2010 9:40</c:v>
                </c:pt>
                <c:pt idx="2419">
                  <c:v>10/30/2010 9:40</c:v>
                </c:pt>
                <c:pt idx="2420">
                  <c:v>10/30/2010 9:40</c:v>
                </c:pt>
                <c:pt idx="2421">
                  <c:v>10/30/2010 9:40</c:v>
                </c:pt>
                <c:pt idx="2422">
                  <c:v>10/30/2010 9:40</c:v>
                </c:pt>
                <c:pt idx="2423">
                  <c:v>10/30/2010 9:40</c:v>
                </c:pt>
                <c:pt idx="2424">
                  <c:v>10/30/2010 9:40</c:v>
                </c:pt>
                <c:pt idx="2425">
                  <c:v>10/30/2010 9:40</c:v>
                </c:pt>
                <c:pt idx="2426">
                  <c:v>10/30/2010 9:40</c:v>
                </c:pt>
                <c:pt idx="2427">
                  <c:v>10/30/2010 9:40</c:v>
                </c:pt>
                <c:pt idx="2428">
                  <c:v>10/30/2010 9:40</c:v>
                </c:pt>
                <c:pt idx="2429">
                  <c:v>10/30/2010 9:40</c:v>
                </c:pt>
                <c:pt idx="2430">
                  <c:v>10/30/2010 9:40</c:v>
                </c:pt>
                <c:pt idx="2431">
                  <c:v>10/30/2010 9:40</c:v>
                </c:pt>
                <c:pt idx="2432">
                  <c:v>10/30/2010 9:40</c:v>
                </c:pt>
                <c:pt idx="2433">
                  <c:v>10/30/2010 9:40</c:v>
                </c:pt>
                <c:pt idx="2434">
                  <c:v>10/30/2010 9:40</c:v>
                </c:pt>
                <c:pt idx="2435">
                  <c:v>10/30/2010 9:40</c:v>
                </c:pt>
                <c:pt idx="2436">
                  <c:v>10/30/2010 9:40</c:v>
                </c:pt>
                <c:pt idx="2437">
                  <c:v>10/30/2010 9:40</c:v>
                </c:pt>
                <c:pt idx="2438">
                  <c:v>10/30/2010 9:40</c:v>
                </c:pt>
                <c:pt idx="2439">
                  <c:v>10/30/2010 9:40</c:v>
                </c:pt>
                <c:pt idx="2440">
                  <c:v>10/30/2010 9:40</c:v>
                </c:pt>
                <c:pt idx="2441">
                  <c:v>10/30/2010 9:40</c:v>
                </c:pt>
                <c:pt idx="2442">
                  <c:v>10/30/2010 9:40</c:v>
                </c:pt>
                <c:pt idx="2443">
                  <c:v>10/30/2010 9:40</c:v>
                </c:pt>
                <c:pt idx="2444">
                  <c:v>10/30/2010 9:40</c:v>
                </c:pt>
                <c:pt idx="2445">
                  <c:v>10/30/2010 9:40</c:v>
                </c:pt>
                <c:pt idx="2446">
                  <c:v>10/30/2010 9:40</c:v>
                </c:pt>
                <c:pt idx="2447">
                  <c:v>10/30/2010 9:40</c:v>
                </c:pt>
                <c:pt idx="2448">
                  <c:v>10/30/2010 9:40</c:v>
                </c:pt>
                <c:pt idx="2449">
                  <c:v>10/30/2010 9:40</c:v>
                </c:pt>
                <c:pt idx="2450">
                  <c:v>10/30/2010 9:40</c:v>
                </c:pt>
                <c:pt idx="2451">
                  <c:v>10/30/2010 9:40</c:v>
                </c:pt>
                <c:pt idx="2452">
                  <c:v>10/30/2010 9:40</c:v>
                </c:pt>
                <c:pt idx="2453">
                  <c:v>10/30/2010 9:40</c:v>
                </c:pt>
                <c:pt idx="2454">
                  <c:v>10/30/2010 9:40</c:v>
                </c:pt>
                <c:pt idx="2455">
                  <c:v>10/30/2010 9:40</c:v>
                </c:pt>
                <c:pt idx="2456">
                  <c:v>10/30/2010 9:40</c:v>
                </c:pt>
                <c:pt idx="2457">
                  <c:v>10/30/2010 9:40</c:v>
                </c:pt>
                <c:pt idx="2458">
                  <c:v>10/30/2010 9:40</c:v>
                </c:pt>
                <c:pt idx="2459">
                  <c:v>10/30/2010 9:40</c:v>
                </c:pt>
                <c:pt idx="2460">
                  <c:v>10/30/2010 9:40</c:v>
                </c:pt>
                <c:pt idx="2461">
                  <c:v>10/30/2010 9:41</c:v>
                </c:pt>
                <c:pt idx="2462">
                  <c:v>10/30/2010 9:41</c:v>
                </c:pt>
                <c:pt idx="2463">
                  <c:v>10/30/2010 9:41</c:v>
                </c:pt>
                <c:pt idx="2464">
                  <c:v>10/30/2010 9:41</c:v>
                </c:pt>
                <c:pt idx="2465">
                  <c:v>10/30/2010 9:41</c:v>
                </c:pt>
                <c:pt idx="2466">
                  <c:v>10/30/2010 9:41</c:v>
                </c:pt>
                <c:pt idx="2467">
                  <c:v>10/30/2010 9:41</c:v>
                </c:pt>
                <c:pt idx="2468">
                  <c:v>10/30/2010 9:41</c:v>
                </c:pt>
                <c:pt idx="2469">
                  <c:v>10/30/2010 9:41</c:v>
                </c:pt>
                <c:pt idx="2470">
                  <c:v>10/30/2010 9:41</c:v>
                </c:pt>
                <c:pt idx="2471">
                  <c:v>10/30/2010 9:41</c:v>
                </c:pt>
                <c:pt idx="2472">
                  <c:v>10/30/2010 9:41</c:v>
                </c:pt>
                <c:pt idx="2473">
                  <c:v>10/30/2010 9:41</c:v>
                </c:pt>
                <c:pt idx="2474">
                  <c:v>10/30/2010 9:41</c:v>
                </c:pt>
                <c:pt idx="2475">
                  <c:v>10/30/2010 9:41</c:v>
                </c:pt>
                <c:pt idx="2476">
                  <c:v>10/30/2010 9:41</c:v>
                </c:pt>
                <c:pt idx="2477">
                  <c:v>10/30/2010 9:41</c:v>
                </c:pt>
                <c:pt idx="2478">
                  <c:v>10/30/2010 9:41</c:v>
                </c:pt>
                <c:pt idx="2479">
                  <c:v>10/30/2010 9:41</c:v>
                </c:pt>
                <c:pt idx="2480">
                  <c:v>10/30/2010 9:41</c:v>
                </c:pt>
                <c:pt idx="2481">
                  <c:v>10/30/2010 9:41</c:v>
                </c:pt>
                <c:pt idx="2482">
                  <c:v>10/30/2010 9:41</c:v>
                </c:pt>
                <c:pt idx="2483">
                  <c:v>10/30/2010 9:41</c:v>
                </c:pt>
                <c:pt idx="2484">
                  <c:v>10/30/2010 9:41</c:v>
                </c:pt>
                <c:pt idx="2485">
                  <c:v>10/30/2010 9:41</c:v>
                </c:pt>
                <c:pt idx="2486">
                  <c:v>10/30/2010 9:41</c:v>
                </c:pt>
                <c:pt idx="2487">
                  <c:v>10/30/2010 9:41</c:v>
                </c:pt>
                <c:pt idx="2488">
                  <c:v>10/30/2010 9:41</c:v>
                </c:pt>
                <c:pt idx="2489">
                  <c:v>10/30/2010 9:41</c:v>
                </c:pt>
                <c:pt idx="2490">
                  <c:v>10/30/2010 9:41</c:v>
                </c:pt>
                <c:pt idx="2491">
                  <c:v>10/30/2010 9:41</c:v>
                </c:pt>
                <c:pt idx="2492">
                  <c:v>10/30/2010 9:41</c:v>
                </c:pt>
                <c:pt idx="2493">
                  <c:v>10/30/2010 9:41</c:v>
                </c:pt>
                <c:pt idx="2494">
                  <c:v>10/30/2010 9:41</c:v>
                </c:pt>
                <c:pt idx="2495">
                  <c:v>10/30/2010 9:41</c:v>
                </c:pt>
                <c:pt idx="2496">
                  <c:v>10/30/2010 9:41</c:v>
                </c:pt>
                <c:pt idx="2497">
                  <c:v>10/30/2010 9:41</c:v>
                </c:pt>
                <c:pt idx="2498">
                  <c:v>10/30/2010 9:41</c:v>
                </c:pt>
                <c:pt idx="2499">
                  <c:v>10/30/2010 9:41</c:v>
                </c:pt>
                <c:pt idx="2500">
                  <c:v>10/30/2010 9:41</c:v>
                </c:pt>
                <c:pt idx="2501">
                  <c:v>10/30/2010 9:41</c:v>
                </c:pt>
                <c:pt idx="2502">
                  <c:v>10/30/2010 9:41</c:v>
                </c:pt>
                <c:pt idx="2503">
                  <c:v>10/30/2010 9:41</c:v>
                </c:pt>
                <c:pt idx="2504">
                  <c:v>10/30/2010 9:41</c:v>
                </c:pt>
                <c:pt idx="2505">
                  <c:v>10/30/2010 9:41</c:v>
                </c:pt>
                <c:pt idx="2506">
                  <c:v>10/30/2010 9:41</c:v>
                </c:pt>
                <c:pt idx="2507">
                  <c:v>10/30/2010 9:41</c:v>
                </c:pt>
                <c:pt idx="2508">
                  <c:v>10/30/2010 9:41</c:v>
                </c:pt>
                <c:pt idx="2509">
                  <c:v>10/30/2010 9:41</c:v>
                </c:pt>
                <c:pt idx="2510">
                  <c:v>10/30/2010 9:41</c:v>
                </c:pt>
                <c:pt idx="2511">
                  <c:v>10/30/2010 9:41</c:v>
                </c:pt>
                <c:pt idx="2512">
                  <c:v>10/30/2010 9:41</c:v>
                </c:pt>
                <c:pt idx="2513">
                  <c:v>10/30/2010 9:41</c:v>
                </c:pt>
                <c:pt idx="2514">
                  <c:v>10/30/2010 9:41</c:v>
                </c:pt>
                <c:pt idx="2515">
                  <c:v>10/30/2010 9:41</c:v>
                </c:pt>
                <c:pt idx="2516">
                  <c:v>10/30/2010 9:41</c:v>
                </c:pt>
                <c:pt idx="2517">
                  <c:v>10/30/2010 9:41</c:v>
                </c:pt>
                <c:pt idx="2518">
                  <c:v>10/30/2010 9:41</c:v>
                </c:pt>
                <c:pt idx="2519">
                  <c:v>10/30/2010 9:41</c:v>
                </c:pt>
                <c:pt idx="2520">
                  <c:v>10/30/2010 9:41</c:v>
                </c:pt>
                <c:pt idx="2521">
                  <c:v>10/30/2010 9:42</c:v>
                </c:pt>
                <c:pt idx="2522">
                  <c:v>10/30/2010 9:42</c:v>
                </c:pt>
                <c:pt idx="2523">
                  <c:v>10/30/2010 9:42</c:v>
                </c:pt>
                <c:pt idx="2524">
                  <c:v>10/30/2010 9:42</c:v>
                </c:pt>
                <c:pt idx="2525">
                  <c:v>10/30/2010 9:42</c:v>
                </c:pt>
                <c:pt idx="2526">
                  <c:v>10/30/2010 9:42</c:v>
                </c:pt>
                <c:pt idx="2527">
                  <c:v>10/30/2010 9:42</c:v>
                </c:pt>
                <c:pt idx="2528">
                  <c:v>10/30/2010 9:42</c:v>
                </c:pt>
                <c:pt idx="2529">
                  <c:v>10/30/2010 9:42</c:v>
                </c:pt>
                <c:pt idx="2530">
                  <c:v>10/30/2010 9:42</c:v>
                </c:pt>
                <c:pt idx="2531">
                  <c:v>10/30/2010 9:42</c:v>
                </c:pt>
                <c:pt idx="2532">
                  <c:v>10/30/2010 9:42</c:v>
                </c:pt>
                <c:pt idx="2533">
                  <c:v>10/30/2010 9:42</c:v>
                </c:pt>
                <c:pt idx="2534">
                  <c:v>10/30/2010 9:42</c:v>
                </c:pt>
                <c:pt idx="2535">
                  <c:v>10/30/2010 9:42</c:v>
                </c:pt>
                <c:pt idx="2536">
                  <c:v>10/30/2010 9:42</c:v>
                </c:pt>
                <c:pt idx="2537">
                  <c:v>10/30/2010 9:42</c:v>
                </c:pt>
                <c:pt idx="2538">
                  <c:v>10/30/2010 9:42</c:v>
                </c:pt>
                <c:pt idx="2539">
                  <c:v>10/30/2010 9:42</c:v>
                </c:pt>
                <c:pt idx="2540">
                  <c:v>10/30/2010 9:42</c:v>
                </c:pt>
                <c:pt idx="2541">
                  <c:v>10/30/2010 9:42</c:v>
                </c:pt>
                <c:pt idx="2542">
                  <c:v>10/30/2010 9:42</c:v>
                </c:pt>
                <c:pt idx="2543">
                  <c:v>10/30/2010 9:42</c:v>
                </c:pt>
                <c:pt idx="2544">
                  <c:v>10/30/2010 9:42</c:v>
                </c:pt>
                <c:pt idx="2545">
                  <c:v>10/30/2010 9:42</c:v>
                </c:pt>
                <c:pt idx="2546">
                  <c:v>10/30/2010 9:42</c:v>
                </c:pt>
                <c:pt idx="2547">
                  <c:v>10/30/2010 9:42</c:v>
                </c:pt>
                <c:pt idx="2548">
                  <c:v>10/30/2010 9:42</c:v>
                </c:pt>
                <c:pt idx="2549">
                  <c:v>10/30/2010 9:42</c:v>
                </c:pt>
                <c:pt idx="2550">
                  <c:v>10/30/2010 9:42</c:v>
                </c:pt>
                <c:pt idx="2551">
                  <c:v>10/30/2010 9:42</c:v>
                </c:pt>
                <c:pt idx="2552">
                  <c:v>10/30/2010 9:42</c:v>
                </c:pt>
                <c:pt idx="2553">
                  <c:v>10/30/2010 9:42</c:v>
                </c:pt>
                <c:pt idx="2554">
                  <c:v>10/30/2010 9:42</c:v>
                </c:pt>
                <c:pt idx="2555">
                  <c:v>10/30/2010 9:42</c:v>
                </c:pt>
                <c:pt idx="2556">
                  <c:v>10/30/2010 9:42</c:v>
                </c:pt>
                <c:pt idx="2557">
                  <c:v>10/30/2010 9:42</c:v>
                </c:pt>
                <c:pt idx="2558">
                  <c:v>10/30/2010 9:42</c:v>
                </c:pt>
                <c:pt idx="2559">
                  <c:v>10/30/2010 9:42</c:v>
                </c:pt>
                <c:pt idx="2560">
                  <c:v>10/30/2010 9:42</c:v>
                </c:pt>
                <c:pt idx="2561">
                  <c:v>10/30/2010 9:42</c:v>
                </c:pt>
                <c:pt idx="2562">
                  <c:v>10/30/2010 9:42</c:v>
                </c:pt>
                <c:pt idx="2563">
                  <c:v>10/30/2010 9:42</c:v>
                </c:pt>
                <c:pt idx="2564">
                  <c:v>10/30/2010 9:42</c:v>
                </c:pt>
                <c:pt idx="2565">
                  <c:v>10/30/2010 9:42</c:v>
                </c:pt>
                <c:pt idx="2566">
                  <c:v>10/30/2010 9:42</c:v>
                </c:pt>
                <c:pt idx="2567">
                  <c:v>10/30/2010 9:42</c:v>
                </c:pt>
                <c:pt idx="2568">
                  <c:v>10/30/2010 9:42</c:v>
                </c:pt>
                <c:pt idx="2569">
                  <c:v>10/30/2010 9:42</c:v>
                </c:pt>
                <c:pt idx="2570">
                  <c:v>10/30/2010 9:42</c:v>
                </c:pt>
                <c:pt idx="2571">
                  <c:v>10/30/2010 9:42</c:v>
                </c:pt>
                <c:pt idx="2572">
                  <c:v>10/30/2010 9:42</c:v>
                </c:pt>
                <c:pt idx="2573">
                  <c:v>10/30/2010 9:42</c:v>
                </c:pt>
                <c:pt idx="2574">
                  <c:v>10/30/2010 9:42</c:v>
                </c:pt>
                <c:pt idx="2575">
                  <c:v>10/30/2010 9:42</c:v>
                </c:pt>
                <c:pt idx="2576">
                  <c:v>10/30/2010 9:42</c:v>
                </c:pt>
                <c:pt idx="2577">
                  <c:v>10/30/2010 9:42</c:v>
                </c:pt>
                <c:pt idx="2578">
                  <c:v>10/30/2010 9:42</c:v>
                </c:pt>
                <c:pt idx="2579">
                  <c:v>10/30/2010 9:42</c:v>
                </c:pt>
                <c:pt idx="2580">
                  <c:v>10/30/2010 9:42</c:v>
                </c:pt>
                <c:pt idx="2581">
                  <c:v>10/30/2010 9:43</c:v>
                </c:pt>
                <c:pt idx="2582">
                  <c:v>10/30/2010 9:43</c:v>
                </c:pt>
                <c:pt idx="2583">
                  <c:v>10/30/2010 9:43</c:v>
                </c:pt>
                <c:pt idx="2584">
                  <c:v>10/30/2010 9:43</c:v>
                </c:pt>
                <c:pt idx="2585">
                  <c:v>10/30/2010 9:43</c:v>
                </c:pt>
                <c:pt idx="2586">
                  <c:v>10/30/2010 9:43</c:v>
                </c:pt>
                <c:pt idx="2587">
                  <c:v>10/30/2010 9:43</c:v>
                </c:pt>
                <c:pt idx="2588">
                  <c:v>10/30/2010 9:43</c:v>
                </c:pt>
                <c:pt idx="2589">
                  <c:v>10/30/2010 9:43</c:v>
                </c:pt>
                <c:pt idx="2590">
                  <c:v>10/30/2010 9:43</c:v>
                </c:pt>
                <c:pt idx="2591">
                  <c:v>10/30/2010 9:43</c:v>
                </c:pt>
                <c:pt idx="2592">
                  <c:v>10/30/2010 9:43</c:v>
                </c:pt>
                <c:pt idx="2593">
                  <c:v>10/30/2010 9:43</c:v>
                </c:pt>
                <c:pt idx="2594">
                  <c:v>10/30/2010 9:43</c:v>
                </c:pt>
                <c:pt idx="2595">
                  <c:v>10/30/2010 9:43</c:v>
                </c:pt>
                <c:pt idx="2596">
                  <c:v>10/30/2010 9:43</c:v>
                </c:pt>
                <c:pt idx="2597">
                  <c:v>10/30/2010 9:43</c:v>
                </c:pt>
                <c:pt idx="2598">
                  <c:v>10/30/2010 9:43</c:v>
                </c:pt>
                <c:pt idx="2599">
                  <c:v>10/30/2010 9:43</c:v>
                </c:pt>
                <c:pt idx="2600">
                  <c:v>10/30/2010 9:43</c:v>
                </c:pt>
                <c:pt idx="2601">
                  <c:v>10/30/2010 9:43</c:v>
                </c:pt>
                <c:pt idx="2602">
                  <c:v>10/30/2010 9:43</c:v>
                </c:pt>
                <c:pt idx="2603">
                  <c:v>10/30/2010 9:43</c:v>
                </c:pt>
                <c:pt idx="2604">
                  <c:v>10/30/2010 9:43</c:v>
                </c:pt>
                <c:pt idx="2605">
                  <c:v>10/30/2010 9:43</c:v>
                </c:pt>
                <c:pt idx="2606">
                  <c:v>10/30/2010 9:43</c:v>
                </c:pt>
                <c:pt idx="2607">
                  <c:v>10/30/2010 9:43</c:v>
                </c:pt>
                <c:pt idx="2608">
                  <c:v>10/30/2010 9:43</c:v>
                </c:pt>
                <c:pt idx="2609">
                  <c:v>10/30/2010 9:43</c:v>
                </c:pt>
                <c:pt idx="2610">
                  <c:v>10/30/2010 9:43</c:v>
                </c:pt>
                <c:pt idx="2611">
                  <c:v>10/30/2010 9:43</c:v>
                </c:pt>
                <c:pt idx="2612">
                  <c:v>10/30/2010 9:43</c:v>
                </c:pt>
                <c:pt idx="2613">
                  <c:v>10/30/2010 9:43</c:v>
                </c:pt>
                <c:pt idx="2614">
                  <c:v>10/30/2010 9:43</c:v>
                </c:pt>
                <c:pt idx="2615">
                  <c:v>10/30/2010 9:43</c:v>
                </c:pt>
                <c:pt idx="2616">
                  <c:v>10/30/2010 9:43</c:v>
                </c:pt>
                <c:pt idx="2617">
                  <c:v>10/30/2010 9:43</c:v>
                </c:pt>
                <c:pt idx="2618">
                  <c:v>10/30/2010 9:43</c:v>
                </c:pt>
                <c:pt idx="2619">
                  <c:v>10/30/2010 9:43</c:v>
                </c:pt>
                <c:pt idx="2620">
                  <c:v>10/30/2010 9:43</c:v>
                </c:pt>
                <c:pt idx="2621">
                  <c:v>10/30/2010 9:43</c:v>
                </c:pt>
                <c:pt idx="2622">
                  <c:v>10/30/2010 9:43</c:v>
                </c:pt>
                <c:pt idx="2623">
                  <c:v>10/30/2010 9:43</c:v>
                </c:pt>
                <c:pt idx="2624">
                  <c:v>10/30/2010 9:43</c:v>
                </c:pt>
                <c:pt idx="2625">
                  <c:v>10/30/2010 9:43</c:v>
                </c:pt>
                <c:pt idx="2626">
                  <c:v>10/30/2010 9:43</c:v>
                </c:pt>
                <c:pt idx="2627">
                  <c:v>10/30/2010 9:43</c:v>
                </c:pt>
                <c:pt idx="2628">
                  <c:v>10/30/2010 9:43</c:v>
                </c:pt>
                <c:pt idx="2629">
                  <c:v>10/30/2010 9:43</c:v>
                </c:pt>
                <c:pt idx="2630">
                  <c:v>10/30/2010 9:43</c:v>
                </c:pt>
                <c:pt idx="2631">
                  <c:v>10/30/2010 9:43</c:v>
                </c:pt>
                <c:pt idx="2632">
                  <c:v>10/30/2010 9:43</c:v>
                </c:pt>
                <c:pt idx="2633">
                  <c:v>10/30/2010 9:43</c:v>
                </c:pt>
                <c:pt idx="2634">
                  <c:v>10/30/2010 9:43</c:v>
                </c:pt>
                <c:pt idx="2635">
                  <c:v>10/30/2010 9:43</c:v>
                </c:pt>
                <c:pt idx="2636">
                  <c:v>10/30/2010 9:43</c:v>
                </c:pt>
                <c:pt idx="2637">
                  <c:v>10/30/2010 9:43</c:v>
                </c:pt>
                <c:pt idx="2638">
                  <c:v>10/30/2010 9:43</c:v>
                </c:pt>
                <c:pt idx="2639">
                  <c:v>10/30/2010 9:43</c:v>
                </c:pt>
                <c:pt idx="2640">
                  <c:v>10/30/2010 9:43</c:v>
                </c:pt>
                <c:pt idx="2641">
                  <c:v>10/30/2010 9:44</c:v>
                </c:pt>
                <c:pt idx="2642">
                  <c:v>10/30/2010 9:44</c:v>
                </c:pt>
                <c:pt idx="2643">
                  <c:v>10/30/2010 9:44</c:v>
                </c:pt>
                <c:pt idx="2644">
                  <c:v>10/30/2010 9:44</c:v>
                </c:pt>
                <c:pt idx="2645">
                  <c:v>10/30/2010 9:44</c:v>
                </c:pt>
                <c:pt idx="2646">
                  <c:v>10/30/2010 9:44</c:v>
                </c:pt>
                <c:pt idx="2647">
                  <c:v>10/30/2010 9:44</c:v>
                </c:pt>
                <c:pt idx="2648">
                  <c:v>10/30/2010 9:44</c:v>
                </c:pt>
                <c:pt idx="2649">
                  <c:v>10/30/2010 9:44</c:v>
                </c:pt>
                <c:pt idx="2650">
                  <c:v>10/30/2010 9:44</c:v>
                </c:pt>
                <c:pt idx="2651">
                  <c:v>10/30/2010 9:44</c:v>
                </c:pt>
                <c:pt idx="2652">
                  <c:v>10/30/2010 9:44</c:v>
                </c:pt>
                <c:pt idx="2653">
                  <c:v>10/30/2010 9:44</c:v>
                </c:pt>
                <c:pt idx="2654">
                  <c:v>10/30/2010 9:44</c:v>
                </c:pt>
                <c:pt idx="2655">
                  <c:v>10/30/2010 9:44</c:v>
                </c:pt>
                <c:pt idx="2656">
                  <c:v>10/30/2010 9:44</c:v>
                </c:pt>
                <c:pt idx="2657">
                  <c:v>10/30/2010 9:44</c:v>
                </c:pt>
                <c:pt idx="2658">
                  <c:v>10/30/2010 9:44</c:v>
                </c:pt>
                <c:pt idx="2659">
                  <c:v>10/30/2010 9:44</c:v>
                </c:pt>
                <c:pt idx="2660">
                  <c:v>10/30/2010 9:44</c:v>
                </c:pt>
                <c:pt idx="2661">
                  <c:v>10/30/2010 9:44</c:v>
                </c:pt>
                <c:pt idx="2662">
                  <c:v>10/30/2010 9:44</c:v>
                </c:pt>
                <c:pt idx="2663">
                  <c:v>10/30/2010 9:44</c:v>
                </c:pt>
                <c:pt idx="2664">
                  <c:v>10/30/2010 9:44</c:v>
                </c:pt>
                <c:pt idx="2665">
                  <c:v>10/30/2010 9:44</c:v>
                </c:pt>
                <c:pt idx="2666">
                  <c:v>10/30/2010 9:44</c:v>
                </c:pt>
                <c:pt idx="2667">
                  <c:v>10/30/2010 9:44</c:v>
                </c:pt>
                <c:pt idx="2668">
                  <c:v>10/30/2010 9:44</c:v>
                </c:pt>
                <c:pt idx="2669">
                  <c:v>10/30/2010 9:44</c:v>
                </c:pt>
                <c:pt idx="2670">
                  <c:v>10/30/2010 9:44</c:v>
                </c:pt>
                <c:pt idx="2671">
                  <c:v>10/30/2010 9:44</c:v>
                </c:pt>
                <c:pt idx="2672">
                  <c:v>10/30/2010 9:44</c:v>
                </c:pt>
                <c:pt idx="2673">
                  <c:v>10/30/2010 9:44</c:v>
                </c:pt>
                <c:pt idx="2674">
                  <c:v>10/30/2010 9:44</c:v>
                </c:pt>
                <c:pt idx="2675">
                  <c:v>10/30/2010 9:44</c:v>
                </c:pt>
                <c:pt idx="2676">
                  <c:v>10/30/2010 9:44</c:v>
                </c:pt>
                <c:pt idx="2677">
                  <c:v>10/30/2010 9:44</c:v>
                </c:pt>
                <c:pt idx="2678">
                  <c:v>10/30/2010 9:44</c:v>
                </c:pt>
                <c:pt idx="2679">
                  <c:v>10/30/2010 9:44</c:v>
                </c:pt>
                <c:pt idx="2680">
                  <c:v>10/30/2010 9:44</c:v>
                </c:pt>
                <c:pt idx="2681">
                  <c:v>10/30/2010 9:44</c:v>
                </c:pt>
                <c:pt idx="2682">
                  <c:v>10/30/2010 9:44</c:v>
                </c:pt>
                <c:pt idx="2683">
                  <c:v>10/30/2010 9:44</c:v>
                </c:pt>
                <c:pt idx="2684">
                  <c:v>10/30/2010 9:44</c:v>
                </c:pt>
                <c:pt idx="2685">
                  <c:v>10/30/2010 9:44</c:v>
                </c:pt>
                <c:pt idx="2686">
                  <c:v>10/30/2010 9:44</c:v>
                </c:pt>
                <c:pt idx="2687">
                  <c:v>10/30/2010 9:44</c:v>
                </c:pt>
                <c:pt idx="2688">
                  <c:v>10/30/2010 9:44</c:v>
                </c:pt>
                <c:pt idx="2689">
                  <c:v>10/30/2010 9:44</c:v>
                </c:pt>
                <c:pt idx="2690">
                  <c:v>10/30/2010 9:44</c:v>
                </c:pt>
                <c:pt idx="2691">
                  <c:v>10/30/2010 9:44</c:v>
                </c:pt>
                <c:pt idx="2692">
                  <c:v>10/30/2010 9:44</c:v>
                </c:pt>
                <c:pt idx="2693">
                  <c:v>10/30/2010 9:44</c:v>
                </c:pt>
                <c:pt idx="2694">
                  <c:v>10/30/2010 9:44</c:v>
                </c:pt>
                <c:pt idx="2695">
                  <c:v>10/30/2010 9:44</c:v>
                </c:pt>
                <c:pt idx="2696">
                  <c:v>10/30/2010 9:44</c:v>
                </c:pt>
                <c:pt idx="2697">
                  <c:v>10/30/2010 9:44</c:v>
                </c:pt>
                <c:pt idx="2698">
                  <c:v>10/30/2010 9:44</c:v>
                </c:pt>
                <c:pt idx="2699">
                  <c:v>10/30/2010 9:44</c:v>
                </c:pt>
                <c:pt idx="2700">
                  <c:v>10/30/2010 9:44</c:v>
                </c:pt>
                <c:pt idx="2701">
                  <c:v>10/30/2010 9:45</c:v>
                </c:pt>
                <c:pt idx="2702">
                  <c:v>10/30/2010 9:45</c:v>
                </c:pt>
                <c:pt idx="2703">
                  <c:v>10/30/2010 9:45</c:v>
                </c:pt>
                <c:pt idx="2704">
                  <c:v>10/30/2010 9:45</c:v>
                </c:pt>
                <c:pt idx="2705">
                  <c:v>10/30/2010 9:45</c:v>
                </c:pt>
                <c:pt idx="2706">
                  <c:v>10/30/2010 9:45</c:v>
                </c:pt>
                <c:pt idx="2707">
                  <c:v>10/30/2010 9:45</c:v>
                </c:pt>
                <c:pt idx="2708">
                  <c:v>10/30/2010 9:45</c:v>
                </c:pt>
                <c:pt idx="2709">
                  <c:v>10/30/2010 9:45</c:v>
                </c:pt>
                <c:pt idx="2710">
                  <c:v>10/30/2010 9:45</c:v>
                </c:pt>
                <c:pt idx="2711">
                  <c:v>10/30/2010 9:45</c:v>
                </c:pt>
                <c:pt idx="2712">
                  <c:v>10/30/2010 9:45</c:v>
                </c:pt>
                <c:pt idx="2713">
                  <c:v>10/30/2010 9:45</c:v>
                </c:pt>
                <c:pt idx="2714">
                  <c:v>10/30/2010 9:45</c:v>
                </c:pt>
                <c:pt idx="2715">
                  <c:v>10/30/2010 9:45</c:v>
                </c:pt>
                <c:pt idx="2716">
                  <c:v>10/30/2010 9:45</c:v>
                </c:pt>
                <c:pt idx="2717">
                  <c:v>10/30/2010 9:45</c:v>
                </c:pt>
                <c:pt idx="2718">
                  <c:v>10/30/2010 9:45</c:v>
                </c:pt>
                <c:pt idx="2719">
                  <c:v>10/30/2010 9:45</c:v>
                </c:pt>
                <c:pt idx="2720">
                  <c:v>10/30/2010 9:45</c:v>
                </c:pt>
                <c:pt idx="2721">
                  <c:v>10/30/2010 9:45</c:v>
                </c:pt>
                <c:pt idx="2722">
                  <c:v>10/30/2010 9:45</c:v>
                </c:pt>
                <c:pt idx="2723">
                  <c:v>10/30/2010 9:45</c:v>
                </c:pt>
                <c:pt idx="2724">
                  <c:v>10/30/2010 9:45</c:v>
                </c:pt>
                <c:pt idx="2725">
                  <c:v>10/30/2010 9:45</c:v>
                </c:pt>
                <c:pt idx="2726">
                  <c:v>10/30/2010 9:45</c:v>
                </c:pt>
                <c:pt idx="2727">
                  <c:v>10/30/2010 9:45</c:v>
                </c:pt>
                <c:pt idx="2728">
                  <c:v>10/30/2010 9:45</c:v>
                </c:pt>
                <c:pt idx="2729">
                  <c:v>10/30/2010 9:45</c:v>
                </c:pt>
                <c:pt idx="2730">
                  <c:v>10/30/2010 9:45</c:v>
                </c:pt>
                <c:pt idx="2731">
                  <c:v>10/30/2010 9:45</c:v>
                </c:pt>
                <c:pt idx="2732">
                  <c:v>10/30/2010 9:45</c:v>
                </c:pt>
                <c:pt idx="2733">
                  <c:v>10/30/2010 9:45</c:v>
                </c:pt>
                <c:pt idx="2734">
                  <c:v>10/30/2010 9:45</c:v>
                </c:pt>
                <c:pt idx="2735">
                  <c:v>10/30/2010 9:45</c:v>
                </c:pt>
                <c:pt idx="2736">
                  <c:v>10/30/2010 9:45</c:v>
                </c:pt>
                <c:pt idx="2737">
                  <c:v>10/30/2010 9:45</c:v>
                </c:pt>
                <c:pt idx="2738">
                  <c:v>10/30/2010 9:45</c:v>
                </c:pt>
                <c:pt idx="2739">
                  <c:v>10/30/2010 9:45</c:v>
                </c:pt>
                <c:pt idx="2740">
                  <c:v>10/30/2010 9:45</c:v>
                </c:pt>
                <c:pt idx="2741">
                  <c:v>10/30/2010 9:45</c:v>
                </c:pt>
                <c:pt idx="2742">
                  <c:v>10/30/2010 9:45</c:v>
                </c:pt>
                <c:pt idx="2743">
                  <c:v>10/30/2010 9:45</c:v>
                </c:pt>
                <c:pt idx="2744">
                  <c:v>10/30/2010 9:45</c:v>
                </c:pt>
                <c:pt idx="2745">
                  <c:v>10/30/2010 9:45</c:v>
                </c:pt>
                <c:pt idx="2746">
                  <c:v>10/30/2010 9:45</c:v>
                </c:pt>
                <c:pt idx="2747">
                  <c:v>10/30/2010 9:45</c:v>
                </c:pt>
                <c:pt idx="2748">
                  <c:v>10/30/2010 9:45</c:v>
                </c:pt>
                <c:pt idx="2749">
                  <c:v>10/30/2010 9:45</c:v>
                </c:pt>
                <c:pt idx="2750">
                  <c:v>10/30/2010 9:45</c:v>
                </c:pt>
                <c:pt idx="2751">
                  <c:v>10/30/2010 9:45</c:v>
                </c:pt>
                <c:pt idx="2752">
                  <c:v>10/30/2010 9:45</c:v>
                </c:pt>
                <c:pt idx="2753">
                  <c:v>10/30/2010 9:45</c:v>
                </c:pt>
                <c:pt idx="2754">
                  <c:v>10/30/2010 9:45</c:v>
                </c:pt>
                <c:pt idx="2755">
                  <c:v>10/30/2010 9:45</c:v>
                </c:pt>
                <c:pt idx="2756">
                  <c:v>10/30/2010 9:45</c:v>
                </c:pt>
                <c:pt idx="2757">
                  <c:v>10/30/2010 9:45</c:v>
                </c:pt>
                <c:pt idx="2758">
                  <c:v>10/30/2010 9:45</c:v>
                </c:pt>
                <c:pt idx="2759">
                  <c:v>10/30/2010 9:45</c:v>
                </c:pt>
                <c:pt idx="2760">
                  <c:v>10/30/2010 9:45</c:v>
                </c:pt>
                <c:pt idx="2761">
                  <c:v>10/30/2010 9:46</c:v>
                </c:pt>
                <c:pt idx="2762">
                  <c:v>10/30/2010 9:46</c:v>
                </c:pt>
                <c:pt idx="2763">
                  <c:v>10/30/2010 9:46</c:v>
                </c:pt>
                <c:pt idx="2764">
                  <c:v>10/30/2010 9:46</c:v>
                </c:pt>
                <c:pt idx="2765">
                  <c:v>10/30/2010 9:46</c:v>
                </c:pt>
                <c:pt idx="2766">
                  <c:v>10/30/2010 9:46</c:v>
                </c:pt>
                <c:pt idx="2767">
                  <c:v>10/30/2010 9:46</c:v>
                </c:pt>
                <c:pt idx="2768">
                  <c:v>10/30/2010 9:46</c:v>
                </c:pt>
                <c:pt idx="2769">
                  <c:v>10/30/2010 9:46</c:v>
                </c:pt>
                <c:pt idx="2770">
                  <c:v>10/30/2010 9:46</c:v>
                </c:pt>
                <c:pt idx="2771">
                  <c:v>10/30/2010 9:46</c:v>
                </c:pt>
                <c:pt idx="2772">
                  <c:v>10/30/2010 9:46</c:v>
                </c:pt>
                <c:pt idx="2773">
                  <c:v>10/30/2010 9:46</c:v>
                </c:pt>
                <c:pt idx="2774">
                  <c:v>10/30/2010 9:46</c:v>
                </c:pt>
                <c:pt idx="2775">
                  <c:v>10/30/2010 9:46</c:v>
                </c:pt>
                <c:pt idx="2776">
                  <c:v>10/30/2010 9:46</c:v>
                </c:pt>
                <c:pt idx="2777">
                  <c:v>10/30/2010 9:46</c:v>
                </c:pt>
                <c:pt idx="2778">
                  <c:v>10/30/2010 9:46</c:v>
                </c:pt>
                <c:pt idx="2779">
                  <c:v>10/30/2010 9:46</c:v>
                </c:pt>
                <c:pt idx="2780">
                  <c:v>10/30/2010 9:46</c:v>
                </c:pt>
                <c:pt idx="2781">
                  <c:v>10/30/2010 9:46</c:v>
                </c:pt>
                <c:pt idx="2782">
                  <c:v>10/30/2010 9:46</c:v>
                </c:pt>
                <c:pt idx="2783">
                  <c:v>10/30/2010 9:46</c:v>
                </c:pt>
                <c:pt idx="2784">
                  <c:v>10/30/2010 9:46</c:v>
                </c:pt>
                <c:pt idx="2785">
                  <c:v>10/30/2010 9:46</c:v>
                </c:pt>
                <c:pt idx="2786">
                  <c:v>10/30/2010 9:46</c:v>
                </c:pt>
                <c:pt idx="2787">
                  <c:v>10/30/2010 9:46</c:v>
                </c:pt>
                <c:pt idx="2788">
                  <c:v>10/30/2010 9:46</c:v>
                </c:pt>
                <c:pt idx="2789">
                  <c:v>10/30/2010 9:46</c:v>
                </c:pt>
                <c:pt idx="2790">
                  <c:v>10/30/2010 9:46</c:v>
                </c:pt>
                <c:pt idx="2791">
                  <c:v>10/30/2010 9:46</c:v>
                </c:pt>
                <c:pt idx="2792">
                  <c:v>10/30/2010 9:46</c:v>
                </c:pt>
                <c:pt idx="2793">
                  <c:v>10/30/2010 9:46</c:v>
                </c:pt>
                <c:pt idx="2794">
                  <c:v>10/30/2010 9:46</c:v>
                </c:pt>
                <c:pt idx="2795">
                  <c:v>10/30/2010 9:46</c:v>
                </c:pt>
                <c:pt idx="2796">
                  <c:v>10/30/2010 9:46</c:v>
                </c:pt>
                <c:pt idx="2797">
                  <c:v>10/30/2010 9:46</c:v>
                </c:pt>
                <c:pt idx="2798">
                  <c:v>10/30/2010 9:46</c:v>
                </c:pt>
                <c:pt idx="2799">
                  <c:v>10/30/2010 9:46</c:v>
                </c:pt>
                <c:pt idx="2800">
                  <c:v>10/30/2010 9:46</c:v>
                </c:pt>
                <c:pt idx="2801">
                  <c:v>10/30/2010 9:46</c:v>
                </c:pt>
                <c:pt idx="2802">
                  <c:v>10/30/2010 9:46</c:v>
                </c:pt>
                <c:pt idx="2803">
                  <c:v>10/30/2010 9:46</c:v>
                </c:pt>
                <c:pt idx="2804">
                  <c:v>10/30/2010 9:46</c:v>
                </c:pt>
                <c:pt idx="2805">
                  <c:v>10/30/2010 9:46</c:v>
                </c:pt>
                <c:pt idx="2806">
                  <c:v>10/30/2010 9:46</c:v>
                </c:pt>
                <c:pt idx="2807">
                  <c:v>10/30/2010 9:46</c:v>
                </c:pt>
                <c:pt idx="2808">
                  <c:v>10/30/2010 9:46</c:v>
                </c:pt>
                <c:pt idx="2809">
                  <c:v>10/30/2010 9:46</c:v>
                </c:pt>
                <c:pt idx="2810">
                  <c:v>10/30/2010 9:46</c:v>
                </c:pt>
                <c:pt idx="2811">
                  <c:v>10/30/2010 9:46</c:v>
                </c:pt>
                <c:pt idx="2812">
                  <c:v>10/30/2010 9:46</c:v>
                </c:pt>
                <c:pt idx="2813">
                  <c:v>10/30/2010 9:46</c:v>
                </c:pt>
                <c:pt idx="2814">
                  <c:v>10/30/2010 9:46</c:v>
                </c:pt>
                <c:pt idx="2815">
                  <c:v>10/30/2010 9:46</c:v>
                </c:pt>
                <c:pt idx="2816">
                  <c:v>10/30/2010 9:46</c:v>
                </c:pt>
                <c:pt idx="2817">
                  <c:v>10/30/2010 9:46</c:v>
                </c:pt>
                <c:pt idx="2818">
                  <c:v>10/30/2010 9:46</c:v>
                </c:pt>
                <c:pt idx="2819">
                  <c:v>10/30/2010 9:46</c:v>
                </c:pt>
                <c:pt idx="2820">
                  <c:v>10/30/2010 9:46</c:v>
                </c:pt>
                <c:pt idx="2821">
                  <c:v>10/30/2010 9:47</c:v>
                </c:pt>
                <c:pt idx="2822">
                  <c:v>10/30/2010 9:47</c:v>
                </c:pt>
                <c:pt idx="2823">
                  <c:v>10/30/2010 9:47</c:v>
                </c:pt>
                <c:pt idx="2824">
                  <c:v>10/30/2010 9:47</c:v>
                </c:pt>
                <c:pt idx="2825">
                  <c:v>10/30/2010 9:47</c:v>
                </c:pt>
                <c:pt idx="2826">
                  <c:v>10/30/2010 9:47</c:v>
                </c:pt>
                <c:pt idx="2827">
                  <c:v>10/30/2010 9:47</c:v>
                </c:pt>
                <c:pt idx="2828">
                  <c:v>10/30/2010 9:47</c:v>
                </c:pt>
                <c:pt idx="2829">
                  <c:v>10/30/2010 9:47</c:v>
                </c:pt>
                <c:pt idx="2830">
                  <c:v>10/30/2010 9:47</c:v>
                </c:pt>
                <c:pt idx="2831">
                  <c:v>10/30/2010 9:47</c:v>
                </c:pt>
                <c:pt idx="2832">
                  <c:v>10/30/2010 9:47</c:v>
                </c:pt>
                <c:pt idx="2833">
                  <c:v>10/30/2010 9:47</c:v>
                </c:pt>
                <c:pt idx="2834">
                  <c:v>10/30/2010 9:47</c:v>
                </c:pt>
                <c:pt idx="2835">
                  <c:v>10/30/2010 9:47</c:v>
                </c:pt>
                <c:pt idx="2836">
                  <c:v>10/30/2010 9:47</c:v>
                </c:pt>
                <c:pt idx="2837">
                  <c:v>10/30/2010 9:47</c:v>
                </c:pt>
                <c:pt idx="2838">
                  <c:v>10/30/2010 9:47</c:v>
                </c:pt>
                <c:pt idx="2839">
                  <c:v>10/30/2010 9:47</c:v>
                </c:pt>
                <c:pt idx="2840">
                  <c:v>10/30/2010 9:47</c:v>
                </c:pt>
                <c:pt idx="2841">
                  <c:v>10/30/2010 9:47</c:v>
                </c:pt>
                <c:pt idx="2842">
                  <c:v>10/30/2010 9:47</c:v>
                </c:pt>
                <c:pt idx="2843">
                  <c:v>10/30/2010 9:47</c:v>
                </c:pt>
                <c:pt idx="2844">
                  <c:v>10/30/2010 9:47</c:v>
                </c:pt>
                <c:pt idx="2845">
                  <c:v>10/30/2010 9:47</c:v>
                </c:pt>
                <c:pt idx="2846">
                  <c:v>10/30/2010 9:47</c:v>
                </c:pt>
                <c:pt idx="2847">
                  <c:v>10/30/2010 9:47</c:v>
                </c:pt>
                <c:pt idx="2848">
                  <c:v>10/30/2010 9:47</c:v>
                </c:pt>
                <c:pt idx="2849">
                  <c:v>10/30/2010 9:47</c:v>
                </c:pt>
                <c:pt idx="2850">
                  <c:v>10/30/2010 9:47</c:v>
                </c:pt>
                <c:pt idx="2851">
                  <c:v>10/30/2010 9:47</c:v>
                </c:pt>
                <c:pt idx="2852">
                  <c:v>10/30/2010 9:47</c:v>
                </c:pt>
                <c:pt idx="2853">
                  <c:v>10/30/2010 9:47</c:v>
                </c:pt>
                <c:pt idx="2854">
                  <c:v>10/30/2010 9:47</c:v>
                </c:pt>
                <c:pt idx="2855">
                  <c:v>10/30/2010 9:47</c:v>
                </c:pt>
                <c:pt idx="2856">
                  <c:v>10/30/2010 9:47</c:v>
                </c:pt>
                <c:pt idx="2857">
                  <c:v>10/30/2010 9:47</c:v>
                </c:pt>
                <c:pt idx="2858">
                  <c:v>10/30/2010 9:47</c:v>
                </c:pt>
                <c:pt idx="2859">
                  <c:v>10/30/2010 9:47</c:v>
                </c:pt>
                <c:pt idx="2860">
                  <c:v>10/30/2010 9:47</c:v>
                </c:pt>
                <c:pt idx="2861">
                  <c:v>10/30/2010 9:47</c:v>
                </c:pt>
                <c:pt idx="2862">
                  <c:v>10/30/2010 9:47</c:v>
                </c:pt>
                <c:pt idx="2863">
                  <c:v>10/30/2010 9:47</c:v>
                </c:pt>
                <c:pt idx="2864">
                  <c:v>10/30/2010 9:47</c:v>
                </c:pt>
                <c:pt idx="2865">
                  <c:v>10/30/2010 9:47</c:v>
                </c:pt>
                <c:pt idx="2866">
                  <c:v>10/30/2010 9:47</c:v>
                </c:pt>
                <c:pt idx="2867">
                  <c:v>10/30/2010 9:47</c:v>
                </c:pt>
                <c:pt idx="2868">
                  <c:v>10/30/2010 9:47</c:v>
                </c:pt>
                <c:pt idx="2869">
                  <c:v>10/30/2010 9:47</c:v>
                </c:pt>
                <c:pt idx="2870">
                  <c:v>10/30/2010 9:47</c:v>
                </c:pt>
                <c:pt idx="2871">
                  <c:v>10/30/2010 9:47</c:v>
                </c:pt>
                <c:pt idx="2872">
                  <c:v>10/30/2010 9:47</c:v>
                </c:pt>
                <c:pt idx="2873">
                  <c:v>10/30/2010 9:47</c:v>
                </c:pt>
                <c:pt idx="2874">
                  <c:v>10/30/2010 9:47</c:v>
                </c:pt>
                <c:pt idx="2875">
                  <c:v>10/30/2010 9:47</c:v>
                </c:pt>
                <c:pt idx="2876">
                  <c:v>10/30/2010 9:47</c:v>
                </c:pt>
                <c:pt idx="2877">
                  <c:v>10/30/2010 9:47</c:v>
                </c:pt>
                <c:pt idx="2878">
                  <c:v>10/30/2010 9:47</c:v>
                </c:pt>
                <c:pt idx="2879">
                  <c:v>10/30/2010 9:47</c:v>
                </c:pt>
                <c:pt idx="2880">
                  <c:v>10/30/2010 9:47</c:v>
                </c:pt>
                <c:pt idx="2881">
                  <c:v>10/30/2010 9:48</c:v>
                </c:pt>
                <c:pt idx="2882">
                  <c:v>10/30/2010 9:48</c:v>
                </c:pt>
                <c:pt idx="2883">
                  <c:v>10/30/2010 9:48</c:v>
                </c:pt>
                <c:pt idx="2884">
                  <c:v>10/30/2010 9:48</c:v>
                </c:pt>
                <c:pt idx="2885">
                  <c:v>10/30/2010 9:48</c:v>
                </c:pt>
                <c:pt idx="2886">
                  <c:v>10/30/2010 9:48</c:v>
                </c:pt>
                <c:pt idx="2887">
                  <c:v>10/30/2010 9:48</c:v>
                </c:pt>
                <c:pt idx="2888">
                  <c:v>10/30/2010 9:48</c:v>
                </c:pt>
                <c:pt idx="2889">
                  <c:v>10/30/2010 9:48</c:v>
                </c:pt>
                <c:pt idx="2890">
                  <c:v>10/30/2010 9:48</c:v>
                </c:pt>
                <c:pt idx="2891">
                  <c:v>10/30/2010 9:48</c:v>
                </c:pt>
                <c:pt idx="2892">
                  <c:v>10/30/2010 9:48</c:v>
                </c:pt>
                <c:pt idx="2893">
                  <c:v>10/30/2010 9:48</c:v>
                </c:pt>
                <c:pt idx="2894">
                  <c:v>10/30/2010 9:48</c:v>
                </c:pt>
                <c:pt idx="2895">
                  <c:v>10/30/2010 9:48</c:v>
                </c:pt>
                <c:pt idx="2896">
                  <c:v>10/30/2010 9:48</c:v>
                </c:pt>
                <c:pt idx="2897">
                  <c:v>10/30/2010 9:48</c:v>
                </c:pt>
                <c:pt idx="2898">
                  <c:v>10/30/2010 9:48</c:v>
                </c:pt>
                <c:pt idx="2899">
                  <c:v>10/30/2010 9:48</c:v>
                </c:pt>
                <c:pt idx="2900">
                  <c:v>10/30/2010 9:48</c:v>
                </c:pt>
                <c:pt idx="2901">
                  <c:v>10/30/2010 9:48</c:v>
                </c:pt>
                <c:pt idx="2902">
                  <c:v>10/30/2010 9:48</c:v>
                </c:pt>
                <c:pt idx="2903">
                  <c:v>10/30/2010 9:48</c:v>
                </c:pt>
                <c:pt idx="2904">
                  <c:v>10/30/2010 9:48</c:v>
                </c:pt>
                <c:pt idx="2905">
                  <c:v>10/30/2010 9:48</c:v>
                </c:pt>
                <c:pt idx="2906">
                  <c:v>10/30/2010 9:48</c:v>
                </c:pt>
                <c:pt idx="2907">
                  <c:v>10/30/2010 9:48</c:v>
                </c:pt>
                <c:pt idx="2908">
                  <c:v>10/30/2010 9:48</c:v>
                </c:pt>
                <c:pt idx="2909">
                  <c:v>10/30/2010 9:48</c:v>
                </c:pt>
                <c:pt idx="2910">
                  <c:v>10/30/2010 9:48</c:v>
                </c:pt>
                <c:pt idx="2911">
                  <c:v>10/30/2010 9:48</c:v>
                </c:pt>
                <c:pt idx="2912">
                  <c:v>10/30/2010 9:48</c:v>
                </c:pt>
                <c:pt idx="2913">
                  <c:v>10/30/2010 9:48</c:v>
                </c:pt>
                <c:pt idx="2914">
                  <c:v>10/30/2010 9:48</c:v>
                </c:pt>
                <c:pt idx="2915">
                  <c:v>10/30/2010 9:48</c:v>
                </c:pt>
                <c:pt idx="2916">
                  <c:v>10/30/2010 9:48</c:v>
                </c:pt>
                <c:pt idx="2917">
                  <c:v>10/30/2010 9:48</c:v>
                </c:pt>
                <c:pt idx="2918">
                  <c:v>10/30/2010 9:48</c:v>
                </c:pt>
                <c:pt idx="2919">
                  <c:v>10/30/2010 9:48</c:v>
                </c:pt>
                <c:pt idx="2920">
                  <c:v>10/30/2010 9:48</c:v>
                </c:pt>
                <c:pt idx="2921">
                  <c:v>10/30/2010 9:48</c:v>
                </c:pt>
                <c:pt idx="2922">
                  <c:v>10/30/2010 9:48</c:v>
                </c:pt>
                <c:pt idx="2923">
                  <c:v>10/30/2010 9:48</c:v>
                </c:pt>
                <c:pt idx="2924">
                  <c:v>10/30/2010 9:48</c:v>
                </c:pt>
                <c:pt idx="2925">
                  <c:v>10/30/2010 9:48</c:v>
                </c:pt>
                <c:pt idx="2926">
                  <c:v>10/30/2010 9:48</c:v>
                </c:pt>
                <c:pt idx="2927">
                  <c:v>10/30/2010 9:48</c:v>
                </c:pt>
                <c:pt idx="2928">
                  <c:v>10/30/2010 9:48</c:v>
                </c:pt>
                <c:pt idx="2929">
                  <c:v>10/30/2010 9:48</c:v>
                </c:pt>
                <c:pt idx="2930">
                  <c:v>10/30/2010 9:48</c:v>
                </c:pt>
                <c:pt idx="2931">
                  <c:v>10/30/2010 9:48</c:v>
                </c:pt>
                <c:pt idx="2932">
                  <c:v>10/30/2010 9:48</c:v>
                </c:pt>
                <c:pt idx="2933">
                  <c:v>10/30/2010 9:48</c:v>
                </c:pt>
                <c:pt idx="2934">
                  <c:v>10/30/2010 9:48</c:v>
                </c:pt>
                <c:pt idx="2935">
                  <c:v>10/30/2010 9:48</c:v>
                </c:pt>
                <c:pt idx="2936">
                  <c:v>10/30/2010 9:48</c:v>
                </c:pt>
                <c:pt idx="2937">
                  <c:v>10/30/2010 9:48</c:v>
                </c:pt>
                <c:pt idx="2938">
                  <c:v>10/30/2010 9:48</c:v>
                </c:pt>
                <c:pt idx="2939">
                  <c:v>10/30/2010 9:48</c:v>
                </c:pt>
                <c:pt idx="2940">
                  <c:v>10/30/2010 9:48</c:v>
                </c:pt>
                <c:pt idx="2941">
                  <c:v>10/30/2010 9:49</c:v>
                </c:pt>
                <c:pt idx="2942">
                  <c:v>10/30/2010 9:49</c:v>
                </c:pt>
                <c:pt idx="2943">
                  <c:v>10/30/2010 9:49</c:v>
                </c:pt>
                <c:pt idx="2944">
                  <c:v>10/30/2010 9:49</c:v>
                </c:pt>
                <c:pt idx="2945">
                  <c:v>10/30/2010 9:49</c:v>
                </c:pt>
                <c:pt idx="2946">
                  <c:v>10/30/2010 9:49</c:v>
                </c:pt>
                <c:pt idx="2947">
                  <c:v>10/30/2010 9:49</c:v>
                </c:pt>
                <c:pt idx="2948">
                  <c:v>10/30/2010 9:49</c:v>
                </c:pt>
                <c:pt idx="2949">
                  <c:v>10/30/2010 9:49</c:v>
                </c:pt>
                <c:pt idx="2950">
                  <c:v>10/30/2010 9:49</c:v>
                </c:pt>
                <c:pt idx="2951">
                  <c:v>10/30/2010 9:49</c:v>
                </c:pt>
                <c:pt idx="2952">
                  <c:v>10/30/2010 9:49</c:v>
                </c:pt>
                <c:pt idx="2953">
                  <c:v>10/30/2010 9:49</c:v>
                </c:pt>
                <c:pt idx="2954">
                  <c:v>10/30/2010 9:49</c:v>
                </c:pt>
                <c:pt idx="2955">
                  <c:v>10/30/2010 9:49</c:v>
                </c:pt>
                <c:pt idx="2956">
                  <c:v>10/30/2010 9:49</c:v>
                </c:pt>
                <c:pt idx="2957">
                  <c:v>10/30/2010 9:49</c:v>
                </c:pt>
                <c:pt idx="2958">
                  <c:v>10/30/2010 9:49</c:v>
                </c:pt>
                <c:pt idx="2959">
                  <c:v>10/30/2010 9:49</c:v>
                </c:pt>
                <c:pt idx="2960">
                  <c:v>10/30/2010 9:49</c:v>
                </c:pt>
                <c:pt idx="2961">
                  <c:v>10/30/2010 9:49</c:v>
                </c:pt>
                <c:pt idx="2962">
                  <c:v>10/30/2010 9:49</c:v>
                </c:pt>
                <c:pt idx="2963">
                  <c:v>10/30/2010 9:49</c:v>
                </c:pt>
                <c:pt idx="2964">
                  <c:v>10/30/2010 9:49</c:v>
                </c:pt>
                <c:pt idx="2965">
                  <c:v>10/30/2010 9:49</c:v>
                </c:pt>
                <c:pt idx="2966">
                  <c:v>10/30/2010 9:49</c:v>
                </c:pt>
                <c:pt idx="2967">
                  <c:v>10/30/2010 9:49</c:v>
                </c:pt>
                <c:pt idx="2968">
                  <c:v>10/30/2010 9:49</c:v>
                </c:pt>
                <c:pt idx="2969">
                  <c:v>10/30/2010 9:49</c:v>
                </c:pt>
                <c:pt idx="2970">
                  <c:v>10/30/2010 9:49</c:v>
                </c:pt>
                <c:pt idx="2971">
                  <c:v>10/30/2010 9:49</c:v>
                </c:pt>
                <c:pt idx="2972">
                  <c:v>10/30/2010 9:49</c:v>
                </c:pt>
                <c:pt idx="2973">
                  <c:v>10/30/2010 9:49</c:v>
                </c:pt>
                <c:pt idx="2974">
                  <c:v>10/30/2010 9:49</c:v>
                </c:pt>
                <c:pt idx="2975">
                  <c:v>10/30/2010 9:49</c:v>
                </c:pt>
                <c:pt idx="2976">
                  <c:v>10/30/2010 9:49</c:v>
                </c:pt>
                <c:pt idx="2977">
                  <c:v>10/30/2010 9:49</c:v>
                </c:pt>
                <c:pt idx="2978">
                  <c:v>10/30/2010 9:49</c:v>
                </c:pt>
                <c:pt idx="2979">
                  <c:v>10/30/2010 9:49</c:v>
                </c:pt>
                <c:pt idx="2980">
                  <c:v>10/30/2010 9:49</c:v>
                </c:pt>
                <c:pt idx="2981">
                  <c:v>10/30/2010 9:49</c:v>
                </c:pt>
                <c:pt idx="2982">
                  <c:v>10/30/2010 9:49</c:v>
                </c:pt>
                <c:pt idx="2983">
                  <c:v>10/30/2010 9:49</c:v>
                </c:pt>
                <c:pt idx="2984">
                  <c:v>10/30/2010 9:49</c:v>
                </c:pt>
                <c:pt idx="2985">
                  <c:v>10/30/2010 9:49</c:v>
                </c:pt>
                <c:pt idx="2986">
                  <c:v>10/30/2010 9:49</c:v>
                </c:pt>
                <c:pt idx="2987">
                  <c:v>10/30/2010 9:49</c:v>
                </c:pt>
                <c:pt idx="2988">
                  <c:v>10/30/2010 9:49</c:v>
                </c:pt>
                <c:pt idx="2989">
                  <c:v>10/30/2010 9:49</c:v>
                </c:pt>
                <c:pt idx="2990">
                  <c:v>10/30/2010 9:49</c:v>
                </c:pt>
                <c:pt idx="2991">
                  <c:v>10/30/2010 9:49</c:v>
                </c:pt>
                <c:pt idx="2992">
                  <c:v>10/30/2010 9:49</c:v>
                </c:pt>
                <c:pt idx="2993">
                  <c:v>10/30/2010 9:49</c:v>
                </c:pt>
                <c:pt idx="2994">
                  <c:v>10/30/2010 9:49</c:v>
                </c:pt>
                <c:pt idx="2995">
                  <c:v>10/30/2010 9:49</c:v>
                </c:pt>
                <c:pt idx="2996">
                  <c:v>10/30/2010 9:49</c:v>
                </c:pt>
                <c:pt idx="2997">
                  <c:v>10/30/2010 9:49</c:v>
                </c:pt>
                <c:pt idx="2998">
                  <c:v>10/30/2010 9:49</c:v>
                </c:pt>
                <c:pt idx="2999">
                  <c:v>10/30/2010 9:49</c:v>
                </c:pt>
                <c:pt idx="3000">
                  <c:v>10/30/2010 9:49</c:v>
                </c:pt>
                <c:pt idx="3001">
                  <c:v>10/30/2010 9:50</c:v>
                </c:pt>
                <c:pt idx="3002">
                  <c:v>10/30/2010 9:50</c:v>
                </c:pt>
                <c:pt idx="3003">
                  <c:v>10/30/2010 9:50</c:v>
                </c:pt>
                <c:pt idx="3004">
                  <c:v>10/30/2010 9:50</c:v>
                </c:pt>
                <c:pt idx="3005">
                  <c:v>10/30/2010 9:50</c:v>
                </c:pt>
                <c:pt idx="3006">
                  <c:v>10/30/2010 9:50</c:v>
                </c:pt>
                <c:pt idx="3007">
                  <c:v>10/30/2010 9:50</c:v>
                </c:pt>
                <c:pt idx="3008">
                  <c:v>10/30/2010 9:50</c:v>
                </c:pt>
                <c:pt idx="3009">
                  <c:v>10/30/2010 9:50</c:v>
                </c:pt>
                <c:pt idx="3010">
                  <c:v>10/30/2010 9:50</c:v>
                </c:pt>
                <c:pt idx="3011">
                  <c:v>10/30/2010 9:50</c:v>
                </c:pt>
                <c:pt idx="3012">
                  <c:v>10/30/2010 9:50</c:v>
                </c:pt>
                <c:pt idx="3013">
                  <c:v>10/30/2010 9:50</c:v>
                </c:pt>
                <c:pt idx="3014">
                  <c:v>10/30/2010 9:50</c:v>
                </c:pt>
                <c:pt idx="3015">
                  <c:v>10/30/2010 9:50</c:v>
                </c:pt>
                <c:pt idx="3016">
                  <c:v>10/30/2010 9:50</c:v>
                </c:pt>
                <c:pt idx="3017">
                  <c:v>10/30/2010 9:50</c:v>
                </c:pt>
                <c:pt idx="3018">
                  <c:v>10/30/2010 9:50</c:v>
                </c:pt>
                <c:pt idx="3019">
                  <c:v>10/30/2010 9:50</c:v>
                </c:pt>
                <c:pt idx="3020">
                  <c:v>10/30/2010 9:50</c:v>
                </c:pt>
                <c:pt idx="3021">
                  <c:v>10/30/2010 9:50</c:v>
                </c:pt>
                <c:pt idx="3022">
                  <c:v>10/30/2010 9:50</c:v>
                </c:pt>
                <c:pt idx="3023">
                  <c:v>10/30/2010 9:50</c:v>
                </c:pt>
                <c:pt idx="3024">
                  <c:v>10/30/2010 9:50</c:v>
                </c:pt>
                <c:pt idx="3025">
                  <c:v>10/30/2010 9:50</c:v>
                </c:pt>
                <c:pt idx="3026">
                  <c:v>10/30/2010 9:50</c:v>
                </c:pt>
                <c:pt idx="3027">
                  <c:v>10/30/2010 9:50</c:v>
                </c:pt>
                <c:pt idx="3028">
                  <c:v>10/30/2010 9:50</c:v>
                </c:pt>
                <c:pt idx="3029">
                  <c:v>10/30/2010 9:50</c:v>
                </c:pt>
                <c:pt idx="3030">
                  <c:v>10/30/2010 9:50</c:v>
                </c:pt>
                <c:pt idx="3031">
                  <c:v>10/30/2010 9:50</c:v>
                </c:pt>
                <c:pt idx="3032">
                  <c:v>10/30/2010 9:50</c:v>
                </c:pt>
                <c:pt idx="3033">
                  <c:v>10/30/2010 9:50</c:v>
                </c:pt>
                <c:pt idx="3034">
                  <c:v>10/30/2010 9:50</c:v>
                </c:pt>
                <c:pt idx="3035">
                  <c:v>10/30/2010 9:50</c:v>
                </c:pt>
                <c:pt idx="3036">
                  <c:v>10/30/2010 9:50</c:v>
                </c:pt>
                <c:pt idx="3037">
                  <c:v>10/30/2010 9:50</c:v>
                </c:pt>
                <c:pt idx="3038">
                  <c:v>10/30/2010 9:50</c:v>
                </c:pt>
                <c:pt idx="3039">
                  <c:v>10/30/2010 9:50</c:v>
                </c:pt>
                <c:pt idx="3040">
                  <c:v>10/30/2010 9:50</c:v>
                </c:pt>
                <c:pt idx="3041">
                  <c:v>10/30/2010 9:50</c:v>
                </c:pt>
                <c:pt idx="3042">
                  <c:v>10/30/2010 9:50</c:v>
                </c:pt>
                <c:pt idx="3043">
                  <c:v>10/30/2010 9:50</c:v>
                </c:pt>
                <c:pt idx="3044">
                  <c:v>10/30/2010 9:50</c:v>
                </c:pt>
                <c:pt idx="3045">
                  <c:v>10/30/2010 9:50</c:v>
                </c:pt>
                <c:pt idx="3046">
                  <c:v>10/30/2010 9:50</c:v>
                </c:pt>
                <c:pt idx="3047">
                  <c:v>10/30/2010 9:50</c:v>
                </c:pt>
                <c:pt idx="3048">
                  <c:v>10/30/2010 9:50</c:v>
                </c:pt>
                <c:pt idx="3049">
                  <c:v>10/30/2010 9:50</c:v>
                </c:pt>
                <c:pt idx="3050">
                  <c:v>10/30/2010 9:50</c:v>
                </c:pt>
                <c:pt idx="3051">
                  <c:v>10/30/2010 9:50</c:v>
                </c:pt>
                <c:pt idx="3052">
                  <c:v>10/30/2010 9:50</c:v>
                </c:pt>
                <c:pt idx="3053">
                  <c:v>10/30/2010 9:50</c:v>
                </c:pt>
                <c:pt idx="3054">
                  <c:v>10/30/2010 9:50</c:v>
                </c:pt>
                <c:pt idx="3055">
                  <c:v>10/30/2010 9:50</c:v>
                </c:pt>
                <c:pt idx="3056">
                  <c:v>10/30/2010 9:50</c:v>
                </c:pt>
                <c:pt idx="3057">
                  <c:v>10/30/2010 9:50</c:v>
                </c:pt>
                <c:pt idx="3058">
                  <c:v>10/30/2010 9:50</c:v>
                </c:pt>
                <c:pt idx="3059">
                  <c:v>10/30/2010 9:50</c:v>
                </c:pt>
                <c:pt idx="3060">
                  <c:v>10/30/2010 9:50</c:v>
                </c:pt>
                <c:pt idx="3061">
                  <c:v>10/30/2010 9:51</c:v>
                </c:pt>
                <c:pt idx="3062">
                  <c:v>10/30/2010 9:51</c:v>
                </c:pt>
                <c:pt idx="3063">
                  <c:v>10/30/2010 9:51</c:v>
                </c:pt>
                <c:pt idx="3064">
                  <c:v>10/30/2010 9:51</c:v>
                </c:pt>
                <c:pt idx="3065">
                  <c:v>10/30/2010 9:51</c:v>
                </c:pt>
                <c:pt idx="3066">
                  <c:v>10/30/2010 9:51</c:v>
                </c:pt>
                <c:pt idx="3067">
                  <c:v>10/30/2010 9:51</c:v>
                </c:pt>
                <c:pt idx="3068">
                  <c:v>10/30/2010 9:51</c:v>
                </c:pt>
                <c:pt idx="3069">
                  <c:v>10/30/2010 9:51</c:v>
                </c:pt>
                <c:pt idx="3070">
                  <c:v>10/30/2010 9:51</c:v>
                </c:pt>
                <c:pt idx="3071">
                  <c:v>10/30/2010 9:51</c:v>
                </c:pt>
                <c:pt idx="3072">
                  <c:v>10/30/2010 9:51</c:v>
                </c:pt>
                <c:pt idx="3073">
                  <c:v>10/30/2010 9:51</c:v>
                </c:pt>
                <c:pt idx="3074">
                  <c:v>10/30/2010 9:51</c:v>
                </c:pt>
                <c:pt idx="3075">
                  <c:v>10/30/2010 9:51</c:v>
                </c:pt>
                <c:pt idx="3076">
                  <c:v>10/30/2010 9:51</c:v>
                </c:pt>
                <c:pt idx="3077">
                  <c:v>10/30/2010 9:51</c:v>
                </c:pt>
                <c:pt idx="3078">
                  <c:v>10/30/2010 9:51</c:v>
                </c:pt>
                <c:pt idx="3079">
                  <c:v>10/30/2010 9:51</c:v>
                </c:pt>
                <c:pt idx="3080">
                  <c:v>10/30/2010 9:51</c:v>
                </c:pt>
                <c:pt idx="3081">
                  <c:v>10/30/2010 9:51</c:v>
                </c:pt>
                <c:pt idx="3082">
                  <c:v>10/30/2010 9:51</c:v>
                </c:pt>
                <c:pt idx="3083">
                  <c:v>10/30/2010 9:51</c:v>
                </c:pt>
                <c:pt idx="3084">
                  <c:v>10/30/2010 9:51</c:v>
                </c:pt>
                <c:pt idx="3085">
                  <c:v>10/30/2010 9:51</c:v>
                </c:pt>
                <c:pt idx="3086">
                  <c:v>10/30/2010 9:51</c:v>
                </c:pt>
                <c:pt idx="3087">
                  <c:v>10/30/2010 9:51</c:v>
                </c:pt>
                <c:pt idx="3088">
                  <c:v>10/30/2010 9:51</c:v>
                </c:pt>
                <c:pt idx="3089">
                  <c:v>10/30/2010 9:51</c:v>
                </c:pt>
                <c:pt idx="3090">
                  <c:v>10/30/2010 9:51</c:v>
                </c:pt>
                <c:pt idx="3091">
                  <c:v>10/30/2010 9:51</c:v>
                </c:pt>
                <c:pt idx="3092">
                  <c:v>10/30/2010 9:51</c:v>
                </c:pt>
                <c:pt idx="3093">
                  <c:v>10/30/2010 9:51</c:v>
                </c:pt>
                <c:pt idx="3094">
                  <c:v>10/30/2010 9:51</c:v>
                </c:pt>
                <c:pt idx="3095">
                  <c:v>10/30/2010 9:51</c:v>
                </c:pt>
                <c:pt idx="3096">
                  <c:v>10/30/2010 9:51</c:v>
                </c:pt>
                <c:pt idx="3097">
                  <c:v>10/30/2010 9:51</c:v>
                </c:pt>
                <c:pt idx="3098">
                  <c:v>10/30/2010 9:51</c:v>
                </c:pt>
                <c:pt idx="3099">
                  <c:v>10/30/2010 9:51</c:v>
                </c:pt>
                <c:pt idx="3100">
                  <c:v>10/30/2010 9:51</c:v>
                </c:pt>
                <c:pt idx="3101">
                  <c:v>10/30/2010 9:51</c:v>
                </c:pt>
                <c:pt idx="3102">
                  <c:v>10/30/2010 9:51</c:v>
                </c:pt>
                <c:pt idx="3103">
                  <c:v>10/30/2010 9:51</c:v>
                </c:pt>
                <c:pt idx="3104">
                  <c:v>10/30/2010 9:51</c:v>
                </c:pt>
                <c:pt idx="3105">
                  <c:v>10/30/2010 9:51</c:v>
                </c:pt>
                <c:pt idx="3106">
                  <c:v>10/30/2010 9:51</c:v>
                </c:pt>
                <c:pt idx="3107">
                  <c:v>10/30/2010 9:51</c:v>
                </c:pt>
                <c:pt idx="3108">
                  <c:v>10/30/2010 9:51</c:v>
                </c:pt>
                <c:pt idx="3109">
                  <c:v>10/30/2010 9:51</c:v>
                </c:pt>
                <c:pt idx="3110">
                  <c:v>10/30/2010 9:51</c:v>
                </c:pt>
                <c:pt idx="3111">
                  <c:v>10/30/2010 9:51</c:v>
                </c:pt>
                <c:pt idx="3112">
                  <c:v>10/30/2010 9:51</c:v>
                </c:pt>
                <c:pt idx="3113">
                  <c:v>10/30/2010 9:51</c:v>
                </c:pt>
                <c:pt idx="3114">
                  <c:v>10/30/2010 9:51</c:v>
                </c:pt>
                <c:pt idx="3115">
                  <c:v>10/30/2010 9:51</c:v>
                </c:pt>
                <c:pt idx="3116">
                  <c:v>10/30/2010 9:51</c:v>
                </c:pt>
                <c:pt idx="3117">
                  <c:v>10/30/2010 9:51</c:v>
                </c:pt>
                <c:pt idx="3118">
                  <c:v>10/30/2010 9:51</c:v>
                </c:pt>
                <c:pt idx="3119">
                  <c:v>10/30/2010 9:51</c:v>
                </c:pt>
                <c:pt idx="3120">
                  <c:v>10/30/2010 9:51</c:v>
                </c:pt>
                <c:pt idx="3121">
                  <c:v>10/30/2010 9:52</c:v>
                </c:pt>
                <c:pt idx="3122">
                  <c:v>10/30/2010 9:52</c:v>
                </c:pt>
                <c:pt idx="3123">
                  <c:v>10/30/2010 9:52</c:v>
                </c:pt>
                <c:pt idx="3124">
                  <c:v>10/30/2010 9:52</c:v>
                </c:pt>
                <c:pt idx="3125">
                  <c:v>10/30/2010 9:52</c:v>
                </c:pt>
                <c:pt idx="3126">
                  <c:v>10/30/2010 9:52</c:v>
                </c:pt>
                <c:pt idx="3127">
                  <c:v>10/30/2010 9:52</c:v>
                </c:pt>
                <c:pt idx="3128">
                  <c:v>10/30/2010 9:52</c:v>
                </c:pt>
                <c:pt idx="3129">
                  <c:v>10/30/2010 9:52</c:v>
                </c:pt>
                <c:pt idx="3130">
                  <c:v>10/30/2010 9:52</c:v>
                </c:pt>
                <c:pt idx="3131">
                  <c:v>10/30/2010 9:52</c:v>
                </c:pt>
                <c:pt idx="3132">
                  <c:v>10/30/2010 9:52</c:v>
                </c:pt>
                <c:pt idx="3133">
                  <c:v>10/30/2010 9:52</c:v>
                </c:pt>
                <c:pt idx="3134">
                  <c:v>10/30/2010 9:52</c:v>
                </c:pt>
                <c:pt idx="3135">
                  <c:v>10/30/2010 9:52</c:v>
                </c:pt>
                <c:pt idx="3136">
                  <c:v>10/30/2010 9:52</c:v>
                </c:pt>
                <c:pt idx="3137">
                  <c:v>10/30/2010 9:52</c:v>
                </c:pt>
                <c:pt idx="3138">
                  <c:v>10/30/2010 9:52</c:v>
                </c:pt>
                <c:pt idx="3139">
                  <c:v>10/30/2010 9:52</c:v>
                </c:pt>
                <c:pt idx="3140">
                  <c:v>10/30/2010 9:52</c:v>
                </c:pt>
                <c:pt idx="3141">
                  <c:v>10/30/2010 9:52</c:v>
                </c:pt>
                <c:pt idx="3142">
                  <c:v>10/30/2010 9:52</c:v>
                </c:pt>
                <c:pt idx="3143">
                  <c:v>10/30/2010 9:52</c:v>
                </c:pt>
                <c:pt idx="3144">
                  <c:v>10/30/2010 9:52</c:v>
                </c:pt>
                <c:pt idx="3145">
                  <c:v>10/30/2010 9:52</c:v>
                </c:pt>
                <c:pt idx="3146">
                  <c:v>10/30/2010 9:52</c:v>
                </c:pt>
                <c:pt idx="3147">
                  <c:v>10/30/2010 9:52</c:v>
                </c:pt>
                <c:pt idx="3148">
                  <c:v>10/30/2010 9:52</c:v>
                </c:pt>
                <c:pt idx="3149">
                  <c:v>10/30/2010 9:52</c:v>
                </c:pt>
                <c:pt idx="3150">
                  <c:v>10/30/2010 9:52</c:v>
                </c:pt>
                <c:pt idx="3151">
                  <c:v>10/30/2010 9:52</c:v>
                </c:pt>
                <c:pt idx="3152">
                  <c:v>10/30/2010 9:52</c:v>
                </c:pt>
                <c:pt idx="3153">
                  <c:v>10/30/2010 9:52</c:v>
                </c:pt>
                <c:pt idx="3154">
                  <c:v>10/30/2010 9:52</c:v>
                </c:pt>
                <c:pt idx="3155">
                  <c:v>10/30/2010 9:52</c:v>
                </c:pt>
                <c:pt idx="3156">
                  <c:v>10/30/2010 9:52</c:v>
                </c:pt>
                <c:pt idx="3157">
                  <c:v>10/30/2010 9:52</c:v>
                </c:pt>
                <c:pt idx="3158">
                  <c:v>10/30/2010 9:52</c:v>
                </c:pt>
                <c:pt idx="3159">
                  <c:v>10/30/2010 9:52</c:v>
                </c:pt>
                <c:pt idx="3160">
                  <c:v>10/30/2010 9:52</c:v>
                </c:pt>
                <c:pt idx="3161">
                  <c:v>10/30/2010 9:52</c:v>
                </c:pt>
                <c:pt idx="3162">
                  <c:v>10/30/2010 9:52</c:v>
                </c:pt>
                <c:pt idx="3163">
                  <c:v>10/30/2010 9:52</c:v>
                </c:pt>
                <c:pt idx="3164">
                  <c:v>10/30/2010 9:52</c:v>
                </c:pt>
                <c:pt idx="3165">
                  <c:v>10/30/2010 9:52</c:v>
                </c:pt>
                <c:pt idx="3166">
                  <c:v>10/30/2010 9:52</c:v>
                </c:pt>
                <c:pt idx="3167">
                  <c:v>10/30/2010 9:52</c:v>
                </c:pt>
                <c:pt idx="3168">
                  <c:v>10/30/2010 9:52</c:v>
                </c:pt>
                <c:pt idx="3169">
                  <c:v>10/30/2010 9:52</c:v>
                </c:pt>
                <c:pt idx="3170">
                  <c:v>10/30/2010 9:52</c:v>
                </c:pt>
                <c:pt idx="3171">
                  <c:v>10/30/2010 9:52</c:v>
                </c:pt>
                <c:pt idx="3172">
                  <c:v>10/30/2010 9:52</c:v>
                </c:pt>
                <c:pt idx="3173">
                  <c:v>10/30/2010 9:52</c:v>
                </c:pt>
                <c:pt idx="3174">
                  <c:v>10/30/2010 9:52</c:v>
                </c:pt>
                <c:pt idx="3175">
                  <c:v>10/30/2010 9:52</c:v>
                </c:pt>
                <c:pt idx="3176">
                  <c:v>10/30/2010 9:52</c:v>
                </c:pt>
                <c:pt idx="3177">
                  <c:v>10/30/2010 9:52</c:v>
                </c:pt>
                <c:pt idx="3178">
                  <c:v>10/30/2010 9:52</c:v>
                </c:pt>
                <c:pt idx="3179">
                  <c:v>10/30/2010 9:52</c:v>
                </c:pt>
                <c:pt idx="3180">
                  <c:v>10/30/2010 9:52</c:v>
                </c:pt>
                <c:pt idx="3181">
                  <c:v>10/30/2010 9:53</c:v>
                </c:pt>
                <c:pt idx="3182">
                  <c:v>10/30/2010 9:53</c:v>
                </c:pt>
                <c:pt idx="3183">
                  <c:v>10/30/2010 9:53</c:v>
                </c:pt>
                <c:pt idx="3184">
                  <c:v>10/30/2010 9:53</c:v>
                </c:pt>
                <c:pt idx="3185">
                  <c:v>10/30/2010 9:53</c:v>
                </c:pt>
                <c:pt idx="3186">
                  <c:v>10/30/2010 9:53</c:v>
                </c:pt>
                <c:pt idx="3187">
                  <c:v>10/30/2010 9:53</c:v>
                </c:pt>
                <c:pt idx="3188">
                  <c:v>10/30/2010 9:53</c:v>
                </c:pt>
                <c:pt idx="3189">
                  <c:v>10/30/2010 9:53</c:v>
                </c:pt>
                <c:pt idx="3190">
                  <c:v>10/30/2010 9:53</c:v>
                </c:pt>
                <c:pt idx="3191">
                  <c:v>10/30/2010 9:53</c:v>
                </c:pt>
                <c:pt idx="3192">
                  <c:v>10/30/2010 9:53</c:v>
                </c:pt>
                <c:pt idx="3193">
                  <c:v>10/30/2010 9:53</c:v>
                </c:pt>
                <c:pt idx="3194">
                  <c:v>10/30/2010 9:53</c:v>
                </c:pt>
                <c:pt idx="3195">
                  <c:v>10/30/2010 9:53</c:v>
                </c:pt>
                <c:pt idx="3196">
                  <c:v>10/30/2010 9:53</c:v>
                </c:pt>
                <c:pt idx="3197">
                  <c:v>10/30/2010 9:53</c:v>
                </c:pt>
                <c:pt idx="3198">
                  <c:v>10/30/2010 9:53</c:v>
                </c:pt>
                <c:pt idx="3199">
                  <c:v>10/30/2010 9:53</c:v>
                </c:pt>
                <c:pt idx="3200">
                  <c:v>10/30/2010 9:53</c:v>
                </c:pt>
                <c:pt idx="3201">
                  <c:v>10/30/2010 9:53</c:v>
                </c:pt>
                <c:pt idx="3202">
                  <c:v>10/30/2010 9:53</c:v>
                </c:pt>
                <c:pt idx="3203">
                  <c:v>10/30/2010 9:53</c:v>
                </c:pt>
                <c:pt idx="3204">
                  <c:v>10/30/2010 9:53</c:v>
                </c:pt>
                <c:pt idx="3205">
                  <c:v>10/30/2010 9:53</c:v>
                </c:pt>
                <c:pt idx="3206">
                  <c:v>10/30/2010 9:53</c:v>
                </c:pt>
                <c:pt idx="3207">
                  <c:v>10/30/2010 9:53</c:v>
                </c:pt>
                <c:pt idx="3208">
                  <c:v>10/30/2010 9:53</c:v>
                </c:pt>
                <c:pt idx="3209">
                  <c:v>10/30/2010 9:53</c:v>
                </c:pt>
                <c:pt idx="3210">
                  <c:v>10/30/2010 9:53</c:v>
                </c:pt>
                <c:pt idx="3211">
                  <c:v>10/30/2010 9:53</c:v>
                </c:pt>
                <c:pt idx="3212">
                  <c:v>10/30/2010 9:53</c:v>
                </c:pt>
                <c:pt idx="3213">
                  <c:v>10/30/2010 9:53</c:v>
                </c:pt>
                <c:pt idx="3214">
                  <c:v>10/30/2010 9:53</c:v>
                </c:pt>
                <c:pt idx="3215">
                  <c:v>10/30/2010 9:53</c:v>
                </c:pt>
                <c:pt idx="3216">
                  <c:v>10/30/2010 9:53</c:v>
                </c:pt>
                <c:pt idx="3217">
                  <c:v>10/30/2010 9:53</c:v>
                </c:pt>
                <c:pt idx="3218">
                  <c:v>10/30/2010 9:53</c:v>
                </c:pt>
                <c:pt idx="3219">
                  <c:v>10/30/2010 9:53</c:v>
                </c:pt>
                <c:pt idx="3220">
                  <c:v>10/30/2010 9:53</c:v>
                </c:pt>
                <c:pt idx="3221">
                  <c:v>10/30/2010 9:53</c:v>
                </c:pt>
                <c:pt idx="3222">
                  <c:v>10/30/2010 9:53</c:v>
                </c:pt>
                <c:pt idx="3223">
                  <c:v>10/30/2010 9:53</c:v>
                </c:pt>
                <c:pt idx="3224">
                  <c:v>10/30/2010 9:53</c:v>
                </c:pt>
                <c:pt idx="3225">
                  <c:v>10/30/2010 9:53</c:v>
                </c:pt>
                <c:pt idx="3226">
                  <c:v>10/30/2010 9:53</c:v>
                </c:pt>
                <c:pt idx="3227">
                  <c:v>10/30/2010 9:53</c:v>
                </c:pt>
                <c:pt idx="3228">
                  <c:v>10/30/2010 9:53</c:v>
                </c:pt>
                <c:pt idx="3229">
                  <c:v>10/30/2010 9:53</c:v>
                </c:pt>
                <c:pt idx="3230">
                  <c:v>10/30/2010 9:53</c:v>
                </c:pt>
                <c:pt idx="3231">
                  <c:v>10/30/2010 9:53</c:v>
                </c:pt>
                <c:pt idx="3232">
                  <c:v>10/30/2010 9:53</c:v>
                </c:pt>
                <c:pt idx="3233">
                  <c:v>10/30/2010 9:53</c:v>
                </c:pt>
                <c:pt idx="3234">
                  <c:v>10/30/2010 9:53</c:v>
                </c:pt>
                <c:pt idx="3235">
                  <c:v>10/30/2010 9:53</c:v>
                </c:pt>
                <c:pt idx="3236">
                  <c:v>10/30/2010 9:53</c:v>
                </c:pt>
                <c:pt idx="3237">
                  <c:v>10/30/2010 9:53</c:v>
                </c:pt>
                <c:pt idx="3238">
                  <c:v>10/30/2010 9:53</c:v>
                </c:pt>
                <c:pt idx="3239">
                  <c:v>10/30/2010 9:53</c:v>
                </c:pt>
                <c:pt idx="3240">
                  <c:v>10/30/2010 9:53</c:v>
                </c:pt>
                <c:pt idx="3241">
                  <c:v>10/30/2010 9:54</c:v>
                </c:pt>
                <c:pt idx="3242">
                  <c:v>10/30/2010 9:54</c:v>
                </c:pt>
                <c:pt idx="3243">
                  <c:v>10/30/2010 9:54</c:v>
                </c:pt>
                <c:pt idx="3244">
                  <c:v>10/30/2010 9:54</c:v>
                </c:pt>
                <c:pt idx="3245">
                  <c:v>10/30/2010 9:54</c:v>
                </c:pt>
                <c:pt idx="3246">
                  <c:v>10/30/2010 9:54</c:v>
                </c:pt>
                <c:pt idx="3247">
                  <c:v>10/30/2010 9:54</c:v>
                </c:pt>
                <c:pt idx="3248">
                  <c:v>10/30/2010 9:54</c:v>
                </c:pt>
                <c:pt idx="3249">
                  <c:v>10/30/2010 9:54</c:v>
                </c:pt>
                <c:pt idx="3250">
                  <c:v>10/30/2010 9:54</c:v>
                </c:pt>
                <c:pt idx="3251">
                  <c:v>10/30/2010 9:54</c:v>
                </c:pt>
                <c:pt idx="3252">
                  <c:v>10/30/2010 9:54</c:v>
                </c:pt>
                <c:pt idx="3253">
                  <c:v>10/30/2010 9:54</c:v>
                </c:pt>
                <c:pt idx="3254">
                  <c:v>10/30/2010 9:54</c:v>
                </c:pt>
                <c:pt idx="3255">
                  <c:v>10/30/2010 9:54</c:v>
                </c:pt>
                <c:pt idx="3256">
                  <c:v>10/30/2010 9:54</c:v>
                </c:pt>
                <c:pt idx="3257">
                  <c:v>10/30/2010 9:54</c:v>
                </c:pt>
                <c:pt idx="3258">
                  <c:v>10/30/2010 9:54</c:v>
                </c:pt>
                <c:pt idx="3259">
                  <c:v>10/30/2010 9:54</c:v>
                </c:pt>
                <c:pt idx="3260">
                  <c:v>10/30/2010 9:54</c:v>
                </c:pt>
                <c:pt idx="3261">
                  <c:v>10/30/2010 9:54</c:v>
                </c:pt>
                <c:pt idx="3262">
                  <c:v>10/30/2010 9:54</c:v>
                </c:pt>
                <c:pt idx="3263">
                  <c:v>10/30/2010 9:54</c:v>
                </c:pt>
                <c:pt idx="3264">
                  <c:v>10/30/2010 9:54</c:v>
                </c:pt>
                <c:pt idx="3265">
                  <c:v>10/30/2010 9:54</c:v>
                </c:pt>
                <c:pt idx="3266">
                  <c:v>10/30/2010 9:54</c:v>
                </c:pt>
                <c:pt idx="3267">
                  <c:v>10/30/2010 9:54</c:v>
                </c:pt>
                <c:pt idx="3268">
                  <c:v>10/30/2010 9:54</c:v>
                </c:pt>
                <c:pt idx="3269">
                  <c:v>10/30/2010 9:54</c:v>
                </c:pt>
                <c:pt idx="3270">
                  <c:v>10/30/2010 9:54</c:v>
                </c:pt>
                <c:pt idx="3271">
                  <c:v>10/30/2010 9:54</c:v>
                </c:pt>
                <c:pt idx="3272">
                  <c:v>10/30/2010 9:54</c:v>
                </c:pt>
                <c:pt idx="3273">
                  <c:v>10/30/2010 9:54</c:v>
                </c:pt>
                <c:pt idx="3274">
                  <c:v>10/30/2010 9:54</c:v>
                </c:pt>
                <c:pt idx="3275">
                  <c:v>10/30/2010 9:54</c:v>
                </c:pt>
                <c:pt idx="3276">
                  <c:v>10/30/2010 9:54</c:v>
                </c:pt>
                <c:pt idx="3277">
                  <c:v>10/30/2010 9:54</c:v>
                </c:pt>
                <c:pt idx="3278">
                  <c:v>10/30/2010 9:54</c:v>
                </c:pt>
                <c:pt idx="3279">
                  <c:v>10/30/2010 9:54</c:v>
                </c:pt>
                <c:pt idx="3280">
                  <c:v>10/30/2010 9:54</c:v>
                </c:pt>
                <c:pt idx="3281">
                  <c:v>10/30/2010 9:54</c:v>
                </c:pt>
                <c:pt idx="3282">
                  <c:v>10/30/2010 9:54</c:v>
                </c:pt>
                <c:pt idx="3283">
                  <c:v>10/30/2010 9:54</c:v>
                </c:pt>
                <c:pt idx="3284">
                  <c:v>10/30/2010 9:54</c:v>
                </c:pt>
                <c:pt idx="3285">
                  <c:v>10/30/2010 9:54</c:v>
                </c:pt>
                <c:pt idx="3286">
                  <c:v>10/30/2010 9:54</c:v>
                </c:pt>
                <c:pt idx="3287">
                  <c:v>10/30/2010 9:54</c:v>
                </c:pt>
                <c:pt idx="3288">
                  <c:v>10/30/2010 9:54</c:v>
                </c:pt>
                <c:pt idx="3289">
                  <c:v>10/30/2010 9:54</c:v>
                </c:pt>
                <c:pt idx="3290">
                  <c:v>10/30/2010 9:54</c:v>
                </c:pt>
                <c:pt idx="3291">
                  <c:v>10/30/2010 9:54</c:v>
                </c:pt>
                <c:pt idx="3292">
                  <c:v>10/30/2010 9:54</c:v>
                </c:pt>
                <c:pt idx="3293">
                  <c:v>10/30/2010 9:54</c:v>
                </c:pt>
                <c:pt idx="3294">
                  <c:v>10/30/2010 9:54</c:v>
                </c:pt>
                <c:pt idx="3295">
                  <c:v>10/30/2010 9:54</c:v>
                </c:pt>
                <c:pt idx="3296">
                  <c:v>10/30/2010 9:54</c:v>
                </c:pt>
                <c:pt idx="3297">
                  <c:v>10/30/2010 9:54</c:v>
                </c:pt>
                <c:pt idx="3298">
                  <c:v>10/30/2010 9:54</c:v>
                </c:pt>
                <c:pt idx="3299">
                  <c:v>10/30/2010 9:54</c:v>
                </c:pt>
                <c:pt idx="3300">
                  <c:v>10/30/2010 9:54</c:v>
                </c:pt>
                <c:pt idx="3301">
                  <c:v>10/30/2010 9:55</c:v>
                </c:pt>
                <c:pt idx="3302">
                  <c:v>10/30/2010 9:55</c:v>
                </c:pt>
                <c:pt idx="3303">
                  <c:v>10/30/2010 9:55</c:v>
                </c:pt>
                <c:pt idx="3304">
                  <c:v>10/30/2010 9:55</c:v>
                </c:pt>
                <c:pt idx="3305">
                  <c:v>10/30/2010 9:55</c:v>
                </c:pt>
                <c:pt idx="3306">
                  <c:v>10/30/2010 9:55</c:v>
                </c:pt>
                <c:pt idx="3307">
                  <c:v>10/30/2010 9:55</c:v>
                </c:pt>
                <c:pt idx="3308">
                  <c:v>10/30/2010 9:55</c:v>
                </c:pt>
                <c:pt idx="3309">
                  <c:v>10/30/2010 9:55</c:v>
                </c:pt>
                <c:pt idx="3310">
                  <c:v>10/30/2010 9:55</c:v>
                </c:pt>
                <c:pt idx="3311">
                  <c:v>10/30/2010 9:55</c:v>
                </c:pt>
                <c:pt idx="3312">
                  <c:v>10/30/2010 9:55</c:v>
                </c:pt>
                <c:pt idx="3313">
                  <c:v>10/30/2010 9:55</c:v>
                </c:pt>
                <c:pt idx="3314">
                  <c:v>10/30/2010 9:55</c:v>
                </c:pt>
                <c:pt idx="3315">
                  <c:v>10/30/2010 9:55</c:v>
                </c:pt>
                <c:pt idx="3316">
                  <c:v>10/30/2010 9:55</c:v>
                </c:pt>
                <c:pt idx="3317">
                  <c:v>10/30/2010 9:55</c:v>
                </c:pt>
                <c:pt idx="3318">
                  <c:v>10/30/2010 9:55</c:v>
                </c:pt>
                <c:pt idx="3319">
                  <c:v>10/30/2010 9:55</c:v>
                </c:pt>
                <c:pt idx="3320">
                  <c:v>10/30/2010 9:55</c:v>
                </c:pt>
                <c:pt idx="3321">
                  <c:v>10/30/2010 9:55</c:v>
                </c:pt>
                <c:pt idx="3322">
                  <c:v>10/30/2010 9:55</c:v>
                </c:pt>
                <c:pt idx="3323">
                  <c:v>10/30/2010 9:55</c:v>
                </c:pt>
                <c:pt idx="3324">
                  <c:v>10/30/2010 9:55</c:v>
                </c:pt>
                <c:pt idx="3325">
                  <c:v>10/30/2010 9:55</c:v>
                </c:pt>
                <c:pt idx="3326">
                  <c:v>10/30/2010 9:55</c:v>
                </c:pt>
                <c:pt idx="3327">
                  <c:v>10/30/2010 9:55</c:v>
                </c:pt>
                <c:pt idx="3328">
                  <c:v>10/30/2010 9:55</c:v>
                </c:pt>
                <c:pt idx="3329">
                  <c:v>10/30/2010 9:55</c:v>
                </c:pt>
                <c:pt idx="3330">
                  <c:v>10/30/2010 9:55</c:v>
                </c:pt>
                <c:pt idx="3331">
                  <c:v>10/30/2010 9:55</c:v>
                </c:pt>
                <c:pt idx="3332">
                  <c:v>10/30/2010 9:55</c:v>
                </c:pt>
                <c:pt idx="3333">
                  <c:v>10/30/2010 9:55</c:v>
                </c:pt>
                <c:pt idx="3334">
                  <c:v>10/30/2010 9:55</c:v>
                </c:pt>
                <c:pt idx="3335">
                  <c:v>10/30/2010 9:55</c:v>
                </c:pt>
                <c:pt idx="3336">
                  <c:v>10/30/2010 9:55</c:v>
                </c:pt>
                <c:pt idx="3337">
                  <c:v>10/30/2010 9:55</c:v>
                </c:pt>
                <c:pt idx="3338">
                  <c:v>10/30/2010 9:55</c:v>
                </c:pt>
                <c:pt idx="3339">
                  <c:v>10/30/2010 9:55</c:v>
                </c:pt>
                <c:pt idx="3340">
                  <c:v>10/30/2010 9:55</c:v>
                </c:pt>
                <c:pt idx="3341">
                  <c:v>10/30/2010 9:55</c:v>
                </c:pt>
                <c:pt idx="3342">
                  <c:v>10/30/2010 9:55</c:v>
                </c:pt>
                <c:pt idx="3343">
                  <c:v>10/30/2010 9:55</c:v>
                </c:pt>
                <c:pt idx="3344">
                  <c:v>10/30/2010 9:55</c:v>
                </c:pt>
                <c:pt idx="3345">
                  <c:v>10/30/2010 9:55</c:v>
                </c:pt>
                <c:pt idx="3346">
                  <c:v>10/30/2010 9:55</c:v>
                </c:pt>
                <c:pt idx="3347">
                  <c:v>10/30/2010 9:55</c:v>
                </c:pt>
                <c:pt idx="3348">
                  <c:v>10/30/2010 9:55</c:v>
                </c:pt>
                <c:pt idx="3349">
                  <c:v>10/30/2010 9:55</c:v>
                </c:pt>
                <c:pt idx="3350">
                  <c:v>10/30/2010 9:55</c:v>
                </c:pt>
                <c:pt idx="3351">
                  <c:v>10/30/2010 9:55</c:v>
                </c:pt>
                <c:pt idx="3352">
                  <c:v>10/30/2010 9:55</c:v>
                </c:pt>
                <c:pt idx="3353">
                  <c:v>10/30/2010 9:55</c:v>
                </c:pt>
                <c:pt idx="3354">
                  <c:v>10/30/2010 9:55</c:v>
                </c:pt>
                <c:pt idx="3355">
                  <c:v>10/30/2010 9:55</c:v>
                </c:pt>
                <c:pt idx="3356">
                  <c:v>10/30/2010 9:55</c:v>
                </c:pt>
                <c:pt idx="3357">
                  <c:v>10/30/2010 9:55</c:v>
                </c:pt>
                <c:pt idx="3358">
                  <c:v>10/30/2010 9:55</c:v>
                </c:pt>
                <c:pt idx="3359">
                  <c:v>10/30/2010 9:55</c:v>
                </c:pt>
                <c:pt idx="3360">
                  <c:v>10/30/2010 9:55</c:v>
                </c:pt>
                <c:pt idx="3361">
                  <c:v>10/30/2010 9:56</c:v>
                </c:pt>
                <c:pt idx="3362">
                  <c:v>10/30/2010 9:56</c:v>
                </c:pt>
                <c:pt idx="3363">
                  <c:v>10/30/2010 9:56</c:v>
                </c:pt>
                <c:pt idx="3364">
                  <c:v>10/30/2010 9:56</c:v>
                </c:pt>
                <c:pt idx="3365">
                  <c:v>10/30/2010 9:56</c:v>
                </c:pt>
                <c:pt idx="3366">
                  <c:v>10/30/2010 9:56</c:v>
                </c:pt>
                <c:pt idx="3367">
                  <c:v>10/30/2010 9:56</c:v>
                </c:pt>
                <c:pt idx="3368">
                  <c:v>10/30/2010 9:56</c:v>
                </c:pt>
                <c:pt idx="3369">
                  <c:v>10/30/2010 9:56</c:v>
                </c:pt>
                <c:pt idx="3370">
                  <c:v>10/30/2010 9:56</c:v>
                </c:pt>
                <c:pt idx="3371">
                  <c:v>10/30/2010 9:56</c:v>
                </c:pt>
                <c:pt idx="3372">
                  <c:v>10/30/2010 9:56</c:v>
                </c:pt>
                <c:pt idx="3373">
                  <c:v>10/30/2010 9:56</c:v>
                </c:pt>
                <c:pt idx="3374">
                  <c:v>10/30/2010 9:56</c:v>
                </c:pt>
                <c:pt idx="3375">
                  <c:v>10/30/2010 9:56</c:v>
                </c:pt>
                <c:pt idx="3376">
                  <c:v>10/30/2010 9:56</c:v>
                </c:pt>
                <c:pt idx="3377">
                  <c:v>10/30/2010 9:56</c:v>
                </c:pt>
                <c:pt idx="3378">
                  <c:v>10/30/2010 9:56</c:v>
                </c:pt>
                <c:pt idx="3379">
                  <c:v>10/30/2010 9:56</c:v>
                </c:pt>
                <c:pt idx="3380">
                  <c:v>10/30/2010 9:56</c:v>
                </c:pt>
                <c:pt idx="3381">
                  <c:v>10/30/2010 9:56</c:v>
                </c:pt>
                <c:pt idx="3382">
                  <c:v>10/30/2010 9:56</c:v>
                </c:pt>
                <c:pt idx="3383">
                  <c:v>10/30/2010 9:56</c:v>
                </c:pt>
                <c:pt idx="3384">
                  <c:v>10/30/2010 9:56</c:v>
                </c:pt>
                <c:pt idx="3385">
                  <c:v>10/30/2010 9:56</c:v>
                </c:pt>
                <c:pt idx="3386">
                  <c:v>10/30/2010 9:56</c:v>
                </c:pt>
                <c:pt idx="3387">
                  <c:v>10/30/2010 9:56</c:v>
                </c:pt>
                <c:pt idx="3388">
                  <c:v>10/30/2010 9:56</c:v>
                </c:pt>
                <c:pt idx="3389">
                  <c:v>10/30/2010 9:56</c:v>
                </c:pt>
                <c:pt idx="3390">
                  <c:v>10/30/2010 9:56</c:v>
                </c:pt>
                <c:pt idx="3391">
                  <c:v>10/30/2010 9:56</c:v>
                </c:pt>
                <c:pt idx="3392">
                  <c:v>10/30/2010 9:56</c:v>
                </c:pt>
                <c:pt idx="3393">
                  <c:v>10/30/2010 9:56</c:v>
                </c:pt>
                <c:pt idx="3394">
                  <c:v>10/30/2010 9:56</c:v>
                </c:pt>
                <c:pt idx="3395">
                  <c:v>10/30/2010 9:56</c:v>
                </c:pt>
                <c:pt idx="3396">
                  <c:v>10/30/2010 9:56</c:v>
                </c:pt>
                <c:pt idx="3397">
                  <c:v>10/30/2010 9:56</c:v>
                </c:pt>
                <c:pt idx="3398">
                  <c:v>10/30/2010 9:56</c:v>
                </c:pt>
                <c:pt idx="3399">
                  <c:v>10/30/2010 9:56</c:v>
                </c:pt>
                <c:pt idx="3400">
                  <c:v>10/30/2010 9:56</c:v>
                </c:pt>
                <c:pt idx="3401">
                  <c:v>10/30/2010 9:56</c:v>
                </c:pt>
                <c:pt idx="3402">
                  <c:v>10/30/2010 9:56</c:v>
                </c:pt>
                <c:pt idx="3403">
                  <c:v>10/30/2010 9:56</c:v>
                </c:pt>
                <c:pt idx="3404">
                  <c:v>10/30/2010 9:56</c:v>
                </c:pt>
                <c:pt idx="3405">
                  <c:v>10/30/2010 9:56</c:v>
                </c:pt>
                <c:pt idx="3406">
                  <c:v>10/30/2010 9:56</c:v>
                </c:pt>
                <c:pt idx="3407">
                  <c:v>10/30/2010 9:56</c:v>
                </c:pt>
                <c:pt idx="3408">
                  <c:v>10/30/2010 9:56</c:v>
                </c:pt>
                <c:pt idx="3409">
                  <c:v>10/30/2010 9:56</c:v>
                </c:pt>
                <c:pt idx="3410">
                  <c:v>10/30/2010 9:56</c:v>
                </c:pt>
                <c:pt idx="3411">
                  <c:v>10/30/2010 9:56</c:v>
                </c:pt>
                <c:pt idx="3412">
                  <c:v>10/30/2010 9:56</c:v>
                </c:pt>
                <c:pt idx="3413">
                  <c:v>10/30/2010 9:56</c:v>
                </c:pt>
                <c:pt idx="3414">
                  <c:v>10/30/2010 9:56</c:v>
                </c:pt>
                <c:pt idx="3415">
                  <c:v>10/30/2010 9:56</c:v>
                </c:pt>
                <c:pt idx="3416">
                  <c:v>10/30/2010 9:56</c:v>
                </c:pt>
                <c:pt idx="3417">
                  <c:v>10/30/2010 9:56</c:v>
                </c:pt>
                <c:pt idx="3418">
                  <c:v>10/30/2010 9:56</c:v>
                </c:pt>
                <c:pt idx="3419">
                  <c:v>10/30/2010 9:56</c:v>
                </c:pt>
                <c:pt idx="3420">
                  <c:v>10/30/2010 9:56</c:v>
                </c:pt>
                <c:pt idx="3421">
                  <c:v>10/30/2010 9:57</c:v>
                </c:pt>
                <c:pt idx="3422">
                  <c:v>10/30/2010 9:57</c:v>
                </c:pt>
                <c:pt idx="3423">
                  <c:v>10/30/2010 9:57</c:v>
                </c:pt>
                <c:pt idx="3424">
                  <c:v>10/30/2010 9:57</c:v>
                </c:pt>
                <c:pt idx="3425">
                  <c:v>10/30/2010 9:57</c:v>
                </c:pt>
                <c:pt idx="3426">
                  <c:v>10/30/2010 9:57</c:v>
                </c:pt>
                <c:pt idx="3427">
                  <c:v>10/30/2010 9:57</c:v>
                </c:pt>
                <c:pt idx="3428">
                  <c:v>10/30/2010 9:57</c:v>
                </c:pt>
                <c:pt idx="3429">
                  <c:v>10/30/2010 9:57</c:v>
                </c:pt>
                <c:pt idx="3430">
                  <c:v>10/30/2010 9:57</c:v>
                </c:pt>
                <c:pt idx="3431">
                  <c:v>10/30/2010 9:57</c:v>
                </c:pt>
                <c:pt idx="3432">
                  <c:v>10/30/2010 9:57</c:v>
                </c:pt>
                <c:pt idx="3433">
                  <c:v>10/30/2010 9:57</c:v>
                </c:pt>
                <c:pt idx="3434">
                  <c:v>10/30/2010 9:57</c:v>
                </c:pt>
                <c:pt idx="3435">
                  <c:v>10/30/2010 9:57</c:v>
                </c:pt>
                <c:pt idx="3436">
                  <c:v>10/30/2010 9:57</c:v>
                </c:pt>
                <c:pt idx="3437">
                  <c:v>10/30/2010 9:57</c:v>
                </c:pt>
                <c:pt idx="3438">
                  <c:v>10/30/2010 9:57</c:v>
                </c:pt>
                <c:pt idx="3439">
                  <c:v>10/30/2010 9:57</c:v>
                </c:pt>
                <c:pt idx="3440">
                  <c:v>10/30/2010 9:57</c:v>
                </c:pt>
                <c:pt idx="3441">
                  <c:v>10/30/2010 9:57</c:v>
                </c:pt>
                <c:pt idx="3442">
                  <c:v>10/30/2010 9:57</c:v>
                </c:pt>
                <c:pt idx="3443">
                  <c:v>10/30/2010 9:57</c:v>
                </c:pt>
                <c:pt idx="3444">
                  <c:v>10/30/2010 9:57</c:v>
                </c:pt>
                <c:pt idx="3445">
                  <c:v>10/30/2010 9:57</c:v>
                </c:pt>
                <c:pt idx="3446">
                  <c:v>10/30/2010 9:57</c:v>
                </c:pt>
                <c:pt idx="3447">
                  <c:v>10/30/2010 9:57</c:v>
                </c:pt>
                <c:pt idx="3448">
                  <c:v>10/30/2010 9:57</c:v>
                </c:pt>
                <c:pt idx="3449">
                  <c:v>10/30/2010 9:57</c:v>
                </c:pt>
                <c:pt idx="3450">
                  <c:v>10/30/2010 9:57</c:v>
                </c:pt>
                <c:pt idx="3451">
                  <c:v>10/30/2010 9:57</c:v>
                </c:pt>
                <c:pt idx="3452">
                  <c:v>10/30/2010 9:57</c:v>
                </c:pt>
                <c:pt idx="3453">
                  <c:v>10/30/2010 9:57</c:v>
                </c:pt>
                <c:pt idx="3454">
                  <c:v>10/30/2010 9:57</c:v>
                </c:pt>
                <c:pt idx="3455">
                  <c:v>10/30/2010 9:57</c:v>
                </c:pt>
                <c:pt idx="3456">
                  <c:v>10/30/2010 9:57</c:v>
                </c:pt>
                <c:pt idx="3457">
                  <c:v>10/30/2010 9:57</c:v>
                </c:pt>
                <c:pt idx="3458">
                  <c:v>10/30/2010 9:57</c:v>
                </c:pt>
                <c:pt idx="3459">
                  <c:v>10/30/2010 9:57</c:v>
                </c:pt>
                <c:pt idx="3460">
                  <c:v>10/30/2010 9:57</c:v>
                </c:pt>
                <c:pt idx="3461">
                  <c:v>10/30/2010 9:57</c:v>
                </c:pt>
                <c:pt idx="3462">
                  <c:v>10/30/2010 9:57</c:v>
                </c:pt>
                <c:pt idx="3463">
                  <c:v>10/30/2010 9:57</c:v>
                </c:pt>
                <c:pt idx="3464">
                  <c:v>10/30/2010 9:57</c:v>
                </c:pt>
                <c:pt idx="3465">
                  <c:v>10/30/2010 9:57</c:v>
                </c:pt>
                <c:pt idx="3466">
                  <c:v>10/30/2010 9:57</c:v>
                </c:pt>
                <c:pt idx="3467">
                  <c:v>10/30/2010 9:57</c:v>
                </c:pt>
                <c:pt idx="3468">
                  <c:v>10/30/2010 9:57</c:v>
                </c:pt>
                <c:pt idx="3469">
                  <c:v>10/30/2010 9:57</c:v>
                </c:pt>
                <c:pt idx="3470">
                  <c:v>10/30/2010 9:57</c:v>
                </c:pt>
                <c:pt idx="3471">
                  <c:v>10/30/2010 9:57</c:v>
                </c:pt>
                <c:pt idx="3472">
                  <c:v>10/30/2010 9:57</c:v>
                </c:pt>
                <c:pt idx="3473">
                  <c:v>10/30/2010 9:57</c:v>
                </c:pt>
                <c:pt idx="3474">
                  <c:v>10/30/2010 9:57</c:v>
                </c:pt>
                <c:pt idx="3475">
                  <c:v>10/30/2010 9:57</c:v>
                </c:pt>
                <c:pt idx="3476">
                  <c:v>10/30/2010 9:57</c:v>
                </c:pt>
                <c:pt idx="3477">
                  <c:v>10/30/2010 9:57</c:v>
                </c:pt>
                <c:pt idx="3478">
                  <c:v>10/30/2010 9:57</c:v>
                </c:pt>
                <c:pt idx="3479">
                  <c:v>10/30/2010 9:57</c:v>
                </c:pt>
                <c:pt idx="3480">
                  <c:v>10/30/2010 9:57</c:v>
                </c:pt>
                <c:pt idx="3481">
                  <c:v>10/30/2010 9:58</c:v>
                </c:pt>
                <c:pt idx="3482">
                  <c:v>10/30/2010 9:58</c:v>
                </c:pt>
                <c:pt idx="3483">
                  <c:v>10/30/2010 9:58</c:v>
                </c:pt>
                <c:pt idx="3484">
                  <c:v>10/30/2010 9:58</c:v>
                </c:pt>
                <c:pt idx="3485">
                  <c:v>10/30/2010 9:58</c:v>
                </c:pt>
                <c:pt idx="3486">
                  <c:v>10/30/2010 9:58</c:v>
                </c:pt>
                <c:pt idx="3487">
                  <c:v>10/30/2010 9:58</c:v>
                </c:pt>
                <c:pt idx="3488">
                  <c:v>10/30/2010 9:58</c:v>
                </c:pt>
                <c:pt idx="3489">
                  <c:v>10/30/2010 9:58</c:v>
                </c:pt>
                <c:pt idx="3490">
                  <c:v>10/30/2010 9:58</c:v>
                </c:pt>
                <c:pt idx="3491">
                  <c:v>10/30/2010 9:58</c:v>
                </c:pt>
                <c:pt idx="3492">
                  <c:v>10/30/2010 9:58</c:v>
                </c:pt>
                <c:pt idx="3493">
                  <c:v>10/30/2010 9:58</c:v>
                </c:pt>
                <c:pt idx="3494">
                  <c:v>10/30/2010 9:58</c:v>
                </c:pt>
                <c:pt idx="3495">
                  <c:v>10/30/2010 9:58</c:v>
                </c:pt>
                <c:pt idx="3496">
                  <c:v>10/30/2010 9:58</c:v>
                </c:pt>
                <c:pt idx="3497">
                  <c:v>10/30/2010 9:58</c:v>
                </c:pt>
                <c:pt idx="3498">
                  <c:v>10/30/2010 9:58</c:v>
                </c:pt>
                <c:pt idx="3499">
                  <c:v>10/30/2010 9:58</c:v>
                </c:pt>
                <c:pt idx="3500">
                  <c:v>10/30/2010 9:58</c:v>
                </c:pt>
                <c:pt idx="3501">
                  <c:v>10/30/2010 9:58</c:v>
                </c:pt>
                <c:pt idx="3502">
                  <c:v>10/30/2010 9:58</c:v>
                </c:pt>
                <c:pt idx="3503">
                  <c:v>10/30/2010 9:58</c:v>
                </c:pt>
                <c:pt idx="3504">
                  <c:v>10/30/2010 9:58</c:v>
                </c:pt>
                <c:pt idx="3505">
                  <c:v>10/30/2010 9:58</c:v>
                </c:pt>
                <c:pt idx="3506">
                  <c:v>10/30/2010 9:58</c:v>
                </c:pt>
                <c:pt idx="3507">
                  <c:v>10/30/2010 9:58</c:v>
                </c:pt>
                <c:pt idx="3508">
                  <c:v>10/30/2010 9:58</c:v>
                </c:pt>
                <c:pt idx="3509">
                  <c:v>10/30/2010 9:58</c:v>
                </c:pt>
                <c:pt idx="3510">
                  <c:v>10/30/2010 9:58</c:v>
                </c:pt>
                <c:pt idx="3511">
                  <c:v>10/30/2010 9:58</c:v>
                </c:pt>
                <c:pt idx="3512">
                  <c:v>10/30/2010 9:58</c:v>
                </c:pt>
                <c:pt idx="3513">
                  <c:v>10/30/2010 9:58</c:v>
                </c:pt>
                <c:pt idx="3514">
                  <c:v>10/30/2010 9:58</c:v>
                </c:pt>
                <c:pt idx="3515">
                  <c:v>10/30/2010 9:58</c:v>
                </c:pt>
                <c:pt idx="3516">
                  <c:v>10/30/2010 9:58</c:v>
                </c:pt>
                <c:pt idx="3517">
                  <c:v>10/30/2010 9:58</c:v>
                </c:pt>
                <c:pt idx="3518">
                  <c:v>10/30/2010 9:58</c:v>
                </c:pt>
                <c:pt idx="3519">
                  <c:v>10/30/2010 9:58</c:v>
                </c:pt>
                <c:pt idx="3520">
                  <c:v>10/30/2010 9:58</c:v>
                </c:pt>
                <c:pt idx="3521">
                  <c:v>10/30/2010 9:58</c:v>
                </c:pt>
                <c:pt idx="3522">
                  <c:v>10/30/2010 9:58</c:v>
                </c:pt>
                <c:pt idx="3523">
                  <c:v>10/30/2010 9:58</c:v>
                </c:pt>
                <c:pt idx="3524">
                  <c:v>10/30/2010 9:58</c:v>
                </c:pt>
                <c:pt idx="3525">
                  <c:v>10/30/2010 9:58</c:v>
                </c:pt>
                <c:pt idx="3526">
                  <c:v>10/30/2010 9:58</c:v>
                </c:pt>
                <c:pt idx="3527">
                  <c:v>10/30/2010 9:58</c:v>
                </c:pt>
                <c:pt idx="3528">
                  <c:v>10/30/2010 9:58</c:v>
                </c:pt>
                <c:pt idx="3529">
                  <c:v>10/30/2010 9:58</c:v>
                </c:pt>
                <c:pt idx="3530">
                  <c:v>10/30/2010 9:58</c:v>
                </c:pt>
                <c:pt idx="3531">
                  <c:v>10/30/2010 9:58</c:v>
                </c:pt>
                <c:pt idx="3532">
                  <c:v>10/30/2010 9:58</c:v>
                </c:pt>
                <c:pt idx="3533">
                  <c:v>10/30/2010 9:58</c:v>
                </c:pt>
                <c:pt idx="3534">
                  <c:v>10/30/2010 9:58</c:v>
                </c:pt>
                <c:pt idx="3535">
                  <c:v>10/30/2010 9:58</c:v>
                </c:pt>
                <c:pt idx="3536">
                  <c:v>10/30/2010 9:58</c:v>
                </c:pt>
                <c:pt idx="3537">
                  <c:v>10/30/2010 9:58</c:v>
                </c:pt>
                <c:pt idx="3538">
                  <c:v>10/30/2010 9:58</c:v>
                </c:pt>
                <c:pt idx="3539">
                  <c:v>10/30/2010 9:58</c:v>
                </c:pt>
                <c:pt idx="3540">
                  <c:v>10/30/2010 9:58</c:v>
                </c:pt>
                <c:pt idx="3541">
                  <c:v>10/30/2010 9:59</c:v>
                </c:pt>
                <c:pt idx="3542">
                  <c:v>10/30/2010 9:59</c:v>
                </c:pt>
                <c:pt idx="3543">
                  <c:v>10/30/2010 9:59</c:v>
                </c:pt>
                <c:pt idx="3544">
                  <c:v>10/30/2010 9:59</c:v>
                </c:pt>
                <c:pt idx="3545">
                  <c:v>10/30/2010 9:59</c:v>
                </c:pt>
                <c:pt idx="3546">
                  <c:v>10/30/2010 9:59</c:v>
                </c:pt>
                <c:pt idx="3547">
                  <c:v>10/30/2010 9:59</c:v>
                </c:pt>
                <c:pt idx="3548">
                  <c:v>10/30/2010 9:59</c:v>
                </c:pt>
                <c:pt idx="3549">
                  <c:v>10/30/2010 9:59</c:v>
                </c:pt>
                <c:pt idx="3550">
                  <c:v>10/30/2010 9:59</c:v>
                </c:pt>
                <c:pt idx="3551">
                  <c:v>10/30/2010 9:59</c:v>
                </c:pt>
                <c:pt idx="3552">
                  <c:v>10/30/2010 9:59</c:v>
                </c:pt>
                <c:pt idx="3553">
                  <c:v>10/30/2010 9:59</c:v>
                </c:pt>
                <c:pt idx="3554">
                  <c:v>10/30/2010 9:59</c:v>
                </c:pt>
                <c:pt idx="3555">
                  <c:v>10/30/2010 9:59</c:v>
                </c:pt>
                <c:pt idx="3556">
                  <c:v>10/30/2010 9:59</c:v>
                </c:pt>
                <c:pt idx="3557">
                  <c:v>10/30/2010 9:59</c:v>
                </c:pt>
                <c:pt idx="3558">
                  <c:v>10/30/2010 9:59</c:v>
                </c:pt>
                <c:pt idx="3559">
                  <c:v>10/30/2010 9:59</c:v>
                </c:pt>
                <c:pt idx="3560">
                  <c:v>10/30/2010 9:59</c:v>
                </c:pt>
                <c:pt idx="3561">
                  <c:v>10/30/2010 9:59</c:v>
                </c:pt>
                <c:pt idx="3562">
                  <c:v>10/30/2010 9:59</c:v>
                </c:pt>
                <c:pt idx="3563">
                  <c:v>10/30/2010 9:59</c:v>
                </c:pt>
                <c:pt idx="3564">
                  <c:v>10/30/2010 9:59</c:v>
                </c:pt>
                <c:pt idx="3565">
                  <c:v>10/30/2010 9:59</c:v>
                </c:pt>
                <c:pt idx="3566">
                  <c:v>10/30/2010 9:59</c:v>
                </c:pt>
                <c:pt idx="3567">
                  <c:v>10/30/2010 9:59</c:v>
                </c:pt>
                <c:pt idx="3568">
                  <c:v>10/30/2010 9:59</c:v>
                </c:pt>
                <c:pt idx="3569">
                  <c:v>10/30/2010 9:59</c:v>
                </c:pt>
                <c:pt idx="3570">
                  <c:v>10/30/2010 9:59</c:v>
                </c:pt>
                <c:pt idx="3571">
                  <c:v>10/30/2010 9:59</c:v>
                </c:pt>
                <c:pt idx="3572">
                  <c:v>10/30/2010 9:59</c:v>
                </c:pt>
                <c:pt idx="3573">
                  <c:v>10/30/2010 9:59</c:v>
                </c:pt>
                <c:pt idx="3574">
                  <c:v>10/30/2010 9:59</c:v>
                </c:pt>
                <c:pt idx="3575">
                  <c:v>10/30/2010 9:59</c:v>
                </c:pt>
                <c:pt idx="3576">
                  <c:v>10/30/2010 9:59</c:v>
                </c:pt>
                <c:pt idx="3577">
                  <c:v>10/30/2010 9:59</c:v>
                </c:pt>
                <c:pt idx="3578">
                  <c:v>10/30/2010 9:59</c:v>
                </c:pt>
                <c:pt idx="3579">
                  <c:v>10/30/2010 9:59</c:v>
                </c:pt>
                <c:pt idx="3580">
                  <c:v>10/30/2010 9:59</c:v>
                </c:pt>
                <c:pt idx="3581">
                  <c:v>10/30/2010 9:59</c:v>
                </c:pt>
                <c:pt idx="3582">
                  <c:v>10/30/2010 9:59</c:v>
                </c:pt>
                <c:pt idx="3583">
                  <c:v>10/30/2010 9:59</c:v>
                </c:pt>
                <c:pt idx="3584">
                  <c:v>10/30/2010 9:59</c:v>
                </c:pt>
                <c:pt idx="3585">
                  <c:v>10/30/2010 9:59</c:v>
                </c:pt>
                <c:pt idx="3586">
                  <c:v>10/30/2010 9:59</c:v>
                </c:pt>
                <c:pt idx="3587">
                  <c:v>10/30/2010 9:59</c:v>
                </c:pt>
                <c:pt idx="3588">
                  <c:v>10/30/2010 9:59</c:v>
                </c:pt>
                <c:pt idx="3589">
                  <c:v>10/30/2010 9:59</c:v>
                </c:pt>
                <c:pt idx="3590">
                  <c:v>10/30/2010 9:59</c:v>
                </c:pt>
                <c:pt idx="3591">
                  <c:v>10/30/2010 9:59</c:v>
                </c:pt>
                <c:pt idx="3592">
                  <c:v>10/30/2010 9:59</c:v>
                </c:pt>
                <c:pt idx="3593">
                  <c:v>10/30/2010 9:59</c:v>
                </c:pt>
                <c:pt idx="3594">
                  <c:v>10/30/2010 9:59</c:v>
                </c:pt>
                <c:pt idx="3595">
                  <c:v>10/30/2010 9:59</c:v>
                </c:pt>
                <c:pt idx="3596">
                  <c:v>10/30/2010 9:59</c:v>
                </c:pt>
                <c:pt idx="3597">
                  <c:v>10/30/2010 9:59</c:v>
                </c:pt>
                <c:pt idx="3598">
                  <c:v>10/30/2010 9:59</c:v>
                </c:pt>
                <c:pt idx="3599">
                  <c:v>10/30/2010 9:59</c:v>
                </c:pt>
                <c:pt idx="3600">
                  <c:v>10/30/2010 9:59</c:v>
                </c:pt>
                <c:pt idx="3601">
                  <c:v>10/30/2010 10:00</c:v>
                </c:pt>
                <c:pt idx="3602">
                  <c:v>10/30/2010 10:00</c:v>
                </c:pt>
                <c:pt idx="3603">
                  <c:v>10/30/2010 10:00</c:v>
                </c:pt>
                <c:pt idx="3604">
                  <c:v>10/30/2010 10:00</c:v>
                </c:pt>
                <c:pt idx="3605">
                  <c:v>10/30/2010 10:00</c:v>
                </c:pt>
                <c:pt idx="3606">
                  <c:v>10/30/2010 10:00</c:v>
                </c:pt>
                <c:pt idx="3607">
                  <c:v>10/30/2010 10:00</c:v>
                </c:pt>
                <c:pt idx="3608">
                  <c:v>10/30/2010 10:00</c:v>
                </c:pt>
                <c:pt idx="3609">
                  <c:v>10/30/2010 10:00</c:v>
                </c:pt>
                <c:pt idx="3610">
                  <c:v>10/30/2010 10:00</c:v>
                </c:pt>
                <c:pt idx="3611">
                  <c:v>10/30/2010 10:00</c:v>
                </c:pt>
                <c:pt idx="3612">
                  <c:v>10/30/2010 10:00</c:v>
                </c:pt>
                <c:pt idx="3613">
                  <c:v>10/30/2010 10:00</c:v>
                </c:pt>
                <c:pt idx="3614">
                  <c:v>10/30/2010 10:00</c:v>
                </c:pt>
                <c:pt idx="3615">
                  <c:v>10/30/2010 10:00</c:v>
                </c:pt>
                <c:pt idx="3616">
                  <c:v>10/30/2010 10:00</c:v>
                </c:pt>
                <c:pt idx="3617">
                  <c:v>10/30/2010 10:00</c:v>
                </c:pt>
                <c:pt idx="3618">
                  <c:v>10/30/2010 10:00</c:v>
                </c:pt>
                <c:pt idx="3619">
                  <c:v>10/30/2010 10:00</c:v>
                </c:pt>
                <c:pt idx="3620">
                  <c:v>10/30/2010 10:00</c:v>
                </c:pt>
                <c:pt idx="3621">
                  <c:v>10/30/2010 10:00</c:v>
                </c:pt>
                <c:pt idx="3622">
                  <c:v>10/30/2010 10:00</c:v>
                </c:pt>
                <c:pt idx="3623">
                  <c:v>10/30/2010 10:00</c:v>
                </c:pt>
                <c:pt idx="3624">
                  <c:v>10/30/2010 10:00</c:v>
                </c:pt>
                <c:pt idx="3625">
                  <c:v>10/30/2010 10:00</c:v>
                </c:pt>
                <c:pt idx="3626">
                  <c:v>10/30/2010 10:00</c:v>
                </c:pt>
                <c:pt idx="3627">
                  <c:v>10/30/2010 10:00</c:v>
                </c:pt>
                <c:pt idx="3628">
                  <c:v>10/30/2010 10:00</c:v>
                </c:pt>
                <c:pt idx="3629">
                  <c:v>10/30/2010 10:00</c:v>
                </c:pt>
                <c:pt idx="3630">
                  <c:v>10/30/2010 10:00</c:v>
                </c:pt>
                <c:pt idx="3631">
                  <c:v>10/30/2010 10:00</c:v>
                </c:pt>
                <c:pt idx="3632">
                  <c:v>10/30/2010 10:00</c:v>
                </c:pt>
                <c:pt idx="3633">
                  <c:v>10/30/2010 10:00</c:v>
                </c:pt>
                <c:pt idx="3634">
                  <c:v>10/30/2010 10:00</c:v>
                </c:pt>
                <c:pt idx="3635">
                  <c:v>10/30/2010 10:00</c:v>
                </c:pt>
                <c:pt idx="3636">
                  <c:v>10/30/2010 10:00</c:v>
                </c:pt>
                <c:pt idx="3637">
                  <c:v>10/30/2010 10:00</c:v>
                </c:pt>
                <c:pt idx="3638">
                  <c:v>10/30/2010 10:00</c:v>
                </c:pt>
                <c:pt idx="3639">
                  <c:v>10/30/2010 10:00</c:v>
                </c:pt>
                <c:pt idx="3640">
                  <c:v>10/30/2010 10:00</c:v>
                </c:pt>
                <c:pt idx="3641">
                  <c:v>10/30/2010 10:00</c:v>
                </c:pt>
                <c:pt idx="3642">
                  <c:v>10/30/2010 10:00</c:v>
                </c:pt>
                <c:pt idx="3643">
                  <c:v>10/30/2010 10:00</c:v>
                </c:pt>
                <c:pt idx="3644">
                  <c:v>10/30/2010 10:00</c:v>
                </c:pt>
                <c:pt idx="3645">
                  <c:v>10/30/2010 10:00</c:v>
                </c:pt>
                <c:pt idx="3646">
                  <c:v>10/30/2010 10:00</c:v>
                </c:pt>
                <c:pt idx="3647">
                  <c:v>10/30/2010 10:00</c:v>
                </c:pt>
                <c:pt idx="3648">
                  <c:v>10/30/2010 10:00</c:v>
                </c:pt>
                <c:pt idx="3649">
                  <c:v>10/30/2010 10:00</c:v>
                </c:pt>
                <c:pt idx="3650">
                  <c:v>10/30/2010 10:00</c:v>
                </c:pt>
                <c:pt idx="3651">
                  <c:v>10/30/2010 10:00</c:v>
                </c:pt>
                <c:pt idx="3652">
                  <c:v>10/30/2010 10:00</c:v>
                </c:pt>
                <c:pt idx="3653">
                  <c:v>10/30/2010 10:00</c:v>
                </c:pt>
                <c:pt idx="3654">
                  <c:v>10/30/2010 10:00</c:v>
                </c:pt>
                <c:pt idx="3655">
                  <c:v>10/30/2010 10:00</c:v>
                </c:pt>
                <c:pt idx="3656">
                  <c:v>10/30/2010 10:00</c:v>
                </c:pt>
                <c:pt idx="3657">
                  <c:v>10/30/2010 10:00</c:v>
                </c:pt>
                <c:pt idx="3658">
                  <c:v>10/30/2010 10:00</c:v>
                </c:pt>
                <c:pt idx="3659">
                  <c:v>10/30/2010 10:00</c:v>
                </c:pt>
                <c:pt idx="3660">
                  <c:v>10/30/2010 10:00</c:v>
                </c:pt>
                <c:pt idx="3661">
                  <c:v>10/30/2010 10:01</c:v>
                </c:pt>
                <c:pt idx="3662">
                  <c:v>10/30/2010 10:01</c:v>
                </c:pt>
                <c:pt idx="3663">
                  <c:v>10/30/2010 10:01</c:v>
                </c:pt>
                <c:pt idx="3664">
                  <c:v>10/30/2010 10:01</c:v>
                </c:pt>
                <c:pt idx="3665">
                  <c:v>10/30/2010 10:01</c:v>
                </c:pt>
                <c:pt idx="3666">
                  <c:v>10/30/2010 10:01</c:v>
                </c:pt>
                <c:pt idx="3667">
                  <c:v>10/30/2010 10:01</c:v>
                </c:pt>
                <c:pt idx="3668">
                  <c:v>10/30/2010 10:01</c:v>
                </c:pt>
                <c:pt idx="3669">
                  <c:v>10/30/2010 10:01</c:v>
                </c:pt>
                <c:pt idx="3670">
                  <c:v>10/30/2010 10:01</c:v>
                </c:pt>
                <c:pt idx="3671">
                  <c:v>10/30/2010 10:01</c:v>
                </c:pt>
                <c:pt idx="3672">
                  <c:v>10/30/2010 10:01</c:v>
                </c:pt>
                <c:pt idx="3673">
                  <c:v>10/30/2010 10:01</c:v>
                </c:pt>
                <c:pt idx="3674">
                  <c:v>10/30/2010 10:01</c:v>
                </c:pt>
                <c:pt idx="3675">
                  <c:v>10/30/2010 10:01</c:v>
                </c:pt>
                <c:pt idx="3676">
                  <c:v>10/30/2010 10:01</c:v>
                </c:pt>
                <c:pt idx="3677">
                  <c:v>10/30/2010 10:01</c:v>
                </c:pt>
                <c:pt idx="3678">
                  <c:v>10/30/2010 10:01</c:v>
                </c:pt>
                <c:pt idx="3679">
                  <c:v>10/30/2010 10:01</c:v>
                </c:pt>
                <c:pt idx="3680">
                  <c:v>10/30/2010 10:01</c:v>
                </c:pt>
                <c:pt idx="3681">
                  <c:v>10/30/2010 10:01</c:v>
                </c:pt>
                <c:pt idx="3682">
                  <c:v>10/30/2010 10:01</c:v>
                </c:pt>
                <c:pt idx="3683">
                  <c:v>10/30/2010 10:01</c:v>
                </c:pt>
                <c:pt idx="3684">
                  <c:v>10/30/2010 10:01</c:v>
                </c:pt>
                <c:pt idx="3685">
                  <c:v>10/30/2010 10:01</c:v>
                </c:pt>
                <c:pt idx="3686">
                  <c:v>10/30/2010 10:01</c:v>
                </c:pt>
                <c:pt idx="3687">
                  <c:v>10/30/2010 10:01</c:v>
                </c:pt>
                <c:pt idx="3688">
                  <c:v>10/30/2010 10:01</c:v>
                </c:pt>
                <c:pt idx="3689">
                  <c:v>10/30/2010 10:01</c:v>
                </c:pt>
                <c:pt idx="3690">
                  <c:v>10/30/2010 10:01</c:v>
                </c:pt>
                <c:pt idx="3691">
                  <c:v>10/30/2010 10:01</c:v>
                </c:pt>
                <c:pt idx="3692">
                  <c:v>10/30/2010 10:01</c:v>
                </c:pt>
                <c:pt idx="3693">
                  <c:v>10/30/2010 10:01</c:v>
                </c:pt>
                <c:pt idx="3694">
                  <c:v>10/30/2010 10:01</c:v>
                </c:pt>
                <c:pt idx="3695">
                  <c:v>10/30/2010 10:01</c:v>
                </c:pt>
                <c:pt idx="3696">
                  <c:v>10/30/2010 10:01</c:v>
                </c:pt>
                <c:pt idx="3697">
                  <c:v>10/30/2010 10:01</c:v>
                </c:pt>
                <c:pt idx="3698">
                  <c:v>10/30/2010 10:01</c:v>
                </c:pt>
                <c:pt idx="3699">
                  <c:v>10/30/2010 10:01</c:v>
                </c:pt>
                <c:pt idx="3700">
                  <c:v>10/30/2010 10:01</c:v>
                </c:pt>
                <c:pt idx="3701">
                  <c:v>10/30/2010 10:01</c:v>
                </c:pt>
                <c:pt idx="3702">
                  <c:v>10/30/2010 10:01</c:v>
                </c:pt>
                <c:pt idx="3703">
                  <c:v>10/30/2010 10:01</c:v>
                </c:pt>
                <c:pt idx="3704">
                  <c:v>10/30/2010 10:01</c:v>
                </c:pt>
                <c:pt idx="3705">
                  <c:v>10/30/2010 10:01</c:v>
                </c:pt>
                <c:pt idx="3706">
                  <c:v>10/30/2010 10:01</c:v>
                </c:pt>
                <c:pt idx="3707">
                  <c:v>10/30/2010 10:01</c:v>
                </c:pt>
                <c:pt idx="3708">
                  <c:v>10/30/2010 10:01</c:v>
                </c:pt>
                <c:pt idx="3709">
                  <c:v>10/30/2010 10:01</c:v>
                </c:pt>
                <c:pt idx="3710">
                  <c:v>10/30/2010 10:01</c:v>
                </c:pt>
                <c:pt idx="3711">
                  <c:v>10/30/2010 10:01</c:v>
                </c:pt>
                <c:pt idx="3712">
                  <c:v>10/30/2010 10:01</c:v>
                </c:pt>
                <c:pt idx="3713">
                  <c:v>10/30/2010 10:01</c:v>
                </c:pt>
                <c:pt idx="3714">
                  <c:v>10/30/2010 10:01</c:v>
                </c:pt>
                <c:pt idx="3715">
                  <c:v>10/30/2010 10:01</c:v>
                </c:pt>
                <c:pt idx="3716">
                  <c:v>10/30/2010 10:01</c:v>
                </c:pt>
                <c:pt idx="3717">
                  <c:v>10/30/2010 10:01</c:v>
                </c:pt>
                <c:pt idx="3718">
                  <c:v>10/30/2010 10:01</c:v>
                </c:pt>
                <c:pt idx="3719">
                  <c:v>10/30/2010 10:01</c:v>
                </c:pt>
                <c:pt idx="3720">
                  <c:v>10/30/2010 10:01</c:v>
                </c:pt>
                <c:pt idx="3721">
                  <c:v>10/30/2010 10:02</c:v>
                </c:pt>
                <c:pt idx="3722">
                  <c:v>10/30/2010 10:02</c:v>
                </c:pt>
                <c:pt idx="3723">
                  <c:v>10/30/2010 10:02</c:v>
                </c:pt>
                <c:pt idx="3724">
                  <c:v>10/30/2010 10:02</c:v>
                </c:pt>
                <c:pt idx="3725">
                  <c:v>10/30/2010 10:02</c:v>
                </c:pt>
                <c:pt idx="3726">
                  <c:v>10/30/2010 10:02</c:v>
                </c:pt>
                <c:pt idx="3727">
                  <c:v>10/30/2010 10:02</c:v>
                </c:pt>
                <c:pt idx="3728">
                  <c:v>10/30/2010 10:02</c:v>
                </c:pt>
                <c:pt idx="3729">
                  <c:v>10/30/2010 10:02</c:v>
                </c:pt>
                <c:pt idx="3730">
                  <c:v>10/30/2010 10:02</c:v>
                </c:pt>
                <c:pt idx="3731">
                  <c:v>10/30/2010 10:02</c:v>
                </c:pt>
                <c:pt idx="3732">
                  <c:v>10/30/2010 10:02</c:v>
                </c:pt>
                <c:pt idx="3733">
                  <c:v>10/30/2010 10:02</c:v>
                </c:pt>
                <c:pt idx="3734">
                  <c:v>10/30/2010 10:02</c:v>
                </c:pt>
                <c:pt idx="3735">
                  <c:v>10/30/2010 10:02</c:v>
                </c:pt>
                <c:pt idx="3736">
                  <c:v>10/30/2010 10:02</c:v>
                </c:pt>
                <c:pt idx="3737">
                  <c:v>10/30/2010 10:02</c:v>
                </c:pt>
                <c:pt idx="3738">
                  <c:v>10/30/2010 10:02</c:v>
                </c:pt>
                <c:pt idx="3739">
                  <c:v>10/30/2010 10:02</c:v>
                </c:pt>
                <c:pt idx="3740">
                  <c:v>10/30/2010 10:02</c:v>
                </c:pt>
                <c:pt idx="3741">
                  <c:v>10/30/2010 10:02</c:v>
                </c:pt>
                <c:pt idx="3742">
                  <c:v>10/30/2010 10:02</c:v>
                </c:pt>
                <c:pt idx="3743">
                  <c:v>10/30/2010 10:02</c:v>
                </c:pt>
                <c:pt idx="3744">
                  <c:v>10/30/2010 10:02</c:v>
                </c:pt>
                <c:pt idx="3745">
                  <c:v>10/30/2010 10:02</c:v>
                </c:pt>
                <c:pt idx="3746">
                  <c:v>10/30/2010 10:02</c:v>
                </c:pt>
                <c:pt idx="3747">
                  <c:v>10/30/2010 10:02</c:v>
                </c:pt>
                <c:pt idx="3748">
                  <c:v>10/30/2010 10:02</c:v>
                </c:pt>
                <c:pt idx="3749">
                  <c:v>10/30/2010 10:02</c:v>
                </c:pt>
                <c:pt idx="3750">
                  <c:v>10/30/2010 10:02</c:v>
                </c:pt>
                <c:pt idx="3751">
                  <c:v>10/30/2010 10:02</c:v>
                </c:pt>
                <c:pt idx="3752">
                  <c:v>10/30/2010 10:02</c:v>
                </c:pt>
                <c:pt idx="3753">
                  <c:v>10/30/2010 10:02</c:v>
                </c:pt>
                <c:pt idx="3754">
                  <c:v>10/30/2010 10:02</c:v>
                </c:pt>
                <c:pt idx="3755">
                  <c:v>10/30/2010 10:02</c:v>
                </c:pt>
                <c:pt idx="3756">
                  <c:v>10/30/2010 10:02</c:v>
                </c:pt>
                <c:pt idx="3757">
                  <c:v>10/30/2010 10:02</c:v>
                </c:pt>
                <c:pt idx="3758">
                  <c:v>10/30/2010 10:02</c:v>
                </c:pt>
                <c:pt idx="3759">
                  <c:v>10/30/2010 10:02</c:v>
                </c:pt>
                <c:pt idx="3760">
                  <c:v>10/30/2010 10:02</c:v>
                </c:pt>
                <c:pt idx="3761">
                  <c:v>10/30/2010 10:02</c:v>
                </c:pt>
                <c:pt idx="3762">
                  <c:v>10/30/2010 10:02</c:v>
                </c:pt>
                <c:pt idx="3763">
                  <c:v>10/30/2010 10:02</c:v>
                </c:pt>
                <c:pt idx="3764">
                  <c:v>10/30/2010 10:02</c:v>
                </c:pt>
                <c:pt idx="3765">
                  <c:v>10/30/2010 10:02</c:v>
                </c:pt>
                <c:pt idx="3766">
                  <c:v>10/30/2010 10:02</c:v>
                </c:pt>
                <c:pt idx="3767">
                  <c:v>10/30/2010 10:02</c:v>
                </c:pt>
                <c:pt idx="3768">
                  <c:v>10/30/2010 10:02</c:v>
                </c:pt>
                <c:pt idx="3769">
                  <c:v>10/30/2010 10:02</c:v>
                </c:pt>
                <c:pt idx="3770">
                  <c:v>10/30/2010 10:02</c:v>
                </c:pt>
                <c:pt idx="3771">
                  <c:v>10/30/2010 10:02</c:v>
                </c:pt>
                <c:pt idx="3772">
                  <c:v>10/30/2010 10:02</c:v>
                </c:pt>
                <c:pt idx="3773">
                  <c:v>10/30/2010 10:02</c:v>
                </c:pt>
                <c:pt idx="3774">
                  <c:v>10/30/2010 10:02</c:v>
                </c:pt>
                <c:pt idx="3775">
                  <c:v>10/30/2010 10:02</c:v>
                </c:pt>
                <c:pt idx="3776">
                  <c:v>10/30/2010 10:02</c:v>
                </c:pt>
                <c:pt idx="3777">
                  <c:v>10/30/2010 10:02</c:v>
                </c:pt>
                <c:pt idx="3778">
                  <c:v>10/30/2010 10:02</c:v>
                </c:pt>
                <c:pt idx="3779">
                  <c:v>10/30/2010 10:02</c:v>
                </c:pt>
                <c:pt idx="3780">
                  <c:v>10/30/2010 10:02</c:v>
                </c:pt>
                <c:pt idx="3781">
                  <c:v>10/30/2010 10:03</c:v>
                </c:pt>
                <c:pt idx="3782">
                  <c:v>10/30/2010 10:03</c:v>
                </c:pt>
                <c:pt idx="3783">
                  <c:v>10/30/2010 10:03</c:v>
                </c:pt>
                <c:pt idx="3784">
                  <c:v>10/30/2010 10:03</c:v>
                </c:pt>
                <c:pt idx="3785">
                  <c:v>10/30/2010 10:03</c:v>
                </c:pt>
                <c:pt idx="3786">
                  <c:v>10/30/2010 10:03</c:v>
                </c:pt>
                <c:pt idx="3787">
                  <c:v>10/30/2010 10:03</c:v>
                </c:pt>
                <c:pt idx="3788">
                  <c:v>10/30/2010 10:03</c:v>
                </c:pt>
                <c:pt idx="3789">
                  <c:v>10/30/2010 10:03</c:v>
                </c:pt>
                <c:pt idx="3790">
                  <c:v>10/30/2010 10:03</c:v>
                </c:pt>
                <c:pt idx="3791">
                  <c:v>10/30/2010 10:03</c:v>
                </c:pt>
                <c:pt idx="3792">
                  <c:v>10/30/2010 10:03</c:v>
                </c:pt>
                <c:pt idx="3793">
                  <c:v>10/30/2010 10:03</c:v>
                </c:pt>
                <c:pt idx="3794">
                  <c:v>10/30/2010 10:03</c:v>
                </c:pt>
                <c:pt idx="3795">
                  <c:v>10/30/2010 10:03</c:v>
                </c:pt>
                <c:pt idx="3796">
                  <c:v>10/30/2010 10:03</c:v>
                </c:pt>
                <c:pt idx="3797">
                  <c:v>10/30/2010 10:03</c:v>
                </c:pt>
                <c:pt idx="3798">
                  <c:v>10/30/2010 10:03</c:v>
                </c:pt>
                <c:pt idx="3799">
                  <c:v>10/30/2010 10:03</c:v>
                </c:pt>
                <c:pt idx="3800">
                  <c:v>10/30/2010 10:03</c:v>
                </c:pt>
                <c:pt idx="3801">
                  <c:v>10/30/2010 10:03</c:v>
                </c:pt>
                <c:pt idx="3802">
                  <c:v>10/30/2010 10:03</c:v>
                </c:pt>
                <c:pt idx="3803">
                  <c:v>10/30/2010 10:03</c:v>
                </c:pt>
                <c:pt idx="3804">
                  <c:v>10/30/2010 10:03</c:v>
                </c:pt>
                <c:pt idx="3805">
                  <c:v>10/30/2010 10:03</c:v>
                </c:pt>
                <c:pt idx="3806">
                  <c:v>10/30/2010 10:03</c:v>
                </c:pt>
                <c:pt idx="3807">
                  <c:v>10/30/2010 10:03</c:v>
                </c:pt>
                <c:pt idx="3808">
                  <c:v>10/30/2010 10:03</c:v>
                </c:pt>
                <c:pt idx="3809">
                  <c:v>10/30/2010 10:03</c:v>
                </c:pt>
                <c:pt idx="3810">
                  <c:v>10/30/2010 10:03</c:v>
                </c:pt>
                <c:pt idx="3811">
                  <c:v>10/30/2010 10:03</c:v>
                </c:pt>
                <c:pt idx="3812">
                  <c:v>10/30/2010 10:03</c:v>
                </c:pt>
                <c:pt idx="3813">
                  <c:v>10/30/2010 10:03</c:v>
                </c:pt>
                <c:pt idx="3814">
                  <c:v>10/30/2010 10:03</c:v>
                </c:pt>
                <c:pt idx="3815">
                  <c:v>10/30/2010 10:03</c:v>
                </c:pt>
                <c:pt idx="3816">
                  <c:v>10/30/2010 10:03</c:v>
                </c:pt>
                <c:pt idx="3817">
                  <c:v>10/30/2010 10:03</c:v>
                </c:pt>
                <c:pt idx="3818">
                  <c:v>10/30/2010 10:03</c:v>
                </c:pt>
                <c:pt idx="3819">
                  <c:v>10/30/2010 10:03</c:v>
                </c:pt>
                <c:pt idx="3820">
                  <c:v>10/30/2010 10:03</c:v>
                </c:pt>
                <c:pt idx="3821">
                  <c:v>10/30/2010 10:03</c:v>
                </c:pt>
                <c:pt idx="3822">
                  <c:v>10/30/2010 10:03</c:v>
                </c:pt>
                <c:pt idx="3823">
                  <c:v>10/30/2010 10:03</c:v>
                </c:pt>
                <c:pt idx="3824">
                  <c:v>10/30/2010 10:03</c:v>
                </c:pt>
                <c:pt idx="3825">
                  <c:v>10/30/2010 10:03</c:v>
                </c:pt>
                <c:pt idx="3826">
                  <c:v>10/30/2010 10:03</c:v>
                </c:pt>
                <c:pt idx="3827">
                  <c:v>10/30/2010 10:03</c:v>
                </c:pt>
                <c:pt idx="3828">
                  <c:v>10/30/2010 10:03</c:v>
                </c:pt>
                <c:pt idx="3829">
                  <c:v>10/30/2010 10:03</c:v>
                </c:pt>
                <c:pt idx="3830">
                  <c:v>10/30/2010 10:03</c:v>
                </c:pt>
                <c:pt idx="3831">
                  <c:v>10/30/2010 10:03</c:v>
                </c:pt>
                <c:pt idx="3832">
                  <c:v>10/30/2010 10:03</c:v>
                </c:pt>
                <c:pt idx="3833">
                  <c:v>10/30/2010 10:03</c:v>
                </c:pt>
                <c:pt idx="3834">
                  <c:v>10/30/2010 10:03</c:v>
                </c:pt>
                <c:pt idx="3835">
                  <c:v>10/30/2010 10:03</c:v>
                </c:pt>
                <c:pt idx="3836">
                  <c:v>10/30/2010 10:03</c:v>
                </c:pt>
                <c:pt idx="3837">
                  <c:v>10/30/2010 10:03</c:v>
                </c:pt>
                <c:pt idx="3838">
                  <c:v>10/30/2010 10:03</c:v>
                </c:pt>
                <c:pt idx="3839">
                  <c:v>10/30/2010 10:03</c:v>
                </c:pt>
                <c:pt idx="3840">
                  <c:v>10/30/2010 10:03</c:v>
                </c:pt>
                <c:pt idx="3841">
                  <c:v>10/30/2010 10:04</c:v>
                </c:pt>
                <c:pt idx="3842">
                  <c:v>10/30/2010 10:04</c:v>
                </c:pt>
                <c:pt idx="3843">
                  <c:v>10/30/2010 10:04</c:v>
                </c:pt>
                <c:pt idx="3844">
                  <c:v>10/30/2010 10:04</c:v>
                </c:pt>
                <c:pt idx="3845">
                  <c:v>10/30/2010 10:04</c:v>
                </c:pt>
                <c:pt idx="3846">
                  <c:v>10/30/2010 10:04</c:v>
                </c:pt>
                <c:pt idx="3847">
                  <c:v>10/30/2010 10:04</c:v>
                </c:pt>
                <c:pt idx="3848">
                  <c:v>10/30/2010 10:04</c:v>
                </c:pt>
                <c:pt idx="3849">
                  <c:v>10/30/2010 10:04</c:v>
                </c:pt>
                <c:pt idx="3850">
                  <c:v>10/30/2010 10:04</c:v>
                </c:pt>
                <c:pt idx="3851">
                  <c:v>10/30/2010 10:04</c:v>
                </c:pt>
                <c:pt idx="3852">
                  <c:v>10/30/2010 10:04</c:v>
                </c:pt>
                <c:pt idx="3853">
                  <c:v>10/30/2010 10:04</c:v>
                </c:pt>
                <c:pt idx="3854">
                  <c:v>10/30/2010 10:04</c:v>
                </c:pt>
                <c:pt idx="3855">
                  <c:v>10/30/2010 10:04</c:v>
                </c:pt>
                <c:pt idx="3856">
                  <c:v>10/30/2010 10:04</c:v>
                </c:pt>
                <c:pt idx="3857">
                  <c:v>10/30/2010 10:04</c:v>
                </c:pt>
                <c:pt idx="3858">
                  <c:v>10/30/2010 10:04</c:v>
                </c:pt>
                <c:pt idx="3859">
                  <c:v>10/30/2010 10:04</c:v>
                </c:pt>
                <c:pt idx="3860">
                  <c:v>10/30/2010 10:04</c:v>
                </c:pt>
                <c:pt idx="3861">
                  <c:v>10/30/2010 10:04</c:v>
                </c:pt>
                <c:pt idx="3862">
                  <c:v>10/30/2010 10:04</c:v>
                </c:pt>
                <c:pt idx="3863">
                  <c:v>10/30/2010 10:04</c:v>
                </c:pt>
                <c:pt idx="3864">
                  <c:v>10/30/2010 10:04</c:v>
                </c:pt>
                <c:pt idx="3865">
                  <c:v>10/30/2010 10:04</c:v>
                </c:pt>
                <c:pt idx="3866">
                  <c:v>10/30/2010 10:04</c:v>
                </c:pt>
                <c:pt idx="3867">
                  <c:v>10/30/2010 10:04</c:v>
                </c:pt>
                <c:pt idx="3868">
                  <c:v>10/30/2010 10:04</c:v>
                </c:pt>
                <c:pt idx="3869">
                  <c:v>10/30/2010 10:04</c:v>
                </c:pt>
                <c:pt idx="3870">
                  <c:v>10/30/2010 10:04</c:v>
                </c:pt>
                <c:pt idx="3871">
                  <c:v>10/30/2010 10:04</c:v>
                </c:pt>
                <c:pt idx="3872">
                  <c:v>10/30/2010 10:04</c:v>
                </c:pt>
                <c:pt idx="3873">
                  <c:v>10/30/2010 10:04</c:v>
                </c:pt>
                <c:pt idx="3874">
                  <c:v>10/30/2010 10:04</c:v>
                </c:pt>
                <c:pt idx="3875">
                  <c:v>10/30/2010 10:04</c:v>
                </c:pt>
                <c:pt idx="3876">
                  <c:v>10/30/2010 10:04</c:v>
                </c:pt>
                <c:pt idx="3877">
                  <c:v>10/30/2010 10:04</c:v>
                </c:pt>
                <c:pt idx="3878">
                  <c:v>10/30/2010 10:04</c:v>
                </c:pt>
                <c:pt idx="3879">
                  <c:v>10/30/2010 10:04</c:v>
                </c:pt>
                <c:pt idx="3880">
                  <c:v>10/30/2010 10:04</c:v>
                </c:pt>
                <c:pt idx="3881">
                  <c:v>10/30/2010 10:04</c:v>
                </c:pt>
                <c:pt idx="3882">
                  <c:v>10/30/2010 10:04</c:v>
                </c:pt>
                <c:pt idx="3883">
                  <c:v>10/30/2010 10:04</c:v>
                </c:pt>
                <c:pt idx="3884">
                  <c:v>10/30/2010 10:04</c:v>
                </c:pt>
                <c:pt idx="3885">
                  <c:v>10/30/2010 10:04</c:v>
                </c:pt>
                <c:pt idx="3886">
                  <c:v>10/30/2010 10:04</c:v>
                </c:pt>
                <c:pt idx="3887">
                  <c:v>10/30/2010 10:04</c:v>
                </c:pt>
                <c:pt idx="3888">
                  <c:v>10/30/2010 10:04</c:v>
                </c:pt>
                <c:pt idx="3889">
                  <c:v>10/30/2010 10:04</c:v>
                </c:pt>
                <c:pt idx="3890">
                  <c:v>10/30/2010 10:04</c:v>
                </c:pt>
                <c:pt idx="3891">
                  <c:v>10/30/2010 10:04</c:v>
                </c:pt>
                <c:pt idx="3892">
                  <c:v>10/30/2010 10:04</c:v>
                </c:pt>
                <c:pt idx="3893">
                  <c:v>10/30/2010 10:04</c:v>
                </c:pt>
                <c:pt idx="3894">
                  <c:v>10/30/2010 10:04</c:v>
                </c:pt>
                <c:pt idx="3895">
                  <c:v>10/30/2010 10:04</c:v>
                </c:pt>
                <c:pt idx="3896">
                  <c:v>10/30/2010 10:04</c:v>
                </c:pt>
                <c:pt idx="3897">
                  <c:v>10/30/2010 10:04</c:v>
                </c:pt>
                <c:pt idx="3898">
                  <c:v>10/30/2010 10:04</c:v>
                </c:pt>
                <c:pt idx="3899">
                  <c:v>10/30/2010 10:04</c:v>
                </c:pt>
                <c:pt idx="3900">
                  <c:v>10/30/2010 10:04</c:v>
                </c:pt>
                <c:pt idx="3901">
                  <c:v>10/30/2010 10:05</c:v>
                </c:pt>
                <c:pt idx="3902">
                  <c:v>10/30/2010 10:05</c:v>
                </c:pt>
                <c:pt idx="3903">
                  <c:v>10/30/2010 10:05</c:v>
                </c:pt>
                <c:pt idx="3904">
                  <c:v>10/30/2010 10:05</c:v>
                </c:pt>
                <c:pt idx="3905">
                  <c:v>10/30/2010 10:05</c:v>
                </c:pt>
                <c:pt idx="3906">
                  <c:v>10/30/2010 10:05</c:v>
                </c:pt>
                <c:pt idx="3907">
                  <c:v>10/30/2010 10:05</c:v>
                </c:pt>
                <c:pt idx="3908">
                  <c:v>10/30/2010 10:05</c:v>
                </c:pt>
                <c:pt idx="3909">
                  <c:v>10/30/2010 10:05</c:v>
                </c:pt>
                <c:pt idx="3910">
                  <c:v>10/30/2010 10:05</c:v>
                </c:pt>
                <c:pt idx="3911">
                  <c:v>10/30/2010 10:05</c:v>
                </c:pt>
                <c:pt idx="3912">
                  <c:v>10/30/2010 10:05</c:v>
                </c:pt>
                <c:pt idx="3913">
                  <c:v>10/30/2010 10:05</c:v>
                </c:pt>
                <c:pt idx="3914">
                  <c:v>10/30/2010 10:05</c:v>
                </c:pt>
                <c:pt idx="3915">
                  <c:v>10/30/2010 10:05</c:v>
                </c:pt>
                <c:pt idx="3916">
                  <c:v>10/30/2010 10:05</c:v>
                </c:pt>
                <c:pt idx="3917">
                  <c:v>10/30/2010 10:05</c:v>
                </c:pt>
                <c:pt idx="3918">
                  <c:v>10/30/2010 10:05</c:v>
                </c:pt>
                <c:pt idx="3919">
                  <c:v>10/30/2010 10:05</c:v>
                </c:pt>
                <c:pt idx="3920">
                  <c:v>10/30/2010 10:05</c:v>
                </c:pt>
                <c:pt idx="3921">
                  <c:v>10/30/2010 10:05</c:v>
                </c:pt>
                <c:pt idx="3922">
                  <c:v>10/30/2010 10:05</c:v>
                </c:pt>
                <c:pt idx="3923">
                  <c:v>10/30/2010 10:05</c:v>
                </c:pt>
                <c:pt idx="3924">
                  <c:v>10/30/2010 10:05</c:v>
                </c:pt>
                <c:pt idx="3925">
                  <c:v>10/30/2010 10:05</c:v>
                </c:pt>
                <c:pt idx="3926">
                  <c:v>10/30/2010 10:05</c:v>
                </c:pt>
                <c:pt idx="3927">
                  <c:v>10/30/2010 10:05</c:v>
                </c:pt>
                <c:pt idx="3928">
                  <c:v>10/30/2010 10:05</c:v>
                </c:pt>
                <c:pt idx="3929">
                  <c:v>10/30/2010 10:05</c:v>
                </c:pt>
                <c:pt idx="3930">
                  <c:v>10/30/2010 10:05</c:v>
                </c:pt>
                <c:pt idx="3931">
                  <c:v>10/30/2010 10:05</c:v>
                </c:pt>
                <c:pt idx="3932">
                  <c:v>10/30/2010 10:05</c:v>
                </c:pt>
                <c:pt idx="3933">
                  <c:v>10/30/2010 10:05</c:v>
                </c:pt>
                <c:pt idx="3934">
                  <c:v>10/30/2010 10:05</c:v>
                </c:pt>
                <c:pt idx="3935">
                  <c:v>10/30/2010 10:05</c:v>
                </c:pt>
                <c:pt idx="3936">
                  <c:v>10/30/2010 10:05</c:v>
                </c:pt>
                <c:pt idx="3937">
                  <c:v>10/30/2010 10:05</c:v>
                </c:pt>
                <c:pt idx="3938">
                  <c:v>10/30/2010 10:05</c:v>
                </c:pt>
                <c:pt idx="3939">
                  <c:v>10/30/2010 10:05</c:v>
                </c:pt>
                <c:pt idx="3940">
                  <c:v>10/30/2010 10:05</c:v>
                </c:pt>
                <c:pt idx="3941">
                  <c:v>10/30/2010 10:05</c:v>
                </c:pt>
                <c:pt idx="3942">
                  <c:v>10/30/2010 10:05</c:v>
                </c:pt>
                <c:pt idx="3943">
                  <c:v>10/30/2010 10:05</c:v>
                </c:pt>
                <c:pt idx="3944">
                  <c:v>10/30/2010 10:05</c:v>
                </c:pt>
                <c:pt idx="3945">
                  <c:v>10/30/2010 10:05</c:v>
                </c:pt>
                <c:pt idx="3946">
                  <c:v>10/30/2010 10:05</c:v>
                </c:pt>
                <c:pt idx="3947">
                  <c:v>10/30/2010 10:05</c:v>
                </c:pt>
                <c:pt idx="3948">
                  <c:v>10/30/2010 10:05</c:v>
                </c:pt>
                <c:pt idx="3949">
                  <c:v>10/30/2010 10:05</c:v>
                </c:pt>
                <c:pt idx="3950">
                  <c:v>10/30/2010 10:05</c:v>
                </c:pt>
                <c:pt idx="3951">
                  <c:v>10/30/2010 10:05</c:v>
                </c:pt>
                <c:pt idx="3952">
                  <c:v>10/30/2010 10:05</c:v>
                </c:pt>
                <c:pt idx="3953">
                  <c:v>10/30/2010 10:05</c:v>
                </c:pt>
                <c:pt idx="3954">
                  <c:v>10/30/2010 10:05</c:v>
                </c:pt>
                <c:pt idx="3955">
                  <c:v>10/30/2010 10:05</c:v>
                </c:pt>
                <c:pt idx="3956">
                  <c:v>10/30/2010 10:05</c:v>
                </c:pt>
                <c:pt idx="3957">
                  <c:v>10/30/2010 10:05</c:v>
                </c:pt>
                <c:pt idx="3958">
                  <c:v>10/30/2010 10:05</c:v>
                </c:pt>
                <c:pt idx="3959">
                  <c:v>10/30/2010 10:05</c:v>
                </c:pt>
                <c:pt idx="3960">
                  <c:v>10/30/2010 10:05</c:v>
                </c:pt>
                <c:pt idx="3961">
                  <c:v>10/30/2010 10:06</c:v>
                </c:pt>
                <c:pt idx="3962">
                  <c:v>10/30/2010 10:06</c:v>
                </c:pt>
                <c:pt idx="3963">
                  <c:v>10/30/2010 10:06</c:v>
                </c:pt>
                <c:pt idx="3964">
                  <c:v>10/30/2010 10:06</c:v>
                </c:pt>
                <c:pt idx="3965">
                  <c:v>10/30/2010 10:06</c:v>
                </c:pt>
                <c:pt idx="3966">
                  <c:v>10/30/2010 10:06</c:v>
                </c:pt>
                <c:pt idx="3967">
                  <c:v>10/30/2010 10:06</c:v>
                </c:pt>
                <c:pt idx="3968">
                  <c:v>10/30/2010 10:06</c:v>
                </c:pt>
                <c:pt idx="3969">
                  <c:v>10/30/2010 10:06</c:v>
                </c:pt>
                <c:pt idx="3970">
                  <c:v>10/30/2010 10:06</c:v>
                </c:pt>
                <c:pt idx="3971">
                  <c:v>10/30/2010 10:06</c:v>
                </c:pt>
                <c:pt idx="3972">
                  <c:v>10/30/2010 10:06</c:v>
                </c:pt>
                <c:pt idx="3973">
                  <c:v>10/30/2010 10:06</c:v>
                </c:pt>
                <c:pt idx="3974">
                  <c:v>10/30/2010 10:06</c:v>
                </c:pt>
                <c:pt idx="3975">
                  <c:v>10/30/2010 10:06</c:v>
                </c:pt>
                <c:pt idx="3976">
                  <c:v>10/30/2010 10:06</c:v>
                </c:pt>
                <c:pt idx="3977">
                  <c:v>10/30/2010 10:06</c:v>
                </c:pt>
                <c:pt idx="3978">
                  <c:v>10/30/2010 10:06</c:v>
                </c:pt>
                <c:pt idx="3979">
                  <c:v>10/30/2010 10:06</c:v>
                </c:pt>
                <c:pt idx="3980">
                  <c:v>10/30/2010 10:06</c:v>
                </c:pt>
                <c:pt idx="3981">
                  <c:v>10/30/2010 10:06</c:v>
                </c:pt>
                <c:pt idx="3982">
                  <c:v>10/30/2010 10:06</c:v>
                </c:pt>
                <c:pt idx="3983">
                  <c:v>10/30/2010 10:06</c:v>
                </c:pt>
                <c:pt idx="3984">
                  <c:v>10/30/2010 10:06</c:v>
                </c:pt>
                <c:pt idx="3985">
                  <c:v>10/30/2010 10:06</c:v>
                </c:pt>
                <c:pt idx="3986">
                  <c:v>10/30/2010 10:06</c:v>
                </c:pt>
                <c:pt idx="3987">
                  <c:v>10/30/2010 10:06</c:v>
                </c:pt>
                <c:pt idx="3988">
                  <c:v>10/30/2010 10:06</c:v>
                </c:pt>
                <c:pt idx="3989">
                  <c:v>10/30/2010 10:06</c:v>
                </c:pt>
                <c:pt idx="3990">
                  <c:v>10/30/2010 10:06</c:v>
                </c:pt>
                <c:pt idx="3991">
                  <c:v>10/30/2010 10:06</c:v>
                </c:pt>
                <c:pt idx="3992">
                  <c:v>10/30/2010 10:06</c:v>
                </c:pt>
                <c:pt idx="3993">
                  <c:v>10/30/2010 10:06</c:v>
                </c:pt>
                <c:pt idx="3994">
                  <c:v>10/30/2010 10:06</c:v>
                </c:pt>
                <c:pt idx="3995">
                  <c:v>10/30/2010 10:06</c:v>
                </c:pt>
                <c:pt idx="3996">
                  <c:v>10/30/2010 10:06</c:v>
                </c:pt>
                <c:pt idx="3997">
                  <c:v>10/30/2010 10:06</c:v>
                </c:pt>
                <c:pt idx="3998">
                  <c:v>10/30/2010 10:06</c:v>
                </c:pt>
                <c:pt idx="3999">
                  <c:v>10/30/2010 10:06</c:v>
                </c:pt>
                <c:pt idx="4000">
                  <c:v>10/30/2010 10:06</c:v>
                </c:pt>
                <c:pt idx="4001">
                  <c:v>10/30/2010 10:06</c:v>
                </c:pt>
                <c:pt idx="4002">
                  <c:v>10/30/2010 10:06</c:v>
                </c:pt>
                <c:pt idx="4003">
                  <c:v>10/30/2010 10:06</c:v>
                </c:pt>
                <c:pt idx="4004">
                  <c:v>10/30/2010 10:06</c:v>
                </c:pt>
                <c:pt idx="4005">
                  <c:v>10/30/2010 10:06</c:v>
                </c:pt>
                <c:pt idx="4006">
                  <c:v>10/30/2010 10:06</c:v>
                </c:pt>
                <c:pt idx="4007">
                  <c:v>10/30/2010 10:06</c:v>
                </c:pt>
                <c:pt idx="4008">
                  <c:v>10/30/2010 10:06</c:v>
                </c:pt>
                <c:pt idx="4009">
                  <c:v>10/30/2010 10:06</c:v>
                </c:pt>
                <c:pt idx="4010">
                  <c:v>10/30/2010 10:06</c:v>
                </c:pt>
                <c:pt idx="4011">
                  <c:v>10/30/2010 10:06</c:v>
                </c:pt>
                <c:pt idx="4012">
                  <c:v>10/30/2010 10:06</c:v>
                </c:pt>
                <c:pt idx="4013">
                  <c:v>10/30/2010 10:06</c:v>
                </c:pt>
                <c:pt idx="4014">
                  <c:v>10/30/2010 10:06</c:v>
                </c:pt>
                <c:pt idx="4015">
                  <c:v>10/30/2010 10:06</c:v>
                </c:pt>
                <c:pt idx="4016">
                  <c:v>10/30/2010 10:06</c:v>
                </c:pt>
                <c:pt idx="4017">
                  <c:v>10/30/2010 10:06</c:v>
                </c:pt>
                <c:pt idx="4018">
                  <c:v>10/30/2010 10:06</c:v>
                </c:pt>
                <c:pt idx="4019">
                  <c:v>10/30/2010 10:06</c:v>
                </c:pt>
                <c:pt idx="4020">
                  <c:v>10/30/2010 10:06</c:v>
                </c:pt>
                <c:pt idx="4021">
                  <c:v>10/30/2010 10:07</c:v>
                </c:pt>
                <c:pt idx="4022">
                  <c:v>10/30/2010 10:07</c:v>
                </c:pt>
                <c:pt idx="4023">
                  <c:v>10/30/2010 10:07</c:v>
                </c:pt>
                <c:pt idx="4024">
                  <c:v>10/30/2010 10:07</c:v>
                </c:pt>
                <c:pt idx="4025">
                  <c:v>10/30/2010 10:07</c:v>
                </c:pt>
                <c:pt idx="4026">
                  <c:v>10/30/2010 10:07</c:v>
                </c:pt>
                <c:pt idx="4027">
                  <c:v>10/30/2010 10:07</c:v>
                </c:pt>
                <c:pt idx="4028">
                  <c:v>10/30/2010 10:07</c:v>
                </c:pt>
                <c:pt idx="4029">
                  <c:v>10/30/2010 10:07</c:v>
                </c:pt>
                <c:pt idx="4030">
                  <c:v>10/30/2010 10:07</c:v>
                </c:pt>
                <c:pt idx="4031">
                  <c:v>10/30/2010 10:07</c:v>
                </c:pt>
                <c:pt idx="4032">
                  <c:v>10/30/2010 10:07</c:v>
                </c:pt>
                <c:pt idx="4033">
                  <c:v>10/30/2010 10:07</c:v>
                </c:pt>
                <c:pt idx="4034">
                  <c:v>10/30/2010 10:07</c:v>
                </c:pt>
                <c:pt idx="4035">
                  <c:v>10/30/2010 10:07</c:v>
                </c:pt>
                <c:pt idx="4036">
                  <c:v>10/30/2010 10:07</c:v>
                </c:pt>
                <c:pt idx="4037">
                  <c:v>10/30/2010 10:07</c:v>
                </c:pt>
                <c:pt idx="4038">
                  <c:v>10/30/2010 10:07</c:v>
                </c:pt>
                <c:pt idx="4039">
                  <c:v>10/30/2010 10:07</c:v>
                </c:pt>
                <c:pt idx="4040">
                  <c:v>10/30/2010 10:07</c:v>
                </c:pt>
                <c:pt idx="4041">
                  <c:v>10/30/2010 10:07</c:v>
                </c:pt>
                <c:pt idx="4042">
                  <c:v>10/30/2010 10:07</c:v>
                </c:pt>
                <c:pt idx="4043">
                  <c:v>10/30/2010 10:07</c:v>
                </c:pt>
                <c:pt idx="4044">
                  <c:v>10/30/2010 10:07</c:v>
                </c:pt>
                <c:pt idx="4045">
                  <c:v>10/30/2010 10:07</c:v>
                </c:pt>
                <c:pt idx="4046">
                  <c:v>10/30/2010 10:07</c:v>
                </c:pt>
                <c:pt idx="4047">
                  <c:v>10/30/2010 10:07</c:v>
                </c:pt>
                <c:pt idx="4048">
                  <c:v>10/30/2010 10:07</c:v>
                </c:pt>
                <c:pt idx="4049">
                  <c:v>10/30/2010 10:07</c:v>
                </c:pt>
                <c:pt idx="4050">
                  <c:v>10/30/2010 10:07</c:v>
                </c:pt>
                <c:pt idx="4051">
                  <c:v>10/30/2010 10:07</c:v>
                </c:pt>
                <c:pt idx="4052">
                  <c:v>10/30/2010 10:07</c:v>
                </c:pt>
                <c:pt idx="4053">
                  <c:v>10/30/2010 10:07</c:v>
                </c:pt>
                <c:pt idx="4054">
                  <c:v>10/30/2010 10:07</c:v>
                </c:pt>
                <c:pt idx="4055">
                  <c:v>10/30/2010 10:07</c:v>
                </c:pt>
                <c:pt idx="4056">
                  <c:v>10/30/2010 10:07</c:v>
                </c:pt>
                <c:pt idx="4057">
                  <c:v>10/30/2010 10:07</c:v>
                </c:pt>
                <c:pt idx="4058">
                  <c:v>10/30/2010 10:07</c:v>
                </c:pt>
                <c:pt idx="4059">
                  <c:v>10/30/2010 10:07</c:v>
                </c:pt>
                <c:pt idx="4060">
                  <c:v>10/30/2010 10:07</c:v>
                </c:pt>
                <c:pt idx="4061">
                  <c:v>10/30/2010 10:07</c:v>
                </c:pt>
                <c:pt idx="4062">
                  <c:v>10/30/2010 10:07</c:v>
                </c:pt>
                <c:pt idx="4063">
                  <c:v>10/30/2010 10:07</c:v>
                </c:pt>
                <c:pt idx="4064">
                  <c:v>10/30/2010 10:07</c:v>
                </c:pt>
                <c:pt idx="4065">
                  <c:v>10/30/2010 10:07</c:v>
                </c:pt>
                <c:pt idx="4066">
                  <c:v>10/30/2010 10:07</c:v>
                </c:pt>
                <c:pt idx="4067">
                  <c:v>10/30/2010 10:07</c:v>
                </c:pt>
                <c:pt idx="4068">
                  <c:v>10/30/2010 10:07</c:v>
                </c:pt>
                <c:pt idx="4069">
                  <c:v>10/30/2010 10:07</c:v>
                </c:pt>
                <c:pt idx="4070">
                  <c:v>10/30/2010 10:07</c:v>
                </c:pt>
                <c:pt idx="4071">
                  <c:v>10/30/2010 10:07</c:v>
                </c:pt>
                <c:pt idx="4072">
                  <c:v>10/30/2010 10:07</c:v>
                </c:pt>
                <c:pt idx="4073">
                  <c:v>10/30/2010 10:07</c:v>
                </c:pt>
                <c:pt idx="4074">
                  <c:v>10/30/2010 10:07</c:v>
                </c:pt>
                <c:pt idx="4075">
                  <c:v>10/30/2010 10:07</c:v>
                </c:pt>
                <c:pt idx="4076">
                  <c:v>10/30/2010 10:07</c:v>
                </c:pt>
                <c:pt idx="4077">
                  <c:v>10/30/2010 10:07</c:v>
                </c:pt>
                <c:pt idx="4078">
                  <c:v>10/30/2010 10:07</c:v>
                </c:pt>
                <c:pt idx="4079">
                  <c:v>10/30/2010 10:07</c:v>
                </c:pt>
                <c:pt idx="4080">
                  <c:v>10/30/2010 10:07</c:v>
                </c:pt>
                <c:pt idx="4081">
                  <c:v>10/30/2010 10:08</c:v>
                </c:pt>
                <c:pt idx="4082">
                  <c:v>10/30/2010 10:08</c:v>
                </c:pt>
                <c:pt idx="4083">
                  <c:v>10/30/2010 10:08</c:v>
                </c:pt>
                <c:pt idx="4084">
                  <c:v>10/30/2010 10:08</c:v>
                </c:pt>
                <c:pt idx="4085">
                  <c:v>10/30/2010 10:08</c:v>
                </c:pt>
                <c:pt idx="4086">
                  <c:v>10/30/2010 10:08</c:v>
                </c:pt>
                <c:pt idx="4087">
                  <c:v>10/30/2010 10:08</c:v>
                </c:pt>
                <c:pt idx="4088">
                  <c:v>10/30/2010 10:08</c:v>
                </c:pt>
                <c:pt idx="4089">
                  <c:v>10/30/2010 10:08</c:v>
                </c:pt>
                <c:pt idx="4090">
                  <c:v>10/30/2010 10:08</c:v>
                </c:pt>
                <c:pt idx="4091">
                  <c:v>10/30/2010 10:08</c:v>
                </c:pt>
                <c:pt idx="4092">
                  <c:v>10/30/2010 10:08</c:v>
                </c:pt>
                <c:pt idx="4093">
                  <c:v>10/30/2010 10:08</c:v>
                </c:pt>
                <c:pt idx="4094">
                  <c:v>10/30/2010 10:08</c:v>
                </c:pt>
                <c:pt idx="4095">
                  <c:v>10/30/2010 10:08</c:v>
                </c:pt>
                <c:pt idx="4096">
                  <c:v>10/30/2010 10:08</c:v>
                </c:pt>
                <c:pt idx="4097">
                  <c:v>10/30/2010 10:08</c:v>
                </c:pt>
                <c:pt idx="4098">
                  <c:v>10/30/2010 10:08</c:v>
                </c:pt>
                <c:pt idx="4099">
                  <c:v>10/30/2010 10:08</c:v>
                </c:pt>
                <c:pt idx="4100">
                  <c:v>10/30/2010 10:08</c:v>
                </c:pt>
                <c:pt idx="4101">
                  <c:v>10/30/2010 10:08</c:v>
                </c:pt>
                <c:pt idx="4102">
                  <c:v>10/30/2010 10:08</c:v>
                </c:pt>
                <c:pt idx="4103">
                  <c:v>10/30/2010 10:08</c:v>
                </c:pt>
                <c:pt idx="4104">
                  <c:v>10/30/2010 10:08</c:v>
                </c:pt>
                <c:pt idx="4105">
                  <c:v>10/30/2010 10:08</c:v>
                </c:pt>
                <c:pt idx="4106">
                  <c:v>10/30/2010 10:08</c:v>
                </c:pt>
                <c:pt idx="4107">
                  <c:v>10/30/2010 10:08</c:v>
                </c:pt>
                <c:pt idx="4108">
                  <c:v>10/30/2010 10:08</c:v>
                </c:pt>
                <c:pt idx="4109">
                  <c:v>10/30/2010 10:08</c:v>
                </c:pt>
                <c:pt idx="4110">
                  <c:v>10/30/2010 10:08</c:v>
                </c:pt>
                <c:pt idx="4111">
                  <c:v>10/30/2010 10:08</c:v>
                </c:pt>
                <c:pt idx="4112">
                  <c:v>10/30/2010 10:08</c:v>
                </c:pt>
                <c:pt idx="4113">
                  <c:v>10/30/2010 10:08</c:v>
                </c:pt>
                <c:pt idx="4114">
                  <c:v>10/30/2010 10:08</c:v>
                </c:pt>
                <c:pt idx="4115">
                  <c:v>10/30/2010 10:08</c:v>
                </c:pt>
                <c:pt idx="4116">
                  <c:v>10/30/2010 10:08</c:v>
                </c:pt>
                <c:pt idx="4117">
                  <c:v>10/30/2010 10:08</c:v>
                </c:pt>
                <c:pt idx="4118">
                  <c:v>10/30/2010 10:08</c:v>
                </c:pt>
                <c:pt idx="4119">
                  <c:v>10/30/2010 10:08</c:v>
                </c:pt>
                <c:pt idx="4120">
                  <c:v>10/30/2010 10:08</c:v>
                </c:pt>
                <c:pt idx="4121">
                  <c:v>10/30/2010 10:08</c:v>
                </c:pt>
                <c:pt idx="4122">
                  <c:v>10/30/2010 10:08</c:v>
                </c:pt>
                <c:pt idx="4123">
                  <c:v>10/30/2010 10:08</c:v>
                </c:pt>
                <c:pt idx="4124">
                  <c:v>10/30/2010 10:08</c:v>
                </c:pt>
                <c:pt idx="4125">
                  <c:v>10/30/2010 10:08</c:v>
                </c:pt>
                <c:pt idx="4126">
                  <c:v>10/30/2010 10:08</c:v>
                </c:pt>
                <c:pt idx="4127">
                  <c:v>10/30/2010 10:08</c:v>
                </c:pt>
                <c:pt idx="4128">
                  <c:v>10/30/2010 10:08</c:v>
                </c:pt>
                <c:pt idx="4129">
                  <c:v>10/30/2010 10:08</c:v>
                </c:pt>
                <c:pt idx="4130">
                  <c:v>10/30/2010 10:08</c:v>
                </c:pt>
                <c:pt idx="4131">
                  <c:v>10/30/2010 10:08</c:v>
                </c:pt>
                <c:pt idx="4132">
                  <c:v>10/30/2010 10:08</c:v>
                </c:pt>
                <c:pt idx="4133">
                  <c:v>10/30/2010 10:08</c:v>
                </c:pt>
                <c:pt idx="4134">
                  <c:v>10/30/2010 10:08</c:v>
                </c:pt>
                <c:pt idx="4135">
                  <c:v>10/30/2010 10:08</c:v>
                </c:pt>
                <c:pt idx="4136">
                  <c:v>10/30/2010 10:08</c:v>
                </c:pt>
                <c:pt idx="4137">
                  <c:v>10/30/2010 10:08</c:v>
                </c:pt>
                <c:pt idx="4138">
                  <c:v>10/30/2010 10:08</c:v>
                </c:pt>
                <c:pt idx="4139">
                  <c:v>10/30/2010 10:08</c:v>
                </c:pt>
                <c:pt idx="4140">
                  <c:v>10/30/2010 10:08</c:v>
                </c:pt>
                <c:pt idx="4141">
                  <c:v>10/30/2010 10:09</c:v>
                </c:pt>
                <c:pt idx="4142">
                  <c:v>10/30/2010 10:09</c:v>
                </c:pt>
                <c:pt idx="4143">
                  <c:v>10/30/2010 10:09</c:v>
                </c:pt>
                <c:pt idx="4144">
                  <c:v>10/30/2010 10:09</c:v>
                </c:pt>
                <c:pt idx="4145">
                  <c:v>10/30/2010 10:09</c:v>
                </c:pt>
                <c:pt idx="4146">
                  <c:v>10/30/2010 10:09</c:v>
                </c:pt>
                <c:pt idx="4147">
                  <c:v>10/30/2010 10:09</c:v>
                </c:pt>
                <c:pt idx="4148">
                  <c:v>10/30/2010 10:09</c:v>
                </c:pt>
                <c:pt idx="4149">
                  <c:v>10/30/2010 10:09</c:v>
                </c:pt>
                <c:pt idx="4150">
                  <c:v>10/30/2010 10:09</c:v>
                </c:pt>
                <c:pt idx="4151">
                  <c:v>10/30/2010 10:09</c:v>
                </c:pt>
                <c:pt idx="4152">
                  <c:v>10/30/2010 10:09</c:v>
                </c:pt>
                <c:pt idx="4153">
                  <c:v>10/30/2010 10:09</c:v>
                </c:pt>
                <c:pt idx="4154">
                  <c:v>10/30/2010 10:09</c:v>
                </c:pt>
                <c:pt idx="4155">
                  <c:v>10/30/2010 10:09</c:v>
                </c:pt>
                <c:pt idx="4156">
                  <c:v>10/30/2010 10:09</c:v>
                </c:pt>
                <c:pt idx="4157">
                  <c:v>10/30/2010 10:09</c:v>
                </c:pt>
                <c:pt idx="4158">
                  <c:v>10/30/2010 10:09</c:v>
                </c:pt>
                <c:pt idx="4159">
                  <c:v>10/30/2010 10:09</c:v>
                </c:pt>
                <c:pt idx="4160">
                  <c:v>10/30/2010 10:09</c:v>
                </c:pt>
                <c:pt idx="4161">
                  <c:v>10/30/2010 10:09</c:v>
                </c:pt>
                <c:pt idx="4162">
                  <c:v>10/30/2010 10:09</c:v>
                </c:pt>
                <c:pt idx="4163">
                  <c:v>10/30/2010 10:09</c:v>
                </c:pt>
                <c:pt idx="4164">
                  <c:v>10/30/2010 10:09</c:v>
                </c:pt>
                <c:pt idx="4165">
                  <c:v>10/30/2010 10:09</c:v>
                </c:pt>
                <c:pt idx="4166">
                  <c:v>10/30/2010 10:09</c:v>
                </c:pt>
                <c:pt idx="4167">
                  <c:v>10/30/2010 10:09</c:v>
                </c:pt>
                <c:pt idx="4168">
                  <c:v>10/30/2010 10:09</c:v>
                </c:pt>
                <c:pt idx="4169">
                  <c:v>10/30/2010 10:09</c:v>
                </c:pt>
                <c:pt idx="4170">
                  <c:v>10/30/2010 10:09</c:v>
                </c:pt>
                <c:pt idx="4171">
                  <c:v>10/30/2010 10:09</c:v>
                </c:pt>
                <c:pt idx="4172">
                  <c:v>10/30/2010 10:09</c:v>
                </c:pt>
                <c:pt idx="4173">
                  <c:v>10/30/2010 10:09</c:v>
                </c:pt>
                <c:pt idx="4174">
                  <c:v>10/30/2010 10:09</c:v>
                </c:pt>
                <c:pt idx="4175">
                  <c:v>10/30/2010 10:09</c:v>
                </c:pt>
                <c:pt idx="4176">
                  <c:v>10/30/2010 10:09</c:v>
                </c:pt>
                <c:pt idx="4177">
                  <c:v>10/30/2010 10:09</c:v>
                </c:pt>
                <c:pt idx="4178">
                  <c:v>10/30/2010 10:09</c:v>
                </c:pt>
                <c:pt idx="4179">
                  <c:v>10/30/2010 10:09</c:v>
                </c:pt>
                <c:pt idx="4180">
                  <c:v>10/30/2010 10:09</c:v>
                </c:pt>
                <c:pt idx="4181">
                  <c:v>10/30/2010 10:09</c:v>
                </c:pt>
                <c:pt idx="4182">
                  <c:v>10/30/2010 10:09</c:v>
                </c:pt>
                <c:pt idx="4183">
                  <c:v>10/30/2010 10:09</c:v>
                </c:pt>
                <c:pt idx="4184">
                  <c:v>10/30/2010 10:09</c:v>
                </c:pt>
                <c:pt idx="4185">
                  <c:v>10/30/2010 10:09</c:v>
                </c:pt>
                <c:pt idx="4186">
                  <c:v>10/30/2010 10:09</c:v>
                </c:pt>
                <c:pt idx="4187">
                  <c:v>10/30/2010 10:09</c:v>
                </c:pt>
                <c:pt idx="4188">
                  <c:v>10/30/2010 10:09</c:v>
                </c:pt>
                <c:pt idx="4189">
                  <c:v>10/30/2010 10:09</c:v>
                </c:pt>
                <c:pt idx="4190">
                  <c:v>10/30/2010 10:09</c:v>
                </c:pt>
                <c:pt idx="4191">
                  <c:v>10/30/2010 10:09</c:v>
                </c:pt>
                <c:pt idx="4192">
                  <c:v>10/30/2010 10:09</c:v>
                </c:pt>
                <c:pt idx="4193">
                  <c:v>10/30/2010 10:09</c:v>
                </c:pt>
                <c:pt idx="4194">
                  <c:v>10/30/2010 10:09</c:v>
                </c:pt>
                <c:pt idx="4195">
                  <c:v>10/30/2010 10:09</c:v>
                </c:pt>
                <c:pt idx="4196">
                  <c:v>10/30/2010 10:09</c:v>
                </c:pt>
                <c:pt idx="4197">
                  <c:v>10/30/2010 10:09</c:v>
                </c:pt>
                <c:pt idx="4198">
                  <c:v>10/30/2010 10:09</c:v>
                </c:pt>
                <c:pt idx="4199">
                  <c:v>10/30/2010 10:09</c:v>
                </c:pt>
                <c:pt idx="4200">
                  <c:v>10/30/2010 10:09</c:v>
                </c:pt>
                <c:pt idx="4201">
                  <c:v>10/30/2010 10:10</c:v>
                </c:pt>
                <c:pt idx="4202">
                  <c:v>10/30/2010 10:10</c:v>
                </c:pt>
                <c:pt idx="4203">
                  <c:v>10/30/2010 10:10</c:v>
                </c:pt>
                <c:pt idx="4204">
                  <c:v>10/30/2010 10:10</c:v>
                </c:pt>
                <c:pt idx="4205">
                  <c:v>10/30/2010 10:10</c:v>
                </c:pt>
                <c:pt idx="4206">
                  <c:v>10/30/2010 10:10</c:v>
                </c:pt>
                <c:pt idx="4207">
                  <c:v>10/30/2010 10:10</c:v>
                </c:pt>
                <c:pt idx="4208">
                  <c:v>10/30/2010 10:10</c:v>
                </c:pt>
                <c:pt idx="4209">
                  <c:v>10/30/2010 10:10</c:v>
                </c:pt>
                <c:pt idx="4210">
                  <c:v>10/30/2010 10:10</c:v>
                </c:pt>
                <c:pt idx="4211">
                  <c:v>10/30/2010 10:10</c:v>
                </c:pt>
                <c:pt idx="4212">
                  <c:v>10/30/2010 10:10</c:v>
                </c:pt>
                <c:pt idx="4213">
                  <c:v>10/30/2010 10:10</c:v>
                </c:pt>
                <c:pt idx="4214">
                  <c:v>10/30/2010 10:10</c:v>
                </c:pt>
                <c:pt idx="4215">
                  <c:v>10/30/2010 10:10</c:v>
                </c:pt>
                <c:pt idx="4216">
                  <c:v>10/30/2010 10:10</c:v>
                </c:pt>
                <c:pt idx="4217">
                  <c:v>10/30/2010 10:10</c:v>
                </c:pt>
                <c:pt idx="4218">
                  <c:v>10/30/2010 10:10</c:v>
                </c:pt>
                <c:pt idx="4219">
                  <c:v>10/30/2010 10:10</c:v>
                </c:pt>
                <c:pt idx="4220">
                  <c:v>10/30/2010 10:10</c:v>
                </c:pt>
                <c:pt idx="4221">
                  <c:v>10/30/2010 10:10</c:v>
                </c:pt>
                <c:pt idx="4222">
                  <c:v>10/30/2010 10:10</c:v>
                </c:pt>
                <c:pt idx="4223">
                  <c:v>10/30/2010 10:10</c:v>
                </c:pt>
                <c:pt idx="4224">
                  <c:v>10/30/2010 10:10</c:v>
                </c:pt>
                <c:pt idx="4225">
                  <c:v>10/30/2010 10:10</c:v>
                </c:pt>
                <c:pt idx="4226">
                  <c:v>10/30/2010 10:10</c:v>
                </c:pt>
                <c:pt idx="4227">
                  <c:v>10/30/2010 10:10</c:v>
                </c:pt>
                <c:pt idx="4228">
                  <c:v>10/30/2010 10:10</c:v>
                </c:pt>
                <c:pt idx="4229">
                  <c:v>10/30/2010 10:10</c:v>
                </c:pt>
                <c:pt idx="4230">
                  <c:v>10/30/2010 10:10</c:v>
                </c:pt>
                <c:pt idx="4231">
                  <c:v>10/30/2010 10:10</c:v>
                </c:pt>
                <c:pt idx="4232">
                  <c:v>10/30/2010 10:10</c:v>
                </c:pt>
                <c:pt idx="4233">
                  <c:v>10/30/2010 10:10</c:v>
                </c:pt>
                <c:pt idx="4234">
                  <c:v>10/30/2010 10:10</c:v>
                </c:pt>
                <c:pt idx="4235">
                  <c:v>10/30/2010 10:10</c:v>
                </c:pt>
                <c:pt idx="4236">
                  <c:v>10/30/2010 10:10</c:v>
                </c:pt>
                <c:pt idx="4237">
                  <c:v>10/30/2010 10:10</c:v>
                </c:pt>
                <c:pt idx="4238">
                  <c:v>10/30/2010 10:10</c:v>
                </c:pt>
                <c:pt idx="4239">
                  <c:v>10/30/2010 10:10</c:v>
                </c:pt>
                <c:pt idx="4240">
                  <c:v>10/30/2010 10:10</c:v>
                </c:pt>
                <c:pt idx="4241">
                  <c:v>10/30/2010 10:10</c:v>
                </c:pt>
                <c:pt idx="4242">
                  <c:v>10/30/2010 10:10</c:v>
                </c:pt>
                <c:pt idx="4243">
                  <c:v>10/30/2010 10:10</c:v>
                </c:pt>
                <c:pt idx="4244">
                  <c:v>10/30/2010 10:10</c:v>
                </c:pt>
                <c:pt idx="4245">
                  <c:v>10/30/2010 10:10</c:v>
                </c:pt>
                <c:pt idx="4246">
                  <c:v>10/30/2010 10:10</c:v>
                </c:pt>
                <c:pt idx="4247">
                  <c:v>10/30/2010 10:10</c:v>
                </c:pt>
                <c:pt idx="4248">
                  <c:v>10/30/2010 10:10</c:v>
                </c:pt>
                <c:pt idx="4249">
                  <c:v>10/30/2010 10:10</c:v>
                </c:pt>
                <c:pt idx="4250">
                  <c:v>10/30/2010 10:10</c:v>
                </c:pt>
                <c:pt idx="4251">
                  <c:v>10/30/2010 10:10</c:v>
                </c:pt>
                <c:pt idx="4252">
                  <c:v>10/30/2010 10:10</c:v>
                </c:pt>
                <c:pt idx="4253">
                  <c:v>10/30/2010 10:10</c:v>
                </c:pt>
                <c:pt idx="4254">
                  <c:v>10/30/2010 10:10</c:v>
                </c:pt>
                <c:pt idx="4255">
                  <c:v>10/30/2010 10:10</c:v>
                </c:pt>
                <c:pt idx="4256">
                  <c:v>10/30/2010 10:10</c:v>
                </c:pt>
                <c:pt idx="4257">
                  <c:v>10/30/2010 10:10</c:v>
                </c:pt>
                <c:pt idx="4258">
                  <c:v>10/30/2010 10:10</c:v>
                </c:pt>
                <c:pt idx="4259">
                  <c:v>10/30/2010 10:10</c:v>
                </c:pt>
                <c:pt idx="4260">
                  <c:v>10/30/2010 10:10</c:v>
                </c:pt>
                <c:pt idx="4261">
                  <c:v>10/30/2010 10:11</c:v>
                </c:pt>
                <c:pt idx="4262">
                  <c:v>10/30/2010 10:11</c:v>
                </c:pt>
                <c:pt idx="4263">
                  <c:v>10/30/2010 10:11</c:v>
                </c:pt>
                <c:pt idx="4264">
                  <c:v>10/30/2010 10:11</c:v>
                </c:pt>
                <c:pt idx="4265">
                  <c:v>10/30/2010 10:11</c:v>
                </c:pt>
                <c:pt idx="4266">
                  <c:v>10/30/2010 10:11</c:v>
                </c:pt>
                <c:pt idx="4267">
                  <c:v>10/30/2010 10:11</c:v>
                </c:pt>
                <c:pt idx="4268">
                  <c:v>10/30/2010 10:11</c:v>
                </c:pt>
                <c:pt idx="4269">
                  <c:v>10/30/2010 10:11</c:v>
                </c:pt>
                <c:pt idx="4270">
                  <c:v>10/30/2010 10:11</c:v>
                </c:pt>
                <c:pt idx="4271">
                  <c:v>10/30/2010 10:11</c:v>
                </c:pt>
                <c:pt idx="4272">
                  <c:v>10/30/2010 10:11</c:v>
                </c:pt>
                <c:pt idx="4273">
                  <c:v>10/30/2010 10:11</c:v>
                </c:pt>
                <c:pt idx="4274">
                  <c:v>10/30/2010 10:11</c:v>
                </c:pt>
                <c:pt idx="4275">
                  <c:v>10/30/2010 10:11</c:v>
                </c:pt>
                <c:pt idx="4276">
                  <c:v>10/30/2010 10:11</c:v>
                </c:pt>
                <c:pt idx="4277">
                  <c:v>10/30/2010 10:11</c:v>
                </c:pt>
                <c:pt idx="4278">
                  <c:v>10/30/2010 10:11</c:v>
                </c:pt>
                <c:pt idx="4279">
                  <c:v>10/30/2010 10:11</c:v>
                </c:pt>
                <c:pt idx="4280">
                  <c:v>10/30/2010 10:11</c:v>
                </c:pt>
                <c:pt idx="4281">
                  <c:v>10/30/2010 10:11</c:v>
                </c:pt>
                <c:pt idx="4282">
                  <c:v>10/30/2010 10:11</c:v>
                </c:pt>
                <c:pt idx="4283">
                  <c:v>10/30/2010 10:11</c:v>
                </c:pt>
                <c:pt idx="4284">
                  <c:v>10/30/2010 10:11</c:v>
                </c:pt>
                <c:pt idx="4285">
                  <c:v>10/30/2010 10:11</c:v>
                </c:pt>
                <c:pt idx="4286">
                  <c:v>10/30/2010 10:11</c:v>
                </c:pt>
                <c:pt idx="4287">
                  <c:v>10/30/2010 10:11</c:v>
                </c:pt>
                <c:pt idx="4288">
                  <c:v>10/30/2010 10:11</c:v>
                </c:pt>
                <c:pt idx="4289">
                  <c:v>10/30/2010 10:11</c:v>
                </c:pt>
                <c:pt idx="4290">
                  <c:v>10/30/2010 10:11</c:v>
                </c:pt>
                <c:pt idx="4291">
                  <c:v>10/30/2010 10:11</c:v>
                </c:pt>
                <c:pt idx="4292">
                  <c:v>10/30/2010 10:11</c:v>
                </c:pt>
                <c:pt idx="4293">
                  <c:v>10/30/2010 10:11</c:v>
                </c:pt>
                <c:pt idx="4294">
                  <c:v>10/30/2010 10:11</c:v>
                </c:pt>
                <c:pt idx="4295">
                  <c:v>10/30/2010 10:11</c:v>
                </c:pt>
                <c:pt idx="4296">
                  <c:v>10/30/2010 10:11</c:v>
                </c:pt>
                <c:pt idx="4297">
                  <c:v>10/30/2010 10:11</c:v>
                </c:pt>
                <c:pt idx="4298">
                  <c:v>10/30/2010 10:11</c:v>
                </c:pt>
                <c:pt idx="4299">
                  <c:v>10/30/2010 10:11</c:v>
                </c:pt>
                <c:pt idx="4300">
                  <c:v>10/30/2010 10:11</c:v>
                </c:pt>
                <c:pt idx="4301">
                  <c:v>10/30/2010 10:11</c:v>
                </c:pt>
                <c:pt idx="4302">
                  <c:v>10/30/2010 10:11</c:v>
                </c:pt>
                <c:pt idx="4303">
                  <c:v>10/30/2010 10:11</c:v>
                </c:pt>
                <c:pt idx="4304">
                  <c:v>10/30/2010 10:11</c:v>
                </c:pt>
                <c:pt idx="4305">
                  <c:v>10/30/2010 10:11</c:v>
                </c:pt>
                <c:pt idx="4306">
                  <c:v>10/30/2010 10:11</c:v>
                </c:pt>
                <c:pt idx="4307">
                  <c:v>10/30/2010 10:11</c:v>
                </c:pt>
                <c:pt idx="4308">
                  <c:v>10/30/2010 10:11</c:v>
                </c:pt>
                <c:pt idx="4309">
                  <c:v>10/30/2010 10:11</c:v>
                </c:pt>
                <c:pt idx="4310">
                  <c:v>10/30/2010 10:11</c:v>
                </c:pt>
                <c:pt idx="4311">
                  <c:v>10/30/2010 10:11</c:v>
                </c:pt>
                <c:pt idx="4312">
                  <c:v>10/30/2010 10:11</c:v>
                </c:pt>
                <c:pt idx="4313">
                  <c:v>10/30/2010 10:11</c:v>
                </c:pt>
                <c:pt idx="4314">
                  <c:v>10/30/2010 10:11</c:v>
                </c:pt>
                <c:pt idx="4315">
                  <c:v>10/30/2010 10:11</c:v>
                </c:pt>
                <c:pt idx="4316">
                  <c:v>10/30/2010 10:11</c:v>
                </c:pt>
                <c:pt idx="4317">
                  <c:v>10/30/2010 10:11</c:v>
                </c:pt>
                <c:pt idx="4318">
                  <c:v>10/30/2010 10:11</c:v>
                </c:pt>
                <c:pt idx="4319">
                  <c:v>10/30/2010 10:11</c:v>
                </c:pt>
                <c:pt idx="4320">
                  <c:v>10/30/2010 10:11</c:v>
                </c:pt>
                <c:pt idx="4321">
                  <c:v>10/30/2010 10:12</c:v>
                </c:pt>
                <c:pt idx="4322">
                  <c:v>10/30/2010 10:12</c:v>
                </c:pt>
                <c:pt idx="4323">
                  <c:v>10/30/2010 10:12</c:v>
                </c:pt>
                <c:pt idx="4324">
                  <c:v>10/30/2010 10:12</c:v>
                </c:pt>
                <c:pt idx="4325">
                  <c:v>10/30/2010 10:12</c:v>
                </c:pt>
                <c:pt idx="4326">
                  <c:v>10/30/2010 10:12</c:v>
                </c:pt>
                <c:pt idx="4327">
                  <c:v>10/30/2010 10:12</c:v>
                </c:pt>
                <c:pt idx="4328">
                  <c:v>10/30/2010 10:12</c:v>
                </c:pt>
                <c:pt idx="4329">
                  <c:v>10/30/2010 10:12</c:v>
                </c:pt>
                <c:pt idx="4330">
                  <c:v>10/30/2010 10:12</c:v>
                </c:pt>
                <c:pt idx="4331">
                  <c:v>10/30/2010 10:12</c:v>
                </c:pt>
                <c:pt idx="4332">
                  <c:v>10/30/2010 10:12</c:v>
                </c:pt>
                <c:pt idx="4333">
                  <c:v>10/30/2010 10:12</c:v>
                </c:pt>
                <c:pt idx="4334">
                  <c:v>10/30/2010 10:12</c:v>
                </c:pt>
                <c:pt idx="4335">
                  <c:v>10/30/2010 10:12</c:v>
                </c:pt>
                <c:pt idx="4336">
                  <c:v>10/30/2010 10:12</c:v>
                </c:pt>
                <c:pt idx="4337">
                  <c:v>10/30/2010 10:12</c:v>
                </c:pt>
                <c:pt idx="4338">
                  <c:v>10/30/2010 10:12</c:v>
                </c:pt>
                <c:pt idx="4339">
                  <c:v>10/30/2010 10:12</c:v>
                </c:pt>
                <c:pt idx="4340">
                  <c:v>10/30/2010 10:12</c:v>
                </c:pt>
                <c:pt idx="4341">
                  <c:v>10/30/2010 10:12</c:v>
                </c:pt>
                <c:pt idx="4342">
                  <c:v>10/30/2010 10:12</c:v>
                </c:pt>
                <c:pt idx="4343">
                  <c:v>10/30/2010 10:12</c:v>
                </c:pt>
                <c:pt idx="4344">
                  <c:v>10/30/2010 10:12</c:v>
                </c:pt>
                <c:pt idx="4345">
                  <c:v>10/30/2010 10:12</c:v>
                </c:pt>
                <c:pt idx="4346">
                  <c:v>10/30/2010 10:12</c:v>
                </c:pt>
                <c:pt idx="4347">
                  <c:v>10/30/2010 10:12</c:v>
                </c:pt>
                <c:pt idx="4348">
                  <c:v>10/30/2010 10:12</c:v>
                </c:pt>
                <c:pt idx="4349">
                  <c:v>10/30/2010 10:12</c:v>
                </c:pt>
                <c:pt idx="4350">
                  <c:v>10/30/2010 10:12</c:v>
                </c:pt>
                <c:pt idx="4351">
                  <c:v>10/30/2010 10:12</c:v>
                </c:pt>
                <c:pt idx="4352">
                  <c:v>10/30/2010 10:12</c:v>
                </c:pt>
                <c:pt idx="4353">
                  <c:v>10/30/2010 10:12</c:v>
                </c:pt>
                <c:pt idx="4354">
                  <c:v>10/30/2010 10:12</c:v>
                </c:pt>
                <c:pt idx="4355">
                  <c:v>10/30/2010 10:12</c:v>
                </c:pt>
                <c:pt idx="4356">
                  <c:v>10/30/2010 10:12</c:v>
                </c:pt>
                <c:pt idx="4357">
                  <c:v>10/30/2010 10:12</c:v>
                </c:pt>
                <c:pt idx="4358">
                  <c:v>10/30/2010 10:12</c:v>
                </c:pt>
                <c:pt idx="4359">
                  <c:v>10/30/2010 10:12</c:v>
                </c:pt>
                <c:pt idx="4360">
                  <c:v>10/30/2010 10:12</c:v>
                </c:pt>
                <c:pt idx="4361">
                  <c:v>10/30/2010 10:12</c:v>
                </c:pt>
                <c:pt idx="4362">
                  <c:v>10/30/2010 10:12</c:v>
                </c:pt>
                <c:pt idx="4363">
                  <c:v>10/30/2010 10:12</c:v>
                </c:pt>
                <c:pt idx="4364">
                  <c:v>10/30/2010 10:12</c:v>
                </c:pt>
                <c:pt idx="4365">
                  <c:v>10/30/2010 10:12</c:v>
                </c:pt>
                <c:pt idx="4366">
                  <c:v>10/30/2010 10:12</c:v>
                </c:pt>
                <c:pt idx="4367">
                  <c:v>10/30/2010 10:12</c:v>
                </c:pt>
                <c:pt idx="4368">
                  <c:v>10/30/2010 10:12</c:v>
                </c:pt>
                <c:pt idx="4369">
                  <c:v>10/30/2010 10:12</c:v>
                </c:pt>
                <c:pt idx="4370">
                  <c:v>10/30/2010 10:12</c:v>
                </c:pt>
                <c:pt idx="4371">
                  <c:v>10/30/2010 10:12</c:v>
                </c:pt>
                <c:pt idx="4372">
                  <c:v>10/30/2010 10:12</c:v>
                </c:pt>
                <c:pt idx="4373">
                  <c:v>10/30/2010 10:12</c:v>
                </c:pt>
                <c:pt idx="4374">
                  <c:v>10/30/2010 10:12</c:v>
                </c:pt>
                <c:pt idx="4375">
                  <c:v>10/30/2010 10:12</c:v>
                </c:pt>
                <c:pt idx="4376">
                  <c:v>10/30/2010 10:12</c:v>
                </c:pt>
                <c:pt idx="4377">
                  <c:v>10/30/2010 10:12</c:v>
                </c:pt>
                <c:pt idx="4378">
                  <c:v>10/30/2010 10:12</c:v>
                </c:pt>
                <c:pt idx="4379">
                  <c:v>10/30/2010 10:12</c:v>
                </c:pt>
                <c:pt idx="4380">
                  <c:v>10/30/2010 10:12</c:v>
                </c:pt>
                <c:pt idx="4381">
                  <c:v>10/30/2010 10:13</c:v>
                </c:pt>
                <c:pt idx="4382">
                  <c:v>10/30/2010 10:13</c:v>
                </c:pt>
                <c:pt idx="4383">
                  <c:v>10/30/2010 10:13</c:v>
                </c:pt>
                <c:pt idx="4384">
                  <c:v>10/30/2010 10:13</c:v>
                </c:pt>
                <c:pt idx="4385">
                  <c:v>10/30/2010 10:13</c:v>
                </c:pt>
                <c:pt idx="4386">
                  <c:v>10/30/2010 10:13</c:v>
                </c:pt>
                <c:pt idx="4387">
                  <c:v>10/30/2010 10:13</c:v>
                </c:pt>
                <c:pt idx="4388">
                  <c:v>10/30/2010 10:13</c:v>
                </c:pt>
                <c:pt idx="4389">
                  <c:v>10/30/2010 10:13</c:v>
                </c:pt>
                <c:pt idx="4390">
                  <c:v>10/30/2010 10:13</c:v>
                </c:pt>
                <c:pt idx="4391">
                  <c:v>10/30/2010 10:13</c:v>
                </c:pt>
                <c:pt idx="4392">
                  <c:v>10/30/2010 10:13</c:v>
                </c:pt>
                <c:pt idx="4393">
                  <c:v>10/30/2010 10:13</c:v>
                </c:pt>
                <c:pt idx="4394">
                  <c:v>10/30/2010 10:13</c:v>
                </c:pt>
                <c:pt idx="4395">
                  <c:v>10/30/2010 10:13</c:v>
                </c:pt>
                <c:pt idx="4396">
                  <c:v>10/30/2010 10:13</c:v>
                </c:pt>
                <c:pt idx="4397">
                  <c:v>10/30/2010 10:13</c:v>
                </c:pt>
                <c:pt idx="4398">
                  <c:v>10/30/2010 10:13</c:v>
                </c:pt>
                <c:pt idx="4399">
                  <c:v>10/30/2010 10:13</c:v>
                </c:pt>
                <c:pt idx="4400">
                  <c:v>10/30/2010 10:13</c:v>
                </c:pt>
                <c:pt idx="4401">
                  <c:v>10/30/2010 10:13</c:v>
                </c:pt>
                <c:pt idx="4402">
                  <c:v>10/30/2010 10:13</c:v>
                </c:pt>
                <c:pt idx="4403">
                  <c:v>10/30/2010 10:13</c:v>
                </c:pt>
                <c:pt idx="4404">
                  <c:v>10/30/2010 10:13</c:v>
                </c:pt>
                <c:pt idx="4405">
                  <c:v>10/30/2010 10:13</c:v>
                </c:pt>
                <c:pt idx="4406">
                  <c:v>10/30/2010 10:13</c:v>
                </c:pt>
                <c:pt idx="4407">
                  <c:v>10/30/2010 10:13</c:v>
                </c:pt>
                <c:pt idx="4408">
                  <c:v>10/30/2010 10:13</c:v>
                </c:pt>
                <c:pt idx="4409">
                  <c:v>10/30/2010 10:13</c:v>
                </c:pt>
                <c:pt idx="4410">
                  <c:v>10/30/2010 10:13</c:v>
                </c:pt>
                <c:pt idx="4411">
                  <c:v>10/30/2010 10:13</c:v>
                </c:pt>
                <c:pt idx="4412">
                  <c:v>10/30/2010 10:13</c:v>
                </c:pt>
                <c:pt idx="4413">
                  <c:v>10/30/2010 10:13</c:v>
                </c:pt>
                <c:pt idx="4414">
                  <c:v>10/30/2010 10:13</c:v>
                </c:pt>
                <c:pt idx="4415">
                  <c:v>10/30/2010 10:13</c:v>
                </c:pt>
                <c:pt idx="4416">
                  <c:v>10/30/2010 10:13</c:v>
                </c:pt>
                <c:pt idx="4417">
                  <c:v>10/30/2010 10:13</c:v>
                </c:pt>
                <c:pt idx="4418">
                  <c:v>10/30/2010 10:13</c:v>
                </c:pt>
                <c:pt idx="4419">
                  <c:v>10/30/2010 10:13</c:v>
                </c:pt>
                <c:pt idx="4420">
                  <c:v>10/30/2010 10:13</c:v>
                </c:pt>
                <c:pt idx="4421">
                  <c:v>10/30/2010 10:13</c:v>
                </c:pt>
                <c:pt idx="4422">
                  <c:v>10/30/2010 10:13</c:v>
                </c:pt>
                <c:pt idx="4423">
                  <c:v>10/30/2010 10:13</c:v>
                </c:pt>
                <c:pt idx="4424">
                  <c:v>10/30/2010 10:13</c:v>
                </c:pt>
                <c:pt idx="4425">
                  <c:v>10/30/2010 10:13</c:v>
                </c:pt>
                <c:pt idx="4426">
                  <c:v>10/30/2010 10:13</c:v>
                </c:pt>
                <c:pt idx="4427">
                  <c:v>10/30/2010 10:13</c:v>
                </c:pt>
                <c:pt idx="4428">
                  <c:v>10/30/2010 10:13</c:v>
                </c:pt>
                <c:pt idx="4429">
                  <c:v>10/30/2010 10:13</c:v>
                </c:pt>
                <c:pt idx="4430">
                  <c:v>10/30/2010 10:13</c:v>
                </c:pt>
                <c:pt idx="4431">
                  <c:v>10/30/2010 10:13</c:v>
                </c:pt>
                <c:pt idx="4432">
                  <c:v>10/30/2010 10:13</c:v>
                </c:pt>
                <c:pt idx="4433">
                  <c:v>10/30/2010 10:13</c:v>
                </c:pt>
                <c:pt idx="4434">
                  <c:v>10/30/2010 10:13</c:v>
                </c:pt>
                <c:pt idx="4435">
                  <c:v>10/30/2010 10:13</c:v>
                </c:pt>
                <c:pt idx="4436">
                  <c:v>10/30/2010 10:13</c:v>
                </c:pt>
                <c:pt idx="4437">
                  <c:v>10/30/2010 10:13</c:v>
                </c:pt>
                <c:pt idx="4438">
                  <c:v>10/30/2010 10:13</c:v>
                </c:pt>
                <c:pt idx="4439">
                  <c:v>10/30/2010 10:13</c:v>
                </c:pt>
                <c:pt idx="4440">
                  <c:v>10/30/2010 10:13</c:v>
                </c:pt>
                <c:pt idx="4441">
                  <c:v>10/30/2010 10:14</c:v>
                </c:pt>
                <c:pt idx="4442">
                  <c:v>10/30/2010 10:14</c:v>
                </c:pt>
                <c:pt idx="4443">
                  <c:v>10/30/2010 10:14</c:v>
                </c:pt>
                <c:pt idx="4444">
                  <c:v>10/30/2010 10:14</c:v>
                </c:pt>
                <c:pt idx="4445">
                  <c:v>10/30/2010 10:14</c:v>
                </c:pt>
                <c:pt idx="4446">
                  <c:v>10/30/2010 10:14</c:v>
                </c:pt>
                <c:pt idx="4447">
                  <c:v>10/30/2010 10:14</c:v>
                </c:pt>
                <c:pt idx="4448">
                  <c:v>10/30/2010 10:14</c:v>
                </c:pt>
                <c:pt idx="4449">
                  <c:v>10/30/2010 10:14</c:v>
                </c:pt>
                <c:pt idx="4450">
                  <c:v>10/30/2010 10:14</c:v>
                </c:pt>
                <c:pt idx="4451">
                  <c:v>10/30/2010 10:14</c:v>
                </c:pt>
                <c:pt idx="4452">
                  <c:v>10/30/2010 10:14</c:v>
                </c:pt>
                <c:pt idx="4453">
                  <c:v>10/30/2010 10:14</c:v>
                </c:pt>
                <c:pt idx="4454">
                  <c:v>10/30/2010 10:14</c:v>
                </c:pt>
                <c:pt idx="4455">
                  <c:v>10/30/2010 10:14</c:v>
                </c:pt>
                <c:pt idx="4456">
                  <c:v>10/30/2010 10:14</c:v>
                </c:pt>
                <c:pt idx="4457">
                  <c:v>10/30/2010 10:14</c:v>
                </c:pt>
                <c:pt idx="4458">
                  <c:v>10/30/2010 10:14</c:v>
                </c:pt>
                <c:pt idx="4459">
                  <c:v>10/30/2010 10:14</c:v>
                </c:pt>
                <c:pt idx="4460">
                  <c:v>10/30/2010 10:14</c:v>
                </c:pt>
                <c:pt idx="4461">
                  <c:v>10/30/2010 10:14</c:v>
                </c:pt>
                <c:pt idx="4462">
                  <c:v>10/30/2010 10:14</c:v>
                </c:pt>
                <c:pt idx="4463">
                  <c:v>10/30/2010 10:14</c:v>
                </c:pt>
                <c:pt idx="4464">
                  <c:v>10/30/2010 10:14</c:v>
                </c:pt>
                <c:pt idx="4465">
                  <c:v>10/30/2010 10:14</c:v>
                </c:pt>
                <c:pt idx="4466">
                  <c:v>10/30/2010 10:14</c:v>
                </c:pt>
                <c:pt idx="4467">
                  <c:v>10/30/2010 10:14</c:v>
                </c:pt>
                <c:pt idx="4468">
                  <c:v>10/30/2010 10:14</c:v>
                </c:pt>
                <c:pt idx="4469">
                  <c:v>10/30/2010 10:14</c:v>
                </c:pt>
                <c:pt idx="4470">
                  <c:v>10/30/2010 10:14</c:v>
                </c:pt>
                <c:pt idx="4471">
                  <c:v>10/30/2010 10:14</c:v>
                </c:pt>
                <c:pt idx="4472">
                  <c:v>10/30/2010 10:14</c:v>
                </c:pt>
                <c:pt idx="4473">
                  <c:v>10/30/2010 10:14</c:v>
                </c:pt>
                <c:pt idx="4474">
                  <c:v>10/30/2010 10:14</c:v>
                </c:pt>
                <c:pt idx="4475">
                  <c:v>10/30/2010 10:14</c:v>
                </c:pt>
                <c:pt idx="4476">
                  <c:v>10/30/2010 10:14</c:v>
                </c:pt>
                <c:pt idx="4477">
                  <c:v>10/30/2010 10:14</c:v>
                </c:pt>
                <c:pt idx="4478">
                  <c:v>10/30/2010 10:14</c:v>
                </c:pt>
                <c:pt idx="4479">
                  <c:v>10/30/2010 10:14</c:v>
                </c:pt>
                <c:pt idx="4480">
                  <c:v>10/30/2010 10:14</c:v>
                </c:pt>
                <c:pt idx="4481">
                  <c:v>10/30/2010 10:14</c:v>
                </c:pt>
                <c:pt idx="4482">
                  <c:v>10/30/2010 10:14</c:v>
                </c:pt>
                <c:pt idx="4483">
                  <c:v>10/30/2010 10:14</c:v>
                </c:pt>
                <c:pt idx="4484">
                  <c:v>10/30/2010 10:14</c:v>
                </c:pt>
                <c:pt idx="4485">
                  <c:v>10/30/2010 10:14</c:v>
                </c:pt>
                <c:pt idx="4486">
                  <c:v>10/30/2010 10:14</c:v>
                </c:pt>
                <c:pt idx="4487">
                  <c:v>10/30/2010 10:14</c:v>
                </c:pt>
                <c:pt idx="4488">
                  <c:v>10/30/2010 10:14</c:v>
                </c:pt>
                <c:pt idx="4489">
                  <c:v>10/30/2010 10:14</c:v>
                </c:pt>
                <c:pt idx="4490">
                  <c:v>10/30/2010 10:14</c:v>
                </c:pt>
                <c:pt idx="4491">
                  <c:v>10/30/2010 10:14</c:v>
                </c:pt>
                <c:pt idx="4492">
                  <c:v>10/30/2010 10:14</c:v>
                </c:pt>
                <c:pt idx="4493">
                  <c:v>10/30/2010 10:14</c:v>
                </c:pt>
                <c:pt idx="4494">
                  <c:v>10/30/2010 10:14</c:v>
                </c:pt>
                <c:pt idx="4495">
                  <c:v>10/30/2010 10:14</c:v>
                </c:pt>
                <c:pt idx="4496">
                  <c:v>10/30/2010 10:14</c:v>
                </c:pt>
                <c:pt idx="4497">
                  <c:v>10/30/2010 10:14</c:v>
                </c:pt>
                <c:pt idx="4498">
                  <c:v>10/30/2010 10:14</c:v>
                </c:pt>
                <c:pt idx="4499">
                  <c:v>10/30/2010 10:14</c:v>
                </c:pt>
                <c:pt idx="4500">
                  <c:v>10/30/2010 10:14</c:v>
                </c:pt>
                <c:pt idx="4501">
                  <c:v>10/30/2010 10:15</c:v>
                </c:pt>
                <c:pt idx="4502">
                  <c:v>10/30/2010 10:15</c:v>
                </c:pt>
                <c:pt idx="4503">
                  <c:v>10/30/2010 10:15</c:v>
                </c:pt>
                <c:pt idx="4504">
                  <c:v>10/30/2010 10:15</c:v>
                </c:pt>
                <c:pt idx="4505">
                  <c:v>10/30/2010 10:15</c:v>
                </c:pt>
                <c:pt idx="4506">
                  <c:v>10/30/2010 10:15</c:v>
                </c:pt>
                <c:pt idx="4507">
                  <c:v>10/30/2010 10:15</c:v>
                </c:pt>
                <c:pt idx="4508">
                  <c:v>10/30/2010 10:15</c:v>
                </c:pt>
                <c:pt idx="4509">
                  <c:v>10/30/2010 10:15</c:v>
                </c:pt>
                <c:pt idx="4510">
                  <c:v>10/30/2010 10:15</c:v>
                </c:pt>
                <c:pt idx="4511">
                  <c:v>10/30/2010 10:15</c:v>
                </c:pt>
                <c:pt idx="4512">
                  <c:v>10/30/2010 10:15</c:v>
                </c:pt>
                <c:pt idx="4513">
                  <c:v>10/30/2010 10:15</c:v>
                </c:pt>
                <c:pt idx="4514">
                  <c:v>10/30/2010 10:15</c:v>
                </c:pt>
                <c:pt idx="4515">
                  <c:v>10/30/2010 10:15</c:v>
                </c:pt>
                <c:pt idx="4516">
                  <c:v>10/30/2010 10:15</c:v>
                </c:pt>
                <c:pt idx="4517">
                  <c:v>10/30/2010 10:15</c:v>
                </c:pt>
                <c:pt idx="4518">
                  <c:v>10/30/2010 10:15</c:v>
                </c:pt>
                <c:pt idx="4519">
                  <c:v>10/30/2010 10:15</c:v>
                </c:pt>
                <c:pt idx="4520">
                  <c:v>10/30/2010 10:15</c:v>
                </c:pt>
                <c:pt idx="4521">
                  <c:v>10/30/2010 10:15</c:v>
                </c:pt>
                <c:pt idx="4522">
                  <c:v>10/30/2010 10:15</c:v>
                </c:pt>
                <c:pt idx="4523">
                  <c:v>10/30/2010 10:15</c:v>
                </c:pt>
                <c:pt idx="4524">
                  <c:v>10/30/2010 10:15</c:v>
                </c:pt>
                <c:pt idx="4525">
                  <c:v>10/30/2010 10:15</c:v>
                </c:pt>
                <c:pt idx="4526">
                  <c:v>10/30/2010 10:15</c:v>
                </c:pt>
                <c:pt idx="4527">
                  <c:v>10/30/2010 10:15</c:v>
                </c:pt>
                <c:pt idx="4528">
                  <c:v>10/30/2010 10:15</c:v>
                </c:pt>
                <c:pt idx="4529">
                  <c:v>10/30/2010 10:15</c:v>
                </c:pt>
                <c:pt idx="4530">
                  <c:v>10/30/2010 10:15</c:v>
                </c:pt>
                <c:pt idx="4531">
                  <c:v>10/30/2010 10:15</c:v>
                </c:pt>
                <c:pt idx="4532">
                  <c:v>10/30/2010 10:15</c:v>
                </c:pt>
                <c:pt idx="4533">
                  <c:v>10/30/2010 10:15</c:v>
                </c:pt>
                <c:pt idx="4534">
                  <c:v>10/30/2010 10:15</c:v>
                </c:pt>
                <c:pt idx="4535">
                  <c:v>10/30/2010 10:15</c:v>
                </c:pt>
                <c:pt idx="4536">
                  <c:v>10/30/2010 10:15</c:v>
                </c:pt>
                <c:pt idx="4537">
                  <c:v>10/30/2010 10:15</c:v>
                </c:pt>
                <c:pt idx="4538">
                  <c:v>10/30/2010 10:15</c:v>
                </c:pt>
                <c:pt idx="4539">
                  <c:v>10/30/2010 10:15</c:v>
                </c:pt>
                <c:pt idx="4540">
                  <c:v>10/30/2010 10:15</c:v>
                </c:pt>
                <c:pt idx="4541">
                  <c:v>10/30/2010 10:15</c:v>
                </c:pt>
                <c:pt idx="4542">
                  <c:v>10/30/2010 10:15</c:v>
                </c:pt>
                <c:pt idx="4543">
                  <c:v>10/30/2010 10:15</c:v>
                </c:pt>
                <c:pt idx="4544">
                  <c:v>10/30/2010 10:15</c:v>
                </c:pt>
                <c:pt idx="4545">
                  <c:v>10/30/2010 10:15</c:v>
                </c:pt>
                <c:pt idx="4546">
                  <c:v>10/30/2010 10:15</c:v>
                </c:pt>
                <c:pt idx="4547">
                  <c:v>10/30/2010 10:15</c:v>
                </c:pt>
                <c:pt idx="4548">
                  <c:v>10/30/2010 10:15</c:v>
                </c:pt>
                <c:pt idx="4549">
                  <c:v>10/30/2010 10:15</c:v>
                </c:pt>
                <c:pt idx="4550">
                  <c:v>10/30/2010 10:15</c:v>
                </c:pt>
                <c:pt idx="4551">
                  <c:v>10/30/2010 10:15</c:v>
                </c:pt>
                <c:pt idx="4552">
                  <c:v>10/30/2010 10:15</c:v>
                </c:pt>
                <c:pt idx="4553">
                  <c:v>10/30/2010 10:15</c:v>
                </c:pt>
                <c:pt idx="4554">
                  <c:v>10/30/2010 10:15</c:v>
                </c:pt>
                <c:pt idx="4555">
                  <c:v>10/30/2010 10:15</c:v>
                </c:pt>
                <c:pt idx="4556">
                  <c:v>10/30/2010 10:15</c:v>
                </c:pt>
                <c:pt idx="4557">
                  <c:v>10/30/2010 10:15</c:v>
                </c:pt>
                <c:pt idx="4558">
                  <c:v>10/30/2010 10:15</c:v>
                </c:pt>
                <c:pt idx="4559">
                  <c:v>10/30/2010 10:15</c:v>
                </c:pt>
                <c:pt idx="4560">
                  <c:v>10/30/2010 10:15</c:v>
                </c:pt>
                <c:pt idx="4561">
                  <c:v>10/30/2010 10:16</c:v>
                </c:pt>
                <c:pt idx="4562">
                  <c:v>10/30/2010 10:16</c:v>
                </c:pt>
                <c:pt idx="4563">
                  <c:v>10/30/2010 10:16</c:v>
                </c:pt>
                <c:pt idx="4564">
                  <c:v>10/30/2010 10:16</c:v>
                </c:pt>
                <c:pt idx="4565">
                  <c:v>10/30/2010 10:16</c:v>
                </c:pt>
                <c:pt idx="4566">
                  <c:v>10/30/2010 10:16</c:v>
                </c:pt>
                <c:pt idx="4567">
                  <c:v>10/30/2010 10:16</c:v>
                </c:pt>
                <c:pt idx="4568">
                  <c:v>10/30/2010 10:16</c:v>
                </c:pt>
                <c:pt idx="4569">
                  <c:v>10/30/2010 10:16</c:v>
                </c:pt>
                <c:pt idx="4570">
                  <c:v>10/30/2010 10:16</c:v>
                </c:pt>
                <c:pt idx="4571">
                  <c:v>10/30/2010 10:16</c:v>
                </c:pt>
                <c:pt idx="4572">
                  <c:v>10/30/2010 10:16</c:v>
                </c:pt>
                <c:pt idx="4573">
                  <c:v>10/30/2010 10:16</c:v>
                </c:pt>
                <c:pt idx="4574">
                  <c:v>10/30/2010 10:16</c:v>
                </c:pt>
                <c:pt idx="4575">
                  <c:v>10/30/2010 10:16</c:v>
                </c:pt>
                <c:pt idx="4576">
                  <c:v>10/30/2010 10:16</c:v>
                </c:pt>
                <c:pt idx="4577">
                  <c:v>10/30/2010 10:16</c:v>
                </c:pt>
                <c:pt idx="4578">
                  <c:v>10/30/2010 10:16</c:v>
                </c:pt>
                <c:pt idx="4579">
                  <c:v>10/30/2010 10:16</c:v>
                </c:pt>
                <c:pt idx="4580">
                  <c:v>10/30/2010 10:16</c:v>
                </c:pt>
                <c:pt idx="4581">
                  <c:v>10/30/2010 10:16</c:v>
                </c:pt>
                <c:pt idx="4582">
                  <c:v>10/30/2010 10:16</c:v>
                </c:pt>
                <c:pt idx="4583">
                  <c:v>10/30/2010 10:16</c:v>
                </c:pt>
                <c:pt idx="4584">
                  <c:v>10/30/2010 10:16</c:v>
                </c:pt>
                <c:pt idx="4585">
                  <c:v>10/30/2010 10:16</c:v>
                </c:pt>
                <c:pt idx="4586">
                  <c:v>10/30/2010 10:16</c:v>
                </c:pt>
                <c:pt idx="4587">
                  <c:v>10/30/2010 10:16</c:v>
                </c:pt>
                <c:pt idx="4588">
                  <c:v>10/30/2010 10:16</c:v>
                </c:pt>
                <c:pt idx="4589">
                  <c:v>10/30/2010 10:16</c:v>
                </c:pt>
                <c:pt idx="4590">
                  <c:v>10/30/2010 10:16</c:v>
                </c:pt>
                <c:pt idx="4591">
                  <c:v>10/30/2010 10:16</c:v>
                </c:pt>
                <c:pt idx="4592">
                  <c:v>10/30/2010 10:16</c:v>
                </c:pt>
                <c:pt idx="4593">
                  <c:v>10/30/2010 10:16</c:v>
                </c:pt>
                <c:pt idx="4594">
                  <c:v>10/30/2010 10:16</c:v>
                </c:pt>
                <c:pt idx="4595">
                  <c:v>10/30/2010 10:16</c:v>
                </c:pt>
                <c:pt idx="4596">
                  <c:v>10/30/2010 10:16</c:v>
                </c:pt>
                <c:pt idx="4597">
                  <c:v>10/30/2010 10:16</c:v>
                </c:pt>
                <c:pt idx="4598">
                  <c:v>10/30/2010 10:16</c:v>
                </c:pt>
                <c:pt idx="4599">
                  <c:v>10/30/2010 10:16</c:v>
                </c:pt>
                <c:pt idx="4600">
                  <c:v>10/30/2010 10:16</c:v>
                </c:pt>
                <c:pt idx="4601">
                  <c:v>10/30/2010 10:16</c:v>
                </c:pt>
                <c:pt idx="4602">
                  <c:v>10/30/2010 10:16</c:v>
                </c:pt>
                <c:pt idx="4603">
                  <c:v>10/30/2010 10:16</c:v>
                </c:pt>
                <c:pt idx="4604">
                  <c:v>10/30/2010 10:16</c:v>
                </c:pt>
                <c:pt idx="4605">
                  <c:v>10/30/2010 10:16</c:v>
                </c:pt>
                <c:pt idx="4606">
                  <c:v>10/30/2010 10:16</c:v>
                </c:pt>
                <c:pt idx="4607">
                  <c:v>10/30/2010 10:16</c:v>
                </c:pt>
                <c:pt idx="4608">
                  <c:v>10/30/2010 10:16</c:v>
                </c:pt>
                <c:pt idx="4609">
                  <c:v>10/30/2010 10:16</c:v>
                </c:pt>
                <c:pt idx="4610">
                  <c:v>10/30/2010 10:16</c:v>
                </c:pt>
                <c:pt idx="4611">
                  <c:v>10/30/2010 10:16</c:v>
                </c:pt>
                <c:pt idx="4612">
                  <c:v>10/30/2010 10:16</c:v>
                </c:pt>
                <c:pt idx="4613">
                  <c:v>10/30/2010 10:16</c:v>
                </c:pt>
                <c:pt idx="4614">
                  <c:v>10/30/2010 10:16</c:v>
                </c:pt>
                <c:pt idx="4615">
                  <c:v>10/30/2010 10:16</c:v>
                </c:pt>
                <c:pt idx="4616">
                  <c:v>10/30/2010 10:16</c:v>
                </c:pt>
                <c:pt idx="4617">
                  <c:v>10/30/2010 10:16</c:v>
                </c:pt>
                <c:pt idx="4618">
                  <c:v>10/30/2010 10:16</c:v>
                </c:pt>
                <c:pt idx="4619">
                  <c:v>10/30/2010 10:16</c:v>
                </c:pt>
                <c:pt idx="4620">
                  <c:v>10/30/2010 10:16</c:v>
                </c:pt>
                <c:pt idx="4621">
                  <c:v>10/30/2010 10:17</c:v>
                </c:pt>
                <c:pt idx="4622">
                  <c:v>10/30/2010 10:17</c:v>
                </c:pt>
                <c:pt idx="4623">
                  <c:v>10/30/2010 10:17</c:v>
                </c:pt>
                <c:pt idx="4624">
                  <c:v>10/30/2010 10:17</c:v>
                </c:pt>
                <c:pt idx="4625">
                  <c:v>10/30/2010 10:17</c:v>
                </c:pt>
                <c:pt idx="4626">
                  <c:v>10/30/2010 10:17</c:v>
                </c:pt>
                <c:pt idx="4627">
                  <c:v>10/30/2010 10:17</c:v>
                </c:pt>
                <c:pt idx="4628">
                  <c:v>10/30/2010 10:17</c:v>
                </c:pt>
                <c:pt idx="4629">
                  <c:v>10/30/2010 10:17</c:v>
                </c:pt>
                <c:pt idx="4630">
                  <c:v>10/30/2010 10:17</c:v>
                </c:pt>
                <c:pt idx="4631">
                  <c:v>10/30/2010 10:17</c:v>
                </c:pt>
                <c:pt idx="4632">
                  <c:v>10/30/2010 10:17</c:v>
                </c:pt>
                <c:pt idx="4633">
                  <c:v>10/30/2010 10:17</c:v>
                </c:pt>
                <c:pt idx="4634">
                  <c:v>10/30/2010 10:17</c:v>
                </c:pt>
                <c:pt idx="4635">
                  <c:v>10/30/2010 10:17</c:v>
                </c:pt>
                <c:pt idx="4636">
                  <c:v>10/30/2010 10:17</c:v>
                </c:pt>
                <c:pt idx="4637">
                  <c:v>10/30/2010 10:17</c:v>
                </c:pt>
                <c:pt idx="4638">
                  <c:v>10/30/2010 10:17</c:v>
                </c:pt>
                <c:pt idx="4639">
                  <c:v>10/30/2010 10:17</c:v>
                </c:pt>
                <c:pt idx="4640">
                  <c:v>10/30/2010 10:17</c:v>
                </c:pt>
                <c:pt idx="4641">
                  <c:v>10/30/2010 10:17</c:v>
                </c:pt>
                <c:pt idx="4642">
                  <c:v>10/30/2010 10:17</c:v>
                </c:pt>
                <c:pt idx="4643">
                  <c:v>10/30/2010 10:17</c:v>
                </c:pt>
                <c:pt idx="4644">
                  <c:v>10/30/2010 10:17</c:v>
                </c:pt>
                <c:pt idx="4645">
                  <c:v>10/30/2010 10:17</c:v>
                </c:pt>
                <c:pt idx="4646">
                  <c:v>10/30/2010 10:17</c:v>
                </c:pt>
                <c:pt idx="4647">
                  <c:v>10/30/2010 10:17</c:v>
                </c:pt>
                <c:pt idx="4648">
                  <c:v>10/30/2010 10:17</c:v>
                </c:pt>
                <c:pt idx="4649">
                  <c:v>10/30/2010 10:17</c:v>
                </c:pt>
                <c:pt idx="4650">
                  <c:v>10/30/2010 10:17</c:v>
                </c:pt>
                <c:pt idx="4651">
                  <c:v>10/30/2010 10:17</c:v>
                </c:pt>
                <c:pt idx="4652">
                  <c:v>10/30/2010 10:17</c:v>
                </c:pt>
                <c:pt idx="4653">
                  <c:v>10/30/2010 10:17</c:v>
                </c:pt>
                <c:pt idx="4654">
                  <c:v>10/30/2010 10:17</c:v>
                </c:pt>
                <c:pt idx="4655">
                  <c:v>10/30/2010 10:17</c:v>
                </c:pt>
                <c:pt idx="4656">
                  <c:v>10/30/2010 10:17</c:v>
                </c:pt>
                <c:pt idx="4657">
                  <c:v>10/30/2010 10:17</c:v>
                </c:pt>
                <c:pt idx="4658">
                  <c:v>10/30/2010 10:17</c:v>
                </c:pt>
                <c:pt idx="4659">
                  <c:v>10/30/2010 10:17</c:v>
                </c:pt>
                <c:pt idx="4660">
                  <c:v>10/30/2010 10:17</c:v>
                </c:pt>
                <c:pt idx="4661">
                  <c:v>10/30/2010 10:17</c:v>
                </c:pt>
                <c:pt idx="4662">
                  <c:v>10/30/2010 10:17</c:v>
                </c:pt>
                <c:pt idx="4663">
                  <c:v>10/30/2010 10:17</c:v>
                </c:pt>
                <c:pt idx="4664">
                  <c:v>10/30/2010 10:17</c:v>
                </c:pt>
                <c:pt idx="4665">
                  <c:v>10/30/2010 10:17</c:v>
                </c:pt>
                <c:pt idx="4666">
                  <c:v>10/30/2010 10:17</c:v>
                </c:pt>
                <c:pt idx="4667">
                  <c:v>10/30/2010 10:17</c:v>
                </c:pt>
                <c:pt idx="4668">
                  <c:v>10/30/2010 10:17</c:v>
                </c:pt>
                <c:pt idx="4669">
                  <c:v>10/30/2010 10:17</c:v>
                </c:pt>
                <c:pt idx="4670">
                  <c:v>10/30/2010 10:17</c:v>
                </c:pt>
                <c:pt idx="4671">
                  <c:v>10/30/2010 10:17</c:v>
                </c:pt>
                <c:pt idx="4672">
                  <c:v>10/30/2010 10:17</c:v>
                </c:pt>
                <c:pt idx="4673">
                  <c:v>10/30/2010 10:17</c:v>
                </c:pt>
                <c:pt idx="4674">
                  <c:v>10/30/2010 10:17</c:v>
                </c:pt>
                <c:pt idx="4675">
                  <c:v>10/30/2010 10:17</c:v>
                </c:pt>
                <c:pt idx="4676">
                  <c:v>10/30/2010 10:17</c:v>
                </c:pt>
                <c:pt idx="4677">
                  <c:v>10/30/2010 10:17</c:v>
                </c:pt>
                <c:pt idx="4678">
                  <c:v>10/30/2010 10:17</c:v>
                </c:pt>
                <c:pt idx="4679">
                  <c:v>10/30/2010 10:17</c:v>
                </c:pt>
                <c:pt idx="4680">
                  <c:v>10/30/2010 10:17</c:v>
                </c:pt>
                <c:pt idx="4681">
                  <c:v>10/30/2010 10:18</c:v>
                </c:pt>
                <c:pt idx="4682">
                  <c:v>10/30/2010 10:18</c:v>
                </c:pt>
                <c:pt idx="4683">
                  <c:v>10/30/2010 10:18</c:v>
                </c:pt>
                <c:pt idx="4684">
                  <c:v>10/30/2010 10:18</c:v>
                </c:pt>
                <c:pt idx="4685">
                  <c:v>10/30/2010 10:18</c:v>
                </c:pt>
                <c:pt idx="4686">
                  <c:v>10/30/2010 10:18</c:v>
                </c:pt>
                <c:pt idx="4687">
                  <c:v>10/30/2010 10:18</c:v>
                </c:pt>
                <c:pt idx="4688">
                  <c:v>10/30/2010 10:18</c:v>
                </c:pt>
                <c:pt idx="4689">
                  <c:v>10/30/2010 10:18</c:v>
                </c:pt>
                <c:pt idx="4690">
                  <c:v>10/30/2010 10:18</c:v>
                </c:pt>
                <c:pt idx="4691">
                  <c:v>10/30/2010 10:18</c:v>
                </c:pt>
                <c:pt idx="4692">
                  <c:v>10/30/2010 10:18</c:v>
                </c:pt>
                <c:pt idx="4693">
                  <c:v>10/30/2010 10:18</c:v>
                </c:pt>
                <c:pt idx="4694">
                  <c:v>10/30/2010 10:18</c:v>
                </c:pt>
                <c:pt idx="4695">
                  <c:v>10/30/2010 10:18</c:v>
                </c:pt>
                <c:pt idx="4696">
                  <c:v>10/30/2010 10:18</c:v>
                </c:pt>
                <c:pt idx="4697">
                  <c:v>10/30/2010 10:18</c:v>
                </c:pt>
                <c:pt idx="4698">
                  <c:v>10/30/2010 10:18</c:v>
                </c:pt>
                <c:pt idx="4699">
                  <c:v>10/30/2010 10:18</c:v>
                </c:pt>
                <c:pt idx="4700">
                  <c:v>10/30/2010 10:18</c:v>
                </c:pt>
                <c:pt idx="4701">
                  <c:v>10/30/2010 10:18</c:v>
                </c:pt>
                <c:pt idx="4702">
                  <c:v>10/30/2010 10:18</c:v>
                </c:pt>
                <c:pt idx="4703">
                  <c:v>10/30/2010 10:18</c:v>
                </c:pt>
                <c:pt idx="4704">
                  <c:v>10/30/2010 10:18</c:v>
                </c:pt>
                <c:pt idx="4705">
                  <c:v>10/30/2010 10:18</c:v>
                </c:pt>
                <c:pt idx="4706">
                  <c:v>10/30/2010 10:18</c:v>
                </c:pt>
                <c:pt idx="4707">
                  <c:v>10/30/2010 10:18</c:v>
                </c:pt>
                <c:pt idx="4708">
                  <c:v>10/30/2010 10:18</c:v>
                </c:pt>
                <c:pt idx="4709">
                  <c:v>10/30/2010 10:18</c:v>
                </c:pt>
                <c:pt idx="4710">
                  <c:v>10/30/2010 10:18</c:v>
                </c:pt>
                <c:pt idx="4711">
                  <c:v>10/30/2010 10:18</c:v>
                </c:pt>
                <c:pt idx="4712">
                  <c:v>10/30/2010 10:18</c:v>
                </c:pt>
                <c:pt idx="4713">
                  <c:v>10/30/2010 10:18</c:v>
                </c:pt>
                <c:pt idx="4714">
                  <c:v>10/30/2010 10:18</c:v>
                </c:pt>
                <c:pt idx="4715">
                  <c:v>10/30/2010 10:18</c:v>
                </c:pt>
                <c:pt idx="4716">
                  <c:v>10/30/2010 10:18</c:v>
                </c:pt>
                <c:pt idx="4717">
                  <c:v>10/30/2010 10:18</c:v>
                </c:pt>
                <c:pt idx="4718">
                  <c:v>10/30/2010 10:18</c:v>
                </c:pt>
                <c:pt idx="4719">
                  <c:v>10/30/2010 10:18</c:v>
                </c:pt>
                <c:pt idx="4720">
                  <c:v>10/30/2010 10:18</c:v>
                </c:pt>
                <c:pt idx="4721">
                  <c:v>10/30/2010 10:18</c:v>
                </c:pt>
                <c:pt idx="4722">
                  <c:v>10/30/2010 10:18</c:v>
                </c:pt>
                <c:pt idx="4723">
                  <c:v>10/30/2010 10:18</c:v>
                </c:pt>
                <c:pt idx="4724">
                  <c:v>10/30/2010 10:18</c:v>
                </c:pt>
                <c:pt idx="4725">
                  <c:v>10/30/2010 10:18</c:v>
                </c:pt>
                <c:pt idx="4726">
                  <c:v>10/30/2010 10:18</c:v>
                </c:pt>
                <c:pt idx="4727">
                  <c:v>10/30/2010 10:18</c:v>
                </c:pt>
                <c:pt idx="4728">
                  <c:v>10/30/2010 10:18</c:v>
                </c:pt>
                <c:pt idx="4729">
                  <c:v>10/30/2010 10:18</c:v>
                </c:pt>
                <c:pt idx="4730">
                  <c:v>10/30/2010 10:18</c:v>
                </c:pt>
                <c:pt idx="4731">
                  <c:v>10/30/2010 10:18</c:v>
                </c:pt>
                <c:pt idx="4732">
                  <c:v>10/30/2010 10:18</c:v>
                </c:pt>
                <c:pt idx="4733">
                  <c:v>10/30/2010 10:18</c:v>
                </c:pt>
                <c:pt idx="4734">
                  <c:v>10/30/2010 10:18</c:v>
                </c:pt>
                <c:pt idx="4735">
                  <c:v>10/30/2010 10:18</c:v>
                </c:pt>
                <c:pt idx="4736">
                  <c:v>10/30/2010 10:18</c:v>
                </c:pt>
                <c:pt idx="4737">
                  <c:v>10/30/2010 10:18</c:v>
                </c:pt>
                <c:pt idx="4738">
                  <c:v>10/30/2010 10:18</c:v>
                </c:pt>
                <c:pt idx="4739">
                  <c:v>10/30/2010 10:18</c:v>
                </c:pt>
                <c:pt idx="4740">
                  <c:v>10/30/2010 10:18</c:v>
                </c:pt>
                <c:pt idx="4741">
                  <c:v>10/30/2010 10:19</c:v>
                </c:pt>
                <c:pt idx="4742">
                  <c:v>10/30/2010 10:19</c:v>
                </c:pt>
                <c:pt idx="4743">
                  <c:v>10/30/2010 10:19</c:v>
                </c:pt>
                <c:pt idx="4744">
                  <c:v>10/30/2010 10:19</c:v>
                </c:pt>
                <c:pt idx="4745">
                  <c:v>10/30/2010 10:19</c:v>
                </c:pt>
                <c:pt idx="4746">
                  <c:v>10/30/2010 10:19</c:v>
                </c:pt>
                <c:pt idx="4747">
                  <c:v>10/30/2010 10:19</c:v>
                </c:pt>
                <c:pt idx="4748">
                  <c:v>10/30/2010 10:19</c:v>
                </c:pt>
                <c:pt idx="4749">
                  <c:v>10/30/2010 10:19</c:v>
                </c:pt>
                <c:pt idx="4750">
                  <c:v>10/30/2010 10:19</c:v>
                </c:pt>
                <c:pt idx="4751">
                  <c:v>10/30/2010 10:19</c:v>
                </c:pt>
                <c:pt idx="4752">
                  <c:v>10/30/2010 10:19</c:v>
                </c:pt>
                <c:pt idx="4753">
                  <c:v>10/30/2010 10:19</c:v>
                </c:pt>
                <c:pt idx="4754">
                  <c:v>10/30/2010 10:19</c:v>
                </c:pt>
                <c:pt idx="4755">
                  <c:v>10/30/2010 10:19</c:v>
                </c:pt>
                <c:pt idx="4756">
                  <c:v>10/30/2010 10:19</c:v>
                </c:pt>
                <c:pt idx="4757">
                  <c:v>10/30/2010 10:19</c:v>
                </c:pt>
                <c:pt idx="4758">
                  <c:v>10/30/2010 10:19</c:v>
                </c:pt>
                <c:pt idx="4759">
                  <c:v>10/30/2010 10:19</c:v>
                </c:pt>
                <c:pt idx="4760">
                  <c:v>10/30/2010 10:19</c:v>
                </c:pt>
                <c:pt idx="4761">
                  <c:v>10/30/2010 10:19</c:v>
                </c:pt>
                <c:pt idx="4762">
                  <c:v>10/30/2010 10:19</c:v>
                </c:pt>
                <c:pt idx="4763">
                  <c:v>10/30/2010 10:19</c:v>
                </c:pt>
                <c:pt idx="4764">
                  <c:v>10/30/2010 10:19</c:v>
                </c:pt>
                <c:pt idx="4765">
                  <c:v>10/30/2010 10:19</c:v>
                </c:pt>
                <c:pt idx="4766">
                  <c:v>10/30/2010 10:19</c:v>
                </c:pt>
                <c:pt idx="4767">
                  <c:v>10/30/2010 10:19</c:v>
                </c:pt>
                <c:pt idx="4768">
                  <c:v>10/30/2010 10:19</c:v>
                </c:pt>
                <c:pt idx="4769">
                  <c:v>10/30/2010 10:19</c:v>
                </c:pt>
                <c:pt idx="4770">
                  <c:v>10/30/2010 10:19</c:v>
                </c:pt>
                <c:pt idx="4771">
                  <c:v>10/30/2010 10:19</c:v>
                </c:pt>
                <c:pt idx="4772">
                  <c:v>10/30/2010 10:19</c:v>
                </c:pt>
                <c:pt idx="4773">
                  <c:v>10/30/2010 10:19</c:v>
                </c:pt>
                <c:pt idx="4774">
                  <c:v>10/30/2010 10:19</c:v>
                </c:pt>
                <c:pt idx="4775">
                  <c:v>10/30/2010 10:19</c:v>
                </c:pt>
                <c:pt idx="4776">
                  <c:v>10/30/2010 10:19</c:v>
                </c:pt>
                <c:pt idx="4777">
                  <c:v>10/30/2010 10:19</c:v>
                </c:pt>
                <c:pt idx="4778">
                  <c:v>10/30/2010 10:19</c:v>
                </c:pt>
                <c:pt idx="4779">
                  <c:v>10/30/2010 10:19</c:v>
                </c:pt>
                <c:pt idx="4780">
                  <c:v>10/30/2010 10:19</c:v>
                </c:pt>
                <c:pt idx="4781">
                  <c:v>10/30/2010 10:19</c:v>
                </c:pt>
                <c:pt idx="4782">
                  <c:v>10/30/2010 10:19</c:v>
                </c:pt>
                <c:pt idx="4783">
                  <c:v>10/30/2010 10:19</c:v>
                </c:pt>
                <c:pt idx="4784">
                  <c:v>10/30/2010 10:19</c:v>
                </c:pt>
                <c:pt idx="4785">
                  <c:v>10/30/2010 10:19</c:v>
                </c:pt>
                <c:pt idx="4786">
                  <c:v>10/30/2010 10:19</c:v>
                </c:pt>
                <c:pt idx="4787">
                  <c:v>10/30/2010 10:19</c:v>
                </c:pt>
                <c:pt idx="4788">
                  <c:v>10/30/2010 10:19</c:v>
                </c:pt>
                <c:pt idx="4789">
                  <c:v>10/30/2010 10:19</c:v>
                </c:pt>
                <c:pt idx="4790">
                  <c:v>10/30/2010 10:19</c:v>
                </c:pt>
                <c:pt idx="4791">
                  <c:v>10/30/2010 10:19</c:v>
                </c:pt>
                <c:pt idx="4792">
                  <c:v>10/30/2010 10:19</c:v>
                </c:pt>
                <c:pt idx="4793">
                  <c:v>10/30/2010 10:19</c:v>
                </c:pt>
                <c:pt idx="4794">
                  <c:v>10/30/2010 10:19</c:v>
                </c:pt>
                <c:pt idx="4795">
                  <c:v>10/30/2010 10:19</c:v>
                </c:pt>
                <c:pt idx="4796">
                  <c:v>10/30/2010 10:19</c:v>
                </c:pt>
                <c:pt idx="4797">
                  <c:v>10/30/2010 10:19</c:v>
                </c:pt>
                <c:pt idx="4798">
                  <c:v>10/30/2010 10:19</c:v>
                </c:pt>
                <c:pt idx="4799">
                  <c:v>10/30/2010 10:19</c:v>
                </c:pt>
                <c:pt idx="4800">
                  <c:v>10/30/2010 10:19</c:v>
                </c:pt>
                <c:pt idx="4801">
                  <c:v>10/30/2010 10:20</c:v>
                </c:pt>
                <c:pt idx="4802">
                  <c:v>10/30/2010 10:20</c:v>
                </c:pt>
                <c:pt idx="4803">
                  <c:v>10/30/2010 10:20</c:v>
                </c:pt>
                <c:pt idx="4804">
                  <c:v>10/30/2010 10:20</c:v>
                </c:pt>
                <c:pt idx="4805">
                  <c:v>10/30/2010 10:20</c:v>
                </c:pt>
                <c:pt idx="4806">
                  <c:v>10/30/2010 10:20</c:v>
                </c:pt>
                <c:pt idx="4807">
                  <c:v>10/30/2010 10:20</c:v>
                </c:pt>
                <c:pt idx="4808">
                  <c:v>10/30/2010 10:20</c:v>
                </c:pt>
                <c:pt idx="4809">
                  <c:v>10/30/2010 10:20</c:v>
                </c:pt>
                <c:pt idx="4810">
                  <c:v>10/30/2010 10:20</c:v>
                </c:pt>
                <c:pt idx="4811">
                  <c:v>10/30/2010 10:20</c:v>
                </c:pt>
                <c:pt idx="4812">
                  <c:v>10/30/2010 10:20</c:v>
                </c:pt>
                <c:pt idx="4813">
                  <c:v>10/30/2010 10:20</c:v>
                </c:pt>
                <c:pt idx="4814">
                  <c:v>10/30/2010 10:20</c:v>
                </c:pt>
                <c:pt idx="4815">
                  <c:v>10/30/2010 10:20</c:v>
                </c:pt>
                <c:pt idx="4816">
                  <c:v>10/30/2010 10:20</c:v>
                </c:pt>
                <c:pt idx="4817">
                  <c:v>10/30/2010 10:20</c:v>
                </c:pt>
                <c:pt idx="4818">
                  <c:v>10/30/2010 10:20</c:v>
                </c:pt>
                <c:pt idx="4819">
                  <c:v>10/30/2010 10:20</c:v>
                </c:pt>
                <c:pt idx="4820">
                  <c:v>10/30/2010 10:20</c:v>
                </c:pt>
                <c:pt idx="4821">
                  <c:v>10/30/2010 10:20</c:v>
                </c:pt>
                <c:pt idx="4822">
                  <c:v>10/30/2010 10:20</c:v>
                </c:pt>
                <c:pt idx="4823">
                  <c:v>10/30/2010 10:20</c:v>
                </c:pt>
                <c:pt idx="4824">
                  <c:v>10/30/2010 10:20</c:v>
                </c:pt>
                <c:pt idx="4825">
                  <c:v>10/30/2010 10:20</c:v>
                </c:pt>
                <c:pt idx="4826">
                  <c:v>10/30/2010 10:20</c:v>
                </c:pt>
                <c:pt idx="4827">
                  <c:v>10/30/2010 10:20</c:v>
                </c:pt>
                <c:pt idx="4828">
                  <c:v>10/30/2010 10:20</c:v>
                </c:pt>
                <c:pt idx="4829">
                  <c:v>10/30/2010 10:20</c:v>
                </c:pt>
                <c:pt idx="4830">
                  <c:v>10/30/2010 10:20</c:v>
                </c:pt>
                <c:pt idx="4831">
                  <c:v>10/30/2010 10:20</c:v>
                </c:pt>
                <c:pt idx="4832">
                  <c:v>10/30/2010 10:20</c:v>
                </c:pt>
                <c:pt idx="4833">
                  <c:v>10/30/2010 10:20</c:v>
                </c:pt>
                <c:pt idx="4834">
                  <c:v>10/30/2010 10:20</c:v>
                </c:pt>
                <c:pt idx="4835">
                  <c:v>10/30/2010 10:20</c:v>
                </c:pt>
                <c:pt idx="4836">
                  <c:v>10/30/2010 10:20</c:v>
                </c:pt>
                <c:pt idx="4837">
                  <c:v>10/30/2010 10:20</c:v>
                </c:pt>
                <c:pt idx="4838">
                  <c:v>10/30/2010 10:20</c:v>
                </c:pt>
                <c:pt idx="4839">
                  <c:v>10/30/2010 10:20</c:v>
                </c:pt>
                <c:pt idx="4840">
                  <c:v>10/30/2010 10:20</c:v>
                </c:pt>
                <c:pt idx="4841">
                  <c:v>10/30/2010 10:20</c:v>
                </c:pt>
                <c:pt idx="4842">
                  <c:v>10/30/2010 10:20</c:v>
                </c:pt>
                <c:pt idx="4843">
                  <c:v>10/30/2010 10:20</c:v>
                </c:pt>
                <c:pt idx="4844">
                  <c:v>10/30/2010 10:20</c:v>
                </c:pt>
                <c:pt idx="4845">
                  <c:v>10/30/2010 10:20</c:v>
                </c:pt>
                <c:pt idx="4846">
                  <c:v>10/30/2010 10:20</c:v>
                </c:pt>
                <c:pt idx="4847">
                  <c:v>10/30/2010 10:20</c:v>
                </c:pt>
                <c:pt idx="4848">
                  <c:v>10/30/2010 10:20</c:v>
                </c:pt>
                <c:pt idx="4849">
                  <c:v>10/30/2010 10:20</c:v>
                </c:pt>
                <c:pt idx="4850">
                  <c:v>10/30/2010 10:20</c:v>
                </c:pt>
                <c:pt idx="4851">
                  <c:v>10/30/2010 10:20</c:v>
                </c:pt>
                <c:pt idx="4852">
                  <c:v>10/30/2010 10:20</c:v>
                </c:pt>
                <c:pt idx="4853">
                  <c:v>10/30/2010 10:20</c:v>
                </c:pt>
                <c:pt idx="4854">
                  <c:v>10/30/2010 10:20</c:v>
                </c:pt>
                <c:pt idx="4855">
                  <c:v>10/30/2010 10:20</c:v>
                </c:pt>
                <c:pt idx="4856">
                  <c:v>10/30/2010 10:20</c:v>
                </c:pt>
                <c:pt idx="4857">
                  <c:v>10/30/2010 10:20</c:v>
                </c:pt>
                <c:pt idx="4858">
                  <c:v>10/30/2010 10:20</c:v>
                </c:pt>
                <c:pt idx="4859">
                  <c:v>10/30/2010 10:20</c:v>
                </c:pt>
                <c:pt idx="4860">
                  <c:v>10/30/2010 10:20</c:v>
                </c:pt>
                <c:pt idx="4861">
                  <c:v>10/30/2010 10:21</c:v>
                </c:pt>
                <c:pt idx="4862">
                  <c:v>10/30/2010 10:21</c:v>
                </c:pt>
                <c:pt idx="4863">
                  <c:v>10/30/2010 10:21</c:v>
                </c:pt>
                <c:pt idx="4864">
                  <c:v>10/30/2010 10:21</c:v>
                </c:pt>
                <c:pt idx="4865">
                  <c:v>10/30/2010 10:21</c:v>
                </c:pt>
                <c:pt idx="4866">
                  <c:v>10/30/2010 10:21</c:v>
                </c:pt>
                <c:pt idx="4867">
                  <c:v>10/30/2010 10:21</c:v>
                </c:pt>
                <c:pt idx="4868">
                  <c:v>10/30/2010 10:21</c:v>
                </c:pt>
                <c:pt idx="4869">
                  <c:v>10/30/2010 10:21</c:v>
                </c:pt>
                <c:pt idx="4870">
                  <c:v>10/30/2010 10:21</c:v>
                </c:pt>
                <c:pt idx="4871">
                  <c:v>10/30/2010 10:21</c:v>
                </c:pt>
                <c:pt idx="4872">
                  <c:v>10/30/2010 10:21</c:v>
                </c:pt>
                <c:pt idx="4873">
                  <c:v>10/30/2010 10:21</c:v>
                </c:pt>
                <c:pt idx="4874">
                  <c:v>10/30/2010 10:21</c:v>
                </c:pt>
                <c:pt idx="4875">
                  <c:v>10/30/2010 10:21</c:v>
                </c:pt>
                <c:pt idx="4876">
                  <c:v>10/30/2010 10:21</c:v>
                </c:pt>
                <c:pt idx="4877">
                  <c:v>10/30/2010 10:21</c:v>
                </c:pt>
                <c:pt idx="4878">
                  <c:v>10/30/2010 10:21</c:v>
                </c:pt>
                <c:pt idx="4879">
                  <c:v>10/30/2010 10:21</c:v>
                </c:pt>
                <c:pt idx="4880">
                  <c:v>10/30/2010 10:21</c:v>
                </c:pt>
                <c:pt idx="4881">
                  <c:v>10/30/2010 10:21</c:v>
                </c:pt>
                <c:pt idx="4882">
                  <c:v>10/30/2010 10:21</c:v>
                </c:pt>
                <c:pt idx="4883">
                  <c:v>10/30/2010 10:21</c:v>
                </c:pt>
                <c:pt idx="4884">
                  <c:v>10/30/2010 10:21</c:v>
                </c:pt>
                <c:pt idx="4885">
                  <c:v>10/30/2010 10:21</c:v>
                </c:pt>
                <c:pt idx="4886">
                  <c:v>10/30/2010 10:21</c:v>
                </c:pt>
                <c:pt idx="4887">
                  <c:v>10/30/2010 10:21</c:v>
                </c:pt>
                <c:pt idx="4888">
                  <c:v>10/30/2010 10:21</c:v>
                </c:pt>
                <c:pt idx="4889">
                  <c:v>10/30/2010 10:21</c:v>
                </c:pt>
                <c:pt idx="4890">
                  <c:v>10/30/2010 10:21</c:v>
                </c:pt>
                <c:pt idx="4891">
                  <c:v>10/30/2010 10:21</c:v>
                </c:pt>
                <c:pt idx="4892">
                  <c:v>10/30/2010 10:21</c:v>
                </c:pt>
                <c:pt idx="4893">
                  <c:v>10/30/2010 10:21</c:v>
                </c:pt>
                <c:pt idx="4894">
                  <c:v>10/30/2010 10:21</c:v>
                </c:pt>
                <c:pt idx="4895">
                  <c:v>10/30/2010 10:21</c:v>
                </c:pt>
                <c:pt idx="4896">
                  <c:v>10/30/2010 10:21</c:v>
                </c:pt>
                <c:pt idx="4897">
                  <c:v>10/30/2010 10:21</c:v>
                </c:pt>
                <c:pt idx="4898">
                  <c:v>10/30/2010 10:21</c:v>
                </c:pt>
                <c:pt idx="4899">
                  <c:v>10/30/2010 10:21</c:v>
                </c:pt>
                <c:pt idx="4900">
                  <c:v>10/30/2010 10:21</c:v>
                </c:pt>
                <c:pt idx="4901">
                  <c:v>10/30/2010 10:21</c:v>
                </c:pt>
                <c:pt idx="4902">
                  <c:v>10/30/2010 10:21</c:v>
                </c:pt>
                <c:pt idx="4903">
                  <c:v>10/30/2010 10:21</c:v>
                </c:pt>
                <c:pt idx="4904">
                  <c:v>10/30/2010 10:21</c:v>
                </c:pt>
                <c:pt idx="4905">
                  <c:v>10/30/2010 10:21</c:v>
                </c:pt>
                <c:pt idx="4906">
                  <c:v>10/30/2010 10:21</c:v>
                </c:pt>
                <c:pt idx="4907">
                  <c:v>10/30/2010 10:21</c:v>
                </c:pt>
                <c:pt idx="4908">
                  <c:v>10/30/2010 10:21</c:v>
                </c:pt>
                <c:pt idx="4909">
                  <c:v>10/30/2010 10:21</c:v>
                </c:pt>
                <c:pt idx="4910">
                  <c:v>10/30/2010 10:21</c:v>
                </c:pt>
                <c:pt idx="4911">
                  <c:v>10/30/2010 10:21</c:v>
                </c:pt>
                <c:pt idx="4912">
                  <c:v>10/30/2010 10:21</c:v>
                </c:pt>
                <c:pt idx="4913">
                  <c:v>10/30/2010 10:21</c:v>
                </c:pt>
                <c:pt idx="4914">
                  <c:v>10/30/2010 10:21</c:v>
                </c:pt>
                <c:pt idx="4915">
                  <c:v>10/30/2010 10:21</c:v>
                </c:pt>
                <c:pt idx="4916">
                  <c:v>10/30/2010 10:21</c:v>
                </c:pt>
                <c:pt idx="4917">
                  <c:v>10/30/2010 10:21</c:v>
                </c:pt>
                <c:pt idx="4918">
                  <c:v>10/30/2010 10:21</c:v>
                </c:pt>
                <c:pt idx="4919">
                  <c:v>10/30/2010 10:21</c:v>
                </c:pt>
                <c:pt idx="4920">
                  <c:v>10/30/2010 10:21</c:v>
                </c:pt>
                <c:pt idx="4921">
                  <c:v>10/30/2010 10:22</c:v>
                </c:pt>
                <c:pt idx="4922">
                  <c:v>10/30/2010 10:22</c:v>
                </c:pt>
                <c:pt idx="4923">
                  <c:v>10/30/2010 10:22</c:v>
                </c:pt>
                <c:pt idx="4924">
                  <c:v>10/30/2010 10:22</c:v>
                </c:pt>
                <c:pt idx="4925">
                  <c:v>10/30/2010 10:22</c:v>
                </c:pt>
                <c:pt idx="4926">
                  <c:v>10/30/2010 10:22</c:v>
                </c:pt>
                <c:pt idx="4927">
                  <c:v>10/30/2010 10:22</c:v>
                </c:pt>
                <c:pt idx="4928">
                  <c:v>10/30/2010 10:22</c:v>
                </c:pt>
                <c:pt idx="4929">
                  <c:v>10/30/2010 10:22</c:v>
                </c:pt>
                <c:pt idx="4930">
                  <c:v>10/30/2010 10:22</c:v>
                </c:pt>
                <c:pt idx="4931">
                  <c:v>10/30/2010 10:22</c:v>
                </c:pt>
                <c:pt idx="4932">
                  <c:v>10/30/2010 10:22</c:v>
                </c:pt>
                <c:pt idx="4933">
                  <c:v>10/30/2010 10:22</c:v>
                </c:pt>
                <c:pt idx="4934">
                  <c:v>10/30/2010 10:22</c:v>
                </c:pt>
                <c:pt idx="4935">
                  <c:v>10/30/2010 10:22</c:v>
                </c:pt>
                <c:pt idx="4936">
                  <c:v>10/30/2010 10:22</c:v>
                </c:pt>
                <c:pt idx="4937">
                  <c:v>10/30/2010 10:22</c:v>
                </c:pt>
                <c:pt idx="4938">
                  <c:v>10/30/2010 10:22</c:v>
                </c:pt>
                <c:pt idx="4939">
                  <c:v>10/30/2010 10:22</c:v>
                </c:pt>
                <c:pt idx="4940">
                  <c:v>10/30/2010 10:22</c:v>
                </c:pt>
                <c:pt idx="4941">
                  <c:v>10/30/2010 10:22</c:v>
                </c:pt>
                <c:pt idx="4942">
                  <c:v>10/30/2010 10:22</c:v>
                </c:pt>
                <c:pt idx="4943">
                  <c:v>10/30/2010 10:22</c:v>
                </c:pt>
                <c:pt idx="4944">
                  <c:v>10/30/2010 10:22</c:v>
                </c:pt>
                <c:pt idx="4945">
                  <c:v>10/30/2010 10:22</c:v>
                </c:pt>
                <c:pt idx="4946">
                  <c:v>10/30/2010 10:22</c:v>
                </c:pt>
                <c:pt idx="4947">
                  <c:v>10/30/2010 10:22</c:v>
                </c:pt>
                <c:pt idx="4948">
                  <c:v>10/30/2010 10:22</c:v>
                </c:pt>
                <c:pt idx="4949">
                  <c:v>10/30/2010 10:22</c:v>
                </c:pt>
                <c:pt idx="4950">
                  <c:v>10/30/2010 10:22</c:v>
                </c:pt>
                <c:pt idx="4951">
                  <c:v>10/30/2010 10:22</c:v>
                </c:pt>
                <c:pt idx="4952">
                  <c:v>10/30/2010 10:22</c:v>
                </c:pt>
                <c:pt idx="4953">
                  <c:v>10/30/2010 10:22</c:v>
                </c:pt>
                <c:pt idx="4954">
                  <c:v>10/30/2010 10:22</c:v>
                </c:pt>
                <c:pt idx="4955">
                  <c:v>10/30/2010 10:22</c:v>
                </c:pt>
                <c:pt idx="4956">
                  <c:v>10/30/2010 10:22</c:v>
                </c:pt>
                <c:pt idx="4957">
                  <c:v>10/30/2010 10:22</c:v>
                </c:pt>
                <c:pt idx="4958">
                  <c:v>10/30/2010 10:22</c:v>
                </c:pt>
                <c:pt idx="4959">
                  <c:v>10/30/2010 10:22</c:v>
                </c:pt>
                <c:pt idx="4960">
                  <c:v>10/30/2010 10:22</c:v>
                </c:pt>
                <c:pt idx="4961">
                  <c:v>10/30/2010 10:22</c:v>
                </c:pt>
                <c:pt idx="4962">
                  <c:v>10/30/2010 10:22</c:v>
                </c:pt>
                <c:pt idx="4963">
                  <c:v>10/30/2010 10:22</c:v>
                </c:pt>
                <c:pt idx="4964">
                  <c:v>10/30/2010 10:22</c:v>
                </c:pt>
                <c:pt idx="4965">
                  <c:v>10/30/2010 10:22</c:v>
                </c:pt>
                <c:pt idx="4966">
                  <c:v>10/30/2010 10:22</c:v>
                </c:pt>
                <c:pt idx="4967">
                  <c:v>10/30/2010 10:22</c:v>
                </c:pt>
                <c:pt idx="4968">
                  <c:v>10/30/2010 10:22</c:v>
                </c:pt>
                <c:pt idx="4969">
                  <c:v>10/30/2010 10:22</c:v>
                </c:pt>
                <c:pt idx="4970">
                  <c:v>10/30/2010 10:22</c:v>
                </c:pt>
                <c:pt idx="4971">
                  <c:v>10/30/2010 10:22</c:v>
                </c:pt>
                <c:pt idx="4972">
                  <c:v>10/30/2010 10:22</c:v>
                </c:pt>
                <c:pt idx="4973">
                  <c:v>10/30/2010 10:22</c:v>
                </c:pt>
                <c:pt idx="4974">
                  <c:v>10/30/2010 10:22</c:v>
                </c:pt>
                <c:pt idx="4975">
                  <c:v>10/30/2010 10:22</c:v>
                </c:pt>
                <c:pt idx="4976">
                  <c:v>10/30/2010 10:22</c:v>
                </c:pt>
                <c:pt idx="4977">
                  <c:v>10/30/2010 10:22</c:v>
                </c:pt>
                <c:pt idx="4978">
                  <c:v>10/30/2010 10:22</c:v>
                </c:pt>
                <c:pt idx="4979">
                  <c:v>10/30/2010 10:22</c:v>
                </c:pt>
                <c:pt idx="4980">
                  <c:v>10/30/2010 10:22</c:v>
                </c:pt>
                <c:pt idx="4981">
                  <c:v>10/30/2010 10:23</c:v>
                </c:pt>
                <c:pt idx="4982">
                  <c:v>10/30/2010 10:23</c:v>
                </c:pt>
                <c:pt idx="4983">
                  <c:v>10/30/2010 10:23</c:v>
                </c:pt>
                <c:pt idx="4984">
                  <c:v>10/30/2010 10:23</c:v>
                </c:pt>
                <c:pt idx="4985">
                  <c:v>10/30/2010 10:23</c:v>
                </c:pt>
                <c:pt idx="4986">
                  <c:v>10/30/2010 10:23</c:v>
                </c:pt>
                <c:pt idx="4987">
                  <c:v>10/30/2010 10:23</c:v>
                </c:pt>
                <c:pt idx="4988">
                  <c:v>10/30/2010 10:23</c:v>
                </c:pt>
                <c:pt idx="4989">
                  <c:v>10/30/2010 10:23</c:v>
                </c:pt>
                <c:pt idx="4990">
                  <c:v>10/30/2010 10:23</c:v>
                </c:pt>
                <c:pt idx="4991">
                  <c:v>10/30/2010 10:23</c:v>
                </c:pt>
                <c:pt idx="4992">
                  <c:v>10/30/2010 10:23</c:v>
                </c:pt>
                <c:pt idx="4993">
                  <c:v>10/30/2010 10:23</c:v>
                </c:pt>
                <c:pt idx="4994">
                  <c:v>10/30/2010 10:23</c:v>
                </c:pt>
                <c:pt idx="4995">
                  <c:v>10/30/2010 10:23</c:v>
                </c:pt>
                <c:pt idx="4996">
                  <c:v>10/30/2010 10:23</c:v>
                </c:pt>
                <c:pt idx="4997">
                  <c:v>10/30/2010 10:23</c:v>
                </c:pt>
                <c:pt idx="4998">
                  <c:v>10/30/2010 10:23</c:v>
                </c:pt>
                <c:pt idx="4999">
                  <c:v>10/30/2010 10:23</c:v>
                </c:pt>
                <c:pt idx="5000">
                  <c:v>10/30/2010 10:23</c:v>
                </c:pt>
                <c:pt idx="5001">
                  <c:v>10/30/2010 10:23</c:v>
                </c:pt>
                <c:pt idx="5002">
                  <c:v>10/30/2010 10:23</c:v>
                </c:pt>
                <c:pt idx="5003">
                  <c:v>10/30/2010 10:23</c:v>
                </c:pt>
                <c:pt idx="5004">
                  <c:v>10/30/2010 10:23</c:v>
                </c:pt>
                <c:pt idx="5005">
                  <c:v>10/30/2010 10:23</c:v>
                </c:pt>
                <c:pt idx="5006">
                  <c:v>10/30/2010 10:23</c:v>
                </c:pt>
                <c:pt idx="5007">
                  <c:v>10/30/2010 10:23</c:v>
                </c:pt>
                <c:pt idx="5008">
                  <c:v>10/30/2010 10:23</c:v>
                </c:pt>
                <c:pt idx="5009">
                  <c:v>10/30/2010 10:23</c:v>
                </c:pt>
                <c:pt idx="5010">
                  <c:v>10/30/2010 10:23</c:v>
                </c:pt>
                <c:pt idx="5011">
                  <c:v>10/30/2010 10:23</c:v>
                </c:pt>
                <c:pt idx="5012">
                  <c:v>10/30/2010 10:23</c:v>
                </c:pt>
                <c:pt idx="5013">
                  <c:v>10/30/2010 10:23</c:v>
                </c:pt>
                <c:pt idx="5014">
                  <c:v>10/30/2010 10:23</c:v>
                </c:pt>
                <c:pt idx="5015">
                  <c:v>10/30/2010 10:23</c:v>
                </c:pt>
                <c:pt idx="5016">
                  <c:v>10/30/2010 10:23</c:v>
                </c:pt>
                <c:pt idx="5017">
                  <c:v>10/30/2010 10:23</c:v>
                </c:pt>
                <c:pt idx="5018">
                  <c:v>10/30/2010 10:23</c:v>
                </c:pt>
                <c:pt idx="5019">
                  <c:v>10/30/2010 10:23</c:v>
                </c:pt>
                <c:pt idx="5020">
                  <c:v>10/30/2010 10:23</c:v>
                </c:pt>
                <c:pt idx="5021">
                  <c:v>10/30/2010 10:23</c:v>
                </c:pt>
                <c:pt idx="5022">
                  <c:v>10/30/2010 10:23</c:v>
                </c:pt>
                <c:pt idx="5023">
                  <c:v>10/30/2010 10:23</c:v>
                </c:pt>
                <c:pt idx="5024">
                  <c:v>10/30/2010 10:23</c:v>
                </c:pt>
                <c:pt idx="5025">
                  <c:v>10/30/2010 10:23</c:v>
                </c:pt>
                <c:pt idx="5026">
                  <c:v>10/30/2010 10:23</c:v>
                </c:pt>
                <c:pt idx="5027">
                  <c:v>10/30/2010 10:23</c:v>
                </c:pt>
                <c:pt idx="5028">
                  <c:v>10/30/2010 10:23</c:v>
                </c:pt>
                <c:pt idx="5029">
                  <c:v>10/30/2010 10:23</c:v>
                </c:pt>
                <c:pt idx="5030">
                  <c:v>10/30/2010 10:23</c:v>
                </c:pt>
                <c:pt idx="5031">
                  <c:v>10/30/2010 10:23</c:v>
                </c:pt>
                <c:pt idx="5032">
                  <c:v>10/30/2010 10:23</c:v>
                </c:pt>
                <c:pt idx="5033">
                  <c:v>10/30/2010 10:23</c:v>
                </c:pt>
                <c:pt idx="5034">
                  <c:v>10/30/2010 10:23</c:v>
                </c:pt>
                <c:pt idx="5035">
                  <c:v>10/30/2010 10:23</c:v>
                </c:pt>
                <c:pt idx="5036">
                  <c:v>10/30/2010 10:23</c:v>
                </c:pt>
                <c:pt idx="5037">
                  <c:v>10/30/2010 10:23</c:v>
                </c:pt>
                <c:pt idx="5038">
                  <c:v>10/30/2010 10:23</c:v>
                </c:pt>
                <c:pt idx="5039">
                  <c:v>10/30/2010 10:23</c:v>
                </c:pt>
                <c:pt idx="5040">
                  <c:v>10/30/2010 10:23</c:v>
                </c:pt>
                <c:pt idx="5041">
                  <c:v>10/30/2010 10:24</c:v>
                </c:pt>
                <c:pt idx="5042">
                  <c:v>10/30/2010 10:24</c:v>
                </c:pt>
                <c:pt idx="5043">
                  <c:v>10/30/2010 10:24</c:v>
                </c:pt>
                <c:pt idx="5044">
                  <c:v>10/30/2010 10:24</c:v>
                </c:pt>
                <c:pt idx="5045">
                  <c:v>10/30/2010 10:24</c:v>
                </c:pt>
                <c:pt idx="5046">
                  <c:v>10/30/2010 10:24</c:v>
                </c:pt>
                <c:pt idx="5047">
                  <c:v>10/30/2010 10:24</c:v>
                </c:pt>
                <c:pt idx="5048">
                  <c:v>10/30/2010 10:24</c:v>
                </c:pt>
                <c:pt idx="5049">
                  <c:v>10/30/2010 10:24</c:v>
                </c:pt>
                <c:pt idx="5050">
                  <c:v>10/30/2010 10:24</c:v>
                </c:pt>
                <c:pt idx="5051">
                  <c:v>10/30/2010 10:24</c:v>
                </c:pt>
                <c:pt idx="5052">
                  <c:v>10/30/2010 10:24</c:v>
                </c:pt>
                <c:pt idx="5053">
                  <c:v>10/30/2010 10:24</c:v>
                </c:pt>
                <c:pt idx="5054">
                  <c:v>10/30/2010 10:24</c:v>
                </c:pt>
                <c:pt idx="5055">
                  <c:v>10/30/2010 10:24</c:v>
                </c:pt>
                <c:pt idx="5056">
                  <c:v>10/30/2010 10:24</c:v>
                </c:pt>
                <c:pt idx="5057">
                  <c:v>10/30/2010 10:24</c:v>
                </c:pt>
                <c:pt idx="5058">
                  <c:v>10/30/2010 10:24</c:v>
                </c:pt>
                <c:pt idx="5059">
                  <c:v>10/30/2010 10:24</c:v>
                </c:pt>
                <c:pt idx="5060">
                  <c:v>10/30/2010 10:24</c:v>
                </c:pt>
                <c:pt idx="5061">
                  <c:v>10/30/2010 10:24</c:v>
                </c:pt>
                <c:pt idx="5062">
                  <c:v>10/30/2010 10:24</c:v>
                </c:pt>
                <c:pt idx="5063">
                  <c:v>10/30/2010 10:24</c:v>
                </c:pt>
                <c:pt idx="5064">
                  <c:v>10/30/2010 10:24</c:v>
                </c:pt>
                <c:pt idx="5065">
                  <c:v>10/30/2010 10:24</c:v>
                </c:pt>
                <c:pt idx="5066">
                  <c:v>10/30/2010 10:24</c:v>
                </c:pt>
                <c:pt idx="5067">
                  <c:v>10/30/2010 10:24</c:v>
                </c:pt>
                <c:pt idx="5068">
                  <c:v>10/30/2010 10:24</c:v>
                </c:pt>
                <c:pt idx="5069">
                  <c:v>10/30/2010 10:24</c:v>
                </c:pt>
                <c:pt idx="5070">
                  <c:v>10/30/2010 10:24</c:v>
                </c:pt>
                <c:pt idx="5071">
                  <c:v>10/30/2010 10:24</c:v>
                </c:pt>
                <c:pt idx="5072">
                  <c:v>10/30/2010 10:24</c:v>
                </c:pt>
                <c:pt idx="5073">
                  <c:v>10/30/2010 10:24</c:v>
                </c:pt>
                <c:pt idx="5074">
                  <c:v>10/30/2010 10:24</c:v>
                </c:pt>
                <c:pt idx="5075">
                  <c:v>10/30/2010 10:24</c:v>
                </c:pt>
                <c:pt idx="5076">
                  <c:v>10/30/2010 10:24</c:v>
                </c:pt>
                <c:pt idx="5077">
                  <c:v>10/30/2010 10:24</c:v>
                </c:pt>
                <c:pt idx="5078">
                  <c:v>10/30/2010 10:24</c:v>
                </c:pt>
                <c:pt idx="5079">
                  <c:v>10/30/2010 10:24</c:v>
                </c:pt>
                <c:pt idx="5080">
                  <c:v>10/30/2010 10:24</c:v>
                </c:pt>
                <c:pt idx="5081">
                  <c:v>10/30/2010 10:24</c:v>
                </c:pt>
                <c:pt idx="5082">
                  <c:v>10/30/2010 10:24</c:v>
                </c:pt>
                <c:pt idx="5083">
                  <c:v>10/30/2010 10:24</c:v>
                </c:pt>
                <c:pt idx="5084">
                  <c:v>10/30/2010 10:24</c:v>
                </c:pt>
                <c:pt idx="5085">
                  <c:v>10/30/2010 10:24</c:v>
                </c:pt>
                <c:pt idx="5086">
                  <c:v>10/30/2010 10:24</c:v>
                </c:pt>
                <c:pt idx="5087">
                  <c:v>10/30/2010 10:24</c:v>
                </c:pt>
                <c:pt idx="5088">
                  <c:v>10/30/2010 10:24</c:v>
                </c:pt>
                <c:pt idx="5089">
                  <c:v>10/30/2010 10:24</c:v>
                </c:pt>
                <c:pt idx="5090">
                  <c:v>10/30/2010 10:24</c:v>
                </c:pt>
                <c:pt idx="5091">
                  <c:v>10/30/2010 10:24</c:v>
                </c:pt>
                <c:pt idx="5092">
                  <c:v>10/30/2010 10:24</c:v>
                </c:pt>
                <c:pt idx="5093">
                  <c:v>10/30/2010 10:24</c:v>
                </c:pt>
                <c:pt idx="5094">
                  <c:v>10/30/2010 10:24</c:v>
                </c:pt>
                <c:pt idx="5095">
                  <c:v>10/30/2010 10:24</c:v>
                </c:pt>
                <c:pt idx="5096">
                  <c:v>10/30/2010 10:24</c:v>
                </c:pt>
                <c:pt idx="5097">
                  <c:v>10/30/2010 10:24</c:v>
                </c:pt>
                <c:pt idx="5098">
                  <c:v>10/30/2010 10:24</c:v>
                </c:pt>
                <c:pt idx="5099">
                  <c:v>10/30/2010 10:24</c:v>
                </c:pt>
                <c:pt idx="5100">
                  <c:v>10/30/2010 10:24</c:v>
                </c:pt>
                <c:pt idx="5101">
                  <c:v>10/30/2010 10:25</c:v>
                </c:pt>
                <c:pt idx="5102">
                  <c:v>10/30/2010 10:25</c:v>
                </c:pt>
                <c:pt idx="5103">
                  <c:v>10/30/2010 10:25</c:v>
                </c:pt>
                <c:pt idx="5104">
                  <c:v>10/30/2010 10:25</c:v>
                </c:pt>
                <c:pt idx="5105">
                  <c:v>10/30/2010 10:25</c:v>
                </c:pt>
                <c:pt idx="5106">
                  <c:v>10/30/2010 10:25</c:v>
                </c:pt>
                <c:pt idx="5107">
                  <c:v>10/30/2010 10:25</c:v>
                </c:pt>
                <c:pt idx="5108">
                  <c:v>10/30/2010 10:25</c:v>
                </c:pt>
                <c:pt idx="5109">
                  <c:v>10/30/2010 10:25</c:v>
                </c:pt>
                <c:pt idx="5110">
                  <c:v>10/30/2010 10:25</c:v>
                </c:pt>
                <c:pt idx="5111">
                  <c:v>10/30/2010 10:25</c:v>
                </c:pt>
                <c:pt idx="5112">
                  <c:v>10/30/2010 10:25</c:v>
                </c:pt>
                <c:pt idx="5113">
                  <c:v>10/30/2010 10:25</c:v>
                </c:pt>
                <c:pt idx="5114">
                  <c:v>10/30/2010 10:25</c:v>
                </c:pt>
                <c:pt idx="5115">
                  <c:v>10/30/2010 10:25</c:v>
                </c:pt>
                <c:pt idx="5116">
                  <c:v>10/30/2010 10:25</c:v>
                </c:pt>
                <c:pt idx="5117">
                  <c:v>10/30/2010 10:25</c:v>
                </c:pt>
                <c:pt idx="5118">
                  <c:v>10/30/2010 10:25</c:v>
                </c:pt>
                <c:pt idx="5119">
                  <c:v>10/30/2010 10:25</c:v>
                </c:pt>
                <c:pt idx="5120">
                  <c:v>10/30/2010 10:25</c:v>
                </c:pt>
                <c:pt idx="5121">
                  <c:v>10/30/2010 10:25</c:v>
                </c:pt>
                <c:pt idx="5122">
                  <c:v>10/30/2010 10:25</c:v>
                </c:pt>
                <c:pt idx="5123">
                  <c:v>10/30/2010 10:25</c:v>
                </c:pt>
                <c:pt idx="5124">
                  <c:v>10/30/2010 10:25</c:v>
                </c:pt>
                <c:pt idx="5125">
                  <c:v>10/30/2010 10:25</c:v>
                </c:pt>
                <c:pt idx="5126">
                  <c:v>10/30/2010 10:25</c:v>
                </c:pt>
                <c:pt idx="5127">
                  <c:v>10/30/2010 10:25</c:v>
                </c:pt>
                <c:pt idx="5128">
                  <c:v>10/30/2010 10:25</c:v>
                </c:pt>
                <c:pt idx="5129">
                  <c:v>10/30/2010 10:25</c:v>
                </c:pt>
                <c:pt idx="5130">
                  <c:v>10/30/2010 10:25</c:v>
                </c:pt>
                <c:pt idx="5131">
                  <c:v>10/30/2010 10:25</c:v>
                </c:pt>
                <c:pt idx="5132">
                  <c:v>10/30/2010 10:25</c:v>
                </c:pt>
                <c:pt idx="5133">
                  <c:v>10/30/2010 10:25</c:v>
                </c:pt>
                <c:pt idx="5134">
                  <c:v>10/30/2010 10:25</c:v>
                </c:pt>
                <c:pt idx="5135">
                  <c:v>10/30/2010 10:25</c:v>
                </c:pt>
                <c:pt idx="5136">
                  <c:v>10/30/2010 10:25</c:v>
                </c:pt>
                <c:pt idx="5137">
                  <c:v>10/30/2010 10:25</c:v>
                </c:pt>
                <c:pt idx="5138">
                  <c:v>10/30/2010 10:25</c:v>
                </c:pt>
                <c:pt idx="5139">
                  <c:v>10/30/2010 10:25</c:v>
                </c:pt>
                <c:pt idx="5140">
                  <c:v>10/30/2010 10:25</c:v>
                </c:pt>
                <c:pt idx="5141">
                  <c:v>10/30/2010 10:25</c:v>
                </c:pt>
                <c:pt idx="5142">
                  <c:v>10/30/2010 10:25</c:v>
                </c:pt>
                <c:pt idx="5143">
                  <c:v>10/30/2010 10:25</c:v>
                </c:pt>
                <c:pt idx="5144">
                  <c:v>10/30/2010 10:25</c:v>
                </c:pt>
                <c:pt idx="5145">
                  <c:v>10/30/2010 10:25</c:v>
                </c:pt>
                <c:pt idx="5146">
                  <c:v>10/30/2010 10:25</c:v>
                </c:pt>
                <c:pt idx="5147">
                  <c:v>10/30/2010 10:25</c:v>
                </c:pt>
                <c:pt idx="5148">
                  <c:v>10/30/2010 10:25</c:v>
                </c:pt>
                <c:pt idx="5149">
                  <c:v>10/30/2010 10:25</c:v>
                </c:pt>
                <c:pt idx="5150">
                  <c:v>10/30/2010 10:25</c:v>
                </c:pt>
                <c:pt idx="5151">
                  <c:v>10/30/2010 10:25</c:v>
                </c:pt>
                <c:pt idx="5152">
                  <c:v>10/30/2010 10:25</c:v>
                </c:pt>
                <c:pt idx="5153">
                  <c:v>10/30/2010 10:25</c:v>
                </c:pt>
                <c:pt idx="5154">
                  <c:v>10/30/2010 10:25</c:v>
                </c:pt>
                <c:pt idx="5155">
                  <c:v>10/30/2010 10:25</c:v>
                </c:pt>
                <c:pt idx="5156">
                  <c:v>10/30/2010 10:25</c:v>
                </c:pt>
                <c:pt idx="5157">
                  <c:v>10/30/2010 10:25</c:v>
                </c:pt>
                <c:pt idx="5158">
                  <c:v>10/30/2010 10:25</c:v>
                </c:pt>
                <c:pt idx="5159">
                  <c:v>10/30/2010 10:25</c:v>
                </c:pt>
                <c:pt idx="5160">
                  <c:v>10/30/2010 10:25</c:v>
                </c:pt>
                <c:pt idx="5161">
                  <c:v>10/30/2010 10:26</c:v>
                </c:pt>
                <c:pt idx="5162">
                  <c:v>10/30/2010 10:26</c:v>
                </c:pt>
                <c:pt idx="5163">
                  <c:v>10/30/2010 10:26</c:v>
                </c:pt>
                <c:pt idx="5164">
                  <c:v>10/30/2010 10:26</c:v>
                </c:pt>
                <c:pt idx="5165">
                  <c:v>10/30/2010 10:26</c:v>
                </c:pt>
                <c:pt idx="5166">
                  <c:v>10/30/2010 10:26</c:v>
                </c:pt>
                <c:pt idx="5167">
                  <c:v>10/30/2010 10:26</c:v>
                </c:pt>
                <c:pt idx="5168">
                  <c:v>10/30/2010 10:26</c:v>
                </c:pt>
                <c:pt idx="5169">
                  <c:v>10/30/2010 10:26</c:v>
                </c:pt>
                <c:pt idx="5170">
                  <c:v>10/30/2010 10:26</c:v>
                </c:pt>
                <c:pt idx="5171">
                  <c:v>10/30/2010 10:26</c:v>
                </c:pt>
                <c:pt idx="5172">
                  <c:v>10/30/2010 10:26</c:v>
                </c:pt>
                <c:pt idx="5173">
                  <c:v>10/30/2010 10:26</c:v>
                </c:pt>
                <c:pt idx="5174">
                  <c:v>10/30/2010 10:26</c:v>
                </c:pt>
                <c:pt idx="5175">
                  <c:v>10/30/2010 10:26</c:v>
                </c:pt>
                <c:pt idx="5176">
                  <c:v>10/30/2010 10:26</c:v>
                </c:pt>
                <c:pt idx="5177">
                  <c:v>10/30/2010 10:26</c:v>
                </c:pt>
                <c:pt idx="5178">
                  <c:v>10/30/2010 10:26</c:v>
                </c:pt>
                <c:pt idx="5179">
                  <c:v>10/30/2010 10:26</c:v>
                </c:pt>
                <c:pt idx="5180">
                  <c:v>10/30/2010 10:26</c:v>
                </c:pt>
                <c:pt idx="5181">
                  <c:v>10/30/2010 10:26</c:v>
                </c:pt>
                <c:pt idx="5182">
                  <c:v>10/30/2010 10:26</c:v>
                </c:pt>
                <c:pt idx="5183">
                  <c:v>10/30/2010 10:26</c:v>
                </c:pt>
                <c:pt idx="5184">
                  <c:v>10/30/2010 10:26</c:v>
                </c:pt>
                <c:pt idx="5185">
                  <c:v>10/30/2010 10:26</c:v>
                </c:pt>
                <c:pt idx="5186">
                  <c:v>10/30/2010 10:26</c:v>
                </c:pt>
                <c:pt idx="5187">
                  <c:v>10/30/2010 10:26</c:v>
                </c:pt>
                <c:pt idx="5188">
                  <c:v>10/30/2010 10:26</c:v>
                </c:pt>
                <c:pt idx="5189">
                  <c:v>10/30/2010 10:26</c:v>
                </c:pt>
                <c:pt idx="5190">
                  <c:v>10/30/2010 10:26</c:v>
                </c:pt>
                <c:pt idx="5191">
                  <c:v>10/30/2010 10:26</c:v>
                </c:pt>
                <c:pt idx="5192">
                  <c:v>10/30/2010 10:26</c:v>
                </c:pt>
                <c:pt idx="5193">
                  <c:v>10/30/2010 10:26</c:v>
                </c:pt>
                <c:pt idx="5194">
                  <c:v>10/30/2010 10:26</c:v>
                </c:pt>
                <c:pt idx="5195">
                  <c:v>10/30/2010 10:26</c:v>
                </c:pt>
                <c:pt idx="5196">
                  <c:v>10/30/2010 10:26</c:v>
                </c:pt>
                <c:pt idx="5197">
                  <c:v>10/30/2010 10:26</c:v>
                </c:pt>
                <c:pt idx="5198">
                  <c:v>10/30/2010 10:26</c:v>
                </c:pt>
                <c:pt idx="5199">
                  <c:v>10/30/2010 10:26</c:v>
                </c:pt>
                <c:pt idx="5200">
                  <c:v>10/30/2010 10:26</c:v>
                </c:pt>
                <c:pt idx="5201">
                  <c:v>10/30/2010 10:26</c:v>
                </c:pt>
                <c:pt idx="5202">
                  <c:v>10/30/2010 10:26</c:v>
                </c:pt>
                <c:pt idx="5203">
                  <c:v>10/30/2010 10:26</c:v>
                </c:pt>
                <c:pt idx="5204">
                  <c:v>10/30/2010 10:26</c:v>
                </c:pt>
                <c:pt idx="5205">
                  <c:v>10/30/2010 10:26</c:v>
                </c:pt>
                <c:pt idx="5206">
                  <c:v>10/30/2010 10:26</c:v>
                </c:pt>
                <c:pt idx="5207">
                  <c:v>10/30/2010 10:26</c:v>
                </c:pt>
                <c:pt idx="5208">
                  <c:v>10/30/2010 10:26</c:v>
                </c:pt>
                <c:pt idx="5209">
                  <c:v>10/30/2010 10:26</c:v>
                </c:pt>
                <c:pt idx="5210">
                  <c:v>10/30/2010 10:26</c:v>
                </c:pt>
                <c:pt idx="5211">
                  <c:v>10/30/2010 10:26</c:v>
                </c:pt>
                <c:pt idx="5212">
                  <c:v>10/30/2010 10:26</c:v>
                </c:pt>
                <c:pt idx="5213">
                  <c:v>10/30/2010 10:26</c:v>
                </c:pt>
                <c:pt idx="5214">
                  <c:v>10/30/2010 10:26</c:v>
                </c:pt>
                <c:pt idx="5215">
                  <c:v>10/30/2010 10:26</c:v>
                </c:pt>
                <c:pt idx="5216">
                  <c:v>10/30/2010 10:26</c:v>
                </c:pt>
                <c:pt idx="5217">
                  <c:v>10/30/2010 10:26</c:v>
                </c:pt>
                <c:pt idx="5218">
                  <c:v>10/30/2010 10:26</c:v>
                </c:pt>
                <c:pt idx="5219">
                  <c:v>10/30/2010 10:26</c:v>
                </c:pt>
                <c:pt idx="5220">
                  <c:v>10/30/2010 10:26</c:v>
                </c:pt>
                <c:pt idx="5221">
                  <c:v>10/30/2010 10:27</c:v>
                </c:pt>
                <c:pt idx="5222">
                  <c:v>10/30/2010 10:27</c:v>
                </c:pt>
                <c:pt idx="5223">
                  <c:v>10/30/2010 10:27</c:v>
                </c:pt>
                <c:pt idx="5224">
                  <c:v>10/30/2010 10:27</c:v>
                </c:pt>
                <c:pt idx="5225">
                  <c:v>10/30/2010 10:27</c:v>
                </c:pt>
                <c:pt idx="5226">
                  <c:v>10/30/2010 10:27</c:v>
                </c:pt>
                <c:pt idx="5227">
                  <c:v>10/30/2010 10:27</c:v>
                </c:pt>
                <c:pt idx="5228">
                  <c:v>10/30/2010 10:27</c:v>
                </c:pt>
                <c:pt idx="5229">
                  <c:v>10/30/2010 10:27</c:v>
                </c:pt>
                <c:pt idx="5230">
                  <c:v>10/30/2010 10:27</c:v>
                </c:pt>
                <c:pt idx="5231">
                  <c:v>10/30/2010 10:27</c:v>
                </c:pt>
                <c:pt idx="5232">
                  <c:v>10/30/2010 10:27</c:v>
                </c:pt>
                <c:pt idx="5233">
                  <c:v>10/30/2010 10:27</c:v>
                </c:pt>
                <c:pt idx="5234">
                  <c:v>10/30/2010 10:27</c:v>
                </c:pt>
                <c:pt idx="5235">
                  <c:v>10/30/2010 10:27</c:v>
                </c:pt>
                <c:pt idx="5236">
                  <c:v>10/30/2010 10:27</c:v>
                </c:pt>
                <c:pt idx="5237">
                  <c:v>10/30/2010 10:27</c:v>
                </c:pt>
                <c:pt idx="5238">
                  <c:v>10/30/2010 10:27</c:v>
                </c:pt>
                <c:pt idx="5239">
                  <c:v>10/30/2010 10:27</c:v>
                </c:pt>
                <c:pt idx="5240">
                  <c:v>10/30/2010 10:27</c:v>
                </c:pt>
                <c:pt idx="5241">
                  <c:v>10/30/2010 10:27</c:v>
                </c:pt>
                <c:pt idx="5242">
                  <c:v>10/30/2010 10:27</c:v>
                </c:pt>
                <c:pt idx="5243">
                  <c:v>10/30/2010 10:27</c:v>
                </c:pt>
                <c:pt idx="5244">
                  <c:v>10/30/2010 10:27</c:v>
                </c:pt>
                <c:pt idx="5245">
                  <c:v>10/30/2010 10:27</c:v>
                </c:pt>
                <c:pt idx="5246">
                  <c:v>10/30/2010 10:27</c:v>
                </c:pt>
                <c:pt idx="5247">
                  <c:v>10/30/2010 10:27</c:v>
                </c:pt>
                <c:pt idx="5248">
                  <c:v>10/30/2010 10:27</c:v>
                </c:pt>
                <c:pt idx="5249">
                  <c:v>10/30/2010 10:27</c:v>
                </c:pt>
                <c:pt idx="5250">
                  <c:v>10/30/2010 10:27</c:v>
                </c:pt>
                <c:pt idx="5251">
                  <c:v>10/30/2010 10:27</c:v>
                </c:pt>
                <c:pt idx="5252">
                  <c:v>10/30/2010 10:27</c:v>
                </c:pt>
                <c:pt idx="5253">
                  <c:v>10/30/2010 10:27</c:v>
                </c:pt>
                <c:pt idx="5254">
                  <c:v>10/30/2010 10:27</c:v>
                </c:pt>
                <c:pt idx="5255">
                  <c:v>10/30/2010 10:27</c:v>
                </c:pt>
                <c:pt idx="5256">
                  <c:v>10/30/2010 10:27</c:v>
                </c:pt>
                <c:pt idx="5257">
                  <c:v>10/30/2010 10:27</c:v>
                </c:pt>
                <c:pt idx="5258">
                  <c:v>10/30/2010 10:27</c:v>
                </c:pt>
                <c:pt idx="5259">
                  <c:v>10/30/2010 10:27</c:v>
                </c:pt>
                <c:pt idx="5260">
                  <c:v>10/30/2010 10:27</c:v>
                </c:pt>
                <c:pt idx="5261">
                  <c:v>10/30/2010 10:27</c:v>
                </c:pt>
                <c:pt idx="5262">
                  <c:v>10/30/2010 10:27</c:v>
                </c:pt>
                <c:pt idx="5263">
                  <c:v>10/30/2010 10:27</c:v>
                </c:pt>
                <c:pt idx="5264">
                  <c:v>10/30/2010 10:27</c:v>
                </c:pt>
                <c:pt idx="5265">
                  <c:v>10/30/2010 10:27</c:v>
                </c:pt>
                <c:pt idx="5266">
                  <c:v>10/30/2010 10:27</c:v>
                </c:pt>
                <c:pt idx="5267">
                  <c:v>10/30/2010 10:27</c:v>
                </c:pt>
                <c:pt idx="5268">
                  <c:v>10/30/2010 10:27</c:v>
                </c:pt>
                <c:pt idx="5269">
                  <c:v>10/30/2010 10:27</c:v>
                </c:pt>
                <c:pt idx="5270">
                  <c:v>10/30/2010 10:27</c:v>
                </c:pt>
                <c:pt idx="5271">
                  <c:v>10/30/2010 10:27</c:v>
                </c:pt>
                <c:pt idx="5272">
                  <c:v>10/30/2010 10:27</c:v>
                </c:pt>
                <c:pt idx="5273">
                  <c:v>10/30/2010 10:27</c:v>
                </c:pt>
                <c:pt idx="5274">
                  <c:v>10/30/2010 10:27</c:v>
                </c:pt>
                <c:pt idx="5275">
                  <c:v>10/30/2010 10:27</c:v>
                </c:pt>
                <c:pt idx="5276">
                  <c:v>10/30/2010 10:27</c:v>
                </c:pt>
                <c:pt idx="5277">
                  <c:v>10/30/2010 10:27</c:v>
                </c:pt>
                <c:pt idx="5278">
                  <c:v>10/30/2010 10:27</c:v>
                </c:pt>
                <c:pt idx="5279">
                  <c:v>10/30/2010 10:27</c:v>
                </c:pt>
                <c:pt idx="5280">
                  <c:v>10/30/2010 10:27</c:v>
                </c:pt>
                <c:pt idx="5281">
                  <c:v>10/30/2010 10:28</c:v>
                </c:pt>
                <c:pt idx="5282">
                  <c:v>10/30/2010 10:28</c:v>
                </c:pt>
                <c:pt idx="5283">
                  <c:v>10/30/2010 10:28</c:v>
                </c:pt>
                <c:pt idx="5284">
                  <c:v>10/30/2010 10:28</c:v>
                </c:pt>
                <c:pt idx="5285">
                  <c:v>10/30/2010 10:28</c:v>
                </c:pt>
                <c:pt idx="5286">
                  <c:v>10/30/2010 10:28</c:v>
                </c:pt>
                <c:pt idx="5287">
                  <c:v>10/30/2010 10:28</c:v>
                </c:pt>
                <c:pt idx="5288">
                  <c:v>10/30/2010 10:28</c:v>
                </c:pt>
                <c:pt idx="5289">
                  <c:v>10/30/2010 10:28</c:v>
                </c:pt>
                <c:pt idx="5290">
                  <c:v>10/30/2010 10:28</c:v>
                </c:pt>
                <c:pt idx="5291">
                  <c:v>10/30/2010 10:28</c:v>
                </c:pt>
                <c:pt idx="5292">
                  <c:v>10/30/2010 10:28</c:v>
                </c:pt>
                <c:pt idx="5293">
                  <c:v>10/30/2010 10:28</c:v>
                </c:pt>
                <c:pt idx="5294">
                  <c:v>10/30/2010 10:28</c:v>
                </c:pt>
                <c:pt idx="5295">
                  <c:v>10/30/2010 10:28</c:v>
                </c:pt>
                <c:pt idx="5296">
                  <c:v>10/30/2010 10:28</c:v>
                </c:pt>
                <c:pt idx="5297">
                  <c:v>10/30/2010 10:28</c:v>
                </c:pt>
                <c:pt idx="5298">
                  <c:v>10/30/2010 10:28</c:v>
                </c:pt>
                <c:pt idx="5299">
                  <c:v>10/30/2010 10:28</c:v>
                </c:pt>
                <c:pt idx="5300">
                  <c:v>10/30/2010 10:28</c:v>
                </c:pt>
                <c:pt idx="5301">
                  <c:v>10/30/2010 10:28</c:v>
                </c:pt>
                <c:pt idx="5302">
                  <c:v>10/30/2010 10:28</c:v>
                </c:pt>
                <c:pt idx="5303">
                  <c:v>10/30/2010 10:28</c:v>
                </c:pt>
                <c:pt idx="5304">
                  <c:v>10/30/2010 10:28</c:v>
                </c:pt>
                <c:pt idx="5305">
                  <c:v>10/30/2010 10:28</c:v>
                </c:pt>
                <c:pt idx="5306">
                  <c:v>10/30/2010 10:28</c:v>
                </c:pt>
                <c:pt idx="5307">
                  <c:v>10/30/2010 10:28</c:v>
                </c:pt>
                <c:pt idx="5308">
                  <c:v>10/30/2010 10:28</c:v>
                </c:pt>
                <c:pt idx="5309">
                  <c:v>10/30/2010 10:28</c:v>
                </c:pt>
                <c:pt idx="5310">
                  <c:v>10/30/2010 10:28</c:v>
                </c:pt>
                <c:pt idx="5311">
                  <c:v>10/30/2010 10:28</c:v>
                </c:pt>
                <c:pt idx="5312">
                  <c:v>10/30/2010 10:28</c:v>
                </c:pt>
                <c:pt idx="5313">
                  <c:v>10/30/2010 10:28</c:v>
                </c:pt>
                <c:pt idx="5314">
                  <c:v>10/30/2010 10:28</c:v>
                </c:pt>
                <c:pt idx="5315">
                  <c:v>10/30/2010 10:28</c:v>
                </c:pt>
                <c:pt idx="5316">
                  <c:v>10/30/2010 10:28</c:v>
                </c:pt>
                <c:pt idx="5317">
                  <c:v>10/30/2010 10:28</c:v>
                </c:pt>
                <c:pt idx="5318">
                  <c:v>10/30/2010 10:28</c:v>
                </c:pt>
                <c:pt idx="5319">
                  <c:v>10/30/2010 10:28</c:v>
                </c:pt>
                <c:pt idx="5320">
                  <c:v>10/30/2010 10:28</c:v>
                </c:pt>
                <c:pt idx="5321">
                  <c:v>10/30/2010 10:28</c:v>
                </c:pt>
                <c:pt idx="5322">
                  <c:v>10/30/2010 10:28</c:v>
                </c:pt>
                <c:pt idx="5323">
                  <c:v>10/30/2010 10:28</c:v>
                </c:pt>
                <c:pt idx="5324">
                  <c:v>10/30/2010 10:28</c:v>
                </c:pt>
                <c:pt idx="5325">
                  <c:v>10/30/2010 10:28</c:v>
                </c:pt>
                <c:pt idx="5326">
                  <c:v>10/30/2010 10:28</c:v>
                </c:pt>
                <c:pt idx="5327">
                  <c:v>10/30/2010 10:28</c:v>
                </c:pt>
                <c:pt idx="5328">
                  <c:v>10/30/2010 10:28</c:v>
                </c:pt>
                <c:pt idx="5329">
                  <c:v>10/30/2010 10:28</c:v>
                </c:pt>
                <c:pt idx="5330">
                  <c:v>10/30/2010 10:28</c:v>
                </c:pt>
                <c:pt idx="5331">
                  <c:v>10/30/2010 10:28</c:v>
                </c:pt>
                <c:pt idx="5332">
                  <c:v>10/30/2010 10:28</c:v>
                </c:pt>
                <c:pt idx="5333">
                  <c:v>10/30/2010 10:28</c:v>
                </c:pt>
                <c:pt idx="5334">
                  <c:v>10/30/2010 10:28</c:v>
                </c:pt>
                <c:pt idx="5335">
                  <c:v>10/30/2010 10:28</c:v>
                </c:pt>
                <c:pt idx="5336">
                  <c:v>10/30/2010 10:28</c:v>
                </c:pt>
                <c:pt idx="5337">
                  <c:v>10/30/2010 10:28</c:v>
                </c:pt>
                <c:pt idx="5338">
                  <c:v>10/30/2010 10:28</c:v>
                </c:pt>
                <c:pt idx="5339">
                  <c:v>10/30/2010 10:28</c:v>
                </c:pt>
                <c:pt idx="5340">
                  <c:v>10/30/2010 10:28</c:v>
                </c:pt>
                <c:pt idx="5341">
                  <c:v>10/30/2010 10:29</c:v>
                </c:pt>
                <c:pt idx="5342">
                  <c:v>10/30/2010 10:29</c:v>
                </c:pt>
                <c:pt idx="5343">
                  <c:v>10/30/2010 10:29</c:v>
                </c:pt>
                <c:pt idx="5344">
                  <c:v>10/30/2010 10:29</c:v>
                </c:pt>
                <c:pt idx="5345">
                  <c:v>10/30/2010 10:29</c:v>
                </c:pt>
                <c:pt idx="5346">
                  <c:v>10/30/2010 10:29</c:v>
                </c:pt>
                <c:pt idx="5347">
                  <c:v>10/30/2010 10:29</c:v>
                </c:pt>
                <c:pt idx="5348">
                  <c:v>10/30/2010 10:29</c:v>
                </c:pt>
                <c:pt idx="5349">
                  <c:v>10/30/2010 10:29</c:v>
                </c:pt>
                <c:pt idx="5350">
                  <c:v>10/30/2010 10:29</c:v>
                </c:pt>
                <c:pt idx="5351">
                  <c:v>10/30/2010 10:29</c:v>
                </c:pt>
                <c:pt idx="5352">
                  <c:v>10/30/2010 10:29</c:v>
                </c:pt>
                <c:pt idx="5353">
                  <c:v>10/30/2010 10:29</c:v>
                </c:pt>
                <c:pt idx="5354">
                  <c:v>10/30/2010 10:29</c:v>
                </c:pt>
                <c:pt idx="5355">
                  <c:v>10/30/2010 10:29</c:v>
                </c:pt>
                <c:pt idx="5356">
                  <c:v>10/30/2010 10:29</c:v>
                </c:pt>
                <c:pt idx="5357">
                  <c:v>10/30/2010 10:29</c:v>
                </c:pt>
                <c:pt idx="5358">
                  <c:v>10/30/2010 10:29</c:v>
                </c:pt>
                <c:pt idx="5359">
                  <c:v>10/30/2010 10:29</c:v>
                </c:pt>
                <c:pt idx="5360">
                  <c:v>10/30/2010 10:29</c:v>
                </c:pt>
                <c:pt idx="5361">
                  <c:v>10/30/2010 10:29</c:v>
                </c:pt>
                <c:pt idx="5362">
                  <c:v>10/30/2010 10:29</c:v>
                </c:pt>
                <c:pt idx="5363">
                  <c:v>10/30/2010 10:29</c:v>
                </c:pt>
                <c:pt idx="5364">
                  <c:v>10/30/2010 10:29</c:v>
                </c:pt>
                <c:pt idx="5365">
                  <c:v>10/30/2010 10:29</c:v>
                </c:pt>
                <c:pt idx="5366">
                  <c:v>10/30/2010 10:29</c:v>
                </c:pt>
                <c:pt idx="5367">
                  <c:v>10/30/2010 10:29</c:v>
                </c:pt>
                <c:pt idx="5368">
                  <c:v>10/30/2010 10:29</c:v>
                </c:pt>
                <c:pt idx="5369">
                  <c:v>10/30/2010 10:29</c:v>
                </c:pt>
                <c:pt idx="5370">
                  <c:v>10/30/2010 10:29</c:v>
                </c:pt>
                <c:pt idx="5371">
                  <c:v>10/30/2010 10:29</c:v>
                </c:pt>
                <c:pt idx="5372">
                  <c:v>10/30/2010 10:29</c:v>
                </c:pt>
                <c:pt idx="5373">
                  <c:v>10/30/2010 10:29</c:v>
                </c:pt>
                <c:pt idx="5374">
                  <c:v>10/30/2010 10:29</c:v>
                </c:pt>
                <c:pt idx="5375">
                  <c:v>10/30/2010 10:29</c:v>
                </c:pt>
                <c:pt idx="5376">
                  <c:v>10/30/2010 10:29</c:v>
                </c:pt>
                <c:pt idx="5377">
                  <c:v>10/30/2010 10:29</c:v>
                </c:pt>
                <c:pt idx="5378">
                  <c:v>10/30/2010 10:29</c:v>
                </c:pt>
                <c:pt idx="5379">
                  <c:v>10/30/2010 10:29</c:v>
                </c:pt>
                <c:pt idx="5380">
                  <c:v>10/30/2010 10:29</c:v>
                </c:pt>
                <c:pt idx="5381">
                  <c:v>10/30/2010 10:29</c:v>
                </c:pt>
                <c:pt idx="5382">
                  <c:v>10/30/2010 10:29</c:v>
                </c:pt>
                <c:pt idx="5383">
                  <c:v>10/30/2010 10:29</c:v>
                </c:pt>
                <c:pt idx="5384">
                  <c:v>10/30/2010 10:29</c:v>
                </c:pt>
                <c:pt idx="5385">
                  <c:v>10/30/2010 10:29</c:v>
                </c:pt>
                <c:pt idx="5386">
                  <c:v>10/30/2010 10:29</c:v>
                </c:pt>
                <c:pt idx="5387">
                  <c:v>10/30/2010 10:29</c:v>
                </c:pt>
                <c:pt idx="5388">
                  <c:v>10/30/2010 10:29</c:v>
                </c:pt>
                <c:pt idx="5389">
                  <c:v>10/30/2010 10:29</c:v>
                </c:pt>
                <c:pt idx="5390">
                  <c:v>10/30/2010 10:29</c:v>
                </c:pt>
                <c:pt idx="5391">
                  <c:v>10/30/2010 10:29</c:v>
                </c:pt>
                <c:pt idx="5392">
                  <c:v>10/30/2010 10:29</c:v>
                </c:pt>
                <c:pt idx="5393">
                  <c:v>10/30/2010 10:29</c:v>
                </c:pt>
                <c:pt idx="5394">
                  <c:v>10/30/2010 10:29</c:v>
                </c:pt>
                <c:pt idx="5395">
                  <c:v>10/30/2010 10:29</c:v>
                </c:pt>
                <c:pt idx="5396">
                  <c:v>10/30/2010 10:29</c:v>
                </c:pt>
                <c:pt idx="5397">
                  <c:v>10/30/2010 10:29</c:v>
                </c:pt>
                <c:pt idx="5398">
                  <c:v>10/30/2010 10:29</c:v>
                </c:pt>
                <c:pt idx="5399">
                  <c:v>10/30/2010 10:29</c:v>
                </c:pt>
                <c:pt idx="5400">
                  <c:v>10/30/2010 10:29</c:v>
                </c:pt>
                <c:pt idx="5401">
                  <c:v>10/30/2010 10:30</c:v>
                </c:pt>
                <c:pt idx="5402">
                  <c:v>10/30/2010 10:30</c:v>
                </c:pt>
                <c:pt idx="5403">
                  <c:v>10/30/2010 10:30</c:v>
                </c:pt>
                <c:pt idx="5404">
                  <c:v>10/30/2010 10:30</c:v>
                </c:pt>
                <c:pt idx="5405">
                  <c:v>10/30/2010 10:30</c:v>
                </c:pt>
                <c:pt idx="5406">
                  <c:v>10/30/2010 10:30</c:v>
                </c:pt>
                <c:pt idx="5407">
                  <c:v>10/30/2010 10:30</c:v>
                </c:pt>
                <c:pt idx="5408">
                  <c:v>10/30/2010 10:30</c:v>
                </c:pt>
                <c:pt idx="5409">
                  <c:v>10/30/2010 10:30</c:v>
                </c:pt>
                <c:pt idx="5410">
                  <c:v>10/30/2010 10:30</c:v>
                </c:pt>
                <c:pt idx="5411">
                  <c:v>10/30/2010 10:30</c:v>
                </c:pt>
                <c:pt idx="5412">
                  <c:v>10/30/2010 10:30</c:v>
                </c:pt>
                <c:pt idx="5413">
                  <c:v>10/30/2010 10:30</c:v>
                </c:pt>
                <c:pt idx="5414">
                  <c:v>10/30/2010 10:30</c:v>
                </c:pt>
                <c:pt idx="5415">
                  <c:v>10/30/2010 10:30</c:v>
                </c:pt>
                <c:pt idx="5416">
                  <c:v>10/30/2010 10:30</c:v>
                </c:pt>
                <c:pt idx="5417">
                  <c:v>10/30/2010 10:30</c:v>
                </c:pt>
                <c:pt idx="5418">
                  <c:v>10/30/2010 10:30</c:v>
                </c:pt>
                <c:pt idx="5419">
                  <c:v>10/30/2010 10:30</c:v>
                </c:pt>
                <c:pt idx="5420">
                  <c:v>10/30/2010 10:30</c:v>
                </c:pt>
                <c:pt idx="5421">
                  <c:v>10/30/2010 10:30</c:v>
                </c:pt>
                <c:pt idx="5422">
                  <c:v>10/30/2010 10:30</c:v>
                </c:pt>
                <c:pt idx="5423">
                  <c:v>10/30/2010 10:30</c:v>
                </c:pt>
                <c:pt idx="5424">
                  <c:v>10/30/2010 10:30</c:v>
                </c:pt>
                <c:pt idx="5425">
                  <c:v>10/30/2010 10:30</c:v>
                </c:pt>
                <c:pt idx="5426">
                  <c:v>10/30/2010 10:30</c:v>
                </c:pt>
                <c:pt idx="5427">
                  <c:v>10/30/2010 10:30</c:v>
                </c:pt>
                <c:pt idx="5428">
                  <c:v>10/30/2010 10:30</c:v>
                </c:pt>
                <c:pt idx="5429">
                  <c:v>10/30/2010 10:30</c:v>
                </c:pt>
                <c:pt idx="5430">
                  <c:v>10/30/2010 10:30</c:v>
                </c:pt>
                <c:pt idx="5431">
                  <c:v>10/30/2010 10:30</c:v>
                </c:pt>
                <c:pt idx="5432">
                  <c:v>10/30/2010 10:30</c:v>
                </c:pt>
                <c:pt idx="5433">
                  <c:v>10/30/2010 10:30</c:v>
                </c:pt>
                <c:pt idx="5434">
                  <c:v>10/30/2010 10:30</c:v>
                </c:pt>
                <c:pt idx="5435">
                  <c:v>10/30/2010 10:30</c:v>
                </c:pt>
                <c:pt idx="5436">
                  <c:v>10/30/2010 10:30</c:v>
                </c:pt>
                <c:pt idx="5437">
                  <c:v>10/30/2010 10:30</c:v>
                </c:pt>
                <c:pt idx="5438">
                  <c:v>10/30/2010 10:30</c:v>
                </c:pt>
                <c:pt idx="5439">
                  <c:v>10/30/2010 10:30</c:v>
                </c:pt>
                <c:pt idx="5440">
                  <c:v>10/30/2010 10:30</c:v>
                </c:pt>
                <c:pt idx="5441">
                  <c:v>10/30/2010 10:30</c:v>
                </c:pt>
                <c:pt idx="5442">
                  <c:v>10/30/2010 10:30</c:v>
                </c:pt>
                <c:pt idx="5443">
                  <c:v>10/30/2010 10:30</c:v>
                </c:pt>
                <c:pt idx="5444">
                  <c:v>10/30/2010 10:30</c:v>
                </c:pt>
                <c:pt idx="5445">
                  <c:v>10/30/2010 10:30</c:v>
                </c:pt>
                <c:pt idx="5446">
                  <c:v>10/30/2010 10:30</c:v>
                </c:pt>
                <c:pt idx="5447">
                  <c:v>10/30/2010 10:30</c:v>
                </c:pt>
                <c:pt idx="5448">
                  <c:v>10/30/2010 10:30</c:v>
                </c:pt>
                <c:pt idx="5449">
                  <c:v>10/30/2010 10:30</c:v>
                </c:pt>
                <c:pt idx="5450">
                  <c:v>10/30/2010 10:30</c:v>
                </c:pt>
                <c:pt idx="5451">
                  <c:v>10/30/2010 10:30</c:v>
                </c:pt>
                <c:pt idx="5452">
                  <c:v>10/30/2010 10:30</c:v>
                </c:pt>
                <c:pt idx="5453">
                  <c:v>10/30/2010 10:30</c:v>
                </c:pt>
                <c:pt idx="5454">
                  <c:v>10/30/2010 10:30</c:v>
                </c:pt>
                <c:pt idx="5455">
                  <c:v>10/30/2010 10:30</c:v>
                </c:pt>
                <c:pt idx="5456">
                  <c:v>10/30/2010 10:30</c:v>
                </c:pt>
                <c:pt idx="5457">
                  <c:v>10/30/2010 10:30</c:v>
                </c:pt>
                <c:pt idx="5458">
                  <c:v>10/30/2010 10:30</c:v>
                </c:pt>
                <c:pt idx="5459">
                  <c:v>10/30/2010 10:30</c:v>
                </c:pt>
                <c:pt idx="5460">
                  <c:v>10/30/2010 10:30</c:v>
                </c:pt>
                <c:pt idx="5461">
                  <c:v>10/30/2010 10:31</c:v>
                </c:pt>
                <c:pt idx="5462">
                  <c:v>10/30/2010 10:31</c:v>
                </c:pt>
                <c:pt idx="5463">
                  <c:v>10/30/2010 10:31</c:v>
                </c:pt>
                <c:pt idx="5464">
                  <c:v>10/30/2010 10:31</c:v>
                </c:pt>
                <c:pt idx="5465">
                  <c:v>10/30/2010 10:31</c:v>
                </c:pt>
                <c:pt idx="5466">
                  <c:v>10/30/2010 10:31</c:v>
                </c:pt>
                <c:pt idx="5467">
                  <c:v>10/30/2010 10:31</c:v>
                </c:pt>
                <c:pt idx="5468">
                  <c:v>10/30/2010 10:31</c:v>
                </c:pt>
                <c:pt idx="5469">
                  <c:v>10/30/2010 10:31</c:v>
                </c:pt>
                <c:pt idx="5470">
                  <c:v>10/30/2010 10:31</c:v>
                </c:pt>
                <c:pt idx="5471">
                  <c:v>10/30/2010 10:31</c:v>
                </c:pt>
                <c:pt idx="5472">
                  <c:v>10/30/2010 10:31</c:v>
                </c:pt>
                <c:pt idx="5473">
                  <c:v>10/30/2010 10:31</c:v>
                </c:pt>
                <c:pt idx="5474">
                  <c:v>10/30/2010 10:31</c:v>
                </c:pt>
                <c:pt idx="5475">
                  <c:v>10/30/2010 10:31</c:v>
                </c:pt>
                <c:pt idx="5476">
                  <c:v>10/30/2010 10:31</c:v>
                </c:pt>
                <c:pt idx="5477">
                  <c:v>10/30/2010 10:31</c:v>
                </c:pt>
                <c:pt idx="5478">
                  <c:v>10/30/2010 10:31</c:v>
                </c:pt>
                <c:pt idx="5479">
                  <c:v>10/30/2010 10:31</c:v>
                </c:pt>
                <c:pt idx="5480">
                  <c:v>10/30/2010 10:31</c:v>
                </c:pt>
                <c:pt idx="5481">
                  <c:v>10/30/2010 10:31</c:v>
                </c:pt>
                <c:pt idx="5482">
                  <c:v>10/30/2010 10:31</c:v>
                </c:pt>
                <c:pt idx="5483">
                  <c:v>10/30/2010 10:31</c:v>
                </c:pt>
                <c:pt idx="5484">
                  <c:v>10/30/2010 10:31</c:v>
                </c:pt>
                <c:pt idx="5485">
                  <c:v>10/30/2010 10:31</c:v>
                </c:pt>
                <c:pt idx="5486">
                  <c:v>10/30/2010 10:31</c:v>
                </c:pt>
                <c:pt idx="5487">
                  <c:v>10/30/2010 10:31</c:v>
                </c:pt>
                <c:pt idx="5488">
                  <c:v>10/30/2010 10:31</c:v>
                </c:pt>
                <c:pt idx="5489">
                  <c:v>10/30/2010 10:31</c:v>
                </c:pt>
                <c:pt idx="5490">
                  <c:v>10/30/2010 10:31</c:v>
                </c:pt>
                <c:pt idx="5491">
                  <c:v>10/30/2010 10:31</c:v>
                </c:pt>
                <c:pt idx="5492">
                  <c:v>10/30/2010 10:31</c:v>
                </c:pt>
                <c:pt idx="5493">
                  <c:v>10/30/2010 10:31</c:v>
                </c:pt>
                <c:pt idx="5494">
                  <c:v>10/30/2010 10:31</c:v>
                </c:pt>
                <c:pt idx="5495">
                  <c:v>10/30/2010 10:31</c:v>
                </c:pt>
                <c:pt idx="5496">
                  <c:v>10/30/2010 10:31</c:v>
                </c:pt>
                <c:pt idx="5497">
                  <c:v>10/30/2010 10:31</c:v>
                </c:pt>
                <c:pt idx="5498">
                  <c:v>10/30/2010 10:31</c:v>
                </c:pt>
                <c:pt idx="5499">
                  <c:v>10/30/2010 10:31</c:v>
                </c:pt>
                <c:pt idx="5500">
                  <c:v>10/30/2010 10:31</c:v>
                </c:pt>
                <c:pt idx="5501">
                  <c:v>10/30/2010 10:31</c:v>
                </c:pt>
                <c:pt idx="5502">
                  <c:v>10/30/2010 10:31</c:v>
                </c:pt>
                <c:pt idx="5503">
                  <c:v>10/30/2010 10:31</c:v>
                </c:pt>
                <c:pt idx="5504">
                  <c:v>10/30/2010 10:31</c:v>
                </c:pt>
                <c:pt idx="5505">
                  <c:v>10/30/2010 10:31</c:v>
                </c:pt>
                <c:pt idx="5506">
                  <c:v>10/30/2010 10:31</c:v>
                </c:pt>
                <c:pt idx="5507">
                  <c:v>10/30/2010 10:31</c:v>
                </c:pt>
                <c:pt idx="5508">
                  <c:v>10/30/2010 10:31</c:v>
                </c:pt>
                <c:pt idx="5509">
                  <c:v>10/30/2010 10:31</c:v>
                </c:pt>
                <c:pt idx="5510">
                  <c:v>10/30/2010 10:31</c:v>
                </c:pt>
                <c:pt idx="5511">
                  <c:v>10/30/2010 10:31</c:v>
                </c:pt>
                <c:pt idx="5512">
                  <c:v>10/30/2010 10:31</c:v>
                </c:pt>
                <c:pt idx="5513">
                  <c:v>10/30/2010 10:31</c:v>
                </c:pt>
                <c:pt idx="5514">
                  <c:v>10/30/2010 10:31</c:v>
                </c:pt>
                <c:pt idx="5515">
                  <c:v>10/30/2010 10:31</c:v>
                </c:pt>
                <c:pt idx="5516">
                  <c:v>10/30/2010 10:31</c:v>
                </c:pt>
                <c:pt idx="5517">
                  <c:v>10/30/2010 10:31</c:v>
                </c:pt>
                <c:pt idx="5518">
                  <c:v>10/30/2010 10:31</c:v>
                </c:pt>
                <c:pt idx="5519">
                  <c:v>10/30/2010 10:31</c:v>
                </c:pt>
                <c:pt idx="5520">
                  <c:v>10/30/2010 10:31</c:v>
                </c:pt>
                <c:pt idx="5521">
                  <c:v>10/30/2010 10:32</c:v>
                </c:pt>
                <c:pt idx="5522">
                  <c:v>10/30/2010 10:32</c:v>
                </c:pt>
                <c:pt idx="5523">
                  <c:v>10/30/2010 10:32</c:v>
                </c:pt>
                <c:pt idx="5524">
                  <c:v>10/30/2010 10:32</c:v>
                </c:pt>
                <c:pt idx="5525">
                  <c:v>10/30/2010 10:32</c:v>
                </c:pt>
                <c:pt idx="5526">
                  <c:v>10/30/2010 10:32</c:v>
                </c:pt>
                <c:pt idx="5527">
                  <c:v>10/30/2010 10:32</c:v>
                </c:pt>
                <c:pt idx="5528">
                  <c:v>10/30/2010 10:32</c:v>
                </c:pt>
                <c:pt idx="5529">
                  <c:v>10/30/2010 10:32</c:v>
                </c:pt>
                <c:pt idx="5530">
                  <c:v>10/30/2010 10:32</c:v>
                </c:pt>
                <c:pt idx="5531">
                  <c:v>10/30/2010 10:32</c:v>
                </c:pt>
                <c:pt idx="5532">
                  <c:v>10/30/2010 10:32</c:v>
                </c:pt>
                <c:pt idx="5533">
                  <c:v>10/30/2010 10:32</c:v>
                </c:pt>
                <c:pt idx="5534">
                  <c:v>10/30/2010 10:32</c:v>
                </c:pt>
                <c:pt idx="5535">
                  <c:v>10/30/2010 10:32</c:v>
                </c:pt>
                <c:pt idx="5536">
                  <c:v>10/30/2010 10:32</c:v>
                </c:pt>
                <c:pt idx="5537">
                  <c:v>10/30/2010 10:32</c:v>
                </c:pt>
                <c:pt idx="5538">
                  <c:v>10/30/2010 10:32</c:v>
                </c:pt>
                <c:pt idx="5539">
                  <c:v>10/30/2010 10:32</c:v>
                </c:pt>
                <c:pt idx="5540">
                  <c:v>10/30/2010 10:32</c:v>
                </c:pt>
                <c:pt idx="5541">
                  <c:v>10/30/2010 10:32</c:v>
                </c:pt>
                <c:pt idx="5542">
                  <c:v>10/30/2010 10:32</c:v>
                </c:pt>
                <c:pt idx="5543">
                  <c:v>10/30/2010 10:32</c:v>
                </c:pt>
                <c:pt idx="5544">
                  <c:v>10/30/2010 10:32</c:v>
                </c:pt>
                <c:pt idx="5545">
                  <c:v>10/30/2010 10:32</c:v>
                </c:pt>
                <c:pt idx="5546">
                  <c:v>10/30/2010 10:32</c:v>
                </c:pt>
                <c:pt idx="5547">
                  <c:v>10/30/2010 10:32</c:v>
                </c:pt>
                <c:pt idx="5548">
                  <c:v>10/30/2010 10:32</c:v>
                </c:pt>
                <c:pt idx="5549">
                  <c:v>10/30/2010 10:32</c:v>
                </c:pt>
                <c:pt idx="5550">
                  <c:v>10/30/2010 10:32</c:v>
                </c:pt>
                <c:pt idx="5551">
                  <c:v>10/30/2010 10:32</c:v>
                </c:pt>
                <c:pt idx="5552">
                  <c:v>10/30/2010 10:32</c:v>
                </c:pt>
                <c:pt idx="5553">
                  <c:v>10/30/2010 10:32</c:v>
                </c:pt>
                <c:pt idx="5554">
                  <c:v>10/30/2010 10:32</c:v>
                </c:pt>
                <c:pt idx="5555">
                  <c:v>10/30/2010 10:32</c:v>
                </c:pt>
                <c:pt idx="5556">
                  <c:v>10/30/2010 10:32</c:v>
                </c:pt>
                <c:pt idx="5557">
                  <c:v>10/30/2010 10:32</c:v>
                </c:pt>
                <c:pt idx="5558">
                  <c:v>10/30/2010 10:32</c:v>
                </c:pt>
                <c:pt idx="5559">
                  <c:v>10/30/2010 10:32</c:v>
                </c:pt>
                <c:pt idx="5560">
                  <c:v>10/30/2010 10:32</c:v>
                </c:pt>
                <c:pt idx="5561">
                  <c:v>10/30/2010 10:32</c:v>
                </c:pt>
                <c:pt idx="5562">
                  <c:v>10/30/2010 10:32</c:v>
                </c:pt>
                <c:pt idx="5563">
                  <c:v>10/30/2010 10:32</c:v>
                </c:pt>
                <c:pt idx="5564">
                  <c:v>10/30/2010 10:32</c:v>
                </c:pt>
                <c:pt idx="5565">
                  <c:v>10/30/2010 10:32</c:v>
                </c:pt>
                <c:pt idx="5566">
                  <c:v>10/30/2010 10:32</c:v>
                </c:pt>
                <c:pt idx="5567">
                  <c:v>10/30/2010 10:32</c:v>
                </c:pt>
                <c:pt idx="5568">
                  <c:v>10/30/2010 10:32</c:v>
                </c:pt>
                <c:pt idx="5569">
                  <c:v>10/30/2010 10:32</c:v>
                </c:pt>
                <c:pt idx="5570">
                  <c:v>10/30/2010 10:32</c:v>
                </c:pt>
                <c:pt idx="5571">
                  <c:v>10/30/2010 10:32</c:v>
                </c:pt>
                <c:pt idx="5572">
                  <c:v>10/30/2010 10:32</c:v>
                </c:pt>
                <c:pt idx="5573">
                  <c:v>10/30/2010 10:32</c:v>
                </c:pt>
                <c:pt idx="5574">
                  <c:v>10/30/2010 10:32</c:v>
                </c:pt>
                <c:pt idx="5575">
                  <c:v>10/30/2010 10:32</c:v>
                </c:pt>
                <c:pt idx="5576">
                  <c:v>10/30/2010 10:32</c:v>
                </c:pt>
                <c:pt idx="5577">
                  <c:v>10/30/2010 10:32</c:v>
                </c:pt>
                <c:pt idx="5578">
                  <c:v>10/30/2010 10:32</c:v>
                </c:pt>
                <c:pt idx="5579">
                  <c:v>10/30/2010 10:32</c:v>
                </c:pt>
                <c:pt idx="5580">
                  <c:v>10/30/2010 10:32</c:v>
                </c:pt>
                <c:pt idx="5581">
                  <c:v>10/30/2010 10:33</c:v>
                </c:pt>
                <c:pt idx="5582">
                  <c:v>10/30/2010 10:33</c:v>
                </c:pt>
                <c:pt idx="5583">
                  <c:v>10/30/2010 10:33</c:v>
                </c:pt>
                <c:pt idx="5584">
                  <c:v>10/30/2010 10:33</c:v>
                </c:pt>
                <c:pt idx="5585">
                  <c:v>10/30/2010 10:33</c:v>
                </c:pt>
                <c:pt idx="5586">
                  <c:v>10/30/2010 10:33</c:v>
                </c:pt>
                <c:pt idx="5587">
                  <c:v>10/30/2010 10:33</c:v>
                </c:pt>
                <c:pt idx="5588">
                  <c:v>10/30/2010 10:33</c:v>
                </c:pt>
                <c:pt idx="5589">
                  <c:v>10/30/2010 10:33</c:v>
                </c:pt>
                <c:pt idx="5590">
                  <c:v>10/30/2010 10:33</c:v>
                </c:pt>
                <c:pt idx="5591">
                  <c:v>10/30/2010 10:33</c:v>
                </c:pt>
                <c:pt idx="5592">
                  <c:v>10/30/2010 10:33</c:v>
                </c:pt>
                <c:pt idx="5593">
                  <c:v>10/30/2010 10:33</c:v>
                </c:pt>
                <c:pt idx="5594">
                  <c:v>10/30/2010 10:33</c:v>
                </c:pt>
                <c:pt idx="5595">
                  <c:v>10/30/2010 10:33</c:v>
                </c:pt>
                <c:pt idx="5596">
                  <c:v>10/30/2010 10:33</c:v>
                </c:pt>
                <c:pt idx="5597">
                  <c:v>10/30/2010 10:33</c:v>
                </c:pt>
                <c:pt idx="5598">
                  <c:v>10/30/2010 10:33</c:v>
                </c:pt>
                <c:pt idx="5599">
                  <c:v>10/30/2010 10:33</c:v>
                </c:pt>
                <c:pt idx="5600">
                  <c:v>10/30/2010 10:33</c:v>
                </c:pt>
                <c:pt idx="5601">
                  <c:v>10/30/2010 10:33</c:v>
                </c:pt>
                <c:pt idx="5602">
                  <c:v>10/30/2010 10:33</c:v>
                </c:pt>
                <c:pt idx="5603">
                  <c:v>10/30/2010 10:33</c:v>
                </c:pt>
                <c:pt idx="5604">
                  <c:v>10/30/2010 10:33</c:v>
                </c:pt>
                <c:pt idx="5605">
                  <c:v>10/30/2010 10:33</c:v>
                </c:pt>
                <c:pt idx="5606">
                  <c:v>10/30/2010 10:33</c:v>
                </c:pt>
                <c:pt idx="5607">
                  <c:v>10/30/2010 10:33</c:v>
                </c:pt>
                <c:pt idx="5608">
                  <c:v>10/30/2010 10:33</c:v>
                </c:pt>
                <c:pt idx="5609">
                  <c:v>10/30/2010 10:33</c:v>
                </c:pt>
                <c:pt idx="5610">
                  <c:v>10/30/2010 10:33</c:v>
                </c:pt>
                <c:pt idx="5611">
                  <c:v>10/30/2010 10:33</c:v>
                </c:pt>
                <c:pt idx="5612">
                  <c:v>10/30/2010 10:33</c:v>
                </c:pt>
                <c:pt idx="5613">
                  <c:v>10/30/2010 10:33</c:v>
                </c:pt>
                <c:pt idx="5614">
                  <c:v>10/30/2010 10:33</c:v>
                </c:pt>
                <c:pt idx="5615">
                  <c:v>10/30/2010 10:33</c:v>
                </c:pt>
                <c:pt idx="5616">
                  <c:v>10/30/2010 10:33</c:v>
                </c:pt>
                <c:pt idx="5617">
                  <c:v>10/30/2010 10:33</c:v>
                </c:pt>
                <c:pt idx="5618">
                  <c:v>10/30/2010 10:33</c:v>
                </c:pt>
                <c:pt idx="5619">
                  <c:v>10/30/2010 10:33</c:v>
                </c:pt>
                <c:pt idx="5620">
                  <c:v>10/30/2010 10:33</c:v>
                </c:pt>
                <c:pt idx="5621">
                  <c:v>10/30/2010 10:33</c:v>
                </c:pt>
                <c:pt idx="5622">
                  <c:v>10/30/2010 10:33</c:v>
                </c:pt>
                <c:pt idx="5623">
                  <c:v>10/30/2010 10:33</c:v>
                </c:pt>
                <c:pt idx="5624">
                  <c:v>10/30/2010 10:33</c:v>
                </c:pt>
                <c:pt idx="5625">
                  <c:v>10/30/2010 10:33</c:v>
                </c:pt>
                <c:pt idx="5626">
                  <c:v>10/30/2010 10:33</c:v>
                </c:pt>
                <c:pt idx="5627">
                  <c:v>10/30/2010 10:33</c:v>
                </c:pt>
                <c:pt idx="5628">
                  <c:v>10/30/2010 10:33</c:v>
                </c:pt>
                <c:pt idx="5629">
                  <c:v>10/30/2010 10:33</c:v>
                </c:pt>
                <c:pt idx="5630">
                  <c:v>10/30/2010 10:33</c:v>
                </c:pt>
                <c:pt idx="5631">
                  <c:v>10/30/2010 10:33</c:v>
                </c:pt>
                <c:pt idx="5632">
                  <c:v>10/30/2010 10:33</c:v>
                </c:pt>
                <c:pt idx="5633">
                  <c:v>10/30/2010 10:33</c:v>
                </c:pt>
                <c:pt idx="5634">
                  <c:v>10/30/2010 10:33</c:v>
                </c:pt>
                <c:pt idx="5635">
                  <c:v>10/30/2010 10:33</c:v>
                </c:pt>
                <c:pt idx="5636">
                  <c:v>10/30/2010 10:33</c:v>
                </c:pt>
                <c:pt idx="5637">
                  <c:v>10/30/2010 10:33</c:v>
                </c:pt>
                <c:pt idx="5638">
                  <c:v>10/30/2010 10:33</c:v>
                </c:pt>
                <c:pt idx="5639">
                  <c:v>10/30/2010 10:33</c:v>
                </c:pt>
                <c:pt idx="5640">
                  <c:v>10/30/2010 10:33</c:v>
                </c:pt>
                <c:pt idx="5641">
                  <c:v>10/30/2010 10:34</c:v>
                </c:pt>
                <c:pt idx="5642">
                  <c:v>10/30/2010 10:34</c:v>
                </c:pt>
                <c:pt idx="5643">
                  <c:v>10/30/2010 10:34</c:v>
                </c:pt>
                <c:pt idx="5644">
                  <c:v>10/30/2010 10:34</c:v>
                </c:pt>
                <c:pt idx="5645">
                  <c:v>10/30/2010 10:34</c:v>
                </c:pt>
                <c:pt idx="5646">
                  <c:v>10/30/2010 10:34</c:v>
                </c:pt>
                <c:pt idx="5647">
                  <c:v>10/30/2010 10:34</c:v>
                </c:pt>
                <c:pt idx="5648">
                  <c:v>10/30/2010 10:34</c:v>
                </c:pt>
                <c:pt idx="5649">
                  <c:v>10/30/2010 10:34</c:v>
                </c:pt>
                <c:pt idx="5650">
                  <c:v>10/30/2010 10:34</c:v>
                </c:pt>
                <c:pt idx="5651">
                  <c:v>10/30/2010 10:34</c:v>
                </c:pt>
                <c:pt idx="5652">
                  <c:v>10/30/2010 10:34</c:v>
                </c:pt>
                <c:pt idx="5653">
                  <c:v>10/30/2010 10:34</c:v>
                </c:pt>
                <c:pt idx="5654">
                  <c:v>10/30/2010 10:34</c:v>
                </c:pt>
                <c:pt idx="5655">
                  <c:v>10/30/2010 10:34</c:v>
                </c:pt>
                <c:pt idx="5656">
                  <c:v>10/30/2010 10:34</c:v>
                </c:pt>
                <c:pt idx="5657">
                  <c:v>10/30/2010 10:34</c:v>
                </c:pt>
                <c:pt idx="5658">
                  <c:v>10/30/2010 10:34</c:v>
                </c:pt>
                <c:pt idx="5659">
                  <c:v>10/30/2010 10:34</c:v>
                </c:pt>
                <c:pt idx="5660">
                  <c:v>10/30/2010 10:34</c:v>
                </c:pt>
                <c:pt idx="5661">
                  <c:v>10/30/2010 10:34</c:v>
                </c:pt>
                <c:pt idx="5662">
                  <c:v>10/30/2010 10:34</c:v>
                </c:pt>
                <c:pt idx="5663">
                  <c:v>10/30/2010 10:34</c:v>
                </c:pt>
                <c:pt idx="5664">
                  <c:v>10/30/2010 10:34</c:v>
                </c:pt>
                <c:pt idx="5665">
                  <c:v>10/30/2010 10:34</c:v>
                </c:pt>
                <c:pt idx="5666">
                  <c:v>10/30/2010 10:34</c:v>
                </c:pt>
                <c:pt idx="5667">
                  <c:v>10/30/2010 10:34</c:v>
                </c:pt>
                <c:pt idx="5668">
                  <c:v>10/30/2010 10:34</c:v>
                </c:pt>
                <c:pt idx="5669">
                  <c:v>10/30/2010 10:34</c:v>
                </c:pt>
                <c:pt idx="5670">
                  <c:v>10/30/2010 10:34</c:v>
                </c:pt>
                <c:pt idx="5671">
                  <c:v>10/30/2010 10:34</c:v>
                </c:pt>
                <c:pt idx="5672">
                  <c:v>10/30/2010 10:34</c:v>
                </c:pt>
                <c:pt idx="5673">
                  <c:v>10/30/2010 10:34</c:v>
                </c:pt>
                <c:pt idx="5674">
                  <c:v>10/30/2010 10:34</c:v>
                </c:pt>
                <c:pt idx="5675">
                  <c:v>10/30/2010 10:34</c:v>
                </c:pt>
                <c:pt idx="5676">
                  <c:v>10/30/2010 10:34</c:v>
                </c:pt>
                <c:pt idx="5677">
                  <c:v>10/30/2010 10:34</c:v>
                </c:pt>
                <c:pt idx="5678">
                  <c:v>10/30/2010 10:34</c:v>
                </c:pt>
                <c:pt idx="5679">
                  <c:v>10/30/2010 10:34</c:v>
                </c:pt>
                <c:pt idx="5680">
                  <c:v>10/30/2010 10:34</c:v>
                </c:pt>
                <c:pt idx="5681">
                  <c:v>10/30/2010 10:34</c:v>
                </c:pt>
                <c:pt idx="5682">
                  <c:v>10/30/2010 10:34</c:v>
                </c:pt>
                <c:pt idx="5683">
                  <c:v>10/30/2010 10:34</c:v>
                </c:pt>
                <c:pt idx="5684">
                  <c:v>10/30/2010 10:34</c:v>
                </c:pt>
                <c:pt idx="5685">
                  <c:v>10/30/2010 10:34</c:v>
                </c:pt>
                <c:pt idx="5686">
                  <c:v>10/30/2010 10:34</c:v>
                </c:pt>
                <c:pt idx="5687">
                  <c:v>10/30/2010 10:34</c:v>
                </c:pt>
                <c:pt idx="5688">
                  <c:v>10/30/2010 10:34</c:v>
                </c:pt>
                <c:pt idx="5689">
                  <c:v>10/30/2010 10:34</c:v>
                </c:pt>
                <c:pt idx="5690">
                  <c:v>10/30/2010 10:34</c:v>
                </c:pt>
                <c:pt idx="5691">
                  <c:v>10/30/2010 10:34</c:v>
                </c:pt>
                <c:pt idx="5692">
                  <c:v>10/30/2010 10:34</c:v>
                </c:pt>
                <c:pt idx="5693">
                  <c:v>10/30/2010 10:34</c:v>
                </c:pt>
                <c:pt idx="5694">
                  <c:v>10/30/2010 10:34</c:v>
                </c:pt>
                <c:pt idx="5695">
                  <c:v>10/30/2010 10:34</c:v>
                </c:pt>
                <c:pt idx="5696">
                  <c:v>10/30/2010 10:34</c:v>
                </c:pt>
                <c:pt idx="5697">
                  <c:v>10/30/2010 10:34</c:v>
                </c:pt>
                <c:pt idx="5698">
                  <c:v>10/30/2010 10:34</c:v>
                </c:pt>
                <c:pt idx="5699">
                  <c:v>10/30/2010 10:34</c:v>
                </c:pt>
                <c:pt idx="5700">
                  <c:v>10/30/2010 10:34</c:v>
                </c:pt>
                <c:pt idx="5701">
                  <c:v>10/30/2010 10:35</c:v>
                </c:pt>
                <c:pt idx="5702">
                  <c:v>10/30/2010 10:35</c:v>
                </c:pt>
                <c:pt idx="5703">
                  <c:v>10/30/2010 10:35</c:v>
                </c:pt>
                <c:pt idx="5704">
                  <c:v>10/30/2010 10:35</c:v>
                </c:pt>
                <c:pt idx="5705">
                  <c:v>10/30/2010 10:35</c:v>
                </c:pt>
                <c:pt idx="5706">
                  <c:v>10/30/2010 10:35</c:v>
                </c:pt>
                <c:pt idx="5707">
                  <c:v>10/30/2010 10:35</c:v>
                </c:pt>
                <c:pt idx="5708">
                  <c:v>10/30/2010 10:35</c:v>
                </c:pt>
                <c:pt idx="5709">
                  <c:v>10/30/2010 10:35</c:v>
                </c:pt>
                <c:pt idx="5710">
                  <c:v>10/30/2010 10:35</c:v>
                </c:pt>
                <c:pt idx="5711">
                  <c:v>10/30/2010 10:35</c:v>
                </c:pt>
                <c:pt idx="5712">
                  <c:v>10/30/2010 10:35</c:v>
                </c:pt>
                <c:pt idx="5713">
                  <c:v>10/30/2010 10:35</c:v>
                </c:pt>
                <c:pt idx="5714">
                  <c:v>10/30/2010 10:35</c:v>
                </c:pt>
                <c:pt idx="5715">
                  <c:v>10/30/2010 10:35</c:v>
                </c:pt>
                <c:pt idx="5716">
                  <c:v>10/30/2010 10:35</c:v>
                </c:pt>
                <c:pt idx="5717">
                  <c:v>10/30/2010 10:35</c:v>
                </c:pt>
                <c:pt idx="5718">
                  <c:v>10/30/2010 10:35</c:v>
                </c:pt>
                <c:pt idx="5719">
                  <c:v>10/30/2010 10:35</c:v>
                </c:pt>
                <c:pt idx="5720">
                  <c:v>10/30/2010 10:35</c:v>
                </c:pt>
                <c:pt idx="5721">
                  <c:v>10/30/2010 10:35</c:v>
                </c:pt>
                <c:pt idx="5722">
                  <c:v>10/30/2010 10:35</c:v>
                </c:pt>
                <c:pt idx="5723">
                  <c:v>10/30/2010 10:35</c:v>
                </c:pt>
                <c:pt idx="5724">
                  <c:v>10/30/2010 10:35</c:v>
                </c:pt>
                <c:pt idx="5725">
                  <c:v>10/30/2010 10:35</c:v>
                </c:pt>
                <c:pt idx="5726">
                  <c:v>10/30/2010 10:35</c:v>
                </c:pt>
                <c:pt idx="5727">
                  <c:v>10/30/2010 10:35</c:v>
                </c:pt>
                <c:pt idx="5728">
                  <c:v>10/30/2010 10:35</c:v>
                </c:pt>
                <c:pt idx="5729">
                  <c:v>10/30/2010 10:35</c:v>
                </c:pt>
                <c:pt idx="5730">
                  <c:v>10/30/2010 10:35</c:v>
                </c:pt>
                <c:pt idx="5731">
                  <c:v>10/30/2010 10:35</c:v>
                </c:pt>
                <c:pt idx="5732">
                  <c:v>10/30/2010 10:35</c:v>
                </c:pt>
                <c:pt idx="5733">
                  <c:v>10/30/2010 10:35</c:v>
                </c:pt>
                <c:pt idx="5734">
                  <c:v>10/30/2010 10:35</c:v>
                </c:pt>
                <c:pt idx="5735">
                  <c:v>10/30/2010 10:35</c:v>
                </c:pt>
                <c:pt idx="5736">
                  <c:v>10/30/2010 10:35</c:v>
                </c:pt>
                <c:pt idx="5737">
                  <c:v>10/30/2010 10:35</c:v>
                </c:pt>
                <c:pt idx="5738">
                  <c:v>10/30/2010 10:35</c:v>
                </c:pt>
                <c:pt idx="5739">
                  <c:v>10/30/2010 10:35</c:v>
                </c:pt>
                <c:pt idx="5740">
                  <c:v>10/30/2010 10:35</c:v>
                </c:pt>
                <c:pt idx="5741">
                  <c:v>10/30/2010 10:35</c:v>
                </c:pt>
                <c:pt idx="5742">
                  <c:v>10/30/2010 10:35</c:v>
                </c:pt>
                <c:pt idx="5743">
                  <c:v>10/30/2010 10:35</c:v>
                </c:pt>
                <c:pt idx="5744">
                  <c:v>10/30/2010 10:35</c:v>
                </c:pt>
                <c:pt idx="5745">
                  <c:v>10/30/2010 10:35</c:v>
                </c:pt>
                <c:pt idx="5746">
                  <c:v>10/30/2010 10:35</c:v>
                </c:pt>
                <c:pt idx="5747">
                  <c:v>10/30/2010 10:35</c:v>
                </c:pt>
                <c:pt idx="5748">
                  <c:v>10/30/2010 10:35</c:v>
                </c:pt>
                <c:pt idx="5749">
                  <c:v>10/30/2010 10:35</c:v>
                </c:pt>
                <c:pt idx="5750">
                  <c:v>10/30/2010 10:35</c:v>
                </c:pt>
                <c:pt idx="5751">
                  <c:v>10/30/2010 10:35</c:v>
                </c:pt>
                <c:pt idx="5752">
                  <c:v>10/30/2010 10:35</c:v>
                </c:pt>
                <c:pt idx="5753">
                  <c:v>10/30/2010 10:35</c:v>
                </c:pt>
                <c:pt idx="5754">
                  <c:v>10/30/2010 10:35</c:v>
                </c:pt>
                <c:pt idx="5755">
                  <c:v>10/30/2010 10:35</c:v>
                </c:pt>
                <c:pt idx="5756">
                  <c:v>10/30/2010 10:35</c:v>
                </c:pt>
                <c:pt idx="5757">
                  <c:v>10/30/2010 10:35</c:v>
                </c:pt>
                <c:pt idx="5758">
                  <c:v>10/30/2010 10:35</c:v>
                </c:pt>
                <c:pt idx="5759">
                  <c:v>10/30/2010 10:35</c:v>
                </c:pt>
                <c:pt idx="5760">
                  <c:v>10/30/2010 10:35</c:v>
                </c:pt>
                <c:pt idx="5761">
                  <c:v>10/30/2010 10:36</c:v>
                </c:pt>
                <c:pt idx="5762">
                  <c:v>10/30/2010 10:36</c:v>
                </c:pt>
                <c:pt idx="5763">
                  <c:v>10/30/2010 10:36</c:v>
                </c:pt>
                <c:pt idx="5764">
                  <c:v>10/30/2010 10:36</c:v>
                </c:pt>
                <c:pt idx="5765">
                  <c:v>10/30/2010 10:36</c:v>
                </c:pt>
                <c:pt idx="5766">
                  <c:v>10/30/2010 10:36</c:v>
                </c:pt>
                <c:pt idx="5767">
                  <c:v>10/30/2010 10:36</c:v>
                </c:pt>
                <c:pt idx="5768">
                  <c:v>10/30/2010 10:36</c:v>
                </c:pt>
                <c:pt idx="5769">
                  <c:v>10/30/2010 10:36</c:v>
                </c:pt>
                <c:pt idx="5770">
                  <c:v>10/30/2010 10:36</c:v>
                </c:pt>
                <c:pt idx="5771">
                  <c:v>10/30/2010 10:36</c:v>
                </c:pt>
                <c:pt idx="5772">
                  <c:v>10/30/2010 10:36</c:v>
                </c:pt>
                <c:pt idx="5773">
                  <c:v>10/30/2010 10:36</c:v>
                </c:pt>
                <c:pt idx="5774">
                  <c:v>10/30/2010 10:36</c:v>
                </c:pt>
                <c:pt idx="5775">
                  <c:v>10/30/2010 10:36</c:v>
                </c:pt>
                <c:pt idx="5776">
                  <c:v>10/30/2010 10:36</c:v>
                </c:pt>
                <c:pt idx="5777">
                  <c:v>10/30/2010 10:36</c:v>
                </c:pt>
                <c:pt idx="5778">
                  <c:v>10/30/2010 10:36</c:v>
                </c:pt>
                <c:pt idx="5779">
                  <c:v>10/30/2010 10:36</c:v>
                </c:pt>
                <c:pt idx="5780">
                  <c:v>10/30/2010 10:36</c:v>
                </c:pt>
                <c:pt idx="5781">
                  <c:v>10/30/2010 10:36</c:v>
                </c:pt>
                <c:pt idx="5782">
                  <c:v>10/30/2010 10:36</c:v>
                </c:pt>
                <c:pt idx="5783">
                  <c:v>10/30/2010 10:36</c:v>
                </c:pt>
                <c:pt idx="5784">
                  <c:v>10/30/2010 10:36</c:v>
                </c:pt>
                <c:pt idx="5785">
                  <c:v>10/30/2010 10:36</c:v>
                </c:pt>
                <c:pt idx="5786">
                  <c:v>10/30/2010 10:36</c:v>
                </c:pt>
                <c:pt idx="5787">
                  <c:v>10/30/2010 10:36</c:v>
                </c:pt>
                <c:pt idx="5788">
                  <c:v>10/30/2010 10:36</c:v>
                </c:pt>
                <c:pt idx="5789">
                  <c:v>10/30/2010 10:36</c:v>
                </c:pt>
                <c:pt idx="5790">
                  <c:v>10/30/2010 10:36</c:v>
                </c:pt>
                <c:pt idx="5791">
                  <c:v>10/30/2010 10:36</c:v>
                </c:pt>
                <c:pt idx="5792">
                  <c:v>10/30/2010 10:36</c:v>
                </c:pt>
                <c:pt idx="5793">
                  <c:v>10/30/2010 10:36</c:v>
                </c:pt>
                <c:pt idx="5794">
                  <c:v>10/30/2010 10:36</c:v>
                </c:pt>
                <c:pt idx="5795">
                  <c:v>10/30/2010 10:36</c:v>
                </c:pt>
                <c:pt idx="5796">
                  <c:v>10/30/2010 10:36</c:v>
                </c:pt>
                <c:pt idx="5797">
                  <c:v>10/30/2010 10:36</c:v>
                </c:pt>
                <c:pt idx="5798">
                  <c:v>10/30/2010 10:36</c:v>
                </c:pt>
                <c:pt idx="5799">
                  <c:v>10/30/2010 10:36</c:v>
                </c:pt>
                <c:pt idx="5800">
                  <c:v>10/30/2010 10:36</c:v>
                </c:pt>
                <c:pt idx="5801">
                  <c:v>10/30/2010 10:36</c:v>
                </c:pt>
                <c:pt idx="5802">
                  <c:v>10/30/2010 10:36</c:v>
                </c:pt>
                <c:pt idx="5803">
                  <c:v>10/30/2010 10:36</c:v>
                </c:pt>
                <c:pt idx="5804">
                  <c:v>10/30/2010 10:36</c:v>
                </c:pt>
                <c:pt idx="5805">
                  <c:v>10/30/2010 10:36</c:v>
                </c:pt>
                <c:pt idx="5806">
                  <c:v>10/30/2010 10:36</c:v>
                </c:pt>
                <c:pt idx="5807">
                  <c:v>10/30/2010 10:36</c:v>
                </c:pt>
                <c:pt idx="5808">
                  <c:v>10/30/2010 10:36</c:v>
                </c:pt>
                <c:pt idx="5809">
                  <c:v>10/30/2010 10:36</c:v>
                </c:pt>
                <c:pt idx="5810">
                  <c:v>10/30/2010 10:36</c:v>
                </c:pt>
                <c:pt idx="5811">
                  <c:v>10/30/2010 10:36</c:v>
                </c:pt>
                <c:pt idx="5812">
                  <c:v>10/30/2010 10:36</c:v>
                </c:pt>
                <c:pt idx="5813">
                  <c:v>10/30/2010 10:36</c:v>
                </c:pt>
                <c:pt idx="5814">
                  <c:v>10/30/2010 10:36</c:v>
                </c:pt>
                <c:pt idx="5815">
                  <c:v>10/30/2010 10:36</c:v>
                </c:pt>
                <c:pt idx="5816">
                  <c:v>10/30/2010 10:36</c:v>
                </c:pt>
                <c:pt idx="5817">
                  <c:v>10/30/2010 10:36</c:v>
                </c:pt>
                <c:pt idx="5818">
                  <c:v>10/30/2010 10:36</c:v>
                </c:pt>
                <c:pt idx="5819">
                  <c:v>10/30/2010 10:36</c:v>
                </c:pt>
                <c:pt idx="5820">
                  <c:v>10/30/2010 10:36</c:v>
                </c:pt>
                <c:pt idx="5821">
                  <c:v>10/30/2010 10:37</c:v>
                </c:pt>
                <c:pt idx="5822">
                  <c:v>10/30/2010 10:37</c:v>
                </c:pt>
                <c:pt idx="5823">
                  <c:v>10/30/2010 10:37</c:v>
                </c:pt>
                <c:pt idx="5824">
                  <c:v>10/30/2010 10:37</c:v>
                </c:pt>
                <c:pt idx="5825">
                  <c:v>10/30/2010 10:37</c:v>
                </c:pt>
                <c:pt idx="5826">
                  <c:v>10/30/2010 10:37</c:v>
                </c:pt>
                <c:pt idx="5827">
                  <c:v>10/30/2010 10:37</c:v>
                </c:pt>
                <c:pt idx="5828">
                  <c:v>10/30/2010 10:37</c:v>
                </c:pt>
                <c:pt idx="5829">
                  <c:v>10/30/2010 10:37</c:v>
                </c:pt>
                <c:pt idx="5830">
                  <c:v>10/30/2010 10:37</c:v>
                </c:pt>
                <c:pt idx="5831">
                  <c:v>10/30/2010 10:37</c:v>
                </c:pt>
                <c:pt idx="5832">
                  <c:v>10/30/2010 10:37</c:v>
                </c:pt>
                <c:pt idx="5833">
                  <c:v>10/30/2010 10:37</c:v>
                </c:pt>
                <c:pt idx="5834">
                  <c:v>10/30/2010 10:37</c:v>
                </c:pt>
                <c:pt idx="5835">
                  <c:v>10/30/2010 10:37</c:v>
                </c:pt>
                <c:pt idx="5836">
                  <c:v>10/30/2010 10:37</c:v>
                </c:pt>
                <c:pt idx="5837">
                  <c:v>10/30/2010 10:37</c:v>
                </c:pt>
                <c:pt idx="5838">
                  <c:v>10/30/2010 10:37</c:v>
                </c:pt>
                <c:pt idx="5839">
                  <c:v>10/30/2010 10:37</c:v>
                </c:pt>
                <c:pt idx="5840">
                  <c:v>10/30/2010 10:37</c:v>
                </c:pt>
                <c:pt idx="5841">
                  <c:v>10/30/2010 10:37</c:v>
                </c:pt>
                <c:pt idx="5842">
                  <c:v>10/30/2010 10:37</c:v>
                </c:pt>
                <c:pt idx="5843">
                  <c:v>10/30/2010 10:37</c:v>
                </c:pt>
                <c:pt idx="5844">
                  <c:v>10/30/2010 10:37</c:v>
                </c:pt>
                <c:pt idx="5845">
                  <c:v>10/30/2010 10:37</c:v>
                </c:pt>
                <c:pt idx="5846">
                  <c:v>10/30/2010 10:37</c:v>
                </c:pt>
                <c:pt idx="5847">
                  <c:v>10/30/2010 10:37</c:v>
                </c:pt>
                <c:pt idx="5848">
                  <c:v>10/30/2010 10:37</c:v>
                </c:pt>
                <c:pt idx="5849">
                  <c:v>10/30/2010 10:37</c:v>
                </c:pt>
                <c:pt idx="5850">
                  <c:v>10/30/2010 10:37</c:v>
                </c:pt>
                <c:pt idx="5851">
                  <c:v>10/30/2010 10:37</c:v>
                </c:pt>
                <c:pt idx="5852">
                  <c:v>10/30/2010 10:37</c:v>
                </c:pt>
                <c:pt idx="5853">
                  <c:v>10/30/2010 10:37</c:v>
                </c:pt>
                <c:pt idx="5854">
                  <c:v>10/30/2010 10:37</c:v>
                </c:pt>
                <c:pt idx="5855">
                  <c:v>10/30/2010 10:37</c:v>
                </c:pt>
                <c:pt idx="5856">
                  <c:v>10/30/2010 10:37</c:v>
                </c:pt>
                <c:pt idx="5857">
                  <c:v>10/30/2010 10:37</c:v>
                </c:pt>
                <c:pt idx="5858">
                  <c:v>10/30/2010 10:37</c:v>
                </c:pt>
                <c:pt idx="5859">
                  <c:v>10/30/2010 10:37</c:v>
                </c:pt>
                <c:pt idx="5860">
                  <c:v>10/30/2010 10:37</c:v>
                </c:pt>
                <c:pt idx="5861">
                  <c:v>10/30/2010 10:37</c:v>
                </c:pt>
                <c:pt idx="5862">
                  <c:v>10/30/2010 10:37</c:v>
                </c:pt>
                <c:pt idx="5863">
                  <c:v>10/30/2010 10:37</c:v>
                </c:pt>
                <c:pt idx="5864">
                  <c:v>10/30/2010 10:37</c:v>
                </c:pt>
                <c:pt idx="5865">
                  <c:v>10/30/2010 10:37</c:v>
                </c:pt>
                <c:pt idx="5866">
                  <c:v>10/30/2010 10:37</c:v>
                </c:pt>
                <c:pt idx="5867">
                  <c:v>10/30/2010 10:37</c:v>
                </c:pt>
                <c:pt idx="5868">
                  <c:v>10/30/2010 10:37</c:v>
                </c:pt>
                <c:pt idx="5869">
                  <c:v>10/30/2010 10:37</c:v>
                </c:pt>
                <c:pt idx="5870">
                  <c:v>10/30/2010 10:37</c:v>
                </c:pt>
                <c:pt idx="5871">
                  <c:v>10/30/2010 10:37</c:v>
                </c:pt>
                <c:pt idx="5872">
                  <c:v>10/30/2010 10:37</c:v>
                </c:pt>
                <c:pt idx="5873">
                  <c:v>10/30/2010 10:37</c:v>
                </c:pt>
                <c:pt idx="5874">
                  <c:v>10/30/2010 10:37</c:v>
                </c:pt>
                <c:pt idx="5875">
                  <c:v>10/30/2010 10:37</c:v>
                </c:pt>
                <c:pt idx="5876">
                  <c:v>10/30/2010 10:37</c:v>
                </c:pt>
                <c:pt idx="5877">
                  <c:v>10/30/2010 10:37</c:v>
                </c:pt>
                <c:pt idx="5878">
                  <c:v>10/30/2010 10:37</c:v>
                </c:pt>
                <c:pt idx="5879">
                  <c:v>10/30/2010 10:37</c:v>
                </c:pt>
                <c:pt idx="5880">
                  <c:v>10/30/2010 10:37</c:v>
                </c:pt>
                <c:pt idx="5881">
                  <c:v>10/30/2010 10:38</c:v>
                </c:pt>
                <c:pt idx="5882">
                  <c:v>10/30/2010 10:38</c:v>
                </c:pt>
                <c:pt idx="5883">
                  <c:v>10/30/2010 10:38</c:v>
                </c:pt>
                <c:pt idx="5884">
                  <c:v>10/30/2010 10:38</c:v>
                </c:pt>
                <c:pt idx="5885">
                  <c:v>10/30/2010 10:38</c:v>
                </c:pt>
                <c:pt idx="5886">
                  <c:v>10/30/2010 10:38</c:v>
                </c:pt>
                <c:pt idx="5887">
                  <c:v>10/30/2010 10:38</c:v>
                </c:pt>
                <c:pt idx="5888">
                  <c:v>10/30/2010 10:38</c:v>
                </c:pt>
                <c:pt idx="5889">
                  <c:v>10/30/2010 10:38</c:v>
                </c:pt>
                <c:pt idx="5890">
                  <c:v>10/30/2010 10:38</c:v>
                </c:pt>
                <c:pt idx="5891">
                  <c:v>10/30/2010 10:38</c:v>
                </c:pt>
                <c:pt idx="5892">
                  <c:v>10/30/2010 10:38</c:v>
                </c:pt>
                <c:pt idx="5893">
                  <c:v>10/30/2010 10:38</c:v>
                </c:pt>
                <c:pt idx="5894">
                  <c:v>10/30/2010 10:38</c:v>
                </c:pt>
                <c:pt idx="5895">
                  <c:v>10/30/2010 10:38</c:v>
                </c:pt>
                <c:pt idx="5896">
                  <c:v>10/30/2010 10:38</c:v>
                </c:pt>
                <c:pt idx="5897">
                  <c:v>10/30/2010 10:38</c:v>
                </c:pt>
                <c:pt idx="5898">
                  <c:v>10/30/2010 10:38</c:v>
                </c:pt>
                <c:pt idx="5899">
                  <c:v>10/30/2010 10:38</c:v>
                </c:pt>
                <c:pt idx="5900">
                  <c:v>10/30/2010 10:38</c:v>
                </c:pt>
                <c:pt idx="5901">
                  <c:v>10/30/2010 10:38</c:v>
                </c:pt>
                <c:pt idx="5902">
                  <c:v>10/30/2010 10:38</c:v>
                </c:pt>
                <c:pt idx="5903">
                  <c:v>10/30/2010 10:38</c:v>
                </c:pt>
                <c:pt idx="5904">
                  <c:v>10/30/2010 10:38</c:v>
                </c:pt>
                <c:pt idx="5905">
                  <c:v>10/30/2010 10:38</c:v>
                </c:pt>
                <c:pt idx="5906">
                  <c:v>10/30/2010 10:38</c:v>
                </c:pt>
                <c:pt idx="5907">
                  <c:v>10/30/2010 10:38</c:v>
                </c:pt>
                <c:pt idx="5908">
                  <c:v>10/30/2010 10:38</c:v>
                </c:pt>
                <c:pt idx="5909">
                  <c:v>10/30/2010 10:38</c:v>
                </c:pt>
                <c:pt idx="5910">
                  <c:v>10/30/2010 10:38</c:v>
                </c:pt>
                <c:pt idx="5911">
                  <c:v>10/30/2010 10:38</c:v>
                </c:pt>
                <c:pt idx="5912">
                  <c:v>10/30/2010 10:38</c:v>
                </c:pt>
                <c:pt idx="5913">
                  <c:v>10/30/2010 10:38</c:v>
                </c:pt>
                <c:pt idx="5914">
                  <c:v>10/30/2010 10:38</c:v>
                </c:pt>
                <c:pt idx="5915">
                  <c:v>10/30/2010 10:38</c:v>
                </c:pt>
                <c:pt idx="5916">
                  <c:v>10/30/2010 10:38</c:v>
                </c:pt>
                <c:pt idx="5917">
                  <c:v>10/30/2010 10:38</c:v>
                </c:pt>
                <c:pt idx="5918">
                  <c:v>10/30/2010 10:38</c:v>
                </c:pt>
                <c:pt idx="5919">
                  <c:v>10/30/2010 10:38</c:v>
                </c:pt>
                <c:pt idx="5920">
                  <c:v>10/30/2010 10:38</c:v>
                </c:pt>
                <c:pt idx="5921">
                  <c:v>10/30/2010 10:38</c:v>
                </c:pt>
                <c:pt idx="5922">
                  <c:v>10/30/2010 10:38</c:v>
                </c:pt>
                <c:pt idx="5923">
                  <c:v>10/30/2010 10:38</c:v>
                </c:pt>
                <c:pt idx="5924">
                  <c:v>10/30/2010 10:38</c:v>
                </c:pt>
                <c:pt idx="5925">
                  <c:v>10/30/2010 10:38</c:v>
                </c:pt>
                <c:pt idx="5926">
                  <c:v>10/30/2010 10:38</c:v>
                </c:pt>
                <c:pt idx="5927">
                  <c:v>10/30/2010 10:38</c:v>
                </c:pt>
                <c:pt idx="5928">
                  <c:v>10/30/2010 10:38</c:v>
                </c:pt>
                <c:pt idx="5929">
                  <c:v>10/30/2010 10:38</c:v>
                </c:pt>
                <c:pt idx="5930">
                  <c:v>10/30/2010 10:38</c:v>
                </c:pt>
                <c:pt idx="5931">
                  <c:v>10/30/2010 10:38</c:v>
                </c:pt>
                <c:pt idx="5932">
                  <c:v>10/30/2010 10:38</c:v>
                </c:pt>
                <c:pt idx="5933">
                  <c:v>10/30/2010 10:38</c:v>
                </c:pt>
                <c:pt idx="5934">
                  <c:v>10/30/2010 10:38</c:v>
                </c:pt>
                <c:pt idx="5935">
                  <c:v>10/30/2010 10:38</c:v>
                </c:pt>
                <c:pt idx="5936">
                  <c:v>10/30/2010 10:38</c:v>
                </c:pt>
                <c:pt idx="5937">
                  <c:v>10/30/2010 10:38</c:v>
                </c:pt>
                <c:pt idx="5938">
                  <c:v>10/30/2010 10:38</c:v>
                </c:pt>
                <c:pt idx="5939">
                  <c:v>10/30/2010 10:38</c:v>
                </c:pt>
                <c:pt idx="5940">
                  <c:v>10/30/2010 10:38</c:v>
                </c:pt>
                <c:pt idx="5941">
                  <c:v>10/30/2010 10:39</c:v>
                </c:pt>
                <c:pt idx="5942">
                  <c:v>10/30/2010 10:39</c:v>
                </c:pt>
                <c:pt idx="5943">
                  <c:v>10/30/2010 10:39</c:v>
                </c:pt>
                <c:pt idx="5944">
                  <c:v>10/30/2010 10:39</c:v>
                </c:pt>
                <c:pt idx="5945">
                  <c:v>10/30/2010 10:39</c:v>
                </c:pt>
                <c:pt idx="5946">
                  <c:v>10/30/2010 10:39</c:v>
                </c:pt>
                <c:pt idx="5947">
                  <c:v>10/30/2010 10:39</c:v>
                </c:pt>
                <c:pt idx="5948">
                  <c:v>10/30/2010 10:39</c:v>
                </c:pt>
                <c:pt idx="5949">
                  <c:v>10/30/2010 10:39</c:v>
                </c:pt>
                <c:pt idx="5950">
                  <c:v>10/30/2010 10:39</c:v>
                </c:pt>
                <c:pt idx="5951">
                  <c:v>10/30/2010 10:39</c:v>
                </c:pt>
                <c:pt idx="5952">
                  <c:v>10/30/2010 10:39</c:v>
                </c:pt>
                <c:pt idx="5953">
                  <c:v>10/30/2010 10:39</c:v>
                </c:pt>
                <c:pt idx="5954">
                  <c:v>10/30/2010 10:39</c:v>
                </c:pt>
                <c:pt idx="5955">
                  <c:v>10/30/2010 10:39</c:v>
                </c:pt>
                <c:pt idx="5956">
                  <c:v>10/30/2010 10:39</c:v>
                </c:pt>
                <c:pt idx="5957">
                  <c:v>10/30/2010 10:39</c:v>
                </c:pt>
                <c:pt idx="5958">
                  <c:v>10/30/2010 10:39</c:v>
                </c:pt>
                <c:pt idx="5959">
                  <c:v>10/30/2010 10:39</c:v>
                </c:pt>
                <c:pt idx="5960">
                  <c:v>10/30/2010 10:39</c:v>
                </c:pt>
                <c:pt idx="5961">
                  <c:v>10/30/2010 10:39</c:v>
                </c:pt>
                <c:pt idx="5962">
                  <c:v>10/30/2010 10:39</c:v>
                </c:pt>
                <c:pt idx="5963">
                  <c:v>10/30/2010 10:39</c:v>
                </c:pt>
                <c:pt idx="5964">
                  <c:v>10/30/2010 10:39</c:v>
                </c:pt>
                <c:pt idx="5965">
                  <c:v>10/30/2010 10:39</c:v>
                </c:pt>
                <c:pt idx="5966">
                  <c:v>10/30/2010 10:39</c:v>
                </c:pt>
                <c:pt idx="5967">
                  <c:v>10/30/2010 10:39</c:v>
                </c:pt>
                <c:pt idx="5968">
                  <c:v>10/30/2010 10:39</c:v>
                </c:pt>
                <c:pt idx="5969">
                  <c:v>10/30/2010 10:39</c:v>
                </c:pt>
                <c:pt idx="5970">
                  <c:v>10/30/2010 10:39</c:v>
                </c:pt>
                <c:pt idx="5971">
                  <c:v>10/30/2010 10:39</c:v>
                </c:pt>
                <c:pt idx="5972">
                  <c:v>10/30/2010 10:39</c:v>
                </c:pt>
                <c:pt idx="5973">
                  <c:v>10/30/2010 10:39</c:v>
                </c:pt>
                <c:pt idx="5974">
                  <c:v>10/30/2010 10:39</c:v>
                </c:pt>
                <c:pt idx="5975">
                  <c:v>10/30/2010 10:39</c:v>
                </c:pt>
                <c:pt idx="5976">
                  <c:v>10/30/2010 10:39</c:v>
                </c:pt>
                <c:pt idx="5977">
                  <c:v>10/30/2010 10:39</c:v>
                </c:pt>
                <c:pt idx="5978">
                  <c:v>10/30/2010 10:39</c:v>
                </c:pt>
                <c:pt idx="5979">
                  <c:v>10/30/2010 10:39</c:v>
                </c:pt>
                <c:pt idx="5980">
                  <c:v>10/30/2010 10:39</c:v>
                </c:pt>
                <c:pt idx="5981">
                  <c:v>10/30/2010 10:39</c:v>
                </c:pt>
                <c:pt idx="5982">
                  <c:v>10/30/2010 10:39</c:v>
                </c:pt>
                <c:pt idx="5983">
                  <c:v>10/30/2010 10:39</c:v>
                </c:pt>
                <c:pt idx="5984">
                  <c:v>10/30/2010 10:39</c:v>
                </c:pt>
                <c:pt idx="5985">
                  <c:v>10/30/2010 10:39</c:v>
                </c:pt>
                <c:pt idx="5986">
                  <c:v>10/30/2010 10:39</c:v>
                </c:pt>
                <c:pt idx="5987">
                  <c:v>10/30/2010 10:39</c:v>
                </c:pt>
                <c:pt idx="5988">
                  <c:v>10/30/2010 10:39</c:v>
                </c:pt>
                <c:pt idx="5989">
                  <c:v>10/30/2010 10:39</c:v>
                </c:pt>
                <c:pt idx="5990">
                  <c:v>10/30/2010 10:39</c:v>
                </c:pt>
                <c:pt idx="5991">
                  <c:v>10/30/2010 10:39</c:v>
                </c:pt>
                <c:pt idx="5992">
                  <c:v>10/30/2010 10:39</c:v>
                </c:pt>
                <c:pt idx="5993">
                  <c:v>10/30/2010 10:39</c:v>
                </c:pt>
                <c:pt idx="5994">
                  <c:v>10/30/2010 10:39</c:v>
                </c:pt>
                <c:pt idx="5995">
                  <c:v>10/30/2010 10:39</c:v>
                </c:pt>
                <c:pt idx="5996">
                  <c:v>10/30/2010 10:39</c:v>
                </c:pt>
                <c:pt idx="5997">
                  <c:v>10/30/2010 10:39</c:v>
                </c:pt>
                <c:pt idx="5998">
                  <c:v>10/30/2010 10:39</c:v>
                </c:pt>
                <c:pt idx="5999">
                  <c:v>10/30/2010 10:39</c:v>
                </c:pt>
                <c:pt idx="6000">
                  <c:v>10/30/2010 10:39</c:v>
                </c:pt>
                <c:pt idx="6001">
                  <c:v>10/30/2010 10:40</c:v>
                </c:pt>
                <c:pt idx="6002">
                  <c:v>10/30/2010 10:40</c:v>
                </c:pt>
                <c:pt idx="6003">
                  <c:v>10/30/2010 10:40</c:v>
                </c:pt>
                <c:pt idx="6004">
                  <c:v>10/30/2010 10:40</c:v>
                </c:pt>
                <c:pt idx="6005">
                  <c:v>10/30/2010 10:40</c:v>
                </c:pt>
                <c:pt idx="6006">
                  <c:v>10/30/2010 10:40</c:v>
                </c:pt>
                <c:pt idx="6007">
                  <c:v>10/30/2010 10:40</c:v>
                </c:pt>
                <c:pt idx="6008">
                  <c:v>10/30/2010 10:40</c:v>
                </c:pt>
                <c:pt idx="6009">
                  <c:v>10/30/2010 10:40</c:v>
                </c:pt>
                <c:pt idx="6010">
                  <c:v>10/30/2010 10:40</c:v>
                </c:pt>
                <c:pt idx="6011">
                  <c:v>10/30/2010 10:40</c:v>
                </c:pt>
                <c:pt idx="6012">
                  <c:v>10/30/2010 10:40</c:v>
                </c:pt>
                <c:pt idx="6013">
                  <c:v>10/30/2010 10:40</c:v>
                </c:pt>
                <c:pt idx="6014">
                  <c:v>10/30/2010 10:40</c:v>
                </c:pt>
                <c:pt idx="6015">
                  <c:v>10/30/2010 10:40</c:v>
                </c:pt>
                <c:pt idx="6016">
                  <c:v>10/30/2010 10:40</c:v>
                </c:pt>
                <c:pt idx="6017">
                  <c:v>10/30/2010 10:40</c:v>
                </c:pt>
                <c:pt idx="6018">
                  <c:v>10/30/2010 10:40</c:v>
                </c:pt>
                <c:pt idx="6019">
                  <c:v>10/30/2010 10:40</c:v>
                </c:pt>
                <c:pt idx="6020">
                  <c:v>10/30/2010 10:40</c:v>
                </c:pt>
                <c:pt idx="6021">
                  <c:v>10/30/2010 10:40</c:v>
                </c:pt>
                <c:pt idx="6022">
                  <c:v>10/30/2010 10:40</c:v>
                </c:pt>
                <c:pt idx="6023">
                  <c:v>10/30/2010 10:40</c:v>
                </c:pt>
                <c:pt idx="6024">
                  <c:v>10/30/2010 10:40</c:v>
                </c:pt>
                <c:pt idx="6025">
                  <c:v>10/30/2010 10:40</c:v>
                </c:pt>
                <c:pt idx="6026">
                  <c:v>10/30/2010 10:40</c:v>
                </c:pt>
                <c:pt idx="6027">
                  <c:v>10/30/2010 10:40</c:v>
                </c:pt>
                <c:pt idx="6028">
                  <c:v>10/30/2010 10:40</c:v>
                </c:pt>
                <c:pt idx="6029">
                  <c:v>10/30/2010 10:40</c:v>
                </c:pt>
                <c:pt idx="6030">
                  <c:v>10/30/2010 10:40</c:v>
                </c:pt>
                <c:pt idx="6031">
                  <c:v>10/30/2010 10:40</c:v>
                </c:pt>
                <c:pt idx="6032">
                  <c:v>10/30/2010 10:40</c:v>
                </c:pt>
                <c:pt idx="6033">
                  <c:v>10/30/2010 10:40</c:v>
                </c:pt>
                <c:pt idx="6034">
                  <c:v>10/30/2010 10:40</c:v>
                </c:pt>
                <c:pt idx="6035">
                  <c:v>10/30/2010 10:40</c:v>
                </c:pt>
                <c:pt idx="6036">
                  <c:v>10/30/2010 10:40</c:v>
                </c:pt>
                <c:pt idx="6037">
                  <c:v>10/30/2010 10:40</c:v>
                </c:pt>
                <c:pt idx="6038">
                  <c:v>10/30/2010 10:40</c:v>
                </c:pt>
                <c:pt idx="6039">
                  <c:v>10/30/2010 10:40</c:v>
                </c:pt>
                <c:pt idx="6040">
                  <c:v>10/30/2010 10:40</c:v>
                </c:pt>
                <c:pt idx="6041">
                  <c:v>10/30/2010 10:40</c:v>
                </c:pt>
                <c:pt idx="6042">
                  <c:v>10/30/2010 10:40</c:v>
                </c:pt>
                <c:pt idx="6043">
                  <c:v>10/30/2010 10:40</c:v>
                </c:pt>
                <c:pt idx="6044">
                  <c:v>10/30/2010 10:40</c:v>
                </c:pt>
                <c:pt idx="6045">
                  <c:v>10/30/2010 10:40</c:v>
                </c:pt>
                <c:pt idx="6046">
                  <c:v>10/30/2010 10:40</c:v>
                </c:pt>
                <c:pt idx="6047">
                  <c:v>10/30/2010 10:40</c:v>
                </c:pt>
                <c:pt idx="6048">
                  <c:v>10/30/2010 10:40</c:v>
                </c:pt>
                <c:pt idx="6049">
                  <c:v>10/30/2010 10:40</c:v>
                </c:pt>
                <c:pt idx="6050">
                  <c:v>10/30/2010 10:40</c:v>
                </c:pt>
                <c:pt idx="6051">
                  <c:v>10/30/2010 10:40</c:v>
                </c:pt>
                <c:pt idx="6052">
                  <c:v>10/30/2010 10:40</c:v>
                </c:pt>
                <c:pt idx="6053">
                  <c:v>10/30/2010 10:40</c:v>
                </c:pt>
                <c:pt idx="6054">
                  <c:v>10/30/2010 10:40</c:v>
                </c:pt>
                <c:pt idx="6055">
                  <c:v>10/30/2010 10:40</c:v>
                </c:pt>
                <c:pt idx="6056">
                  <c:v>10/30/2010 10:40</c:v>
                </c:pt>
                <c:pt idx="6057">
                  <c:v>10/30/2010 10:40</c:v>
                </c:pt>
                <c:pt idx="6058">
                  <c:v>10/30/2010 10:40</c:v>
                </c:pt>
                <c:pt idx="6059">
                  <c:v>10/30/2010 10:40</c:v>
                </c:pt>
                <c:pt idx="6060">
                  <c:v>10/30/2010 10:40</c:v>
                </c:pt>
                <c:pt idx="6061">
                  <c:v>10/30/2010 10:41</c:v>
                </c:pt>
                <c:pt idx="6062">
                  <c:v>10/30/2010 10:41</c:v>
                </c:pt>
                <c:pt idx="6063">
                  <c:v>10/30/2010 10:41</c:v>
                </c:pt>
                <c:pt idx="6064">
                  <c:v>10/30/2010 10:41</c:v>
                </c:pt>
                <c:pt idx="6065">
                  <c:v>10/30/2010 10:41</c:v>
                </c:pt>
                <c:pt idx="6066">
                  <c:v>10/30/2010 10:41</c:v>
                </c:pt>
                <c:pt idx="6067">
                  <c:v>10/30/2010 10:41</c:v>
                </c:pt>
                <c:pt idx="6068">
                  <c:v>10/30/2010 10:41</c:v>
                </c:pt>
                <c:pt idx="6069">
                  <c:v>10/30/2010 10:41</c:v>
                </c:pt>
                <c:pt idx="6070">
                  <c:v>10/30/2010 10:41</c:v>
                </c:pt>
                <c:pt idx="6071">
                  <c:v>10/30/2010 10:41</c:v>
                </c:pt>
                <c:pt idx="6072">
                  <c:v>10/30/2010 10:41</c:v>
                </c:pt>
                <c:pt idx="6073">
                  <c:v>10/30/2010 10:41</c:v>
                </c:pt>
                <c:pt idx="6074">
                  <c:v>10/30/2010 10:41</c:v>
                </c:pt>
                <c:pt idx="6075">
                  <c:v>10/30/2010 10:41</c:v>
                </c:pt>
                <c:pt idx="6076">
                  <c:v>10/30/2010 10:41</c:v>
                </c:pt>
                <c:pt idx="6077">
                  <c:v>10/30/2010 10:41</c:v>
                </c:pt>
                <c:pt idx="6078">
                  <c:v>10/30/2010 10:41</c:v>
                </c:pt>
                <c:pt idx="6079">
                  <c:v>10/30/2010 10:41</c:v>
                </c:pt>
                <c:pt idx="6080">
                  <c:v>10/30/2010 10:41</c:v>
                </c:pt>
                <c:pt idx="6081">
                  <c:v>10/30/2010 10:41</c:v>
                </c:pt>
                <c:pt idx="6082">
                  <c:v>10/30/2010 10:41</c:v>
                </c:pt>
                <c:pt idx="6083">
                  <c:v>10/30/2010 10:41</c:v>
                </c:pt>
                <c:pt idx="6084">
                  <c:v>10/30/2010 10:41</c:v>
                </c:pt>
                <c:pt idx="6085">
                  <c:v>10/30/2010 10:41</c:v>
                </c:pt>
                <c:pt idx="6086">
                  <c:v>10/30/2010 10:41</c:v>
                </c:pt>
                <c:pt idx="6087">
                  <c:v>10/30/2010 10:41</c:v>
                </c:pt>
                <c:pt idx="6088">
                  <c:v>10/30/2010 10:41</c:v>
                </c:pt>
                <c:pt idx="6089">
                  <c:v>10/30/2010 10:41</c:v>
                </c:pt>
                <c:pt idx="6090">
                  <c:v>10/30/2010 10:41</c:v>
                </c:pt>
                <c:pt idx="6091">
                  <c:v>10/30/2010 10:41</c:v>
                </c:pt>
                <c:pt idx="6092">
                  <c:v>10/30/2010 10:41</c:v>
                </c:pt>
                <c:pt idx="6093">
                  <c:v>10/30/2010 10:41</c:v>
                </c:pt>
                <c:pt idx="6094">
                  <c:v>10/30/2010 10:41</c:v>
                </c:pt>
                <c:pt idx="6095">
                  <c:v>10/30/2010 10:41</c:v>
                </c:pt>
                <c:pt idx="6096">
                  <c:v>10/30/2010 10:41</c:v>
                </c:pt>
                <c:pt idx="6097">
                  <c:v>10/30/2010 10:41</c:v>
                </c:pt>
                <c:pt idx="6098">
                  <c:v>10/30/2010 10:41</c:v>
                </c:pt>
                <c:pt idx="6099">
                  <c:v>10/30/2010 10:41</c:v>
                </c:pt>
                <c:pt idx="6100">
                  <c:v>10/30/2010 10:41</c:v>
                </c:pt>
                <c:pt idx="6101">
                  <c:v>10/30/2010 10:41</c:v>
                </c:pt>
                <c:pt idx="6102">
                  <c:v>10/30/2010 10:41</c:v>
                </c:pt>
                <c:pt idx="6103">
                  <c:v>10/30/2010 10:41</c:v>
                </c:pt>
                <c:pt idx="6104">
                  <c:v>10/30/2010 10:41</c:v>
                </c:pt>
                <c:pt idx="6105">
                  <c:v>10/30/2010 10:41</c:v>
                </c:pt>
                <c:pt idx="6106">
                  <c:v>10/30/2010 10:41</c:v>
                </c:pt>
                <c:pt idx="6107">
                  <c:v>10/30/2010 10:41</c:v>
                </c:pt>
                <c:pt idx="6108">
                  <c:v>10/30/2010 10:41</c:v>
                </c:pt>
                <c:pt idx="6109">
                  <c:v>10/30/2010 10:41</c:v>
                </c:pt>
                <c:pt idx="6110">
                  <c:v>10/30/2010 10:41</c:v>
                </c:pt>
                <c:pt idx="6111">
                  <c:v>10/30/2010 10:41</c:v>
                </c:pt>
                <c:pt idx="6112">
                  <c:v>10/30/2010 10:41</c:v>
                </c:pt>
                <c:pt idx="6113">
                  <c:v>10/30/2010 10:41</c:v>
                </c:pt>
                <c:pt idx="6114">
                  <c:v>10/30/2010 10:41</c:v>
                </c:pt>
                <c:pt idx="6115">
                  <c:v>10/30/2010 10:41</c:v>
                </c:pt>
                <c:pt idx="6116">
                  <c:v>10/30/2010 10:41</c:v>
                </c:pt>
                <c:pt idx="6117">
                  <c:v>10/30/2010 10:41</c:v>
                </c:pt>
                <c:pt idx="6118">
                  <c:v>10/30/2010 10:41</c:v>
                </c:pt>
                <c:pt idx="6119">
                  <c:v>10/30/2010 10:41</c:v>
                </c:pt>
                <c:pt idx="6120">
                  <c:v>10/30/2010 10:41</c:v>
                </c:pt>
                <c:pt idx="6121">
                  <c:v>10/30/2010 10:42</c:v>
                </c:pt>
                <c:pt idx="6122">
                  <c:v>10/30/2010 10:42</c:v>
                </c:pt>
                <c:pt idx="6123">
                  <c:v>10/30/2010 10:42</c:v>
                </c:pt>
                <c:pt idx="6124">
                  <c:v>10/30/2010 10:42</c:v>
                </c:pt>
                <c:pt idx="6125">
                  <c:v>10/30/2010 10:42</c:v>
                </c:pt>
                <c:pt idx="6126">
                  <c:v>10/30/2010 10:42</c:v>
                </c:pt>
                <c:pt idx="6127">
                  <c:v>10/30/2010 10:42</c:v>
                </c:pt>
                <c:pt idx="6128">
                  <c:v>10/30/2010 10:42</c:v>
                </c:pt>
                <c:pt idx="6129">
                  <c:v>10/30/2010 10:42</c:v>
                </c:pt>
                <c:pt idx="6130">
                  <c:v>10/30/2010 10:42</c:v>
                </c:pt>
                <c:pt idx="6131">
                  <c:v>10/30/2010 10:42</c:v>
                </c:pt>
                <c:pt idx="6132">
                  <c:v>10/30/2010 10:42</c:v>
                </c:pt>
                <c:pt idx="6133">
                  <c:v>10/30/2010 10:42</c:v>
                </c:pt>
                <c:pt idx="6134">
                  <c:v>10/30/2010 10:42</c:v>
                </c:pt>
                <c:pt idx="6135">
                  <c:v>10/30/2010 10:42</c:v>
                </c:pt>
                <c:pt idx="6136">
                  <c:v>10/30/2010 10:42</c:v>
                </c:pt>
                <c:pt idx="6137">
                  <c:v>10/30/2010 10:42</c:v>
                </c:pt>
                <c:pt idx="6138">
                  <c:v>10/30/2010 10:42</c:v>
                </c:pt>
                <c:pt idx="6139">
                  <c:v>10/30/2010 10:42</c:v>
                </c:pt>
                <c:pt idx="6140">
                  <c:v>10/30/2010 10:42</c:v>
                </c:pt>
                <c:pt idx="6141">
                  <c:v>10/30/2010 10:42</c:v>
                </c:pt>
                <c:pt idx="6142">
                  <c:v>10/30/2010 10:42</c:v>
                </c:pt>
                <c:pt idx="6143">
                  <c:v>10/30/2010 10:42</c:v>
                </c:pt>
                <c:pt idx="6144">
                  <c:v>10/30/2010 10:42</c:v>
                </c:pt>
                <c:pt idx="6145">
                  <c:v>10/30/2010 10:42</c:v>
                </c:pt>
                <c:pt idx="6146">
                  <c:v>10/30/2010 10:42</c:v>
                </c:pt>
                <c:pt idx="6147">
                  <c:v>10/30/2010 10:42</c:v>
                </c:pt>
                <c:pt idx="6148">
                  <c:v>10/30/2010 10:42</c:v>
                </c:pt>
                <c:pt idx="6149">
                  <c:v>10/30/2010 10:42</c:v>
                </c:pt>
                <c:pt idx="6150">
                  <c:v>10/30/2010 10:42</c:v>
                </c:pt>
                <c:pt idx="6151">
                  <c:v>10/30/2010 10:42</c:v>
                </c:pt>
                <c:pt idx="6152">
                  <c:v>10/30/2010 10:42</c:v>
                </c:pt>
                <c:pt idx="6153">
                  <c:v>10/30/2010 10:42</c:v>
                </c:pt>
                <c:pt idx="6154">
                  <c:v>10/30/2010 10:42</c:v>
                </c:pt>
                <c:pt idx="6155">
                  <c:v>10/30/2010 10:42</c:v>
                </c:pt>
                <c:pt idx="6156">
                  <c:v>10/30/2010 10:42</c:v>
                </c:pt>
                <c:pt idx="6157">
                  <c:v>10/30/2010 10:42</c:v>
                </c:pt>
                <c:pt idx="6158">
                  <c:v>10/30/2010 10:42</c:v>
                </c:pt>
                <c:pt idx="6159">
                  <c:v>10/30/2010 10:42</c:v>
                </c:pt>
                <c:pt idx="6160">
                  <c:v>10/30/2010 10:42</c:v>
                </c:pt>
                <c:pt idx="6161">
                  <c:v>10/30/2010 10:42</c:v>
                </c:pt>
                <c:pt idx="6162">
                  <c:v>10/30/2010 10:42</c:v>
                </c:pt>
                <c:pt idx="6163">
                  <c:v>10/30/2010 10:42</c:v>
                </c:pt>
                <c:pt idx="6164">
                  <c:v>10/30/2010 10:42</c:v>
                </c:pt>
                <c:pt idx="6165">
                  <c:v>10/30/2010 10:42</c:v>
                </c:pt>
                <c:pt idx="6166">
                  <c:v>10/30/2010 10:42</c:v>
                </c:pt>
                <c:pt idx="6167">
                  <c:v>10/30/2010 10:42</c:v>
                </c:pt>
                <c:pt idx="6168">
                  <c:v>10/30/2010 10:42</c:v>
                </c:pt>
                <c:pt idx="6169">
                  <c:v>10/30/2010 10:42</c:v>
                </c:pt>
                <c:pt idx="6170">
                  <c:v>10/30/2010 10:42</c:v>
                </c:pt>
                <c:pt idx="6171">
                  <c:v>10/30/2010 10:42</c:v>
                </c:pt>
                <c:pt idx="6172">
                  <c:v>10/30/2010 10:42</c:v>
                </c:pt>
                <c:pt idx="6173">
                  <c:v>10/30/2010 10:42</c:v>
                </c:pt>
                <c:pt idx="6174">
                  <c:v>10/30/2010 10:42</c:v>
                </c:pt>
                <c:pt idx="6175">
                  <c:v>10/30/2010 10:42</c:v>
                </c:pt>
                <c:pt idx="6176">
                  <c:v>10/30/2010 10:42</c:v>
                </c:pt>
                <c:pt idx="6177">
                  <c:v>10/30/2010 10:42</c:v>
                </c:pt>
                <c:pt idx="6178">
                  <c:v>10/30/2010 10:42</c:v>
                </c:pt>
                <c:pt idx="6179">
                  <c:v>10/30/2010 10:42</c:v>
                </c:pt>
                <c:pt idx="6180">
                  <c:v>10/30/2010 10:42</c:v>
                </c:pt>
                <c:pt idx="6181">
                  <c:v>10/30/2010 10:43</c:v>
                </c:pt>
                <c:pt idx="6182">
                  <c:v>10/30/2010 10:43</c:v>
                </c:pt>
                <c:pt idx="6183">
                  <c:v>10/30/2010 10:43</c:v>
                </c:pt>
                <c:pt idx="6184">
                  <c:v>10/30/2010 10:43</c:v>
                </c:pt>
                <c:pt idx="6185">
                  <c:v>10/30/2010 10:43</c:v>
                </c:pt>
                <c:pt idx="6186">
                  <c:v>10/30/2010 10:43</c:v>
                </c:pt>
                <c:pt idx="6187">
                  <c:v>10/30/2010 10:43</c:v>
                </c:pt>
                <c:pt idx="6188">
                  <c:v>10/30/2010 10:43</c:v>
                </c:pt>
                <c:pt idx="6189">
                  <c:v>10/30/2010 10:43</c:v>
                </c:pt>
                <c:pt idx="6190">
                  <c:v>10/30/2010 10:43</c:v>
                </c:pt>
                <c:pt idx="6191">
                  <c:v>10/30/2010 10:43</c:v>
                </c:pt>
                <c:pt idx="6192">
                  <c:v>10/30/2010 10:43</c:v>
                </c:pt>
                <c:pt idx="6193">
                  <c:v>10/30/2010 10:43</c:v>
                </c:pt>
                <c:pt idx="6194">
                  <c:v>10/30/2010 10:43</c:v>
                </c:pt>
                <c:pt idx="6195">
                  <c:v>10/30/2010 10:43</c:v>
                </c:pt>
                <c:pt idx="6196">
                  <c:v>10/30/2010 10:43</c:v>
                </c:pt>
                <c:pt idx="6197">
                  <c:v>10/30/2010 10:43</c:v>
                </c:pt>
                <c:pt idx="6198">
                  <c:v>10/30/2010 10:43</c:v>
                </c:pt>
                <c:pt idx="6199">
                  <c:v>10/30/2010 10:43</c:v>
                </c:pt>
                <c:pt idx="6200">
                  <c:v>10/30/2010 10:43</c:v>
                </c:pt>
                <c:pt idx="6201">
                  <c:v>10/30/2010 10:43</c:v>
                </c:pt>
                <c:pt idx="6202">
                  <c:v>10/30/2010 10:43</c:v>
                </c:pt>
                <c:pt idx="6203">
                  <c:v>10/30/2010 10:43</c:v>
                </c:pt>
                <c:pt idx="6204">
                  <c:v>10/30/2010 10:43</c:v>
                </c:pt>
                <c:pt idx="6205">
                  <c:v>10/30/2010 10:43</c:v>
                </c:pt>
                <c:pt idx="6206">
                  <c:v>10/30/2010 10:43</c:v>
                </c:pt>
                <c:pt idx="6207">
                  <c:v>10/30/2010 10:43</c:v>
                </c:pt>
                <c:pt idx="6208">
                  <c:v>10/30/2010 10:43</c:v>
                </c:pt>
                <c:pt idx="6209">
                  <c:v>10/30/2010 10:43</c:v>
                </c:pt>
                <c:pt idx="6210">
                  <c:v>10/30/2010 10:43</c:v>
                </c:pt>
                <c:pt idx="6211">
                  <c:v>10/30/2010 10:43</c:v>
                </c:pt>
                <c:pt idx="6212">
                  <c:v>10/30/2010 10:43</c:v>
                </c:pt>
                <c:pt idx="6213">
                  <c:v>10/30/2010 10:43</c:v>
                </c:pt>
                <c:pt idx="6214">
                  <c:v>10/30/2010 10:43</c:v>
                </c:pt>
                <c:pt idx="6215">
                  <c:v>10/30/2010 10:43</c:v>
                </c:pt>
                <c:pt idx="6216">
                  <c:v>10/30/2010 10:43</c:v>
                </c:pt>
                <c:pt idx="6217">
                  <c:v>10/30/2010 10:43</c:v>
                </c:pt>
                <c:pt idx="6218">
                  <c:v>10/30/2010 10:43</c:v>
                </c:pt>
                <c:pt idx="6219">
                  <c:v>10/30/2010 10:43</c:v>
                </c:pt>
                <c:pt idx="6220">
                  <c:v>10/30/2010 10:43</c:v>
                </c:pt>
                <c:pt idx="6221">
                  <c:v>10/30/2010 10:43</c:v>
                </c:pt>
                <c:pt idx="6222">
                  <c:v>10/30/2010 10:43</c:v>
                </c:pt>
                <c:pt idx="6223">
                  <c:v>10/30/2010 10:43</c:v>
                </c:pt>
                <c:pt idx="6224">
                  <c:v>10/30/2010 10:43</c:v>
                </c:pt>
                <c:pt idx="6225">
                  <c:v>10/30/2010 10:43</c:v>
                </c:pt>
                <c:pt idx="6226">
                  <c:v>10/30/2010 10:43</c:v>
                </c:pt>
                <c:pt idx="6227">
                  <c:v>10/30/2010 10:43</c:v>
                </c:pt>
                <c:pt idx="6228">
                  <c:v>10/30/2010 10:43</c:v>
                </c:pt>
                <c:pt idx="6229">
                  <c:v>10/30/2010 10:43</c:v>
                </c:pt>
                <c:pt idx="6230">
                  <c:v>10/30/2010 10:43</c:v>
                </c:pt>
                <c:pt idx="6231">
                  <c:v>10/30/2010 10:43</c:v>
                </c:pt>
                <c:pt idx="6232">
                  <c:v>10/30/2010 10:43</c:v>
                </c:pt>
                <c:pt idx="6233">
                  <c:v>10/30/2010 10:43</c:v>
                </c:pt>
                <c:pt idx="6234">
                  <c:v>10/30/2010 10:43</c:v>
                </c:pt>
                <c:pt idx="6235">
                  <c:v>10/30/2010 10:43</c:v>
                </c:pt>
                <c:pt idx="6236">
                  <c:v>10/30/2010 10:43</c:v>
                </c:pt>
                <c:pt idx="6237">
                  <c:v>10/30/2010 10:43</c:v>
                </c:pt>
                <c:pt idx="6238">
                  <c:v>10/30/2010 10:43</c:v>
                </c:pt>
                <c:pt idx="6239">
                  <c:v>10/30/2010 10:43</c:v>
                </c:pt>
                <c:pt idx="6240">
                  <c:v>10/30/2010 10:43</c:v>
                </c:pt>
                <c:pt idx="6241">
                  <c:v>10/30/2010 10:44</c:v>
                </c:pt>
                <c:pt idx="6242">
                  <c:v>10/30/2010 10:44</c:v>
                </c:pt>
                <c:pt idx="6243">
                  <c:v>10/30/2010 10:44</c:v>
                </c:pt>
                <c:pt idx="6244">
                  <c:v>10/30/2010 10:44</c:v>
                </c:pt>
                <c:pt idx="6245">
                  <c:v>10/30/2010 10:44</c:v>
                </c:pt>
                <c:pt idx="6246">
                  <c:v>10/30/2010 10:44</c:v>
                </c:pt>
                <c:pt idx="6247">
                  <c:v>10/30/2010 10:44</c:v>
                </c:pt>
                <c:pt idx="6248">
                  <c:v>10/30/2010 10:44</c:v>
                </c:pt>
                <c:pt idx="6249">
                  <c:v>10/30/2010 10:44</c:v>
                </c:pt>
                <c:pt idx="6250">
                  <c:v>10/30/2010 10:44</c:v>
                </c:pt>
                <c:pt idx="6251">
                  <c:v>10/30/2010 10:44</c:v>
                </c:pt>
                <c:pt idx="6252">
                  <c:v>10/30/2010 10:44</c:v>
                </c:pt>
                <c:pt idx="6253">
                  <c:v>10/30/2010 10:44</c:v>
                </c:pt>
                <c:pt idx="6254">
                  <c:v>10/30/2010 10:44</c:v>
                </c:pt>
                <c:pt idx="6255">
                  <c:v>10/30/2010 10:44</c:v>
                </c:pt>
                <c:pt idx="6256">
                  <c:v>10/30/2010 10:44</c:v>
                </c:pt>
                <c:pt idx="6257">
                  <c:v>10/30/2010 10:44</c:v>
                </c:pt>
                <c:pt idx="6258">
                  <c:v>10/30/2010 10:44</c:v>
                </c:pt>
                <c:pt idx="6259">
                  <c:v>10/30/2010 10:44</c:v>
                </c:pt>
                <c:pt idx="6260">
                  <c:v>10/30/2010 10:44</c:v>
                </c:pt>
                <c:pt idx="6261">
                  <c:v>10/30/2010 10:44</c:v>
                </c:pt>
                <c:pt idx="6262">
                  <c:v>10/30/2010 10:44</c:v>
                </c:pt>
                <c:pt idx="6263">
                  <c:v>10/30/2010 10:44</c:v>
                </c:pt>
                <c:pt idx="6264">
                  <c:v>10/30/2010 10:44</c:v>
                </c:pt>
                <c:pt idx="6265">
                  <c:v>10/30/2010 10:44</c:v>
                </c:pt>
                <c:pt idx="6266">
                  <c:v>10/30/2010 10:44</c:v>
                </c:pt>
                <c:pt idx="6267">
                  <c:v>10/30/2010 10:44</c:v>
                </c:pt>
                <c:pt idx="6268">
                  <c:v>10/30/2010 10:44</c:v>
                </c:pt>
                <c:pt idx="6269">
                  <c:v>10/30/2010 10:44</c:v>
                </c:pt>
                <c:pt idx="6270">
                  <c:v>10/30/2010 10:44</c:v>
                </c:pt>
                <c:pt idx="6271">
                  <c:v>10/30/2010 10:44</c:v>
                </c:pt>
                <c:pt idx="6272">
                  <c:v>10/30/2010 10:44</c:v>
                </c:pt>
                <c:pt idx="6273">
                  <c:v>10/30/2010 10:44</c:v>
                </c:pt>
                <c:pt idx="6274">
                  <c:v>10/30/2010 10:44</c:v>
                </c:pt>
                <c:pt idx="6275">
                  <c:v>10/30/2010 10:44</c:v>
                </c:pt>
                <c:pt idx="6276">
                  <c:v>10/30/2010 10:44</c:v>
                </c:pt>
                <c:pt idx="6277">
                  <c:v>10/30/2010 10:44</c:v>
                </c:pt>
                <c:pt idx="6278">
                  <c:v>10/30/2010 10:44</c:v>
                </c:pt>
                <c:pt idx="6279">
                  <c:v>10/30/2010 10:44</c:v>
                </c:pt>
                <c:pt idx="6280">
                  <c:v>10/30/2010 10:44</c:v>
                </c:pt>
                <c:pt idx="6281">
                  <c:v>10/30/2010 10:44</c:v>
                </c:pt>
                <c:pt idx="6282">
                  <c:v>10/30/2010 10:44</c:v>
                </c:pt>
                <c:pt idx="6283">
                  <c:v>10/30/2010 10:44</c:v>
                </c:pt>
                <c:pt idx="6284">
                  <c:v>10/30/2010 10:44</c:v>
                </c:pt>
                <c:pt idx="6285">
                  <c:v>10/30/2010 10:44</c:v>
                </c:pt>
                <c:pt idx="6286">
                  <c:v>10/30/2010 10:44</c:v>
                </c:pt>
                <c:pt idx="6287">
                  <c:v>10/30/2010 10:44</c:v>
                </c:pt>
                <c:pt idx="6288">
                  <c:v>10/30/2010 10:44</c:v>
                </c:pt>
                <c:pt idx="6289">
                  <c:v>10/30/2010 10:44</c:v>
                </c:pt>
                <c:pt idx="6290">
                  <c:v>10/30/2010 10:44</c:v>
                </c:pt>
                <c:pt idx="6291">
                  <c:v>10/30/2010 10:44</c:v>
                </c:pt>
                <c:pt idx="6292">
                  <c:v>10/30/2010 10:44</c:v>
                </c:pt>
                <c:pt idx="6293">
                  <c:v>10/30/2010 10:44</c:v>
                </c:pt>
                <c:pt idx="6294">
                  <c:v>10/30/2010 10:44</c:v>
                </c:pt>
                <c:pt idx="6295">
                  <c:v>10/30/2010 10:44</c:v>
                </c:pt>
                <c:pt idx="6296">
                  <c:v>10/30/2010 10:44</c:v>
                </c:pt>
                <c:pt idx="6297">
                  <c:v>10/30/2010 10:44</c:v>
                </c:pt>
                <c:pt idx="6298">
                  <c:v>10/30/2010 10:44</c:v>
                </c:pt>
                <c:pt idx="6299">
                  <c:v>10/30/2010 10:44</c:v>
                </c:pt>
                <c:pt idx="6300">
                  <c:v>10/30/2010 10:44</c:v>
                </c:pt>
                <c:pt idx="6301">
                  <c:v>10/30/2010 10:45</c:v>
                </c:pt>
                <c:pt idx="6302">
                  <c:v>10/30/2010 10:45</c:v>
                </c:pt>
                <c:pt idx="6303">
                  <c:v>10/30/2010 10:45</c:v>
                </c:pt>
                <c:pt idx="6304">
                  <c:v>10/30/2010 10:45</c:v>
                </c:pt>
                <c:pt idx="6305">
                  <c:v>10/30/2010 10:45</c:v>
                </c:pt>
                <c:pt idx="6306">
                  <c:v>10/30/2010 10:45</c:v>
                </c:pt>
                <c:pt idx="6307">
                  <c:v>10/30/2010 10:45</c:v>
                </c:pt>
                <c:pt idx="6308">
                  <c:v>10/30/2010 10:45</c:v>
                </c:pt>
                <c:pt idx="6309">
                  <c:v>10/30/2010 10:45</c:v>
                </c:pt>
                <c:pt idx="6310">
                  <c:v>10/30/2010 10:45</c:v>
                </c:pt>
                <c:pt idx="6311">
                  <c:v>10/30/2010 10:45</c:v>
                </c:pt>
                <c:pt idx="6312">
                  <c:v>10/30/2010 10:45</c:v>
                </c:pt>
                <c:pt idx="6313">
                  <c:v>10/30/2010 10:45</c:v>
                </c:pt>
                <c:pt idx="6314">
                  <c:v>10/30/2010 10:45</c:v>
                </c:pt>
                <c:pt idx="6315">
                  <c:v>10/30/2010 10:45</c:v>
                </c:pt>
                <c:pt idx="6316">
                  <c:v>10/30/2010 10:45</c:v>
                </c:pt>
                <c:pt idx="6317">
                  <c:v>10/30/2010 10:45</c:v>
                </c:pt>
                <c:pt idx="6318">
                  <c:v>10/30/2010 10:45</c:v>
                </c:pt>
                <c:pt idx="6319">
                  <c:v>10/30/2010 10:45</c:v>
                </c:pt>
                <c:pt idx="6320">
                  <c:v>10/30/2010 10:45</c:v>
                </c:pt>
                <c:pt idx="6321">
                  <c:v>10/30/2010 10:45</c:v>
                </c:pt>
                <c:pt idx="6322">
                  <c:v>10/30/2010 10:45</c:v>
                </c:pt>
                <c:pt idx="6323">
                  <c:v>10/30/2010 10:45</c:v>
                </c:pt>
                <c:pt idx="6324">
                  <c:v>10/30/2010 10:45</c:v>
                </c:pt>
                <c:pt idx="6325">
                  <c:v>10/30/2010 10:45</c:v>
                </c:pt>
                <c:pt idx="6326">
                  <c:v>10/30/2010 10:45</c:v>
                </c:pt>
                <c:pt idx="6327">
                  <c:v>10/30/2010 10:45</c:v>
                </c:pt>
                <c:pt idx="6328">
                  <c:v>10/30/2010 10:45</c:v>
                </c:pt>
                <c:pt idx="6329">
                  <c:v>10/30/2010 10:45</c:v>
                </c:pt>
                <c:pt idx="6330">
                  <c:v>10/30/2010 10:45</c:v>
                </c:pt>
                <c:pt idx="6331">
                  <c:v>10/30/2010 10:45</c:v>
                </c:pt>
                <c:pt idx="6332">
                  <c:v>10/30/2010 10:45</c:v>
                </c:pt>
                <c:pt idx="6333">
                  <c:v>10/30/2010 10:45</c:v>
                </c:pt>
                <c:pt idx="6334">
                  <c:v>10/30/2010 10:45</c:v>
                </c:pt>
                <c:pt idx="6335">
                  <c:v>10/30/2010 10:45</c:v>
                </c:pt>
                <c:pt idx="6336">
                  <c:v>10/30/2010 10:45</c:v>
                </c:pt>
                <c:pt idx="6337">
                  <c:v>10/30/2010 10:45</c:v>
                </c:pt>
                <c:pt idx="6338">
                  <c:v>10/30/2010 10:45</c:v>
                </c:pt>
                <c:pt idx="6339">
                  <c:v>10/30/2010 10:45</c:v>
                </c:pt>
                <c:pt idx="6340">
                  <c:v>10/30/2010 10:45</c:v>
                </c:pt>
                <c:pt idx="6341">
                  <c:v>10/30/2010 10:45</c:v>
                </c:pt>
                <c:pt idx="6342">
                  <c:v>10/30/2010 10:45</c:v>
                </c:pt>
                <c:pt idx="6343">
                  <c:v>10/30/2010 10:45</c:v>
                </c:pt>
                <c:pt idx="6344">
                  <c:v>10/30/2010 10:45</c:v>
                </c:pt>
                <c:pt idx="6345">
                  <c:v>10/30/2010 10:45</c:v>
                </c:pt>
                <c:pt idx="6346">
                  <c:v>10/30/2010 10:45</c:v>
                </c:pt>
                <c:pt idx="6347">
                  <c:v>10/30/2010 10:45</c:v>
                </c:pt>
                <c:pt idx="6348">
                  <c:v>10/30/2010 10:45</c:v>
                </c:pt>
                <c:pt idx="6349">
                  <c:v>10/30/2010 10:45</c:v>
                </c:pt>
                <c:pt idx="6350">
                  <c:v>10/30/2010 10:45</c:v>
                </c:pt>
                <c:pt idx="6351">
                  <c:v>10/30/2010 10:45</c:v>
                </c:pt>
                <c:pt idx="6352">
                  <c:v>10/30/2010 10:45</c:v>
                </c:pt>
                <c:pt idx="6353">
                  <c:v>10/30/2010 10:45</c:v>
                </c:pt>
                <c:pt idx="6354">
                  <c:v>10/30/2010 10:45</c:v>
                </c:pt>
                <c:pt idx="6355">
                  <c:v>10/30/2010 10:45</c:v>
                </c:pt>
                <c:pt idx="6356">
                  <c:v>10/30/2010 10:45</c:v>
                </c:pt>
                <c:pt idx="6357">
                  <c:v>10/30/2010 10:45</c:v>
                </c:pt>
                <c:pt idx="6358">
                  <c:v>10/30/2010 10:45</c:v>
                </c:pt>
                <c:pt idx="6359">
                  <c:v>10/30/2010 10:45</c:v>
                </c:pt>
                <c:pt idx="6360">
                  <c:v>10/30/2010 10:45</c:v>
                </c:pt>
                <c:pt idx="6361">
                  <c:v>10/30/2010 10:46</c:v>
                </c:pt>
                <c:pt idx="6362">
                  <c:v>10/30/2010 10:46</c:v>
                </c:pt>
                <c:pt idx="6363">
                  <c:v>10/30/2010 10:46</c:v>
                </c:pt>
                <c:pt idx="6364">
                  <c:v>10/30/2010 10:46</c:v>
                </c:pt>
                <c:pt idx="6365">
                  <c:v>10/30/2010 10:46</c:v>
                </c:pt>
                <c:pt idx="6366">
                  <c:v>10/30/2010 10:46</c:v>
                </c:pt>
                <c:pt idx="6367">
                  <c:v>10/30/2010 10:46</c:v>
                </c:pt>
                <c:pt idx="6368">
                  <c:v>10/30/2010 10:46</c:v>
                </c:pt>
                <c:pt idx="6369">
                  <c:v>10/30/2010 10:46</c:v>
                </c:pt>
                <c:pt idx="6370">
                  <c:v>10/30/2010 10:46</c:v>
                </c:pt>
                <c:pt idx="6371">
                  <c:v>10/30/2010 10:46</c:v>
                </c:pt>
                <c:pt idx="6372">
                  <c:v>10/30/2010 10:46</c:v>
                </c:pt>
                <c:pt idx="6373">
                  <c:v>10/30/2010 10:46</c:v>
                </c:pt>
                <c:pt idx="6374">
                  <c:v>10/30/2010 10:46</c:v>
                </c:pt>
                <c:pt idx="6375">
                  <c:v>10/30/2010 10:46</c:v>
                </c:pt>
                <c:pt idx="6376">
                  <c:v>10/30/2010 10:46</c:v>
                </c:pt>
                <c:pt idx="6377">
                  <c:v>10/30/2010 10:46</c:v>
                </c:pt>
                <c:pt idx="6378">
                  <c:v>10/30/2010 10:46</c:v>
                </c:pt>
                <c:pt idx="6379">
                  <c:v>10/30/2010 10:46</c:v>
                </c:pt>
                <c:pt idx="6380">
                  <c:v>10/30/2010 10:46</c:v>
                </c:pt>
                <c:pt idx="6381">
                  <c:v>10/30/2010 10:46</c:v>
                </c:pt>
                <c:pt idx="6382">
                  <c:v>10/30/2010 10:46</c:v>
                </c:pt>
                <c:pt idx="6383">
                  <c:v>10/30/2010 10:46</c:v>
                </c:pt>
                <c:pt idx="6384">
                  <c:v>10/30/2010 10:46</c:v>
                </c:pt>
                <c:pt idx="6385">
                  <c:v>10/30/2010 10:46</c:v>
                </c:pt>
                <c:pt idx="6386">
                  <c:v>10/30/2010 10:46</c:v>
                </c:pt>
                <c:pt idx="6387">
                  <c:v>10/30/2010 10:46</c:v>
                </c:pt>
                <c:pt idx="6388">
                  <c:v>10/30/2010 10:46</c:v>
                </c:pt>
                <c:pt idx="6389">
                  <c:v>10/30/2010 10:46</c:v>
                </c:pt>
                <c:pt idx="6390">
                  <c:v>10/30/2010 10:46</c:v>
                </c:pt>
                <c:pt idx="6391">
                  <c:v>10/30/2010 10:46</c:v>
                </c:pt>
                <c:pt idx="6392">
                  <c:v>10/30/2010 10:46</c:v>
                </c:pt>
                <c:pt idx="6393">
                  <c:v>10/30/2010 10:46</c:v>
                </c:pt>
                <c:pt idx="6394">
                  <c:v>10/30/2010 10:46</c:v>
                </c:pt>
                <c:pt idx="6395">
                  <c:v>10/30/2010 10:46</c:v>
                </c:pt>
                <c:pt idx="6396">
                  <c:v>10/30/2010 10:46</c:v>
                </c:pt>
                <c:pt idx="6397">
                  <c:v>10/30/2010 10:46</c:v>
                </c:pt>
                <c:pt idx="6398">
                  <c:v>10/30/2010 10:46</c:v>
                </c:pt>
                <c:pt idx="6399">
                  <c:v>10/30/2010 10:46</c:v>
                </c:pt>
                <c:pt idx="6400">
                  <c:v>10/30/2010 10:46</c:v>
                </c:pt>
                <c:pt idx="6401">
                  <c:v>10/30/2010 10:46</c:v>
                </c:pt>
                <c:pt idx="6402">
                  <c:v>10/30/2010 10:46</c:v>
                </c:pt>
                <c:pt idx="6403">
                  <c:v>10/30/2010 10:46</c:v>
                </c:pt>
                <c:pt idx="6404">
                  <c:v>10/30/2010 10:46</c:v>
                </c:pt>
                <c:pt idx="6405">
                  <c:v>10/30/2010 10:46</c:v>
                </c:pt>
                <c:pt idx="6406">
                  <c:v>10/30/2010 10:46</c:v>
                </c:pt>
                <c:pt idx="6407">
                  <c:v>10/30/2010 10:46</c:v>
                </c:pt>
                <c:pt idx="6408">
                  <c:v>10/30/2010 10:46</c:v>
                </c:pt>
                <c:pt idx="6409">
                  <c:v>10/30/2010 10:46</c:v>
                </c:pt>
                <c:pt idx="6410">
                  <c:v>10/30/2010 10:46</c:v>
                </c:pt>
                <c:pt idx="6411">
                  <c:v>10/30/2010 10:46</c:v>
                </c:pt>
                <c:pt idx="6412">
                  <c:v>10/30/2010 10:46</c:v>
                </c:pt>
                <c:pt idx="6413">
                  <c:v>10/30/2010 10:46</c:v>
                </c:pt>
                <c:pt idx="6414">
                  <c:v>10/30/2010 10:46</c:v>
                </c:pt>
                <c:pt idx="6415">
                  <c:v>10/30/2010 10:46</c:v>
                </c:pt>
                <c:pt idx="6416">
                  <c:v>10/30/2010 10:46</c:v>
                </c:pt>
                <c:pt idx="6417">
                  <c:v>10/30/2010 10:46</c:v>
                </c:pt>
                <c:pt idx="6418">
                  <c:v>10/30/2010 10:46</c:v>
                </c:pt>
                <c:pt idx="6419">
                  <c:v>10/30/2010 10:46</c:v>
                </c:pt>
                <c:pt idx="6420">
                  <c:v>10/30/2010 10:46</c:v>
                </c:pt>
                <c:pt idx="6421">
                  <c:v>10/30/2010 10:47</c:v>
                </c:pt>
                <c:pt idx="6422">
                  <c:v>10/30/2010 10:47</c:v>
                </c:pt>
                <c:pt idx="6423">
                  <c:v>10/30/2010 10:47</c:v>
                </c:pt>
                <c:pt idx="6424">
                  <c:v>10/30/2010 10:47</c:v>
                </c:pt>
                <c:pt idx="6425">
                  <c:v>10/30/2010 10:47</c:v>
                </c:pt>
                <c:pt idx="6426">
                  <c:v>10/30/2010 10:47</c:v>
                </c:pt>
                <c:pt idx="6427">
                  <c:v>10/30/2010 10:47</c:v>
                </c:pt>
                <c:pt idx="6428">
                  <c:v>10/30/2010 10:47</c:v>
                </c:pt>
                <c:pt idx="6429">
                  <c:v>10/30/2010 10:47</c:v>
                </c:pt>
                <c:pt idx="6430">
                  <c:v>10/30/2010 10:47</c:v>
                </c:pt>
                <c:pt idx="6431">
                  <c:v>10/30/2010 10:47</c:v>
                </c:pt>
                <c:pt idx="6432">
                  <c:v>10/30/2010 10:47</c:v>
                </c:pt>
                <c:pt idx="6433">
                  <c:v>10/30/2010 10:47</c:v>
                </c:pt>
                <c:pt idx="6434">
                  <c:v>10/30/2010 10:47</c:v>
                </c:pt>
                <c:pt idx="6435">
                  <c:v>10/30/2010 10:47</c:v>
                </c:pt>
                <c:pt idx="6436">
                  <c:v>10/30/2010 10:47</c:v>
                </c:pt>
                <c:pt idx="6437">
                  <c:v>10/30/2010 10:47</c:v>
                </c:pt>
                <c:pt idx="6438">
                  <c:v>10/30/2010 10:47</c:v>
                </c:pt>
                <c:pt idx="6439">
                  <c:v>10/30/2010 10:47</c:v>
                </c:pt>
                <c:pt idx="6440">
                  <c:v>10/30/2010 10:47</c:v>
                </c:pt>
                <c:pt idx="6441">
                  <c:v>10/30/2010 10:47</c:v>
                </c:pt>
                <c:pt idx="6442">
                  <c:v>10/30/2010 10:47</c:v>
                </c:pt>
                <c:pt idx="6443">
                  <c:v>10/30/2010 10:47</c:v>
                </c:pt>
                <c:pt idx="6444">
                  <c:v>10/30/2010 10:47</c:v>
                </c:pt>
                <c:pt idx="6445">
                  <c:v>10/30/2010 10:47</c:v>
                </c:pt>
                <c:pt idx="6446">
                  <c:v>10/30/2010 10:47</c:v>
                </c:pt>
                <c:pt idx="6447">
                  <c:v>10/30/2010 10:47</c:v>
                </c:pt>
                <c:pt idx="6448">
                  <c:v>10/30/2010 10:47</c:v>
                </c:pt>
                <c:pt idx="6449">
                  <c:v>10/30/2010 10:47</c:v>
                </c:pt>
                <c:pt idx="6450">
                  <c:v>10/30/2010 10:47</c:v>
                </c:pt>
                <c:pt idx="6451">
                  <c:v>10/30/2010 10:47</c:v>
                </c:pt>
                <c:pt idx="6452">
                  <c:v>10/30/2010 10:47</c:v>
                </c:pt>
                <c:pt idx="6453">
                  <c:v>10/30/2010 10:47</c:v>
                </c:pt>
                <c:pt idx="6454">
                  <c:v>10/30/2010 10:47</c:v>
                </c:pt>
                <c:pt idx="6455">
                  <c:v>10/30/2010 10:47</c:v>
                </c:pt>
                <c:pt idx="6456">
                  <c:v>10/30/2010 10:47</c:v>
                </c:pt>
                <c:pt idx="6457">
                  <c:v>10/30/2010 10:47</c:v>
                </c:pt>
                <c:pt idx="6458">
                  <c:v>10/30/2010 10:47</c:v>
                </c:pt>
                <c:pt idx="6459">
                  <c:v>10/30/2010 10:47</c:v>
                </c:pt>
                <c:pt idx="6460">
                  <c:v>10/30/2010 10:47</c:v>
                </c:pt>
                <c:pt idx="6461">
                  <c:v>10/30/2010 10:47</c:v>
                </c:pt>
                <c:pt idx="6462">
                  <c:v>10/30/2010 10:47</c:v>
                </c:pt>
                <c:pt idx="6463">
                  <c:v>10/30/2010 10:47</c:v>
                </c:pt>
                <c:pt idx="6464">
                  <c:v>10/30/2010 10:47</c:v>
                </c:pt>
                <c:pt idx="6465">
                  <c:v>10/30/2010 10:47</c:v>
                </c:pt>
                <c:pt idx="6466">
                  <c:v>10/30/2010 10:47</c:v>
                </c:pt>
                <c:pt idx="6467">
                  <c:v>10/30/2010 10:47</c:v>
                </c:pt>
                <c:pt idx="6468">
                  <c:v>10/30/2010 10:47</c:v>
                </c:pt>
                <c:pt idx="6469">
                  <c:v>10/30/2010 10:47</c:v>
                </c:pt>
                <c:pt idx="6470">
                  <c:v>10/30/2010 10:47</c:v>
                </c:pt>
                <c:pt idx="6471">
                  <c:v>10/30/2010 10:47</c:v>
                </c:pt>
                <c:pt idx="6472">
                  <c:v>10/30/2010 10:47</c:v>
                </c:pt>
                <c:pt idx="6473">
                  <c:v>10/30/2010 10:47</c:v>
                </c:pt>
                <c:pt idx="6474">
                  <c:v>10/30/2010 10:47</c:v>
                </c:pt>
                <c:pt idx="6475">
                  <c:v>10/30/2010 10:47</c:v>
                </c:pt>
                <c:pt idx="6476">
                  <c:v>10/30/2010 10:47</c:v>
                </c:pt>
                <c:pt idx="6477">
                  <c:v>10/30/2010 10:47</c:v>
                </c:pt>
                <c:pt idx="6478">
                  <c:v>10/30/2010 10:47</c:v>
                </c:pt>
                <c:pt idx="6479">
                  <c:v>10/30/2010 10:47</c:v>
                </c:pt>
                <c:pt idx="6480">
                  <c:v>10/30/2010 10:47</c:v>
                </c:pt>
                <c:pt idx="6481">
                  <c:v>10/30/2010 10:48</c:v>
                </c:pt>
                <c:pt idx="6482">
                  <c:v>10/30/2010 10:48</c:v>
                </c:pt>
                <c:pt idx="6483">
                  <c:v>10/30/2010 10:48</c:v>
                </c:pt>
                <c:pt idx="6484">
                  <c:v>10/30/2010 10:48</c:v>
                </c:pt>
                <c:pt idx="6485">
                  <c:v>10/30/2010 10:48</c:v>
                </c:pt>
                <c:pt idx="6486">
                  <c:v>10/30/2010 10:48</c:v>
                </c:pt>
                <c:pt idx="6487">
                  <c:v>10/30/2010 10:48</c:v>
                </c:pt>
                <c:pt idx="6488">
                  <c:v>10/30/2010 10:48</c:v>
                </c:pt>
                <c:pt idx="6489">
                  <c:v>10/30/2010 10:48</c:v>
                </c:pt>
                <c:pt idx="6490">
                  <c:v>10/30/2010 10:48</c:v>
                </c:pt>
                <c:pt idx="6491">
                  <c:v>10/30/2010 10:48</c:v>
                </c:pt>
                <c:pt idx="6492">
                  <c:v>10/30/2010 10:48</c:v>
                </c:pt>
                <c:pt idx="6493">
                  <c:v>10/30/2010 10:48</c:v>
                </c:pt>
                <c:pt idx="6494">
                  <c:v>10/30/2010 10:48</c:v>
                </c:pt>
                <c:pt idx="6495">
                  <c:v>10/30/2010 10:48</c:v>
                </c:pt>
                <c:pt idx="6496">
                  <c:v>10/30/2010 10:48</c:v>
                </c:pt>
                <c:pt idx="6497">
                  <c:v>10/30/2010 10:48</c:v>
                </c:pt>
                <c:pt idx="6498">
                  <c:v>10/30/2010 10:48</c:v>
                </c:pt>
                <c:pt idx="6499">
                  <c:v>10/30/2010 10:48</c:v>
                </c:pt>
                <c:pt idx="6500">
                  <c:v>10/30/2010 10:48</c:v>
                </c:pt>
                <c:pt idx="6501">
                  <c:v>10/30/2010 10:48</c:v>
                </c:pt>
                <c:pt idx="6502">
                  <c:v>10/30/2010 10:48</c:v>
                </c:pt>
                <c:pt idx="6503">
                  <c:v>10/30/2010 10:48</c:v>
                </c:pt>
                <c:pt idx="6504">
                  <c:v>10/30/2010 10:48</c:v>
                </c:pt>
                <c:pt idx="6505">
                  <c:v>10/30/2010 10:48</c:v>
                </c:pt>
                <c:pt idx="6506">
                  <c:v>10/30/2010 10:48</c:v>
                </c:pt>
                <c:pt idx="6507">
                  <c:v>10/30/2010 10:48</c:v>
                </c:pt>
                <c:pt idx="6508">
                  <c:v>10/30/2010 10:48</c:v>
                </c:pt>
                <c:pt idx="6509">
                  <c:v>10/30/2010 10:48</c:v>
                </c:pt>
                <c:pt idx="6510">
                  <c:v>10/30/2010 10:48</c:v>
                </c:pt>
                <c:pt idx="6511">
                  <c:v>10/30/2010 10:48</c:v>
                </c:pt>
                <c:pt idx="6512">
                  <c:v>10/30/2010 10:48</c:v>
                </c:pt>
                <c:pt idx="6513">
                  <c:v>10/30/2010 10:48</c:v>
                </c:pt>
                <c:pt idx="6514">
                  <c:v>10/30/2010 10:48</c:v>
                </c:pt>
                <c:pt idx="6515">
                  <c:v>10/30/2010 10:48</c:v>
                </c:pt>
                <c:pt idx="6516">
                  <c:v>10/30/2010 10:48</c:v>
                </c:pt>
                <c:pt idx="6517">
                  <c:v>10/30/2010 10:48</c:v>
                </c:pt>
                <c:pt idx="6518">
                  <c:v>10/30/2010 10:48</c:v>
                </c:pt>
                <c:pt idx="6519">
                  <c:v>10/30/2010 10:48</c:v>
                </c:pt>
                <c:pt idx="6520">
                  <c:v>10/30/2010 10:48</c:v>
                </c:pt>
                <c:pt idx="6521">
                  <c:v>10/30/2010 10:48</c:v>
                </c:pt>
                <c:pt idx="6522">
                  <c:v>10/30/2010 10:48</c:v>
                </c:pt>
                <c:pt idx="6523">
                  <c:v>10/30/2010 10:48</c:v>
                </c:pt>
                <c:pt idx="6524">
                  <c:v>10/30/2010 10:48</c:v>
                </c:pt>
                <c:pt idx="6525">
                  <c:v>10/30/2010 10:48</c:v>
                </c:pt>
                <c:pt idx="6526">
                  <c:v>10/30/2010 10:48</c:v>
                </c:pt>
                <c:pt idx="6527">
                  <c:v>10/30/2010 10:48</c:v>
                </c:pt>
                <c:pt idx="6528">
                  <c:v>10/30/2010 10:48</c:v>
                </c:pt>
                <c:pt idx="6529">
                  <c:v>10/30/2010 10:48</c:v>
                </c:pt>
                <c:pt idx="6530">
                  <c:v>10/30/2010 10:48</c:v>
                </c:pt>
                <c:pt idx="6531">
                  <c:v>10/30/2010 10:48</c:v>
                </c:pt>
                <c:pt idx="6532">
                  <c:v>10/30/2010 10:48</c:v>
                </c:pt>
                <c:pt idx="6533">
                  <c:v>10/30/2010 10:48</c:v>
                </c:pt>
                <c:pt idx="6534">
                  <c:v>10/30/2010 10:48</c:v>
                </c:pt>
                <c:pt idx="6535">
                  <c:v>10/30/2010 10:48</c:v>
                </c:pt>
                <c:pt idx="6536">
                  <c:v>10/30/2010 10:48</c:v>
                </c:pt>
                <c:pt idx="6537">
                  <c:v>10/30/2010 10:48</c:v>
                </c:pt>
                <c:pt idx="6538">
                  <c:v>10/30/2010 10:48</c:v>
                </c:pt>
                <c:pt idx="6539">
                  <c:v>10/30/2010 10:48</c:v>
                </c:pt>
                <c:pt idx="6540">
                  <c:v>10/30/2010 10:48</c:v>
                </c:pt>
                <c:pt idx="6541">
                  <c:v>10/30/2010 10:49</c:v>
                </c:pt>
                <c:pt idx="6542">
                  <c:v>10/30/2010 10:49</c:v>
                </c:pt>
                <c:pt idx="6543">
                  <c:v>10/30/2010 10:49</c:v>
                </c:pt>
                <c:pt idx="6544">
                  <c:v>10/30/2010 10:49</c:v>
                </c:pt>
                <c:pt idx="6545">
                  <c:v>10/30/2010 10:49</c:v>
                </c:pt>
                <c:pt idx="6546">
                  <c:v>10/30/2010 10:49</c:v>
                </c:pt>
                <c:pt idx="6547">
                  <c:v>10/30/2010 10:49</c:v>
                </c:pt>
                <c:pt idx="6548">
                  <c:v>10/30/2010 10:49</c:v>
                </c:pt>
                <c:pt idx="6549">
                  <c:v>10/30/2010 10:49</c:v>
                </c:pt>
                <c:pt idx="6550">
                  <c:v>10/30/2010 10:49</c:v>
                </c:pt>
                <c:pt idx="6551">
                  <c:v>10/30/2010 10:49</c:v>
                </c:pt>
                <c:pt idx="6552">
                  <c:v>10/30/2010 10:49</c:v>
                </c:pt>
                <c:pt idx="6553">
                  <c:v>10/30/2010 10:49</c:v>
                </c:pt>
                <c:pt idx="6554">
                  <c:v>10/30/2010 10:49</c:v>
                </c:pt>
                <c:pt idx="6555">
                  <c:v>10/30/2010 10:49</c:v>
                </c:pt>
                <c:pt idx="6556">
                  <c:v>10/30/2010 10:49</c:v>
                </c:pt>
                <c:pt idx="6557">
                  <c:v>10/30/2010 10:49</c:v>
                </c:pt>
                <c:pt idx="6558">
                  <c:v>10/30/2010 10:49</c:v>
                </c:pt>
                <c:pt idx="6559">
                  <c:v>10/30/2010 10:49</c:v>
                </c:pt>
                <c:pt idx="6560">
                  <c:v>10/30/2010 10:49</c:v>
                </c:pt>
                <c:pt idx="6561">
                  <c:v>10/30/2010 10:49</c:v>
                </c:pt>
                <c:pt idx="6562">
                  <c:v>10/30/2010 10:49</c:v>
                </c:pt>
                <c:pt idx="6563">
                  <c:v>10/30/2010 10:49</c:v>
                </c:pt>
                <c:pt idx="6564">
                  <c:v>10/30/2010 10:49</c:v>
                </c:pt>
                <c:pt idx="6565">
                  <c:v>10/30/2010 10:49</c:v>
                </c:pt>
                <c:pt idx="6566">
                  <c:v>10/30/2010 10:49</c:v>
                </c:pt>
                <c:pt idx="6567">
                  <c:v>10/30/2010 10:49</c:v>
                </c:pt>
                <c:pt idx="6568">
                  <c:v>10/30/2010 10:49</c:v>
                </c:pt>
                <c:pt idx="6569">
                  <c:v>10/30/2010 10:49</c:v>
                </c:pt>
                <c:pt idx="6570">
                  <c:v>10/30/2010 10:49</c:v>
                </c:pt>
                <c:pt idx="6571">
                  <c:v>10/30/2010 10:49</c:v>
                </c:pt>
                <c:pt idx="6572">
                  <c:v>10/30/2010 10:49</c:v>
                </c:pt>
                <c:pt idx="6573">
                  <c:v>10/30/2010 10:49</c:v>
                </c:pt>
                <c:pt idx="6574">
                  <c:v>10/30/2010 10:49</c:v>
                </c:pt>
                <c:pt idx="6575">
                  <c:v>10/30/2010 10:49</c:v>
                </c:pt>
                <c:pt idx="6576">
                  <c:v>10/30/2010 10:49</c:v>
                </c:pt>
                <c:pt idx="6577">
                  <c:v>10/30/2010 10:49</c:v>
                </c:pt>
                <c:pt idx="6578">
                  <c:v>10/30/2010 10:49</c:v>
                </c:pt>
                <c:pt idx="6579">
                  <c:v>10/30/2010 10:49</c:v>
                </c:pt>
                <c:pt idx="6580">
                  <c:v>10/30/2010 10:49</c:v>
                </c:pt>
                <c:pt idx="6581">
                  <c:v>10/30/2010 10:49</c:v>
                </c:pt>
                <c:pt idx="6582">
                  <c:v>10/30/2010 10:49</c:v>
                </c:pt>
                <c:pt idx="6583">
                  <c:v>10/30/2010 10:49</c:v>
                </c:pt>
                <c:pt idx="6584">
                  <c:v>10/30/2010 10:49</c:v>
                </c:pt>
                <c:pt idx="6585">
                  <c:v>10/30/2010 10:49</c:v>
                </c:pt>
                <c:pt idx="6586">
                  <c:v>10/30/2010 10:49</c:v>
                </c:pt>
                <c:pt idx="6587">
                  <c:v>10/30/2010 10:49</c:v>
                </c:pt>
                <c:pt idx="6588">
                  <c:v>10/30/2010 10:49</c:v>
                </c:pt>
                <c:pt idx="6589">
                  <c:v>10/30/2010 10:49</c:v>
                </c:pt>
                <c:pt idx="6590">
                  <c:v>10/30/2010 10:49</c:v>
                </c:pt>
                <c:pt idx="6591">
                  <c:v>10/30/2010 10:49</c:v>
                </c:pt>
                <c:pt idx="6592">
                  <c:v>10/30/2010 10:49</c:v>
                </c:pt>
                <c:pt idx="6593">
                  <c:v>10/30/2010 10:49</c:v>
                </c:pt>
                <c:pt idx="6594">
                  <c:v>10/30/2010 10:49</c:v>
                </c:pt>
                <c:pt idx="6595">
                  <c:v>10/30/2010 10:49</c:v>
                </c:pt>
                <c:pt idx="6596">
                  <c:v>10/30/2010 10:49</c:v>
                </c:pt>
                <c:pt idx="6597">
                  <c:v>10/30/2010 10:49</c:v>
                </c:pt>
                <c:pt idx="6598">
                  <c:v>10/30/2010 10:49</c:v>
                </c:pt>
                <c:pt idx="6599">
                  <c:v>10/30/2010 10:49</c:v>
                </c:pt>
                <c:pt idx="6600">
                  <c:v>10/30/2010 10:49</c:v>
                </c:pt>
                <c:pt idx="6601">
                  <c:v>10/30/2010 10:50</c:v>
                </c:pt>
                <c:pt idx="6602">
                  <c:v>10/30/2010 10:50</c:v>
                </c:pt>
                <c:pt idx="6603">
                  <c:v>10/30/2010 10:50</c:v>
                </c:pt>
                <c:pt idx="6604">
                  <c:v>10/30/2010 10:50</c:v>
                </c:pt>
                <c:pt idx="6605">
                  <c:v>10/30/2010 10:50</c:v>
                </c:pt>
                <c:pt idx="6606">
                  <c:v>10/30/2010 10:50</c:v>
                </c:pt>
                <c:pt idx="6607">
                  <c:v>10/30/2010 10:50</c:v>
                </c:pt>
                <c:pt idx="6608">
                  <c:v>10/30/2010 10:50</c:v>
                </c:pt>
                <c:pt idx="6609">
                  <c:v>10/30/2010 10:50</c:v>
                </c:pt>
                <c:pt idx="6610">
                  <c:v>10/30/2010 10:50</c:v>
                </c:pt>
                <c:pt idx="6611">
                  <c:v>10/30/2010 10:50</c:v>
                </c:pt>
                <c:pt idx="6612">
                  <c:v>10/30/2010 10:50</c:v>
                </c:pt>
                <c:pt idx="6613">
                  <c:v>10/30/2010 10:50</c:v>
                </c:pt>
                <c:pt idx="6614">
                  <c:v>10/30/2010 10:50</c:v>
                </c:pt>
                <c:pt idx="6615">
                  <c:v>10/30/2010 10:50</c:v>
                </c:pt>
                <c:pt idx="6616">
                  <c:v>10/30/2010 10:50</c:v>
                </c:pt>
                <c:pt idx="6617">
                  <c:v>10/30/2010 10:50</c:v>
                </c:pt>
                <c:pt idx="6618">
                  <c:v>10/30/2010 10:50</c:v>
                </c:pt>
                <c:pt idx="6619">
                  <c:v>10/30/2010 10:50</c:v>
                </c:pt>
                <c:pt idx="6620">
                  <c:v>10/30/2010 10:50</c:v>
                </c:pt>
                <c:pt idx="6621">
                  <c:v>10/30/2010 10:50</c:v>
                </c:pt>
                <c:pt idx="6622">
                  <c:v>10/30/2010 10:50</c:v>
                </c:pt>
                <c:pt idx="6623">
                  <c:v>10/30/2010 10:50</c:v>
                </c:pt>
                <c:pt idx="6624">
                  <c:v>10/30/2010 10:50</c:v>
                </c:pt>
                <c:pt idx="6625">
                  <c:v>10/30/2010 10:50</c:v>
                </c:pt>
                <c:pt idx="6626">
                  <c:v>10/30/2010 10:50</c:v>
                </c:pt>
                <c:pt idx="6627">
                  <c:v>10/30/2010 10:50</c:v>
                </c:pt>
                <c:pt idx="6628">
                  <c:v>10/30/2010 10:50</c:v>
                </c:pt>
                <c:pt idx="6629">
                  <c:v>10/30/2010 10:50</c:v>
                </c:pt>
                <c:pt idx="6630">
                  <c:v>10/30/2010 10:50</c:v>
                </c:pt>
                <c:pt idx="6631">
                  <c:v>10/30/2010 10:50</c:v>
                </c:pt>
                <c:pt idx="6632">
                  <c:v>10/30/2010 10:50</c:v>
                </c:pt>
                <c:pt idx="6633">
                  <c:v>10/30/2010 10:50</c:v>
                </c:pt>
                <c:pt idx="6634">
                  <c:v>10/30/2010 10:50</c:v>
                </c:pt>
                <c:pt idx="6635">
                  <c:v>10/30/2010 10:50</c:v>
                </c:pt>
                <c:pt idx="6636">
                  <c:v>10/30/2010 10:50</c:v>
                </c:pt>
                <c:pt idx="6637">
                  <c:v>10/30/2010 10:50</c:v>
                </c:pt>
                <c:pt idx="6638">
                  <c:v>10/30/2010 10:50</c:v>
                </c:pt>
                <c:pt idx="6639">
                  <c:v>10/30/2010 10:50</c:v>
                </c:pt>
                <c:pt idx="6640">
                  <c:v>10/30/2010 10:50</c:v>
                </c:pt>
                <c:pt idx="6641">
                  <c:v>10/30/2010 10:50</c:v>
                </c:pt>
                <c:pt idx="6642">
                  <c:v>10/30/2010 10:50</c:v>
                </c:pt>
                <c:pt idx="6643">
                  <c:v>10/30/2010 10:50</c:v>
                </c:pt>
                <c:pt idx="6644">
                  <c:v>10/30/2010 10:50</c:v>
                </c:pt>
                <c:pt idx="6645">
                  <c:v>10/30/2010 10:50</c:v>
                </c:pt>
                <c:pt idx="6646">
                  <c:v>10/30/2010 10:50</c:v>
                </c:pt>
                <c:pt idx="6647">
                  <c:v>10/30/2010 10:50</c:v>
                </c:pt>
                <c:pt idx="6648">
                  <c:v>10/30/2010 10:50</c:v>
                </c:pt>
                <c:pt idx="6649">
                  <c:v>10/30/2010 10:50</c:v>
                </c:pt>
                <c:pt idx="6650">
                  <c:v>10/30/2010 10:50</c:v>
                </c:pt>
                <c:pt idx="6651">
                  <c:v>10/30/2010 10:50</c:v>
                </c:pt>
                <c:pt idx="6652">
                  <c:v>10/30/2010 10:50</c:v>
                </c:pt>
                <c:pt idx="6653">
                  <c:v>10/30/2010 10:50</c:v>
                </c:pt>
                <c:pt idx="6654">
                  <c:v>10/30/2010 10:50</c:v>
                </c:pt>
                <c:pt idx="6655">
                  <c:v>10/30/2010 10:50</c:v>
                </c:pt>
                <c:pt idx="6656">
                  <c:v>10/30/2010 10:50</c:v>
                </c:pt>
                <c:pt idx="6657">
                  <c:v>10/30/2010 10:50</c:v>
                </c:pt>
                <c:pt idx="6658">
                  <c:v>10/30/2010 10:50</c:v>
                </c:pt>
                <c:pt idx="6659">
                  <c:v>10/30/2010 10:50</c:v>
                </c:pt>
                <c:pt idx="6660">
                  <c:v>10/30/2010 10:50</c:v>
                </c:pt>
                <c:pt idx="6661">
                  <c:v>10/30/2010 10:51</c:v>
                </c:pt>
                <c:pt idx="6662">
                  <c:v>10/30/2010 10:51</c:v>
                </c:pt>
                <c:pt idx="6663">
                  <c:v>10/30/2010 10:51</c:v>
                </c:pt>
                <c:pt idx="6664">
                  <c:v>10/30/2010 10:51</c:v>
                </c:pt>
                <c:pt idx="6665">
                  <c:v>10/30/2010 10:51</c:v>
                </c:pt>
                <c:pt idx="6666">
                  <c:v>10/30/2010 10:51</c:v>
                </c:pt>
                <c:pt idx="6667">
                  <c:v>10/30/2010 10:51</c:v>
                </c:pt>
                <c:pt idx="6668">
                  <c:v>10/30/2010 10:51</c:v>
                </c:pt>
                <c:pt idx="6669">
                  <c:v>10/30/2010 10:51</c:v>
                </c:pt>
                <c:pt idx="6670">
                  <c:v>10/30/2010 10:51</c:v>
                </c:pt>
                <c:pt idx="6671">
                  <c:v>10/30/2010 10:51</c:v>
                </c:pt>
                <c:pt idx="6672">
                  <c:v>10/30/2010 10:51</c:v>
                </c:pt>
                <c:pt idx="6673">
                  <c:v>10/30/2010 10:51</c:v>
                </c:pt>
                <c:pt idx="6674">
                  <c:v>10/30/2010 10:51</c:v>
                </c:pt>
                <c:pt idx="6675">
                  <c:v>10/30/2010 10:51</c:v>
                </c:pt>
                <c:pt idx="6676">
                  <c:v>10/30/2010 10:51</c:v>
                </c:pt>
                <c:pt idx="6677">
                  <c:v>10/30/2010 10:51</c:v>
                </c:pt>
                <c:pt idx="6678">
                  <c:v>10/30/2010 10:51</c:v>
                </c:pt>
                <c:pt idx="6679">
                  <c:v>10/30/2010 10:51</c:v>
                </c:pt>
                <c:pt idx="6680">
                  <c:v>10/30/2010 10:51</c:v>
                </c:pt>
                <c:pt idx="6681">
                  <c:v>10/30/2010 10:51</c:v>
                </c:pt>
                <c:pt idx="6682">
                  <c:v>10/30/2010 10:51</c:v>
                </c:pt>
                <c:pt idx="6683">
                  <c:v>10/30/2010 10:51</c:v>
                </c:pt>
                <c:pt idx="6684">
                  <c:v>10/30/2010 10:51</c:v>
                </c:pt>
                <c:pt idx="6685">
                  <c:v>10/30/2010 10:51</c:v>
                </c:pt>
                <c:pt idx="6686">
                  <c:v>10/30/2010 10:51</c:v>
                </c:pt>
                <c:pt idx="6687">
                  <c:v>10/30/2010 10:51</c:v>
                </c:pt>
                <c:pt idx="6688">
                  <c:v>10/30/2010 10:51</c:v>
                </c:pt>
                <c:pt idx="6689">
                  <c:v>10/30/2010 10:51</c:v>
                </c:pt>
                <c:pt idx="6690">
                  <c:v>10/30/2010 10:51</c:v>
                </c:pt>
                <c:pt idx="6691">
                  <c:v>10/30/2010 10:51</c:v>
                </c:pt>
                <c:pt idx="6692">
                  <c:v>10/30/2010 10:51</c:v>
                </c:pt>
                <c:pt idx="6693">
                  <c:v>10/30/2010 10:51</c:v>
                </c:pt>
                <c:pt idx="6694">
                  <c:v>10/30/2010 10:51</c:v>
                </c:pt>
                <c:pt idx="6695">
                  <c:v>10/30/2010 10:51</c:v>
                </c:pt>
                <c:pt idx="6696">
                  <c:v>10/30/2010 10:51</c:v>
                </c:pt>
                <c:pt idx="6697">
                  <c:v>10/30/2010 10:51</c:v>
                </c:pt>
                <c:pt idx="6698">
                  <c:v>10/30/2010 10:51</c:v>
                </c:pt>
                <c:pt idx="6699">
                  <c:v>10/30/2010 10:51</c:v>
                </c:pt>
                <c:pt idx="6700">
                  <c:v>10/30/2010 10:51</c:v>
                </c:pt>
                <c:pt idx="6701">
                  <c:v>10/30/2010 10:51</c:v>
                </c:pt>
                <c:pt idx="6702">
                  <c:v>10/30/2010 10:51</c:v>
                </c:pt>
                <c:pt idx="6703">
                  <c:v>10/30/2010 10:51</c:v>
                </c:pt>
                <c:pt idx="6704">
                  <c:v>10/30/2010 10:51</c:v>
                </c:pt>
                <c:pt idx="6705">
                  <c:v>10/30/2010 10:51</c:v>
                </c:pt>
                <c:pt idx="6706">
                  <c:v>10/30/2010 10:51</c:v>
                </c:pt>
                <c:pt idx="6707">
                  <c:v>10/30/2010 10:51</c:v>
                </c:pt>
                <c:pt idx="6708">
                  <c:v>10/30/2010 10:51</c:v>
                </c:pt>
                <c:pt idx="6709">
                  <c:v>10/30/2010 10:51</c:v>
                </c:pt>
                <c:pt idx="6710">
                  <c:v>10/30/2010 10:51</c:v>
                </c:pt>
                <c:pt idx="6711">
                  <c:v>10/30/2010 10:51</c:v>
                </c:pt>
                <c:pt idx="6712">
                  <c:v>10/30/2010 10:51</c:v>
                </c:pt>
                <c:pt idx="6713">
                  <c:v>10/30/2010 10:51</c:v>
                </c:pt>
                <c:pt idx="6714">
                  <c:v>10/30/2010 10:51</c:v>
                </c:pt>
                <c:pt idx="6715">
                  <c:v>10/30/2010 10:51</c:v>
                </c:pt>
                <c:pt idx="6716">
                  <c:v>10/30/2010 10:51</c:v>
                </c:pt>
                <c:pt idx="6717">
                  <c:v>10/30/2010 10:51</c:v>
                </c:pt>
                <c:pt idx="6718">
                  <c:v>10/30/2010 10:51</c:v>
                </c:pt>
                <c:pt idx="6719">
                  <c:v>10/30/2010 10:51</c:v>
                </c:pt>
                <c:pt idx="6720">
                  <c:v>10/30/2010 10:51</c:v>
                </c:pt>
                <c:pt idx="6721">
                  <c:v>10/30/2010 10:52</c:v>
                </c:pt>
                <c:pt idx="6722">
                  <c:v>10/30/2010 10:52</c:v>
                </c:pt>
                <c:pt idx="6723">
                  <c:v>10/30/2010 10:52</c:v>
                </c:pt>
                <c:pt idx="6724">
                  <c:v>10/30/2010 10:52</c:v>
                </c:pt>
                <c:pt idx="6725">
                  <c:v>10/30/2010 10:52</c:v>
                </c:pt>
                <c:pt idx="6726">
                  <c:v>10/30/2010 10:52</c:v>
                </c:pt>
                <c:pt idx="6727">
                  <c:v>10/30/2010 10:52</c:v>
                </c:pt>
                <c:pt idx="6728">
                  <c:v>10/30/2010 10:52</c:v>
                </c:pt>
                <c:pt idx="6729">
                  <c:v>10/30/2010 10:52</c:v>
                </c:pt>
                <c:pt idx="6730">
                  <c:v>10/30/2010 10:52</c:v>
                </c:pt>
                <c:pt idx="6731">
                  <c:v>10/30/2010 10:52</c:v>
                </c:pt>
                <c:pt idx="6732">
                  <c:v>10/30/2010 10:52</c:v>
                </c:pt>
                <c:pt idx="6733">
                  <c:v>10/30/2010 10:52</c:v>
                </c:pt>
                <c:pt idx="6734">
                  <c:v>10/30/2010 10:52</c:v>
                </c:pt>
                <c:pt idx="6735">
                  <c:v>10/30/2010 10:52</c:v>
                </c:pt>
                <c:pt idx="6736">
                  <c:v>10/30/2010 10:52</c:v>
                </c:pt>
                <c:pt idx="6737">
                  <c:v>10/30/2010 10:52</c:v>
                </c:pt>
                <c:pt idx="6738">
                  <c:v>10/30/2010 10:52</c:v>
                </c:pt>
                <c:pt idx="6739">
                  <c:v>10/30/2010 10:52</c:v>
                </c:pt>
                <c:pt idx="6740">
                  <c:v>10/30/2010 10:52</c:v>
                </c:pt>
                <c:pt idx="6741">
                  <c:v>10/30/2010 10:52</c:v>
                </c:pt>
                <c:pt idx="6742">
                  <c:v>10/30/2010 10:52</c:v>
                </c:pt>
                <c:pt idx="6743">
                  <c:v>10/30/2010 10:52</c:v>
                </c:pt>
                <c:pt idx="6744">
                  <c:v>10/30/2010 10:52</c:v>
                </c:pt>
                <c:pt idx="6745">
                  <c:v>10/30/2010 10:52</c:v>
                </c:pt>
                <c:pt idx="6746">
                  <c:v>10/30/2010 10:52</c:v>
                </c:pt>
                <c:pt idx="6747">
                  <c:v>10/30/2010 10:52</c:v>
                </c:pt>
                <c:pt idx="6748">
                  <c:v>10/30/2010 10:52</c:v>
                </c:pt>
                <c:pt idx="6749">
                  <c:v>10/30/2010 10:52</c:v>
                </c:pt>
                <c:pt idx="6750">
                  <c:v>10/30/2010 10:52</c:v>
                </c:pt>
                <c:pt idx="6751">
                  <c:v>10/30/2010 10:52</c:v>
                </c:pt>
                <c:pt idx="6752">
                  <c:v>10/30/2010 10:52</c:v>
                </c:pt>
                <c:pt idx="6753">
                  <c:v>10/30/2010 10:52</c:v>
                </c:pt>
                <c:pt idx="6754">
                  <c:v>10/30/2010 10:52</c:v>
                </c:pt>
                <c:pt idx="6755">
                  <c:v>10/30/2010 10:52</c:v>
                </c:pt>
                <c:pt idx="6756">
                  <c:v>10/30/2010 10:52</c:v>
                </c:pt>
                <c:pt idx="6757">
                  <c:v>10/30/2010 10:52</c:v>
                </c:pt>
                <c:pt idx="6758">
                  <c:v>10/30/2010 10:52</c:v>
                </c:pt>
                <c:pt idx="6759">
                  <c:v>10/30/2010 10:52</c:v>
                </c:pt>
                <c:pt idx="6760">
                  <c:v>10/30/2010 10:52</c:v>
                </c:pt>
                <c:pt idx="6761">
                  <c:v>10/30/2010 10:52</c:v>
                </c:pt>
                <c:pt idx="6762">
                  <c:v>10/30/2010 10:52</c:v>
                </c:pt>
                <c:pt idx="6763">
                  <c:v>10/30/2010 10:52</c:v>
                </c:pt>
                <c:pt idx="6764">
                  <c:v>10/30/2010 10:52</c:v>
                </c:pt>
                <c:pt idx="6765">
                  <c:v>10/30/2010 10:52</c:v>
                </c:pt>
                <c:pt idx="6766">
                  <c:v>10/30/2010 10:52</c:v>
                </c:pt>
                <c:pt idx="6767">
                  <c:v>10/30/2010 10:52</c:v>
                </c:pt>
                <c:pt idx="6768">
                  <c:v>10/30/2010 10:52</c:v>
                </c:pt>
                <c:pt idx="6769">
                  <c:v>10/30/2010 10:52</c:v>
                </c:pt>
                <c:pt idx="6770">
                  <c:v>10/30/2010 10:52</c:v>
                </c:pt>
                <c:pt idx="6771">
                  <c:v>10/30/2010 10:52</c:v>
                </c:pt>
                <c:pt idx="6772">
                  <c:v>10/30/2010 10:52</c:v>
                </c:pt>
                <c:pt idx="6773">
                  <c:v>10/30/2010 10:52</c:v>
                </c:pt>
                <c:pt idx="6774">
                  <c:v>10/30/2010 10:52</c:v>
                </c:pt>
                <c:pt idx="6775">
                  <c:v>10/30/2010 10:52</c:v>
                </c:pt>
                <c:pt idx="6776">
                  <c:v>10/30/2010 10:52</c:v>
                </c:pt>
                <c:pt idx="6777">
                  <c:v>10/30/2010 10:52</c:v>
                </c:pt>
                <c:pt idx="6778">
                  <c:v>10/30/2010 10:52</c:v>
                </c:pt>
                <c:pt idx="6779">
                  <c:v>10/30/2010 10:52</c:v>
                </c:pt>
                <c:pt idx="6780">
                  <c:v>10/30/2010 10:52</c:v>
                </c:pt>
                <c:pt idx="6781">
                  <c:v>10/30/2010 10:53</c:v>
                </c:pt>
                <c:pt idx="6782">
                  <c:v>10/30/2010 10:53</c:v>
                </c:pt>
                <c:pt idx="6783">
                  <c:v>10/30/2010 10:53</c:v>
                </c:pt>
                <c:pt idx="6784">
                  <c:v>10/30/2010 10:53</c:v>
                </c:pt>
                <c:pt idx="6785">
                  <c:v>10/30/2010 10:53</c:v>
                </c:pt>
                <c:pt idx="6786">
                  <c:v>10/30/2010 10:53</c:v>
                </c:pt>
                <c:pt idx="6787">
                  <c:v>10/30/2010 10:53</c:v>
                </c:pt>
                <c:pt idx="6788">
                  <c:v>10/30/2010 10:53</c:v>
                </c:pt>
                <c:pt idx="6789">
                  <c:v>10/30/2010 10:53</c:v>
                </c:pt>
                <c:pt idx="6790">
                  <c:v>10/30/2010 10:53</c:v>
                </c:pt>
                <c:pt idx="6791">
                  <c:v>10/30/2010 10:53</c:v>
                </c:pt>
                <c:pt idx="6792">
                  <c:v>10/30/2010 10:53</c:v>
                </c:pt>
                <c:pt idx="6793">
                  <c:v>10/30/2010 10:53</c:v>
                </c:pt>
                <c:pt idx="6794">
                  <c:v>10/30/2010 10:53</c:v>
                </c:pt>
                <c:pt idx="6795">
                  <c:v>10/30/2010 10:53</c:v>
                </c:pt>
                <c:pt idx="6796">
                  <c:v>10/30/2010 10:53</c:v>
                </c:pt>
                <c:pt idx="6797">
                  <c:v>10/30/2010 10:53</c:v>
                </c:pt>
                <c:pt idx="6798">
                  <c:v>10/30/2010 10:53</c:v>
                </c:pt>
                <c:pt idx="6799">
                  <c:v>10/30/2010 10:53</c:v>
                </c:pt>
                <c:pt idx="6800">
                  <c:v>10/30/2010 10:53</c:v>
                </c:pt>
                <c:pt idx="6801">
                  <c:v>10/30/2010 10:53</c:v>
                </c:pt>
                <c:pt idx="6802">
                  <c:v>10/30/2010 10:53</c:v>
                </c:pt>
                <c:pt idx="6803">
                  <c:v>10/30/2010 10:53</c:v>
                </c:pt>
                <c:pt idx="6804">
                  <c:v>10/30/2010 10:53</c:v>
                </c:pt>
                <c:pt idx="6805">
                  <c:v>10/30/2010 10:53</c:v>
                </c:pt>
                <c:pt idx="6806">
                  <c:v>10/30/2010 10:53</c:v>
                </c:pt>
                <c:pt idx="6807">
                  <c:v>10/30/2010 10:53</c:v>
                </c:pt>
                <c:pt idx="6808">
                  <c:v>10/30/2010 10:53</c:v>
                </c:pt>
                <c:pt idx="6809">
                  <c:v>10/30/2010 10:53</c:v>
                </c:pt>
                <c:pt idx="6810">
                  <c:v>10/30/2010 10:53</c:v>
                </c:pt>
                <c:pt idx="6811">
                  <c:v>10/30/2010 10:53</c:v>
                </c:pt>
                <c:pt idx="6812">
                  <c:v>10/30/2010 10:53</c:v>
                </c:pt>
                <c:pt idx="6813">
                  <c:v>10/30/2010 10:53</c:v>
                </c:pt>
                <c:pt idx="6814">
                  <c:v>10/30/2010 10:53</c:v>
                </c:pt>
                <c:pt idx="6815">
                  <c:v>10/30/2010 10:53</c:v>
                </c:pt>
                <c:pt idx="6816">
                  <c:v>10/30/2010 10:53</c:v>
                </c:pt>
                <c:pt idx="6817">
                  <c:v>10/30/2010 10:53</c:v>
                </c:pt>
                <c:pt idx="6818">
                  <c:v>10/30/2010 10:53</c:v>
                </c:pt>
                <c:pt idx="6819">
                  <c:v>10/30/2010 10:53</c:v>
                </c:pt>
                <c:pt idx="6820">
                  <c:v>10/30/2010 10:53</c:v>
                </c:pt>
                <c:pt idx="6821">
                  <c:v>10/30/2010 10:53</c:v>
                </c:pt>
                <c:pt idx="6822">
                  <c:v>10/30/2010 10:53</c:v>
                </c:pt>
                <c:pt idx="6823">
                  <c:v>10/30/2010 10:53</c:v>
                </c:pt>
                <c:pt idx="6824">
                  <c:v>10/30/2010 10:53</c:v>
                </c:pt>
                <c:pt idx="6825">
                  <c:v>10/30/2010 10:53</c:v>
                </c:pt>
                <c:pt idx="6826">
                  <c:v>10/30/2010 10:53</c:v>
                </c:pt>
                <c:pt idx="6827">
                  <c:v>10/30/2010 10:53</c:v>
                </c:pt>
                <c:pt idx="6828">
                  <c:v>10/30/2010 10:53</c:v>
                </c:pt>
                <c:pt idx="6829">
                  <c:v>10/30/2010 10:53</c:v>
                </c:pt>
                <c:pt idx="6830">
                  <c:v>10/30/2010 10:53</c:v>
                </c:pt>
                <c:pt idx="6831">
                  <c:v>10/30/2010 10:53</c:v>
                </c:pt>
                <c:pt idx="6832">
                  <c:v>10/30/2010 10:53</c:v>
                </c:pt>
                <c:pt idx="6833">
                  <c:v>10/30/2010 10:53</c:v>
                </c:pt>
                <c:pt idx="6834">
                  <c:v>10/30/2010 10:53</c:v>
                </c:pt>
                <c:pt idx="6835">
                  <c:v>10/30/2010 10:53</c:v>
                </c:pt>
                <c:pt idx="6836">
                  <c:v>10/30/2010 10:53</c:v>
                </c:pt>
                <c:pt idx="6837">
                  <c:v>10/30/2010 10:53</c:v>
                </c:pt>
                <c:pt idx="6838">
                  <c:v>10/30/2010 10:53</c:v>
                </c:pt>
                <c:pt idx="6839">
                  <c:v>10/30/2010 10:53</c:v>
                </c:pt>
                <c:pt idx="6840">
                  <c:v>10/30/2010 10:53</c:v>
                </c:pt>
                <c:pt idx="6841">
                  <c:v>10/30/2010 10:54</c:v>
                </c:pt>
                <c:pt idx="6842">
                  <c:v>10/30/2010 10:54</c:v>
                </c:pt>
                <c:pt idx="6843">
                  <c:v>10/30/2010 10:54</c:v>
                </c:pt>
                <c:pt idx="6844">
                  <c:v>10/30/2010 10:54</c:v>
                </c:pt>
                <c:pt idx="6845">
                  <c:v>10/30/2010 10:54</c:v>
                </c:pt>
                <c:pt idx="6846">
                  <c:v>10/30/2010 10:54</c:v>
                </c:pt>
                <c:pt idx="6847">
                  <c:v>10/30/2010 10:54</c:v>
                </c:pt>
                <c:pt idx="6848">
                  <c:v>10/30/2010 10:54</c:v>
                </c:pt>
                <c:pt idx="6849">
                  <c:v>10/30/2010 10:54</c:v>
                </c:pt>
                <c:pt idx="6850">
                  <c:v>10/30/2010 10:54</c:v>
                </c:pt>
                <c:pt idx="6851">
                  <c:v>10/30/2010 10:54</c:v>
                </c:pt>
                <c:pt idx="6852">
                  <c:v>10/30/2010 10:54</c:v>
                </c:pt>
                <c:pt idx="6853">
                  <c:v>10/30/2010 10:54</c:v>
                </c:pt>
                <c:pt idx="6854">
                  <c:v>10/30/2010 10:54</c:v>
                </c:pt>
                <c:pt idx="6855">
                  <c:v>10/30/2010 10:54</c:v>
                </c:pt>
                <c:pt idx="6856">
                  <c:v>10/30/2010 10:54</c:v>
                </c:pt>
                <c:pt idx="6857">
                  <c:v>10/30/2010 10:54</c:v>
                </c:pt>
                <c:pt idx="6858">
                  <c:v>10/30/2010 10:54</c:v>
                </c:pt>
                <c:pt idx="6859">
                  <c:v>10/30/2010 10:54</c:v>
                </c:pt>
                <c:pt idx="6860">
                  <c:v>10/30/2010 10:54</c:v>
                </c:pt>
                <c:pt idx="6861">
                  <c:v>10/30/2010 10:54</c:v>
                </c:pt>
                <c:pt idx="6862">
                  <c:v>10/30/2010 10:54</c:v>
                </c:pt>
                <c:pt idx="6863">
                  <c:v>10/30/2010 10:54</c:v>
                </c:pt>
                <c:pt idx="6864">
                  <c:v>10/30/2010 10:54</c:v>
                </c:pt>
                <c:pt idx="6865">
                  <c:v>10/30/2010 10:54</c:v>
                </c:pt>
                <c:pt idx="6866">
                  <c:v>10/30/2010 10:54</c:v>
                </c:pt>
                <c:pt idx="6867">
                  <c:v>10/30/2010 10:54</c:v>
                </c:pt>
                <c:pt idx="6868">
                  <c:v>10/30/2010 10:54</c:v>
                </c:pt>
                <c:pt idx="6869">
                  <c:v>10/30/2010 10:54</c:v>
                </c:pt>
                <c:pt idx="6870">
                  <c:v>10/30/2010 10:54</c:v>
                </c:pt>
                <c:pt idx="6871">
                  <c:v>10/30/2010 10:54</c:v>
                </c:pt>
                <c:pt idx="6872">
                  <c:v>10/30/2010 10:54</c:v>
                </c:pt>
                <c:pt idx="6873">
                  <c:v>10/30/2010 10:54</c:v>
                </c:pt>
                <c:pt idx="6874">
                  <c:v>10/30/2010 10:54</c:v>
                </c:pt>
                <c:pt idx="6875">
                  <c:v>10/30/2010 10:54</c:v>
                </c:pt>
                <c:pt idx="6876">
                  <c:v>10/30/2010 10:54</c:v>
                </c:pt>
                <c:pt idx="6877">
                  <c:v>10/30/2010 10:54</c:v>
                </c:pt>
                <c:pt idx="6878">
                  <c:v>10/30/2010 10:54</c:v>
                </c:pt>
                <c:pt idx="6879">
                  <c:v>10/30/2010 10:54</c:v>
                </c:pt>
                <c:pt idx="6880">
                  <c:v>10/30/2010 10:54</c:v>
                </c:pt>
                <c:pt idx="6881">
                  <c:v>10/30/2010 10:54</c:v>
                </c:pt>
                <c:pt idx="6882">
                  <c:v>10/30/2010 10:54</c:v>
                </c:pt>
                <c:pt idx="6883">
                  <c:v>10/30/2010 10:54</c:v>
                </c:pt>
                <c:pt idx="6884">
                  <c:v>10/30/2010 10:54</c:v>
                </c:pt>
                <c:pt idx="6885">
                  <c:v>10/30/2010 10:54</c:v>
                </c:pt>
                <c:pt idx="6886">
                  <c:v>10/30/2010 10:54</c:v>
                </c:pt>
                <c:pt idx="6887">
                  <c:v>10/30/2010 10:54</c:v>
                </c:pt>
                <c:pt idx="6888">
                  <c:v>10/30/2010 10:54</c:v>
                </c:pt>
                <c:pt idx="6889">
                  <c:v>10/30/2010 10:54</c:v>
                </c:pt>
                <c:pt idx="6890">
                  <c:v>10/30/2010 10:54</c:v>
                </c:pt>
                <c:pt idx="6891">
                  <c:v>10/30/2010 10:54</c:v>
                </c:pt>
                <c:pt idx="6892">
                  <c:v>10/30/2010 10:54</c:v>
                </c:pt>
                <c:pt idx="6893">
                  <c:v>10/30/2010 10:54</c:v>
                </c:pt>
                <c:pt idx="6894">
                  <c:v>10/30/2010 10:54</c:v>
                </c:pt>
                <c:pt idx="6895">
                  <c:v>10/30/2010 10:54</c:v>
                </c:pt>
                <c:pt idx="6896">
                  <c:v>10/30/2010 10:54</c:v>
                </c:pt>
                <c:pt idx="6897">
                  <c:v>10/30/2010 10:54</c:v>
                </c:pt>
                <c:pt idx="6898">
                  <c:v>10/30/2010 10:54</c:v>
                </c:pt>
                <c:pt idx="6899">
                  <c:v>10/30/2010 10:54</c:v>
                </c:pt>
                <c:pt idx="6900">
                  <c:v>10/30/2010 10:54</c:v>
                </c:pt>
                <c:pt idx="6901">
                  <c:v>10/30/2010 10:55</c:v>
                </c:pt>
                <c:pt idx="6902">
                  <c:v>10/30/2010 10:55</c:v>
                </c:pt>
                <c:pt idx="6903">
                  <c:v>10/30/2010 10:55</c:v>
                </c:pt>
                <c:pt idx="6904">
                  <c:v>10/30/2010 10:55</c:v>
                </c:pt>
                <c:pt idx="6905">
                  <c:v>10/30/2010 10:55</c:v>
                </c:pt>
                <c:pt idx="6906">
                  <c:v>10/30/2010 10:55</c:v>
                </c:pt>
                <c:pt idx="6907">
                  <c:v>10/30/2010 10:55</c:v>
                </c:pt>
                <c:pt idx="6908">
                  <c:v>10/30/2010 10:55</c:v>
                </c:pt>
                <c:pt idx="6909">
                  <c:v>10/30/2010 10:55</c:v>
                </c:pt>
                <c:pt idx="6910">
                  <c:v>10/30/2010 10:55</c:v>
                </c:pt>
                <c:pt idx="6911">
                  <c:v>10/30/2010 10:55</c:v>
                </c:pt>
                <c:pt idx="6912">
                  <c:v>10/30/2010 10:55</c:v>
                </c:pt>
                <c:pt idx="6913">
                  <c:v>10/30/2010 10:55</c:v>
                </c:pt>
                <c:pt idx="6914">
                  <c:v>10/30/2010 10:55</c:v>
                </c:pt>
                <c:pt idx="6915">
                  <c:v>10/30/2010 10:55</c:v>
                </c:pt>
                <c:pt idx="6916">
                  <c:v>10/30/2010 10:55</c:v>
                </c:pt>
                <c:pt idx="6917">
                  <c:v>10/30/2010 10:55</c:v>
                </c:pt>
                <c:pt idx="6918">
                  <c:v>10/30/2010 10:55</c:v>
                </c:pt>
                <c:pt idx="6919">
                  <c:v>10/30/2010 10:55</c:v>
                </c:pt>
                <c:pt idx="6920">
                  <c:v>10/30/2010 10:55</c:v>
                </c:pt>
                <c:pt idx="6921">
                  <c:v>10/30/2010 10:55</c:v>
                </c:pt>
                <c:pt idx="6922">
                  <c:v>10/30/2010 10:55</c:v>
                </c:pt>
                <c:pt idx="6923">
                  <c:v>10/30/2010 10:55</c:v>
                </c:pt>
                <c:pt idx="6924">
                  <c:v>10/30/2010 10:55</c:v>
                </c:pt>
                <c:pt idx="6925">
                  <c:v>10/30/2010 10:55</c:v>
                </c:pt>
                <c:pt idx="6926">
                  <c:v>10/30/2010 10:55</c:v>
                </c:pt>
                <c:pt idx="6927">
                  <c:v>10/30/2010 10:55</c:v>
                </c:pt>
                <c:pt idx="6928">
                  <c:v>10/30/2010 10:55</c:v>
                </c:pt>
                <c:pt idx="6929">
                  <c:v>10/30/2010 10:55</c:v>
                </c:pt>
                <c:pt idx="6930">
                  <c:v>10/30/2010 10:55</c:v>
                </c:pt>
                <c:pt idx="6931">
                  <c:v>10/30/2010 10:55</c:v>
                </c:pt>
                <c:pt idx="6932">
                  <c:v>10/30/2010 10:55</c:v>
                </c:pt>
                <c:pt idx="6933">
                  <c:v>10/30/2010 10:55</c:v>
                </c:pt>
                <c:pt idx="6934">
                  <c:v>10/30/2010 10:55</c:v>
                </c:pt>
                <c:pt idx="6935">
                  <c:v>10/30/2010 10:55</c:v>
                </c:pt>
                <c:pt idx="6936">
                  <c:v>10/30/2010 10:55</c:v>
                </c:pt>
                <c:pt idx="6937">
                  <c:v>10/30/2010 10:55</c:v>
                </c:pt>
                <c:pt idx="6938">
                  <c:v>10/30/2010 10:55</c:v>
                </c:pt>
                <c:pt idx="6939">
                  <c:v>10/30/2010 10:55</c:v>
                </c:pt>
                <c:pt idx="6940">
                  <c:v>10/30/2010 10:55</c:v>
                </c:pt>
                <c:pt idx="6941">
                  <c:v>10/30/2010 10:55</c:v>
                </c:pt>
                <c:pt idx="6942">
                  <c:v>10/30/2010 10:55</c:v>
                </c:pt>
                <c:pt idx="6943">
                  <c:v>10/30/2010 10:55</c:v>
                </c:pt>
                <c:pt idx="6944">
                  <c:v>10/30/2010 10:55</c:v>
                </c:pt>
                <c:pt idx="6945">
                  <c:v>10/30/2010 10:55</c:v>
                </c:pt>
                <c:pt idx="6946">
                  <c:v>10/30/2010 10:55</c:v>
                </c:pt>
                <c:pt idx="6947">
                  <c:v>10/30/2010 10:55</c:v>
                </c:pt>
                <c:pt idx="6948">
                  <c:v>10/30/2010 10:55</c:v>
                </c:pt>
                <c:pt idx="6949">
                  <c:v>10/30/2010 10:55</c:v>
                </c:pt>
                <c:pt idx="6950">
                  <c:v>10/30/2010 10:55</c:v>
                </c:pt>
                <c:pt idx="6951">
                  <c:v>10/30/2010 10:55</c:v>
                </c:pt>
                <c:pt idx="6952">
                  <c:v>10/30/2010 10:55</c:v>
                </c:pt>
                <c:pt idx="6953">
                  <c:v>10/30/2010 10:55</c:v>
                </c:pt>
                <c:pt idx="6954">
                  <c:v>10/30/2010 10:55</c:v>
                </c:pt>
                <c:pt idx="6955">
                  <c:v>10/30/2010 10:55</c:v>
                </c:pt>
                <c:pt idx="6956">
                  <c:v>10/30/2010 10:55</c:v>
                </c:pt>
                <c:pt idx="6957">
                  <c:v>10/30/2010 10:55</c:v>
                </c:pt>
                <c:pt idx="6958">
                  <c:v>10/30/2010 10:55</c:v>
                </c:pt>
                <c:pt idx="6959">
                  <c:v>10/30/2010 10:55</c:v>
                </c:pt>
                <c:pt idx="6960">
                  <c:v>10/30/2010 10:55</c:v>
                </c:pt>
                <c:pt idx="6961">
                  <c:v>10/30/2010 10:56</c:v>
                </c:pt>
                <c:pt idx="6962">
                  <c:v>10/30/2010 10:56</c:v>
                </c:pt>
                <c:pt idx="6963">
                  <c:v>10/30/2010 10:56</c:v>
                </c:pt>
                <c:pt idx="6964">
                  <c:v>10/30/2010 10:56</c:v>
                </c:pt>
                <c:pt idx="6965">
                  <c:v>10/30/2010 10:56</c:v>
                </c:pt>
                <c:pt idx="6966">
                  <c:v>10/30/2010 10:56</c:v>
                </c:pt>
                <c:pt idx="6967">
                  <c:v>10/30/2010 10:56</c:v>
                </c:pt>
                <c:pt idx="6968">
                  <c:v>10/30/2010 10:56</c:v>
                </c:pt>
                <c:pt idx="6969">
                  <c:v>10/30/2010 10:56</c:v>
                </c:pt>
                <c:pt idx="6970">
                  <c:v>10/30/2010 10:56</c:v>
                </c:pt>
                <c:pt idx="6971">
                  <c:v>10/30/2010 10:56</c:v>
                </c:pt>
                <c:pt idx="6972">
                  <c:v>10/30/2010 10:56</c:v>
                </c:pt>
                <c:pt idx="6973">
                  <c:v>10/30/2010 10:56</c:v>
                </c:pt>
                <c:pt idx="6974">
                  <c:v>10/30/2010 10:56</c:v>
                </c:pt>
                <c:pt idx="6975">
                  <c:v>10/30/2010 10:56</c:v>
                </c:pt>
                <c:pt idx="6976">
                  <c:v>10/30/2010 10:56</c:v>
                </c:pt>
                <c:pt idx="6977">
                  <c:v>10/30/2010 10:56</c:v>
                </c:pt>
                <c:pt idx="6978">
                  <c:v>10/30/2010 10:56</c:v>
                </c:pt>
                <c:pt idx="6979">
                  <c:v>10/30/2010 10:56</c:v>
                </c:pt>
                <c:pt idx="6980">
                  <c:v>10/30/2010 10:56</c:v>
                </c:pt>
                <c:pt idx="6981">
                  <c:v>10/30/2010 10:56</c:v>
                </c:pt>
                <c:pt idx="6982">
                  <c:v>10/30/2010 10:56</c:v>
                </c:pt>
                <c:pt idx="6983">
                  <c:v>10/30/2010 10:56</c:v>
                </c:pt>
                <c:pt idx="6984">
                  <c:v>10/30/2010 10:56</c:v>
                </c:pt>
                <c:pt idx="6985">
                  <c:v>10/30/2010 10:56</c:v>
                </c:pt>
                <c:pt idx="6986">
                  <c:v>10/30/2010 10:56</c:v>
                </c:pt>
                <c:pt idx="6987">
                  <c:v>10/30/2010 10:56</c:v>
                </c:pt>
                <c:pt idx="6988">
                  <c:v>10/30/2010 10:56</c:v>
                </c:pt>
                <c:pt idx="6989">
                  <c:v>10/30/2010 10:56</c:v>
                </c:pt>
                <c:pt idx="6990">
                  <c:v>10/30/2010 10:56</c:v>
                </c:pt>
                <c:pt idx="6991">
                  <c:v>10/30/2010 10:56</c:v>
                </c:pt>
                <c:pt idx="6992">
                  <c:v>10/30/2010 10:56</c:v>
                </c:pt>
                <c:pt idx="6993">
                  <c:v>10/30/2010 10:56</c:v>
                </c:pt>
                <c:pt idx="6994">
                  <c:v>10/30/2010 10:56</c:v>
                </c:pt>
                <c:pt idx="6995">
                  <c:v>10/30/2010 10:56</c:v>
                </c:pt>
                <c:pt idx="6996">
                  <c:v>10/30/2010 10:56</c:v>
                </c:pt>
                <c:pt idx="6997">
                  <c:v>10/30/2010 10:56</c:v>
                </c:pt>
                <c:pt idx="6998">
                  <c:v>10/30/2010 10:56</c:v>
                </c:pt>
                <c:pt idx="6999">
                  <c:v>10/30/2010 10:56</c:v>
                </c:pt>
                <c:pt idx="7000">
                  <c:v>10/30/2010 10:56</c:v>
                </c:pt>
                <c:pt idx="7001">
                  <c:v>10/30/2010 10:56</c:v>
                </c:pt>
                <c:pt idx="7002">
                  <c:v>10/30/2010 10:56</c:v>
                </c:pt>
                <c:pt idx="7003">
                  <c:v>10/30/2010 10:56</c:v>
                </c:pt>
                <c:pt idx="7004">
                  <c:v>10/30/2010 10:56</c:v>
                </c:pt>
                <c:pt idx="7005">
                  <c:v>10/30/2010 10:56</c:v>
                </c:pt>
                <c:pt idx="7006">
                  <c:v>10/30/2010 10:56</c:v>
                </c:pt>
                <c:pt idx="7007">
                  <c:v>10/30/2010 10:56</c:v>
                </c:pt>
                <c:pt idx="7008">
                  <c:v>10/30/2010 10:56</c:v>
                </c:pt>
                <c:pt idx="7009">
                  <c:v>10/30/2010 10:56</c:v>
                </c:pt>
                <c:pt idx="7010">
                  <c:v>10/30/2010 10:56</c:v>
                </c:pt>
                <c:pt idx="7011">
                  <c:v>10/30/2010 10:56</c:v>
                </c:pt>
                <c:pt idx="7012">
                  <c:v>10/30/2010 10:56</c:v>
                </c:pt>
                <c:pt idx="7013">
                  <c:v>10/30/2010 10:56</c:v>
                </c:pt>
                <c:pt idx="7014">
                  <c:v>10/30/2010 10:56</c:v>
                </c:pt>
                <c:pt idx="7015">
                  <c:v>10/30/2010 10:56</c:v>
                </c:pt>
                <c:pt idx="7016">
                  <c:v>10/30/2010 10:56</c:v>
                </c:pt>
                <c:pt idx="7017">
                  <c:v>10/30/2010 10:56</c:v>
                </c:pt>
                <c:pt idx="7018">
                  <c:v>10/30/2010 10:56</c:v>
                </c:pt>
                <c:pt idx="7019">
                  <c:v>10/30/2010 10:56</c:v>
                </c:pt>
                <c:pt idx="7020">
                  <c:v>10/30/2010 10:56</c:v>
                </c:pt>
                <c:pt idx="7021">
                  <c:v>10/30/2010 10:57</c:v>
                </c:pt>
                <c:pt idx="7022">
                  <c:v>10/30/2010 10:57</c:v>
                </c:pt>
                <c:pt idx="7023">
                  <c:v>10/30/2010 10:57</c:v>
                </c:pt>
                <c:pt idx="7024">
                  <c:v>10/30/2010 10:57</c:v>
                </c:pt>
                <c:pt idx="7025">
                  <c:v>10/30/2010 10:57</c:v>
                </c:pt>
                <c:pt idx="7026">
                  <c:v>10/30/2010 10:57</c:v>
                </c:pt>
                <c:pt idx="7027">
                  <c:v>10/30/2010 10:57</c:v>
                </c:pt>
                <c:pt idx="7028">
                  <c:v>10/30/2010 10:57</c:v>
                </c:pt>
                <c:pt idx="7029">
                  <c:v>10/30/2010 10:57</c:v>
                </c:pt>
                <c:pt idx="7030">
                  <c:v>10/30/2010 10:57</c:v>
                </c:pt>
                <c:pt idx="7031">
                  <c:v>10/30/2010 10:57</c:v>
                </c:pt>
                <c:pt idx="7032">
                  <c:v>10/30/2010 10:57</c:v>
                </c:pt>
                <c:pt idx="7033">
                  <c:v>10/30/2010 10:57</c:v>
                </c:pt>
                <c:pt idx="7034">
                  <c:v>10/30/2010 10:57</c:v>
                </c:pt>
                <c:pt idx="7035">
                  <c:v>10/30/2010 10:57</c:v>
                </c:pt>
                <c:pt idx="7036">
                  <c:v>10/30/2010 10:57</c:v>
                </c:pt>
                <c:pt idx="7037">
                  <c:v>10/30/2010 10:57</c:v>
                </c:pt>
                <c:pt idx="7038">
                  <c:v>10/30/2010 10:57</c:v>
                </c:pt>
                <c:pt idx="7039">
                  <c:v>10/30/2010 10:57</c:v>
                </c:pt>
                <c:pt idx="7040">
                  <c:v>10/30/2010 10:57</c:v>
                </c:pt>
                <c:pt idx="7041">
                  <c:v>10/30/2010 10:57</c:v>
                </c:pt>
                <c:pt idx="7042">
                  <c:v>10/30/2010 10:57</c:v>
                </c:pt>
                <c:pt idx="7043">
                  <c:v>10/30/2010 10:57</c:v>
                </c:pt>
                <c:pt idx="7044">
                  <c:v>10/30/2010 10:57</c:v>
                </c:pt>
                <c:pt idx="7045">
                  <c:v>10/30/2010 10:57</c:v>
                </c:pt>
                <c:pt idx="7046">
                  <c:v>10/30/2010 10:57</c:v>
                </c:pt>
                <c:pt idx="7047">
                  <c:v>10/30/2010 10:57</c:v>
                </c:pt>
                <c:pt idx="7048">
                  <c:v>10/30/2010 10:57</c:v>
                </c:pt>
                <c:pt idx="7049">
                  <c:v>10/30/2010 10:57</c:v>
                </c:pt>
                <c:pt idx="7050">
                  <c:v>10/30/2010 10:57</c:v>
                </c:pt>
                <c:pt idx="7051">
                  <c:v>10/30/2010 10:57</c:v>
                </c:pt>
                <c:pt idx="7052">
                  <c:v>10/30/2010 10:57</c:v>
                </c:pt>
                <c:pt idx="7053">
                  <c:v>10/30/2010 10:57</c:v>
                </c:pt>
                <c:pt idx="7054">
                  <c:v>10/30/2010 10:57</c:v>
                </c:pt>
                <c:pt idx="7055">
                  <c:v>10/30/2010 10:57</c:v>
                </c:pt>
                <c:pt idx="7056">
                  <c:v>10/30/2010 10:57</c:v>
                </c:pt>
                <c:pt idx="7057">
                  <c:v>10/30/2010 10:57</c:v>
                </c:pt>
                <c:pt idx="7058">
                  <c:v>10/30/2010 10:57</c:v>
                </c:pt>
                <c:pt idx="7059">
                  <c:v>10/30/2010 10:57</c:v>
                </c:pt>
                <c:pt idx="7060">
                  <c:v>10/30/2010 10:57</c:v>
                </c:pt>
                <c:pt idx="7061">
                  <c:v>10/30/2010 10:57</c:v>
                </c:pt>
                <c:pt idx="7062">
                  <c:v>10/30/2010 10:57</c:v>
                </c:pt>
                <c:pt idx="7063">
                  <c:v>10/30/2010 10:57</c:v>
                </c:pt>
                <c:pt idx="7064">
                  <c:v>10/30/2010 10:57</c:v>
                </c:pt>
                <c:pt idx="7065">
                  <c:v>10/30/2010 10:57</c:v>
                </c:pt>
                <c:pt idx="7066">
                  <c:v>10/30/2010 10:57</c:v>
                </c:pt>
                <c:pt idx="7067">
                  <c:v>10/30/2010 10:57</c:v>
                </c:pt>
                <c:pt idx="7068">
                  <c:v>10/30/2010 10:57</c:v>
                </c:pt>
                <c:pt idx="7069">
                  <c:v>10/30/2010 10:57</c:v>
                </c:pt>
                <c:pt idx="7070">
                  <c:v>10/30/2010 10:57</c:v>
                </c:pt>
                <c:pt idx="7071">
                  <c:v>10/30/2010 10:57</c:v>
                </c:pt>
                <c:pt idx="7072">
                  <c:v>10/30/2010 10:57</c:v>
                </c:pt>
                <c:pt idx="7073">
                  <c:v>10/30/2010 10:57</c:v>
                </c:pt>
                <c:pt idx="7074">
                  <c:v>10/30/2010 10:57</c:v>
                </c:pt>
                <c:pt idx="7075">
                  <c:v>10/30/2010 10:57</c:v>
                </c:pt>
                <c:pt idx="7076">
                  <c:v>10/30/2010 10:57</c:v>
                </c:pt>
                <c:pt idx="7077">
                  <c:v>10/30/2010 10:57</c:v>
                </c:pt>
                <c:pt idx="7078">
                  <c:v>10/30/2010 10:57</c:v>
                </c:pt>
                <c:pt idx="7079">
                  <c:v>10/30/2010 10:57</c:v>
                </c:pt>
                <c:pt idx="7080">
                  <c:v>10/30/2010 10:57</c:v>
                </c:pt>
                <c:pt idx="7081">
                  <c:v>10/30/2010 10:58</c:v>
                </c:pt>
                <c:pt idx="7082">
                  <c:v>10/30/2010 10:58</c:v>
                </c:pt>
                <c:pt idx="7083">
                  <c:v>10/30/2010 10:58</c:v>
                </c:pt>
                <c:pt idx="7084">
                  <c:v>10/30/2010 10:58</c:v>
                </c:pt>
                <c:pt idx="7085">
                  <c:v>10/30/2010 10:58</c:v>
                </c:pt>
                <c:pt idx="7086">
                  <c:v>10/30/2010 10:58</c:v>
                </c:pt>
                <c:pt idx="7087">
                  <c:v>10/30/2010 10:58</c:v>
                </c:pt>
                <c:pt idx="7088">
                  <c:v>10/30/2010 10:58</c:v>
                </c:pt>
                <c:pt idx="7089">
                  <c:v>10/30/2010 10:58</c:v>
                </c:pt>
                <c:pt idx="7090">
                  <c:v>10/30/2010 10:58</c:v>
                </c:pt>
                <c:pt idx="7091">
                  <c:v>10/30/2010 10:58</c:v>
                </c:pt>
                <c:pt idx="7092">
                  <c:v>10/30/2010 10:58</c:v>
                </c:pt>
                <c:pt idx="7093">
                  <c:v>10/30/2010 10:58</c:v>
                </c:pt>
                <c:pt idx="7094">
                  <c:v>10/30/2010 10:58</c:v>
                </c:pt>
                <c:pt idx="7095">
                  <c:v>10/30/2010 10:58</c:v>
                </c:pt>
                <c:pt idx="7096">
                  <c:v>10/30/2010 10:58</c:v>
                </c:pt>
                <c:pt idx="7097">
                  <c:v>10/30/2010 10:58</c:v>
                </c:pt>
                <c:pt idx="7098">
                  <c:v>10/30/2010 10:58</c:v>
                </c:pt>
                <c:pt idx="7099">
                  <c:v>10/30/2010 10:58</c:v>
                </c:pt>
                <c:pt idx="7100">
                  <c:v>10/30/2010 10:58</c:v>
                </c:pt>
                <c:pt idx="7101">
                  <c:v>10/30/2010 10:58</c:v>
                </c:pt>
                <c:pt idx="7102">
                  <c:v>10/30/2010 10:58</c:v>
                </c:pt>
                <c:pt idx="7103">
                  <c:v>10/30/2010 10:58</c:v>
                </c:pt>
                <c:pt idx="7104">
                  <c:v>10/30/2010 10:58</c:v>
                </c:pt>
                <c:pt idx="7105">
                  <c:v>10/30/2010 10:58</c:v>
                </c:pt>
                <c:pt idx="7106">
                  <c:v>10/30/2010 10:58</c:v>
                </c:pt>
                <c:pt idx="7107">
                  <c:v>10/30/2010 10:58</c:v>
                </c:pt>
                <c:pt idx="7108">
                  <c:v>10/30/2010 10:58</c:v>
                </c:pt>
                <c:pt idx="7109">
                  <c:v>10/30/2010 10:58</c:v>
                </c:pt>
                <c:pt idx="7110">
                  <c:v>10/30/2010 10:58</c:v>
                </c:pt>
                <c:pt idx="7111">
                  <c:v>10/30/2010 10:58</c:v>
                </c:pt>
                <c:pt idx="7112">
                  <c:v>10/30/2010 10:58</c:v>
                </c:pt>
                <c:pt idx="7113">
                  <c:v>10/30/2010 10:58</c:v>
                </c:pt>
                <c:pt idx="7114">
                  <c:v>10/30/2010 10:58</c:v>
                </c:pt>
                <c:pt idx="7115">
                  <c:v>10/30/2010 10:58</c:v>
                </c:pt>
                <c:pt idx="7116">
                  <c:v>10/30/2010 10:58</c:v>
                </c:pt>
                <c:pt idx="7117">
                  <c:v>10/30/2010 10:58</c:v>
                </c:pt>
                <c:pt idx="7118">
                  <c:v>10/30/2010 10:58</c:v>
                </c:pt>
                <c:pt idx="7119">
                  <c:v>10/30/2010 10:58</c:v>
                </c:pt>
                <c:pt idx="7120">
                  <c:v>10/30/2010 10:58</c:v>
                </c:pt>
                <c:pt idx="7121">
                  <c:v>10/30/2010 10:58</c:v>
                </c:pt>
                <c:pt idx="7122">
                  <c:v>10/30/2010 10:58</c:v>
                </c:pt>
                <c:pt idx="7123">
                  <c:v>10/30/2010 10:58</c:v>
                </c:pt>
                <c:pt idx="7124">
                  <c:v>10/30/2010 10:58</c:v>
                </c:pt>
                <c:pt idx="7125">
                  <c:v>10/30/2010 10:58</c:v>
                </c:pt>
                <c:pt idx="7126">
                  <c:v>10/30/2010 10:58</c:v>
                </c:pt>
                <c:pt idx="7127">
                  <c:v>10/30/2010 10:58</c:v>
                </c:pt>
                <c:pt idx="7128">
                  <c:v>10/30/2010 10:58</c:v>
                </c:pt>
                <c:pt idx="7129">
                  <c:v>10/30/2010 10:58</c:v>
                </c:pt>
                <c:pt idx="7130">
                  <c:v>10/30/2010 10:58</c:v>
                </c:pt>
                <c:pt idx="7131">
                  <c:v>10/30/2010 10:58</c:v>
                </c:pt>
                <c:pt idx="7132">
                  <c:v>10/30/2010 10:58</c:v>
                </c:pt>
                <c:pt idx="7133">
                  <c:v>10/30/2010 10:58</c:v>
                </c:pt>
                <c:pt idx="7134">
                  <c:v>10/30/2010 10:58</c:v>
                </c:pt>
                <c:pt idx="7135">
                  <c:v>10/30/2010 10:58</c:v>
                </c:pt>
                <c:pt idx="7136">
                  <c:v>10/30/2010 10:58</c:v>
                </c:pt>
                <c:pt idx="7137">
                  <c:v>10/30/2010 10:58</c:v>
                </c:pt>
                <c:pt idx="7138">
                  <c:v>10/30/2010 10:58</c:v>
                </c:pt>
                <c:pt idx="7139">
                  <c:v>10/30/2010 10:58</c:v>
                </c:pt>
                <c:pt idx="7140">
                  <c:v>10/30/2010 10:58</c:v>
                </c:pt>
                <c:pt idx="7141">
                  <c:v>10/30/2010 10:59</c:v>
                </c:pt>
                <c:pt idx="7142">
                  <c:v>10/30/2010 10:59</c:v>
                </c:pt>
                <c:pt idx="7143">
                  <c:v>10/30/2010 10:59</c:v>
                </c:pt>
                <c:pt idx="7144">
                  <c:v>10/30/2010 10:59</c:v>
                </c:pt>
                <c:pt idx="7145">
                  <c:v>10/30/2010 10:59</c:v>
                </c:pt>
                <c:pt idx="7146">
                  <c:v>10/30/2010 10:59</c:v>
                </c:pt>
                <c:pt idx="7147">
                  <c:v>10/30/2010 10:59</c:v>
                </c:pt>
                <c:pt idx="7148">
                  <c:v>10/30/2010 10:59</c:v>
                </c:pt>
                <c:pt idx="7149">
                  <c:v>10/30/2010 10:59</c:v>
                </c:pt>
                <c:pt idx="7150">
                  <c:v>10/30/2010 10:59</c:v>
                </c:pt>
                <c:pt idx="7151">
                  <c:v>10/30/2010 10:59</c:v>
                </c:pt>
                <c:pt idx="7152">
                  <c:v>10/30/2010 10:59</c:v>
                </c:pt>
                <c:pt idx="7153">
                  <c:v>10/30/2010 10:59</c:v>
                </c:pt>
                <c:pt idx="7154">
                  <c:v>10/30/2010 10:59</c:v>
                </c:pt>
                <c:pt idx="7155">
                  <c:v>10/30/2010 10:59</c:v>
                </c:pt>
                <c:pt idx="7156">
                  <c:v>10/30/2010 10:59</c:v>
                </c:pt>
                <c:pt idx="7157">
                  <c:v>10/30/2010 10:59</c:v>
                </c:pt>
                <c:pt idx="7158">
                  <c:v>10/30/2010 10:59</c:v>
                </c:pt>
                <c:pt idx="7159">
                  <c:v>10/30/2010 10:59</c:v>
                </c:pt>
                <c:pt idx="7160">
                  <c:v>10/30/2010 10:59</c:v>
                </c:pt>
                <c:pt idx="7161">
                  <c:v>10/30/2010 10:59</c:v>
                </c:pt>
                <c:pt idx="7162">
                  <c:v>10/30/2010 10:59</c:v>
                </c:pt>
                <c:pt idx="7163">
                  <c:v>10/30/2010 10:59</c:v>
                </c:pt>
                <c:pt idx="7164">
                  <c:v>10/30/2010 10:59</c:v>
                </c:pt>
                <c:pt idx="7165">
                  <c:v>10/30/2010 10:59</c:v>
                </c:pt>
                <c:pt idx="7166">
                  <c:v>10/30/2010 10:59</c:v>
                </c:pt>
                <c:pt idx="7167">
                  <c:v>10/30/2010 10:59</c:v>
                </c:pt>
                <c:pt idx="7168">
                  <c:v>10/30/2010 10:59</c:v>
                </c:pt>
                <c:pt idx="7169">
                  <c:v>10/30/2010 10:59</c:v>
                </c:pt>
                <c:pt idx="7170">
                  <c:v>10/30/2010 10:59</c:v>
                </c:pt>
                <c:pt idx="7171">
                  <c:v>10/30/2010 10:59</c:v>
                </c:pt>
                <c:pt idx="7172">
                  <c:v>10/30/2010 10:59</c:v>
                </c:pt>
                <c:pt idx="7173">
                  <c:v>10/30/2010 10:59</c:v>
                </c:pt>
                <c:pt idx="7174">
                  <c:v>10/30/2010 10:59</c:v>
                </c:pt>
                <c:pt idx="7175">
                  <c:v>10/30/2010 10:59</c:v>
                </c:pt>
                <c:pt idx="7176">
                  <c:v>10/30/2010 10:59</c:v>
                </c:pt>
                <c:pt idx="7177">
                  <c:v>10/30/2010 10:59</c:v>
                </c:pt>
                <c:pt idx="7178">
                  <c:v>10/30/2010 10:59</c:v>
                </c:pt>
                <c:pt idx="7179">
                  <c:v>10/30/2010 10:59</c:v>
                </c:pt>
                <c:pt idx="7180">
                  <c:v>10/30/2010 10:59</c:v>
                </c:pt>
                <c:pt idx="7181">
                  <c:v>10/30/2010 10:59</c:v>
                </c:pt>
                <c:pt idx="7182">
                  <c:v>10/30/2010 10:59</c:v>
                </c:pt>
                <c:pt idx="7183">
                  <c:v>10/30/2010 10:59</c:v>
                </c:pt>
                <c:pt idx="7184">
                  <c:v>10/30/2010 10:59</c:v>
                </c:pt>
                <c:pt idx="7185">
                  <c:v>10/30/2010 10:59</c:v>
                </c:pt>
                <c:pt idx="7186">
                  <c:v>10/30/2010 10:59</c:v>
                </c:pt>
                <c:pt idx="7187">
                  <c:v>10/30/2010 10:59</c:v>
                </c:pt>
                <c:pt idx="7188">
                  <c:v>10/30/2010 10:59</c:v>
                </c:pt>
                <c:pt idx="7189">
                  <c:v>10/30/2010 10:59</c:v>
                </c:pt>
                <c:pt idx="7190">
                  <c:v>10/30/2010 10:59</c:v>
                </c:pt>
                <c:pt idx="7191">
                  <c:v>10/30/2010 10:59</c:v>
                </c:pt>
                <c:pt idx="7192">
                  <c:v>10/30/2010 10:59</c:v>
                </c:pt>
                <c:pt idx="7193">
                  <c:v>10/30/2010 10:59</c:v>
                </c:pt>
                <c:pt idx="7194">
                  <c:v>10/30/2010 10:59</c:v>
                </c:pt>
                <c:pt idx="7195">
                  <c:v>10/30/2010 10:59</c:v>
                </c:pt>
                <c:pt idx="7196">
                  <c:v>10/30/2010 10:59</c:v>
                </c:pt>
                <c:pt idx="7197">
                  <c:v>10/30/2010 10:59</c:v>
                </c:pt>
                <c:pt idx="7198">
                  <c:v>10/30/2010 10:59</c:v>
                </c:pt>
                <c:pt idx="7199">
                  <c:v>10/30/2010 10:59</c:v>
                </c:pt>
                <c:pt idx="7200">
                  <c:v>10/30/2010 10:59</c:v>
                </c:pt>
                <c:pt idx="7201">
                  <c:v>10/30/2010 11:00</c:v>
                </c:pt>
                <c:pt idx="7202">
                  <c:v>10/30/2010 11:00</c:v>
                </c:pt>
                <c:pt idx="7203">
                  <c:v>10/30/2010 11:00</c:v>
                </c:pt>
                <c:pt idx="7204">
                  <c:v>10/30/2010 11:00</c:v>
                </c:pt>
                <c:pt idx="7205">
                  <c:v>10/30/2010 11:00</c:v>
                </c:pt>
                <c:pt idx="7206">
                  <c:v>10/30/2010 11:00</c:v>
                </c:pt>
                <c:pt idx="7207">
                  <c:v>10/30/2010 11:00</c:v>
                </c:pt>
                <c:pt idx="7208">
                  <c:v>10/30/2010 11:00</c:v>
                </c:pt>
                <c:pt idx="7209">
                  <c:v>10/30/2010 11:00</c:v>
                </c:pt>
                <c:pt idx="7210">
                  <c:v>10/30/2010 11:00</c:v>
                </c:pt>
                <c:pt idx="7211">
                  <c:v>10/30/2010 11:00</c:v>
                </c:pt>
                <c:pt idx="7212">
                  <c:v>10/30/2010 11:00</c:v>
                </c:pt>
                <c:pt idx="7213">
                  <c:v>10/30/2010 11:00</c:v>
                </c:pt>
                <c:pt idx="7214">
                  <c:v>10/30/2010 11:00</c:v>
                </c:pt>
                <c:pt idx="7215">
                  <c:v>10/30/2010 11:00</c:v>
                </c:pt>
                <c:pt idx="7216">
                  <c:v>10/30/2010 11:00</c:v>
                </c:pt>
                <c:pt idx="7217">
                  <c:v>10/30/2010 11:00</c:v>
                </c:pt>
                <c:pt idx="7218">
                  <c:v>10/30/2010 11:00</c:v>
                </c:pt>
                <c:pt idx="7219">
                  <c:v>10/30/2010 11:00</c:v>
                </c:pt>
                <c:pt idx="7220">
                  <c:v>10/30/2010 11:00</c:v>
                </c:pt>
                <c:pt idx="7221">
                  <c:v>10/30/2010 11:00</c:v>
                </c:pt>
                <c:pt idx="7222">
                  <c:v>10/30/2010 11:00</c:v>
                </c:pt>
                <c:pt idx="7223">
                  <c:v>10/30/2010 11:00</c:v>
                </c:pt>
                <c:pt idx="7224">
                  <c:v>10/30/2010 11:00</c:v>
                </c:pt>
                <c:pt idx="7225">
                  <c:v>10/30/2010 11:00</c:v>
                </c:pt>
                <c:pt idx="7226">
                  <c:v>10/30/2010 11:00</c:v>
                </c:pt>
                <c:pt idx="7227">
                  <c:v>10/30/2010 11:00</c:v>
                </c:pt>
                <c:pt idx="7228">
                  <c:v>10/30/2010 11:00</c:v>
                </c:pt>
                <c:pt idx="7229">
                  <c:v>10/30/2010 11:00</c:v>
                </c:pt>
                <c:pt idx="7230">
                  <c:v>10/30/2010 11:00</c:v>
                </c:pt>
                <c:pt idx="7231">
                  <c:v>10/30/2010 11:00</c:v>
                </c:pt>
                <c:pt idx="7232">
                  <c:v>10/30/2010 11:00</c:v>
                </c:pt>
                <c:pt idx="7233">
                  <c:v>10/30/2010 11:00</c:v>
                </c:pt>
                <c:pt idx="7234">
                  <c:v>10/30/2010 11:00</c:v>
                </c:pt>
                <c:pt idx="7235">
                  <c:v>10/30/2010 11:00</c:v>
                </c:pt>
                <c:pt idx="7236">
                  <c:v>10/30/2010 11:00</c:v>
                </c:pt>
                <c:pt idx="7237">
                  <c:v>10/30/2010 11:00</c:v>
                </c:pt>
                <c:pt idx="7238">
                  <c:v>10/30/2010 11:00</c:v>
                </c:pt>
                <c:pt idx="7239">
                  <c:v>10/30/2010 11:00</c:v>
                </c:pt>
                <c:pt idx="7240">
                  <c:v>10/30/2010 11:00</c:v>
                </c:pt>
                <c:pt idx="7241">
                  <c:v>10/30/2010 11:00</c:v>
                </c:pt>
                <c:pt idx="7242">
                  <c:v>10/30/2010 11:00</c:v>
                </c:pt>
                <c:pt idx="7243">
                  <c:v>10/30/2010 11:00</c:v>
                </c:pt>
                <c:pt idx="7244">
                  <c:v>10/30/2010 11:00</c:v>
                </c:pt>
                <c:pt idx="7245">
                  <c:v>10/30/2010 11:00</c:v>
                </c:pt>
                <c:pt idx="7246">
                  <c:v>10/30/2010 11:00</c:v>
                </c:pt>
                <c:pt idx="7247">
                  <c:v>10/30/2010 11:00</c:v>
                </c:pt>
                <c:pt idx="7248">
                  <c:v>10/30/2010 11:00</c:v>
                </c:pt>
                <c:pt idx="7249">
                  <c:v>10/30/2010 11:00</c:v>
                </c:pt>
                <c:pt idx="7250">
                  <c:v>10/30/2010 11:00</c:v>
                </c:pt>
                <c:pt idx="7251">
                  <c:v>10/30/2010 11:00</c:v>
                </c:pt>
                <c:pt idx="7252">
                  <c:v>10/30/2010 11:00</c:v>
                </c:pt>
                <c:pt idx="7253">
                  <c:v>10/30/2010 11:00</c:v>
                </c:pt>
                <c:pt idx="7254">
                  <c:v>10/30/2010 11:00</c:v>
                </c:pt>
                <c:pt idx="7255">
                  <c:v>10/30/2010 11:00</c:v>
                </c:pt>
                <c:pt idx="7256">
                  <c:v>10/30/2010 11:00</c:v>
                </c:pt>
                <c:pt idx="7257">
                  <c:v>10/30/2010 11:00</c:v>
                </c:pt>
                <c:pt idx="7258">
                  <c:v>10/30/2010 11:00</c:v>
                </c:pt>
                <c:pt idx="7259">
                  <c:v>10/30/2010 11:00</c:v>
                </c:pt>
                <c:pt idx="7260">
                  <c:v>10/30/2010 11:00</c:v>
                </c:pt>
                <c:pt idx="7261">
                  <c:v>10/30/2010 11:01</c:v>
                </c:pt>
                <c:pt idx="7262">
                  <c:v>10/30/2010 11:01</c:v>
                </c:pt>
                <c:pt idx="7263">
                  <c:v>10/30/2010 11:01</c:v>
                </c:pt>
                <c:pt idx="7264">
                  <c:v>10/30/2010 11:01</c:v>
                </c:pt>
                <c:pt idx="7265">
                  <c:v>10/30/2010 11:01</c:v>
                </c:pt>
                <c:pt idx="7266">
                  <c:v>10/30/2010 11:01</c:v>
                </c:pt>
                <c:pt idx="7267">
                  <c:v>10/30/2010 11:01</c:v>
                </c:pt>
                <c:pt idx="7268">
                  <c:v>10/30/2010 11:01</c:v>
                </c:pt>
                <c:pt idx="7269">
                  <c:v>10/30/2010 11:01</c:v>
                </c:pt>
                <c:pt idx="7270">
                  <c:v>10/30/2010 11:01</c:v>
                </c:pt>
                <c:pt idx="7271">
                  <c:v>10/30/2010 11:01</c:v>
                </c:pt>
                <c:pt idx="7272">
                  <c:v>10/30/2010 11:01</c:v>
                </c:pt>
                <c:pt idx="7273">
                  <c:v>10/30/2010 11:01</c:v>
                </c:pt>
                <c:pt idx="7274">
                  <c:v>10/30/2010 11:01</c:v>
                </c:pt>
                <c:pt idx="7275">
                  <c:v>10/30/2010 11:01</c:v>
                </c:pt>
                <c:pt idx="7276">
                  <c:v>10/30/2010 11:01</c:v>
                </c:pt>
                <c:pt idx="7277">
                  <c:v>10/30/2010 11:01</c:v>
                </c:pt>
                <c:pt idx="7278">
                  <c:v>10/30/2010 11:01</c:v>
                </c:pt>
                <c:pt idx="7279">
                  <c:v>10/30/2010 11:01</c:v>
                </c:pt>
                <c:pt idx="7280">
                  <c:v>10/30/2010 11:01</c:v>
                </c:pt>
                <c:pt idx="7281">
                  <c:v>10/30/2010 11:01</c:v>
                </c:pt>
                <c:pt idx="7282">
                  <c:v>10/30/2010 11:01</c:v>
                </c:pt>
                <c:pt idx="7283">
                  <c:v>10/30/2010 11:01</c:v>
                </c:pt>
                <c:pt idx="7284">
                  <c:v>10/30/2010 11:01</c:v>
                </c:pt>
                <c:pt idx="7285">
                  <c:v>10/30/2010 11:01</c:v>
                </c:pt>
                <c:pt idx="7286">
                  <c:v>10/30/2010 11:01</c:v>
                </c:pt>
                <c:pt idx="7287">
                  <c:v>10/30/2010 11:01</c:v>
                </c:pt>
                <c:pt idx="7288">
                  <c:v>10/30/2010 11:01</c:v>
                </c:pt>
                <c:pt idx="7289">
                  <c:v>10/30/2010 11:01</c:v>
                </c:pt>
                <c:pt idx="7290">
                  <c:v>10/30/2010 11:01</c:v>
                </c:pt>
                <c:pt idx="7291">
                  <c:v>10/30/2010 11:01</c:v>
                </c:pt>
                <c:pt idx="7292">
                  <c:v>10/30/2010 11:01</c:v>
                </c:pt>
                <c:pt idx="7293">
                  <c:v>10/30/2010 11:01</c:v>
                </c:pt>
                <c:pt idx="7294">
                  <c:v>10/30/2010 11:01</c:v>
                </c:pt>
                <c:pt idx="7295">
                  <c:v>10/30/2010 11:01</c:v>
                </c:pt>
                <c:pt idx="7296">
                  <c:v>10/30/2010 11:01</c:v>
                </c:pt>
                <c:pt idx="7297">
                  <c:v>10/30/2010 11:01</c:v>
                </c:pt>
                <c:pt idx="7298">
                  <c:v>10/30/2010 11:01</c:v>
                </c:pt>
                <c:pt idx="7299">
                  <c:v>10/30/2010 11:01</c:v>
                </c:pt>
                <c:pt idx="7300">
                  <c:v>10/30/2010 11:01</c:v>
                </c:pt>
                <c:pt idx="7301">
                  <c:v>10/30/2010 11:01</c:v>
                </c:pt>
                <c:pt idx="7302">
                  <c:v>10/30/2010 11:01</c:v>
                </c:pt>
                <c:pt idx="7303">
                  <c:v>10/30/2010 11:01</c:v>
                </c:pt>
                <c:pt idx="7304">
                  <c:v>10/30/2010 11:01</c:v>
                </c:pt>
                <c:pt idx="7305">
                  <c:v>10/30/2010 11:01</c:v>
                </c:pt>
                <c:pt idx="7306">
                  <c:v>10/30/2010 11:01</c:v>
                </c:pt>
                <c:pt idx="7307">
                  <c:v>10/30/2010 11:01</c:v>
                </c:pt>
                <c:pt idx="7308">
                  <c:v>10/30/2010 11:01</c:v>
                </c:pt>
                <c:pt idx="7309">
                  <c:v>10/30/2010 11:01</c:v>
                </c:pt>
                <c:pt idx="7310">
                  <c:v>10/30/2010 11:01</c:v>
                </c:pt>
                <c:pt idx="7311">
                  <c:v>10/30/2010 11:01</c:v>
                </c:pt>
                <c:pt idx="7312">
                  <c:v>10/30/2010 11:01</c:v>
                </c:pt>
                <c:pt idx="7313">
                  <c:v>10/30/2010 11:01</c:v>
                </c:pt>
                <c:pt idx="7314">
                  <c:v>10/30/2010 11:01</c:v>
                </c:pt>
                <c:pt idx="7315">
                  <c:v>10/30/2010 11:01</c:v>
                </c:pt>
                <c:pt idx="7316">
                  <c:v>10/30/2010 11:01</c:v>
                </c:pt>
                <c:pt idx="7317">
                  <c:v>10/30/2010 11:01</c:v>
                </c:pt>
                <c:pt idx="7318">
                  <c:v>10/30/2010 11:01</c:v>
                </c:pt>
                <c:pt idx="7319">
                  <c:v>10/30/2010 11:01</c:v>
                </c:pt>
                <c:pt idx="7320">
                  <c:v>10/30/2010 11:01</c:v>
                </c:pt>
                <c:pt idx="7321">
                  <c:v>10/30/2010 11:02</c:v>
                </c:pt>
                <c:pt idx="7322">
                  <c:v>10/30/2010 11:02</c:v>
                </c:pt>
                <c:pt idx="7323">
                  <c:v>10/30/2010 11:02</c:v>
                </c:pt>
                <c:pt idx="7324">
                  <c:v>10/30/2010 11:02</c:v>
                </c:pt>
                <c:pt idx="7325">
                  <c:v>10/30/2010 11:02</c:v>
                </c:pt>
                <c:pt idx="7326">
                  <c:v>10/30/2010 11:02</c:v>
                </c:pt>
                <c:pt idx="7327">
                  <c:v>10/30/2010 11:02</c:v>
                </c:pt>
                <c:pt idx="7328">
                  <c:v>10/30/2010 11:02</c:v>
                </c:pt>
                <c:pt idx="7329">
                  <c:v>10/30/2010 11:02</c:v>
                </c:pt>
                <c:pt idx="7330">
                  <c:v>10/30/2010 11:02</c:v>
                </c:pt>
                <c:pt idx="7331">
                  <c:v>10/30/2010 11:02</c:v>
                </c:pt>
                <c:pt idx="7332">
                  <c:v>10/30/2010 11:02</c:v>
                </c:pt>
                <c:pt idx="7333">
                  <c:v>10/30/2010 11:02</c:v>
                </c:pt>
                <c:pt idx="7334">
                  <c:v>10/30/2010 11:02</c:v>
                </c:pt>
                <c:pt idx="7335">
                  <c:v>10/30/2010 11:02</c:v>
                </c:pt>
                <c:pt idx="7336">
                  <c:v>10/30/2010 11:02</c:v>
                </c:pt>
                <c:pt idx="7337">
                  <c:v>10/30/2010 11:02</c:v>
                </c:pt>
                <c:pt idx="7338">
                  <c:v>10/30/2010 11:02</c:v>
                </c:pt>
                <c:pt idx="7339">
                  <c:v>10/30/2010 11:02</c:v>
                </c:pt>
                <c:pt idx="7340">
                  <c:v>10/30/2010 11:02</c:v>
                </c:pt>
                <c:pt idx="7341">
                  <c:v>10/30/2010 11:02</c:v>
                </c:pt>
                <c:pt idx="7342">
                  <c:v>10/30/2010 11:02</c:v>
                </c:pt>
                <c:pt idx="7343">
                  <c:v>10/30/2010 11:02</c:v>
                </c:pt>
                <c:pt idx="7344">
                  <c:v>10/30/2010 11:02</c:v>
                </c:pt>
                <c:pt idx="7345">
                  <c:v>10/30/2010 11:02</c:v>
                </c:pt>
                <c:pt idx="7346">
                  <c:v>10/30/2010 11:02</c:v>
                </c:pt>
                <c:pt idx="7347">
                  <c:v>10/30/2010 11:02</c:v>
                </c:pt>
                <c:pt idx="7348">
                  <c:v>10/30/2010 11:02</c:v>
                </c:pt>
                <c:pt idx="7349">
                  <c:v>10/30/2010 11:02</c:v>
                </c:pt>
                <c:pt idx="7350">
                  <c:v>10/30/2010 11:02</c:v>
                </c:pt>
                <c:pt idx="7351">
                  <c:v>10/30/2010 11:02</c:v>
                </c:pt>
                <c:pt idx="7352">
                  <c:v>10/30/2010 11:02</c:v>
                </c:pt>
                <c:pt idx="7353">
                  <c:v>10/30/2010 11:02</c:v>
                </c:pt>
                <c:pt idx="7354">
                  <c:v>10/30/2010 11:02</c:v>
                </c:pt>
                <c:pt idx="7355">
                  <c:v>10/30/2010 11:02</c:v>
                </c:pt>
                <c:pt idx="7356">
                  <c:v>10/30/2010 11:02</c:v>
                </c:pt>
                <c:pt idx="7357">
                  <c:v>10/30/2010 11:02</c:v>
                </c:pt>
                <c:pt idx="7358">
                  <c:v>10/30/2010 11:02</c:v>
                </c:pt>
                <c:pt idx="7359">
                  <c:v>10/30/2010 11:02</c:v>
                </c:pt>
                <c:pt idx="7360">
                  <c:v>10/30/2010 11:02</c:v>
                </c:pt>
                <c:pt idx="7361">
                  <c:v>10/30/2010 11:02</c:v>
                </c:pt>
                <c:pt idx="7362">
                  <c:v>10/30/2010 11:02</c:v>
                </c:pt>
                <c:pt idx="7363">
                  <c:v>10/30/2010 11:02</c:v>
                </c:pt>
                <c:pt idx="7364">
                  <c:v>10/30/2010 11:02</c:v>
                </c:pt>
                <c:pt idx="7365">
                  <c:v>10/30/2010 11:02</c:v>
                </c:pt>
                <c:pt idx="7366">
                  <c:v>10/30/2010 11:02</c:v>
                </c:pt>
                <c:pt idx="7367">
                  <c:v>10/30/2010 11:02</c:v>
                </c:pt>
                <c:pt idx="7368">
                  <c:v>10/30/2010 11:02</c:v>
                </c:pt>
                <c:pt idx="7369">
                  <c:v>10/30/2010 11:02</c:v>
                </c:pt>
                <c:pt idx="7370">
                  <c:v>10/30/2010 11:02</c:v>
                </c:pt>
                <c:pt idx="7371">
                  <c:v>10/30/2010 11:02</c:v>
                </c:pt>
                <c:pt idx="7372">
                  <c:v>10/30/2010 11:02</c:v>
                </c:pt>
                <c:pt idx="7373">
                  <c:v>10/30/2010 11:02</c:v>
                </c:pt>
                <c:pt idx="7374">
                  <c:v>10/30/2010 11:02</c:v>
                </c:pt>
                <c:pt idx="7375">
                  <c:v>10/30/2010 11:02</c:v>
                </c:pt>
                <c:pt idx="7376">
                  <c:v>10/30/2010 11:02</c:v>
                </c:pt>
                <c:pt idx="7377">
                  <c:v>10/30/2010 11:02</c:v>
                </c:pt>
                <c:pt idx="7378">
                  <c:v>10/30/2010 11:02</c:v>
                </c:pt>
                <c:pt idx="7379">
                  <c:v>10/30/2010 11:02</c:v>
                </c:pt>
                <c:pt idx="7380">
                  <c:v>10/30/2010 11:02</c:v>
                </c:pt>
                <c:pt idx="7381">
                  <c:v>10/30/2010 11:03</c:v>
                </c:pt>
                <c:pt idx="7382">
                  <c:v>10/30/2010 11:03</c:v>
                </c:pt>
                <c:pt idx="7383">
                  <c:v>10/30/2010 11:03</c:v>
                </c:pt>
                <c:pt idx="7384">
                  <c:v>10/30/2010 11:03</c:v>
                </c:pt>
                <c:pt idx="7385">
                  <c:v>10/30/2010 11:03</c:v>
                </c:pt>
                <c:pt idx="7386">
                  <c:v>10/30/2010 11:03</c:v>
                </c:pt>
                <c:pt idx="7387">
                  <c:v>10/30/2010 11:03</c:v>
                </c:pt>
                <c:pt idx="7388">
                  <c:v>10/30/2010 11:03</c:v>
                </c:pt>
                <c:pt idx="7389">
                  <c:v>10/30/2010 11:03</c:v>
                </c:pt>
                <c:pt idx="7390">
                  <c:v>10/30/2010 11:03</c:v>
                </c:pt>
                <c:pt idx="7391">
                  <c:v>10/30/2010 11:03</c:v>
                </c:pt>
                <c:pt idx="7392">
                  <c:v>10/30/2010 11:03</c:v>
                </c:pt>
                <c:pt idx="7393">
                  <c:v>10/30/2010 11:03</c:v>
                </c:pt>
                <c:pt idx="7394">
                  <c:v>10/30/2010 11:03</c:v>
                </c:pt>
                <c:pt idx="7395">
                  <c:v>10/30/2010 11:03</c:v>
                </c:pt>
                <c:pt idx="7396">
                  <c:v>10/30/2010 11:03</c:v>
                </c:pt>
                <c:pt idx="7397">
                  <c:v>10/30/2010 11:03</c:v>
                </c:pt>
                <c:pt idx="7398">
                  <c:v>10/30/2010 11:03</c:v>
                </c:pt>
                <c:pt idx="7399">
                  <c:v>10/30/2010 11:03</c:v>
                </c:pt>
                <c:pt idx="7400">
                  <c:v>10/30/2010 11:03</c:v>
                </c:pt>
                <c:pt idx="7401">
                  <c:v>10/30/2010 11:03</c:v>
                </c:pt>
                <c:pt idx="7402">
                  <c:v>10/30/2010 11:03</c:v>
                </c:pt>
                <c:pt idx="7403">
                  <c:v>10/30/2010 11:03</c:v>
                </c:pt>
                <c:pt idx="7404">
                  <c:v>10/30/2010 11:03</c:v>
                </c:pt>
                <c:pt idx="7405">
                  <c:v>10/30/2010 11:03</c:v>
                </c:pt>
                <c:pt idx="7406">
                  <c:v>10/30/2010 11:03</c:v>
                </c:pt>
                <c:pt idx="7407">
                  <c:v>10/30/2010 11:03</c:v>
                </c:pt>
                <c:pt idx="7408">
                  <c:v>10/30/2010 11:03</c:v>
                </c:pt>
                <c:pt idx="7409">
                  <c:v>10/30/2010 11:03</c:v>
                </c:pt>
                <c:pt idx="7410">
                  <c:v>10/30/2010 11:03</c:v>
                </c:pt>
                <c:pt idx="7411">
                  <c:v>10/30/2010 11:03</c:v>
                </c:pt>
                <c:pt idx="7412">
                  <c:v>10/30/2010 11:03</c:v>
                </c:pt>
                <c:pt idx="7413">
                  <c:v>10/30/2010 11:03</c:v>
                </c:pt>
                <c:pt idx="7414">
                  <c:v>10/30/2010 11:03</c:v>
                </c:pt>
                <c:pt idx="7415">
                  <c:v>10/30/2010 11:03</c:v>
                </c:pt>
                <c:pt idx="7416">
                  <c:v>10/30/2010 11:03</c:v>
                </c:pt>
                <c:pt idx="7417">
                  <c:v>10/30/2010 11:03</c:v>
                </c:pt>
                <c:pt idx="7418">
                  <c:v>10/30/2010 11:03</c:v>
                </c:pt>
                <c:pt idx="7419">
                  <c:v>10/30/2010 11:03</c:v>
                </c:pt>
                <c:pt idx="7420">
                  <c:v>10/30/2010 11:03</c:v>
                </c:pt>
                <c:pt idx="7421">
                  <c:v>10/30/2010 11:03</c:v>
                </c:pt>
                <c:pt idx="7422">
                  <c:v>10/30/2010 11:03</c:v>
                </c:pt>
                <c:pt idx="7423">
                  <c:v>10/30/2010 11:03</c:v>
                </c:pt>
                <c:pt idx="7424">
                  <c:v>10/30/2010 11:03</c:v>
                </c:pt>
                <c:pt idx="7425">
                  <c:v>10/30/2010 11:03</c:v>
                </c:pt>
                <c:pt idx="7426">
                  <c:v>10/30/2010 11:03</c:v>
                </c:pt>
                <c:pt idx="7427">
                  <c:v>10/30/2010 11:03</c:v>
                </c:pt>
                <c:pt idx="7428">
                  <c:v>10/30/2010 11:03</c:v>
                </c:pt>
                <c:pt idx="7429">
                  <c:v>10/30/2010 11:03</c:v>
                </c:pt>
                <c:pt idx="7430">
                  <c:v>10/30/2010 11:03</c:v>
                </c:pt>
                <c:pt idx="7431">
                  <c:v>10/30/2010 11:03</c:v>
                </c:pt>
                <c:pt idx="7432">
                  <c:v>10/30/2010 11:03</c:v>
                </c:pt>
                <c:pt idx="7433">
                  <c:v>10/30/2010 11:03</c:v>
                </c:pt>
                <c:pt idx="7434">
                  <c:v>10/30/2010 11:03</c:v>
                </c:pt>
                <c:pt idx="7435">
                  <c:v>10/30/2010 11:03</c:v>
                </c:pt>
                <c:pt idx="7436">
                  <c:v>10/30/2010 11:03</c:v>
                </c:pt>
                <c:pt idx="7437">
                  <c:v>10/30/2010 11:03</c:v>
                </c:pt>
                <c:pt idx="7438">
                  <c:v>10/30/2010 11:03</c:v>
                </c:pt>
                <c:pt idx="7439">
                  <c:v>10/30/2010 11:03</c:v>
                </c:pt>
                <c:pt idx="7440">
                  <c:v>10/30/2010 11:03</c:v>
                </c:pt>
                <c:pt idx="7441">
                  <c:v>10/30/2010 11:04</c:v>
                </c:pt>
                <c:pt idx="7442">
                  <c:v>10/30/2010 11:04</c:v>
                </c:pt>
                <c:pt idx="7443">
                  <c:v>10/30/2010 11:04</c:v>
                </c:pt>
                <c:pt idx="7444">
                  <c:v>10/30/2010 11:04</c:v>
                </c:pt>
                <c:pt idx="7445">
                  <c:v>10/30/2010 11:04</c:v>
                </c:pt>
                <c:pt idx="7446">
                  <c:v>10/30/2010 11:04</c:v>
                </c:pt>
                <c:pt idx="7447">
                  <c:v>10/30/2010 11:04</c:v>
                </c:pt>
                <c:pt idx="7448">
                  <c:v>10/30/2010 11:04</c:v>
                </c:pt>
                <c:pt idx="7449">
                  <c:v>10/30/2010 11:04</c:v>
                </c:pt>
                <c:pt idx="7450">
                  <c:v>10/30/2010 11:04</c:v>
                </c:pt>
                <c:pt idx="7451">
                  <c:v>10/30/2010 11:04</c:v>
                </c:pt>
                <c:pt idx="7452">
                  <c:v>10/30/2010 11:04</c:v>
                </c:pt>
                <c:pt idx="7453">
                  <c:v>10/30/2010 11:04</c:v>
                </c:pt>
                <c:pt idx="7454">
                  <c:v>10/30/2010 11:04</c:v>
                </c:pt>
                <c:pt idx="7455">
                  <c:v>10/30/2010 11:04</c:v>
                </c:pt>
                <c:pt idx="7456">
                  <c:v>10/30/2010 11:04</c:v>
                </c:pt>
                <c:pt idx="7457">
                  <c:v>10/30/2010 11:04</c:v>
                </c:pt>
                <c:pt idx="7458">
                  <c:v>10/30/2010 11:04</c:v>
                </c:pt>
                <c:pt idx="7459">
                  <c:v>10/30/2010 11:04</c:v>
                </c:pt>
                <c:pt idx="7460">
                  <c:v>10/30/2010 11:04</c:v>
                </c:pt>
                <c:pt idx="7461">
                  <c:v>10/30/2010 11:04</c:v>
                </c:pt>
                <c:pt idx="7462">
                  <c:v>10/30/2010 11:04</c:v>
                </c:pt>
                <c:pt idx="7463">
                  <c:v>10/30/2010 11:04</c:v>
                </c:pt>
                <c:pt idx="7464">
                  <c:v>10/30/2010 11:04</c:v>
                </c:pt>
                <c:pt idx="7465">
                  <c:v>10/30/2010 11:04</c:v>
                </c:pt>
                <c:pt idx="7466">
                  <c:v>10/30/2010 11:04</c:v>
                </c:pt>
                <c:pt idx="7467">
                  <c:v>10/30/2010 11:04</c:v>
                </c:pt>
                <c:pt idx="7468">
                  <c:v>10/30/2010 11:04</c:v>
                </c:pt>
                <c:pt idx="7469">
                  <c:v>10/30/2010 11:04</c:v>
                </c:pt>
                <c:pt idx="7470">
                  <c:v>10/30/2010 11:04</c:v>
                </c:pt>
                <c:pt idx="7471">
                  <c:v>10/30/2010 11:04</c:v>
                </c:pt>
                <c:pt idx="7472">
                  <c:v>10/30/2010 11:04</c:v>
                </c:pt>
                <c:pt idx="7473">
                  <c:v>10/30/2010 11:04</c:v>
                </c:pt>
                <c:pt idx="7474">
                  <c:v>10/30/2010 11:04</c:v>
                </c:pt>
                <c:pt idx="7475">
                  <c:v>10/30/2010 11:04</c:v>
                </c:pt>
                <c:pt idx="7476">
                  <c:v>10/30/2010 11:04</c:v>
                </c:pt>
                <c:pt idx="7477">
                  <c:v>10/30/2010 11:04</c:v>
                </c:pt>
                <c:pt idx="7478">
                  <c:v>10/30/2010 11:04</c:v>
                </c:pt>
                <c:pt idx="7479">
                  <c:v>10/30/2010 11:04</c:v>
                </c:pt>
                <c:pt idx="7480">
                  <c:v>10/30/2010 11:04</c:v>
                </c:pt>
                <c:pt idx="7481">
                  <c:v>10/30/2010 11:04</c:v>
                </c:pt>
                <c:pt idx="7482">
                  <c:v>10/30/2010 11:04</c:v>
                </c:pt>
                <c:pt idx="7483">
                  <c:v>10/30/2010 11:04</c:v>
                </c:pt>
                <c:pt idx="7484">
                  <c:v>10/30/2010 11:04</c:v>
                </c:pt>
                <c:pt idx="7485">
                  <c:v>10/30/2010 11:04</c:v>
                </c:pt>
                <c:pt idx="7486">
                  <c:v>10/30/2010 11:04</c:v>
                </c:pt>
                <c:pt idx="7487">
                  <c:v>10/30/2010 11:04</c:v>
                </c:pt>
                <c:pt idx="7488">
                  <c:v>10/30/2010 11:04</c:v>
                </c:pt>
                <c:pt idx="7489">
                  <c:v>10/30/2010 11:04</c:v>
                </c:pt>
                <c:pt idx="7490">
                  <c:v>10/30/2010 11:04</c:v>
                </c:pt>
                <c:pt idx="7491">
                  <c:v>10/30/2010 11:04</c:v>
                </c:pt>
                <c:pt idx="7492">
                  <c:v>10/30/2010 11:04</c:v>
                </c:pt>
                <c:pt idx="7493">
                  <c:v>10/30/2010 11:04</c:v>
                </c:pt>
                <c:pt idx="7494">
                  <c:v>10/30/2010 11:04</c:v>
                </c:pt>
                <c:pt idx="7495">
                  <c:v>10/30/2010 11:04</c:v>
                </c:pt>
                <c:pt idx="7496">
                  <c:v>10/30/2010 11:04</c:v>
                </c:pt>
                <c:pt idx="7497">
                  <c:v>10/30/2010 11:04</c:v>
                </c:pt>
                <c:pt idx="7498">
                  <c:v>10/30/2010 11:04</c:v>
                </c:pt>
                <c:pt idx="7499">
                  <c:v>10/30/2010 11:04</c:v>
                </c:pt>
                <c:pt idx="7500">
                  <c:v>10/30/2010 11:04</c:v>
                </c:pt>
                <c:pt idx="7501">
                  <c:v>10/30/2010 11:05</c:v>
                </c:pt>
                <c:pt idx="7502">
                  <c:v>10/30/2010 11:05</c:v>
                </c:pt>
                <c:pt idx="7503">
                  <c:v>10/30/2010 11:05</c:v>
                </c:pt>
                <c:pt idx="7504">
                  <c:v>10/30/2010 11:05</c:v>
                </c:pt>
                <c:pt idx="7505">
                  <c:v>10/30/2010 11:05</c:v>
                </c:pt>
                <c:pt idx="7506">
                  <c:v>10/30/2010 11:05</c:v>
                </c:pt>
                <c:pt idx="7507">
                  <c:v>10/30/2010 11:05</c:v>
                </c:pt>
                <c:pt idx="7508">
                  <c:v>10/30/2010 11:05</c:v>
                </c:pt>
                <c:pt idx="7509">
                  <c:v>10/30/2010 11:05</c:v>
                </c:pt>
                <c:pt idx="7510">
                  <c:v>10/30/2010 11:05</c:v>
                </c:pt>
                <c:pt idx="7511">
                  <c:v>10/30/2010 11:05</c:v>
                </c:pt>
                <c:pt idx="7512">
                  <c:v>10/30/2010 11:05</c:v>
                </c:pt>
                <c:pt idx="7513">
                  <c:v>10/30/2010 11:05</c:v>
                </c:pt>
                <c:pt idx="7514">
                  <c:v>10/30/2010 11:05</c:v>
                </c:pt>
                <c:pt idx="7515">
                  <c:v>10/30/2010 11:05</c:v>
                </c:pt>
                <c:pt idx="7516">
                  <c:v>10/30/2010 11:05</c:v>
                </c:pt>
                <c:pt idx="7517">
                  <c:v>10/30/2010 11:05</c:v>
                </c:pt>
                <c:pt idx="7518">
                  <c:v>10/30/2010 11:05</c:v>
                </c:pt>
                <c:pt idx="7519">
                  <c:v>10/30/2010 11:05</c:v>
                </c:pt>
                <c:pt idx="7520">
                  <c:v>10/30/2010 11:05</c:v>
                </c:pt>
                <c:pt idx="7521">
                  <c:v>10/30/2010 11:05</c:v>
                </c:pt>
                <c:pt idx="7522">
                  <c:v>10/30/2010 11:05</c:v>
                </c:pt>
                <c:pt idx="7523">
                  <c:v>10/30/2010 11:05</c:v>
                </c:pt>
                <c:pt idx="7524">
                  <c:v>10/30/2010 11:05</c:v>
                </c:pt>
                <c:pt idx="7525">
                  <c:v>10/30/2010 11:05</c:v>
                </c:pt>
                <c:pt idx="7526">
                  <c:v>10/30/2010 11:05</c:v>
                </c:pt>
                <c:pt idx="7527">
                  <c:v>10/30/2010 11:05</c:v>
                </c:pt>
                <c:pt idx="7528">
                  <c:v>10/30/2010 11:05</c:v>
                </c:pt>
                <c:pt idx="7529">
                  <c:v>10/30/2010 11:05</c:v>
                </c:pt>
                <c:pt idx="7530">
                  <c:v>10/30/2010 11:05</c:v>
                </c:pt>
                <c:pt idx="7531">
                  <c:v>10/30/2010 11:05</c:v>
                </c:pt>
                <c:pt idx="7532">
                  <c:v>10/30/2010 11:05</c:v>
                </c:pt>
                <c:pt idx="7533">
                  <c:v>10/30/2010 11:05</c:v>
                </c:pt>
                <c:pt idx="7534">
                  <c:v>10/30/2010 11:05</c:v>
                </c:pt>
                <c:pt idx="7535">
                  <c:v>10/30/2010 11:05</c:v>
                </c:pt>
                <c:pt idx="7536">
                  <c:v>10/30/2010 11:05</c:v>
                </c:pt>
                <c:pt idx="7537">
                  <c:v>10/30/2010 11:05</c:v>
                </c:pt>
                <c:pt idx="7538">
                  <c:v>10/30/2010 11:05</c:v>
                </c:pt>
                <c:pt idx="7539">
                  <c:v>10/30/2010 11:05</c:v>
                </c:pt>
                <c:pt idx="7540">
                  <c:v>10/30/2010 11:05</c:v>
                </c:pt>
                <c:pt idx="7541">
                  <c:v>10/30/2010 11:05</c:v>
                </c:pt>
                <c:pt idx="7542">
                  <c:v>10/30/2010 11:05</c:v>
                </c:pt>
                <c:pt idx="7543">
                  <c:v>10/30/2010 11:05</c:v>
                </c:pt>
                <c:pt idx="7544">
                  <c:v>10/30/2010 11:05</c:v>
                </c:pt>
                <c:pt idx="7545">
                  <c:v>10/30/2010 11:05</c:v>
                </c:pt>
                <c:pt idx="7546">
                  <c:v>10/30/2010 11:05</c:v>
                </c:pt>
                <c:pt idx="7547">
                  <c:v>10/30/2010 11:05</c:v>
                </c:pt>
                <c:pt idx="7548">
                  <c:v>10/30/2010 11:05</c:v>
                </c:pt>
                <c:pt idx="7549">
                  <c:v>10/30/2010 11:05</c:v>
                </c:pt>
                <c:pt idx="7550">
                  <c:v>10/30/2010 11:05</c:v>
                </c:pt>
                <c:pt idx="7551">
                  <c:v>10/30/2010 11:05</c:v>
                </c:pt>
                <c:pt idx="7552">
                  <c:v>10/30/2010 11:05</c:v>
                </c:pt>
                <c:pt idx="7553">
                  <c:v>10/30/2010 11:05</c:v>
                </c:pt>
                <c:pt idx="7554">
                  <c:v>10/30/2010 11:05</c:v>
                </c:pt>
                <c:pt idx="7555">
                  <c:v>10/30/2010 11:05</c:v>
                </c:pt>
                <c:pt idx="7556">
                  <c:v>10/30/2010 11:05</c:v>
                </c:pt>
                <c:pt idx="7557">
                  <c:v>10/30/2010 11:05</c:v>
                </c:pt>
                <c:pt idx="7558">
                  <c:v>10/30/2010 11:05</c:v>
                </c:pt>
                <c:pt idx="7559">
                  <c:v>10/30/2010 11:05</c:v>
                </c:pt>
                <c:pt idx="7560">
                  <c:v>10/30/2010 11:05</c:v>
                </c:pt>
                <c:pt idx="7561">
                  <c:v>10/30/2010 11:06</c:v>
                </c:pt>
                <c:pt idx="7562">
                  <c:v>10/30/2010 11:06</c:v>
                </c:pt>
                <c:pt idx="7563">
                  <c:v>10/30/2010 11:06</c:v>
                </c:pt>
                <c:pt idx="7564">
                  <c:v>10/30/2010 11:06</c:v>
                </c:pt>
                <c:pt idx="7565">
                  <c:v>10/30/2010 11:06</c:v>
                </c:pt>
                <c:pt idx="7566">
                  <c:v>10/30/2010 11:06</c:v>
                </c:pt>
                <c:pt idx="7567">
                  <c:v>10/30/2010 11:06</c:v>
                </c:pt>
                <c:pt idx="7568">
                  <c:v>10/30/2010 11:06</c:v>
                </c:pt>
                <c:pt idx="7569">
                  <c:v>10/30/2010 11:06</c:v>
                </c:pt>
                <c:pt idx="7570">
                  <c:v>10/30/2010 11:06</c:v>
                </c:pt>
                <c:pt idx="7571">
                  <c:v>10/30/2010 11:06</c:v>
                </c:pt>
                <c:pt idx="7572">
                  <c:v>10/30/2010 11:06</c:v>
                </c:pt>
                <c:pt idx="7573">
                  <c:v>10/30/2010 11:06</c:v>
                </c:pt>
                <c:pt idx="7574">
                  <c:v>10/30/2010 11:06</c:v>
                </c:pt>
                <c:pt idx="7575">
                  <c:v>10/30/2010 11:06</c:v>
                </c:pt>
                <c:pt idx="7576">
                  <c:v>10/30/2010 11:06</c:v>
                </c:pt>
                <c:pt idx="7577">
                  <c:v>10/30/2010 11:06</c:v>
                </c:pt>
                <c:pt idx="7578">
                  <c:v>10/30/2010 11:06</c:v>
                </c:pt>
                <c:pt idx="7579">
                  <c:v>10/30/2010 11:06</c:v>
                </c:pt>
                <c:pt idx="7580">
                  <c:v>10/30/2010 11:06</c:v>
                </c:pt>
                <c:pt idx="7581">
                  <c:v>10/30/2010 11:06</c:v>
                </c:pt>
                <c:pt idx="7582">
                  <c:v>10/30/2010 11:06</c:v>
                </c:pt>
                <c:pt idx="7583">
                  <c:v>10/30/2010 11:06</c:v>
                </c:pt>
                <c:pt idx="7584">
                  <c:v>10/30/2010 11:06</c:v>
                </c:pt>
                <c:pt idx="7585">
                  <c:v>10/30/2010 11:06</c:v>
                </c:pt>
                <c:pt idx="7586">
                  <c:v>10/30/2010 11:06</c:v>
                </c:pt>
                <c:pt idx="7587">
                  <c:v>10/30/2010 11:06</c:v>
                </c:pt>
                <c:pt idx="7588">
                  <c:v>10/30/2010 11:06</c:v>
                </c:pt>
                <c:pt idx="7589">
                  <c:v>10/30/2010 11:06</c:v>
                </c:pt>
                <c:pt idx="7590">
                  <c:v>10/30/2010 11:06</c:v>
                </c:pt>
                <c:pt idx="7591">
                  <c:v>10/30/2010 11:06</c:v>
                </c:pt>
                <c:pt idx="7592">
                  <c:v>10/30/2010 11:06</c:v>
                </c:pt>
                <c:pt idx="7593">
                  <c:v>10/30/2010 11:06</c:v>
                </c:pt>
                <c:pt idx="7594">
                  <c:v>10/30/2010 11:06</c:v>
                </c:pt>
                <c:pt idx="7595">
                  <c:v>10/30/2010 11:06</c:v>
                </c:pt>
                <c:pt idx="7596">
                  <c:v>10/30/2010 11:06</c:v>
                </c:pt>
                <c:pt idx="7597">
                  <c:v>10/30/2010 11:06</c:v>
                </c:pt>
                <c:pt idx="7598">
                  <c:v>10/30/2010 11:06</c:v>
                </c:pt>
                <c:pt idx="7599">
                  <c:v>10/30/2010 11:06</c:v>
                </c:pt>
                <c:pt idx="7600">
                  <c:v>10/30/2010 11:06</c:v>
                </c:pt>
                <c:pt idx="7601">
                  <c:v>10/30/2010 11:06</c:v>
                </c:pt>
                <c:pt idx="7602">
                  <c:v>10/30/2010 11:06</c:v>
                </c:pt>
                <c:pt idx="7603">
                  <c:v>10/30/2010 11:06</c:v>
                </c:pt>
                <c:pt idx="7604">
                  <c:v>10/30/2010 11:06</c:v>
                </c:pt>
                <c:pt idx="7605">
                  <c:v>10/30/2010 11:06</c:v>
                </c:pt>
                <c:pt idx="7606">
                  <c:v>10/30/2010 11:06</c:v>
                </c:pt>
                <c:pt idx="7607">
                  <c:v>10/30/2010 11:06</c:v>
                </c:pt>
                <c:pt idx="7608">
                  <c:v>10/30/2010 11:06</c:v>
                </c:pt>
                <c:pt idx="7609">
                  <c:v>10/30/2010 11:06</c:v>
                </c:pt>
                <c:pt idx="7610">
                  <c:v>10/30/2010 11:06</c:v>
                </c:pt>
                <c:pt idx="7611">
                  <c:v>10/30/2010 11:06</c:v>
                </c:pt>
                <c:pt idx="7612">
                  <c:v>10/30/2010 11:06</c:v>
                </c:pt>
                <c:pt idx="7613">
                  <c:v>10/30/2010 11:06</c:v>
                </c:pt>
                <c:pt idx="7614">
                  <c:v>10/30/2010 11:06</c:v>
                </c:pt>
                <c:pt idx="7615">
                  <c:v>10/30/2010 11:06</c:v>
                </c:pt>
                <c:pt idx="7616">
                  <c:v>10/30/2010 11:06</c:v>
                </c:pt>
                <c:pt idx="7617">
                  <c:v>10/30/2010 11:06</c:v>
                </c:pt>
                <c:pt idx="7618">
                  <c:v>10/30/2010 11:06</c:v>
                </c:pt>
                <c:pt idx="7619">
                  <c:v>10/30/2010 11:06</c:v>
                </c:pt>
                <c:pt idx="7620">
                  <c:v>10/30/2010 11:06</c:v>
                </c:pt>
                <c:pt idx="7621">
                  <c:v>10/30/2010 11:07</c:v>
                </c:pt>
                <c:pt idx="7622">
                  <c:v>10/30/2010 11:07</c:v>
                </c:pt>
                <c:pt idx="7623">
                  <c:v>10/30/2010 11:07</c:v>
                </c:pt>
                <c:pt idx="7624">
                  <c:v>10/30/2010 11:07</c:v>
                </c:pt>
                <c:pt idx="7625">
                  <c:v>10/30/2010 11:07</c:v>
                </c:pt>
                <c:pt idx="7626">
                  <c:v>10/30/2010 11:07</c:v>
                </c:pt>
                <c:pt idx="7627">
                  <c:v>10/30/2010 11:07</c:v>
                </c:pt>
                <c:pt idx="7628">
                  <c:v>10/30/2010 11:07</c:v>
                </c:pt>
                <c:pt idx="7629">
                  <c:v>10/30/2010 11:07</c:v>
                </c:pt>
                <c:pt idx="7630">
                  <c:v>10/30/2010 11:07</c:v>
                </c:pt>
                <c:pt idx="7631">
                  <c:v>10/30/2010 11:07</c:v>
                </c:pt>
                <c:pt idx="7632">
                  <c:v>10/30/2010 11:07</c:v>
                </c:pt>
                <c:pt idx="7633">
                  <c:v>10/30/2010 11:07</c:v>
                </c:pt>
                <c:pt idx="7634">
                  <c:v>10/30/2010 11:07</c:v>
                </c:pt>
                <c:pt idx="7635">
                  <c:v>10/30/2010 11:07</c:v>
                </c:pt>
                <c:pt idx="7636">
                  <c:v>10/30/2010 11:07</c:v>
                </c:pt>
                <c:pt idx="7637">
                  <c:v>10/30/2010 11:07</c:v>
                </c:pt>
                <c:pt idx="7638">
                  <c:v>10/30/2010 11:07</c:v>
                </c:pt>
                <c:pt idx="7639">
                  <c:v>10/30/2010 11:07</c:v>
                </c:pt>
                <c:pt idx="7640">
                  <c:v>10/30/2010 11:07</c:v>
                </c:pt>
                <c:pt idx="7641">
                  <c:v>10/30/2010 11:07</c:v>
                </c:pt>
                <c:pt idx="7642">
                  <c:v>10/30/2010 11:07</c:v>
                </c:pt>
                <c:pt idx="7643">
                  <c:v>10/30/2010 11:07</c:v>
                </c:pt>
                <c:pt idx="7644">
                  <c:v>10/30/2010 11:07</c:v>
                </c:pt>
                <c:pt idx="7645">
                  <c:v>10/30/2010 11:07</c:v>
                </c:pt>
                <c:pt idx="7646">
                  <c:v>10/30/2010 11:07</c:v>
                </c:pt>
                <c:pt idx="7647">
                  <c:v>10/30/2010 11:07</c:v>
                </c:pt>
                <c:pt idx="7648">
                  <c:v>10/30/2010 11:07</c:v>
                </c:pt>
                <c:pt idx="7649">
                  <c:v>10/30/2010 11:07</c:v>
                </c:pt>
                <c:pt idx="7650">
                  <c:v>10/30/2010 11:07</c:v>
                </c:pt>
                <c:pt idx="7651">
                  <c:v>10/30/2010 11:07</c:v>
                </c:pt>
                <c:pt idx="7652">
                  <c:v>10/30/2010 11:07</c:v>
                </c:pt>
                <c:pt idx="7653">
                  <c:v>10/30/2010 11:07</c:v>
                </c:pt>
                <c:pt idx="7654">
                  <c:v>10/30/2010 11:07</c:v>
                </c:pt>
                <c:pt idx="7655">
                  <c:v>10/30/2010 11:07</c:v>
                </c:pt>
                <c:pt idx="7656">
                  <c:v>10/30/2010 11:07</c:v>
                </c:pt>
                <c:pt idx="7657">
                  <c:v>10/30/2010 11:07</c:v>
                </c:pt>
                <c:pt idx="7658">
                  <c:v>10/30/2010 11:07</c:v>
                </c:pt>
                <c:pt idx="7659">
                  <c:v>10/30/2010 11:07</c:v>
                </c:pt>
                <c:pt idx="7660">
                  <c:v>10/30/2010 11:07</c:v>
                </c:pt>
                <c:pt idx="7661">
                  <c:v>10/30/2010 11:07</c:v>
                </c:pt>
                <c:pt idx="7662">
                  <c:v>10/30/2010 11:07</c:v>
                </c:pt>
                <c:pt idx="7663">
                  <c:v>10/30/2010 11:07</c:v>
                </c:pt>
                <c:pt idx="7664">
                  <c:v>10/30/2010 11:07</c:v>
                </c:pt>
                <c:pt idx="7665">
                  <c:v>10/30/2010 11:07</c:v>
                </c:pt>
                <c:pt idx="7666">
                  <c:v>10/30/2010 11:07</c:v>
                </c:pt>
                <c:pt idx="7667">
                  <c:v>10/30/2010 11:07</c:v>
                </c:pt>
                <c:pt idx="7668">
                  <c:v>10/30/2010 11:07</c:v>
                </c:pt>
                <c:pt idx="7669">
                  <c:v>10/30/2010 11:07</c:v>
                </c:pt>
                <c:pt idx="7670">
                  <c:v>10/30/2010 11:07</c:v>
                </c:pt>
                <c:pt idx="7671">
                  <c:v>10/30/2010 11:07</c:v>
                </c:pt>
                <c:pt idx="7672">
                  <c:v>10/30/2010 11:07</c:v>
                </c:pt>
                <c:pt idx="7673">
                  <c:v>10/30/2010 11:07</c:v>
                </c:pt>
                <c:pt idx="7674">
                  <c:v>10/30/2010 11:07</c:v>
                </c:pt>
                <c:pt idx="7675">
                  <c:v>10/30/2010 11:07</c:v>
                </c:pt>
                <c:pt idx="7676">
                  <c:v>10/30/2010 11:07</c:v>
                </c:pt>
                <c:pt idx="7677">
                  <c:v>10/30/2010 11:07</c:v>
                </c:pt>
                <c:pt idx="7678">
                  <c:v>10/30/2010 11:07</c:v>
                </c:pt>
                <c:pt idx="7679">
                  <c:v>10/30/2010 11:07</c:v>
                </c:pt>
                <c:pt idx="7680">
                  <c:v>10/30/2010 11:07</c:v>
                </c:pt>
                <c:pt idx="7681">
                  <c:v>10/30/2010 11:08</c:v>
                </c:pt>
                <c:pt idx="7682">
                  <c:v>10/30/2010 11:08</c:v>
                </c:pt>
                <c:pt idx="7683">
                  <c:v>10/30/2010 11:08</c:v>
                </c:pt>
                <c:pt idx="7684">
                  <c:v>10/30/2010 11:08</c:v>
                </c:pt>
                <c:pt idx="7685">
                  <c:v>10/30/2010 11:08</c:v>
                </c:pt>
                <c:pt idx="7686">
                  <c:v>10/30/2010 11:08</c:v>
                </c:pt>
                <c:pt idx="7687">
                  <c:v>10/30/2010 11:08</c:v>
                </c:pt>
                <c:pt idx="7688">
                  <c:v>10/30/2010 11:08</c:v>
                </c:pt>
                <c:pt idx="7689">
                  <c:v>10/30/2010 11:08</c:v>
                </c:pt>
                <c:pt idx="7690">
                  <c:v>10/30/2010 11:08</c:v>
                </c:pt>
                <c:pt idx="7691">
                  <c:v>10/30/2010 11:08</c:v>
                </c:pt>
                <c:pt idx="7692">
                  <c:v>10/30/2010 11:08</c:v>
                </c:pt>
                <c:pt idx="7693">
                  <c:v>10/30/2010 11:08</c:v>
                </c:pt>
                <c:pt idx="7694">
                  <c:v>10/30/2010 11:08</c:v>
                </c:pt>
                <c:pt idx="7695">
                  <c:v>10/30/2010 11:08</c:v>
                </c:pt>
                <c:pt idx="7696">
                  <c:v>10/30/2010 11:08</c:v>
                </c:pt>
                <c:pt idx="7697">
                  <c:v>10/30/2010 11:08</c:v>
                </c:pt>
                <c:pt idx="7698">
                  <c:v>10/30/2010 11:08</c:v>
                </c:pt>
                <c:pt idx="7699">
                  <c:v>10/30/2010 11:08</c:v>
                </c:pt>
                <c:pt idx="7700">
                  <c:v>10/30/2010 11:08</c:v>
                </c:pt>
                <c:pt idx="7701">
                  <c:v>10/30/2010 11:08</c:v>
                </c:pt>
                <c:pt idx="7702">
                  <c:v>10/30/2010 11:08</c:v>
                </c:pt>
                <c:pt idx="7703">
                  <c:v>10/30/2010 11:08</c:v>
                </c:pt>
                <c:pt idx="7704">
                  <c:v>10/30/2010 11:08</c:v>
                </c:pt>
                <c:pt idx="7705">
                  <c:v>10/30/2010 11:08</c:v>
                </c:pt>
                <c:pt idx="7706">
                  <c:v>10/30/2010 11:08</c:v>
                </c:pt>
                <c:pt idx="7707">
                  <c:v>10/30/2010 11:08</c:v>
                </c:pt>
                <c:pt idx="7708">
                  <c:v>10/30/2010 11:08</c:v>
                </c:pt>
                <c:pt idx="7709">
                  <c:v>10/30/2010 11:08</c:v>
                </c:pt>
                <c:pt idx="7710">
                  <c:v>10/30/2010 11:08</c:v>
                </c:pt>
                <c:pt idx="7711">
                  <c:v>10/30/2010 11:08</c:v>
                </c:pt>
                <c:pt idx="7712">
                  <c:v>10/30/2010 11:08</c:v>
                </c:pt>
                <c:pt idx="7713">
                  <c:v>10/30/2010 11:08</c:v>
                </c:pt>
                <c:pt idx="7714">
                  <c:v>10/30/2010 11:08</c:v>
                </c:pt>
                <c:pt idx="7715">
                  <c:v>10/30/2010 11:08</c:v>
                </c:pt>
                <c:pt idx="7716">
                  <c:v>10/30/2010 11:08</c:v>
                </c:pt>
                <c:pt idx="7717">
                  <c:v>10/30/2010 11:08</c:v>
                </c:pt>
                <c:pt idx="7718">
                  <c:v>10/30/2010 11:08</c:v>
                </c:pt>
                <c:pt idx="7719">
                  <c:v>10/30/2010 11:08</c:v>
                </c:pt>
                <c:pt idx="7720">
                  <c:v>10/30/2010 11:08</c:v>
                </c:pt>
                <c:pt idx="7721">
                  <c:v>10/30/2010 11:08</c:v>
                </c:pt>
                <c:pt idx="7722">
                  <c:v>10/30/2010 11:08</c:v>
                </c:pt>
                <c:pt idx="7723">
                  <c:v>10/30/2010 11:08</c:v>
                </c:pt>
                <c:pt idx="7724">
                  <c:v>10/30/2010 11:08</c:v>
                </c:pt>
                <c:pt idx="7725">
                  <c:v>10/30/2010 11:08</c:v>
                </c:pt>
                <c:pt idx="7726">
                  <c:v>10/30/2010 11:08</c:v>
                </c:pt>
                <c:pt idx="7727">
                  <c:v>10/30/2010 11:08</c:v>
                </c:pt>
                <c:pt idx="7728">
                  <c:v>10/30/2010 11:08</c:v>
                </c:pt>
                <c:pt idx="7729">
                  <c:v>10/30/2010 11:08</c:v>
                </c:pt>
                <c:pt idx="7730">
                  <c:v>10/30/2010 11:08</c:v>
                </c:pt>
                <c:pt idx="7731">
                  <c:v>10/30/2010 11:08</c:v>
                </c:pt>
                <c:pt idx="7732">
                  <c:v>10/30/2010 11:08</c:v>
                </c:pt>
                <c:pt idx="7733">
                  <c:v>10/30/2010 11:08</c:v>
                </c:pt>
                <c:pt idx="7734">
                  <c:v>10/30/2010 11:08</c:v>
                </c:pt>
                <c:pt idx="7735">
                  <c:v>10/30/2010 11:08</c:v>
                </c:pt>
                <c:pt idx="7736">
                  <c:v>10/30/2010 11:08</c:v>
                </c:pt>
                <c:pt idx="7737">
                  <c:v>10/30/2010 11:08</c:v>
                </c:pt>
                <c:pt idx="7738">
                  <c:v>10/30/2010 11:08</c:v>
                </c:pt>
                <c:pt idx="7739">
                  <c:v>10/30/2010 11:08</c:v>
                </c:pt>
                <c:pt idx="7740">
                  <c:v>10/30/2010 11:08</c:v>
                </c:pt>
                <c:pt idx="7741">
                  <c:v>10/30/2010 11:09</c:v>
                </c:pt>
                <c:pt idx="7742">
                  <c:v>10/30/2010 11:09</c:v>
                </c:pt>
                <c:pt idx="7743">
                  <c:v>10/30/2010 11:09</c:v>
                </c:pt>
                <c:pt idx="7744">
                  <c:v>10/30/2010 11:09</c:v>
                </c:pt>
                <c:pt idx="7745">
                  <c:v>10/30/2010 11:09</c:v>
                </c:pt>
                <c:pt idx="7746">
                  <c:v>10/30/2010 11:09</c:v>
                </c:pt>
                <c:pt idx="7747">
                  <c:v>10/30/2010 11:09</c:v>
                </c:pt>
                <c:pt idx="7748">
                  <c:v>10/30/2010 11:09</c:v>
                </c:pt>
                <c:pt idx="7749">
                  <c:v>10/30/2010 11:09</c:v>
                </c:pt>
                <c:pt idx="7750">
                  <c:v>10/30/2010 11:09</c:v>
                </c:pt>
                <c:pt idx="7751">
                  <c:v>10/30/2010 11:09</c:v>
                </c:pt>
                <c:pt idx="7752">
                  <c:v>10/30/2010 11:09</c:v>
                </c:pt>
                <c:pt idx="7753">
                  <c:v>10/30/2010 11:09</c:v>
                </c:pt>
                <c:pt idx="7754">
                  <c:v>10/30/2010 11:09</c:v>
                </c:pt>
                <c:pt idx="7755">
                  <c:v>10/30/2010 11:09</c:v>
                </c:pt>
                <c:pt idx="7756">
                  <c:v>10/30/2010 11:09</c:v>
                </c:pt>
                <c:pt idx="7757">
                  <c:v>10/30/2010 11:09</c:v>
                </c:pt>
                <c:pt idx="7758">
                  <c:v>10/30/2010 11:09</c:v>
                </c:pt>
                <c:pt idx="7759">
                  <c:v>10/30/2010 11:09</c:v>
                </c:pt>
                <c:pt idx="7760">
                  <c:v>10/30/2010 11:09</c:v>
                </c:pt>
                <c:pt idx="7761">
                  <c:v>10/30/2010 11:09</c:v>
                </c:pt>
                <c:pt idx="7762">
                  <c:v>10/30/2010 11:09</c:v>
                </c:pt>
                <c:pt idx="7763">
                  <c:v>10/30/2010 11:09</c:v>
                </c:pt>
                <c:pt idx="7764">
                  <c:v>10/30/2010 11:09</c:v>
                </c:pt>
                <c:pt idx="7765">
                  <c:v>10/30/2010 11:09</c:v>
                </c:pt>
                <c:pt idx="7766">
                  <c:v>10/30/2010 11:09</c:v>
                </c:pt>
                <c:pt idx="7767">
                  <c:v>10/30/2010 11:09</c:v>
                </c:pt>
                <c:pt idx="7768">
                  <c:v>10/30/2010 11:09</c:v>
                </c:pt>
                <c:pt idx="7769">
                  <c:v>10/30/2010 11:09</c:v>
                </c:pt>
                <c:pt idx="7770">
                  <c:v>10/30/2010 11:09</c:v>
                </c:pt>
                <c:pt idx="7771">
                  <c:v>10/30/2010 11:09</c:v>
                </c:pt>
                <c:pt idx="7772">
                  <c:v>10/30/2010 11:09</c:v>
                </c:pt>
                <c:pt idx="7773">
                  <c:v>10/30/2010 11:09</c:v>
                </c:pt>
                <c:pt idx="7774">
                  <c:v>10/30/2010 11:09</c:v>
                </c:pt>
                <c:pt idx="7775">
                  <c:v>10/30/2010 11:09</c:v>
                </c:pt>
                <c:pt idx="7776">
                  <c:v>10/30/2010 11:09</c:v>
                </c:pt>
                <c:pt idx="7777">
                  <c:v>10/30/2010 11:09</c:v>
                </c:pt>
                <c:pt idx="7778">
                  <c:v>10/30/2010 11:09</c:v>
                </c:pt>
                <c:pt idx="7779">
                  <c:v>10/30/2010 11:09</c:v>
                </c:pt>
                <c:pt idx="7780">
                  <c:v>10/30/2010 11:09</c:v>
                </c:pt>
                <c:pt idx="7781">
                  <c:v>10/30/2010 11:09</c:v>
                </c:pt>
                <c:pt idx="7782">
                  <c:v>10/30/2010 11:09</c:v>
                </c:pt>
                <c:pt idx="7783">
                  <c:v>10/30/2010 11:09</c:v>
                </c:pt>
                <c:pt idx="7784">
                  <c:v>10/30/2010 11:09</c:v>
                </c:pt>
                <c:pt idx="7785">
                  <c:v>10/30/2010 11:09</c:v>
                </c:pt>
                <c:pt idx="7786">
                  <c:v>10/30/2010 11:09</c:v>
                </c:pt>
                <c:pt idx="7787">
                  <c:v>10/30/2010 11:09</c:v>
                </c:pt>
                <c:pt idx="7788">
                  <c:v>10/30/2010 11:09</c:v>
                </c:pt>
                <c:pt idx="7789">
                  <c:v>10/30/2010 11:09</c:v>
                </c:pt>
                <c:pt idx="7790">
                  <c:v>10/30/2010 11:09</c:v>
                </c:pt>
                <c:pt idx="7791">
                  <c:v>10/30/2010 11:09</c:v>
                </c:pt>
                <c:pt idx="7792">
                  <c:v>10/30/2010 11:09</c:v>
                </c:pt>
                <c:pt idx="7793">
                  <c:v>10/30/2010 11:09</c:v>
                </c:pt>
                <c:pt idx="7794">
                  <c:v>10/30/2010 11:09</c:v>
                </c:pt>
                <c:pt idx="7795">
                  <c:v>10/30/2010 11:09</c:v>
                </c:pt>
                <c:pt idx="7796">
                  <c:v>10/30/2010 11:09</c:v>
                </c:pt>
                <c:pt idx="7797">
                  <c:v>10/30/2010 11:09</c:v>
                </c:pt>
                <c:pt idx="7798">
                  <c:v>10/30/2010 11:09</c:v>
                </c:pt>
                <c:pt idx="7799">
                  <c:v>10/30/2010 11:09</c:v>
                </c:pt>
                <c:pt idx="7800">
                  <c:v>10/30/2010 11:09</c:v>
                </c:pt>
                <c:pt idx="7801">
                  <c:v>10/30/2010 11:10</c:v>
                </c:pt>
                <c:pt idx="7802">
                  <c:v>10/30/2010 11:10</c:v>
                </c:pt>
                <c:pt idx="7803">
                  <c:v>10/30/2010 11:10</c:v>
                </c:pt>
                <c:pt idx="7804">
                  <c:v>10/30/2010 11:10</c:v>
                </c:pt>
                <c:pt idx="7805">
                  <c:v>10/30/2010 11:10</c:v>
                </c:pt>
                <c:pt idx="7806">
                  <c:v>10/30/2010 11:10</c:v>
                </c:pt>
                <c:pt idx="7807">
                  <c:v>10/30/2010 11:10</c:v>
                </c:pt>
                <c:pt idx="7808">
                  <c:v>10/30/2010 11:10</c:v>
                </c:pt>
                <c:pt idx="7809">
                  <c:v>10/30/2010 11:10</c:v>
                </c:pt>
                <c:pt idx="7810">
                  <c:v>10/30/2010 11:10</c:v>
                </c:pt>
                <c:pt idx="7811">
                  <c:v>10/30/2010 11:10</c:v>
                </c:pt>
                <c:pt idx="7812">
                  <c:v>10/30/2010 11:10</c:v>
                </c:pt>
                <c:pt idx="7813">
                  <c:v>10/30/2010 11:10</c:v>
                </c:pt>
                <c:pt idx="7814">
                  <c:v>10/30/2010 11:10</c:v>
                </c:pt>
                <c:pt idx="7815">
                  <c:v>10/30/2010 11:10</c:v>
                </c:pt>
                <c:pt idx="7816">
                  <c:v>10/30/2010 11:10</c:v>
                </c:pt>
                <c:pt idx="7817">
                  <c:v>10/30/2010 11:10</c:v>
                </c:pt>
                <c:pt idx="7818">
                  <c:v>10/30/2010 11:10</c:v>
                </c:pt>
                <c:pt idx="7819">
                  <c:v>10/30/2010 11:10</c:v>
                </c:pt>
                <c:pt idx="7820">
                  <c:v>10/30/2010 11:10</c:v>
                </c:pt>
                <c:pt idx="7821">
                  <c:v>10/30/2010 11:10</c:v>
                </c:pt>
                <c:pt idx="7822">
                  <c:v>10/30/2010 11:10</c:v>
                </c:pt>
                <c:pt idx="7823">
                  <c:v>10/30/2010 11:10</c:v>
                </c:pt>
                <c:pt idx="7824">
                  <c:v>10/30/2010 11:10</c:v>
                </c:pt>
                <c:pt idx="7825">
                  <c:v>10/30/2010 11:10</c:v>
                </c:pt>
                <c:pt idx="7826">
                  <c:v>10/30/2010 11:10</c:v>
                </c:pt>
                <c:pt idx="7827">
                  <c:v>10/30/2010 11:10</c:v>
                </c:pt>
                <c:pt idx="7828">
                  <c:v>10/30/2010 11:10</c:v>
                </c:pt>
                <c:pt idx="7829">
                  <c:v>10/30/2010 11:10</c:v>
                </c:pt>
                <c:pt idx="7830">
                  <c:v>10/30/2010 11:10</c:v>
                </c:pt>
                <c:pt idx="7831">
                  <c:v>10/30/2010 11:10</c:v>
                </c:pt>
                <c:pt idx="7832">
                  <c:v>10/30/2010 11:10</c:v>
                </c:pt>
                <c:pt idx="7833">
                  <c:v>10/30/2010 11:10</c:v>
                </c:pt>
                <c:pt idx="7834">
                  <c:v>10/30/2010 11:10</c:v>
                </c:pt>
                <c:pt idx="7835">
                  <c:v>10/30/2010 11:10</c:v>
                </c:pt>
                <c:pt idx="7836">
                  <c:v>10/30/2010 11:10</c:v>
                </c:pt>
                <c:pt idx="7837">
                  <c:v>10/30/2010 11:10</c:v>
                </c:pt>
                <c:pt idx="7838">
                  <c:v>10/30/2010 11:10</c:v>
                </c:pt>
                <c:pt idx="7839">
                  <c:v>10/30/2010 11:10</c:v>
                </c:pt>
                <c:pt idx="7840">
                  <c:v>10/30/2010 11:10</c:v>
                </c:pt>
                <c:pt idx="7841">
                  <c:v>10/30/2010 11:10</c:v>
                </c:pt>
                <c:pt idx="7842">
                  <c:v>10/30/2010 11:10</c:v>
                </c:pt>
                <c:pt idx="7843">
                  <c:v>10/30/2010 11:10</c:v>
                </c:pt>
                <c:pt idx="7844">
                  <c:v>10/30/2010 11:10</c:v>
                </c:pt>
                <c:pt idx="7845">
                  <c:v>10/30/2010 11:10</c:v>
                </c:pt>
                <c:pt idx="7846">
                  <c:v>10/30/2010 11:10</c:v>
                </c:pt>
                <c:pt idx="7847">
                  <c:v>10/30/2010 11:10</c:v>
                </c:pt>
                <c:pt idx="7848">
                  <c:v>10/30/2010 11:10</c:v>
                </c:pt>
                <c:pt idx="7849">
                  <c:v>10/30/2010 11:10</c:v>
                </c:pt>
                <c:pt idx="7850">
                  <c:v>10/30/2010 11:10</c:v>
                </c:pt>
                <c:pt idx="7851">
                  <c:v>10/30/2010 11:10</c:v>
                </c:pt>
                <c:pt idx="7852">
                  <c:v>10/30/2010 11:10</c:v>
                </c:pt>
                <c:pt idx="7853">
                  <c:v>10/30/2010 11:10</c:v>
                </c:pt>
                <c:pt idx="7854">
                  <c:v>10/30/2010 11:10</c:v>
                </c:pt>
                <c:pt idx="7855">
                  <c:v>10/30/2010 11:10</c:v>
                </c:pt>
                <c:pt idx="7856">
                  <c:v>10/30/2010 11:10</c:v>
                </c:pt>
                <c:pt idx="7857">
                  <c:v>10/30/2010 11:10</c:v>
                </c:pt>
                <c:pt idx="7858">
                  <c:v>10/30/2010 11:10</c:v>
                </c:pt>
                <c:pt idx="7859">
                  <c:v>10/30/2010 11:10</c:v>
                </c:pt>
                <c:pt idx="7860">
                  <c:v>10/30/2010 11:10</c:v>
                </c:pt>
                <c:pt idx="7861">
                  <c:v>10/30/2010 11:11</c:v>
                </c:pt>
                <c:pt idx="7862">
                  <c:v>10/30/2010 11:11</c:v>
                </c:pt>
                <c:pt idx="7863">
                  <c:v>10/30/2010 11:11</c:v>
                </c:pt>
                <c:pt idx="7864">
                  <c:v>10/30/2010 11:11</c:v>
                </c:pt>
                <c:pt idx="7865">
                  <c:v>10/30/2010 11:11</c:v>
                </c:pt>
                <c:pt idx="7866">
                  <c:v>10/30/2010 11:11</c:v>
                </c:pt>
                <c:pt idx="7867">
                  <c:v>10/30/2010 11:11</c:v>
                </c:pt>
                <c:pt idx="7868">
                  <c:v>10/30/2010 11:11</c:v>
                </c:pt>
                <c:pt idx="7869">
                  <c:v>10/30/2010 11:11</c:v>
                </c:pt>
                <c:pt idx="7870">
                  <c:v>10/30/2010 11:11</c:v>
                </c:pt>
                <c:pt idx="7871">
                  <c:v>10/30/2010 11:11</c:v>
                </c:pt>
                <c:pt idx="7872">
                  <c:v>10/30/2010 11:11</c:v>
                </c:pt>
                <c:pt idx="7873">
                  <c:v>10/30/2010 11:11</c:v>
                </c:pt>
                <c:pt idx="7874">
                  <c:v>10/30/2010 11:11</c:v>
                </c:pt>
                <c:pt idx="7875">
                  <c:v>10/30/2010 11:11</c:v>
                </c:pt>
                <c:pt idx="7876">
                  <c:v>10/30/2010 11:11</c:v>
                </c:pt>
                <c:pt idx="7877">
                  <c:v>10/30/2010 11:11</c:v>
                </c:pt>
                <c:pt idx="7878">
                  <c:v>10/30/2010 11:11</c:v>
                </c:pt>
                <c:pt idx="7879">
                  <c:v>10/30/2010 11:11</c:v>
                </c:pt>
                <c:pt idx="7880">
                  <c:v>10/30/2010 11:11</c:v>
                </c:pt>
                <c:pt idx="7881">
                  <c:v>10/30/2010 11:11</c:v>
                </c:pt>
                <c:pt idx="7882">
                  <c:v>10/30/2010 11:11</c:v>
                </c:pt>
                <c:pt idx="7883">
                  <c:v>10/30/2010 11:11</c:v>
                </c:pt>
                <c:pt idx="7884">
                  <c:v>10/30/2010 11:11</c:v>
                </c:pt>
                <c:pt idx="7885">
                  <c:v>10/30/2010 11:11</c:v>
                </c:pt>
                <c:pt idx="7886">
                  <c:v>10/30/2010 11:11</c:v>
                </c:pt>
                <c:pt idx="7887">
                  <c:v>10/30/2010 11:11</c:v>
                </c:pt>
                <c:pt idx="7888">
                  <c:v>10/30/2010 11:11</c:v>
                </c:pt>
                <c:pt idx="7889">
                  <c:v>10/30/2010 11:11</c:v>
                </c:pt>
                <c:pt idx="7890">
                  <c:v>10/30/2010 11:11</c:v>
                </c:pt>
                <c:pt idx="7891">
                  <c:v>10/30/2010 11:11</c:v>
                </c:pt>
                <c:pt idx="7892">
                  <c:v>10/30/2010 11:11</c:v>
                </c:pt>
                <c:pt idx="7893">
                  <c:v>10/30/2010 11:11</c:v>
                </c:pt>
                <c:pt idx="7894">
                  <c:v>10/30/2010 11:11</c:v>
                </c:pt>
                <c:pt idx="7895">
                  <c:v>10/30/2010 11:11</c:v>
                </c:pt>
                <c:pt idx="7896">
                  <c:v>10/30/2010 11:11</c:v>
                </c:pt>
                <c:pt idx="7897">
                  <c:v>10/30/2010 11:11</c:v>
                </c:pt>
                <c:pt idx="7898">
                  <c:v>10/30/2010 11:11</c:v>
                </c:pt>
                <c:pt idx="7899">
                  <c:v>10/30/2010 11:11</c:v>
                </c:pt>
                <c:pt idx="7900">
                  <c:v>10/30/2010 11:11</c:v>
                </c:pt>
                <c:pt idx="7901">
                  <c:v>10/30/2010 11:11</c:v>
                </c:pt>
                <c:pt idx="7902">
                  <c:v>10/30/2010 11:11</c:v>
                </c:pt>
                <c:pt idx="7903">
                  <c:v>10/30/2010 11:11</c:v>
                </c:pt>
                <c:pt idx="7904">
                  <c:v>10/30/2010 11:11</c:v>
                </c:pt>
                <c:pt idx="7905">
                  <c:v>10/30/2010 11:11</c:v>
                </c:pt>
                <c:pt idx="7906">
                  <c:v>10/30/2010 11:11</c:v>
                </c:pt>
                <c:pt idx="7907">
                  <c:v>10/30/2010 11:11</c:v>
                </c:pt>
                <c:pt idx="7908">
                  <c:v>10/30/2010 11:11</c:v>
                </c:pt>
                <c:pt idx="7909">
                  <c:v>10/30/2010 11:11</c:v>
                </c:pt>
                <c:pt idx="7910">
                  <c:v>10/30/2010 11:11</c:v>
                </c:pt>
                <c:pt idx="7911">
                  <c:v>10/30/2010 11:11</c:v>
                </c:pt>
                <c:pt idx="7912">
                  <c:v>10/30/2010 11:11</c:v>
                </c:pt>
                <c:pt idx="7913">
                  <c:v>10/30/2010 11:11</c:v>
                </c:pt>
                <c:pt idx="7914">
                  <c:v>10/30/2010 11:11</c:v>
                </c:pt>
                <c:pt idx="7915">
                  <c:v>10/30/2010 11:11</c:v>
                </c:pt>
                <c:pt idx="7916">
                  <c:v>10/30/2010 11:11</c:v>
                </c:pt>
                <c:pt idx="7917">
                  <c:v>10/30/2010 11:11</c:v>
                </c:pt>
                <c:pt idx="7918">
                  <c:v>10/30/2010 11:11</c:v>
                </c:pt>
                <c:pt idx="7919">
                  <c:v>10/30/2010 11:11</c:v>
                </c:pt>
                <c:pt idx="7920">
                  <c:v>10/30/2010 11:11</c:v>
                </c:pt>
                <c:pt idx="7921">
                  <c:v>10/30/2010 11:12</c:v>
                </c:pt>
                <c:pt idx="7922">
                  <c:v>10/30/2010 11:12</c:v>
                </c:pt>
                <c:pt idx="7923">
                  <c:v>10/30/2010 11:12</c:v>
                </c:pt>
                <c:pt idx="7924">
                  <c:v>10/30/2010 11:12</c:v>
                </c:pt>
                <c:pt idx="7925">
                  <c:v>10/30/2010 11:12</c:v>
                </c:pt>
                <c:pt idx="7926">
                  <c:v>10/30/2010 11:12</c:v>
                </c:pt>
                <c:pt idx="7927">
                  <c:v>10/30/2010 11:12</c:v>
                </c:pt>
                <c:pt idx="7928">
                  <c:v>10/30/2010 11:12</c:v>
                </c:pt>
                <c:pt idx="7929">
                  <c:v>10/30/2010 11:12</c:v>
                </c:pt>
                <c:pt idx="7930">
                  <c:v>10/30/2010 11:12</c:v>
                </c:pt>
                <c:pt idx="7931">
                  <c:v>10/30/2010 11:12</c:v>
                </c:pt>
                <c:pt idx="7932">
                  <c:v>10/30/2010 11:12</c:v>
                </c:pt>
                <c:pt idx="7933">
                  <c:v>10/30/2010 11:12</c:v>
                </c:pt>
                <c:pt idx="7934">
                  <c:v>10/30/2010 11:12</c:v>
                </c:pt>
                <c:pt idx="7935">
                  <c:v>10/30/2010 11:12</c:v>
                </c:pt>
                <c:pt idx="7936">
                  <c:v>10/30/2010 11:12</c:v>
                </c:pt>
                <c:pt idx="7937">
                  <c:v>10/30/2010 11:12</c:v>
                </c:pt>
                <c:pt idx="7938">
                  <c:v>10/30/2010 11:12</c:v>
                </c:pt>
                <c:pt idx="7939">
                  <c:v>10/30/2010 11:12</c:v>
                </c:pt>
                <c:pt idx="7940">
                  <c:v>10/30/2010 11:12</c:v>
                </c:pt>
                <c:pt idx="7941">
                  <c:v>10/30/2010 11:12</c:v>
                </c:pt>
                <c:pt idx="7942">
                  <c:v>10/30/2010 11:12</c:v>
                </c:pt>
                <c:pt idx="7943">
                  <c:v>10/30/2010 11:12</c:v>
                </c:pt>
                <c:pt idx="7944">
                  <c:v>10/30/2010 11:12</c:v>
                </c:pt>
                <c:pt idx="7945">
                  <c:v>10/30/2010 11:12</c:v>
                </c:pt>
                <c:pt idx="7946">
                  <c:v>10/30/2010 11:12</c:v>
                </c:pt>
                <c:pt idx="7947">
                  <c:v>10/30/2010 11:12</c:v>
                </c:pt>
                <c:pt idx="7948">
                  <c:v>10/30/2010 11:12</c:v>
                </c:pt>
                <c:pt idx="7949">
                  <c:v>10/30/2010 11:12</c:v>
                </c:pt>
                <c:pt idx="7950">
                  <c:v>10/30/2010 11:12</c:v>
                </c:pt>
                <c:pt idx="7951">
                  <c:v>10/30/2010 11:12</c:v>
                </c:pt>
                <c:pt idx="7952">
                  <c:v>10/30/2010 11:12</c:v>
                </c:pt>
                <c:pt idx="7953">
                  <c:v>10/30/2010 11:12</c:v>
                </c:pt>
                <c:pt idx="7954">
                  <c:v>10/30/2010 11:12</c:v>
                </c:pt>
                <c:pt idx="7955">
                  <c:v>10/30/2010 11:12</c:v>
                </c:pt>
                <c:pt idx="7956">
                  <c:v>10/30/2010 11:12</c:v>
                </c:pt>
                <c:pt idx="7957">
                  <c:v>10/30/2010 11:12</c:v>
                </c:pt>
                <c:pt idx="7958">
                  <c:v>10/30/2010 11:12</c:v>
                </c:pt>
                <c:pt idx="7959">
                  <c:v>10/30/2010 11:12</c:v>
                </c:pt>
                <c:pt idx="7960">
                  <c:v>10/30/2010 11:12</c:v>
                </c:pt>
                <c:pt idx="7961">
                  <c:v>10/30/2010 11:12</c:v>
                </c:pt>
                <c:pt idx="7962">
                  <c:v>10/30/2010 11:12</c:v>
                </c:pt>
                <c:pt idx="7963">
                  <c:v>10/30/2010 11:12</c:v>
                </c:pt>
                <c:pt idx="7964">
                  <c:v>10/30/2010 11:12</c:v>
                </c:pt>
                <c:pt idx="7965">
                  <c:v>10/30/2010 11:12</c:v>
                </c:pt>
                <c:pt idx="7966">
                  <c:v>10/30/2010 11:12</c:v>
                </c:pt>
                <c:pt idx="7967">
                  <c:v>10/30/2010 11:12</c:v>
                </c:pt>
                <c:pt idx="7968">
                  <c:v>10/30/2010 11:12</c:v>
                </c:pt>
                <c:pt idx="7969">
                  <c:v>10/30/2010 11:12</c:v>
                </c:pt>
                <c:pt idx="7970">
                  <c:v>10/30/2010 11:12</c:v>
                </c:pt>
                <c:pt idx="7971">
                  <c:v>10/30/2010 11:12</c:v>
                </c:pt>
                <c:pt idx="7972">
                  <c:v>10/30/2010 11:12</c:v>
                </c:pt>
                <c:pt idx="7973">
                  <c:v>10/30/2010 11:12</c:v>
                </c:pt>
                <c:pt idx="7974">
                  <c:v>10/30/2010 11:12</c:v>
                </c:pt>
                <c:pt idx="7975">
                  <c:v>10/30/2010 11:12</c:v>
                </c:pt>
                <c:pt idx="7976">
                  <c:v>10/30/2010 11:12</c:v>
                </c:pt>
                <c:pt idx="7977">
                  <c:v>10/30/2010 11:12</c:v>
                </c:pt>
                <c:pt idx="7978">
                  <c:v>10/30/2010 11:12</c:v>
                </c:pt>
                <c:pt idx="7979">
                  <c:v>10/30/2010 11:12</c:v>
                </c:pt>
                <c:pt idx="7980">
                  <c:v>10/30/2010 11:12</c:v>
                </c:pt>
                <c:pt idx="7981">
                  <c:v>10/30/2010 11:13</c:v>
                </c:pt>
                <c:pt idx="7982">
                  <c:v>10/30/2010 11:13</c:v>
                </c:pt>
                <c:pt idx="7983">
                  <c:v>10/30/2010 11:13</c:v>
                </c:pt>
                <c:pt idx="7984">
                  <c:v>10/30/2010 11:13</c:v>
                </c:pt>
                <c:pt idx="7985">
                  <c:v>10/30/2010 11:13</c:v>
                </c:pt>
                <c:pt idx="7986">
                  <c:v>10/30/2010 11:13</c:v>
                </c:pt>
                <c:pt idx="7987">
                  <c:v>10/30/2010 11:13</c:v>
                </c:pt>
                <c:pt idx="7988">
                  <c:v>10/30/2010 11:13</c:v>
                </c:pt>
                <c:pt idx="7989">
                  <c:v>10/30/2010 11:13</c:v>
                </c:pt>
                <c:pt idx="7990">
                  <c:v>10/30/2010 11:13</c:v>
                </c:pt>
                <c:pt idx="7991">
                  <c:v>10/30/2010 11:13</c:v>
                </c:pt>
                <c:pt idx="7992">
                  <c:v>10/30/2010 11:13</c:v>
                </c:pt>
                <c:pt idx="7993">
                  <c:v>10/30/2010 11:13</c:v>
                </c:pt>
                <c:pt idx="7994">
                  <c:v>10/30/2010 11:13</c:v>
                </c:pt>
                <c:pt idx="7995">
                  <c:v>10/30/2010 11:13</c:v>
                </c:pt>
                <c:pt idx="7996">
                  <c:v>10/30/2010 11:13</c:v>
                </c:pt>
                <c:pt idx="7997">
                  <c:v>10/30/2010 11:13</c:v>
                </c:pt>
                <c:pt idx="7998">
                  <c:v>10/30/2010 11:13</c:v>
                </c:pt>
                <c:pt idx="7999">
                  <c:v>10/30/2010 11:13</c:v>
                </c:pt>
                <c:pt idx="8000">
                  <c:v>10/30/2010 11:13</c:v>
                </c:pt>
                <c:pt idx="8001">
                  <c:v>10/30/2010 11:13</c:v>
                </c:pt>
                <c:pt idx="8002">
                  <c:v>10/30/2010 11:13</c:v>
                </c:pt>
                <c:pt idx="8003">
                  <c:v>10/30/2010 11:13</c:v>
                </c:pt>
                <c:pt idx="8004">
                  <c:v>10/30/2010 11:13</c:v>
                </c:pt>
                <c:pt idx="8005">
                  <c:v>10/30/2010 11:13</c:v>
                </c:pt>
                <c:pt idx="8006">
                  <c:v>10/30/2010 11:13</c:v>
                </c:pt>
                <c:pt idx="8007">
                  <c:v>10/30/2010 11:13</c:v>
                </c:pt>
                <c:pt idx="8008">
                  <c:v>10/30/2010 11:13</c:v>
                </c:pt>
                <c:pt idx="8009">
                  <c:v>10/30/2010 11:13</c:v>
                </c:pt>
                <c:pt idx="8010">
                  <c:v>10/30/2010 11:13</c:v>
                </c:pt>
                <c:pt idx="8011">
                  <c:v>10/30/2010 11:13</c:v>
                </c:pt>
                <c:pt idx="8012">
                  <c:v>10/30/2010 11:13</c:v>
                </c:pt>
                <c:pt idx="8013">
                  <c:v>10/30/2010 11:13</c:v>
                </c:pt>
                <c:pt idx="8014">
                  <c:v>10/30/2010 11:13</c:v>
                </c:pt>
                <c:pt idx="8015">
                  <c:v>10/30/2010 11:13</c:v>
                </c:pt>
                <c:pt idx="8016">
                  <c:v>10/30/2010 11:13</c:v>
                </c:pt>
                <c:pt idx="8017">
                  <c:v>10/30/2010 11:13</c:v>
                </c:pt>
                <c:pt idx="8018">
                  <c:v>10/30/2010 11:13</c:v>
                </c:pt>
                <c:pt idx="8019">
                  <c:v>10/30/2010 11:13</c:v>
                </c:pt>
                <c:pt idx="8020">
                  <c:v>10/30/2010 11:13</c:v>
                </c:pt>
                <c:pt idx="8021">
                  <c:v>10/30/2010 11:13</c:v>
                </c:pt>
                <c:pt idx="8022">
                  <c:v>10/30/2010 11:13</c:v>
                </c:pt>
                <c:pt idx="8023">
                  <c:v>10/30/2010 11:13</c:v>
                </c:pt>
                <c:pt idx="8024">
                  <c:v>10/30/2010 11:13</c:v>
                </c:pt>
                <c:pt idx="8025">
                  <c:v>10/30/2010 11:13</c:v>
                </c:pt>
                <c:pt idx="8026">
                  <c:v>10/30/2010 11:13</c:v>
                </c:pt>
                <c:pt idx="8027">
                  <c:v>10/30/2010 11:13</c:v>
                </c:pt>
                <c:pt idx="8028">
                  <c:v>10/30/2010 11:13</c:v>
                </c:pt>
                <c:pt idx="8029">
                  <c:v>10/30/2010 11:13</c:v>
                </c:pt>
                <c:pt idx="8030">
                  <c:v>10/30/2010 11:13</c:v>
                </c:pt>
                <c:pt idx="8031">
                  <c:v>10/30/2010 11:13</c:v>
                </c:pt>
                <c:pt idx="8032">
                  <c:v>10/30/2010 11:13</c:v>
                </c:pt>
                <c:pt idx="8033">
                  <c:v>10/30/2010 11:13</c:v>
                </c:pt>
                <c:pt idx="8034">
                  <c:v>10/30/2010 11:13</c:v>
                </c:pt>
                <c:pt idx="8035">
                  <c:v>10/30/2010 11:13</c:v>
                </c:pt>
                <c:pt idx="8036">
                  <c:v>10/30/2010 11:13</c:v>
                </c:pt>
                <c:pt idx="8037">
                  <c:v>10/30/2010 11:13</c:v>
                </c:pt>
                <c:pt idx="8038">
                  <c:v>10/30/2010 11:13</c:v>
                </c:pt>
                <c:pt idx="8039">
                  <c:v>10/30/2010 11:13</c:v>
                </c:pt>
                <c:pt idx="8040">
                  <c:v>10/30/2010 11:13</c:v>
                </c:pt>
                <c:pt idx="8041">
                  <c:v>10/30/2010 11:14</c:v>
                </c:pt>
                <c:pt idx="8042">
                  <c:v>10/30/2010 11:14</c:v>
                </c:pt>
                <c:pt idx="8043">
                  <c:v>10/30/2010 11:14</c:v>
                </c:pt>
                <c:pt idx="8044">
                  <c:v>10/30/2010 11:14</c:v>
                </c:pt>
                <c:pt idx="8045">
                  <c:v>10/30/2010 11:14</c:v>
                </c:pt>
                <c:pt idx="8046">
                  <c:v>10/30/2010 11:14</c:v>
                </c:pt>
                <c:pt idx="8047">
                  <c:v>10/30/2010 11:14</c:v>
                </c:pt>
                <c:pt idx="8048">
                  <c:v>10/30/2010 11:14</c:v>
                </c:pt>
                <c:pt idx="8049">
                  <c:v>10/30/2010 11:14</c:v>
                </c:pt>
                <c:pt idx="8050">
                  <c:v>10/30/2010 11:14</c:v>
                </c:pt>
                <c:pt idx="8051">
                  <c:v>10/30/2010 11:14</c:v>
                </c:pt>
                <c:pt idx="8052">
                  <c:v>10/30/2010 11:14</c:v>
                </c:pt>
                <c:pt idx="8053">
                  <c:v>10/30/2010 11:14</c:v>
                </c:pt>
                <c:pt idx="8054">
                  <c:v>10/30/2010 11:14</c:v>
                </c:pt>
                <c:pt idx="8055">
                  <c:v>10/30/2010 11:14</c:v>
                </c:pt>
                <c:pt idx="8056">
                  <c:v>10/30/2010 11:14</c:v>
                </c:pt>
                <c:pt idx="8057">
                  <c:v>10/30/2010 11:14</c:v>
                </c:pt>
                <c:pt idx="8058">
                  <c:v>10/30/2010 11:14</c:v>
                </c:pt>
                <c:pt idx="8059">
                  <c:v>10/30/2010 11:14</c:v>
                </c:pt>
                <c:pt idx="8060">
                  <c:v>10/30/2010 11:14</c:v>
                </c:pt>
                <c:pt idx="8061">
                  <c:v>10/30/2010 11:14</c:v>
                </c:pt>
                <c:pt idx="8062">
                  <c:v>10/30/2010 11:14</c:v>
                </c:pt>
                <c:pt idx="8063">
                  <c:v>10/30/2010 11:14</c:v>
                </c:pt>
                <c:pt idx="8064">
                  <c:v>10/30/2010 11:14</c:v>
                </c:pt>
                <c:pt idx="8065">
                  <c:v>10/30/2010 11:14</c:v>
                </c:pt>
                <c:pt idx="8066">
                  <c:v>10/30/2010 11:14</c:v>
                </c:pt>
                <c:pt idx="8067">
                  <c:v>10/30/2010 11:14</c:v>
                </c:pt>
                <c:pt idx="8068">
                  <c:v>10/30/2010 11:14</c:v>
                </c:pt>
                <c:pt idx="8069">
                  <c:v>10/30/2010 11:14</c:v>
                </c:pt>
                <c:pt idx="8070">
                  <c:v>10/30/2010 11:14</c:v>
                </c:pt>
                <c:pt idx="8071">
                  <c:v>10/30/2010 11:14</c:v>
                </c:pt>
                <c:pt idx="8072">
                  <c:v>10/30/2010 11:14</c:v>
                </c:pt>
                <c:pt idx="8073">
                  <c:v>10/30/2010 11:14</c:v>
                </c:pt>
                <c:pt idx="8074">
                  <c:v>10/30/2010 11:14</c:v>
                </c:pt>
                <c:pt idx="8075">
                  <c:v>10/30/2010 11:14</c:v>
                </c:pt>
                <c:pt idx="8076">
                  <c:v>10/30/2010 11:14</c:v>
                </c:pt>
                <c:pt idx="8077">
                  <c:v>10/30/2010 11:14</c:v>
                </c:pt>
                <c:pt idx="8078">
                  <c:v>10/30/2010 11:14</c:v>
                </c:pt>
                <c:pt idx="8079">
                  <c:v>10/30/2010 11:14</c:v>
                </c:pt>
                <c:pt idx="8080">
                  <c:v>10/30/2010 11:14</c:v>
                </c:pt>
                <c:pt idx="8081">
                  <c:v>10/30/2010 11:14</c:v>
                </c:pt>
                <c:pt idx="8082">
                  <c:v>10/30/2010 11:14</c:v>
                </c:pt>
                <c:pt idx="8083">
                  <c:v>10/30/2010 11:14</c:v>
                </c:pt>
                <c:pt idx="8084">
                  <c:v>10/30/2010 11:14</c:v>
                </c:pt>
                <c:pt idx="8085">
                  <c:v>10/30/2010 11:14</c:v>
                </c:pt>
                <c:pt idx="8086">
                  <c:v>10/30/2010 11:14</c:v>
                </c:pt>
                <c:pt idx="8087">
                  <c:v>10/30/2010 11:14</c:v>
                </c:pt>
                <c:pt idx="8088">
                  <c:v>10/30/2010 11:14</c:v>
                </c:pt>
                <c:pt idx="8089">
                  <c:v>10/30/2010 11:14</c:v>
                </c:pt>
                <c:pt idx="8090">
                  <c:v>10/30/2010 11:14</c:v>
                </c:pt>
                <c:pt idx="8091">
                  <c:v>10/30/2010 11:14</c:v>
                </c:pt>
                <c:pt idx="8092">
                  <c:v>10/30/2010 11:14</c:v>
                </c:pt>
                <c:pt idx="8093">
                  <c:v>10/30/2010 11:14</c:v>
                </c:pt>
                <c:pt idx="8094">
                  <c:v>10/30/2010 11:14</c:v>
                </c:pt>
                <c:pt idx="8095">
                  <c:v>10/30/2010 11:14</c:v>
                </c:pt>
                <c:pt idx="8096">
                  <c:v>10/30/2010 11:14</c:v>
                </c:pt>
                <c:pt idx="8097">
                  <c:v>10/30/2010 11:14</c:v>
                </c:pt>
                <c:pt idx="8098">
                  <c:v>10/30/2010 11:14</c:v>
                </c:pt>
                <c:pt idx="8099">
                  <c:v>10/30/2010 11:14</c:v>
                </c:pt>
                <c:pt idx="8100">
                  <c:v>10/30/2010 11:14</c:v>
                </c:pt>
                <c:pt idx="8101">
                  <c:v>10/30/2010 11:15</c:v>
                </c:pt>
                <c:pt idx="8102">
                  <c:v>10/30/2010 11:15</c:v>
                </c:pt>
                <c:pt idx="8103">
                  <c:v>10/30/2010 11:15</c:v>
                </c:pt>
                <c:pt idx="8104">
                  <c:v>10/30/2010 11:15</c:v>
                </c:pt>
                <c:pt idx="8105">
                  <c:v>10/30/2010 11:15</c:v>
                </c:pt>
                <c:pt idx="8106">
                  <c:v>10/30/2010 11:15</c:v>
                </c:pt>
                <c:pt idx="8107">
                  <c:v>10/30/2010 11:15</c:v>
                </c:pt>
                <c:pt idx="8108">
                  <c:v>10/30/2010 11:15</c:v>
                </c:pt>
                <c:pt idx="8109">
                  <c:v>10/30/2010 11:15</c:v>
                </c:pt>
                <c:pt idx="8110">
                  <c:v>10/30/2010 11:15</c:v>
                </c:pt>
                <c:pt idx="8111">
                  <c:v>10/30/2010 11:15</c:v>
                </c:pt>
                <c:pt idx="8112">
                  <c:v>10/30/2010 11:15</c:v>
                </c:pt>
                <c:pt idx="8113">
                  <c:v>10/30/2010 11:15</c:v>
                </c:pt>
                <c:pt idx="8114">
                  <c:v>10/30/2010 11:15</c:v>
                </c:pt>
                <c:pt idx="8115">
                  <c:v>10/30/2010 11:15</c:v>
                </c:pt>
                <c:pt idx="8116">
                  <c:v>10/30/2010 11:15</c:v>
                </c:pt>
                <c:pt idx="8117">
                  <c:v>10/30/2010 11:15</c:v>
                </c:pt>
                <c:pt idx="8118">
                  <c:v>10/30/2010 11:15</c:v>
                </c:pt>
                <c:pt idx="8119">
                  <c:v>10/30/2010 11:15</c:v>
                </c:pt>
                <c:pt idx="8120">
                  <c:v>10/30/2010 11:15</c:v>
                </c:pt>
                <c:pt idx="8121">
                  <c:v>10/30/2010 11:15</c:v>
                </c:pt>
                <c:pt idx="8122">
                  <c:v>10/30/2010 11:15</c:v>
                </c:pt>
                <c:pt idx="8123">
                  <c:v>10/30/2010 11:15</c:v>
                </c:pt>
                <c:pt idx="8124">
                  <c:v>10/30/2010 11:15</c:v>
                </c:pt>
                <c:pt idx="8125">
                  <c:v>10/30/2010 11:15</c:v>
                </c:pt>
                <c:pt idx="8126">
                  <c:v>10/30/2010 11:15</c:v>
                </c:pt>
                <c:pt idx="8127">
                  <c:v>10/30/2010 11:15</c:v>
                </c:pt>
                <c:pt idx="8128">
                  <c:v>10/30/2010 11:15</c:v>
                </c:pt>
                <c:pt idx="8129">
                  <c:v>10/30/2010 11:15</c:v>
                </c:pt>
                <c:pt idx="8130">
                  <c:v>10/30/2010 11:15</c:v>
                </c:pt>
                <c:pt idx="8131">
                  <c:v>10/30/2010 11:15</c:v>
                </c:pt>
                <c:pt idx="8132">
                  <c:v>10/30/2010 11:15</c:v>
                </c:pt>
                <c:pt idx="8133">
                  <c:v>10/30/2010 11:15</c:v>
                </c:pt>
                <c:pt idx="8134">
                  <c:v>10/30/2010 11:15</c:v>
                </c:pt>
                <c:pt idx="8135">
                  <c:v>10/30/2010 11:15</c:v>
                </c:pt>
                <c:pt idx="8136">
                  <c:v>10/30/2010 11:15</c:v>
                </c:pt>
                <c:pt idx="8137">
                  <c:v>10/30/2010 11:15</c:v>
                </c:pt>
                <c:pt idx="8138">
                  <c:v>10/30/2010 11:15</c:v>
                </c:pt>
                <c:pt idx="8139">
                  <c:v>10/30/2010 11:15</c:v>
                </c:pt>
                <c:pt idx="8140">
                  <c:v>10/30/2010 11:15</c:v>
                </c:pt>
                <c:pt idx="8141">
                  <c:v>10/30/2010 11:15</c:v>
                </c:pt>
                <c:pt idx="8142">
                  <c:v>10/30/2010 11:15</c:v>
                </c:pt>
                <c:pt idx="8143">
                  <c:v>10/30/2010 11:15</c:v>
                </c:pt>
                <c:pt idx="8144">
                  <c:v>10/30/2010 11:15</c:v>
                </c:pt>
                <c:pt idx="8145">
                  <c:v>10/30/2010 11:15</c:v>
                </c:pt>
                <c:pt idx="8146">
                  <c:v>10/30/2010 11:15</c:v>
                </c:pt>
                <c:pt idx="8147">
                  <c:v>10/30/2010 11:15</c:v>
                </c:pt>
                <c:pt idx="8148">
                  <c:v>10/30/2010 11:15</c:v>
                </c:pt>
                <c:pt idx="8149">
                  <c:v>10/30/2010 11:15</c:v>
                </c:pt>
                <c:pt idx="8150">
                  <c:v>10/30/2010 11:15</c:v>
                </c:pt>
                <c:pt idx="8151">
                  <c:v>10/30/2010 11:15</c:v>
                </c:pt>
                <c:pt idx="8152">
                  <c:v>10/30/2010 11:15</c:v>
                </c:pt>
                <c:pt idx="8153">
                  <c:v>10/30/2010 11:15</c:v>
                </c:pt>
                <c:pt idx="8154">
                  <c:v>10/30/2010 11:15</c:v>
                </c:pt>
                <c:pt idx="8155">
                  <c:v>10/30/2010 11:15</c:v>
                </c:pt>
                <c:pt idx="8156">
                  <c:v>10/30/2010 11:15</c:v>
                </c:pt>
                <c:pt idx="8157">
                  <c:v>10/30/2010 11:15</c:v>
                </c:pt>
                <c:pt idx="8158">
                  <c:v>10/30/2010 11:15</c:v>
                </c:pt>
                <c:pt idx="8159">
                  <c:v>10/30/2010 11:15</c:v>
                </c:pt>
                <c:pt idx="8160">
                  <c:v>10/30/2010 11:15</c:v>
                </c:pt>
                <c:pt idx="8161">
                  <c:v>10/30/2010 11:16</c:v>
                </c:pt>
                <c:pt idx="8162">
                  <c:v>10/30/2010 11:16</c:v>
                </c:pt>
                <c:pt idx="8163">
                  <c:v>10/30/2010 11:16</c:v>
                </c:pt>
                <c:pt idx="8164">
                  <c:v>10/30/2010 11:16</c:v>
                </c:pt>
                <c:pt idx="8165">
                  <c:v>10/30/2010 11:16</c:v>
                </c:pt>
                <c:pt idx="8166">
                  <c:v>10/30/2010 11:16</c:v>
                </c:pt>
                <c:pt idx="8167">
                  <c:v>10/30/2010 11:16</c:v>
                </c:pt>
                <c:pt idx="8168">
                  <c:v>10/30/2010 11:16</c:v>
                </c:pt>
                <c:pt idx="8169">
                  <c:v>10/30/2010 11:16</c:v>
                </c:pt>
                <c:pt idx="8170">
                  <c:v>10/30/2010 11:16</c:v>
                </c:pt>
                <c:pt idx="8171">
                  <c:v>10/30/2010 11:16</c:v>
                </c:pt>
                <c:pt idx="8172">
                  <c:v>10/30/2010 11:16</c:v>
                </c:pt>
                <c:pt idx="8173">
                  <c:v>10/30/2010 11:16</c:v>
                </c:pt>
                <c:pt idx="8174">
                  <c:v>10/30/2010 11:16</c:v>
                </c:pt>
                <c:pt idx="8175">
                  <c:v>10/30/2010 11:16</c:v>
                </c:pt>
                <c:pt idx="8176">
                  <c:v>10/30/2010 11:16</c:v>
                </c:pt>
                <c:pt idx="8177">
                  <c:v>10/30/2010 11:16</c:v>
                </c:pt>
                <c:pt idx="8178">
                  <c:v>10/30/2010 11:16</c:v>
                </c:pt>
                <c:pt idx="8179">
                  <c:v>10/30/2010 11:16</c:v>
                </c:pt>
                <c:pt idx="8180">
                  <c:v>10/30/2010 11:16</c:v>
                </c:pt>
                <c:pt idx="8181">
                  <c:v>10/30/2010 11:16</c:v>
                </c:pt>
                <c:pt idx="8182">
                  <c:v>10/30/2010 11:16</c:v>
                </c:pt>
                <c:pt idx="8183">
                  <c:v>10/30/2010 11:16</c:v>
                </c:pt>
                <c:pt idx="8184">
                  <c:v>10/30/2010 11:16</c:v>
                </c:pt>
                <c:pt idx="8185">
                  <c:v>10/30/2010 11:16</c:v>
                </c:pt>
                <c:pt idx="8186">
                  <c:v>10/30/2010 11:16</c:v>
                </c:pt>
                <c:pt idx="8187">
                  <c:v>10/30/2010 11:16</c:v>
                </c:pt>
                <c:pt idx="8188">
                  <c:v>10/30/2010 11:16</c:v>
                </c:pt>
                <c:pt idx="8189">
                  <c:v>10/30/2010 11:16</c:v>
                </c:pt>
                <c:pt idx="8190">
                  <c:v>10/30/2010 11:16</c:v>
                </c:pt>
                <c:pt idx="8191">
                  <c:v>10/30/2010 11:16</c:v>
                </c:pt>
                <c:pt idx="8192">
                  <c:v>10/30/2010 11:16</c:v>
                </c:pt>
                <c:pt idx="8193">
                  <c:v>10/30/2010 11:16</c:v>
                </c:pt>
                <c:pt idx="8194">
                  <c:v>10/30/2010 11:16</c:v>
                </c:pt>
                <c:pt idx="8195">
                  <c:v>10/30/2010 11:16</c:v>
                </c:pt>
                <c:pt idx="8196">
                  <c:v>10/30/2010 11:16</c:v>
                </c:pt>
                <c:pt idx="8197">
                  <c:v>10/30/2010 11:16</c:v>
                </c:pt>
                <c:pt idx="8198">
                  <c:v>10/30/2010 11:16</c:v>
                </c:pt>
                <c:pt idx="8199">
                  <c:v>10/30/2010 11:16</c:v>
                </c:pt>
                <c:pt idx="8200">
                  <c:v>10/30/2010 11:16</c:v>
                </c:pt>
                <c:pt idx="8201">
                  <c:v>10/30/2010 11:16</c:v>
                </c:pt>
                <c:pt idx="8202">
                  <c:v>10/30/2010 11:16</c:v>
                </c:pt>
                <c:pt idx="8203">
                  <c:v>10/30/2010 11:16</c:v>
                </c:pt>
                <c:pt idx="8204">
                  <c:v>10/30/2010 11:16</c:v>
                </c:pt>
                <c:pt idx="8205">
                  <c:v>10/30/2010 11:16</c:v>
                </c:pt>
                <c:pt idx="8206">
                  <c:v>10/30/2010 11:16</c:v>
                </c:pt>
                <c:pt idx="8207">
                  <c:v>10/30/2010 11:16</c:v>
                </c:pt>
                <c:pt idx="8208">
                  <c:v>10/30/2010 11:16</c:v>
                </c:pt>
                <c:pt idx="8209">
                  <c:v>10/30/2010 11:16</c:v>
                </c:pt>
                <c:pt idx="8210">
                  <c:v>10/30/2010 11:16</c:v>
                </c:pt>
                <c:pt idx="8211">
                  <c:v>10/30/2010 11:16</c:v>
                </c:pt>
                <c:pt idx="8212">
                  <c:v>10/30/2010 11:16</c:v>
                </c:pt>
                <c:pt idx="8213">
                  <c:v>10/30/2010 11:16</c:v>
                </c:pt>
                <c:pt idx="8214">
                  <c:v>10/30/2010 11:16</c:v>
                </c:pt>
                <c:pt idx="8215">
                  <c:v>10/30/2010 11:16</c:v>
                </c:pt>
                <c:pt idx="8216">
                  <c:v>10/30/2010 11:16</c:v>
                </c:pt>
                <c:pt idx="8217">
                  <c:v>10/30/2010 11:16</c:v>
                </c:pt>
                <c:pt idx="8218">
                  <c:v>10/30/2010 11:16</c:v>
                </c:pt>
                <c:pt idx="8219">
                  <c:v>10/30/2010 11:16</c:v>
                </c:pt>
                <c:pt idx="8220">
                  <c:v>10/30/2010 11:16</c:v>
                </c:pt>
                <c:pt idx="8221">
                  <c:v>10/30/2010 11:17</c:v>
                </c:pt>
                <c:pt idx="8222">
                  <c:v>10/30/2010 11:17</c:v>
                </c:pt>
                <c:pt idx="8223">
                  <c:v>10/30/2010 11:17</c:v>
                </c:pt>
                <c:pt idx="8224">
                  <c:v>10/30/2010 11:17</c:v>
                </c:pt>
                <c:pt idx="8225">
                  <c:v>10/30/2010 11:17</c:v>
                </c:pt>
                <c:pt idx="8226">
                  <c:v>10/30/2010 11:17</c:v>
                </c:pt>
                <c:pt idx="8227">
                  <c:v>10/30/2010 11:17</c:v>
                </c:pt>
                <c:pt idx="8228">
                  <c:v>10/30/2010 11:17</c:v>
                </c:pt>
                <c:pt idx="8229">
                  <c:v>10/30/2010 11:17</c:v>
                </c:pt>
                <c:pt idx="8230">
                  <c:v>10/30/2010 11:17</c:v>
                </c:pt>
                <c:pt idx="8231">
                  <c:v>10/30/2010 11:17</c:v>
                </c:pt>
                <c:pt idx="8232">
                  <c:v>10/30/2010 11:17</c:v>
                </c:pt>
                <c:pt idx="8233">
                  <c:v>10/30/2010 11:17</c:v>
                </c:pt>
                <c:pt idx="8234">
                  <c:v>10/30/2010 11:17</c:v>
                </c:pt>
                <c:pt idx="8235">
                  <c:v>10/30/2010 11:17</c:v>
                </c:pt>
                <c:pt idx="8236">
                  <c:v>10/30/2010 11:17</c:v>
                </c:pt>
                <c:pt idx="8237">
                  <c:v>10/30/2010 11:17</c:v>
                </c:pt>
                <c:pt idx="8238">
                  <c:v>10/30/2010 11:17</c:v>
                </c:pt>
                <c:pt idx="8239">
                  <c:v>10/30/2010 11:17</c:v>
                </c:pt>
                <c:pt idx="8240">
                  <c:v>10/30/2010 11:17</c:v>
                </c:pt>
                <c:pt idx="8241">
                  <c:v>10/30/2010 11:17</c:v>
                </c:pt>
                <c:pt idx="8242">
                  <c:v>10/30/2010 11:17</c:v>
                </c:pt>
                <c:pt idx="8243">
                  <c:v>10/30/2010 11:17</c:v>
                </c:pt>
                <c:pt idx="8244">
                  <c:v>10/30/2010 11:17</c:v>
                </c:pt>
                <c:pt idx="8245">
                  <c:v>10/30/2010 11:17</c:v>
                </c:pt>
                <c:pt idx="8246">
                  <c:v>10/30/2010 11:17</c:v>
                </c:pt>
                <c:pt idx="8247">
                  <c:v>10/30/2010 11:17</c:v>
                </c:pt>
                <c:pt idx="8248">
                  <c:v>10/30/2010 11:17</c:v>
                </c:pt>
                <c:pt idx="8249">
                  <c:v>10/30/2010 11:17</c:v>
                </c:pt>
                <c:pt idx="8250">
                  <c:v>10/30/2010 11:17</c:v>
                </c:pt>
                <c:pt idx="8251">
                  <c:v>10/30/2010 11:17</c:v>
                </c:pt>
                <c:pt idx="8252">
                  <c:v>10/30/2010 11:17</c:v>
                </c:pt>
                <c:pt idx="8253">
                  <c:v>10/30/2010 11:17</c:v>
                </c:pt>
                <c:pt idx="8254">
                  <c:v>10/30/2010 11:17</c:v>
                </c:pt>
                <c:pt idx="8255">
                  <c:v>10/30/2010 11:17</c:v>
                </c:pt>
                <c:pt idx="8256">
                  <c:v>10/30/2010 11:17</c:v>
                </c:pt>
                <c:pt idx="8257">
                  <c:v>10/30/2010 11:17</c:v>
                </c:pt>
                <c:pt idx="8258">
                  <c:v>10/30/2010 11:17</c:v>
                </c:pt>
                <c:pt idx="8259">
                  <c:v>10/30/2010 11:17</c:v>
                </c:pt>
                <c:pt idx="8260">
                  <c:v>10/30/2010 11:17</c:v>
                </c:pt>
                <c:pt idx="8261">
                  <c:v>10/30/2010 11:17</c:v>
                </c:pt>
                <c:pt idx="8262">
                  <c:v>10/30/2010 11:17</c:v>
                </c:pt>
                <c:pt idx="8263">
                  <c:v>10/30/2010 11:17</c:v>
                </c:pt>
                <c:pt idx="8264">
                  <c:v>10/30/2010 11:17</c:v>
                </c:pt>
                <c:pt idx="8265">
                  <c:v>10/30/2010 11:17</c:v>
                </c:pt>
                <c:pt idx="8266">
                  <c:v>10/30/2010 11:17</c:v>
                </c:pt>
                <c:pt idx="8267">
                  <c:v>10/30/2010 11:17</c:v>
                </c:pt>
                <c:pt idx="8268">
                  <c:v>10/30/2010 11:17</c:v>
                </c:pt>
                <c:pt idx="8269">
                  <c:v>10/30/2010 11:17</c:v>
                </c:pt>
                <c:pt idx="8270">
                  <c:v>10/30/2010 11:17</c:v>
                </c:pt>
                <c:pt idx="8271">
                  <c:v>10/30/2010 11:17</c:v>
                </c:pt>
                <c:pt idx="8272">
                  <c:v>10/30/2010 11:17</c:v>
                </c:pt>
                <c:pt idx="8273">
                  <c:v>10/30/2010 11:17</c:v>
                </c:pt>
                <c:pt idx="8274">
                  <c:v>10/30/2010 11:17</c:v>
                </c:pt>
                <c:pt idx="8275">
                  <c:v>10/30/2010 11:17</c:v>
                </c:pt>
                <c:pt idx="8276">
                  <c:v>10/30/2010 11:17</c:v>
                </c:pt>
                <c:pt idx="8277">
                  <c:v>10/30/2010 11:17</c:v>
                </c:pt>
                <c:pt idx="8278">
                  <c:v>10/30/2010 11:17</c:v>
                </c:pt>
                <c:pt idx="8279">
                  <c:v>10/30/2010 11:17</c:v>
                </c:pt>
                <c:pt idx="8280">
                  <c:v>10/30/2010 11:17</c:v>
                </c:pt>
                <c:pt idx="8281">
                  <c:v>10/30/2010 11:18</c:v>
                </c:pt>
                <c:pt idx="8282">
                  <c:v>10/30/2010 11:18</c:v>
                </c:pt>
                <c:pt idx="8283">
                  <c:v>10/30/2010 11:18</c:v>
                </c:pt>
                <c:pt idx="8284">
                  <c:v>10/30/2010 11:18</c:v>
                </c:pt>
                <c:pt idx="8285">
                  <c:v>10/30/2010 11:18</c:v>
                </c:pt>
                <c:pt idx="8286">
                  <c:v>10/30/2010 11:18</c:v>
                </c:pt>
                <c:pt idx="8287">
                  <c:v>10/30/2010 11:18</c:v>
                </c:pt>
                <c:pt idx="8288">
                  <c:v>10/30/2010 11:18</c:v>
                </c:pt>
                <c:pt idx="8289">
                  <c:v>10/30/2010 11:18</c:v>
                </c:pt>
                <c:pt idx="8290">
                  <c:v>10/30/2010 11:18</c:v>
                </c:pt>
                <c:pt idx="8291">
                  <c:v>10/30/2010 11:18</c:v>
                </c:pt>
                <c:pt idx="8292">
                  <c:v>10/30/2010 11:18</c:v>
                </c:pt>
                <c:pt idx="8293">
                  <c:v>10/30/2010 11:18</c:v>
                </c:pt>
                <c:pt idx="8294">
                  <c:v>10/30/2010 11:18</c:v>
                </c:pt>
                <c:pt idx="8295">
                  <c:v>10/30/2010 11:18</c:v>
                </c:pt>
                <c:pt idx="8296">
                  <c:v>10/30/2010 11:18</c:v>
                </c:pt>
                <c:pt idx="8297">
                  <c:v>10/30/2010 11:18</c:v>
                </c:pt>
                <c:pt idx="8298">
                  <c:v>10/30/2010 11:18</c:v>
                </c:pt>
                <c:pt idx="8299">
                  <c:v>10/30/2010 11:18</c:v>
                </c:pt>
                <c:pt idx="8300">
                  <c:v>10/30/2010 11:18</c:v>
                </c:pt>
                <c:pt idx="8301">
                  <c:v>10/30/2010 11:18</c:v>
                </c:pt>
                <c:pt idx="8302">
                  <c:v>10/30/2010 11:18</c:v>
                </c:pt>
                <c:pt idx="8303">
                  <c:v>10/30/2010 11:18</c:v>
                </c:pt>
                <c:pt idx="8304">
                  <c:v>10/30/2010 11:18</c:v>
                </c:pt>
                <c:pt idx="8305">
                  <c:v>10/30/2010 11:18</c:v>
                </c:pt>
                <c:pt idx="8306">
                  <c:v>10/30/2010 11:18</c:v>
                </c:pt>
                <c:pt idx="8307">
                  <c:v>10/30/2010 11:18</c:v>
                </c:pt>
                <c:pt idx="8308">
                  <c:v>10/30/2010 11:18</c:v>
                </c:pt>
                <c:pt idx="8309">
                  <c:v>10/30/2010 11:18</c:v>
                </c:pt>
                <c:pt idx="8310">
                  <c:v>10/30/2010 11:18</c:v>
                </c:pt>
                <c:pt idx="8311">
                  <c:v>10/30/2010 11:18</c:v>
                </c:pt>
                <c:pt idx="8312">
                  <c:v>10/30/2010 11:18</c:v>
                </c:pt>
                <c:pt idx="8313">
                  <c:v>10/30/2010 11:18</c:v>
                </c:pt>
                <c:pt idx="8314">
                  <c:v>10/30/2010 11:18</c:v>
                </c:pt>
                <c:pt idx="8315">
                  <c:v>10/30/2010 11:18</c:v>
                </c:pt>
                <c:pt idx="8316">
                  <c:v>10/30/2010 11:18</c:v>
                </c:pt>
                <c:pt idx="8317">
                  <c:v>10/30/2010 11:18</c:v>
                </c:pt>
                <c:pt idx="8318">
                  <c:v>10/30/2010 11:18</c:v>
                </c:pt>
                <c:pt idx="8319">
                  <c:v>10/30/2010 11:18</c:v>
                </c:pt>
                <c:pt idx="8320">
                  <c:v>10/30/2010 11:18</c:v>
                </c:pt>
                <c:pt idx="8321">
                  <c:v>10/30/2010 11:18</c:v>
                </c:pt>
                <c:pt idx="8322">
                  <c:v>10/30/2010 11:18</c:v>
                </c:pt>
                <c:pt idx="8323">
                  <c:v>10/30/2010 11:18</c:v>
                </c:pt>
                <c:pt idx="8324">
                  <c:v>10/30/2010 11:18</c:v>
                </c:pt>
                <c:pt idx="8325">
                  <c:v>10/30/2010 11:18</c:v>
                </c:pt>
                <c:pt idx="8326">
                  <c:v>10/30/2010 11:18</c:v>
                </c:pt>
                <c:pt idx="8327">
                  <c:v>10/30/2010 11:18</c:v>
                </c:pt>
                <c:pt idx="8328">
                  <c:v>10/30/2010 11:18</c:v>
                </c:pt>
                <c:pt idx="8329">
                  <c:v>10/30/2010 11:18</c:v>
                </c:pt>
                <c:pt idx="8330">
                  <c:v>10/30/2010 11:18</c:v>
                </c:pt>
                <c:pt idx="8331">
                  <c:v>10/30/2010 11:18</c:v>
                </c:pt>
                <c:pt idx="8332">
                  <c:v>10/30/2010 11:18</c:v>
                </c:pt>
                <c:pt idx="8333">
                  <c:v>10/30/2010 11:18</c:v>
                </c:pt>
                <c:pt idx="8334">
                  <c:v>10/30/2010 11:18</c:v>
                </c:pt>
                <c:pt idx="8335">
                  <c:v>10/30/2010 11:18</c:v>
                </c:pt>
                <c:pt idx="8336">
                  <c:v>10/30/2010 11:18</c:v>
                </c:pt>
                <c:pt idx="8337">
                  <c:v>10/30/2010 11:18</c:v>
                </c:pt>
                <c:pt idx="8338">
                  <c:v>10/30/2010 11:18</c:v>
                </c:pt>
                <c:pt idx="8339">
                  <c:v>10/30/2010 11:18</c:v>
                </c:pt>
                <c:pt idx="8340">
                  <c:v>10/30/2010 11:18</c:v>
                </c:pt>
                <c:pt idx="8341">
                  <c:v>10/30/2010 11:19</c:v>
                </c:pt>
                <c:pt idx="8342">
                  <c:v>10/30/2010 11:19</c:v>
                </c:pt>
                <c:pt idx="8343">
                  <c:v>10/30/2010 11:19</c:v>
                </c:pt>
                <c:pt idx="8344">
                  <c:v>10/30/2010 11:19</c:v>
                </c:pt>
                <c:pt idx="8345">
                  <c:v>10/30/2010 11:19</c:v>
                </c:pt>
                <c:pt idx="8346">
                  <c:v>10/30/2010 11:19</c:v>
                </c:pt>
                <c:pt idx="8347">
                  <c:v>10/30/2010 11:19</c:v>
                </c:pt>
                <c:pt idx="8348">
                  <c:v>10/30/2010 11:19</c:v>
                </c:pt>
                <c:pt idx="8349">
                  <c:v>10/30/2010 11:19</c:v>
                </c:pt>
                <c:pt idx="8350">
                  <c:v>10/30/2010 11:19</c:v>
                </c:pt>
                <c:pt idx="8351">
                  <c:v>10/30/2010 11:19</c:v>
                </c:pt>
                <c:pt idx="8352">
                  <c:v>10/30/2010 11:19</c:v>
                </c:pt>
                <c:pt idx="8353">
                  <c:v>10/30/2010 11:19</c:v>
                </c:pt>
                <c:pt idx="8354">
                  <c:v>10/30/2010 11:19</c:v>
                </c:pt>
                <c:pt idx="8355">
                  <c:v>10/30/2010 11:19</c:v>
                </c:pt>
                <c:pt idx="8356">
                  <c:v>10/30/2010 11:19</c:v>
                </c:pt>
                <c:pt idx="8357">
                  <c:v>10/30/2010 11:19</c:v>
                </c:pt>
                <c:pt idx="8358">
                  <c:v>10/30/2010 11:19</c:v>
                </c:pt>
                <c:pt idx="8359">
                  <c:v>10/30/2010 11:19</c:v>
                </c:pt>
                <c:pt idx="8360">
                  <c:v>10/30/2010 11:19</c:v>
                </c:pt>
                <c:pt idx="8361">
                  <c:v>10/30/2010 11:19</c:v>
                </c:pt>
                <c:pt idx="8362">
                  <c:v>10/30/2010 11:19</c:v>
                </c:pt>
                <c:pt idx="8363">
                  <c:v>10/30/2010 11:19</c:v>
                </c:pt>
                <c:pt idx="8364">
                  <c:v>10/30/2010 11:19</c:v>
                </c:pt>
                <c:pt idx="8365">
                  <c:v>10/30/2010 11:19</c:v>
                </c:pt>
                <c:pt idx="8366">
                  <c:v>10/30/2010 11:19</c:v>
                </c:pt>
                <c:pt idx="8367">
                  <c:v>10/30/2010 11:19</c:v>
                </c:pt>
                <c:pt idx="8368">
                  <c:v>10/30/2010 11:19</c:v>
                </c:pt>
                <c:pt idx="8369">
                  <c:v>10/30/2010 11:19</c:v>
                </c:pt>
                <c:pt idx="8370">
                  <c:v>10/30/2010 11:19</c:v>
                </c:pt>
                <c:pt idx="8371">
                  <c:v>10/30/2010 11:19</c:v>
                </c:pt>
                <c:pt idx="8372">
                  <c:v>10/30/2010 11:19</c:v>
                </c:pt>
                <c:pt idx="8373">
                  <c:v>10/30/2010 11:19</c:v>
                </c:pt>
                <c:pt idx="8374">
                  <c:v>10/30/2010 11:19</c:v>
                </c:pt>
                <c:pt idx="8375">
                  <c:v>10/30/2010 11:19</c:v>
                </c:pt>
                <c:pt idx="8376">
                  <c:v>10/30/2010 11:19</c:v>
                </c:pt>
                <c:pt idx="8377">
                  <c:v>10/30/2010 11:19</c:v>
                </c:pt>
                <c:pt idx="8378">
                  <c:v>10/30/2010 11:19</c:v>
                </c:pt>
                <c:pt idx="8379">
                  <c:v>10/30/2010 11:19</c:v>
                </c:pt>
                <c:pt idx="8380">
                  <c:v>10/30/2010 11:19</c:v>
                </c:pt>
                <c:pt idx="8381">
                  <c:v>10/30/2010 11:19</c:v>
                </c:pt>
                <c:pt idx="8382">
                  <c:v>10/30/2010 11:19</c:v>
                </c:pt>
                <c:pt idx="8383">
                  <c:v>10/30/2010 11:19</c:v>
                </c:pt>
                <c:pt idx="8384">
                  <c:v>10/30/2010 11:19</c:v>
                </c:pt>
                <c:pt idx="8385">
                  <c:v>10/30/2010 11:19</c:v>
                </c:pt>
                <c:pt idx="8386">
                  <c:v>10/30/2010 11:19</c:v>
                </c:pt>
                <c:pt idx="8387">
                  <c:v>10/30/2010 11:19</c:v>
                </c:pt>
                <c:pt idx="8388">
                  <c:v>10/30/2010 11:19</c:v>
                </c:pt>
                <c:pt idx="8389">
                  <c:v>10/30/2010 11:19</c:v>
                </c:pt>
                <c:pt idx="8390">
                  <c:v>10/30/2010 11:19</c:v>
                </c:pt>
                <c:pt idx="8391">
                  <c:v>10/30/2010 11:19</c:v>
                </c:pt>
                <c:pt idx="8392">
                  <c:v>10/30/2010 11:19</c:v>
                </c:pt>
                <c:pt idx="8393">
                  <c:v>10/30/2010 11:19</c:v>
                </c:pt>
                <c:pt idx="8394">
                  <c:v>10/30/2010 11:19</c:v>
                </c:pt>
                <c:pt idx="8395">
                  <c:v>10/30/2010 11:19</c:v>
                </c:pt>
                <c:pt idx="8396">
                  <c:v>10/30/2010 11:19</c:v>
                </c:pt>
                <c:pt idx="8397">
                  <c:v>10/30/2010 11:19</c:v>
                </c:pt>
                <c:pt idx="8398">
                  <c:v>10/30/2010 11:19</c:v>
                </c:pt>
                <c:pt idx="8399">
                  <c:v>10/30/2010 11:19</c:v>
                </c:pt>
                <c:pt idx="8400">
                  <c:v>10/30/2010 11:19</c:v>
                </c:pt>
                <c:pt idx="8401">
                  <c:v>10/30/2010 11:20</c:v>
                </c:pt>
                <c:pt idx="8402">
                  <c:v>10/30/2010 11:20</c:v>
                </c:pt>
                <c:pt idx="8403">
                  <c:v>10/30/2010 11:20</c:v>
                </c:pt>
                <c:pt idx="8404">
                  <c:v>10/30/2010 11:20</c:v>
                </c:pt>
                <c:pt idx="8405">
                  <c:v>10/30/2010 11:20</c:v>
                </c:pt>
                <c:pt idx="8406">
                  <c:v>10/30/2010 11:20</c:v>
                </c:pt>
                <c:pt idx="8407">
                  <c:v>10/30/2010 11:20</c:v>
                </c:pt>
                <c:pt idx="8408">
                  <c:v>10/30/2010 11:20</c:v>
                </c:pt>
                <c:pt idx="8409">
                  <c:v>10/30/2010 11:20</c:v>
                </c:pt>
                <c:pt idx="8410">
                  <c:v>10/30/2010 11:20</c:v>
                </c:pt>
                <c:pt idx="8411">
                  <c:v>10/30/2010 11:20</c:v>
                </c:pt>
                <c:pt idx="8412">
                  <c:v>10/30/2010 11:20</c:v>
                </c:pt>
                <c:pt idx="8413">
                  <c:v>10/30/2010 11:20</c:v>
                </c:pt>
                <c:pt idx="8414">
                  <c:v>10/30/2010 11:20</c:v>
                </c:pt>
                <c:pt idx="8415">
                  <c:v>10/30/2010 11:20</c:v>
                </c:pt>
                <c:pt idx="8416">
                  <c:v>10/30/2010 11:20</c:v>
                </c:pt>
                <c:pt idx="8417">
                  <c:v>10/30/2010 11:20</c:v>
                </c:pt>
                <c:pt idx="8418">
                  <c:v>10/30/2010 11:20</c:v>
                </c:pt>
                <c:pt idx="8419">
                  <c:v>10/30/2010 11:20</c:v>
                </c:pt>
                <c:pt idx="8420">
                  <c:v>10/30/2010 11:20</c:v>
                </c:pt>
                <c:pt idx="8421">
                  <c:v>10/30/2010 11:20</c:v>
                </c:pt>
                <c:pt idx="8422">
                  <c:v>10/30/2010 11:20</c:v>
                </c:pt>
                <c:pt idx="8423">
                  <c:v>10/30/2010 11:20</c:v>
                </c:pt>
                <c:pt idx="8424">
                  <c:v>10/30/2010 11:20</c:v>
                </c:pt>
                <c:pt idx="8425">
                  <c:v>10/30/2010 11:20</c:v>
                </c:pt>
                <c:pt idx="8426">
                  <c:v>10/30/2010 11:20</c:v>
                </c:pt>
                <c:pt idx="8427">
                  <c:v>10/30/2010 11:20</c:v>
                </c:pt>
                <c:pt idx="8428">
                  <c:v>10/30/2010 11:20</c:v>
                </c:pt>
                <c:pt idx="8429">
                  <c:v>10/30/2010 11:20</c:v>
                </c:pt>
                <c:pt idx="8430">
                  <c:v>10/30/2010 11:20</c:v>
                </c:pt>
                <c:pt idx="8431">
                  <c:v>10/30/2010 11:20</c:v>
                </c:pt>
                <c:pt idx="8432">
                  <c:v>10/30/2010 11:20</c:v>
                </c:pt>
                <c:pt idx="8433">
                  <c:v>10/30/2010 11:20</c:v>
                </c:pt>
                <c:pt idx="8434">
                  <c:v>10/30/2010 11:20</c:v>
                </c:pt>
                <c:pt idx="8435">
                  <c:v>10/30/2010 11:20</c:v>
                </c:pt>
                <c:pt idx="8436">
                  <c:v>10/30/2010 11:20</c:v>
                </c:pt>
                <c:pt idx="8437">
                  <c:v>10/30/2010 11:20</c:v>
                </c:pt>
                <c:pt idx="8438">
                  <c:v>10/30/2010 11:20</c:v>
                </c:pt>
                <c:pt idx="8439">
                  <c:v>10/30/2010 11:20</c:v>
                </c:pt>
                <c:pt idx="8440">
                  <c:v>10/30/2010 11:20</c:v>
                </c:pt>
                <c:pt idx="8441">
                  <c:v>10/30/2010 11:20</c:v>
                </c:pt>
                <c:pt idx="8442">
                  <c:v>10/30/2010 11:20</c:v>
                </c:pt>
                <c:pt idx="8443">
                  <c:v>10/30/2010 11:20</c:v>
                </c:pt>
                <c:pt idx="8444">
                  <c:v>10/30/2010 11:20</c:v>
                </c:pt>
                <c:pt idx="8445">
                  <c:v>10/30/2010 11:20</c:v>
                </c:pt>
                <c:pt idx="8446">
                  <c:v>10/30/2010 11:20</c:v>
                </c:pt>
                <c:pt idx="8447">
                  <c:v>10/30/2010 11:20</c:v>
                </c:pt>
                <c:pt idx="8448">
                  <c:v>10/30/2010 11:20</c:v>
                </c:pt>
                <c:pt idx="8449">
                  <c:v>10/30/2010 11:20</c:v>
                </c:pt>
                <c:pt idx="8450">
                  <c:v>10/30/2010 11:20</c:v>
                </c:pt>
                <c:pt idx="8451">
                  <c:v>10/30/2010 11:20</c:v>
                </c:pt>
                <c:pt idx="8452">
                  <c:v>10/30/2010 11:20</c:v>
                </c:pt>
                <c:pt idx="8453">
                  <c:v>10/30/2010 11:20</c:v>
                </c:pt>
                <c:pt idx="8454">
                  <c:v>10/30/2010 11:20</c:v>
                </c:pt>
                <c:pt idx="8455">
                  <c:v>10/30/2010 11:20</c:v>
                </c:pt>
                <c:pt idx="8456">
                  <c:v>10/30/2010 11:20</c:v>
                </c:pt>
                <c:pt idx="8457">
                  <c:v>10/30/2010 11:20</c:v>
                </c:pt>
                <c:pt idx="8458">
                  <c:v>10/30/2010 11:20</c:v>
                </c:pt>
                <c:pt idx="8459">
                  <c:v>10/30/2010 11:20</c:v>
                </c:pt>
                <c:pt idx="8460">
                  <c:v>10/30/2010 11:20</c:v>
                </c:pt>
                <c:pt idx="8461">
                  <c:v>10/30/2010 11:21</c:v>
                </c:pt>
                <c:pt idx="8462">
                  <c:v>10/30/2010 11:21</c:v>
                </c:pt>
                <c:pt idx="8463">
                  <c:v>10/30/2010 11:21</c:v>
                </c:pt>
                <c:pt idx="8464">
                  <c:v>10/30/2010 11:21</c:v>
                </c:pt>
                <c:pt idx="8465">
                  <c:v>10/30/2010 11:21</c:v>
                </c:pt>
                <c:pt idx="8466">
                  <c:v>10/30/2010 11:21</c:v>
                </c:pt>
                <c:pt idx="8467">
                  <c:v>10/30/2010 11:21</c:v>
                </c:pt>
                <c:pt idx="8468">
                  <c:v>10/30/2010 11:21</c:v>
                </c:pt>
                <c:pt idx="8469">
                  <c:v>10/30/2010 11:21</c:v>
                </c:pt>
                <c:pt idx="8470">
                  <c:v>10/30/2010 11:21</c:v>
                </c:pt>
                <c:pt idx="8471">
                  <c:v>10/30/2010 11:21</c:v>
                </c:pt>
                <c:pt idx="8472">
                  <c:v>10/30/2010 11:21</c:v>
                </c:pt>
                <c:pt idx="8473">
                  <c:v>10/30/2010 11:21</c:v>
                </c:pt>
                <c:pt idx="8474">
                  <c:v>10/30/2010 11:21</c:v>
                </c:pt>
                <c:pt idx="8475">
                  <c:v>10/30/2010 11:21</c:v>
                </c:pt>
                <c:pt idx="8476">
                  <c:v>10/30/2010 11:21</c:v>
                </c:pt>
                <c:pt idx="8477">
                  <c:v>10/30/2010 11:21</c:v>
                </c:pt>
                <c:pt idx="8478">
                  <c:v>10/30/2010 11:21</c:v>
                </c:pt>
                <c:pt idx="8479">
                  <c:v>10/30/2010 11:21</c:v>
                </c:pt>
                <c:pt idx="8480">
                  <c:v>10/30/2010 11:21</c:v>
                </c:pt>
                <c:pt idx="8481">
                  <c:v>10/30/2010 11:21</c:v>
                </c:pt>
                <c:pt idx="8482">
                  <c:v>10/30/2010 11:21</c:v>
                </c:pt>
                <c:pt idx="8483">
                  <c:v>10/30/2010 11:21</c:v>
                </c:pt>
                <c:pt idx="8484">
                  <c:v>10/30/2010 11:21</c:v>
                </c:pt>
                <c:pt idx="8485">
                  <c:v>10/30/2010 11:21</c:v>
                </c:pt>
                <c:pt idx="8486">
                  <c:v>10/30/2010 11:21</c:v>
                </c:pt>
                <c:pt idx="8487">
                  <c:v>10/30/2010 11:21</c:v>
                </c:pt>
                <c:pt idx="8488">
                  <c:v>10/30/2010 11:21</c:v>
                </c:pt>
                <c:pt idx="8489">
                  <c:v>10/30/2010 11:21</c:v>
                </c:pt>
                <c:pt idx="8490">
                  <c:v>10/30/2010 11:21</c:v>
                </c:pt>
                <c:pt idx="8491">
                  <c:v>10/30/2010 11:21</c:v>
                </c:pt>
                <c:pt idx="8492">
                  <c:v>10/30/2010 11:21</c:v>
                </c:pt>
                <c:pt idx="8493">
                  <c:v>10/30/2010 11:21</c:v>
                </c:pt>
                <c:pt idx="8494">
                  <c:v>10/30/2010 11:21</c:v>
                </c:pt>
                <c:pt idx="8495">
                  <c:v>10/30/2010 11:21</c:v>
                </c:pt>
                <c:pt idx="8496">
                  <c:v>10/30/2010 11:21</c:v>
                </c:pt>
                <c:pt idx="8497">
                  <c:v>10/30/2010 11:21</c:v>
                </c:pt>
                <c:pt idx="8498">
                  <c:v>10/30/2010 11:21</c:v>
                </c:pt>
                <c:pt idx="8499">
                  <c:v>10/30/2010 11:21</c:v>
                </c:pt>
                <c:pt idx="8500">
                  <c:v>10/30/2010 11:21</c:v>
                </c:pt>
                <c:pt idx="8501">
                  <c:v>10/30/2010 11:21</c:v>
                </c:pt>
                <c:pt idx="8502">
                  <c:v>10/30/2010 11:21</c:v>
                </c:pt>
                <c:pt idx="8503">
                  <c:v>10/30/2010 11:21</c:v>
                </c:pt>
                <c:pt idx="8504">
                  <c:v>10/30/2010 11:21</c:v>
                </c:pt>
                <c:pt idx="8505">
                  <c:v>10/30/2010 11:21</c:v>
                </c:pt>
                <c:pt idx="8506">
                  <c:v>10/30/2010 11:21</c:v>
                </c:pt>
                <c:pt idx="8507">
                  <c:v>10/30/2010 11:21</c:v>
                </c:pt>
                <c:pt idx="8508">
                  <c:v>10/30/2010 11:21</c:v>
                </c:pt>
                <c:pt idx="8509">
                  <c:v>10/30/2010 11:21</c:v>
                </c:pt>
                <c:pt idx="8510">
                  <c:v>10/30/2010 11:21</c:v>
                </c:pt>
                <c:pt idx="8511">
                  <c:v>10/30/2010 11:21</c:v>
                </c:pt>
                <c:pt idx="8512">
                  <c:v>10/30/2010 11:21</c:v>
                </c:pt>
                <c:pt idx="8513">
                  <c:v>10/30/2010 11:21</c:v>
                </c:pt>
                <c:pt idx="8514">
                  <c:v>10/30/2010 11:21</c:v>
                </c:pt>
                <c:pt idx="8515">
                  <c:v>10/30/2010 11:21</c:v>
                </c:pt>
                <c:pt idx="8516">
                  <c:v>10/30/2010 11:21</c:v>
                </c:pt>
                <c:pt idx="8517">
                  <c:v>10/30/2010 11:21</c:v>
                </c:pt>
                <c:pt idx="8518">
                  <c:v>10/30/2010 11:21</c:v>
                </c:pt>
                <c:pt idx="8519">
                  <c:v>10/30/2010 11:21</c:v>
                </c:pt>
                <c:pt idx="8520">
                  <c:v>10/30/2010 11:21</c:v>
                </c:pt>
                <c:pt idx="8521">
                  <c:v>10/30/2010 11:22</c:v>
                </c:pt>
                <c:pt idx="8522">
                  <c:v>10/30/2010 11:22</c:v>
                </c:pt>
                <c:pt idx="8523">
                  <c:v>10/30/2010 11:22</c:v>
                </c:pt>
                <c:pt idx="8524">
                  <c:v>10/30/2010 11:22</c:v>
                </c:pt>
                <c:pt idx="8525">
                  <c:v>10/30/2010 11:22</c:v>
                </c:pt>
                <c:pt idx="8526">
                  <c:v>10/30/2010 11:22</c:v>
                </c:pt>
                <c:pt idx="8527">
                  <c:v>10/30/2010 11:22</c:v>
                </c:pt>
                <c:pt idx="8528">
                  <c:v>10/30/2010 11:22</c:v>
                </c:pt>
                <c:pt idx="8529">
                  <c:v>10/30/2010 11:22</c:v>
                </c:pt>
                <c:pt idx="8530">
                  <c:v>10/30/2010 11:22</c:v>
                </c:pt>
                <c:pt idx="8531">
                  <c:v>10/30/2010 11:22</c:v>
                </c:pt>
                <c:pt idx="8532">
                  <c:v>10/30/2010 11:22</c:v>
                </c:pt>
                <c:pt idx="8533">
                  <c:v>10/30/2010 11:22</c:v>
                </c:pt>
                <c:pt idx="8534">
                  <c:v>10/30/2010 11:22</c:v>
                </c:pt>
                <c:pt idx="8535">
                  <c:v>10/30/2010 11:22</c:v>
                </c:pt>
                <c:pt idx="8536">
                  <c:v>10/30/2010 11:22</c:v>
                </c:pt>
                <c:pt idx="8537">
                  <c:v>10/30/2010 11:22</c:v>
                </c:pt>
                <c:pt idx="8538">
                  <c:v>10/30/2010 11:22</c:v>
                </c:pt>
                <c:pt idx="8539">
                  <c:v>10/30/2010 11:22</c:v>
                </c:pt>
                <c:pt idx="8540">
                  <c:v>10/30/2010 11:22</c:v>
                </c:pt>
                <c:pt idx="8541">
                  <c:v>10/30/2010 11:22</c:v>
                </c:pt>
                <c:pt idx="8542">
                  <c:v>10/30/2010 11:22</c:v>
                </c:pt>
                <c:pt idx="8543">
                  <c:v>10/30/2010 11:22</c:v>
                </c:pt>
                <c:pt idx="8544">
                  <c:v>10/30/2010 11:22</c:v>
                </c:pt>
                <c:pt idx="8545">
                  <c:v>10/30/2010 11:22</c:v>
                </c:pt>
                <c:pt idx="8546">
                  <c:v>10/30/2010 11:22</c:v>
                </c:pt>
                <c:pt idx="8547">
                  <c:v>10/30/2010 11:22</c:v>
                </c:pt>
                <c:pt idx="8548">
                  <c:v>10/30/2010 11:22</c:v>
                </c:pt>
                <c:pt idx="8549">
                  <c:v>10/30/2010 11:22</c:v>
                </c:pt>
                <c:pt idx="8550">
                  <c:v>10/30/2010 11:22</c:v>
                </c:pt>
                <c:pt idx="8551">
                  <c:v>10/30/2010 11:22</c:v>
                </c:pt>
                <c:pt idx="8552">
                  <c:v>10/30/2010 11:22</c:v>
                </c:pt>
                <c:pt idx="8553">
                  <c:v>10/30/2010 11:22</c:v>
                </c:pt>
                <c:pt idx="8554">
                  <c:v>10/30/2010 11:22</c:v>
                </c:pt>
                <c:pt idx="8555">
                  <c:v>10/30/2010 11:22</c:v>
                </c:pt>
                <c:pt idx="8556">
                  <c:v>10/30/2010 11:22</c:v>
                </c:pt>
                <c:pt idx="8557">
                  <c:v>10/30/2010 11:22</c:v>
                </c:pt>
                <c:pt idx="8558">
                  <c:v>10/30/2010 11:22</c:v>
                </c:pt>
                <c:pt idx="8559">
                  <c:v>10/30/2010 11:22</c:v>
                </c:pt>
                <c:pt idx="8560">
                  <c:v>10/30/2010 11:22</c:v>
                </c:pt>
                <c:pt idx="8561">
                  <c:v>10/30/2010 11:22</c:v>
                </c:pt>
                <c:pt idx="8562">
                  <c:v>10/30/2010 11:22</c:v>
                </c:pt>
                <c:pt idx="8563">
                  <c:v>10/30/2010 11:22</c:v>
                </c:pt>
                <c:pt idx="8564">
                  <c:v>10/30/2010 11:22</c:v>
                </c:pt>
                <c:pt idx="8565">
                  <c:v>10/30/2010 11:22</c:v>
                </c:pt>
                <c:pt idx="8566">
                  <c:v>10/30/2010 11:22</c:v>
                </c:pt>
                <c:pt idx="8567">
                  <c:v>10/30/2010 11:22</c:v>
                </c:pt>
                <c:pt idx="8568">
                  <c:v>10/30/2010 11:22</c:v>
                </c:pt>
                <c:pt idx="8569">
                  <c:v>10/30/2010 11:22</c:v>
                </c:pt>
                <c:pt idx="8570">
                  <c:v>10/30/2010 11:22</c:v>
                </c:pt>
                <c:pt idx="8571">
                  <c:v>10/30/2010 11:22</c:v>
                </c:pt>
                <c:pt idx="8572">
                  <c:v>10/30/2010 11:22</c:v>
                </c:pt>
                <c:pt idx="8573">
                  <c:v>10/30/2010 11:22</c:v>
                </c:pt>
                <c:pt idx="8574">
                  <c:v>10/30/2010 11:22</c:v>
                </c:pt>
                <c:pt idx="8575">
                  <c:v>10/30/2010 11:22</c:v>
                </c:pt>
                <c:pt idx="8576">
                  <c:v>10/30/2010 11:22</c:v>
                </c:pt>
                <c:pt idx="8577">
                  <c:v>10/30/2010 11:22</c:v>
                </c:pt>
                <c:pt idx="8578">
                  <c:v>10/30/2010 11:22</c:v>
                </c:pt>
                <c:pt idx="8579">
                  <c:v>10/30/2010 11:22</c:v>
                </c:pt>
                <c:pt idx="8580">
                  <c:v>10/30/2010 11:22</c:v>
                </c:pt>
                <c:pt idx="8581">
                  <c:v>10/30/2010 11:23</c:v>
                </c:pt>
                <c:pt idx="8582">
                  <c:v>10/30/2010 11:23</c:v>
                </c:pt>
                <c:pt idx="8583">
                  <c:v>10/30/2010 11:23</c:v>
                </c:pt>
                <c:pt idx="8584">
                  <c:v>10/30/2010 11:23</c:v>
                </c:pt>
                <c:pt idx="8585">
                  <c:v>10/30/2010 11:23</c:v>
                </c:pt>
                <c:pt idx="8586">
                  <c:v>10/30/2010 11:23</c:v>
                </c:pt>
                <c:pt idx="8587">
                  <c:v>10/30/2010 11:23</c:v>
                </c:pt>
                <c:pt idx="8588">
                  <c:v>10/30/2010 11:23</c:v>
                </c:pt>
                <c:pt idx="8589">
                  <c:v>10/30/2010 11:23</c:v>
                </c:pt>
                <c:pt idx="8590">
                  <c:v>10/30/2010 11:23</c:v>
                </c:pt>
                <c:pt idx="8591">
                  <c:v>10/30/2010 11:23</c:v>
                </c:pt>
                <c:pt idx="8592">
                  <c:v>10/30/2010 11:23</c:v>
                </c:pt>
                <c:pt idx="8593">
                  <c:v>10/30/2010 11:23</c:v>
                </c:pt>
                <c:pt idx="8594">
                  <c:v>10/30/2010 11:23</c:v>
                </c:pt>
                <c:pt idx="8595">
                  <c:v>10/30/2010 11:23</c:v>
                </c:pt>
                <c:pt idx="8596">
                  <c:v>10/30/2010 11:23</c:v>
                </c:pt>
                <c:pt idx="8597">
                  <c:v>10/30/2010 11:23</c:v>
                </c:pt>
                <c:pt idx="8598">
                  <c:v>10/30/2010 11:23</c:v>
                </c:pt>
                <c:pt idx="8599">
                  <c:v>10/30/2010 11:23</c:v>
                </c:pt>
                <c:pt idx="8600">
                  <c:v>10/30/2010 11:23</c:v>
                </c:pt>
                <c:pt idx="8601">
                  <c:v>10/30/2010 11:23</c:v>
                </c:pt>
                <c:pt idx="8602">
                  <c:v>10/30/2010 11:23</c:v>
                </c:pt>
                <c:pt idx="8603">
                  <c:v>10/30/2010 11:23</c:v>
                </c:pt>
                <c:pt idx="8604">
                  <c:v>10/30/2010 11:23</c:v>
                </c:pt>
                <c:pt idx="8605">
                  <c:v>10/30/2010 11:23</c:v>
                </c:pt>
                <c:pt idx="8606">
                  <c:v>10/30/2010 11:23</c:v>
                </c:pt>
                <c:pt idx="8607">
                  <c:v>10/30/2010 11:23</c:v>
                </c:pt>
                <c:pt idx="8608">
                  <c:v>10/30/2010 11:23</c:v>
                </c:pt>
                <c:pt idx="8609">
                  <c:v>10/30/2010 11:23</c:v>
                </c:pt>
                <c:pt idx="8610">
                  <c:v>10/30/2010 11:23</c:v>
                </c:pt>
                <c:pt idx="8611">
                  <c:v>10/30/2010 11:23</c:v>
                </c:pt>
                <c:pt idx="8612">
                  <c:v>10/30/2010 11:23</c:v>
                </c:pt>
                <c:pt idx="8613">
                  <c:v>10/30/2010 11:23</c:v>
                </c:pt>
                <c:pt idx="8614">
                  <c:v>10/30/2010 11:23</c:v>
                </c:pt>
                <c:pt idx="8615">
                  <c:v>10/30/2010 11:23</c:v>
                </c:pt>
                <c:pt idx="8616">
                  <c:v>10/30/2010 11:23</c:v>
                </c:pt>
                <c:pt idx="8617">
                  <c:v>10/30/2010 11:23</c:v>
                </c:pt>
                <c:pt idx="8618">
                  <c:v>10/30/2010 11:23</c:v>
                </c:pt>
                <c:pt idx="8619">
                  <c:v>10/30/2010 11:23</c:v>
                </c:pt>
                <c:pt idx="8620">
                  <c:v>10/30/2010 11:23</c:v>
                </c:pt>
                <c:pt idx="8621">
                  <c:v>10/30/2010 11:23</c:v>
                </c:pt>
                <c:pt idx="8622">
                  <c:v>10/30/2010 11:23</c:v>
                </c:pt>
                <c:pt idx="8623">
                  <c:v>10/30/2010 11:23</c:v>
                </c:pt>
                <c:pt idx="8624">
                  <c:v>10/30/2010 11:23</c:v>
                </c:pt>
                <c:pt idx="8625">
                  <c:v>10/30/2010 11:23</c:v>
                </c:pt>
                <c:pt idx="8626">
                  <c:v>10/30/2010 11:23</c:v>
                </c:pt>
                <c:pt idx="8627">
                  <c:v>10/30/2010 11:23</c:v>
                </c:pt>
                <c:pt idx="8628">
                  <c:v>10/30/2010 11:23</c:v>
                </c:pt>
                <c:pt idx="8629">
                  <c:v>10/30/2010 11:23</c:v>
                </c:pt>
                <c:pt idx="8630">
                  <c:v>10/30/2010 11:23</c:v>
                </c:pt>
                <c:pt idx="8631">
                  <c:v>10/30/2010 11:23</c:v>
                </c:pt>
                <c:pt idx="8632">
                  <c:v>10/30/2010 11:23</c:v>
                </c:pt>
                <c:pt idx="8633">
                  <c:v>10/30/2010 11:23</c:v>
                </c:pt>
                <c:pt idx="8634">
                  <c:v>10/30/2010 11:23</c:v>
                </c:pt>
                <c:pt idx="8635">
                  <c:v>10/30/2010 11:23</c:v>
                </c:pt>
                <c:pt idx="8636">
                  <c:v>10/30/2010 11:23</c:v>
                </c:pt>
                <c:pt idx="8637">
                  <c:v>10/30/2010 11:23</c:v>
                </c:pt>
                <c:pt idx="8638">
                  <c:v>10/30/2010 11:23</c:v>
                </c:pt>
                <c:pt idx="8639">
                  <c:v>10/30/2010 11:23</c:v>
                </c:pt>
                <c:pt idx="8640">
                  <c:v>10/30/2010 11:23</c:v>
                </c:pt>
                <c:pt idx="8641">
                  <c:v>10/30/2010 11:24</c:v>
                </c:pt>
                <c:pt idx="8642">
                  <c:v>10/30/2010 11:24</c:v>
                </c:pt>
                <c:pt idx="8643">
                  <c:v>10/30/2010 11:24</c:v>
                </c:pt>
                <c:pt idx="8644">
                  <c:v>10/30/2010 11:24</c:v>
                </c:pt>
                <c:pt idx="8645">
                  <c:v>10/30/2010 11:24</c:v>
                </c:pt>
                <c:pt idx="8646">
                  <c:v>10/30/2010 11:24</c:v>
                </c:pt>
                <c:pt idx="8647">
                  <c:v>10/30/2010 11:24</c:v>
                </c:pt>
                <c:pt idx="8648">
                  <c:v>10/30/2010 11:24</c:v>
                </c:pt>
                <c:pt idx="8649">
                  <c:v>10/30/2010 11:24</c:v>
                </c:pt>
                <c:pt idx="8650">
                  <c:v>10/30/2010 11:24</c:v>
                </c:pt>
                <c:pt idx="8651">
                  <c:v>10/30/2010 11:24</c:v>
                </c:pt>
                <c:pt idx="8652">
                  <c:v>10/30/2010 11:24</c:v>
                </c:pt>
                <c:pt idx="8653">
                  <c:v>10/30/2010 11:24</c:v>
                </c:pt>
                <c:pt idx="8654">
                  <c:v>10/30/2010 11:24</c:v>
                </c:pt>
                <c:pt idx="8655">
                  <c:v>10/30/2010 11:24</c:v>
                </c:pt>
                <c:pt idx="8656">
                  <c:v>10/30/2010 11:24</c:v>
                </c:pt>
                <c:pt idx="8657">
                  <c:v>10/30/2010 11:24</c:v>
                </c:pt>
                <c:pt idx="8658">
                  <c:v>10/30/2010 11:24</c:v>
                </c:pt>
                <c:pt idx="8659">
                  <c:v>10/30/2010 11:24</c:v>
                </c:pt>
                <c:pt idx="8660">
                  <c:v>10/30/2010 11:24</c:v>
                </c:pt>
                <c:pt idx="8661">
                  <c:v>10/30/2010 11:24</c:v>
                </c:pt>
                <c:pt idx="8662">
                  <c:v>10/30/2010 11:24</c:v>
                </c:pt>
                <c:pt idx="8663">
                  <c:v>10/30/2010 11:24</c:v>
                </c:pt>
                <c:pt idx="8664">
                  <c:v>10/30/2010 11:24</c:v>
                </c:pt>
                <c:pt idx="8665">
                  <c:v>10/30/2010 11:24</c:v>
                </c:pt>
                <c:pt idx="8666">
                  <c:v>10/30/2010 11:24</c:v>
                </c:pt>
                <c:pt idx="8667">
                  <c:v>10/30/2010 11:24</c:v>
                </c:pt>
                <c:pt idx="8668">
                  <c:v>10/30/2010 11:24</c:v>
                </c:pt>
                <c:pt idx="8669">
                  <c:v>10/30/2010 11:24</c:v>
                </c:pt>
                <c:pt idx="8670">
                  <c:v>10/30/2010 11:24</c:v>
                </c:pt>
                <c:pt idx="8671">
                  <c:v>10/30/2010 11:24</c:v>
                </c:pt>
                <c:pt idx="8672">
                  <c:v>10/30/2010 11:24</c:v>
                </c:pt>
                <c:pt idx="8673">
                  <c:v>10/30/2010 11:24</c:v>
                </c:pt>
                <c:pt idx="8674">
                  <c:v>10/30/2010 11:24</c:v>
                </c:pt>
                <c:pt idx="8675">
                  <c:v>10/30/2010 11:24</c:v>
                </c:pt>
                <c:pt idx="8676">
                  <c:v>10/30/2010 11:24</c:v>
                </c:pt>
                <c:pt idx="8677">
                  <c:v>10/30/2010 11:24</c:v>
                </c:pt>
                <c:pt idx="8678">
                  <c:v>10/30/2010 11:24</c:v>
                </c:pt>
                <c:pt idx="8679">
                  <c:v>10/30/2010 11:24</c:v>
                </c:pt>
                <c:pt idx="8680">
                  <c:v>10/30/2010 11:24</c:v>
                </c:pt>
                <c:pt idx="8681">
                  <c:v>10/30/2010 11:24</c:v>
                </c:pt>
                <c:pt idx="8682">
                  <c:v>10/30/2010 11:24</c:v>
                </c:pt>
                <c:pt idx="8683">
                  <c:v>10/30/2010 11:24</c:v>
                </c:pt>
                <c:pt idx="8684">
                  <c:v>10/30/2010 11:24</c:v>
                </c:pt>
                <c:pt idx="8685">
                  <c:v>10/30/2010 11:24</c:v>
                </c:pt>
                <c:pt idx="8686">
                  <c:v>10/30/2010 11:24</c:v>
                </c:pt>
                <c:pt idx="8687">
                  <c:v>10/30/2010 11:24</c:v>
                </c:pt>
                <c:pt idx="8688">
                  <c:v>10/30/2010 11:24</c:v>
                </c:pt>
                <c:pt idx="8689">
                  <c:v>10/30/2010 11:24</c:v>
                </c:pt>
                <c:pt idx="8690">
                  <c:v>10/30/2010 11:24</c:v>
                </c:pt>
                <c:pt idx="8691">
                  <c:v>10/30/2010 11:24</c:v>
                </c:pt>
                <c:pt idx="8692">
                  <c:v>10/30/2010 11:24</c:v>
                </c:pt>
                <c:pt idx="8693">
                  <c:v>10/30/2010 11:24</c:v>
                </c:pt>
                <c:pt idx="8694">
                  <c:v>10/30/2010 11:24</c:v>
                </c:pt>
                <c:pt idx="8695">
                  <c:v>10/30/2010 11:24</c:v>
                </c:pt>
                <c:pt idx="8696">
                  <c:v>10/30/2010 11:24</c:v>
                </c:pt>
                <c:pt idx="8697">
                  <c:v>10/30/2010 11:24</c:v>
                </c:pt>
                <c:pt idx="8698">
                  <c:v>10/30/2010 11:24</c:v>
                </c:pt>
                <c:pt idx="8699">
                  <c:v>10/30/2010 11:24</c:v>
                </c:pt>
                <c:pt idx="8700">
                  <c:v>10/30/2010 11:24</c:v>
                </c:pt>
                <c:pt idx="8701">
                  <c:v>10/30/2010 11:25</c:v>
                </c:pt>
                <c:pt idx="8702">
                  <c:v>10/30/2010 11:25</c:v>
                </c:pt>
                <c:pt idx="8703">
                  <c:v>10/30/2010 11:25</c:v>
                </c:pt>
                <c:pt idx="8704">
                  <c:v>10/30/2010 11:25</c:v>
                </c:pt>
                <c:pt idx="8705">
                  <c:v>10/30/2010 11:25</c:v>
                </c:pt>
                <c:pt idx="8706">
                  <c:v>10/30/2010 11:25</c:v>
                </c:pt>
                <c:pt idx="8707">
                  <c:v>10/30/2010 11:25</c:v>
                </c:pt>
                <c:pt idx="8708">
                  <c:v>10/30/2010 11:25</c:v>
                </c:pt>
                <c:pt idx="8709">
                  <c:v>10/30/2010 11:25</c:v>
                </c:pt>
                <c:pt idx="8710">
                  <c:v>10/30/2010 11:25</c:v>
                </c:pt>
                <c:pt idx="8711">
                  <c:v>10/30/2010 11:25</c:v>
                </c:pt>
                <c:pt idx="8712">
                  <c:v>10/30/2010 11:25</c:v>
                </c:pt>
                <c:pt idx="8713">
                  <c:v>10/30/2010 11:25</c:v>
                </c:pt>
                <c:pt idx="8714">
                  <c:v>10/30/2010 11:25</c:v>
                </c:pt>
                <c:pt idx="8715">
                  <c:v>10/30/2010 11:25</c:v>
                </c:pt>
                <c:pt idx="8716">
                  <c:v>10/30/2010 11:25</c:v>
                </c:pt>
                <c:pt idx="8717">
                  <c:v>10/30/2010 11:25</c:v>
                </c:pt>
                <c:pt idx="8718">
                  <c:v>10/30/2010 11:25</c:v>
                </c:pt>
                <c:pt idx="8719">
                  <c:v>10/30/2010 11:25</c:v>
                </c:pt>
                <c:pt idx="8720">
                  <c:v>10/30/2010 11:25</c:v>
                </c:pt>
                <c:pt idx="8721">
                  <c:v>10/30/2010 11:25</c:v>
                </c:pt>
                <c:pt idx="8722">
                  <c:v>10/30/2010 11:25</c:v>
                </c:pt>
                <c:pt idx="8723">
                  <c:v>10/30/2010 11:25</c:v>
                </c:pt>
                <c:pt idx="8724">
                  <c:v>10/30/2010 11:25</c:v>
                </c:pt>
                <c:pt idx="8725">
                  <c:v>10/30/2010 11:25</c:v>
                </c:pt>
                <c:pt idx="8726">
                  <c:v>10/30/2010 11:25</c:v>
                </c:pt>
                <c:pt idx="8727">
                  <c:v>10/30/2010 11:25</c:v>
                </c:pt>
                <c:pt idx="8728">
                  <c:v>10/30/2010 11:25</c:v>
                </c:pt>
                <c:pt idx="8729">
                  <c:v>10/30/2010 11:25</c:v>
                </c:pt>
                <c:pt idx="8730">
                  <c:v>10/30/2010 11:25</c:v>
                </c:pt>
                <c:pt idx="8731">
                  <c:v>10/30/2010 11:25</c:v>
                </c:pt>
                <c:pt idx="8732">
                  <c:v>10/30/2010 11:25</c:v>
                </c:pt>
                <c:pt idx="8733">
                  <c:v>10/30/2010 11:25</c:v>
                </c:pt>
                <c:pt idx="8734">
                  <c:v>10/30/2010 11:25</c:v>
                </c:pt>
                <c:pt idx="8735">
                  <c:v>10/30/2010 11:25</c:v>
                </c:pt>
                <c:pt idx="8736">
                  <c:v>10/30/2010 11:25</c:v>
                </c:pt>
                <c:pt idx="8737">
                  <c:v>10/30/2010 11:25</c:v>
                </c:pt>
                <c:pt idx="8738">
                  <c:v>10/30/2010 11:25</c:v>
                </c:pt>
                <c:pt idx="8739">
                  <c:v>10/30/2010 11:25</c:v>
                </c:pt>
                <c:pt idx="8740">
                  <c:v>10/30/2010 11:25</c:v>
                </c:pt>
                <c:pt idx="8741">
                  <c:v>10/30/2010 11:25</c:v>
                </c:pt>
                <c:pt idx="8742">
                  <c:v>10/30/2010 11:25</c:v>
                </c:pt>
                <c:pt idx="8743">
                  <c:v>10/30/2010 11:25</c:v>
                </c:pt>
                <c:pt idx="8744">
                  <c:v>10/30/2010 11:25</c:v>
                </c:pt>
                <c:pt idx="8745">
                  <c:v>10/30/2010 11:25</c:v>
                </c:pt>
                <c:pt idx="8746">
                  <c:v>10/30/2010 11:25</c:v>
                </c:pt>
                <c:pt idx="8747">
                  <c:v>10/30/2010 11:25</c:v>
                </c:pt>
                <c:pt idx="8748">
                  <c:v>10/30/2010 11:25</c:v>
                </c:pt>
                <c:pt idx="8749">
                  <c:v>10/30/2010 11:25</c:v>
                </c:pt>
                <c:pt idx="8750">
                  <c:v>10/30/2010 11:25</c:v>
                </c:pt>
                <c:pt idx="8751">
                  <c:v>10/30/2010 11:25</c:v>
                </c:pt>
                <c:pt idx="8752">
                  <c:v>10/30/2010 11:25</c:v>
                </c:pt>
                <c:pt idx="8753">
                  <c:v>10/30/2010 11:25</c:v>
                </c:pt>
                <c:pt idx="8754">
                  <c:v>10/30/2010 11:25</c:v>
                </c:pt>
                <c:pt idx="8755">
                  <c:v>10/30/2010 11:25</c:v>
                </c:pt>
                <c:pt idx="8756">
                  <c:v>10/30/2010 11:25</c:v>
                </c:pt>
                <c:pt idx="8757">
                  <c:v>10/30/2010 11:25</c:v>
                </c:pt>
                <c:pt idx="8758">
                  <c:v>10/30/2010 11:25</c:v>
                </c:pt>
                <c:pt idx="8759">
                  <c:v>10/30/2010 11:25</c:v>
                </c:pt>
                <c:pt idx="8760">
                  <c:v>10/30/2010 11:25</c:v>
                </c:pt>
                <c:pt idx="8761">
                  <c:v>10/30/2010 11:26</c:v>
                </c:pt>
                <c:pt idx="8762">
                  <c:v>10/30/2010 11:26</c:v>
                </c:pt>
                <c:pt idx="8763">
                  <c:v>10/30/2010 11:26</c:v>
                </c:pt>
                <c:pt idx="8764">
                  <c:v>10/30/2010 11:26</c:v>
                </c:pt>
                <c:pt idx="8765">
                  <c:v>10/30/2010 11:26</c:v>
                </c:pt>
                <c:pt idx="8766">
                  <c:v>10/30/2010 11:26</c:v>
                </c:pt>
                <c:pt idx="8767">
                  <c:v>10/30/2010 11:26</c:v>
                </c:pt>
                <c:pt idx="8768">
                  <c:v>10/30/2010 11:26</c:v>
                </c:pt>
                <c:pt idx="8769">
                  <c:v>10/30/2010 11:26</c:v>
                </c:pt>
                <c:pt idx="8770">
                  <c:v>10/30/2010 11:26</c:v>
                </c:pt>
                <c:pt idx="8771">
                  <c:v>10/30/2010 11:26</c:v>
                </c:pt>
                <c:pt idx="8772">
                  <c:v>10/30/2010 11:26</c:v>
                </c:pt>
                <c:pt idx="8773">
                  <c:v>10/30/2010 11:26</c:v>
                </c:pt>
                <c:pt idx="8774">
                  <c:v>10/30/2010 11:26</c:v>
                </c:pt>
                <c:pt idx="8775">
                  <c:v>10/30/2010 11:26</c:v>
                </c:pt>
                <c:pt idx="8776">
                  <c:v>10/30/2010 11:26</c:v>
                </c:pt>
                <c:pt idx="8777">
                  <c:v>10/30/2010 11:26</c:v>
                </c:pt>
                <c:pt idx="8778">
                  <c:v>10/30/2010 11:26</c:v>
                </c:pt>
                <c:pt idx="8779">
                  <c:v>10/30/2010 11:26</c:v>
                </c:pt>
                <c:pt idx="8780">
                  <c:v>10/30/2010 11:26</c:v>
                </c:pt>
                <c:pt idx="8781">
                  <c:v>10/30/2010 11:26</c:v>
                </c:pt>
                <c:pt idx="8782">
                  <c:v>10/30/2010 11:26</c:v>
                </c:pt>
                <c:pt idx="8783">
                  <c:v>10/30/2010 11:26</c:v>
                </c:pt>
                <c:pt idx="8784">
                  <c:v>10/30/2010 11:26</c:v>
                </c:pt>
                <c:pt idx="8785">
                  <c:v>10/30/2010 11:26</c:v>
                </c:pt>
                <c:pt idx="8786">
                  <c:v>10/30/2010 11:26</c:v>
                </c:pt>
                <c:pt idx="8787">
                  <c:v>10/30/2010 11:26</c:v>
                </c:pt>
                <c:pt idx="8788">
                  <c:v>10/30/2010 11:26</c:v>
                </c:pt>
                <c:pt idx="8789">
                  <c:v>10/30/2010 11:26</c:v>
                </c:pt>
                <c:pt idx="8790">
                  <c:v>10/30/2010 11:26</c:v>
                </c:pt>
                <c:pt idx="8791">
                  <c:v>10/30/2010 11:26</c:v>
                </c:pt>
                <c:pt idx="8792">
                  <c:v>10/30/2010 11:26</c:v>
                </c:pt>
                <c:pt idx="8793">
                  <c:v>10/30/2010 11:26</c:v>
                </c:pt>
                <c:pt idx="8794">
                  <c:v>10/30/2010 11:26</c:v>
                </c:pt>
                <c:pt idx="8795">
                  <c:v>10/30/2010 11:26</c:v>
                </c:pt>
                <c:pt idx="8796">
                  <c:v>10/30/2010 11:26</c:v>
                </c:pt>
                <c:pt idx="8797">
                  <c:v>10/30/2010 11:26</c:v>
                </c:pt>
                <c:pt idx="8798">
                  <c:v>10/30/2010 11:26</c:v>
                </c:pt>
                <c:pt idx="8799">
                  <c:v>10/30/2010 11:26</c:v>
                </c:pt>
                <c:pt idx="8800">
                  <c:v>10/30/2010 11:26</c:v>
                </c:pt>
                <c:pt idx="8801">
                  <c:v>10/30/2010 11:26</c:v>
                </c:pt>
                <c:pt idx="8802">
                  <c:v>10/30/2010 11:26</c:v>
                </c:pt>
                <c:pt idx="8803">
                  <c:v>10/30/2010 11:26</c:v>
                </c:pt>
                <c:pt idx="8804">
                  <c:v>10/30/2010 11:26</c:v>
                </c:pt>
                <c:pt idx="8805">
                  <c:v>10/30/2010 11:26</c:v>
                </c:pt>
                <c:pt idx="8806">
                  <c:v>10/30/2010 11:26</c:v>
                </c:pt>
                <c:pt idx="8807">
                  <c:v>10/30/2010 11:26</c:v>
                </c:pt>
                <c:pt idx="8808">
                  <c:v>10/30/2010 11:26</c:v>
                </c:pt>
                <c:pt idx="8809">
                  <c:v>10/30/2010 11:26</c:v>
                </c:pt>
                <c:pt idx="8810">
                  <c:v>10/30/2010 11:26</c:v>
                </c:pt>
                <c:pt idx="8811">
                  <c:v>10/30/2010 11:26</c:v>
                </c:pt>
                <c:pt idx="8812">
                  <c:v>10/30/2010 11:26</c:v>
                </c:pt>
                <c:pt idx="8813">
                  <c:v>10/30/2010 11:26</c:v>
                </c:pt>
                <c:pt idx="8814">
                  <c:v>10/30/2010 11:26</c:v>
                </c:pt>
                <c:pt idx="8815">
                  <c:v>10/30/2010 11:26</c:v>
                </c:pt>
                <c:pt idx="8816">
                  <c:v>10/30/2010 11:26</c:v>
                </c:pt>
                <c:pt idx="8817">
                  <c:v>10/30/2010 11:26</c:v>
                </c:pt>
                <c:pt idx="8818">
                  <c:v>10/30/2010 11:26</c:v>
                </c:pt>
                <c:pt idx="8819">
                  <c:v>10/30/2010 11:26</c:v>
                </c:pt>
                <c:pt idx="8820">
                  <c:v>10/30/2010 11:26</c:v>
                </c:pt>
                <c:pt idx="8821">
                  <c:v>10/30/2010 11:27</c:v>
                </c:pt>
                <c:pt idx="8822">
                  <c:v>10/30/2010 11:27</c:v>
                </c:pt>
                <c:pt idx="8823">
                  <c:v>10/30/2010 11:27</c:v>
                </c:pt>
                <c:pt idx="8824">
                  <c:v>10/30/2010 11:27</c:v>
                </c:pt>
                <c:pt idx="8825">
                  <c:v>10/30/2010 11:27</c:v>
                </c:pt>
                <c:pt idx="8826">
                  <c:v>10/30/2010 11:27</c:v>
                </c:pt>
                <c:pt idx="8827">
                  <c:v>10/30/2010 11:27</c:v>
                </c:pt>
                <c:pt idx="8828">
                  <c:v>10/30/2010 11:27</c:v>
                </c:pt>
                <c:pt idx="8829">
                  <c:v>10/30/2010 11:27</c:v>
                </c:pt>
                <c:pt idx="8830">
                  <c:v>10/30/2010 11:27</c:v>
                </c:pt>
                <c:pt idx="8831">
                  <c:v>10/30/2010 11:27</c:v>
                </c:pt>
                <c:pt idx="8832">
                  <c:v>10/30/2010 11:27</c:v>
                </c:pt>
                <c:pt idx="8833">
                  <c:v>10/30/2010 11:27</c:v>
                </c:pt>
                <c:pt idx="8834">
                  <c:v>10/30/2010 11:27</c:v>
                </c:pt>
                <c:pt idx="8835">
                  <c:v>10/30/2010 11:27</c:v>
                </c:pt>
                <c:pt idx="8836">
                  <c:v>10/30/2010 11:27</c:v>
                </c:pt>
                <c:pt idx="8837">
                  <c:v>10/30/2010 11:27</c:v>
                </c:pt>
                <c:pt idx="8838">
                  <c:v>10/30/2010 11:27</c:v>
                </c:pt>
                <c:pt idx="8839">
                  <c:v>10/30/2010 11:27</c:v>
                </c:pt>
                <c:pt idx="8840">
                  <c:v>10/30/2010 11:27</c:v>
                </c:pt>
                <c:pt idx="8841">
                  <c:v>10/30/2010 11:27</c:v>
                </c:pt>
                <c:pt idx="8842">
                  <c:v>10/30/2010 11:27</c:v>
                </c:pt>
                <c:pt idx="8843">
                  <c:v>10/30/2010 11:27</c:v>
                </c:pt>
                <c:pt idx="8844">
                  <c:v>10/30/2010 11:27</c:v>
                </c:pt>
                <c:pt idx="8845">
                  <c:v>10/30/2010 11:27</c:v>
                </c:pt>
                <c:pt idx="8846">
                  <c:v>10/30/2010 11:27</c:v>
                </c:pt>
                <c:pt idx="8847">
                  <c:v>10/30/2010 11:27</c:v>
                </c:pt>
                <c:pt idx="8848">
                  <c:v>10/30/2010 11:27</c:v>
                </c:pt>
                <c:pt idx="8849">
                  <c:v>10/30/2010 11:27</c:v>
                </c:pt>
                <c:pt idx="8850">
                  <c:v>10/30/2010 11:27</c:v>
                </c:pt>
                <c:pt idx="8851">
                  <c:v>10/30/2010 11:27</c:v>
                </c:pt>
                <c:pt idx="8852">
                  <c:v>10/30/2010 11:27</c:v>
                </c:pt>
                <c:pt idx="8853">
                  <c:v>10/30/2010 11:27</c:v>
                </c:pt>
                <c:pt idx="8854">
                  <c:v>10/30/2010 11:27</c:v>
                </c:pt>
                <c:pt idx="8855">
                  <c:v>10/30/2010 11:27</c:v>
                </c:pt>
                <c:pt idx="8856">
                  <c:v>10/30/2010 11:27</c:v>
                </c:pt>
                <c:pt idx="8857">
                  <c:v>10/30/2010 11:27</c:v>
                </c:pt>
                <c:pt idx="8858">
                  <c:v>10/30/2010 11:27</c:v>
                </c:pt>
                <c:pt idx="8859">
                  <c:v>10/30/2010 11:27</c:v>
                </c:pt>
                <c:pt idx="8860">
                  <c:v>10/30/2010 11:27</c:v>
                </c:pt>
                <c:pt idx="8861">
                  <c:v>10/30/2010 11:27</c:v>
                </c:pt>
                <c:pt idx="8862">
                  <c:v>10/30/2010 11:27</c:v>
                </c:pt>
                <c:pt idx="8863">
                  <c:v>10/30/2010 11:27</c:v>
                </c:pt>
                <c:pt idx="8864">
                  <c:v>10/30/2010 11:27</c:v>
                </c:pt>
                <c:pt idx="8865">
                  <c:v>10/30/2010 11:27</c:v>
                </c:pt>
                <c:pt idx="8866">
                  <c:v>10/30/2010 11:27</c:v>
                </c:pt>
                <c:pt idx="8867">
                  <c:v>10/30/2010 11:27</c:v>
                </c:pt>
                <c:pt idx="8868">
                  <c:v>10/30/2010 11:27</c:v>
                </c:pt>
                <c:pt idx="8869">
                  <c:v>10/30/2010 11:27</c:v>
                </c:pt>
                <c:pt idx="8870">
                  <c:v>10/30/2010 11:27</c:v>
                </c:pt>
                <c:pt idx="8871">
                  <c:v>10/30/2010 11:27</c:v>
                </c:pt>
                <c:pt idx="8872">
                  <c:v>10/30/2010 11:27</c:v>
                </c:pt>
                <c:pt idx="8873">
                  <c:v>10/30/2010 11:27</c:v>
                </c:pt>
                <c:pt idx="8874">
                  <c:v>10/30/2010 11:27</c:v>
                </c:pt>
                <c:pt idx="8875">
                  <c:v>10/30/2010 11:27</c:v>
                </c:pt>
                <c:pt idx="8876">
                  <c:v>10/30/2010 11:27</c:v>
                </c:pt>
                <c:pt idx="8877">
                  <c:v>10/30/2010 11:27</c:v>
                </c:pt>
                <c:pt idx="8878">
                  <c:v>10/30/2010 11:27</c:v>
                </c:pt>
                <c:pt idx="8879">
                  <c:v>10/30/2010 11:27</c:v>
                </c:pt>
                <c:pt idx="8880">
                  <c:v>10/30/2010 11:27</c:v>
                </c:pt>
                <c:pt idx="8881">
                  <c:v>10/30/2010 11:28</c:v>
                </c:pt>
                <c:pt idx="8882">
                  <c:v>10/30/2010 11:28</c:v>
                </c:pt>
                <c:pt idx="8883">
                  <c:v>10/30/2010 11:28</c:v>
                </c:pt>
                <c:pt idx="8884">
                  <c:v>10/30/2010 11:28</c:v>
                </c:pt>
                <c:pt idx="8885">
                  <c:v>10/30/2010 11:28</c:v>
                </c:pt>
                <c:pt idx="8886">
                  <c:v>10/30/2010 11:28</c:v>
                </c:pt>
                <c:pt idx="8887">
                  <c:v>10/30/2010 11:28</c:v>
                </c:pt>
                <c:pt idx="8888">
                  <c:v>10/30/2010 11:28</c:v>
                </c:pt>
                <c:pt idx="8889">
                  <c:v>10/30/2010 11:28</c:v>
                </c:pt>
                <c:pt idx="8890">
                  <c:v>10/30/2010 11:28</c:v>
                </c:pt>
                <c:pt idx="8891">
                  <c:v>10/30/2010 11:28</c:v>
                </c:pt>
                <c:pt idx="8892">
                  <c:v>10/30/2010 11:28</c:v>
                </c:pt>
                <c:pt idx="8893">
                  <c:v>10/30/2010 11:28</c:v>
                </c:pt>
                <c:pt idx="8894">
                  <c:v>10/30/2010 11:28</c:v>
                </c:pt>
                <c:pt idx="8895">
                  <c:v>10/30/2010 11:28</c:v>
                </c:pt>
                <c:pt idx="8896">
                  <c:v>10/30/2010 11:28</c:v>
                </c:pt>
                <c:pt idx="8897">
                  <c:v>10/30/2010 11:28</c:v>
                </c:pt>
                <c:pt idx="8898">
                  <c:v>10/30/2010 11:28</c:v>
                </c:pt>
                <c:pt idx="8899">
                  <c:v>10/30/2010 11:28</c:v>
                </c:pt>
                <c:pt idx="8900">
                  <c:v>10/30/2010 11:28</c:v>
                </c:pt>
                <c:pt idx="8901">
                  <c:v>10/30/2010 11:28</c:v>
                </c:pt>
                <c:pt idx="8902">
                  <c:v>10/30/2010 11:28</c:v>
                </c:pt>
                <c:pt idx="8903">
                  <c:v>10/30/2010 11:28</c:v>
                </c:pt>
                <c:pt idx="8904">
                  <c:v>10/30/2010 11:28</c:v>
                </c:pt>
                <c:pt idx="8905">
                  <c:v>10/30/2010 11:28</c:v>
                </c:pt>
                <c:pt idx="8906">
                  <c:v>10/30/2010 11:28</c:v>
                </c:pt>
                <c:pt idx="8907">
                  <c:v>10/30/2010 11:28</c:v>
                </c:pt>
                <c:pt idx="8908">
                  <c:v>10/30/2010 11:28</c:v>
                </c:pt>
                <c:pt idx="8909">
                  <c:v>10/30/2010 11:28</c:v>
                </c:pt>
                <c:pt idx="8910">
                  <c:v>10/30/2010 11:28</c:v>
                </c:pt>
                <c:pt idx="8911">
                  <c:v>10/30/2010 11:28</c:v>
                </c:pt>
                <c:pt idx="8912">
                  <c:v>10/30/2010 11:28</c:v>
                </c:pt>
                <c:pt idx="8913">
                  <c:v>10/30/2010 11:28</c:v>
                </c:pt>
                <c:pt idx="8914">
                  <c:v>10/30/2010 11:28</c:v>
                </c:pt>
                <c:pt idx="8915">
                  <c:v>10/30/2010 11:28</c:v>
                </c:pt>
                <c:pt idx="8916">
                  <c:v>10/30/2010 11:28</c:v>
                </c:pt>
                <c:pt idx="8917">
                  <c:v>10/30/2010 11:28</c:v>
                </c:pt>
                <c:pt idx="8918">
                  <c:v>10/30/2010 11:28</c:v>
                </c:pt>
                <c:pt idx="8919">
                  <c:v>10/30/2010 11:28</c:v>
                </c:pt>
                <c:pt idx="8920">
                  <c:v>10/30/2010 11:28</c:v>
                </c:pt>
                <c:pt idx="8921">
                  <c:v>10/30/2010 11:28</c:v>
                </c:pt>
                <c:pt idx="8922">
                  <c:v>10/30/2010 11:28</c:v>
                </c:pt>
                <c:pt idx="8923">
                  <c:v>10/30/2010 11:28</c:v>
                </c:pt>
                <c:pt idx="8924">
                  <c:v>10/30/2010 11:28</c:v>
                </c:pt>
                <c:pt idx="8925">
                  <c:v>10/30/2010 11:28</c:v>
                </c:pt>
                <c:pt idx="8926">
                  <c:v>10/30/2010 11:28</c:v>
                </c:pt>
                <c:pt idx="8927">
                  <c:v>10/30/2010 11:28</c:v>
                </c:pt>
                <c:pt idx="8928">
                  <c:v>10/30/2010 11:28</c:v>
                </c:pt>
                <c:pt idx="8929">
                  <c:v>10/30/2010 11:28</c:v>
                </c:pt>
                <c:pt idx="8930">
                  <c:v>10/30/2010 11:28</c:v>
                </c:pt>
                <c:pt idx="8931">
                  <c:v>10/30/2010 11:28</c:v>
                </c:pt>
                <c:pt idx="8932">
                  <c:v>10/30/2010 11:28</c:v>
                </c:pt>
                <c:pt idx="8933">
                  <c:v>10/30/2010 11:28</c:v>
                </c:pt>
                <c:pt idx="8934">
                  <c:v>10/30/2010 11:28</c:v>
                </c:pt>
                <c:pt idx="8935">
                  <c:v>10/30/2010 11:28</c:v>
                </c:pt>
                <c:pt idx="8936">
                  <c:v>10/30/2010 11:28</c:v>
                </c:pt>
                <c:pt idx="8937">
                  <c:v>10/30/2010 11:28</c:v>
                </c:pt>
                <c:pt idx="8938">
                  <c:v>10/30/2010 11:28</c:v>
                </c:pt>
                <c:pt idx="8939">
                  <c:v>10/30/2010 11:28</c:v>
                </c:pt>
                <c:pt idx="8940">
                  <c:v>10/30/2010 11:28</c:v>
                </c:pt>
                <c:pt idx="8941">
                  <c:v>10/30/2010 11:29</c:v>
                </c:pt>
                <c:pt idx="8942">
                  <c:v>10/30/2010 11:29</c:v>
                </c:pt>
                <c:pt idx="8943">
                  <c:v>10/30/2010 11:29</c:v>
                </c:pt>
                <c:pt idx="8944">
                  <c:v>10/30/2010 11:29</c:v>
                </c:pt>
                <c:pt idx="8945">
                  <c:v>10/30/2010 11:29</c:v>
                </c:pt>
                <c:pt idx="8946">
                  <c:v>10/30/2010 11:29</c:v>
                </c:pt>
                <c:pt idx="8947">
                  <c:v>10/30/2010 11:29</c:v>
                </c:pt>
                <c:pt idx="8948">
                  <c:v>10/30/2010 11:29</c:v>
                </c:pt>
                <c:pt idx="8949">
                  <c:v>10/30/2010 11:29</c:v>
                </c:pt>
                <c:pt idx="8950">
                  <c:v>10/30/2010 11:29</c:v>
                </c:pt>
                <c:pt idx="8951">
                  <c:v>10/30/2010 11:29</c:v>
                </c:pt>
                <c:pt idx="8952">
                  <c:v>10/30/2010 11:29</c:v>
                </c:pt>
                <c:pt idx="8953">
                  <c:v>10/30/2010 11:29</c:v>
                </c:pt>
                <c:pt idx="8954">
                  <c:v>10/30/2010 11:29</c:v>
                </c:pt>
                <c:pt idx="8955">
                  <c:v>10/30/2010 11:29</c:v>
                </c:pt>
                <c:pt idx="8956">
                  <c:v>10/30/2010 11:29</c:v>
                </c:pt>
                <c:pt idx="8957">
                  <c:v>10/30/2010 11:29</c:v>
                </c:pt>
                <c:pt idx="8958">
                  <c:v>10/30/2010 11:29</c:v>
                </c:pt>
                <c:pt idx="8959">
                  <c:v>10/30/2010 11:29</c:v>
                </c:pt>
                <c:pt idx="8960">
                  <c:v>10/30/2010 11:29</c:v>
                </c:pt>
                <c:pt idx="8961">
                  <c:v>10/30/2010 11:29</c:v>
                </c:pt>
                <c:pt idx="8962">
                  <c:v>10/30/2010 11:29</c:v>
                </c:pt>
                <c:pt idx="8963">
                  <c:v>10/30/2010 11:29</c:v>
                </c:pt>
                <c:pt idx="8964">
                  <c:v>10/30/2010 11:29</c:v>
                </c:pt>
                <c:pt idx="8965">
                  <c:v>10/30/2010 11:29</c:v>
                </c:pt>
                <c:pt idx="8966">
                  <c:v>10/30/2010 11:29</c:v>
                </c:pt>
                <c:pt idx="8967">
                  <c:v>10/30/2010 11:29</c:v>
                </c:pt>
                <c:pt idx="8968">
                  <c:v>10/30/2010 11:29</c:v>
                </c:pt>
                <c:pt idx="8969">
                  <c:v>10/30/2010 11:29</c:v>
                </c:pt>
                <c:pt idx="8970">
                  <c:v>10/30/2010 11:29</c:v>
                </c:pt>
                <c:pt idx="8971">
                  <c:v>10/30/2010 11:29</c:v>
                </c:pt>
                <c:pt idx="8972">
                  <c:v>10/30/2010 11:29</c:v>
                </c:pt>
                <c:pt idx="8973">
                  <c:v>10/30/2010 11:29</c:v>
                </c:pt>
                <c:pt idx="8974">
                  <c:v>10/30/2010 11:29</c:v>
                </c:pt>
                <c:pt idx="8975">
                  <c:v>10/30/2010 11:29</c:v>
                </c:pt>
                <c:pt idx="8976">
                  <c:v>10/30/2010 11:29</c:v>
                </c:pt>
                <c:pt idx="8977">
                  <c:v>10/30/2010 11:29</c:v>
                </c:pt>
                <c:pt idx="8978">
                  <c:v>10/30/2010 11:29</c:v>
                </c:pt>
                <c:pt idx="8979">
                  <c:v>10/30/2010 11:29</c:v>
                </c:pt>
                <c:pt idx="8980">
                  <c:v>10/30/2010 11:29</c:v>
                </c:pt>
                <c:pt idx="8981">
                  <c:v>10/30/2010 11:29</c:v>
                </c:pt>
                <c:pt idx="8982">
                  <c:v>10/30/2010 11:29</c:v>
                </c:pt>
                <c:pt idx="8983">
                  <c:v>10/30/2010 11:29</c:v>
                </c:pt>
                <c:pt idx="8984">
                  <c:v>10/30/2010 11:29</c:v>
                </c:pt>
                <c:pt idx="8985">
                  <c:v>10/30/2010 11:29</c:v>
                </c:pt>
                <c:pt idx="8986">
                  <c:v>10/30/2010 11:29</c:v>
                </c:pt>
                <c:pt idx="8987">
                  <c:v>10/30/2010 11:29</c:v>
                </c:pt>
                <c:pt idx="8988">
                  <c:v>10/30/2010 11:29</c:v>
                </c:pt>
                <c:pt idx="8989">
                  <c:v>10/30/2010 11:29</c:v>
                </c:pt>
                <c:pt idx="8990">
                  <c:v>10/30/2010 11:29</c:v>
                </c:pt>
                <c:pt idx="8991">
                  <c:v>10/30/2010 11:29</c:v>
                </c:pt>
                <c:pt idx="8992">
                  <c:v>10/30/2010 11:29</c:v>
                </c:pt>
                <c:pt idx="8993">
                  <c:v>10/30/2010 11:29</c:v>
                </c:pt>
                <c:pt idx="8994">
                  <c:v>10/30/2010 11:29</c:v>
                </c:pt>
                <c:pt idx="8995">
                  <c:v>10/30/2010 11:29</c:v>
                </c:pt>
                <c:pt idx="8996">
                  <c:v>10/30/2010 11:29</c:v>
                </c:pt>
                <c:pt idx="8997">
                  <c:v>10/30/2010 11:29</c:v>
                </c:pt>
                <c:pt idx="8998">
                  <c:v>10/30/2010 11:29</c:v>
                </c:pt>
                <c:pt idx="8999">
                  <c:v>10/30/2010 11:29</c:v>
                </c:pt>
                <c:pt idx="9000">
                  <c:v>10/30/2010 11:29</c:v>
                </c:pt>
                <c:pt idx="9001">
                  <c:v>10/30/2010 11:30</c:v>
                </c:pt>
                <c:pt idx="9002">
                  <c:v>10/30/2010 11:30</c:v>
                </c:pt>
                <c:pt idx="9003">
                  <c:v>10/30/2010 11:30</c:v>
                </c:pt>
                <c:pt idx="9004">
                  <c:v>10/30/2010 11:30</c:v>
                </c:pt>
                <c:pt idx="9005">
                  <c:v>10/30/2010 11:30</c:v>
                </c:pt>
                <c:pt idx="9006">
                  <c:v>10/30/2010 11:30</c:v>
                </c:pt>
                <c:pt idx="9007">
                  <c:v>10/30/2010 11:30</c:v>
                </c:pt>
                <c:pt idx="9008">
                  <c:v>10/30/2010 11:30</c:v>
                </c:pt>
                <c:pt idx="9009">
                  <c:v>10/30/2010 11:30</c:v>
                </c:pt>
                <c:pt idx="9010">
                  <c:v>10/30/2010 11:30</c:v>
                </c:pt>
                <c:pt idx="9011">
                  <c:v>10/30/2010 11:30</c:v>
                </c:pt>
                <c:pt idx="9012">
                  <c:v>10/30/2010 11:30</c:v>
                </c:pt>
                <c:pt idx="9013">
                  <c:v>10/30/2010 11:30</c:v>
                </c:pt>
                <c:pt idx="9014">
                  <c:v>10/30/2010 11:30</c:v>
                </c:pt>
                <c:pt idx="9015">
                  <c:v>10/30/2010 11:30</c:v>
                </c:pt>
                <c:pt idx="9016">
                  <c:v>10/30/2010 11:30</c:v>
                </c:pt>
                <c:pt idx="9017">
                  <c:v>10/30/2010 11:30</c:v>
                </c:pt>
                <c:pt idx="9018">
                  <c:v>10/30/2010 11:30</c:v>
                </c:pt>
                <c:pt idx="9019">
                  <c:v>10/30/2010 11:30</c:v>
                </c:pt>
                <c:pt idx="9020">
                  <c:v>10/30/2010 11:30</c:v>
                </c:pt>
                <c:pt idx="9021">
                  <c:v>10/30/2010 11:30</c:v>
                </c:pt>
                <c:pt idx="9022">
                  <c:v>10/30/2010 11:30</c:v>
                </c:pt>
                <c:pt idx="9023">
                  <c:v>10/30/2010 11:30</c:v>
                </c:pt>
                <c:pt idx="9024">
                  <c:v>10/30/2010 11:30</c:v>
                </c:pt>
                <c:pt idx="9025">
                  <c:v>10/30/2010 11:30</c:v>
                </c:pt>
                <c:pt idx="9026">
                  <c:v>10/30/2010 11:30</c:v>
                </c:pt>
                <c:pt idx="9027">
                  <c:v>10/30/2010 11:30</c:v>
                </c:pt>
                <c:pt idx="9028">
                  <c:v>10/30/2010 11:30</c:v>
                </c:pt>
                <c:pt idx="9029">
                  <c:v>10/30/2010 11:30</c:v>
                </c:pt>
                <c:pt idx="9030">
                  <c:v>10/30/2010 11:30</c:v>
                </c:pt>
                <c:pt idx="9031">
                  <c:v>10/30/2010 11:30</c:v>
                </c:pt>
                <c:pt idx="9032">
                  <c:v>10/30/2010 11:30</c:v>
                </c:pt>
                <c:pt idx="9033">
                  <c:v>10/30/2010 11:30</c:v>
                </c:pt>
                <c:pt idx="9034">
                  <c:v>10/30/2010 11:30</c:v>
                </c:pt>
                <c:pt idx="9035">
                  <c:v>10/30/2010 11:30</c:v>
                </c:pt>
                <c:pt idx="9036">
                  <c:v>10/30/2010 11:30</c:v>
                </c:pt>
                <c:pt idx="9037">
                  <c:v>10/30/2010 11:30</c:v>
                </c:pt>
                <c:pt idx="9038">
                  <c:v>10/30/2010 11:30</c:v>
                </c:pt>
                <c:pt idx="9039">
                  <c:v>10/30/2010 11:30</c:v>
                </c:pt>
                <c:pt idx="9040">
                  <c:v>10/30/2010 11:30</c:v>
                </c:pt>
                <c:pt idx="9041">
                  <c:v>10/30/2010 11:30</c:v>
                </c:pt>
                <c:pt idx="9042">
                  <c:v>10/30/2010 11:30</c:v>
                </c:pt>
                <c:pt idx="9043">
                  <c:v>10/30/2010 11:30</c:v>
                </c:pt>
                <c:pt idx="9044">
                  <c:v>10/30/2010 11:30</c:v>
                </c:pt>
                <c:pt idx="9045">
                  <c:v>10/30/2010 11:30</c:v>
                </c:pt>
                <c:pt idx="9046">
                  <c:v>10/30/2010 11:30</c:v>
                </c:pt>
                <c:pt idx="9047">
                  <c:v>10/30/2010 11:30</c:v>
                </c:pt>
                <c:pt idx="9048">
                  <c:v>10/30/2010 11:30</c:v>
                </c:pt>
                <c:pt idx="9049">
                  <c:v>10/30/2010 11:30</c:v>
                </c:pt>
                <c:pt idx="9050">
                  <c:v>10/30/2010 11:30</c:v>
                </c:pt>
                <c:pt idx="9051">
                  <c:v>10/30/2010 11:30</c:v>
                </c:pt>
                <c:pt idx="9052">
                  <c:v>10/30/2010 11:30</c:v>
                </c:pt>
                <c:pt idx="9053">
                  <c:v>10/30/2010 11:30</c:v>
                </c:pt>
                <c:pt idx="9054">
                  <c:v>10/30/2010 11:30</c:v>
                </c:pt>
                <c:pt idx="9055">
                  <c:v>10/30/2010 11:30</c:v>
                </c:pt>
                <c:pt idx="9056">
                  <c:v>10/30/2010 11:30</c:v>
                </c:pt>
                <c:pt idx="9057">
                  <c:v>10/30/2010 11:30</c:v>
                </c:pt>
                <c:pt idx="9058">
                  <c:v>10/30/2010 11:30</c:v>
                </c:pt>
                <c:pt idx="9059">
                  <c:v>10/30/2010 11:30</c:v>
                </c:pt>
                <c:pt idx="9060">
                  <c:v>10/30/2010 11:30</c:v>
                </c:pt>
                <c:pt idx="9061">
                  <c:v>10/30/2010 11:31</c:v>
                </c:pt>
                <c:pt idx="9062">
                  <c:v>10/30/2010 11:31</c:v>
                </c:pt>
                <c:pt idx="9063">
                  <c:v>10/30/2010 11:31</c:v>
                </c:pt>
                <c:pt idx="9064">
                  <c:v>10/30/2010 11:31</c:v>
                </c:pt>
                <c:pt idx="9065">
                  <c:v>10/30/2010 11:31</c:v>
                </c:pt>
                <c:pt idx="9066">
                  <c:v>10/30/2010 11:31</c:v>
                </c:pt>
                <c:pt idx="9067">
                  <c:v>10/30/2010 11:31</c:v>
                </c:pt>
                <c:pt idx="9068">
                  <c:v>10/30/2010 11:31</c:v>
                </c:pt>
                <c:pt idx="9069">
                  <c:v>10/30/2010 11:31</c:v>
                </c:pt>
                <c:pt idx="9070">
                  <c:v>10/30/2010 11:31</c:v>
                </c:pt>
                <c:pt idx="9071">
                  <c:v>10/30/2010 11:31</c:v>
                </c:pt>
                <c:pt idx="9072">
                  <c:v>10/30/2010 11:31</c:v>
                </c:pt>
                <c:pt idx="9073">
                  <c:v>10/30/2010 11:31</c:v>
                </c:pt>
                <c:pt idx="9074">
                  <c:v>10/30/2010 11:31</c:v>
                </c:pt>
                <c:pt idx="9075">
                  <c:v>10/30/2010 11:31</c:v>
                </c:pt>
                <c:pt idx="9076">
                  <c:v>10/30/2010 11:31</c:v>
                </c:pt>
                <c:pt idx="9077">
                  <c:v>10/30/2010 11:31</c:v>
                </c:pt>
                <c:pt idx="9078">
                  <c:v>10/30/2010 11:31</c:v>
                </c:pt>
                <c:pt idx="9079">
                  <c:v>10/30/2010 11:31</c:v>
                </c:pt>
                <c:pt idx="9080">
                  <c:v>10/30/2010 11:31</c:v>
                </c:pt>
                <c:pt idx="9081">
                  <c:v>10/30/2010 11:31</c:v>
                </c:pt>
                <c:pt idx="9082">
                  <c:v>10/30/2010 11:31</c:v>
                </c:pt>
                <c:pt idx="9083">
                  <c:v>10/30/2010 11:31</c:v>
                </c:pt>
                <c:pt idx="9084">
                  <c:v>10/30/2010 11:31</c:v>
                </c:pt>
                <c:pt idx="9085">
                  <c:v>10/30/2010 11:31</c:v>
                </c:pt>
                <c:pt idx="9086">
                  <c:v>10/30/2010 11:31</c:v>
                </c:pt>
                <c:pt idx="9087">
                  <c:v>10/30/2010 11:31</c:v>
                </c:pt>
                <c:pt idx="9088">
                  <c:v>10/30/2010 11:31</c:v>
                </c:pt>
                <c:pt idx="9089">
                  <c:v>10/30/2010 11:31</c:v>
                </c:pt>
                <c:pt idx="9090">
                  <c:v>10/30/2010 11:31</c:v>
                </c:pt>
                <c:pt idx="9091">
                  <c:v>10/30/2010 11:31</c:v>
                </c:pt>
                <c:pt idx="9092">
                  <c:v>10/30/2010 11:31</c:v>
                </c:pt>
                <c:pt idx="9093">
                  <c:v>10/30/2010 11:31</c:v>
                </c:pt>
                <c:pt idx="9094">
                  <c:v>10/30/2010 11:31</c:v>
                </c:pt>
                <c:pt idx="9095">
                  <c:v>10/30/2010 11:31</c:v>
                </c:pt>
                <c:pt idx="9096">
                  <c:v>10/30/2010 11:31</c:v>
                </c:pt>
                <c:pt idx="9097">
                  <c:v>10/30/2010 11:31</c:v>
                </c:pt>
                <c:pt idx="9098">
                  <c:v>10/30/2010 11:31</c:v>
                </c:pt>
                <c:pt idx="9099">
                  <c:v>10/30/2010 11:31</c:v>
                </c:pt>
                <c:pt idx="9100">
                  <c:v>10/30/2010 11:31</c:v>
                </c:pt>
                <c:pt idx="9101">
                  <c:v>10/30/2010 11:31</c:v>
                </c:pt>
                <c:pt idx="9102">
                  <c:v>10/30/2010 11:31</c:v>
                </c:pt>
                <c:pt idx="9103">
                  <c:v>10/30/2010 11:31</c:v>
                </c:pt>
                <c:pt idx="9104">
                  <c:v>10/30/2010 11:31</c:v>
                </c:pt>
                <c:pt idx="9105">
                  <c:v>10/30/2010 11:31</c:v>
                </c:pt>
                <c:pt idx="9106">
                  <c:v>10/30/2010 11:31</c:v>
                </c:pt>
                <c:pt idx="9107">
                  <c:v>10/30/2010 11:31</c:v>
                </c:pt>
                <c:pt idx="9108">
                  <c:v>10/30/2010 11:31</c:v>
                </c:pt>
                <c:pt idx="9109">
                  <c:v>10/30/2010 11:31</c:v>
                </c:pt>
                <c:pt idx="9110">
                  <c:v>10/30/2010 11:31</c:v>
                </c:pt>
                <c:pt idx="9111">
                  <c:v>10/30/2010 11:31</c:v>
                </c:pt>
                <c:pt idx="9112">
                  <c:v>10/30/2010 11:31</c:v>
                </c:pt>
                <c:pt idx="9113">
                  <c:v>10/30/2010 11:31</c:v>
                </c:pt>
                <c:pt idx="9114">
                  <c:v>10/30/2010 11:31</c:v>
                </c:pt>
                <c:pt idx="9115">
                  <c:v>10/30/2010 11:31</c:v>
                </c:pt>
                <c:pt idx="9116">
                  <c:v>10/30/2010 11:31</c:v>
                </c:pt>
                <c:pt idx="9117">
                  <c:v>10/30/2010 11:31</c:v>
                </c:pt>
                <c:pt idx="9118">
                  <c:v>10/30/2010 11:31</c:v>
                </c:pt>
                <c:pt idx="9119">
                  <c:v>10/30/2010 11:31</c:v>
                </c:pt>
                <c:pt idx="9120">
                  <c:v>10/30/2010 11:31</c:v>
                </c:pt>
                <c:pt idx="9121">
                  <c:v>10/30/2010 11:32</c:v>
                </c:pt>
                <c:pt idx="9122">
                  <c:v>10/30/2010 11:32</c:v>
                </c:pt>
                <c:pt idx="9123">
                  <c:v>10/30/2010 11:32</c:v>
                </c:pt>
                <c:pt idx="9124">
                  <c:v>10/30/2010 11:32</c:v>
                </c:pt>
                <c:pt idx="9125">
                  <c:v>10/30/2010 11:32</c:v>
                </c:pt>
                <c:pt idx="9126">
                  <c:v>10/30/2010 11:32</c:v>
                </c:pt>
                <c:pt idx="9127">
                  <c:v>10/30/2010 11:32</c:v>
                </c:pt>
                <c:pt idx="9128">
                  <c:v>10/30/2010 11:32</c:v>
                </c:pt>
                <c:pt idx="9129">
                  <c:v>10/30/2010 11:32</c:v>
                </c:pt>
                <c:pt idx="9130">
                  <c:v>10/30/2010 11:32</c:v>
                </c:pt>
                <c:pt idx="9131">
                  <c:v>10/30/2010 11:32</c:v>
                </c:pt>
                <c:pt idx="9132">
                  <c:v>10/30/2010 11:32</c:v>
                </c:pt>
                <c:pt idx="9133">
                  <c:v>10/30/2010 11:32</c:v>
                </c:pt>
                <c:pt idx="9134">
                  <c:v>10/30/2010 11:32</c:v>
                </c:pt>
                <c:pt idx="9135">
                  <c:v>10/30/2010 11:32</c:v>
                </c:pt>
                <c:pt idx="9136">
                  <c:v>10/30/2010 11:32</c:v>
                </c:pt>
                <c:pt idx="9137">
                  <c:v>10/30/2010 11:32</c:v>
                </c:pt>
                <c:pt idx="9138">
                  <c:v>10/30/2010 11:32</c:v>
                </c:pt>
                <c:pt idx="9139">
                  <c:v>10/30/2010 11:32</c:v>
                </c:pt>
                <c:pt idx="9140">
                  <c:v>10/30/2010 11:32</c:v>
                </c:pt>
                <c:pt idx="9141">
                  <c:v>10/30/2010 11:32</c:v>
                </c:pt>
                <c:pt idx="9142">
                  <c:v>10/30/2010 11:32</c:v>
                </c:pt>
                <c:pt idx="9143">
                  <c:v>10/30/2010 11:32</c:v>
                </c:pt>
                <c:pt idx="9144">
                  <c:v>10/30/2010 11:32</c:v>
                </c:pt>
                <c:pt idx="9145">
                  <c:v>10/30/2010 11:32</c:v>
                </c:pt>
                <c:pt idx="9146">
                  <c:v>10/30/2010 11:32</c:v>
                </c:pt>
                <c:pt idx="9147">
                  <c:v>10/30/2010 11:32</c:v>
                </c:pt>
                <c:pt idx="9148">
                  <c:v>10/30/2010 11:32</c:v>
                </c:pt>
                <c:pt idx="9149">
                  <c:v>10/30/2010 11:32</c:v>
                </c:pt>
                <c:pt idx="9150">
                  <c:v>10/30/2010 11:32</c:v>
                </c:pt>
                <c:pt idx="9151">
                  <c:v>10/30/2010 11:32</c:v>
                </c:pt>
                <c:pt idx="9152">
                  <c:v>10/30/2010 11:32</c:v>
                </c:pt>
                <c:pt idx="9153">
                  <c:v>10/30/2010 11:32</c:v>
                </c:pt>
                <c:pt idx="9154">
                  <c:v>10/30/2010 11:32</c:v>
                </c:pt>
                <c:pt idx="9155">
                  <c:v>10/30/2010 11:32</c:v>
                </c:pt>
                <c:pt idx="9156">
                  <c:v>10/30/2010 11:32</c:v>
                </c:pt>
                <c:pt idx="9157">
                  <c:v>10/30/2010 11:32</c:v>
                </c:pt>
                <c:pt idx="9158">
                  <c:v>10/30/2010 11:32</c:v>
                </c:pt>
                <c:pt idx="9159">
                  <c:v>10/30/2010 11:32</c:v>
                </c:pt>
                <c:pt idx="9160">
                  <c:v>10/30/2010 11:32</c:v>
                </c:pt>
                <c:pt idx="9161">
                  <c:v>10/30/2010 11:32</c:v>
                </c:pt>
                <c:pt idx="9162">
                  <c:v>10/30/2010 11:32</c:v>
                </c:pt>
                <c:pt idx="9163">
                  <c:v>10/30/2010 11:32</c:v>
                </c:pt>
                <c:pt idx="9164">
                  <c:v>10/30/2010 11:32</c:v>
                </c:pt>
                <c:pt idx="9165">
                  <c:v>10/30/2010 11:32</c:v>
                </c:pt>
                <c:pt idx="9166">
                  <c:v>10/30/2010 11:32</c:v>
                </c:pt>
                <c:pt idx="9167">
                  <c:v>10/30/2010 11:32</c:v>
                </c:pt>
                <c:pt idx="9168">
                  <c:v>10/30/2010 11:32</c:v>
                </c:pt>
                <c:pt idx="9169">
                  <c:v>10/30/2010 11:32</c:v>
                </c:pt>
                <c:pt idx="9170">
                  <c:v>10/30/2010 11:32</c:v>
                </c:pt>
                <c:pt idx="9171">
                  <c:v>10/30/2010 11:32</c:v>
                </c:pt>
                <c:pt idx="9172">
                  <c:v>10/30/2010 11:32</c:v>
                </c:pt>
                <c:pt idx="9173">
                  <c:v>10/30/2010 11:32</c:v>
                </c:pt>
                <c:pt idx="9174">
                  <c:v>10/30/2010 11:32</c:v>
                </c:pt>
                <c:pt idx="9175">
                  <c:v>10/30/2010 11:32</c:v>
                </c:pt>
                <c:pt idx="9176">
                  <c:v>10/30/2010 11:32</c:v>
                </c:pt>
                <c:pt idx="9177">
                  <c:v>10/30/2010 11:32</c:v>
                </c:pt>
                <c:pt idx="9178">
                  <c:v>10/30/2010 11:32</c:v>
                </c:pt>
                <c:pt idx="9179">
                  <c:v>10/30/2010 11:32</c:v>
                </c:pt>
                <c:pt idx="9180">
                  <c:v>10/30/2010 11:32</c:v>
                </c:pt>
                <c:pt idx="9181">
                  <c:v>10/30/2010 11:33</c:v>
                </c:pt>
                <c:pt idx="9182">
                  <c:v>10/30/2010 11:33</c:v>
                </c:pt>
                <c:pt idx="9183">
                  <c:v>10/30/2010 11:33</c:v>
                </c:pt>
                <c:pt idx="9184">
                  <c:v>10/30/2010 11:33</c:v>
                </c:pt>
                <c:pt idx="9185">
                  <c:v>10/30/2010 11:33</c:v>
                </c:pt>
                <c:pt idx="9186">
                  <c:v>10/30/2010 11:33</c:v>
                </c:pt>
                <c:pt idx="9187">
                  <c:v>10/30/2010 11:33</c:v>
                </c:pt>
                <c:pt idx="9188">
                  <c:v>10/30/2010 11:33</c:v>
                </c:pt>
                <c:pt idx="9189">
                  <c:v>10/30/2010 11:33</c:v>
                </c:pt>
                <c:pt idx="9190">
                  <c:v>10/30/2010 11:33</c:v>
                </c:pt>
                <c:pt idx="9191">
                  <c:v>10/30/2010 11:33</c:v>
                </c:pt>
                <c:pt idx="9192">
                  <c:v>10/30/2010 11:33</c:v>
                </c:pt>
                <c:pt idx="9193">
                  <c:v>10/30/2010 11:33</c:v>
                </c:pt>
                <c:pt idx="9194">
                  <c:v>10/30/2010 11:33</c:v>
                </c:pt>
                <c:pt idx="9195">
                  <c:v>10/30/2010 11:33</c:v>
                </c:pt>
                <c:pt idx="9196">
                  <c:v>10/30/2010 11:33</c:v>
                </c:pt>
                <c:pt idx="9197">
                  <c:v>10/30/2010 11:33</c:v>
                </c:pt>
                <c:pt idx="9198">
                  <c:v>10/30/2010 11:33</c:v>
                </c:pt>
                <c:pt idx="9199">
                  <c:v>10/30/2010 11:33</c:v>
                </c:pt>
                <c:pt idx="9200">
                  <c:v>10/30/2010 11:33</c:v>
                </c:pt>
                <c:pt idx="9201">
                  <c:v>10/30/2010 11:33</c:v>
                </c:pt>
                <c:pt idx="9202">
                  <c:v>10/30/2010 11:33</c:v>
                </c:pt>
                <c:pt idx="9203">
                  <c:v>10/30/2010 11:33</c:v>
                </c:pt>
                <c:pt idx="9204">
                  <c:v>10/30/2010 11:33</c:v>
                </c:pt>
                <c:pt idx="9205">
                  <c:v>10/30/2010 11:33</c:v>
                </c:pt>
                <c:pt idx="9206">
                  <c:v>10/30/2010 11:33</c:v>
                </c:pt>
                <c:pt idx="9207">
                  <c:v>10/30/2010 11:33</c:v>
                </c:pt>
                <c:pt idx="9208">
                  <c:v>10/30/2010 11:33</c:v>
                </c:pt>
                <c:pt idx="9209">
                  <c:v>10/30/2010 11:33</c:v>
                </c:pt>
                <c:pt idx="9210">
                  <c:v>10/30/2010 11:33</c:v>
                </c:pt>
                <c:pt idx="9211">
                  <c:v>10/30/2010 11:33</c:v>
                </c:pt>
                <c:pt idx="9212">
                  <c:v>10/30/2010 11:33</c:v>
                </c:pt>
                <c:pt idx="9213">
                  <c:v>10/30/2010 11:33</c:v>
                </c:pt>
                <c:pt idx="9214">
                  <c:v>10/30/2010 11:33</c:v>
                </c:pt>
                <c:pt idx="9215">
                  <c:v>10/30/2010 11:33</c:v>
                </c:pt>
                <c:pt idx="9216">
                  <c:v>10/30/2010 11:33</c:v>
                </c:pt>
                <c:pt idx="9217">
                  <c:v>10/30/2010 11:33</c:v>
                </c:pt>
                <c:pt idx="9218">
                  <c:v>10/30/2010 11:33</c:v>
                </c:pt>
                <c:pt idx="9219">
                  <c:v>10/30/2010 11:33</c:v>
                </c:pt>
                <c:pt idx="9220">
                  <c:v>10/30/2010 11:33</c:v>
                </c:pt>
                <c:pt idx="9221">
                  <c:v>10/30/2010 11:33</c:v>
                </c:pt>
                <c:pt idx="9222">
                  <c:v>10/30/2010 11:33</c:v>
                </c:pt>
                <c:pt idx="9223">
                  <c:v>10/30/2010 11:33</c:v>
                </c:pt>
                <c:pt idx="9224">
                  <c:v>10/30/2010 11:33</c:v>
                </c:pt>
                <c:pt idx="9225">
                  <c:v>10/30/2010 11:33</c:v>
                </c:pt>
                <c:pt idx="9226">
                  <c:v>10/30/2010 11:33</c:v>
                </c:pt>
                <c:pt idx="9227">
                  <c:v>10/30/2010 11:33</c:v>
                </c:pt>
                <c:pt idx="9228">
                  <c:v>10/30/2010 11:33</c:v>
                </c:pt>
                <c:pt idx="9229">
                  <c:v>10/30/2010 11:33</c:v>
                </c:pt>
                <c:pt idx="9230">
                  <c:v>10/30/2010 11:33</c:v>
                </c:pt>
                <c:pt idx="9231">
                  <c:v>10/30/2010 11:33</c:v>
                </c:pt>
                <c:pt idx="9232">
                  <c:v>10/30/2010 11:33</c:v>
                </c:pt>
                <c:pt idx="9233">
                  <c:v>10/30/2010 11:33</c:v>
                </c:pt>
                <c:pt idx="9234">
                  <c:v>10/30/2010 11:33</c:v>
                </c:pt>
                <c:pt idx="9235">
                  <c:v>10/30/2010 11:33</c:v>
                </c:pt>
                <c:pt idx="9236">
                  <c:v>10/30/2010 11:33</c:v>
                </c:pt>
                <c:pt idx="9237">
                  <c:v>10/30/2010 11:33</c:v>
                </c:pt>
                <c:pt idx="9238">
                  <c:v>10/30/2010 11:33</c:v>
                </c:pt>
                <c:pt idx="9239">
                  <c:v>10/30/2010 11:33</c:v>
                </c:pt>
                <c:pt idx="9240">
                  <c:v>10/30/2010 11:33</c:v>
                </c:pt>
                <c:pt idx="9241">
                  <c:v>10/30/2010 11:34</c:v>
                </c:pt>
                <c:pt idx="9242">
                  <c:v>10/30/2010 11:34</c:v>
                </c:pt>
                <c:pt idx="9243">
                  <c:v>10/30/2010 11:34</c:v>
                </c:pt>
                <c:pt idx="9244">
                  <c:v>10/30/2010 11:34</c:v>
                </c:pt>
                <c:pt idx="9245">
                  <c:v>10/30/2010 11:34</c:v>
                </c:pt>
                <c:pt idx="9246">
                  <c:v>10/30/2010 11:34</c:v>
                </c:pt>
                <c:pt idx="9247">
                  <c:v>10/30/2010 11:34</c:v>
                </c:pt>
                <c:pt idx="9248">
                  <c:v>10/30/2010 11:34</c:v>
                </c:pt>
                <c:pt idx="9249">
                  <c:v>10/30/2010 11:34</c:v>
                </c:pt>
                <c:pt idx="9250">
                  <c:v>10/30/2010 11:34</c:v>
                </c:pt>
                <c:pt idx="9251">
                  <c:v>10/30/2010 11:34</c:v>
                </c:pt>
                <c:pt idx="9252">
                  <c:v>10/30/2010 11:34</c:v>
                </c:pt>
                <c:pt idx="9253">
                  <c:v>10/30/2010 11:34</c:v>
                </c:pt>
                <c:pt idx="9254">
                  <c:v>10/30/2010 11:34</c:v>
                </c:pt>
                <c:pt idx="9255">
                  <c:v>10/30/2010 11:34</c:v>
                </c:pt>
                <c:pt idx="9256">
                  <c:v>10/30/2010 11:34</c:v>
                </c:pt>
                <c:pt idx="9257">
                  <c:v>10/30/2010 11:34</c:v>
                </c:pt>
                <c:pt idx="9258">
                  <c:v>10/30/2010 11:34</c:v>
                </c:pt>
                <c:pt idx="9259">
                  <c:v>10/30/2010 11:34</c:v>
                </c:pt>
                <c:pt idx="9260">
                  <c:v>10/30/2010 11:34</c:v>
                </c:pt>
                <c:pt idx="9261">
                  <c:v>10/30/2010 11:34</c:v>
                </c:pt>
                <c:pt idx="9262">
                  <c:v>10/30/2010 11:34</c:v>
                </c:pt>
                <c:pt idx="9263">
                  <c:v>10/30/2010 11:34</c:v>
                </c:pt>
                <c:pt idx="9264">
                  <c:v>10/30/2010 11:34</c:v>
                </c:pt>
                <c:pt idx="9265">
                  <c:v>10/30/2010 11:34</c:v>
                </c:pt>
                <c:pt idx="9266">
                  <c:v>10/30/2010 11:34</c:v>
                </c:pt>
                <c:pt idx="9267">
                  <c:v>10/30/2010 11:34</c:v>
                </c:pt>
                <c:pt idx="9268">
                  <c:v>10/30/2010 11:34</c:v>
                </c:pt>
                <c:pt idx="9269">
                  <c:v>10/30/2010 11:34</c:v>
                </c:pt>
                <c:pt idx="9270">
                  <c:v>10/30/2010 11:34</c:v>
                </c:pt>
                <c:pt idx="9271">
                  <c:v>10/30/2010 11:34</c:v>
                </c:pt>
                <c:pt idx="9272">
                  <c:v>10/30/2010 11:34</c:v>
                </c:pt>
                <c:pt idx="9273">
                  <c:v>10/30/2010 11:34</c:v>
                </c:pt>
                <c:pt idx="9274">
                  <c:v>10/30/2010 11:34</c:v>
                </c:pt>
                <c:pt idx="9275">
                  <c:v>10/30/2010 11:34</c:v>
                </c:pt>
                <c:pt idx="9276">
                  <c:v>10/30/2010 11:34</c:v>
                </c:pt>
                <c:pt idx="9277">
                  <c:v>10/30/2010 11:34</c:v>
                </c:pt>
                <c:pt idx="9278">
                  <c:v>10/30/2010 11:34</c:v>
                </c:pt>
                <c:pt idx="9279">
                  <c:v>10/30/2010 11:34</c:v>
                </c:pt>
                <c:pt idx="9280">
                  <c:v>10/30/2010 11:34</c:v>
                </c:pt>
                <c:pt idx="9281">
                  <c:v>10/30/2010 11:34</c:v>
                </c:pt>
                <c:pt idx="9282">
                  <c:v>10/30/2010 11:34</c:v>
                </c:pt>
                <c:pt idx="9283">
                  <c:v>10/30/2010 11:34</c:v>
                </c:pt>
                <c:pt idx="9284">
                  <c:v>10/30/2010 11:34</c:v>
                </c:pt>
                <c:pt idx="9285">
                  <c:v>10/30/2010 11:34</c:v>
                </c:pt>
                <c:pt idx="9286">
                  <c:v>10/30/2010 11:34</c:v>
                </c:pt>
                <c:pt idx="9287">
                  <c:v>10/30/2010 11:34</c:v>
                </c:pt>
                <c:pt idx="9288">
                  <c:v>10/30/2010 11:34</c:v>
                </c:pt>
                <c:pt idx="9289">
                  <c:v>10/30/2010 11:34</c:v>
                </c:pt>
                <c:pt idx="9290">
                  <c:v>10/30/2010 11:34</c:v>
                </c:pt>
                <c:pt idx="9291">
                  <c:v>10/30/2010 11:34</c:v>
                </c:pt>
                <c:pt idx="9292">
                  <c:v>10/30/2010 11:34</c:v>
                </c:pt>
                <c:pt idx="9293">
                  <c:v>10/30/2010 11:34</c:v>
                </c:pt>
                <c:pt idx="9294">
                  <c:v>10/30/2010 11:34</c:v>
                </c:pt>
                <c:pt idx="9295">
                  <c:v>10/30/2010 11:34</c:v>
                </c:pt>
                <c:pt idx="9296">
                  <c:v>10/30/2010 11:34</c:v>
                </c:pt>
                <c:pt idx="9297">
                  <c:v>10/30/2010 11:34</c:v>
                </c:pt>
                <c:pt idx="9298">
                  <c:v>10/30/2010 11:34</c:v>
                </c:pt>
                <c:pt idx="9299">
                  <c:v>10/30/2010 11:34</c:v>
                </c:pt>
                <c:pt idx="9300">
                  <c:v>10/30/2010 11:34</c:v>
                </c:pt>
                <c:pt idx="9301">
                  <c:v>10/30/2010 11:35</c:v>
                </c:pt>
                <c:pt idx="9302">
                  <c:v>10/30/2010 11:35</c:v>
                </c:pt>
                <c:pt idx="9303">
                  <c:v>10/30/2010 11:35</c:v>
                </c:pt>
                <c:pt idx="9304">
                  <c:v>10/30/2010 11:35</c:v>
                </c:pt>
                <c:pt idx="9305">
                  <c:v>10/30/2010 11:35</c:v>
                </c:pt>
                <c:pt idx="9306">
                  <c:v>10/30/2010 11:35</c:v>
                </c:pt>
                <c:pt idx="9307">
                  <c:v>10/30/2010 11:35</c:v>
                </c:pt>
                <c:pt idx="9308">
                  <c:v>10/30/2010 11:35</c:v>
                </c:pt>
                <c:pt idx="9309">
                  <c:v>10/30/2010 11:35</c:v>
                </c:pt>
                <c:pt idx="9310">
                  <c:v>10/30/2010 11:35</c:v>
                </c:pt>
                <c:pt idx="9311">
                  <c:v>10/30/2010 11:35</c:v>
                </c:pt>
                <c:pt idx="9312">
                  <c:v>10/30/2010 11:35</c:v>
                </c:pt>
                <c:pt idx="9313">
                  <c:v>10/30/2010 11:35</c:v>
                </c:pt>
                <c:pt idx="9314">
                  <c:v>10/30/2010 11:35</c:v>
                </c:pt>
                <c:pt idx="9315">
                  <c:v>10/30/2010 11:35</c:v>
                </c:pt>
                <c:pt idx="9316">
                  <c:v>10/30/2010 11:35</c:v>
                </c:pt>
                <c:pt idx="9317">
                  <c:v>10/30/2010 11:35</c:v>
                </c:pt>
                <c:pt idx="9318">
                  <c:v>10/30/2010 11:35</c:v>
                </c:pt>
                <c:pt idx="9319">
                  <c:v>10/30/2010 11:35</c:v>
                </c:pt>
                <c:pt idx="9320">
                  <c:v>10/30/2010 11:35</c:v>
                </c:pt>
                <c:pt idx="9321">
                  <c:v>10/30/2010 11:35</c:v>
                </c:pt>
                <c:pt idx="9322">
                  <c:v>10/30/2010 11:35</c:v>
                </c:pt>
                <c:pt idx="9323">
                  <c:v>10/30/2010 11:35</c:v>
                </c:pt>
                <c:pt idx="9324">
                  <c:v>10/30/2010 11:35</c:v>
                </c:pt>
                <c:pt idx="9325">
                  <c:v>10/30/2010 11:35</c:v>
                </c:pt>
                <c:pt idx="9326">
                  <c:v>10/30/2010 11:35</c:v>
                </c:pt>
                <c:pt idx="9327">
                  <c:v>10/30/2010 11:35</c:v>
                </c:pt>
                <c:pt idx="9328">
                  <c:v>10/30/2010 11:35</c:v>
                </c:pt>
                <c:pt idx="9329">
                  <c:v>10/30/2010 11:35</c:v>
                </c:pt>
                <c:pt idx="9330">
                  <c:v>10/30/2010 11:35</c:v>
                </c:pt>
                <c:pt idx="9331">
                  <c:v>10/30/2010 11:35</c:v>
                </c:pt>
                <c:pt idx="9332">
                  <c:v>10/30/2010 11:35</c:v>
                </c:pt>
                <c:pt idx="9333">
                  <c:v>10/30/2010 11:35</c:v>
                </c:pt>
                <c:pt idx="9334">
                  <c:v>10/30/2010 11:35</c:v>
                </c:pt>
                <c:pt idx="9335">
                  <c:v>10/30/2010 11:35</c:v>
                </c:pt>
                <c:pt idx="9336">
                  <c:v>10/30/2010 11:35</c:v>
                </c:pt>
                <c:pt idx="9337">
                  <c:v>10/30/2010 11:35</c:v>
                </c:pt>
                <c:pt idx="9338">
                  <c:v>10/30/2010 11:35</c:v>
                </c:pt>
                <c:pt idx="9339">
                  <c:v>10/30/2010 11:35</c:v>
                </c:pt>
                <c:pt idx="9340">
                  <c:v>10/30/2010 11:35</c:v>
                </c:pt>
                <c:pt idx="9341">
                  <c:v>10/30/2010 11:35</c:v>
                </c:pt>
                <c:pt idx="9342">
                  <c:v>10/30/2010 11:35</c:v>
                </c:pt>
                <c:pt idx="9343">
                  <c:v>10/30/2010 11:35</c:v>
                </c:pt>
                <c:pt idx="9344">
                  <c:v>10/30/2010 11:35</c:v>
                </c:pt>
                <c:pt idx="9345">
                  <c:v>10/30/2010 11:35</c:v>
                </c:pt>
                <c:pt idx="9346">
                  <c:v>10/30/2010 11:35</c:v>
                </c:pt>
                <c:pt idx="9347">
                  <c:v>10/30/2010 11:35</c:v>
                </c:pt>
                <c:pt idx="9348">
                  <c:v>10/30/2010 11:35</c:v>
                </c:pt>
                <c:pt idx="9349">
                  <c:v>10/30/2010 11:35</c:v>
                </c:pt>
                <c:pt idx="9350">
                  <c:v>10/30/2010 11:35</c:v>
                </c:pt>
                <c:pt idx="9351">
                  <c:v>10/30/2010 11:35</c:v>
                </c:pt>
                <c:pt idx="9352">
                  <c:v>10/30/2010 11:35</c:v>
                </c:pt>
                <c:pt idx="9353">
                  <c:v>10/30/2010 11:35</c:v>
                </c:pt>
                <c:pt idx="9354">
                  <c:v>10/30/2010 11:35</c:v>
                </c:pt>
                <c:pt idx="9355">
                  <c:v>10/30/2010 11:35</c:v>
                </c:pt>
                <c:pt idx="9356">
                  <c:v>10/30/2010 11:35</c:v>
                </c:pt>
                <c:pt idx="9357">
                  <c:v>10/30/2010 11:35</c:v>
                </c:pt>
                <c:pt idx="9358">
                  <c:v>10/30/2010 11:35</c:v>
                </c:pt>
                <c:pt idx="9359">
                  <c:v>10/30/2010 11:35</c:v>
                </c:pt>
                <c:pt idx="9360">
                  <c:v>10/30/2010 11:35</c:v>
                </c:pt>
                <c:pt idx="9361">
                  <c:v>10/30/2010 11:36</c:v>
                </c:pt>
                <c:pt idx="9362">
                  <c:v>10/30/2010 11:36</c:v>
                </c:pt>
                <c:pt idx="9363">
                  <c:v>10/30/2010 11:36</c:v>
                </c:pt>
                <c:pt idx="9364">
                  <c:v>10/30/2010 11:36</c:v>
                </c:pt>
                <c:pt idx="9365">
                  <c:v>10/30/2010 11:36</c:v>
                </c:pt>
                <c:pt idx="9366">
                  <c:v>10/30/2010 11:36</c:v>
                </c:pt>
                <c:pt idx="9367">
                  <c:v>10/30/2010 11:36</c:v>
                </c:pt>
                <c:pt idx="9368">
                  <c:v>10/30/2010 11:36</c:v>
                </c:pt>
                <c:pt idx="9369">
                  <c:v>10/30/2010 11:36</c:v>
                </c:pt>
                <c:pt idx="9370">
                  <c:v>10/30/2010 11:36</c:v>
                </c:pt>
                <c:pt idx="9371">
                  <c:v>10/30/2010 11:36</c:v>
                </c:pt>
                <c:pt idx="9372">
                  <c:v>10/30/2010 11:36</c:v>
                </c:pt>
                <c:pt idx="9373">
                  <c:v>10/30/2010 11:36</c:v>
                </c:pt>
                <c:pt idx="9374">
                  <c:v>10/30/2010 11:36</c:v>
                </c:pt>
                <c:pt idx="9375">
                  <c:v>10/30/2010 11:36</c:v>
                </c:pt>
                <c:pt idx="9376">
                  <c:v>10/30/2010 11:36</c:v>
                </c:pt>
                <c:pt idx="9377">
                  <c:v>10/30/2010 11:36</c:v>
                </c:pt>
                <c:pt idx="9378">
                  <c:v>10/30/2010 11:36</c:v>
                </c:pt>
                <c:pt idx="9379">
                  <c:v>10/30/2010 11:36</c:v>
                </c:pt>
                <c:pt idx="9380">
                  <c:v>10/30/2010 11:36</c:v>
                </c:pt>
                <c:pt idx="9381">
                  <c:v>10/30/2010 11:36</c:v>
                </c:pt>
                <c:pt idx="9382">
                  <c:v>10/30/2010 11:36</c:v>
                </c:pt>
                <c:pt idx="9383">
                  <c:v>10/30/2010 11:36</c:v>
                </c:pt>
                <c:pt idx="9384">
                  <c:v>10/30/2010 11:36</c:v>
                </c:pt>
                <c:pt idx="9385">
                  <c:v>10/30/2010 11:36</c:v>
                </c:pt>
                <c:pt idx="9386">
                  <c:v>10/30/2010 11:36</c:v>
                </c:pt>
                <c:pt idx="9387">
                  <c:v>10/30/2010 11:36</c:v>
                </c:pt>
                <c:pt idx="9388">
                  <c:v>10/30/2010 11:36</c:v>
                </c:pt>
                <c:pt idx="9389">
                  <c:v>10/30/2010 11:36</c:v>
                </c:pt>
                <c:pt idx="9390">
                  <c:v>10/30/2010 11:36</c:v>
                </c:pt>
                <c:pt idx="9391">
                  <c:v>10/30/2010 11:36</c:v>
                </c:pt>
                <c:pt idx="9392">
                  <c:v>10/30/2010 11:36</c:v>
                </c:pt>
                <c:pt idx="9393">
                  <c:v>10/30/2010 11:36</c:v>
                </c:pt>
                <c:pt idx="9394">
                  <c:v>10/30/2010 11:36</c:v>
                </c:pt>
                <c:pt idx="9395">
                  <c:v>10/30/2010 11:36</c:v>
                </c:pt>
                <c:pt idx="9396">
                  <c:v>10/30/2010 11:36</c:v>
                </c:pt>
                <c:pt idx="9397">
                  <c:v>10/30/2010 11:36</c:v>
                </c:pt>
                <c:pt idx="9398">
                  <c:v>10/30/2010 11:36</c:v>
                </c:pt>
                <c:pt idx="9399">
                  <c:v>10/30/2010 11:36</c:v>
                </c:pt>
                <c:pt idx="9400">
                  <c:v>10/30/2010 11:36</c:v>
                </c:pt>
                <c:pt idx="9401">
                  <c:v>10/30/2010 11:36</c:v>
                </c:pt>
                <c:pt idx="9402">
                  <c:v>10/30/2010 11:36</c:v>
                </c:pt>
                <c:pt idx="9403">
                  <c:v>10/30/2010 11:36</c:v>
                </c:pt>
                <c:pt idx="9404">
                  <c:v>10/30/2010 11:36</c:v>
                </c:pt>
                <c:pt idx="9405">
                  <c:v>10/30/2010 11:36</c:v>
                </c:pt>
                <c:pt idx="9406">
                  <c:v>10/30/2010 11:36</c:v>
                </c:pt>
                <c:pt idx="9407">
                  <c:v>10/30/2010 11:36</c:v>
                </c:pt>
                <c:pt idx="9408">
                  <c:v>10/30/2010 11:36</c:v>
                </c:pt>
                <c:pt idx="9409">
                  <c:v>10/30/2010 11:36</c:v>
                </c:pt>
                <c:pt idx="9410">
                  <c:v>10/30/2010 11:36</c:v>
                </c:pt>
                <c:pt idx="9411">
                  <c:v>10/30/2010 11:36</c:v>
                </c:pt>
                <c:pt idx="9412">
                  <c:v>10/30/2010 11:36</c:v>
                </c:pt>
                <c:pt idx="9413">
                  <c:v>10/30/2010 11:36</c:v>
                </c:pt>
                <c:pt idx="9414">
                  <c:v>10/30/2010 11:36</c:v>
                </c:pt>
                <c:pt idx="9415">
                  <c:v>10/30/2010 11:36</c:v>
                </c:pt>
                <c:pt idx="9416">
                  <c:v>10/30/2010 11:36</c:v>
                </c:pt>
                <c:pt idx="9417">
                  <c:v>10/30/2010 11:36</c:v>
                </c:pt>
                <c:pt idx="9418">
                  <c:v>10/30/2010 11:36</c:v>
                </c:pt>
                <c:pt idx="9419">
                  <c:v>10/30/2010 11:36</c:v>
                </c:pt>
                <c:pt idx="9420">
                  <c:v>10/30/2010 11:36</c:v>
                </c:pt>
                <c:pt idx="9421">
                  <c:v>10/30/2010 11:37</c:v>
                </c:pt>
                <c:pt idx="9422">
                  <c:v>10/30/2010 11:37</c:v>
                </c:pt>
                <c:pt idx="9423">
                  <c:v>10/30/2010 11:37</c:v>
                </c:pt>
                <c:pt idx="9424">
                  <c:v>10/30/2010 11:37</c:v>
                </c:pt>
                <c:pt idx="9425">
                  <c:v>10/30/2010 11:37</c:v>
                </c:pt>
                <c:pt idx="9426">
                  <c:v>10/30/2010 11:37</c:v>
                </c:pt>
                <c:pt idx="9427">
                  <c:v>10/30/2010 11:37</c:v>
                </c:pt>
                <c:pt idx="9428">
                  <c:v>10/30/2010 11:37</c:v>
                </c:pt>
                <c:pt idx="9429">
                  <c:v>10/30/2010 11:37</c:v>
                </c:pt>
                <c:pt idx="9430">
                  <c:v>10/30/2010 11:37</c:v>
                </c:pt>
                <c:pt idx="9431">
                  <c:v>10/30/2010 11:37</c:v>
                </c:pt>
                <c:pt idx="9432">
                  <c:v>10/30/2010 11:37</c:v>
                </c:pt>
                <c:pt idx="9433">
                  <c:v>10/30/2010 11:37</c:v>
                </c:pt>
                <c:pt idx="9434">
                  <c:v>10/30/2010 11:37</c:v>
                </c:pt>
                <c:pt idx="9435">
                  <c:v>10/30/2010 11:37</c:v>
                </c:pt>
                <c:pt idx="9436">
                  <c:v>10/30/2010 11:37</c:v>
                </c:pt>
                <c:pt idx="9437">
                  <c:v>10/30/2010 11:37</c:v>
                </c:pt>
                <c:pt idx="9438">
                  <c:v>10/30/2010 11:37</c:v>
                </c:pt>
                <c:pt idx="9439">
                  <c:v>10/30/2010 11:37</c:v>
                </c:pt>
                <c:pt idx="9440">
                  <c:v>10/30/2010 11:37</c:v>
                </c:pt>
                <c:pt idx="9441">
                  <c:v>10/30/2010 11:37</c:v>
                </c:pt>
                <c:pt idx="9442">
                  <c:v>10/30/2010 11:37</c:v>
                </c:pt>
                <c:pt idx="9443">
                  <c:v>10/30/2010 11:37</c:v>
                </c:pt>
                <c:pt idx="9444">
                  <c:v>10/30/2010 11:37</c:v>
                </c:pt>
                <c:pt idx="9445">
                  <c:v>10/30/2010 11:37</c:v>
                </c:pt>
                <c:pt idx="9446">
                  <c:v>10/30/2010 11:37</c:v>
                </c:pt>
                <c:pt idx="9447">
                  <c:v>10/30/2010 11:37</c:v>
                </c:pt>
                <c:pt idx="9448">
                  <c:v>10/30/2010 11:37</c:v>
                </c:pt>
                <c:pt idx="9449">
                  <c:v>10/30/2010 11:37</c:v>
                </c:pt>
                <c:pt idx="9450">
                  <c:v>10/30/2010 11:37</c:v>
                </c:pt>
                <c:pt idx="9451">
                  <c:v>10/30/2010 11:37</c:v>
                </c:pt>
                <c:pt idx="9452">
                  <c:v>10/30/2010 11:37</c:v>
                </c:pt>
                <c:pt idx="9453">
                  <c:v>10/30/2010 11:37</c:v>
                </c:pt>
                <c:pt idx="9454">
                  <c:v>10/30/2010 11:37</c:v>
                </c:pt>
                <c:pt idx="9455">
                  <c:v>10/30/2010 11:37</c:v>
                </c:pt>
                <c:pt idx="9456">
                  <c:v>10/30/2010 11:37</c:v>
                </c:pt>
                <c:pt idx="9457">
                  <c:v>10/30/2010 11:37</c:v>
                </c:pt>
                <c:pt idx="9458">
                  <c:v>10/30/2010 11:37</c:v>
                </c:pt>
                <c:pt idx="9459">
                  <c:v>10/30/2010 11:37</c:v>
                </c:pt>
                <c:pt idx="9460">
                  <c:v>10/30/2010 11:37</c:v>
                </c:pt>
                <c:pt idx="9461">
                  <c:v>10/30/2010 11:37</c:v>
                </c:pt>
                <c:pt idx="9462">
                  <c:v>10/30/2010 11:37</c:v>
                </c:pt>
                <c:pt idx="9463">
                  <c:v>10/30/2010 11:37</c:v>
                </c:pt>
                <c:pt idx="9464">
                  <c:v>10/30/2010 11:37</c:v>
                </c:pt>
                <c:pt idx="9465">
                  <c:v>10/30/2010 11:37</c:v>
                </c:pt>
                <c:pt idx="9466">
                  <c:v>10/30/2010 11:37</c:v>
                </c:pt>
                <c:pt idx="9467">
                  <c:v>10/30/2010 11:37</c:v>
                </c:pt>
                <c:pt idx="9468">
                  <c:v>10/30/2010 11:37</c:v>
                </c:pt>
                <c:pt idx="9469">
                  <c:v>10/30/2010 11:37</c:v>
                </c:pt>
                <c:pt idx="9470">
                  <c:v>10/30/2010 11:37</c:v>
                </c:pt>
                <c:pt idx="9471">
                  <c:v>10/30/2010 11:37</c:v>
                </c:pt>
                <c:pt idx="9472">
                  <c:v>10/30/2010 11:37</c:v>
                </c:pt>
                <c:pt idx="9473">
                  <c:v>10/30/2010 11:37</c:v>
                </c:pt>
                <c:pt idx="9474">
                  <c:v>10/30/2010 11:37</c:v>
                </c:pt>
                <c:pt idx="9475">
                  <c:v>10/30/2010 11:37</c:v>
                </c:pt>
                <c:pt idx="9476">
                  <c:v>10/30/2010 11:37</c:v>
                </c:pt>
                <c:pt idx="9477">
                  <c:v>10/30/2010 11:37</c:v>
                </c:pt>
                <c:pt idx="9478">
                  <c:v>10/30/2010 11:37</c:v>
                </c:pt>
                <c:pt idx="9479">
                  <c:v>10/30/2010 11:37</c:v>
                </c:pt>
                <c:pt idx="9480">
                  <c:v>10/30/2010 11:37</c:v>
                </c:pt>
                <c:pt idx="9481">
                  <c:v>10/30/2010 11:38</c:v>
                </c:pt>
                <c:pt idx="9482">
                  <c:v>10/30/2010 11:38</c:v>
                </c:pt>
                <c:pt idx="9483">
                  <c:v>10/30/2010 11:38</c:v>
                </c:pt>
                <c:pt idx="9484">
                  <c:v>10/30/2010 11:38</c:v>
                </c:pt>
                <c:pt idx="9485">
                  <c:v>10/30/2010 11:38</c:v>
                </c:pt>
                <c:pt idx="9486">
                  <c:v>10/30/2010 11:38</c:v>
                </c:pt>
                <c:pt idx="9487">
                  <c:v>10/30/2010 11:38</c:v>
                </c:pt>
                <c:pt idx="9488">
                  <c:v>10/30/2010 11:38</c:v>
                </c:pt>
                <c:pt idx="9489">
                  <c:v>10/30/2010 11:38</c:v>
                </c:pt>
                <c:pt idx="9490">
                  <c:v>10/30/2010 11:38</c:v>
                </c:pt>
                <c:pt idx="9491">
                  <c:v>10/30/2010 11:38</c:v>
                </c:pt>
                <c:pt idx="9492">
                  <c:v>10/30/2010 11:38</c:v>
                </c:pt>
                <c:pt idx="9493">
                  <c:v>10/30/2010 11:38</c:v>
                </c:pt>
                <c:pt idx="9494">
                  <c:v>10/30/2010 11:38</c:v>
                </c:pt>
                <c:pt idx="9495">
                  <c:v>10/30/2010 11:38</c:v>
                </c:pt>
                <c:pt idx="9496">
                  <c:v>10/30/2010 11:38</c:v>
                </c:pt>
                <c:pt idx="9497">
                  <c:v>10/30/2010 11:38</c:v>
                </c:pt>
                <c:pt idx="9498">
                  <c:v>10/30/2010 11:38</c:v>
                </c:pt>
                <c:pt idx="9499">
                  <c:v>10/30/2010 11:38</c:v>
                </c:pt>
                <c:pt idx="9500">
                  <c:v>10/30/2010 11:38</c:v>
                </c:pt>
                <c:pt idx="9501">
                  <c:v>10/30/2010 11:38</c:v>
                </c:pt>
                <c:pt idx="9502">
                  <c:v>10/30/2010 11:38</c:v>
                </c:pt>
                <c:pt idx="9503">
                  <c:v>10/30/2010 11:38</c:v>
                </c:pt>
                <c:pt idx="9504">
                  <c:v>10/30/2010 11:38</c:v>
                </c:pt>
                <c:pt idx="9505">
                  <c:v>10/30/2010 11:38</c:v>
                </c:pt>
                <c:pt idx="9506">
                  <c:v>10/30/2010 11:38</c:v>
                </c:pt>
                <c:pt idx="9507">
                  <c:v>10/30/2010 11:38</c:v>
                </c:pt>
                <c:pt idx="9508">
                  <c:v>10/30/2010 11:38</c:v>
                </c:pt>
                <c:pt idx="9509">
                  <c:v>10/30/2010 11:38</c:v>
                </c:pt>
                <c:pt idx="9510">
                  <c:v>10/30/2010 11:38</c:v>
                </c:pt>
                <c:pt idx="9511">
                  <c:v>10/30/2010 11:38</c:v>
                </c:pt>
                <c:pt idx="9512">
                  <c:v>10/30/2010 11:38</c:v>
                </c:pt>
                <c:pt idx="9513">
                  <c:v>10/30/2010 11:38</c:v>
                </c:pt>
                <c:pt idx="9514">
                  <c:v>10/30/2010 11:38</c:v>
                </c:pt>
                <c:pt idx="9515">
                  <c:v>10/30/2010 11:38</c:v>
                </c:pt>
                <c:pt idx="9516">
                  <c:v>10/30/2010 11:38</c:v>
                </c:pt>
                <c:pt idx="9517">
                  <c:v>10/30/2010 11:38</c:v>
                </c:pt>
                <c:pt idx="9518">
                  <c:v>10/30/2010 11:38</c:v>
                </c:pt>
                <c:pt idx="9519">
                  <c:v>10/30/2010 11:38</c:v>
                </c:pt>
                <c:pt idx="9520">
                  <c:v>10/30/2010 11:38</c:v>
                </c:pt>
                <c:pt idx="9521">
                  <c:v>10/30/2010 11:38</c:v>
                </c:pt>
                <c:pt idx="9522">
                  <c:v>10/30/2010 11:38</c:v>
                </c:pt>
                <c:pt idx="9523">
                  <c:v>10/30/2010 11:38</c:v>
                </c:pt>
                <c:pt idx="9524">
                  <c:v>10/30/2010 11:38</c:v>
                </c:pt>
                <c:pt idx="9525">
                  <c:v>10/30/2010 11:38</c:v>
                </c:pt>
                <c:pt idx="9526">
                  <c:v>10/30/2010 11:38</c:v>
                </c:pt>
                <c:pt idx="9527">
                  <c:v>10/30/2010 11:38</c:v>
                </c:pt>
                <c:pt idx="9528">
                  <c:v>10/30/2010 11:38</c:v>
                </c:pt>
                <c:pt idx="9529">
                  <c:v>10/30/2010 11:38</c:v>
                </c:pt>
                <c:pt idx="9530">
                  <c:v>10/30/2010 11:38</c:v>
                </c:pt>
                <c:pt idx="9531">
                  <c:v>10/30/2010 11:38</c:v>
                </c:pt>
                <c:pt idx="9532">
                  <c:v>10/30/2010 11:38</c:v>
                </c:pt>
                <c:pt idx="9533">
                  <c:v>10/30/2010 11:38</c:v>
                </c:pt>
                <c:pt idx="9534">
                  <c:v>10/30/2010 11:38</c:v>
                </c:pt>
                <c:pt idx="9535">
                  <c:v>10/30/2010 11:38</c:v>
                </c:pt>
                <c:pt idx="9536">
                  <c:v>10/30/2010 11:38</c:v>
                </c:pt>
                <c:pt idx="9537">
                  <c:v>10/30/2010 11:38</c:v>
                </c:pt>
                <c:pt idx="9538">
                  <c:v>10/30/2010 11:38</c:v>
                </c:pt>
                <c:pt idx="9539">
                  <c:v>10/30/2010 11:38</c:v>
                </c:pt>
                <c:pt idx="9540">
                  <c:v>10/30/2010 11:38</c:v>
                </c:pt>
                <c:pt idx="9541">
                  <c:v>10/30/2010 11:39</c:v>
                </c:pt>
                <c:pt idx="9542">
                  <c:v>10/30/2010 11:39</c:v>
                </c:pt>
                <c:pt idx="9543">
                  <c:v>10/30/2010 11:39</c:v>
                </c:pt>
                <c:pt idx="9544">
                  <c:v>10/30/2010 11:39</c:v>
                </c:pt>
                <c:pt idx="9545">
                  <c:v>10/30/2010 11:39</c:v>
                </c:pt>
                <c:pt idx="9546">
                  <c:v>10/30/2010 11:39</c:v>
                </c:pt>
                <c:pt idx="9547">
                  <c:v>10/30/2010 11:39</c:v>
                </c:pt>
                <c:pt idx="9548">
                  <c:v>10/30/2010 11:39</c:v>
                </c:pt>
                <c:pt idx="9549">
                  <c:v>10/30/2010 11:39</c:v>
                </c:pt>
                <c:pt idx="9550">
                  <c:v>10/30/2010 11:39</c:v>
                </c:pt>
                <c:pt idx="9551">
                  <c:v>10/30/2010 11:39</c:v>
                </c:pt>
                <c:pt idx="9552">
                  <c:v>10/30/2010 11:39</c:v>
                </c:pt>
                <c:pt idx="9553">
                  <c:v>10/30/2010 11:39</c:v>
                </c:pt>
                <c:pt idx="9554">
                  <c:v>10/30/2010 11:39</c:v>
                </c:pt>
                <c:pt idx="9555">
                  <c:v>10/30/2010 11:39</c:v>
                </c:pt>
                <c:pt idx="9556">
                  <c:v>10/30/2010 11:39</c:v>
                </c:pt>
                <c:pt idx="9557">
                  <c:v>10/30/2010 11:39</c:v>
                </c:pt>
                <c:pt idx="9558">
                  <c:v>10/30/2010 11:39</c:v>
                </c:pt>
                <c:pt idx="9559">
                  <c:v>10/30/2010 11:39</c:v>
                </c:pt>
                <c:pt idx="9560">
                  <c:v>10/30/2010 11:39</c:v>
                </c:pt>
                <c:pt idx="9561">
                  <c:v>10/30/2010 11:39</c:v>
                </c:pt>
                <c:pt idx="9562">
                  <c:v>10/30/2010 11:39</c:v>
                </c:pt>
                <c:pt idx="9563">
                  <c:v>10/30/2010 11:39</c:v>
                </c:pt>
                <c:pt idx="9564">
                  <c:v>10/30/2010 11:39</c:v>
                </c:pt>
                <c:pt idx="9565">
                  <c:v>10/30/2010 11:39</c:v>
                </c:pt>
                <c:pt idx="9566">
                  <c:v>10/30/2010 11:39</c:v>
                </c:pt>
                <c:pt idx="9567">
                  <c:v>10/30/2010 11:39</c:v>
                </c:pt>
                <c:pt idx="9568">
                  <c:v>10/30/2010 11:39</c:v>
                </c:pt>
                <c:pt idx="9569">
                  <c:v>10/30/2010 11:39</c:v>
                </c:pt>
                <c:pt idx="9570">
                  <c:v>10/30/2010 11:39</c:v>
                </c:pt>
                <c:pt idx="9571">
                  <c:v>10/30/2010 11:39</c:v>
                </c:pt>
                <c:pt idx="9572">
                  <c:v>10/30/2010 11:39</c:v>
                </c:pt>
                <c:pt idx="9573">
                  <c:v>10/30/2010 11:39</c:v>
                </c:pt>
                <c:pt idx="9574">
                  <c:v>10/30/2010 11:39</c:v>
                </c:pt>
                <c:pt idx="9575">
                  <c:v>10/30/2010 11:39</c:v>
                </c:pt>
                <c:pt idx="9576">
                  <c:v>10/30/2010 11:39</c:v>
                </c:pt>
                <c:pt idx="9577">
                  <c:v>10/30/2010 11:39</c:v>
                </c:pt>
                <c:pt idx="9578">
                  <c:v>10/30/2010 11:39</c:v>
                </c:pt>
                <c:pt idx="9579">
                  <c:v>10/30/2010 11:39</c:v>
                </c:pt>
                <c:pt idx="9580">
                  <c:v>10/30/2010 11:39</c:v>
                </c:pt>
                <c:pt idx="9581">
                  <c:v>10/30/2010 11:39</c:v>
                </c:pt>
                <c:pt idx="9582">
                  <c:v>10/30/2010 11:39</c:v>
                </c:pt>
                <c:pt idx="9583">
                  <c:v>10/30/2010 11:39</c:v>
                </c:pt>
                <c:pt idx="9584">
                  <c:v>10/30/2010 11:39</c:v>
                </c:pt>
                <c:pt idx="9585">
                  <c:v>10/30/2010 11:39</c:v>
                </c:pt>
                <c:pt idx="9586">
                  <c:v>10/30/2010 11:39</c:v>
                </c:pt>
                <c:pt idx="9587">
                  <c:v>10/30/2010 11:39</c:v>
                </c:pt>
                <c:pt idx="9588">
                  <c:v>10/30/2010 11:39</c:v>
                </c:pt>
                <c:pt idx="9589">
                  <c:v>10/30/2010 11:39</c:v>
                </c:pt>
                <c:pt idx="9590">
                  <c:v>10/30/2010 11:39</c:v>
                </c:pt>
                <c:pt idx="9591">
                  <c:v>10/30/2010 11:39</c:v>
                </c:pt>
                <c:pt idx="9592">
                  <c:v>10/30/2010 11:39</c:v>
                </c:pt>
                <c:pt idx="9593">
                  <c:v>10/30/2010 11:39</c:v>
                </c:pt>
                <c:pt idx="9594">
                  <c:v>10/30/2010 11:39</c:v>
                </c:pt>
                <c:pt idx="9595">
                  <c:v>10/30/2010 11:39</c:v>
                </c:pt>
                <c:pt idx="9596">
                  <c:v>10/30/2010 11:39</c:v>
                </c:pt>
                <c:pt idx="9597">
                  <c:v>10/30/2010 11:39</c:v>
                </c:pt>
                <c:pt idx="9598">
                  <c:v>10/30/2010 11:39</c:v>
                </c:pt>
                <c:pt idx="9599">
                  <c:v>10/30/2010 11:39</c:v>
                </c:pt>
                <c:pt idx="9600">
                  <c:v>10/30/2010 11:39</c:v>
                </c:pt>
                <c:pt idx="9601">
                  <c:v>10/30/2010 11:40</c:v>
                </c:pt>
                <c:pt idx="9602">
                  <c:v>10/30/2010 11:40</c:v>
                </c:pt>
                <c:pt idx="9603">
                  <c:v>10/30/2010 11:40</c:v>
                </c:pt>
                <c:pt idx="9604">
                  <c:v>10/30/2010 11:40</c:v>
                </c:pt>
                <c:pt idx="9605">
                  <c:v>10/30/2010 11:40</c:v>
                </c:pt>
                <c:pt idx="9606">
                  <c:v>10/30/2010 11:40</c:v>
                </c:pt>
                <c:pt idx="9607">
                  <c:v>10/30/2010 11:40</c:v>
                </c:pt>
                <c:pt idx="9608">
                  <c:v>10/30/2010 11:40</c:v>
                </c:pt>
                <c:pt idx="9609">
                  <c:v>10/30/2010 11:40</c:v>
                </c:pt>
                <c:pt idx="9610">
                  <c:v>10/30/2010 11:40</c:v>
                </c:pt>
                <c:pt idx="9611">
                  <c:v>10/30/2010 11:40</c:v>
                </c:pt>
                <c:pt idx="9612">
                  <c:v>10/30/2010 11:40</c:v>
                </c:pt>
                <c:pt idx="9613">
                  <c:v>10/30/2010 11:40</c:v>
                </c:pt>
                <c:pt idx="9614">
                  <c:v>10/30/2010 11:40</c:v>
                </c:pt>
                <c:pt idx="9615">
                  <c:v>10/30/2010 11:40</c:v>
                </c:pt>
                <c:pt idx="9616">
                  <c:v>10/30/2010 11:40</c:v>
                </c:pt>
                <c:pt idx="9617">
                  <c:v>10/30/2010 11:40</c:v>
                </c:pt>
                <c:pt idx="9618">
                  <c:v>10/30/2010 11:40</c:v>
                </c:pt>
                <c:pt idx="9619">
                  <c:v>10/30/2010 11:40</c:v>
                </c:pt>
                <c:pt idx="9620">
                  <c:v>10/30/2010 11:40</c:v>
                </c:pt>
                <c:pt idx="9621">
                  <c:v>10/30/2010 11:40</c:v>
                </c:pt>
                <c:pt idx="9622">
                  <c:v>10/30/2010 11:40</c:v>
                </c:pt>
                <c:pt idx="9623">
                  <c:v>10/30/2010 11:40</c:v>
                </c:pt>
                <c:pt idx="9624">
                  <c:v>10/30/2010 11:40</c:v>
                </c:pt>
                <c:pt idx="9625">
                  <c:v>10/30/2010 11:40</c:v>
                </c:pt>
                <c:pt idx="9626">
                  <c:v>10/30/2010 11:40</c:v>
                </c:pt>
                <c:pt idx="9627">
                  <c:v>10/30/2010 11:40</c:v>
                </c:pt>
                <c:pt idx="9628">
                  <c:v>10/30/2010 11:40</c:v>
                </c:pt>
                <c:pt idx="9629">
                  <c:v>10/30/2010 11:40</c:v>
                </c:pt>
                <c:pt idx="9630">
                  <c:v>10/30/2010 11:40</c:v>
                </c:pt>
                <c:pt idx="9631">
                  <c:v>10/30/2010 11:40</c:v>
                </c:pt>
                <c:pt idx="9632">
                  <c:v>10/30/2010 11:40</c:v>
                </c:pt>
                <c:pt idx="9633">
                  <c:v>10/30/2010 11:40</c:v>
                </c:pt>
                <c:pt idx="9634">
                  <c:v>10/30/2010 11:40</c:v>
                </c:pt>
                <c:pt idx="9635">
                  <c:v>10/30/2010 11:40</c:v>
                </c:pt>
                <c:pt idx="9636">
                  <c:v>10/30/2010 11:40</c:v>
                </c:pt>
                <c:pt idx="9637">
                  <c:v>10/30/2010 11:40</c:v>
                </c:pt>
                <c:pt idx="9638">
                  <c:v>10/30/2010 11:40</c:v>
                </c:pt>
                <c:pt idx="9639">
                  <c:v>10/30/2010 11:40</c:v>
                </c:pt>
                <c:pt idx="9640">
                  <c:v>10/30/2010 11:40</c:v>
                </c:pt>
                <c:pt idx="9641">
                  <c:v>10/30/2010 11:40</c:v>
                </c:pt>
                <c:pt idx="9642">
                  <c:v>10/30/2010 11:40</c:v>
                </c:pt>
                <c:pt idx="9643">
                  <c:v>10/30/2010 11:40</c:v>
                </c:pt>
                <c:pt idx="9644">
                  <c:v>10/30/2010 11:40</c:v>
                </c:pt>
                <c:pt idx="9645">
                  <c:v>10/30/2010 11:40</c:v>
                </c:pt>
                <c:pt idx="9646">
                  <c:v>10/30/2010 11:40</c:v>
                </c:pt>
                <c:pt idx="9647">
                  <c:v>10/30/2010 11:40</c:v>
                </c:pt>
                <c:pt idx="9648">
                  <c:v>10/30/2010 11:40</c:v>
                </c:pt>
                <c:pt idx="9649">
                  <c:v>10/30/2010 11:40</c:v>
                </c:pt>
                <c:pt idx="9650">
                  <c:v>10/30/2010 11:40</c:v>
                </c:pt>
                <c:pt idx="9651">
                  <c:v>10/30/2010 11:40</c:v>
                </c:pt>
                <c:pt idx="9652">
                  <c:v>10/30/2010 11:40</c:v>
                </c:pt>
                <c:pt idx="9653">
                  <c:v>10/30/2010 11:40</c:v>
                </c:pt>
                <c:pt idx="9654">
                  <c:v>10/30/2010 11:40</c:v>
                </c:pt>
                <c:pt idx="9655">
                  <c:v>10/30/2010 11:40</c:v>
                </c:pt>
                <c:pt idx="9656">
                  <c:v>10/30/2010 11:40</c:v>
                </c:pt>
                <c:pt idx="9657">
                  <c:v>10/30/2010 11:40</c:v>
                </c:pt>
                <c:pt idx="9658">
                  <c:v>10/30/2010 11:40</c:v>
                </c:pt>
                <c:pt idx="9659">
                  <c:v>10/30/2010 11:40</c:v>
                </c:pt>
                <c:pt idx="9660">
                  <c:v>10/30/2010 11:40</c:v>
                </c:pt>
                <c:pt idx="9661">
                  <c:v>10/30/2010 11:41</c:v>
                </c:pt>
                <c:pt idx="9662">
                  <c:v>10/30/2010 11:41</c:v>
                </c:pt>
                <c:pt idx="9663">
                  <c:v>10/30/2010 11:41</c:v>
                </c:pt>
                <c:pt idx="9664">
                  <c:v>10/30/2010 11:41</c:v>
                </c:pt>
                <c:pt idx="9665">
                  <c:v>10/30/2010 11:41</c:v>
                </c:pt>
                <c:pt idx="9666">
                  <c:v>10/30/2010 11:41</c:v>
                </c:pt>
                <c:pt idx="9667">
                  <c:v>10/30/2010 11:41</c:v>
                </c:pt>
                <c:pt idx="9668">
                  <c:v>10/30/2010 11:41</c:v>
                </c:pt>
                <c:pt idx="9669">
                  <c:v>10/30/2010 11:41</c:v>
                </c:pt>
                <c:pt idx="9670">
                  <c:v>10/30/2010 11:41</c:v>
                </c:pt>
                <c:pt idx="9671">
                  <c:v>10/30/2010 11:41</c:v>
                </c:pt>
                <c:pt idx="9672">
                  <c:v>10/30/2010 11:41</c:v>
                </c:pt>
                <c:pt idx="9673">
                  <c:v>10/30/2010 11:41</c:v>
                </c:pt>
                <c:pt idx="9674">
                  <c:v>10/30/2010 11:41</c:v>
                </c:pt>
                <c:pt idx="9675">
                  <c:v>10/30/2010 11:41</c:v>
                </c:pt>
                <c:pt idx="9676">
                  <c:v>10/30/2010 11:41</c:v>
                </c:pt>
                <c:pt idx="9677">
                  <c:v>10/30/2010 11:41</c:v>
                </c:pt>
                <c:pt idx="9678">
                  <c:v>10/30/2010 11:41</c:v>
                </c:pt>
                <c:pt idx="9679">
                  <c:v>10/30/2010 11:41</c:v>
                </c:pt>
                <c:pt idx="9680">
                  <c:v>10/30/2010 11:41</c:v>
                </c:pt>
                <c:pt idx="9681">
                  <c:v>10/30/2010 11:41</c:v>
                </c:pt>
                <c:pt idx="9682">
                  <c:v>10/30/2010 11:41</c:v>
                </c:pt>
                <c:pt idx="9683">
                  <c:v>10/30/2010 11:41</c:v>
                </c:pt>
                <c:pt idx="9684">
                  <c:v>10/30/2010 11:41</c:v>
                </c:pt>
                <c:pt idx="9685">
                  <c:v>10/30/2010 11:41</c:v>
                </c:pt>
                <c:pt idx="9686">
                  <c:v>10/30/2010 11:41</c:v>
                </c:pt>
                <c:pt idx="9687">
                  <c:v>10/30/2010 11:41</c:v>
                </c:pt>
                <c:pt idx="9688">
                  <c:v>10/30/2010 11:41</c:v>
                </c:pt>
                <c:pt idx="9689">
                  <c:v>10/30/2010 11:41</c:v>
                </c:pt>
                <c:pt idx="9690">
                  <c:v>10/30/2010 11:41</c:v>
                </c:pt>
                <c:pt idx="9691">
                  <c:v>10/30/2010 11:41</c:v>
                </c:pt>
                <c:pt idx="9692">
                  <c:v>10/30/2010 11:41</c:v>
                </c:pt>
                <c:pt idx="9693">
                  <c:v>10/30/2010 11:41</c:v>
                </c:pt>
                <c:pt idx="9694">
                  <c:v>10/30/2010 11:41</c:v>
                </c:pt>
                <c:pt idx="9695">
                  <c:v>10/30/2010 11:41</c:v>
                </c:pt>
                <c:pt idx="9696">
                  <c:v>10/30/2010 11:41</c:v>
                </c:pt>
                <c:pt idx="9697">
                  <c:v>10/30/2010 11:41</c:v>
                </c:pt>
                <c:pt idx="9698">
                  <c:v>10/30/2010 11:41</c:v>
                </c:pt>
                <c:pt idx="9699">
                  <c:v>10/30/2010 11:41</c:v>
                </c:pt>
                <c:pt idx="9700">
                  <c:v>10/30/2010 11:41</c:v>
                </c:pt>
                <c:pt idx="9701">
                  <c:v>10/30/2010 11:41</c:v>
                </c:pt>
                <c:pt idx="9702">
                  <c:v>10/30/2010 11:41</c:v>
                </c:pt>
                <c:pt idx="9703">
                  <c:v>10/30/2010 11:41</c:v>
                </c:pt>
                <c:pt idx="9704">
                  <c:v>10/30/2010 11:41</c:v>
                </c:pt>
                <c:pt idx="9705">
                  <c:v>10/30/2010 11:41</c:v>
                </c:pt>
                <c:pt idx="9706">
                  <c:v>10/30/2010 11:41</c:v>
                </c:pt>
                <c:pt idx="9707">
                  <c:v>10/30/2010 11:41</c:v>
                </c:pt>
                <c:pt idx="9708">
                  <c:v>10/30/2010 11:41</c:v>
                </c:pt>
                <c:pt idx="9709">
                  <c:v>10/30/2010 11:41</c:v>
                </c:pt>
                <c:pt idx="9710">
                  <c:v>10/30/2010 11:41</c:v>
                </c:pt>
                <c:pt idx="9711">
                  <c:v>10/30/2010 11:41</c:v>
                </c:pt>
                <c:pt idx="9712">
                  <c:v>10/30/2010 11:41</c:v>
                </c:pt>
                <c:pt idx="9713">
                  <c:v>10/30/2010 11:41</c:v>
                </c:pt>
                <c:pt idx="9714">
                  <c:v>10/30/2010 11:41</c:v>
                </c:pt>
                <c:pt idx="9715">
                  <c:v>10/30/2010 11:41</c:v>
                </c:pt>
                <c:pt idx="9716">
                  <c:v>10/30/2010 11:41</c:v>
                </c:pt>
                <c:pt idx="9717">
                  <c:v>10/30/2010 11:41</c:v>
                </c:pt>
                <c:pt idx="9718">
                  <c:v>10/30/2010 11:41</c:v>
                </c:pt>
                <c:pt idx="9719">
                  <c:v>10/30/2010 11:41</c:v>
                </c:pt>
                <c:pt idx="9720">
                  <c:v>10/30/2010 11:41</c:v>
                </c:pt>
                <c:pt idx="9721">
                  <c:v>10/30/2010 11:42</c:v>
                </c:pt>
                <c:pt idx="9722">
                  <c:v>10/30/2010 11:42</c:v>
                </c:pt>
                <c:pt idx="9723">
                  <c:v>10/30/2010 11:42</c:v>
                </c:pt>
                <c:pt idx="9724">
                  <c:v>10/30/2010 11:42</c:v>
                </c:pt>
                <c:pt idx="9725">
                  <c:v>10/30/2010 11:42</c:v>
                </c:pt>
                <c:pt idx="9726">
                  <c:v>10/30/2010 11:42</c:v>
                </c:pt>
                <c:pt idx="9727">
                  <c:v>10/30/2010 11:42</c:v>
                </c:pt>
                <c:pt idx="9728">
                  <c:v>10/30/2010 11:42</c:v>
                </c:pt>
                <c:pt idx="9729">
                  <c:v>10/30/2010 11:42</c:v>
                </c:pt>
                <c:pt idx="9730">
                  <c:v>10/30/2010 11:42</c:v>
                </c:pt>
                <c:pt idx="9731">
                  <c:v>10/30/2010 11:42</c:v>
                </c:pt>
                <c:pt idx="9732">
                  <c:v>10/30/2010 11:42</c:v>
                </c:pt>
                <c:pt idx="9733">
                  <c:v>10/30/2010 11:42</c:v>
                </c:pt>
                <c:pt idx="9734">
                  <c:v>10/30/2010 11:42</c:v>
                </c:pt>
                <c:pt idx="9735">
                  <c:v>10/30/2010 11:42</c:v>
                </c:pt>
                <c:pt idx="9736">
                  <c:v>10/30/2010 11:42</c:v>
                </c:pt>
                <c:pt idx="9737">
                  <c:v>10/30/2010 11:42</c:v>
                </c:pt>
                <c:pt idx="9738">
                  <c:v>10/30/2010 11:42</c:v>
                </c:pt>
                <c:pt idx="9739">
                  <c:v>10/30/2010 11:42</c:v>
                </c:pt>
                <c:pt idx="9740">
                  <c:v>10/30/2010 11:42</c:v>
                </c:pt>
                <c:pt idx="9741">
                  <c:v>10/30/2010 11:42</c:v>
                </c:pt>
                <c:pt idx="9742">
                  <c:v>10/30/2010 11:42</c:v>
                </c:pt>
                <c:pt idx="9743">
                  <c:v>10/30/2010 11:42</c:v>
                </c:pt>
                <c:pt idx="9744">
                  <c:v>10/30/2010 11:42</c:v>
                </c:pt>
                <c:pt idx="9745">
                  <c:v>10/30/2010 11:42</c:v>
                </c:pt>
                <c:pt idx="9746">
                  <c:v>10/30/2010 11:42</c:v>
                </c:pt>
                <c:pt idx="9747">
                  <c:v>10/30/2010 11:42</c:v>
                </c:pt>
                <c:pt idx="9748">
                  <c:v>10/30/2010 11:42</c:v>
                </c:pt>
                <c:pt idx="9749">
                  <c:v>10/30/2010 11:42</c:v>
                </c:pt>
                <c:pt idx="9750">
                  <c:v>10/30/2010 11:42</c:v>
                </c:pt>
                <c:pt idx="9751">
                  <c:v>10/30/2010 11:42</c:v>
                </c:pt>
                <c:pt idx="9752">
                  <c:v>10/30/2010 11:42</c:v>
                </c:pt>
                <c:pt idx="9753">
                  <c:v>10/30/2010 11:42</c:v>
                </c:pt>
                <c:pt idx="9754">
                  <c:v>10/30/2010 11:42</c:v>
                </c:pt>
                <c:pt idx="9755">
                  <c:v>10/30/2010 11:42</c:v>
                </c:pt>
                <c:pt idx="9756">
                  <c:v>10/30/2010 11:42</c:v>
                </c:pt>
                <c:pt idx="9757">
                  <c:v>10/30/2010 11:42</c:v>
                </c:pt>
                <c:pt idx="9758">
                  <c:v>10/30/2010 11:42</c:v>
                </c:pt>
                <c:pt idx="9759">
                  <c:v>10/30/2010 11:42</c:v>
                </c:pt>
                <c:pt idx="9760">
                  <c:v>10/30/2010 11:42</c:v>
                </c:pt>
                <c:pt idx="9761">
                  <c:v>10/30/2010 11:42</c:v>
                </c:pt>
                <c:pt idx="9762">
                  <c:v>10/30/2010 11:42</c:v>
                </c:pt>
                <c:pt idx="9763">
                  <c:v>10/30/2010 11:42</c:v>
                </c:pt>
                <c:pt idx="9764">
                  <c:v>10/30/2010 11:42</c:v>
                </c:pt>
                <c:pt idx="9765">
                  <c:v>10/30/2010 11:42</c:v>
                </c:pt>
                <c:pt idx="9766">
                  <c:v>10/30/2010 11:42</c:v>
                </c:pt>
                <c:pt idx="9767">
                  <c:v>10/30/2010 11:42</c:v>
                </c:pt>
                <c:pt idx="9768">
                  <c:v>10/30/2010 11:42</c:v>
                </c:pt>
                <c:pt idx="9769">
                  <c:v>10/30/2010 11:42</c:v>
                </c:pt>
                <c:pt idx="9770">
                  <c:v>10/30/2010 11:42</c:v>
                </c:pt>
                <c:pt idx="9771">
                  <c:v>10/30/2010 11:42</c:v>
                </c:pt>
                <c:pt idx="9772">
                  <c:v>10/30/2010 11:42</c:v>
                </c:pt>
                <c:pt idx="9773">
                  <c:v>10/30/2010 11:42</c:v>
                </c:pt>
                <c:pt idx="9774">
                  <c:v>10/30/2010 11:42</c:v>
                </c:pt>
                <c:pt idx="9775">
                  <c:v>10/30/2010 11:42</c:v>
                </c:pt>
                <c:pt idx="9776">
                  <c:v>10/30/2010 11:42</c:v>
                </c:pt>
                <c:pt idx="9777">
                  <c:v>10/30/2010 11:42</c:v>
                </c:pt>
                <c:pt idx="9778">
                  <c:v>10/30/2010 11:42</c:v>
                </c:pt>
                <c:pt idx="9779">
                  <c:v>10/30/2010 11:42</c:v>
                </c:pt>
                <c:pt idx="9780">
                  <c:v>10/30/2010 11:42</c:v>
                </c:pt>
                <c:pt idx="9781">
                  <c:v>10/30/2010 11:43</c:v>
                </c:pt>
                <c:pt idx="9782">
                  <c:v>10/30/2010 11:43</c:v>
                </c:pt>
                <c:pt idx="9783">
                  <c:v>10/30/2010 11:43</c:v>
                </c:pt>
                <c:pt idx="9784">
                  <c:v>10/30/2010 11:43</c:v>
                </c:pt>
                <c:pt idx="9785">
                  <c:v>10/30/2010 11:43</c:v>
                </c:pt>
                <c:pt idx="9786">
                  <c:v>10/30/2010 11:43</c:v>
                </c:pt>
                <c:pt idx="9787">
                  <c:v>10/30/2010 11:43</c:v>
                </c:pt>
                <c:pt idx="9788">
                  <c:v>10/30/2010 11:43</c:v>
                </c:pt>
                <c:pt idx="9789">
                  <c:v>10/30/2010 11:43</c:v>
                </c:pt>
                <c:pt idx="9790">
                  <c:v>10/30/2010 11:43</c:v>
                </c:pt>
                <c:pt idx="9791">
                  <c:v>10/30/2010 11:43</c:v>
                </c:pt>
                <c:pt idx="9792">
                  <c:v>10/30/2010 11:43</c:v>
                </c:pt>
                <c:pt idx="9793">
                  <c:v>10/30/2010 11:43</c:v>
                </c:pt>
                <c:pt idx="9794">
                  <c:v>10/30/2010 11:43</c:v>
                </c:pt>
                <c:pt idx="9795">
                  <c:v>10/30/2010 11:43</c:v>
                </c:pt>
                <c:pt idx="9796">
                  <c:v>10/30/2010 11:43</c:v>
                </c:pt>
                <c:pt idx="9797">
                  <c:v>10/30/2010 11:43</c:v>
                </c:pt>
                <c:pt idx="9798">
                  <c:v>10/30/2010 11:43</c:v>
                </c:pt>
                <c:pt idx="9799">
                  <c:v>10/30/2010 11:43</c:v>
                </c:pt>
                <c:pt idx="9800">
                  <c:v>10/30/2010 11:43</c:v>
                </c:pt>
                <c:pt idx="9801">
                  <c:v>10/30/2010 11:43</c:v>
                </c:pt>
                <c:pt idx="9802">
                  <c:v>10/30/2010 11:43</c:v>
                </c:pt>
                <c:pt idx="9803">
                  <c:v>10/30/2010 11:43</c:v>
                </c:pt>
                <c:pt idx="9804">
                  <c:v>10/30/2010 11:43</c:v>
                </c:pt>
                <c:pt idx="9805">
                  <c:v>10/30/2010 11:43</c:v>
                </c:pt>
                <c:pt idx="9806">
                  <c:v>10/30/2010 11:43</c:v>
                </c:pt>
                <c:pt idx="9807">
                  <c:v>10/30/2010 11:43</c:v>
                </c:pt>
                <c:pt idx="9808">
                  <c:v>10/30/2010 11:43</c:v>
                </c:pt>
                <c:pt idx="9809">
                  <c:v>10/30/2010 11:43</c:v>
                </c:pt>
                <c:pt idx="9810">
                  <c:v>10/30/2010 11:43</c:v>
                </c:pt>
                <c:pt idx="9811">
                  <c:v>10/30/2010 11:43</c:v>
                </c:pt>
                <c:pt idx="9812">
                  <c:v>10/30/2010 11:43</c:v>
                </c:pt>
                <c:pt idx="9813">
                  <c:v>10/30/2010 11:43</c:v>
                </c:pt>
                <c:pt idx="9814">
                  <c:v>10/30/2010 11:43</c:v>
                </c:pt>
                <c:pt idx="9815">
                  <c:v>10/30/2010 11:43</c:v>
                </c:pt>
                <c:pt idx="9816">
                  <c:v>10/30/2010 11:43</c:v>
                </c:pt>
                <c:pt idx="9817">
                  <c:v>10/30/2010 11:43</c:v>
                </c:pt>
                <c:pt idx="9818">
                  <c:v>10/30/2010 11:43</c:v>
                </c:pt>
                <c:pt idx="9819">
                  <c:v>10/30/2010 11:43</c:v>
                </c:pt>
                <c:pt idx="9820">
                  <c:v>10/30/2010 11:43</c:v>
                </c:pt>
                <c:pt idx="9821">
                  <c:v>10/30/2010 11:43</c:v>
                </c:pt>
                <c:pt idx="9822">
                  <c:v>10/30/2010 11:43</c:v>
                </c:pt>
                <c:pt idx="9823">
                  <c:v>10/30/2010 11:43</c:v>
                </c:pt>
                <c:pt idx="9824">
                  <c:v>10/30/2010 11:43</c:v>
                </c:pt>
                <c:pt idx="9825">
                  <c:v>10/30/2010 11:43</c:v>
                </c:pt>
                <c:pt idx="9826">
                  <c:v>10/30/2010 11:43</c:v>
                </c:pt>
                <c:pt idx="9827">
                  <c:v>10/30/2010 11:43</c:v>
                </c:pt>
                <c:pt idx="9828">
                  <c:v>10/30/2010 11:43</c:v>
                </c:pt>
                <c:pt idx="9829">
                  <c:v>10/30/2010 11:43</c:v>
                </c:pt>
                <c:pt idx="9830">
                  <c:v>10/30/2010 11:43</c:v>
                </c:pt>
                <c:pt idx="9831">
                  <c:v>10/30/2010 11:43</c:v>
                </c:pt>
                <c:pt idx="9832">
                  <c:v>10/30/2010 11:43</c:v>
                </c:pt>
                <c:pt idx="9833">
                  <c:v>10/30/2010 11:43</c:v>
                </c:pt>
                <c:pt idx="9834">
                  <c:v>10/30/2010 11:43</c:v>
                </c:pt>
                <c:pt idx="9835">
                  <c:v>10/30/2010 11:43</c:v>
                </c:pt>
                <c:pt idx="9836">
                  <c:v>10/30/2010 11:43</c:v>
                </c:pt>
                <c:pt idx="9837">
                  <c:v>10/30/2010 11:43</c:v>
                </c:pt>
                <c:pt idx="9838">
                  <c:v>10/30/2010 11:43</c:v>
                </c:pt>
                <c:pt idx="9839">
                  <c:v>10/30/2010 11:43</c:v>
                </c:pt>
                <c:pt idx="9840">
                  <c:v>10/30/2010 11:43</c:v>
                </c:pt>
                <c:pt idx="9841">
                  <c:v>10/30/2010 11:44</c:v>
                </c:pt>
                <c:pt idx="9842">
                  <c:v>10/30/2010 11:44</c:v>
                </c:pt>
                <c:pt idx="9843">
                  <c:v>10/30/2010 11:44</c:v>
                </c:pt>
                <c:pt idx="9844">
                  <c:v>10/30/2010 11:44</c:v>
                </c:pt>
                <c:pt idx="9845">
                  <c:v>10/30/2010 11:44</c:v>
                </c:pt>
                <c:pt idx="9846">
                  <c:v>10/30/2010 11:44</c:v>
                </c:pt>
                <c:pt idx="9847">
                  <c:v>10/30/2010 11:44</c:v>
                </c:pt>
                <c:pt idx="9848">
                  <c:v>10/30/2010 11:44</c:v>
                </c:pt>
                <c:pt idx="9849">
                  <c:v>10/30/2010 11:44</c:v>
                </c:pt>
                <c:pt idx="9850">
                  <c:v>10/30/2010 11:44</c:v>
                </c:pt>
                <c:pt idx="9851">
                  <c:v>10/30/2010 11:44</c:v>
                </c:pt>
                <c:pt idx="9852">
                  <c:v>10/30/2010 11:44</c:v>
                </c:pt>
                <c:pt idx="9853">
                  <c:v>10/30/2010 11:44</c:v>
                </c:pt>
                <c:pt idx="9854">
                  <c:v>10/30/2010 11:44</c:v>
                </c:pt>
                <c:pt idx="9855">
                  <c:v>10/30/2010 11:44</c:v>
                </c:pt>
                <c:pt idx="9856">
                  <c:v>10/30/2010 11:44</c:v>
                </c:pt>
                <c:pt idx="9857">
                  <c:v>10/30/2010 11:44</c:v>
                </c:pt>
                <c:pt idx="9858">
                  <c:v>10/30/2010 11:44</c:v>
                </c:pt>
                <c:pt idx="9859">
                  <c:v>10/30/2010 11:44</c:v>
                </c:pt>
                <c:pt idx="9860">
                  <c:v>10/30/2010 11:44</c:v>
                </c:pt>
                <c:pt idx="9861">
                  <c:v>10/30/2010 11:44</c:v>
                </c:pt>
                <c:pt idx="9862">
                  <c:v>10/30/2010 11:44</c:v>
                </c:pt>
                <c:pt idx="9863">
                  <c:v>10/30/2010 11:44</c:v>
                </c:pt>
                <c:pt idx="9864">
                  <c:v>10/30/2010 11:44</c:v>
                </c:pt>
                <c:pt idx="9865">
                  <c:v>10/30/2010 11:44</c:v>
                </c:pt>
                <c:pt idx="9866">
                  <c:v>10/30/2010 11:44</c:v>
                </c:pt>
                <c:pt idx="9867">
                  <c:v>10/30/2010 11:44</c:v>
                </c:pt>
                <c:pt idx="9868">
                  <c:v>10/30/2010 11:44</c:v>
                </c:pt>
                <c:pt idx="9869">
                  <c:v>10/30/2010 11:44</c:v>
                </c:pt>
                <c:pt idx="9870">
                  <c:v>10/30/2010 11:44</c:v>
                </c:pt>
                <c:pt idx="9871">
                  <c:v>10/30/2010 11:44</c:v>
                </c:pt>
                <c:pt idx="9872">
                  <c:v>10/30/2010 11:44</c:v>
                </c:pt>
                <c:pt idx="9873">
                  <c:v>10/30/2010 11:44</c:v>
                </c:pt>
                <c:pt idx="9874">
                  <c:v>10/30/2010 11:44</c:v>
                </c:pt>
                <c:pt idx="9875">
                  <c:v>10/30/2010 11:44</c:v>
                </c:pt>
                <c:pt idx="9876">
                  <c:v>10/30/2010 11:44</c:v>
                </c:pt>
                <c:pt idx="9877">
                  <c:v>10/30/2010 11:44</c:v>
                </c:pt>
                <c:pt idx="9878">
                  <c:v>10/30/2010 11:44</c:v>
                </c:pt>
                <c:pt idx="9879">
                  <c:v>10/30/2010 11:44</c:v>
                </c:pt>
                <c:pt idx="9880">
                  <c:v>10/30/2010 11:44</c:v>
                </c:pt>
                <c:pt idx="9881">
                  <c:v>10/30/2010 11:44</c:v>
                </c:pt>
                <c:pt idx="9882">
                  <c:v>10/30/2010 11:44</c:v>
                </c:pt>
                <c:pt idx="9883">
                  <c:v>10/30/2010 11:44</c:v>
                </c:pt>
                <c:pt idx="9884">
                  <c:v>10/30/2010 11:44</c:v>
                </c:pt>
                <c:pt idx="9885">
                  <c:v>10/30/2010 11:44</c:v>
                </c:pt>
                <c:pt idx="9886">
                  <c:v>10/30/2010 11:44</c:v>
                </c:pt>
                <c:pt idx="9887">
                  <c:v>10/30/2010 11:44</c:v>
                </c:pt>
                <c:pt idx="9888">
                  <c:v>10/30/2010 11:44</c:v>
                </c:pt>
                <c:pt idx="9889">
                  <c:v>10/30/2010 11:44</c:v>
                </c:pt>
                <c:pt idx="9890">
                  <c:v>10/30/2010 11:44</c:v>
                </c:pt>
                <c:pt idx="9891">
                  <c:v>10/30/2010 11:44</c:v>
                </c:pt>
                <c:pt idx="9892">
                  <c:v>10/30/2010 11:44</c:v>
                </c:pt>
                <c:pt idx="9893">
                  <c:v>10/30/2010 11:44</c:v>
                </c:pt>
                <c:pt idx="9894">
                  <c:v>10/30/2010 11:44</c:v>
                </c:pt>
                <c:pt idx="9895">
                  <c:v>10/30/2010 11:44</c:v>
                </c:pt>
                <c:pt idx="9896">
                  <c:v>10/30/2010 11:44</c:v>
                </c:pt>
                <c:pt idx="9897">
                  <c:v>10/30/2010 11:44</c:v>
                </c:pt>
                <c:pt idx="9898">
                  <c:v>10/30/2010 11:44</c:v>
                </c:pt>
                <c:pt idx="9899">
                  <c:v>10/30/2010 11:44</c:v>
                </c:pt>
                <c:pt idx="9900">
                  <c:v>10/30/2010 11:44</c:v>
                </c:pt>
                <c:pt idx="9901">
                  <c:v>10/30/2010 11:45</c:v>
                </c:pt>
                <c:pt idx="9902">
                  <c:v>10/30/2010 11:45</c:v>
                </c:pt>
                <c:pt idx="9903">
                  <c:v>10/30/2010 11:45</c:v>
                </c:pt>
                <c:pt idx="9904">
                  <c:v>10/30/2010 11:45</c:v>
                </c:pt>
                <c:pt idx="9905">
                  <c:v>10/30/2010 11:45</c:v>
                </c:pt>
                <c:pt idx="9906">
                  <c:v>10/30/2010 11:45</c:v>
                </c:pt>
                <c:pt idx="9907">
                  <c:v>10/30/2010 11:45</c:v>
                </c:pt>
                <c:pt idx="9908">
                  <c:v>10/30/2010 11:45</c:v>
                </c:pt>
                <c:pt idx="9909">
                  <c:v>10/30/2010 11:45</c:v>
                </c:pt>
                <c:pt idx="9910">
                  <c:v>10/30/2010 11:45</c:v>
                </c:pt>
                <c:pt idx="9911">
                  <c:v>10/30/2010 11:45</c:v>
                </c:pt>
                <c:pt idx="9912">
                  <c:v>10/30/2010 11:45</c:v>
                </c:pt>
                <c:pt idx="9913">
                  <c:v>10/30/2010 11:45</c:v>
                </c:pt>
                <c:pt idx="9914">
                  <c:v>10/30/2010 11:45</c:v>
                </c:pt>
                <c:pt idx="9915">
                  <c:v>10/30/2010 11:45</c:v>
                </c:pt>
                <c:pt idx="9916">
                  <c:v>10/30/2010 11:45</c:v>
                </c:pt>
                <c:pt idx="9917">
                  <c:v>10/30/2010 11:45</c:v>
                </c:pt>
                <c:pt idx="9918">
                  <c:v>10/30/2010 11:45</c:v>
                </c:pt>
                <c:pt idx="9919">
                  <c:v>10/30/2010 11:45</c:v>
                </c:pt>
                <c:pt idx="9920">
                  <c:v>10/30/2010 11:45</c:v>
                </c:pt>
                <c:pt idx="9921">
                  <c:v>10/30/2010 11:45</c:v>
                </c:pt>
                <c:pt idx="9922">
                  <c:v>10/30/2010 11:45</c:v>
                </c:pt>
                <c:pt idx="9923">
                  <c:v>10/30/2010 11:45</c:v>
                </c:pt>
                <c:pt idx="9924">
                  <c:v>10/30/2010 11:45</c:v>
                </c:pt>
                <c:pt idx="9925">
                  <c:v>10/30/2010 11:45</c:v>
                </c:pt>
                <c:pt idx="9926">
                  <c:v>10/30/2010 11:45</c:v>
                </c:pt>
                <c:pt idx="9927">
                  <c:v>10/30/2010 11:45</c:v>
                </c:pt>
                <c:pt idx="9928">
                  <c:v>10/30/2010 11:45</c:v>
                </c:pt>
                <c:pt idx="9929">
                  <c:v>10/30/2010 11:45</c:v>
                </c:pt>
                <c:pt idx="9930">
                  <c:v>10/30/2010 11:45</c:v>
                </c:pt>
                <c:pt idx="9931">
                  <c:v>10/30/2010 11:45</c:v>
                </c:pt>
                <c:pt idx="9932">
                  <c:v>10/30/2010 11:45</c:v>
                </c:pt>
                <c:pt idx="9933">
                  <c:v>10/30/2010 11:45</c:v>
                </c:pt>
                <c:pt idx="9934">
                  <c:v>10/30/2010 11:45</c:v>
                </c:pt>
                <c:pt idx="9935">
                  <c:v>10/30/2010 11:45</c:v>
                </c:pt>
                <c:pt idx="9936">
                  <c:v>10/30/2010 11:45</c:v>
                </c:pt>
                <c:pt idx="9937">
                  <c:v>10/30/2010 11:45</c:v>
                </c:pt>
                <c:pt idx="9938">
                  <c:v>10/30/2010 11:45</c:v>
                </c:pt>
                <c:pt idx="9939">
                  <c:v>10/30/2010 11:45</c:v>
                </c:pt>
                <c:pt idx="9940">
                  <c:v>10/30/2010 11:45</c:v>
                </c:pt>
                <c:pt idx="9941">
                  <c:v>10/30/2010 11:45</c:v>
                </c:pt>
                <c:pt idx="9942">
                  <c:v>10/30/2010 11:45</c:v>
                </c:pt>
                <c:pt idx="9943">
                  <c:v>10/30/2010 11:45</c:v>
                </c:pt>
                <c:pt idx="9944">
                  <c:v>10/30/2010 11:45</c:v>
                </c:pt>
                <c:pt idx="9945">
                  <c:v>10/30/2010 11:45</c:v>
                </c:pt>
                <c:pt idx="9946">
                  <c:v>10/30/2010 11:45</c:v>
                </c:pt>
                <c:pt idx="9947">
                  <c:v>10/30/2010 11:45</c:v>
                </c:pt>
                <c:pt idx="9948">
                  <c:v>10/30/2010 11:45</c:v>
                </c:pt>
                <c:pt idx="9949">
                  <c:v>10/30/2010 11:45</c:v>
                </c:pt>
                <c:pt idx="9950">
                  <c:v>10/30/2010 11:45</c:v>
                </c:pt>
                <c:pt idx="9951">
                  <c:v>10/30/2010 11:45</c:v>
                </c:pt>
                <c:pt idx="9952">
                  <c:v>10/30/2010 11:45</c:v>
                </c:pt>
                <c:pt idx="9953">
                  <c:v>10/30/2010 11:45</c:v>
                </c:pt>
                <c:pt idx="9954">
                  <c:v>10/30/2010 11:45</c:v>
                </c:pt>
                <c:pt idx="9955">
                  <c:v>10/30/2010 11:45</c:v>
                </c:pt>
                <c:pt idx="9956">
                  <c:v>10/30/2010 11:45</c:v>
                </c:pt>
                <c:pt idx="9957">
                  <c:v>10/30/2010 11:45</c:v>
                </c:pt>
                <c:pt idx="9958">
                  <c:v>10/30/2010 11:45</c:v>
                </c:pt>
                <c:pt idx="9959">
                  <c:v>10/30/2010 11:45</c:v>
                </c:pt>
                <c:pt idx="9960">
                  <c:v>10/30/2010 11:45</c:v>
                </c:pt>
                <c:pt idx="9961">
                  <c:v>10/30/2010 11:46</c:v>
                </c:pt>
                <c:pt idx="9962">
                  <c:v>10/30/2010 11:46</c:v>
                </c:pt>
                <c:pt idx="9963">
                  <c:v>10/30/2010 11:46</c:v>
                </c:pt>
                <c:pt idx="9964">
                  <c:v>10/30/2010 11:46</c:v>
                </c:pt>
                <c:pt idx="9965">
                  <c:v>10/30/2010 11:46</c:v>
                </c:pt>
                <c:pt idx="9966">
                  <c:v>10/30/2010 11:46</c:v>
                </c:pt>
                <c:pt idx="9967">
                  <c:v>10/30/2010 11:46</c:v>
                </c:pt>
                <c:pt idx="9968">
                  <c:v>10/30/2010 11:46</c:v>
                </c:pt>
                <c:pt idx="9969">
                  <c:v>10/30/2010 11:46</c:v>
                </c:pt>
                <c:pt idx="9970">
                  <c:v>10/30/2010 11:46</c:v>
                </c:pt>
                <c:pt idx="9971">
                  <c:v>10/30/2010 11:46</c:v>
                </c:pt>
                <c:pt idx="9972">
                  <c:v>10/30/2010 11:46</c:v>
                </c:pt>
                <c:pt idx="9973">
                  <c:v>10/30/2010 11:46</c:v>
                </c:pt>
                <c:pt idx="9974">
                  <c:v>10/30/2010 11:46</c:v>
                </c:pt>
                <c:pt idx="9975">
                  <c:v>10/30/2010 11:46</c:v>
                </c:pt>
                <c:pt idx="9976">
                  <c:v>10/30/2010 11:46</c:v>
                </c:pt>
                <c:pt idx="9977">
                  <c:v>10/30/2010 11:46</c:v>
                </c:pt>
                <c:pt idx="9978">
                  <c:v>10/30/2010 11:46</c:v>
                </c:pt>
                <c:pt idx="9979">
                  <c:v>10/30/2010 11:46</c:v>
                </c:pt>
                <c:pt idx="9980">
                  <c:v>10/30/2010 11:46</c:v>
                </c:pt>
                <c:pt idx="9981">
                  <c:v>10/30/2010 11:46</c:v>
                </c:pt>
                <c:pt idx="9982">
                  <c:v>10/30/2010 11:46</c:v>
                </c:pt>
                <c:pt idx="9983">
                  <c:v>10/30/2010 11:46</c:v>
                </c:pt>
                <c:pt idx="9984">
                  <c:v>10/30/2010 11:46</c:v>
                </c:pt>
                <c:pt idx="9985">
                  <c:v>10/30/2010 11:46</c:v>
                </c:pt>
                <c:pt idx="9986">
                  <c:v>10/30/2010 11:46</c:v>
                </c:pt>
                <c:pt idx="9987">
                  <c:v>10/30/2010 11:46</c:v>
                </c:pt>
                <c:pt idx="9988">
                  <c:v>10/30/2010 11:46</c:v>
                </c:pt>
                <c:pt idx="9989">
                  <c:v>10/30/2010 11:46</c:v>
                </c:pt>
                <c:pt idx="9990">
                  <c:v>10/30/2010 11:46</c:v>
                </c:pt>
                <c:pt idx="9991">
                  <c:v>10/30/2010 11:46</c:v>
                </c:pt>
                <c:pt idx="9992">
                  <c:v>10/30/2010 11:46</c:v>
                </c:pt>
                <c:pt idx="9993">
                  <c:v>10/30/2010 11:46</c:v>
                </c:pt>
                <c:pt idx="9994">
                  <c:v>10/30/2010 11:46</c:v>
                </c:pt>
                <c:pt idx="9995">
                  <c:v>10/30/2010 11:46</c:v>
                </c:pt>
                <c:pt idx="9996">
                  <c:v>10/30/2010 11:46</c:v>
                </c:pt>
                <c:pt idx="9997">
                  <c:v>10/30/2010 11:46</c:v>
                </c:pt>
                <c:pt idx="9998">
                  <c:v>10/30/2010 11:46</c:v>
                </c:pt>
                <c:pt idx="9999">
                  <c:v>10/30/2010 11:46</c:v>
                </c:pt>
                <c:pt idx="10000">
                  <c:v>10/30/2010 11:46</c:v>
                </c:pt>
                <c:pt idx="10001">
                  <c:v>10/30/2010 11:46</c:v>
                </c:pt>
                <c:pt idx="10002">
                  <c:v>10/30/2010 11:46</c:v>
                </c:pt>
                <c:pt idx="10003">
                  <c:v>10/30/2010 11:46</c:v>
                </c:pt>
                <c:pt idx="10004">
                  <c:v>10/30/2010 11:46</c:v>
                </c:pt>
                <c:pt idx="10005">
                  <c:v>10/30/2010 11:46</c:v>
                </c:pt>
                <c:pt idx="10006">
                  <c:v>10/30/2010 11:46</c:v>
                </c:pt>
                <c:pt idx="10007">
                  <c:v>10/30/2010 11:46</c:v>
                </c:pt>
                <c:pt idx="10008">
                  <c:v>10/30/2010 11:46</c:v>
                </c:pt>
                <c:pt idx="10009">
                  <c:v>10/30/2010 11:46</c:v>
                </c:pt>
                <c:pt idx="10010">
                  <c:v>10/30/2010 11:46</c:v>
                </c:pt>
                <c:pt idx="10011">
                  <c:v>10/30/2010 11:46</c:v>
                </c:pt>
                <c:pt idx="10012">
                  <c:v>10/30/2010 11:46</c:v>
                </c:pt>
                <c:pt idx="10013">
                  <c:v>10/30/2010 11:46</c:v>
                </c:pt>
                <c:pt idx="10014">
                  <c:v>10/30/2010 11:46</c:v>
                </c:pt>
                <c:pt idx="10015">
                  <c:v>10/30/2010 11:46</c:v>
                </c:pt>
                <c:pt idx="10016">
                  <c:v>10/30/2010 11:46</c:v>
                </c:pt>
                <c:pt idx="10017">
                  <c:v>10/30/2010 11:46</c:v>
                </c:pt>
                <c:pt idx="10018">
                  <c:v>10/30/2010 11:46</c:v>
                </c:pt>
                <c:pt idx="10019">
                  <c:v>10/30/2010 11:46</c:v>
                </c:pt>
                <c:pt idx="10020">
                  <c:v>10/30/2010 11:46</c:v>
                </c:pt>
                <c:pt idx="10021">
                  <c:v>10/30/2010 11:47</c:v>
                </c:pt>
                <c:pt idx="10022">
                  <c:v>10/30/2010 11:47</c:v>
                </c:pt>
                <c:pt idx="10023">
                  <c:v>10/30/2010 11:47</c:v>
                </c:pt>
                <c:pt idx="10024">
                  <c:v>10/30/2010 11:47</c:v>
                </c:pt>
                <c:pt idx="10025">
                  <c:v>10/30/2010 11:47</c:v>
                </c:pt>
                <c:pt idx="10026">
                  <c:v>10/30/2010 11:47</c:v>
                </c:pt>
                <c:pt idx="10027">
                  <c:v>10/30/2010 11:47</c:v>
                </c:pt>
                <c:pt idx="10028">
                  <c:v>10/30/2010 11:47</c:v>
                </c:pt>
                <c:pt idx="10029">
                  <c:v>10/30/2010 11:47</c:v>
                </c:pt>
                <c:pt idx="10030">
                  <c:v>10/30/2010 11:47</c:v>
                </c:pt>
                <c:pt idx="10031">
                  <c:v>10/30/2010 11:47</c:v>
                </c:pt>
                <c:pt idx="10032">
                  <c:v>10/30/2010 11:47</c:v>
                </c:pt>
                <c:pt idx="10033">
                  <c:v>10/30/2010 11:47</c:v>
                </c:pt>
                <c:pt idx="10034">
                  <c:v>10/30/2010 11:47</c:v>
                </c:pt>
                <c:pt idx="10035">
                  <c:v>10/30/2010 11:47</c:v>
                </c:pt>
                <c:pt idx="10036">
                  <c:v>10/30/2010 11:47</c:v>
                </c:pt>
                <c:pt idx="10037">
                  <c:v>10/30/2010 11:47</c:v>
                </c:pt>
                <c:pt idx="10038">
                  <c:v>10/30/2010 11:47</c:v>
                </c:pt>
                <c:pt idx="10039">
                  <c:v>10/30/2010 11:47</c:v>
                </c:pt>
                <c:pt idx="10040">
                  <c:v>10/30/2010 11:47</c:v>
                </c:pt>
                <c:pt idx="10041">
                  <c:v>10/30/2010 11:47</c:v>
                </c:pt>
                <c:pt idx="10042">
                  <c:v>10/30/2010 11:47</c:v>
                </c:pt>
                <c:pt idx="10043">
                  <c:v>10/30/2010 11:47</c:v>
                </c:pt>
                <c:pt idx="10044">
                  <c:v>10/30/2010 11:47</c:v>
                </c:pt>
                <c:pt idx="10045">
                  <c:v>10/30/2010 11:47</c:v>
                </c:pt>
                <c:pt idx="10046">
                  <c:v>10/30/2010 11:47</c:v>
                </c:pt>
                <c:pt idx="10047">
                  <c:v>10/30/2010 11:47</c:v>
                </c:pt>
                <c:pt idx="10048">
                  <c:v>10/30/2010 11:47</c:v>
                </c:pt>
                <c:pt idx="10049">
                  <c:v>10/30/2010 11:47</c:v>
                </c:pt>
                <c:pt idx="10050">
                  <c:v>10/30/2010 11:47</c:v>
                </c:pt>
                <c:pt idx="10051">
                  <c:v>10/30/2010 11:47</c:v>
                </c:pt>
                <c:pt idx="10052">
                  <c:v>10/30/2010 11:47</c:v>
                </c:pt>
                <c:pt idx="10053">
                  <c:v>10/30/2010 11:47</c:v>
                </c:pt>
                <c:pt idx="10054">
                  <c:v>10/30/2010 11:47</c:v>
                </c:pt>
                <c:pt idx="10055">
                  <c:v>10/30/2010 11:47</c:v>
                </c:pt>
                <c:pt idx="10056">
                  <c:v>10/30/2010 11:47</c:v>
                </c:pt>
                <c:pt idx="10057">
                  <c:v>10/30/2010 11:47</c:v>
                </c:pt>
                <c:pt idx="10058">
                  <c:v>10/30/2010 11:47</c:v>
                </c:pt>
                <c:pt idx="10059">
                  <c:v>10/30/2010 11:47</c:v>
                </c:pt>
                <c:pt idx="10060">
                  <c:v>10/30/2010 11:47</c:v>
                </c:pt>
                <c:pt idx="10061">
                  <c:v>10/30/2010 11:47</c:v>
                </c:pt>
                <c:pt idx="10062">
                  <c:v>10/30/2010 11:47</c:v>
                </c:pt>
                <c:pt idx="10063">
                  <c:v>10/30/2010 11:47</c:v>
                </c:pt>
                <c:pt idx="10064">
                  <c:v>10/30/2010 11:47</c:v>
                </c:pt>
                <c:pt idx="10065">
                  <c:v>10/30/2010 11:47</c:v>
                </c:pt>
                <c:pt idx="10066">
                  <c:v>10/30/2010 11:47</c:v>
                </c:pt>
                <c:pt idx="10067">
                  <c:v>10/30/2010 11:47</c:v>
                </c:pt>
                <c:pt idx="10068">
                  <c:v>10/30/2010 11:47</c:v>
                </c:pt>
                <c:pt idx="10069">
                  <c:v>10/30/2010 11:47</c:v>
                </c:pt>
                <c:pt idx="10070">
                  <c:v>10/30/2010 11:47</c:v>
                </c:pt>
                <c:pt idx="10071">
                  <c:v>10/30/2010 11:47</c:v>
                </c:pt>
                <c:pt idx="10072">
                  <c:v>10/30/2010 11:47</c:v>
                </c:pt>
                <c:pt idx="10073">
                  <c:v>10/30/2010 11:47</c:v>
                </c:pt>
                <c:pt idx="10074">
                  <c:v>10/30/2010 11:47</c:v>
                </c:pt>
                <c:pt idx="10075">
                  <c:v>10/30/2010 11:47</c:v>
                </c:pt>
                <c:pt idx="10076">
                  <c:v>10/30/2010 11:47</c:v>
                </c:pt>
                <c:pt idx="10077">
                  <c:v>10/30/2010 11:47</c:v>
                </c:pt>
                <c:pt idx="10078">
                  <c:v>10/30/2010 11:47</c:v>
                </c:pt>
                <c:pt idx="10079">
                  <c:v>10/30/2010 11:47</c:v>
                </c:pt>
                <c:pt idx="10080">
                  <c:v>10/30/2010 11:47</c:v>
                </c:pt>
                <c:pt idx="10081">
                  <c:v>10/30/2010 11:48</c:v>
                </c:pt>
                <c:pt idx="10082">
                  <c:v>10/30/2010 11:48</c:v>
                </c:pt>
                <c:pt idx="10083">
                  <c:v>10/30/2010 11:48</c:v>
                </c:pt>
                <c:pt idx="10084">
                  <c:v>10/30/2010 11:48</c:v>
                </c:pt>
                <c:pt idx="10085">
                  <c:v>10/30/2010 11:48</c:v>
                </c:pt>
                <c:pt idx="10086">
                  <c:v>10/30/2010 11:48</c:v>
                </c:pt>
                <c:pt idx="10087">
                  <c:v>10/30/2010 11:48</c:v>
                </c:pt>
                <c:pt idx="10088">
                  <c:v>10/30/2010 11:48</c:v>
                </c:pt>
                <c:pt idx="10089">
                  <c:v>10/30/2010 11:48</c:v>
                </c:pt>
                <c:pt idx="10090">
                  <c:v>10/30/2010 11:48</c:v>
                </c:pt>
                <c:pt idx="10091">
                  <c:v>10/30/2010 11:48</c:v>
                </c:pt>
                <c:pt idx="10092">
                  <c:v>10/30/2010 11:48</c:v>
                </c:pt>
                <c:pt idx="10093">
                  <c:v>10/30/2010 11:48</c:v>
                </c:pt>
                <c:pt idx="10094">
                  <c:v>10/30/2010 11:48</c:v>
                </c:pt>
                <c:pt idx="10095">
                  <c:v>10/30/2010 11:48</c:v>
                </c:pt>
                <c:pt idx="10096">
                  <c:v>10/30/2010 11:48</c:v>
                </c:pt>
                <c:pt idx="10097">
                  <c:v>10/30/2010 11:48</c:v>
                </c:pt>
                <c:pt idx="10098">
                  <c:v>10/30/2010 11:48</c:v>
                </c:pt>
                <c:pt idx="10099">
                  <c:v>10/30/2010 11:48</c:v>
                </c:pt>
                <c:pt idx="10100">
                  <c:v>10/30/2010 11:48</c:v>
                </c:pt>
                <c:pt idx="10101">
                  <c:v>10/30/2010 11:48</c:v>
                </c:pt>
                <c:pt idx="10102">
                  <c:v>10/30/2010 11:48</c:v>
                </c:pt>
                <c:pt idx="10103">
                  <c:v>10/30/2010 11:48</c:v>
                </c:pt>
                <c:pt idx="10104">
                  <c:v>10/30/2010 11:48</c:v>
                </c:pt>
                <c:pt idx="10105">
                  <c:v>10/30/2010 11:48</c:v>
                </c:pt>
                <c:pt idx="10106">
                  <c:v>10/30/2010 11:48</c:v>
                </c:pt>
                <c:pt idx="10107">
                  <c:v>10/30/2010 11:48</c:v>
                </c:pt>
                <c:pt idx="10108">
                  <c:v>10/30/2010 11:48</c:v>
                </c:pt>
                <c:pt idx="10109">
                  <c:v>10/30/2010 11:48</c:v>
                </c:pt>
                <c:pt idx="10110">
                  <c:v>10/30/2010 11:48</c:v>
                </c:pt>
                <c:pt idx="10111">
                  <c:v>10/30/2010 11:48</c:v>
                </c:pt>
                <c:pt idx="10112">
                  <c:v>10/30/2010 11:48</c:v>
                </c:pt>
                <c:pt idx="10113">
                  <c:v>10/30/2010 11:48</c:v>
                </c:pt>
                <c:pt idx="10114">
                  <c:v>10/30/2010 11:48</c:v>
                </c:pt>
                <c:pt idx="10115">
                  <c:v>10/30/2010 11:48</c:v>
                </c:pt>
                <c:pt idx="10116">
                  <c:v>10/30/2010 11:48</c:v>
                </c:pt>
                <c:pt idx="10117">
                  <c:v>10/30/2010 11:48</c:v>
                </c:pt>
                <c:pt idx="10118">
                  <c:v>10/30/2010 11:48</c:v>
                </c:pt>
                <c:pt idx="10119">
                  <c:v>10/30/2010 11:48</c:v>
                </c:pt>
                <c:pt idx="10120">
                  <c:v>10/30/2010 11:48</c:v>
                </c:pt>
                <c:pt idx="10121">
                  <c:v>10/30/2010 11:48</c:v>
                </c:pt>
                <c:pt idx="10122">
                  <c:v>10/30/2010 11:48</c:v>
                </c:pt>
                <c:pt idx="10123">
                  <c:v>10/30/2010 11:48</c:v>
                </c:pt>
                <c:pt idx="10124">
                  <c:v>10/30/2010 11:48</c:v>
                </c:pt>
                <c:pt idx="10125">
                  <c:v>10/30/2010 11:48</c:v>
                </c:pt>
                <c:pt idx="10126">
                  <c:v>10/30/2010 11:48</c:v>
                </c:pt>
                <c:pt idx="10127">
                  <c:v>10/30/2010 11:48</c:v>
                </c:pt>
                <c:pt idx="10128">
                  <c:v>10/30/2010 11:48</c:v>
                </c:pt>
                <c:pt idx="10129">
                  <c:v>10/30/2010 11:48</c:v>
                </c:pt>
                <c:pt idx="10130">
                  <c:v>10/30/2010 11:48</c:v>
                </c:pt>
                <c:pt idx="10131">
                  <c:v>10/30/2010 11:48</c:v>
                </c:pt>
                <c:pt idx="10132">
                  <c:v>10/30/2010 11:48</c:v>
                </c:pt>
                <c:pt idx="10133">
                  <c:v>10/30/2010 11:48</c:v>
                </c:pt>
                <c:pt idx="10134">
                  <c:v>10/30/2010 11:48</c:v>
                </c:pt>
                <c:pt idx="10135">
                  <c:v>10/30/2010 11:48</c:v>
                </c:pt>
                <c:pt idx="10136">
                  <c:v>10/30/2010 11:48</c:v>
                </c:pt>
                <c:pt idx="10137">
                  <c:v>10/30/2010 11:48</c:v>
                </c:pt>
                <c:pt idx="10138">
                  <c:v>10/30/2010 11:48</c:v>
                </c:pt>
                <c:pt idx="10139">
                  <c:v>10/30/2010 11:48</c:v>
                </c:pt>
                <c:pt idx="10140">
                  <c:v>10/30/2010 11:48</c:v>
                </c:pt>
                <c:pt idx="10141">
                  <c:v>10/30/2010 11:49</c:v>
                </c:pt>
                <c:pt idx="10142">
                  <c:v>10/30/2010 11:49</c:v>
                </c:pt>
                <c:pt idx="10143">
                  <c:v>10/30/2010 11:49</c:v>
                </c:pt>
                <c:pt idx="10144">
                  <c:v>10/30/2010 11:49</c:v>
                </c:pt>
                <c:pt idx="10145">
                  <c:v>10/30/2010 11:49</c:v>
                </c:pt>
                <c:pt idx="10146">
                  <c:v>10/30/2010 11:49</c:v>
                </c:pt>
                <c:pt idx="10147">
                  <c:v>10/30/2010 11:49</c:v>
                </c:pt>
                <c:pt idx="10148">
                  <c:v>10/30/2010 11:49</c:v>
                </c:pt>
                <c:pt idx="10149">
                  <c:v>10/30/2010 11:49</c:v>
                </c:pt>
                <c:pt idx="10150">
                  <c:v>10/30/2010 11:49</c:v>
                </c:pt>
                <c:pt idx="10151">
                  <c:v>10/30/2010 11:49</c:v>
                </c:pt>
                <c:pt idx="10152">
                  <c:v>10/30/2010 11:49</c:v>
                </c:pt>
                <c:pt idx="10153">
                  <c:v>10/30/2010 11:49</c:v>
                </c:pt>
                <c:pt idx="10154">
                  <c:v>10/30/2010 11:49</c:v>
                </c:pt>
                <c:pt idx="10155">
                  <c:v>10/30/2010 11:49</c:v>
                </c:pt>
                <c:pt idx="10156">
                  <c:v>10/30/2010 11:49</c:v>
                </c:pt>
                <c:pt idx="10157">
                  <c:v>10/30/2010 11:49</c:v>
                </c:pt>
                <c:pt idx="10158">
                  <c:v>10/30/2010 11:49</c:v>
                </c:pt>
                <c:pt idx="10159">
                  <c:v>10/30/2010 11:49</c:v>
                </c:pt>
                <c:pt idx="10160">
                  <c:v>10/30/2010 11:49</c:v>
                </c:pt>
                <c:pt idx="10161">
                  <c:v>10/30/2010 11:49</c:v>
                </c:pt>
                <c:pt idx="10162">
                  <c:v>10/30/2010 11:49</c:v>
                </c:pt>
                <c:pt idx="10163">
                  <c:v>10/30/2010 11:49</c:v>
                </c:pt>
                <c:pt idx="10164">
                  <c:v>10/30/2010 11:49</c:v>
                </c:pt>
                <c:pt idx="10165">
                  <c:v>10/30/2010 11:49</c:v>
                </c:pt>
                <c:pt idx="10166">
                  <c:v>10/30/2010 11:49</c:v>
                </c:pt>
                <c:pt idx="10167">
                  <c:v>10/30/2010 11:49</c:v>
                </c:pt>
                <c:pt idx="10168">
                  <c:v>10/30/2010 11:49</c:v>
                </c:pt>
                <c:pt idx="10169">
                  <c:v>10/30/2010 11:49</c:v>
                </c:pt>
                <c:pt idx="10170">
                  <c:v>10/30/2010 11:49</c:v>
                </c:pt>
                <c:pt idx="10171">
                  <c:v>10/30/2010 11:49</c:v>
                </c:pt>
                <c:pt idx="10172">
                  <c:v>10/30/2010 11:49</c:v>
                </c:pt>
                <c:pt idx="10173">
                  <c:v>10/30/2010 11:49</c:v>
                </c:pt>
                <c:pt idx="10174">
                  <c:v>10/30/2010 11:49</c:v>
                </c:pt>
                <c:pt idx="10175">
                  <c:v>10/30/2010 11:49</c:v>
                </c:pt>
                <c:pt idx="10176">
                  <c:v>10/30/2010 11:49</c:v>
                </c:pt>
                <c:pt idx="10177">
                  <c:v>10/30/2010 11:49</c:v>
                </c:pt>
                <c:pt idx="10178">
                  <c:v>10/30/2010 11:49</c:v>
                </c:pt>
                <c:pt idx="10179">
                  <c:v>10/30/2010 11:49</c:v>
                </c:pt>
                <c:pt idx="10180">
                  <c:v>10/30/2010 11:49</c:v>
                </c:pt>
                <c:pt idx="10181">
                  <c:v>10/30/2010 11:49</c:v>
                </c:pt>
                <c:pt idx="10182">
                  <c:v>10/30/2010 11:49</c:v>
                </c:pt>
                <c:pt idx="10183">
                  <c:v>10/30/2010 11:49</c:v>
                </c:pt>
                <c:pt idx="10184">
                  <c:v>10/30/2010 11:49</c:v>
                </c:pt>
                <c:pt idx="10185">
                  <c:v>10/30/2010 11:49</c:v>
                </c:pt>
                <c:pt idx="10186">
                  <c:v>10/30/2010 11:49</c:v>
                </c:pt>
                <c:pt idx="10187">
                  <c:v>10/30/2010 11:49</c:v>
                </c:pt>
                <c:pt idx="10188">
                  <c:v>10/30/2010 11:49</c:v>
                </c:pt>
                <c:pt idx="10189">
                  <c:v>10/30/2010 11:49</c:v>
                </c:pt>
                <c:pt idx="10190">
                  <c:v>10/30/2010 11:49</c:v>
                </c:pt>
                <c:pt idx="10191">
                  <c:v>10/30/2010 11:49</c:v>
                </c:pt>
                <c:pt idx="10192">
                  <c:v>10/30/2010 11:49</c:v>
                </c:pt>
                <c:pt idx="10193">
                  <c:v>10/30/2010 11:49</c:v>
                </c:pt>
                <c:pt idx="10194">
                  <c:v>10/30/2010 11:49</c:v>
                </c:pt>
                <c:pt idx="10195">
                  <c:v>10/30/2010 11:49</c:v>
                </c:pt>
                <c:pt idx="10196">
                  <c:v>10/30/2010 11:49</c:v>
                </c:pt>
                <c:pt idx="10197">
                  <c:v>10/30/2010 11:49</c:v>
                </c:pt>
                <c:pt idx="10198">
                  <c:v>10/30/2010 11:49</c:v>
                </c:pt>
                <c:pt idx="10199">
                  <c:v>10/30/2010 11:49</c:v>
                </c:pt>
                <c:pt idx="10200">
                  <c:v>10/30/2010 11:49</c:v>
                </c:pt>
                <c:pt idx="10201">
                  <c:v>10/30/2010 11:50</c:v>
                </c:pt>
                <c:pt idx="10202">
                  <c:v>10/30/2010 11:50</c:v>
                </c:pt>
                <c:pt idx="10203">
                  <c:v>10/30/2010 11:50</c:v>
                </c:pt>
                <c:pt idx="10204">
                  <c:v>10/30/2010 11:50</c:v>
                </c:pt>
                <c:pt idx="10205">
                  <c:v>10/30/2010 11:50</c:v>
                </c:pt>
                <c:pt idx="10206">
                  <c:v>10/30/2010 11:50</c:v>
                </c:pt>
                <c:pt idx="10207">
                  <c:v>10/30/2010 11:50</c:v>
                </c:pt>
                <c:pt idx="10208">
                  <c:v>10/30/2010 11:50</c:v>
                </c:pt>
                <c:pt idx="10209">
                  <c:v>10/30/2010 11:50</c:v>
                </c:pt>
                <c:pt idx="10210">
                  <c:v>10/30/2010 11:50</c:v>
                </c:pt>
                <c:pt idx="10211">
                  <c:v>10/30/2010 11:50</c:v>
                </c:pt>
                <c:pt idx="10212">
                  <c:v>10/30/2010 11:50</c:v>
                </c:pt>
                <c:pt idx="10213">
                  <c:v>10/30/2010 11:50</c:v>
                </c:pt>
                <c:pt idx="10214">
                  <c:v>10/30/2010 11:50</c:v>
                </c:pt>
                <c:pt idx="10215">
                  <c:v>10/30/2010 11:50</c:v>
                </c:pt>
                <c:pt idx="10216">
                  <c:v>10/30/2010 11:50</c:v>
                </c:pt>
                <c:pt idx="10217">
                  <c:v>10/30/2010 11:50</c:v>
                </c:pt>
                <c:pt idx="10218">
                  <c:v>10/30/2010 11:50</c:v>
                </c:pt>
                <c:pt idx="10219">
                  <c:v>10/30/2010 11:50</c:v>
                </c:pt>
                <c:pt idx="10220">
                  <c:v>10/30/2010 11:50</c:v>
                </c:pt>
                <c:pt idx="10221">
                  <c:v>10/30/2010 11:50</c:v>
                </c:pt>
                <c:pt idx="10222">
                  <c:v>10/30/2010 11:50</c:v>
                </c:pt>
                <c:pt idx="10223">
                  <c:v>10/30/2010 11:50</c:v>
                </c:pt>
                <c:pt idx="10224">
                  <c:v>10/30/2010 11:50</c:v>
                </c:pt>
                <c:pt idx="10225">
                  <c:v>10/30/2010 11:50</c:v>
                </c:pt>
                <c:pt idx="10226">
                  <c:v>10/30/2010 11:50</c:v>
                </c:pt>
                <c:pt idx="10227">
                  <c:v>10/30/2010 11:50</c:v>
                </c:pt>
                <c:pt idx="10228">
                  <c:v>10/30/2010 11:50</c:v>
                </c:pt>
                <c:pt idx="10229">
                  <c:v>10/30/2010 11:50</c:v>
                </c:pt>
                <c:pt idx="10230">
                  <c:v>10/30/2010 11:50</c:v>
                </c:pt>
                <c:pt idx="10231">
                  <c:v>10/30/2010 11:50</c:v>
                </c:pt>
                <c:pt idx="10232">
                  <c:v>10/30/2010 11:50</c:v>
                </c:pt>
                <c:pt idx="10233">
                  <c:v>10/30/2010 11:50</c:v>
                </c:pt>
                <c:pt idx="10234">
                  <c:v>10/30/2010 11:50</c:v>
                </c:pt>
                <c:pt idx="10235">
                  <c:v>10/30/2010 11:50</c:v>
                </c:pt>
                <c:pt idx="10236">
                  <c:v>10/30/2010 11:50</c:v>
                </c:pt>
                <c:pt idx="10237">
                  <c:v>10/30/2010 11:50</c:v>
                </c:pt>
                <c:pt idx="10238">
                  <c:v>10/30/2010 11:50</c:v>
                </c:pt>
                <c:pt idx="10239">
                  <c:v>10/30/2010 11:50</c:v>
                </c:pt>
                <c:pt idx="10240">
                  <c:v>10/30/2010 11:50</c:v>
                </c:pt>
                <c:pt idx="10241">
                  <c:v>10/30/2010 11:50</c:v>
                </c:pt>
                <c:pt idx="10242">
                  <c:v>10/30/2010 11:50</c:v>
                </c:pt>
                <c:pt idx="10243">
                  <c:v>10/30/2010 11:50</c:v>
                </c:pt>
                <c:pt idx="10244">
                  <c:v>10/30/2010 11:50</c:v>
                </c:pt>
                <c:pt idx="10245">
                  <c:v>10/30/2010 11:50</c:v>
                </c:pt>
                <c:pt idx="10246">
                  <c:v>10/30/2010 11:50</c:v>
                </c:pt>
                <c:pt idx="10247">
                  <c:v>10/30/2010 11:50</c:v>
                </c:pt>
                <c:pt idx="10248">
                  <c:v>10/30/2010 11:50</c:v>
                </c:pt>
                <c:pt idx="10249">
                  <c:v>10/30/2010 11:50</c:v>
                </c:pt>
                <c:pt idx="10250">
                  <c:v>10/30/2010 11:50</c:v>
                </c:pt>
                <c:pt idx="10251">
                  <c:v>10/30/2010 11:50</c:v>
                </c:pt>
                <c:pt idx="10252">
                  <c:v>10/30/2010 11:50</c:v>
                </c:pt>
                <c:pt idx="10253">
                  <c:v>10/30/2010 11:50</c:v>
                </c:pt>
                <c:pt idx="10254">
                  <c:v>10/30/2010 11:50</c:v>
                </c:pt>
                <c:pt idx="10255">
                  <c:v>10/30/2010 11:50</c:v>
                </c:pt>
                <c:pt idx="10256">
                  <c:v>10/30/2010 11:50</c:v>
                </c:pt>
                <c:pt idx="10257">
                  <c:v>10/30/2010 11:50</c:v>
                </c:pt>
                <c:pt idx="10258">
                  <c:v>10/30/2010 11:50</c:v>
                </c:pt>
                <c:pt idx="10259">
                  <c:v>10/30/2010 11:50</c:v>
                </c:pt>
                <c:pt idx="10260">
                  <c:v>10/30/2010 11:50</c:v>
                </c:pt>
                <c:pt idx="10261">
                  <c:v>10/30/2010 11:51</c:v>
                </c:pt>
                <c:pt idx="10262">
                  <c:v>10/30/2010 11:51</c:v>
                </c:pt>
                <c:pt idx="10263">
                  <c:v>10/30/2010 11:51</c:v>
                </c:pt>
                <c:pt idx="10264">
                  <c:v>10/30/2010 11:51</c:v>
                </c:pt>
                <c:pt idx="10265">
                  <c:v>10/30/2010 11:51</c:v>
                </c:pt>
                <c:pt idx="10266">
                  <c:v>10/30/2010 11:51</c:v>
                </c:pt>
                <c:pt idx="10267">
                  <c:v>10/30/2010 11:51</c:v>
                </c:pt>
                <c:pt idx="10268">
                  <c:v>10/30/2010 11:51</c:v>
                </c:pt>
                <c:pt idx="10269">
                  <c:v>10/30/2010 11:51</c:v>
                </c:pt>
                <c:pt idx="10270">
                  <c:v>10/30/2010 11:51</c:v>
                </c:pt>
                <c:pt idx="10271">
                  <c:v>10/30/2010 11:51</c:v>
                </c:pt>
                <c:pt idx="10272">
                  <c:v>10/30/2010 11:51</c:v>
                </c:pt>
                <c:pt idx="10273">
                  <c:v>10/30/2010 11:51</c:v>
                </c:pt>
                <c:pt idx="10274">
                  <c:v>10/30/2010 11:51</c:v>
                </c:pt>
                <c:pt idx="10275">
                  <c:v>10/30/2010 11:51</c:v>
                </c:pt>
                <c:pt idx="10276">
                  <c:v>10/30/2010 11:51</c:v>
                </c:pt>
                <c:pt idx="10277">
                  <c:v>10/30/2010 11:51</c:v>
                </c:pt>
                <c:pt idx="10278">
                  <c:v>10/30/2010 11:51</c:v>
                </c:pt>
                <c:pt idx="10279">
                  <c:v>10/30/2010 11:51</c:v>
                </c:pt>
                <c:pt idx="10280">
                  <c:v>10/30/2010 11:51</c:v>
                </c:pt>
                <c:pt idx="10281">
                  <c:v>10/30/2010 11:51</c:v>
                </c:pt>
                <c:pt idx="10282">
                  <c:v>10/30/2010 11:51</c:v>
                </c:pt>
                <c:pt idx="10283">
                  <c:v>10/30/2010 11:51</c:v>
                </c:pt>
                <c:pt idx="10284">
                  <c:v>10/30/2010 11:51</c:v>
                </c:pt>
                <c:pt idx="10285">
                  <c:v>10/30/2010 11:51</c:v>
                </c:pt>
                <c:pt idx="10286">
                  <c:v>10/30/2010 11:51</c:v>
                </c:pt>
                <c:pt idx="10287">
                  <c:v>10/30/2010 11:51</c:v>
                </c:pt>
                <c:pt idx="10288">
                  <c:v>10/30/2010 11:51</c:v>
                </c:pt>
                <c:pt idx="10289">
                  <c:v>10/30/2010 11:51</c:v>
                </c:pt>
                <c:pt idx="10290">
                  <c:v>10/30/2010 11:51</c:v>
                </c:pt>
                <c:pt idx="10291">
                  <c:v>10/30/2010 11:51</c:v>
                </c:pt>
                <c:pt idx="10292">
                  <c:v>10/30/2010 11:51</c:v>
                </c:pt>
                <c:pt idx="10293">
                  <c:v>10/30/2010 11:51</c:v>
                </c:pt>
                <c:pt idx="10294">
                  <c:v>10/30/2010 11:51</c:v>
                </c:pt>
                <c:pt idx="10295">
                  <c:v>10/30/2010 11:51</c:v>
                </c:pt>
                <c:pt idx="10296">
                  <c:v>10/30/2010 11:51</c:v>
                </c:pt>
                <c:pt idx="10297">
                  <c:v>10/30/2010 11:51</c:v>
                </c:pt>
                <c:pt idx="10298">
                  <c:v>10/30/2010 11:51</c:v>
                </c:pt>
                <c:pt idx="10299">
                  <c:v>10/30/2010 11:51</c:v>
                </c:pt>
                <c:pt idx="10300">
                  <c:v>10/30/2010 11:51</c:v>
                </c:pt>
                <c:pt idx="10301">
                  <c:v>10/30/2010 11:51</c:v>
                </c:pt>
                <c:pt idx="10302">
                  <c:v>10/30/2010 11:51</c:v>
                </c:pt>
                <c:pt idx="10303">
                  <c:v>10/30/2010 11:51</c:v>
                </c:pt>
                <c:pt idx="10304">
                  <c:v>10/30/2010 11:51</c:v>
                </c:pt>
                <c:pt idx="10305">
                  <c:v>10/30/2010 11:51</c:v>
                </c:pt>
                <c:pt idx="10306">
                  <c:v>10/30/2010 11:51</c:v>
                </c:pt>
                <c:pt idx="10307">
                  <c:v>10/30/2010 11:51</c:v>
                </c:pt>
                <c:pt idx="10308">
                  <c:v>10/30/2010 11:51</c:v>
                </c:pt>
                <c:pt idx="10309">
                  <c:v>10/30/2010 11:51</c:v>
                </c:pt>
                <c:pt idx="10310">
                  <c:v>10/30/2010 11:51</c:v>
                </c:pt>
                <c:pt idx="10311">
                  <c:v>10/30/2010 11:51</c:v>
                </c:pt>
                <c:pt idx="10312">
                  <c:v>10/30/2010 11:51</c:v>
                </c:pt>
                <c:pt idx="10313">
                  <c:v>10/30/2010 11:51</c:v>
                </c:pt>
                <c:pt idx="10314">
                  <c:v>10/30/2010 11:51</c:v>
                </c:pt>
                <c:pt idx="10315">
                  <c:v>10/30/2010 11:51</c:v>
                </c:pt>
                <c:pt idx="10316">
                  <c:v>10/30/2010 11:51</c:v>
                </c:pt>
                <c:pt idx="10317">
                  <c:v>10/30/2010 11:51</c:v>
                </c:pt>
                <c:pt idx="10318">
                  <c:v>10/30/2010 11:51</c:v>
                </c:pt>
                <c:pt idx="10319">
                  <c:v>10/30/2010 11:51</c:v>
                </c:pt>
                <c:pt idx="10320">
                  <c:v>10/30/2010 11:51</c:v>
                </c:pt>
                <c:pt idx="10321">
                  <c:v>10/30/2010 11:52</c:v>
                </c:pt>
                <c:pt idx="10322">
                  <c:v>10/30/2010 11:52</c:v>
                </c:pt>
                <c:pt idx="10323">
                  <c:v>10/30/2010 11:52</c:v>
                </c:pt>
                <c:pt idx="10324">
                  <c:v>10/30/2010 11:52</c:v>
                </c:pt>
                <c:pt idx="10325">
                  <c:v>10/30/2010 11:52</c:v>
                </c:pt>
                <c:pt idx="10326">
                  <c:v>10/30/2010 11:52</c:v>
                </c:pt>
                <c:pt idx="10327">
                  <c:v>10/30/2010 11:52</c:v>
                </c:pt>
                <c:pt idx="10328">
                  <c:v>10/30/2010 11:52</c:v>
                </c:pt>
                <c:pt idx="10329">
                  <c:v>10/30/2010 11:52</c:v>
                </c:pt>
                <c:pt idx="10330">
                  <c:v>10/30/2010 11:52</c:v>
                </c:pt>
                <c:pt idx="10331">
                  <c:v>10/30/2010 11:52</c:v>
                </c:pt>
                <c:pt idx="10332">
                  <c:v>10/30/2010 11:52</c:v>
                </c:pt>
                <c:pt idx="10333">
                  <c:v>10/30/2010 11:52</c:v>
                </c:pt>
                <c:pt idx="10334">
                  <c:v>10/30/2010 11:52</c:v>
                </c:pt>
                <c:pt idx="10335">
                  <c:v>10/30/2010 11:52</c:v>
                </c:pt>
                <c:pt idx="10336">
                  <c:v>10/30/2010 11:52</c:v>
                </c:pt>
                <c:pt idx="10337">
                  <c:v>10/30/2010 11:52</c:v>
                </c:pt>
                <c:pt idx="10338">
                  <c:v>10/30/2010 11:52</c:v>
                </c:pt>
                <c:pt idx="10339">
                  <c:v>10/30/2010 11:52</c:v>
                </c:pt>
                <c:pt idx="10340">
                  <c:v>10/30/2010 11:52</c:v>
                </c:pt>
                <c:pt idx="10341">
                  <c:v>10/30/2010 11:52</c:v>
                </c:pt>
                <c:pt idx="10342">
                  <c:v>10/30/2010 11:52</c:v>
                </c:pt>
                <c:pt idx="10343">
                  <c:v>10/30/2010 11:52</c:v>
                </c:pt>
                <c:pt idx="10344">
                  <c:v>10/30/2010 11:52</c:v>
                </c:pt>
                <c:pt idx="10345">
                  <c:v>10/30/2010 11:52</c:v>
                </c:pt>
                <c:pt idx="10346">
                  <c:v>10/30/2010 11:52</c:v>
                </c:pt>
                <c:pt idx="10347">
                  <c:v>10/30/2010 11:52</c:v>
                </c:pt>
                <c:pt idx="10348">
                  <c:v>10/30/2010 11:52</c:v>
                </c:pt>
                <c:pt idx="10349">
                  <c:v>10/30/2010 11:52</c:v>
                </c:pt>
                <c:pt idx="10350">
                  <c:v>10/30/2010 11:52</c:v>
                </c:pt>
                <c:pt idx="10351">
                  <c:v>10/30/2010 11:52</c:v>
                </c:pt>
                <c:pt idx="10352">
                  <c:v>10/30/2010 11:52</c:v>
                </c:pt>
                <c:pt idx="10353">
                  <c:v>10/30/2010 11:52</c:v>
                </c:pt>
                <c:pt idx="10354">
                  <c:v>10/30/2010 11:52</c:v>
                </c:pt>
                <c:pt idx="10355">
                  <c:v>10/30/2010 11:52</c:v>
                </c:pt>
                <c:pt idx="10356">
                  <c:v>10/30/2010 11:52</c:v>
                </c:pt>
                <c:pt idx="10357">
                  <c:v>10/30/2010 11:52</c:v>
                </c:pt>
                <c:pt idx="10358">
                  <c:v>10/30/2010 11:52</c:v>
                </c:pt>
                <c:pt idx="10359">
                  <c:v>10/30/2010 11:52</c:v>
                </c:pt>
                <c:pt idx="10360">
                  <c:v>10/30/2010 11:52</c:v>
                </c:pt>
                <c:pt idx="10361">
                  <c:v>10/30/2010 11:52</c:v>
                </c:pt>
                <c:pt idx="10362">
                  <c:v>10/30/2010 11:52</c:v>
                </c:pt>
                <c:pt idx="10363">
                  <c:v>10/30/2010 11:52</c:v>
                </c:pt>
                <c:pt idx="10364">
                  <c:v>10/30/2010 11:52</c:v>
                </c:pt>
                <c:pt idx="10365">
                  <c:v>10/30/2010 11:52</c:v>
                </c:pt>
                <c:pt idx="10366">
                  <c:v>10/30/2010 11:52</c:v>
                </c:pt>
                <c:pt idx="10367">
                  <c:v>10/30/2010 11:52</c:v>
                </c:pt>
                <c:pt idx="10368">
                  <c:v>10/30/2010 11:52</c:v>
                </c:pt>
                <c:pt idx="10369">
                  <c:v>10/30/2010 11:52</c:v>
                </c:pt>
                <c:pt idx="10370">
                  <c:v>10/30/2010 11:52</c:v>
                </c:pt>
                <c:pt idx="10371">
                  <c:v>10/30/2010 11:52</c:v>
                </c:pt>
                <c:pt idx="10372">
                  <c:v>10/30/2010 11:52</c:v>
                </c:pt>
                <c:pt idx="10373">
                  <c:v>10/30/2010 11:52</c:v>
                </c:pt>
                <c:pt idx="10374">
                  <c:v>10/30/2010 11:52</c:v>
                </c:pt>
                <c:pt idx="10375">
                  <c:v>10/30/2010 11:52</c:v>
                </c:pt>
                <c:pt idx="10376">
                  <c:v>10/30/2010 11:52</c:v>
                </c:pt>
                <c:pt idx="10377">
                  <c:v>10/30/2010 11:52</c:v>
                </c:pt>
                <c:pt idx="10378">
                  <c:v>10/30/2010 11:52</c:v>
                </c:pt>
                <c:pt idx="10379">
                  <c:v>10/30/2010 11:52</c:v>
                </c:pt>
                <c:pt idx="10380">
                  <c:v>10/30/2010 11:52</c:v>
                </c:pt>
                <c:pt idx="10381">
                  <c:v>10/30/2010 11:53</c:v>
                </c:pt>
                <c:pt idx="10382">
                  <c:v>10/30/2010 11:53</c:v>
                </c:pt>
                <c:pt idx="10383">
                  <c:v>10/30/2010 11:53</c:v>
                </c:pt>
                <c:pt idx="10384">
                  <c:v>10/30/2010 11:53</c:v>
                </c:pt>
                <c:pt idx="10385">
                  <c:v>10/30/2010 11:53</c:v>
                </c:pt>
                <c:pt idx="10386">
                  <c:v>10/30/2010 11:53</c:v>
                </c:pt>
                <c:pt idx="10387">
                  <c:v>10/30/2010 11:53</c:v>
                </c:pt>
                <c:pt idx="10388">
                  <c:v>10/30/2010 11:53</c:v>
                </c:pt>
                <c:pt idx="10389">
                  <c:v>10/30/2010 11:53</c:v>
                </c:pt>
                <c:pt idx="10390">
                  <c:v>10/30/2010 11:53</c:v>
                </c:pt>
                <c:pt idx="10391">
                  <c:v>10/30/2010 11:53</c:v>
                </c:pt>
                <c:pt idx="10392">
                  <c:v>10/30/2010 11:53</c:v>
                </c:pt>
                <c:pt idx="10393">
                  <c:v>10/30/2010 11:53</c:v>
                </c:pt>
                <c:pt idx="10394">
                  <c:v>10/30/2010 11:53</c:v>
                </c:pt>
                <c:pt idx="10395">
                  <c:v>10/30/2010 11:53</c:v>
                </c:pt>
                <c:pt idx="10396">
                  <c:v>10/30/2010 11:53</c:v>
                </c:pt>
                <c:pt idx="10397">
                  <c:v>10/30/2010 11:53</c:v>
                </c:pt>
                <c:pt idx="10398">
                  <c:v>10/30/2010 11:53</c:v>
                </c:pt>
                <c:pt idx="10399">
                  <c:v>10/30/2010 11:53</c:v>
                </c:pt>
                <c:pt idx="10400">
                  <c:v>10/30/2010 11:53</c:v>
                </c:pt>
                <c:pt idx="10401">
                  <c:v>10/30/2010 11:53</c:v>
                </c:pt>
                <c:pt idx="10402">
                  <c:v>10/30/2010 11:53</c:v>
                </c:pt>
                <c:pt idx="10403">
                  <c:v>10/30/2010 11:53</c:v>
                </c:pt>
                <c:pt idx="10404">
                  <c:v>10/30/2010 11:53</c:v>
                </c:pt>
                <c:pt idx="10405">
                  <c:v>10/30/2010 11:53</c:v>
                </c:pt>
                <c:pt idx="10406">
                  <c:v>10/30/2010 11:53</c:v>
                </c:pt>
                <c:pt idx="10407">
                  <c:v>10/30/2010 11:53</c:v>
                </c:pt>
                <c:pt idx="10408">
                  <c:v>10/30/2010 11:53</c:v>
                </c:pt>
                <c:pt idx="10409">
                  <c:v>10/30/2010 11:53</c:v>
                </c:pt>
                <c:pt idx="10410">
                  <c:v>10/30/2010 11:53</c:v>
                </c:pt>
                <c:pt idx="10411">
                  <c:v>10/30/2010 11:53</c:v>
                </c:pt>
                <c:pt idx="10412">
                  <c:v>10/30/2010 11:53</c:v>
                </c:pt>
                <c:pt idx="10413">
                  <c:v>10/30/2010 11:53</c:v>
                </c:pt>
                <c:pt idx="10414">
                  <c:v>10/30/2010 11:53</c:v>
                </c:pt>
                <c:pt idx="10415">
                  <c:v>10/30/2010 11:53</c:v>
                </c:pt>
                <c:pt idx="10416">
                  <c:v>10/30/2010 11:53</c:v>
                </c:pt>
                <c:pt idx="10417">
                  <c:v>10/30/2010 11:53</c:v>
                </c:pt>
                <c:pt idx="10418">
                  <c:v>10/30/2010 11:53</c:v>
                </c:pt>
                <c:pt idx="10419">
                  <c:v>10/30/2010 11:53</c:v>
                </c:pt>
                <c:pt idx="10420">
                  <c:v>10/30/2010 11:53</c:v>
                </c:pt>
                <c:pt idx="10421">
                  <c:v>10/30/2010 11:53</c:v>
                </c:pt>
                <c:pt idx="10422">
                  <c:v>10/30/2010 11:53</c:v>
                </c:pt>
                <c:pt idx="10423">
                  <c:v>10/30/2010 11:53</c:v>
                </c:pt>
                <c:pt idx="10424">
                  <c:v>10/30/2010 11:53</c:v>
                </c:pt>
                <c:pt idx="10425">
                  <c:v>10/30/2010 11:53</c:v>
                </c:pt>
                <c:pt idx="10426">
                  <c:v>10/30/2010 11:53</c:v>
                </c:pt>
                <c:pt idx="10427">
                  <c:v>10/30/2010 11:53</c:v>
                </c:pt>
                <c:pt idx="10428">
                  <c:v>10/30/2010 11:53</c:v>
                </c:pt>
                <c:pt idx="10429">
                  <c:v>10/30/2010 11:53</c:v>
                </c:pt>
                <c:pt idx="10430">
                  <c:v>10/30/2010 11:53</c:v>
                </c:pt>
                <c:pt idx="10431">
                  <c:v>10/30/2010 11:53</c:v>
                </c:pt>
                <c:pt idx="10432">
                  <c:v>10/30/2010 11:53</c:v>
                </c:pt>
                <c:pt idx="10433">
                  <c:v>10/30/2010 11:53</c:v>
                </c:pt>
                <c:pt idx="10434">
                  <c:v>10/30/2010 11:53</c:v>
                </c:pt>
                <c:pt idx="10435">
                  <c:v>10/30/2010 11:53</c:v>
                </c:pt>
                <c:pt idx="10436">
                  <c:v>10/30/2010 11:53</c:v>
                </c:pt>
                <c:pt idx="10437">
                  <c:v>10/30/2010 11:53</c:v>
                </c:pt>
                <c:pt idx="10438">
                  <c:v>10/30/2010 11:53</c:v>
                </c:pt>
                <c:pt idx="10439">
                  <c:v>10/30/2010 11:53</c:v>
                </c:pt>
                <c:pt idx="10440">
                  <c:v>10/30/2010 11:53</c:v>
                </c:pt>
                <c:pt idx="10441">
                  <c:v>10/30/2010 11:54</c:v>
                </c:pt>
                <c:pt idx="10442">
                  <c:v>10/30/2010 11:54</c:v>
                </c:pt>
                <c:pt idx="10443">
                  <c:v>10/30/2010 11:54</c:v>
                </c:pt>
                <c:pt idx="10444">
                  <c:v>10/30/2010 11:54</c:v>
                </c:pt>
                <c:pt idx="10445">
                  <c:v>10/30/2010 11:54</c:v>
                </c:pt>
                <c:pt idx="10446">
                  <c:v>10/30/2010 11:54</c:v>
                </c:pt>
                <c:pt idx="10447">
                  <c:v>10/30/2010 11:54</c:v>
                </c:pt>
                <c:pt idx="10448">
                  <c:v>10/30/2010 11:54</c:v>
                </c:pt>
                <c:pt idx="10449">
                  <c:v>10/30/2010 11:54</c:v>
                </c:pt>
                <c:pt idx="10450">
                  <c:v>10/30/2010 11:54</c:v>
                </c:pt>
                <c:pt idx="10451">
                  <c:v>10/30/2010 11:54</c:v>
                </c:pt>
                <c:pt idx="10452">
                  <c:v>10/30/2010 11:54</c:v>
                </c:pt>
                <c:pt idx="10453">
                  <c:v>10/30/2010 11:54</c:v>
                </c:pt>
                <c:pt idx="10454">
                  <c:v>10/30/2010 11:54</c:v>
                </c:pt>
                <c:pt idx="10455">
                  <c:v>10/30/2010 11:54</c:v>
                </c:pt>
                <c:pt idx="10456">
                  <c:v>10/30/2010 11:54</c:v>
                </c:pt>
                <c:pt idx="10457">
                  <c:v>10/30/2010 11:54</c:v>
                </c:pt>
                <c:pt idx="10458">
                  <c:v>10/30/2010 11:54</c:v>
                </c:pt>
                <c:pt idx="10459">
                  <c:v>10/30/2010 11:54</c:v>
                </c:pt>
                <c:pt idx="10460">
                  <c:v>10/30/2010 11:54</c:v>
                </c:pt>
                <c:pt idx="10461">
                  <c:v>10/30/2010 11:54</c:v>
                </c:pt>
                <c:pt idx="10462">
                  <c:v>10/30/2010 11:54</c:v>
                </c:pt>
                <c:pt idx="10463">
                  <c:v>10/30/2010 11:54</c:v>
                </c:pt>
                <c:pt idx="10464">
                  <c:v>10/30/2010 11:54</c:v>
                </c:pt>
                <c:pt idx="10465">
                  <c:v>10/30/2010 11:54</c:v>
                </c:pt>
                <c:pt idx="10466">
                  <c:v>10/30/2010 11:54</c:v>
                </c:pt>
                <c:pt idx="10467">
                  <c:v>10/30/2010 11:54</c:v>
                </c:pt>
                <c:pt idx="10468">
                  <c:v>10/30/2010 11:54</c:v>
                </c:pt>
                <c:pt idx="10469">
                  <c:v>10/30/2010 11:54</c:v>
                </c:pt>
                <c:pt idx="10470">
                  <c:v>10/30/2010 11:54</c:v>
                </c:pt>
                <c:pt idx="10471">
                  <c:v>10/30/2010 11:54</c:v>
                </c:pt>
                <c:pt idx="10472">
                  <c:v>10/30/2010 11:54</c:v>
                </c:pt>
                <c:pt idx="10473">
                  <c:v>10/30/2010 11:54</c:v>
                </c:pt>
                <c:pt idx="10474">
                  <c:v>10/30/2010 11:54</c:v>
                </c:pt>
                <c:pt idx="10475">
                  <c:v>10/30/2010 11:54</c:v>
                </c:pt>
                <c:pt idx="10476">
                  <c:v>10/30/2010 11:54</c:v>
                </c:pt>
                <c:pt idx="10477">
                  <c:v>10/30/2010 11:54</c:v>
                </c:pt>
                <c:pt idx="10478">
                  <c:v>10/30/2010 11:54</c:v>
                </c:pt>
                <c:pt idx="10479">
                  <c:v>10/30/2010 11:54</c:v>
                </c:pt>
                <c:pt idx="10480">
                  <c:v>10/30/2010 11:54</c:v>
                </c:pt>
                <c:pt idx="10481">
                  <c:v>10/30/2010 11:54</c:v>
                </c:pt>
                <c:pt idx="10482">
                  <c:v>10/30/2010 11:54</c:v>
                </c:pt>
                <c:pt idx="10483">
                  <c:v>10/30/2010 11:54</c:v>
                </c:pt>
                <c:pt idx="10484">
                  <c:v>10/30/2010 11:54</c:v>
                </c:pt>
                <c:pt idx="10485">
                  <c:v>10/30/2010 11:54</c:v>
                </c:pt>
                <c:pt idx="10486">
                  <c:v>10/30/2010 11:54</c:v>
                </c:pt>
                <c:pt idx="10487">
                  <c:v>10/30/2010 11:54</c:v>
                </c:pt>
                <c:pt idx="10488">
                  <c:v>10/30/2010 11:54</c:v>
                </c:pt>
                <c:pt idx="10489">
                  <c:v>10/30/2010 11:54</c:v>
                </c:pt>
                <c:pt idx="10490">
                  <c:v>10/30/2010 11:54</c:v>
                </c:pt>
                <c:pt idx="10491">
                  <c:v>10/30/2010 11:54</c:v>
                </c:pt>
                <c:pt idx="10492">
                  <c:v>10/30/2010 11:54</c:v>
                </c:pt>
                <c:pt idx="10493">
                  <c:v>10/30/2010 11:54</c:v>
                </c:pt>
                <c:pt idx="10494">
                  <c:v>10/30/2010 11:54</c:v>
                </c:pt>
                <c:pt idx="10495">
                  <c:v>10/30/2010 11:54</c:v>
                </c:pt>
                <c:pt idx="10496">
                  <c:v>10/30/2010 11:54</c:v>
                </c:pt>
                <c:pt idx="10497">
                  <c:v>10/30/2010 11:54</c:v>
                </c:pt>
                <c:pt idx="10498">
                  <c:v>10/30/2010 11:54</c:v>
                </c:pt>
                <c:pt idx="10499">
                  <c:v>10/30/2010 11:54</c:v>
                </c:pt>
                <c:pt idx="10500">
                  <c:v>10/30/2010 11:54</c:v>
                </c:pt>
                <c:pt idx="10501">
                  <c:v>10/30/2010 11:55</c:v>
                </c:pt>
                <c:pt idx="10502">
                  <c:v>10/30/2010 11:55</c:v>
                </c:pt>
                <c:pt idx="10503">
                  <c:v>10/30/2010 11:55</c:v>
                </c:pt>
                <c:pt idx="10504">
                  <c:v>10/30/2010 11:55</c:v>
                </c:pt>
                <c:pt idx="10505">
                  <c:v>10/30/2010 11:55</c:v>
                </c:pt>
                <c:pt idx="10506">
                  <c:v>10/30/2010 11:55</c:v>
                </c:pt>
                <c:pt idx="10507">
                  <c:v>10/30/2010 11:55</c:v>
                </c:pt>
                <c:pt idx="10508">
                  <c:v>10/30/2010 11:55</c:v>
                </c:pt>
                <c:pt idx="10509">
                  <c:v>10/30/2010 11:55</c:v>
                </c:pt>
                <c:pt idx="10510">
                  <c:v>10/30/2010 11:55</c:v>
                </c:pt>
                <c:pt idx="10511">
                  <c:v>10/30/2010 11:55</c:v>
                </c:pt>
                <c:pt idx="10512">
                  <c:v>10/30/2010 11:55</c:v>
                </c:pt>
                <c:pt idx="10513">
                  <c:v>10/30/2010 11:55</c:v>
                </c:pt>
                <c:pt idx="10514">
                  <c:v>10/30/2010 11:55</c:v>
                </c:pt>
                <c:pt idx="10515">
                  <c:v>10/30/2010 11:55</c:v>
                </c:pt>
                <c:pt idx="10516">
                  <c:v>10/30/2010 11:55</c:v>
                </c:pt>
                <c:pt idx="10517">
                  <c:v>10/30/2010 11:55</c:v>
                </c:pt>
                <c:pt idx="10518">
                  <c:v>10/30/2010 11:55</c:v>
                </c:pt>
                <c:pt idx="10519">
                  <c:v>10/30/2010 11:55</c:v>
                </c:pt>
                <c:pt idx="10520">
                  <c:v>10/30/2010 11:55</c:v>
                </c:pt>
                <c:pt idx="10521">
                  <c:v>10/30/2010 11:55</c:v>
                </c:pt>
                <c:pt idx="10522">
                  <c:v>10/30/2010 11:55</c:v>
                </c:pt>
                <c:pt idx="10523">
                  <c:v>10/30/2010 11:55</c:v>
                </c:pt>
                <c:pt idx="10524">
                  <c:v>10/30/2010 11:55</c:v>
                </c:pt>
                <c:pt idx="10525">
                  <c:v>10/30/2010 11:55</c:v>
                </c:pt>
                <c:pt idx="10526">
                  <c:v>10/30/2010 11:55</c:v>
                </c:pt>
                <c:pt idx="10527">
                  <c:v>10/30/2010 11:55</c:v>
                </c:pt>
                <c:pt idx="10528">
                  <c:v>10/30/2010 11:55</c:v>
                </c:pt>
                <c:pt idx="10529">
                  <c:v>10/30/2010 11:55</c:v>
                </c:pt>
                <c:pt idx="10530">
                  <c:v>10/30/2010 11:55</c:v>
                </c:pt>
                <c:pt idx="10531">
                  <c:v>10/30/2010 11:55</c:v>
                </c:pt>
                <c:pt idx="10532">
                  <c:v>10/30/2010 11:55</c:v>
                </c:pt>
                <c:pt idx="10533">
                  <c:v>10/30/2010 11:55</c:v>
                </c:pt>
                <c:pt idx="10534">
                  <c:v>10/30/2010 11:55</c:v>
                </c:pt>
                <c:pt idx="10535">
                  <c:v>10/30/2010 11:55</c:v>
                </c:pt>
                <c:pt idx="10536">
                  <c:v>10/30/2010 11:55</c:v>
                </c:pt>
                <c:pt idx="10537">
                  <c:v>10/30/2010 11:55</c:v>
                </c:pt>
                <c:pt idx="10538">
                  <c:v>10/30/2010 11:55</c:v>
                </c:pt>
                <c:pt idx="10539">
                  <c:v>10/30/2010 11:55</c:v>
                </c:pt>
                <c:pt idx="10540">
                  <c:v>10/30/2010 11:55</c:v>
                </c:pt>
                <c:pt idx="10541">
                  <c:v>10/30/2010 11:55</c:v>
                </c:pt>
                <c:pt idx="10542">
                  <c:v>10/30/2010 11:55</c:v>
                </c:pt>
                <c:pt idx="10543">
                  <c:v>10/30/2010 11:55</c:v>
                </c:pt>
                <c:pt idx="10544">
                  <c:v>10/30/2010 11:55</c:v>
                </c:pt>
                <c:pt idx="10545">
                  <c:v>10/30/2010 11:55</c:v>
                </c:pt>
                <c:pt idx="10546">
                  <c:v>10/30/2010 11:55</c:v>
                </c:pt>
                <c:pt idx="10547">
                  <c:v>10/30/2010 11:55</c:v>
                </c:pt>
                <c:pt idx="10548">
                  <c:v>10/30/2010 11:55</c:v>
                </c:pt>
                <c:pt idx="10549">
                  <c:v>10/30/2010 11:55</c:v>
                </c:pt>
                <c:pt idx="10550">
                  <c:v>10/30/2010 11:55</c:v>
                </c:pt>
                <c:pt idx="10551">
                  <c:v>10/30/2010 11:55</c:v>
                </c:pt>
                <c:pt idx="10552">
                  <c:v>10/30/2010 11:55</c:v>
                </c:pt>
                <c:pt idx="10553">
                  <c:v>10/30/2010 11:55</c:v>
                </c:pt>
                <c:pt idx="10554">
                  <c:v>10/30/2010 11:55</c:v>
                </c:pt>
                <c:pt idx="10555">
                  <c:v>10/30/2010 11:55</c:v>
                </c:pt>
                <c:pt idx="10556">
                  <c:v>10/30/2010 11:55</c:v>
                </c:pt>
                <c:pt idx="10557">
                  <c:v>10/30/2010 11:55</c:v>
                </c:pt>
                <c:pt idx="10558">
                  <c:v>10/30/2010 11:55</c:v>
                </c:pt>
                <c:pt idx="10559">
                  <c:v>10/30/2010 11:55</c:v>
                </c:pt>
                <c:pt idx="10560">
                  <c:v>10/30/2010 11:55</c:v>
                </c:pt>
                <c:pt idx="10561">
                  <c:v>10/30/2010 11:56</c:v>
                </c:pt>
                <c:pt idx="10562">
                  <c:v>10/30/2010 11:56</c:v>
                </c:pt>
                <c:pt idx="10563">
                  <c:v>10/30/2010 11:56</c:v>
                </c:pt>
                <c:pt idx="10564">
                  <c:v>10/30/2010 11:56</c:v>
                </c:pt>
                <c:pt idx="10565">
                  <c:v>10/30/2010 11:56</c:v>
                </c:pt>
                <c:pt idx="10566">
                  <c:v>10/30/2010 11:56</c:v>
                </c:pt>
                <c:pt idx="10567">
                  <c:v>10/30/2010 11:56</c:v>
                </c:pt>
                <c:pt idx="10568">
                  <c:v>10/30/2010 11:56</c:v>
                </c:pt>
                <c:pt idx="10569">
                  <c:v>10/30/2010 11:56</c:v>
                </c:pt>
                <c:pt idx="10570">
                  <c:v>10/30/2010 11:56</c:v>
                </c:pt>
                <c:pt idx="10571">
                  <c:v>10/30/2010 11:56</c:v>
                </c:pt>
                <c:pt idx="10572">
                  <c:v>10/30/2010 11:56</c:v>
                </c:pt>
                <c:pt idx="10573">
                  <c:v>10/30/2010 11:56</c:v>
                </c:pt>
                <c:pt idx="10574">
                  <c:v>10/30/2010 11:56</c:v>
                </c:pt>
                <c:pt idx="10575">
                  <c:v>10/30/2010 11:56</c:v>
                </c:pt>
                <c:pt idx="10576">
                  <c:v>10/30/2010 11:56</c:v>
                </c:pt>
                <c:pt idx="10577">
                  <c:v>10/30/2010 11:56</c:v>
                </c:pt>
                <c:pt idx="10578">
                  <c:v>10/30/2010 11:56</c:v>
                </c:pt>
                <c:pt idx="10579">
                  <c:v>10/30/2010 11:56</c:v>
                </c:pt>
                <c:pt idx="10580">
                  <c:v>10/30/2010 11:56</c:v>
                </c:pt>
                <c:pt idx="10581">
                  <c:v>10/30/2010 11:56</c:v>
                </c:pt>
                <c:pt idx="10582">
                  <c:v>10/30/2010 11:56</c:v>
                </c:pt>
                <c:pt idx="10583">
                  <c:v>10/30/2010 11:56</c:v>
                </c:pt>
                <c:pt idx="10584">
                  <c:v>10/30/2010 11:56</c:v>
                </c:pt>
                <c:pt idx="10585">
                  <c:v>10/30/2010 11:56</c:v>
                </c:pt>
                <c:pt idx="10586">
                  <c:v>10/30/2010 11:56</c:v>
                </c:pt>
                <c:pt idx="10587">
                  <c:v>10/30/2010 11:56</c:v>
                </c:pt>
                <c:pt idx="10588">
                  <c:v>10/30/2010 11:56</c:v>
                </c:pt>
                <c:pt idx="10589">
                  <c:v>10/30/2010 11:56</c:v>
                </c:pt>
                <c:pt idx="10590">
                  <c:v>10/30/2010 11:56</c:v>
                </c:pt>
                <c:pt idx="10591">
                  <c:v>10/30/2010 11:56</c:v>
                </c:pt>
                <c:pt idx="10592">
                  <c:v>10/30/2010 11:56</c:v>
                </c:pt>
                <c:pt idx="10593">
                  <c:v>10/30/2010 11:56</c:v>
                </c:pt>
                <c:pt idx="10594">
                  <c:v>10/30/2010 11:56</c:v>
                </c:pt>
                <c:pt idx="10595">
                  <c:v>10/30/2010 11:56</c:v>
                </c:pt>
                <c:pt idx="10596">
                  <c:v>10/30/2010 11:56</c:v>
                </c:pt>
                <c:pt idx="10597">
                  <c:v>10/30/2010 11:56</c:v>
                </c:pt>
                <c:pt idx="10598">
                  <c:v>10/30/2010 11:56</c:v>
                </c:pt>
                <c:pt idx="10599">
                  <c:v>10/30/2010 11:56</c:v>
                </c:pt>
                <c:pt idx="10600">
                  <c:v>10/30/2010 11:56</c:v>
                </c:pt>
                <c:pt idx="10601">
                  <c:v>10/30/2010 11:56</c:v>
                </c:pt>
                <c:pt idx="10602">
                  <c:v>10/30/2010 11:56</c:v>
                </c:pt>
                <c:pt idx="10603">
                  <c:v>10/30/2010 11:56</c:v>
                </c:pt>
                <c:pt idx="10604">
                  <c:v>10/30/2010 11:56</c:v>
                </c:pt>
                <c:pt idx="10605">
                  <c:v>10/30/2010 11:56</c:v>
                </c:pt>
                <c:pt idx="10606">
                  <c:v>10/30/2010 11:56</c:v>
                </c:pt>
                <c:pt idx="10607">
                  <c:v>10/30/2010 11:56</c:v>
                </c:pt>
                <c:pt idx="10608">
                  <c:v>10/30/2010 11:56</c:v>
                </c:pt>
                <c:pt idx="10609">
                  <c:v>10/30/2010 11:56</c:v>
                </c:pt>
                <c:pt idx="10610">
                  <c:v>10/30/2010 11:56</c:v>
                </c:pt>
                <c:pt idx="10611">
                  <c:v>10/30/2010 11:56</c:v>
                </c:pt>
                <c:pt idx="10612">
                  <c:v>10/30/2010 11:56</c:v>
                </c:pt>
                <c:pt idx="10613">
                  <c:v>10/30/2010 11:56</c:v>
                </c:pt>
                <c:pt idx="10614">
                  <c:v>10/30/2010 11:56</c:v>
                </c:pt>
                <c:pt idx="10615">
                  <c:v>10/30/2010 11:56</c:v>
                </c:pt>
                <c:pt idx="10616">
                  <c:v>10/30/2010 11:56</c:v>
                </c:pt>
                <c:pt idx="10617">
                  <c:v>10/30/2010 11:56</c:v>
                </c:pt>
                <c:pt idx="10618">
                  <c:v>10/30/2010 11:56</c:v>
                </c:pt>
                <c:pt idx="10619">
                  <c:v>10/30/2010 11:56</c:v>
                </c:pt>
                <c:pt idx="10620">
                  <c:v>10/30/2010 11:56</c:v>
                </c:pt>
                <c:pt idx="10621">
                  <c:v>10/30/2010 11:57</c:v>
                </c:pt>
                <c:pt idx="10622">
                  <c:v>10/30/2010 11:57</c:v>
                </c:pt>
                <c:pt idx="10623">
                  <c:v>10/30/2010 11:57</c:v>
                </c:pt>
                <c:pt idx="10624">
                  <c:v>10/30/2010 11:57</c:v>
                </c:pt>
                <c:pt idx="10625">
                  <c:v>10/30/2010 11:57</c:v>
                </c:pt>
                <c:pt idx="10626">
                  <c:v>10/30/2010 11:57</c:v>
                </c:pt>
                <c:pt idx="10627">
                  <c:v>10/30/2010 11:57</c:v>
                </c:pt>
                <c:pt idx="10628">
                  <c:v>10/30/2010 11:57</c:v>
                </c:pt>
                <c:pt idx="10629">
                  <c:v>10/30/2010 11:57</c:v>
                </c:pt>
                <c:pt idx="10630">
                  <c:v>10/30/2010 11:57</c:v>
                </c:pt>
                <c:pt idx="10631">
                  <c:v>10/30/2010 11:57</c:v>
                </c:pt>
                <c:pt idx="10632">
                  <c:v>10/30/2010 11:57</c:v>
                </c:pt>
                <c:pt idx="10633">
                  <c:v>10/30/2010 11:57</c:v>
                </c:pt>
                <c:pt idx="10634">
                  <c:v>10/30/2010 11:57</c:v>
                </c:pt>
                <c:pt idx="10635">
                  <c:v>10/30/2010 11:57</c:v>
                </c:pt>
                <c:pt idx="10636">
                  <c:v>10/30/2010 11:57</c:v>
                </c:pt>
                <c:pt idx="10637">
                  <c:v>10/30/2010 11:57</c:v>
                </c:pt>
                <c:pt idx="10638">
                  <c:v>10/30/2010 11:57</c:v>
                </c:pt>
                <c:pt idx="10639">
                  <c:v>10/30/2010 11:57</c:v>
                </c:pt>
                <c:pt idx="10640">
                  <c:v>10/30/2010 11:57</c:v>
                </c:pt>
                <c:pt idx="10641">
                  <c:v>10/30/2010 11:57</c:v>
                </c:pt>
                <c:pt idx="10642">
                  <c:v>10/30/2010 11:57</c:v>
                </c:pt>
                <c:pt idx="10643">
                  <c:v>10/30/2010 11:57</c:v>
                </c:pt>
                <c:pt idx="10644">
                  <c:v>10/30/2010 11:57</c:v>
                </c:pt>
                <c:pt idx="10645">
                  <c:v>10/30/2010 11:57</c:v>
                </c:pt>
                <c:pt idx="10646">
                  <c:v>10/30/2010 11:57</c:v>
                </c:pt>
                <c:pt idx="10647">
                  <c:v>10/30/2010 11:57</c:v>
                </c:pt>
                <c:pt idx="10648">
                  <c:v>10/30/2010 11:57</c:v>
                </c:pt>
                <c:pt idx="10649">
                  <c:v>10/30/2010 11:57</c:v>
                </c:pt>
                <c:pt idx="10650">
                  <c:v>10/30/2010 11:57</c:v>
                </c:pt>
                <c:pt idx="10651">
                  <c:v>10/30/2010 11:57</c:v>
                </c:pt>
                <c:pt idx="10652">
                  <c:v>10/30/2010 11:57</c:v>
                </c:pt>
                <c:pt idx="10653">
                  <c:v>10/30/2010 11:57</c:v>
                </c:pt>
                <c:pt idx="10654">
                  <c:v>10/30/2010 11:57</c:v>
                </c:pt>
                <c:pt idx="10655">
                  <c:v>10/30/2010 11:57</c:v>
                </c:pt>
                <c:pt idx="10656">
                  <c:v>10/30/2010 11:57</c:v>
                </c:pt>
                <c:pt idx="10657">
                  <c:v>10/30/2010 11:57</c:v>
                </c:pt>
                <c:pt idx="10658">
                  <c:v>10/30/2010 11:57</c:v>
                </c:pt>
                <c:pt idx="10659">
                  <c:v>10/30/2010 11:57</c:v>
                </c:pt>
                <c:pt idx="10660">
                  <c:v>10/30/2010 11:57</c:v>
                </c:pt>
                <c:pt idx="10661">
                  <c:v>10/30/2010 11:57</c:v>
                </c:pt>
                <c:pt idx="10662">
                  <c:v>10/30/2010 11:57</c:v>
                </c:pt>
                <c:pt idx="10663">
                  <c:v>10/30/2010 11:57</c:v>
                </c:pt>
                <c:pt idx="10664">
                  <c:v>10/30/2010 11:57</c:v>
                </c:pt>
                <c:pt idx="10665">
                  <c:v>10/30/2010 11:57</c:v>
                </c:pt>
                <c:pt idx="10666">
                  <c:v>10/30/2010 11:57</c:v>
                </c:pt>
                <c:pt idx="10667">
                  <c:v>10/30/2010 11:57</c:v>
                </c:pt>
                <c:pt idx="10668">
                  <c:v>10/30/2010 11:57</c:v>
                </c:pt>
                <c:pt idx="10669">
                  <c:v>10/30/2010 11:57</c:v>
                </c:pt>
                <c:pt idx="10670">
                  <c:v>10/30/2010 11:57</c:v>
                </c:pt>
                <c:pt idx="10671">
                  <c:v>10/30/2010 11:57</c:v>
                </c:pt>
                <c:pt idx="10672">
                  <c:v>10/30/2010 11:57</c:v>
                </c:pt>
                <c:pt idx="10673">
                  <c:v>10/30/2010 11:57</c:v>
                </c:pt>
                <c:pt idx="10674">
                  <c:v>10/30/2010 11:57</c:v>
                </c:pt>
                <c:pt idx="10675">
                  <c:v>10/30/2010 11:57</c:v>
                </c:pt>
                <c:pt idx="10676">
                  <c:v>10/30/2010 11:57</c:v>
                </c:pt>
                <c:pt idx="10677">
                  <c:v>10/30/2010 11:57</c:v>
                </c:pt>
                <c:pt idx="10678">
                  <c:v>10/30/2010 11:57</c:v>
                </c:pt>
                <c:pt idx="10679">
                  <c:v>10/30/2010 11:57</c:v>
                </c:pt>
                <c:pt idx="10680">
                  <c:v>10/30/2010 11:57</c:v>
                </c:pt>
                <c:pt idx="10681">
                  <c:v>10/30/2010 11:58</c:v>
                </c:pt>
                <c:pt idx="10682">
                  <c:v>10/30/2010 11:58</c:v>
                </c:pt>
                <c:pt idx="10683">
                  <c:v>10/30/2010 11:58</c:v>
                </c:pt>
                <c:pt idx="10684">
                  <c:v>10/30/2010 11:58</c:v>
                </c:pt>
                <c:pt idx="10685">
                  <c:v>10/30/2010 11:58</c:v>
                </c:pt>
                <c:pt idx="10686">
                  <c:v>10/30/2010 11:58</c:v>
                </c:pt>
                <c:pt idx="10687">
                  <c:v>10/30/2010 11:58</c:v>
                </c:pt>
                <c:pt idx="10688">
                  <c:v>10/30/2010 11:58</c:v>
                </c:pt>
                <c:pt idx="10689">
                  <c:v>10/30/2010 11:58</c:v>
                </c:pt>
                <c:pt idx="10690">
                  <c:v>10/30/2010 11:58</c:v>
                </c:pt>
                <c:pt idx="10691">
                  <c:v>10/30/2010 11:58</c:v>
                </c:pt>
                <c:pt idx="10692">
                  <c:v>10/30/2010 11:58</c:v>
                </c:pt>
                <c:pt idx="10693">
                  <c:v>10/30/2010 11:58</c:v>
                </c:pt>
                <c:pt idx="10694">
                  <c:v>10/30/2010 11:58</c:v>
                </c:pt>
                <c:pt idx="10695">
                  <c:v>10/30/2010 11:58</c:v>
                </c:pt>
                <c:pt idx="10696">
                  <c:v>10/30/2010 11:58</c:v>
                </c:pt>
                <c:pt idx="10697">
                  <c:v>10/30/2010 11:58</c:v>
                </c:pt>
                <c:pt idx="10698">
                  <c:v>10/30/2010 11:58</c:v>
                </c:pt>
                <c:pt idx="10699">
                  <c:v>10/30/2010 11:58</c:v>
                </c:pt>
                <c:pt idx="10700">
                  <c:v>10/30/2010 11:58</c:v>
                </c:pt>
                <c:pt idx="10701">
                  <c:v>10/30/2010 11:58</c:v>
                </c:pt>
                <c:pt idx="10702">
                  <c:v>10/30/2010 11:58</c:v>
                </c:pt>
                <c:pt idx="10703">
                  <c:v>10/30/2010 11:58</c:v>
                </c:pt>
                <c:pt idx="10704">
                  <c:v>10/30/2010 11:58</c:v>
                </c:pt>
                <c:pt idx="10705">
                  <c:v>10/30/2010 11:58</c:v>
                </c:pt>
                <c:pt idx="10706">
                  <c:v>10/30/2010 11:58</c:v>
                </c:pt>
                <c:pt idx="10707">
                  <c:v>10/30/2010 11:58</c:v>
                </c:pt>
                <c:pt idx="10708">
                  <c:v>10/30/2010 11:58</c:v>
                </c:pt>
                <c:pt idx="10709">
                  <c:v>10/30/2010 11:58</c:v>
                </c:pt>
                <c:pt idx="10710">
                  <c:v>10/30/2010 11:58</c:v>
                </c:pt>
                <c:pt idx="10711">
                  <c:v>10/30/2010 11:58</c:v>
                </c:pt>
                <c:pt idx="10712">
                  <c:v>10/30/2010 11:58</c:v>
                </c:pt>
                <c:pt idx="10713">
                  <c:v>10/30/2010 11:58</c:v>
                </c:pt>
                <c:pt idx="10714">
                  <c:v>10/30/2010 11:58</c:v>
                </c:pt>
                <c:pt idx="10715">
                  <c:v>10/30/2010 11:58</c:v>
                </c:pt>
                <c:pt idx="10716">
                  <c:v>10/30/2010 11:58</c:v>
                </c:pt>
                <c:pt idx="10717">
                  <c:v>10/30/2010 11:58</c:v>
                </c:pt>
                <c:pt idx="10718">
                  <c:v>10/30/2010 11:58</c:v>
                </c:pt>
                <c:pt idx="10719">
                  <c:v>10/30/2010 11:58</c:v>
                </c:pt>
                <c:pt idx="10720">
                  <c:v>10/30/2010 11:58</c:v>
                </c:pt>
                <c:pt idx="10721">
                  <c:v>10/30/2010 11:58</c:v>
                </c:pt>
                <c:pt idx="10722">
                  <c:v>10/30/2010 11:58</c:v>
                </c:pt>
                <c:pt idx="10723">
                  <c:v>10/30/2010 11:58</c:v>
                </c:pt>
                <c:pt idx="10724">
                  <c:v>10/30/2010 11:58</c:v>
                </c:pt>
                <c:pt idx="10725">
                  <c:v>10/30/2010 11:58</c:v>
                </c:pt>
                <c:pt idx="10726">
                  <c:v>10/30/2010 11:58</c:v>
                </c:pt>
                <c:pt idx="10727">
                  <c:v>10/30/2010 11:58</c:v>
                </c:pt>
                <c:pt idx="10728">
                  <c:v>10/30/2010 11:58</c:v>
                </c:pt>
                <c:pt idx="10729">
                  <c:v>10/30/2010 11:58</c:v>
                </c:pt>
                <c:pt idx="10730">
                  <c:v>10/30/2010 11:58</c:v>
                </c:pt>
                <c:pt idx="10731">
                  <c:v>10/30/2010 11:58</c:v>
                </c:pt>
                <c:pt idx="10732">
                  <c:v>10/30/2010 11:58</c:v>
                </c:pt>
                <c:pt idx="10733">
                  <c:v>10/30/2010 11:58</c:v>
                </c:pt>
                <c:pt idx="10734">
                  <c:v>10/30/2010 11:58</c:v>
                </c:pt>
                <c:pt idx="10735">
                  <c:v>10/30/2010 11:58</c:v>
                </c:pt>
                <c:pt idx="10736">
                  <c:v>10/30/2010 11:58</c:v>
                </c:pt>
                <c:pt idx="10737">
                  <c:v>10/30/2010 11:58</c:v>
                </c:pt>
                <c:pt idx="10738">
                  <c:v>10/30/2010 11:58</c:v>
                </c:pt>
                <c:pt idx="10739">
                  <c:v>10/30/2010 11:58</c:v>
                </c:pt>
                <c:pt idx="10740">
                  <c:v>10/30/2010 11:58</c:v>
                </c:pt>
                <c:pt idx="10741">
                  <c:v>10/30/2010 11:59</c:v>
                </c:pt>
                <c:pt idx="10742">
                  <c:v>10/30/2010 11:59</c:v>
                </c:pt>
                <c:pt idx="10743">
                  <c:v>10/30/2010 11:59</c:v>
                </c:pt>
                <c:pt idx="10744">
                  <c:v>10/30/2010 11:59</c:v>
                </c:pt>
                <c:pt idx="10745">
                  <c:v>10/30/2010 11:59</c:v>
                </c:pt>
                <c:pt idx="10746">
                  <c:v>10/30/2010 11:59</c:v>
                </c:pt>
                <c:pt idx="10747">
                  <c:v>10/30/2010 11:59</c:v>
                </c:pt>
                <c:pt idx="10748">
                  <c:v>10/30/2010 11:59</c:v>
                </c:pt>
                <c:pt idx="10749">
                  <c:v>10/30/2010 11:59</c:v>
                </c:pt>
                <c:pt idx="10750">
                  <c:v>10/30/2010 11:59</c:v>
                </c:pt>
                <c:pt idx="10751">
                  <c:v>10/30/2010 11:59</c:v>
                </c:pt>
                <c:pt idx="10752">
                  <c:v>10/30/2010 11:59</c:v>
                </c:pt>
                <c:pt idx="10753">
                  <c:v>10/30/2010 11:59</c:v>
                </c:pt>
                <c:pt idx="10754">
                  <c:v>10/30/2010 11:59</c:v>
                </c:pt>
                <c:pt idx="10755">
                  <c:v>10/30/2010 11:59</c:v>
                </c:pt>
                <c:pt idx="10756">
                  <c:v>10/30/2010 11:59</c:v>
                </c:pt>
                <c:pt idx="10757">
                  <c:v>10/30/2010 11:59</c:v>
                </c:pt>
                <c:pt idx="10758">
                  <c:v>10/30/2010 11:59</c:v>
                </c:pt>
                <c:pt idx="10759">
                  <c:v>10/30/2010 11:59</c:v>
                </c:pt>
                <c:pt idx="10760">
                  <c:v>10/30/2010 11:59</c:v>
                </c:pt>
                <c:pt idx="10761">
                  <c:v>10/30/2010 11:59</c:v>
                </c:pt>
                <c:pt idx="10762">
                  <c:v>10/30/2010 11:59</c:v>
                </c:pt>
                <c:pt idx="10763">
                  <c:v>10/30/2010 11:59</c:v>
                </c:pt>
                <c:pt idx="10764">
                  <c:v>10/30/2010 11:59</c:v>
                </c:pt>
                <c:pt idx="10765">
                  <c:v>10/30/2010 11:59</c:v>
                </c:pt>
                <c:pt idx="10766">
                  <c:v>10/30/2010 11:59</c:v>
                </c:pt>
                <c:pt idx="10767">
                  <c:v>10/30/2010 11:59</c:v>
                </c:pt>
                <c:pt idx="10768">
                  <c:v>10/30/2010 11:59</c:v>
                </c:pt>
                <c:pt idx="10769">
                  <c:v>10/30/2010 11:59</c:v>
                </c:pt>
                <c:pt idx="10770">
                  <c:v>10/30/2010 11:59</c:v>
                </c:pt>
                <c:pt idx="10771">
                  <c:v>10/30/2010 11:59</c:v>
                </c:pt>
                <c:pt idx="10772">
                  <c:v>10/30/2010 11:59</c:v>
                </c:pt>
                <c:pt idx="10773">
                  <c:v>10/30/2010 11:59</c:v>
                </c:pt>
                <c:pt idx="10774">
                  <c:v>10/30/2010 11:59</c:v>
                </c:pt>
                <c:pt idx="10775">
                  <c:v>10/30/2010 11:59</c:v>
                </c:pt>
                <c:pt idx="10776">
                  <c:v>10/30/2010 11:59</c:v>
                </c:pt>
                <c:pt idx="10777">
                  <c:v>10/30/2010 11:59</c:v>
                </c:pt>
                <c:pt idx="10778">
                  <c:v>10/30/2010 11:59</c:v>
                </c:pt>
                <c:pt idx="10779">
                  <c:v>10/30/2010 11:59</c:v>
                </c:pt>
                <c:pt idx="10780">
                  <c:v>10/30/2010 11:59</c:v>
                </c:pt>
                <c:pt idx="10781">
                  <c:v>10/30/2010 11:59</c:v>
                </c:pt>
                <c:pt idx="10782">
                  <c:v>10/30/2010 11:59</c:v>
                </c:pt>
                <c:pt idx="10783">
                  <c:v>10/30/2010 11:59</c:v>
                </c:pt>
                <c:pt idx="10784">
                  <c:v>10/30/2010 11:59</c:v>
                </c:pt>
                <c:pt idx="10785">
                  <c:v>10/30/2010 11:59</c:v>
                </c:pt>
                <c:pt idx="10786">
                  <c:v>10/30/2010 11:59</c:v>
                </c:pt>
                <c:pt idx="10787">
                  <c:v>10/30/2010 11:59</c:v>
                </c:pt>
                <c:pt idx="10788">
                  <c:v>10/30/2010 11:59</c:v>
                </c:pt>
                <c:pt idx="10789">
                  <c:v>10/30/2010 11:59</c:v>
                </c:pt>
                <c:pt idx="10790">
                  <c:v>10/30/2010 11:59</c:v>
                </c:pt>
                <c:pt idx="10791">
                  <c:v>10/30/2010 11:59</c:v>
                </c:pt>
                <c:pt idx="10792">
                  <c:v>10/30/2010 11:59</c:v>
                </c:pt>
                <c:pt idx="10793">
                  <c:v>10/30/2010 11:59</c:v>
                </c:pt>
                <c:pt idx="10794">
                  <c:v>10/30/2010 11:59</c:v>
                </c:pt>
                <c:pt idx="10795">
                  <c:v>10/30/2010 11:59</c:v>
                </c:pt>
                <c:pt idx="10796">
                  <c:v>10/30/2010 11:59</c:v>
                </c:pt>
                <c:pt idx="10797">
                  <c:v>10/30/2010 11:59</c:v>
                </c:pt>
                <c:pt idx="10798">
                  <c:v>10/30/2010 11:59</c:v>
                </c:pt>
                <c:pt idx="10799">
                  <c:v>10/30/2010 11:59</c:v>
                </c:pt>
                <c:pt idx="10800">
                  <c:v>10/30/2010 11:59</c:v>
                </c:pt>
                <c:pt idx="10801">
                  <c:v>10/30/2010 12:00</c:v>
                </c:pt>
                <c:pt idx="10802">
                  <c:v>10/30/2010 12:00</c:v>
                </c:pt>
                <c:pt idx="10803">
                  <c:v>10/30/2010 12:00</c:v>
                </c:pt>
                <c:pt idx="10804">
                  <c:v>10/30/2010 12:00</c:v>
                </c:pt>
                <c:pt idx="10805">
                  <c:v>10/30/2010 12:00</c:v>
                </c:pt>
                <c:pt idx="10806">
                  <c:v>10/30/2010 12:00</c:v>
                </c:pt>
                <c:pt idx="10807">
                  <c:v>10/30/2010 12:00</c:v>
                </c:pt>
                <c:pt idx="10808">
                  <c:v>10/30/2010 12:00</c:v>
                </c:pt>
                <c:pt idx="10809">
                  <c:v>10/30/2010 12:00</c:v>
                </c:pt>
                <c:pt idx="10810">
                  <c:v>10/30/2010 12:00</c:v>
                </c:pt>
                <c:pt idx="10811">
                  <c:v>10/30/2010 12:00</c:v>
                </c:pt>
                <c:pt idx="10812">
                  <c:v>10/30/2010 12:00</c:v>
                </c:pt>
                <c:pt idx="10813">
                  <c:v>10/30/2010 12:00</c:v>
                </c:pt>
                <c:pt idx="10814">
                  <c:v>10/30/2010 12:00</c:v>
                </c:pt>
                <c:pt idx="10815">
                  <c:v>10/30/2010 12:00</c:v>
                </c:pt>
                <c:pt idx="10816">
                  <c:v>10/30/2010 12:00</c:v>
                </c:pt>
                <c:pt idx="10817">
                  <c:v>10/30/2010 12:00</c:v>
                </c:pt>
                <c:pt idx="10818">
                  <c:v>10/30/2010 12:00</c:v>
                </c:pt>
                <c:pt idx="10819">
                  <c:v>10/30/2010 12:00</c:v>
                </c:pt>
                <c:pt idx="10820">
                  <c:v>10/30/2010 12:00</c:v>
                </c:pt>
                <c:pt idx="10821">
                  <c:v>10/30/2010 12:00</c:v>
                </c:pt>
                <c:pt idx="10822">
                  <c:v>10/30/2010 12:00</c:v>
                </c:pt>
                <c:pt idx="10823">
                  <c:v>10/30/2010 12:00</c:v>
                </c:pt>
                <c:pt idx="10824">
                  <c:v>10/30/2010 12:00</c:v>
                </c:pt>
                <c:pt idx="10825">
                  <c:v>10/30/2010 12:00</c:v>
                </c:pt>
                <c:pt idx="10826">
                  <c:v>10/30/2010 12:00</c:v>
                </c:pt>
                <c:pt idx="10827">
                  <c:v>10/30/2010 12:00</c:v>
                </c:pt>
                <c:pt idx="10828">
                  <c:v>10/30/2010 12:00</c:v>
                </c:pt>
                <c:pt idx="10829">
                  <c:v>10/30/2010 12:00</c:v>
                </c:pt>
                <c:pt idx="10830">
                  <c:v>10/30/2010 12:00</c:v>
                </c:pt>
                <c:pt idx="10831">
                  <c:v>10/30/2010 12:00</c:v>
                </c:pt>
                <c:pt idx="10832">
                  <c:v>10/30/2010 12:00</c:v>
                </c:pt>
                <c:pt idx="10833">
                  <c:v>10/30/2010 12:00</c:v>
                </c:pt>
                <c:pt idx="10834">
                  <c:v>10/30/2010 12:00</c:v>
                </c:pt>
                <c:pt idx="10835">
                  <c:v>10/30/2010 12:00</c:v>
                </c:pt>
                <c:pt idx="10836">
                  <c:v>10/30/2010 12:00</c:v>
                </c:pt>
                <c:pt idx="10837">
                  <c:v>10/30/2010 12:00</c:v>
                </c:pt>
                <c:pt idx="10838">
                  <c:v>10/30/2010 12:00</c:v>
                </c:pt>
                <c:pt idx="10839">
                  <c:v>10/30/2010 12:00</c:v>
                </c:pt>
                <c:pt idx="10840">
                  <c:v>10/30/2010 12:00</c:v>
                </c:pt>
                <c:pt idx="10841">
                  <c:v>10/30/2010 12:00</c:v>
                </c:pt>
                <c:pt idx="10842">
                  <c:v>10/30/2010 12:00</c:v>
                </c:pt>
                <c:pt idx="10843">
                  <c:v>10/30/2010 12:00</c:v>
                </c:pt>
                <c:pt idx="10844">
                  <c:v>10/30/2010 12:00</c:v>
                </c:pt>
                <c:pt idx="10845">
                  <c:v>10/30/2010 12:00</c:v>
                </c:pt>
                <c:pt idx="10846">
                  <c:v>10/30/2010 12:00</c:v>
                </c:pt>
                <c:pt idx="10847">
                  <c:v>10/30/2010 12:00</c:v>
                </c:pt>
                <c:pt idx="10848">
                  <c:v>10/30/2010 12:00</c:v>
                </c:pt>
                <c:pt idx="10849">
                  <c:v>10/30/2010 12:00</c:v>
                </c:pt>
                <c:pt idx="10850">
                  <c:v>10/30/2010 12:00</c:v>
                </c:pt>
                <c:pt idx="10851">
                  <c:v>10/30/2010 12:00</c:v>
                </c:pt>
                <c:pt idx="10852">
                  <c:v>10/30/2010 12:00</c:v>
                </c:pt>
                <c:pt idx="10853">
                  <c:v>10/30/2010 12:00</c:v>
                </c:pt>
                <c:pt idx="10854">
                  <c:v>10/30/2010 12:00</c:v>
                </c:pt>
                <c:pt idx="10855">
                  <c:v>10/30/2010 12:00</c:v>
                </c:pt>
                <c:pt idx="10856">
                  <c:v>10/30/2010 12:00</c:v>
                </c:pt>
                <c:pt idx="10857">
                  <c:v>10/30/2010 12:00</c:v>
                </c:pt>
                <c:pt idx="10858">
                  <c:v>10/30/2010 12:00</c:v>
                </c:pt>
                <c:pt idx="10859">
                  <c:v>10/30/2010 12:00</c:v>
                </c:pt>
                <c:pt idx="10860">
                  <c:v>10/30/2010 12:00</c:v>
                </c:pt>
                <c:pt idx="10861">
                  <c:v>10/30/2010 12:01</c:v>
                </c:pt>
                <c:pt idx="10862">
                  <c:v>10/30/2010 12:01</c:v>
                </c:pt>
                <c:pt idx="10863">
                  <c:v>10/30/2010 12:01</c:v>
                </c:pt>
                <c:pt idx="10864">
                  <c:v>10/30/2010 12:01</c:v>
                </c:pt>
                <c:pt idx="10865">
                  <c:v>10/30/2010 12:01</c:v>
                </c:pt>
                <c:pt idx="10866">
                  <c:v>10/30/2010 12:01</c:v>
                </c:pt>
                <c:pt idx="10867">
                  <c:v>10/30/2010 12:01</c:v>
                </c:pt>
                <c:pt idx="10868">
                  <c:v>10/30/2010 12:01</c:v>
                </c:pt>
                <c:pt idx="10869">
                  <c:v>10/30/2010 12:01</c:v>
                </c:pt>
                <c:pt idx="10870">
                  <c:v>10/30/2010 12:01</c:v>
                </c:pt>
                <c:pt idx="10871">
                  <c:v>10/30/2010 12:01</c:v>
                </c:pt>
                <c:pt idx="10872">
                  <c:v>10/30/2010 12:01</c:v>
                </c:pt>
                <c:pt idx="10873">
                  <c:v>10/30/2010 12:01</c:v>
                </c:pt>
                <c:pt idx="10874">
                  <c:v>10/30/2010 12:01</c:v>
                </c:pt>
                <c:pt idx="10875">
                  <c:v>10/30/2010 12:01</c:v>
                </c:pt>
                <c:pt idx="10876">
                  <c:v>10/30/2010 12:01</c:v>
                </c:pt>
                <c:pt idx="10877">
                  <c:v>10/30/2010 12:01</c:v>
                </c:pt>
                <c:pt idx="10878">
                  <c:v>10/30/2010 12:01</c:v>
                </c:pt>
                <c:pt idx="10879">
                  <c:v>10/30/2010 12:01</c:v>
                </c:pt>
                <c:pt idx="10880">
                  <c:v>10/30/2010 12:01</c:v>
                </c:pt>
                <c:pt idx="10881">
                  <c:v>10/30/2010 12:01</c:v>
                </c:pt>
                <c:pt idx="10882">
                  <c:v>10/30/2010 12:01</c:v>
                </c:pt>
                <c:pt idx="10883">
                  <c:v>10/30/2010 12:01</c:v>
                </c:pt>
                <c:pt idx="10884">
                  <c:v>10/30/2010 12:01</c:v>
                </c:pt>
                <c:pt idx="10885">
                  <c:v>10/30/2010 12:01</c:v>
                </c:pt>
                <c:pt idx="10886">
                  <c:v>10/30/2010 12:01</c:v>
                </c:pt>
                <c:pt idx="10887">
                  <c:v>10/30/2010 12:01</c:v>
                </c:pt>
                <c:pt idx="10888">
                  <c:v>10/30/2010 12:01</c:v>
                </c:pt>
                <c:pt idx="10889">
                  <c:v>10/30/2010 12:01</c:v>
                </c:pt>
                <c:pt idx="10890">
                  <c:v>10/30/2010 12:01</c:v>
                </c:pt>
                <c:pt idx="10891">
                  <c:v>10/30/2010 12:01</c:v>
                </c:pt>
                <c:pt idx="10892">
                  <c:v>10/30/2010 12:01</c:v>
                </c:pt>
                <c:pt idx="10893">
                  <c:v>10/30/2010 12:01</c:v>
                </c:pt>
                <c:pt idx="10894">
                  <c:v>10/30/2010 12:01</c:v>
                </c:pt>
                <c:pt idx="10895">
                  <c:v>10/30/2010 12:01</c:v>
                </c:pt>
                <c:pt idx="10896">
                  <c:v>10/30/2010 12:01</c:v>
                </c:pt>
                <c:pt idx="10897">
                  <c:v>10/30/2010 12:01</c:v>
                </c:pt>
                <c:pt idx="10898">
                  <c:v>10/30/2010 12:01</c:v>
                </c:pt>
                <c:pt idx="10899">
                  <c:v>10/30/2010 12:01</c:v>
                </c:pt>
                <c:pt idx="10900">
                  <c:v>10/30/2010 12:01</c:v>
                </c:pt>
                <c:pt idx="10901">
                  <c:v>10/30/2010 12:01</c:v>
                </c:pt>
                <c:pt idx="10902">
                  <c:v>10/30/2010 12:01</c:v>
                </c:pt>
                <c:pt idx="10903">
                  <c:v>10/30/2010 12:01</c:v>
                </c:pt>
                <c:pt idx="10904">
                  <c:v>10/30/2010 12:01</c:v>
                </c:pt>
                <c:pt idx="10905">
                  <c:v>10/30/2010 12:01</c:v>
                </c:pt>
                <c:pt idx="10906">
                  <c:v>10/30/2010 12:01</c:v>
                </c:pt>
                <c:pt idx="10907">
                  <c:v>10/30/2010 12:01</c:v>
                </c:pt>
                <c:pt idx="10908">
                  <c:v>10/30/2010 12:01</c:v>
                </c:pt>
                <c:pt idx="10909">
                  <c:v>10/30/2010 12:01</c:v>
                </c:pt>
                <c:pt idx="10910">
                  <c:v>10/30/2010 12:01</c:v>
                </c:pt>
                <c:pt idx="10911">
                  <c:v>10/30/2010 12:01</c:v>
                </c:pt>
                <c:pt idx="10912">
                  <c:v>10/30/2010 12:01</c:v>
                </c:pt>
                <c:pt idx="10913">
                  <c:v>10/30/2010 12:01</c:v>
                </c:pt>
                <c:pt idx="10914">
                  <c:v>10/30/2010 12:01</c:v>
                </c:pt>
                <c:pt idx="10915">
                  <c:v>10/30/2010 12:01</c:v>
                </c:pt>
                <c:pt idx="10916">
                  <c:v>10/30/2010 12:01</c:v>
                </c:pt>
                <c:pt idx="10917">
                  <c:v>10/30/2010 12:01</c:v>
                </c:pt>
                <c:pt idx="10918">
                  <c:v>10/30/2010 12:01</c:v>
                </c:pt>
                <c:pt idx="10919">
                  <c:v>10/30/2010 12:01</c:v>
                </c:pt>
                <c:pt idx="10920">
                  <c:v>10/30/2010 12:01</c:v>
                </c:pt>
                <c:pt idx="10921">
                  <c:v>10/30/2010 12:02</c:v>
                </c:pt>
                <c:pt idx="10922">
                  <c:v>10/30/2010 12:02</c:v>
                </c:pt>
                <c:pt idx="10923">
                  <c:v>10/30/2010 12:02</c:v>
                </c:pt>
                <c:pt idx="10924">
                  <c:v>10/30/2010 12:02</c:v>
                </c:pt>
                <c:pt idx="10925">
                  <c:v>10/30/2010 12:02</c:v>
                </c:pt>
                <c:pt idx="10926">
                  <c:v>10/30/2010 12:02</c:v>
                </c:pt>
                <c:pt idx="10927">
                  <c:v>10/30/2010 12:02</c:v>
                </c:pt>
                <c:pt idx="10928">
                  <c:v>10/30/2010 12:02</c:v>
                </c:pt>
                <c:pt idx="10929">
                  <c:v>10/30/2010 12:02</c:v>
                </c:pt>
                <c:pt idx="10930">
                  <c:v>10/30/2010 12:02</c:v>
                </c:pt>
                <c:pt idx="10931">
                  <c:v>10/30/2010 12:02</c:v>
                </c:pt>
                <c:pt idx="10932">
                  <c:v>10/30/2010 12:02</c:v>
                </c:pt>
                <c:pt idx="10933">
                  <c:v>10/30/2010 12:02</c:v>
                </c:pt>
                <c:pt idx="10934">
                  <c:v>10/30/2010 12:02</c:v>
                </c:pt>
                <c:pt idx="10935">
                  <c:v>10/30/2010 12:02</c:v>
                </c:pt>
                <c:pt idx="10936">
                  <c:v>10/30/2010 12:02</c:v>
                </c:pt>
                <c:pt idx="10937">
                  <c:v>10/30/2010 12:02</c:v>
                </c:pt>
                <c:pt idx="10938">
                  <c:v>10/30/2010 12:02</c:v>
                </c:pt>
                <c:pt idx="10939">
                  <c:v>10/30/2010 12:02</c:v>
                </c:pt>
                <c:pt idx="10940">
                  <c:v>10/30/2010 12:02</c:v>
                </c:pt>
                <c:pt idx="10941">
                  <c:v>10/30/2010 12:02</c:v>
                </c:pt>
                <c:pt idx="10942">
                  <c:v>10/30/2010 12:02</c:v>
                </c:pt>
                <c:pt idx="10943">
                  <c:v>10/30/2010 12:02</c:v>
                </c:pt>
                <c:pt idx="10944">
                  <c:v>10/30/2010 12:02</c:v>
                </c:pt>
                <c:pt idx="10945">
                  <c:v>10/30/2010 12:02</c:v>
                </c:pt>
                <c:pt idx="10946">
                  <c:v>10/30/2010 12:02</c:v>
                </c:pt>
                <c:pt idx="10947">
                  <c:v>10/30/2010 12:02</c:v>
                </c:pt>
                <c:pt idx="10948">
                  <c:v>10/30/2010 12:02</c:v>
                </c:pt>
                <c:pt idx="10949">
                  <c:v>10/30/2010 12:02</c:v>
                </c:pt>
                <c:pt idx="10950">
                  <c:v>10/30/2010 12:02</c:v>
                </c:pt>
                <c:pt idx="10951">
                  <c:v>10/30/2010 12:02</c:v>
                </c:pt>
                <c:pt idx="10952">
                  <c:v>10/30/2010 12:02</c:v>
                </c:pt>
                <c:pt idx="10953">
                  <c:v>10/30/2010 12:02</c:v>
                </c:pt>
                <c:pt idx="10954">
                  <c:v>10/30/2010 12:02</c:v>
                </c:pt>
                <c:pt idx="10955">
                  <c:v>10/30/2010 12:02</c:v>
                </c:pt>
                <c:pt idx="10956">
                  <c:v>10/30/2010 12:02</c:v>
                </c:pt>
                <c:pt idx="10957">
                  <c:v>10/30/2010 12:02</c:v>
                </c:pt>
                <c:pt idx="10958">
                  <c:v>10/30/2010 12:02</c:v>
                </c:pt>
                <c:pt idx="10959">
                  <c:v>10/30/2010 12:02</c:v>
                </c:pt>
                <c:pt idx="10960">
                  <c:v>10/30/2010 12:02</c:v>
                </c:pt>
                <c:pt idx="10961">
                  <c:v>10/30/2010 12:02</c:v>
                </c:pt>
                <c:pt idx="10962">
                  <c:v>10/30/2010 12:02</c:v>
                </c:pt>
                <c:pt idx="10963">
                  <c:v>10/30/2010 12:02</c:v>
                </c:pt>
                <c:pt idx="10964">
                  <c:v>10/30/2010 12:02</c:v>
                </c:pt>
                <c:pt idx="10965">
                  <c:v>10/30/2010 12:02</c:v>
                </c:pt>
                <c:pt idx="10966">
                  <c:v>10/30/2010 12:02</c:v>
                </c:pt>
                <c:pt idx="10967">
                  <c:v>10/30/2010 12:02</c:v>
                </c:pt>
                <c:pt idx="10968">
                  <c:v>10/30/2010 12:02</c:v>
                </c:pt>
                <c:pt idx="10969">
                  <c:v>10/30/2010 12:02</c:v>
                </c:pt>
                <c:pt idx="10970">
                  <c:v>10/30/2010 12:02</c:v>
                </c:pt>
                <c:pt idx="10971">
                  <c:v>10/30/2010 12:02</c:v>
                </c:pt>
                <c:pt idx="10972">
                  <c:v>10/30/2010 12:02</c:v>
                </c:pt>
                <c:pt idx="10973">
                  <c:v>10/30/2010 12:02</c:v>
                </c:pt>
                <c:pt idx="10974">
                  <c:v>10/30/2010 12:02</c:v>
                </c:pt>
                <c:pt idx="10975">
                  <c:v>10/30/2010 12:02</c:v>
                </c:pt>
                <c:pt idx="10976">
                  <c:v>10/30/2010 12:02</c:v>
                </c:pt>
                <c:pt idx="10977">
                  <c:v>10/30/2010 12:02</c:v>
                </c:pt>
                <c:pt idx="10978">
                  <c:v>10/30/2010 12:02</c:v>
                </c:pt>
                <c:pt idx="10979">
                  <c:v>10/30/2010 12:02</c:v>
                </c:pt>
                <c:pt idx="10980">
                  <c:v>10/30/2010 12:02</c:v>
                </c:pt>
                <c:pt idx="10981">
                  <c:v>10/30/2010 12:03</c:v>
                </c:pt>
                <c:pt idx="10982">
                  <c:v>10/30/2010 12:03</c:v>
                </c:pt>
                <c:pt idx="10983">
                  <c:v>10/30/2010 12:03</c:v>
                </c:pt>
                <c:pt idx="10984">
                  <c:v>10/30/2010 12:03</c:v>
                </c:pt>
                <c:pt idx="10985">
                  <c:v>10/30/2010 12:03</c:v>
                </c:pt>
                <c:pt idx="10986">
                  <c:v>10/30/2010 12:03</c:v>
                </c:pt>
                <c:pt idx="10987">
                  <c:v>10/30/2010 12:03</c:v>
                </c:pt>
                <c:pt idx="10988">
                  <c:v>10/30/2010 12:03</c:v>
                </c:pt>
                <c:pt idx="10989">
                  <c:v>10/30/2010 12:03</c:v>
                </c:pt>
                <c:pt idx="10990">
                  <c:v>10/30/2010 12:03</c:v>
                </c:pt>
                <c:pt idx="10991">
                  <c:v>10/30/2010 12:03</c:v>
                </c:pt>
                <c:pt idx="10992">
                  <c:v>10/30/2010 12:03</c:v>
                </c:pt>
                <c:pt idx="10993">
                  <c:v>10/30/2010 12:03</c:v>
                </c:pt>
                <c:pt idx="10994">
                  <c:v>10/30/2010 12:03</c:v>
                </c:pt>
                <c:pt idx="10995">
                  <c:v>10/30/2010 12:03</c:v>
                </c:pt>
                <c:pt idx="10996">
                  <c:v>10/30/2010 12:03</c:v>
                </c:pt>
                <c:pt idx="10997">
                  <c:v>10/30/2010 12:03</c:v>
                </c:pt>
                <c:pt idx="10998">
                  <c:v>10/30/2010 12:03</c:v>
                </c:pt>
                <c:pt idx="10999">
                  <c:v>10/30/2010 12:03</c:v>
                </c:pt>
                <c:pt idx="11000">
                  <c:v>10/30/2010 12:03</c:v>
                </c:pt>
                <c:pt idx="11001">
                  <c:v>10/30/2010 12:03</c:v>
                </c:pt>
                <c:pt idx="11002">
                  <c:v>10/30/2010 12:03</c:v>
                </c:pt>
                <c:pt idx="11003">
                  <c:v>10/30/2010 12:03</c:v>
                </c:pt>
                <c:pt idx="11004">
                  <c:v>10/30/2010 12:03</c:v>
                </c:pt>
                <c:pt idx="11005">
                  <c:v>10/30/2010 12:03</c:v>
                </c:pt>
                <c:pt idx="11006">
                  <c:v>10/30/2010 12:03</c:v>
                </c:pt>
                <c:pt idx="11007">
                  <c:v>10/30/2010 12:03</c:v>
                </c:pt>
                <c:pt idx="11008">
                  <c:v>10/30/2010 12:03</c:v>
                </c:pt>
                <c:pt idx="11009">
                  <c:v>10/30/2010 12:03</c:v>
                </c:pt>
                <c:pt idx="11010">
                  <c:v>10/30/2010 12:03</c:v>
                </c:pt>
                <c:pt idx="11011">
                  <c:v>10/30/2010 12:03</c:v>
                </c:pt>
                <c:pt idx="11012">
                  <c:v>10/30/2010 12:03</c:v>
                </c:pt>
                <c:pt idx="11013">
                  <c:v>10/30/2010 12:03</c:v>
                </c:pt>
                <c:pt idx="11014">
                  <c:v>10/30/2010 12:03</c:v>
                </c:pt>
                <c:pt idx="11015">
                  <c:v>10/30/2010 12:03</c:v>
                </c:pt>
                <c:pt idx="11016">
                  <c:v>10/30/2010 12:03</c:v>
                </c:pt>
                <c:pt idx="11017">
                  <c:v>10/30/2010 12:03</c:v>
                </c:pt>
                <c:pt idx="11018">
                  <c:v>10/30/2010 12:03</c:v>
                </c:pt>
                <c:pt idx="11019">
                  <c:v>10/30/2010 12:03</c:v>
                </c:pt>
                <c:pt idx="11020">
                  <c:v>10/30/2010 12:03</c:v>
                </c:pt>
                <c:pt idx="11021">
                  <c:v>10/30/2010 12:03</c:v>
                </c:pt>
                <c:pt idx="11022">
                  <c:v>10/30/2010 12:03</c:v>
                </c:pt>
                <c:pt idx="11023">
                  <c:v>10/30/2010 12:03</c:v>
                </c:pt>
                <c:pt idx="11024">
                  <c:v>10/30/2010 12:03</c:v>
                </c:pt>
                <c:pt idx="11025">
                  <c:v>10/30/2010 12:03</c:v>
                </c:pt>
                <c:pt idx="11026">
                  <c:v>10/30/2010 12:03</c:v>
                </c:pt>
                <c:pt idx="11027">
                  <c:v>10/30/2010 12:03</c:v>
                </c:pt>
                <c:pt idx="11028">
                  <c:v>10/30/2010 12:03</c:v>
                </c:pt>
                <c:pt idx="11029">
                  <c:v>10/30/2010 12:03</c:v>
                </c:pt>
                <c:pt idx="11030">
                  <c:v>10/30/2010 12:03</c:v>
                </c:pt>
                <c:pt idx="11031">
                  <c:v>10/30/2010 12:03</c:v>
                </c:pt>
                <c:pt idx="11032">
                  <c:v>10/30/2010 12:03</c:v>
                </c:pt>
                <c:pt idx="11033">
                  <c:v>10/30/2010 12:03</c:v>
                </c:pt>
                <c:pt idx="11034">
                  <c:v>10/30/2010 12:03</c:v>
                </c:pt>
                <c:pt idx="11035">
                  <c:v>10/30/2010 12:03</c:v>
                </c:pt>
                <c:pt idx="11036">
                  <c:v>10/30/2010 12:03</c:v>
                </c:pt>
                <c:pt idx="11037">
                  <c:v>10/30/2010 12:03</c:v>
                </c:pt>
                <c:pt idx="11038">
                  <c:v>10/30/2010 12:03</c:v>
                </c:pt>
                <c:pt idx="11039">
                  <c:v>10/30/2010 12:03</c:v>
                </c:pt>
                <c:pt idx="11040">
                  <c:v>10/30/2010 12:03</c:v>
                </c:pt>
                <c:pt idx="11041">
                  <c:v>10/30/2010 12:04</c:v>
                </c:pt>
                <c:pt idx="11042">
                  <c:v>10/30/2010 12:04</c:v>
                </c:pt>
                <c:pt idx="11043">
                  <c:v>10/30/2010 12:04</c:v>
                </c:pt>
                <c:pt idx="11044">
                  <c:v>10/30/2010 12:04</c:v>
                </c:pt>
                <c:pt idx="11045">
                  <c:v>10/30/2010 12:04</c:v>
                </c:pt>
                <c:pt idx="11046">
                  <c:v>10/30/2010 12:04</c:v>
                </c:pt>
                <c:pt idx="11047">
                  <c:v>10/30/2010 12:04</c:v>
                </c:pt>
                <c:pt idx="11048">
                  <c:v>10/30/2010 12:04</c:v>
                </c:pt>
                <c:pt idx="11049">
                  <c:v>10/30/2010 12:04</c:v>
                </c:pt>
                <c:pt idx="11050">
                  <c:v>10/30/2010 12:04</c:v>
                </c:pt>
                <c:pt idx="11051">
                  <c:v>10/30/2010 12:04</c:v>
                </c:pt>
                <c:pt idx="11052">
                  <c:v>10/30/2010 12:04</c:v>
                </c:pt>
                <c:pt idx="11053">
                  <c:v>10/30/2010 12:04</c:v>
                </c:pt>
                <c:pt idx="11054">
                  <c:v>10/30/2010 12:04</c:v>
                </c:pt>
                <c:pt idx="11055">
                  <c:v>10/30/2010 12:04</c:v>
                </c:pt>
                <c:pt idx="11056">
                  <c:v>10/30/2010 12:04</c:v>
                </c:pt>
                <c:pt idx="11057">
                  <c:v>10/30/2010 12:04</c:v>
                </c:pt>
                <c:pt idx="11058">
                  <c:v>10/30/2010 12:04</c:v>
                </c:pt>
                <c:pt idx="11059">
                  <c:v>10/30/2010 12:04</c:v>
                </c:pt>
                <c:pt idx="11060">
                  <c:v>10/30/2010 12:04</c:v>
                </c:pt>
                <c:pt idx="11061">
                  <c:v>10/30/2010 12:04</c:v>
                </c:pt>
                <c:pt idx="11062">
                  <c:v>10/30/2010 12:04</c:v>
                </c:pt>
                <c:pt idx="11063">
                  <c:v>10/30/2010 12:04</c:v>
                </c:pt>
                <c:pt idx="11064">
                  <c:v>10/30/2010 12:04</c:v>
                </c:pt>
                <c:pt idx="11065">
                  <c:v>10/30/2010 12:04</c:v>
                </c:pt>
                <c:pt idx="11066">
                  <c:v>10/30/2010 12:04</c:v>
                </c:pt>
                <c:pt idx="11067">
                  <c:v>10/30/2010 12:04</c:v>
                </c:pt>
                <c:pt idx="11068">
                  <c:v>10/30/2010 12:04</c:v>
                </c:pt>
                <c:pt idx="11069">
                  <c:v>10/30/2010 12:04</c:v>
                </c:pt>
                <c:pt idx="11070">
                  <c:v>10/30/2010 12:04</c:v>
                </c:pt>
                <c:pt idx="11071">
                  <c:v>10/30/2010 12:04</c:v>
                </c:pt>
                <c:pt idx="11072">
                  <c:v>10/30/2010 12:04</c:v>
                </c:pt>
                <c:pt idx="11073">
                  <c:v>10/30/2010 12:04</c:v>
                </c:pt>
                <c:pt idx="11074">
                  <c:v>10/30/2010 12:04</c:v>
                </c:pt>
                <c:pt idx="11075">
                  <c:v>10/30/2010 12:04</c:v>
                </c:pt>
                <c:pt idx="11076">
                  <c:v>10/30/2010 12:04</c:v>
                </c:pt>
                <c:pt idx="11077">
                  <c:v>10/30/2010 12:04</c:v>
                </c:pt>
                <c:pt idx="11078">
                  <c:v>10/30/2010 12:04</c:v>
                </c:pt>
                <c:pt idx="11079">
                  <c:v>10/30/2010 12:04</c:v>
                </c:pt>
                <c:pt idx="11080">
                  <c:v>10/30/2010 12:04</c:v>
                </c:pt>
                <c:pt idx="11081">
                  <c:v>10/30/2010 12:04</c:v>
                </c:pt>
                <c:pt idx="11082">
                  <c:v>10/30/2010 12:04</c:v>
                </c:pt>
                <c:pt idx="11083">
                  <c:v>10/30/2010 12:04</c:v>
                </c:pt>
                <c:pt idx="11084">
                  <c:v>10/30/2010 12:04</c:v>
                </c:pt>
                <c:pt idx="11085">
                  <c:v>10/30/2010 12:04</c:v>
                </c:pt>
                <c:pt idx="11086">
                  <c:v>10/30/2010 12:04</c:v>
                </c:pt>
                <c:pt idx="11087">
                  <c:v>10/30/2010 12:04</c:v>
                </c:pt>
                <c:pt idx="11088">
                  <c:v>10/30/2010 12:04</c:v>
                </c:pt>
                <c:pt idx="11089">
                  <c:v>10/30/2010 12:04</c:v>
                </c:pt>
                <c:pt idx="11090">
                  <c:v>10/30/2010 12:04</c:v>
                </c:pt>
                <c:pt idx="11091">
                  <c:v>10/30/2010 12:04</c:v>
                </c:pt>
                <c:pt idx="11092">
                  <c:v>10/30/2010 12:04</c:v>
                </c:pt>
                <c:pt idx="11093">
                  <c:v>10/30/2010 12:04</c:v>
                </c:pt>
                <c:pt idx="11094">
                  <c:v>10/30/2010 12:04</c:v>
                </c:pt>
                <c:pt idx="11095">
                  <c:v>10/30/2010 12:04</c:v>
                </c:pt>
                <c:pt idx="11096">
                  <c:v>10/30/2010 12:04</c:v>
                </c:pt>
                <c:pt idx="11097">
                  <c:v>10/30/2010 12:04</c:v>
                </c:pt>
                <c:pt idx="11098">
                  <c:v>10/30/2010 12:04</c:v>
                </c:pt>
                <c:pt idx="11099">
                  <c:v>10/30/2010 12:04</c:v>
                </c:pt>
                <c:pt idx="11100">
                  <c:v>10/30/2010 12:04</c:v>
                </c:pt>
                <c:pt idx="11101">
                  <c:v>10/30/2010 12:05</c:v>
                </c:pt>
                <c:pt idx="11102">
                  <c:v>10/30/2010 12:05</c:v>
                </c:pt>
                <c:pt idx="11103">
                  <c:v>10/30/2010 12:05</c:v>
                </c:pt>
                <c:pt idx="11104">
                  <c:v>10/30/2010 12:05</c:v>
                </c:pt>
                <c:pt idx="11105">
                  <c:v>10/30/2010 12:05</c:v>
                </c:pt>
                <c:pt idx="11106">
                  <c:v>10/30/2010 12:05</c:v>
                </c:pt>
                <c:pt idx="11107">
                  <c:v>10/30/2010 12:05</c:v>
                </c:pt>
                <c:pt idx="11108">
                  <c:v>10/30/2010 12:05</c:v>
                </c:pt>
                <c:pt idx="11109">
                  <c:v>10/30/2010 12:05</c:v>
                </c:pt>
                <c:pt idx="11110">
                  <c:v>10/30/2010 12:05</c:v>
                </c:pt>
                <c:pt idx="11111">
                  <c:v>10/30/2010 12:05</c:v>
                </c:pt>
                <c:pt idx="11112">
                  <c:v>10/30/2010 12:05</c:v>
                </c:pt>
                <c:pt idx="11113">
                  <c:v>10/30/2010 12:05</c:v>
                </c:pt>
                <c:pt idx="11114">
                  <c:v>10/30/2010 12:05</c:v>
                </c:pt>
                <c:pt idx="11115">
                  <c:v>10/30/2010 12:05</c:v>
                </c:pt>
                <c:pt idx="11116">
                  <c:v>10/30/2010 12:05</c:v>
                </c:pt>
                <c:pt idx="11117">
                  <c:v>10/30/2010 12:05</c:v>
                </c:pt>
                <c:pt idx="11118">
                  <c:v>10/30/2010 12:05</c:v>
                </c:pt>
                <c:pt idx="11119">
                  <c:v>10/30/2010 12:05</c:v>
                </c:pt>
                <c:pt idx="11120">
                  <c:v>10/30/2010 12:05</c:v>
                </c:pt>
                <c:pt idx="11121">
                  <c:v>10/30/2010 12:05</c:v>
                </c:pt>
                <c:pt idx="11122">
                  <c:v>10/30/2010 12:05</c:v>
                </c:pt>
                <c:pt idx="11123">
                  <c:v>10/30/2010 12:05</c:v>
                </c:pt>
                <c:pt idx="11124">
                  <c:v>10/30/2010 12:05</c:v>
                </c:pt>
                <c:pt idx="11125">
                  <c:v>10/30/2010 12:05</c:v>
                </c:pt>
                <c:pt idx="11126">
                  <c:v>10/30/2010 12:05</c:v>
                </c:pt>
                <c:pt idx="11127">
                  <c:v>10/30/2010 12:05</c:v>
                </c:pt>
                <c:pt idx="11128">
                  <c:v>10/30/2010 12:05</c:v>
                </c:pt>
                <c:pt idx="11129">
                  <c:v>10/30/2010 12:05</c:v>
                </c:pt>
                <c:pt idx="11130">
                  <c:v>10/30/2010 12:05</c:v>
                </c:pt>
                <c:pt idx="11131">
                  <c:v>10/30/2010 12:05</c:v>
                </c:pt>
                <c:pt idx="11132">
                  <c:v>10/30/2010 12:05</c:v>
                </c:pt>
                <c:pt idx="11133">
                  <c:v>10/30/2010 12:05</c:v>
                </c:pt>
                <c:pt idx="11134">
                  <c:v>10/30/2010 12:05</c:v>
                </c:pt>
                <c:pt idx="11135">
                  <c:v>10/30/2010 12:05</c:v>
                </c:pt>
                <c:pt idx="11136">
                  <c:v>10/30/2010 12:05</c:v>
                </c:pt>
                <c:pt idx="11137">
                  <c:v>10/30/2010 12:05</c:v>
                </c:pt>
                <c:pt idx="11138">
                  <c:v>10/30/2010 12:05</c:v>
                </c:pt>
                <c:pt idx="11139">
                  <c:v>10/30/2010 12:05</c:v>
                </c:pt>
                <c:pt idx="11140">
                  <c:v>10/30/2010 12:05</c:v>
                </c:pt>
                <c:pt idx="11141">
                  <c:v>10/30/2010 12:05</c:v>
                </c:pt>
                <c:pt idx="11142">
                  <c:v>10/30/2010 12:05</c:v>
                </c:pt>
                <c:pt idx="11143">
                  <c:v>10/30/2010 12:05</c:v>
                </c:pt>
                <c:pt idx="11144">
                  <c:v>10/30/2010 12:05</c:v>
                </c:pt>
                <c:pt idx="11145">
                  <c:v>10/30/2010 12:05</c:v>
                </c:pt>
                <c:pt idx="11146">
                  <c:v>10/30/2010 12:05</c:v>
                </c:pt>
                <c:pt idx="11147">
                  <c:v>10/30/2010 12:05</c:v>
                </c:pt>
                <c:pt idx="11148">
                  <c:v>10/30/2010 12:05</c:v>
                </c:pt>
                <c:pt idx="11149">
                  <c:v>10/30/2010 12:05</c:v>
                </c:pt>
                <c:pt idx="11150">
                  <c:v>10/30/2010 12:05</c:v>
                </c:pt>
                <c:pt idx="11151">
                  <c:v>10/30/2010 12:05</c:v>
                </c:pt>
                <c:pt idx="11152">
                  <c:v>10/30/2010 12:05</c:v>
                </c:pt>
                <c:pt idx="11153">
                  <c:v>10/30/2010 12:05</c:v>
                </c:pt>
                <c:pt idx="11154">
                  <c:v>10/30/2010 12:05</c:v>
                </c:pt>
                <c:pt idx="11155">
                  <c:v>10/30/2010 12:05</c:v>
                </c:pt>
                <c:pt idx="11156">
                  <c:v>10/30/2010 12:05</c:v>
                </c:pt>
                <c:pt idx="11157">
                  <c:v>10/30/2010 12:05</c:v>
                </c:pt>
                <c:pt idx="11158">
                  <c:v>10/30/2010 12:05</c:v>
                </c:pt>
                <c:pt idx="11159">
                  <c:v>10/30/2010 12:05</c:v>
                </c:pt>
                <c:pt idx="11160">
                  <c:v>10/30/2010 12:05</c:v>
                </c:pt>
                <c:pt idx="11161">
                  <c:v>10/30/2010 12:06</c:v>
                </c:pt>
                <c:pt idx="11162">
                  <c:v>10/30/2010 12:06</c:v>
                </c:pt>
                <c:pt idx="11163">
                  <c:v>10/30/2010 12:06</c:v>
                </c:pt>
                <c:pt idx="11164">
                  <c:v>10/30/2010 12:06</c:v>
                </c:pt>
                <c:pt idx="11165">
                  <c:v>10/30/2010 12:06</c:v>
                </c:pt>
                <c:pt idx="11166">
                  <c:v>10/30/2010 12:06</c:v>
                </c:pt>
                <c:pt idx="11167">
                  <c:v>10/30/2010 12:06</c:v>
                </c:pt>
                <c:pt idx="11168">
                  <c:v>10/30/2010 12:06</c:v>
                </c:pt>
                <c:pt idx="11169">
                  <c:v>10/30/2010 12:06</c:v>
                </c:pt>
                <c:pt idx="11170">
                  <c:v>10/30/2010 12:06</c:v>
                </c:pt>
                <c:pt idx="11171">
                  <c:v>10/30/2010 12:06</c:v>
                </c:pt>
                <c:pt idx="11172">
                  <c:v>10/30/2010 12:06</c:v>
                </c:pt>
                <c:pt idx="11173">
                  <c:v>10/30/2010 12:06</c:v>
                </c:pt>
                <c:pt idx="11174">
                  <c:v>10/30/2010 12:06</c:v>
                </c:pt>
                <c:pt idx="11175">
                  <c:v>10/30/2010 12:06</c:v>
                </c:pt>
                <c:pt idx="11176">
                  <c:v>10/30/2010 12:06</c:v>
                </c:pt>
                <c:pt idx="11177">
                  <c:v>10/30/2010 12:06</c:v>
                </c:pt>
                <c:pt idx="11178">
                  <c:v>10/30/2010 12:06</c:v>
                </c:pt>
                <c:pt idx="11179">
                  <c:v>10/30/2010 12:06</c:v>
                </c:pt>
                <c:pt idx="11180">
                  <c:v>10/30/2010 12:06</c:v>
                </c:pt>
                <c:pt idx="11181">
                  <c:v>10/30/2010 12:06</c:v>
                </c:pt>
                <c:pt idx="11182">
                  <c:v>10/30/2010 12:06</c:v>
                </c:pt>
                <c:pt idx="11183">
                  <c:v>10/30/2010 12:06</c:v>
                </c:pt>
                <c:pt idx="11184">
                  <c:v>10/30/2010 12:06</c:v>
                </c:pt>
                <c:pt idx="11185">
                  <c:v>10/30/2010 12:06</c:v>
                </c:pt>
                <c:pt idx="11186">
                  <c:v>10/30/2010 12:06</c:v>
                </c:pt>
                <c:pt idx="11187">
                  <c:v>10/30/2010 12:06</c:v>
                </c:pt>
                <c:pt idx="11188">
                  <c:v>10/30/2010 12:06</c:v>
                </c:pt>
                <c:pt idx="11189">
                  <c:v>10/30/2010 12:06</c:v>
                </c:pt>
                <c:pt idx="11190">
                  <c:v>10/30/2010 12:06</c:v>
                </c:pt>
                <c:pt idx="11191">
                  <c:v>10/30/2010 12:06</c:v>
                </c:pt>
                <c:pt idx="11192">
                  <c:v>10/30/2010 12:06</c:v>
                </c:pt>
                <c:pt idx="11193">
                  <c:v>10/30/2010 12:06</c:v>
                </c:pt>
                <c:pt idx="11194">
                  <c:v>10/30/2010 12:06</c:v>
                </c:pt>
                <c:pt idx="11195">
                  <c:v>10/30/2010 12:06</c:v>
                </c:pt>
                <c:pt idx="11196">
                  <c:v>10/30/2010 12:06</c:v>
                </c:pt>
                <c:pt idx="11197">
                  <c:v>10/30/2010 12:06</c:v>
                </c:pt>
                <c:pt idx="11198">
                  <c:v>10/30/2010 12:06</c:v>
                </c:pt>
                <c:pt idx="11199">
                  <c:v>10/30/2010 12:06</c:v>
                </c:pt>
                <c:pt idx="11200">
                  <c:v>10/30/2010 12:06</c:v>
                </c:pt>
                <c:pt idx="11201">
                  <c:v>10/30/2010 12:06</c:v>
                </c:pt>
                <c:pt idx="11202">
                  <c:v>10/30/2010 12:06</c:v>
                </c:pt>
                <c:pt idx="11203">
                  <c:v>10/30/2010 12:06</c:v>
                </c:pt>
                <c:pt idx="11204">
                  <c:v>10/30/2010 12:06</c:v>
                </c:pt>
                <c:pt idx="11205">
                  <c:v>10/30/2010 12:06</c:v>
                </c:pt>
                <c:pt idx="11206">
                  <c:v>10/30/2010 12:06</c:v>
                </c:pt>
                <c:pt idx="11207">
                  <c:v>10/30/2010 12:06</c:v>
                </c:pt>
                <c:pt idx="11208">
                  <c:v>10/30/2010 12:06</c:v>
                </c:pt>
                <c:pt idx="11209">
                  <c:v>10/30/2010 12:06</c:v>
                </c:pt>
                <c:pt idx="11210">
                  <c:v>10/30/2010 12:06</c:v>
                </c:pt>
                <c:pt idx="11211">
                  <c:v>10/30/2010 12:06</c:v>
                </c:pt>
                <c:pt idx="11212">
                  <c:v>10/30/2010 12:06</c:v>
                </c:pt>
                <c:pt idx="11213">
                  <c:v>10/30/2010 12:06</c:v>
                </c:pt>
                <c:pt idx="11214">
                  <c:v>10/30/2010 12:06</c:v>
                </c:pt>
                <c:pt idx="11215">
                  <c:v>10/30/2010 12:06</c:v>
                </c:pt>
                <c:pt idx="11216">
                  <c:v>10/30/2010 12:06</c:v>
                </c:pt>
                <c:pt idx="11217">
                  <c:v>10/30/2010 12:06</c:v>
                </c:pt>
                <c:pt idx="11218">
                  <c:v>10/30/2010 12:06</c:v>
                </c:pt>
                <c:pt idx="11219">
                  <c:v>10/30/2010 12:06</c:v>
                </c:pt>
                <c:pt idx="11220">
                  <c:v>10/30/2010 12:06</c:v>
                </c:pt>
                <c:pt idx="11221">
                  <c:v>10/30/2010 12:07</c:v>
                </c:pt>
                <c:pt idx="11222">
                  <c:v>10/30/2010 12:07</c:v>
                </c:pt>
                <c:pt idx="11223">
                  <c:v>10/30/2010 12:07</c:v>
                </c:pt>
                <c:pt idx="11224">
                  <c:v>10/30/2010 12:07</c:v>
                </c:pt>
                <c:pt idx="11225">
                  <c:v>10/30/2010 12:07</c:v>
                </c:pt>
                <c:pt idx="11226">
                  <c:v>10/30/2010 12:07</c:v>
                </c:pt>
                <c:pt idx="11227">
                  <c:v>10/30/2010 12:07</c:v>
                </c:pt>
                <c:pt idx="11228">
                  <c:v>10/30/2010 12:07</c:v>
                </c:pt>
                <c:pt idx="11229">
                  <c:v>10/30/2010 12:07</c:v>
                </c:pt>
                <c:pt idx="11230">
                  <c:v>10/30/2010 12:07</c:v>
                </c:pt>
                <c:pt idx="11231">
                  <c:v>10/30/2010 12:07</c:v>
                </c:pt>
                <c:pt idx="11232">
                  <c:v>10/30/2010 12:07</c:v>
                </c:pt>
                <c:pt idx="11233">
                  <c:v>10/30/2010 12:07</c:v>
                </c:pt>
                <c:pt idx="11234">
                  <c:v>10/30/2010 12:07</c:v>
                </c:pt>
                <c:pt idx="11235">
                  <c:v>10/30/2010 12:07</c:v>
                </c:pt>
                <c:pt idx="11236">
                  <c:v>10/30/2010 12:07</c:v>
                </c:pt>
                <c:pt idx="11237">
                  <c:v>10/30/2010 12:07</c:v>
                </c:pt>
                <c:pt idx="11238">
                  <c:v>10/30/2010 12:07</c:v>
                </c:pt>
                <c:pt idx="11239">
                  <c:v>10/30/2010 12:07</c:v>
                </c:pt>
                <c:pt idx="11240">
                  <c:v>10/30/2010 12:07</c:v>
                </c:pt>
                <c:pt idx="11241">
                  <c:v>10/30/2010 12:07</c:v>
                </c:pt>
                <c:pt idx="11242">
                  <c:v>10/30/2010 12:07</c:v>
                </c:pt>
                <c:pt idx="11243">
                  <c:v>10/30/2010 12:07</c:v>
                </c:pt>
                <c:pt idx="11244">
                  <c:v>10/30/2010 12:07</c:v>
                </c:pt>
                <c:pt idx="11245">
                  <c:v>10/30/2010 12:07</c:v>
                </c:pt>
                <c:pt idx="11246">
                  <c:v>10/30/2010 12:07</c:v>
                </c:pt>
                <c:pt idx="11247">
                  <c:v>10/30/2010 12:07</c:v>
                </c:pt>
                <c:pt idx="11248">
                  <c:v>10/30/2010 12:07</c:v>
                </c:pt>
                <c:pt idx="11249">
                  <c:v>10/30/2010 12:07</c:v>
                </c:pt>
                <c:pt idx="11250">
                  <c:v>10/30/2010 12:07</c:v>
                </c:pt>
                <c:pt idx="11251">
                  <c:v>10/30/2010 12:07</c:v>
                </c:pt>
                <c:pt idx="11252">
                  <c:v>10/30/2010 12:07</c:v>
                </c:pt>
                <c:pt idx="11253">
                  <c:v>10/30/2010 12:07</c:v>
                </c:pt>
                <c:pt idx="11254">
                  <c:v>10/30/2010 12:07</c:v>
                </c:pt>
                <c:pt idx="11255">
                  <c:v>10/30/2010 12:07</c:v>
                </c:pt>
                <c:pt idx="11256">
                  <c:v>10/30/2010 12:07</c:v>
                </c:pt>
                <c:pt idx="11257">
                  <c:v>10/30/2010 12:07</c:v>
                </c:pt>
                <c:pt idx="11258">
                  <c:v>10/30/2010 12:07</c:v>
                </c:pt>
                <c:pt idx="11259">
                  <c:v>10/30/2010 12:07</c:v>
                </c:pt>
                <c:pt idx="11260">
                  <c:v>10/30/2010 12:07</c:v>
                </c:pt>
                <c:pt idx="11261">
                  <c:v>10/30/2010 12:07</c:v>
                </c:pt>
                <c:pt idx="11262">
                  <c:v>10/30/2010 12:07</c:v>
                </c:pt>
                <c:pt idx="11263">
                  <c:v>10/30/2010 12:07</c:v>
                </c:pt>
                <c:pt idx="11264">
                  <c:v>10/30/2010 12:07</c:v>
                </c:pt>
                <c:pt idx="11265">
                  <c:v>10/30/2010 12:07</c:v>
                </c:pt>
                <c:pt idx="11266">
                  <c:v>10/30/2010 12:07</c:v>
                </c:pt>
                <c:pt idx="11267">
                  <c:v>10/30/2010 12:07</c:v>
                </c:pt>
                <c:pt idx="11268">
                  <c:v>10/30/2010 12:07</c:v>
                </c:pt>
                <c:pt idx="11269">
                  <c:v>10/30/2010 12:07</c:v>
                </c:pt>
                <c:pt idx="11270">
                  <c:v>10/30/2010 12:07</c:v>
                </c:pt>
                <c:pt idx="11271">
                  <c:v>10/30/2010 12:07</c:v>
                </c:pt>
                <c:pt idx="11272">
                  <c:v>10/30/2010 12:07</c:v>
                </c:pt>
                <c:pt idx="11273">
                  <c:v>10/30/2010 12:07</c:v>
                </c:pt>
                <c:pt idx="11274">
                  <c:v>10/30/2010 12:07</c:v>
                </c:pt>
                <c:pt idx="11275">
                  <c:v>10/30/2010 12:07</c:v>
                </c:pt>
                <c:pt idx="11276">
                  <c:v>10/30/2010 12:07</c:v>
                </c:pt>
                <c:pt idx="11277">
                  <c:v>10/30/2010 12:07</c:v>
                </c:pt>
                <c:pt idx="11278">
                  <c:v>10/30/2010 12:07</c:v>
                </c:pt>
                <c:pt idx="11279">
                  <c:v>10/30/2010 12:07</c:v>
                </c:pt>
                <c:pt idx="11280">
                  <c:v>10/30/2010 12:07</c:v>
                </c:pt>
                <c:pt idx="11281">
                  <c:v>10/30/2010 12:08</c:v>
                </c:pt>
                <c:pt idx="11282">
                  <c:v>10/30/2010 12:08</c:v>
                </c:pt>
                <c:pt idx="11283">
                  <c:v>10/30/2010 12:08</c:v>
                </c:pt>
                <c:pt idx="11284">
                  <c:v>10/30/2010 12:08</c:v>
                </c:pt>
                <c:pt idx="11285">
                  <c:v>10/30/2010 12:08</c:v>
                </c:pt>
                <c:pt idx="11286">
                  <c:v>10/30/2010 12:08</c:v>
                </c:pt>
                <c:pt idx="11287">
                  <c:v>10/30/2010 12:08</c:v>
                </c:pt>
                <c:pt idx="11288">
                  <c:v>10/30/2010 12:08</c:v>
                </c:pt>
                <c:pt idx="11289">
                  <c:v>10/30/2010 12:08</c:v>
                </c:pt>
                <c:pt idx="11290">
                  <c:v>10/30/2010 12:08</c:v>
                </c:pt>
                <c:pt idx="11291">
                  <c:v>10/30/2010 12:08</c:v>
                </c:pt>
                <c:pt idx="11292">
                  <c:v>10/30/2010 12:08</c:v>
                </c:pt>
                <c:pt idx="11293">
                  <c:v>10/30/2010 12:08</c:v>
                </c:pt>
                <c:pt idx="11294">
                  <c:v>10/30/2010 12:08</c:v>
                </c:pt>
                <c:pt idx="11295">
                  <c:v>10/30/2010 12:08</c:v>
                </c:pt>
                <c:pt idx="11296">
                  <c:v>10/30/2010 12:08</c:v>
                </c:pt>
                <c:pt idx="11297">
                  <c:v>10/30/2010 12:08</c:v>
                </c:pt>
                <c:pt idx="11298">
                  <c:v>10/30/2010 12:08</c:v>
                </c:pt>
                <c:pt idx="11299">
                  <c:v>10/30/2010 12:08</c:v>
                </c:pt>
                <c:pt idx="11300">
                  <c:v>10/30/2010 12:08</c:v>
                </c:pt>
                <c:pt idx="11301">
                  <c:v>10/30/2010 12:08</c:v>
                </c:pt>
                <c:pt idx="11302">
                  <c:v>10/30/2010 12:08</c:v>
                </c:pt>
                <c:pt idx="11303">
                  <c:v>10/30/2010 12:08</c:v>
                </c:pt>
                <c:pt idx="11304">
                  <c:v>10/30/2010 12:08</c:v>
                </c:pt>
                <c:pt idx="11305">
                  <c:v>10/30/2010 12:08</c:v>
                </c:pt>
                <c:pt idx="11306">
                  <c:v>10/30/2010 12:08</c:v>
                </c:pt>
                <c:pt idx="11307">
                  <c:v>10/30/2010 12:08</c:v>
                </c:pt>
                <c:pt idx="11308">
                  <c:v>10/30/2010 12:08</c:v>
                </c:pt>
                <c:pt idx="11309">
                  <c:v>10/30/2010 12:08</c:v>
                </c:pt>
                <c:pt idx="11310">
                  <c:v>10/30/2010 12:08</c:v>
                </c:pt>
                <c:pt idx="11311">
                  <c:v>10/30/2010 12:08</c:v>
                </c:pt>
                <c:pt idx="11312">
                  <c:v>10/30/2010 12:08</c:v>
                </c:pt>
                <c:pt idx="11313">
                  <c:v>10/30/2010 12:08</c:v>
                </c:pt>
                <c:pt idx="11314">
                  <c:v>10/30/2010 12:08</c:v>
                </c:pt>
                <c:pt idx="11315">
                  <c:v>10/30/2010 12:08</c:v>
                </c:pt>
                <c:pt idx="11316">
                  <c:v>10/30/2010 12:08</c:v>
                </c:pt>
                <c:pt idx="11317">
                  <c:v>10/30/2010 12:08</c:v>
                </c:pt>
                <c:pt idx="11318">
                  <c:v>10/30/2010 12:08</c:v>
                </c:pt>
                <c:pt idx="11319">
                  <c:v>10/30/2010 12:08</c:v>
                </c:pt>
                <c:pt idx="11320">
                  <c:v>10/30/2010 12:08</c:v>
                </c:pt>
                <c:pt idx="11321">
                  <c:v>10/30/2010 12:08</c:v>
                </c:pt>
                <c:pt idx="11322">
                  <c:v>10/30/2010 12:08</c:v>
                </c:pt>
                <c:pt idx="11323">
                  <c:v>10/30/2010 12:08</c:v>
                </c:pt>
                <c:pt idx="11324">
                  <c:v>10/30/2010 12:08</c:v>
                </c:pt>
                <c:pt idx="11325">
                  <c:v>10/30/2010 12:08</c:v>
                </c:pt>
                <c:pt idx="11326">
                  <c:v>10/30/2010 12:08</c:v>
                </c:pt>
                <c:pt idx="11327">
                  <c:v>10/30/2010 12:08</c:v>
                </c:pt>
                <c:pt idx="11328">
                  <c:v>10/30/2010 12:08</c:v>
                </c:pt>
                <c:pt idx="11329">
                  <c:v>10/30/2010 12:08</c:v>
                </c:pt>
                <c:pt idx="11330">
                  <c:v>10/30/2010 12:08</c:v>
                </c:pt>
                <c:pt idx="11331">
                  <c:v>10/30/2010 12:08</c:v>
                </c:pt>
                <c:pt idx="11332">
                  <c:v>10/30/2010 12:08</c:v>
                </c:pt>
                <c:pt idx="11333">
                  <c:v>10/30/2010 12:08</c:v>
                </c:pt>
                <c:pt idx="11334">
                  <c:v>10/30/2010 12:08</c:v>
                </c:pt>
                <c:pt idx="11335">
                  <c:v>10/30/2010 12:08</c:v>
                </c:pt>
                <c:pt idx="11336">
                  <c:v>10/30/2010 12:08</c:v>
                </c:pt>
                <c:pt idx="11337">
                  <c:v>10/30/2010 12:08</c:v>
                </c:pt>
                <c:pt idx="11338">
                  <c:v>10/30/2010 12:08</c:v>
                </c:pt>
                <c:pt idx="11339">
                  <c:v>10/30/2010 12:08</c:v>
                </c:pt>
                <c:pt idx="11340">
                  <c:v>10/30/2010 12:08</c:v>
                </c:pt>
                <c:pt idx="11341">
                  <c:v>10/30/2010 12:09</c:v>
                </c:pt>
                <c:pt idx="11342">
                  <c:v>10/30/2010 12:09</c:v>
                </c:pt>
                <c:pt idx="11343">
                  <c:v>10/30/2010 12:09</c:v>
                </c:pt>
                <c:pt idx="11344">
                  <c:v>10/30/2010 12:09</c:v>
                </c:pt>
                <c:pt idx="11345">
                  <c:v>10/30/2010 12:09</c:v>
                </c:pt>
                <c:pt idx="11346">
                  <c:v>10/30/2010 12:09</c:v>
                </c:pt>
                <c:pt idx="11347">
                  <c:v>10/30/2010 12:09</c:v>
                </c:pt>
                <c:pt idx="11348">
                  <c:v>10/30/2010 12:09</c:v>
                </c:pt>
                <c:pt idx="11349">
                  <c:v>10/30/2010 12:09</c:v>
                </c:pt>
                <c:pt idx="11350">
                  <c:v>10/30/2010 12:09</c:v>
                </c:pt>
                <c:pt idx="11351">
                  <c:v>10/30/2010 12:09</c:v>
                </c:pt>
                <c:pt idx="11352">
                  <c:v>10/30/2010 12:09</c:v>
                </c:pt>
                <c:pt idx="11353">
                  <c:v>10/30/2010 12:09</c:v>
                </c:pt>
                <c:pt idx="11354">
                  <c:v>10/30/2010 12:09</c:v>
                </c:pt>
                <c:pt idx="11355">
                  <c:v>10/30/2010 12:09</c:v>
                </c:pt>
                <c:pt idx="11356">
                  <c:v>10/30/2010 12:09</c:v>
                </c:pt>
                <c:pt idx="11357">
                  <c:v>10/30/2010 12:09</c:v>
                </c:pt>
                <c:pt idx="11358">
                  <c:v>10/30/2010 12:09</c:v>
                </c:pt>
                <c:pt idx="11359">
                  <c:v>10/30/2010 12:09</c:v>
                </c:pt>
                <c:pt idx="11360">
                  <c:v>10/30/2010 12:09</c:v>
                </c:pt>
                <c:pt idx="11361">
                  <c:v>10/30/2010 12:09</c:v>
                </c:pt>
                <c:pt idx="11362">
                  <c:v>10/30/2010 12:09</c:v>
                </c:pt>
                <c:pt idx="11363">
                  <c:v>10/30/2010 12:09</c:v>
                </c:pt>
                <c:pt idx="11364">
                  <c:v>10/30/2010 12:09</c:v>
                </c:pt>
                <c:pt idx="11365">
                  <c:v>10/30/2010 12:09</c:v>
                </c:pt>
                <c:pt idx="11366">
                  <c:v>10/30/2010 12:09</c:v>
                </c:pt>
                <c:pt idx="11367">
                  <c:v>10/30/2010 12:09</c:v>
                </c:pt>
                <c:pt idx="11368">
                  <c:v>10/30/2010 12:09</c:v>
                </c:pt>
                <c:pt idx="11369">
                  <c:v>10/30/2010 12:09</c:v>
                </c:pt>
                <c:pt idx="11370">
                  <c:v>10/30/2010 12:09</c:v>
                </c:pt>
                <c:pt idx="11371">
                  <c:v>10/30/2010 12:09</c:v>
                </c:pt>
                <c:pt idx="11372">
                  <c:v>10/30/2010 12:09</c:v>
                </c:pt>
                <c:pt idx="11373">
                  <c:v>10/30/2010 12:09</c:v>
                </c:pt>
                <c:pt idx="11374">
                  <c:v>10/30/2010 12:09</c:v>
                </c:pt>
                <c:pt idx="11375">
                  <c:v>10/30/2010 12:09</c:v>
                </c:pt>
                <c:pt idx="11376">
                  <c:v>10/30/2010 12:09</c:v>
                </c:pt>
                <c:pt idx="11377">
                  <c:v>10/30/2010 12:09</c:v>
                </c:pt>
                <c:pt idx="11378">
                  <c:v>10/30/2010 12:09</c:v>
                </c:pt>
                <c:pt idx="11379">
                  <c:v>10/30/2010 12:09</c:v>
                </c:pt>
                <c:pt idx="11380">
                  <c:v>10/30/2010 12:09</c:v>
                </c:pt>
                <c:pt idx="11381">
                  <c:v>10/30/2010 12:09</c:v>
                </c:pt>
                <c:pt idx="11382">
                  <c:v>10/30/2010 12:09</c:v>
                </c:pt>
                <c:pt idx="11383">
                  <c:v>10/30/2010 12:09</c:v>
                </c:pt>
                <c:pt idx="11384">
                  <c:v>10/30/2010 12:09</c:v>
                </c:pt>
                <c:pt idx="11385">
                  <c:v>10/30/2010 12:09</c:v>
                </c:pt>
                <c:pt idx="11386">
                  <c:v>10/30/2010 12:09</c:v>
                </c:pt>
                <c:pt idx="11387">
                  <c:v>10/30/2010 12:09</c:v>
                </c:pt>
                <c:pt idx="11388">
                  <c:v>10/30/2010 12:09</c:v>
                </c:pt>
                <c:pt idx="11389">
                  <c:v>10/30/2010 12:09</c:v>
                </c:pt>
                <c:pt idx="11390">
                  <c:v>10/30/2010 12:09</c:v>
                </c:pt>
                <c:pt idx="11391">
                  <c:v>10/30/2010 12:09</c:v>
                </c:pt>
                <c:pt idx="11392">
                  <c:v>10/30/2010 12:09</c:v>
                </c:pt>
                <c:pt idx="11393">
                  <c:v>10/30/2010 12:09</c:v>
                </c:pt>
                <c:pt idx="11394">
                  <c:v>10/30/2010 12:09</c:v>
                </c:pt>
                <c:pt idx="11395">
                  <c:v>10/30/2010 12:09</c:v>
                </c:pt>
                <c:pt idx="11396">
                  <c:v>10/30/2010 12:09</c:v>
                </c:pt>
                <c:pt idx="11397">
                  <c:v>10/30/2010 12:09</c:v>
                </c:pt>
                <c:pt idx="11398">
                  <c:v>10/30/2010 12:09</c:v>
                </c:pt>
                <c:pt idx="11399">
                  <c:v>10/30/2010 12:09</c:v>
                </c:pt>
                <c:pt idx="11400">
                  <c:v>10/30/2010 12:09</c:v>
                </c:pt>
                <c:pt idx="11401">
                  <c:v>10/30/2010 12:10</c:v>
                </c:pt>
                <c:pt idx="11402">
                  <c:v>10/30/2010 12:10</c:v>
                </c:pt>
                <c:pt idx="11403">
                  <c:v>10/30/2010 12:10</c:v>
                </c:pt>
                <c:pt idx="11404">
                  <c:v>10/30/2010 12:10</c:v>
                </c:pt>
                <c:pt idx="11405">
                  <c:v>10/30/2010 12:10</c:v>
                </c:pt>
                <c:pt idx="11406">
                  <c:v>10/30/2010 12:10</c:v>
                </c:pt>
                <c:pt idx="11407">
                  <c:v>10/30/2010 12:10</c:v>
                </c:pt>
                <c:pt idx="11408">
                  <c:v>10/30/2010 12:10</c:v>
                </c:pt>
                <c:pt idx="11409">
                  <c:v>10/30/2010 12:10</c:v>
                </c:pt>
                <c:pt idx="11410">
                  <c:v>10/30/2010 12:10</c:v>
                </c:pt>
                <c:pt idx="11411">
                  <c:v>10/30/2010 12:10</c:v>
                </c:pt>
                <c:pt idx="11412">
                  <c:v>10/30/2010 12:10</c:v>
                </c:pt>
                <c:pt idx="11413">
                  <c:v>10/30/2010 12:10</c:v>
                </c:pt>
                <c:pt idx="11414">
                  <c:v>10/30/2010 12:10</c:v>
                </c:pt>
                <c:pt idx="11415">
                  <c:v>10/30/2010 12:10</c:v>
                </c:pt>
                <c:pt idx="11416">
                  <c:v>10/30/2010 12:10</c:v>
                </c:pt>
                <c:pt idx="11417">
                  <c:v>10/30/2010 12:10</c:v>
                </c:pt>
                <c:pt idx="11418">
                  <c:v>10/30/2010 12:10</c:v>
                </c:pt>
                <c:pt idx="11419">
                  <c:v>10/30/2010 12:10</c:v>
                </c:pt>
                <c:pt idx="11420">
                  <c:v>10/30/2010 12:10</c:v>
                </c:pt>
                <c:pt idx="11421">
                  <c:v>10/30/2010 12:10</c:v>
                </c:pt>
                <c:pt idx="11422">
                  <c:v>10/30/2010 12:10</c:v>
                </c:pt>
                <c:pt idx="11423">
                  <c:v>10/30/2010 12:10</c:v>
                </c:pt>
                <c:pt idx="11424">
                  <c:v>10/30/2010 12:10</c:v>
                </c:pt>
                <c:pt idx="11425">
                  <c:v>10/30/2010 12:10</c:v>
                </c:pt>
                <c:pt idx="11426">
                  <c:v>10/30/2010 12:10</c:v>
                </c:pt>
                <c:pt idx="11427">
                  <c:v>10/30/2010 12:10</c:v>
                </c:pt>
                <c:pt idx="11428">
                  <c:v>10/30/2010 12:10</c:v>
                </c:pt>
                <c:pt idx="11429">
                  <c:v>10/30/2010 12:10</c:v>
                </c:pt>
                <c:pt idx="11430">
                  <c:v>10/30/2010 12:10</c:v>
                </c:pt>
                <c:pt idx="11431">
                  <c:v>10/30/2010 12:10</c:v>
                </c:pt>
                <c:pt idx="11432">
                  <c:v>10/30/2010 12:10</c:v>
                </c:pt>
                <c:pt idx="11433">
                  <c:v>10/30/2010 12:10</c:v>
                </c:pt>
                <c:pt idx="11434">
                  <c:v>10/30/2010 12:10</c:v>
                </c:pt>
                <c:pt idx="11435">
                  <c:v>10/30/2010 12:10</c:v>
                </c:pt>
                <c:pt idx="11436">
                  <c:v>10/30/2010 12:10</c:v>
                </c:pt>
                <c:pt idx="11437">
                  <c:v>10/30/2010 12:10</c:v>
                </c:pt>
                <c:pt idx="11438">
                  <c:v>10/30/2010 12:10</c:v>
                </c:pt>
                <c:pt idx="11439">
                  <c:v>10/30/2010 12:10</c:v>
                </c:pt>
                <c:pt idx="11440">
                  <c:v>10/30/2010 12:10</c:v>
                </c:pt>
                <c:pt idx="11441">
                  <c:v>10/30/2010 12:10</c:v>
                </c:pt>
                <c:pt idx="11442">
                  <c:v>10/30/2010 12:10</c:v>
                </c:pt>
                <c:pt idx="11443">
                  <c:v>10/30/2010 12:10</c:v>
                </c:pt>
                <c:pt idx="11444">
                  <c:v>10/30/2010 12:10</c:v>
                </c:pt>
                <c:pt idx="11445">
                  <c:v>10/30/2010 12:10</c:v>
                </c:pt>
                <c:pt idx="11446">
                  <c:v>10/30/2010 12:10</c:v>
                </c:pt>
                <c:pt idx="11447">
                  <c:v>10/30/2010 12:10</c:v>
                </c:pt>
                <c:pt idx="11448">
                  <c:v>10/30/2010 12:10</c:v>
                </c:pt>
                <c:pt idx="11449">
                  <c:v>10/30/2010 12:10</c:v>
                </c:pt>
                <c:pt idx="11450">
                  <c:v>10/30/2010 12:10</c:v>
                </c:pt>
                <c:pt idx="11451">
                  <c:v>10/30/2010 12:10</c:v>
                </c:pt>
                <c:pt idx="11452">
                  <c:v>10/30/2010 12:10</c:v>
                </c:pt>
                <c:pt idx="11453">
                  <c:v>10/30/2010 12:10</c:v>
                </c:pt>
                <c:pt idx="11454">
                  <c:v>10/30/2010 12:10</c:v>
                </c:pt>
                <c:pt idx="11455">
                  <c:v>10/30/2010 12:10</c:v>
                </c:pt>
                <c:pt idx="11456">
                  <c:v>10/30/2010 12:10</c:v>
                </c:pt>
                <c:pt idx="11457">
                  <c:v>10/30/2010 12:10</c:v>
                </c:pt>
                <c:pt idx="11458">
                  <c:v>10/30/2010 12:10</c:v>
                </c:pt>
                <c:pt idx="11459">
                  <c:v>10/30/2010 12:10</c:v>
                </c:pt>
                <c:pt idx="11460">
                  <c:v>10/30/2010 12:10</c:v>
                </c:pt>
                <c:pt idx="11461">
                  <c:v>10/30/2010 12:11</c:v>
                </c:pt>
                <c:pt idx="11462">
                  <c:v>10/30/2010 12:11</c:v>
                </c:pt>
                <c:pt idx="11463">
                  <c:v>10/30/2010 12:11</c:v>
                </c:pt>
                <c:pt idx="11464">
                  <c:v>10/30/2010 12:11</c:v>
                </c:pt>
                <c:pt idx="11465">
                  <c:v>10/30/2010 12:11</c:v>
                </c:pt>
                <c:pt idx="11466">
                  <c:v>10/30/2010 12:11</c:v>
                </c:pt>
                <c:pt idx="11467">
                  <c:v>10/30/2010 12:11</c:v>
                </c:pt>
                <c:pt idx="11468">
                  <c:v>10/30/2010 12:11</c:v>
                </c:pt>
                <c:pt idx="11469">
                  <c:v>10/30/2010 12:11</c:v>
                </c:pt>
                <c:pt idx="11470">
                  <c:v>10/30/2010 12:11</c:v>
                </c:pt>
                <c:pt idx="11471">
                  <c:v>10/30/2010 12:11</c:v>
                </c:pt>
                <c:pt idx="11472">
                  <c:v>10/30/2010 12:11</c:v>
                </c:pt>
                <c:pt idx="11473">
                  <c:v>10/30/2010 12:11</c:v>
                </c:pt>
                <c:pt idx="11474">
                  <c:v>10/30/2010 12:11</c:v>
                </c:pt>
                <c:pt idx="11475">
                  <c:v>10/30/2010 12:11</c:v>
                </c:pt>
                <c:pt idx="11476">
                  <c:v>10/30/2010 12:11</c:v>
                </c:pt>
                <c:pt idx="11477">
                  <c:v>10/30/2010 12:11</c:v>
                </c:pt>
                <c:pt idx="11478">
                  <c:v>10/30/2010 12:11</c:v>
                </c:pt>
                <c:pt idx="11479">
                  <c:v>10/30/2010 12:11</c:v>
                </c:pt>
                <c:pt idx="11480">
                  <c:v>10/30/2010 12:11</c:v>
                </c:pt>
                <c:pt idx="11481">
                  <c:v>10/30/2010 12:11</c:v>
                </c:pt>
                <c:pt idx="11482">
                  <c:v>10/30/2010 12:11</c:v>
                </c:pt>
                <c:pt idx="11483">
                  <c:v>10/30/2010 12:11</c:v>
                </c:pt>
                <c:pt idx="11484">
                  <c:v>10/30/2010 12:11</c:v>
                </c:pt>
                <c:pt idx="11485">
                  <c:v>10/30/2010 12:11</c:v>
                </c:pt>
                <c:pt idx="11486">
                  <c:v>10/30/2010 12:11</c:v>
                </c:pt>
                <c:pt idx="11487">
                  <c:v>10/30/2010 12:11</c:v>
                </c:pt>
                <c:pt idx="11488">
                  <c:v>10/30/2010 12:11</c:v>
                </c:pt>
                <c:pt idx="11489">
                  <c:v>10/30/2010 12:11</c:v>
                </c:pt>
                <c:pt idx="11490">
                  <c:v>10/30/2010 12:11</c:v>
                </c:pt>
                <c:pt idx="11491">
                  <c:v>10/30/2010 12:11</c:v>
                </c:pt>
                <c:pt idx="11492">
                  <c:v>10/30/2010 12:11</c:v>
                </c:pt>
                <c:pt idx="11493">
                  <c:v>10/30/2010 12:11</c:v>
                </c:pt>
                <c:pt idx="11494">
                  <c:v>10/30/2010 12:11</c:v>
                </c:pt>
                <c:pt idx="11495">
                  <c:v>10/30/2010 12:11</c:v>
                </c:pt>
                <c:pt idx="11496">
                  <c:v>10/30/2010 12:11</c:v>
                </c:pt>
                <c:pt idx="11497">
                  <c:v>10/30/2010 12:11</c:v>
                </c:pt>
                <c:pt idx="11498">
                  <c:v>10/30/2010 12:11</c:v>
                </c:pt>
                <c:pt idx="11499">
                  <c:v>10/30/2010 12:11</c:v>
                </c:pt>
                <c:pt idx="11500">
                  <c:v>10/30/2010 12:11</c:v>
                </c:pt>
                <c:pt idx="11501">
                  <c:v>10/30/2010 12:11</c:v>
                </c:pt>
                <c:pt idx="11502">
                  <c:v>10/30/2010 12:11</c:v>
                </c:pt>
                <c:pt idx="11503">
                  <c:v>10/30/2010 12:11</c:v>
                </c:pt>
                <c:pt idx="11504">
                  <c:v>10/30/2010 12:11</c:v>
                </c:pt>
                <c:pt idx="11505">
                  <c:v>10/30/2010 12:11</c:v>
                </c:pt>
                <c:pt idx="11506">
                  <c:v>10/30/2010 12:11</c:v>
                </c:pt>
                <c:pt idx="11507">
                  <c:v>10/30/2010 12:11</c:v>
                </c:pt>
                <c:pt idx="11508">
                  <c:v>10/30/2010 12:11</c:v>
                </c:pt>
                <c:pt idx="11509">
                  <c:v>10/30/2010 12:11</c:v>
                </c:pt>
                <c:pt idx="11510">
                  <c:v>10/30/2010 12:11</c:v>
                </c:pt>
                <c:pt idx="11511">
                  <c:v>10/30/2010 12:11</c:v>
                </c:pt>
                <c:pt idx="11512">
                  <c:v>10/30/2010 12:11</c:v>
                </c:pt>
                <c:pt idx="11513">
                  <c:v>10/30/2010 12:11</c:v>
                </c:pt>
                <c:pt idx="11514">
                  <c:v>10/30/2010 12:11</c:v>
                </c:pt>
                <c:pt idx="11515">
                  <c:v>10/30/2010 12:11</c:v>
                </c:pt>
                <c:pt idx="11516">
                  <c:v>10/30/2010 12:11</c:v>
                </c:pt>
                <c:pt idx="11517">
                  <c:v>10/30/2010 12:11</c:v>
                </c:pt>
                <c:pt idx="11518">
                  <c:v>10/30/2010 12:11</c:v>
                </c:pt>
                <c:pt idx="11519">
                  <c:v>10/30/2010 12:11</c:v>
                </c:pt>
                <c:pt idx="11520">
                  <c:v>10/30/2010 12:11</c:v>
                </c:pt>
                <c:pt idx="11521">
                  <c:v>10/30/2010 12:12</c:v>
                </c:pt>
                <c:pt idx="11522">
                  <c:v>10/30/2010 12:12</c:v>
                </c:pt>
                <c:pt idx="11523">
                  <c:v>10/30/2010 12:12</c:v>
                </c:pt>
                <c:pt idx="11524">
                  <c:v>10/30/2010 12:12</c:v>
                </c:pt>
                <c:pt idx="11525">
                  <c:v>10/30/2010 12:12</c:v>
                </c:pt>
                <c:pt idx="11526">
                  <c:v>10/30/2010 12:12</c:v>
                </c:pt>
                <c:pt idx="11527">
                  <c:v>10/30/2010 12:12</c:v>
                </c:pt>
                <c:pt idx="11528">
                  <c:v>10/30/2010 12:12</c:v>
                </c:pt>
                <c:pt idx="11529">
                  <c:v>10/30/2010 12:12</c:v>
                </c:pt>
                <c:pt idx="11530">
                  <c:v>10/30/2010 12:12</c:v>
                </c:pt>
                <c:pt idx="11531">
                  <c:v>10/30/2010 12:12</c:v>
                </c:pt>
                <c:pt idx="11532">
                  <c:v>10/30/2010 12:12</c:v>
                </c:pt>
                <c:pt idx="11533">
                  <c:v>10/30/2010 12:12</c:v>
                </c:pt>
                <c:pt idx="11534">
                  <c:v>10/30/2010 12:12</c:v>
                </c:pt>
                <c:pt idx="11535">
                  <c:v>10/30/2010 12:12</c:v>
                </c:pt>
                <c:pt idx="11536">
                  <c:v>10/30/2010 12:12</c:v>
                </c:pt>
                <c:pt idx="11537">
                  <c:v>10/30/2010 12:12</c:v>
                </c:pt>
                <c:pt idx="11538">
                  <c:v>10/30/2010 12:12</c:v>
                </c:pt>
                <c:pt idx="11539">
                  <c:v>10/30/2010 12:12</c:v>
                </c:pt>
                <c:pt idx="11540">
                  <c:v>10/30/2010 12:12</c:v>
                </c:pt>
                <c:pt idx="11541">
                  <c:v>10/30/2010 12:12</c:v>
                </c:pt>
                <c:pt idx="11542">
                  <c:v>10/30/2010 12:12</c:v>
                </c:pt>
                <c:pt idx="11543">
                  <c:v>10/30/2010 12:12</c:v>
                </c:pt>
                <c:pt idx="11544">
                  <c:v>10/30/2010 12:12</c:v>
                </c:pt>
                <c:pt idx="11545">
                  <c:v>10/30/2010 12:12</c:v>
                </c:pt>
                <c:pt idx="11546">
                  <c:v>10/30/2010 12:12</c:v>
                </c:pt>
                <c:pt idx="11547">
                  <c:v>10/30/2010 12:12</c:v>
                </c:pt>
                <c:pt idx="11548">
                  <c:v>10/30/2010 12:12</c:v>
                </c:pt>
                <c:pt idx="11549">
                  <c:v>10/30/2010 12:12</c:v>
                </c:pt>
                <c:pt idx="11550">
                  <c:v>10/30/2010 12:12</c:v>
                </c:pt>
                <c:pt idx="11551">
                  <c:v>10/30/2010 12:12</c:v>
                </c:pt>
                <c:pt idx="11552">
                  <c:v>10/30/2010 12:12</c:v>
                </c:pt>
                <c:pt idx="11553">
                  <c:v>10/30/2010 12:12</c:v>
                </c:pt>
                <c:pt idx="11554">
                  <c:v>10/30/2010 12:12</c:v>
                </c:pt>
                <c:pt idx="11555">
                  <c:v>10/30/2010 12:12</c:v>
                </c:pt>
                <c:pt idx="11556">
                  <c:v>10/30/2010 12:12</c:v>
                </c:pt>
                <c:pt idx="11557">
                  <c:v>10/30/2010 12:12</c:v>
                </c:pt>
                <c:pt idx="11558">
                  <c:v>10/30/2010 12:12</c:v>
                </c:pt>
                <c:pt idx="11559">
                  <c:v>10/30/2010 12:12</c:v>
                </c:pt>
                <c:pt idx="11560">
                  <c:v>10/30/2010 12:12</c:v>
                </c:pt>
                <c:pt idx="11561">
                  <c:v>10/30/2010 12:12</c:v>
                </c:pt>
                <c:pt idx="11562">
                  <c:v>10/30/2010 12:12</c:v>
                </c:pt>
                <c:pt idx="11563">
                  <c:v>10/30/2010 12:12</c:v>
                </c:pt>
                <c:pt idx="11564">
                  <c:v>10/30/2010 12:12</c:v>
                </c:pt>
                <c:pt idx="11565">
                  <c:v>10/30/2010 12:12</c:v>
                </c:pt>
                <c:pt idx="11566">
                  <c:v>10/30/2010 12:12</c:v>
                </c:pt>
                <c:pt idx="11567">
                  <c:v>10/30/2010 12:12</c:v>
                </c:pt>
                <c:pt idx="11568">
                  <c:v>10/30/2010 12:12</c:v>
                </c:pt>
                <c:pt idx="11569">
                  <c:v>10/30/2010 12:12</c:v>
                </c:pt>
                <c:pt idx="11570">
                  <c:v>10/30/2010 12:12</c:v>
                </c:pt>
                <c:pt idx="11571">
                  <c:v>10/30/2010 12:12</c:v>
                </c:pt>
                <c:pt idx="11572">
                  <c:v>10/30/2010 12:12</c:v>
                </c:pt>
                <c:pt idx="11573">
                  <c:v>10/30/2010 12:12</c:v>
                </c:pt>
                <c:pt idx="11574">
                  <c:v>10/30/2010 12:12</c:v>
                </c:pt>
                <c:pt idx="11575">
                  <c:v>10/30/2010 12:12</c:v>
                </c:pt>
                <c:pt idx="11576">
                  <c:v>10/30/2010 12:12</c:v>
                </c:pt>
                <c:pt idx="11577">
                  <c:v>10/30/2010 12:12</c:v>
                </c:pt>
                <c:pt idx="11578">
                  <c:v>10/30/2010 12:12</c:v>
                </c:pt>
                <c:pt idx="11579">
                  <c:v>10/30/2010 12:12</c:v>
                </c:pt>
                <c:pt idx="11580">
                  <c:v>10/30/2010 12:12</c:v>
                </c:pt>
                <c:pt idx="11581">
                  <c:v>10/30/2010 12:13</c:v>
                </c:pt>
                <c:pt idx="11582">
                  <c:v>10/30/2010 12:13</c:v>
                </c:pt>
                <c:pt idx="11583">
                  <c:v>10/30/2010 12:13</c:v>
                </c:pt>
                <c:pt idx="11584">
                  <c:v>10/30/2010 12:13</c:v>
                </c:pt>
                <c:pt idx="11585">
                  <c:v>10/30/2010 12:13</c:v>
                </c:pt>
                <c:pt idx="11586">
                  <c:v>10/30/2010 12:13</c:v>
                </c:pt>
                <c:pt idx="11587">
                  <c:v>10/30/2010 12:13</c:v>
                </c:pt>
                <c:pt idx="11588">
                  <c:v>10/30/2010 12:13</c:v>
                </c:pt>
                <c:pt idx="11589">
                  <c:v>10/30/2010 12:13</c:v>
                </c:pt>
                <c:pt idx="11590">
                  <c:v>10/30/2010 12:13</c:v>
                </c:pt>
                <c:pt idx="11591">
                  <c:v>10/30/2010 12:13</c:v>
                </c:pt>
                <c:pt idx="11592">
                  <c:v>10/30/2010 12:13</c:v>
                </c:pt>
                <c:pt idx="11593">
                  <c:v>10/30/2010 12:13</c:v>
                </c:pt>
                <c:pt idx="11594">
                  <c:v>10/30/2010 12:13</c:v>
                </c:pt>
                <c:pt idx="11595">
                  <c:v>10/30/2010 12:13</c:v>
                </c:pt>
                <c:pt idx="11596">
                  <c:v>10/30/2010 12:13</c:v>
                </c:pt>
                <c:pt idx="11597">
                  <c:v>10/30/2010 12:13</c:v>
                </c:pt>
                <c:pt idx="11598">
                  <c:v>10/30/2010 12:13</c:v>
                </c:pt>
                <c:pt idx="11599">
                  <c:v>10/30/2010 12:13</c:v>
                </c:pt>
                <c:pt idx="11600">
                  <c:v>10/30/2010 12:13</c:v>
                </c:pt>
                <c:pt idx="11601">
                  <c:v>10/30/2010 12:13</c:v>
                </c:pt>
                <c:pt idx="11602">
                  <c:v>10/30/2010 12:13</c:v>
                </c:pt>
                <c:pt idx="11603">
                  <c:v>10/30/2010 12:13</c:v>
                </c:pt>
                <c:pt idx="11604">
                  <c:v>10/30/2010 12:13</c:v>
                </c:pt>
                <c:pt idx="11605">
                  <c:v>10/30/2010 12:13</c:v>
                </c:pt>
                <c:pt idx="11606">
                  <c:v>10/30/2010 12:13</c:v>
                </c:pt>
                <c:pt idx="11607">
                  <c:v>10/30/2010 12:13</c:v>
                </c:pt>
                <c:pt idx="11608">
                  <c:v>10/30/2010 12:13</c:v>
                </c:pt>
                <c:pt idx="11609">
                  <c:v>10/30/2010 12:13</c:v>
                </c:pt>
                <c:pt idx="11610">
                  <c:v>10/30/2010 12:13</c:v>
                </c:pt>
                <c:pt idx="11611">
                  <c:v>10/30/2010 12:13</c:v>
                </c:pt>
                <c:pt idx="11612">
                  <c:v>10/30/2010 12:13</c:v>
                </c:pt>
                <c:pt idx="11613">
                  <c:v>10/30/2010 12:13</c:v>
                </c:pt>
                <c:pt idx="11614">
                  <c:v>10/30/2010 12:13</c:v>
                </c:pt>
                <c:pt idx="11615">
                  <c:v>10/30/2010 12:13</c:v>
                </c:pt>
                <c:pt idx="11616">
                  <c:v>10/30/2010 12:13</c:v>
                </c:pt>
                <c:pt idx="11617">
                  <c:v>10/30/2010 12:13</c:v>
                </c:pt>
                <c:pt idx="11618">
                  <c:v>10/30/2010 12:13</c:v>
                </c:pt>
                <c:pt idx="11619">
                  <c:v>10/30/2010 12:13</c:v>
                </c:pt>
                <c:pt idx="11620">
                  <c:v>10/30/2010 12:13</c:v>
                </c:pt>
                <c:pt idx="11621">
                  <c:v>10/30/2010 12:13</c:v>
                </c:pt>
                <c:pt idx="11622">
                  <c:v>10/30/2010 12:13</c:v>
                </c:pt>
                <c:pt idx="11623">
                  <c:v>10/30/2010 12:13</c:v>
                </c:pt>
                <c:pt idx="11624">
                  <c:v>10/30/2010 12:13</c:v>
                </c:pt>
                <c:pt idx="11625">
                  <c:v>10/30/2010 12:13</c:v>
                </c:pt>
                <c:pt idx="11626">
                  <c:v>10/30/2010 12:13</c:v>
                </c:pt>
                <c:pt idx="11627">
                  <c:v>10/30/2010 12:13</c:v>
                </c:pt>
                <c:pt idx="11628">
                  <c:v>10/30/2010 12:13</c:v>
                </c:pt>
                <c:pt idx="11629">
                  <c:v>10/30/2010 12:13</c:v>
                </c:pt>
                <c:pt idx="11630">
                  <c:v>10/30/2010 12:13</c:v>
                </c:pt>
                <c:pt idx="11631">
                  <c:v>10/30/2010 12:13</c:v>
                </c:pt>
                <c:pt idx="11632">
                  <c:v>10/30/2010 12:13</c:v>
                </c:pt>
                <c:pt idx="11633">
                  <c:v>10/30/2010 12:13</c:v>
                </c:pt>
                <c:pt idx="11634">
                  <c:v>10/30/2010 12:13</c:v>
                </c:pt>
                <c:pt idx="11635">
                  <c:v>10/30/2010 12:13</c:v>
                </c:pt>
                <c:pt idx="11636">
                  <c:v>10/30/2010 12:13</c:v>
                </c:pt>
                <c:pt idx="11637">
                  <c:v>10/30/2010 12:13</c:v>
                </c:pt>
                <c:pt idx="11638">
                  <c:v>10/30/2010 12:13</c:v>
                </c:pt>
                <c:pt idx="11639">
                  <c:v>10/30/2010 12:13</c:v>
                </c:pt>
                <c:pt idx="11640">
                  <c:v>10/30/2010 12:13</c:v>
                </c:pt>
                <c:pt idx="11641">
                  <c:v>10/30/2010 12:14</c:v>
                </c:pt>
                <c:pt idx="11642">
                  <c:v>10/30/2010 12:14</c:v>
                </c:pt>
                <c:pt idx="11643">
                  <c:v>10/30/2010 12:14</c:v>
                </c:pt>
                <c:pt idx="11644">
                  <c:v>10/30/2010 12:14</c:v>
                </c:pt>
                <c:pt idx="11645">
                  <c:v>10/30/2010 12:14</c:v>
                </c:pt>
                <c:pt idx="11646">
                  <c:v>10/30/2010 12:14</c:v>
                </c:pt>
                <c:pt idx="11647">
                  <c:v>10/30/2010 12:14</c:v>
                </c:pt>
                <c:pt idx="11648">
                  <c:v>10/30/2010 12:14</c:v>
                </c:pt>
                <c:pt idx="11649">
                  <c:v>10/30/2010 12:14</c:v>
                </c:pt>
                <c:pt idx="11650">
                  <c:v>10/30/2010 12:14</c:v>
                </c:pt>
                <c:pt idx="11651">
                  <c:v>10/30/2010 12:14</c:v>
                </c:pt>
                <c:pt idx="11652">
                  <c:v>10/30/2010 12:14</c:v>
                </c:pt>
                <c:pt idx="11653">
                  <c:v>10/30/2010 12:14</c:v>
                </c:pt>
                <c:pt idx="11654">
                  <c:v>10/30/2010 12:14</c:v>
                </c:pt>
                <c:pt idx="11655">
                  <c:v>10/30/2010 12:14</c:v>
                </c:pt>
                <c:pt idx="11656">
                  <c:v>10/30/2010 12:14</c:v>
                </c:pt>
                <c:pt idx="11657">
                  <c:v>10/30/2010 12:14</c:v>
                </c:pt>
                <c:pt idx="11658">
                  <c:v>10/30/2010 12:14</c:v>
                </c:pt>
                <c:pt idx="11659">
                  <c:v>10/30/2010 12:14</c:v>
                </c:pt>
                <c:pt idx="11660">
                  <c:v>10/30/2010 12:14</c:v>
                </c:pt>
                <c:pt idx="11661">
                  <c:v>10/30/2010 12:14</c:v>
                </c:pt>
                <c:pt idx="11662">
                  <c:v>10/30/2010 12:14</c:v>
                </c:pt>
                <c:pt idx="11663">
                  <c:v>10/30/2010 12:14</c:v>
                </c:pt>
                <c:pt idx="11664">
                  <c:v>10/30/2010 12:14</c:v>
                </c:pt>
                <c:pt idx="11665">
                  <c:v>10/30/2010 12:14</c:v>
                </c:pt>
                <c:pt idx="11666">
                  <c:v>10/30/2010 12:14</c:v>
                </c:pt>
                <c:pt idx="11667">
                  <c:v>10/30/2010 12:14</c:v>
                </c:pt>
                <c:pt idx="11668">
                  <c:v>10/30/2010 12:14</c:v>
                </c:pt>
                <c:pt idx="11669">
                  <c:v>10/30/2010 12:14</c:v>
                </c:pt>
                <c:pt idx="11670">
                  <c:v>10/30/2010 12:14</c:v>
                </c:pt>
                <c:pt idx="11671">
                  <c:v>10/30/2010 12:14</c:v>
                </c:pt>
                <c:pt idx="11672">
                  <c:v>10/30/2010 12:14</c:v>
                </c:pt>
                <c:pt idx="11673">
                  <c:v>10/30/2010 12:14</c:v>
                </c:pt>
                <c:pt idx="11674">
                  <c:v>10/30/2010 12:14</c:v>
                </c:pt>
                <c:pt idx="11675">
                  <c:v>10/30/2010 12:14</c:v>
                </c:pt>
                <c:pt idx="11676">
                  <c:v>10/30/2010 12:14</c:v>
                </c:pt>
                <c:pt idx="11677">
                  <c:v>10/30/2010 12:14</c:v>
                </c:pt>
                <c:pt idx="11678">
                  <c:v>10/30/2010 12:14</c:v>
                </c:pt>
                <c:pt idx="11679">
                  <c:v>10/30/2010 12:14</c:v>
                </c:pt>
                <c:pt idx="11680">
                  <c:v>10/30/2010 12:14</c:v>
                </c:pt>
                <c:pt idx="11681">
                  <c:v>10/30/2010 12:14</c:v>
                </c:pt>
                <c:pt idx="11682">
                  <c:v>10/30/2010 12:14</c:v>
                </c:pt>
                <c:pt idx="11683">
                  <c:v>10/30/2010 12:14</c:v>
                </c:pt>
                <c:pt idx="11684">
                  <c:v>10/30/2010 12:14</c:v>
                </c:pt>
                <c:pt idx="11685">
                  <c:v>10/30/2010 12:14</c:v>
                </c:pt>
                <c:pt idx="11686">
                  <c:v>10/30/2010 12:14</c:v>
                </c:pt>
                <c:pt idx="11687">
                  <c:v>10/30/2010 12:14</c:v>
                </c:pt>
                <c:pt idx="11688">
                  <c:v>10/30/2010 12:14</c:v>
                </c:pt>
                <c:pt idx="11689">
                  <c:v>10/30/2010 12:14</c:v>
                </c:pt>
                <c:pt idx="11690">
                  <c:v>10/30/2010 12:14</c:v>
                </c:pt>
                <c:pt idx="11691">
                  <c:v>10/30/2010 12:14</c:v>
                </c:pt>
                <c:pt idx="11692">
                  <c:v>10/30/2010 12:14</c:v>
                </c:pt>
                <c:pt idx="11693">
                  <c:v>10/30/2010 12:14</c:v>
                </c:pt>
                <c:pt idx="11694">
                  <c:v>10/30/2010 12:14</c:v>
                </c:pt>
                <c:pt idx="11695">
                  <c:v>10/30/2010 12:14</c:v>
                </c:pt>
                <c:pt idx="11696">
                  <c:v>10/30/2010 12:14</c:v>
                </c:pt>
                <c:pt idx="11697">
                  <c:v>10/30/2010 12:14</c:v>
                </c:pt>
                <c:pt idx="11698">
                  <c:v>10/30/2010 12:14</c:v>
                </c:pt>
                <c:pt idx="11699">
                  <c:v>10/30/2010 12:14</c:v>
                </c:pt>
                <c:pt idx="11700">
                  <c:v>10/30/2010 12:14</c:v>
                </c:pt>
                <c:pt idx="11701">
                  <c:v>10/30/2010 12:15</c:v>
                </c:pt>
                <c:pt idx="11702">
                  <c:v>10/30/2010 12:15</c:v>
                </c:pt>
                <c:pt idx="11703">
                  <c:v>10/30/2010 12:15</c:v>
                </c:pt>
                <c:pt idx="11704">
                  <c:v>10/30/2010 12:15</c:v>
                </c:pt>
                <c:pt idx="11705">
                  <c:v>10/30/2010 12:15</c:v>
                </c:pt>
                <c:pt idx="11706">
                  <c:v>10/30/2010 12:15</c:v>
                </c:pt>
                <c:pt idx="11707">
                  <c:v>10/30/2010 12:15</c:v>
                </c:pt>
                <c:pt idx="11708">
                  <c:v>10/30/2010 12:15</c:v>
                </c:pt>
                <c:pt idx="11709">
                  <c:v>10/30/2010 12:15</c:v>
                </c:pt>
                <c:pt idx="11710">
                  <c:v>10/30/2010 12:15</c:v>
                </c:pt>
                <c:pt idx="11711">
                  <c:v>10/30/2010 12:15</c:v>
                </c:pt>
                <c:pt idx="11712">
                  <c:v>10/30/2010 12:15</c:v>
                </c:pt>
                <c:pt idx="11713">
                  <c:v>10/30/2010 12:15</c:v>
                </c:pt>
                <c:pt idx="11714">
                  <c:v>10/30/2010 12:15</c:v>
                </c:pt>
                <c:pt idx="11715">
                  <c:v>10/30/2010 12:15</c:v>
                </c:pt>
                <c:pt idx="11716">
                  <c:v>10/30/2010 12:15</c:v>
                </c:pt>
                <c:pt idx="11717">
                  <c:v>10/30/2010 12:15</c:v>
                </c:pt>
                <c:pt idx="11718">
                  <c:v>10/30/2010 12:15</c:v>
                </c:pt>
                <c:pt idx="11719">
                  <c:v>10/30/2010 12:15</c:v>
                </c:pt>
                <c:pt idx="11720">
                  <c:v>10/30/2010 12:15</c:v>
                </c:pt>
                <c:pt idx="11721">
                  <c:v>10/30/2010 12:15</c:v>
                </c:pt>
                <c:pt idx="11722">
                  <c:v>10/30/2010 12:15</c:v>
                </c:pt>
                <c:pt idx="11723">
                  <c:v>10/30/2010 12:15</c:v>
                </c:pt>
                <c:pt idx="11724">
                  <c:v>10/30/2010 12:15</c:v>
                </c:pt>
                <c:pt idx="11725">
                  <c:v>10/30/2010 12:15</c:v>
                </c:pt>
                <c:pt idx="11726">
                  <c:v>10/30/2010 12:15</c:v>
                </c:pt>
                <c:pt idx="11727">
                  <c:v>10/30/2010 12:15</c:v>
                </c:pt>
                <c:pt idx="11728">
                  <c:v>10/30/2010 12:15</c:v>
                </c:pt>
                <c:pt idx="11729">
                  <c:v>10/30/2010 12:15</c:v>
                </c:pt>
                <c:pt idx="11730">
                  <c:v>10/30/2010 12:15</c:v>
                </c:pt>
                <c:pt idx="11731">
                  <c:v>10/30/2010 12:15</c:v>
                </c:pt>
                <c:pt idx="11732">
                  <c:v>10/30/2010 12:15</c:v>
                </c:pt>
                <c:pt idx="11733">
                  <c:v>10/30/2010 12:15</c:v>
                </c:pt>
                <c:pt idx="11734">
                  <c:v>10/30/2010 12:15</c:v>
                </c:pt>
                <c:pt idx="11735">
                  <c:v>10/30/2010 12:15</c:v>
                </c:pt>
                <c:pt idx="11736">
                  <c:v>10/30/2010 12:15</c:v>
                </c:pt>
                <c:pt idx="11737">
                  <c:v>10/30/2010 12:15</c:v>
                </c:pt>
                <c:pt idx="11738">
                  <c:v>10/30/2010 12:15</c:v>
                </c:pt>
                <c:pt idx="11739">
                  <c:v>10/30/2010 12:15</c:v>
                </c:pt>
                <c:pt idx="11740">
                  <c:v>10/30/2010 12:15</c:v>
                </c:pt>
                <c:pt idx="11741">
                  <c:v>10/30/2010 12:15</c:v>
                </c:pt>
                <c:pt idx="11742">
                  <c:v>10/30/2010 12:15</c:v>
                </c:pt>
                <c:pt idx="11743">
                  <c:v>10/30/2010 12:15</c:v>
                </c:pt>
                <c:pt idx="11744">
                  <c:v>10/30/2010 12:15</c:v>
                </c:pt>
                <c:pt idx="11745">
                  <c:v>10/30/2010 12:15</c:v>
                </c:pt>
                <c:pt idx="11746">
                  <c:v>10/30/2010 12:15</c:v>
                </c:pt>
                <c:pt idx="11747">
                  <c:v>10/30/2010 12:15</c:v>
                </c:pt>
                <c:pt idx="11748">
                  <c:v>10/30/2010 12:15</c:v>
                </c:pt>
                <c:pt idx="11749">
                  <c:v>10/30/2010 12:15</c:v>
                </c:pt>
                <c:pt idx="11750">
                  <c:v>10/30/2010 12:15</c:v>
                </c:pt>
                <c:pt idx="11751">
                  <c:v>10/30/2010 12:15</c:v>
                </c:pt>
                <c:pt idx="11752">
                  <c:v>10/30/2010 12:15</c:v>
                </c:pt>
                <c:pt idx="11753">
                  <c:v>10/30/2010 12:15</c:v>
                </c:pt>
                <c:pt idx="11754">
                  <c:v>10/30/2010 12:15</c:v>
                </c:pt>
                <c:pt idx="11755">
                  <c:v>10/30/2010 12:15</c:v>
                </c:pt>
                <c:pt idx="11756">
                  <c:v>10/30/2010 12:15</c:v>
                </c:pt>
                <c:pt idx="11757">
                  <c:v>10/30/2010 12:15</c:v>
                </c:pt>
                <c:pt idx="11758">
                  <c:v>10/30/2010 12:15</c:v>
                </c:pt>
                <c:pt idx="11759">
                  <c:v>10/30/2010 12:15</c:v>
                </c:pt>
                <c:pt idx="11760">
                  <c:v>10/30/2010 12:15</c:v>
                </c:pt>
                <c:pt idx="11761">
                  <c:v>10/30/2010 12:16</c:v>
                </c:pt>
                <c:pt idx="11762">
                  <c:v>10/30/2010 12:16</c:v>
                </c:pt>
                <c:pt idx="11763">
                  <c:v>10/30/2010 12:16</c:v>
                </c:pt>
                <c:pt idx="11764">
                  <c:v>10/30/2010 12:16</c:v>
                </c:pt>
                <c:pt idx="11765">
                  <c:v>10/30/2010 12:16</c:v>
                </c:pt>
                <c:pt idx="11766">
                  <c:v>10/30/2010 12:16</c:v>
                </c:pt>
                <c:pt idx="11767">
                  <c:v>10/30/2010 12:16</c:v>
                </c:pt>
                <c:pt idx="11768">
                  <c:v>10/30/2010 12:16</c:v>
                </c:pt>
                <c:pt idx="11769">
                  <c:v>10/30/2010 12:16</c:v>
                </c:pt>
                <c:pt idx="11770">
                  <c:v>10/30/2010 12:16</c:v>
                </c:pt>
                <c:pt idx="11771">
                  <c:v>10/30/2010 12:16</c:v>
                </c:pt>
                <c:pt idx="11772">
                  <c:v>10/30/2010 12:16</c:v>
                </c:pt>
                <c:pt idx="11773">
                  <c:v>10/30/2010 12:16</c:v>
                </c:pt>
                <c:pt idx="11774">
                  <c:v>10/30/2010 12:16</c:v>
                </c:pt>
                <c:pt idx="11775">
                  <c:v>10/30/2010 12:16</c:v>
                </c:pt>
                <c:pt idx="11776">
                  <c:v>10/30/2010 12:16</c:v>
                </c:pt>
                <c:pt idx="11777">
                  <c:v>10/30/2010 12:16</c:v>
                </c:pt>
                <c:pt idx="11778">
                  <c:v>10/30/2010 12:16</c:v>
                </c:pt>
                <c:pt idx="11779">
                  <c:v>10/30/2010 12:16</c:v>
                </c:pt>
                <c:pt idx="11780">
                  <c:v>10/30/2010 12:16</c:v>
                </c:pt>
                <c:pt idx="11781">
                  <c:v>10/30/2010 12:16</c:v>
                </c:pt>
                <c:pt idx="11782">
                  <c:v>10/30/2010 12:16</c:v>
                </c:pt>
                <c:pt idx="11783">
                  <c:v>10/30/2010 12:16</c:v>
                </c:pt>
                <c:pt idx="11784">
                  <c:v>10/30/2010 12:16</c:v>
                </c:pt>
                <c:pt idx="11785">
                  <c:v>10/30/2010 12:16</c:v>
                </c:pt>
                <c:pt idx="11786">
                  <c:v>10/30/2010 12:16</c:v>
                </c:pt>
                <c:pt idx="11787">
                  <c:v>10/30/2010 12:16</c:v>
                </c:pt>
                <c:pt idx="11788">
                  <c:v>10/30/2010 12:16</c:v>
                </c:pt>
                <c:pt idx="11789">
                  <c:v>10/30/2010 12:16</c:v>
                </c:pt>
                <c:pt idx="11790">
                  <c:v>10/30/2010 12:16</c:v>
                </c:pt>
                <c:pt idx="11791">
                  <c:v>10/30/2010 12:16</c:v>
                </c:pt>
                <c:pt idx="11792">
                  <c:v>10/30/2010 12:16</c:v>
                </c:pt>
                <c:pt idx="11793">
                  <c:v>10/30/2010 12:16</c:v>
                </c:pt>
                <c:pt idx="11794">
                  <c:v>10/30/2010 12:16</c:v>
                </c:pt>
                <c:pt idx="11795">
                  <c:v>10/30/2010 12:16</c:v>
                </c:pt>
                <c:pt idx="11796">
                  <c:v>10/30/2010 12:16</c:v>
                </c:pt>
                <c:pt idx="11797">
                  <c:v>10/30/2010 12:16</c:v>
                </c:pt>
                <c:pt idx="11798">
                  <c:v>10/30/2010 12:16</c:v>
                </c:pt>
                <c:pt idx="11799">
                  <c:v>10/30/2010 12:16</c:v>
                </c:pt>
                <c:pt idx="11800">
                  <c:v>10/30/2010 12:16</c:v>
                </c:pt>
                <c:pt idx="11801">
                  <c:v>10/30/2010 12:16</c:v>
                </c:pt>
                <c:pt idx="11802">
                  <c:v>10/30/2010 12:16</c:v>
                </c:pt>
                <c:pt idx="11803">
                  <c:v>10/30/2010 12:16</c:v>
                </c:pt>
                <c:pt idx="11804">
                  <c:v>10/30/2010 12:16</c:v>
                </c:pt>
                <c:pt idx="11805">
                  <c:v>10/30/2010 12:16</c:v>
                </c:pt>
                <c:pt idx="11806">
                  <c:v>10/30/2010 12:16</c:v>
                </c:pt>
                <c:pt idx="11807">
                  <c:v>10/30/2010 12:16</c:v>
                </c:pt>
                <c:pt idx="11808">
                  <c:v>10/30/2010 12:16</c:v>
                </c:pt>
                <c:pt idx="11809">
                  <c:v>10/30/2010 12:16</c:v>
                </c:pt>
                <c:pt idx="11810">
                  <c:v>10/30/2010 12:16</c:v>
                </c:pt>
                <c:pt idx="11811">
                  <c:v>10/30/2010 12:16</c:v>
                </c:pt>
                <c:pt idx="11812">
                  <c:v>10/30/2010 12:16</c:v>
                </c:pt>
                <c:pt idx="11813">
                  <c:v>10/30/2010 12:16</c:v>
                </c:pt>
                <c:pt idx="11814">
                  <c:v>10/30/2010 12:16</c:v>
                </c:pt>
                <c:pt idx="11815">
                  <c:v>10/30/2010 12:16</c:v>
                </c:pt>
                <c:pt idx="11816">
                  <c:v>10/30/2010 12:16</c:v>
                </c:pt>
                <c:pt idx="11817">
                  <c:v>10/30/2010 12:16</c:v>
                </c:pt>
                <c:pt idx="11818">
                  <c:v>10/30/2010 12:16</c:v>
                </c:pt>
                <c:pt idx="11819">
                  <c:v>10/30/2010 12:16</c:v>
                </c:pt>
                <c:pt idx="11820">
                  <c:v>10/30/2010 12:16</c:v>
                </c:pt>
                <c:pt idx="11821">
                  <c:v>10/30/2010 12:17</c:v>
                </c:pt>
                <c:pt idx="11822">
                  <c:v>10/30/2010 12:17</c:v>
                </c:pt>
                <c:pt idx="11823">
                  <c:v>10/30/2010 12:17</c:v>
                </c:pt>
                <c:pt idx="11824">
                  <c:v>10/30/2010 12:17</c:v>
                </c:pt>
                <c:pt idx="11825">
                  <c:v>10/30/2010 12:17</c:v>
                </c:pt>
                <c:pt idx="11826">
                  <c:v>10/30/2010 12:17</c:v>
                </c:pt>
                <c:pt idx="11827">
                  <c:v>10/30/2010 12:17</c:v>
                </c:pt>
                <c:pt idx="11828">
                  <c:v>10/30/2010 12:17</c:v>
                </c:pt>
                <c:pt idx="11829">
                  <c:v>10/30/2010 12:17</c:v>
                </c:pt>
                <c:pt idx="11830">
                  <c:v>10/30/2010 12:17</c:v>
                </c:pt>
                <c:pt idx="11831">
                  <c:v>10/30/2010 12:17</c:v>
                </c:pt>
                <c:pt idx="11832">
                  <c:v>10/30/2010 12:17</c:v>
                </c:pt>
                <c:pt idx="11833">
                  <c:v>10/30/2010 12:17</c:v>
                </c:pt>
                <c:pt idx="11834">
                  <c:v>10/30/2010 12:17</c:v>
                </c:pt>
                <c:pt idx="11835">
                  <c:v>10/30/2010 12:17</c:v>
                </c:pt>
                <c:pt idx="11836">
                  <c:v>10/30/2010 12:17</c:v>
                </c:pt>
                <c:pt idx="11837">
                  <c:v>10/30/2010 12:17</c:v>
                </c:pt>
                <c:pt idx="11838">
                  <c:v>10/30/2010 12:17</c:v>
                </c:pt>
                <c:pt idx="11839">
                  <c:v>10/30/2010 12:17</c:v>
                </c:pt>
                <c:pt idx="11840">
                  <c:v>10/30/2010 12:17</c:v>
                </c:pt>
                <c:pt idx="11841">
                  <c:v>10/30/2010 12:17</c:v>
                </c:pt>
                <c:pt idx="11842">
                  <c:v>10/30/2010 12:17</c:v>
                </c:pt>
                <c:pt idx="11843">
                  <c:v>10/30/2010 12:17</c:v>
                </c:pt>
                <c:pt idx="11844">
                  <c:v>10/30/2010 12:17</c:v>
                </c:pt>
                <c:pt idx="11845">
                  <c:v>10/30/2010 12:17</c:v>
                </c:pt>
                <c:pt idx="11846">
                  <c:v>10/30/2010 12:17</c:v>
                </c:pt>
                <c:pt idx="11847">
                  <c:v>10/30/2010 12:17</c:v>
                </c:pt>
                <c:pt idx="11848">
                  <c:v>10/30/2010 12:17</c:v>
                </c:pt>
                <c:pt idx="11849">
                  <c:v>10/30/2010 12:17</c:v>
                </c:pt>
                <c:pt idx="11850">
                  <c:v>10/30/2010 12:17</c:v>
                </c:pt>
                <c:pt idx="11851">
                  <c:v>10/30/2010 12:17</c:v>
                </c:pt>
                <c:pt idx="11852">
                  <c:v>10/30/2010 12:17</c:v>
                </c:pt>
                <c:pt idx="11853">
                  <c:v>10/30/2010 12:17</c:v>
                </c:pt>
                <c:pt idx="11854">
                  <c:v>10/30/2010 12:17</c:v>
                </c:pt>
                <c:pt idx="11855">
                  <c:v>10/30/2010 12:17</c:v>
                </c:pt>
                <c:pt idx="11856">
                  <c:v>10/30/2010 12:17</c:v>
                </c:pt>
                <c:pt idx="11857">
                  <c:v>10/30/2010 12:17</c:v>
                </c:pt>
                <c:pt idx="11858">
                  <c:v>10/30/2010 12:17</c:v>
                </c:pt>
                <c:pt idx="11859">
                  <c:v>10/30/2010 12:17</c:v>
                </c:pt>
                <c:pt idx="11860">
                  <c:v>10/30/2010 12:17</c:v>
                </c:pt>
                <c:pt idx="11861">
                  <c:v>10/30/2010 12:17</c:v>
                </c:pt>
                <c:pt idx="11862">
                  <c:v>10/30/2010 12:17</c:v>
                </c:pt>
                <c:pt idx="11863">
                  <c:v>10/30/2010 12:17</c:v>
                </c:pt>
                <c:pt idx="11864">
                  <c:v>10/30/2010 12:17</c:v>
                </c:pt>
                <c:pt idx="11865">
                  <c:v>10/30/2010 12:17</c:v>
                </c:pt>
                <c:pt idx="11866">
                  <c:v>10/30/2010 12:17</c:v>
                </c:pt>
                <c:pt idx="11867">
                  <c:v>10/30/2010 12:17</c:v>
                </c:pt>
                <c:pt idx="11868">
                  <c:v>10/30/2010 12:17</c:v>
                </c:pt>
                <c:pt idx="11869">
                  <c:v>10/30/2010 12:17</c:v>
                </c:pt>
                <c:pt idx="11870">
                  <c:v>10/30/2010 12:17</c:v>
                </c:pt>
                <c:pt idx="11871">
                  <c:v>10/30/2010 12:17</c:v>
                </c:pt>
                <c:pt idx="11872">
                  <c:v>10/30/2010 12:17</c:v>
                </c:pt>
                <c:pt idx="11873">
                  <c:v>10/30/2010 12:17</c:v>
                </c:pt>
                <c:pt idx="11874">
                  <c:v>10/30/2010 12:17</c:v>
                </c:pt>
                <c:pt idx="11875">
                  <c:v>10/30/2010 12:17</c:v>
                </c:pt>
                <c:pt idx="11876">
                  <c:v>10/30/2010 12:17</c:v>
                </c:pt>
                <c:pt idx="11877">
                  <c:v>10/30/2010 12:17</c:v>
                </c:pt>
                <c:pt idx="11878">
                  <c:v>10/30/2010 12:17</c:v>
                </c:pt>
                <c:pt idx="11879">
                  <c:v>10/30/2010 12:17</c:v>
                </c:pt>
                <c:pt idx="11880">
                  <c:v>10/30/2010 12:17</c:v>
                </c:pt>
                <c:pt idx="11881">
                  <c:v>10/30/2010 12:18</c:v>
                </c:pt>
                <c:pt idx="11882">
                  <c:v>10/30/2010 12:18</c:v>
                </c:pt>
                <c:pt idx="11883">
                  <c:v>10/30/2010 12:18</c:v>
                </c:pt>
                <c:pt idx="11884">
                  <c:v>10/30/2010 12:18</c:v>
                </c:pt>
                <c:pt idx="11885">
                  <c:v>10/30/2010 12:18</c:v>
                </c:pt>
                <c:pt idx="11886">
                  <c:v>10/30/2010 12:18</c:v>
                </c:pt>
                <c:pt idx="11887">
                  <c:v>10/30/2010 12:18</c:v>
                </c:pt>
                <c:pt idx="11888">
                  <c:v>10/30/2010 12:18</c:v>
                </c:pt>
                <c:pt idx="11889">
                  <c:v>10/30/2010 12:18</c:v>
                </c:pt>
                <c:pt idx="11890">
                  <c:v>10/30/2010 12:18</c:v>
                </c:pt>
                <c:pt idx="11891">
                  <c:v>10/30/2010 12:18</c:v>
                </c:pt>
                <c:pt idx="11892">
                  <c:v>10/30/2010 12:18</c:v>
                </c:pt>
                <c:pt idx="11893">
                  <c:v>10/30/2010 12:18</c:v>
                </c:pt>
                <c:pt idx="11894">
                  <c:v>10/30/2010 12:18</c:v>
                </c:pt>
                <c:pt idx="11895">
                  <c:v>10/30/2010 12:18</c:v>
                </c:pt>
                <c:pt idx="11896">
                  <c:v>10/30/2010 12:18</c:v>
                </c:pt>
                <c:pt idx="11897">
                  <c:v>10/30/2010 12:18</c:v>
                </c:pt>
                <c:pt idx="11898">
                  <c:v>10/30/2010 12:18</c:v>
                </c:pt>
                <c:pt idx="11899">
                  <c:v>10/30/2010 12:18</c:v>
                </c:pt>
                <c:pt idx="11900">
                  <c:v>10/30/2010 12:18</c:v>
                </c:pt>
                <c:pt idx="11901">
                  <c:v>10/30/2010 12:18</c:v>
                </c:pt>
                <c:pt idx="11902">
                  <c:v>10/30/2010 12:18</c:v>
                </c:pt>
                <c:pt idx="11903">
                  <c:v>10/30/2010 12:18</c:v>
                </c:pt>
                <c:pt idx="11904">
                  <c:v>10/30/2010 12:18</c:v>
                </c:pt>
                <c:pt idx="11905">
                  <c:v>10/30/2010 12:18</c:v>
                </c:pt>
                <c:pt idx="11906">
                  <c:v>10/30/2010 12:18</c:v>
                </c:pt>
                <c:pt idx="11907">
                  <c:v>10/30/2010 12:18</c:v>
                </c:pt>
                <c:pt idx="11908">
                  <c:v>10/30/2010 12:18</c:v>
                </c:pt>
                <c:pt idx="11909">
                  <c:v>10/30/2010 12:18</c:v>
                </c:pt>
                <c:pt idx="11910">
                  <c:v>10/30/2010 12:18</c:v>
                </c:pt>
                <c:pt idx="11911">
                  <c:v>10/30/2010 12:18</c:v>
                </c:pt>
                <c:pt idx="11912">
                  <c:v>10/30/2010 12:18</c:v>
                </c:pt>
                <c:pt idx="11913">
                  <c:v>10/30/2010 12:18</c:v>
                </c:pt>
                <c:pt idx="11914">
                  <c:v>10/30/2010 12:18</c:v>
                </c:pt>
                <c:pt idx="11915">
                  <c:v>10/30/2010 12:18</c:v>
                </c:pt>
                <c:pt idx="11916">
                  <c:v>10/30/2010 12:18</c:v>
                </c:pt>
                <c:pt idx="11917">
                  <c:v>10/30/2010 12:18</c:v>
                </c:pt>
                <c:pt idx="11918">
                  <c:v>10/30/2010 12:18</c:v>
                </c:pt>
                <c:pt idx="11919">
                  <c:v>10/30/2010 12:18</c:v>
                </c:pt>
                <c:pt idx="11920">
                  <c:v>10/30/2010 12:18</c:v>
                </c:pt>
                <c:pt idx="11921">
                  <c:v>10/30/2010 12:18</c:v>
                </c:pt>
                <c:pt idx="11922">
                  <c:v>10/30/2010 12:18</c:v>
                </c:pt>
                <c:pt idx="11923">
                  <c:v>10/30/2010 12:18</c:v>
                </c:pt>
                <c:pt idx="11924">
                  <c:v>10/30/2010 12:18</c:v>
                </c:pt>
                <c:pt idx="11925">
                  <c:v>10/30/2010 12:18</c:v>
                </c:pt>
                <c:pt idx="11926">
                  <c:v>10/30/2010 12:18</c:v>
                </c:pt>
                <c:pt idx="11927">
                  <c:v>10/30/2010 12:18</c:v>
                </c:pt>
                <c:pt idx="11928">
                  <c:v>10/30/2010 12:18</c:v>
                </c:pt>
                <c:pt idx="11929">
                  <c:v>10/30/2010 12:18</c:v>
                </c:pt>
                <c:pt idx="11930">
                  <c:v>10/30/2010 12:18</c:v>
                </c:pt>
                <c:pt idx="11931">
                  <c:v>10/30/2010 12:18</c:v>
                </c:pt>
                <c:pt idx="11932">
                  <c:v>10/30/2010 12:18</c:v>
                </c:pt>
                <c:pt idx="11933">
                  <c:v>10/30/2010 12:18</c:v>
                </c:pt>
                <c:pt idx="11934">
                  <c:v>10/30/2010 12:18</c:v>
                </c:pt>
                <c:pt idx="11935">
                  <c:v>10/30/2010 12:18</c:v>
                </c:pt>
                <c:pt idx="11936">
                  <c:v>10/30/2010 12:18</c:v>
                </c:pt>
                <c:pt idx="11937">
                  <c:v>10/30/2010 12:18</c:v>
                </c:pt>
                <c:pt idx="11938">
                  <c:v>10/30/2010 12:18</c:v>
                </c:pt>
                <c:pt idx="11939">
                  <c:v>10/30/2010 12:18</c:v>
                </c:pt>
                <c:pt idx="11940">
                  <c:v>10/30/2010 12:18</c:v>
                </c:pt>
                <c:pt idx="11941">
                  <c:v>10/30/2010 12:19</c:v>
                </c:pt>
                <c:pt idx="11942">
                  <c:v>10/30/2010 12:19</c:v>
                </c:pt>
                <c:pt idx="11943">
                  <c:v>10/30/2010 12:19</c:v>
                </c:pt>
                <c:pt idx="11944">
                  <c:v>10/30/2010 12:19</c:v>
                </c:pt>
                <c:pt idx="11945">
                  <c:v>10/30/2010 12:19</c:v>
                </c:pt>
                <c:pt idx="11946">
                  <c:v>10/30/2010 12:19</c:v>
                </c:pt>
                <c:pt idx="11947">
                  <c:v>10/30/2010 12:19</c:v>
                </c:pt>
                <c:pt idx="11948">
                  <c:v>10/30/2010 12:19</c:v>
                </c:pt>
                <c:pt idx="11949">
                  <c:v>10/30/2010 12:19</c:v>
                </c:pt>
                <c:pt idx="11950">
                  <c:v>10/30/2010 12:19</c:v>
                </c:pt>
                <c:pt idx="11951">
                  <c:v>10/30/2010 12:19</c:v>
                </c:pt>
                <c:pt idx="11952">
                  <c:v>10/30/2010 12:19</c:v>
                </c:pt>
                <c:pt idx="11953">
                  <c:v>10/30/2010 12:19</c:v>
                </c:pt>
                <c:pt idx="11954">
                  <c:v>10/30/2010 12:19</c:v>
                </c:pt>
                <c:pt idx="11955">
                  <c:v>10/30/2010 12:19</c:v>
                </c:pt>
                <c:pt idx="11956">
                  <c:v>10/30/2010 12:19</c:v>
                </c:pt>
                <c:pt idx="11957">
                  <c:v>10/30/2010 12:19</c:v>
                </c:pt>
                <c:pt idx="11958">
                  <c:v>10/30/2010 12:19</c:v>
                </c:pt>
                <c:pt idx="11959">
                  <c:v>10/30/2010 12:19</c:v>
                </c:pt>
                <c:pt idx="11960">
                  <c:v>10/30/2010 12:19</c:v>
                </c:pt>
                <c:pt idx="11961">
                  <c:v>10/30/2010 12:19</c:v>
                </c:pt>
                <c:pt idx="11962">
                  <c:v>10/30/2010 12:19</c:v>
                </c:pt>
                <c:pt idx="11963">
                  <c:v>10/30/2010 12:19</c:v>
                </c:pt>
                <c:pt idx="11964">
                  <c:v>10/30/2010 12:19</c:v>
                </c:pt>
                <c:pt idx="11965">
                  <c:v>10/30/2010 12:19</c:v>
                </c:pt>
                <c:pt idx="11966">
                  <c:v>10/30/2010 12:19</c:v>
                </c:pt>
                <c:pt idx="11967">
                  <c:v>10/30/2010 12:19</c:v>
                </c:pt>
                <c:pt idx="11968">
                  <c:v>10/30/2010 12:19</c:v>
                </c:pt>
                <c:pt idx="11969">
                  <c:v>10/30/2010 12:19</c:v>
                </c:pt>
                <c:pt idx="11970">
                  <c:v>10/30/2010 12:19</c:v>
                </c:pt>
                <c:pt idx="11971">
                  <c:v>10/30/2010 12:19</c:v>
                </c:pt>
                <c:pt idx="11972">
                  <c:v>10/30/2010 12:19</c:v>
                </c:pt>
                <c:pt idx="11973">
                  <c:v>10/30/2010 12:19</c:v>
                </c:pt>
                <c:pt idx="11974">
                  <c:v>10/30/2010 12:19</c:v>
                </c:pt>
                <c:pt idx="11975">
                  <c:v>10/30/2010 12:19</c:v>
                </c:pt>
                <c:pt idx="11976">
                  <c:v>10/30/2010 12:19</c:v>
                </c:pt>
                <c:pt idx="11977">
                  <c:v>10/30/2010 12:19</c:v>
                </c:pt>
                <c:pt idx="11978">
                  <c:v>10/30/2010 12:19</c:v>
                </c:pt>
                <c:pt idx="11979">
                  <c:v>10/30/2010 12:19</c:v>
                </c:pt>
                <c:pt idx="11980">
                  <c:v>10/30/2010 12:19</c:v>
                </c:pt>
                <c:pt idx="11981">
                  <c:v>10/30/2010 12:19</c:v>
                </c:pt>
                <c:pt idx="11982">
                  <c:v>10/30/2010 12:19</c:v>
                </c:pt>
                <c:pt idx="11983">
                  <c:v>10/30/2010 12:19</c:v>
                </c:pt>
                <c:pt idx="11984">
                  <c:v>10/30/2010 12:19</c:v>
                </c:pt>
                <c:pt idx="11985">
                  <c:v>10/30/2010 12:19</c:v>
                </c:pt>
                <c:pt idx="11986">
                  <c:v>10/30/2010 12:19</c:v>
                </c:pt>
                <c:pt idx="11987">
                  <c:v>10/30/2010 12:19</c:v>
                </c:pt>
                <c:pt idx="11988">
                  <c:v>10/30/2010 12:19</c:v>
                </c:pt>
                <c:pt idx="11989">
                  <c:v>10/30/2010 12:19</c:v>
                </c:pt>
                <c:pt idx="11990">
                  <c:v>10/30/2010 12:19</c:v>
                </c:pt>
                <c:pt idx="11991">
                  <c:v>10/30/2010 12:19</c:v>
                </c:pt>
                <c:pt idx="11992">
                  <c:v>10/30/2010 12:19</c:v>
                </c:pt>
                <c:pt idx="11993">
                  <c:v>10/30/2010 12:19</c:v>
                </c:pt>
                <c:pt idx="11994">
                  <c:v>10/30/2010 12:19</c:v>
                </c:pt>
                <c:pt idx="11995">
                  <c:v>10/30/2010 12:19</c:v>
                </c:pt>
                <c:pt idx="11996">
                  <c:v>10/30/2010 12:19</c:v>
                </c:pt>
                <c:pt idx="11997">
                  <c:v>10/30/2010 12:19</c:v>
                </c:pt>
                <c:pt idx="11998">
                  <c:v>10/30/2010 12:19</c:v>
                </c:pt>
                <c:pt idx="11999">
                  <c:v>10/30/2010 12:19</c:v>
                </c:pt>
                <c:pt idx="12000">
                  <c:v>10/30/2010 12:19</c:v>
                </c:pt>
                <c:pt idx="12001">
                  <c:v>10/30/2010 12:20</c:v>
                </c:pt>
                <c:pt idx="12002">
                  <c:v>10/30/2010 12:20</c:v>
                </c:pt>
                <c:pt idx="12003">
                  <c:v>10/30/2010 12:20</c:v>
                </c:pt>
                <c:pt idx="12004">
                  <c:v>10/30/2010 12:20</c:v>
                </c:pt>
                <c:pt idx="12005">
                  <c:v>10/30/2010 12:20</c:v>
                </c:pt>
                <c:pt idx="12006">
                  <c:v>10/30/2010 12:20</c:v>
                </c:pt>
                <c:pt idx="12007">
                  <c:v>10/30/2010 12:20</c:v>
                </c:pt>
                <c:pt idx="12008">
                  <c:v>10/30/2010 12:20</c:v>
                </c:pt>
                <c:pt idx="12009">
                  <c:v>10/30/2010 12:20</c:v>
                </c:pt>
                <c:pt idx="12010">
                  <c:v>10/30/2010 12:20</c:v>
                </c:pt>
                <c:pt idx="12011">
                  <c:v>10/30/2010 12:20</c:v>
                </c:pt>
                <c:pt idx="12012">
                  <c:v>10/30/2010 12:20</c:v>
                </c:pt>
                <c:pt idx="12013">
                  <c:v>10/30/2010 12:20</c:v>
                </c:pt>
                <c:pt idx="12014">
                  <c:v>10/30/2010 12:20</c:v>
                </c:pt>
                <c:pt idx="12015">
                  <c:v>10/30/2010 12:20</c:v>
                </c:pt>
                <c:pt idx="12016">
                  <c:v>10/30/2010 12:20</c:v>
                </c:pt>
                <c:pt idx="12017">
                  <c:v>10/30/2010 12:20</c:v>
                </c:pt>
                <c:pt idx="12018">
                  <c:v>10/30/2010 12:20</c:v>
                </c:pt>
                <c:pt idx="12019">
                  <c:v>10/30/2010 12:20</c:v>
                </c:pt>
                <c:pt idx="12020">
                  <c:v>10/30/2010 12:20</c:v>
                </c:pt>
                <c:pt idx="12021">
                  <c:v>10/30/2010 12:20</c:v>
                </c:pt>
                <c:pt idx="12022">
                  <c:v>10/30/2010 12:20</c:v>
                </c:pt>
                <c:pt idx="12023">
                  <c:v>10/30/2010 12:20</c:v>
                </c:pt>
                <c:pt idx="12024">
                  <c:v>10/30/2010 12:20</c:v>
                </c:pt>
                <c:pt idx="12025">
                  <c:v>10/30/2010 12:20</c:v>
                </c:pt>
                <c:pt idx="12026">
                  <c:v>10/30/2010 12:20</c:v>
                </c:pt>
                <c:pt idx="12027">
                  <c:v>10/30/2010 12:20</c:v>
                </c:pt>
                <c:pt idx="12028">
                  <c:v>10/30/2010 12:20</c:v>
                </c:pt>
                <c:pt idx="12029">
                  <c:v>10/30/2010 12:20</c:v>
                </c:pt>
                <c:pt idx="12030">
                  <c:v>10/30/2010 12:20</c:v>
                </c:pt>
                <c:pt idx="12031">
                  <c:v>10/30/2010 12:20</c:v>
                </c:pt>
                <c:pt idx="12032">
                  <c:v>10/30/2010 12:20</c:v>
                </c:pt>
                <c:pt idx="12033">
                  <c:v>10/30/2010 12:20</c:v>
                </c:pt>
                <c:pt idx="12034">
                  <c:v>10/30/2010 12:20</c:v>
                </c:pt>
                <c:pt idx="12035">
                  <c:v>10/30/2010 12:20</c:v>
                </c:pt>
                <c:pt idx="12036">
                  <c:v>10/30/2010 12:20</c:v>
                </c:pt>
                <c:pt idx="12037">
                  <c:v>10/30/2010 12:20</c:v>
                </c:pt>
                <c:pt idx="12038">
                  <c:v>10/30/2010 12:20</c:v>
                </c:pt>
                <c:pt idx="12039">
                  <c:v>10/30/2010 12:20</c:v>
                </c:pt>
                <c:pt idx="12040">
                  <c:v>10/30/2010 12:20</c:v>
                </c:pt>
                <c:pt idx="12041">
                  <c:v>10/30/2010 12:20</c:v>
                </c:pt>
                <c:pt idx="12042">
                  <c:v>10/30/2010 12:20</c:v>
                </c:pt>
                <c:pt idx="12043">
                  <c:v>10/30/2010 12:20</c:v>
                </c:pt>
                <c:pt idx="12044">
                  <c:v>10/30/2010 12:20</c:v>
                </c:pt>
                <c:pt idx="12045">
                  <c:v>10/30/2010 12:20</c:v>
                </c:pt>
                <c:pt idx="12046">
                  <c:v>10/30/2010 12:20</c:v>
                </c:pt>
                <c:pt idx="12047">
                  <c:v>10/30/2010 12:20</c:v>
                </c:pt>
                <c:pt idx="12048">
                  <c:v>10/30/2010 12:20</c:v>
                </c:pt>
                <c:pt idx="12049">
                  <c:v>10/30/2010 12:20</c:v>
                </c:pt>
                <c:pt idx="12050">
                  <c:v>10/30/2010 12:20</c:v>
                </c:pt>
                <c:pt idx="12051">
                  <c:v>10/30/2010 12:20</c:v>
                </c:pt>
                <c:pt idx="12052">
                  <c:v>10/30/2010 12:20</c:v>
                </c:pt>
                <c:pt idx="12053">
                  <c:v>10/30/2010 12:20</c:v>
                </c:pt>
                <c:pt idx="12054">
                  <c:v>10/30/2010 12:20</c:v>
                </c:pt>
                <c:pt idx="12055">
                  <c:v>10/30/2010 12:20</c:v>
                </c:pt>
                <c:pt idx="12056">
                  <c:v>10/30/2010 12:20</c:v>
                </c:pt>
                <c:pt idx="12057">
                  <c:v>10/30/2010 12:20</c:v>
                </c:pt>
                <c:pt idx="12058">
                  <c:v>10/30/2010 12:20</c:v>
                </c:pt>
                <c:pt idx="12059">
                  <c:v>10/30/2010 12:20</c:v>
                </c:pt>
                <c:pt idx="12060">
                  <c:v>10/30/2010 12:20</c:v>
                </c:pt>
                <c:pt idx="12061">
                  <c:v>10/30/2010 12:21</c:v>
                </c:pt>
                <c:pt idx="12062">
                  <c:v>10/30/2010 12:21</c:v>
                </c:pt>
                <c:pt idx="12063">
                  <c:v>10/30/2010 12:21</c:v>
                </c:pt>
                <c:pt idx="12064">
                  <c:v>10/30/2010 12:21</c:v>
                </c:pt>
                <c:pt idx="12065">
                  <c:v>10/30/2010 12:21</c:v>
                </c:pt>
                <c:pt idx="12066">
                  <c:v>10/30/2010 12:21</c:v>
                </c:pt>
                <c:pt idx="12067">
                  <c:v>10/30/2010 12:21</c:v>
                </c:pt>
                <c:pt idx="12068">
                  <c:v>10/30/2010 12:21</c:v>
                </c:pt>
                <c:pt idx="12069">
                  <c:v>10/30/2010 12:21</c:v>
                </c:pt>
                <c:pt idx="12070">
                  <c:v>10/30/2010 12:21</c:v>
                </c:pt>
                <c:pt idx="12071">
                  <c:v>10/30/2010 12:21</c:v>
                </c:pt>
                <c:pt idx="12072">
                  <c:v>10/30/2010 12:21</c:v>
                </c:pt>
                <c:pt idx="12073">
                  <c:v>10/30/2010 12:21</c:v>
                </c:pt>
                <c:pt idx="12074">
                  <c:v>10/30/2010 12:21</c:v>
                </c:pt>
                <c:pt idx="12075">
                  <c:v>10/30/2010 12:21</c:v>
                </c:pt>
                <c:pt idx="12076">
                  <c:v>10/30/2010 12:21</c:v>
                </c:pt>
                <c:pt idx="12077">
                  <c:v>10/30/2010 12:21</c:v>
                </c:pt>
                <c:pt idx="12078">
                  <c:v>10/30/2010 12:21</c:v>
                </c:pt>
                <c:pt idx="12079">
                  <c:v>10/30/2010 12:21</c:v>
                </c:pt>
                <c:pt idx="12080">
                  <c:v>10/30/2010 12:21</c:v>
                </c:pt>
                <c:pt idx="12081">
                  <c:v>10/30/2010 12:21</c:v>
                </c:pt>
                <c:pt idx="12082">
                  <c:v>10/30/2010 12:21</c:v>
                </c:pt>
                <c:pt idx="12083">
                  <c:v>10/30/2010 12:21</c:v>
                </c:pt>
                <c:pt idx="12084">
                  <c:v>10/30/2010 12:21</c:v>
                </c:pt>
                <c:pt idx="12085">
                  <c:v>10/30/2010 12:21</c:v>
                </c:pt>
                <c:pt idx="12086">
                  <c:v>10/30/2010 12:21</c:v>
                </c:pt>
                <c:pt idx="12087">
                  <c:v>10/30/2010 12:21</c:v>
                </c:pt>
                <c:pt idx="12088">
                  <c:v>10/30/2010 12:21</c:v>
                </c:pt>
                <c:pt idx="12089">
                  <c:v>10/30/2010 12:21</c:v>
                </c:pt>
                <c:pt idx="12090">
                  <c:v>10/30/2010 12:21</c:v>
                </c:pt>
                <c:pt idx="12091">
                  <c:v>10/30/2010 12:21</c:v>
                </c:pt>
                <c:pt idx="12092">
                  <c:v>10/30/2010 12:21</c:v>
                </c:pt>
                <c:pt idx="12093">
                  <c:v>10/30/2010 12:21</c:v>
                </c:pt>
                <c:pt idx="12094">
                  <c:v>10/30/2010 12:21</c:v>
                </c:pt>
                <c:pt idx="12095">
                  <c:v>10/30/2010 12:21</c:v>
                </c:pt>
                <c:pt idx="12096">
                  <c:v>10/30/2010 12:21</c:v>
                </c:pt>
                <c:pt idx="12097">
                  <c:v>10/30/2010 12:21</c:v>
                </c:pt>
                <c:pt idx="12098">
                  <c:v>10/30/2010 12:21</c:v>
                </c:pt>
                <c:pt idx="12099">
                  <c:v>10/30/2010 12:21</c:v>
                </c:pt>
                <c:pt idx="12100">
                  <c:v>10/30/2010 12:21</c:v>
                </c:pt>
                <c:pt idx="12101">
                  <c:v>10/30/2010 12:21</c:v>
                </c:pt>
                <c:pt idx="12102">
                  <c:v>10/30/2010 12:21</c:v>
                </c:pt>
                <c:pt idx="12103">
                  <c:v>10/30/2010 12:21</c:v>
                </c:pt>
                <c:pt idx="12104">
                  <c:v>10/30/2010 12:21</c:v>
                </c:pt>
                <c:pt idx="12105">
                  <c:v>10/30/2010 12:21</c:v>
                </c:pt>
                <c:pt idx="12106">
                  <c:v>10/30/2010 12:21</c:v>
                </c:pt>
                <c:pt idx="12107">
                  <c:v>10/30/2010 12:21</c:v>
                </c:pt>
                <c:pt idx="12108">
                  <c:v>10/30/2010 12:21</c:v>
                </c:pt>
                <c:pt idx="12109">
                  <c:v>10/30/2010 12:21</c:v>
                </c:pt>
                <c:pt idx="12110">
                  <c:v>10/30/2010 12:21</c:v>
                </c:pt>
                <c:pt idx="12111">
                  <c:v>10/30/2010 12:21</c:v>
                </c:pt>
                <c:pt idx="12112">
                  <c:v>10/30/2010 12:21</c:v>
                </c:pt>
                <c:pt idx="12113">
                  <c:v>10/30/2010 12:21</c:v>
                </c:pt>
                <c:pt idx="12114">
                  <c:v>10/30/2010 12:21</c:v>
                </c:pt>
                <c:pt idx="12115">
                  <c:v>10/30/2010 12:21</c:v>
                </c:pt>
                <c:pt idx="12116">
                  <c:v>10/30/2010 12:21</c:v>
                </c:pt>
                <c:pt idx="12117">
                  <c:v>10/30/2010 12:21</c:v>
                </c:pt>
                <c:pt idx="12118">
                  <c:v>10/30/2010 12:21</c:v>
                </c:pt>
                <c:pt idx="12119">
                  <c:v>10/30/2010 12:21</c:v>
                </c:pt>
                <c:pt idx="12120">
                  <c:v>10/30/2010 12:21</c:v>
                </c:pt>
                <c:pt idx="12121">
                  <c:v>10/30/2010 12:22</c:v>
                </c:pt>
                <c:pt idx="12122">
                  <c:v>10/30/2010 12:22</c:v>
                </c:pt>
                <c:pt idx="12123">
                  <c:v>10/30/2010 12:22</c:v>
                </c:pt>
                <c:pt idx="12124">
                  <c:v>10/30/2010 12:22</c:v>
                </c:pt>
                <c:pt idx="12125">
                  <c:v>10/30/2010 12:22</c:v>
                </c:pt>
                <c:pt idx="12126">
                  <c:v>10/30/2010 12:22</c:v>
                </c:pt>
                <c:pt idx="12127">
                  <c:v>10/30/2010 12:22</c:v>
                </c:pt>
                <c:pt idx="12128">
                  <c:v>10/30/2010 12:22</c:v>
                </c:pt>
                <c:pt idx="12129">
                  <c:v>10/30/2010 12:22</c:v>
                </c:pt>
                <c:pt idx="12130">
                  <c:v>10/30/2010 12:22</c:v>
                </c:pt>
                <c:pt idx="12131">
                  <c:v>10/30/2010 12:22</c:v>
                </c:pt>
                <c:pt idx="12132">
                  <c:v>10/30/2010 12:22</c:v>
                </c:pt>
                <c:pt idx="12133">
                  <c:v>10/30/2010 12:22</c:v>
                </c:pt>
                <c:pt idx="12134">
                  <c:v>10/30/2010 12:22</c:v>
                </c:pt>
                <c:pt idx="12135">
                  <c:v>10/30/2010 12:22</c:v>
                </c:pt>
                <c:pt idx="12136">
                  <c:v>10/30/2010 12:22</c:v>
                </c:pt>
                <c:pt idx="12137">
                  <c:v>10/30/2010 12:22</c:v>
                </c:pt>
                <c:pt idx="12138">
                  <c:v>10/30/2010 12:22</c:v>
                </c:pt>
                <c:pt idx="12139">
                  <c:v>10/30/2010 12:22</c:v>
                </c:pt>
                <c:pt idx="12140">
                  <c:v>10/30/2010 12:22</c:v>
                </c:pt>
                <c:pt idx="12141">
                  <c:v>10/30/2010 12:22</c:v>
                </c:pt>
                <c:pt idx="12142">
                  <c:v>10/30/2010 12:22</c:v>
                </c:pt>
                <c:pt idx="12143">
                  <c:v>10/30/2010 12:22</c:v>
                </c:pt>
                <c:pt idx="12144">
                  <c:v>10/30/2010 12:22</c:v>
                </c:pt>
                <c:pt idx="12145">
                  <c:v>10/30/2010 12:22</c:v>
                </c:pt>
                <c:pt idx="12146">
                  <c:v>10/30/2010 12:22</c:v>
                </c:pt>
                <c:pt idx="12147">
                  <c:v>10/30/2010 12:22</c:v>
                </c:pt>
                <c:pt idx="12148">
                  <c:v>10/30/2010 12:22</c:v>
                </c:pt>
                <c:pt idx="12149">
                  <c:v>10/30/2010 12:22</c:v>
                </c:pt>
                <c:pt idx="12150">
                  <c:v>10/30/2010 12:22</c:v>
                </c:pt>
                <c:pt idx="12151">
                  <c:v>10/30/2010 12:22</c:v>
                </c:pt>
                <c:pt idx="12152">
                  <c:v>10/30/2010 12:22</c:v>
                </c:pt>
                <c:pt idx="12153">
                  <c:v>10/30/2010 12:22</c:v>
                </c:pt>
                <c:pt idx="12154">
                  <c:v>10/30/2010 12:22</c:v>
                </c:pt>
                <c:pt idx="12155">
                  <c:v>10/30/2010 12:22</c:v>
                </c:pt>
                <c:pt idx="12156">
                  <c:v>10/30/2010 12:22</c:v>
                </c:pt>
                <c:pt idx="12157">
                  <c:v>10/30/2010 12:22</c:v>
                </c:pt>
                <c:pt idx="12158">
                  <c:v>10/30/2010 12:22</c:v>
                </c:pt>
                <c:pt idx="12159">
                  <c:v>10/30/2010 12:22</c:v>
                </c:pt>
                <c:pt idx="12160">
                  <c:v>10/30/2010 12:22</c:v>
                </c:pt>
                <c:pt idx="12161">
                  <c:v>10/30/2010 12:22</c:v>
                </c:pt>
                <c:pt idx="12162">
                  <c:v>10/30/2010 12:22</c:v>
                </c:pt>
                <c:pt idx="12163">
                  <c:v>10/30/2010 12:22</c:v>
                </c:pt>
                <c:pt idx="12164">
                  <c:v>10/30/2010 12:22</c:v>
                </c:pt>
                <c:pt idx="12165">
                  <c:v>10/30/2010 12:22</c:v>
                </c:pt>
                <c:pt idx="12166">
                  <c:v>10/30/2010 12:22</c:v>
                </c:pt>
                <c:pt idx="12167">
                  <c:v>10/30/2010 12:22</c:v>
                </c:pt>
                <c:pt idx="12168">
                  <c:v>10/30/2010 12:22</c:v>
                </c:pt>
                <c:pt idx="12169">
                  <c:v>10/30/2010 12:22</c:v>
                </c:pt>
                <c:pt idx="12170">
                  <c:v>10/30/2010 12:22</c:v>
                </c:pt>
                <c:pt idx="12171">
                  <c:v>10/30/2010 12:22</c:v>
                </c:pt>
                <c:pt idx="12172">
                  <c:v>10/30/2010 12:22</c:v>
                </c:pt>
                <c:pt idx="12173">
                  <c:v>10/30/2010 12:22</c:v>
                </c:pt>
                <c:pt idx="12174">
                  <c:v>10/30/2010 12:22</c:v>
                </c:pt>
                <c:pt idx="12175">
                  <c:v>10/30/2010 12:22</c:v>
                </c:pt>
                <c:pt idx="12176">
                  <c:v>10/30/2010 12:22</c:v>
                </c:pt>
                <c:pt idx="12177">
                  <c:v>10/30/2010 12:22</c:v>
                </c:pt>
                <c:pt idx="12178">
                  <c:v>10/30/2010 12:22</c:v>
                </c:pt>
                <c:pt idx="12179">
                  <c:v>10/30/2010 12:22</c:v>
                </c:pt>
                <c:pt idx="12180">
                  <c:v>10/30/2010 12:22</c:v>
                </c:pt>
                <c:pt idx="12181">
                  <c:v>10/30/2010 12:23</c:v>
                </c:pt>
                <c:pt idx="12182">
                  <c:v>10/30/2010 12:23</c:v>
                </c:pt>
                <c:pt idx="12183">
                  <c:v>10/30/2010 12:23</c:v>
                </c:pt>
                <c:pt idx="12184">
                  <c:v>10/30/2010 12:23</c:v>
                </c:pt>
                <c:pt idx="12185">
                  <c:v>10/30/2010 12:23</c:v>
                </c:pt>
                <c:pt idx="12186">
                  <c:v>10/30/2010 12:23</c:v>
                </c:pt>
                <c:pt idx="12187">
                  <c:v>10/30/2010 12:23</c:v>
                </c:pt>
                <c:pt idx="12188">
                  <c:v>10/30/2010 12:23</c:v>
                </c:pt>
                <c:pt idx="12189">
                  <c:v>10/30/2010 12:23</c:v>
                </c:pt>
                <c:pt idx="12190">
                  <c:v>10/30/2010 12:23</c:v>
                </c:pt>
                <c:pt idx="12191">
                  <c:v>10/30/2010 12:23</c:v>
                </c:pt>
                <c:pt idx="12192">
                  <c:v>10/30/2010 12:23</c:v>
                </c:pt>
                <c:pt idx="12193">
                  <c:v>10/30/2010 12:23</c:v>
                </c:pt>
                <c:pt idx="12194">
                  <c:v>10/30/2010 12:23</c:v>
                </c:pt>
                <c:pt idx="12195">
                  <c:v>10/30/2010 12:23</c:v>
                </c:pt>
                <c:pt idx="12196">
                  <c:v>10/30/2010 12:23</c:v>
                </c:pt>
                <c:pt idx="12197">
                  <c:v>10/30/2010 12:23</c:v>
                </c:pt>
                <c:pt idx="12198">
                  <c:v>10/30/2010 12:23</c:v>
                </c:pt>
                <c:pt idx="12199">
                  <c:v>10/30/2010 12:23</c:v>
                </c:pt>
                <c:pt idx="12200">
                  <c:v>10/30/2010 12:23</c:v>
                </c:pt>
                <c:pt idx="12201">
                  <c:v>10/30/2010 12:23</c:v>
                </c:pt>
                <c:pt idx="12202">
                  <c:v>10/30/2010 12:23</c:v>
                </c:pt>
                <c:pt idx="12203">
                  <c:v>10/30/2010 12:23</c:v>
                </c:pt>
                <c:pt idx="12204">
                  <c:v>10/30/2010 12:23</c:v>
                </c:pt>
                <c:pt idx="12205">
                  <c:v>10/30/2010 12:23</c:v>
                </c:pt>
                <c:pt idx="12206">
                  <c:v>10/30/2010 12:23</c:v>
                </c:pt>
                <c:pt idx="12207">
                  <c:v>10/30/2010 12:23</c:v>
                </c:pt>
                <c:pt idx="12208">
                  <c:v>10/30/2010 12:23</c:v>
                </c:pt>
                <c:pt idx="12209">
                  <c:v>10/30/2010 12:23</c:v>
                </c:pt>
                <c:pt idx="12210">
                  <c:v>10/30/2010 12:23</c:v>
                </c:pt>
                <c:pt idx="12211">
                  <c:v>10/30/2010 12:23</c:v>
                </c:pt>
                <c:pt idx="12212">
                  <c:v>10/30/2010 12:23</c:v>
                </c:pt>
                <c:pt idx="12213">
                  <c:v>10/30/2010 12:23</c:v>
                </c:pt>
                <c:pt idx="12214">
                  <c:v>10/30/2010 12:23</c:v>
                </c:pt>
                <c:pt idx="12215">
                  <c:v>10/30/2010 12:23</c:v>
                </c:pt>
                <c:pt idx="12216">
                  <c:v>10/30/2010 12:23</c:v>
                </c:pt>
                <c:pt idx="12217">
                  <c:v>10/30/2010 12:23</c:v>
                </c:pt>
                <c:pt idx="12218">
                  <c:v>10/30/2010 12:23</c:v>
                </c:pt>
                <c:pt idx="12219">
                  <c:v>10/30/2010 12:23</c:v>
                </c:pt>
                <c:pt idx="12220">
                  <c:v>10/30/2010 12:23</c:v>
                </c:pt>
                <c:pt idx="12221">
                  <c:v>10/30/2010 12:23</c:v>
                </c:pt>
                <c:pt idx="12222">
                  <c:v>10/30/2010 12:23</c:v>
                </c:pt>
                <c:pt idx="12223">
                  <c:v>10/30/2010 12:23</c:v>
                </c:pt>
                <c:pt idx="12224">
                  <c:v>10/30/2010 12:23</c:v>
                </c:pt>
                <c:pt idx="12225">
                  <c:v>10/30/2010 12:23</c:v>
                </c:pt>
                <c:pt idx="12226">
                  <c:v>10/30/2010 12:23</c:v>
                </c:pt>
                <c:pt idx="12227">
                  <c:v>10/30/2010 12:23</c:v>
                </c:pt>
                <c:pt idx="12228">
                  <c:v>10/30/2010 12:23</c:v>
                </c:pt>
                <c:pt idx="12229">
                  <c:v>10/30/2010 12:23</c:v>
                </c:pt>
                <c:pt idx="12230">
                  <c:v>10/30/2010 12:23</c:v>
                </c:pt>
                <c:pt idx="12231">
                  <c:v>10/30/2010 12:23</c:v>
                </c:pt>
                <c:pt idx="12232">
                  <c:v>10/30/2010 12:23</c:v>
                </c:pt>
                <c:pt idx="12233">
                  <c:v>10/30/2010 12:23</c:v>
                </c:pt>
                <c:pt idx="12234">
                  <c:v>10/30/2010 12:23</c:v>
                </c:pt>
                <c:pt idx="12235">
                  <c:v>10/30/2010 12:23</c:v>
                </c:pt>
                <c:pt idx="12236">
                  <c:v>10/30/2010 12:23</c:v>
                </c:pt>
                <c:pt idx="12237">
                  <c:v>10/30/2010 12:23</c:v>
                </c:pt>
                <c:pt idx="12238">
                  <c:v>10/30/2010 12:23</c:v>
                </c:pt>
                <c:pt idx="12239">
                  <c:v>10/30/2010 12:23</c:v>
                </c:pt>
                <c:pt idx="12240">
                  <c:v>10/30/2010 12:23</c:v>
                </c:pt>
                <c:pt idx="12241">
                  <c:v>10/30/2010 12:24</c:v>
                </c:pt>
                <c:pt idx="12242">
                  <c:v>10/30/2010 12:24</c:v>
                </c:pt>
                <c:pt idx="12243">
                  <c:v>10/30/2010 12:24</c:v>
                </c:pt>
                <c:pt idx="12244">
                  <c:v>10/30/2010 12:24</c:v>
                </c:pt>
                <c:pt idx="12245">
                  <c:v>10/30/2010 12:24</c:v>
                </c:pt>
                <c:pt idx="12246">
                  <c:v>10/30/2010 12:24</c:v>
                </c:pt>
                <c:pt idx="12247">
                  <c:v>10/30/2010 12:24</c:v>
                </c:pt>
                <c:pt idx="12248">
                  <c:v>10/30/2010 12:24</c:v>
                </c:pt>
                <c:pt idx="12249">
                  <c:v>10/30/2010 12:24</c:v>
                </c:pt>
                <c:pt idx="12250">
                  <c:v>10/30/2010 12:24</c:v>
                </c:pt>
                <c:pt idx="12251">
                  <c:v>10/30/2010 12:24</c:v>
                </c:pt>
                <c:pt idx="12252">
                  <c:v>10/30/2010 12:24</c:v>
                </c:pt>
                <c:pt idx="12253">
                  <c:v>10/30/2010 12:24</c:v>
                </c:pt>
                <c:pt idx="12254">
                  <c:v>10/30/2010 12:24</c:v>
                </c:pt>
                <c:pt idx="12255">
                  <c:v>10/30/2010 12:24</c:v>
                </c:pt>
                <c:pt idx="12256">
                  <c:v>10/30/2010 12:24</c:v>
                </c:pt>
                <c:pt idx="12257">
                  <c:v>10/30/2010 12:24</c:v>
                </c:pt>
                <c:pt idx="12258">
                  <c:v>10/30/2010 12:24</c:v>
                </c:pt>
                <c:pt idx="12259">
                  <c:v>10/30/2010 12:24</c:v>
                </c:pt>
                <c:pt idx="12260">
                  <c:v>10/30/2010 12:24</c:v>
                </c:pt>
                <c:pt idx="12261">
                  <c:v>10/30/2010 12:24</c:v>
                </c:pt>
                <c:pt idx="12262">
                  <c:v>10/30/2010 12:24</c:v>
                </c:pt>
                <c:pt idx="12263">
                  <c:v>10/30/2010 12:24</c:v>
                </c:pt>
                <c:pt idx="12264">
                  <c:v>10/30/2010 12:24</c:v>
                </c:pt>
                <c:pt idx="12265">
                  <c:v>10/30/2010 12:24</c:v>
                </c:pt>
                <c:pt idx="12266">
                  <c:v>10/30/2010 12:24</c:v>
                </c:pt>
                <c:pt idx="12267">
                  <c:v>10/30/2010 12:24</c:v>
                </c:pt>
                <c:pt idx="12268">
                  <c:v>10/30/2010 12:24</c:v>
                </c:pt>
                <c:pt idx="12269">
                  <c:v>10/30/2010 12:24</c:v>
                </c:pt>
                <c:pt idx="12270">
                  <c:v>10/30/2010 12:24</c:v>
                </c:pt>
                <c:pt idx="12271">
                  <c:v>10/30/2010 12:24</c:v>
                </c:pt>
                <c:pt idx="12272">
                  <c:v>10/30/2010 12:24</c:v>
                </c:pt>
                <c:pt idx="12273">
                  <c:v>10/30/2010 12:24</c:v>
                </c:pt>
                <c:pt idx="12274">
                  <c:v>10/30/2010 12:24</c:v>
                </c:pt>
                <c:pt idx="12275">
                  <c:v>10/30/2010 12:24</c:v>
                </c:pt>
                <c:pt idx="12276">
                  <c:v>10/30/2010 12:24</c:v>
                </c:pt>
                <c:pt idx="12277">
                  <c:v>10/30/2010 12:24</c:v>
                </c:pt>
                <c:pt idx="12278">
                  <c:v>10/30/2010 12:24</c:v>
                </c:pt>
                <c:pt idx="12279">
                  <c:v>10/30/2010 12:24</c:v>
                </c:pt>
                <c:pt idx="12280">
                  <c:v>10/30/2010 12:24</c:v>
                </c:pt>
                <c:pt idx="12281">
                  <c:v>10/30/2010 12:24</c:v>
                </c:pt>
                <c:pt idx="12282">
                  <c:v>10/30/2010 12:24</c:v>
                </c:pt>
                <c:pt idx="12283">
                  <c:v>10/30/2010 12:24</c:v>
                </c:pt>
                <c:pt idx="12284">
                  <c:v>10/30/2010 12:24</c:v>
                </c:pt>
                <c:pt idx="12285">
                  <c:v>10/30/2010 12:24</c:v>
                </c:pt>
                <c:pt idx="12286">
                  <c:v>10/30/2010 12:24</c:v>
                </c:pt>
                <c:pt idx="12287">
                  <c:v>10/30/2010 12:24</c:v>
                </c:pt>
                <c:pt idx="12288">
                  <c:v>10/30/2010 12:24</c:v>
                </c:pt>
                <c:pt idx="12289">
                  <c:v>10/30/2010 12:24</c:v>
                </c:pt>
                <c:pt idx="12290">
                  <c:v>10/30/2010 12:24</c:v>
                </c:pt>
                <c:pt idx="12291">
                  <c:v>10/30/2010 12:24</c:v>
                </c:pt>
                <c:pt idx="12292">
                  <c:v>10/30/2010 12:24</c:v>
                </c:pt>
                <c:pt idx="12293">
                  <c:v>10/30/2010 12:24</c:v>
                </c:pt>
                <c:pt idx="12294">
                  <c:v>10/30/2010 12:24</c:v>
                </c:pt>
                <c:pt idx="12295">
                  <c:v>10/30/2010 12:24</c:v>
                </c:pt>
                <c:pt idx="12296">
                  <c:v>10/30/2010 12:24</c:v>
                </c:pt>
                <c:pt idx="12297">
                  <c:v>10/30/2010 12:24</c:v>
                </c:pt>
                <c:pt idx="12298">
                  <c:v>10/30/2010 12:24</c:v>
                </c:pt>
                <c:pt idx="12299">
                  <c:v>10/30/2010 12:24</c:v>
                </c:pt>
                <c:pt idx="12300">
                  <c:v>10/30/2010 12:24</c:v>
                </c:pt>
                <c:pt idx="12301">
                  <c:v>10/30/2010 12:25</c:v>
                </c:pt>
                <c:pt idx="12302">
                  <c:v>10/30/2010 12:25</c:v>
                </c:pt>
                <c:pt idx="12303">
                  <c:v>10/30/2010 12:25</c:v>
                </c:pt>
                <c:pt idx="12304">
                  <c:v>10/30/2010 12:25</c:v>
                </c:pt>
                <c:pt idx="12305">
                  <c:v>10/30/2010 12:25</c:v>
                </c:pt>
                <c:pt idx="12306">
                  <c:v>10/30/2010 12:25</c:v>
                </c:pt>
                <c:pt idx="12307">
                  <c:v>10/30/2010 12:25</c:v>
                </c:pt>
                <c:pt idx="12308">
                  <c:v>10/30/2010 12:25</c:v>
                </c:pt>
                <c:pt idx="12309">
                  <c:v>10/30/2010 12:25</c:v>
                </c:pt>
                <c:pt idx="12310">
                  <c:v>10/30/2010 12:25</c:v>
                </c:pt>
                <c:pt idx="12311">
                  <c:v>10/30/2010 12:25</c:v>
                </c:pt>
                <c:pt idx="12312">
                  <c:v>10/30/2010 12:25</c:v>
                </c:pt>
                <c:pt idx="12313">
                  <c:v>10/30/2010 12:25</c:v>
                </c:pt>
                <c:pt idx="12314">
                  <c:v>10/30/2010 12:25</c:v>
                </c:pt>
                <c:pt idx="12315">
                  <c:v>10/30/2010 12:25</c:v>
                </c:pt>
                <c:pt idx="12316">
                  <c:v>10/30/2010 12:25</c:v>
                </c:pt>
                <c:pt idx="12317">
                  <c:v>10/30/2010 12:25</c:v>
                </c:pt>
                <c:pt idx="12318">
                  <c:v>10/30/2010 12:25</c:v>
                </c:pt>
                <c:pt idx="12319">
                  <c:v>10/30/2010 12:25</c:v>
                </c:pt>
                <c:pt idx="12320">
                  <c:v>10/30/2010 12:25</c:v>
                </c:pt>
                <c:pt idx="12321">
                  <c:v>10/30/2010 12:25</c:v>
                </c:pt>
                <c:pt idx="12322">
                  <c:v>10/30/2010 12:25</c:v>
                </c:pt>
                <c:pt idx="12323">
                  <c:v>10/30/2010 12:25</c:v>
                </c:pt>
                <c:pt idx="12324">
                  <c:v>10/30/2010 12:25</c:v>
                </c:pt>
                <c:pt idx="12325">
                  <c:v>10/30/2010 12:25</c:v>
                </c:pt>
                <c:pt idx="12326">
                  <c:v>10/30/2010 12:25</c:v>
                </c:pt>
                <c:pt idx="12327">
                  <c:v>10/30/2010 12:25</c:v>
                </c:pt>
                <c:pt idx="12328">
                  <c:v>10/30/2010 12:25</c:v>
                </c:pt>
                <c:pt idx="12329">
                  <c:v>10/30/2010 12:25</c:v>
                </c:pt>
                <c:pt idx="12330">
                  <c:v>10/30/2010 12:25</c:v>
                </c:pt>
                <c:pt idx="12331">
                  <c:v>10/30/2010 12:25</c:v>
                </c:pt>
                <c:pt idx="12332">
                  <c:v>10/30/2010 12:25</c:v>
                </c:pt>
                <c:pt idx="12333">
                  <c:v>10/30/2010 12:25</c:v>
                </c:pt>
                <c:pt idx="12334">
                  <c:v>10/30/2010 12:25</c:v>
                </c:pt>
                <c:pt idx="12335">
                  <c:v>10/30/2010 12:25</c:v>
                </c:pt>
                <c:pt idx="12336">
                  <c:v>10/30/2010 12:25</c:v>
                </c:pt>
                <c:pt idx="12337">
                  <c:v>10/30/2010 12:25</c:v>
                </c:pt>
                <c:pt idx="12338">
                  <c:v>10/30/2010 12:25</c:v>
                </c:pt>
                <c:pt idx="12339">
                  <c:v>10/30/2010 12:25</c:v>
                </c:pt>
                <c:pt idx="12340">
                  <c:v>10/30/2010 12:25</c:v>
                </c:pt>
                <c:pt idx="12341">
                  <c:v>10/30/2010 12:25</c:v>
                </c:pt>
                <c:pt idx="12342">
                  <c:v>10/30/2010 12:25</c:v>
                </c:pt>
                <c:pt idx="12343">
                  <c:v>10/30/2010 12:25</c:v>
                </c:pt>
                <c:pt idx="12344">
                  <c:v>10/30/2010 12:25</c:v>
                </c:pt>
                <c:pt idx="12345">
                  <c:v>10/30/2010 12:25</c:v>
                </c:pt>
                <c:pt idx="12346">
                  <c:v>10/30/2010 12:25</c:v>
                </c:pt>
                <c:pt idx="12347">
                  <c:v>10/30/2010 12:25</c:v>
                </c:pt>
                <c:pt idx="12348">
                  <c:v>10/30/2010 12:25</c:v>
                </c:pt>
                <c:pt idx="12349">
                  <c:v>10/30/2010 12:25</c:v>
                </c:pt>
                <c:pt idx="12350">
                  <c:v>10/30/2010 12:25</c:v>
                </c:pt>
                <c:pt idx="12351">
                  <c:v>10/30/2010 12:25</c:v>
                </c:pt>
                <c:pt idx="12352">
                  <c:v>10/30/2010 12:25</c:v>
                </c:pt>
                <c:pt idx="12353">
                  <c:v>10/30/2010 12:25</c:v>
                </c:pt>
                <c:pt idx="12354">
                  <c:v>10/30/2010 12:25</c:v>
                </c:pt>
                <c:pt idx="12355">
                  <c:v>10/30/2010 12:25</c:v>
                </c:pt>
                <c:pt idx="12356">
                  <c:v>10/30/2010 12:25</c:v>
                </c:pt>
                <c:pt idx="12357">
                  <c:v>10/30/2010 12:25</c:v>
                </c:pt>
                <c:pt idx="12358">
                  <c:v>10/30/2010 12:25</c:v>
                </c:pt>
                <c:pt idx="12359">
                  <c:v>10/30/2010 12:25</c:v>
                </c:pt>
                <c:pt idx="12360">
                  <c:v>10/30/2010 12:25</c:v>
                </c:pt>
                <c:pt idx="12361">
                  <c:v>10/30/2010 12:26</c:v>
                </c:pt>
                <c:pt idx="12362">
                  <c:v>10/30/2010 12:26</c:v>
                </c:pt>
                <c:pt idx="12363">
                  <c:v>10/30/2010 12:26</c:v>
                </c:pt>
                <c:pt idx="12364">
                  <c:v>10/30/2010 12:26</c:v>
                </c:pt>
                <c:pt idx="12365">
                  <c:v>10/30/2010 12:26</c:v>
                </c:pt>
                <c:pt idx="12366">
                  <c:v>10/30/2010 12:26</c:v>
                </c:pt>
                <c:pt idx="12367">
                  <c:v>10/30/2010 12:26</c:v>
                </c:pt>
                <c:pt idx="12368">
                  <c:v>10/30/2010 12:26</c:v>
                </c:pt>
                <c:pt idx="12369">
                  <c:v>10/30/2010 12:26</c:v>
                </c:pt>
                <c:pt idx="12370">
                  <c:v>10/30/2010 12:26</c:v>
                </c:pt>
                <c:pt idx="12371">
                  <c:v>10/30/2010 12:26</c:v>
                </c:pt>
                <c:pt idx="12372">
                  <c:v>10/30/2010 12:26</c:v>
                </c:pt>
                <c:pt idx="12373">
                  <c:v>10/30/2010 12:26</c:v>
                </c:pt>
                <c:pt idx="12374">
                  <c:v>10/30/2010 12:26</c:v>
                </c:pt>
                <c:pt idx="12375">
                  <c:v>10/30/2010 12:26</c:v>
                </c:pt>
                <c:pt idx="12376">
                  <c:v>10/30/2010 12:26</c:v>
                </c:pt>
                <c:pt idx="12377">
                  <c:v>10/30/2010 12:26</c:v>
                </c:pt>
                <c:pt idx="12378">
                  <c:v>10/30/2010 12:26</c:v>
                </c:pt>
                <c:pt idx="12379">
                  <c:v>10/30/2010 12:26</c:v>
                </c:pt>
                <c:pt idx="12380">
                  <c:v>10/30/2010 12:26</c:v>
                </c:pt>
                <c:pt idx="12381">
                  <c:v>10/30/2010 12:26</c:v>
                </c:pt>
                <c:pt idx="12382">
                  <c:v>10/30/2010 12:26</c:v>
                </c:pt>
                <c:pt idx="12383">
                  <c:v>10/30/2010 12:26</c:v>
                </c:pt>
                <c:pt idx="12384">
                  <c:v>10/30/2010 12:26</c:v>
                </c:pt>
                <c:pt idx="12385">
                  <c:v>10/30/2010 12:26</c:v>
                </c:pt>
                <c:pt idx="12386">
                  <c:v>10/30/2010 12:26</c:v>
                </c:pt>
                <c:pt idx="12387">
                  <c:v>10/30/2010 12:26</c:v>
                </c:pt>
                <c:pt idx="12388">
                  <c:v>10/30/2010 12:26</c:v>
                </c:pt>
                <c:pt idx="12389">
                  <c:v>10/30/2010 12:26</c:v>
                </c:pt>
                <c:pt idx="12390">
                  <c:v>10/30/2010 12:26</c:v>
                </c:pt>
                <c:pt idx="12391">
                  <c:v>10/30/2010 12:26</c:v>
                </c:pt>
                <c:pt idx="12392">
                  <c:v>10/30/2010 12:26</c:v>
                </c:pt>
                <c:pt idx="12393">
                  <c:v>10/30/2010 12:26</c:v>
                </c:pt>
                <c:pt idx="12394">
                  <c:v>10/30/2010 12:26</c:v>
                </c:pt>
                <c:pt idx="12395">
                  <c:v>10/30/2010 12:26</c:v>
                </c:pt>
                <c:pt idx="12396">
                  <c:v>10/30/2010 12:26</c:v>
                </c:pt>
                <c:pt idx="12397">
                  <c:v>10/30/2010 12:26</c:v>
                </c:pt>
                <c:pt idx="12398">
                  <c:v>10/30/2010 12:26</c:v>
                </c:pt>
                <c:pt idx="12399">
                  <c:v>10/30/2010 12:26</c:v>
                </c:pt>
                <c:pt idx="12400">
                  <c:v>10/30/2010 12:26</c:v>
                </c:pt>
                <c:pt idx="12401">
                  <c:v>10/30/2010 12:26</c:v>
                </c:pt>
                <c:pt idx="12402">
                  <c:v>10/30/2010 12:26</c:v>
                </c:pt>
                <c:pt idx="12403">
                  <c:v>10/30/2010 12:26</c:v>
                </c:pt>
                <c:pt idx="12404">
                  <c:v>10/30/2010 12:26</c:v>
                </c:pt>
                <c:pt idx="12405">
                  <c:v>10/30/2010 12:26</c:v>
                </c:pt>
                <c:pt idx="12406">
                  <c:v>10/30/2010 12:26</c:v>
                </c:pt>
                <c:pt idx="12407">
                  <c:v>10/30/2010 12:26</c:v>
                </c:pt>
                <c:pt idx="12408">
                  <c:v>10/30/2010 12:26</c:v>
                </c:pt>
                <c:pt idx="12409">
                  <c:v>10/30/2010 12:26</c:v>
                </c:pt>
                <c:pt idx="12410">
                  <c:v>10/30/2010 12:26</c:v>
                </c:pt>
                <c:pt idx="12411">
                  <c:v>10/30/2010 12:26</c:v>
                </c:pt>
                <c:pt idx="12412">
                  <c:v>10/30/2010 12:26</c:v>
                </c:pt>
                <c:pt idx="12413">
                  <c:v>10/30/2010 12:26</c:v>
                </c:pt>
                <c:pt idx="12414">
                  <c:v>10/30/2010 12:26</c:v>
                </c:pt>
                <c:pt idx="12415">
                  <c:v>10/30/2010 12:26</c:v>
                </c:pt>
                <c:pt idx="12416">
                  <c:v>10/30/2010 12:26</c:v>
                </c:pt>
                <c:pt idx="12417">
                  <c:v>10/30/2010 12:26</c:v>
                </c:pt>
                <c:pt idx="12418">
                  <c:v>10/30/2010 12:26</c:v>
                </c:pt>
                <c:pt idx="12419">
                  <c:v>10/30/2010 12:26</c:v>
                </c:pt>
                <c:pt idx="12420">
                  <c:v>10/30/2010 12:26</c:v>
                </c:pt>
                <c:pt idx="12421">
                  <c:v>10/30/2010 12:27</c:v>
                </c:pt>
                <c:pt idx="12422">
                  <c:v>10/30/2010 12:27</c:v>
                </c:pt>
                <c:pt idx="12423">
                  <c:v>10/30/2010 12:27</c:v>
                </c:pt>
                <c:pt idx="12424">
                  <c:v>10/30/2010 12:27</c:v>
                </c:pt>
                <c:pt idx="12425">
                  <c:v>10/30/2010 12:27</c:v>
                </c:pt>
                <c:pt idx="12426">
                  <c:v>10/30/2010 12:27</c:v>
                </c:pt>
                <c:pt idx="12427">
                  <c:v>10/30/2010 12:27</c:v>
                </c:pt>
                <c:pt idx="12428">
                  <c:v>10/30/2010 12:27</c:v>
                </c:pt>
                <c:pt idx="12429">
                  <c:v>10/30/2010 12:27</c:v>
                </c:pt>
                <c:pt idx="12430">
                  <c:v>10/30/2010 12:27</c:v>
                </c:pt>
                <c:pt idx="12431">
                  <c:v>10/30/2010 12:27</c:v>
                </c:pt>
                <c:pt idx="12432">
                  <c:v>10/30/2010 12:27</c:v>
                </c:pt>
                <c:pt idx="12433">
                  <c:v>10/30/2010 12:27</c:v>
                </c:pt>
                <c:pt idx="12434">
                  <c:v>10/30/2010 12:27</c:v>
                </c:pt>
                <c:pt idx="12435">
                  <c:v>10/30/2010 12:27</c:v>
                </c:pt>
                <c:pt idx="12436">
                  <c:v>10/30/2010 12:27</c:v>
                </c:pt>
                <c:pt idx="12437">
                  <c:v>10/30/2010 12:27</c:v>
                </c:pt>
                <c:pt idx="12438">
                  <c:v>10/30/2010 12:27</c:v>
                </c:pt>
                <c:pt idx="12439">
                  <c:v>10/30/2010 12:27</c:v>
                </c:pt>
                <c:pt idx="12440">
                  <c:v>10/30/2010 12:27</c:v>
                </c:pt>
                <c:pt idx="12441">
                  <c:v>10/30/2010 12:27</c:v>
                </c:pt>
                <c:pt idx="12442">
                  <c:v>10/30/2010 12:27</c:v>
                </c:pt>
                <c:pt idx="12443">
                  <c:v>10/30/2010 12:27</c:v>
                </c:pt>
                <c:pt idx="12444">
                  <c:v>10/30/2010 12:27</c:v>
                </c:pt>
                <c:pt idx="12445">
                  <c:v>10/30/2010 12:27</c:v>
                </c:pt>
                <c:pt idx="12446">
                  <c:v>10/30/2010 12:27</c:v>
                </c:pt>
                <c:pt idx="12447">
                  <c:v>10/30/2010 12:27</c:v>
                </c:pt>
                <c:pt idx="12448">
                  <c:v>10/30/2010 12:27</c:v>
                </c:pt>
                <c:pt idx="12449">
                  <c:v>10/30/2010 12:27</c:v>
                </c:pt>
                <c:pt idx="12450">
                  <c:v>10/30/2010 12:27</c:v>
                </c:pt>
                <c:pt idx="12451">
                  <c:v>10/30/2010 12:27</c:v>
                </c:pt>
                <c:pt idx="12452">
                  <c:v>10/30/2010 12:27</c:v>
                </c:pt>
                <c:pt idx="12453">
                  <c:v>10/30/2010 12:27</c:v>
                </c:pt>
                <c:pt idx="12454">
                  <c:v>10/30/2010 12:27</c:v>
                </c:pt>
                <c:pt idx="12455">
                  <c:v>10/30/2010 12:27</c:v>
                </c:pt>
                <c:pt idx="12456">
                  <c:v>10/30/2010 12:27</c:v>
                </c:pt>
                <c:pt idx="12457">
                  <c:v>10/30/2010 12:27</c:v>
                </c:pt>
                <c:pt idx="12458">
                  <c:v>10/30/2010 12:27</c:v>
                </c:pt>
                <c:pt idx="12459">
                  <c:v>10/30/2010 12:27</c:v>
                </c:pt>
                <c:pt idx="12460">
                  <c:v>10/30/2010 12:27</c:v>
                </c:pt>
                <c:pt idx="12461">
                  <c:v>10/30/2010 12:27</c:v>
                </c:pt>
                <c:pt idx="12462">
                  <c:v>10/30/2010 12:27</c:v>
                </c:pt>
                <c:pt idx="12463">
                  <c:v>10/30/2010 12:27</c:v>
                </c:pt>
                <c:pt idx="12464">
                  <c:v>10/30/2010 12:27</c:v>
                </c:pt>
                <c:pt idx="12465">
                  <c:v>10/30/2010 12:27</c:v>
                </c:pt>
                <c:pt idx="12466">
                  <c:v>10/30/2010 12:27</c:v>
                </c:pt>
                <c:pt idx="12467">
                  <c:v>10/30/2010 12:27</c:v>
                </c:pt>
                <c:pt idx="12468">
                  <c:v>10/30/2010 12:27</c:v>
                </c:pt>
                <c:pt idx="12469">
                  <c:v>10/30/2010 12:27</c:v>
                </c:pt>
                <c:pt idx="12470">
                  <c:v>10/30/2010 12:27</c:v>
                </c:pt>
                <c:pt idx="12471">
                  <c:v>10/30/2010 12:27</c:v>
                </c:pt>
                <c:pt idx="12472">
                  <c:v>10/30/2010 12:27</c:v>
                </c:pt>
                <c:pt idx="12473">
                  <c:v>10/30/2010 12:27</c:v>
                </c:pt>
                <c:pt idx="12474">
                  <c:v>10/30/2010 12:27</c:v>
                </c:pt>
                <c:pt idx="12475">
                  <c:v>10/30/2010 12:27</c:v>
                </c:pt>
                <c:pt idx="12476">
                  <c:v>10/30/2010 12:27</c:v>
                </c:pt>
                <c:pt idx="12477">
                  <c:v>10/30/2010 12:27</c:v>
                </c:pt>
                <c:pt idx="12478">
                  <c:v>10/30/2010 12:27</c:v>
                </c:pt>
                <c:pt idx="12479">
                  <c:v>10/30/2010 12:27</c:v>
                </c:pt>
                <c:pt idx="12480">
                  <c:v>10/30/2010 12:27</c:v>
                </c:pt>
                <c:pt idx="12481">
                  <c:v>10/30/2010 12:28</c:v>
                </c:pt>
                <c:pt idx="12482">
                  <c:v>10/30/2010 12:28</c:v>
                </c:pt>
                <c:pt idx="12483">
                  <c:v>10/30/2010 12:28</c:v>
                </c:pt>
                <c:pt idx="12484">
                  <c:v>10/30/2010 12:28</c:v>
                </c:pt>
                <c:pt idx="12485">
                  <c:v>10/30/2010 12:28</c:v>
                </c:pt>
                <c:pt idx="12486">
                  <c:v>10/30/2010 12:28</c:v>
                </c:pt>
                <c:pt idx="12487">
                  <c:v>10/30/2010 12:28</c:v>
                </c:pt>
                <c:pt idx="12488">
                  <c:v>10/30/2010 12:28</c:v>
                </c:pt>
                <c:pt idx="12489">
                  <c:v>10/30/2010 12:28</c:v>
                </c:pt>
                <c:pt idx="12490">
                  <c:v>10/30/2010 12:28</c:v>
                </c:pt>
                <c:pt idx="12491">
                  <c:v>10/30/2010 12:28</c:v>
                </c:pt>
                <c:pt idx="12492">
                  <c:v>10/30/2010 12:28</c:v>
                </c:pt>
                <c:pt idx="12493">
                  <c:v>10/30/2010 12:28</c:v>
                </c:pt>
                <c:pt idx="12494">
                  <c:v>10/30/2010 12:28</c:v>
                </c:pt>
                <c:pt idx="12495">
                  <c:v>10/30/2010 12:28</c:v>
                </c:pt>
                <c:pt idx="12496">
                  <c:v>10/30/2010 12:28</c:v>
                </c:pt>
                <c:pt idx="12497">
                  <c:v>10/30/2010 12:28</c:v>
                </c:pt>
                <c:pt idx="12498">
                  <c:v>10/30/2010 12:28</c:v>
                </c:pt>
                <c:pt idx="12499">
                  <c:v>10/30/2010 12:28</c:v>
                </c:pt>
                <c:pt idx="12500">
                  <c:v>10/30/2010 12:28</c:v>
                </c:pt>
                <c:pt idx="12501">
                  <c:v>10/30/2010 12:28</c:v>
                </c:pt>
                <c:pt idx="12502">
                  <c:v>10/30/2010 12:28</c:v>
                </c:pt>
                <c:pt idx="12503">
                  <c:v>10/30/2010 12:28</c:v>
                </c:pt>
                <c:pt idx="12504">
                  <c:v>10/30/2010 12:28</c:v>
                </c:pt>
                <c:pt idx="12505">
                  <c:v>10/30/2010 12:28</c:v>
                </c:pt>
                <c:pt idx="12506">
                  <c:v>10/30/2010 12:28</c:v>
                </c:pt>
                <c:pt idx="12507">
                  <c:v>10/30/2010 12:28</c:v>
                </c:pt>
                <c:pt idx="12508">
                  <c:v>10/30/2010 12:28</c:v>
                </c:pt>
                <c:pt idx="12509">
                  <c:v>10/30/2010 12:28</c:v>
                </c:pt>
                <c:pt idx="12510">
                  <c:v>10/30/2010 12:28</c:v>
                </c:pt>
                <c:pt idx="12511">
                  <c:v>10/30/2010 12:28</c:v>
                </c:pt>
                <c:pt idx="12512">
                  <c:v>10/30/2010 12:28</c:v>
                </c:pt>
                <c:pt idx="12513">
                  <c:v>10/30/2010 12:28</c:v>
                </c:pt>
                <c:pt idx="12514">
                  <c:v>10/30/2010 12:28</c:v>
                </c:pt>
                <c:pt idx="12515">
                  <c:v>10/30/2010 12:28</c:v>
                </c:pt>
                <c:pt idx="12516">
                  <c:v>10/30/2010 12:28</c:v>
                </c:pt>
                <c:pt idx="12517">
                  <c:v>10/30/2010 12:28</c:v>
                </c:pt>
                <c:pt idx="12518">
                  <c:v>10/30/2010 12:28</c:v>
                </c:pt>
                <c:pt idx="12519">
                  <c:v>10/30/2010 12:28</c:v>
                </c:pt>
                <c:pt idx="12520">
                  <c:v>10/30/2010 12:28</c:v>
                </c:pt>
                <c:pt idx="12521">
                  <c:v>10/30/2010 12:28</c:v>
                </c:pt>
                <c:pt idx="12522">
                  <c:v>10/30/2010 12:28</c:v>
                </c:pt>
                <c:pt idx="12523">
                  <c:v>10/30/2010 12:28</c:v>
                </c:pt>
                <c:pt idx="12524">
                  <c:v>10/30/2010 12:28</c:v>
                </c:pt>
                <c:pt idx="12525">
                  <c:v>10/30/2010 12:28</c:v>
                </c:pt>
                <c:pt idx="12526">
                  <c:v>10/30/2010 12:28</c:v>
                </c:pt>
                <c:pt idx="12527">
                  <c:v>10/30/2010 12:28</c:v>
                </c:pt>
                <c:pt idx="12528">
                  <c:v>10/30/2010 12:28</c:v>
                </c:pt>
                <c:pt idx="12529">
                  <c:v>10/30/2010 12:28</c:v>
                </c:pt>
                <c:pt idx="12530">
                  <c:v>10/30/2010 12:28</c:v>
                </c:pt>
                <c:pt idx="12531">
                  <c:v>10/30/2010 12:28</c:v>
                </c:pt>
                <c:pt idx="12532">
                  <c:v>10/30/2010 12:28</c:v>
                </c:pt>
                <c:pt idx="12533">
                  <c:v>10/30/2010 12:28</c:v>
                </c:pt>
                <c:pt idx="12534">
                  <c:v>10/30/2010 12:28</c:v>
                </c:pt>
                <c:pt idx="12535">
                  <c:v>10/30/2010 12:28</c:v>
                </c:pt>
                <c:pt idx="12536">
                  <c:v>10/30/2010 12:28</c:v>
                </c:pt>
                <c:pt idx="12537">
                  <c:v>10/30/2010 12:28</c:v>
                </c:pt>
                <c:pt idx="12538">
                  <c:v>10/30/2010 12:28</c:v>
                </c:pt>
                <c:pt idx="12539">
                  <c:v>10/30/2010 12:28</c:v>
                </c:pt>
                <c:pt idx="12540">
                  <c:v>10/30/2010 12:28</c:v>
                </c:pt>
                <c:pt idx="12541">
                  <c:v>10/30/2010 12:29</c:v>
                </c:pt>
                <c:pt idx="12542">
                  <c:v>10/30/2010 12:29</c:v>
                </c:pt>
                <c:pt idx="12543">
                  <c:v>10/30/2010 12:29</c:v>
                </c:pt>
                <c:pt idx="12544">
                  <c:v>10/30/2010 12:29</c:v>
                </c:pt>
                <c:pt idx="12545">
                  <c:v>10/30/2010 12:29</c:v>
                </c:pt>
                <c:pt idx="12546">
                  <c:v>10/30/2010 12:29</c:v>
                </c:pt>
                <c:pt idx="12547">
                  <c:v>10/30/2010 12:29</c:v>
                </c:pt>
                <c:pt idx="12548">
                  <c:v>10/30/2010 12:29</c:v>
                </c:pt>
                <c:pt idx="12549">
                  <c:v>10/30/2010 12:29</c:v>
                </c:pt>
                <c:pt idx="12550">
                  <c:v>10/30/2010 12:29</c:v>
                </c:pt>
                <c:pt idx="12551">
                  <c:v>10/30/2010 12:29</c:v>
                </c:pt>
                <c:pt idx="12552">
                  <c:v>10/30/2010 12:29</c:v>
                </c:pt>
                <c:pt idx="12553">
                  <c:v>10/30/2010 12:29</c:v>
                </c:pt>
                <c:pt idx="12554">
                  <c:v>10/30/2010 12:29</c:v>
                </c:pt>
                <c:pt idx="12555">
                  <c:v>10/30/2010 12:29</c:v>
                </c:pt>
                <c:pt idx="12556">
                  <c:v>10/30/2010 12:29</c:v>
                </c:pt>
                <c:pt idx="12557">
                  <c:v>10/30/2010 12:29</c:v>
                </c:pt>
                <c:pt idx="12558">
                  <c:v>10/30/2010 12:29</c:v>
                </c:pt>
                <c:pt idx="12559">
                  <c:v>10/30/2010 12:29</c:v>
                </c:pt>
                <c:pt idx="12560">
                  <c:v>10/30/2010 12:29</c:v>
                </c:pt>
                <c:pt idx="12561">
                  <c:v>10/30/2010 12:29</c:v>
                </c:pt>
                <c:pt idx="12562">
                  <c:v>10/30/2010 12:29</c:v>
                </c:pt>
                <c:pt idx="12563">
                  <c:v>10/30/2010 12:29</c:v>
                </c:pt>
                <c:pt idx="12564">
                  <c:v>10/30/2010 12:29</c:v>
                </c:pt>
                <c:pt idx="12565">
                  <c:v>10/30/2010 12:29</c:v>
                </c:pt>
                <c:pt idx="12566">
                  <c:v>10/30/2010 12:29</c:v>
                </c:pt>
                <c:pt idx="12567">
                  <c:v>10/30/2010 12:29</c:v>
                </c:pt>
                <c:pt idx="12568">
                  <c:v>10/30/2010 12:29</c:v>
                </c:pt>
                <c:pt idx="12569">
                  <c:v>10/30/2010 12:29</c:v>
                </c:pt>
                <c:pt idx="12570">
                  <c:v>10/30/2010 12:29</c:v>
                </c:pt>
                <c:pt idx="12571">
                  <c:v>10/30/2010 12:29</c:v>
                </c:pt>
                <c:pt idx="12572">
                  <c:v>10/30/2010 12:29</c:v>
                </c:pt>
                <c:pt idx="12573">
                  <c:v>10/30/2010 12:29</c:v>
                </c:pt>
                <c:pt idx="12574">
                  <c:v>10/30/2010 12:29</c:v>
                </c:pt>
                <c:pt idx="12575">
                  <c:v>10/30/2010 12:29</c:v>
                </c:pt>
                <c:pt idx="12576">
                  <c:v>10/30/2010 12:29</c:v>
                </c:pt>
                <c:pt idx="12577">
                  <c:v>10/30/2010 12:29</c:v>
                </c:pt>
                <c:pt idx="12578">
                  <c:v>10/30/2010 12:29</c:v>
                </c:pt>
                <c:pt idx="12579">
                  <c:v>10/30/2010 12:29</c:v>
                </c:pt>
                <c:pt idx="12580">
                  <c:v>10/30/2010 12:29</c:v>
                </c:pt>
                <c:pt idx="12581">
                  <c:v>10/30/2010 12:29</c:v>
                </c:pt>
                <c:pt idx="12582">
                  <c:v>10/30/2010 12:29</c:v>
                </c:pt>
                <c:pt idx="12583">
                  <c:v>10/30/2010 12:29</c:v>
                </c:pt>
                <c:pt idx="12584">
                  <c:v>10/30/2010 12:29</c:v>
                </c:pt>
                <c:pt idx="12585">
                  <c:v>10/30/2010 12:29</c:v>
                </c:pt>
                <c:pt idx="12586">
                  <c:v>10/30/2010 12:29</c:v>
                </c:pt>
                <c:pt idx="12587">
                  <c:v>10/30/2010 12:29</c:v>
                </c:pt>
                <c:pt idx="12588">
                  <c:v>10/30/2010 12:29</c:v>
                </c:pt>
                <c:pt idx="12589">
                  <c:v>10/30/2010 12:29</c:v>
                </c:pt>
                <c:pt idx="12590">
                  <c:v>10/30/2010 12:29</c:v>
                </c:pt>
                <c:pt idx="12591">
                  <c:v>10/30/2010 12:29</c:v>
                </c:pt>
                <c:pt idx="12592">
                  <c:v>10/30/2010 12:29</c:v>
                </c:pt>
                <c:pt idx="12593">
                  <c:v>10/30/2010 12:29</c:v>
                </c:pt>
                <c:pt idx="12594">
                  <c:v>10/30/2010 12:29</c:v>
                </c:pt>
                <c:pt idx="12595">
                  <c:v>10/30/2010 12:29</c:v>
                </c:pt>
                <c:pt idx="12596">
                  <c:v>10/30/2010 12:29</c:v>
                </c:pt>
                <c:pt idx="12597">
                  <c:v>10/30/2010 12:29</c:v>
                </c:pt>
                <c:pt idx="12598">
                  <c:v>10/30/2010 12:29</c:v>
                </c:pt>
                <c:pt idx="12599">
                  <c:v>10/30/2010 12:29</c:v>
                </c:pt>
                <c:pt idx="12600">
                  <c:v>10/30/2010 12:29</c:v>
                </c:pt>
                <c:pt idx="12601">
                  <c:v>10/30/2010 12:30</c:v>
                </c:pt>
                <c:pt idx="12602">
                  <c:v>10/30/2010 12:30</c:v>
                </c:pt>
                <c:pt idx="12603">
                  <c:v>10/30/2010 12:30</c:v>
                </c:pt>
                <c:pt idx="12604">
                  <c:v>10/30/2010 12:30</c:v>
                </c:pt>
                <c:pt idx="12605">
                  <c:v>10/30/2010 12:30</c:v>
                </c:pt>
                <c:pt idx="12606">
                  <c:v>10/30/2010 12:30</c:v>
                </c:pt>
                <c:pt idx="12607">
                  <c:v>10/30/2010 12:30</c:v>
                </c:pt>
                <c:pt idx="12608">
                  <c:v>10/30/2010 12:30</c:v>
                </c:pt>
                <c:pt idx="12609">
                  <c:v>10/30/2010 12:30</c:v>
                </c:pt>
                <c:pt idx="12610">
                  <c:v>10/30/2010 12:30</c:v>
                </c:pt>
                <c:pt idx="12611">
                  <c:v>10/30/2010 12:30</c:v>
                </c:pt>
                <c:pt idx="12612">
                  <c:v>10/30/2010 12:30</c:v>
                </c:pt>
                <c:pt idx="12613">
                  <c:v>10/30/2010 12:30</c:v>
                </c:pt>
                <c:pt idx="12614">
                  <c:v>10/30/2010 12:30</c:v>
                </c:pt>
                <c:pt idx="12615">
                  <c:v>10/30/2010 12:30</c:v>
                </c:pt>
                <c:pt idx="12616">
                  <c:v>10/30/2010 12:30</c:v>
                </c:pt>
                <c:pt idx="12617">
                  <c:v>10/30/2010 12:30</c:v>
                </c:pt>
                <c:pt idx="12618">
                  <c:v>10/30/2010 12:30</c:v>
                </c:pt>
                <c:pt idx="12619">
                  <c:v>10/30/2010 12:30</c:v>
                </c:pt>
                <c:pt idx="12620">
                  <c:v>10/30/2010 12:30</c:v>
                </c:pt>
                <c:pt idx="12621">
                  <c:v>10/30/2010 12:30</c:v>
                </c:pt>
                <c:pt idx="12622">
                  <c:v>10/30/2010 12:30</c:v>
                </c:pt>
                <c:pt idx="12623">
                  <c:v>10/30/2010 12:30</c:v>
                </c:pt>
                <c:pt idx="12624">
                  <c:v>10/30/2010 12:30</c:v>
                </c:pt>
                <c:pt idx="12625">
                  <c:v>10/30/2010 12:30</c:v>
                </c:pt>
                <c:pt idx="12626">
                  <c:v>10/30/2010 12:30</c:v>
                </c:pt>
                <c:pt idx="12627">
                  <c:v>10/30/2010 12:30</c:v>
                </c:pt>
                <c:pt idx="12628">
                  <c:v>10/30/2010 12:30</c:v>
                </c:pt>
                <c:pt idx="12629">
                  <c:v>10/30/2010 12:30</c:v>
                </c:pt>
                <c:pt idx="12630">
                  <c:v>10/30/2010 12:30</c:v>
                </c:pt>
                <c:pt idx="12631">
                  <c:v>10/30/2010 12:30</c:v>
                </c:pt>
                <c:pt idx="12632">
                  <c:v>10/30/2010 12:30</c:v>
                </c:pt>
                <c:pt idx="12633">
                  <c:v>10/30/2010 12:30</c:v>
                </c:pt>
                <c:pt idx="12634">
                  <c:v>10/30/2010 12:30</c:v>
                </c:pt>
                <c:pt idx="12635">
                  <c:v>10/30/2010 12:30</c:v>
                </c:pt>
                <c:pt idx="12636">
                  <c:v>10/30/2010 12:30</c:v>
                </c:pt>
                <c:pt idx="12637">
                  <c:v>10/30/2010 12:30</c:v>
                </c:pt>
                <c:pt idx="12638">
                  <c:v>10/30/2010 12:30</c:v>
                </c:pt>
                <c:pt idx="12639">
                  <c:v>10/30/2010 12:30</c:v>
                </c:pt>
                <c:pt idx="12640">
                  <c:v>10/30/2010 12:30</c:v>
                </c:pt>
                <c:pt idx="12641">
                  <c:v>10/30/2010 12:30</c:v>
                </c:pt>
                <c:pt idx="12642">
                  <c:v>10/30/2010 12:30</c:v>
                </c:pt>
                <c:pt idx="12643">
                  <c:v>10/30/2010 12:30</c:v>
                </c:pt>
                <c:pt idx="12644">
                  <c:v>10/30/2010 12:30</c:v>
                </c:pt>
                <c:pt idx="12645">
                  <c:v>10/30/2010 12:30</c:v>
                </c:pt>
                <c:pt idx="12646">
                  <c:v>10/30/2010 12:30</c:v>
                </c:pt>
                <c:pt idx="12647">
                  <c:v>10/30/2010 12:30</c:v>
                </c:pt>
                <c:pt idx="12648">
                  <c:v>10/30/2010 12:30</c:v>
                </c:pt>
                <c:pt idx="12649">
                  <c:v>10/30/2010 12:30</c:v>
                </c:pt>
                <c:pt idx="12650">
                  <c:v>10/30/2010 12:30</c:v>
                </c:pt>
                <c:pt idx="12651">
                  <c:v>10/30/2010 12:30</c:v>
                </c:pt>
                <c:pt idx="12652">
                  <c:v>10/30/2010 12:30</c:v>
                </c:pt>
                <c:pt idx="12653">
                  <c:v>10/30/2010 12:30</c:v>
                </c:pt>
                <c:pt idx="12654">
                  <c:v>10/30/2010 12:30</c:v>
                </c:pt>
                <c:pt idx="12655">
                  <c:v>10/30/2010 12:30</c:v>
                </c:pt>
                <c:pt idx="12656">
                  <c:v>10/30/2010 12:30</c:v>
                </c:pt>
                <c:pt idx="12657">
                  <c:v>10/30/2010 12:30</c:v>
                </c:pt>
                <c:pt idx="12658">
                  <c:v>10/30/2010 12:30</c:v>
                </c:pt>
                <c:pt idx="12659">
                  <c:v>10/30/2010 12:30</c:v>
                </c:pt>
                <c:pt idx="12660">
                  <c:v>10/30/2010 12:30</c:v>
                </c:pt>
                <c:pt idx="12661">
                  <c:v>10/30/2010 12:31</c:v>
                </c:pt>
                <c:pt idx="12662">
                  <c:v>10/30/2010 12:31</c:v>
                </c:pt>
                <c:pt idx="12663">
                  <c:v>10/30/2010 12:31</c:v>
                </c:pt>
                <c:pt idx="12664">
                  <c:v>10/30/2010 12:31</c:v>
                </c:pt>
                <c:pt idx="12665">
                  <c:v>10/30/2010 12:31</c:v>
                </c:pt>
                <c:pt idx="12666">
                  <c:v>10/30/2010 12:31</c:v>
                </c:pt>
                <c:pt idx="12667">
                  <c:v>10/30/2010 12:31</c:v>
                </c:pt>
                <c:pt idx="12668">
                  <c:v>10/30/2010 12:31</c:v>
                </c:pt>
                <c:pt idx="12669">
                  <c:v>10/30/2010 12:31</c:v>
                </c:pt>
                <c:pt idx="12670">
                  <c:v>10/30/2010 12:31</c:v>
                </c:pt>
                <c:pt idx="12671">
                  <c:v>10/30/2010 12:31</c:v>
                </c:pt>
                <c:pt idx="12672">
                  <c:v>10/30/2010 12:31</c:v>
                </c:pt>
                <c:pt idx="12673">
                  <c:v>10/30/2010 12:31</c:v>
                </c:pt>
                <c:pt idx="12674">
                  <c:v>10/30/2010 12:31</c:v>
                </c:pt>
                <c:pt idx="12675">
                  <c:v>10/30/2010 12:31</c:v>
                </c:pt>
                <c:pt idx="12676">
                  <c:v>10/30/2010 12:31</c:v>
                </c:pt>
                <c:pt idx="12677">
                  <c:v>10/30/2010 12:31</c:v>
                </c:pt>
                <c:pt idx="12678">
                  <c:v>10/30/2010 12:31</c:v>
                </c:pt>
                <c:pt idx="12679">
                  <c:v>10/30/2010 12:31</c:v>
                </c:pt>
                <c:pt idx="12680">
                  <c:v>10/30/2010 12:31</c:v>
                </c:pt>
                <c:pt idx="12681">
                  <c:v>10/30/2010 12:31</c:v>
                </c:pt>
                <c:pt idx="12682">
                  <c:v>10/30/2010 12:31</c:v>
                </c:pt>
                <c:pt idx="12683">
                  <c:v>10/30/2010 12:31</c:v>
                </c:pt>
                <c:pt idx="12684">
                  <c:v>10/30/2010 12:31</c:v>
                </c:pt>
                <c:pt idx="12685">
                  <c:v>10/30/2010 12:31</c:v>
                </c:pt>
                <c:pt idx="12686">
                  <c:v>10/30/2010 12:31</c:v>
                </c:pt>
                <c:pt idx="12687">
                  <c:v>10/30/2010 12:31</c:v>
                </c:pt>
                <c:pt idx="12688">
                  <c:v>10/30/2010 12:31</c:v>
                </c:pt>
                <c:pt idx="12689">
                  <c:v>10/30/2010 12:31</c:v>
                </c:pt>
                <c:pt idx="12690">
                  <c:v>10/30/2010 12:31</c:v>
                </c:pt>
                <c:pt idx="12691">
                  <c:v>10/30/2010 12:31</c:v>
                </c:pt>
                <c:pt idx="12692">
                  <c:v>10/30/2010 12:31</c:v>
                </c:pt>
                <c:pt idx="12693">
                  <c:v>10/30/2010 12:31</c:v>
                </c:pt>
                <c:pt idx="12694">
                  <c:v>10/30/2010 12:31</c:v>
                </c:pt>
                <c:pt idx="12695">
                  <c:v>10/30/2010 12:31</c:v>
                </c:pt>
                <c:pt idx="12696">
                  <c:v>10/30/2010 12:31</c:v>
                </c:pt>
                <c:pt idx="12697">
                  <c:v>10/30/2010 12:31</c:v>
                </c:pt>
                <c:pt idx="12698">
                  <c:v>10/30/2010 12:31</c:v>
                </c:pt>
                <c:pt idx="12699">
                  <c:v>10/30/2010 12:31</c:v>
                </c:pt>
                <c:pt idx="12700">
                  <c:v>10/30/2010 12:31</c:v>
                </c:pt>
                <c:pt idx="12701">
                  <c:v>10/30/2010 12:31</c:v>
                </c:pt>
                <c:pt idx="12702">
                  <c:v>10/30/2010 12:31</c:v>
                </c:pt>
                <c:pt idx="12703">
                  <c:v>10/30/2010 12:31</c:v>
                </c:pt>
                <c:pt idx="12704">
                  <c:v>10/30/2010 12:31</c:v>
                </c:pt>
                <c:pt idx="12705">
                  <c:v>10/30/2010 12:31</c:v>
                </c:pt>
                <c:pt idx="12706">
                  <c:v>10/30/2010 12:31</c:v>
                </c:pt>
                <c:pt idx="12707">
                  <c:v>10/30/2010 12:31</c:v>
                </c:pt>
                <c:pt idx="12708">
                  <c:v>10/30/2010 12:31</c:v>
                </c:pt>
                <c:pt idx="12709">
                  <c:v>10/30/2010 12:31</c:v>
                </c:pt>
                <c:pt idx="12710">
                  <c:v>10/30/2010 12:31</c:v>
                </c:pt>
                <c:pt idx="12711">
                  <c:v>10/30/2010 12:31</c:v>
                </c:pt>
                <c:pt idx="12712">
                  <c:v>10/30/2010 12:31</c:v>
                </c:pt>
                <c:pt idx="12713">
                  <c:v>10/30/2010 12:31</c:v>
                </c:pt>
                <c:pt idx="12714">
                  <c:v>10/30/2010 12:31</c:v>
                </c:pt>
                <c:pt idx="12715">
                  <c:v>10/30/2010 12:31</c:v>
                </c:pt>
                <c:pt idx="12716">
                  <c:v>10/30/2010 12:31</c:v>
                </c:pt>
                <c:pt idx="12717">
                  <c:v>10/30/2010 12:31</c:v>
                </c:pt>
                <c:pt idx="12718">
                  <c:v>10/30/2010 12:31</c:v>
                </c:pt>
                <c:pt idx="12719">
                  <c:v>10/30/2010 12:31</c:v>
                </c:pt>
                <c:pt idx="12720">
                  <c:v>10/30/2010 12:31</c:v>
                </c:pt>
                <c:pt idx="12721">
                  <c:v>10/30/2010 12:32</c:v>
                </c:pt>
                <c:pt idx="12722">
                  <c:v>10/30/2010 12:32</c:v>
                </c:pt>
                <c:pt idx="12723">
                  <c:v>10/30/2010 12:32</c:v>
                </c:pt>
                <c:pt idx="12724">
                  <c:v>10/30/2010 12:32</c:v>
                </c:pt>
                <c:pt idx="12725">
                  <c:v>10/30/2010 12:32</c:v>
                </c:pt>
                <c:pt idx="12726">
                  <c:v>10/30/2010 12:32</c:v>
                </c:pt>
                <c:pt idx="12727">
                  <c:v>10/30/2010 12:32</c:v>
                </c:pt>
                <c:pt idx="12728">
                  <c:v>10/30/2010 12:32</c:v>
                </c:pt>
                <c:pt idx="12729">
                  <c:v>10/30/2010 12:32</c:v>
                </c:pt>
                <c:pt idx="12730">
                  <c:v>10/30/2010 12:32</c:v>
                </c:pt>
                <c:pt idx="12731">
                  <c:v>10/30/2010 12:32</c:v>
                </c:pt>
                <c:pt idx="12732">
                  <c:v>10/30/2010 12:32</c:v>
                </c:pt>
                <c:pt idx="12733">
                  <c:v>10/30/2010 12:32</c:v>
                </c:pt>
                <c:pt idx="12734">
                  <c:v>10/30/2010 12:32</c:v>
                </c:pt>
                <c:pt idx="12735">
                  <c:v>10/30/2010 12:32</c:v>
                </c:pt>
                <c:pt idx="12736">
                  <c:v>10/30/2010 12:32</c:v>
                </c:pt>
                <c:pt idx="12737">
                  <c:v>10/30/2010 12:32</c:v>
                </c:pt>
                <c:pt idx="12738">
                  <c:v>10/30/2010 12:32</c:v>
                </c:pt>
                <c:pt idx="12739">
                  <c:v>10/30/2010 12:32</c:v>
                </c:pt>
                <c:pt idx="12740">
                  <c:v>10/30/2010 12:32</c:v>
                </c:pt>
                <c:pt idx="12741">
                  <c:v>10/30/2010 12:32</c:v>
                </c:pt>
                <c:pt idx="12742">
                  <c:v>10/30/2010 12:32</c:v>
                </c:pt>
                <c:pt idx="12743">
                  <c:v>10/30/2010 12:32</c:v>
                </c:pt>
                <c:pt idx="12744">
                  <c:v>10/30/2010 12:32</c:v>
                </c:pt>
                <c:pt idx="12745">
                  <c:v>10/30/2010 12:32</c:v>
                </c:pt>
                <c:pt idx="12746">
                  <c:v>10/30/2010 12:32</c:v>
                </c:pt>
                <c:pt idx="12747">
                  <c:v>10/30/2010 12:32</c:v>
                </c:pt>
                <c:pt idx="12748">
                  <c:v>10/30/2010 12:32</c:v>
                </c:pt>
                <c:pt idx="12749">
                  <c:v>10/30/2010 12:32</c:v>
                </c:pt>
                <c:pt idx="12750">
                  <c:v>10/30/2010 12:32</c:v>
                </c:pt>
                <c:pt idx="12751">
                  <c:v>10/30/2010 12:32</c:v>
                </c:pt>
                <c:pt idx="12752">
                  <c:v>10/30/2010 12:32</c:v>
                </c:pt>
                <c:pt idx="12753">
                  <c:v>10/30/2010 12:32</c:v>
                </c:pt>
                <c:pt idx="12754">
                  <c:v>10/30/2010 12:32</c:v>
                </c:pt>
                <c:pt idx="12755">
                  <c:v>10/30/2010 12:32</c:v>
                </c:pt>
                <c:pt idx="12756">
                  <c:v>10/30/2010 12:32</c:v>
                </c:pt>
                <c:pt idx="12757">
                  <c:v>10/30/2010 12:32</c:v>
                </c:pt>
                <c:pt idx="12758">
                  <c:v>10/30/2010 12:32</c:v>
                </c:pt>
                <c:pt idx="12759">
                  <c:v>10/30/2010 12:32</c:v>
                </c:pt>
                <c:pt idx="12760">
                  <c:v>10/30/2010 12:32</c:v>
                </c:pt>
                <c:pt idx="12761">
                  <c:v>10/30/2010 12:32</c:v>
                </c:pt>
                <c:pt idx="12762">
                  <c:v>10/30/2010 12:32</c:v>
                </c:pt>
                <c:pt idx="12763">
                  <c:v>10/30/2010 12:32</c:v>
                </c:pt>
                <c:pt idx="12764">
                  <c:v>10/30/2010 12:32</c:v>
                </c:pt>
                <c:pt idx="12765">
                  <c:v>10/30/2010 12:32</c:v>
                </c:pt>
                <c:pt idx="12766">
                  <c:v>10/30/2010 12:32</c:v>
                </c:pt>
                <c:pt idx="12767">
                  <c:v>10/30/2010 12:32</c:v>
                </c:pt>
                <c:pt idx="12768">
                  <c:v>10/30/2010 12:32</c:v>
                </c:pt>
                <c:pt idx="12769">
                  <c:v>10/30/2010 12:32</c:v>
                </c:pt>
                <c:pt idx="12770">
                  <c:v>10/30/2010 12:32</c:v>
                </c:pt>
                <c:pt idx="12771">
                  <c:v>10/30/2010 12:32</c:v>
                </c:pt>
                <c:pt idx="12772">
                  <c:v>10/30/2010 12:32</c:v>
                </c:pt>
                <c:pt idx="12773">
                  <c:v>10/30/2010 12:32</c:v>
                </c:pt>
                <c:pt idx="12774">
                  <c:v>10/30/2010 12:32</c:v>
                </c:pt>
                <c:pt idx="12775">
                  <c:v>10/30/2010 12:32</c:v>
                </c:pt>
                <c:pt idx="12776">
                  <c:v>10/30/2010 12:32</c:v>
                </c:pt>
                <c:pt idx="12777">
                  <c:v>10/30/2010 12:32</c:v>
                </c:pt>
                <c:pt idx="12778">
                  <c:v>10/30/2010 12:32</c:v>
                </c:pt>
                <c:pt idx="12779">
                  <c:v>10/30/2010 12:32</c:v>
                </c:pt>
                <c:pt idx="12780">
                  <c:v>10/30/2010 12:32</c:v>
                </c:pt>
                <c:pt idx="12781">
                  <c:v>10/30/2010 12:33</c:v>
                </c:pt>
                <c:pt idx="12782">
                  <c:v>10/30/2010 12:33</c:v>
                </c:pt>
                <c:pt idx="12783">
                  <c:v>10/30/2010 12:33</c:v>
                </c:pt>
                <c:pt idx="12784">
                  <c:v>10/30/2010 12:33</c:v>
                </c:pt>
                <c:pt idx="12785">
                  <c:v>10/30/2010 12:33</c:v>
                </c:pt>
                <c:pt idx="12786">
                  <c:v>10/30/2010 12:33</c:v>
                </c:pt>
                <c:pt idx="12787">
                  <c:v>10/30/2010 12:33</c:v>
                </c:pt>
                <c:pt idx="12788">
                  <c:v>10/30/2010 12:33</c:v>
                </c:pt>
                <c:pt idx="12789">
                  <c:v>10/30/2010 12:33</c:v>
                </c:pt>
                <c:pt idx="12790">
                  <c:v>10/30/2010 12:33</c:v>
                </c:pt>
                <c:pt idx="12791">
                  <c:v>10/30/2010 12:33</c:v>
                </c:pt>
                <c:pt idx="12792">
                  <c:v>10/30/2010 12:33</c:v>
                </c:pt>
                <c:pt idx="12793">
                  <c:v>10/30/2010 12:33</c:v>
                </c:pt>
                <c:pt idx="12794">
                  <c:v>10/30/2010 12:33</c:v>
                </c:pt>
                <c:pt idx="12795">
                  <c:v>10/30/2010 12:33</c:v>
                </c:pt>
                <c:pt idx="12796">
                  <c:v>10/30/2010 12:33</c:v>
                </c:pt>
                <c:pt idx="12797">
                  <c:v>10/30/2010 12:33</c:v>
                </c:pt>
                <c:pt idx="12798">
                  <c:v>10/30/2010 12:33</c:v>
                </c:pt>
                <c:pt idx="12799">
                  <c:v>10/30/2010 12:33</c:v>
                </c:pt>
                <c:pt idx="12800">
                  <c:v>10/30/2010 12:33</c:v>
                </c:pt>
                <c:pt idx="12801">
                  <c:v>10/30/2010 12:33</c:v>
                </c:pt>
                <c:pt idx="12802">
                  <c:v>10/30/2010 12:33</c:v>
                </c:pt>
                <c:pt idx="12803">
                  <c:v>10/30/2010 12:33</c:v>
                </c:pt>
                <c:pt idx="12804">
                  <c:v>10/30/2010 12:33</c:v>
                </c:pt>
                <c:pt idx="12805">
                  <c:v>10/30/2010 12:33</c:v>
                </c:pt>
                <c:pt idx="12806">
                  <c:v>10/30/2010 12:33</c:v>
                </c:pt>
                <c:pt idx="12807">
                  <c:v>10/30/2010 12:33</c:v>
                </c:pt>
                <c:pt idx="12808">
                  <c:v>10/30/2010 12:33</c:v>
                </c:pt>
                <c:pt idx="12809">
                  <c:v>10/30/2010 12:33</c:v>
                </c:pt>
                <c:pt idx="12810">
                  <c:v>10/30/2010 12:33</c:v>
                </c:pt>
                <c:pt idx="12811">
                  <c:v>10/30/2010 12:33</c:v>
                </c:pt>
                <c:pt idx="12812">
                  <c:v>10/30/2010 12:33</c:v>
                </c:pt>
                <c:pt idx="12813">
                  <c:v>10/30/2010 12:33</c:v>
                </c:pt>
                <c:pt idx="12814">
                  <c:v>10/30/2010 12:33</c:v>
                </c:pt>
                <c:pt idx="12815">
                  <c:v>10/30/2010 12:33</c:v>
                </c:pt>
                <c:pt idx="12816">
                  <c:v>10/30/2010 12:33</c:v>
                </c:pt>
                <c:pt idx="12817">
                  <c:v>10/30/2010 12:33</c:v>
                </c:pt>
                <c:pt idx="12818">
                  <c:v>10/30/2010 12:33</c:v>
                </c:pt>
                <c:pt idx="12819">
                  <c:v>10/30/2010 12:33</c:v>
                </c:pt>
                <c:pt idx="12820">
                  <c:v>10/30/2010 12:33</c:v>
                </c:pt>
                <c:pt idx="12821">
                  <c:v>10/30/2010 12:33</c:v>
                </c:pt>
                <c:pt idx="12822">
                  <c:v>10/30/2010 12:33</c:v>
                </c:pt>
                <c:pt idx="12823">
                  <c:v>10/30/2010 12:33</c:v>
                </c:pt>
                <c:pt idx="12824">
                  <c:v>10/30/2010 12:33</c:v>
                </c:pt>
                <c:pt idx="12825">
                  <c:v>10/30/2010 12:33</c:v>
                </c:pt>
                <c:pt idx="12826">
                  <c:v>10/30/2010 12:33</c:v>
                </c:pt>
                <c:pt idx="12827">
                  <c:v>10/30/2010 12:33</c:v>
                </c:pt>
                <c:pt idx="12828">
                  <c:v>10/30/2010 12:33</c:v>
                </c:pt>
                <c:pt idx="12829">
                  <c:v>10/30/2010 12:33</c:v>
                </c:pt>
                <c:pt idx="12830">
                  <c:v>10/30/2010 12:33</c:v>
                </c:pt>
                <c:pt idx="12831">
                  <c:v>10/30/2010 12:33</c:v>
                </c:pt>
                <c:pt idx="12832">
                  <c:v>10/30/2010 12:33</c:v>
                </c:pt>
                <c:pt idx="12833">
                  <c:v>10/30/2010 12:33</c:v>
                </c:pt>
                <c:pt idx="12834">
                  <c:v>10/30/2010 12:33</c:v>
                </c:pt>
                <c:pt idx="12835">
                  <c:v>10/30/2010 12:33</c:v>
                </c:pt>
                <c:pt idx="12836">
                  <c:v>10/30/2010 12:33</c:v>
                </c:pt>
                <c:pt idx="12837">
                  <c:v>10/30/2010 12:33</c:v>
                </c:pt>
                <c:pt idx="12838">
                  <c:v>10/30/2010 12:33</c:v>
                </c:pt>
                <c:pt idx="12839">
                  <c:v>10/30/2010 12:33</c:v>
                </c:pt>
                <c:pt idx="12840">
                  <c:v>10/30/2010 12:33</c:v>
                </c:pt>
                <c:pt idx="12841">
                  <c:v>10/30/2010 12:34</c:v>
                </c:pt>
                <c:pt idx="12842">
                  <c:v>10/30/2010 12:34</c:v>
                </c:pt>
                <c:pt idx="12843">
                  <c:v>10/30/2010 12:34</c:v>
                </c:pt>
                <c:pt idx="12844">
                  <c:v>10/30/2010 12:34</c:v>
                </c:pt>
                <c:pt idx="12845">
                  <c:v>10/30/2010 12:34</c:v>
                </c:pt>
                <c:pt idx="12846">
                  <c:v>10/30/2010 12:34</c:v>
                </c:pt>
                <c:pt idx="12847">
                  <c:v>10/30/2010 12:34</c:v>
                </c:pt>
                <c:pt idx="12848">
                  <c:v>10/30/2010 12:34</c:v>
                </c:pt>
                <c:pt idx="12849">
                  <c:v>10/30/2010 12:34</c:v>
                </c:pt>
                <c:pt idx="12850">
                  <c:v>10/30/2010 12:34</c:v>
                </c:pt>
                <c:pt idx="12851">
                  <c:v>10/30/2010 12:34</c:v>
                </c:pt>
                <c:pt idx="12852">
                  <c:v>10/30/2010 12:34</c:v>
                </c:pt>
                <c:pt idx="12853">
                  <c:v>10/30/2010 12:34</c:v>
                </c:pt>
                <c:pt idx="12854">
                  <c:v>10/30/2010 12:34</c:v>
                </c:pt>
                <c:pt idx="12855">
                  <c:v>10/30/2010 12:34</c:v>
                </c:pt>
                <c:pt idx="12856">
                  <c:v>10/30/2010 12:34</c:v>
                </c:pt>
                <c:pt idx="12857">
                  <c:v>10/30/2010 12:34</c:v>
                </c:pt>
                <c:pt idx="12858">
                  <c:v>10/30/2010 12:34</c:v>
                </c:pt>
                <c:pt idx="12859">
                  <c:v>10/30/2010 12:34</c:v>
                </c:pt>
                <c:pt idx="12860">
                  <c:v>10/30/2010 12:34</c:v>
                </c:pt>
                <c:pt idx="12861">
                  <c:v>10/30/2010 12:34</c:v>
                </c:pt>
                <c:pt idx="12862">
                  <c:v>10/30/2010 12:34</c:v>
                </c:pt>
                <c:pt idx="12863">
                  <c:v>10/30/2010 12:34</c:v>
                </c:pt>
                <c:pt idx="12864">
                  <c:v>10/30/2010 12:34</c:v>
                </c:pt>
                <c:pt idx="12865">
                  <c:v>10/30/2010 12:34</c:v>
                </c:pt>
                <c:pt idx="12866">
                  <c:v>10/30/2010 12:34</c:v>
                </c:pt>
                <c:pt idx="12867">
                  <c:v>10/30/2010 12:34</c:v>
                </c:pt>
                <c:pt idx="12868">
                  <c:v>10/30/2010 12:34</c:v>
                </c:pt>
                <c:pt idx="12869">
                  <c:v>10/30/2010 12:34</c:v>
                </c:pt>
                <c:pt idx="12870">
                  <c:v>10/30/2010 12:34</c:v>
                </c:pt>
                <c:pt idx="12871">
                  <c:v>10/30/2010 12:34</c:v>
                </c:pt>
                <c:pt idx="12872">
                  <c:v>10/30/2010 12:34</c:v>
                </c:pt>
                <c:pt idx="12873">
                  <c:v>10/30/2010 12:34</c:v>
                </c:pt>
                <c:pt idx="12874">
                  <c:v>10/30/2010 12:34</c:v>
                </c:pt>
                <c:pt idx="12875">
                  <c:v>10/30/2010 12:34</c:v>
                </c:pt>
                <c:pt idx="12876">
                  <c:v>10/30/2010 12:34</c:v>
                </c:pt>
                <c:pt idx="12877">
                  <c:v>10/30/2010 12:34</c:v>
                </c:pt>
                <c:pt idx="12878">
                  <c:v>10/30/2010 12:34</c:v>
                </c:pt>
                <c:pt idx="12879">
                  <c:v>10/30/2010 12:34</c:v>
                </c:pt>
                <c:pt idx="12880">
                  <c:v>10/30/2010 12:34</c:v>
                </c:pt>
                <c:pt idx="12881">
                  <c:v>10/30/2010 12:34</c:v>
                </c:pt>
                <c:pt idx="12882">
                  <c:v>10/30/2010 12:34</c:v>
                </c:pt>
                <c:pt idx="12883">
                  <c:v>10/30/2010 12:34</c:v>
                </c:pt>
                <c:pt idx="12884">
                  <c:v>10/30/2010 12:34</c:v>
                </c:pt>
                <c:pt idx="12885">
                  <c:v>10/30/2010 12:34</c:v>
                </c:pt>
                <c:pt idx="12886">
                  <c:v>10/30/2010 12:34</c:v>
                </c:pt>
                <c:pt idx="12887">
                  <c:v>10/30/2010 12:34</c:v>
                </c:pt>
                <c:pt idx="12888">
                  <c:v>10/30/2010 12:34</c:v>
                </c:pt>
                <c:pt idx="12889">
                  <c:v>10/30/2010 12:34</c:v>
                </c:pt>
                <c:pt idx="12890">
                  <c:v>10/30/2010 12:34</c:v>
                </c:pt>
                <c:pt idx="12891">
                  <c:v>10/30/2010 12:34</c:v>
                </c:pt>
                <c:pt idx="12892">
                  <c:v>10/30/2010 12:34</c:v>
                </c:pt>
                <c:pt idx="12893">
                  <c:v>10/30/2010 12:34</c:v>
                </c:pt>
                <c:pt idx="12894">
                  <c:v>10/30/2010 12:34</c:v>
                </c:pt>
                <c:pt idx="12895">
                  <c:v>10/30/2010 12:34</c:v>
                </c:pt>
                <c:pt idx="12896">
                  <c:v>10/30/2010 12:34</c:v>
                </c:pt>
                <c:pt idx="12897">
                  <c:v>10/30/2010 12:34</c:v>
                </c:pt>
                <c:pt idx="12898">
                  <c:v>10/30/2010 12:34</c:v>
                </c:pt>
                <c:pt idx="12899">
                  <c:v>10/30/2010 12:34</c:v>
                </c:pt>
                <c:pt idx="12900">
                  <c:v>10/30/2010 12:34</c:v>
                </c:pt>
                <c:pt idx="12901">
                  <c:v>10/30/2010 12:35</c:v>
                </c:pt>
                <c:pt idx="12902">
                  <c:v>10/30/2010 12:35</c:v>
                </c:pt>
                <c:pt idx="12903">
                  <c:v>10/30/2010 12:35</c:v>
                </c:pt>
                <c:pt idx="12904">
                  <c:v>10/30/2010 12:35</c:v>
                </c:pt>
                <c:pt idx="12905">
                  <c:v>10/30/2010 12:35</c:v>
                </c:pt>
                <c:pt idx="12906">
                  <c:v>10/30/2010 12:35</c:v>
                </c:pt>
                <c:pt idx="12907">
                  <c:v>10/30/2010 12:35</c:v>
                </c:pt>
                <c:pt idx="12908">
                  <c:v>10/30/2010 12:35</c:v>
                </c:pt>
                <c:pt idx="12909">
                  <c:v>10/30/2010 12:35</c:v>
                </c:pt>
                <c:pt idx="12910">
                  <c:v>10/30/2010 12:35</c:v>
                </c:pt>
                <c:pt idx="12911">
                  <c:v>10/30/2010 12:35</c:v>
                </c:pt>
                <c:pt idx="12912">
                  <c:v>10/30/2010 12:35</c:v>
                </c:pt>
                <c:pt idx="12913">
                  <c:v>10/30/2010 12:35</c:v>
                </c:pt>
                <c:pt idx="12914">
                  <c:v>10/30/2010 12:35</c:v>
                </c:pt>
                <c:pt idx="12915">
                  <c:v>10/30/2010 12:35</c:v>
                </c:pt>
                <c:pt idx="12916">
                  <c:v>10/30/2010 12:35</c:v>
                </c:pt>
                <c:pt idx="12917">
                  <c:v>10/30/2010 12:35</c:v>
                </c:pt>
                <c:pt idx="12918">
                  <c:v>10/30/2010 12:35</c:v>
                </c:pt>
                <c:pt idx="12919">
                  <c:v>10/30/2010 12:35</c:v>
                </c:pt>
                <c:pt idx="12920">
                  <c:v>10/30/2010 12:35</c:v>
                </c:pt>
                <c:pt idx="12921">
                  <c:v>10/30/2010 12:35</c:v>
                </c:pt>
                <c:pt idx="12922">
                  <c:v>10/30/2010 12:35</c:v>
                </c:pt>
                <c:pt idx="12923">
                  <c:v>10/30/2010 12:35</c:v>
                </c:pt>
                <c:pt idx="12924">
                  <c:v>10/30/2010 12:35</c:v>
                </c:pt>
                <c:pt idx="12925">
                  <c:v>10/30/2010 12:35</c:v>
                </c:pt>
                <c:pt idx="12926">
                  <c:v>10/30/2010 12:35</c:v>
                </c:pt>
                <c:pt idx="12927">
                  <c:v>10/30/2010 12:35</c:v>
                </c:pt>
                <c:pt idx="12928">
                  <c:v>10/30/2010 12:35</c:v>
                </c:pt>
                <c:pt idx="12929">
                  <c:v>10/30/2010 12:35</c:v>
                </c:pt>
                <c:pt idx="12930">
                  <c:v>10/30/2010 12:35</c:v>
                </c:pt>
                <c:pt idx="12931">
                  <c:v>10/30/2010 12:35</c:v>
                </c:pt>
                <c:pt idx="12932">
                  <c:v>10/30/2010 12:35</c:v>
                </c:pt>
                <c:pt idx="12933">
                  <c:v>10/30/2010 12:35</c:v>
                </c:pt>
                <c:pt idx="12934">
                  <c:v>10/30/2010 12:35</c:v>
                </c:pt>
                <c:pt idx="12935">
                  <c:v>10/30/2010 12:35</c:v>
                </c:pt>
                <c:pt idx="12936">
                  <c:v>10/30/2010 12:35</c:v>
                </c:pt>
                <c:pt idx="12937">
                  <c:v>10/30/2010 12:35</c:v>
                </c:pt>
                <c:pt idx="12938">
                  <c:v>10/30/2010 12:35</c:v>
                </c:pt>
                <c:pt idx="12939">
                  <c:v>10/30/2010 12:35</c:v>
                </c:pt>
                <c:pt idx="12940">
                  <c:v>10/30/2010 12:35</c:v>
                </c:pt>
                <c:pt idx="12941">
                  <c:v>10/30/2010 12:35</c:v>
                </c:pt>
                <c:pt idx="12942">
                  <c:v>10/30/2010 12:35</c:v>
                </c:pt>
                <c:pt idx="12943">
                  <c:v>10/30/2010 12:35</c:v>
                </c:pt>
                <c:pt idx="12944">
                  <c:v>10/30/2010 12:35</c:v>
                </c:pt>
                <c:pt idx="12945">
                  <c:v>10/30/2010 12:35</c:v>
                </c:pt>
                <c:pt idx="12946">
                  <c:v>10/30/2010 12:35</c:v>
                </c:pt>
                <c:pt idx="12947">
                  <c:v>10/30/2010 12:35</c:v>
                </c:pt>
                <c:pt idx="12948">
                  <c:v>10/30/2010 12:35</c:v>
                </c:pt>
                <c:pt idx="12949">
                  <c:v>10/30/2010 12:35</c:v>
                </c:pt>
                <c:pt idx="12950">
                  <c:v>10/30/2010 12:35</c:v>
                </c:pt>
                <c:pt idx="12951">
                  <c:v>10/30/2010 12:35</c:v>
                </c:pt>
                <c:pt idx="12952">
                  <c:v>10/30/2010 12:35</c:v>
                </c:pt>
                <c:pt idx="12953">
                  <c:v>10/30/2010 12:35</c:v>
                </c:pt>
                <c:pt idx="12954">
                  <c:v>10/30/2010 12:35</c:v>
                </c:pt>
                <c:pt idx="12955">
                  <c:v>10/30/2010 12:35</c:v>
                </c:pt>
                <c:pt idx="12956">
                  <c:v>10/30/2010 12:35</c:v>
                </c:pt>
                <c:pt idx="12957">
                  <c:v>10/30/2010 12:35</c:v>
                </c:pt>
                <c:pt idx="12958">
                  <c:v>10/30/2010 12:35</c:v>
                </c:pt>
                <c:pt idx="12959">
                  <c:v>10/30/2010 12:35</c:v>
                </c:pt>
                <c:pt idx="12960">
                  <c:v>10/30/2010 12:35</c:v>
                </c:pt>
                <c:pt idx="12961">
                  <c:v>10/30/2010 12:36</c:v>
                </c:pt>
                <c:pt idx="12962">
                  <c:v>10/30/2010 12:36</c:v>
                </c:pt>
                <c:pt idx="12963">
                  <c:v>10/30/2010 12:36</c:v>
                </c:pt>
                <c:pt idx="12964">
                  <c:v>10/30/2010 12:36</c:v>
                </c:pt>
                <c:pt idx="12965">
                  <c:v>10/30/2010 12:36</c:v>
                </c:pt>
                <c:pt idx="12966">
                  <c:v>10/30/2010 12:36</c:v>
                </c:pt>
                <c:pt idx="12967">
                  <c:v>10/30/2010 12:36</c:v>
                </c:pt>
                <c:pt idx="12968">
                  <c:v>10/30/2010 12:36</c:v>
                </c:pt>
                <c:pt idx="12969">
                  <c:v>10/30/2010 12:36</c:v>
                </c:pt>
                <c:pt idx="12970">
                  <c:v>10/30/2010 12:36</c:v>
                </c:pt>
                <c:pt idx="12971">
                  <c:v>10/30/2010 12:36</c:v>
                </c:pt>
                <c:pt idx="12972">
                  <c:v>10/30/2010 12:36</c:v>
                </c:pt>
                <c:pt idx="12973">
                  <c:v>10/30/2010 12:36</c:v>
                </c:pt>
                <c:pt idx="12974">
                  <c:v>10/30/2010 12:36</c:v>
                </c:pt>
                <c:pt idx="12975">
                  <c:v>10/30/2010 12:36</c:v>
                </c:pt>
                <c:pt idx="12976">
                  <c:v>10/30/2010 12:36</c:v>
                </c:pt>
                <c:pt idx="12977">
                  <c:v>10/30/2010 12:36</c:v>
                </c:pt>
                <c:pt idx="12978">
                  <c:v>10/30/2010 12:36</c:v>
                </c:pt>
                <c:pt idx="12979">
                  <c:v>10/30/2010 12:36</c:v>
                </c:pt>
                <c:pt idx="12980">
                  <c:v>10/30/2010 12:36</c:v>
                </c:pt>
                <c:pt idx="12981">
                  <c:v>10/30/2010 12:36</c:v>
                </c:pt>
                <c:pt idx="12982">
                  <c:v>10/30/2010 12:36</c:v>
                </c:pt>
                <c:pt idx="12983">
                  <c:v>10/30/2010 12:36</c:v>
                </c:pt>
                <c:pt idx="12984">
                  <c:v>10/30/2010 12:36</c:v>
                </c:pt>
                <c:pt idx="12985">
                  <c:v>10/30/2010 12:36</c:v>
                </c:pt>
                <c:pt idx="12986">
                  <c:v>10/30/2010 12:36</c:v>
                </c:pt>
                <c:pt idx="12987">
                  <c:v>10/30/2010 12:36</c:v>
                </c:pt>
                <c:pt idx="12988">
                  <c:v>10/30/2010 12:36</c:v>
                </c:pt>
                <c:pt idx="12989">
                  <c:v>10/30/2010 12:36</c:v>
                </c:pt>
                <c:pt idx="12990">
                  <c:v>10/30/2010 12:36</c:v>
                </c:pt>
                <c:pt idx="12991">
                  <c:v>10/30/2010 12:36</c:v>
                </c:pt>
                <c:pt idx="12992">
                  <c:v>10/30/2010 12:36</c:v>
                </c:pt>
                <c:pt idx="12993">
                  <c:v>10/30/2010 12:36</c:v>
                </c:pt>
                <c:pt idx="12994">
                  <c:v>10/30/2010 12:36</c:v>
                </c:pt>
                <c:pt idx="12995">
                  <c:v>10/30/2010 12:36</c:v>
                </c:pt>
                <c:pt idx="12996">
                  <c:v>10/30/2010 12:36</c:v>
                </c:pt>
                <c:pt idx="12997">
                  <c:v>10/30/2010 12:36</c:v>
                </c:pt>
                <c:pt idx="12998">
                  <c:v>10/30/2010 12:36</c:v>
                </c:pt>
                <c:pt idx="12999">
                  <c:v>10/30/2010 12:36</c:v>
                </c:pt>
                <c:pt idx="13000">
                  <c:v>10/30/2010 12:36</c:v>
                </c:pt>
                <c:pt idx="13001">
                  <c:v>10/30/2010 12:36</c:v>
                </c:pt>
                <c:pt idx="13002">
                  <c:v>10/30/2010 12:36</c:v>
                </c:pt>
                <c:pt idx="13003">
                  <c:v>10/30/2010 12:36</c:v>
                </c:pt>
                <c:pt idx="13004">
                  <c:v>10/30/2010 12:36</c:v>
                </c:pt>
                <c:pt idx="13005">
                  <c:v>10/30/2010 12:36</c:v>
                </c:pt>
                <c:pt idx="13006">
                  <c:v>10/30/2010 12:36</c:v>
                </c:pt>
                <c:pt idx="13007">
                  <c:v>10/30/2010 12:36</c:v>
                </c:pt>
                <c:pt idx="13008">
                  <c:v>10/30/2010 12:36</c:v>
                </c:pt>
                <c:pt idx="13009">
                  <c:v>10/30/2010 12:36</c:v>
                </c:pt>
                <c:pt idx="13010">
                  <c:v>10/30/2010 12:36</c:v>
                </c:pt>
                <c:pt idx="13011">
                  <c:v>10/30/2010 12:36</c:v>
                </c:pt>
                <c:pt idx="13012">
                  <c:v>10/30/2010 12:36</c:v>
                </c:pt>
                <c:pt idx="13013">
                  <c:v>10/30/2010 12:36</c:v>
                </c:pt>
                <c:pt idx="13014">
                  <c:v>10/30/2010 12:36</c:v>
                </c:pt>
                <c:pt idx="13015">
                  <c:v>10/30/2010 12:36</c:v>
                </c:pt>
                <c:pt idx="13016">
                  <c:v>10/30/2010 12:36</c:v>
                </c:pt>
                <c:pt idx="13017">
                  <c:v>10/30/2010 12:36</c:v>
                </c:pt>
                <c:pt idx="13018">
                  <c:v>10/30/2010 12:36</c:v>
                </c:pt>
                <c:pt idx="13019">
                  <c:v>10/30/2010 12:36</c:v>
                </c:pt>
                <c:pt idx="13020">
                  <c:v>10/30/2010 12:36</c:v>
                </c:pt>
                <c:pt idx="13021">
                  <c:v>10/30/2010 12:37</c:v>
                </c:pt>
                <c:pt idx="13022">
                  <c:v>10/30/2010 12:37</c:v>
                </c:pt>
                <c:pt idx="13023">
                  <c:v>10/30/2010 12:37</c:v>
                </c:pt>
                <c:pt idx="13024">
                  <c:v>10/30/2010 12:37</c:v>
                </c:pt>
                <c:pt idx="13025">
                  <c:v>10/30/2010 12:37</c:v>
                </c:pt>
                <c:pt idx="13026">
                  <c:v>10/30/2010 12:37</c:v>
                </c:pt>
                <c:pt idx="13027">
                  <c:v>10/30/2010 12:37</c:v>
                </c:pt>
                <c:pt idx="13028">
                  <c:v>10/30/2010 12:37</c:v>
                </c:pt>
                <c:pt idx="13029">
                  <c:v>10/30/2010 12:37</c:v>
                </c:pt>
                <c:pt idx="13030">
                  <c:v>10/30/2010 12:37</c:v>
                </c:pt>
                <c:pt idx="13031">
                  <c:v>10/30/2010 12:37</c:v>
                </c:pt>
                <c:pt idx="13032">
                  <c:v>10/30/2010 12:37</c:v>
                </c:pt>
                <c:pt idx="13033">
                  <c:v>10/30/2010 12:37</c:v>
                </c:pt>
                <c:pt idx="13034">
                  <c:v>10/30/2010 12:37</c:v>
                </c:pt>
                <c:pt idx="13035">
                  <c:v>10/30/2010 12:37</c:v>
                </c:pt>
                <c:pt idx="13036">
                  <c:v>10/30/2010 12:37</c:v>
                </c:pt>
                <c:pt idx="13037">
                  <c:v>10/30/2010 12:37</c:v>
                </c:pt>
                <c:pt idx="13038">
                  <c:v>10/30/2010 12:37</c:v>
                </c:pt>
                <c:pt idx="13039">
                  <c:v>10/30/2010 12:37</c:v>
                </c:pt>
                <c:pt idx="13040">
                  <c:v>10/30/2010 12:37</c:v>
                </c:pt>
                <c:pt idx="13041">
                  <c:v>10/30/2010 12:37</c:v>
                </c:pt>
                <c:pt idx="13042">
                  <c:v>10/30/2010 12:37</c:v>
                </c:pt>
                <c:pt idx="13043">
                  <c:v>10/30/2010 12:37</c:v>
                </c:pt>
                <c:pt idx="13044">
                  <c:v>10/30/2010 12:37</c:v>
                </c:pt>
                <c:pt idx="13045">
                  <c:v>10/30/2010 12:37</c:v>
                </c:pt>
                <c:pt idx="13046">
                  <c:v>10/30/2010 12:37</c:v>
                </c:pt>
                <c:pt idx="13047">
                  <c:v>10/30/2010 12:37</c:v>
                </c:pt>
                <c:pt idx="13048">
                  <c:v>10/30/2010 12:37</c:v>
                </c:pt>
                <c:pt idx="13049">
                  <c:v>10/30/2010 12:37</c:v>
                </c:pt>
                <c:pt idx="13050">
                  <c:v>10/30/2010 12:37</c:v>
                </c:pt>
                <c:pt idx="13051">
                  <c:v>10/30/2010 12:37</c:v>
                </c:pt>
                <c:pt idx="13052">
                  <c:v>10/30/2010 12:37</c:v>
                </c:pt>
                <c:pt idx="13053">
                  <c:v>10/30/2010 12:37</c:v>
                </c:pt>
                <c:pt idx="13054">
                  <c:v>10/30/2010 12:37</c:v>
                </c:pt>
                <c:pt idx="13055">
                  <c:v>10/30/2010 12:37</c:v>
                </c:pt>
                <c:pt idx="13056">
                  <c:v>10/30/2010 12:37</c:v>
                </c:pt>
                <c:pt idx="13057">
                  <c:v>10/30/2010 12:37</c:v>
                </c:pt>
                <c:pt idx="13058">
                  <c:v>10/30/2010 12:37</c:v>
                </c:pt>
                <c:pt idx="13059">
                  <c:v>10/30/2010 12:37</c:v>
                </c:pt>
                <c:pt idx="13060">
                  <c:v>10/30/2010 12:37</c:v>
                </c:pt>
                <c:pt idx="13061">
                  <c:v>10/30/2010 12:37</c:v>
                </c:pt>
                <c:pt idx="13062">
                  <c:v>10/30/2010 12:37</c:v>
                </c:pt>
                <c:pt idx="13063">
                  <c:v>10/30/2010 12:37</c:v>
                </c:pt>
                <c:pt idx="13064">
                  <c:v>10/30/2010 12:37</c:v>
                </c:pt>
                <c:pt idx="13065">
                  <c:v>10/30/2010 12:37</c:v>
                </c:pt>
                <c:pt idx="13066">
                  <c:v>10/30/2010 12:37</c:v>
                </c:pt>
                <c:pt idx="13067">
                  <c:v>10/30/2010 12:37</c:v>
                </c:pt>
                <c:pt idx="13068">
                  <c:v>10/30/2010 12:37</c:v>
                </c:pt>
                <c:pt idx="13069">
                  <c:v>10/30/2010 12:37</c:v>
                </c:pt>
                <c:pt idx="13070">
                  <c:v>10/30/2010 12:37</c:v>
                </c:pt>
                <c:pt idx="13071">
                  <c:v>10/30/2010 12:37</c:v>
                </c:pt>
                <c:pt idx="13072">
                  <c:v>10/30/2010 12:37</c:v>
                </c:pt>
                <c:pt idx="13073">
                  <c:v>10/30/2010 12:37</c:v>
                </c:pt>
                <c:pt idx="13074">
                  <c:v>10/30/2010 12:37</c:v>
                </c:pt>
                <c:pt idx="13075">
                  <c:v>10/30/2010 12:37</c:v>
                </c:pt>
                <c:pt idx="13076">
                  <c:v>10/30/2010 12:37</c:v>
                </c:pt>
                <c:pt idx="13077">
                  <c:v>10/30/2010 12:37</c:v>
                </c:pt>
                <c:pt idx="13078">
                  <c:v>10/30/2010 12:37</c:v>
                </c:pt>
                <c:pt idx="13079">
                  <c:v>10/30/2010 12:37</c:v>
                </c:pt>
                <c:pt idx="13080">
                  <c:v>10/30/2010 12:37</c:v>
                </c:pt>
                <c:pt idx="13081">
                  <c:v>10/30/2010 12:38</c:v>
                </c:pt>
                <c:pt idx="13082">
                  <c:v>10/30/2010 12:38</c:v>
                </c:pt>
                <c:pt idx="13083">
                  <c:v>10/30/2010 12:38</c:v>
                </c:pt>
                <c:pt idx="13084">
                  <c:v>10/30/2010 12:38</c:v>
                </c:pt>
                <c:pt idx="13085">
                  <c:v>10/30/2010 12:38</c:v>
                </c:pt>
                <c:pt idx="13086">
                  <c:v>10/30/2010 12:38</c:v>
                </c:pt>
                <c:pt idx="13087">
                  <c:v>10/30/2010 12:38</c:v>
                </c:pt>
                <c:pt idx="13088">
                  <c:v>10/30/2010 12:38</c:v>
                </c:pt>
                <c:pt idx="13089">
                  <c:v>10/30/2010 12:38</c:v>
                </c:pt>
                <c:pt idx="13090">
                  <c:v>10/30/2010 12:38</c:v>
                </c:pt>
                <c:pt idx="13091">
                  <c:v>10/30/2010 12:38</c:v>
                </c:pt>
                <c:pt idx="13092">
                  <c:v>10/30/2010 12:38</c:v>
                </c:pt>
                <c:pt idx="13093">
                  <c:v>10/30/2010 12:38</c:v>
                </c:pt>
                <c:pt idx="13094">
                  <c:v>10/30/2010 12:38</c:v>
                </c:pt>
                <c:pt idx="13095">
                  <c:v>10/30/2010 12:38</c:v>
                </c:pt>
                <c:pt idx="13096">
                  <c:v>10/30/2010 12:38</c:v>
                </c:pt>
                <c:pt idx="13097">
                  <c:v>10/30/2010 12:38</c:v>
                </c:pt>
                <c:pt idx="13098">
                  <c:v>10/30/2010 12:38</c:v>
                </c:pt>
                <c:pt idx="13099">
                  <c:v>10/30/2010 12:38</c:v>
                </c:pt>
                <c:pt idx="13100">
                  <c:v>10/30/2010 12:38</c:v>
                </c:pt>
                <c:pt idx="13101">
                  <c:v>10/30/2010 12:38</c:v>
                </c:pt>
                <c:pt idx="13102">
                  <c:v>10/30/2010 12:38</c:v>
                </c:pt>
                <c:pt idx="13103">
                  <c:v>10/30/2010 12:38</c:v>
                </c:pt>
                <c:pt idx="13104">
                  <c:v>10/30/2010 12:38</c:v>
                </c:pt>
                <c:pt idx="13105">
                  <c:v>10/30/2010 12:38</c:v>
                </c:pt>
                <c:pt idx="13106">
                  <c:v>10/30/2010 12:38</c:v>
                </c:pt>
                <c:pt idx="13107">
                  <c:v>10/30/2010 12:38</c:v>
                </c:pt>
                <c:pt idx="13108">
                  <c:v>10/30/2010 12:38</c:v>
                </c:pt>
                <c:pt idx="13109">
                  <c:v>10/30/2010 12:38</c:v>
                </c:pt>
                <c:pt idx="13110">
                  <c:v>10/30/2010 12:38</c:v>
                </c:pt>
                <c:pt idx="13111">
                  <c:v>10/30/2010 12:38</c:v>
                </c:pt>
                <c:pt idx="13112">
                  <c:v>10/30/2010 12:38</c:v>
                </c:pt>
                <c:pt idx="13113">
                  <c:v>10/30/2010 12:38</c:v>
                </c:pt>
                <c:pt idx="13114">
                  <c:v>10/30/2010 12:38</c:v>
                </c:pt>
                <c:pt idx="13115">
                  <c:v>10/30/2010 12:38</c:v>
                </c:pt>
                <c:pt idx="13116">
                  <c:v>10/30/2010 12:38</c:v>
                </c:pt>
                <c:pt idx="13117">
                  <c:v>10/30/2010 12:38</c:v>
                </c:pt>
                <c:pt idx="13118">
                  <c:v>10/30/2010 12:38</c:v>
                </c:pt>
                <c:pt idx="13119">
                  <c:v>10/30/2010 12:38</c:v>
                </c:pt>
                <c:pt idx="13120">
                  <c:v>10/30/2010 12:38</c:v>
                </c:pt>
                <c:pt idx="13121">
                  <c:v>10/30/2010 12:38</c:v>
                </c:pt>
                <c:pt idx="13122">
                  <c:v>10/30/2010 12:38</c:v>
                </c:pt>
                <c:pt idx="13123">
                  <c:v>10/30/2010 12:38</c:v>
                </c:pt>
                <c:pt idx="13124">
                  <c:v>10/30/2010 12:38</c:v>
                </c:pt>
                <c:pt idx="13125">
                  <c:v>10/30/2010 12:38</c:v>
                </c:pt>
                <c:pt idx="13126">
                  <c:v>10/30/2010 12:38</c:v>
                </c:pt>
                <c:pt idx="13127">
                  <c:v>10/30/2010 12:38</c:v>
                </c:pt>
                <c:pt idx="13128">
                  <c:v>10/30/2010 12:38</c:v>
                </c:pt>
                <c:pt idx="13129">
                  <c:v>10/30/2010 12:38</c:v>
                </c:pt>
                <c:pt idx="13130">
                  <c:v>10/30/2010 12:38</c:v>
                </c:pt>
                <c:pt idx="13131">
                  <c:v>10/30/2010 12:38</c:v>
                </c:pt>
                <c:pt idx="13132">
                  <c:v>10/30/2010 12:38</c:v>
                </c:pt>
                <c:pt idx="13133">
                  <c:v>10/30/2010 12:38</c:v>
                </c:pt>
                <c:pt idx="13134">
                  <c:v>10/30/2010 12:38</c:v>
                </c:pt>
                <c:pt idx="13135">
                  <c:v>10/30/2010 12:38</c:v>
                </c:pt>
                <c:pt idx="13136">
                  <c:v>10/30/2010 12:38</c:v>
                </c:pt>
                <c:pt idx="13137">
                  <c:v>10/30/2010 12:38</c:v>
                </c:pt>
                <c:pt idx="13138">
                  <c:v>10/30/2010 12:38</c:v>
                </c:pt>
                <c:pt idx="13139">
                  <c:v>10/30/2010 12:38</c:v>
                </c:pt>
                <c:pt idx="13140">
                  <c:v>10/30/2010 12:38</c:v>
                </c:pt>
                <c:pt idx="13141">
                  <c:v>10/30/2010 12:39</c:v>
                </c:pt>
                <c:pt idx="13142">
                  <c:v>10/30/2010 12:39</c:v>
                </c:pt>
                <c:pt idx="13143">
                  <c:v>10/30/2010 12:39</c:v>
                </c:pt>
                <c:pt idx="13144">
                  <c:v>10/30/2010 12:39</c:v>
                </c:pt>
                <c:pt idx="13145">
                  <c:v>10/30/2010 12:39</c:v>
                </c:pt>
                <c:pt idx="13146">
                  <c:v>10/30/2010 12:39</c:v>
                </c:pt>
                <c:pt idx="13147">
                  <c:v>10/30/2010 12:39</c:v>
                </c:pt>
                <c:pt idx="13148">
                  <c:v>10/30/2010 12:39</c:v>
                </c:pt>
                <c:pt idx="13149">
                  <c:v>10/30/2010 12:39</c:v>
                </c:pt>
                <c:pt idx="13150">
                  <c:v>10/30/2010 12:39</c:v>
                </c:pt>
                <c:pt idx="13151">
                  <c:v>10/30/2010 12:39</c:v>
                </c:pt>
                <c:pt idx="13152">
                  <c:v>10/30/2010 12:39</c:v>
                </c:pt>
                <c:pt idx="13153">
                  <c:v>10/30/2010 12:39</c:v>
                </c:pt>
                <c:pt idx="13154">
                  <c:v>10/30/2010 12:39</c:v>
                </c:pt>
                <c:pt idx="13155">
                  <c:v>10/30/2010 12:39</c:v>
                </c:pt>
                <c:pt idx="13156">
                  <c:v>10/30/2010 12:39</c:v>
                </c:pt>
                <c:pt idx="13157">
                  <c:v>10/30/2010 12:39</c:v>
                </c:pt>
                <c:pt idx="13158">
                  <c:v>10/30/2010 12:39</c:v>
                </c:pt>
                <c:pt idx="13159">
                  <c:v>10/30/2010 12:39</c:v>
                </c:pt>
                <c:pt idx="13160">
                  <c:v>10/30/2010 12:39</c:v>
                </c:pt>
                <c:pt idx="13161">
                  <c:v>10/30/2010 12:39</c:v>
                </c:pt>
                <c:pt idx="13162">
                  <c:v>10/30/2010 12:39</c:v>
                </c:pt>
                <c:pt idx="13163">
                  <c:v>10/30/2010 12:39</c:v>
                </c:pt>
                <c:pt idx="13164">
                  <c:v>10/30/2010 12:39</c:v>
                </c:pt>
                <c:pt idx="13165">
                  <c:v>10/30/2010 12:39</c:v>
                </c:pt>
                <c:pt idx="13166">
                  <c:v>10/30/2010 12:39</c:v>
                </c:pt>
                <c:pt idx="13167">
                  <c:v>10/30/2010 12:39</c:v>
                </c:pt>
                <c:pt idx="13168">
                  <c:v>10/30/2010 12:39</c:v>
                </c:pt>
                <c:pt idx="13169">
                  <c:v>10/30/2010 12:39</c:v>
                </c:pt>
                <c:pt idx="13170">
                  <c:v>10/30/2010 12:39</c:v>
                </c:pt>
                <c:pt idx="13171">
                  <c:v>10/30/2010 12:39</c:v>
                </c:pt>
                <c:pt idx="13172">
                  <c:v>10/30/2010 12:39</c:v>
                </c:pt>
                <c:pt idx="13173">
                  <c:v>10/30/2010 12:39</c:v>
                </c:pt>
                <c:pt idx="13174">
                  <c:v>10/30/2010 12:39</c:v>
                </c:pt>
                <c:pt idx="13175">
                  <c:v>10/30/2010 12:39</c:v>
                </c:pt>
                <c:pt idx="13176">
                  <c:v>10/30/2010 12:39</c:v>
                </c:pt>
                <c:pt idx="13177">
                  <c:v>10/30/2010 12:39</c:v>
                </c:pt>
                <c:pt idx="13178">
                  <c:v>10/30/2010 12:39</c:v>
                </c:pt>
                <c:pt idx="13179">
                  <c:v>10/30/2010 12:39</c:v>
                </c:pt>
                <c:pt idx="13180">
                  <c:v>10/30/2010 12:39</c:v>
                </c:pt>
                <c:pt idx="13181">
                  <c:v>10/30/2010 12:39</c:v>
                </c:pt>
                <c:pt idx="13182">
                  <c:v>10/30/2010 12:39</c:v>
                </c:pt>
                <c:pt idx="13183">
                  <c:v>10/30/2010 12:39</c:v>
                </c:pt>
                <c:pt idx="13184">
                  <c:v>10/30/2010 12:39</c:v>
                </c:pt>
                <c:pt idx="13185">
                  <c:v>10/30/2010 12:39</c:v>
                </c:pt>
                <c:pt idx="13186">
                  <c:v>10/30/2010 12:39</c:v>
                </c:pt>
                <c:pt idx="13187">
                  <c:v>10/30/2010 12:39</c:v>
                </c:pt>
                <c:pt idx="13188">
                  <c:v>10/30/2010 12:39</c:v>
                </c:pt>
                <c:pt idx="13189">
                  <c:v>10/30/2010 12:39</c:v>
                </c:pt>
                <c:pt idx="13190">
                  <c:v>10/30/2010 12:39</c:v>
                </c:pt>
                <c:pt idx="13191">
                  <c:v>10/30/2010 12:39</c:v>
                </c:pt>
                <c:pt idx="13192">
                  <c:v>10/30/2010 12:39</c:v>
                </c:pt>
                <c:pt idx="13193">
                  <c:v>10/30/2010 12:39</c:v>
                </c:pt>
                <c:pt idx="13194">
                  <c:v>10/30/2010 12:39</c:v>
                </c:pt>
                <c:pt idx="13195">
                  <c:v>10/30/2010 12:39</c:v>
                </c:pt>
                <c:pt idx="13196">
                  <c:v>10/30/2010 12:39</c:v>
                </c:pt>
                <c:pt idx="13197">
                  <c:v>10/30/2010 12:39</c:v>
                </c:pt>
                <c:pt idx="13198">
                  <c:v>10/30/2010 12:39</c:v>
                </c:pt>
                <c:pt idx="13199">
                  <c:v>10/30/2010 12:39</c:v>
                </c:pt>
                <c:pt idx="13200">
                  <c:v>10/30/2010 12:39</c:v>
                </c:pt>
                <c:pt idx="13201">
                  <c:v>10/30/2010 12:40</c:v>
                </c:pt>
                <c:pt idx="13202">
                  <c:v>10/30/2010 12:40</c:v>
                </c:pt>
                <c:pt idx="13203">
                  <c:v>10/30/2010 12:40</c:v>
                </c:pt>
                <c:pt idx="13204">
                  <c:v>10/30/2010 12:40</c:v>
                </c:pt>
                <c:pt idx="13205">
                  <c:v>10/30/2010 12:40</c:v>
                </c:pt>
                <c:pt idx="13206">
                  <c:v>10/30/2010 12:40</c:v>
                </c:pt>
                <c:pt idx="13207">
                  <c:v>10/30/2010 12:40</c:v>
                </c:pt>
                <c:pt idx="13208">
                  <c:v>10/30/2010 12:40</c:v>
                </c:pt>
                <c:pt idx="13209">
                  <c:v>10/30/2010 12:40</c:v>
                </c:pt>
                <c:pt idx="13210">
                  <c:v>10/30/2010 12:40</c:v>
                </c:pt>
                <c:pt idx="13211">
                  <c:v>10/30/2010 12:40</c:v>
                </c:pt>
                <c:pt idx="13212">
                  <c:v>10/30/2010 12:40</c:v>
                </c:pt>
                <c:pt idx="13213">
                  <c:v>10/30/2010 12:40</c:v>
                </c:pt>
                <c:pt idx="13214">
                  <c:v>10/30/2010 12:40</c:v>
                </c:pt>
                <c:pt idx="13215">
                  <c:v>10/30/2010 12:40</c:v>
                </c:pt>
                <c:pt idx="13216">
                  <c:v>10/30/2010 12:40</c:v>
                </c:pt>
                <c:pt idx="13217">
                  <c:v>10/30/2010 12:40</c:v>
                </c:pt>
                <c:pt idx="13218">
                  <c:v>10/30/2010 12:40</c:v>
                </c:pt>
                <c:pt idx="13219">
                  <c:v>10/30/2010 12:40</c:v>
                </c:pt>
                <c:pt idx="13220">
                  <c:v>10/30/2010 12:40</c:v>
                </c:pt>
                <c:pt idx="13221">
                  <c:v>10/30/2010 12:40</c:v>
                </c:pt>
                <c:pt idx="13222">
                  <c:v>10/30/2010 12:40</c:v>
                </c:pt>
                <c:pt idx="13223">
                  <c:v>10/30/2010 12:40</c:v>
                </c:pt>
                <c:pt idx="13224">
                  <c:v>10/30/2010 12:40</c:v>
                </c:pt>
                <c:pt idx="13225">
                  <c:v>10/30/2010 12:40</c:v>
                </c:pt>
                <c:pt idx="13226">
                  <c:v>10/30/2010 12:40</c:v>
                </c:pt>
                <c:pt idx="13227">
                  <c:v>10/30/2010 12:40</c:v>
                </c:pt>
                <c:pt idx="13228">
                  <c:v>10/30/2010 12:40</c:v>
                </c:pt>
                <c:pt idx="13229">
                  <c:v>10/30/2010 12:40</c:v>
                </c:pt>
                <c:pt idx="13230">
                  <c:v>10/30/2010 12:40</c:v>
                </c:pt>
                <c:pt idx="13231">
                  <c:v>10/30/2010 12:40</c:v>
                </c:pt>
                <c:pt idx="13232">
                  <c:v>10/30/2010 12:40</c:v>
                </c:pt>
                <c:pt idx="13233">
                  <c:v>10/30/2010 12:40</c:v>
                </c:pt>
                <c:pt idx="13234">
                  <c:v>10/30/2010 12:40</c:v>
                </c:pt>
                <c:pt idx="13235">
                  <c:v>10/30/2010 12:40</c:v>
                </c:pt>
                <c:pt idx="13236">
                  <c:v>10/30/2010 12:40</c:v>
                </c:pt>
                <c:pt idx="13237">
                  <c:v>10/30/2010 12:40</c:v>
                </c:pt>
                <c:pt idx="13238">
                  <c:v>10/30/2010 12:40</c:v>
                </c:pt>
                <c:pt idx="13239">
                  <c:v>10/30/2010 12:40</c:v>
                </c:pt>
                <c:pt idx="13240">
                  <c:v>10/30/2010 12:40</c:v>
                </c:pt>
                <c:pt idx="13241">
                  <c:v>10/30/2010 12:40</c:v>
                </c:pt>
                <c:pt idx="13242">
                  <c:v>10/30/2010 12:40</c:v>
                </c:pt>
                <c:pt idx="13243">
                  <c:v>10/30/2010 12:40</c:v>
                </c:pt>
                <c:pt idx="13244">
                  <c:v>10/30/2010 12:40</c:v>
                </c:pt>
                <c:pt idx="13245">
                  <c:v>10/30/2010 12:40</c:v>
                </c:pt>
                <c:pt idx="13246">
                  <c:v>10/30/2010 12:40</c:v>
                </c:pt>
                <c:pt idx="13247">
                  <c:v>10/30/2010 12:40</c:v>
                </c:pt>
                <c:pt idx="13248">
                  <c:v>10/30/2010 12:40</c:v>
                </c:pt>
                <c:pt idx="13249">
                  <c:v>10/30/2010 12:40</c:v>
                </c:pt>
                <c:pt idx="13250">
                  <c:v>10/30/2010 12:40</c:v>
                </c:pt>
                <c:pt idx="13251">
                  <c:v>10/30/2010 12:40</c:v>
                </c:pt>
                <c:pt idx="13252">
                  <c:v>10/30/2010 12:40</c:v>
                </c:pt>
                <c:pt idx="13253">
                  <c:v>10/30/2010 12:40</c:v>
                </c:pt>
                <c:pt idx="13254">
                  <c:v>10/30/2010 12:40</c:v>
                </c:pt>
                <c:pt idx="13255">
                  <c:v>10/30/2010 12:40</c:v>
                </c:pt>
                <c:pt idx="13256">
                  <c:v>10/30/2010 12:40</c:v>
                </c:pt>
                <c:pt idx="13257">
                  <c:v>10/30/2010 12:40</c:v>
                </c:pt>
                <c:pt idx="13258">
                  <c:v>10/30/2010 12:40</c:v>
                </c:pt>
                <c:pt idx="13259">
                  <c:v>10/30/2010 12:40</c:v>
                </c:pt>
                <c:pt idx="13260">
                  <c:v>10/30/2010 12:40</c:v>
                </c:pt>
                <c:pt idx="13261">
                  <c:v>10/30/2010 12:41</c:v>
                </c:pt>
                <c:pt idx="13262">
                  <c:v>10/30/2010 12:41</c:v>
                </c:pt>
                <c:pt idx="13263">
                  <c:v>10/30/2010 12:41</c:v>
                </c:pt>
                <c:pt idx="13264">
                  <c:v>10/30/2010 12:41</c:v>
                </c:pt>
                <c:pt idx="13265">
                  <c:v>10/30/2010 12:41</c:v>
                </c:pt>
                <c:pt idx="13266">
                  <c:v>10/30/2010 12:41</c:v>
                </c:pt>
                <c:pt idx="13267">
                  <c:v>10/30/2010 12:41</c:v>
                </c:pt>
                <c:pt idx="13268">
                  <c:v>10/30/2010 12:41</c:v>
                </c:pt>
                <c:pt idx="13269">
                  <c:v>10/30/2010 12:41</c:v>
                </c:pt>
                <c:pt idx="13270">
                  <c:v>10/30/2010 12:41</c:v>
                </c:pt>
                <c:pt idx="13271">
                  <c:v>10/30/2010 12:41</c:v>
                </c:pt>
                <c:pt idx="13272">
                  <c:v>10/30/2010 12:41</c:v>
                </c:pt>
                <c:pt idx="13273">
                  <c:v>10/30/2010 12:41</c:v>
                </c:pt>
                <c:pt idx="13274">
                  <c:v>10/30/2010 12:41</c:v>
                </c:pt>
                <c:pt idx="13275">
                  <c:v>10/30/2010 12:41</c:v>
                </c:pt>
                <c:pt idx="13276">
                  <c:v>10/30/2010 12:41</c:v>
                </c:pt>
                <c:pt idx="13277">
                  <c:v>10/30/2010 12:41</c:v>
                </c:pt>
                <c:pt idx="13278">
                  <c:v>10/30/2010 12:41</c:v>
                </c:pt>
                <c:pt idx="13279">
                  <c:v>10/30/2010 12:41</c:v>
                </c:pt>
                <c:pt idx="13280">
                  <c:v>10/30/2010 12:41</c:v>
                </c:pt>
                <c:pt idx="13281">
                  <c:v>10/30/2010 12:41</c:v>
                </c:pt>
                <c:pt idx="13282">
                  <c:v>10/30/2010 12:41</c:v>
                </c:pt>
                <c:pt idx="13283">
                  <c:v>10/30/2010 12:41</c:v>
                </c:pt>
                <c:pt idx="13284">
                  <c:v>10/30/2010 12:41</c:v>
                </c:pt>
                <c:pt idx="13285">
                  <c:v>10/30/2010 12:41</c:v>
                </c:pt>
                <c:pt idx="13286">
                  <c:v>10/30/2010 12:41</c:v>
                </c:pt>
                <c:pt idx="13287">
                  <c:v>10/30/2010 12:41</c:v>
                </c:pt>
                <c:pt idx="13288">
                  <c:v>10/30/2010 12:41</c:v>
                </c:pt>
                <c:pt idx="13289">
                  <c:v>10/30/2010 12:41</c:v>
                </c:pt>
                <c:pt idx="13290">
                  <c:v>10/30/2010 12:41</c:v>
                </c:pt>
                <c:pt idx="13291">
                  <c:v>10/30/2010 12:41</c:v>
                </c:pt>
                <c:pt idx="13292">
                  <c:v>10/30/2010 12:41</c:v>
                </c:pt>
                <c:pt idx="13293">
                  <c:v>10/30/2010 12:41</c:v>
                </c:pt>
                <c:pt idx="13294">
                  <c:v>10/30/2010 12:41</c:v>
                </c:pt>
                <c:pt idx="13295">
                  <c:v>10/30/2010 12:41</c:v>
                </c:pt>
                <c:pt idx="13296">
                  <c:v>10/30/2010 12:41</c:v>
                </c:pt>
                <c:pt idx="13297">
                  <c:v>10/30/2010 12:41</c:v>
                </c:pt>
                <c:pt idx="13298">
                  <c:v>10/30/2010 12:41</c:v>
                </c:pt>
                <c:pt idx="13299">
                  <c:v>10/30/2010 12:41</c:v>
                </c:pt>
                <c:pt idx="13300">
                  <c:v>10/30/2010 12:41</c:v>
                </c:pt>
                <c:pt idx="13301">
                  <c:v>10/30/2010 12:41</c:v>
                </c:pt>
                <c:pt idx="13302">
                  <c:v>10/30/2010 12:41</c:v>
                </c:pt>
                <c:pt idx="13303">
                  <c:v>10/30/2010 12:41</c:v>
                </c:pt>
                <c:pt idx="13304">
                  <c:v>10/30/2010 12:41</c:v>
                </c:pt>
                <c:pt idx="13305">
                  <c:v>10/30/2010 12:41</c:v>
                </c:pt>
                <c:pt idx="13306">
                  <c:v>10/30/2010 12:41</c:v>
                </c:pt>
                <c:pt idx="13307">
                  <c:v>10/30/2010 12:41</c:v>
                </c:pt>
                <c:pt idx="13308">
                  <c:v>10/30/2010 12:41</c:v>
                </c:pt>
                <c:pt idx="13309">
                  <c:v>10/30/2010 12:41</c:v>
                </c:pt>
                <c:pt idx="13310">
                  <c:v>10/30/2010 12:41</c:v>
                </c:pt>
                <c:pt idx="13311">
                  <c:v>10/30/2010 12:41</c:v>
                </c:pt>
                <c:pt idx="13312">
                  <c:v>10/30/2010 12:41</c:v>
                </c:pt>
                <c:pt idx="13313">
                  <c:v>10/30/2010 12:41</c:v>
                </c:pt>
                <c:pt idx="13314">
                  <c:v>10/30/2010 12:41</c:v>
                </c:pt>
                <c:pt idx="13315">
                  <c:v>10/30/2010 12:41</c:v>
                </c:pt>
                <c:pt idx="13316">
                  <c:v>10/30/2010 12:41</c:v>
                </c:pt>
                <c:pt idx="13317">
                  <c:v>10/30/2010 12:41</c:v>
                </c:pt>
                <c:pt idx="13318">
                  <c:v>10/30/2010 12:41</c:v>
                </c:pt>
                <c:pt idx="13319">
                  <c:v>10/30/2010 12:41</c:v>
                </c:pt>
                <c:pt idx="13320">
                  <c:v>10/30/2010 12:41</c:v>
                </c:pt>
                <c:pt idx="13321">
                  <c:v>10/30/2010 12:42</c:v>
                </c:pt>
                <c:pt idx="13322">
                  <c:v>10/30/2010 12:42</c:v>
                </c:pt>
                <c:pt idx="13323">
                  <c:v>10/30/2010 12:42</c:v>
                </c:pt>
                <c:pt idx="13324">
                  <c:v>10/30/2010 12:42</c:v>
                </c:pt>
                <c:pt idx="13325">
                  <c:v>10/30/2010 12:42</c:v>
                </c:pt>
                <c:pt idx="13326">
                  <c:v>10/30/2010 12:42</c:v>
                </c:pt>
                <c:pt idx="13327">
                  <c:v>10/30/2010 12:42</c:v>
                </c:pt>
                <c:pt idx="13328">
                  <c:v>10/30/2010 12:42</c:v>
                </c:pt>
                <c:pt idx="13329">
                  <c:v>10/30/2010 12:42</c:v>
                </c:pt>
                <c:pt idx="13330">
                  <c:v>10/30/2010 12:42</c:v>
                </c:pt>
                <c:pt idx="13331">
                  <c:v>10/30/2010 12:42</c:v>
                </c:pt>
                <c:pt idx="13332">
                  <c:v>10/30/2010 12:42</c:v>
                </c:pt>
                <c:pt idx="13333">
                  <c:v>10/30/2010 12:42</c:v>
                </c:pt>
                <c:pt idx="13334">
                  <c:v>10/30/2010 12:42</c:v>
                </c:pt>
                <c:pt idx="13335">
                  <c:v>10/30/2010 12:42</c:v>
                </c:pt>
                <c:pt idx="13336">
                  <c:v>10/30/2010 12:42</c:v>
                </c:pt>
                <c:pt idx="13337">
                  <c:v>10/30/2010 12:42</c:v>
                </c:pt>
                <c:pt idx="13338">
                  <c:v>10/30/2010 12:42</c:v>
                </c:pt>
                <c:pt idx="13339">
                  <c:v>10/30/2010 12:42</c:v>
                </c:pt>
                <c:pt idx="13340">
                  <c:v>10/30/2010 12:42</c:v>
                </c:pt>
                <c:pt idx="13341">
                  <c:v>10/30/2010 12:42</c:v>
                </c:pt>
                <c:pt idx="13342">
                  <c:v>10/30/2010 12:42</c:v>
                </c:pt>
                <c:pt idx="13343">
                  <c:v>10/30/2010 12:42</c:v>
                </c:pt>
                <c:pt idx="13344">
                  <c:v>10/30/2010 12:42</c:v>
                </c:pt>
                <c:pt idx="13345">
                  <c:v>10/30/2010 12:42</c:v>
                </c:pt>
                <c:pt idx="13346">
                  <c:v>10/30/2010 12:42</c:v>
                </c:pt>
                <c:pt idx="13347">
                  <c:v>10/30/2010 12:42</c:v>
                </c:pt>
                <c:pt idx="13348">
                  <c:v>10/30/2010 12:42</c:v>
                </c:pt>
                <c:pt idx="13349">
                  <c:v>10/30/2010 12:42</c:v>
                </c:pt>
                <c:pt idx="13350">
                  <c:v>10/30/2010 12:42</c:v>
                </c:pt>
                <c:pt idx="13351">
                  <c:v>10/30/2010 12:42</c:v>
                </c:pt>
                <c:pt idx="13352">
                  <c:v>10/30/2010 12:42</c:v>
                </c:pt>
                <c:pt idx="13353">
                  <c:v>10/30/2010 12:42</c:v>
                </c:pt>
                <c:pt idx="13354">
                  <c:v>10/30/2010 12:42</c:v>
                </c:pt>
                <c:pt idx="13355">
                  <c:v>10/30/2010 12:42</c:v>
                </c:pt>
                <c:pt idx="13356">
                  <c:v>10/30/2010 12:42</c:v>
                </c:pt>
                <c:pt idx="13357">
                  <c:v>10/30/2010 12:42</c:v>
                </c:pt>
                <c:pt idx="13358">
                  <c:v>10/30/2010 12:42</c:v>
                </c:pt>
                <c:pt idx="13359">
                  <c:v>10/30/2010 12:42</c:v>
                </c:pt>
                <c:pt idx="13360">
                  <c:v>10/30/2010 12:42</c:v>
                </c:pt>
                <c:pt idx="13361">
                  <c:v>10/30/2010 12:42</c:v>
                </c:pt>
                <c:pt idx="13362">
                  <c:v>10/30/2010 12:42</c:v>
                </c:pt>
                <c:pt idx="13363">
                  <c:v>10/30/2010 12:42</c:v>
                </c:pt>
                <c:pt idx="13364">
                  <c:v>10/30/2010 12:42</c:v>
                </c:pt>
                <c:pt idx="13365">
                  <c:v>10/30/2010 12:42</c:v>
                </c:pt>
                <c:pt idx="13366">
                  <c:v>10/30/2010 12:42</c:v>
                </c:pt>
                <c:pt idx="13367">
                  <c:v>10/30/2010 12:42</c:v>
                </c:pt>
                <c:pt idx="13368">
                  <c:v>10/30/2010 12:42</c:v>
                </c:pt>
                <c:pt idx="13369">
                  <c:v>10/30/2010 12:42</c:v>
                </c:pt>
                <c:pt idx="13370">
                  <c:v>10/30/2010 12:42</c:v>
                </c:pt>
                <c:pt idx="13371">
                  <c:v>10/30/2010 12:42</c:v>
                </c:pt>
                <c:pt idx="13372">
                  <c:v>10/30/2010 12:42</c:v>
                </c:pt>
                <c:pt idx="13373">
                  <c:v>10/30/2010 12:42</c:v>
                </c:pt>
                <c:pt idx="13374">
                  <c:v>10/30/2010 12:42</c:v>
                </c:pt>
                <c:pt idx="13375">
                  <c:v>10/30/2010 12:42</c:v>
                </c:pt>
                <c:pt idx="13376">
                  <c:v>10/30/2010 12:42</c:v>
                </c:pt>
                <c:pt idx="13377">
                  <c:v>10/30/2010 12:42</c:v>
                </c:pt>
                <c:pt idx="13378">
                  <c:v>10/30/2010 12:42</c:v>
                </c:pt>
                <c:pt idx="13379">
                  <c:v>10/30/2010 12:42</c:v>
                </c:pt>
                <c:pt idx="13380">
                  <c:v>10/30/2010 12:42</c:v>
                </c:pt>
                <c:pt idx="13381">
                  <c:v>10/30/2010 12:43</c:v>
                </c:pt>
                <c:pt idx="13382">
                  <c:v>10/30/2010 12:43</c:v>
                </c:pt>
                <c:pt idx="13383">
                  <c:v>10/30/2010 12:43</c:v>
                </c:pt>
                <c:pt idx="13384">
                  <c:v>10/30/2010 12:43</c:v>
                </c:pt>
                <c:pt idx="13385">
                  <c:v>10/30/2010 12:43</c:v>
                </c:pt>
                <c:pt idx="13386">
                  <c:v>10/30/2010 12:43</c:v>
                </c:pt>
                <c:pt idx="13387">
                  <c:v>10/30/2010 12:43</c:v>
                </c:pt>
                <c:pt idx="13388">
                  <c:v>10/30/2010 12:43</c:v>
                </c:pt>
                <c:pt idx="13389">
                  <c:v>10/30/2010 12:43</c:v>
                </c:pt>
                <c:pt idx="13390">
                  <c:v>10/30/2010 12:43</c:v>
                </c:pt>
                <c:pt idx="13391">
                  <c:v>10/30/2010 12:43</c:v>
                </c:pt>
                <c:pt idx="13392">
                  <c:v>10/30/2010 12:43</c:v>
                </c:pt>
                <c:pt idx="13393">
                  <c:v>10/30/2010 12:43</c:v>
                </c:pt>
                <c:pt idx="13394">
                  <c:v>10/30/2010 12:43</c:v>
                </c:pt>
                <c:pt idx="13395">
                  <c:v>10/30/2010 12:43</c:v>
                </c:pt>
                <c:pt idx="13396">
                  <c:v>10/30/2010 12:43</c:v>
                </c:pt>
                <c:pt idx="13397">
                  <c:v>10/30/2010 12:43</c:v>
                </c:pt>
                <c:pt idx="13398">
                  <c:v>10/30/2010 12:43</c:v>
                </c:pt>
                <c:pt idx="13399">
                  <c:v>10/30/2010 12:43</c:v>
                </c:pt>
                <c:pt idx="13400">
                  <c:v>10/30/2010 12:43</c:v>
                </c:pt>
                <c:pt idx="13401">
                  <c:v>10/30/2010 12:43</c:v>
                </c:pt>
                <c:pt idx="13402">
                  <c:v>10/30/2010 12:43</c:v>
                </c:pt>
                <c:pt idx="13403">
                  <c:v>10/30/2010 12:43</c:v>
                </c:pt>
                <c:pt idx="13404">
                  <c:v>10/30/2010 12:43</c:v>
                </c:pt>
                <c:pt idx="13405">
                  <c:v>10/30/2010 12:43</c:v>
                </c:pt>
                <c:pt idx="13406">
                  <c:v>10/30/2010 12:43</c:v>
                </c:pt>
                <c:pt idx="13407">
                  <c:v>10/30/2010 12:43</c:v>
                </c:pt>
                <c:pt idx="13408">
                  <c:v>10/30/2010 12:43</c:v>
                </c:pt>
                <c:pt idx="13409">
                  <c:v>10/30/2010 12:43</c:v>
                </c:pt>
                <c:pt idx="13410">
                  <c:v>10/30/2010 12:43</c:v>
                </c:pt>
                <c:pt idx="13411">
                  <c:v>10/30/2010 12:43</c:v>
                </c:pt>
                <c:pt idx="13412">
                  <c:v>10/30/2010 12:43</c:v>
                </c:pt>
                <c:pt idx="13413">
                  <c:v>10/30/2010 12:43</c:v>
                </c:pt>
                <c:pt idx="13414">
                  <c:v>10/30/2010 12:43</c:v>
                </c:pt>
                <c:pt idx="13415">
                  <c:v>10/30/2010 12:43</c:v>
                </c:pt>
                <c:pt idx="13416">
                  <c:v>10/30/2010 12:43</c:v>
                </c:pt>
                <c:pt idx="13417">
                  <c:v>10/30/2010 12:43</c:v>
                </c:pt>
                <c:pt idx="13418">
                  <c:v>10/30/2010 12:43</c:v>
                </c:pt>
                <c:pt idx="13419">
                  <c:v>10/30/2010 12:43</c:v>
                </c:pt>
                <c:pt idx="13420">
                  <c:v>10/30/2010 12:43</c:v>
                </c:pt>
                <c:pt idx="13421">
                  <c:v>10/30/2010 12:43</c:v>
                </c:pt>
                <c:pt idx="13422">
                  <c:v>10/30/2010 12:43</c:v>
                </c:pt>
                <c:pt idx="13423">
                  <c:v>10/30/2010 12:43</c:v>
                </c:pt>
                <c:pt idx="13424">
                  <c:v>10/30/2010 12:43</c:v>
                </c:pt>
                <c:pt idx="13425">
                  <c:v>10/30/2010 12:43</c:v>
                </c:pt>
                <c:pt idx="13426">
                  <c:v>10/30/2010 12:43</c:v>
                </c:pt>
                <c:pt idx="13427">
                  <c:v>10/30/2010 12:43</c:v>
                </c:pt>
                <c:pt idx="13428">
                  <c:v>10/30/2010 12:43</c:v>
                </c:pt>
                <c:pt idx="13429">
                  <c:v>10/30/2010 12:43</c:v>
                </c:pt>
                <c:pt idx="13430">
                  <c:v>10/30/2010 12:43</c:v>
                </c:pt>
                <c:pt idx="13431">
                  <c:v>10/30/2010 12:43</c:v>
                </c:pt>
                <c:pt idx="13432">
                  <c:v>10/30/2010 12:43</c:v>
                </c:pt>
                <c:pt idx="13433">
                  <c:v>10/30/2010 12:43</c:v>
                </c:pt>
                <c:pt idx="13434">
                  <c:v>10/30/2010 12:43</c:v>
                </c:pt>
                <c:pt idx="13435">
                  <c:v>10/30/2010 12:43</c:v>
                </c:pt>
                <c:pt idx="13436">
                  <c:v>10/30/2010 12:43</c:v>
                </c:pt>
                <c:pt idx="13437">
                  <c:v>10/30/2010 12:43</c:v>
                </c:pt>
                <c:pt idx="13438">
                  <c:v>10/30/2010 12:43</c:v>
                </c:pt>
                <c:pt idx="13439">
                  <c:v>10/30/2010 12:43</c:v>
                </c:pt>
                <c:pt idx="13440">
                  <c:v>10/30/2010 12:43</c:v>
                </c:pt>
                <c:pt idx="13441">
                  <c:v>10/30/2010 12:44</c:v>
                </c:pt>
                <c:pt idx="13442">
                  <c:v>10/30/2010 12:44</c:v>
                </c:pt>
                <c:pt idx="13443">
                  <c:v>10/30/2010 12:44</c:v>
                </c:pt>
                <c:pt idx="13444">
                  <c:v>10/30/2010 12:44</c:v>
                </c:pt>
                <c:pt idx="13445">
                  <c:v>10/30/2010 12:44</c:v>
                </c:pt>
                <c:pt idx="13446">
                  <c:v>10/30/2010 12:44</c:v>
                </c:pt>
                <c:pt idx="13447">
                  <c:v>10/30/2010 12:44</c:v>
                </c:pt>
                <c:pt idx="13448">
                  <c:v>10/30/2010 12:44</c:v>
                </c:pt>
                <c:pt idx="13449">
                  <c:v>10/30/2010 12:44</c:v>
                </c:pt>
                <c:pt idx="13450">
                  <c:v>10/30/2010 12:44</c:v>
                </c:pt>
                <c:pt idx="13451">
                  <c:v>10/30/2010 12:44</c:v>
                </c:pt>
                <c:pt idx="13452">
                  <c:v>10/30/2010 12:44</c:v>
                </c:pt>
                <c:pt idx="13453">
                  <c:v>10/30/2010 12:44</c:v>
                </c:pt>
                <c:pt idx="13454">
                  <c:v>10/30/2010 12:44</c:v>
                </c:pt>
                <c:pt idx="13455">
                  <c:v>10/30/2010 12:44</c:v>
                </c:pt>
                <c:pt idx="13456">
                  <c:v>10/30/2010 12:44</c:v>
                </c:pt>
                <c:pt idx="13457">
                  <c:v>10/30/2010 12:44</c:v>
                </c:pt>
                <c:pt idx="13458">
                  <c:v>10/30/2010 12:44</c:v>
                </c:pt>
                <c:pt idx="13459">
                  <c:v>10/30/2010 12:44</c:v>
                </c:pt>
                <c:pt idx="13460">
                  <c:v>10/30/2010 12:44</c:v>
                </c:pt>
                <c:pt idx="13461">
                  <c:v>10/30/2010 12:44</c:v>
                </c:pt>
                <c:pt idx="13462">
                  <c:v>10/30/2010 12:44</c:v>
                </c:pt>
                <c:pt idx="13463">
                  <c:v>10/30/2010 12:44</c:v>
                </c:pt>
                <c:pt idx="13464">
                  <c:v>10/30/2010 12:44</c:v>
                </c:pt>
                <c:pt idx="13465">
                  <c:v>10/30/2010 12:44</c:v>
                </c:pt>
                <c:pt idx="13466">
                  <c:v>10/30/2010 12:44</c:v>
                </c:pt>
                <c:pt idx="13467">
                  <c:v>10/30/2010 12:44</c:v>
                </c:pt>
                <c:pt idx="13468">
                  <c:v>10/30/2010 12:44</c:v>
                </c:pt>
                <c:pt idx="13469">
                  <c:v>10/30/2010 12:44</c:v>
                </c:pt>
                <c:pt idx="13470">
                  <c:v>10/30/2010 12:44</c:v>
                </c:pt>
                <c:pt idx="13471">
                  <c:v>10/30/2010 12:44</c:v>
                </c:pt>
                <c:pt idx="13472">
                  <c:v>10/30/2010 12:44</c:v>
                </c:pt>
                <c:pt idx="13473">
                  <c:v>10/30/2010 12:44</c:v>
                </c:pt>
                <c:pt idx="13474">
                  <c:v>10/30/2010 12:44</c:v>
                </c:pt>
                <c:pt idx="13475">
                  <c:v>10/30/2010 12:44</c:v>
                </c:pt>
                <c:pt idx="13476">
                  <c:v>10/30/2010 12:44</c:v>
                </c:pt>
                <c:pt idx="13477">
                  <c:v>10/30/2010 12:44</c:v>
                </c:pt>
                <c:pt idx="13478">
                  <c:v>10/30/2010 12:44</c:v>
                </c:pt>
                <c:pt idx="13479">
                  <c:v>10/30/2010 12:44</c:v>
                </c:pt>
                <c:pt idx="13480">
                  <c:v>10/30/2010 12:44</c:v>
                </c:pt>
                <c:pt idx="13481">
                  <c:v>10/30/2010 12:44</c:v>
                </c:pt>
                <c:pt idx="13482">
                  <c:v>10/30/2010 12:44</c:v>
                </c:pt>
                <c:pt idx="13483">
                  <c:v>10/30/2010 12:44</c:v>
                </c:pt>
                <c:pt idx="13484">
                  <c:v>10/30/2010 12:44</c:v>
                </c:pt>
                <c:pt idx="13485">
                  <c:v>10/30/2010 12:44</c:v>
                </c:pt>
                <c:pt idx="13486">
                  <c:v>10/30/2010 12:44</c:v>
                </c:pt>
                <c:pt idx="13487">
                  <c:v>10/30/2010 12:44</c:v>
                </c:pt>
                <c:pt idx="13488">
                  <c:v>10/30/2010 12:44</c:v>
                </c:pt>
                <c:pt idx="13489">
                  <c:v>10/30/2010 12:44</c:v>
                </c:pt>
                <c:pt idx="13490">
                  <c:v>10/30/2010 12:44</c:v>
                </c:pt>
                <c:pt idx="13491">
                  <c:v>10/30/2010 12:44</c:v>
                </c:pt>
                <c:pt idx="13492">
                  <c:v>10/30/2010 12:44</c:v>
                </c:pt>
                <c:pt idx="13493">
                  <c:v>10/30/2010 12:44</c:v>
                </c:pt>
                <c:pt idx="13494">
                  <c:v>10/30/2010 12:44</c:v>
                </c:pt>
                <c:pt idx="13495">
                  <c:v>10/30/2010 12:44</c:v>
                </c:pt>
                <c:pt idx="13496">
                  <c:v>10/30/2010 12:44</c:v>
                </c:pt>
                <c:pt idx="13497">
                  <c:v>10/30/2010 12:44</c:v>
                </c:pt>
                <c:pt idx="13498">
                  <c:v>10/30/2010 12:44</c:v>
                </c:pt>
                <c:pt idx="13499">
                  <c:v>10/30/2010 12:44</c:v>
                </c:pt>
                <c:pt idx="13500">
                  <c:v>10/30/2010 12:44</c:v>
                </c:pt>
                <c:pt idx="13501">
                  <c:v>10/30/2010 12:45</c:v>
                </c:pt>
                <c:pt idx="13502">
                  <c:v>10/30/2010 12:45</c:v>
                </c:pt>
                <c:pt idx="13503">
                  <c:v>10/30/2010 12:45</c:v>
                </c:pt>
                <c:pt idx="13504">
                  <c:v>10/30/2010 12:45</c:v>
                </c:pt>
                <c:pt idx="13505">
                  <c:v>10/30/2010 12:45</c:v>
                </c:pt>
                <c:pt idx="13506">
                  <c:v>10/30/2010 12:45</c:v>
                </c:pt>
                <c:pt idx="13507">
                  <c:v>10/30/2010 12:45</c:v>
                </c:pt>
                <c:pt idx="13508">
                  <c:v>10/30/2010 12:45</c:v>
                </c:pt>
                <c:pt idx="13509">
                  <c:v>10/30/2010 12:45</c:v>
                </c:pt>
                <c:pt idx="13510">
                  <c:v>10/30/2010 12:45</c:v>
                </c:pt>
                <c:pt idx="13511">
                  <c:v>10/30/2010 12:45</c:v>
                </c:pt>
                <c:pt idx="13512">
                  <c:v>10/30/2010 12:45</c:v>
                </c:pt>
                <c:pt idx="13513">
                  <c:v>10/30/2010 12:45</c:v>
                </c:pt>
                <c:pt idx="13514">
                  <c:v>10/30/2010 12:45</c:v>
                </c:pt>
                <c:pt idx="13515">
                  <c:v>10/30/2010 12:45</c:v>
                </c:pt>
                <c:pt idx="13516">
                  <c:v>10/30/2010 12:45</c:v>
                </c:pt>
                <c:pt idx="13517">
                  <c:v>10/30/2010 12:45</c:v>
                </c:pt>
                <c:pt idx="13518">
                  <c:v>10/30/2010 12:45</c:v>
                </c:pt>
                <c:pt idx="13519">
                  <c:v>10/30/2010 12:45</c:v>
                </c:pt>
                <c:pt idx="13520">
                  <c:v>10/30/2010 12:45</c:v>
                </c:pt>
                <c:pt idx="13521">
                  <c:v>10/30/2010 12:45</c:v>
                </c:pt>
                <c:pt idx="13522">
                  <c:v>10/30/2010 12:45</c:v>
                </c:pt>
                <c:pt idx="13523">
                  <c:v>10/30/2010 12:45</c:v>
                </c:pt>
                <c:pt idx="13524">
                  <c:v>10/30/2010 12:45</c:v>
                </c:pt>
                <c:pt idx="13525">
                  <c:v>10/30/2010 12:45</c:v>
                </c:pt>
                <c:pt idx="13526">
                  <c:v>10/30/2010 12:45</c:v>
                </c:pt>
                <c:pt idx="13527">
                  <c:v>10/30/2010 12:45</c:v>
                </c:pt>
                <c:pt idx="13528">
                  <c:v>10/30/2010 12:45</c:v>
                </c:pt>
                <c:pt idx="13529">
                  <c:v>10/30/2010 12:45</c:v>
                </c:pt>
                <c:pt idx="13530">
                  <c:v>10/30/2010 12:45</c:v>
                </c:pt>
                <c:pt idx="13531">
                  <c:v>10/30/2010 12:45</c:v>
                </c:pt>
                <c:pt idx="13532">
                  <c:v>10/30/2010 12:45</c:v>
                </c:pt>
                <c:pt idx="13533">
                  <c:v>10/30/2010 12:45</c:v>
                </c:pt>
                <c:pt idx="13534">
                  <c:v>10/30/2010 12:45</c:v>
                </c:pt>
                <c:pt idx="13535">
                  <c:v>10/30/2010 12:45</c:v>
                </c:pt>
                <c:pt idx="13536">
                  <c:v>10/30/2010 12:45</c:v>
                </c:pt>
                <c:pt idx="13537">
                  <c:v>10/30/2010 12:45</c:v>
                </c:pt>
                <c:pt idx="13538">
                  <c:v>10/30/2010 12:45</c:v>
                </c:pt>
                <c:pt idx="13539">
                  <c:v>10/30/2010 12:45</c:v>
                </c:pt>
                <c:pt idx="13540">
                  <c:v>10/30/2010 12:45</c:v>
                </c:pt>
                <c:pt idx="13541">
                  <c:v>10/30/2010 12:45</c:v>
                </c:pt>
                <c:pt idx="13542">
                  <c:v>10/30/2010 12:45</c:v>
                </c:pt>
                <c:pt idx="13543">
                  <c:v>10/30/2010 12:45</c:v>
                </c:pt>
                <c:pt idx="13544">
                  <c:v>10/30/2010 12:45</c:v>
                </c:pt>
                <c:pt idx="13545">
                  <c:v>10/30/2010 12:45</c:v>
                </c:pt>
                <c:pt idx="13546">
                  <c:v>10/30/2010 12:45</c:v>
                </c:pt>
                <c:pt idx="13547">
                  <c:v>10/30/2010 12:45</c:v>
                </c:pt>
                <c:pt idx="13548">
                  <c:v>10/30/2010 12:45</c:v>
                </c:pt>
                <c:pt idx="13549">
                  <c:v>10/30/2010 12:45</c:v>
                </c:pt>
                <c:pt idx="13550">
                  <c:v>10/30/2010 12:45</c:v>
                </c:pt>
                <c:pt idx="13551">
                  <c:v>10/30/2010 12:45</c:v>
                </c:pt>
                <c:pt idx="13552">
                  <c:v>10/30/2010 12:45</c:v>
                </c:pt>
                <c:pt idx="13553">
                  <c:v>10/30/2010 12:45</c:v>
                </c:pt>
                <c:pt idx="13554">
                  <c:v>10/30/2010 12:45</c:v>
                </c:pt>
                <c:pt idx="13555">
                  <c:v>10/30/2010 12:45</c:v>
                </c:pt>
                <c:pt idx="13556">
                  <c:v>10/30/2010 12:45</c:v>
                </c:pt>
                <c:pt idx="13557">
                  <c:v>10/30/2010 12:45</c:v>
                </c:pt>
                <c:pt idx="13558">
                  <c:v>10/30/2010 12:45</c:v>
                </c:pt>
                <c:pt idx="13559">
                  <c:v>10/30/2010 12:45</c:v>
                </c:pt>
                <c:pt idx="13560">
                  <c:v>10/30/2010 12:45</c:v>
                </c:pt>
                <c:pt idx="13561">
                  <c:v>10/30/2010 12:46</c:v>
                </c:pt>
                <c:pt idx="13562">
                  <c:v>10/30/2010 12:46</c:v>
                </c:pt>
                <c:pt idx="13563">
                  <c:v>10/30/2010 12:46</c:v>
                </c:pt>
                <c:pt idx="13564">
                  <c:v>10/30/2010 12:46</c:v>
                </c:pt>
                <c:pt idx="13565">
                  <c:v>10/30/2010 12:46</c:v>
                </c:pt>
                <c:pt idx="13566">
                  <c:v>10/30/2010 12:46</c:v>
                </c:pt>
                <c:pt idx="13567">
                  <c:v>10/30/2010 12:46</c:v>
                </c:pt>
                <c:pt idx="13568">
                  <c:v>10/30/2010 12:46</c:v>
                </c:pt>
                <c:pt idx="13569">
                  <c:v>10/30/2010 12:46</c:v>
                </c:pt>
                <c:pt idx="13570">
                  <c:v>10/30/2010 12:46</c:v>
                </c:pt>
                <c:pt idx="13571">
                  <c:v>10/30/2010 12:46</c:v>
                </c:pt>
                <c:pt idx="13572">
                  <c:v>10/30/2010 12:46</c:v>
                </c:pt>
                <c:pt idx="13573">
                  <c:v>10/30/2010 12:46</c:v>
                </c:pt>
                <c:pt idx="13574">
                  <c:v>10/30/2010 12:46</c:v>
                </c:pt>
                <c:pt idx="13575">
                  <c:v>10/30/2010 12:46</c:v>
                </c:pt>
                <c:pt idx="13576">
                  <c:v>10/30/2010 12:46</c:v>
                </c:pt>
                <c:pt idx="13577">
                  <c:v>10/30/2010 12:46</c:v>
                </c:pt>
                <c:pt idx="13578">
                  <c:v>10/30/2010 12:46</c:v>
                </c:pt>
                <c:pt idx="13579">
                  <c:v>10/30/2010 12:46</c:v>
                </c:pt>
                <c:pt idx="13580">
                  <c:v>10/30/2010 12:46</c:v>
                </c:pt>
                <c:pt idx="13581">
                  <c:v>10/30/2010 12:46</c:v>
                </c:pt>
                <c:pt idx="13582">
                  <c:v>10/30/2010 12:46</c:v>
                </c:pt>
                <c:pt idx="13583">
                  <c:v>10/30/2010 12:46</c:v>
                </c:pt>
                <c:pt idx="13584">
                  <c:v>10/30/2010 12:46</c:v>
                </c:pt>
                <c:pt idx="13585">
                  <c:v>10/30/2010 12:46</c:v>
                </c:pt>
                <c:pt idx="13586">
                  <c:v>10/30/2010 12:46</c:v>
                </c:pt>
                <c:pt idx="13587">
                  <c:v>10/30/2010 12:46</c:v>
                </c:pt>
                <c:pt idx="13588">
                  <c:v>10/30/2010 12:46</c:v>
                </c:pt>
                <c:pt idx="13589">
                  <c:v>10/30/2010 12:46</c:v>
                </c:pt>
                <c:pt idx="13590">
                  <c:v>10/30/2010 12:46</c:v>
                </c:pt>
                <c:pt idx="13591">
                  <c:v>10/30/2010 12:46</c:v>
                </c:pt>
                <c:pt idx="13592">
                  <c:v>10/30/2010 12:46</c:v>
                </c:pt>
                <c:pt idx="13593">
                  <c:v>10/30/2010 12:46</c:v>
                </c:pt>
                <c:pt idx="13594">
                  <c:v>10/30/2010 12:46</c:v>
                </c:pt>
                <c:pt idx="13595">
                  <c:v>10/30/2010 12:46</c:v>
                </c:pt>
                <c:pt idx="13596">
                  <c:v>10/30/2010 12:46</c:v>
                </c:pt>
                <c:pt idx="13597">
                  <c:v>10/30/2010 12:46</c:v>
                </c:pt>
                <c:pt idx="13598">
                  <c:v>10/30/2010 12:46</c:v>
                </c:pt>
                <c:pt idx="13599">
                  <c:v>10/30/2010 12:46</c:v>
                </c:pt>
                <c:pt idx="13600">
                  <c:v>10/30/2010 12:46</c:v>
                </c:pt>
                <c:pt idx="13601">
                  <c:v>10/30/2010 12:46</c:v>
                </c:pt>
                <c:pt idx="13602">
                  <c:v>10/30/2010 12:46</c:v>
                </c:pt>
                <c:pt idx="13603">
                  <c:v>10/30/2010 12:46</c:v>
                </c:pt>
                <c:pt idx="13604">
                  <c:v>10/30/2010 12:46</c:v>
                </c:pt>
                <c:pt idx="13605">
                  <c:v>10/30/2010 12:46</c:v>
                </c:pt>
                <c:pt idx="13606">
                  <c:v>10/30/2010 12:46</c:v>
                </c:pt>
                <c:pt idx="13607">
                  <c:v>10/30/2010 12:46</c:v>
                </c:pt>
                <c:pt idx="13608">
                  <c:v>10/30/2010 12:46</c:v>
                </c:pt>
                <c:pt idx="13609">
                  <c:v>10/30/2010 12:46</c:v>
                </c:pt>
                <c:pt idx="13610">
                  <c:v>10/30/2010 12:46</c:v>
                </c:pt>
                <c:pt idx="13611">
                  <c:v>10/30/2010 12:46</c:v>
                </c:pt>
                <c:pt idx="13612">
                  <c:v>10/30/2010 12:46</c:v>
                </c:pt>
                <c:pt idx="13613">
                  <c:v>10/30/2010 12:46</c:v>
                </c:pt>
                <c:pt idx="13614">
                  <c:v>10/30/2010 12:46</c:v>
                </c:pt>
                <c:pt idx="13615">
                  <c:v>10/30/2010 12:46</c:v>
                </c:pt>
                <c:pt idx="13616">
                  <c:v>10/30/2010 12:46</c:v>
                </c:pt>
                <c:pt idx="13617">
                  <c:v>10/30/2010 12:46</c:v>
                </c:pt>
                <c:pt idx="13618">
                  <c:v>10/30/2010 12:46</c:v>
                </c:pt>
                <c:pt idx="13619">
                  <c:v>10/30/2010 12:46</c:v>
                </c:pt>
                <c:pt idx="13620">
                  <c:v>10/30/2010 12:46</c:v>
                </c:pt>
                <c:pt idx="13621">
                  <c:v>10/30/2010 12:47</c:v>
                </c:pt>
                <c:pt idx="13622">
                  <c:v>10/30/2010 12:47</c:v>
                </c:pt>
                <c:pt idx="13623">
                  <c:v>10/30/2010 12:47</c:v>
                </c:pt>
                <c:pt idx="13624">
                  <c:v>10/30/2010 12:47</c:v>
                </c:pt>
                <c:pt idx="13625">
                  <c:v>10/30/2010 12:47</c:v>
                </c:pt>
                <c:pt idx="13626">
                  <c:v>10/30/2010 12:47</c:v>
                </c:pt>
                <c:pt idx="13627">
                  <c:v>10/30/2010 12:47</c:v>
                </c:pt>
                <c:pt idx="13628">
                  <c:v>10/30/2010 12:47</c:v>
                </c:pt>
                <c:pt idx="13629">
                  <c:v>10/30/2010 12:47</c:v>
                </c:pt>
                <c:pt idx="13630">
                  <c:v>10/30/2010 12:47</c:v>
                </c:pt>
                <c:pt idx="13631">
                  <c:v>10/30/2010 12:47</c:v>
                </c:pt>
                <c:pt idx="13632">
                  <c:v>10/30/2010 12:47</c:v>
                </c:pt>
                <c:pt idx="13633">
                  <c:v>10/30/2010 12:47</c:v>
                </c:pt>
                <c:pt idx="13634">
                  <c:v>10/30/2010 12:47</c:v>
                </c:pt>
                <c:pt idx="13635">
                  <c:v>10/30/2010 12:47</c:v>
                </c:pt>
                <c:pt idx="13636">
                  <c:v>10/30/2010 12:47</c:v>
                </c:pt>
                <c:pt idx="13637">
                  <c:v>10/30/2010 12:47</c:v>
                </c:pt>
                <c:pt idx="13638">
                  <c:v>10/30/2010 12:47</c:v>
                </c:pt>
                <c:pt idx="13639">
                  <c:v>10/30/2010 12:47</c:v>
                </c:pt>
                <c:pt idx="13640">
                  <c:v>10/30/2010 12:47</c:v>
                </c:pt>
                <c:pt idx="13641">
                  <c:v>10/30/2010 12:47</c:v>
                </c:pt>
                <c:pt idx="13642">
                  <c:v>10/30/2010 12:47</c:v>
                </c:pt>
                <c:pt idx="13643">
                  <c:v>10/30/2010 12:47</c:v>
                </c:pt>
                <c:pt idx="13644">
                  <c:v>10/30/2010 12:47</c:v>
                </c:pt>
                <c:pt idx="13645">
                  <c:v>10/30/2010 12:47</c:v>
                </c:pt>
                <c:pt idx="13646">
                  <c:v>10/30/2010 12:47</c:v>
                </c:pt>
                <c:pt idx="13647">
                  <c:v>10/30/2010 12:47</c:v>
                </c:pt>
                <c:pt idx="13648">
                  <c:v>10/30/2010 12:47</c:v>
                </c:pt>
                <c:pt idx="13649">
                  <c:v>10/30/2010 12:47</c:v>
                </c:pt>
                <c:pt idx="13650">
                  <c:v>10/30/2010 12:47</c:v>
                </c:pt>
                <c:pt idx="13651">
                  <c:v>10/30/2010 12:47</c:v>
                </c:pt>
                <c:pt idx="13652">
                  <c:v>10/30/2010 12:47</c:v>
                </c:pt>
                <c:pt idx="13653">
                  <c:v>10/30/2010 12:47</c:v>
                </c:pt>
                <c:pt idx="13654">
                  <c:v>10/30/2010 12:47</c:v>
                </c:pt>
                <c:pt idx="13655">
                  <c:v>10/30/2010 12:47</c:v>
                </c:pt>
                <c:pt idx="13656">
                  <c:v>10/30/2010 12:47</c:v>
                </c:pt>
                <c:pt idx="13657">
                  <c:v>10/30/2010 12:47</c:v>
                </c:pt>
                <c:pt idx="13658">
                  <c:v>10/30/2010 12:47</c:v>
                </c:pt>
                <c:pt idx="13659">
                  <c:v>10/30/2010 12:47</c:v>
                </c:pt>
                <c:pt idx="13660">
                  <c:v>10/30/2010 12:47</c:v>
                </c:pt>
                <c:pt idx="13661">
                  <c:v>10/30/2010 12:47</c:v>
                </c:pt>
                <c:pt idx="13662">
                  <c:v>10/30/2010 12:47</c:v>
                </c:pt>
                <c:pt idx="13663">
                  <c:v>10/30/2010 12:47</c:v>
                </c:pt>
                <c:pt idx="13664">
                  <c:v>10/30/2010 12:47</c:v>
                </c:pt>
                <c:pt idx="13665">
                  <c:v>10/30/2010 12:47</c:v>
                </c:pt>
                <c:pt idx="13666">
                  <c:v>10/30/2010 12:47</c:v>
                </c:pt>
                <c:pt idx="13667">
                  <c:v>10/30/2010 12:47</c:v>
                </c:pt>
                <c:pt idx="13668">
                  <c:v>10/30/2010 12:47</c:v>
                </c:pt>
                <c:pt idx="13669">
                  <c:v>10/30/2010 12:47</c:v>
                </c:pt>
                <c:pt idx="13670">
                  <c:v>10/30/2010 12:47</c:v>
                </c:pt>
                <c:pt idx="13671">
                  <c:v>10/30/2010 12:47</c:v>
                </c:pt>
                <c:pt idx="13672">
                  <c:v>10/30/2010 12:47</c:v>
                </c:pt>
                <c:pt idx="13673">
                  <c:v>10/30/2010 12:47</c:v>
                </c:pt>
                <c:pt idx="13674">
                  <c:v>10/30/2010 12:47</c:v>
                </c:pt>
                <c:pt idx="13675">
                  <c:v>10/30/2010 12:47</c:v>
                </c:pt>
                <c:pt idx="13676">
                  <c:v>10/30/2010 12:47</c:v>
                </c:pt>
                <c:pt idx="13677">
                  <c:v>10/30/2010 12:47</c:v>
                </c:pt>
                <c:pt idx="13678">
                  <c:v>10/30/2010 12:47</c:v>
                </c:pt>
                <c:pt idx="13679">
                  <c:v>10/30/2010 12:47</c:v>
                </c:pt>
                <c:pt idx="13680">
                  <c:v>10/30/2010 12:47</c:v>
                </c:pt>
                <c:pt idx="13681">
                  <c:v>10/30/2010 12:48</c:v>
                </c:pt>
                <c:pt idx="13682">
                  <c:v>10/30/2010 12:48</c:v>
                </c:pt>
                <c:pt idx="13683">
                  <c:v>10/30/2010 12:48</c:v>
                </c:pt>
                <c:pt idx="13684">
                  <c:v>10/30/2010 12:48</c:v>
                </c:pt>
                <c:pt idx="13685">
                  <c:v>10/30/2010 12:48</c:v>
                </c:pt>
                <c:pt idx="13686">
                  <c:v>10/30/2010 12:48</c:v>
                </c:pt>
                <c:pt idx="13687">
                  <c:v>10/30/2010 12:48</c:v>
                </c:pt>
                <c:pt idx="13688">
                  <c:v>10/30/2010 12:48</c:v>
                </c:pt>
                <c:pt idx="13689">
                  <c:v>10/30/2010 12:48</c:v>
                </c:pt>
                <c:pt idx="13690">
                  <c:v>10/30/2010 12:48</c:v>
                </c:pt>
                <c:pt idx="13691">
                  <c:v>10/30/2010 12:48</c:v>
                </c:pt>
                <c:pt idx="13692">
                  <c:v>10/30/2010 12:48</c:v>
                </c:pt>
                <c:pt idx="13693">
                  <c:v>10/30/2010 12:48</c:v>
                </c:pt>
                <c:pt idx="13694">
                  <c:v>10/30/2010 12:48</c:v>
                </c:pt>
                <c:pt idx="13695">
                  <c:v>10/30/2010 12:48</c:v>
                </c:pt>
                <c:pt idx="13696">
                  <c:v>10/30/2010 12:48</c:v>
                </c:pt>
                <c:pt idx="13697">
                  <c:v>10/30/2010 12:48</c:v>
                </c:pt>
                <c:pt idx="13698">
                  <c:v>10/30/2010 12:48</c:v>
                </c:pt>
                <c:pt idx="13699">
                  <c:v>10/30/2010 12:48</c:v>
                </c:pt>
                <c:pt idx="13700">
                  <c:v>10/30/2010 12:48</c:v>
                </c:pt>
                <c:pt idx="13701">
                  <c:v>10/30/2010 12:48</c:v>
                </c:pt>
                <c:pt idx="13702">
                  <c:v>10/30/2010 12:48</c:v>
                </c:pt>
                <c:pt idx="13703">
                  <c:v>10/30/2010 12:48</c:v>
                </c:pt>
                <c:pt idx="13704">
                  <c:v>10/30/2010 12:48</c:v>
                </c:pt>
                <c:pt idx="13705">
                  <c:v>10/30/2010 12:48</c:v>
                </c:pt>
                <c:pt idx="13706">
                  <c:v>10/30/2010 12:48</c:v>
                </c:pt>
                <c:pt idx="13707">
                  <c:v>10/30/2010 12:48</c:v>
                </c:pt>
                <c:pt idx="13708">
                  <c:v>10/30/2010 12:48</c:v>
                </c:pt>
                <c:pt idx="13709">
                  <c:v>10/30/2010 12:48</c:v>
                </c:pt>
                <c:pt idx="13710">
                  <c:v>10/30/2010 12:48</c:v>
                </c:pt>
                <c:pt idx="13711">
                  <c:v>10/30/2010 12:48</c:v>
                </c:pt>
                <c:pt idx="13712">
                  <c:v>10/30/2010 12:48</c:v>
                </c:pt>
                <c:pt idx="13713">
                  <c:v>10/30/2010 12:48</c:v>
                </c:pt>
                <c:pt idx="13714">
                  <c:v>10/30/2010 12:48</c:v>
                </c:pt>
                <c:pt idx="13715">
                  <c:v>10/30/2010 12:48</c:v>
                </c:pt>
                <c:pt idx="13716">
                  <c:v>10/30/2010 12:48</c:v>
                </c:pt>
                <c:pt idx="13717">
                  <c:v>10/30/2010 12:48</c:v>
                </c:pt>
                <c:pt idx="13718">
                  <c:v>10/30/2010 12:48</c:v>
                </c:pt>
                <c:pt idx="13719">
                  <c:v>10/30/2010 12:48</c:v>
                </c:pt>
                <c:pt idx="13720">
                  <c:v>10/30/2010 12:48</c:v>
                </c:pt>
                <c:pt idx="13721">
                  <c:v>10/30/2010 12:48</c:v>
                </c:pt>
                <c:pt idx="13722">
                  <c:v>10/30/2010 12:48</c:v>
                </c:pt>
                <c:pt idx="13723">
                  <c:v>10/30/2010 12:48</c:v>
                </c:pt>
                <c:pt idx="13724">
                  <c:v>10/30/2010 12:48</c:v>
                </c:pt>
                <c:pt idx="13725">
                  <c:v>10/30/2010 12:48</c:v>
                </c:pt>
                <c:pt idx="13726">
                  <c:v>10/30/2010 12:48</c:v>
                </c:pt>
                <c:pt idx="13727">
                  <c:v>10/30/2010 12:48</c:v>
                </c:pt>
                <c:pt idx="13728">
                  <c:v>10/30/2010 12:48</c:v>
                </c:pt>
                <c:pt idx="13729">
                  <c:v>10/30/2010 12:48</c:v>
                </c:pt>
                <c:pt idx="13730">
                  <c:v>10/30/2010 12:48</c:v>
                </c:pt>
                <c:pt idx="13731">
                  <c:v>10/30/2010 12:48</c:v>
                </c:pt>
                <c:pt idx="13732">
                  <c:v>10/30/2010 12:48</c:v>
                </c:pt>
                <c:pt idx="13733">
                  <c:v>10/30/2010 12:48</c:v>
                </c:pt>
                <c:pt idx="13734">
                  <c:v>10/30/2010 12:48</c:v>
                </c:pt>
                <c:pt idx="13735">
                  <c:v>10/30/2010 12:48</c:v>
                </c:pt>
                <c:pt idx="13736">
                  <c:v>10/30/2010 12:48</c:v>
                </c:pt>
                <c:pt idx="13737">
                  <c:v>10/30/2010 12:48</c:v>
                </c:pt>
                <c:pt idx="13738">
                  <c:v>10/30/2010 12:48</c:v>
                </c:pt>
                <c:pt idx="13739">
                  <c:v>10/30/2010 12:48</c:v>
                </c:pt>
                <c:pt idx="13740">
                  <c:v>10/30/2010 12:48</c:v>
                </c:pt>
                <c:pt idx="13741">
                  <c:v>10/30/2010 12:49</c:v>
                </c:pt>
                <c:pt idx="13742">
                  <c:v>10/30/2010 12:49</c:v>
                </c:pt>
                <c:pt idx="13743">
                  <c:v>10/30/2010 12:49</c:v>
                </c:pt>
                <c:pt idx="13744">
                  <c:v>10/30/2010 12:49</c:v>
                </c:pt>
                <c:pt idx="13745">
                  <c:v>10/30/2010 12:49</c:v>
                </c:pt>
                <c:pt idx="13746">
                  <c:v>10/30/2010 12:49</c:v>
                </c:pt>
                <c:pt idx="13747">
                  <c:v>10/30/2010 12:49</c:v>
                </c:pt>
                <c:pt idx="13748">
                  <c:v>10/30/2010 12:49</c:v>
                </c:pt>
                <c:pt idx="13749">
                  <c:v>10/30/2010 12:49</c:v>
                </c:pt>
                <c:pt idx="13750">
                  <c:v>10/30/2010 12:49</c:v>
                </c:pt>
                <c:pt idx="13751">
                  <c:v>10/30/2010 12:49</c:v>
                </c:pt>
                <c:pt idx="13752">
                  <c:v>10/30/2010 12:49</c:v>
                </c:pt>
                <c:pt idx="13753">
                  <c:v>10/30/2010 12:49</c:v>
                </c:pt>
                <c:pt idx="13754">
                  <c:v>10/30/2010 12:49</c:v>
                </c:pt>
                <c:pt idx="13755">
                  <c:v>10/30/2010 12:49</c:v>
                </c:pt>
                <c:pt idx="13756">
                  <c:v>10/30/2010 12:49</c:v>
                </c:pt>
                <c:pt idx="13757">
                  <c:v>10/30/2010 12:49</c:v>
                </c:pt>
                <c:pt idx="13758">
                  <c:v>10/30/2010 12:49</c:v>
                </c:pt>
                <c:pt idx="13759">
                  <c:v>10/30/2010 12:49</c:v>
                </c:pt>
                <c:pt idx="13760">
                  <c:v>10/30/2010 12:49</c:v>
                </c:pt>
                <c:pt idx="13761">
                  <c:v>10/30/2010 12:49</c:v>
                </c:pt>
                <c:pt idx="13762">
                  <c:v>10/30/2010 12:49</c:v>
                </c:pt>
                <c:pt idx="13763">
                  <c:v>10/30/2010 12:49</c:v>
                </c:pt>
                <c:pt idx="13764">
                  <c:v>10/30/2010 12:49</c:v>
                </c:pt>
                <c:pt idx="13765">
                  <c:v>10/30/2010 12:49</c:v>
                </c:pt>
                <c:pt idx="13766">
                  <c:v>10/30/2010 12:49</c:v>
                </c:pt>
                <c:pt idx="13767">
                  <c:v>10/30/2010 12:49</c:v>
                </c:pt>
                <c:pt idx="13768">
                  <c:v>10/30/2010 12:49</c:v>
                </c:pt>
                <c:pt idx="13769">
                  <c:v>10/30/2010 12:49</c:v>
                </c:pt>
                <c:pt idx="13770">
                  <c:v>10/30/2010 12:49</c:v>
                </c:pt>
                <c:pt idx="13771">
                  <c:v>10/30/2010 12:49</c:v>
                </c:pt>
                <c:pt idx="13772">
                  <c:v>10/30/2010 12:49</c:v>
                </c:pt>
                <c:pt idx="13773">
                  <c:v>10/30/2010 12:49</c:v>
                </c:pt>
                <c:pt idx="13774">
                  <c:v>10/30/2010 12:49</c:v>
                </c:pt>
                <c:pt idx="13775">
                  <c:v>10/30/2010 12:49</c:v>
                </c:pt>
                <c:pt idx="13776">
                  <c:v>10/30/2010 12:49</c:v>
                </c:pt>
                <c:pt idx="13777">
                  <c:v>10/30/2010 12:49</c:v>
                </c:pt>
                <c:pt idx="13778">
                  <c:v>10/30/2010 12:49</c:v>
                </c:pt>
                <c:pt idx="13779">
                  <c:v>10/30/2010 12:49</c:v>
                </c:pt>
                <c:pt idx="13780">
                  <c:v>10/30/2010 12:49</c:v>
                </c:pt>
                <c:pt idx="13781">
                  <c:v>10/30/2010 12:49</c:v>
                </c:pt>
                <c:pt idx="13782">
                  <c:v>10/30/2010 12:49</c:v>
                </c:pt>
                <c:pt idx="13783">
                  <c:v>10/30/2010 12:49</c:v>
                </c:pt>
                <c:pt idx="13784">
                  <c:v>10/30/2010 12:49</c:v>
                </c:pt>
                <c:pt idx="13785">
                  <c:v>10/30/2010 12:49</c:v>
                </c:pt>
                <c:pt idx="13786">
                  <c:v>10/30/2010 12:49</c:v>
                </c:pt>
                <c:pt idx="13787">
                  <c:v>10/30/2010 12:49</c:v>
                </c:pt>
                <c:pt idx="13788">
                  <c:v>10/30/2010 12:49</c:v>
                </c:pt>
                <c:pt idx="13789">
                  <c:v>10/30/2010 12:49</c:v>
                </c:pt>
                <c:pt idx="13790">
                  <c:v>10/30/2010 12:49</c:v>
                </c:pt>
                <c:pt idx="13791">
                  <c:v>10/30/2010 12:49</c:v>
                </c:pt>
                <c:pt idx="13792">
                  <c:v>10/30/2010 12:49</c:v>
                </c:pt>
                <c:pt idx="13793">
                  <c:v>10/30/2010 12:49</c:v>
                </c:pt>
                <c:pt idx="13794">
                  <c:v>10/30/2010 12:49</c:v>
                </c:pt>
                <c:pt idx="13795">
                  <c:v>10/30/2010 12:49</c:v>
                </c:pt>
                <c:pt idx="13796">
                  <c:v>10/30/2010 12:49</c:v>
                </c:pt>
                <c:pt idx="13797">
                  <c:v>10/30/2010 12:49</c:v>
                </c:pt>
                <c:pt idx="13798">
                  <c:v>10/30/2010 12:49</c:v>
                </c:pt>
                <c:pt idx="13799">
                  <c:v>10/30/2010 12:49</c:v>
                </c:pt>
                <c:pt idx="13800">
                  <c:v>10/30/2010 12:49</c:v>
                </c:pt>
                <c:pt idx="13801">
                  <c:v>10/30/2010 12:50</c:v>
                </c:pt>
                <c:pt idx="13802">
                  <c:v>10/30/2010 12:50</c:v>
                </c:pt>
                <c:pt idx="13803">
                  <c:v>10/30/2010 12:50</c:v>
                </c:pt>
                <c:pt idx="13804">
                  <c:v>10/30/2010 12:50</c:v>
                </c:pt>
                <c:pt idx="13805">
                  <c:v>10/30/2010 12:50</c:v>
                </c:pt>
                <c:pt idx="13806">
                  <c:v>10/30/2010 12:50</c:v>
                </c:pt>
                <c:pt idx="13807">
                  <c:v>10/30/2010 12:50</c:v>
                </c:pt>
                <c:pt idx="13808">
                  <c:v>10/30/2010 12:50</c:v>
                </c:pt>
                <c:pt idx="13809">
                  <c:v>10/30/2010 12:50</c:v>
                </c:pt>
                <c:pt idx="13810">
                  <c:v>10/30/2010 12:50</c:v>
                </c:pt>
                <c:pt idx="13811">
                  <c:v>10/30/2010 12:50</c:v>
                </c:pt>
                <c:pt idx="13812">
                  <c:v>10/30/2010 12:50</c:v>
                </c:pt>
                <c:pt idx="13813">
                  <c:v>10/30/2010 12:50</c:v>
                </c:pt>
                <c:pt idx="13814">
                  <c:v>10/30/2010 12:50</c:v>
                </c:pt>
                <c:pt idx="13815">
                  <c:v>10/30/2010 12:50</c:v>
                </c:pt>
                <c:pt idx="13816">
                  <c:v>10/30/2010 12:50</c:v>
                </c:pt>
                <c:pt idx="13817">
                  <c:v>10/30/2010 12:50</c:v>
                </c:pt>
                <c:pt idx="13818">
                  <c:v>10/30/2010 12:50</c:v>
                </c:pt>
                <c:pt idx="13819">
                  <c:v>10/30/2010 12:50</c:v>
                </c:pt>
                <c:pt idx="13820">
                  <c:v>10/30/2010 12:50</c:v>
                </c:pt>
                <c:pt idx="13821">
                  <c:v>10/30/2010 12:50</c:v>
                </c:pt>
                <c:pt idx="13822">
                  <c:v>10/30/2010 12:50</c:v>
                </c:pt>
                <c:pt idx="13823">
                  <c:v>10/30/2010 12:50</c:v>
                </c:pt>
                <c:pt idx="13824">
                  <c:v>10/30/2010 12:50</c:v>
                </c:pt>
                <c:pt idx="13825">
                  <c:v>10/30/2010 12:50</c:v>
                </c:pt>
                <c:pt idx="13826">
                  <c:v>10/30/2010 12:50</c:v>
                </c:pt>
                <c:pt idx="13827">
                  <c:v>10/30/2010 12:50</c:v>
                </c:pt>
                <c:pt idx="13828">
                  <c:v>10/30/2010 12:50</c:v>
                </c:pt>
                <c:pt idx="13829">
                  <c:v>10/30/2010 12:50</c:v>
                </c:pt>
                <c:pt idx="13830">
                  <c:v>10/30/2010 12:50</c:v>
                </c:pt>
                <c:pt idx="13831">
                  <c:v>10/30/2010 12:50</c:v>
                </c:pt>
                <c:pt idx="13832">
                  <c:v>10/30/2010 12:50</c:v>
                </c:pt>
                <c:pt idx="13833">
                  <c:v>10/30/2010 12:50</c:v>
                </c:pt>
                <c:pt idx="13834">
                  <c:v>10/30/2010 12:50</c:v>
                </c:pt>
                <c:pt idx="13835">
                  <c:v>10/30/2010 12:50</c:v>
                </c:pt>
                <c:pt idx="13836">
                  <c:v>10/30/2010 12:50</c:v>
                </c:pt>
                <c:pt idx="13837">
                  <c:v>10/30/2010 12:50</c:v>
                </c:pt>
                <c:pt idx="13838">
                  <c:v>10/30/2010 12:50</c:v>
                </c:pt>
                <c:pt idx="13839">
                  <c:v>10/30/2010 12:50</c:v>
                </c:pt>
                <c:pt idx="13840">
                  <c:v>10/30/2010 12:50</c:v>
                </c:pt>
                <c:pt idx="13841">
                  <c:v>10/30/2010 12:50</c:v>
                </c:pt>
                <c:pt idx="13842">
                  <c:v>10/30/2010 12:50</c:v>
                </c:pt>
                <c:pt idx="13843">
                  <c:v>10/30/2010 12:50</c:v>
                </c:pt>
                <c:pt idx="13844">
                  <c:v>10/30/2010 12:50</c:v>
                </c:pt>
                <c:pt idx="13845">
                  <c:v>10/30/2010 12:50</c:v>
                </c:pt>
                <c:pt idx="13846">
                  <c:v>10/30/2010 12:50</c:v>
                </c:pt>
                <c:pt idx="13847">
                  <c:v>10/30/2010 12:50</c:v>
                </c:pt>
                <c:pt idx="13848">
                  <c:v>10/30/2010 12:50</c:v>
                </c:pt>
                <c:pt idx="13849">
                  <c:v>10/30/2010 12:50</c:v>
                </c:pt>
                <c:pt idx="13850">
                  <c:v>10/30/2010 12:50</c:v>
                </c:pt>
                <c:pt idx="13851">
                  <c:v>10/30/2010 12:50</c:v>
                </c:pt>
                <c:pt idx="13852">
                  <c:v>10/30/2010 12:50</c:v>
                </c:pt>
                <c:pt idx="13853">
                  <c:v>10/30/2010 12:50</c:v>
                </c:pt>
                <c:pt idx="13854">
                  <c:v>10/30/2010 12:50</c:v>
                </c:pt>
                <c:pt idx="13855">
                  <c:v>10/30/2010 12:50</c:v>
                </c:pt>
                <c:pt idx="13856">
                  <c:v>10/30/2010 12:50</c:v>
                </c:pt>
                <c:pt idx="13857">
                  <c:v>10/30/2010 12:50</c:v>
                </c:pt>
                <c:pt idx="13858">
                  <c:v>10/30/2010 12:50</c:v>
                </c:pt>
                <c:pt idx="13859">
                  <c:v>10/30/2010 12:50</c:v>
                </c:pt>
                <c:pt idx="13860">
                  <c:v>10/30/2010 12:50</c:v>
                </c:pt>
                <c:pt idx="13861">
                  <c:v>10/30/2010 12:51</c:v>
                </c:pt>
                <c:pt idx="13862">
                  <c:v>10/30/2010 12:51</c:v>
                </c:pt>
                <c:pt idx="13863">
                  <c:v>10/30/2010 12:51</c:v>
                </c:pt>
                <c:pt idx="13864">
                  <c:v>10/30/2010 12:51</c:v>
                </c:pt>
                <c:pt idx="13865">
                  <c:v>10/30/2010 12:51</c:v>
                </c:pt>
                <c:pt idx="13866">
                  <c:v>10/30/2010 12:51</c:v>
                </c:pt>
                <c:pt idx="13867">
                  <c:v>10/30/2010 12:51</c:v>
                </c:pt>
                <c:pt idx="13868">
                  <c:v>10/30/2010 12:51</c:v>
                </c:pt>
                <c:pt idx="13869">
                  <c:v>10/30/2010 12:51</c:v>
                </c:pt>
                <c:pt idx="13870">
                  <c:v>10/30/2010 12:51</c:v>
                </c:pt>
                <c:pt idx="13871">
                  <c:v>10/30/2010 12:51</c:v>
                </c:pt>
                <c:pt idx="13872">
                  <c:v>10/30/2010 12:51</c:v>
                </c:pt>
                <c:pt idx="13873">
                  <c:v>10/30/2010 12:51</c:v>
                </c:pt>
                <c:pt idx="13874">
                  <c:v>10/30/2010 12:51</c:v>
                </c:pt>
                <c:pt idx="13875">
                  <c:v>10/30/2010 12:51</c:v>
                </c:pt>
                <c:pt idx="13876">
                  <c:v>10/30/2010 12:51</c:v>
                </c:pt>
                <c:pt idx="13877">
                  <c:v>10/30/2010 12:51</c:v>
                </c:pt>
                <c:pt idx="13878">
                  <c:v>10/30/2010 12:51</c:v>
                </c:pt>
                <c:pt idx="13879">
                  <c:v>10/30/2010 12:51</c:v>
                </c:pt>
                <c:pt idx="13880">
                  <c:v>10/30/2010 12:51</c:v>
                </c:pt>
                <c:pt idx="13881">
                  <c:v>10/30/2010 12:51</c:v>
                </c:pt>
                <c:pt idx="13882">
                  <c:v>10/30/2010 12:51</c:v>
                </c:pt>
                <c:pt idx="13883">
                  <c:v>10/30/2010 12:51</c:v>
                </c:pt>
                <c:pt idx="13884">
                  <c:v>10/30/2010 12:51</c:v>
                </c:pt>
                <c:pt idx="13885">
                  <c:v>10/30/2010 12:51</c:v>
                </c:pt>
                <c:pt idx="13886">
                  <c:v>10/30/2010 12:51</c:v>
                </c:pt>
                <c:pt idx="13887">
                  <c:v>10/30/2010 12:51</c:v>
                </c:pt>
                <c:pt idx="13888">
                  <c:v>10/30/2010 12:51</c:v>
                </c:pt>
                <c:pt idx="13889">
                  <c:v>10/30/2010 12:51</c:v>
                </c:pt>
                <c:pt idx="13890">
                  <c:v>10/30/2010 12:51</c:v>
                </c:pt>
                <c:pt idx="13891">
                  <c:v>10/30/2010 12:51</c:v>
                </c:pt>
                <c:pt idx="13892">
                  <c:v>10/30/2010 12:51</c:v>
                </c:pt>
                <c:pt idx="13893">
                  <c:v>10/30/2010 12:51</c:v>
                </c:pt>
                <c:pt idx="13894">
                  <c:v>10/30/2010 12:51</c:v>
                </c:pt>
                <c:pt idx="13895">
                  <c:v>10/30/2010 12:51</c:v>
                </c:pt>
                <c:pt idx="13896">
                  <c:v>10/30/2010 12:51</c:v>
                </c:pt>
                <c:pt idx="13897">
                  <c:v>10/30/2010 12:51</c:v>
                </c:pt>
                <c:pt idx="13898">
                  <c:v>10/30/2010 12:51</c:v>
                </c:pt>
                <c:pt idx="13899">
                  <c:v>10/30/2010 12:51</c:v>
                </c:pt>
                <c:pt idx="13900">
                  <c:v>10/30/2010 12:51</c:v>
                </c:pt>
                <c:pt idx="13901">
                  <c:v>10/30/2010 12:51</c:v>
                </c:pt>
                <c:pt idx="13902">
                  <c:v>10/30/2010 12:51</c:v>
                </c:pt>
                <c:pt idx="13903">
                  <c:v>10/30/2010 12:51</c:v>
                </c:pt>
                <c:pt idx="13904">
                  <c:v>10/30/2010 12:51</c:v>
                </c:pt>
                <c:pt idx="13905">
                  <c:v>10/30/2010 12:51</c:v>
                </c:pt>
                <c:pt idx="13906">
                  <c:v>10/30/2010 12:51</c:v>
                </c:pt>
                <c:pt idx="13907">
                  <c:v>10/30/2010 12:51</c:v>
                </c:pt>
                <c:pt idx="13908">
                  <c:v>10/30/2010 12:51</c:v>
                </c:pt>
                <c:pt idx="13909">
                  <c:v>10/30/2010 12:51</c:v>
                </c:pt>
                <c:pt idx="13910">
                  <c:v>10/30/2010 12:51</c:v>
                </c:pt>
                <c:pt idx="13911">
                  <c:v>10/30/2010 12:51</c:v>
                </c:pt>
                <c:pt idx="13912">
                  <c:v>10/30/2010 12:51</c:v>
                </c:pt>
                <c:pt idx="13913">
                  <c:v>10/30/2010 12:51</c:v>
                </c:pt>
                <c:pt idx="13914">
                  <c:v>10/30/2010 12:51</c:v>
                </c:pt>
                <c:pt idx="13915">
                  <c:v>10/30/2010 12:51</c:v>
                </c:pt>
                <c:pt idx="13916">
                  <c:v>10/30/2010 12:51</c:v>
                </c:pt>
                <c:pt idx="13917">
                  <c:v>10/30/2010 12:51</c:v>
                </c:pt>
                <c:pt idx="13918">
                  <c:v>10/30/2010 12:51</c:v>
                </c:pt>
                <c:pt idx="13919">
                  <c:v>10/30/2010 12:51</c:v>
                </c:pt>
                <c:pt idx="13920">
                  <c:v>10/30/2010 12:51</c:v>
                </c:pt>
                <c:pt idx="13921">
                  <c:v>10/30/2010 12:52</c:v>
                </c:pt>
                <c:pt idx="13922">
                  <c:v>10/30/2010 12:52</c:v>
                </c:pt>
                <c:pt idx="13923">
                  <c:v>10/30/2010 12:52</c:v>
                </c:pt>
                <c:pt idx="13924">
                  <c:v>10/30/2010 12:52</c:v>
                </c:pt>
                <c:pt idx="13925">
                  <c:v>10/30/2010 12:52</c:v>
                </c:pt>
                <c:pt idx="13926">
                  <c:v>10/30/2010 12:52</c:v>
                </c:pt>
                <c:pt idx="13927">
                  <c:v>10/30/2010 12:52</c:v>
                </c:pt>
                <c:pt idx="13928">
                  <c:v>10/30/2010 12:52</c:v>
                </c:pt>
                <c:pt idx="13929">
                  <c:v>10/30/2010 12:52</c:v>
                </c:pt>
                <c:pt idx="13930">
                  <c:v>10/30/2010 12:52</c:v>
                </c:pt>
                <c:pt idx="13931">
                  <c:v>10/30/2010 12:52</c:v>
                </c:pt>
                <c:pt idx="13932">
                  <c:v>10/30/2010 12:52</c:v>
                </c:pt>
                <c:pt idx="13933">
                  <c:v>10/30/2010 12:52</c:v>
                </c:pt>
                <c:pt idx="13934">
                  <c:v>10/30/2010 12:52</c:v>
                </c:pt>
                <c:pt idx="13935">
                  <c:v>10/30/2010 12:52</c:v>
                </c:pt>
                <c:pt idx="13936">
                  <c:v>10/30/2010 12:52</c:v>
                </c:pt>
                <c:pt idx="13937">
                  <c:v>10/30/2010 12:52</c:v>
                </c:pt>
                <c:pt idx="13938">
                  <c:v>10/30/2010 12:52</c:v>
                </c:pt>
                <c:pt idx="13939">
                  <c:v>10/30/2010 12:52</c:v>
                </c:pt>
                <c:pt idx="13940">
                  <c:v>10/30/2010 12:52</c:v>
                </c:pt>
                <c:pt idx="13941">
                  <c:v>10/30/2010 12:52</c:v>
                </c:pt>
                <c:pt idx="13942">
                  <c:v>10/30/2010 12:52</c:v>
                </c:pt>
                <c:pt idx="13943">
                  <c:v>10/30/2010 12:52</c:v>
                </c:pt>
                <c:pt idx="13944">
                  <c:v>10/30/2010 12:52</c:v>
                </c:pt>
                <c:pt idx="13945">
                  <c:v>10/30/2010 12:52</c:v>
                </c:pt>
                <c:pt idx="13946">
                  <c:v>10/30/2010 12:52</c:v>
                </c:pt>
                <c:pt idx="13947">
                  <c:v>10/30/2010 12:52</c:v>
                </c:pt>
                <c:pt idx="13948">
                  <c:v>10/30/2010 12:52</c:v>
                </c:pt>
                <c:pt idx="13949">
                  <c:v>10/30/2010 12:52</c:v>
                </c:pt>
                <c:pt idx="13950">
                  <c:v>10/30/2010 12:52</c:v>
                </c:pt>
                <c:pt idx="13951">
                  <c:v>10/30/2010 12:52</c:v>
                </c:pt>
                <c:pt idx="13952">
                  <c:v>10/30/2010 12:52</c:v>
                </c:pt>
                <c:pt idx="13953">
                  <c:v>10/30/2010 12:52</c:v>
                </c:pt>
                <c:pt idx="13954">
                  <c:v>10/30/2010 12:52</c:v>
                </c:pt>
                <c:pt idx="13955">
                  <c:v>10/30/2010 12:52</c:v>
                </c:pt>
                <c:pt idx="13956">
                  <c:v>10/30/2010 12:52</c:v>
                </c:pt>
                <c:pt idx="13957">
                  <c:v>10/30/2010 12:52</c:v>
                </c:pt>
                <c:pt idx="13958">
                  <c:v>10/30/2010 12:52</c:v>
                </c:pt>
                <c:pt idx="13959">
                  <c:v>10/30/2010 12:52</c:v>
                </c:pt>
                <c:pt idx="13960">
                  <c:v>10/30/2010 12:52</c:v>
                </c:pt>
                <c:pt idx="13961">
                  <c:v>10/30/2010 12:52</c:v>
                </c:pt>
                <c:pt idx="13962">
                  <c:v>10/30/2010 12:52</c:v>
                </c:pt>
                <c:pt idx="13963">
                  <c:v>10/30/2010 12:52</c:v>
                </c:pt>
                <c:pt idx="13964">
                  <c:v>10/30/2010 12:52</c:v>
                </c:pt>
                <c:pt idx="13965">
                  <c:v>10/30/2010 12:52</c:v>
                </c:pt>
                <c:pt idx="13966">
                  <c:v>10/30/2010 12:52</c:v>
                </c:pt>
                <c:pt idx="13967">
                  <c:v>10/30/2010 12:52</c:v>
                </c:pt>
                <c:pt idx="13968">
                  <c:v>10/30/2010 12:52</c:v>
                </c:pt>
                <c:pt idx="13969">
                  <c:v>10/30/2010 12:52</c:v>
                </c:pt>
                <c:pt idx="13970">
                  <c:v>10/30/2010 12:52</c:v>
                </c:pt>
                <c:pt idx="13971">
                  <c:v>10/30/2010 12:52</c:v>
                </c:pt>
                <c:pt idx="13972">
                  <c:v>10/30/2010 12:52</c:v>
                </c:pt>
                <c:pt idx="13973">
                  <c:v>10/30/2010 12:52</c:v>
                </c:pt>
                <c:pt idx="13974">
                  <c:v>10/30/2010 12:52</c:v>
                </c:pt>
                <c:pt idx="13975">
                  <c:v>10/30/2010 12:52</c:v>
                </c:pt>
                <c:pt idx="13976">
                  <c:v>10/30/2010 12:52</c:v>
                </c:pt>
                <c:pt idx="13977">
                  <c:v>10/30/2010 12:52</c:v>
                </c:pt>
                <c:pt idx="13978">
                  <c:v>10/30/2010 12:52</c:v>
                </c:pt>
                <c:pt idx="13979">
                  <c:v>10/30/2010 12:52</c:v>
                </c:pt>
                <c:pt idx="13980">
                  <c:v>10/30/2010 12:52</c:v>
                </c:pt>
                <c:pt idx="13981">
                  <c:v>10/30/2010 12:53</c:v>
                </c:pt>
                <c:pt idx="13982">
                  <c:v>10/30/2010 12:53</c:v>
                </c:pt>
                <c:pt idx="13983">
                  <c:v>10/30/2010 12:53</c:v>
                </c:pt>
                <c:pt idx="13984">
                  <c:v>10/30/2010 12:53</c:v>
                </c:pt>
                <c:pt idx="13985">
                  <c:v>10/30/2010 12:53</c:v>
                </c:pt>
                <c:pt idx="13986">
                  <c:v>10/30/2010 12:53</c:v>
                </c:pt>
                <c:pt idx="13987">
                  <c:v>10/30/2010 12:53</c:v>
                </c:pt>
                <c:pt idx="13988">
                  <c:v>10/30/2010 12:53</c:v>
                </c:pt>
                <c:pt idx="13989">
                  <c:v>10/30/2010 12:53</c:v>
                </c:pt>
                <c:pt idx="13990">
                  <c:v>10/30/2010 12:53</c:v>
                </c:pt>
                <c:pt idx="13991">
                  <c:v>10/30/2010 12:53</c:v>
                </c:pt>
                <c:pt idx="13992">
                  <c:v>10/30/2010 12:53</c:v>
                </c:pt>
                <c:pt idx="13993">
                  <c:v>10/30/2010 12:53</c:v>
                </c:pt>
                <c:pt idx="13994">
                  <c:v>10/30/2010 12:53</c:v>
                </c:pt>
                <c:pt idx="13995">
                  <c:v>10/30/2010 12:53</c:v>
                </c:pt>
                <c:pt idx="13996">
                  <c:v>10/30/2010 12:53</c:v>
                </c:pt>
                <c:pt idx="13997">
                  <c:v>10/30/2010 12:53</c:v>
                </c:pt>
                <c:pt idx="13998">
                  <c:v>10/30/2010 12:53</c:v>
                </c:pt>
                <c:pt idx="13999">
                  <c:v>10/30/2010 12:53</c:v>
                </c:pt>
                <c:pt idx="14000">
                  <c:v>10/30/2010 12:53</c:v>
                </c:pt>
                <c:pt idx="14001">
                  <c:v>10/30/2010 12:53</c:v>
                </c:pt>
                <c:pt idx="14002">
                  <c:v>10/30/2010 12:53</c:v>
                </c:pt>
                <c:pt idx="14003">
                  <c:v>10/30/2010 12:53</c:v>
                </c:pt>
                <c:pt idx="14004">
                  <c:v>10/30/2010 12:53</c:v>
                </c:pt>
                <c:pt idx="14005">
                  <c:v>10/30/2010 12:53</c:v>
                </c:pt>
                <c:pt idx="14006">
                  <c:v>10/30/2010 12:53</c:v>
                </c:pt>
                <c:pt idx="14007">
                  <c:v>10/30/2010 12:53</c:v>
                </c:pt>
                <c:pt idx="14008">
                  <c:v>10/30/2010 12:53</c:v>
                </c:pt>
                <c:pt idx="14009">
                  <c:v>10/30/2010 12:53</c:v>
                </c:pt>
                <c:pt idx="14010">
                  <c:v>10/30/2010 12:53</c:v>
                </c:pt>
                <c:pt idx="14011">
                  <c:v>10/30/2010 12:53</c:v>
                </c:pt>
                <c:pt idx="14012">
                  <c:v>10/30/2010 12:53</c:v>
                </c:pt>
                <c:pt idx="14013">
                  <c:v>10/30/2010 12:53</c:v>
                </c:pt>
                <c:pt idx="14014">
                  <c:v>10/30/2010 12:53</c:v>
                </c:pt>
                <c:pt idx="14015">
                  <c:v>10/30/2010 12:53</c:v>
                </c:pt>
                <c:pt idx="14016">
                  <c:v>10/30/2010 12:53</c:v>
                </c:pt>
                <c:pt idx="14017">
                  <c:v>10/30/2010 12:53</c:v>
                </c:pt>
                <c:pt idx="14018">
                  <c:v>10/30/2010 12:53</c:v>
                </c:pt>
                <c:pt idx="14019">
                  <c:v>10/30/2010 12:53</c:v>
                </c:pt>
                <c:pt idx="14020">
                  <c:v>10/30/2010 12:53</c:v>
                </c:pt>
                <c:pt idx="14021">
                  <c:v>10/30/2010 12:53</c:v>
                </c:pt>
                <c:pt idx="14022">
                  <c:v>10/30/2010 12:53</c:v>
                </c:pt>
                <c:pt idx="14023">
                  <c:v>10/30/2010 12:53</c:v>
                </c:pt>
                <c:pt idx="14024">
                  <c:v>10/30/2010 12:53</c:v>
                </c:pt>
                <c:pt idx="14025">
                  <c:v>10/30/2010 12:53</c:v>
                </c:pt>
                <c:pt idx="14026">
                  <c:v>10/30/2010 12:53</c:v>
                </c:pt>
                <c:pt idx="14027">
                  <c:v>10/30/2010 12:53</c:v>
                </c:pt>
                <c:pt idx="14028">
                  <c:v>10/30/2010 12:53</c:v>
                </c:pt>
                <c:pt idx="14029">
                  <c:v>10/30/2010 12:53</c:v>
                </c:pt>
                <c:pt idx="14030">
                  <c:v>10/30/2010 12:53</c:v>
                </c:pt>
                <c:pt idx="14031">
                  <c:v>10/30/2010 12:53</c:v>
                </c:pt>
                <c:pt idx="14032">
                  <c:v>10/30/2010 12:53</c:v>
                </c:pt>
                <c:pt idx="14033">
                  <c:v>10/30/2010 12:53</c:v>
                </c:pt>
                <c:pt idx="14034">
                  <c:v>10/30/2010 12:53</c:v>
                </c:pt>
                <c:pt idx="14035">
                  <c:v>10/30/2010 12:53</c:v>
                </c:pt>
                <c:pt idx="14036">
                  <c:v>10/30/2010 12:53</c:v>
                </c:pt>
                <c:pt idx="14037">
                  <c:v>10/30/2010 12:53</c:v>
                </c:pt>
                <c:pt idx="14038">
                  <c:v>10/30/2010 12:53</c:v>
                </c:pt>
                <c:pt idx="14039">
                  <c:v>10/30/2010 12:53</c:v>
                </c:pt>
                <c:pt idx="14040">
                  <c:v>10/30/2010 12:53</c:v>
                </c:pt>
                <c:pt idx="14041">
                  <c:v>10/30/2010 12:54</c:v>
                </c:pt>
                <c:pt idx="14042">
                  <c:v>10/30/2010 12:54</c:v>
                </c:pt>
                <c:pt idx="14043">
                  <c:v>10/30/2010 12:54</c:v>
                </c:pt>
                <c:pt idx="14044">
                  <c:v>10/30/2010 12:54</c:v>
                </c:pt>
                <c:pt idx="14045">
                  <c:v>10/30/2010 12:54</c:v>
                </c:pt>
                <c:pt idx="14046">
                  <c:v>10/30/2010 12:54</c:v>
                </c:pt>
                <c:pt idx="14047">
                  <c:v>10/30/2010 12:54</c:v>
                </c:pt>
                <c:pt idx="14048">
                  <c:v>10/30/2010 12:54</c:v>
                </c:pt>
                <c:pt idx="14049">
                  <c:v>10/30/2010 12:54</c:v>
                </c:pt>
                <c:pt idx="14050">
                  <c:v>10/30/2010 12:54</c:v>
                </c:pt>
                <c:pt idx="14051">
                  <c:v>10/30/2010 12:54</c:v>
                </c:pt>
                <c:pt idx="14052">
                  <c:v>10/30/2010 12:54</c:v>
                </c:pt>
                <c:pt idx="14053">
                  <c:v>10/30/2010 12:54</c:v>
                </c:pt>
                <c:pt idx="14054">
                  <c:v>10/30/2010 12:54</c:v>
                </c:pt>
                <c:pt idx="14055">
                  <c:v>10/30/2010 12:54</c:v>
                </c:pt>
                <c:pt idx="14056">
                  <c:v>10/30/2010 12:54</c:v>
                </c:pt>
                <c:pt idx="14057">
                  <c:v>10/30/2010 12:54</c:v>
                </c:pt>
                <c:pt idx="14058">
                  <c:v>10/30/2010 12:54</c:v>
                </c:pt>
                <c:pt idx="14059">
                  <c:v>10/30/2010 12:54</c:v>
                </c:pt>
                <c:pt idx="14060">
                  <c:v>10/30/2010 12:54</c:v>
                </c:pt>
                <c:pt idx="14061">
                  <c:v>10/30/2010 12:54</c:v>
                </c:pt>
                <c:pt idx="14062">
                  <c:v>10/30/2010 12:54</c:v>
                </c:pt>
                <c:pt idx="14063">
                  <c:v>10/30/2010 12:54</c:v>
                </c:pt>
                <c:pt idx="14064">
                  <c:v>10/30/2010 12:54</c:v>
                </c:pt>
                <c:pt idx="14065">
                  <c:v>10/30/2010 12:54</c:v>
                </c:pt>
                <c:pt idx="14066">
                  <c:v>10/30/2010 12:54</c:v>
                </c:pt>
                <c:pt idx="14067">
                  <c:v>10/30/2010 12:54</c:v>
                </c:pt>
                <c:pt idx="14068">
                  <c:v>10/30/2010 12:54</c:v>
                </c:pt>
                <c:pt idx="14069">
                  <c:v>10/30/2010 12:54</c:v>
                </c:pt>
                <c:pt idx="14070">
                  <c:v>10/30/2010 12:54</c:v>
                </c:pt>
                <c:pt idx="14071">
                  <c:v>10/30/2010 12:54</c:v>
                </c:pt>
                <c:pt idx="14072">
                  <c:v>10/30/2010 12:54</c:v>
                </c:pt>
                <c:pt idx="14073">
                  <c:v>10/30/2010 12:54</c:v>
                </c:pt>
                <c:pt idx="14074">
                  <c:v>10/30/2010 12:54</c:v>
                </c:pt>
                <c:pt idx="14075">
                  <c:v>10/30/2010 12:54</c:v>
                </c:pt>
                <c:pt idx="14076">
                  <c:v>10/30/2010 12:54</c:v>
                </c:pt>
                <c:pt idx="14077">
                  <c:v>10/30/2010 12:54</c:v>
                </c:pt>
                <c:pt idx="14078">
                  <c:v>10/30/2010 12:54</c:v>
                </c:pt>
                <c:pt idx="14079">
                  <c:v>10/30/2010 12:54</c:v>
                </c:pt>
                <c:pt idx="14080">
                  <c:v>10/30/2010 12:54</c:v>
                </c:pt>
                <c:pt idx="14081">
                  <c:v>10/30/2010 12:54</c:v>
                </c:pt>
                <c:pt idx="14082">
                  <c:v>10/30/2010 12:54</c:v>
                </c:pt>
                <c:pt idx="14083">
                  <c:v>10/30/2010 12:54</c:v>
                </c:pt>
                <c:pt idx="14084">
                  <c:v>10/30/2010 12:54</c:v>
                </c:pt>
                <c:pt idx="14085">
                  <c:v>10/30/2010 12:54</c:v>
                </c:pt>
                <c:pt idx="14086">
                  <c:v>10/30/2010 12:54</c:v>
                </c:pt>
                <c:pt idx="14087">
                  <c:v>10/30/2010 12:54</c:v>
                </c:pt>
                <c:pt idx="14088">
                  <c:v>10/30/2010 12:54</c:v>
                </c:pt>
                <c:pt idx="14089">
                  <c:v>10/30/2010 12:54</c:v>
                </c:pt>
                <c:pt idx="14090">
                  <c:v>10/30/2010 12:54</c:v>
                </c:pt>
                <c:pt idx="14091">
                  <c:v>10/30/2010 12:54</c:v>
                </c:pt>
                <c:pt idx="14092">
                  <c:v>10/30/2010 12:54</c:v>
                </c:pt>
                <c:pt idx="14093">
                  <c:v>10/30/2010 12:54</c:v>
                </c:pt>
                <c:pt idx="14094">
                  <c:v>10/30/2010 12:54</c:v>
                </c:pt>
                <c:pt idx="14095">
                  <c:v>10/30/2010 12:54</c:v>
                </c:pt>
                <c:pt idx="14096">
                  <c:v>10/30/2010 12:54</c:v>
                </c:pt>
                <c:pt idx="14097">
                  <c:v>10/30/2010 12:54</c:v>
                </c:pt>
                <c:pt idx="14098">
                  <c:v>10/30/2010 12:54</c:v>
                </c:pt>
                <c:pt idx="14099">
                  <c:v>10/30/2010 12:54</c:v>
                </c:pt>
                <c:pt idx="14100">
                  <c:v>10/30/2010 12:54</c:v>
                </c:pt>
                <c:pt idx="14101">
                  <c:v>10/30/2010 12:55</c:v>
                </c:pt>
                <c:pt idx="14102">
                  <c:v>10/30/2010 12:55</c:v>
                </c:pt>
                <c:pt idx="14103">
                  <c:v>10/30/2010 12:55</c:v>
                </c:pt>
                <c:pt idx="14104">
                  <c:v>10/30/2010 12:55</c:v>
                </c:pt>
                <c:pt idx="14105">
                  <c:v>10/30/2010 12:55</c:v>
                </c:pt>
                <c:pt idx="14106">
                  <c:v>10/30/2010 12:55</c:v>
                </c:pt>
                <c:pt idx="14107">
                  <c:v>10/30/2010 12:55</c:v>
                </c:pt>
                <c:pt idx="14108">
                  <c:v>10/30/2010 12:55</c:v>
                </c:pt>
                <c:pt idx="14109">
                  <c:v>10/30/2010 12:55</c:v>
                </c:pt>
                <c:pt idx="14110">
                  <c:v>10/30/2010 12:55</c:v>
                </c:pt>
                <c:pt idx="14111">
                  <c:v>10/30/2010 12:55</c:v>
                </c:pt>
                <c:pt idx="14112">
                  <c:v>10/30/2010 12:55</c:v>
                </c:pt>
                <c:pt idx="14113">
                  <c:v>10/30/2010 12:55</c:v>
                </c:pt>
                <c:pt idx="14114">
                  <c:v>10/30/2010 12:55</c:v>
                </c:pt>
                <c:pt idx="14115">
                  <c:v>10/30/2010 12:55</c:v>
                </c:pt>
                <c:pt idx="14116">
                  <c:v>10/30/2010 12:55</c:v>
                </c:pt>
                <c:pt idx="14117">
                  <c:v>10/30/2010 12:55</c:v>
                </c:pt>
                <c:pt idx="14118">
                  <c:v>10/30/2010 12:55</c:v>
                </c:pt>
                <c:pt idx="14119">
                  <c:v>10/30/2010 12:55</c:v>
                </c:pt>
                <c:pt idx="14120">
                  <c:v>10/30/2010 12:55</c:v>
                </c:pt>
                <c:pt idx="14121">
                  <c:v>10/30/2010 12:55</c:v>
                </c:pt>
                <c:pt idx="14122">
                  <c:v>10/30/2010 12:55</c:v>
                </c:pt>
                <c:pt idx="14123">
                  <c:v>10/30/2010 12:55</c:v>
                </c:pt>
                <c:pt idx="14124">
                  <c:v>10/30/2010 12:55</c:v>
                </c:pt>
                <c:pt idx="14125">
                  <c:v>10/30/2010 12:55</c:v>
                </c:pt>
                <c:pt idx="14126">
                  <c:v>10/30/2010 12:55</c:v>
                </c:pt>
                <c:pt idx="14127">
                  <c:v>10/30/2010 12:55</c:v>
                </c:pt>
                <c:pt idx="14128">
                  <c:v>10/30/2010 12:55</c:v>
                </c:pt>
                <c:pt idx="14129">
                  <c:v>10/30/2010 12:55</c:v>
                </c:pt>
                <c:pt idx="14130">
                  <c:v>10/30/2010 12:55</c:v>
                </c:pt>
                <c:pt idx="14131">
                  <c:v>10/30/2010 12:55</c:v>
                </c:pt>
                <c:pt idx="14132">
                  <c:v>10/30/2010 12:55</c:v>
                </c:pt>
                <c:pt idx="14133">
                  <c:v>10/30/2010 12:55</c:v>
                </c:pt>
                <c:pt idx="14134">
                  <c:v>10/30/2010 12:55</c:v>
                </c:pt>
                <c:pt idx="14135">
                  <c:v>10/30/2010 12:55</c:v>
                </c:pt>
                <c:pt idx="14136">
                  <c:v>10/30/2010 12:55</c:v>
                </c:pt>
                <c:pt idx="14137">
                  <c:v>10/30/2010 12:55</c:v>
                </c:pt>
                <c:pt idx="14138">
                  <c:v>10/30/2010 12:55</c:v>
                </c:pt>
                <c:pt idx="14139">
                  <c:v>10/30/2010 12:55</c:v>
                </c:pt>
                <c:pt idx="14140">
                  <c:v>10/30/2010 12:55</c:v>
                </c:pt>
                <c:pt idx="14141">
                  <c:v>10/30/2010 12:55</c:v>
                </c:pt>
                <c:pt idx="14142">
                  <c:v>10/30/2010 12:55</c:v>
                </c:pt>
                <c:pt idx="14143">
                  <c:v>10/30/2010 12:55</c:v>
                </c:pt>
                <c:pt idx="14144">
                  <c:v>10/30/2010 12:55</c:v>
                </c:pt>
                <c:pt idx="14145">
                  <c:v>10/30/2010 12:55</c:v>
                </c:pt>
                <c:pt idx="14146">
                  <c:v>10/30/2010 12:55</c:v>
                </c:pt>
                <c:pt idx="14147">
                  <c:v>10/30/2010 12:55</c:v>
                </c:pt>
                <c:pt idx="14148">
                  <c:v>10/30/2010 12:55</c:v>
                </c:pt>
                <c:pt idx="14149">
                  <c:v>10/30/2010 12:55</c:v>
                </c:pt>
                <c:pt idx="14150">
                  <c:v>10/30/2010 12:55</c:v>
                </c:pt>
                <c:pt idx="14151">
                  <c:v>10/30/2010 12:55</c:v>
                </c:pt>
                <c:pt idx="14152">
                  <c:v>10/30/2010 12:55</c:v>
                </c:pt>
                <c:pt idx="14153">
                  <c:v>10/30/2010 12:55</c:v>
                </c:pt>
                <c:pt idx="14154">
                  <c:v>10/30/2010 12:55</c:v>
                </c:pt>
                <c:pt idx="14155">
                  <c:v>10/30/2010 12:55</c:v>
                </c:pt>
                <c:pt idx="14156">
                  <c:v>10/30/2010 12:55</c:v>
                </c:pt>
                <c:pt idx="14157">
                  <c:v>10/30/2010 12:55</c:v>
                </c:pt>
                <c:pt idx="14158">
                  <c:v>10/30/2010 12:55</c:v>
                </c:pt>
                <c:pt idx="14159">
                  <c:v>10/30/2010 12:55</c:v>
                </c:pt>
                <c:pt idx="14160">
                  <c:v>10/30/2010 12:55</c:v>
                </c:pt>
                <c:pt idx="14161">
                  <c:v>10/30/2010 12:56</c:v>
                </c:pt>
                <c:pt idx="14162">
                  <c:v>10/30/2010 12:56</c:v>
                </c:pt>
                <c:pt idx="14163">
                  <c:v>10/30/2010 12:56</c:v>
                </c:pt>
                <c:pt idx="14164">
                  <c:v>10/30/2010 12:56</c:v>
                </c:pt>
                <c:pt idx="14165">
                  <c:v>10/30/2010 12:56</c:v>
                </c:pt>
                <c:pt idx="14166">
                  <c:v>10/30/2010 12:56</c:v>
                </c:pt>
                <c:pt idx="14167">
                  <c:v>10/30/2010 12:56</c:v>
                </c:pt>
                <c:pt idx="14168">
                  <c:v>10/30/2010 12:56</c:v>
                </c:pt>
                <c:pt idx="14169">
                  <c:v>10/30/2010 12:56</c:v>
                </c:pt>
                <c:pt idx="14170">
                  <c:v>10/30/2010 12:56</c:v>
                </c:pt>
                <c:pt idx="14171">
                  <c:v>10/30/2010 12:56</c:v>
                </c:pt>
                <c:pt idx="14172">
                  <c:v>10/30/2010 12:56</c:v>
                </c:pt>
                <c:pt idx="14173">
                  <c:v>10/30/2010 12:56</c:v>
                </c:pt>
                <c:pt idx="14174">
                  <c:v>10/30/2010 12:56</c:v>
                </c:pt>
                <c:pt idx="14175">
                  <c:v>10/30/2010 12:56</c:v>
                </c:pt>
                <c:pt idx="14176">
                  <c:v>10/30/2010 12:56</c:v>
                </c:pt>
                <c:pt idx="14177">
                  <c:v>10/30/2010 12:56</c:v>
                </c:pt>
                <c:pt idx="14178">
                  <c:v>10/30/2010 12:56</c:v>
                </c:pt>
                <c:pt idx="14179">
                  <c:v>10/30/2010 12:56</c:v>
                </c:pt>
                <c:pt idx="14180">
                  <c:v>10/30/2010 12:56</c:v>
                </c:pt>
                <c:pt idx="14181">
                  <c:v>10/30/2010 12:56</c:v>
                </c:pt>
                <c:pt idx="14182">
                  <c:v>10/30/2010 12:56</c:v>
                </c:pt>
                <c:pt idx="14183">
                  <c:v>10/30/2010 12:56</c:v>
                </c:pt>
                <c:pt idx="14184">
                  <c:v>10/30/2010 12:56</c:v>
                </c:pt>
                <c:pt idx="14185">
                  <c:v>10/30/2010 12:56</c:v>
                </c:pt>
                <c:pt idx="14186">
                  <c:v>10/30/2010 12:56</c:v>
                </c:pt>
                <c:pt idx="14187">
                  <c:v>10/30/2010 12:56</c:v>
                </c:pt>
                <c:pt idx="14188">
                  <c:v>10/30/2010 12:56</c:v>
                </c:pt>
                <c:pt idx="14189">
                  <c:v>10/30/2010 12:56</c:v>
                </c:pt>
                <c:pt idx="14190">
                  <c:v>10/30/2010 12:56</c:v>
                </c:pt>
                <c:pt idx="14191">
                  <c:v>10/30/2010 12:56</c:v>
                </c:pt>
                <c:pt idx="14192">
                  <c:v>10/30/2010 12:56</c:v>
                </c:pt>
                <c:pt idx="14193">
                  <c:v>10/30/2010 12:56</c:v>
                </c:pt>
                <c:pt idx="14194">
                  <c:v>10/30/2010 12:56</c:v>
                </c:pt>
                <c:pt idx="14195">
                  <c:v>10/30/2010 12:56</c:v>
                </c:pt>
                <c:pt idx="14196">
                  <c:v>10/30/2010 12:56</c:v>
                </c:pt>
                <c:pt idx="14197">
                  <c:v>10/30/2010 12:56</c:v>
                </c:pt>
                <c:pt idx="14198">
                  <c:v>10/30/2010 12:56</c:v>
                </c:pt>
                <c:pt idx="14199">
                  <c:v>10/30/2010 12:56</c:v>
                </c:pt>
                <c:pt idx="14200">
                  <c:v>10/30/2010 12:56</c:v>
                </c:pt>
                <c:pt idx="14201">
                  <c:v>10/30/2010 12:56</c:v>
                </c:pt>
                <c:pt idx="14202">
                  <c:v>10/30/2010 12:56</c:v>
                </c:pt>
                <c:pt idx="14203">
                  <c:v>10/30/2010 12:56</c:v>
                </c:pt>
                <c:pt idx="14204">
                  <c:v>10/30/2010 12:56</c:v>
                </c:pt>
                <c:pt idx="14205">
                  <c:v>10/30/2010 12:56</c:v>
                </c:pt>
                <c:pt idx="14206">
                  <c:v>10/30/2010 12:56</c:v>
                </c:pt>
                <c:pt idx="14207">
                  <c:v>10/30/2010 12:56</c:v>
                </c:pt>
                <c:pt idx="14208">
                  <c:v>10/30/2010 12:56</c:v>
                </c:pt>
                <c:pt idx="14209">
                  <c:v>10/30/2010 12:56</c:v>
                </c:pt>
                <c:pt idx="14210">
                  <c:v>10/30/2010 12:56</c:v>
                </c:pt>
                <c:pt idx="14211">
                  <c:v>10/30/2010 12:56</c:v>
                </c:pt>
                <c:pt idx="14212">
                  <c:v>10/30/2010 12:56</c:v>
                </c:pt>
                <c:pt idx="14213">
                  <c:v>10/30/2010 12:56</c:v>
                </c:pt>
                <c:pt idx="14214">
                  <c:v>10/30/2010 12:56</c:v>
                </c:pt>
                <c:pt idx="14215">
                  <c:v>10/30/2010 12:56</c:v>
                </c:pt>
                <c:pt idx="14216">
                  <c:v>10/30/2010 12:56</c:v>
                </c:pt>
                <c:pt idx="14217">
                  <c:v>10/30/2010 12:56</c:v>
                </c:pt>
                <c:pt idx="14218">
                  <c:v>10/30/2010 12:56</c:v>
                </c:pt>
                <c:pt idx="14219">
                  <c:v>10/30/2010 12:56</c:v>
                </c:pt>
                <c:pt idx="14220">
                  <c:v>10/30/2010 12:56</c:v>
                </c:pt>
                <c:pt idx="14221">
                  <c:v>10/30/2010 12:57</c:v>
                </c:pt>
                <c:pt idx="14222">
                  <c:v>10/30/2010 12:57</c:v>
                </c:pt>
                <c:pt idx="14223">
                  <c:v>10/30/2010 12:57</c:v>
                </c:pt>
                <c:pt idx="14224">
                  <c:v>10/30/2010 12:57</c:v>
                </c:pt>
                <c:pt idx="14225">
                  <c:v>10/30/2010 12:57</c:v>
                </c:pt>
                <c:pt idx="14226">
                  <c:v>10/30/2010 12:57</c:v>
                </c:pt>
                <c:pt idx="14227">
                  <c:v>10/30/2010 12:57</c:v>
                </c:pt>
                <c:pt idx="14228">
                  <c:v>10/30/2010 12:57</c:v>
                </c:pt>
                <c:pt idx="14229">
                  <c:v>10/30/2010 12:57</c:v>
                </c:pt>
                <c:pt idx="14230">
                  <c:v>10/30/2010 12:57</c:v>
                </c:pt>
                <c:pt idx="14231">
                  <c:v>10/30/2010 12:57</c:v>
                </c:pt>
                <c:pt idx="14232">
                  <c:v>10/30/2010 12:57</c:v>
                </c:pt>
                <c:pt idx="14233">
                  <c:v>10/30/2010 12:57</c:v>
                </c:pt>
                <c:pt idx="14234">
                  <c:v>10/30/2010 12:57</c:v>
                </c:pt>
                <c:pt idx="14235">
                  <c:v>10/30/2010 12:57</c:v>
                </c:pt>
                <c:pt idx="14236">
                  <c:v>10/30/2010 12:57</c:v>
                </c:pt>
                <c:pt idx="14237">
                  <c:v>10/30/2010 12:57</c:v>
                </c:pt>
                <c:pt idx="14238">
                  <c:v>10/30/2010 12:57</c:v>
                </c:pt>
                <c:pt idx="14239">
                  <c:v>10/30/2010 12:57</c:v>
                </c:pt>
                <c:pt idx="14240">
                  <c:v>10/30/2010 12:57</c:v>
                </c:pt>
                <c:pt idx="14241">
                  <c:v>10/30/2010 12:57</c:v>
                </c:pt>
                <c:pt idx="14242">
                  <c:v>10/30/2010 12:57</c:v>
                </c:pt>
                <c:pt idx="14243">
                  <c:v>10/30/2010 12:57</c:v>
                </c:pt>
                <c:pt idx="14244">
                  <c:v>10/30/2010 12:57</c:v>
                </c:pt>
                <c:pt idx="14245">
                  <c:v>10/30/2010 12:57</c:v>
                </c:pt>
                <c:pt idx="14246">
                  <c:v>10/30/2010 12:57</c:v>
                </c:pt>
                <c:pt idx="14247">
                  <c:v>10/30/2010 12:57</c:v>
                </c:pt>
                <c:pt idx="14248">
                  <c:v>10/30/2010 12:57</c:v>
                </c:pt>
                <c:pt idx="14249">
                  <c:v>10/30/2010 12:57</c:v>
                </c:pt>
                <c:pt idx="14250">
                  <c:v>10/30/2010 12:57</c:v>
                </c:pt>
                <c:pt idx="14251">
                  <c:v>10/30/2010 12:57</c:v>
                </c:pt>
                <c:pt idx="14252">
                  <c:v>10/30/2010 12:57</c:v>
                </c:pt>
                <c:pt idx="14253">
                  <c:v>10/30/2010 12:57</c:v>
                </c:pt>
                <c:pt idx="14254">
                  <c:v>10/30/2010 12:57</c:v>
                </c:pt>
                <c:pt idx="14255">
                  <c:v>10/30/2010 12:57</c:v>
                </c:pt>
                <c:pt idx="14256">
                  <c:v>10/30/2010 12:57</c:v>
                </c:pt>
                <c:pt idx="14257">
                  <c:v>10/30/2010 12:57</c:v>
                </c:pt>
                <c:pt idx="14258">
                  <c:v>10/30/2010 12:57</c:v>
                </c:pt>
                <c:pt idx="14259">
                  <c:v>10/30/2010 12:57</c:v>
                </c:pt>
                <c:pt idx="14260">
                  <c:v>10/30/2010 12:57</c:v>
                </c:pt>
                <c:pt idx="14261">
                  <c:v>10/30/2010 12:57</c:v>
                </c:pt>
                <c:pt idx="14262">
                  <c:v>10/30/2010 12:57</c:v>
                </c:pt>
                <c:pt idx="14263">
                  <c:v>10/30/2010 12:57</c:v>
                </c:pt>
                <c:pt idx="14264">
                  <c:v>10/30/2010 12:57</c:v>
                </c:pt>
                <c:pt idx="14265">
                  <c:v>10/30/2010 12:57</c:v>
                </c:pt>
                <c:pt idx="14266">
                  <c:v>10/30/2010 12:57</c:v>
                </c:pt>
                <c:pt idx="14267">
                  <c:v>10/30/2010 12:57</c:v>
                </c:pt>
                <c:pt idx="14268">
                  <c:v>10/30/2010 12:57</c:v>
                </c:pt>
                <c:pt idx="14269">
                  <c:v>10/30/2010 12:57</c:v>
                </c:pt>
                <c:pt idx="14270">
                  <c:v>10/30/2010 12:57</c:v>
                </c:pt>
                <c:pt idx="14271">
                  <c:v>10/30/2010 12:57</c:v>
                </c:pt>
                <c:pt idx="14272">
                  <c:v>10/30/2010 12:57</c:v>
                </c:pt>
                <c:pt idx="14273">
                  <c:v>10/30/2010 12:57</c:v>
                </c:pt>
                <c:pt idx="14274">
                  <c:v>10/30/2010 12:57</c:v>
                </c:pt>
                <c:pt idx="14275">
                  <c:v>10/30/2010 12:57</c:v>
                </c:pt>
                <c:pt idx="14276">
                  <c:v>10/30/2010 12:57</c:v>
                </c:pt>
                <c:pt idx="14277">
                  <c:v>10/30/2010 12:57</c:v>
                </c:pt>
                <c:pt idx="14278">
                  <c:v>10/30/2010 12:57</c:v>
                </c:pt>
                <c:pt idx="14279">
                  <c:v>10/30/2010 12:57</c:v>
                </c:pt>
                <c:pt idx="14280">
                  <c:v>10/30/2010 12:57</c:v>
                </c:pt>
                <c:pt idx="14281">
                  <c:v>10/30/2010 12:58</c:v>
                </c:pt>
                <c:pt idx="14282">
                  <c:v>10/30/2010 12:58</c:v>
                </c:pt>
                <c:pt idx="14283">
                  <c:v>10/30/2010 12:58</c:v>
                </c:pt>
                <c:pt idx="14284">
                  <c:v>10/30/2010 12:58</c:v>
                </c:pt>
                <c:pt idx="14285">
                  <c:v>10/30/2010 12:58</c:v>
                </c:pt>
                <c:pt idx="14286">
                  <c:v>10/30/2010 12:58</c:v>
                </c:pt>
                <c:pt idx="14287">
                  <c:v>10/30/2010 12:58</c:v>
                </c:pt>
                <c:pt idx="14288">
                  <c:v>10/30/2010 12:58</c:v>
                </c:pt>
                <c:pt idx="14289">
                  <c:v>10/30/2010 12:58</c:v>
                </c:pt>
                <c:pt idx="14290">
                  <c:v>10/30/2010 12:58</c:v>
                </c:pt>
                <c:pt idx="14291">
                  <c:v>10/30/2010 12:58</c:v>
                </c:pt>
                <c:pt idx="14292">
                  <c:v>10/30/2010 12:58</c:v>
                </c:pt>
                <c:pt idx="14293">
                  <c:v>10/30/2010 12:58</c:v>
                </c:pt>
                <c:pt idx="14294">
                  <c:v>10/30/2010 12:58</c:v>
                </c:pt>
                <c:pt idx="14295">
                  <c:v>10/30/2010 12:58</c:v>
                </c:pt>
                <c:pt idx="14296">
                  <c:v>10/30/2010 12:58</c:v>
                </c:pt>
                <c:pt idx="14297">
                  <c:v>10/30/2010 12:58</c:v>
                </c:pt>
                <c:pt idx="14298">
                  <c:v>10/30/2010 12:58</c:v>
                </c:pt>
                <c:pt idx="14299">
                  <c:v>10/30/2010 12:58</c:v>
                </c:pt>
                <c:pt idx="14300">
                  <c:v>10/30/2010 12:58</c:v>
                </c:pt>
                <c:pt idx="14301">
                  <c:v>10/30/2010 12:58</c:v>
                </c:pt>
                <c:pt idx="14302">
                  <c:v>10/30/2010 12:58</c:v>
                </c:pt>
                <c:pt idx="14303">
                  <c:v>10/30/2010 12:58</c:v>
                </c:pt>
                <c:pt idx="14304">
                  <c:v>10/30/2010 12:58</c:v>
                </c:pt>
                <c:pt idx="14305">
                  <c:v>10/30/2010 12:58</c:v>
                </c:pt>
                <c:pt idx="14306">
                  <c:v>10/30/2010 12:58</c:v>
                </c:pt>
                <c:pt idx="14307">
                  <c:v>10/30/2010 12:58</c:v>
                </c:pt>
                <c:pt idx="14308">
                  <c:v>10/30/2010 12:58</c:v>
                </c:pt>
                <c:pt idx="14309">
                  <c:v>10/30/2010 12:58</c:v>
                </c:pt>
                <c:pt idx="14310">
                  <c:v>10/30/2010 12:58</c:v>
                </c:pt>
                <c:pt idx="14311">
                  <c:v>10/30/2010 12:58</c:v>
                </c:pt>
                <c:pt idx="14312">
                  <c:v>10/30/2010 12:58</c:v>
                </c:pt>
                <c:pt idx="14313">
                  <c:v>10/30/2010 12:58</c:v>
                </c:pt>
                <c:pt idx="14314">
                  <c:v>10/30/2010 12:58</c:v>
                </c:pt>
                <c:pt idx="14315">
                  <c:v>10/30/2010 12:58</c:v>
                </c:pt>
                <c:pt idx="14316">
                  <c:v>10/30/2010 12:58</c:v>
                </c:pt>
                <c:pt idx="14317">
                  <c:v>10/30/2010 12:58</c:v>
                </c:pt>
                <c:pt idx="14318">
                  <c:v>10/30/2010 12:58</c:v>
                </c:pt>
                <c:pt idx="14319">
                  <c:v>10/30/2010 12:58</c:v>
                </c:pt>
                <c:pt idx="14320">
                  <c:v>10/30/2010 12:58</c:v>
                </c:pt>
                <c:pt idx="14321">
                  <c:v>10/30/2010 12:58</c:v>
                </c:pt>
                <c:pt idx="14322">
                  <c:v>10/30/2010 12:58</c:v>
                </c:pt>
                <c:pt idx="14323">
                  <c:v>10/30/2010 12:58</c:v>
                </c:pt>
                <c:pt idx="14324">
                  <c:v>10/30/2010 12:58</c:v>
                </c:pt>
                <c:pt idx="14325">
                  <c:v>10/30/2010 12:58</c:v>
                </c:pt>
                <c:pt idx="14326">
                  <c:v>10/30/2010 12:58</c:v>
                </c:pt>
                <c:pt idx="14327">
                  <c:v>10/30/2010 12:58</c:v>
                </c:pt>
                <c:pt idx="14328">
                  <c:v>10/30/2010 12:58</c:v>
                </c:pt>
                <c:pt idx="14329">
                  <c:v>10/30/2010 12:58</c:v>
                </c:pt>
                <c:pt idx="14330">
                  <c:v>10/30/2010 12:58</c:v>
                </c:pt>
                <c:pt idx="14331">
                  <c:v>10/30/2010 12:58</c:v>
                </c:pt>
                <c:pt idx="14332">
                  <c:v>10/30/2010 12:58</c:v>
                </c:pt>
                <c:pt idx="14333">
                  <c:v>10/30/2010 12:58</c:v>
                </c:pt>
                <c:pt idx="14334">
                  <c:v>10/30/2010 12:58</c:v>
                </c:pt>
                <c:pt idx="14335">
                  <c:v>10/30/2010 12:58</c:v>
                </c:pt>
                <c:pt idx="14336">
                  <c:v>10/30/2010 12:58</c:v>
                </c:pt>
                <c:pt idx="14337">
                  <c:v>10/30/2010 12:58</c:v>
                </c:pt>
                <c:pt idx="14338">
                  <c:v>10/30/2010 12:58</c:v>
                </c:pt>
                <c:pt idx="14339">
                  <c:v>10/30/2010 12:58</c:v>
                </c:pt>
                <c:pt idx="14340">
                  <c:v>10/30/2010 12:58</c:v>
                </c:pt>
                <c:pt idx="14341">
                  <c:v>10/30/2010 12:59</c:v>
                </c:pt>
                <c:pt idx="14342">
                  <c:v>10/30/2010 12:59</c:v>
                </c:pt>
                <c:pt idx="14343">
                  <c:v>10/30/2010 12:59</c:v>
                </c:pt>
                <c:pt idx="14344">
                  <c:v>10/30/2010 12:59</c:v>
                </c:pt>
                <c:pt idx="14345">
                  <c:v>10/30/2010 12:59</c:v>
                </c:pt>
                <c:pt idx="14346">
                  <c:v>10/30/2010 12:59</c:v>
                </c:pt>
                <c:pt idx="14347">
                  <c:v>10/30/2010 12:59</c:v>
                </c:pt>
                <c:pt idx="14348">
                  <c:v>10/30/2010 12:59</c:v>
                </c:pt>
                <c:pt idx="14349">
                  <c:v>10/30/2010 12:59</c:v>
                </c:pt>
                <c:pt idx="14350">
                  <c:v>10/30/2010 12:59</c:v>
                </c:pt>
                <c:pt idx="14351">
                  <c:v>10/30/2010 12:59</c:v>
                </c:pt>
                <c:pt idx="14352">
                  <c:v>10/30/2010 12:59</c:v>
                </c:pt>
                <c:pt idx="14353">
                  <c:v>10/30/2010 12:59</c:v>
                </c:pt>
                <c:pt idx="14354">
                  <c:v>10/30/2010 12:59</c:v>
                </c:pt>
                <c:pt idx="14355">
                  <c:v>10/30/2010 12:59</c:v>
                </c:pt>
                <c:pt idx="14356">
                  <c:v>10/30/2010 12:59</c:v>
                </c:pt>
                <c:pt idx="14357">
                  <c:v>10/30/2010 12:59</c:v>
                </c:pt>
                <c:pt idx="14358">
                  <c:v>10/30/2010 12:59</c:v>
                </c:pt>
                <c:pt idx="14359">
                  <c:v>10/30/2010 12:59</c:v>
                </c:pt>
                <c:pt idx="14360">
                  <c:v>10/30/2010 12:59</c:v>
                </c:pt>
                <c:pt idx="14361">
                  <c:v>10/30/2010 12:59</c:v>
                </c:pt>
                <c:pt idx="14362">
                  <c:v>10/30/2010 12:59</c:v>
                </c:pt>
                <c:pt idx="14363">
                  <c:v>10/30/2010 12:59</c:v>
                </c:pt>
                <c:pt idx="14364">
                  <c:v>10/30/2010 12:59</c:v>
                </c:pt>
                <c:pt idx="14365">
                  <c:v>10/30/2010 12:59</c:v>
                </c:pt>
                <c:pt idx="14366">
                  <c:v>10/30/2010 12:59</c:v>
                </c:pt>
                <c:pt idx="14367">
                  <c:v>10/30/2010 12:59</c:v>
                </c:pt>
                <c:pt idx="14368">
                  <c:v>10/30/2010 12:59</c:v>
                </c:pt>
                <c:pt idx="14369">
                  <c:v>10/30/2010 12:59</c:v>
                </c:pt>
                <c:pt idx="14370">
                  <c:v>10/30/2010 12:59</c:v>
                </c:pt>
                <c:pt idx="14371">
                  <c:v>10/30/2010 12:59</c:v>
                </c:pt>
                <c:pt idx="14372">
                  <c:v>10/30/2010 12:59</c:v>
                </c:pt>
                <c:pt idx="14373">
                  <c:v>10/30/2010 12:59</c:v>
                </c:pt>
                <c:pt idx="14374">
                  <c:v>10/30/2010 12:59</c:v>
                </c:pt>
                <c:pt idx="14375">
                  <c:v>10/30/2010 12:59</c:v>
                </c:pt>
                <c:pt idx="14376">
                  <c:v>10/30/2010 12:59</c:v>
                </c:pt>
                <c:pt idx="14377">
                  <c:v>10/30/2010 12:59</c:v>
                </c:pt>
                <c:pt idx="14378">
                  <c:v>10/30/2010 12:59</c:v>
                </c:pt>
                <c:pt idx="14379">
                  <c:v>10/30/2010 12:59</c:v>
                </c:pt>
                <c:pt idx="14380">
                  <c:v>10/30/2010 12:59</c:v>
                </c:pt>
                <c:pt idx="14381">
                  <c:v>10/30/2010 12:59</c:v>
                </c:pt>
                <c:pt idx="14382">
                  <c:v>10/30/2010 12:59</c:v>
                </c:pt>
                <c:pt idx="14383">
                  <c:v>10/30/2010 12:59</c:v>
                </c:pt>
                <c:pt idx="14384">
                  <c:v>10/30/2010 12:59</c:v>
                </c:pt>
                <c:pt idx="14385">
                  <c:v>10/30/2010 12:59</c:v>
                </c:pt>
                <c:pt idx="14386">
                  <c:v>10/30/2010 12:59</c:v>
                </c:pt>
                <c:pt idx="14387">
                  <c:v>10/30/2010 12:59</c:v>
                </c:pt>
                <c:pt idx="14388">
                  <c:v>10/30/2010 12:59</c:v>
                </c:pt>
                <c:pt idx="14389">
                  <c:v>10/30/2010 12:59</c:v>
                </c:pt>
                <c:pt idx="14390">
                  <c:v>10/30/2010 12:59</c:v>
                </c:pt>
                <c:pt idx="14391">
                  <c:v>10/30/2010 12:59</c:v>
                </c:pt>
                <c:pt idx="14392">
                  <c:v>10/30/2010 12:59</c:v>
                </c:pt>
                <c:pt idx="14393">
                  <c:v>10/30/2010 12:59</c:v>
                </c:pt>
                <c:pt idx="14394">
                  <c:v>10/30/2010 12:59</c:v>
                </c:pt>
                <c:pt idx="14395">
                  <c:v>10/30/2010 12:59</c:v>
                </c:pt>
                <c:pt idx="14396">
                  <c:v>10/30/2010 12:59</c:v>
                </c:pt>
                <c:pt idx="14397">
                  <c:v>10/30/2010 12:59</c:v>
                </c:pt>
                <c:pt idx="14398">
                  <c:v>10/30/2010 12:59</c:v>
                </c:pt>
                <c:pt idx="14399">
                  <c:v>10/30/2010 12:59</c:v>
                </c:pt>
                <c:pt idx="14400">
                  <c:v>10/30/2010 12:59</c:v>
                </c:pt>
                <c:pt idx="14401">
                  <c:v>10/30/2010 13:00</c:v>
                </c:pt>
                <c:pt idx="14402">
                  <c:v>10/30/2010 13:00</c:v>
                </c:pt>
                <c:pt idx="14403">
                  <c:v>10/30/2010 13:00</c:v>
                </c:pt>
                <c:pt idx="14404">
                  <c:v>10/30/2010 13:00</c:v>
                </c:pt>
                <c:pt idx="14405">
                  <c:v>10/30/2010 13:00</c:v>
                </c:pt>
                <c:pt idx="14406">
                  <c:v>10/30/2010 13:00</c:v>
                </c:pt>
                <c:pt idx="14407">
                  <c:v>10/30/2010 13:00</c:v>
                </c:pt>
                <c:pt idx="14408">
                  <c:v>10/30/2010 13:00</c:v>
                </c:pt>
                <c:pt idx="14409">
                  <c:v>10/30/2010 13:00</c:v>
                </c:pt>
                <c:pt idx="14410">
                  <c:v>10/30/2010 13:00</c:v>
                </c:pt>
                <c:pt idx="14411">
                  <c:v>10/30/2010 13:00</c:v>
                </c:pt>
                <c:pt idx="14412">
                  <c:v>10/30/2010 13:00</c:v>
                </c:pt>
                <c:pt idx="14413">
                  <c:v>10/30/2010 13:00</c:v>
                </c:pt>
                <c:pt idx="14414">
                  <c:v>10/30/2010 13:00</c:v>
                </c:pt>
                <c:pt idx="14415">
                  <c:v>10/30/2010 13:00</c:v>
                </c:pt>
                <c:pt idx="14416">
                  <c:v>10/30/2010 13:00</c:v>
                </c:pt>
                <c:pt idx="14417">
                  <c:v>10/30/2010 13:00</c:v>
                </c:pt>
                <c:pt idx="14418">
                  <c:v>10/30/2010 13:00</c:v>
                </c:pt>
                <c:pt idx="14419">
                  <c:v>10/30/2010 13:00</c:v>
                </c:pt>
                <c:pt idx="14420">
                  <c:v>10/30/2010 13:00</c:v>
                </c:pt>
                <c:pt idx="14421">
                  <c:v>10/30/2010 13:00</c:v>
                </c:pt>
                <c:pt idx="14422">
                  <c:v>10/30/2010 13:00</c:v>
                </c:pt>
                <c:pt idx="14423">
                  <c:v>10/30/2010 13:00</c:v>
                </c:pt>
                <c:pt idx="14424">
                  <c:v>10/30/2010 13:00</c:v>
                </c:pt>
                <c:pt idx="14425">
                  <c:v>10/30/2010 13:00</c:v>
                </c:pt>
                <c:pt idx="14426">
                  <c:v>10/30/2010 13:00</c:v>
                </c:pt>
                <c:pt idx="14427">
                  <c:v>10/30/2010 13:00</c:v>
                </c:pt>
                <c:pt idx="14428">
                  <c:v>10/30/2010 13:00</c:v>
                </c:pt>
                <c:pt idx="14429">
                  <c:v>10/30/2010 13:00</c:v>
                </c:pt>
                <c:pt idx="14430">
                  <c:v>10/30/2010 13:00</c:v>
                </c:pt>
                <c:pt idx="14431">
                  <c:v>10/30/2010 13:00</c:v>
                </c:pt>
                <c:pt idx="14432">
                  <c:v>10/30/2010 13:00</c:v>
                </c:pt>
                <c:pt idx="14433">
                  <c:v>10/30/2010 13:00</c:v>
                </c:pt>
                <c:pt idx="14434">
                  <c:v>10/30/2010 13:00</c:v>
                </c:pt>
                <c:pt idx="14435">
                  <c:v>10/30/2010 13:00</c:v>
                </c:pt>
                <c:pt idx="14436">
                  <c:v>10/30/2010 13:00</c:v>
                </c:pt>
                <c:pt idx="14437">
                  <c:v>10/30/2010 13:00</c:v>
                </c:pt>
                <c:pt idx="14438">
                  <c:v>10/30/2010 13:00</c:v>
                </c:pt>
                <c:pt idx="14439">
                  <c:v>10/30/2010 13:00</c:v>
                </c:pt>
                <c:pt idx="14440">
                  <c:v>10/30/2010 13:00</c:v>
                </c:pt>
                <c:pt idx="14441">
                  <c:v>10/30/2010 13:00</c:v>
                </c:pt>
                <c:pt idx="14442">
                  <c:v>10/30/2010 13:00</c:v>
                </c:pt>
                <c:pt idx="14443">
                  <c:v>10/30/2010 13:00</c:v>
                </c:pt>
                <c:pt idx="14444">
                  <c:v>10/30/2010 13:00</c:v>
                </c:pt>
                <c:pt idx="14445">
                  <c:v>10/30/2010 13:00</c:v>
                </c:pt>
                <c:pt idx="14446">
                  <c:v>10/30/2010 13:00</c:v>
                </c:pt>
                <c:pt idx="14447">
                  <c:v>10/30/2010 13:00</c:v>
                </c:pt>
                <c:pt idx="14448">
                  <c:v>10/30/2010 13:00</c:v>
                </c:pt>
                <c:pt idx="14449">
                  <c:v>10/30/2010 13:00</c:v>
                </c:pt>
                <c:pt idx="14450">
                  <c:v>10/30/2010 13:00</c:v>
                </c:pt>
                <c:pt idx="14451">
                  <c:v>10/30/2010 13:00</c:v>
                </c:pt>
                <c:pt idx="14452">
                  <c:v>10/30/2010 13:00</c:v>
                </c:pt>
                <c:pt idx="14453">
                  <c:v>10/30/2010 13:00</c:v>
                </c:pt>
                <c:pt idx="14454">
                  <c:v>10/30/2010 13:00</c:v>
                </c:pt>
                <c:pt idx="14455">
                  <c:v>10/30/2010 13:00</c:v>
                </c:pt>
                <c:pt idx="14456">
                  <c:v>10/30/2010 13:00</c:v>
                </c:pt>
                <c:pt idx="14457">
                  <c:v>10/30/2010 13:00</c:v>
                </c:pt>
                <c:pt idx="14458">
                  <c:v>10/30/2010 13:00</c:v>
                </c:pt>
                <c:pt idx="14459">
                  <c:v>10/30/2010 13:00</c:v>
                </c:pt>
                <c:pt idx="14460">
                  <c:v>10/30/2010 13:00</c:v>
                </c:pt>
                <c:pt idx="14461">
                  <c:v>10/30/2010 13:01</c:v>
                </c:pt>
                <c:pt idx="14462">
                  <c:v>10/30/2010 13:01</c:v>
                </c:pt>
                <c:pt idx="14463">
                  <c:v>10/30/2010 13:01</c:v>
                </c:pt>
                <c:pt idx="14464">
                  <c:v>10/30/2010 13:01</c:v>
                </c:pt>
                <c:pt idx="14465">
                  <c:v>10/30/2010 13:01</c:v>
                </c:pt>
                <c:pt idx="14466">
                  <c:v>10/30/2010 13:01</c:v>
                </c:pt>
                <c:pt idx="14467">
                  <c:v>10/30/2010 13:01</c:v>
                </c:pt>
                <c:pt idx="14468">
                  <c:v>10/30/2010 13:01</c:v>
                </c:pt>
                <c:pt idx="14469">
                  <c:v>10/30/2010 13:01</c:v>
                </c:pt>
                <c:pt idx="14470">
                  <c:v>10/30/2010 13:01</c:v>
                </c:pt>
                <c:pt idx="14471">
                  <c:v>10/30/2010 13:01</c:v>
                </c:pt>
                <c:pt idx="14472">
                  <c:v>10/30/2010 13:01</c:v>
                </c:pt>
                <c:pt idx="14473">
                  <c:v>10/30/2010 13:01</c:v>
                </c:pt>
                <c:pt idx="14474">
                  <c:v>10/30/2010 13:01</c:v>
                </c:pt>
                <c:pt idx="14475">
                  <c:v>10/30/2010 13:01</c:v>
                </c:pt>
                <c:pt idx="14476">
                  <c:v>10/30/2010 13:01</c:v>
                </c:pt>
                <c:pt idx="14477">
                  <c:v>10/30/2010 13:01</c:v>
                </c:pt>
                <c:pt idx="14478">
                  <c:v>10/30/2010 13:01</c:v>
                </c:pt>
                <c:pt idx="14479">
                  <c:v>10/30/2010 13:01</c:v>
                </c:pt>
                <c:pt idx="14480">
                  <c:v>10/30/2010 13:01</c:v>
                </c:pt>
                <c:pt idx="14481">
                  <c:v>10/30/2010 13:01</c:v>
                </c:pt>
                <c:pt idx="14482">
                  <c:v>10/30/2010 13:01</c:v>
                </c:pt>
                <c:pt idx="14483">
                  <c:v>10/30/2010 13:01</c:v>
                </c:pt>
                <c:pt idx="14484">
                  <c:v>10/30/2010 13:01</c:v>
                </c:pt>
                <c:pt idx="14485">
                  <c:v>10/30/2010 13:01</c:v>
                </c:pt>
                <c:pt idx="14486">
                  <c:v>10/30/2010 13:01</c:v>
                </c:pt>
                <c:pt idx="14487">
                  <c:v>10/30/2010 13:01</c:v>
                </c:pt>
                <c:pt idx="14488">
                  <c:v>10/30/2010 13:01</c:v>
                </c:pt>
                <c:pt idx="14489">
                  <c:v>10/30/2010 13:01</c:v>
                </c:pt>
                <c:pt idx="14490">
                  <c:v>10/30/2010 13:01</c:v>
                </c:pt>
                <c:pt idx="14491">
                  <c:v>10/30/2010 13:01</c:v>
                </c:pt>
                <c:pt idx="14492">
                  <c:v>10/30/2010 13:01</c:v>
                </c:pt>
                <c:pt idx="14493">
                  <c:v>10/30/2010 13:01</c:v>
                </c:pt>
                <c:pt idx="14494">
                  <c:v>10/30/2010 13:01</c:v>
                </c:pt>
                <c:pt idx="14495">
                  <c:v>10/30/2010 13:01</c:v>
                </c:pt>
                <c:pt idx="14496">
                  <c:v>10/30/2010 13:01</c:v>
                </c:pt>
                <c:pt idx="14497">
                  <c:v>10/30/2010 13:01</c:v>
                </c:pt>
                <c:pt idx="14498">
                  <c:v>10/30/2010 13:01</c:v>
                </c:pt>
                <c:pt idx="14499">
                  <c:v>10/30/2010 13:01</c:v>
                </c:pt>
                <c:pt idx="14500">
                  <c:v>10/30/2010 13:01</c:v>
                </c:pt>
                <c:pt idx="14501">
                  <c:v>10/30/2010 13:01</c:v>
                </c:pt>
                <c:pt idx="14502">
                  <c:v>10/30/2010 13:01</c:v>
                </c:pt>
                <c:pt idx="14503">
                  <c:v>10/30/2010 13:01</c:v>
                </c:pt>
                <c:pt idx="14504">
                  <c:v>10/30/2010 13:01</c:v>
                </c:pt>
                <c:pt idx="14505">
                  <c:v>10/30/2010 13:01</c:v>
                </c:pt>
                <c:pt idx="14506">
                  <c:v>10/30/2010 13:01</c:v>
                </c:pt>
                <c:pt idx="14507">
                  <c:v>10/30/2010 13:01</c:v>
                </c:pt>
                <c:pt idx="14508">
                  <c:v>10/30/2010 13:01</c:v>
                </c:pt>
                <c:pt idx="14509">
                  <c:v>10/30/2010 13:01</c:v>
                </c:pt>
                <c:pt idx="14510">
                  <c:v>10/30/2010 13:01</c:v>
                </c:pt>
                <c:pt idx="14511">
                  <c:v>10/30/2010 13:01</c:v>
                </c:pt>
                <c:pt idx="14512">
                  <c:v>10/30/2010 13:01</c:v>
                </c:pt>
                <c:pt idx="14513">
                  <c:v>10/30/2010 13:01</c:v>
                </c:pt>
                <c:pt idx="14514">
                  <c:v>10/30/2010 13:01</c:v>
                </c:pt>
                <c:pt idx="14515">
                  <c:v>10/30/2010 13:01</c:v>
                </c:pt>
                <c:pt idx="14516">
                  <c:v>10/30/2010 13:01</c:v>
                </c:pt>
                <c:pt idx="14517">
                  <c:v>10/30/2010 13:01</c:v>
                </c:pt>
                <c:pt idx="14518">
                  <c:v>10/30/2010 13:01</c:v>
                </c:pt>
                <c:pt idx="14519">
                  <c:v>10/30/2010 13:01</c:v>
                </c:pt>
                <c:pt idx="14520">
                  <c:v>10/30/2010 13:01</c:v>
                </c:pt>
                <c:pt idx="14521">
                  <c:v>10/30/2010 13:02</c:v>
                </c:pt>
                <c:pt idx="14522">
                  <c:v>10/30/2010 13:02</c:v>
                </c:pt>
                <c:pt idx="14523">
                  <c:v>10/30/2010 13:02</c:v>
                </c:pt>
                <c:pt idx="14524">
                  <c:v>10/30/2010 13:02</c:v>
                </c:pt>
                <c:pt idx="14525">
                  <c:v>10/30/2010 13:02</c:v>
                </c:pt>
                <c:pt idx="14526">
                  <c:v>10/30/2010 13:02</c:v>
                </c:pt>
                <c:pt idx="14527">
                  <c:v>10/30/2010 13:02</c:v>
                </c:pt>
                <c:pt idx="14528">
                  <c:v>10/30/2010 13:02</c:v>
                </c:pt>
                <c:pt idx="14529">
                  <c:v>10/30/2010 13:02</c:v>
                </c:pt>
                <c:pt idx="14530">
                  <c:v>10/30/2010 13:02</c:v>
                </c:pt>
                <c:pt idx="14531">
                  <c:v>10/30/2010 13:02</c:v>
                </c:pt>
                <c:pt idx="14532">
                  <c:v>10/30/2010 13:02</c:v>
                </c:pt>
                <c:pt idx="14533">
                  <c:v>10/30/2010 13:02</c:v>
                </c:pt>
                <c:pt idx="14534">
                  <c:v>10/30/2010 13:02</c:v>
                </c:pt>
                <c:pt idx="14535">
                  <c:v>10/30/2010 13:02</c:v>
                </c:pt>
                <c:pt idx="14536">
                  <c:v>10/30/2010 13:02</c:v>
                </c:pt>
                <c:pt idx="14537">
                  <c:v>10/30/2010 13:02</c:v>
                </c:pt>
                <c:pt idx="14538">
                  <c:v>10/30/2010 13:02</c:v>
                </c:pt>
                <c:pt idx="14539">
                  <c:v>10/30/2010 13:02</c:v>
                </c:pt>
                <c:pt idx="14540">
                  <c:v>10/30/2010 13:02</c:v>
                </c:pt>
                <c:pt idx="14541">
                  <c:v>10/30/2010 13:02</c:v>
                </c:pt>
                <c:pt idx="14542">
                  <c:v>10/30/2010 13:02</c:v>
                </c:pt>
                <c:pt idx="14543">
                  <c:v>10/30/2010 13:02</c:v>
                </c:pt>
                <c:pt idx="14544">
                  <c:v>10/30/2010 13:02</c:v>
                </c:pt>
                <c:pt idx="14545">
                  <c:v>10/30/2010 13:02</c:v>
                </c:pt>
                <c:pt idx="14546">
                  <c:v>10/30/2010 13:02</c:v>
                </c:pt>
                <c:pt idx="14547">
                  <c:v>10/30/2010 13:02</c:v>
                </c:pt>
                <c:pt idx="14548">
                  <c:v>10/30/2010 13:02</c:v>
                </c:pt>
                <c:pt idx="14549">
                  <c:v>10/30/2010 13:02</c:v>
                </c:pt>
                <c:pt idx="14550">
                  <c:v>10/30/2010 13:02</c:v>
                </c:pt>
                <c:pt idx="14551">
                  <c:v>10/30/2010 13:02</c:v>
                </c:pt>
                <c:pt idx="14552">
                  <c:v>10/30/2010 13:02</c:v>
                </c:pt>
                <c:pt idx="14553">
                  <c:v>10/30/2010 13:02</c:v>
                </c:pt>
                <c:pt idx="14554">
                  <c:v>10/30/2010 13:02</c:v>
                </c:pt>
                <c:pt idx="14555">
                  <c:v>10/30/2010 13:02</c:v>
                </c:pt>
                <c:pt idx="14556">
                  <c:v>10/30/2010 13:02</c:v>
                </c:pt>
                <c:pt idx="14557">
                  <c:v>10/30/2010 13:02</c:v>
                </c:pt>
                <c:pt idx="14558">
                  <c:v>10/30/2010 13:02</c:v>
                </c:pt>
                <c:pt idx="14559">
                  <c:v>10/30/2010 13:02</c:v>
                </c:pt>
                <c:pt idx="14560">
                  <c:v>10/30/2010 13:02</c:v>
                </c:pt>
                <c:pt idx="14561">
                  <c:v>10/30/2010 13:02</c:v>
                </c:pt>
                <c:pt idx="14562">
                  <c:v>10/30/2010 13:02</c:v>
                </c:pt>
                <c:pt idx="14563">
                  <c:v>10/30/2010 13:02</c:v>
                </c:pt>
                <c:pt idx="14564">
                  <c:v>10/30/2010 13:02</c:v>
                </c:pt>
                <c:pt idx="14565">
                  <c:v>10/30/2010 13:02</c:v>
                </c:pt>
                <c:pt idx="14566">
                  <c:v>10/30/2010 13:02</c:v>
                </c:pt>
                <c:pt idx="14567">
                  <c:v>10/30/2010 13:02</c:v>
                </c:pt>
                <c:pt idx="14568">
                  <c:v>10/30/2010 13:02</c:v>
                </c:pt>
                <c:pt idx="14569">
                  <c:v>10/30/2010 13:02</c:v>
                </c:pt>
                <c:pt idx="14570">
                  <c:v>10/30/2010 13:02</c:v>
                </c:pt>
                <c:pt idx="14571">
                  <c:v>10/30/2010 13:02</c:v>
                </c:pt>
                <c:pt idx="14572">
                  <c:v>10/30/2010 13:02</c:v>
                </c:pt>
                <c:pt idx="14573">
                  <c:v>10/30/2010 13:02</c:v>
                </c:pt>
                <c:pt idx="14574">
                  <c:v>10/30/2010 13:02</c:v>
                </c:pt>
                <c:pt idx="14575">
                  <c:v>10/30/2010 13:02</c:v>
                </c:pt>
                <c:pt idx="14576">
                  <c:v>10/30/2010 13:02</c:v>
                </c:pt>
                <c:pt idx="14577">
                  <c:v>10/30/2010 13:02</c:v>
                </c:pt>
                <c:pt idx="14578">
                  <c:v>10/30/2010 13:02</c:v>
                </c:pt>
                <c:pt idx="14579">
                  <c:v>10/30/2010 13:02</c:v>
                </c:pt>
                <c:pt idx="14580">
                  <c:v>10/30/2010 13:02</c:v>
                </c:pt>
                <c:pt idx="14581">
                  <c:v>10/30/2010 13:03</c:v>
                </c:pt>
                <c:pt idx="14582">
                  <c:v>10/30/2010 13:03</c:v>
                </c:pt>
                <c:pt idx="14583">
                  <c:v>10/30/2010 13:03</c:v>
                </c:pt>
                <c:pt idx="14584">
                  <c:v>10/30/2010 13:03</c:v>
                </c:pt>
                <c:pt idx="14585">
                  <c:v>10/30/2010 13:03</c:v>
                </c:pt>
                <c:pt idx="14586">
                  <c:v>10/30/2010 13:03</c:v>
                </c:pt>
                <c:pt idx="14587">
                  <c:v>10/30/2010 13:03</c:v>
                </c:pt>
                <c:pt idx="14588">
                  <c:v>10/30/2010 13:03</c:v>
                </c:pt>
                <c:pt idx="14589">
                  <c:v>10/30/2010 13:03</c:v>
                </c:pt>
                <c:pt idx="14590">
                  <c:v>10/30/2010 13:03</c:v>
                </c:pt>
                <c:pt idx="14591">
                  <c:v>10/30/2010 13:03</c:v>
                </c:pt>
                <c:pt idx="14592">
                  <c:v>10/30/2010 13:03</c:v>
                </c:pt>
                <c:pt idx="14593">
                  <c:v>10/30/2010 13:03</c:v>
                </c:pt>
                <c:pt idx="14594">
                  <c:v>10/30/2010 13:03</c:v>
                </c:pt>
                <c:pt idx="14595">
                  <c:v>10/30/2010 13:03</c:v>
                </c:pt>
                <c:pt idx="14596">
                  <c:v>10/30/2010 13:03</c:v>
                </c:pt>
                <c:pt idx="14597">
                  <c:v>10/30/2010 13:03</c:v>
                </c:pt>
                <c:pt idx="14598">
                  <c:v>10/30/2010 13:03</c:v>
                </c:pt>
                <c:pt idx="14599">
                  <c:v>10/30/2010 13:03</c:v>
                </c:pt>
                <c:pt idx="14600">
                  <c:v>10/30/2010 13:03</c:v>
                </c:pt>
                <c:pt idx="14601">
                  <c:v>10/30/2010 13:03</c:v>
                </c:pt>
                <c:pt idx="14602">
                  <c:v>10/30/2010 13:03</c:v>
                </c:pt>
                <c:pt idx="14603">
                  <c:v>10/30/2010 13:03</c:v>
                </c:pt>
                <c:pt idx="14604">
                  <c:v>10/30/2010 13:03</c:v>
                </c:pt>
                <c:pt idx="14605">
                  <c:v>10/30/2010 13:03</c:v>
                </c:pt>
                <c:pt idx="14606">
                  <c:v>10/30/2010 13:03</c:v>
                </c:pt>
                <c:pt idx="14607">
                  <c:v>10/30/2010 13:03</c:v>
                </c:pt>
                <c:pt idx="14608">
                  <c:v>10/30/2010 13:03</c:v>
                </c:pt>
                <c:pt idx="14609">
                  <c:v>10/30/2010 13:03</c:v>
                </c:pt>
                <c:pt idx="14610">
                  <c:v>10/30/2010 13:03</c:v>
                </c:pt>
                <c:pt idx="14611">
                  <c:v>10/30/2010 13:03</c:v>
                </c:pt>
                <c:pt idx="14612">
                  <c:v>10/30/2010 13:03</c:v>
                </c:pt>
                <c:pt idx="14613">
                  <c:v>10/30/2010 13:03</c:v>
                </c:pt>
                <c:pt idx="14614">
                  <c:v>10/30/2010 13:03</c:v>
                </c:pt>
                <c:pt idx="14615">
                  <c:v>10/30/2010 13:03</c:v>
                </c:pt>
                <c:pt idx="14616">
                  <c:v>10/30/2010 13:03</c:v>
                </c:pt>
                <c:pt idx="14617">
                  <c:v>10/30/2010 13:03</c:v>
                </c:pt>
                <c:pt idx="14618">
                  <c:v>10/30/2010 13:03</c:v>
                </c:pt>
                <c:pt idx="14619">
                  <c:v>10/30/2010 13:03</c:v>
                </c:pt>
                <c:pt idx="14620">
                  <c:v>10/30/2010 13:03</c:v>
                </c:pt>
                <c:pt idx="14621">
                  <c:v>10/30/2010 13:03</c:v>
                </c:pt>
                <c:pt idx="14622">
                  <c:v>10/30/2010 13:03</c:v>
                </c:pt>
                <c:pt idx="14623">
                  <c:v>10/30/2010 13:03</c:v>
                </c:pt>
                <c:pt idx="14624">
                  <c:v>10/30/2010 13:03</c:v>
                </c:pt>
                <c:pt idx="14625">
                  <c:v>10/30/2010 13:03</c:v>
                </c:pt>
                <c:pt idx="14626">
                  <c:v>10/30/2010 13:03</c:v>
                </c:pt>
                <c:pt idx="14627">
                  <c:v>10/30/2010 13:03</c:v>
                </c:pt>
                <c:pt idx="14628">
                  <c:v>10/30/2010 13:03</c:v>
                </c:pt>
                <c:pt idx="14629">
                  <c:v>10/30/2010 13:03</c:v>
                </c:pt>
                <c:pt idx="14630">
                  <c:v>10/30/2010 13:03</c:v>
                </c:pt>
                <c:pt idx="14631">
                  <c:v>10/30/2010 13:03</c:v>
                </c:pt>
                <c:pt idx="14632">
                  <c:v>10/30/2010 13:03</c:v>
                </c:pt>
                <c:pt idx="14633">
                  <c:v>10/30/2010 13:03</c:v>
                </c:pt>
                <c:pt idx="14634">
                  <c:v>10/30/2010 13:03</c:v>
                </c:pt>
                <c:pt idx="14635">
                  <c:v>10/30/2010 13:03</c:v>
                </c:pt>
                <c:pt idx="14636">
                  <c:v>10/30/2010 13:03</c:v>
                </c:pt>
                <c:pt idx="14637">
                  <c:v>10/30/2010 13:03</c:v>
                </c:pt>
                <c:pt idx="14638">
                  <c:v>10/30/2010 13:03</c:v>
                </c:pt>
                <c:pt idx="14639">
                  <c:v>10/30/2010 13:03</c:v>
                </c:pt>
                <c:pt idx="14640">
                  <c:v>10/30/2010 13:03</c:v>
                </c:pt>
                <c:pt idx="14641">
                  <c:v>10/30/2010 13:04</c:v>
                </c:pt>
                <c:pt idx="14642">
                  <c:v>10/30/2010 13:04</c:v>
                </c:pt>
                <c:pt idx="14643">
                  <c:v>10/30/2010 13:04</c:v>
                </c:pt>
                <c:pt idx="14644">
                  <c:v>10/30/2010 13:04</c:v>
                </c:pt>
                <c:pt idx="14645">
                  <c:v>10/30/2010 13:04</c:v>
                </c:pt>
                <c:pt idx="14646">
                  <c:v>10/30/2010 13:04</c:v>
                </c:pt>
                <c:pt idx="14647">
                  <c:v>10/30/2010 13:04</c:v>
                </c:pt>
                <c:pt idx="14648">
                  <c:v>10/30/2010 13:04</c:v>
                </c:pt>
                <c:pt idx="14649">
                  <c:v>10/30/2010 13:04</c:v>
                </c:pt>
                <c:pt idx="14650">
                  <c:v>10/30/2010 13:04</c:v>
                </c:pt>
                <c:pt idx="14651">
                  <c:v>10/30/2010 13:04</c:v>
                </c:pt>
                <c:pt idx="14652">
                  <c:v>10/30/2010 13:04</c:v>
                </c:pt>
                <c:pt idx="14653">
                  <c:v>10/30/2010 13:04</c:v>
                </c:pt>
                <c:pt idx="14654">
                  <c:v>10/30/2010 13:04</c:v>
                </c:pt>
                <c:pt idx="14655">
                  <c:v>10/30/2010 13:04</c:v>
                </c:pt>
                <c:pt idx="14656">
                  <c:v>10/30/2010 13:04</c:v>
                </c:pt>
                <c:pt idx="14657">
                  <c:v>10/30/2010 13:04</c:v>
                </c:pt>
                <c:pt idx="14658">
                  <c:v>10/30/2010 13:04</c:v>
                </c:pt>
                <c:pt idx="14659">
                  <c:v>10/30/2010 13:04</c:v>
                </c:pt>
                <c:pt idx="14660">
                  <c:v>10/30/2010 13:04</c:v>
                </c:pt>
                <c:pt idx="14661">
                  <c:v>10/30/2010 13:04</c:v>
                </c:pt>
                <c:pt idx="14662">
                  <c:v>10/30/2010 13:04</c:v>
                </c:pt>
                <c:pt idx="14663">
                  <c:v>10/30/2010 13:04</c:v>
                </c:pt>
                <c:pt idx="14664">
                  <c:v>10/30/2010 13:04</c:v>
                </c:pt>
                <c:pt idx="14665">
                  <c:v>10/30/2010 13:04</c:v>
                </c:pt>
                <c:pt idx="14666">
                  <c:v>10/30/2010 13:04</c:v>
                </c:pt>
                <c:pt idx="14667">
                  <c:v>10/30/2010 13:04</c:v>
                </c:pt>
                <c:pt idx="14668">
                  <c:v>10/30/2010 13:04</c:v>
                </c:pt>
                <c:pt idx="14669">
                  <c:v>10/30/2010 13:04</c:v>
                </c:pt>
                <c:pt idx="14670">
                  <c:v>10/30/2010 13:04</c:v>
                </c:pt>
                <c:pt idx="14671">
                  <c:v>10/30/2010 13:04</c:v>
                </c:pt>
                <c:pt idx="14672">
                  <c:v>10/30/2010 13:04</c:v>
                </c:pt>
                <c:pt idx="14673">
                  <c:v>10/30/2010 13:04</c:v>
                </c:pt>
                <c:pt idx="14674">
                  <c:v>10/30/2010 13:04</c:v>
                </c:pt>
                <c:pt idx="14675">
                  <c:v>10/30/2010 13:04</c:v>
                </c:pt>
                <c:pt idx="14676">
                  <c:v>10/30/2010 13:04</c:v>
                </c:pt>
                <c:pt idx="14677">
                  <c:v>10/30/2010 13:04</c:v>
                </c:pt>
                <c:pt idx="14678">
                  <c:v>10/30/2010 13:04</c:v>
                </c:pt>
                <c:pt idx="14679">
                  <c:v>10/30/2010 13:04</c:v>
                </c:pt>
                <c:pt idx="14680">
                  <c:v>10/30/2010 13:04</c:v>
                </c:pt>
                <c:pt idx="14681">
                  <c:v>10/30/2010 13:04</c:v>
                </c:pt>
                <c:pt idx="14682">
                  <c:v>10/30/2010 13:04</c:v>
                </c:pt>
                <c:pt idx="14683">
                  <c:v>10/30/2010 13:04</c:v>
                </c:pt>
                <c:pt idx="14684">
                  <c:v>10/30/2010 13:04</c:v>
                </c:pt>
                <c:pt idx="14685">
                  <c:v>10/30/2010 13:04</c:v>
                </c:pt>
                <c:pt idx="14686">
                  <c:v>10/30/2010 13:04</c:v>
                </c:pt>
                <c:pt idx="14687">
                  <c:v>10/30/2010 13:04</c:v>
                </c:pt>
                <c:pt idx="14688">
                  <c:v>10/30/2010 13:04</c:v>
                </c:pt>
                <c:pt idx="14689">
                  <c:v>10/30/2010 13:04</c:v>
                </c:pt>
                <c:pt idx="14690">
                  <c:v>10/30/2010 13:04</c:v>
                </c:pt>
                <c:pt idx="14691">
                  <c:v>10/30/2010 13:04</c:v>
                </c:pt>
                <c:pt idx="14692">
                  <c:v>10/30/2010 13:04</c:v>
                </c:pt>
                <c:pt idx="14693">
                  <c:v>10/30/2010 13:04</c:v>
                </c:pt>
                <c:pt idx="14694">
                  <c:v>10/30/2010 13:04</c:v>
                </c:pt>
                <c:pt idx="14695">
                  <c:v>10/30/2010 13:04</c:v>
                </c:pt>
                <c:pt idx="14696">
                  <c:v>10/30/2010 13:04</c:v>
                </c:pt>
                <c:pt idx="14697">
                  <c:v>10/30/2010 13:04</c:v>
                </c:pt>
                <c:pt idx="14698">
                  <c:v>10/30/2010 13:04</c:v>
                </c:pt>
                <c:pt idx="14699">
                  <c:v>10/30/2010 13:04</c:v>
                </c:pt>
                <c:pt idx="14700">
                  <c:v>10/30/2010 13:04</c:v>
                </c:pt>
                <c:pt idx="14701">
                  <c:v>10/30/2010 13:05</c:v>
                </c:pt>
                <c:pt idx="14702">
                  <c:v>10/30/2010 13:05</c:v>
                </c:pt>
                <c:pt idx="14703">
                  <c:v>10/30/2010 13:05</c:v>
                </c:pt>
                <c:pt idx="14704">
                  <c:v>10/30/2010 13:05</c:v>
                </c:pt>
                <c:pt idx="14705">
                  <c:v>10/30/2010 13:05</c:v>
                </c:pt>
                <c:pt idx="14706">
                  <c:v>10/30/2010 13:05</c:v>
                </c:pt>
                <c:pt idx="14707">
                  <c:v>10/30/2010 13:05</c:v>
                </c:pt>
                <c:pt idx="14708">
                  <c:v>10/30/2010 13:05</c:v>
                </c:pt>
                <c:pt idx="14709">
                  <c:v>10/30/2010 13:05</c:v>
                </c:pt>
                <c:pt idx="14710">
                  <c:v>10/30/2010 13:05</c:v>
                </c:pt>
                <c:pt idx="14711">
                  <c:v>10/30/2010 13:05</c:v>
                </c:pt>
                <c:pt idx="14712">
                  <c:v>10/30/2010 13:05</c:v>
                </c:pt>
                <c:pt idx="14713">
                  <c:v>10/30/2010 13:05</c:v>
                </c:pt>
                <c:pt idx="14714">
                  <c:v>10/30/2010 13:05</c:v>
                </c:pt>
                <c:pt idx="14715">
                  <c:v>10/30/2010 13:05</c:v>
                </c:pt>
                <c:pt idx="14716">
                  <c:v>10/30/2010 13:05</c:v>
                </c:pt>
                <c:pt idx="14717">
                  <c:v>10/30/2010 13:05</c:v>
                </c:pt>
                <c:pt idx="14718">
                  <c:v>10/30/2010 13:05</c:v>
                </c:pt>
                <c:pt idx="14719">
                  <c:v>10/30/2010 13:05</c:v>
                </c:pt>
                <c:pt idx="14720">
                  <c:v>10/30/2010 13:05</c:v>
                </c:pt>
                <c:pt idx="14721">
                  <c:v>10/30/2010 13:05</c:v>
                </c:pt>
                <c:pt idx="14722">
                  <c:v>10/30/2010 13:05</c:v>
                </c:pt>
                <c:pt idx="14723">
                  <c:v>10/30/2010 13:05</c:v>
                </c:pt>
                <c:pt idx="14724">
                  <c:v>10/30/2010 13:05</c:v>
                </c:pt>
                <c:pt idx="14725">
                  <c:v>10/30/2010 13:05</c:v>
                </c:pt>
                <c:pt idx="14726">
                  <c:v>10/30/2010 13:05</c:v>
                </c:pt>
                <c:pt idx="14727">
                  <c:v>10/30/2010 13:05</c:v>
                </c:pt>
                <c:pt idx="14728">
                  <c:v>10/30/2010 13:05</c:v>
                </c:pt>
                <c:pt idx="14729">
                  <c:v>10/30/2010 13:05</c:v>
                </c:pt>
                <c:pt idx="14730">
                  <c:v>10/30/2010 13:05</c:v>
                </c:pt>
                <c:pt idx="14731">
                  <c:v>10/30/2010 13:05</c:v>
                </c:pt>
                <c:pt idx="14732">
                  <c:v>10/30/2010 13:05</c:v>
                </c:pt>
                <c:pt idx="14733">
                  <c:v>10/30/2010 13:05</c:v>
                </c:pt>
                <c:pt idx="14734">
                  <c:v>10/30/2010 13:05</c:v>
                </c:pt>
                <c:pt idx="14735">
                  <c:v>10/30/2010 13:05</c:v>
                </c:pt>
                <c:pt idx="14736">
                  <c:v>10/30/2010 13:05</c:v>
                </c:pt>
                <c:pt idx="14737">
                  <c:v>10/30/2010 13:05</c:v>
                </c:pt>
                <c:pt idx="14738">
                  <c:v>10/30/2010 13:05</c:v>
                </c:pt>
                <c:pt idx="14739">
                  <c:v>10/30/2010 13:05</c:v>
                </c:pt>
                <c:pt idx="14740">
                  <c:v>10/30/2010 13:05</c:v>
                </c:pt>
                <c:pt idx="14741">
                  <c:v>10/30/2010 13:05</c:v>
                </c:pt>
                <c:pt idx="14742">
                  <c:v>10/30/2010 13:05</c:v>
                </c:pt>
                <c:pt idx="14743">
                  <c:v>10/30/2010 13:05</c:v>
                </c:pt>
                <c:pt idx="14744">
                  <c:v>10/30/2010 13:05</c:v>
                </c:pt>
                <c:pt idx="14745">
                  <c:v>10/30/2010 13:05</c:v>
                </c:pt>
                <c:pt idx="14746">
                  <c:v>10/30/2010 13:05</c:v>
                </c:pt>
                <c:pt idx="14747">
                  <c:v>10/30/2010 13:05</c:v>
                </c:pt>
                <c:pt idx="14748">
                  <c:v>10/30/2010 13:05</c:v>
                </c:pt>
                <c:pt idx="14749">
                  <c:v>10/30/2010 13:05</c:v>
                </c:pt>
                <c:pt idx="14750">
                  <c:v>10/30/2010 13:05</c:v>
                </c:pt>
                <c:pt idx="14751">
                  <c:v>10/30/2010 13:05</c:v>
                </c:pt>
                <c:pt idx="14752">
                  <c:v>10/30/2010 13:05</c:v>
                </c:pt>
                <c:pt idx="14753">
                  <c:v>10/30/2010 13:05</c:v>
                </c:pt>
                <c:pt idx="14754">
                  <c:v>10/30/2010 13:05</c:v>
                </c:pt>
                <c:pt idx="14755">
                  <c:v>10/30/2010 13:05</c:v>
                </c:pt>
                <c:pt idx="14756">
                  <c:v>10/30/2010 13:05</c:v>
                </c:pt>
                <c:pt idx="14757">
                  <c:v>10/30/2010 13:05</c:v>
                </c:pt>
                <c:pt idx="14758">
                  <c:v>10/30/2010 13:05</c:v>
                </c:pt>
                <c:pt idx="14759">
                  <c:v>10/30/2010 13:05</c:v>
                </c:pt>
                <c:pt idx="14760">
                  <c:v>10/30/2010 13:05</c:v>
                </c:pt>
                <c:pt idx="14761">
                  <c:v>10/30/2010 13:06</c:v>
                </c:pt>
                <c:pt idx="14762">
                  <c:v>10/30/2010 13:06</c:v>
                </c:pt>
                <c:pt idx="14763">
                  <c:v>10/30/2010 13:06</c:v>
                </c:pt>
                <c:pt idx="14764">
                  <c:v>10/30/2010 13:06</c:v>
                </c:pt>
                <c:pt idx="14765">
                  <c:v>10/30/2010 13:06</c:v>
                </c:pt>
                <c:pt idx="14766">
                  <c:v>10/30/2010 13:06</c:v>
                </c:pt>
                <c:pt idx="14767">
                  <c:v>10/30/2010 13:06</c:v>
                </c:pt>
                <c:pt idx="14768">
                  <c:v>10/30/2010 13:06</c:v>
                </c:pt>
                <c:pt idx="14769">
                  <c:v>10/30/2010 13:06</c:v>
                </c:pt>
                <c:pt idx="14770">
                  <c:v>10/30/2010 13:06</c:v>
                </c:pt>
                <c:pt idx="14771">
                  <c:v>10/30/2010 13:06</c:v>
                </c:pt>
                <c:pt idx="14772">
                  <c:v>10/30/2010 13:06</c:v>
                </c:pt>
                <c:pt idx="14773">
                  <c:v>10/30/2010 13:06</c:v>
                </c:pt>
                <c:pt idx="14774">
                  <c:v>10/30/2010 13:06</c:v>
                </c:pt>
                <c:pt idx="14775">
                  <c:v>10/30/2010 13:06</c:v>
                </c:pt>
                <c:pt idx="14776">
                  <c:v>10/30/2010 13:06</c:v>
                </c:pt>
                <c:pt idx="14777">
                  <c:v>10/30/2010 13:06</c:v>
                </c:pt>
                <c:pt idx="14778">
                  <c:v>10/30/2010 13:06</c:v>
                </c:pt>
                <c:pt idx="14779">
                  <c:v>10/30/2010 13:06</c:v>
                </c:pt>
                <c:pt idx="14780">
                  <c:v>10/30/2010 13:06</c:v>
                </c:pt>
                <c:pt idx="14781">
                  <c:v>10/30/2010 13:06</c:v>
                </c:pt>
                <c:pt idx="14782">
                  <c:v>10/30/2010 13:06</c:v>
                </c:pt>
                <c:pt idx="14783">
                  <c:v>10/30/2010 13:06</c:v>
                </c:pt>
                <c:pt idx="14784">
                  <c:v>10/30/2010 13:06</c:v>
                </c:pt>
                <c:pt idx="14785">
                  <c:v>10/30/2010 13:06</c:v>
                </c:pt>
                <c:pt idx="14786">
                  <c:v>10/30/2010 13:06</c:v>
                </c:pt>
                <c:pt idx="14787">
                  <c:v>10/30/2010 13:06</c:v>
                </c:pt>
                <c:pt idx="14788">
                  <c:v>10/30/2010 13:06</c:v>
                </c:pt>
                <c:pt idx="14789">
                  <c:v>10/30/2010 13:06</c:v>
                </c:pt>
                <c:pt idx="14790">
                  <c:v>10/30/2010 13:06</c:v>
                </c:pt>
                <c:pt idx="14791">
                  <c:v>10/30/2010 13:06</c:v>
                </c:pt>
                <c:pt idx="14792">
                  <c:v>10/30/2010 13:06</c:v>
                </c:pt>
                <c:pt idx="14793">
                  <c:v>10/30/2010 13:06</c:v>
                </c:pt>
                <c:pt idx="14794">
                  <c:v>10/30/2010 13:06</c:v>
                </c:pt>
                <c:pt idx="14795">
                  <c:v>10/30/2010 13:06</c:v>
                </c:pt>
                <c:pt idx="14796">
                  <c:v>10/30/2010 13:06</c:v>
                </c:pt>
                <c:pt idx="14797">
                  <c:v>10/30/2010 13:06</c:v>
                </c:pt>
                <c:pt idx="14798">
                  <c:v>10/30/2010 13:06</c:v>
                </c:pt>
                <c:pt idx="14799">
                  <c:v>10/30/2010 13:06</c:v>
                </c:pt>
                <c:pt idx="14800">
                  <c:v>10/30/2010 13:06</c:v>
                </c:pt>
                <c:pt idx="14801">
                  <c:v>10/30/2010 13:06</c:v>
                </c:pt>
                <c:pt idx="14802">
                  <c:v>10/30/2010 13:06</c:v>
                </c:pt>
                <c:pt idx="14803">
                  <c:v>10/30/2010 13:06</c:v>
                </c:pt>
                <c:pt idx="14804">
                  <c:v>10/30/2010 13:06</c:v>
                </c:pt>
                <c:pt idx="14805">
                  <c:v>10/30/2010 13:06</c:v>
                </c:pt>
                <c:pt idx="14806">
                  <c:v>10/30/2010 13:06</c:v>
                </c:pt>
                <c:pt idx="14807">
                  <c:v>10/30/2010 13:06</c:v>
                </c:pt>
                <c:pt idx="14808">
                  <c:v>10/30/2010 13:06</c:v>
                </c:pt>
                <c:pt idx="14809">
                  <c:v>10/30/2010 13:06</c:v>
                </c:pt>
                <c:pt idx="14810">
                  <c:v>10/30/2010 13:06</c:v>
                </c:pt>
                <c:pt idx="14811">
                  <c:v>10/30/2010 13:06</c:v>
                </c:pt>
                <c:pt idx="14812">
                  <c:v>10/30/2010 13:06</c:v>
                </c:pt>
                <c:pt idx="14813">
                  <c:v>10/30/2010 13:06</c:v>
                </c:pt>
                <c:pt idx="14814">
                  <c:v>10/30/2010 13:06</c:v>
                </c:pt>
                <c:pt idx="14815">
                  <c:v>10/30/2010 13:06</c:v>
                </c:pt>
                <c:pt idx="14816">
                  <c:v>10/30/2010 13:06</c:v>
                </c:pt>
                <c:pt idx="14817">
                  <c:v>10/30/2010 13:06</c:v>
                </c:pt>
                <c:pt idx="14818">
                  <c:v>10/30/2010 13:06</c:v>
                </c:pt>
                <c:pt idx="14819">
                  <c:v>10/30/2010 13:06</c:v>
                </c:pt>
                <c:pt idx="14820">
                  <c:v>10/30/2010 13:06</c:v>
                </c:pt>
                <c:pt idx="14821">
                  <c:v>10/30/2010 13:07</c:v>
                </c:pt>
                <c:pt idx="14822">
                  <c:v>10/30/2010 13:07</c:v>
                </c:pt>
                <c:pt idx="14823">
                  <c:v>10/30/2010 13:07</c:v>
                </c:pt>
                <c:pt idx="14824">
                  <c:v>10/30/2010 13:07</c:v>
                </c:pt>
                <c:pt idx="14825">
                  <c:v>10/30/2010 13:07</c:v>
                </c:pt>
                <c:pt idx="14826">
                  <c:v>10/30/2010 13:07</c:v>
                </c:pt>
                <c:pt idx="14827">
                  <c:v>10/30/2010 13:07</c:v>
                </c:pt>
                <c:pt idx="14828">
                  <c:v>10/30/2010 13:07</c:v>
                </c:pt>
                <c:pt idx="14829">
                  <c:v>10/30/2010 13:07</c:v>
                </c:pt>
                <c:pt idx="14830">
                  <c:v>10/30/2010 13:07</c:v>
                </c:pt>
                <c:pt idx="14831">
                  <c:v>10/30/2010 13:07</c:v>
                </c:pt>
                <c:pt idx="14832">
                  <c:v>10/30/2010 13:07</c:v>
                </c:pt>
                <c:pt idx="14833">
                  <c:v>10/30/2010 13:07</c:v>
                </c:pt>
                <c:pt idx="14834">
                  <c:v>10/30/2010 13:07</c:v>
                </c:pt>
                <c:pt idx="14835">
                  <c:v>10/30/2010 13:07</c:v>
                </c:pt>
                <c:pt idx="14836">
                  <c:v>10/30/2010 13:07</c:v>
                </c:pt>
                <c:pt idx="14837">
                  <c:v>10/30/2010 13:07</c:v>
                </c:pt>
                <c:pt idx="14838">
                  <c:v>10/30/2010 13:07</c:v>
                </c:pt>
                <c:pt idx="14839">
                  <c:v>10/30/2010 13:07</c:v>
                </c:pt>
                <c:pt idx="14840">
                  <c:v>10/30/2010 13:07</c:v>
                </c:pt>
                <c:pt idx="14841">
                  <c:v>10/30/2010 13:07</c:v>
                </c:pt>
                <c:pt idx="14842">
                  <c:v>10/30/2010 13:07</c:v>
                </c:pt>
                <c:pt idx="14843">
                  <c:v>10/30/2010 13:07</c:v>
                </c:pt>
                <c:pt idx="14844">
                  <c:v>10/30/2010 13:07</c:v>
                </c:pt>
                <c:pt idx="14845">
                  <c:v>10/30/2010 13:07</c:v>
                </c:pt>
                <c:pt idx="14846">
                  <c:v>10/30/2010 13:07</c:v>
                </c:pt>
                <c:pt idx="14847">
                  <c:v>10/30/2010 13:07</c:v>
                </c:pt>
                <c:pt idx="14848">
                  <c:v>10/30/2010 13:07</c:v>
                </c:pt>
                <c:pt idx="14849">
                  <c:v>10/30/2010 13:07</c:v>
                </c:pt>
                <c:pt idx="14850">
                  <c:v>10/30/2010 13:07</c:v>
                </c:pt>
                <c:pt idx="14851">
                  <c:v>10/30/2010 13:07</c:v>
                </c:pt>
                <c:pt idx="14852">
                  <c:v>10/30/2010 13:07</c:v>
                </c:pt>
                <c:pt idx="14853">
                  <c:v>10/30/2010 13:07</c:v>
                </c:pt>
                <c:pt idx="14854">
                  <c:v>10/30/2010 13:07</c:v>
                </c:pt>
                <c:pt idx="14855">
                  <c:v>10/30/2010 13:07</c:v>
                </c:pt>
                <c:pt idx="14856">
                  <c:v>10/30/2010 13:07</c:v>
                </c:pt>
                <c:pt idx="14857">
                  <c:v>10/30/2010 13:07</c:v>
                </c:pt>
                <c:pt idx="14858">
                  <c:v>10/30/2010 13:07</c:v>
                </c:pt>
                <c:pt idx="14859">
                  <c:v>10/30/2010 13:07</c:v>
                </c:pt>
                <c:pt idx="14860">
                  <c:v>10/30/2010 13:07</c:v>
                </c:pt>
                <c:pt idx="14861">
                  <c:v>10/30/2010 13:07</c:v>
                </c:pt>
                <c:pt idx="14862">
                  <c:v>10/30/2010 13:07</c:v>
                </c:pt>
                <c:pt idx="14863">
                  <c:v>10/30/2010 13:07</c:v>
                </c:pt>
                <c:pt idx="14864">
                  <c:v>10/30/2010 13:07</c:v>
                </c:pt>
                <c:pt idx="14865">
                  <c:v>10/30/2010 13:07</c:v>
                </c:pt>
                <c:pt idx="14866">
                  <c:v>10/30/2010 13:07</c:v>
                </c:pt>
                <c:pt idx="14867">
                  <c:v>10/30/2010 13:07</c:v>
                </c:pt>
                <c:pt idx="14868">
                  <c:v>10/30/2010 13:07</c:v>
                </c:pt>
                <c:pt idx="14869">
                  <c:v>10/30/2010 13:07</c:v>
                </c:pt>
                <c:pt idx="14870">
                  <c:v>10/30/2010 13:07</c:v>
                </c:pt>
                <c:pt idx="14871">
                  <c:v>10/30/2010 13:07</c:v>
                </c:pt>
                <c:pt idx="14872">
                  <c:v>10/30/2010 13:07</c:v>
                </c:pt>
                <c:pt idx="14873">
                  <c:v>10/30/2010 13:07</c:v>
                </c:pt>
                <c:pt idx="14874">
                  <c:v>10/30/2010 13:07</c:v>
                </c:pt>
                <c:pt idx="14875">
                  <c:v>10/30/2010 13:07</c:v>
                </c:pt>
                <c:pt idx="14876">
                  <c:v>10/30/2010 13:07</c:v>
                </c:pt>
                <c:pt idx="14877">
                  <c:v>10/30/2010 13:07</c:v>
                </c:pt>
                <c:pt idx="14878">
                  <c:v>10/30/2010 13:07</c:v>
                </c:pt>
                <c:pt idx="14879">
                  <c:v>10/30/2010 13:07</c:v>
                </c:pt>
                <c:pt idx="14880">
                  <c:v>10/30/2010 13:07</c:v>
                </c:pt>
                <c:pt idx="14881">
                  <c:v>10/30/2010 13:08</c:v>
                </c:pt>
                <c:pt idx="14882">
                  <c:v>10/30/2010 13:08</c:v>
                </c:pt>
                <c:pt idx="14883">
                  <c:v>10/30/2010 13:08</c:v>
                </c:pt>
                <c:pt idx="14884">
                  <c:v>10/30/2010 13:08</c:v>
                </c:pt>
                <c:pt idx="14885">
                  <c:v>10/30/2010 13:08</c:v>
                </c:pt>
                <c:pt idx="14886">
                  <c:v>10/30/2010 13:08</c:v>
                </c:pt>
                <c:pt idx="14887">
                  <c:v>10/30/2010 13:08</c:v>
                </c:pt>
                <c:pt idx="14888">
                  <c:v>10/30/2010 13:08</c:v>
                </c:pt>
                <c:pt idx="14889">
                  <c:v>10/30/2010 13:08</c:v>
                </c:pt>
                <c:pt idx="14890">
                  <c:v>10/30/2010 13:08</c:v>
                </c:pt>
                <c:pt idx="14891">
                  <c:v>10/30/2010 13:08</c:v>
                </c:pt>
                <c:pt idx="14892">
                  <c:v>10/30/2010 13:08</c:v>
                </c:pt>
                <c:pt idx="14893">
                  <c:v>10/30/2010 13:08</c:v>
                </c:pt>
                <c:pt idx="14894">
                  <c:v>10/30/2010 13:08</c:v>
                </c:pt>
                <c:pt idx="14895">
                  <c:v>10/30/2010 13:08</c:v>
                </c:pt>
                <c:pt idx="14896">
                  <c:v>10/30/2010 13:08</c:v>
                </c:pt>
                <c:pt idx="14897">
                  <c:v>10/30/2010 13:08</c:v>
                </c:pt>
                <c:pt idx="14898">
                  <c:v>10/30/2010 13:08</c:v>
                </c:pt>
                <c:pt idx="14899">
                  <c:v>10/30/2010 13:08</c:v>
                </c:pt>
                <c:pt idx="14900">
                  <c:v>10/30/2010 13:08</c:v>
                </c:pt>
                <c:pt idx="14901">
                  <c:v>10/30/2010 13:08</c:v>
                </c:pt>
                <c:pt idx="14902">
                  <c:v>10/30/2010 13:08</c:v>
                </c:pt>
                <c:pt idx="14903">
                  <c:v>10/30/2010 13:08</c:v>
                </c:pt>
                <c:pt idx="14904">
                  <c:v>10/30/2010 13:08</c:v>
                </c:pt>
                <c:pt idx="14905">
                  <c:v>10/30/2010 13:08</c:v>
                </c:pt>
                <c:pt idx="14906">
                  <c:v>10/30/2010 13:08</c:v>
                </c:pt>
                <c:pt idx="14907">
                  <c:v>10/30/2010 13:08</c:v>
                </c:pt>
                <c:pt idx="14908">
                  <c:v>10/30/2010 13:08</c:v>
                </c:pt>
                <c:pt idx="14909">
                  <c:v>10/30/2010 13:08</c:v>
                </c:pt>
                <c:pt idx="14910">
                  <c:v>10/30/2010 13:08</c:v>
                </c:pt>
                <c:pt idx="14911">
                  <c:v>10/30/2010 13:08</c:v>
                </c:pt>
                <c:pt idx="14912">
                  <c:v>10/30/2010 13:08</c:v>
                </c:pt>
                <c:pt idx="14913">
                  <c:v>10/30/2010 13:08</c:v>
                </c:pt>
                <c:pt idx="14914">
                  <c:v>10/30/2010 13:08</c:v>
                </c:pt>
                <c:pt idx="14915">
                  <c:v>10/30/2010 13:08</c:v>
                </c:pt>
                <c:pt idx="14916">
                  <c:v>10/30/2010 13:08</c:v>
                </c:pt>
                <c:pt idx="14917">
                  <c:v>10/30/2010 13:08</c:v>
                </c:pt>
                <c:pt idx="14918">
                  <c:v>10/30/2010 13:08</c:v>
                </c:pt>
                <c:pt idx="14919">
                  <c:v>10/30/2010 13:08</c:v>
                </c:pt>
                <c:pt idx="14920">
                  <c:v>10/30/2010 13:08</c:v>
                </c:pt>
                <c:pt idx="14921">
                  <c:v>10/30/2010 13:08</c:v>
                </c:pt>
                <c:pt idx="14922">
                  <c:v>10/30/2010 13:08</c:v>
                </c:pt>
                <c:pt idx="14923">
                  <c:v>10/30/2010 13:08</c:v>
                </c:pt>
                <c:pt idx="14924">
                  <c:v>10/30/2010 13:08</c:v>
                </c:pt>
                <c:pt idx="14925">
                  <c:v>10/30/2010 13:08</c:v>
                </c:pt>
                <c:pt idx="14926">
                  <c:v>10/30/2010 13:08</c:v>
                </c:pt>
                <c:pt idx="14927">
                  <c:v>10/30/2010 13:08</c:v>
                </c:pt>
                <c:pt idx="14928">
                  <c:v>10/30/2010 13:08</c:v>
                </c:pt>
                <c:pt idx="14929">
                  <c:v>10/30/2010 13:08</c:v>
                </c:pt>
                <c:pt idx="14930">
                  <c:v>10/30/2010 13:08</c:v>
                </c:pt>
                <c:pt idx="14931">
                  <c:v>10/30/2010 13:08</c:v>
                </c:pt>
                <c:pt idx="14932">
                  <c:v>10/30/2010 13:08</c:v>
                </c:pt>
                <c:pt idx="14933">
                  <c:v>10/30/2010 13:08</c:v>
                </c:pt>
                <c:pt idx="14934">
                  <c:v>10/30/2010 13:08</c:v>
                </c:pt>
                <c:pt idx="14935">
                  <c:v>10/30/2010 13:08</c:v>
                </c:pt>
                <c:pt idx="14936">
                  <c:v>10/30/2010 13:08</c:v>
                </c:pt>
                <c:pt idx="14937">
                  <c:v>10/30/2010 13:08</c:v>
                </c:pt>
                <c:pt idx="14938">
                  <c:v>10/30/2010 13:08</c:v>
                </c:pt>
                <c:pt idx="14939">
                  <c:v>10/30/2010 13:08</c:v>
                </c:pt>
                <c:pt idx="14940">
                  <c:v>10/30/2010 13:08</c:v>
                </c:pt>
                <c:pt idx="14941">
                  <c:v>10/30/2010 13:09</c:v>
                </c:pt>
                <c:pt idx="14942">
                  <c:v>10/30/2010 13:09</c:v>
                </c:pt>
                <c:pt idx="14943">
                  <c:v>10/30/2010 13:09</c:v>
                </c:pt>
                <c:pt idx="14944">
                  <c:v>10/30/2010 13:09</c:v>
                </c:pt>
                <c:pt idx="14945">
                  <c:v>10/30/2010 13:09</c:v>
                </c:pt>
                <c:pt idx="14946">
                  <c:v>10/30/2010 13:09</c:v>
                </c:pt>
                <c:pt idx="14947">
                  <c:v>10/30/2010 13:09</c:v>
                </c:pt>
                <c:pt idx="14948">
                  <c:v>10/30/2010 13:09</c:v>
                </c:pt>
                <c:pt idx="14949">
                  <c:v>10/30/2010 13:09</c:v>
                </c:pt>
                <c:pt idx="14950">
                  <c:v>10/30/2010 13:09</c:v>
                </c:pt>
                <c:pt idx="14951">
                  <c:v>10/30/2010 13:09</c:v>
                </c:pt>
                <c:pt idx="14952">
                  <c:v>10/30/2010 13:09</c:v>
                </c:pt>
                <c:pt idx="14953">
                  <c:v>10/30/2010 13:09</c:v>
                </c:pt>
                <c:pt idx="14954">
                  <c:v>10/30/2010 13:09</c:v>
                </c:pt>
                <c:pt idx="14955">
                  <c:v>10/30/2010 13:09</c:v>
                </c:pt>
                <c:pt idx="14956">
                  <c:v>10/30/2010 13:09</c:v>
                </c:pt>
                <c:pt idx="14957">
                  <c:v>10/30/2010 13:09</c:v>
                </c:pt>
                <c:pt idx="14958">
                  <c:v>10/30/2010 13:09</c:v>
                </c:pt>
                <c:pt idx="14959">
                  <c:v>10/30/2010 13:09</c:v>
                </c:pt>
                <c:pt idx="14960">
                  <c:v>10/30/2010 13:09</c:v>
                </c:pt>
                <c:pt idx="14961">
                  <c:v>10/30/2010 13:09</c:v>
                </c:pt>
                <c:pt idx="14962">
                  <c:v>10/30/2010 13:09</c:v>
                </c:pt>
                <c:pt idx="14963">
                  <c:v>10/30/2010 13:09</c:v>
                </c:pt>
                <c:pt idx="14964">
                  <c:v>10/30/2010 13:09</c:v>
                </c:pt>
                <c:pt idx="14965">
                  <c:v>10/30/2010 13:09</c:v>
                </c:pt>
                <c:pt idx="14966">
                  <c:v>10/30/2010 13:09</c:v>
                </c:pt>
                <c:pt idx="14967">
                  <c:v>10/30/2010 13:09</c:v>
                </c:pt>
                <c:pt idx="14968">
                  <c:v>10/30/2010 13:09</c:v>
                </c:pt>
                <c:pt idx="14969">
                  <c:v>10/30/2010 13:09</c:v>
                </c:pt>
                <c:pt idx="14970">
                  <c:v>10/30/2010 13:09</c:v>
                </c:pt>
                <c:pt idx="14971">
                  <c:v>10/30/2010 13:09</c:v>
                </c:pt>
                <c:pt idx="14972">
                  <c:v>10/30/2010 13:09</c:v>
                </c:pt>
                <c:pt idx="14973">
                  <c:v>10/30/2010 13:09</c:v>
                </c:pt>
                <c:pt idx="14974">
                  <c:v>10/30/2010 13:09</c:v>
                </c:pt>
                <c:pt idx="14975">
                  <c:v>10/30/2010 13:09</c:v>
                </c:pt>
                <c:pt idx="14976">
                  <c:v>10/30/2010 13:09</c:v>
                </c:pt>
                <c:pt idx="14977">
                  <c:v>10/30/2010 13:09</c:v>
                </c:pt>
                <c:pt idx="14978">
                  <c:v>10/30/2010 13:09</c:v>
                </c:pt>
                <c:pt idx="14979">
                  <c:v>10/30/2010 13:09</c:v>
                </c:pt>
                <c:pt idx="14980">
                  <c:v>10/30/2010 13:09</c:v>
                </c:pt>
                <c:pt idx="14981">
                  <c:v>10/30/2010 13:09</c:v>
                </c:pt>
                <c:pt idx="14982">
                  <c:v>10/30/2010 13:09</c:v>
                </c:pt>
                <c:pt idx="14983">
                  <c:v>10/30/2010 13:09</c:v>
                </c:pt>
                <c:pt idx="14984">
                  <c:v>10/30/2010 13:09</c:v>
                </c:pt>
                <c:pt idx="14985">
                  <c:v>10/30/2010 13:09</c:v>
                </c:pt>
                <c:pt idx="14986">
                  <c:v>10/30/2010 13:09</c:v>
                </c:pt>
                <c:pt idx="14987">
                  <c:v>10/30/2010 13:09</c:v>
                </c:pt>
                <c:pt idx="14988">
                  <c:v>10/30/2010 13:09</c:v>
                </c:pt>
                <c:pt idx="14989">
                  <c:v>10/30/2010 13:09</c:v>
                </c:pt>
                <c:pt idx="14990">
                  <c:v>10/30/2010 13:09</c:v>
                </c:pt>
                <c:pt idx="14991">
                  <c:v>10/30/2010 13:09</c:v>
                </c:pt>
                <c:pt idx="14992">
                  <c:v>10/30/2010 13:09</c:v>
                </c:pt>
                <c:pt idx="14993">
                  <c:v>10/30/2010 13:09</c:v>
                </c:pt>
                <c:pt idx="14994">
                  <c:v>10/30/2010 13:09</c:v>
                </c:pt>
                <c:pt idx="14995">
                  <c:v>10/30/2010 13:09</c:v>
                </c:pt>
                <c:pt idx="14996">
                  <c:v>10/30/2010 13:09</c:v>
                </c:pt>
                <c:pt idx="14997">
                  <c:v>10/30/2010 13:09</c:v>
                </c:pt>
                <c:pt idx="14998">
                  <c:v>10/30/2010 13:09</c:v>
                </c:pt>
                <c:pt idx="14999">
                  <c:v>10/30/2010 13:09</c:v>
                </c:pt>
                <c:pt idx="15000">
                  <c:v>10/30/2010 13:09</c:v>
                </c:pt>
                <c:pt idx="15001">
                  <c:v>10/30/2010 13:10</c:v>
                </c:pt>
                <c:pt idx="15002">
                  <c:v>10/30/2010 13:10</c:v>
                </c:pt>
                <c:pt idx="15003">
                  <c:v>10/30/2010 13:10</c:v>
                </c:pt>
                <c:pt idx="15004">
                  <c:v>10/30/2010 13:10</c:v>
                </c:pt>
                <c:pt idx="15005">
                  <c:v>10/30/2010 13:10</c:v>
                </c:pt>
                <c:pt idx="15006">
                  <c:v>10/30/2010 13:10</c:v>
                </c:pt>
                <c:pt idx="15007">
                  <c:v>10/30/2010 13:10</c:v>
                </c:pt>
                <c:pt idx="15008">
                  <c:v>10/30/2010 13:10</c:v>
                </c:pt>
                <c:pt idx="15009">
                  <c:v>10/30/2010 13:10</c:v>
                </c:pt>
                <c:pt idx="15010">
                  <c:v>10/30/2010 13:10</c:v>
                </c:pt>
                <c:pt idx="15011">
                  <c:v>10/30/2010 13:10</c:v>
                </c:pt>
                <c:pt idx="15012">
                  <c:v>10/30/2010 13:10</c:v>
                </c:pt>
                <c:pt idx="15013">
                  <c:v>10/30/2010 13:10</c:v>
                </c:pt>
                <c:pt idx="15014">
                  <c:v>10/30/2010 13:10</c:v>
                </c:pt>
                <c:pt idx="15015">
                  <c:v>10/30/2010 13:10</c:v>
                </c:pt>
                <c:pt idx="15016">
                  <c:v>10/30/2010 13:10</c:v>
                </c:pt>
                <c:pt idx="15017">
                  <c:v>10/30/2010 13:10</c:v>
                </c:pt>
                <c:pt idx="15018">
                  <c:v>10/30/2010 13:10</c:v>
                </c:pt>
                <c:pt idx="15019">
                  <c:v>10/30/2010 13:10</c:v>
                </c:pt>
                <c:pt idx="15020">
                  <c:v>10/30/2010 13:10</c:v>
                </c:pt>
                <c:pt idx="15021">
                  <c:v>10/30/2010 13:10</c:v>
                </c:pt>
                <c:pt idx="15022">
                  <c:v>10/30/2010 13:10</c:v>
                </c:pt>
                <c:pt idx="15023">
                  <c:v>10/30/2010 13:10</c:v>
                </c:pt>
                <c:pt idx="15024">
                  <c:v>10/30/2010 13:10</c:v>
                </c:pt>
                <c:pt idx="15025">
                  <c:v>10/30/2010 13:10</c:v>
                </c:pt>
                <c:pt idx="15026">
                  <c:v>10/30/2010 13:10</c:v>
                </c:pt>
                <c:pt idx="15027">
                  <c:v>10/30/2010 13:10</c:v>
                </c:pt>
                <c:pt idx="15028">
                  <c:v>10/30/2010 13:10</c:v>
                </c:pt>
                <c:pt idx="15029">
                  <c:v>10/30/2010 13:10</c:v>
                </c:pt>
                <c:pt idx="15030">
                  <c:v>10/30/2010 13:10</c:v>
                </c:pt>
                <c:pt idx="15031">
                  <c:v>10/30/2010 13:10</c:v>
                </c:pt>
                <c:pt idx="15032">
                  <c:v>10/30/2010 13:10</c:v>
                </c:pt>
                <c:pt idx="15033">
                  <c:v>10/30/2010 13:10</c:v>
                </c:pt>
                <c:pt idx="15034">
                  <c:v>10/30/2010 13:10</c:v>
                </c:pt>
                <c:pt idx="15035">
                  <c:v>10/30/2010 13:10</c:v>
                </c:pt>
                <c:pt idx="15036">
                  <c:v>10/30/2010 13:10</c:v>
                </c:pt>
                <c:pt idx="15037">
                  <c:v>10/30/2010 13:10</c:v>
                </c:pt>
                <c:pt idx="15038">
                  <c:v>10/30/2010 13:10</c:v>
                </c:pt>
                <c:pt idx="15039">
                  <c:v>10/30/2010 13:10</c:v>
                </c:pt>
                <c:pt idx="15040">
                  <c:v>10/30/2010 13:10</c:v>
                </c:pt>
                <c:pt idx="15041">
                  <c:v>10/30/2010 13:10</c:v>
                </c:pt>
                <c:pt idx="15042">
                  <c:v>10/30/2010 13:10</c:v>
                </c:pt>
                <c:pt idx="15043">
                  <c:v>10/30/2010 13:10</c:v>
                </c:pt>
                <c:pt idx="15044">
                  <c:v>10/30/2010 13:10</c:v>
                </c:pt>
                <c:pt idx="15045">
                  <c:v>10/30/2010 13:10</c:v>
                </c:pt>
                <c:pt idx="15046">
                  <c:v>10/30/2010 13:10</c:v>
                </c:pt>
                <c:pt idx="15047">
                  <c:v>10/30/2010 13:10</c:v>
                </c:pt>
                <c:pt idx="15048">
                  <c:v>10/30/2010 13:10</c:v>
                </c:pt>
                <c:pt idx="15049">
                  <c:v>10/30/2010 13:10</c:v>
                </c:pt>
                <c:pt idx="15050">
                  <c:v>10/30/2010 13:10</c:v>
                </c:pt>
                <c:pt idx="15051">
                  <c:v>10/30/2010 13:10</c:v>
                </c:pt>
                <c:pt idx="15052">
                  <c:v>10/30/2010 13:10</c:v>
                </c:pt>
                <c:pt idx="15053">
                  <c:v>10/30/2010 13:10</c:v>
                </c:pt>
                <c:pt idx="15054">
                  <c:v>10/30/2010 13:10</c:v>
                </c:pt>
                <c:pt idx="15055">
                  <c:v>10/30/2010 13:10</c:v>
                </c:pt>
                <c:pt idx="15056">
                  <c:v>10/30/2010 13:10</c:v>
                </c:pt>
                <c:pt idx="15057">
                  <c:v>10/30/2010 13:10</c:v>
                </c:pt>
                <c:pt idx="15058">
                  <c:v>10/30/2010 13:10</c:v>
                </c:pt>
                <c:pt idx="15059">
                  <c:v>10/30/2010 13:10</c:v>
                </c:pt>
                <c:pt idx="15060">
                  <c:v>10/30/2010 13:10</c:v>
                </c:pt>
                <c:pt idx="15061">
                  <c:v>10/30/2010 13:11</c:v>
                </c:pt>
                <c:pt idx="15062">
                  <c:v>10/30/2010 13:11</c:v>
                </c:pt>
                <c:pt idx="15063">
                  <c:v>10/30/2010 13:11</c:v>
                </c:pt>
                <c:pt idx="15064">
                  <c:v>10/30/2010 13:11</c:v>
                </c:pt>
                <c:pt idx="15065">
                  <c:v>10/30/2010 13:11</c:v>
                </c:pt>
                <c:pt idx="15066">
                  <c:v>10/30/2010 13:11</c:v>
                </c:pt>
                <c:pt idx="15067">
                  <c:v>10/30/2010 13:11</c:v>
                </c:pt>
                <c:pt idx="15068">
                  <c:v>10/30/2010 13:11</c:v>
                </c:pt>
                <c:pt idx="15069">
                  <c:v>10/30/2010 13:11</c:v>
                </c:pt>
                <c:pt idx="15070">
                  <c:v>10/30/2010 13:11</c:v>
                </c:pt>
                <c:pt idx="15071">
                  <c:v>10/30/2010 13:11</c:v>
                </c:pt>
                <c:pt idx="15072">
                  <c:v>10/30/2010 13:11</c:v>
                </c:pt>
                <c:pt idx="15073">
                  <c:v>10/30/2010 13:11</c:v>
                </c:pt>
                <c:pt idx="15074">
                  <c:v>10/30/2010 13:11</c:v>
                </c:pt>
                <c:pt idx="15075">
                  <c:v>10/30/2010 13:11</c:v>
                </c:pt>
                <c:pt idx="15076">
                  <c:v>10/30/2010 13:11</c:v>
                </c:pt>
                <c:pt idx="15077">
                  <c:v>10/30/2010 13:11</c:v>
                </c:pt>
                <c:pt idx="15078">
                  <c:v>10/30/2010 13:11</c:v>
                </c:pt>
                <c:pt idx="15079">
                  <c:v>10/30/2010 13:11</c:v>
                </c:pt>
                <c:pt idx="15080">
                  <c:v>10/30/2010 13:11</c:v>
                </c:pt>
                <c:pt idx="15081">
                  <c:v>10/30/2010 13:11</c:v>
                </c:pt>
                <c:pt idx="15082">
                  <c:v>10/30/2010 13:11</c:v>
                </c:pt>
                <c:pt idx="15083">
                  <c:v>10/30/2010 13:11</c:v>
                </c:pt>
                <c:pt idx="15084">
                  <c:v>10/30/2010 13:11</c:v>
                </c:pt>
                <c:pt idx="15085">
                  <c:v>10/30/2010 13:11</c:v>
                </c:pt>
                <c:pt idx="15086">
                  <c:v>10/30/2010 13:11</c:v>
                </c:pt>
                <c:pt idx="15087">
                  <c:v>10/30/2010 13:11</c:v>
                </c:pt>
                <c:pt idx="15088">
                  <c:v>10/30/2010 13:11</c:v>
                </c:pt>
                <c:pt idx="15089">
                  <c:v>10/30/2010 13:11</c:v>
                </c:pt>
                <c:pt idx="15090">
                  <c:v>10/30/2010 13:11</c:v>
                </c:pt>
                <c:pt idx="15091">
                  <c:v>10/30/2010 13:11</c:v>
                </c:pt>
                <c:pt idx="15092">
                  <c:v>10/30/2010 13:11</c:v>
                </c:pt>
                <c:pt idx="15093">
                  <c:v>10/30/2010 13:11</c:v>
                </c:pt>
                <c:pt idx="15094">
                  <c:v>10/30/2010 13:11</c:v>
                </c:pt>
                <c:pt idx="15095">
                  <c:v>10/30/2010 13:11</c:v>
                </c:pt>
                <c:pt idx="15096">
                  <c:v>10/30/2010 13:11</c:v>
                </c:pt>
                <c:pt idx="15097">
                  <c:v>10/30/2010 13:11</c:v>
                </c:pt>
                <c:pt idx="15098">
                  <c:v>10/30/2010 13:11</c:v>
                </c:pt>
                <c:pt idx="15099">
                  <c:v>10/30/2010 13:11</c:v>
                </c:pt>
                <c:pt idx="15100">
                  <c:v>10/30/2010 13:11</c:v>
                </c:pt>
                <c:pt idx="15101">
                  <c:v>10/30/2010 13:11</c:v>
                </c:pt>
                <c:pt idx="15102">
                  <c:v>10/30/2010 13:11</c:v>
                </c:pt>
                <c:pt idx="15103">
                  <c:v>10/30/2010 13:11</c:v>
                </c:pt>
                <c:pt idx="15104">
                  <c:v>10/30/2010 13:11</c:v>
                </c:pt>
                <c:pt idx="15105">
                  <c:v>10/30/2010 13:11</c:v>
                </c:pt>
                <c:pt idx="15106">
                  <c:v>10/30/2010 13:11</c:v>
                </c:pt>
                <c:pt idx="15107">
                  <c:v>10/30/2010 13:11</c:v>
                </c:pt>
                <c:pt idx="15108">
                  <c:v>10/30/2010 13:11</c:v>
                </c:pt>
                <c:pt idx="15109">
                  <c:v>10/30/2010 13:11</c:v>
                </c:pt>
                <c:pt idx="15110">
                  <c:v>10/30/2010 13:11</c:v>
                </c:pt>
                <c:pt idx="15111">
                  <c:v>10/30/2010 13:11</c:v>
                </c:pt>
                <c:pt idx="15112">
                  <c:v>10/30/2010 13:11</c:v>
                </c:pt>
                <c:pt idx="15113">
                  <c:v>10/30/2010 13:11</c:v>
                </c:pt>
                <c:pt idx="15114">
                  <c:v>10/30/2010 13:11</c:v>
                </c:pt>
                <c:pt idx="15115">
                  <c:v>10/30/2010 13:11</c:v>
                </c:pt>
                <c:pt idx="15116">
                  <c:v>10/30/2010 13:11</c:v>
                </c:pt>
                <c:pt idx="15117">
                  <c:v>10/30/2010 13:11</c:v>
                </c:pt>
                <c:pt idx="15118">
                  <c:v>10/30/2010 13:11</c:v>
                </c:pt>
                <c:pt idx="15119">
                  <c:v>10/30/2010 13:11</c:v>
                </c:pt>
                <c:pt idx="15120">
                  <c:v>10/30/2010 13:11</c:v>
                </c:pt>
                <c:pt idx="15121">
                  <c:v>10/30/2010 13:12</c:v>
                </c:pt>
                <c:pt idx="15122">
                  <c:v>10/30/2010 13:12</c:v>
                </c:pt>
                <c:pt idx="15123">
                  <c:v>10/30/2010 13:12</c:v>
                </c:pt>
                <c:pt idx="15124">
                  <c:v>10/30/2010 13:12</c:v>
                </c:pt>
                <c:pt idx="15125">
                  <c:v>10/30/2010 13:12</c:v>
                </c:pt>
                <c:pt idx="15126">
                  <c:v>10/30/2010 13:12</c:v>
                </c:pt>
                <c:pt idx="15127">
                  <c:v>10/30/2010 13:12</c:v>
                </c:pt>
                <c:pt idx="15128">
                  <c:v>10/30/2010 13:12</c:v>
                </c:pt>
                <c:pt idx="15129">
                  <c:v>10/30/2010 13:12</c:v>
                </c:pt>
                <c:pt idx="15130">
                  <c:v>10/30/2010 13:12</c:v>
                </c:pt>
                <c:pt idx="15131">
                  <c:v>10/30/2010 13:12</c:v>
                </c:pt>
                <c:pt idx="15132">
                  <c:v>10/30/2010 13:12</c:v>
                </c:pt>
                <c:pt idx="15133">
                  <c:v>10/30/2010 13:12</c:v>
                </c:pt>
                <c:pt idx="15134">
                  <c:v>10/30/2010 13:12</c:v>
                </c:pt>
                <c:pt idx="15135">
                  <c:v>10/30/2010 13:12</c:v>
                </c:pt>
                <c:pt idx="15136">
                  <c:v>10/30/2010 13:12</c:v>
                </c:pt>
                <c:pt idx="15137">
                  <c:v>10/30/2010 13:12</c:v>
                </c:pt>
                <c:pt idx="15138">
                  <c:v>10/30/2010 13:12</c:v>
                </c:pt>
                <c:pt idx="15139">
                  <c:v>10/30/2010 13:12</c:v>
                </c:pt>
                <c:pt idx="15140">
                  <c:v>10/30/2010 13:12</c:v>
                </c:pt>
                <c:pt idx="15141">
                  <c:v>10/30/2010 13:12</c:v>
                </c:pt>
                <c:pt idx="15142">
                  <c:v>10/30/2010 13:12</c:v>
                </c:pt>
                <c:pt idx="15143">
                  <c:v>10/30/2010 13:12</c:v>
                </c:pt>
                <c:pt idx="15144">
                  <c:v>10/30/2010 13:12</c:v>
                </c:pt>
                <c:pt idx="15145">
                  <c:v>10/30/2010 13:12</c:v>
                </c:pt>
                <c:pt idx="15146">
                  <c:v>10/30/2010 13:12</c:v>
                </c:pt>
                <c:pt idx="15147">
                  <c:v>10/30/2010 13:12</c:v>
                </c:pt>
                <c:pt idx="15148">
                  <c:v>10/30/2010 13:12</c:v>
                </c:pt>
                <c:pt idx="15149">
                  <c:v>10/30/2010 13:12</c:v>
                </c:pt>
                <c:pt idx="15150">
                  <c:v>10/30/2010 13:12</c:v>
                </c:pt>
                <c:pt idx="15151">
                  <c:v>10/30/2010 13:12</c:v>
                </c:pt>
                <c:pt idx="15152">
                  <c:v>10/30/2010 13:12</c:v>
                </c:pt>
                <c:pt idx="15153">
                  <c:v>10/30/2010 13:12</c:v>
                </c:pt>
                <c:pt idx="15154">
                  <c:v>10/30/2010 13:12</c:v>
                </c:pt>
                <c:pt idx="15155">
                  <c:v>10/30/2010 13:12</c:v>
                </c:pt>
                <c:pt idx="15156">
                  <c:v>10/30/2010 13:12</c:v>
                </c:pt>
                <c:pt idx="15157">
                  <c:v>10/30/2010 13:12</c:v>
                </c:pt>
                <c:pt idx="15158">
                  <c:v>10/30/2010 13:12</c:v>
                </c:pt>
                <c:pt idx="15159">
                  <c:v>10/30/2010 13:12</c:v>
                </c:pt>
                <c:pt idx="15160">
                  <c:v>10/30/2010 13:12</c:v>
                </c:pt>
                <c:pt idx="15161">
                  <c:v>10/30/2010 13:12</c:v>
                </c:pt>
                <c:pt idx="15162">
                  <c:v>10/30/2010 13:12</c:v>
                </c:pt>
                <c:pt idx="15163">
                  <c:v>10/30/2010 13:12</c:v>
                </c:pt>
                <c:pt idx="15164">
                  <c:v>10/30/2010 13:12</c:v>
                </c:pt>
                <c:pt idx="15165">
                  <c:v>10/30/2010 13:12</c:v>
                </c:pt>
                <c:pt idx="15166">
                  <c:v>10/30/2010 13:12</c:v>
                </c:pt>
                <c:pt idx="15167">
                  <c:v>10/30/2010 13:12</c:v>
                </c:pt>
                <c:pt idx="15168">
                  <c:v>10/30/2010 13:12</c:v>
                </c:pt>
                <c:pt idx="15169">
                  <c:v>10/30/2010 13:12</c:v>
                </c:pt>
                <c:pt idx="15170">
                  <c:v>10/30/2010 13:12</c:v>
                </c:pt>
                <c:pt idx="15171">
                  <c:v>10/30/2010 13:12</c:v>
                </c:pt>
                <c:pt idx="15172">
                  <c:v>10/30/2010 13:12</c:v>
                </c:pt>
                <c:pt idx="15173">
                  <c:v>10/30/2010 13:12</c:v>
                </c:pt>
                <c:pt idx="15174">
                  <c:v>10/30/2010 13:12</c:v>
                </c:pt>
                <c:pt idx="15175">
                  <c:v>10/30/2010 13:12</c:v>
                </c:pt>
                <c:pt idx="15176">
                  <c:v>10/30/2010 13:12</c:v>
                </c:pt>
                <c:pt idx="15177">
                  <c:v>10/30/2010 13:12</c:v>
                </c:pt>
                <c:pt idx="15178">
                  <c:v>10/30/2010 13:12</c:v>
                </c:pt>
                <c:pt idx="15179">
                  <c:v>10/30/2010 13:12</c:v>
                </c:pt>
                <c:pt idx="15180">
                  <c:v>10/30/2010 13:12</c:v>
                </c:pt>
                <c:pt idx="15181">
                  <c:v>10/30/2010 13:13</c:v>
                </c:pt>
                <c:pt idx="15182">
                  <c:v>10/30/2010 13:13</c:v>
                </c:pt>
                <c:pt idx="15183">
                  <c:v>10/30/2010 13:13</c:v>
                </c:pt>
                <c:pt idx="15184">
                  <c:v>10/30/2010 13:13</c:v>
                </c:pt>
                <c:pt idx="15185">
                  <c:v>10/30/2010 13:13</c:v>
                </c:pt>
                <c:pt idx="15186">
                  <c:v>10/30/2010 13:13</c:v>
                </c:pt>
                <c:pt idx="15187">
                  <c:v>10/30/2010 13:13</c:v>
                </c:pt>
                <c:pt idx="15188">
                  <c:v>10/30/2010 13:13</c:v>
                </c:pt>
                <c:pt idx="15189">
                  <c:v>10/30/2010 13:13</c:v>
                </c:pt>
                <c:pt idx="15190">
                  <c:v>10/30/2010 13:13</c:v>
                </c:pt>
                <c:pt idx="15191">
                  <c:v>10/30/2010 13:13</c:v>
                </c:pt>
                <c:pt idx="15192">
                  <c:v>10/30/2010 13:13</c:v>
                </c:pt>
                <c:pt idx="15193">
                  <c:v>10/30/2010 13:13</c:v>
                </c:pt>
                <c:pt idx="15194">
                  <c:v>10/30/2010 13:13</c:v>
                </c:pt>
                <c:pt idx="15195">
                  <c:v>10/30/2010 13:13</c:v>
                </c:pt>
                <c:pt idx="15196">
                  <c:v>10/30/2010 13:13</c:v>
                </c:pt>
                <c:pt idx="15197">
                  <c:v>10/30/2010 13:13</c:v>
                </c:pt>
                <c:pt idx="15198">
                  <c:v>10/30/2010 13:13</c:v>
                </c:pt>
                <c:pt idx="15199">
                  <c:v>10/30/2010 13:13</c:v>
                </c:pt>
                <c:pt idx="15200">
                  <c:v>10/30/2010 13:13</c:v>
                </c:pt>
                <c:pt idx="15201">
                  <c:v>10/30/2010 13:13</c:v>
                </c:pt>
                <c:pt idx="15202">
                  <c:v>10/30/2010 13:13</c:v>
                </c:pt>
                <c:pt idx="15203">
                  <c:v>10/30/2010 13:13</c:v>
                </c:pt>
                <c:pt idx="15204">
                  <c:v>10/30/2010 13:13</c:v>
                </c:pt>
                <c:pt idx="15205">
                  <c:v>10/30/2010 13:13</c:v>
                </c:pt>
                <c:pt idx="15206">
                  <c:v>10/30/2010 13:13</c:v>
                </c:pt>
                <c:pt idx="15207">
                  <c:v>10/30/2010 13:13</c:v>
                </c:pt>
                <c:pt idx="15208">
                  <c:v>10/30/2010 13:13</c:v>
                </c:pt>
                <c:pt idx="15209">
                  <c:v>10/30/2010 13:13</c:v>
                </c:pt>
                <c:pt idx="15210">
                  <c:v>10/30/2010 13:13</c:v>
                </c:pt>
                <c:pt idx="15211">
                  <c:v>10/30/2010 13:13</c:v>
                </c:pt>
                <c:pt idx="15212">
                  <c:v>10/30/2010 13:13</c:v>
                </c:pt>
                <c:pt idx="15213">
                  <c:v>10/30/2010 13:13</c:v>
                </c:pt>
                <c:pt idx="15214">
                  <c:v>10/30/2010 13:13</c:v>
                </c:pt>
                <c:pt idx="15215">
                  <c:v>10/30/2010 13:13</c:v>
                </c:pt>
                <c:pt idx="15216">
                  <c:v>10/30/2010 13:13</c:v>
                </c:pt>
                <c:pt idx="15217">
                  <c:v>10/30/2010 13:13</c:v>
                </c:pt>
                <c:pt idx="15218">
                  <c:v>10/30/2010 13:13</c:v>
                </c:pt>
                <c:pt idx="15219">
                  <c:v>10/30/2010 13:13</c:v>
                </c:pt>
                <c:pt idx="15220">
                  <c:v>10/30/2010 13:13</c:v>
                </c:pt>
                <c:pt idx="15221">
                  <c:v>10/30/2010 13:13</c:v>
                </c:pt>
                <c:pt idx="15222">
                  <c:v>10/30/2010 13:13</c:v>
                </c:pt>
                <c:pt idx="15223">
                  <c:v>10/30/2010 13:13</c:v>
                </c:pt>
                <c:pt idx="15224">
                  <c:v>10/30/2010 13:13</c:v>
                </c:pt>
                <c:pt idx="15225">
                  <c:v>10/30/2010 13:13</c:v>
                </c:pt>
                <c:pt idx="15226">
                  <c:v>10/30/2010 13:13</c:v>
                </c:pt>
                <c:pt idx="15227">
                  <c:v>10/30/2010 13:13</c:v>
                </c:pt>
                <c:pt idx="15228">
                  <c:v>10/30/2010 13:13</c:v>
                </c:pt>
                <c:pt idx="15229">
                  <c:v>10/30/2010 13:13</c:v>
                </c:pt>
                <c:pt idx="15230">
                  <c:v>10/30/2010 13:13</c:v>
                </c:pt>
                <c:pt idx="15231">
                  <c:v>10/30/2010 13:13</c:v>
                </c:pt>
                <c:pt idx="15232">
                  <c:v>10/30/2010 13:13</c:v>
                </c:pt>
                <c:pt idx="15233">
                  <c:v>10/30/2010 13:13</c:v>
                </c:pt>
                <c:pt idx="15234">
                  <c:v>10/30/2010 13:13</c:v>
                </c:pt>
                <c:pt idx="15235">
                  <c:v>10/30/2010 13:13</c:v>
                </c:pt>
                <c:pt idx="15236">
                  <c:v>10/30/2010 13:13</c:v>
                </c:pt>
                <c:pt idx="15237">
                  <c:v>10/30/2010 13:13</c:v>
                </c:pt>
                <c:pt idx="15238">
                  <c:v>10/30/2010 13:13</c:v>
                </c:pt>
                <c:pt idx="15239">
                  <c:v>10/30/2010 13:13</c:v>
                </c:pt>
                <c:pt idx="15240">
                  <c:v>10/30/2010 13:13</c:v>
                </c:pt>
                <c:pt idx="15241">
                  <c:v>10/30/2010 13:14</c:v>
                </c:pt>
                <c:pt idx="15242">
                  <c:v>10/30/2010 13:14</c:v>
                </c:pt>
                <c:pt idx="15243">
                  <c:v>10/30/2010 13:14</c:v>
                </c:pt>
                <c:pt idx="15244">
                  <c:v>10/30/2010 13:14</c:v>
                </c:pt>
                <c:pt idx="15245">
                  <c:v>10/30/2010 13:14</c:v>
                </c:pt>
                <c:pt idx="15246">
                  <c:v>10/30/2010 13:14</c:v>
                </c:pt>
                <c:pt idx="15247">
                  <c:v>10/30/2010 13:14</c:v>
                </c:pt>
                <c:pt idx="15248">
                  <c:v>10/30/2010 13:14</c:v>
                </c:pt>
                <c:pt idx="15249">
                  <c:v>10/30/2010 13:14</c:v>
                </c:pt>
                <c:pt idx="15250">
                  <c:v>10/30/2010 13:14</c:v>
                </c:pt>
                <c:pt idx="15251">
                  <c:v>10/30/2010 13:14</c:v>
                </c:pt>
                <c:pt idx="15252">
                  <c:v>10/30/2010 13:14</c:v>
                </c:pt>
                <c:pt idx="15253">
                  <c:v>10/30/2010 13:14</c:v>
                </c:pt>
                <c:pt idx="15254">
                  <c:v>10/30/2010 13:14</c:v>
                </c:pt>
                <c:pt idx="15255">
                  <c:v>10/30/2010 13:14</c:v>
                </c:pt>
                <c:pt idx="15256">
                  <c:v>10/30/2010 13:14</c:v>
                </c:pt>
                <c:pt idx="15257">
                  <c:v>10/30/2010 13:14</c:v>
                </c:pt>
                <c:pt idx="15258">
                  <c:v>10/30/2010 13:14</c:v>
                </c:pt>
                <c:pt idx="15259">
                  <c:v>10/30/2010 13:14</c:v>
                </c:pt>
                <c:pt idx="15260">
                  <c:v>10/30/2010 13:14</c:v>
                </c:pt>
                <c:pt idx="15261">
                  <c:v>10/30/2010 13:14</c:v>
                </c:pt>
                <c:pt idx="15262">
                  <c:v>10/30/2010 13:14</c:v>
                </c:pt>
                <c:pt idx="15263">
                  <c:v>10/30/2010 13:14</c:v>
                </c:pt>
                <c:pt idx="15264">
                  <c:v>10/30/2010 13:14</c:v>
                </c:pt>
                <c:pt idx="15265">
                  <c:v>10/30/2010 13:14</c:v>
                </c:pt>
                <c:pt idx="15266">
                  <c:v>10/30/2010 13:14</c:v>
                </c:pt>
                <c:pt idx="15267">
                  <c:v>10/30/2010 13:14</c:v>
                </c:pt>
                <c:pt idx="15268">
                  <c:v>10/30/2010 13:14</c:v>
                </c:pt>
                <c:pt idx="15269">
                  <c:v>10/30/2010 13:14</c:v>
                </c:pt>
                <c:pt idx="15270">
                  <c:v>10/30/2010 13:14</c:v>
                </c:pt>
                <c:pt idx="15271">
                  <c:v>10/30/2010 13:14</c:v>
                </c:pt>
                <c:pt idx="15272">
                  <c:v>10/30/2010 13:14</c:v>
                </c:pt>
                <c:pt idx="15273">
                  <c:v>10/30/2010 13:14</c:v>
                </c:pt>
                <c:pt idx="15274">
                  <c:v>10/30/2010 13:14</c:v>
                </c:pt>
                <c:pt idx="15275">
                  <c:v>10/30/2010 13:14</c:v>
                </c:pt>
                <c:pt idx="15276">
                  <c:v>10/30/2010 13:14</c:v>
                </c:pt>
                <c:pt idx="15277">
                  <c:v>10/30/2010 13:14</c:v>
                </c:pt>
                <c:pt idx="15278">
                  <c:v>10/30/2010 13:14</c:v>
                </c:pt>
                <c:pt idx="15279">
                  <c:v>10/30/2010 13:14</c:v>
                </c:pt>
                <c:pt idx="15280">
                  <c:v>10/30/2010 13:14</c:v>
                </c:pt>
                <c:pt idx="15281">
                  <c:v>10/30/2010 13:14</c:v>
                </c:pt>
                <c:pt idx="15282">
                  <c:v>10/30/2010 13:14</c:v>
                </c:pt>
                <c:pt idx="15283">
                  <c:v>10/30/2010 13:14</c:v>
                </c:pt>
                <c:pt idx="15284">
                  <c:v>10/30/2010 13:14</c:v>
                </c:pt>
                <c:pt idx="15285">
                  <c:v>10/30/2010 13:14</c:v>
                </c:pt>
                <c:pt idx="15286">
                  <c:v>10/30/2010 13:14</c:v>
                </c:pt>
                <c:pt idx="15287">
                  <c:v>10/30/2010 13:14</c:v>
                </c:pt>
                <c:pt idx="15288">
                  <c:v>10/30/2010 13:14</c:v>
                </c:pt>
                <c:pt idx="15289">
                  <c:v>10/30/2010 13:14</c:v>
                </c:pt>
                <c:pt idx="15290">
                  <c:v>10/30/2010 13:14</c:v>
                </c:pt>
                <c:pt idx="15291">
                  <c:v>10/30/2010 13:14</c:v>
                </c:pt>
                <c:pt idx="15292">
                  <c:v>10/30/2010 13:14</c:v>
                </c:pt>
                <c:pt idx="15293">
                  <c:v>10/30/2010 13:14</c:v>
                </c:pt>
                <c:pt idx="15294">
                  <c:v>10/30/2010 13:14</c:v>
                </c:pt>
                <c:pt idx="15295">
                  <c:v>10/30/2010 13:14</c:v>
                </c:pt>
                <c:pt idx="15296">
                  <c:v>10/30/2010 13:14</c:v>
                </c:pt>
                <c:pt idx="15297">
                  <c:v>10/30/2010 13:14</c:v>
                </c:pt>
                <c:pt idx="15298">
                  <c:v>10/30/2010 13:14</c:v>
                </c:pt>
                <c:pt idx="15299">
                  <c:v>10/30/2010 13:14</c:v>
                </c:pt>
                <c:pt idx="15300">
                  <c:v>10/30/2010 13:14</c:v>
                </c:pt>
                <c:pt idx="15301">
                  <c:v>10/30/2010 13:15</c:v>
                </c:pt>
                <c:pt idx="15302">
                  <c:v>10/30/2010 13:15</c:v>
                </c:pt>
                <c:pt idx="15303">
                  <c:v>10/30/2010 13:15</c:v>
                </c:pt>
                <c:pt idx="15304">
                  <c:v>10/30/2010 13:15</c:v>
                </c:pt>
                <c:pt idx="15305">
                  <c:v>10/30/2010 13:15</c:v>
                </c:pt>
                <c:pt idx="15306">
                  <c:v>10/30/2010 13:15</c:v>
                </c:pt>
                <c:pt idx="15307">
                  <c:v>10/30/2010 13:15</c:v>
                </c:pt>
                <c:pt idx="15308">
                  <c:v>10/30/2010 13:15</c:v>
                </c:pt>
                <c:pt idx="15309">
                  <c:v>10/30/2010 13:15</c:v>
                </c:pt>
                <c:pt idx="15310">
                  <c:v>10/30/2010 13:15</c:v>
                </c:pt>
                <c:pt idx="15311">
                  <c:v>10/30/2010 13:15</c:v>
                </c:pt>
                <c:pt idx="15312">
                  <c:v>10/30/2010 13:15</c:v>
                </c:pt>
                <c:pt idx="15313">
                  <c:v>10/30/2010 13:15</c:v>
                </c:pt>
                <c:pt idx="15314">
                  <c:v>10/30/2010 13:15</c:v>
                </c:pt>
                <c:pt idx="15315">
                  <c:v>10/30/2010 13:15</c:v>
                </c:pt>
                <c:pt idx="15316">
                  <c:v>10/30/2010 13:15</c:v>
                </c:pt>
                <c:pt idx="15317">
                  <c:v>10/30/2010 13:15</c:v>
                </c:pt>
                <c:pt idx="15318">
                  <c:v>10/30/2010 13:15</c:v>
                </c:pt>
                <c:pt idx="15319">
                  <c:v>10/30/2010 13:15</c:v>
                </c:pt>
                <c:pt idx="15320">
                  <c:v>10/30/2010 13:15</c:v>
                </c:pt>
                <c:pt idx="15321">
                  <c:v>10/30/2010 13:15</c:v>
                </c:pt>
                <c:pt idx="15322">
                  <c:v>10/30/2010 13:15</c:v>
                </c:pt>
                <c:pt idx="15323">
                  <c:v>10/30/2010 13:15</c:v>
                </c:pt>
                <c:pt idx="15324">
                  <c:v>10/30/2010 13:15</c:v>
                </c:pt>
                <c:pt idx="15325">
                  <c:v>10/30/2010 13:15</c:v>
                </c:pt>
                <c:pt idx="15326">
                  <c:v>10/30/2010 13:15</c:v>
                </c:pt>
                <c:pt idx="15327">
                  <c:v>10/30/2010 13:15</c:v>
                </c:pt>
                <c:pt idx="15328">
                  <c:v>10/30/2010 13:15</c:v>
                </c:pt>
                <c:pt idx="15329">
                  <c:v>10/30/2010 13:15</c:v>
                </c:pt>
                <c:pt idx="15330">
                  <c:v>10/30/2010 13:15</c:v>
                </c:pt>
                <c:pt idx="15331">
                  <c:v>10/30/2010 13:15</c:v>
                </c:pt>
                <c:pt idx="15332">
                  <c:v>10/30/2010 13:15</c:v>
                </c:pt>
                <c:pt idx="15333">
                  <c:v>10/30/2010 13:15</c:v>
                </c:pt>
                <c:pt idx="15334">
                  <c:v>10/30/2010 13:15</c:v>
                </c:pt>
                <c:pt idx="15335">
                  <c:v>10/30/2010 13:15</c:v>
                </c:pt>
                <c:pt idx="15336">
                  <c:v>10/30/2010 13:15</c:v>
                </c:pt>
                <c:pt idx="15337">
                  <c:v>10/30/2010 13:15</c:v>
                </c:pt>
                <c:pt idx="15338">
                  <c:v>10/30/2010 13:15</c:v>
                </c:pt>
                <c:pt idx="15339">
                  <c:v>10/30/2010 13:15</c:v>
                </c:pt>
                <c:pt idx="15340">
                  <c:v>10/30/2010 13:15</c:v>
                </c:pt>
                <c:pt idx="15341">
                  <c:v>10/30/2010 13:15</c:v>
                </c:pt>
                <c:pt idx="15342">
                  <c:v>10/30/2010 13:15</c:v>
                </c:pt>
                <c:pt idx="15343">
                  <c:v>10/30/2010 13:15</c:v>
                </c:pt>
                <c:pt idx="15344">
                  <c:v>10/30/2010 13:15</c:v>
                </c:pt>
                <c:pt idx="15345">
                  <c:v>10/30/2010 13:15</c:v>
                </c:pt>
                <c:pt idx="15346">
                  <c:v>10/30/2010 13:15</c:v>
                </c:pt>
                <c:pt idx="15347">
                  <c:v>10/30/2010 13:15</c:v>
                </c:pt>
                <c:pt idx="15348">
                  <c:v>10/30/2010 13:15</c:v>
                </c:pt>
                <c:pt idx="15349">
                  <c:v>10/30/2010 13:15</c:v>
                </c:pt>
                <c:pt idx="15350">
                  <c:v>10/30/2010 13:15</c:v>
                </c:pt>
                <c:pt idx="15351">
                  <c:v>10/30/2010 13:15</c:v>
                </c:pt>
                <c:pt idx="15352">
                  <c:v>10/30/2010 13:15</c:v>
                </c:pt>
                <c:pt idx="15353">
                  <c:v>10/30/2010 13:15</c:v>
                </c:pt>
                <c:pt idx="15354">
                  <c:v>10/30/2010 13:15</c:v>
                </c:pt>
                <c:pt idx="15355">
                  <c:v>10/30/2010 13:15</c:v>
                </c:pt>
                <c:pt idx="15356">
                  <c:v>10/30/2010 13:15</c:v>
                </c:pt>
                <c:pt idx="15357">
                  <c:v>10/30/2010 13:15</c:v>
                </c:pt>
                <c:pt idx="15358">
                  <c:v>10/30/2010 13:15</c:v>
                </c:pt>
                <c:pt idx="15359">
                  <c:v>10/30/2010 13:15</c:v>
                </c:pt>
                <c:pt idx="15360">
                  <c:v>10/30/2010 13:15</c:v>
                </c:pt>
                <c:pt idx="15361">
                  <c:v>10/30/2010 13:16</c:v>
                </c:pt>
                <c:pt idx="15362">
                  <c:v>10/30/2010 13:16</c:v>
                </c:pt>
                <c:pt idx="15363">
                  <c:v>10/30/2010 13:16</c:v>
                </c:pt>
                <c:pt idx="15364">
                  <c:v>10/30/2010 13:16</c:v>
                </c:pt>
                <c:pt idx="15365">
                  <c:v>10/30/2010 13:16</c:v>
                </c:pt>
                <c:pt idx="15366">
                  <c:v>10/30/2010 13:16</c:v>
                </c:pt>
                <c:pt idx="15367">
                  <c:v>10/30/2010 13:16</c:v>
                </c:pt>
                <c:pt idx="15368">
                  <c:v>10/30/2010 13:16</c:v>
                </c:pt>
                <c:pt idx="15369">
                  <c:v>10/30/2010 13:16</c:v>
                </c:pt>
                <c:pt idx="15370">
                  <c:v>10/30/2010 13:16</c:v>
                </c:pt>
                <c:pt idx="15371">
                  <c:v>10/30/2010 13:16</c:v>
                </c:pt>
                <c:pt idx="15372">
                  <c:v>10/30/2010 13:16</c:v>
                </c:pt>
                <c:pt idx="15373">
                  <c:v>10/30/2010 13:16</c:v>
                </c:pt>
                <c:pt idx="15374">
                  <c:v>10/30/2010 13:16</c:v>
                </c:pt>
                <c:pt idx="15375">
                  <c:v>10/30/2010 13:16</c:v>
                </c:pt>
                <c:pt idx="15376">
                  <c:v>10/30/2010 13:16</c:v>
                </c:pt>
                <c:pt idx="15377">
                  <c:v>10/30/2010 13:16</c:v>
                </c:pt>
                <c:pt idx="15378">
                  <c:v>10/30/2010 13:16</c:v>
                </c:pt>
                <c:pt idx="15379">
                  <c:v>10/30/2010 13:16</c:v>
                </c:pt>
                <c:pt idx="15380">
                  <c:v>10/30/2010 13:16</c:v>
                </c:pt>
                <c:pt idx="15381">
                  <c:v>10/30/2010 13:16</c:v>
                </c:pt>
                <c:pt idx="15382">
                  <c:v>10/30/2010 13:16</c:v>
                </c:pt>
                <c:pt idx="15383">
                  <c:v>10/30/2010 13:16</c:v>
                </c:pt>
                <c:pt idx="15384">
                  <c:v>10/30/2010 13:16</c:v>
                </c:pt>
                <c:pt idx="15385">
                  <c:v>10/30/2010 13:16</c:v>
                </c:pt>
                <c:pt idx="15386">
                  <c:v>10/30/2010 13:16</c:v>
                </c:pt>
                <c:pt idx="15387">
                  <c:v>10/30/2010 13:16</c:v>
                </c:pt>
                <c:pt idx="15388">
                  <c:v>10/30/2010 13:16</c:v>
                </c:pt>
                <c:pt idx="15389">
                  <c:v>10/30/2010 13:16</c:v>
                </c:pt>
                <c:pt idx="15390">
                  <c:v>10/30/2010 13:16</c:v>
                </c:pt>
                <c:pt idx="15391">
                  <c:v>10/30/2010 13:16</c:v>
                </c:pt>
                <c:pt idx="15392">
                  <c:v>10/30/2010 13:16</c:v>
                </c:pt>
                <c:pt idx="15393">
                  <c:v>10/30/2010 13:16</c:v>
                </c:pt>
                <c:pt idx="15394">
                  <c:v>10/30/2010 13:16</c:v>
                </c:pt>
                <c:pt idx="15395">
                  <c:v>10/30/2010 13:16</c:v>
                </c:pt>
                <c:pt idx="15396">
                  <c:v>10/30/2010 13:16</c:v>
                </c:pt>
                <c:pt idx="15397">
                  <c:v>10/30/2010 13:16</c:v>
                </c:pt>
                <c:pt idx="15398">
                  <c:v>10/30/2010 13:16</c:v>
                </c:pt>
                <c:pt idx="15399">
                  <c:v>10/30/2010 13:16</c:v>
                </c:pt>
                <c:pt idx="15400">
                  <c:v>10/30/2010 13:16</c:v>
                </c:pt>
                <c:pt idx="15401">
                  <c:v>10/30/2010 13:16</c:v>
                </c:pt>
                <c:pt idx="15402">
                  <c:v>10/30/2010 13:16</c:v>
                </c:pt>
                <c:pt idx="15403">
                  <c:v>10/30/2010 13:16</c:v>
                </c:pt>
                <c:pt idx="15404">
                  <c:v>10/30/2010 13:16</c:v>
                </c:pt>
                <c:pt idx="15405">
                  <c:v>10/30/2010 13:16</c:v>
                </c:pt>
                <c:pt idx="15406">
                  <c:v>10/30/2010 13:16</c:v>
                </c:pt>
                <c:pt idx="15407">
                  <c:v>10/30/2010 13:16</c:v>
                </c:pt>
                <c:pt idx="15408">
                  <c:v>10/30/2010 13:16</c:v>
                </c:pt>
                <c:pt idx="15409">
                  <c:v>10/30/2010 13:16</c:v>
                </c:pt>
                <c:pt idx="15410">
                  <c:v>10/30/2010 13:16</c:v>
                </c:pt>
                <c:pt idx="15411">
                  <c:v>10/30/2010 13:16</c:v>
                </c:pt>
                <c:pt idx="15412">
                  <c:v>10/30/2010 13:16</c:v>
                </c:pt>
                <c:pt idx="15413">
                  <c:v>10/30/2010 13:16</c:v>
                </c:pt>
                <c:pt idx="15414">
                  <c:v>10/30/2010 13:16</c:v>
                </c:pt>
                <c:pt idx="15415">
                  <c:v>10/30/2010 13:16</c:v>
                </c:pt>
                <c:pt idx="15416">
                  <c:v>10/30/2010 13:16</c:v>
                </c:pt>
                <c:pt idx="15417">
                  <c:v>10/30/2010 13:16</c:v>
                </c:pt>
                <c:pt idx="15418">
                  <c:v>10/30/2010 13:16</c:v>
                </c:pt>
                <c:pt idx="15419">
                  <c:v>10/30/2010 13:16</c:v>
                </c:pt>
                <c:pt idx="15420">
                  <c:v>10/30/2010 13:16</c:v>
                </c:pt>
                <c:pt idx="15421">
                  <c:v>10/30/2010 13:17</c:v>
                </c:pt>
                <c:pt idx="15422">
                  <c:v>10/30/2010 13:17</c:v>
                </c:pt>
                <c:pt idx="15423">
                  <c:v>10/30/2010 13:17</c:v>
                </c:pt>
                <c:pt idx="15424">
                  <c:v>10/30/2010 13:17</c:v>
                </c:pt>
                <c:pt idx="15425">
                  <c:v>10/30/2010 13:17</c:v>
                </c:pt>
                <c:pt idx="15426">
                  <c:v>10/30/2010 13:17</c:v>
                </c:pt>
                <c:pt idx="15427">
                  <c:v>10/30/2010 13:17</c:v>
                </c:pt>
                <c:pt idx="15428">
                  <c:v>10/30/2010 13:17</c:v>
                </c:pt>
                <c:pt idx="15429">
                  <c:v>10/30/2010 13:17</c:v>
                </c:pt>
                <c:pt idx="15430">
                  <c:v>10/30/2010 13:17</c:v>
                </c:pt>
                <c:pt idx="15431">
                  <c:v>10/30/2010 13:17</c:v>
                </c:pt>
                <c:pt idx="15432">
                  <c:v>10/30/2010 13:17</c:v>
                </c:pt>
                <c:pt idx="15433">
                  <c:v>10/30/2010 13:17</c:v>
                </c:pt>
                <c:pt idx="15434">
                  <c:v>10/30/2010 13:17</c:v>
                </c:pt>
                <c:pt idx="15435">
                  <c:v>10/30/2010 13:17</c:v>
                </c:pt>
                <c:pt idx="15436">
                  <c:v>10/30/2010 13:17</c:v>
                </c:pt>
                <c:pt idx="15437">
                  <c:v>10/30/2010 13:17</c:v>
                </c:pt>
                <c:pt idx="15438">
                  <c:v>10/30/2010 13:17</c:v>
                </c:pt>
                <c:pt idx="15439">
                  <c:v>10/30/2010 13:17</c:v>
                </c:pt>
                <c:pt idx="15440">
                  <c:v>10/30/2010 13:17</c:v>
                </c:pt>
                <c:pt idx="15441">
                  <c:v>10/30/2010 13:17</c:v>
                </c:pt>
                <c:pt idx="15442">
                  <c:v>10/30/2010 13:17</c:v>
                </c:pt>
                <c:pt idx="15443">
                  <c:v>10/30/2010 13:17</c:v>
                </c:pt>
                <c:pt idx="15444">
                  <c:v>10/30/2010 13:17</c:v>
                </c:pt>
                <c:pt idx="15445">
                  <c:v>10/30/2010 13:17</c:v>
                </c:pt>
                <c:pt idx="15446">
                  <c:v>10/30/2010 13:17</c:v>
                </c:pt>
                <c:pt idx="15447">
                  <c:v>10/30/2010 13:17</c:v>
                </c:pt>
                <c:pt idx="15448">
                  <c:v>10/30/2010 13:17</c:v>
                </c:pt>
                <c:pt idx="15449">
                  <c:v>10/30/2010 13:17</c:v>
                </c:pt>
                <c:pt idx="15450">
                  <c:v>10/30/2010 13:17</c:v>
                </c:pt>
                <c:pt idx="15451">
                  <c:v>10/30/2010 13:17</c:v>
                </c:pt>
                <c:pt idx="15452">
                  <c:v>10/30/2010 13:17</c:v>
                </c:pt>
                <c:pt idx="15453">
                  <c:v>10/30/2010 13:17</c:v>
                </c:pt>
                <c:pt idx="15454">
                  <c:v>10/30/2010 13:17</c:v>
                </c:pt>
                <c:pt idx="15455">
                  <c:v>10/30/2010 13:17</c:v>
                </c:pt>
                <c:pt idx="15456">
                  <c:v>10/30/2010 13:17</c:v>
                </c:pt>
                <c:pt idx="15457">
                  <c:v>10/30/2010 13:17</c:v>
                </c:pt>
                <c:pt idx="15458">
                  <c:v>10/30/2010 13:17</c:v>
                </c:pt>
                <c:pt idx="15459">
                  <c:v>10/30/2010 13:17</c:v>
                </c:pt>
                <c:pt idx="15460">
                  <c:v>10/30/2010 13:17</c:v>
                </c:pt>
                <c:pt idx="15461">
                  <c:v>10/30/2010 13:17</c:v>
                </c:pt>
                <c:pt idx="15462">
                  <c:v>10/30/2010 13:17</c:v>
                </c:pt>
                <c:pt idx="15463">
                  <c:v>10/30/2010 13:17</c:v>
                </c:pt>
                <c:pt idx="15464">
                  <c:v>10/30/2010 13:17</c:v>
                </c:pt>
                <c:pt idx="15465">
                  <c:v>10/30/2010 13:17</c:v>
                </c:pt>
                <c:pt idx="15466">
                  <c:v>10/30/2010 13:17</c:v>
                </c:pt>
                <c:pt idx="15467">
                  <c:v>10/30/2010 13:17</c:v>
                </c:pt>
                <c:pt idx="15468">
                  <c:v>10/30/2010 13:17</c:v>
                </c:pt>
                <c:pt idx="15469">
                  <c:v>10/30/2010 13:17</c:v>
                </c:pt>
                <c:pt idx="15470">
                  <c:v>10/30/2010 13:17</c:v>
                </c:pt>
                <c:pt idx="15471">
                  <c:v>10/30/2010 13:17</c:v>
                </c:pt>
                <c:pt idx="15472">
                  <c:v>10/30/2010 13:17</c:v>
                </c:pt>
                <c:pt idx="15473">
                  <c:v>10/30/2010 13:17</c:v>
                </c:pt>
                <c:pt idx="15474">
                  <c:v>10/30/2010 13:17</c:v>
                </c:pt>
                <c:pt idx="15475">
                  <c:v>10/30/2010 13:17</c:v>
                </c:pt>
                <c:pt idx="15476">
                  <c:v>10/30/2010 13:17</c:v>
                </c:pt>
                <c:pt idx="15477">
                  <c:v>10/30/2010 13:17</c:v>
                </c:pt>
                <c:pt idx="15478">
                  <c:v>10/30/2010 13:17</c:v>
                </c:pt>
                <c:pt idx="15479">
                  <c:v>10/30/2010 13:17</c:v>
                </c:pt>
                <c:pt idx="15480">
                  <c:v>10/30/2010 13:17</c:v>
                </c:pt>
                <c:pt idx="15481">
                  <c:v>10/30/2010 13:18</c:v>
                </c:pt>
                <c:pt idx="15482">
                  <c:v>10/30/2010 13:18</c:v>
                </c:pt>
                <c:pt idx="15483">
                  <c:v>10/30/2010 13:18</c:v>
                </c:pt>
                <c:pt idx="15484">
                  <c:v>10/30/2010 13:18</c:v>
                </c:pt>
                <c:pt idx="15485">
                  <c:v>10/30/2010 13:18</c:v>
                </c:pt>
                <c:pt idx="15486">
                  <c:v>10/30/2010 13:18</c:v>
                </c:pt>
                <c:pt idx="15487">
                  <c:v>10/30/2010 13:18</c:v>
                </c:pt>
                <c:pt idx="15488">
                  <c:v>10/30/2010 13:18</c:v>
                </c:pt>
                <c:pt idx="15489">
                  <c:v>10/30/2010 13:18</c:v>
                </c:pt>
                <c:pt idx="15490">
                  <c:v>10/30/2010 13:18</c:v>
                </c:pt>
                <c:pt idx="15491">
                  <c:v>10/30/2010 13:18</c:v>
                </c:pt>
                <c:pt idx="15492">
                  <c:v>10/30/2010 13:18</c:v>
                </c:pt>
                <c:pt idx="15493">
                  <c:v>10/30/2010 13:18</c:v>
                </c:pt>
                <c:pt idx="15494">
                  <c:v>10/30/2010 13:18</c:v>
                </c:pt>
                <c:pt idx="15495">
                  <c:v>10/30/2010 13:18</c:v>
                </c:pt>
                <c:pt idx="15496">
                  <c:v>10/30/2010 13:18</c:v>
                </c:pt>
                <c:pt idx="15497">
                  <c:v>10/30/2010 13:18</c:v>
                </c:pt>
                <c:pt idx="15498">
                  <c:v>10/30/2010 13:18</c:v>
                </c:pt>
                <c:pt idx="15499">
                  <c:v>10/30/2010 13:18</c:v>
                </c:pt>
                <c:pt idx="15500">
                  <c:v>10/30/2010 13:18</c:v>
                </c:pt>
                <c:pt idx="15501">
                  <c:v>10/30/2010 13:18</c:v>
                </c:pt>
                <c:pt idx="15502">
                  <c:v>10/30/2010 13:18</c:v>
                </c:pt>
                <c:pt idx="15503">
                  <c:v>10/30/2010 13:18</c:v>
                </c:pt>
                <c:pt idx="15504">
                  <c:v>10/30/2010 13:18</c:v>
                </c:pt>
                <c:pt idx="15505">
                  <c:v>10/30/2010 13:18</c:v>
                </c:pt>
                <c:pt idx="15506">
                  <c:v>10/30/2010 13:18</c:v>
                </c:pt>
                <c:pt idx="15507">
                  <c:v>10/30/2010 13:18</c:v>
                </c:pt>
                <c:pt idx="15508">
                  <c:v>10/30/2010 13:18</c:v>
                </c:pt>
                <c:pt idx="15509">
                  <c:v>10/30/2010 13:18</c:v>
                </c:pt>
                <c:pt idx="15510">
                  <c:v>10/30/2010 13:18</c:v>
                </c:pt>
                <c:pt idx="15511">
                  <c:v>10/30/2010 13:18</c:v>
                </c:pt>
                <c:pt idx="15512">
                  <c:v>10/30/2010 13:18</c:v>
                </c:pt>
                <c:pt idx="15513">
                  <c:v>10/30/2010 13:18</c:v>
                </c:pt>
                <c:pt idx="15514">
                  <c:v>10/30/2010 13:18</c:v>
                </c:pt>
                <c:pt idx="15515">
                  <c:v>10/30/2010 13:18</c:v>
                </c:pt>
                <c:pt idx="15516">
                  <c:v>10/30/2010 13:18</c:v>
                </c:pt>
                <c:pt idx="15517">
                  <c:v>10/30/2010 13:18</c:v>
                </c:pt>
                <c:pt idx="15518">
                  <c:v>10/30/2010 13:18</c:v>
                </c:pt>
                <c:pt idx="15519">
                  <c:v>10/30/2010 13:18</c:v>
                </c:pt>
                <c:pt idx="15520">
                  <c:v>10/30/2010 13:18</c:v>
                </c:pt>
                <c:pt idx="15521">
                  <c:v>10/30/2010 13:18</c:v>
                </c:pt>
                <c:pt idx="15522">
                  <c:v>10/30/2010 13:18</c:v>
                </c:pt>
                <c:pt idx="15523">
                  <c:v>10/30/2010 13:18</c:v>
                </c:pt>
                <c:pt idx="15524">
                  <c:v>10/30/2010 13:18</c:v>
                </c:pt>
                <c:pt idx="15525">
                  <c:v>10/30/2010 13:18</c:v>
                </c:pt>
                <c:pt idx="15526">
                  <c:v>10/30/2010 13:18</c:v>
                </c:pt>
                <c:pt idx="15527">
                  <c:v>10/30/2010 13:18</c:v>
                </c:pt>
                <c:pt idx="15528">
                  <c:v>10/30/2010 13:18</c:v>
                </c:pt>
                <c:pt idx="15529">
                  <c:v>10/30/2010 13:18</c:v>
                </c:pt>
                <c:pt idx="15530">
                  <c:v>10/30/2010 13:18</c:v>
                </c:pt>
                <c:pt idx="15531">
                  <c:v>10/30/2010 13:18</c:v>
                </c:pt>
                <c:pt idx="15532">
                  <c:v>10/30/2010 13:18</c:v>
                </c:pt>
                <c:pt idx="15533">
                  <c:v>10/30/2010 13:18</c:v>
                </c:pt>
                <c:pt idx="15534">
                  <c:v>10/30/2010 13:18</c:v>
                </c:pt>
                <c:pt idx="15535">
                  <c:v>10/30/2010 13:18</c:v>
                </c:pt>
                <c:pt idx="15536">
                  <c:v>10/30/2010 13:18</c:v>
                </c:pt>
                <c:pt idx="15537">
                  <c:v>10/30/2010 13:18</c:v>
                </c:pt>
                <c:pt idx="15538">
                  <c:v>10/30/2010 13:18</c:v>
                </c:pt>
                <c:pt idx="15539">
                  <c:v>10/30/2010 13:18</c:v>
                </c:pt>
                <c:pt idx="15540">
                  <c:v>10/30/2010 13:18</c:v>
                </c:pt>
                <c:pt idx="15541">
                  <c:v>10/30/2010 13:19</c:v>
                </c:pt>
                <c:pt idx="15542">
                  <c:v>10/30/2010 13:19</c:v>
                </c:pt>
                <c:pt idx="15543">
                  <c:v>10/30/2010 13:19</c:v>
                </c:pt>
                <c:pt idx="15544">
                  <c:v>10/30/2010 13:19</c:v>
                </c:pt>
                <c:pt idx="15545">
                  <c:v>10/30/2010 13:19</c:v>
                </c:pt>
                <c:pt idx="15546">
                  <c:v>10/30/2010 13:19</c:v>
                </c:pt>
                <c:pt idx="15547">
                  <c:v>10/30/2010 13:19</c:v>
                </c:pt>
                <c:pt idx="15548">
                  <c:v>10/30/2010 13:19</c:v>
                </c:pt>
                <c:pt idx="15549">
                  <c:v>10/30/2010 13:19</c:v>
                </c:pt>
                <c:pt idx="15550">
                  <c:v>10/30/2010 13:19</c:v>
                </c:pt>
                <c:pt idx="15551">
                  <c:v>10/30/2010 13:19</c:v>
                </c:pt>
                <c:pt idx="15552">
                  <c:v>10/30/2010 13:19</c:v>
                </c:pt>
                <c:pt idx="15553">
                  <c:v>10/30/2010 13:19</c:v>
                </c:pt>
                <c:pt idx="15554">
                  <c:v>10/30/2010 13:19</c:v>
                </c:pt>
                <c:pt idx="15555">
                  <c:v>10/30/2010 13:19</c:v>
                </c:pt>
                <c:pt idx="15556">
                  <c:v>10/30/2010 13:19</c:v>
                </c:pt>
                <c:pt idx="15557">
                  <c:v>10/30/2010 13:19</c:v>
                </c:pt>
                <c:pt idx="15558">
                  <c:v>10/30/2010 13:19</c:v>
                </c:pt>
                <c:pt idx="15559">
                  <c:v>10/30/2010 13:19</c:v>
                </c:pt>
                <c:pt idx="15560">
                  <c:v>10/30/2010 13:19</c:v>
                </c:pt>
                <c:pt idx="15561">
                  <c:v>10/30/2010 13:19</c:v>
                </c:pt>
                <c:pt idx="15562">
                  <c:v>10/30/2010 13:19</c:v>
                </c:pt>
                <c:pt idx="15563">
                  <c:v>10/30/2010 13:19</c:v>
                </c:pt>
                <c:pt idx="15564">
                  <c:v>10/30/2010 13:19</c:v>
                </c:pt>
                <c:pt idx="15565">
                  <c:v>10/30/2010 13:19</c:v>
                </c:pt>
                <c:pt idx="15566">
                  <c:v>10/30/2010 13:19</c:v>
                </c:pt>
                <c:pt idx="15567">
                  <c:v>10/30/2010 13:19</c:v>
                </c:pt>
                <c:pt idx="15568">
                  <c:v>10/30/2010 13:19</c:v>
                </c:pt>
                <c:pt idx="15569">
                  <c:v>10/30/2010 13:19</c:v>
                </c:pt>
                <c:pt idx="15570">
                  <c:v>10/30/2010 13:19</c:v>
                </c:pt>
                <c:pt idx="15571">
                  <c:v>10/30/2010 13:19</c:v>
                </c:pt>
                <c:pt idx="15572">
                  <c:v>10/30/2010 13:19</c:v>
                </c:pt>
                <c:pt idx="15573">
                  <c:v>10/30/2010 13:19</c:v>
                </c:pt>
                <c:pt idx="15574">
                  <c:v>10/30/2010 13:19</c:v>
                </c:pt>
                <c:pt idx="15575">
                  <c:v>10/30/2010 13:19</c:v>
                </c:pt>
                <c:pt idx="15576">
                  <c:v>10/30/2010 13:19</c:v>
                </c:pt>
                <c:pt idx="15577">
                  <c:v>10/30/2010 13:19</c:v>
                </c:pt>
                <c:pt idx="15578">
                  <c:v>10/30/2010 13:19</c:v>
                </c:pt>
                <c:pt idx="15579">
                  <c:v>10/30/2010 13:19</c:v>
                </c:pt>
                <c:pt idx="15580">
                  <c:v>10/30/2010 13:19</c:v>
                </c:pt>
                <c:pt idx="15581">
                  <c:v>10/30/2010 13:19</c:v>
                </c:pt>
                <c:pt idx="15582">
                  <c:v>10/30/2010 13:19</c:v>
                </c:pt>
                <c:pt idx="15583">
                  <c:v>10/30/2010 13:19</c:v>
                </c:pt>
                <c:pt idx="15584">
                  <c:v>10/30/2010 13:19</c:v>
                </c:pt>
                <c:pt idx="15585">
                  <c:v>10/30/2010 13:19</c:v>
                </c:pt>
                <c:pt idx="15586">
                  <c:v>10/30/2010 13:19</c:v>
                </c:pt>
                <c:pt idx="15587">
                  <c:v>10/30/2010 13:19</c:v>
                </c:pt>
                <c:pt idx="15588">
                  <c:v>10/30/2010 13:19</c:v>
                </c:pt>
                <c:pt idx="15589">
                  <c:v>10/30/2010 13:19</c:v>
                </c:pt>
                <c:pt idx="15590">
                  <c:v>10/30/2010 13:19</c:v>
                </c:pt>
                <c:pt idx="15591">
                  <c:v>10/30/2010 13:19</c:v>
                </c:pt>
                <c:pt idx="15592">
                  <c:v>10/30/2010 13:19</c:v>
                </c:pt>
                <c:pt idx="15593">
                  <c:v>10/30/2010 13:19</c:v>
                </c:pt>
                <c:pt idx="15594">
                  <c:v>10/30/2010 13:19</c:v>
                </c:pt>
                <c:pt idx="15595">
                  <c:v>10/30/2010 13:19</c:v>
                </c:pt>
                <c:pt idx="15596">
                  <c:v>10/30/2010 13:19</c:v>
                </c:pt>
                <c:pt idx="15597">
                  <c:v>10/30/2010 13:19</c:v>
                </c:pt>
                <c:pt idx="15598">
                  <c:v>10/30/2010 13:19</c:v>
                </c:pt>
                <c:pt idx="15599">
                  <c:v>10/30/2010 13:19</c:v>
                </c:pt>
                <c:pt idx="15600">
                  <c:v>10/30/2010 13:19</c:v>
                </c:pt>
                <c:pt idx="15601">
                  <c:v>10/30/2010 13:20</c:v>
                </c:pt>
                <c:pt idx="15602">
                  <c:v>10/30/2010 13:20</c:v>
                </c:pt>
                <c:pt idx="15603">
                  <c:v>10/30/2010 13:20</c:v>
                </c:pt>
                <c:pt idx="15604">
                  <c:v>10/30/2010 13:20</c:v>
                </c:pt>
                <c:pt idx="15605">
                  <c:v>10/30/2010 13:20</c:v>
                </c:pt>
                <c:pt idx="15606">
                  <c:v>10/30/2010 13:20</c:v>
                </c:pt>
                <c:pt idx="15607">
                  <c:v>10/30/2010 13:20</c:v>
                </c:pt>
                <c:pt idx="15608">
                  <c:v>10/30/2010 13:20</c:v>
                </c:pt>
                <c:pt idx="15609">
                  <c:v>10/30/2010 13:20</c:v>
                </c:pt>
                <c:pt idx="15610">
                  <c:v>10/30/2010 13:20</c:v>
                </c:pt>
                <c:pt idx="15611">
                  <c:v>10/30/2010 13:20</c:v>
                </c:pt>
                <c:pt idx="15612">
                  <c:v>10/30/2010 13:20</c:v>
                </c:pt>
                <c:pt idx="15613">
                  <c:v>10/30/2010 13:20</c:v>
                </c:pt>
                <c:pt idx="15614">
                  <c:v>10/30/2010 13:20</c:v>
                </c:pt>
                <c:pt idx="15615">
                  <c:v>10/30/2010 13:20</c:v>
                </c:pt>
                <c:pt idx="15616">
                  <c:v>10/30/2010 13:20</c:v>
                </c:pt>
                <c:pt idx="15617">
                  <c:v>10/30/2010 13:20</c:v>
                </c:pt>
                <c:pt idx="15618">
                  <c:v>10/30/2010 13:20</c:v>
                </c:pt>
                <c:pt idx="15619">
                  <c:v>10/30/2010 13:20</c:v>
                </c:pt>
                <c:pt idx="15620">
                  <c:v>10/30/2010 13:20</c:v>
                </c:pt>
                <c:pt idx="15621">
                  <c:v>10/30/2010 13:20</c:v>
                </c:pt>
                <c:pt idx="15622">
                  <c:v>10/30/2010 13:20</c:v>
                </c:pt>
                <c:pt idx="15623">
                  <c:v>10/30/2010 13:20</c:v>
                </c:pt>
                <c:pt idx="15624">
                  <c:v>10/30/2010 13:20</c:v>
                </c:pt>
                <c:pt idx="15625">
                  <c:v>10/30/2010 13:20</c:v>
                </c:pt>
                <c:pt idx="15626">
                  <c:v>10/30/2010 13:20</c:v>
                </c:pt>
                <c:pt idx="15627">
                  <c:v>10/30/2010 13:20</c:v>
                </c:pt>
                <c:pt idx="15628">
                  <c:v>10/30/2010 13:20</c:v>
                </c:pt>
                <c:pt idx="15629">
                  <c:v>10/30/2010 13:20</c:v>
                </c:pt>
                <c:pt idx="15630">
                  <c:v>10/30/2010 13:20</c:v>
                </c:pt>
                <c:pt idx="15631">
                  <c:v>10/30/2010 13:20</c:v>
                </c:pt>
                <c:pt idx="15632">
                  <c:v>10/30/2010 13:20</c:v>
                </c:pt>
                <c:pt idx="15633">
                  <c:v>10/30/2010 13:20</c:v>
                </c:pt>
                <c:pt idx="15634">
                  <c:v>10/30/2010 13:20</c:v>
                </c:pt>
                <c:pt idx="15635">
                  <c:v>10/30/2010 13:20</c:v>
                </c:pt>
                <c:pt idx="15636">
                  <c:v>10/30/2010 13:20</c:v>
                </c:pt>
                <c:pt idx="15637">
                  <c:v>10/30/2010 13:20</c:v>
                </c:pt>
                <c:pt idx="15638">
                  <c:v>10/30/2010 13:20</c:v>
                </c:pt>
                <c:pt idx="15639">
                  <c:v>10/30/2010 13:20</c:v>
                </c:pt>
                <c:pt idx="15640">
                  <c:v>10/30/2010 13:20</c:v>
                </c:pt>
                <c:pt idx="15641">
                  <c:v>10/30/2010 13:20</c:v>
                </c:pt>
                <c:pt idx="15642">
                  <c:v>10/30/2010 13:20</c:v>
                </c:pt>
                <c:pt idx="15643">
                  <c:v>10/30/2010 13:20</c:v>
                </c:pt>
                <c:pt idx="15644">
                  <c:v>10/30/2010 13:20</c:v>
                </c:pt>
                <c:pt idx="15645">
                  <c:v>10/30/2010 13:20</c:v>
                </c:pt>
                <c:pt idx="15646">
                  <c:v>10/30/2010 13:20</c:v>
                </c:pt>
                <c:pt idx="15647">
                  <c:v>10/30/2010 13:20</c:v>
                </c:pt>
                <c:pt idx="15648">
                  <c:v>10/30/2010 13:20</c:v>
                </c:pt>
                <c:pt idx="15649">
                  <c:v>10/30/2010 13:20</c:v>
                </c:pt>
                <c:pt idx="15650">
                  <c:v>10/30/2010 13:20</c:v>
                </c:pt>
                <c:pt idx="15651">
                  <c:v>10/30/2010 13:20</c:v>
                </c:pt>
                <c:pt idx="15652">
                  <c:v>10/30/2010 13:20</c:v>
                </c:pt>
                <c:pt idx="15653">
                  <c:v>10/30/2010 13:20</c:v>
                </c:pt>
                <c:pt idx="15654">
                  <c:v>10/30/2010 13:20</c:v>
                </c:pt>
                <c:pt idx="15655">
                  <c:v>10/30/2010 13:20</c:v>
                </c:pt>
                <c:pt idx="15656">
                  <c:v>10/30/2010 13:20</c:v>
                </c:pt>
                <c:pt idx="15657">
                  <c:v>10/30/2010 13:20</c:v>
                </c:pt>
                <c:pt idx="15658">
                  <c:v>10/30/2010 13:20</c:v>
                </c:pt>
                <c:pt idx="15659">
                  <c:v>10/30/2010 13:20</c:v>
                </c:pt>
                <c:pt idx="15660">
                  <c:v>10/30/2010 13:20</c:v>
                </c:pt>
                <c:pt idx="15661">
                  <c:v>10/30/2010 13:21</c:v>
                </c:pt>
                <c:pt idx="15662">
                  <c:v>10/30/2010 13:21</c:v>
                </c:pt>
                <c:pt idx="15663">
                  <c:v>10/30/2010 13:21</c:v>
                </c:pt>
                <c:pt idx="15664">
                  <c:v>10/30/2010 13:21</c:v>
                </c:pt>
                <c:pt idx="15665">
                  <c:v>10/30/2010 13:21</c:v>
                </c:pt>
                <c:pt idx="15666">
                  <c:v>10/30/2010 13:21</c:v>
                </c:pt>
                <c:pt idx="15667">
                  <c:v>10/30/2010 13:21</c:v>
                </c:pt>
                <c:pt idx="15668">
                  <c:v>10/30/2010 13:21</c:v>
                </c:pt>
                <c:pt idx="15669">
                  <c:v>10/30/2010 13:21</c:v>
                </c:pt>
                <c:pt idx="15670">
                  <c:v>10/30/2010 13:21</c:v>
                </c:pt>
                <c:pt idx="15671">
                  <c:v>10/30/2010 13:21</c:v>
                </c:pt>
                <c:pt idx="15672">
                  <c:v>10/30/2010 13:21</c:v>
                </c:pt>
                <c:pt idx="15673">
                  <c:v>10/30/2010 13:21</c:v>
                </c:pt>
                <c:pt idx="15674">
                  <c:v>10/30/2010 13:21</c:v>
                </c:pt>
                <c:pt idx="15675">
                  <c:v>10/30/2010 13:21</c:v>
                </c:pt>
                <c:pt idx="15676">
                  <c:v>10/30/2010 13:21</c:v>
                </c:pt>
                <c:pt idx="15677">
                  <c:v>10/30/2010 13:21</c:v>
                </c:pt>
                <c:pt idx="15678">
                  <c:v>10/30/2010 13:21</c:v>
                </c:pt>
                <c:pt idx="15679">
                  <c:v>10/30/2010 13:21</c:v>
                </c:pt>
                <c:pt idx="15680">
                  <c:v>10/30/2010 13:21</c:v>
                </c:pt>
                <c:pt idx="15681">
                  <c:v>10/30/2010 13:21</c:v>
                </c:pt>
                <c:pt idx="15682">
                  <c:v>10/30/2010 13:21</c:v>
                </c:pt>
                <c:pt idx="15683">
                  <c:v>10/30/2010 13:21</c:v>
                </c:pt>
                <c:pt idx="15684">
                  <c:v>10/30/2010 13:21</c:v>
                </c:pt>
                <c:pt idx="15685">
                  <c:v>10/30/2010 13:21</c:v>
                </c:pt>
                <c:pt idx="15686">
                  <c:v>10/30/2010 13:21</c:v>
                </c:pt>
                <c:pt idx="15687">
                  <c:v>10/30/2010 13:21</c:v>
                </c:pt>
                <c:pt idx="15688">
                  <c:v>10/30/2010 13:21</c:v>
                </c:pt>
                <c:pt idx="15689">
                  <c:v>10/30/2010 13:21</c:v>
                </c:pt>
                <c:pt idx="15690">
                  <c:v>10/30/2010 13:21</c:v>
                </c:pt>
                <c:pt idx="15691">
                  <c:v>10/30/2010 13:21</c:v>
                </c:pt>
                <c:pt idx="15692">
                  <c:v>10/30/2010 13:21</c:v>
                </c:pt>
                <c:pt idx="15693">
                  <c:v>10/30/2010 13:21</c:v>
                </c:pt>
                <c:pt idx="15694">
                  <c:v>10/30/2010 13:21</c:v>
                </c:pt>
                <c:pt idx="15695">
                  <c:v>10/30/2010 13:21</c:v>
                </c:pt>
                <c:pt idx="15696">
                  <c:v>10/30/2010 13:21</c:v>
                </c:pt>
                <c:pt idx="15697">
                  <c:v>10/30/2010 13:21</c:v>
                </c:pt>
                <c:pt idx="15698">
                  <c:v>10/30/2010 13:21</c:v>
                </c:pt>
                <c:pt idx="15699">
                  <c:v>10/30/2010 13:21</c:v>
                </c:pt>
                <c:pt idx="15700">
                  <c:v>10/30/2010 13:21</c:v>
                </c:pt>
                <c:pt idx="15701">
                  <c:v>10/30/2010 13:21</c:v>
                </c:pt>
                <c:pt idx="15702">
                  <c:v>10/30/2010 13:21</c:v>
                </c:pt>
                <c:pt idx="15703">
                  <c:v>10/30/2010 13:21</c:v>
                </c:pt>
                <c:pt idx="15704">
                  <c:v>10/30/2010 13:21</c:v>
                </c:pt>
                <c:pt idx="15705">
                  <c:v>10/30/2010 13:21</c:v>
                </c:pt>
                <c:pt idx="15706">
                  <c:v>10/30/2010 13:21</c:v>
                </c:pt>
                <c:pt idx="15707">
                  <c:v>10/30/2010 13:21</c:v>
                </c:pt>
                <c:pt idx="15708">
                  <c:v>10/30/2010 13:21</c:v>
                </c:pt>
                <c:pt idx="15709">
                  <c:v>10/30/2010 13:21</c:v>
                </c:pt>
                <c:pt idx="15710">
                  <c:v>10/30/2010 13:21</c:v>
                </c:pt>
                <c:pt idx="15711">
                  <c:v>10/30/2010 13:21</c:v>
                </c:pt>
                <c:pt idx="15712">
                  <c:v>10/30/2010 13:21</c:v>
                </c:pt>
                <c:pt idx="15713">
                  <c:v>10/30/2010 13:21</c:v>
                </c:pt>
                <c:pt idx="15714">
                  <c:v>10/30/2010 13:21</c:v>
                </c:pt>
                <c:pt idx="15715">
                  <c:v>10/30/2010 13:21</c:v>
                </c:pt>
                <c:pt idx="15716">
                  <c:v>10/30/2010 13:21</c:v>
                </c:pt>
                <c:pt idx="15717">
                  <c:v>10/30/2010 13:21</c:v>
                </c:pt>
                <c:pt idx="15718">
                  <c:v>10/30/2010 13:21</c:v>
                </c:pt>
                <c:pt idx="15719">
                  <c:v>10/30/2010 13:21</c:v>
                </c:pt>
                <c:pt idx="15720">
                  <c:v>10/30/2010 13:21</c:v>
                </c:pt>
                <c:pt idx="15721">
                  <c:v>10/30/2010 13:22</c:v>
                </c:pt>
                <c:pt idx="15722">
                  <c:v>10/30/2010 13:22</c:v>
                </c:pt>
                <c:pt idx="15723">
                  <c:v>10/30/2010 13:22</c:v>
                </c:pt>
                <c:pt idx="15724">
                  <c:v>10/30/2010 13:22</c:v>
                </c:pt>
                <c:pt idx="15725">
                  <c:v>10/30/2010 13:22</c:v>
                </c:pt>
                <c:pt idx="15726">
                  <c:v>10/30/2010 13:22</c:v>
                </c:pt>
                <c:pt idx="15727">
                  <c:v>10/30/2010 13:22</c:v>
                </c:pt>
                <c:pt idx="15728">
                  <c:v>10/30/2010 13:22</c:v>
                </c:pt>
                <c:pt idx="15729">
                  <c:v>10/30/2010 13:22</c:v>
                </c:pt>
                <c:pt idx="15730">
                  <c:v>10/30/2010 13:22</c:v>
                </c:pt>
                <c:pt idx="15731">
                  <c:v>10/30/2010 13:22</c:v>
                </c:pt>
                <c:pt idx="15732">
                  <c:v>10/30/2010 13:22</c:v>
                </c:pt>
                <c:pt idx="15733">
                  <c:v>10/30/2010 13:22</c:v>
                </c:pt>
                <c:pt idx="15734">
                  <c:v>10/30/2010 13:22</c:v>
                </c:pt>
                <c:pt idx="15735">
                  <c:v>10/30/2010 13:22</c:v>
                </c:pt>
                <c:pt idx="15736">
                  <c:v>10/30/2010 13:22</c:v>
                </c:pt>
                <c:pt idx="15737">
                  <c:v>10/30/2010 13:22</c:v>
                </c:pt>
                <c:pt idx="15738">
                  <c:v>10/30/2010 13:22</c:v>
                </c:pt>
                <c:pt idx="15739">
                  <c:v>10/30/2010 13:22</c:v>
                </c:pt>
                <c:pt idx="15740">
                  <c:v>10/30/2010 13:22</c:v>
                </c:pt>
                <c:pt idx="15741">
                  <c:v>10/30/2010 13:22</c:v>
                </c:pt>
                <c:pt idx="15742">
                  <c:v>10/30/2010 13:22</c:v>
                </c:pt>
                <c:pt idx="15743">
                  <c:v>10/30/2010 13:22</c:v>
                </c:pt>
                <c:pt idx="15744">
                  <c:v>10/30/2010 13:22</c:v>
                </c:pt>
                <c:pt idx="15745">
                  <c:v>10/30/2010 13:22</c:v>
                </c:pt>
                <c:pt idx="15746">
                  <c:v>10/30/2010 13:22</c:v>
                </c:pt>
                <c:pt idx="15747">
                  <c:v>10/30/2010 13:22</c:v>
                </c:pt>
                <c:pt idx="15748">
                  <c:v>10/30/2010 13:22</c:v>
                </c:pt>
                <c:pt idx="15749">
                  <c:v>10/30/2010 13:22</c:v>
                </c:pt>
                <c:pt idx="15750">
                  <c:v>10/30/2010 13:22</c:v>
                </c:pt>
                <c:pt idx="15751">
                  <c:v>10/30/2010 13:22</c:v>
                </c:pt>
                <c:pt idx="15752">
                  <c:v>10/30/2010 13:22</c:v>
                </c:pt>
                <c:pt idx="15753">
                  <c:v>10/30/2010 13:22</c:v>
                </c:pt>
                <c:pt idx="15754">
                  <c:v>10/30/2010 13:22</c:v>
                </c:pt>
                <c:pt idx="15755">
                  <c:v>10/30/2010 13:22</c:v>
                </c:pt>
                <c:pt idx="15756">
                  <c:v>10/30/2010 13:22</c:v>
                </c:pt>
                <c:pt idx="15757">
                  <c:v>10/30/2010 13:22</c:v>
                </c:pt>
                <c:pt idx="15758">
                  <c:v>10/30/2010 13:22</c:v>
                </c:pt>
                <c:pt idx="15759">
                  <c:v>10/30/2010 13:22</c:v>
                </c:pt>
                <c:pt idx="15760">
                  <c:v>10/30/2010 13:22</c:v>
                </c:pt>
                <c:pt idx="15761">
                  <c:v>10/30/2010 13:22</c:v>
                </c:pt>
                <c:pt idx="15762">
                  <c:v>10/30/2010 13:22</c:v>
                </c:pt>
                <c:pt idx="15763">
                  <c:v>10/30/2010 13:22</c:v>
                </c:pt>
                <c:pt idx="15764">
                  <c:v>10/30/2010 13:22</c:v>
                </c:pt>
                <c:pt idx="15765">
                  <c:v>10/30/2010 13:22</c:v>
                </c:pt>
                <c:pt idx="15766">
                  <c:v>10/30/2010 13:22</c:v>
                </c:pt>
                <c:pt idx="15767">
                  <c:v>10/30/2010 13:22</c:v>
                </c:pt>
                <c:pt idx="15768">
                  <c:v>10/30/2010 13:22</c:v>
                </c:pt>
                <c:pt idx="15769">
                  <c:v>10/30/2010 13:22</c:v>
                </c:pt>
                <c:pt idx="15770">
                  <c:v>10/30/2010 13:22</c:v>
                </c:pt>
                <c:pt idx="15771">
                  <c:v>10/30/2010 13:22</c:v>
                </c:pt>
                <c:pt idx="15772">
                  <c:v>10/30/2010 13:22</c:v>
                </c:pt>
                <c:pt idx="15773">
                  <c:v>10/30/2010 13:22</c:v>
                </c:pt>
                <c:pt idx="15774">
                  <c:v>10/30/2010 13:22</c:v>
                </c:pt>
                <c:pt idx="15775">
                  <c:v>10/30/2010 13:22</c:v>
                </c:pt>
                <c:pt idx="15776">
                  <c:v>10/30/2010 13:22</c:v>
                </c:pt>
                <c:pt idx="15777">
                  <c:v>10/30/2010 13:22</c:v>
                </c:pt>
                <c:pt idx="15778">
                  <c:v>10/30/2010 13:22</c:v>
                </c:pt>
                <c:pt idx="15779">
                  <c:v>10/30/2010 13:22</c:v>
                </c:pt>
                <c:pt idx="15780">
                  <c:v>10/30/2010 13:22</c:v>
                </c:pt>
                <c:pt idx="15781">
                  <c:v>10/30/2010 13:23</c:v>
                </c:pt>
                <c:pt idx="15782">
                  <c:v>10/30/2010 13:23</c:v>
                </c:pt>
                <c:pt idx="15783">
                  <c:v>10/30/2010 13:23</c:v>
                </c:pt>
                <c:pt idx="15784">
                  <c:v>10/30/2010 13:23</c:v>
                </c:pt>
                <c:pt idx="15785">
                  <c:v>10/30/2010 13:23</c:v>
                </c:pt>
                <c:pt idx="15786">
                  <c:v>10/30/2010 13:23</c:v>
                </c:pt>
                <c:pt idx="15787">
                  <c:v>10/30/2010 13:23</c:v>
                </c:pt>
                <c:pt idx="15788">
                  <c:v>10/30/2010 13:23</c:v>
                </c:pt>
                <c:pt idx="15789">
                  <c:v>10/30/2010 13:23</c:v>
                </c:pt>
                <c:pt idx="15790">
                  <c:v>10/30/2010 13:23</c:v>
                </c:pt>
                <c:pt idx="15791">
                  <c:v>10/30/2010 13:23</c:v>
                </c:pt>
                <c:pt idx="15792">
                  <c:v>10/30/2010 13:23</c:v>
                </c:pt>
                <c:pt idx="15793">
                  <c:v>10/30/2010 13:23</c:v>
                </c:pt>
                <c:pt idx="15794">
                  <c:v>10/30/2010 13:23</c:v>
                </c:pt>
                <c:pt idx="15795">
                  <c:v>10/30/2010 13:23</c:v>
                </c:pt>
                <c:pt idx="15796">
                  <c:v>10/30/2010 13:23</c:v>
                </c:pt>
                <c:pt idx="15797">
                  <c:v>10/30/2010 13:23</c:v>
                </c:pt>
                <c:pt idx="15798">
                  <c:v>10/30/2010 13:23</c:v>
                </c:pt>
                <c:pt idx="15799">
                  <c:v>10/30/2010 13:23</c:v>
                </c:pt>
                <c:pt idx="15800">
                  <c:v>10/30/2010 13:23</c:v>
                </c:pt>
                <c:pt idx="15801">
                  <c:v>10/30/2010 13:23</c:v>
                </c:pt>
                <c:pt idx="15802">
                  <c:v>10/30/2010 13:23</c:v>
                </c:pt>
                <c:pt idx="15803">
                  <c:v>10/30/2010 13:23</c:v>
                </c:pt>
                <c:pt idx="15804">
                  <c:v>10/30/2010 13:23</c:v>
                </c:pt>
                <c:pt idx="15805">
                  <c:v>10/30/2010 13:23</c:v>
                </c:pt>
                <c:pt idx="15806">
                  <c:v>10/30/2010 13:23</c:v>
                </c:pt>
                <c:pt idx="15807">
                  <c:v>10/30/2010 13:23</c:v>
                </c:pt>
                <c:pt idx="15808">
                  <c:v>10/30/2010 13:23</c:v>
                </c:pt>
                <c:pt idx="15809">
                  <c:v>10/30/2010 13:23</c:v>
                </c:pt>
                <c:pt idx="15810">
                  <c:v>10/30/2010 13:23</c:v>
                </c:pt>
                <c:pt idx="15811">
                  <c:v>10/30/2010 13:23</c:v>
                </c:pt>
                <c:pt idx="15812">
                  <c:v>10/30/2010 13:23</c:v>
                </c:pt>
                <c:pt idx="15813">
                  <c:v>10/30/2010 13:23</c:v>
                </c:pt>
                <c:pt idx="15814">
                  <c:v>10/30/2010 13:23</c:v>
                </c:pt>
                <c:pt idx="15815">
                  <c:v>10/30/2010 13:23</c:v>
                </c:pt>
                <c:pt idx="15816">
                  <c:v>10/30/2010 13:23</c:v>
                </c:pt>
                <c:pt idx="15817">
                  <c:v>10/30/2010 13:23</c:v>
                </c:pt>
                <c:pt idx="15818">
                  <c:v>10/30/2010 13:23</c:v>
                </c:pt>
                <c:pt idx="15819">
                  <c:v>10/30/2010 13:23</c:v>
                </c:pt>
                <c:pt idx="15820">
                  <c:v>10/30/2010 13:23</c:v>
                </c:pt>
                <c:pt idx="15821">
                  <c:v>10/30/2010 13:23</c:v>
                </c:pt>
                <c:pt idx="15822">
                  <c:v>10/30/2010 13:23</c:v>
                </c:pt>
                <c:pt idx="15823">
                  <c:v>10/30/2010 13:23</c:v>
                </c:pt>
                <c:pt idx="15824">
                  <c:v>10/30/2010 13:23</c:v>
                </c:pt>
                <c:pt idx="15825">
                  <c:v>10/30/2010 13:23</c:v>
                </c:pt>
                <c:pt idx="15826">
                  <c:v>10/30/2010 13:23</c:v>
                </c:pt>
                <c:pt idx="15827">
                  <c:v>10/30/2010 13:23</c:v>
                </c:pt>
                <c:pt idx="15828">
                  <c:v>10/30/2010 13:23</c:v>
                </c:pt>
                <c:pt idx="15829">
                  <c:v>10/30/2010 13:23</c:v>
                </c:pt>
                <c:pt idx="15830">
                  <c:v>10/30/2010 13:23</c:v>
                </c:pt>
                <c:pt idx="15831">
                  <c:v>10/30/2010 13:23</c:v>
                </c:pt>
                <c:pt idx="15832">
                  <c:v>10/30/2010 13:23</c:v>
                </c:pt>
                <c:pt idx="15833">
                  <c:v>10/30/2010 13:23</c:v>
                </c:pt>
                <c:pt idx="15834">
                  <c:v>10/30/2010 13:23</c:v>
                </c:pt>
                <c:pt idx="15835">
                  <c:v>10/30/2010 13:23</c:v>
                </c:pt>
                <c:pt idx="15836">
                  <c:v>10/30/2010 13:23</c:v>
                </c:pt>
                <c:pt idx="15837">
                  <c:v>10/30/2010 13:23</c:v>
                </c:pt>
                <c:pt idx="15838">
                  <c:v>10/30/2010 13:23</c:v>
                </c:pt>
                <c:pt idx="15839">
                  <c:v>10/30/2010 13:23</c:v>
                </c:pt>
                <c:pt idx="15840">
                  <c:v>10/30/2010 13:23</c:v>
                </c:pt>
                <c:pt idx="15841">
                  <c:v>10/30/2010 13:24</c:v>
                </c:pt>
                <c:pt idx="15842">
                  <c:v>10/30/2010 13:24</c:v>
                </c:pt>
                <c:pt idx="15843">
                  <c:v>10/30/2010 13:24</c:v>
                </c:pt>
                <c:pt idx="15844">
                  <c:v>10/30/2010 13:24</c:v>
                </c:pt>
                <c:pt idx="15845">
                  <c:v>10/30/2010 13:24</c:v>
                </c:pt>
                <c:pt idx="15846">
                  <c:v>10/30/2010 13:24</c:v>
                </c:pt>
                <c:pt idx="15847">
                  <c:v>10/30/2010 13:24</c:v>
                </c:pt>
                <c:pt idx="15848">
                  <c:v>10/30/2010 13:24</c:v>
                </c:pt>
                <c:pt idx="15849">
                  <c:v>10/30/2010 13:24</c:v>
                </c:pt>
                <c:pt idx="15850">
                  <c:v>10/30/2010 13:24</c:v>
                </c:pt>
                <c:pt idx="15851">
                  <c:v>10/30/2010 13:24</c:v>
                </c:pt>
                <c:pt idx="15852">
                  <c:v>10/30/2010 13:24</c:v>
                </c:pt>
                <c:pt idx="15853">
                  <c:v>10/30/2010 13:24</c:v>
                </c:pt>
                <c:pt idx="15854">
                  <c:v>10/30/2010 13:24</c:v>
                </c:pt>
                <c:pt idx="15855">
                  <c:v>10/30/2010 13:24</c:v>
                </c:pt>
                <c:pt idx="15856">
                  <c:v>10/30/2010 13:24</c:v>
                </c:pt>
                <c:pt idx="15857">
                  <c:v>10/30/2010 13:24</c:v>
                </c:pt>
                <c:pt idx="15858">
                  <c:v>10/30/2010 13:24</c:v>
                </c:pt>
                <c:pt idx="15859">
                  <c:v>10/30/2010 13:24</c:v>
                </c:pt>
                <c:pt idx="15860">
                  <c:v>10/30/2010 13:24</c:v>
                </c:pt>
                <c:pt idx="15861">
                  <c:v>10/30/2010 13:24</c:v>
                </c:pt>
                <c:pt idx="15862">
                  <c:v>10/30/2010 13:24</c:v>
                </c:pt>
                <c:pt idx="15863">
                  <c:v>10/30/2010 13:24</c:v>
                </c:pt>
                <c:pt idx="15864">
                  <c:v>10/30/2010 13:24</c:v>
                </c:pt>
                <c:pt idx="15865">
                  <c:v>10/30/2010 13:24</c:v>
                </c:pt>
                <c:pt idx="15866">
                  <c:v>10/30/2010 13:24</c:v>
                </c:pt>
                <c:pt idx="15867">
                  <c:v>10/30/2010 13:24</c:v>
                </c:pt>
                <c:pt idx="15868">
                  <c:v>10/30/2010 13:24</c:v>
                </c:pt>
                <c:pt idx="15869">
                  <c:v>10/30/2010 13:24</c:v>
                </c:pt>
                <c:pt idx="15870">
                  <c:v>10/30/2010 13:24</c:v>
                </c:pt>
                <c:pt idx="15871">
                  <c:v>10/30/2010 13:24</c:v>
                </c:pt>
                <c:pt idx="15872">
                  <c:v>10/30/2010 13:24</c:v>
                </c:pt>
                <c:pt idx="15873">
                  <c:v>10/30/2010 13:24</c:v>
                </c:pt>
                <c:pt idx="15874">
                  <c:v>10/30/2010 13:24</c:v>
                </c:pt>
                <c:pt idx="15875">
                  <c:v>10/30/2010 13:24</c:v>
                </c:pt>
                <c:pt idx="15876">
                  <c:v>10/30/2010 13:24</c:v>
                </c:pt>
                <c:pt idx="15877">
                  <c:v>10/30/2010 13:24</c:v>
                </c:pt>
                <c:pt idx="15878">
                  <c:v>10/30/2010 13:24</c:v>
                </c:pt>
                <c:pt idx="15879">
                  <c:v>10/30/2010 13:24</c:v>
                </c:pt>
                <c:pt idx="15880">
                  <c:v>10/30/2010 13:24</c:v>
                </c:pt>
                <c:pt idx="15881">
                  <c:v>10/30/2010 13:24</c:v>
                </c:pt>
                <c:pt idx="15882">
                  <c:v>10/30/2010 13:24</c:v>
                </c:pt>
                <c:pt idx="15883">
                  <c:v>10/30/2010 13:24</c:v>
                </c:pt>
                <c:pt idx="15884">
                  <c:v>10/30/2010 13:24</c:v>
                </c:pt>
                <c:pt idx="15885">
                  <c:v>10/30/2010 13:24</c:v>
                </c:pt>
                <c:pt idx="15886">
                  <c:v>10/30/2010 13:24</c:v>
                </c:pt>
                <c:pt idx="15887">
                  <c:v>10/30/2010 13:24</c:v>
                </c:pt>
                <c:pt idx="15888">
                  <c:v>10/30/2010 13:24</c:v>
                </c:pt>
                <c:pt idx="15889">
                  <c:v>10/30/2010 13:24</c:v>
                </c:pt>
                <c:pt idx="15890">
                  <c:v>10/30/2010 13:24</c:v>
                </c:pt>
                <c:pt idx="15891">
                  <c:v>10/30/2010 13:24</c:v>
                </c:pt>
                <c:pt idx="15892">
                  <c:v>10/30/2010 13:24</c:v>
                </c:pt>
                <c:pt idx="15893">
                  <c:v>10/30/2010 13:24</c:v>
                </c:pt>
                <c:pt idx="15894">
                  <c:v>10/30/2010 13:24</c:v>
                </c:pt>
                <c:pt idx="15895">
                  <c:v>10/30/2010 13:24</c:v>
                </c:pt>
                <c:pt idx="15896">
                  <c:v>10/30/2010 13:24</c:v>
                </c:pt>
                <c:pt idx="15897">
                  <c:v>10/30/2010 13:24</c:v>
                </c:pt>
                <c:pt idx="15898">
                  <c:v>10/30/2010 13:24</c:v>
                </c:pt>
                <c:pt idx="15899">
                  <c:v>10/30/2010 13:24</c:v>
                </c:pt>
                <c:pt idx="15900">
                  <c:v>10/30/2010 13:24</c:v>
                </c:pt>
                <c:pt idx="15901">
                  <c:v>10/30/2010 13:25</c:v>
                </c:pt>
                <c:pt idx="15902">
                  <c:v>10/30/2010 13:25</c:v>
                </c:pt>
                <c:pt idx="15903">
                  <c:v>10/30/2010 13:25</c:v>
                </c:pt>
                <c:pt idx="15904">
                  <c:v>10/30/2010 13:25</c:v>
                </c:pt>
                <c:pt idx="15905">
                  <c:v>10/30/2010 13:25</c:v>
                </c:pt>
                <c:pt idx="15906">
                  <c:v>10/30/2010 13:25</c:v>
                </c:pt>
                <c:pt idx="15907">
                  <c:v>10/30/2010 13:25</c:v>
                </c:pt>
                <c:pt idx="15908">
                  <c:v>10/30/2010 13:25</c:v>
                </c:pt>
                <c:pt idx="15909">
                  <c:v>10/30/2010 13:25</c:v>
                </c:pt>
                <c:pt idx="15910">
                  <c:v>10/30/2010 13:25</c:v>
                </c:pt>
                <c:pt idx="15911">
                  <c:v>10/30/2010 13:25</c:v>
                </c:pt>
                <c:pt idx="15912">
                  <c:v>10/30/2010 13:25</c:v>
                </c:pt>
                <c:pt idx="15913">
                  <c:v>10/30/2010 13:25</c:v>
                </c:pt>
                <c:pt idx="15914">
                  <c:v>10/30/2010 13:25</c:v>
                </c:pt>
                <c:pt idx="15915">
                  <c:v>10/30/2010 13:25</c:v>
                </c:pt>
                <c:pt idx="15916">
                  <c:v>10/30/2010 13:25</c:v>
                </c:pt>
                <c:pt idx="15917">
                  <c:v>10/30/2010 13:25</c:v>
                </c:pt>
                <c:pt idx="15918">
                  <c:v>10/30/2010 13:25</c:v>
                </c:pt>
                <c:pt idx="15919">
                  <c:v>10/30/2010 13:25</c:v>
                </c:pt>
                <c:pt idx="15920">
                  <c:v>10/30/2010 13:25</c:v>
                </c:pt>
                <c:pt idx="15921">
                  <c:v>10/30/2010 13:25</c:v>
                </c:pt>
                <c:pt idx="15922">
                  <c:v>10/30/2010 13:25</c:v>
                </c:pt>
                <c:pt idx="15923">
                  <c:v>10/30/2010 13:25</c:v>
                </c:pt>
                <c:pt idx="15924">
                  <c:v>10/30/2010 13:25</c:v>
                </c:pt>
                <c:pt idx="15925">
                  <c:v>10/30/2010 13:25</c:v>
                </c:pt>
                <c:pt idx="15926">
                  <c:v>10/30/2010 13:25</c:v>
                </c:pt>
                <c:pt idx="15927">
                  <c:v>10/30/2010 13:25</c:v>
                </c:pt>
                <c:pt idx="15928">
                  <c:v>10/30/2010 13:25</c:v>
                </c:pt>
                <c:pt idx="15929">
                  <c:v>10/30/2010 13:25</c:v>
                </c:pt>
                <c:pt idx="15930">
                  <c:v>10/30/2010 13:25</c:v>
                </c:pt>
                <c:pt idx="15931">
                  <c:v>10/30/2010 13:25</c:v>
                </c:pt>
                <c:pt idx="15932">
                  <c:v>10/30/2010 13:25</c:v>
                </c:pt>
                <c:pt idx="15933">
                  <c:v>10/30/2010 13:25</c:v>
                </c:pt>
                <c:pt idx="15934">
                  <c:v>10/30/2010 13:25</c:v>
                </c:pt>
                <c:pt idx="15935">
                  <c:v>10/30/2010 13:25</c:v>
                </c:pt>
                <c:pt idx="15936">
                  <c:v>10/30/2010 13:25</c:v>
                </c:pt>
                <c:pt idx="15937">
                  <c:v>10/30/2010 13:25</c:v>
                </c:pt>
                <c:pt idx="15938">
                  <c:v>10/30/2010 13:25</c:v>
                </c:pt>
                <c:pt idx="15939">
                  <c:v>10/30/2010 13:25</c:v>
                </c:pt>
                <c:pt idx="15940">
                  <c:v>10/30/2010 13:25</c:v>
                </c:pt>
                <c:pt idx="15941">
                  <c:v>10/30/2010 13:25</c:v>
                </c:pt>
                <c:pt idx="15942">
                  <c:v>10/30/2010 13:25</c:v>
                </c:pt>
                <c:pt idx="15943">
                  <c:v>10/30/2010 13:25</c:v>
                </c:pt>
                <c:pt idx="15944">
                  <c:v>10/30/2010 13:25</c:v>
                </c:pt>
                <c:pt idx="15945">
                  <c:v>10/30/2010 13:25</c:v>
                </c:pt>
                <c:pt idx="15946">
                  <c:v>10/30/2010 13:25</c:v>
                </c:pt>
                <c:pt idx="15947">
                  <c:v>10/30/2010 13:25</c:v>
                </c:pt>
                <c:pt idx="15948">
                  <c:v>10/30/2010 13:25</c:v>
                </c:pt>
                <c:pt idx="15949">
                  <c:v>10/30/2010 13:25</c:v>
                </c:pt>
                <c:pt idx="15950">
                  <c:v>10/30/2010 13:25</c:v>
                </c:pt>
                <c:pt idx="15951">
                  <c:v>10/30/2010 13:25</c:v>
                </c:pt>
                <c:pt idx="15952">
                  <c:v>10/30/2010 13:25</c:v>
                </c:pt>
                <c:pt idx="15953">
                  <c:v>10/30/2010 13:25</c:v>
                </c:pt>
                <c:pt idx="15954">
                  <c:v>10/30/2010 13:25</c:v>
                </c:pt>
                <c:pt idx="15955">
                  <c:v>10/30/2010 13:25</c:v>
                </c:pt>
                <c:pt idx="15956">
                  <c:v>10/30/2010 13:25</c:v>
                </c:pt>
                <c:pt idx="15957">
                  <c:v>10/30/2010 13:25</c:v>
                </c:pt>
                <c:pt idx="15958">
                  <c:v>10/30/2010 13:25</c:v>
                </c:pt>
                <c:pt idx="15959">
                  <c:v>10/30/2010 13:25</c:v>
                </c:pt>
                <c:pt idx="15960">
                  <c:v>10/30/2010 13:25</c:v>
                </c:pt>
                <c:pt idx="15961">
                  <c:v>10/30/2010 13:26</c:v>
                </c:pt>
                <c:pt idx="15962">
                  <c:v>10/30/2010 13:26</c:v>
                </c:pt>
                <c:pt idx="15963">
                  <c:v>10/30/2010 13:26</c:v>
                </c:pt>
                <c:pt idx="15964">
                  <c:v>10/30/2010 13:26</c:v>
                </c:pt>
                <c:pt idx="15965">
                  <c:v>10/30/2010 13:26</c:v>
                </c:pt>
                <c:pt idx="15966">
                  <c:v>10/30/2010 13:26</c:v>
                </c:pt>
                <c:pt idx="15967">
                  <c:v>10/30/2010 13:26</c:v>
                </c:pt>
                <c:pt idx="15968">
                  <c:v>10/30/2010 13:26</c:v>
                </c:pt>
                <c:pt idx="15969">
                  <c:v>10/30/2010 13:26</c:v>
                </c:pt>
                <c:pt idx="15970">
                  <c:v>10/30/2010 13:26</c:v>
                </c:pt>
                <c:pt idx="15971">
                  <c:v>10/30/2010 13:26</c:v>
                </c:pt>
                <c:pt idx="15972">
                  <c:v>10/30/2010 13:26</c:v>
                </c:pt>
                <c:pt idx="15973">
                  <c:v>10/30/2010 13:26</c:v>
                </c:pt>
                <c:pt idx="15974">
                  <c:v>10/30/2010 13:26</c:v>
                </c:pt>
                <c:pt idx="15975">
                  <c:v>10/30/2010 13:26</c:v>
                </c:pt>
                <c:pt idx="15976">
                  <c:v>10/30/2010 13:26</c:v>
                </c:pt>
                <c:pt idx="15977">
                  <c:v>10/30/2010 13:26</c:v>
                </c:pt>
                <c:pt idx="15978">
                  <c:v>10/30/2010 13:26</c:v>
                </c:pt>
                <c:pt idx="15979">
                  <c:v>10/30/2010 13:26</c:v>
                </c:pt>
                <c:pt idx="15980">
                  <c:v>10/30/2010 13:26</c:v>
                </c:pt>
                <c:pt idx="15981">
                  <c:v>10/30/2010 13:26</c:v>
                </c:pt>
                <c:pt idx="15982">
                  <c:v>10/30/2010 13:26</c:v>
                </c:pt>
                <c:pt idx="15983">
                  <c:v>10/30/2010 13:26</c:v>
                </c:pt>
                <c:pt idx="15984">
                  <c:v>10/30/2010 13:26</c:v>
                </c:pt>
                <c:pt idx="15985">
                  <c:v>10/30/2010 13:26</c:v>
                </c:pt>
                <c:pt idx="15986">
                  <c:v>10/30/2010 13:26</c:v>
                </c:pt>
                <c:pt idx="15987">
                  <c:v>10/30/2010 13:26</c:v>
                </c:pt>
                <c:pt idx="15988">
                  <c:v>10/30/2010 13:26</c:v>
                </c:pt>
                <c:pt idx="15989">
                  <c:v>10/30/2010 13:26</c:v>
                </c:pt>
                <c:pt idx="15990">
                  <c:v>10/30/2010 13:26</c:v>
                </c:pt>
                <c:pt idx="15991">
                  <c:v>10/30/2010 13:26</c:v>
                </c:pt>
                <c:pt idx="15992">
                  <c:v>10/30/2010 13:26</c:v>
                </c:pt>
                <c:pt idx="15993">
                  <c:v>10/30/2010 13:26</c:v>
                </c:pt>
                <c:pt idx="15994">
                  <c:v>10/30/2010 13:26</c:v>
                </c:pt>
                <c:pt idx="15995">
                  <c:v>10/30/2010 13:26</c:v>
                </c:pt>
                <c:pt idx="15996">
                  <c:v>10/30/2010 13:26</c:v>
                </c:pt>
                <c:pt idx="15997">
                  <c:v>10/30/2010 13:26</c:v>
                </c:pt>
                <c:pt idx="15998">
                  <c:v>10/30/2010 13:26</c:v>
                </c:pt>
                <c:pt idx="15999">
                  <c:v>10/30/2010 13:26</c:v>
                </c:pt>
                <c:pt idx="16000">
                  <c:v>10/30/2010 13:26</c:v>
                </c:pt>
                <c:pt idx="16001">
                  <c:v>10/30/2010 13:26</c:v>
                </c:pt>
                <c:pt idx="16002">
                  <c:v>10/30/2010 13:26</c:v>
                </c:pt>
                <c:pt idx="16003">
                  <c:v>10/30/2010 13:26</c:v>
                </c:pt>
                <c:pt idx="16004">
                  <c:v>10/30/2010 13:26</c:v>
                </c:pt>
                <c:pt idx="16005">
                  <c:v>10/30/2010 13:26</c:v>
                </c:pt>
                <c:pt idx="16006">
                  <c:v>10/30/2010 13:26</c:v>
                </c:pt>
                <c:pt idx="16007">
                  <c:v>10/30/2010 13:26</c:v>
                </c:pt>
                <c:pt idx="16008">
                  <c:v>10/30/2010 13:26</c:v>
                </c:pt>
                <c:pt idx="16009">
                  <c:v>10/30/2010 13:26</c:v>
                </c:pt>
                <c:pt idx="16010">
                  <c:v>10/30/2010 13:26</c:v>
                </c:pt>
                <c:pt idx="16011">
                  <c:v>10/30/2010 13:26</c:v>
                </c:pt>
                <c:pt idx="16012">
                  <c:v>10/30/2010 13:26</c:v>
                </c:pt>
                <c:pt idx="16013">
                  <c:v>10/30/2010 13:26</c:v>
                </c:pt>
                <c:pt idx="16014">
                  <c:v>10/30/2010 13:26</c:v>
                </c:pt>
                <c:pt idx="16015">
                  <c:v>10/30/2010 13:26</c:v>
                </c:pt>
                <c:pt idx="16016">
                  <c:v>10/30/2010 13:26</c:v>
                </c:pt>
                <c:pt idx="16017">
                  <c:v>10/30/2010 13:26</c:v>
                </c:pt>
                <c:pt idx="16018">
                  <c:v>10/30/2010 13:26</c:v>
                </c:pt>
                <c:pt idx="16019">
                  <c:v>10/30/2010 13:26</c:v>
                </c:pt>
                <c:pt idx="16020">
                  <c:v>10/30/2010 13:26</c:v>
                </c:pt>
                <c:pt idx="16021">
                  <c:v>10/30/2010 13:27</c:v>
                </c:pt>
                <c:pt idx="16022">
                  <c:v>10/30/2010 13:27</c:v>
                </c:pt>
                <c:pt idx="16023">
                  <c:v>10/30/2010 13:27</c:v>
                </c:pt>
                <c:pt idx="16024">
                  <c:v>10/30/2010 13:27</c:v>
                </c:pt>
                <c:pt idx="16025">
                  <c:v>10/30/2010 13:27</c:v>
                </c:pt>
                <c:pt idx="16026">
                  <c:v>10/30/2010 13:27</c:v>
                </c:pt>
                <c:pt idx="16027">
                  <c:v>10/30/2010 13:27</c:v>
                </c:pt>
                <c:pt idx="16028">
                  <c:v>10/30/2010 13:27</c:v>
                </c:pt>
                <c:pt idx="16029">
                  <c:v>10/30/2010 13:27</c:v>
                </c:pt>
                <c:pt idx="16030">
                  <c:v>10/30/2010 13:27</c:v>
                </c:pt>
                <c:pt idx="16031">
                  <c:v>10/30/2010 13:27</c:v>
                </c:pt>
                <c:pt idx="16032">
                  <c:v>10/30/2010 13:27</c:v>
                </c:pt>
                <c:pt idx="16033">
                  <c:v>10/30/2010 13:27</c:v>
                </c:pt>
                <c:pt idx="16034">
                  <c:v>10/30/2010 13:27</c:v>
                </c:pt>
                <c:pt idx="16035">
                  <c:v>10/30/2010 13:27</c:v>
                </c:pt>
                <c:pt idx="16036">
                  <c:v>10/30/2010 13:27</c:v>
                </c:pt>
                <c:pt idx="16037">
                  <c:v>10/30/2010 13:27</c:v>
                </c:pt>
                <c:pt idx="16038">
                  <c:v>10/30/2010 13:27</c:v>
                </c:pt>
                <c:pt idx="16039">
                  <c:v>10/30/2010 13:27</c:v>
                </c:pt>
                <c:pt idx="16040">
                  <c:v>10/30/2010 13:27</c:v>
                </c:pt>
                <c:pt idx="16041">
                  <c:v>10/30/2010 13:27</c:v>
                </c:pt>
                <c:pt idx="16042">
                  <c:v>10/30/2010 13:27</c:v>
                </c:pt>
                <c:pt idx="16043">
                  <c:v>10/30/2010 13:27</c:v>
                </c:pt>
                <c:pt idx="16044">
                  <c:v>10/30/2010 13:27</c:v>
                </c:pt>
                <c:pt idx="16045">
                  <c:v>10/30/2010 13:27</c:v>
                </c:pt>
                <c:pt idx="16046">
                  <c:v>10/30/2010 13:27</c:v>
                </c:pt>
                <c:pt idx="16047">
                  <c:v>10/30/2010 13:27</c:v>
                </c:pt>
                <c:pt idx="16048">
                  <c:v>10/30/2010 13:27</c:v>
                </c:pt>
                <c:pt idx="16049">
                  <c:v>10/30/2010 13:27</c:v>
                </c:pt>
                <c:pt idx="16050">
                  <c:v>10/30/2010 13:27</c:v>
                </c:pt>
                <c:pt idx="16051">
                  <c:v>10/30/2010 13:27</c:v>
                </c:pt>
                <c:pt idx="16052">
                  <c:v>10/30/2010 13:27</c:v>
                </c:pt>
                <c:pt idx="16053">
                  <c:v>10/30/2010 13:27</c:v>
                </c:pt>
                <c:pt idx="16054">
                  <c:v>10/30/2010 13:27</c:v>
                </c:pt>
                <c:pt idx="16055">
                  <c:v>10/30/2010 13:27</c:v>
                </c:pt>
                <c:pt idx="16056">
                  <c:v>10/30/2010 13:27</c:v>
                </c:pt>
                <c:pt idx="16057">
                  <c:v>10/30/2010 13:27</c:v>
                </c:pt>
                <c:pt idx="16058">
                  <c:v>10/30/2010 13:27</c:v>
                </c:pt>
                <c:pt idx="16059">
                  <c:v>10/30/2010 13:27</c:v>
                </c:pt>
                <c:pt idx="16060">
                  <c:v>10/30/2010 13:27</c:v>
                </c:pt>
                <c:pt idx="16061">
                  <c:v>10/30/2010 13:27</c:v>
                </c:pt>
                <c:pt idx="16062">
                  <c:v>10/30/2010 13:27</c:v>
                </c:pt>
                <c:pt idx="16063">
                  <c:v>10/30/2010 13:27</c:v>
                </c:pt>
                <c:pt idx="16064">
                  <c:v>10/30/2010 13:27</c:v>
                </c:pt>
                <c:pt idx="16065">
                  <c:v>10/30/2010 13:27</c:v>
                </c:pt>
                <c:pt idx="16066">
                  <c:v>10/30/2010 13:27</c:v>
                </c:pt>
                <c:pt idx="16067">
                  <c:v>10/30/2010 13:27</c:v>
                </c:pt>
                <c:pt idx="16068">
                  <c:v>10/30/2010 13:27</c:v>
                </c:pt>
                <c:pt idx="16069">
                  <c:v>10/30/2010 13:27</c:v>
                </c:pt>
                <c:pt idx="16070">
                  <c:v>10/30/2010 13:27</c:v>
                </c:pt>
                <c:pt idx="16071">
                  <c:v>10/30/2010 13:27</c:v>
                </c:pt>
                <c:pt idx="16072">
                  <c:v>10/30/2010 13:27</c:v>
                </c:pt>
                <c:pt idx="16073">
                  <c:v>10/30/2010 13:27</c:v>
                </c:pt>
                <c:pt idx="16074">
                  <c:v>10/30/2010 13:27</c:v>
                </c:pt>
                <c:pt idx="16075">
                  <c:v>10/30/2010 13:27</c:v>
                </c:pt>
                <c:pt idx="16076">
                  <c:v>10/30/2010 13:27</c:v>
                </c:pt>
                <c:pt idx="16077">
                  <c:v>10/30/2010 13:27</c:v>
                </c:pt>
                <c:pt idx="16078">
                  <c:v>10/30/2010 13:27</c:v>
                </c:pt>
                <c:pt idx="16079">
                  <c:v>10/30/2010 13:27</c:v>
                </c:pt>
                <c:pt idx="16080">
                  <c:v>10/30/2010 13:27</c:v>
                </c:pt>
                <c:pt idx="16081">
                  <c:v>10/30/2010 13:28</c:v>
                </c:pt>
                <c:pt idx="16082">
                  <c:v>10/30/2010 13:28</c:v>
                </c:pt>
                <c:pt idx="16083">
                  <c:v>10/30/2010 13:28</c:v>
                </c:pt>
                <c:pt idx="16084">
                  <c:v>10/30/2010 13:28</c:v>
                </c:pt>
                <c:pt idx="16085">
                  <c:v>10/30/2010 13:28</c:v>
                </c:pt>
                <c:pt idx="16086">
                  <c:v>10/30/2010 13:28</c:v>
                </c:pt>
                <c:pt idx="16087">
                  <c:v>10/30/2010 13:28</c:v>
                </c:pt>
                <c:pt idx="16088">
                  <c:v>10/30/2010 13:28</c:v>
                </c:pt>
                <c:pt idx="16089">
                  <c:v>10/30/2010 13:28</c:v>
                </c:pt>
                <c:pt idx="16090">
                  <c:v>10/30/2010 13:28</c:v>
                </c:pt>
                <c:pt idx="16091">
                  <c:v>10/30/2010 13:28</c:v>
                </c:pt>
                <c:pt idx="16092">
                  <c:v>10/30/2010 13:28</c:v>
                </c:pt>
                <c:pt idx="16093">
                  <c:v>10/30/2010 13:28</c:v>
                </c:pt>
                <c:pt idx="16094">
                  <c:v>10/30/2010 13:28</c:v>
                </c:pt>
                <c:pt idx="16095">
                  <c:v>10/30/2010 13:28</c:v>
                </c:pt>
                <c:pt idx="16096">
                  <c:v>10/30/2010 13:28</c:v>
                </c:pt>
                <c:pt idx="16097">
                  <c:v>10/30/2010 13:28</c:v>
                </c:pt>
                <c:pt idx="16098">
                  <c:v>10/30/2010 13:28</c:v>
                </c:pt>
                <c:pt idx="16099">
                  <c:v>10/30/2010 13:28</c:v>
                </c:pt>
                <c:pt idx="16100">
                  <c:v>10/30/2010 13:28</c:v>
                </c:pt>
                <c:pt idx="16101">
                  <c:v>10/30/2010 13:28</c:v>
                </c:pt>
                <c:pt idx="16102">
                  <c:v>10/30/2010 13:28</c:v>
                </c:pt>
                <c:pt idx="16103">
                  <c:v>10/30/2010 13:28</c:v>
                </c:pt>
                <c:pt idx="16104">
                  <c:v>10/30/2010 13:28</c:v>
                </c:pt>
                <c:pt idx="16105">
                  <c:v>10/30/2010 13:28</c:v>
                </c:pt>
                <c:pt idx="16106">
                  <c:v>10/30/2010 13:28</c:v>
                </c:pt>
                <c:pt idx="16107">
                  <c:v>10/30/2010 13:28</c:v>
                </c:pt>
                <c:pt idx="16108">
                  <c:v>10/30/2010 13:28</c:v>
                </c:pt>
                <c:pt idx="16109">
                  <c:v>10/30/2010 13:28</c:v>
                </c:pt>
                <c:pt idx="16110">
                  <c:v>10/30/2010 13:28</c:v>
                </c:pt>
                <c:pt idx="16111">
                  <c:v>10/30/2010 13:28</c:v>
                </c:pt>
                <c:pt idx="16112">
                  <c:v>10/30/2010 13:28</c:v>
                </c:pt>
                <c:pt idx="16113">
                  <c:v>10/30/2010 13:28</c:v>
                </c:pt>
                <c:pt idx="16114">
                  <c:v>10/30/2010 13:28</c:v>
                </c:pt>
                <c:pt idx="16115">
                  <c:v>10/30/2010 13:28</c:v>
                </c:pt>
                <c:pt idx="16116">
                  <c:v>10/30/2010 13:28</c:v>
                </c:pt>
                <c:pt idx="16117">
                  <c:v>10/30/2010 13:28</c:v>
                </c:pt>
                <c:pt idx="16118">
                  <c:v>10/30/2010 13:28</c:v>
                </c:pt>
                <c:pt idx="16119">
                  <c:v>10/30/2010 13:28</c:v>
                </c:pt>
                <c:pt idx="16120">
                  <c:v>10/30/2010 13:28</c:v>
                </c:pt>
                <c:pt idx="16121">
                  <c:v>10/30/2010 13:28</c:v>
                </c:pt>
                <c:pt idx="16122">
                  <c:v>10/30/2010 13:28</c:v>
                </c:pt>
                <c:pt idx="16123">
                  <c:v>10/30/2010 13:28</c:v>
                </c:pt>
                <c:pt idx="16124">
                  <c:v>10/30/2010 13:28</c:v>
                </c:pt>
                <c:pt idx="16125">
                  <c:v>10/30/2010 13:28</c:v>
                </c:pt>
                <c:pt idx="16126">
                  <c:v>10/30/2010 13:28</c:v>
                </c:pt>
                <c:pt idx="16127">
                  <c:v>10/30/2010 13:28</c:v>
                </c:pt>
                <c:pt idx="16128">
                  <c:v>10/30/2010 13:28</c:v>
                </c:pt>
                <c:pt idx="16129">
                  <c:v>10/30/2010 13:28</c:v>
                </c:pt>
                <c:pt idx="16130">
                  <c:v>10/30/2010 13:28</c:v>
                </c:pt>
                <c:pt idx="16131">
                  <c:v>10/30/2010 13:28</c:v>
                </c:pt>
                <c:pt idx="16132">
                  <c:v>10/30/2010 13:28</c:v>
                </c:pt>
                <c:pt idx="16133">
                  <c:v>10/30/2010 13:28</c:v>
                </c:pt>
                <c:pt idx="16134">
                  <c:v>10/30/2010 13:28</c:v>
                </c:pt>
                <c:pt idx="16135">
                  <c:v>10/30/2010 13:28</c:v>
                </c:pt>
                <c:pt idx="16136">
                  <c:v>10/30/2010 13:28</c:v>
                </c:pt>
                <c:pt idx="16137">
                  <c:v>10/30/2010 13:28</c:v>
                </c:pt>
                <c:pt idx="16138">
                  <c:v>10/30/2010 13:28</c:v>
                </c:pt>
                <c:pt idx="16139">
                  <c:v>10/30/2010 13:28</c:v>
                </c:pt>
                <c:pt idx="16140">
                  <c:v>10/30/2010 13:28</c:v>
                </c:pt>
                <c:pt idx="16141">
                  <c:v>10/30/2010 13:29</c:v>
                </c:pt>
                <c:pt idx="16142">
                  <c:v>10/30/2010 13:29</c:v>
                </c:pt>
                <c:pt idx="16143">
                  <c:v>10/30/2010 13:29</c:v>
                </c:pt>
                <c:pt idx="16144">
                  <c:v>10/30/2010 13:29</c:v>
                </c:pt>
                <c:pt idx="16145">
                  <c:v>10/30/2010 13:29</c:v>
                </c:pt>
                <c:pt idx="16146">
                  <c:v>10/30/2010 13:29</c:v>
                </c:pt>
                <c:pt idx="16147">
                  <c:v>10/30/2010 13:29</c:v>
                </c:pt>
                <c:pt idx="16148">
                  <c:v>10/30/2010 13:29</c:v>
                </c:pt>
                <c:pt idx="16149">
                  <c:v>10/30/2010 13:29</c:v>
                </c:pt>
                <c:pt idx="16150">
                  <c:v>10/30/2010 13:29</c:v>
                </c:pt>
                <c:pt idx="16151">
                  <c:v>10/30/2010 13:29</c:v>
                </c:pt>
                <c:pt idx="16152">
                  <c:v>10/30/2010 13:29</c:v>
                </c:pt>
                <c:pt idx="16153">
                  <c:v>10/30/2010 13:29</c:v>
                </c:pt>
                <c:pt idx="16154">
                  <c:v>10/30/2010 13:29</c:v>
                </c:pt>
                <c:pt idx="16155">
                  <c:v>10/30/2010 13:29</c:v>
                </c:pt>
                <c:pt idx="16156">
                  <c:v>10/30/2010 13:29</c:v>
                </c:pt>
                <c:pt idx="16157">
                  <c:v>10/30/2010 13:29</c:v>
                </c:pt>
                <c:pt idx="16158">
                  <c:v>10/30/2010 13:29</c:v>
                </c:pt>
                <c:pt idx="16159">
                  <c:v>10/30/2010 13:29</c:v>
                </c:pt>
                <c:pt idx="16160">
                  <c:v>10/30/2010 13:29</c:v>
                </c:pt>
                <c:pt idx="16161">
                  <c:v>10/30/2010 13:29</c:v>
                </c:pt>
                <c:pt idx="16162">
                  <c:v>10/30/2010 13:29</c:v>
                </c:pt>
                <c:pt idx="16163">
                  <c:v>10/30/2010 13:29</c:v>
                </c:pt>
                <c:pt idx="16164">
                  <c:v>10/30/2010 13:29</c:v>
                </c:pt>
                <c:pt idx="16165">
                  <c:v>10/30/2010 13:29</c:v>
                </c:pt>
                <c:pt idx="16166">
                  <c:v>10/30/2010 13:29</c:v>
                </c:pt>
                <c:pt idx="16167">
                  <c:v>10/30/2010 13:29</c:v>
                </c:pt>
                <c:pt idx="16168">
                  <c:v>10/30/2010 13:29</c:v>
                </c:pt>
                <c:pt idx="16169">
                  <c:v>10/30/2010 13:29</c:v>
                </c:pt>
                <c:pt idx="16170">
                  <c:v>10/30/2010 13:29</c:v>
                </c:pt>
                <c:pt idx="16171">
                  <c:v>10/30/2010 13:29</c:v>
                </c:pt>
                <c:pt idx="16172">
                  <c:v>10/30/2010 13:29</c:v>
                </c:pt>
                <c:pt idx="16173">
                  <c:v>10/30/2010 13:29</c:v>
                </c:pt>
                <c:pt idx="16174">
                  <c:v>10/30/2010 13:29</c:v>
                </c:pt>
                <c:pt idx="16175">
                  <c:v>10/30/2010 13:29</c:v>
                </c:pt>
                <c:pt idx="16176">
                  <c:v>10/30/2010 13:29</c:v>
                </c:pt>
                <c:pt idx="16177">
                  <c:v>10/30/2010 13:29</c:v>
                </c:pt>
                <c:pt idx="16178">
                  <c:v>10/30/2010 13:29</c:v>
                </c:pt>
                <c:pt idx="16179">
                  <c:v>10/30/2010 13:29</c:v>
                </c:pt>
                <c:pt idx="16180">
                  <c:v>10/30/2010 13:29</c:v>
                </c:pt>
                <c:pt idx="16181">
                  <c:v>10/30/2010 13:29</c:v>
                </c:pt>
                <c:pt idx="16182">
                  <c:v>10/30/2010 13:29</c:v>
                </c:pt>
                <c:pt idx="16183">
                  <c:v>10/30/2010 13:29</c:v>
                </c:pt>
                <c:pt idx="16184">
                  <c:v>10/30/2010 13:29</c:v>
                </c:pt>
                <c:pt idx="16185">
                  <c:v>10/30/2010 13:29</c:v>
                </c:pt>
                <c:pt idx="16186">
                  <c:v>10/30/2010 13:29</c:v>
                </c:pt>
                <c:pt idx="16187">
                  <c:v>10/30/2010 13:29</c:v>
                </c:pt>
                <c:pt idx="16188">
                  <c:v>10/30/2010 13:29</c:v>
                </c:pt>
                <c:pt idx="16189">
                  <c:v>10/30/2010 13:29</c:v>
                </c:pt>
                <c:pt idx="16190">
                  <c:v>10/30/2010 13:29</c:v>
                </c:pt>
                <c:pt idx="16191">
                  <c:v>10/30/2010 13:29</c:v>
                </c:pt>
                <c:pt idx="16192">
                  <c:v>10/30/2010 13:29</c:v>
                </c:pt>
                <c:pt idx="16193">
                  <c:v>10/30/2010 13:29</c:v>
                </c:pt>
                <c:pt idx="16194">
                  <c:v>10/30/2010 13:29</c:v>
                </c:pt>
                <c:pt idx="16195">
                  <c:v>10/30/2010 13:29</c:v>
                </c:pt>
                <c:pt idx="16196">
                  <c:v>10/30/2010 13:29</c:v>
                </c:pt>
                <c:pt idx="16197">
                  <c:v>10/30/2010 13:29</c:v>
                </c:pt>
                <c:pt idx="16198">
                  <c:v>10/30/2010 13:29</c:v>
                </c:pt>
                <c:pt idx="16199">
                  <c:v>10/30/2010 13:29</c:v>
                </c:pt>
                <c:pt idx="16200">
                  <c:v>10/30/2010 13:29</c:v>
                </c:pt>
                <c:pt idx="16201">
                  <c:v>10/30/2010 13:30</c:v>
                </c:pt>
                <c:pt idx="16202">
                  <c:v>10/30/2010 13:30</c:v>
                </c:pt>
                <c:pt idx="16203">
                  <c:v>10/30/2010 13:30</c:v>
                </c:pt>
                <c:pt idx="16204">
                  <c:v>10/30/2010 13:30</c:v>
                </c:pt>
                <c:pt idx="16205">
                  <c:v>10/30/2010 13:30</c:v>
                </c:pt>
                <c:pt idx="16206">
                  <c:v>10/30/2010 13:30</c:v>
                </c:pt>
                <c:pt idx="16207">
                  <c:v>10/30/2010 13:30</c:v>
                </c:pt>
                <c:pt idx="16208">
                  <c:v>10/30/2010 13:30</c:v>
                </c:pt>
                <c:pt idx="16209">
                  <c:v>10/30/2010 13:30</c:v>
                </c:pt>
                <c:pt idx="16210">
                  <c:v>10/30/2010 13:30</c:v>
                </c:pt>
                <c:pt idx="16211">
                  <c:v>10/30/2010 13:30</c:v>
                </c:pt>
                <c:pt idx="16212">
                  <c:v>10/30/2010 13:30</c:v>
                </c:pt>
                <c:pt idx="16213">
                  <c:v>10/30/2010 13:30</c:v>
                </c:pt>
                <c:pt idx="16214">
                  <c:v>10/30/2010 13:30</c:v>
                </c:pt>
                <c:pt idx="16215">
                  <c:v>10/30/2010 13:30</c:v>
                </c:pt>
                <c:pt idx="16216">
                  <c:v>10/30/2010 13:30</c:v>
                </c:pt>
                <c:pt idx="16217">
                  <c:v>10/30/2010 13:30</c:v>
                </c:pt>
                <c:pt idx="16218">
                  <c:v>10/30/2010 13:30</c:v>
                </c:pt>
                <c:pt idx="16219">
                  <c:v>10/30/2010 13:30</c:v>
                </c:pt>
                <c:pt idx="16220">
                  <c:v>10/30/2010 13:30</c:v>
                </c:pt>
                <c:pt idx="16221">
                  <c:v>10/30/2010 13:30</c:v>
                </c:pt>
                <c:pt idx="16222">
                  <c:v>10/30/2010 13:30</c:v>
                </c:pt>
                <c:pt idx="16223">
                  <c:v>10/30/2010 13:30</c:v>
                </c:pt>
                <c:pt idx="16224">
                  <c:v>10/30/2010 13:30</c:v>
                </c:pt>
                <c:pt idx="16225">
                  <c:v>10/30/2010 13:30</c:v>
                </c:pt>
                <c:pt idx="16226">
                  <c:v>10/30/2010 13:30</c:v>
                </c:pt>
                <c:pt idx="16227">
                  <c:v>10/30/2010 13:30</c:v>
                </c:pt>
                <c:pt idx="16228">
                  <c:v>10/30/2010 13:30</c:v>
                </c:pt>
                <c:pt idx="16229">
                  <c:v>10/30/2010 13:30</c:v>
                </c:pt>
                <c:pt idx="16230">
                  <c:v>10/30/2010 13:30</c:v>
                </c:pt>
                <c:pt idx="16231">
                  <c:v>10/30/2010 13:30</c:v>
                </c:pt>
                <c:pt idx="16232">
                  <c:v>10/30/2010 13:30</c:v>
                </c:pt>
                <c:pt idx="16233">
                  <c:v>10/30/2010 13:30</c:v>
                </c:pt>
                <c:pt idx="16234">
                  <c:v>10/30/2010 13:30</c:v>
                </c:pt>
                <c:pt idx="16235">
                  <c:v>10/30/2010 13:30</c:v>
                </c:pt>
                <c:pt idx="16236">
                  <c:v>10/30/2010 13:30</c:v>
                </c:pt>
                <c:pt idx="16237">
                  <c:v>10/30/2010 13:30</c:v>
                </c:pt>
                <c:pt idx="16238">
                  <c:v>10/30/2010 13:30</c:v>
                </c:pt>
                <c:pt idx="16239">
                  <c:v>10/30/2010 13:30</c:v>
                </c:pt>
                <c:pt idx="16240">
                  <c:v>10/30/2010 13:30</c:v>
                </c:pt>
                <c:pt idx="16241">
                  <c:v>10/30/2010 13:30</c:v>
                </c:pt>
                <c:pt idx="16242">
                  <c:v>10/30/2010 13:30</c:v>
                </c:pt>
                <c:pt idx="16243">
                  <c:v>10/30/2010 13:30</c:v>
                </c:pt>
                <c:pt idx="16244">
                  <c:v>10/30/2010 13:30</c:v>
                </c:pt>
                <c:pt idx="16245">
                  <c:v>10/30/2010 13:30</c:v>
                </c:pt>
                <c:pt idx="16246">
                  <c:v>10/30/2010 13:30</c:v>
                </c:pt>
                <c:pt idx="16247">
                  <c:v>10/30/2010 13:30</c:v>
                </c:pt>
                <c:pt idx="16248">
                  <c:v>10/30/2010 13:30</c:v>
                </c:pt>
                <c:pt idx="16249">
                  <c:v>10/30/2010 13:30</c:v>
                </c:pt>
                <c:pt idx="16250">
                  <c:v>10/30/2010 13:30</c:v>
                </c:pt>
                <c:pt idx="16251">
                  <c:v>10/30/2010 13:30</c:v>
                </c:pt>
                <c:pt idx="16252">
                  <c:v>10/30/2010 13:30</c:v>
                </c:pt>
                <c:pt idx="16253">
                  <c:v>10/30/2010 13:30</c:v>
                </c:pt>
                <c:pt idx="16254">
                  <c:v>10/30/2010 13:30</c:v>
                </c:pt>
                <c:pt idx="16255">
                  <c:v>10/30/2010 13:30</c:v>
                </c:pt>
                <c:pt idx="16256">
                  <c:v>10/30/2010 13:30</c:v>
                </c:pt>
                <c:pt idx="16257">
                  <c:v>10/30/2010 13:30</c:v>
                </c:pt>
                <c:pt idx="16258">
                  <c:v>10/30/2010 13:30</c:v>
                </c:pt>
                <c:pt idx="16259">
                  <c:v>10/30/2010 13:30</c:v>
                </c:pt>
                <c:pt idx="16260">
                  <c:v>10/30/2010 13:30</c:v>
                </c:pt>
                <c:pt idx="16261">
                  <c:v>10/30/2010 13:31</c:v>
                </c:pt>
                <c:pt idx="16262">
                  <c:v>10/30/2010 13:31</c:v>
                </c:pt>
                <c:pt idx="16263">
                  <c:v>10/30/2010 13:31</c:v>
                </c:pt>
                <c:pt idx="16264">
                  <c:v>10/30/2010 13:31</c:v>
                </c:pt>
              </c:strCache>
            </c:strRef>
          </c:xVal>
          <c:yVal>
            <c:numRef>
              <c:f>'GL33_4guys_Accel_Control-1'!$D$2:$D$16266</c:f>
              <c:numCache>
                <c:formatCode>General</c:formatCode>
                <c:ptCount val="16265"/>
                <c:pt idx="0">
                  <c:v>0</c:v>
                </c:pt>
                <c:pt idx="1">
                  <c:v>-2.5000000000000001E-2</c:v>
                </c:pt>
                <c:pt idx="2">
                  <c:v>-2.5000000000000001E-2</c:v>
                </c:pt>
                <c:pt idx="3">
                  <c:v>-2.5000000000000001E-2</c:v>
                </c:pt>
                <c:pt idx="4">
                  <c:v>-2.5000000000000001E-2</c:v>
                </c:pt>
                <c:pt idx="5">
                  <c:v>-2.5000000000000001E-2</c:v>
                </c:pt>
                <c:pt idx="6">
                  <c:v>-2.5000000000000001E-2</c:v>
                </c:pt>
                <c:pt idx="7">
                  <c:v>-2.5000000000000001E-2</c:v>
                </c:pt>
                <c:pt idx="8">
                  <c:v>-2.5000000000000001E-2</c:v>
                </c:pt>
                <c:pt idx="9">
                  <c:v>-2.5000000000000001E-2</c:v>
                </c:pt>
                <c:pt idx="10">
                  <c:v>-2.5000000000000001E-2</c:v>
                </c:pt>
                <c:pt idx="11">
                  <c:v>-2.5000000000000001E-2</c:v>
                </c:pt>
                <c:pt idx="12">
                  <c:v>0</c:v>
                </c:pt>
                <c:pt idx="13">
                  <c:v>-2.5000000000000001E-2</c:v>
                </c:pt>
                <c:pt idx="14">
                  <c:v>-2.5000000000000001E-2</c:v>
                </c:pt>
                <c:pt idx="15">
                  <c:v>-0.6750000000000006</c:v>
                </c:pt>
                <c:pt idx="16">
                  <c:v>-0.60000000000000031</c:v>
                </c:pt>
                <c:pt idx="17">
                  <c:v>-0.55000000000000004</c:v>
                </c:pt>
                <c:pt idx="18">
                  <c:v>-0.45</c:v>
                </c:pt>
                <c:pt idx="19">
                  <c:v>-0.45</c:v>
                </c:pt>
                <c:pt idx="20">
                  <c:v>-0.47500000000000014</c:v>
                </c:pt>
                <c:pt idx="21">
                  <c:v>-0.55000000000000004</c:v>
                </c:pt>
                <c:pt idx="22">
                  <c:v>-0.25</c:v>
                </c:pt>
                <c:pt idx="23">
                  <c:v>-0.22500000000000001</c:v>
                </c:pt>
                <c:pt idx="24">
                  <c:v>-0.30000000000000016</c:v>
                </c:pt>
                <c:pt idx="25">
                  <c:v>-0.30000000000000016</c:v>
                </c:pt>
                <c:pt idx="26">
                  <c:v>-0.35000000000000014</c:v>
                </c:pt>
                <c:pt idx="27">
                  <c:v>-0.8</c:v>
                </c:pt>
                <c:pt idx="28">
                  <c:v>-0.75000000000000033</c:v>
                </c:pt>
                <c:pt idx="29">
                  <c:v>-0.05</c:v>
                </c:pt>
                <c:pt idx="30">
                  <c:v>-0.47500000000000014</c:v>
                </c:pt>
                <c:pt idx="31">
                  <c:v>0</c:v>
                </c:pt>
                <c:pt idx="32">
                  <c:v>-0.125</c:v>
                </c:pt>
                <c:pt idx="33">
                  <c:v>-0.125</c:v>
                </c:pt>
                <c:pt idx="34">
                  <c:v>-0.125</c:v>
                </c:pt>
                <c:pt idx="35">
                  <c:v>-0.125</c:v>
                </c:pt>
                <c:pt idx="36">
                  <c:v>-0.125</c:v>
                </c:pt>
                <c:pt idx="37">
                  <c:v>-0.125</c:v>
                </c:pt>
                <c:pt idx="38">
                  <c:v>-0.17500000000000004</c:v>
                </c:pt>
                <c:pt idx="39">
                  <c:v>-0.17500000000000004</c:v>
                </c:pt>
                <c:pt idx="40">
                  <c:v>-0.125</c:v>
                </c:pt>
                <c:pt idx="41">
                  <c:v>-0.125</c:v>
                </c:pt>
                <c:pt idx="42">
                  <c:v>-0.125</c:v>
                </c:pt>
                <c:pt idx="43">
                  <c:v>-0.125</c:v>
                </c:pt>
                <c:pt idx="44">
                  <c:v>-0.125</c:v>
                </c:pt>
                <c:pt idx="45">
                  <c:v>-0.125</c:v>
                </c:pt>
                <c:pt idx="46">
                  <c:v>-0.125</c:v>
                </c:pt>
                <c:pt idx="47">
                  <c:v>-0.125</c:v>
                </c:pt>
                <c:pt idx="48">
                  <c:v>-0.125</c:v>
                </c:pt>
                <c:pt idx="49">
                  <c:v>-0.125</c:v>
                </c:pt>
                <c:pt idx="50">
                  <c:v>-0.17500000000000004</c:v>
                </c:pt>
                <c:pt idx="51">
                  <c:v>-0.125</c:v>
                </c:pt>
                <c:pt idx="52">
                  <c:v>-0.125</c:v>
                </c:pt>
                <c:pt idx="53">
                  <c:v>-0.125</c:v>
                </c:pt>
                <c:pt idx="54">
                  <c:v>-0.125</c:v>
                </c:pt>
                <c:pt idx="55">
                  <c:v>-0.125</c:v>
                </c:pt>
                <c:pt idx="56">
                  <c:v>-0.125</c:v>
                </c:pt>
                <c:pt idx="57">
                  <c:v>-0.125</c:v>
                </c:pt>
                <c:pt idx="58">
                  <c:v>-0.17500000000000004</c:v>
                </c:pt>
                <c:pt idx="59">
                  <c:v>-0.125</c:v>
                </c:pt>
                <c:pt idx="60">
                  <c:v>-0.125</c:v>
                </c:pt>
                <c:pt idx="61">
                  <c:v>-0.125</c:v>
                </c:pt>
                <c:pt idx="62">
                  <c:v>-0.125</c:v>
                </c:pt>
                <c:pt idx="63">
                  <c:v>-0.125</c:v>
                </c:pt>
                <c:pt idx="64">
                  <c:v>-0.125</c:v>
                </c:pt>
                <c:pt idx="65">
                  <c:v>-0.125</c:v>
                </c:pt>
                <c:pt idx="66">
                  <c:v>-0.125</c:v>
                </c:pt>
                <c:pt idx="67">
                  <c:v>-0.125</c:v>
                </c:pt>
                <c:pt idx="68">
                  <c:v>-0.125</c:v>
                </c:pt>
                <c:pt idx="69">
                  <c:v>-0.125</c:v>
                </c:pt>
                <c:pt idx="70">
                  <c:v>-0.125</c:v>
                </c:pt>
                <c:pt idx="71">
                  <c:v>-0.125</c:v>
                </c:pt>
                <c:pt idx="72">
                  <c:v>-0.125</c:v>
                </c:pt>
                <c:pt idx="73">
                  <c:v>-0.17500000000000004</c:v>
                </c:pt>
                <c:pt idx="74">
                  <c:v>-0.125</c:v>
                </c:pt>
                <c:pt idx="75">
                  <c:v>-0.17500000000000004</c:v>
                </c:pt>
                <c:pt idx="76">
                  <c:v>-0.17500000000000004</c:v>
                </c:pt>
                <c:pt idx="77">
                  <c:v>-0.125</c:v>
                </c:pt>
                <c:pt idx="78">
                  <c:v>-0.125</c:v>
                </c:pt>
                <c:pt idx="79">
                  <c:v>-0.125</c:v>
                </c:pt>
                <c:pt idx="80">
                  <c:v>-0.125</c:v>
                </c:pt>
                <c:pt idx="81">
                  <c:v>-0.125</c:v>
                </c:pt>
                <c:pt idx="82">
                  <c:v>-0.125</c:v>
                </c:pt>
                <c:pt idx="83">
                  <c:v>-0.125</c:v>
                </c:pt>
                <c:pt idx="84">
                  <c:v>-0.125</c:v>
                </c:pt>
                <c:pt idx="85">
                  <c:v>-0.125</c:v>
                </c:pt>
                <c:pt idx="86">
                  <c:v>-0.125</c:v>
                </c:pt>
                <c:pt idx="87">
                  <c:v>-0.125</c:v>
                </c:pt>
                <c:pt idx="88">
                  <c:v>-0.125</c:v>
                </c:pt>
                <c:pt idx="89">
                  <c:v>-0.125</c:v>
                </c:pt>
                <c:pt idx="90">
                  <c:v>-0.125</c:v>
                </c:pt>
                <c:pt idx="91">
                  <c:v>-0.125</c:v>
                </c:pt>
                <c:pt idx="92">
                  <c:v>-0.125</c:v>
                </c:pt>
                <c:pt idx="93">
                  <c:v>-0.125</c:v>
                </c:pt>
                <c:pt idx="94">
                  <c:v>-0.125</c:v>
                </c:pt>
                <c:pt idx="95">
                  <c:v>-0.125</c:v>
                </c:pt>
                <c:pt idx="96">
                  <c:v>-0.125</c:v>
                </c:pt>
                <c:pt idx="97">
                  <c:v>-0.125</c:v>
                </c:pt>
                <c:pt idx="98">
                  <c:v>-0.125</c:v>
                </c:pt>
                <c:pt idx="99">
                  <c:v>-0.125</c:v>
                </c:pt>
                <c:pt idx="100">
                  <c:v>-0.125</c:v>
                </c:pt>
                <c:pt idx="101">
                  <c:v>-0.125</c:v>
                </c:pt>
                <c:pt idx="102">
                  <c:v>-0.125</c:v>
                </c:pt>
                <c:pt idx="103">
                  <c:v>-0.125</c:v>
                </c:pt>
                <c:pt idx="104">
                  <c:v>-0.125</c:v>
                </c:pt>
                <c:pt idx="105">
                  <c:v>-0.125</c:v>
                </c:pt>
                <c:pt idx="106">
                  <c:v>-0.125</c:v>
                </c:pt>
                <c:pt idx="107">
                  <c:v>-0.125</c:v>
                </c:pt>
                <c:pt idx="108">
                  <c:v>-0.125</c:v>
                </c:pt>
                <c:pt idx="109">
                  <c:v>-0.125</c:v>
                </c:pt>
                <c:pt idx="110">
                  <c:v>-0.125</c:v>
                </c:pt>
                <c:pt idx="111">
                  <c:v>-0.125</c:v>
                </c:pt>
                <c:pt idx="112">
                  <c:v>-0.125</c:v>
                </c:pt>
                <c:pt idx="113">
                  <c:v>-0.125</c:v>
                </c:pt>
                <c:pt idx="114">
                  <c:v>-0.125</c:v>
                </c:pt>
                <c:pt idx="115">
                  <c:v>-0.125</c:v>
                </c:pt>
                <c:pt idx="116">
                  <c:v>-0.125</c:v>
                </c:pt>
                <c:pt idx="117">
                  <c:v>-0.125</c:v>
                </c:pt>
                <c:pt idx="118">
                  <c:v>-0.125</c:v>
                </c:pt>
                <c:pt idx="119">
                  <c:v>-0.17500000000000004</c:v>
                </c:pt>
                <c:pt idx="120">
                  <c:v>-0.125</c:v>
                </c:pt>
                <c:pt idx="121">
                  <c:v>-0.125</c:v>
                </c:pt>
                <c:pt idx="122">
                  <c:v>-0.125</c:v>
                </c:pt>
                <c:pt idx="123">
                  <c:v>-0.125</c:v>
                </c:pt>
                <c:pt idx="124">
                  <c:v>-0.125</c:v>
                </c:pt>
                <c:pt idx="125">
                  <c:v>-0.17500000000000004</c:v>
                </c:pt>
                <c:pt idx="126">
                  <c:v>-0.125</c:v>
                </c:pt>
                <c:pt idx="127">
                  <c:v>-0.125</c:v>
                </c:pt>
                <c:pt idx="128">
                  <c:v>-0.125</c:v>
                </c:pt>
                <c:pt idx="129">
                  <c:v>-0.125</c:v>
                </c:pt>
                <c:pt idx="130">
                  <c:v>-0.17500000000000004</c:v>
                </c:pt>
                <c:pt idx="131">
                  <c:v>-0.125</c:v>
                </c:pt>
                <c:pt idx="132">
                  <c:v>-0.125</c:v>
                </c:pt>
                <c:pt idx="133">
                  <c:v>-0.125</c:v>
                </c:pt>
                <c:pt idx="134">
                  <c:v>-0.17500000000000004</c:v>
                </c:pt>
                <c:pt idx="135">
                  <c:v>-0.125</c:v>
                </c:pt>
                <c:pt idx="136">
                  <c:v>-0.125</c:v>
                </c:pt>
                <c:pt idx="137">
                  <c:v>-0.125</c:v>
                </c:pt>
                <c:pt idx="138">
                  <c:v>-0.125</c:v>
                </c:pt>
                <c:pt idx="139">
                  <c:v>-0.125</c:v>
                </c:pt>
                <c:pt idx="140">
                  <c:v>-0.125</c:v>
                </c:pt>
                <c:pt idx="141">
                  <c:v>-0.125</c:v>
                </c:pt>
                <c:pt idx="142">
                  <c:v>-0.125</c:v>
                </c:pt>
                <c:pt idx="143">
                  <c:v>-0.125</c:v>
                </c:pt>
                <c:pt idx="144">
                  <c:v>-0.125</c:v>
                </c:pt>
                <c:pt idx="145">
                  <c:v>-0.125</c:v>
                </c:pt>
                <c:pt idx="146">
                  <c:v>-0.125</c:v>
                </c:pt>
                <c:pt idx="147">
                  <c:v>-0.17500000000000004</c:v>
                </c:pt>
                <c:pt idx="148">
                  <c:v>-0.125</c:v>
                </c:pt>
                <c:pt idx="149">
                  <c:v>-0.125</c:v>
                </c:pt>
                <c:pt idx="150">
                  <c:v>-0.125</c:v>
                </c:pt>
                <c:pt idx="151">
                  <c:v>-0.125</c:v>
                </c:pt>
                <c:pt idx="152">
                  <c:v>-0.125</c:v>
                </c:pt>
                <c:pt idx="153">
                  <c:v>-0.125</c:v>
                </c:pt>
                <c:pt idx="154">
                  <c:v>-0.125</c:v>
                </c:pt>
                <c:pt idx="155">
                  <c:v>-0.125</c:v>
                </c:pt>
                <c:pt idx="156">
                  <c:v>-0.125</c:v>
                </c:pt>
                <c:pt idx="157">
                  <c:v>-0.125</c:v>
                </c:pt>
                <c:pt idx="158">
                  <c:v>-0.125</c:v>
                </c:pt>
                <c:pt idx="159">
                  <c:v>-0.125</c:v>
                </c:pt>
                <c:pt idx="160">
                  <c:v>-0.125</c:v>
                </c:pt>
                <c:pt idx="161">
                  <c:v>-0.125</c:v>
                </c:pt>
                <c:pt idx="162">
                  <c:v>-0.125</c:v>
                </c:pt>
                <c:pt idx="163">
                  <c:v>-0.125</c:v>
                </c:pt>
                <c:pt idx="164">
                  <c:v>-0.125</c:v>
                </c:pt>
                <c:pt idx="165">
                  <c:v>-0.125</c:v>
                </c:pt>
                <c:pt idx="166">
                  <c:v>-0.125</c:v>
                </c:pt>
                <c:pt idx="167">
                  <c:v>-0.125</c:v>
                </c:pt>
                <c:pt idx="168">
                  <c:v>-0.125</c:v>
                </c:pt>
                <c:pt idx="169">
                  <c:v>-0.125</c:v>
                </c:pt>
                <c:pt idx="170">
                  <c:v>-0.125</c:v>
                </c:pt>
                <c:pt idx="171">
                  <c:v>-0.125</c:v>
                </c:pt>
                <c:pt idx="172">
                  <c:v>-0.125</c:v>
                </c:pt>
                <c:pt idx="173">
                  <c:v>-0.125</c:v>
                </c:pt>
                <c:pt idx="174">
                  <c:v>-0.125</c:v>
                </c:pt>
                <c:pt idx="175">
                  <c:v>-0.17500000000000004</c:v>
                </c:pt>
                <c:pt idx="176">
                  <c:v>-0.125</c:v>
                </c:pt>
                <c:pt idx="177">
                  <c:v>-0.125</c:v>
                </c:pt>
                <c:pt idx="178">
                  <c:v>-0.125</c:v>
                </c:pt>
                <c:pt idx="179">
                  <c:v>-0.125</c:v>
                </c:pt>
                <c:pt idx="180">
                  <c:v>-0.125</c:v>
                </c:pt>
                <c:pt idx="181">
                  <c:v>-0.125</c:v>
                </c:pt>
                <c:pt idx="182">
                  <c:v>-0.125</c:v>
                </c:pt>
                <c:pt idx="183">
                  <c:v>-0.125</c:v>
                </c:pt>
                <c:pt idx="184">
                  <c:v>-0.125</c:v>
                </c:pt>
                <c:pt idx="185">
                  <c:v>-0.125</c:v>
                </c:pt>
                <c:pt idx="186">
                  <c:v>-0.125</c:v>
                </c:pt>
                <c:pt idx="187">
                  <c:v>-0.125</c:v>
                </c:pt>
                <c:pt idx="188">
                  <c:v>-0.22500000000000001</c:v>
                </c:pt>
                <c:pt idx="189">
                  <c:v>-0.30000000000000016</c:v>
                </c:pt>
                <c:pt idx="190">
                  <c:v>-0.125</c:v>
                </c:pt>
                <c:pt idx="191">
                  <c:v>-0.1</c:v>
                </c:pt>
                <c:pt idx="192">
                  <c:v>0.25</c:v>
                </c:pt>
                <c:pt idx="193">
                  <c:v>-0.27500000000000002</c:v>
                </c:pt>
                <c:pt idx="194">
                  <c:v>-0.125</c:v>
                </c:pt>
                <c:pt idx="195">
                  <c:v>-0.25</c:v>
                </c:pt>
                <c:pt idx="196">
                  <c:v>-0.27500000000000002</c:v>
                </c:pt>
                <c:pt idx="197">
                  <c:v>-0.27500000000000002</c:v>
                </c:pt>
                <c:pt idx="198">
                  <c:v>-0.2</c:v>
                </c:pt>
                <c:pt idx="199">
                  <c:v>-0.45</c:v>
                </c:pt>
                <c:pt idx="200">
                  <c:v>-0.37500000000000017</c:v>
                </c:pt>
                <c:pt idx="201">
                  <c:v>-0.72500000000000031</c:v>
                </c:pt>
                <c:pt idx="202">
                  <c:v>-0.30000000000000016</c:v>
                </c:pt>
                <c:pt idx="203">
                  <c:v>-0.47500000000000014</c:v>
                </c:pt>
                <c:pt idx="204">
                  <c:v>-0.47500000000000014</c:v>
                </c:pt>
                <c:pt idx="205">
                  <c:v>-0.42500000000000021</c:v>
                </c:pt>
                <c:pt idx="206">
                  <c:v>-0.22500000000000001</c:v>
                </c:pt>
                <c:pt idx="207">
                  <c:v>-0.4</c:v>
                </c:pt>
                <c:pt idx="208">
                  <c:v>-0.4</c:v>
                </c:pt>
                <c:pt idx="209">
                  <c:v>-0.35000000000000014</c:v>
                </c:pt>
                <c:pt idx="210">
                  <c:v>-0.37500000000000017</c:v>
                </c:pt>
                <c:pt idx="211">
                  <c:v>-0.35000000000000014</c:v>
                </c:pt>
                <c:pt idx="212">
                  <c:v>7.5000000000000011E-2</c:v>
                </c:pt>
                <c:pt idx="213">
                  <c:v>2.5000000000000001E-2</c:v>
                </c:pt>
                <c:pt idx="214">
                  <c:v>2.5000000000000001E-2</c:v>
                </c:pt>
                <c:pt idx="215">
                  <c:v>-0.125</c:v>
                </c:pt>
                <c:pt idx="216">
                  <c:v>-0.27500000000000002</c:v>
                </c:pt>
                <c:pt idx="217">
                  <c:v>-0.32500000000000018</c:v>
                </c:pt>
                <c:pt idx="218">
                  <c:v>-0.25</c:v>
                </c:pt>
                <c:pt idx="219">
                  <c:v>-0.32500000000000018</c:v>
                </c:pt>
                <c:pt idx="220">
                  <c:v>-0.37500000000000017</c:v>
                </c:pt>
                <c:pt idx="221">
                  <c:v>-0.32500000000000018</c:v>
                </c:pt>
                <c:pt idx="222">
                  <c:v>-0.22500000000000001</c:v>
                </c:pt>
                <c:pt idx="223">
                  <c:v>-0.2</c:v>
                </c:pt>
                <c:pt idx="224">
                  <c:v>-0.30000000000000016</c:v>
                </c:pt>
                <c:pt idx="225">
                  <c:v>-0.25</c:v>
                </c:pt>
                <c:pt idx="226">
                  <c:v>-0.35000000000000014</c:v>
                </c:pt>
                <c:pt idx="227">
                  <c:v>-0.1</c:v>
                </c:pt>
                <c:pt idx="228">
                  <c:v>-0.125</c:v>
                </c:pt>
                <c:pt idx="229">
                  <c:v>-0.15000000000000008</c:v>
                </c:pt>
                <c:pt idx="230">
                  <c:v>-0.17500000000000004</c:v>
                </c:pt>
                <c:pt idx="231">
                  <c:v>-0.22500000000000001</c:v>
                </c:pt>
                <c:pt idx="232">
                  <c:v>-0.2</c:v>
                </c:pt>
                <c:pt idx="233">
                  <c:v>-0.32500000000000018</c:v>
                </c:pt>
                <c:pt idx="234">
                  <c:v>-0.27500000000000002</c:v>
                </c:pt>
                <c:pt idx="235">
                  <c:v>-0.2</c:v>
                </c:pt>
                <c:pt idx="236">
                  <c:v>-0.1</c:v>
                </c:pt>
                <c:pt idx="237">
                  <c:v>-7.5000000000000011E-2</c:v>
                </c:pt>
                <c:pt idx="238">
                  <c:v>-0.125</c:v>
                </c:pt>
                <c:pt idx="239">
                  <c:v>-0.125</c:v>
                </c:pt>
                <c:pt idx="240">
                  <c:v>-0.125</c:v>
                </c:pt>
                <c:pt idx="241">
                  <c:v>-0.125</c:v>
                </c:pt>
                <c:pt idx="242">
                  <c:v>-0.125</c:v>
                </c:pt>
                <c:pt idx="243">
                  <c:v>-0.125</c:v>
                </c:pt>
                <c:pt idx="244">
                  <c:v>-0.15000000000000008</c:v>
                </c:pt>
                <c:pt idx="245">
                  <c:v>-0.25</c:v>
                </c:pt>
                <c:pt idx="246">
                  <c:v>-0.22500000000000001</c:v>
                </c:pt>
                <c:pt idx="247">
                  <c:v>-0.22500000000000001</c:v>
                </c:pt>
                <c:pt idx="248">
                  <c:v>-0.125</c:v>
                </c:pt>
                <c:pt idx="249">
                  <c:v>-0.15000000000000008</c:v>
                </c:pt>
                <c:pt idx="250">
                  <c:v>-0.17500000000000004</c:v>
                </c:pt>
                <c:pt idx="251">
                  <c:v>-0.22500000000000001</c:v>
                </c:pt>
                <c:pt idx="252">
                  <c:v>-0.22500000000000001</c:v>
                </c:pt>
                <c:pt idx="253">
                  <c:v>-0.22500000000000001</c:v>
                </c:pt>
                <c:pt idx="254">
                  <c:v>-0.22500000000000001</c:v>
                </c:pt>
                <c:pt idx="255">
                  <c:v>-0.125</c:v>
                </c:pt>
                <c:pt idx="256">
                  <c:v>-0.17500000000000004</c:v>
                </c:pt>
                <c:pt idx="257">
                  <c:v>-0.05</c:v>
                </c:pt>
                <c:pt idx="258">
                  <c:v>-7.5000000000000011E-2</c:v>
                </c:pt>
                <c:pt idx="259">
                  <c:v>-2.5000000000000001E-2</c:v>
                </c:pt>
                <c:pt idx="260">
                  <c:v>-0.52500000000000002</c:v>
                </c:pt>
                <c:pt idx="261">
                  <c:v>0</c:v>
                </c:pt>
                <c:pt idx="262">
                  <c:v>-0.17500000000000004</c:v>
                </c:pt>
                <c:pt idx="263">
                  <c:v>-0.2</c:v>
                </c:pt>
                <c:pt idx="264">
                  <c:v>-0.2</c:v>
                </c:pt>
                <c:pt idx="265">
                  <c:v>-0.2</c:v>
                </c:pt>
                <c:pt idx="266">
                  <c:v>-0.2</c:v>
                </c:pt>
                <c:pt idx="267">
                  <c:v>-0.17500000000000004</c:v>
                </c:pt>
                <c:pt idx="268">
                  <c:v>-0.17500000000000004</c:v>
                </c:pt>
                <c:pt idx="269">
                  <c:v>-0.2</c:v>
                </c:pt>
                <c:pt idx="270">
                  <c:v>-0.2</c:v>
                </c:pt>
                <c:pt idx="271">
                  <c:v>-0.2</c:v>
                </c:pt>
                <c:pt idx="272">
                  <c:v>-0.17500000000000004</c:v>
                </c:pt>
                <c:pt idx="273">
                  <c:v>-0.17500000000000004</c:v>
                </c:pt>
                <c:pt idx="274">
                  <c:v>-0.17500000000000004</c:v>
                </c:pt>
                <c:pt idx="275">
                  <c:v>-0.17500000000000004</c:v>
                </c:pt>
                <c:pt idx="276">
                  <c:v>-0.17500000000000004</c:v>
                </c:pt>
                <c:pt idx="277">
                  <c:v>-0.22500000000000001</c:v>
                </c:pt>
                <c:pt idx="278">
                  <c:v>-0.17500000000000004</c:v>
                </c:pt>
                <c:pt idx="279">
                  <c:v>-0.2</c:v>
                </c:pt>
                <c:pt idx="280">
                  <c:v>-0.125</c:v>
                </c:pt>
                <c:pt idx="281">
                  <c:v>-0.17500000000000004</c:v>
                </c:pt>
                <c:pt idx="282">
                  <c:v>-7.5000000000000011E-2</c:v>
                </c:pt>
                <c:pt idx="283">
                  <c:v>-0.15000000000000008</c:v>
                </c:pt>
                <c:pt idx="284">
                  <c:v>-0.15000000000000008</c:v>
                </c:pt>
                <c:pt idx="285">
                  <c:v>-0.15000000000000008</c:v>
                </c:pt>
                <c:pt idx="286">
                  <c:v>-0.15000000000000008</c:v>
                </c:pt>
                <c:pt idx="287">
                  <c:v>-0.15000000000000008</c:v>
                </c:pt>
                <c:pt idx="288">
                  <c:v>-0.17500000000000004</c:v>
                </c:pt>
                <c:pt idx="289">
                  <c:v>-0.125</c:v>
                </c:pt>
                <c:pt idx="290">
                  <c:v>-0.125</c:v>
                </c:pt>
                <c:pt idx="291">
                  <c:v>-0.15000000000000008</c:v>
                </c:pt>
                <c:pt idx="292">
                  <c:v>-0.15000000000000008</c:v>
                </c:pt>
                <c:pt idx="293">
                  <c:v>-0.15000000000000008</c:v>
                </c:pt>
                <c:pt idx="294">
                  <c:v>-0.17500000000000004</c:v>
                </c:pt>
                <c:pt idx="295">
                  <c:v>-0.15000000000000008</c:v>
                </c:pt>
                <c:pt idx="296">
                  <c:v>-0.15000000000000008</c:v>
                </c:pt>
                <c:pt idx="297">
                  <c:v>-0.15000000000000008</c:v>
                </c:pt>
                <c:pt idx="298">
                  <c:v>-0.15000000000000008</c:v>
                </c:pt>
                <c:pt idx="299">
                  <c:v>-0.15000000000000008</c:v>
                </c:pt>
                <c:pt idx="300">
                  <c:v>-0.15000000000000008</c:v>
                </c:pt>
                <c:pt idx="301">
                  <c:v>-0.15000000000000008</c:v>
                </c:pt>
                <c:pt idx="302">
                  <c:v>-0.17500000000000004</c:v>
                </c:pt>
                <c:pt idx="303">
                  <c:v>-0.15000000000000008</c:v>
                </c:pt>
                <c:pt idx="304">
                  <c:v>-0.15000000000000008</c:v>
                </c:pt>
                <c:pt idx="305">
                  <c:v>-0.17500000000000004</c:v>
                </c:pt>
                <c:pt idx="306">
                  <c:v>-0.17500000000000004</c:v>
                </c:pt>
                <c:pt idx="307">
                  <c:v>-0.15000000000000008</c:v>
                </c:pt>
                <c:pt idx="308">
                  <c:v>-0.17500000000000004</c:v>
                </c:pt>
                <c:pt idx="309">
                  <c:v>-0.17500000000000004</c:v>
                </c:pt>
                <c:pt idx="310">
                  <c:v>-0.15000000000000008</c:v>
                </c:pt>
                <c:pt idx="311">
                  <c:v>-0.15000000000000008</c:v>
                </c:pt>
                <c:pt idx="312">
                  <c:v>-0.17500000000000004</c:v>
                </c:pt>
                <c:pt idx="313">
                  <c:v>-0.15000000000000008</c:v>
                </c:pt>
                <c:pt idx="314">
                  <c:v>-0.15000000000000008</c:v>
                </c:pt>
                <c:pt idx="315">
                  <c:v>-0.15000000000000008</c:v>
                </c:pt>
                <c:pt idx="316">
                  <c:v>-0.17500000000000004</c:v>
                </c:pt>
                <c:pt idx="317">
                  <c:v>-0.15000000000000008</c:v>
                </c:pt>
                <c:pt idx="318">
                  <c:v>-0.17500000000000004</c:v>
                </c:pt>
                <c:pt idx="319">
                  <c:v>-0.15000000000000008</c:v>
                </c:pt>
                <c:pt idx="320">
                  <c:v>-0.15000000000000008</c:v>
                </c:pt>
                <c:pt idx="321">
                  <c:v>-0.17500000000000004</c:v>
                </c:pt>
                <c:pt idx="322">
                  <c:v>-0.17500000000000004</c:v>
                </c:pt>
                <c:pt idx="323">
                  <c:v>-0.15000000000000008</c:v>
                </c:pt>
                <c:pt idx="324">
                  <c:v>-0.15000000000000008</c:v>
                </c:pt>
                <c:pt idx="325">
                  <c:v>-0.15000000000000008</c:v>
                </c:pt>
                <c:pt idx="326">
                  <c:v>-0.15000000000000008</c:v>
                </c:pt>
                <c:pt idx="327">
                  <c:v>-0.15000000000000008</c:v>
                </c:pt>
                <c:pt idx="328">
                  <c:v>-0.15000000000000008</c:v>
                </c:pt>
                <c:pt idx="329">
                  <c:v>-0.15000000000000008</c:v>
                </c:pt>
                <c:pt idx="330">
                  <c:v>-0.15000000000000008</c:v>
                </c:pt>
                <c:pt idx="331">
                  <c:v>-0.17500000000000004</c:v>
                </c:pt>
                <c:pt idx="332">
                  <c:v>-0.15000000000000008</c:v>
                </c:pt>
                <c:pt idx="333">
                  <c:v>-0.15000000000000008</c:v>
                </c:pt>
                <c:pt idx="334">
                  <c:v>-0.17500000000000004</c:v>
                </c:pt>
                <c:pt idx="335">
                  <c:v>-0.15000000000000008</c:v>
                </c:pt>
                <c:pt idx="336">
                  <c:v>-0.15000000000000008</c:v>
                </c:pt>
                <c:pt idx="337">
                  <c:v>-0.17500000000000004</c:v>
                </c:pt>
                <c:pt idx="338">
                  <c:v>-0.15000000000000008</c:v>
                </c:pt>
                <c:pt idx="339">
                  <c:v>-0.17500000000000004</c:v>
                </c:pt>
                <c:pt idx="340">
                  <c:v>-0.17500000000000004</c:v>
                </c:pt>
                <c:pt idx="341">
                  <c:v>-0.15000000000000008</c:v>
                </c:pt>
                <c:pt idx="342">
                  <c:v>-0.15000000000000008</c:v>
                </c:pt>
                <c:pt idx="343">
                  <c:v>-0.15000000000000008</c:v>
                </c:pt>
                <c:pt idx="344">
                  <c:v>-0.15000000000000008</c:v>
                </c:pt>
                <c:pt idx="345">
                  <c:v>-0.15000000000000008</c:v>
                </c:pt>
                <c:pt idx="346">
                  <c:v>-0.15000000000000008</c:v>
                </c:pt>
                <c:pt idx="347">
                  <c:v>-0.17500000000000004</c:v>
                </c:pt>
                <c:pt idx="348">
                  <c:v>-0.15000000000000008</c:v>
                </c:pt>
                <c:pt idx="349">
                  <c:v>-0.15000000000000008</c:v>
                </c:pt>
                <c:pt idx="350">
                  <c:v>-0.15000000000000008</c:v>
                </c:pt>
                <c:pt idx="351">
                  <c:v>-0.15000000000000008</c:v>
                </c:pt>
                <c:pt idx="352">
                  <c:v>-0.15000000000000008</c:v>
                </c:pt>
                <c:pt idx="353">
                  <c:v>-0.17500000000000004</c:v>
                </c:pt>
                <c:pt idx="354">
                  <c:v>-0.27500000000000002</c:v>
                </c:pt>
                <c:pt idx="355">
                  <c:v>-0.55000000000000004</c:v>
                </c:pt>
                <c:pt idx="356">
                  <c:v>-0.57500000000000029</c:v>
                </c:pt>
                <c:pt idx="357">
                  <c:v>-0.57500000000000029</c:v>
                </c:pt>
                <c:pt idx="358">
                  <c:v>-0.6750000000000006</c:v>
                </c:pt>
                <c:pt idx="359">
                  <c:v>-0.70000000000000029</c:v>
                </c:pt>
                <c:pt idx="360">
                  <c:v>-0.62500000000000033</c:v>
                </c:pt>
                <c:pt idx="361">
                  <c:v>-0.60000000000000031</c:v>
                </c:pt>
                <c:pt idx="362">
                  <c:v>-0.57500000000000029</c:v>
                </c:pt>
                <c:pt idx="363">
                  <c:v>-0.52500000000000002</c:v>
                </c:pt>
                <c:pt idx="364">
                  <c:v>-0.47500000000000014</c:v>
                </c:pt>
                <c:pt idx="365">
                  <c:v>-0.47500000000000014</c:v>
                </c:pt>
                <c:pt idx="366">
                  <c:v>-0.42500000000000021</c:v>
                </c:pt>
                <c:pt idx="367">
                  <c:v>-0.35000000000000014</c:v>
                </c:pt>
                <c:pt idx="368">
                  <c:v>-0.35000000000000014</c:v>
                </c:pt>
                <c:pt idx="369">
                  <c:v>-0.55000000000000004</c:v>
                </c:pt>
                <c:pt idx="370">
                  <c:v>-0.42500000000000021</c:v>
                </c:pt>
                <c:pt idx="371">
                  <c:v>-0.42500000000000021</c:v>
                </c:pt>
                <c:pt idx="372">
                  <c:v>-0.27500000000000002</c:v>
                </c:pt>
                <c:pt idx="373">
                  <c:v>-7.5000000000000011E-2</c:v>
                </c:pt>
                <c:pt idx="374">
                  <c:v>-0.32500000000000018</c:v>
                </c:pt>
                <c:pt idx="375">
                  <c:v>-0.35000000000000014</c:v>
                </c:pt>
                <c:pt idx="376">
                  <c:v>-0.32500000000000018</c:v>
                </c:pt>
                <c:pt idx="377">
                  <c:v>-0.35000000000000014</c:v>
                </c:pt>
                <c:pt idx="378">
                  <c:v>-0.35000000000000014</c:v>
                </c:pt>
                <c:pt idx="379">
                  <c:v>-0.25</c:v>
                </c:pt>
                <c:pt idx="380">
                  <c:v>-0.32500000000000018</c:v>
                </c:pt>
                <c:pt idx="381">
                  <c:v>-0.125</c:v>
                </c:pt>
                <c:pt idx="382">
                  <c:v>-0.22500000000000001</c:v>
                </c:pt>
                <c:pt idx="383">
                  <c:v>-0.15000000000000008</c:v>
                </c:pt>
                <c:pt idx="384">
                  <c:v>-0.25</c:v>
                </c:pt>
                <c:pt idx="385">
                  <c:v>-0.17500000000000004</c:v>
                </c:pt>
                <c:pt idx="386">
                  <c:v>-0.17500000000000004</c:v>
                </c:pt>
                <c:pt idx="387">
                  <c:v>-0.27500000000000002</c:v>
                </c:pt>
                <c:pt idx="388">
                  <c:v>-0.25</c:v>
                </c:pt>
                <c:pt idx="389">
                  <c:v>-0.4</c:v>
                </c:pt>
                <c:pt idx="390">
                  <c:v>-0.42500000000000021</c:v>
                </c:pt>
                <c:pt idx="391">
                  <c:v>-0.4</c:v>
                </c:pt>
                <c:pt idx="392">
                  <c:v>-0.42500000000000021</c:v>
                </c:pt>
                <c:pt idx="393">
                  <c:v>-0.57500000000000029</c:v>
                </c:pt>
                <c:pt idx="394">
                  <c:v>-0.42500000000000021</c:v>
                </c:pt>
                <c:pt idx="395">
                  <c:v>-0.4</c:v>
                </c:pt>
                <c:pt idx="396">
                  <c:v>0.1</c:v>
                </c:pt>
                <c:pt idx="397">
                  <c:v>0.35000000000000014</c:v>
                </c:pt>
                <c:pt idx="398">
                  <c:v>0.22500000000000001</c:v>
                </c:pt>
                <c:pt idx="399">
                  <c:v>0.22500000000000001</c:v>
                </c:pt>
                <c:pt idx="400">
                  <c:v>0.17500000000000004</c:v>
                </c:pt>
                <c:pt idx="401">
                  <c:v>0.22500000000000001</c:v>
                </c:pt>
                <c:pt idx="402">
                  <c:v>0.17500000000000004</c:v>
                </c:pt>
                <c:pt idx="403">
                  <c:v>0.17500000000000004</c:v>
                </c:pt>
                <c:pt idx="404">
                  <c:v>0.1</c:v>
                </c:pt>
                <c:pt idx="405">
                  <c:v>0.15000000000000008</c:v>
                </c:pt>
                <c:pt idx="406">
                  <c:v>-7.5000000000000011E-2</c:v>
                </c:pt>
                <c:pt idx="407">
                  <c:v>0.35000000000000014</c:v>
                </c:pt>
                <c:pt idx="408">
                  <c:v>0.32500000000000018</c:v>
                </c:pt>
                <c:pt idx="409">
                  <c:v>0.27500000000000002</c:v>
                </c:pt>
                <c:pt idx="410">
                  <c:v>0.27500000000000002</c:v>
                </c:pt>
                <c:pt idx="411">
                  <c:v>0.30000000000000016</c:v>
                </c:pt>
                <c:pt idx="412">
                  <c:v>0.27500000000000002</c:v>
                </c:pt>
                <c:pt idx="413">
                  <c:v>0.27500000000000002</c:v>
                </c:pt>
                <c:pt idx="414">
                  <c:v>0.1</c:v>
                </c:pt>
                <c:pt idx="415">
                  <c:v>0.32500000000000018</c:v>
                </c:pt>
                <c:pt idx="416">
                  <c:v>0.27500000000000002</c:v>
                </c:pt>
                <c:pt idx="417">
                  <c:v>0.27500000000000002</c:v>
                </c:pt>
                <c:pt idx="418">
                  <c:v>0.30000000000000016</c:v>
                </c:pt>
                <c:pt idx="419">
                  <c:v>0.27500000000000002</c:v>
                </c:pt>
                <c:pt idx="420">
                  <c:v>0.30000000000000016</c:v>
                </c:pt>
                <c:pt idx="421">
                  <c:v>0.30000000000000016</c:v>
                </c:pt>
                <c:pt idx="422">
                  <c:v>0.5</c:v>
                </c:pt>
                <c:pt idx="423">
                  <c:v>0.17500000000000004</c:v>
                </c:pt>
                <c:pt idx="424">
                  <c:v>0.35000000000000014</c:v>
                </c:pt>
                <c:pt idx="425">
                  <c:v>0.35000000000000014</c:v>
                </c:pt>
                <c:pt idx="426">
                  <c:v>0.25</c:v>
                </c:pt>
                <c:pt idx="427">
                  <c:v>2.5000000000000001E-2</c:v>
                </c:pt>
                <c:pt idx="428">
                  <c:v>2.5000000000000001E-2</c:v>
                </c:pt>
                <c:pt idx="429">
                  <c:v>-7.5000000000000011E-2</c:v>
                </c:pt>
                <c:pt idx="430">
                  <c:v>-0.05</c:v>
                </c:pt>
                <c:pt idx="431">
                  <c:v>-0.1</c:v>
                </c:pt>
                <c:pt idx="432">
                  <c:v>-7.5000000000000011E-2</c:v>
                </c:pt>
                <c:pt idx="433">
                  <c:v>-0.05</c:v>
                </c:pt>
                <c:pt idx="434">
                  <c:v>-7.5000000000000011E-2</c:v>
                </c:pt>
                <c:pt idx="435">
                  <c:v>0.27500000000000002</c:v>
                </c:pt>
                <c:pt idx="436">
                  <c:v>-0.45</c:v>
                </c:pt>
                <c:pt idx="437">
                  <c:v>-0.25</c:v>
                </c:pt>
                <c:pt idx="438">
                  <c:v>-0.42500000000000021</c:v>
                </c:pt>
                <c:pt idx="439">
                  <c:v>-0.6750000000000006</c:v>
                </c:pt>
                <c:pt idx="440">
                  <c:v>-0.37500000000000017</c:v>
                </c:pt>
                <c:pt idx="441">
                  <c:v>-0.37500000000000017</c:v>
                </c:pt>
                <c:pt idx="442">
                  <c:v>-0.25</c:v>
                </c:pt>
                <c:pt idx="443">
                  <c:v>-0.22500000000000001</c:v>
                </c:pt>
                <c:pt idx="444">
                  <c:v>-0.35000000000000014</c:v>
                </c:pt>
                <c:pt idx="445">
                  <c:v>-0.30000000000000016</c:v>
                </c:pt>
                <c:pt idx="446">
                  <c:v>-0.4</c:v>
                </c:pt>
                <c:pt idx="447">
                  <c:v>-0.35000000000000014</c:v>
                </c:pt>
                <c:pt idx="448">
                  <c:v>-0.22500000000000001</c:v>
                </c:pt>
                <c:pt idx="449">
                  <c:v>-0.27500000000000002</c:v>
                </c:pt>
                <c:pt idx="450">
                  <c:v>0.125</c:v>
                </c:pt>
                <c:pt idx="451">
                  <c:v>0.17500000000000004</c:v>
                </c:pt>
                <c:pt idx="452">
                  <c:v>0.15000000000000008</c:v>
                </c:pt>
                <c:pt idx="453">
                  <c:v>0.30000000000000016</c:v>
                </c:pt>
                <c:pt idx="454">
                  <c:v>0.22500000000000001</c:v>
                </c:pt>
                <c:pt idx="455">
                  <c:v>0.4</c:v>
                </c:pt>
                <c:pt idx="456">
                  <c:v>0.32500000000000018</c:v>
                </c:pt>
                <c:pt idx="457">
                  <c:v>0.30000000000000016</c:v>
                </c:pt>
                <c:pt idx="458">
                  <c:v>0.27500000000000002</c:v>
                </c:pt>
                <c:pt idx="459">
                  <c:v>0.27500000000000002</c:v>
                </c:pt>
                <c:pt idx="460">
                  <c:v>0.25</c:v>
                </c:pt>
                <c:pt idx="461">
                  <c:v>0</c:v>
                </c:pt>
                <c:pt idx="462">
                  <c:v>0.22500000000000001</c:v>
                </c:pt>
                <c:pt idx="463">
                  <c:v>0.25</c:v>
                </c:pt>
                <c:pt idx="464">
                  <c:v>0.25</c:v>
                </c:pt>
                <c:pt idx="465">
                  <c:v>0.30000000000000016</c:v>
                </c:pt>
                <c:pt idx="466">
                  <c:v>0.22500000000000001</c:v>
                </c:pt>
                <c:pt idx="467">
                  <c:v>0.22500000000000001</c:v>
                </c:pt>
                <c:pt idx="468">
                  <c:v>0.37500000000000017</c:v>
                </c:pt>
                <c:pt idx="469">
                  <c:v>0.37500000000000017</c:v>
                </c:pt>
                <c:pt idx="470">
                  <c:v>0.35000000000000014</c:v>
                </c:pt>
                <c:pt idx="471">
                  <c:v>0.35000000000000014</c:v>
                </c:pt>
                <c:pt idx="472">
                  <c:v>0.30000000000000016</c:v>
                </c:pt>
                <c:pt idx="473">
                  <c:v>0.22500000000000001</c:v>
                </c:pt>
                <c:pt idx="474">
                  <c:v>0</c:v>
                </c:pt>
                <c:pt idx="475">
                  <c:v>-0.1</c:v>
                </c:pt>
                <c:pt idx="476">
                  <c:v>-0.22500000000000001</c:v>
                </c:pt>
                <c:pt idx="477">
                  <c:v>-0.30000000000000016</c:v>
                </c:pt>
                <c:pt idx="478">
                  <c:v>-7.5000000000000011E-2</c:v>
                </c:pt>
                <c:pt idx="479">
                  <c:v>-0.125</c:v>
                </c:pt>
                <c:pt idx="480">
                  <c:v>-7.5000000000000011E-2</c:v>
                </c:pt>
                <c:pt idx="481">
                  <c:v>-7.5000000000000011E-2</c:v>
                </c:pt>
                <c:pt idx="482">
                  <c:v>-0.15000000000000008</c:v>
                </c:pt>
                <c:pt idx="483">
                  <c:v>-0.125</c:v>
                </c:pt>
                <c:pt idx="484">
                  <c:v>0.125</c:v>
                </c:pt>
                <c:pt idx="485">
                  <c:v>0.125</c:v>
                </c:pt>
                <c:pt idx="486">
                  <c:v>-7.5000000000000011E-2</c:v>
                </c:pt>
                <c:pt idx="487">
                  <c:v>0.2</c:v>
                </c:pt>
                <c:pt idx="488">
                  <c:v>0.125</c:v>
                </c:pt>
                <c:pt idx="489">
                  <c:v>7.5000000000000011E-2</c:v>
                </c:pt>
                <c:pt idx="490">
                  <c:v>0</c:v>
                </c:pt>
                <c:pt idx="491">
                  <c:v>2.5000000000000001E-2</c:v>
                </c:pt>
                <c:pt idx="492">
                  <c:v>-0.15000000000000008</c:v>
                </c:pt>
                <c:pt idx="493">
                  <c:v>-0.22500000000000001</c:v>
                </c:pt>
                <c:pt idx="494">
                  <c:v>-0.30000000000000016</c:v>
                </c:pt>
                <c:pt idx="495">
                  <c:v>-0.27500000000000002</c:v>
                </c:pt>
                <c:pt idx="496">
                  <c:v>-0.22500000000000001</c:v>
                </c:pt>
                <c:pt idx="497">
                  <c:v>-0.25</c:v>
                </c:pt>
                <c:pt idx="498">
                  <c:v>-0.27500000000000002</c:v>
                </c:pt>
                <c:pt idx="499">
                  <c:v>-0.37500000000000017</c:v>
                </c:pt>
                <c:pt idx="500">
                  <c:v>-0.27500000000000002</c:v>
                </c:pt>
                <c:pt idx="501">
                  <c:v>-0.27500000000000002</c:v>
                </c:pt>
                <c:pt idx="502">
                  <c:v>-0.25</c:v>
                </c:pt>
                <c:pt idx="503">
                  <c:v>-0.17500000000000004</c:v>
                </c:pt>
                <c:pt idx="504">
                  <c:v>-0.27500000000000002</c:v>
                </c:pt>
                <c:pt idx="505">
                  <c:v>-0.35000000000000014</c:v>
                </c:pt>
                <c:pt idx="506">
                  <c:v>-0.32500000000000018</c:v>
                </c:pt>
                <c:pt idx="507">
                  <c:v>-0.27500000000000002</c:v>
                </c:pt>
                <c:pt idx="508">
                  <c:v>-0.22500000000000001</c:v>
                </c:pt>
                <c:pt idx="509">
                  <c:v>-0.2</c:v>
                </c:pt>
                <c:pt idx="510">
                  <c:v>-0.17500000000000004</c:v>
                </c:pt>
                <c:pt idx="511">
                  <c:v>-0.17500000000000004</c:v>
                </c:pt>
                <c:pt idx="512">
                  <c:v>-0.22500000000000001</c:v>
                </c:pt>
                <c:pt idx="513">
                  <c:v>-0.22500000000000001</c:v>
                </c:pt>
                <c:pt idx="514">
                  <c:v>-0.17500000000000004</c:v>
                </c:pt>
                <c:pt idx="515">
                  <c:v>-7.5000000000000011E-2</c:v>
                </c:pt>
                <c:pt idx="516">
                  <c:v>0.1</c:v>
                </c:pt>
                <c:pt idx="517">
                  <c:v>-0.125</c:v>
                </c:pt>
                <c:pt idx="518">
                  <c:v>-0.45</c:v>
                </c:pt>
                <c:pt idx="519">
                  <c:v>-0.05</c:v>
                </c:pt>
                <c:pt idx="520">
                  <c:v>-0.37500000000000017</c:v>
                </c:pt>
                <c:pt idx="521">
                  <c:v>-0.15000000000000008</c:v>
                </c:pt>
                <c:pt idx="522">
                  <c:v>-0.125</c:v>
                </c:pt>
                <c:pt idx="523">
                  <c:v>-7.5000000000000011E-2</c:v>
                </c:pt>
                <c:pt idx="524">
                  <c:v>-0.17500000000000004</c:v>
                </c:pt>
                <c:pt idx="525">
                  <c:v>-0.17500000000000004</c:v>
                </c:pt>
                <c:pt idx="526">
                  <c:v>-0.15000000000000008</c:v>
                </c:pt>
                <c:pt idx="527">
                  <c:v>-0.15000000000000008</c:v>
                </c:pt>
                <c:pt idx="528">
                  <c:v>-0.1</c:v>
                </c:pt>
                <c:pt idx="529">
                  <c:v>-0.15000000000000008</c:v>
                </c:pt>
                <c:pt idx="530">
                  <c:v>-0.1</c:v>
                </c:pt>
                <c:pt idx="531">
                  <c:v>-0.15000000000000008</c:v>
                </c:pt>
                <c:pt idx="532">
                  <c:v>-0.125</c:v>
                </c:pt>
                <c:pt idx="533">
                  <c:v>-0.15000000000000008</c:v>
                </c:pt>
                <c:pt idx="534">
                  <c:v>-0.25</c:v>
                </c:pt>
                <c:pt idx="535">
                  <c:v>-0.17500000000000004</c:v>
                </c:pt>
                <c:pt idx="536">
                  <c:v>-0.125</c:v>
                </c:pt>
                <c:pt idx="537">
                  <c:v>-7.5000000000000011E-2</c:v>
                </c:pt>
                <c:pt idx="538">
                  <c:v>-0.17500000000000004</c:v>
                </c:pt>
                <c:pt idx="539">
                  <c:v>-0.25</c:v>
                </c:pt>
                <c:pt idx="540">
                  <c:v>-0.22500000000000001</c:v>
                </c:pt>
                <c:pt idx="541">
                  <c:v>-0.15000000000000008</c:v>
                </c:pt>
                <c:pt idx="542">
                  <c:v>-0.17500000000000004</c:v>
                </c:pt>
                <c:pt idx="543">
                  <c:v>-0.1</c:v>
                </c:pt>
                <c:pt idx="544">
                  <c:v>-0.125</c:v>
                </c:pt>
                <c:pt idx="545">
                  <c:v>-0.1</c:v>
                </c:pt>
                <c:pt idx="546">
                  <c:v>-0.125</c:v>
                </c:pt>
                <c:pt idx="547">
                  <c:v>-0.15000000000000008</c:v>
                </c:pt>
                <c:pt idx="548">
                  <c:v>-0.15000000000000008</c:v>
                </c:pt>
                <c:pt idx="549">
                  <c:v>-0.2</c:v>
                </c:pt>
                <c:pt idx="550">
                  <c:v>-0.125</c:v>
                </c:pt>
                <c:pt idx="551">
                  <c:v>-7.5000000000000011E-2</c:v>
                </c:pt>
                <c:pt idx="552">
                  <c:v>-0.125</c:v>
                </c:pt>
                <c:pt idx="553">
                  <c:v>-0.125</c:v>
                </c:pt>
                <c:pt idx="554">
                  <c:v>-0.15000000000000008</c:v>
                </c:pt>
                <c:pt idx="555">
                  <c:v>-0.125</c:v>
                </c:pt>
                <c:pt idx="556">
                  <c:v>-0.125</c:v>
                </c:pt>
                <c:pt idx="557">
                  <c:v>-0.17500000000000004</c:v>
                </c:pt>
                <c:pt idx="558">
                  <c:v>-0.27500000000000002</c:v>
                </c:pt>
                <c:pt idx="559">
                  <c:v>-0.5</c:v>
                </c:pt>
                <c:pt idx="560">
                  <c:v>-0.125</c:v>
                </c:pt>
                <c:pt idx="561">
                  <c:v>-0.125</c:v>
                </c:pt>
                <c:pt idx="562">
                  <c:v>-0.125</c:v>
                </c:pt>
                <c:pt idx="563">
                  <c:v>-0.125</c:v>
                </c:pt>
                <c:pt idx="564">
                  <c:v>2.5000000000000001E-2</c:v>
                </c:pt>
                <c:pt idx="565">
                  <c:v>-0.125</c:v>
                </c:pt>
                <c:pt idx="566">
                  <c:v>2.5000000000000001E-2</c:v>
                </c:pt>
                <c:pt idx="567">
                  <c:v>-0.15000000000000008</c:v>
                </c:pt>
                <c:pt idx="568">
                  <c:v>-0.125</c:v>
                </c:pt>
                <c:pt idx="569">
                  <c:v>-0.125</c:v>
                </c:pt>
                <c:pt idx="570">
                  <c:v>-0.125</c:v>
                </c:pt>
                <c:pt idx="571">
                  <c:v>-0.1</c:v>
                </c:pt>
                <c:pt idx="572">
                  <c:v>-0.125</c:v>
                </c:pt>
                <c:pt idx="573">
                  <c:v>-0.125</c:v>
                </c:pt>
                <c:pt idx="574">
                  <c:v>-0.1</c:v>
                </c:pt>
                <c:pt idx="575">
                  <c:v>-0.15000000000000008</c:v>
                </c:pt>
                <c:pt idx="576">
                  <c:v>-7.5000000000000011E-2</c:v>
                </c:pt>
                <c:pt idx="577">
                  <c:v>-7.5000000000000011E-2</c:v>
                </c:pt>
                <c:pt idx="578">
                  <c:v>-0.1</c:v>
                </c:pt>
                <c:pt idx="579">
                  <c:v>-0.1</c:v>
                </c:pt>
                <c:pt idx="580">
                  <c:v>-0.125</c:v>
                </c:pt>
                <c:pt idx="581">
                  <c:v>-0.17500000000000004</c:v>
                </c:pt>
                <c:pt idx="582">
                  <c:v>-0.125</c:v>
                </c:pt>
                <c:pt idx="583">
                  <c:v>-0.125</c:v>
                </c:pt>
                <c:pt idx="584">
                  <c:v>-0.15000000000000008</c:v>
                </c:pt>
                <c:pt idx="585">
                  <c:v>-0.125</c:v>
                </c:pt>
                <c:pt idx="586">
                  <c:v>-0.15000000000000008</c:v>
                </c:pt>
                <c:pt idx="587">
                  <c:v>-0.125</c:v>
                </c:pt>
                <c:pt idx="588">
                  <c:v>-0.125</c:v>
                </c:pt>
                <c:pt idx="589">
                  <c:v>-0.125</c:v>
                </c:pt>
                <c:pt idx="590">
                  <c:v>-0.125</c:v>
                </c:pt>
                <c:pt idx="591">
                  <c:v>-0.15000000000000008</c:v>
                </c:pt>
                <c:pt idx="592">
                  <c:v>-0.15000000000000008</c:v>
                </c:pt>
                <c:pt idx="593">
                  <c:v>-0.1</c:v>
                </c:pt>
                <c:pt idx="594">
                  <c:v>-0.1</c:v>
                </c:pt>
                <c:pt idx="595">
                  <c:v>-0.15000000000000008</c:v>
                </c:pt>
                <c:pt idx="596">
                  <c:v>-0.17500000000000004</c:v>
                </c:pt>
                <c:pt idx="597">
                  <c:v>-0.1</c:v>
                </c:pt>
                <c:pt idx="598">
                  <c:v>-0.125</c:v>
                </c:pt>
                <c:pt idx="599">
                  <c:v>-0.15000000000000008</c:v>
                </c:pt>
                <c:pt idx="600">
                  <c:v>-0.15000000000000008</c:v>
                </c:pt>
                <c:pt idx="601">
                  <c:v>-0.125</c:v>
                </c:pt>
                <c:pt idx="602">
                  <c:v>-0.125</c:v>
                </c:pt>
                <c:pt idx="603">
                  <c:v>-0.15000000000000008</c:v>
                </c:pt>
                <c:pt idx="604">
                  <c:v>-0.15000000000000008</c:v>
                </c:pt>
                <c:pt idx="605">
                  <c:v>-0.15000000000000008</c:v>
                </c:pt>
                <c:pt idx="606">
                  <c:v>-0.125</c:v>
                </c:pt>
                <c:pt idx="607">
                  <c:v>-0.1</c:v>
                </c:pt>
                <c:pt idx="608">
                  <c:v>-0.15000000000000008</c:v>
                </c:pt>
                <c:pt idx="609">
                  <c:v>-0.15000000000000008</c:v>
                </c:pt>
                <c:pt idx="610">
                  <c:v>-0.15000000000000008</c:v>
                </c:pt>
                <c:pt idx="611">
                  <c:v>-0.15000000000000008</c:v>
                </c:pt>
                <c:pt idx="612">
                  <c:v>-0.125</c:v>
                </c:pt>
                <c:pt idx="613">
                  <c:v>-0.15000000000000008</c:v>
                </c:pt>
                <c:pt idx="614">
                  <c:v>-0.15000000000000008</c:v>
                </c:pt>
                <c:pt idx="615">
                  <c:v>-0.15000000000000008</c:v>
                </c:pt>
                <c:pt idx="616">
                  <c:v>-0.15000000000000008</c:v>
                </c:pt>
                <c:pt idx="617">
                  <c:v>-0.15000000000000008</c:v>
                </c:pt>
                <c:pt idx="618">
                  <c:v>-0.1</c:v>
                </c:pt>
                <c:pt idx="619">
                  <c:v>-0.1</c:v>
                </c:pt>
                <c:pt idx="620">
                  <c:v>-0.1</c:v>
                </c:pt>
                <c:pt idx="621">
                  <c:v>-0.15000000000000008</c:v>
                </c:pt>
                <c:pt idx="622">
                  <c:v>-0.15000000000000008</c:v>
                </c:pt>
                <c:pt idx="623">
                  <c:v>-0.1</c:v>
                </c:pt>
                <c:pt idx="624">
                  <c:v>-7.5000000000000011E-2</c:v>
                </c:pt>
                <c:pt idx="625">
                  <c:v>-0.1</c:v>
                </c:pt>
                <c:pt idx="626">
                  <c:v>-0.125</c:v>
                </c:pt>
                <c:pt idx="627">
                  <c:v>-0.1</c:v>
                </c:pt>
                <c:pt idx="628">
                  <c:v>-0.15000000000000008</c:v>
                </c:pt>
                <c:pt idx="629">
                  <c:v>-0.125</c:v>
                </c:pt>
                <c:pt idx="630">
                  <c:v>-0.17500000000000004</c:v>
                </c:pt>
                <c:pt idx="631">
                  <c:v>-0.125</c:v>
                </c:pt>
                <c:pt idx="632">
                  <c:v>-0.125</c:v>
                </c:pt>
                <c:pt idx="633">
                  <c:v>-0.1</c:v>
                </c:pt>
                <c:pt idx="634">
                  <c:v>-7.5000000000000011E-2</c:v>
                </c:pt>
                <c:pt idx="635">
                  <c:v>-0.125</c:v>
                </c:pt>
                <c:pt idx="636">
                  <c:v>-0.125</c:v>
                </c:pt>
                <c:pt idx="637">
                  <c:v>-0.125</c:v>
                </c:pt>
                <c:pt idx="638">
                  <c:v>-0.125</c:v>
                </c:pt>
                <c:pt idx="639">
                  <c:v>-0.125</c:v>
                </c:pt>
                <c:pt idx="640">
                  <c:v>-0.125</c:v>
                </c:pt>
                <c:pt idx="641">
                  <c:v>0</c:v>
                </c:pt>
                <c:pt idx="642">
                  <c:v>-0.1</c:v>
                </c:pt>
                <c:pt idx="643">
                  <c:v>-2.5000000000000001E-2</c:v>
                </c:pt>
                <c:pt idx="644">
                  <c:v>-0.1</c:v>
                </c:pt>
                <c:pt idx="645">
                  <c:v>-0.05</c:v>
                </c:pt>
                <c:pt idx="646">
                  <c:v>-0.1</c:v>
                </c:pt>
                <c:pt idx="647">
                  <c:v>-0.125</c:v>
                </c:pt>
                <c:pt idx="648">
                  <c:v>-2.5000000000000001E-2</c:v>
                </c:pt>
                <c:pt idx="649">
                  <c:v>0</c:v>
                </c:pt>
                <c:pt idx="650">
                  <c:v>-2.5000000000000001E-2</c:v>
                </c:pt>
                <c:pt idx="651">
                  <c:v>-7.5000000000000011E-2</c:v>
                </c:pt>
                <c:pt idx="652">
                  <c:v>-0.05</c:v>
                </c:pt>
                <c:pt idx="653">
                  <c:v>0</c:v>
                </c:pt>
                <c:pt idx="654">
                  <c:v>-7.5000000000000011E-2</c:v>
                </c:pt>
                <c:pt idx="655">
                  <c:v>-7.5000000000000011E-2</c:v>
                </c:pt>
                <c:pt idx="656">
                  <c:v>-7.5000000000000011E-2</c:v>
                </c:pt>
                <c:pt idx="657">
                  <c:v>-7.5000000000000011E-2</c:v>
                </c:pt>
                <c:pt idx="658">
                  <c:v>-7.5000000000000011E-2</c:v>
                </c:pt>
                <c:pt idx="659">
                  <c:v>-0.17500000000000004</c:v>
                </c:pt>
                <c:pt idx="660">
                  <c:v>-0.17500000000000004</c:v>
                </c:pt>
                <c:pt idx="661">
                  <c:v>-0.1</c:v>
                </c:pt>
                <c:pt idx="662">
                  <c:v>-7.5000000000000011E-2</c:v>
                </c:pt>
                <c:pt idx="663">
                  <c:v>-7.5000000000000011E-2</c:v>
                </c:pt>
                <c:pt idx="664">
                  <c:v>-0.05</c:v>
                </c:pt>
                <c:pt idx="665">
                  <c:v>-0.05</c:v>
                </c:pt>
                <c:pt idx="666">
                  <c:v>-7.5000000000000011E-2</c:v>
                </c:pt>
                <c:pt idx="667">
                  <c:v>-0.05</c:v>
                </c:pt>
                <c:pt idx="668">
                  <c:v>-7.5000000000000011E-2</c:v>
                </c:pt>
                <c:pt idx="669">
                  <c:v>-0.05</c:v>
                </c:pt>
                <c:pt idx="670">
                  <c:v>-0.05</c:v>
                </c:pt>
                <c:pt idx="671">
                  <c:v>-7.5000000000000011E-2</c:v>
                </c:pt>
                <c:pt idx="672">
                  <c:v>-0.1</c:v>
                </c:pt>
                <c:pt idx="673">
                  <c:v>-0.05</c:v>
                </c:pt>
                <c:pt idx="674">
                  <c:v>-7.5000000000000011E-2</c:v>
                </c:pt>
                <c:pt idx="675">
                  <c:v>-7.5000000000000011E-2</c:v>
                </c:pt>
                <c:pt idx="676">
                  <c:v>-0.05</c:v>
                </c:pt>
                <c:pt idx="677">
                  <c:v>-7.5000000000000011E-2</c:v>
                </c:pt>
                <c:pt idx="678">
                  <c:v>-0.1</c:v>
                </c:pt>
                <c:pt idx="679">
                  <c:v>-7.5000000000000011E-2</c:v>
                </c:pt>
                <c:pt idx="680">
                  <c:v>-7.5000000000000011E-2</c:v>
                </c:pt>
                <c:pt idx="681">
                  <c:v>-0.125</c:v>
                </c:pt>
                <c:pt idx="682">
                  <c:v>-0.15000000000000008</c:v>
                </c:pt>
                <c:pt idx="683">
                  <c:v>-0.1</c:v>
                </c:pt>
                <c:pt idx="684">
                  <c:v>-7.5000000000000011E-2</c:v>
                </c:pt>
                <c:pt idx="685">
                  <c:v>-0.125</c:v>
                </c:pt>
                <c:pt idx="686">
                  <c:v>-0.125</c:v>
                </c:pt>
                <c:pt idx="687">
                  <c:v>-0.125</c:v>
                </c:pt>
                <c:pt idx="688">
                  <c:v>-0.125</c:v>
                </c:pt>
                <c:pt idx="689">
                  <c:v>-7.5000000000000011E-2</c:v>
                </c:pt>
                <c:pt idx="690">
                  <c:v>-0.125</c:v>
                </c:pt>
                <c:pt idx="691">
                  <c:v>0</c:v>
                </c:pt>
                <c:pt idx="692">
                  <c:v>-0.22500000000000001</c:v>
                </c:pt>
                <c:pt idx="693">
                  <c:v>0</c:v>
                </c:pt>
                <c:pt idx="694">
                  <c:v>-0.1</c:v>
                </c:pt>
                <c:pt idx="695">
                  <c:v>-0.125</c:v>
                </c:pt>
                <c:pt idx="696">
                  <c:v>-0.15000000000000008</c:v>
                </c:pt>
                <c:pt idx="697">
                  <c:v>-0.15000000000000008</c:v>
                </c:pt>
                <c:pt idx="698">
                  <c:v>-7.5000000000000011E-2</c:v>
                </c:pt>
                <c:pt idx="699">
                  <c:v>-7.5000000000000011E-2</c:v>
                </c:pt>
                <c:pt idx="700">
                  <c:v>-0.125</c:v>
                </c:pt>
                <c:pt idx="701">
                  <c:v>-0.22500000000000001</c:v>
                </c:pt>
                <c:pt idx="702">
                  <c:v>-0.125</c:v>
                </c:pt>
                <c:pt idx="703">
                  <c:v>-0.125</c:v>
                </c:pt>
                <c:pt idx="704">
                  <c:v>-0.125</c:v>
                </c:pt>
                <c:pt idx="705">
                  <c:v>-0.15000000000000008</c:v>
                </c:pt>
                <c:pt idx="706">
                  <c:v>-7.5000000000000011E-2</c:v>
                </c:pt>
                <c:pt idx="707">
                  <c:v>-0.125</c:v>
                </c:pt>
                <c:pt idx="708">
                  <c:v>-0.15000000000000008</c:v>
                </c:pt>
                <c:pt idx="709">
                  <c:v>-7.5000000000000011E-2</c:v>
                </c:pt>
                <c:pt idx="710">
                  <c:v>-0.17500000000000004</c:v>
                </c:pt>
                <c:pt idx="711">
                  <c:v>-0.125</c:v>
                </c:pt>
                <c:pt idx="712">
                  <c:v>-0.125</c:v>
                </c:pt>
                <c:pt idx="713">
                  <c:v>-0.125</c:v>
                </c:pt>
                <c:pt idx="714">
                  <c:v>-0.17500000000000004</c:v>
                </c:pt>
                <c:pt idx="715">
                  <c:v>-0.17500000000000004</c:v>
                </c:pt>
                <c:pt idx="716">
                  <c:v>-0.1</c:v>
                </c:pt>
                <c:pt idx="717">
                  <c:v>-0.125</c:v>
                </c:pt>
                <c:pt idx="718">
                  <c:v>-0.125</c:v>
                </c:pt>
                <c:pt idx="719">
                  <c:v>-0.1</c:v>
                </c:pt>
                <c:pt idx="720">
                  <c:v>-0.125</c:v>
                </c:pt>
                <c:pt idx="721">
                  <c:v>-7.5000000000000011E-2</c:v>
                </c:pt>
                <c:pt idx="722">
                  <c:v>-0.2</c:v>
                </c:pt>
                <c:pt idx="723">
                  <c:v>-0.22500000000000001</c:v>
                </c:pt>
                <c:pt idx="724">
                  <c:v>-0.125</c:v>
                </c:pt>
                <c:pt idx="725">
                  <c:v>-0.17500000000000004</c:v>
                </c:pt>
                <c:pt idx="726">
                  <c:v>-0.125</c:v>
                </c:pt>
                <c:pt idx="727">
                  <c:v>-0.125</c:v>
                </c:pt>
                <c:pt idx="728">
                  <c:v>-0.1</c:v>
                </c:pt>
                <c:pt idx="729">
                  <c:v>-0.1</c:v>
                </c:pt>
                <c:pt idx="730">
                  <c:v>-0.17500000000000004</c:v>
                </c:pt>
                <c:pt idx="731">
                  <c:v>-0.125</c:v>
                </c:pt>
                <c:pt idx="732">
                  <c:v>-0.1</c:v>
                </c:pt>
                <c:pt idx="733">
                  <c:v>0.05</c:v>
                </c:pt>
                <c:pt idx="734">
                  <c:v>-0.1</c:v>
                </c:pt>
                <c:pt idx="735">
                  <c:v>-0.05</c:v>
                </c:pt>
                <c:pt idx="736">
                  <c:v>-0.125</c:v>
                </c:pt>
                <c:pt idx="737">
                  <c:v>-0.1</c:v>
                </c:pt>
                <c:pt idx="738">
                  <c:v>-0.125</c:v>
                </c:pt>
                <c:pt idx="739">
                  <c:v>-7.5000000000000011E-2</c:v>
                </c:pt>
                <c:pt idx="740">
                  <c:v>2.5000000000000001E-2</c:v>
                </c:pt>
                <c:pt idx="741">
                  <c:v>-0.1</c:v>
                </c:pt>
                <c:pt idx="742">
                  <c:v>-7.5000000000000011E-2</c:v>
                </c:pt>
                <c:pt idx="743">
                  <c:v>-7.5000000000000011E-2</c:v>
                </c:pt>
                <c:pt idx="744">
                  <c:v>-7.5000000000000011E-2</c:v>
                </c:pt>
                <c:pt idx="745">
                  <c:v>-0.125</c:v>
                </c:pt>
                <c:pt idx="746">
                  <c:v>-7.5000000000000011E-2</c:v>
                </c:pt>
                <c:pt idx="747">
                  <c:v>-7.5000000000000011E-2</c:v>
                </c:pt>
                <c:pt idx="748">
                  <c:v>-7.5000000000000011E-2</c:v>
                </c:pt>
                <c:pt idx="749">
                  <c:v>-7.5000000000000011E-2</c:v>
                </c:pt>
                <c:pt idx="750">
                  <c:v>-7.5000000000000011E-2</c:v>
                </c:pt>
                <c:pt idx="751">
                  <c:v>-7.5000000000000011E-2</c:v>
                </c:pt>
                <c:pt idx="752">
                  <c:v>-7.5000000000000011E-2</c:v>
                </c:pt>
                <c:pt idx="753">
                  <c:v>-2.5000000000000001E-2</c:v>
                </c:pt>
                <c:pt idx="754">
                  <c:v>-7.5000000000000011E-2</c:v>
                </c:pt>
                <c:pt idx="755">
                  <c:v>-0.125</c:v>
                </c:pt>
                <c:pt idx="756">
                  <c:v>-7.5000000000000011E-2</c:v>
                </c:pt>
                <c:pt idx="757">
                  <c:v>-7.5000000000000011E-2</c:v>
                </c:pt>
                <c:pt idx="758">
                  <c:v>-7.5000000000000011E-2</c:v>
                </c:pt>
                <c:pt idx="759">
                  <c:v>-7.5000000000000011E-2</c:v>
                </c:pt>
                <c:pt idx="760">
                  <c:v>-7.5000000000000011E-2</c:v>
                </c:pt>
                <c:pt idx="761">
                  <c:v>-7.5000000000000011E-2</c:v>
                </c:pt>
                <c:pt idx="762">
                  <c:v>-7.5000000000000011E-2</c:v>
                </c:pt>
                <c:pt idx="763">
                  <c:v>-7.5000000000000011E-2</c:v>
                </c:pt>
                <c:pt idx="764">
                  <c:v>-7.5000000000000011E-2</c:v>
                </c:pt>
                <c:pt idx="765">
                  <c:v>-7.5000000000000011E-2</c:v>
                </c:pt>
                <c:pt idx="766">
                  <c:v>-7.5000000000000011E-2</c:v>
                </c:pt>
                <c:pt idx="767">
                  <c:v>-7.5000000000000011E-2</c:v>
                </c:pt>
                <c:pt idx="768">
                  <c:v>-7.5000000000000011E-2</c:v>
                </c:pt>
                <c:pt idx="769">
                  <c:v>-0.125</c:v>
                </c:pt>
                <c:pt idx="770">
                  <c:v>-0.1</c:v>
                </c:pt>
                <c:pt idx="771">
                  <c:v>-0.1</c:v>
                </c:pt>
                <c:pt idx="772">
                  <c:v>-7.5000000000000011E-2</c:v>
                </c:pt>
                <c:pt idx="773">
                  <c:v>-0.1</c:v>
                </c:pt>
                <c:pt idx="774">
                  <c:v>-0.2</c:v>
                </c:pt>
                <c:pt idx="775">
                  <c:v>-7.5000000000000011E-2</c:v>
                </c:pt>
                <c:pt idx="776">
                  <c:v>-2.5000000000000001E-2</c:v>
                </c:pt>
                <c:pt idx="777">
                  <c:v>2.5000000000000001E-2</c:v>
                </c:pt>
                <c:pt idx="778">
                  <c:v>0</c:v>
                </c:pt>
                <c:pt idx="779">
                  <c:v>-0.125</c:v>
                </c:pt>
                <c:pt idx="780">
                  <c:v>-0.17500000000000004</c:v>
                </c:pt>
                <c:pt idx="781">
                  <c:v>-7.5000000000000011E-2</c:v>
                </c:pt>
                <c:pt idx="782">
                  <c:v>-7.5000000000000011E-2</c:v>
                </c:pt>
                <c:pt idx="783">
                  <c:v>-7.5000000000000011E-2</c:v>
                </c:pt>
                <c:pt idx="784">
                  <c:v>-0.125</c:v>
                </c:pt>
                <c:pt idx="785">
                  <c:v>-7.5000000000000011E-2</c:v>
                </c:pt>
                <c:pt idx="786">
                  <c:v>-7.5000000000000011E-2</c:v>
                </c:pt>
                <c:pt idx="787">
                  <c:v>-7.5000000000000011E-2</c:v>
                </c:pt>
                <c:pt idx="788">
                  <c:v>-0.1</c:v>
                </c:pt>
                <c:pt idx="789">
                  <c:v>-0.125</c:v>
                </c:pt>
                <c:pt idx="790">
                  <c:v>-7.5000000000000011E-2</c:v>
                </c:pt>
                <c:pt idx="791">
                  <c:v>-0.05</c:v>
                </c:pt>
                <c:pt idx="792">
                  <c:v>-0.125</c:v>
                </c:pt>
                <c:pt idx="793">
                  <c:v>-0.125</c:v>
                </c:pt>
                <c:pt idx="794">
                  <c:v>-0.125</c:v>
                </c:pt>
                <c:pt idx="795">
                  <c:v>-0.125</c:v>
                </c:pt>
                <c:pt idx="796">
                  <c:v>-7.5000000000000011E-2</c:v>
                </c:pt>
                <c:pt idx="797">
                  <c:v>-7.5000000000000011E-2</c:v>
                </c:pt>
                <c:pt idx="798">
                  <c:v>-0.05</c:v>
                </c:pt>
                <c:pt idx="799">
                  <c:v>-7.5000000000000011E-2</c:v>
                </c:pt>
                <c:pt idx="800">
                  <c:v>-0.125</c:v>
                </c:pt>
                <c:pt idx="801">
                  <c:v>-0.125</c:v>
                </c:pt>
                <c:pt idx="802">
                  <c:v>-7.5000000000000011E-2</c:v>
                </c:pt>
                <c:pt idx="803">
                  <c:v>-0.125</c:v>
                </c:pt>
                <c:pt idx="804">
                  <c:v>-7.5000000000000011E-2</c:v>
                </c:pt>
                <c:pt idx="805">
                  <c:v>-7.5000000000000011E-2</c:v>
                </c:pt>
                <c:pt idx="806">
                  <c:v>-0.1</c:v>
                </c:pt>
                <c:pt idx="807">
                  <c:v>-0.15000000000000008</c:v>
                </c:pt>
                <c:pt idx="808">
                  <c:v>-0.125</c:v>
                </c:pt>
                <c:pt idx="809">
                  <c:v>-0.2</c:v>
                </c:pt>
                <c:pt idx="810">
                  <c:v>-0.22500000000000001</c:v>
                </c:pt>
                <c:pt idx="811">
                  <c:v>-0.22500000000000001</c:v>
                </c:pt>
                <c:pt idx="812">
                  <c:v>-0.27500000000000002</c:v>
                </c:pt>
                <c:pt idx="813">
                  <c:v>-2.5000000000000001E-2</c:v>
                </c:pt>
                <c:pt idx="814">
                  <c:v>-0.1</c:v>
                </c:pt>
                <c:pt idx="815">
                  <c:v>-0.125</c:v>
                </c:pt>
                <c:pt idx="816">
                  <c:v>-0.15000000000000008</c:v>
                </c:pt>
                <c:pt idx="817">
                  <c:v>-0.125</c:v>
                </c:pt>
                <c:pt idx="818">
                  <c:v>-7.5000000000000011E-2</c:v>
                </c:pt>
                <c:pt idx="819">
                  <c:v>-0.1</c:v>
                </c:pt>
                <c:pt idx="820">
                  <c:v>-0.125</c:v>
                </c:pt>
                <c:pt idx="821">
                  <c:v>-0.125</c:v>
                </c:pt>
                <c:pt idx="822">
                  <c:v>-0.1</c:v>
                </c:pt>
                <c:pt idx="823">
                  <c:v>-0.125</c:v>
                </c:pt>
                <c:pt idx="824">
                  <c:v>-2.5000000000000001E-2</c:v>
                </c:pt>
                <c:pt idx="825">
                  <c:v>-7.5000000000000011E-2</c:v>
                </c:pt>
                <c:pt idx="826">
                  <c:v>-7.5000000000000011E-2</c:v>
                </c:pt>
                <c:pt idx="827">
                  <c:v>-7.5000000000000011E-2</c:v>
                </c:pt>
                <c:pt idx="828">
                  <c:v>-7.5000000000000011E-2</c:v>
                </c:pt>
                <c:pt idx="829">
                  <c:v>-7.5000000000000011E-2</c:v>
                </c:pt>
                <c:pt idx="830">
                  <c:v>-0.125</c:v>
                </c:pt>
                <c:pt idx="831">
                  <c:v>-7.5000000000000011E-2</c:v>
                </c:pt>
                <c:pt idx="832">
                  <c:v>-0.125</c:v>
                </c:pt>
                <c:pt idx="833">
                  <c:v>-7.5000000000000011E-2</c:v>
                </c:pt>
                <c:pt idx="834">
                  <c:v>-7.5000000000000011E-2</c:v>
                </c:pt>
                <c:pt idx="835">
                  <c:v>-7.5000000000000011E-2</c:v>
                </c:pt>
                <c:pt idx="836">
                  <c:v>-0.1</c:v>
                </c:pt>
                <c:pt idx="837">
                  <c:v>-0.05</c:v>
                </c:pt>
                <c:pt idx="838">
                  <c:v>-7.5000000000000011E-2</c:v>
                </c:pt>
                <c:pt idx="839">
                  <c:v>-0.125</c:v>
                </c:pt>
                <c:pt idx="840">
                  <c:v>-0.125</c:v>
                </c:pt>
                <c:pt idx="841">
                  <c:v>-7.5000000000000011E-2</c:v>
                </c:pt>
                <c:pt idx="842">
                  <c:v>-7.5000000000000011E-2</c:v>
                </c:pt>
                <c:pt idx="843">
                  <c:v>-7.5000000000000011E-2</c:v>
                </c:pt>
                <c:pt idx="844">
                  <c:v>-7.5000000000000011E-2</c:v>
                </c:pt>
                <c:pt idx="845">
                  <c:v>-7.5000000000000011E-2</c:v>
                </c:pt>
                <c:pt idx="846">
                  <c:v>-7.5000000000000011E-2</c:v>
                </c:pt>
                <c:pt idx="847">
                  <c:v>-7.5000000000000011E-2</c:v>
                </c:pt>
                <c:pt idx="848">
                  <c:v>-0.125</c:v>
                </c:pt>
                <c:pt idx="849">
                  <c:v>-0.1</c:v>
                </c:pt>
                <c:pt idx="850">
                  <c:v>-7.5000000000000011E-2</c:v>
                </c:pt>
                <c:pt idx="851">
                  <c:v>-7.5000000000000011E-2</c:v>
                </c:pt>
                <c:pt idx="852">
                  <c:v>-0.125</c:v>
                </c:pt>
                <c:pt idx="853">
                  <c:v>-0.125</c:v>
                </c:pt>
                <c:pt idx="854">
                  <c:v>-0.125</c:v>
                </c:pt>
                <c:pt idx="855">
                  <c:v>-7.5000000000000011E-2</c:v>
                </c:pt>
                <c:pt idx="856">
                  <c:v>-0.125</c:v>
                </c:pt>
                <c:pt idx="857">
                  <c:v>-0.2</c:v>
                </c:pt>
                <c:pt idx="858">
                  <c:v>-0.125</c:v>
                </c:pt>
                <c:pt idx="859">
                  <c:v>-0.125</c:v>
                </c:pt>
                <c:pt idx="860">
                  <c:v>-7.5000000000000011E-2</c:v>
                </c:pt>
                <c:pt idx="861">
                  <c:v>-0.1</c:v>
                </c:pt>
                <c:pt idx="862">
                  <c:v>-0.15000000000000008</c:v>
                </c:pt>
                <c:pt idx="863">
                  <c:v>-0.1</c:v>
                </c:pt>
                <c:pt idx="864">
                  <c:v>-0.1</c:v>
                </c:pt>
                <c:pt idx="865">
                  <c:v>7.5000000000000011E-2</c:v>
                </c:pt>
                <c:pt idx="866">
                  <c:v>-0.17500000000000004</c:v>
                </c:pt>
                <c:pt idx="867">
                  <c:v>-0.15000000000000008</c:v>
                </c:pt>
                <c:pt idx="868">
                  <c:v>-0.125</c:v>
                </c:pt>
                <c:pt idx="869">
                  <c:v>-0.1</c:v>
                </c:pt>
                <c:pt idx="870">
                  <c:v>-0.1</c:v>
                </c:pt>
                <c:pt idx="871">
                  <c:v>-0.125</c:v>
                </c:pt>
                <c:pt idx="872">
                  <c:v>-7.5000000000000011E-2</c:v>
                </c:pt>
                <c:pt idx="873">
                  <c:v>-7.5000000000000011E-2</c:v>
                </c:pt>
                <c:pt idx="874">
                  <c:v>-0.22500000000000001</c:v>
                </c:pt>
                <c:pt idx="875">
                  <c:v>-0.17500000000000004</c:v>
                </c:pt>
                <c:pt idx="876">
                  <c:v>-0.22500000000000001</c:v>
                </c:pt>
                <c:pt idx="877">
                  <c:v>-0.2</c:v>
                </c:pt>
                <c:pt idx="878">
                  <c:v>-0.15000000000000008</c:v>
                </c:pt>
                <c:pt idx="879">
                  <c:v>-0.125</c:v>
                </c:pt>
                <c:pt idx="880">
                  <c:v>-0.15000000000000008</c:v>
                </c:pt>
                <c:pt idx="881">
                  <c:v>-7.5000000000000011E-2</c:v>
                </c:pt>
                <c:pt idx="882">
                  <c:v>-0.30000000000000016</c:v>
                </c:pt>
                <c:pt idx="883">
                  <c:v>-0.35000000000000014</c:v>
                </c:pt>
                <c:pt idx="884">
                  <c:v>0.32500000000000018</c:v>
                </c:pt>
                <c:pt idx="885">
                  <c:v>-0.1</c:v>
                </c:pt>
                <c:pt idx="886">
                  <c:v>-0.1</c:v>
                </c:pt>
                <c:pt idx="887">
                  <c:v>-0.1</c:v>
                </c:pt>
                <c:pt idx="888">
                  <c:v>-0.15000000000000008</c:v>
                </c:pt>
                <c:pt idx="889">
                  <c:v>-0.15000000000000008</c:v>
                </c:pt>
                <c:pt idx="890">
                  <c:v>-0.1</c:v>
                </c:pt>
                <c:pt idx="891">
                  <c:v>-0.17500000000000004</c:v>
                </c:pt>
                <c:pt idx="892">
                  <c:v>-0.17500000000000004</c:v>
                </c:pt>
                <c:pt idx="893">
                  <c:v>-0.17500000000000004</c:v>
                </c:pt>
                <c:pt idx="894">
                  <c:v>-0.15000000000000008</c:v>
                </c:pt>
                <c:pt idx="895">
                  <c:v>-0.125</c:v>
                </c:pt>
                <c:pt idx="896">
                  <c:v>-0.15000000000000008</c:v>
                </c:pt>
                <c:pt idx="897">
                  <c:v>-0.125</c:v>
                </c:pt>
                <c:pt idx="898">
                  <c:v>-0.15000000000000008</c:v>
                </c:pt>
                <c:pt idx="899">
                  <c:v>-0.15000000000000008</c:v>
                </c:pt>
                <c:pt idx="900">
                  <c:v>-0.15000000000000008</c:v>
                </c:pt>
                <c:pt idx="901">
                  <c:v>-0.1</c:v>
                </c:pt>
                <c:pt idx="902">
                  <c:v>-0.125</c:v>
                </c:pt>
                <c:pt idx="903">
                  <c:v>-0.15000000000000008</c:v>
                </c:pt>
                <c:pt idx="904">
                  <c:v>-0.125</c:v>
                </c:pt>
                <c:pt idx="905">
                  <c:v>-0.15000000000000008</c:v>
                </c:pt>
                <c:pt idx="906">
                  <c:v>-0.1</c:v>
                </c:pt>
                <c:pt idx="907">
                  <c:v>-0.15000000000000008</c:v>
                </c:pt>
                <c:pt idx="908">
                  <c:v>-0.15000000000000008</c:v>
                </c:pt>
                <c:pt idx="909">
                  <c:v>-0.15000000000000008</c:v>
                </c:pt>
                <c:pt idx="910">
                  <c:v>-0.125</c:v>
                </c:pt>
                <c:pt idx="911">
                  <c:v>-0.15000000000000008</c:v>
                </c:pt>
                <c:pt idx="912">
                  <c:v>-0.2</c:v>
                </c:pt>
                <c:pt idx="913">
                  <c:v>-0.25</c:v>
                </c:pt>
                <c:pt idx="914">
                  <c:v>-0.22500000000000001</c:v>
                </c:pt>
                <c:pt idx="915">
                  <c:v>-0.05</c:v>
                </c:pt>
                <c:pt idx="916">
                  <c:v>-0.125</c:v>
                </c:pt>
                <c:pt idx="917">
                  <c:v>-0.1</c:v>
                </c:pt>
                <c:pt idx="918">
                  <c:v>0</c:v>
                </c:pt>
                <c:pt idx="919">
                  <c:v>0.125</c:v>
                </c:pt>
                <c:pt idx="920">
                  <c:v>-7.5000000000000011E-2</c:v>
                </c:pt>
                <c:pt idx="921">
                  <c:v>-0.05</c:v>
                </c:pt>
                <c:pt idx="922">
                  <c:v>-0.05</c:v>
                </c:pt>
                <c:pt idx="923">
                  <c:v>-0.1</c:v>
                </c:pt>
                <c:pt idx="924">
                  <c:v>-0.125</c:v>
                </c:pt>
                <c:pt idx="925">
                  <c:v>-7.5000000000000011E-2</c:v>
                </c:pt>
                <c:pt idx="926">
                  <c:v>0</c:v>
                </c:pt>
                <c:pt idx="927">
                  <c:v>-2.5000000000000001E-2</c:v>
                </c:pt>
                <c:pt idx="928">
                  <c:v>-7.5000000000000011E-2</c:v>
                </c:pt>
                <c:pt idx="929">
                  <c:v>-0.125</c:v>
                </c:pt>
                <c:pt idx="930">
                  <c:v>-0.15000000000000008</c:v>
                </c:pt>
                <c:pt idx="931">
                  <c:v>-0.15000000000000008</c:v>
                </c:pt>
                <c:pt idx="932">
                  <c:v>-0.4</c:v>
                </c:pt>
                <c:pt idx="933">
                  <c:v>-0.1</c:v>
                </c:pt>
                <c:pt idx="934">
                  <c:v>-0.15000000000000008</c:v>
                </c:pt>
                <c:pt idx="935">
                  <c:v>-0.1</c:v>
                </c:pt>
                <c:pt idx="936">
                  <c:v>-0.1</c:v>
                </c:pt>
                <c:pt idx="937">
                  <c:v>-0.15000000000000008</c:v>
                </c:pt>
                <c:pt idx="938">
                  <c:v>-0.125</c:v>
                </c:pt>
                <c:pt idx="939">
                  <c:v>-0.17500000000000004</c:v>
                </c:pt>
                <c:pt idx="940">
                  <c:v>-0.22500000000000001</c:v>
                </c:pt>
                <c:pt idx="941">
                  <c:v>-0.1</c:v>
                </c:pt>
                <c:pt idx="942">
                  <c:v>-0.15000000000000008</c:v>
                </c:pt>
                <c:pt idx="943">
                  <c:v>-0.15000000000000008</c:v>
                </c:pt>
                <c:pt idx="944">
                  <c:v>-0.125</c:v>
                </c:pt>
                <c:pt idx="945">
                  <c:v>-0.1</c:v>
                </c:pt>
                <c:pt idx="946">
                  <c:v>-0.125</c:v>
                </c:pt>
                <c:pt idx="947">
                  <c:v>-0.05</c:v>
                </c:pt>
                <c:pt idx="948">
                  <c:v>-0.1</c:v>
                </c:pt>
                <c:pt idx="949">
                  <c:v>-7.5000000000000011E-2</c:v>
                </c:pt>
                <c:pt idx="950">
                  <c:v>-7.5000000000000011E-2</c:v>
                </c:pt>
                <c:pt idx="951">
                  <c:v>-0.15000000000000008</c:v>
                </c:pt>
                <c:pt idx="952">
                  <c:v>-0.125</c:v>
                </c:pt>
                <c:pt idx="953">
                  <c:v>-0.125</c:v>
                </c:pt>
                <c:pt idx="954">
                  <c:v>-0.125</c:v>
                </c:pt>
                <c:pt idx="955">
                  <c:v>-0.125</c:v>
                </c:pt>
                <c:pt idx="956">
                  <c:v>-7.5000000000000011E-2</c:v>
                </c:pt>
                <c:pt idx="957">
                  <c:v>-0.15000000000000008</c:v>
                </c:pt>
                <c:pt idx="958">
                  <c:v>-0.15000000000000008</c:v>
                </c:pt>
                <c:pt idx="959">
                  <c:v>-0.15000000000000008</c:v>
                </c:pt>
                <c:pt idx="960">
                  <c:v>-7.5000000000000011E-2</c:v>
                </c:pt>
                <c:pt idx="961">
                  <c:v>-0.1</c:v>
                </c:pt>
                <c:pt idx="962">
                  <c:v>-0.1</c:v>
                </c:pt>
                <c:pt idx="963">
                  <c:v>-0.05</c:v>
                </c:pt>
                <c:pt idx="964">
                  <c:v>-7.5000000000000011E-2</c:v>
                </c:pt>
                <c:pt idx="965">
                  <c:v>-7.5000000000000011E-2</c:v>
                </c:pt>
                <c:pt idx="966">
                  <c:v>-0.125</c:v>
                </c:pt>
                <c:pt idx="967">
                  <c:v>-0.125</c:v>
                </c:pt>
                <c:pt idx="968">
                  <c:v>-0.32500000000000018</c:v>
                </c:pt>
                <c:pt idx="969">
                  <c:v>-0.17500000000000004</c:v>
                </c:pt>
                <c:pt idx="970">
                  <c:v>-0.125</c:v>
                </c:pt>
                <c:pt idx="971">
                  <c:v>-0.125</c:v>
                </c:pt>
                <c:pt idx="972">
                  <c:v>-0.125</c:v>
                </c:pt>
                <c:pt idx="973">
                  <c:v>-0.125</c:v>
                </c:pt>
                <c:pt idx="974">
                  <c:v>-0.125</c:v>
                </c:pt>
                <c:pt idx="975">
                  <c:v>-0.22500000000000001</c:v>
                </c:pt>
                <c:pt idx="976">
                  <c:v>-0.125</c:v>
                </c:pt>
                <c:pt idx="977">
                  <c:v>-0.17500000000000004</c:v>
                </c:pt>
                <c:pt idx="978">
                  <c:v>-0.17500000000000004</c:v>
                </c:pt>
                <c:pt idx="979">
                  <c:v>-0.27500000000000002</c:v>
                </c:pt>
                <c:pt idx="980">
                  <c:v>-0.2</c:v>
                </c:pt>
                <c:pt idx="981">
                  <c:v>-0.15000000000000008</c:v>
                </c:pt>
                <c:pt idx="982">
                  <c:v>-0.1</c:v>
                </c:pt>
                <c:pt idx="983">
                  <c:v>-0.1</c:v>
                </c:pt>
                <c:pt idx="984">
                  <c:v>-0.17500000000000004</c:v>
                </c:pt>
                <c:pt idx="985">
                  <c:v>-0.15000000000000008</c:v>
                </c:pt>
                <c:pt idx="986">
                  <c:v>-0.125</c:v>
                </c:pt>
                <c:pt idx="987">
                  <c:v>-0.2</c:v>
                </c:pt>
                <c:pt idx="988">
                  <c:v>-0.15000000000000008</c:v>
                </c:pt>
                <c:pt idx="989">
                  <c:v>-7.5000000000000011E-2</c:v>
                </c:pt>
                <c:pt idx="990">
                  <c:v>-7.5000000000000011E-2</c:v>
                </c:pt>
                <c:pt idx="991">
                  <c:v>-7.5000000000000011E-2</c:v>
                </c:pt>
                <c:pt idx="992">
                  <c:v>0</c:v>
                </c:pt>
                <c:pt idx="993">
                  <c:v>-0.125</c:v>
                </c:pt>
                <c:pt idx="994">
                  <c:v>-7.5000000000000011E-2</c:v>
                </c:pt>
                <c:pt idx="995">
                  <c:v>-0.125</c:v>
                </c:pt>
                <c:pt idx="996">
                  <c:v>-0.125</c:v>
                </c:pt>
                <c:pt idx="997">
                  <c:v>-0.2</c:v>
                </c:pt>
                <c:pt idx="998">
                  <c:v>-0.05</c:v>
                </c:pt>
                <c:pt idx="999">
                  <c:v>0.05</c:v>
                </c:pt>
                <c:pt idx="1000">
                  <c:v>2.5000000000000001E-2</c:v>
                </c:pt>
                <c:pt idx="1001">
                  <c:v>0.125</c:v>
                </c:pt>
                <c:pt idx="1002">
                  <c:v>0.35000000000000014</c:v>
                </c:pt>
                <c:pt idx="1003">
                  <c:v>0.37500000000000017</c:v>
                </c:pt>
                <c:pt idx="1004">
                  <c:v>0.22500000000000001</c:v>
                </c:pt>
                <c:pt idx="1005">
                  <c:v>0.32500000000000018</c:v>
                </c:pt>
                <c:pt idx="1006">
                  <c:v>0.37500000000000017</c:v>
                </c:pt>
                <c:pt idx="1007">
                  <c:v>0.27500000000000002</c:v>
                </c:pt>
                <c:pt idx="1008">
                  <c:v>0.27500000000000002</c:v>
                </c:pt>
                <c:pt idx="1009">
                  <c:v>0.35000000000000014</c:v>
                </c:pt>
                <c:pt idx="1010">
                  <c:v>2.5000000000000001E-2</c:v>
                </c:pt>
                <c:pt idx="1011">
                  <c:v>-0.1</c:v>
                </c:pt>
                <c:pt idx="1012">
                  <c:v>-0.15000000000000008</c:v>
                </c:pt>
                <c:pt idx="1013">
                  <c:v>-0.17500000000000004</c:v>
                </c:pt>
                <c:pt idx="1014">
                  <c:v>-0.125</c:v>
                </c:pt>
                <c:pt idx="1015">
                  <c:v>-0.125</c:v>
                </c:pt>
                <c:pt idx="1016">
                  <c:v>-0.125</c:v>
                </c:pt>
                <c:pt idx="1017">
                  <c:v>-7.5000000000000011E-2</c:v>
                </c:pt>
                <c:pt idx="1018">
                  <c:v>-7.5000000000000011E-2</c:v>
                </c:pt>
                <c:pt idx="1019">
                  <c:v>0.05</c:v>
                </c:pt>
                <c:pt idx="1020">
                  <c:v>0.35000000000000014</c:v>
                </c:pt>
                <c:pt idx="1021">
                  <c:v>-7.5000000000000011E-2</c:v>
                </c:pt>
                <c:pt idx="1022">
                  <c:v>-7.5000000000000011E-2</c:v>
                </c:pt>
                <c:pt idx="1023">
                  <c:v>-0.125</c:v>
                </c:pt>
                <c:pt idx="1024">
                  <c:v>-0.15000000000000008</c:v>
                </c:pt>
                <c:pt idx="1025">
                  <c:v>-0.125</c:v>
                </c:pt>
                <c:pt idx="1026">
                  <c:v>-0.2</c:v>
                </c:pt>
                <c:pt idx="1027">
                  <c:v>-0.22500000000000001</c:v>
                </c:pt>
                <c:pt idx="1028">
                  <c:v>-0.1</c:v>
                </c:pt>
                <c:pt idx="1029">
                  <c:v>-2.5000000000000001E-2</c:v>
                </c:pt>
                <c:pt idx="1030">
                  <c:v>-0.1</c:v>
                </c:pt>
                <c:pt idx="1031">
                  <c:v>-0.15000000000000008</c:v>
                </c:pt>
                <c:pt idx="1032">
                  <c:v>-7.5000000000000011E-2</c:v>
                </c:pt>
                <c:pt idx="1033">
                  <c:v>-0.125</c:v>
                </c:pt>
                <c:pt idx="1034">
                  <c:v>-0.1</c:v>
                </c:pt>
                <c:pt idx="1035">
                  <c:v>-0.125</c:v>
                </c:pt>
                <c:pt idx="1036">
                  <c:v>-0.17500000000000004</c:v>
                </c:pt>
                <c:pt idx="1037">
                  <c:v>-0.125</c:v>
                </c:pt>
                <c:pt idx="1038">
                  <c:v>-0.125</c:v>
                </c:pt>
                <c:pt idx="1039">
                  <c:v>-0.17500000000000004</c:v>
                </c:pt>
                <c:pt idx="1040">
                  <c:v>-0.2</c:v>
                </c:pt>
                <c:pt idx="1041">
                  <c:v>-0.15000000000000008</c:v>
                </c:pt>
                <c:pt idx="1042">
                  <c:v>-0.125</c:v>
                </c:pt>
                <c:pt idx="1043">
                  <c:v>-0.15000000000000008</c:v>
                </c:pt>
                <c:pt idx="1044">
                  <c:v>-0.15000000000000008</c:v>
                </c:pt>
                <c:pt idx="1045">
                  <c:v>-0.15000000000000008</c:v>
                </c:pt>
                <c:pt idx="1046">
                  <c:v>-0.15000000000000008</c:v>
                </c:pt>
                <c:pt idx="1047">
                  <c:v>-0.125</c:v>
                </c:pt>
                <c:pt idx="1048">
                  <c:v>-0.15000000000000008</c:v>
                </c:pt>
                <c:pt idx="1049">
                  <c:v>-0.15000000000000008</c:v>
                </c:pt>
                <c:pt idx="1050">
                  <c:v>-0.15000000000000008</c:v>
                </c:pt>
                <c:pt idx="1051">
                  <c:v>-0.125</c:v>
                </c:pt>
                <c:pt idx="1052">
                  <c:v>-0.125</c:v>
                </c:pt>
                <c:pt idx="1053">
                  <c:v>-0.15000000000000008</c:v>
                </c:pt>
                <c:pt idx="1054">
                  <c:v>-0.15000000000000008</c:v>
                </c:pt>
                <c:pt idx="1055">
                  <c:v>-0.1</c:v>
                </c:pt>
                <c:pt idx="1056">
                  <c:v>-0.1</c:v>
                </c:pt>
                <c:pt idx="1057">
                  <c:v>-0.125</c:v>
                </c:pt>
                <c:pt idx="1058">
                  <c:v>-0.17500000000000004</c:v>
                </c:pt>
                <c:pt idx="1059">
                  <c:v>-7.5000000000000011E-2</c:v>
                </c:pt>
                <c:pt idx="1060">
                  <c:v>-0.17500000000000004</c:v>
                </c:pt>
                <c:pt idx="1061">
                  <c:v>-0.15000000000000008</c:v>
                </c:pt>
                <c:pt idx="1062">
                  <c:v>-0.15000000000000008</c:v>
                </c:pt>
                <c:pt idx="1063">
                  <c:v>-0.2</c:v>
                </c:pt>
                <c:pt idx="1064">
                  <c:v>-0.25</c:v>
                </c:pt>
                <c:pt idx="1065">
                  <c:v>-0.125</c:v>
                </c:pt>
                <c:pt idx="1066">
                  <c:v>-0.2</c:v>
                </c:pt>
                <c:pt idx="1067">
                  <c:v>-0.2</c:v>
                </c:pt>
                <c:pt idx="1068">
                  <c:v>-0.15000000000000008</c:v>
                </c:pt>
                <c:pt idx="1069">
                  <c:v>-2.5000000000000001E-2</c:v>
                </c:pt>
                <c:pt idx="1070">
                  <c:v>-0.2</c:v>
                </c:pt>
                <c:pt idx="1071">
                  <c:v>-0.125</c:v>
                </c:pt>
                <c:pt idx="1072">
                  <c:v>-0.125</c:v>
                </c:pt>
                <c:pt idx="1073">
                  <c:v>-0.125</c:v>
                </c:pt>
                <c:pt idx="1074">
                  <c:v>-0.125</c:v>
                </c:pt>
                <c:pt idx="1075">
                  <c:v>0.15000000000000008</c:v>
                </c:pt>
                <c:pt idx="1076">
                  <c:v>-0.125</c:v>
                </c:pt>
                <c:pt idx="1077">
                  <c:v>-0.125</c:v>
                </c:pt>
                <c:pt idx="1078">
                  <c:v>-0.125</c:v>
                </c:pt>
                <c:pt idx="1079">
                  <c:v>-0.1</c:v>
                </c:pt>
                <c:pt idx="1080">
                  <c:v>-0.15000000000000008</c:v>
                </c:pt>
                <c:pt idx="1081">
                  <c:v>-0.1</c:v>
                </c:pt>
                <c:pt idx="1082">
                  <c:v>-0.15000000000000008</c:v>
                </c:pt>
                <c:pt idx="1083">
                  <c:v>-0.1</c:v>
                </c:pt>
                <c:pt idx="1084">
                  <c:v>-0.17500000000000004</c:v>
                </c:pt>
                <c:pt idx="1085">
                  <c:v>-0.15000000000000008</c:v>
                </c:pt>
                <c:pt idx="1086">
                  <c:v>-0.15000000000000008</c:v>
                </c:pt>
                <c:pt idx="1087">
                  <c:v>-0.15000000000000008</c:v>
                </c:pt>
                <c:pt idx="1088">
                  <c:v>-0.1</c:v>
                </c:pt>
                <c:pt idx="1089">
                  <c:v>-0.1</c:v>
                </c:pt>
                <c:pt idx="1090">
                  <c:v>-0.125</c:v>
                </c:pt>
                <c:pt idx="1091">
                  <c:v>-0.17500000000000004</c:v>
                </c:pt>
                <c:pt idx="1092">
                  <c:v>-0.27500000000000002</c:v>
                </c:pt>
                <c:pt idx="1093">
                  <c:v>-0.25</c:v>
                </c:pt>
                <c:pt idx="1094">
                  <c:v>-0.125</c:v>
                </c:pt>
                <c:pt idx="1095">
                  <c:v>-0.2</c:v>
                </c:pt>
                <c:pt idx="1096">
                  <c:v>-0.2</c:v>
                </c:pt>
                <c:pt idx="1097">
                  <c:v>-0.2</c:v>
                </c:pt>
                <c:pt idx="1098">
                  <c:v>-0.17500000000000004</c:v>
                </c:pt>
                <c:pt idx="1099">
                  <c:v>-0.17500000000000004</c:v>
                </c:pt>
                <c:pt idx="1100">
                  <c:v>-0.125</c:v>
                </c:pt>
                <c:pt idx="1101">
                  <c:v>-0.22500000000000001</c:v>
                </c:pt>
                <c:pt idx="1102">
                  <c:v>-0.22500000000000001</c:v>
                </c:pt>
                <c:pt idx="1103">
                  <c:v>-0.2</c:v>
                </c:pt>
                <c:pt idx="1104">
                  <c:v>-0.125</c:v>
                </c:pt>
                <c:pt idx="1105">
                  <c:v>-0.125</c:v>
                </c:pt>
                <c:pt idx="1106">
                  <c:v>-0.125</c:v>
                </c:pt>
                <c:pt idx="1107">
                  <c:v>-0.125</c:v>
                </c:pt>
                <c:pt idx="1108">
                  <c:v>-0.125</c:v>
                </c:pt>
                <c:pt idx="1109">
                  <c:v>2.5000000000000001E-2</c:v>
                </c:pt>
                <c:pt idx="1110">
                  <c:v>-0.125</c:v>
                </c:pt>
                <c:pt idx="1111">
                  <c:v>-0.25</c:v>
                </c:pt>
                <c:pt idx="1112">
                  <c:v>-0.25</c:v>
                </c:pt>
                <c:pt idx="1113">
                  <c:v>-0.15000000000000008</c:v>
                </c:pt>
                <c:pt idx="1114">
                  <c:v>-0.27500000000000002</c:v>
                </c:pt>
                <c:pt idx="1115">
                  <c:v>-7.5000000000000011E-2</c:v>
                </c:pt>
                <c:pt idx="1116">
                  <c:v>-0.17500000000000004</c:v>
                </c:pt>
                <c:pt idx="1117">
                  <c:v>-7.5000000000000011E-2</c:v>
                </c:pt>
                <c:pt idx="1118">
                  <c:v>-7.5000000000000011E-2</c:v>
                </c:pt>
                <c:pt idx="1119">
                  <c:v>-7.5000000000000011E-2</c:v>
                </c:pt>
                <c:pt idx="1120">
                  <c:v>-0.15000000000000008</c:v>
                </c:pt>
                <c:pt idx="1121">
                  <c:v>-0.125</c:v>
                </c:pt>
                <c:pt idx="1122">
                  <c:v>-0.125</c:v>
                </c:pt>
                <c:pt idx="1123">
                  <c:v>-0.125</c:v>
                </c:pt>
                <c:pt idx="1124">
                  <c:v>-2.5000000000000001E-2</c:v>
                </c:pt>
                <c:pt idx="1125">
                  <c:v>-0.2</c:v>
                </c:pt>
                <c:pt idx="1126">
                  <c:v>-0.125</c:v>
                </c:pt>
                <c:pt idx="1127">
                  <c:v>-0.2</c:v>
                </c:pt>
                <c:pt idx="1128">
                  <c:v>-0.15000000000000008</c:v>
                </c:pt>
                <c:pt idx="1129">
                  <c:v>-0.15000000000000008</c:v>
                </c:pt>
                <c:pt idx="1130">
                  <c:v>-0.125</c:v>
                </c:pt>
                <c:pt idx="1131">
                  <c:v>-0.1</c:v>
                </c:pt>
                <c:pt idx="1132">
                  <c:v>0</c:v>
                </c:pt>
                <c:pt idx="1133">
                  <c:v>-0.1</c:v>
                </c:pt>
                <c:pt idx="1134">
                  <c:v>-7.5000000000000011E-2</c:v>
                </c:pt>
                <c:pt idx="1135">
                  <c:v>-0.125</c:v>
                </c:pt>
                <c:pt idx="1136">
                  <c:v>-7.5000000000000011E-2</c:v>
                </c:pt>
                <c:pt idx="1137">
                  <c:v>-7.5000000000000011E-2</c:v>
                </c:pt>
                <c:pt idx="1138">
                  <c:v>-0.125</c:v>
                </c:pt>
                <c:pt idx="1139">
                  <c:v>-7.5000000000000011E-2</c:v>
                </c:pt>
                <c:pt idx="1140">
                  <c:v>-0.125</c:v>
                </c:pt>
                <c:pt idx="1141">
                  <c:v>-0.1</c:v>
                </c:pt>
                <c:pt idx="1142">
                  <c:v>-0.1</c:v>
                </c:pt>
                <c:pt idx="1143">
                  <c:v>-0.17500000000000004</c:v>
                </c:pt>
                <c:pt idx="1144">
                  <c:v>-0.1</c:v>
                </c:pt>
                <c:pt idx="1145">
                  <c:v>-0.1</c:v>
                </c:pt>
                <c:pt idx="1146">
                  <c:v>-0.125</c:v>
                </c:pt>
                <c:pt idx="1147">
                  <c:v>-0.125</c:v>
                </c:pt>
                <c:pt idx="1148">
                  <c:v>-0.125</c:v>
                </c:pt>
                <c:pt idx="1149">
                  <c:v>-0.125</c:v>
                </c:pt>
                <c:pt idx="1150">
                  <c:v>-0.125</c:v>
                </c:pt>
                <c:pt idx="1151">
                  <c:v>-0.125</c:v>
                </c:pt>
                <c:pt idx="1152">
                  <c:v>-0.1</c:v>
                </c:pt>
                <c:pt idx="1153">
                  <c:v>-0.125</c:v>
                </c:pt>
                <c:pt idx="1154">
                  <c:v>-0.125</c:v>
                </c:pt>
                <c:pt idx="1155">
                  <c:v>-0.125</c:v>
                </c:pt>
                <c:pt idx="1156">
                  <c:v>-0.125</c:v>
                </c:pt>
                <c:pt idx="1157">
                  <c:v>-0.125</c:v>
                </c:pt>
                <c:pt idx="1158">
                  <c:v>-0.125</c:v>
                </c:pt>
                <c:pt idx="1159">
                  <c:v>-0.125</c:v>
                </c:pt>
                <c:pt idx="1160">
                  <c:v>-0.125</c:v>
                </c:pt>
                <c:pt idx="1161">
                  <c:v>-0.125</c:v>
                </c:pt>
                <c:pt idx="1162">
                  <c:v>-0.125</c:v>
                </c:pt>
                <c:pt idx="1163">
                  <c:v>-0.125</c:v>
                </c:pt>
                <c:pt idx="1164">
                  <c:v>-0.125</c:v>
                </c:pt>
                <c:pt idx="1165">
                  <c:v>-0.1</c:v>
                </c:pt>
                <c:pt idx="1166">
                  <c:v>-0.125</c:v>
                </c:pt>
                <c:pt idx="1167">
                  <c:v>-0.125</c:v>
                </c:pt>
                <c:pt idx="1168">
                  <c:v>-0.1</c:v>
                </c:pt>
                <c:pt idx="1169">
                  <c:v>-0.125</c:v>
                </c:pt>
                <c:pt idx="1170">
                  <c:v>-0.125</c:v>
                </c:pt>
                <c:pt idx="1171">
                  <c:v>-0.125</c:v>
                </c:pt>
                <c:pt idx="1172">
                  <c:v>-0.125</c:v>
                </c:pt>
                <c:pt idx="1173">
                  <c:v>-0.125</c:v>
                </c:pt>
                <c:pt idx="1174">
                  <c:v>-0.125</c:v>
                </c:pt>
                <c:pt idx="1175">
                  <c:v>-0.125</c:v>
                </c:pt>
                <c:pt idx="1176">
                  <c:v>-0.125</c:v>
                </c:pt>
                <c:pt idx="1177">
                  <c:v>-0.125</c:v>
                </c:pt>
                <c:pt idx="1178">
                  <c:v>-0.125</c:v>
                </c:pt>
                <c:pt idx="1179">
                  <c:v>-0.125</c:v>
                </c:pt>
                <c:pt idx="1180">
                  <c:v>-0.125</c:v>
                </c:pt>
                <c:pt idx="1181">
                  <c:v>-0.125</c:v>
                </c:pt>
                <c:pt idx="1182">
                  <c:v>-0.125</c:v>
                </c:pt>
                <c:pt idx="1183">
                  <c:v>-0.125</c:v>
                </c:pt>
                <c:pt idx="1184">
                  <c:v>-0.125</c:v>
                </c:pt>
                <c:pt idx="1185">
                  <c:v>-0.125</c:v>
                </c:pt>
                <c:pt idx="1186">
                  <c:v>-0.1</c:v>
                </c:pt>
                <c:pt idx="1187">
                  <c:v>-0.125</c:v>
                </c:pt>
                <c:pt idx="1188">
                  <c:v>-0.125</c:v>
                </c:pt>
                <c:pt idx="1189">
                  <c:v>-0.125</c:v>
                </c:pt>
                <c:pt idx="1190">
                  <c:v>-0.125</c:v>
                </c:pt>
                <c:pt idx="1191">
                  <c:v>-7.5000000000000011E-2</c:v>
                </c:pt>
                <c:pt idx="1192">
                  <c:v>-0.125</c:v>
                </c:pt>
                <c:pt idx="1193">
                  <c:v>-7.5000000000000011E-2</c:v>
                </c:pt>
                <c:pt idx="1194">
                  <c:v>-0.17500000000000004</c:v>
                </c:pt>
                <c:pt idx="1195">
                  <c:v>-0.125</c:v>
                </c:pt>
                <c:pt idx="1196">
                  <c:v>-0.125</c:v>
                </c:pt>
                <c:pt idx="1197">
                  <c:v>-0.1</c:v>
                </c:pt>
                <c:pt idx="1198">
                  <c:v>-0.125</c:v>
                </c:pt>
                <c:pt idx="1199">
                  <c:v>7.5000000000000011E-2</c:v>
                </c:pt>
                <c:pt idx="1200">
                  <c:v>0</c:v>
                </c:pt>
                <c:pt idx="1201">
                  <c:v>-0.125</c:v>
                </c:pt>
                <c:pt idx="1202">
                  <c:v>-0.1</c:v>
                </c:pt>
                <c:pt idx="1203">
                  <c:v>-0.27500000000000002</c:v>
                </c:pt>
                <c:pt idx="1204">
                  <c:v>-0.1</c:v>
                </c:pt>
                <c:pt idx="1205">
                  <c:v>-7.5000000000000011E-2</c:v>
                </c:pt>
                <c:pt idx="1206">
                  <c:v>-0.125</c:v>
                </c:pt>
                <c:pt idx="1207">
                  <c:v>-2.5000000000000001E-2</c:v>
                </c:pt>
                <c:pt idx="1208">
                  <c:v>-0.125</c:v>
                </c:pt>
                <c:pt idx="1209">
                  <c:v>-0.2</c:v>
                </c:pt>
                <c:pt idx="1210">
                  <c:v>-7.5000000000000011E-2</c:v>
                </c:pt>
                <c:pt idx="1211">
                  <c:v>0</c:v>
                </c:pt>
                <c:pt idx="1212">
                  <c:v>-7.5000000000000011E-2</c:v>
                </c:pt>
                <c:pt idx="1213">
                  <c:v>-7.5000000000000011E-2</c:v>
                </c:pt>
                <c:pt idx="1214">
                  <c:v>-0.1</c:v>
                </c:pt>
                <c:pt idx="1215">
                  <c:v>-0.125</c:v>
                </c:pt>
                <c:pt idx="1216">
                  <c:v>-7.5000000000000011E-2</c:v>
                </c:pt>
                <c:pt idx="1217">
                  <c:v>-7.5000000000000011E-2</c:v>
                </c:pt>
                <c:pt idx="1218">
                  <c:v>-0.1</c:v>
                </c:pt>
                <c:pt idx="1219">
                  <c:v>-0.125</c:v>
                </c:pt>
                <c:pt idx="1220">
                  <c:v>-0.125</c:v>
                </c:pt>
                <c:pt idx="1221">
                  <c:v>-0.125</c:v>
                </c:pt>
                <c:pt idx="1222">
                  <c:v>-0.125</c:v>
                </c:pt>
                <c:pt idx="1223">
                  <c:v>-0.125</c:v>
                </c:pt>
                <c:pt idx="1224">
                  <c:v>-0.125</c:v>
                </c:pt>
                <c:pt idx="1225">
                  <c:v>-7.5000000000000011E-2</c:v>
                </c:pt>
                <c:pt idx="1226">
                  <c:v>-0.1</c:v>
                </c:pt>
                <c:pt idx="1227">
                  <c:v>-0.125</c:v>
                </c:pt>
                <c:pt idx="1228">
                  <c:v>-0.125</c:v>
                </c:pt>
                <c:pt idx="1229">
                  <c:v>-0.125</c:v>
                </c:pt>
                <c:pt idx="1230">
                  <c:v>-0.1</c:v>
                </c:pt>
                <c:pt idx="1231">
                  <c:v>-7.5000000000000011E-2</c:v>
                </c:pt>
                <c:pt idx="1232">
                  <c:v>-0.1</c:v>
                </c:pt>
                <c:pt idx="1233">
                  <c:v>-7.5000000000000011E-2</c:v>
                </c:pt>
                <c:pt idx="1234">
                  <c:v>-7.5000000000000011E-2</c:v>
                </c:pt>
                <c:pt idx="1235">
                  <c:v>-7.5000000000000011E-2</c:v>
                </c:pt>
                <c:pt idx="1236">
                  <c:v>-7.5000000000000011E-2</c:v>
                </c:pt>
                <c:pt idx="1237">
                  <c:v>-7.5000000000000011E-2</c:v>
                </c:pt>
                <c:pt idx="1238">
                  <c:v>-0.125</c:v>
                </c:pt>
                <c:pt idx="1239">
                  <c:v>-7.5000000000000011E-2</c:v>
                </c:pt>
                <c:pt idx="1240">
                  <c:v>-0.125</c:v>
                </c:pt>
                <c:pt idx="1241">
                  <c:v>-0.125</c:v>
                </c:pt>
                <c:pt idx="1242">
                  <c:v>-0.125</c:v>
                </c:pt>
                <c:pt idx="1243">
                  <c:v>-7.5000000000000011E-2</c:v>
                </c:pt>
                <c:pt idx="1244">
                  <c:v>-7.5000000000000011E-2</c:v>
                </c:pt>
                <c:pt idx="1245">
                  <c:v>-0.125</c:v>
                </c:pt>
                <c:pt idx="1246">
                  <c:v>-0.27500000000000002</c:v>
                </c:pt>
                <c:pt idx="1247">
                  <c:v>-0.1</c:v>
                </c:pt>
                <c:pt idx="1248">
                  <c:v>-7.5000000000000011E-2</c:v>
                </c:pt>
                <c:pt idx="1249">
                  <c:v>-7.5000000000000011E-2</c:v>
                </c:pt>
                <c:pt idx="1250">
                  <c:v>-2.5000000000000001E-2</c:v>
                </c:pt>
                <c:pt idx="1251">
                  <c:v>-0.1</c:v>
                </c:pt>
                <c:pt idx="1252">
                  <c:v>0</c:v>
                </c:pt>
                <c:pt idx="1253">
                  <c:v>-7.5000000000000011E-2</c:v>
                </c:pt>
                <c:pt idx="1254">
                  <c:v>2.5000000000000001E-2</c:v>
                </c:pt>
                <c:pt idx="1255">
                  <c:v>-7.5000000000000011E-2</c:v>
                </c:pt>
                <c:pt idx="1256">
                  <c:v>-2.5000000000000001E-2</c:v>
                </c:pt>
                <c:pt idx="1257">
                  <c:v>-2.5000000000000001E-2</c:v>
                </c:pt>
                <c:pt idx="1258">
                  <c:v>-0.125</c:v>
                </c:pt>
                <c:pt idx="1259">
                  <c:v>0.1</c:v>
                </c:pt>
                <c:pt idx="1260">
                  <c:v>-7.5000000000000011E-2</c:v>
                </c:pt>
                <c:pt idx="1261">
                  <c:v>-0.15000000000000008</c:v>
                </c:pt>
                <c:pt idx="1262">
                  <c:v>-0.125</c:v>
                </c:pt>
                <c:pt idx="1263">
                  <c:v>-0.15000000000000008</c:v>
                </c:pt>
                <c:pt idx="1264">
                  <c:v>-0.17500000000000004</c:v>
                </c:pt>
                <c:pt idx="1265">
                  <c:v>-0.15000000000000008</c:v>
                </c:pt>
                <c:pt idx="1266">
                  <c:v>-7.5000000000000011E-2</c:v>
                </c:pt>
                <c:pt idx="1267">
                  <c:v>-2.5000000000000001E-2</c:v>
                </c:pt>
                <c:pt idx="1268">
                  <c:v>-0.1</c:v>
                </c:pt>
                <c:pt idx="1269">
                  <c:v>-0.125</c:v>
                </c:pt>
                <c:pt idx="1270">
                  <c:v>-0.15000000000000008</c:v>
                </c:pt>
                <c:pt idx="1271">
                  <c:v>-0.2</c:v>
                </c:pt>
                <c:pt idx="1272">
                  <c:v>-0.2</c:v>
                </c:pt>
                <c:pt idx="1273">
                  <c:v>-7.5000000000000011E-2</c:v>
                </c:pt>
                <c:pt idx="1274">
                  <c:v>-7.5000000000000011E-2</c:v>
                </c:pt>
                <c:pt idx="1275">
                  <c:v>-0.15000000000000008</c:v>
                </c:pt>
                <c:pt idx="1276">
                  <c:v>-0.125</c:v>
                </c:pt>
                <c:pt idx="1277">
                  <c:v>-0.17500000000000004</c:v>
                </c:pt>
                <c:pt idx="1278">
                  <c:v>-7.5000000000000011E-2</c:v>
                </c:pt>
                <c:pt idx="1279">
                  <c:v>-7.5000000000000011E-2</c:v>
                </c:pt>
                <c:pt idx="1280">
                  <c:v>-0.15000000000000008</c:v>
                </c:pt>
                <c:pt idx="1281">
                  <c:v>-7.5000000000000011E-2</c:v>
                </c:pt>
                <c:pt idx="1282">
                  <c:v>-0.1</c:v>
                </c:pt>
                <c:pt idx="1283">
                  <c:v>-0.1</c:v>
                </c:pt>
                <c:pt idx="1284">
                  <c:v>-0.125</c:v>
                </c:pt>
                <c:pt idx="1285">
                  <c:v>-0.125</c:v>
                </c:pt>
                <c:pt idx="1286">
                  <c:v>-7.5000000000000011E-2</c:v>
                </c:pt>
                <c:pt idx="1287">
                  <c:v>-0.125</c:v>
                </c:pt>
                <c:pt idx="1288">
                  <c:v>-7.5000000000000011E-2</c:v>
                </c:pt>
                <c:pt idx="1289">
                  <c:v>-0.125</c:v>
                </c:pt>
                <c:pt idx="1290">
                  <c:v>-0.1</c:v>
                </c:pt>
                <c:pt idx="1291">
                  <c:v>-0.1</c:v>
                </c:pt>
                <c:pt idx="1292">
                  <c:v>-7.5000000000000011E-2</c:v>
                </c:pt>
                <c:pt idx="1293">
                  <c:v>-0.125</c:v>
                </c:pt>
                <c:pt idx="1294">
                  <c:v>-0.1</c:v>
                </c:pt>
                <c:pt idx="1295">
                  <c:v>-7.5000000000000011E-2</c:v>
                </c:pt>
                <c:pt idx="1296">
                  <c:v>-0.125</c:v>
                </c:pt>
                <c:pt idx="1297">
                  <c:v>-7.5000000000000011E-2</c:v>
                </c:pt>
                <c:pt idx="1298">
                  <c:v>-7.5000000000000011E-2</c:v>
                </c:pt>
                <c:pt idx="1299">
                  <c:v>-7.5000000000000011E-2</c:v>
                </c:pt>
                <c:pt idx="1300">
                  <c:v>-0.1</c:v>
                </c:pt>
                <c:pt idx="1301">
                  <c:v>-0.17500000000000004</c:v>
                </c:pt>
                <c:pt idx="1302">
                  <c:v>-7.5000000000000011E-2</c:v>
                </c:pt>
                <c:pt idx="1303">
                  <c:v>-7.5000000000000011E-2</c:v>
                </c:pt>
                <c:pt idx="1304">
                  <c:v>-7.5000000000000011E-2</c:v>
                </c:pt>
                <c:pt idx="1305">
                  <c:v>-0.125</c:v>
                </c:pt>
                <c:pt idx="1306">
                  <c:v>-7.5000000000000011E-2</c:v>
                </c:pt>
                <c:pt idx="1307">
                  <c:v>-7.5000000000000011E-2</c:v>
                </c:pt>
                <c:pt idx="1308">
                  <c:v>-7.5000000000000011E-2</c:v>
                </c:pt>
                <c:pt idx="1309">
                  <c:v>-0.2</c:v>
                </c:pt>
                <c:pt idx="1310">
                  <c:v>-0.15000000000000008</c:v>
                </c:pt>
                <c:pt idx="1311">
                  <c:v>-7.5000000000000011E-2</c:v>
                </c:pt>
                <c:pt idx="1312">
                  <c:v>-0.1</c:v>
                </c:pt>
                <c:pt idx="1313">
                  <c:v>-0.125</c:v>
                </c:pt>
                <c:pt idx="1314">
                  <c:v>-0.1</c:v>
                </c:pt>
                <c:pt idx="1315">
                  <c:v>-0.05</c:v>
                </c:pt>
                <c:pt idx="1316">
                  <c:v>2.5000000000000001E-2</c:v>
                </c:pt>
                <c:pt idx="1317">
                  <c:v>-0.15000000000000008</c:v>
                </c:pt>
                <c:pt idx="1318">
                  <c:v>-7.5000000000000011E-2</c:v>
                </c:pt>
                <c:pt idx="1319">
                  <c:v>-0.1</c:v>
                </c:pt>
                <c:pt idx="1320">
                  <c:v>-2.5000000000000001E-2</c:v>
                </c:pt>
                <c:pt idx="1321">
                  <c:v>-0.15000000000000008</c:v>
                </c:pt>
                <c:pt idx="1322">
                  <c:v>-0.05</c:v>
                </c:pt>
                <c:pt idx="1323">
                  <c:v>-7.5000000000000011E-2</c:v>
                </c:pt>
                <c:pt idx="1324">
                  <c:v>-7.5000000000000011E-2</c:v>
                </c:pt>
                <c:pt idx="1325">
                  <c:v>-0.125</c:v>
                </c:pt>
                <c:pt idx="1326">
                  <c:v>-7.5000000000000011E-2</c:v>
                </c:pt>
                <c:pt idx="1327">
                  <c:v>-7.5000000000000011E-2</c:v>
                </c:pt>
                <c:pt idx="1328">
                  <c:v>-7.5000000000000011E-2</c:v>
                </c:pt>
                <c:pt idx="1329">
                  <c:v>-7.5000000000000011E-2</c:v>
                </c:pt>
                <c:pt idx="1330">
                  <c:v>-7.5000000000000011E-2</c:v>
                </c:pt>
                <c:pt idx="1331">
                  <c:v>-0.125</c:v>
                </c:pt>
                <c:pt idx="1332">
                  <c:v>-7.5000000000000011E-2</c:v>
                </c:pt>
                <c:pt idx="1333">
                  <c:v>-7.5000000000000011E-2</c:v>
                </c:pt>
                <c:pt idx="1334">
                  <c:v>-7.5000000000000011E-2</c:v>
                </c:pt>
                <c:pt idx="1335">
                  <c:v>-7.5000000000000011E-2</c:v>
                </c:pt>
                <c:pt idx="1336">
                  <c:v>-7.5000000000000011E-2</c:v>
                </c:pt>
                <c:pt idx="1337">
                  <c:v>-7.5000000000000011E-2</c:v>
                </c:pt>
                <c:pt idx="1338">
                  <c:v>-7.5000000000000011E-2</c:v>
                </c:pt>
                <c:pt idx="1339">
                  <c:v>-0.1</c:v>
                </c:pt>
                <c:pt idx="1340">
                  <c:v>-7.5000000000000011E-2</c:v>
                </c:pt>
                <c:pt idx="1341">
                  <c:v>-7.5000000000000011E-2</c:v>
                </c:pt>
                <c:pt idx="1342">
                  <c:v>-7.5000000000000011E-2</c:v>
                </c:pt>
                <c:pt idx="1343">
                  <c:v>-7.5000000000000011E-2</c:v>
                </c:pt>
                <c:pt idx="1344">
                  <c:v>-0.125</c:v>
                </c:pt>
                <c:pt idx="1345">
                  <c:v>0</c:v>
                </c:pt>
                <c:pt idx="1346">
                  <c:v>0</c:v>
                </c:pt>
                <c:pt idx="1347">
                  <c:v>-2.5000000000000001E-2</c:v>
                </c:pt>
                <c:pt idx="1348">
                  <c:v>-2.5000000000000001E-2</c:v>
                </c:pt>
                <c:pt idx="1349">
                  <c:v>2.5000000000000001E-2</c:v>
                </c:pt>
                <c:pt idx="1350">
                  <c:v>-2.5000000000000001E-2</c:v>
                </c:pt>
                <c:pt idx="1351">
                  <c:v>2.5000000000000001E-2</c:v>
                </c:pt>
                <c:pt idx="1352">
                  <c:v>-0.125</c:v>
                </c:pt>
                <c:pt idx="1353">
                  <c:v>-2.5000000000000001E-2</c:v>
                </c:pt>
                <c:pt idx="1354">
                  <c:v>-7.5000000000000011E-2</c:v>
                </c:pt>
                <c:pt idx="1355">
                  <c:v>-0.1</c:v>
                </c:pt>
                <c:pt idx="1356">
                  <c:v>-0.17500000000000004</c:v>
                </c:pt>
                <c:pt idx="1357">
                  <c:v>0</c:v>
                </c:pt>
                <c:pt idx="1358">
                  <c:v>-0.1</c:v>
                </c:pt>
                <c:pt idx="1359">
                  <c:v>2.5000000000000001E-2</c:v>
                </c:pt>
                <c:pt idx="1360">
                  <c:v>-0.05</c:v>
                </c:pt>
                <c:pt idx="1361">
                  <c:v>-0.1</c:v>
                </c:pt>
                <c:pt idx="1362">
                  <c:v>-0.1</c:v>
                </c:pt>
                <c:pt idx="1363">
                  <c:v>-0.1</c:v>
                </c:pt>
                <c:pt idx="1364">
                  <c:v>-0.125</c:v>
                </c:pt>
                <c:pt idx="1365">
                  <c:v>-0.1</c:v>
                </c:pt>
                <c:pt idx="1366">
                  <c:v>-0.1</c:v>
                </c:pt>
                <c:pt idx="1367">
                  <c:v>-7.5000000000000011E-2</c:v>
                </c:pt>
                <c:pt idx="1368">
                  <c:v>-7.5000000000000011E-2</c:v>
                </c:pt>
                <c:pt idx="1369">
                  <c:v>-7.5000000000000011E-2</c:v>
                </c:pt>
                <c:pt idx="1370">
                  <c:v>-7.5000000000000011E-2</c:v>
                </c:pt>
                <c:pt idx="1371">
                  <c:v>-7.5000000000000011E-2</c:v>
                </c:pt>
                <c:pt idx="1372">
                  <c:v>-7.5000000000000011E-2</c:v>
                </c:pt>
                <c:pt idx="1373">
                  <c:v>-7.5000000000000011E-2</c:v>
                </c:pt>
                <c:pt idx="1374">
                  <c:v>-0.15000000000000008</c:v>
                </c:pt>
                <c:pt idx="1375">
                  <c:v>-0.1</c:v>
                </c:pt>
                <c:pt idx="1376">
                  <c:v>-7.5000000000000011E-2</c:v>
                </c:pt>
                <c:pt idx="1377">
                  <c:v>-7.5000000000000011E-2</c:v>
                </c:pt>
                <c:pt idx="1378">
                  <c:v>-0.1</c:v>
                </c:pt>
                <c:pt idx="1379">
                  <c:v>-0.15000000000000008</c:v>
                </c:pt>
                <c:pt idx="1380">
                  <c:v>-0.1</c:v>
                </c:pt>
                <c:pt idx="1381">
                  <c:v>-0.1</c:v>
                </c:pt>
                <c:pt idx="1382">
                  <c:v>-0.15000000000000008</c:v>
                </c:pt>
                <c:pt idx="1383">
                  <c:v>-0.1</c:v>
                </c:pt>
                <c:pt idx="1384">
                  <c:v>-0.15000000000000008</c:v>
                </c:pt>
                <c:pt idx="1385">
                  <c:v>-0.15000000000000008</c:v>
                </c:pt>
                <c:pt idx="1386">
                  <c:v>-0.15000000000000008</c:v>
                </c:pt>
                <c:pt idx="1387">
                  <c:v>-0.125</c:v>
                </c:pt>
                <c:pt idx="1388">
                  <c:v>-0.125</c:v>
                </c:pt>
                <c:pt idx="1389">
                  <c:v>-0.125</c:v>
                </c:pt>
                <c:pt idx="1390">
                  <c:v>-0.125</c:v>
                </c:pt>
                <c:pt idx="1391">
                  <c:v>-7.5000000000000011E-2</c:v>
                </c:pt>
                <c:pt idx="1392">
                  <c:v>-0.15000000000000008</c:v>
                </c:pt>
                <c:pt idx="1393">
                  <c:v>-0.125</c:v>
                </c:pt>
                <c:pt idx="1394">
                  <c:v>-7.5000000000000011E-2</c:v>
                </c:pt>
                <c:pt idx="1395">
                  <c:v>-0.05</c:v>
                </c:pt>
                <c:pt idx="1396">
                  <c:v>-0.15000000000000008</c:v>
                </c:pt>
                <c:pt idx="1397">
                  <c:v>-0.17500000000000004</c:v>
                </c:pt>
                <c:pt idx="1398">
                  <c:v>-7.5000000000000011E-2</c:v>
                </c:pt>
                <c:pt idx="1399">
                  <c:v>-0.125</c:v>
                </c:pt>
                <c:pt idx="1400">
                  <c:v>0</c:v>
                </c:pt>
                <c:pt idx="1401">
                  <c:v>-2.5000000000000001E-2</c:v>
                </c:pt>
                <c:pt idx="1402">
                  <c:v>-2.5000000000000001E-2</c:v>
                </c:pt>
                <c:pt idx="1403">
                  <c:v>2.5000000000000001E-2</c:v>
                </c:pt>
                <c:pt idx="1404">
                  <c:v>-7.5000000000000011E-2</c:v>
                </c:pt>
                <c:pt idx="1405">
                  <c:v>-2.5000000000000001E-2</c:v>
                </c:pt>
                <c:pt idx="1406">
                  <c:v>-7.5000000000000011E-2</c:v>
                </c:pt>
                <c:pt idx="1407">
                  <c:v>-0.125</c:v>
                </c:pt>
                <c:pt idx="1408">
                  <c:v>-0.125</c:v>
                </c:pt>
                <c:pt idx="1409">
                  <c:v>-7.5000000000000011E-2</c:v>
                </c:pt>
                <c:pt idx="1410">
                  <c:v>-7.5000000000000011E-2</c:v>
                </c:pt>
                <c:pt idx="1411">
                  <c:v>-0.1</c:v>
                </c:pt>
                <c:pt idx="1412">
                  <c:v>-7.5000000000000011E-2</c:v>
                </c:pt>
                <c:pt idx="1413">
                  <c:v>-7.5000000000000011E-2</c:v>
                </c:pt>
                <c:pt idx="1414">
                  <c:v>-7.5000000000000011E-2</c:v>
                </c:pt>
                <c:pt idx="1415">
                  <c:v>-0.1</c:v>
                </c:pt>
                <c:pt idx="1416">
                  <c:v>-0.125</c:v>
                </c:pt>
                <c:pt idx="1417">
                  <c:v>7.5000000000000011E-2</c:v>
                </c:pt>
                <c:pt idx="1418">
                  <c:v>-7.5000000000000011E-2</c:v>
                </c:pt>
                <c:pt idx="1419">
                  <c:v>-7.5000000000000011E-2</c:v>
                </c:pt>
                <c:pt idx="1420">
                  <c:v>-7.5000000000000011E-2</c:v>
                </c:pt>
                <c:pt idx="1421">
                  <c:v>-7.5000000000000011E-2</c:v>
                </c:pt>
                <c:pt idx="1422">
                  <c:v>-7.5000000000000011E-2</c:v>
                </c:pt>
                <c:pt idx="1423">
                  <c:v>-7.5000000000000011E-2</c:v>
                </c:pt>
                <c:pt idx="1424">
                  <c:v>-7.5000000000000011E-2</c:v>
                </c:pt>
                <c:pt idx="1425">
                  <c:v>-7.5000000000000011E-2</c:v>
                </c:pt>
                <c:pt idx="1426">
                  <c:v>-7.5000000000000011E-2</c:v>
                </c:pt>
                <c:pt idx="1427">
                  <c:v>-7.5000000000000011E-2</c:v>
                </c:pt>
                <c:pt idx="1428">
                  <c:v>-7.5000000000000011E-2</c:v>
                </c:pt>
                <c:pt idx="1429">
                  <c:v>-7.5000000000000011E-2</c:v>
                </c:pt>
                <c:pt idx="1430">
                  <c:v>-7.5000000000000011E-2</c:v>
                </c:pt>
                <c:pt idx="1431">
                  <c:v>-7.5000000000000011E-2</c:v>
                </c:pt>
                <c:pt idx="1432">
                  <c:v>-7.5000000000000011E-2</c:v>
                </c:pt>
                <c:pt idx="1433">
                  <c:v>-7.5000000000000011E-2</c:v>
                </c:pt>
                <c:pt idx="1434">
                  <c:v>-7.5000000000000011E-2</c:v>
                </c:pt>
                <c:pt idx="1435">
                  <c:v>-7.5000000000000011E-2</c:v>
                </c:pt>
                <c:pt idx="1436">
                  <c:v>-7.5000000000000011E-2</c:v>
                </c:pt>
                <c:pt idx="1437">
                  <c:v>-7.5000000000000011E-2</c:v>
                </c:pt>
                <c:pt idx="1438">
                  <c:v>-7.5000000000000011E-2</c:v>
                </c:pt>
                <c:pt idx="1439">
                  <c:v>-7.5000000000000011E-2</c:v>
                </c:pt>
                <c:pt idx="1440">
                  <c:v>-7.5000000000000011E-2</c:v>
                </c:pt>
                <c:pt idx="1441">
                  <c:v>-7.5000000000000011E-2</c:v>
                </c:pt>
                <c:pt idx="1442">
                  <c:v>-7.5000000000000011E-2</c:v>
                </c:pt>
                <c:pt idx="1443">
                  <c:v>-7.5000000000000011E-2</c:v>
                </c:pt>
                <c:pt idx="1444">
                  <c:v>-7.5000000000000011E-2</c:v>
                </c:pt>
                <c:pt idx="1445">
                  <c:v>-0.125</c:v>
                </c:pt>
                <c:pt idx="1446">
                  <c:v>-7.5000000000000011E-2</c:v>
                </c:pt>
                <c:pt idx="1447">
                  <c:v>-7.5000000000000011E-2</c:v>
                </c:pt>
                <c:pt idx="1448">
                  <c:v>-7.5000000000000011E-2</c:v>
                </c:pt>
                <c:pt idx="1449">
                  <c:v>-7.5000000000000011E-2</c:v>
                </c:pt>
                <c:pt idx="1450">
                  <c:v>-7.5000000000000011E-2</c:v>
                </c:pt>
                <c:pt idx="1451">
                  <c:v>-7.5000000000000011E-2</c:v>
                </c:pt>
                <c:pt idx="1452">
                  <c:v>-7.5000000000000011E-2</c:v>
                </c:pt>
                <c:pt idx="1453">
                  <c:v>-7.5000000000000011E-2</c:v>
                </c:pt>
                <c:pt idx="1454">
                  <c:v>-7.5000000000000011E-2</c:v>
                </c:pt>
                <c:pt idx="1455">
                  <c:v>-7.5000000000000011E-2</c:v>
                </c:pt>
                <c:pt idx="1456">
                  <c:v>-7.5000000000000011E-2</c:v>
                </c:pt>
                <c:pt idx="1457">
                  <c:v>-7.5000000000000011E-2</c:v>
                </c:pt>
                <c:pt idx="1458">
                  <c:v>-7.5000000000000011E-2</c:v>
                </c:pt>
                <c:pt idx="1459">
                  <c:v>-7.5000000000000011E-2</c:v>
                </c:pt>
                <c:pt idx="1460">
                  <c:v>-0.125</c:v>
                </c:pt>
                <c:pt idx="1461">
                  <c:v>-7.5000000000000011E-2</c:v>
                </c:pt>
                <c:pt idx="1462">
                  <c:v>-7.5000000000000011E-2</c:v>
                </c:pt>
                <c:pt idx="1463">
                  <c:v>-0.125</c:v>
                </c:pt>
                <c:pt idx="1464">
                  <c:v>-0.125</c:v>
                </c:pt>
                <c:pt idx="1465">
                  <c:v>-7.5000000000000011E-2</c:v>
                </c:pt>
                <c:pt idx="1466">
                  <c:v>-0.125</c:v>
                </c:pt>
                <c:pt idx="1467">
                  <c:v>-0.125</c:v>
                </c:pt>
                <c:pt idx="1468">
                  <c:v>-0.125</c:v>
                </c:pt>
                <c:pt idx="1469">
                  <c:v>-7.5000000000000011E-2</c:v>
                </c:pt>
                <c:pt idx="1470">
                  <c:v>-0.125</c:v>
                </c:pt>
                <c:pt idx="1471">
                  <c:v>-7.5000000000000011E-2</c:v>
                </c:pt>
                <c:pt idx="1472">
                  <c:v>-0.125</c:v>
                </c:pt>
                <c:pt idx="1473">
                  <c:v>-7.5000000000000011E-2</c:v>
                </c:pt>
                <c:pt idx="1474">
                  <c:v>-7.5000000000000011E-2</c:v>
                </c:pt>
                <c:pt idx="1475">
                  <c:v>-0.125</c:v>
                </c:pt>
                <c:pt idx="1476">
                  <c:v>-0.125</c:v>
                </c:pt>
                <c:pt idx="1477">
                  <c:v>-7.5000000000000011E-2</c:v>
                </c:pt>
                <c:pt idx="1478">
                  <c:v>-7.5000000000000011E-2</c:v>
                </c:pt>
                <c:pt idx="1479">
                  <c:v>-7.5000000000000011E-2</c:v>
                </c:pt>
                <c:pt idx="1480">
                  <c:v>-7.5000000000000011E-2</c:v>
                </c:pt>
                <c:pt idx="1481">
                  <c:v>-0.125</c:v>
                </c:pt>
                <c:pt idx="1482">
                  <c:v>-7.5000000000000011E-2</c:v>
                </c:pt>
                <c:pt idx="1483">
                  <c:v>-7.5000000000000011E-2</c:v>
                </c:pt>
                <c:pt idx="1484">
                  <c:v>-0.125</c:v>
                </c:pt>
                <c:pt idx="1485">
                  <c:v>-0.125</c:v>
                </c:pt>
                <c:pt idx="1486">
                  <c:v>-7.5000000000000011E-2</c:v>
                </c:pt>
                <c:pt idx="1487">
                  <c:v>-0.125</c:v>
                </c:pt>
                <c:pt idx="1488">
                  <c:v>-7.5000000000000011E-2</c:v>
                </c:pt>
                <c:pt idx="1489">
                  <c:v>-0.125</c:v>
                </c:pt>
                <c:pt idx="1490">
                  <c:v>-7.5000000000000011E-2</c:v>
                </c:pt>
                <c:pt idx="1491">
                  <c:v>-7.5000000000000011E-2</c:v>
                </c:pt>
                <c:pt idx="1492">
                  <c:v>-0.125</c:v>
                </c:pt>
                <c:pt idx="1493">
                  <c:v>-7.5000000000000011E-2</c:v>
                </c:pt>
                <c:pt idx="1494">
                  <c:v>-0.125</c:v>
                </c:pt>
                <c:pt idx="1495">
                  <c:v>-0.125</c:v>
                </c:pt>
                <c:pt idx="1496">
                  <c:v>-0.125</c:v>
                </c:pt>
                <c:pt idx="1497">
                  <c:v>-0.125</c:v>
                </c:pt>
                <c:pt idx="1498">
                  <c:v>-0.125</c:v>
                </c:pt>
                <c:pt idx="1499">
                  <c:v>-7.5000000000000011E-2</c:v>
                </c:pt>
                <c:pt idx="1500">
                  <c:v>-7.5000000000000011E-2</c:v>
                </c:pt>
                <c:pt idx="1501">
                  <c:v>-7.5000000000000011E-2</c:v>
                </c:pt>
                <c:pt idx="1502">
                  <c:v>-7.5000000000000011E-2</c:v>
                </c:pt>
                <c:pt idx="1503">
                  <c:v>-7.5000000000000011E-2</c:v>
                </c:pt>
                <c:pt idx="1504">
                  <c:v>-7.5000000000000011E-2</c:v>
                </c:pt>
                <c:pt idx="1505">
                  <c:v>-7.5000000000000011E-2</c:v>
                </c:pt>
                <c:pt idx="1506">
                  <c:v>-7.5000000000000011E-2</c:v>
                </c:pt>
                <c:pt idx="1507">
                  <c:v>-7.5000000000000011E-2</c:v>
                </c:pt>
                <c:pt idx="1508">
                  <c:v>-7.5000000000000011E-2</c:v>
                </c:pt>
                <c:pt idx="1509">
                  <c:v>-7.5000000000000011E-2</c:v>
                </c:pt>
                <c:pt idx="1510">
                  <c:v>-7.5000000000000011E-2</c:v>
                </c:pt>
                <c:pt idx="1511">
                  <c:v>-7.5000000000000011E-2</c:v>
                </c:pt>
                <c:pt idx="1512">
                  <c:v>-0.125</c:v>
                </c:pt>
                <c:pt idx="1513">
                  <c:v>-7.5000000000000011E-2</c:v>
                </c:pt>
                <c:pt idx="1514">
                  <c:v>-7.5000000000000011E-2</c:v>
                </c:pt>
                <c:pt idx="1515">
                  <c:v>-7.5000000000000011E-2</c:v>
                </c:pt>
                <c:pt idx="1516">
                  <c:v>-7.5000000000000011E-2</c:v>
                </c:pt>
                <c:pt idx="1517">
                  <c:v>-0.125</c:v>
                </c:pt>
                <c:pt idx="1518">
                  <c:v>-7.5000000000000011E-2</c:v>
                </c:pt>
                <c:pt idx="1519">
                  <c:v>-0.125</c:v>
                </c:pt>
                <c:pt idx="1520">
                  <c:v>-0.125</c:v>
                </c:pt>
                <c:pt idx="1521">
                  <c:v>-7.5000000000000011E-2</c:v>
                </c:pt>
                <c:pt idx="1522">
                  <c:v>-7.5000000000000011E-2</c:v>
                </c:pt>
                <c:pt idx="1523">
                  <c:v>-7.5000000000000011E-2</c:v>
                </c:pt>
                <c:pt idx="1524">
                  <c:v>-7.5000000000000011E-2</c:v>
                </c:pt>
                <c:pt idx="1525">
                  <c:v>-7.5000000000000011E-2</c:v>
                </c:pt>
                <c:pt idx="1526">
                  <c:v>-7.5000000000000011E-2</c:v>
                </c:pt>
                <c:pt idx="1527">
                  <c:v>-0.125</c:v>
                </c:pt>
                <c:pt idx="1528">
                  <c:v>-7.5000000000000011E-2</c:v>
                </c:pt>
                <c:pt idx="1529">
                  <c:v>-7.5000000000000011E-2</c:v>
                </c:pt>
                <c:pt idx="1530">
                  <c:v>-7.5000000000000011E-2</c:v>
                </c:pt>
                <c:pt idx="1531">
                  <c:v>-7.5000000000000011E-2</c:v>
                </c:pt>
                <c:pt idx="1532">
                  <c:v>-0.125</c:v>
                </c:pt>
                <c:pt idx="1533">
                  <c:v>-7.5000000000000011E-2</c:v>
                </c:pt>
                <c:pt idx="1534">
                  <c:v>-0.125</c:v>
                </c:pt>
                <c:pt idx="1535">
                  <c:v>-0.125</c:v>
                </c:pt>
                <c:pt idx="1536">
                  <c:v>-7.5000000000000011E-2</c:v>
                </c:pt>
                <c:pt idx="1537">
                  <c:v>-0.125</c:v>
                </c:pt>
                <c:pt idx="1538">
                  <c:v>-0.125</c:v>
                </c:pt>
                <c:pt idx="1539">
                  <c:v>-0.125</c:v>
                </c:pt>
                <c:pt idx="1540">
                  <c:v>-7.5000000000000011E-2</c:v>
                </c:pt>
                <c:pt idx="1541">
                  <c:v>-0.125</c:v>
                </c:pt>
                <c:pt idx="1542">
                  <c:v>-0.125</c:v>
                </c:pt>
                <c:pt idx="1543">
                  <c:v>-0.125</c:v>
                </c:pt>
                <c:pt idx="1544">
                  <c:v>-0.125</c:v>
                </c:pt>
                <c:pt idx="1545">
                  <c:v>-7.5000000000000011E-2</c:v>
                </c:pt>
                <c:pt idx="1546">
                  <c:v>-7.5000000000000011E-2</c:v>
                </c:pt>
                <c:pt idx="1547">
                  <c:v>-7.5000000000000011E-2</c:v>
                </c:pt>
                <c:pt idx="1548">
                  <c:v>-0.125</c:v>
                </c:pt>
                <c:pt idx="1549">
                  <c:v>-7.5000000000000011E-2</c:v>
                </c:pt>
                <c:pt idx="1550">
                  <c:v>-7.5000000000000011E-2</c:v>
                </c:pt>
                <c:pt idx="1551">
                  <c:v>-7.5000000000000011E-2</c:v>
                </c:pt>
                <c:pt idx="1552">
                  <c:v>-7.5000000000000011E-2</c:v>
                </c:pt>
                <c:pt idx="1553">
                  <c:v>-7.5000000000000011E-2</c:v>
                </c:pt>
                <c:pt idx="1554">
                  <c:v>-7.5000000000000011E-2</c:v>
                </c:pt>
                <c:pt idx="1555">
                  <c:v>-0.125</c:v>
                </c:pt>
                <c:pt idx="1556">
                  <c:v>-7.5000000000000011E-2</c:v>
                </c:pt>
                <c:pt idx="1557">
                  <c:v>-7.5000000000000011E-2</c:v>
                </c:pt>
                <c:pt idx="1558">
                  <c:v>-7.5000000000000011E-2</c:v>
                </c:pt>
                <c:pt idx="1559">
                  <c:v>-7.5000000000000011E-2</c:v>
                </c:pt>
                <c:pt idx="1560">
                  <c:v>-7.5000000000000011E-2</c:v>
                </c:pt>
                <c:pt idx="1561">
                  <c:v>-7.5000000000000011E-2</c:v>
                </c:pt>
                <c:pt idx="1562">
                  <c:v>-0.05</c:v>
                </c:pt>
                <c:pt idx="1563">
                  <c:v>-0.1</c:v>
                </c:pt>
                <c:pt idx="1564">
                  <c:v>-7.5000000000000011E-2</c:v>
                </c:pt>
                <c:pt idx="1565">
                  <c:v>-7.5000000000000011E-2</c:v>
                </c:pt>
                <c:pt idx="1566">
                  <c:v>-7.5000000000000011E-2</c:v>
                </c:pt>
                <c:pt idx="1567">
                  <c:v>-7.5000000000000011E-2</c:v>
                </c:pt>
                <c:pt idx="1568">
                  <c:v>-7.5000000000000011E-2</c:v>
                </c:pt>
                <c:pt idx="1569">
                  <c:v>-7.5000000000000011E-2</c:v>
                </c:pt>
                <c:pt idx="1570">
                  <c:v>-7.5000000000000011E-2</c:v>
                </c:pt>
                <c:pt idx="1571">
                  <c:v>-7.5000000000000011E-2</c:v>
                </c:pt>
                <c:pt idx="1572">
                  <c:v>-7.5000000000000011E-2</c:v>
                </c:pt>
                <c:pt idx="1573">
                  <c:v>-7.5000000000000011E-2</c:v>
                </c:pt>
                <c:pt idx="1574">
                  <c:v>-7.5000000000000011E-2</c:v>
                </c:pt>
                <c:pt idx="1575">
                  <c:v>-0.17500000000000004</c:v>
                </c:pt>
                <c:pt idx="1576">
                  <c:v>-0.1</c:v>
                </c:pt>
                <c:pt idx="1577">
                  <c:v>-7.5000000000000011E-2</c:v>
                </c:pt>
                <c:pt idx="1578">
                  <c:v>-7.5000000000000011E-2</c:v>
                </c:pt>
                <c:pt idx="1579">
                  <c:v>-7.5000000000000011E-2</c:v>
                </c:pt>
                <c:pt idx="1580">
                  <c:v>-0.1</c:v>
                </c:pt>
                <c:pt idx="1581">
                  <c:v>-0.1</c:v>
                </c:pt>
                <c:pt idx="1582">
                  <c:v>-0.1</c:v>
                </c:pt>
                <c:pt idx="1583">
                  <c:v>-7.5000000000000011E-2</c:v>
                </c:pt>
                <c:pt idx="1584">
                  <c:v>-7.5000000000000011E-2</c:v>
                </c:pt>
                <c:pt idx="1585">
                  <c:v>-7.5000000000000011E-2</c:v>
                </c:pt>
                <c:pt idx="1586">
                  <c:v>-7.5000000000000011E-2</c:v>
                </c:pt>
                <c:pt idx="1587">
                  <c:v>-7.5000000000000011E-2</c:v>
                </c:pt>
                <c:pt idx="1588">
                  <c:v>-7.5000000000000011E-2</c:v>
                </c:pt>
                <c:pt idx="1589">
                  <c:v>-7.5000000000000011E-2</c:v>
                </c:pt>
                <c:pt idx="1590">
                  <c:v>-7.5000000000000011E-2</c:v>
                </c:pt>
                <c:pt idx="1591">
                  <c:v>-7.5000000000000011E-2</c:v>
                </c:pt>
                <c:pt idx="1592">
                  <c:v>-0.1</c:v>
                </c:pt>
                <c:pt idx="1593">
                  <c:v>-7.5000000000000011E-2</c:v>
                </c:pt>
                <c:pt idx="1594">
                  <c:v>-7.5000000000000011E-2</c:v>
                </c:pt>
                <c:pt idx="1595">
                  <c:v>-7.5000000000000011E-2</c:v>
                </c:pt>
                <c:pt idx="1596">
                  <c:v>-7.5000000000000011E-2</c:v>
                </c:pt>
                <c:pt idx="1597">
                  <c:v>-0.1</c:v>
                </c:pt>
                <c:pt idx="1598">
                  <c:v>-7.5000000000000011E-2</c:v>
                </c:pt>
                <c:pt idx="1599">
                  <c:v>-7.5000000000000011E-2</c:v>
                </c:pt>
                <c:pt idx="1600">
                  <c:v>-7.5000000000000011E-2</c:v>
                </c:pt>
                <c:pt idx="1601">
                  <c:v>-0.1</c:v>
                </c:pt>
                <c:pt idx="1602">
                  <c:v>-7.5000000000000011E-2</c:v>
                </c:pt>
                <c:pt idx="1603">
                  <c:v>-0.1</c:v>
                </c:pt>
                <c:pt idx="1604">
                  <c:v>-0.1</c:v>
                </c:pt>
                <c:pt idx="1605">
                  <c:v>-7.5000000000000011E-2</c:v>
                </c:pt>
                <c:pt idx="1606">
                  <c:v>-7.5000000000000011E-2</c:v>
                </c:pt>
                <c:pt idx="1607">
                  <c:v>-7.5000000000000011E-2</c:v>
                </c:pt>
                <c:pt idx="1608">
                  <c:v>-0.1</c:v>
                </c:pt>
                <c:pt idx="1609">
                  <c:v>-7.5000000000000011E-2</c:v>
                </c:pt>
                <c:pt idx="1610">
                  <c:v>-7.5000000000000011E-2</c:v>
                </c:pt>
                <c:pt idx="1611">
                  <c:v>-7.5000000000000011E-2</c:v>
                </c:pt>
                <c:pt idx="1612">
                  <c:v>-7.5000000000000011E-2</c:v>
                </c:pt>
                <c:pt idx="1613">
                  <c:v>-7.5000000000000011E-2</c:v>
                </c:pt>
                <c:pt idx="1614">
                  <c:v>-0.1</c:v>
                </c:pt>
                <c:pt idx="1615">
                  <c:v>-0.1</c:v>
                </c:pt>
                <c:pt idx="1616">
                  <c:v>-7.5000000000000011E-2</c:v>
                </c:pt>
                <c:pt idx="1617">
                  <c:v>-0.1</c:v>
                </c:pt>
                <c:pt idx="1618">
                  <c:v>-7.5000000000000011E-2</c:v>
                </c:pt>
                <c:pt idx="1619">
                  <c:v>-7.5000000000000011E-2</c:v>
                </c:pt>
                <c:pt idx="1620">
                  <c:v>-7.5000000000000011E-2</c:v>
                </c:pt>
                <c:pt idx="1621">
                  <c:v>-0.1</c:v>
                </c:pt>
                <c:pt idx="1622">
                  <c:v>-7.5000000000000011E-2</c:v>
                </c:pt>
                <c:pt idx="1623">
                  <c:v>-0.1</c:v>
                </c:pt>
                <c:pt idx="1624">
                  <c:v>-0.1</c:v>
                </c:pt>
                <c:pt idx="1625">
                  <c:v>-7.5000000000000011E-2</c:v>
                </c:pt>
                <c:pt idx="1626">
                  <c:v>-7.5000000000000011E-2</c:v>
                </c:pt>
                <c:pt idx="1627">
                  <c:v>-7.5000000000000011E-2</c:v>
                </c:pt>
                <c:pt idx="1628">
                  <c:v>-7.5000000000000011E-2</c:v>
                </c:pt>
                <c:pt idx="1629">
                  <c:v>-0.1</c:v>
                </c:pt>
                <c:pt idx="1630">
                  <c:v>-7.5000000000000011E-2</c:v>
                </c:pt>
                <c:pt idx="1631">
                  <c:v>-7.5000000000000011E-2</c:v>
                </c:pt>
                <c:pt idx="1632">
                  <c:v>-7.5000000000000011E-2</c:v>
                </c:pt>
                <c:pt idx="1633">
                  <c:v>-0.1</c:v>
                </c:pt>
                <c:pt idx="1634">
                  <c:v>-7.5000000000000011E-2</c:v>
                </c:pt>
                <c:pt idx="1635">
                  <c:v>-7.5000000000000011E-2</c:v>
                </c:pt>
                <c:pt idx="1636">
                  <c:v>-7.5000000000000011E-2</c:v>
                </c:pt>
                <c:pt idx="1637">
                  <c:v>-7.5000000000000011E-2</c:v>
                </c:pt>
                <c:pt idx="1638">
                  <c:v>-7.5000000000000011E-2</c:v>
                </c:pt>
                <c:pt idx="1639">
                  <c:v>-0.1</c:v>
                </c:pt>
                <c:pt idx="1640">
                  <c:v>-7.5000000000000011E-2</c:v>
                </c:pt>
                <c:pt idx="1641">
                  <c:v>-7.5000000000000011E-2</c:v>
                </c:pt>
                <c:pt idx="1642">
                  <c:v>-7.5000000000000011E-2</c:v>
                </c:pt>
                <c:pt idx="1643">
                  <c:v>-7.5000000000000011E-2</c:v>
                </c:pt>
                <c:pt idx="1644">
                  <c:v>-7.5000000000000011E-2</c:v>
                </c:pt>
                <c:pt idx="1645">
                  <c:v>-7.5000000000000011E-2</c:v>
                </c:pt>
                <c:pt idx="1646">
                  <c:v>-0.1</c:v>
                </c:pt>
                <c:pt idx="1647">
                  <c:v>-7.5000000000000011E-2</c:v>
                </c:pt>
                <c:pt idx="1648">
                  <c:v>-7.5000000000000011E-2</c:v>
                </c:pt>
                <c:pt idx="1649">
                  <c:v>-7.5000000000000011E-2</c:v>
                </c:pt>
                <c:pt idx="1650">
                  <c:v>-7.5000000000000011E-2</c:v>
                </c:pt>
                <c:pt idx="1651">
                  <c:v>-7.5000000000000011E-2</c:v>
                </c:pt>
                <c:pt idx="1652">
                  <c:v>-7.5000000000000011E-2</c:v>
                </c:pt>
                <c:pt idx="1653">
                  <c:v>-7.5000000000000011E-2</c:v>
                </c:pt>
                <c:pt idx="1654">
                  <c:v>-7.5000000000000011E-2</c:v>
                </c:pt>
                <c:pt idx="1655">
                  <c:v>-0.1</c:v>
                </c:pt>
                <c:pt idx="1656">
                  <c:v>-7.5000000000000011E-2</c:v>
                </c:pt>
                <c:pt idx="1657">
                  <c:v>-7.5000000000000011E-2</c:v>
                </c:pt>
                <c:pt idx="1658">
                  <c:v>-7.5000000000000011E-2</c:v>
                </c:pt>
                <c:pt idx="1659">
                  <c:v>-7.5000000000000011E-2</c:v>
                </c:pt>
                <c:pt idx="1660">
                  <c:v>-7.5000000000000011E-2</c:v>
                </c:pt>
                <c:pt idx="1661">
                  <c:v>-7.5000000000000011E-2</c:v>
                </c:pt>
                <c:pt idx="1662">
                  <c:v>-7.5000000000000011E-2</c:v>
                </c:pt>
                <c:pt idx="1663">
                  <c:v>-7.5000000000000011E-2</c:v>
                </c:pt>
                <c:pt idx="1664">
                  <c:v>-7.5000000000000011E-2</c:v>
                </c:pt>
                <c:pt idx="1665">
                  <c:v>-7.5000000000000011E-2</c:v>
                </c:pt>
                <c:pt idx="1666">
                  <c:v>-7.5000000000000011E-2</c:v>
                </c:pt>
                <c:pt idx="1667">
                  <c:v>-7.5000000000000011E-2</c:v>
                </c:pt>
                <c:pt idx="1668">
                  <c:v>-7.5000000000000011E-2</c:v>
                </c:pt>
                <c:pt idx="1669">
                  <c:v>-0.1</c:v>
                </c:pt>
                <c:pt idx="1670">
                  <c:v>-7.5000000000000011E-2</c:v>
                </c:pt>
                <c:pt idx="1671">
                  <c:v>-7.5000000000000011E-2</c:v>
                </c:pt>
                <c:pt idx="1672">
                  <c:v>-7.5000000000000011E-2</c:v>
                </c:pt>
                <c:pt idx="1673">
                  <c:v>-7.5000000000000011E-2</c:v>
                </c:pt>
                <c:pt idx="1674">
                  <c:v>-7.5000000000000011E-2</c:v>
                </c:pt>
                <c:pt idx="1675">
                  <c:v>-0.55000000000000004</c:v>
                </c:pt>
                <c:pt idx="1676">
                  <c:v>-2.5000000000000001E-2</c:v>
                </c:pt>
                <c:pt idx="1677">
                  <c:v>-0.1</c:v>
                </c:pt>
                <c:pt idx="1678">
                  <c:v>-0.1</c:v>
                </c:pt>
                <c:pt idx="1679">
                  <c:v>-0.1</c:v>
                </c:pt>
                <c:pt idx="1680">
                  <c:v>-7.5000000000000011E-2</c:v>
                </c:pt>
                <c:pt idx="1681">
                  <c:v>-7.5000000000000011E-2</c:v>
                </c:pt>
                <c:pt idx="1682">
                  <c:v>-0.1</c:v>
                </c:pt>
                <c:pt idx="1683">
                  <c:v>-0.1</c:v>
                </c:pt>
                <c:pt idx="1684">
                  <c:v>-7.5000000000000011E-2</c:v>
                </c:pt>
                <c:pt idx="1685">
                  <c:v>-0.1</c:v>
                </c:pt>
                <c:pt idx="1686">
                  <c:v>-7.5000000000000011E-2</c:v>
                </c:pt>
                <c:pt idx="1687">
                  <c:v>-0.1</c:v>
                </c:pt>
                <c:pt idx="1688">
                  <c:v>-0.1</c:v>
                </c:pt>
                <c:pt idx="1689">
                  <c:v>-0.1</c:v>
                </c:pt>
                <c:pt idx="1690">
                  <c:v>-0.1</c:v>
                </c:pt>
                <c:pt idx="1691">
                  <c:v>-7.5000000000000011E-2</c:v>
                </c:pt>
                <c:pt idx="1692">
                  <c:v>-0.1</c:v>
                </c:pt>
                <c:pt idx="1693">
                  <c:v>-7.5000000000000011E-2</c:v>
                </c:pt>
                <c:pt idx="1694">
                  <c:v>-0.1</c:v>
                </c:pt>
                <c:pt idx="1695">
                  <c:v>-7.5000000000000011E-2</c:v>
                </c:pt>
                <c:pt idx="1696">
                  <c:v>-0.1</c:v>
                </c:pt>
                <c:pt idx="1697">
                  <c:v>-0.1</c:v>
                </c:pt>
                <c:pt idx="1698">
                  <c:v>-7.5000000000000011E-2</c:v>
                </c:pt>
                <c:pt idx="1699">
                  <c:v>-0.1</c:v>
                </c:pt>
                <c:pt idx="1700">
                  <c:v>-0.1</c:v>
                </c:pt>
                <c:pt idx="1701">
                  <c:v>-0.1</c:v>
                </c:pt>
                <c:pt idx="1702">
                  <c:v>-7.5000000000000011E-2</c:v>
                </c:pt>
                <c:pt idx="1703">
                  <c:v>-0.1</c:v>
                </c:pt>
                <c:pt idx="1704">
                  <c:v>-0.1</c:v>
                </c:pt>
                <c:pt idx="1705">
                  <c:v>-0.1</c:v>
                </c:pt>
                <c:pt idx="1706">
                  <c:v>-0.1</c:v>
                </c:pt>
                <c:pt idx="1707">
                  <c:v>-7.5000000000000011E-2</c:v>
                </c:pt>
                <c:pt idx="1708">
                  <c:v>-0.1</c:v>
                </c:pt>
                <c:pt idx="1709">
                  <c:v>-7.5000000000000011E-2</c:v>
                </c:pt>
                <c:pt idx="1710">
                  <c:v>-0.1</c:v>
                </c:pt>
                <c:pt idx="1711">
                  <c:v>-0.1</c:v>
                </c:pt>
                <c:pt idx="1712">
                  <c:v>-0.1</c:v>
                </c:pt>
                <c:pt idx="1713">
                  <c:v>-0.1</c:v>
                </c:pt>
                <c:pt idx="1714">
                  <c:v>-0.1</c:v>
                </c:pt>
                <c:pt idx="1715">
                  <c:v>-7.5000000000000011E-2</c:v>
                </c:pt>
                <c:pt idx="1716">
                  <c:v>-7.5000000000000011E-2</c:v>
                </c:pt>
                <c:pt idx="1717">
                  <c:v>-7.5000000000000011E-2</c:v>
                </c:pt>
                <c:pt idx="1718">
                  <c:v>-7.5000000000000011E-2</c:v>
                </c:pt>
                <c:pt idx="1719">
                  <c:v>-0.1</c:v>
                </c:pt>
                <c:pt idx="1720">
                  <c:v>-0.05</c:v>
                </c:pt>
                <c:pt idx="1721">
                  <c:v>-0.1</c:v>
                </c:pt>
                <c:pt idx="1722">
                  <c:v>-7.5000000000000011E-2</c:v>
                </c:pt>
                <c:pt idx="1723">
                  <c:v>-7.5000000000000011E-2</c:v>
                </c:pt>
                <c:pt idx="1724">
                  <c:v>-0.1</c:v>
                </c:pt>
                <c:pt idx="1725">
                  <c:v>-0.1</c:v>
                </c:pt>
                <c:pt idx="1726">
                  <c:v>-0.1</c:v>
                </c:pt>
                <c:pt idx="1727">
                  <c:v>-7.5000000000000011E-2</c:v>
                </c:pt>
                <c:pt idx="1728">
                  <c:v>-7.5000000000000011E-2</c:v>
                </c:pt>
                <c:pt idx="1729">
                  <c:v>-0.1</c:v>
                </c:pt>
                <c:pt idx="1730">
                  <c:v>-7.5000000000000011E-2</c:v>
                </c:pt>
                <c:pt idx="1731">
                  <c:v>-0.1</c:v>
                </c:pt>
                <c:pt idx="1732">
                  <c:v>-0.1</c:v>
                </c:pt>
                <c:pt idx="1733">
                  <c:v>-7.5000000000000011E-2</c:v>
                </c:pt>
                <c:pt idx="1734">
                  <c:v>-0.1</c:v>
                </c:pt>
                <c:pt idx="1735">
                  <c:v>-0.1</c:v>
                </c:pt>
                <c:pt idx="1736">
                  <c:v>-7.5000000000000011E-2</c:v>
                </c:pt>
                <c:pt idx="1737">
                  <c:v>-0.1</c:v>
                </c:pt>
                <c:pt idx="1738">
                  <c:v>-0.1</c:v>
                </c:pt>
                <c:pt idx="1739">
                  <c:v>-0.1</c:v>
                </c:pt>
                <c:pt idx="1740">
                  <c:v>-0.1</c:v>
                </c:pt>
                <c:pt idx="1741">
                  <c:v>-0.1</c:v>
                </c:pt>
                <c:pt idx="1742">
                  <c:v>-0.1</c:v>
                </c:pt>
                <c:pt idx="1743">
                  <c:v>-0.1</c:v>
                </c:pt>
                <c:pt idx="1744">
                  <c:v>-0.1</c:v>
                </c:pt>
                <c:pt idx="1745">
                  <c:v>-7.5000000000000011E-2</c:v>
                </c:pt>
                <c:pt idx="1746">
                  <c:v>-0.1</c:v>
                </c:pt>
                <c:pt idx="1747">
                  <c:v>-7.5000000000000011E-2</c:v>
                </c:pt>
                <c:pt idx="1748">
                  <c:v>-7.5000000000000011E-2</c:v>
                </c:pt>
                <c:pt idx="1749">
                  <c:v>-0.1</c:v>
                </c:pt>
                <c:pt idx="1750">
                  <c:v>-7.5000000000000011E-2</c:v>
                </c:pt>
                <c:pt idx="1751">
                  <c:v>-0.1</c:v>
                </c:pt>
                <c:pt idx="1752">
                  <c:v>-7.5000000000000011E-2</c:v>
                </c:pt>
                <c:pt idx="1753">
                  <c:v>-7.5000000000000011E-2</c:v>
                </c:pt>
                <c:pt idx="1754">
                  <c:v>-7.5000000000000011E-2</c:v>
                </c:pt>
                <c:pt idx="1755">
                  <c:v>-0.1</c:v>
                </c:pt>
                <c:pt idx="1756">
                  <c:v>-0.1</c:v>
                </c:pt>
                <c:pt idx="1757">
                  <c:v>-7.5000000000000011E-2</c:v>
                </c:pt>
                <c:pt idx="1758">
                  <c:v>-0.1</c:v>
                </c:pt>
                <c:pt idx="1759">
                  <c:v>-0.1</c:v>
                </c:pt>
                <c:pt idx="1760">
                  <c:v>-7.5000000000000011E-2</c:v>
                </c:pt>
                <c:pt idx="1761">
                  <c:v>-0.1</c:v>
                </c:pt>
                <c:pt idx="1762">
                  <c:v>-0.1</c:v>
                </c:pt>
                <c:pt idx="1763">
                  <c:v>-7.5000000000000011E-2</c:v>
                </c:pt>
                <c:pt idx="1764">
                  <c:v>-0.1</c:v>
                </c:pt>
                <c:pt idx="1765">
                  <c:v>-0.1</c:v>
                </c:pt>
                <c:pt idx="1766">
                  <c:v>-7.5000000000000011E-2</c:v>
                </c:pt>
                <c:pt idx="1767">
                  <c:v>-0.1</c:v>
                </c:pt>
                <c:pt idx="1768">
                  <c:v>-0.1</c:v>
                </c:pt>
                <c:pt idx="1769">
                  <c:v>-0.1</c:v>
                </c:pt>
                <c:pt idx="1770">
                  <c:v>-7.5000000000000011E-2</c:v>
                </c:pt>
                <c:pt idx="1771">
                  <c:v>-0.1</c:v>
                </c:pt>
                <c:pt idx="1772">
                  <c:v>-0.1</c:v>
                </c:pt>
                <c:pt idx="1773">
                  <c:v>-0.1</c:v>
                </c:pt>
                <c:pt idx="1774">
                  <c:v>-0.1</c:v>
                </c:pt>
                <c:pt idx="1775">
                  <c:v>-7.5000000000000011E-2</c:v>
                </c:pt>
                <c:pt idx="1776">
                  <c:v>-7.5000000000000011E-2</c:v>
                </c:pt>
                <c:pt idx="1777">
                  <c:v>-7.5000000000000011E-2</c:v>
                </c:pt>
                <c:pt idx="1778">
                  <c:v>-0.1</c:v>
                </c:pt>
                <c:pt idx="1779">
                  <c:v>-0.1</c:v>
                </c:pt>
                <c:pt idx="1780">
                  <c:v>-0.1</c:v>
                </c:pt>
                <c:pt idx="1781">
                  <c:v>-0.1</c:v>
                </c:pt>
                <c:pt idx="1782">
                  <c:v>-0.1</c:v>
                </c:pt>
                <c:pt idx="1783">
                  <c:v>-0.1</c:v>
                </c:pt>
                <c:pt idx="1784">
                  <c:v>-0.1</c:v>
                </c:pt>
                <c:pt idx="1785">
                  <c:v>-0.1</c:v>
                </c:pt>
                <c:pt idx="1786">
                  <c:v>-0.1</c:v>
                </c:pt>
                <c:pt idx="1787">
                  <c:v>-7.5000000000000011E-2</c:v>
                </c:pt>
                <c:pt idx="1788">
                  <c:v>-0.1</c:v>
                </c:pt>
                <c:pt idx="1789">
                  <c:v>-0.1</c:v>
                </c:pt>
                <c:pt idx="1790">
                  <c:v>-0.1</c:v>
                </c:pt>
                <c:pt idx="1791">
                  <c:v>-7.5000000000000011E-2</c:v>
                </c:pt>
                <c:pt idx="1792">
                  <c:v>-0.1</c:v>
                </c:pt>
                <c:pt idx="1793">
                  <c:v>-0.1</c:v>
                </c:pt>
                <c:pt idx="1794">
                  <c:v>-0.1</c:v>
                </c:pt>
                <c:pt idx="1795">
                  <c:v>-7.5000000000000011E-2</c:v>
                </c:pt>
                <c:pt idx="1796">
                  <c:v>-0.1</c:v>
                </c:pt>
                <c:pt idx="1797">
                  <c:v>-0.1</c:v>
                </c:pt>
                <c:pt idx="1798">
                  <c:v>-0.1</c:v>
                </c:pt>
                <c:pt idx="1799">
                  <c:v>-0.1</c:v>
                </c:pt>
                <c:pt idx="1800">
                  <c:v>-7.5000000000000011E-2</c:v>
                </c:pt>
                <c:pt idx="1801">
                  <c:v>-0.1</c:v>
                </c:pt>
                <c:pt idx="1802">
                  <c:v>-7.5000000000000011E-2</c:v>
                </c:pt>
                <c:pt idx="1803">
                  <c:v>-0.1</c:v>
                </c:pt>
                <c:pt idx="1804">
                  <c:v>-0.1</c:v>
                </c:pt>
                <c:pt idx="1805">
                  <c:v>-7.5000000000000011E-2</c:v>
                </c:pt>
                <c:pt idx="1806">
                  <c:v>-0.1</c:v>
                </c:pt>
                <c:pt idx="1807">
                  <c:v>-0.1</c:v>
                </c:pt>
                <c:pt idx="1808">
                  <c:v>-0.1</c:v>
                </c:pt>
                <c:pt idx="1809">
                  <c:v>-0.1</c:v>
                </c:pt>
                <c:pt idx="1810">
                  <c:v>-0.1</c:v>
                </c:pt>
                <c:pt idx="1811">
                  <c:v>-0.1</c:v>
                </c:pt>
                <c:pt idx="1812">
                  <c:v>-7.5000000000000011E-2</c:v>
                </c:pt>
                <c:pt idx="1813">
                  <c:v>-7.5000000000000011E-2</c:v>
                </c:pt>
                <c:pt idx="1814">
                  <c:v>-0.1</c:v>
                </c:pt>
                <c:pt idx="1815">
                  <c:v>-0.1</c:v>
                </c:pt>
                <c:pt idx="1816">
                  <c:v>-0.1</c:v>
                </c:pt>
                <c:pt idx="1817">
                  <c:v>-0.1</c:v>
                </c:pt>
                <c:pt idx="1818">
                  <c:v>-7.5000000000000011E-2</c:v>
                </c:pt>
                <c:pt idx="1819">
                  <c:v>-7.5000000000000011E-2</c:v>
                </c:pt>
                <c:pt idx="1820">
                  <c:v>-0.1</c:v>
                </c:pt>
                <c:pt idx="1821">
                  <c:v>-0.1</c:v>
                </c:pt>
                <c:pt idx="1822">
                  <c:v>-7.5000000000000011E-2</c:v>
                </c:pt>
                <c:pt idx="1823">
                  <c:v>-0.1</c:v>
                </c:pt>
                <c:pt idx="1824">
                  <c:v>-7.5000000000000011E-2</c:v>
                </c:pt>
                <c:pt idx="1825">
                  <c:v>-0.1</c:v>
                </c:pt>
                <c:pt idx="1826">
                  <c:v>-7.5000000000000011E-2</c:v>
                </c:pt>
                <c:pt idx="1827">
                  <c:v>-7.5000000000000011E-2</c:v>
                </c:pt>
                <c:pt idx="1828">
                  <c:v>-0.1</c:v>
                </c:pt>
                <c:pt idx="1829">
                  <c:v>-0.1</c:v>
                </c:pt>
                <c:pt idx="1830">
                  <c:v>-7.5000000000000011E-2</c:v>
                </c:pt>
                <c:pt idx="1831">
                  <c:v>-0.1</c:v>
                </c:pt>
                <c:pt idx="1832">
                  <c:v>-0.1</c:v>
                </c:pt>
                <c:pt idx="1833">
                  <c:v>-0.1</c:v>
                </c:pt>
                <c:pt idx="1834">
                  <c:v>-0.1</c:v>
                </c:pt>
                <c:pt idx="1835">
                  <c:v>-0.1</c:v>
                </c:pt>
                <c:pt idx="1836">
                  <c:v>-7.5000000000000011E-2</c:v>
                </c:pt>
                <c:pt idx="1837">
                  <c:v>-0.1</c:v>
                </c:pt>
                <c:pt idx="1838">
                  <c:v>-0.1</c:v>
                </c:pt>
                <c:pt idx="1839">
                  <c:v>-0.1</c:v>
                </c:pt>
                <c:pt idx="1840">
                  <c:v>-0.1</c:v>
                </c:pt>
                <c:pt idx="1841">
                  <c:v>-7.5000000000000011E-2</c:v>
                </c:pt>
                <c:pt idx="1842">
                  <c:v>-7.5000000000000011E-2</c:v>
                </c:pt>
                <c:pt idx="1843">
                  <c:v>-0.1</c:v>
                </c:pt>
                <c:pt idx="1844">
                  <c:v>-0.1</c:v>
                </c:pt>
                <c:pt idx="1845">
                  <c:v>-7.5000000000000011E-2</c:v>
                </c:pt>
                <c:pt idx="1846">
                  <c:v>-7.5000000000000011E-2</c:v>
                </c:pt>
                <c:pt idx="1847">
                  <c:v>-7.5000000000000011E-2</c:v>
                </c:pt>
                <c:pt idx="1848">
                  <c:v>-0.1</c:v>
                </c:pt>
                <c:pt idx="1849">
                  <c:v>-0.1</c:v>
                </c:pt>
                <c:pt idx="1850">
                  <c:v>-0.1</c:v>
                </c:pt>
                <c:pt idx="1851">
                  <c:v>-0.1</c:v>
                </c:pt>
                <c:pt idx="1852">
                  <c:v>-0.1</c:v>
                </c:pt>
                <c:pt idx="1853">
                  <c:v>-0.1</c:v>
                </c:pt>
                <c:pt idx="1854">
                  <c:v>-7.5000000000000011E-2</c:v>
                </c:pt>
                <c:pt idx="1855">
                  <c:v>-0.1</c:v>
                </c:pt>
                <c:pt idx="1856">
                  <c:v>-0.1</c:v>
                </c:pt>
                <c:pt idx="1857">
                  <c:v>-0.1</c:v>
                </c:pt>
                <c:pt idx="1858">
                  <c:v>-7.5000000000000011E-2</c:v>
                </c:pt>
                <c:pt idx="1859">
                  <c:v>-0.1</c:v>
                </c:pt>
                <c:pt idx="1860">
                  <c:v>-0.1</c:v>
                </c:pt>
                <c:pt idx="1861">
                  <c:v>-0.1</c:v>
                </c:pt>
                <c:pt idx="1862">
                  <c:v>-7.5000000000000011E-2</c:v>
                </c:pt>
                <c:pt idx="1863">
                  <c:v>-0.1</c:v>
                </c:pt>
                <c:pt idx="1864">
                  <c:v>-0.1</c:v>
                </c:pt>
                <c:pt idx="1865">
                  <c:v>-0.1</c:v>
                </c:pt>
                <c:pt idx="1866">
                  <c:v>-0.1</c:v>
                </c:pt>
                <c:pt idx="1867">
                  <c:v>-0.1</c:v>
                </c:pt>
                <c:pt idx="1868">
                  <c:v>-7.5000000000000011E-2</c:v>
                </c:pt>
                <c:pt idx="1869">
                  <c:v>-0.1</c:v>
                </c:pt>
                <c:pt idx="1870">
                  <c:v>-0.1</c:v>
                </c:pt>
                <c:pt idx="1871">
                  <c:v>-0.1</c:v>
                </c:pt>
                <c:pt idx="1872">
                  <c:v>-0.1</c:v>
                </c:pt>
                <c:pt idx="1873">
                  <c:v>-0.1</c:v>
                </c:pt>
                <c:pt idx="1874">
                  <c:v>-0.1</c:v>
                </c:pt>
                <c:pt idx="1875">
                  <c:v>-0.1</c:v>
                </c:pt>
                <c:pt idx="1876">
                  <c:v>-7.5000000000000011E-2</c:v>
                </c:pt>
                <c:pt idx="1877">
                  <c:v>-0.1</c:v>
                </c:pt>
                <c:pt idx="1878">
                  <c:v>-0.1</c:v>
                </c:pt>
                <c:pt idx="1879">
                  <c:v>-7.5000000000000011E-2</c:v>
                </c:pt>
                <c:pt idx="1880">
                  <c:v>-7.5000000000000011E-2</c:v>
                </c:pt>
                <c:pt idx="1881">
                  <c:v>-0.1</c:v>
                </c:pt>
                <c:pt idx="1882">
                  <c:v>-0.1</c:v>
                </c:pt>
                <c:pt idx="1883">
                  <c:v>-0.1</c:v>
                </c:pt>
                <c:pt idx="1884">
                  <c:v>-0.1</c:v>
                </c:pt>
                <c:pt idx="1885">
                  <c:v>-0.1</c:v>
                </c:pt>
                <c:pt idx="1886">
                  <c:v>-0.1</c:v>
                </c:pt>
                <c:pt idx="1887">
                  <c:v>-0.1</c:v>
                </c:pt>
                <c:pt idx="1888">
                  <c:v>-7.5000000000000011E-2</c:v>
                </c:pt>
                <c:pt idx="1889">
                  <c:v>-0.1</c:v>
                </c:pt>
                <c:pt idx="1890">
                  <c:v>-0.1</c:v>
                </c:pt>
                <c:pt idx="1891">
                  <c:v>-0.1</c:v>
                </c:pt>
                <c:pt idx="1892">
                  <c:v>-0.1</c:v>
                </c:pt>
                <c:pt idx="1893">
                  <c:v>-0.1</c:v>
                </c:pt>
                <c:pt idx="1894">
                  <c:v>-7.5000000000000011E-2</c:v>
                </c:pt>
                <c:pt idx="1895">
                  <c:v>-0.1</c:v>
                </c:pt>
                <c:pt idx="1896">
                  <c:v>-0.1</c:v>
                </c:pt>
                <c:pt idx="1897">
                  <c:v>-0.1</c:v>
                </c:pt>
                <c:pt idx="1898">
                  <c:v>-0.1</c:v>
                </c:pt>
                <c:pt idx="1899">
                  <c:v>-7.5000000000000011E-2</c:v>
                </c:pt>
                <c:pt idx="1900">
                  <c:v>-0.1</c:v>
                </c:pt>
                <c:pt idx="1901">
                  <c:v>-0.1</c:v>
                </c:pt>
                <c:pt idx="1902">
                  <c:v>-0.1</c:v>
                </c:pt>
                <c:pt idx="1903">
                  <c:v>-7.5000000000000011E-2</c:v>
                </c:pt>
                <c:pt idx="1904">
                  <c:v>-0.1</c:v>
                </c:pt>
                <c:pt idx="1905">
                  <c:v>-7.5000000000000011E-2</c:v>
                </c:pt>
                <c:pt idx="1906">
                  <c:v>-0.1</c:v>
                </c:pt>
                <c:pt idx="1907">
                  <c:v>-0.1</c:v>
                </c:pt>
                <c:pt idx="1908">
                  <c:v>-0.1</c:v>
                </c:pt>
                <c:pt idx="1909">
                  <c:v>-0.1</c:v>
                </c:pt>
                <c:pt idx="1910">
                  <c:v>-7.5000000000000011E-2</c:v>
                </c:pt>
                <c:pt idx="1911">
                  <c:v>-7.5000000000000011E-2</c:v>
                </c:pt>
                <c:pt idx="1912">
                  <c:v>-0.1</c:v>
                </c:pt>
                <c:pt idx="1913">
                  <c:v>-0.1</c:v>
                </c:pt>
                <c:pt idx="1914">
                  <c:v>-0.1</c:v>
                </c:pt>
                <c:pt idx="1915">
                  <c:v>-0.1</c:v>
                </c:pt>
                <c:pt idx="1916">
                  <c:v>-0.1</c:v>
                </c:pt>
                <c:pt idx="1917">
                  <c:v>-0.1</c:v>
                </c:pt>
                <c:pt idx="1918">
                  <c:v>-0.1</c:v>
                </c:pt>
                <c:pt idx="1919">
                  <c:v>-7.5000000000000011E-2</c:v>
                </c:pt>
                <c:pt idx="1920">
                  <c:v>-7.5000000000000011E-2</c:v>
                </c:pt>
                <c:pt idx="1921">
                  <c:v>-0.1</c:v>
                </c:pt>
                <c:pt idx="1922">
                  <c:v>-0.1</c:v>
                </c:pt>
                <c:pt idx="1923">
                  <c:v>-0.1</c:v>
                </c:pt>
                <c:pt idx="1924">
                  <c:v>-0.1</c:v>
                </c:pt>
                <c:pt idx="1925">
                  <c:v>-0.1</c:v>
                </c:pt>
                <c:pt idx="1926">
                  <c:v>-7.5000000000000011E-2</c:v>
                </c:pt>
                <c:pt idx="1927">
                  <c:v>-0.1</c:v>
                </c:pt>
                <c:pt idx="1928">
                  <c:v>-0.1</c:v>
                </c:pt>
                <c:pt idx="1929">
                  <c:v>-0.1</c:v>
                </c:pt>
                <c:pt idx="1930">
                  <c:v>-0.1</c:v>
                </c:pt>
                <c:pt idx="1931">
                  <c:v>-0.1</c:v>
                </c:pt>
                <c:pt idx="1932">
                  <c:v>-7.5000000000000011E-2</c:v>
                </c:pt>
                <c:pt idx="1933">
                  <c:v>-0.1</c:v>
                </c:pt>
                <c:pt idx="1934">
                  <c:v>-0.1</c:v>
                </c:pt>
                <c:pt idx="1935">
                  <c:v>-0.1</c:v>
                </c:pt>
                <c:pt idx="1936">
                  <c:v>-0.1</c:v>
                </c:pt>
                <c:pt idx="1937">
                  <c:v>-0.1</c:v>
                </c:pt>
                <c:pt idx="1938">
                  <c:v>-7.5000000000000011E-2</c:v>
                </c:pt>
                <c:pt idx="1939">
                  <c:v>-7.5000000000000011E-2</c:v>
                </c:pt>
                <c:pt idx="1940">
                  <c:v>-0.1</c:v>
                </c:pt>
                <c:pt idx="1941">
                  <c:v>-0.1</c:v>
                </c:pt>
                <c:pt idx="1942">
                  <c:v>-0.1</c:v>
                </c:pt>
                <c:pt idx="1943">
                  <c:v>-0.1</c:v>
                </c:pt>
                <c:pt idx="1944">
                  <c:v>-0.1</c:v>
                </c:pt>
                <c:pt idx="1945">
                  <c:v>-0.1</c:v>
                </c:pt>
                <c:pt idx="1946">
                  <c:v>-0.1</c:v>
                </c:pt>
                <c:pt idx="1947">
                  <c:v>-0.1</c:v>
                </c:pt>
                <c:pt idx="1948">
                  <c:v>-0.1</c:v>
                </c:pt>
                <c:pt idx="1949">
                  <c:v>-7.5000000000000011E-2</c:v>
                </c:pt>
                <c:pt idx="1950">
                  <c:v>-0.1</c:v>
                </c:pt>
                <c:pt idx="1951">
                  <c:v>-0.1</c:v>
                </c:pt>
                <c:pt idx="1952">
                  <c:v>-0.1</c:v>
                </c:pt>
                <c:pt idx="1953">
                  <c:v>-0.1</c:v>
                </c:pt>
                <c:pt idx="1954">
                  <c:v>-7.5000000000000011E-2</c:v>
                </c:pt>
                <c:pt idx="1955">
                  <c:v>-7.5000000000000011E-2</c:v>
                </c:pt>
                <c:pt idx="1956">
                  <c:v>-0.1</c:v>
                </c:pt>
                <c:pt idx="1957">
                  <c:v>-0.1</c:v>
                </c:pt>
                <c:pt idx="1958">
                  <c:v>-0.1</c:v>
                </c:pt>
                <c:pt idx="1959">
                  <c:v>-0.1</c:v>
                </c:pt>
                <c:pt idx="1960">
                  <c:v>-0.1</c:v>
                </c:pt>
                <c:pt idx="1961">
                  <c:v>-0.1</c:v>
                </c:pt>
                <c:pt idx="1962">
                  <c:v>-0.1</c:v>
                </c:pt>
                <c:pt idx="1963">
                  <c:v>-0.1</c:v>
                </c:pt>
                <c:pt idx="1964">
                  <c:v>-0.1</c:v>
                </c:pt>
                <c:pt idx="1965">
                  <c:v>-7.5000000000000011E-2</c:v>
                </c:pt>
                <c:pt idx="1966">
                  <c:v>-0.1</c:v>
                </c:pt>
                <c:pt idx="1967">
                  <c:v>-0.1</c:v>
                </c:pt>
                <c:pt idx="1968">
                  <c:v>-0.1</c:v>
                </c:pt>
                <c:pt idx="1969">
                  <c:v>-0.1</c:v>
                </c:pt>
                <c:pt idx="1970">
                  <c:v>-0.1</c:v>
                </c:pt>
                <c:pt idx="1971">
                  <c:v>-7.5000000000000011E-2</c:v>
                </c:pt>
                <c:pt idx="1972">
                  <c:v>-0.1</c:v>
                </c:pt>
                <c:pt idx="1973">
                  <c:v>-7.5000000000000011E-2</c:v>
                </c:pt>
                <c:pt idx="1974">
                  <c:v>-0.05</c:v>
                </c:pt>
                <c:pt idx="1975">
                  <c:v>-0.125</c:v>
                </c:pt>
                <c:pt idx="1976">
                  <c:v>-2.5000000000000001E-2</c:v>
                </c:pt>
                <c:pt idx="1977">
                  <c:v>-0.1</c:v>
                </c:pt>
                <c:pt idx="1978">
                  <c:v>-7.5000000000000011E-2</c:v>
                </c:pt>
                <c:pt idx="1979">
                  <c:v>-0.05</c:v>
                </c:pt>
                <c:pt idx="1980">
                  <c:v>-2.5000000000000001E-2</c:v>
                </c:pt>
                <c:pt idx="1981">
                  <c:v>-7.5000000000000011E-2</c:v>
                </c:pt>
                <c:pt idx="1982">
                  <c:v>-7.5000000000000011E-2</c:v>
                </c:pt>
                <c:pt idx="1983">
                  <c:v>-2.5000000000000001E-2</c:v>
                </c:pt>
                <c:pt idx="1984">
                  <c:v>-0.05</c:v>
                </c:pt>
                <c:pt idx="1985">
                  <c:v>-7.5000000000000011E-2</c:v>
                </c:pt>
                <c:pt idx="1986">
                  <c:v>-0.05</c:v>
                </c:pt>
                <c:pt idx="1987">
                  <c:v>-0.1</c:v>
                </c:pt>
                <c:pt idx="1988">
                  <c:v>-0.1</c:v>
                </c:pt>
                <c:pt idx="1989">
                  <c:v>-7.5000000000000011E-2</c:v>
                </c:pt>
                <c:pt idx="1990">
                  <c:v>-0.1</c:v>
                </c:pt>
                <c:pt idx="1991">
                  <c:v>-0.1</c:v>
                </c:pt>
                <c:pt idx="1992">
                  <c:v>-0.1</c:v>
                </c:pt>
                <c:pt idx="1993">
                  <c:v>-0.1</c:v>
                </c:pt>
                <c:pt idx="1994">
                  <c:v>-0.1</c:v>
                </c:pt>
                <c:pt idx="1995">
                  <c:v>-7.5000000000000011E-2</c:v>
                </c:pt>
                <c:pt idx="1996">
                  <c:v>-0.1</c:v>
                </c:pt>
                <c:pt idx="1997">
                  <c:v>-0.1</c:v>
                </c:pt>
                <c:pt idx="1998">
                  <c:v>-0.1</c:v>
                </c:pt>
                <c:pt idx="1999">
                  <c:v>-0.05</c:v>
                </c:pt>
                <c:pt idx="2000">
                  <c:v>-7.5000000000000011E-2</c:v>
                </c:pt>
                <c:pt idx="2001">
                  <c:v>-7.5000000000000011E-2</c:v>
                </c:pt>
                <c:pt idx="2002">
                  <c:v>7.5000000000000011E-2</c:v>
                </c:pt>
                <c:pt idx="2003">
                  <c:v>-0.05</c:v>
                </c:pt>
                <c:pt idx="2004">
                  <c:v>-0.15000000000000008</c:v>
                </c:pt>
                <c:pt idx="2005">
                  <c:v>-7.5000000000000011E-2</c:v>
                </c:pt>
                <c:pt idx="2006">
                  <c:v>-7.5000000000000011E-2</c:v>
                </c:pt>
                <c:pt idx="2007">
                  <c:v>-0.05</c:v>
                </c:pt>
                <c:pt idx="2008">
                  <c:v>-7.5000000000000011E-2</c:v>
                </c:pt>
                <c:pt idx="2009">
                  <c:v>-0.1</c:v>
                </c:pt>
                <c:pt idx="2010">
                  <c:v>-0.05</c:v>
                </c:pt>
                <c:pt idx="2011">
                  <c:v>-0.05</c:v>
                </c:pt>
                <c:pt idx="2012">
                  <c:v>-7.5000000000000011E-2</c:v>
                </c:pt>
                <c:pt idx="2013">
                  <c:v>-0.1</c:v>
                </c:pt>
                <c:pt idx="2014">
                  <c:v>-7.5000000000000011E-2</c:v>
                </c:pt>
                <c:pt idx="2015">
                  <c:v>-7.5000000000000011E-2</c:v>
                </c:pt>
                <c:pt idx="2016">
                  <c:v>-0.1</c:v>
                </c:pt>
                <c:pt idx="2017">
                  <c:v>-2.5000000000000001E-2</c:v>
                </c:pt>
                <c:pt idx="2018">
                  <c:v>-0.125</c:v>
                </c:pt>
                <c:pt idx="2019">
                  <c:v>-7.5000000000000011E-2</c:v>
                </c:pt>
                <c:pt idx="2020">
                  <c:v>-0.1</c:v>
                </c:pt>
                <c:pt idx="2021">
                  <c:v>-7.5000000000000011E-2</c:v>
                </c:pt>
                <c:pt idx="2022">
                  <c:v>-0.125</c:v>
                </c:pt>
                <c:pt idx="2023">
                  <c:v>-7.5000000000000011E-2</c:v>
                </c:pt>
                <c:pt idx="2024">
                  <c:v>-0.1</c:v>
                </c:pt>
                <c:pt idx="2025">
                  <c:v>-0.05</c:v>
                </c:pt>
                <c:pt idx="2026">
                  <c:v>-0.125</c:v>
                </c:pt>
                <c:pt idx="2027">
                  <c:v>-7.5000000000000011E-2</c:v>
                </c:pt>
                <c:pt idx="2028">
                  <c:v>-0.1</c:v>
                </c:pt>
                <c:pt idx="2029">
                  <c:v>-7.5000000000000011E-2</c:v>
                </c:pt>
                <c:pt idx="2030">
                  <c:v>-7.5000000000000011E-2</c:v>
                </c:pt>
                <c:pt idx="2031">
                  <c:v>-0.125</c:v>
                </c:pt>
                <c:pt idx="2032">
                  <c:v>-0.125</c:v>
                </c:pt>
                <c:pt idx="2033">
                  <c:v>-0.125</c:v>
                </c:pt>
                <c:pt idx="2034">
                  <c:v>-7.5000000000000011E-2</c:v>
                </c:pt>
                <c:pt idx="2035">
                  <c:v>-0.1</c:v>
                </c:pt>
                <c:pt idx="2036">
                  <c:v>-7.5000000000000011E-2</c:v>
                </c:pt>
                <c:pt idx="2037">
                  <c:v>-0.1</c:v>
                </c:pt>
                <c:pt idx="2038">
                  <c:v>-7.5000000000000011E-2</c:v>
                </c:pt>
                <c:pt idx="2039">
                  <c:v>-0.1</c:v>
                </c:pt>
                <c:pt idx="2040">
                  <c:v>-7.5000000000000011E-2</c:v>
                </c:pt>
                <c:pt idx="2041">
                  <c:v>-7.5000000000000011E-2</c:v>
                </c:pt>
                <c:pt idx="2042">
                  <c:v>-7.5000000000000011E-2</c:v>
                </c:pt>
                <c:pt idx="2043">
                  <c:v>-7.5000000000000011E-2</c:v>
                </c:pt>
                <c:pt idx="2044">
                  <c:v>-0.1</c:v>
                </c:pt>
                <c:pt idx="2045">
                  <c:v>-7.5000000000000011E-2</c:v>
                </c:pt>
                <c:pt idx="2046">
                  <c:v>-0.05</c:v>
                </c:pt>
                <c:pt idx="2047">
                  <c:v>-0.1</c:v>
                </c:pt>
                <c:pt idx="2048">
                  <c:v>-0.15000000000000008</c:v>
                </c:pt>
                <c:pt idx="2049">
                  <c:v>-0.1</c:v>
                </c:pt>
                <c:pt idx="2050">
                  <c:v>-0.125</c:v>
                </c:pt>
                <c:pt idx="2051">
                  <c:v>-0.125</c:v>
                </c:pt>
                <c:pt idx="2052">
                  <c:v>-0.125</c:v>
                </c:pt>
                <c:pt idx="2053">
                  <c:v>-7.5000000000000011E-2</c:v>
                </c:pt>
                <c:pt idx="2054">
                  <c:v>-0.125</c:v>
                </c:pt>
                <c:pt idx="2055">
                  <c:v>-0.125</c:v>
                </c:pt>
                <c:pt idx="2056">
                  <c:v>-0.125</c:v>
                </c:pt>
                <c:pt idx="2057">
                  <c:v>-7.5000000000000011E-2</c:v>
                </c:pt>
                <c:pt idx="2058">
                  <c:v>-7.5000000000000011E-2</c:v>
                </c:pt>
                <c:pt idx="2059">
                  <c:v>-7.5000000000000011E-2</c:v>
                </c:pt>
                <c:pt idx="2060">
                  <c:v>-7.5000000000000011E-2</c:v>
                </c:pt>
                <c:pt idx="2061">
                  <c:v>-0.125</c:v>
                </c:pt>
                <c:pt idx="2062">
                  <c:v>-7.5000000000000011E-2</c:v>
                </c:pt>
                <c:pt idx="2063">
                  <c:v>-7.5000000000000011E-2</c:v>
                </c:pt>
                <c:pt idx="2064">
                  <c:v>-7.5000000000000011E-2</c:v>
                </c:pt>
                <c:pt idx="2065">
                  <c:v>-7.5000000000000011E-2</c:v>
                </c:pt>
                <c:pt idx="2066">
                  <c:v>-7.5000000000000011E-2</c:v>
                </c:pt>
                <c:pt idx="2067">
                  <c:v>-7.5000000000000011E-2</c:v>
                </c:pt>
                <c:pt idx="2068">
                  <c:v>-7.5000000000000011E-2</c:v>
                </c:pt>
                <c:pt idx="2069">
                  <c:v>-7.5000000000000011E-2</c:v>
                </c:pt>
                <c:pt idx="2070">
                  <c:v>-0.125</c:v>
                </c:pt>
                <c:pt idx="2071">
                  <c:v>-0.15000000000000008</c:v>
                </c:pt>
                <c:pt idx="2072">
                  <c:v>-0.1</c:v>
                </c:pt>
                <c:pt idx="2073">
                  <c:v>-7.5000000000000011E-2</c:v>
                </c:pt>
                <c:pt idx="2074">
                  <c:v>-0.15000000000000008</c:v>
                </c:pt>
                <c:pt idx="2075">
                  <c:v>-0.125</c:v>
                </c:pt>
                <c:pt idx="2076">
                  <c:v>-0.15000000000000008</c:v>
                </c:pt>
                <c:pt idx="2077">
                  <c:v>-0.125</c:v>
                </c:pt>
                <c:pt idx="2078">
                  <c:v>-0.15000000000000008</c:v>
                </c:pt>
                <c:pt idx="2079">
                  <c:v>-7.5000000000000011E-2</c:v>
                </c:pt>
                <c:pt idx="2080">
                  <c:v>-0.125</c:v>
                </c:pt>
                <c:pt idx="2081">
                  <c:v>-7.5000000000000011E-2</c:v>
                </c:pt>
                <c:pt idx="2082">
                  <c:v>-0.125</c:v>
                </c:pt>
                <c:pt idx="2083">
                  <c:v>-0.15000000000000008</c:v>
                </c:pt>
                <c:pt idx="2084">
                  <c:v>-0.125</c:v>
                </c:pt>
                <c:pt idx="2085">
                  <c:v>-0.125</c:v>
                </c:pt>
                <c:pt idx="2086">
                  <c:v>-7.5000000000000011E-2</c:v>
                </c:pt>
                <c:pt idx="2087">
                  <c:v>-0.125</c:v>
                </c:pt>
                <c:pt idx="2088">
                  <c:v>-0.125</c:v>
                </c:pt>
                <c:pt idx="2089">
                  <c:v>-7.5000000000000011E-2</c:v>
                </c:pt>
                <c:pt idx="2090">
                  <c:v>-0.125</c:v>
                </c:pt>
                <c:pt idx="2091">
                  <c:v>-0.125</c:v>
                </c:pt>
                <c:pt idx="2092">
                  <c:v>-7.5000000000000011E-2</c:v>
                </c:pt>
                <c:pt idx="2093">
                  <c:v>-7.5000000000000011E-2</c:v>
                </c:pt>
                <c:pt idx="2094">
                  <c:v>-0.125</c:v>
                </c:pt>
                <c:pt idx="2095">
                  <c:v>-7.5000000000000011E-2</c:v>
                </c:pt>
                <c:pt idx="2096">
                  <c:v>-7.5000000000000011E-2</c:v>
                </c:pt>
                <c:pt idx="2097">
                  <c:v>-0.125</c:v>
                </c:pt>
                <c:pt idx="2098">
                  <c:v>-0.125</c:v>
                </c:pt>
                <c:pt idx="2099">
                  <c:v>-0.125</c:v>
                </c:pt>
                <c:pt idx="2100">
                  <c:v>-0.125</c:v>
                </c:pt>
                <c:pt idx="2101">
                  <c:v>-7.5000000000000011E-2</c:v>
                </c:pt>
                <c:pt idx="2102">
                  <c:v>-0.125</c:v>
                </c:pt>
                <c:pt idx="2103">
                  <c:v>-0.1</c:v>
                </c:pt>
                <c:pt idx="2104">
                  <c:v>-7.5000000000000011E-2</c:v>
                </c:pt>
                <c:pt idx="2105">
                  <c:v>-0.125</c:v>
                </c:pt>
                <c:pt idx="2106">
                  <c:v>-0.125</c:v>
                </c:pt>
                <c:pt idx="2107">
                  <c:v>-7.5000000000000011E-2</c:v>
                </c:pt>
                <c:pt idx="2108">
                  <c:v>-7.5000000000000011E-2</c:v>
                </c:pt>
                <c:pt idx="2109">
                  <c:v>-7.5000000000000011E-2</c:v>
                </c:pt>
                <c:pt idx="2110">
                  <c:v>-0.125</c:v>
                </c:pt>
                <c:pt idx="2111">
                  <c:v>-0.125</c:v>
                </c:pt>
                <c:pt idx="2112">
                  <c:v>-0.125</c:v>
                </c:pt>
                <c:pt idx="2113">
                  <c:v>-0.125</c:v>
                </c:pt>
                <c:pt idx="2114">
                  <c:v>-0.125</c:v>
                </c:pt>
                <c:pt idx="2115">
                  <c:v>-0.125</c:v>
                </c:pt>
                <c:pt idx="2116">
                  <c:v>-0.125</c:v>
                </c:pt>
                <c:pt idx="2117">
                  <c:v>-0.125</c:v>
                </c:pt>
                <c:pt idx="2118">
                  <c:v>-0.125</c:v>
                </c:pt>
                <c:pt idx="2119">
                  <c:v>-7.5000000000000011E-2</c:v>
                </c:pt>
                <c:pt idx="2120">
                  <c:v>-0.125</c:v>
                </c:pt>
                <c:pt idx="2121">
                  <c:v>-7.5000000000000011E-2</c:v>
                </c:pt>
                <c:pt idx="2122">
                  <c:v>-0.32500000000000018</c:v>
                </c:pt>
                <c:pt idx="2123">
                  <c:v>-0.125</c:v>
                </c:pt>
                <c:pt idx="2124">
                  <c:v>-7.5000000000000011E-2</c:v>
                </c:pt>
                <c:pt idx="2125">
                  <c:v>-7.5000000000000011E-2</c:v>
                </c:pt>
                <c:pt idx="2126">
                  <c:v>-7.5000000000000011E-2</c:v>
                </c:pt>
                <c:pt idx="2127">
                  <c:v>-7.5000000000000011E-2</c:v>
                </c:pt>
                <c:pt idx="2128">
                  <c:v>-7.5000000000000011E-2</c:v>
                </c:pt>
                <c:pt idx="2129">
                  <c:v>-7.5000000000000011E-2</c:v>
                </c:pt>
                <c:pt idx="2130">
                  <c:v>-7.5000000000000011E-2</c:v>
                </c:pt>
                <c:pt idx="2131">
                  <c:v>-7.5000000000000011E-2</c:v>
                </c:pt>
                <c:pt idx="2132">
                  <c:v>-7.5000000000000011E-2</c:v>
                </c:pt>
                <c:pt idx="2133">
                  <c:v>-7.5000000000000011E-2</c:v>
                </c:pt>
                <c:pt idx="2134">
                  <c:v>-7.5000000000000011E-2</c:v>
                </c:pt>
                <c:pt idx="2135">
                  <c:v>-7.5000000000000011E-2</c:v>
                </c:pt>
                <c:pt idx="2136">
                  <c:v>-7.5000000000000011E-2</c:v>
                </c:pt>
                <c:pt idx="2137">
                  <c:v>-7.5000000000000011E-2</c:v>
                </c:pt>
                <c:pt idx="2138">
                  <c:v>-7.5000000000000011E-2</c:v>
                </c:pt>
                <c:pt idx="2139">
                  <c:v>-7.5000000000000011E-2</c:v>
                </c:pt>
                <c:pt idx="2140">
                  <c:v>-7.5000000000000011E-2</c:v>
                </c:pt>
                <c:pt idx="2141">
                  <c:v>-7.5000000000000011E-2</c:v>
                </c:pt>
                <c:pt idx="2142">
                  <c:v>-7.5000000000000011E-2</c:v>
                </c:pt>
                <c:pt idx="2143">
                  <c:v>-7.5000000000000011E-2</c:v>
                </c:pt>
                <c:pt idx="2144">
                  <c:v>-7.5000000000000011E-2</c:v>
                </c:pt>
                <c:pt idx="2145">
                  <c:v>-7.5000000000000011E-2</c:v>
                </c:pt>
                <c:pt idx="2146">
                  <c:v>-7.5000000000000011E-2</c:v>
                </c:pt>
                <c:pt idx="2147">
                  <c:v>-7.5000000000000011E-2</c:v>
                </c:pt>
                <c:pt idx="2148">
                  <c:v>-7.5000000000000011E-2</c:v>
                </c:pt>
                <c:pt idx="2149">
                  <c:v>-7.5000000000000011E-2</c:v>
                </c:pt>
                <c:pt idx="2150">
                  <c:v>-0.125</c:v>
                </c:pt>
                <c:pt idx="2151">
                  <c:v>-7.5000000000000011E-2</c:v>
                </c:pt>
                <c:pt idx="2152">
                  <c:v>-0.125</c:v>
                </c:pt>
                <c:pt idx="2153">
                  <c:v>-0.1</c:v>
                </c:pt>
                <c:pt idx="2154">
                  <c:v>-0.125</c:v>
                </c:pt>
                <c:pt idx="2155">
                  <c:v>-7.5000000000000011E-2</c:v>
                </c:pt>
                <c:pt idx="2156">
                  <c:v>-7.5000000000000011E-2</c:v>
                </c:pt>
                <c:pt idx="2157">
                  <c:v>-0.125</c:v>
                </c:pt>
                <c:pt idx="2158">
                  <c:v>-0.15000000000000008</c:v>
                </c:pt>
                <c:pt idx="2159">
                  <c:v>-7.5000000000000011E-2</c:v>
                </c:pt>
                <c:pt idx="2160">
                  <c:v>-0.1</c:v>
                </c:pt>
                <c:pt idx="2161">
                  <c:v>-0.1</c:v>
                </c:pt>
                <c:pt idx="2162">
                  <c:v>-0.1</c:v>
                </c:pt>
                <c:pt idx="2163">
                  <c:v>-7.5000000000000011E-2</c:v>
                </c:pt>
                <c:pt idx="2164">
                  <c:v>0.05</c:v>
                </c:pt>
                <c:pt idx="2165">
                  <c:v>0.05</c:v>
                </c:pt>
                <c:pt idx="2166">
                  <c:v>2.5000000000000001E-2</c:v>
                </c:pt>
                <c:pt idx="2167">
                  <c:v>0.05</c:v>
                </c:pt>
                <c:pt idx="2168">
                  <c:v>2.5000000000000001E-2</c:v>
                </c:pt>
                <c:pt idx="2169">
                  <c:v>7.5000000000000011E-2</c:v>
                </c:pt>
                <c:pt idx="2170">
                  <c:v>2.5000000000000001E-2</c:v>
                </c:pt>
                <c:pt idx="2171">
                  <c:v>0.05</c:v>
                </c:pt>
                <c:pt idx="2172">
                  <c:v>0.05</c:v>
                </c:pt>
                <c:pt idx="2173">
                  <c:v>0.05</c:v>
                </c:pt>
                <c:pt idx="2174">
                  <c:v>2.5000000000000001E-2</c:v>
                </c:pt>
                <c:pt idx="2175">
                  <c:v>2.5000000000000001E-2</c:v>
                </c:pt>
                <c:pt idx="2176">
                  <c:v>0.05</c:v>
                </c:pt>
                <c:pt idx="2177">
                  <c:v>2.5000000000000001E-2</c:v>
                </c:pt>
                <c:pt idx="2178">
                  <c:v>0.05</c:v>
                </c:pt>
                <c:pt idx="2179">
                  <c:v>2.5000000000000001E-2</c:v>
                </c:pt>
                <c:pt idx="2180">
                  <c:v>0.05</c:v>
                </c:pt>
                <c:pt idx="2181">
                  <c:v>0.22500000000000001</c:v>
                </c:pt>
                <c:pt idx="2182">
                  <c:v>0.60000000000000031</c:v>
                </c:pt>
                <c:pt idx="2183">
                  <c:v>0.77500000000000036</c:v>
                </c:pt>
                <c:pt idx="2184">
                  <c:v>0.55000000000000004</c:v>
                </c:pt>
                <c:pt idx="2185">
                  <c:v>7.5000000000000011E-2</c:v>
                </c:pt>
                <c:pt idx="2186">
                  <c:v>0.05</c:v>
                </c:pt>
                <c:pt idx="2187">
                  <c:v>0.05</c:v>
                </c:pt>
                <c:pt idx="2188">
                  <c:v>0.05</c:v>
                </c:pt>
                <c:pt idx="2189">
                  <c:v>0.05</c:v>
                </c:pt>
                <c:pt idx="2190">
                  <c:v>0.05</c:v>
                </c:pt>
                <c:pt idx="2191">
                  <c:v>0.05</c:v>
                </c:pt>
                <c:pt idx="2192">
                  <c:v>0.05</c:v>
                </c:pt>
                <c:pt idx="2193">
                  <c:v>0.05</c:v>
                </c:pt>
                <c:pt idx="2194">
                  <c:v>0.05</c:v>
                </c:pt>
                <c:pt idx="2195">
                  <c:v>0.05</c:v>
                </c:pt>
                <c:pt idx="2196">
                  <c:v>0.05</c:v>
                </c:pt>
                <c:pt idx="2197">
                  <c:v>0.05</c:v>
                </c:pt>
                <c:pt idx="2198">
                  <c:v>2.5000000000000001E-2</c:v>
                </c:pt>
                <c:pt idx="2199">
                  <c:v>0.05</c:v>
                </c:pt>
                <c:pt idx="2200">
                  <c:v>0.05</c:v>
                </c:pt>
                <c:pt idx="2201">
                  <c:v>0.05</c:v>
                </c:pt>
                <c:pt idx="2202">
                  <c:v>0.05</c:v>
                </c:pt>
                <c:pt idx="2203">
                  <c:v>7.5000000000000011E-2</c:v>
                </c:pt>
                <c:pt idx="2204">
                  <c:v>0.05</c:v>
                </c:pt>
                <c:pt idx="2205">
                  <c:v>0.05</c:v>
                </c:pt>
                <c:pt idx="2206">
                  <c:v>7.5000000000000011E-2</c:v>
                </c:pt>
                <c:pt idx="2207">
                  <c:v>0.05</c:v>
                </c:pt>
                <c:pt idx="2208">
                  <c:v>0.05</c:v>
                </c:pt>
                <c:pt idx="2209">
                  <c:v>0.05</c:v>
                </c:pt>
                <c:pt idx="2210">
                  <c:v>0.05</c:v>
                </c:pt>
                <c:pt idx="2211">
                  <c:v>0.05</c:v>
                </c:pt>
                <c:pt idx="2212">
                  <c:v>0.05</c:v>
                </c:pt>
                <c:pt idx="2213">
                  <c:v>0.05</c:v>
                </c:pt>
                <c:pt idx="2214">
                  <c:v>0.05</c:v>
                </c:pt>
                <c:pt idx="2215">
                  <c:v>0.05</c:v>
                </c:pt>
                <c:pt idx="2216">
                  <c:v>0.05</c:v>
                </c:pt>
                <c:pt idx="2217">
                  <c:v>0.05</c:v>
                </c:pt>
                <c:pt idx="2218">
                  <c:v>0.05</c:v>
                </c:pt>
                <c:pt idx="2219">
                  <c:v>0.05</c:v>
                </c:pt>
                <c:pt idx="2220">
                  <c:v>0.05</c:v>
                </c:pt>
                <c:pt idx="2221">
                  <c:v>0.05</c:v>
                </c:pt>
                <c:pt idx="2222">
                  <c:v>0.05</c:v>
                </c:pt>
                <c:pt idx="2223">
                  <c:v>0.05</c:v>
                </c:pt>
                <c:pt idx="2224">
                  <c:v>0.05</c:v>
                </c:pt>
                <c:pt idx="2225">
                  <c:v>0.05</c:v>
                </c:pt>
                <c:pt idx="2226">
                  <c:v>0.05</c:v>
                </c:pt>
                <c:pt idx="2227">
                  <c:v>0.05</c:v>
                </c:pt>
                <c:pt idx="2228">
                  <c:v>0.05</c:v>
                </c:pt>
                <c:pt idx="2229">
                  <c:v>0.05</c:v>
                </c:pt>
                <c:pt idx="2230">
                  <c:v>0.05</c:v>
                </c:pt>
                <c:pt idx="2231">
                  <c:v>0.05</c:v>
                </c:pt>
                <c:pt idx="2232">
                  <c:v>0.05</c:v>
                </c:pt>
                <c:pt idx="2233">
                  <c:v>0.05</c:v>
                </c:pt>
                <c:pt idx="2234">
                  <c:v>0.05</c:v>
                </c:pt>
                <c:pt idx="2235">
                  <c:v>0.05</c:v>
                </c:pt>
                <c:pt idx="2236">
                  <c:v>0.05</c:v>
                </c:pt>
                <c:pt idx="2237">
                  <c:v>0.05</c:v>
                </c:pt>
                <c:pt idx="2238">
                  <c:v>0.05</c:v>
                </c:pt>
                <c:pt idx="2239">
                  <c:v>0.05</c:v>
                </c:pt>
                <c:pt idx="2240">
                  <c:v>0.05</c:v>
                </c:pt>
                <c:pt idx="2241">
                  <c:v>0.05</c:v>
                </c:pt>
                <c:pt idx="2242">
                  <c:v>0.05</c:v>
                </c:pt>
                <c:pt idx="2243">
                  <c:v>0.05</c:v>
                </c:pt>
                <c:pt idx="2244">
                  <c:v>0.05</c:v>
                </c:pt>
                <c:pt idx="2245">
                  <c:v>0.05</c:v>
                </c:pt>
                <c:pt idx="2246">
                  <c:v>0.05</c:v>
                </c:pt>
                <c:pt idx="2247">
                  <c:v>0.05</c:v>
                </c:pt>
                <c:pt idx="2248">
                  <c:v>0.05</c:v>
                </c:pt>
                <c:pt idx="2249">
                  <c:v>0.05</c:v>
                </c:pt>
                <c:pt idx="2250">
                  <c:v>0.05</c:v>
                </c:pt>
                <c:pt idx="2251">
                  <c:v>0.05</c:v>
                </c:pt>
                <c:pt idx="2252">
                  <c:v>0.05</c:v>
                </c:pt>
                <c:pt idx="2253">
                  <c:v>0.05</c:v>
                </c:pt>
                <c:pt idx="2254">
                  <c:v>0.05</c:v>
                </c:pt>
                <c:pt idx="2255">
                  <c:v>0.05</c:v>
                </c:pt>
                <c:pt idx="2256">
                  <c:v>0.05</c:v>
                </c:pt>
                <c:pt idx="2257">
                  <c:v>0.05</c:v>
                </c:pt>
                <c:pt idx="2258">
                  <c:v>0.05</c:v>
                </c:pt>
                <c:pt idx="2259">
                  <c:v>0.05</c:v>
                </c:pt>
                <c:pt idx="2260">
                  <c:v>0.05</c:v>
                </c:pt>
                <c:pt idx="2261">
                  <c:v>0.05</c:v>
                </c:pt>
                <c:pt idx="2262">
                  <c:v>0.05</c:v>
                </c:pt>
                <c:pt idx="2263">
                  <c:v>0.05</c:v>
                </c:pt>
                <c:pt idx="2264">
                  <c:v>2.5000000000000001E-2</c:v>
                </c:pt>
                <c:pt idx="2265">
                  <c:v>7.5000000000000011E-2</c:v>
                </c:pt>
                <c:pt idx="2266">
                  <c:v>-0.125</c:v>
                </c:pt>
                <c:pt idx="2267">
                  <c:v>-0.125</c:v>
                </c:pt>
                <c:pt idx="2268">
                  <c:v>-7.5000000000000011E-2</c:v>
                </c:pt>
                <c:pt idx="2269">
                  <c:v>-7.5000000000000011E-2</c:v>
                </c:pt>
                <c:pt idx="2270">
                  <c:v>-7.5000000000000011E-2</c:v>
                </c:pt>
                <c:pt idx="2271">
                  <c:v>-7.5000000000000011E-2</c:v>
                </c:pt>
                <c:pt idx="2272">
                  <c:v>-7.5000000000000011E-2</c:v>
                </c:pt>
                <c:pt idx="2273">
                  <c:v>-7.5000000000000011E-2</c:v>
                </c:pt>
                <c:pt idx="2274">
                  <c:v>-7.5000000000000011E-2</c:v>
                </c:pt>
                <c:pt idx="2275">
                  <c:v>-7.5000000000000011E-2</c:v>
                </c:pt>
                <c:pt idx="2276">
                  <c:v>-7.5000000000000011E-2</c:v>
                </c:pt>
                <c:pt idx="2277">
                  <c:v>-0.125</c:v>
                </c:pt>
                <c:pt idx="2278">
                  <c:v>-7.5000000000000011E-2</c:v>
                </c:pt>
                <c:pt idx="2279">
                  <c:v>-7.5000000000000011E-2</c:v>
                </c:pt>
                <c:pt idx="2280">
                  <c:v>0</c:v>
                </c:pt>
                <c:pt idx="2281">
                  <c:v>-0.1</c:v>
                </c:pt>
                <c:pt idx="2282">
                  <c:v>2.5000000000000001E-2</c:v>
                </c:pt>
                <c:pt idx="2283">
                  <c:v>-7.5000000000000011E-2</c:v>
                </c:pt>
                <c:pt idx="2284">
                  <c:v>-0.32500000000000018</c:v>
                </c:pt>
                <c:pt idx="2285">
                  <c:v>0.05</c:v>
                </c:pt>
                <c:pt idx="2286">
                  <c:v>-2.5000000000000001E-2</c:v>
                </c:pt>
                <c:pt idx="2287">
                  <c:v>-0.125</c:v>
                </c:pt>
                <c:pt idx="2288">
                  <c:v>-0.125</c:v>
                </c:pt>
                <c:pt idx="2289">
                  <c:v>-0.22500000000000001</c:v>
                </c:pt>
                <c:pt idx="2290">
                  <c:v>-2.5000000000000001E-2</c:v>
                </c:pt>
                <c:pt idx="2291">
                  <c:v>-2.5000000000000001E-2</c:v>
                </c:pt>
                <c:pt idx="2292">
                  <c:v>0</c:v>
                </c:pt>
                <c:pt idx="2293">
                  <c:v>0</c:v>
                </c:pt>
                <c:pt idx="2294">
                  <c:v>0.22500000000000001</c:v>
                </c:pt>
                <c:pt idx="2295">
                  <c:v>-0.2</c:v>
                </c:pt>
                <c:pt idx="2296">
                  <c:v>2.5000000000000001E-2</c:v>
                </c:pt>
                <c:pt idx="2297">
                  <c:v>-0.27500000000000002</c:v>
                </c:pt>
                <c:pt idx="2298">
                  <c:v>-0.1</c:v>
                </c:pt>
                <c:pt idx="2299">
                  <c:v>2.5000000000000001E-2</c:v>
                </c:pt>
                <c:pt idx="2300">
                  <c:v>-0.17500000000000004</c:v>
                </c:pt>
                <c:pt idx="2301">
                  <c:v>0.25</c:v>
                </c:pt>
                <c:pt idx="2302">
                  <c:v>-0.05</c:v>
                </c:pt>
                <c:pt idx="2303">
                  <c:v>-0.125</c:v>
                </c:pt>
                <c:pt idx="2304">
                  <c:v>7.5000000000000011E-2</c:v>
                </c:pt>
                <c:pt idx="2305">
                  <c:v>-0.32500000000000018</c:v>
                </c:pt>
                <c:pt idx="2306">
                  <c:v>-0.27500000000000002</c:v>
                </c:pt>
                <c:pt idx="2307">
                  <c:v>-2.5000000000000001E-2</c:v>
                </c:pt>
                <c:pt idx="2308">
                  <c:v>-0.27500000000000002</c:v>
                </c:pt>
                <c:pt idx="2309">
                  <c:v>-0.15000000000000008</c:v>
                </c:pt>
                <c:pt idx="2310">
                  <c:v>-0.17500000000000004</c:v>
                </c:pt>
                <c:pt idx="2311">
                  <c:v>-0.1</c:v>
                </c:pt>
                <c:pt idx="2312">
                  <c:v>-2.5000000000000001E-2</c:v>
                </c:pt>
                <c:pt idx="2313">
                  <c:v>-0.1</c:v>
                </c:pt>
                <c:pt idx="2314">
                  <c:v>-0.05</c:v>
                </c:pt>
                <c:pt idx="2315">
                  <c:v>-0.15000000000000008</c:v>
                </c:pt>
                <c:pt idx="2316">
                  <c:v>-0.15000000000000008</c:v>
                </c:pt>
                <c:pt idx="2317">
                  <c:v>-0.1</c:v>
                </c:pt>
                <c:pt idx="2318">
                  <c:v>-0.1</c:v>
                </c:pt>
                <c:pt idx="2319">
                  <c:v>-0.1</c:v>
                </c:pt>
                <c:pt idx="2320">
                  <c:v>-0.1</c:v>
                </c:pt>
                <c:pt idx="2321">
                  <c:v>-0.1</c:v>
                </c:pt>
                <c:pt idx="2322">
                  <c:v>-0.1</c:v>
                </c:pt>
                <c:pt idx="2323">
                  <c:v>-0.1</c:v>
                </c:pt>
                <c:pt idx="2324">
                  <c:v>-0.1</c:v>
                </c:pt>
                <c:pt idx="2325">
                  <c:v>-0.1</c:v>
                </c:pt>
                <c:pt idx="2326">
                  <c:v>-0.1</c:v>
                </c:pt>
                <c:pt idx="2327">
                  <c:v>-0.15000000000000008</c:v>
                </c:pt>
                <c:pt idx="2328">
                  <c:v>-0.125</c:v>
                </c:pt>
                <c:pt idx="2329">
                  <c:v>-0.1</c:v>
                </c:pt>
                <c:pt idx="2330">
                  <c:v>-0.1</c:v>
                </c:pt>
                <c:pt idx="2331">
                  <c:v>-0.1</c:v>
                </c:pt>
                <c:pt idx="2332">
                  <c:v>-0.1</c:v>
                </c:pt>
                <c:pt idx="2333">
                  <c:v>-0.1</c:v>
                </c:pt>
                <c:pt idx="2334">
                  <c:v>-0.1</c:v>
                </c:pt>
                <c:pt idx="2335">
                  <c:v>-0.1</c:v>
                </c:pt>
                <c:pt idx="2336">
                  <c:v>-0.1</c:v>
                </c:pt>
                <c:pt idx="2337">
                  <c:v>-0.1</c:v>
                </c:pt>
                <c:pt idx="2338">
                  <c:v>-0.1</c:v>
                </c:pt>
                <c:pt idx="2339">
                  <c:v>-0.1</c:v>
                </c:pt>
                <c:pt idx="2340">
                  <c:v>-0.15000000000000008</c:v>
                </c:pt>
                <c:pt idx="2341">
                  <c:v>-0.1</c:v>
                </c:pt>
                <c:pt idx="2342">
                  <c:v>-0.1</c:v>
                </c:pt>
                <c:pt idx="2343">
                  <c:v>-0.15000000000000008</c:v>
                </c:pt>
                <c:pt idx="2344">
                  <c:v>-0.1</c:v>
                </c:pt>
                <c:pt idx="2345">
                  <c:v>-0.1</c:v>
                </c:pt>
                <c:pt idx="2346">
                  <c:v>-0.1</c:v>
                </c:pt>
                <c:pt idx="2347">
                  <c:v>-0.1</c:v>
                </c:pt>
                <c:pt idx="2348">
                  <c:v>-0.1</c:v>
                </c:pt>
                <c:pt idx="2349">
                  <c:v>-0.125</c:v>
                </c:pt>
                <c:pt idx="2350">
                  <c:v>-0.1</c:v>
                </c:pt>
                <c:pt idx="2351">
                  <c:v>-0.1</c:v>
                </c:pt>
                <c:pt idx="2352">
                  <c:v>-0.1</c:v>
                </c:pt>
                <c:pt idx="2353">
                  <c:v>-0.1</c:v>
                </c:pt>
                <c:pt idx="2354">
                  <c:v>-0.1</c:v>
                </c:pt>
                <c:pt idx="2355">
                  <c:v>-0.1</c:v>
                </c:pt>
                <c:pt idx="2356">
                  <c:v>-0.1</c:v>
                </c:pt>
                <c:pt idx="2357">
                  <c:v>-0.1</c:v>
                </c:pt>
                <c:pt idx="2358">
                  <c:v>-0.1</c:v>
                </c:pt>
                <c:pt idx="2359">
                  <c:v>-0.1</c:v>
                </c:pt>
                <c:pt idx="2360">
                  <c:v>-0.1</c:v>
                </c:pt>
                <c:pt idx="2361">
                  <c:v>-0.1</c:v>
                </c:pt>
                <c:pt idx="2362">
                  <c:v>-0.1</c:v>
                </c:pt>
                <c:pt idx="2363">
                  <c:v>-0.1</c:v>
                </c:pt>
                <c:pt idx="2364">
                  <c:v>-0.1</c:v>
                </c:pt>
                <c:pt idx="2365">
                  <c:v>-0.1</c:v>
                </c:pt>
                <c:pt idx="2366">
                  <c:v>-0.1</c:v>
                </c:pt>
                <c:pt idx="2367">
                  <c:v>-0.1</c:v>
                </c:pt>
                <c:pt idx="2368">
                  <c:v>-0.15000000000000008</c:v>
                </c:pt>
                <c:pt idx="2369">
                  <c:v>-0.1</c:v>
                </c:pt>
                <c:pt idx="2370">
                  <c:v>-0.1</c:v>
                </c:pt>
                <c:pt idx="2371">
                  <c:v>-0.1</c:v>
                </c:pt>
                <c:pt idx="2372">
                  <c:v>-0.1</c:v>
                </c:pt>
                <c:pt idx="2373">
                  <c:v>-7.5000000000000011E-2</c:v>
                </c:pt>
                <c:pt idx="2374">
                  <c:v>-0.1</c:v>
                </c:pt>
                <c:pt idx="2375">
                  <c:v>-0.125</c:v>
                </c:pt>
                <c:pt idx="2376">
                  <c:v>-0.125</c:v>
                </c:pt>
                <c:pt idx="2377">
                  <c:v>-7.5000000000000011E-2</c:v>
                </c:pt>
                <c:pt idx="2378">
                  <c:v>-0.125</c:v>
                </c:pt>
                <c:pt idx="2379">
                  <c:v>-2.5000000000000001E-2</c:v>
                </c:pt>
                <c:pt idx="2380">
                  <c:v>-0.17500000000000004</c:v>
                </c:pt>
                <c:pt idx="2381">
                  <c:v>-0.125</c:v>
                </c:pt>
                <c:pt idx="2382">
                  <c:v>-0.125</c:v>
                </c:pt>
                <c:pt idx="2383">
                  <c:v>-0.1</c:v>
                </c:pt>
                <c:pt idx="2384">
                  <c:v>-0.1</c:v>
                </c:pt>
                <c:pt idx="2385">
                  <c:v>-0.1</c:v>
                </c:pt>
                <c:pt idx="2386">
                  <c:v>-0.1</c:v>
                </c:pt>
                <c:pt idx="2387">
                  <c:v>-0.17500000000000004</c:v>
                </c:pt>
                <c:pt idx="2388">
                  <c:v>-0.125</c:v>
                </c:pt>
                <c:pt idx="2389">
                  <c:v>-0.125</c:v>
                </c:pt>
                <c:pt idx="2390">
                  <c:v>2.5000000000000001E-2</c:v>
                </c:pt>
                <c:pt idx="2391">
                  <c:v>7.5000000000000011E-2</c:v>
                </c:pt>
                <c:pt idx="2392">
                  <c:v>-0.1</c:v>
                </c:pt>
                <c:pt idx="2393">
                  <c:v>-7.5000000000000011E-2</c:v>
                </c:pt>
                <c:pt idx="2394">
                  <c:v>-7.5000000000000011E-2</c:v>
                </c:pt>
                <c:pt idx="2395">
                  <c:v>-7.5000000000000011E-2</c:v>
                </c:pt>
                <c:pt idx="2396">
                  <c:v>-0.15000000000000008</c:v>
                </c:pt>
                <c:pt idx="2397">
                  <c:v>-7.5000000000000011E-2</c:v>
                </c:pt>
                <c:pt idx="2398">
                  <c:v>-7.5000000000000011E-2</c:v>
                </c:pt>
                <c:pt idx="2399">
                  <c:v>-0.1</c:v>
                </c:pt>
                <c:pt idx="2400">
                  <c:v>-7.5000000000000011E-2</c:v>
                </c:pt>
                <c:pt idx="2401">
                  <c:v>-0.17500000000000004</c:v>
                </c:pt>
                <c:pt idx="2402">
                  <c:v>-0.125</c:v>
                </c:pt>
                <c:pt idx="2403">
                  <c:v>-0.15000000000000008</c:v>
                </c:pt>
                <c:pt idx="2404">
                  <c:v>-0.1</c:v>
                </c:pt>
                <c:pt idx="2405">
                  <c:v>-0.15000000000000008</c:v>
                </c:pt>
                <c:pt idx="2406">
                  <c:v>-0.1</c:v>
                </c:pt>
                <c:pt idx="2407">
                  <c:v>-0.1</c:v>
                </c:pt>
                <c:pt idx="2408">
                  <c:v>-0.1</c:v>
                </c:pt>
                <c:pt idx="2409">
                  <c:v>-0.15000000000000008</c:v>
                </c:pt>
                <c:pt idx="2410">
                  <c:v>-0.1</c:v>
                </c:pt>
                <c:pt idx="2411">
                  <c:v>-0.1</c:v>
                </c:pt>
                <c:pt idx="2412">
                  <c:v>-0.1</c:v>
                </c:pt>
                <c:pt idx="2413">
                  <c:v>-0.1</c:v>
                </c:pt>
                <c:pt idx="2414">
                  <c:v>-0.1</c:v>
                </c:pt>
                <c:pt idx="2415">
                  <c:v>-0.1</c:v>
                </c:pt>
                <c:pt idx="2416">
                  <c:v>-0.1</c:v>
                </c:pt>
                <c:pt idx="2417">
                  <c:v>-0.1</c:v>
                </c:pt>
                <c:pt idx="2418">
                  <c:v>-0.1</c:v>
                </c:pt>
                <c:pt idx="2419">
                  <c:v>-0.1</c:v>
                </c:pt>
                <c:pt idx="2420">
                  <c:v>-0.1</c:v>
                </c:pt>
                <c:pt idx="2421">
                  <c:v>-0.1</c:v>
                </c:pt>
                <c:pt idx="2422">
                  <c:v>-0.15000000000000008</c:v>
                </c:pt>
                <c:pt idx="2423">
                  <c:v>-0.1</c:v>
                </c:pt>
                <c:pt idx="2424">
                  <c:v>-0.1</c:v>
                </c:pt>
                <c:pt idx="2425">
                  <c:v>-0.1</c:v>
                </c:pt>
                <c:pt idx="2426">
                  <c:v>-0.1</c:v>
                </c:pt>
                <c:pt idx="2427">
                  <c:v>-0.1</c:v>
                </c:pt>
                <c:pt idx="2428">
                  <c:v>-0.1</c:v>
                </c:pt>
                <c:pt idx="2429">
                  <c:v>-0.1</c:v>
                </c:pt>
                <c:pt idx="2430">
                  <c:v>-0.1</c:v>
                </c:pt>
                <c:pt idx="2431">
                  <c:v>-0.15000000000000008</c:v>
                </c:pt>
                <c:pt idx="2432">
                  <c:v>-0.1</c:v>
                </c:pt>
                <c:pt idx="2433">
                  <c:v>-0.1</c:v>
                </c:pt>
                <c:pt idx="2434">
                  <c:v>-0.1</c:v>
                </c:pt>
                <c:pt idx="2435">
                  <c:v>-0.1</c:v>
                </c:pt>
                <c:pt idx="2436">
                  <c:v>-0.15000000000000008</c:v>
                </c:pt>
                <c:pt idx="2437">
                  <c:v>-0.1</c:v>
                </c:pt>
                <c:pt idx="2438">
                  <c:v>-0.1</c:v>
                </c:pt>
                <c:pt idx="2439">
                  <c:v>-0.1</c:v>
                </c:pt>
                <c:pt idx="2440">
                  <c:v>-0.1</c:v>
                </c:pt>
                <c:pt idx="2441">
                  <c:v>-0.1</c:v>
                </c:pt>
                <c:pt idx="2442">
                  <c:v>-0.1</c:v>
                </c:pt>
                <c:pt idx="2443">
                  <c:v>-0.15000000000000008</c:v>
                </c:pt>
                <c:pt idx="2444">
                  <c:v>-0.15000000000000008</c:v>
                </c:pt>
                <c:pt idx="2445">
                  <c:v>-0.15000000000000008</c:v>
                </c:pt>
                <c:pt idx="2446">
                  <c:v>-0.1</c:v>
                </c:pt>
                <c:pt idx="2447">
                  <c:v>-0.15000000000000008</c:v>
                </c:pt>
                <c:pt idx="2448">
                  <c:v>-0.1</c:v>
                </c:pt>
                <c:pt idx="2449">
                  <c:v>-0.1</c:v>
                </c:pt>
                <c:pt idx="2450">
                  <c:v>-0.1</c:v>
                </c:pt>
                <c:pt idx="2451">
                  <c:v>-0.1</c:v>
                </c:pt>
                <c:pt idx="2452">
                  <c:v>-0.125</c:v>
                </c:pt>
                <c:pt idx="2453">
                  <c:v>-0.125</c:v>
                </c:pt>
                <c:pt idx="2454">
                  <c:v>-0.1</c:v>
                </c:pt>
                <c:pt idx="2455">
                  <c:v>-0.1</c:v>
                </c:pt>
                <c:pt idx="2456">
                  <c:v>-0.1</c:v>
                </c:pt>
                <c:pt idx="2457">
                  <c:v>-0.1</c:v>
                </c:pt>
                <c:pt idx="2458">
                  <c:v>-0.1</c:v>
                </c:pt>
                <c:pt idx="2459">
                  <c:v>-0.125</c:v>
                </c:pt>
                <c:pt idx="2460">
                  <c:v>-0.1</c:v>
                </c:pt>
                <c:pt idx="2461">
                  <c:v>-0.1</c:v>
                </c:pt>
                <c:pt idx="2462">
                  <c:v>-0.1</c:v>
                </c:pt>
                <c:pt idx="2463">
                  <c:v>-0.1</c:v>
                </c:pt>
                <c:pt idx="2464">
                  <c:v>-0.125</c:v>
                </c:pt>
                <c:pt idx="2465">
                  <c:v>-0.1</c:v>
                </c:pt>
                <c:pt idx="2466">
                  <c:v>-0.1</c:v>
                </c:pt>
                <c:pt idx="2467">
                  <c:v>-0.125</c:v>
                </c:pt>
                <c:pt idx="2468">
                  <c:v>-0.1</c:v>
                </c:pt>
                <c:pt idx="2469">
                  <c:v>-0.1</c:v>
                </c:pt>
                <c:pt idx="2470">
                  <c:v>-0.1</c:v>
                </c:pt>
                <c:pt idx="2471">
                  <c:v>-0.1</c:v>
                </c:pt>
                <c:pt idx="2472">
                  <c:v>-0.1</c:v>
                </c:pt>
                <c:pt idx="2473">
                  <c:v>-0.125</c:v>
                </c:pt>
                <c:pt idx="2474">
                  <c:v>-0.125</c:v>
                </c:pt>
                <c:pt idx="2475">
                  <c:v>-0.125</c:v>
                </c:pt>
                <c:pt idx="2476">
                  <c:v>-0.1</c:v>
                </c:pt>
                <c:pt idx="2477">
                  <c:v>-0.1</c:v>
                </c:pt>
                <c:pt idx="2478">
                  <c:v>-0.125</c:v>
                </c:pt>
                <c:pt idx="2479">
                  <c:v>-0.125</c:v>
                </c:pt>
                <c:pt idx="2480">
                  <c:v>-0.1</c:v>
                </c:pt>
                <c:pt idx="2481">
                  <c:v>-0.1</c:v>
                </c:pt>
                <c:pt idx="2482">
                  <c:v>-0.1</c:v>
                </c:pt>
                <c:pt idx="2483">
                  <c:v>-0.1</c:v>
                </c:pt>
                <c:pt idx="2484">
                  <c:v>-0.1</c:v>
                </c:pt>
                <c:pt idx="2485">
                  <c:v>-0.1</c:v>
                </c:pt>
                <c:pt idx="2486">
                  <c:v>-0.1</c:v>
                </c:pt>
                <c:pt idx="2487">
                  <c:v>-0.1</c:v>
                </c:pt>
                <c:pt idx="2488">
                  <c:v>-0.1</c:v>
                </c:pt>
                <c:pt idx="2489">
                  <c:v>-0.1</c:v>
                </c:pt>
                <c:pt idx="2490">
                  <c:v>-0.1</c:v>
                </c:pt>
                <c:pt idx="2491">
                  <c:v>-0.1</c:v>
                </c:pt>
                <c:pt idx="2492">
                  <c:v>-0.125</c:v>
                </c:pt>
                <c:pt idx="2493">
                  <c:v>-0.1</c:v>
                </c:pt>
                <c:pt idx="2494">
                  <c:v>-0.1</c:v>
                </c:pt>
                <c:pt idx="2495">
                  <c:v>-0.1</c:v>
                </c:pt>
                <c:pt idx="2496">
                  <c:v>-0.1</c:v>
                </c:pt>
                <c:pt idx="2497">
                  <c:v>-0.1</c:v>
                </c:pt>
                <c:pt idx="2498">
                  <c:v>-0.125</c:v>
                </c:pt>
                <c:pt idx="2499">
                  <c:v>-0.1</c:v>
                </c:pt>
                <c:pt idx="2500">
                  <c:v>-0.1</c:v>
                </c:pt>
                <c:pt idx="2501">
                  <c:v>-0.1</c:v>
                </c:pt>
                <c:pt idx="2502">
                  <c:v>-0.1</c:v>
                </c:pt>
                <c:pt idx="2503">
                  <c:v>-0.1</c:v>
                </c:pt>
                <c:pt idx="2504">
                  <c:v>-0.1</c:v>
                </c:pt>
                <c:pt idx="2505">
                  <c:v>-0.1</c:v>
                </c:pt>
                <c:pt idx="2506">
                  <c:v>-0.125</c:v>
                </c:pt>
                <c:pt idx="2507">
                  <c:v>-0.1</c:v>
                </c:pt>
                <c:pt idx="2508">
                  <c:v>-0.1</c:v>
                </c:pt>
                <c:pt idx="2509">
                  <c:v>-0.1</c:v>
                </c:pt>
                <c:pt idx="2510">
                  <c:v>-0.1</c:v>
                </c:pt>
                <c:pt idx="2511">
                  <c:v>-0.1</c:v>
                </c:pt>
                <c:pt idx="2512">
                  <c:v>-0.1</c:v>
                </c:pt>
                <c:pt idx="2513">
                  <c:v>-0.1</c:v>
                </c:pt>
                <c:pt idx="2514">
                  <c:v>-0.125</c:v>
                </c:pt>
                <c:pt idx="2515">
                  <c:v>-0.1</c:v>
                </c:pt>
                <c:pt idx="2516">
                  <c:v>-0.1</c:v>
                </c:pt>
                <c:pt idx="2517">
                  <c:v>-0.1</c:v>
                </c:pt>
                <c:pt idx="2518">
                  <c:v>-0.1</c:v>
                </c:pt>
                <c:pt idx="2519">
                  <c:v>-0.1</c:v>
                </c:pt>
                <c:pt idx="2520">
                  <c:v>-0.1</c:v>
                </c:pt>
                <c:pt idx="2521">
                  <c:v>-0.1</c:v>
                </c:pt>
                <c:pt idx="2522">
                  <c:v>-0.1</c:v>
                </c:pt>
                <c:pt idx="2523">
                  <c:v>-0.125</c:v>
                </c:pt>
                <c:pt idx="2524">
                  <c:v>-0.125</c:v>
                </c:pt>
                <c:pt idx="2525">
                  <c:v>-0.125</c:v>
                </c:pt>
                <c:pt idx="2526">
                  <c:v>-0.1</c:v>
                </c:pt>
                <c:pt idx="2527">
                  <c:v>-0.1</c:v>
                </c:pt>
                <c:pt idx="2528">
                  <c:v>-0.1</c:v>
                </c:pt>
                <c:pt idx="2529">
                  <c:v>-0.1</c:v>
                </c:pt>
                <c:pt idx="2530">
                  <c:v>-0.1</c:v>
                </c:pt>
                <c:pt idx="2531">
                  <c:v>-0.1</c:v>
                </c:pt>
                <c:pt idx="2532">
                  <c:v>-0.125</c:v>
                </c:pt>
                <c:pt idx="2533">
                  <c:v>-0.1</c:v>
                </c:pt>
                <c:pt idx="2534">
                  <c:v>-0.125</c:v>
                </c:pt>
                <c:pt idx="2535">
                  <c:v>-0.1</c:v>
                </c:pt>
                <c:pt idx="2536">
                  <c:v>-0.1</c:v>
                </c:pt>
                <c:pt idx="2537">
                  <c:v>-0.1</c:v>
                </c:pt>
                <c:pt idx="2538">
                  <c:v>-0.1</c:v>
                </c:pt>
                <c:pt idx="2539">
                  <c:v>-0.125</c:v>
                </c:pt>
                <c:pt idx="2540">
                  <c:v>-0.1</c:v>
                </c:pt>
                <c:pt idx="2541">
                  <c:v>-0.1</c:v>
                </c:pt>
                <c:pt idx="2542">
                  <c:v>-0.1</c:v>
                </c:pt>
                <c:pt idx="2543">
                  <c:v>-0.1</c:v>
                </c:pt>
                <c:pt idx="2544">
                  <c:v>-0.1</c:v>
                </c:pt>
                <c:pt idx="2545">
                  <c:v>-0.1</c:v>
                </c:pt>
                <c:pt idx="2546">
                  <c:v>-0.125</c:v>
                </c:pt>
                <c:pt idx="2547">
                  <c:v>-0.1</c:v>
                </c:pt>
                <c:pt idx="2548">
                  <c:v>-0.1</c:v>
                </c:pt>
                <c:pt idx="2549">
                  <c:v>-0.1</c:v>
                </c:pt>
                <c:pt idx="2550">
                  <c:v>-0.1</c:v>
                </c:pt>
                <c:pt idx="2551">
                  <c:v>-0.1</c:v>
                </c:pt>
                <c:pt idx="2552">
                  <c:v>-0.1</c:v>
                </c:pt>
                <c:pt idx="2553">
                  <c:v>-0.1</c:v>
                </c:pt>
                <c:pt idx="2554">
                  <c:v>-0.1</c:v>
                </c:pt>
                <c:pt idx="2555">
                  <c:v>-0.1</c:v>
                </c:pt>
                <c:pt idx="2556">
                  <c:v>-0.1</c:v>
                </c:pt>
                <c:pt idx="2557">
                  <c:v>-0.125</c:v>
                </c:pt>
                <c:pt idx="2558">
                  <c:v>-0.1</c:v>
                </c:pt>
                <c:pt idx="2559">
                  <c:v>-0.1</c:v>
                </c:pt>
                <c:pt idx="2560">
                  <c:v>-0.1</c:v>
                </c:pt>
                <c:pt idx="2561">
                  <c:v>-0.1</c:v>
                </c:pt>
                <c:pt idx="2562">
                  <c:v>-0.1</c:v>
                </c:pt>
                <c:pt idx="2563">
                  <c:v>-0.1</c:v>
                </c:pt>
                <c:pt idx="2564">
                  <c:v>-0.125</c:v>
                </c:pt>
                <c:pt idx="2565">
                  <c:v>-0.125</c:v>
                </c:pt>
                <c:pt idx="2566">
                  <c:v>-0.125</c:v>
                </c:pt>
                <c:pt idx="2567">
                  <c:v>-0.125</c:v>
                </c:pt>
                <c:pt idx="2568">
                  <c:v>-0.1</c:v>
                </c:pt>
                <c:pt idx="2569">
                  <c:v>-0.1</c:v>
                </c:pt>
                <c:pt idx="2570">
                  <c:v>-0.1</c:v>
                </c:pt>
                <c:pt idx="2571">
                  <c:v>-0.125</c:v>
                </c:pt>
                <c:pt idx="2572">
                  <c:v>-0.125</c:v>
                </c:pt>
                <c:pt idx="2573">
                  <c:v>-0.125</c:v>
                </c:pt>
                <c:pt idx="2574">
                  <c:v>-0.125</c:v>
                </c:pt>
                <c:pt idx="2575">
                  <c:v>-0.1</c:v>
                </c:pt>
                <c:pt idx="2576">
                  <c:v>-0.125</c:v>
                </c:pt>
                <c:pt idx="2577">
                  <c:v>-0.15000000000000008</c:v>
                </c:pt>
                <c:pt idx="2578">
                  <c:v>-0.125</c:v>
                </c:pt>
                <c:pt idx="2579">
                  <c:v>-0.125</c:v>
                </c:pt>
                <c:pt idx="2580">
                  <c:v>-0.125</c:v>
                </c:pt>
                <c:pt idx="2581">
                  <c:v>-0.125</c:v>
                </c:pt>
                <c:pt idx="2582">
                  <c:v>-0.125</c:v>
                </c:pt>
                <c:pt idx="2583">
                  <c:v>-0.125</c:v>
                </c:pt>
                <c:pt idx="2584">
                  <c:v>-0.125</c:v>
                </c:pt>
                <c:pt idx="2585">
                  <c:v>-0.1</c:v>
                </c:pt>
                <c:pt idx="2586">
                  <c:v>-0.1</c:v>
                </c:pt>
                <c:pt idx="2587">
                  <c:v>-0.1</c:v>
                </c:pt>
                <c:pt idx="2588">
                  <c:v>-0.125</c:v>
                </c:pt>
                <c:pt idx="2589">
                  <c:v>-0.125</c:v>
                </c:pt>
                <c:pt idx="2590">
                  <c:v>-0.125</c:v>
                </c:pt>
                <c:pt idx="2591">
                  <c:v>-0.125</c:v>
                </c:pt>
                <c:pt idx="2592">
                  <c:v>-0.1</c:v>
                </c:pt>
                <c:pt idx="2593">
                  <c:v>-0.1</c:v>
                </c:pt>
                <c:pt idx="2594">
                  <c:v>-0.125</c:v>
                </c:pt>
                <c:pt idx="2595">
                  <c:v>-0.1</c:v>
                </c:pt>
                <c:pt idx="2596">
                  <c:v>-0.125</c:v>
                </c:pt>
                <c:pt idx="2597">
                  <c:v>-0.125</c:v>
                </c:pt>
                <c:pt idx="2598">
                  <c:v>-0.125</c:v>
                </c:pt>
                <c:pt idx="2599">
                  <c:v>-0.125</c:v>
                </c:pt>
                <c:pt idx="2600">
                  <c:v>-0.125</c:v>
                </c:pt>
                <c:pt idx="2601">
                  <c:v>-0.125</c:v>
                </c:pt>
                <c:pt idx="2602">
                  <c:v>-0.125</c:v>
                </c:pt>
                <c:pt idx="2603">
                  <c:v>-0.125</c:v>
                </c:pt>
                <c:pt idx="2604">
                  <c:v>-0.1</c:v>
                </c:pt>
                <c:pt idx="2605">
                  <c:v>-0.125</c:v>
                </c:pt>
                <c:pt idx="2606">
                  <c:v>-0.125</c:v>
                </c:pt>
                <c:pt idx="2607">
                  <c:v>-0.125</c:v>
                </c:pt>
                <c:pt idx="2608">
                  <c:v>-0.125</c:v>
                </c:pt>
                <c:pt idx="2609">
                  <c:v>-0.1</c:v>
                </c:pt>
                <c:pt idx="2610">
                  <c:v>0</c:v>
                </c:pt>
                <c:pt idx="2611">
                  <c:v>-2.5000000000000001E-2</c:v>
                </c:pt>
                <c:pt idx="2612">
                  <c:v>-2.5000000000000001E-2</c:v>
                </c:pt>
                <c:pt idx="2613">
                  <c:v>-2.5000000000000001E-2</c:v>
                </c:pt>
                <c:pt idx="2614">
                  <c:v>-2.5000000000000001E-2</c:v>
                </c:pt>
                <c:pt idx="2615">
                  <c:v>-2.5000000000000001E-2</c:v>
                </c:pt>
                <c:pt idx="2616">
                  <c:v>-2.5000000000000001E-2</c:v>
                </c:pt>
                <c:pt idx="2617">
                  <c:v>-2.5000000000000001E-2</c:v>
                </c:pt>
                <c:pt idx="2618">
                  <c:v>-2.5000000000000001E-2</c:v>
                </c:pt>
                <c:pt idx="2619">
                  <c:v>-2.5000000000000001E-2</c:v>
                </c:pt>
                <c:pt idx="2620">
                  <c:v>-2.5000000000000001E-2</c:v>
                </c:pt>
                <c:pt idx="2621">
                  <c:v>-2.5000000000000001E-2</c:v>
                </c:pt>
                <c:pt idx="2622">
                  <c:v>-2.5000000000000001E-2</c:v>
                </c:pt>
                <c:pt idx="2623">
                  <c:v>-2.5000000000000001E-2</c:v>
                </c:pt>
                <c:pt idx="2624">
                  <c:v>-2.5000000000000001E-2</c:v>
                </c:pt>
                <c:pt idx="2625">
                  <c:v>-2.5000000000000001E-2</c:v>
                </c:pt>
                <c:pt idx="2626">
                  <c:v>-2.5000000000000001E-2</c:v>
                </c:pt>
                <c:pt idx="2627">
                  <c:v>-2.5000000000000001E-2</c:v>
                </c:pt>
                <c:pt idx="2628">
                  <c:v>-2.5000000000000001E-2</c:v>
                </c:pt>
                <c:pt idx="2629">
                  <c:v>-2.5000000000000001E-2</c:v>
                </c:pt>
                <c:pt idx="2630">
                  <c:v>0</c:v>
                </c:pt>
                <c:pt idx="2631">
                  <c:v>-2.5000000000000001E-2</c:v>
                </c:pt>
                <c:pt idx="2632">
                  <c:v>-2.5000000000000001E-2</c:v>
                </c:pt>
                <c:pt idx="2633">
                  <c:v>-2.5000000000000001E-2</c:v>
                </c:pt>
                <c:pt idx="2634">
                  <c:v>-2.5000000000000001E-2</c:v>
                </c:pt>
                <c:pt idx="2635">
                  <c:v>0</c:v>
                </c:pt>
                <c:pt idx="2636">
                  <c:v>-2.5000000000000001E-2</c:v>
                </c:pt>
                <c:pt idx="2637">
                  <c:v>-2.5000000000000001E-2</c:v>
                </c:pt>
                <c:pt idx="2638">
                  <c:v>-2.5000000000000001E-2</c:v>
                </c:pt>
                <c:pt idx="2639">
                  <c:v>-2.5000000000000001E-2</c:v>
                </c:pt>
                <c:pt idx="2640">
                  <c:v>-2.5000000000000001E-2</c:v>
                </c:pt>
                <c:pt idx="2641">
                  <c:v>-2.5000000000000001E-2</c:v>
                </c:pt>
                <c:pt idx="2642">
                  <c:v>-2.5000000000000001E-2</c:v>
                </c:pt>
                <c:pt idx="2643">
                  <c:v>-2.5000000000000001E-2</c:v>
                </c:pt>
                <c:pt idx="2644">
                  <c:v>-2.5000000000000001E-2</c:v>
                </c:pt>
                <c:pt idx="2645">
                  <c:v>-2.5000000000000001E-2</c:v>
                </c:pt>
                <c:pt idx="2646">
                  <c:v>-2.5000000000000001E-2</c:v>
                </c:pt>
                <c:pt idx="2647">
                  <c:v>-2.5000000000000001E-2</c:v>
                </c:pt>
                <c:pt idx="2648">
                  <c:v>-2.5000000000000001E-2</c:v>
                </c:pt>
                <c:pt idx="2649">
                  <c:v>-7.5000000000000011E-2</c:v>
                </c:pt>
                <c:pt idx="2650">
                  <c:v>-2.5000000000000001E-2</c:v>
                </c:pt>
                <c:pt idx="2651">
                  <c:v>-0.05</c:v>
                </c:pt>
                <c:pt idx="2652">
                  <c:v>2.5000000000000001E-2</c:v>
                </c:pt>
                <c:pt idx="2653">
                  <c:v>-7.5000000000000011E-2</c:v>
                </c:pt>
                <c:pt idx="2654">
                  <c:v>-2.5000000000000001E-2</c:v>
                </c:pt>
                <c:pt idx="2655">
                  <c:v>0.05</c:v>
                </c:pt>
                <c:pt idx="2656">
                  <c:v>0</c:v>
                </c:pt>
                <c:pt idx="2657">
                  <c:v>-2.5000000000000001E-2</c:v>
                </c:pt>
                <c:pt idx="2658">
                  <c:v>-2.5000000000000001E-2</c:v>
                </c:pt>
                <c:pt idx="2659">
                  <c:v>-2.5000000000000001E-2</c:v>
                </c:pt>
                <c:pt idx="2660">
                  <c:v>-2.5000000000000001E-2</c:v>
                </c:pt>
                <c:pt idx="2661">
                  <c:v>-2.5000000000000001E-2</c:v>
                </c:pt>
                <c:pt idx="2662">
                  <c:v>-2.5000000000000001E-2</c:v>
                </c:pt>
                <c:pt idx="2663">
                  <c:v>-2.5000000000000001E-2</c:v>
                </c:pt>
                <c:pt idx="2664">
                  <c:v>-2.5000000000000001E-2</c:v>
                </c:pt>
                <c:pt idx="2665">
                  <c:v>-2.5000000000000001E-2</c:v>
                </c:pt>
                <c:pt idx="2666">
                  <c:v>-2.5000000000000001E-2</c:v>
                </c:pt>
                <c:pt idx="2667">
                  <c:v>-7.5000000000000011E-2</c:v>
                </c:pt>
                <c:pt idx="2668">
                  <c:v>-2.5000000000000001E-2</c:v>
                </c:pt>
                <c:pt idx="2669">
                  <c:v>-7.5000000000000011E-2</c:v>
                </c:pt>
                <c:pt idx="2670">
                  <c:v>-2.5000000000000001E-2</c:v>
                </c:pt>
                <c:pt idx="2671">
                  <c:v>-2.5000000000000001E-2</c:v>
                </c:pt>
                <c:pt idx="2672">
                  <c:v>-2.5000000000000001E-2</c:v>
                </c:pt>
                <c:pt idx="2673">
                  <c:v>-2.5000000000000001E-2</c:v>
                </c:pt>
                <c:pt idx="2674">
                  <c:v>-7.5000000000000011E-2</c:v>
                </c:pt>
                <c:pt idx="2675">
                  <c:v>-2.5000000000000001E-2</c:v>
                </c:pt>
                <c:pt idx="2676">
                  <c:v>-2.5000000000000001E-2</c:v>
                </c:pt>
                <c:pt idx="2677">
                  <c:v>0</c:v>
                </c:pt>
                <c:pt idx="2678">
                  <c:v>-2.5000000000000001E-2</c:v>
                </c:pt>
                <c:pt idx="2679">
                  <c:v>-2.5000000000000001E-2</c:v>
                </c:pt>
                <c:pt idx="2680">
                  <c:v>-7.5000000000000011E-2</c:v>
                </c:pt>
                <c:pt idx="2681">
                  <c:v>-2.5000000000000001E-2</c:v>
                </c:pt>
                <c:pt idx="2682">
                  <c:v>-2.5000000000000001E-2</c:v>
                </c:pt>
                <c:pt idx="2683">
                  <c:v>-0.05</c:v>
                </c:pt>
                <c:pt idx="2684">
                  <c:v>-2.5000000000000001E-2</c:v>
                </c:pt>
                <c:pt idx="2685">
                  <c:v>-7.5000000000000011E-2</c:v>
                </c:pt>
                <c:pt idx="2686">
                  <c:v>-2.5000000000000001E-2</c:v>
                </c:pt>
                <c:pt idx="2687">
                  <c:v>-2.5000000000000001E-2</c:v>
                </c:pt>
                <c:pt idx="2688">
                  <c:v>-2.5000000000000001E-2</c:v>
                </c:pt>
                <c:pt idx="2689">
                  <c:v>-7.5000000000000011E-2</c:v>
                </c:pt>
                <c:pt idx="2690">
                  <c:v>-7.5000000000000011E-2</c:v>
                </c:pt>
                <c:pt idx="2691">
                  <c:v>-2.5000000000000001E-2</c:v>
                </c:pt>
                <c:pt idx="2692">
                  <c:v>0</c:v>
                </c:pt>
                <c:pt idx="2693">
                  <c:v>-2.5000000000000001E-2</c:v>
                </c:pt>
                <c:pt idx="2694">
                  <c:v>-2.5000000000000001E-2</c:v>
                </c:pt>
                <c:pt idx="2695">
                  <c:v>-7.5000000000000011E-2</c:v>
                </c:pt>
                <c:pt idx="2696">
                  <c:v>-7.5000000000000011E-2</c:v>
                </c:pt>
                <c:pt idx="2697">
                  <c:v>-0.125</c:v>
                </c:pt>
                <c:pt idx="2698">
                  <c:v>7.5000000000000011E-2</c:v>
                </c:pt>
                <c:pt idx="2699">
                  <c:v>-7.5000000000000011E-2</c:v>
                </c:pt>
                <c:pt idx="2700">
                  <c:v>-0.1</c:v>
                </c:pt>
                <c:pt idx="2701">
                  <c:v>-0.05</c:v>
                </c:pt>
                <c:pt idx="2702">
                  <c:v>-0.1</c:v>
                </c:pt>
                <c:pt idx="2703">
                  <c:v>-0.1</c:v>
                </c:pt>
                <c:pt idx="2704">
                  <c:v>-0.1</c:v>
                </c:pt>
                <c:pt idx="2705">
                  <c:v>-7.5000000000000011E-2</c:v>
                </c:pt>
                <c:pt idx="2706">
                  <c:v>-0.05</c:v>
                </c:pt>
                <c:pt idx="2707">
                  <c:v>-0.1</c:v>
                </c:pt>
                <c:pt idx="2708">
                  <c:v>-0.1</c:v>
                </c:pt>
                <c:pt idx="2709">
                  <c:v>-0.05</c:v>
                </c:pt>
                <c:pt idx="2710">
                  <c:v>-0.05</c:v>
                </c:pt>
                <c:pt idx="2711">
                  <c:v>-0.05</c:v>
                </c:pt>
                <c:pt idx="2712">
                  <c:v>-0.1</c:v>
                </c:pt>
                <c:pt idx="2713">
                  <c:v>-0.1</c:v>
                </c:pt>
                <c:pt idx="2714">
                  <c:v>-0.05</c:v>
                </c:pt>
                <c:pt idx="2715">
                  <c:v>-0.05</c:v>
                </c:pt>
                <c:pt idx="2716">
                  <c:v>-7.5000000000000011E-2</c:v>
                </c:pt>
                <c:pt idx="2717">
                  <c:v>-0.05</c:v>
                </c:pt>
                <c:pt idx="2718">
                  <c:v>-0.1</c:v>
                </c:pt>
                <c:pt idx="2719">
                  <c:v>-0.05</c:v>
                </c:pt>
                <c:pt idx="2720">
                  <c:v>-7.5000000000000011E-2</c:v>
                </c:pt>
                <c:pt idx="2721">
                  <c:v>-7.5000000000000011E-2</c:v>
                </c:pt>
                <c:pt idx="2722">
                  <c:v>-0.05</c:v>
                </c:pt>
                <c:pt idx="2723">
                  <c:v>-0.05</c:v>
                </c:pt>
                <c:pt idx="2724">
                  <c:v>0</c:v>
                </c:pt>
                <c:pt idx="2725">
                  <c:v>-0.05</c:v>
                </c:pt>
                <c:pt idx="2726">
                  <c:v>-2.5000000000000001E-2</c:v>
                </c:pt>
                <c:pt idx="2727">
                  <c:v>-0.05</c:v>
                </c:pt>
                <c:pt idx="2728">
                  <c:v>-2.5000000000000001E-2</c:v>
                </c:pt>
                <c:pt idx="2729">
                  <c:v>-7.5000000000000011E-2</c:v>
                </c:pt>
                <c:pt idx="2730">
                  <c:v>0</c:v>
                </c:pt>
                <c:pt idx="2731">
                  <c:v>-7.5000000000000011E-2</c:v>
                </c:pt>
                <c:pt idx="2732">
                  <c:v>-7.5000000000000011E-2</c:v>
                </c:pt>
                <c:pt idx="2733">
                  <c:v>-2.5000000000000001E-2</c:v>
                </c:pt>
                <c:pt idx="2734">
                  <c:v>-2.5000000000000001E-2</c:v>
                </c:pt>
                <c:pt idx="2735">
                  <c:v>-7.5000000000000011E-2</c:v>
                </c:pt>
                <c:pt idx="2736">
                  <c:v>-7.5000000000000011E-2</c:v>
                </c:pt>
                <c:pt idx="2737">
                  <c:v>-2.5000000000000001E-2</c:v>
                </c:pt>
                <c:pt idx="2738">
                  <c:v>-7.5000000000000011E-2</c:v>
                </c:pt>
                <c:pt idx="2739">
                  <c:v>-7.5000000000000011E-2</c:v>
                </c:pt>
                <c:pt idx="2740">
                  <c:v>-7.5000000000000011E-2</c:v>
                </c:pt>
                <c:pt idx="2741">
                  <c:v>-7.5000000000000011E-2</c:v>
                </c:pt>
                <c:pt idx="2742">
                  <c:v>-2.5000000000000001E-2</c:v>
                </c:pt>
                <c:pt idx="2743">
                  <c:v>-7.5000000000000011E-2</c:v>
                </c:pt>
                <c:pt idx="2744">
                  <c:v>-0.05</c:v>
                </c:pt>
                <c:pt idx="2745">
                  <c:v>-7.5000000000000011E-2</c:v>
                </c:pt>
                <c:pt idx="2746">
                  <c:v>-7.5000000000000011E-2</c:v>
                </c:pt>
                <c:pt idx="2747">
                  <c:v>-7.5000000000000011E-2</c:v>
                </c:pt>
                <c:pt idx="2748">
                  <c:v>-2.5000000000000001E-2</c:v>
                </c:pt>
                <c:pt idx="2749">
                  <c:v>-7.5000000000000011E-2</c:v>
                </c:pt>
                <c:pt idx="2750">
                  <c:v>-7.5000000000000011E-2</c:v>
                </c:pt>
                <c:pt idx="2751">
                  <c:v>-7.5000000000000011E-2</c:v>
                </c:pt>
                <c:pt idx="2752">
                  <c:v>-7.5000000000000011E-2</c:v>
                </c:pt>
                <c:pt idx="2753">
                  <c:v>-7.5000000000000011E-2</c:v>
                </c:pt>
                <c:pt idx="2754">
                  <c:v>-7.5000000000000011E-2</c:v>
                </c:pt>
                <c:pt idx="2755">
                  <c:v>-7.5000000000000011E-2</c:v>
                </c:pt>
                <c:pt idx="2756">
                  <c:v>-7.5000000000000011E-2</c:v>
                </c:pt>
                <c:pt idx="2757">
                  <c:v>-7.5000000000000011E-2</c:v>
                </c:pt>
                <c:pt idx="2758">
                  <c:v>-7.5000000000000011E-2</c:v>
                </c:pt>
                <c:pt idx="2759">
                  <c:v>-7.5000000000000011E-2</c:v>
                </c:pt>
                <c:pt idx="2760">
                  <c:v>-7.5000000000000011E-2</c:v>
                </c:pt>
                <c:pt idx="2761">
                  <c:v>-7.5000000000000011E-2</c:v>
                </c:pt>
                <c:pt idx="2762">
                  <c:v>-7.5000000000000011E-2</c:v>
                </c:pt>
                <c:pt idx="2763">
                  <c:v>-7.5000000000000011E-2</c:v>
                </c:pt>
                <c:pt idx="2764">
                  <c:v>-0.05</c:v>
                </c:pt>
                <c:pt idx="2765">
                  <c:v>-7.5000000000000011E-2</c:v>
                </c:pt>
                <c:pt idx="2766">
                  <c:v>-0.05</c:v>
                </c:pt>
                <c:pt idx="2767">
                  <c:v>-7.5000000000000011E-2</c:v>
                </c:pt>
                <c:pt idx="2768">
                  <c:v>-0.05</c:v>
                </c:pt>
                <c:pt idx="2769">
                  <c:v>-0.05</c:v>
                </c:pt>
                <c:pt idx="2770">
                  <c:v>-7.5000000000000011E-2</c:v>
                </c:pt>
                <c:pt idx="2771">
                  <c:v>-0.125</c:v>
                </c:pt>
                <c:pt idx="2772">
                  <c:v>-7.5000000000000011E-2</c:v>
                </c:pt>
                <c:pt idx="2773">
                  <c:v>-0.05</c:v>
                </c:pt>
                <c:pt idx="2774">
                  <c:v>-0.05</c:v>
                </c:pt>
                <c:pt idx="2775">
                  <c:v>-0.05</c:v>
                </c:pt>
                <c:pt idx="2776">
                  <c:v>-0.05</c:v>
                </c:pt>
                <c:pt idx="2777">
                  <c:v>-0.05</c:v>
                </c:pt>
                <c:pt idx="2778">
                  <c:v>-0.05</c:v>
                </c:pt>
                <c:pt idx="2779">
                  <c:v>-7.5000000000000011E-2</c:v>
                </c:pt>
                <c:pt idx="2780">
                  <c:v>-0.05</c:v>
                </c:pt>
                <c:pt idx="2781">
                  <c:v>-0.05</c:v>
                </c:pt>
                <c:pt idx="2782">
                  <c:v>-0.05</c:v>
                </c:pt>
                <c:pt idx="2783">
                  <c:v>-0.05</c:v>
                </c:pt>
                <c:pt idx="2784">
                  <c:v>-0.05</c:v>
                </c:pt>
                <c:pt idx="2785">
                  <c:v>-7.5000000000000011E-2</c:v>
                </c:pt>
                <c:pt idx="2786">
                  <c:v>-7.5000000000000011E-2</c:v>
                </c:pt>
                <c:pt idx="2787">
                  <c:v>-0.05</c:v>
                </c:pt>
                <c:pt idx="2788">
                  <c:v>-7.5000000000000011E-2</c:v>
                </c:pt>
                <c:pt idx="2789">
                  <c:v>-0.05</c:v>
                </c:pt>
                <c:pt idx="2790">
                  <c:v>-0.05</c:v>
                </c:pt>
                <c:pt idx="2791">
                  <c:v>-7.5000000000000011E-2</c:v>
                </c:pt>
                <c:pt idx="2792">
                  <c:v>-7.5000000000000011E-2</c:v>
                </c:pt>
                <c:pt idx="2793">
                  <c:v>-0.05</c:v>
                </c:pt>
                <c:pt idx="2794">
                  <c:v>-7.5000000000000011E-2</c:v>
                </c:pt>
                <c:pt idx="2795">
                  <c:v>-0.05</c:v>
                </c:pt>
                <c:pt idx="2796">
                  <c:v>-0.05</c:v>
                </c:pt>
                <c:pt idx="2797">
                  <c:v>-0.05</c:v>
                </c:pt>
                <c:pt idx="2798">
                  <c:v>-0.05</c:v>
                </c:pt>
                <c:pt idx="2799">
                  <c:v>-0.05</c:v>
                </c:pt>
                <c:pt idx="2800">
                  <c:v>-7.5000000000000011E-2</c:v>
                </c:pt>
                <c:pt idx="2801">
                  <c:v>-7.5000000000000011E-2</c:v>
                </c:pt>
                <c:pt idx="2802">
                  <c:v>-0.05</c:v>
                </c:pt>
                <c:pt idx="2803">
                  <c:v>-0.05</c:v>
                </c:pt>
                <c:pt idx="2804">
                  <c:v>-7.5000000000000011E-2</c:v>
                </c:pt>
                <c:pt idx="2805">
                  <c:v>-0.05</c:v>
                </c:pt>
                <c:pt idx="2806">
                  <c:v>-0.05</c:v>
                </c:pt>
                <c:pt idx="2807">
                  <c:v>-0.05</c:v>
                </c:pt>
                <c:pt idx="2808">
                  <c:v>-0.05</c:v>
                </c:pt>
                <c:pt idx="2809">
                  <c:v>-0.05</c:v>
                </c:pt>
                <c:pt idx="2810">
                  <c:v>-0.05</c:v>
                </c:pt>
                <c:pt idx="2811">
                  <c:v>-0.05</c:v>
                </c:pt>
                <c:pt idx="2812">
                  <c:v>-0.05</c:v>
                </c:pt>
                <c:pt idx="2813">
                  <c:v>-0.05</c:v>
                </c:pt>
                <c:pt idx="2814">
                  <c:v>-0.05</c:v>
                </c:pt>
                <c:pt idx="2815">
                  <c:v>-0.05</c:v>
                </c:pt>
                <c:pt idx="2816">
                  <c:v>-0.05</c:v>
                </c:pt>
                <c:pt idx="2817">
                  <c:v>-0.05</c:v>
                </c:pt>
                <c:pt idx="2818">
                  <c:v>-0.05</c:v>
                </c:pt>
                <c:pt idx="2819">
                  <c:v>-0.05</c:v>
                </c:pt>
                <c:pt idx="2820">
                  <c:v>-0.05</c:v>
                </c:pt>
                <c:pt idx="2821">
                  <c:v>-0.05</c:v>
                </c:pt>
                <c:pt idx="2822">
                  <c:v>-0.05</c:v>
                </c:pt>
                <c:pt idx="2823">
                  <c:v>-0.05</c:v>
                </c:pt>
                <c:pt idx="2824">
                  <c:v>-0.05</c:v>
                </c:pt>
                <c:pt idx="2825">
                  <c:v>-7.5000000000000011E-2</c:v>
                </c:pt>
                <c:pt idx="2826">
                  <c:v>-0.05</c:v>
                </c:pt>
                <c:pt idx="2827">
                  <c:v>-7.5000000000000011E-2</c:v>
                </c:pt>
                <c:pt idx="2828">
                  <c:v>-0.05</c:v>
                </c:pt>
                <c:pt idx="2829">
                  <c:v>-0.05</c:v>
                </c:pt>
                <c:pt idx="2830">
                  <c:v>-0.05</c:v>
                </c:pt>
                <c:pt idx="2831">
                  <c:v>-0.05</c:v>
                </c:pt>
                <c:pt idx="2832">
                  <c:v>-0.05</c:v>
                </c:pt>
                <c:pt idx="2833">
                  <c:v>-7.5000000000000011E-2</c:v>
                </c:pt>
                <c:pt idx="2834">
                  <c:v>-0.05</c:v>
                </c:pt>
                <c:pt idx="2835">
                  <c:v>-0.05</c:v>
                </c:pt>
                <c:pt idx="2836">
                  <c:v>-0.05</c:v>
                </c:pt>
                <c:pt idx="2837">
                  <c:v>-0.05</c:v>
                </c:pt>
                <c:pt idx="2838">
                  <c:v>-0.05</c:v>
                </c:pt>
                <c:pt idx="2839">
                  <c:v>-7.5000000000000011E-2</c:v>
                </c:pt>
                <c:pt idx="2840">
                  <c:v>-0.05</c:v>
                </c:pt>
                <c:pt idx="2841">
                  <c:v>-0.05</c:v>
                </c:pt>
                <c:pt idx="2842">
                  <c:v>-0.05</c:v>
                </c:pt>
                <c:pt idx="2843">
                  <c:v>-0.05</c:v>
                </c:pt>
                <c:pt idx="2844">
                  <c:v>-7.5000000000000011E-2</c:v>
                </c:pt>
                <c:pt idx="2845">
                  <c:v>-0.05</c:v>
                </c:pt>
                <c:pt idx="2846">
                  <c:v>-0.05</c:v>
                </c:pt>
                <c:pt idx="2847">
                  <c:v>-0.05</c:v>
                </c:pt>
                <c:pt idx="2848">
                  <c:v>-0.05</c:v>
                </c:pt>
                <c:pt idx="2849">
                  <c:v>-0.05</c:v>
                </c:pt>
                <c:pt idx="2850">
                  <c:v>-0.05</c:v>
                </c:pt>
                <c:pt idx="2851">
                  <c:v>-0.05</c:v>
                </c:pt>
                <c:pt idx="2852">
                  <c:v>-0.05</c:v>
                </c:pt>
                <c:pt idx="2853">
                  <c:v>-0.05</c:v>
                </c:pt>
                <c:pt idx="2854">
                  <c:v>-0.05</c:v>
                </c:pt>
                <c:pt idx="2855">
                  <c:v>-0.05</c:v>
                </c:pt>
                <c:pt idx="2856">
                  <c:v>-0.05</c:v>
                </c:pt>
                <c:pt idx="2857">
                  <c:v>-0.05</c:v>
                </c:pt>
                <c:pt idx="2858">
                  <c:v>-7.5000000000000011E-2</c:v>
                </c:pt>
                <c:pt idx="2859">
                  <c:v>-0.05</c:v>
                </c:pt>
                <c:pt idx="2860">
                  <c:v>-7.5000000000000011E-2</c:v>
                </c:pt>
                <c:pt idx="2861">
                  <c:v>-0.05</c:v>
                </c:pt>
                <c:pt idx="2862">
                  <c:v>-0.05</c:v>
                </c:pt>
                <c:pt idx="2863">
                  <c:v>-0.05</c:v>
                </c:pt>
                <c:pt idx="2864">
                  <c:v>-7.5000000000000011E-2</c:v>
                </c:pt>
                <c:pt idx="2865">
                  <c:v>-0.05</c:v>
                </c:pt>
                <c:pt idx="2866">
                  <c:v>-0.05</c:v>
                </c:pt>
                <c:pt idx="2867">
                  <c:v>-0.05</c:v>
                </c:pt>
                <c:pt idx="2868">
                  <c:v>-0.05</c:v>
                </c:pt>
                <c:pt idx="2869">
                  <c:v>-0.05</c:v>
                </c:pt>
                <c:pt idx="2870">
                  <c:v>-7.5000000000000011E-2</c:v>
                </c:pt>
                <c:pt idx="2871">
                  <c:v>-0.05</c:v>
                </c:pt>
                <c:pt idx="2872">
                  <c:v>-0.05</c:v>
                </c:pt>
                <c:pt idx="2873">
                  <c:v>-0.05</c:v>
                </c:pt>
                <c:pt idx="2874">
                  <c:v>-0.05</c:v>
                </c:pt>
                <c:pt idx="2875">
                  <c:v>-0.05</c:v>
                </c:pt>
                <c:pt idx="2876">
                  <c:v>-0.1</c:v>
                </c:pt>
                <c:pt idx="2877">
                  <c:v>-0.05</c:v>
                </c:pt>
                <c:pt idx="2878">
                  <c:v>-0.05</c:v>
                </c:pt>
                <c:pt idx="2879">
                  <c:v>-0.05</c:v>
                </c:pt>
                <c:pt idx="2880">
                  <c:v>-0.05</c:v>
                </c:pt>
                <c:pt idx="2881">
                  <c:v>-0.05</c:v>
                </c:pt>
                <c:pt idx="2882">
                  <c:v>-0.05</c:v>
                </c:pt>
                <c:pt idx="2883">
                  <c:v>-0.05</c:v>
                </c:pt>
                <c:pt idx="2884">
                  <c:v>-0.05</c:v>
                </c:pt>
                <c:pt idx="2885">
                  <c:v>-0.05</c:v>
                </c:pt>
                <c:pt idx="2886">
                  <c:v>-0.05</c:v>
                </c:pt>
                <c:pt idx="2887">
                  <c:v>-0.05</c:v>
                </c:pt>
                <c:pt idx="2888">
                  <c:v>-0.05</c:v>
                </c:pt>
                <c:pt idx="2889">
                  <c:v>-0.05</c:v>
                </c:pt>
                <c:pt idx="2890">
                  <c:v>-0.05</c:v>
                </c:pt>
                <c:pt idx="2891">
                  <c:v>-0.05</c:v>
                </c:pt>
                <c:pt idx="2892">
                  <c:v>-0.1</c:v>
                </c:pt>
                <c:pt idx="2893">
                  <c:v>-0.05</c:v>
                </c:pt>
                <c:pt idx="2894">
                  <c:v>-0.05</c:v>
                </c:pt>
                <c:pt idx="2895">
                  <c:v>-0.05</c:v>
                </c:pt>
                <c:pt idx="2896">
                  <c:v>-0.05</c:v>
                </c:pt>
                <c:pt idx="2897">
                  <c:v>-0.05</c:v>
                </c:pt>
                <c:pt idx="2898">
                  <c:v>-0.05</c:v>
                </c:pt>
                <c:pt idx="2899">
                  <c:v>-0.05</c:v>
                </c:pt>
                <c:pt idx="2900">
                  <c:v>-0.05</c:v>
                </c:pt>
                <c:pt idx="2901">
                  <c:v>-0.05</c:v>
                </c:pt>
                <c:pt idx="2902">
                  <c:v>-0.05</c:v>
                </c:pt>
                <c:pt idx="2903">
                  <c:v>-0.05</c:v>
                </c:pt>
                <c:pt idx="2904">
                  <c:v>-0.1</c:v>
                </c:pt>
                <c:pt idx="2905">
                  <c:v>-0.1</c:v>
                </c:pt>
                <c:pt idx="2906">
                  <c:v>-0.05</c:v>
                </c:pt>
                <c:pt idx="2907">
                  <c:v>-0.1</c:v>
                </c:pt>
                <c:pt idx="2908">
                  <c:v>-0.05</c:v>
                </c:pt>
                <c:pt idx="2909">
                  <c:v>-0.1</c:v>
                </c:pt>
                <c:pt idx="2910">
                  <c:v>-0.05</c:v>
                </c:pt>
                <c:pt idx="2911">
                  <c:v>-0.05</c:v>
                </c:pt>
                <c:pt idx="2912">
                  <c:v>-0.05</c:v>
                </c:pt>
                <c:pt idx="2913">
                  <c:v>-0.05</c:v>
                </c:pt>
                <c:pt idx="2914">
                  <c:v>-7.5000000000000011E-2</c:v>
                </c:pt>
                <c:pt idx="2915">
                  <c:v>-0.1</c:v>
                </c:pt>
                <c:pt idx="2916">
                  <c:v>-0.1</c:v>
                </c:pt>
                <c:pt idx="2917">
                  <c:v>-0.05</c:v>
                </c:pt>
                <c:pt idx="2918">
                  <c:v>-0.1</c:v>
                </c:pt>
                <c:pt idx="2919">
                  <c:v>-0.05</c:v>
                </c:pt>
                <c:pt idx="2920">
                  <c:v>-0.1</c:v>
                </c:pt>
                <c:pt idx="2921">
                  <c:v>-0.1</c:v>
                </c:pt>
                <c:pt idx="2922">
                  <c:v>-0.1</c:v>
                </c:pt>
                <c:pt idx="2923">
                  <c:v>-0.1</c:v>
                </c:pt>
                <c:pt idx="2924">
                  <c:v>-0.05</c:v>
                </c:pt>
                <c:pt idx="2925">
                  <c:v>-0.05</c:v>
                </c:pt>
                <c:pt idx="2926">
                  <c:v>-0.05</c:v>
                </c:pt>
                <c:pt idx="2927">
                  <c:v>-0.05</c:v>
                </c:pt>
                <c:pt idx="2928">
                  <c:v>-0.05</c:v>
                </c:pt>
                <c:pt idx="2929">
                  <c:v>-0.05</c:v>
                </c:pt>
                <c:pt idx="2930">
                  <c:v>-0.05</c:v>
                </c:pt>
                <c:pt idx="2931">
                  <c:v>-0.05</c:v>
                </c:pt>
                <c:pt idx="2932">
                  <c:v>-0.05</c:v>
                </c:pt>
                <c:pt idx="2933">
                  <c:v>-0.05</c:v>
                </c:pt>
                <c:pt idx="2934">
                  <c:v>-0.05</c:v>
                </c:pt>
                <c:pt idx="2935">
                  <c:v>-0.05</c:v>
                </c:pt>
                <c:pt idx="2936">
                  <c:v>-0.05</c:v>
                </c:pt>
                <c:pt idx="2937">
                  <c:v>-0.05</c:v>
                </c:pt>
                <c:pt idx="2938">
                  <c:v>-0.1</c:v>
                </c:pt>
                <c:pt idx="2939">
                  <c:v>-0.05</c:v>
                </c:pt>
                <c:pt idx="2940">
                  <c:v>-0.1</c:v>
                </c:pt>
                <c:pt idx="2941">
                  <c:v>-0.05</c:v>
                </c:pt>
                <c:pt idx="2942">
                  <c:v>-0.05</c:v>
                </c:pt>
                <c:pt idx="2943">
                  <c:v>-0.05</c:v>
                </c:pt>
                <c:pt idx="2944">
                  <c:v>-0.05</c:v>
                </c:pt>
                <c:pt idx="2945">
                  <c:v>-0.05</c:v>
                </c:pt>
                <c:pt idx="2946">
                  <c:v>-0.1</c:v>
                </c:pt>
                <c:pt idx="2947">
                  <c:v>-0.05</c:v>
                </c:pt>
                <c:pt idx="2948">
                  <c:v>-0.05</c:v>
                </c:pt>
                <c:pt idx="2949">
                  <c:v>-0.05</c:v>
                </c:pt>
                <c:pt idx="2950">
                  <c:v>-0.05</c:v>
                </c:pt>
                <c:pt idx="2951">
                  <c:v>-0.05</c:v>
                </c:pt>
                <c:pt idx="2952">
                  <c:v>-0.05</c:v>
                </c:pt>
                <c:pt idx="2953">
                  <c:v>-0.05</c:v>
                </c:pt>
                <c:pt idx="2954">
                  <c:v>-0.05</c:v>
                </c:pt>
                <c:pt idx="2955">
                  <c:v>-0.05</c:v>
                </c:pt>
                <c:pt idx="2956">
                  <c:v>-0.05</c:v>
                </c:pt>
                <c:pt idx="2957">
                  <c:v>-0.05</c:v>
                </c:pt>
                <c:pt idx="2958">
                  <c:v>-0.05</c:v>
                </c:pt>
                <c:pt idx="2959">
                  <c:v>-0.05</c:v>
                </c:pt>
                <c:pt idx="2960">
                  <c:v>-0.1</c:v>
                </c:pt>
                <c:pt idx="2961">
                  <c:v>-0.05</c:v>
                </c:pt>
                <c:pt idx="2962">
                  <c:v>-0.05</c:v>
                </c:pt>
                <c:pt idx="2963">
                  <c:v>-0.05</c:v>
                </c:pt>
                <c:pt idx="2964">
                  <c:v>-0.05</c:v>
                </c:pt>
                <c:pt idx="2965">
                  <c:v>-0.05</c:v>
                </c:pt>
                <c:pt idx="2966">
                  <c:v>-0.1</c:v>
                </c:pt>
                <c:pt idx="2967">
                  <c:v>-0.05</c:v>
                </c:pt>
                <c:pt idx="2968">
                  <c:v>-0.1</c:v>
                </c:pt>
                <c:pt idx="2969">
                  <c:v>-0.1</c:v>
                </c:pt>
                <c:pt idx="2970">
                  <c:v>-0.05</c:v>
                </c:pt>
                <c:pt idx="2971">
                  <c:v>-0.05</c:v>
                </c:pt>
                <c:pt idx="2972">
                  <c:v>-0.1</c:v>
                </c:pt>
                <c:pt idx="2973">
                  <c:v>-0.05</c:v>
                </c:pt>
                <c:pt idx="2974">
                  <c:v>-0.1</c:v>
                </c:pt>
                <c:pt idx="2975">
                  <c:v>-0.05</c:v>
                </c:pt>
                <c:pt idx="2976">
                  <c:v>-0.05</c:v>
                </c:pt>
                <c:pt idx="2977">
                  <c:v>-0.05</c:v>
                </c:pt>
                <c:pt idx="2978">
                  <c:v>-0.05</c:v>
                </c:pt>
                <c:pt idx="2979">
                  <c:v>-0.05</c:v>
                </c:pt>
                <c:pt idx="2980">
                  <c:v>-0.05</c:v>
                </c:pt>
                <c:pt idx="2981">
                  <c:v>-0.05</c:v>
                </c:pt>
                <c:pt idx="2982">
                  <c:v>-0.05</c:v>
                </c:pt>
                <c:pt idx="2983">
                  <c:v>-0.05</c:v>
                </c:pt>
                <c:pt idx="2984">
                  <c:v>-0.05</c:v>
                </c:pt>
                <c:pt idx="2985">
                  <c:v>-0.05</c:v>
                </c:pt>
                <c:pt idx="2986">
                  <c:v>-0.05</c:v>
                </c:pt>
                <c:pt idx="2987">
                  <c:v>-0.05</c:v>
                </c:pt>
                <c:pt idx="2988">
                  <c:v>-0.05</c:v>
                </c:pt>
                <c:pt idx="2989">
                  <c:v>-0.05</c:v>
                </c:pt>
                <c:pt idx="2990">
                  <c:v>-0.05</c:v>
                </c:pt>
                <c:pt idx="2991">
                  <c:v>-0.1</c:v>
                </c:pt>
                <c:pt idx="2992">
                  <c:v>-0.05</c:v>
                </c:pt>
                <c:pt idx="2993">
                  <c:v>-0.05</c:v>
                </c:pt>
                <c:pt idx="2994">
                  <c:v>-0.05</c:v>
                </c:pt>
                <c:pt idx="2995">
                  <c:v>-0.05</c:v>
                </c:pt>
                <c:pt idx="2996">
                  <c:v>-0.05</c:v>
                </c:pt>
                <c:pt idx="2997">
                  <c:v>-0.05</c:v>
                </c:pt>
                <c:pt idx="2998">
                  <c:v>-0.1</c:v>
                </c:pt>
                <c:pt idx="2999">
                  <c:v>-0.1</c:v>
                </c:pt>
                <c:pt idx="3000">
                  <c:v>-0.05</c:v>
                </c:pt>
                <c:pt idx="3001">
                  <c:v>-0.1</c:v>
                </c:pt>
                <c:pt idx="3002">
                  <c:v>-0.05</c:v>
                </c:pt>
                <c:pt idx="3003">
                  <c:v>-0.05</c:v>
                </c:pt>
                <c:pt idx="3004">
                  <c:v>-0.1</c:v>
                </c:pt>
                <c:pt idx="3005">
                  <c:v>-0.05</c:v>
                </c:pt>
                <c:pt idx="3006">
                  <c:v>-0.05</c:v>
                </c:pt>
                <c:pt idx="3007">
                  <c:v>-0.1</c:v>
                </c:pt>
                <c:pt idx="3008">
                  <c:v>-0.05</c:v>
                </c:pt>
                <c:pt idx="3009">
                  <c:v>-0.05</c:v>
                </c:pt>
                <c:pt idx="3010">
                  <c:v>-0.05</c:v>
                </c:pt>
                <c:pt idx="3011">
                  <c:v>-0.05</c:v>
                </c:pt>
                <c:pt idx="3012">
                  <c:v>-0.05</c:v>
                </c:pt>
                <c:pt idx="3013">
                  <c:v>-0.05</c:v>
                </c:pt>
                <c:pt idx="3014">
                  <c:v>-0.05</c:v>
                </c:pt>
                <c:pt idx="3015">
                  <c:v>-0.1</c:v>
                </c:pt>
                <c:pt idx="3016">
                  <c:v>-0.05</c:v>
                </c:pt>
                <c:pt idx="3017">
                  <c:v>-0.05</c:v>
                </c:pt>
                <c:pt idx="3018">
                  <c:v>-0.05</c:v>
                </c:pt>
                <c:pt idx="3019">
                  <c:v>-0.05</c:v>
                </c:pt>
                <c:pt idx="3020">
                  <c:v>-0.05</c:v>
                </c:pt>
                <c:pt idx="3021">
                  <c:v>-0.05</c:v>
                </c:pt>
                <c:pt idx="3022">
                  <c:v>-0.05</c:v>
                </c:pt>
                <c:pt idx="3023">
                  <c:v>-0.05</c:v>
                </c:pt>
                <c:pt idx="3024">
                  <c:v>-0.05</c:v>
                </c:pt>
                <c:pt idx="3025">
                  <c:v>-0.05</c:v>
                </c:pt>
                <c:pt idx="3026">
                  <c:v>-0.05</c:v>
                </c:pt>
                <c:pt idx="3027">
                  <c:v>-0.1</c:v>
                </c:pt>
                <c:pt idx="3028">
                  <c:v>-0.05</c:v>
                </c:pt>
                <c:pt idx="3029">
                  <c:v>-0.05</c:v>
                </c:pt>
                <c:pt idx="3030">
                  <c:v>-0.05</c:v>
                </c:pt>
                <c:pt idx="3031">
                  <c:v>-0.05</c:v>
                </c:pt>
                <c:pt idx="3032">
                  <c:v>-0.05</c:v>
                </c:pt>
                <c:pt idx="3033">
                  <c:v>-0.05</c:v>
                </c:pt>
                <c:pt idx="3034">
                  <c:v>-0.05</c:v>
                </c:pt>
                <c:pt idx="3035">
                  <c:v>-0.05</c:v>
                </c:pt>
                <c:pt idx="3036">
                  <c:v>-0.05</c:v>
                </c:pt>
                <c:pt idx="3037">
                  <c:v>-0.05</c:v>
                </c:pt>
                <c:pt idx="3038">
                  <c:v>-0.1</c:v>
                </c:pt>
                <c:pt idx="3039">
                  <c:v>-0.05</c:v>
                </c:pt>
                <c:pt idx="3040">
                  <c:v>-0.05</c:v>
                </c:pt>
                <c:pt idx="3041">
                  <c:v>-0.05</c:v>
                </c:pt>
                <c:pt idx="3042">
                  <c:v>-0.05</c:v>
                </c:pt>
                <c:pt idx="3043">
                  <c:v>-0.05</c:v>
                </c:pt>
                <c:pt idx="3044">
                  <c:v>-0.1</c:v>
                </c:pt>
                <c:pt idx="3045">
                  <c:v>-0.1</c:v>
                </c:pt>
                <c:pt idx="3046">
                  <c:v>-0.05</c:v>
                </c:pt>
                <c:pt idx="3047">
                  <c:v>-0.05</c:v>
                </c:pt>
                <c:pt idx="3048">
                  <c:v>-0.05</c:v>
                </c:pt>
                <c:pt idx="3049">
                  <c:v>-0.05</c:v>
                </c:pt>
                <c:pt idx="3050">
                  <c:v>-0.05</c:v>
                </c:pt>
                <c:pt idx="3051">
                  <c:v>-0.05</c:v>
                </c:pt>
                <c:pt idx="3052">
                  <c:v>-0.05</c:v>
                </c:pt>
                <c:pt idx="3053">
                  <c:v>-0.05</c:v>
                </c:pt>
                <c:pt idx="3054">
                  <c:v>-0.05</c:v>
                </c:pt>
                <c:pt idx="3055">
                  <c:v>-0.05</c:v>
                </c:pt>
                <c:pt idx="3056">
                  <c:v>-0.1</c:v>
                </c:pt>
                <c:pt idx="3057">
                  <c:v>-0.05</c:v>
                </c:pt>
                <c:pt idx="3058">
                  <c:v>-0.05</c:v>
                </c:pt>
                <c:pt idx="3059">
                  <c:v>-0.05</c:v>
                </c:pt>
                <c:pt idx="3060">
                  <c:v>-0.05</c:v>
                </c:pt>
                <c:pt idx="3061">
                  <c:v>-0.05</c:v>
                </c:pt>
                <c:pt idx="3062">
                  <c:v>-0.05</c:v>
                </c:pt>
                <c:pt idx="3063">
                  <c:v>-0.05</c:v>
                </c:pt>
                <c:pt idx="3064">
                  <c:v>-0.05</c:v>
                </c:pt>
                <c:pt idx="3065">
                  <c:v>-0.05</c:v>
                </c:pt>
                <c:pt idx="3066">
                  <c:v>-0.05</c:v>
                </c:pt>
                <c:pt idx="3067">
                  <c:v>-0.1</c:v>
                </c:pt>
                <c:pt idx="3068">
                  <c:v>-0.05</c:v>
                </c:pt>
                <c:pt idx="3069">
                  <c:v>-0.1</c:v>
                </c:pt>
                <c:pt idx="3070">
                  <c:v>-0.05</c:v>
                </c:pt>
                <c:pt idx="3071">
                  <c:v>-0.05</c:v>
                </c:pt>
                <c:pt idx="3072">
                  <c:v>-0.05</c:v>
                </c:pt>
                <c:pt idx="3073">
                  <c:v>-0.05</c:v>
                </c:pt>
                <c:pt idx="3074">
                  <c:v>-0.05</c:v>
                </c:pt>
                <c:pt idx="3075">
                  <c:v>-0.1</c:v>
                </c:pt>
                <c:pt idx="3076">
                  <c:v>-0.05</c:v>
                </c:pt>
                <c:pt idx="3077">
                  <c:v>-0.05</c:v>
                </c:pt>
                <c:pt idx="3078">
                  <c:v>-0.05</c:v>
                </c:pt>
                <c:pt idx="3079">
                  <c:v>-0.05</c:v>
                </c:pt>
                <c:pt idx="3080">
                  <c:v>-0.05</c:v>
                </c:pt>
                <c:pt idx="3081">
                  <c:v>-0.05</c:v>
                </c:pt>
                <c:pt idx="3082">
                  <c:v>-0.05</c:v>
                </c:pt>
                <c:pt idx="3083">
                  <c:v>-0.1</c:v>
                </c:pt>
                <c:pt idx="3084">
                  <c:v>-0.05</c:v>
                </c:pt>
                <c:pt idx="3085">
                  <c:v>-0.05</c:v>
                </c:pt>
                <c:pt idx="3086">
                  <c:v>-0.05</c:v>
                </c:pt>
                <c:pt idx="3087">
                  <c:v>-0.05</c:v>
                </c:pt>
                <c:pt idx="3088">
                  <c:v>-0.05</c:v>
                </c:pt>
                <c:pt idx="3089">
                  <c:v>-0.05</c:v>
                </c:pt>
                <c:pt idx="3090">
                  <c:v>-0.1</c:v>
                </c:pt>
                <c:pt idx="3091">
                  <c:v>-0.1</c:v>
                </c:pt>
                <c:pt idx="3092">
                  <c:v>-0.05</c:v>
                </c:pt>
                <c:pt idx="3093">
                  <c:v>-0.05</c:v>
                </c:pt>
                <c:pt idx="3094">
                  <c:v>-0.05</c:v>
                </c:pt>
                <c:pt idx="3095">
                  <c:v>-0.05</c:v>
                </c:pt>
                <c:pt idx="3096">
                  <c:v>-0.05</c:v>
                </c:pt>
                <c:pt idx="3097">
                  <c:v>-0.05</c:v>
                </c:pt>
                <c:pt idx="3098">
                  <c:v>-0.05</c:v>
                </c:pt>
                <c:pt idx="3099">
                  <c:v>-0.05</c:v>
                </c:pt>
                <c:pt idx="3100">
                  <c:v>-0.05</c:v>
                </c:pt>
                <c:pt idx="3101">
                  <c:v>-0.05</c:v>
                </c:pt>
                <c:pt idx="3102">
                  <c:v>-0.05</c:v>
                </c:pt>
                <c:pt idx="3103">
                  <c:v>-7.5000000000000011E-2</c:v>
                </c:pt>
                <c:pt idx="3104">
                  <c:v>-0.17500000000000004</c:v>
                </c:pt>
                <c:pt idx="3105">
                  <c:v>-0.05</c:v>
                </c:pt>
                <c:pt idx="3106">
                  <c:v>-7.5000000000000011E-2</c:v>
                </c:pt>
                <c:pt idx="3107">
                  <c:v>-7.5000000000000011E-2</c:v>
                </c:pt>
                <c:pt idx="3108">
                  <c:v>-0.1</c:v>
                </c:pt>
                <c:pt idx="3109">
                  <c:v>-0.125</c:v>
                </c:pt>
                <c:pt idx="3110">
                  <c:v>-7.5000000000000011E-2</c:v>
                </c:pt>
                <c:pt idx="3111">
                  <c:v>-0.1</c:v>
                </c:pt>
                <c:pt idx="3112">
                  <c:v>-7.5000000000000011E-2</c:v>
                </c:pt>
                <c:pt idx="3113">
                  <c:v>0.42500000000000021</c:v>
                </c:pt>
                <c:pt idx="3114">
                  <c:v>0.45</c:v>
                </c:pt>
                <c:pt idx="3115">
                  <c:v>0.47500000000000014</c:v>
                </c:pt>
                <c:pt idx="3116">
                  <c:v>0.52500000000000002</c:v>
                </c:pt>
                <c:pt idx="3117">
                  <c:v>0.57500000000000029</c:v>
                </c:pt>
                <c:pt idx="3118">
                  <c:v>0.52500000000000002</c:v>
                </c:pt>
                <c:pt idx="3119">
                  <c:v>0.52500000000000002</c:v>
                </c:pt>
                <c:pt idx="3120">
                  <c:v>-7.5000000000000011E-2</c:v>
                </c:pt>
                <c:pt idx="3121">
                  <c:v>-0.1</c:v>
                </c:pt>
                <c:pt idx="3122">
                  <c:v>-0.05</c:v>
                </c:pt>
                <c:pt idx="3123">
                  <c:v>-7.5000000000000011E-2</c:v>
                </c:pt>
                <c:pt idx="3124">
                  <c:v>-7.5000000000000011E-2</c:v>
                </c:pt>
                <c:pt idx="3125">
                  <c:v>-7.5000000000000011E-2</c:v>
                </c:pt>
                <c:pt idx="3126">
                  <c:v>-7.5000000000000011E-2</c:v>
                </c:pt>
                <c:pt idx="3127">
                  <c:v>-0.1</c:v>
                </c:pt>
                <c:pt idx="3128">
                  <c:v>0</c:v>
                </c:pt>
                <c:pt idx="3129">
                  <c:v>-0.125</c:v>
                </c:pt>
                <c:pt idx="3130">
                  <c:v>-0.1</c:v>
                </c:pt>
                <c:pt idx="3131">
                  <c:v>-7.5000000000000011E-2</c:v>
                </c:pt>
                <c:pt idx="3132">
                  <c:v>-7.5000000000000011E-2</c:v>
                </c:pt>
                <c:pt idx="3133">
                  <c:v>-0.1</c:v>
                </c:pt>
                <c:pt idx="3134">
                  <c:v>-0.125</c:v>
                </c:pt>
                <c:pt idx="3135">
                  <c:v>-0.125</c:v>
                </c:pt>
                <c:pt idx="3136">
                  <c:v>-0.125</c:v>
                </c:pt>
                <c:pt idx="3137">
                  <c:v>-7.5000000000000011E-2</c:v>
                </c:pt>
                <c:pt idx="3138">
                  <c:v>-0.125</c:v>
                </c:pt>
                <c:pt idx="3139">
                  <c:v>-7.5000000000000011E-2</c:v>
                </c:pt>
                <c:pt idx="3140">
                  <c:v>-0.1</c:v>
                </c:pt>
                <c:pt idx="3141">
                  <c:v>-0.1</c:v>
                </c:pt>
                <c:pt idx="3142">
                  <c:v>-0.1</c:v>
                </c:pt>
                <c:pt idx="3143">
                  <c:v>-0.1</c:v>
                </c:pt>
                <c:pt idx="3144">
                  <c:v>-0.1</c:v>
                </c:pt>
                <c:pt idx="3145">
                  <c:v>-0.05</c:v>
                </c:pt>
                <c:pt idx="3146">
                  <c:v>-7.5000000000000011E-2</c:v>
                </c:pt>
                <c:pt idx="3147">
                  <c:v>-0.1</c:v>
                </c:pt>
                <c:pt idx="3148">
                  <c:v>-0.05</c:v>
                </c:pt>
                <c:pt idx="3149">
                  <c:v>-0.1</c:v>
                </c:pt>
                <c:pt idx="3150">
                  <c:v>-0.1</c:v>
                </c:pt>
                <c:pt idx="3151">
                  <c:v>-0.05</c:v>
                </c:pt>
                <c:pt idx="3152">
                  <c:v>-7.5000000000000011E-2</c:v>
                </c:pt>
                <c:pt idx="3153">
                  <c:v>-0.05</c:v>
                </c:pt>
                <c:pt idx="3154">
                  <c:v>-0.1</c:v>
                </c:pt>
                <c:pt idx="3155">
                  <c:v>-0.1</c:v>
                </c:pt>
                <c:pt idx="3156">
                  <c:v>-7.5000000000000011E-2</c:v>
                </c:pt>
                <c:pt idx="3157">
                  <c:v>-0.1</c:v>
                </c:pt>
                <c:pt idx="3158">
                  <c:v>-7.5000000000000011E-2</c:v>
                </c:pt>
                <c:pt idx="3159">
                  <c:v>-7.5000000000000011E-2</c:v>
                </c:pt>
                <c:pt idx="3160">
                  <c:v>-0.1</c:v>
                </c:pt>
                <c:pt idx="3161">
                  <c:v>-7.5000000000000011E-2</c:v>
                </c:pt>
                <c:pt idx="3162">
                  <c:v>-0.1</c:v>
                </c:pt>
                <c:pt idx="3163">
                  <c:v>-0.1</c:v>
                </c:pt>
                <c:pt idx="3164">
                  <c:v>-0.1</c:v>
                </c:pt>
                <c:pt idx="3165">
                  <c:v>-0.125</c:v>
                </c:pt>
                <c:pt idx="3166">
                  <c:v>0</c:v>
                </c:pt>
                <c:pt idx="3167">
                  <c:v>-0.125</c:v>
                </c:pt>
                <c:pt idx="3168">
                  <c:v>-7.5000000000000011E-2</c:v>
                </c:pt>
                <c:pt idx="3169">
                  <c:v>-0.125</c:v>
                </c:pt>
                <c:pt idx="3170">
                  <c:v>-7.5000000000000011E-2</c:v>
                </c:pt>
                <c:pt idx="3171">
                  <c:v>-0.125</c:v>
                </c:pt>
                <c:pt idx="3172">
                  <c:v>-7.5000000000000011E-2</c:v>
                </c:pt>
                <c:pt idx="3173">
                  <c:v>-0.125</c:v>
                </c:pt>
                <c:pt idx="3174">
                  <c:v>-0.125</c:v>
                </c:pt>
                <c:pt idx="3175">
                  <c:v>-0.125</c:v>
                </c:pt>
                <c:pt idx="3176">
                  <c:v>-0.125</c:v>
                </c:pt>
                <c:pt idx="3177">
                  <c:v>-7.5000000000000011E-2</c:v>
                </c:pt>
                <c:pt idx="3178">
                  <c:v>-7.5000000000000011E-2</c:v>
                </c:pt>
                <c:pt idx="3179">
                  <c:v>-7.5000000000000011E-2</c:v>
                </c:pt>
                <c:pt idx="3180">
                  <c:v>-0.125</c:v>
                </c:pt>
                <c:pt idx="3181">
                  <c:v>-0.125</c:v>
                </c:pt>
                <c:pt idx="3182">
                  <c:v>-0.125</c:v>
                </c:pt>
                <c:pt idx="3183">
                  <c:v>-0.125</c:v>
                </c:pt>
                <c:pt idx="3184">
                  <c:v>-0.125</c:v>
                </c:pt>
                <c:pt idx="3185">
                  <c:v>-0.125</c:v>
                </c:pt>
                <c:pt idx="3186">
                  <c:v>-0.125</c:v>
                </c:pt>
                <c:pt idx="3187">
                  <c:v>-7.5000000000000011E-2</c:v>
                </c:pt>
                <c:pt idx="3188">
                  <c:v>-7.5000000000000011E-2</c:v>
                </c:pt>
                <c:pt idx="3189">
                  <c:v>-7.5000000000000011E-2</c:v>
                </c:pt>
                <c:pt idx="3190">
                  <c:v>-0.125</c:v>
                </c:pt>
                <c:pt idx="3191">
                  <c:v>-7.5000000000000011E-2</c:v>
                </c:pt>
                <c:pt idx="3192">
                  <c:v>-7.5000000000000011E-2</c:v>
                </c:pt>
                <c:pt idx="3193">
                  <c:v>-0.125</c:v>
                </c:pt>
                <c:pt idx="3194">
                  <c:v>-7.5000000000000011E-2</c:v>
                </c:pt>
                <c:pt idx="3195">
                  <c:v>-7.5000000000000011E-2</c:v>
                </c:pt>
                <c:pt idx="3196">
                  <c:v>-7.5000000000000011E-2</c:v>
                </c:pt>
                <c:pt idx="3197">
                  <c:v>-7.5000000000000011E-2</c:v>
                </c:pt>
                <c:pt idx="3198">
                  <c:v>-7.5000000000000011E-2</c:v>
                </c:pt>
                <c:pt idx="3199">
                  <c:v>-7.5000000000000011E-2</c:v>
                </c:pt>
                <c:pt idx="3200">
                  <c:v>-7.5000000000000011E-2</c:v>
                </c:pt>
                <c:pt idx="3201">
                  <c:v>-0.125</c:v>
                </c:pt>
                <c:pt idx="3202">
                  <c:v>-7.5000000000000011E-2</c:v>
                </c:pt>
                <c:pt idx="3203">
                  <c:v>-0.125</c:v>
                </c:pt>
                <c:pt idx="3204">
                  <c:v>-7.5000000000000011E-2</c:v>
                </c:pt>
                <c:pt idx="3205">
                  <c:v>-7.5000000000000011E-2</c:v>
                </c:pt>
                <c:pt idx="3206">
                  <c:v>-7.5000000000000011E-2</c:v>
                </c:pt>
                <c:pt idx="3207">
                  <c:v>-7.5000000000000011E-2</c:v>
                </c:pt>
                <c:pt idx="3208">
                  <c:v>-0.125</c:v>
                </c:pt>
                <c:pt idx="3209">
                  <c:v>-7.5000000000000011E-2</c:v>
                </c:pt>
                <c:pt idx="3210">
                  <c:v>-7.5000000000000011E-2</c:v>
                </c:pt>
                <c:pt idx="3211">
                  <c:v>-7.5000000000000011E-2</c:v>
                </c:pt>
                <c:pt idx="3212">
                  <c:v>-7.5000000000000011E-2</c:v>
                </c:pt>
                <c:pt idx="3213">
                  <c:v>-7.5000000000000011E-2</c:v>
                </c:pt>
                <c:pt idx="3214">
                  <c:v>-7.5000000000000011E-2</c:v>
                </c:pt>
                <c:pt idx="3215">
                  <c:v>-7.5000000000000011E-2</c:v>
                </c:pt>
                <c:pt idx="3216">
                  <c:v>-7.5000000000000011E-2</c:v>
                </c:pt>
                <c:pt idx="3217">
                  <c:v>-7.5000000000000011E-2</c:v>
                </c:pt>
                <c:pt idx="3218">
                  <c:v>-7.5000000000000011E-2</c:v>
                </c:pt>
                <c:pt idx="3219">
                  <c:v>-0.125</c:v>
                </c:pt>
                <c:pt idx="3220">
                  <c:v>-0.22500000000000001</c:v>
                </c:pt>
                <c:pt idx="3221">
                  <c:v>-0.2</c:v>
                </c:pt>
                <c:pt idx="3222">
                  <c:v>-0.2</c:v>
                </c:pt>
                <c:pt idx="3223">
                  <c:v>-0.2</c:v>
                </c:pt>
                <c:pt idx="3224">
                  <c:v>-0.17500000000000004</c:v>
                </c:pt>
                <c:pt idx="3225">
                  <c:v>-0.15000000000000008</c:v>
                </c:pt>
                <c:pt idx="3226">
                  <c:v>-0.2</c:v>
                </c:pt>
                <c:pt idx="3227">
                  <c:v>-0.17500000000000004</c:v>
                </c:pt>
                <c:pt idx="3228">
                  <c:v>-0.2</c:v>
                </c:pt>
                <c:pt idx="3229">
                  <c:v>-0.17500000000000004</c:v>
                </c:pt>
                <c:pt idx="3230">
                  <c:v>-0.2</c:v>
                </c:pt>
                <c:pt idx="3231">
                  <c:v>-0.2</c:v>
                </c:pt>
                <c:pt idx="3232">
                  <c:v>-0.17500000000000004</c:v>
                </c:pt>
                <c:pt idx="3233">
                  <c:v>-0.17500000000000004</c:v>
                </c:pt>
                <c:pt idx="3234">
                  <c:v>-0.2</c:v>
                </c:pt>
                <c:pt idx="3235">
                  <c:v>-0.17500000000000004</c:v>
                </c:pt>
                <c:pt idx="3236">
                  <c:v>-0.15000000000000008</c:v>
                </c:pt>
                <c:pt idx="3237">
                  <c:v>-0.15000000000000008</c:v>
                </c:pt>
                <c:pt idx="3238">
                  <c:v>-0.125</c:v>
                </c:pt>
                <c:pt idx="3239">
                  <c:v>-0.15000000000000008</c:v>
                </c:pt>
                <c:pt idx="3240">
                  <c:v>-0.125</c:v>
                </c:pt>
                <c:pt idx="3241">
                  <c:v>-0.15000000000000008</c:v>
                </c:pt>
                <c:pt idx="3242">
                  <c:v>-0.125</c:v>
                </c:pt>
                <c:pt idx="3243">
                  <c:v>-0.15000000000000008</c:v>
                </c:pt>
                <c:pt idx="3244">
                  <c:v>-0.125</c:v>
                </c:pt>
                <c:pt idx="3245">
                  <c:v>-0.15000000000000008</c:v>
                </c:pt>
                <c:pt idx="3246">
                  <c:v>-0.1</c:v>
                </c:pt>
                <c:pt idx="3247">
                  <c:v>-0.15000000000000008</c:v>
                </c:pt>
                <c:pt idx="3248">
                  <c:v>-0.15000000000000008</c:v>
                </c:pt>
                <c:pt idx="3249">
                  <c:v>-0.125</c:v>
                </c:pt>
                <c:pt idx="3250">
                  <c:v>-0.15000000000000008</c:v>
                </c:pt>
                <c:pt idx="3251">
                  <c:v>-0.15000000000000008</c:v>
                </c:pt>
                <c:pt idx="3252">
                  <c:v>-0.15000000000000008</c:v>
                </c:pt>
                <c:pt idx="3253">
                  <c:v>-0.15000000000000008</c:v>
                </c:pt>
                <c:pt idx="3254">
                  <c:v>-0.15000000000000008</c:v>
                </c:pt>
                <c:pt idx="3255">
                  <c:v>-0.15000000000000008</c:v>
                </c:pt>
                <c:pt idx="3256">
                  <c:v>-0.125</c:v>
                </c:pt>
                <c:pt idx="3257">
                  <c:v>-0.15000000000000008</c:v>
                </c:pt>
                <c:pt idx="3258">
                  <c:v>-0.17500000000000004</c:v>
                </c:pt>
                <c:pt idx="3259">
                  <c:v>-0.1</c:v>
                </c:pt>
                <c:pt idx="3260">
                  <c:v>-0.52500000000000002</c:v>
                </c:pt>
                <c:pt idx="3261">
                  <c:v>-0.125</c:v>
                </c:pt>
                <c:pt idx="3262">
                  <c:v>-0.125</c:v>
                </c:pt>
                <c:pt idx="3263">
                  <c:v>0.05</c:v>
                </c:pt>
                <c:pt idx="3264">
                  <c:v>-7.5000000000000011E-2</c:v>
                </c:pt>
                <c:pt idx="3265">
                  <c:v>7.5000000000000011E-2</c:v>
                </c:pt>
                <c:pt idx="3266">
                  <c:v>0.1</c:v>
                </c:pt>
                <c:pt idx="3267">
                  <c:v>0.1</c:v>
                </c:pt>
                <c:pt idx="3268">
                  <c:v>0.1</c:v>
                </c:pt>
                <c:pt idx="3269">
                  <c:v>0</c:v>
                </c:pt>
                <c:pt idx="3270">
                  <c:v>0</c:v>
                </c:pt>
                <c:pt idx="3271">
                  <c:v>0</c:v>
                </c:pt>
                <c:pt idx="3272">
                  <c:v>0</c:v>
                </c:pt>
                <c:pt idx="3273">
                  <c:v>0</c:v>
                </c:pt>
                <c:pt idx="3274">
                  <c:v>2.5000000000000001E-2</c:v>
                </c:pt>
                <c:pt idx="3275">
                  <c:v>0</c:v>
                </c:pt>
                <c:pt idx="3276">
                  <c:v>0</c:v>
                </c:pt>
                <c:pt idx="3277">
                  <c:v>0</c:v>
                </c:pt>
                <c:pt idx="3278">
                  <c:v>0</c:v>
                </c:pt>
                <c:pt idx="3279">
                  <c:v>0</c:v>
                </c:pt>
                <c:pt idx="3280">
                  <c:v>0</c:v>
                </c:pt>
                <c:pt idx="3281">
                  <c:v>2.5000000000000001E-2</c:v>
                </c:pt>
                <c:pt idx="3282">
                  <c:v>0</c:v>
                </c:pt>
                <c:pt idx="3283">
                  <c:v>2.5000000000000001E-2</c:v>
                </c:pt>
                <c:pt idx="3284">
                  <c:v>2.5000000000000001E-2</c:v>
                </c:pt>
                <c:pt idx="3285">
                  <c:v>0</c:v>
                </c:pt>
                <c:pt idx="3286">
                  <c:v>0</c:v>
                </c:pt>
                <c:pt idx="3287">
                  <c:v>2.5000000000000001E-2</c:v>
                </c:pt>
                <c:pt idx="3288">
                  <c:v>0</c:v>
                </c:pt>
                <c:pt idx="3289">
                  <c:v>0</c:v>
                </c:pt>
                <c:pt idx="3290">
                  <c:v>0</c:v>
                </c:pt>
                <c:pt idx="3291">
                  <c:v>0</c:v>
                </c:pt>
                <c:pt idx="3292">
                  <c:v>2.5000000000000001E-2</c:v>
                </c:pt>
                <c:pt idx="3293">
                  <c:v>0</c:v>
                </c:pt>
                <c:pt idx="3294">
                  <c:v>0</c:v>
                </c:pt>
                <c:pt idx="3295">
                  <c:v>2.5000000000000001E-2</c:v>
                </c:pt>
                <c:pt idx="3296">
                  <c:v>2.5000000000000001E-2</c:v>
                </c:pt>
                <c:pt idx="3297">
                  <c:v>0</c:v>
                </c:pt>
                <c:pt idx="3298">
                  <c:v>2.5000000000000001E-2</c:v>
                </c:pt>
                <c:pt idx="3299">
                  <c:v>0</c:v>
                </c:pt>
                <c:pt idx="3300">
                  <c:v>2.5000000000000001E-2</c:v>
                </c:pt>
                <c:pt idx="3301">
                  <c:v>2.5000000000000001E-2</c:v>
                </c:pt>
                <c:pt idx="3302">
                  <c:v>0</c:v>
                </c:pt>
                <c:pt idx="3303">
                  <c:v>0</c:v>
                </c:pt>
                <c:pt idx="3304">
                  <c:v>0</c:v>
                </c:pt>
                <c:pt idx="3305">
                  <c:v>0</c:v>
                </c:pt>
                <c:pt idx="3306">
                  <c:v>2.5000000000000001E-2</c:v>
                </c:pt>
                <c:pt idx="3307">
                  <c:v>2.5000000000000001E-2</c:v>
                </c:pt>
                <c:pt idx="3308">
                  <c:v>2.5000000000000001E-2</c:v>
                </c:pt>
                <c:pt idx="3309">
                  <c:v>0</c:v>
                </c:pt>
                <c:pt idx="3310">
                  <c:v>0</c:v>
                </c:pt>
                <c:pt idx="3311">
                  <c:v>2.5000000000000001E-2</c:v>
                </c:pt>
                <c:pt idx="3312">
                  <c:v>2.5000000000000001E-2</c:v>
                </c:pt>
                <c:pt idx="3313">
                  <c:v>0</c:v>
                </c:pt>
                <c:pt idx="3314">
                  <c:v>0</c:v>
                </c:pt>
                <c:pt idx="3315">
                  <c:v>2.5000000000000001E-2</c:v>
                </c:pt>
                <c:pt idx="3316">
                  <c:v>2.5000000000000001E-2</c:v>
                </c:pt>
                <c:pt idx="3317">
                  <c:v>0</c:v>
                </c:pt>
                <c:pt idx="3318">
                  <c:v>2.5000000000000001E-2</c:v>
                </c:pt>
                <c:pt idx="3319">
                  <c:v>2.5000000000000001E-2</c:v>
                </c:pt>
                <c:pt idx="3320">
                  <c:v>2.5000000000000001E-2</c:v>
                </c:pt>
                <c:pt idx="3321">
                  <c:v>2.5000000000000001E-2</c:v>
                </c:pt>
                <c:pt idx="3322">
                  <c:v>2.5000000000000001E-2</c:v>
                </c:pt>
                <c:pt idx="3323">
                  <c:v>0</c:v>
                </c:pt>
                <c:pt idx="3324">
                  <c:v>0</c:v>
                </c:pt>
                <c:pt idx="3325">
                  <c:v>2.5000000000000001E-2</c:v>
                </c:pt>
                <c:pt idx="3326">
                  <c:v>2.5000000000000001E-2</c:v>
                </c:pt>
                <c:pt idx="3327">
                  <c:v>2.5000000000000001E-2</c:v>
                </c:pt>
                <c:pt idx="3328">
                  <c:v>0</c:v>
                </c:pt>
                <c:pt idx="3329">
                  <c:v>2.5000000000000001E-2</c:v>
                </c:pt>
                <c:pt idx="3330">
                  <c:v>2.5000000000000001E-2</c:v>
                </c:pt>
                <c:pt idx="3331">
                  <c:v>2.5000000000000001E-2</c:v>
                </c:pt>
                <c:pt idx="3332">
                  <c:v>0</c:v>
                </c:pt>
                <c:pt idx="3333">
                  <c:v>2.5000000000000001E-2</c:v>
                </c:pt>
                <c:pt idx="3334">
                  <c:v>2.5000000000000001E-2</c:v>
                </c:pt>
                <c:pt idx="3335">
                  <c:v>0</c:v>
                </c:pt>
                <c:pt idx="3336">
                  <c:v>2.5000000000000001E-2</c:v>
                </c:pt>
                <c:pt idx="3337">
                  <c:v>2.5000000000000001E-2</c:v>
                </c:pt>
                <c:pt idx="3338">
                  <c:v>0</c:v>
                </c:pt>
                <c:pt idx="3339">
                  <c:v>2.5000000000000001E-2</c:v>
                </c:pt>
                <c:pt idx="3340">
                  <c:v>0</c:v>
                </c:pt>
                <c:pt idx="3341">
                  <c:v>0</c:v>
                </c:pt>
                <c:pt idx="3342">
                  <c:v>2.5000000000000001E-2</c:v>
                </c:pt>
                <c:pt idx="3343">
                  <c:v>0</c:v>
                </c:pt>
                <c:pt idx="3344">
                  <c:v>2.5000000000000001E-2</c:v>
                </c:pt>
                <c:pt idx="3345">
                  <c:v>0</c:v>
                </c:pt>
                <c:pt idx="3346">
                  <c:v>-0.05</c:v>
                </c:pt>
                <c:pt idx="3347">
                  <c:v>-2.5000000000000001E-2</c:v>
                </c:pt>
                <c:pt idx="3348">
                  <c:v>2.5000000000000001E-2</c:v>
                </c:pt>
                <c:pt idx="3349">
                  <c:v>2.5000000000000001E-2</c:v>
                </c:pt>
                <c:pt idx="3350">
                  <c:v>2.5000000000000001E-2</c:v>
                </c:pt>
                <c:pt idx="3351">
                  <c:v>2.5000000000000001E-2</c:v>
                </c:pt>
                <c:pt idx="3352">
                  <c:v>-0.1</c:v>
                </c:pt>
                <c:pt idx="3353">
                  <c:v>0.125</c:v>
                </c:pt>
                <c:pt idx="3354">
                  <c:v>-0.15000000000000008</c:v>
                </c:pt>
                <c:pt idx="3355">
                  <c:v>0</c:v>
                </c:pt>
                <c:pt idx="3356">
                  <c:v>2.5000000000000001E-2</c:v>
                </c:pt>
                <c:pt idx="3357">
                  <c:v>2.5000000000000001E-2</c:v>
                </c:pt>
                <c:pt idx="3358">
                  <c:v>-7.5000000000000011E-2</c:v>
                </c:pt>
                <c:pt idx="3359">
                  <c:v>1.45</c:v>
                </c:pt>
                <c:pt idx="3360">
                  <c:v>0.70000000000000029</c:v>
                </c:pt>
                <c:pt idx="3361">
                  <c:v>0.62500000000000033</c:v>
                </c:pt>
                <c:pt idx="3362">
                  <c:v>0.30000000000000016</c:v>
                </c:pt>
                <c:pt idx="3363">
                  <c:v>0.05</c:v>
                </c:pt>
                <c:pt idx="3364">
                  <c:v>2.5000000000000001E-2</c:v>
                </c:pt>
                <c:pt idx="3365">
                  <c:v>-0.1</c:v>
                </c:pt>
                <c:pt idx="3366">
                  <c:v>-7.5000000000000011E-2</c:v>
                </c:pt>
                <c:pt idx="3367">
                  <c:v>-0.22500000000000001</c:v>
                </c:pt>
                <c:pt idx="3368">
                  <c:v>0.2</c:v>
                </c:pt>
                <c:pt idx="3369">
                  <c:v>0.42500000000000021</c:v>
                </c:pt>
                <c:pt idx="3370">
                  <c:v>0.47500000000000014</c:v>
                </c:pt>
                <c:pt idx="3371">
                  <c:v>0.52500000000000002</c:v>
                </c:pt>
                <c:pt idx="3372">
                  <c:v>0.57500000000000029</c:v>
                </c:pt>
                <c:pt idx="3373">
                  <c:v>0.60000000000000031</c:v>
                </c:pt>
                <c:pt idx="3374">
                  <c:v>0.57500000000000029</c:v>
                </c:pt>
                <c:pt idx="3375">
                  <c:v>0.57500000000000029</c:v>
                </c:pt>
                <c:pt idx="3376">
                  <c:v>0.57500000000000029</c:v>
                </c:pt>
                <c:pt idx="3377">
                  <c:v>0.57500000000000029</c:v>
                </c:pt>
                <c:pt idx="3378">
                  <c:v>0.57500000000000029</c:v>
                </c:pt>
                <c:pt idx="3379">
                  <c:v>0.60000000000000031</c:v>
                </c:pt>
                <c:pt idx="3380">
                  <c:v>0.60000000000000031</c:v>
                </c:pt>
                <c:pt idx="3381">
                  <c:v>0.60000000000000031</c:v>
                </c:pt>
                <c:pt idx="3382">
                  <c:v>0.60000000000000031</c:v>
                </c:pt>
                <c:pt idx="3383">
                  <c:v>0.60000000000000031</c:v>
                </c:pt>
                <c:pt idx="3384">
                  <c:v>0.60000000000000031</c:v>
                </c:pt>
                <c:pt idx="3385">
                  <c:v>0.60000000000000031</c:v>
                </c:pt>
                <c:pt idx="3386">
                  <c:v>0.60000000000000031</c:v>
                </c:pt>
                <c:pt idx="3387">
                  <c:v>0.57500000000000029</c:v>
                </c:pt>
                <c:pt idx="3388">
                  <c:v>0.60000000000000031</c:v>
                </c:pt>
                <c:pt idx="3389">
                  <c:v>0.57500000000000029</c:v>
                </c:pt>
                <c:pt idx="3390">
                  <c:v>0.65000000000000036</c:v>
                </c:pt>
                <c:pt idx="3391">
                  <c:v>0.22500000000000001</c:v>
                </c:pt>
                <c:pt idx="3392">
                  <c:v>7.5000000000000011E-2</c:v>
                </c:pt>
                <c:pt idx="3393">
                  <c:v>7.5000000000000011E-2</c:v>
                </c:pt>
                <c:pt idx="3394">
                  <c:v>0.05</c:v>
                </c:pt>
                <c:pt idx="3395">
                  <c:v>7.5000000000000011E-2</c:v>
                </c:pt>
                <c:pt idx="3396">
                  <c:v>7.5000000000000011E-2</c:v>
                </c:pt>
                <c:pt idx="3397">
                  <c:v>7.5000000000000011E-2</c:v>
                </c:pt>
                <c:pt idx="3398">
                  <c:v>0.05</c:v>
                </c:pt>
                <c:pt idx="3399">
                  <c:v>0.17500000000000004</c:v>
                </c:pt>
                <c:pt idx="3400">
                  <c:v>0.05</c:v>
                </c:pt>
                <c:pt idx="3401">
                  <c:v>0.2</c:v>
                </c:pt>
                <c:pt idx="3402">
                  <c:v>0.05</c:v>
                </c:pt>
                <c:pt idx="3403">
                  <c:v>7.5000000000000011E-2</c:v>
                </c:pt>
                <c:pt idx="3404">
                  <c:v>0.05</c:v>
                </c:pt>
                <c:pt idx="3405">
                  <c:v>0.05</c:v>
                </c:pt>
                <c:pt idx="3406">
                  <c:v>7.5000000000000011E-2</c:v>
                </c:pt>
                <c:pt idx="3407">
                  <c:v>0.05</c:v>
                </c:pt>
                <c:pt idx="3408">
                  <c:v>0.05</c:v>
                </c:pt>
                <c:pt idx="3409">
                  <c:v>0.05</c:v>
                </c:pt>
                <c:pt idx="3410">
                  <c:v>0.05</c:v>
                </c:pt>
                <c:pt idx="3411">
                  <c:v>7.5000000000000011E-2</c:v>
                </c:pt>
                <c:pt idx="3412">
                  <c:v>0.05</c:v>
                </c:pt>
                <c:pt idx="3413">
                  <c:v>7.5000000000000011E-2</c:v>
                </c:pt>
                <c:pt idx="3414">
                  <c:v>7.5000000000000011E-2</c:v>
                </c:pt>
                <c:pt idx="3415">
                  <c:v>7.5000000000000011E-2</c:v>
                </c:pt>
                <c:pt idx="3416">
                  <c:v>0.05</c:v>
                </c:pt>
                <c:pt idx="3417">
                  <c:v>0.05</c:v>
                </c:pt>
                <c:pt idx="3418">
                  <c:v>0.15000000000000008</c:v>
                </c:pt>
                <c:pt idx="3419">
                  <c:v>0.15000000000000008</c:v>
                </c:pt>
                <c:pt idx="3420">
                  <c:v>-7.5000000000000011E-2</c:v>
                </c:pt>
                <c:pt idx="3421">
                  <c:v>-0.125</c:v>
                </c:pt>
                <c:pt idx="3422">
                  <c:v>-0.1</c:v>
                </c:pt>
                <c:pt idx="3423">
                  <c:v>0.22500000000000001</c:v>
                </c:pt>
                <c:pt idx="3424">
                  <c:v>2.5000000000000001E-2</c:v>
                </c:pt>
                <c:pt idx="3425">
                  <c:v>2.5000000000000001E-2</c:v>
                </c:pt>
                <c:pt idx="3426">
                  <c:v>2.5000000000000001E-2</c:v>
                </c:pt>
                <c:pt idx="3427">
                  <c:v>2.5000000000000001E-2</c:v>
                </c:pt>
                <c:pt idx="3428">
                  <c:v>2.5000000000000001E-2</c:v>
                </c:pt>
                <c:pt idx="3429">
                  <c:v>2.5000000000000001E-2</c:v>
                </c:pt>
                <c:pt idx="3430">
                  <c:v>2.5000000000000001E-2</c:v>
                </c:pt>
                <c:pt idx="3431">
                  <c:v>2.5000000000000001E-2</c:v>
                </c:pt>
                <c:pt idx="3432">
                  <c:v>2.5000000000000001E-2</c:v>
                </c:pt>
                <c:pt idx="3433">
                  <c:v>2.5000000000000001E-2</c:v>
                </c:pt>
                <c:pt idx="3434">
                  <c:v>2.5000000000000001E-2</c:v>
                </c:pt>
                <c:pt idx="3435">
                  <c:v>2.5000000000000001E-2</c:v>
                </c:pt>
                <c:pt idx="3436">
                  <c:v>2.5000000000000001E-2</c:v>
                </c:pt>
                <c:pt idx="3437">
                  <c:v>2.5000000000000001E-2</c:v>
                </c:pt>
                <c:pt idx="3438">
                  <c:v>2.5000000000000001E-2</c:v>
                </c:pt>
                <c:pt idx="3439">
                  <c:v>2.5000000000000001E-2</c:v>
                </c:pt>
                <c:pt idx="3440">
                  <c:v>2.5000000000000001E-2</c:v>
                </c:pt>
                <c:pt idx="3441">
                  <c:v>2.5000000000000001E-2</c:v>
                </c:pt>
                <c:pt idx="3442">
                  <c:v>2.5000000000000001E-2</c:v>
                </c:pt>
                <c:pt idx="3443">
                  <c:v>2.5000000000000001E-2</c:v>
                </c:pt>
                <c:pt idx="3444">
                  <c:v>2.5000000000000001E-2</c:v>
                </c:pt>
                <c:pt idx="3445">
                  <c:v>0.05</c:v>
                </c:pt>
                <c:pt idx="3446">
                  <c:v>2.5000000000000001E-2</c:v>
                </c:pt>
                <c:pt idx="3447">
                  <c:v>2.5000000000000001E-2</c:v>
                </c:pt>
                <c:pt idx="3448">
                  <c:v>2.5000000000000001E-2</c:v>
                </c:pt>
                <c:pt idx="3449">
                  <c:v>2.5000000000000001E-2</c:v>
                </c:pt>
                <c:pt idx="3450">
                  <c:v>2.5000000000000001E-2</c:v>
                </c:pt>
                <c:pt idx="3451">
                  <c:v>2.5000000000000001E-2</c:v>
                </c:pt>
                <c:pt idx="3452">
                  <c:v>2.5000000000000001E-2</c:v>
                </c:pt>
                <c:pt idx="3453">
                  <c:v>2.5000000000000001E-2</c:v>
                </c:pt>
                <c:pt idx="3454">
                  <c:v>2.5000000000000001E-2</c:v>
                </c:pt>
                <c:pt idx="3455">
                  <c:v>2.5000000000000001E-2</c:v>
                </c:pt>
                <c:pt idx="3456">
                  <c:v>2.5000000000000001E-2</c:v>
                </c:pt>
                <c:pt idx="3457">
                  <c:v>2.5000000000000001E-2</c:v>
                </c:pt>
                <c:pt idx="3458">
                  <c:v>2.5000000000000001E-2</c:v>
                </c:pt>
                <c:pt idx="3459">
                  <c:v>2.5000000000000001E-2</c:v>
                </c:pt>
                <c:pt idx="3460">
                  <c:v>2.5000000000000001E-2</c:v>
                </c:pt>
                <c:pt idx="3461">
                  <c:v>0.05</c:v>
                </c:pt>
                <c:pt idx="3462">
                  <c:v>-2.5000000000000001E-2</c:v>
                </c:pt>
                <c:pt idx="3463">
                  <c:v>0.15000000000000008</c:v>
                </c:pt>
                <c:pt idx="3464">
                  <c:v>-2.5000000000000001E-2</c:v>
                </c:pt>
                <c:pt idx="3465">
                  <c:v>-2.5000000000000001E-2</c:v>
                </c:pt>
                <c:pt idx="3466">
                  <c:v>-0.05</c:v>
                </c:pt>
                <c:pt idx="3467">
                  <c:v>-0.1</c:v>
                </c:pt>
                <c:pt idx="3468">
                  <c:v>0</c:v>
                </c:pt>
                <c:pt idx="3469">
                  <c:v>-0.17500000000000004</c:v>
                </c:pt>
                <c:pt idx="3470">
                  <c:v>-0.05</c:v>
                </c:pt>
                <c:pt idx="3471">
                  <c:v>2.5000000000000001E-2</c:v>
                </c:pt>
                <c:pt idx="3472">
                  <c:v>-0.15000000000000008</c:v>
                </c:pt>
                <c:pt idx="3473">
                  <c:v>-0.05</c:v>
                </c:pt>
                <c:pt idx="3474">
                  <c:v>-0.1</c:v>
                </c:pt>
                <c:pt idx="3475">
                  <c:v>-0.17500000000000004</c:v>
                </c:pt>
                <c:pt idx="3476">
                  <c:v>0.125</c:v>
                </c:pt>
                <c:pt idx="3477">
                  <c:v>0.15000000000000008</c:v>
                </c:pt>
                <c:pt idx="3478">
                  <c:v>0.2</c:v>
                </c:pt>
                <c:pt idx="3479">
                  <c:v>0.25</c:v>
                </c:pt>
                <c:pt idx="3480">
                  <c:v>0.37500000000000017</c:v>
                </c:pt>
                <c:pt idx="3481">
                  <c:v>0.35000000000000014</c:v>
                </c:pt>
                <c:pt idx="3482">
                  <c:v>0.35000000000000014</c:v>
                </c:pt>
                <c:pt idx="3483">
                  <c:v>0.25</c:v>
                </c:pt>
                <c:pt idx="3484">
                  <c:v>0.27500000000000002</c:v>
                </c:pt>
                <c:pt idx="3485">
                  <c:v>0</c:v>
                </c:pt>
                <c:pt idx="3486">
                  <c:v>-0.17500000000000004</c:v>
                </c:pt>
                <c:pt idx="3487">
                  <c:v>-0.15000000000000008</c:v>
                </c:pt>
                <c:pt idx="3488">
                  <c:v>-0.15000000000000008</c:v>
                </c:pt>
                <c:pt idx="3489">
                  <c:v>-0.1</c:v>
                </c:pt>
                <c:pt idx="3490">
                  <c:v>-0.60000000000000031</c:v>
                </c:pt>
                <c:pt idx="3491">
                  <c:v>-0.25</c:v>
                </c:pt>
                <c:pt idx="3492">
                  <c:v>-7.5000000000000011E-2</c:v>
                </c:pt>
                <c:pt idx="3493">
                  <c:v>-0.25</c:v>
                </c:pt>
                <c:pt idx="3494">
                  <c:v>-0.125</c:v>
                </c:pt>
                <c:pt idx="3495">
                  <c:v>-0.17500000000000004</c:v>
                </c:pt>
                <c:pt idx="3496">
                  <c:v>-0.25</c:v>
                </c:pt>
                <c:pt idx="3497">
                  <c:v>-0.1</c:v>
                </c:pt>
                <c:pt idx="3498">
                  <c:v>-0.2</c:v>
                </c:pt>
                <c:pt idx="3499">
                  <c:v>-0.2</c:v>
                </c:pt>
                <c:pt idx="3500">
                  <c:v>-0.22500000000000001</c:v>
                </c:pt>
                <c:pt idx="3501">
                  <c:v>-0.35000000000000014</c:v>
                </c:pt>
                <c:pt idx="3502">
                  <c:v>-0.17500000000000004</c:v>
                </c:pt>
                <c:pt idx="3503">
                  <c:v>7.5000000000000011E-2</c:v>
                </c:pt>
                <c:pt idx="3504">
                  <c:v>0.05</c:v>
                </c:pt>
                <c:pt idx="3505">
                  <c:v>-0.05</c:v>
                </c:pt>
                <c:pt idx="3506">
                  <c:v>0</c:v>
                </c:pt>
                <c:pt idx="3507">
                  <c:v>-7.5000000000000011E-2</c:v>
                </c:pt>
                <c:pt idx="3508">
                  <c:v>-7.5000000000000011E-2</c:v>
                </c:pt>
                <c:pt idx="3509">
                  <c:v>-0.1</c:v>
                </c:pt>
                <c:pt idx="3510">
                  <c:v>-2.5000000000000001E-2</c:v>
                </c:pt>
                <c:pt idx="3511">
                  <c:v>-0.125</c:v>
                </c:pt>
                <c:pt idx="3512">
                  <c:v>-0.125</c:v>
                </c:pt>
                <c:pt idx="3513">
                  <c:v>-7.5000000000000011E-2</c:v>
                </c:pt>
                <c:pt idx="3514">
                  <c:v>-7.5000000000000011E-2</c:v>
                </c:pt>
                <c:pt idx="3515">
                  <c:v>-0.125</c:v>
                </c:pt>
                <c:pt idx="3516">
                  <c:v>-2.5000000000000001E-2</c:v>
                </c:pt>
                <c:pt idx="3517">
                  <c:v>0.125</c:v>
                </c:pt>
                <c:pt idx="3518">
                  <c:v>0.125</c:v>
                </c:pt>
                <c:pt idx="3519">
                  <c:v>-0.05</c:v>
                </c:pt>
                <c:pt idx="3520">
                  <c:v>2.5000000000000001E-2</c:v>
                </c:pt>
                <c:pt idx="3521">
                  <c:v>2.5000000000000001E-2</c:v>
                </c:pt>
                <c:pt idx="3522">
                  <c:v>-0.35000000000000014</c:v>
                </c:pt>
                <c:pt idx="3523">
                  <c:v>-0.27500000000000002</c:v>
                </c:pt>
                <c:pt idx="3524">
                  <c:v>-0.32500000000000018</c:v>
                </c:pt>
                <c:pt idx="3525">
                  <c:v>-0.30000000000000016</c:v>
                </c:pt>
                <c:pt idx="3526">
                  <c:v>-0.25</c:v>
                </c:pt>
                <c:pt idx="3527">
                  <c:v>-0.27500000000000002</c:v>
                </c:pt>
                <c:pt idx="3528">
                  <c:v>-0.27500000000000002</c:v>
                </c:pt>
                <c:pt idx="3529">
                  <c:v>-0.37500000000000017</c:v>
                </c:pt>
                <c:pt idx="3530">
                  <c:v>-0.17500000000000004</c:v>
                </c:pt>
                <c:pt idx="3531">
                  <c:v>-0.05</c:v>
                </c:pt>
                <c:pt idx="3532">
                  <c:v>-0.05</c:v>
                </c:pt>
                <c:pt idx="3533">
                  <c:v>2.5000000000000001E-2</c:v>
                </c:pt>
                <c:pt idx="3534">
                  <c:v>-7.5000000000000011E-2</c:v>
                </c:pt>
                <c:pt idx="3535">
                  <c:v>7.5000000000000011E-2</c:v>
                </c:pt>
                <c:pt idx="3536">
                  <c:v>0.125</c:v>
                </c:pt>
                <c:pt idx="3537">
                  <c:v>0.22500000000000001</c:v>
                </c:pt>
                <c:pt idx="3538">
                  <c:v>0.17500000000000004</c:v>
                </c:pt>
                <c:pt idx="3539">
                  <c:v>0.05</c:v>
                </c:pt>
                <c:pt idx="3540">
                  <c:v>0</c:v>
                </c:pt>
                <c:pt idx="3541">
                  <c:v>2.5000000000000001E-2</c:v>
                </c:pt>
                <c:pt idx="3542">
                  <c:v>7.5000000000000011E-2</c:v>
                </c:pt>
                <c:pt idx="3543">
                  <c:v>0</c:v>
                </c:pt>
                <c:pt idx="3544">
                  <c:v>2.5000000000000001E-2</c:v>
                </c:pt>
                <c:pt idx="3545">
                  <c:v>2.5000000000000001E-2</c:v>
                </c:pt>
                <c:pt idx="3546">
                  <c:v>2.5000000000000001E-2</c:v>
                </c:pt>
                <c:pt idx="3547">
                  <c:v>2.5000000000000001E-2</c:v>
                </c:pt>
                <c:pt idx="3548">
                  <c:v>2.5000000000000001E-2</c:v>
                </c:pt>
                <c:pt idx="3549">
                  <c:v>2.5000000000000001E-2</c:v>
                </c:pt>
                <c:pt idx="3550">
                  <c:v>2.5000000000000001E-2</c:v>
                </c:pt>
                <c:pt idx="3551">
                  <c:v>2.5000000000000001E-2</c:v>
                </c:pt>
                <c:pt idx="3552">
                  <c:v>2.5000000000000001E-2</c:v>
                </c:pt>
                <c:pt idx="3553">
                  <c:v>2.5000000000000001E-2</c:v>
                </c:pt>
                <c:pt idx="3554">
                  <c:v>0</c:v>
                </c:pt>
                <c:pt idx="3555">
                  <c:v>2.5000000000000001E-2</c:v>
                </c:pt>
                <c:pt idx="3556">
                  <c:v>2.5000000000000001E-2</c:v>
                </c:pt>
                <c:pt idx="3557">
                  <c:v>2.5000000000000001E-2</c:v>
                </c:pt>
                <c:pt idx="3558">
                  <c:v>2.5000000000000001E-2</c:v>
                </c:pt>
                <c:pt idx="3559">
                  <c:v>2.5000000000000001E-2</c:v>
                </c:pt>
                <c:pt idx="3560">
                  <c:v>2.5000000000000001E-2</c:v>
                </c:pt>
                <c:pt idx="3561">
                  <c:v>2.5000000000000001E-2</c:v>
                </c:pt>
                <c:pt idx="3562">
                  <c:v>2.5000000000000001E-2</c:v>
                </c:pt>
                <c:pt idx="3563">
                  <c:v>2.5000000000000001E-2</c:v>
                </c:pt>
                <c:pt idx="3564">
                  <c:v>2.5000000000000001E-2</c:v>
                </c:pt>
                <c:pt idx="3565">
                  <c:v>2.5000000000000001E-2</c:v>
                </c:pt>
                <c:pt idx="3566">
                  <c:v>2.5000000000000001E-2</c:v>
                </c:pt>
                <c:pt idx="3567">
                  <c:v>2.5000000000000001E-2</c:v>
                </c:pt>
                <c:pt idx="3568">
                  <c:v>2.5000000000000001E-2</c:v>
                </c:pt>
                <c:pt idx="3569">
                  <c:v>2.5000000000000001E-2</c:v>
                </c:pt>
                <c:pt idx="3570">
                  <c:v>2.5000000000000001E-2</c:v>
                </c:pt>
                <c:pt idx="3571">
                  <c:v>2.5000000000000001E-2</c:v>
                </c:pt>
                <c:pt idx="3572">
                  <c:v>2.5000000000000001E-2</c:v>
                </c:pt>
                <c:pt idx="3573">
                  <c:v>2.5000000000000001E-2</c:v>
                </c:pt>
                <c:pt idx="3574">
                  <c:v>2.5000000000000001E-2</c:v>
                </c:pt>
                <c:pt idx="3575">
                  <c:v>2.5000000000000001E-2</c:v>
                </c:pt>
                <c:pt idx="3576">
                  <c:v>2.5000000000000001E-2</c:v>
                </c:pt>
                <c:pt idx="3577">
                  <c:v>2.5000000000000001E-2</c:v>
                </c:pt>
                <c:pt idx="3578">
                  <c:v>2.5000000000000001E-2</c:v>
                </c:pt>
                <c:pt idx="3579">
                  <c:v>2.5000000000000001E-2</c:v>
                </c:pt>
                <c:pt idx="3580">
                  <c:v>2.5000000000000001E-2</c:v>
                </c:pt>
                <c:pt idx="3581">
                  <c:v>2.5000000000000001E-2</c:v>
                </c:pt>
                <c:pt idx="3582">
                  <c:v>2.5000000000000001E-2</c:v>
                </c:pt>
                <c:pt idx="3583">
                  <c:v>2.5000000000000001E-2</c:v>
                </c:pt>
                <c:pt idx="3584">
                  <c:v>2.5000000000000001E-2</c:v>
                </c:pt>
                <c:pt idx="3585">
                  <c:v>2.5000000000000001E-2</c:v>
                </c:pt>
                <c:pt idx="3586">
                  <c:v>-7.5000000000000011E-2</c:v>
                </c:pt>
                <c:pt idx="3587">
                  <c:v>-0.30000000000000016</c:v>
                </c:pt>
                <c:pt idx="3588">
                  <c:v>-0.22500000000000001</c:v>
                </c:pt>
                <c:pt idx="3589">
                  <c:v>-7.5000000000000011E-2</c:v>
                </c:pt>
                <c:pt idx="3590">
                  <c:v>-0.2</c:v>
                </c:pt>
                <c:pt idx="3591">
                  <c:v>0.27500000000000002</c:v>
                </c:pt>
                <c:pt idx="3592">
                  <c:v>0.47500000000000014</c:v>
                </c:pt>
                <c:pt idx="3593">
                  <c:v>0.35000000000000014</c:v>
                </c:pt>
                <c:pt idx="3594">
                  <c:v>0.25</c:v>
                </c:pt>
                <c:pt idx="3595">
                  <c:v>-0.15000000000000008</c:v>
                </c:pt>
                <c:pt idx="3596">
                  <c:v>-0.125</c:v>
                </c:pt>
                <c:pt idx="3597">
                  <c:v>0.125</c:v>
                </c:pt>
                <c:pt idx="3598">
                  <c:v>0.2</c:v>
                </c:pt>
                <c:pt idx="3599">
                  <c:v>0.1</c:v>
                </c:pt>
                <c:pt idx="3600">
                  <c:v>7.5000000000000011E-2</c:v>
                </c:pt>
                <c:pt idx="3601">
                  <c:v>2.5000000000000001E-2</c:v>
                </c:pt>
                <c:pt idx="3602">
                  <c:v>-2.5000000000000001E-2</c:v>
                </c:pt>
                <c:pt idx="3603">
                  <c:v>-2.5000000000000001E-2</c:v>
                </c:pt>
                <c:pt idx="3604">
                  <c:v>-0.1</c:v>
                </c:pt>
                <c:pt idx="3605">
                  <c:v>-7.5000000000000011E-2</c:v>
                </c:pt>
                <c:pt idx="3606">
                  <c:v>-7.5000000000000011E-2</c:v>
                </c:pt>
                <c:pt idx="3607">
                  <c:v>-0.125</c:v>
                </c:pt>
                <c:pt idx="3608">
                  <c:v>-0.15000000000000008</c:v>
                </c:pt>
                <c:pt idx="3609">
                  <c:v>-0.17500000000000004</c:v>
                </c:pt>
                <c:pt idx="3610">
                  <c:v>-0.15000000000000008</c:v>
                </c:pt>
                <c:pt idx="3611">
                  <c:v>-0.2</c:v>
                </c:pt>
                <c:pt idx="3612">
                  <c:v>-0.05</c:v>
                </c:pt>
                <c:pt idx="3613">
                  <c:v>-0.82500000000000029</c:v>
                </c:pt>
                <c:pt idx="3614">
                  <c:v>-1</c:v>
                </c:pt>
                <c:pt idx="3615">
                  <c:v>-0.42500000000000021</c:v>
                </c:pt>
                <c:pt idx="3616">
                  <c:v>-2.5000000000000001E-2</c:v>
                </c:pt>
                <c:pt idx="3617">
                  <c:v>-7.5000000000000011E-2</c:v>
                </c:pt>
                <c:pt idx="3618">
                  <c:v>7.5000000000000011E-2</c:v>
                </c:pt>
                <c:pt idx="3619">
                  <c:v>7.5000000000000011E-2</c:v>
                </c:pt>
                <c:pt idx="3620">
                  <c:v>2.5000000000000001E-2</c:v>
                </c:pt>
                <c:pt idx="3621">
                  <c:v>0.05</c:v>
                </c:pt>
                <c:pt idx="3622">
                  <c:v>7.5000000000000011E-2</c:v>
                </c:pt>
                <c:pt idx="3623">
                  <c:v>7.5000000000000011E-2</c:v>
                </c:pt>
                <c:pt idx="3624">
                  <c:v>2.5000000000000001E-2</c:v>
                </c:pt>
                <c:pt idx="3625">
                  <c:v>7.5000000000000011E-2</c:v>
                </c:pt>
                <c:pt idx="3626">
                  <c:v>2.5000000000000001E-2</c:v>
                </c:pt>
                <c:pt idx="3627">
                  <c:v>7.5000000000000011E-2</c:v>
                </c:pt>
                <c:pt idx="3628">
                  <c:v>7.5000000000000011E-2</c:v>
                </c:pt>
                <c:pt idx="3629">
                  <c:v>0.1</c:v>
                </c:pt>
                <c:pt idx="3630">
                  <c:v>2.5000000000000001E-2</c:v>
                </c:pt>
                <c:pt idx="3631">
                  <c:v>0.05</c:v>
                </c:pt>
                <c:pt idx="3632">
                  <c:v>7.5000000000000011E-2</c:v>
                </c:pt>
                <c:pt idx="3633">
                  <c:v>0.05</c:v>
                </c:pt>
                <c:pt idx="3634">
                  <c:v>0.05</c:v>
                </c:pt>
                <c:pt idx="3635">
                  <c:v>0.05</c:v>
                </c:pt>
                <c:pt idx="3636">
                  <c:v>-2.5000000000000001E-2</c:v>
                </c:pt>
                <c:pt idx="3637">
                  <c:v>0</c:v>
                </c:pt>
                <c:pt idx="3638">
                  <c:v>0.05</c:v>
                </c:pt>
                <c:pt idx="3639">
                  <c:v>0.05</c:v>
                </c:pt>
                <c:pt idx="3640">
                  <c:v>0.05</c:v>
                </c:pt>
                <c:pt idx="3641">
                  <c:v>0.05</c:v>
                </c:pt>
                <c:pt idx="3642">
                  <c:v>7.5000000000000011E-2</c:v>
                </c:pt>
                <c:pt idx="3643">
                  <c:v>7.5000000000000011E-2</c:v>
                </c:pt>
                <c:pt idx="3644">
                  <c:v>7.5000000000000011E-2</c:v>
                </c:pt>
                <c:pt idx="3645">
                  <c:v>0.05</c:v>
                </c:pt>
                <c:pt idx="3646">
                  <c:v>7.5000000000000011E-2</c:v>
                </c:pt>
                <c:pt idx="3647">
                  <c:v>-2.5000000000000001E-2</c:v>
                </c:pt>
                <c:pt idx="3648">
                  <c:v>0.125</c:v>
                </c:pt>
                <c:pt idx="3649">
                  <c:v>0.17500000000000004</c:v>
                </c:pt>
                <c:pt idx="3650">
                  <c:v>0.125</c:v>
                </c:pt>
                <c:pt idx="3651">
                  <c:v>0.17500000000000004</c:v>
                </c:pt>
                <c:pt idx="3652">
                  <c:v>0.125</c:v>
                </c:pt>
                <c:pt idx="3653">
                  <c:v>7.5000000000000011E-2</c:v>
                </c:pt>
                <c:pt idx="3654">
                  <c:v>0.15000000000000008</c:v>
                </c:pt>
                <c:pt idx="3655">
                  <c:v>0.15000000000000008</c:v>
                </c:pt>
                <c:pt idx="3656">
                  <c:v>0.15000000000000008</c:v>
                </c:pt>
                <c:pt idx="3657">
                  <c:v>0.15000000000000008</c:v>
                </c:pt>
                <c:pt idx="3658">
                  <c:v>0.15000000000000008</c:v>
                </c:pt>
                <c:pt idx="3659">
                  <c:v>0.15000000000000008</c:v>
                </c:pt>
                <c:pt idx="3660">
                  <c:v>0.2</c:v>
                </c:pt>
                <c:pt idx="3661">
                  <c:v>0.2</c:v>
                </c:pt>
                <c:pt idx="3662">
                  <c:v>0.1</c:v>
                </c:pt>
                <c:pt idx="3663">
                  <c:v>0.05</c:v>
                </c:pt>
                <c:pt idx="3664">
                  <c:v>0</c:v>
                </c:pt>
                <c:pt idx="3665">
                  <c:v>-0.15000000000000008</c:v>
                </c:pt>
                <c:pt idx="3666">
                  <c:v>-0.17500000000000004</c:v>
                </c:pt>
                <c:pt idx="3667">
                  <c:v>-0.1</c:v>
                </c:pt>
                <c:pt idx="3668">
                  <c:v>-7.5000000000000011E-2</c:v>
                </c:pt>
                <c:pt idx="3669">
                  <c:v>-0.1</c:v>
                </c:pt>
                <c:pt idx="3670">
                  <c:v>2.5000000000000001E-2</c:v>
                </c:pt>
                <c:pt idx="3671">
                  <c:v>0.05</c:v>
                </c:pt>
                <c:pt idx="3672">
                  <c:v>0.17500000000000004</c:v>
                </c:pt>
                <c:pt idx="3673">
                  <c:v>0.17500000000000004</c:v>
                </c:pt>
                <c:pt idx="3674">
                  <c:v>0.22500000000000001</c:v>
                </c:pt>
                <c:pt idx="3675">
                  <c:v>0.2</c:v>
                </c:pt>
                <c:pt idx="3676">
                  <c:v>7.5000000000000011E-2</c:v>
                </c:pt>
                <c:pt idx="3677">
                  <c:v>-7.5000000000000011E-2</c:v>
                </c:pt>
                <c:pt idx="3678">
                  <c:v>7.5000000000000011E-2</c:v>
                </c:pt>
                <c:pt idx="3679">
                  <c:v>0</c:v>
                </c:pt>
                <c:pt idx="3680">
                  <c:v>-0.1</c:v>
                </c:pt>
                <c:pt idx="3681">
                  <c:v>-0.37500000000000017</c:v>
                </c:pt>
                <c:pt idx="3682">
                  <c:v>0.32500000000000018</c:v>
                </c:pt>
                <c:pt idx="3683">
                  <c:v>-0.27500000000000002</c:v>
                </c:pt>
                <c:pt idx="3684">
                  <c:v>0.05</c:v>
                </c:pt>
                <c:pt idx="3685">
                  <c:v>0.27500000000000002</c:v>
                </c:pt>
                <c:pt idx="3686">
                  <c:v>-0.4</c:v>
                </c:pt>
                <c:pt idx="3687">
                  <c:v>-0.15000000000000008</c:v>
                </c:pt>
                <c:pt idx="3688">
                  <c:v>-0.2</c:v>
                </c:pt>
                <c:pt idx="3689">
                  <c:v>-2.5000000000000001E-2</c:v>
                </c:pt>
                <c:pt idx="3690">
                  <c:v>0.25</c:v>
                </c:pt>
                <c:pt idx="3691">
                  <c:v>-0.1</c:v>
                </c:pt>
                <c:pt idx="3692">
                  <c:v>2.5000000000000001E-2</c:v>
                </c:pt>
                <c:pt idx="3693">
                  <c:v>2.5000000000000001E-2</c:v>
                </c:pt>
                <c:pt idx="3694">
                  <c:v>-0.32500000000000018</c:v>
                </c:pt>
                <c:pt idx="3695">
                  <c:v>-0.92500000000000004</c:v>
                </c:pt>
                <c:pt idx="3696">
                  <c:v>-0.57500000000000029</c:v>
                </c:pt>
                <c:pt idx="3697">
                  <c:v>-0.37500000000000017</c:v>
                </c:pt>
                <c:pt idx="3698">
                  <c:v>-0.42500000000000021</c:v>
                </c:pt>
                <c:pt idx="3699">
                  <c:v>-0.30000000000000016</c:v>
                </c:pt>
                <c:pt idx="3700">
                  <c:v>-0.30000000000000016</c:v>
                </c:pt>
                <c:pt idx="3701">
                  <c:v>0.05</c:v>
                </c:pt>
                <c:pt idx="3702">
                  <c:v>0.27500000000000002</c:v>
                </c:pt>
                <c:pt idx="3703">
                  <c:v>7.5000000000000011E-2</c:v>
                </c:pt>
                <c:pt idx="3704">
                  <c:v>-0.125</c:v>
                </c:pt>
                <c:pt idx="3705">
                  <c:v>0.27500000000000002</c:v>
                </c:pt>
                <c:pt idx="3706">
                  <c:v>0.32500000000000018</c:v>
                </c:pt>
                <c:pt idx="3707">
                  <c:v>-2.5000000000000001E-2</c:v>
                </c:pt>
                <c:pt idx="3708">
                  <c:v>0.37500000000000017</c:v>
                </c:pt>
                <c:pt idx="3709">
                  <c:v>0.1</c:v>
                </c:pt>
                <c:pt idx="3710">
                  <c:v>0.27500000000000002</c:v>
                </c:pt>
                <c:pt idx="3711">
                  <c:v>0.2</c:v>
                </c:pt>
                <c:pt idx="3712">
                  <c:v>2.5000000000000001E-2</c:v>
                </c:pt>
                <c:pt idx="3713">
                  <c:v>0.32500000000000018</c:v>
                </c:pt>
                <c:pt idx="3714">
                  <c:v>0.125</c:v>
                </c:pt>
                <c:pt idx="3715">
                  <c:v>0.15000000000000008</c:v>
                </c:pt>
                <c:pt idx="3716">
                  <c:v>0.22500000000000001</c:v>
                </c:pt>
                <c:pt idx="3717">
                  <c:v>0.25</c:v>
                </c:pt>
                <c:pt idx="3718">
                  <c:v>0.2</c:v>
                </c:pt>
                <c:pt idx="3719">
                  <c:v>0.35000000000000014</c:v>
                </c:pt>
                <c:pt idx="3720">
                  <c:v>2.5000000000000001E-2</c:v>
                </c:pt>
                <c:pt idx="3721">
                  <c:v>0.25</c:v>
                </c:pt>
                <c:pt idx="3722">
                  <c:v>0.15000000000000008</c:v>
                </c:pt>
                <c:pt idx="3723">
                  <c:v>0.125</c:v>
                </c:pt>
                <c:pt idx="3724">
                  <c:v>2.5000000000000001E-2</c:v>
                </c:pt>
                <c:pt idx="3725">
                  <c:v>-0.05</c:v>
                </c:pt>
                <c:pt idx="3726">
                  <c:v>-0.25</c:v>
                </c:pt>
                <c:pt idx="3727">
                  <c:v>2.5000000000000001E-2</c:v>
                </c:pt>
                <c:pt idx="3728">
                  <c:v>-0.2</c:v>
                </c:pt>
                <c:pt idx="3729">
                  <c:v>-0.125</c:v>
                </c:pt>
                <c:pt idx="3730">
                  <c:v>2.5000000000000001E-2</c:v>
                </c:pt>
                <c:pt idx="3731">
                  <c:v>-0.15000000000000008</c:v>
                </c:pt>
                <c:pt idx="3732">
                  <c:v>-2.5000000000000001E-2</c:v>
                </c:pt>
                <c:pt idx="3733">
                  <c:v>-7.5000000000000011E-2</c:v>
                </c:pt>
                <c:pt idx="3734">
                  <c:v>2.5000000000000001E-2</c:v>
                </c:pt>
                <c:pt idx="3735">
                  <c:v>-7.5000000000000011E-2</c:v>
                </c:pt>
                <c:pt idx="3736">
                  <c:v>7.5000000000000011E-2</c:v>
                </c:pt>
                <c:pt idx="3737">
                  <c:v>-2.5000000000000001E-2</c:v>
                </c:pt>
                <c:pt idx="3738">
                  <c:v>0.1</c:v>
                </c:pt>
                <c:pt idx="3739">
                  <c:v>-7.5000000000000011E-2</c:v>
                </c:pt>
                <c:pt idx="3740">
                  <c:v>-0.05</c:v>
                </c:pt>
                <c:pt idx="3741">
                  <c:v>-0.2</c:v>
                </c:pt>
                <c:pt idx="3742">
                  <c:v>0.05</c:v>
                </c:pt>
                <c:pt idx="3743">
                  <c:v>-7.5000000000000011E-2</c:v>
                </c:pt>
                <c:pt idx="3744">
                  <c:v>-0.125</c:v>
                </c:pt>
                <c:pt idx="3745">
                  <c:v>-0.22500000000000001</c:v>
                </c:pt>
                <c:pt idx="3746">
                  <c:v>7.5000000000000011E-2</c:v>
                </c:pt>
                <c:pt idx="3747">
                  <c:v>0</c:v>
                </c:pt>
                <c:pt idx="3748">
                  <c:v>-0.125</c:v>
                </c:pt>
                <c:pt idx="3749">
                  <c:v>2.5000000000000001E-2</c:v>
                </c:pt>
                <c:pt idx="3750">
                  <c:v>-0.125</c:v>
                </c:pt>
                <c:pt idx="3751">
                  <c:v>-0.1</c:v>
                </c:pt>
                <c:pt idx="3752">
                  <c:v>0.15000000000000008</c:v>
                </c:pt>
                <c:pt idx="3753">
                  <c:v>-0.1</c:v>
                </c:pt>
                <c:pt idx="3754">
                  <c:v>2.5000000000000001E-2</c:v>
                </c:pt>
                <c:pt idx="3755">
                  <c:v>-2.5000000000000001E-2</c:v>
                </c:pt>
                <c:pt idx="3756">
                  <c:v>-0.2</c:v>
                </c:pt>
                <c:pt idx="3757">
                  <c:v>-0.1</c:v>
                </c:pt>
                <c:pt idx="3758">
                  <c:v>-0.2</c:v>
                </c:pt>
                <c:pt idx="3759">
                  <c:v>-2.5000000000000001E-2</c:v>
                </c:pt>
                <c:pt idx="3760">
                  <c:v>-7.5000000000000011E-2</c:v>
                </c:pt>
                <c:pt idx="3761">
                  <c:v>-0.17500000000000004</c:v>
                </c:pt>
                <c:pt idx="3762">
                  <c:v>-0.05</c:v>
                </c:pt>
                <c:pt idx="3763">
                  <c:v>-7.5000000000000011E-2</c:v>
                </c:pt>
                <c:pt idx="3764">
                  <c:v>-0.15000000000000008</c:v>
                </c:pt>
                <c:pt idx="3765">
                  <c:v>7.5000000000000011E-2</c:v>
                </c:pt>
                <c:pt idx="3766">
                  <c:v>0.05</c:v>
                </c:pt>
                <c:pt idx="3767">
                  <c:v>-0.17500000000000004</c:v>
                </c:pt>
                <c:pt idx="3768">
                  <c:v>-0.125</c:v>
                </c:pt>
                <c:pt idx="3769">
                  <c:v>-0.125</c:v>
                </c:pt>
                <c:pt idx="3770">
                  <c:v>7.5000000000000011E-2</c:v>
                </c:pt>
                <c:pt idx="3771">
                  <c:v>2.5000000000000001E-2</c:v>
                </c:pt>
                <c:pt idx="3772">
                  <c:v>7.5000000000000011E-2</c:v>
                </c:pt>
                <c:pt idx="3773">
                  <c:v>-2.5000000000000001E-2</c:v>
                </c:pt>
                <c:pt idx="3774">
                  <c:v>2.5000000000000001E-2</c:v>
                </c:pt>
                <c:pt idx="3775">
                  <c:v>-0.05</c:v>
                </c:pt>
                <c:pt idx="3776">
                  <c:v>-2.5000000000000001E-2</c:v>
                </c:pt>
                <c:pt idx="3777">
                  <c:v>-0.1</c:v>
                </c:pt>
                <c:pt idx="3778">
                  <c:v>2.5000000000000001E-2</c:v>
                </c:pt>
                <c:pt idx="3779">
                  <c:v>-0.05</c:v>
                </c:pt>
                <c:pt idx="3780">
                  <c:v>2.5000000000000001E-2</c:v>
                </c:pt>
                <c:pt idx="3781">
                  <c:v>-7.5000000000000011E-2</c:v>
                </c:pt>
                <c:pt idx="3782">
                  <c:v>-0.1</c:v>
                </c:pt>
                <c:pt idx="3783">
                  <c:v>-2.5000000000000001E-2</c:v>
                </c:pt>
                <c:pt idx="3784">
                  <c:v>-0.1</c:v>
                </c:pt>
                <c:pt idx="3785">
                  <c:v>-2.5000000000000001E-2</c:v>
                </c:pt>
                <c:pt idx="3786">
                  <c:v>-7.5000000000000011E-2</c:v>
                </c:pt>
                <c:pt idx="3787">
                  <c:v>-0.125</c:v>
                </c:pt>
                <c:pt idx="3788">
                  <c:v>-0.05</c:v>
                </c:pt>
                <c:pt idx="3789">
                  <c:v>0</c:v>
                </c:pt>
                <c:pt idx="3790">
                  <c:v>2.5000000000000001E-2</c:v>
                </c:pt>
                <c:pt idx="3791">
                  <c:v>2.5000000000000001E-2</c:v>
                </c:pt>
                <c:pt idx="3792">
                  <c:v>2.5000000000000001E-2</c:v>
                </c:pt>
                <c:pt idx="3793">
                  <c:v>0</c:v>
                </c:pt>
                <c:pt idx="3794">
                  <c:v>-2.5000000000000001E-2</c:v>
                </c:pt>
                <c:pt idx="3795">
                  <c:v>-7.5000000000000011E-2</c:v>
                </c:pt>
                <c:pt idx="3796">
                  <c:v>-7.5000000000000011E-2</c:v>
                </c:pt>
                <c:pt idx="3797">
                  <c:v>-0.1</c:v>
                </c:pt>
                <c:pt idx="3798">
                  <c:v>-0.05</c:v>
                </c:pt>
                <c:pt idx="3799">
                  <c:v>-0.125</c:v>
                </c:pt>
                <c:pt idx="3800">
                  <c:v>-0.1</c:v>
                </c:pt>
                <c:pt idx="3801">
                  <c:v>-2.5000000000000001E-2</c:v>
                </c:pt>
                <c:pt idx="3802">
                  <c:v>-0.1</c:v>
                </c:pt>
                <c:pt idx="3803">
                  <c:v>-7.5000000000000011E-2</c:v>
                </c:pt>
                <c:pt idx="3804">
                  <c:v>-2.5000000000000001E-2</c:v>
                </c:pt>
                <c:pt idx="3805">
                  <c:v>-0.125</c:v>
                </c:pt>
                <c:pt idx="3806">
                  <c:v>-0.05</c:v>
                </c:pt>
                <c:pt idx="3807">
                  <c:v>-0.15000000000000008</c:v>
                </c:pt>
                <c:pt idx="3808">
                  <c:v>0</c:v>
                </c:pt>
                <c:pt idx="3809">
                  <c:v>-7.5000000000000011E-2</c:v>
                </c:pt>
                <c:pt idx="3810">
                  <c:v>0.05</c:v>
                </c:pt>
                <c:pt idx="3811">
                  <c:v>-0.125</c:v>
                </c:pt>
                <c:pt idx="3812">
                  <c:v>0</c:v>
                </c:pt>
                <c:pt idx="3813">
                  <c:v>-2.5000000000000001E-2</c:v>
                </c:pt>
                <c:pt idx="3814">
                  <c:v>0</c:v>
                </c:pt>
                <c:pt idx="3815">
                  <c:v>0</c:v>
                </c:pt>
                <c:pt idx="3816">
                  <c:v>0.05</c:v>
                </c:pt>
                <c:pt idx="3817">
                  <c:v>0.05</c:v>
                </c:pt>
                <c:pt idx="3818">
                  <c:v>2.5000000000000001E-2</c:v>
                </c:pt>
                <c:pt idx="3819">
                  <c:v>0.05</c:v>
                </c:pt>
                <c:pt idx="3820">
                  <c:v>0</c:v>
                </c:pt>
                <c:pt idx="3821">
                  <c:v>-0.1</c:v>
                </c:pt>
                <c:pt idx="3822">
                  <c:v>-0.125</c:v>
                </c:pt>
                <c:pt idx="3823">
                  <c:v>-0.1</c:v>
                </c:pt>
                <c:pt idx="3824">
                  <c:v>-0.05</c:v>
                </c:pt>
                <c:pt idx="3825">
                  <c:v>-0.125</c:v>
                </c:pt>
                <c:pt idx="3826">
                  <c:v>-0.125</c:v>
                </c:pt>
                <c:pt idx="3827">
                  <c:v>-0.125</c:v>
                </c:pt>
                <c:pt idx="3828">
                  <c:v>-0.05</c:v>
                </c:pt>
                <c:pt idx="3829">
                  <c:v>-0.125</c:v>
                </c:pt>
                <c:pt idx="3830">
                  <c:v>-0.125</c:v>
                </c:pt>
                <c:pt idx="3831">
                  <c:v>-7.5000000000000011E-2</c:v>
                </c:pt>
                <c:pt idx="3832">
                  <c:v>-0.1</c:v>
                </c:pt>
                <c:pt idx="3833">
                  <c:v>0.05</c:v>
                </c:pt>
                <c:pt idx="3834">
                  <c:v>7.5000000000000011E-2</c:v>
                </c:pt>
                <c:pt idx="3835">
                  <c:v>2.5000000000000001E-2</c:v>
                </c:pt>
                <c:pt idx="3836">
                  <c:v>2.5000000000000001E-2</c:v>
                </c:pt>
                <c:pt idx="3837">
                  <c:v>2.5000000000000001E-2</c:v>
                </c:pt>
                <c:pt idx="3838">
                  <c:v>2.5000000000000001E-2</c:v>
                </c:pt>
                <c:pt idx="3839">
                  <c:v>-2.5000000000000001E-2</c:v>
                </c:pt>
                <c:pt idx="3840">
                  <c:v>2.5000000000000001E-2</c:v>
                </c:pt>
                <c:pt idx="3841">
                  <c:v>0</c:v>
                </c:pt>
                <c:pt idx="3842">
                  <c:v>-0.1</c:v>
                </c:pt>
                <c:pt idx="3843">
                  <c:v>-7.5000000000000011E-2</c:v>
                </c:pt>
                <c:pt idx="3844">
                  <c:v>-7.5000000000000011E-2</c:v>
                </c:pt>
                <c:pt idx="3845">
                  <c:v>-0.125</c:v>
                </c:pt>
                <c:pt idx="3846">
                  <c:v>-2.5000000000000001E-2</c:v>
                </c:pt>
                <c:pt idx="3847">
                  <c:v>-7.5000000000000011E-2</c:v>
                </c:pt>
                <c:pt idx="3848">
                  <c:v>-7.5000000000000011E-2</c:v>
                </c:pt>
                <c:pt idx="3849">
                  <c:v>-0.1</c:v>
                </c:pt>
                <c:pt idx="3850">
                  <c:v>-7.5000000000000011E-2</c:v>
                </c:pt>
                <c:pt idx="3851">
                  <c:v>-7.5000000000000011E-2</c:v>
                </c:pt>
                <c:pt idx="3852">
                  <c:v>-7.5000000000000011E-2</c:v>
                </c:pt>
                <c:pt idx="3853">
                  <c:v>2.5000000000000001E-2</c:v>
                </c:pt>
                <c:pt idx="3854">
                  <c:v>2.5000000000000001E-2</c:v>
                </c:pt>
                <c:pt idx="3855">
                  <c:v>2.5000000000000001E-2</c:v>
                </c:pt>
                <c:pt idx="3856">
                  <c:v>-7.5000000000000011E-2</c:v>
                </c:pt>
                <c:pt idx="3857">
                  <c:v>-7.5000000000000011E-2</c:v>
                </c:pt>
                <c:pt idx="3858">
                  <c:v>-0.1</c:v>
                </c:pt>
                <c:pt idx="3859">
                  <c:v>-0.125</c:v>
                </c:pt>
                <c:pt idx="3860">
                  <c:v>-2.5000000000000001E-2</c:v>
                </c:pt>
                <c:pt idx="3861">
                  <c:v>0</c:v>
                </c:pt>
                <c:pt idx="3862">
                  <c:v>-7.5000000000000011E-2</c:v>
                </c:pt>
                <c:pt idx="3863">
                  <c:v>-7.5000000000000011E-2</c:v>
                </c:pt>
                <c:pt idx="3864">
                  <c:v>-0.05</c:v>
                </c:pt>
                <c:pt idx="3865">
                  <c:v>-0.15000000000000008</c:v>
                </c:pt>
                <c:pt idx="3866">
                  <c:v>-7.5000000000000011E-2</c:v>
                </c:pt>
                <c:pt idx="3867">
                  <c:v>-0.1</c:v>
                </c:pt>
                <c:pt idx="3868">
                  <c:v>-0.05</c:v>
                </c:pt>
                <c:pt idx="3869">
                  <c:v>-0.15000000000000008</c:v>
                </c:pt>
                <c:pt idx="3870">
                  <c:v>-2.5000000000000001E-2</c:v>
                </c:pt>
                <c:pt idx="3871">
                  <c:v>-0.1</c:v>
                </c:pt>
                <c:pt idx="3872">
                  <c:v>-0.05</c:v>
                </c:pt>
                <c:pt idx="3873">
                  <c:v>-7.5000000000000011E-2</c:v>
                </c:pt>
                <c:pt idx="3874">
                  <c:v>-7.5000000000000011E-2</c:v>
                </c:pt>
                <c:pt idx="3875">
                  <c:v>-2.5000000000000001E-2</c:v>
                </c:pt>
                <c:pt idx="3876">
                  <c:v>-2.5000000000000001E-2</c:v>
                </c:pt>
                <c:pt idx="3877">
                  <c:v>0</c:v>
                </c:pt>
                <c:pt idx="3878">
                  <c:v>0</c:v>
                </c:pt>
                <c:pt idx="3879">
                  <c:v>-0.17500000000000004</c:v>
                </c:pt>
                <c:pt idx="3880">
                  <c:v>-0.1</c:v>
                </c:pt>
                <c:pt idx="3881">
                  <c:v>-0.1</c:v>
                </c:pt>
                <c:pt idx="3882">
                  <c:v>-7.5000000000000011E-2</c:v>
                </c:pt>
                <c:pt idx="3883">
                  <c:v>-7.5000000000000011E-2</c:v>
                </c:pt>
                <c:pt idx="3884">
                  <c:v>-0.05</c:v>
                </c:pt>
                <c:pt idx="3885">
                  <c:v>0</c:v>
                </c:pt>
                <c:pt idx="3886">
                  <c:v>2.5000000000000001E-2</c:v>
                </c:pt>
                <c:pt idx="3887">
                  <c:v>2.5000000000000001E-2</c:v>
                </c:pt>
                <c:pt idx="3888">
                  <c:v>-0.1</c:v>
                </c:pt>
                <c:pt idx="3889">
                  <c:v>-2.5000000000000001E-2</c:v>
                </c:pt>
                <c:pt idx="3890">
                  <c:v>-7.5000000000000011E-2</c:v>
                </c:pt>
                <c:pt idx="3891">
                  <c:v>0</c:v>
                </c:pt>
                <c:pt idx="3892">
                  <c:v>-2.5000000000000001E-2</c:v>
                </c:pt>
                <c:pt idx="3893">
                  <c:v>0</c:v>
                </c:pt>
                <c:pt idx="3894">
                  <c:v>2.5000000000000001E-2</c:v>
                </c:pt>
                <c:pt idx="3895">
                  <c:v>-7.5000000000000011E-2</c:v>
                </c:pt>
                <c:pt idx="3896">
                  <c:v>-0.125</c:v>
                </c:pt>
                <c:pt idx="3897">
                  <c:v>-0.125</c:v>
                </c:pt>
                <c:pt idx="3898">
                  <c:v>-0.1</c:v>
                </c:pt>
                <c:pt idx="3899">
                  <c:v>-0.15000000000000008</c:v>
                </c:pt>
                <c:pt idx="3900">
                  <c:v>-0.2</c:v>
                </c:pt>
                <c:pt idx="3901">
                  <c:v>-7.5000000000000011E-2</c:v>
                </c:pt>
                <c:pt idx="3902">
                  <c:v>-7.5000000000000011E-2</c:v>
                </c:pt>
                <c:pt idx="3903">
                  <c:v>-0.125</c:v>
                </c:pt>
                <c:pt idx="3904">
                  <c:v>-0.125</c:v>
                </c:pt>
                <c:pt idx="3905">
                  <c:v>-0.125</c:v>
                </c:pt>
                <c:pt idx="3906">
                  <c:v>-7.5000000000000011E-2</c:v>
                </c:pt>
                <c:pt idx="3907">
                  <c:v>0</c:v>
                </c:pt>
                <c:pt idx="3908">
                  <c:v>-0.125</c:v>
                </c:pt>
                <c:pt idx="3909">
                  <c:v>-0.1</c:v>
                </c:pt>
                <c:pt idx="3910">
                  <c:v>-7.5000000000000011E-2</c:v>
                </c:pt>
                <c:pt idx="3911">
                  <c:v>-7.5000000000000011E-2</c:v>
                </c:pt>
                <c:pt idx="3912">
                  <c:v>-7.5000000000000011E-2</c:v>
                </c:pt>
                <c:pt idx="3913">
                  <c:v>-0.05</c:v>
                </c:pt>
                <c:pt idx="3914">
                  <c:v>0</c:v>
                </c:pt>
                <c:pt idx="3915">
                  <c:v>-7.5000000000000011E-2</c:v>
                </c:pt>
                <c:pt idx="3916">
                  <c:v>-0.125</c:v>
                </c:pt>
                <c:pt idx="3917">
                  <c:v>-2.5000000000000001E-2</c:v>
                </c:pt>
                <c:pt idx="3918">
                  <c:v>-7.5000000000000011E-2</c:v>
                </c:pt>
                <c:pt idx="3919">
                  <c:v>-2.5000000000000001E-2</c:v>
                </c:pt>
                <c:pt idx="3920">
                  <c:v>-0.17500000000000004</c:v>
                </c:pt>
                <c:pt idx="3921">
                  <c:v>-7.5000000000000011E-2</c:v>
                </c:pt>
                <c:pt idx="3922">
                  <c:v>-0.05</c:v>
                </c:pt>
                <c:pt idx="3923">
                  <c:v>-0.125</c:v>
                </c:pt>
                <c:pt idx="3924">
                  <c:v>-7.5000000000000011E-2</c:v>
                </c:pt>
                <c:pt idx="3925">
                  <c:v>-0.05</c:v>
                </c:pt>
                <c:pt idx="3926">
                  <c:v>-0.1</c:v>
                </c:pt>
                <c:pt idx="3927">
                  <c:v>-2.5000000000000001E-2</c:v>
                </c:pt>
                <c:pt idx="3928">
                  <c:v>2.5000000000000001E-2</c:v>
                </c:pt>
                <c:pt idx="3929">
                  <c:v>2.5000000000000001E-2</c:v>
                </c:pt>
                <c:pt idx="3930">
                  <c:v>0</c:v>
                </c:pt>
                <c:pt idx="3931">
                  <c:v>2.5000000000000001E-2</c:v>
                </c:pt>
                <c:pt idx="3932">
                  <c:v>7.5000000000000011E-2</c:v>
                </c:pt>
                <c:pt idx="3933">
                  <c:v>0</c:v>
                </c:pt>
                <c:pt idx="3934">
                  <c:v>-7.5000000000000011E-2</c:v>
                </c:pt>
                <c:pt idx="3935">
                  <c:v>-0.2</c:v>
                </c:pt>
                <c:pt idx="3936">
                  <c:v>-0.125</c:v>
                </c:pt>
                <c:pt idx="3937">
                  <c:v>0</c:v>
                </c:pt>
                <c:pt idx="3938">
                  <c:v>-0.125</c:v>
                </c:pt>
                <c:pt idx="3939">
                  <c:v>-0.1</c:v>
                </c:pt>
                <c:pt idx="3940">
                  <c:v>2.5000000000000001E-2</c:v>
                </c:pt>
                <c:pt idx="3941">
                  <c:v>-7.5000000000000011E-2</c:v>
                </c:pt>
                <c:pt idx="3942">
                  <c:v>-0.1</c:v>
                </c:pt>
                <c:pt idx="3943">
                  <c:v>-0.125</c:v>
                </c:pt>
                <c:pt idx="3944">
                  <c:v>-0.1</c:v>
                </c:pt>
                <c:pt idx="3945">
                  <c:v>-7.5000000000000011E-2</c:v>
                </c:pt>
                <c:pt idx="3946">
                  <c:v>-7.5000000000000011E-2</c:v>
                </c:pt>
                <c:pt idx="3947">
                  <c:v>2.5000000000000001E-2</c:v>
                </c:pt>
                <c:pt idx="3948">
                  <c:v>-0.05</c:v>
                </c:pt>
                <c:pt idx="3949">
                  <c:v>2.5000000000000001E-2</c:v>
                </c:pt>
                <c:pt idx="3950">
                  <c:v>2.5000000000000001E-2</c:v>
                </c:pt>
                <c:pt idx="3951">
                  <c:v>-2.5000000000000001E-2</c:v>
                </c:pt>
                <c:pt idx="3952">
                  <c:v>-0.125</c:v>
                </c:pt>
                <c:pt idx="3953">
                  <c:v>-0.125</c:v>
                </c:pt>
                <c:pt idx="3954">
                  <c:v>2.5000000000000001E-2</c:v>
                </c:pt>
                <c:pt idx="3955">
                  <c:v>0</c:v>
                </c:pt>
                <c:pt idx="3956">
                  <c:v>7.5000000000000011E-2</c:v>
                </c:pt>
                <c:pt idx="3957">
                  <c:v>-7.5000000000000011E-2</c:v>
                </c:pt>
                <c:pt idx="3958">
                  <c:v>2.5000000000000001E-2</c:v>
                </c:pt>
                <c:pt idx="3959">
                  <c:v>-0.1</c:v>
                </c:pt>
                <c:pt idx="3960">
                  <c:v>-7.5000000000000011E-2</c:v>
                </c:pt>
                <c:pt idx="3961">
                  <c:v>-0.1</c:v>
                </c:pt>
                <c:pt idx="3962">
                  <c:v>-2.5000000000000001E-2</c:v>
                </c:pt>
                <c:pt idx="3963">
                  <c:v>-0.05</c:v>
                </c:pt>
                <c:pt idx="3964">
                  <c:v>-7.5000000000000011E-2</c:v>
                </c:pt>
                <c:pt idx="3965">
                  <c:v>-0.125</c:v>
                </c:pt>
                <c:pt idx="3966">
                  <c:v>-7.5000000000000011E-2</c:v>
                </c:pt>
                <c:pt idx="3967">
                  <c:v>0.05</c:v>
                </c:pt>
                <c:pt idx="3968">
                  <c:v>-0.05</c:v>
                </c:pt>
                <c:pt idx="3969">
                  <c:v>-0.1</c:v>
                </c:pt>
                <c:pt idx="3970">
                  <c:v>2.5000000000000001E-2</c:v>
                </c:pt>
                <c:pt idx="3971">
                  <c:v>-0.125</c:v>
                </c:pt>
                <c:pt idx="3972">
                  <c:v>-0.1</c:v>
                </c:pt>
                <c:pt idx="3973">
                  <c:v>-2.5000000000000001E-2</c:v>
                </c:pt>
                <c:pt idx="3974">
                  <c:v>-7.5000000000000011E-2</c:v>
                </c:pt>
                <c:pt idx="3975">
                  <c:v>2.5000000000000001E-2</c:v>
                </c:pt>
                <c:pt idx="3976">
                  <c:v>-0.125</c:v>
                </c:pt>
                <c:pt idx="3977">
                  <c:v>-0.1</c:v>
                </c:pt>
                <c:pt idx="3978">
                  <c:v>-0.1</c:v>
                </c:pt>
                <c:pt idx="3979">
                  <c:v>-0.1</c:v>
                </c:pt>
                <c:pt idx="3980">
                  <c:v>-7.5000000000000011E-2</c:v>
                </c:pt>
                <c:pt idx="3981">
                  <c:v>-7.5000000000000011E-2</c:v>
                </c:pt>
                <c:pt idx="3982">
                  <c:v>-7.5000000000000011E-2</c:v>
                </c:pt>
                <c:pt idx="3983">
                  <c:v>-0.125</c:v>
                </c:pt>
                <c:pt idx="3984">
                  <c:v>-0.1</c:v>
                </c:pt>
                <c:pt idx="3985">
                  <c:v>-0.1</c:v>
                </c:pt>
                <c:pt idx="3986">
                  <c:v>-0.125</c:v>
                </c:pt>
                <c:pt idx="3987">
                  <c:v>-7.5000000000000011E-2</c:v>
                </c:pt>
                <c:pt idx="3988">
                  <c:v>0</c:v>
                </c:pt>
                <c:pt idx="3989">
                  <c:v>2.5000000000000001E-2</c:v>
                </c:pt>
                <c:pt idx="3990">
                  <c:v>0</c:v>
                </c:pt>
                <c:pt idx="3991">
                  <c:v>-0.15000000000000008</c:v>
                </c:pt>
                <c:pt idx="3992">
                  <c:v>-0.125</c:v>
                </c:pt>
                <c:pt idx="3993">
                  <c:v>-0.125</c:v>
                </c:pt>
                <c:pt idx="3994">
                  <c:v>-2.5000000000000001E-2</c:v>
                </c:pt>
                <c:pt idx="3995">
                  <c:v>2.5000000000000001E-2</c:v>
                </c:pt>
                <c:pt idx="3996">
                  <c:v>-0.05</c:v>
                </c:pt>
                <c:pt idx="3997">
                  <c:v>-2.5000000000000001E-2</c:v>
                </c:pt>
                <c:pt idx="3998">
                  <c:v>-0.125</c:v>
                </c:pt>
                <c:pt idx="3999">
                  <c:v>0</c:v>
                </c:pt>
                <c:pt idx="4000">
                  <c:v>-0.1</c:v>
                </c:pt>
                <c:pt idx="4001">
                  <c:v>-7.5000000000000011E-2</c:v>
                </c:pt>
                <c:pt idx="4002">
                  <c:v>-2.5000000000000001E-2</c:v>
                </c:pt>
                <c:pt idx="4003">
                  <c:v>-2.5000000000000001E-2</c:v>
                </c:pt>
                <c:pt idx="4004">
                  <c:v>2.5000000000000001E-2</c:v>
                </c:pt>
                <c:pt idx="4005">
                  <c:v>-0.1</c:v>
                </c:pt>
                <c:pt idx="4006">
                  <c:v>0</c:v>
                </c:pt>
                <c:pt idx="4007">
                  <c:v>-0.125</c:v>
                </c:pt>
                <c:pt idx="4008">
                  <c:v>-0.125</c:v>
                </c:pt>
                <c:pt idx="4009">
                  <c:v>-2.5000000000000001E-2</c:v>
                </c:pt>
                <c:pt idx="4010">
                  <c:v>-7.5000000000000011E-2</c:v>
                </c:pt>
                <c:pt idx="4011">
                  <c:v>2.5000000000000001E-2</c:v>
                </c:pt>
                <c:pt idx="4012">
                  <c:v>-0.05</c:v>
                </c:pt>
                <c:pt idx="4013">
                  <c:v>0</c:v>
                </c:pt>
                <c:pt idx="4014">
                  <c:v>-7.5000000000000011E-2</c:v>
                </c:pt>
                <c:pt idx="4015">
                  <c:v>-7.5000000000000011E-2</c:v>
                </c:pt>
                <c:pt idx="4016">
                  <c:v>-0.15000000000000008</c:v>
                </c:pt>
                <c:pt idx="4017">
                  <c:v>2.5000000000000001E-2</c:v>
                </c:pt>
                <c:pt idx="4018">
                  <c:v>7.5000000000000011E-2</c:v>
                </c:pt>
                <c:pt idx="4019">
                  <c:v>-0.1</c:v>
                </c:pt>
                <c:pt idx="4020">
                  <c:v>-7.5000000000000011E-2</c:v>
                </c:pt>
                <c:pt idx="4021">
                  <c:v>-0.15000000000000008</c:v>
                </c:pt>
                <c:pt idx="4022">
                  <c:v>-7.5000000000000011E-2</c:v>
                </c:pt>
                <c:pt idx="4023">
                  <c:v>2.5000000000000001E-2</c:v>
                </c:pt>
                <c:pt idx="4024">
                  <c:v>-7.5000000000000011E-2</c:v>
                </c:pt>
                <c:pt idx="4025">
                  <c:v>0</c:v>
                </c:pt>
                <c:pt idx="4026">
                  <c:v>2.5000000000000001E-2</c:v>
                </c:pt>
                <c:pt idx="4027">
                  <c:v>-2.5000000000000001E-2</c:v>
                </c:pt>
                <c:pt idx="4028">
                  <c:v>-7.5000000000000011E-2</c:v>
                </c:pt>
                <c:pt idx="4029">
                  <c:v>-0.1</c:v>
                </c:pt>
                <c:pt idx="4030">
                  <c:v>-2.5000000000000001E-2</c:v>
                </c:pt>
                <c:pt idx="4031">
                  <c:v>2.5000000000000001E-2</c:v>
                </c:pt>
                <c:pt idx="4032">
                  <c:v>-0.125</c:v>
                </c:pt>
                <c:pt idx="4033">
                  <c:v>-0.125</c:v>
                </c:pt>
                <c:pt idx="4034">
                  <c:v>-0.1</c:v>
                </c:pt>
                <c:pt idx="4035">
                  <c:v>-0.125</c:v>
                </c:pt>
                <c:pt idx="4036">
                  <c:v>-2.5000000000000001E-2</c:v>
                </c:pt>
                <c:pt idx="4037">
                  <c:v>-0.15000000000000008</c:v>
                </c:pt>
                <c:pt idx="4038">
                  <c:v>-2.5000000000000001E-2</c:v>
                </c:pt>
                <c:pt idx="4039">
                  <c:v>0</c:v>
                </c:pt>
                <c:pt idx="4040">
                  <c:v>-0.1</c:v>
                </c:pt>
                <c:pt idx="4041">
                  <c:v>-0.125</c:v>
                </c:pt>
                <c:pt idx="4042">
                  <c:v>-0.1</c:v>
                </c:pt>
                <c:pt idx="4043">
                  <c:v>-0.05</c:v>
                </c:pt>
                <c:pt idx="4044">
                  <c:v>-7.5000000000000011E-2</c:v>
                </c:pt>
                <c:pt idx="4045">
                  <c:v>-7.5000000000000011E-2</c:v>
                </c:pt>
                <c:pt idx="4046">
                  <c:v>-0.05</c:v>
                </c:pt>
                <c:pt idx="4047">
                  <c:v>2.5000000000000001E-2</c:v>
                </c:pt>
                <c:pt idx="4048">
                  <c:v>-0.125</c:v>
                </c:pt>
                <c:pt idx="4049">
                  <c:v>-0.125</c:v>
                </c:pt>
                <c:pt idx="4050">
                  <c:v>-7.5000000000000011E-2</c:v>
                </c:pt>
                <c:pt idx="4051">
                  <c:v>-2.5000000000000001E-2</c:v>
                </c:pt>
                <c:pt idx="4052">
                  <c:v>-0.05</c:v>
                </c:pt>
                <c:pt idx="4053">
                  <c:v>0</c:v>
                </c:pt>
                <c:pt idx="4054">
                  <c:v>-2.5000000000000001E-2</c:v>
                </c:pt>
                <c:pt idx="4055">
                  <c:v>-0.1</c:v>
                </c:pt>
                <c:pt idx="4056">
                  <c:v>-0.1</c:v>
                </c:pt>
                <c:pt idx="4057">
                  <c:v>-0.15000000000000008</c:v>
                </c:pt>
                <c:pt idx="4058">
                  <c:v>-0.05</c:v>
                </c:pt>
                <c:pt idx="4059">
                  <c:v>-7.5000000000000011E-2</c:v>
                </c:pt>
                <c:pt idx="4060">
                  <c:v>-0.1</c:v>
                </c:pt>
                <c:pt idx="4061">
                  <c:v>-0.1</c:v>
                </c:pt>
                <c:pt idx="4062">
                  <c:v>-0.15000000000000008</c:v>
                </c:pt>
                <c:pt idx="4063">
                  <c:v>0.05</c:v>
                </c:pt>
                <c:pt idx="4064">
                  <c:v>-2.5000000000000001E-2</c:v>
                </c:pt>
                <c:pt idx="4065">
                  <c:v>2.5000000000000001E-2</c:v>
                </c:pt>
                <c:pt idx="4066">
                  <c:v>-7.5000000000000011E-2</c:v>
                </c:pt>
                <c:pt idx="4067">
                  <c:v>-0.125</c:v>
                </c:pt>
                <c:pt idx="4068">
                  <c:v>-2.5000000000000001E-2</c:v>
                </c:pt>
                <c:pt idx="4069">
                  <c:v>-0.125</c:v>
                </c:pt>
                <c:pt idx="4070">
                  <c:v>2.5000000000000001E-2</c:v>
                </c:pt>
                <c:pt idx="4071">
                  <c:v>-0.125</c:v>
                </c:pt>
                <c:pt idx="4072">
                  <c:v>-0.15000000000000008</c:v>
                </c:pt>
                <c:pt idx="4073">
                  <c:v>2.5000000000000001E-2</c:v>
                </c:pt>
                <c:pt idx="4074">
                  <c:v>-0.05</c:v>
                </c:pt>
                <c:pt idx="4075">
                  <c:v>-0.125</c:v>
                </c:pt>
                <c:pt idx="4076">
                  <c:v>-0.1</c:v>
                </c:pt>
                <c:pt idx="4077">
                  <c:v>-0.125</c:v>
                </c:pt>
                <c:pt idx="4078">
                  <c:v>-2.5000000000000001E-2</c:v>
                </c:pt>
                <c:pt idx="4079">
                  <c:v>2.5000000000000001E-2</c:v>
                </c:pt>
                <c:pt idx="4080">
                  <c:v>2.5000000000000001E-2</c:v>
                </c:pt>
                <c:pt idx="4081">
                  <c:v>-2.5000000000000001E-2</c:v>
                </c:pt>
                <c:pt idx="4082">
                  <c:v>-2.5000000000000001E-2</c:v>
                </c:pt>
                <c:pt idx="4083">
                  <c:v>-2.5000000000000001E-2</c:v>
                </c:pt>
                <c:pt idx="4084">
                  <c:v>0</c:v>
                </c:pt>
                <c:pt idx="4085">
                  <c:v>0</c:v>
                </c:pt>
                <c:pt idx="4086">
                  <c:v>-0.05</c:v>
                </c:pt>
                <c:pt idx="4087">
                  <c:v>-0.1</c:v>
                </c:pt>
                <c:pt idx="4088">
                  <c:v>-0.1</c:v>
                </c:pt>
                <c:pt idx="4089">
                  <c:v>-7.5000000000000011E-2</c:v>
                </c:pt>
                <c:pt idx="4090">
                  <c:v>-0.125</c:v>
                </c:pt>
                <c:pt idx="4091">
                  <c:v>-0.1</c:v>
                </c:pt>
                <c:pt idx="4092">
                  <c:v>-2.5000000000000001E-2</c:v>
                </c:pt>
                <c:pt idx="4093">
                  <c:v>-2.5000000000000001E-2</c:v>
                </c:pt>
                <c:pt idx="4094">
                  <c:v>-0.15000000000000008</c:v>
                </c:pt>
                <c:pt idx="4095">
                  <c:v>-0.05</c:v>
                </c:pt>
                <c:pt idx="4096">
                  <c:v>-0.05</c:v>
                </c:pt>
                <c:pt idx="4097">
                  <c:v>-7.5000000000000011E-2</c:v>
                </c:pt>
                <c:pt idx="4098">
                  <c:v>-0.1</c:v>
                </c:pt>
                <c:pt idx="4099">
                  <c:v>-0.125</c:v>
                </c:pt>
                <c:pt idx="4100">
                  <c:v>-0.125</c:v>
                </c:pt>
                <c:pt idx="4101">
                  <c:v>-0.05</c:v>
                </c:pt>
                <c:pt idx="4102">
                  <c:v>-2.5000000000000001E-2</c:v>
                </c:pt>
                <c:pt idx="4103">
                  <c:v>-2.5000000000000001E-2</c:v>
                </c:pt>
                <c:pt idx="4104">
                  <c:v>2.5000000000000001E-2</c:v>
                </c:pt>
                <c:pt idx="4105">
                  <c:v>2.5000000000000001E-2</c:v>
                </c:pt>
                <c:pt idx="4106">
                  <c:v>-7.5000000000000011E-2</c:v>
                </c:pt>
                <c:pt idx="4107">
                  <c:v>-0.1</c:v>
                </c:pt>
                <c:pt idx="4108">
                  <c:v>-7.5000000000000011E-2</c:v>
                </c:pt>
                <c:pt idx="4109">
                  <c:v>-0.1</c:v>
                </c:pt>
                <c:pt idx="4110">
                  <c:v>-7.5000000000000011E-2</c:v>
                </c:pt>
                <c:pt idx="4111">
                  <c:v>-7.5000000000000011E-2</c:v>
                </c:pt>
                <c:pt idx="4112">
                  <c:v>-0.05</c:v>
                </c:pt>
                <c:pt idx="4113">
                  <c:v>2.5000000000000001E-2</c:v>
                </c:pt>
                <c:pt idx="4114">
                  <c:v>-2.5000000000000001E-2</c:v>
                </c:pt>
                <c:pt idx="4115">
                  <c:v>2.5000000000000001E-2</c:v>
                </c:pt>
                <c:pt idx="4116">
                  <c:v>2.5000000000000001E-2</c:v>
                </c:pt>
                <c:pt idx="4117">
                  <c:v>-2.5000000000000001E-2</c:v>
                </c:pt>
                <c:pt idx="4118">
                  <c:v>-0.15000000000000008</c:v>
                </c:pt>
                <c:pt idx="4119">
                  <c:v>-7.5000000000000011E-2</c:v>
                </c:pt>
                <c:pt idx="4120">
                  <c:v>-7.5000000000000011E-2</c:v>
                </c:pt>
                <c:pt idx="4121">
                  <c:v>-7.5000000000000011E-2</c:v>
                </c:pt>
                <c:pt idx="4122">
                  <c:v>-0.15000000000000008</c:v>
                </c:pt>
                <c:pt idx="4123">
                  <c:v>2.5000000000000001E-2</c:v>
                </c:pt>
                <c:pt idx="4124">
                  <c:v>-2.5000000000000001E-2</c:v>
                </c:pt>
                <c:pt idx="4125">
                  <c:v>-0.05</c:v>
                </c:pt>
                <c:pt idx="4126">
                  <c:v>-0.1</c:v>
                </c:pt>
                <c:pt idx="4127">
                  <c:v>-0.1</c:v>
                </c:pt>
                <c:pt idx="4128">
                  <c:v>-7.5000000000000011E-2</c:v>
                </c:pt>
                <c:pt idx="4129">
                  <c:v>-0.125</c:v>
                </c:pt>
                <c:pt idx="4130">
                  <c:v>-0.1</c:v>
                </c:pt>
                <c:pt idx="4131">
                  <c:v>-0.1</c:v>
                </c:pt>
                <c:pt idx="4132">
                  <c:v>-0.125</c:v>
                </c:pt>
                <c:pt idx="4133">
                  <c:v>-0.05</c:v>
                </c:pt>
                <c:pt idx="4134">
                  <c:v>-7.5000000000000011E-2</c:v>
                </c:pt>
                <c:pt idx="4135">
                  <c:v>-7.5000000000000011E-2</c:v>
                </c:pt>
                <c:pt idx="4136">
                  <c:v>-7.5000000000000011E-2</c:v>
                </c:pt>
                <c:pt idx="4137">
                  <c:v>-7.5000000000000011E-2</c:v>
                </c:pt>
                <c:pt idx="4138">
                  <c:v>0</c:v>
                </c:pt>
                <c:pt idx="4139">
                  <c:v>-0.1</c:v>
                </c:pt>
                <c:pt idx="4140">
                  <c:v>-0.1</c:v>
                </c:pt>
                <c:pt idx="4141">
                  <c:v>-0.125</c:v>
                </c:pt>
                <c:pt idx="4142">
                  <c:v>-7.5000000000000011E-2</c:v>
                </c:pt>
                <c:pt idx="4143">
                  <c:v>-0.1</c:v>
                </c:pt>
                <c:pt idx="4144">
                  <c:v>-0.05</c:v>
                </c:pt>
                <c:pt idx="4145">
                  <c:v>2.5000000000000001E-2</c:v>
                </c:pt>
                <c:pt idx="4146">
                  <c:v>-2.5000000000000001E-2</c:v>
                </c:pt>
                <c:pt idx="4147">
                  <c:v>-0.125</c:v>
                </c:pt>
                <c:pt idx="4148">
                  <c:v>-7.5000000000000011E-2</c:v>
                </c:pt>
                <c:pt idx="4149">
                  <c:v>-0.125</c:v>
                </c:pt>
                <c:pt idx="4150">
                  <c:v>-0.1</c:v>
                </c:pt>
                <c:pt idx="4151">
                  <c:v>-7.5000000000000011E-2</c:v>
                </c:pt>
                <c:pt idx="4152">
                  <c:v>-7.5000000000000011E-2</c:v>
                </c:pt>
                <c:pt idx="4153">
                  <c:v>-0.125</c:v>
                </c:pt>
                <c:pt idx="4154">
                  <c:v>-7.5000000000000011E-2</c:v>
                </c:pt>
                <c:pt idx="4155">
                  <c:v>-2.5000000000000001E-2</c:v>
                </c:pt>
                <c:pt idx="4156">
                  <c:v>-0.05</c:v>
                </c:pt>
                <c:pt idx="4157">
                  <c:v>-0.1</c:v>
                </c:pt>
                <c:pt idx="4158">
                  <c:v>-7.5000000000000011E-2</c:v>
                </c:pt>
                <c:pt idx="4159">
                  <c:v>-7.5000000000000011E-2</c:v>
                </c:pt>
                <c:pt idx="4160">
                  <c:v>-7.5000000000000011E-2</c:v>
                </c:pt>
                <c:pt idx="4161">
                  <c:v>-0.1</c:v>
                </c:pt>
                <c:pt idx="4162">
                  <c:v>-7.5000000000000011E-2</c:v>
                </c:pt>
                <c:pt idx="4163">
                  <c:v>0</c:v>
                </c:pt>
                <c:pt idx="4164">
                  <c:v>-0.125</c:v>
                </c:pt>
                <c:pt idx="4165">
                  <c:v>-0.125</c:v>
                </c:pt>
                <c:pt idx="4166">
                  <c:v>-0.125</c:v>
                </c:pt>
                <c:pt idx="4167">
                  <c:v>-2.5000000000000001E-2</c:v>
                </c:pt>
                <c:pt idx="4168">
                  <c:v>-2.5000000000000001E-2</c:v>
                </c:pt>
                <c:pt idx="4169">
                  <c:v>0</c:v>
                </c:pt>
                <c:pt idx="4170">
                  <c:v>-0.125</c:v>
                </c:pt>
                <c:pt idx="4171">
                  <c:v>-0.15000000000000008</c:v>
                </c:pt>
                <c:pt idx="4172">
                  <c:v>-0.05</c:v>
                </c:pt>
                <c:pt idx="4173">
                  <c:v>-2.5000000000000001E-2</c:v>
                </c:pt>
                <c:pt idx="4174">
                  <c:v>-0.15000000000000008</c:v>
                </c:pt>
                <c:pt idx="4175">
                  <c:v>-7.5000000000000011E-2</c:v>
                </c:pt>
                <c:pt idx="4176">
                  <c:v>-0.1</c:v>
                </c:pt>
                <c:pt idx="4177">
                  <c:v>-2.5000000000000001E-2</c:v>
                </c:pt>
                <c:pt idx="4178">
                  <c:v>-2.5000000000000001E-2</c:v>
                </c:pt>
                <c:pt idx="4179">
                  <c:v>-2.5000000000000001E-2</c:v>
                </c:pt>
                <c:pt idx="4180">
                  <c:v>-0.17500000000000004</c:v>
                </c:pt>
                <c:pt idx="4181">
                  <c:v>-0.15000000000000008</c:v>
                </c:pt>
                <c:pt idx="4182">
                  <c:v>-7.5000000000000011E-2</c:v>
                </c:pt>
                <c:pt idx="4183">
                  <c:v>-0.1</c:v>
                </c:pt>
                <c:pt idx="4184">
                  <c:v>-7.5000000000000011E-2</c:v>
                </c:pt>
                <c:pt idx="4185">
                  <c:v>-0.05</c:v>
                </c:pt>
                <c:pt idx="4186">
                  <c:v>0</c:v>
                </c:pt>
                <c:pt idx="4187">
                  <c:v>2.5000000000000001E-2</c:v>
                </c:pt>
                <c:pt idx="4188">
                  <c:v>-0.1</c:v>
                </c:pt>
                <c:pt idx="4189">
                  <c:v>-0.1</c:v>
                </c:pt>
                <c:pt idx="4190">
                  <c:v>-0.05</c:v>
                </c:pt>
                <c:pt idx="4191">
                  <c:v>-0.05</c:v>
                </c:pt>
                <c:pt idx="4192">
                  <c:v>-2.5000000000000001E-2</c:v>
                </c:pt>
                <c:pt idx="4193">
                  <c:v>2.5000000000000001E-2</c:v>
                </c:pt>
                <c:pt idx="4194">
                  <c:v>2.5000000000000001E-2</c:v>
                </c:pt>
                <c:pt idx="4195">
                  <c:v>-7.5000000000000011E-2</c:v>
                </c:pt>
                <c:pt idx="4196">
                  <c:v>-0.22500000000000001</c:v>
                </c:pt>
                <c:pt idx="4197">
                  <c:v>-0.125</c:v>
                </c:pt>
                <c:pt idx="4198">
                  <c:v>2.5000000000000001E-2</c:v>
                </c:pt>
                <c:pt idx="4199">
                  <c:v>-7.5000000000000011E-2</c:v>
                </c:pt>
                <c:pt idx="4200">
                  <c:v>-2.5000000000000001E-2</c:v>
                </c:pt>
                <c:pt idx="4201">
                  <c:v>-0.1</c:v>
                </c:pt>
                <c:pt idx="4202">
                  <c:v>-0.125</c:v>
                </c:pt>
                <c:pt idx="4203">
                  <c:v>-0.1</c:v>
                </c:pt>
                <c:pt idx="4204">
                  <c:v>-2.5000000000000001E-2</c:v>
                </c:pt>
                <c:pt idx="4205">
                  <c:v>-0.1</c:v>
                </c:pt>
                <c:pt idx="4206">
                  <c:v>-7.5000000000000011E-2</c:v>
                </c:pt>
                <c:pt idx="4207">
                  <c:v>-2.5000000000000001E-2</c:v>
                </c:pt>
                <c:pt idx="4208">
                  <c:v>-2.5000000000000001E-2</c:v>
                </c:pt>
                <c:pt idx="4209">
                  <c:v>-7.5000000000000011E-2</c:v>
                </c:pt>
                <c:pt idx="4210">
                  <c:v>-0.125</c:v>
                </c:pt>
                <c:pt idx="4211">
                  <c:v>-7.5000000000000011E-2</c:v>
                </c:pt>
                <c:pt idx="4212">
                  <c:v>-7.5000000000000011E-2</c:v>
                </c:pt>
                <c:pt idx="4213">
                  <c:v>-0.05</c:v>
                </c:pt>
                <c:pt idx="4214">
                  <c:v>-0.1</c:v>
                </c:pt>
                <c:pt idx="4215">
                  <c:v>-0.1</c:v>
                </c:pt>
                <c:pt idx="4216">
                  <c:v>-0.1</c:v>
                </c:pt>
                <c:pt idx="4217">
                  <c:v>-2.5000000000000001E-2</c:v>
                </c:pt>
                <c:pt idx="4218">
                  <c:v>-0.05</c:v>
                </c:pt>
                <c:pt idx="4219">
                  <c:v>0.05</c:v>
                </c:pt>
                <c:pt idx="4220">
                  <c:v>-7.5000000000000011E-2</c:v>
                </c:pt>
                <c:pt idx="4221">
                  <c:v>-7.5000000000000011E-2</c:v>
                </c:pt>
                <c:pt idx="4222">
                  <c:v>-0.17500000000000004</c:v>
                </c:pt>
                <c:pt idx="4223">
                  <c:v>-2.5000000000000001E-2</c:v>
                </c:pt>
                <c:pt idx="4224">
                  <c:v>-0.1</c:v>
                </c:pt>
                <c:pt idx="4225">
                  <c:v>0</c:v>
                </c:pt>
                <c:pt idx="4226">
                  <c:v>-7.5000000000000011E-2</c:v>
                </c:pt>
                <c:pt idx="4227">
                  <c:v>0</c:v>
                </c:pt>
                <c:pt idx="4228">
                  <c:v>-0.1</c:v>
                </c:pt>
                <c:pt idx="4229">
                  <c:v>-0.17500000000000004</c:v>
                </c:pt>
                <c:pt idx="4230">
                  <c:v>-0.1</c:v>
                </c:pt>
                <c:pt idx="4231">
                  <c:v>-2.5000000000000001E-2</c:v>
                </c:pt>
                <c:pt idx="4232">
                  <c:v>-7.5000000000000011E-2</c:v>
                </c:pt>
                <c:pt idx="4233">
                  <c:v>-0.1</c:v>
                </c:pt>
                <c:pt idx="4234">
                  <c:v>-2.5000000000000001E-2</c:v>
                </c:pt>
                <c:pt idx="4235">
                  <c:v>-0.125</c:v>
                </c:pt>
                <c:pt idx="4236">
                  <c:v>0.05</c:v>
                </c:pt>
                <c:pt idx="4237">
                  <c:v>0</c:v>
                </c:pt>
                <c:pt idx="4238">
                  <c:v>-7.5000000000000011E-2</c:v>
                </c:pt>
                <c:pt idx="4239">
                  <c:v>-0.125</c:v>
                </c:pt>
                <c:pt idx="4240">
                  <c:v>-7.5000000000000011E-2</c:v>
                </c:pt>
                <c:pt idx="4241">
                  <c:v>-0.1</c:v>
                </c:pt>
                <c:pt idx="4242">
                  <c:v>-2.5000000000000001E-2</c:v>
                </c:pt>
                <c:pt idx="4243">
                  <c:v>0</c:v>
                </c:pt>
                <c:pt idx="4244">
                  <c:v>-0.15000000000000008</c:v>
                </c:pt>
                <c:pt idx="4245">
                  <c:v>-0.15000000000000008</c:v>
                </c:pt>
                <c:pt idx="4246">
                  <c:v>0</c:v>
                </c:pt>
                <c:pt idx="4247">
                  <c:v>-7.5000000000000011E-2</c:v>
                </c:pt>
                <c:pt idx="4248">
                  <c:v>-7.5000000000000011E-2</c:v>
                </c:pt>
                <c:pt idx="4249">
                  <c:v>-0.1</c:v>
                </c:pt>
                <c:pt idx="4250">
                  <c:v>-0.1</c:v>
                </c:pt>
                <c:pt idx="4251">
                  <c:v>-2.5000000000000001E-2</c:v>
                </c:pt>
                <c:pt idx="4252">
                  <c:v>-2.5000000000000001E-2</c:v>
                </c:pt>
                <c:pt idx="4253">
                  <c:v>-2.5000000000000001E-2</c:v>
                </c:pt>
                <c:pt idx="4254">
                  <c:v>-2.5000000000000001E-2</c:v>
                </c:pt>
                <c:pt idx="4255">
                  <c:v>-7.5000000000000011E-2</c:v>
                </c:pt>
                <c:pt idx="4256">
                  <c:v>-0.05</c:v>
                </c:pt>
                <c:pt idx="4257">
                  <c:v>2.5000000000000001E-2</c:v>
                </c:pt>
                <c:pt idx="4258">
                  <c:v>-2.5000000000000001E-2</c:v>
                </c:pt>
                <c:pt idx="4259">
                  <c:v>-7.5000000000000011E-2</c:v>
                </c:pt>
                <c:pt idx="4260">
                  <c:v>-2.5000000000000001E-2</c:v>
                </c:pt>
                <c:pt idx="4261">
                  <c:v>-7.5000000000000011E-2</c:v>
                </c:pt>
                <c:pt idx="4262">
                  <c:v>-0.15000000000000008</c:v>
                </c:pt>
                <c:pt idx="4263">
                  <c:v>7.5000000000000011E-2</c:v>
                </c:pt>
                <c:pt idx="4264">
                  <c:v>-0.1</c:v>
                </c:pt>
                <c:pt idx="4265">
                  <c:v>-7.5000000000000011E-2</c:v>
                </c:pt>
                <c:pt idx="4266">
                  <c:v>-0.1</c:v>
                </c:pt>
                <c:pt idx="4267">
                  <c:v>-0.1</c:v>
                </c:pt>
                <c:pt idx="4268">
                  <c:v>0</c:v>
                </c:pt>
                <c:pt idx="4269">
                  <c:v>-7.5000000000000011E-2</c:v>
                </c:pt>
                <c:pt idx="4270">
                  <c:v>-7.5000000000000011E-2</c:v>
                </c:pt>
                <c:pt idx="4271">
                  <c:v>-2.5000000000000001E-2</c:v>
                </c:pt>
                <c:pt idx="4272">
                  <c:v>-0.125</c:v>
                </c:pt>
                <c:pt idx="4273">
                  <c:v>0</c:v>
                </c:pt>
                <c:pt idx="4274">
                  <c:v>-2.5000000000000001E-2</c:v>
                </c:pt>
                <c:pt idx="4275">
                  <c:v>-0.05</c:v>
                </c:pt>
                <c:pt idx="4276">
                  <c:v>-0.17500000000000004</c:v>
                </c:pt>
                <c:pt idx="4277">
                  <c:v>-7.5000000000000011E-2</c:v>
                </c:pt>
                <c:pt idx="4278">
                  <c:v>-7.5000000000000011E-2</c:v>
                </c:pt>
                <c:pt idx="4279">
                  <c:v>-2.5000000000000001E-2</c:v>
                </c:pt>
                <c:pt idx="4280">
                  <c:v>0</c:v>
                </c:pt>
                <c:pt idx="4281">
                  <c:v>2.5000000000000001E-2</c:v>
                </c:pt>
                <c:pt idx="4282">
                  <c:v>-7.5000000000000011E-2</c:v>
                </c:pt>
                <c:pt idx="4283">
                  <c:v>-0.1</c:v>
                </c:pt>
                <c:pt idx="4284">
                  <c:v>-0.125</c:v>
                </c:pt>
                <c:pt idx="4285">
                  <c:v>-0.05</c:v>
                </c:pt>
                <c:pt idx="4286">
                  <c:v>-0.125</c:v>
                </c:pt>
                <c:pt idx="4287">
                  <c:v>-0.125</c:v>
                </c:pt>
                <c:pt idx="4288">
                  <c:v>-0.125</c:v>
                </c:pt>
                <c:pt idx="4289">
                  <c:v>-7.5000000000000011E-2</c:v>
                </c:pt>
                <c:pt idx="4290">
                  <c:v>-0.125</c:v>
                </c:pt>
                <c:pt idx="4291">
                  <c:v>-0.125</c:v>
                </c:pt>
                <c:pt idx="4292">
                  <c:v>-2.5000000000000001E-2</c:v>
                </c:pt>
                <c:pt idx="4293">
                  <c:v>-0.1</c:v>
                </c:pt>
                <c:pt idx="4294">
                  <c:v>-2.5000000000000001E-2</c:v>
                </c:pt>
                <c:pt idx="4295">
                  <c:v>0</c:v>
                </c:pt>
                <c:pt idx="4296">
                  <c:v>-0.1</c:v>
                </c:pt>
                <c:pt idx="4297">
                  <c:v>-0.1</c:v>
                </c:pt>
                <c:pt idx="4298">
                  <c:v>-0.125</c:v>
                </c:pt>
                <c:pt idx="4299">
                  <c:v>0</c:v>
                </c:pt>
                <c:pt idx="4300">
                  <c:v>2.5000000000000001E-2</c:v>
                </c:pt>
                <c:pt idx="4301">
                  <c:v>-2.5000000000000001E-2</c:v>
                </c:pt>
                <c:pt idx="4302">
                  <c:v>2.5000000000000001E-2</c:v>
                </c:pt>
                <c:pt idx="4303">
                  <c:v>-2.5000000000000001E-2</c:v>
                </c:pt>
                <c:pt idx="4304">
                  <c:v>2.5000000000000001E-2</c:v>
                </c:pt>
                <c:pt idx="4305">
                  <c:v>0</c:v>
                </c:pt>
                <c:pt idx="4306">
                  <c:v>-0.15000000000000008</c:v>
                </c:pt>
                <c:pt idx="4307">
                  <c:v>-0.1</c:v>
                </c:pt>
                <c:pt idx="4308">
                  <c:v>-7.5000000000000011E-2</c:v>
                </c:pt>
                <c:pt idx="4309">
                  <c:v>-0.05</c:v>
                </c:pt>
                <c:pt idx="4310">
                  <c:v>0</c:v>
                </c:pt>
                <c:pt idx="4311">
                  <c:v>2.5000000000000001E-2</c:v>
                </c:pt>
                <c:pt idx="4312">
                  <c:v>-0.1</c:v>
                </c:pt>
                <c:pt idx="4313">
                  <c:v>-0.1</c:v>
                </c:pt>
                <c:pt idx="4314">
                  <c:v>-0.1</c:v>
                </c:pt>
                <c:pt idx="4315">
                  <c:v>-2.5000000000000001E-2</c:v>
                </c:pt>
                <c:pt idx="4316">
                  <c:v>-7.5000000000000011E-2</c:v>
                </c:pt>
                <c:pt idx="4317">
                  <c:v>-7.5000000000000011E-2</c:v>
                </c:pt>
                <c:pt idx="4318">
                  <c:v>-0.05</c:v>
                </c:pt>
                <c:pt idx="4319">
                  <c:v>-0.1</c:v>
                </c:pt>
                <c:pt idx="4320">
                  <c:v>-7.5000000000000011E-2</c:v>
                </c:pt>
                <c:pt idx="4321">
                  <c:v>-0.05</c:v>
                </c:pt>
                <c:pt idx="4322">
                  <c:v>-0.15000000000000008</c:v>
                </c:pt>
                <c:pt idx="4323">
                  <c:v>-7.5000000000000011E-2</c:v>
                </c:pt>
                <c:pt idx="4324">
                  <c:v>-0.1</c:v>
                </c:pt>
                <c:pt idx="4325">
                  <c:v>-2.5000000000000001E-2</c:v>
                </c:pt>
                <c:pt idx="4326">
                  <c:v>-0.05</c:v>
                </c:pt>
                <c:pt idx="4327">
                  <c:v>-7.5000000000000011E-2</c:v>
                </c:pt>
                <c:pt idx="4328">
                  <c:v>2.5000000000000001E-2</c:v>
                </c:pt>
                <c:pt idx="4329">
                  <c:v>-2.5000000000000001E-2</c:v>
                </c:pt>
                <c:pt idx="4330">
                  <c:v>0.05</c:v>
                </c:pt>
                <c:pt idx="4331">
                  <c:v>-2.5000000000000001E-2</c:v>
                </c:pt>
                <c:pt idx="4332">
                  <c:v>2.5000000000000001E-2</c:v>
                </c:pt>
                <c:pt idx="4333">
                  <c:v>-7.5000000000000011E-2</c:v>
                </c:pt>
                <c:pt idx="4334">
                  <c:v>-0.125</c:v>
                </c:pt>
                <c:pt idx="4335">
                  <c:v>-7.5000000000000011E-2</c:v>
                </c:pt>
                <c:pt idx="4336">
                  <c:v>-7.5000000000000011E-2</c:v>
                </c:pt>
                <c:pt idx="4337">
                  <c:v>0</c:v>
                </c:pt>
                <c:pt idx="4338">
                  <c:v>-2.5000000000000001E-2</c:v>
                </c:pt>
                <c:pt idx="4339">
                  <c:v>0</c:v>
                </c:pt>
                <c:pt idx="4340">
                  <c:v>-0.05</c:v>
                </c:pt>
                <c:pt idx="4341">
                  <c:v>-0.15000000000000008</c:v>
                </c:pt>
                <c:pt idx="4342">
                  <c:v>-0.1</c:v>
                </c:pt>
                <c:pt idx="4343">
                  <c:v>-0.125</c:v>
                </c:pt>
                <c:pt idx="4344">
                  <c:v>2.5000000000000001E-2</c:v>
                </c:pt>
                <c:pt idx="4345">
                  <c:v>-7.5000000000000011E-2</c:v>
                </c:pt>
                <c:pt idx="4346">
                  <c:v>2.5000000000000001E-2</c:v>
                </c:pt>
                <c:pt idx="4347">
                  <c:v>-0.125</c:v>
                </c:pt>
                <c:pt idx="4348">
                  <c:v>-7.5000000000000011E-2</c:v>
                </c:pt>
                <c:pt idx="4349">
                  <c:v>-0.1</c:v>
                </c:pt>
                <c:pt idx="4350">
                  <c:v>-0.125</c:v>
                </c:pt>
                <c:pt idx="4351">
                  <c:v>-7.5000000000000011E-2</c:v>
                </c:pt>
                <c:pt idx="4352">
                  <c:v>-7.5000000000000011E-2</c:v>
                </c:pt>
                <c:pt idx="4353">
                  <c:v>-2.5000000000000001E-2</c:v>
                </c:pt>
                <c:pt idx="4354">
                  <c:v>-7.5000000000000011E-2</c:v>
                </c:pt>
                <c:pt idx="4355">
                  <c:v>-7.5000000000000011E-2</c:v>
                </c:pt>
                <c:pt idx="4356">
                  <c:v>-0.05</c:v>
                </c:pt>
                <c:pt idx="4357">
                  <c:v>-2.5000000000000001E-2</c:v>
                </c:pt>
                <c:pt idx="4358">
                  <c:v>0</c:v>
                </c:pt>
                <c:pt idx="4359">
                  <c:v>-0.05</c:v>
                </c:pt>
                <c:pt idx="4360">
                  <c:v>0</c:v>
                </c:pt>
                <c:pt idx="4361">
                  <c:v>-0.125</c:v>
                </c:pt>
                <c:pt idx="4362">
                  <c:v>0</c:v>
                </c:pt>
                <c:pt idx="4363">
                  <c:v>-0.125</c:v>
                </c:pt>
                <c:pt idx="4364">
                  <c:v>-7.5000000000000011E-2</c:v>
                </c:pt>
                <c:pt idx="4365">
                  <c:v>-7.5000000000000011E-2</c:v>
                </c:pt>
                <c:pt idx="4366">
                  <c:v>-0.15000000000000008</c:v>
                </c:pt>
                <c:pt idx="4367">
                  <c:v>-0.125</c:v>
                </c:pt>
                <c:pt idx="4368">
                  <c:v>-7.5000000000000011E-2</c:v>
                </c:pt>
                <c:pt idx="4369">
                  <c:v>-7.5000000000000011E-2</c:v>
                </c:pt>
                <c:pt idx="4370">
                  <c:v>-7.5000000000000011E-2</c:v>
                </c:pt>
                <c:pt idx="4371">
                  <c:v>-0.1</c:v>
                </c:pt>
                <c:pt idx="4372">
                  <c:v>-0.1</c:v>
                </c:pt>
                <c:pt idx="4373">
                  <c:v>0</c:v>
                </c:pt>
                <c:pt idx="4374">
                  <c:v>-0.1</c:v>
                </c:pt>
                <c:pt idx="4375">
                  <c:v>-0.1</c:v>
                </c:pt>
                <c:pt idx="4376">
                  <c:v>-0.125</c:v>
                </c:pt>
                <c:pt idx="4377">
                  <c:v>0</c:v>
                </c:pt>
                <c:pt idx="4378">
                  <c:v>-0.05</c:v>
                </c:pt>
                <c:pt idx="4379">
                  <c:v>-7.5000000000000011E-2</c:v>
                </c:pt>
                <c:pt idx="4380">
                  <c:v>-0.05</c:v>
                </c:pt>
                <c:pt idx="4381">
                  <c:v>-0.05</c:v>
                </c:pt>
                <c:pt idx="4382">
                  <c:v>-7.5000000000000011E-2</c:v>
                </c:pt>
                <c:pt idx="4383">
                  <c:v>-0.15000000000000008</c:v>
                </c:pt>
                <c:pt idx="4384">
                  <c:v>-7.5000000000000011E-2</c:v>
                </c:pt>
                <c:pt idx="4385">
                  <c:v>-0.05</c:v>
                </c:pt>
                <c:pt idx="4386">
                  <c:v>-7.5000000000000011E-2</c:v>
                </c:pt>
                <c:pt idx="4387">
                  <c:v>0</c:v>
                </c:pt>
                <c:pt idx="4388">
                  <c:v>-0.125</c:v>
                </c:pt>
                <c:pt idx="4389">
                  <c:v>0</c:v>
                </c:pt>
                <c:pt idx="4390">
                  <c:v>-0.05</c:v>
                </c:pt>
                <c:pt idx="4391">
                  <c:v>-0.125</c:v>
                </c:pt>
                <c:pt idx="4392">
                  <c:v>-0.125</c:v>
                </c:pt>
                <c:pt idx="4393">
                  <c:v>-0.1</c:v>
                </c:pt>
                <c:pt idx="4394">
                  <c:v>-2.5000000000000001E-2</c:v>
                </c:pt>
                <c:pt idx="4395">
                  <c:v>-7.5000000000000011E-2</c:v>
                </c:pt>
                <c:pt idx="4396">
                  <c:v>-0.125</c:v>
                </c:pt>
                <c:pt idx="4397">
                  <c:v>-7.5000000000000011E-2</c:v>
                </c:pt>
                <c:pt idx="4398">
                  <c:v>-2.5000000000000001E-2</c:v>
                </c:pt>
                <c:pt idx="4399">
                  <c:v>-0.05</c:v>
                </c:pt>
                <c:pt idx="4400">
                  <c:v>-0.125</c:v>
                </c:pt>
                <c:pt idx="4401">
                  <c:v>-2.5000000000000001E-2</c:v>
                </c:pt>
                <c:pt idx="4402">
                  <c:v>-2.5000000000000001E-2</c:v>
                </c:pt>
                <c:pt idx="4403">
                  <c:v>-7.5000000000000011E-2</c:v>
                </c:pt>
                <c:pt idx="4404">
                  <c:v>0.05</c:v>
                </c:pt>
                <c:pt idx="4405">
                  <c:v>-2.5000000000000001E-2</c:v>
                </c:pt>
                <c:pt idx="4406">
                  <c:v>2.5000000000000001E-2</c:v>
                </c:pt>
                <c:pt idx="4407">
                  <c:v>2.5000000000000001E-2</c:v>
                </c:pt>
                <c:pt idx="4408">
                  <c:v>-0.125</c:v>
                </c:pt>
                <c:pt idx="4409">
                  <c:v>-0.17500000000000004</c:v>
                </c:pt>
                <c:pt idx="4410">
                  <c:v>-0.1</c:v>
                </c:pt>
                <c:pt idx="4411">
                  <c:v>0.05</c:v>
                </c:pt>
                <c:pt idx="4412">
                  <c:v>2.5000000000000001E-2</c:v>
                </c:pt>
                <c:pt idx="4413">
                  <c:v>-7.5000000000000011E-2</c:v>
                </c:pt>
                <c:pt idx="4414">
                  <c:v>-7.5000000000000011E-2</c:v>
                </c:pt>
                <c:pt idx="4415">
                  <c:v>-0.05</c:v>
                </c:pt>
                <c:pt idx="4416">
                  <c:v>2.5000000000000001E-2</c:v>
                </c:pt>
                <c:pt idx="4417">
                  <c:v>-0.125</c:v>
                </c:pt>
                <c:pt idx="4418">
                  <c:v>-7.5000000000000011E-2</c:v>
                </c:pt>
                <c:pt idx="4419">
                  <c:v>2.5000000000000001E-2</c:v>
                </c:pt>
                <c:pt idx="4420">
                  <c:v>0.1</c:v>
                </c:pt>
                <c:pt idx="4421">
                  <c:v>-2.5000000000000001E-2</c:v>
                </c:pt>
                <c:pt idx="4422">
                  <c:v>0</c:v>
                </c:pt>
                <c:pt idx="4423">
                  <c:v>-0.125</c:v>
                </c:pt>
                <c:pt idx="4424">
                  <c:v>-0.1</c:v>
                </c:pt>
                <c:pt idx="4425">
                  <c:v>-2.5000000000000001E-2</c:v>
                </c:pt>
                <c:pt idx="4426">
                  <c:v>0</c:v>
                </c:pt>
                <c:pt idx="4427">
                  <c:v>-7.5000000000000011E-2</c:v>
                </c:pt>
                <c:pt idx="4428">
                  <c:v>2.5000000000000001E-2</c:v>
                </c:pt>
                <c:pt idx="4429">
                  <c:v>0</c:v>
                </c:pt>
                <c:pt idx="4430">
                  <c:v>0</c:v>
                </c:pt>
                <c:pt idx="4431">
                  <c:v>-7.5000000000000011E-2</c:v>
                </c:pt>
                <c:pt idx="4432">
                  <c:v>-0.1</c:v>
                </c:pt>
                <c:pt idx="4433">
                  <c:v>-2.5000000000000001E-2</c:v>
                </c:pt>
                <c:pt idx="4434">
                  <c:v>-2.5000000000000001E-2</c:v>
                </c:pt>
                <c:pt idx="4435">
                  <c:v>-2.5000000000000001E-2</c:v>
                </c:pt>
                <c:pt idx="4436">
                  <c:v>-0.1</c:v>
                </c:pt>
                <c:pt idx="4437">
                  <c:v>-0.1</c:v>
                </c:pt>
                <c:pt idx="4438">
                  <c:v>-0.05</c:v>
                </c:pt>
                <c:pt idx="4439">
                  <c:v>-0.1</c:v>
                </c:pt>
                <c:pt idx="4440">
                  <c:v>-0.1</c:v>
                </c:pt>
                <c:pt idx="4441">
                  <c:v>-0.1</c:v>
                </c:pt>
                <c:pt idx="4442">
                  <c:v>-2.5000000000000001E-2</c:v>
                </c:pt>
                <c:pt idx="4443">
                  <c:v>-2.5000000000000001E-2</c:v>
                </c:pt>
                <c:pt idx="4444">
                  <c:v>-0.1</c:v>
                </c:pt>
                <c:pt idx="4445">
                  <c:v>-0.1</c:v>
                </c:pt>
                <c:pt idx="4446">
                  <c:v>-2.5000000000000001E-2</c:v>
                </c:pt>
                <c:pt idx="4447">
                  <c:v>2.5000000000000001E-2</c:v>
                </c:pt>
                <c:pt idx="4448">
                  <c:v>-7.5000000000000011E-2</c:v>
                </c:pt>
                <c:pt idx="4449">
                  <c:v>-0.1</c:v>
                </c:pt>
                <c:pt idx="4450">
                  <c:v>-0.1</c:v>
                </c:pt>
                <c:pt idx="4451">
                  <c:v>-7.5000000000000011E-2</c:v>
                </c:pt>
                <c:pt idx="4452">
                  <c:v>-2.5000000000000001E-2</c:v>
                </c:pt>
                <c:pt idx="4453">
                  <c:v>0</c:v>
                </c:pt>
                <c:pt idx="4454">
                  <c:v>-7.5000000000000011E-2</c:v>
                </c:pt>
                <c:pt idx="4455">
                  <c:v>-0.15000000000000008</c:v>
                </c:pt>
                <c:pt idx="4456">
                  <c:v>-0.05</c:v>
                </c:pt>
                <c:pt idx="4457">
                  <c:v>-7.5000000000000011E-2</c:v>
                </c:pt>
                <c:pt idx="4458">
                  <c:v>-0.05</c:v>
                </c:pt>
                <c:pt idx="4459">
                  <c:v>-7.5000000000000011E-2</c:v>
                </c:pt>
                <c:pt idx="4460">
                  <c:v>-2.5000000000000001E-2</c:v>
                </c:pt>
                <c:pt idx="4461">
                  <c:v>-0.1</c:v>
                </c:pt>
                <c:pt idx="4462">
                  <c:v>-7.5000000000000011E-2</c:v>
                </c:pt>
                <c:pt idx="4463">
                  <c:v>-0.125</c:v>
                </c:pt>
                <c:pt idx="4464">
                  <c:v>-7.5000000000000011E-2</c:v>
                </c:pt>
                <c:pt idx="4465">
                  <c:v>-0.125</c:v>
                </c:pt>
                <c:pt idx="4466">
                  <c:v>-0.05</c:v>
                </c:pt>
                <c:pt idx="4467">
                  <c:v>-0.125</c:v>
                </c:pt>
                <c:pt idx="4468">
                  <c:v>-7.5000000000000011E-2</c:v>
                </c:pt>
                <c:pt idx="4469">
                  <c:v>-0.05</c:v>
                </c:pt>
                <c:pt idx="4470">
                  <c:v>-0.1</c:v>
                </c:pt>
                <c:pt idx="4471">
                  <c:v>-7.5000000000000011E-2</c:v>
                </c:pt>
                <c:pt idx="4472">
                  <c:v>-0.1</c:v>
                </c:pt>
                <c:pt idx="4473">
                  <c:v>2.5000000000000001E-2</c:v>
                </c:pt>
                <c:pt idx="4474">
                  <c:v>-2.5000000000000001E-2</c:v>
                </c:pt>
                <c:pt idx="4475">
                  <c:v>-0.125</c:v>
                </c:pt>
                <c:pt idx="4476">
                  <c:v>-7.5000000000000011E-2</c:v>
                </c:pt>
                <c:pt idx="4477">
                  <c:v>-7.5000000000000011E-2</c:v>
                </c:pt>
                <c:pt idx="4478">
                  <c:v>-0.1</c:v>
                </c:pt>
                <c:pt idx="4479">
                  <c:v>0</c:v>
                </c:pt>
                <c:pt idx="4480">
                  <c:v>-7.5000000000000011E-2</c:v>
                </c:pt>
                <c:pt idx="4481">
                  <c:v>-2.5000000000000001E-2</c:v>
                </c:pt>
                <c:pt idx="4482">
                  <c:v>-7.5000000000000011E-2</c:v>
                </c:pt>
                <c:pt idx="4483">
                  <c:v>2.5000000000000001E-2</c:v>
                </c:pt>
                <c:pt idx="4484">
                  <c:v>2.5000000000000001E-2</c:v>
                </c:pt>
                <c:pt idx="4485">
                  <c:v>-7.5000000000000011E-2</c:v>
                </c:pt>
                <c:pt idx="4486">
                  <c:v>-7.5000000000000011E-2</c:v>
                </c:pt>
                <c:pt idx="4487">
                  <c:v>-0.125</c:v>
                </c:pt>
                <c:pt idx="4488">
                  <c:v>-7.5000000000000011E-2</c:v>
                </c:pt>
                <c:pt idx="4489">
                  <c:v>2.5000000000000001E-2</c:v>
                </c:pt>
                <c:pt idx="4490">
                  <c:v>0</c:v>
                </c:pt>
                <c:pt idx="4491">
                  <c:v>0</c:v>
                </c:pt>
                <c:pt idx="4492">
                  <c:v>-7.5000000000000011E-2</c:v>
                </c:pt>
                <c:pt idx="4493">
                  <c:v>-7.5000000000000011E-2</c:v>
                </c:pt>
                <c:pt idx="4494">
                  <c:v>-0.17500000000000004</c:v>
                </c:pt>
                <c:pt idx="4495">
                  <c:v>-2.5000000000000001E-2</c:v>
                </c:pt>
                <c:pt idx="4496">
                  <c:v>2.5000000000000001E-2</c:v>
                </c:pt>
                <c:pt idx="4497">
                  <c:v>-0.1</c:v>
                </c:pt>
                <c:pt idx="4498">
                  <c:v>-0.2</c:v>
                </c:pt>
                <c:pt idx="4499">
                  <c:v>-7.5000000000000011E-2</c:v>
                </c:pt>
                <c:pt idx="4500">
                  <c:v>-2.5000000000000001E-2</c:v>
                </c:pt>
                <c:pt idx="4501">
                  <c:v>-7.5000000000000011E-2</c:v>
                </c:pt>
                <c:pt idx="4502">
                  <c:v>-0.05</c:v>
                </c:pt>
                <c:pt idx="4503">
                  <c:v>-7.5000000000000011E-2</c:v>
                </c:pt>
                <c:pt idx="4504">
                  <c:v>-2.5000000000000001E-2</c:v>
                </c:pt>
                <c:pt idx="4505">
                  <c:v>0</c:v>
                </c:pt>
                <c:pt idx="4506">
                  <c:v>-2.5000000000000001E-2</c:v>
                </c:pt>
                <c:pt idx="4507">
                  <c:v>-7.5000000000000011E-2</c:v>
                </c:pt>
                <c:pt idx="4508">
                  <c:v>-0.1</c:v>
                </c:pt>
                <c:pt idx="4509">
                  <c:v>2.5000000000000001E-2</c:v>
                </c:pt>
                <c:pt idx="4510">
                  <c:v>-7.5000000000000011E-2</c:v>
                </c:pt>
                <c:pt idx="4511">
                  <c:v>0.05</c:v>
                </c:pt>
                <c:pt idx="4512">
                  <c:v>-0.1</c:v>
                </c:pt>
                <c:pt idx="4513">
                  <c:v>-0.05</c:v>
                </c:pt>
                <c:pt idx="4514">
                  <c:v>-7.5000000000000011E-2</c:v>
                </c:pt>
                <c:pt idx="4515">
                  <c:v>-0.1</c:v>
                </c:pt>
                <c:pt idx="4516">
                  <c:v>-0.125</c:v>
                </c:pt>
                <c:pt idx="4517">
                  <c:v>-0.17500000000000004</c:v>
                </c:pt>
                <c:pt idx="4518">
                  <c:v>-0.125</c:v>
                </c:pt>
                <c:pt idx="4519">
                  <c:v>2.5000000000000001E-2</c:v>
                </c:pt>
                <c:pt idx="4520">
                  <c:v>-0.15000000000000008</c:v>
                </c:pt>
                <c:pt idx="4521">
                  <c:v>-2.5000000000000001E-2</c:v>
                </c:pt>
                <c:pt idx="4522">
                  <c:v>-7.5000000000000011E-2</c:v>
                </c:pt>
                <c:pt idx="4523">
                  <c:v>2.5000000000000001E-2</c:v>
                </c:pt>
                <c:pt idx="4524">
                  <c:v>2.5000000000000001E-2</c:v>
                </c:pt>
                <c:pt idx="4525">
                  <c:v>-0.1</c:v>
                </c:pt>
                <c:pt idx="4526">
                  <c:v>-0.22500000000000001</c:v>
                </c:pt>
                <c:pt idx="4527">
                  <c:v>-7.5000000000000011E-2</c:v>
                </c:pt>
                <c:pt idx="4528">
                  <c:v>-7.5000000000000011E-2</c:v>
                </c:pt>
                <c:pt idx="4529">
                  <c:v>-7.5000000000000011E-2</c:v>
                </c:pt>
                <c:pt idx="4530">
                  <c:v>-0.1</c:v>
                </c:pt>
                <c:pt idx="4531">
                  <c:v>-7.5000000000000011E-2</c:v>
                </c:pt>
                <c:pt idx="4532">
                  <c:v>-0.125</c:v>
                </c:pt>
                <c:pt idx="4533">
                  <c:v>-0.125</c:v>
                </c:pt>
                <c:pt idx="4534">
                  <c:v>-7.5000000000000011E-2</c:v>
                </c:pt>
                <c:pt idx="4535">
                  <c:v>-0.15000000000000008</c:v>
                </c:pt>
                <c:pt idx="4536">
                  <c:v>-0.1</c:v>
                </c:pt>
                <c:pt idx="4537">
                  <c:v>2.5000000000000001E-2</c:v>
                </c:pt>
                <c:pt idx="4538">
                  <c:v>-0.125</c:v>
                </c:pt>
                <c:pt idx="4539">
                  <c:v>2.5000000000000001E-2</c:v>
                </c:pt>
                <c:pt idx="4540">
                  <c:v>-0.05</c:v>
                </c:pt>
                <c:pt idx="4541">
                  <c:v>-7.5000000000000011E-2</c:v>
                </c:pt>
                <c:pt idx="4542">
                  <c:v>-7.5000000000000011E-2</c:v>
                </c:pt>
                <c:pt idx="4543">
                  <c:v>-7.5000000000000011E-2</c:v>
                </c:pt>
                <c:pt idx="4544">
                  <c:v>-0.125</c:v>
                </c:pt>
                <c:pt idx="4545">
                  <c:v>2.5000000000000001E-2</c:v>
                </c:pt>
                <c:pt idx="4546">
                  <c:v>2.5000000000000001E-2</c:v>
                </c:pt>
                <c:pt idx="4547">
                  <c:v>-2.5000000000000001E-2</c:v>
                </c:pt>
                <c:pt idx="4548">
                  <c:v>-0.125</c:v>
                </c:pt>
                <c:pt idx="4549">
                  <c:v>-7.5000000000000011E-2</c:v>
                </c:pt>
                <c:pt idx="4550">
                  <c:v>-2.5000000000000001E-2</c:v>
                </c:pt>
                <c:pt idx="4551">
                  <c:v>-7.5000000000000011E-2</c:v>
                </c:pt>
                <c:pt idx="4552">
                  <c:v>-0.05</c:v>
                </c:pt>
                <c:pt idx="4553">
                  <c:v>-7.5000000000000011E-2</c:v>
                </c:pt>
                <c:pt idx="4554">
                  <c:v>-0.17500000000000004</c:v>
                </c:pt>
                <c:pt idx="4555">
                  <c:v>-0.05</c:v>
                </c:pt>
                <c:pt idx="4556">
                  <c:v>2.5000000000000001E-2</c:v>
                </c:pt>
                <c:pt idx="4557">
                  <c:v>2.5000000000000001E-2</c:v>
                </c:pt>
                <c:pt idx="4558">
                  <c:v>2.5000000000000001E-2</c:v>
                </c:pt>
                <c:pt idx="4559">
                  <c:v>-0.05</c:v>
                </c:pt>
                <c:pt idx="4560">
                  <c:v>-7.5000000000000011E-2</c:v>
                </c:pt>
                <c:pt idx="4561">
                  <c:v>-0.1</c:v>
                </c:pt>
                <c:pt idx="4562">
                  <c:v>-0.1</c:v>
                </c:pt>
                <c:pt idx="4563">
                  <c:v>-0.125</c:v>
                </c:pt>
                <c:pt idx="4564">
                  <c:v>-0.125</c:v>
                </c:pt>
                <c:pt idx="4565">
                  <c:v>-2.5000000000000001E-2</c:v>
                </c:pt>
                <c:pt idx="4566">
                  <c:v>-2.5000000000000001E-2</c:v>
                </c:pt>
                <c:pt idx="4567">
                  <c:v>-0.125</c:v>
                </c:pt>
                <c:pt idx="4568">
                  <c:v>-7.5000000000000011E-2</c:v>
                </c:pt>
                <c:pt idx="4569">
                  <c:v>-7.5000000000000011E-2</c:v>
                </c:pt>
                <c:pt idx="4570">
                  <c:v>-7.5000000000000011E-2</c:v>
                </c:pt>
                <c:pt idx="4571">
                  <c:v>0</c:v>
                </c:pt>
                <c:pt idx="4572">
                  <c:v>2.5000000000000001E-2</c:v>
                </c:pt>
                <c:pt idx="4573">
                  <c:v>2.5000000000000001E-2</c:v>
                </c:pt>
                <c:pt idx="4574">
                  <c:v>-0.125</c:v>
                </c:pt>
                <c:pt idx="4575">
                  <c:v>-0.125</c:v>
                </c:pt>
                <c:pt idx="4576">
                  <c:v>-7.5000000000000011E-2</c:v>
                </c:pt>
                <c:pt idx="4577">
                  <c:v>-0.125</c:v>
                </c:pt>
                <c:pt idx="4578">
                  <c:v>0</c:v>
                </c:pt>
                <c:pt idx="4579">
                  <c:v>0</c:v>
                </c:pt>
                <c:pt idx="4580">
                  <c:v>-7.5000000000000011E-2</c:v>
                </c:pt>
                <c:pt idx="4581">
                  <c:v>-0.125</c:v>
                </c:pt>
                <c:pt idx="4582">
                  <c:v>-7.5000000000000011E-2</c:v>
                </c:pt>
                <c:pt idx="4583">
                  <c:v>-0.05</c:v>
                </c:pt>
                <c:pt idx="4584">
                  <c:v>0</c:v>
                </c:pt>
                <c:pt idx="4585">
                  <c:v>-7.5000000000000011E-2</c:v>
                </c:pt>
                <c:pt idx="4586">
                  <c:v>-0.125</c:v>
                </c:pt>
                <c:pt idx="4587">
                  <c:v>-7.5000000000000011E-2</c:v>
                </c:pt>
                <c:pt idx="4588">
                  <c:v>0</c:v>
                </c:pt>
                <c:pt idx="4589">
                  <c:v>-0.125</c:v>
                </c:pt>
                <c:pt idx="4590">
                  <c:v>-0.1</c:v>
                </c:pt>
                <c:pt idx="4591">
                  <c:v>2.5000000000000001E-2</c:v>
                </c:pt>
                <c:pt idx="4592">
                  <c:v>-7.5000000000000011E-2</c:v>
                </c:pt>
                <c:pt idx="4593">
                  <c:v>2.5000000000000001E-2</c:v>
                </c:pt>
                <c:pt idx="4594">
                  <c:v>2.5000000000000001E-2</c:v>
                </c:pt>
                <c:pt idx="4595">
                  <c:v>-0.1</c:v>
                </c:pt>
                <c:pt idx="4596">
                  <c:v>0</c:v>
                </c:pt>
                <c:pt idx="4597">
                  <c:v>-2.5000000000000001E-2</c:v>
                </c:pt>
                <c:pt idx="4598">
                  <c:v>2.5000000000000001E-2</c:v>
                </c:pt>
                <c:pt idx="4599">
                  <c:v>2.5000000000000001E-2</c:v>
                </c:pt>
                <c:pt idx="4600">
                  <c:v>-7.5000000000000011E-2</c:v>
                </c:pt>
                <c:pt idx="4601">
                  <c:v>-0.1</c:v>
                </c:pt>
                <c:pt idx="4602">
                  <c:v>-2.5000000000000001E-2</c:v>
                </c:pt>
                <c:pt idx="4603">
                  <c:v>-0.1</c:v>
                </c:pt>
                <c:pt idx="4604">
                  <c:v>2.5000000000000001E-2</c:v>
                </c:pt>
                <c:pt idx="4605">
                  <c:v>-2.5000000000000001E-2</c:v>
                </c:pt>
                <c:pt idx="4606">
                  <c:v>-0.1</c:v>
                </c:pt>
                <c:pt idx="4607">
                  <c:v>-0.125</c:v>
                </c:pt>
                <c:pt idx="4608">
                  <c:v>0</c:v>
                </c:pt>
                <c:pt idx="4609">
                  <c:v>-7.5000000000000011E-2</c:v>
                </c:pt>
                <c:pt idx="4610">
                  <c:v>-7.5000000000000011E-2</c:v>
                </c:pt>
                <c:pt idx="4611">
                  <c:v>-7.5000000000000011E-2</c:v>
                </c:pt>
                <c:pt idx="4612">
                  <c:v>2.5000000000000001E-2</c:v>
                </c:pt>
                <c:pt idx="4613">
                  <c:v>-2.5000000000000001E-2</c:v>
                </c:pt>
                <c:pt idx="4614">
                  <c:v>-0.125</c:v>
                </c:pt>
                <c:pt idx="4615">
                  <c:v>-0.05</c:v>
                </c:pt>
                <c:pt idx="4616">
                  <c:v>-0.125</c:v>
                </c:pt>
                <c:pt idx="4617">
                  <c:v>-7.5000000000000011E-2</c:v>
                </c:pt>
                <c:pt idx="4618">
                  <c:v>-7.5000000000000011E-2</c:v>
                </c:pt>
                <c:pt idx="4619">
                  <c:v>-2.5000000000000001E-2</c:v>
                </c:pt>
                <c:pt idx="4620">
                  <c:v>-7.5000000000000011E-2</c:v>
                </c:pt>
                <c:pt idx="4621">
                  <c:v>0</c:v>
                </c:pt>
                <c:pt idx="4622">
                  <c:v>0</c:v>
                </c:pt>
                <c:pt idx="4623">
                  <c:v>-0.17500000000000004</c:v>
                </c:pt>
                <c:pt idx="4624">
                  <c:v>-2.5000000000000001E-2</c:v>
                </c:pt>
                <c:pt idx="4625">
                  <c:v>-7.5000000000000011E-2</c:v>
                </c:pt>
                <c:pt idx="4626">
                  <c:v>-2.5000000000000001E-2</c:v>
                </c:pt>
                <c:pt idx="4627">
                  <c:v>-0.1</c:v>
                </c:pt>
                <c:pt idx="4628">
                  <c:v>-0.125</c:v>
                </c:pt>
                <c:pt idx="4629">
                  <c:v>-7.5000000000000011E-2</c:v>
                </c:pt>
                <c:pt idx="4630">
                  <c:v>-0.05</c:v>
                </c:pt>
                <c:pt idx="4631">
                  <c:v>-7.5000000000000011E-2</c:v>
                </c:pt>
                <c:pt idx="4632">
                  <c:v>-7.5000000000000011E-2</c:v>
                </c:pt>
                <c:pt idx="4633">
                  <c:v>-7.5000000000000011E-2</c:v>
                </c:pt>
                <c:pt idx="4634">
                  <c:v>-0.1</c:v>
                </c:pt>
                <c:pt idx="4635">
                  <c:v>-0.05</c:v>
                </c:pt>
                <c:pt idx="4636">
                  <c:v>-7.5000000000000011E-2</c:v>
                </c:pt>
                <c:pt idx="4637">
                  <c:v>-0.125</c:v>
                </c:pt>
                <c:pt idx="4638">
                  <c:v>-0.05</c:v>
                </c:pt>
                <c:pt idx="4639">
                  <c:v>2.5000000000000001E-2</c:v>
                </c:pt>
                <c:pt idx="4640">
                  <c:v>-7.5000000000000011E-2</c:v>
                </c:pt>
                <c:pt idx="4641">
                  <c:v>-0.1</c:v>
                </c:pt>
                <c:pt idx="4642">
                  <c:v>-0.05</c:v>
                </c:pt>
                <c:pt idx="4643">
                  <c:v>-7.5000000000000011E-2</c:v>
                </c:pt>
                <c:pt idx="4644">
                  <c:v>-0.05</c:v>
                </c:pt>
                <c:pt idx="4645">
                  <c:v>-0.125</c:v>
                </c:pt>
                <c:pt idx="4646">
                  <c:v>-0.15000000000000008</c:v>
                </c:pt>
                <c:pt idx="4647">
                  <c:v>0</c:v>
                </c:pt>
                <c:pt idx="4648">
                  <c:v>-0.1</c:v>
                </c:pt>
                <c:pt idx="4649">
                  <c:v>-7.5000000000000011E-2</c:v>
                </c:pt>
                <c:pt idx="4650">
                  <c:v>-7.5000000000000011E-2</c:v>
                </c:pt>
                <c:pt idx="4651">
                  <c:v>-2.5000000000000001E-2</c:v>
                </c:pt>
                <c:pt idx="4652">
                  <c:v>-2.5000000000000001E-2</c:v>
                </c:pt>
                <c:pt idx="4653">
                  <c:v>-7.5000000000000011E-2</c:v>
                </c:pt>
                <c:pt idx="4654">
                  <c:v>-0.125</c:v>
                </c:pt>
                <c:pt idx="4655">
                  <c:v>-7.5000000000000011E-2</c:v>
                </c:pt>
                <c:pt idx="4656">
                  <c:v>-0.1</c:v>
                </c:pt>
                <c:pt idx="4657">
                  <c:v>2.5000000000000001E-2</c:v>
                </c:pt>
                <c:pt idx="4658">
                  <c:v>0</c:v>
                </c:pt>
                <c:pt idx="4659">
                  <c:v>-0.1</c:v>
                </c:pt>
                <c:pt idx="4660">
                  <c:v>2.5000000000000001E-2</c:v>
                </c:pt>
                <c:pt idx="4661">
                  <c:v>-7.5000000000000011E-2</c:v>
                </c:pt>
                <c:pt idx="4662">
                  <c:v>2.5000000000000001E-2</c:v>
                </c:pt>
                <c:pt idx="4663">
                  <c:v>-7.5000000000000011E-2</c:v>
                </c:pt>
                <c:pt idx="4664">
                  <c:v>0</c:v>
                </c:pt>
                <c:pt idx="4665">
                  <c:v>-0.125</c:v>
                </c:pt>
                <c:pt idx="4666">
                  <c:v>-0.1</c:v>
                </c:pt>
                <c:pt idx="4667">
                  <c:v>-7.5000000000000011E-2</c:v>
                </c:pt>
                <c:pt idx="4668">
                  <c:v>-2.5000000000000001E-2</c:v>
                </c:pt>
                <c:pt idx="4669">
                  <c:v>-2.5000000000000001E-2</c:v>
                </c:pt>
                <c:pt idx="4670">
                  <c:v>0.05</c:v>
                </c:pt>
                <c:pt idx="4671">
                  <c:v>-0.05</c:v>
                </c:pt>
                <c:pt idx="4672">
                  <c:v>-0.15000000000000008</c:v>
                </c:pt>
                <c:pt idx="4673">
                  <c:v>-0.15000000000000008</c:v>
                </c:pt>
                <c:pt idx="4674">
                  <c:v>-0.125</c:v>
                </c:pt>
                <c:pt idx="4675">
                  <c:v>2.5000000000000001E-2</c:v>
                </c:pt>
                <c:pt idx="4676">
                  <c:v>-7.5000000000000011E-2</c:v>
                </c:pt>
                <c:pt idx="4677">
                  <c:v>-0.125</c:v>
                </c:pt>
                <c:pt idx="4678">
                  <c:v>-7.5000000000000011E-2</c:v>
                </c:pt>
                <c:pt idx="4679">
                  <c:v>-7.5000000000000011E-2</c:v>
                </c:pt>
                <c:pt idx="4680">
                  <c:v>-0.125</c:v>
                </c:pt>
                <c:pt idx="4681">
                  <c:v>-0.125</c:v>
                </c:pt>
                <c:pt idx="4682">
                  <c:v>-0.05</c:v>
                </c:pt>
                <c:pt idx="4683">
                  <c:v>-0.1</c:v>
                </c:pt>
                <c:pt idx="4684">
                  <c:v>-0.125</c:v>
                </c:pt>
                <c:pt idx="4685">
                  <c:v>0</c:v>
                </c:pt>
                <c:pt idx="4686">
                  <c:v>-7.5000000000000011E-2</c:v>
                </c:pt>
                <c:pt idx="4687">
                  <c:v>-0.15000000000000008</c:v>
                </c:pt>
                <c:pt idx="4688">
                  <c:v>-0.125</c:v>
                </c:pt>
                <c:pt idx="4689">
                  <c:v>2.5000000000000001E-2</c:v>
                </c:pt>
                <c:pt idx="4690">
                  <c:v>-2.5000000000000001E-2</c:v>
                </c:pt>
                <c:pt idx="4691">
                  <c:v>-7.5000000000000011E-2</c:v>
                </c:pt>
                <c:pt idx="4692">
                  <c:v>-7.5000000000000011E-2</c:v>
                </c:pt>
                <c:pt idx="4693">
                  <c:v>-0.15000000000000008</c:v>
                </c:pt>
                <c:pt idx="4694">
                  <c:v>-0.05</c:v>
                </c:pt>
                <c:pt idx="4695">
                  <c:v>2.5000000000000001E-2</c:v>
                </c:pt>
                <c:pt idx="4696">
                  <c:v>-0.05</c:v>
                </c:pt>
                <c:pt idx="4697">
                  <c:v>-7.5000000000000011E-2</c:v>
                </c:pt>
                <c:pt idx="4698">
                  <c:v>-7.5000000000000011E-2</c:v>
                </c:pt>
                <c:pt idx="4699">
                  <c:v>-0.1</c:v>
                </c:pt>
                <c:pt idx="4700">
                  <c:v>-2.5000000000000001E-2</c:v>
                </c:pt>
                <c:pt idx="4701">
                  <c:v>-2.5000000000000001E-2</c:v>
                </c:pt>
                <c:pt idx="4702">
                  <c:v>-2.5000000000000001E-2</c:v>
                </c:pt>
                <c:pt idx="4703">
                  <c:v>-0.125</c:v>
                </c:pt>
                <c:pt idx="4704">
                  <c:v>-7.5000000000000011E-2</c:v>
                </c:pt>
                <c:pt idx="4705">
                  <c:v>-7.5000000000000011E-2</c:v>
                </c:pt>
                <c:pt idx="4706">
                  <c:v>-7.5000000000000011E-2</c:v>
                </c:pt>
                <c:pt idx="4707">
                  <c:v>-0.05</c:v>
                </c:pt>
                <c:pt idx="4708">
                  <c:v>-0.1</c:v>
                </c:pt>
                <c:pt idx="4709">
                  <c:v>-0.05</c:v>
                </c:pt>
                <c:pt idx="4710">
                  <c:v>-7.5000000000000011E-2</c:v>
                </c:pt>
                <c:pt idx="4711">
                  <c:v>-0.1</c:v>
                </c:pt>
                <c:pt idx="4712">
                  <c:v>-0.125</c:v>
                </c:pt>
                <c:pt idx="4713">
                  <c:v>-0.1</c:v>
                </c:pt>
                <c:pt idx="4714">
                  <c:v>-0.1</c:v>
                </c:pt>
                <c:pt idx="4715">
                  <c:v>-0.17500000000000004</c:v>
                </c:pt>
                <c:pt idx="4716">
                  <c:v>-2.5000000000000001E-2</c:v>
                </c:pt>
                <c:pt idx="4717">
                  <c:v>-7.5000000000000011E-2</c:v>
                </c:pt>
                <c:pt idx="4718">
                  <c:v>-0.05</c:v>
                </c:pt>
                <c:pt idx="4719">
                  <c:v>-7.5000000000000011E-2</c:v>
                </c:pt>
                <c:pt idx="4720">
                  <c:v>-7.5000000000000011E-2</c:v>
                </c:pt>
                <c:pt idx="4721">
                  <c:v>0</c:v>
                </c:pt>
                <c:pt idx="4722">
                  <c:v>-0.05</c:v>
                </c:pt>
                <c:pt idx="4723">
                  <c:v>-0.125</c:v>
                </c:pt>
                <c:pt idx="4724">
                  <c:v>-0.1</c:v>
                </c:pt>
                <c:pt idx="4725">
                  <c:v>-7.5000000000000011E-2</c:v>
                </c:pt>
                <c:pt idx="4726">
                  <c:v>-7.5000000000000011E-2</c:v>
                </c:pt>
                <c:pt idx="4727">
                  <c:v>-0.05</c:v>
                </c:pt>
                <c:pt idx="4728">
                  <c:v>-7.5000000000000011E-2</c:v>
                </c:pt>
                <c:pt idx="4729">
                  <c:v>-7.5000000000000011E-2</c:v>
                </c:pt>
                <c:pt idx="4730">
                  <c:v>-7.5000000000000011E-2</c:v>
                </c:pt>
                <c:pt idx="4731">
                  <c:v>-7.5000000000000011E-2</c:v>
                </c:pt>
                <c:pt idx="4732">
                  <c:v>-0.17500000000000004</c:v>
                </c:pt>
                <c:pt idx="4733">
                  <c:v>-0.1</c:v>
                </c:pt>
                <c:pt idx="4734">
                  <c:v>-0.1</c:v>
                </c:pt>
                <c:pt idx="4735">
                  <c:v>0.05</c:v>
                </c:pt>
                <c:pt idx="4736">
                  <c:v>-2.5000000000000001E-2</c:v>
                </c:pt>
                <c:pt idx="4737">
                  <c:v>-0.05</c:v>
                </c:pt>
                <c:pt idx="4738">
                  <c:v>-7.5000000000000011E-2</c:v>
                </c:pt>
                <c:pt idx="4739">
                  <c:v>-0.125</c:v>
                </c:pt>
                <c:pt idx="4740">
                  <c:v>-7.5000000000000011E-2</c:v>
                </c:pt>
                <c:pt idx="4741">
                  <c:v>-0.05</c:v>
                </c:pt>
                <c:pt idx="4742">
                  <c:v>-0.05</c:v>
                </c:pt>
                <c:pt idx="4743">
                  <c:v>-2.5000000000000001E-2</c:v>
                </c:pt>
                <c:pt idx="4744">
                  <c:v>0</c:v>
                </c:pt>
                <c:pt idx="4745">
                  <c:v>-7.5000000000000011E-2</c:v>
                </c:pt>
                <c:pt idx="4746">
                  <c:v>-7.5000000000000011E-2</c:v>
                </c:pt>
                <c:pt idx="4747">
                  <c:v>-7.5000000000000011E-2</c:v>
                </c:pt>
                <c:pt idx="4748">
                  <c:v>-7.5000000000000011E-2</c:v>
                </c:pt>
                <c:pt idx="4749">
                  <c:v>-0.1</c:v>
                </c:pt>
                <c:pt idx="4750">
                  <c:v>-0.1</c:v>
                </c:pt>
                <c:pt idx="4751">
                  <c:v>-0.125</c:v>
                </c:pt>
                <c:pt idx="4752">
                  <c:v>-0.125</c:v>
                </c:pt>
                <c:pt idx="4753">
                  <c:v>-0.1</c:v>
                </c:pt>
                <c:pt idx="4754">
                  <c:v>-0.05</c:v>
                </c:pt>
                <c:pt idx="4755">
                  <c:v>-7.5000000000000011E-2</c:v>
                </c:pt>
                <c:pt idx="4756">
                  <c:v>2.5000000000000001E-2</c:v>
                </c:pt>
                <c:pt idx="4757">
                  <c:v>-2.5000000000000001E-2</c:v>
                </c:pt>
                <c:pt idx="4758">
                  <c:v>-2.5000000000000001E-2</c:v>
                </c:pt>
                <c:pt idx="4759">
                  <c:v>-0.125</c:v>
                </c:pt>
                <c:pt idx="4760">
                  <c:v>-0.15000000000000008</c:v>
                </c:pt>
                <c:pt idx="4761">
                  <c:v>-0.05</c:v>
                </c:pt>
                <c:pt idx="4762">
                  <c:v>-0.05</c:v>
                </c:pt>
                <c:pt idx="4763">
                  <c:v>-0.1</c:v>
                </c:pt>
                <c:pt idx="4764">
                  <c:v>0.05</c:v>
                </c:pt>
                <c:pt idx="4765">
                  <c:v>0</c:v>
                </c:pt>
                <c:pt idx="4766">
                  <c:v>-7.5000000000000011E-2</c:v>
                </c:pt>
                <c:pt idx="4767">
                  <c:v>-0.05</c:v>
                </c:pt>
                <c:pt idx="4768">
                  <c:v>-0.125</c:v>
                </c:pt>
                <c:pt idx="4769">
                  <c:v>-7.5000000000000011E-2</c:v>
                </c:pt>
                <c:pt idx="4770">
                  <c:v>-0.125</c:v>
                </c:pt>
                <c:pt idx="4771">
                  <c:v>2.5000000000000001E-2</c:v>
                </c:pt>
                <c:pt idx="4772">
                  <c:v>0</c:v>
                </c:pt>
                <c:pt idx="4773">
                  <c:v>-0.1</c:v>
                </c:pt>
                <c:pt idx="4774">
                  <c:v>-7.5000000000000011E-2</c:v>
                </c:pt>
                <c:pt idx="4775">
                  <c:v>-0.17500000000000004</c:v>
                </c:pt>
                <c:pt idx="4776">
                  <c:v>-2.5000000000000001E-2</c:v>
                </c:pt>
                <c:pt idx="4777">
                  <c:v>0</c:v>
                </c:pt>
                <c:pt idx="4778">
                  <c:v>-7.5000000000000011E-2</c:v>
                </c:pt>
                <c:pt idx="4779">
                  <c:v>-0.15000000000000008</c:v>
                </c:pt>
                <c:pt idx="4780">
                  <c:v>-0.125</c:v>
                </c:pt>
                <c:pt idx="4781">
                  <c:v>-0.125</c:v>
                </c:pt>
                <c:pt idx="4782">
                  <c:v>-0.05</c:v>
                </c:pt>
                <c:pt idx="4783">
                  <c:v>-7.5000000000000011E-2</c:v>
                </c:pt>
                <c:pt idx="4784">
                  <c:v>0</c:v>
                </c:pt>
                <c:pt idx="4785">
                  <c:v>-0.05</c:v>
                </c:pt>
                <c:pt idx="4786">
                  <c:v>-7.5000000000000011E-2</c:v>
                </c:pt>
                <c:pt idx="4787">
                  <c:v>-0.1</c:v>
                </c:pt>
                <c:pt idx="4788">
                  <c:v>-7.5000000000000011E-2</c:v>
                </c:pt>
                <c:pt idx="4789">
                  <c:v>-0.125</c:v>
                </c:pt>
                <c:pt idx="4790">
                  <c:v>-0.1</c:v>
                </c:pt>
                <c:pt idx="4791">
                  <c:v>2.5000000000000001E-2</c:v>
                </c:pt>
                <c:pt idx="4792">
                  <c:v>-7.5000000000000011E-2</c:v>
                </c:pt>
                <c:pt idx="4793">
                  <c:v>-0.1</c:v>
                </c:pt>
                <c:pt idx="4794">
                  <c:v>-0.1</c:v>
                </c:pt>
                <c:pt idx="4795">
                  <c:v>-0.05</c:v>
                </c:pt>
                <c:pt idx="4796">
                  <c:v>-0.1</c:v>
                </c:pt>
                <c:pt idx="4797">
                  <c:v>-7.5000000000000011E-2</c:v>
                </c:pt>
                <c:pt idx="4798">
                  <c:v>-7.5000000000000011E-2</c:v>
                </c:pt>
                <c:pt idx="4799">
                  <c:v>-7.5000000000000011E-2</c:v>
                </c:pt>
                <c:pt idx="4800">
                  <c:v>-0.1</c:v>
                </c:pt>
                <c:pt idx="4801">
                  <c:v>-7.5000000000000011E-2</c:v>
                </c:pt>
                <c:pt idx="4802">
                  <c:v>-2.5000000000000001E-2</c:v>
                </c:pt>
                <c:pt idx="4803">
                  <c:v>-7.5000000000000011E-2</c:v>
                </c:pt>
                <c:pt idx="4804">
                  <c:v>-0.05</c:v>
                </c:pt>
                <c:pt idx="4805">
                  <c:v>0</c:v>
                </c:pt>
                <c:pt idx="4806">
                  <c:v>-7.5000000000000011E-2</c:v>
                </c:pt>
                <c:pt idx="4807">
                  <c:v>-0.1</c:v>
                </c:pt>
                <c:pt idx="4808">
                  <c:v>-2.5000000000000001E-2</c:v>
                </c:pt>
                <c:pt idx="4809">
                  <c:v>-0.1</c:v>
                </c:pt>
                <c:pt idx="4810">
                  <c:v>0</c:v>
                </c:pt>
                <c:pt idx="4811">
                  <c:v>-0.05</c:v>
                </c:pt>
                <c:pt idx="4812">
                  <c:v>-2.5000000000000001E-2</c:v>
                </c:pt>
                <c:pt idx="4813">
                  <c:v>-0.1</c:v>
                </c:pt>
                <c:pt idx="4814">
                  <c:v>-7.5000000000000011E-2</c:v>
                </c:pt>
                <c:pt idx="4815">
                  <c:v>-2.5000000000000001E-2</c:v>
                </c:pt>
                <c:pt idx="4816">
                  <c:v>-7.5000000000000011E-2</c:v>
                </c:pt>
                <c:pt idx="4817">
                  <c:v>-2.5000000000000001E-2</c:v>
                </c:pt>
                <c:pt idx="4818">
                  <c:v>-0.125</c:v>
                </c:pt>
                <c:pt idx="4819">
                  <c:v>-0.1</c:v>
                </c:pt>
                <c:pt idx="4820">
                  <c:v>-0.1</c:v>
                </c:pt>
                <c:pt idx="4821">
                  <c:v>-2.5000000000000001E-2</c:v>
                </c:pt>
                <c:pt idx="4822">
                  <c:v>2.5000000000000001E-2</c:v>
                </c:pt>
                <c:pt idx="4823">
                  <c:v>0</c:v>
                </c:pt>
                <c:pt idx="4824">
                  <c:v>-2.5000000000000001E-2</c:v>
                </c:pt>
                <c:pt idx="4825">
                  <c:v>-0.125</c:v>
                </c:pt>
                <c:pt idx="4826">
                  <c:v>-0.1</c:v>
                </c:pt>
                <c:pt idx="4827">
                  <c:v>-2.5000000000000001E-2</c:v>
                </c:pt>
                <c:pt idx="4828">
                  <c:v>7.5000000000000011E-2</c:v>
                </c:pt>
                <c:pt idx="4829">
                  <c:v>-7.5000000000000011E-2</c:v>
                </c:pt>
                <c:pt idx="4830">
                  <c:v>-7.5000000000000011E-2</c:v>
                </c:pt>
                <c:pt idx="4831">
                  <c:v>0</c:v>
                </c:pt>
                <c:pt idx="4832">
                  <c:v>-7.5000000000000011E-2</c:v>
                </c:pt>
                <c:pt idx="4833">
                  <c:v>-7.5000000000000011E-2</c:v>
                </c:pt>
                <c:pt idx="4834">
                  <c:v>-2.5000000000000001E-2</c:v>
                </c:pt>
                <c:pt idx="4835">
                  <c:v>-2.5000000000000001E-2</c:v>
                </c:pt>
                <c:pt idx="4836">
                  <c:v>-0.05</c:v>
                </c:pt>
                <c:pt idx="4837">
                  <c:v>-0.15000000000000008</c:v>
                </c:pt>
                <c:pt idx="4838">
                  <c:v>-0.05</c:v>
                </c:pt>
                <c:pt idx="4839">
                  <c:v>-0.05</c:v>
                </c:pt>
                <c:pt idx="4840">
                  <c:v>-7.5000000000000011E-2</c:v>
                </c:pt>
                <c:pt idx="4841">
                  <c:v>-0.1</c:v>
                </c:pt>
                <c:pt idx="4842">
                  <c:v>-0.1</c:v>
                </c:pt>
                <c:pt idx="4843">
                  <c:v>-0.125</c:v>
                </c:pt>
                <c:pt idx="4844">
                  <c:v>0</c:v>
                </c:pt>
                <c:pt idx="4845">
                  <c:v>-0.125</c:v>
                </c:pt>
                <c:pt idx="4846">
                  <c:v>-0.125</c:v>
                </c:pt>
                <c:pt idx="4847">
                  <c:v>-2.5000000000000001E-2</c:v>
                </c:pt>
                <c:pt idx="4848">
                  <c:v>-0.05</c:v>
                </c:pt>
                <c:pt idx="4849">
                  <c:v>-0.05</c:v>
                </c:pt>
                <c:pt idx="4850">
                  <c:v>-0.1</c:v>
                </c:pt>
                <c:pt idx="4851">
                  <c:v>-0.125</c:v>
                </c:pt>
                <c:pt idx="4852">
                  <c:v>-0.1</c:v>
                </c:pt>
                <c:pt idx="4853">
                  <c:v>-0.1</c:v>
                </c:pt>
                <c:pt idx="4854">
                  <c:v>-0.05</c:v>
                </c:pt>
                <c:pt idx="4855">
                  <c:v>-7.5000000000000011E-2</c:v>
                </c:pt>
                <c:pt idx="4856">
                  <c:v>-0.1</c:v>
                </c:pt>
                <c:pt idx="4857">
                  <c:v>-7.5000000000000011E-2</c:v>
                </c:pt>
                <c:pt idx="4858">
                  <c:v>-0.1</c:v>
                </c:pt>
                <c:pt idx="4859">
                  <c:v>-2.5000000000000001E-2</c:v>
                </c:pt>
                <c:pt idx="4860">
                  <c:v>-0.1</c:v>
                </c:pt>
                <c:pt idx="4861">
                  <c:v>-0.1</c:v>
                </c:pt>
                <c:pt idx="4862">
                  <c:v>-0.05</c:v>
                </c:pt>
                <c:pt idx="4863">
                  <c:v>0</c:v>
                </c:pt>
                <c:pt idx="4864">
                  <c:v>-7.5000000000000011E-2</c:v>
                </c:pt>
                <c:pt idx="4865">
                  <c:v>-0.1</c:v>
                </c:pt>
                <c:pt idx="4866">
                  <c:v>-0.1</c:v>
                </c:pt>
                <c:pt idx="4867">
                  <c:v>0</c:v>
                </c:pt>
                <c:pt idx="4868">
                  <c:v>0</c:v>
                </c:pt>
                <c:pt idx="4869">
                  <c:v>-0.1</c:v>
                </c:pt>
                <c:pt idx="4870">
                  <c:v>-7.5000000000000011E-2</c:v>
                </c:pt>
                <c:pt idx="4871">
                  <c:v>-7.5000000000000011E-2</c:v>
                </c:pt>
                <c:pt idx="4872">
                  <c:v>-7.5000000000000011E-2</c:v>
                </c:pt>
                <c:pt idx="4873">
                  <c:v>-7.5000000000000011E-2</c:v>
                </c:pt>
                <c:pt idx="4874">
                  <c:v>-7.5000000000000011E-2</c:v>
                </c:pt>
                <c:pt idx="4875">
                  <c:v>-2.5000000000000001E-2</c:v>
                </c:pt>
                <c:pt idx="4876">
                  <c:v>-7.5000000000000011E-2</c:v>
                </c:pt>
                <c:pt idx="4877">
                  <c:v>-0.1</c:v>
                </c:pt>
                <c:pt idx="4878">
                  <c:v>2.5000000000000001E-2</c:v>
                </c:pt>
                <c:pt idx="4879">
                  <c:v>0</c:v>
                </c:pt>
                <c:pt idx="4880">
                  <c:v>-7.5000000000000011E-2</c:v>
                </c:pt>
                <c:pt idx="4881">
                  <c:v>-0.1</c:v>
                </c:pt>
                <c:pt idx="4882">
                  <c:v>-0.1</c:v>
                </c:pt>
                <c:pt idx="4883">
                  <c:v>-0.1</c:v>
                </c:pt>
                <c:pt idx="4884">
                  <c:v>-0.1</c:v>
                </c:pt>
                <c:pt idx="4885">
                  <c:v>-0.15000000000000008</c:v>
                </c:pt>
                <c:pt idx="4886">
                  <c:v>-0.1</c:v>
                </c:pt>
                <c:pt idx="4887">
                  <c:v>-0.05</c:v>
                </c:pt>
                <c:pt idx="4888">
                  <c:v>-7.5000000000000011E-2</c:v>
                </c:pt>
                <c:pt idx="4889">
                  <c:v>-0.1</c:v>
                </c:pt>
                <c:pt idx="4890">
                  <c:v>-0.1</c:v>
                </c:pt>
                <c:pt idx="4891">
                  <c:v>-0.05</c:v>
                </c:pt>
                <c:pt idx="4892">
                  <c:v>-0.125</c:v>
                </c:pt>
                <c:pt idx="4893">
                  <c:v>-0.1</c:v>
                </c:pt>
                <c:pt idx="4894">
                  <c:v>-0.05</c:v>
                </c:pt>
                <c:pt idx="4895">
                  <c:v>-7.5000000000000011E-2</c:v>
                </c:pt>
                <c:pt idx="4896">
                  <c:v>-7.5000000000000011E-2</c:v>
                </c:pt>
                <c:pt idx="4897">
                  <c:v>-7.5000000000000011E-2</c:v>
                </c:pt>
                <c:pt idx="4898">
                  <c:v>-0.125</c:v>
                </c:pt>
                <c:pt idx="4899">
                  <c:v>-7.5000000000000011E-2</c:v>
                </c:pt>
                <c:pt idx="4900">
                  <c:v>-7.5000000000000011E-2</c:v>
                </c:pt>
                <c:pt idx="4901">
                  <c:v>0</c:v>
                </c:pt>
                <c:pt idx="4902">
                  <c:v>-2.5000000000000001E-2</c:v>
                </c:pt>
                <c:pt idx="4903">
                  <c:v>-7.5000000000000011E-2</c:v>
                </c:pt>
                <c:pt idx="4904">
                  <c:v>-0.1</c:v>
                </c:pt>
                <c:pt idx="4905">
                  <c:v>-0.1</c:v>
                </c:pt>
                <c:pt idx="4906">
                  <c:v>-0.05</c:v>
                </c:pt>
                <c:pt idx="4907">
                  <c:v>0</c:v>
                </c:pt>
                <c:pt idx="4908">
                  <c:v>-0.05</c:v>
                </c:pt>
                <c:pt idx="4909">
                  <c:v>-7.5000000000000011E-2</c:v>
                </c:pt>
                <c:pt idx="4910">
                  <c:v>-2.5000000000000001E-2</c:v>
                </c:pt>
                <c:pt idx="4911">
                  <c:v>0</c:v>
                </c:pt>
                <c:pt idx="4912">
                  <c:v>-0.15000000000000008</c:v>
                </c:pt>
                <c:pt idx="4913">
                  <c:v>-7.5000000000000011E-2</c:v>
                </c:pt>
                <c:pt idx="4914">
                  <c:v>-0.125</c:v>
                </c:pt>
                <c:pt idx="4915">
                  <c:v>-0.1</c:v>
                </c:pt>
                <c:pt idx="4916">
                  <c:v>-2.5000000000000001E-2</c:v>
                </c:pt>
                <c:pt idx="4917">
                  <c:v>0</c:v>
                </c:pt>
                <c:pt idx="4918">
                  <c:v>0</c:v>
                </c:pt>
                <c:pt idx="4919">
                  <c:v>-0.1</c:v>
                </c:pt>
                <c:pt idx="4920">
                  <c:v>-0.05</c:v>
                </c:pt>
                <c:pt idx="4921">
                  <c:v>0</c:v>
                </c:pt>
                <c:pt idx="4922">
                  <c:v>-0.1</c:v>
                </c:pt>
                <c:pt idx="4923">
                  <c:v>-7.5000000000000011E-2</c:v>
                </c:pt>
                <c:pt idx="4924">
                  <c:v>-0.1</c:v>
                </c:pt>
                <c:pt idx="4925">
                  <c:v>-2.5000000000000001E-2</c:v>
                </c:pt>
                <c:pt idx="4926">
                  <c:v>0</c:v>
                </c:pt>
                <c:pt idx="4927">
                  <c:v>-0.125</c:v>
                </c:pt>
                <c:pt idx="4928">
                  <c:v>-2.5000000000000001E-2</c:v>
                </c:pt>
                <c:pt idx="4929">
                  <c:v>-0.125</c:v>
                </c:pt>
                <c:pt idx="4930">
                  <c:v>-0.05</c:v>
                </c:pt>
                <c:pt idx="4931">
                  <c:v>-0.125</c:v>
                </c:pt>
                <c:pt idx="4932">
                  <c:v>-0.125</c:v>
                </c:pt>
                <c:pt idx="4933">
                  <c:v>-0.1</c:v>
                </c:pt>
                <c:pt idx="4934">
                  <c:v>-0.05</c:v>
                </c:pt>
                <c:pt idx="4935">
                  <c:v>-0.125</c:v>
                </c:pt>
                <c:pt idx="4936">
                  <c:v>-2.5000000000000001E-2</c:v>
                </c:pt>
                <c:pt idx="4937">
                  <c:v>-7.5000000000000011E-2</c:v>
                </c:pt>
                <c:pt idx="4938">
                  <c:v>-0.1</c:v>
                </c:pt>
                <c:pt idx="4939">
                  <c:v>-0.05</c:v>
                </c:pt>
                <c:pt idx="4940">
                  <c:v>-7.5000000000000011E-2</c:v>
                </c:pt>
                <c:pt idx="4941">
                  <c:v>-7.5000000000000011E-2</c:v>
                </c:pt>
                <c:pt idx="4942">
                  <c:v>-7.5000000000000011E-2</c:v>
                </c:pt>
                <c:pt idx="4943">
                  <c:v>-2.5000000000000001E-2</c:v>
                </c:pt>
                <c:pt idx="4944">
                  <c:v>-0.1</c:v>
                </c:pt>
                <c:pt idx="4945">
                  <c:v>-0.125</c:v>
                </c:pt>
                <c:pt idx="4946">
                  <c:v>-7.5000000000000011E-2</c:v>
                </c:pt>
                <c:pt idx="4947">
                  <c:v>-7.5000000000000011E-2</c:v>
                </c:pt>
                <c:pt idx="4948">
                  <c:v>-0.1</c:v>
                </c:pt>
                <c:pt idx="4949">
                  <c:v>-7.5000000000000011E-2</c:v>
                </c:pt>
                <c:pt idx="4950">
                  <c:v>-0.15000000000000008</c:v>
                </c:pt>
                <c:pt idx="4951">
                  <c:v>-7.5000000000000011E-2</c:v>
                </c:pt>
                <c:pt idx="4952">
                  <c:v>-0.1</c:v>
                </c:pt>
                <c:pt idx="4953">
                  <c:v>-7.5000000000000011E-2</c:v>
                </c:pt>
                <c:pt idx="4954">
                  <c:v>-7.5000000000000011E-2</c:v>
                </c:pt>
                <c:pt idx="4955">
                  <c:v>-7.5000000000000011E-2</c:v>
                </c:pt>
                <c:pt idx="4956">
                  <c:v>-0.1</c:v>
                </c:pt>
                <c:pt idx="4957">
                  <c:v>0</c:v>
                </c:pt>
                <c:pt idx="4958">
                  <c:v>-0.05</c:v>
                </c:pt>
                <c:pt idx="4959">
                  <c:v>-0.1</c:v>
                </c:pt>
                <c:pt idx="4960">
                  <c:v>-7.5000000000000011E-2</c:v>
                </c:pt>
                <c:pt idx="4961">
                  <c:v>-0.1</c:v>
                </c:pt>
                <c:pt idx="4962">
                  <c:v>-0.05</c:v>
                </c:pt>
                <c:pt idx="4963">
                  <c:v>-7.5000000000000011E-2</c:v>
                </c:pt>
                <c:pt idx="4964">
                  <c:v>-0.1</c:v>
                </c:pt>
                <c:pt idx="4965">
                  <c:v>0</c:v>
                </c:pt>
                <c:pt idx="4966">
                  <c:v>-2.5000000000000001E-2</c:v>
                </c:pt>
                <c:pt idx="4967">
                  <c:v>-7.5000000000000011E-2</c:v>
                </c:pt>
                <c:pt idx="4968">
                  <c:v>-7.5000000000000011E-2</c:v>
                </c:pt>
                <c:pt idx="4969">
                  <c:v>-7.5000000000000011E-2</c:v>
                </c:pt>
                <c:pt idx="4970">
                  <c:v>-0.05</c:v>
                </c:pt>
                <c:pt idx="4971">
                  <c:v>-0.1</c:v>
                </c:pt>
                <c:pt idx="4972">
                  <c:v>-0.1</c:v>
                </c:pt>
                <c:pt idx="4973">
                  <c:v>2.5000000000000001E-2</c:v>
                </c:pt>
                <c:pt idx="4974">
                  <c:v>-0.05</c:v>
                </c:pt>
                <c:pt idx="4975">
                  <c:v>-7.5000000000000011E-2</c:v>
                </c:pt>
                <c:pt idx="4976">
                  <c:v>-7.5000000000000011E-2</c:v>
                </c:pt>
                <c:pt idx="4977">
                  <c:v>-0.125</c:v>
                </c:pt>
                <c:pt idx="4978">
                  <c:v>-0.1</c:v>
                </c:pt>
                <c:pt idx="4979">
                  <c:v>-7.5000000000000011E-2</c:v>
                </c:pt>
                <c:pt idx="4980">
                  <c:v>-2.5000000000000001E-2</c:v>
                </c:pt>
                <c:pt idx="4981">
                  <c:v>-0.1</c:v>
                </c:pt>
                <c:pt idx="4982">
                  <c:v>-0.1</c:v>
                </c:pt>
                <c:pt idx="4983">
                  <c:v>-0.1</c:v>
                </c:pt>
                <c:pt idx="4984">
                  <c:v>-0.05</c:v>
                </c:pt>
                <c:pt idx="4985">
                  <c:v>0</c:v>
                </c:pt>
                <c:pt idx="4986">
                  <c:v>-0.125</c:v>
                </c:pt>
                <c:pt idx="4987">
                  <c:v>-7.5000000000000011E-2</c:v>
                </c:pt>
                <c:pt idx="4988">
                  <c:v>-2.5000000000000001E-2</c:v>
                </c:pt>
                <c:pt idx="4989">
                  <c:v>-7.5000000000000011E-2</c:v>
                </c:pt>
                <c:pt idx="4990">
                  <c:v>-7.5000000000000011E-2</c:v>
                </c:pt>
                <c:pt idx="4991">
                  <c:v>-0.125</c:v>
                </c:pt>
                <c:pt idx="4992">
                  <c:v>-2.5000000000000001E-2</c:v>
                </c:pt>
                <c:pt idx="4993">
                  <c:v>0</c:v>
                </c:pt>
                <c:pt idx="4994">
                  <c:v>0</c:v>
                </c:pt>
                <c:pt idx="4995">
                  <c:v>-0.05</c:v>
                </c:pt>
                <c:pt idx="4996">
                  <c:v>-0.125</c:v>
                </c:pt>
                <c:pt idx="4997">
                  <c:v>-2.5000000000000001E-2</c:v>
                </c:pt>
                <c:pt idx="4998">
                  <c:v>-7.5000000000000011E-2</c:v>
                </c:pt>
                <c:pt idx="4999">
                  <c:v>-7.5000000000000011E-2</c:v>
                </c:pt>
                <c:pt idx="5000">
                  <c:v>-7.5000000000000011E-2</c:v>
                </c:pt>
                <c:pt idx="5001">
                  <c:v>-0.15000000000000008</c:v>
                </c:pt>
                <c:pt idx="5002">
                  <c:v>-7.5000000000000011E-2</c:v>
                </c:pt>
                <c:pt idx="5003">
                  <c:v>-7.5000000000000011E-2</c:v>
                </c:pt>
                <c:pt idx="5004">
                  <c:v>-0.1</c:v>
                </c:pt>
                <c:pt idx="5005">
                  <c:v>-7.5000000000000011E-2</c:v>
                </c:pt>
                <c:pt idx="5006">
                  <c:v>-7.5000000000000011E-2</c:v>
                </c:pt>
                <c:pt idx="5007">
                  <c:v>-0.05</c:v>
                </c:pt>
                <c:pt idx="5008">
                  <c:v>-0.05</c:v>
                </c:pt>
                <c:pt idx="5009">
                  <c:v>-0.05</c:v>
                </c:pt>
                <c:pt idx="5010">
                  <c:v>-7.5000000000000011E-2</c:v>
                </c:pt>
                <c:pt idx="5011">
                  <c:v>-7.5000000000000011E-2</c:v>
                </c:pt>
                <c:pt idx="5012">
                  <c:v>-2.5000000000000001E-2</c:v>
                </c:pt>
                <c:pt idx="5013">
                  <c:v>-7.5000000000000011E-2</c:v>
                </c:pt>
                <c:pt idx="5014">
                  <c:v>-7.5000000000000011E-2</c:v>
                </c:pt>
                <c:pt idx="5015">
                  <c:v>-0.1</c:v>
                </c:pt>
                <c:pt idx="5016">
                  <c:v>-0.05</c:v>
                </c:pt>
                <c:pt idx="5017">
                  <c:v>-7.5000000000000011E-2</c:v>
                </c:pt>
                <c:pt idx="5018">
                  <c:v>-0.1</c:v>
                </c:pt>
                <c:pt idx="5019">
                  <c:v>-0.05</c:v>
                </c:pt>
                <c:pt idx="5020">
                  <c:v>-2.5000000000000001E-2</c:v>
                </c:pt>
                <c:pt idx="5021">
                  <c:v>-7.5000000000000011E-2</c:v>
                </c:pt>
                <c:pt idx="5022">
                  <c:v>-0.05</c:v>
                </c:pt>
                <c:pt idx="5023">
                  <c:v>-0.1</c:v>
                </c:pt>
                <c:pt idx="5024">
                  <c:v>-7.5000000000000011E-2</c:v>
                </c:pt>
                <c:pt idx="5025">
                  <c:v>-0.1</c:v>
                </c:pt>
                <c:pt idx="5026">
                  <c:v>-7.5000000000000011E-2</c:v>
                </c:pt>
                <c:pt idx="5027">
                  <c:v>-0.05</c:v>
                </c:pt>
                <c:pt idx="5028">
                  <c:v>-0.125</c:v>
                </c:pt>
                <c:pt idx="5029">
                  <c:v>-7.5000000000000011E-2</c:v>
                </c:pt>
                <c:pt idx="5030">
                  <c:v>-7.5000000000000011E-2</c:v>
                </c:pt>
                <c:pt idx="5031">
                  <c:v>-0.125</c:v>
                </c:pt>
                <c:pt idx="5032">
                  <c:v>-7.5000000000000011E-2</c:v>
                </c:pt>
                <c:pt idx="5033">
                  <c:v>-7.5000000000000011E-2</c:v>
                </c:pt>
                <c:pt idx="5034">
                  <c:v>-0.1</c:v>
                </c:pt>
                <c:pt idx="5035">
                  <c:v>-7.5000000000000011E-2</c:v>
                </c:pt>
                <c:pt idx="5036">
                  <c:v>-0.05</c:v>
                </c:pt>
                <c:pt idx="5037">
                  <c:v>-7.5000000000000011E-2</c:v>
                </c:pt>
                <c:pt idx="5038">
                  <c:v>-7.5000000000000011E-2</c:v>
                </c:pt>
                <c:pt idx="5039">
                  <c:v>-0.1</c:v>
                </c:pt>
                <c:pt idx="5040">
                  <c:v>-0.1</c:v>
                </c:pt>
                <c:pt idx="5041">
                  <c:v>-2.5000000000000001E-2</c:v>
                </c:pt>
                <c:pt idx="5042">
                  <c:v>-0.1</c:v>
                </c:pt>
                <c:pt idx="5043">
                  <c:v>-0.05</c:v>
                </c:pt>
                <c:pt idx="5044">
                  <c:v>-0.1</c:v>
                </c:pt>
                <c:pt idx="5045">
                  <c:v>-7.5000000000000011E-2</c:v>
                </c:pt>
                <c:pt idx="5046">
                  <c:v>-7.5000000000000011E-2</c:v>
                </c:pt>
                <c:pt idx="5047">
                  <c:v>-0.05</c:v>
                </c:pt>
                <c:pt idx="5048">
                  <c:v>-0.1</c:v>
                </c:pt>
                <c:pt idx="5049">
                  <c:v>-0.05</c:v>
                </c:pt>
                <c:pt idx="5050">
                  <c:v>-0.1</c:v>
                </c:pt>
                <c:pt idx="5051">
                  <c:v>-7.5000000000000011E-2</c:v>
                </c:pt>
                <c:pt idx="5052">
                  <c:v>-0.05</c:v>
                </c:pt>
                <c:pt idx="5053">
                  <c:v>-0.125</c:v>
                </c:pt>
                <c:pt idx="5054">
                  <c:v>-7.5000000000000011E-2</c:v>
                </c:pt>
                <c:pt idx="5055">
                  <c:v>-0.05</c:v>
                </c:pt>
                <c:pt idx="5056">
                  <c:v>-0.05</c:v>
                </c:pt>
                <c:pt idx="5057">
                  <c:v>-7.5000000000000011E-2</c:v>
                </c:pt>
                <c:pt idx="5058">
                  <c:v>-0.125</c:v>
                </c:pt>
                <c:pt idx="5059">
                  <c:v>-7.5000000000000011E-2</c:v>
                </c:pt>
                <c:pt idx="5060">
                  <c:v>-7.5000000000000011E-2</c:v>
                </c:pt>
                <c:pt idx="5061">
                  <c:v>-7.5000000000000011E-2</c:v>
                </c:pt>
                <c:pt idx="5062">
                  <c:v>-2.5000000000000001E-2</c:v>
                </c:pt>
                <c:pt idx="5063">
                  <c:v>-7.5000000000000011E-2</c:v>
                </c:pt>
                <c:pt idx="5064">
                  <c:v>-0.125</c:v>
                </c:pt>
                <c:pt idx="5065">
                  <c:v>0</c:v>
                </c:pt>
                <c:pt idx="5066">
                  <c:v>-0.1</c:v>
                </c:pt>
                <c:pt idx="5067">
                  <c:v>-2.5000000000000001E-2</c:v>
                </c:pt>
                <c:pt idx="5068">
                  <c:v>-7.5000000000000011E-2</c:v>
                </c:pt>
                <c:pt idx="5069">
                  <c:v>-0.125</c:v>
                </c:pt>
                <c:pt idx="5070">
                  <c:v>-7.5000000000000011E-2</c:v>
                </c:pt>
                <c:pt idx="5071">
                  <c:v>-0.125</c:v>
                </c:pt>
                <c:pt idx="5072">
                  <c:v>-0.05</c:v>
                </c:pt>
                <c:pt idx="5073">
                  <c:v>0</c:v>
                </c:pt>
                <c:pt idx="5074">
                  <c:v>-2.5000000000000001E-2</c:v>
                </c:pt>
                <c:pt idx="5075">
                  <c:v>-0.1</c:v>
                </c:pt>
                <c:pt idx="5076">
                  <c:v>-2.5000000000000001E-2</c:v>
                </c:pt>
                <c:pt idx="5077">
                  <c:v>-0.125</c:v>
                </c:pt>
                <c:pt idx="5078">
                  <c:v>-0.125</c:v>
                </c:pt>
                <c:pt idx="5079">
                  <c:v>-7.5000000000000011E-2</c:v>
                </c:pt>
                <c:pt idx="5080">
                  <c:v>-7.5000000000000011E-2</c:v>
                </c:pt>
                <c:pt idx="5081">
                  <c:v>-7.5000000000000011E-2</c:v>
                </c:pt>
                <c:pt idx="5082">
                  <c:v>-0.1</c:v>
                </c:pt>
                <c:pt idx="5083">
                  <c:v>-0.1</c:v>
                </c:pt>
                <c:pt idx="5084">
                  <c:v>-7.5000000000000011E-2</c:v>
                </c:pt>
                <c:pt idx="5085">
                  <c:v>-0.1</c:v>
                </c:pt>
                <c:pt idx="5086">
                  <c:v>-0.1</c:v>
                </c:pt>
                <c:pt idx="5087">
                  <c:v>-0.05</c:v>
                </c:pt>
                <c:pt idx="5088">
                  <c:v>-0.05</c:v>
                </c:pt>
                <c:pt idx="5089">
                  <c:v>-7.5000000000000011E-2</c:v>
                </c:pt>
                <c:pt idx="5090">
                  <c:v>-7.5000000000000011E-2</c:v>
                </c:pt>
                <c:pt idx="5091">
                  <c:v>-7.5000000000000011E-2</c:v>
                </c:pt>
                <c:pt idx="5092">
                  <c:v>-7.5000000000000011E-2</c:v>
                </c:pt>
                <c:pt idx="5093">
                  <c:v>-0.1</c:v>
                </c:pt>
                <c:pt idx="5094">
                  <c:v>-7.5000000000000011E-2</c:v>
                </c:pt>
                <c:pt idx="5095">
                  <c:v>-0.05</c:v>
                </c:pt>
                <c:pt idx="5096">
                  <c:v>0</c:v>
                </c:pt>
                <c:pt idx="5097">
                  <c:v>-0.1</c:v>
                </c:pt>
                <c:pt idx="5098">
                  <c:v>-0.1</c:v>
                </c:pt>
                <c:pt idx="5099">
                  <c:v>-0.05</c:v>
                </c:pt>
                <c:pt idx="5100">
                  <c:v>-0.1</c:v>
                </c:pt>
                <c:pt idx="5101">
                  <c:v>-7.5000000000000011E-2</c:v>
                </c:pt>
                <c:pt idx="5102">
                  <c:v>0</c:v>
                </c:pt>
                <c:pt idx="5103">
                  <c:v>-7.5000000000000011E-2</c:v>
                </c:pt>
                <c:pt idx="5104">
                  <c:v>-7.5000000000000011E-2</c:v>
                </c:pt>
                <c:pt idx="5105">
                  <c:v>-0.1</c:v>
                </c:pt>
                <c:pt idx="5106">
                  <c:v>-0.1</c:v>
                </c:pt>
                <c:pt idx="5107">
                  <c:v>-7.5000000000000011E-2</c:v>
                </c:pt>
                <c:pt idx="5108">
                  <c:v>0</c:v>
                </c:pt>
                <c:pt idx="5109">
                  <c:v>-0.1</c:v>
                </c:pt>
                <c:pt idx="5110">
                  <c:v>-0.05</c:v>
                </c:pt>
                <c:pt idx="5111">
                  <c:v>-2.5000000000000001E-2</c:v>
                </c:pt>
                <c:pt idx="5112">
                  <c:v>-7.5000000000000011E-2</c:v>
                </c:pt>
                <c:pt idx="5113">
                  <c:v>-0.1</c:v>
                </c:pt>
                <c:pt idx="5114">
                  <c:v>-0.1</c:v>
                </c:pt>
                <c:pt idx="5115">
                  <c:v>-0.05</c:v>
                </c:pt>
                <c:pt idx="5116">
                  <c:v>-7.5000000000000011E-2</c:v>
                </c:pt>
                <c:pt idx="5117">
                  <c:v>-7.5000000000000011E-2</c:v>
                </c:pt>
                <c:pt idx="5118">
                  <c:v>-2.5000000000000001E-2</c:v>
                </c:pt>
                <c:pt idx="5119">
                  <c:v>-0.1</c:v>
                </c:pt>
                <c:pt idx="5120">
                  <c:v>-0.125</c:v>
                </c:pt>
                <c:pt idx="5121">
                  <c:v>-0.05</c:v>
                </c:pt>
                <c:pt idx="5122">
                  <c:v>-0.125</c:v>
                </c:pt>
                <c:pt idx="5123">
                  <c:v>-7.5000000000000011E-2</c:v>
                </c:pt>
                <c:pt idx="5124">
                  <c:v>-0.125</c:v>
                </c:pt>
                <c:pt idx="5125">
                  <c:v>-2.5000000000000001E-2</c:v>
                </c:pt>
                <c:pt idx="5126">
                  <c:v>-7.5000000000000011E-2</c:v>
                </c:pt>
                <c:pt idx="5127">
                  <c:v>-7.5000000000000011E-2</c:v>
                </c:pt>
                <c:pt idx="5128">
                  <c:v>2.5000000000000001E-2</c:v>
                </c:pt>
                <c:pt idx="5129">
                  <c:v>-7.5000000000000011E-2</c:v>
                </c:pt>
                <c:pt idx="5130">
                  <c:v>-2.5000000000000001E-2</c:v>
                </c:pt>
                <c:pt idx="5131">
                  <c:v>-0.1</c:v>
                </c:pt>
                <c:pt idx="5132">
                  <c:v>-0.05</c:v>
                </c:pt>
                <c:pt idx="5133">
                  <c:v>-2.5000000000000001E-2</c:v>
                </c:pt>
                <c:pt idx="5134">
                  <c:v>-0.05</c:v>
                </c:pt>
                <c:pt idx="5135">
                  <c:v>-7.5000000000000011E-2</c:v>
                </c:pt>
                <c:pt idx="5136">
                  <c:v>-0.1</c:v>
                </c:pt>
                <c:pt idx="5137">
                  <c:v>-0.05</c:v>
                </c:pt>
                <c:pt idx="5138">
                  <c:v>-0.1</c:v>
                </c:pt>
                <c:pt idx="5139">
                  <c:v>-7.5000000000000011E-2</c:v>
                </c:pt>
                <c:pt idx="5140">
                  <c:v>-7.5000000000000011E-2</c:v>
                </c:pt>
                <c:pt idx="5141">
                  <c:v>-7.5000000000000011E-2</c:v>
                </c:pt>
                <c:pt idx="5142">
                  <c:v>-7.5000000000000011E-2</c:v>
                </c:pt>
                <c:pt idx="5143">
                  <c:v>-7.5000000000000011E-2</c:v>
                </c:pt>
                <c:pt idx="5144">
                  <c:v>-0.05</c:v>
                </c:pt>
                <c:pt idx="5145">
                  <c:v>-0.05</c:v>
                </c:pt>
                <c:pt idx="5146">
                  <c:v>-0.05</c:v>
                </c:pt>
                <c:pt idx="5147">
                  <c:v>-0.1</c:v>
                </c:pt>
                <c:pt idx="5148">
                  <c:v>-0.1</c:v>
                </c:pt>
                <c:pt idx="5149">
                  <c:v>-2.5000000000000001E-2</c:v>
                </c:pt>
                <c:pt idx="5150">
                  <c:v>-7.5000000000000011E-2</c:v>
                </c:pt>
                <c:pt idx="5151">
                  <c:v>-7.5000000000000011E-2</c:v>
                </c:pt>
                <c:pt idx="5152">
                  <c:v>-7.5000000000000011E-2</c:v>
                </c:pt>
                <c:pt idx="5153">
                  <c:v>-7.5000000000000011E-2</c:v>
                </c:pt>
                <c:pt idx="5154">
                  <c:v>-0.05</c:v>
                </c:pt>
                <c:pt idx="5155">
                  <c:v>-2.5000000000000001E-2</c:v>
                </c:pt>
                <c:pt idx="5156">
                  <c:v>-0.15000000000000008</c:v>
                </c:pt>
                <c:pt idx="5157">
                  <c:v>-7.5000000000000011E-2</c:v>
                </c:pt>
                <c:pt idx="5158">
                  <c:v>-2.5000000000000001E-2</c:v>
                </c:pt>
                <c:pt idx="5159">
                  <c:v>-2.5000000000000001E-2</c:v>
                </c:pt>
                <c:pt idx="5160">
                  <c:v>-2.5000000000000001E-2</c:v>
                </c:pt>
                <c:pt idx="5161">
                  <c:v>-0.15000000000000008</c:v>
                </c:pt>
                <c:pt idx="5162">
                  <c:v>-7.5000000000000011E-2</c:v>
                </c:pt>
                <c:pt idx="5163">
                  <c:v>-0.1</c:v>
                </c:pt>
                <c:pt idx="5164">
                  <c:v>-7.5000000000000011E-2</c:v>
                </c:pt>
                <c:pt idx="5165">
                  <c:v>0</c:v>
                </c:pt>
                <c:pt idx="5166">
                  <c:v>-0.05</c:v>
                </c:pt>
                <c:pt idx="5167">
                  <c:v>-7.5000000000000011E-2</c:v>
                </c:pt>
                <c:pt idx="5168">
                  <c:v>-7.5000000000000011E-2</c:v>
                </c:pt>
                <c:pt idx="5169">
                  <c:v>-0.05</c:v>
                </c:pt>
                <c:pt idx="5170">
                  <c:v>-0.1</c:v>
                </c:pt>
                <c:pt idx="5171">
                  <c:v>-0.1</c:v>
                </c:pt>
                <c:pt idx="5172">
                  <c:v>-2.5000000000000001E-2</c:v>
                </c:pt>
                <c:pt idx="5173">
                  <c:v>-7.5000000000000011E-2</c:v>
                </c:pt>
                <c:pt idx="5174">
                  <c:v>-7.5000000000000011E-2</c:v>
                </c:pt>
                <c:pt idx="5175">
                  <c:v>-2.5000000000000001E-2</c:v>
                </c:pt>
                <c:pt idx="5176">
                  <c:v>-2.5000000000000001E-2</c:v>
                </c:pt>
                <c:pt idx="5177">
                  <c:v>-7.5000000000000011E-2</c:v>
                </c:pt>
                <c:pt idx="5178">
                  <c:v>-0.15000000000000008</c:v>
                </c:pt>
                <c:pt idx="5179">
                  <c:v>-2.5000000000000001E-2</c:v>
                </c:pt>
                <c:pt idx="5180">
                  <c:v>-2.5000000000000001E-2</c:v>
                </c:pt>
                <c:pt idx="5181">
                  <c:v>-7.5000000000000011E-2</c:v>
                </c:pt>
                <c:pt idx="5182">
                  <c:v>-2.5000000000000001E-2</c:v>
                </c:pt>
                <c:pt idx="5183">
                  <c:v>-2.5000000000000001E-2</c:v>
                </c:pt>
                <c:pt idx="5184">
                  <c:v>-7.5000000000000011E-2</c:v>
                </c:pt>
                <c:pt idx="5185">
                  <c:v>-0.05</c:v>
                </c:pt>
                <c:pt idx="5186">
                  <c:v>-2.5000000000000001E-2</c:v>
                </c:pt>
                <c:pt idx="5187">
                  <c:v>0</c:v>
                </c:pt>
                <c:pt idx="5188">
                  <c:v>-0.05</c:v>
                </c:pt>
                <c:pt idx="5189">
                  <c:v>0</c:v>
                </c:pt>
                <c:pt idx="5190">
                  <c:v>-2.5000000000000001E-2</c:v>
                </c:pt>
                <c:pt idx="5191">
                  <c:v>-0.1</c:v>
                </c:pt>
                <c:pt idx="5192">
                  <c:v>-2.5000000000000001E-2</c:v>
                </c:pt>
                <c:pt idx="5193">
                  <c:v>-0.125</c:v>
                </c:pt>
                <c:pt idx="5194">
                  <c:v>-0.1</c:v>
                </c:pt>
                <c:pt idx="5195">
                  <c:v>0</c:v>
                </c:pt>
                <c:pt idx="5196">
                  <c:v>-7.5000000000000011E-2</c:v>
                </c:pt>
                <c:pt idx="5197">
                  <c:v>-0.1</c:v>
                </c:pt>
                <c:pt idx="5198">
                  <c:v>-2.5000000000000001E-2</c:v>
                </c:pt>
                <c:pt idx="5199">
                  <c:v>-0.05</c:v>
                </c:pt>
                <c:pt idx="5200">
                  <c:v>0</c:v>
                </c:pt>
                <c:pt idx="5201">
                  <c:v>-0.05</c:v>
                </c:pt>
                <c:pt idx="5202">
                  <c:v>-7.5000000000000011E-2</c:v>
                </c:pt>
                <c:pt idx="5203">
                  <c:v>-2.5000000000000001E-2</c:v>
                </c:pt>
                <c:pt idx="5204">
                  <c:v>0</c:v>
                </c:pt>
                <c:pt idx="5205">
                  <c:v>-0.1</c:v>
                </c:pt>
                <c:pt idx="5206">
                  <c:v>-2.5000000000000001E-2</c:v>
                </c:pt>
                <c:pt idx="5207">
                  <c:v>-0.125</c:v>
                </c:pt>
                <c:pt idx="5208">
                  <c:v>-7.5000000000000011E-2</c:v>
                </c:pt>
                <c:pt idx="5209">
                  <c:v>-2.5000000000000001E-2</c:v>
                </c:pt>
                <c:pt idx="5210">
                  <c:v>-7.5000000000000011E-2</c:v>
                </c:pt>
                <c:pt idx="5211">
                  <c:v>-0.125</c:v>
                </c:pt>
                <c:pt idx="5212">
                  <c:v>-0.1</c:v>
                </c:pt>
                <c:pt idx="5213">
                  <c:v>2.5000000000000001E-2</c:v>
                </c:pt>
                <c:pt idx="5214">
                  <c:v>-2.5000000000000001E-2</c:v>
                </c:pt>
                <c:pt idx="5215">
                  <c:v>-7.5000000000000011E-2</c:v>
                </c:pt>
                <c:pt idx="5216">
                  <c:v>-0.1</c:v>
                </c:pt>
                <c:pt idx="5217">
                  <c:v>-7.5000000000000011E-2</c:v>
                </c:pt>
                <c:pt idx="5218">
                  <c:v>2.5000000000000001E-2</c:v>
                </c:pt>
                <c:pt idx="5219">
                  <c:v>-0.05</c:v>
                </c:pt>
                <c:pt idx="5220">
                  <c:v>-0.1</c:v>
                </c:pt>
                <c:pt idx="5221">
                  <c:v>-0.125</c:v>
                </c:pt>
                <c:pt idx="5222">
                  <c:v>-2.5000000000000001E-2</c:v>
                </c:pt>
                <c:pt idx="5223">
                  <c:v>-0.1</c:v>
                </c:pt>
                <c:pt idx="5224">
                  <c:v>-7.5000000000000011E-2</c:v>
                </c:pt>
                <c:pt idx="5225">
                  <c:v>-2.5000000000000001E-2</c:v>
                </c:pt>
                <c:pt idx="5226">
                  <c:v>-7.5000000000000011E-2</c:v>
                </c:pt>
                <c:pt idx="5227">
                  <c:v>-7.5000000000000011E-2</c:v>
                </c:pt>
                <c:pt idx="5228">
                  <c:v>-2.5000000000000001E-2</c:v>
                </c:pt>
                <c:pt idx="5229">
                  <c:v>-0.15000000000000008</c:v>
                </c:pt>
                <c:pt idx="5230">
                  <c:v>-0.1</c:v>
                </c:pt>
                <c:pt idx="5231">
                  <c:v>-0.05</c:v>
                </c:pt>
                <c:pt idx="5232">
                  <c:v>-2.5000000000000001E-2</c:v>
                </c:pt>
                <c:pt idx="5233">
                  <c:v>-0.1</c:v>
                </c:pt>
                <c:pt idx="5234">
                  <c:v>-0.05</c:v>
                </c:pt>
                <c:pt idx="5235">
                  <c:v>-2.5000000000000001E-2</c:v>
                </c:pt>
                <c:pt idx="5236">
                  <c:v>-7.5000000000000011E-2</c:v>
                </c:pt>
                <c:pt idx="5237">
                  <c:v>-0.05</c:v>
                </c:pt>
                <c:pt idx="5238">
                  <c:v>-0.05</c:v>
                </c:pt>
                <c:pt idx="5239">
                  <c:v>-0.1</c:v>
                </c:pt>
                <c:pt idx="5240">
                  <c:v>-7.5000000000000011E-2</c:v>
                </c:pt>
                <c:pt idx="5241">
                  <c:v>-2.5000000000000001E-2</c:v>
                </c:pt>
                <c:pt idx="5242">
                  <c:v>0</c:v>
                </c:pt>
                <c:pt idx="5243">
                  <c:v>-0.1</c:v>
                </c:pt>
                <c:pt idx="5244">
                  <c:v>-7.5000000000000011E-2</c:v>
                </c:pt>
                <c:pt idx="5245">
                  <c:v>-0.05</c:v>
                </c:pt>
                <c:pt idx="5246">
                  <c:v>-0.1</c:v>
                </c:pt>
                <c:pt idx="5247">
                  <c:v>-7.5000000000000011E-2</c:v>
                </c:pt>
                <c:pt idx="5248">
                  <c:v>-7.5000000000000011E-2</c:v>
                </c:pt>
                <c:pt idx="5249">
                  <c:v>0</c:v>
                </c:pt>
                <c:pt idx="5250">
                  <c:v>-7.5000000000000011E-2</c:v>
                </c:pt>
                <c:pt idx="5251">
                  <c:v>-0.125</c:v>
                </c:pt>
                <c:pt idx="5252">
                  <c:v>-2.5000000000000001E-2</c:v>
                </c:pt>
                <c:pt idx="5253">
                  <c:v>-7.5000000000000011E-2</c:v>
                </c:pt>
                <c:pt idx="5254">
                  <c:v>2.5000000000000001E-2</c:v>
                </c:pt>
                <c:pt idx="5255">
                  <c:v>-2.5000000000000001E-2</c:v>
                </c:pt>
                <c:pt idx="5256">
                  <c:v>-2.5000000000000001E-2</c:v>
                </c:pt>
                <c:pt idx="5257">
                  <c:v>0.05</c:v>
                </c:pt>
                <c:pt idx="5258">
                  <c:v>-2.5000000000000001E-2</c:v>
                </c:pt>
                <c:pt idx="5259">
                  <c:v>-0.15000000000000008</c:v>
                </c:pt>
                <c:pt idx="5260">
                  <c:v>-0.1</c:v>
                </c:pt>
                <c:pt idx="5261">
                  <c:v>-0.125</c:v>
                </c:pt>
                <c:pt idx="5262">
                  <c:v>-0.1</c:v>
                </c:pt>
                <c:pt idx="5263">
                  <c:v>-0.1</c:v>
                </c:pt>
                <c:pt idx="5264">
                  <c:v>-0.15000000000000008</c:v>
                </c:pt>
                <c:pt idx="5265">
                  <c:v>-2.5000000000000001E-2</c:v>
                </c:pt>
                <c:pt idx="5266">
                  <c:v>-0.125</c:v>
                </c:pt>
                <c:pt idx="5267">
                  <c:v>-7.5000000000000011E-2</c:v>
                </c:pt>
                <c:pt idx="5268">
                  <c:v>-0.05</c:v>
                </c:pt>
                <c:pt idx="5269">
                  <c:v>-7.5000000000000011E-2</c:v>
                </c:pt>
                <c:pt idx="5270">
                  <c:v>-7.5000000000000011E-2</c:v>
                </c:pt>
                <c:pt idx="5271">
                  <c:v>-7.5000000000000011E-2</c:v>
                </c:pt>
                <c:pt idx="5272">
                  <c:v>-0.125</c:v>
                </c:pt>
                <c:pt idx="5273">
                  <c:v>-2.5000000000000001E-2</c:v>
                </c:pt>
                <c:pt idx="5274">
                  <c:v>-7.5000000000000011E-2</c:v>
                </c:pt>
                <c:pt idx="5275">
                  <c:v>-7.5000000000000011E-2</c:v>
                </c:pt>
                <c:pt idx="5276">
                  <c:v>-7.5000000000000011E-2</c:v>
                </c:pt>
                <c:pt idx="5277">
                  <c:v>-7.5000000000000011E-2</c:v>
                </c:pt>
                <c:pt idx="5278">
                  <c:v>-7.5000000000000011E-2</c:v>
                </c:pt>
                <c:pt idx="5279">
                  <c:v>-7.5000000000000011E-2</c:v>
                </c:pt>
                <c:pt idx="5280">
                  <c:v>-7.5000000000000011E-2</c:v>
                </c:pt>
                <c:pt idx="5281">
                  <c:v>-0.05</c:v>
                </c:pt>
                <c:pt idx="5282">
                  <c:v>-7.5000000000000011E-2</c:v>
                </c:pt>
                <c:pt idx="5283">
                  <c:v>-0.125</c:v>
                </c:pt>
                <c:pt idx="5284">
                  <c:v>-0.1</c:v>
                </c:pt>
                <c:pt idx="5285">
                  <c:v>-7.5000000000000011E-2</c:v>
                </c:pt>
                <c:pt idx="5286">
                  <c:v>-0.1</c:v>
                </c:pt>
                <c:pt idx="5287">
                  <c:v>-7.5000000000000011E-2</c:v>
                </c:pt>
                <c:pt idx="5288">
                  <c:v>-0.125</c:v>
                </c:pt>
                <c:pt idx="5289">
                  <c:v>-0.05</c:v>
                </c:pt>
                <c:pt idx="5290">
                  <c:v>-7.5000000000000011E-2</c:v>
                </c:pt>
                <c:pt idx="5291">
                  <c:v>-0.15000000000000008</c:v>
                </c:pt>
                <c:pt idx="5292">
                  <c:v>-2.5000000000000001E-2</c:v>
                </c:pt>
                <c:pt idx="5293">
                  <c:v>-2.5000000000000001E-2</c:v>
                </c:pt>
                <c:pt idx="5294">
                  <c:v>-7.5000000000000011E-2</c:v>
                </c:pt>
                <c:pt idx="5295">
                  <c:v>-0.05</c:v>
                </c:pt>
                <c:pt idx="5296">
                  <c:v>-0.1</c:v>
                </c:pt>
                <c:pt idx="5297">
                  <c:v>-2.5000000000000001E-2</c:v>
                </c:pt>
                <c:pt idx="5298">
                  <c:v>-7.5000000000000011E-2</c:v>
                </c:pt>
                <c:pt idx="5299">
                  <c:v>-0.125</c:v>
                </c:pt>
                <c:pt idx="5300">
                  <c:v>-7.5000000000000011E-2</c:v>
                </c:pt>
                <c:pt idx="5301">
                  <c:v>-0.125</c:v>
                </c:pt>
                <c:pt idx="5302">
                  <c:v>-7.5000000000000011E-2</c:v>
                </c:pt>
                <c:pt idx="5303">
                  <c:v>-7.5000000000000011E-2</c:v>
                </c:pt>
                <c:pt idx="5304">
                  <c:v>-2.5000000000000001E-2</c:v>
                </c:pt>
                <c:pt idx="5305">
                  <c:v>-0.1</c:v>
                </c:pt>
                <c:pt idx="5306">
                  <c:v>-7.5000000000000011E-2</c:v>
                </c:pt>
                <c:pt idx="5307">
                  <c:v>-7.5000000000000011E-2</c:v>
                </c:pt>
                <c:pt idx="5308">
                  <c:v>-7.5000000000000011E-2</c:v>
                </c:pt>
                <c:pt idx="5309">
                  <c:v>-7.5000000000000011E-2</c:v>
                </c:pt>
                <c:pt idx="5310">
                  <c:v>-2.5000000000000001E-2</c:v>
                </c:pt>
                <c:pt idx="5311">
                  <c:v>-0.05</c:v>
                </c:pt>
                <c:pt idx="5312">
                  <c:v>-2.5000000000000001E-2</c:v>
                </c:pt>
                <c:pt idx="5313">
                  <c:v>-0.1</c:v>
                </c:pt>
                <c:pt idx="5314">
                  <c:v>-2.5000000000000001E-2</c:v>
                </c:pt>
                <c:pt idx="5315">
                  <c:v>-2.5000000000000001E-2</c:v>
                </c:pt>
                <c:pt idx="5316">
                  <c:v>-0.05</c:v>
                </c:pt>
                <c:pt idx="5317">
                  <c:v>-7.5000000000000011E-2</c:v>
                </c:pt>
                <c:pt idx="5318">
                  <c:v>-0.125</c:v>
                </c:pt>
                <c:pt idx="5319">
                  <c:v>-0.05</c:v>
                </c:pt>
                <c:pt idx="5320">
                  <c:v>-0.1</c:v>
                </c:pt>
                <c:pt idx="5321">
                  <c:v>-7.5000000000000011E-2</c:v>
                </c:pt>
                <c:pt idx="5322">
                  <c:v>-7.5000000000000011E-2</c:v>
                </c:pt>
                <c:pt idx="5323">
                  <c:v>-2.5000000000000001E-2</c:v>
                </c:pt>
                <c:pt idx="5324">
                  <c:v>-7.5000000000000011E-2</c:v>
                </c:pt>
                <c:pt idx="5325">
                  <c:v>-0.05</c:v>
                </c:pt>
                <c:pt idx="5326">
                  <c:v>-7.5000000000000011E-2</c:v>
                </c:pt>
                <c:pt idx="5327">
                  <c:v>-0.05</c:v>
                </c:pt>
                <c:pt idx="5328">
                  <c:v>-0.1</c:v>
                </c:pt>
                <c:pt idx="5329">
                  <c:v>-7.5000000000000011E-2</c:v>
                </c:pt>
                <c:pt idx="5330">
                  <c:v>0</c:v>
                </c:pt>
                <c:pt idx="5331">
                  <c:v>-0.1</c:v>
                </c:pt>
                <c:pt idx="5332">
                  <c:v>-0.05</c:v>
                </c:pt>
                <c:pt idx="5333">
                  <c:v>2.5000000000000001E-2</c:v>
                </c:pt>
                <c:pt idx="5334">
                  <c:v>-0.05</c:v>
                </c:pt>
                <c:pt idx="5335">
                  <c:v>-0.05</c:v>
                </c:pt>
                <c:pt idx="5336">
                  <c:v>-2.5000000000000001E-2</c:v>
                </c:pt>
                <c:pt idx="5337">
                  <c:v>-7.5000000000000011E-2</c:v>
                </c:pt>
                <c:pt idx="5338">
                  <c:v>-0.1</c:v>
                </c:pt>
                <c:pt idx="5339">
                  <c:v>2.5000000000000001E-2</c:v>
                </c:pt>
                <c:pt idx="5340">
                  <c:v>-0.125</c:v>
                </c:pt>
                <c:pt idx="5341">
                  <c:v>-0.1</c:v>
                </c:pt>
                <c:pt idx="5342">
                  <c:v>-7.5000000000000011E-2</c:v>
                </c:pt>
                <c:pt idx="5343">
                  <c:v>-2.5000000000000001E-2</c:v>
                </c:pt>
                <c:pt idx="5344">
                  <c:v>-7.5000000000000011E-2</c:v>
                </c:pt>
                <c:pt idx="5345">
                  <c:v>0</c:v>
                </c:pt>
                <c:pt idx="5346">
                  <c:v>-7.5000000000000011E-2</c:v>
                </c:pt>
                <c:pt idx="5347">
                  <c:v>2.5000000000000001E-2</c:v>
                </c:pt>
                <c:pt idx="5348">
                  <c:v>-2.5000000000000001E-2</c:v>
                </c:pt>
                <c:pt idx="5349">
                  <c:v>0</c:v>
                </c:pt>
                <c:pt idx="5350">
                  <c:v>-0.05</c:v>
                </c:pt>
                <c:pt idx="5351">
                  <c:v>-0.15000000000000008</c:v>
                </c:pt>
                <c:pt idx="5352">
                  <c:v>-0.05</c:v>
                </c:pt>
                <c:pt idx="5353">
                  <c:v>-7.5000000000000011E-2</c:v>
                </c:pt>
                <c:pt idx="5354">
                  <c:v>-0.05</c:v>
                </c:pt>
                <c:pt idx="5355">
                  <c:v>-0.05</c:v>
                </c:pt>
                <c:pt idx="5356">
                  <c:v>-0.05</c:v>
                </c:pt>
                <c:pt idx="5357">
                  <c:v>-0.05</c:v>
                </c:pt>
                <c:pt idx="5358">
                  <c:v>-0.1</c:v>
                </c:pt>
                <c:pt idx="5359">
                  <c:v>-0.125</c:v>
                </c:pt>
                <c:pt idx="5360">
                  <c:v>-7.5000000000000011E-2</c:v>
                </c:pt>
                <c:pt idx="5361">
                  <c:v>-2.5000000000000001E-2</c:v>
                </c:pt>
                <c:pt idx="5362">
                  <c:v>-2.5000000000000001E-2</c:v>
                </c:pt>
                <c:pt idx="5363">
                  <c:v>-2.5000000000000001E-2</c:v>
                </c:pt>
                <c:pt idx="5364">
                  <c:v>-2.5000000000000001E-2</c:v>
                </c:pt>
                <c:pt idx="5365">
                  <c:v>-0.125</c:v>
                </c:pt>
                <c:pt idx="5366">
                  <c:v>-0.15000000000000008</c:v>
                </c:pt>
                <c:pt idx="5367">
                  <c:v>0</c:v>
                </c:pt>
                <c:pt idx="5368">
                  <c:v>2.5000000000000001E-2</c:v>
                </c:pt>
                <c:pt idx="5369">
                  <c:v>-7.5000000000000011E-2</c:v>
                </c:pt>
                <c:pt idx="5370">
                  <c:v>-7.5000000000000011E-2</c:v>
                </c:pt>
                <c:pt idx="5371">
                  <c:v>-0.125</c:v>
                </c:pt>
                <c:pt idx="5372">
                  <c:v>-0.15000000000000008</c:v>
                </c:pt>
                <c:pt idx="5373">
                  <c:v>-7.5000000000000011E-2</c:v>
                </c:pt>
                <c:pt idx="5374">
                  <c:v>2.5000000000000001E-2</c:v>
                </c:pt>
                <c:pt idx="5375">
                  <c:v>-7.5000000000000011E-2</c:v>
                </c:pt>
                <c:pt idx="5376">
                  <c:v>-0.125</c:v>
                </c:pt>
                <c:pt idx="5377">
                  <c:v>-0.1</c:v>
                </c:pt>
                <c:pt idx="5378">
                  <c:v>-7.5000000000000011E-2</c:v>
                </c:pt>
                <c:pt idx="5379">
                  <c:v>-7.5000000000000011E-2</c:v>
                </c:pt>
                <c:pt idx="5380">
                  <c:v>-2.5000000000000001E-2</c:v>
                </c:pt>
                <c:pt idx="5381">
                  <c:v>-0.125</c:v>
                </c:pt>
                <c:pt idx="5382">
                  <c:v>-0.05</c:v>
                </c:pt>
                <c:pt idx="5383">
                  <c:v>-0.1</c:v>
                </c:pt>
                <c:pt idx="5384">
                  <c:v>-0.05</c:v>
                </c:pt>
                <c:pt idx="5385">
                  <c:v>-2.5000000000000001E-2</c:v>
                </c:pt>
                <c:pt idx="5386">
                  <c:v>-7.5000000000000011E-2</c:v>
                </c:pt>
                <c:pt idx="5387">
                  <c:v>-0.15000000000000008</c:v>
                </c:pt>
                <c:pt idx="5388">
                  <c:v>-7.5000000000000011E-2</c:v>
                </c:pt>
                <c:pt idx="5389">
                  <c:v>-7.5000000000000011E-2</c:v>
                </c:pt>
                <c:pt idx="5390">
                  <c:v>-2.5000000000000001E-2</c:v>
                </c:pt>
                <c:pt idx="5391">
                  <c:v>2.5000000000000001E-2</c:v>
                </c:pt>
                <c:pt idx="5392">
                  <c:v>-0.125</c:v>
                </c:pt>
                <c:pt idx="5393">
                  <c:v>-7.5000000000000011E-2</c:v>
                </c:pt>
                <c:pt idx="5394">
                  <c:v>0</c:v>
                </c:pt>
                <c:pt idx="5395">
                  <c:v>-0.05</c:v>
                </c:pt>
                <c:pt idx="5396">
                  <c:v>-0.15000000000000008</c:v>
                </c:pt>
                <c:pt idx="5397">
                  <c:v>-7.5000000000000011E-2</c:v>
                </c:pt>
                <c:pt idx="5398">
                  <c:v>-7.5000000000000011E-2</c:v>
                </c:pt>
                <c:pt idx="5399">
                  <c:v>-2.5000000000000001E-2</c:v>
                </c:pt>
                <c:pt idx="5400">
                  <c:v>2.5000000000000001E-2</c:v>
                </c:pt>
                <c:pt idx="5401">
                  <c:v>-2.5000000000000001E-2</c:v>
                </c:pt>
                <c:pt idx="5402">
                  <c:v>-0.1</c:v>
                </c:pt>
                <c:pt idx="5403">
                  <c:v>-2.5000000000000001E-2</c:v>
                </c:pt>
                <c:pt idx="5404">
                  <c:v>-7.5000000000000011E-2</c:v>
                </c:pt>
                <c:pt idx="5405">
                  <c:v>-7.5000000000000011E-2</c:v>
                </c:pt>
                <c:pt idx="5406">
                  <c:v>-0.15000000000000008</c:v>
                </c:pt>
                <c:pt idx="5407">
                  <c:v>-0.05</c:v>
                </c:pt>
                <c:pt idx="5408">
                  <c:v>-0.1</c:v>
                </c:pt>
                <c:pt idx="5409">
                  <c:v>-7.5000000000000011E-2</c:v>
                </c:pt>
                <c:pt idx="5410">
                  <c:v>-7.5000000000000011E-2</c:v>
                </c:pt>
                <c:pt idx="5411">
                  <c:v>-2.5000000000000001E-2</c:v>
                </c:pt>
                <c:pt idx="5412">
                  <c:v>-2.5000000000000001E-2</c:v>
                </c:pt>
                <c:pt idx="5413">
                  <c:v>-7.5000000000000011E-2</c:v>
                </c:pt>
                <c:pt idx="5414">
                  <c:v>-7.5000000000000011E-2</c:v>
                </c:pt>
                <c:pt idx="5415">
                  <c:v>-0.1</c:v>
                </c:pt>
                <c:pt idx="5416">
                  <c:v>-2.5000000000000001E-2</c:v>
                </c:pt>
                <c:pt idx="5417">
                  <c:v>-2.5000000000000001E-2</c:v>
                </c:pt>
                <c:pt idx="5418">
                  <c:v>-0.1</c:v>
                </c:pt>
                <c:pt idx="5419">
                  <c:v>-7.5000000000000011E-2</c:v>
                </c:pt>
                <c:pt idx="5420">
                  <c:v>-0.125</c:v>
                </c:pt>
                <c:pt idx="5421">
                  <c:v>-0.125</c:v>
                </c:pt>
                <c:pt idx="5422">
                  <c:v>-7.5000000000000011E-2</c:v>
                </c:pt>
                <c:pt idx="5423">
                  <c:v>-7.5000000000000011E-2</c:v>
                </c:pt>
                <c:pt idx="5424">
                  <c:v>-0.05</c:v>
                </c:pt>
                <c:pt idx="5425">
                  <c:v>-2.5000000000000001E-2</c:v>
                </c:pt>
                <c:pt idx="5426">
                  <c:v>-0.125</c:v>
                </c:pt>
                <c:pt idx="5427">
                  <c:v>-7.5000000000000011E-2</c:v>
                </c:pt>
                <c:pt idx="5428">
                  <c:v>-0.125</c:v>
                </c:pt>
                <c:pt idx="5429">
                  <c:v>-7.5000000000000011E-2</c:v>
                </c:pt>
                <c:pt idx="5430">
                  <c:v>-7.5000000000000011E-2</c:v>
                </c:pt>
                <c:pt idx="5431">
                  <c:v>-7.5000000000000011E-2</c:v>
                </c:pt>
                <c:pt idx="5432">
                  <c:v>-7.5000000000000011E-2</c:v>
                </c:pt>
                <c:pt idx="5433">
                  <c:v>-7.5000000000000011E-2</c:v>
                </c:pt>
                <c:pt idx="5434">
                  <c:v>-0.05</c:v>
                </c:pt>
                <c:pt idx="5435">
                  <c:v>-2.5000000000000001E-2</c:v>
                </c:pt>
                <c:pt idx="5436">
                  <c:v>-0.15000000000000008</c:v>
                </c:pt>
                <c:pt idx="5437">
                  <c:v>-0.1</c:v>
                </c:pt>
                <c:pt idx="5438">
                  <c:v>-7.5000000000000011E-2</c:v>
                </c:pt>
                <c:pt idx="5439">
                  <c:v>-7.5000000000000011E-2</c:v>
                </c:pt>
                <c:pt idx="5440">
                  <c:v>-0.125</c:v>
                </c:pt>
                <c:pt idx="5441">
                  <c:v>-0.125</c:v>
                </c:pt>
                <c:pt idx="5442">
                  <c:v>-7.5000000000000011E-2</c:v>
                </c:pt>
                <c:pt idx="5443">
                  <c:v>-7.5000000000000011E-2</c:v>
                </c:pt>
                <c:pt idx="5444">
                  <c:v>-2.5000000000000001E-2</c:v>
                </c:pt>
                <c:pt idx="5445">
                  <c:v>-2.5000000000000001E-2</c:v>
                </c:pt>
                <c:pt idx="5446">
                  <c:v>-7.5000000000000011E-2</c:v>
                </c:pt>
                <c:pt idx="5447">
                  <c:v>-7.5000000000000011E-2</c:v>
                </c:pt>
                <c:pt idx="5448">
                  <c:v>-0.1</c:v>
                </c:pt>
                <c:pt idx="5449">
                  <c:v>-7.5000000000000011E-2</c:v>
                </c:pt>
                <c:pt idx="5450">
                  <c:v>-2.5000000000000001E-2</c:v>
                </c:pt>
                <c:pt idx="5451">
                  <c:v>-7.5000000000000011E-2</c:v>
                </c:pt>
                <c:pt idx="5452">
                  <c:v>-7.5000000000000011E-2</c:v>
                </c:pt>
                <c:pt idx="5453">
                  <c:v>-0.1</c:v>
                </c:pt>
                <c:pt idx="5454">
                  <c:v>-2.5000000000000001E-2</c:v>
                </c:pt>
                <c:pt idx="5455">
                  <c:v>-0.05</c:v>
                </c:pt>
                <c:pt idx="5456">
                  <c:v>-7.5000000000000011E-2</c:v>
                </c:pt>
                <c:pt idx="5457">
                  <c:v>-7.5000000000000011E-2</c:v>
                </c:pt>
                <c:pt idx="5458">
                  <c:v>-0.125</c:v>
                </c:pt>
                <c:pt idx="5459">
                  <c:v>-0.05</c:v>
                </c:pt>
                <c:pt idx="5460">
                  <c:v>-7.5000000000000011E-2</c:v>
                </c:pt>
                <c:pt idx="5461">
                  <c:v>-0.05</c:v>
                </c:pt>
                <c:pt idx="5462">
                  <c:v>-0.05</c:v>
                </c:pt>
                <c:pt idx="5463">
                  <c:v>-7.5000000000000011E-2</c:v>
                </c:pt>
                <c:pt idx="5464">
                  <c:v>-0.1</c:v>
                </c:pt>
                <c:pt idx="5465">
                  <c:v>-7.5000000000000011E-2</c:v>
                </c:pt>
                <c:pt idx="5466">
                  <c:v>-2.5000000000000001E-2</c:v>
                </c:pt>
                <c:pt idx="5467">
                  <c:v>0</c:v>
                </c:pt>
                <c:pt idx="5468">
                  <c:v>-0.1</c:v>
                </c:pt>
                <c:pt idx="5469">
                  <c:v>-0.1</c:v>
                </c:pt>
                <c:pt idx="5470">
                  <c:v>-7.5000000000000011E-2</c:v>
                </c:pt>
                <c:pt idx="5471">
                  <c:v>-7.5000000000000011E-2</c:v>
                </c:pt>
                <c:pt idx="5472">
                  <c:v>-0.05</c:v>
                </c:pt>
                <c:pt idx="5473">
                  <c:v>-0.05</c:v>
                </c:pt>
                <c:pt idx="5474">
                  <c:v>2.5000000000000001E-2</c:v>
                </c:pt>
                <c:pt idx="5475">
                  <c:v>-7.5000000000000011E-2</c:v>
                </c:pt>
                <c:pt idx="5476">
                  <c:v>-0.15000000000000008</c:v>
                </c:pt>
                <c:pt idx="5477">
                  <c:v>2.5000000000000001E-2</c:v>
                </c:pt>
                <c:pt idx="5478">
                  <c:v>0</c:v>
                </c:pt>
                <c:pt idx="5479">
                  <c:v>-7.5000000000000011E-2</c:v>
                </c:pt>
                <c:pt idx="5480">
                  <c:v>-7.5000000000000011E-2</c:v>
                </c:pt>
                <c:pt idx="5481">
                  <c:v>-0.1</c:v>
                </c:pt>
                <c:pt idx="5482">
                  <c:v>-2.5000000000000001E-2</c:v>
                </c:pt>
                <c:pt idx="5483">
                  <c:v>-0.15000000000000008</c:v>
                </c:pt>
                <c:pt idx="5484">
                  <c:v>-0.125</c:v>
                </c:pt>
                <c:pt idx="5485">
                  <c:v>-0.05</c:v>
                </c:pt>
                <c:pt idx="5486">
                  <c:v>-7.5000000000000011E-2</c:v>
                </c:pt>
                <c:pt idx="5487">
                  <c:v>-0.05</c:v>
                </c:pt>
                <c:pt idx="5488">
                  <c:v>-0.1</c:v>
                </c:pt>
                <c:pt idx="5489">
                  <c:v>-7.5000000000000011E-2</c:v>
                </c:pt>
                <c:pt idx="5490">
                  <c:v>-0.1</c:v>
                </c:pt>
                <c:pt idx="5491">
                  <c:v>-7.5000000000000011E-2</c:v>
                </c:pt>
                <c:pt idx="5492">
                  <c:v>-2.5000000000000001E-2</c:v>
                </c:pt>
                <c:pt idx="5493">
                  <c:v>-7.5000000000000011E-2</c:v>
                </c:pt>
                <c:pt idx="5494">
                  <c:v>-0.05</c:v>
                </c:pt>
                <c:pt idx="5495">
                  <c:v>-0.1</c:v>
                </c:pt>
                <c:pt idx="5496">
                  <c:v>-0.15000000000000008</c:v>
                </c:pt>
                <c:pt idx="5497">
                  <c:v>-0.1</c:v>
                </c:pt>
                <c:pt idx="5498">
                  <c:v>-0.05</c:v>
                </c:pt>
                <c:pt idx="5499">
                  <c:v>-0.1</c:v>
                </c:pt>
                <c:pt idx="5500">
                  <c:v>0</c:v>
                </c:pt>
                <c:pt idx="5501">
                  <c:v>-7.5000000000000011E-2</c:v>
                </c:pt>
                <c:pt idx="5502">
                  <c:v>-0.1</c:v>
                </c:pt>
                <c:pt idx="5503">
                  <c:v>-7.5000000000000011E-2</c:v>
                </c:pt>
                <c:pt idx="5504">
                  <c:v>-7.5000000000000011E-2</c:v>
                </c:pt>
                <c:pt idx="5505">
                  <c:v>-0.1</c:v>
                </c:pt>
                <c:pt idx="5506">
                  <c:v>-0.15000000000000008</c:v>
                </c:pt>
                <c:pt idx="5507">
                  <c:v>-7.5000000000000011E-2</c:v>
                </c:pt>
                <c:pt idx="5508">
                  <c:v>-0.05</c:v>
                </c:pt>
                <c:pt idx="5509">
                  <c:v>-0.1</c:v>
                </c:pt>
                <c:pt idx="5510">
                  <c:v>-0.05</c:v>
                </c:pt>
                <c:pt idx="5511">
                  <c:v>-0.125</c:v>
                </c:pt>
                <c:pt idx="5512">
                  <c:v>-7.5000000000000011E-2</c:v>
                </c:pt>
                <c:pt idx="5513">
                  <c:v>-0.1</c:v>
                </c:pt>
                <c:pt idx="5514">
                  <c:v>-7.5000000000000011E-2</c:v>
                </c:pt>
                <c:pt idx="5515">
                  <c:v>-0.1</c:v>
                </c:pt>
                <c:pt idx="5516">
                  <c:v>-0.1</c:v>
                </c:pt>
                <c:pt idx="5517">
                  <c:v>-0.05</c:v>
                </c:pt>
                <c:pt idx="5518">
                  <c:v>-0.125</c:v>
                </c:pt>
                <c:pt idx="5519">
                  <c:v>-0.1</c:v>
                </c:pt>
                <c:pt idx="5520">
                  <c:v>-0.05</c:v>
                </c:pt>
                <c:pt idx="5521">
                  <c:v>-7.5000000000000011E-2</c:v>
                </c:pt>
                <c:pt idx="5522">
                  <c:v>-7.5000000000000011E-2</c:v>
                </c:pt>
                <c:pt idx="5523">
                  <c:v>-0.1</c:v>
                </c:pt>
                <c:pt idx="5524">
                  <c:v>-0.125</c:v>
                </c:pt>
                <c:pt idx="5525">
                  <c:v>-7.5000000000000011E-2</c:v>
                </c:pt>
                <c:pt idx="5526">
                  <c:v>-7.5000000000000011E-2</c:v>
                </c:pt>
                <c:pt idx="5527">
                  <c:v>-7.5000000000000011E-2</c:v>
                </c:pt>
                <c:pt idx="5528">
                  <c:v>-0.15000000000000008</c:v>
                </c:pt>
                <c:pt idx="5529">
                  <c:v>-0.05</c:v>
                </c:pt>
                <c:pt idx="5530">
                  <c:v>-7.5000000000000011E-2</c:v>
                </c:pt>
                <c:pt idx="5531">
                  <c:v>-0.1</c:v>
                </c:pt>
                <c:pt idx="5532">
                  <c:v>-0.05</c:v>
                </c:pt>
                <c:pt idx="5533">
                  <c:v>-0.125</c:v>
                </c:pt>
                <c:pt idx="5534">
                  <c:v>-2.5000000000000001E-2</c:v>
                </c:pt>
                <c:pt idx="5535">
                  <c:v>-7.5000000000000011E-2</c:v>
                </c:pt>
                <c:pt idx="5536">
                  <c:v>0</c:v>
                </c:pt>
                <c:pt idx="5537">
                  <c:v>-0.1</c:v>
                </c:pt>
                <c:pt idx="5538">
                  <c:v>-0.1</c:v>
                </c:pt>
                <c:pt idx="5539">
                  <c:v>-0.1</c:v>
                </c:pt>
                <c:pt idx="5540">
                  <c:v>0</c:v>
                </c:pt>
                <c:pt idx="5541">
                  <c:v>-0.1</c:v>
                </c:pt>
                <c:pt idx="5542">
                  <c:v>-2.5000000000000001E-2</c:v>
                </c:pt>
                <c:pt idx="5543">
                  <c:v>-0.05</c:v>
                </c:pt>
                <c:pt idx="5544">
                  <c:v>-7.5000000000000011E-2</c:v>
                </c:pt>
                <c:pt idx="5545">
                  <c:v>-7.5000000000000011E-2</c:v>
                </c:pt>
                <c:pt idx="5546">
                  <c:v>-0.125</c:v>
                </c:pt>
                <c:pt idx="5547">
                  <c:v>2.5000000000000001E-2</c:v>
                </c:pt>
                <c:pt idx="5548">
                  <c:v>-7.5000000000000011E-2</c:v>
                </c:pt>
                <c:pt idx="5549">
                  <c:v>-2.5000000000000001E-2</c:v>
                </c:pt>
                <c:pt idx="5550">
                  <c:v>-0.05</c:v>
                </c:pt>
                <c:pt idx="5551">
                  <c:v>-7.5000000000000011E-2</c:v>
                </c:pt>
                <c:pt idx="5552">
                  <c:v>-0.125</c:v>
                </c:pt>
                <c:pt idx="5553">
                  <c:v>-0.125</c:v>
                </c:pt>
                <c:pt idx="5554">
                  <c:v>-0.05</c:v>
                </c:pt>
                <c:pt idx="5555">
                  <c:v>-7.5000000000000011E-2</c:v>
                </c:pt>
                <c:pt idx="5556">
                  <c:v>-0.05</c:v>
                </c:pt>
                <c:pt idx="5557">
                  <c:v>-0.1</c:v>
                </c:pt>
                <c:pt idx="5558">
                  <c:v>-7.5000000000000011E-2</c:v>
                </c:pt>
                <c:pt idx="5559">
                  <c:v>-0.05</c:v>
                </c:pt>
                <c:pt idx="5560">
                  <c:v>-7.5000000000000011E-2</c:v>
                </c:pt>
                <c:pt idx="5561">
                  <c:v>-7.5000000000000011E-2</c:v>
                </c:pt>
                <c:pt idx="5562">
                  <c:v>-0.1</c:v>
                </c:pt>
                <c:pt idx="5563">
                  <c:v>-7.5000000000000011E-2</c:v>
                </c:pt>
                <c:pt idx="5564">
                  <c:v>0</c:v>
                </c:pt>
                <c:pt idx="5565">
                  <c:v>-7.5000000000000011E-2</c:v>
                </c:pt>
                <c:pt idx="5566">
                  <c:v>-7.5000000000000011E-2</c:v>
                </c:pt>
                <c:pt idx="5567">
                  <c:v>-0.1</c:v>
                </c:pt>
                <c:pt idx="5568">
                  <c:v>-0.05</c:v>
                </c:pt>
                <c:pt idx="5569">
                  <c:v>-0.05</c:v>
                </c:pt>
                <c:pt idx="5570">
                  <c:v>-7.5000000000000011E-2</c:v>
                </c:pt>
                <c:pt idx="5571">
                  <c:v>-7.5000000000000011E-2</c:v>
                </c:pt>
                <c:pt idx="5572">
                  <c:v>-7.5000000000000011E-2</c:v>
                </c:pt>
                <c:pt idx="5573">
                  <c:v>-7.5000000000000011E-2</c:v>
                </c:pt>
                <c:pt idx="5574">
                  <c:v>-0.1</c:v>
                </c:pt>
                <c:pt idx="5575">
                  <c:v>0</c:v>
                </c:pt>
                <c:pt idx="5576">
                  <c:v>-7.5000000000000011E-2</c:v>
                </c:pt>
                <c:pt idx="5577">
                  <c:v>-0.125</c:v>
                </c:pt>
                <c:pt idx="5578">
                  <c:v>-7.5000000000000011E-2</c:v>
                </c:pt>
                <c:pt idx="5579">
                  <c:v>-7.5000000000000011E-2</c:v>
                </c:pt>
                <c:pt idx="5580">
                  <c:v>-0.05</c:v>
                </c:pt>
                <c:pt idx="5581">
                  <c:v>2.5000000000000001E-2</c:v>
                </c:pt>
                <c:pt idx="5582">
                  <c:v>-0.125</c:v>
                </c:pt>
                <c:pt idx="5583">
                  <c:v>-0.125</c:v>
                </c:pt>
                <c:pt idx="5584">
                  <c:v>-0.05</c:v>
                </c:pt>
                <c:pt idx="5585">
                  <c:v>-0.05</c:v>
                </c:pt>
                <c:pt idx="5586">
                  <c:v>-7.5000000000000011E-2</c:v>
                </c:pt>
                <c:pt idx="5587">
                  <c:v>-7.5000000000000011E-2</c:v>
                </c:pt>
                <c:pt idx="5588">
                  <c:v>-7.5000000000000011E-2</c:v>
                </c:pt>
                <c:pt idx="5589">
                  <c:v>-7.5000000000000011E-2</c:v>
                </c:pt>
                <c:pt idx="5590">
                  <c:v>-7.5000000000000011E-2</c:v>
                </c:pt>
                <c:pt idx="5591">
                  <c:v>-7.5000000000000011E-2</c:v>
                </c:pt>
                <c:pt idx="5592">
                  <c:v>-0.05</c:v>
                </c:pt>
                <c:pt idx="5593">
                  <c:v>2.5000000000000001E-2</c:v>
                </c:pt>
                <c:pt idx="5594">
                  <c:v>-0.05</c:v>
                </c:pt>
                <c:pt idx="5595">
                  <c:v>-0.1</c:v>
                </c:pt>
                <c:pt idx="5596">
                  <c:v>-7.5000000000000011E-2</c:v>
                </c:pt>
                <c:pt idx="5597">
                  <c:v>-7.5000000000000011E-2</c:v>
                </c:pt>
                <c:pt idx="5598">
                  <c:v>-0.1</c:v>
                </c:pt>
                <c:pt idx="5599">
                  <c:v>-2.5000000000000001E-2</c:v>
                </c:pt>
                <c:pt idx="5600">
                  <c:v>-0.05</c:v>
                </c:pt>
                <c:pt idx="5601">
                  <c:v>-7.5000000000000011E-2</c:v>
                </c:pt>
                <c:pt idx="5602">
                  <c:v>-0.05</c:v>
                </c:pt>
                <c:pt idx="5603">
                  <c:v>-7.5000000000000011E-2</c:v>
                </c:pt>
                <c:pt idx="5604">
                  <c:v>-7.5000000000000011E-2</c:v>
                </c:pt>
                <c:pt idx="5605">
                  <c:v>-0.05</c:v>
                </c:pt>
                <c:pt idx="5606">
                  <c:v>-2.5000000000000001E-2</c:v>
                </c:pt>
                <c:pt idx="5607">
                  <c:v>-0.1</c:v>
                </c:pt>
                <c:pt idx="5608">
                  <c:v>-0.05</c:v>
                </c:pt>
                <c:pt idx="5609">
                  <c:v>-7.5000000000000011E-2</c:v>
                </c:pt>
                <c:pt idx="5610">
                  <c:v>-7.5000000000000011E-2</c:v>
                </c:pt>
                <c:pt idx="5611">
                  <c:v>-7.5000000000000011E-2</c:v>
                </c:pt>
                <c:pt idx="5612">
                  <c:v>-2.5000000000000001E-2</c:v>
                </c:pt>
                <c:pt idx="5613">
                  <c:v>-0.05</c:v>
                </c:pt>
                <c:pt idx="5614">
                  <c:v>-7.5000000000000011E-2</c:v>
                </c:pt>
                <c:pt idx="5615">
                  <c:v>-0.1</c:v>
                </c:pt>
                <c:pt idx="5616">
                  <c:v>-7.5000000000000011E-2</c:v>
                </c:pt>
                <c:pt idx="5617">
                  <c:v>-2.5000000000000001E-2</c:v>
                </c:pt>
                <c:pt idx="5618">
                  <c:v>0</c:v>
                </c:pt>
                <c:pt idx="5619">
                  <c:v>-7.5000000000000011E-2</c:v>
                </c:pt>
                <c:pt idx="5620">
                  <c:v>-0.1</c:v>
                </c:pt>
                <c:pt idx="5621">
                  <c:v>-7.5000000000000011E-2</c:v>
                </c:pt>
                <c:pt idx="5622">
                  <c:v>-0.05</c:v>
                </c:pt>
                <c:pt idx="5623">
                  <c:v>-7.5000000000000011E-2</c:v>
                </c:pt>
                <c:pt idx="5624">
                  <c:v>-0.05</c:v>
                </c:pt>
                <c:pt idx="5625">
                  <c:v>-0.05</c:v>
                </c:pt>
                <c:pt idx="5626">
                  <c:v>-7.5000000000000011E-2</c:v>
                </c:pt>
                <c:pt idx="5627">
                  <c:v>-0.05</c:v>
                </c:pt>
                <c:pt idx="5628">
                  <c:v>-0.1</c:v>
                </c:pt>
                <c:pt idx="5629">
                  <c:v>-0.05</c:v>
                </c:pt>
                <c:pt idx="5630">
                  <c:v>-0.05</c:v>
                </c:pt>
                <c:pt idx="5631">
                  <c:v>-0.1</c:v>
                </c:pt>
                <c:pt idx="5632">
                  <c:v>-7.5000000000000011E-2</c:v>
                </c:pt>
                <c:pt idx="5633">
                  <c:v>-7.5000000000000011E-2</c:v>
                </c:pt>
                <c:pt idx="5634">
                  <c:v>-7.5000000000000011E-2</c:v>
                </c:pt>
                <c:pt idx="5635">
                  <c:v>-2.5000000000000001E-2</c:v>
                </c:pt>
                <c:pt idx="5636">
                  <c:v>-7.5000000000000011E-2</c:v>
                </c:pt>
                <c:pt idx="5637">
                  <c:v>-0.1</c:v>
                </c:pt>
                <c:pt idx="5638">
                  <c:v>-7.5000000000000011E-2</c:v>
                </c:pt>
                <c:pt idx="5639">
                  <c:v>-0.125</c:v>
                </c:pt>
                <c:pt idx="5640">
                  <c:v>-0.05</c:v>
                </c:pt>
                <c:pt idx="5641">
                  <c:v>-0.1</c:v>
                </c:pt>
                <c:pt idx="5642">
                  <c:v>-0.1</c:v>
                </c:pt>
                <c:pt idx="5643">
                  <c:v>-7.5000000000000011E-2</c:v>
                </c:pt>
                <c:pt idx="5644">
                  <c:v>-0.1</c:v>
                </c:pt>
                <c:pt idx="5645">
                  <c:v>-7.5000000000000011E-2</c:v>
                </c:pt>
                <c:pt idx="5646">
                  <c:v>-0.05</c:v>
                </c:pt>
                <c:pt idx="5647">
                  <c:v>-0.1</c:v>
                </c:pt>
                <c:pt idx="5648">
                  <c:v>-0.1</c:v>
                </c:pt>
                <c:pt idx="5649">
                  <c:v>-0.1</c:v>
                </c:pt>
                <c:pt idx="5650">
                  <c:v>-7.5000000000000011E-2</c:v>
                </c:pt>
                <c:pt idx="5651">
                  <c:v>-0.1</c:v>
                </c:pt>
                <c:pt idx="5652">
                  <c:v>-0.1</c:v>
                </c:pt>
                <c:pt idx="5653">
                  <c:v>-7.5000000000000011E-2</c:v>
                </c:pt>
                <c:pt idx="5654">
                  <c:v>-7.5000000000000011E-2</c:v>
                </c:pt>
                <c:pt idx="5655">
                  <c:v>-2.5000000000000001E-2</c:v>
                </c:pt>
                <c:pt idx="5656">
                  <c:v>-0.1</c:v>
                </c:pt>
                <c:pt idx="5657">
                  <c:v>-0.05</c:v>
                </c:pt>
                <c:pt idx="5658">
                  <c:v>-0.1</c:v>
                </c:pt>
                <c:pt idx="5659">
                  <c:v>2.5000000000000001E-2</c:v>
                </c:pt>
                <c:pt idx="5660">
                  <c:v>-2.5000000000000001E-2</c:v>
                </c:pt>
                <c:pt idx="5661">
                  <c:v>-2.5000000000000001E-2</c:v>
                </c:pt>
                <c:pt idx="5662">
                  <c:v>-0.05</c:v>
                </c:pt>
                <c:pt idx="5663">
                  <c:v>-0.1</c:v>
                </c:pt>
                <c:pt idx="5664">
                  <c:v>-0.1</c:v>
                </c:pt>
                <c:pt idx="5665">
                  <c:v>0</c:v>
                </c:pt>
                <c:pt idx="5666">
                  <c:v>-7.5000000000000011E-2</c:v>
                </c:pt>
                <c:pt idx="5667">
                  <c:v>-7.5000000000000011E-2</c:v>
                </c:pt>
                <c:pt idx="5668">
                  <c:v>-7.5000000000000011E-2</c:v>
                </c:pt>
                <c:pt idx="5669">
                  <c:v>-7.5000000000000011E-2</c:v>
                </c:pt>
                <c:pt idx="5670">
                  <c:v>-7.5000000000000011E-2</c:v>
                </c:pt>
                <c:pt idx="5671">
                  <c:v>-7.5000000000000011E-2</c:v>
                </c:pt>
                <c:pt idx="5672">
                  <c:v>-0.1</c:v>
                </c:pt>
                <c:pt idx="5673">
                  <c:v>-0.05</c:v>
                </c:pt>
                <c:pt idx="5674">
                  <c:v>-7.5000000000000011E-2</c:v>
                </c:pt>
                <c:pt idx="5675">
                  <c:v>-7.5000000000000011E-2</c:v>
                </c:pt>
                <c:pt idx="5676">
                  <c:v>-7.5000000000000011E-2</c:v>
                </c:pt>
                <c:pt idx="5677">
                  <c:v>-2.5000000000000001E-2</c:v>
                </c:pt>
                <c:pt idx="5678">
                  <c:v>-0.1</c:v>
                </c:pt>
                <c:pt idx="5679">
                  <c:v>-7.5000000000000011E-2</c:v>
                </c:pt>
                <c:pt idx="5680">
                  <c:v>0</c:v>
                </c:pt>
                <c:pt idx="5681">
                  <c:v>-7.5000000000000011E-2</c:v>
                </c:pt>
                <c:pt idx="5682">
                  <c:v>-0.125</c:v>
                </c:pt>
                <c:pt idx="5683">
                  <c:v>-0.125</c:v>
                </c:pt>
                <c:pt idx="5684">
                  <c:v>-7.5000000000000011E-2</c:v>
                </c:pt>
                <c:pt idx="5685">
                  <c:v>2.5000000000000001E-2</c:v>
                </c:pt>
                <c:pt idx="5686">
                  <c:v>-0.1</c:v>
                </c:pt>
                <c:pt idx="5687">
                  <c:v>-0.1</c:v>
                </c:pt>
                <c:pt idx="5688">
                  <c:v>-0.05</c:v>
                </c:pt>
                <c:pt idx="5689">
                  <c:v>-0.125</c:v>
                </c:pt>
                <c:pt idx="5690">
                  <c:v>-0.05</c:v>
                </c:pt>
                <c:pt idx="5691">
                  <c:v>-7.5000000000000011E-2</c:v>
                </c:pt>
                <c:pt idx="5692">
                  <c:v>-7.5000000000000011E-2</c:v>
                </c:pt>
                <c:pt idx="5693">
                  <c:v>-7.5000000000000011E-2</c:v>
                </c:pt>
                <c:pt idx="5694">
                  <c:v>-0.1</c:v>
                </c:pt>
                <c:pt idx="5695">
                  <c:v>2.5000000000000001E-2</c:v>
                </c:pt>
                <c:pt idx="5696">
                  <c:v>-2.5000000000000001E-2</c:v>
                </c:pt>
                <c:pt idx="5697">
                  <c:v>-7.5000000000000011E-2</c:v>
                </c:pt>
                <c:pt idx="5698">
                  <c:v>-7.5000000000000011E-2</c:v>
                </c:pt>
                <c:pt idx="5699">
                  <c:v>-2.5000000000000001E-2</c:v>
                </c:pt>
                <c:pt idx="5700">
                  <c:v>-0.1</c:v>
                </c:pt>
                <c:pt idx="5701">
                  <c:v>-0.15000000000000008</c:v>
                </c:pt>
                <c:pt idx="5702">
                  <c:v>-2.5000000000000001E-2</c:v>
                </c:pt>
                <c:pt idx="5703">
                  <c:v>-0.125</c:v>
                </c:pt>
                <c:pt idx="5704">
                  <c:v>-0.1</c:v>
                </c:pt>
                <c:pt idx="5705">
                  <c:v>-0.125</c:v>
                </c:pt>
                <c:pt idx="5706">
                  <c:v>-7.5000000000000011E-2</c:v>
                </c:pt>
                <c:pt idx="5707">
                  <c:v>-0.1</c:v>
                </c:pt>
                <c:pt idx="5708">
                  <c:v>-0.1</c:v>
                </c:pt>
                <c:pt idx="5709">
                  <c:v>-2.5000000000000001E-2</c:v>
                </c:pt>
                <c:pt idx="5710">
                  <c:v>-0.1</c:v>
                </c:pt>
                <c:pt idx="5711">
                  <c:v>-2.5000000000000001E-2</c:v>
                </c:pt>
                <c:pt idx="5712">
                  <c:v>-0.1</c:v>
                </c:pt>
                <c:pt idx="5713">
                  <c:v>-0.125</c:v>
                </c:pt>
                <c:pt idx="5714">
                  <c:v>-2.5000000000000001E-2</c:v>
                </c:pt>
                <c:pt idx="5715">
                  <c:v>-0.1</c:v>
                </c:pt>
                <c:pt idx="5716">
                  <c:v>-0.125</c:v>
                </c:pt>
                <c:pt idx="5717">
                  <c:v>0</c:v>
                </c:pt>
                <c:pt idx="5718">
                  <c:v>-0.125</c:v>
                </c:pt>
                <c:pt idx="5719">
                  <c:v>-7.5000000000000011E-2</c:v>
                </c:pt>
                <c:pt idx="5720">
                  <c:v>-0.1</c:v>
                </c:pt>
                <c:pt idx="5721">
                  <c:v>-0.1</c:v>
                </c:pt>
                <c:pt idx="5722">
                  <c:v>-7.5000000000000011E-2</c:v>
                </c:pt>
                <c:pt idx="5723">
                  <c:v>-0.1</c:v>
                </c:pt>
                <c:pt idx="5724">
                  <c:v>-7.5000000000000011E-2</c:v>
                </c:pt>
                <c:pt idx="5725">
                  <c:v>-0.1</c:v>
                </c:pt>
                <c:pt idx="5726">
                  <c:v>-0.1</c:v>
                </c:pt>
                <c:pt idx="5727">
                  <c:v>-0.05</c:v>
                </c:pt>
                <c:pt idx="5728">
                  <c:v>-7.5000000000000011E-2</c:v>
                </c:pt>
                <c:pt idx="5729">
                  <c:v>-0.1</c:v>
                </c:pt>
                <c:pt idx="5730">
                  <c:v>-7.5000000000000011E-2</c:v>
                </c:pt>
                <c:pt idx="5731">
                  <c:v>-0.1</c:v>
                </c:pt>
                <c:pt idx="5732">
                  <c:v>-7.5000000000000011E-2</c:v>
                </c:pt>
                <c:pt idx="5733">
                  <c:v>-7.5000000000000011E-2</c:v>
                </c:pt>
                <c:pt idx="5734">
                  <c:v>-2.5000000000000001E-2</c:v>
                </c:pt>
                <c:pt idx="5735">
                  <c:v>-2.5000000000000001E-2</c:v>
                </c:pt>
                <c:pt idx="5736">
                  <c:v>-0.1</c:v>
                </c:pt>
                <c:pt idx="5737">
                  <c:v>-0.05</c:v>
                </c:pt>
                <c:pt idx="5738">
                  <c:v>-0.05</c:v>
                </c:pt>
                <c:pt idx="5739">
                  <c:v>-0.1</c:v>
                </c:pt>
                <c:pt idx="5740">
                  <c:v>-7.5000000000000011E-2</c:v>
                </c:pt>
                <c:pt idx="5741">
                  <c:v>-0.1</c:v>
                </c:pt>
                <c:pt idx="5742">
                  <c:v>-7.5000000000000011E-2</c:v>
                </c:pt>
                <c:pt idx="5743">
                  <c:v>-0.1</c:v>
                </c:pt>
                <c:pt idx="5744">
                  <c:v>-0.1</c:v>
                </c:pt>
                <c:pt idx="5745">
                  <c:v>-7.5000000000000011E-2</c:v>
                </c:pt>
                <c:pt idx="5746">
                  <c:v>-7.5000000000000011E-2</c:v>
                </c:pt>
                <c:pt idx="5747">
                  <c:v>-0.125</c:v>
                </c:pt>
                <c:pt idx="5748">
                  <c:v>-7.5000000000000011E-2</c:v>
                </c:pt>
                <c:pt idx="5749">
                  <c:v>-7.5000000000000011E-2</c:v>
                </c:pt>
                <c:pt idx="5750">
                  <c:v>-0.1</c:v>
                </c:pt>
                <c:pt idx="5751">
                  <c:v>-0.125</c:v>
                </c:pt>
                <c:pt idx="5752">
                  <c:v>-0.1</c:v>
                </c:pt>
                <c:pt idx="5753">
                  <c:v>-0.1</c:v>
                </c:pt>
                <c:pt idx="5754">
                  <c:v>-2.5000000000000001E-2</c:v>
                </c:pt>
                <c:pt idx="5755">
                  <c:v>-7.5000000000000011E-2</c:v>
                </c:pt>
                <c:pt idx="5756">
                  <c:v>-0.05</c:v>
                </c:pt>
                <c:pt idx="5757">
                  <c:v>-0.125</c:v>
                </c:pt>
                <c:pt idx="5758">
                  <c:v>-0.05</c:v>
                </c:pt>
                <c:pt idx="5759">
                  <c:v>-7.5000000000000011E-2</c:v>
                </c:pt>
                <c:pt idx="5760">
                  <c:v>-0.15000000000000008</c:v>
                </c:pt>
                <c:pt idx="5761">
                  <c:v>-7.5000000000000011E-2</c:v>
                </c:pt>
                <c:pt idx="5762">
                  <c:v>-7.5000000000000011E-2</c:v>
                </c:pt>
                <c:pt idx="5763">
                  <c:v>-7.5000000000000011E-2</c:v>
                </c:pt>
                <c:pt idx="5764">
                  <c:v>-0.125</c:v>
                </c:pt>
                <c:pt idx="5765">
                  <c:v>-0.05</c:v>
                </c:pt>
                <c:pt idx="5766">
                  <c:v>-2.5000000000000001E-2</c:v>
                </c:pt>
                <c:pt idx="5767">
                  <c:v>-0.1</c:v>
                </c:pt>
                <c:pt idx="5768">
                  <c:v>-0.1</c:v>
                </c:pt>
                <c:pt idx="5769">
                  <c:v>-0.125</c:v>
                </c:pt>
                <c:pt idx="5770">
                  <c:v>-0.125</c:v>
                </c:pt>
                <c:pt idx="5771">
                  <c:v>-0.1</c:v>
                </c:pt>
                <c:pt idx="5772">
                  <c:v>-0.1</c:v>
                </c:pt>
                <c:pt idx="5773">
                  <c:v>-0.05</c:v>
                </c:pt>
                <c:pt idx="5774">
                  <c:v>-7.5000000000000011E-2</c:v>
                </c:pt>
                <c:pt idx="5775">
                  <c:v>-0.125</c:v>
                </c:pt>
                <c:pt idx="5776">
                  <c:v>-0.1</c:v>
                </c:pt>
                <c:pt idx="5777">
                  <c:v>-7.5000000000000011E-2</c:v>
                </c:pt>
                <c:pt idx="5778">
                  <c:v>-2.5000000000000001E-2</c:v>
                </c:pt>
                <c:pt idx="5779">
                  <c:v>-7.5000000000000011E-2</c:v>
                </c:pt>
                <c:pt idx="5780">
                  <c:v>-2.5000000000000001E-2</c:v>
                </c:pt>
                <c:pt idx="5781">
                  <c:v>-0.15000000000000008</c:v>
                </c:pt>
                <c:pt idx="5782">
                  <c:v>-0.05</c:v>
                </c:pt>
                <c:pt idx="5783">
                  <c:v>-7.5000000000000011E-2</c:v>
                </c:pt>
                <c:pt idx="5784">
                  <c:v>-0.125</c:v>
                </c:pt>
                <c:pt idx="5785">
                  <c:v>-2.5000000000000001E-2</c:v>
                </c:pt>
                <c:pt idx="5786">
                  <c:v>-7.5000000000000011E-2</c:v>
                </c:pt>
                <c:pt idx="5787">
                  <c:v>-7.5000000000000011E-2</c:v>
                </c:pt>
                <c:pt idx="5788">
                  <c:v>-0.05</c:v>
                </c:pt>
                <c:pt idx="5789">
                  <c:v>0</c:v>
                </c:pt>
                <c:pt idx="5790">
                  <c:v>-7.5000000000000011E-2</c:v>
                </c:pt>
                <c:pt idx="5791">
                  <c:v>-7.5000000000000011E-2</c:v>
                </c:pt>
                <c:pt idx="5792">
                  <c:v>-7.5000000000000011E-2</c:v>
                </c:pt>
                <c:pt idx="5793">
                  <c:v>-0.1</c:v>
                </c:pt>
                <c:pt idx="5794">
                  <c:v>-0.05</c:v>
                </c:pt>
                <c:pt idx="5795">
                  <c:v>-0.05</c:v>
                </c:pt>
                <c:pt idx="5796">
                  <c:v>-2.5000000000000001E-2</c:v>
                </c:pt>
                <c:pt idx="5797">
                  <c:v>-0.05</c:v>
                </c:pt>
                <c:pt idx="5798">
                  <c:v>-0.1</c:v>
                </c:pt>
                <c:pt idx="5799">
                  <c:v>-7.5000000000000011E-2</c:v>
                </c:pt>
                <c:pt idx="5800">
                  <c:v>-0.05</c:v>
                </c:pt>
                <c:pt idx="5801">
                  <c:v>-7.5000000000000011E-2</c:v>
                </c:pt>
                <c:pt idx="5802">
                  <c:v>-7.5000000000000011E-2</c:v>
                </c:pt>
                <c:pt idx="5803">
                  <c:v>-7.5000000000000011E-2</c:v>
                </c:pt>
                <c:pt idx="5804">
                  <c:v>-0.1</c:v>
                </c:pt>
                <c:pt idx="5805">
                  <c:v>-2.5000000000000001E-2</c:v>
                </c:pt>
                <c:pt idx="5806">
                  <c:v>-0.05</c:v>
                </c:pt>
                <c:pt idx="5807">
                  <c:v>-7.5000000000000011E-2</c:v>
                </c:pt>
                <c:pt idx="5808">
                  <c:v>-7.5000000000000011E-2</c:v>
                </c:pt>
                <c:pt idx="5809">
                  <c:v>-7.5000000000000011E-2</c:v>
                </c:pt>
                <c:pt idx="5810">
                  <c:v>-2.5000000000000001E-2</c:v>
                </c:pt>
                <c:pt idx="5811">
                  <c:v>-7.5000000000000011E-2</c:v>
                </c:pt>
                <c:pt idx="5812">
                  <c:v>-0.05</c:v>
                </c:pt>
                <c:pt idx="5813">
                  <c:v>-7.5000000000000011E-2</c:v>
                </c:pt>
                <c:pt idx="5814">
                  <c:v>-0.125</c:v>
                </c:pt>
                <c:pt idx="5815">
                  <c:v>-0.1</c:v>
                </c:pt>
                <c:pt idx="5816">
                  <c:v>-0.05</c:v>
                </c:pt>
                <c:pt idx="5817">
                  <c:v>-0.05</c:v>
                </c:pt>
                <c:pt idx="5818">
                  <c:v>-7.5000000000000011E-2</c:v>
                </c:pt>
                <c:pt idx="5819">
                  <c:v>-0.05</c:v>
                </c:pt>
                <c:pt idx="5820">
                  <c:v>-7.5000000000000011E-2</c:v>
                </c:pt>
                <c:pt idx="5821">
                  <c:v>-0.05</c:v>
                </c:pt>
                <c:pt idx="5822">
                  <c:v>-0.1</c:v>
                </c:pt>
                <c:pt idx="5823">
                  <c:v>-0.125</c:v>
                </c:pt>
                <c:pt idx="5824">
                  <c:v>-0.1</c:v>
                </c:pt>
                <c:pt idx="5825">
                  <c:v>-7.5000000000000011E-2</c:v>
                </c:pt>
                <c:pt idx="5826">
                  <c:v>-0.1</c:v>
                </c:pt>
                <c:pt idx="5827">
                  <c:v>-7.5000000000000011E-2</c:v>
                </c:pt>
                <c:pt idx="5828">
                  <c:v>-7.5000000000000011E-2</c:v>
                </c:pt>
                <c:pt idx="5829">
                  <c:v>-0.05</c:v>
                </c:pt>
                <c:pt idx="5830">
                  <c:v>-7.5000000000000011E-2</c:v>
                </c:pt>
                <c:pt idx="5831">
                  <c:v>-2.5000000000000001E-2</c:v>
                </c:pt>
                <c:pt idx="5832">
                  <c:v>-7.5000000000000011E-2</c:v>
                </c:pt>
                <c:pt idx="5833">
                  <c:v>-0.15000000000000008</c:v>
                </c:pt>
                <c:pt idx="5834">
                  <c:v>-0.1</c:v>
                </c:pt>
                <c:pt idx="5835">
                  <c:v>-2.5000000000000001E-2</c:v>
                </c:pt>
                <c:pt idx="5836">
                  <c:v>-0.1</c:v>
                </c:pt>
                <c:pt idx="5837">
                  <c:v>-2.5000000000000001E-2</c:v>
                </c:pt>
                <c:pt idx="5838">
                  <c:v>-0.1</c:v>
                </c:pt>
                <c:pt idx="5839">
                  <c:v>0</c:v>
                </c:pt>
                <c:pt idx="5840">
                  <c:v>-7.5000000000000011E-2</c:v>
                </c:pt>
                <c:pt idx="5841">
                  <c:v>-0.1</c:v>
                </c:pt>
                <c:pt idx="5842">
                  <c:v>-0.15000000000000008</c:v>
                </c:pt>
                <c:pt idx="5843">
                  <c:v>-7.5000000000000011E-2</c:v>
                </c:pt>
                <c:pt idx="5844">
                  <c:v>-7.5000000000000011E-2</c:v>
                </c:pt>
                <c:pt idx="5845">
                  <c:v>-0.1</c:v>
                </c:pt>
                <c:pt idx="5846">
                  <c:v>-2.5000000000000001E-2</c:v>
                </c:pt>
                <c:pt idx="5847">
                  <c:v>-2.5000000000000001E-2</c:v>
                </c:pt>
                <c:pt idx="5848">
                  <c:v>-0.125</c:v>
                </c:pt>
                <c:pt idx="5849">
                  <c:v>-0.15000000000000008</c:v>
                </c:pt>
                <c:pt idx="5850">
                  <c:v>-0.05</c:v>
                </c:pt>
                <c:pt idx="5851">
                  <c:v>-0.05</c:v>
                </c:pt>
                <c:pt idx="5852">
                  <c:v>-7.5000000000000011E-2</c:v>
                </c:pt>
                <c:pt idx="5853">
                  <c:v>0</c:v>
                </c:pt>
                <c:pt idx="5854">
                  <c:v>-0.1</c:v>
                </c:pt>
                <c:pt idx="5855">
                  <c:v>-0.125</c:v>
                </c:pt>
                <c:pt idx="5856">
                  <c:v>-0.1</c:v>
                </c:pt>
                <c:pt idx="5857">
                  <c:v>-0.1</c:v>
                </c:pt>
                <c:pt idx="5858">
                  <c:v>0</c:v>
                </c:pt>
                <c:pt idx="5859">
                  <c:v>-2.5000000000000001E-2</c:v>
                </c:pt>
                <c:pt idx="5860">
                  <c:v>-7.5000000000000011E-2</c:v>
                </c:pt>
                <c:pt idx="5861">
                  <c:v>-7.5000000000000011E-2</c:v>
                </c:pt>
                <c:pt idx="5862">
                  <c:v>-2.5000000000000001E-2</c:v>
                </c:pt>
                <c:pt idx="5863">
                  <c:v>-7.5000000000000011E-2</c:v>
                </c:pt>
                <c:pt idx="5864">
                  <c:v>-0.1</c:v>
                </c:pt>
                <c:pt idx="5865">
                  <c:v>-2.5000000000000001E-2</c:v>
                </c:pt>
                <c:pt idx="5866">
                  <c:v>-0.125</c:v>
                </c:pt>
                <c:pt idx="5867">
                  <c:v>-0.05</c:v>
                </c:pt>
                <c:pt idx="5868">
                  <c:v>-0.15000000000000008</c:v>
                </c:pt>
                <c:pt idx="5869">
                  <c:v>-0.15000000000000008</c:v>
                </c:pt>
                <c:pt idx="5870">
                  <c:v>-0.05</c:v>
                </c:pt>
                <c:pt idx="5871">
                  <c:v>-7.5000000000000011E-2</c:v>
                </c:pt>
                <c:pt idx="5872">
                  <c:v>-0.125</c:v>
                </c:pt>
                <c:pt idx="5873">
                  <c:v>-0.05</c:v>
                </c:pt>
                <c:pt idx="5874">
                  <c:v>-7.5000000000000011E-2</c:v>
                </c:pt>
                <c:pt idx="5875">
                  <c:v>-7.5000000000000011E-2</c:v>
                </c:pt>
                <c:pt idx="5876">
                  <c:v>-2.5000000000000001E-2</c:v>
                </c:pt>
                <c:pt idx="5877">
                  <c:v>-0.1</c:v>
                </c:pt>
                <c:pt idx="5878">
                  <c:v>-0.05</c:v>
                </c:pt>
                <c:pt idx="5879">
                  <c:v>-7.5000000000000011E-2</c:v>
                </c:pt>
                <c:pt idx="5880">
                  <c:v>-0.1</c:v>
                </c:pt>
                <c:pt idx="5881">
                  <c:v>-7.5000000000000011E-2</c:v>
                </c:pt>
                <c:pt idx="5882">
                  <c:v>-0.1</c:v>
                </c:pt>
                <c:pt idx="5883">
                  <c:v>-2.5000000000000001E-2</c:v>
                </c:pt>
                <c:pt idx="5884">
                  <c:v>-7.5000000000000011E-2</c:v>
                </c:pt>
                <c:pt idx="5885">
                  <c:v>-0.05</c:v>
                </c:pt>
                <c:pt idx="5886">
                  <c:v>-0.05</c:v>
                </c:pt>
                <c:pt idx="5887">
                  <c:v>-7.5000000000000011E-2</c:v>
                </c:pt>
                <c:pt idx="5888">
                  <c:v>-2.5000000000000001E-2</c:v>
                </c:pt>
                <c:pt idx="5889">
                  <c:v>-0.15000000000000008</c:v>
                </c:pt>
                <c:pt idx="5890">
                  <c:v>-2.5000000000000001E-2</c:v>
                </c:pt>
                <c:pt idx="5891">
                  <c:v>-2.5000000000000001E-2</c:v>
                </c:pt>
                <c:pt idx="5892">
                  <c:v>-0.15000000000000008</c:v>
                </c:pt>
                <c:pt idx="5893">
                  <c:v>-7.5000000000000011E-2</c:v>
                </c:pt>
                <c:pt idx="5894">
                  <c:v>0.05</c:v>
                </c:pt>
                <c:pt idx="5895">
                  <c:v>-0.17500000000000004</c:v>
                </c:pt>
                <c:pt idx="5896">
                  <c:v>-0.1</c:v>
                </c:pt>
                <c:pt idx="5897">
                  <c:v>-2.5000000000000001E-2</c:v>
                </c:pt>
                <c:pt idx="5898">
                  <c:v>-0.125</c:v>
                </c:pt>
                <c:pt idx="5899">
                  <c:v>-0.1</c:v>
                </c:pt>
                <c:pt idx="5900">
                  <c:v>-0.125</c:v>
                </c:pt>
                <c:pt idx="5901">
                  <c:v>-0.125</c:v>
                </c:pt>
                <c:pt idx="5902">
                  <c:v>2.5000000000000001E-2</c:v>
                </c:pt>
                <c:pt idx="5903">
                  <c:v>-0.05</c:v>
                </c:pt>
                <c:pt idx="5904">
                  <c:v>-0.1</c:v>
                </c:pt>
                <c:pt idx="5905">
                  <c:v>-0.1</c:v>
                </c:pt>
                <c:pt idx="5906">
                  <c:v>0</c:v>
                </c:pt>
                <c:pt idx="5907">
                  <c:v>-0.1</c:v>
                </c:pt>
                <c:pt idx="5908">
                  <c:v>-7.5000000000000011E-2</c:v>
                </c:pt>
                <c:pt idx="5909">
                  <c:v>-0.05</c:v>
                </c:pt>
                <c:pt idx="5910">
                  <c:v>-7.5000000000000011E-2</c:v>
                </c:pt>
                <c:pt idx="5911">
                  <c:v>-0.1</c:v>
                </c:pt>
                <c:pt idx="5912">
                  <c:v>-0.1</c:v>
                </c:pt>
                <c:pt idx="5913">
                  <c:v>-0.1</c:v>
                </c:pt>
                <c:pt idx="5914">
                  <c:v>-7.5000000000000011E-2</c:v>
                </c:pt>
                <c:pt idx="5915">
                  <c:v>-7.5000000000000011E-2</c:v>
                </c:pt>
                <c:pt idx="5916">
                  <c:v>-7.5000000000000011E-2</c:v>
                </c:pt>
                <c:pt idx="5917">
                  <c:v>2.5000000000000001E-2</c:v>
                </c:pt>
                <c:pt idx="5918">
                  <c:v>-0.1</c:v>
                </c:pt>
                <c:pt idx="5919">
                  <c:v>-7.5000000000000011E-2</c:v>
                </c:pt>
                <c:pt idx="5920">
                  <c:v>-7.5000000000000011E-2</c:v>
                </c:pt>
                <c:pt idx="5921">
                  <c:v>-7.5000000000000011E-2</c:v>
                </c:pt>
                <c:pt idx="5922">
                  <c:v>-0.1</c:v>
                </c:pt>
                <c:pt idx="5923">
                  <c:v>-7.5000000000000011E-2</c:v>
                </c:pt>
                <c:pt idx="5924">
                  <c:v>-2.5000000000000001E-2</c:v>
                </c:pt>
                <c:pt idx="5925">
                  <c:v>-2.5000000000000001E-2</c:v>
                </c:pt>
                <c:pt idx="5926">
                  <c:v>-7.5000000000000011E-2</c:v>
                </c:pt>
                <c:pt idx="5927">
                  <c:v>-7.5000000000000011E-2</c:v>
                </c:pt>
                <c:pt idx="5928">
                  <c:v>0</c:v>
                </c:pt>
                <c:pt idx="5929">
                  <c:v>2.5000000000000001E-2</c:v>
                </c:pt>
                <c:pt idx="5930">
                  <c:v>-0.05</c:v>
                </c:pt>
                <c:pt idx="5931">
                  <c:v>-0.125</c:v>
                </c:pt>
                <c:pt idx="5932">
                  <c:v>-0.05</c:v>
                </c:pt>
                <c:pt idx="5933">
                  <c:v>-2.5000000000000001E-2</c:v>
                </c:pt>
                <c:pt idx="5934">
                  <c:v>-0.05</c:v>
                </c:pt>
                <c:pt idx="5935">
                  <c:v>-0.1</c:v>
                </c:pt>
                <c:pt idx="5936">
                  <c:v>-0.05</c:v>
                </c:pt>
                <c:pt idx="5937">
                  <c:v>-2.5000000000000001E-2</c:v>
                </c:pt>
                <c:pt idx="5938">
                  <c:v>-7.5000000000000011E-2</c:v>
                </c:pt>
                <c:pt idx="5939">
                  <c:v>-0.125</c:v>
                </c:pt>
                <c:pt idx="5940">
                  <c:v>-0.1</c:v>
                </c:pt>
                <c:pt idx="5941">
                  <c:v>-7.5000000000000011E-2</c:v>
                </c:pt>
                <c:pt idx="5942">
                  <c:v>-0.05</c:v>
                </c:pt>
                <c:pt idx="5943">
                  <c:v>-7.5000000000000011E-2</c:v>
                </c:pt>
                <c:pt idx="5944">
                  <c:v>-2.5000000000000001E-2</c:v>
                </c:pt>
                <c:pt idx="5945">
                  <c:v>-2.5000000000000001E-2</c:v>
                </c:pt>
                <c:pt idx="5946">
                  <c:v>-0.125</c:v>
                </c:pt>
                <c:pt idx="5947">
                  <c:v>-0.1</c:v>
                </c:pt>
                <c:pt idx="5948">
                  <c:v>-7.5000000000000011E-2</c:v>
                </c:pt>
                <c:pt idx="5949">
                  <c:v>-0.1</c:v>
                </c:pt>
                <c:pt idx="5950">
                  <c:v>-7.5000000000000011E-2</c:v>
                </c:pt>
                <c:pt idx="5951">
                  <c:v>-0.05</c:v>
                </c:pt>
                <c:pt idx="5952">
                  <c:v>-7.5000000000000011E-2</c:v>
                </c:pt>
                <c:pt idx="5953">
                  <c:v>-7.5000000000000011E-2</c:v>
                </c:pt>
                <c:pt idx="5954">
                  <c:v>-7.5000000000000011E-2</c:v>
                </c:pt>
                <c:pt idx="5955">
                  <c:v>-0.125</c:v>
                </c:pt>
                <c:pt idx="5956">
                  <c:v>-0.1</c:v>
                </c:pt>
                <c:pt idx="5957">
                  <c:v>-0.1</c:v>
                </c:pt>
                <c:pt idx="5958">
                  <c:v>-7.5000000000000011E-2</c:v>
                </c:pt>
                <c:pt idx="5959">
                  <c:v>-7.5000000000000011E-2</c:v>
                </c:pt>
                <c:pt idx="5960">
                  <c:v>-7.5000000000000011E-2</c:v>
                </c:pt>
                <c:pt idx="5961">
                  <c:v>-2.5000000000000001E-2</c:v>
                </c:pt>
                <c:pt idx="5962">
                  <c:v>-7.5000000000000011E-2</c:v>
                </c:pt>
                <c:pt idx="5963">
                  <c:v>-7.5000000000000011E-2</c:v>
                </c:pt>
                <c:pt idx="5964">
                  <c:v>-0.1</c:v>
                </c:pt>
                <c:pt idx="5965">
                  <c:v>-7.5000000000000011E-2</c:v>
                </c:pt>
                <c:pt idx="5966">
                  <c:v>-2.5000000000000001E-2</c:v>
                </c:pt>
                <c:pt idx="5967">
                  <c:v>-2.5000000000000001E-2</c:v>
                </c:pt>
                <c:pt idx="5968">
                  <c:v>-7.5000000000000011E-2</c:v>
                </c:pt>
                <c:pt idx="5969">
                  <c:v>-0.1</c:v>
                </c:pt>
                <c:pt idx="5970">
                  <c:v>-0.05</c:v>
                </c:pt>
                <c:pt idx="5971">
                  <c:v>-7.5000000000000011E-2</c:v>
                </c:pt>
                <c:pt idx="5972">
                  <c:v>-0.05</c:v>
                </c:pt>
                <c:pt idx="5973">
                  <c:v>-0.05</c:v>
                </c:pt>
                <c:pt idx="5974">
                  <c:v>-7.5000000000000011E-2</c:v>
                </c:pt>
                <c:pt idx="5975">
                  <c:v>-0.1</c:v>
                </c:pt>
                <c:pt idx="5976">
                  <c:v>-0.05</c:v>
                </c:pt>
                <c:pt idx="5977">
                  <c:v>-0.05</c:v>
                </c:pt>
                <c:pt idx="5978">
                  <c:v>-0.1</c:v>
                </c:pt>
                <c:pt idx="5979">
                  <c:v>-7.5000000000000011E-2</c:v>
                </c:pt>
                <c:pt idx="5980">
                  <c:v>-7.5000000000000011E-2</c:v>
                </c:pt>
                <c:pt idx="5981">
                  <c:v>-0.05</c:v>
                </c:pt>
                <c:pt idx="5982">
                  <c:v>-2.5000000000000001E-2</c:v>
                </c:pt>
                <c:pt idx="5983">
                  <c:v>-0.1</c:v>
                </c:pt>
                <c:pt idx="5984">
                  <c:v>-7.5000000000000011E-2</c:v>
                </c:pt>
                <c:pt idx="5985">
                  <c:v>-0.05</c:v>
                </c:pt>
                <c:pt idx="5986">
                  <c:v>-0.1</c:v>
                </c:pt>
                <c:pt idx="5987">
                  <c:v>-0.1</c:v>
                </c:pt>
                <c:pt idx="5988">
                  <c:v>-7.5000000000000011E-2</c:v>
                </c:pt>
                <c:pt idx="5989">
                  <c:v>2.5000000000000001E-2</c:v>
                </c:pt>
                <c:pt idx="5990">
                  <c:v>0</c:v>
                </c:pt>
                <c:pt idx="5991">
                  <c:v>-0.1</c:v>
                </c:pt>
                <c:pt idx="5992">
                  <c:v>-7.5000000000000011E-2</c:v>
                </c:pt>
                <c:pt idx="5993">
                  <c:v>-2.5000000000000001E-2</c:v>
                </c:pt>
                <c:pt idx="5994">
                  <c:v>-0.05</c:v>
                </c:pt>
                <c:pt idx="5995">
                  <c:v>-0.1</c:v>
                </c:pt>
                <c:pt idx="5996">
                  <c:v>-7.5000000000000011E-2</c:v>
                </c:pt>
                <c:pt idx="5997">
                  <c:v>-7.5000000000000011E-2</c:v>
                </c:pt>
                <c:pt idx="5998">
                  <c:v>-7.5000000000000011E-2</c:v>
                </c:pt>
                <c:pt idx="5999">
                  <c:v>-0.1</c:v>
                </c:pt>
                <c:pt idx="6000">
                  <c:v>-0.1</c:v>
                </c:pt>
                <c:pt idx="6001">
                  <c:v>-0.05</c:v>
                </c:pt>
                <c:pt idx="6002">
                  <c:v>-0.05</c:v>
                </c:pt>
                <c:pt idx="6003">
                  <c:v>-0.05</c:v>
                </c:pt>
                <c:pt idx="6004">
                  <c:v>-7.5000000000000011E-2</c:v>
                </c:pt>
                <c:pt idx="6005">
                  <c:v>-0.1</c:v>
                </c:pt>
                <c:pt idx="6006">
                  <c:v>-7.5000000000000011E-2</c:v>
                </c:pt>
                <c:pt idx="6007">
                  <c:v>-7.5000000000000011E-2</c:v>
                </c:pt>
                <c:pt idx="6008">
                  <c:v>-7.5000000000000011E-2</c:v>
                </c:pt>
                <c:pt idx="6009">
                  <c:v>-0.1</c:v>
                </c:pt>
                <c:pt idx="6010">
                  <c:v>-7.5000000000000011E-2</c:v>
                </c:pt>
                <c:pt idx="6011">
                  <c:v>-0.05</c:v>
                </c:pt>
                <c:pt idx="6012">
                  <c:v>0</c:v>
                </c:pt>
                <c:pt idx="6013">
                  <c:v>-0.1</c:v>
                </c:pt>
                <c:pt idx="6014">
                  <c:v>-0.1</c:v>
                </c:pt>
                <c:pt idx="6015">
                  <c:v>-0.1</c:v>
                </c:pt>
                <c:pt idx="6016">
                  <c:v>-0.1</c:v>
                </c:pt>
                <c:pt idx="6017">
                  <c:v>-0.1</c:v>
                </c:pt>
                <c:pt idx="6018">
                  <c:v>-7.5000000000000011E-2</c:v>
                </c:pt>
                <c:pt idx="6019">
                  <c:v>-0.1</c:v>
                </c:pt>
                <c:pt idx="6020">
                  <c:v>-0.1</c:v>
                </c:pt>
                <c:pt idx="6021">
                  <c:v>-7.5000000000000011E-2</c:v>
                </c:pt>
                <c:pt idx="6022">
                  <c:v>-0.1</c:v>
                </c:pt>
                <c:pt idx="6023">
                  <c:v>-7.5000000000000011E-2</c:v>
                </c:pt>
                <c:pt idx="6024">
                  <c:v>-7.5000000000000011E-2</c:v>
                </c:pt>
                <c:pt idx="6025">
                  <c:v>-7.5000000000000011E-2</c:v>
                </c:pt>
                <c:pt idx="6026">
                  <c:v>-0.1</c:v>
                </c:pt>
                <c:pt idx="6027">
                  <c:v>-7.5000000000000011E-2</c:v>
                </c:pt>
                <c:pt idx="6028">
                  <c:v>-7.5000000000000011E-2</c:v>
                </c:pt>
                <c:pt idx="6029">
                  <c:v>-0.05</c:v>
                </c:pt>
                <c:pt idx="6030">
                  <c:v>-0.125</c:v>
                </c:pt>
                <c:pt idx="6031">
                  <c:v>-0.1</c:v>
                </c:pt>
                <c:pt idx="6032">
                  <c:v>-0.05</c:v>
                </c:pt>
                <c:pt idx="6033">
                  <c:v>-7.5000000000000011E-2</c:v>
                </c:pt>
                <c:pt idx="6034">
                  <c:v>-7.5000000000000011E-2</c:v>
                </c:pt>
                <c:pt idx="6035">
                  <c:v>-2.5000000000000001E-2</c:v>
                </c:pt>
                <c:pt idx="6036">
                  <c:v>-7.5000000000000011E-2</c:v>
                </c:pt>
                <c:pt idx="6037">
                  <c:v>-7.5000000000000011E-2</c:v>
                </c:pt>
                <c:pt idx="6038">
                  <c:v>-7.5000000000000011E-2</c:v>
                </c:pt>
                <c:pt idx="6039">
                  <c:v>-7.5000000000000011E-2</c:v>
                </c:pt>
                <c:pt idx="6040">
                  <c:v>-7.5000000000000011E-2</c:v>
                </c:pt>
                <c:pt idx="6041">
                  <c:v>-0.1</c:v>
                </c:pt>
                <c:pt idx="6042">
                  <c:v>-2.5000000000000001E-2</c:v>
                </c:pt>
                <c:pt idx="6043">
                  <c:v>-0.1</c:v>
                </c:pt>
                <c:pt idx="6044">
                  <c:v>-0.1</c:v>
                </c:pt>
                <c:pt idx="6045">
                  <c:v>-0.05</c:v>
                </c:pt>
                <c:pt idx="6046">
                  <c:v>-7.5000000000000011E-2</c:v>
                </c:pt>
                <c:pt idx="6047">
                  <c:v>-7.5000000000000011E-2</c:v>
                </c:pt>
                <c:pt idx="6048">
                  <c:v>-7.5000000000000011E-2</c:v>
                </c:pt>
                <c:pt idx="6049">
                  <c:v>-0.1</c:v>
                </c:pt>
                <c:pt idx="6050">
                  <c:v>-0.125</c:v>
                </c:pt>
                <c:pt idx="6051">
                  <c:v>-0.1</c:v>
                </c:pt>
                <c:pt idx="6052">
                  <c:v>-2.5000000000000001E-2</c:v>
                </c:pt>
                <c:pt idx="6053">
                  <c:v>-2.5000000000000001E-2</c:v>
                </c:pt>
                <c:pt idx="6054">
                  <c:v>-0.1</c:v>
                </c:pt>
                <c:pt idx="6055">
                  <c:v>-0.05</c:v>
                </c:pt>
                <c:pt idx="6056">
                  <c:v>-0.05</c:v>
                </c:pt>
                <c:pt idx="6057">
                  <c:v>-7.5000000000000011E-2</c:v>
                </c:pt>
                <c:pt idx="6058">
                  <c:v>-0.1</c:v>
                </c:pt>
                <c:pt idx="6059">
                  <c:v>-2.5000000000000001E-2</c:v>
                </c:pt>
                <c:pt idx="6060">
                  <c:v>-7.5000000000000011E-2</c:v>
                </c:pt>
                <c:pt idx="6061">
                  <c:v>-2.5000000000000001E-2</c:v>
                </c:pt>
                <c:pt idx="6062">
                  <c:v>-7.5000000000000011E-2</c:v>
                </c:pt>
                <c:pt idx="6063">
                  <c:v>-0.125</c:v>
                </c:pt>
                <c:pt idx="6064">
                  <c:v>-0.1</c:v>
                </c:pt>
                <c:pt idx="6065">
                  <c:v>-0.05</c:v>
                </c:pt>
                <c:pt idx="6066">
                  <c:v>-2.5000000000000001E-2</c:v>
                </c:pt>
                <c:pt idx="6067">
                  <c:v>0</c:v>
                </c:pt>
                <c:pt idx="6068">
                  <c:v>-0.1</c:v>
                </c:pt>
                <c:pt idx="6069">
                  <c:v>-0.1</c:v>
                </c:pt>
                <c:pt idx="6070">
                  <c:v>-7.5000000000000011E-2</c:v>
                </c:pt>
                <c:pt idx="6071">
                  <c:v>-2.5000000000000001E-2</c:v>
                </c:pt>
                <c:pt idx="6072">
                  <c:v>-7.5000000000000011E-2</c:v>
                </c:pt>
                <c:pt idx="6073">
                  <c:v>-0.125</c:v>
                </c:pt>
                <c:pt idx="6074">
                  <c:v>-7.5000000000000011E-2</c:v>
                </c:pt>
                <c:pt idx="6075">
                  <c:v>-7.5000000000000011E-2</c:v>
                </c:pt>
                <c:pt idx="6076">
                  <c:v>-0.05</c:v>
                </c:pt>
                <c:pt idx="6077">
                  <c:v>-2.5000000000000001E-2</c:v>
                </c:pt>
                <c:pt idx="6078">
                  <c:v>-7.5000000000000011E-2</c:v>
                </c:pt>
                <c:pt idx="6079">
                  <c:v>-0.1</c:v>
                </c:pt>
                <c:pt idx="6080">
                  <c:v>-7.5000000000000011E-2</c:v>
                </c:pt>
                <c:pt idx="6081">
                  <c:v>-2.5000000000000001E-2</c:v>
                </c:pt>
                <c:pt idx="6082">
                  <c:v>-7.5000000000000011E-2</c:v>
                </c:pt>
                <c:pt idx="6083">
                  <c:v>-7.5000000000000011E-2</c:v>
                </c:pt>
                <c:pt idx="6084">
                  <c:v>-0.125</c:v>
                </c:pt>
                <c:pt idx="6085">
                  <c:v>-0.05</c:v>
                </c:pt>
                <c:pt idx="6086">
                  <c:v>0</c:v>
                </c:pt>
                <c:pt idx="6087">
                  <c:v>-7.5000000000000011E-2</c:v>
                </c:pt>
                <c:pt idx="6088">
                  <c:v>-0.125</c:v>
                </c:pt>
                <c:pt idx="6089">
                  <c:v>-7.5000000000000011E-2</c:v>
                </c:pt>
                <c:pt idx="6090">
                  <c:v>-7.5000000000000011E-2</c:v>
                </c:pt>
                <c:pt idx="6091">
                  <c:v>-2.5000000000000001E-2</c:v>
                </c:pt>
                <c:pt idx="6092">
                  <c:v>-7.5000000000000011E-2</c:v>
                </c:pt>
                <c:pt idx="6093">
                  <c:v>-7.5000000000000011E-2</c:v>
                </c:pt>
                <c:pt idx="6094">
                  <c:v>0</c:v>
                </c:pt>
                <c:pt idx="6095">
                  <c:v>-2.5000000000000001E-2</c:v>
                </c:pt>
                <c:pt idx="6096">
                  <c:v>-7.5000000000000011E-2</c:v>
                </c:pt>
                <c:pt idx="6097">
                  <c:v>-7.5000000000000011E-2</c:v>
                </c:pt>
                <c:pt idx="6098">
                  <c:v>-0.1</c:v>
                </c:pt>
                <c:pt idx="6099">
                  <c:v>-0.05</c:v>
                </c:pt>
                <c:pt idx="6100">
                  <c:v>-0.125</c:v>
                </c:pt>
                <c:pt idx="6101">
                  <c:v>-7.5000000000000011E-2</c:v>
                </c:pt>
                <c:pt idx="6102">
                  <c:v>-2.5000000000000001E-2</c:v>
                </c:pt>
                <c:pt idx="6103">
                  <c:v>-0.05</c:v>
                </c:pt>
                <c:pt idx="6104">
                  <c:v>-0.05</c:v>
                </c:pt>
                <c:pt idx="6105">
                  <c:v>-0.05</c:v>
                </c:pt>
                <c:pt idx="6106">
                  <c:v>-7.5000000000000011E-2</c:v>
                </c:pt>
                <c:pt idx="6107">
                  <c:v>-0.125</c:v>
                </c:pt>
                <c:pt idx="6108">
                  <c:v>-7.5000000000000011E-2</c:v>
                </c:pt>
                <c:pt idx="6109">
                  <c:v>-0.05</c:v>
                </c:pt>
                <c:pt idx="6110">
                  <c:v>-0.1</c:v>
                </c:pt>
                <c:pt idx="6111">
                  <c:v>-0.1</c:v>
                </c:pt>
                <c:pt idx="6112">
                  <c:v>-0.05</c:v>
                </c:pt>
                <c:pt idx="6113">
                  <c:v>-0.1</c:v>
                </c:pt>
                <c:pt idx="6114">
                  <c:v>-0.1</c:v>
                </c:pt>
                <c:pt idx="6115">
                  <c:v>-7.5000000000000011E-2</c:v>
                </c:pt>
                <c:pt idx="6116">
                  <c:v>-7.5000000000000011E-2</c:v>
                </c:pt>
                <c:pt idx="6117">
                  <c:v>-7.5000000000000011E-2</c:v>
                </c:pt>
                <c:pt idx="6118">
                  <c:v>-7.5000000000000011E-2</c:v>
                </c:pt>
                <c:pt idx="6119">
                  <c:v>-0.05</c:v>
                </c:pt>
                <c:pt idx="6120">
                  <c:v>-7.5000000000000011E-2</c:v>
                </c:pt>
                <c:pt idx="6121">
                  <c:v>-0.05</c:v>
                </c:pt>
                <c:pt idx="6122">
                  <c:v>-7.5000000000000011E-2</c:v>
                </c:pt>
                <c:pt idx="6123">
                  <c:v>-7.5000000000000011E-2</c:v>
                </c:pt>
                <c:pt idx="6124">
                  <c:v>-0.05</c:v>
                </c:pt>
                <c:pt idx="6125">
                  <c:v>-0.1</c:v>
                </c:pt>
                <c:pt idx="6126">
                  <c:v>-0.1</c:v>
                </c:pt>
                <c:pt idx="6127">
                  <c:v>-0.05</c:v>
                </c:pt>
                <c:pt idx="6128">
                  <c:v>-0.1</c:v>
                </c:pt>
                <c:pt idx="6129">
                  <c:v>-7.5000000000000011E-2</c:v>
                </c:pt>
                <c:pt idx="6130">
                  <c:v>-7.5000000000000011E-2</c:v>
                </c:pt>
                <c:pt idx="6131">
                  <c:v>-0.125</c:v>
                </c:pt>
                <c:pt idx="6132">
                  <c:v>-0.05</c:v>
                </c:pt>
                <c:pt idx="6133">
                  <c:v>-2.5000000000000001E-2</c:v>
                </c:pt>
                <c:pt idx="6134">
                  <c:v>-0.05</c:v>
                </c:pt>
                <c:pt idx="6135">
                  <c:v>-7.5000000000000011E-2</c:v>
                </c:pt>
                <c:pt idx="6136">
                  <c:v>-0.1</c:v>
                </c:pt>
                <c:pt idx="6137">
                  <c:v>-0.1</c:v>
                </c:pt>
                <c:pt idx="6138">
                  <c:v>-0.1</c:v>
                </c:pt>
                <c:pt idx="6139">
                  <c:v>-0.1</c:v>
                </c:pt>
                <c:pt idx="6140">
                  <c:v>-0.1</c:v>
                </c:pt>
                <c:pt idx="6141">
                  <c:v>-0.05</c:v>
                </c:pt>
                <c:pt idx="6142">
                  <c:v>-0.1</c:v>
                </c:pt>
                <c:pt idx="6143">
                  <c:v>-0.05</c:v>
                </c:pt>
                <c:pt idx="6144">
                  <c:v>-7.5000000000000011E-2</c:v>
                </c:pt>
                <c:pt idx="6145">
                  <c:v>-0.05</c:v>
                </c:pt>
                <c:pt idx="6146">
                  <c:v>-7.5000000000000011E-2</c:v>
                </c:pt>
                <c:pt idx="6147">
                  <c:v>-7.5000000000000011E-2</c:v>
                </c:pt>
                <c:pt idx="6148">
                  <c:v>-2.5000000000000001E-2</c:v>
                </c:pt>
                <c:pt idx="6149">
                  <c:v>-7.5000000000000011E-2</c:v>
                </c:pt>
                <c:pt idx="6150">
                  <c:v>-0.1</c:v>
                </c:pt>
                <c:pt idx="6151">
                  <c:v>-0.05</c:v>
                </c:pt>
                <c:pt idx="6152">
                  <c:v>-7.5000000000000011E-2</c:v>
                </c:pt>
                <c:pt idx="6153">
                  <c:v>-0.1</c:v>
                </c:pt>
                <c:pt idx="6154">
                  <c:v>-0.125</c:v>
                </c:pt>
                <c:pt idx="6155">
                  <c:v>-0.1</c:v>
                </c:pt>
                <c:pt idx="6156">
                  <c:v>-0.1</c:v>
                </c:pt>
                <c:pt idx="6157">
                  <c:v>-7.5000000000000011E-2</c:v>
                </c:pt>
                <c:pt idx="6158">
                  <c:v>0</c:v>
                </c:pt>
                <c:pt idx="6159">
                  <c:v>-7.5000000000000011E-2</c:v>
                </c:pt>
                <c:pt idx="6160">
                  <c:v>-7.5000000000000011E-2</c:v>
                </c:pt>
                <c:pt idx="6161">
                  <c:v>-7.5000000000000011E-2</c:v>
                </c:pt>
                <c:pt idx="6162">
                  <c:v>-7.5000000000000011E-2</c:v>
                </c:pt>
                <c:pt idx="6163">
                  <c:v>-7.5000000000000011E-2</c:v>
                </c:pt>
                <c:pt idx="6164">
                  <c:v>-0.125</c:v>
                </c:pt>
                <c:pt idx="6165">
                  <c:v>-0.1</c:v>
                </c:pt>
                <c:pt idx="6166">
                  <c:v>-2.5000000000000001E-2</c:v>
                </c:pt>
                <c:pt idx="6167">
                  <c:v>-7.5000000000000011E-2</c:v>
                </c:pt>
                <c:pt idx="6168">
                  <c:v>-0.05</c:v>
                </c:pt>
                <c:pt idx="6169">
                  <c:v>-0.125</c:v>
                </c:pt>
                <c:pt idx="6170">
                  <c:v>-7.5000000000000011E-2</c:v>
                </c:pt>
                <c:pt idx="6171">
                  <c:v>-2.5000000000000001E-2</c:v>
                </c:pt>
                <c:pt idx="6172">
                  <c:v>-0.125</c:v>
                </c:pt>
                <c:pt idx="6173">
                  <c:v>0</c:v>
                </c:pt>
                <c:pt idx="6174">
                  <c:v>-7.5000000000000011E-2</c:v>
                </c:pt>
                <c:pt idx="6175">
                  <c:v>-0.1</c:v>
                </c:pt>
                <c:pt idx="6176">
                  <c:v>-0.05</c:v>
                </c:pt>
                <c:pt idx="6177">
                  <c:v>-0.1</c:v>
                </c:pt>
                <c:pt idx="6178">
                  <c:v>-7.5000000000000011E-2</c:v>
                </c:pt>
                <c:pt idx="6179">
                  <c:v>-0.1</c:v>
                </c:pt>
                <c:pt idx="6180">
                  <c:v>-7.5000000000000011E-2</c:v>
                </c:pt>
                <c:pt idx="6181">
                  <c:v>-0.1</c:v>
                </c:pt>
                <c:pt idx="6182">
                  <c:v>-0.05</c:v>
                </c:pt>
                <c:pt idx="6183">
                  <c:v>-7.5000000000000011E-2</c:v>
                </c:pt>
                <c:pt idx="6184">
                  <c:v>-2.5000000000000001E-2</c:v>
                </c:pt>
                <c:pt idx="6185">
                  <c:v>-0.125</c:v>
                </c:pt>
                <c:pt idx="6186">
                  <c:v>-7.5000000000000011E-2</c:v>
                </c:pt>
                <c:pt idx="6187">
                  <c:v>2.5000000000000001E-2</c:v>
                </c:pt>
                <c:pt idx="6188">
                  <c:v>-0.1</c:v>
                </c:pt>
                <c:pt idx="6189">
                  <c:v>-7.5000000000000011E-2</c:v>
                </c:pt>
                <c:pt idx="6190">
                  <c:v>-7.5000000000000011E-2</c:v>
                </c:pt>
                <c:pt idx="6191">
                  <c:v>-0.05</c:v>
                </c:pt>
                <c:pt idx="6192">
                  <c:v>0</c:v>
                </c:pt>
                <c:pt idx="6193">
                  <c:v>-0.125</c:v>
                </c:pt>
                <c:pt idx="6194">
                  <c:v>-0.1</c:v>
                </c:pt>
                <c:pt idx="6195">
                  <c:v>-7.5000000000000011E-2</c:v>
                </c:pt>
                <c:pt idx="6196">
                  <c:v>-0.05</c:v>
                </c:pt>
                <c:pt idx="6197">
                  <c:v>-0.1</c:v>
                </c:pt>
                <c:pt idx="6198">
                  <c:v>-0.1</c:v>
                </c:pt>
                <c:pt idx="6199">
                  <c:v>-0.1</c:v>
                </c:pt>
                <c:pt idx="6200">
                  <c:v>-7.5000000000000011E-2</c:v>
                </c:pt>
                <c:pt idx="6201">
                  <c:v>-7.5000000000000011E-2</c:v>
                </c:pt>
                <c:pt idx="6202">
                  <c:v>-7.5000000000000011E-2</c:v>
                </c:pt>
                <c:pt idx="6203">
                  <c:v>-2.5000000000000001E-2</c:v>
                </c:pt>
                <c:pt idx="6204">
                  <c:v>-0.15000000000000008</c:v>
                </c:pt>
                <c:pt idx="6205">
                  <c:v>-7.5000000000000011E-2</c:v>
                </c:pt>
                <c:pt idx="6206">
                  <c:v>-0.1</c:v>
                </c:pt>
                <c:pt idx="6207">
                  <c:v>-2.5000000000000001E-2</c:v>
                </c:pt>
                <c:pt idx="6208">
                  <c:v>-0.05</c:v>
                </c:pt>
                <c:pt idx="6209">
                  <c:v>-0.125</c:v>
                </c:pt>
                <c:pt idx="6210">
                  <c:v>-7.5000000000000011E-2</c:v>
                </c:pt>
                <c:pt idx="6211">
                  <c:v>2.5000000000000001E-2</c:v>
                </c:pt>
                <c:pt idx="6212">
                  <c:v>-0.05</c:v>
                </c:pt>
                <c:pt idx="6213">
                  <c:v>-0.1</c:v>
                </c:pt>
                <c:pt idx="6214">
                  <c:v>-0.125</c:v>
                </c:pt>
                <c:pt idx="6215">
                  <c:v>-2.5000000000000001E-2</c:v>
                </c:pt>
                <c:pt idx="6216">
                  <c:v>-7.5000000000000011E-2</c:v>
                </c:pt>
                <c:pt idx="6217">
                  <c:v>-0.125</c:v>
                </c:pt>
                <c:pt idx="6218">
                  <c:v>-2.5000000000000001E-2</c:v>
                </c:pt>
                <c:pt idx="6219">
                  <c:v>2.5000000000000001E-2</c:v>
                </c:pt>
                <c:pt idx="6220">
                  <c:v>-0.1</c:v>
                </c:pt>
                <c:pt idx="6221">
                  <c:v>-0.17500000000000004</c:v>
                </c:pt>
                <c:pt idx="6222">
                  <c:v>-0.05</c:v>
                </c:pt>
                <c:pt idx="6223">
                  <c:v>-7.5000000000000011E-2</c:v>
                </c:pt>
                <c:pt idx="6224">
                  <c:v>-7.5000000000000011E-2</c:v>
                </c:pt>
                <c:pt idx="6225">
                  <c:v>-0.1</c:v>
                </c:pt>
                <c:pt idx="6226">
                  <c:v>-2.5000000000000001E-2</c:v>
                </c:pt>
                <c:pt idx="6227">
                  <c:v>-0.1</c:v>
                </c:pt>
                <c:pt idx="6228">
                  <c:v>-0.05</c:v>
                </c:pt>
                <c:pt idx="6229">
                  <c:v>-7.5000000000000011E-2</c:v>
                </c:pt>
                <c:pt idx="6230">
                  <c:v>-0.1</c:v>
                </c:pt>
                <c:pt idx="6231">
                  <c:v>-0.125</c:v>
                </c:pt>
                <c:pt idx="6232">
                  <c:v>-7.5000000000000011E-2</c:v>
                </c:pt>
                <c:pt idx="6233">
                  <c:v>-7.5000000000000011E-2</c:v>
                </c:pt>
                <c:pt idx="6234">
                  <c:v>-0.1</c:v>
                </c:pt>
                <c:pt idx="6235">
                  <c:v>-0.1</c:v>
                </c:pt>
                <c:pt idx="6236">
                  <c:v>-0.05</c:v>
                </c:pt>
                <c:pt idx="6237">
                  <c:v>-7.5000000000000011E-2</c:v>
                </c:pt>
                <c:pt idx="6238">
                  <c:v>-0.05</c:v>
                </c:pt>
                <c:pt idx="6239">
                  <c:v>-2.5000000000000001E-2</c:v>
                </c:pt>
                <c:pt idx="6240">
                  <c:v>-0.1</c:v>
                </c:pt>
                <c:pt idx="6241">
                  <c:v>-0.125</c:v>
                </c:pt>
                <c:pt idx="6242">
                  <c:v>-0.1</c:v>
                </c:pt>
                <c:pt idx="6243">
                  <c:v>-7.5000000000000011E-2</c:v>
                </c:pt>
                <c:pt idx="6244">
                  <c:v>-7.5000000000000011E-2</c:v>
                </c:pt>
                <c:pt idx="6245">
                  <c:v>-7.5000000000000011E-2</c:v>
                </c:pt>
                <c:pt idx="6246">
                  <c:v>-2.5000000000000001E-2</c:v>
                </c:pt>
                <c:pt idx="6247">
                  <c:v>-0.05</c:v>
                </c:pt>
                <c:pt idx="6248">
                  <c:v>-7.5000000000000011E-2</c:v>
                </c:pt>
                <c:pt idx="6249">
                  <c:v>-2.5000000000000001E-2</c:v>
                </c:pt>
                <c:pt idx="6250">
                  <c:v>-7.5000000000000011E-2</c:v>
                </c:pt>
                <c:pt idx="6251">
                  <c:v>-2.5000000000000001E-2</c:v>
                </c:pt>
                <c:pt idx="6252">
                  <c:v>-7.5000000000000011E-2</c:v>
                </c:pt>
                <c:pt idx="6253">
                  <c:v>-7.5000000000000011E-2</c:v>
                </c:pt>
                <c:pt idx="6254">
                  <c:v>-0.05</c:v>
                </c:pt>
                <c:pt idx="6255">
                  <c:v>-0.125</c:v>
                </c:pt>
                <c:pt idx="6256">
                  <c:v>-7.5000000000000011E-2</c:v>
                </c:pt>
                <c:pt idx="6257">
                  <c:v>-2.5000000000000001E-2</c:v>
                </c:pt>
                <c:pt idx="6258">
                  <c:v>-7.5000000000000011E-2</c:v>
                </c:pt>
                <c:pt idx="6259">
                  <c:v>-7.5000000000000011E-2</c:v>
                </c:pt>
                <c:pt idx="6260">
                  <c:v>-7.5000000000000011E-2</c:v>
                </c:pt>
                <c:pt idx="6261">
                  <c:v>-7.5000000000000011E-2</c:v>
                </c:pt>
                <c:pt idx="6262">
                  <c:v>-2.5000000000000001E-2</c:v>
                </c:pt>
                <c:pt idx="6263">
                  <c:v>-7.5000000000000011E-2</c:v>
                </c:pt>
                <c:pt idx="6264">
                  <c:v>-0.1</c:v>
                </c:pt>
                <c:pt idx="6265">
                  <c:v>-0.05</c:v>
                </c:pt>
                <c:pt idx="6266">
                  <c:v>-7.5000000000000011E-2</c:v>
                </c:pt>
                <c:pt idx="6267">
                  <c:v>-0.125</c:v>
                </c:pt>
                <c:pt idx="6268">
                  <c:v>-7.5000000000000011E-2</c:v>
                </c:pt>
                <c:pt idx="6269">
                  <c:v>-7.5000000000000011E-2</c:v>
                </c:pt>
                <c:pt idx="6270">
                  <c:v>-2.5000000000000001E-2</c:v>
                </c:pt>
                <c:pt idx="6271">
                  <c:v>-7.5000000000000011E-2</c:v>
                </c:pt>
                <c:pt idx="6272">
                  <c:v>-0.1</c:v>
                </c:pt>
                <c:pt idx="6273">
                  <c:v>-0.05</c:v>
                </c:pt>
                <c:pt idx="6274">
                  <c:v>-7.5000000000000011E-2</c:v>
                </c:pt>
                <c:pt idx="6275">
                  <c:v>-7.5000000000000011E-2</c:v>
                </c:pt>
                <c:pt idx="6276">
                  <c:v>-0.1</c:v>
                </c:pt>
                <c:pt idx="6277">
                  <c:v>-0.1</c:v>
                </c:pt>
                <c:pt idx="6278">
                  <c:v>-7.5000000000000011E-2</c:v>
                </c:pt>
                <c:pt idx="6279">
                  <c:v>-7.5000000000000011E-2</c:v>
                </c:pt>
                <c:pt idx="6280">
                  <c:v>-0.1</c:v>
                </c:pt>
                <c:pt idx="6281">
                  <c:v>-7.5000000000000011E-2</c:v>
                </c:pt>
                <c:pt idx="6282">
                  <c:v>-7.5000000000000011E-2</c:v>
                </c:pt>
                <c:pt idx="6283">
                  <c:v>-0.05</c:v>
                </c:pt>
                <c:pt idx="6284">
                  <c:v>-0.05</c:v>
                </c:pt>
                <c:pt idx="6285">
                  <c:v>-0.1</c:v>
                </c:pt>
                <c:pt idx="6286">
                  <c:v>-0.1</c:v>
                </c:pt>
                <c:pt idx="6287">
                  <c:v>-7.5000000000000011E-2</c:v>
                </c:pt>
                <c:pt idx="6288">
                  <c:v>-7.5000000000000011E-2</c:v>
                </c:pt>
                <c:pt idx="6289">
                  <c:v>-7.5000000000000011E-2</c:v>
                </c:pt>
                <c:pt idx="6290">
                  <c:v>0</c:v>
                </c:pt>
                <c:pt idx="6291">
                  <c:v>-7.5000000000000011E-2</c:v>
                </c:pt>
                <c:pt idx="6292">
                  <c:v>-7.5000000000000011E-2</c:v>
                </c:pt>
                <c:pt idx="6293">
                  <c:v>-7.5000000000000011E-2</c:v>
                </c:pt>
                <c:pt idx="6294">
                  <c:v>-0.1</c:v>
                </c:pt>
                <c:pt idx="6295">
                  <c:v>-0.05</c:v>
                </c:pt>
                <c:pt idx="6296">
                  <c:v>-0.125</c:v>
                </c:pt>
                <c:pt idx="6297">
                  <c:v>-7.5000000000000011E-2</c:v>
                </c:pt>
                <c:pt idx="6298">
                  <c:v>-2.5000000000000001E-2</c:v>
                </c:pt>
                <c:pt idx="6299">
                  <c:v>-0.1</c:v>
                </c:pt>
                <c:pt idx="6300">
                  <c:v>-0.1</c:v>
                </c:pt>
                <c:pt idx="6301">
                  <c:v>-0.05</c:v>
                </c:pt>
                <c:pt idx="6302">
                  <c:v>-7.5000000000000011E-2</c:v>
                </c:pt>
                <c:pt idx="6303">
                  <c:v>-0.1</c:v>
                </c:pt>
                <c:pt idx="6304">
                  <c:v>-7.5000000000000011E-2</c:v>
                </c:pt>
                <c:pt idx="6305">
                  <c:v>-2.5000000000000001E-2</c:v>
                </c:pt>
                <c:pt idx="6306">
                  <c:v>0</c:v>
                </c:pt>
                <c:pt idx="6307">
                  <c:v>-0.15000000000000008</c:v>
                </c:pt>
                <c:pt idx="6308">
                  <c:v>-7.5000000000000011E-2</c:v>
                </c:pt>
                <c:pt idx="6309">
                  <c:v>-7.5000000000000011E-2</c:v>
                </c:pt>
                <c:pt idx="6310">
                  <c:v>-0.1</c:v>
                </c:pt>
                <c:pt idx="6311">
                  <c:v>-0.05</c:v>
                </c:pt>
                <c:pt idx="6312">
                  <c:v>-2.5000000000000001E-2</c:v>
                </c:pt>
                <c:pt idx="6313">
                  <c:v>-0.1</c:v>
                </c:pt>
                <c:pt idx="6314">
                  <c:v>-7.5000000000000011E-2</c:v>
                </c:pt>
                <c:pt idx="6315">
                  <c:v>-0.1</c:v>
                </c:pt>
                <c:pt idx="6316">
                  <c:v>-7.5000000000000011E-2</c:v>
                </c:pt>
                <c:pt idx="6317">
                  <c:v>-7.5000000000000011E-2</c:v>
                </c:pt>
                <c:pt idx="6318">
                  <c:v>-0.1</c:v>
                </c:pt>
                <c:pt idx="6319">
                  <c:v>-7.5000000000000011E-2</c:v>
                </c:pt>
                <c:pt idx="6320">
                  <c:v>-0.1</c:v>
                </c:pt>
                <c:pt idx="6321">
                  <c:v>-0.05</c:v>
                </c:pt>
                <c:pt idx="6322">
                  <c:v>-0.05</c:v>
                </c:pt>
                <c:pt idx="6323">
                  <c:v>-7.5000000000000011E-2</c:v>
                </c:pt>
                <c:pt idx="6324">
                  <c:v>-7.5000000000000011E-2</c:v>
                </c:pt>
                <c:pt idx="6325">
                  <c:v>-7.5000000000000011E-2</c:v>
                </c:pt>
                <c:pt idx="6326">
                  <c:v>-7.5000000000000011E-2</c:v>
                </c:pt>
                <c:pt idx="6327">
                  <c:v>-0.05</c:v>
                </c:pt>
                <c:pt idx="6328">
                  <c:v>-0.05</c:v>
                </c:pt>
                <c:pt idx="6329">
                  <c:v>-7.5000000000000011E-2</c:v>
                </c:pt>
                <c:pt idx="6330">
                  <c:v>-0.1</c:v>
                </c:pt>
                <c:pt idx="6331">
                  <c:v>-0.05</c:v>
                </c:pt>
                <c:pt idx="6332">
                  <c:v>0</c:v>
                </c:pt>
                <c:pt idx="6333">
                  <c:v>-2.5000000000000001E-2</c:v>
                </c:pt>
                <c:pt idx="6334">
                  <c:v>-7.5000000000000011E-2</c:v>
                </c:pt>
                <c:pt idx="6335">
                  <c:v>-7.5000000000000011E-2</c:v>
                </c:pt>
                <c:pt idx="6336">
                  <c:v>-0.05</c:v>
                </c:pt>
                <c:pt idx="6337">
                  <c:v>-0.1</c:v>
                </c:pt>
                <c:pt idx="6338">
                  <c:v>-0.1</c:v>
                </c:pt>
                <c:pt idx="6339">
                  <c:v>-7.5000000000000011E-2</c:v>
                </c:pt>
                <c:pt idx="6340">
                  <c:v>-7.5000000000000011E-2</c:v>
                </c:pt>
                <c:pt idx="6341">
                  <c:v>-7.5000000000000011E-2</c:v>
                </c:pt>
                <c:pt idx="6342">
                  <c:v>-0.05</c:v>
                </c:pt>
                <c:pt idx="6343">
                  <c:v>-0.05</c:v>
                </c:pt>
                <c:pt idx="6344">
                  <c:v>-0.1</c:v>
                </c:pt>
                <c:pt idx="6345">
                  <c:v>-7.5000000000000011E-2</c:v>
                </c:pt>
                <c:pt idx="6346">
                  <c:v>-0.05</c:v>
                </c:pt>
                <c:pt idx="6347">
                  <c:v>-0.05</c:v>
                </c:pt>
                <c:pt idx="6348">
                  <c:v>-0.1</c:v>
                </c:pt>
                <c:pt idx="6349">
                  <c:v>-0.05</c:v>
                </c:pt>
                <c:pt idx="6350">
                  <c:v>-7.5000000000000011E-2</c:v>
                </c:pt>
                <c:pt idx="6351">
                  <c:v>2.5000000000000001E-2</c:v>
                </c:pt>
                <c:pt idx="6352">
                  <c:v>-0.1</c:v>
                </c:pt>
                <c:pt idx="6353">
                  <c:v>-7.5000000000000011E-2</c:v>
                </c:pt>
                <c:pt idx="6354">
                  <c:v>-7.5000000000000011E-2</c:v>
                </c:pt>
                <c:pt idx="6355">
                  <c:v>-7.5000000000000011E-2</c:v>
                </c:pt>
                <c:pt idx="6356">
                  <c:v>0</c:v>
                </c:pt>
                <c:pt idx="6357">
                  <c:v>-0.1</c:v>
                </c:pt>
                <c:pt idx="6358">
                  <c:v>-0.125</c:v>
                </c:pt>
                <c:pt idx="6359">
                  <c:v>-7.5000000000000011E-2</c:v>
                </c:pt>
                <c:pt idx="6360">
                  <c:v>-7.5000000000000011E-2</c:v>
                </c:pt>
                <c:pt idx="6361">
                  <c:v>-0.05</c:v>
                </c:pt>
                <c:pt idx="6362">
                  <c:v>-0.1</c:v>
                </c:pt>
                <c:pt idx="6363">
                  <c:v>-0.05</c:v>
                </c:pt>
                <c:pt idx="6364">
                  <c:v>-7.5000000000000011E-2</c:v>
                </c:pt>
                <c:pt idx="6365">
                  <c:v>-7.5000000000000011E-2</c:v>
                </c:pt>
                <c:pt idx="6366">
                  <c:v>-7.5000000000000011E-2</c:v>
                </c:pt>
                <c:pt idx="6367">
                  <c:v>-0.1</c:v>
                </c:pt>
                <c:pt idx="6368">
                  <c:v>-0.05</c:v>
                </c:pt>
                <c:pt idx="6369">
                  <c:v>-7.5000000000000011E-2</c:v>
                </c:pt>
                <c:pt idx="6370">
                  <c:v>-0.1</c:v>
                </c:pt>
                <c:pt idx="6371">
                  <c:v>-0.1</c:v>
                </c:pt>
                <c:pt idx="6372">
                  <c:v>-0.05</c:v>
                </c:pt>
                <c:pt idx="6373">
                  <c:v>-0.05</c:v>
                </c:pt>
                <c:pt idx="6374">
                  <c:v>-7.5000000000000011E-2</c:v>
                </c:pt>
                <c:pt idx="6375">
                  <c:v>-0.1</c:v>
                </c:pt>
                <c:pt idx="6376">
                  <c:v>-0.1</c:v>
                </c:pt>
                <c:pt idx="6377">
                  <c:v>-7.5000000000000011E-2</c:v>
                </c:pt>
                <c:pt idx="6378">
                  <c:v>-0.05</c:v>
                </c:pt>
                <c:pt idx="6379">
                  <c:v>-7.5000000000000011E-2</c:v>
                </c:pt>
                <c:pt idx="6380">
                  <c:v>-0.1</c:v>
                </c:pt>
                <c:pt idx="6381">
                  <c:v>-7.5000000000000011E-2</c:v>
                </c:pt>
                <c:pt idx="6382">
                  <c:v>-0.125</c:v>
                </c:pt>
                <c:pt idx="6383">
                  <c:v>-0.05</c:v>
                </c:pt>
                <c:pt idx="6384">
                  <c:v>-0.05</c:v>
                </c:pt>
                <c:pt idx="6385">
                  <c:v>-2.5000000000000001E-2</c:v>
                </c:pt>
                <c:pt idx="6386">
                  <c:v>-7.5000000000000011E-2</c:v>
                </c:pt>
                <c:pt idx="6387">
                  <c:v>-0.125</c:v>
                </c:pt>
                <c:pt idx="6388">
                  <c:v>-2.5000000000000001E-2</c:v>
                </c:pt>
                <c:pt idx="6389">
                  <c:v>-7.5000000000000011E-2</c:v>
                </c:pt>
                <c:pt idx="6390">
                  <c:v>-7.5000000000000011E-2</c:v>
                </c:pt>
                <c:pt idx="6391">
                  <c:v>-7.5000000000000011E-2</c:v>
                </c:pt>
                <c:pt idx="6392">
                  <c:v>-0.15000000000000008</c:v>
                </c:pt>
                <c:pt idx="6393">
                  <c:v>-7.5000000000000011E-2</c:v>
                </c:pt>
                <c:pt idx="6394">
                  <c:v>-2.5000000000000001E-2</c:v>
                </c:pt>
                <c:pt idx="6395">
                  <c:v>-2.5000000000000001E-2</c:v>
                </c:pt>
                <c:pt idx="6396">
                  <c:v>0</c:v>
                </c:pt>
                <c:pt idx="6397">
                  <c:v>-7.5000000000000011E-2</c:v>
                </c:pt>
                <c:pt idx="6398">
                  <c:v>-0.125</c:v>
                </c:pt>
                <c:pt idx="6399">
                  <c:v>-7.5000000000000011E-2</c:v>
                </c:pt>
                <c:pt idx="6400">
                  <c:v>-0.1</c:v>
                </c:pt>
                <c:pt idx="6401">
                  <c:v>-0.1</c:v>
                </c:pt>
                <c:pt idx="6402">
                  <c:v>-0.1</c:v>
                </c:pt>
                <c:pt idx="6403">
                  <c:v>-0.05</c:v>
                </c:pt>
                <c:pt idx="6404">
                  <c:v>-7.5000000000000011E-2</c:v>
                </c:pt>
                <c:pt idx="6405">
                  <c:v>-0.1</c:v>
                </c:pt>
                <c:pt idx="6406">
                  <c:v>-7.5000000000000011E-2</c:v>
                </c:pt>
                <c:pt idx="6407">
                  <c:v>0</c:v>
                </c:pt>
                <c:pt idx="6408">
                  <c:v>0</c:v>
                </c:pt>
                <c:pt idx="6409">
                  <c:v>-7.5000000000000011E-2</c:v>
                </c:pt>
                <c:pt idx="6410">
                  <c:v>-0.05</c:v>
                </c:pt>
                <c:pt idx="6411">
                  <c:v>-0.1</c:v>
                </c:pt>
                <c:pt idx="6412">
                  <c:v>-7.5000000000000011E-2</c:v>
                </c:pt>
                <c:pt idx="6413">
                  <c:v>-0.125</c:v>
                </c:pt>
                <c:pt idx="6414">
                  <c:v>-7.5000000000000011E-2</c:v>
                </c:pt>
                <c:pt idx="6415">
                  <c:v>-0.1</c:v>
                </c:pt>
                <c:pt idx="6416">
                  <c:v>-0.1</c:v>
                </c:pt>
                <c:pt idx="6417">
                  <c:v>-2.5000000000000001E-2</c:v>
                </c:pt>
                <c:pt idx="6418">
                  <c:v>-0.05</c:v>
                </c:pt>
                <c:pt idx="6419">
                  <c:v>-0.1</c:v>
                </c:pt>
                <c:pt idx="6420">
                  <c:v>-0.05</c:v>
                </c:pt>
                <c:pt idx="6421">
                  <c:v>-7.5000000000000011E-2</c:v>
                </c:pt>
                <c:pt idx="6422">
                  <c:v>-0.1</c:v>
                </c:pt>
                <c:pt idx="6423">
                  <c:v>-0.1</c:v>
                </c:pt>
                <c:pt idx="6424">
                  <c:v>-7.5000000000000011E-2</c:v>
                </c:pt>
                <c:pt idx="6425">
                  <c:v>-7.5000000000000011E-2</c:v>
                </c:pt>
                <c:pt idx="6426">
                  <c:v>-7.5000000000000011E-2</c:v>
                </c:pt>
                <c:pt idx="6427">
                  <c:v>-2.5000000000000001E-2</c:v>
                </c:pt>
                <c:pt idx="6428">
                  <c:v>-0.1</c:v>
                </c:pt>
                <c:pt idx="6429">
                  <c:v>-0.05</c:v>
                </c:pt>
                <c:pt idx="6430">
                  <c:v>-7.5000000000000011E-2</c:v>
                </c:pt>
                <c:pt idx="6431">
                  <c:v>-7.5000000000000011E-2</c:v>
                </c:pt>
                <c:pt idx="6432">
                  <c:v>-7.5000000000000011E-2</c:v>
                </c:pt>
                <c:pt idx="6433">
                  <c:v>-0.05</c:v>
                </c:pt>
                <c:pt idx="6434">
                  <c:v>-2.5000000000000001E-2</c:v>
                </c:pt>
                <c:pt idx="6435">
                  <c:v>-7.5000000000000011E-2</c:v>
                </c:pt>
                <c:pt idx="6436">
                  <c:v>-7.5000000000000011E-2</c:v>
                </c:pt>
                <c:pt idx="6437">
                  <c:v>-0.1</c:v>
                </c:pt>
                <c:pt idx="6438">
                  <c:v>-7.5000000000000011E-2</c:v>
                </c:pt>
                <c:pt idx="6439">
                  <c:v>-7.5000000000000011E-2</c:v>
                </c:pt>
                <c:pt idx="6440">
                  <c:v>-0.1</c:v>
                </c:pt>
                <c:pt idx="6441">
                  <c:v>-7.5000000000000011E-2</c:v>
                </c:pt>
                <c:pt idx="6442">
                  <c:v>-0.1</c:v>
                </c:pt>
                <c:pt idx="6443">
                  <c:v>-7.5000000000000011E-2</c:v>
                </c:pt>
                <c:pt idx="6444">
                  <c:v>-7.5000000000000011E-2</c:v>
                </c:pt>
                <c:pt idx="6445">
                  <c:v>-0.125</c:v>
                </c:pt>
                <c:pt idx="6446">
                  <c:v>-0.125</c:v>
                </c:pt>
                <c:pt idx="6447">
                  <c:v>-7.5000000000000011E-2</c:v>
                </c:pt>
                <c:pt idx="6448">
                  <c:v>-0.125</c:v>
                </c:pt>
                <c:pt idx="6449">
                  <c:v>-7.5000000000000011E-2</c:v>
                </c:pt>
                <c:pt idx="6450">
                  <c:v>-2.5000000000000001E-2</c:v>
                </c:pt>
                <c:pt idx="6451">
                  <c:v>-0.125</c:v>
                </c:pt>
                <c:pt idx="6452">
                  <c:v>-7.5000000000000011E-2</c:v>
                </c:pt>
                <c:pt idx="6453">
                  <c:v>-0.05</c:v>
                </c:pt>
                <c:pt idx="6454">
                  <c:v>-7.5000000000000011E-2</c:v>
                </c:pt>
                <c:pt idx="6455">
                  <c:v>0</c:v>
                </c:pt>
                <c:pt idx="6456">
                  <c:v>-2.5000000000000001E-2</c:v>
                </c:pt>
                <c:pt idx="6457">
                  <c:v>-7.5000000000000011E-2</c:v>
                </c:pt>
                <c:pt idx="6458">
                  <c:v>-0.1</c:v>
                </c:pt>
                <c:pt idx="6459">
                  <c:v>-0.05</c:v>
                </c:pt>
                <c:pt idx="6460">
                  <c:v>0</c:v>
                </c:pt>
                <c:pt idx="6461">
                  <c:v>-2.5000000000000001E-2</c:v>
                </c:pt>
                <c:pt idx="6462">
                  <c:v>-7.5000000000000011E-2</c:v>
                </c:pt>
                <c:pt idx="6463">
                  <c:v>-0.1</c:v>
                </c:pt>
                <c:pt idx="6464">
                  <c:v>-0.1</c:v>
                </c:pt>
                <c:pt idx="6465">
                  <c:v>-0.1</c:v>
                </c:pt>
                <c:pt idx="6466">
                  <c:v>-7.5000000000000011E-2</c:v>
                </c:pt>
                <c:pt idx="6467">
                  <c:v>-0.1</c:v>
                </c:pt>
                <c:pt idx="6468">
                  <c:v>-0.1</c:v>
                </c:pt>
                <c:pt idx="6469">
                  <c:v>0</c:v>
                </c:pt>
                <c:pt idx="6470">
                  <c:v>-0.1</c:v>
                </c:pt>
                <c:pt idx="6471">
                  <c:v>-0.125</c:v>
                </c:pt>
                <c:pt idx="6472">
                  <c:v>-7.5000000000000011E-2</c:v>
                </c:pt>
                <c:pt idx="6473">
                  <c:v>-0.05</c:v>
                </c:pt>
                <c:pt idx="6474">
                  <c:v>-0.05</c:v>
                </c:pt>
                <c:pt idx="6475">
                  <c:v>-2.5000000000000001E-2</c:v>
                </c:pt>
                <c:pt idx="6476">
                  <c:v>-0.125</c:v>
                </c:pt>
                <c:pt idx="6477">
                  <c:v>-7.5000000000000011E-2</c:v>
                </c:pt>
                <c:pt idx="6478">
                  <c:v>-7.5000000000000011E-2</c:v>
                </c:pt>
                <c:pt idx="6479">
                  <c:v>-0.1</c:v>
                </c:pt>
                <c:pt idx="6480">
                  <c:v>-0.1</c:v>
                </c:pt>
                <c:pt idx="6481">
                  <c:v>-0.125</c:v>
                </c:pt>
                <c:pt idx="6482">
                  <c:v>-0.1</c:v>
                </c:pt>
                <c:pt idx="6483">
                  <c:v>-7.5000000000000011E-2</c:v>
                </c:pt>
                <c:pt idx="6484">
                  <c:v>-0.1</c:v>
                </c:pt>
                <c:pt idx="6485">
                  <c:v>-7.5000000000000011E-2</c:v>
                </c:pt>
                <c:pt idx="6486">
                  <c:v>-7.5000000000000011E-2</c:v>
                </c:pt>
                <c:pt idx="6487">
                  <c:v>-0.05</c:v>
                </c:pt>
                <c:pt idx="6488">
                  <c:v>-0.05</c:v>
                </c:pt>
                <c:pt idx="6489">
                  <c:v>-2.5000000000000001E-2</c:v>
                </c:pt>
                <c:pt idx="6490">
                  <c:v>-7.5000000000000011E-2</c:v>
                </c:pt>
                <c:pt idx="6491">
                  <c:v>-7.5000000000000011E-2</c:v>
                </c:pt>
                <c:pt idx="6492">
                  <c:v>-0.05</c:v>
                </c:pt>
                <c:pt idx="6493">
                  <c:v>-0.05</c:v>
                </c:pt>
                <c:pt idx="6494">
                  <c:v>-0.05</c:v>
                </c:pt>
                <c:pt idx="6495">
                  <c:v>-0.1</c:v>
                </c:pt>
                <c:pt idx="6496">
                  <c:v>-0.15000000000000008</c:v>
                </c:pt>
                <c:pt idx="6497">
                  <c:v>-7.5000000000000011E-2</c:v>
                </c:pt>
                <c:pt idx="6498">
                  <c:v>0</c:v>
                </c:pt>
                <c:pt idx="6499">
                  <c:v>-7.5000000000000011E-2</c:v>
                </c:pt>
                <c:pt idx="6500">
                  <c:v>-7.5000000000000011E-2</c:v>
                </c:pt>
                <c:pt idx="6501">
                  <c:v>-0.15000000000000008</c:v>
                </c:pt>
                <c:pt idx="6502">
                  <c:v>-2.5000000000000001E-2</c:v>
                </c:pt>
                <c:pt idx="6503">
                  <c:v>-0.1</c:v>
                </c:pt>
                <c:pt idx="6504">
                  <c:v>-0.17500000000000004</c:v>
                </c:pt>
                <c:pt idx="6505">
                  <c:v>-7.5000000000000011E-2</c:v>
                </c:pt>
                <c:pt idx="6506">
                  <c:v>-0.1</c:v>
                </c:pt>
                <c:pt idx="6507">
                  <c:v>-0.125</c:v>
                </c:pt>
                <c:pt idx="6508">
                  <c:v>-7.5000000000000011E-2</c:v>
                </c:pt>
                <c:pt idx="6509">
                  <c:v>-0.15000000000000008</c:v>
                </c:pt>
                <c:pt idx="6510">
                  <c:v>-0.125</c:v>
                </c:pt>
                <c:pt idx="6511">
                  <c:v>-0.1</c:v>
                </c:pt>
                <c:pt idx="6512">
                  <c:v>2.5000000000000001E-2</c:v>
                </c:pt>
                <c:pt idx="6513">
                  <c:v>0</c:v>
                </c:pt>
                <c:pt idx="6514">
                  <c:v>-0.15000000000000008</c:v>
                </c:pt>
                <c:pt idx="6515">
                  <c:v>-0.125</c:v>
                </c:pt>
                <c:pt idx="6516">
                  <c:v>-0.05</c:v>
                </c:pt>
                <c:pt idx="6517">
                  <c:v>-0.125</c:v>
                </c:pt>
                <c:pt idx="6518">
                  <c:v>-2.5000000000000001E-2</c:v>
                </c:pt>
                <c:pt idx="6519">
                  <c:v>0</c:v>
                </c:pt>
                <c:pt idx="6520">
                  <c:v>-7.5000000000000011E-2</c:v>
                </c:pt>
                <c:pt idx="6521">
                  <c:v>-0.1</c:v>
                </c:pt>
                <c:pt idx="6522">
                  <c:v>-2.5000000000000001E-2</c:v>
                </c:pt>
                <c:pt idx="6523">
                  <c:v>-2.5000000000000001E-2</c:v>
                </c:pt>
                <c:pt idx="6524">
                  <c:v>-0.15000000000000008</c:v>
                </c:pt>
                <c:pt idx="6525">
                  <c:v>-0.15000000000000008</c:v>
                </c:pt>
                <c:pt idx="6526">
                  <c:v>-7.5000000000000011E-2</c:v>
                </c:pt>
                <c:pt idx="6527">
                  <c:v>-2.5000000000000001E-2</c:v>
                </c:pt>
                <c:pt idx="6528">
                  <c:v>-0.05</c:v>
                </c:pt>
                <c:pt idx="6529">
                  <c:v>0</c:v>
                </c:pt>
                <c:pt idx="6530">
                  <c:v>-7.5000000000000011E-2</c:v>
                </c:pt>
                <c:pt idx="6531">
                  <c:v>-7.5000000000000011E-2</c:v>
                </c:pt>
                <c:pt idx="6532">
                  <c:v>-2.5000000000000001E-2</c:v>
                </c:pt>
                <c:pt idx="6533">
                  <c:v>-2.5000000000000001E-2</c:v>
                </c:pt>
                <c:pt idx="6534">
                  <c:v>-0.125</c:v>
                </c:pt>
                <c:pt idx="6535">
                  <c:v>-0.1</c:v>
                </c:pt>
                <c:pt idx="6536">
                  <c:v>-0.125</c:v>
                </c:pt>
                <c:pt idx="6537">
                  <c:v>-0.125</c:v>
                </c:pt>
                <c:pt idx="6538">
                  <c:v>-0.05</c:v>
                </c:pt>
                <c:pt idx="6539">
                  <c:v>-2.5000000000000001E-2</c:v>
                </c:pt>
                <c:pt idx="6540">
                  <c:v>-2.5000000000000001E-2</c:v>
                </c:pt>
                <c:pt idx="6541">
                  <c:v>-7.5000000000000011E-2</c:v>
                </c:pt>
                <c:pt idx="6542">
                  <c:v>-0.1</c:v>
                </c:pt>
                <c:pt idx="6543">
                  <c:v>-7.5000000000000011E-2</c:v>
                </c:pt>
                <c:pt idx="6544">
                  <c:v>-7.5000000000000011E-2</c:v>
                </c:pt>
                <c:pt idx="6545">
                  <c:v>-7.5000000000000011E-2</c:v>
                </c:pt>
                <c:pt idx="6546">
                  <c:v>-7.5000000000000011E-2</c:v>
                </c:pt>
                <c:pt idx="6547">
                  <c:v>-7.5000000000000011E-2</c:v>
                </c:pt>
                <c:pt idx="6548">
                  <c:v>-0.05</c:v>
                </c:pt>
                <c:pt idx="6549">
                  <c:v>-7.5000000000000011E-2</c:v>
                </c:pt>
                <c:pt idx="6550">
                  <c:v>-7.5000000000000011E-2</c:v>
                </c:pt>
                <c:pt idx="6551">
                  <c:v>-7.5000000000000011E-2</c:v>
                </c:pt>
                <c:pt idx="6552">
                  <c:v>-7.5000000000000011E-2</c:v>
                </c:pt>
                <c:pt idx="6553">
                  <c:v>-0.125</c:v>
                </c:pt>
                <c:pt idx="6554">
                  <c:v>-0.1</c:v>
                </c:pt>
                <c:pt idx="6555">
                  <c:v>-7.5000000000000011E-2</c:v>
                </c:pt>
                <c:pt idx="6556">
                  <c:v>-0.05</c:v>
                </c:pt>
                <c:pt idx="6557">
                  <c:v>-7.5000000000000011E-2</c:v>
                </c:pt>
                <c:pt idx="6558">
                  <c:v>-7.5000000000000011E-2</c:v>
                </c:pt>
                <c:pt idx="6559">
                  <c:v>-2.5000000000000001E-2</c:v>
                </c:pt>
                <c:pt idx="6560">
                  <c:v>-2.5000000000000001E-2</c:v>
                </c:pt>
                <c:pt idx="6561">
                  <c:v>-0.1</c:v>
                </c:pt>
                <c:pt idx="6562">
                  <c:v>-0.1</c:v>
                </c:pt>
                <c:pt idx="6563">
                  <c:v>-2.5000000000000001E-2</c:v>
                </c:pt>
                <c:pt idx="6564">
                  <c:v>-0.1</c:v>
                </c:pt>
                <c:pt idx="6565">
                  <c:v>-7.5000000000000011E-2</c:v>
                </c:pt>
                <c:pt idx="6566">
                  <c:v>-7.5000000000000011E-2</c:v>
                </c:pt>
                <c:pt idx="6567">
                  <c:v>2.5000000000000001E-2</c:v>
                </c:pt>
                <c:pt idx="6568">
                  <c:v>-0.125</c:v>
                </c:pt>
                <c:pt idx="6569">
                  <c:v>-0.1</c:v>
                </c:pt>
                <c:pt idx="6570">
                  <c:v>-0.1</c:v>
                </c:pt>
                <c:pt idx="6571">
                  <c:v>-2.5000000000000001E-2</c:v>
                </c:pt>
                <c:pt idx="6572">
                  <c:v>-0.1</c:v>
                </c:pt>
                <c:pt idx="6573">
                  <c:v>-7.5000000000000011E-2</c:v>
                </c:pt>
                <c:pt idx="6574">
                  <c:v>-0.05</c:v>
                </c:pt>
                <c:pt idx="6575">
                  <c:v>-7.5000000000000011E-2</c:v>
                </c:pt>
                <c:pt idx="6576">
                  <c:v>-0.05</c:v>
                </c:pt>
                <c:pt idx="6577">
                  <c:v>-7.5000000000000011E-2</c:v>
                </c:pt>
                <c:pt idx="6578">
                  <c:v>-0.1</c:v>
                </c:pt>
                <c:pt idx="6579">
                  <c:v>-7.5000000000000011E-2</c:v>
                </c:pt>
                <c:pt idx="6580">
                  <c:v>-7.5000000000000011E-2</c:v>
                </c:pt>
                <c:pt idx="6581">
                  <c:v>-7.5000000000000011E-2</c:v>
                </c:pt>
                <c:pt idx="6582">
                  <c:v>-0.125</c:v>
                </c:pt>
                <c:pt idx="6583">
                  <c:v>-7.5000000000000011E-2</c:v>
                </c:pt>
                <c:pt idx="6584">
                  <c:v>-2.5000000000000001E-2</c:v>
                </c:pt>
                <c:pt idx="6585">
                  <c:v>-7.5000000000000011E-2</c:v>
                </c:pt>
                <c:pt idx="6586">
                  <c:v>-7.5000000000000011E-2</c:v>
                </c:pt>
                <c:pt idx="6587">
                  <c:v>-7.5000000000000011E-2</c:v>
                </c:pt>
                <c:pt idx="6588">
                  <c:v>-7.5000000000000011E-2</c:v>
                </c:pt>
                <c:pt idx="6589">
                  <c:v>-0.05</c:v>
                </c:pt>
                <c:pt idx="6590">
                  <c:v>0</c:v>
                </c:pt>
                <c:pt idx="6591">
                  <c:v>-0.1</c:v>
                </c:pt>
                <c:pt idx="6592">
                  <c:v>-0.1</c:v>
                </c:pt>
                <c:pt idx="6593">
                  <c:v>-0.1</c:v>
                </c:pt>
                <c:pt idx="6594">
                  <c:v>-7.5000000000000011E-2</c:v>
                </c:pt>
                <c:pt idx="6595">
                  <c:v>-0.05</c:v>
                </c:pt>
                <c:pt idx="6596">
                  <c:v>-0.05</c:v>
                </c:pt>
                <c:pt idx="6597">
                  <c:v>-0.1</c:v>
                </c:pt>
                <c:pt idx="6598">
                  <c:v>-0.05</c:v>
                </c:pt>
                <c:pt idx="6599">
                  <c:v>-0.05</c:v>
                </c:pt>
                <c:pt idx="6600">
                  <c:v>-7.5000000000000011E-2</c:v>
                </c:pt>
                <c:pt idx="6601">
                  <c:v>-7.5000000000000011E-2</c:v>
                </c:pt>
                <c:pt idx="6602">
                  <c:v>-0.05</c:v>
                </c:pt>
                <c:pt idx="6603">
                  <c:v>-7.5000000000000011E-2</c:v>
                </c:pt>
                <c:pt idx="6604">
                  <c:v>-0.1</c:v>
                </c:pt>
                <c:pt idx="6605">
                  <c:v>0</c:v>
                </c:pt>
                <c:pt idx="6606">
                  <c:v>-7.5000000000000011E-2</c:v>
                </c:pt>
                <c:pt idx="6607">
                  <c:v>-0.125</c:v>
                </c:pt>
                <c:pt idx="6608">
                  <c:v>-2.5000000000000001E-2</c:v>
                </c:pt>
                <c:pt idx="6609">
                  <c:v>-7.5000000000000011E-2</c:v>
                </c:pt>
                <c:pt idx="6610">
                  <c:v>-0.1</c:v>
                </c:pt>
                <c:pt idx="6611">
                  <c:v>-0.05</c:v>
                </c:pt>
                <c:pt idx="6612">
                  <c:v>-7.5000000000000011E-2</c:v>
                </c:pt>
                <c:pt idx="6613">
                  <c:v>-0.05</c:v>
                </c:pt>
                <c:pt idx="6614">
                  <c:v>-0.1</c:v>
                </c:pt>
                <c:pt idx="6615">
                  <c:v>-0.1</c:v>
                </c:pt>
                <c:pt idx="6616">
                  <c:v>-0.1</c:v>
                </c:pt>
                <c:pt idx="6617">
                  <c:v>-7.5000000000000011E-2</c:v>
                </c:pt>
                <c:pt idx="6618">
                  <c:v>-0.1</c:v>
                </c:pt>
                <c:pt idx="6619">
                  <c:v>-7.5000000000000011E-2</c:v>
                </c:pt>
                <c:pt idx="6620">
                  <c:v>-2.5000000000000001E-2</c:v>
                </c:pt>
                <c:pt idx="6621">
                  <c:v>-0.1</c:v>
                </c:pt>
                <c:pt idx="6622">
                  <c:v>-7.5000000000000011E-2</c:v>
                </c:pt>
                <c:pt idx="6623">
                  <c:v>-0.05</c:v>
                </c:pt>
                <c:pt idx="6624">
                  <c:v>-0.1</c:v>
                </c:pt>
                <c:pt idx="6625">
                  <c:v>-7.5000000000000011E-2</c:v>
                </c:pt>
                <c:pt idx="6626">
                  <c:v>2.5000000000000001E-2</c:v>
                </c:pt>
                <c:pt idx="6627">
                  <c:v>-0.05</c:v>
                </c:pt>
                <c:pt idx="6628">
                  <c:v>-7.5000000000000011E-2</c:v>
                </c:pt>
                <c:pt idx="6629">
                  <c:v>-0.125</c:v>
                </c:pt>
                <c:pt idx="6630">
                  <c:v>-2.5000000000000001E-2</c:v>
                </c:pt>
                <c:pt idx="6631">
                  <c:v>2.5000000000000001E-2</c:v>
                </c:pt>
                <c:pt idx="6632">
                  <c:v>-0.1</c:v>
                </c:pt>
                <c:pt idx="6633">
                  <c:v>-0.05</c:v>
                </c:pt>
                <c:pt idx="6634">
                  <c:v>-7.5000000000000011E-2</c:v>
                </c:pt>
                <c:pt idx="6635">
                  <c:v>-7.5000000000000011E-2</c:v>
                </c:pt>
                <c:pt idx="6636">
                  <c:v>-0.125</c:v>
                </c:pt>
                <c:pt idx="6637">
                  <c:v>-0.1</c:v>
                </c:pt>
                <c:pt idx="6638">
                  <c:v>-0.1</c:v>
                </c:pt>
                <c:pt idx="6639">
                  <c:v>-0.05</c:v>
                </c:pt>
                <c:pt idx="6640">
                  <c:v>-0.1</c:v>
                </c:pt>
                <c:pt idx="6641">
                  <c:v>-7.5000000000000011E-2</c:v>
                </c:pt>
                <c:pt idx="6642">
                  <c:v>-7.5000000000000011E-2</c:v>
                </c:pt>
                <c:pt idx="6643">
                  <c:v>-7.5000000000000011E-2</c:v>
                </c:pt>
                <c:pt idx="6644">
                  <c:v>-7.5000000000000011E-2</c:v>
                </c:pt>
                <c:pt idx="6645">
                  <c:v>-7.5000000000000011E-2</c:v>
                </c:pt>
                <c:pt idx="6646">
                  <c:v>-0.1</c:v>
                </c:pt>
                <c:pt idx="6647">
                  <c:v>-2.5000000000000001E-2</c:v>
                </c:pt>
                <c:pt idx="6648">
                  <c:v>-0.05</c:v>
                </c:pt>
                <c:pt idx="6649">
                  <c:v>-2.5000000000000001E-2</c:v>
                </c:pt>
                <c:pt idx="6650">
                  <c:v>-7.5000000000000011E-2</c:v>
                </c:pt>
                <c:pt idx="6651">
                  <c:v>-2.5000000000000001E-2</c:v>
                </c:pt>
                <c:pt idx="6652">
                  <c:v>-2.5000000000000001E-2</c:v>
                </c:pt>
                <c:pt idx="6653">
                  <c:v>-7.5000000000000011E-2</c:v>
                </c:pt>
                <c:pt idx="6654">
                  <c:v>-7.5000000000000011E-2</c:v>
                </c:pt>
                <c:pt idx="6655">
                  <c:v>-0.1</c:v>
                </c:pt>
                <c:pt idx="6656">
                  <c:v>-0.1</c:v>
                </c:pt>
                <c:pt idx="6657">
                  <c:v>-7.5000000000000011E-2</c:v>
                </c:pt>
                <c:pt idx="6658">
                  <c:v>2.5000000000000001E-2</c:v>
                </c:pt>
                <c:pt idx="6659">
                  <c:v>-0.05</c:v>
                </c:pt>
                <c:pt idx="6660">
                  <c:v>-2.5000000000000001E-2</c:v>
                </c:pt>
                <c:pt idx="6661">
                  <c:v>-0.05</c:v>
                </c:pt>
                <c:pt idx="6662">
                  <c:v>0</c:v>
                </c:pt>
                <c:pt idx="6663">
                  <c:v>-7.5000000000000011E-2</c:v>
                </c:pt>
                <c:pt idx="6664">
                  <c:v>-0.15000000000000008</c:v>
                </c:pt>
                <c:pt idx="6665">
                  <c:v>-7.5000000000000011E-2</c:v>
                </c:pt>
                <c:pt idx="6666">
                  <c:v>-0.05</c:v>
                </c:pt>
                <c:pt idx="6667">
                  <c:v>-0.1</c:v>
                </c:pt>
                <c:pt idx="6668">
                  <c:v>-0.125</c:v>
                </c:pt>
                <c:pt idx="6669">
                  <c:v>-0.05</c:v>
                </c:pt>
                <c:pt idx="6670">
                  <c:v>-7.5000000000000011E-2</c:v>
                </c:pt>
                <c:pt idx="6671">
                  <c:v>-7.5000000000000011E-2</c:v>
                </c:pt>
                <c:pt idx="6672">
                  <c:v>2.5000000000000001E-2</c:v>
                </c:pt>
                <c:pt idx="6673">
                  <c:v>-0.05</c:v>
                </c:pt>
                <c:pt idx="6674">
                  <c:v>-0.125</c:v>
                </c:pt>
                <c:pt idx="6675">
                  <c:v>-0.1</c:v>
                </c:pt>
                <c:pt idx="6676">
                  <c:v>-0.05</c:v>
                </c:pt>
                <c:pt idx="6677">
                  <c:v>0</c:v>
                </c:pt>
                <c:pt idx="6678">
                  <c:v>-7.5000000000000011E-2</c:v>
                </c:pt>
                <c:pt idx="6679">
                  <c:v>-0.125</c:v>
                </c:pt>
                <c:pt idx="6680">
                  <c:v>-0.05</c:v>
                </c:pt>
                <c:pt idx="6681">
                  <c:v>-0.05</c:v>
                </c:pt>
                <c:pt idx="6682">
                  <c:v>0</c:v>
                </c:pt>
                <c:pt idx="6683">
                  <c:v>-0.05</c:v>
                </c:pt>
                <c:pt idx="6684">
                  <c:v>-0.125</c:v>
                </c:pt>
                <c:pt idx="6685">
                  <c:v>-7.5000000000000011E-2</c:v>
                </c:pt>
                <c:pt idx="6686">
                  <c:v>-7.5000000000000011E-2</c:v>
                </c:pt>
                <c:pt idx="6687">
                  <c:v>-0.125</c:v>
                </c:pt>
                <c:pt idx="6688">
                  <c:v>-0.2</c:v>
                </c:pt>
                <c:pt idx="6689">
                  <c:v>-0.05</c:v>
                </c:pt>
                <c:pt idx="6690">
                  <c:v>2.5000000000000001E-2</c:v>
                </c:pt>
                <c:pt idx="6691">
                  <c:v>-0.125</c:v>
                </c:pt>
                <c:pt idx="6692">
                  <c:v>-0.1</c:v>
                </c:pt>
                <c:pt idx="6693">
                  <c:v>-2.5000000000000001E-2</c:v>
                </c:pt>
                <c:pt idx="6694">
                  <c:v>-0.1</c:v>
                </c:pt>
                <c:pt idx="6695">
                  <c:v>-7.5000000000000011E-2</c:v>
                </c:pt>
                <c:pt idx="6696">
                  <c:v>-2.5000000000000001E-2</c:v>
                </c:pt>
                <c:pt idx="6697">
                  <c:v>-0.1</c:v>
                </c:pt>
                <c:pt idx="6698">
                  <c:v>-7.5000000000000011E-2</c:v>
                </c:pt>
                <c:pt idx="6699">
                  <c:v>-7.5000000000000011E-2</c:v>
                </c:pt>
                <c:pt idx="6700">
                  <c:v>-0.15000000000000008</c:v>
                </c:pt>
                <c:pt idx="6701">
                  <c:v>-7.5000000000000011E-2</c:v>
                </c:pt>
                <c:pt idx="6702">
                  <c:v>-0.125</c:v>
                </c:pt>
                <c:pt idx="6703">
                  <c:v>-0.1</c:v>
                </c:pt>
                <c:pt idx="6704">
                  <c:v>-7.5000000000000011E-2</c:v>
                </c:pt>
                <c:pt idx="6705">
                  <c:v>-7.5000000000000011E-2</c:v>
                </c:pt>
                <c:pt idx="6706">
                  <c:v>-0.1</c:v>
                </c:pt>
                <c:pt idx="6707">
                  <c:v>-0.1</c:v>
                </c:pt>
                <c:pt idx="6708">
                  <c:v>-0.1</c:v>
                </c:pt>
                <c:pt idx="6709">
                  <c:v>-0.05</c:v>
                </c:pt>
                <c:pt idx="6710">
                  <c:v>-0.1</c:v>
                </c:pt>
                <c:pt idx="6711">
                  <c:v>-7.5000000000000011E-2</c:v>
                </c:pt>
                <c:pt idx="6712">
                  <c:v>-0.125</c:v>
                </c:pt>
                <c:pt idx="6713">
                  <c:v>-7.5000000000000011E-2</c:v>
                </c:pt>
                <c:pt idx="6714">
                  <c:v>-0.1</c:v>
                </c:pt>
                <c:pt idx="6715">
                  <c:v>-0.1</c:v>
                </c:pt>
                <c:pt idx="6716">
                  <c:v>-7.5000000000000011E-2</c:v>
                </c:pt>
                <c:pt idx="6717">
                  <c:v>-0.05</c:v>
                </c:pt>
                <c:pt idx="6718">
                  <c:v>-0.05</c:v>
                </c:pt>
                <c:pt idx="6719">
                  <c:v>-7.5000000000000011E-2</c:v>
                </c:pt>
                <c:pt idx="6720">
                  <c:v>-7.5000000000000011E-2</c:v>
                </c:pt>
                <c:pt idx="6721">
                  <c:v>-7.5000000000000011E-2</c:v>
                </c:pt>
                <c:pt idx="6722">
                  <c:v>-7.5000000000000011E-2</c:v>
                </c:pt>
                <c:pt idx="6723">
                  <c:v>-0.1</c:v>
                </c:pt>
                <c:pt idx="6724">
                  <c:v>-0.1</c:v>
                </c:pt>
                <c:pt idx="6725">
                  <c:v>-7.5000000000000011E-2</c:v>
                </c:pt>
                <c:pt idx="6726">
                  <c:v>-0.05</c:v>
                </c:pt>
                <c:pt idx="6727">
                  <c:v>-0.05</c:v>
                </c:pt>
                <c:pt idx="6728">
                  <c:v>-2.5000000000000001E-2</c:v>
                </c:pt>
                <c:pt idx="6729">
                  <c:v>-0.125</c:v>
                </c:pt>
                <c:pt idx="6730">
                  <c:v>-0.1</c:v>
                </c:pt>
                <c:pt idx="6731">
                  <c:v>0</c:v>
                </c:pt>
                <c:pt idx="6732">
                  <c:v>-7.5000000000000011E-2</c:v>
                </c:pt>
                <c:pt idx="6733">
                  <c:v>-7.5000000000000011E-2</c:v>
                </c:pt>
                <c:pt idx="6734">
                  <c:v>-0.05</c:v>
                </c:pt>
                <c:pt idx="6735">
                  <c:v>-7.5000000000000011E-2</c:v>
                </c:pt>
                <c:pt idx="6736">
                  <c:v>-0.05</c:v>
                </c:pt>
                <c:pt idx="6737">
                  <c:v>-2.5000000000000001E-2</c:v>
                </c:pt>
                <c:pt idx="6738">
                  <c:v>-7.5000000000000011E-2</c:v>
                </c:pt>
                <c:pt idx="6739">
                  <c:v>-7.5000000000000011E-2</c:v>
                </c:pt>
                <c:pt idx="6740">
                  <c:v>-7.5000000000000011E-2</c:v>
                </c:pt>
                <c:pt idx="6741">
                  <c:v>-0.125</c:v>
                </c:pt>
                <c:pt idx="6742">
                  <c:v>-7.5000000000000011E-2</c:v>
                </c:pt>
                <c:pt idx="6743">
                  <c:v>-2.5000000000000001E-2</c:v>
                </c:pt>
                <c:pt idx="6744">
                  <c:v>-7.5000000000000011E-2</c:v>
                </c:pt>
                <c:pt idx="6745">
                  <c:v>-0.05</c:v>
                </c:pt>
                <c:pt idx="6746">
                  <c:v>-0.1</c:v>
                </c:pt>
                <c:pt idx="6747">
                  <c:v>-7.5000000000000011E-2</c:v>
                </c:pt>
                <c:pt idx="6748">
                  <c:v>-7.5000000000000011E-2</c:v>
                </c:pt>
                <c:pt idx="6749">
                  <c:v>-7.5000000000000011E-2</c:v>
                </c:pt>
                <c:pt idx="6750">
                  <c:v>-0.05</c:v>
                </c:pt>
                <c:pt idx="6751">
                  <c:v>-0.05</c:v>
                </c:pt>
                <c:pt idx="6752">
                  <c:v>-0.1</c:v>
                </c:pt>
                <c:pt idx="6753">
                  <c:v>-0.05</c:v>
                </c:pt>
                <c:pt idx="6754">
                  <c:v>-7.5000000000000011E-2</c:v>
                </c:pt>
                <c:pt idx="6755">
                  <c:v>-7.5000000000000011E-2</c:v>
                </c:pt>
                <c:pt idx="6756">
                  <c:v>-2.5000000000000001E-2</c:v>
                </c:pt>
                <c:pt idx="6757">
                  <c:v>-0.125</c:v>
                </c:pt>
                <c:pt idx="6758">
                  <c:v>-0.1</c:v>
                </c:pt>
                <c:pt idx="6759">
                  <c:v>-2.5000000000000001E-2</c:v>
                </c:pt>
                <c:pt idx="6760">
                  <c:v>-7.5000000000000011E-2</c:v>
                </c:pt>
                <c:pt idx="6761">
                  <c:v>-0.1</c:v>
                </c:pt>
                <c:pt idx="6762">
                  <c:v>-0.1</c:v>
                </c:pt>
                <c:pt idx="6763">
                  <c:v>-0.05</c:v>
                </c:pt>
                <c:pt idx="6764">
                  <c:v>-2.5000000000000001E-2</c:v>
                </c:pt>
                <c:pt idx="6765">
                  <c:v>-7.5000000000000011E-2</c:v>
                </c:pt>
                <c:pt idx="6766">
                  <c:v>-0.1</c:v>
                </c:pt>
                <c:pt idx="6767">
                  <c:v>-0.05</c:v>
                </c:pt>
                <c:pt idx="6768">
                  <c:v>-0.1</c:v>
                </c:pt>
                <c:pt idx="6769">
                  <c:v>-0.1</c:v>
                </c:pt>
                <c:pt idx="6770">
                  <c:v>-7.5000000000000011E-2</c:v>
                </c:pt>
                <c:pt idx="6771">
                  <c:v>-0.1</c:v>
                </c:pt>
                <c:pt idx="6772">
                  <c:v>-0.1</c:v>
                </c:pt>
                <c:pt idx="6773">
                  <c:v>-0.1</c:v>
                </c:pt>
                <c:pt idx="6774">
                  <c:v>-7.5000000000000011E-2</c:v>
                </c:pt>
                <c:pt idx="6775">
                  <c:v>-7.5000000000000011E-2</c:v>
                </c:pt>
                <c:pt idx="6776">
                  <c:v>-7.5000000000000011E-2</c:v>
                </c:pt>
                <c:pt idx="6777">
                  <c:v>-0.1</c:v>
                </c:pt>
                <c:pt idx="6778">
                  <c:v>-0.05</c:v>
                </c:pt>
                <c:pt idx="6779">
                  <c:v>-0.05</c:v>
                </c:pt>
                <c:pt idx="6780">
                  <c:v>-7.5000000000000011E-2</c:v>
                </c:pt>
                <c:pt idx="6781">
                  <c:v>-7.5000000000000011E-2</c:v>
                </c:pt>
                <c:pt idx="6782">
                  <c:v>0</c:v>
                </c:pt>
                <c:pt idx="6783">
                  <c:v>-7.5000000000000011E-2</c:v>
                </c:pt>
                <c:pt idx="6784">
                  <c:v>-0.125</c:v>
                </c:pt>
                <c:pt idx="6785">
                  <c:v>-0.05</c:v>
                </c:pt>
                <c:pt idx="6786">
                  <c:v>-0.1</c:v>
                </c:pt>
                <c:pt idx="6787">
                  <c:v>-7.5000000000000011E-2</c:v>
                </c:pt>
                <c:pt idx="6788">
                  <c:v>-0.05</c:v>
                </c:pt>
                <c:pt idx="6789">
                  <c:v>-7.5000000000000011E-2</c:v>
                </c:pt>
                <c:pt idx="6790">
                  <c:v>-0.125</c:v>
                </c:pt>
                <c:pt idx="6791">
                  <c:v>-0.05</c:v>
                </c:pt>
                <c:pt idx="6792">
                  <c:v>-0.1</c:v>
                </c:pt>
                <c:pt idx="6793">
                  <c:v>-7.5000000000000011E-2</c:v>
                </c:pt>
                <c:pt idx="6794">
                  <c:v>-0.1</c:v>
                </c:pt>
                <c:pt idx="6795">
                  <c:v>-0.1</c:v>
                </c:pt>
                <c:pt idx="6796">
                  <c:v>-0.05</c:v>
                </c:pt>
                <c:pt idx="6797">
                  <c:v>-2.5000000000000001E-2</c:v>
                </c:pt>
                <c:pt idx="6798">
                  <c:v>-7.5000000000000011E-2</c:v>
                </c:pt>
                <c:pt idx="6799">
                  <c:v>-7.5000000000000011E-2</c:v>
                </c:pt>
                <c:pt idx="6800">
                  <c:v>-7.5000000000000011E-2</c:v>
                </c:pt>
                <c:pt idx="6801">
                  <c:v>-7.5000000000000011E-2</c:v>
                </c:pt>
                <c:pt idx="6802">
                  <c:v>-7.5000000000000011E-2</c:v>
                </c:pt>
                <c:pt idx="6803">
                  <c:v>-0.1</c:v>
                </c:pt>
                <c:pt idx="6804">
                  <c:v>-7.5000000000000011E-2</c:v>
                </c:pt>
                <c:pt idx="6805">
                  <c:v>-0.1</c:v>
                </c:pt>
                <c:pt idx="6806">
                  <c:v>-0.05</c:v>
                </c:pt>
                <c:pt idx="6807">
                  <c:v>-0.05</c:v>
                </c:pt>
                <c:pt idx="6808">
                  <c:v>-0.1</c:v>
                </c:pt>
                <c:pt idx="6809">
                  <c:v>-0.05</c:v>
                </c:pt>
                <c:pt idx="6810">
                  <c:v>-7.5000000000000011E-2</c:v>
                </c:pt>
                <c:pt idx="6811">
                  <c:v>-0.05</c:v>
                </c:pt>
                <c:pt idx="6812">
                  <c:v>-0.1</c:v>
                </c:pt>
                <c:pt idx="6813">
                  <c:v>-0.1</c:v>
                </c:pt>
                <c:pt idx="6814">
                  <c:v>-0.1</c:v>
                </c:pt>
                <c:pt idx="6815">
                  <c:v>-0.125</c:v>
                </c:pt>
                <c:pt idx="6816">
                  <c:v>-0.05</c:v>
                </c:pt>
                <c:pt idx="6817">
                  <c:v>-0.1</c:v>
                </c:pt>
                <c:pt idx="6818">
                  <c:v>-0.125</c:v>
                </c:pt>
                <c:pt idx="6819">
                  <c:v>-0.125</c:v>
                </c:pt>
                <c:pt idx="6820">
                  <c:v>-7.5000000000000011E-2</c:v>
                </c:pt>
                <c:pt idx="6821">
                  <c:v>-2.5000000000000001E-2</c:v>
                </c:pt>
                <c:pt idx="6822">
                  <c:v>-7.5000000000000011E-2</c:v>
                </c:pt>
                <c:pt idx="6823">
                  <c:v>-7.5000000000000011E-2</c:v>
                </c:pt>
                <c:pt idx="6824">
                  <c:v>-0.05</c:v>
                </c:pt>
                <c:pt idx="6825">
                  <c:v>-0.1</c:v>
                </c:pt>
                <c:pt idx="6826">
                  <c:v>-0.05</c:v>
                </c:pt>
                <c:pt idx="6827">
                  <c:v>-7.5000000000000011E-2</c:v>
                </c:pt>
                <c:pt idx="6828">
                  <c:v>-7.5000000000000011E-2</c:v>
                </c:pt>
                <c:pt idx="6829">
                  <c:v>-7.5000000000000011E-2</c:v>
                </c:pt>
                <c:pt idx="6830">
                  <c:v>-0.05</c:v>
                </c:pt>
                <c:pt idx="6831">
                  <c:v>-7.5000000000000011E-2</c:v>
                </c:pt>
                <c:pt idx="6832">
                  <c:v>-0.1</c:v>
                </c:pt>
                <c:pt idx="6833">
                  <c:v>-0.1</c:v>
                </c:pt>
                <c:pt idx="6834">
                  <c:v>-7.5000000000000011E-2</c:v>
                </c:pt>
                <c:pt idx="6835">
                  <c:v>-0.05</c:v>
                </c:pt>
                <c:pt idx="6836">
                  <c:v>-7.5000000000000011E-2</c:v>
                </c:pt>
                <c:pt idx="6837">
                  <c:v>-7.5000000000000011E-2</c:v>
                </c:pt>
                <c:pt idx="6838">
                  <c:v>-2.5000000000000001E-2</c:v>
                </c:pt>
                <c:pt idx="6839">
                  <c:v>-2.5000000000000001E-2</c:v>
                </c:pt>
                <c:pt idx="6840">
                  <c:v>-0.05</c:v>
                </c:pt>
                <c:pt idx="6841">
                  <c:v>-0.1</c:v>
                </c:pt>
                <c:pt idx="6842">
                  <c:v>-0.1</c:v>
                </c:pt>
                <c:pt idx="6843">
                  <c:v>-7.5000000000000011E-2</c:v>
                </c:pt>
                <c:pt idx="6844">
                  <c:v>-2.5000000000000001E-2</c:v>
                </c:pt>
                <c:pt idx="6845">
                  <c:v>-0.1</c:v>
                </c:pt>
                <c:pt idx="6846">
                  <c:v>-0.1</c:v>
                </c:pt>
                <c:pt idx="6847">
                  <c:v>-7.5000000000000011E-2</c:v>
                </c:pt>
                <c:pt idx="6848">
                  <c:v>-0.125</c:v>
                </c:pt>
                <c:pt idx="6849">
                  <c:v>-0.1</c:v>
                </c:pt>
                <c:pt idx="6850">
                  <c:v>-7.5000000000000011E-2</c:v>
                </c:pt>
                <c:pt idx="6851">
                  <c:v>-7.5000000000000011E-2</c:v>
                </c:pt>
                <c:pt idx="6852">
                  <c:v>-7.5000000000000011E-2</c:v>
                </c:pt>
                <c:pt idx="6853">
                  <c:v>-0.1</c:v>
                </c:pt>
                <c:pt idx="6854">
                  <c:v>-2.5000000000000001E-2</c:v>
                </c:pt>
                <c:pt idx="6855">
                  <c:v>-0.05</c:v>
                </c:pt>
                <c:pt idx="6856">
                  <c:v>-0.15000000000000008</c:v>
                </c:pt>
                <c:pt idx="6857">
                  <c:v>-0.1</c:v>
                </c:pt>
                <c:pt idx="6858">
                  <c:v>-0.1</c:v>
                </c:pt>
                <c:pt idx="6859">
                  <c:v>-7.5000000000000011E-2</c:v>
                </c:pt>
                <c:pt idx="6860">
                  <c:v>-7.5000000000000011E-2</c:v>
                </c:pt>
                <c:pt idx="6861">
                  <c:v>-2.5000000000000001E-2</c:v>
                </c:pt>
                <c:pt idx="6862">
                  <c:v>-0.05</c:v>
                </c:pt>
                <c:pt idx="6863">
                  <c:v>-7.5000000000000011E-2</c:v>
                </c:pt>
                <c:pt idx="6864">
                  <c:v>-7.5000000000000011E-2</c:v>
                </c:pt>
                <c:pt idx="6865">
                  <c:v>-7.5000000000000011E-2</c:v>
                </c:pt>
                <c:pt idx="6866">
                  <c:v>-7.5000000000000011E-2</c:v>
                </c:pt>
                <c:pt idx="6867">
                  <c:v>-7.5000000000000011E-2</c:v>
                </c:pt>
                <c:pt idx="6868">
                  <c:v>-0.05</c:v>
                </c:pt>
                <c:pt idx="6869">
                  <c:v>-0.1</c:v>
                </c:pt>
                <c:pt idx="6870">
                  <c:v>0</c:v>
                </c:pt>
                <c:pt idx="6871">
                  <c:v>-0.1</c:v>
                </c:pt>
                <c:pt idx="6872">
                  <c:v>-0.1</c:v>
                </c:pt>
                <c:pt idx="6873">
                  <c:v>-0.125</c:v>
                </c:pt>
                <c:pt idx="6874">
                  <c:v>-7.5000000000000011E-2</c:v>
                </c:pt>
                <c:pt idx="6875">
                  <c:v>-0.1</c:v>
                </c:pt>
                <c:pt idx="6876">
                  <c:v>-7.5000000000000011E-2</c:v>
                </c:pt>
                <c:pt idx="6877">
                  <c:v>-0.1</c:v>
                </c:pt>
                <c:pt idx="6878">
                  <c:v>-0.1</c:v>
                </c:pt>
                <c:pt idx="6879">
                  <c:v>-0.1</c:v>
                </c:pt>
                <c:pt idx="6880">
                  <c:v>-7.5000000000000011E-2</c:v>
                </c:pt>
                <c:pt idx="6881">
                  <c:v>-7.5000000000000011E-2</c:v>
                </c:pt>
                <c:pt idx="6882">
                  <c:v>-0.1</c:v>
                </c:pt>
                <c:pt idx="6883">
                  <c:v>-7.5000000000000011E-2</c:v>
                </c:pt>
                <c:pt idx="6884">
                  <c:v>-7.5000000000000011E-2</c:v>
                </c:pt>
                <c:pt idx="6885">
                  <c:v>-7.5000000000000011E-2</c:v>
                </c:pt>
                <c:pt idx="6886">
                  <c:v>-0.05</c:v>
                </c:pt>
                <c:pt idx="6887">
                  <c:v>-0.15000000000000008</c:v>
                </c:pt>
                <c:pt idx="6888">
                  <c:v>-0.1</c:v>
                </c:pt>
                <c:pt idx="6889">
                  <c:v>-0.05</c:v>
                </c:pt>
                <c:pt idx="6890">
                  <c:v>-7.5000000000000011E-2</c:v>
                </c:pt>
                <c:pt idx="6891">
                  <c:v>-0.05</c:v>
                </c:pt>
                <c:pt idx="6892">
                  <c:v>-0.1</c:v>
                </c:pt>
                <c:pt idx="6893">
                  <c:v>-7.5000000000000011E-2</c:v>
                </c:pt>
                <c:pt idx="6894">
                  <c:v>-0.05</c:v>
                </c:pt>
                <c:pt idx="6895">
                  <c:v>-7.5000000000000011E-2</c:v>
                </c:pt>
                <c:pt idx="6896">
                  <c:v>-0.15000000000000008</c:v>
                </c:pt>
                <c:pt idx="6897">
                  <c:v>-7.5000000000000011E-2</c:v>
                </c:pt>
                <c:pt idx="6898">
                  <c:v>-0.05</c:v>
                </c:pt>
                <c:pt idx="6899">
                  <c:v>-7.5000000000000011E-2</c:v>
                </c:pt>
                <c:pt idx="6900">
                  <c:v>-7.5000000000000011E-2</c:v>
                </c:pt>
                <c:pt idx="6901">
                  <c:v>0</c:v>
                </c:pt>
                <c:pt idx="6902">
                  <c:v>-0.1</c:v>
                </c:pt>
                <c:pt idx="6903">
                  <c:v>-7.5000000000000011E-2</c:v>
                </c:pt>
                <c:pt idx="6904">
                  <c:v>-0.05</c:v>
                </c:pt>
                <c:pt idx="6905">
                  <c:v>-0.05</c:v>
                </c:pt>
                <c:pt idx="6906">
                  <c:v>-0.125</c:v>
                </c:pt>
                <c:pt idx="6907">
                  <c:v>-7.5000000000000011E-2</c:v>
                </c:pt>
                <c:pt idx="6908">
                  <c:v>-2.5000000000000001E-2</c:v>
                </c:pt>
                <c:pt idx="6909">
                  <c:v>-0.1</c:v>
                </c:pt>
                <c:pt idx="6910">
                  <c:v>-7.5000000000000011E-2</c:v>
                </c:pt>
                <c:pt idx="6911">
                  <c:v>-0.125</c:v>
                </c:pt>
                <c:pt idx="6912">
                  <c:v>-0.1</c:v>
                </c:pt>
                <c:pt idx="6913">
                  <c:v>-0.05</c:v>
                </c:pt>
                <c:pt idx="6914">
                  <c:v>-7.5000000000000011E-2</c:v>
                </c:pt>
                <c:pt idx="6915">
                  <c:v>-7.5000000000000011E-2</c:v>
                </c:pt>
                <c:pt idx="6916">
                  <c:v>-0.05</c:v>
                </c:pt>
                <c:pt idx="6917">
                  <c:v>-0.1</c:v>
                </c:pt>
                <c:pt idx="6918">
                  <c:v>-0.1</c:v>
                </c:pt>
                <c:pt idx="6919">
                  <c:v>-0.1</c:v>
                </c:pt>
                <c:pt idx="6920">
                  <c:v>-7.5000000000000011E-2</c:v>
                </c:pt>
                <c:pt idx="6921">
                  <c:v>-0.05</c:v>
                </c:pt>
                <c:pt idx="6922">
                  <c:v>-7.5000000000000011E-2</c:v>
                </c:pt>
                <c:pt idx="6923">
                  <c:v>-0.1</c:v>
                </c:pt>
                <c:pt idx="6924">
                  <c:v>-7.5000000000000011E-2</c:v>
                </c:pt>
                <c:pt idx="6925">
                  <c:v>-7.5000000000000011E-2</c:v>
                </c:pt>
                <c:pt idx="6926">
                  <c:v>-0.05</c:v>
                </c:pt>
                <c:pt idx="6927">
                  <c:v>-2.5000000000000001E-2</c:v>
                </c:pt>
                <c:pt idx="6928">
                  <c:v>-0.05</c:v>
                </c:pt>
                <c:pt idx="6929">
                  <c:v>-0.1</c:v>
                </c:pt>
                <c:pt idx="6930">
                  <c:v>-7.5000000000000011E-2</c:v>
                </c:pt>
                <c:pt idx="6931">
                  <c:v>-0.1</c:v>
                </c:pt>
                <c:pt idx="6932">
                  <c:v>-0.05</c:v>
                </c:pt>
                <c:pt idx="6933">
                  <c:v>-2.5000000000000001E-2</c:v>
                </c:pt>
                <c:pt idx="6934">
                  <c:v>-0.125</c:v>
                </c:pt>
                <c:pt idx="6935">
                  <c:v>-0.15000000000000008</c:v>
                </c:pt>
                <c:pt idx="6936">
                  <c:v>-2.5000000000000001E-2</c:v>
                </c:pt>
                <c:pt idx="6937">
                  <c:v>-0.05</c:v>
                </c:pt>
                <c:pt idx="6938">
                  <c:v>-0.1</c:v>
                </c:pt>
                <c:pt idx="6939">
                  <c:v>-2.5000000000000001E-2</c:v>
                </c:pt>
                <c:pt idx="6940">
                  <c:v>-7.5000000000000011E-2</c:v>
                </c:pt>
                <c:pt idx="6941">
                  <c:v>-0.1</c:v>
                </c:pt>
                <c:pt idx="6942">
                  <c:v>-0.05</c:v>
                </c:pt>
                <c:pt idx="6943">
                  <c:v>-0.125</c:v>
                </c:pt>
                <c:pt idx="6944">
                  <c:v>-0.1</c:v>
                </c:pt>
                <c:pt idx="6945">
                  <c:v>-2.5000000000000001E-2</c:v>
                </c:pt>
                <c:pt idx="6946">
                  <c:v>-0.125</c:v>
                </c:pt>
                <c:pt idx="6947">
                  <c:v>-0.125</c:v>
                </c:pt>
                <c:pt idx="6948">
                  <c:v>-2.5000000000000001E-2</c:v>
                </c:pt>
                <c:pt idx="6949">
                  <c:v>-7.5000000000000011E-2</c:v>
                </c:pt>
                <c:pt idx="6950">
                  <c:v>-0.125</c:v>
                </c:pt>
                <c:pt idx="6951">
                  <c:v>-2.5000000000000001E-2</c:v>
                </c:pt>
                <c:pt idx="6952">
                  <c:v>-0.05</c:v>
                </c:pt>
                <c:pt idx="6953">
                  <c:v>-0.1</c:v>
                </c:pt>
                <c:pt idx="6954">
                  <c:v>-0.1</c:v>
                </c:pt>
                <c:pt idx="6955">
                  <c:v>-0.1</c:v>
                </c:pt>
                <c:pt idx="6956">
                  <c:v>-0.05</c:v>
                </c:pt>
                <c:pt idx="6957">
                  <c:v>-0.125</c:v>
                </c:pt>
                <c:pt idx="6958">
                  <c:v>-0.05</c:v>
                </c:pt>
                <c:pt idx="6959">
                  <c:v>2.5000000000000001E-2</c:v>
                </c:pt>
                <c:pt idx="6960">
                  <c:v>-7.5000000000000011E-2</c:v>
                </c:pt>
                <c:pt idx="6961">
                  <c:v>-0.125</c:v>
                </c:pt>
                <c:pt idx="6962">
                  <c:v>-0.05</c:v>
                </c:pt>
                <c:pt idx="6963">
                  <c:v>-0.05</c:v>
                </c:pt>
                <c:pt idx="6964">
                  <c:v>-7.5000000000000011E-2</c:v>
                </c:pt>
                <c:pt idx="6965">
                  <c:v>-0.1</c:v>
                </c:pt>
                <c:pt idx="6966">
                  <c:v>-0.05</c:v>
                </c:pt>
                <c:pt idx="6967">
                  <c:v>-0.05</c:v>
                </c:pt>
                <c:pt idx="6968">
                  <c:v>-7.5000000000000011E-2</c:v>
                </c:pt>
                <c:pt idx="6969">
                  <c:v>-0.1</c:v>
                </c:pt>
                <c:pt idx="6970">
                  <c:v>-7.5000000000000011E-2</c:v>
                </c:pt>
                <c:pt idx="6971">
                  <c:v>-0.05</c:v>
                </c:pt>
                <c:pt idx="6972">
                  <c:v>-0.125</c:v>
                </c:pt>
                <c:pt idx="6973">
                  <c:v>-0.1</c:v>
                </c:pt>
                <c:pt idx="6974">
                  <c:v>-0.05</c:v>
                </c:pt>
                <c:pt idx="6975">
                  <c:v>-0.1</c:v>
                </c:pt>
                <c:pt idx="6976">
                  <c:v>-2.5000000000000001E-2</c:v>
                </c:pt>
                <c:pt idx="6977">
                  <c:v>-2.5000000000000001E-2</c:v>
                </c:pt>
                <c:pt idx="6978">
                  <c:v>-7.5000000000000011E-2</c:v>
                </c:pt>
                <c:pt idx="6979">
                  <c:v>-0.05</c:v>
                </c:pt>
                <c:pt idx="6980">
                  <c:v>-0.1</c:v>
                </c:pt>
                <c:pt idx="6981">
                  <c:v>-0.05</c:v>
                </c:pt>
                <c:pt idx="6982">
                  <c:v>-0.1</c:v>
                </c:pt>
                <c:pt idx="6983">
                  <c:v>-0.1</c:v>
                </c:pt>
                <c:pt idx="6984">
                  <c:v>-7.5000000000000011E-2</c:v>
                </c:pt>
                <c:pt idx="6985">
                  <c:v>-7.5000000000000011E-2</c:v>
                </c:pt>
                <c:pt idx="6986">
                  <c:v>-7.5000000000000011E-2</c:v>
                </c:pt>
                <c:pt idx="6987">
                  <c:v>-2.5000000000000001E-2</c:v>
                </c:pt>
                <c:pt idx="6988">
                  <c:v>-0.05</c:v>
                </c:pt>
                <c:pt idx="6989">
                  <c:v>-0.05</c:v>
                </c:pt>
                <c:pt idx="6990">
                  <c:v>-0.1</c:v>
                </c:pt>
                <c:pt idx="6991">
                  <c:v>-7.5000000000000011E-2</c:v>
                </c:pt>
                <c:pt idx="6992">
                  <c:v>-0.05</c:v>
                </c:pt>
                <c:pt idx="6993">
                  <c:v>-0.1</c:v>
                </c:pt>
                <c:pt idx="6994">
                  <c:v>-7.5000000000000011E-2</c:v>
                </c:pt>
                <c:pt idx="6995">
                  <c:v>-0.125</c:v>
                </c:pt>
                <c:pt idx="6996">
                  <c:v>-7.5000000000000011E-2</c:v>
                </c:pt>
                <c:pt idx="6997">
                  <c:v>-0.125</c:v>
                </c:pt>
                <c:pt idx="6998">
                  <c:v>-0.1</c:v>
                </c:pt>
                <c:pt idx="6999">
                  <c:v>-0.05</c:v>
                </c:pt>
                <c:pt idx="7000">
                  <c:v>-0.1</c:v>
                </c:pt>
                <c:pt idx="7001">
                  <c:v>-0.05</c:v>
                </c:pt>
                <c:pt idx="7002">
                  <c:v>-0.1</c:v>
                </c:pt>
                <c:pt idx="7003">
                  <c:v>-7.5000000000000011E-2</c:v>
                </c:pt>
                <c:pt idx="7004">
                  <c:v>-0.125</c:v>
                </c:pt>
                <c:pt idx="7005">
                  <c:v>-7.5000000000000011E-2</c:v>
                </c:pt>
                <c:pt idx="7006">
                  <c:v>-0.1</c:v>
                </c:pt>
                <c:pt idx="7007">
                  <c:v>-0.05</c:v>
                </c:pt>
                <c:pt idx="7008">
                  <c:v>-7.5000000000000011E-2</c:v>
                </c:pt>
                <c:pt idx="7009">
                  <c:v>-7.5000000000000011E-2</c:v>
                </c:pt>
                <c:pt idx="7010">
                  <c:v>-0.05</c:v>
                </c:pt>
                <c:pt idx="7011">
                  <c:v>-0.1</c:v>
                </c:pt>
                <c:pt idx="7012">
                  <c:v>-0.125</c:v>
                </c:pt>
                <c:pt idx="7013">
                  <c:v>-2.5000000000000001E-2</c:v>
                </c:pt>
                <c:pt idx="7014">
                  <c:v>-2.5000000000000001E-2</c:v>
                </c:pt>
                <c:pt idx="7015">
                  <c:v>-7.5000000000000011E-2</c:v>
                </c:pt>
                <c:pt idx="7016">
                  <c:v>-0.125</c:v>
                </c:pt>
                <c:pt idx="7017">
                  <c:v>-7.5000000000000011E-2</c:v>
                </c:pt>
                <c:pt idx="7018">
                  <c:v>0</c:v>
                </c:pt>
                <c:pt idx="7019">
                  <c:v>-0.125</c:v>
                </c:pt>
                <c:pt idx="7020">
                  <c:v>-7.5000000000000011E-2</c:v>
                </c:pt>
                <c:pt idx="7021">
                  <c:v>-0.05</c:v>
                </c:pt>
                <c:pt idx="7022">
                  <c:v>-0.05</c:v>
                </c:pt>
                <c:pt idx="7023">
                  <c:v>-2.5000000000000001E-2</c:v>
                </c:pt>
                <c:pt idx="7024">
                  <c:v>-7.5000000000000011E-2</c:v>
                </c:pt>
                <c:pt idx="7025">
                  <c:v>-0.05</c:v>
                </c:pt>
                <c:pt idx="7026">
                  <c:v>-0.1</c:v>
                </c:pt>
                <c:pt idx="7027">
                  <c:v>-0.1</c:v>
                </c:pt>
                <c:pt idx="7028">
                  <c:v>-0.05</c:v>
                </c:pt>
                <c:pt idx="7029">
                  <c:v>-0.1</c:v>
                </c:pt>
                <c:pt idx="7030">
                  <c:v>-0.05</c:v>
                </c:pt>
                <c:pt idx="7031">
                  <c:v>-7.5000000000000011E-2</c:v>
                </c:pt>
                <c:pt idx="7032">
                  <c:v>-7.5000000000000011E-2</c:v>
                </c:pt>
                <c:pt idx="7033">
                  <c:v>-0.125</c:v>
                </c:pt>
                <c:pt idx="7034">
                  <c:v>-0.05</c:v>
                </c:pt>
                <c:pt idx="7035">
                  <c:v>2.5000000000000001E-2</c:v>
                </c:pt>
                <c:pt idx="7036">
                  <c:v>-7.5000000000000011E-2</c:v>
                </c:pt>
                <c:pt idx="7037">
                  <c:v>-0.1</c:v>
                </c:pt>
                <c:pt idx="7038">
                  <c:v>-7.5000000000000011E-2</c:v>
                </c:pt>
                <c:pt idx="7039">
                  <c:v>-0.15000000000000008</c:v>
                </c:pt>
                <c:pt idx="7040">
                  <c:v>-0.1</c:v>
                </c:pt>
                <c:pt idx="7041">
                  <c:v>-2.5000000000000001E-2</c:v>
                </c:pt>
                <c:pt idx="7042">
                  <c:v>-0.05</c:v>
                </c:pt>
                <c:pt idx="7043">
                  <c:v>-0.1</c:v>
                </c:pt>
                <c:pt idx="7044">
                  <c:v>-7.5000000000000011E-2</c:v>
                </c:pt>
                <c:pt idx="7045">
                  <c:v>-0.1</c:v>
                </c:pt>
                <c:pt idx="7046">
                  <c:v>-0.125</c:v>
                </c:pt>
                <c:pt idx="7047">
                  <c:v>-0.125</c:v>
                </c:pt>
                <c:pt idx="7048">
                  <c:v>-7.5000000000000011E-2</c:v>
                </c:pt>
                <c:pt idx="7049">
                  <c:v>-0.1</c:v>
                </c:pt>
                <c:pt idx="7050">
                  <c:v>-0.125</c:v>
                </c:pt>
                <c:pt idx="7051">
                  <c:v>-2.5000000000000001E-2</c:v>
                </c:pt>
                <c:pt idx="7052">
                  <c:v>-7.5000000000000011E-2</c:v>
                </c:pt>
                <c:pt idx="7053">
                  <c:v>-7.5000000000000011E-2</c:v>
                </c:pt>
                <c:pt idx="7054">
                  <c:v>-0.1</c:v>
                </c:pt>
                <c:pt idx="7055">
                  <c:v>-2.5000000000000001E-2</c:v>
                </c:pt>
                <c:pt idx="7056">
                  <c:v>-2.5000000000000001E-2</c:v>
                </c:pt>
                <c:pt idx="7057">
                  <c:v>-7.5000000000000011E-2</c:v>
                </c:pt>
                <c:pt idx="7058">
                  <c:v>-0.125</c:v>
                </c:pt>
                <c:pt idx="7059">
                  <c:v>-7.5000000000000011E-2</c:v>
                </c:pt>
                <c:pt idx="7060">
                  <c:v>0</c:v>
                </c:pt>
                <c:pt idx="7061">
                  <c:v>-0.125</c:v>
                </c:pt>
                <c:pt idx="7062">
                  <c:v>-0.1</c:v>
                </c:pt>
                <c:pt idx="7063">
                  <c:v>-0.1</c:v>
                </c:pt>
                <c:pt idx="7064">
                  <c:v>-7.5000000000000011E-2</c:v>
                </c:pt>
                <c:pt idx="7065">
                  <c:v>-7.5000000000000011E-2</c:v>
                </c:pt>
                <c:pt idx="7066">
                  <c:v>0</c:v>
                </c:pt>
                <c:pt idx="7067">
                  <c:v>-0.05</c:v>
                </c:pt>
                <c:pt idx="7068">
                  <c:v>-0.1</c:v>
                </c:pt>
                <c:pt idx="7069">
                  <c:v>-7.5000000000000011E-2</c:v>
                </c:pt>
                <c:pt idx="7070">
                  <c:v>-2.5000000000000001E-2</c:v>
                </c:pt>
                <c:pt idx="7071">
                  <c:v>-7.5000000000000011E-2</c:v>
                </c:pt>
                <c:pt idx="7072">
                  <c:v>-0.1</c:v>
                </c:pt>
                <c:pt idx="7073">
                  <c:v>-0.1</c:v>
                </c:pt>
                <c:pt idx="7074">
                  <c:v>-0.1</c:v>
                </c:pt>
                <c:pt idx="7075">
                  <c:v>-7.5000000000000011E-2</c:v>
                </c:pt>
                <c:pt idx="7076">
                  <c:v>-0.125</c:v>
                </c:pt>
                <c:pt idx="7077">
                  <c:v>-0.1</c:v>
                </c:pt>
                <c:pt idx="7078">
                  <c:v>2.5000000000000001E-2</c:v>
                </c:pt>
                <c:pt idx="7079">
                  <c:v>-0.05</c:v>
                </c:pt>
                <c:pt idx="7080">
                  <c:v>-0.1</c:v>
                </c:pt>
                <c:pt idx="7081">
                  <c:v>-0.1</c:v>
                </c:pt>
                <c:pt idx="7082">
                  <c:v>-0.1</c:v>
                </c:pt>
                <c:pt idx="7083">
                  <c:v>-2.5000000000000001E-2</c:v>
                </c:pt>
                <c:pt idx="7084">
                  <c:v>-7.5000000000000011E-2</c:v>
                </c:pt>
                <c:pt idx="7085">
                  <c:v>-7.5000000000000011E-2</c:v>
                </c:pt>
                <c:pt idx="7086">
                  <c:v>-0.1</c:v>
                </c:pt>
                <c:pt idx="7087">
                  <c:v>-0.125</c:v>
                </c:pt>
                <c:pt idx="7088">
                  <c:v>-0.05</c:v>
                </c:pt>
                <c:pt idx="7089">
                  <c:v>-2.5000000000000001E-2</c:v>
                </c:pt>
                <c:pt idx="7090">
                  <c:v>-2.5000000000000001E-2</c:v>
                </c:pt>
                <c:pt idx="7091">
                  <c:v>-7.5000000000000011E-2</c:v>
                </c:pt>
                <c:pt idx="7092">
                  <c:v>-0.125</c:v>
                </c:pt>
                <c:pt idx="7093">
                  <c:v>-0.1</c:v>
                </c:pt>
                <c:pt idx="7094">
                  <c:v>-7.5000000000000011E-2</c:v>
                </c:pt>
                <c:pt idx="7095">
                  <c:v>0</c:v>
                </c:pt>
                <c:pt idx="7096">
                  <c:v>-0.15000000000000008</c:v>
                </c:pt>
                <c:pt idx="7097">
                  <c:v>-0.1</c:v>
                </c:pt>
                <c:pt idx="7098">
                  <c:v>-0.05</c:v>
                </c:pt>
                <c:pt idx="7099">
                  <c:v>-0.1</c:v>
                </c:pt>
                <c:pt idx="7100">
                  <c:v>2.5000000000000001E-2</c:v>
                </c:pt>
                <c:pt idx="7101">
                  <c:v>-0.05</c:v>
                </c:pt>
                <c:pt idx="7102">
                  <c:v>-7.5000000000000011E-2</c:v>
                </c:pt>
                <c:pt idx="7103">
                  <c:v>-7.5000000000000011E-2</c:v>
                </c:pt>
                <c:pt idx="7104">
                  <c:v>-0.1</c:v>
                </c:pt>
                <c:pt idx="7105">
                  <c:v>-7.5000000000000011E-2</c:v>
                </c:pt>
                <c:pt idx="7106">
                  <c:v>-0.1</c:v>
                </c:pt>
                <c:pt idx="7107">
                  <c:v>-2.5000000000000001E-2</c:v>
                </c:pt>
                <c:pt idx="7108">
                  <c:v>-0.125</c:v>
                </c:pt>
                <c:pt idx="7109">
                  <c:v>-7.5000000000000011E-2</c:v>
                </c:pt>
                <c:pt idx="7110">
                  <c:v>-7.5000000000000011E-2</c:v>
                </c:pt>
                <c:pt idx="7111">
                  <c:v>-2.5000000000000001E-2</c:v>
                </c:pt>
                <c:pt idx="7112">
                  <c:v>-0.125</c:v>
                </c:pt>
                <c:pt idx="7113">
                  <c:v>-0.15000000000000008</c:v>
                </c:pt>
                <c:pt idx="7114">
                  <c:v>-0.05</c:v>
                </c:pt>
                <c:pt idx="7115">
                  <c:v>-0.1</c:v>
                </c:pt>
                <c:pt idx="7116">
                  <c:v>-0.05</c:v>
                </c:pt>
                <c:pt idx="7117">
                  <c:v>-2.5000000000000001E-2</c:v>
                </c:pt>
                <c:pt idx="7118">
                  <c:v>-0.125</c:v>
                </c:pt>
                <c:pt idx="7119">
                  <c:v>-0.125</c:v>
                </c:pt>
                <c:pt idx="7120">
                  <c:v>-0.05</c:v>
                </c:pt>
                <c:pt idx="7121">
                  <c:v>-0.05</c:v>
                </c:pt>
                <c:pt idx="7122">
                  <c:v>-7.5000000000000011E-2</c:v>
                </c:pt>
                <c:pt idx="7123">
                  <c:v>-7.5000000000000011E-2</c:v>
                </c:pt>
                <c:pt idx="7124">
                  <c:v>-0.1</c:v>
                </c:pt>
                <c:pt idx="7125">
                  <c:v>-0.15000000000000008</c:v>
                </c:pt>
                <c:pt idx="7126">
                  <c:v>-0.1</c:v>
                </c:pt>
                <c:pt idx="7127">
                  <c:v>-0.1</c:v>
                </c:pt>
                <c:pt idx="7128">
                  <c:v>-0.05</c:v>
                </c:pt>
                <c:pt idx="7129">
                  <c:v>-7.5000000000000011E-2</c:v>
                </c:pt>
                <c:pt idx="7130">
                  <c:v>-0.05</c:v>
                </c:pt>
                <c:pt idx="7131">
                  <c:v>-2.5000000000000001E-2</c:v>
                </c:pt>
                <c:pt idx="7132">
                  <c:v>-7.5000000000000011E-2</c:v>
                </c:pt>
                <c:pt idx="7133">
                  <c:v>-0.125</c:v>
                </c:pt>
                <c:pt idx="7134">
                  <c:v>-7.5000000000000011E-2</c:v>
                </c:pt>
                <c:pt idx="7135">
                  <c:v>-0.125</c:v>
                </c:pt>
                <c:pt idx="7136">
                  <c:v>-0.15000000000000008</c:v>
                </c:pt>
                <c:pt idx="7137">
                  <c:v>0</c:v>
                </c:pt>
                <c:pt idx="7138">
                  <c:v>-2.5000000000000001E-2</c:v>
                </c:pt>
                <c:pt idx="7139">
                  <c:v>-7.5000000000000011E-2</c:v>
                </c:pt>
                <c:pt idx="7140">
                  <c:v>-7.5000000000000011E-2</c:v>
                </c:pt>
                <c:pt idx="7141">
                  <c:v>-7.5000000000000011E-2</c:v>
                </c:pt>
                <c:pt idx="7142">
                  <c:v>-7.5000000000000011E-2</c:v>
                </c:pt>
                <c:pt idx="7143">
                  <c:v>-7.5000000000000011E-2</c:v>
                </c:pt>
                <c:pt idx="7144">
                  <c:v>-2.5000000000000001E-2</c:v>
                </c:pt>
                <c:pt idx="7145">
                  <c:v>-7.5000000000000011E-2</c:v>
                </c:pt>
                <c:pt idx="7146">
                  <c:v>-7.5000000000000011E-2</c:v>
                </c:pt>
                <c:pt idx="7147">
                  <c:v>-0.125</c:v>
                </c:pt>
                <c:pt idx="7148">
                  <c:v>-2.5000000000000001E-2</c:v>
                </c:pt>
                <c:pt idx="7149">
                  <c:v>-0.05</c:v>
                </c:pt>
                <c:pt idx="7150">
                  <c:v>-0.125</c:v>
                </c:pt>
                <c:pt idx="7151">
                  <c:v>-7.5000000000000011E-2</c:v>
                </c:pt>
                <c:pt idx="7152">
                  <c:v>-0.05</c:v>
                </c:pt>
                <c:pt idx="7153">
                  <c:v>-0.1</c:v>
                </c:pt>
                <c:pt idx="7154">
                  <c:v>-0.1</c:v>
                </c:pt>
                <c:pt idx="7155">
                  <c:v>-7.5000000000000011E-2</c:v>
                </c:pt>
                <c:pt idx="7156">
                  <c:v>-7.5000000000000011E-2</c:v>
                </c:pt>
                <c:pt idx="7157">
                  <c:v>-7.5000000000000011E-2</c:v>
                </c:pt>
                <c:pt idx="7158">
                  <c:v>-2.5000000000000001E-2</c:v>
                </c:pt>
                <c:pt idx="7159">
                  <c:v>-0.1</c:v>
                </c:pt>
                <c:pt idx="7160">
                  <c:v>-7.5000000000000011E-2</c:v>
                </c:pt>
                <c:pt idx="7161">
                  <c:v>-0.1</c:v>
                </c:pt>
                <c:pt idx="7162">
                  <c:v>-2.5000000000000001E-2</c:v>
                </c:pt>
                <c:pt idx="7163">
                  <c:v>-7.5000000000000011E-2</c:v>
                </c:pt>
                <c:pt idx="7164">
                  <c:v>-7.5000000000000011E-2</c:v>
                </c:pt>
                <c:pt idx="7165">
                  <c:v>-0.15000000000000008</c:v>
                </c:pt>
                <c:pt idx="7166">
                  <c:v>-7.5000000000000011E-2</c:v>
                </c:pt>
                <c:pt idx="7167">
                  <c:v>-0.05</c:v>
                </c:pt>
                <c:pt idx="7168">
                  <c:v>-7.5000000000000011E-2</c:v>
                </c:pt>
                <c:pt idx="7169">
                  <c:v>-0.125</c:v>
                </c:pt>
                <c:pt idx="7170">
                  <c:v>-0.1</c:v>
                </c:pt>
                <c:pt idx="7171">
                  <c:v>-0.1</c:v>
                </c:pt>
                <c:pt idx="7172">
                  <c:v>-7.5000000000000011E-2</c:v>
                </c:pt>
                <c:pt idx="7173">
                  <c:v>0</c:v>
                </c:pt>
                <c:pt idx="7174">
                  <c:v>-0.15000000000000008</c:v>
                </c:pt>
                <c:pt idx="7175">
                  <c:v>-0.125</c:v>
                </c:pt>
                <c:pt idx="7176">
                  <c:v>-7.5000000000000011E-2</c:v>
                </c:pt>
                <c:pt idx="7177">
                  <c:v>-0.05</c:v>
                </c:pt>
                <c:pt idx="7178">
                  <c:v>-0.1</c:v>
                </c:pt>
                <c:pt idx="7179">
                  <c:v>-0.1</c:v>
                </c:pt>
                <c:pt idx="7180">
                  <c:v>-2.5000000000000001E-2</c:v>
                </c:pt>
                <c:pt idx="7181">
                  <c:v>-7.5000000000000011E-2</c:v>
                </c:pt>
                <c:pt idx="7182">
                  <c:v>-0.125</c:v>
                </c:pt>
                <c:pt idx="7183">
                  <c:v>-0.1</c:v>
                </c:pt>
                <c:pt idx="7184">
                  <c:v>-2.5000000000000001E-2</c:v>
                </c:pt>
                <c:pt idx="7185">
                  <c:v>-7.5000000000000011E-2</c:v>
                </c:pt>
                <c:pt idx="7186">
                  <c:v>-0.125</c:v>
                </c:pt>
                <c:pt idx="7187">
                  <c:v>-0.1</c:v>
                </c:pt>
                <c:pt idx="7188">
                  <c:v>-2.5000000000000001E-2</c:v>
                </c:pt>
                <c:pt idx="7189">
                  <c:v>-0.1</c:v>
                </c:pt>
                <c:pt idx="7190">
                  <c:v>-0.125</c:v>
                </c:pt>
                <c:pt idx="7191">
                  <c:v>-0.125</c:v>
                </c:pt>
                <c:pt idx="7192">
                  <c:v>-2.5000000000000001E-2</c:v>
                </c:pt>
                <c:pt idx="7193">
                  <c:v>-2.5000000000000001E-2</c:v>
                </c:pt>
                <c:pt idx="7194">
                  <c:v>-0.1</c:v>
                </c:pt>
                <c:pt idx="7195">
                  <c:v>-7.5000000000000011E-2</c:v>
                </c:pt>
                <c:pt idx="7196">
                  <c:v>-7.5000000000000011E-2</c:v>
                </c:pt>
                <c:pt idx="7197">
                  <c:v>-7.5000000000000011E-2</c:v>
                </c:pt>
                <c:pt idx="7198">
                  <c:v>-0.125</c:v>
                </c:pt>
                <c:pt idx="7199">
                  <c:v>-7.5000000000000011E-2</c:v>
                </c:pt>
                <c:pt idx="7200">
                  <c:v>-7.5000000000000011E-2</c:v>
                </c:pt>
                <c:pt idx="7201">
                  <c:v>-0.05</c:v>
                </c:pt>
                <c:pt idx="7202">
                  <c:v>-7.5000000000000011E-2</c:v>
                </c:pt>
                <c:pt idx="7203">
                  <c:v>-0.1</c:v>
                </c:pt>
                <c:pt idx="7204">
                  <c:v>-0.125</c:v>
                </c:pt>
                <c:pt idx="7205">
                  <c:v>-7.5000000000000011E-2</c:v>
                </c:pt>
                <c:pt idx="7206">
                  <c:v>-0.05</c:v>
                </c:pt>
                <c:pt idx="7207">
                  <c:v>-0.05</c:v>
                </c:pt>
                <c:pt idx="7208">
                  <c:v>-7.5000000000000011E-2</c:v>
                </c:pt>
                <c:pt idx="7209">
                  <c:v>-0.1</c:v>
                </c:pt>
                <c:pt idx="7210">
                  <c:v>-0.1</c:v>
                </c:pt>
                <c:pt idx="7211">
                  <c:v>-0.05</c:v>
                </c:pt>
                <c:pt idx="7212">
                  <c:v>-0.05</c:v>
                </c:pt>
                <c:pt idx="7213">
                  <c:v>-7.5000000000000011E-2</c:v>
                </c:pt>
                <c:pt idx="7214">
                  <c:v>-7.5000000000000011E-2</c:v>
                </c:pt>
                <c:pt idx="7215">
                  <c:v>-0.05</c:v>
                </c:pt>
                <c:pt idx="7216">
                  <c:v>-7.5000000000000011E-2</c:v>
                </c:pt>
                <c:pt idx="7217">
                  <c:v>-7.5000000000000011E-2</c:v>
                </c:pt>
                <c:pt idx="7218">
                  <c:v>-0.05</c:v>
                </c:pt>
                <c:pt idx="7219">
                  <c:v>-7.5000000000000011E-2</c:v>
                </c:pt>
                <c:pt idx="7220">
                  <c:v>-7.5000000000000011E-2</c:v>
                </c:pt>
                <c:pt idx="7221">
                  <c:v>-0.05</c:v>
                </c:pt>
                <c:pt idx="7222">
                  <c:v>-2.5000000000000001E-2</c:v>
                </c:pt>
                <c:pt idx="7223">
                  <c:v>-2.5000000000000001E-2</c:v>
                </c:pt>
                <c:pt idx="7224">
                  <c:v>-0.1</c:v>
                </c:pt>
                <c:pt idx="7225">
                  <c:v>-7.5000000000000011E-2</c:v>
                </c:pt>
                <c:pt idx="7226">
                  <c:v>-7.5000000000000011E-2</c:v>
                </c:pt>
                <c:pt idx="7227">
                  <c:v>-0.05</c:v>
                </c:pt>
                <c:pt idx="7228">
                  <c:v>-7.5000000000000011E-2</c:v>
                </c:pt>
                <c:pt idx="7229">
                  <c:v>-7.5000000000000011E-2</c:v>
                </c:pt>
                <c:pt idx="7230">
                  <c:v>-7.5000000000000011E-2</c:v>
                </c:pt>
                <c:pt idx="7231">
                  <c:v>-0.05</c:v>
                </c:pt>
                <c:pt idx="7232">
                  <c:v>-0.05</c:v>
                </c:pt>
                <c:pt idx="7233">
                  <c:v>-0.05</c:v>
                </c:pt>
                <c:pt idx="7234">
                  <c:v>-2.5000000000000001E-2</c:v>
                </c:pt>
                <c:pt idx="7235">
                  <c:v>-7.5000000000000011E-2</c:v>
                </c:pt>
                <c:pt idx="7236">
                  <c:v>-0.05</c:v>
                </c:pt>
                <c:pt idx="7237">
                  <c:v>-0.05</c:v>
                </c:pt>
                <c:pt idx="7238">
                  <c:v>-0.1</c:v>
                </c:pt>
                <c:pt idx="7239">
                  <c:v>-0.1</c:v>
                </c:pt>
                <c:pt idx="7240">
                  <c:v>-0.1</c:v>
                </c:pt>
                <c:pt idx="7241">
                  <c:v>-7.5000000000000011E-2</c:v>
                </c:pt>
                <c:pt idx="7242">
                  <c:v>-0.1</c:v>
                </c:pt>
                <c:pt idx="7243">
                  <c:v>-7.5000000000000011E-2</c:v>
                </c:pt>
                <c:pt idx="7244">
                  <c:v>-7.5000000000000011E-2</c:v>
                </c:pt>
                <c:pt idx="7245">
                  <c:v>-0.125</c:v>
                </c:pt>
                <c:pt idx="7246">
                  <c:v>-0.1</c:v>
                </c:pt>
                <c:pt idx="7247">
                  <c:v>-0.1</c:v>
                </c:pt>
                <c:pt idx="7248">
                  <c:v>-7.5000000000000011E-2</c:v>
                </c:pt>
                <c:pt idx="7249">
                  <c:v>-7.5000000000000011E-2</c:v>
                </c:pt>
                <c:pt idx="7250">
                  <c:v>-0.1</c:v>
                </c:pt>
                <c:pt idx="7251">
                  <c:v>-7.5000000000000011E-2</c:v>
                </c:pt>
                <c:pt idx="7252">
                  <c:v>-2.5000000000000001E-2</c:v>
                </c:pt>
                <c:pt idx="7253">
                  <c:v>-7.5000000000000011E-2</c:v>
                </c:pt>
                <c:pt idx="7254">
                  <c:v>-2.5000000000000001E-2</c:v>
                </c:pt>
                <c:pt idx="7255">
                  <c:v>-0.1</c:v>
                </c:pt>
                <c:pt idx="7256">
                  <c:v>-0.125</c:v>
                </c:pt>
                <c:pt idx="7257">
                  <c:v>-7.5000000000000011E-2</c:v>
                </c:pt>
                <c:pt idx="7258">
                  <c:v>-7.5000000000000011E-2</c:v>
                </c:pt>
                <c:pt idx="7259">
                  <c:v>-0.1</c:v>
                </c:pt>
                <c:pt idx="7260">
                  <c:v>-0.1</c:v>
                </c:pt>
                <c:pt idx="7261">
                  <c:v>-7.5000000000000011E-2</c:v>
                </c:pt>
                <c:pt idx="7262">
                  <c:v>-0.125</c:v>
                </c:pt>
                <c:pt idx="7263">
                  <c:v>-7.5000000000000011E-2</c:v>
                </c:pt>
                <c:pt idx="7264">
                  <c:v>-0.05</c:v>
                </c:pt>
                <c:pt idx="7265">
                  <c:v>-7.5000000000000011E-2</c:v>
                </c:pt>
                <c:pt idx="7266">
                  <c:v>-7.5000000000000011E-2</c:v>
                </c:pt>
                <c:pt idx="7267">
                  <c:v>-0.05</c:v>
                </c:pt>
                <c:pt idx="7268">
                  <c:v>-7.5000000000000011E-2</c:v>
                </c:pt>
                <c:pt idx="7269">
                  <c:v>-7.5000000000000011E-2</c:v>
                </c:pt>
                <c:pt idx="7270">
                  <c:v>-0.05</c:v>
                </c:pt>
                <c:pt idx="7271">
                  <c:v>-7.5000000000000011E-2</c:v>
                </c:pt>
                <c:pt idx="7272">
                  <c:v>-0.125</c:v>
                </c:pt>
                <c:pt idx="7273">
                  <c:v>-0.125</c:v>
                </c:pt>
                <c:pt idx="7274">
                  <c:v>-0.05</c:v>
                </c:pt>
                <c:pt idx="7275">
                  <c:v>-7.5000000000000011E-2</c:v>
                </c:pt>
                <c:pt idx="7276">
                  <c:v>-0.05</c:v>
                </c:pt>
                <c:pt idx="7277">
                  <c:v>-7.5000000000000011E-2</c:v>
                </c:pt>
                <c:pt idx="7278">
                  <c:v>-0.125</c:v>
                </c:pt>
                <c:pt idx="7279">
                  <c:v>-7.5000000000000011E-2</c:v>
                </c:pt>
                <c:pt idx="7280">
                  <c:v>-2.5000000000000001E-2</c:v>
                </c:pt>
                <c:pt idx="7281">
                  <c:v>-0.1</c:v>
                </c:pt>
                <c:pt idx="7282">
                  <c:v>-7.5000000000000011E-2</c:v>
                </c:pt>
                <c:pt idx="7283">
                  <c:v>-2.5000000000000001E-2</c:v>
                </c:pt>
                <c:pt idx="7284">
                  <c:v>-7.5000000000000011E-2</c:v>
                </c:pt>
                <c:pt idx="7285">
                  <c:v>-0.05</c:v>
                </c:pt>
                <c:pt idx="7286">
                  <c:v>-2.5000000000000001E-2</c:v>
                </c:pt>
                <c:pt idx="7287">
                  <c:v>-0.1</c:v>
                </c:pt>
                <c:pt idx="7288">
                  <c:v>-7.5000000000000011E-2</c:v>
                </c:pt>
                <c:pt idx="7289">
                  <c:v>-7.5000000000000011E-2</c:v>
                </c:pt>
                <c:pt idx="7290">
                  <c:v>-7.5000000000000011E-2</c:v>
                </c:pt>
                <c:pt idx="7291">
                  <c:v>-7.5000000000000011E-2</c:v>
                </c:pt>
                <c:pt idx="7292">
                  <c:v>-7.5000000000000011E-2</c:v>
                </c:pt>
                <c:pt idx="7293">
                  <c:v>-7.5000000000000011E-2</c:v>
                </c:pt>
                <c:pt idx="7294">
                  <c:v>-0.05</c:v>
                </c:pt>
                <c:pt idx="7295">
                  <c:v>-0.1</c:v>
                </c:pt>
                <c:pt idx="7296">
                  <c:v>-7.5000000000000011E-2</c:v>
                </c:pt>
                <c:pt idx="7297">
                  <c:v>-0.05</c:v>
                </c:pt>
                <c:pt idx="7298">
                  <c:v>-7.5000000000000011E-2</c:v>
                </c:pt>
                <c:pt idx="7299">
                  <c:v>-0.1</c:v>
                </c:pt>
                <c:pt idx="7300">
                  <c:v>-0.1</c:v>
                </c:pt>
                <c:pt idx="7301">
                  <c:v>-7.5000000000000011E-2</c:v>
                </c:pt>
                <c:pt idx="7302">
                  <c:v>-0.05</c:v>
                </c:pt>
                <c:pt idx="7303">
                  <c:v>-7.5000000000000011E-2</c:v>
                </c:pt>
                <c:pt idx="7304">
                  <c:v>-7.5000000000000011E-2</c:v>
                </c:pt>
                <c:pt idx="7305">
                  <c:v>-0.1</c:v>
                </c:pt>
                <c:pt idx="7306">
                  <c:v>-0.05</c:v>
                </c:pt>
                <c:pt idx="7307">
                  <c:v>-7.5000000000000011E-2</c:v>
                </c:pt>
                <c:pt idx="7308">
                  <c:v>-0.1</c:v>
                </c:pt>
                <c:pt idx="7309">
                  <c:v>-7.5000000000000011E-2</c:v>
                </c:pt>
                <c:pt idx="7310">
                  <c:v>-7.5000000000000011E-2</c:v>
                </c:pt>
                <c:pt idx="7311">
                  <c:v>-0.1</c:v>
                </c:pt>
                <c:pt idx="7312">
                  <c:v>-0.05</c:v>
                </c:pt>
                <c:pt idx="7313">
                  <c:v>-7.5000000000000011E-2</c:v>
                </c:pt>
                <c:pt idx="7314">
                  <c:v>-7.5000000000000011E-2</c:v>
                </c:pt>
                <c:pt idx="7315">
                  <c:v>-7.5000000000000011E-2</c:v>
                </c:pt>
                <c:pt idx="7316">
                  <c:v>-2.5000000000000001E-2</c:v>
                </c:pt>
                <c:pt idx="7317">
                  <c:v>-7.5000000000000011E-2</c:v>
                </c:pt>
                <c:pt idx="7318">
                  <c:v>-0.125</c:v>
                </c:pt>
                <c:pt idx="7319">
                  <c:v>-0.05</c:v>
                </c:pt>
                <c:pt idx="7320">
                  <c:v>-7.5000000000000011E-2</c:v>
                </c:pt>
                <c:pt idx="7321">
                  <c:v>-0.1</c:v>
                </c:pt>
                <c:pt idx="7322">
                  <c:v>-7.5000000000000011E-2</c:v>
                </c:pt>
                <c:pt idx="7323">
                  <c:v>0.05</c:v>
                </c:pt>
                <c:pt idx="7324">
                  <c:v>-7.5000000000000011E-2</c:v>
                </c:pt>
                <c:pt idx="7325">
                  <c:v>-0.1</c:v>
                </c:pt>
                <c:pt idx="7326">
                  <c:v>-7.5000000000000011E-2</c:v>
                </c:pt>
                <c:pt idx="7327">
                  <c:v>-2.5000000000000001E-2</c:v>
                </c:pt>
                <c:pt idx="7328">
                  <c:v>-0.05</c:v>
                </c:pt>
                <c:pt idx="7329">
                  <c:v>-0.17500000000000004</c:v>
                </c:pt>
                <c:pt idx="7330">
                  <c:v>-2.5000000000000001E-2</c:v>
                </c:pt>
                <c:pt idx="7331">
                  <c:v>0</c:v>
                </c:pt>
                <c:pt idx="7332">
                  <c:v>-0.1</c:v>
                </c:pt>
                <c:pt idx="7333">
                  <c:v>-7.5000000000000011E-2</c:v>
                </c:pt>
                <c:pt idx="7334">
                  <c:v>-0.05</c:v>
                </c:pt>
                <c:pt idx="7335">
                  <c:v>-2.5000000000000001E-2</c:v>
                </c:pt>
                <c:pt idx="7336">
                  <c:v>-0.1</c:v>
                </c:pt>
                <c:pt idx="7337">
                  <c:v>-0.125</c:v>
                </c:pt>
                <c:pt idx="7338">
                  <c:v>-7.5000000000000011E-2</c:v>
                </c:pt>
                <c:pt idx="7339">
                  <c:v>-7.5000000000000011E-2</c:v>
                </c:pt>
                <c:pt idx="7340">
                  <c:v>-2.5000000000000001E-2</c:v>
                </c:pt>
                <c:pt idx="7341">
                  <c:v>-0.125</c:v>
                </c:pt>
                <c:pt idx="7342">
                  <c:v>-0.1</c:v>
                </c:pt>
                <c:pt idx="7343">
                  <c:v>-7.5000000000000011E-2</c:v>
                </c:pt>
                <c:pt idx="7344">
                  <c:v>-0.125</c:v>
                </c:pt>
                <c:pt idx="7345">
                  <c:v>0</c:v>
                </c:pt>
                <c:pt idx="7346">
                  <c:v>-0.05</c:v>
                </c:pt>
                <c:pt idx="7347">
                  <c:v>-0.125</c:v>
                </c:pt>
                <c:pt idx="7348">
                  <c:v>-2.5000000000000001E-2</c:v>
                </c:pt>
                <c:pt idx="7349">
                  <c:v>-0.05</c:v>
                </c:pt>
                <c:pt idx="7350">
                  <c:v>-0.1</c:v>
                </c:pt>
                <c:pt idx="7351">
                  <c:v>-7.5000000000000011E-2</c:v>
                </c:pt>
                <c:pt idx="7352">
                  <c:v>-7.5000000000000011E-2</c:v>
                </c:pt>
                <c:pt idx="7353">
                  <c:v>-0.1</c:v>
                </c:pt>
                <c:pt idx="7354">
                  <c:v>-7.5000000000000011E-2</c:v>
                </c:pt>
                <c:pt idx="7355">
                  <c:v>-0.125</c:v>
                </c:pt>
                <c:pt idx="7356">
                  <c:v>-0.125</c:v>
                </c:pt>
                <c:pt idx="7357">
                  <c:v>-2.5000000000000001E-2</c:v>
                </c:pt>
                <c:pt idx="7358">
                  <c:v>-0.05</c:v>
                </c:pt>
                <c:pt idx="7359">
                  <c:v>-0.1</c:v>
                </c:pt>
                <c:pt idx="7360">
                  <c:v>0</c:v>
                </c:pt>
                <c:pt idx="7361">
                  <c:v>-2.5000000000000001E-2</c:v>
                </c:pt>
                <c:pt idx="7362">
                  <c:v>-0.1</c:v>
                </c:pt>
                <c:pt idx="7363">
                  <c:v>-7.5000000000000011E-2</c:v>
                </c:pt>
                <c:pt idx="7364">
                  <c:v>-0.1</c:v>
                </c:pt>
                <c:pt idx="7365">
                  <c:v>-7.5000000000000011E-2</c:v>
                </c:pt>
                <c:pt idx="7366">
                  <c:v>0</c:v>
                </c:pt>
                <c:pt idx="7367">
                  <c:v>2.5000000000000001E-2</c:v>
                </c:pt>
                <c:pt idx="7368">
                  <c:v>-0.1</c:v>
                </c:pt>
                <c:pt idx="7369">
                  <c:v>-7.5000000000000011E-2</c:v>
                </c:pt>
                <c:pt idx="7370">
                  <c:v>-7.5000000000000011E-2</c:v>
                </c:pt>
                <c:pt idx="7371">
                  <c:v>-7.5000000000000011E-2</c:v>
                </c:pt>
                <c:pt idx="7372">
                  <c:v>-7.5000000000000011E-2</c:v>
                </c:pt>
                <c:pt idx="7373">
                  <c:v>-0.125</c:v>
                </c:pt>
                <c:pt idx="7374">
                  <c:v>-0.1</c:v>
                </c:pt>
                <c:pt idx="7375">
                  <c:v>-7.5000000000000011E-2</c:v>
                </c:pt>
                <c:pt idx="7376">
                  <c:v>-0.1</c:v>
                </c:pt>
                <c:pt idx="7377">
                  <c:v>-0.05</c:v>
                </c:pt>
                <c:pt idx="7378">
                  <c:v>-0.15000000000000008</c:v>
                </c:pt>
                <c:pt idx="7379">
                  <c:v>-0.1</c:v>
                </c:pt>
                <c:pt idx="7380">
                  <c:v>-0.05</c:v>
                </c:pt>
                <c:pt idx="7381">
                  <c:v>-0.1</c:v>
                </c:pt>
                <c:pt idx="7382">
                  <c:v>-7.5000000000000011E-2</c:v>
                </c:pt>
                <c:pt idx="7383">
                  <c:v>-7.5000000000000011E-2</c:v>
                </c:pt>
                <c:pt idx="7384">
                  <c:v>-0.05</c:v>
                </c:pt>
                <c:pt idx="7385">
                  <c:v>-0.1</c:v>
                </c:pt>
                <c:pt idx="7386">
                  <c:v>-7.5000000000000011E-2</c:v>
                </c:pt>
                <c:pt idx="7387">
                  <c:v>-2.5000000000000001E-2</c:v>
                </c:pt>
                <c:pt idx="7388">
                  <c:v>-0.1</c:v>
                </c:pt>
                <c:pt idx="7389">
                  <c:v>-7.5000000000000011E-2</c:v>
                </c:pt>
                <c:pt idx="7390">
                  <c:v>-0.1</c:v>
                </c:pt>
                <c:pt idx="7391">
                  <c:v>-0.05</c:v>
                </c:pt>
                <c:pt idx="7392">
                  <c:v>-0.05</c:v>
                </c:pt>
                <c:pt idx="7393">
                  <c:v>-0.125</c:v>
                </c:pt>
                <c:pt idx="7394">
                  <c:v>-0.1</c:v>
                </c:pt>
                <c:pt idx="7395">
                  <c:v>-2.5000000000000001E-2</c:v>
                </c:pt>
                <c:pt idx="7396">
                  <c:v>-2.5000000000000001E-2</c:v>
                </c:pt>
                <c:pt idx="7397">
                  <c:v>-0.1</c:v>
                </c:pt>
                <c:pt idx="7398">
                  <c:v>-7.5000000000000011E-2</c:v>
                </c:pt>
                <c:pt idx="7399">
                  <c:v>-0.1</c:v>
                </c:pt>
                <c:pt idx="7400">
                  <c:v>-7.5000000000000011E-2</c:v>
                </c:pt>
                <c:pt idx="7401">
                  <c:v>-7.5000000000000011E-2</c:v>
                </c:pt>
                <c:pt idx="7402">
                  <c:v>-7.5000000000000011E-2</c:v>
                </c:pt>
                <c:pt idx="7403">
                  <c:v>-7.5000000000000011E-2</c:v>
                </c:pt>
                <c:pt idx="7404">
                  <c:v>-7.5000000000000011E-2</c:v>
                </c:pt>
                <c:pt idx="7405">
                  <c:v>-0.05</c:v>
                </c:pt>
                <c:pt idx="7406">
                  <c:v>-7.5000000000000011E-2</c:v>
                </c:pt>
                <c:pt idx="7407">
                  <c:v>-7.5000000000000011E-2</c:v>
                </c:pt>
                <c:pt idx="7408">
                  <c:v>-0.1</c:v>
                </c:pt>
                <c:pt idx="7409">
                  <c:v>-7.5000000000000011E-2</c:v>
                </c:pt>
                <c:pt idx="7410">
                  <c:v>-2.5000000000000001E-2</c:v>
                </c:pt>
                <c:pt idx="7411">
                  <c:v>-0.05</c:v>
                </c:pt>
                <c:pt idx="7412">
                  <c:v>-0.125</c:v>
                </c:pt>
                <c:pt idx="7413">
                  <c:v>-0.125</c:v>
                </c:pt>
                <c:pt idx="7414">
                  <c:v>-0.05</c:v>
                </c:pt>
                <c:pt idx="7415">
                  <c:v>-0.05</c:v>
                </c:pt>
                <c:pt idx="7416">
                  <c:v>-7.5000000000000011E-2</c:v>
                </c:pt>
                <c:pt idx="7417">
                  <c:v>-7.5000000000000011E-2</c:v>
                </c:pt>
                <c:pt idx="7418">
                  <c:v>-0.1</c:v>
                </c:pt>
                <c:pt idx="7419">
                  <c:v>-7.5000000000000011E-2</c:v>
                </c:pt>
                <c:pt idx="7420">
                  <c:v>-7.5000000000000011E-2</c:v>
                </c:pt>
                <c:pt idx="7421">
                  <c:v>-0.15000000000000008</c:v>
                </c:pt>
                <c:pt idx="7422">
                  <c:v>-0.1</c:v>
                </c:pt>
                <c:pt idx="7423">
                  <c:v>-0.1</c:v>
                </c:pt>
                <c:pt idx="7424">
                  <c:v>-7.5000000000000011E-2</c:v>
                </c:pt>
                <c:pt idx="7425">
                  <c:v>-2.5000000000000001E-2</c:v>
                </c:pt>
                <c:pt idx="7426">
                  <c:v>-7.5000000000000011E-2</c:v>
                </c:pt>
                <c:pt idx="7427">
                  <c:v>-2.5000000000000001E-2</c:v>
                </c:pt>
                <c:pt idx="7428">
                  <c:v>-7.5000000000000011E-2</c:v>
                </c:pt>
                <c:pt idx="7429">
                  <c:v>-0.1</c:v>
                </c:pt>
                <c:pt idx="7430">
                  <c:v>-2.5000000000000001E-2</c:v>
                </c:pt>
                <c:pt idx="7431">
                  <c:v>-7.5000000000000011E-2</c:v>
                </c:pt>
                <c:pt idx="7432">
                  <c:v>-0.125</c:v>
                </c:pt>
                <c:pt idx="7433">
                  <c:v>-2.5000000000000001E-2</c:v>
                </c:pt>
                <c:pt idx="7434">
                  <c:v>-0.05</c:v>
                </c:pt>
                <c:pt idx="7435">
                  <c:v>-0.125</c:v>
                </c:pt>
                <c:pt idx="7436">
                  <c:v>-0.1</c:v>
                </c:pt>
                <c:pt idx="7437">
                  <c:v>-7.5000000000000011E-2</c:v>
                </c:pt>
                <c:pt idx="7438">
                  <c:v>-0.125</c:v>
                </c:pt>
                <c:pt idx="7439">
                  <c:v>-7.5000000000000011E-2</c:v>
                </c:pt>
                <c:pt idx="7440">
                  <c:v>-7.5000000000000011E-2</c:v>
                </c:pt>
                <c:pt idx="7441">
                  <c:v>-0.1</c:v>
                </c:pt>
                <c:pt idx="7442">
                  <c:v>-2.5000000000000001E-2</c:v>
                </c:pt>
                <c:pt idx="7443">
                  <c:v>-2.5000000000000001E-2</c:v>
                </c:pt>
                <c:pt idx="7444">
                  <c:v>-0.1</c:v>
                </c:pt>
                <c:pt idx="7445">
                  <c:v>-0.125</c:v>
                </c:pt>
                <c:pt idx="7446">
                  <c:v>-0.05</c:v>
                </c:pt>
                <c:pt idx="7447">
                  <c:v>-2.5000000000000001E-2</c:v>
                </c:pt>
                <c:pt idx="7448">
                  <c:v>-2.5000000000000001E-2</c:v>
                </c:pt>
                <c:pt idx="7449">
                  <c:v>-0.125</c:v>
                </c:pt>
                <c:pt idx="7450">
                  <c:v>-0.15000000000000008</c:v>
                </c:pt>
                <c:pt idx="7451">
                  <c:v>-0.15000000000000008</c:v>
                </c:pt>
                <c:pt idx="7452">
                  <c:v>-2.5000000000000001E-2</c:v>
                </c:pt>
                <c:pt idx="7453">
                  <c:v>-7.5000000000000011E-2</c:v>
                </c:pt>
                <c:pt idx="7454">
                  <c:v>-2.5000000000000001E-2</c:v>
                </c:pt>
                <c:pt idx="7455">
                  <c:v>-0.05</c:v>
                </c:pt>
                <c:pt idx="7456">
                  <c:v>-0.125</c:v>
                </c:pt>
                <c:pt idx="7457">
                  <c:v>2.5000000000000001E-2</c:v>
                </c:pt>
                <c:pt idx="7458">
                  <c:v>-0.15000000000000008</c:v>
                </c:pt>
                <c:pt idx="7459">
                  <c:v>-0.1</c:v>
                </c:pt>
                <c:pt idx="7460">
                  <c:v>-7.5000000000000011E-2</c:v>
                </c:pt>
                <c:pt idx="7461">
                  <c:v>-0.125</c:v>
                </c:pt>
                <c:pt idx="7462">
                  <c:v>-0.15000000000000008</c:v>
                </c:pt>
                <c:pt idx="7463">
                  <c:v>-0.1</c:v>
                </c:pt>
                <c:pt idx="7464">
                  <c:v>0</c:v>
                </c:pt>
                <c:pt idx="7465">
                  <c:v>-0.1</c:v>
                </c:pt>
                <c:pt idx="7466">
                  <c:v>-0.125</c:v>
                </c:pt>
                <c:pt idx="7467">
                  <c:v>-2.5000000000000001E-2</c:v>
                </c:pt>
                <c:pt idx="7468">
                  <c:v>-2.5000000000000001E-2</c:v>
                </c:pt>
                <c:pt idx="7469">
                  <c:v>-0.125</c:v>
                </c:pt>
                <c:pt idx="7470">
                  <c:v>-2.5000000000000001E-2</c:v>
                </c:pt>
                <c:pt idx="7471">
                  <c:v>-0.05</c:v>
                </c:pt>
                <c:pt idx="7472">
                  <c:v>-0.125</c:v>
                </c:pt>
                <c:pt idx="7473">
                  <c:v>-0.1</c:v>
                </c:pt>
                <c:pt idx="7474">
                  <c:v>-2.5000000000000001E-2</c:v>
                </c:pt>
                <c:pt idx="7475">
                  <c:v>-0.15000000000000008</c:v>
                </c:pt>
                <c:pt idx="7476">
                  <c:v>0</c:v>
                </c:pt>
                <c:pt idx="7477">
                  <c:v>-0.1</c:v>
                </c:pt>
                <c:pt idx="7478">
                  <c:v>-0.1</c:v>
                </c:pt>
                <c:pt idx="7479">
                  <c:v>-2.5000000000000001E-2</c:v>
                </c:pt>
                <c:pt idx="7480">
                  <c:v>-7.5000000000000011E-2</c:v>
                </c:pt>
                <c:pt idx="7481">
                  <c:v>-2.5000000000000001E-2</c:v>
                </c:pt>
                <c:pt idx="7482">
                  <c:v>-7.5000000000000011E-2</c:v>
                </c:pt>
                <c:pt idx="7483">
                  <c:v>-7.5000000000000011E-2</c:v>
                </c:pt>
                <c:pt idx="7484">
                  <c:v>-0.05</c:v>
                </c:pt>
                <c:pt idx="7485">
                  <c:v>-0.125</c:v>
                </c:pt>
                <c:pt idx="7486">
                  <c:v>-7.5000000000000011E-2</c:v>
                </c:pt>
                <c:pt idx="7487">
                  <c:v>-7.5000000000000011E-2</c:v>
                </c:pt>
                <c:pt idx="7488">
                  <c:v>-7.5000000000000011E-2</c:v>
                </c:pt>
                <c:pt idx="7489">
                  <c:v>-7.5000000000000011E-2</c:v>
                </c:pt>
                <c:pt idx="7490">
                  <c:v>-0.15000000000000008</c:v>
                </c:pt>
                <c:pt idx="7491">
                  <c:v>-7.5000000000000011E-2</c:v>
                </c:pt>
                <c:pt idx="7492">
                  <c:v>2.5000000000000001E-2</c:v>
                </c:pt>
                <c:pt idx="7493">
                  <c:v>-0.1</c:v>
                </c:pt>
                <c:pt idx="7494">
                  <c:v>-7.5000000000000011E-2</c:v>
                </c:pt>
                <c:pt idx="7495">
                  <c:v>-0.125</c:v>
                </c:pt>
                <c:pt idx="7496">
                  <c:v>2.5000000000000001E-2</c:v>
                </c:pt>
                <c:pt idx="7497">
                  <c:v>-7.5000000000000011E-2</c:v>
                </c:pt>
                <c:pt idx="7498">
                  <c:v>-7.5000000000000011E-2</c:v>
                </c:pt>
                <c:pt idx="7499">
                  <c:v>-7.5000000000000011E-2</c:v>
                </c:pt>
                <c:pt idx="7500">
                  <c:v>-0.1</c:v>
                </c:pt>
                <c:pt idx="7501">
                  <c:v>0</c:v>
                </c:pt>
                <c:pt idx="7502">
                  <c:v>-0.125</c:v>
                </c:pt>
                <c:pt idx="7503">
                  <c:v>-7.5000000000000011E-2</c:v>
                </c:pt>
                <c:pt idx="7504">
                  <c:v>-7.5000000000000011E-2</c:v>
                </c:pt>
                <c:pt idx="7505">
                  <c:v>-7.5000000000000011E-2</c:v>
                </c:pt>
                <c:pt idx="7506">
                  <c:v>-7.5000000000000011E-2</c:v>
                </c:pt>
                <c:pt idx="7507">
                  <c:v>-0.15000000000000008</c:v>
                </c:pt>
                <c:pt idx="7508">
                  <c:v>-7.5000000000000011E-2</c:v>
                </c:pt>
                <c:pt idx="7509">
                  <c:v>-7.5000000000000011E-2</c:v>
                </c:pt>
                <c:pt idx="7510">
                  <c:v>-0.15000000000000008</c:v>
                </c:pt>
                <c:pt idx="7511">
                  <c:v>-2.5000000000000001E-2</c:v>
                </c:pt>
                <c:pt idx="7512">
                  <c:v>-0.1</c:v>
                </c:pt>
                <c:pt idx="7513">
                  <c:v>-0.125</c:v>
                </c:pt>
                <c:pt idx="7514">
                  <c:v>-2.5000000000000001E-2</c:v>
                </c:pt>
                <c:pt idx="7515">
                  <c:v>-7.5000000000000011E-2</c:v>
                </c:pt>
                <c:pt idx="7516">
                  <c:v>-0.15000000000000008</c:v>
                </c:pt>
                <c:pt idx="7517">
                  <c:v>-0.05</c:v>
                </c:pt>
                <c:pt idx="7518">
                  <c:v>-2.5000000000000001E-2</c:v>
                </c:pt>
                <c:pt idx="7519">
                  <c:v>-0.1</c:v>
                </c:pt>
                <c:pt idx="7520">
                  <c:v>-7.5000000000000011E-2</c:v>
                </c:pt>
                <c:pt idx="7521">
                  <c:v>-0.1</c:v>
                </c:pt>
                <c:pt idx="7522">
                  <c:v>-0.125</c:v>
                </c:pt>
                <c:pt idx="7523">
                  <c:v>-2.5000000000000001E-2</c:v>
                </c:pt>
                <c:pt idx="7524">
                  <c:v>-7.5000000000000011E-2</c:v>
                </c:pt>
                <c:pt idx="7525">
                  <c:v>-7.5000000000000011E-2</c:v>
                </c:pt>
                <c:pt idx="7526">
                  <c:v>-0.05</c:v>
                </c:pt>
                <c:pt idx="7527">
                  <c:v>-0.125</c:v>
                </c:pt>
                <c:pt idx="7528">
                  <c:v>-7.5000000000000011E-2</c:v>
                </c:pt>
                <c:pt idx="7529">
                  <c:v>-7.5000000000000011E-2</c:v>
                </c:pt>
                <c:pt idx="7530">
                  <c:v>-0.1</c:v>
                </c:pt>
                <c:pt idx="7531">
                  <c:v>-0.1</c:v>
                </c:pt>
                <c:pt idx="7532">
                  <c:v>-0.1</c:v>
                </c:pt>
                <c:pt idx="7533">
                  <c:v>-0.1</c:v>
                </c:pt>
                <c:pt idx="7534">
                  <c:v>-0.125</c:v>
                </c:pt>
                <c:pt idx="7535">
                  <c:v>-7.5000000000000011E-2</c:v>
                </c:pt>
                <c:pt idx="7536">
                  <c:v>-7.5000000000000011E-2</c:v>
                </c:pt>
                <c:pt idx="7537">
                  <c:v>-0.125</c:v>
                </c:pt>
                <c:pt idx="7538">
                  <c:v>-7.5000000000000011E-2</c:v>
                </c:pt>
                <c:pt idx="7539">
                  <c:v>-0.05</c:v>
                </c:pt>
                <c:pt idx="7540">
                  <c:v>-2.5000000000000001E-2</c:v>
                </c:pt>
                <c:pt idx="7541">
                  <c:v>-0.15000000000000008</c:v>
                </c:pt>
                <c:pt idx="7542">
                  <c:v>-7.5000000000000011E-2</c:v>
                </c:pt>
                <c:pt idx="7543">
                  <c:v>0</c:v>
                </c:pt>
                <c:pt idx="7544">
                  <c:v>-0.1</c:v>
                </c:pt>
                <c:pt idx="7545">
                  <c:v>-0.125</c:v>
                </c:pt>
                <c:pt idx="7546">
                  <c:v>-0.125</c:v>
                </c:pt>
                <c:pt idx="7547">
                  <c:v>-7.5000000000000011E-2</c:v>
                </c:pt>
                <c:pt idx="7548">
                  <c:v>-0.05</c:v>
                </c:pt>
                <c:pt idx="7549">
                  <c:v>-7.5000000000000011E-2</c:v>
                </c:pt>
                <c:pt idx="7550">
                  <c:v>2.5000000000000001E-2</c:v>
                </c:pt>
                <c:pt idx="7551">
                  <c:v>-0.125</c:v>
                </c:pt>
                <c:pt idx="7552">
                  <c:v>-0.125</c:v>
                </c:pt>
                <c:pt idx="7553">
                  <c:v>-0.05</c:v>
                </c:pt>
                <c:pt idx="7554">
                  <c:v>-7.5000000000000011E-2</c:v>
                </c:pt>
                <c:pt idx="7555">
                  <c:v>-7.5000000000000011E-2</c:v>
                </c:pt>
                <c:pt idx="7556">
                  <c:v>-0.1</c:v>
                </c:pt>
                <c:pt idx="7557">
                  <c:v>-2.5000000000000001E-2</c:v>
                </c:pt>
                <c:pt idx="7558">
                  <c:v>0</c:v>
                </c:pt>
                <c:pt idx="7559">
                  <c:v>-0.125</c:v>
                </c:pt>
                <c:pt idx="7560">
                  <c:v>-7.5000000000000011E-2</c:v>
                </c:pt>
                <c:pt idx="7561">
                  <c:v>-0.05</c:v>
                </c:pt>
                <c:pt idx="7562">
                  <c:v>-0.125</c:v>
                </c:pt>
                <c:pt idx="7563">
                  <c:v>-0.15000000000000008</c:v>
                </c:pt>
                <c:pt idx="7564">
                  <c:v>-0.125</c:v>
                </c:pt>
                <c:pt idx="7565">
                  <c:v>-2.5000000000000001E-2</c:v>
                </c:pt>
                <c:pt idx="7566">
                  <c:v>-2.5000000000000001E-2</c:v>
                </c:pt>
                <c:pt idx="7567">
                  <c:v>-0.1</c:v>
                </c:pt>
                <c:pt idx="7568">
                  <c:v>-2.5000000000000001E-2</c:v>
                </c:pt>
                <c:pt idx="7569">
                  <c:v>-0.05</c:v>
                </c:pt>
                <c:pt idx="7570">
                  <c:v>-7.5000000000000011E-2</c:v>
                </c:pt>
                <c:pt idx="7571">
                  <c:v>-0.1</c:v>
                </c:pt>
                <c:pt idx="7572">
                  <c:v>-0.05</c:v>
                </c:pt>
                <c:pt idx="7573">
                  <c:v>-0.1</c:v>
                </c:pt>
                <c:pt idx="7574">
                  <c:v>-7.5000000000000011E-2</c:v>
                </c:pt>
                <c:pt idx="7575">
                  <c:v>-7.5000000000000011E-2</c:v>
                </c:pt>
                <c:pt idx="7576">
                  <c:v>-0.15000000000000008</c:v>
                </c:pt>
                <c:pt idx="7577">
                  <c:v>-0.1</c:v>
                </c:pt>
                <c:pt idx="7578">
                  <c:v>-0.1</c:v>
                </c:pt>
                <c:pt idx="7579">
                  <c:v>-0.125</c:v>
                </c:pt>
                <c:pt idx="7580">
                  <c:v>-7.5000000000000011E-2</c:v>
                </c:pt>
                <c:pt idx="7581">
                  <c:v>-0.1</c:v>
                </c:pt>
                <c:pt idx="7582">
                  <c:v>-0.1</c:v>
                </c:pt>
                <c:pt idx="7583">
                  <c:v>-7.5000000000000011E-2</c:v>
                </c:pt>
                <c:pt idx="7584">
                  <c:v>-2.5000000000000001E-2</c:v>
                </c:pt>
                <c:pt idx="7585">
                  <c:v>-7.5000000000000011E-2</c:v>
                </c:pt>
                <c:pt idx="7586">
                  <c:v>-0.125</c:v>
                </c:pt>
                <c:pt idx="7587">
                  <c:v>-0.125</c:v>
                </c:pt>
                <c:pt idx="7588">
                  <c:v>-0.1</c:v>
                </c:pt>
                <c:pt idx="7589">
                  <c:v>-7.5000000000000011E-2</c:v>
                </c:pt>
                <c:pt idx="7590">
                  <c:v>-0.05</c:v>
                </c:pt>
                <c:pt idx="7591">
                  <c:v>-7.5000000000000011E-2</c:v>
                </c:pt>
                <c:pt idx="7592">
                  <c:v>-0.1</c:v>
                </c:pt>
                <c:pt idx="7593">
                  <c:v>2.5000000000000001E-2</c:v>
                </c:pt>
                <c:pt idx="7594">
                  <c:v>-0.05</c:v>
                </c:pt>
                <c:pt idx="7595">
                  <c:v>-2.5000000000000001E-2</c:v>
                </c:pt>
                <c:pt idx="7596">
                  <c:v>-7.5000000000000011E-2</c:v>
                </c:pt>
                <c:pt idx="7597">
                  <c:v>-2.5000000000000001E-2</c:v>
                </c:pt>
                <c:pt idx="7598">
                  <c:v>-7.5000000000000011E-2</c:v>
                </c:pt>
                <c:pt idx="7599">
                  <c:v>-0.05</c:v>
                </c:pt>
                <c:pt idx="7600">
                  <c:v>-7.5000000000000011E-2</c:v>
                </c:pt>
                <c:pt idx="7601">
                  <c:v>-7.5000000000000011E-2</c:v>
                </c:pt>
                <c:pt idx="7602">
                  <c:v>-0.05</c:v>
                </c:pt>
                <c:pt idx="7603">
                  <c:v>-7.5000000000000011E-2</c:v>
                </c:pt>
                <c:pt idx="7604">
                  <c:v>-0.125</c:v>
                </c:pt>
                <c:pt idx="7605">
                  <c:v>-7.5000000000000011E-2</c:v>
                </c:pt>
                <c:pt idx="7606">
                  <c:v>-0.1</c:v>
                </c:pt>
                <c:pt idx="7607">
                  <c:v>-7.5000000000000011E-2</c:v>
                </c:pt>
                <c:pt idx="7608">
                  <c:v>-0.05</c:v>
                </c:pt>
                <c:pt idx="7609">
                  <c:v>-7.5000000000000011E-2</c:v>
                </c:pt>
                <c:pt idx="7610">
                  <c:v>-7.5000000000000011E-2</c:v>
                </c:pt>
                <c:pt idx="7611">
                  <c:v>0</c:v>
                </c:pt>
                <c:pt idx="7612">
                  <c:v>-0.1</c:v>
                </c:pt>
                <c:pt idx="7613">
                  <c:v>-7.5000000000000011E-2</c:v>
                </c:pt>
                <c:pt idx="7614">
                  <c:v>-0.05</c:v>
                </c:pt>
                <c:pt idx="7615">
                  <c:v>-0.1</c:v>
                </c:pt>
                <c:pt idx="7616">
                  <c:v>-7.5000000000000011E-2</c:v>
                </c:pt>
                <c:pt idx="7617">
                  <c:v>-7.5000000000000011E-2</c:v>
                </c:pt>
                <c:pt idx="7618">
                  <c:v>-0.15000000000000008</c:v>
                </c:pt>
                <c:pt idx="7619">
                  <c:v>-7.5000000000000011E-2</c:v>
                </c:pt>
                <c:pt idx="7620">
                  <c:v>-7.5000000000000011E-2</c:v>
                </c:pt>
                <c:pt idx="7621">
                  <c:v>-7.5000000000000011E-2</c:v>
                </c:pt>
                <c:pt idx="7622">
                  <c:v>-2.5000000000000001E-2</c:v>
                </c:pt>
                <c:pt idx="7623">
                  <c:v>-7.5000000000000011E-2</c:v>
                </c:pt>
                <c:pt idx="7624">
                  <c:v>-0.125</c:v>
                </c:pt>
                <c:pt idx="7625">
                  <c:v>-7.5000000000000011E-2</c:v>
                </c:pt>
                <c:pt idx="7626">
                  <c:v>-0.1</c:v>
                </c:pt>
                <c:pt idx="7627">
                  <c:v>-0.05</c:v>
                </c:pt>
                <c:pt idx="7628">
                  <c:v>-0.05</c:v>
                </c:pt>
                <c:pt idx="7629">
                  <c:v>-7.5000000000000011E-2</c:v>
                </c:pt>
                <c:pt idx="7630">
                  <c:v>-0.05</c:v>
                </c:pt>
                <c:pt idx="7631">
                  <c:v>-7.5000000000000011E-2</c:v>
                </c:pt>
                <c:pt idx="7632">
                  <c:v>-0.05</c:v>
                </c:pt>
                <c:pt idx="7633">
                  <c:v>-0.15000000000000008</c:v>
                </c:pt>
                <c:pt idx="7634">
                  <c:v>-7.5000000000000011E-2</c:v>
                </c:pt>
                <c:pt idx="7635">
                  <c:v>-2.5000000000000001E-2</c:v>
                </c:pt>
                <c:pt idx="7636">
                  <c:v>-0.1</c:v>
                </c:pt>
                <c:pt idx="7637">
                  <c:v>-7.5000000000000011E-2</c:v>
                </c:pt>
                <c:pt idx="7638">
                  <c:v>-2.5000000000000001E-2</c:v>
                </c:pt>
                <c:pt idx="7639">
                  <c:v>-7.5000000000000011E-2</c:v>
                </c:pt>
                <c:pt idx="7640">
                  <c:v>-0.1</c:v>
                </c:pt>
                <c:pt idx="7641">
                  <c:v>-7.5000000000000011E-2</c:v>
                </c:pt>
                <c:pt idx="7642">
                  <c:v>-7.5000000000000011E-2</c:v>
                </c:pt>
                <c:pt idx="7643">
                  <c:v>-0.1</c:v>
                </c:pt>
                <c:pt idx="7644">
                  <c:v>-0.125</c:v>
                </c:pt>
                <c:pt idx="7645">
                  <c:v>-7.5000000000000011E-2</c:v>
                </c:pt>
                <c:pt idx="7646">
                  <c:v>-0.05</c:v>
                </c:pt>
                <c:pt idx="7647">
                  <c:v>-7.5000000000000011E-2</c:v>
                </c:pt>
                <c:pt idx="7648">
                  <c:v>-0.1</c:v>
                </c:pt>
                <c:pt idx="7649">
                  <c:v>-2.5000000000000001E-2</c:v>
                </c:pt>
                <c:pt idx="7650">
                  <c:v>-2.5000000000000001E-2</c:v>
                </c:pt>
                <c:pt idx="7651">
                  <c:v>-0.1</c:v>
                </c:pt>
                <c:pt idx="7652">
                  <c:v>-0.1</c:v>
                </c:pt>
                <c:pt idx="7653">
                  <c:v>-7.5000000000000011E-2</c:v>
                </c:pt>
                <c:pt idx="7654">
                  <c:v>-0.05</c:v>
                </c:pt>
                <c:pt idx="7655">
                  <c:v>-0.1</c:v>
                </c:pt>
                <c:pt idx="7656">
                  <c:v>-0.125</c:v>
                </c:pt>
                <c:pt idx="7657">
                  <c:v>-0.125</c:v>
                </c:pt>
                <c:pt idx="7658">
                  <c:v>-7.5000000000000011E-2</c:v>
                </c:pt>
                <c:pt idx="7659">
                  <c:v>-2.5000000000000001E-2</c:v>
                </c:pt>
                <c:pt idx="7660">
                  <c:v>-0.05</c:v>
                </c:pt>
                <c:pt idx="7661">
                  <c:v>-7.5000000000000011E-2</c:v>
                </c:pt>
                <c:pt idx="7662">
                  <c:v>-2.5000000000000001E-2</c:v>
                </c:pt>
                <c:pt idx="7663">
                  <c:v>-0.125</c:v>
                </c:pt>
                <c:pt idx="7664">
                  <c:v>-0.15000000000000008</c:v>
                </c:pt>
                <c:pt idx="7665">
                  <c:v>2.5000000000000001E-2</c:v>
                </c:pt>
                <c:pt idx="7666">
                  <c:v>-7.5000000000000011E-2</c:v>
                </c:pt>
                <c:pt idx="7667">
                  <c:v>-0.1</c:v>
                </c:pt>
                <c:pt idx="7668">
                  <c:v>-0.05</c:v>
                </c:pt>
                <c:pt idx="7669">
                  <c:v>-0.125</c:v>
                </c:pt>
                <c:pt idx="7670">
                  <c:v>-7.5000000000000011E-2</c:v>
                </c:pt>
                <c:pt idx="7671">
                  <c:v>-0.15000000000000008</c:v>
                </c:pt>
                <c:pt idx="7672">
                  <c:v>-2.5000000000000001E-2</c:v>
                </c:pt>
                <c:pt idx="7673">
                  <c:v>-2.5000000000000001E-2</c:v>
                </c:pt>
                <c:pt idx="7674">
                  <c:v>-0.1</c:v>
                </c:pt>
                <c:pt idx="7675">
                  <c:v>-0.1</c:v>
                </c:pt>
                <c:pt idx="7676">
                  <c:v>-0.1</c:v>
                </c:pt>
                <c:pt idx="7677">
                  <c:v>-7.5000000000000011E-2</c:v>
                </c:pt>
                <c:pt idx="7678">
                  <c:v>-7.5000000000000011E-2</c:v>
                </c:pt>
                <c:pt idx="7679">
                  <c:v>-7.5000000000000011E-2</c:v>
                </c:pt>
                <c:pt idx="7680">
                  <c:v>-7.5000000000000011E-2</c:v>
                </c:pt>
                <c:pt idx="7681">
                  <c:v>-2.5000000000000001E-2</c:v>
                </c:pt>
                <c:pt idx="7682">
                  <c:v>-0.05</c:v>
                </c:pt>
                <c:pt idx="7683">
                  <c:v>-0.15000000000000008</c:v>
                </c:pt>
                <c:pt idx="7684">
                  <c:v>-7.5000000000000011E-2</c:v>
                </c:pt>
                <c:pt idx="7685">
                  <c:v>-0.1</c:v>
                </c:pt>
                <c:pt idx="7686">
                  <c:v>-0.05</c:v>
                </c:pt>
                <c:pt idx="7687">
                  <c:v>-7.5000000000000011E-2</c:v>
                </c:pt>
                <c:pt idx="7688">
                  <c:v>-0.1</c:v>
                </c:pt>
                <c:pt idx="7689">
                  <c:v>0</c:v>
                </c:pt>
                <c:pt idx="7690">
                  <c:v>-2.5000000000000001E-2</c:v>
                </c:pt>
                <c:pt idx="7691">
                  <c:v>-0.1</c:v>
                </c:pt>
                <c:pt idx="7692">
                  <c:v>-7.5000000000000011E-2</c:v>
                </c:pt>
                <c:pt idx="7693">
                  <c:v>-2.5000000000000001E-2</c:v>
                </c:pt>
                <c:pt idx="7694">
                  <c:v>0</c:v>
                </c:pt>
                <c:pt idx="7695">
                  <c:v>-0.1</c:v>
                </c:pt>
                <c:pt idx="7696">
                  <c:v>-7.5000000000000011E-2</c:v>
                </c:pt>
                <c:pt idx="7697">
                  <c:v>-0.05</c:v>
                </c:pt>
                <c:pt idx="7698">
                  <c:v>-0.1</c:v>
                </c:pt>
                <c:pt idx="7699">
                  <c:v>-0.1</c:v>
                </c:pt>
                <c:pt idx="7700">
                  <c:v>-0.1</c:v>
                </c:pt>
                <c:pt idx="7701">
                  <c:v>-0.1</c:v>
                </c:pt>
                <c:pt idx="7702">
                  <c:v>-0.1</c:v>
                </c:pt>
                <c:pt idx="7703">
                  <c:v>-0.05</c:v>
                </c:pt>
                <c:pt idx="7704">
                  <c:v>-7.5000000000000011E-2</c:v>
                </c:pt>
                <c:pt idx="7705">
                  <c:v>-7.5000000000000011E-2</c:v>
                </c:pt>
                <c:pt idx="7706">
                  <c:v>-2.5000000000000001E-2</c:v>
                </c:pt>
                <c:pt idx="7707">
                  <c:v>-0.125</c:v>
                </c:pt>
                <c:pt idx="7708">
                  <c:v>-0.1</c:v>
                </c:pt>
                <c:pt idx="7709">
                  <c:v>-2.5000000000000001E-2</c:v>
                </c:pt>
                <c:pt idx="7710">
                  <c:v>-7.5000000000000011E-2</c:v>
                </c:pt>
                <c:pt idx="7711">
                  <c:v>-0.1</c:v>
                </c:pt>
                <c:pt idx="7712">
                  <c:v>-0.125</c:v>
                </c:pt>
                <c:pt idx="7713">
                  <c:v>-0.1</c:v>
                </c:pt>
                <c:pt idx="7714">
                  <c:v>-7.5000000000000011E-2</c:v>
                </c:pt>
                <c:pt idx="7715">
                  <c:v>0</c:v>
                </c:pt>
                <c:pt idx="7716">
                  <c:v>-0.05</c:v>
                </c:pt>
                <c:pt idx="7717">
                  <c:v>-7.5000000000000011E-2</c:v>
                </c:pt>
                <c:pt idx="7718">
                  <c:v>-0.05</c:v>
                </c:pt>
                <c:pt idx="7719">
                  <c:v>-0.125</c:v>
                </c:pt>
                <c:pt idx="7720">
                  <c:v>-0.1</c:v>
                </c:pt>
                <c:pt idx="7721">
                  <c:v>-0.05</c:v>
                </c:pt>
                <c:pt idx="7722">
                  <c:v>0</c:v>
                </c:pt>
                <c:pt idx="7723">
                  <c:v>-7.5000000000000011E-2</c:v>
                </c:pt>
                <c:pt idx="7724">
                  <c:v>-7.5000000000000011E-2</c:v>
                </c:pt>
                <c:pt idx="7725">
                  <c:v>-7.5000000000000011E-2</c:v>
                </c:pt>
                <c:pt idx="7726">
                  <c:v>-7.5000000000000011E-2</c:v>
                </c:pt>
                <c:pt idx="7727">
                  <c:v>-0.1</c:v>
                </c:pt>
                <c:pt idx="7728">
                  <c:v>-2.5000000000000001E-2</c:v>
                </c:pt>
                <c:pt idx="7729">
                  <c:v>-0.05</c:v>
                </c:pt>
                <c:pt idx="7730">
                  <c:v>-7.5000000000000011E-2</c:v>
                </c:pt>
                <c:pt idx="7731">
                  <c:v>-0.1</c:v>
                </c:pt>
                <c:pt idx="7732">
                  <c:v>-7.5000000000000011E-2</c:v>
                </c:pt>
                <c:pt idx="7733">
                  <c:v>-0.125</c:v>
                </c:pt>
                <c:pt idx="7734">
                  <c:v>-2.5000000000000001E-2</c:v>
                </c:pt>
                <c:pt idx="7735">
                  <c:v>-2.5000000000000001E-2</c:v>
                </c:pt>
                <c:pt idx="7736">
                  <c:v>-0.1</c:v>
                </c:pt>
                <c:pt idx="7737">
                  <c:v>-7.5000000000000011E-2</c:v>
                </c:pt>
                <c:pt idx="7738">
                  <c:v>-0.05</c:v>
                </c:pt>
                <c:pt idx="7739">
                  <c:v>-7.5000000000000011E-2</c:v>
                </c:pt>
                <c:pt idx="7740">
                  <c:v>-0.05</c:v>
                </c:pt>
                <c:pt idx="7741">
                  <c:v>-0.1</c:v>
                </c:pt>
                <c:pt idx="7742">
                  <c:v>-0.125</c:v>
                </c:pt>
                <c:pt idx="7743">
                  <c:v>-7.5000000000000011E-2</c:v>
                </c:pt>
                <c:pt idx="7744">
                  <c:v>-7.5000000000000011E-2</c:v>
                </c:pt>
                <c:pt idx="7745">
                  <c:v>-0.05</c:v>
                </c:pt>
                <c:pt idx="7746">
                  <c:v>-0.125</c:v>
                </c:pt>
                <c:pt idx="7747">
                  <c:v>-0.1</c:v>
                </c:pt>
                <c:pt idx="7748">
                  <c:v>-0.1</c:v>
                </c:pt>
                <c:pt idx="7749">
                  <c:v>-7.5000000000000011E-2</c:v>
                </c:pt>
                <c:pt idx="7750">
                  <c:v>-0.05</c:v>
                </c:pt>
                <c:pt idx="7751">
                  <c:v>-0.05</c:v>
                </c:pt>
                <c:pt idx="7752">
                  <c:v>-0.1</c:v>
                </c:pt>
                <c:pt idx="7753">
                  <c:v>-7.5000000000000011E-2</c:v>
                </c:pt>
                <c:pt idx="7754">
                  <c:v>-0.1</c:v>
                </c:pt>
                <c:pt idx="7755">
                  <c:v>-0.1</c:v>
                </c:pt>
                <c:pt idx="7756">
                  <c:v>-7.5000000000000011E-2</c:v>
                </c:pt>
                <c:pt idx="7757">
                  <c:v>-0.125</c:v>
                </c:pt>
                <c:pt idx="7758">
                  <c:v>-7.5000000000000011E-2</c:v>
                </c:pt>
                <c:pt idx="7759">
                  <c:v>-0.125</c:v>
                </c:pt>
                <c:pt idx="7760">
                  <c:v>-0.1</c:v>
                </c:pt>
                <c:pt idx="7761">
                  <c:v>-0.05</c:v>
                </c:pt>
                <c:pt idx="7762">
                  <c:v>-7.5000000000000011E-2</c:v>
                </c:pt>
                <c:pt idx="7763">
                  <c:v>-2.5000000000000001E-2</c:v>
                </c:pt>
                <c:pt idx="7764">
                  <c:v>-7.5000000000000011E-2</c:v>
                </c:pt>
                <c:pt idx="7765">
                  <c:v>-2.5000000000000001E-2</c:v>
                </c:pt>
                <c:pt idx="7766">
                  <c:v>-0.1</c:v>
                </c:pt>
                <c:pt idx="7767">
                  <c:v>-0.1</c:v>
                </c:pt>
                <c:pt idx="7768">
                  <c:v>-7.5000000000000011E-2</c:v>
                </c:pt>
                <c:pt idx="7769">
                  <c:v>-0.1</c:v>
                </c:pt>
                <c:pt idx="7770">
                  <c:v>-7.5000000000000011E-2</c:v>
                </c:pt>
                <c:pt idx="7771">
                  <c:v>-7.5000000000000011E-2</c:v>
                </c:pt>
                <c:pt idx="7772">
                  <c:v>-0.15000000000000008</c:v>
                </c:pt>
                <c:pt idx="7773">
                  <c:v>-0.1</c:v>
                </c:pt>
                <c:pt idx="7774">
                  <c:v>-0.05</c:v>
                </c:pt>
                <c:pt idx="7775">
                  <c:v>-7.5000000000000011E-2</c:v>
                </c:pt>
                <c:pt idx="7776">
                  <c:v>-7.5000000000000011E-2</c:v>
                </c:pt>
                <c:pt idx="7777">
                  <c:v>-0.1</c:v>
                </c:pt>
                <c:pt idx="7778">
                  <c:v>-0.125</c:v>
                </c:pt>
                <c:pt idx="7779">
                  <c:v>-2.5000000000000001E-2</c:v>
                </c:pt>
                <c:pt idx="7780">
                  <c:v>-7.5000000000000011E-2</c:v>
                </c:pt>
                <c:pt idx="7781">
                  <c:v>-0.1</c:v>
                </c:pt>
                <c:pt idx="7782">
                  <c:v>-2.5000000000000001E-2</c:v>
                </c:pt>
                <c:pt idx="7783">
                  <c:v>-7.5000000000000011E-2</c:v>
                </c:pt>
                <c:pt idx="7784">
                  <c:v>-7.5000000000000011E-2</c:v>
                </c:pt>
                <c:pt idx="7785">
                  <c:v>2.5000000000000001E-2</c:v>
                </c:pt>
                <c:pt idx="7786">
                  <c:v>-0.1</c:v>
                </c:pt>
                <c:pt idx="7787">
                  <c:v>-0.15000000000000008</c:v>
                </c:pt>
                <c:pt idx="7788">
                  <c:v>-0.05</c:v>
                </c:pt>
                <c:pt idx="7789">
                  <c:v>-7.5000000000000011E-2</c:v>
                </c:pt>
                <c:pt idx="7790">
                  <c:v>-7.5000000000000011E-2</c:v>
                </c:pt>
                <c:pt idx="7791">
                  <c:v>-0.1</c:v>
                </c:pt>
                <c:pt idx="7792">
                  <c:v>-7.5000000000000011E-2</c:v>
                </c:pt>
                <c:pt idx="7793">
                  <c:v>0</c:v>
                </c:pt>
                <c:pt idx="7794">
                  <c:v>-0.125</c:v>
                </c:pt>
                <c:pt idx="7795">
                  <c:v>-0.125</c:v>
                </c:pt>
                <c:pt idx="7796">
                  <c:v>-2.5000000000000001E-2</c:v>
                </c:pt>
                <c:pt idx="7797">
                  <c:v>-0.15000000000000008</c:v>
                </c:pt>
                <c:pt idx="7798">
                  <c:v>-7.5000000000000011E-2</c:v>
                </c:pt>
                <c:pt idx="7799">
                  <c:v>-2.5000000000000001E-2</c:v>
                </c:pt>
                <c:pt idx="7800">
                  <c:v>-0.1</c:v>
                </c:pt>
                <c:pt idx="7801">
                  <c:v>-0.1</c:v>
                </c:pt>
                <c:pt idx="7802">
                  <c:v>-7.5000000000000011E-2</c:v>
                </c:pt>
                <c:pt idx="7803">
                  <c:v>-0.125</c:v>
                </c:pt>
                <c:pt idx="7804">
                  <c:v>-7.5000000000000011E-2</c:v>
                </c:pt>
                <c:pt idx="7805">
                  <c:v>-2.5000000000000001E-2</c:v>
                </c:pt>
                <c:pt idx="7806">
                  <c:v>-0.1</c:v>
                </c:pt>
                <c:pt idx="7807">
                  <c:v>-0.05</c:v>
                </c:pt>
                <c:pt idx="7808">
                  <c:v>-0.1</c:v>
                </c:pt>
                <c:pt idx="7809">
                  <c:v>-7.5000000000000011E-2</c:v>
                </c:pt>
                <c:pt idx="7810">
                  <c:v>-0.05</c:v>
                </c:pt>
                <c:pt idx="7811">
                  <c:v>-0.125</c:v>
                </c:pt>
                <c:pt idx="7812">
                  <c:v>-7.5000000000000011E-2</c:v>
                </c:pt>
                <c:pt idx="7813">
                  <c:v>-0.05</c:v>
                </c:pt>
                <c:pt idx="7814">
                  <c:v>-0.125</c:v>
                </c:pt>
                <c:pt idx="7815">
                  <c:v>-0.1</c:v>
                </c:pt>
                <c:pt idx="7816">
                  <c:v>-0.1</c:v>
                </c:pt>
                <c:pt idx="7817">
                  <c:v>-0.125</c:v>
                </c:pt>
                <c:pt idx="7818">
                  <c:v>-2.5000000000000001E-2</c:v>
                </c:pt>
                <c:pt idx="7819">
                  <c:v>-7.5000000000000011E-2</c:v>
                </c:pt>
                <c:pt idx="7820">
                  <c:v>-0.15000000000000008</c:v>
                </c:pt>
                <c:pt idx="7821">
                  <c:v>-2.5000000000000001E-2</c:v>
                </c:pt>
                <c:pt idx="7822">
                  <c:v>-0.1</c:v>
                </c:pt>
                <c:pt idx="7823">
                  <c:v>-7.5000000000000011E-2</c:v>
                </c:pt>
                <c:pt idx="7824">
                  <c:v>-0.125</c:v>
                </c:pt>
                <c:pt idx="7825">
                  <c:v>-7.5000000000000011E-2</c:v>
                </c:pt>
                <c:pt idx="7826">
                  <c:v>-0.1</c:v>
                </c:pt>
                <c:pt idx="7827">
                  <c:v>-7.5000000000000011E-2</c:v>
                </c:pt>
                <c:pt idx="7828">
                  <c:v>-0.1</c:v>
                </c:pt>
                <c:pt idx="7829">
                  <c:v>-0.1</c:v>
                </c:pt>
                <c:pt idx="7830">
                  <c:v>-7.5000000000000011E-2</c:v>
                </c:pt>
                <c:pt idx="7831">
                  <c:v>-7.5000000000000011E-2</c:v>
                </c:pt>
                <c:pt idx="7832">
                  <c:v>-7.5000000000000011E-2</c:v>
                </c:pt>
                <c:pt idx="7833">
                  <c:v>-0.1</c:v>
                </c:pt>
                <c:pt idx="7834">
                  <c:v>-7.5000000000000011E-2</c:v>
                </c:pt>
                <c:pt idx="7835">
                  <c:v>-0.125</c:v>
                </c:pt>
                <c:pt idx="7836">
                  <c:v>-2.5000000000000001E-2</c:v>
                </c:pt>
                <c:pt idx="7837">
                  <c:v>-2.5000000000000001E-2</c:v>
                </c:pt>
                <c:pt idx="7838">
                  <c:v>-0.05</c:v>
                </c:pt>
                <c:pt idx="7839">
                  <c:v>-7.5000000000000011E-2</c:v>
                </c:pt>
                <c:pt idx="7840">
                  <c:v>-0.05</c:v>
                </c:pt>
                <c:pt idx="7841">
                  <c:v>-2.5000000000000001E-2</c:v>
                </c:pt>
                <c:pt idx="7842">
                  <c:v>-0.15000000000000008</c:v>
                </c:pt>
                <c:pt idx="7843">
                  <c:v>-7.5000000000000011E-2</c:v>
                </c:pt>
                <c:pt idx="7844">
                  <c:v>-0.1</c:v>
                </c:pt>
                <c:pt idx="7845">
                  <c:v>-0.125</c:v>
                </c:pt>
                <c:pt idx="7846">
                  <c:v>-0.05</c:v>
                </c:pt>
                <c:pt idx="7847">
                  <c:v>0</c:v>
                </c:pt>
                <c:pt idx="7848">
                  <c:v>-0.05</c:v>
                </c:pt>
                <c:pt idx="7849">
                  <c:v>-7.5000000000000011E-2</c:v>
                </c:pt>
                <c:pt idx="7850">
                  <c:v>-0.05</c:v>
                </c:pt>
                <c:pt idx="7851">
                  <c:v>0</c:v>
                </c:pt>
                <c:pt idx="7852">
                  <c:v>-0.05</c:v>
                </c:pt>
                <c:pt idx="7853">
                  <c:v>-0.1</c:v>
                </c:pt>
                <c:pt idx="7854">
                  <c:v>-7.5000000000000011E-2</c:v>
                </c:pt>
                <c:pt idx="7855">
                  <c:v>-0.05</c:v>
                </c:pt>
                <c:pt idx="7856">
                  <c:v>-0.05</c:v>
                </c:pt>
                <c:pt idx="7857">
                  <c:v>-7.5000000000000011E-2</c:v>
                </c:pt>
                <c:pt idx="7858">
                  <c:v>-0.125</c:v>
                </c:pt>
                <c:pt idx="7859">
                  <c:v>-0.125</c:v>
                </c:pt>
                <c:pt idx="7860">
                  <c:v>-0.1</c:v>
                </c:pt>
                <c:pt idx="7861">
                  <c:v>-7.5000000000000011E-2</c:v>
                </c:pt>
                <c:pt idx="7862">
                  <c:v>-7.5000000000000011E-2</c:v>
                </c:pt>
                <c:pt idx="7863">
                  <c:v>-2.5000000000000001E-2</c:v>
                </c:pt>
                <c:pt idx="7864">
                  <c:v>-7.5000000000000011E-2</c:v>
                </c:pt>
                <c:pt idx="7865">
                  <c:v>-7.5000000000000011E-2</c:v>
                </c:pt>
                <c:pt idx="7866">
                  <c:v>-7.5000000000000011E-2</c:v>
                </c:pt>
                <c:pt idx="7867">
                  <c:v>-0.125</c:v>
                </c:pt>
                <c:pt idx="7868">
                  <c:v>-0.1</c:v>
                </c:pt>
                <c:pt idx="7869">
                  <c:v>-0.05</c:v>
                </c:pt>
                <c:pt idx="7870">
                  <c:v>-0.1</c:v>
                </c:pt>
                <c:pt idx="7871">
                  <c:v>-2.5000000000000001E-2</c:v>
                </c:pt>
                <c:pt idx="7872">
                  <c:v>-0.1</c:v>
                </c:pt>
                <c:pt idx="7873">
                  <c:v>-0.05</c:v>
                </c:pt>
                <c:pt idx="7874">
                  <c:v>2.5000000000000001E-2</c:v>
                </c:pt>
                <c:pt idx="7875">
                  <c:v>-7.5000000000000011E-2</c:v>
                </c:pt>
                <c:pt idx="7876">
                  <c:v>-0.1</c:v>
                </c:pt>
                <c:pt idx="7877">
                  <c:v>-7.5000000000000011E-2</c:v>
                </c:pt>
                <c:pt idx="7878">
                  <c:v>-0.15000000000000008</c:v>
                </c:pt>
                <c:pt idx="7879">
                  <c:v>-0.1</c:v>
                </c:pt>
                <c:pt idx="7880">
                  <c:v>-7.5000000000000011E-2</c:v>
                </c:pt>
                <c:pt idx="7881">
                  <c:v>-7.5000000000000011E-2</c:v>
                </c:pt>
                <c:pt idx="7882">
                  <c:v>-0.05</c:v>
                </c:pt>
                <c:pt idx="7883">
                  <c:v>-7.5000000000000011E-2</c:v>
                </c:pt>
                <c:pt idx="7884">
                  <c:v>-7.5000000000000011E-2</c:v>
                </c:pt>
                <c:pt idx="7885">
                  <c:v>-0.1</c:v>
                </c:pt>
                <c:pt idx="7886">
                  <c:v>-0.125</c:v>
                </c:pt>
                <c:pt idx="7887">
                  <c:v>-2.5000000000000001E-2</c:v>
                </c:pt>
                <c:pt idx="7888">
                  <c:v>-7.5000000000000011E-2</c:v>
                </c:pt>
                <c:pt idx="7889">
                  <c:v>-0.125</c:v>
                </c:pt>
                <c:pt idx="7890">
                  <c:v>-7.5000000000000011E-2</c:v>
                </c:pt>
                <c:pt idx="7891">
                  <c:v>-0.05</c:v>
                </c:pt>
                <c:pt idx="7892">
                  <c:v>-0.05</c:v>
                </c:pt>
                <c:pt idx="7893">
                  <c:v>-0.125</c:v>
                </c:pt>
                <c:pt idx="7894">
                  <c:v>-7.5000000000000011E-2</c:v>
                </c:pt>
                <c:pt idx="7895">
                  <c:v>-2.5000000000000001E-2</c:v>
                </c:pt>
                <c:pt idx="7896">
                  <c:v>-7.5000000000000011E-2</c:v>
                </c:pt>
                <c:pt idx="7897">
                  <c:v>-7.5000000000000011E-2</c:v>
                </c:pt>
                <c:pt idx="7898">
                  <c:v>-0.1</c:v>
                </c:pt>
                <c:pt idx="7899">
                  <c:v>-0.15000000000000008</c:v>
                </c:pt>
                <c:pt idx="7900">
                  <c:v>-0.05</c:v>
                </c:pt>
                <c:pt idx="7901">
                  <c:v>-2.5000000000000001E-2</c:v>
                </c:pt>
                <c:pt idx="7902">
                  <c:v>-7.5000000000000011E-2</c:v>
                </c:pt>
                <c:pt idx="7903">
                  <c:v>-2.5000000000000001E-2</c:v>
                </c:pt>
                <c:pt idx="7904">
                  <c:v>-0.05</c:v>
                </c:pt>
                <c:pt idx="7905">
                  <c:v>-0.1</c:v>
                </c:pt>
                <c:pt idx="7906">
                  <c:v>-0.1</c:v>
                </c:pt>
                <c:pt idx="7907">
                  <c:v>-0.1</c:v>
                </c:pt>
                <c:pt idx="7908">
                  <c:v>-0.1</c:v>
                </c:pt>
                <c:pt idx="7909">
                  <c:v>-7.5000000000000011E-2</c:v>
                </c:pt>
                <c:pt idx="7910">
                  <c:v>-0.05</c:v>
                </c:pt>
                <c:pt idx="7911">
                  <c:v>-0.1</c:v>
                </c:pt>
                <c:pt idx="7912">
                  <c:v>-0.1</c:v>
                </c:pt>
                <c:pt idx="7913">
                  <c:v>-7.5000000000000011E-2</c:v>
                </c:pt>
                <c:pt idx="7914">
                  <c:v>-0.05</c:v>
                </c:pt>
                <c:pt idx="7915">
                  <c:v>-0.05</c:v>
                </c:pt>
                <c:pt idx="7916">
                  <c:v>-7.5000000000000011E-2</c:v>
                </c:pt>
                <c:pt idx="7917">
                  <c:v>-0.125</c:v>
                </c:pt>
                <c:pt idx="7918">
                  <c:v>-7.5000000000000011E-2</c:v>
                </c:pt>
                <c:pt idx="7919">
                  <c:v>-0.125</c:v>
                </c:pt>
                <c:pt idx="7920">
                  <c:v>-7.5000000000000011E-2</c:v>
                </c:pt>
                <c:pt idx="7921">
                  <c:v>-2.5000000000000001E-2</c:v>
                </c:pt>
                <c:pt idx="7922">
                  <c:v>-7.5000000000000011E-2</c:v>
                </c:pt>
                <c:pt idx="7923">
                  <c:v>-0.1</c:v>
                </c:pt>
                <c:pt idx="7924">
                  <c:v>-7.5000000000000011E-2</c:v>
                </c:pt>
                <c:pt idx="7925">
                  <c:v>-7.5000000000000011E-2</c:v>
                </c:pt>
                <c:pt idx="7926">
                  <c:v>-7.5000000000000011E-2</c:v>
                </c:pt>
                <c:pt idx="7927">
                  <c:v>-0.1</c:v>
                </c:pt>
                <c:pt idx="7928">
                  <c:v>-0.05</c:v>
                </c:pt>
                <c:pt idx="7929">
                  <c:v>-7.5000000000000011E-2</c:v>
                </c:pt>
                <c:pt idx="7930">
                  <c:v>-0.15000000000000008</c:v>
                </c:pt>
                <c:pt idx="7931">
                  <c:v>-0.05</c:v>
                </c:pt>
                <c:pt idx="7932">
                  <c:v>-2.5000000000000001E-2</c:v>
                </c:pt>
                <c:pt idx="7933">
                  <c:v>-0.15000000000000008</c:v>
                </c:pt>
                <c:pt idx="7934">
                  <c:v>-0.1</c:v>
                </c:pt>
                <c:pt idx="7935">
                  <c:v>-7.5000000000000011E-2</c:v>
                </c:pt>
                <c:pt idx="7936">
                  <c:v>-0.1</c:v>
                </c:pt>
                <c:pt idx="7937">
                  <c:v>-0.05</c:v>
                </c:pt>
                <c:pt idx="7938">
                  <c:v>-0.1</c:v>
                </c:pt>
                <c:pt idx="7939">
                  <c:v>-0.1</c:v>
                </c:pt>
                <c:pt idx="7940">
                  <c:v>-0.1</c:v>
                </c:pt>
                <c:pt idx="7941">
                  <c:v>0</c:v>
                </c:pt>
                <c:pt idx="7942">
                  <c:v>-7.5000000000000011E-2</c:v>
                </c:pt>
                <c:pt idx="7943">
                  <c:v>-7.5000000000000011E-2</c:v>
                </c:pt>
                <c:pt idx="7944">
                  <c:v>-7.5000000000000011E-2</c:v>
                </c:pt>
                <c:pt idx="7945">
                  <c:v>-0.1</c:v>
                </c:pt>
                <c:pt idx="7946">
                  <c:v>-7.5000000000000011E-2</c:v>
                </c:pt>
                <c:pt idx="7947">
                  <c:v>-0.125</c:v>
                </c:pt>
                <c:pt idx="7948">
                  <c:v>-7.5000000000000011E-2</c:v>
                </c:pt>
                <c:pt idx="7949">
                  <c:v>-0.05</c:v>
                </c:pt>
                <c:pt idx="7950">
                  <c:v>-0.15000000000000008</c:v>
                </c:pt>
                <c:pt idx="7951">
                  <c:v>-0.1</c:v>
                </c:pt>
                <c:pt idx="7952">
                  <c:v>-0.05</c:v>
                </c:pt>
                <c:pt idx="7953">
                  <c:v>-0.1</c:v>
                </c:pt>
                <c:pt idx="7954">
                  <c:v>-0.1</c:v>
                </c:pt>
                <c:pt idx="7955">
                  <c:v>-0.05</c:v>
                </c:pt>
                <c:pt idx="7956">
                  <c:v>-2.5000000000000001E-2</c:v>
                </c:pt>
                <c:pt idx="7957">
                  <c:v>-7.5000000000000011E-2</c:v>
                </c:pt>
                <c:pt idx="7958">
                  <c:v>-0.125</c:v>
                </c:pt>
                <c:pt idx="7959">
                  <c:v>-0.05</c:v>
                </c:pt>
                <c:pt idx="7960">
                  <c:v>-7.5000000000000011E-2</c:v>
                </c:pt>
                <c:pt idx="7961">
                  <c:v>-0.05</c:v>
                </c:pt>
                <c:pt idx="7962">
                  <c:v>-7.5000000000000011E-2</c:v>
                </c:pt>
                <c:pt idx="7963">
                  <c:v>-2.5000000000000001E-2</c:v>
                </c:pt>
                <c:pt idx="7964">
                  <c:v>-7.5000000000000011E-2</c:v>
                </c:pt>
                <c:pt idx="7965">
                  <c:v>-0.1</c:v>
                </c:pt>
                <c:pt idx="7966">
                  <c:v>-0.05</c:v>
                </c:pt>
                <c:pt idx="7967">
                  <c:v>-2.5000000000000001E-2</c:v>
                </c:pt>
                <c:pt idx="7968">
                  <c:v>-2.5000000000000001E-2</c:v>
                </c:pt>
                <c:pt idx="7969">
                  <c:v>-0.1</c:v>
                </c:pt>
                <c:pt idx="7970">
                  <c:v>-7.5000000000000011E-2</c:v>
                </c:pt>
                <c:pt idx="7971">
                  <c:v>-7.5000000000000011E-2</c:v>
                </c:pt>
                <c:pt idx="7972">
                  <c:v>-0.1</c:v>
                </c:pt>
                <c:pt idx="7973">
                  <c:v>-7.5000000000000011E-2</c:v>
                </c:pt>
                <c:pt idx="7974">
                  <c:v>-0.05</c:v>
                </c:pt>
                <c:pt idx="7975">
                  <c:v>-7.5000000000000011E-2</c:v>
                </c:pt>
                <c:pt idx="7976">
                  <c:v>-7.5000000000000011E-2</c:v>
                </c:pt>
                <c:pt idx="7977">
                  <c:v>-7.5000000000000011E-2</c:v>
                </c:pt>
                <c:pt idx="7978">
                  <c:v>-7.5000000000000011E-2</c:v>
                </c:pt>
                <c:pt idx="7979">
                  <c:v>2.5000000000000001E-2</c:v>
                </c:pt>
                <c:pt idx="7980">
                  <c:v>-2.5000000000000001E-2</c:v>
                </c:pt>
                <c:pt idx="7981">
                  <c:v>-0.1</c:v>
                </c:pt>
                <c:pt idx="7982">
                  <c:v>-7.5000000000000011E-2</c:v>
                </c:pt>
                <c:pt idx="7983">
                  <c:v>-0.125</c:v>
                </c:pt>
                <c:pt idx="7984">
                  <c:v>-7.5000000000000011E-2</c:v>
                </c:pt>
                <c:pt idx="7985">
                  <c:v>-2.5000000000000001E-2</c:v>
                </c:pt>
                <c:pt idx="7986">
                  <c:v>-2.5000000000000001E-2</c:v>
                </c:pt>
                <c:pt idx="7987">
                  <c:v>-0.125</c:v>
                </c:pt>
                <c:pt idx="7988">
                  <c:v>-0.1</c:v>
                </c:pt>
                <c:pt idx="7989">
                  <c:v>-0.1</c:v>
                </c:pt>
                <c:pt idx="7990">
                  <c:v>-7.5000000000000011E-2</c:v>
                </c:pt>
                <c:pt idx="7991">
                  <c:v>-0.05</c:v>
                </c:pt>
                <c:pt idx="7992">
                  <c:v>-0.05</c:v>
                </c:pt>
                <c:pt idx="7993">
                  <c:v>-0.125</c:v>
                </c:pt>
                <c:pt idx="7994">
                  <c:v>-7.5000000000000011E-2</c:v>
                </c:pt>
                <c:pt idx="7995">
                  <c:v>-2.5000000000000001E-2</c:v>
                </c:pt>
                <c:pt idx="7996">
                  <c:v>-0.05</c:v>
                </c:pt>
                <c:pt idx="7997">
                  <c:v>-7.5000000000000011E-2</c:v>
                </c:pt>
                <c:pt idx="7998">
                  <c:v>-7.5000000000000011E-2</c:v>
                </c:pt>
                <c:pt idx="7999">
                  <c:v>-2.5000000000000001E-2</c:v>
                </c:pt>
                <c:pt idx="8000">
                  <c:v>-0.05</c:v>
                </c:pt>
                <c:pt idx="8001">
                  <c:v>-7.5000000000000011E-2</c:v>
                </c:pt>
                <c:pt idx="8002">
                  <c:v>-7.5000000000000011E-2</c:v>
                </c:pt>
                <c:pt idx="8003">
                  <c:v>-0.05</c:v>
                </c:pt>
                <c:pt idx="8004">
                  <c:v>-0.05</c:v>
                </c:pt>
                <c:pt idx="8005">
                  <c:v>-7.5000000000000011E-2</c:v>
                </c:pt>
                <c:pt idx="8006">
                  <c:v>-0.1</c:v>
                </c:pt>
                <c:pt idx="8007">
                  <c:v>-7.5000000000000011E-2</c:v>
                </c:pt>
                <c:pt idx="8008">
                  <c:v>-7.5000000000000011E-2</c:v>
                </c:pt>
                <c:pt idx="8009">
                  <c:v>-0.1</c:v>
                </c:pt>
                <c:pt idx="8010">
                  <c:v>-7.5000000000000011E-2</c:v>
                </c:pt>
                <c:pt idx="8011">
                  <c:v>-0.05</c:v>
                </c:pt>
                <c:pt idx="8012">
                  <c:v>-0.1</c:v>
                </c:pt>
                <c:pt idx="8013">
                  <c:v>-0.125</c:v>
                </c:pt>
                <c:pt idx="8014">
                  <c:v>-0.05</c:v>
                </c:pt>
                <c:pt idx="8015">
                  <c:v>-0.1</c:v>
                </c:pt>
                <c:pt idx="8016">
                  <c:v>-7.5000000000000011E-2</c:v>
                </c:pt>
                <c:pt idx="8017">
                  <c:v>-0.125</c:v>
                </c:pt>
                <c:pt idx="8018">
                  <c:v>-0.1</c:v>
                </c:pt>
                <c:pt idx="8019">
                  <c:v>-0.05</c:v>
                </c:pt>
                <c:pt idx="8020">
                  <c:v>-7.5000000000000011E-2</c:v>
                </c:pt>
                <c:pt idx="8021">
                  <c:v>0</c:v>
                </c:pt>
                <c:pt idx="8022">
                  <c:v>-7.5000000000000011E-2</c:v>
                </c:pt>
                <c:pt idx="8023">
                  <c:v>-0.125</c:v>
                </c:pt>
                <c:pt idx="8024">
                  <c:v>-0.1</c:v>
                </c:pt>
                <c:pt idx="8025">
                  <c:v>-7.5000000000000011E-2</c:v>
                </c:pt>
                <c:pt idx="8026">
                  <c:v>-7.5000000000000011E-2</c:v>
                </c:pt>
                <c:pt idx="8027">
                  <c:v>-2.5000000000000001E-2</c:v>
                </c:pt>
                <c:pt idx="8028">
                  <c:v>-0.1</c:v>
                </c:pt>
                <c:pt idx="8029">
                  <c:v>-0.1</c:v>
                </c:pt>
                <c:pt idx="8030">
                  <c:v>-7.5000000000000011E-2</c:v>
                </c:pt>
                <c:pt idx="8031">
                  <c:v>-0.125</c:v>
                </c:pt>
                <c:pt idx="8032">
                  <c:v>-0.05</c:v>
                </c:pt>
                <c:pt idx="8033">
                  <c:v>-7.5000000000000011E-2</c:v>
                </c:pt>
                <c:pt idx="8034">
                  <c:v>-0.125</c:v>
                </c:pt>
                <c:pt idx="8035">
                  <c:v>-0.05</c:v>
                </c:pt>
                <c:pt idx="8036">
                  <c:v>-0.1</c:v>
                </c:pt>
                <c:pt idx="8037">
                  <c:v>-0.1</c:v>
                </c:pt>
                <c:pt idx="8038">
                  <c:v>-0.1</c:v>
                </c:pt>
                <c:pt idx="8039">
                  <c:v>-2.5000000000000001E-2</c:v>
                </c:pt>
                <c:pt idx="8040">
                  <c:v>-2.5000000000000001E-2</c:v>
                </c:pt>
                <c:pt idx="8041">
                  <c:v>-7.5000000000000011E-2</c:v>
                </c:pt>
                <c:pt idx="8042">
                  <c:v>-0.1</c:v>
                </c:pt>
                <c:pt idx="8043">
                  <c:v>-7.5000000000000011E-2</c:v>
                </c:pt>
                <c:pt idx="8044">
                  <c:v>-0.1</c:v>
                </c:pt>
                <c:pt idx="8045">
                  <c:v>-0.15000000000000008</c:v>
                </c:pt>
                <c:pt idx="8046">
                  <c:v>-7.5000000000000011E-2</c:v>
                </c:pt>
                <c:pt idx="8047">
                  <c:v>2.5000000000000001E-2</c:v>
                </c:pt>
                <c:pt idx="8048">
                  <c:v>-7.5000000000000011E-2</c:v>
                </c:pt>
                <c:pt idx="8049">
                  <c:v>-0.15000000000000008</c:v>
                </c:pt>
                <c:pt idx="8050">
                  <c:v>-2.5000000000000001E-2</c:v>
                </c:pt>
                <c:pt idx="8051">
                  <c:v>-0.1</c:v>
                </c:pt>
                <c:pt idx="8052">
                  <c:v>-0.1</c:v>
                </c:pt>
                <c:pt idx="8053">
                  <c:v>-0.125</c:v>
                </c:pt>
                <c:pt idx="8054">
                  <c:v>-7.5000000000000011E-2</c:v>
                </c:pt>
                <c:pt idx="8055">
                  <c:v>-2.5000000000000001E-2</c:v>
                </c:pt>
                <c:pt idx="8056">
                  <c:v>-0.125</c:v>
                </c:pt>
                <c:pt idx="8057">
                  <c:v>-7.5000000000000011E-2</c:v>
                </c:pt>
                <c:pt idx="8058">
                  <c:v>-2.5000000000000001E-2</c:v>
                </c:pt>
                <c:pt idx="8059">
                  <c:v>-0.05</c:v>
                </c:pt>
                <c:pt idx="8060">
                  <c:v>-7.5000000000000011E-2</c:v>
                </c:pt>
                <c:pt idx="8061">
                  <c:v>-0.17500000000000004</c:v>
                </c:pt>
                <c:pt idx="8062">
                  <c:v>-2.5000000000000001E-2</c:v>
                </c:pt>
                <c:pt idx="8063">
                  <c:v>-7.5000000000000011E-2</c:v>
                </c:pt>
                <c:pt idx="8064">
                  <c:v>-0.125</c:v>
                </c:pt>
                <c:pt idx="8065">
                  <c:v>-7.5000000000000011E-2</c:v>
                </c:pt>
                <c:pt idx="8066">
                  <c:v>-7.5000000000000011E-2</c:v>
                </c:pt>
                <c:pt idx="8067">
                  <c:v>-7.5000000000000011E-2</c:v>
                </c:pt>
                <c:pt idx="8068">
                  <c:v>-0.05</c:v>
                </c:pt>
                <c:pt idx="8069">
                  <c:v>-7.5000000000000011E-2</c:v>
                </c:pt>
                <c:pt idx="8070">
                  <c:v>-0.05</c:v>
                </c:pt>
                <c:pt idx="8071">
                  <c:v>-7.5000000000000011E-2</c:v>
                </c:pt>
                <c:pt idx="8072">
                  <c:v>-2.5000000000000001E-2</c:v>
                </c:pt>
                <c:pt idx="8073">
                  <c:v>-7.5000000000000011E-2</c:v>
                </c:pt>
                <c:pt idx="8074">
                  <c:v>-0.1</c:v>
                </c:pt>
                <c:pt idx="8075">
                  <c:v>-0.1</c:v>
                </c:pt>
                <c:pt idx="8076">
                  <c:v>-0.1</c:v>
                </c:pt>
                <c:pt idx="8077">
                  <c:v>-7.5000000000000011E-2</c:v>
                </c:pt>
                <c:pt idx="8078">
                  <c:v>-0.15000000000000008</c:v>
                </c:pt>
                <c:pt idx="8079">
                  <c:v>-7.5000000000000011E-2</c:v>
                </c:pt>
                <c:pt idx="8080">
                  <c:v>-0.1</c:v>
                </c:pt>
                <c:pt idx="8081">
                  <c:v>-2.5000000000000001E-2</c:v>
                </c:pt>
                <c:pt idx="8082">
                  <c:v>-7.5000000000000011E-2</c:v>
                </c:pt>
                <c:pt idx="8083">
                  <c:v>-7.5000000000000011E-2</c:v>
                </c:pt>
                <c:pt idx="8084">
                  <c:v>-0.125</c:v>
                </c:pt>
                <c:pt idx="8085">
                  <c:v>-7.5000000000000011E-2</c:v>
                </c:pt>
                <c:pt idx="8086">
                  <c:v>-7.5000000000000011E-2</c:v>
                </c:pt>
                <c:pt idx="8087">
                  <c:v>-0.125</c:v>
                </c:pt>
                <c:pt idx="8088">
                  <c:v>-7.5000000000000011E-2</c:v>
                </c:pt>
                <c:pt idx="8089">
                  <c:v>-7.5000000000000011E-2</c:v>
                </c:pt>
                <c:pt idx="8090">
                  <c:v>-2.5000000000000001E-2</c:v>
                </c:pt>
                <c:pt idx="8091">
                  <c:v>-7.5000000000000011E-2</c:v>
                </c:pt>
                <c:pt idx="8092">
                  <c:v>-0.05</c:v>
                </c:pt>
                <c:pt idx="8093">
                  <c:v>-0.125</c:v>
                </c:pt>
                <c:pt idx="8094">
                  <c:v>-0.125</c:v>
                </c:pt>
                <c:pt idx="8095">
                  <c:v>-2.5000000000000001E-2</c:v>
                </c:pt>
                <c:pt idx="8096">
                  <c:v>-2.5000000000000001E-2</c:v>
                </c:pt>
                <c:pt idx="8097">
                  <c:v>-0.05</c:v>
                </c:pt>
                <c:pt idx="8098">
                  <c:v>-0.05</c:v>
                </c:pt>
                <c:pt idx="8099">
                  <c:v>-7.5000000000000011E-2</c:v>
                </c:pt>
                <c:pt idx="8100">
                  <c:v>-0.1</c:v>
                </c:pt>
                <c:pt idx="8101">
                  <c:v>-0.1</c:v>
                </c:pt>
                <c:pt idx="8102">
                  <c:v>-7.5000000000000011E-2</c:v>
                </c:pt>
                <c:pt idx="8103">
                  <c:v>-0.125</c:v>
                </c:pt>
                <c:pt idx="8104">
                  <c:v>-2.5000000000000001E-2</c:v>
                </c:pt>
                <c:pt idx="8105">
                  <c:v>-0.05</c:v>
                </c:pt>
                <c:pt idx="8106">
                  <c:v>-0.1</c:v>
                </c:pt>
                <c:pt idx="8107">
                  <c:v>-0.1</c:v>
                </c:pt>
                <c:pt idx="8108">
                  <c:v>-7.5000000000000011E-2</c:v>
                </c:pt>
                <c:pt idx="8109">
                  <c:v>-2.5000000000000001E-2</c:v>
                </c:pt>
                <c:pt idx="8110">
                  <c:v>0</c:v>
                </c:pt>
                <c:pt idx="8111">
                  <c:v>-7.5000000000000011E-2</c:v>
                </c:pt>
                <c:pt idx="8112">
                  <c:v>-0.1</c:v>
                </c:pt>
                <c:pt idx="8113">
                  <c:v>-7.5000000000000011E-2</c:v>
                </c:pt>
                <c:pt idx="8114">
                  <c:v>-0.125</c:v>
                </c:pt>
                <c:pt idx="8115">
                  <c:v>-0.05</c:v>
                </c:pt>
                <c:pt idx="8116">
                  <c:v>-7.5000000000000011E-2</c:v>
                </c:pt>
                <c:pt idx="8117">
                  <c:v>-7.5000000000000011E-2</c:v>
                </c:pt>
                <c:pt idx="8118">
                  <c:v>2.5000000000000001E-2</c:v>
                </c:pt>
                <c:pt idx="8119">
                  <c:v>-0.125</c:v>
                </c:pt>
                <c:pt idx="8120">
                  <c:v>-0.05</c:v>
                </c:pt>
                <c:pt idx="8121">
                  <c:v>-7.5000000000000011E-2</c:v>
                </c:pt>
                <c:pt idx="8122">
                  <c:v>-7.5000000000000011E-2</c:v>
                </c:pt>
                <c:pt idx="8123">
                  <c:v>-0.125</c:v>
                </c:pt>
                <c:pt idx="8124">
                  <c:v>-7.5000000000000011E-2</c:v>
                </c:pt>
                <c:pt idx="8125">
                  <c:v>-7.5000000000000011E-2</c:v>
                </c:pt>
                <c:pt idx="8126">
                  <c:v>-7.5000000000000011E-2</c:v>
                </c:pt>
                <c:pt idx="8127">
                  <c:v>-7.5000000000000011E-2</c:v>
                </c:pt>
                <c:pt idx="8128">
                  <c:v>-0.125</c:v>
                </c:pt>
                <c:pt idx="8129">
                  <c:v>-0.05</c:v>
                </c:pt>
                <c:pt idx="8130">
                  <c:v>-2.5000000000000001E-2</c:v>
                </c:pt>
                <c:pt idx="8131">
                  <c:v>-0.1</c:v>
                </c:pt>
                <c:pt idx="8132">
                  <c:v>-2.5000000000000001E-2</c:v>
                </c:pt>
                <c:pt idx="8133">
                  <c:v>-7.5000000000000011E-2</c:v>
                </c:pt>
                <c:pt idx="8134">
                  <c:v>0</c:v>
                </c:pt>
                <c:pt idx="8135">
                  <c:v>-7.5000000000000011E-2</c:v>
                </c:pt>
                <c:pt idx="8136">
                  <c:v>0</c:v>
                </c:pt>
                <c:pt idx="8137">
                  <c:v>-0.05</c:v>
                </c:pt>
                <c:pt idx="8138">
                  <c:v>0</c:v>
                </c:pt>
                <c:pt idx="8139">
                  <c:v>0</c:v>
                </c:pt>
                <c:pt idx="8140">
                  <c:v>0</c:v>
                </c:pt>
                <c:pt idx="8141">
                  <c:v>-0.1</c:v>
                </c:pt>
                <c:pt idx="8142">
                  <c:v>0</c:v>
                </c:pt>
                <c:pt idx="8143">
                  <c:v>-2.5000000000000001E-2</c:v>
                </c:pt>
                <c:pt idx="8144">
                  <c:v>-0.05</c:v>
                </c:pt>
                <c:pt idx="8145">
                  <c:v>-0.05</c:v>
                </c:pt>
                <c:pt idx="8146">
                  <c:v>-0.125</c:v>
                </c:pt>
                <c:pt idx="8147">
                  <c:v>-7.5000000000000011E-2</c:v>
                </c:pt>
                <c:pt idx="8148">
                  <c:v>-0.1</c:v>
                </c:pt>
                <c:pt idx="8149">
                  <c:v>-0.1</c:v>
                </c:pt>
                <c:pt idx="8150">
                  <c:v>-0.1</c:v>
                </c:pt>
                <c:pt idx="8151">
                  <c:v>-7.5000000000000011E-2</c:v>
                </c:pt>
                <c:pt idx="8152">
                  <c:v>-0.05</c:v>
                </c:pt>
                <c:pt idx="8153">
                  <c:v>-0.125</c:v>
                </c:pt>
                <c:pt idx="8154">
                  <c:v>-0.125</c:v>
                </c:pt>
                <c:pt idx="8155">
                  <c:v>-0.05</c:v>
                </c:pt>
                <c:pt idx="8156">
                  <c:v>-7.5000000000000011E-2</c:v>
                </c:pt>
                <c:pt idx="8157">
                  <c:v>-0.125</c:v>
                </c:pt>
                <c:pt idx="8158">
                  <c:v>-0.125</c:v>
                </c:pt>
                <c:pt idx="8159">
                  <c:v>-2.5000000000000001E-2</c:v>
                </c:pt>
                <c:pt idx="8160">
                  <c:v>-0.05</c:v>
                </c:pt>
                <c:pt idx="8161">
                  <c:v>-7.5000000000000011E-2</c:v>
                </c:pt>
                <c:pt idx="8162">
                  <c:v>-7.5000000000000011E-2</c:v>
                </c:pt>
                <c:pt idx="8163">
                  <c:v>-0.125</c:v>
                </c:pt>
                <c:pt idx="8164">
                  <c:v>-7.5000000000000011E-2</c:v>
                </c:pt>
                <c:pt idx="8165">
                  <c:v>-7.5000000000000011E-2</c:v>
                </c:pt>
                <c:pt idx="8166">
                  <c:v>-0.05</c:v>
                </c:pt>
                <c:pt idx="8167">
                  <c:v>-0.1</c:v>
                </c:pt>
                <c:pt idx="8168">
                  <c:v>-7.5000000000000011E-2</c:v>
                </c:pt>
                <c:pt idx="8169">
                  <c:v>-0.125</c:v>
                </c:pt>
                <c:pt idx="8170">
                  <c:v>-0.125</c:v>
                </c:pt>
                <c:pt idx="8171">
                  <c:v>-7.5000000000000011E-2</c:v>
                </c:pt>
                <c:pt idx="8172">
                  <c:v>-0.05</c:v>
                </c:pt>
                <c:pt idx="8173">
                  <c:v>-0.1</c:v>
                </c:pt>
                <c:pt idx="8174">
                  <c:v>-2.5000000000000001E-2</c:v>
                </c:pt>
                <c:pt idx="8175">
                  <c:v>-7.5000000000000011E-2</c:v>
                </c:pt>
                <c:pt idx="8176">
                  <c:v>-0.15000000000000008</c:v>
                </c:pt>
                <c:pt idx="8177">
                  <c:v>-0.05</c:v>
                </c:pt>
                <c:pt idx="8178">
                  <c:v>-0.1</c:v>
                </c:pt>
                <c:pt idx="8179">
                  <c:v>-7.5000000000000011E-2</c:v>
                </c:pt>
                <c:pt idx="8180">
                  <c:v>-7.5000000000000011E-2</c:v>
                </c:pt>
                <c:pt idx="8181">
                  <c:v>-0.125</c:v>
                </c:pt>
                <c:pt idx="8182">
                  <c:v>-7.5000000000000011E-2</c:v>
                </c:pt>
                <c:pt idx="8183">
                  <c:v>-7.5000000000000011E-2</c:v>
                </c:pt>
                <c:pt idx="8184">
                  <c:v>-7.5000000000000011E-2</c:v>
                </c:pt>
                <c:pt idx="8185">
                  <c:v>-0.1</c:v>
                </c:pt>
                <c:pt idx="8186">
                  <c:v>-2.5000000000000001E-2</c:v>
                </c:pt>
                <c:pt idx="8187">
                  <c:v>-0.05</c:v>
                </c:pt>
                <c:pt idx="8188">
                  <c:v>-0.1</c:v>
                </c:pt>
                <c:pt idx="8189">
                  <c:v>-0.05</c:v>
                </c:pt>
                <c:pt idx="8190">
                  <c:v>-0.125</c:v>
                </c:pt>
                <c:pt idx="8191">
                  <c:v>-0.1</c:v>
                </c:pt>
                <c:pt idx="8192">
                  <c:v>-0.05</c:v>
                </c:pt>
                <c:pt idx="8193">
                  <c:v>-7.5000000000000011E-2</c:v>
                </c:pt>
                <c:pt idx="8194">
                  <c:v>-0.125</c:v>
                </c:pt>
                <c:pt idx="8195">
                  <c:v>0</c:v>
                </c:pt>
                <c:pt idx="8196">
                  <c:v>-0.05</c:v>
                </c:pt>
                <c:pt idx="8197">
                  <c:v>-0.1</c:v>
                </c:pt>
                <c:pt idx="8198">
                  <c:v>-7.5000000000000011E-2</c:v>
                </c:pt>
                <c:pt idx="8199">
                  <c:v>-0.05</c:v>
                </c:pt>
                <c:pt idx="8200">
                  <c:v>-0.125</c:v>
                </c:pt>
                <c:pt idx="8201">
                  <c:v>-0.15000000000000008</c:v>
                </c:pt>
                <c:pt idx="8202">
                  <c:v>-7.5000000000000011E-2</c:v>
                </c:pt>
                <c:pt idx="8203">
                  <c:v>-0.05</c:v>
                </c:pt>
                <c:pt idx="8204">
                  <c:v>-0.1</c:v>
                </c:pt>
                <c:pt idx="8205">
                  <c:v>-0.05</c:v>
                </c:pt>
                <c:pt idx="8206">
                  <c:v>-0.1</c:v>
                </c:pt>
                <c:pt idx="8207">
                  <c:v>-0.05</c:v>
                </c:pt>
                <c:pt idx="8208">
                  <c:v>-7.5000000000000011E-2</c:v>
                </c:pt>
                <c:pt idx="8209">
                  <c:v>-7.5000000000000011E-2</c:v>
                </c:pt>
                <c:pt idx="8210">
                  <c:v>-7.5000000000000011E-2</c:v>
                </c:pt>
                <c:pt idx="8211">
                  <c:v>-0.125</c:v>
                </c:pt>
                <c:pt idx="8212">
                  <c:v>-7.5000000000000011E-2</c:v>
                </c:pt>
                <c:pt idx="8213">
                  <c:v>-0.1</c:v>
                </c:pt>
                <c:pt idx="8214">
                  <c:v>-0.1</c:v>
                </c:pt>
                <c:pt idx="8215">
                  <c:v>-2.5000000000000001E-2</c:v>
                </c:pt>
                <c:pt idx="8216">
                  <c:v>-0.05</c:v>
                </c:pt>
                <c:pt idx="8217">
                  <c:v>-0.05</c:v>
                </c:pt>
                <c:pt idx="8218">
                  <c:v>-0.1</c:v>
                </c:pt>
                <c:pt idx="8219">
                  <c:v>-2.5000000000000001E-2</c:v>
                </c:pt>
                <c:pt idx="8220">
                  <c:v>-0.1</c:v>
                </c:pt>
                <c:pt idx="8221">
                  <c:v>-0.125</c:v>
                </c:pt>
                <c:pt idx="8222">
                  <c:v>-7.5000000000000011E-2</c:v>
                </c:pt>
                <c:pt idx="8223">
                  <c:v>-0.125</c:v>
                </c:pt>
                <c:pt idx="8224">
                  <c:v>-7.5000000000000011E-2</c:v>
                </c:pt>
                <c:pt idx="8225">
                  <c:v>0</c:v>
                </c:pt>
                <c:pt idx="8226">
                  <c:v>-2.5000000000000001E-2</c:v>
                </c:pt>
                <c:pt idx="8227">
                  <c:v>-0.1</c:v>
                </c:pt>
                <c:pt idx="8228">
                  <c:v>-7.5000000000000011E-2</c:v>
                </c:pt>
                <c:pt idx="8229">
                  <c:v>-7.5000000000000011E-2</c:v>
                </c:pt>
                <c:pt idx="8230">
                  <c:v>-0.05</c:v>
                </c:pt>
                <c:pt idx="8231">
                  <c:v>-0.1</c:v>
                </c:pt>
                <c:pt idx="8232">
                  <c:v>-7.5000000000000011E-2</c:v>
                </c:pt>
                <c:pt idx="8233">
                  <c:v>-7.5000000000000011E-2</c:v>
                </c:pt>
                <c:pt idx="8234">
                  <c:v>-7.5000000000000011E-2</c:v>
                </c:pt>
                <c:pt idx="8235">
                  <c:v>-7.5000000000000011E-2</c:v>
                </c:pt>
                <c:pt idx="8236">
                  <c:v>-7.5000000000000011E-2</c:v>
                </c:pt>
                <c:pt idx="8237">
                  <c:v>-0.1</c:v>
                </c:pt>
                <c:pt idx="8238">
                  <c:v>-7.5000000000000011E-2</c:v>
                </c:pt>
                <c:pt idx="8239">
                  <c:v>-2.5000000000000001E-2</c:v>
                </c:pt>
                <c:pt idx="8240">
                  <c:v>-7.5000000000000011E-2</c:v>
                </c:pt>
                <c:pt idx="8241">
                  <c:v>-0.1</c:v>
                </c:pt>
                <c:pt idx="8242">
                  <c:v>-0.1</c:v>
                </c:pt>
                <c:pt idx="8243">
                  <c:v>-0.05</c:v>
                </c:pt>
                <c:pt idx="8244">
                  <c:v>-7.5000000000000011E-2</c:v>
                </c:pt>
                <c:pt idx="8245">
                  <c:v>-0.125</c:v>
                </c:pt>
                <c:pt idx="8246">
                  <c:v>-7.5000000000000011E-2</c:v>
                </c:pt>
                <c:pt idx="8247">
                  <c:v>-0.1</c:v>
                </c:pt>
                <c:pt idx="8248">
                  <c:v>-0.05</c:v>
                </c:pt>
                <c:pt idx="8249">
                  <c:v>-7.5000000000000011E-2</c:v>
                </c:pt>
                <c:pt idx="8250">
                  <c:v>-0.1</c:v>
                </c:pt>
                <c:pt idx="8251">
                  <c:v>-0.1</c:v>
                </c:pt>
                <c:pt idx="8252">
                  <c:v>-7.5000000000000011E-2</c:v>
                </c:pt>
                <c:pt idx="8253">
                  <c:v>-0.05</c:v>
                </c:pt>
                <c:pt idx="8254">
                  <c:v>-7.5000000000000011E-2</c:v>
                </c:pt>
                <c:pt idx="8255">
                  <c:v>-7.5000000000000011E-2</c:v>
                </c:pt>
                <c:pt idx="8256">
                  <c:v>-7.5000000000000011E-2</c:v>
                </c:pt>
                <c:pt idx="8257">
                  <c:v>-7.5000000000000011E-2</c:v>
                </c:pt>
                <c:pt idx="8258">
                  <c:v>-7.5000000000000011E-2</c:v>
                </c:pt>
                <c:pt idx="8259">
                  <c:v>-7.5000000000000011E-2</c:v>
                </c:pt>
                <c:pt idx="8260">
                  <c:v>-7.5000000000000011E-2</c:v>
                </c:pt>
                <c:pt idx="8261">
                  <c:v>-0.1</c:v>
                </c:pt>
                <c:pt idx="8262">
                  <c:v>-0.05</c:v>
                </c:pt>
                <c:pt idx="8263">
                  <c:v>-7.5000000000000011E-2</c:v>
                </c:pt>
                <c:pt idx="8264">
                  <c:v>-0.05</c:v>
                </c:pt>
                <c:pt idx="8265">
                  <c:v>-7.5000000000000011E-2</c:v>
                </c:pt>
                <c:pt idx="8266">
                  <c:v>-7.5000000000000011E-2</c:v>
                </c:pt>
                <c:pt idx="8267">
                  <c:v>-0.125</c:v>
                </c:pt>
                <c:pt idx="8268">
                  <c:v>-7.5000000000000011E-2</c:v>
                </c:pt>
                <c:pt idx="8269">
                  <c:v>-2.5000000000000001E-2</c:v>
                </c:pt>
                <c:pt idx="8270">
                  <c:v>-7.5000000000000011E-2</c:v>
                </c:pt>
                <c:pt idx="8271">
                  <c:v>-0.05</c:v>
                </c:pt>
                <c:pt idx="8272">
                  <c:v>-7.5000000000000011E-2</c:v>
                </c:pt>
                <c:pt idx="8273">
                  <c:v>-0.125</c:v>
                </c:pt>
                <c:pt idx="8274">
                  <c:v>-7.5000000000000011E-2</c:v>
                </c:pt>
                <c:pt idx="8275">
                  <c:v>-0.1</c:v>
                </c:pt>
                <c:pt idx="8276">
                  <c:v>-7.5000000000000011E-2</c:v>
                </c:pt>
                <c:pt idx="8277">
                  <c:v>-7.5000000000000011E-2</c:v>
                </c:pt>
                <c:pt idx="8278">
                  <c:v>-7.5000000000000011E-2</c:v>
                </c:pt>
                <c:pt idx="8279">
                  <c:v>-0.05</c:v>
                </c:pt>
                <c:pt idx="8280">
                  <c:v>-7.5000000000000011E-2</c:v>
                </c:pt>
                <c:pt idx="8281">
                  <c:v>-0.1</c:v>
                </c:pt>
                <c:pt idx="8282">
                  <c:v>-7.5000000000000011E-2</c:v>
                </c:pt>
                <c:pt idx="8283">
                  <c:v>-7.5000000000000011E-2</c:v>
                </c:pt>
                <c:pt idx="8284">
                  <c:v>-7.5000000000000011E-2</c:v>
                </c:pt>
                <c:pt idx="8285">
                  <c:v>-7.5000000000000011E-2</c:v>
                </c:pt>
                <c:pt idx="8286">
                  <c:v>-0.05</c:v>
                </c:pt>
                <c:pt idx="8287">
                  <c:v>-0.1</c:v>
                </c:pt>
                <c:pt idx="8288">
                  <c:v>-7.5000000000000011E-2</c:v>
                </c:pt>
                <c:pt idx="8289">
                  <c:v>-0.05</c:v>
                </c:pt>
                <c:pt idx="8290">
                  <c:v>-0.05</c:v>
                </c:pt>
                <c:pt idx="8291">
                  <c:v>-7.5000000000000011E-2</c:v>
                </c:pt>
                <c:pt idx="8292">
                  <c:v>-7.5000000000000011E-2</c:v>
                </c:pt>
                <c:pt idx="8293">
                  <c:v>-0.125</c:v>
                </c:pt>
                <c:pt idx="8294">
                  <c:v>-7.5000000000000011E-2</c:v>
                </c:pt>
                <c:pt idx="8295">
                  <c:v>-7.5000000000000011E-2</c:v>
                </c:pt>
                <c:pt idx="8296">
                  <c:v>-0.1</c:v>
                </c:pt>
                <c:pt idx="8297">
                  <c:v>-0.125</c:v>
                </c:pt>
                <c:pt idx="8298">
                  <c:v>-7.5000000000000011E-2</c:v>
                </c:pt>
                <c:pt idx="8299">
                  <c:v>-2.5000000000000001E-2</c:v>
                </c:pt>
                <c:pt idx="8300">
                  <c:v>-0.1</c:v>
                </c:pt>
                <c:pt idx="8301">
                  <c:v>-0.1</c:v>
                </c:pt>
                <c:pt idx="8302">
                  <c:v>-7.5000000000000011E-2</c:v>
                </c:pt>
                <c:pt idx="8303">
                  <c:v>-0.05</c:v>
                </c:pt>
                <c:pt idx="8304">
                  <c:v>-7.5000000000000011E-2</c:v>
                </c:pt>
                <c:pt idx="8305">
                  <c:v>-0.1</c:v>
                </c:pt>
                <c:pt idx="8306">
                  <c:v>-0.05</c:v>
                </c:pt>
                <c:pt idx="8307">
                  <c:v>-0.1</c:v>
                </c:pt>
                <c:pt idx="8308">
                  <c:v>-0.125</c:v>
                </c:pt>
                <c:pt idx="8309">
                  <c:v>-0.05</c:v>
                </c:pt>
                <c:pt idx="8310">
                  <c:v>-0.1</c:v>
                </c:pt>
                <c:pt idx="8311">
                  <c:v>-7.5000000000000011E-2</c:v>
                </c:pt>
                <c:pt idx="8312">
                  <c:v>-0.1</c:v>
                </c:pt>
                <c:pt idx="8313">
                  <c:v>-0.1</c:v>
                </c:pt>
                <c:pt idx="8314">
                  <c:v>0</c:v>
                </c:pt>
                <c:pt idx="8315">
                  <c:v>-7.5000000000000011E-2</c:v>
                </c:pt>
                <c:pt idx="8316">
                  <c:v>-7.5000000000000011E-2</c:v>
                </c:pt>
                <c:pt idx="8317">
                  <c:v>-7.5000000000000011E-2</c:v>
                </c:pt>
                <c:pt idx="8318">
                  <c:v>-7.5000000000000011E-2</c:v>
                </c:pt>
                <c:pt idx="8319">
                  <c:v>-0.05</c:v>
                </c:pt>
                <c:pt idx="8320">
                  <c:v>-0.125</c:v>
                </c:pt>
                <c:pt idx="8321">
                  <c:v>-7.5000000000000011E-2</c:v>
                </c:pt>
                <c:pt idx="8322">
                  <c:v>-7.5000000000000011E-2</c:v>
                </c:pt>
                <c:pt idx="8323">
                  <c:v>-2.5000000000000001E-2</c:v>
                </c:pt>
                <c:pt idx="8324">
                  <c:v>-0.05</c:v>
                </c:pt>
                <c:pt idx="8325">
                  <c:v>-0.1</c:v>
                </c:pt>
                <c:pt idx="8326">
                  <c:v>-0.05</c:v>
                </c:pt>
                <c:pt idx="8327">
                  <c:v>-0.1</c:v>
                </c:pt>
                <c:pt idx="8328">
                  <c:v>-7.5000000000000011E-2</c:v>
                </c:pt>
                <c:pt idx="8329">
                  <c:v>-7.5000000000000011E-2</c:v>
                </c:pt>
                <c:pt idx="8330">
                  <c:v>-7.5000000000000011E-2</c:v>
                </c:pt>
                <c:pt idx="8331">
                  <c:v>-2.5000000000000001E-2</c:v>
                </c:pt>
                <c:pt idx="8332">
                  <c:v>-2.5000000000000001E-2</c:v>
                </c:pt>
                <c:pt idx="8333">
                  <c:v>-7.5000000000000011E-2</c:v>
                </c:pt>
                <c:pt idx="8334">
                  <c:v>-0.125</c:v>
                </c:pt>
                <c:pt idx="8335">
                  <c:v>-0.1</c:v>
                </c:pt>
                <c:pt idx="8336">
                  <c:v>-7.5000000000000011E-2</c:v>
                </c:pt>
                <c:pt idx="8337">
                  <c:v>-7.5000000000000011E-2</c:v>
                </c:pt>
                <c:pt idx="8338">
                  <c:v>-0.1</c:v>
                </c:pt>
                <c:pt idx="8339">
                  <c:v>-7.5000000000000011E-2</c:v>
                </c:pt>
                <c:pt idx="8340">
                  <c:v>-2.5000000000000001E-2</c:v>
                </c:pt>
                <c:pt idx="8341">
                  <c:v>-7.5000000000000011E-2</c:v>
                </c:pt>
                <c:pt idx="8342">
                  <c:v>-7.5000000000000011E-2</c:v>
                </c:pt>
                <c:pt idx="8343">
                  <c:v>-0.05</c:v>
                </c:pt>
                <c:pt idx="8344">
                  <c:v>-7.5000000000000011E-2</c:v>
                </c:pt>
                <c:pt idx="8345">
                  <c:v>-0.125</c:v>
                </c:pt>
                <c:pt idx="8346">
                  <c:v>-0.1</c:v>
                </c:pt>
                <c:pt idx="8347">
                  <c:v>-7.5000000000000011E-2</c:v>
                </c:pt>
                <c:pt idx="8348">
                  <c:v>-0.1</c:v>
                </c:pt>
                <c:pt idx="8349">
                  <c:v>-0.1</c:v>
                </c:pt>
                <c:pt idx="8350">
                  <c:v>-7.5000000000000011E-2</c:v>
                </c:pt>
                <c:pt idx="8351">
                  <c:v>-7.5000000000000011E-2</c:v>
                </c:pt>
                <c:pt idx="8352">
                  <c:v>-2.5000000000000001E-2</c:v>
                </c:pt>
                <c:pt idx="8353">
                  <c:v>-0.1</c:v>
                </c:pt>
                <c:pt idx="8354">
                  <c:v>-0.1</c:v>
                </c:pt>
                <c:pt idx="8355">
                  <c:v>-0.17500000000000004</c:v>
                </c:pt>
                <c:pt idx="8356">
                  <c:v>-7.5000000000000011E-2</c:v>
                </c:pt>
                <c:pt idx="8357">
                  <c:v>0</c:v>
                </c:pt>
                <c:pt idx="8358">
                  <c:v>-0.125</c:v>
                </c:pt>
                <c:pt idx="8359">
                  <c:v>-7.5000000000000011E-2</c:v>
                </c:pt>
                <c:pt idx="8360">
                  <c:v>-2.5000000000000001E-2</c:v>
                </c:pt>
                <c:pt idx="8361">
                  <c:v>-0.125</c:v>
                </c:pt>
                <c:pt idx="8362">
                  <c:v>0</c:v>
                </c:pt>
                <c:pt idx="8363">
                  <c:v>-7.5000000000000011E-2</c:v>
                </c:pt>
                <c:pt idx="8364">
                  <c:v>-0.17500000000000004</c:v>
                </c:pt>
                <c:pt idx="8365">
                  <c:v>-0.1</c:v>
                </c:pt>
                <c:pt idx="8366">
                  <c:v>-7.5000000000000011E-2</c:v>
                </c:pt>
                <c:pt idx="8367">
                  <c:v>-0.125</c:v>
                </c:pt>
                <c:pt idx="8368">
                  <c:v>-0.1</c:v>
                </c:pt>
                <c:pt idx="8369">
                  <c:v>-0.125</c:v>
                </c:pt>
                <c:pt idx="8370">
                  <c:v>-7.5000000000000011E-2</c:v>
                </c:pt>
                <c:pt idx="8371">
                  <c:v>-7.5000000000000011E-2</c:v>
                </c:pt>
                <c:pt idx="8372">
                  <c:v>-0.05</c:v>
                </c:pt>
                <c:pt idx="8373">
                  <c:v>-0.125</c:v>
                </c:pt>
                <c:pt idx="8374">
                  <c:v>-0.05</c:v>
                </c:pt>
                <c:pt idx="8375">
                  <c:v>-0.05</c:v>
                </c:pt>
                <c:pt idx="8376">
                  <c:v>-0.15000000000000008</c:v>
                </c:pt>
                <c:pt idx="8377">
                  <c:v>-0.1</c:v>
                </c:pt>
                <c:pt idx="8378">
                  <c:v>-7.5000000000000011E-2</c:v>
                </c:pt>
                <c:pt idx="8379">
                  <c:v>-0.125</c:v>
                </c:pt>
                <c:pt idx="8380">
                  <c:v>-7.5000000000000011E-2</c:v>
                </c:pt>
                <c:pt idx="8381">
                  <c:v>-0.05</c:v>
                </c:pt>
                <c:pt idx="8382">
                  <c:v>-2.5000000000000001E-2</c:v>
                </c:pt>
                <c:pt idx="8383">
                  <c:v>-7.5000000000000011E-2</c:v>
                </c:pt>
                <c:pt idx="8384">
                  <c:v>-7.5000000000000011E-2</c:v>
                </c:pt>
                <c:pt idx="8385">
                  <c:v>-2.5000000000000001E-2</c:v>
                </c:pt>
                <c:pt idx="8386">
                  <c:v>0</c:v>
                </c:pt>
                <c:pt idx="8387">
                  <c:v>-0.05</c:v>
                </c:pt>
                <c:pt idx="8388">
                  <c:v>-7.5000000000000011E-2</c:v>
                </c:pt>
                <c:pt idx="8389">
                  <c:v>-7.5000000000000011E-2</c:v>
                </c:pt>
                <c:pt idx="8390">
                  <c:v>-7.5000000000000011E-2</c:v>
                </c:pt>
                <c:pt idx="8391">
                  <c:v>-7.5000000000000011E-2</c:v>
                </c:pt>
                <c:pt idx="8392">
                  <c:v>-0.1</c:v>
                </c:pt>
                <c:pt idx="8393">
                  <c:v>-7.5000000000000011E-2</c:v>
                </c:pt>
                <c:pt idx="8394">
                  <c:v>-0.05</c:v>
                </c:pt>
                <c:pt idx="8395">
                  <c:v>-0.125</c:v>
                </c:pt>
                <c:pt idx="8396">
                  <c:v>-0.125</c:v>
                </c:pt>
                <c:pt idx="8397">
                  <c:v>-2.5000000000000001E-2</c:v>
                </c:pt>
                <c:pt idx="8398">
                  <c:v>-2.5000000000000001E-2</c:v>
                </c:pt>
                <c:pt idx="8399">
                  <c:v>-0.1</c:v>
                </c:pt>
                <c:pt idx="8400">
                  <c:v>-7.5000000000000011E-2</c:v>
                </c:pt>
                <c:pt idx="8401">
                  <c:v>-7.5000000000000011E-2</c:v>
                </c:pt>
                <c:pt idx="8402">
                  <c:v>-7.5000000000000011E-2</c:v>
                </c:pt>
                <c:pt idx="8403">
                  <c:v>-2.5000000000000001E-2</c:v>
                </c:pt>
                <c:pt idx="8404">
                  <c:v>-0.05</c:v>
                </c:pt>
                <c:pt idx="8405">
                  <c:v>-7.5000000000000011E-2</c:v>
                </c:pt>
                <c:pt idx="8406">
                  <c:v>0</c:v>
                </c:pt>
                <c:pt idx="8407">
                  <c:v>-0.125</c:v>
                </c:pt>
                <c:pt idx="8408">
                  <c:v>-0.125</c:v>
                </c:pt>
                <c:pt idx="8409">
                  <c:v>-0.05</c:v>
                </c:pt>
                <c:pt idx="8410">
                  <c:v>-0.1</c:v>
                </c:pt>
                <c:pt idx="8411">
                  <c:v>-7.5000000000000011E-2</c:v>
                </c:pt>
                <c:pt idx="8412">
                  <c:v>-7.5000000000000011E-2</c:v>
                </c:pt>
                <c:pt idx="8413">
                  <c:v>-7.5000000000000011E-2</c:v>
                </c:pt>
                <c:pt idx="8414">
                  <c:v>-7.5000000000000011E-2</c:v>
                </c:pt>
                <c:pt idx="8415">
                  <c:v>-7.5000000000000011E-2</c:v>
                </c:pt>
                <c:pt idx="8416">
                  <c:v>-0.05</c:v>
                </c:pt>
                <c:pt idx="8417">
                  <c:v>-7.5000000000000011E-2</c:v>
                </c:pt>
                <c:pt idx="8418">
                  <c:v>-2.5000000000000001E-2</c:v>
                </c:pt>
                <c:pt idx="8419">
                  <c:v>-7.5000000000000011E-2</c:v>
                </c:pt>
                <c:pt idx="8420">
                  <c:v>-7.5000000000000011E-2</c:v>
                </c:pt>
                <c:pt idx="8421">
                  <c:v>2.5000000000000001E-2</c:v>
                </c:pt>
                <c:pt idx="8422">
                  <c:v>-0.1</c:v>
                </c:pt>
                <c:pt idx="8423">
                  <c:v>-0.125</c:v>
                </c:pt>
                <c:pt idx="8424">
                  <c:v>-2.5000000000000001E-2</c:v>
                </c:pt>
                <c:pt idx="8425">
                  <c:v>-0.1</c:v>
                </c:pt>
                <c:pt idx="8426">
                  <c:v>-7.5000000000000011E-2</c:v>
                </c:pt>
                <c:pt idx="8427">
                  <c:v>-2.5000000000000001E-2</c:v>
                </c:pt>
                <c:pt idx="8428">
                  <c:v>-0.15000000000000008</c:v>
                </c:pt>
                <c:pt idx="8429">
                  <c:v>-0.1</c:v>
                </c:pt>
                <c:pt idx="8430">
                  <c:v>2.5000000000000001E-2</c:v>
                </c:pt>
                <c:pt idx="8431">
                  <c:v>-0.1</c:v>
                </c:pt>
                <c:pt idx="8432">
                  <c:v>-7.5000000000000011E-2</c:v>
                </c:pt>
                <c:pt idx="8433">
                  <c:v>-2.5000000000000001E-2</c:v>
                </c:pt>
                <c:pt idx="8434">
                  <c:v>-0.1</c:v>
                </c:pt>
                <c:pt idx="8435">
                  <c:v>-2.5000000000000001E-2</c:v>
                </c:pt>
                <c:pt idx="8436">
                  <c:v>-0.05</c:v>
                </c:pt>
                <c:pt idx="8437">
                  <c:v>-0.125</c:v>
                </c:pt>
                <c:pt idx="8438">
                  <c:v>-0.05</c:v>
                </c:pt>
                <c:pt idx="8439">
                  <c:v>-0.1</c:v>
                </c:pt>
                <c:pt idx="8440">
                  <c:v>-0.05</c:v>
                </c:pt>
                <c:pt idx="8441">
                  <c:v>-2.5000000000000001E-2</c:v>
                </c:pt>
                <c:pt idx="8442">
                  <c:v>-0.125</c:v>
                </c:pt>
                <c:pt idx="8443">
                  <c:v>-0.05</c:v>
                </c:pt>
                <c:pt idx="8444">
                  <c:v>-7.5000000000000011E-2</c:v>
                </c:pt>
                <c:pt idx="8445">
                  <c:v>0</c:v>
                </c:pt>
                <c:pt idx="8446">
                  <c:v>-0.125</c:v>
                </c:pt>
                <c:pt idx="8447">
                  <c:v>-7.5000000000000011E-2</c:v>
                </c:pt>
                <c:pt idx="8448">
                  <c:v>-0.05</c:v>
                </c:pt>
                <c:pt idx="8449">
                  <c:v>-7.5000000000000011E-2</c:v>
                </c:pt>
                <c:pt idx="8450">
                  <c:v>-7.5000000000000011E-2</c:v>
                </c:pt>
                <c:pt idx="8451">
                  <c:v>-0.125</c:v>
                </c:pt>
                <c:pt idx="8452">
                  <c:v>-7.5000000000000011E-2</c:v>
                </c:pt>
                <c:pt idx="8453">
                  <c:v>-7.5000000000000011E-2</c:v>
                </c:pt>
                <c:pt idx="8454">
                  <c:v>-7.5000000000000011E-2</c:v>
                </c:pt>
                <c:pt idx="8455">
                  <c:v>0</c:v>
                </c:pt>
                <c:pt idx="8456">
                  <c:v>-0.05</c:v>
                </c:pt>
                <c:pt idx="8457">
                  <c:v>-0.1</c:v>
                </c:pt>
                <c:pt idx="8458">
                  <c:v>-7.5000000000000011E-2</c:v>
                </c:pt>
                <c:pt idx="8459">
                  <c:v>-0.125</c:v>
                </c:pt>
                <c:pt idx="8460">
                  <c:v>-7.5000000000000011E-2</c:v>
                </c:pt>
                <c:pt idx="8461">
                  <c:v>-0.125</c:v>
                </c:pt>
                <c:pt idx="8462">
                  <c:v>-7.5000000000000011E-2</c:v>
                </c:pt>
                <c:pt idx="8463">
                  <c:v>-0.1</c:v>
                </c:pt>
                <c:pt idx="8464">
                  <c:v>-7.5000000000000011E-2</c:v>
                </c:pt>
                <c:pt idx="8465">
                  <c:v>-0.1</c:v>
                </c:pt>
                <c:pt idx="8466">
                  <c:v>-7.5000000000000011E-2</c:v>
                </c:pt>
                <c:pt idx="8467">
                  <c:v>-7.5000000000000011E-2</c:v>
                </c:pt>
                <c:pt idx="8468">
                  <c:v>-0.05</c:v>
                </c:pt>
                <c:pt idx="8469">
                  <c:v>-7.5000000000000011E-2</c:v>
                </c:pt>
                <c:pt idx="8470">
                  <c:v>-0.15000000000000008</c:v>
                </c:pt>
                <c:pt idx="8471">
                  <c:v>-0.125</c:v>
                </c:pt>
                <c:pt idx="8472">
                  <c:v>-2.5000000000000001E-2</c:v>
                </c:pt>
                <c:pt idx="8473">
                  <c:v>-7.5000000000000011E-2</c:v>
                </c:pt>
                <c:pt idx="8474">
                  <c:v>-0.1</c:v>
                </c:pt>
                <c:pt idx="8475">
                  <c:v>-7.5000000000000011E-2</c:v>
                </c:pt>
                <c:pt idx="8476">
                  <c:v>-0.1</c:v>
                </c:pt>
                <c:pt idx="8477">
                  <c:v>-0.1</c:v>
                </c:pt>
                <c:pt idx="8478">
                  <c:v>-0.05</c:v>
                </c:pt>
                <c:pt idx="8479">
                  <c:v>-0.1</c:v>
                </c:pt>
                <c:pt idx="8480">
                  <c:v>-7.5000000000000011E-2</c:v>
                </c:pt>
                <c:pt idx="8481">
                  <c:v>-0.05</c:v>
                </c:pt>
                <c:pt idx="8482">
                  <c:v>-7.5000000000000011E-2</c:v>
                </c:pt>
                <c:pt idx="8483">
                  <c:v>-7.5000000000000011E-2</c:v>
                </c:pt>
                <c:pt idx="8484">
                  <c:v>-2.5000000000000001E-2</c:v>
                </c:pt>
                <c:pt idx="8485">
                  <c:v>-0.125</c:v>
                </c:pt>
                <c:pt idx="8486">
                  <c:v>-7.5000000000000011E-2</c:v>
                </c:pt>
                <c:pt idx="8487">
                  <c:v>-0.1</c:v>
                </c:pt>
                <c:pt idx="8488">
                  <c:v>-0.125</c:v>
                </c:pt>
                <c:pt idx="8489">
                  <c:v>-0.1</c:v>
                </c:pt>
                <c:pt idx="8490">
                  <c:v>-7.5000000000000011E-2</c:v>
                </c:pt>
                <c:pt idx="8491">
                  <c:v>-0.05</c:v>
                </c:pt>
                <c:pt idx="8492">
                  <c:v>-2.5000000000000001E-2</c:v>
                </c:pt>
                <c:pt idx="8493">
                  <c:v>-0.125</c:v>
                </c:pt>
                <c:pt idx="8494">
                  <c:v>-0.125</c:v>
                </c:pt>
                <c:pt idx="8495">
                  <c:v>-0.1</c:v>
                </c:pt>
                <c:pt idx="8496">
                  <c:v>-0.1</c:v>
                </c:pt>
                <c:pt idx="8497">
                  <c:v>-0.05</c:v>
                </c:pt>
                <c:pt idx="8498">
                  <c:v>-0.1</c:v>
                </c:pt>
                <c:pt idx="8499">
                  <c:v>-0.125</c:v>
                </c:pt>
                <c:pt idx="8500">
                  <c:v>-0.05</c:v>
                </c:pt>
                <c:pt idx="8501">
                  <c:v>-2.5000000000000001E-2</c:v>
                </c:pt>
                <c:pt idx="8502">
                  <c:v>-0.1</c:v>
                </c:pt>
                <c:pt idx="8503">
                  <c:v>-0.1</c:v>
                </c:pt>
                <c:pt idx="8504">
                  <c:v>-7.5000000000000011E-2</c:v>
                </c:pt>
                <c:pt idx="8505">
                  <c:v>-0.1</c:v>
                </c:pt>
                <c:pt idx="8506">
                  <c:v>0</c:v>
                </c:pt>
                <c:pt idx="8507">
                  <c:v>0</c:v>
                </c:pt>
                <c:pt idx="8508">
                  <c:v>-0.1</c:v>
                </c:pt>
                <c:pt idx="8509">
                  <c:v>-0.1</c:v>
                </c:pt>
                <c:pt idx="8510">
                  <c:v>-7.5000000000000011E-2</c:v>
                </c:pt>
                <c:pt idx="8511">
                  <c:v>-2.5000000000000001E-2</c:v>
                </c:pt>
                <c:pt idx="8512">
                  <c:v>-0.15000000000000008</c:v>
                </c:pt>
                <c:pt idx="8513">
                  <c:v>-0.125</c:v>
                </c:pt>
                <c:pt idx="8514">
                  <c:v>-7.5000000000000011E-2</c:v>
                </c:pt>
                <c:pt idx="8515">
                  <c:v>-0.1</c:v>
                </c:pt>
                <c:pt idx="8516">
                  <c:v>-2.5000000000000001E-2</c:v>
                </c:pt>
                <c:pt idx="8517">
                  <c:v>-0.05</c:v>
                </c:pt>
                <c:pt idx="8518">
                  <c:v>-0.1</c:v>
                </c:pt>
                <c:pt idx="8519">
                  <c:v>-2.5000000000000001E-2</c:v>
                </c:pt>
                <c:pt idx="8520">
                  <c:v>-0.125</c:v>
                </c:pt>
                <c:pt idx="8521">
                  <c:v>-7.5000000000000011E-2</c:v>
                </c:pt>
                <c:pt idx="8522">
                  <c:v>-0.15000000000000008</c:v>
                </c:pt>
                <c:pt idx="8523">
                  <c:v>-7.5000000000000011E-2</c:v>
                </c:pt>
                <c:pt idx="8524">
                  <c:v>-7.5000000000000011E-2</c:v>
                </c:pt>
                <c:pt idx="8525">
                  <c:v>-0.125</c:v>
                </c:pt>
                <c:pt idx="8526">
                  <c:v>-0.1</c:v>
                </c:pt>
                <c:pt idx="8527">
                  <c:v>-7.5000000000000011E-2</c:v>
                </c:pt>
                <c:pt idx="8528">
                  <c:v>-7.5000000000000011E-2</c:v>
                </c:pt>
                <c:pt idx="8529">
                  <c:v>-0.05</c:v>
                </c:pt>
                <c:pt idx="8530">
                  <c:v>-0.05</c:v>
                </c:pt>
                <c:pt idx="8531">
                  <c:v>-0.05</c:v>
                </c:pt>
                <c:pt idx="8532">
                  <c:v>-7.5000000000000011E-2</c:v>
                </c:pt>
                <c:pt idx="8533">
                  <c:v>-0.15000000000000008</c:v>
                </c:pt>
                <c:pt idx="8534">
                  <c:v>2.5000000000000001E-2</c:v>
                </c:pt>
                <c:pt idx="8535">
                  <c:v>-0.1</c:v>
                </c:pt>
                <c:pt idx="8536">
                  <c:v>-0.15000000000000008</c:v>
                </c:pt>
                <c:pt idx="8537">
                  <c:v>-7.5000000000000011E-2</c:v>
                </c:pt>
                <c:pt idx="8538">
                  <c:v>-7.5000000000000011E-2</c:v>
                </c:pt>
                <c:pt idx="8539">
                  <c:v>-0.125</c:v>
                </c:pt>
                <c:pt idx="8540">
                  <c:v>-7.5000000000000011E-2</c:v>
                </c:pt>
                <c:pt idx="8541">
                  <c:v>-7.5000000000000011E-2</c:v>
                </c:pt>
                <c:pt idx="8542">
                  <c:v>-2.5000000000000001E-2</c:v>
                </c:pt>
                <c:pt idx="8543">
                  <c:v>-0.17500000000000004</c:v>
                </c:pt>
                <c:pt idx="8544">
                  <c:v>-7.5000000000000011E-2</c:v>
                </c:pt>
                <c:pt idx="8545">
                  <c:v>-2.5000000000000001E-2</c:v>
                </c:pt>
                <c:pt idx="8546">
                  <c:v>-0.1</c:v>
                </c:pt>
                <c:pt idx="8547">
                  <c:v>-0.1</c:v>
                </c:pt>
                <c:pt idx="8548">
                  <c:v>-0.05</c:v>
                </c:pt>
                <c:pt idx="8549">
                  <c:v>-0.1</c:v>
                </c:pt>
                <c:pt idx="8550">
                  <c:v>-7.5000000000000011E-2</c:v>
                </c:pt>
                <c:pt idx="8551">
                  <c:v>-0.125</c:v>
                </c:pt>
                <c:pt idx="8552">
                  <c:v>-2.5000000000000001E-2</c:v>
                </c:pt>
                <c:pt idx="8553">
                  <c:v>-7.5000000000000011E-2</c:v>
                </c:pt>
                <c:pt idx="8554">
                  <c:v>-7.5000000000000011E-2</c:v>
                </c:pt>
                <c:pt idx="8555">
                  <c:v>-7.5000000000000011E-2</c:v>
                </c:pt>
                <c:pt idx="8556">
                  <c:v>-7.5000000000000011E-2</c:v>
                </c:pt>
                <c:pt idx="8557">
                  <c:v>-2.5000000000000001E-2</c:v>
                </c:pt>
                <c:pt idx="8558">
                  <c:v>-0.1</c:v>
                </c:pt>
                <c:pt idx="8559">
                  <c:v>-0.1</c:v>
                </c:pt>
                <c:pt idx="8560">
                  <c:v>-0.125</c:v>
                </c:pt>
                <c:pt idx="8561">
                  <c:v>-2.5000000000000001E-2</c:v>
                </c:pt>
                <c:pt idx="8562">
                  <c:v>-2.5000000000000001E-2</c:v>
                </c:pt>
                <c:pt idx="8563">
                  <c:v>-0.15000000000000008</c:v>
                </c:pt>
                <c:pt idx="8564">
                  <c:v>-0.1</c:v>
                </c:pt>
                <c:pt idx="8565">
                  <c:v>-0.1</c:v>
                </c:pt>
                <c:pt idx="8566">
                  <c:v>-0.15000000000000008</c:v>
                </c:pt>
                <c:pt idx="8567">
                  <c:v>0</c:v>
                </c:pt>
                <c:pt idx="8568">
                  <c:v>0</c:v>
                </c:pt>
                <c:pt idx="8569">
                  <c:v>-0.17500000000000004</c:v>
                </c:pt>
                <c:pt idx="8570">
                  <c:v>-7.5000000000000011E-2</c:v>
                </c:pt>
                <c:pt idx="8571">
                  <c:v>-7.5000000000000011E-2</c:v>
                </c:pt>
                <c:pt idx="8572">
                  <c:v>-0.125</c:v>
                </c:pt>
                <c:pt idx="8573">
                  <c:v>-7.5000000000000011E-2</c:v>
                </c:pt>
                <c:pt idx="8574">
                  <c:v>-0.15000000000000008</c:v>
                </c:pt>
                <c:pt idx="8575">
                  <c:v>-2.5000000000000001E-2</c:v>
                </c:pt>
                <c:pt idx="8576">
                  <c:v>-0.05</c:v>
                </c:pt>
                <c:pt idx="8577">
                  <c:v>-0.125</c:v>
                </c:pt>
                <c:pt idx="8578">
                  <c:v>-0.1</c:v>
                </c:pt>
                <c:pt idx="8579">
                  <c:v>-7.5000000000000011E-2</c:v>
                </c:pt>
                <c:pt idx="8580">
                  <c:v>-7.5000000000000011E-2</c:v>
                </c:pt>
                <c:pt idx="8581">
                  <c:v>-0.125</c:v>
                </c:pt>
                <c:pt idx="8582">
                  <c:v>-0.05</c:v>
                </c:pt>
                <c:pt idx="8583">
                  <c:v>-7.5000000000000011E-2</c:v>
                </c:pt>
                <c:pt idx="8584">
                  <c:v>-7.5000000000000011E-2</c:v>
                </c:pt>
                <c:pt idx="8585">
                  <c:v>-7.5000000000000011E-2</c:v>
                </c:pt>
                <c:pt idx="8586">
                  <c:v>-0.125</c:v>
                </c:pt>
                <c:pt idx="8587">
                  <c:v>-2.5000000000000001E-2</c:v>
                </c:pt>
                <c:pt idx="8588">
                  <c:v>-0.1</c:v>
                </c:pt>
                <c:pt idx="8589">
                  <c:v>-0.125</c:v>
                </c:pt>
                <c:pt idx="8590">
                  <c:v>0</c:v>
                </c:pt>
                <c:pt idx="8591">
                  <c:v>-0.05</c:v>
                </c:pt>
                <c:pt idx="8592">
                  <c:v>-0.1</c:v>
                </c:pt>
                <c:pt idx="8593">
                  <c:v>-0.1</c:v>
                </c:pt>
                <c:pt idx="8594">
                  <c:v>-0.1</c:v>
                </c:pt>
                <c:pt idx="8595">
                  <c:v>2.5000000000000001E-2</c:v>
                </c:pt>
                <c:pt idx="8596">
                  <c:v>-0.125</c:v>
                </c:pt>
                <c:pt idx="8597">
                  <c:v>-7.5000000000000011E-2</c:v>
                </c:pt>
                <c:pt idx="8598">
                  <c:v>-2.5000000000000001E-2</c:v>
                </c:pt>
                <c:pt idx="8599">
                  <c:v>-0.15000000000000008</c:v>
                </c:pt>
                <c:pt idx="8600">
                  <c:v>-7.5000000000000011E-2</c:v>
                </c:pt>
                <c:pt idx="8601">
                  <c:v>2.5000000000000001E-2</c:v>
                </c:pt>
                <c:pt idx="8602">
                  <c:v>-7.5000000000000011E-2</c:v>
                </c:pt>
                <c:pt idx="8603">
                  <c:v>-7.5000000000000011E-2</c:v>
                </c:pt>
                <c:pt idx="8604">
                  <c:v>-0.1</c:v>
                </c:pt>
                <c:pt idx="8605">
                  <c:v>-7.5000000000000011E-2</c:v>
                </c:pt>
                <c:pt idx="8606">
                  <c:v>-0.05</c:v>
                </c:pt>
                <c:pt idx="8607">
                  <c:v>-0.125</c:v>
                </c:pt>
                <c:pt idx="8608">
                  <c:v>-7.5000000000000011E-2</c:v>
                </c:pt>
                <c:pt idx="8609">
                  <c:v>-2.5000000000000001E-2</c:v>
                </c:pt>
                <c:pt idx="8610">
                  <c:v>-0.1</c:v>
                </c:pt>
                <c:pt idx="8611">
                  <c:v>-7.5000000000000011E-2</c:v>
                </c:pt>
                <c:pt idx="8612">
                  <c:v>-0.1</c:v>
                </c:pt>
                <c:pt idx="8613">
                  <c:v>-2.5000000000000001E-2</c:v>
                </c:pt>
                <c:pt idx="8614">
                  <c:v>-0.05</c:v>
                </c:pt>
                <c:pt idx="8615">
                  <c:v>-0.125</c:v>
                </c:pt>
                <c:pt idx="8616">
                  <c:v>-0.05</c:v>
                </c:pt>
                <c:pt idx="8617">
                  <c:v>-0.1</c:v>
                </c:pt>
                <c:pt idx="8618">
                  <c:v>-7.5000000000000011E-2</c:v>
                </c:pt>
                <c:pt idx="8619">
                  <c:v>-0.17500000000000004</c:v>
                </c:pt>
                <c:pt idx="8620">
                  <c:v>-7.5000000000000011E-2</c:v>
                </c:pt>
                <c:pt idx="8621">
                  <c:v>-0.1</c:v>
                </c:pt>
                <c:pt idx="8622">
                  <c:v>-7.5000000000000011E-2</c:v>
                </c:pt>
                <c:pt idx="8623">
                  <c:v>-7.5000000000000011E-2</c:v>
                </c:pt>
                <c:pt idx="8624">
                  <c:v>-0.05</c:v>
                </c:pt>
                <c:pt idx="8625">
                  <c:v>-0.125</c:v>
                </c:pt>
                <c:pt idx="8626">
                  <c:v>-0.1</c:v>
                </c:pt>
                <c:pt idx="8627">
                  <c:v>0</c:v>
                </c:pt>
                <c:pt idx="8628">
                  <c:v>-2.5000000000000001E-2</c:v>
                </c:pt>
                <c:pt idx="8629">
                  <c:v>-0.05</c:v>
                </c:pt>
                <c:pt idx="8630">
                  <c:v>-7.5000000000000011E-2</c:v>
                </c:pt>
                <c:pt idx="8631">
                  <c:v>-0.1</c:v>
                </c:pt>
                <c:pt idx="8632">
                  <c:v>-2.5000000000000001E-2</c:v>
                </c:pt>
                <c:pt idx="8633">
                  <c:v>-7.5000000000000011E-2</c:v>
                </c:pt>
                <c:pt idx="8634">
                  <c:v>-0.125</c:v>
                </c:pt>
                <c:pt idx="8635">
                  <c:v>-0.1</c:v>
                </c:pt>
                <c:pt idx="8636">
                  <c:v>-0.15000000000000008</c:v>
                </c:pt>
                <c:pt idx="8637">
                  <c:v>-0.05</c:v>
                </c:pt>
                <c:pt idx="8638">
                  <c:v>-7.5000000000000011E-2</c:v>
                </c:pt>
                <c:pt idx="8639">
                  <c:v>-0.05</c:v>
                </c:pt>
                <c:pt idx="8640">
                  <c:v>-0.05</c:v>
                </c:pt>
                <c:pt idx="8641">
                  <c:v>-0.125</c:v>
                </c:pt>
                <c:pt idx="8642">
                  <c:v>-0.1</c:v>
                </c:pt>
                <c:pt idx="8643">
                  <c:v>-0.1</c:v>
                </c:pt>
                <c:pt idx="8644">
                  <c:v>-7.5000000000000011E-2</c:v>
                </c:pt>
                <c:pt idx="8645">
                  <c:v>-0.125</c:v>
                </c:pt>
                <c:pt idx="8646">
                  <c:v>-0.1</c:v>
                </c:pt>
                <c:pt idx="8647">
                  <c:v>-7.5000000000000011E-2</c:v>
                </c:pt>
                <c:pt idx="8648">
                  <c:v>0</c:v>
                </c:pt>
                <c:pt idx="8649">
                  <c:v>-2.5000000000000001E-2</c:v>
                </c:pt>
                <c:pt idx="8650">
                  <c:v>-0.05</c:v>
                </c:pt>
                <c:pt idx="8651">
                  <c:v>-7.5000000000000011E-2</c:v>
                </c:pt>
                <c:pt idx="8652">
                  <c:v>-7.5000000000000011E-2</c:v>
                </c:pt>
                <c:pt idx="8653">
                  <c:v>-7.5000000000000011E-2</c:v>
                </c:pt>
                <c:pt idx="8654">
                  <c:v>-0.125</c:v>
                </c:pt>
                <c:pt idx="8655">
                  <c:v>-0.15000000000000008</c:v>
                </c:pt>
                <c:pt idx="8656">
                  <c:v>-0.125</c:v>
                </c:pt>
                <c:pt idx="8657">
                  <c:v>0</c:v>
                </c:pt>
                <c:pt idx="8658">
                  <c:v>-7.5000000000000011E-2</c:v>
                </c:pt>
                <c:pt idx="8659">
                  <c:v>-7.5000000000000011E-2</c:v>
                </c:pt>
                <c:pt idx="8660">
                  <c:v>-7.5000000000000011E-2</c:v>
                </c:pt>
                <c:pt idx="8661">
                  <c:v>-0.1</c:v>
                </c:pt>
                <c:pt idx="8662">
                  <c:v>-0.1</c:v>
                </c:pt>
                <c:pt idx="8663">
                  <c:v>-0.05</c:v>
                </c:pt>
                <c:pt idx="8664">
                  <c:v>-0.125</c:v>
                </c:pt>
                <c:pt idx="8665">
                  <c:v>-0.1</c:v>
                </c:pt>
                <c:pt idx="8666">
                  <c:v>-0.1</c:v>
                </c:pt>
                <c:pt idx="8667">
                  <c:v>-7.5000000000000011E-2</c:v>
                </c:pt>
                <c:pt idx="8668">
                  <c:v>-0.05</c:v>
                </c:pt>
                <c:pt idx="8669">
                  <c:v>-0.1</c:v>
                </c:pt>
                <c:pt idx="8670">
                  <c:v>-0.1</c:v>
                </c:pt>
                <c:pt idx="8671">
                  <c:v>-7.5000000000000011E-2</c:v>
                </c:pt>
                <c:pt idx="8672">
                  <c:v>-2.5000000000000001E-2</c:v>
                </c:pt>
                <c:pt idx="8673">
                  <c:v>-2.5000000000000001E-2</c:v>
                </c:pt>
                <c:pt idx="8674">
                  <c:v>-7.5000000000000011E-2</c:v>
                </c:pt>
                <c:pt idx="8675">
                  <c:v>-7.5000000000000011E-2</c:v>
                </c:pt>
                <c:pt idx="8676">
                  <c:v>-0.1</c:v>
                </c:pt>
                <c:pt idx="8677">
                  <c:v>-0.05</c:v>
                </c:pt>
                <c:pt idx="8678">
                  <c:v>-7.5000000000000011E-2</c:v>
                </c:pt>
                <c:pt idx="8679">
                  <c:v>-7.5000000000000011E-2</c:v>
                </c:pt>
                <c:pt idx="8680">
                  <c:v>-0.05</c:v>
                </c:pt>
                <c:pt idx="8681">
                  <c:v>-7.5000000000000011E-2</c:v>
                </c:pt>
                <c:pt idx="8682">
                  <c:v>-0.05</c:v>
                </c:pt>
                <c:pt idx="8683">
                  <c:v>-0.1</c:v>
                </c:pt>
                <c:pt idx="8684">
                  <c:v>-0.1</c:v>
                </c:pt>
                <c:pt idx="8685">
                  <c:v>-0.1</c:v>
                </c:pt>
                <c:pt idx="8686">
                  <c:v>-7.5000000000000011E-2</c:v>
                </c:pt>
                <c:pt idx="8687">
                  <c:v>-7.5000000000000011E-2</c:v>
                </c:pt>
                <c:pt idx="8688">
                  <c:v>-0.1</c:v>
                </c:pt>
                <c:pt idx="8689">
                  <c:v>-7.5000000000000011E-2</c:v>
                </c:pt>
                <c:pt idx="8690">
                  <c:v>-0.1</c:v>
                </c:pt>
                <c:pt idx="8691">
                  <c:v>-7.5000000000000011E-2</c:v>
                </c:pt>
                <c:pt idx="8692">
                  <c:v>-2.5000000000000001E-2</c:v>
                </c:pt>
                <c:pt idx="8693">
                  <c:v>-0.05</c:v>
                </c:pt>
                <c:pt idx="8694">
                  <c:v>-0.125</c:v>
                </c:pt>
                <c:pt idx="8695">
                  <c:v>-0.125</c:v>
                </c:pt>
                <c:pt idx="8696">
                  <c:v>-7.5000000000000011E-2</c:v>
                </c:pt>
                <c:pt idx="8697">
                  <c:v>-7.5000000000000011E-2</c:v>
                </c:pt>
                <c:pt idx="8698">
                  <c:v>-7.5000000000000011E-2</c:v>
                </c:pt>
                <c:pt idx="8699">
                  <c:v>-7.5000000000000011E-2</c:v>
                </c:pt>
                <c:pt idx="8700">
                  <c:v>-7.5000000000000011E-2</c:v>
                </c:pt>
                <c:pt idx="8701">
                  <c:v>-7.5000000000000011E-2</c:v>
                </c:pt>
                <c:pt idx="8702">
                  <c:v>-0.125</c:v>
                </c:pt>
                <c:pt idx="8703">
                  <c:v>-7.5000000000000011E-2</c:v>
                </c:pt>
                <c:pt idx="8704">
                  <c:v>-0.05</c:v>
                </c:pt>
                <c:pt idx="8705">
                  <c:v>-0.05</c:v>
                </c:pt>
                <c:pt idx="8706">
                  <c:v>-0.1</c:v>
                </c:pt>
                <c:pt idx="8707">
                  <c:v>-7.5000000000000011E-2</c:v>
                </c:pt>
                <c:pt idx="8708">
                  <c:v>-0.1</c:v>
                </c:pt>
                <c:pt idx="8709">
                  <c:v>-0.125</c:v>
                </c:pt>
                <c:pt idx="8710">
                  <c:v>-7.5000000000000011E-2</c:v>
                </c:pt>
                <c:pt idx="8711">
                  <c:v>-7.5000000000000011E-2</c:v>
                </c:pt>
                <c:pt idx="8712">
                  <c:v>-0.05</c:v>
                </c:pt>
                <c:pt idx="8713">
                  <c:v>-0.05</c:v>
                </c:pt>
                <c:pt idx="8714">
                  <c:v>-0.1</c:v>
                </c:pt>
                <c:pt idx="8715">
                  <c:v>-0.15000000000000008</c:v>
                </c:pt>
                <c:pt idx="8716">
                  <c:v>-7.5000000000000011E-2</c:v>
                </c:pt>
                <c:pt idx="8717">
                  <c:v>-7.5000000000000011E-2</c:v>
                </c:pt>
                <c:pt idx="8718">
                  <c:v>-0.1</c:v>
                </c:pt>
                <c:pt idx="8719">
                  <c:v>-0.05</c:v>
                </c:pt>
                <c:pt idx="8720">
                  <c:v>-7.5000000000000011E-2</c:v>
                </c:pt>
                <c:pt idx="8721">
                  <c:v>-0.15000000000000008</c:v>
                </c:pt>
                <c:pt idx="8722">
                  <c:v>-0.05</c:v>
                </c:pt>
                <c:pt idx="8723">
                  <c:v>0</c:v>
                </c:pt>
                <c:pt idx="8724">
                  <c:v>-0.1</c:v>
                </c:pt>
                <c:pt idx="8725">
                  <c:v>-7.5000000000000011E-2</c:v>
                </c:pt>
                <c:pt idx="8726">
                  <c:v>-0.05</c:v>
                </c:pt>
                <c:pt idx="8727">
                  <c:v>-0.05</c:v>
                </c:pt>
                <c:pt idx="8728">
                  <c:v>-7.5000000000000011E-2</c:v>
                </c:pt>
                <c:pt idx="8729">
                  <c:v>-7.5000000000000011E-2</c:v>
                </c:pt>
                <c:pt idx="8730">
                  <c:v>-2.5000000000000001E-2</c:v>
                </c:pt>
                <c:pt idx="8731">
                  <c:v>-0.05</c:v>
                </c:pt>
                <c:pt idx="8732">
                  <c:v>-0.125</c:v>
                </c:pt>
                <c:pt idx="8733">
                  <c:v>-7.5000000000000011E-2</c:v>
                </c:pt>
                <c:pt idx="8734">
                  <c:v>-0.1</c:v>
                </c:pt>
                <c:pt idx="8735">
                  <c:v>-0.1</c:v>
                </c:pt>
                <c:pt idx="8736">
                  <c:v>-0.125</c:v>
                </c:pt>
                <c:pt idx="8737">
                  <c:v>-0.1</c:v>
                </c:pt>
                <c:pt idx="8738">
                  <c:v>0</c:v>
                </c:pt>
                <c:pt idx="8739">
                  <c:v>-7.5000000000000011E-2</c:v>
                </c:pt>
                <c:pt idx="8740">
                  <c:v>-7.5000000000000011E-2</c:v>
                </c:pt>
                <c:pt idx="8741">
                  <c:v>-2.5000000000000001E-2</c:v>
                </c:pt>
                <c:pt idx="8742">
                  <c:v>-0.1</c:v>
                </c:pt>
                <c:pt idx="8743">
                  <c:v>-0.15000000000000008</c:v>
                </c:pt>
                <c:pt idx="8744">
                  <c:v>-7.5000000000000011E-2</c:v>
                </c:pt>
                <c:pt idx="8745">
                  <c:v>-7.5000000000000011E-2</c:v>
                </c:pt>
                <c:pt idx="8746">
                  <c:v>-7.5000000000000011E-2</c:v>
                </c:pt>
                <c:pt idx="8747">
                  <c:v>-2.5000000000000001E-2</c:v>
                </c:pt>
                <c:pt idx="8748">
                  <c:v>-0.05</c:v>
                </c:pt>
                <c:pt idx="8749">
                  <c:v>-7.5000000000000011E-2</c:v>
                </c:pt>
                <c:pt idx="8750">
                  <c:v>-0.125</c:v>
                </c:pt>
                <c:pt idx="8751">
                  <c:v>-7.5000000000000011E-2</c:v>
                </c:pt>
                <c:pt idx="8752">
                  <c:v>-7.5000000000000011E-2</c:v>
                </c:pt>
                <c:pt idx="8753">
                  <c:v>-0.1</c:v>
                </c:pt>
                <c:pt idx="8754">
                  <c:v>-7.5000000000000011E-2</c:v>
                </c:pt>
                <c:pt idx="8755">
                  <c:v>-2.5000000000000001E-2</c:v>
                </c:pt>
                <c:pt idx="8756">
                  <c:v>-7.5000000000000011E-2</c:v>
                </c:pt>
                <c:pt idx="8757">
                  <c:v>-0.05</c:v>
                </c:pt>
                <c:pt idx="8758">
                  <c:v>-7.5000000000000011E-2</c:v>
                </c:pt>
                <c:pt idx="8759">
                  <c:v>-7.5000000000000011E-2</c:v>
                </c:pt>
                <c:pt idx="8760">
                  <c:v>-7.5000000000000011E-2</c:v>
                </c:pt>
                <c:pt idx="8761">
                  <c:v>-0.1</c:v>
                </c:pt>
                <c:pt idx="8762">
                  <c:v>-7.5000000000000011E-2</c:v>
                </c:pt>
                <c:pt idx="8763">
                  <c:v>-7.5000000000000011E-2</c:v>
                </c:pt>
                <c:pt idx="8764">
                  <c:v>-7.5000000000000011E-2</c:v>
                </c:pt>
                <c:pt idx="8765">
                  <c:v>-0.05</c:v>
                </c:pt>
                <c:pt idx="8766">
                  <c:v>-7.5000000000000011E-2</c:v>
                </c:pt>
                <c:pt idx="8767">
                  <c:v>-7.5000000000000011E-2</c:v>
                </c:pt>
                <c:pt idx="8768">
                  <c:v>-7.5000000000000011E-2</c:v>
                </c:pt>
                <c:pt idx="8769">
                  <c:v>-0.1</c:v>
                </c:pt>
                <c:pt idx="8770">
                  <c:v>-7.5000000000000011E-2</c:v>
                </c:pt>
                <c:pt idx="8771">
                  <c:v>-0.1</c:v>
                </c:pt>
                <c:pt idx="8772">
                  <c:v>-0.1</c:v>
                </c:pt>
                <c:pt idx="8773">
                  <c:v>-0.1</c:v>
                </c:pt>
                <c:pt idx="8774">
                  <c:v>-7.5000000000000011E-2</c:v>
                </c:pt>
                <c:pt idx="8775">
                  <c:v>-2.5000000000000001E-2</c:v>
                </c:pt>
                <c:pt idx="8776">
                  <c:v>-2.5000000000000001E-2</c:v>
                </c:pt>
                <c:pt idx="8777">
                  <c:v>-0.1</c:v>
                </c:pt>
                <c:pt idx="8778">
                  <c:v>-0.1</c:v>
                </c:pt>
                <c:pt idx="8779">
                  <c:v>-7.5000000000000011E-2</c:v>
                </c:pt>
                <c:pt idx="8780">
                  <c:v>-0.05</c:v>
                </c:pt>
                <c:pt idx="8781">
                  <c:v>-7.5000000000000011E-2</c:v>
                </c:pt>
                <c:pt idx="8782">
                  <c:v>-7.5000000000000011E-2</c:v>
                </c:pt>
                <c:pt idx="8783">
                  <c:v>-2.5000000000000001E-2</c:v>
                </c:pt>
                <c:pt idx="8784">
                  <c:v>-0.05</c:v>
                </c:pt>
                <c:pt idx="8785">
                  <c:v>-7.5000000000000011E-2</c:v>
                </c:pt>
                <c:pt idx="8786">
                  <c:v>-0.05</c:v>
                </c:pt>
                <c:pt idx="8787">
                  <c:v>-7.5000000000000011E-2</c:v>
                </c:pt>
                <c:pt idx="8788">
                  <c:v>-7.5000000000000011E-2</c:v>
                </c:pt>
                <c:pt idx="8789">
                  <c:v>-7.5000000000000011E-2</c:v>
                </c:pt>
                <c:pt idx="8790">
                  <c:v>-0.1</c:v>
                </c:pt>
                <c:pt idx="8791">
                  <c:v>-0.05</c:v>
                </c:pt>
                <c:pt idx="8792">
                  <c:v>-7.5000000000000011E-2</c:v>
                </c:pt>
                <c:pt idx="8793">
                  <c:v>-0.1</c:v>
                </c:pt>
                <c:pt idx="8794">
                  <c:v>-0.1</c:v>
                </c:pt>
                <c:pt idx="8795">
                  <c:v>-0.125</c:v>
                </c:pt>
                <c:pt idx="8796">
                  <c:v>-7.5000000000000011E-2</c:v>
                </c:pt>
                <c:pt idx="8797">
                  <c:v>-0.05</c:v>
                </c:pt>
                <c:pt idx="8798">
                  <c:v>-0.125</c:v>
                </c:pt>
                <c:pt idx="8799">
                  <c:v>-0.05</c:v>
                </c:pt>
                <c:pt idx="8800">
                  <c:v>-2.5000000000000001E-2</c:v>
                </c:pt>
                <c:pt idx="8801">
                  <c:v>-0.125</c:v>
                </c:pt>
                <c:pt idx="8802">
                  <c:v>-7.5000000000000011E-2</c:v>
                </c:pt>
                <c:pt idx="8803">
                  <c:v>-0.05</c:v>
                </c:pt>
                <c:pt idx="8804">
                  <c:v>-0.1</c:v>
                </c:pt>
                <c:pt idx="8805">
                  <c:v>-7.5000000000000011E-2</c:v>
                </c:pt>
                <c:pt idx="8806">
                  <c:v>-0.1</c:v>
                </c:pt>
                <c:pt idx="8807">
                  <c:v>-0.125</c:v>
                </c:pt>
                <c:pt idx="8808">
                  <c:v>-7.5000000000000011E-2</c:v>
                </c:pt>
                <c:pt idx="8809">
                  <c:v>-2.5000000000000001E-2</c:v>
                </c:pt>
                <c:pt idx="8810">
                  <c:v>-7.5000000000000011E-2</c:v>
                </c:pt>
                <c:pt idx="8811">
                  <c:v>-7.5000000000000011E-2</c:v>
                </c:pt>
                <c:pt idx="8812">
                  <c:v>-7.5000000000000011E-2</c:v>
                </c:pt>
                <c:pt idx="8813">
                  <c:v>-0.1</c:v>
                </c:pt>
                <c:pt idx="8814">
                  <c:v>-0.05</c:v>
                </c:pt>
                <c:pt idx="8815">
                  <c:v>-2.5000000000000001E-2</c:v>
                </c:pt>
                <c:pt idx="8816">
                  <c:v>-7.5000000000000011E-2</c:v>
                </c:pt>
                <c:pt idx="8817">
                  <c:v>-0.1</c:v>
                </c:pt>
                <c:pt idx="8818">
                  <c:v>-7.5000000000000011E-2</c:v>
                </c:pt>
                <c:pt idx="8819">
                  <c:v>-7.5000000000000011E-2</c:v>
                </c:pt>
                <c:pt idx="8820">
                  <c:v>-0.05</c:v>
                </c:pt>
                <c:pt idx="8821">
                  <c:v>-0.1</c:v>
                </c:pt>
                <c:pt idx="8822">
                  <c:v>-7.5000000000000011E-2</c:v>
                </c:pt>
                <c:pt idx="8823">
                  <c:v>-7.5000000000000011E-2</c:v>
                </c:pt>
                <c:pt idx="8824">
                  <c:v>-7.5000000000000011E-2</c:v>
                </c:pt>
                <c:pt idx="8825">
                  <c:v>-7.5000000000000011E-2</c:v>
                </c:pt>
                <c:pt idx="8826">
                  <c:v>-7.5000000000000011E-2</c:v>
                </c:pt>
                <c:pt idx="8827">
                  <c:v>-7.5000000000000011E-2</c:v>
                </c:pt>
                <c:pt idx="8828">
                  <c:v>-0.125</c:v>
                </c:pt>
                <c:pt idx="8829">
                  <c:v>-0.05</c:v>
                </c:pt>
                <c:pt idx="8830">
                  <c:v>-2.5000000000000001E-2</c:v>
                </c:pt>
                <c:pt idx="8831">
                  <c:v>-7.5000000000000011E-2</c:v>
                </c:pt>
                <c:pt idx="8832">
                  <c:v>-7.5000000000000011E-2</c:v>
                </c:pt>
                <c:pt idx="8833">
                  <c:v>-2.5000000000000001E-2</c:v>
                </c:pt>
                <c:pt idx="8834">
                  <c:v>-7.5000000000000011E-2</c:v>
                </c:pt>
                <c:pt idx="8835">
                  <c:v>-0.1</c:v>
                </c:pt>
                <c:pt idx="8836">
                  <c:v>-0.1</c:v>
                </c:pt>
                <c:pt idx="8837">
                  <c:v>-0.1</c:v>
                </c:pt>
                <c:pt idx="8838">
                  <c:v>-0.1</c:v>
                </c:pt>
                <c:pt idx="8839">
                  <c:v>-7.5000000000000011E-2</c:v>
                </c:pt>
                <c:pt idx="8840">
                  <c:v>-0.1</c:v>
                </c:pt>
                <c:pt idx="8841">
                  <c:v>-7.5000000000000011E-2</c:v>
                </c:pt>
                <c:pt idx="8842">
                  <c:v>-0.05</c:v>
                </c:pt>
                <c:pt idx="8843">
                  <c:v>-7.5000000000000011E-2</c:v>
                </c:pt>
                <c:pt idx="8844">
                  <c:v>-7.5000000000000011E-2</c:v>
                </c:pt>
                <c:pt idx="8845">
                  <c:v>-0.05</c:v>
                </c:pt>
                <c:pt idx="8846">
                  <c:v>-0.125</c:v>
                </c:pt>
                <c:pt idx="8847">
                  <c:v>-0.1</c:v>
                </c:pt>
                <c:pt idx="8848">
                  <c:v>-0.05</c:v>
                </c:pt>
                <c:pt idx="8849">
                  <c:v>-0.1</c:v>
                </c:pt>
                <c:pt idx="8850">
                  <c:v>-7.5000000000000011E-2</c:v>
                </c:pt>
                <c:pt idx="8851">
                  <c:v>-7.5000000000000011E-2</c:v>
                </c:pt>
                <c:pt idx="8852">
                  <c:v>-7.5000000000000011E-2</c:v>
                </c:pt>
                <c:pt idx="8853">
                  <c:v>-7.5000000000000011E-2</c:v>
                </c:pt>
                <c:pt idx="8854">
                  <c:v>-0.05</c:v>
                </c:pt>
                <c:pt idx="8855">
                  <c:v>-0.125</c:v>
                </c:pt>
                <c:pt idx="8856">
                  <c:v>-7.5000000000000011E-2</c:v>
                </c:pt>
                <c:pt idx="8857">
                  <c:v>-7.5000000000000011E-2</c:v>
                </c:pt>
                <c:pt idx="8858">
                  <c:v>-0.125</c:v>
                </c:pt>
                <c:pt idx="8859">
                  <c:v>-0.1</c:v>
                </c:pt>
                <c:pt idx="8860">
                  <c:v>-0.05</c:v>
                </c:pt>
                <c:pt idx="8861">
                  <c:v>-0.125</c:v>
                </c:pt>
                <c:pt idx="8862">
                  <c:v>-0.05</c:v>
                </c:pt>
                <c:pt idx="8863">
                  <c:v>-2.5000000000000001E-2</c:v>
                </c:pt>
                <c:pt idx="8864">
                  <c:v>-0.1</c:v>
                </c:pt>
                <c:pt idx="8865">
                  <c:v>-7.5000000000000011E-2</c:v>
                </c:pt>
                <c:pt idx="8866">
                  <c:v>-2.5000000000000001E-2</c:v>
                </c:pt>
                <c:pt idx="8867">
                  <c:v>-7.5000000000000011E-2</c:v>
                </c:pt>
                <c:pt idx="8868">
                  <c:v>-0.125</c:v>
                </c:pt>
                <c:pt idx="8869">
                  <c:v>-7.5000000000000011E-2</c:v>
                </c:pt>
                <c:pt idx="8870">
                  <c:v>-0.15000000000000008</c:v>
                </c:pt>
                <c:pt idx="8871">
                  <c:v>-7.5000000000000011E-2</c:v>
                </c:pt>
                <c:pt idx="8872">
                  <c:v>-2.5000000000000001E-2</c:v>
                </c:pt>
                <c:pt idx="8873">
                  <c:v>-0.1</c:v>
                </c:pt>
                <c:pt idx="8874">
                  <c:v>-7.5000000000000011E-2</c:v>
                </c:pt>
                <c:pt idx="8875">
                  <c:v>-7.5000000000000011E-2</c:v>
                </c:pt>
                <c:pt idx="8876">
                  <c:v>-0.1</c:v>
                </c:pt>
                <c:pt idx="8877">
                  <c:v>-2.5000000000000001E-2</c:v>
                </c:pt>
                <c:pt idx="8878">
                  <c:v>-0.1</c:v>
                </c:pt>
                <c:pt idx="8879">
                  <c:v>-7.5000000000000011E-2</c:v>
                </c:pt>
                <c:pt idx="8880">
                  <c:v>-7.5000000000000011E-2</c:v>
                </c:pt>
                <c:pt idx="8881">
                  <c:v>-7.5000000000000011E-2</c:v>
                </c:pt>
                <c:pt idx="8882">
                  <c:v>-7.5000000000000011E-2</c:v>
                </c:pt>
                <c:pt idx="8883">
                  <c:v>-7.5000000000000011E-2</c:v>
                </c:pt>
                <c:pt idx="8884">
                  <c:v>-0.125</c:v>
                </c:pt>
                <c:pt idx="8885">
                  <c:v>-7.5000000000000011E-2</c:v>
                </c:pt>
                <c:pt idx="8886">
                  <c:v>-7.5000000000000011E-2</c:v>
                </c:pt>
                <c:pt idx="8887">
                  <c:v>-0.1</c:v>
                </c:pt>
                <c:pt idx="8888">
                  <c:v>-7.5000000000000011E-2</c:v>
                </c:pt>
                <c:pt idx="8889">
                  <c:v>-7.5000000000000011E-2</c:v>
                </c:pt>
                <c:pt idx="8890">
                  <c:v>-0.1</c:v>
                </c:pt>
                <c:pt idx="8891">
                  <c:v>-7.5000000000000011E-2</c:v>
                </c:pt>
                <c:pt idx="8892">
                  <c:v>-0.05</c:v>
                </c:pt>
                <c:pt idx="8893">
                  <c:v>-0.125</c:v>
                </c:pt>
                <c:pt idx="8894">
                  <c:v>-0.05</c:v>
                </c:pt>
                <c:pt idx="8895">
                  <c:v>-2.5000000000000001E-2</c:v>
                </c:pt>
                <c:pt idx="8896">
                  <c:v>-0.05</c:v>
                </c:pt>
                <c:pt idx="8897">
                  <c:v>-0.1</c:v>
                </c:pt>
                <c:pt idx="8898">
                  <c:v>-0.1</c:v>
                </c:pt>
                <c:pt idx="8899">
                  <c:v>-7.5000000000000011E-2</c:v>
                </c:pt>
                <c:pt idx="8900">
                  <c:v>-7.5000000000000011E-2</c:v>
                </c:pt>
                <c:pt idx="8901">
                  <c:v>-7.5000000000000011E-2</c:v>
                </c:pt>
                <c:pt idx="8902">
                  <c:v>-7.5000000000000011E-2</c:v>
                </c:pt>
                <c:pt idx="8903">
                  <c:v>-7.5000000000000011E-2</c:v>
                </c:pt>
                <c:pt idx="8904">
                  <c:v>-0.125</c:v>
                </c:pt>
                <c:pt idx="8905">
                  <c:v>-0.1</c:v>
                </c:pt>
                <c:pt idx="8906">
                  <c:v>-7.5000000000000011E-2</c:v>
                </c:pt>
                <c:pt idx="8907">
                  <c:v>-7.5000000000000011E-2</c:v>
                </c:pt>
                <c:pt idx="8908">
                  <c:v>-7.5000000000000011E-2</c:v>
                </c:pt>
                <c:pt idx="8909">
                  <c:v>-0.1</c:v>
                </c:pt>
                <c:pt idx="8910">
                  <c:v>-7.5000000000000011E-2</c:v>
                </c:pt>
                <c:pt idx="8911">
                  <c:v>-0.1</c:v>
                </c:pt>
                <c:pt idx="8912">
                  <c:v>-0.125</c:v>
                </c:pt>
                <c:pt idx="8913">
                  <c:v>-0.05</c:v>
                </c:pt>
                <c:pt idx="8914">
                  <c:v>-0.1</c:v>
                </c:pt>
                <c:pt idx="8915">
                  <c:v>-7.5000000000000011E-2</c:v>
                </c:pt>
                <c:pt idx="8916">
                  <c:v>0</c:v>
                </c:pt>
                <c:pt idx="8917">
                  <c:v>-7.5000000000000011E-2</c:v>
                </c:pt>
                <c:pt idx="8918">
                  <c:v>-0.125</c:v>
                </c:pt>
                <c:pt idx="8919">
                  <c:v>-7.5000000000000011E-2</c:v>
                </c:pt>
                <c:pt idx="8920">
                  <c:v>-7.5000000000000011E-2</c:v>
                </c:pt>
                <c:pt idx="8921">
                  <c:v>-0.05</c:v>
                </c:pt>
                <c:pt idx="8922">
                  <c:v>2.5000000000000001E-2</c:v>
                </c:pt>
                <c:pt idx="8923">
                  <c:v>-0.1</c:v>
                </c:pt>
                <c:pt idx="8924">
                  <c:v>-0.1</c:v>
                </c:pt>
                <c:pt idx="8925">
                  <c:v>-0.1</c:v>
                </c:pt>
                <c:pt idx="8926">
                  <c:v>-7.5000000000000011E-2</c:v>
                </c:pt>
                <c:pt idx="8927">
                  <c:v>-0.1</c:v>
                </c:pt>
                <c:pt idx="8928">
                  <c:v>-2.5000000000000001E-2</c:v>
                </c:pt>
                <c:pt idx="8929">
                  <c:v>-0.05</c:v>
                </c:pt>
                <c:pt idx="8930">
                  <c:v>-0.125</c:v>
                </c:pt>
                <c:pt idx="8931">
                  <c:v>-0.05</c:v>
                </c:pt>
                <c:pt idx="8932">
                  <c:v>-7.5000000000000011E-2</c:v>
                </c:pt>
                <c:pt idx="8933">
                  <c:v>-0.1</c:v>
                </c:pt>
                <c:pt idx="8934">
                  <c:v>-2.5000000000000001E-2</c:v>
                </c:pt>
                <c:pt idx="8935">
                  <c:v>-0.1</c:v>
                </c:pt>
                <c:pt idx="8936">
                  <c:v>-0.1</c:v>
                </c:pt>
                <c:pt idx="8937">
                  <c:v>-0.1</c:v>
                </c:pt>
                <c:pt idx="8938">
                  <c:v>-0.1</c:v>
                </c:pt>
                <c:pt idx="8939">
                  <c:v>-7.5000000000000011E-2</c:v>
                </c:pt>
                <c:pt idx="8940">
                  <c:v>-0.1</c:v>
                </c:pt>
                <c:pt idx="8941">
                  <c:v>-7.5000000000000011E-2</c:v>
                </c:pt>
                <c:pt idx="8942">
                  <c:v>-7.5000000000000011E-2</c:v>
                </c:pt>
                <c:pt idx="8943">
                  <c:v>-7.5000000000000011E-2</c:v>
                </c:pt>
                <c:pt idx="8944">
                  <c:v>-0.05</c:v>
                </c:pt>
                <c:pt idx="8945">
                  <c:v>-0.1</c:v>
                </c:pt>
                <c:pt idx="8946">
                  <c:v>-7.5000000000000011E-2</c:v>
                </c:pt>
                <c:pt idx="8947">
                  <c:v>-7.5000000000000011E-2</c:v>
                </c:pt>
                <c:pt idx="8948">
                  <c:v>-0.1</c:v>
                </c:pt>
                <c:pt idx="8949">
                  <c:v>-7.5000000000000011E-2</c:v>
                </c:pt>
                <c:pt idx="8950">
                  <c:v>-0.1</c:v>
                </c:pt>
                <c:pt idx="8951">
                  <c:v>-0.05</c:v>
                </c:pt>
                <c:pt idx="8952">
                  <c:v>2.5000000000000001E-2</c:v>
                </c:pt>
                <c:pt idx="8953">
                  <c:v>-7.5000000000000011E-2</c:v>
                </c:pt>
                <c:pt idx="8954">
                  <c:v>-0.125</c:v>
                </c:pt>
                <c:pt idx="8955">
                  <c:v>-7.5000000000000011E-2</c:v>
                </c:pt>
                <c:pt idx="8956">
                  <c:v>-0.1</c:v>
                </c:pt>
                <c:pt idx="8957">
                  <c:v>-0.1</c:v>
                </c:pt>
                <c:pt idx="8958">
                  <c:v>-0.15000000000000008</c:v>
                </c:pt>
                <c:pt idx="8959">
                  <c:v>-0.1</c:v>
                </c:pt>
                <c:pt idx="8960">
                  <c:v>-2.5000000000000001E-2</c:v>
                </c:pt>
                <c:pt idx="8961">
                  <c:v>-2.5000000000000001E-2</c:v>
                </c:pt>
                <c:pt idx="8962">
                  <c:v>-2.5000000000000001E-2</c:v>
                </c:pt>
                <c:pt idx="8963">
                  <c:v>-7.5000000000000011E-2</c:v>
                </c:pt>
                <c:pt idx="8964">
                  <c:v>-7.5000000000000011E-2</c:v>
                </c:pt>
                <c:pt idx="8965">
                  <c:v>-0.05</c:v>
                </c:pt>
                <c:pt idx="8966">
                  <c:v>-0.125</c:v>
                </c:pt>
                <c:pt idx="8967">
                  <c:v>-7.5000000000000011E-2</c:v>
                </c:pt>
                <c:pt idx="8968">
                  <c:v>-7.5000000000000011E-2</c:v>
                </c:pt>
                <c:pt idx="8969">
                  <c:v>-0.1</c:v>
                </c:pt>
                <c:pt idx="8970">
                  <c:v>-0.125</c:v>
                </c:pt>
                <c:pt idx="8971">
                  <c:v>-0.15000000000000008</c:v>
                </c:pt>
                <c:pt idx="8972">
                  <c:v>-7.5000000000000011E-2</c:v>
                </c:pt>
                <c:pt idx="8973">
                  <c:v>-0.1</c:v>
                </c:pt>
                <c:pt idx="8974">
                  <c:v>-2.5000000000000001E-2</c:v>
                </c:pt>
                <c:pt idx="8975">
                  <c:v>-2.5000000000000001E-2</c:v>
                </c:pt>
                <c:pt idx="8976">
                  <c:v>-7.5000000000000011E-2</c:v>
                </c:pt>
                <c:pt idx="8977">
                  <c:v>-7.5000000000000011E-2</c:v>
                </c:pt>
                <c:pt idx="8978">
                  <c:v>-7.5000000000000011E-2</c:v>
                </c:pt>
                <c:pt idx="8979">
                  <c:v>-7.5000000000000011E-2</c:v>
                </c:pt>
                <c:pt idx="8980">
                  <c:v>-7.5000000000000011E-2</c:v>
                </c:pt>
                <c:pt idx="8981">
                  <c:v>-7.5000000000000011E-2</c:v>
                </c:pt>
                <c:pt idx="8982">
                  <c:v>-0.1</c:v>
                </c:pt>
                <c:pt idx="8983">
                  <c:v>-7.5000000000000011E-2</c:v>
                </c:pt>
                <c:pt idx="8984">
                  <c:v>-0.1</c:v>
                </c:pt>
                <c:pt idx="8985">
                  <c:v>-0.05</c:v>
                </c:pt>
                <c:pt idx="8986">
                  <c:v>-7.5000000000000011E-2</c:v>
                </c:pt>
                <c:pt idx="8987">
                  <c:v>-7.5000000000000011E-2</c:v>
                </c:pt>
                <c:pt idx="8988">
                  <c:v>-0.05</c:v>
                </c:pt>
                <c:pt idx="8989">
                  <c:v>-7.5000000000000011E-2</c:v>
                </c:pt>
                <c:pt idx="8990">
                  <c:v>-0.1</c:v>
                </c:pt>
                <c:pt idx="8991">
                  <c:v>-7.5000000000000011E-2</c:v>
                </c:pt>
                <c:pt idx="8992">
                  <c:v>-7.5000000000000011E-2</c:v>
                </c:pt>
                <c:pt idx="8993">
                  <c:v>-7.5000000000000011E-2</c:v>
                </c:pt>
                <c:pt idx="8994">
                  <c:v>-0.05</c:v>
                </c:pt>
                <c:pt idx="8995">
                  <c:v>-0.1</c:v>
                </c:pt>
                <c:pt idx="8996">
                  <c:v>-0.1</c:v>
                </c:pt>
                <c:pt idx="8997">
                  <c:v>-7.5000000000000011E-2</c:v>
                </c:pt>
                <c:pt idx="8998">
                  <c:v>-0.1</c:v>
                </c:pt>
                <c:pt idx="8999">
                  <c:v>-0.1</c:v>
                </c:pt>
                <c:pt idx="9000">
                  <c:v>-0.1</c:v>
                </c:pt>
                <c:pt idx="9001">
                  <c:v>-0.1</c:v>
                </c:pt>
                <c:pt idx="9002">
                  <c:v>-7.5000000000000011E-2</c:v>
                </c:pt>
                <c:pt idx="9003">
                  <c:v>-0.1</c:v>
                </c:pt>
                <c:pt idx="9004">
                  <c:v>-7.5000000000000011E-2</c:v>
                </c:pt>
                <c:pt idx="9005">
                  <c:v>-0.1</c:v>
                </c:pt>
                <c:pt idx="9006">
                  <c:v>-7.5000000000000011E-2</c:v>
                </c:pt>
                <c:pt idx="9007">
                  <c:v>-7.5000000000000011E-2</c:v>
                </c:pt>
                <c:pt idx="9008">
                  <c:v>-0.1</c:v>
                </c:pt>
                <c:pt idx="9009">
                  <c:v>-0.1</c:v>
                </c:pt>
                <c:pt idx="9010">
                  <c:v>-0.1</c:v>
                </c:pt>
                <c:pt idx="9011">
                  <c:v>-7.5000000000000011E-2</c:v>
                </c:pt>
                <c:pt idx="9012">
                  <c:v>-0.125</c:v>
                </c:pt>
                <c:pt idx="9013">
                  <c:v>-7.5000000000000011E-2</c:v>
                </c:pt>
                <c:pt idx="9014">
                  <c:v>-2.5000000000000001E-2</c:v>
                </c:pt>
                <c:pt idx="9015">
                  <c:v>-7.5000000000000011E-2</c:v>
                </c:pt>
                <c:pt idx="9016">
                  <c:v>-0.1</c:v>
                </c:pt>
                <c:pt idx="9017">
                  <c:v>-7.5000000000000011E-2</c:v>
                </c:pt>
                <c:pt idx="9018">
                  <c:v>-7.5000000000000011E-2</c:v>
                </c:pt>
                <c:pt idx="9019">
                  <c:v>-0.05</c:v>
                </c:pt>
                <c:pt idx="9020">
                  <c:v>-7.5000000000000011E-2</c:v>
                </c:pt>
                <c:pt idx="9021">
                  <c:v>-0.125</c:v>
                </c:pt>
                <c:pt idx="9022">
                  <c:v>-7.5000000000000011E-2</c:v>
                </c:pt>
                <c:pt idx="9023">
                  <c:v>-0.1</c:v>
                </c:pt>
                <c:pt idx="9024">
                  <c:v>-2.5000000000000001E-2</c:v>
                </c:pt>
                <c:pt idx="9025">
                  <c:v>0</c:v>
                </c:pt>
                <c:pt idx="9026">
                  <c:v>-2.5000000000000001E-2</c:v>
                </c:pt>
                <c:pt idx="9027">
                  <c:v>-0.1</c:v>
                </c:pt>
                <c:pt idx="9028">
                  <c:v>-0.125</c:v>
                </c:pt>
                <c:pt idx="9029">
                  <c:v>-7.5000000000000011E-2</c:v>
                </c:pt>
                <c:pt idx="9030">
                  <c:v>-7.5000000000000011E-2</c:v>
                </c:pt>
                <c:pt idx="9031">
                  <c:v>-0.125</c:v>
                </c:pt>
                <c:pt idx="9032">
                  <c:v>-0.1</c:v>
                </c:pt>
                <c:pt idx="9033">
                  <c:v>-0.05</c:v>
                </c:pt>
                <c:pt idx="9034">
                  <c:v>-2.5000000000000001E-2</c:v>
                </c:pt>
                <c:pt idx="9035">
                  <c:v>-2.5000000000000001E-2</c:v>
                </c:pt>
                <c:pt idx="9036">
                  <c:v>-0.1</c:v>
                </c:pt>
                <c:pt idx="9037">
                  <c:v>-0.1</c:v>
                </c:pt>
                <c:pt idx="9038">
                  <c:v>-7.5000000000000011E-2</c:v>
                </c:pt>
                <c:pt idx="9039">
                  <c:v>-0.05</c:v>
                </c:pt>
                <c:pt idx="9040">
                  <c:v>-7.5000000000000011E-2</c:v>
                </c:pt>
                <c:pt idx="9041">
                  <c:v>-0.125</c:v>
                </c:pt>
                <c:pt idx="9042">
                  <c:v>-2.5000000000000001E-2</c:v>
                </c:pt>
                <c:pt idx="9043">
                  <c:v>-2.5000000000000001E-2</c:v>
                </c:pt>
                <c:pt idx="9044">
                  <c:v>-7.5000000000000011E-2</c:v>
                </c:pt>
                <c:pt idx="9045">
                  <c:v>-7.5000000000000011E-2</c:v>
                </c:pt>
                <c:pt idx="9046">
                  <c:v>-7.5000000000000011E-2</c:v>
                </c:pt>
                <c:pt idx="9047">
                  <c:v>-0.125</c:v>
                </c:pt>
                <c:pt idx="9048">
                  <c:v>-0.05</c:v>
                </c:pt>
                <c:pt idx="9049">
                  <c:v>-2.5000000000000001E-2</c:v>
                </c:pt>
                <c:pt idx="9050">
                  <c:v>-7.5000000000000011E-2</c:v>
                </c:pt>
                <c:pt idx="9051">
                  <c:v>-7.5000000000000011E-2</c:v>
                </c:pt>
                <c:pt idx="9052">
                  <c:v>-0.05</c:v>
                </c:pt>
                <c:pt idx="9053">
                  <c:v>-0.125</c:v>
                </c:pt>
                <c:pt idx="9054">
                  <c:v>-7.5000000000000011E-2</c:v>
                </c:pt>
                <c:pt idx="9055">
                  <c:v>-0.05</c:v>
                </c:pt>
                <c:pt idx="9056">
                  <c:v>-7.5000000000000011E-2</c:v>
                </c:pt>
                <c:pt idx="9057">
                  <c:v>-7.5000000000000011E-2</c:v>
                </c:pt>
                <c:pt idx="9058">
                  <c:v>-7.5000000000000011E-2</c:v>
                </c:pt>
                <c:pt idx="9059">
                  <c:v>-0.1</c:v>
                </c:pt>
                <c:pt idx="9060">
                  <c:v>-7.5000000000000011E-2</c:v>
                </c:pt>
                <c:pt idx="9061">
                  <c:v>-0.1</c:v>
                </c:pt>
                <c:pt idx="9062">
                  <c:v>-0.1</c:v>
                </c:pt>
                <c:pt idx="9063">
                  <c:v>-7.5000000000000011E-2</c:v>
                </c:pt>
                <c:pt idx="9064">
                  <c:v>-7.5000000000000011E-2</c:v>
                </c:pt>
                <c:pt idx="9065">
                  <c:v>-0.125</c:v>
                </c:pt>
                <c:pt idx="9066">
                  <c:v>-0.1</c:v>
                </c:pt>
                <c:pt idx="9067">
                  <c:v>-7.5000000000000011E-2</c:v>
                </c:pt>
                <c:pt idx="9068">
                  <c:v>-0.125</c:v>
                </c:pt>
                <c:pt idx="9069">
                  <c:v>-7.5000000000000011E-2</c:v>
                </c:pt>
                <c:pt idx="9070">
                  <c:v>-0.05</c:v>
                </c:pt>
                <c:pt idx="9071">
                  <c:v>-7.5000000000000011E-2</c:v>
                </c:pt>
                <c:pt idx="9072">
                  <c:v>-0.05</c:v>
                </c:pt>
                <c:pt idx="9073">
                  <c:v>-0.1</c:v>
                </c:pt>
                <c:pt idx="9074">
                  <c:v>-0.05</c:v>
                </c:pt>
                <c:pt idx="9075">
                  <c:v>-7.5000000000000011E-2</c:v>
                </c:pt>
                <c:pt idx="9076">
                  <c:v>-7.5000000000000011E-2</c:v>
                </c:pt>
                <c:pt idx="9077">
                  <c:v>-7.5000000000000011E-2</c:v>
                </c:pt>
                <c:pt idx="9078">
                  <c:v>-7.5000000000000011E-2</c:v>
                </c:pt>
                <c:pt idx="9079">
                  <c:v>-0.1</c:v>
                </c:pt>
                <c:pt idx="9080">
                  <c:v>-7.5000000000000011E-2</c:v>
                </c:pt>
                <c:pt idx="9081">
                  <c:v>-0.1</c:v>
                </c:pt>
                <c:pt idx="9082">
                  <c:v>-0.1</c:v>
                </c:pt>
                <c:pt idx="9083">
                  <c:v>-7.5000000000000011E-2</c:v>
                </c:pt>
                <c:pt idx="9084">
                  <c:v>-7.5000000000000011E-2</c:v>
                </c:pt>
                <c:pt idx="9085">
                  <c:v>-0.05</c:v>
                </c:pt>
                <c:pt idx="9086">
                  <c:v>-0.125</c:v>
                </c:pt>
                <c:pt idx="9087">
                  <c:v>-7.5000000000000011E-2</c:v>
                </c:pt>
                <c:pt idx="9088">
                  <c:v>-0.05</c:v>
                </c:pt>
                <c:pt idx="9089">
                  <c:v>-7.5000000000000011E-2</c:v>
                </c:pt>
                <c:pt idx="9090">
                  <c:v>-0.05</c:v>
                </c:pt>
                <c:pt idx="9091">
                  <c:v>-0.1</c:v>
                </c:pt>
                <c:pt idx="9092">
                  <c:v>-7.5000000000000011E-2</c:v>
                </c:pt>
                <c:pt idx="9093">
                  <c:v>-7.5000000000000011E-2</c:v>
                </c:pt>
                <c:pt idx="9094">
                  <c:v>-7.5000000000000011E-2</c:v>
                </c:pt>
                <c:pt idx="9095">
                  <c:v>-0.1</c:v>
                </c:pt>
                <c:pt idx="9096">
                  <c:v>-7.5000000000000011E-2</c:v>
                </c:pt>
                <c:pt idx="9097">
                  <c:v>-0.05</c:v>
                </c:pt>
                <c:pt idx="9098">
                  <c:v>-0.05</c:v>
                </c:pt>
                <c:pt idx="9099">
                  <c:v>-7.5000000000000011E-2</c:v>
                </c:pt>
                <c:pt idx="9100">
                  <c:v>-7.5000000000000011E-2</c:v>
                </c:pt>
                <c:pt idx="9101">
                  <c:v>-7.5000000000000011E-2</c:v>
                </c:pt>
                <c:pt idx="9102">
                  <c:v>-0.05</c:v>
                </c:pt>
                <c:pt idx="9103">
                  <c:v>-0.1</c:v>
                </c:pt>
                <c:pt idx="9104">
                  <c:v>-7.5000000000000011E-2</c:v>
                </c:pt>
                <c:pt idx="9105">
                  <c:v>-0.125</c:v>
                </c:pt>
                <c:pt idx="9106">
                  <c:v>-7.5000000000000011E-2</c:v>
                </c:pt>
                <c:pt idx="9107">
                  <c:v>-7.5000000000000011E-2</c:v>
                </c:pt>
                <c:pt idx="9108">
                  <c:v>-0.1</c:v>
                </c:pt>
                <c:pt idx="9109">
                  <c:v>-0.1</c:v>
                </c:pt>
                <c:pt idx="9110">
                  <c:v>-7.5000000000000011E-2</c:v>
                </c:pt>
                <c:pt idx="9111">
                  <c:v>-7.5000000000000011E-2</c:v>
                </c:pt>
                <c:pt idx="9112">
                  <c:v>-7.5000000000000011E-2</c:v>
                </c:pt>
                <c:pt idx="9113">
                  <c:v>-0.1</c:v>
                </c:pt>
                <c:pt idx="9114">
                  <c:v>-7.5000000000000011E-2</c:v>
                </c:pt>
                <c:pt idx="9115">
                  <c:v>-0.1</c:v>
                </c:pt>
                <c:pt idx="9116">
                  <c:v>-0.05</c:v>
                </c:pt>
                <c:pt idx="9117">
                  <c:v>-0.1</c:v>
                </c:pt>
                <c:pt idx="9118">
                  <c:v>-0.125</c:v>
                </c:pt>
                <c:pt idx="9119">
                  <c:v>-7.5000000000000011E-2</c:v>
                </c:pt>
                <c:pt idx="9120">
                  <c:v>-0.1</c:v>
                </c:pt>
                <c:pt idx="9121">
                  <c:v>-0.05</c:v>
                </c:pt>
                <c:pt idx="9122">
                  <c:v>-7.5000000000000011E-2</c:v>
                </c:pt>
                <c:pt idx="9123">
                  <c:v>-0.1</c:v>
                </c:pt>
                <c:pt idx="9124">
                  <c:v>-7.5000000000000011E-2</c:v>
                </c:pt>
                <c:pt idx="9125">
                  <c:v>-7.5000000000000011E-2</c:v>
                </c:pt>
                <c:pt idx="9126">
                  <c:v>-0.1</c:v>
                </c:pt>
                <c:pt idx="9127">
                  <c:v>-0.125</c:v>
                </c:pt>
                <c:pt idx="9128">
                  <c:v>-7.5000000000000011E-2</c:v>
                </c:pt>
                <c:pt idx="9129">
                  <c:v>-2.5000000000000001E-2</c:v>
                </c:pt>
                <c:pt idx="9130">
                  <c:v>-7.5000000000000011E-2</c:v>
                </c:pt>
                <c:pt idx="9131">
                  <c:v>-7.5000000000000011E-2</c:v>
                </c:pt>
                <c:pt idx="9132">
                  <c:v>-0.125</c:v>
                </c:pt>
                <c:pt idx="9133">
                  <c:v>-0.15000000000000008</c:v>
                </c:pt>
                <c:pt idx="9134">
                  <c:v>-2.5000000000000001E-2</c:v>
                </c:pt>
                <c:pt idx="9135">
                  <c:v>0</c:v>
                </c:pt>
                <c:pt idx="9136">
                  <c:v>-2.5000000000000001E-2</c:v>
                </c:pt>
                <c:pt idx="9137">
                  <c:v>-7.5000000000000011E-2</c:v>
                </c:pt>
                <c:pt idx="9138">
                  <c:v>-0.15000000000000008</c:v>
                </c:pt>
                <c:pt idx="9139">
                  <c:v>-7.5000000000000011E-2</c:v>
                </c:pt>
                <c:pt idx="9140">
                  <c:v>-0.1</c:v>
                </c:pt>
                <c:pt idx="9141">
                  <c:v>-0.05</c:v>
                </c:pt>
                <c:pt idx="9142">
                  <c:v>-7.5000000000000011E-2</c:v>
                </c:pt>
                <c:pt idx="9143">
                  <c:v>-7.5000000000000011E-2</c:v>
                </c:pt>
                <c:pt idx="9144">
                  <c:v>-0.125</c:v>
                </c:pt>
                <c:pt idx="9145">
                  <c:v>-7.5000000000000011E-2</c:v>
                </c:pt>
                <c:pt idx="9146">
                  <c:v>-0.1</c:v>
                </c:pt>
                <c:pt idx="9147">
                  <c:v>-0.1</c:v>
                </c:pt>
                <c:pt idx="9148">
                  <c:v>-7.5000000000000011E-2</c:v>
                </c:pt>
                <c:pt idx="9149">
                  <c:v>-0.1</c:v>
                </c:pt>
                <c:pt idx="9150">
                  <c:v>-0.125</c:v>
                </c:pt>
                <c:pt idx="9151">
                  <c:v>-0.125</c:v>
                </c:pt>
                <c:pt idx="9152">
                  <c:v>-0.05</c:v>
                </c:pt>
                <c:pt idx="9153">
                  <c:v>-7.5000000000000011E-2</c:v>
                </c:pt>
                <c:pt idx="9154">
                  <c:v>-7.5000000000000011E-2</c:v>
                </c:pt>
                <c:pt idx="9155">
                  <c:v>-7.5000000000000011E-2</c:v>
                </c:pt>
                <c:pt idx="9156">
                  <c:v>-0.1</c:v>
                </c:pt>
                <c:pt idx="9157">
                  <c:v>-7.5000000000000011E-2</c:v>
                </c:pt>
                <c:pt idx="9158">
                  <c:v>-0.1</c:v>
                </c:pt>
                <c:pt idx="9159">
                  <c:v>-0.125</c:v>
                </c:pt>
                <c:pt idx="9160">
                  <c:v>-7.5000000000000011E-2</c:v>
                </c:pt>
                <c:pt idx="9161">
                  <c:v>-0.1</c:v>
                </c:pt>
                <c:pt idx="9162">
                  <c:v>-7.5000000000000011E-2</c:v>
                </c:pt>
                <c:pt idx="9163">
                  <c:v>-7.5000000000000011E-2</c:v>
                </c:pt>
                <c:pt idx="9164">
                  <c:v>-0.1</c:v>
                </c:pt>
                <c:pt idx="9165">
                  <c:v>-0.05</c:v>
                </c:pt>
                <c:pt idx="9166">
                  <c:v>-0.1</c:v>
                </c:pt>
                <c:pt idx="9167">
                  <c:v>-0.05</c:v>
                </c:pt>
                <c:pt idx="9168">
                  <c:v>-0.1</c:v>
                </c:pt>
                <c:pt idx="9169">
                  <c:v>-7.5000000000000011E-2</c:v>
                </c:pt>
                <c:pt idx="9170">
                  <c:v>-0.1</c:v>
                </c:pt>
                <c:pt idx="9171">
                  <c:v>-0.1</c:v>
                </c:pt>
                <c:pt idx="9172">
                  <c:v>-7.5000000000000011E-2</c:v>
                </c:pt>
                <c:pt idx="9173">
                  <c:v>-0.1</c:v>
                </c:pt>
                <c:pt idx="9174">
                  <c:v>-7.5000000000000011E-2</c:v>
                </c:pt>
                <c:pt idx="9175">
                  <c:v>-0.125</c:v>
                </c:pt>
                <c:pt idx="9176">
                  <c:v>-0.1</c:v>
                </c:pt>
                <c:pt idx="9177">
                  <c:v>-2.5000000000000001E-2</c:v>
                </c:pt>
                <c:pt idx="9178">
                  <c:v>-7.5000000000000011E-2</c:v>
                </c:pt>
                <c:pt idx="9179">
                  <c:v>-7.5000000000000011E-2</c:v>
                </c:pt>
                <c:pt idx="9180">
                  <c:v>-7.5000000000000011E-2</c:v>
                </c:pt>
                <c:pt idx="9181">
                  <c:v>-0.05</c:v>
                </c:pt>
                <c:pt idx="9182">
                  <c:v>-0.1</c:v>
                </c:pt>
                <c:pt idx="9183">
                  <c:v>-0.125</c:v>
                </c:pt>
                <c:pt idx="9184">
                  <c:v>-0.125</c:v>
                </c:pt>
                <c:pt idx="9185">
                  <c:v>-7.5000000000000011E-2</c:v>
                </c:pt>
                <c:pt idx="9186">
                  <c:v>-7.5000000000000011E-2</c:v>
                </c:pt>
                <c:pt idx="9187">
                  <c:v>-7.5000000000000011E-2</c:v>
                </c:pt>
                <c:pt idx="9188">
                  <c:v>-0.1</c:v>
                </c:pt>
                <c:pt idx="9189">
                  <c:v>-0.1</c:v>
                </c:pt>
                <c:pt idx="9190">
                  <c:v>-0.1</c:v>
                </c:pt>
                <c:pt idx="9191">
                  <c:v>-0.1</c:v>
                </c:pt>
                <c:pt idx="9192">
                  <c:v>-0.125</c:v>
                </c:pt>
                <c:pt idx="9193">
                  <c:v>-0.125</c:v>
                </c:pt>
                <c:pt idx="9194">
                  <c:v>-0.1</c:v>
                </c:pt>
                <c:pt idx="9195">
                  <c:v>-2.5000000000000001E-2</c:v>
                </c:pt>
                <c:pt idx="9196">
                  <c:v>-0.1</c:v>
                </c:pt>
                <c:pt idx="9197">
                  <c:v>-7.5000000000000011E-2</c:v>
                </c:pt>
                <c:pt idx="9198">
                  <c:v>-0.1</c:v>
                </c:pt>
                <c:pt idx="9199">
                  <c:v>-7.5000000000000011E-2</c:v>
                </c:pt>
                <c:pt idx="9200">
                  <c:v>-7.5000000000000011E-2</c:v>
                </c:pt>
                <c:pt idx="9201">
                  <c:v>-0.125</c:v>
                </c:pt>
                <c:pt idx="9202">
                  <c:v>-0.125</c:v>
                </c:pt>
                <c:pt idx="9203">
                  <c:v>-0.05</c:v>
                </c:pt>
                <c:pt idx="9204">
                  <c:v>-7.5000000000000011E-2</c:v>
                </c:pt>
                <c:pt idx="9205">
                  <c:v>-7.5000000000000011E-2</c:v>
                </c:pt>
                <c:pt idx="9206">
                  <c:v>-0.1</c:v>
                </c:pt>
                <c:pt idx="9207">
                  <c:v>-7.5000000000000011E-2</c:v>
                </c:pt>
                <c:pt idx="9208">
                  <c:v>-2.5000000000000001E-2</c:v>
                </c:pt>
                <c:pt idx="9209">
                  <c:v>-7.5000000000000011E-2</c:v>
                </c:pt>
                <c:pt idx="9210">
                  <c:v>-7.5000000000000011E-2</c:v>
                </c:pt>
                <c:pt idx="9211">
                  <c:v>-7.5000000000000011E-2</c:v>
                </c:pt>
                <c:pt idx="9212">
                  <c:v>-0.05</c:v>
                </c:pt>
                <c:pt idx="9213">
                  <c:v>-7.5000000000000011E-2</c:v>
                </c:pt>
                <c:pt idx="9214">
                  <c:v>-0.1</c:v>
                </c:pt>
                <c:pt idx="9215">
                  <c:v>-0.1</c:v>
                </c:pt>
                <c:pt idx="9216">
                  <c:v>-7.5000000000000011E-2</c:v>
                </c:pt>
                <c:pt idx="9217">
                  <c:v>-0.05</c:v>
                </c:pt>
                <c:pt idx="9218">
                  <c:v>-7.5000000000000011E-2</c:v>
                </c:pt>
                <c:pt idx="9219">
                  <c:v>-7.5000000000000011E-2</c:v>
                </c:pt>
                <c:pt idx="9220">
                  <c:v>-7.5000000000000011E-2</c:v>
                </c:pt>
                <c:pt idx="9221">
                  <c:v>-7.5000000000000011E-2</c:v>
                </c:pt>
                <c:pt idx="9222">
                  <c:v>0</c:v>
                </c:pt>
                <c:pt idx="9223">
                  <c:v>-7.5000000000000011E-2</c:v>
                </c:pt>
                <c:pt idx="9224">
                  <c:v>-0.125</c:v>
                </c:pt>
                <c:pt idx="9225">
                  <c:v>-7.5000000000000011E-2</c:v>
                </c:pt>
                <c:pt idx="9226">
                  <c:v>-7.5000000000000011E-2</c:v>
                </c:pt>
                <c:pt idx="9227">
                  <c:v>-7.5000000000000011E-2</c:v>
                </c:pt>
                <c:pt idx="9228">
                  <c:v>-0.125</c:v>
                </c:pt>
                <c:pt idx="9229">
                  <c:v>-0.1</c:v>
                </c:pt>
                <c:pt idx="9230">
                  <c:v>-0.1</c:v>
                </c:pt>
                <c:pt idx="9231">
                  <c:v>-0.125</c:v>
                </c:pt>
                <c:pt idx="9232">
                  <c:v>-2.5000000000000001E-2</c:v>
                </c:pt>
                <c:pt idx="9233">
                  <c:v>-7.5000000000000011E-2</c:v>
                </c:pt>
                <c:pt idx="9234">
                  <c:v>-0.1</c:v>
                </c:pt>
                <c:pt idx="9235">
                  <c:v>-0.1</c:v>
                </c:pt>
                <c:pt idx="9236">
                  <c:v>-0.05</c:v>
                </c:pt>
                <c:pt idx="9237">
                  <c:v>-0.05</c:v>
                </c:pt>
                <c:pt idx="9238">
                  <c:v>-7.5000000000000011E-2</c:v>
                </c:pt>
                <c:pt idx="9239">
                  <c:v>-0.125</c:v>
                </c:pt>
                <c:pt idx="9240">
                  <c:v>-0.1</c:v>
                </c:pt>
                <c:pt idx="9241">
                  <c:v>-7.5000000000000011E-2</c:v>
                </c:pt>
                <c:pt idx="9242">
                  <c:v>-0.1</c:v>
                </c:pt>
                <c:pt idx="9243">
                  <c:v>-2.5000000000000001E-2</c:v>
                </c:pt>
                <c:pt idx="9244">
                  <c:v>-0.1</c:v>
                </c:pt>
                <c:pt idx="9245">
                  <c:v>-0.1</c:v>
                </c:pt>
                <c:pt idx="9246">
                  <c:v>-7.5000000000000011E-2</c:v>
                </c:pt>
                <c:pt idx="9247">
                  <c:v>-7.5000000000000011E-2</c:v>
                </c:pt>
                <c:pt idx="9248">
                  <c:v>-2.5000000000000001E-2</c:v>
                </c:pt>
                <c:pt idx="9249">
                  <c:v>-7.5000000000000011E-2</c:v>
                </c:pt>
                <c:pt idx="9250">
                  <c:v>-7.5000000000000011E-2</c:v>
                </c:pt>
                <c:pt idx="9251">
                  <c:v>-0.05</c:v>
                </c:pt>
                <c:pt idx="9252">
                  <c:v>-0.1</c:v>
                </c:pt>
                <c:pt idx="9253">
                  <c:v>-7.5000000000000011E-2</c:v>
                </c:pt>
                <c:pt idx="9254">
                  <c:v>-7.5000000000000011E-2</c:v>
                </c:pt>
                <c:pt idx="9255">
                  <c:v>-0.125</c:v>
                </c:pt>
                <c:pt idx="9256">
                  <c:v>-7.5000000000000011E-2</c:v>
                </c:pt>
                <c:pt idx="9257">
                  <c:v>-2.5000000000000001E-2</c:v>
                </c:pt>
                <c:pt idx="9258">
                  <c:v>-0.1</c:v>
                </c:pt>
                <c:pt idx="9259">
                  <c:v>-7.5000000000000011E-2</c:v>
                </c:pt>
                <c:pt idx="9260">
                  <c:v>-7.5000000000000011E-2</c:v>
                </c:pt>
                <c:pt idx="9261">
                  <c:v>-0.15000000000000008</c:v>
                </c:pt>
                <c:pt idx="9262">
                  <c:v>-7.5000000000000011E-2</c:v>
                </c:pt>
                <c:pt idx="9263">
                  <c:v>0</c:v>
                </c:pt>
                <c:pt idx="9264">
                  <c:v>-7.5000000000000011E-2</c:v>
                </c:pt>
                <c:pt idx="9265">
                  <c:v>-7.5000000000000011E-2</c:v>
                </c:pt>
                <c:pt idx="9266">
                  <c:v>-7.5000000000000011E-2</c:v>
                </c:pt>
                <c:pt idx="9267">
                  <c:v>-0.05</c:v>
                </c:pt>
                <c:pt idx="9268">
                  <c:v>-2.5000000000000001E-2</c:v>
                </c:pt>
                <c:pt idx="9269">
                  <c:v>-0.1</c:v>
                </c:pt>
                <c:pt idx="9270">
                  <c:v>-7.5000000000000011E-2</c:v>
                </c:pt>
                <c:pt idx="9271">
                  <c:v>0</c:v>
                </c:pt>
                <c:pt idx="9272">
                  <c:v>-0.1</c:v>
                </c:pt>
                <c:pt idx="9273">
                  <c:v>-7.5000000000000011E-2</c:v>
                </c:pt>
                <c:pt idx="9274">
                  <c:v>-7.5000000000000011E-2</c:v>
                </c:pt>
                <c:pt idx="9275">
                  <c:v>-7.5000000000000011E-2</c:v>
                </c:pt>
                <c:pt idx="9276">
                  <c:v>-7.5000000000000011E-2</c:v>
                </c:pt>
                <c:pt idx="9277">
                  <c:v>-0.1</c:v>
                </c:pt>
                <c:pt idx="9278">
                  <c:v>-2.5000000000000001E-2</c:v>
                </c:pt>
                <c:pt idx="9279">
                  <c:v>-7.5000000000000011E-2</c:v>
                </c:pt>
                <c:pt idx="9280">
                  <c:v>-0.15000000000000008</c:v>
                </c:pt>
                <c:pt idx="9281">
                  <c:v>-0.05</c:v>
                </c:pt>
                <c:pt idx="9282">
                  <c:v>-2.5000000000000001E-2</c:v>
                </c:pt>
                <c:pt idx="9283">
                  <c:v>-2.5000000000000001E-2</c:v>
                </c:pt>
                <c:pt idx="9284">
                  <c:v>-7.5000000000000011E-2</c:v>
                </c:pt>
                <c:pt idx="9285">
                  <c:v>-7.5000000000000011E-2</c:v>
                </c:pt>
                <c:pt idx="9286">
                  <c:v>0</c:v>
                </c:pt>
                <c:pt idx="9287">
                  <c:v>-7.5000000000000011E-2</c:v>
                </c:pt>
                <c:pt idx="9288">
                  <c:v>-0.1</c:v>
                </c:pt>
                <c:pt idx="9289">
                  <c:v>-0.1</c:v>
                </c:pt>
                <c:pt idx="9290">
                  <c:v>-0.1</c:v>
                </c:pt>
                <c:pt idx="9291">
                  <c:v>-7.5000000000000011E-2</c:v>
                </c:pt>
                <c:pt idx="9292">
                  <c:v>-0.1</c:v>
                </c:pt>
                <c:pt idx="9293">
                  <c:v>-7.5000000000000011E-2</c:v>
                </c:pt>
                <c:pt idx="9294">
                  <c:v>-7.5000000000000011E-2</c:v>
                </c:pt>
                <c:pt idx="9295">
                  <c:v>-0.05</c:v>
                </c:pt>
                <c:pt idx="9296">
                  <c:v>-2.5000000000000001E-2</c:v>
                </c:pt>
                <c:pt idx="9297">
                  <c:v>-0.1</c:v>
                </c:pt>
                <c:pt idx="9298">
                  <c:v>-0.125</c:v>
                </c:pt>
                <c:pt idx="9299">
                  <c:v>-0.125</c:v>
                </c:pt>
                <c:pt idx="9300">
                  <c:v>-0.125</c:v>
                </c:pt>
                <c:pt idx="9301">
                  <c:v>-0.1</c:v>
                </c:pt>
                <c:pt idx="9302">
                  <c:v>2.5000000000000001E-2</c:v>
                </c:pt>
                <c:pt idx="9303">
                  <c:v>-7.5000000000000011E-2</c:v>
                </c:pt>
                <c:pt idx="9304">
                  <c:v>-0.1</c:v>
                </c:pt>
                <c:pt idx="9305">
                  <c:v>-0.05</c:v>
                </c:pt>
                <c:pt idx="9306">
                  <c:v>-0.1</c:v>
                </c:pt>
                <c:pt idx="9307">
                  <c:v>-0.15000000000000008</c:v>
                </c:pt>
                <c:pt idx="9308">
                  <c:v>-7.5000000000000011E-2</c:v>
                </c:pt>
                <c:pt idx="9309">
                  <c:v>-7.5000000000000011E-2</c:v>
                </c:pt>
                <c:pt idx="9310">
                  <c:v>-7.5000000000000011E-2</c:v>
                </c:pt>
                <c:pt idx="9311">
                  <c:v>-7.5000000000000011E-2</c:v>
                </c:pt>
                <c:pt idx="9312">
                  <c:v>-0.05</c:v>
                </c:pt>
                <c:pt idx="9313">
                  <c:v>-7.5000000000000011E-2</c:v>
                </c:pt>
                <c:pt idx="9314">
                  <c:v>-0.125</c:v>
                </c:pt>
                <c:pt idx="9315">
                  <c:v>-0.05</c:v>
                </c:pt>
                <c:pt idx="9316">
                  <c:v>-7.5000000000000011E-2</c:v>
                </c:pt>
                <c:pt idx="9317">
                  <c:v>-0.1</c:v>
                </c:pt>
                <c:pt idx="9318">
                  <c:v>-2.5000000000000001E-2</c:v>
                </c:pt>
                <c:pt idx="9319">
                  <c:v>-0.15000000000000008</c:v>
                </c:pt>
                <c:pt idx="9320">
                  <c:v>-0.125</c:v>
                </c:pt>
                <c:pt idx="9321">
                  <c:v>-7.5000000000000011E-2</c:v>
                </c:pt>
                <c:pt idx="9322">
                  <c:v>-7.5000000000000011E-2</c:v>
                </c:pt>
                <c:pt idx="9323">
                  <c:v>-7.5000000000000011E-2</c:v>
                </c:pt>
                <c:pt idx="9324">
                  <c:v>-7.5000000000000011E-2</c:v>
                </c:pt>
                <c:pt idx="9325">
                  <c:v>-0.1</c:v>
                </c:pt>
                <c:pt idx="9326">
                  <c:v>-7.5000000000000011E-2</c:v>
                </c:pt>
                <c:pt idx="9327">
                  <c:v>-0.05</c:v>
                </c:pt>
                <c:pt idx="9328">
                  <c:v>-7.5000000000000011E-2</c:v>
                </c:pt>
                <c:pt idx="9329">
                  <c:v>-0.125</c:v>
                </c:pt>
                <c:pt idx="9330">
                  <c:v>-0.125</c:v>
                </c:pt>
                <c:pt idx="9331">
                  <c:v>-7.5000000000000011E-2</c:v>
                </c:pt>
                <c:pt idx="9332">
                  <c:v>-7.5000000000000011E-2</c:v>
                </c:pt>
                <c:pt idx="9333">
                  <c:v>-7.5000000000000011E-2</c:v>
                </c:pt>
                <c:pt idx="9334">
                  <c:v>-2.5000000000000001E-2</c:v>
                </c:pt>
                <c:pt idx="9335">
                  <c:v>-0.1</c:v>
                </c:pt>
                <c:pt idx="9336">
                  <c:v>-0.125</c:v>
                </c:pt>
                <c:pt idx="9337">
                  <c:v>-2.5000000000000001E-2</c:v>
                </c:pt>
                <c:pt idx="9338">
                  <c:v>-7.5000000000000011E-2</c:v>
                </c:pt>
                <c:pt idx="9339">
                  <c:v>-7.5000000000000011E-2</c:v>
                </c:pt>
                <c:pt idx="9340">
                  <c:v>-2.5000000000000001E-2</c:v>
                </c:pt>
                <c:pt idx="9341">
                  <c:v>-7.5000000000000011E-2</c:v>
                </c:pt>
                <c:pt idx="9342">
                  <c:v>-0.15000000000000008</c:v>
                </c:pt>
                <c:pt idx="9343">
                  <c:v>-7.5000000000000011E-2</c:v>
                </c:pt>
                <c:pt idx="9344">
                  <c:v>-0.05</c:v>
                </c:pt>
                <c:pt idx="9345">
                  <c:v>-0.05</c:v>
                </c:pt>
                <c:pt idx="9346">
                  <c:v>-2.5000000000000001E-2</c:v>
                </c:pt>
                <c:pt idx="9347">
                  <c:v>-0.125</c:v>
                </c:pt>
                <c:pt idx="9348">
                  <c:v>-7.5000000000000011E-2</c:v>
                </c:pt>
                <c:pt idx="9349">
                  <c:v>-0.1</c:v>
                </c:pt>
                <c:pt idx="9350">
                  <c:v>-7.5000000000000011E-2</c:v>
                </c:pt>
                <c:pt idx="9351">
                  <c:v>-7.5000000000000011E-2</c:v>
                </c:pt>
                <c:pt idx="9352">
                  <c:v>-0.125</c:v>
                </c:pt>
                <c:pt idx="9353">
                  <c:v>-0.05</c:v>
                </c:pt>
                <c:pt idx="9354">
                  <c:v>0</c:v>
                </c:pt>
                <c:pt idx="9355">
                  <c:v>-7.5000000000000011E-2</c:v>
                </c:pt>
                <c:pt idx="9356">
                  <c:v>-7.5000000000000011E-2</c:v>
                </c:pt>
                <c:pt idx="9357">
                  <c:v>-7.5000000000000011E-2</c:v>
                </c:pt>
                <c:pt idx="9358">
                  <c:v>-7.5000000000000011E-2</c:v>
                </c:pt>
                <c:pt idx="9359">
                  <c:v>-0.1</c:v>
                </c:pt>
                <c:pt idx="9360">
                  <c:v>-0.1</c:v>
                </c:pt>
                <c:pt idx="9361">
                  <c:v>-0.05</c:v>
                </c:pt>
                <c:pt idx="9362">
                  <c:v>-2.5000000000000001E-2</c:v>
                </c:pt>
                <c:pt idx="9363">
                  <c:v>-0.1</c:v>
                </c:pt>
                <c:pt idx="9364">
                  <c:v>-0.05</c:v>
                </c:pt>
                <c:pt idx="9365">
                  <c:v>-7.5000000000000011E-2</c:v>
                </c:pt>
                <c:pt idx="9366">
                  <c:v>-0.15000000000000008</c:v>
                </c:pt>
                <c:pt idx="9367">
                  <c:v>-0.1</c:v>
                </c:pt>
                <c:pt idx="9368">
                  <c:v>-7.5000000000000011E-2</c:v>
                </c:pt>
                <c:pt idx="9369">
                  <c:v>-7.5000000000000011E-2</c:v>
                </c:pt>
                <c:pt idx="9370">
                  <c:v>-7.5000000000000011E-2</c:v>
                </c:pt>
                <c:pt idx="9371">
                  <c:v>-7.5000000000000011E-2</c:v>
                </c:pt>
                <c:pt idx="9372">
                  <c:v>0</c:v>
                </c:pt>
                <c:pt idx="9373">
                  <c:v>-7.5000000000000011E-2</c:v>
                </c:pt>
                <c:pt idx="9374">
                  <c:v>-0.125</c:v>
                </c:pt>
                <c:pt idx="9375">
                  <c:v>-0.1</c:v>
                </c:pt>
                <c:pt idx="9376">
                  <c:v>-0.1</c:v>
                </c:pt>
                <c:pt idx="9377">
                  <c:v>-0.125</c:v>
                </c:pt>
                <c:pt idx="9378">
                  <c:v>-2.5000000000000001E-2</c:v>
                </c:pt>
                <c:pt idx="9379">
                  <c:v>-0.1</c:v>
                </c:pt>
                <c:pt idx="9380">
                  <c:v>-0.1</c:v>
                </c:pt>
                <c:pt idx="9381">
                  <c:v>-0.1</c:v>
                </c:pt>
                <c:pt idx="9382">
                  <c:v>-0.1</c:v>
                </c:pt>
                <c:pt idx="9383">
                  <c:v>-7.5000000000000011E-2</c:v>
                </c:pt>
                <c:pt idx="9384">
                  <c:v>-7.5000000000000011E-2</c:v>
                </c:pt>
                <c:pt idx="9385">
                  <c:v>-0.1</c:v>
                </c:pt>
                <c:pt idx="9386">
                  <c:v>-7.5000000000000011E-2</c:v>
                </c:pt>
                <c:pt idx="9387">
                  <c:v>-0.1</c:v>
                </c:pt>
                <c:pt idx="9388">
                  <c:v>-7.5000000000000011E-2</c:v>
                </c:pt>
                <c:pt idx="9389">
                  <c:v>-2.5000000000000001E-2</c:v>
                </c:pt>
                <c:pt idx="9390">
                  <c:v>-0.05</c:v>
                </c:pt>
                <c:pt idx="9391">
                  <c:v>-7.5000000000000011E-2</c:v>
                </c:pt>
                <c:pt idx="9392">
                  <c:v>-0.05</c:v>
                </c:pt>
                <c:pt idx="9393">
                  <c:v>-0.1</c:v>
                </c:pt>
                <c:pt idx="9394">
                  <c:v>-0.125</c:v>
                </c:pt>
                <c:pt idx="9395">
                  <c:v>-2.5000000000000001E-2</c:v>
                </c:pt>
                <c:pt idx="9396">
                  <c:v>-0.1</c:v>
                </c:pt>
                <c:pt idx="9397">
                  <c:v>-7.5000000000000011E-2</c:v>
                </c:pt>
                <c:pt idx="9398">
                  <c:v>-7.5000000000000011E-2</c:v>
                </c:pt>
                <c:pt idx="9399">
                  <c:v>-0.125</c:v>
                </c:pt>
                <c:pt idx="9400">
                  <c:v>-0.15000000000000008</c:v>
                </c:pt>
                <c:pt idx="9401">
                  <c:v>-2.5000000000000001E-2</c:v>
                </c:pt>
                <c:pt idx="9402">
                  <c:v>-7.5000000000000011E-2</c:v>
                </c:pt>
                <c:pt idx="9403">
                  <c:v>-0.125</c:v>
                </c:pt>
                <c:pt idx="9404">
                  <c:v>-0.05</c:v>
                </c:pt>
                <c:pt idx="9405">
                  <c:v>-7.5000000000000011E-2</c:v>
                </c:pt>
                <c:pt idx="9406">
                  <c:v>-0.125</c:v>
                </c:pt>
                <c:pt idx="9407">
                  <c:v>-0.05</c:v>
                </c:pt>
                <c:pt idx="9408">
                  <c:v>-0.05</c:v>
                </c:pt>
                <c:pt idx="9409">
                  <c:v>-7.5000000000000011E-2</c:v>
                </c:pt>
                <c:pt idx="9410">
                  <c:v>-7.5000000000000011E-2</c:v>
                </c:pt>
                <c:pt idx="9411">
                  <c:v>-0.1</c:v>
                </c:pt>
                <c:pt idx="9412">
                  <c:v>-7.5000000000000011E-2</c:v>
                </c:pt>
                <c:pt idx="9413">
                  <c:v>-7.5000000000000011E-2</c:v>
                </c:pt>
                <c:pt idx="9414">
                  <c:v>-7.5000000000000011E-2</c:v>
                </c:pt>
                <c:pt idx="9415">
                  <c:v>-7.5000000000000011E-2</c:v>
                </c:pt>
                <c:pt idx="9416">
                  <c:v>-7.5000000000000011E-2</c:v>
                </c:pt>
                <c:pt idx="9417">
                  <c:v>-0.05</c:v>
                </c:pt>
                <c:pt idx="9418">
                  <c:v>-7.5000000000000011E-2</c:v>
                </c:pt>
                <c:pt idx="9419">
                  <c:v>-7.5000000000000011E-2</c:v>
                </c:pt>
                <c:pt idx="9420">
                  <c:v>-0.1</c:v>
                </c:pt>
                <c:pt idx="9421">
                  <c:v>-7.5000000000000011E-2</c:v>
                </c:pt>
                <c:pt idx="9422">
                  <c:v>-7.5000000000000011E-2</c:v>
                </c:pt>
                <c:pt idx="9423">
                  <c:v>-7.5000000000000011E-2</c:v>
                </c:pt>
                <c:pt idx="9424">
                  <c:v>-7.5000000000000011E-2</c:v>
                </c:pt>
                <c:pt idx="9425">
                  <c:v>-7.5000000000000011E-2</c:v>
                </c:pt>
                <c:pt idx="9426">
                  <c:v>-0.125</c:v>
                </c:pt>
                <c:pt idx="9427">
                  <c:v>-7.5000000000000011E-2</c:v>
                </c:pt>
                <c:pt idx="9428">
                  <c:v>-0.1</c:v>
                </c:pt>
                <c:pt idx="9429">
                  <c:v>-7.5000000000000011E-2</c:v>
                </c:pt>
                <c:pt idx="9430">
                  <c:v>-2.5000000000000001E-2</c:v>
                </c:pt>
                <c:pt idx="9431">
                  <c:v>-0.05</c:v>
                </c:pt>
                <c:pt idx="9432">
                  <c:v>-0.125</c:v>
                </c:pt>
                <c:pt idx="9433">
                  <c:v>-7.5000000000000011E-2</c:v>
                </c:pt>
                <c:pt idx="9434">
                  <c:v>-0.05</c:v>
                </c:pt>
                <c:pt idx="9435">
                  <c:v>-7.5000000000000011E-2</c:v>
                </c:pt>
                <c:pt idx="9436">
                  <c:v>-0.15000000000000008</c:v>
                </c:pt>
                <c:pt idx="9437">
                  <c:v>-7.5000000000000011E-2</c:v>
                </c:pt>
                <c:pt idx="9438">
                  <c:v>-2.5000000000000001E-2</c:v>
                </c:pt>
                <c:pt idx="9439">
                  <c:v>-7.5000000000000011E-2</c:v>
                </c:pt>
                <c:pt idx="9440">
                  <c:v>-7.5000000000000011E-2</c:v>
                </c:pt>
                <c:pt idx="9441">
                  <c:v>-7.5000000000000011E-2</c:v>
                </c:pt>
                <c:pt idx="9442">
                  <c:v>-0.1</c:v>
                </c:pt>
                <c:pt idx="9443">
                  <c:v>-0.05</c:v>
                </c:pt>
                <c:pt idx="9444">
                  <c:v>-0.125</c:v>
                </c:pt>
                <c:pt idx="9445">
                  <c:v>-7.5000000000000011E-2</c:v>
                </c:pt>
                <c:pt idx="9446">
                  <c:v>-0.05</c:v>
                </c:pt>
                <c:pt idx="9447">
                  <c:v>-7.5000000000000011E-2</c:v>
                </c:pt>
                <c:pt idx="9448">
                  <c:v>-0.1</c:v>
                </c:pt>
                <c:pt idx="9449">
                  <c:v>-7.5000000000000011E-2</c:v>
                </c:pt>
                <c:pt idx="9450">
                  <c:v>-0.05</c:v>
                </c:pt>
                <c:pt idx="9451">
                  <c:v>-7.5000000000000011E-2</c:v>
                </c:pt>
                <c:pt idx="9452">
                  <c:v>-7.5000000000000011E-2</c:v>
                </c:pt>
                <c:pt idx="9453">
                  <c:v>-0.1</c:v>
                </c:pt>
                <c:pt idx="9454">
                  <c:v>-7.5000000000000011E-2</c:v>
                </c:pt>
                <c:pt idx="9455">
                  <c:v>-7.5000000000000011E-2</c:v>
                </c:pt>
                <c:pt idx="9456">
                  <c:v>-0.1</c:v>
                </c:pt>
                <c:pt idx="9457">
                  <c:v>-7.5000000000000011E-2</c:v>
                </c:pt>
                <c:pt idx="9458">
                  <c:v>-7.5000000000000011E-2</c:v>
                </c:pt>
                <c:pt idx="9459">
                  <c:v>-7.5000000000000011E-2</c:v>
                </c:pt>
                <c:pt idx="9460">
                  <c:v>-7.5000000000000011E-2</c:v>
                </c:pt>
                <c:pt idx="9461">
                  <c:v>-7.5000000000000011E-2</c:v>
                </c:pt>
                <c:pt idx="9462">
                  <c:v>-0.05</c:v>
                </c:pt>
                <c:pt idx="9463">
                  <c:v>-0.1</c:v>
                </c:pt>
                <c:pt idx="9464">
                  <c:v>-0.1</c:v>
                </c:pt>
                <c:pt idx="9465">
                  <c:v>-7.5000000000000011E-2</c:v>
                </c:pt>
                <c:pt idx="9466">
                  <c:v>-2.5000000000000001E-2</c:v>
                </c:pt>
                <c:pt idx="9467">
                  <c:v>-2.5000000000000001E-2</c:v>
                </c:pt>
                <c:pt idx="9468">
                  <c:v>-0.125</c:v>
                </c:pt>
                <c:pt idx="9469">
                  <c:v>-7.5000000000000011E-2</c:v>
                </c:pt>
                <c:pt idx="9470">
                  <c:v>-7.5000000000000011E-2</c:v>
                </c:pt>
                <c:pt idx="9471">
                  <c:v>-7.5000000000000011E-2</c:v>
                </c:pt>
                <c:pt idx="9472">
                  <c:v>-0.05</c:v>
                </c:pt>
                <c:pt idx="9473">
                  <c:v>-7.5000000000000011E-2</c:v>
                </c:pt>
                <c:pt idx="9474">
                  <c:v>-7.5000000000000011E-2</c:v>
                </c:pt>
                <c:pt idx="9475">
                  <c:v>-0.1</c:v>
                </c:pt>
                <c:pt idx="9476">
                  <c:v>-0.1</c:v>
                </c:pt>
                <c:pt idx="9477">
                  <c:v>-7.5000000000000011E-2</c:v>
                </c:pt>
                <c:pt idx="9478">
                  <c:v>-0.1</c:v>
                </c:pt>
                <c:pt idx="9479">
                  <c:v>-2.5000000000000001E-2</c:v>
                </c:pt>
                <c:pt idx="9480">
                  <c:v>-0.1</c:v>
                </c:pt>
                <c:pt idx="9481">
                  <c:v>-0.1</c:v>
                </c:pt>
                <c:pt idx="9482">
                  <c:v>-7.5000000000000011E-2</c:v>
                </c:pt>
                <c:pt idx="9483">
                  <c:v>-0.125</c:v>
                </c:pt>
                <c:pt idx="9484">
                  <c:v>-7.5000000000000011E-2</c:v>
                </c:pt>
                <c:pt idx="9485">
                  <c:v>0</c:v>
                </c:pt>
                <c:pt idx="9486">
                  <c:v>-0.1</c:v>
                </c:pt>
                <c:pt idx="9487">
                  <c:v>-7.5000000000000011E-2</c:v>
                </c:pt>
                <c:pt idx="9488">
                  <c:v>-7.5000000000000011E-2</c:v>
                </c:pt>
                <c:pt idx="9489">
                  <c:v>-7.5000000000000011E-2</c:v>
                </c:pt>
                <c:pt idx="9490">
                  <c:v>-7.5000000000000011E-2</c:v>
                </c:pt>
                <c:pt idx="9491">
                  <c:v>-0.05</c:v>
                </c:pt>
                <c:pt idx="9492">
                  <c:v>-0.125</c:v>
                </c:pt>
                <c:pt idx="9493">
                  <c:v>-7.5000000000000011E-2</c:v>
                </c:pt>
                <c:pt idx="9494">
                  <c:v>-0.1</c:v>
                </c:pt>
                <c:pt idx="9495">
                  <c:v>-0.05</c:v>
                </c:pt>
                <c:pt idx="9496">
                  <c:v>-0.05</c:v>
                </c:pt>
                <c:pt idx="9497">
                  <c:v>-0.1</c:v>
                </c:pt>
                <c:pt idx="9498">
                  <c:v>-7.5000000000000011E-2</c:v>
                </c:pt>
                <c:pt idx="9499">
                  <c:v>-0.1</c:v>
                </c:pt>
                <c:pt idx="9500">
                  <c:v>-7.5000000000000011E-2</c:v>
                </c:pt>
                <c:pt idx="9501">
                  <c:v>-0.1</c:v>
                </c:pt>
                <c:pt idx="9502">
                  <c:v>-0.125</c:v>
                </c:pt>
                <c:pt idx="9503">
                  <c:v>-0.1</c:v>
                </c:pt>
                <c:pt idx="9504">
                  <c:v>-7.5000000000000011E-2</c:v>
                </c:pt>
                <c:pt idx="9505">
                  <c:v>-7.5000000000000011E-2</c:v>
                </c:pt>
                <c:pt idx="9506">
                  <c:v>-0.05</c:v>
                </c:pt>
                <c:pt idx="9507">
                  <c:v>-0.1</c:v>
                </c:pt>
                <c:pt idx="9508">
                  <c:v>-0.1</c:v>
                </c:pt>
                <c:pt idx="9509">
                  <c:v>-0.1</c:v>
                </c:pt>
                <c:pt idx="9510">
                  <c:v>-7.5000000000000011E-2</c:v>
                </c:pt>
                <c:pt idx="9511">
                  <c:v>-0.1</c:v>
                </c:pt>
                <c:pt idx="9512">
                  <c:v>-7.5000000000000011E-2</c:v>
                </c:pt>
                <c:pt idx="9513">
                  <c:v>-7.5000000000000011E-2</c:v>
                </c:pt>
                <c:pt idx="9514">
                  <c:v>-0.1</c:v>
                </c:pt>
                <c:pt idx="9515">
                  <c:v>-0.1</c:v>
                </c:pt>
                <c:pt idx="9516">
                  <c:v>-0.1</c:v>
                </c:pt>
                <c:pt idx="9517">
                  <c:v>-0.05</c:v>
                </c:pt>
                <c:pt idx="9518">
                  <c:v>-7.5000000000000011E-2</c:v>
                </c:pt>
                <c:pt idx="9519">
                  <c:v>-7.5000000000000011E-2</c:v>
                </c:pt>
                <c:pt idx="9520">
                  <c:v>-0.1</c:v>
                </c:pt>
                <c:pt idx="9521">
                  <c:v>-0.1</c:v>
                </c:pt>
                <c:pt idx="9522">
                  <c:v>-0.1</c:v>
                </c:pt>
                <c:pt idx="9523">
                  <c:v>-0.1</c:v>
                </c:pt>
                <c:pt idx="9524">
                  <c:v>-0.05</c:v>
                </c:pt>
                <c:pt idx="9525">
                  <c:v>-7.5000000000000011E-2</c:v>
                </c:pt>
                <c:pt idx="9526">
                  <c:v>-0.1</c:v>
                </c:pt>
                <c:pt idx="9527">
                  <c:v>-0.1</c:v>
                </c:pt>
                <c:pt idx="9528">
                  <c:v>-7.5000000000000011E-2</c:v>
                </c:pt>
                <c:pt idx="9529">
                  <c:v>-0.1</c:v>
                </c:pt>
                <c:pt idx="9530">
                  <c:v>-7.5000000000000011E-2</c:v>
                </c:pt>
                <c:pt idx="9531">
                  <c:v>-7.5000000000000011E-2</c:v>
                </c:pt>
                <c:pt idx="9532">
                  <c:v>-0.05</c:v>
                </c:pt>
                <c:pt idx="9533">
                  <c:v>-0.1</c:v>
                </c:pt>
                <c:pt idx="9534">
                  <c:v>-7.5000000000000011E-2</c:v>
                </c:pt>
                <c:pt idx="9535">
                  <c:v>-7.5000000000000011E-2</c:v>
                </c:pt>
                <c:pt idx="9536">
                  <c:v>-0.05</c:v>
                </c:pt>
                <c:pt idx="9537">
                  <c:v>-7.5000000000000011E-2</c:v>
                </c:pt>
                <c:pt idx="9538">
                  <c:v>-0.1</c:v>
                </c:pt>
                <c:pt idx="9539">
                  <c:v>-7.5000000000000011E-2</c:v>
                </c:pt>
                <c:pt idx="9540">
                  <c:v>-7.5000000000000011E-2</c:v>
                </c:pt>
                <c:pt idx="9541">
                  <c:v>0</c:v>
                </c:pt>
                <c:pt idx="9542">
                  <c:v>-7.5000000000000011E-2</c:v>
                </c:pt>
                <c:pt idx="9543">
                  <c:v>-0.125</c:v>
                </c:pt>
                <c:pt idx="9544">
                  <c:v>-2.5000000000000001E-2</c:v>
                </c:pt>
                <c:pt idx="9545">
                  <c:v>-0.1</c:v>
                </c:pt>
                <c:pt idx="9546">
                  <c:v>-7.5000000000000011E-2</c:v>
                </c:pt>
                <c:pt idx="9547">
                  <c:v>-2.5000000000000001E-2</c:v>
                </c:pt>
                <c:pt idx="9548">
                  <c:v>-0.125</c:v>
                </c:pt>
                <c:pt idx="9549">
                  <c:v>-0.17500000000000004</c:v>
                </c:pt>
                <c:pt idx="9550">
                  <c:v>-2.5000000000000001E-2</c:v>
                </c:pt>
                <c:pt idx="9551">
                  <c:v>-7.5000000000000011E-2</c:v>
                </c:pt>
                <c:pt idx="9552">
                  <c:v>-0.1</c:v>
                </c:pt>
                <c:pt idx="9553">
                  <c:v>-2.5000000000000001E-2</c:v>
                </c:pt>
                <c:pt idx="9554">
                  <c:v>-0.1</c:v>
                </c:pt>
                <c:pt idx="9555">
                  <c:v>-0.125</c:v>
                </c:pt>
                <c:pt idx="9556">
                  <c:v>-2.5000000000000001E-2</c:v>
                </c:pt>
                <c:pt idx="9557">
                  <c:v>0</c:v>
                </c:pt>
                <c:pt idx="9558">
                  <c:v>-0.15000000000000008</c:v>
                </c:pt>
                <c:pt idx="9559">
                  <c:v>-7.5000000000000011E-2</c:v>
                </c:pt>
                <c:pt idx="9560">
                  <c:v>-7.5000000000000011E-2</c:v>
                </c:pt>
                <c:pt idx="9561">
                  <c:v>-0.15000000000000008</c:v>
                </c:pt>
                <c:pt idx="9562">
                  <c:v>-7.5000000000000011E-2</c:v>
                </c:pt>
                <c:pt idx="9563">
                  <c:v>-2.5000000000000001E-2</c:v>
                </c:pt>
                <c:pt idx="9564">
                  <c:v>-7.5000000000000011E-2</c:v>
                </c:pt>
                <c:pt idx="9565">
                  <c:v>-7.5000000000000011E-2</c:v>
                </c:pt>
                <c:pt idx="9566">
                  <c:v>-0.05</c:v>
                </c:pt>
                <c:pt idx="9567">
                  <c:v>-7.5000000000000011E-2</c:v>
                </c:pt>
                <c:pt idx="9568">
                  <c:v>-7.5000000000000011E-2</c:v>
                </c:pt>
                <c:pt idx="9569">
                  <c:v>-0.1</c:v>
                </c:pt>
                <c:pt idx="9570">
                  <c:v>-7.5000000000000011E-2</c:v>
                </c:pt>
                <c:pt idx="9571">
                  <c:v>-7.5000000000000011E-2</c:v>
                </c:pt>
                <c:pt idx="9572">
                  <c:v>-2.5000000000000001E-2</c:v>
                </c:pt>
                <c:pt idx="9573">
                  <c:v>-7.5000000000000011E-2</c:v>
                </c:pt>
                <c:pt idx="9574">
                  <c:v>-7.5000000000000011E-2</c:v>
                </c:pt>
                <c:pt idx="9575">
                  <c:v>-2.5000000000000001E-2</c:v>
                </c:pt>
                <c:pt idx="9576">
                  <c:v>-0.15000000000000008</c:v>
                </c:pt>
                <c:pt idx="9577">
                  <c:v>-0.15000000000000008</c:v>
                </c:pt>
                <c:pt idx="9578">
                  <c:v>-7.5000000000000011E-2</c:v>
                </c:pt>
                <c:pt idx="9579">
                  <c:v>-7.5000000000000011E-2</c:v>
                </c:pt>
                <c:pt idx="9580">
                  <c:v>-0.05</c:v>
                </c:pt>
                <c:pt idx="9581">
                  <c:v>-7.5000000000000011E-2</c:v>
                </c:pt>
                <c:pt idx="9582">
                  <c:v>-7.5000000000000011E-2</c:v>
                </c:pt>
                <c:pt idx="9583">
                  <c:v>-7.5000000000000011E-2</c:v>
                </c:pt>
                <c:pt idx="9584">
                  <c:v>-7.5000000000000011E-2</c:v>
                </c:pt>
                <c:pt idx="9585">
                  <c:v>-7.5000000000000011E-2</c:v>
                </c:pt>
                <c:pt idx="9586">
                  <c:v>-7.5000000000000011E-2</c:v>
                </c:pt>
                <c:pt idx="9587">
                  <c:v>-7.5000000000000011E-2</c:v>
                </c:pt>
                <c:pt idx="9588">
                  <c:v>-7.5000000000000011E-2</c:v>
                </c:pt>
                <c:pt idx="9589">
                  <c:v>-0.1</c:v>
                </c:pt>
                <c:pt idx="9590">
                  <c:v>-2.5000000000000001E-2</c:v>
                </c:pt>
                <c:pt idx="9591">
                  <c:v>-2.5000000000000001E-2</c:v>
                </c:pt>
                <c:pt idx="9592">
                  <c:v>-7.5000000000000011E-2</c:v>
                </c:pt>
                <c:pt idx="9593">
                  <c:v>-7.5000000000000011E-2</c:v>
                </c:pt>
                <c:pt idx="9594">
                  <c:v>-7.5000000000000011E-2</c:v>
                </c:pt>
                <c:pt idx="9595">
                  <c:v>-0.15000000000000008</c:v>
                </c:pt>
                <c:pt idx="9596">
                  <c:v>-7.5000000000000011E-2</c:v>
                </c:pt>
                <c:pt idx="9597">
                  <c:v>-2.5000000000000001E-2</c:v>
                </c:pt>
                <c:pt idx="9598">
                  <c:v>-0.1</c:v>
                </c:pt>
                <c:pt idx="9599">
                  <c:v>-7.5000000000000011E-2</c:v>
                </c:pt>
                <c:pt idx="9600">
                  <c:v>-0.1</c:v>
                </c:pt>
                <c:pt idx="9601">
                  <c:v>-7.5000000000000011E-2</c:v>
                </c:pt>
                <c:pt idx="9602">
                  <c:v>-0.125</c:v>
                </c:pt>
                <c:pt idx="9603">
                  <c:v>-0.1</c:v>
                </c:pt>
                <c:pt idx="9604">
                  <c:v>-7.5000000000000011E-2</c:v>
                </c:pt>
                <c:pt idx="9605">
                  <c:v>-2.5000000000000001E-2</c:v>
                </c:pt>
                <c:pt idx="9606">
                  <c:v>-0.05</c:v>
                </c:pt>
                <c:pt idx="9607">
                  <c:v>-0.05</c:v>
                </c:pt>
                <c:pt idx="9608">
                  <c:v>-0.1</c:v>
                </c:pt>
                <c:pt idx="9609">
                  <c:v>-0.1</c:v>
                </c:pt>
                <c:pt idx="9610">
                  <c:v>-7.5000000000000011E-2</c:v>
                </c:pt>
                <c:pt idx="9611">
                  <c:v>-0.1</c:v>
                </c:pt>
                <c:pt idx="9612">
                  <c:v>-7.5000000000000011E-2</c:v>
                </c:pt>
                <c:pt idx="9613">
                  <c:v>-7.5000000000000011E-2</c:v>
                </c:pt>
                <c:pt idx="9614">
                  <c:v>-0.05</c:v>
                </c:pt>
                <c:pt idx="9615">
                  <c:v>-7.5000000000000011E-2</c:v>
                </c:pt>
                <c:pt idx="9616">
                  <c:v>-7.5000000000000011E-2</c:v>
                </c:pt>
                <c:pt idx="9617">
                  <c:v>-0.1</c:v>
                </c:pt>
                <c:pt idx="9618">
                  <c:v>-7.5000000000000011E-2</c:v>
                </c:pt>
                <c:pt idx="9619">
                  <c:v>-0.1</c:v>
                </c:pt>
                <c:pt idx="9620">
                  <c:v>-0.1</c:v>
                </c:pt>
                <c:pt idx="9621">
                  <c:v>-7.5000000000000011E-2</c:v>
                </c:pt>
                <c:pt idx="9622">
                  <c:v>-0.05</c:v>
                </c:pt>
                <c:pt idx="9623">
                  <c:v>-0.05</c:v>
                </c:pt>
                <c:pt idx="9624">
                  <c:v>-7.5000000000000011E-2</c:v>
                </c:pt>
                <c:pt idx="9625">
                  <c:v>-7.5000000000000011E-2</c:v>
                </c:pt>
                <c:pt idx="9626">
                  <c:v>-0.05</c:v>
                </c:pt>
                <c:pt idx="9627">
                  <c:v>-0.1</c:v>
                </c:pt>
                <c:pt idx="9628">
                  <c:v>-0.1</c:v>
                </c:pt>
                <c:pt idx="9629">
                  <c:v>-7.5000000000000011E-2</c:v>
                </c:pt>
                <c:pt idx="9630">
                  <c:v>-7.5000000000000011E-2</c:v>
                </c:pt>
                <c:pt idx="9631">
                  <c:v>-7.5000000000000011E-2</c:v>
                </c:pt>
                <c:pt idx="9632">
                  <c:v>-0.1</c:v>
                </c:pt>
                <c:pt idx="9633">
                  <c:v>-7.5000000000000011E-2</c:v>
                </c:pt>
                <c:pt idx="9634">
                  <c:v>-7.5000000000000011E-2</c:v>
                </c:pt>
                <c:pt idx="9635">
                  <c:v>-2.5000000000000001E-2</c:v>
                </c:pt>
                <c:pt idx="9636">
                  <c:v>-2.5000000000000001E-2</c:v>
                </c:pt>
                <c:pt idx="9637">
                  <c:v>-7.5000000000000011E-2</c:v>
                </c:pt>
                <c:pt idx="9638">
                  <c:v>-7.5000000000000011E-2</c:v>
                </c:pt>
                <c:pt idx="9639">
                  <c:v>-0.15000000000000008</c:v>
                </c:pt>
                <c:pt idx="9640">
                  <c:v>-0.125</c:v>
                </c:pt>
                <c:pt idx="9641">
                  <c:v>-2.5000000000000001E-2</c:v>
                </c:pt>
                <c:pt idx="9642">
                  <c:v>-2.5000000000000001E-2</c:v>
                </c:pt>
                <c:pt idx="9643">
                  <c:v>-0.05</c:v>
                </c:pt>
                <c:pt idx="9644">
                  <c:v>-0.125</c:v>
                </c:pt>
                <c:pt idx="9645">
                  <c:v>-0.125</c:v>
                </c:pt>
                <c:pt idx="9646">
                  <c:v>-0.1</c:v>
                </c:pt>
                <c:pt idx="9647">
                  <c:v>0</c:v>
                </c:pt>
                <c:pt idx="9648">
                  <c:v>-0.1</c:v>
                </c:pt>
                <c:pt idx="9649">
                  <c:v>-0.1</c:v>
                </c:pt>
                <c:pt idx="9650">
                  <c:v>-7.5000000000000011E-2</c:v>
                </c:pt>
                <c:pt idx="9651">
                  <c:v>-0.1</c:v>
                </c:pt>
                <c:pt idx="9652">
                  <c:v>-2.5000000000000001E-2</c:v>
                </c:pt>
                <c:pt idx="9653">
                  <c:v>2.5000000000000001E-2</c:v>
                </c:pt>
                <c:pt idx="9654">
                  <c:v>-0.125</c:v>
                </c:pt>
                <c:pt idx="9655">
                  <c:v>-0.1</c:v>
                </c:pt>
                <c:pt idx="9656">
                  <c:v>-0.1</c:v>
                </c:pt>
                <c:pt idx="9657">
                  <c:v>-0.125</c:v>
                </c:pt>
                <c:pt idx="9658">
                  <c:v>-2.5000000000000001E-2</c:v>
                </c:pt>
                <c:pt idx="9659">
                  <c:v>0</c:v>
                </c:pt>
                <c:pt idx="9660">
                  <c:v>-0.15000000000000008</c:v>
                </c:pt>
                <c:pt idx="9661">
                  <c:v>-0.15000000000000008</c:v>
                </c:pt>
                <c:pt idx="9662">
                  <c:v>-0.05</c:v>
                </c:pt>
                <c:pt idx="9663">
                  <c:v>-0.1</c:v>
                </c:pt>
                <c:pt idx="9664">
                  <c:v>-0.1</c:v>
                </c:pt>
                <c:pt idx="9665">
                  <c:v>-2.5000000000000001E-2</c:v>
                </c:pt>
                <c:pt idx="9666">
                  <c:v>-7.5000000000000011E-2</c:v>
                </c:pt>
                <c:pt idx="9667">
                  <c:v>-0.1</c:v>
                </c:pt>
                <c:pt idx="9668">
                  <c:v>-2.5000000000000001E-2</c:v>
                </c:pt>
                <c:pt idx="9669">
                  <c:v>-2.5000000000000001E-2</c:v>
                </c:pt>
                <c:pt idx="9670">
                  <c:v>-0.1</c:v>
                </c:pt>
                <c:pt idx="9671">
                  <c:v>-0.05</c:v>
                </c:pt>
                <c:pt idx="9672">
                  <c:v>-7.5000000000000011E-2</c:v>
                </c:pt>
                <c:pt idx="9673">
                  <c:v>-0.125</c:v>
                </c:pt>
                <c:pt idx="9674">
                  <c:v>-2.5000000000000001E-2</c:v>
                </c:pt>
                <c:pt idx="9675">
                  <c:v>0</c:v>
                </c:pt>
                <c:pt idx="9676">
                  <c:v>-7.5000000000000011E-2</c:v>
                </c:pt>
                <c:pt idx="9677">
                  <c:v>-0.1</c:v>
                </c:pt>
                <c:pt idx="9678">
                  <c:v>-7.5000000000000011E-2</c:v>
                </c:pt>
                <c:pt idx="9679">
                  <c:v>-0.125</c:v>
                </c:pt>
                <c:pt idx="9680">
                  <c:v>-7.5000000000000011E-2</c:v>
                </c:pt>
                <c:pt idx="9681">
                  <c:v>0</c:v>
                </c:pt>
                <c:pt idx="9682">
                  <c:v>-7.5000000000000011E-2</c:v>
                </c:pt>
                <c:pt idx="9683">
                  <c:v>-0.05</c:v>
                </c:pt>
                <c:pt idx="9684">
                  <c:v>-0.1</c:v>
                </c:pt>
                <c:pt idx="9685">
                  <c:v>-0.17500000000000004</c:v>
                </c:pt>
                <c:pt idx="9686">
                  <c:v>-0.1</c:v>
                </c:pt>
                <c:pt idx="9687">
                  <c:v>0</c:v>
                </c:pt>
                <c:pt idx="9688">
                  <c:v>-0.05</c:v>
                </c:pt>
                <c:pt idx="9689">
                  <c:v>-7.5000000000000011E-2</c:v>
                </c:pt>
                <c:pt idx="9690">
                  <c:v>-7.5000000000000011E-2</c:v>
                </c:pt>
                <c:pt idx="9691">
                  <c:v>-7.5000000000000011E-2</c:v>
                </c:pt>
                <c:pt idx="9692">
                  <c:v>-0.05</c:v>
                </c:pt>
                <c:pt idx="9693">
                  <c:v>-0.125</c:v>
                </c:pt>
                <c:pt idx="9694">
                  <c:v>-0.1</c:v>
                </c:pt>
                <c:pt idx="9695">
                  <c:v>-7.5000000000000011E-2</c:v>
                </c:pt>
                <c:pt idx="9696">
                  <c:v>-7.5000000000000011E-2</c:v>
                </c:pt>
                <c:pt idx="9697">
                  <c:v>0</c:v>
                </c:pt>
                <c:pt idx="9698">
                  <c:v>-2.5000000000000001E-2</c:v>
                </c:pt>
                <c:pt idx="9699">
                  <c:v>-0.15000000000000008</c:v>
                </c:pt>
                <c:pt idx="9700">
                  <c:v>-7.5000000000000011E-2</c:v>
                </c:pt>
                <c:pt idx="9701">
                  <c:v>-0.1</c:v>
                </c:pt>
                <c:pt idx="9702">
                  <c:v>-0.1</c:v>
                </c:pt>
                <c:pt idx="9703">
                  <c:v>-0.05</c:v>
                </c:pt>
                <c:pt idx="9704">
                  <c:v>-7.5000000000000011E-2</c:v>
                </c:pt>
                <c:pt idx="9705">
                  <c:v>-7.5000000000000011E-2</c:v>
                </c:pt>
                <c:pt idx="9706">
                  <c:v>-0.05</c:v>
                </c:pt>
                <c:pt idx="9707">
                  <c:v>-0.1</c:v>
                </c:pt>
                <c:pt idx="9708">
                  <c:v>-0.1</c:v>
                </c:pt>
                <c:pt idx="9709">
                  <c:v>-0.05</c:v>
                </c:pt>
                <c:pt idx="9710">
                  <c:v>-0.1</c:v>
                </c:pt>
                <c:pt idx="9711">
                  <c:v>-0.1</c:v>
                </c:pt>
                <c:pt idx="9712">
                  <c:v>-0.1</c:v>
                </c:pt>
                <c:pt idx="9713">
                  <c:v>-7.5000000000000011E-2</c:v>
                </c:pt>
                <c:pt idx="9714">
                  <c:v>-2.5000000000000001E-2</c:v>
                </c:pt>
                <c:pt idx="9715">
                  <c:v>-7.5000000000000011E-2</c:v>
                </c:pt>
                <c:pt idx="9716">
                  <c:v>-0.125</c:v>
                </c:pt>
                <c:pt idx="9717">
                  <c:v>-0.05</c:v>
                </c:pt>
                <c:pt idx="9718">
                  <c:v>-7.5000000000000011E-2</c:v>
                </c:pt>
                <c:pt idx="9719">
                  <c:v>-0.1</c:v>
                </c:pt>
                <c:pt idx="9720">
                  <c:v>-0.1</c:v>
                </c:pt>
                <c:pt idx="9721">
                  <c:v>-0.05</c:v>
                </c:pt>
                <c:pt idx="9722">
                  <c:v>-7.5000000000000011E-2</c:v>
                </c:pt>
                <c:pt idx="9723">
                  <c:v>-7.5000000000000011E-2</c:v>
                </c:pt>
                <c:pt idx="9724">
                  <c:v>-0.1</c:v>
                </c:pt>
                <c:pt idx="9725">
                  <c:v>-0.125</c:v>
                </c:pt>
                <c:pt idx="9726">
                  <c:v>-0.05</c:v>
                </c:pt>
                <c:pt idx="9727">
                  <c:v>-0.1</c:v>
                </c:pt>
                <c:pt idx="9728">
                  <c:v>-7.5000000000000011E-2</c:v>
                </c:pt>
                <c:pt idx="9729">
                  <c:v>-0.05</c:v>
                </c:pt>
                <c:pt idx="9730">
                  <c:v>-0.05</c:v>
                </c:pt>
                <c:pt idx="9731">
                  <c:v>-0.1</c:v>
                </c:pt>
                <c:pt idx="9732">
                  <c:v>-7.5000000000000011E-2</c:v>
                </c:pt>
                <c:pt idx="9733">
                  <c:v>-7.5000000000000011E-2</c:v>
                </c:pt>
                <c:pt idx="9734">
                  <c:v>-7.5000000000000011E-2</c:v>
                </c:pt>
                <c:pt idx="9735">
                  <c:v>-0.1</c:v>
                </c:pt>
                <c:pt idx="9736">
                  <c:v>-0.1</c:v>
                </c:pt>
                <c:pt idx="9737">
                  <c:v>-0.1</c:v>
                </c:pt>
                <c:pt idx="9738">
                  <c:v>-0.1</c:v>
                </c:pt>
                <c:pt idx="9739">
                  <c:v>-0.1</c:v>
                </c:pt>
                <c:pt idx="9740">
                  <c:v>-7.5000000000000011E-2</c:v>
                </c:pt>
                <c:pt idx="9741">
                  <c:v>-0.1</c:v>
                </c:pt>
                <c:pt idx="9742">
                  <c:v>-0.125</c:v>
                </c:pt>
                <c:pt idx="9743">
                  <c:v>-0.05</c:v>
                </c:pt>
                <c:pt idx="9744">
                  <c:v>-0.1</c:v>
                </c:pt>
                <c:pt idx="9745">
                  <c:v>-7.5000000000000011E-2</c:v>
                </c:pt>
                <c:pt idx="9746">
                  <c:v>-0.125</c:v>
                </c:pt>
                <c:pt idx="9747">
                  <c:v>-7.5000000000000011E-2</c:v>
                </c:pt>
                <c:pt idx="9748">
                  <c:v>-7.5000000000000011E-2</c:v>
                </c:pt>
                <c:pt idx="9749">
                  <c:v>-7.5000000000000011E-2</c:v>
                </c:pt>
                <c:pt idx="9750">
                  <c:v>-7.5000000000000011E-2</c:v>
                </c:pt>
                <c:pt idx="9751">
                  <c:v>-7.5000000000000011E-2</c:v>
                </c:pt>
                <c:pt idx="9752">
                  <c:v>-7.5000000000000011E-2</c:v>
                </c:pt>
                <c:pt idx="9753">
                  <c:v>-0.1</c:v>
                </c:pt>
                <c:pt idx="9754">
                  <c:v>-7.5000000000000011E-2</c:v>
                </c:pt>
                <c:pt idx="9755">
                  <c:v>-7.5000000000000011E-2</c:v>
                </c:pt>
                <c:pt idx="9756">
                  <c:v>-7.5000000000000011E-2</c:v>
                </c:pt>
                <c:pt idx="9757">
                  <c:v>-7.5000000000000011E-2</c:v>
                </c:pt>
                <c:pt idx="9758">
                  <c:v>-7.5000000000000011E-2</c:v>
                </c:pt>
                <c:pt idx="9759">
                  <c:v>-7.5000000000000011E-2</c:v>
                </c:pt>
                <c:pt idx="9760">
                  <c:v>-0.05</c:v>
                </c:pt>
                <c:pt idx="9761">
                  <c:v>-0.1</c:v>
                </c:pt>
                <c:pt idx="9762">
                  <c:v>-7.5000000000000011E-2</c:v>
                </c:pt>
                <c:pt idx="9763">
                  <c:v>-7.5000000000000011E-2</c:v>
                </c:pt>
                <c:pt idx="9764">
                  <c:v>-7.5000000000000011E-2</c:v>
                </c:pt>
                <c:pt idx="9765">
                  <c:v>-7.5000000000000011E-2</c:v>
                </c:pt>
                <c:pt idx="9766">
                  <c:v>-0.1</c:v>
                </c:pt>
                <c:pt idx="9767">
                  <c:v>-0.05</c:v>
                </c:pt>
                <c:pt idx="9768">
                  <c:v>-0.05</c:v>
                </c:pt>
                <c:pt idx="9769">
                  <c:v>-7.5000000000000011E-2</c:v>
                </c:pt>
                <c:pt idx="9770">
                  <c:v>-7.5000000000000011E-2</c:v>
                </c:pt>
                <c:pt idx="9771">
                  <c:v>-0.1</c:v>
                </c:pt>
                <c:pt idx="9772">
                  <c:v>-7.5000000000000011E-2</c:v>
                </c:pt>
                <c:pt idx="9773">
                  <c:v>-0.1</c:v>
                </c:pt>
                <c:pt idx="9774">
                  <c:v>-2.5000000000000001E-2</c:v>
                </c:pt>
                <c:pt idx="9775">
                  <c:v>-7.5000000000000011E-2</c:v>
                </c:pt>
                <c:pt idx="9776">
                  <c:v>-7.5000000000000011E-2</c:v>
                </c:pt>
                <c:pt idx="9777">
                  <c:v>-0.1</c:v>
                </c:pt>
                <c:pt idx="9778">
                  <c:v>-7.5000000000000011E-2</c:v>
                </c:pt>
                <c:pt idx="9779">
                  <c:v>-0.05</c:v>
                </c:pt>
                <c:pt idx="9780">
                  <c:v>0</c:v>
                </c:pt>
                <c:pt idx="9781">
                  <c:v>-7.5000000000000011E-2</c:v>
                </c:pt>
                <c:pt idx="9782">
                  <c:v>-0.125</c:v>
                </c:pt>
                <c:pt idx="9783">
                  <c:v>-0.1</c:v>
                </c:pt>
                <c:pt idx="9784">
                  <c:v>-7.5000000000000011E-2</c:v>
                </c:pt>
                <c:pt idx="9785">
                  <c:v>-0.05</c:v>
                </c:pt>
                <c:pt idx="9786">
                  <c:v>-0.125</c:v>
                </c:pt>
                <c:pt idx="9787">
                  <c:v>-7.5000000000000011E-2</c:v>
                </c:pt>
                <c:pt idx="9788">
                  <c:v>-7.5000000000000011E-2</c:v>
                </c:pt>
                <c:pt idx="9789">
                  <c:v>-7.5000000000000011E-2</c:v>
                </c:pt>
                <c:pt idx="9790">
                  <c:v>-2.5000000000000001E-2</c:v>
                </c:pt>
                <c:pt idx="9791">
                  <c:v>-7.5000000000000011E-2</c:v>
                </c:pt>
                <c:pt idx="9792">
                  <c:v>-0.125</c:v>
                </c:pt>
                <c:pt idx="9793">
                  <c:v>-0.125</c:v>
                </c:pt>
                <c:pt idx="9794">
                  <c:v>-7.5000000000000011E-2</c:v>
                </c:pt>
                <c:pt idx="9795">
                  <c:v>-2.5000000000000001E-2</c:v>
                </c:pt>
                <c:pt idx="9796">
                  <c:v>-7.5000000000000011E-2</c:v>
                </c:pt>
                <c:pt idx="9797">
                  <c:v>-7.5000000000000011E-2</c:v>
                </c:pt>
                <c:pt idx="9798">
                  <c:v>-2.5000000000000001E-2</c:v>
                </c:pt>
                <c:pt idx="9799">
                  <c:v>-2.5000000000000001E-2</c:v>
                </c:pt>
                <c:pt idx="9800">
                  <c:v>-7.5000000000000011E-2</c:v>
                </c:pt>
                <c:pt idx="9801">
                  <c:v>-0.15000000000000008</c:v>
                </c:pt>
                <c:pt idx="9802">
                  <c:v>-0.1</c:v>
                </c:pt>
                <c:pt idx="9803">
                  <c:v>-0.05</c:v>
                </c:pt>
                <c:pt idx="9804">
                  <c:v>-7.5000000000000011E-2</c:v>
                </c:pt>
                <c:pt idx="9805">
                  <c:v>-7.5000000000000011E-2</c:v>
                </c:pt>
                <c:pt idx="9806">
                  <c:v>-0.05</c:v>
                </c:pt>
                <c:pt idx="9807">
                  <c:v>-0.05</c:v>
                </c:pt>
                <c:pt idx="9808">
                  <c:v>-2.5000000000000001E-2</c:v>
                </c:pt>
                <c:pt idx="9809">
                  <c:v>-2.5000000000000001E-2</c:v>
                </c:pt>
                <c:pt idx="9810">
                  <c:v>-0.125</c:v>
                </c:pt>
                <c:pt idx="9811">
                  <c:v>-0.125</c:v>
                </c:pt>
                <c:pt idx="9812">
                  <c:v>-7.5000000000000011E-2</c:v>
                </c:pt>
                <c:pt idx="9813">
                  <c:v>-0.1</c:v>
                </c:pt>
                <c:pt idx="9814">
                  <c:v>-0.1</c:v>
                </c:pt>
                <c:pt idx="9815">
                  <c:v>-0.15000000000000008</c:v>
                </c:pt>
                <c:pt idx="9816">
                  <c:v>-7.5000000000000011E-2</c:v>
                </c:pt>
                <c:pt idx="9817">
                  <c:v>0</c:v>
                </c:pt>
                <c:pt idx="9818">
                  <c:v>-0.05</c:v>
                </c:pt>
                <c:pt idx="9819">
                  <c:v>-7.5000000000000011E-2</c:v>
                </c:pt>
                <c:pt idx="9820">
                  <c:v>-7.5000000000000011E-2</c:v>
                </c:pt>
                <c:pt idx="9821">
                  <c:v>-0.05</c:v>
                </c:pt>
                <c:pt idx="9822">
                  <c:v>-7.5000000000000011E-2</c:v>
                </c:pt>
                <c:pt idx="9823">
                  <c:v>-0.1</c:v>
                </c:pt>
                <c:pt idx="9824">
                  <c:v>-0.05</c:v>
                </c:pt>
                <c:pt idx="9825">
                  <c:v>-7.5000000000000011E-2</c:v>
                </c:pt>
                <c:pt idx="9826">
                  <c:v>-0.05</c:v>
                </c:pt>
                <c:pt idx="9827">
                  <c:v>-7.5000000000000011E-2</c:v>
                </c:pt>
                <c:pt idx="9828">
                  <c:v>-0.05</c:v>
                </c:pt>
                <c:pt idx="9829">
                  <c:v>-2.5000000000000001E-2</c:v>
                </c:pt>
                <c:pt idx="9830">
                  <c:v>-0.1</c:v>
                </c:pt>
                <c:pt idx="9831">
                  <c:v>-0.125</c:v>
                </c:pt>
                <c:pt idx="9832">
                  <c:v>-0.125</c:v>
                </c:pt>
                <c:pt idx="9833">
                  <c:v>-0.05</c:v>
                </c:pt>
                <c:pt idx="9834">
                  <c:v>-0.1</c:v>
                </c:pt>
                <c:pt idx="9835">
                  <c:v>-0.125</c:v>
                </c:pt>
                <c:pt idx="9836">
                  <c:v>-0.1</c:v>
                </c:pt>
                <c:pt idx="9837">
                  <c:v>-2.5000000000000001E-2</c:v>
                </c:pt>
                <c:pt idx="9838">
                  <c:v>-2.5000000000000001E-2</c:v>
                </c:pt>
                <c:pt idx="9839">
                  <c:v>-7.5000000000000011E-2</c:v>
                </c:pt>
                <c:pt idx="9840">
                  <c:v>-7.5000000000000011E-2</c:v>
                </c:pt>
                <c:pt idx="9841">
                  <c:v>-7.5000000000000011E-2</c:v>
                </c:pt>
                <c:pt idx="9842">
                  <c:v>-0.1</c:v>
                </c:pt>
                <c:pt idx="9843">
                  <c:v>-7.5000000000000011E-2</c:v>
                </c:pt>
                <c:pt idx="9844">
                  <c:v>-7.5000000000000011E-2</c:v>
                </c:pt>
                <c:pt idx="9845">
                  <c:v>-0.15000000000000008</c:v>
                </c:pt>
                <c:pt idx="9846">
                  <c:v>-7.5000000000000011E-2</c:v>
                </c:pt>
                <c:pt idx="9847">
                  <c:v>-2.5000000000000001E-2</c:v>
                </c:pt>
                <c:pt idx="9848">
                  <c:v>-7.5000000000000011E-2</c:v>
                </c:pt>
                <c:pt idx="9849">
                  <c:v>-0.1</c:v>
                </c:pt>
                <c:pt idx="9850">
                  <c:v>-7.5000000000000011E-2</c:v>
                </c:pt>
                <c:pt idx="9851">
                  <c:v>-7.5000000000000011E-2</c:v>
                </c:pt>
                <c:pt idx="9852">
                  <c:v>-0.1</c:v>
                </c:pt>
                <c:pt idx="9853">
                  <c:v>-7.5000000000000011E-2</c:v>
                </c:pt>
                <c:pt idx="9854">
                  <c:v>-0.1</c:v>
                </c:pt>
                <c:pt idx="9855">
                  <c:v>-0.1</c:v>
                </c:pt>
                <c:pt idx="9856">
                  <c:v>-7.5000000000000011E-2</c:v>
                </c:pt>
                <c:pt idx="9857">
                  <c:v>-0.1</c:v>
                </c:pt>
                <c:pt idx="9858">
                  <c:v>-7.5000000000000011E-2</c:v>
                </c:pt>
                <c:pt idx="9859">
                  <c:v>-7.5000000000000011E-2</c:v>
                </c:pt>
                <c:pt idx="9860">
                  <c:v>-7.5000000000000011E-2</c:v>
                </c:pt>
                <c:pt idx="9861">
                  <c:v>-0.1</c:v>
                </c:pt>
                <c:pt idx="9862">
                  <c:v>-7.5000000000000011E-2</c:v>
                </c:pt>
                <c:pt idx="9863">
                  <c:v>-7.5000000000000011E-2</c:v>
                </c:pt>
                <c:pt idx="9864">
                  <c:v>-0.1</c:v>
                </c:pt>
                <c:pt idx="9865">
                  <c:v>-0.125</c:v>
                </c:pt>
                <c:pt idx="9866">
                  <c:v>-7.5000000000000011E-2</c:v>
                </c:pt>
                <c:pt idx="9867">
                  <c:v>-0.1</c:v>
                </c:pt>
                <c:pt idx="9868">
                  <c:v>-0.05</c:v>
                </c:pt>
                <c:pt idx="9869">
                  <c:v>-7.5000000000000011E-2</c:v>
                </c:pt>
                <c:pt idx="9870">
                  <c:v>-7.5000000000000011E-2</c:v>
                </c:pt>
                <c:pt idx="9871">
                  <c:v>-0.1</c:v>
                </c:pt>
                <c:pt idx="9872">
                  <c:v>-7.5000000000000011E-2</c:v>
                </c:pt>
                <c:pt idx="9873">
                  <c:v>-0.05</c:v>
                </c:pt>
                <c:pt idx="9874">
                  <c:v>-7.5000000000000011E-2</c:v>
                </c:pt>
                <c:pt idx="9875">
                  <c:v>-0.125</c:v>
                </c:pt>
                <c:pt idx="9876">
                  <c:v>-7.5000000000000011E-2</c:v>
                </c:pt>
                <c:pt idx="9877">
                  <c:v>-7.5000000000000011E-2</c:v>
                </c:pt>
                <c:pt idx="9878">
                  <c:v>-2.5000000000000001E-2</c:v>
                </c:pt>
                <c:pt idx="9879">
                  <c:v>-0.1</c:v>
                </c:pt>
                <c:pt idx="9880">
                  <c:v>-0.1</c:v>
                </c:pt>
                <c:pt idx="9881">
                  <c:v>-7.5000000000000011E-2</c:v>
                </c:pt>
                <c:pt idx="9882">
                  <c:v>-7.5000000000000011E-2</c:v>
                </c:pt>
                <c:pt idx="9883">
                  <c:v>-7.5000000000000011E-2</c:v>
                </c:pt>
                <c:pt idx="9884">
                  <c:v>-7.5000000000000011E-2</c:v>
                </c:pt>
                <c:pt idx="9885">
                  <c:v>-7.5000000000000011E-2</c:v>
                </c:pt>
                <c:pt idx="9886">
                  <c:v>-0.05</c:v>
                </c:pt>
                <c:pt idx="9887">
                  <c:v>-2.5000000000000001E-2</c:v>
                </c:pt>
                <c:pt idx="9888">
                  <c:v>-0.1</c:v>
                </c:pt>
                <c:pt idx="9889">
                  <c:v>-0.125</c:v>
                </c:pt>
                <c:pt idx="9890">
                  <c:v>-0.1</c:v>
                </c:pt>
                <c:pt idx="9891">
                  <c:v>-0.1</c:v>
                </c:pt>
                <c:pt idx="9892">
                  <c:v>-7.5000000000000011E-2</c:v>
                </c:pt>
                <c:pt idx="9893">
                  <c:v>-7.5000000000000011E-2</c:v>
                </c:pt>
                <c:pt idx="9894">
                  <c:v>-0.05</c:v>
                </c:pt>
                <c:pt idx="9895">
                  <c:v>-7.5000000000000011E-2</c:v>
                </c:pt>
                <c:pt idx="9896">
                  <c:v>-0.1</c:v>
                </c:pt>
                <c:pt idx="9897">
                  <c:v>-7.5000000000000011E-2</c:v>
                </c:pt>
                <c:pt idx="9898">
                  <c:v>-0.05</c:v>
                </c:pt>
                <c:pt idx="9899">
                  <c:v>-2.5000000000000001E-2</c:v>
                </c:pt>
                <c:pt idx="9900">
                  <c:v>-2.5000000000000001E-2</c:v>
                </c:pt>
                <c:pt idx="9901">
                  <c:v>-7.5000000000000011E-2</c:v>
                </c:pt>
                <c:pt idx="9902">
                  <c:v>-0.1</c:v>
                </c:pt>
                <c:pt idx="9903">
                  <c:v>-0.125</c:v>
                </c:pt>
                <c:pt idx="9904">
                  <c:v>-0.1</c:v>
                </c:pt>
                <c:pt idx="9905">
                  <c:v>-0.05</c:v>
                </c:pt>
                <c:pt idx="9906">
                  <c:v>-0.1</c:v>
                </c:pt>
                <c:pt idx="9907">
                  <c:v>-7.5000000000000011E-2</c:v>
                </c:pt>
                <c:pt idx="9908">
                  <c:v>-0.1</c:v>
                </c:pt>
                <c:pt idx="9909">
                  <c:v>-0.05</c:v>
                </c:pt>
                <c:pt idx="9910">
                  <c:v>-7.5000000000000011E-2</c:v>
                </c:pt>
                <c:pt idx="9911">
                  <c:v>-0.125</c:v>
                </c:pt>
                <c:pt idx="9912">
                  <c:v>-0.125</c:v>
                </c:pt>
                <c:pt idx="9913">
                  <c:v>-0.1</c:v>
                </c:pt>
                <c:pt idx="9914">
                  <c:v>-7.5000000000000011E-2</c:v>
                </c:pt>
                <c:pt idx="9915">
                  <c:v>2.5000000000000001E-2</c:v>
                </c:pt>
                <c:pt idx="9916">
                  <c:v>-2.5000000000000001E-2</c:v>
                </c:pt>
                <c:pt idx="9917">
                  <c:v>-0.125</c:v>
                </c:pt>
                <c:pt idx="9918">
                  <c:v>-0.125</c:v>
                </c:pt>
                <c:pt idx="9919">
                  <c:v>-0.125</c:v>
                </c:pt>
                <c:pt idx="9920">
                  <c:v>-2.5000000000000001E-2</c:v>
                </c:pt>
                <c:pt idx="9921">
                  <c:v>-2.5000000000000001E-2</c:v>
                </c:pt>
                <c:pt idx="9922">
                  <c:v>-0.05</c:v>
                </c:pt>
                <c:pt idx="9923">
                  <c:v>-0.1</c:v>
                </c:pt>
                <c:pt idx="9924">
                  <c:v>-0.125</c:v>
                </c:pt>
                <c:pt idx="9925">
                  <c:v>-0.125</c:v>
                </c:pt>
                <c:pt idx="9926">
                  <c:v>-2.5000000000000001E-2</c:v>
                </c:pt>
                <c:pt idx="9927">
                  <c:v>-2.5000000000000001E-2</c:v>
                </c:pt>
                <c:pt idx="9928">
                  <c:v>-7.5000000000000011E-2</c:v>
                </c:pt>
                <c:pt idx="9929">
                  <c:v>-7.5000000000000011E-2</c:v>
                </c:pt>
                <c:pt idx="9930">
                  <c:v>-7.5000000000000011E-2</c:v>
                </c:pt>
                <c:pt idx="9931">
                  <c:v>-7.5000000000000011E-2</c:v>
                </c:pt>
                <c:pt idx="9932">
                  <c:v>-0.1</c:v>
                </c:pt>
                <c:pt idx="9933">
                  <c:v>-7.5000000000000011E-2</c:v>
                </c:pt>
                <c:pt idx="9934">
                  <c:v>-0.1</c:v>
                </c:pt>
                <c:pt idx="9935">
                  <c:v>-7.5000000000000011E-2</c:v>
                </c:pt>
                <c:pt idx="9936">
                  <c:v>-0.05</c:v>
                </c:pt>
                <c:pt idx="9937">
                  <c:v>-7.5000000000000011E-2</c:v>
                </c:pt>
                <c:pt idx="9938">
                  <c:v>-7.5000000000000011E-2</c:v>
                </c:pt>
                <c:pt idx="9939">
                  <c:v>-7.5000000000000011E-2</c:v>
                </c:pt>
                <c:pt idx="9940">
                  <c:v>-0.05</c:v>
                </c:pt>
                <c:pt idx="9941">
                  <c:v>-7.5000000000000011E-2</c:v>
                </c:pt>
                <c:pt idx="9942">
                  <c:v>-0.1</c:v>
                </c:pt>
                <c:pt idx="9943">
                  <c:v>-7.5000000000000011E-2</c:v>
                </c:pt>
                <c:pt idx="9944">
                  <c:v>-7.5000000000000011E-2</c:v>
                </c:pt>
                <c:pt idx="9945">
                  <c:v>-7.5000000000000011E-2</c:v>
                </c:pt>
                <c:pt idx="9946">
                  <c:v>-0.1</c:v>
                </c:pt>
                <c:pt idx="9947">
                  <c:v>-7.5000000000000011E-2</c:v>
                </c:pt>
                <c:pt idx="9948">
                  <c:v>-0.1</c:v>
                </c:pt>
                <c:pt idx="9949">
                  <c:v>-0.1</c:v>
                </c:pt>
                <c:pt idx="9950">
                  <c:v>-7.5000000000000011E-2</c:v>
                </c:pt>
                <c:pt idx="9951">
                  <c:v>-7.5000000000000011E-2</c:v>
                </c:pt>
                <c:pt idx="9952">
                  <c:v>-0.05</c:v>
                </c:pt>
                <c:pt idx="9953">
                  <c:v>-7.5000000000000011E-2</c:v>
                </c:pt>
                <c:pt idx="9954">
                  <c:v>-7.5000000000000011E-2</c:v>
                </c:pt>
                <c:pt idx="9955">
                  <c:v>-0.05</c:v>
                </c:pt>
                <c:pt idx="9956">
                  <c:v>-0.05</c:v>
                </c:pt>
                <c:pt idx="9957">
                  <c:v>-0.1</c:v>
                </c:pt>
                <c:pt idx="9958">
                  <c:v>-0.05</c:v>
                </c:pt>
                <c:pt idx="9959">
                  <c:v>-7.5000000000000011E-2</c:v>
                </c:pt>
                <c:pt idx="9960">
                  <c:v>-0.1</c:v>
                </c:pt>
                <c:pt idx="9961">
                  <c:v>-0.05</c:v>
                </c:pt>
                <c:pt idx="9962">
                  <c:v>-0.05</c:v>
                </c:pt>
                <c:pt idx="9963">
                  <c:v>-0.05</c:v>
                </c:pt>
                <c:pt idx="9964">
                  <c:v>-2.5000000000000001E-2</c:v>
                </c:pt>
                <c:pt idx="9965">
                  <c:v>-0.1</c:v>
                </c:pt>
                <c:pt idx="9966">
                  <c:v>-0.15000000000000008</c:v>
                </c:pt>
                <c:pt idx="9967">
                  <c:v>-0.1</c:v>
                </c:pt>
                <c:pt idx="9968">
                  <c:v>-0.05</c:v>
                </c:pt>
                <c:pt idx="9969">
                  <c:v>-7.5000000000000011E-2</c:v>
                </c:pt>
                <c:pt idx="9970">
                  <c:v>-2.5000000000000001E-2</c:v>
                </c:pt>
                <c:pt idx="9971">
                  <c:v>-2.5000000000000001E-2</c:v>
                </c:pt>
                <c:pt idx="9972">
                  <c:v>-0.1</c:v>
                </c:pt>
                <c:pt idx="9973">
                  <c:v>-0.15000000000000008</c:v>
                </c:pt>
                <c:pt idx="9974">
                  <c:v>-7.5000000000000011E-2</c:v>
                </c:pt>
                <c:pt idx="9975">
                  <c:v>-0.05</c:v>
                </c:pt>
                <c:pt idx="9976">
                  <c:v>0</c:v>
                </c:pt>
                <c:pt idx="9977">
                  <c:v>0</c:v>
                </c:pt>
                <c:pt idx="9978">
                  <c:v>-7.5000000000000011E-2</c:v>
                </c:pt>
                <c:pt idx="9979">
                  <c:v>-0.15000000000000008</c:v>
                </c:pt>
                <c:pt idx="9980">
                  <c:v>-7.5000000000000011E-2</c:v>
                </c:pt>
                <c:pt idx="9981">
                  <c:v>-0.1</c:v>
                </c:pt>
                <c:pt idx="9982">
                  <c:v>-2.5000000000000001E-2</c:v>
                </c:pt>
                <c:pt idx="9983">
                  <c:v>0</c:v>
                </c:pt>
                <c:pt idx="9984">
                  <c:v>-0.05</c:v>
                </c:pt>
                <c:pt idx="9985">
                  <c:v>-0.15000000000000008</c:v>
                </c:pt>
                <c:pt idx="9986">
                  <c:v>-0.125</c:v>
                </c:pt>
                <c:pt idx="9987">
                  <c:v>-7.5000000000000011E-2</c:v>
                </c:pt>
                <c:pt idx="9988">
                  <c:v>-0.1</c:v>
                </c:pt>
                <c:pt idx="9989">
                  <c:v>-2.5000000000000001E-2</c:v>
                </c:pt>
                <c:pt idx="9990">
                  <c:v>-0.05</c:v>
                </c:pt>
                <c:pt idx="9991">
                  <c:v>-0.125</c:v>
                </c:pt>
                <c:pt idx="9992">
                  <c:v>-0.125</c:v>
                </c:pt>
                <c:pt idx="9993">
                  <c:v>-7.5000000000000011E-2</c:v>
                </c:pt>
                <c:pt idx="9994">
                  <c:v>-7.5000000000000011E-2</c:v>
                </c:pt>
                <c:pt idx="9995">
                  <c:v>-2.5000000000000001E-2</c:v>
                </c:pt>
                <c:pt idx="9996">
                  <c:v>-0.1</c:v>
                </c:pt>
                <c:pt idx="9997">
                  <c:v>-0.1</c:v>
                </c:pt>
                <c:pt idx="9998">
                  <c:v>-0.125</c:v>
                </c:pt>
                <c:pt idx="9999">
                  <c:v>-0.05</c:v>
                </c:pt>
                <c:pt idx="10000">
                  <c:v>-0.05</c:v>
                </c:pt>
                <c:pt idx="10001">
                  <c:v>-7.5000000000000011E-2</c:v>
                </c:pt>
                <c:pt idx="10002">
                  <c:v>-0.05</c:v>
                </c:pt>
                <c:pt idx="10003">
                  <c:v>-0.1</c:v>
                </c:pt>
                <c:pt idx="10004">
                  <c:v>-0.1</c:v>
                </c:pt>
                <c:pt idx="10005">
                  <c:v>-7.5000000000000011E-2</c:v>
                </c:pt>
                <c:pt idx="10006">
                  <c:v>-7.5000000000000011E-2</c:v>
                </c:pt>
                <c:pt idx="10007">
                  <c:v>-0.05</c:v>
                </c:pt>
                <c:pt idx="10008">
                  <c:v>-0.05</c:v>
                </c:pt>
                <c:pt idx="10009">
                  <c:v>-7.5000000000000011E-2</c:v>
                </c:pt>
                <c:pt idx="10010">
                  <c:v>-0.1</c:v>
                </c:pt>
                <c:pt idx="10011">
                  <c:v>-0.05</c:v>
                </c:pt>
                <c:pt idx="10012">
                  <c:v>-2.5000000000000001E-2</c:v>
                </c:pt>
                <c:pt idx="10013">
                  <c:v>-7.5000000000000011E-2</c:v>
                </c:pt>
                <c:pt idx="10014">
                  <c:v>-0.05</c:v>
                </c:pt>
                <c:pt idx="10015">
                  <c:v>-7.5000000000000011E-2</c:v>
                </c:pt>
                <c:pt idx="10016">
                  <c:v>-0.125</c:v>
                </c:pt>
                <c:pt idx="10017">
                  <c:v>-0.05</c:v>
                </c:pt>
                <c:pt idx="10018">
                  <c:v>-0.1</c:v>
                </c:pt>
                <c:pt idx="10019">
                  <c:v>-7.5000000000000011E-2</c:v>
                </c:pt>
                <c:pt idx="10020">
                  <c:v>-0.1</c:v>
                </c:pt>
                <c:pt idx="10021">
                  <c:v>-0.1</c:v>
                </c:pt>
                <c:pt idx="10022">
                  <c:v>-7.5000000000000011E-2</c:v>
                </c:pt>
                <c:pt idx="10023">
                  <c:v>-0.05</c:v>
                </c:pt>
                <c:pt idx="10024">
                  <c:v>-7.5000000000000011E-2</c:v>
                </c:pt>
                <c:pt idx="10025">
                  <c:v>-7.5000000000000011E-2</c:v>
                </c:pt>
                <c:pt idx="10026">
                  <c:v>-7.5000000000000011E-2</c:v>
                </c:pt>
                <c:pt idx="10027">
                  <c:v>-7.5000000000000011E-2</c:v>
                </c:pt>
                <c:pt idx="10028">
                  <c:v>-0.05</c:v>
                </c:pt>
                <c:pt idx="10029">
                  <c:v>-0.1</c:v>
                </c:pt>
                <c:pt idx="10030">
                  <c:v>-0.1</c:v>
                </c:pt>
                <c:pt idx="10031">
                  <c:v>-0.05</c:v>
                </c:pt>
                <c:pt idx="10032">
                  <c:v>-0.1</c:v>
                </c:pt>
                <c:pt idx="10033">
                  <c:v>-0.1</c:v>
                </c:pt>
                <c:pt idx="10034">
                  <c:v>-7.5000000000000011E-2</c:v>
                </c:pt>
                <c:pt idx="10035">
                  <c:v>-7.5000000000000011E-2</c:v>
                </c:pt>
                <c:pt idx="10036">
                  <c:v>-0.05</c:v>
                </c:pt>
                <c:pt idx="10037">
                  <c:v>-0.05</c:v>
                </c:pt>
                <c:pt idx="10038">
                  <c:v>-7.5000000000000011E-2</c:v>
                </c:pt>
                <c:pt idx="10039">
                  <c:v>-0.1</c:v>
                </c:pt>
                <c:pt idx="10040">
                  <c:v>-7.5000000000000011E-2</c:v>
                </c:pt>
                <c:pt idx="10041">
                  <c:v>-7.5000000000000011E-2</c:v>
                </c:pt>
                <c:pt idx="10042">
                  <c:v>-0.05</c:v>
                </c:pt>
                <c:pt idx="10043">
                  <c:v>-0.05</c:v>
                </c:pt>
                <c:pt idx="10044">
                  <c:v>-0.1</c:v>
                </c:pt>
                <c:pt idx="10045">
                  <c:v>-0.1</c:v>
                </c:pt>
                <c:pt idx="10046">
                  <c:v>-7.5000000000000011E-2</c:v>
                </c:pt>
                <c:pt idx="10047">
                  <c:v>-7.5000000000000011E-2</c:v>
                </c:pt>
                <c:pt idx="10048">
                  <c:v>-7.5000000000000011E-2</c:v>
                </c:pt>
                <c:pt idx="10049">
                  <c:v>-0.05</c:v>
                </c:pt>
                <c:pt idx="10050">
                  <c:v>-0.05</c:v>
                </c:pt>
                <c:pt idx="10051">
                  <c:v>-7.5000000000000011E-2</c:v>
                </c:pt>
                <c:pt idx="10052">
                  <c:v>-0.1</c:v>
                </c:pt>
                <c:pt idx="10053">
                  <c:v>-7.5000000000000011E-2</c:v>
                </c:pt>
                <c:pt idx="10054">
                  <c:v>-7.5000000000000011E-2</c:v>
                </c:pt>
                <c:pt idx="10055">
                  <c:v>-0.05</c:v>
                </c:pt>
                <c:pt idx="10056">
                  <c:v>-0.05</c:v>
                </c:pt>
                <c:pt idx="10057">
                  <c:v>-0.1</c:v>
                </c:pt>
                <c:pt idx="10058">
                  <c:v>-0.05</c:v>
                </c:pt>
                <c:pt idx="10059">
                  <c:v>-7.5000000000000011E-2</c:v>
                </c:pt>
                <c:pt idx="10060">
                  <c:v>-7.5000000000000011E-2</c:v>
                </c:pt>
                <c:pt idx="10061">
                  <c:v>-0.05</c:v>
                </c:pt>
                <c:pt idx="10062">
                  <c:v>-7.5000000000000011E-2</c:v>
                </c:pt>
                <c:pt idx="10063">
                  <c:v>-0.05</c:v>
                </c:pt>
                <c:pt idx="10064">
                  <c:v>-0.05</c:v>
                </c:pt>
                <c:pt idx="10065">
                  <c:v>-7.5000000000000011E-2</c:v>
                </c:pt>
                <c:pt idx="10066">
                  <c:v>-7.5000000000000011E-2</c:v>
                </c:pt>
                <c:pt idx="10067">
                  <c:v>-0.1</c:v>
                </c:pt>
                <c:pt idx="10068">
                  <c:v>-7.5000000000000011E-2</c:v>
                </c:pt>
                <c:pt idx="10069">
                  <c:v>-0.1</c:v>
                </c:pt>
                <c:pt idx="10070">
                  <c:v>-0.05</c:v>
                </c:pt>
                <c:pt idx="10071">
                  <c:v>-0.1</c:v>
                </c:pt>
                <c:pt idx="10072">
                  <c:v>-0.1</c:v>
                </c:pt>
                <c:pt idx="10073">
                  <c:v>-0.05</c:v>
                </c:pt>
                <c:pt idx="10074">
                  <c:v>-7.5000000000000011E-2</c:v>
                </c:pt>
                <c:pt idx="10075">
                  <c:v>-7.5000000000000011E-2</c:v>
                </c:pt>
                <c:pt idx="10076">
                  <c:v>-7.5000000000000011E-2</c:v>
                </c:pt>
                <c:pt idx="10077">
                  <c:v>-0.1</c:v>
                </c:pt>
                <c:pt idx="10078">
                  <c:v>-0.1</c:v>
                </c:pt>
                <c:pt idx="10079">
                  <c:v>-0.05</c:v>
                </c:pt>
                <c:pt idx="10080">
                  <c:v>-7.5000000000000011E-2</c:v>
                </c:pt>
                <c:pt idx="10081">
                  <c:v>-7.5000000000000011E-2</c:v>
                </c:pt>
                <c:pt idx="10082">
                  <c:v>-7.5000000000000011E-2</c:v>
                </c:pt>
                <c:pt idx="10083">
                  <c:v>-7.5000000000000011E-2</c:v>
                </c:pt>
                <c:pt idx="10084">
                  <c:v>-7.5000000000000011E-2</c:v>
                </c:pt>
                <c:pt idx="10085">
                  <c:v>-7.5000000000000011E-2</c:v>
                </c:pt>
                <c:pt idx="10086">
                  <c:v>-0.05</c:v>
                </c:pt>
                <c:pt idx="10087">
                  <c:v>-0.05</c:v>
                </c:pt>
                <c:pt idx="10088">
                  <c:v>-7.5000000000000011E-2</c:v>
                </c:pt>
                <c:pt idx="10089">
                  <c:v>-0.1</c:v>
                </c:pt>
                <c:pt idx="10090">
                  <c:v>-7.5000000000000011E-2</c:v>
                </c:pt>
                <c:pt idx="10091">
                  <c:v>-7.5000000000000011E-2</c:v>
                </c:pt>
                <c:pt idx="10092">
                  <c:v>-0.1</c:v>
                </c:pt>
                <c:pt idx="10093">
                  <c:v>-0.05</c:v>
                </c:pt>
                <c:pt idx="10094">
                  <c:v>-0.05</c:v>
                </c:pt>
                <c:pt idx="10095">
                  <c:v>-7.5000000000000011E-2</c:v>
                </c:pt>
                <c:pt idx="10096">
                  <c:v>-0.1</c:v>
                </c:pt>
                <c:pt idx="10097">
                  <c:v>-0.125</c:v>
                </c:pt>
                <c:pt idx="10098">
                  <c:v>-7.5000000000000011E-2</c:v>
                </c:pt>
                <c:pt idx="10099">
                  <c:v>-0.1</c:v>
                </c:pt>
                <c:pt idx="10100">
                  <c:v>-0.1</c:v>
                </c:pt>
                <c:pt idx="10101">
                  <c:v>-7.5000000000000011E-2</c:v>
                </c:pt>
                <c:pt idx="10102">
                  <c:v>-0.1</c:v>
                </c:pt>
                <c:pt idx="10103">
                  <c:v>-0.1</c:v>
                </c:pt>
                <c:pt idx="10104">
                  <c:v>-0.1</c:v>
                </c:pt>
                <c:pt idx="10105">
                  <c:v>-7.5000000000000011E-2</c:v>
                </c:pt>
                <c:pt idx="10106">
                  <c:v>-0.05</c:v>
                </c:pt>
                <c:pt idx="10107">
                  <c:v>-7.5000000000000011E-2</c:v>
                </c:pt>
                <c:pt idx="10108">
                  <c:v>-0.125</c:v>
                </c:pt>
                <c:pt idx="10109">
                  <c:v>-7.5000000000000011E-2</c:v>
                </c:pt>
                <c:pt idx="10110">
                  <c:v>-0.1</c:v>
                </c:pt>
                <c:pt idx="10111">
                  <c:v>-7.5000000000000011E-2</c:v>
                </c:pt>
                <c:pt idx="10112">
                  <c:v>-7.5000000000000011E-2</c:v>
                </c:pt>
                <c:pt idx="10113">
                  <c:v>-0.1</c:v>
                </c:pt>
                <c:pt idx="10114">
                  <c:v>-0.1</c:v>
                </c:pt>
                <c:pt idx="10115">
                  <c:v>-7.5000000000000011E-2</c:v>
                </c:pt>
                <c:pt idx="10116">
                  <c:v>-7.5000000000000011E-2</c:v>
                </c:pt>
                <c:pt idx="10117">
                  <c:v>-0.1</c:v>
                </c:pt>
                <c:pt idx="10118">
                  <c:v>-7.5000000000000011E-2</c:v>
                </c:pt>
                <c:pt idx="10119">
                  <c:v>-7.5000000000000011E-2</c:v>
                </c:pt>
                <c:pt idx="10120">
                  <c:v>-0.05</c:v>
                </c:pt>
                <c:pt idx="10121">
                  <c:v>-0.05</c:v>
                </c:pt>
                <c:pt idx="10122">
                  <c:v>-0.1</c:v>
                </c:pt>
                <c:pt idx="10123">
                  <c:v>-7.5000000000000011E-2</c:v>
                </c:pt>
                <c:pt idx="10124">
                  <c:v>-7.5000000000000011E-2</c:v>
                </c:pt>
                <c:pt idx="10125">
                  <c:v>-7.5000000000000011E-2</c:v>
                </c:pt>
                <c:pt idx="10126">
                  <c:v>-0.05</c:v>
                </c:pt>
                <c:pt idx="10127">
                  <c:v>-0.05</c:v>
                </c:pt>
                <c:pt idx="10128">
                  <c:v>-0.1</c:v>
                </c:pt>
                <c:pt idx="10129">
                  <c:v>-0.05</c:v>
                </c:pt>
                <c:pt idx="10130">
                  <c:v>-0.1</c:v>
                </c:pt>
                <c:pt idx="10131">
                  <c:v>-7.5000000000000011E-2</c:v>
                </c:pt>
                <c:pt idx="10132">
                  <c:v>-0.1</c:v>
                </c:pt>
                <c:pt idx="10133">
                  <c:v>-0.05</c:v>
                </c:pt>
                <c:pt idx="10134">
                  <c:v>-0.05</c:v>
                </c:pt>
                <c:pt idx="10135">
                  <c:v>-0.1</c:v>
                </c:pt>
                <c:pt idx="10136">
                  <c:v>-0.05</c:v>
                </c:pt>
                <c:pt idx="10137">
                  <c:v>-7.5000000000000011E-2</c:v>
                </c:pt>
                <c:pt idx="10138">
                  <c:v>-0.1</c:v>
                </c:pt>
                <c:pt idx="10139">
                  <c:v>-0.05</c:v>
                </c:pt>
                <c:pt idx="10140">
                  <c:v>-0.1</c:v>
                </c:pt>
                <c:pt idx="10141">
                  <c:v>-0.1</c:v>
                </c:pt>
                <c:pt idx="10142">
                  <c:v>-0.05</c:v>
                </c:pt>
                <c:pt idx="10143">
                  <c:v>-7.5000000000000011E-2</c:v>
                </c:pt>
                <c:pt idx="10144">
                  <c:v>-7.5000000000000011E-2</c:v>
                </c:pt>
                <c:pt idx="10145">
                  <c:v>-0.05</c:v>
                </c:pt>
                <c:pt idx="10146">
                  <c:v>-0.1</c:v>
                </c:pt>
                <c:pt idx="10147">
                  <c:v>-0.05</c:v>
                </c:pt>
                <c:pt idx="10148">
                  <c:v>-0.1</c:v>
                </c:pt>
                <c:pt idx="10149">
                  <c:v>-7.5000000000000011E-2</c:v>
                </c:pt>
                <c:pt idx="10150">
                  <c:v>-0.1</c:v>
                </c:pt>
                <c:pt idx="10151">
                  <c:v>-0.1</c:v>
                </c:pt>
                <c:pt idx="10152">
                  <c:v>-0.1</c:v>
                </c:pt>
                <c:pt idx="10153">
                  <c:v>-0.05</c:v>
                </c:pt>
                <c:pt idx="10154">
                  <c:v>-7.5000000000000011E-2</c:v>
                </c:pt>
                <c:pt idx="10155">
                  <c:v>-0.1</c:v>
                </c:pt>
                <c:pt idx="10156">
                  <c:v>-7.5000000000000011E-2</c:v>
                </c:pt>
                <c:pt idx="10157">
                  <c:v>-7.5000000000000011E-2</c:v>
                </c:pt>
                <c:pt idx="10158">
                  <c:v>-0.05</c:v>
                </c:pt>
                <c:pt idx="10159">
                  <c:v>-7.5000000000000011E-2</c:v>
                </c:pt>
                <c:pt idx="10160">
                  <c:v>-7.5000000000000011E-2</c:v>
                </c:pt>
                <c:pt idx="10161">
                  <c:v>-0.1</c:v>
                </c:pt>
                <c:pt idx="10162">
                  <c:v>-7.5000000000000011E-2</c:v>
                </c:pt>
                <c:pt idx="10163">
                  <c:v>-7.5000000000000011E-2</c:v>
                </c:pt>
                <c:pt idx="10164">
                  <c:v>-7.5000000000000011E-2</c:v>
                </c:pt>
                <c:pt idx="10165">
                  <c:v>-7.5000000000000011E-2</c:v>
                </c:pt>
                <c:pt idx="10166">
                  <c:v>-2.5000000000000001E-2</c:v>
                </c:pt>
                <c:pt idx="10167">
                  <c:v>-2.5000000000000001E-2</c:v>
                </c:pt>
                <c:pt idx="10168">
                  <c:v>-0.05</c:v>
                </c:pt>
                <c:pt idx="10169">
                  <c:v>-0.1</c:v>
                </c:pt>
                <c:pt idx="10170">
                  <c:v>-0.1</c:v>
                </c:pt>
                <c:pt idx="10171">
                  <c:v>-0.05</c:v>
                </c:pt>
                <c:pt idx="10172">
                  <c:v>-0.1</c:v>
                </c:pt>
                <c:pt idx="10173">
                  <c:v>-7.5000000000000011E-2</c:v>
                </c:pt>
                <c:pt idx="10174">
                  <c:v>-7.5000000000000011E-2</c:v>
                </c:pt>
                <c:pt idx="10175">
                  <c:v>-7.5000000000000011E-2</c:v>
                </c:pt>
                <c:pt idx="10176">
                  <c:v>-0.1</c:v>
                </c:pt>
                <c:pt idx="10177">
                  <c:v>-0.1</c:v>
                </c:pt>
                <c:pt idx="10178">
                  <c:v>-7.5000000000000011E-2</c:v>
                </c:pt>
                <c:pt idx="10179">
                  <c:v>-0.05</c:v>
                </c:pt>
                <c:pt idx="10180">
                  <c:v>-7.5000000000000011E-2</c:v>
                </c:pt>
                <c:pt idx="10181">
                  <c:v>-0.05</c:v>
                </c:pt>
                <c:pt idx="10182">
                  <c:v>-0.05</c:v>
                </c:pt>
                <c:pt idx="10183">
                  <c:v>-7.5000000000000011E-2</c:v>
                </c:pt>
                <c:pt idx="10184">
                  <c:v>-0.125</c:v>
                </c:pt>
                <c:pt idx="10185">
                  <c:v>-0.1</c:v>
                </c:pt>
                <c:pt idx="10186">
                  <c:v>-7.5000000000000011E-2</c:v>
                </c:pt>
                <c:pt idx="10187">
                  <c:v>-2.5000000000000001E-2</c:v>
                </c:pt>
                <c:pt idx="10188">
                  <c:v>-7.5000000000000011E-2</c:v>
                </c:pt>
                <c:pt idx="10189">
                  <c:v>-0.1</c:v>
                </c:pt>
                <c:pt idx="10190">
                  <c:v>-0.1</c:v>
                </c:pt>
                <c:pt idx="10191">
                  <c:v>-7.5000000000000011E-2</c:v>
                </c:pt>
                <c:pt idx="10192">
                  <c:v>-0.1</c:v>
                </c:pt>
                <c:pt idx="10193">
                  <c:v>-7.5000000000000011E-2</c:v>
                </c:pt>
                <c:pt idx="10194">
                  <c:v>-2.5000000000000001E-2</c:v>
                </c:pt>
                <c:pt idx="10195">
                  <c:v>-7.5000000000000011E-2</c:v>
                </c:pt>
                <c:pt idx="10196">
                  <c:v>-7.5000000000000011E-2</c:v>
                </c:pt>
                <c:pt idx="10197">
                  <c:v>-7.5000000000000011E-2</c:v>
                </c:pt>
                <c:pt idx="10198">
                  <c:v>-7.5000000000000011E-2</c:v>
                </c:pt>
                <c:pt idx="10199">
                  <c:v>-0.1</c:v>
                </c:pt>
                <c:pt idx="10200">
                  <c:v>-2.5000000000000001E-2</c:v>
                </c:pt>
                <c:pt idx="10201">
                  <c:v>-2.5000000000000001E-2</c:v>
                </c:pt>
                <c:pt idx="10202">
                  <c:v>-0.1</c:v>
                </c:pt>
                <c:pt idx="10203">
                  <c:v>-7.5000000000000011E-2</c:v>
                </c:pt>
                <c:pt idx="10204">
                  <c:v>-0.125</c:v>
                </c:pt>
                <c:pt idx="10205">
                  <c:v>-7.5000000000000011E-2</c:v>
                </c:pt>
                <c:pt idx="10206">
                  <c:v>-7.5000000000000011E-2</c:v>
                </c:pt>
                <c:pt idx="10207">
                  <c:v>-0.05</c:v>
                </c:pt>
                <c:pt idx="10208">
                  <c:v>-0.05</c:v>
                </c:pt>
                <c:pt idx="10209">
                  <c:v>-7.5000000000000011E-2</c:v>
                </c:pt>
                <c:pt idx="10210">
                  <c:v>-7.5000000000000011E-2</c:v>
                </c:pt>
                <c:pt idx="10211">
                  <c:v>-2.5000000000000001E-2</c:v>
                </c:pt>
                <c:pt idx="10212">
                  <c:v>-7.5000000000000011E-2</c:v>
                </c:pt>
                <c:pt idx="10213">
                  <c:v>-0.1</c:v>
                </c:pt>
                <c:pt idx="10214">
                  <c:v>-7.5000000000000011E-2</c:v>
                </c:pt>
                <c:pt idx="10215">
                  <c:v>-7.5000000000000011E-2</c:v>
                </c:pt>
                <c:pt idx="10216">
                  <c:v>-0.05</c:v>
                </c:pt>
                <c:pt idx="10217">
                  <c:v>-0.05</c:v>
                </c:pt>
                <c:pt idx="10218">
                  <c:v>-7.5000000000000011E-2</c:v>
                </c:pt>
                <c:pt idx="10219">
                  <c:v>-7.5000000000000011E-2</c:v>
                </c:pt>
                <c:pt idx="10220">
                  <c:v>-0.1</c:v>
                </c:pt>
                <c:pt idx="10221">
                  <c:v>-0.05</c:v>
                </c:pt>
                <c:pt idx="10222">
                  <c:v>-2.5000000000000001E-2</c:v>
                </c:pt>
                <c:pt idx="10223">
                  <c:v>-0.05</c:v>
                </c:pt>
                <c:pt idx="10224">
                  <c:v>-7.5000000000000011E-2</c:v>
                </c:pt>
                <c:pt idx="10225">
                  <c:v>-7.5000000000000011E-2</c:v>
                </c:pt>
                <c:pt idx="10226">
                  <c:v>-0.05</c:v>
                </c:pt>
                <c:pt idx="10227">
                  <c:v>-7.5000000000000011E-2</c:v>
                </c:pt>
                <c:pt idx="10228">
                  <c:v>-0.1</c:v>
                </c:pt>
                <c:pt idx="10229">
                  <c:v>-7.5000000000000011E-2</c:v>
                </c:pt>
                <c:pt idx="10230">
                  <c:v>-0.1</c:v>
                </c:pt>
                <c:pt idx="10231">
                  <c:v>-0.1</c:v>
                </c:pt>
                <c:pt idx="10232">
                  <c:v>-0.05</c:v>
                </c:pt>
                <c:pt idx="10233">
                  <c:v>-7.5000000000000011E-2</c:v>
                </c:pt>
                <c:pt idx="10234">
                  <c:v>-7.5000000000000011E-2</c:v>
                </c:pt>
                <c:pt idx="10235">
                  <c:v>-7.5000000000000011E-2</c:v>
                </c:pt>
                <c:pt idx="10236">
                  <c:v>-0.1</c:v>
                </c:pt>
                <c:pt idx="10237">
                  <c:v>-0.1</c:v>
                </c:pt>
                <c:pt idx="10238">
                  <c:v>-0.05</c:v>
                </c:pt>
                <c:pt idx="10239">
                  <c:v>-0.05</c:v>
                </c:pt>
                <c:pt idx="10240">
                  <c:v>-0.1</c:v>
                </c:pt>
                <c:pt idx="10241">
                  <c:v>-0.1</c:v>
                </c:pt>
                <c:pt idx="10242">
                  <c:v>-7.5000000000000011E-2</c:v>
                </c:pt>
                <c:pt idx="10243">
                  <c:v>-0.1</c:v>
                </c:pt>
                <c:pt idx="10244">
                  <c:v>-0.05</c:v>
                </c:pt>
                <c:pt idx="10245">
                  <c:v>-0.05</c:v>
                </c:pt>
                <c:pt idx="10246">
                  <c:v>-7.5000000000000011E-2</c:v>
                </c:pt>
                <c:pt idx="10247">
                  <c:v>-0.1</c:v>
                </c:pt>
                <c:pt idx="10248">
                  <c:v>-7.5000000000000011E-2</c:v>
                </c:pt>
                <c:pt idx="10249">
                  <c:v>-7.5000000000000011E-2</c:v>
                </c:pt>
                <c:pt idx="10250">
                  <c:v>0</c:v>
                </c:pt>
                <c:pt idx="10251">
                  <c:v>-0.05</c:v>
                </c:pt>
                <c:pt idx="10252">
                  <c:v>-0.1</c:v>
                </c:pt>
                <c:pt idx="10253">
                  <c:v>-0.125</c:v>
                </c:pt>
                <c:pt idx="10254">
                  <c:v>-7.5000000000000011E-2</c:v>
                </c:pt>
                <c:pt idx="10255">
                  <c:v>-0.05</c:v>
                </c:pt>
                <c:pt idx="10256">
                  <c:v>-2.5000000000000001E-2</c:v>
                </c:pt>
                <c:pt idx="10257">
                  <c:v>-0.05</c:v>
                </c:pt>
                <c:pt idx="10258">
                  <c:v>-7.5000000000000011E-2</c:v>
                </c:pt>
                <c:pt idx="10259">
                  <c:v>-0.125</c:v>
                </c:pt>
                <c:pt idx="10260">
                  <c:v>-7.5000000000000011E-2</c:v>
                </c:pt>
                <c:pt idx="10261">
                  <c:v>-0.05</c:v>
                </c:pt>
                <c:pt idx="10262">
                  <c:v>-0.05</c:v>
                </c:pt>
                <c:pt idx="10263">
                  <c:v>-0.1</c:v>
                </c:pt>
                <c:pt idx="10264">
                  <c:v>-7.5000000000000011E-2</c:v>
                </c:pt>
                <c:pt idx="10265">
                  <c:v>-7.5000000000000011E-2</c:v>
                </c:pt>
                <c:pt idx="10266">
                  <c:v>-7.5000000000000011E-2</c:v>
                </c:pt>
                <c:pt idx="10267">
                  <c:v>-0.05</c:v>
                </c:pt>
                <c:pt idx="10268">
                  <c:v>-7.5000000000000011E-2</c:v>
                </c:pt>
                <c:pt idx="10269">
                  <c:v>-0.05</c:v>
                </c:pt>
                <c:pt idx="10270">
                  <c:v>-0.05</c:v>
                </c:pt>
                <c:pt idx="10271">
                  <c:v>-7.5000000000000011E-2</c:v>
                </c:pt>
                <c:pt idx="10272">
                  <c:v>-0.125</c:v>
                </c:pt>
                <c:pt idx="10273">
                  <c:v>-7.5000000000000011E-2</c:v>
                </c:pt>
                <c:pt idx="10274">
                  <c:v>-0.05</c:v>
                </c:pt>
                <c:pt idx="10275">
                  <c:v>-7.5000000000000011E-2</c:v>
                </c:pt>
                <c:pt idx="10276">
                  <c:v>-7.5000000000000011E-2</c:v>
                </c:pt>
                <c:pt idx="10277">
                  <c:v>-0.05</c:v>
                </c:pt>
                <c:pt idx="10278">
                  <c:v>-7.5000000000000011E-2</c:v>
                </c:pt>
                <c:pt idx="10279">
                  <c:v>-7.5000000000000011E-2</c:v>
                </c:pt>
                <c:pt idx="10280">
                  <c:v>-0.1</c:v>
                </c:pt>
                <c:pt idx="10281">
                  <c:v>-0.05</c:v>
                </c:pt>
                <c:pt idx="10282">
                  <c:v>-0.05</c:v>
                </c:pt>
                <c:pt idx="10283">
                  <c:v>-7.5000000000000011E-2</c:v>
                </c:pt>
                <c:pt idx="10284">
                  <c:v>-0.1</c:v>
                </c:pt>
                <c:pt idx="10285">
                  <c:v>-7.5000000000000011E-2</c:v>
                </c:pt>
                <c:pt idx="10286">
                  <c:v>-7.5000000000000011E-2</c:v>
                </c:pt>
                <c:pt idx="10287">
                  <c:v>-7.5000000000000011E-2</c:v>
                </c:pt>
                <c:pt idx="10288">
                  <c:v>-0.1</c:v>
                </c:pt>
                <c:pt idx="10289">
                  <c:v>-0.05</c:v>
                </c:pt>
                <c:pt idx="10290">
                  <c:v>-2.5000000000000001E-2</c:v>
                </c:pt>
                <c:pt idx="10291">
                  <c:v>-0.05</c:v>
                </c:pt>
                <c:pt idx="10292">
                  <c:v>-0.1</c:v>
                </c:pt>
                <c:pt idx="10293">
                  <c:v>-0.1</c:v>
                </c:pt>
                <c:pt idx="10294">
                  <c:v>-7.5000000000000011E-2</c:v>
                </c:pt>
                <c:pt idx="10295">
                  <c:v>-7.5000000000000011E-2</c:v>
                </c:pt>
                <c:pt idx="10296">
                  <c:v>-0.1</c:v>
                </c:pt>
                <c:pt idx="10297">
                  <c:v>-0.05</c:v>
                </c:pt>
                <c:pt idx="10298">
                  <c:v>-0.1</c:v>
                </c:pt>
                <c:pt idx="10299">
                  <c:v>-0.1</c:v>
                </c:pt>
                <c:pt idx="10300">
                  <c:v>-0.1</c:v>
                </c:pt>
                <c:pt idx="10301">
                  <c:v>-7.5000000000000011E-2</c:v>
                </c:pt>
                <c:pt idx="10302">
                  <c:v>-0.05</c:v>
                </c:pt>
                <c:pt idx="10303">
                  <c:v>-0.05</c:v>
                </c:pt>
                <c:pt idx="10304">
                  <c:v>-0.1</c:v>
                </c:pt>
                <c:pt idx="10305">
                  <c:v>-7.5000000000000011E-2</c:v>
                </c:pt>
                <c:pt idx="10306">
                  <c:v>-7.5000000000000011E-2</c:v>
                </c:pt>
                <c:pt idx="10307">
                  <c:v>-0.05</c:v>
                </c:pt>
                <c:pt idx="10308">
                  <c:v>-0.05</c:v>
                </c:pt>
                <c:pt idx="10309">
                  <c:v>-0.1</c:v>
                </c:pt>
                <c:pt idx="10310">
                  <c:v>-7.5000000000000011E-2</c:v>
                </c:pt>
                <c:pt idx="10311">
                  <c:v>-0.1</c:v>
                </c:pt>
                <c:pt idx="10312">
                  <c:v>-7.5000000000000011E-2</c:v>
                </c:pt>
                <c:pt idx="10313">
                  <c:v>-0.05</c:v>
                </c:pt>
                <c:pt idx="10314">
                  <c:v>-0.05</c:v>
                </c:pt>
                <c:pt idx="10315">
                  <c:v>-0.1</c:v>
                </c:pt>
                <c:pt idx="10316">
                  <c:v>-0.1</c:v>
                </c:pt>
                <c:pt idx="10317">
                  <c:v>-0.1</c:v>
                </c:pt>
                <c:pt idx="10318">
                  <c:v>-0.05</c:v>
                </c:pt>
                <c:pt idx="10319">
                  <c:v>-7.5000000000000011E-2</c:v>
                </c:pt>
                <c:pt idx="10320">
                  <c:v>-7.5000000000000011E-2</c:v>
                </c:pt>
                <c:pt idx="10321">
                  <c:v>-0.1</c:v>
                </c:pt>
                <c:pt idx="10322">
                  <c:v>-7.5000000000000011E-2</c:v>
                </c:pt>
                <c:pt idx="10323">
                  <c:v>-0.05</c:v>
                </c:pt>
                <c:pt idx="10324">
                  <c:v>-0.1</c:v>
                </c:pt>
                <c:pt idx="10325">
                  <c:v>-0.1</c:v>
                </c:pt>
                <c:pt idx="10326">
                  <c:v>-0.1</c:v>
                </c:pt>
                <c:pt idx="10327">
                  <c:v>-0.1</c:v>
                </c:pt>
                <c:pt idx="10328">
                  <c:v>-0.05</c:v>
                </c:pt>
                <c:pt idx="10329">
                  <c:v>-0.05</c:v>
                </c:pt>
                <c:pt idx="10330">
                  <c:v>-7.5000000000000011E-2</c:v>
                </c:pt>
                <c:pt idx="10331">
                  <c:v>-7.5000000000000011E-2</c:v>
                </c:pt>
                <c:pt idx="10332">
                  <c:v>-0.1</c:v>
                </c:pt>
                <c:pt idx="10333">
                  <c:v>-0.05</c:v>
                </c:pt>
                <c:pt idx="10334">
                  <c:v>-0.05</c:v>
                </c:pt>
                <c:pt idx="10335">
                  <c:v>-0.05</c:v>
                </c:pt>
                <c:pt idx="10336">
                  <c:v>-0.05</c:v>
                </c:pt>
                <c:pt idx="10337">
                  <c:v>-0.05</c:v>
                </c:pt>
                <c:pt idx="10338">
                  <c:v>-0.1</c:v>
                </c:pt>
                <c:pt idx="10339">
                  <c:v>-0.1</c:v>
                </c:pt>
                <c:pt idx="10340">
                  <c:v>-0.05</c:v>
                </c:pt>
                <c:pt idx="10341">
                  <c:v>-7.5000000000000011E-2</c:v>
                </c:pt>
                <c:pt idx="10342">
                  <c:v>-0.1</c:v>
                </c:pt>
                <c:pt idx="10343">
                  <c:v>-0.1</c:v>
                </c:pt>
                <c:pt idx="10344">
                  <c:v>-0.1</c:v>
                </c:pt>
                <c:pt idx="10345">
                  <c:v>-7.5000000000000011E-2</c:v>
                </c:pt>
                <c:pt idx="10346">
                  <c:v>-7.5000000000000011E-2</c:v>
                </c:pt>
                <c:pt idx="10347">
                  <c:v>-0.05</c:v>
                </c:pt>
                <c:pt idx="10348">
                  <c:v>-7.5000000000000011E-2</c:v>
                </c:pt>
                <c:pt idx="10349">
                  <c:v>-7.5000000000000011E-2</c:v>
                </c:pt>
                <c:pt idx="10350">
                  <c:v>-7.5000000000000011E-2</c:v>
                </c:pt>
                <c:pt idx="10351">
                  <c:v>-7.5000000000000011E-2</c:v>
                </c:pt>
                <c:pt idx="10352">
                  <c:v>-7.5000000000000011E-2</c:v>
                </c:pt>
                <c:pt idx="10353">
                  <c:v>-2.5000000000000001E-2</c:v>
                </c:pt>
                <c:pt idx="10354">
                  <c:v>-0.1</c:v>
                </c:pt>
                <c:pt idx="10355">
                  <c:v>-7.5000000000000011E-2</c:v>
                </c:pt>
                <c:pt idx="10356">
                  <c:v>-7.5000000000000011E-2</c:v>
                </c:pt>
                <c:pt idx="10357">
                  <c:v>-7.5000000000000011E-2</c:v>
                </c:pt>
                <c:pt idx="10358">
                  <c:v>-0.1</c:v>
                </c:pt>
                <c:pt idx="10359">
                  <c:v>-7.5000000000000011E-2</c:v>
                </c:pt>
                <c:pt idx="10360">
                  <c:v>-0.05</c:v>
                </c:pt>
                <c:pt idx="10361">
                  <c:v>-0.05</c:v>
                </c:pt>
                <c:pt idx="10362">
                  <c:v>-0.05</c:v>
                </c:pt>
                <c:pt idx="10363">
                  <c:v>-7.5000000000000011E-2</c:v>
                </c:pt>
                <c:pt idx="10364">
                  <c:v>-7.5000000000000011E-2</c:v>
                </c:pt>
                <c:pt idx="10365">
                  <c:v>-0.05</c:v>
                </c:pt>
                <c:pt idx="10366">
                  <c:v>-7.5000000000000011E-2</c:v>
                </c:pt>
                <c:pt idx="10367">
                  <c:v>-7.5000000000000011E-2</c:v>
                </c:pt>
                <c:pt idx="10368">
                  <c:v>-0.05</c:v>
                </c:pt>
                <c:pt idx="10369">
                  <c:v>-7.5000000000000011E-2</c:v>
                </c:pt>
                <c:pt idx="10370">
                  <c:v>-7.5000000000000011E-2</c:v>
                </c:pt>
                <c:pt idx="10371">
                  <c:v>-0.1</c:v>
                </c:pt>
                <c:pt idx="10372">
                  <c:v>-7.5000000000000011E-2</c:v>
                </c:pt>
                <c:pt idx="10373">
                  <c:v>-7.5000000000000011E-2</c:v>
                </c:pt>
                <c:pt idx="10374">
                  <c:v>-0.05</c:v>
                </c:pt>
                <c:pt idx="10375">
                  <c:v>-7.5000000000000011E-2</c:v>
                </c:pt>
                <c:pt idx="10376">
                  <c:v>-0.1</c:v>
                </c:pt>
                <c:pt idx="10377">
                  <c:v>-0.05</c:v>
                </c:pt>
                <c:pt idx="10378">
                  <c:v>-0.05</c:v>
                </c:pt>
                <c:pt idx="10379">
                  <c:v>-0.1</c:v>
                </c:pt>
                <c:pt idx="10380">
                  <c:v>-7.5000000000000011E-2</c:v>
                </c:pt>
                <c:pt idx="10381">
                  <c:v>-7.5000000000000011E-2</c:v>
                </c:pt>
                <c:pt idx="10382">
                  <c:v>-0.1</c:v>
                </c:pt>
                <c:pt idx="10383">
                  <c:v>-7.5000000000000011E-2</c:v>
                </c:pt>
                <c:pt idx="10384">
                  <c:v>-7.5000000000000011E-2</c:v>
                </c:pt>
                <c:pt idx="10385">
                  <c:v>-0.1</c:v>
                </c:pt>
                <c:pt idx="10386">
                  <c:v>-7.5000000000000011E-2</c:v>
                </c:pt>
                <c:pt idx="10387">
                  <c:v>-7.5000000000000011E-2</c:v>
                </c:pt>
                <c:pt idx="10388">
                  <c:v>-0.05</c:v>
                </c:pt>
                <c:pt idx="10389">
                  <c:v>-0.05</c:v>
                </c:pt>
                <c:pt idx="10390">
                  <c:v>-0.1</c:v>
                </c:pt>
                <c:pt idx="10391">
                  <c:v>-7.5000000000000011E-2</c:v>
                </c:pt>
                <c:pt idx="10392">
                  <c:v>-0.1</c:v>
                </c:pt>
                <c:pt idx="10393">
                  <c:v>-2.5000000000000001E-2</c:v>
                </c:pt>
                <c:pt idx="10394">
                  <c:v>-7.5000000000000011E-2</c:v>
                </c:pt>
                <c:pt idx="10395">
                  <c:v>-0.1</c:v>
                </c:pt>
                <c:pt idx="10396">
                  <c:v>-7.5000000000000011E-2</c:v>
                </c:pt>
                <c:pt idx="10397">
                  <c:v>-7.5000000000000011E-2</c:v>
                </c:pt>
                <c:pt idx="10398">
                  <c:v>-0.1</c:v>
                </c:pt>
                <c:pt idx="10399">
                  <c:v>-0.1</c:v>
                </c:pt>
                <c:pt idx="10400">
                  <c:v>-0.05</c:v>
                </c:pt>
                <c:pt idx="10401">
                  <c:v>-0.1</c:v>
                </c:pt>
                <c:pt idx="10402">
                  <c:v>-7.5000000000000011E-2</c:v>
                </c:pt>
                <c:pt idx="10403">
                  <c:v>-0.1</c:v>
                </c:pt>
                <c:pt idx="10404">
                  <c:v>-0.05</c:v>
                </c:pt>
                <c:pt idx="10405">
                  <c:v>-7.5000000000000011E-2</c:v>
                </c:pt>
                <c:pt idx="10406">
                  <c:v>-0.05</c:v>
                </c:pt>
                <c:pt idx="10407">
                  <c:v>-7.5000000000000011E-2</c:v>
                </c:pt>
                <c:pt idx="10408">
                  <c:v>-0.125</c:v>
                </c:pt>
                <c:pt idx="10409">
                  <c:v>-0.1</c:v>
                </c:pt>
                <c:pt idx="10410">
                  <c:v>-7.5000000000000011E-2</c:v>
                </c:pt>
                <c:pt idx="10411">
                  <c:v>-0.05</c:v>
                </c:pt>
                <c:pt idx="10412">
                  <c:v>-0.1</c:v>
                </c:pt>
                <c:pt idx="10413">
                  <c:v>-7.5000000000000011E-2</c:v>
                </c:pt>
                <c:pt idx="10414">
                  <c:v>-0.1</c:v>
                </c:pt>
                <c:pt idx="10415">
                  <c:v>0</c:v>
                </c:pt>
                <c:pt idx="10416">
                  <c:v>-0.37500000000000017</c:v>
                </c:pt>
                <c:pt idx="10417">
                  <c:v>-7.5000000000000011E-2</c:v>
                </c:pt>
                <c:pt idx="10418">
                  <c:v>-0.22500000000000001</c:v>
                </c:pt>
                <c:pt idx="10419">
                  <c:v>-0.35000000000000014</c:v>
                </c:pt>
                <c:pt idx="10420">
                  <c:v>-7.5000000000000011E-2</c:v>
                </c:pt>
                <c:pt idx="10421">
                  <c:v>-0.37500000000000017</c:v>
                </c:pt>
                <c:pt idx="10422">
                  <c:v>0.72500000000000031</c:v>
                </c:pt>
                <c:pt idx="10423">
                  <c:v>0.42500000000000021</c:v>
                </c:pt>
                <c:pt idx="10424">
                  <c:v>0.65000000000000036</c:v>
                </c:pt>
                <c:pt idx="10425">
                  <c:v>0.77500000000000036</c:v>
                </c:pt>
                <c:pt idx="10426">
                  <c:v>0.52500000000000002</c:v>
                </c:pt>
                <c:pt idx="10427">
                  <c:v>0.125</c:v>
                </c:pt>
                <c:pt idx="10428">
                  <c:v>0.42500000000000021</c:v>
                </c:pt>
                <c:pt idx="10429">
                  <c:v>1.4</c:v>
                </c:pt>
                <c:pt idx="10430">
                  <c:v>1.45</c:v>
                </c:pt>
                <c:pt idx="10431">
                  <c:v>0.65000000000000036</c:v>
                </c:pt>
                <c:pt idx="10432">
                  <c:v>-0.42500000000000021</c:v>
                </c:pt>
                <c:pt idx="10433">
                  <c:v>0.35000000000000014</c:v>
                </c:pt>
                <c:pt idx="10434">
                  <c:v>0.2</c:v>
                </c:pt>
                <c:pt idx="10435">
                  <c:v>0.22500000000000001</c:v>
                </c:pt>
                <c:pt idx="10436">
                  <c:v>-0.22500000000000001</c:v>
                </c:pt>
                <c:pt idx="10437">
                  <c:v>1.25</c:v>
                </c:pt>
                <c:pt idx="10438">
                  <c:v>1.1000000000000001</c:v>
                </c:pt>
                <c:pt idx="10439">
                  <c:v>0.35000000000000014</c:v>
                </c:pt>
                <c:pt idx="10440">
                  <c:v>1.8</c:v>
                </c:pt>
                <c:pt idx="10441">
                  <c:v>-0.55000000000000004</c:v>
                </c:pt>
                <c:pt idx="10442">
                  <c:v>0</c:v>
                </c:pt>
                <c:pt idx="10443">
                  <c:v>2.5000000000000001E-2</c:v>
                </c:pt>
                <c:pt idx="10444">
                  <c:v>0.4</c:v>
                </c:pt>
                <c:pt idx="10445">
                  <c:v>0.45</c:v>
                </c:pt>
                <c:pt idx="10446">
                  <c:v>0.1</c:v>
                </c:pt>
                <c:pt idx="10447">
                  <c:v>-0.125</c:v>
                </c:pt>
                <c:pt idx="10448">
                  <c:v>0.62500000000000033</c:v>
                </c:pt>
                <c:pt idx="10449">
                  <c:v>0.32500000000000018</c:v>
                </c:pt>
                <c:pt idx="10450">
                  <c:v>-0.37500000000000017</c:v>
                </c:pt>
                <c:pt idx="10451">
                  <c:v>0.72500000000000031</c:v>
                </c:pt>
                <c:pt idx="10452">
                  <c:v>0.05</c:v>
                </c:pt>
                <c:pt idx="10453">
                  <c:v>-0.82500000000000029</c:v>
                </c:pt>
                <c:pt idx="10454">
                  <c:v>-0.17500000000000004</c:v>
                </c:pt>
                <c:pt idx="10455">
                  <c:v>-0.30000000000000016</c:v>
                </c:pt>
                <c:pt idx="10456">
                  <c:v>-0.52500000000000002</c:v>
                </c:pt>
                <c:pt idx="10457">
                  <c:v>-0.6750000000000006</c:v>
                </c:pt>
                <c:pt idx="10458">
                  <c:v>0</c:v>
                </c:pt>
                <c:pt idx="10459">
                  <c:v>-0.17500000000000004</c:v>
                </c:pt>
                <c:pt idx="10460">
                  <c:v>-0.57500000000000029</c:v>
                </c:pt>
                <c:pt idx="10461">
                  <c:v>-0.70000000000000029</c:v>
                </c:pt>
                <c:pt idx="10462">
                  <c:v>0.55000000000000004</c:v>
                </c:pt>
                <c:pt idx="10463">
                  <c:v>0.52500000000000002</c:v>
                </c:pt>
                <c:pt idx="10464">
                  <c:v>-0.47500000000000014</c:v>
                </c:pt>
                <c:pt idx="10465">
                  <c:v>-0.55000000000000004</c:v>
                </c:pt>
                <c:pt idx="10466">
                  <c:v>-0.25</c:v>
                </c:pt>
                <c:pt idx="10467">
                  <c:v>-2.5000000000000001E-2</c:v>
                </c:pt>
                <c:pt idx="10468">
                  <c:v>-0.52500000000000002</c:v>
                </c:pt>
                <c:pt idx="10469">
                  <c:v>-0.2</c:v>
                </c:pt>
                <c:pt idx="10470">
                  <c:v>-0.4</c:v>
                </c:pt>
                <c:pt idx="10471">
                  <c:v>-1</c:v>
                </c:pt>
                <c:pt idx="10472">
                  <c:v>7.5000000000000011E-2</c:v>
                </c:pt>
                <c:pt idx="10473">
                  <c:v>-1.075</c:v>
                </c:pt>
                <c:pt idx="10474">
                  <c:v>-0.45</c:v>
                </c:pt>
                <c:pt idx="10475">
                  <c:v>0.05</c:v>
                </c:pt>
                <c:pt idx="10476">
                  <c:v>0.27500000000000002</c:v>
                </c:pt>
                <c:pt idx="10477">
                  <c:v>0.37500000000000017</c:v>
                </c:pt>
                <c:pt idx="10478">
                  <c:v>-0.57500000000000029</c:v>
                </c:pt>
                <c:pt idx="10479">
                  <c:v>-0.32500000000000018</c:v>
                </c:pt>
                <c:pt idx="10480">
                  <c:v>-0.22500000000000001</c:v>
                </c:pt>
                <c:pt idx="10481">
                  <c:v>-0.125</c:v>
                </c:pt>
                <c:pt idx="10482">
                  <c:v>-1.7</c:v>
                </c:pt>
                <c:pt idx="10483">
                  <c:v>0.2</c:v>
                </c:pt>
                <c:pt idx="10484">
                  <c:v>-0.125</c:v>
                </c:pt>
                <c:pt idx="10485">
                  <c:v>-0.60000000000000031</c:v>
                </c:pt>
                <c:pt idx="10486">
                  <c:v>-0.9</c:v>
                </c:pt>
                <c:pt idx="10487">
                  <c:v>-0.5</c:v>
                </c:pt>
                <c:pt idx="10488">
                  <c:v>2.5000000000000001E-2</c:v>
                </c:pt>
                <c:pt idx="10489">
                  <c:v>-0.52500000000000002</c:v>
                </c:pt>
                <c:pt idx="10490">
                  <c:v>0.125</c:v>
                </c:pt>
                <c:pt idx="10491">
                  <c:v>0.42500000000000021</c:v>
                </c:pt>
                <c:pt idx="10492">
                  <c:v>0</c:v>
                </c:pt>
                <c:pt idx="10493">
                  <c:v>-0.60000000000000031</c:v>
                </c:pt>
                <c:pt idx="10494">
                  <c:v>-0.60000000000000031</c:v>
                </c:pt>
                <c:pt idx="10495">
                  <c:v>-0.27500000000000002</c:v>
                </c:pt>
                <c:pt idx="10496">
                  <c:v>-0.30000000000000016</c:v>
                </c:pt>
                <c:pt idx="10497">
                  <c:v>-1</c:v>
                </c:pt>
                <c:pt idx="10498">
                  <c:v>-0.30000000000000016</c:v>
                </c:pt>
                <c:pt idx="10499">
                  <c:v>2.5000000000000001E-2</c:v>
                </c:pt>
                <c:pt idx="10500">
                  <c:v>0.32500000000000018</c:v>
                </c:pt>
                <c:pt idx="10501">
                  <c:v>0.42500000000000021</c:v>
                </c:pt>
                <c:pt idx="10502">
                  <c:v>7.5000000000000011E-2</c:v>
                </c:pt>
                <c:pt idx="10503">
                  <c:v>0.1</c:v>
                </c:pt>
                <c:pt idx="10504">
                  <c:v>0.15000000000000008</c:v>
                </c:pt>
                <c:pt idx="10505">
                  <c:v>0.22500000000000001</c:v>
                </c:pt>
                <c:pt idx="10506">
                  <c:v>-0.55000000000000004</c:v>
                </c:pt>
                <c:pt idx="10507">
                  <c:v>0.05</c:v>
                </c:pt>
                <c:pt idx="10508">
                  <c:v>-7.5000000000000011E-2</c:v>
                </c:pt>
                <c:pt idx="10509">
                  <c:v>-0.60000000000000031</c:v>
                </c:pt>
                <c:pt idx="10510">
                  <c:v>0.57500000000000029</c:v>
                </c:pt>
                <c:pt idx="10511">
                  <c:v>0.25</c:v>
                </c:pt>
                <c:pt idx="10512">
                  <c:v>0.17500000000000004</c:v>
                </c:pt>
                <c:pt idx="10513">
                  <c:v>-0.35000000000000014</c:v>
                </c:pt>
                <c:pt idx="10514">
                  <c:v>0.57500000000000029</c:v>
                </c:pt>
                <c:pt idx="10515">
                  <c:v>0.32500000000000018</c:v>
                </c:pt>
                <c:pt idx="10516">
                  <c:v>-0.32500000000000018</c:v>
                </c:pt>
                <c:pt idx="10517">
                  <c:v>0.125</c:v>
                </c:pt>
                <c:pt idx="10518">
                  <c:v>0.8</c:v>
                </c:pt>
                <c:pt idx="10519">
                  <c:v>-0.27500000000000002</c:v>
                </c:pt>
                <c:pt idx="10520">
                  <c:v>0.4</c:v>
                </c:pt>
                <c:pt idx="10521">
                  <c:v>-0.82500000000000029</c:v>
                </c:pt>
                <c:pt idx="10522">
                  <c:v>-0.5</c:v>
                </c:pt>
                <c:pt idx="10523">
                  <c:v>-0.37500000000000017</c:v>
                </c:pt>
                <c:pt idx="10524">
                  <c:v>-0.70000000000000029</c:v>
                </c:pt>
                <c:pt idx="10525">
                  <c:v>-0.6750000000000006</c:v>
                </c:pt>
                <c:pt idx="10526">
                  <c:v>-0.62500000000000033</c:v>
                </c:pt>
                <c:pt idx="10527">
                  <c:v>-0.2</c:v>
                </c:pt>
                <c:pt idx="10528">
                  <c:v>-7.5000000000000011E-2</c:v>
                </c:pt>
                <c:pt idx="10529">
                  <c:v>0.42500000000000021</c:v>
                </c:pt>
                <c:pt idx="10530">
                  <c:v>-0.35000000000000014</c:v>
                </c:pt>
                <c:pt idx="10531">
                  <c:v>-0.45</c:v>
                </c:pt>
                <c:pt idx="10532">
                  <c:v>0.62500000000000033</c:v>
                </c:pt>
                <c:pt idx="10533">
                  <c:v>1</c:v>
                </c:pt>
                <c:pt idx="10534">
                  <c:v>-0.5</c:v>
                </c:pt>
                <c:pt idx="10535">
                  <c:v>0.27500000000000002</c:v>
                </c:pt>
                <c:pt idx="10536">
                  <c:v>-0.55000000000000004</c:v>
                </c:pt>
                <c:pt idx="10537">
                  <c:v>-0.5</c:v>
                </c:pt>
                <c:pt idx="10538">
                  <c:v>0.37500000000000017</c:v>
                </c:pt>
                <c:pt idx="10539">
                  <c:v>-0.22500000000000001</c:v>
                </c:pt>
                <c:pt idx="10540">
                  <c:v>-0.30000000000000016</c:v>
                </c:pt>
                <c:pt idx="10541">
                  <c:v>0.37500000000000017</c:v>
                </c:pt>
                <c:pt idx="10542">
                  <c:v>0.27500000000000002</c:v>
                </c:pt>
                <c:pt idx="10543">
                  <c:v>-0.22500000000000001</c:v>
                </c:pt>
                <c:pt idx="10544">
                  <c:v>0.2</c:v>
                </c:pt>
                <c:pt idx="10545">
                  <c:v>-0.32500000000000018</c:v>
                </c:pt>
                <c:pt idx="10546">
                  <c:v>-1.2749999999999992</c:v>
                </c:pt>
                <c:pt idx="10547">
                  <c:v>-0.52500000000000002</c:v>
                </c:pt>
                <c:pt idx="10548">
                  <c:v>-0.4</c:v>
                </c:pt>
                <c:pt idx="10549">
                  <c:v>-2.5000000000000001E-2</c:v>
                </c:pt>
                <c:pt idx="10550">
                  <c:v>0.27500000000000002</c:v>
                </c:pt>
                <c:pt idx="10551">
                  <c:v>-0.52500000000000002</c:v>
                </c:pt>
                <c:pt idx="10552">
                  <c:v>-7.5000000000000011E-2</c:v>
                </c:pt>
                <c:pt idx="10553">
                  <c:v>-0.35000000000000014</c:v>
                </c:pt>
                <c:pt idx="10554">
                  <c:v>-0.17500000000000004</c:v>
                </c:pt>
                <c:pt idx="10555">
                  <c:v>0.25</c:v>
                </c:pt>
                <c:pt idx="10556">
                  <c:v>-0.47500000000000014</c:v>
                </c:pt>
                <c:pt idx="10557">
                  <c:v>-0.72500000000000031</c:v>
                </c:pt>
                <c:pt idx="10558">
                  <c:v>0.55000000000000004</c:v>
                </c:pt>
                <c:pt idx="10559">
                  <c:v>-0.2</c:v>
                </c:pt>
                <c:pt idx="10560">
                  <c:v>-0.32500000000000018</c:v>
                </c:pt>
                <c:pt idx="10561">
                  <c:v>-0.22500000000000001</c:v>
                </c:pt>
                <c:pt idx="10562">
                  <c:v>-0.30000000000000016</c:v>
                </c:pt>
                <c:pt idx="10563">
                  <c:v>-0.4</c:v>
                </c:pt>
                <c:pt idx="10564">
                  <c:v>-0.65000000000000036</c:v>
                </c:pt>
                <c:pt idx="10565">
                  <c:v>-0.27500000000000002</c:v>
                </c:pt>
                <c:pt idx="10566">
                  <c:v>-2.5000000000000001E-2</c:v>
                </c:pt>
                <c:pt idx="10567">
                  <c:v>-1.85</c:v>
                </c:pt>
                <c:pt idx="10568">
                  <c:v>-0.52500000000000002</c:v>
                </c:pt>
                <c:pt idx="10569">
                  <c:v>0.37500000000000017</c:v>
                </c:pt>
                <c:pt idx="10570">
                  <c:v>-0.32500000000000018</c:v>
                </c:pt>
                <c:pt idx="10571">
                  <c:v>-1.0249999999999992</c:v>
                </c:pt>
                <c:pt idx="10572">
                  <c:v>-0.82500000000000029</c:v>
                </c:pt>
                <c:pt idx="10573">
                  <c:v>0.35000000000000014</c:v>
                </c:pt>
                <c:pt idx="10574">
                  <c:v>-0.82500000000000029</c:v>
                </c:pt>
                <c:pt idx="10575">
                  <c:v>-0.47500000000000014</c:v>
                </c:pt>
                <c:pt idx="10576">
                  <c:v>-0.60000000000000031</c:v>
                </c:pt>
                <c:pt idx="10577">
                  <c:v>-0.87500000000000033</c:v>
                </c:pt>
                <c:pt idx="10578">
                  <c:v>-0.27500000000000002</c:v>
                </c:pt>
                <c:pt idx="10579">
                  <c:v>0.05</c:v>
                </c:pt>
                <c:pt idx="10580">
                  <c:v>-0.35000000000000014</c:v>
                </c:pt>
                <c:pt idx="10581">
                  <c:v>-0.17500000000000004</c:v>
                </c:pt>
                <c:pt idx="10582">
                  <c:v>0.37500000000000017</c:v>
                </c:pt>
                <c:pt idx="10583">
                  <c:v>0.52500000000000002</c:v>
                </c:pt>
                <c:pt idx="10584">
                  <c:v>0.32500000000000018</c:v>
                </c:pt>
                <c:pt idx="10585">
                  <c:v>-0.2</c:v>
                </c:pt>
                <c:pt idx="10586">
                  <c:v>-0.75000000000000033</c:v>
                </c:pt>
                <c:pt idx="10587">
                  <c:v>0.125</c:v>
                </c:pt>
                <c:pt idx="10588">
                  <c:v>7.5000000000000011E-2</c:v>
                </c:pt>
                <c:pt idx="10589">
                  <c:v>-7.5000000000000011E-2</c:v>
                </c:pt>
                <c:pt idx="10590">
                  <c:v>-0.8</c:v>
                </c:pt>
                <c:pt idx="10591">
                  <c:v>0.32500000000000018</c:v>
                </c:pt>
                <c:pt idx="10592">
                  <c:v>-0.22500000000000001</c:v>
                </c:pt>
                <c:pt idx="10593">
                  <c:v>-0.52500000000000002</c:v>
                </c:pt>
                <c:pt idx="10594">
                  <c:v>-0.35000000000000014</c:v>
                </c:pt>
                <c:pt idx="10595">
                  <c:v>-0.62500000000000033</c:v>
                </c:pt>
                <c:pt idx="10596">
                  <c:v>0.25</c:v>
                </c:pt>
                <c:pt idx="10597">
                  <c:v>-0.82500000000000029</c:v>
                </c:pt>
                <c:pt idx="10598">
                  <c:v>0.62500000000000033</c:v>
                </c:pt>
                <c:pt idx="10599">
                  <c:v>-0.1</c:v>
                </c:pt>
                <c:pt idx="10600">
                  <c:v>-0.1</c:v>
                </c:pt>
                <c:pt idx="10601">
                  <c:v>0.47500000000000014</c:v>
                </c:pt>
                <c:pt idx="10602">
                  <c:v>-0.92500000000000004</c:v>
                </c:pt>
                <c:pt idx="10603">
                  <c:v>-0.52500000000000002</c:v>
                </c:pt>
                <c:pt idx="10604">
                  <c:v>0.55000000000000004</c:v>
                </c:pt>
                <c:pt idx="10605">
                  <c:v>0.15000000000000008</c:v>
                </c:pt>
                <c:pt idx="10606">
                  <c:v>-1.2749999999999992</c:v>
                </c:pt>
                <c:pt idx="10607">
                  <c:v>-0.32500000000000018</c:v>
                </c:pt>
                <c:pt idx="10608">
                  <c:v>-0.62500000000000033</c:v>
                </c:pt>
                <c:pt idx="10609">
                  <c:v>-0.70000000000000029</c:v>
                </c:pt>
                <c:pt idx="10610">
                  <c:v>-0.62500000000000033</c:v>
                </c:pt>
                <c:pt idx="10611">
                  <c:v>0.05</c:v>
                </c:pt>
                <c:pt idx="10612">
                  <c:v>0.27500000000000002</c:v>
                </c:pt>
                <c:pt idx="10613">
                  <c:v>-0.60000000000000031</c:v>
                </c:pt>
                <c:pt idx="10614">
                  <c:v>-7.5000000000000011E-2</c:v>
                </c:pt>
                <c:pt idx="10615">
                  <c:v>0.05</c:v>
                </c:pt>
                <c:pt idx="10616">
                  <c:v>-0.27500000000000002</c:v>
                </c:pt>
                <c:pt idx="10617">
                  <c:v>2.5000000000000001E-2</c:v>
                </c:pt>
                <c:pt idx="10618">
                  <c:v>-0.47500000000000014</c:v>
                </c:pt>
                <c:pt idx="10619">
                  <c:v>-0.17500000000000004</c:v>
                </c:pt>
                <c:pt idx="10620">
                  <c:v>-0.35000000000000014</c:v>
                </c:pt>
                <c:pt idx="10621">
                  <c:v>-0.27500000000000002</c:v>
                </c:pt>
                <c:pt idx="10622">
                  <c:v>0.57500000000000029</c:v>
                </c:pt>
                <c:pt idx="10623">
                  <c:v>-0.75000000000000033</c:v>
                </c:pt>
                <c:pt idx="10624">
                  <c:v>-0.52500000000000002</c:v>
                </c:pt>
                <c:pt idx="10625">
                  <c:v>-0.27500000000000002</c:v>
                </c:pt>
                <c:pt idx="10626">
                  <c:v>0.37500000000000017</c:v>
                </c:pt>
                <c:pt idx="10627">
                  <c:v>0.42500000000000021</c:v>
                </c:pt>
                <c:pt idx="10628">
                  <c:v>-0.15000000000000008</c:v>
                </c:pt>
                <c:pt idx="10629">
                  <c:v>-0.4</c:v>
                </c:pt>
                <c:pt idx="10630">
                  <c:v>-0.4</c:v>
                </c:pt>
                <c:pt idx="10631">
                  <c:v>-0.70000000000000029</c:v>
                </c:pt>
                <c:pt idx="10632">
                  <c:v>0.32500000000000018</c:v>
                </c:pt>
                <c:pt idx="10633">
                  <c:v>0.4</c:v>
                </c:pt>
                <c:pt idx="10634">
                  <c:v>-0.37500000000000017</c:v>
                </c:pt>
                <c:pt idx="10635">
                  <c:v>-0.15000000000000008</c:v>
                </c:pt>
                <c:pt idx="10636">
                  <c:v>-0.32500000000000018</c:v>
                </c:pt>
                <c:pt idx="10637">
                  <c:v>2.5000000000000001E-2</c:v>
                </c:pt>
                <c:pt idx="10638">
                  <c:v>-0.37500000000000017</c:v>
                </c:pt>
                <c:pt idx="10639">
                  <c:v>0.47500000000000014</c:v>
                </c:pt>
                <c:pt idx="10640">
                  <c:v>0.8</c:v>
                </c:pt>
                <c:pt idx="10641">
                  <c:v>0.62500000000000033</c:v>
                </c:pt>
                <c:pt idx="10642">
                  <c:v>-2.5000000000000001E-2</c:v>
                </c:pt>
                <c:pt idx="10643">
                  <c:v>0.2</c:v>
                </c:pt>
                <c:pt idx="10644">
                  <c:v>-0.25</c:v>
                </c:pt>
                <c:pt idx="10645">
                  <c:v>-7.5000000000000011E-2</c:v>
                </c:pt>
                <c:pt idx="10646">
                  <c:v>-0.57500000000000029</c:v>
                </c:pt>
                <c:pt idx="10647">
                  <c:v>-0.62500000000000033</c:v>
                </c:pt>
                <c:pt idx="10648">
                  <c:v>-0.55000000000000004</c:v>
                </c:pt>
                <c:pt idx="10649">
                  <c:v>-0.97500000000000031</c:v>
                </c:pt>
                <c:pt idx="10650">
                  <c:v>-0.42500000000000021</c:v>
                </c:pt>
                <c:pt idx="10651">
                  <c:v>-0.5</c:v>
                </c:pt>
                <c:pt idx="10652">
                  <c:v>-0.32500000000000018</c:v>
                </c:pt>
                <c:pt idx="10653">
                  <c:v>-7.5000000000000011E-2</c:v>
                </c:pt>
                <c:pt idx="10654">
                  <c:v>-0.17500000000000004</c:v>
                </c:pt>
                <c:pt idx="10655">
                  <c:v>0.05</c:v>
                </c:pt>
                <c:pt idx="10656">
                  <c:v>-0.37500000000000017</c:v>
                </c:pt>
                <c:pt idx="10657">
                  <c:v>0.17500000000000004</c:v>
                </c:pt>
                <c:pt idx="10658">
                  <c:v>0.37500000000000017</c:v>
                </c:pt>
                <c:pt idx="10659">
                  <c:v>0.1</c:v>
                </c:pt>
                <c:pt idx="10660">
                  <c:v>7.5000000000000011E-2</c:v>
                </c:pt>
                <c:pt idx="10661">
                  <c:v>-0.57500000000000029</c:v>
                </c:pt>
                <c:pt idx="10662">
                  <c:v>-0.6750000000000006</c:v>
                </c:pt>
                <c:pt idx="10663">
                  <c:v>-0.27500000000000002</c:v>
                </c:pt>
                <c:pt idx="10664">
                  <c:v>-0.30000000000000016</c:v>
                </c:pt>
                <c:pt idx="10665">
                  <c:v>0.30000000000000016</c:v>
                </c:pt>
                <c:pt idx="10666">
                  <c:v>-0.2</c:v>
                </c:pt>
                <c:pt idx="10667">
                  <c:v>-0.45</c:v>
                </c:pt>
                <c:pt idx="10668">
                  <c:v>-0.65000000000000036</c:v>
                </c:pt>
                <c:pt idx="10669">
                  <c:v>-0.62500000000000033</c:v>
                </c:pt>
                <c:pt idx="10670">
                  <c:v>-0.57500000000000029</c:v>
                </c:pt>
                <c:pt idx="10671">
                  <c:v>-0.60000000000000031</c:v>
                </c:pt>
                <c:pt idx="10672">
                  <c:v>0.125</c:v>
                </c:pt>
                <c:pt idx="10673">
                  <c:v>0.42500000000000021</c:v>
                </c:pt>
                <c:pt idx="10674">
                  <c:v>-0.17500000000000004</c:v>
                </c:pt>
                <c:pt idx="10675">
                  <c:v>-0.32500000000000018</c:v>
                </c:pt>
                <c:pt idx="10676">
                  <c:v>-0.1</c:v>
                </c:pt>
                <c:pt idx="10677">
                  <c:v>-0.57500000000000029</c:v>
                </c:pt>
                <c:pt idx="10678">
                  <c:v>-0.22500000000000001</c:v>
                </c:pt>
                <c:pt idx="10679">
                  <c:v>-0.52500000000000002</c:v>
                </c:pt>
                <c:pt idx="10680">
                  <c:v>-0.25</c:v>
                </c:pt>
                <c:pt idx="10681">
                  <c:v>0.1</c:v>
                </c:pt>
                <c:pt idx="10682">
                  <c:v>-0.45</c:v>
                </c:pt>
                <c:pt idx="10683">
                  <c:v>-0.27500000000000002</c:v>
                </c:pt>
                <c:pt idx="10684">
                  <c:v>-0.37500000000000017</c:v>
                </c:pt>
                <c:pt idx="10685">
                  <c:v>0.37500000000000017</c:v>
                </c:pt>
                <c:pt idx="10686">
                  <c:v>-0.42500000000000021</c:v>
                </c:pt>
                <c:pt idx="10687">
                  <c:v>0.25</c:v>
                </c:pt>
                <c:pt idx="10688">
                  <c:v>-0.55000000000000004</c:v>
                </c:pt>
                <c:pt idx="10689">
                  <c:v>0.125</c:v>
                </c:pt>
                <c:pt idx="10690">
                  <c:v>-0.22500000000000001</c:v>
                </c:pt>
                <c:pt idx="10691">
                  <c:v>-0.42500000000000021</c:v>
                </c:pt>
                <c:pt idx="10692">
                  <c:v>-0.22500000000000001</c:v>
                </c:pt>
                <c:pt idx="10693">
                  <c:v>0.25</c:v>
                </c:pt>
                <c:pt idx="10694">
                  <c:v>-0.22500000000000001</c:v>
                </c:pt>
                <c:pt idx="10695">
                  <c:v>-0.25</c:v>
                </c:pt>
                <c:pt idx="10696">
                  <c:v>-0.5</c:v>
                </c:pt>
                <c:pt idx="10697">
                  <c:v>0.57500000000000029</c:v>
                </c:pt>
                <c:pt idx="10698">
                  <c:v>-0.4</c:v>
                </c:pt>
                <c:pt idx="10699">
                  <c:v>0</c:v>
                </c:pt>
                <c:pt idx="10700">
                  <c:v>0.6750000000000006</c:v>
                </c:pt>
                <c:pt idx="10701">
                  <c:v>-0.37500000000000017</c:v>
                </c:pt>
                <c:pt idx="10702">
                  <c:v>-0.87500000000000033</c:v>
                </c:pt>
                <c:pt idx="10703">
                  <c:v>7.5000000000000011E-2</c:v>
                </c:pt>
                <c:pt idx="10704">
                  <c:v>2.5000000000000001E-2</c:v>
                </c:pt>
                <c:pt idx="10705">
                  <c:v>-0.57500000000000029</c:v>
                </c:pt>
                <c:pt idx="10706">
                  <c:v>0.05</c:v>
                </c:pt>
                <c:pt idx="10707">
                  <c:v>-0.72500000000000031</c:v>
                </c:pt>
                <c:pt idx="10708">
                  <c:v>-0.42500000000000021</c:v>
                </c:pt>
                <c:pt idx="10709">
                  <c:v>-0.17500000000000004</c:v>
                </c:pt>
                <c:pt idx="10710">
                  <c:v>-0.2</c:v>
                </c:pt>
                <c:pt idx="10711">
                  <c:v>-0.57500000000000029</c:v>
                </c:pt>
                <c:pt idx="10712">
                  <c:v>0.27500000000000002</c:v>
                </c:pt>
                <c:pt idx="10713">
                  <c:v>7.5000000000000011E-2</c:v>
                </c:pt>
                <c:pt idx="10714">
                  <c:v>0.17500000000000004</c:v>
                </c:pt>
                <c:pt idx="10715">
                  <c:v>-0.22500000000000001</c:v>
                </c:pt>
                <c:pt idx="10716">
                  <c:v>-0.15000000000000008</c:v>
                </c:pt>
                <c:pt idx="10717">
                  <c:v>0.27500000000000002</c:v>
                </c:pt>
                <c:pt idx="10718">
                  <c:v>-0.17500000000000004</c:v>
                </c:pt>
                <c:pt idx="10719">
                  <c:v>-0.37500000000000017</c:v>
                </c:pt>
                <c:pt idx="10720">
                  <c:v>0.27500000000000002</c:v>
                </c:pt>
                <c:pt idx="10721">
                  <c:v>-0.1</c:v>
                </c:pt>
                <c:pt idx="10722">
                  <c:v>-0.125</c:v>
                </c:pt>
                <c:pt idx="10723">
                  <c:v>-0.15000000000000008</c:v>
                </c:pt>
                <c:pt idx="10724">
                  <c:v>0.15000000000000008</c:v>
                </c:pt>
                <c:pt idx="10725">
                  <c:v>-0.22500000000000001</c:v>
                </c:pt>
                <c:pt idx="10726">
                  <c:v>0.05</c:v>
                </c:pt>
                <c:pt idx="10727">
                  <c:v>0.2</c:v>
                </c:pt>
                <c:pt idx="10728">
                  <c:v>2.5000000000000001E-2</c:v>
                </c:pt>
                <c:pt idx="10729">
                  <c:v>0.1</c:v>
                </c:pt>
                <c:pt idx="10730">
                  <c:v>-0.62500000000000033</c:v>
                </c:pt>
                <c:pt idx="10731">
                  <c:v>-0.125</c:v>
                </c:pt>
                <c:pt idx="10732">
                  <c:v>0.45</c:v>
                </c:pt>
                <c:pt idx="10733">
                  <c:v>-0.55000000000000004</c:v>
                </c:pt>
                <c:pt idx="10734">
                  <c:v>0.2</c:v>
                </c:pt>
                <c:pt idx="10735">
                  <c:v>0.05</c:v>
                </c:pt>
                <c:pt idx="10736">
                  <c:v>-0.37500000000000017</c:v>
                </c:pt>
                <c:pt idx="10737">
                  <c:v>-0.62500000000000033</c:v>
                </c:pt>
                <c:pt idx="10738">
                  <c:v>0.15000000000000008</c:v>
                </c:pt>
                <c:pt idx="10739">
                  <c:v>-0.42500000000000021</c:v>
                </c:pt>
                <c:pt idx="10740">
                  <c:v>2.5000000000000001E-2</c:v>
                </c:pt>
                <c:pt idx="10741">
                  <c:v>-0.17500000000000004</c:v>
                </c:pt>
                <c:pt idx="10742">
                  <c:v>-0.25</c:v>
                </c:pt>
                <c:pt idx="10743">
                  <c:v>-0.45</c:v>
                </c:pt>
                <c:pt idx="10744">
                  <c:v>-1.125</c:v>
                </c:pt>
                <c:pt idx="10745">
                  <c:v>-0.4</c:v>
                </c:pt>
                <c:pt idx="10746">
                  <c:v>-0.22500000000000001</c:v>
                </c:pt>
                <c:pt idx="10747">
                  <c:v>-0.45</c:v>
                </c:pt>
                <c:pt idx="10748">
                  <c:v>-0.27500000000000002</c:v>
                </c:pt>
                <c:pt idx="10749">
                  <c:v>7.5000000000000011E-2</c:v>
                </c:pt>
                <c:pt idx="10750">
                  <c:v>-0.37500000000000017</c:v>
                </c:pt>
                <c:pt idx="10751">
                  <c:v>0.22500000000000001</c:v>
                </c:pt>
                <c:pt idx="10752">
                  <c:v>0.52500000000000002</c:v>
                </c:pt>
                <c:pt idx="10753">
                  <c:v>-0.25</c:v>
                </c:pt>
                <c:pt idx="10754">
                  <c:v>0.65000000000000036</c:v>
                </c:pt>
                <c:pt idx="10755">
                  <c:v>0.22500000000000001</c:v>
                </c:pt>
                <c:pt idx="10756">
                  <c:v>-0.22500000000000001</c:v>
                </c:pt>
                <c:pt idx="10757">
                  <c:v>-0.30000000000000016</c:v>
                </c:pt>
                <c:pt idx="10758">
                  <c:v>0.47500000000000014</c:v>
                </c:pt>
                <c:pt idx="10759">
                  <c:v>-0.97500000000000031</c:v>
                </c:pt>
                <c:pt idx="10760">
                  <c:v>-0.92500000000000004</c:v>
                </c:pt>
                <c:pt idx="10761">
                  <c:v>-0.125</c:v>
                </c:pt>
                <c:pt idx="10762">
                  <c:v>-0.27500000000000002</c:v>
                </c:pt>
                <c:pt idx="10763">
                  <c:v>-0.17500000000000004</c:v>
                </c:pt>
                <c:pt idx="10764">
                  <c:v>-0.75000000000000033</c:v>
                </c:pt>
                <c:pt idx="10765">
                  <c:v>-0.75000000000000033</c:v>
                </c:pt>
                <c:pt idx="10766">
                  <c:v>-0.17500000000000004</c:v>
                </c:pt>
                <c:pt idx="10767">
                  <c:v>-0.22500000000000001</c:v>
                </c:pt>
                <c:pt idx="10768">
                  <c:v>-0.75000000000000033</c:v>
                </c:pt>
                <c:pt idx="10769">
                  <c:v>-0.55000000000000004</c:v>
                </c:pt>
                <c:pt idx="10770">
                  <c:v>-7.5000000000000011E-2</c:v>
                </c:pt>
                <c:pt idx="10771">
                  <c:v>0.125</c:v>
                </c:pt>
                <c:pt idx="10772">
                  <c:v>-0.57500000000000029</c:v>
                </c:pt>
                <c:pt idx="10773">
                  <c:v>-0.60000000000000031</c:v>
                </c:pt>
                <c:pt idx="10774">
                  <c:v>0.55000000000000004</c:v>
                </c:pt>
                <c:pt idx="10775">
                  <c:v>0.1</c:v>
                </c:pt>
                <c:pt idx="10776">
                  <c:v>-0.47500000000000014</c:v>
                </c:pt>
                <c:pt idx="10777">
                  <c:v>-0.60000000000000031</c:v>
                </c:pt>
                <c:pt idx="10778">
                  <c:v>-0.37500000000000017</c:v>
                </c:pt>
                <c:pt idx="10779">
                  <c:v>0.25</c:v>
                </c:pt>
                <c:pt idx="10780">
                  <c:v>7.5000000000000011E-2</c:v>
                </c:pt>
                <c:pt idx="10781">
                  <c:v>-0.125</c:v>
                </c:pt>
                <c:pt idx="10782">
                  <c:v>-0.60000000000000031</c:v>
                </c:pt>
                <c:pt idx="10783">
                  <c:v>-0.25</c:v>
                </c:pt>
                <c:pt idx="10784">
                  <c:v>-0.52500000000000002</c:v>
                </c:pt>
                <c:pt idx="10785">
                  <c:v>-0.60000000000000031</c:v>
                </c:pt>
                <c:pt idx="10786">
                  <c:v>-0.72500000000000031</c:v>
                </c:pt>
                <c:pt idx="10787">
                  <c:v>-2.5000000000000001E-2</c:v>
                </c:pt>
                <c:pt idx="10788">
                  <c:v>-0.42500000000000021</c:v>
                </c:pt>
                <c:pt idx="10789">
                  <c:v>-0.17500000000000004</c:v>
                </c:pt>
                <c:pt idx="10790">
                  <c:v>-0.87500000000000033</c:v>
                </c:pt>
                <c:pt idx="10791">
                  <c:v>-7.5000000000000011E-2</c:v>
                </c:pt>
                <c:pt idx="10792">
                  <c:v>-0.27500000000000002</c:v>
                </c:pt>
                <c:pt idx="10793">
                  <c:v>-0.25</c:v>
                </c:pt>
                <c:pt idx="10794">
                  <c:v>-0.72500000000000031</c:v>
                </c:pt>
                <c:pt idx="10795">
                  <c:v>0.05</c:v>
                </c:pt>
                <c:pt idx="10796">
                  <c:v>0.05</c:v>
                </c:pt>
                <c:pt idx="10797">
                  <c:v>-0.17500000000000004</c:v>
                </c:pt>
                <c:pt idx="10798">
                  <c:v>-0.8</c:v>
                </c:pt>
                <c:pt idx="10799">
                  <c:v>-0.32500000000000018</c:v>
                </c:pt>
                <c:pt idx="10800">
                  <c:v>-0.22500000000000001</c:v>
                </c:pt>
                <c:pt idx="10801">
                  <c:v>-0.15000000000000008</c:v>
                </c:pt>
                <c:pt idx="10802">
                  <c:v>2.5000000000000001E-2</c:v>
                </c:pt>
                <c:pt idx="10803">
                  <c:v>-0.55000000000000004</c:v>
                </c:pt>
                <c:pt idx="10804">
                  <c:v>-0.32500000000000018</c:v>
                </c:pt>
                <c:pt idx="10805">
                  <c:v>2.5000000000000001E-2</c:v>
                </c:pt>
                <c:pt idx="10806">
                  <c:v>-0.17500000000000004</c:v>
                </c:pt>
                <c:pt idx="10807">
                  <c:v>-0.42500000000000021</c:v>
                </c:pt>
                <c:pt idx="10808">
                  <c:v>-0.30000000000000016</c:v>
                </c:pt>
                <c:pt idx="10809">
                  <c:v>-0.62500000000000033</c:v>
                </c:pt>
                <c:pt idx="10810">
                  <c:v>-0.27500000000000002</c:v>
                </c:pt>
                <c:pt idx="10811">
                  <c:v>0.47500000000000014</c:v>
                </c:pt>
                <c:pt idx="10812">
                  <c:v>-0.15000000000000008</c:v>
                </c:pt>
                <c:pt idx="10813">
                  <c:v>-0.2</c:v>
                </c:pt>
                <c:pt idx="10814">
                  <c:v>0.1</c:v>
                </c:pt>
                <c:pt idx="10815">
                  <c:v>-0.2</c:v>
                </c:pt>
                <c:pt idx="10816">
                  <c:v>-0.32500000000000018</c:v>
                </c:pt>
                <c:pt idx="10817">
                  <c:v>-0.125</c:v>
                </c:pt>
                <c:pt idx="10818">
                  <c:v>-7.5000000000000011E-2</c:v>
                </c:pt>
                <c:pt idx="10819">
                  <c:v>-0.82500000000000029</c:v>
                </c:pt>
                <c:pt idx="10820">
                  <c:v>-0.1</c:v>
                </c:pt>
                <c:pt idx="10821">
                  <c:v>0.15000000000000008</c:v>
                </c:pt>
                <c:pt idx="10822">
                  <c:v>-0.62500000000000033</c:v>
                </c:pt>
                <c:pt idx="10823">
                  <c:v>-0.62500000000000033</c:v>
                </c:pt>
                <c:pt idx="10824">
                  <c:v>0.05</c:v>
                </c:pt>
                <c:pt idx="10825">
                  <c:v>2.5000000000000001E-2</c:v>
                </c:pt>
                <c:pt idx="10826">
                  <c:v>-0.17500000000000004</c:v>
                </c:pt>
                <c:pt idx="10827">
                  <c:v>-0.37500000000000017</c:v>
                </c:pt>
                <c:pt idx="10828">
                  <c:v>0.35000000000000014</c:v>
                </c:pt>
                <c:pt idx="10829">
                  <c:v>0.17500000000000004</c:v>
                </c:pt>
                <c:pt idx="10830">
                  <c:v>-0.17500000000000004</c:v>
                </c:pt>
                <c:pt idx="10831">
                  <c:v>0.30000000000000016</c:v>
                </c:pt>
                <c:pt idx="10832">
                  <c:v>-0.22500000000000001</c:v>
                </c:pt>
                <c:pt idx="10833">
                  <c:v>-0.47500000000000014</c:v>
                </c:pt>
                <c:pt idx="10834">
                  <c:v>0.17500000000000004</c:v>
                </c:pt>
                <c:pt idx="10835">
                  <c:v>-0.32500000000000018</c:v>
                </c:pt>
                <c:pt idx="10836">
                  <c:v>-0.65000000000000036</c:v>
                </c:pt>
                <c:pt idx="10837">
                  <c:v>-0.2</c:v>
                </c:pt>
                <c:pt idx="10838">
                  <c:v>-0.60000000000000031</c:v>
                </c:pt>
                <c:pt idx="10839">
                  <c:v>7.5000000000000011E-2</c:v>
                </c:pt>
                <c:pt idx="10840">
                  <c:v>-0.5</c:v>
                </c:pt>
                <c:pt idx="10841">
                  <c:v>-0.65000000000000036</c:v>
                </c:pt>
                <c:pt idx="10842">
                  <c:v>-0.62500000000000033</c:v>
                </c:pt>
                <c:pt idx="10843">
                  <c:v>-2.5000000000000001E-2</c:v>
                </c:pt>
                <c:pt idx="10844">
                  <c:v>-0.25</c:v>
                </c:pt>
                <c:pt idx="10845">
                  <c:v>-0.37500000000000017</c:v>
                </c:pt>
                <c:pt idx="10846">
                  <c:v>-0.70000000000000029</c:v>
                </c:pt>
                <c:pt idx="10847">
                  <c:v>0.1</c:v>
                </c:pt>
                <c:pt idx="10848">
                  <c:v>0.2</c:v>
                </c:pt>
                <c:pt idx="10849">
                  <c:v>-0.47500000000000014</c:v>
                </c:pt>
                <c:pt idx="10850">
                  <c:v>-0.05</c:v>
                </c:pt>
                <c:pt idx="10851">
                  <c:v>0.1</c:v>
                </c:pt>
                <c:pt idx="10852">
                  <c:v>-0.1</c:v>
                </c:pt>
                <c:pt idx="10853">
                  <c:v>-0.37500000000000017</c:v>
                </c:pt>
                <c:pt idx="10854">
                  <c:v>0</c:v>
                </c:pt>
                <c:pt idx="10855">
                  <c:v>7.5000000000000011E-2</c:v>
                </c:pt>
                <c:pt idx="10856">
                  <c:v>0</c:v>
                </c:pt>
                <c:pt idx="10857">
                  <c:v>0.30000000000000016</c:v>
                </c:pt>
                <c:pt idx="10858">
                  <c:v>-0.52500000000000002</c:v>
                </c:pt>
                <c:pt idx="10859">
                  <c:v>-0.37500000000000017</c:v>
                </c:pt>
                <c:pt idx="10860">
                  <c:v>-0.22500000000000001</c:v>
                </c:pt>
                <c:pt idx="10861">
                  <c:v>0.47500000000000014</c:v>
                </c:pt>
                <c:pt idx="10862">
                  <c:v>-0.2</c:v>
                </c:pt>
                <c:pt idx="10863">
                  <c:v>-0.47500000000000014</c:v>
                </c:pt>
                <c:pt idx="10864">
                  <c:v>-7.5000000000000011E-2</c:v>
                </c:pt>
                <c:pt idx="10865">
                  <c:v>0.125</c:v>
                </c:pt>
                <c:pt idx="10866">
                  <c:v>7.5000000000000011E-2</c:v>
                </c:pt>
                <c:pt idx="10867">
                  <c:v>-0.37500000000000017</c:v>
                </c:pt>
                <c:pt idx="10868">
                  <c:v>-0.22500000000000001</c:v>
                </c:pt>
                <c:pt idx="10869">
                  <c:v>-0.47500000000000014</c:v>
                </c:pt>
                <c:pt idx="10870">
                  <c:v>-0.8</c:v>
                </c:pt>
                <c:pt idx="10871">
                  <c:v>-0.125</c:v>
                </c:pt>
                <c:pt idx="10872">
                  <c:v>-0.05</c:v>
                </c:pt>
                <c:pt idx="10873">
                  <c:v>0.25</c:v>
                </c:pt>
                <c:pt idx="10874">
                  <c:v>-0.27500000000000002</c:v>
                </c:pt>
                <c:pt idx="10875">
                  <c:v>0.17500000000000004</c:v>
                </c:pt>
                <c:pt idx="10876">
                  <c:v>0.55000000000000004</c:v>
                </c:pt>
                <c:pt idx="10877">
                  <c:v>-0.45</c:v>
                </c:pt>
                <c:pt idx="10878">
                  <c:v>-0.70000000000000029</c:v>
                </c:pt>
                <c:pt idx="10879">
                  <c:v>-0.30000000000000016</c:v>
                </c:pt>
                <c:pt idx="10880">
                  <c:v>-0.27500000000000002</c:v>
                </c:pt>
                <c:pt idx="10881">
                  <c:v>7.5000000000000011E-2</c:v>
                </c:pt>
                <c:pt idx="10882">
                  <c:v>0.05</c:v>
                </c:pt>
                <c:pt idx="10883">
                  <c:v>-0.52500000000000002</c:v>
                </c:pt>
                <c:pt idx="10884">
                  <c:v>-0.57500000000000029</c:v>
                </c:pt>
                <c:pt idx="10885">
                  <c:v>0.05</c:v>
                </c:pt>
                <c:pt idx="10886">
                  <c:v>-0.25</c:v>
                </c:pt>
                <c:pt idx="10887">
                  <c:v>-0.5</c:v>
                </c:pt>
                <c:pt idx="10888">
                  <c:v>0.17500000000000004</c:v>
                </c:pt>
                <c:pt idx="10889">
                  <c:v>-0.6750000000000006</c:v>
                </c:pt>
                <c:pt idx="10890">
                  <c:v>-0.8</c:v>
                </c:pt>
                <c:pt idx="10891">
                  <c:v>-0.1</c:v>
                </c:pt>
                <c:pt idx="10892">
                  <c:v>7.5000000000000011E-2</c:v>
                </c:pt>
                <c:pt idx="10893">
                  <c:v>-0.125</c:v>
                </c:pt>
                <c:pt idx="10894">
                  <c:v>-0.32500000000000018</c:v>
                </c:pt>
                <c:pt idx="10895">
                  <c:v>0.15000000000000008</c:v>
                </c:pt>
                <c:pt idx="10896">
                  <c:v>0.27500000000000002</c:v>
                </c:pt>
                <c:pt idx="10897">
                  <c:v>-0.32500000000000018</c:v>
                </c:pt>
                <c:pt idx="10898">
                  <c:v>-0.125</c:v>
                </c:pt>
                <c:pt idx="10899">
                  <c:v>-0.42500000000000021</c:v>
                </c:pt>
                <c:pt idx="10900">
                  <c:v>-0.75000000000000033</c:v>
                </c:pt>
                <c:pt idx="10901">
                  <c:v>-0.2</c:v>
                </c:pt>
                <c:pt idx="10902">
                  <c:v>-0.125</c:v>
                </c:pt>
                <c:pt idx="10903">
                  <c:v>0.25</c:v>
                </c:pt>
                <c:pt idx="10904">
                  <c:v>0</c:v>
                </c:pt>
                <c:pt idx="10905">
                  <c:v>-0.125</c:v>
                </c:pt>
                <c:pt idx="10906">
                  <c:v>-0.15000000000000008</c:v>
                </c:pt>
                <c:pt idx="10907">
                  <c:v>-0.37500000000000017</c:v>
                </c:pt>
                <c:pt idx="10908">
                  <c:v>-0.125</c:v>
                </c:pt>
                <c:pt idx="10909">
                  <c:v>-0.45</c:v>
                </c:pt>
                <c:pt idx="10910">
                  <c:v>-0.1</c:v>
                </c:pt>
                <c:pt idx="10911">
                  <c:v>-0.27500000000000002</c:v>
                </c:pt>
                <c:pt idx="10912">
                  <c:v>-0.30000000000000016</c:v>
                </c:pt>
                <c:pt idx="10913">
                  <c:v>0</c:v>
                </c:pt>
                <c:pt idx="10914">
                  <c:v>-0.17500000000000004</c:v>
                </c:pt>
                <c:pt idx="10915">
                  <c:v>-2.5000000000000001E-2</c:v>
                </c:pt>
                <c:pt idx="10916">
                  <c:v>-0.125</c:v>
                </c:pt>
                <c:pt idx="10917">
                  <c:v>0.1</c:v>
                </c:pt>
                <c:pt idx="10918">
                  <c:v>-0.22500000000000001</c:v>
                </c:pt>
                <c:pt idx="10919">
                  <c:v>-0.17500000000000004</c:v>
                </c:pt>
                <c:pt idx="10920">
                  <c:v>0.125</c:v>
                </c:pt>
                <c:pt idx="10921">
                  <c:v>-0.2</c:v>
                </c:pt>
                <c:pt idx="10922">
                  <c:v>-0.4</c:v>
                </c:pt>
                <c:pt idx="10923">
                  <c:v>0.05</c:v>
                </c:pt>
                <c:pt idx="10924">
                  <c:v>-0.5</c:v>
                </c:pt>
                <c:pt idx="10925">
                  <c:v>-0.57500000000000029</c:v>
                </c:pt>
                <c:pt idx="10926">
                  <c:v>0.125</c:v>
                </c:pt>
                <c:pt idx="10927">
                  <c:v>0.2</c:v>
                </c:pt>
                <c:pt idx="10928">
                  <c:v>-0.32500000000000018</c:v>
                </c:pt>
                <c:pt idx="10929">
                  <c:v>-0.30000000000000016</c:v>
                </c:pt>
                <c:pt idx="10930">
                  <c:v>-2.5000000000000001E-2</c:v>
                </c:pt>
                <c:pt idx="10931">
                  <c:v>0.15000000000000008</c:v>
                </c:pt>
                <c:pt idx="10932">
                  <c:v>-0.32500000000000018</c:v>
                </c:pt>
                <c:pt idx="10933">
                  <c:v>-7.5000000000000011E-2</c:v>
                </c:pt>
                <c:pt idx="10934">
                  <c:v>-0.27500000000000002</c:v>
                </c:pt>
                <c:pt idx="10935">
                  <c:v>-0.32500000000000018</c:v>
                </c:pt>
                <c:pt idx="10936">
                  <c:v>-0.35000000000000014</c:v>
                </c:pt>
                <c:pt idx="10937">
                  <c:v>-0.42500000000000021</c:v>
                </c:pt>
                <c:pt idx="10938">
                  <c:v>2.5000000000000001E-2</c:v>
                </c:pt>
                <c:pt idx="10939">
                  <c:v>0.15000000000000008</c:v>
                </c:pt>
                <c:pt idx="10940">
                  <c:v>0</c:v>
                </c:pt>
                <c:pt idx="10941">
                  <c:v>-0.17500000000000004</c:v>
                </c:pt>
                <c:pt idx="10942">
                  <c:v>-0.15000000000000008</c:v>
                </c:pt>
                <c:pt idx="10943">
                  <c:v>-2.5000000000000001E-2</c:v>
                </c:pt>
                <c:pt idx="10944">
                  <c:v>-0.35000000000000014</c:v>
                </c:pt>
                <c:pt idx="10945">
                  <c:v>-0.35000000000000014</c:v>
                </c:pt>
                <c:pt idx="10946">
                  <c:v>-0.27500000000000002</c:v>
                </c:pt>
                <c:pt idx="10947">
                  <c:v>-0.4</c:v>
                </c:pt>
                <c:pt idx="10948">
                  <c:v>-0.42500000000000021</c:v>
                </c:pt>
                <c:pt idx="10949">
                  <c:v>-0.6750000000000006</c:v>
                </c:pt>
                <c:pt idx="10950">
                  <c:v>-0.35000000000000014</c:v>
                </c:pt>
                <c:pt idx="10951">
                  <c:v>2.5000000000000001E-2</c:v>
                </c:pt>
                <c:pt idx="10952">
                  <c:v>-0.125</c:v>
                </c:pt>
                <c:pt idx="10953">
                  <c:v>-0.37500000000000017</c:v>
                </c:pt>
                <c:pt idx="10954">
                  <c:v>0</c:v>
                </c:pt>
                <c:pt idx="10955">
                  <c:v>-0.42500000000000021</c:v>
                </c:pt>
                <c:pt idx="10956">
                  <c:v>-0.17500000000000004</c:v>
                </c:pt>
                <c:pt idx="10957">
                  <c:v>-0.2</c:v>
                </c:pt>
                <c:pt idx="10958">
                  <c:v>-0.30000000000000016</c:v>
                </c:pt>
                <c:pt idx="10959">
                  <c:v>-0.35000000000000014</c:v>
                </c:pt>
                <c:pt idx="10960">
                  <c:v>-0.1</c:v>
                </c:pt>
                <c:pt idx="10961">
                  <c:v>-0.22500000000000001</c:v>
                </c:pt>
                <c:pt idx="10962">
                  <c:v>-0.42500000000000021</c:v>
                </c:pt>
                <c:pt idx="10963">
                  <c:v>-0.42500000000000021</c:v>
                </c:pt>
                <c:pt idx="10964">
                  <c:v>-0.72500000000000031</c:v>
                </c:pt>
                <c:pt idx="10965">
                  <c:v>-0.45</c:v>
                </c:pt>
                <c:pt idx="10966">
                  <c:v>-0.32500000000000018</c:v>
                </c:pt>
                <c:pt idx="10967">
                  <c:v>-0.37500000000000017</c:v>
                </c:pt>
                <c:pt idx="10968">
                  <c:v>-0.22500000000000001</c:v>
                </c:pt>
                <c:pt idx="10969">
                  <c:v>-0.125</c:v>
                </c:pt>
                <c:pt idx="10970">
                  <c:v>-0.55000000000000004</c:v>
                </c:pt>
                <c:pt idx="10971">
                  <c:v>-0.35000000000000014</c:v>
                </c:pt>
                <c:pt idx="10972">
                  <c:v>-0.35000000000000014</c:v>
                </c:pt>
                <c:pt idx="10973">
                  <c:v>-0.27500000000000002</c:v>
                </c:pt>
                <c:pt idx="10974">
                  <c:v>-0.77500000000000036</c:v>
                </c:pt>
                <c:pt idx="10975">
                  <c:v>-0.4</c:v>
                </c:pt>
                <c:pt idx="10976">
                  <c:v>-0.70000000000000029</c:v>
                </c:pt>
                <c:pt idx="10977">
                  <c:v>-0.27500000000000002</c:v>
                </c:pt>
                <c:pt idx="10978">
                  <c:v>-0.62500000000000033</c:v>
                </c:pt>
                <c:pt idx="10979">
                  <c:v>-2.5000000000000001E-2</c:v>
                </c:pt>
                <c:pt idx="10980">
                  <c:v>0.05</c:v>
                </c:pt>
                <c:pt idx="10981">
                  <c:v>-2.5000000000000001E-2</c:v>
                </c:pt>
                <c:pt idx="10982">
                  <c:v>-0.45</c:v>
                </c:pt>
                <c:pt idx="10983">
                  <c:v>0.05</c:v>
                </c:pt>
                <c:pt idx="10984">
                  <c:v>-0.125</c:v>
                </c:pt>
                <c:pt idx="10985">
                  <c:v>-0.05</c:v>
                </c:pt>
                <c:pt idx="10986">
                  <c:v>0.27500000000000002</c:v>
                </c:pt>
                <c:pt idx="10987">
                  <c:v>-0.32500000000000018</c:v>
                </c:pt>
                <c:pt idx="10988">
                  <c:v>-0.27500000000000002</c:v>
                </c:pt>
                <c:pt idx="10989">
                  <c:v>-0.8</c:v>
                </c:pt>
                <c:pt idx="10990">
                  <c:v>-0.27500000000000002</c:v>
                </c:pt>
                <c:pt idx="10991">
                  <c:v>-0.52500000000000002</c:v>
                </c:pt>
                <c:pt idx="10992">
                  <c:v>0.05</c:v>
                </c:pt>
                <c:pt idx="10993">
                  <c:v>0.22500000000000001</c:v>
                </c:pt>
                <c:pt idx="10994">
                  <c:v>-0.17500000000000004</c:v>
                </c:pt>
                <c:pt idx="10995">
                  <c:v>-0.05</c:v>
                </c:pt>
                <c:pt idx="10996">
                  <c:v>-0.125</c:v>
                </c:pt>
                <c:pt idx="10997">
                  <c:v>-0.37500000000000017</c:v>
                </c:pt>
                <c:pt idx="10998">
                  <c:v>-0.25</c:v>
                </c:pt>
                <c:pt idx="10999">
                  <c:v>-0.27500000000000002</c:v>
                </c:pt>
                <c:pt idx="11000">
                  <c:v>-0.25</c:v>
                </c:pt>
                <c:pt idx="11001">
                  <c:v>-7.5000000000000011E-2</c:v>
                </c:pt>
                <c:pt idx="11002">
                  <c:v>-0.35000000000000014</c:v>
                </c:pt>
                <c:pt idx="11003">
                  <c:v>-0.60000000000000031</c:v>
                </c:pt>
                <c:pt idx="11004">
                  <c:v>-0.2</c:v>
                </c:pt>
                <c:pt idx="11005">
                  <c:v>-0.4</c:v>
                </c:pt>
                <c:pt idx="11006">
                  <c:v>-0.27500000000000002</c:v>
                </c:pt>
                <c:pt idx="11007">
                  <c:v>0</c:v>
                </c:pt>
                <c:pt idx="11008">
                  <c:v>-0.15000000000000008</c:v>
                </c:pt>
                <c:pt idx="11009">
                  <c:v>-0.37500000000000017</c:v>
                </c:pt>
                <c:pt idx="11010">
                  <c:v>0.125</c:v>
                </c:pt>
                <c:pt idx="11011">
                  <c:v>-0.35000000000000014</c:v>
                </c:pt>
                <c:pt idx="11012">
                  <c:v>-0.37500000000000017</c:v>
                </c:pt>
                <c:pt idx="11013">
                  <c:v>-0.30000000000000016</c:v>
                </c:pt>
                <c:pt idx="11014">
                  <c:v>-0.45</c:v>
                </c:pt>
                <c:pt idx="11015">
                  <c:v>-0.82500000000000029</c:v>
                </c:pt>
                <c:pt idx="11016">
                  <c:v>-0.55000000000000004</c:v>
                </c:pt>
                <c:pt idx="11017">
                  <c:v>-0.57500000000000029</c:v>
                </c:pt>
                <c:pt idx="11018">
                  <c:v>-0.15000000000000008</c:v>
                </c:pt>
                <c:pt idx="11019">
                  <c:v>-0.125</c:v>
                </c:pt>
                <c:pt idx="11020">
                  <c:v>0.125</c:v>
                </c:pt>
                <c:pt idx="11021">
                  <c:v>-0.30000000000000016</c:v>
                </c:pt>
                <c:pt idx="11022">
                  <c:v>-0.35000000000000014</c:v>
                </c:pt>
                <c:pt idx="11023">
                  <c:v>-0.32500000000000018</c:v>
                </c:pt>
                <c:pt idx="11024">
                  <c:v>-0.37500000000000017</c:v>
                </c:pt>
                <c:pt idx="11025">
                  <c:v>-0.72500000000000031</c:v>
                </c:pt>
                <c:pt idx="11026">
                  <c:v>-0.15000000000000008</c:v>
                </c:pt>
                <c:pt idx="11027">
                  <c:v>-0.70000000000000029</c:v>
                </c:pt>
                <c:pt idx="11028">
                  <c:v>-0.125</c:v>
                </c:pt>
                <c:pt idx="11029">
                  <c:v>7.5000000000000011E-2</c:v>
                </c:pt>
                <c:pt idx="11030">
                  <c:v>-0.72500000000000031</c:v>
                </c:pt>
                <c:pt idx="11031">
                  <c:v>-0.35000000000000014</c:v>
                </c:pt>
                <c:pt idx="11032">
                  <c:v>0.17500000000000004</c:v>
                </c:pt>
                <c:pt idx="11033">
                  <c:v>0.22500000000000001</c:v>
                </c:pt>
                <c:pt idx="11034">
                  <c:v>-0.1</c:v>
                </c:pt>
                <c:pt idx="11035">
                  <c:v>-0.2</c:v>
                </c:pt>
                <c:pt idx="11036">
                  <c:v>7.5000000000000011E-2</c:v>
                </c:pt>
                <c:pt idx="11037">
                  <c:v>-0.15000000000000008</c:v>
                </c:pt>
                <c:pt idx="11038">
                  <c:v>-0.2</c:v>
                </c:pt>
                <c:pt idx="11039">
                  <c:v>-0.25</c:v>
                </c:pt>
                <c:pt idx="11040">
                  <c:v>-0.1</c:v>
                </c:pt>
                <c:pt idx="11041">
                  <c:v>0.05</c:v>
                </c:pt>
                <c:pt idx="11042">
                  <c:v>-0.15000000000000008</c:v>
                </c:pt>
                <c:pt idx="11043">
                  <c:v>-0.47500000000000014</c:v>
                </c:pt>
                <c:pt idx="11044">
                  <c:v>-0.4</c:v>
                </c:pt>
                <c:pt idx="11045">
                  <c:v>2.5000000000000001E-2</c:v>
                </c:pt>
                <c:pt idx="11046">
                  <c:v>2.5000000000000001E-2</c:v>
                </c:pt>
                <c:pt idx="11047">
                  <c:v>-0.1</c:v>
                </c:pt>
                <c:pt idx="11048">
                  <c:v>0.15000000000000008</c:v>
                </c:pt>
                <c:pt idx="11049">
                  <c:v>-7.5000000000000011E-2</c:v>
                </c:pt>
                <c:pt idx="11050">
                  <c:v>-0.22500000000000001</c:v>
                </c:pt>
                <c:pt idx="11051">
                  <c:v>-0.42500000000000021</c:v>
                </c:pt>
                <c:pt idx="11052">
                  <c:v>-0.25</c:v>
                </c:pt>
                <c:pt idx="11053">
                  <c:v>-0.05</c:v>
                </c:pt>
                <c:pt idx="11054">
                  <c:v>-0.22500000000000001</c:v>
                </c:pt>
                <c:pt idx="11055">
                  <c:v>-0.125</c:v>
                </c:pt>
                <c:pt idx="11056">
                  <c:v>-0.25</c:v>
                </c:pt>
                <c:pt idx="11057">
                  <c:v>-0.27500000000000002</c:v>
                </c:pt>
                <c:pt idx="11058">
                  <c:v>-0.17500000000000004</c:v>
                </c:pt>
                <c:pt idx="11059">
                  <c:v>-0.30000000000000016</c:v>
                </c:pt>
                <c:pt idx="11060">
                  <c:v>-7.5000000000000011E-2</c:v>
                </c:pt>
                <c:pt idx="11061">
                  <c:v>-0.27500000000000002</c:v>
                </c:pt>
                <c:pt idx="11062">
                  <c:v>-7.5000000000000011E-2</c:v>
                </c:pt>
                <c:pt idx="11063">
                  <c:v>-0.22500000000000001</c:v>
                </c:pt>
                <c:pt idx="11064">
                  <c:v>-0.30000000000000016</c:v>
                </c:pt>
                <c:pt idx="11065">
                  <c:v>-0.4</c:v>
                </c:pt>
                <c:pt idx="11066">
                  <c:v>-0.5</c:v>
                </c:pt>
                <c:pt idx="11067">
                  <c:v>-0.17500000000000004</c:v>
                </c:pt>
                <c:pt idx="11068">
                  <c:v>0</c:v>
                </c:pt>
                <c:pt idx="11069">
                  <c:v>-0.37500000000000017</c:v>
                </c:pt>
                <c:pt idx="11070">
                  <c:v>-7.5000000000000011E-2</c:v>
                </c:pt>
                <c:pt idx="11071">
                  <c:v>-0.27500000000000002</c:v>
                </c:pt>
                <c:pt idx="11072">
                  <c:v>7.5000000000000011E-2</c:v>
                </c:pt>
                <c:pt idx="11073">
                  <c:v>-0.27500000000000002</c:v>
                </c:pt>
                <c:pt idx="11074">
                  <c:v>-0.27500000000000002</c:v>
                </c:pt>
                <c:pt idx="11075">
                  <c:v>2.5000000000000001E-2</c:v>
                </c:pt>
                <c:pt idx="11076">
                  <c:v>-0.45</c:v>
                </c:pt>
                <c:pt idx="11077">
                  <c:v>2.5000000000000001E-2</c:v>
                </c:pt>
                <c:pt idx="11078">
                  <c:v>-0.05</c:v>
                </c:pt>
                <c:pt idx="11079">
                  <c:v>-0.37500000000000017</c:v>
                </c:pt>
                <c:pt idx="11080">
                  <c:v>-0.1</c:v>
                </c:pt>
                <c:pt idx="11081">
                  <c:v>-0.52500000000000002</c:v>
                </c:pt>
                <c:pt idx="11082">
                  <c:v>-0.37500000000000017</c:v>
                </c:pt>
                <c:pt idx="11083">
                  <c:v>-0.5</c:v>
                </c:pt>
                <c:pt idx="11084">
                  <c:v>-0.05</c:v>
                </c:pt>
                <c:pt idx="11085">
                  <c:v>0.05</c:v>
                </c:pt>
                <c:pt idx="11086">
                  <c:v>0.125</c:v>
                </c:pt>
                <c:pt idx="11087">
                  <c:v>-0.37500000000000017</c:v>
                </c:pt>
                <c:pt idx="11088">
                  <c:v>-0.42500000000000021</c:v>
                </c:pt>
                <c:pt idx="11089">
                  <c:v>7.5000000000000011E-2</c:v>
                </c:pt>
                <c:pt idx="11090">
                  <c:v>-0.32500000000000018</c:v>
                </c:pt>
                <c:pt idx="11091">
                  <c:v>0</c:v>
                </c:pt>
                <c:pt idx="11092">
                  <c:v>0.35000000000000014</c:v>
                </c:pt>
                <c:pt idx="11093">
                  <c:v>-0.6750000000000006</c:v>
                </c:pt>
                <c:pt idx="11094">
                  <c:v>-0.6750000000000006</c:v>
                </c:pt>
                <c:pt idx="11095">
                  <c:v>0.125</c:v>
                </c:pt>
                <c:pt idx="11096">
                  <c:v>-0.55000000000000004</c:v>
                </c:pt>
                <c:pt idx="11097">
                  <c:v>-0.75000000000000033</c:v>
                </c:pt>
                <c:pt idx="11098">
                  <c:v>-0.77500000000000036</c:v>
                </c:pt>
                <c:pt idx="11099">
                  <c:v>-2.5000000000000001E-2</c:v>
                </c:pt>
                <c:pt idx="11100">
                  <c:v>-0.47500000000000014</c:v>
                </c:pt>
                <c:pt idx="11101">
                  <c:v>-0.42500000000000021</c:v>
                </c:pt>
                <c:pt idx="11102">
                  <c:v>-0.75000000000000033</c:v>
                </c:pt>
                <c:pt idx="11103">
                  <c:v>-0.62500000000000033</c:v>
                </c:pt>
                <c:pt idx="11104">
                  <c:v>-0.125</c:v>
                </c:pt>
                <c:pt idx="11105">
                  <c:v>-2.5000000000000001E-2</c:v>
                </c:pt>
                <c:pt idx="11106">
                  <c:v>-0.125</c:v>
                </c:pt>
                <c:pt idx="11107">
                  <c:v>2.5000000000000001E-2</c:v>
                </c:pt>
                <c:pt idx="11108">
                  <c:v>-0.52500000000000002</c:v>
                </c:pt>
                <c:pt idx="11109">
                  <c:v>-0.47500000000000014</c:v>
                </c:pt>
                <c:pt idx="11110">
                  <c:v>-0.125</c:v>
                </c:pt>
                <c:pt idx="11111">
                  <c:v>-0.17500000000000004</c:v>
                </c:pt>
                <c:pt idx="11112">
                  <c:v>-0.30000000000000016</c:v>
                </c:pt>
                <c:pt idx="11113">
                  <c:v>-0.17500000000000004</c:v>
                </c:pt>
                <c:pt idx="11114">
                  <c:v>0.2</c:v>
                </c:pt>
                <c:pt idx="11115">
                  <c:v>0.17500000000000004</c:v>
                </c:pt>
                <c:pt idx="11116">
                  <c:v>-0.125</c:v>
                </c:pt>
                <c:pt idx="11117">
                  <c:v>-0.22500000000000001</c:v>
                </c:pt>
                <c:pt idx="11118">
                  <c:v>-7.5000000000000011E-2</c:v>
                </c:pt>
                <c:pt idx="11119">
                  <c:v>-0.25</c:v>
                </c:pt>
                <c:pt idx="11120">
                  <c:v>-0.125</c:v>
                </c:pt>
                <c:pt idx="11121">
                  <c:v>-0.42500000000000021</c:v>
                </c:pt>
                <c:pt idx="11122">
                  <c:v>-0.37500000000000017</c:v>
                </c:pt>
                <c:pt idx="11123">
                  <c:v>-0.22500000000000001</c:v>
                </c:pt>
                <c:pt idx="11124">
                  <c:v>2.5000000000000001E-2</c:v>
                </c:pt>
                <c:pt idx="11125">
                  <c:v>-0.32500000000000018</c:v>
                </c:pt>
                <c:pt idx="11126">
                  <c:v>-0.32500000000000018</c:v>
                </c:pt>
                <c:pt idx="11127">
                  <c:v>-0.45</c:v>
                </c:pt>
                <c:pt idx="11128">
                  <c:v>0.2</c:v>
                </c:pt>
                <c:pt idx="11129">
                  <c:v>-0.45</c:v>
                </c:pt>
                <c:pt idx="11130">
                  <c:v>7.5000000000000011E-2</c:v>
                </c:pt>
                <c:pt idx="11131">
                  <c:v>-0.42500000000000021</c:v>
                </c:pt>
                <c:pt idx="11132">
                  <c:v>-0.27500000000000002</c:v>
                </c:pt>
                <c:pt idx="11133">
                  <c:v>-0.30000000000000016</c:v>
                </c:pt>
                <c:pt idx="11134">
                  <c:v>-2.5000000000000001E-2</c:v>
                </c:pt>
                <c:pt idx="11135">
                  <c:v>-0.27500000000000002</c:v>
                </c:pt>
                <c:pt idx="11136">
                  <c:v>-0.125</c:v>
                </c:pt>
                <c:pt idx="11137">
                  <c:v>-0.45</c:v>
                </c:pt>
                <c:pt idx="11138">
                  <c:v>-0.1</c:v>
                </c:pt>
                <c:pt idx="11139">
                  <c:v>-0.45</c:v>
                </c:pt>
                <c:pt idx="11140">
                  <c:v>-0.125</c:v>
                </c:pt>
                <c:pt idx="11141">
                  <c:v>-2.5000000000000001E-2</c:v>
                </c:pt>
                <c:pt idx="11142">
                  <c:v>-0.2</c:v>
                </c:pt>
                <c:pt idx="11143">
                  <c:v>-0.37500000000000017</c:v>
                </c:pt>
                <c:pt idx="11144">
                  <c:v>-0.22500000000000001</c:v>
                </c:pt>
                <c:pt idx="11145">
                  <c:v>-7.5000000000000011E-2</c:v>
                </c:pt>
                <c:pt idx="11146">
                  <c:v>-0.32500000000000018</c:v>
                </c:pt>
                <c:pt idx="11147">
                  <c:v>-0.42500000000000021</c:v>
                </c:pt>
                <c:pt idx="11148">
                  <c:v>-0.35000000000000014</c:v>
                </c:pt>
                <c:pt idx="11149">
                  <c:v>-0.1</c:v>
                </c:pt>
                <c:pt idx="11150">
                  <c:v>0.45</c:v>
                </c:pt>
                <c:pt idx="11151">
                  <c:v>-0.30000000000000016</c:v>
                </c:pt>
                <c:pt idx="11152">
                  <c:v>-0.125</c:v>
                </c:pt>
                <c:pt idx="11153">
                  <c:v>-0.05</c:v>
                </c:pt>
                <c:pt idx="11154">
                  <c:v>-0.17500000000000004</c:v>
                </c:pt>
                <c:pt idx="11155">
                  <c:v>-0.45</c:v>
                </c:pt>
                <c:pt idx="11156">
                  <c:v>-0.37500000000000017</c:v>
                </c:pt>
                <c:pt idx="11157">
                  <c:v>2.5000000000000001E-2</c:v>
                </c:pt>
                <c:pt idx="11158">
                  <c:v>0.125</c:v>
                </c:pt>
                <c:pt idx="11159">
                  <c:v>0.125</c:v>
                </c:pt>
                <c:pt idx="11160">
                  <c:v>-0.25</c:v>
                </c:pt>
                <c:pt idx="11161">
                  <c:v>-7.5000000000000011E-2</c:v>
                </c:pt>
                <c:pt idx="11162">
                  <c:v>-0.125</c:v>
                </c:pt>
                <c:pt idx="11163">
                  <c:v>-7.5000000000000011E-2</c:v>
                </c:pt>
                <c:pt idx="11164">
                  <c:v>7.5000000000000011E-2</c:v>
                </c:pt>
                <c:pt idx="11165">
                  <c:v>-0.1</c:v>
                </c:pt>
                <c:pt idx="11166">
                  <c:v>-0.37500000000000017</c:v>
                </c:pt>
                <c:pt idx="11167">
                  <c:v>-2.5000000000000001E-2</c:v>
                </c:pt>
                <c:pt idx="11168">
                  <c:v>-0.15000000000000008</c:v>
                </c:pt>
                <c:pt idx="11169">
                  <c:v>-0.32500000000000018</c:v>
                </c:pt>
                <c:pt idx="11170">
                  <c:v>-0.37500000000000017</c:v>
                </c:pt>
                <c:pt idx="11171">
                  <c:v>7.5000000000000011E-2</c:v>
                </c:pt>
                <c:pt idx="11172">
                  <c:v>-0.32500000000000018</c:v>
                </c:pt>
                <c:pt idx="11173">
                  <c:v>-0.37500000000000017</c:v>
                </c:pt>
                <c:pt idx="11174">
                  <c:v>-0.27500000000000002</c:v>
                </c:pt>
                <c:pt idx="11175">
                  <c:v>-0.37500000000000017</c:v>
                </c:pt>
                <c:pt idx="11176">
                  <c:v>0.1</c:v>
                </c:pt>
                <c:pt idx="11177">
                  <c:v>-0.22500000000000001</c:v>
                </c:pt>
                <c:pt idx="11178">
                  <c:v>-0.2</c:v>
                </c:pt>
                <c:pt idx="11179">
                  <c:v>2.5000000000000001E-2</c:v>
                </c:pt>
                <c:pt idx="11180">
                  <c:v>-0.125</c:v>
                </c:pt>
                <c:pt idx="11181">
                  <c:v>-0.17500000000000004</c:v>
                </c:pt>
                <c:pt idx="11182">
                  <c:v>-0.125</c:v>
                </c:pt>
                <c:pt idx="11183">
                  <c:v>-0.35000000000000014</c:v>
                </c:pt>
                <c:pt idx="11184">
                  <c:v>-0.37500000000000017</c:v>
                </c:pt>
                <c:pt idx="11185">
                  <c:v>-0.22500000000000001</c:v>
                </c:pt>
                <c:pt idx="11186">
                  <c:v>-0.1</c:v>
                </c:pt>
                <c:pt idx="11187">
                  <c:v>7.5000000000000011E-2</c:v>
                </c:pt>
                <c:pt idx="11188">
                  <c:v>0</c:v>
                </c:pt>
                <c:pt idx="11189">
                  <c:v>-0.2</c:v>
                </c:pt>
                <c:pt idx="11190">
                  <c:v>-0.42500000000000021</c:v>
                </c:pt>
                <c:pt idx="11191">
                  <c:v>-0.25</c:v>
                </c:pt>
                <c:pt idx="11192">
                  <c:v>-0.1</c:v>
                </c:pt>
                <c:pt idx="11193">
                  <c:v>-0.125</c:v>
                </c:pt>
                <c:pt idx="11194">
                  <c:v>-0.22500000000000001</c:v>
                </c:pt>
                <c:pt idx="11195">
                  <c:v>-0.4</c:v>
                </c:pt>
                <c:pt idx="11196">
                  <c:v>-0.22500000000000001</c:v>
                </c:pt>
                <c:pt idx="11197">
                  <c:v>-0.2</c:v>
                </c:pt>
                <c:pt idx="11198">
                  <c:v>-0.27500000000000002</c:v>
                </c:pt>
                <c:pt idx="11199">
                  <c:v>-0.30000000000000016</c:v>
                </c:pt>
                <c:pt idx="11200">
                  <c:v>-0.60000000000000031</c:v>
                </c:pt>
                <c:pt idx="11201">
                  <c:v>-0.57500000000000029</c:v>
                </c:pt>
                <c:pt idx="11202">
                  <c:v>-0.17500000000000004</c:v>
                </c:pt>
                <c:pt idx="11203">
                  <c:v>-0.62500000000000033</c:v>
                </c:pt>
                <c:pt idx="11204">
                  <c:v>-0.4</c:v>
                </c:pt>
                <c:pt idx="11205">
                  <c:v>-0.22500000000000001</c:v>
                </c:pt>
                <c:pt idx="11206">
                  <c:v>-0.52500000000000002</c:v>
                </c:pt>
                <c:pt idx="11207">
                  <c:v>-0.22500000000000001</c:v>
                </c:pt>
                <c:pt idx="11208">
                  <c:v>-7.5000000000000011E-2</c:v>
                </c:pt>
                <c:pt idx="11209">
                  <c:v>-0.42500000000000021</c:v>
                </c:pt>
                <c:pt idx="11210">
                  <c:v>-0.37500000000000017</c:v>
                </c:pt>
                <c:pt idx="11211">
                  <c:v>-0.5</c:v>
                </c:pt>
                <c:pt idx="11212">
                  <c:v>-0.30000000000000016</c:v>
                </c:pt>
                <c:pt idx="11213">
                  <c:v>-7.5000000000000011E-2</c:v>
                </c:pt>
                <c:pt idx="11214">
                  <c:v>0.17500000000000004</c:v>
                </c:pt>
                <c:pt idx="11215">
                  <c:v>-0.35000000000000014</c:v>
                </c:pt>
                <c:pt idx="11216">
                  <c:v>0.125</c:v>
                </c:pt>
                <c:pt idx="11217">
                  <c:v>-0.125</c:v>
                </c:pt>
                <c:pt idx="11218">
                  <c:v>-0.55000000000000004</c:v>
                </c:pt>
                <c:pt idx="11219">
                  <c:v>-0.52500000000000002</c:v>
                </c:pt>
                <c:pt idx="11220">
                  <c:v>-0.37500000000000017</c:v>
                </c:pt>
                <c:pt idx="11221">
                  <c:v>2.5000000000000001E-2</c:v>
                </c:pt>
                <c:pt idx="11222">
                  <c:v>-0.37500000000000017</c:v>
                </c:pt>
                <c:pt idx="11223">
                  <c:v>-0.17500000000000004</c:v>
                </c:pt>
                <c:pt idx="11224">
                  <c:v>-0.25</c:v>
                </c:pt>
                <c:pt idx="11225">
                  <c:v>2.5000000000000001E-2</c:v>
                </c:pt>
                <c:pt idx="11226">
                  <c:v>-0.30000000000000016</c:v>
                </c:pt>
                <c:pt idx="11227">
                  <c:v>-0.47500000000000014</c:v>
                </c:pt>
                <c:pt idx="11228">
                  <c:v>0.05</c:v>
                </c:pt>
                <c:pt idx="11229">
                  <c:v>-0.32500000000000018</c:v>
                </c:pt>
                <c:pt idx="11230">
                  <c:v>-0.42500000000000021</c:v>
                </c:pt>
                <c:pt idx="11231">
                  <c:v>-0.42500000000000021</c:v>
                </c:pt>
                <c:pt idx="11232">
                  <c:v>7.5000000000000011E-2</c:v>
                </c:pt>
                <c:pt idx="11233">
                  <c:v>0</c:v>
                </c:pt>
                <c:pt idx="11234">
                  <c:v>-0.1</c:v>
                </c:pt>
                <c:pt idx="11235">
                  <c:v>-0.25</c:v>
                </c:pt>
                <c:pt idx="11236">
                  <c:v>-0.35000000000000014</c:v>
                </c:pt>
                <c:pt idx="11237">
                  <c:v>-0.32500000000000018</c:v>
                </c:pt>
                <c:pt idx="11238">
                  <c:v>-0.17500000000000004</c:v>
                </c:pt>
                <c:pt idx="11239">
                  <c:v>-0.17500000000000004</c:v>
                </c:pt>
                <c:pt idx="11240">
                  <c:v>-0.17500000000000004</c:v>
                </c:pt>
                <c:pt idx="11241">
                  <c:v>-0.125</c:v>
                </c:pt>
                <c:pt idx="11242">
                  <c:v>-0.37500000000000017</c:v>
                </c:pt>
                <c:pt idx="11243">
                  <c:v>-0.17500000000000004</c:v>
                </c:pt>
                <c:pt idx="11244">
                  <c:v>-0.15000000000000008</c:v>
                </c:pt>
                <c:pt idx="11245">
                  <c:v>-0.37500000000000017</c:v>
                </c:pt>
                <c:pt idx="11246">
                  <c:v>-0.25</c:v>
                </c:pt>
                <c:pt idx="11247">
                  <c:v>7.5000000000000011E-2</c:v>
                </c:pt>
                <c:pt idx="11248">
                  <c:v>2.5000000000000001E-2</c:v>
                </c:pt>
                <c:pt idx="11249">
                  <c:v>-0.37500000000000017</c:v>
                </c:pt>
                <c:pt idx="11250">
                  <c:v>-0.52500000000000002</c:v>
                </c:pt>
                <c:pt idx="11251">
                  <c:v>0.1</c:v>
                </c:pt>
                <c:pt idx="11252">
                  <c:v>7.5000000000000011E-2</c:v>
                </c:pt>
                <c:pt idx="11253">
                  <c:v>-7.5000000000000011E-2</c:v>
                </c:pt>
                <c:pt idx="11254">
                  <c:v>-0.17500000000000004</c:v>
                </c:pt>
                <c:pt idx="11255">
                  <c:v>-0.2</c:v>
                </c:pt>
                <c:pt idx="11256">
                  <c:v>-0.47500000000000014</c:v>
                </c:pt>
                <c:pt idx="11257">
                  <c:v>-0.32500000000000018</c:v>
                </c:pt>
                <c:pt idx="11258">
                  <c:v>-0.17500000000000004</c:v>
                </c:pt>
                <c:pt idx="11259">
                  <c:v>-0.37500000000000017</c:v>
                </c:pt>
                <c:pt idx="11260">
                  <c:v>-0.65000000000000036</c:v>
                </c:pt>
                <c:pt idx="11261">
                  <c:v>-0.05</c:v>
                </c:pt>
                <c:pt idx="11262">
                  <c:v>0.05</c:v>
                </c:pt>
                <c:pt idx="11263">
                  <c:v>-0.2</c:v>
                </c:pt>
                <c:pt idx="11264">
                  <c:v>-0.1</c:v>
                </c:pt>
                <c:pt idx="11265">
                  <c:v>-0.17500000000000004</c:v>
                </c:pt>
                <c:pt idx="11266">
                  <c:v>2.5000000000000001E-2</c:v>
                </c:pt>
                <c:pt idx="11267">
                  <c:v>2.5000000000000001E-2</c:v>
                </c:pt>
                <c:pt idx="11268">
                  <c:v>-0.30000000000000016</c:v>
                </c:pt>
                <c:pt idx="11269">
                  <c:v>0.05</c:v>
                </c:pt>
                <c:pt idx="11270">
                  <c:v>-0.45</c:v>
                </c:pt>
                <c:pt idx="11271">
                  <c:v>-0.27500000000000002</c:v>
                </c:pt>
                <c:pt idx="11272">
                  <c:v>-0.27500000000000002</c:v>
                </c:pt>
                <c:pt idx="11273">
                  <c:v>-0.27500000000000002</c:v>
                </c:pt>
                <c:pt idx="11274">
                  <c:v>-0.27500000000000002</c:v>
                </c:pt>
                <c:pt idx="11275">
                  <c:v>-0.37500000000000017</c:v>
                </c:pt>
                <c:pt idx="11276">
                  <c:v>-0.15000000000000008</c:v>
                </c:pt>
                <c:pt idx="11277">
                  <c:v>0</c:v>
                </c:pt>
                <c:pt idx="11278">
                  <c:v>-0.125</c:v>
                </c:pt>
                <c:pt idx="11279">
                  <c:v>-0.17500000000000004</c:v>
                </c:pt>
                <c:pt idx="11280">
                  <c:v>-0.25</c:v>
                </c:pt>
                <c:pt idx="11281">
                  <c:v>-0.22500000000000001</c:v>
                </c:pt>
                <c:pt idx="11282">
                  <c:v>-0.25</c:v>
                </c:pt>
                <c:pt idx="11283">
                  <c:v>-0.15000000000000008</c:v>
                </c:pt>
                <c:pt idx="11284">
                  <c:v>-7.5000000000000011E-2</c:v>
                </c:pt>
                <c:pt idx="11285">
                  <c:v>-0.32500000000000018</c:v>
                </c:pt>
                <c:pt idx="11286">
                  <c:v>-0.17500000000000004</c:v>
                </c:pt>
                <c:pt idx="11287">
                  <c:v>-0.35000000000000014</c:v>
                </c:pt>
                <c:pt idx="11288">
                  <c:v>-0.1</c:v>
                </c:pt>
                <c:pt idx="11289">
                  <c:v>-0.17500000000000004</c:v>
                </c:pt>
                <c:pt idx="11290">
                  <c:v>-0.17500000000000004</c:v>
                </c:pt>
                <c:pt idx="11291">
                  <c:v>-0.30000000000000016</c:v>
                </c:pt>
                <c:pt idx="11292">
                  <c:v>-0.32500000000000018</c:v>
                </c:pt>
                <c:pt idx="11293">
                  <c:v>-0.125</c:v>
                </c:pt>
                <c:pt idx="11294">
                  <c:v>-0.27500000000000002</c:v>
                </c:pt>
                <c:pt idx="11295">
                  <c:v>-0.42500000000000021</c:v>
                </c:pt>
                <c:pt idx="11296">
                  <c:v>-0.2</c:v>
                </c:pt>
                <c:pt idx="11297">
                  <c:v>-0.1</c:v>
                </c:pt>
                <c:pt idx="11298">
                  <c:v>-0.70000000000000029</c:v>
                </c:pt>
                <c:pt idx="11299">
                  <c:v>-0.27500000000000002</c:v>
                </c:pt>
                <c:pt idx="11300">
                  <c:v>-0.15000000000000008</c:v>
                </c:pt>
                <c:pt idx="11301">
                  <c:v>-0.42500000000000021</c:v>
                </c:pt>
                <c:pt idx="11302">
                  <c:v>-0.37500000000000017</c:v>
                </c:pt>
                <c:pt idx="11303">
                  <c:v>-0.27500000000000002</c:v>
                </c:pt>
                <c:pt idx="11304">
                  <c:v>-0.32500000000000018</c:v>
                </c:pt>
                <c:pt idx="11305">
                  <c:v>-0.125</c:v>
                </c:pt>
                <c:pt idx="11306">
                  <c:v>-0.32500000000000018</c:v>
                </c:pt>
                <c:pt idx="11307">
                  <c:v>-7.5000000000000011E-2</c:v>
                </c:pt>
                <c:pt idx="11308">
                  <c:v>-0.25</c:v>
                </c:pt>
                <c:pt idx="11309">
                  <c:v>-0.1</c:v>
                </c:pt>
                <c:pt idx="11310">
                  <c:v>-2.5000000000000001E-2</c:v>
                </c:pt>
                <c:pt idx="11311">
                  <c:v>-7.5000000000000011E-2</c:v>
                </c:pt>
                <c:pt idx="11312">
                  <c:v>-0.17500000000000004</c:v>
                </c:pt>
                <c:pt idx="11313">
                  <c:v>-0.1</c:v>
                </c:pt>
                <c:pt idx="11314">
                  <c:v>-0.25</c:v>
                </c:pt>
                <c:pt idx="11315">
                  <c:v>-0.17500000000000004</c:v>
                </c:pt>
                <c:pt idx="11316">
                  <c:v>-0.37500000000000017</c:v>
                </c:pt>
                <c:pt idx="11317">
                  <c:v>-0.22500000000000001</c:v>
                </c:pt>
                <c:pt idx="11318">
                  <c:v>-0.22500000000000001</c:v>
                </c:pt>
                <c:pt idx="11319">
                  <c:v>-0.22500000000000001</c:v>
                </c:pt>
                <c:pt idx="11320">
                  <c:v>2.5000000000000001E-2</c:v>
                </c:pt>
                <c:pt idx="11321">
                  <c:v>-0.1</c:v>
                </c:pt>
                <c:pt idx="11322">
                  <c:v>-0.4</c:v>
                </c:pt>
                <c:pt idx="11323">
                  <c:v>-0.17500000000000004</c:v>
                </c:pt>
                <c:pt idx="11324">
                  <c:v>7.5000000000000011E-2</c:v>
                </c:pt>
                <c:pt idx="11325">
                  <c:v>2.5000000000000001E-2</c:v>
                </c:pt>
                <c:pt idx="11326">
                  <c:v>-0.32500000000000018</c:v>
                </c:pt>
                <c:pt idx="11327">
                  <c:v>-0.1</c:v>
                </c:pt>
                <c:pt idx="11328">
                  <c:v>-0.22500000000000001</c:v>
                </c:pt>
                <c:pt idx="11329">
                  <c:v>-0.25</c:v>
                </c:pt>
                <c:pt idx="11330">
                  <c:v>0.125</c:v>
                </c:pt>
                <c:pt idx="11331">
                  <c:v>-0.22500000000000001</c:v>
                </c:pt>
                <c:pt idx="11332">
                  <c:v>-0.35000000000000014</c:v>
                </c:pt>
                <c:pt idx="11333">
                  <c:v>7.5000000000000011E-2</c:v>
                </c:pt>
                <c:pt idx="11334">
                  <c:v>0.22500000000000001</c:v>
                </c:pt>
                <c:pt idx="11335">
                  <c:v>-0.22500000000000001</c:v>
                </c:pt>
                <c:pt idx="11336">
                  <c:v>-0.2</c:v>
                </c:pt>
                <c:pt idx="11337">
                  <c:v>-0.1</c:v>
                </c:pt>
                <c:pt idx="11338">
                  <c:v>-0.62500000000000033</c:v>
                </c:pt>
                <c:pt idx="11339">
                  <c:v>-0.17500000000000004</c:v>
                </c:pt>
                <c:pt idx="11340">
                  <c:v>-0.22500000000000001</c:v>
                </c:pt>
                <c:pt idx="11341">
                  <c:v>-0.22500000000000001</c:v>
                </c:pt>
                <c:pt idx="11342">
                  <c:v>-0.5</c:v>
                </c:pt>
                <c:pt idx="11343">
                  <c:v>-0.35000000000000014</c:v>
                </c:pt>
                <c:pt idx="11344">
                  <c:v>-0.15000000000000008</c:v>
                </c:pt>
                <c:pt idx="11345">
                  <c:v>7.5000000000000011E-2</c:v>
                </c:pt>
                <c:pt idx="11346">
                  <c:v>0</c:v>
                </c:pt>
                <c:pt idx="11347">
                  <c:v>-7.5000000000000011E-2</c:v>
                </c:pt>
                <c:pt idx="11348">
                  <c:v>0.125</c:v>
                </c:pt>
                <c:pt idx="11349">
                  <c:v>-0.125</c:v>
                </c:pt>
                <c:pt idx="11350">
                  <c:v>-0.32500000000000018</c:v>
                </c:pt>
                <c:pt idx="11351">
                  <c:v>-0.125</c:v>
                </c:pt>
                <c:pt idx="11352">
                  <c:v>-0.30000000000000016</c:v>
                </c:pt>
                <c:pt idx="11353">
                  <c:v>-0.30000000000000016</c:v>
                </c:pt>
                <c:pt idx="11354">
                  <c:v>0.125</c:v>
                </c:pt>
                <c:pt idx="11355">
                  <c:v>-0.32500000000000018</c:v>
                </c:pt>
                <c:pt idx="11356">
                  <c:v>-0.57500000000000029</c:v>
                </c:pt>
                <c:pt idx="11357">
                  <c:v>-7.5000000000000011E-2</c:v>
                </c:pt>
                <c:pt idx="11358">
                  <c:v>-0.27500000000000002</c:v>
                </c:pt>
                <c:pt idx="11359">
                  <c:v>-0.32500000000000018</c:v>
                </c:pt>
                <c:pt idx="11360">
                  <c:v>-0.125</c:v>
                </c:pt>
                <c:pt idx="11361">
                  <c:v>-0.2</c:v>
                </c:pt>
                <c:pt idx="11362">
                  <c:v>-0.25</c:v>
                </c:pt>
                <c:pt idx="11363">
                  <c:v>-0.45</c:v>
                </c:pt>
                <c:pt idx="11364">
                  <c:v>-0.45</c:v>
                </c:pt>
                <c:pt idx="11365">
                  <c:v>-0.125</c:v>
                </c:pt>
                <c:pt idx="11366">
                  <c:v>-0.15000000000000008</c:v>
                </c:pt>
                <c:pt idx="11367">
                  <c:v>-0.22500000000000001</c:v>
                </c:pt>
                <c:pt idx="11368">
                  <c:v>0.1</c:v>
                </c:pt>
                <c:pt idx="11369">
                  <c:v>-0.27500000000000002</c:v>
                </c:pt>
                <c:pt idx="11370">
                  <c:v>-0.5</c:v>
                </c:pt>
                <c:pt idx="11371">
                  <c:v>-0.17500000000000004</c:v>
                </c:pt>
                <c:pt idx="11372">
                  <c:v>-7.5000000000000011E-2</c:v>
                </c:pt>
                <c:pt idx="11373">
                  <c:v>-0.2</c:v>
                </c:pt>
                <c:pt idx="11374">
                  <c:v>-0.30000000000000016</c:v>
                </c:pt>
                <c:pt idx="11375">
                  <c:v>-0.27500000000000002</c:v>
                </c:pt>
                <c:pt idx="11376">
                  <c:v>-0.27500000000000002</c:v>
                </c:pt>
                <c:pt idx="11377">
                  <c:v>-0.125</c:v>
                </c:pt>
                <c:pt idx="11378">
                  <c:v>-0.37500000000000017</c:v>
                </c:pt>
                <c:pt idx="11379">
                  <c:v>-0.17500000000000004</c:v>
                </c:pt>
                <c:pt idx="11380">
                  <c:v>-0.15000000000000008</c:v>
                </c:pt>
                <c:pt idx="11381">
                  <c:v>-0.27500000000000002</c:v>
                </c:pt>
                <c:pt idx="11382">
                  <c:v>-0.05</c:v>
                </c:pt>
                <c:pt idx="11383">
                  <c:v>2.5000000000000001E-2</c:v>
                </c:pt>
                <c:pt idx="11384">
                  <c:v>-0.15000000000000008</c:v>
                </c:pt>
                <c:pt idx="11385">
                  <c:v>-0.22500000000000001</c:v>
                </c:pt>
                <c:pt idx="11386">
                  <c:v>0.15000000000000008</c:v>
                </c:pt>
                <c:pt idx="11387">
                  <c:v>-0.2</c:v>
                </c:pt>
                <c:pt idx="11388">
                  <c:v>-0.42500000000000021</c:v>
                </c:pt>
                <c:pt idx="11389">
                  <c:v>-0.32500000000000018</c:v>
                </c:pt>
                <c:pt idx="11390">
                  <c:v>-0.22500000000000001</c:v>
                </c:pt>
                <c:pt idx="11391">
                  <c:v>-0.22500000000000001</c:v>
                </c:pt>
                <c:pt idx="11392">
                  <c:v>-0.05</c:v>
                </c:pt>
                <c:pt idx="11393">
                  <c:v>-0.27500000000000002</c:v>
                </c:pt>
                <c:pt idx="11394">
                  <c:v>-0.17500000000000004</c:v>
                </c:pt>
                <c:pt idx="11395">
                  <c:v>-0.15000000000000008</c:v>
                </c:pt>
                <c:pt idx="11396">
                  <c:v>2.5000000000000001E-2</c:v>
                </c:pt>
                <c:pt idx="11397">
                  <c:v>-0.1</c:v>
                </c:pt>
                <c:pt idx="11398">
                  <c:v>2.5000000000000001E-2</c:v>
                </c:pt>
                <c:pt idx="11399">
                  <c:v>-0.22500000000000001</c:v>
                </c:pt>
                <c:pt idx="11400">
                  <c:v>-0.15000000000000008</c:v>
                </c:pt>
                <c:pt idx="11401">
                  <c:v>-7.5000000000000011E-2</c:v>
                </c:pt>
                <c:pt idx="11402">
                  <c:v>-2.5000000000000001E-2</c:v>
                </c:pt>
                <c:pt idx="11403">
                  <c:v>-0.42500000000000021</c:v>
                </c:pt>
                <c:pt idx="11404">
                  <c:v>-0.55000000000000004</c:v>
                </c:pt>
                <c:pt idx="11405">
                  <c:v>7.5000000000000011E-2</c:v>
                </c:pt>
                <c:pt idx="11406">
                  <c:v>0.17500000000000004</c:v>
                </c:pt>
                <c:pt idx="11407">
                  <c:v>-0.17500000000000004</c:v>
                </c:pt>
                <c:pt idx="11408">
                  <c:v>-0.125</c:v>
                </c:pt>
                <c:pt idx="11409">
                  <c:v>-0.15000000000000008</c:v>
                </c:pt>
                <c:pt idx="11410">
                  <c:v>-0.42500000000000021</c:v>
                </c:pt>
                <c:pt idx="11411">
                  <c:v>-0.1</c:v>
                </c:pt>
                <c:pt idx="11412">
                  <c:v>0</c:v>
                </c:pt>
                <c:pt idx="11413">
                  <c:v>0.05</c:v>
                </c:pt>
                <c:pt idx="11414">
                  <c:v>0.05</c:v>
                </c:pt>
                <c:pt idx="11415">
                  <c:v>-0.32500000000000018</c:v>
                </c:pt>
                <c:pt idx="11416">
                  <c:v>-0.37500000000000017</c:v>
                </c:pt>
                <c:pt idx="11417">
                  <c:v>-0.35000000000000014</c:v>
                </c:pt>
                <c:pt idx="11418">
                  <c:v>-0.22500000000000001</c:v>
                </c:pt>
                <c:pt idx="11419">
                  <c:v>-0.125</c:v>
                </c:pt>
                <c:pt idx="11420">
                  <c:v>-0.15000000000000008</c:v>
                </c:pt>
                <c:pt idx="11421">
                  <c:v>7.5000000000000011E-2</c:v>
                </c:pt>
                <c:pt idx="11422">
                  <c:v>-0.2</c:v>
                </c:pt>
                <c:pt idx="11423">
                  <c:v>-0.55000000000000004</c:v>
                </c:pt>
                <c:pt idx="11424">
                  <c:v>-0.32500000000000018</c:v>
                </c:pt>
                <c:pt idx="11425">
                  <c:v>-7.5000000000000011E-2</c:v>
                </c:pt>
                <c:pt idx="11426">
                  <c:v>-0.1</c:v>
                </c:pt>
                <c:pt idx="11427">
                  <c:v>-0.2</c:v>
                </c:pt>
                <c:pt idx="11428">
                  <c:v>0.1</c:v>
                </c:pt>
                <c:pt idx="11429">
                  <c:v>2.5000000000000001E-2</c:v>
                </c:pt>
                <c:pt idx="11430">
                  <c:v>-7.5000000000000011E-2</c:v>
                </c:pt>
                <c:pt idx="11431">
                  <c:v>-0.4</c:v>
                </c:pt>
                <c:pt idx="11432">
                  <c:v>-0.15000000000000008</c:v>
                </c:pt>
                <c:pt idx="11433">
                  <c:v>-0.15000000000000008</c:v>
                </c:pt>
                <c:pt idx="11434">
                  <c:v>-0.17500000000000004</c:v>
                </c:pt>
                <c:pt idx="11435">
                  <c:v>-0.05</c:v>
                </c:pt>
                <c:pt idx="11436">
                  <c:v>-0.15000000000000008</c:v>
                </c:pt>
                <c:pt idx="11437">
                  <c:v>-0.5</c:v>
                </c:pt>
                <c:pt idx="11438">
                  <c:v>-0.52500000000000002</c:v>
                </c:pt>
                <c:pt idx="11439">
                  <c:v>-0.32500000000000018</c:v>
                </c:pt>
                <c:pt idx="11440">
                  <c:v>-0.37500000000000017</c:v>
                </c:pt>
                <c:pt idx="11441">
                  <c:v>-0.30000000000000016</c:v>
                </c:pt>
                <c:pt idx="11442">
                  <c:v>-0.30000000000000016</c:v>
                </c:pt>
                <c:pt idx="11443">
                  <c:v>-0.2</c:v>
                </c:pt>
                <c:pt idx="11444">
                  <c:v>-7.5000000000000011E-2</c:v>
                </c:pt>
                <c:pt idx="11445">
                  <c:v>-0.45</c:v>
                </c:pt>
                <c:pt idx="11446">
                  <c:v>-7.5000000000000011E-2</c:v>
                </c:pt>
                <c:pt idx="11447">
                  <c:v>-7.5000000000000011E-2</c:v>
                </c:pt>
                <c:pt idx="11448">
                  <c:v>-0.2</c:v>
                </c:pt>
                <c:pt idx="11449">
                  <c:v>-0.2</c:v>
                </c:pt>
                <c:pt idx="11450">
                  <c:v>-0.17500000000000004</c:v>
                </c:pt>
                <c:pt idx="11451">
                  <c:v>-0.15000000000000008</c:v>
                </c:pt>
                <c:pt idx="11452">
                  <c:v>-0.22500000000000001</c:v>
                </c:pt>
                <c:pt idx="11453">
                  <c:v>-0.32500000000000018</c:v>
                </c:pt>
                <c:pt idx="11454">
                  <c:v>-0.17500000000000004</c:v>
                </c:pt>
                <c:pt idx="11455">
                  <c:v>-0.2</c:v>
                </c:pt>
                <c:pt idx="11456">
                  <c:v>-0.45</c:v>
                </c:pt>
                <c:pt idx="11457">
                  <c:v>-0.27500000000000002</c:v>
                </c:pt>
                <c:pt idx="11458">
                  <c:v>-0.6750000000000006</c:v>
                </c:pt>
                <c:pt idx="11459">
                  <c:v>-0.42500000000000021</c:v>
                </c:pt>
                <c:pt idx="11460">
                  <c:v>-0.42500000000000021</c:v>
                </c:pt>
                <c:pt idx="11461">
                  <c:v>-0.15000000000000008</c:v>
                </c:pt>
                <c:pt idx="11462">
                  <c:v>-0.05</c:v>
                </c:pt>
                <c:pt idx="11463">
                  <c:v>-0.47500000000000014</c:v>
                </c:pt>
                <c:pt idx="11464">
                  <c:v>-0.55000000000000004</c:v>
                </c:pt>
                <c:pt idx="11465">
                  <c:v>-0.27500000000000002</c:v>
                </c:pt>
                <c:pt idx="11466">
                  <c:v>-0.15000000000000008</c:v>
                </c:pt>
                <c:pt idx="11467">
                  <c:v>-0.17500000000000004</c:v>
                </c:pt>
                <c:pt idx="11468">
                  <c:v>-0.30000000000000016</c:v>
                </c:pt>
                <c:pt idx="11469">
                  <c:v>-0.27500000000000002</c:v>
                </c:pt>
                <c:pt idx="11470">
                  <c:v>-0.27500000000000002</c:v>
                </c:pt>
                <c:pt idx="11471">
                  <c:v>-0.37500000000000017</c:v>
                </c:pt>
                <c:pt idx="11472">
                  <c:v>-0.22500000000000001</c:v>
                </c:pt>
                <c:pt idx="11473">
                  <c:v>2.5000000000000001E-2</c:v>
                </c:pt>
                <c:pt idx="11474">
                  <c:v>-0.05</c:v>
                </c:pt>
                <c:pt idx="11475">
                  <c:v>-0.4</c:v>
                </c:pt>
                <c:pt idx="11476">
                  <c:v>-0.15000000000000008</c:v>
                </c:pt>
                <c:pt idx="11477">
                  <c:v>-0.15000000000000008</c:v>
                </c:pt>
                <c:pt idx="11478">
                  <c:v>-0.45</c:v>
                </c:pt>
                <c:pt idx="11479">
                  <c:v>-0.17500000000000004</c:v>
                </c:pt>
                <c:pt idx="11480">
                  <c:v>-0.05</c:v>
                </c:pt>
                <c:pt idx="11481">
                  <c:v>-0.27500000000000002</c:v>
                </c:pt>
                <c:pt idx="11482">
                  <c:v>-0.22500000000000001</c:v>
                </c:pt>
                <c:pt idx="11483">
                  <c:v>-0.45</c:v>
                </c:pt>
                <c:pt idx="11484">
                  <c:v>-0.37500000000000017</c:v>
                </c:pt>
                <c:pt idx="11485">
                  <c:v>-0.42500000000000021</c:v>
                </c:pt>
                <c:pt idx="11486">
                  <c:v>-0.125</c:v>
                </c:pt>
                <c:pt idx="11487">
                  <c:v>-0.62500000000000033</c:v>
                </c:pt>
                <c:pt idx="11488">
                  <c:v>-0.55000000000000004</c:v>
                </c:pt>
                <c:pt idx="11489">
                  <c:v>-0.55000000000000004</c:v>
                </c:pt>
                <c:pt idx="11490">
                  <c:v>-0.27500000000000002</c:v>
                </c:pt>
                <c:pt idx="11491">
                  <c:v>-0.2</c:v>
                </c:pt>
                <c:pt idx="11492">
                  <c:v>-0.42500000000000021</c:v>
                </c:pt>
                <c:pt idx="11493">
                  <c:v>-0.4</c:v>
                </c:pt>
                <c:pt idx="11494">
                  <c:v>2.5000000000000001E-2</c:v>
                </c:pt>
                <c:pt idx="11495">
                  <c:v>0.17500000000000004</c:v>
                </c:pt>
                <c:pt idx="11496">
                  <c:v>-0.32500000000000018</c:v>
                </c:pt>
                <c:pt idx="11497">
                  <c:v>-0.47500000000000014</c:v>
                </c:pt>
                <c:pt idx="11498">
                  <c:v>-0.35000000000000014</c:v>
                </c:pt>
                <c:pt idx="11499">
                  <c:v>-0.30000000000000016</c:v>
                </c:pt>
                <c:pt idx="11500">
                  <c:v>-0.22500000000000001</c:v>
                </c:pt>
                <c:pt idx="11501">
                  <c:v>-0.35000000000000014</c:v>
                </c:pt>
                <c:pt idx="11502">
                  <c:v>-0.1</c:v>
                </c:pt>
                <c:pt idx="11503">
                  <c:v>-2.5000000000000001E-2</c:v>
                </c:pt>
                <c:pt idx="11504">
                  <c:v>-0.17500000000000004</c:v>
                </c:pt>
                <c:pt idx="11505">
                  <c:v>-0.22500000000000001</c:v>
                </c:pt>
                <c:pt idx="11506">
                  <c:v>0.125</c:v>
                </c:pt>
                <c:pt idx="11507">
                  <c:v>0.05</c:v>
                </c:pt>
                <c:pt idx="11508">
                  <c:v>-0.37500000000000017</c:v>
                </c:pt>
                <c:pt idx="11509">
                  <c:v>-0.30000000000000016</c:v>
                </c:pt>
                <c:pt idx="11510">
                  <c:v>-0.32500000000000018</c:v>
                </c:pt>
                <c:pt idx="11511">
                  <c:v>-0.2</c:v>
                </c:pt>
                <c:pt idx="11512">
                  <c:v>-0.27500000000000002</c:v>
                </c:pt>
                <c:pt idx="11513">
                  <c:v>-0.42500000000000021</c:v>
                </c:pt>
                <c:pt idx="11514">
                  <c:v>-0.37500000000000017</c:v>
                </c:pt>
                <c:pt idx="11515">
                  <c:v>-0.17500000000000004</c:v>
                </c:pt>
                <c:pt idx="11516">
                  <c:v>-0.25</c:v>
                </c:pt>
                <c:pt idx="11517">
                  <c:v>-2.5000000000000001E-2</c:v>
                </c:pt>
                <c:pt idx="11518">
                  <c:v>-0.4</c:v>
                </c:pt>
                <c:pt idx="11519">
                  <c:v>-0.47500000000000014</c:v>
                </c:pt>
                <c:pt idx="11520">
                  <c:v>7.5000000000000011E-2</c:v>
                </c:pt>
                <c:pt idx="11521">
                  <c:v>-0.22500000000000001</c:v>
                </c:pt>
                <c:pt idx="11522">
                  <c:v>-0.22500000000000001</c:v>
                </c:pt>
                <c:pt idx="11523">
                  <c:v>-0.42500000000000021</c:v>
                </c:pt>
                <c:pt idx="11524">
                  <c:v>-0.2</c:v>
                </c:pt>
                <c:pt idx="11525">
                  <c:v>-0.4</c:v>
                </c:pt>
                <c:pt idx="11526">
                  <c:v>-0.42500000000000021</c:v>
                </c:pt>
                <c:pt idx="11527">
                  <c:v>-0.15000000000000008</c:v>
                </c:pt>
                <c:pt idx="11528">
                  <c:v>-0.35000000000000014</c:v>
                </c:pt>
                <c:pt idx="11529">
                  <c:v>-0.52500000000000002</c:v>
                </c:pt>
                <c:pt idx="11530">
                  <c:v>-0.27500000000000002</c:v>
                </c:pt>
                <c:pt idx="11531">
                  <c:v>-0.32500000000000018</c:v>
                </c:pt>
                <c:pt idx="11532">
                  <c:v>-0.4</c:v>
                </c:pt>
                <c:pt idx="11533">
                  <c:v>-0.2</c:v>
                </c:pt>
                <c:pt idx="11534">
                  <c:v>0.05</c:v>
                </c:pt>
                <c:pt idx="11535">
                  <c:v>-0.25</c:v>
                </c:pt>
                <c:pt idx="11536">
                  <c:v>-0.42500000000000021</c:v>
                </c:pt>
                <c:pt idx="11537">
                  <c:v>-0.32500000000000018</c:v>
                </c:pt>
                <c:pt idx="11538">
                  <c:v>-0.2</c:v>
                </c:pt>
                <c:pt idx="11539">
                  <c:v>-0.62500000000000033</c:v>
                </c:pt>
                <c:pt idx="11540">
                  <c:v>-0.17500000000000004</c:v>
                </c:pt>
                <c:pt idx="11541">
                  <c:v>-0.35000000000000014</c:v>
                </c:pt>
                <c:pt idx="11542">
                  <c:v>-0.52500000000000002</c:v>
                </c:pt>
                <c:pt idx="11543">
                  <c:v>-0.45</c:v>
                </c:pt>
                <c:pt idx="11544">
                  <c:v>-0.125</c:v>
                </c:pt>
                <c:pt idx="11545">
                  <c:v>-0.1</c:v>
                </c:pt>
                <c:pt idx="11546">
                  <c:v>-0.62500000000000033</c:v>
                </c:pt>
                <c:pt idx="11547">
                  <c:v>-0.32500000000000018</c:v>
                </c:pt>
                <c:pt idx="11548">
                  <c:v>-0.25</c:v>
                </c:pt>
                <c:pt idx="11549">
                  <c:v>-0.125</c:v>
                </c:pt>
                <c:pt idx="11550">
                  <c:v>-0.17500000000000004</c:v>
                </c:pt>
                <c:pt idx="11551">
                  <c:v>-0.27500000000000002</c:v>
                </c:pt>
                <c:pt idx="11552">
                  <c:v>-0.15000000000000008</c:v>
                </c:pt>
                <c:pt idx="11553">
                  <c:v>2.5000000000000001E-2</c:v>
                </c:pt>
                <c:pt idx="11554">
                  <c:v>-0.42500000000000021</c:v>
                </c:pt>
                <c:pt idx="11555">
                  <c:v>-0.22500000000000001</c:v>
                </c:pt>
                <c:pt idx="11556">
                  <c:v>-0.22500000000000001</c:v>
                </c:pt>
                <c:pt idx="11557">
                  <c:v>-0.25</c:v>
                </c:pt>
                <c:pt idx="11558">
                  <c:v>-0.35000000000000014</c:v>
                </c:pt>
                <c:pt idx="11559">
                  <c:v>-0.47500000000000014</c:v>
                </c:pt>
                <c:pt idx="11560">
                  <c:v>-0.25</c:v>
                </c:pt>
                <c:pt idx="11561">
                  <c:v>-0.22500000000000001</c:v>
                </c:pt>
                <c:pt idx="11562">
                  <c:v>-0.47500000000000014</c:v>
                </c:pt>
                <c:pt idx="11563">
                  <c:v>-0.4</c:v>
                </c:pt>
                <c:pt idx="11564">
                  <c:v>-7.5000000000000011E-2</c:v>
                </c:pt>
                <c:pt idx="11565">
                  <c:v>-0.05</c:v>
                </c:pt>
                <c:pt idx="11566">
                  <c:v>-7.5000000000000011E-2</c:v>
                </c:pt>
                <c:pt idx="11567">
                  <c:v>-0.42500000000000021</c:v>
                </c:pt>
                <c:pt idx="11568">
                  <c:v>-0.37500000000000017</c:v>
                </c:pt>
                <c:pt idx="11569">
                  <c:v>-0.37500000000000017</c:v>
                </c:pt>
                <c:pt idx="11570">
                  <c:v>0.1</c:v>
                </c:pt>
                <c:pt idx="11571">
                  <c:v>-0.125</c:v>
                </c:pt>
                <c:pt idx="11572">
                  <c:v>-0.30000000000000016</c:v>
                </c:pt>
                <c:pt idx="11573">
                  <c:v>-0.42500000000000021</c:v>
                </c:pt>
                <c:pt idx="11574">
                  <c:v>-0.15000000000000008</c:v>
                </c:pt>
                <c:pt idx="11575">
                  <c:v>0</c:v>
                </c:pt>
                <c:pt idx="11576">
                  <c:v>-0.27500000000000002</c:v>
                </c:pt>
                <c:pt idx="11577">
                  <c:v>-7.5000000000000011E-2</c:v>
                </c:pt>
                <c:pt idx="11578">
                  <c:v>-0.62500000000000033</c:v>
                </c:pt>
                <c:pt idx="11579">
                  <c:v>-0.2</c:v>
                </c:pt>
                <c:pt idx="11580">
                  <c:v>-0.125</c:v>
                </c:pt>
                <c:pt idx="11581">
                  <c:v>-0.2</c:v>
                </c:pt>
                <c:pt idx="11582">
                  <c:v>-0.27500000000000002</c:v>
                </c:pt>
                <c:pt idx="11583">
                  <c:v>-0.47500000000000014</c:v>
                </c:pt>
                <c:pt idx="11584">
                  <c:v>-0.8</c:v>
                </c:pt>
                <c:pt idx="11585">
                  <c:v>-0.22500000000000001</c:v>
                </c:pt>
                <c:pt idx="11586">
                  <c:v>-0.15000000000000008</c:v>
                </c:pt>
                <c:pt idx="11587">
                  <c:v>-2.5000000000000001E-2</c:v>
                </c:pt>
                <c:pt idx="11588">
                  <c:v>-0.2</c:v>
                </c:pt>
                <c:pt idx="11589">
                  <c:v>-0.25</c:v>
                </c:pt>
                <c:pt idx="11590">
                  <c:v>-0.22500000000000001</c:v>
                </c:pt>
                <c:pt idx="11591">
                  <c:v>-0.4</c:v>
                </c:pt>
                <c:pt idx="11592">
                  <c:v>-0.4</c:v>
                </c:pt>
                <c:pt idx="11593">
                  <c:v>-0.2</c:v>
                </c:pt>
                <c:pt idx="11594">
                  <c:v>-0.17500000000000004</c:v>
                </c:pt>
                <c:pt idx="11595">
                  <c:v>-0.22500000000000001</c:v>
                </c:pt>
                <c:pt idx="11596">
                  <c:v>-0.30000000000000016</c:v>
                </c:pt>
                <c:pt idx="11597">
                  <c:v>-0.27500000000000002</c:v>
                </c:pt>
                <c:pt idx="11598">
                  <c:v>-0.32500000000000018</c:v>
                </c:pt>
                <c:pt idx="11599">
                  <c:v>-0.47500000000000014</c:v>
                </c:pt>
                <c:pt idx="11600">
                  <c:v>-7.5000000000000011E-2</c:v>
                </c:pt>
                <c:pt idx="11601">
                  <c:v>-7.5000000000000011E-2</c:v>
                </c:pt>
                <c:pt idx="11602">
                  <c:v>-0.22500000000000001</c:v>
                </c:pt>
                <c:pt idx="11603">
                  <c:v>-0.1</c:v>
                </c:pt>
                <c:pt idx="11604">
                  <c:v>7.5000000000000011E-2</c:v>
                </c:pt>
                <c:pt idx="11605">
                  <c:v>-0.42500000000000021</c:v>
                </c:pt>
                <c:pt idx="11606">
                  <c:v>-0.15000000000000008</c:v>
                </c:pt>
                <c:pt idx="11607">
                  <c:v>-0.2</c:v>
                </c:pt>
                <c:pt idx="11608">
                  <c:v>-0.27500000000000002</c:v>
                </c:pt>
                <c:pt idx="11609">
                  <c:v>-0.125</c:v>
                </c:pt>
                <c:pt idx="11610">
                  <c:v>2.5000000000000001E-2</c:v>
                </c:pt>
                <c:pt idx="11611">
                  <c:v>-0.22500000000000001</c:v>
                </c:pt>
                <c:pt idx="11612">
                  <c:v>-0.25</c:v>
                </c:pt>
                <c:pt idx="11613">
                  <c:v>-0.22500000000000001</c:v>
                </c:pt>
                <c:pt idx="11614">
                  <c:v>-0.22500000000000001</c:v>
                </c:pt>
                <c:pt idx="11615">
                  <c:v>-0.47500000000000014</c:v>
                </c:pt>
                <c:pt idx="11616">
                  <c:v>-0.32500000000000018</c:v>
                </c:pt>
                <c:pt idx="11617">
                  <c:v>-0.22500000000000001</c:v>
                </c:pt>
                <c:pt idx="11618">
                  <c:v>-0.27500000000000002</c:v>
                </c:pt>
                <c:pt idx="11619">
                  <c:v>-0.27500000000000002</c:v>
                </c:pt>
                <c:pt idx="11620">
                  <c:v>-0.125</c:v>
                </c:pt>
                <c:pt idx="11621">
                  <c:v>-0.47500000000000014</c:v>
                </c:pt>
                <c:pt idx="11622">
                  <c:v>-2.5000000000000001E-2</c:v>
                </c:pt>
                <c:pt idx="11623">
                  <c:v>7.5000000000000011E-2</c:v>
                </c:pt>
                <c:pt idx="11624">
                  <c:v>-0.17500000000000004</c:v>
                </c:pt>
                <c:pt idx="11625">
                  <c:v>-0.17500000000000004</c:v>
                </c:pt>
                <c:pt idx="11626">
                  <c:v>-0.30000000000000016</c:v>
                </c:pt>
                <c:pt idx="11627">
                  <c:v>-0.4</c:v>
                </c:pt>
                <c:pt idx="11628">
                  <c:v>-0.2</c:v>
                </c:pt>
                <c:pt idx="11629">
                  <c:v>-7.5000000000000011E-2</c:v>
                </c:pt>
                <c:pt idx="11630">
                  <c:v>-0.25</c:v>
                </c:pt>
                <c:pt idx="11631">
                  <c:v>0.05</c:v>
                </c:pt>
                <c:pt idx="11632">
                  <c:v>-0.52500000000000002</c:v>
                </c:pt>
                <c:pt idx="11633">
                  <c:v>-0.42500000000000021</c:v>
                </c:pt>
                <c:pt idx="11634">
                  <c:v>-0.52500000000000002</c:v>
                </c:pt>
                <c:pt idx="11635">
                  <c:v>-0.35000000000000014</c:v>
                </c:pt>
                <c:pt idx="11636">
                  <c:v>-0.45</c:v>
                </c:pt>
                <c:pt idx="11637">
                  <c:v>-0.30000000000000016</c:v>
                </c:pt>
                <c:pt idx="11638">
                  <c:v>-0.125</c:v>
                </c:pt>
                <c:pt idx="11639">
                  <c:v>-0.35000000000000014</c:v>
                </c:pt>
                <c:pt idx="11640">
                  <c:v>-0.17500000000000004</c:v>
                </c:pt>
                <c:pt idx="11641">
                  <c:v>-2.5000000000000001E-2</c:v>
                </c:pt>
                <c:pt idx="11642">
                  <c:v>-0.4</c:v>
                </c:pt>
                <c:pt idx="11643">
                  <c:v>-0.35000000000000014</c:v>
                </c:pt>
                <c:pt idx="11644">
                  <c:v>-0.57500000000000029</c:v>
                </c:pt>
                <c:pt idx="11645">
                  <c:v>-0.30000000000000016</c:v>
                </c:pt>
                <c:pt idx="11646">
                  <c:v>-0.1</c:v>
                </c:pt>
                <c:pt idx="11647">
                  <c:v>-0.52500000000000002</c:v>
                </c:pt>
                <c:pt idx="11648">
                  <c:v>-0.32500000000000018</c:v>
                </c:pt>
                <c:pt idx="11649">
                  <c:v>-0.27500000000000002</c:v>
                </c:pt>
                <c:pt idx="11650">
                  <c:v>-0.125</c:v>
                </c:pt>
                <c:pt idx="11651">
                  <c:v>0.1</c:v>
                </c:pt>
                <c:pt idx="11652">
                  <c:v>-0.42500000000000021</c:v>
                </c:pt>
                <c:pt idx="11653">
                  <c:v>-0.42500000000000021</c:v>
                </c:pt>
                <c:pt idx="11654">
                  <c:v>-0.47500000000000014</c:v>
                </c:pt>
                <c:pt idx="11655">
                  <c:v>-0.125</c:v>
                </c:pt>
                <c:pt idx="11656">
                  <c:v>2.5000000000000001E-2</c:v>
                </c:pt>
                <c:pt idx="11657">
                  <c:v>-0.17500000000000004</c:v>
                </c:pt>
                <c:pt idx="11658">
                  <c:v>-0.30000000000000016</c:v>
                </c:pt>
                <c:pt idx="11659">
                  <c:v>-0.37500000000000017</c:v>
                </c:pt>
                <c:pt idx="11660">
                  <c:v>-0.2</c:v>
                </c:pt>
                <c:pt idx="11661">
                  <c:v>-0.32500000000000018</c:v>
                </c:pt>
                <c:pt idx="11662">
                  <c:v>-0.27500000000000002</c:v>
                </c:pt>
                <c:pt idx="11663">
                  <c:v>-0.1</c:v>
                </c:pt>
                <c:pt idx="11664">
                  <c:v>-2.5000000000000001E-2</c:v>
                </c:pt>
                <c:pt idx="11665">
                  <c:v>-0.62500000000000033</c:v>
                </c:pt>
                <c:pt idx="11666">
                  <c:v>-0.25</c:v>
                </c:pt>
                <c:pt idx="11667">
                  <c:v>-2.5000000000000001E-2</c:v>
                </c:pt>
                <c:pt idx="11668">
                  <c:v>-0.22500000000000001</c:v>
                </c:pt>
                <c:pt idx="11669">
                  <c:v>-0.37500000000000017</c:v>
                </c:pt>
                <c:pt idx="11670">
                  <c:v>-0.4</c:v>
                </c:pt>
                <c:pt idx="11671">
                  <c:v>-0.27500000000000002</c:v>
                </c:pt>
                <c:pt idx="11672">
                  <c:v>-0.05</c:v>
                </c:pt>
                <c:pt idx="11673">
                  <c:v>-0.35000000000000014</c:v>
                </c:pt>
                <c:pt idx="11674">
                  <c:v>-0.42500000000000021</c:v>
                </c:pt>
                <c:pt idx="11675">
                  <c:v>-0.22500000000000001</c:v>
                </c:pt>
                <c:pt idx="11676">
                  <c:v>-0.32500000000000018</c:v>
                </c:pt>
                <c:pt idx="11677">
                  <c:v>-0.17500000000000004</c:v>
                </c:pt>
                <c:pt idx="11678">
                  <c:v>-0.2</c:v>
                </c:pt>
                <c:pt idx="11679">
                  <c:v>-2.5000000000000001E-2</c:v>
                </c:pt>
                <c:pt idx="11680">
                  <c:v>-0.47500000000000014</c:v>
                </c:pt>
                <c:pt idx="11681">
                  <c:v>-0.60000000000000031</c:v>
                </c:pt>
                <c:pt idx="11682">
                  <c:v>-0.42500000000000021</c:v>
                </c:pt>
                <c:pt idx="11683">
                  <c:v>-0.37500000000000017</c:v>
                </c:pt>
                <c:pt idx="11684">
                  <c:v>-0.125</c:v>
                </c:pt>
                <c:pt idx="11685">
                  <c:v>-0.32500000000000018</c:v>
                </c:pt>
                <c:pt idx="11686">
                  <c:v>-0.37500000000000017</c:v>
                </c:pt>
                <c:pt idx="11687">
                  <c:v>-0.27500000000000002</c:v>
                </c:pt>
                <c:pt idx="11688">
                  <c:v>-0.60000000000000031</c:v>
                </c:pt>
                <c:pt idx="11689">
                  <c:v>-0.5</c:v>
                </c:pt>
                <c:pt idx="11690">
                  <c:v>-0.5</c:v>
                </c:pt>
                <c:pt idx="11691">
                  <c:v>-0.32500000000000018</c:v>
                </c:pt>
                <c:pt idx="11692">
                  <c:v>-0.42500000000000021</c:v>
                </c:pt>
                <c:pt idx="11693">
                  <c:v>0</c:v>
                </c:pt>
                <c:pt idx="11694">
                  <c:v>-0.15000000000000008</c:v>
                </c:pt>
                <c:pt idx="11695">
                  <c:v>-0.35000000000000014</c:v>
                </c:pt>
                <c:pt idx="11696">
                  <c:v>-0.42500000000000021</c:v>
                </c:pt>
                <c:pt idx="11697">
                  <c:v>-0.17500000000000004</c:v>
                </c:pt>
                <c:pt idx="11698">
                  <c:v>-0.35000000000000014</c:v>
                </c:pt>
                <c:pt idx="11699">
                  <c:v>-0.2</c:v>
                </c:pt>
                <c:pt idx="11700">
                  <c:v>-0.4</c:v>
                </c:pt>
                <c:pt idx="11701">
                  <c:v>-0.22500000000000001</c:v>
                </c:pt>
                <c:pt idx="11702">
                  <c:v>-0.27500000000000002</c:v>
                </c:pt>
                <c:pt idx="11703">
                  <c:v>-0.32500000000000018</c:v>
                </c:pt>
                <c:pt idx="11704">
                  <c:v>-0.22500000000000001</c:v>
                </c:pt>
                <c:pt idx="11705">
                  <c:v>-0.22500000000000001</c:v>
                </c:pt>
                <c:pt idx="11706">
                  <c:v>-0.1</c:v>
                </c:pt>
                <c:pt idx="11707">
                  <c:v>0.1</c:v>
                </c:pt>
                <c:pt idx="11708">
                  <c:v>-0.27500000000000002</c:v>
                </c:pt>
                <c:pt idx="11709">
                  <c:v>-0.15000000000000008</c:v>
                </c:pt>
                <c:pt idx="11710">
                  <c:v>-0.25</c:v>
                </c:pt>
                <c:pt idx="11711">
                  <c:v>-0.15000000000000008</c:v>
                </c:pt>
                <c:pt idx="11712">
                  <c:v>-0.30000000000000016</c:v>
                </c:pt>
                <c:pt idx="11713">
                  <c:v>-0.125</c:v>
                </c:pt>
                <c:pt idx="11714">
                  <c:v>2.5000000000000001E-2</c:v>
                </c:pt>
                <c:pt idx="11715">
                  <c:v>-0.25</c:v>
                </c:pt>
                <c:pt idx="11716">
                  <c:v>-0.27500000000000002</c:v>
                </c:pt>
                <c:pt idx="11717">
                  <c:v>-0.17500000000000004</c:v>
                </c:pt>
                <c:pt idx="11718">
                  <c:v>2.5000000000000001E-2</c:v>
                </c:pt>
                <c:pt idx="11719">
                  <c:v>-0.37500000000000017</c:v>
                </c:pt>
                <c:pt idx="11720">
                  <c:v>-7.5000000000000011E-2</c:v>
                </c:pt>
                <c:pt idx="11721">
                  <c:v>-2.5000000000000001E-2</c:v>
                </c:pt>
                <c:pt idx="11722">
                  <c:v>0.27500000000000002</c:v>
                </c:pt>
                <c:pt idx="11723">
                  <c:v>-0.1</c:v>
                </c:pt>
                <c:pt idx="11724">
                  <c:v>-7.5000000000000011E-2</c:v>
                </c:pt>
                <c:pt idx="11725">
                  <c:v>-0.17500000000000004</c:v>
                </c:pt>
                <c:pt idx="11726">
                  <c:v>-0.27500000000000002</c:v>
                </c:pt>
                <c:pt idx="11727">
                  <c:v>-0.4</c:v>
                </c:pt>
                <c:pt idx="11728">
                  <c:v>-0.1</c:v>
                </c:pt>
                <c:pt idx="11729">
                  <c:v>2.5000000000000001E-2</c:v>
                </c:pt>
                <c:pt idx="11730">
                  <c:v>7.5000000000000011E-2</c:v>
                </c:pt>
                <c:pt idx="11731">
                  <c:v>-0.17500000000000004</c:v>
                </c:pt>
                <c:pt idx="11732">
                  <c:v>-0.125</c:v>
                </c:pt>
                <c:pt idx="11733">
                  <c:v>-0.30000000000000016</c:v>
                </c:pt>
                <c:pt idx="11734">
                  <c:v>-0.35000000000000014</c:v>
                </c:pt>
                <c:pt idx="11735">
                  <c:v>-0.27500000000000002</c:v>
                </c:pt>
                <c:pt idx="11736">
                  <c:v>-0.30000000000000016</c:v>
                </c:pt>
                <c:pt idx="11737">
                  <c:v>-0.32500000000000018</c:v>
                </c:pt>
                <c:pt idx="11738">
                  <c:v>-0.25</c:v>
                </c:pt>
                <c:pt idx="11739">
                  <c:v>-2.5000000000000001E-2</c:v>
                </c:pt>
                <c:pt idx="11740">
                  <c:v>-0.125</c:v>
                </c:pt>
                <c:pt idx="11741">
                  <c:v>-0.1</c:v>
                </c:pt>
                <c:pt idx="11742">
                  <c:v>-0.125</c:v>
                </c:pt>
                <c:pt idx="11743">
                  <c:v>-0.35000000000000014</c:v>
                </c:pt>
                <c:pt idx="11744">
                  <c:v>-0.57500000000000029</c:v>
                </c:pt>
                <c:pt idx="11745">
                  <c:v>-0.42500000000000021</c:v>
                </c:pt>
                <c:pt idx="11746">
                  <c:v>-0.25</c:v>
                </c:pt>
                <c:pt idx="11747">
                  <c:v>-7.5000000000000011E-2</c:v>
                </c:pt>
                <c:pt idx="11748">
                  <c:v>-2.5000000000000001E-2</c:v>
                </c:pt>
                <c:pt idx="11749">
                  <c:v>-0.32500000000000018</c:v>
                </c:pt>
                <c:pt idx="11750">
                  <c:v>-0.22500000000000001</c:v>
                </c:pt>
                <c:pt idx="11751">
                  <c:v>-0.27500000000000002</c:v>
                </c:pt>
                <c:pt idx="11752">
                  <c:v>-0.25</c:v>
                </c:pt>
                <c:pt idx="11753">
                  <c:v>-0.27500000000000002</c:v>
                </c:pt>
                <c:pt idx="11754">
                  <c:v>-0.37500000000000017</c:v>
                </c:pt>
                <c:pt idx="11755">
                  <c:v>-0.35000000000000014</c:v>
                </c:pt>
                <c:pt idx="11756">
                  <c:v>-0.47500000000000014</c:v>
                </c:pt>
                <c:pt idx="11757">
                  <c:v>-0.125</c:v>
                </c:pt>
                <c:pt idx="11758">
                  <c:v>-0.1</c:v>
                </c:pt>
                <c:pt idx="11759">
                  <c:v>-0.25</c:v>
                </c:pt>
                <c:pt idx="11760">
                  <c:v>-7.5000000000000011E-2</c:v>
                </c:pt>
                <c:pt idx="11761">
                  <c:v>-7.5000000000000011E-2</c:v>
                </c:pt>
                <c:pt idx="11762">
                  <c:v>-0.17500000000000004</c:v>
                </c:pt>
                <c:pt idx="11763">
                  <c:v>-0.30000000000000016</c:v>
                </c:pt>
                <c:pt idx="11764">
                  <c:v>-0.37500000000000017</c:v>
                </c:pt>
                <c:pt idx="11765">
                  <c:v>-0.17500000000000004</c:v>
                </c:pt>
                <c:pt idx="11766">
                  <c:v>7.5000000000000011E-2</c:v>
                </c:pt>
                <c:pt idx="11767">
                  <c:v>-0.2</c:v>
                </c:pt>
                <c:pt idx="11768">
                  <c:v>-0.42500000000000021</c:v>
                </c:pt>
                <c:pt idx="11769">
                  <c:v>-0.30000000000000016</c:v>
                </c:pt>
                <c:pt idx="11770">
                  <c:v>-0.2</c:v>
                </c:pt>
                <c:pt idx="11771">
                  <c:v>-0.27500000000000002</c:v>
                </c:pt>
                <c:pt idx="11772">
                  <c:v>-0.4</c:v>
                </c:pt>
                <c:pt idx="11773">
                  <c:v>2.5000000000000001E-2</c:v>
                </c:pt>
                <c:pt idx="11774">
                  <c:v>-0.125</c:v>
                </c:pt>
                <c:pt idx="11775">
                  <c:v>-0.05</c:v>
                </c:pt>
                <c:pt idx="11776">
                  <c:v>-0.27500000000000002</c:v>
                </c:pt>
                <c:pt idx="11777">
                  <c:v>-0.27500000000000002</c:v>
                </c:pt>
                <c:pt idx="11778">
                  <c:v>-0.37500000000000017</c:v>
                </c:pt>
                <c:pt idx="11779">
                  <c:v>-0.4</c:v>
                </c:pt>
                <c:pt idx="11780">
                  <c:v>-0.25</c:v>
                </c:pt>
                <c:pt idx="11781">
                  <c:v>-0.35000000000000014</c:v>
                </c:pt>
                <c:pt idx="11782">
                  <c:v>-0.22500000000000001</c:v>
                </c:pt>
                <c:pt idx="11783">
                  <c:v>-0.17500000000000004</c:v>
                </c:pt>
                <c:pt idx="11784">
                  <c:v>-0.42500000000000021</c:v>
                </c:pt>
                <c:pt idx="11785">
                  <c:v>-0.2</c:v>
                </c:pt>
                <c:pt idx="11786">
                  <c:v>-0.25</c:v>
                </c:pt>
                <c:pt idx="11787">
                  <c:v>-0.27500000000000002</c:v>
                </c:pt>
                <c:pt idx="11788">
                  <c:v>-0.5</c:v>
                </c:pt>
                <c:pt idx="11789">
                  <c:v>-0.27500000000000002</c:v>
                </c:pt>
                <c:pt idx="11790">
                  <c:v>-0.37500000000000017</c:v>
                </c:pt>
                <c:pt idx="11791">
                  <c:v>-0.25</c:v>
                </c:pt>
                <c:pt idx="11792">
                  <c:v>-0.125</c:v>
                </c:pt>
                <c:pt idx="11793">
                  <c:v>-0.2</c:v>
                </c:pt>
                <c:pt idx="11794">
                  <c:v>-0.125</c:v>
                </c:pt>
                <c:pt idx="11795">
                  <c:v>-0.52500000000000002</c:v>
                </c:pt>
                <c:pt idx="11796">
                  <c:v>-0.125</c:v>
                </c:pt>
                <c:pt idx="11797">
                  <c:v>-0.32500000000000018</c:v>
                </c:pt>
                <c:pt idx="11798">
                  <c:v>-0.125</c:v>
                </c:pt>
                <c:pt idx="11799">
                  <c:v>-0.45</c:v>
                </c:pt>
                <c:pt idx="11800">
                  <c:v>-0.4</c:v>
                </c:pt>
                <c:pt idx="11801">
                  <c:v>0</c:v>
                </c:pt>
                <c:pt idx="11802">
                  <c:v>0</c:v>
                </c:pt>
                <c:pt idx="11803">
                  <c:v>-0.17500000000000004</c:v>
                </c:pt>
                <c:pt idx="11804">
                  <c:v>-0.4</c:v>
                </c:pt>
                <c:pt idx="11805">
                  <c:v>-0.2</c:v>
                </c:pt>
                <c:pt idx="11806">
                  <c:v>-0.22500000000000001</c:v>
                </c:pt>
                <c:pt idx="11807">
                  <c:v>-0.30000000000000016</c:v>
                </c:pt>
                <c:pt idx="11808">
                  <c:v>-0.30000000000000016</c:v>
                </c:pt>
                <c:pt idx="11809">
                  <c:v>-0.22500000000000001</c:v>
                </c:pt>
                <c:pt idx="11810">
                  <c:v>-0.17500000000000004</c:v>
                </c:pt>
                <c:pt idx="11811">
                  <c:v>-0.1</c:v>
                </c:pt>
                <c:pt idx="11812">
                  <c:v>-0.17500000000000004</c:v>
                </c:pt>
                <c:pt idx="11813">
                  <c:v>-0.47500000000000014</c:v>
                </c:pt>
                <c:pt idx="11814">
                  <c:v>-0.42500000000000021</c:v>
                </c:pt>
                <c:pt idx="11815">
                  <c:v>-0.125</c:v>
                </c:pt>
                <c:pt idx="11816">
                  <c:v>-0.47500000000000014</c:v>
                </c:pt>
                <c:pt idx="11817">
                  <c:v>-0.42500000000000021</c:v>
                </c:pt>
                <c:pt idx="11818">
                  <c:v>-0.35000000000000014</c:v>
                </c:pt>
                <c:pt idx="11819">
                  <c:v>-0.37500000000000017</c:v>
                </c:pt>
                <c:pt idx="11820">
                  <c:v>-0.30000000000000016</c:v>
                </c:pt>
                <c:pt idx="11821">
                  <c:v>-0.32500000000000018</c:v>
                </c:pt>
                <c:pt idx="11822">
                  <c:v>-0.17500000000000004</c:v>
                </c:pt>
                <c:pt idx="11823">
                  <c:v>-2.5000000000000001E-2</c:v>
                </c:pt>
                <c:pt idx="11824">
                  <c:v>-0.22500000000000001</c:v>
                </c:pt>
                <c:pt idx="11825">
                  <c:v>-0.27500000000000002</c:v>
                </c:pt>
                <c:pt idx="11826">
                  <c:v>-0.25</c:v>
                </c:pt>
                <c:pt idx="11827">
                  <c:v>-0.2</c:v>
                </c:pt>
                <c:pt idx="11828">
                  <c:v>-0.4</c:v>
                </c:pt>
                <c:pt idx="11829">
                  <c:v>-0.2</c:v>
                </c:pt>
                <c:pt idx="11830">
                  <c:v>-0.17500000000000004</c:v>
                </c:pt>
                <c:pt idx="11831">
                  <c:v>-0.4</c:v>
                </c:pt>
                <c:pt idx="11832">
                  <c:v>-0.25</c:v>
                </c:pt>
                <c:pt idx="11833">
                  <c:v>-0.125</c:v>
                </c:pt>
                <c:pt idx="11834">
                  <c:v>-0.15000000000000008</c:v>
                </c:pt>
                <c:pt idx="11835">
                  <c:v>-7.5000000000000011E-2</c:v>
                </c:pt>
                <c:pt idx="11836">
                  <c:v>-0.1</c:v>
                </c:pt>
                <c:pt idx="11837">
                  <c:v>-0.2</c:v>
                </c:pt>
                <c:pt idx="11838">
                  <c:v>-0.17500000000000004</c:v>
                </c:pt>
                <c:pt idx="11839">
                  <c:v>-0.4</c:v>
                </c:pt>
                <c:pt idx="11840">
                  <c:v>-0.15000000000000008</c:v>
                </c:pt>
                <c:pt idx="11841">
                  <c:v>-0.27500000000000002</c:v>
                </c:pt>
                <c:pt idx="11842">
                  <c:v>-0.25</c:v>
                </c:pt>
                <c:pt idx="11843">
                  <c:v>-0.22500000000000001</c:v>
                </c:pt>
                <c:pt idx="11844">
                  <c:v>-0.25</c:v>
                </c:pt>
                <c:pt idx="11845">
                  <c:v>-0.42500000000000021</c:v>
                </c:pt>
                <c:pt idx="11846">
                  <c:v>-0.32500000000000018</c:v>
                </c:pt>
                <c:pt idx="11847">
                  <c:v>-0.55000000000000004</c:v>
                </c:pt>
                <c:pt idx="11848">
                  <c:v>-0.125</c:v>
                </c:pt>
                <c:pt idx="11849">
                  <c:v>0</c:v>
                </c:pt>
                <c:pt idx="11850">
                  <c:v>-0.05</c:v>
                </c:pt>
                <c:pt idx="11851">
                  <c:v>-0.32500000000000018</c:v>
                </c:pt>
                <c:pt idx="11852">
                  <c:v>-0.37500000000000017</c:v>
                </c:pt>
                <c:pt idx="11853">
                  <c:v>-0.62500000000000033</c:v>
                </c:pt>
                <c:pt idx="11854">
                  <c:v>-0.4</c:v>
                </c:pt>
                <c:pt idx="11855">
                  <c:v>-0.25</c:v>
                </c:pt>
                <c:pt idx="11856">
                  <c:v>-0.05</c:v>
                </c:pt>
                <c:pt idx="11857">
                  <c:v>-0.35000000000000014</c:v>
                </c:pt>
                <c:pt idx="11858">
                  <c:v>-0.37500000000000017</c:v>
                </c:pt>
                <c:pt idx="11859">
                  <c:v>-0.32500000000000018</c:v>
                </c:pt>
                <c:pt idx="11860">
                  <c:v>-0.27500000000000002</c:v>
                </c:pt>
                <c:pt idx="11861">
                  <c:v>-0.17500000000000004</c:v>
                </c:pt>
                <c:pt idx="11862">
                  <c:v>-0.45</c:v>
                </c:pt>
                <c:pt idx="11863">
                  <c:v>-0.65000000000000036</c:v>
                </c:pt>
                <c:pt idx="11864">
                  <c:v>-0.4</c:v>
                </c:pt>
                <c:pt idx="11865">
                  <c:v>-0.32500000000000018</c:v>
                </c:pt>
                <c:pt idx="11866">
                  <c:v>-0.42500000000000021</c:v>
                </c:pt>
                <c:pt idx="11867">
                  <c:v>-0.2</c:v>
                </c:pt>
                <c:pt idx="11868">
                  <c:v>-0.125</c:v>
                </c:pt>
                <c:pt idx="11869">
                  <c:v>-0.27500000000000002</c:v>
                </c:pt>
                <c:pt idx="11870">
                  <c:v>-0.17500000000000004</c:v>
                </c:pt>
                <c:pt idx="11871">
                  <c:v>0.15000000000000008</c:v>
                </c:pt>
                <c:pt idx="11872">
                  <c:v>-0.30000000000000016</c:v>
                </c:pt>
                <c:pt idx="11873">
                  <c:v>-0.125</c:v>
                </c:pt>
                <c:pt idx="11874">
                  <c:v>-0.2</c:v>
                </c:pt>
                <c:pt idx="11875">
                  <c:v>-0.25</c:v>
                </c:pt>
                <c:pt idx="11876">
                  <c:v>-0.17500000000000004</c:v>
                </c:pt>
                <c:pt idx="11877">
                  <c:v>-0.27500000000000002</c:v>
                </c:pt>
                <c:pt idx="11878">
                  <c:v>-0.2</c:v>
                </c:pt>
                <c:pt idx="11879">
                  <c:v>-0.2</c:v>
                </c:pt>
                <c:pt idx="11880">
                  <c:v>-0.30000000000000016</c:v>
                </c:pt>
                <c:pt idx="11881">
                  <c:v>-0.42500000000000021</c:v>
                </c:pt>
                <c:pt idx="11882">
                  <c:v>-0.45</c:v>
                </c:pt>
                <c:pt idx="11883">
                  <c:v>-7.5000000000000011E-2</c:v>
                </c:pt>
                <c:pt idx="11884">
                  <c:v>-0.37500000000000017</c:v>
                </c:pt>
                <c:pt idx="11885">
                  <c:v>-0.32500000000000018</c:v>
                </c:pt>
                <c:pt idx="11886">
                  <c:v>-0.30000000000000016</c:v>
                </c:pt>
                <c:pt idx="11887">
                  <c:v>-0.125</c:v>
                </c:pt>
                <c:pt idx="11888">
                  <c:v>-0.22500000000000001</c:v>
                </c:pt>
                <c:pt idx="11889">
                  <c:v>-0.35000000000000014</c:v>
                </c:pt>
                <c:pt idx="11890">
                  <c:v>-0.22500000000000001</c:v>
                </c:pt>
                <c:pt idx="11891">
                  <c:v>-0.32500000000000018</c:v>
                </c:pt>
                <c:pt idx="11892">
                  <c:v>-0.2</c:v>
                </c:pt>
                <c:pt idx="11893">
                  <c:v>-0.125</c:v>
                </c:pt>
                <c:pt idx="11894">
                  <c:v>-0.30000000000000016</c:v>
                </c:pt>
                <c:pt idx="11895">
                  <c:v>-0.52500000000000002</c:v>
                </c:pt>
                <c:pt idx="11896">
                  <c:v>-0.32500000000000018</c:v>
                </c:pt>
                <c:pt idx="11897">
                  <c:v>-0.1</c:v>
                </c:pt>
                <c:pt idx="11898">
                  <c:v>7.5000000000000011E-2</c:v>
                </c:pt>
                <c:pt idx="11899">
                  <c:v>-0.125</c:v>
                </c:pt>
                <c:pt idx="11900">
                  <c:v>-0.32500000000000018</c:v>
                </c:pt>
                <c:pt idx="11901">
                  <c:v>-0.37500000000000017</c:v>
                </c:pt>
                <c:pt idx="11902">
                  <c:v>-0.30000000000000016</c:v>
                </c:pt>
                <c:pt idx="11903">
                  <c:v>-0.4</c:v>
                </c:pt>
                <c:pt idx="11904">
                  <c:v>-0.17500000000000004</c:v>
                </c:pt>
                <c:pt idx="11905">
                  <c:v>-0.25</c:v>
                </c:pt>
                <c:pt idx="11906">
                  <c:v>0</c:v>
                </c:pt>
                <c:pt idx="11907">
                  <c:v>-0.32500000000000018</c:v>
                </c:pt>
                <c:pt idx="11908">
                  <c:v>-0.37500000000000017</c:v>
                </c:pt>
                <c:pt idx="11909">
                  <c:v>-0.37500000000000017</c:v>
                </c:pt>
                <c:pt idx="11910">
                  <c:v>-0.17500000000000004</c:v>
                </c:pt>
                <c:pt idx="11911">
                  <c:v>-0.17500000000000004</c:v>
                </c:pt>
                <c:pt idx="11912">
                  <c:v>-0.27500000000000002</c:v>
                </c:pt>
                <c:pt idx="11913">
                  <c:v>-0.05</c:v>
                </c:pt>
                <c:pt idx="11914">
                  <c:v>-0.2</c:v>
                </c:pt>
                <c:pt idx="11915">
                  <c:v>-0.15000000000000008</c:v>
                </c:pt>
                <c:pt idx="11916">
                  <c:v>-0.22500000000000001</c:v>
                </c:pt>
                <c:pt idx="11917">
                  <c:v>-0.25</c:v>
                </c:pt>
                <c:pt idx="11918">
                  <c:v>-0.4</c:v>
                </c:pt>
                <c:pt idx="11919">
                  <c:v>-0.47500000000000014</c:v>
                </c:pt>
                <c:pt idx="11920">
                  <c:v>-0.4</c:v>
                </c:pt>
                <c:pt idx="11921">
                  <c:v>-0.1</c:v>
                </c:pt>
                <c:pt idx="11922">
                  <c:v>2.5000000000000001E-2</c:v>
                </c:pt>
                <c:pt idx="11923">
                  <c:v>-0.15000000000000008</c:v>
                </c:pt>
                <c:pt idx="11924">
                  <c:v>-0.27500000000000002</c:v>
                </c:pt>
                <c:pt idx="11925">
                  <c:v>-0.42500000000000021</c:v>
                </c:pt>
                <c:pt idx="11926">
                  <c:v>-0.27500000000000002</c:v>
                </c:pt>
                <c:pt idx="11927">
                  <c:v>-0.22500000000000001</c:v>
                </c:pt>
                <c:pt idx="11928">
                  <c:v>-0.22500000000000001</c:v>
                </c:pt>
                <c:pt idx="11929">
                  <c:v>-0.37500000000000017</c:v>
                </c:pt>
                <c:pt idx="11930">
                  <c:v>-0.32500000000000018</c:v>
                </c:pt>
                <c:pt idx="11931">
                  <c:v>-7.5000000000000011E-2</c:v>
                </c:pt>
                <c:pt idx="11932">
                  <c:v>-0.32500000000000018</c:v>
                </c:pt>
                <c:pt idx="11933">
                  <c:v>-0.32500000000000018</c:v>
                </c:pt>
                <c:pt idx="11934">
                  <c:v>-0.25</c:v>
                </c:pt>
                <c:pt idx="11935">
                  <c:v>-0.37500000000000017</c:v>
                </c:pt>
                <c:pt idx="11936">
                  <c:v>-0.4</c:v>
                </c:pt>
                <c:pt idx="11937">
                  <c:v>-0.17500000000000004</c:v>
                </c:pt>
                <c:pt idx="11938">
                  <c:v>-0.17500000000000004</c:v>
                </c:pt>
                <c:pt idx="11939">
                  <c:v>-0.22500000000000001</c:v>
                </c:pt>
                <c:pt idx="11940">
                  <c:v>-0.30000000000000016</c:v>
                </c:pt>
                <c:pt idx="11941">
                  <c:v>-0.37500000000000017</c:v>
                </c:pt>
                <c:pt idx="11942">
                  <c:v>2.5000000000000001E-2</c:v>
                </c:pt>
                <c:pt idx="11943">
                  <c:v>2.5000000000000001E-2</c:v>
                </c:pt>
                <c:pt idx="11944">
                  <c:v>-0.42500000000000021</c:v>
                </c:pt>
                <c:pt idx="11945">
                  <c:v>-7.5000000000000011E-2</c:v>
                </c:pt>
                <c:pt idx="11946">
                  <c:v>-0.15000000000000008</c:v>
                </c:pt>
                <c:pt idx="11947">
                  <c:v>-0.47500000000000014</c:v>
                </c:pt>
                <c:pt idx="11948">
                  <c:v>-0.27500000000000002</c:v>
                </c:pt>
                <c:pt idx="11949">
                  <c:v>-0.25</c:v>
                </c:pt>
                <c:pt idx="11950">
                  <c:v>-0.42500000000000021</c:v>
                </c:pt>
                <c:pt idx="11951">
                  <c:v>-0.35000000000000014</c:v>
                </c:pt>
                <c:pt idx="11952">
                  <c:v>-0.22500000000000001</c:v>
                </c:pt>
                <c:pt idx="11953">
                  <c:v>2.5000000000000001E-2</c:v>
                </c:pt>
                <c:pt idx="11954">
                  <c:v>-0.30000000000000016</c:v>
                </c:pt>
                <c:pt idx="11955">
                  <c:v>-0.32500000000000018</c:v>
                </c:pt>
                <c:pt idx="11956">
                  <c:v>-0.4</c:v>
                </c:pt>
                <c:pt idx="11957">
                  <c:v>-0.27500000000000002</c:v>
                </c:pt>
                <c:pt idx="11958">
                  <c:v>-0.17500000000000004</c:v>
                </c:pt>
                <c:pt idx="11959">
                  <c:v>-0.15000000000000008</c:v>
                </c:pt>
                <c:pt idx="11960">
                  <c:v>-0.30000000000000016</c:v>
                </c:pt>
                <c:pt idx="11961">
                  <c:v>-2.5000000000000001E-2</c:v>
                </c:pt>
                <c:pt idx="11962">
                  <c:v>-0.2</c:v>
                </c:pt>
                <c:pt idx="11963">
                  <c:v>-0.25</c:v>
                </c:pt>
                <c:pt idx="11964">
                  <c:v>-0.47500000000000014</c:v>
                </c:pt>
                <c:pt idx="11965">
                  <c:v>-0.32500000000000018</c:v>
                </c:pt>
                <c:pt idx="11966">
                  <c:v>-0.42500000000000021</c:v>
                </c:pt>
                <c:pt idx="11967">
                  <c:v>-0.32500000000000018</c:v>
                </c:pt>
                <c:pt idx="11968">
                  <c:v>-0.42500000000000021</c:v>
                </c:pt>
                <c:pt idx="11969">
                  <c:v>-0.1</c:v>
                </c:pt>
                <c:pt idx="11970">
                  <c:v>-0.45</c:v>
                </c:pt>
                <c:pt idx="11971">
                  <c:v>-0.1</c:v>
                </c:pt>
                <c:pt idx="11972">
                  <c:v>-0.25</c:v>
                </c:pt>
                <c:pt idx="11973">
                  <c:v>-0.125</c:v>
                </c:pt>
                <c:pt idx="11974">
                  <c:v>-0.125</c:v>
                </c:pt>
                <c:pt idx="11975">
                  <c:v>-0.17500000000000004</c:v>
                </c:pt>
                <c:pt idx="11976">
                  <c:v>-0.17500000000000004</c:v>
                </c:pt>
                <c:pt idx="11977">
                  <c:v>-0.2</c:v>
                </c:pt>
                <c:pt idx="11978">
                  <c:v>-0.27500000000000002</c:v>
                </c:pt>
                <c:pt idx="11979">
                  <c:v>-0.5</c:v>
                </c:pt>
                <c:pt idx="11980">
                  <c:v>-0.27500000000000002</c:v>
                </c:pt>
                <c:pt idx="11981">
                  <c:v>-0.17500000000000004</c:v>
                </c:pt>
                <c:pt idx="11982">
                  <c:v>-0.15000000000000008</c:v>
                </c:pt>
                <c:pt idx="11983">
                  <c:v>-0.32500000000000018</c:v>
                </c:pt>
                <c:pt idx="11984">
                  <c:v>-0.2</c:v>
                </c:pt>
                <c:pt idx="11985">
                  <c:v>-0.32500000000000018</c:v>
                </c:pt>
                <c:pt idx="11986">
                  <c:v>-0.27500000000000002</c:v>
                </c:pt>
                <c:pt idx="11987">
                  <c:v>-0.25</c:v>
                </c:pt>
                <c:pt idx="11988">
                  <c:v>-0.25</c:v>
                </c:pt>
                <c:pt idx="11989">
                  <c:v>-0.17500000000000004</c:v>
                </c:pt>
                <c:pt idx="11990">
                  <c:v>-0.17500000000000004</c:v>
                </c:pt>
                <c:pt idx="11991">
                  <c:v>-0.2</c:v>
                </c:pt>
                <c:pt idx="11992">
                  <c:v>-0.30000000000000016</c:v>
                </c:pt>
                <c:pt idx="11993">
                  <c:v>-0.15000000000000008</c:v>
                </c:pt>
                <c:pt idx="11994">
                  <c:v>-0.30000000000000016</c:v>
                </c:pt>
                <c:pt idx="11995">
                  <c:v>-0.1</c:v>
                </c:pt>
                <c:pt idx="11996">
                  <c:v>-0.2</c:v>
                </c:pt>
                <c:pt idx="11997">
                  <c:v>-0.37500000000000017</c:v>
                </c:pt>
                <c:pt idx="11998">
                  <c:v>-0.25</c:v>
                </c:pt>
                <c:pt idx="11999">
                  <c:v>-0.37500000000000017</c:v>
                </c:pt>
                <c:pt idx="12000">
                  <c:v>-7.5000000000000011E-2</c:v>
                </c:pt>
                <c:pt idx="12001">
                  <c:v>-0.1</c:v>
                </c:pt>
                <c:pt idx="12002">
                  <c:v>-0.2</c:v>
                </c:pt>
                <c:pt idx="12003">
                  <c:v>-0.35000000000000014</c:v>
                </c:pt>
                <c:pt idx="12004">
                  <c:v>-0.25</c:v>
                </c:pt>
                <c:pt idx="12005">
                  <c:v>2.5000000000000001E-2</c:v>
                </c:pt>
                <c:pt idx="12006">
                  <c:v>-0.125</c:v>
                </c:pt>
                <c:pt idx="12007">
                  <c:v>-0.27500000000000002</c:v>
                </c:pt>
                <c:pt idx="12008">
                  <c:v>-0.30000000000000016</c:v>
                </c:pt>
                <c:pt idx="12009">
                  <c:v>-2.5000000000000001E-2</c:v>
                </c:pt>
                <c:pt idx="12010">
                  <c:v>-0.35000000000000014</c:v>
                </c:pt>
                <c:pt idx="12011">
                  <c:v>-0.37500000000000017</c:v>
                </c:pt>
                <c:pt idx="12012">
                  <c:v>-0.42500000000000021</c:v>
                </c:pt>
                <c:pt idx="12013">
                  <c:v>7.5000000000000011E-2</c:v>
                </c:pt>
                <c:pt idx="12014">
                  <c:v>-2.5000000000000001E-2</c:v>
                </c:pt>
                <c:pt idx="12015">
                  <c:v>-0.27500000000000002</c:v>
                </c:pt>
                <c:pt idx="12016">
                  <c:v>-0.57500000000000029</c:v>
                </c:pt>
                <c:pt idx="12017">
                  <c:v>-0.125</c:v>
                </c:pt>
                <c:pt idx="12018">
                  <c:v>-0.1</c:v>
                </c:pt>
                <c:pt idx="12019">
                  <c:v>-0.32500000000000018</c:v>
                </c:pt>
                <c:pt idx="12020">
                  <c:v>-0.2</c:v>
                </c:pt>
                <c:pt idx="12021">
                  <c:v>-7.5000000000000011E-2</c:v>
                </c:pt>
                <c:pt idx="12022">
                  <c:v>-0.27500000000000002</c:v>
                </c:pt>
                <c:pt idx="12023">
                  <c:v>-0.4</c:v>
                </c:pt>
                <c:pt idx="12024">
                  <c:v>-0.2</c:v>
                </c:pt>
                <c:pt idx="12025">
                  <c:v>-0.37500000000000017</c:v>
                </c:pt>
                <c:pt idx="12026">
                  <c:v>-0.15000000000000008</c:v>
                </c:pt>
                <c:pt idx="12027">
                  <c:v>-0.1</c:v>
                </c:pt>
                <c:pt idx="12028">
                  <c:v>-0.27500000000000002</c:v>
                </c:pt>
                <c:pt idx="12029">
                  <c:v>-0.30000000000000016</c:v>
                </c:pt>
                <c:pt idx="12030">
                  <c:v>-0.47500000000000014</c:v>
                </c:pt>
                <c:pt idx="12031">
                  <c:v>-0.22500000000000001</c:v>
                </c:pt>
                <c:pt idx="12032">
                  <c:v>7.5000000000000011E-2</c:v>
                </c:pt>
                <c:pt idx="12033">
                  <c:v>-0.17500000000000004</c:v>
                </c:pt>
                <c:pt idx="12034">
                  <c:v>-0.125</c:v>
                </c:pt>
                <c:pt idx="12035">
                  <c:v>-0.17500000000000004</c:v>
                </c:pt>
                <c:pt idx="12036">
                  <c:v>-0.22500000000000001</c:v>
                </c:pt>
                <c:pt idx="12037">
                  <c:v>-0.70000000000000029</c:v>
                </c:pt>
                <c:pt idx="12038">
                  <c:v>-0.47500000000000014</c:v>
                </c:pt>
                <c:pt idx="12039">
                  <c:v>0.05</c:v>
                </c:pt>
                <c:pt idx="12040">
                  <c:v>-7.5000000000000011E-2</c:v>
                </c:pt>
                <c:pt idx="12041">
                  <c:v>-0.32500000000000018</c:v>
                </c:pt>
                <c:pt idx="12042">
                  <c:v>-0.47500000000000014</c:v>
                </c:pt>
                <c:pt idx="12043">
                  <c:v>-0.1</c:v>
                </c:pt>
                <c:pt idx="12044">
                  <c:v>-0.15000000000000008</c:v>
                </c:pt>
                <c:pt idx="12045">
                  <c:v>-0.42500000000000021</c:v>
                </c:pt>
                <c:pt idx="12046">
                  <c:v>-0.32500000000000018</c:v>
                </c:pt>
                <c:pt idx="12047">
                  <c:v>-7.5000000000000011E-2</c:v>
                </c:pt>
                <c:pt idx="12048">
                  <c:v>-0.37500000000000017</c:v>
                </c:pt>
                <c:pt idx="12049">
                  <c:v>-0.37500000000000017</c:v>
                </c:pt>
                <c:pt idx="12050">
                  <c:v>-0.57500000000000029</c:v>
                </c:pt>
                <c:pt idx="12051">
                  <c:v>-0.35000000000000014</c:v>
                </c:pt>
                <c:pt idx="12052">
                  <c:v>-0.15000000000000008</c:v>
                </c:pt>
                <c:pt idx="12053">
                  <c:v>-0.22500000000000001</c:v>
                </c:pt>
                <c:pt idx="12054">
                  <c:v>-0.32500000000000018</c:v>
                </c:pt>
                <c:pt idx="12055">
                  <c:v>-0.22500000000000001</c:v>
                </c:pt>
                <c:pt idx="12056">
                  <c:v>-0.4</c:v>
                </c:pt>
                <c:pt idx="12057">
                  <c:v>-0.35000000000000014</c:v>
                </c:pt>
                <c:pt idx="12058">
                  <c:v>-0.32500000000000018</c:v>
                </c:pt>
                <c:pt idx="12059">
                  <c:v>-0.25</c:v>
                </c:pt>
                <c:pt idx="12060">
                  <c:v>-0.2</c:v>
                </c:pt>
                <c:pt idx="12061">
                  <c:v>-0.4</c:v>
                </c:pt>
                <c:pt idx="12062">
                  <c:v>-0.25</c:v>
                </c:pt>
                <c:pt idx="12063">
                  <c:v>-0.17500000000000004</c:v>
                </c:pt>
                <c:pt idx="12064">
                  <c:v>-0.25</c:v>
                </c:pt>
                <c:pt idx="12065">
                  <c:v>-0.27500000000000002</c:v>
                </c:pt>
                <c:pt idx="12066">
                  <c:v>0</c:v>
                </c:pt>
                <c:pt idx="12067">
                  <c:v>-0.05</c:v>
                </c:pt>
                <c:pt idx="12068">
                  <c:v>-0.17500000000000004</c:v>
                </c:pt>
                <c:pt idx="12069">
                  <c:v>-0.32500000000000018</c:v>
                </c:pt>
                <c:pt idx="12070">
                  <c:v>-0.125</c:v>
                </c:pt>
                <c:pt idx="12071">
                  <c:v>-0.4</c:v>
                </c:pt>
                <c:pt idx="12072">
                  <c:v>-0.32500000000000018</c:v>
                </c:pt>
                <c:pt idx="12073">
                  <c:v>-0.22500000000000001</c:v>
                </c:pt>
                <c:pt idx="12074">
                  <c:v>-0.22500000000000001</c:v>
                </c:pt>
                <c:pt idx="12075">
                  <c:v>0.05</c:v>
                </c:pt>
                <c:pt idx="12076">
                  <c:v>-0.22500000000000001</c:v>
                </c:pt>
                <c:pt idx="12077">
                  <c:v>-0.15000000000000008</c:v>
                </c:pt>
                <c:pt idx="12078">
                  <c:v>-0.15000000000000008</c:v>
                </c:pt>
                <c:pt idx="12079">
                  <c:v>-0.15000000000000008</c:v>
                </c:pt>
                <c:pt idx="12080">
                  <c:v>-0.2</c:v>
                </c:pt>
                <c:pt idx="12081">
                  <c:v>-0.32500000000000018</c:v>
                </c:pt>
                <c:pt idx="12082">
                  <c:v>-0.05</c:v>
                </c:pt>
                <c:pt idx="12083">
                  <c:v>-0.35000000000000014</c:v>
                </c:pt>
                <c:pt idx="12084">
                  <c:v>-0.57500000000000029</c:v>
                </c:pt>
                <c:pt idx="12085">
                  <c:v>-0.22500000000000001</c:v>
                </c:pt>
                <c:pt idx="12086">
                  <c:v>-0.30000000000000016</c:v>
                </c:pt>
                <c:pt idx="12087">
                  <c:v>-0.15000000000000008</c:v>
                </c:pt>
                <c:pt idx="12088">
                  <c:v>-0.1</c:v>
                </c:pt>
                <c:pt idx="12089">
                  <c:v>-0.27500000000000002</c:v>
                </c:pt>
                <c:pt idx="12090">
                  <c:v>-0.2</c:v>
                </c:pt>
                <c:pt idx="12091">
                  <c:v>-0.17500000000000004</c:v>
                </c:pt>
                <c:pt idx="12092">
                  <c:v>-0.2</c:v>
                </c:pt>
                <c:pt idx="12093">
                  <c:v>-0.32500000000000018</c:v>
                </c:pt>
                <c:pt idx="12094">
                  <c:v>-0.32500000000000018</c:v>
                </c:pt>
                <c:pt idx="12095">
                  <c:v>-0.27500000000000002</c:v>
                </c:pt>
                <c:pt idx="12096">
                  <c:v>-0.22500000000000001</c:v>
                </c:pt>
                <c:pt idx="12097">
                  <c:v>-0.4</c:v>
                </c:pt>
                <c:pt idx="12098">
                  <c:v>-0.35000000000000014</c:v>
                </c:pt>
                <c:pt idx="12099">
                  <c:v>-0.1</c:v>
                </c:pt>
                <c:pt idx="12100">
                  <c:v>-0.37500000000000017</c:v>
                </c:pt>
                <c:pt idx="12101">
                  <c:v>-0.27500000000000002</c:v>
                </c:pt>
                <c:pt idx="12102">
                  <c:v>-0.05</c:v>
                </c:pt>
                <c:pt idx="12103">
                  <c:v>0</c:v>
                </c:pt>
                <c:pt idx="12104">
                  <c:v>-0.42500000000000021</c:v>
                </c:pt>
                <c:pt idx="12105">
                  <c:v>-0.37500000000000017</c:v>
                </c:pt>
                <c:pt idx="12106">
                  <c:v>-0.17500000000000004</c:v>
                </c:pt>
                <c:pt idx="12107">
                  <c:v>-0.2</c:v>
                </c:pt>
                <c:pt idx="12108">
                  <c:v>-0.32500000000000018</c:v>
                </c:pt>
                <c:pt idx="12109">
                  <c:v>-0.32500000000000018</c:v>
                </c:pt>
                <c:pt idx="12110">
                  <c:v>-7.5000000000000011E-2</c:v>
                </c:pt>
                <c:pt idx="12111">
                  <c:v>-0.4</c:v>
                </c:pt>
                <c:pt idx="12112">
                  <c:v>-7.5000000000000011E-2</c:v>
                </c:pt>
                <c:pt idx="12113">
                  <c:v>-0.2</c:v>
                </c:pt>
                <c:pt idx="12114">
                  <c:v>-0.42500000000000021</c:v>
                </c:pt>
                <c:pt idx="12115">
                  <c:v>-0.37500000000000017</c:v>
                </c:pt>
                <c:pt idx="12116">
                  <c:v>-0.22500000000000001</c:v>
                </c:pt>
                <c:pt idx="12117">
                  <c:v>-0.27500000000000002</c:v>
                </c:pt>
                <c:pt idx="12118">
                  <c:v>-7.5000000000000011E-2</c:v>
                </c:pt>
                <c:pt idx="12119">
                  <c:v>-0.25</c:v>
                </c:pt>
                <c:pt idx="12120">
                  <c:v>-0.45</c:v>
                </c:pt>
                <c:pt idx="12121">
                  <c:v>-0.2</c:v>
                </c:pt>
                <c:pt idx="12122">
                  <c:v>-0.42500000000000021</c:v>
                </c:pt>
                <c:pt idx="12123">
                  <c:v>-0.55000000000000004</c:v>
                </c:pt>
                <c:pt idx="12124">
                  <c:v>-0.25</c:v>
                </c:pt>
                <c:pt idx="12125">
                  <c:v>-0.30000000000000016</c:v>
                </c:pt>
                <c:pt idx="12126">
                  <c:v>2.5000000000000001E-2</c:v>
                </c:pt>
                <c:pt idx="12127">
                  <c:v>-0.2</c:v>
                </c:pt>
                <c:pt idx="12128">
                  <c:v>-0.22500000000000001</c:v>
                </c:pt>
                <c:pt idx="12129">
                  <c:v>-0.27500000000000002</c:v>
                </c:pt>
                <c:pt idx="12130">
                  <c:v>-0.27500000000000002</c:v>
                </c:pt>
                <c:pt idx="12131">
                  <c:v>-0.32500000000000018</c:v>
                </c:pt>
                <c:pt idx="12132">
                  <c:v>-0.22500000000000001</c:v>
                </c:pt>
                <c:pt idx="12133">
                  <c:v>-0.125</c:v>
                </c:pt>
                <c:pt idx="12134">
                  <c:v>-0.05</c:v>
                </c:pt>
                <c:pt idx="12135">
                  <c:v>-0.2</c:v>
                </c:pt>
                <c:pt idx="12136">
                  <c:v>-0.32500000000000018</c:v>
                </c:pt>
                <c:pt idx="12137">
                  <c:v>-0.5</c:v>
                </c:pt>
                <c:pt idx="12138">
                  <c:v>-0.125</c:v>
                </c:pt>
                <c:pt idx="12139">
                  <c:v>-7.5000000000000011E-2</c:v>
                </c:pt>
                <c:pt idx="12140">
                  <c:v>-0.27500000000000002</c:v>
                </c:pt>
                <c:pt idx="12141">
                  <c:v>-0.25</c:v>
                </c:pt>
                <c:pt idx="12142">
                  <c:v>-0.27500000000000002</c:v>
                </c:pt>
                <c:pt idx="12143">
                  <c:v>-0.05</c:v>
                </c:pt>
                <c:pt idx="12144">
                  <c:v>2.5000000000000001E-2</c:v>
                </c:pt>
                <c:pt idx="12145">
                  <c:v>-0.25</c:v>
                </c:pt>
                <c:pt idx="12146">
                  <c:v>-0.42500000000000021</c:v>
                </c:pt>
                <c:pt idx="12147">
                  <c:v>-0.35000000000000014</c:v>
                </c:pt>
                <c:pt idx="12148">
                  <c:v>-0.32500000000000018</c:v>
                </c:pt>
                <c:pt idx="12149">
                  <c:v>-0.25</c:v>
                </c:pt>
                <c:pt idx="12150">
                  <c:v>-0.35000000000000014</c:v>
                </c:pt>
                <c:pt idx="12151">
                  <c:v>-0.37500000000000017</c:v>
                </c:pt>
                <c:pt idx="12152">
                  <c:v>-0.17500000000000004</c:v>
                </c:pt>
                <c:pt idx="12153">
                  <c:v>-0.125</c:v>
                </c:pt>
                <c:pt idx="12154">
                  <c:v>-0.32500000000000018</c:v>
                </c:pt>
                <c:pt idx="12155">
                  <c:v>-0.2</c:v>
                </c:pt>
                <c:pt idx="12156">
                  <c:v>-0.30000000000000016</c:v>
                </c:pt>
                <c:pt idx="12157">
                  <c:v>-0.22500000000000001</c:v>
                </c:pt>
                <c:pt idx="12158">
                  <c:v>-7.5000000000000011E-2</c:v>
                </c:pt>
                <c:pt idx="12159">
                  <c:v>-0.27500000000000002</c:v>
                </c:pt>
                <c:pt idx="12160">
                  <c:v>-0.27500000000000002</c:v>
                </c:pt>
                <c:pt idx="12161">
                  <c:v>-0.22500000000000001</c:v>
                </c:pt>
                <c:pt idx="12162">
                  <c:v>-0.17500000000000004</c:v>
                </c:pt>
                <c:pt idx="12163">
                  <c:v>-0.32500000000000018</c:v>
                </c:pt>
                <c:pt idx="12164">
                  <c:v>-0.35000000000000014</c:v>
                </c:pt>
                <c:pt idx="12165">
                  <c:v>-0.32500000000000018</c:v>
                </c:pt>
                <c:pt idx="12166">
                  <c:v>-0.25</c:v>
                </c:pt>
                <c:pt idx="12167">
                  <c:v>-0.25</c:v>
                </c:pt>
                <c:pt idx="12168">
                  <c:v>-0.15000000000000008</c:v>
                </c:pt>
                <c:pt idx="12169">
                  <c:v>-0.25</c:v>
                </c:pt>
                <c:pt idx="12170">
                  <c:v>-0.30000000000000016</c:v>
                </c:pt>
                <c:pt idx="12171">
                  <c:v>-7.5000000000000011E-2</c:v>
                </c:pt>
                <c:pt idx="12172">
                  <c:v>2.5000000000000001E-2</c:v>
                </c:pt>
                <c:pt idx="12173">
                  <c:v>-0.52500000000000002</c:v>
                </c:pt>
                <c:pt idx="12174">
                  <c:v>-0.1</c:v>
                </c:pt>
                <c:pt idx="12175">
                  <c:v>-0.4</c:v>
                </c:pt>
                <c:pt idx="12176">
                  <c:v>-0.42500000000000021</c:v>
                </c:pt>
                <c:pt idx="12177">
                  <c:v>-0.15000000000000008</c:v>
                </c:pt>
                <c:pt idx="12178">
                  <c:v>-7.5000000000000011E-2</c:v>
                </c:pt>
                <c:pt idx="12179">
                  <c:v>2.5000000000000001E-2</c:v>
                </c:pt>
                <c:pt idx="12180">
                  <c:v>-0.47500000000000014</c:v>
                </c:pt>
                <c:pt idx="12181">
                  <c:v>-0.4</c:v>
                </c:pt>
                <c:pt idx="12182">
                  <c:v>-0.27500000000000002</c:v>
                </c:pt>
                <c:pt idx="12183">
                  <c:v>-0.52500000000000002</c:v>
                </c:pt>
                <c:pt idx="12184">
                  <c:v>-0.47500000000000014</c:v>
                </c:pt>
                <c:pt idx="12185">
                  <c:v>-0.42500000000000021</c:v>
                </c:pt>
                <c:pt idx="12186">
                  <c:v>-0.22500000000000001</c:v>
                </c:pt>
                <c:pt idx="12187">
                  <c:v>-0.15000000000000008</c:v>
                </c:pt>
                <c:pt idx="12188">
                  <c:v>-0.125</c:v>
                </c:pt>
                <c:pt idx="12189">
                  <c:v>-0.27500000000000002</c:v>
                </c:pt>
                <c:pt idx="12190">
                  <c:v>-0.47500000000000014</c:v>
                </c:pt>
                <c:pt idx="12191">
                  <c:v>-0.2</c:v>
                </c:pt>
                <c:pt idx="12192">
                  <c:v>-0.25</c:v>
                </c:pt>
                <c:pt idx="12193">
                  <c:v>-0.57500000000000029</c:v>
                </c:pt>
                <c:pt idx="12194">
                  <c:v>-0.27500000000000002</c:v>
                </c:pt>
                <c:pt idx="12195">
                  <c:v>-0.2</c:v>
                </c:pt>
                <c:pt idx="12196">
                  <c:v>-0.15000000000000008</c:v>
                </c:pt>
                <c:pt idx="12197">
                  <c:v>0</c:v>
                </c:pt>
                <c:pt idx="12198">
                  <c:v>-2.5000000000000001E-2</c:v>
                </c:pt>
                <c:pt idx="12199">
                  <c:v>-0.22500000000000001</c:v>
                </c:pt>
                <c:pt idx="12200">
                  <c:v>-7.5000000000000011E-2</c:v>
                </c:pt>
                <c:pt idx="12201">
                  <c:v>-0.15000000000000008</c:v>
                </c:pt>
                <c:pt idx="12202">
                  <c:v>-0.42500000000000021</c:v>
                </c:pt>
                <c:pt idx="12203">
                  <c:v>-0.30000000000000016</c:v>
                </c:pt>
                <c:pt idx="12204">
                  <c:v>-0.17500000000000004</c:v>
                </c:pt>
                <c:pt idx="12205">
                  <c:v>-0.17500000000000004</c:v>
                </c:pt>
                <c:pt idx="12206">
                  <c:v>-0.35000000000000014</c:v>
                </c:pt>
                <c:pt idx="12207">
                  <c:v>-0.27500000000000002</c:v>
                </c:pt>
                <c:pt idx="12208">
                  <c:v>-0.27500000000000002</c:v>
                </c:pt>
                <c:pt idx="12209">
                  <c:v>-7.5000000000000011E-2</c:v>
                </c:pt>
                <c:pt idx="12210">
                  <c:v>-0.30000000000000016</c:v>
                </c:pt>
                <c:pt idx="12211">
                  <c:v>-0.27500000000000002</c:v>
                </c:pt>
                <c:pt idx="12212">
                  <c:v>-0.32500000000000018</c:v>
                </c:pt>
                <c:pt idx="12213">
                  <c:v>-0.2</c:v>
                </c:pt>
                <c:pt idx="12214">
                  <c:v>-0.37500000000000017</c:v>
                </c:pt>
                <c:pt idx="12215">
                  <c:v>-0.25</c:v>
                </c:pt>
                <c:pt idx="12216">
                  <c:v>-0.2</c:v>
                </c:pt>
                <c:pt idx="12217">
                  <c:v>-0.37500000000000017</c:v>
                </c:pt>
                <c:pt idx="12218">
                  <c:v>-0.125</c:v>
                </c:pt>
                <c:pt idx="12219">
                  <c:v>-0.22500000000000001</c:v>
                </c:pt>
                <c:pt idx="12220">
                  <c:v>-0.32500000000000018</c:v>
                </c:pt>
                <c:pt idx="12221">
                  <c:v>-0.35000000000000014</c:v>
                </c:pt>
                <c:pt idx="12222">
                  <c:v>-0.32500000000000018</c:v>
                </c:pt>
                <c:pt idx="12223">
                  <c:v>-0.27500000000000002</c:v>
                </c:pt>
                <c:pt idx="12224">
                  <c:v>-0.27500000000000002</c:v>
                </c:pt>
                <c:pt idx="12225">
                  <c:v>-0.125</c:v>
                </c:pt>
                <c:pt idx="12226">
                  <c:v>-0.15000000000000008</c:v>
                </c:pt>
                <c:pt idx="12227">
                  <c:v>-0.25</c:v>
                </c:pt>
                <c:pt idx="12228">
                  <c:v>-0.17500000000000004</c:v>
                </c:pt>
                <c:pt idx="12229">
                  <c:v>-0.15000000000000008</c:v>
                </c:pt>
                <c:pt idx="12230">
                  <c:v>-0.22500000000000001</c:v>
                </c:pt>
                <c:pt idx="12231">
                  <c:v>-0.32500000000000018</c:v>
                </c:pt>
                <c:pt idx="12232">
                  <c:v>-0.32500000000000018</c:v>
                </c:pt>
                <c:pt idx="12233">
                  <c:v>-0.2</c:v>
                </c:pt>
                <c:pt idx="12234">
                  <c:v>-0.25</c:v>
                </c:pt>
                <c:pt idx="12235">
                  <c:v>-0.47500000000000014</c:v>
                </c:pt>
                <c:pt idx="12236">
                  <c:v>-0.47500000000000014</c:v>
                </c:pt>
                <c:pt idx="12237">
                  <c:v>-0.32500000000000018</c:v>
                </c:pt>
                <c:pt idx="12238">
                  <c:v>-0.30000000000000016</c:v>
                </c:pt>
                <c:pt idx="12239">
                  <c:v>-0.17500000000000004</c:v>
                </c:pt>
                <c:pt idx="12240">
                  <c:v>0.125</c:v>
                </c:pt>
                <c:pt idx="12241">
                  <c:v>-0.4</c:v>
                </c:pt>
                <c:pt idx="12242">
                  <c:v>-0.17500000000000004</c:v>
                </c:pt>
                <c:pt idx="12243">
                  <c:v>-0.22500000000000001</c:v>
                </c:pt>
                <c:pt idx="12244">
                  <c:v>-0.125</c:v>
                </c:pt>
                <c:pt idx="12245">
                  <c:v>-0.22500000000000001</c:v>
                </c:pt>
                <c:pt idx="12246">
                  <c:v>-7.5000000000000011E-2</c:v>
                </c:pt>
                <c:pt idx="12247">
                  <c:v>-0.42500000000000021</c:v>
                </c:pt>
                <c:pt idx="12248">
                  <c:v>-0.4</c:v>
                </c:pt>
                <c:pt idx="12249">
                  <c:v>-0.25</c:v>
                </c:pt>
                <c:pt idx="12250">
                  <c:v>-0.17500000000000004</c:v>
                </c:pt>
                <c:pt idx="12251">
                  <c:v>-2.5000000000000001E-2</c:v>
                </c:pt>
                <c:pt idx="12252">
                  <c:v>-0.2</c:v>
                </c:pt>
                <c:pt idx="12253">
                  <c:v>-0.17500000000000004</c:v>
                </c:pt>
                <c:pt idx="12254">
                  <c:v>-0.2</c:v>
                </c:pt>
                <c:pt idx="12255">
                  <c:v>-0.2</c:v>
                </c:pt>
                <c:pt idx="12256">
                  <c:v>-0.32500000000000018</c:v>
                </c:pt>
                <c:pt idx="12257">
                  <c:v>-0.15000000000000008</c:v>
                </c:pt>
                <c:pt idx="12258">
                  <c:v>-0.22500000000000001</c:v>
                </c:pt>
                <c:pt idx="12259">
                  <c:v>-0.2</c:v>
                </c:pt>
                <c:pt idx="12260">
                  <c:v>-0.15000000000000008</c:v>
                </c:pt>
                <c:pt idx="12261">
                  <c:v>-0.32500000000000018</c:v>
                </c:pt>
                <c:pt idx="12262">
                  <c:v>-0.45</c:v>
                </c:pt>
                <c:pt idx="12263">
                  <c:v>-0.27500000000000002</c:v>
                </c:pt>
                <c:pt idx="12264">
                  <c:v>-0.2</c:v>
                </c:pt>
                <c:pt idx="12265">
                  <c:v>0</c:v>
                </c:pt>
                <c:pt idx="12266">
                  <c:v>-0.15000000000000008</c:v>
                </c:pt>
                <c:pt idx="12267">
                  <c:v>-0.47500000000000014</c:v>
                </c:pt>
                <c:pt idx="12268">
                  <c:v>-0.42500000000000021</c:v>
                </c:pt>
                <c:pt idx="12269">
                  <c:v>-0.2</c:v>
                </c:pt>
                <c:pt idx="12270">
                  <c:v>-0.17500000000000004</c:v>
                </c:pt>
                <c:pt idx="12271">
                  <c:v>-0.1</c:v>
                </c:pt>
                <c:pt idx="12272">
                  <c:v>-0.25</c:v>
                </c:pt>
                <c:pt idx="12273">
                  <c:v>-0.37500000000000017</c:v>
                </c:pt>
                <c:pt idx="12274">
                  <c:v>-0.27500000000000002</c:v>
                </c:pt>
                <c:pt idx="12275">
                  <c:v>-0.32500000000000018</c:v>
                </c:pt>
                <c:pt idx="12276">
                  <c:v>-0.22500000000000001</c:v>
                </c:pt>
                <c:pt idx="12277">
                  <c:v>-7.5000000000000011E-2</c:v>
                </c:pt>
                <c:pt idx="12278">
                  <c:v>-0.25</c:v>
                </c:pt>
                <c:pt idx="12279">
                  <c:v>-2.5000000000000001E-2</c:v>
                </c:pt>
                <c:pt idx="12280">
                  <c:v>-0.4</c:v>
                </c:pt>
                <c:pt idx="12281">
                  <c:v>-0.30000000000000016</c:v>
                </c:pt>
                <c:pt idx="12282">
                  <c:v>-0.45</c:v>
                </c:pt>
                <c:pt idx="12283">
                  <c:v>-0.2</c:v>
                </c:pt>
                <c:pt idx="12284">
                  <c:v>-0.125</c:v>
                </c:pt>
                <c:pt idx="12285">
                  <c:v>-2.5000000000000001E-2</c:v>
                </c:pt>
                <c:pt idx="12286">
                  <c:v>-0.22500000000000001</c:v>
                </c:pt>
                <c:pt idx="12287">
                  <c:v>-0.22500000000000001</c:v>
                </c:pt>
                <c:pt idx="12288">
                  <c:v>-0.4</c:v>
                </c:pt>
                <c:pt idx="12289">
                  <c:v>-0.45</c:v>
                </c:pt>
                <c:pt idx="12290">
                  <c:v>-0.17500000000000004</c:v>
                </c:pt>
                <c:pt idx="12291">
                  <c:v>-0.22500000000000001</c:v>
                </c:pt>
                <c:pt idx="12292">
                  <c:v>-0.4</c:v>
                </c:pt>
                <c:pt idx="12293">
                  <c:v>-0.17500000000000004</c:v>
                </c:pt>
                <c:pt idx="12294">
                  <c:v>2.5000000000000001E-2</c:v>
                </c:pt>
                <c:pt idx="12295">
                  <c:v>0</c:v>
                </c:pt>
                <c:pt idx="12296">
                  <c:v>-7.5000000000000011E-2</c:v>
                </c:pt>
                <c:pt idx="12297">
                  <c:v>-0.45</c:v>
                </c:pt>
                <c:pt idx="12298">
                  <c:v>-0.42500000000000021</c:v>
                </c:pt>
                <c:pt idx="12299">
                  <c:v>-0.17500000000000004</c:v>
                </c:pt>
                <c:pt idx="12300">
                  <c:v>-0.5</c:v>
                </c:pt>
                <c:pt idx="12301">
                  <c:v>-0.27500000000000002</c:v>
                </c:pt>
                <c:pt idx="12302">
                  <c:v>-0.125</c:v>
                </c:pt>
                <c:pt idx="12303">
                  <c:v>-0.17500000000000004</c:v>
                </c:pt>
                <c:pt idx="12304">
                  <c:v>-7.5000000000000011E-2</c:v>
                </c:pt>
                <c:pt idx="12305">
                  <c:v>-0.30000000000000016</c:v>
                </c:pt>
                <c:pt idx="12306">
                  <c:v>-0.47500000000000014</c:v>
                </c:pt>
                <c:pt idx="12307">
                  <c:v>-0.27500000000000002</c:v>
                </c:pt>
                <c:pt idx="12308">
                  <c:v>-0.125</c:v>
                </c:pt>
                <c:pt idx="12309">
                  <c:v>7.5000000000000011E-2</c:v>
                </c:pt>
                <c:pt idx="12310">
                  <c:v>-0.2</c:v>
                </c:pt>
                <c:pt idx="12311">
                  <c:v>-0.35000000000000014</c:v>
                </c:pt>
                <c:pt idx="12312">
                  <c:v>-0.27500000000000002</c:v>
                </c:pt>
                <c:pt idx="12313">
                  <c:v>-0.25</c:v>
                </c:pt>
                <c:pt idx="12314">
                  <c:v>2.5000000000000001E-2</c:v>
                </c:pt>
                <c:pt idx="12315">
                  <c:v>-0.125</c:v>
                </c:pt>
                <c:pt idx="12316">
                  <c:v>-0.22500000000000001</c:v>
                </c:pt>
                <c:pt idx="12317">
                  <c:v>-0.2</c:v>
                </c:pt>
                <c:pt idx="12318">
                  <c:v>-7.5000000000000011E-2</c:v>
                </c:pt>
                <c:pt idx="12319">
                  <c:v>-2.5000000000000001E-2</c:v>
                </c:pt>
                <c:pt idx="12320">
                  <c:v>-0.25</c:v>
                </c:pt>
                <c:pt idx="12321">
                  <c:v>-0.22500000000000001</c:v>
                </c:pt>
                <c:pt idx="12322">
                  <c:v>-0.22500000000000001</c:v>
                </c:pt>
                <c:pt idx="12323">
                  <c:v>-0.32500000000000018</c:v>
                </c:pt>
                <c:pt idx="12324">
                  <c:v>-0.17500000000000004</c:v>
                </c:pt>
                <c:pt idx="12325">
                  <c:v>-0.22500000000000001</c:v>
                </c:pt>
                <c:pt idx="12326">
                  <c:v>-0.27500000000000002</c:v>
                </c:pt>
                <c:pt idx="12327">
                  <c:v>-0.32500000000000018</c:v>
                </c:pt>
                <c:pt idx="12328">
                  <c:v>-0.22500000000000001</c:v>
                </c:pt>
                <c:pt idx="12329">
                  <c:v>-0.17500000000000004</c:v>
                </c:pt>
                <c:pt idx="12330">
                  <c:v>-0.17500000000000004</c:v>
                </c:pt>
                <c:pt idx="12331">
                  <c:v>-0.30000000000000016</c:v>
                </c:pt>
                <c:pt idx="12332">
                  <c:v>-7.5000000000000011E-2</c:v>
                </c:pt>
                <c:pt idx="12333">
                  <c:v>-0.30000000000000016</c:v>
                </c:pt>
                <c:pt idx="12334">
                  <c:v>-0.17500000000000004</c:v>
                </c:pt>
                <c:pt idx="12335">
                  <c:v>-0.22500000000000001</c:v>
                </c:pt>
                <c:pt idx="12336">
                  <c:v>-0.15000000000000008</c:v>
                </c:pt>
                <c:pt idx="12337">
                  <c:v>-0.37500000000000017</c:v>
                </c:pt>
                <c:pt idx="12338">
                  <c:v>-7.5000000000000011E-2</c:v>
                </c:pt>
                <c:pt idx="12339">
                  <c:v>-0.1</c:v>
                </c:pt>
                <c:pt idx="12340">
                  <c:v>-0.15000000000000008</c:v>
                </c:pt>
                <c:pt idx="12341">
                  <c:v>-0.27500000000000002</c:v>
                </c:pt>
                <c:pt idx="12342">
                  <c:v>-0.37500000000000017</c:v>
                </c:pt>
                <c:pt idx="12343">
                  <c:v>-0.22500000000000001</c:v>
                </c:pt>
                <c:pt idx="12344">
                  <c:v>-0.17500000000000004</c:v>
                </c:pt>
                <c:pt idx="12345">
                  <c:v>-0.30000000000000016</c:v>
                </c:pt>
                <c:pt idx="12346">
                  <c:v>-0.2</c:v>
                </c:pt>
                <c:pt idx="12347">
                  <c:v>0</c:v>
                </c:pt>
                <c:pt idx="12348">
                  <c:v>-0.1</c:v>
                </c:pt>
                <c:pt idx="12349">
                  <c:v>-0.35000000000000014</c:v>
                </c:pt>
                <c:pt idx="12350">
                  <c:v>-0.22500000000000001</c:v>
                </c:pt>
                <c:pt idx="12351">
                  <c:v>-0.25</c:v>
                </c:pt>
                <c:pt idx="12352">
                  <c:v>-0.5</c:v>
                </c:pt>
                <c:pt idx="12353">
                  <c:v>-0.30000000000000016</c:v>
                </c:pt>
                <c:pt idx="12354">
                  <c:v>-0.125</c:v>
                </c:pt>
                <c:pt idx="12355">
                  <c:v>-0.15000000000000008</c:v>
                </c:pt>
                <c:pt idx="12356">
                  <c:v>-0.27500000000000002</c:v>
                </c:pt>
                <c:pt idx="12357">
                  <c:v>-0.25</c:v>
                </c:pt>
                <c:pt idx="12358">
                  <c:v>-0.47500000000000014</c:v>
                </c:pt>
                <c:pt idx="12359">
                  <c:v>-0.17500000000000004</c:v>
                </c:pt>
                <c:pt idx="12360">
                  <c:v>-0.125</c:v>
                </c:pt>
                <c:pt idx="12361">
                  <c:v>-0.22500000000000001</c:v>
                </c:pt>
                <c:pt idx="12362">
                  <c:v>-0.32500000000000018</c:v>
                </c:pt>
                <c:pt idx="12363">
                  <c:v>-0.22500000000000001</c:v>
                </c:pt>
                <c:pt idx="12364">
                  <c:v>-0.125</c:v>
                </c:pt>
                <c:pt idx="12365">
                  <c:v>-0.37500000000000017</c:v>
                </c:pt>
                <c:pt idx="12366">
                  <c:v>-0.22500000000000001</c:v>
                </c:pt>
                <c:pt idx="12367">
                  <c:v>-0.125</c:v>
                </c:pt>
                <c:pt idx="12368">
                  <c:v>-0.37500000000000017</c:v>
                </c:pt>
                <c:pt idx="12369">
                  <c:v>-0.30000000000000016</c:v>
                </c:pt>
                <c:pt idx="12370">
                  <c:v>-7.5000000000000011E-2</c:v>
                </c:pt>
                <c:pt idx="12371">
                  <c:v>-0.32500000000000018</c:v>
                </c:pt>
                <c:pt idx="12372">
                  <c:v>-0.25</c:v>
                </c:pt>
                <c:pt idx="12373">
                  <c:v>-0.17500000000000004</c:v>
                </c:pt>
                <c:pt idx="12374">
                  <c:v>-0.17500000000000004</c:v>
                </c:pt>
                <c:pt idx="12375">
                  <c:v>-0.35000000000000014</c:v>
                </c:pt>
                <c:pt idx="12376">
                  <c:v>-0.32500000000000018</c:v>
                </c:pt>
                <c:pt idx="12377">
                  <c:v>-0.22500000000000001</c:v>
                </c:pt>
                <c:pt idx="12378">
                  <c:v>-0.32500000000000018</c:v>
                </c:pt>
                <c:pt idx="12379">
                  <c:v>-0.25</c:v>
                </c:pt>
                <c:pt idx="12380">
                  <c:v>-0.27500000000000002</c:v>
                </c:pt>
                <c:pt idx="12381">
                  <c:v>-0.25</c:v>
                </c:pt>
                <c:pt idx="12382">
                  <c:v>-0.37500000000000017</c:v>
                </c:pt>
                <c:pt idx="12383">
                  <c:v>-0.2</c:v>
                </c:pt>
                <c:pt idx="12384">
                  <c:v>-0.30000000000000016</c:v>
                </c:pt>
                <c:pt idx="12385">
                  <c:v>-0.27500000000000002</c:v>
                </c:pt>
                <c:pt idx="12386">
                  <c:v>-0.22500000000000001</c:v>
                </c:pt>
                <c:pt idx="12387">
                  <c:v>-0.37500000000000017</c:v>
                </c:pt>
                <c:pt idx="12388">
                  <c:v>-0.27500000000000002</c:v>
                </c:pt>
                <c:pt idx="12389">
                  <c:v>-0.1</c:v>
                </c:pt>
                <c:pt idx="12390">
                  <c:v>-0.25</c:v>
                </c:pt>
                <c:pt idx="12391">
                  <c:v>-0.27500000000000002</c:v>
                </c:pt>
                <c:pt idx="12392">
                  <c:v>0</c:v>
                </c:pt>
                <c:pt idx="12393">
                  <c:v>-7.5000000000000011E-2</c:v>
                </c:pt>
                <c:pt idx="12394">
                  <c:v>-0.27500000000000002</c:v>
                </c:pt>
                <c:pt idx="12395">
                  <c:v>-7.5000000000000011E-2</c:v>
                </c:pt>
                <c:pt idx="12396">
                  <c:v>-0.15000000000000008</c:v>
                </c:pt>
                <c:pt idx="12397">
                  <c:v>-0.37500000000000017</c:v>
                </c:pt>
                <c:pt idx="12398">
                  <c:v>-0.60000000000000031</c:v>
                </c:pt>
                <c:pt idx="12399">
                  <c:v>2.5000000000000001E-2</c:v>
                </c:pt>
                <c:pt idx="12400">
                  <c:v>-0.125</c:v>
                </c:pt>
                <c:pt idx="12401">
                  <c:v>-0.37500000000000017</c:v>
                </c:pt>
                <c:pt idx="12402">
                  <c:v>-0.27500000000000002</c:v>
                </c:pt>
                <c:pt idx="12403">
                  <c:v>0.125</c:v>
                </c:pt>
                <c:pt idx="12404">
                  <c:v>0</c:v>
                </c:pt>
                <c:pt idx="12405">
                  <c:v>-0.25</c:v>
                </c:pt>
                <c:pt idx="12406">
                  <c:v>-0.15000000000000008</c:v>
                </c:pt>
                <c:pt idx="12407">
                  <c:v>-0.32500000000000018</c:v>
                </c:pt>
                <c:pt idx="12408">
                  <c:v>-0.2</c:v>
                </c:pt>
                <c:pt idx="12409">
                  <c:v>-0.42500000000000021</c:v>
                </c:pt>
                <c:pt idx="12410">
                  <c:v>-0.17500000000000004</c:v>
                </c:pt>
                <c:pt idx="12411">
                  <c:v>-7.5000000000000011E-2</c:v>
                </c:pt>
                <c:pt idx="12412">
                  <c:v>-0.22500000000000001</c:v>
                </c:pt>
                <c:pt idx="12413">
                  <c:v>-0.125</c:v>
                </c:pt>
                <c:pt idx="12414">
                  <c:v>-0.15000000000000008</c:v>
                </c:pt>
                <c:pt idx="12415">
                  <c:v>-0.32500000000000018</c:v>
                </c:pt>
                <c:pt idx="12416">
                  <c:v>-7.5000000000000011E-2</c:v>
                </c:pt>
                <c:pt idx="12417">
                  <c:v>-0.125</c:v>
                </c:pt>
                <c:pt idx="12418">
                  <c:v>-0.22500000000000001</c:v>
                </c:pt>
                <c:pt idx="12419">
                  <c:v>-0.2</c:v>
                </c:pt>
                <c:pt idx="12420">
                  <c:v>2.5000000000000001E-2</c:v>
                </c:pt>
                <c:pt idx="12421">
                  <c:v>-0.22500000000000001</c:v>
                </c:pt>
                <c:pt idx="12422">
                  <c:v>-0.42500000000000021</c:v>
                </c:pt>
                <c:pt idx="12423">
                  <c:v>-0.25</c:v>
                </c:pt>
                <c:pt idx="12424">
                  <c:v>-0.30000000000000016</c:v>
                </c:pt>
                <c:pt idx="12425">
                  <c:v>-0.15000000000000008</c:v>
                </c:pt>
                <c:pt idx="12426">
                  <c:v>-0.45</c:v>
                </c:pt>
                <c:pt idx="12427">
                  <c:v>-0.17500000000000004</c:v>
                </c:pt>
                <c:pt idx="12428">
                  <c:v>-0.22500000000000001</c:v>
                </c:pt>
                <c:pt idx="12429">
                  <c:v>-7.5000000000000011E-2</c:v>
                </c:pt>
                <c:pt idx="12430">
                  <c:v>-0.22500000000000001</c:v>
                </c:pt>
                <c:pt idx="12431">
                  <c:v>-0.32500000000000018</c:v>
                </c:pt>
                <c:pt idx="12432">
                  <c:v>-0.27500000000000002</c:v>
                </c:pt>
                <c:pt idx="12433">
                  <c:v>-0.27500000000000002</c:v>
                </c:pt>
                <c:pt idx="12434">
                  <c:v>-0.125</c:v>
                </c:pt>
                <c:pt idx="12435">
                  <c:v>-0.25</c:v>
                </c:pt>
                <c:pt idx="12436">
                  <c:v>-0.27500000000000002</c:v>
                </c:pt>
                <c:pt idx="12437">
                  <c:v>-7.5000000000000011E-2</c:v>
                </c:pt>
                <c:pt idx="12438">
                  <c:v>0</c:v>
                </c:pt>
                <c:pt idx="12439">
                  <c:v>-0.27500000000000002</c:v>
                </c:pt>
                <c:pt idx="12440">
                  <c:v>-0.4</c:v>
                </c:pt>
                <c:pt idx="12441">
                  <c:v>-0.1</c:v>
                </c:pt>
                <c:pt idx="12442">
                  <c:v>0.05</c:v>
                </c:pt>
                <c:pt idx="12443">
                  <c:v>-0.2</c:v>
                </c:pt>
                <c:pt idx="12444">
                  <c:v>-0.27500000000000002</c:v>
                </c:pt>
                <c:pt idx="12445">
                  <c:v>-0.17500000000000004</c:v>
                </c:pt>
                <c:pt idx="12446">
                  <c:v>-0.27500000000000002</c:v>
                </c:pt>
                <c:pt idx="12447">
                  <c:v>0.05</c:v>
                </c:pt>
                <c:pt idx="12448">
                  <c:v>-0.17500000000000004</c:v>
                </c:pt>
                <c:pt idx="12449">
                  <c:v>-0.32500000000000018</c:v>
                </c:pt>
                <c:pt idx="12450">
                  <c:v>-0.22500000000000001</c:v>
                </c:pt>
                <c:pt idx="12451">
                  <c:v>-0.1</c:v>
                </c:pt>
                <c:pt idx="12452">
                  <c:v>-7.5000000000000011E-2</c:v>
                </c:pt>
                <c:pt idx="12453">
                  <c:v>-0.1</c:v>
                </c:pt>
                <c:pt idx="12454">
                  <c:v>-0.22500000000000001</c:v>
                </c:pt>
                <c:pt idx="12455">
                  <c:v>-0.4</c:v>
                </c:pt>
                <c:pt idx="12456">
                  <c:v>-0.15000000000000008</c:v>
                </c:pt>
                <c:pt idx="12457">
                  <c:v>-0.45</c:v>
                </c:pt>
                <c:pt idx="12458">
                  <c:v>-0.22500000000000001</c:v>
                </c:pt>
                <c:pt idx="12459">
                  <c:v>-0.30000000000000016</c:v>
                </c:pt>
                <c:pt idx="12460">
                  <c:v>-0.32500000000000018</c:v>
                </c:pt>
                <c:pt idx="12461">
                  <c:v>-7.5000000000000011E-2</c:v>
                </c:pt>
                <c:pt idx="12462">
                  <c:v>-0.32500000000000018</c:v>
                </c:pt>
                <c:pt idx="12463">
                  <c:v>-0.30000000000000016</c:v>
                </c:pt>
                <c:pt idx="12464">
                  <c:v>-0.17500000000000004</c:v>
                </c:pt>
                <c:pt idx="12465">
                  <c:v>-0.22500000000000001</c:v>
                </c:pt>
                <c:pt idx="12466">
                  <c:v>-7.5000000000000011E-2</c:v>
                </c:pt>
                <c:pt idx="12467">
                  <c:v>-2.5000000000000001E-2</c:v>
                </c:pt>
                <c:pt idx="12468">
                  <c:v>-0.27500000000000002</c:v>
                </c:pt>
                <c:pt idx="12469">
                  <c:v>-0.22500000000000001</c:v>
                </c:pt>
                <c:pt idx="12470">
                  <c:v>-0.25</c:v>
                </c:pt>
                <c:pt idx="12471">
                  <c:v>0.05</c:v>
                </c:pt>
                <c:pt idx="12472">
                  <c:v>-0.125</c:v>
                </c:pt>
                <c:pt idx="12473">
                  <c:v>-0.4</c:v>
                </c:pt>
                <c:pt idx="12474">
                  <c:v>-0.05</c:v>
                </c:pt>
                <c:pt idx="12475">
                  <c:v>-0.15000000000000008</c:v>
                </c:pt>
                <c:pt idx="12476">
                  <c:v>-7.5000000000000011E-2</c:v>
                </c:pt>
                <c:pt idx="12477">
                  <c:v>-0.17500000000000004</c:v>
                </c:pt>
                <c:pt idx="12478">
                  <c:v>-0.17500000000000004</c:v>
                </c:pt>
                <c:pt idx="12479">
                  <c:v>-0.37500000000000017</c:v>
                </c:pt>
                <c:pt idx="12480">
                  <c:v>0.05</c:v>
                </c:pt>
                <c:pt idx="12481">
                  <c:v>-0.125</c:v>
                </c:pt>
                <c:pt idx="12482">
                  <c:v>-0.30000000000000016</c:v>
                </c:pt>
                <c:pt idx="12483">
                  <c:v>-2.5000000000000001E-2</c:v>
                </c:pt>
                <c:pt idx="12484">
                  <c:v>-0.125</c:v>
                </c:pt>
                <c:pt idx="12485">
                  <c:v>-0.25</c:v>
                </c:pt>
                <c:pt idx="12486">
                  <c:v>-0.30000000000000016</c:v>
                </c:pt>
                <c:pt idx="12487">
                  <c:v>-7.5000000000000011E-2</c:v>
                </c:pt>
                <c:pt idx="12488">
                  <c:v>-2.5000000000000001E-2</c:v>
                </c:pt>
                <c:pt idx="12489">
                  <c:v>-0.47500000000000014</c:v>
                </c:pt>
                <c:pt idx="12490">
                  <c:v>-0.27500000000000002</c:v>
                </c:pt>
                <c:pt idx="12491">
                  <c:v>2.5000000000000001E-2</c:v>
                </c:pt>
                <c:pt idx="12492">
                  <c:v>-0.1</c:v>
                </c:pt>
                <c:pt idx="12493">
                  <c:v>-0.47500000000000014</c:v>
                </c:pt>
                <c:pt idx="12494">
                  <c:v>-0.22500000000000001</c:v>
                </c:pt>
                <c:pt idx="12495">
                  <c:v>-0.37500000000000017</c:v>
                </c:pt>
                <c:pt idx="12496">
                  <c:v>-0.125</c:v>
                </c:pt>
                <c:pt idx="12497">
                  <c:v>-0.25</c:v>
                </c:pt>
                <c:pt idx="12498">
                  <c:v>-0.32500000000000018</c:v>
                </c:pt>
                <c:pt idx="12499">
                  <c:v>-0.05</c:v>
                </c:pt>
                <c:pt idx="12500">
                  <c:v>-0.25</c:v>
                </c:pt>
                <c:pt idx="12501">
                  <c:v>-0.6750000000000006</c:v>
                </c:pt>
                <c:pt idx="12502">
                  <c:v>-1.6500000000000001</c:v>
                </c:pt>
                <c:pt idx="12503">
                  <c:v>-0.60000000000000031</c:v>
                </c:pt>
                <c:pt idx="12504">
                  <c:v>-1.0249999999999992</c:v>
                </c:pt>
                <c:pt idx="12505">
                  <c:v>-0.37500000000000017</c:v>
                </c:pt>
                <c:pt idx="12506">
                  <c:v>-0.57500000000000029</c:v>
                </c:pt>
                <c:pt idx="12507">
                  <c:v>-0.32500000000000018</c:v>
                </c:pt>
                <c:pt idx="12508">
                  <c:v>-0.32500000000000018</c:v>
                </c:pt>
                <c:pt idx="12509">
                  <c:v>-0.37500000000000017</c:v>
                </c:pt>
                <c:pt idx="12510">
                  <c:v>-0.35000000000000014</c:v>
                </c:pt>
                <c:pt idx="12511">
                  <c:v>-0.32500000000000018</c:v>
                </c:pt>
                <c:pt idx="12512">
                  <c:v>-0.42500000000000021</c:v>
                </c:pt>
                <c:pt idx="12513">
                  <c:v>-0.32500000000000018</c:v>
                </c:pt>
                <c:pt idx="12514">
                  <c:v>-0.35000000000000014</c:v>
                </c:pt>
                <c:pt idx="12515">
                  <c:v>-0.30000000000000016</c:v>
                </c:pt>
                <c:pt idx="12516">
                  <c:v>-0.37500000000000017</c:v>
                </c:pt>
                <c:pt idx="12517">
                  <c:v>-0.30000000000000016</c:v>
                </c:pt>
                <c:pt idx="12518">
                  <c:v>-0.37500000000000017</c:v>
                </c:pt>
                <c:pt idx="12519">
                  <c:v>-0.32500000000000018</c:v>
                </c:pt>
                <c:pt idx="12520">
                  <c:v>-0.35000000000000014</c:v>
                </c:pt>
                <c:pt idx="12521">
                  <c:v>-0.32500000000000018</c:v>
                </c:pt>
                <c:pt idx="12522">
                  <c:v>-0.37500000000000017</c:v>
                </c:pt>
                <c:pt idx="12523">
                  <c:v>-0.27500000000000002</c:v>
                </c:pt>
                <c:pt idx="12524">
                  <c:v>-0.32500000000000018</c:v>
                </c:pt>
                <c:pt idx="12525">
                  <c:v>-0.32500000000000018</c:v>
                </c:pt>
                <c:pt idx="12526">
                  <c:v>-0.30000000000000016</c:v>
                </c:pt>
                <c:pt idx="12527">
                  <c:v>-0.32500000000000018</c:v>
                </c:pt>
                <c:pt idx="12528">
                  <c:v>-0.32500000000000018</c:v>
                </c:pt>
                <c:pt idx="12529">
                  <c:v>-0.30000000000000016</c:v>
                </c:pt>
                <c:pt idx="12530">
                  <c:v>-0.32500000000000018</c:v>
                </c:pt>
                <c:pt idx="12531">
                  <c:v>-0.30000000000000016</c:v>
                </c:pt>
                <c:pt idx="12532">
                  <c:v>-0.35000000000000014</c:v>
                </c:pt>
                <c:pt idx="12533">
                  <c:v>-0.35000000000000014</c:v>
                </c:pt>
                <c:pt idx="12534">
                  <c:v>-0.32500000000000018</c:v>
                </c:pt>
                <c:pt idx="12535">
                  <c:v>-0.32500000000000018</c:v>
                </c:pt>
                <c:pt idx="12536">
                  <c:v>-0.37500000000000017</c:v>
                </c:pt>
                <c:pt idx="12537">
                  <c:v>-0.32500000000000018</c:v>
                </c:pt>
                <c:pt idx="12538">
                  <c:v>-0.32500000000000018</c:v>
                </c:pt>
                <c:pt idx="12539">
                  <c:v>-0.35000000000000014</c:v>
                </c:pt>
                <c:pt idx="12540">
                  <c:v>-0.37500000000000017</c:v>
                </c:pt>
                <c:pt idx="12541">
                  <c:v>-0.32500000000000018</c:v>
                </c:pt>
                <c:pt idx="12542">
                  <c:v>-0.35000000000000014</c:v>
                </c:pt>
                <c:pt idx="12543">
                  <c:v>-0.32500000000000018</c:v>
                </c:pt>
                <c:pt idx="12544">
                  <c:v>-0.32500000000000018</c:v>
                </c:pt>
                <c:pt idx="12545">
                  <c:v>-0.32500000000000018</c:v>
                </c:pt>
                <c:pt idx="12546">
                  <c:v>-0.32500000000000018</c:v>
                </c:pt>
                <c:pt idx="12547">
                  <c:v>-0.32500000000000018</c:v>
                </c:pt>
                <c:pt idx="12548">
                  <c:v>-0.32500000000000018</c:v>
                </c:pt>
                <c:pt idx="12549">
                  <c:v>-0.32500000000000018</c:v>
                </c:pt>
                <c:pt idx="12550">
                  <c:v>-0.32500000000000018</c:v>
                </c:pt>
                <c:pt idx="12551">
                  <c:v>-0.32500000000000018</c:v>
                </c:pt>
                <c:pt idx="12552">
                  <c:v>-0.32500000000000018</c:v>
                </c:pt>
                <c:pt idx="12553">
                  <c:v>-0.32500000000000018</c:v>
                </c:pt>
                <c:pt idx="12554">
                  <c:v>-0.32500000000000018</c:v>
                </c:pt>
                <c:pt idx="12555">
                  <c:v>-0.32500000000000018</c:v>
                </c:pt>
                <c:pt idx="12556">
                  <c:v>-0.32500000000000018</c:v>
                </c:pt>
                <c:pt idx="12557">
                  <c:v>-0.32500000000000018</c:v>
                </c:pt>
                <c:pt idx="12558">
                  <c:v>-0.37500000000000017</c:v>
                </c:pt>
                <c:pt idx="12559">
                  <c:v>-0.37500000000000017</c:v>
                </c:pt>
                <c:pt idx="12560">
                  <c:v>-0.32500000000000018</c:v>
                </c:pt>
                <c:pt idx="12561">
                  <c:v>-0.32500000000000018</c:v>
                </c:pt>
                <c:pt idx="12562">
                  <c:v>-0.35000000000000014</c:v>
                </c:pt>
                <c:pt idx="12563">
                  <c:v>-0.35000000000000014</c:v>
                </c:pt>
                <c:pt idx="12564">
                  <c:v>-0.32500000000000018</c:v>
                </c:pt>
                <c:pt idx="12565">
                  <c:v>-0.32500000000000018</c:v>
                </c:pt>
                <c:pt idx="12566">
                  <c:v>-0.35000000000000014</c:v>
                </c:pt>
                <c:pt idx="12567">
                  <c:v>-0.35000000000000014</c:v>
                </c:pt>
                <c:pt idx="12568">
                  <c:v>-0.30000000000000016</c:v>
                </c:pt>
                <c:pt idx="12569">
                  <c:v>-0.35000000000000014</c:v>
                </c:pt>
                <c:pt idx="12570">
                  <c:v>-0.32500000000000018</c:v>
                </c:pt>
                <c:pt idx="12571">
                  <c:v>-0.32500000000000018</c:v>
                </c:pt>
                <c:pt idx="12572">
                  <c:v>-0.32500000000000018</c:v>
                </c:pt>
                <c:pt idx="12573">
                  <c:v>-0.30000000000000016</c:v>
                </c:pt>
                <c:pt idx="12574">
                  <c:v>-0.37500000000000017</c:v>
                </c:pt>
                <c:pt idx="12575">
                  <c:v>-0.35000000000000014</c:v>
                </c:pt>
                <c:pt idx="12576">
                  <c:v>-0.32500000000000018</c:v>
                </c:pt>
                <c:pt idx="12577">
                  <c:v>-0.30000000000000016</c:v>
                </c:pt>
                <c:pt idx="12578">
                  <c:v>-0.35000000000000014</c:v>
                </c:pt>
                <c:pt idx="12579">
                  <c:v>-0.35000000000000014</c:v>
                </c:pt>
                <c:pt idx="12580">
                  <c:v>-0.30000000000000016</c:v>
                </c:pt>
                <c:pt idx="12581">
                  <c:v>-0.32500000000000018</c:v>
                </c:pt>
                <c:pt idx="12582">
                  <c:v>-0.30000000000000016</c:v>
                </c:pt>
                <c:pt idx="12583">
                  <c:v>-0.35000000000000014</c:v>
                </c:pt>
                <c:pt idx="12584">
                  <c:v>-0.30000000000000016</c:v>
                </c:pt>
                <c:pt idx="12585">
                  <c:v>-0.32500000000000018</c:v>
                </c:pt>
                <c:pt idx="12586">
                  <c:v>-0.32500000000000018</c:v>
                </c:pt>
                <c:pt idx="12587">
                  <c:v>-0.32500000000000018</c:v>
                </c:pt>
                <c:pt idx="12588">
                  <c:v>-0.32500000000000018</c:v>
                </c:pt>
                <c:pt idx="12589">
                  <c:v>-0.30000000000000016</c:v>
                </c:pt>
                <c:pt idx="12590">
                  <c:v>-0.32500000000000018</c:v>
                </c:pt>
                <c:pt idx="12591">
                  <c:v>-0.4</c:v>
                </c:pt>
                <c:pt idx="12592">
                  <c:v>-0.27500000000000002</c:v>
                </c:pt>
                <c:pt idx="12593">
                  <c:v>-0.4</c:v>
                </c:pt>
                <c:pt idx="12594">
                  <c:v>-0.32500000000000018</c:v>
                </c:pt>
                <c:pt idx="12595">
                  <c:v>-0.32500000000000018</c:v>
                </c:pt>
                <c:pt idx="12596">
                  <c:v>-0.32500000000000018</c:v>
                </c:pt>
                <c:pt idx="12597">
                  <c:v>-0.35000000000000014</c:v>
                </c:pt>
                <c:pt idx="12598">
                  <c:v>-0.30000000000000016</c:v>
                </c:pt>
                <c:pt idx="12599">
                  <c:v>-0.32500000000000018</c:v>
                </c:pt>
                <c:pt idx="12600">
                  <c:v>-0.32500000000000018</c:v>
                </c:pt>
                <c:pt idx="12601">
                  <c:v>-0.32500000000000018</c:v>
                </c:pt>
                <c:pt idx="12602">
                  <c:v>-0.25</c:v>
                </c:pt>
                <c:pt idx="12603">
                  <c:v>-0.35000000000000014</c:v>
                </c:pt>
                <c:pt idx="12604">
                  <c:v>-0.27500000000000002</c:v>
                </c:pt>
                <c:pt idx="12605">
                  <c:v>-0.32500000000000018</c:v>
                </c:pt>
                <c:pt idx="12606">
                  <c:v>-0.27500000000000002</c:v>
                </c:pt>
                <c:pt idx="12607">
                  <c:v>-0.30000000000000016</c:v>
                </c:pt>
                <c:pt idx="12608">
                  <c:v>-0.35000000000000014</c:v>
                </c:pt>
                <c:pt idx="12609">
                  <c:v>-0.30000000000000016</c:v>
                </c:pt>
                <c:pt idx="12610">
                  <c:v>-0.32500000000000018</c:v>
                </c:pt>
                <c:pt idx="12611">
                  <c:v>-0.30000000000000016</c:v>
                </c:pt>
                <c:pt idx="12612">
                  <c:v>-0.27500000000000002</c:v>
                </c:pt>
                <c:pt idx="12613">
                  <c:v>-0.32500000000000018</c:v>
                </c:pt>
                <c:pt idx="12614">
                  <c:v>-0.32500000000000018</c:v>
                </c:pt>
                <c:pt idx="12615">
                  <c:v>-0.27500000000000002</c:v>
                </c:pt>
                <c:pt idx="12616">
                  <c:v>-0.27500000000000002</c:v>
                </c:pt>
                <c:pt idx="12617">
                  <c:v>-0.27500000000000002</c:v>
                </c:pt>
                <c:pt idx="12618">
                  <c:v>-0.30000000000000016</c:v>
                </c:pt>
                <c:pt idx="12619">
                  <c:v>-0.35000000000000014</c:v>
                </c:pt>
                <c:pt idx="12620">
                  <c:v>-0.27500000000000002</c:v>
                </c:pt>
                <c:pt idx="12621">
                  <c:v>-0.27500000000000002</c:v>
                </c:pt>
                <c:pt idx="12622">
                  <c:v>-0.32500000000000018</c:v>
                </c:pt>
                <c:pt idx="12623">
                  <c:v>-0.27500000000000002</c:v>
                </c:pt>
                <c:pt idx="12624">
                  <c:v>-0.35000000000000014</c:v>
                </c:pt>
                <c:pt idx="12625">
                  <c:v>-0.35000000000000014</c:v>
                </c:pt>
                <c:pt idx="12626">
                  <c:v>-0.35000000000000014</c:v>
                </c:pt>
                <c:pt idx="12627">
                  <c:v>-0.32500000000000018</c:v>
                </c:pt>
                <c:pt idx="12628">
                  <c:v>-0.32500000000000018</c:v>
                </c:pt>
                <c:pt idx="12629">
                  <c:v>-0.30000000000000016</c:v>
                </c:pt>
                <c:pt idx="12630">
                  <c:v>-0.30000000000000016</c:v>
                </c:pt>
                <c:pt idx="12631">
                  <c:v>-0.32500000000000018</c:v>
                </c:pt>
                <c:pt idx="12632">
                  <c:v>-0.42500000000000021</c:v>
                </c:pt>
                <c:pt idx="12633">
                  <c:v>-0.42500000000000021</c:v>
                </c:pt>
                <c:pt idx="12634">
                  <c:v>-0.30000000000000016</c:v>
                </c:pt>
                <c:pt idx="12635">
                  <c:v>-0.30000000000000016</c:v>
                </c:pt>
                <c:pt idx="12636">
                  <c:v>-0.37500000000000017</c:v>
                </c:pt>
                <c:pt idx="12637">
                  <c:v>-0.30000000000000016</c:v>
                </c:pt>
                <c:pt idx="12638">
                  <c:v>-0.32500000000000018</c:v>
                </c:pt>
                <c:pt idx="12639">
                  <c:v>-0.32500000000000018</c:v>
                </c:pt>
                <c:pt idx="12640">
                  <c:v>-0.35000000000000014</c:v>
                </c:pt>
                <c:pt idx="12641">
                  <c:v>-0.32500000000000018</c:v>
                </c:pt>
                <c:pt idx="12642">
                  <c:v>-0.32500000000000018</c:v>
                </c:pt>
                <c:pt idx="12643">
                  <c:v>-0.32500000000000018</c:v>
                </c:pt>
                <c:pt idx="12644">
                  <c:v>-0.30000000000000016</c:v>
                </c:pt>
                <c:pt idx="12645">
                  <c:v>-0.32500000000000018</c:v>
                </c:pt>
                <c:pt idx="12646">
                  <c:v>-0.32500000000000018</c:v>
                </c:pt>
                <c:pt idx="12647">
                  <c:v>-0.32500000000000018</c:v>
                </c:pt>
                <c:pt idx="12648">
                  <c:v>-0.37500000000000017</c:v>
                </c:pt>
                <c:pt idx="12649">
                  <c:v>-0.32500000000000018</c:v>
                </c:pt>
                <c:pt idx="12650">
                  <c:v>-0.37500000000000017</c:v>
                </c:pt>
                <c:pt idx="12651">
                  <c:v>-0.30000000000000016</c:v>
                </c:pt>
                <c:pt idx="12652">
                  <c:v>-0.35000000000000014</c:v>
                </c:pt>
                <c:pt idx="12653">
                  <c:v>-0.32500000000000018</c:v>
                </c:pt>
                <c:pt idx="12654">
                  <c:v>-0.32500000000000018</c:v>
                </c:pt>
                <c:pt idx="12655">
                  <c:v>-0.32500000000000018</c:v>
                </c:pt>
                <c:pt idx="12656">
                  <c:v>-0.32500000000000018</c:v>
                </c:pt>
                <c:pt idx="12657">
                  <c:v>-0.32500000000000018</c:v>
                </c:pt>
                <c:pt idx="12658">
                  <c:v>-0.32500000000000018</c:v>
                </c:pt>
                <c:pt idx="12659">
                  <c:v>-0.32500000000000018</c:v>
                </c:pt>
                <c:pt idx="12660">
                  <c:v>-0.32500000000000018</c:v>
                </c:pt>
                <c:pt idx="12661">
                  <c:v>-0.35000000000000014</c:v>
                </c:pt>
                <c:pt idx="12662">
                  <c:v>-0.32500000000000018</c:v>
                </c:pt>
                <c:pt idx="12663">
                  <c:v>-0.30000000000000016</c:v>
                </c:pt>
                <c:pt idx="12664">
                  <c:v>-0.37500000000000017</c:v>
                </c:pt>
                <c:pt idx="12665">
                  <c:v>-0.35000000000000014</c:v>
                </c:pt>
                <c:pt idx="12666">
                  <c:v>-0.32500000000000018</c:v>
                </c:pt>
                <c:pt idx="12667">
                  <c:v>-0.4</c:v>
                </c:pt>
                <c:pt idx="12668">
                  <c:v>-0.37500000000000017</c:v>
                </c:pt>
                <c:pt idx="12669">
                  <c:v>-0.35000000000000014</c:v>
                </c:pt>
                <c:pt idx="12670">
                  <c:v>-0.37500000000000017</c:v>
                </c:pt>
                <c:pt idx="12671">
                  <c:v>-0.4</c:v>
                </c:pt>
                <c:pt idx="12672">
                  <c:v>-0.37500000000000017</c:v>
                </c:pt>
                <c:pt idx="12673">
                  <c:v>-0.32500000000000018</c:v>
                </c:pt>
                <c:pt idx="12674">
                  <c:v>-0.27500000000000002</c:v>
                </c:pt>
                <c:pt idx="12675">
                  <c:v>-0.30000000000000016</c:v>
                </c:pt>
                <c:pt idx="12676">
                  <c:v>-0.27500000000000002</c:v>
                </c:pt>
                <c:pt idx="12677">
                  <c:v>-0.27500000000000002</c:v>
                </c:pt>
                <c:pt idx="12678">
                  <c:v>-0.32500000000000018</c:v>
                </c:pt>
                <c:pt idx="12679">
                  <c:v>-0.27500000000000002</c:v>
                </c:pt>
                <c:pt idx="12680">
                  <c:v>-0.27500000000000002</c:v>
                </c:pt>
                <c:pt idx="12681">
                  <c:v>-0.32500000000000018</c:v>
                </c:pt>
                <c:pt idx="12682">
                  <c:v>-0.27500000000000002</c:v>
                </c:pt>
                <c:pt idx="12683">
                  <c:v>-0.37500000000000017</c:v>
                </c:pt>
                <c:pt idx="12684">
                  <c:v>-0.32500000000000018</c:v>
                </c:pt>
                <c:pt idx="12685">
                  <c:v>-0.32500000000000018</c:v>
                </c:pt>
                <c:pt idx="12686">
                  <c:v>-0.32500000000000018</c:v>
                </c:pt>
                <c:pt idx="12687">
                  <c:v>-0.30000000000000016</c:v>
                </c:pt>
                <c:pt idx="12688">
                  <c:v>-0.32500000000000018</c:v>
                </c:pt>
                <c:pt idx="12689">
                  <c:v>-0.35000000000000014</c:v>
                </c:pt>
                <c:pt idx="12690">
                  <c:v>-0.32500000000000018</c:v>
                </c:pt>
                <c:pt idx="12691">
                  <c:v>-0.35000000000000014</c:v>
                </c:pt>
                <c:pt idx="12692">
                  <c:v>-0.30000000000000016</c:v>
                </c:pt>
                <c:pt idx="12693">
                  <c:v>-0.42500000000000021</c:v>
                </c:pt>
                <c:pt idx="12694">
                  <c:v>-0.32500000000000018</c:v>
                </c:pt>
                <c:pt idx="12695">
                  <c:v>-0.4</c:v>
                </c:pt>
                <c:pt idx="12696">
                  <c:v>-0.37500000000000017</c:v>
                </c:pt>
                <c:pt idx="12697">
                  <c:v>-0.35000000000000014</c:v>
                </c:pt>
                <c:pt idx="12698">
                  <c:v>-0.32500000000000018</c:v>
                </c:pt>
                <c:pt idx="12699">
                  <c:v>-0.32500000000000018</c:v>
                </c:pt>
                <c:pt idx="12700">
                  <c:v>-0.32500000000000018</c:v>
                </c:pt>
                <c:pt idx="12701">
                  <c:v>-0.37500000000000017</c:v>
                </c:pt>
                <c:pt idx="12702">
                  <c:v>-0.35000000000000014</c:v>
                </c:pt>
                <c:pt idx="12703">
                  <c:v>-0.35000000000000014</c:v>
                </c:pt>
                <c:pt idx="12704">
                  <c:v>-0.37500000000000017</c:v>
                </c:pt>
                <c:pt idx="12705">
                  <c:v>-0.35000000000000014</c:v>
                </c:pt>
                <c:pt idx="12706">
                  <c:v>-0.35000000000000014</c:v>
                </c:pt>
                <c:pt idx="12707">
                  <c:v>-0.37500000000000017</c:v>
                </c:pt>
                <c:pt idx="12708">
                  <c:v>-0.37500000000000017</c:v>
                </c:pt>
                <c:pt idx="12709">
                  <c:v>-0.4</c:v>
                </c:pt>
                <c:pt idx="12710">
                  <c:v>-0.37500000000000017</c:v>
                </c:pt>
                <c:pt idx="12711">
                  <c:v>-0.35000000000000014</c:v>
                </c:pt>
                <c:pt idx="12712">
                  <c:v>-0.4</c:v>
                </c:pt>
                <c:pt idx="12713">
                  <c:v>-0.37500000000000017</c:v>
                </c:pt>
                <c:pt idx="12714">
                  <c:v>-0.4</c:v>
                </c:pt>
                <c:pt idx="12715">
                  <c:v>-0.35000000000000014</c:v>
                </c:pt>
                <c:pt idx="12716">
                  <c:v>-0.35000000000000014</c:v>
                </c:pt>
                <c:pt idx="12717">
                  <c:v>-0.4</c:v>
                </c:pt>
                <c:pt idx="12718">
                  <c:v>-0.35000000000000014</c:v>
                </c:pt>
                <c:pt idx="12719">
                  <c:v>-0.37500000000000017</c:v>
                </c:pt>
                <c:pt idx="12720">
                  <c:v>-0.35000000000000014</c:v>
                </c:pt>
                <c:pt idx="12721">
                  <c:v>-0.32500000000000018</c:v>
                </c:pt>
                <c:pt idx="12722">
                  <c:v>-0.4</c:v>
                </c:pt>
                <c:pt idx="12723">
                  <c:v>-0.35000000000000014</c:v>
                </c:pt>
                <c:pt idx="12724">
                  <c:v>-0.35000000000000014</c:v>
                </c:pt>
                <c:pt idx="12725">
                  <c:v>-0.35000000000000014</c:v>
                </c:pt>
                <c:pt idx="12726">
                  <c:v>-0.4</c:v>
                </c:pt>
                <c:pt idx="12727">
                  <c:v>-0.37500000000000017</c:v>
                </c:pt>
                <c:pt idx="12728">
                  <c:v>-0.4</c:v>
                </c:pt>
                <c:pt idx="12729">
                  <c:v>-0.35000000000000014</c:v>
                </c:pt>
                <c:pt idx="12730">
                  <c:v>-0.37500000000000017</c:v>
                </c:pt>
                <c:pt idx="12731">
                  <c:v>-0.35000000000000014</c:v>
                </c:pt>
                <c:pt idx="12732">
                  <c:v>-0.35000000000000014</c:v>
                </c:pt>
                <c:pt idx="12733">
                  <c:v>-0.4</c:v>
                </c:pt>
                <c:pt idx="12734">
                  <c:v>-0.35000000000000014</c:v>
                </c:pt>
                <c:pt idx="12735">
                  <c:v>-0.35000000000000014</c:v>
                </c:pt>
                <c:pt idx="12736">
                  <c:v>-0.35000000000000014</c:v>
                </c:pt>
                <c:pt idx="12737">
                  <c:v>-0.4</c:v>
                </c:pt>
                <c:pt idx="12738">
                  <c:v>-0.4</c:v>
                </c:pt>
                <c:pt idx="12739">
                  <c:v>-0.35000000000000014</c:v>
                </c:pt>
                <c:pt idx="12740">
                  <c:v>-0.35000000000000014</c:v>
                </c:pt>
                <c:pt idx="12741">
                  <c:v>-0.32500000000000018</c:v>
                </c:pt>
                <c:pt idx="12742">
                  <c:v>-0.4</c:v>
                </c:pt>
                <c:pt idx="12743">
                  <c:v>-0.32500000000000018</c:v>
                </c:pt>
                <c:pt idx="12744">
                  <c:v>-0.4</c:v>
                </c:pt>
                <c:pt idx="12745">
                  <c:v>-0.35000000000000014</c:v>
                </c:pt>
                <c:pt idx="12746">
                  <c:v>-0.35000000000000014</c:v>
                </c:pt>
                <c:pt idx="12747">
                  <c:v>-0.35000000000000014</c:v>
                </c:pt>
                <c:pt idx="12748">
                  <c:v>-0.37500000000000017</c:v>
                </c:pt>
                <c:pt idx="12749">
                  <c:v>-0.37500000000000017</c:v>
                </c:pt>
                <c:pt idx="12750">
                  <c:v>-0.4</c:v>
                </c:pt>
                <c:pt idx="12751">
                  <c:v>-0.35000000000000014</c:v>
                </c:pt>
                <c:pt idx="12752">
                  <c:v>-0.32500000000000018</c:v>
                </c:pt>
                <c:pt idx="12753">
                  <c:v>-0.37500000000000017</c:v>
                </c:pt>
                <c:pt idx="12754">
                  <c:v>-0.32500000000000018</c:v>
                </c:pt>
                <c:pt idx="12755">
                  <c:v>-0.4</c:v>
                </c:pt>
                <c:pt idx="12756">
                  <c:v>-0.4</c:v>
                </c:pt>
                <c:pt idx="12757">
                  <c:v>-0.37500000000000017</c:v>
                </c:pt>
                <c:pt idx="12758">
                  <c:v>-0.4</c:v>
                </c:pt>
                <c:pt idx="12759">
                  <c:v>-0.37500000000000017</c:v>
                </c:pt>
                <c:pt idx="12760">
                  <c:v>-0.35000000000000014</c:v>
                </c:pt>
                <c:pt idx="12761">
                  <c:v>-0.42500000000000021</c:v>
                </c:pt>
                <c:pt idx="12762">
                  <c:v>-0.35000000000000014</c:v>
                </c:pt>
                <c:pt idx="12763">
                  <c:v>-0.37500000000000017</c:v>
                </c:pt>
                <c:pt idx="12764">
                  <c:v>-0.37500000000000017</c:v>
                </c:pt>
                <c:pt idx="12765">
                  <c:v>-0.35000000000000014</c:v>
                </c:pt>
                <c:pt idx="12766">
                  <c:v>-0.37500000000000017</c:v>
                </c:pt>
                <c:pt idx="12767">
                  <c:v>-0.35000000000000014</c:v>
                </c:pt>
                <c:pt idx="12768">
                  <c:v>-0.37500000000000017</c:v>
                </c:pt>
                <c:pt idx="12769">
                  <c:v>-0.4</c:v>
                </c:pt>
                <c:pt idx="12770">
                  <c:v>-0.37500000000000017</c:v>
                </c:pt>
                <c:pt idx="12771">
                  <c:v>-0.35000000000000014</c:v>
                </c:pt>
                <c:pt idx="12772">
                  <c:v>-0.4</c:v>
                </c:pt>
                <c:pt idx="12773">
                  <c:v>-0.4</c:v>
                </c:pt>
                <c:pt idx="12774">
                  <c:v>-0.4</c:v>
                </c:pt>
                <c:pt idx="12775">
                  <c:v>-0.32500000000000018</c:v>
                </c:pt>
                <c:pt idx="12776">
                  <c:v>-0.37500000000000017</c:v>
                </c:pt>
                <c:pt idx="12777">
                  <c:v>-0.4</c:v>
                </c:pt>
                <c:pt idx="12778">
                  <c:v>-0.4</c:v>
                </c:pt>
                <c:pt idx="12779">
                  <c:v>-0.4</c:v>
                </c:pt>
                <c:pt idx="12780">
                  <c:v>-0.32500000000000018</c:v>
                </c:pt>
                <c:pt idx="12781">
                  <c:v>-0.35000000000000014</c:v>
                </c:pt>
                <c:pt idx="12782">
                  <c:v>-0.32500000000000018</c:v>
                </c:pt>
                <c:pt idx="12783">
                  <c:v>-0.35000000000000014</c:v>
                </c:pt>
                <c:pt idx="12784">
                  <c:v>-0.4</c:v>
                </c:pt>
                <c:pt idx="12785">
                  <c:v>-0.32500000000000018</c:v>
                </c:pt>
                <c:pt idx="12786">
                  <c:v>-0.35000000000000014</c:v>
                </c:pt>
                <c:pt idx="12787">
                  <c:v>-0.32500000000000018</c:v>
                </c:pt>
                <c:pt idx="12788">
                  <c:v>-0.37500000000000017</c:v>
                </c:pt>
                <c:pt idx="12789">
                  <c:v>-0.4</c:v>
                </c:pt>
                <c:pt idx="12790">
                  <c:v>-0.37500000000000017</c:v>
                </c:pt>
                <c:pt idx="12791">
                  <c:v>-0.35000000000000014</c:v>
                </c:pt>
                <c:pt idx="12792">
                  <c:v>-0.37500000000000017</c:v>
                </c:pt>
                <c:pt idx="12793">
                  <c:v>-0.32500000000000018</c:v>
                </c:pt>
                <c:pt idx="12794">
                  <c:v>-0.32500000000000018</c:v>
                </c:pt>
                <c:pt idx="12795">
                  <c:v>-0.37500000000000017</c:v>
                </c:pt>
                <c:pt idx="12796">
                  <c:v>-0.37500000000000017</c:v>
                </c:pt>
                <c:pt idx="12797">
                  <c:v>-0.35000000000000014</c:v>
                </c:pt>
                <c:pt idx="12798">
                  <c:v>-0.37500000000000017</c:v>
                </c:pt>
                <c:pt idx="12799">
                  <c:v>-0.32500000000000018</c:v>
                </c:pt>
                <c:pt idx="12800">
                  <c:v>-0.37500000000000017</c:v>
                </c:pt>
                <c:pt idx="12801">
                  <c:v>-0.37500000000000017</c:v>
                </c:pt>
                <c:pt idx="12802">
                  <c:v>-0.35000000000000014</c:v>
                </c:pt>
                <c:pt idx="12803">
                  <c:v>-0.37500000000000017</c:v>
                </c:pt>
                <c:pt idx="12804">
                  <c:v>-0.35000000000000014</c:v>
                </c:pt>
                <c:pt idx="12805">
                  <c:v>-0.4</c:v>
                </c:pt>
                <c:pt idx="12806">
                  <c:v>-0.37500000000000017</c:v>
                </c:pt>
                <c:pt idx="12807">
                  <c:v>-0.32500000000000018</c:v>
                </c:pt>
                <c:pt idx="12808">
                  <c:v>-0.4</c:v>
                </c:pt>
                <c:pt idx="12809">
                  <c:v>-0.35000000000000014</c:v>
                </c:pt>
                <c:pt idx="12810">
                  <c:v>-0.4</c:v>
                </c:pt>
                <c:pt idx="12811">
                  <c:v>-0.37500000000000017</c:v>
                </c:pt>
                <c:pt idx="12812">
                  <c:v>-0.4</c:v>
                </c:pt>
                <c:pt idx="12813">
                  <c:v>-0.4</c:v>
                </c:pt>
                <c:pt idx="12814">
                  <c:v>-0.4</c:v>
                </c:pt>
                <c:pt idx="12815">
                  <c:v>-0.37500000000000017</c:v>
                </c:pt>
                <c:pt idx="12816">
                  <c:v>-0.35000000000000014</c:v>
                </c:pt>
                <c:pt idx="12817">
                  <c:v>-0.37500000000000017</c:v>
                </c:pt>
                <c:pt idx="12818">
                  <c:v>-0.37500000000000017</c:v>
                </c:pt>
                <c:pt idx="12819">
                  <c:v>-0.35000000000000014</c:v>
                </c:pt>
                <c:pt idx="12820">
                  <c:v>-0.35000000000000014</c:v>
                </c:pt>
                <c:pt idx="12821">
                  <c:v>-0.4</c:v>
                </c:pt>
                <c:pt idx="12822">
                  <c:v>-0.35000000000000014</c:v>
                </c:pt>
                <c:pt idx="12823">
                  <c:v>-0.37500000000000017</c:v>
                </c:pt>
                <c:pt idx="12824">
                  <c:v>-0.4</c:v>
                </c:pt>
                <c:pt idx="12825">
                  <c:v>-0.35000000000000014</c:v>
                </c:pt>
                <c:pt idx="12826">
                  <c:v>-0.4</c:v>
                </c:pt>
                <c:pt idx="12827">
                  <c:v>-0.35000000000000014</c:v>
                </c:pt>
                <c:pt idx="12828">
                  <c:v>-0.35000000000000014</c:v>
                </c:pt>
                <c:pt idx="12829">
                  <c:v>-0.37500000000000017</c:v>
                </c:pt>
                <c:pt idx="12830">
                  <c:v>-0.4</c:v>
                </c:pt>
                <c:pt idx="12831">
                  <c:v>-0.37500000000000017</c:v>
                </c:pt>
                <c:pt idx="12832">
                  <c:v>-0.35000000000000014</c:v>
                </c:pt>
                <c:pt idx="12833">
                  <c:v>-0.37500000000000017</c:v>
                </c:pt>
                <c:pt idx="12834">
                  <c:v>-0.37500000000000017</c:v>
                </c:pt>
                <c:pt idx="12835">
                  <c:v>-0.35000000000000014</c:v>
                </c:pt>
                <c:pt idx="12836">
                  <c:v>-0.37500000000000017</c:v>
                </c:pt>
                <c:pt idx="12837">
                  <c:v>-0.37500000000000017</c:v>
                </c:pt>
                <c:pt idx="12838">
                  <c:v>-0.35000000000000014</c:v>
                </c:pt>
                <c:pt idx="12839">
                  <c:v>-0.37500000000000017</c:v>
                </c:pt>
                <c:pt idx="12840">
                  <c:v>-0.37500000000000017</c:v>
                </c:pt>
                <c:pt idx="12841">
                  <c:v>-0.4</c:v>
                </c:pt>
                <c:pt idx="12842">
                  <c:v>-0.35000000000000014</c:v>
                </c:pt>
                <c:pt idx="12843">
                  <c:v>-0.37500000000000017</c:v>
                </c:pt>
                <c:pt idx="12844">
                  <c:v>-0.4</c:v>
                </c:pt>
                <c:pt idx="12845">
                  <c:v>-0.4</c:v>
                </c:pt>
                <c:pt idx="12846">
                  <c:v>-0.4</c:v>
                </c:pt>
                <c:pt idx="12847">
                  <c:v>-0.35000000000000014</c:v>
                </c:pt>
                <c:pt idx="12848">
                  <c:v>-0.35000000000000014</c:v>
                </c:pt>
                <c:pt idx="12849">
                  <c:v>-0.35000000000000014</c:v>
                </c:pt>
                <c:pt idx="12850">
                  <c:v>-0.4</c:v>
                </c:pt>
                <c:pt idx="12851">
                  <c:v>-0.35000000000000014</c:v>
                </c:pt>
                <c:pt idx="12852">
                  <c:v>-0.4</c:v>
                </c:pt>
                <c:pt idx="12853">
                  <c:v>-0.4</c:v>
                </c:pt>
                <c:pt idx="12854">
                  <c:v>-0.4</c:v>
                </c:pt>
                <c:pt idx="12855">
                  <c:v>-0.37500000000000017</c:v>
                </c:pt>
                <c:pt idx="12856">
                  <c:v>-0.35000000000000014</c:v>
                </c:pt>
                <c:pt idx="12857">
                  <c:v>-0.37500000000000017</c:v>
                </c:pt>
                <c:pt idx="12858">
                  <c:v>-0.37500000000000017</c:v>
                </c:pt>
                <c:pt idx="12859">
                  <c:v>-0.35000000000000014</c:v>
                </c:pt>
                <c:pt idx="12860">
                  <c:v>-0.37500000000000017</c:v>
                </c:pt>
                <c:pt idx="12861">
                  <c:v>-0.4</c:v>
                </c:pt>
                <c:pt idx="12862">
                  <c:v>-0.37500000000000017</c:v>
                </c:pt>
                <c:pt idx="12863">
                  <c:v>-0.4</c:v>
                </c:pt>
                <c:pt idx="12864">
                  <c:v>-0.32500000000000018</c:v>
                </c:pt>
                <c:pt idx="12865">
                  <c:v>-0.4</c:v>
                </c:pt>
                <c:pt idx="12866">
                  <c:v>-0.37500000000000017</c:v>
                </c:pt>
                <c:pt idx="12867">
                  <c:v>-0.35000000000000014</c:v>
                </c:pt>
                <c:pt idx="12868">
                  <c:v>-0.4</c:v>
                </c:pt>
                <c:pt idx="12869">
                  <c:v>-0.4</c:v>
                </c:pt>
                <c:pt idx="12870">
                  <c:v>-0.4</c:v>
                </c:pt>
                <c:pt idx="12871">
                  <c:v>-0.4</c:v>
                </c:pt>
                <c:pt idx="12872">
                  <c:v>-0.37500000000000017</c:v>
                </c:pt>
                <c:pt idx="12873">
                  <c:v>-0.35000000000000014</c:v>
                </c:pt>
                <c:pt idx="12874">
                  <c:v>-0.4</c:v>
                </c:pt>
                <c:pt idx="12875">
                  <c:v>-0.4</c:v>
                </c:pt>
                <c:pt idx="12876">
                  <c:v>-0.35000000000000014</c:v>
                </c:pt>
                <c:pt idx="12877">
                  <c:v>-0.37500000000000017</c:v>
                </c:pt>
                <c:pt idx="12878">
                  <c:v>-0.4</c:v>
                </c:pt>
                <c:pt idx="12879">
                  <c:v>-0.35000000000000014</c:v>
                </c:pt>
                <c:pt idx="12880">
                  <c:v>-0.4</c:v>
                </c:pt>
                <c:pt idx="12881">
                  <c:v>-0.4</c:v>
                </c:pt>
                <c:pt idx="12882">
                  <c:v>-0.4</c:v>
                </c:pt>
                <c:pt idx="12883">
                  <c:v>-0.37500000000000017</c:v>
                </c:pt>
                <c:pt idx="12884">
                  <c:v>-0.37500000000000017</c:v>
                </c:pt>
                <c:pt idx="12885">
                  <c:v>-0.37500000000000017</c:v>
                </c:pt>
                <c:pt idx="12886">
                  <c:v>-0.4</c:v>
                </c:pt>
                <c:pt idx="12887">
                  <c:v>-0.45</c:v>
                </c:pt>
                <c:pt idx="12888">
                  <c:v>-0.30000000000000016</c:v>
                </c:pt>
                <c:pt idx="12889">
                  <c:v>-0.47500000000000014</c:v>
                </c:pt>
                <c:pt idx="12890">
                  <c:v>-0.35000000000000014</c:v>
                </c:pt>
                <c:pt idx="12891">
                  <c:v>-0.4</c:v>
                </c:pt>
                <c:pt idx="12892">
                  <c:v>-0.4</c:v>
                </c:pt>
                <c:pt idx="12893">
                  <c:v>-0.35000000000000014</c:v>
                </c:pt>
                <c:pt idx="12894">
                  <c:v>-0.4</c:v>
                </c:pt>
                <c:pt idx="12895">
                  <c:v>-0.37500000000000017</c:v>
                </c:pt>
                <c:pt idx="12896">
                  <c:v>-0.35000000000000014</c:v>
                </c:pt>
                <c:pt idx="12897">
                  <c:v>-0.4</c:v>
                </c:pt>
                <c:pt idx="12898">
                  <c:v>-0.37500000000000017</c:v>
                </c:pt>
                <c:pt idx="12899">
                  <c:v>-0.37500000000000017</c:v>
                </c:pt>
                <c:pt idx="12900">
                  <c:v>-0.4</c:v>
                </c:pt>
                <c:pt idx="12901">
                  <c:v>-0.4</c:v>
                </c:pt>
                <c:pt idx="12902">
                  <c:v>-0.4</c:v>
                </c:pt>
                <c:pt idx="12903">
                  <c:v>-0.4</c:v>
                </c:pt>
                <c:pt idx="12904">
                  <c:v>-0.37500000000000017</c:v>
                </c:pt>
                <c:pt idx="12905">
                  <c:v>-0.37500000000000017</c:v>
                </c:pt>
                <c:pt idx="12906">
                  <c:v>-0.37500000000000017</c:v>
                </c:pt>
                <c:pt idx="12907">
                  <c:v>-0.35000000000000014</c:v>
                </c:pt>
                <c:pt idx="12908">
                  <c:v>-0.37500000000000017</c:v>
                </c:pt>
                <c:pt idx="12909">
                  <c:v>-0.37500000000000017</c:v>
                </c:pt>
                <c:pt idx="12910">
                  <c:v>-0.47500000000000014</c:v>
                </c:pt>
                <c:pt idx="12911">
                  <c:v>-0.4</c:v>
                </c:pt>
                <c:pt idx="12912">
                  <c:v>-0.37500000000000017</c:v>
                </c:pt>
                <c:pt idx="12913">
                  <c:v>-0.25</c:v>
                </c:pt>
                <c:pt idx="12914">
                  <c:v>-0.30000000000000016</c:v>
                </c:pt>
                <c:pt idx="12915">
                  <c:v>-0.25</c:v>
                </c:pt>
                <c:pt idx="12916">
                  <c:v>-0.27500000000000002</c:v>
                </c:pt>
                <c:pt idx="12917">
                  <c:v>-0.22500000000000001</c:v>
                </c:pt>
                <c:pt idx="12918">
                  <c:v>-0.27500000000000002</c:v>
                </c:pt>
                <c:pt idx="12919">
                  <c:v>-0.22500000000000001</c:v>
                </c:pt>
                <c:pt idx="12920">
                  <c:v>-0.25</c:v>
                </c:pt>
                <c:pt idx="12921">
                  <c:v>-0.30000000000000016</c:v>
                </c:pt>
                <c:pt idx="12922">
                  <c:v>-0.27500000000000002</c:v>
                </c:pt>
                <c:pt idx="12923">
                  <c:v>-0.22500000000000001</c:v>
                </c:pt>
                <c:pt idx="12924">
                  <c:v>-0.27500000000000002</c:v>
                </c:pt>
                <c:pt idx="12925">
                  <c:v>-0.22500000000000001</c:v>
                </c:pt>
                <c:pt idx="12926">
                  <c:v>-0.30000000000000016</c:v>
                </c:pt>
                <c:pt idx="12927">
                  <c:v>-0.27500000000000002</c:v>
                </c:pt>
                <c:pt idx="12928">
                  <c:v>-0.30000000000000016</c:v>
                </c:pt>
                <c:pt idx="12929">
                  <c:v>-0.25</c:v>
                </c:pt>
                <c:pt idx="12930">
                  <c:v>-0.30000000000000016</c:v>
                </c:pt>
                <c:pt idx="12931">
                  <c:v>-0.25</c:v>
                </c:pt>
                <c:pt idx="12932">
                  <c:v>-0.27500000000000002</c:v>
                </c:pt>
                <c:pt idx="12933">
                  <c:v>-0.22500000000000001</c:v>
                </c:pt>
                <c:pt idx="12934">
                  <c:v>-0.27500000000000002</c:v>
                </c:pt>
                <c:pt idx="12935">
                  <c:v>-0.22500000000000001</c:v>
                </c:pt>
                <c:pt idx="12936">
                  <c:v>-0.30000000000000016</c:v>
                </c:pt>
                <c:pt idx="12937">
                  <c:v>-0.25</c:v>
                </c:pt>
                <c:pt idx="12938">
                  <c:v>-0.25</c:v>
                </c:pt>
                <c:pt idx="12939">
                  <c:v>-0.27500000000000002</c:v>
                </c:pt>
                <c:pt idx="12940">
                  <c:v>-0.27500000000000002</c:v>
                </c:pt>
                <c:pt idx="12941">
                  <c:v>-0.25</c:v>
                </c:pt>
                <c:pt idx="12942">
                  <c:v>-0.25</c:v>
                </c:pt>
                <c:pt idx="12943">
                  <c:v>-0.25</c:v>
                </c:pt>
                <c:pt idx="12944">
                  <c:v>-0.25</c:v>
                </c:pt>
                <c:pt idx="12945">
                  <c:v>-0.25</c:v>
                </c:pt>
                <c:pt idx="12946">
                  <c:v>-0.25</c:v>
                </c:pt>
                <c:pt idx="12947">
                  <c:v>-0.25</c:v>
                </c:pt>
                <c:pt idx="12948">
                  <c:v>-0.25</c:v>
                </c:pt>
                <c:pt idx="12949">
                  <c:v>-0.25</c:v>
                </c:pt>
                <c:pt idx="12950">
                  <c:v>-0.27500000000000002</c:v>
                </c:pt>
                <c:pt idx="12951">
                  <c:v>-0.25</c:v>
                </c:pt>
                <c:pt idx="12952">
                  <c:v>-0.25</c:v>
                </c:pt>
                <c:pt idx="12953">
                  <c:v>-0.25</c:v>
                </c:pt>
                <c:pt idx="12954">
                  <c:v>-0.25</c:v>
                </c:pt>
                <c:pt idx="12955">
                  <c:v>-0.25</c:v>
                </c:pt>
                <c:pt idx="12956">
                  <c:v>-0.27500000000000002</c:v>
                </c:pt>
                <c:pt idx="12957">
                  <c:v>-0.30000000000000016</c:v>
                </c:pt>
                <c:pt idx="12958">
                  <c:v>-0.30000000000000016</c:v>
                </c:pt>
                <c:pt idx="12959">
                  <c:v>-0.30000000000000016</c:v>
                </c:pt>
                <c:pt idx="12960">
                  <c:v>-0.30000000000000016</c:v>
                </c:pt>
                <c:pt idx="12961">
                  <c:v>-0.27500000000000002</c:v>
                </c:pt>
                <c:pt idx="12962">
                  <c:v>-0.30000000000000016</c:v>
                </c:pt>
                <c:pt idx="12963">
                  <c:v>-0.27500000000000002</c:v>
                </c:pt>
                <c:pt idx="12964">
                  <c:v>-0.25</c:v>
                </c:pt>
                <c:pt idx="12965">
                  <c:v>-0.25</c:v>
                </c:pt>
                <c:pt idx="12966">
                  <c:v>-0.25</c:v>
                </c:pt>
                <c:pt idx="12967">
                  <c:v>-0.30000000000000016</c:v>
                </c:pt>
                <c:pt idx="12968">
                  <c:v>-0.25</c:v>
                </c:pt>
                <c:pt idx="12969">
                  <c:v>-0.22500000000000001</c:v>
                </c:pt>
                <c:pt idx="12970">
                  <c:v>-0.27500000000000002</c:v>
                </c:pt>
                <c:pt idx="12971">
                  <c:v>-0.22500000000000001</c:v>
                </c:pt>
                <c:pt idx="12972">
                  <c:v>-0.25</c:v>
                </c:pt>
                <c:pt idx="12973">
                  <c:v>-0.27500000000000002</c:v>
                </c:pt>
                <c:pt idx="12974">
                  <c:v>-0.25</c:v>
                </c:pt>
                <c:pt idx="12975">
                  <c:v>-0.30000000000000016</c:v>
                </c:pt>
                <c:pt idx="12976">
                  <c:v>-0.25</c:v>
                </c:pt>
                <c:pt idx="12977">
                  <c:v>-0.30000000000000016</c:v>
                </c:pt>
                <c:pt idx="12978">
                  <c:v>-0.25</c:v>
                </c:pt>
                <c:pt idx="12979">
                  <c:v>-0.30000000000000016</c:v>
                </c:pt>
                <c:pt idx="12980">
                  <c:v>-0.25</c:v>
                </c:pt>
                <c:pt idx="12981">
                  <c:v>-0.22500000000000001</c:v>
                </c:pt>
                <c:pt idx="12982">
                  <c:v>-0.25</c:v>
                </c:pt>
                <c:pt idx="12983">
                  <c:v>-0.32500000000000018</c:v>
                </c:pt>
                <c:pt idx="12984">
                  <c:v>-0.97500000000000031</c:v>
                </c:pt>
                <c:pt idx="12985">
                  <c:v>-0.6750000000000006</c:v>
                </c:pt>
                <c:pt idx="12986">
                  <c:v>-0.57500000000000029</c:v>
                </c:pt>
                <c:pt idx="12987">
                  <c:v>0.15000000000000008</c:v>
                </c:pt>
                <c:pt idx="12988">
                  <c:v>0.05</c:v>
                </c:pt>
                <c:pt idx="12989">
                  <c:v>0.05</c:v>
                </c:pt>
                <c:pt idx="12990">
                  <c:v>2.5000000000000001E-2</c:v>
                </c:pt>
                <c:pt idx="12991">
                  <c:v>-2.5000000000000001E-2</c:v>
                </c:pt>
                <c:pt idx="12992">
                  <c:v>-0.05</c:v>
                </c:pt>
                <c:pt idx="12993">
                  <c:v>2.5000000000000001E-2</c:v>
                </c:pt>
                <c:pt idx="12994">
                  <c:v>-7.5000000000000011E-2</c:v>
                </c:pt>
                <c:pt idx="12995">
                  <c:v>-7.5000000000000011E-2</c:v>
                </c:pt>
                <c:pt idx="12996">
                  <c:v>-7.5000000000000011E-2</c:v>
                </c:pt>
                <c:pt idx="12997">
                  <c:v>-0.52500000000000002</c:v>
                </c:pt>
                <c:pt idx="12998">
                  <c:v>-0.5</c:v>
                </c:pt>
                <c:pt idx="12999">
                  <c:v>2.5000000000000001E-2</c:v>
                </c:pt>
                <c:pt idx="13000">
                  <c:v>0.125</c:v>
                </c:pt>
                <c:pt idx="13001">
                  <c:v>7.5000000000000011E-2</c:v>
                </c:pt>
                <c:pt idx="13002">
                  <c:v>0.05</c:v>
                </c:pt>
                <c:pt idx="13003">
                  <c:v>2.5000000000000001E-2</c:v>
                </c:pt>
                <c:pt idx="13004">
                  <c:v>-2.5000000000000001E-2</c:v>
                </c:pt>
                <c:pt idx="13005">
                  <c:v>0.125</c:v>
                </c:pt>
                <c:pt idx="13006">
                  <c:v>-2.5000000000000001E-2</c:v>
                </c:pt>
                <c:pt idx="13007">
                  <c:v>2.5000000000000001E-2</c:v>
                </c:pt>
                <c:pt idx="13008">
                  <c:v>0</c:v>
                </c:pt>
                <c:pt idx="13009">
                  <c:v>-2.5000000000000001E-2</c:v>
                </c:pt>
                <c:pt idx="13010">
                  <c:v>-0.125</c:v>
                </c:pt>
                <c:pt idx="13011">
                  <c:v>-7.5000000000000011E-2</c:v>
                </c:pt>
                <c:pt idx="13012">
                  <c:v>-0.05</c:v>
                </c:pt>
                <c:pt idx="13013">
                  <c:v>-0.125</c:v>
                </c:pt>
                <c:pt idx="13014">
                  <c:v>-0.1</c:v>
                </c:pt>
                <c:pt idx="13015">
                  <c:v>-7.5000000000000011E-2</c:v>
                </c:pt>
                <c:pt idx="13016">
                  <c:v>-7.5000000000000011E-2</c:v>
                </c:pt>
                <c:pt idx="13017">
                  <c:v>-0.05</c:v>
                </c:pt>
                <c:pt idx="13018">
                  <c:v>-7.5000000000000011E-2</c:v>
                </c:pt>
                <c:pt idx="13019">
                  <c:v>-0.1</c:v>
                </c:pt>
                <c:pt idx="13020">
                  <c:v>-0.1</c:v>
                </c:pt>
                <c:pt idx="13021">
                  <c:v>-0.1</c:v>
                </c:pt>
                <c:pt idx="13022">
                  <c:v>-0.1</c:v>
                </c:pt>
                <c:pt idx="13023">
                  <c:v>-0.1</c:v>
                </c:pt>
                <c:pt idx="13024">
                  <c:v>-0.125</c:v>
                </c:pt>
                <c:pt idx="13025">
                  <c:v>-0.1</c:v>
                </c:pt>
                <c:pt idx="13026">
                  <c:v>-7.5000000000000011E-2</c:v>
                </c:pt>
                <c:pt idx="13027">
                  <c:v>-0.125</c:v>
                </c:pt>
                <c:pt idx="13028">
                  <c:v>-7.5000000000000011E-2</c:v>
                </c:pt>
                <c:pt idx="13029">
                  <c:v>-7.5000000000000011E-2</c:v>
                </c:pt>
                <c:pt idx="13030">
                  <c:v>-7.5000000000000011E-2</c:v>
                </c:pt>
                <c:pt idx="13031">
                  <c:v>-7.5000000000000011E-2</c:v>
                </c:pt>
                <c:pt idx="13032">
                  <c:v>-7.5000000000000011E-2</c:v>
                </c:pt>
                <c:pt idx="13033">
                  <c:v>-7.5000000000000011E-2</c:v>
                </c:pt>
                <c:pt idx="13034">
                  <c:v>-7.5000000000000011E-2</c:v>
                </c:pt>
                <c:pt idx="13035">
                  <c:v>-7.5000000000000011E-2</c:v>
                </c:pt>
                <c:pt idx="13036">
                  <c:v>-0.1</c:v>
                </c:pt>
                <c:pt idx="13037">
                  <c:v>-7.5000000000000011E-2</c:v>
                </c:pt>
                <c:pt idx="13038">
                  <c:v>-0.1</c:v>
                </c:pt>
                <c:pt idx="13039">
                  <c:v>-7.5000000000000011E-2</c:v>
                </c:pt>
                <c:pt idx="13040">
                  <c:v>-0.1</c:v>
                </c:pt>
                <c:pt idx="13041">
                  <c:v>-7.5000000000000011E-2</c:v>
                </c:pt>
                <c:pt idx="13042">
                  <c:v>-0.05</c:v>
                </c:pt>
                <c:pt idx="13043">
                  <c:v>-0.125</c:v>
                </c:pt>
                <c:pt idx="13044">
                  <c:v>-0.1</c:v>
                </c:pt>
                <c:pt idx="13045">
                  <c:v>-7.5000000000000011E-2</c:v>
                </c:pt>
                <c:pt idx="13046">
                  <c:v>-0.1</c:v>
                </c:pt>
                <c:pt idx="13047">
                  <c:v>-0.1</c:v>
                </c:pt>
                <c:pt idx="13048">
                  <c:v>-0.1</c:v>
                </c:pt>
                <c:pt idx="13049">
                  <c:v>-7.5000000000000011E-2</c:v>
                </c:pt>
                <c:pt idx="13050">
                  <c:v>-0.1</c:v>
                </c:pt>
                <c:pt idx="13051">
                  <c:v>-2.5000000000000001E-2</c:v>
                </c:pt>
                <c:pt idx="13052">
                  <c:v>0</c:v>
                </c:pt>
                <c:pt idx="13053">
                  <c:v>-7.5000000000000011E-2</c:v>
                </c:pt>
                <c:pt idx="13054">
                  <c:v>-2.5000000000000001E-2</c:v>
                </c:pt>
                <c:pt idx="13055">
                  <c:v>-7.5000000000000011E-2</c:v>
                </c:pt>
                <c:pt idx="13056">
                  <c:v>-0.1</c:v>
                </c:pt>
                <c:pt idx="13057">
                  <c:v>-0.1</c:v>
                </c:pt>
                <c:pt idx="13058">
                  <c:v>-0.125</c:v>
                </c:pt>
                <c:pt idx="13059">
                  <c:v>-7.5000000000000011E-2</c:v>
                </c:pt>
                <c:pt idx="13060">
                  <c:v>-0.22500000000000001</c:v>
                </c:pt>
                <c:pt idx="13061">
                  <c:v>0</c:v>
                </c:pt>
                <c:pt idx="13062">
                  <c:v>-2.5000000000000001E-2</c:v>
                </c:pt>
                <c:pt idx="13063">
                  <c:v>-0.125</c:v>
                </c:pt>
                <c:pt idx="13064">
                  <c:v>-2.5000000000000001E-2</c:v>
                </c:pt>
                <c:pt idx="13065">
                  <c:v>-0.125</c:v>
                </c:pt>
                <c:pt idx="13066">
                  <c:v>-7.5000000000000011E-2</c:v>
                </c:pt>
                <c:pt idx="13067">
                  <c:v>0</c:v>
                </c:pt>
                <c:pt idx="13068">
                  <c:v>-0.05</c:v>
                </c:pt>
                <c:pt idx="13069">
                  <c:v>-0.125</c:v>
                </c:pt>
                <c:pt idx="13070">
                  <c:v>-0.1</c:v>
                </c:pt>
                <c:pt idx="13071">
                  <c:v>-0.125</c:v>
                </c:pt>
                <c:pt idx="13072">
                  <c:v>-0.1</c:v>
                </c:pt>
                <c:pt idx="13073">
                  <c:v>-0.125</c:v>
                </c:pt>
                <c:pt idx="13074">
                  <c:v>-0.15000000000000008</c:v>
                </c:pt>
                <c:pt idx="13075">
                  <c:v>-0.125</c:v>
                </c:pt>
                <c:pt idx="13076">
                  <c:v>-0.1</c:v>
                </c:pt>
                <c:pt idx="13077">
                  <c:v>-0.2</c:v>
                </c:pt>
                <c:pt idx="13078">
                  <c:v>-0.17500000000000004</c:v>
                </c:pt>
                <c:pt idx="13079">
                  <c:v>-0.15000000000000008</c:v>
                </c:pt>
                <c:pt idx="13080">
                  <c:v>-0.17500000000000004</c:v>
                </c:pt>
                <c:pt idx="13081">
                  <c:v>-0.125</c:v>
                </c:pt>
                <c:pt idx="13082">
                  <c:v>-0.2</c:v>
                </c:pt>
                <c:pt idx="13083">
                  <c:v>-0.17500000000000004</c:v>
                </c:pt>
                <c:pt idx="13084">
                  <c:v>-0.125</c:v>
                </c:pt>
                <c:pt idx="13085">
                  <c:v>-0.2</c:v>
                </c:pt>
                <c:pt idx="13086">
                  <c:v>-0.125</c:v>
                </c:pt>
                <c:pt idx="13087">
                  <c:v>-0.17500000000000004</c:v>
                </c:pt>
                <c:pt idx="13088">
                  <c:v>-0.2</c:v>
                </c:pt>
                <c:pt idx="13089">
                  <c:v>-0.15000000000000008</c:v>
                </c:pt>
                <c:pt idx="13090">
                  <c:v>-0.15000000000000008</c:v>
                </c:pt>
                <c:pt idx="13091">
                  <c:v>-0.2</c:v>
                </c:pt>
                <c:pt idx="13092">
                  <c:v>-0.17500000000000004</c:v>
                </c:pt>
                <c:pt idx="13093">
                  <c:v>-0.17500000000000004</c:v>
                </c:pt>
                <c:pt idx="13094">
                  <c:v>-0.17500000000000004</c:v>
                </c:pt>
                <c:pt idx="13095">
                  <c:v>-0.125</c:v>
                </c:pt>
                <c:pt idx="13096">
                  <c:v>-0.125</c:v>
                </c:pt>
                <c:pt idx="13097">
                  <c:v>-0.125</c:v>
                </c:pt>
                <c:pt idx="13098">
                  <c:v>-0.15000000000000008</c:v>
                </c:pt>
                <c:pt idx="13099">
                  <c:v>-0.15000000000000008</c:v>
                </c:pt>
                <c:pt idx="13100">
                  <c:v>-0.125</c:v>
                </c:pt>
                <c:pt idx="13101">
                  <c:v>-0.15000000000000008</c:v>
                </c:pt>
                <c:pt idx="13102">
                  <c:v>-0.125</c:v>
                </c:pt>
                <c:pt idx="13103">
                  <c:v>-0.125</c:v>
                </c:pt>
                <c:pt idx="13104">
                  <c:v>-0.15000000000000008</c:v>
                </c:pt>
                <c:pt idx="13105">
                  <c:v>-0.15000000000000008</c:v>
                </c:pt>
                <c:pt idx="13106">
                  <c:v>-0.1</c:v>
                </c:pt>
                <c:pt idx="13107">
                  <c:v>-0.17500000000000004</c:v>
                </c:pt>
                <c:pt idx="13108">
                  <c:v>2.5000000000000001E-2</c:v>
                </c:pt>
                <c:pt idx="13109">
                  <c:v>-0.1</c:v>
                </c:pt>
                <c:pt idx="13110">
                  <c:v>0</c:v>
                </c:pt>
                <c:pt idx="13111">
                  <c:v>-2.5000000000000001E-2</c:v>
                </c:pt>
                <c:pt idx="13112">
                  <c:v>-2.5000000000000001E-2</c:v>
                </c:pt>
                <c:pt idx="13113">
                  <c:v>-0.125</c:v>
                </c:pt>
                <c:pt idx="13114">
                  <c:v>-0.05</c:v>
                </c:pt>
                <c:pt idx="13115">
                  <c:v>-0.17500000000000004</c:v>
                </c:pt>
                <c:pt idx="13116">
                  <c:v>-0.125</c:v>
                </c:pt>
                <c:pt idx="13117">
                  <c:v>-0.1</c:v>
                </c:pt>
                <c:pt idx="13118">
                  <c:v>-0.125</c:v>
                </c:pt>
                <c:pt idx="13119">
                  <c:v>-0.125</c:v>
                </c:pt>
                <c:pt idx="13120">
                  <c:v>-0.2</c:v>
                </c:pt>
                <c:pt idx="13121">
                  <c:v>-0.1</c:v>
                </c:pt>
                <c:pt idx="13122">
                  <c:v>-0.17500000000000004</c:v>
                </c:pt>
                <c:pt idx="13123">
                  <c:v>-0.125</c:v>
                </c:pt>
                <c:pt idx="13124">
                  <c:v>-0.1</c:v>
                </c:pt>
                <c:pt idx="13125">
                  <c:v>-0.17500000000000004</c:v>
                </c:pt>
                <c:pt idx="13126">
                  <c:v>-0.15000000000000008</c:v>
                </c:pt>
                <c:pt idx="13127">
                  <c:v>-0.125</c:v>
                </c:pt>
                <c:pt idx="13128">
                  <c:v>-0.125</c:v>
                </c:pt>
                <c:pt idx="13129">
                  <c:v>-0.125</c:v>
                </c:pt>
                <c:pt idx="13130">
                  <c:v>-0.125</c:v>
                </c:pt>
                <c:pt idx="13131">
                  <c:v>-0.125</c:v>
                </c:pt>
                <c:pt idx="13132">
                  <c:v>-0.1</c:v>
                </c:pt>
                <c:pt idx="13133">
                  <c:v>-0.17500000000000004</c:v>
                </c:pt>
                <c:pt idx="13134">
                  <c:v>-0.15000000000000008</c:v>
                </c:pt>
                <c:pt idx="13135">
                  <c:v>-0.125</c:v>
                </c:pt>
                <c:pt idx="13136">
                  <c:v>-0.15000000000000008</c:v>
                </c:pt>
                <c:pt idx="13137">
                  <c:v>-0.15000000000000008</c:v>
                </c:pt>
                <c:pt idx="13138">
                  <c:v>-0.1</c:v>
                </c:pt>
                <c:pt idx="13139">
                  <c:v>-0.125</c:v>
                </c:pt>
                <c:pt idx="13140">
                  <c:v>-0.15000000000000008</c:v>
                </c:pt>
                <c:pt idx="13141">
                  <c:v>-0.125</c:v>
                </c:pt>
                <c:pt idx="13142">
                  <c:v>-0.125</c:v>
                </c:pt>
                <c:pt idx="13143">
                  <c:v>-0.15000000000000008</c:v>
                </c:pt>
                <c:pt idx="13144">
                  <c:v>-0.125</c:v>
                </c:pt>
                <c:pt idx="13145">
                  <c:v>-0.125</c:v>
                </c:pt>
                <c:pt idx="13146">
                  <c:v>-0.125</c:v>
                </c:pt>
                <c:pt idx="13147">
                  <c:v>-0.125</c:v>
                </c:pt>
                <c:pt idx="13148">
                  <c:v>-0.15000000000000008</c:v>
                </c:pt>
                <c:pt idx="13149">
                  <c:v>-7.5000000000000011E-2</c:v>
                </c:pt>
                <c:pt idx="13150">
                  <c:v>-0.17500000000000004</c:v>
                </c:pt>
                <c:pt idx="13151">
                  <c:v>-0.125</c:v>
                </c:pt>
                <c:pt idx="13152">
                  <c:v>-0.15000000000000008</c:v>
                </c:pt>
                <c:pt idx="13153">
                  <c:v>-0.125</c:v>
                </c:pt>
                <c:pt idx="13154">
                  <c:v>-0.125</c:v>
                </c:pt>
                <c:pt idx="13155">
                  <c:v>-0.125</c:v>
                </c:pt>
                <c:pt idx="13156">
                  <c:v>-0.125</c:v>
                </c:pt>
                <c:pt idx="13157">
                  <c:v>-0.125</c:v>
                </c:pt>
                <c:pt idx="13158">
                  <c:v>-0.125</c:v>
                </c:pt>
                <c:pt idx="13159">
                  <c:v>-0.15000000000000008</c:v>
                </c:pt>
                <c:pt idx="13160">
                  <c:v>-0.125</c:v>
                </c:pt>
                <c:pt idx="13161">
                  <c:v>-0.17500000000000004</c:v>
                </c:pt>
                <c:pt idx="13162">
                  <c:v>-0.17500000000000004</c:v>
                </c:pt>
                <c:pt idx="13163">
                  <c:v>-0.15000000000000008</c:v>
                </c:pt>
                <c:pt idx="13164">
                  <c:v>-0.125</c:v>
                </c:pt>
                <c:pt idx="13165">
                  <c:v>-0.15000000000000008</c:v>
                </c:pt>
                <c:pt idx="13166">
                  <c:v>-0.125</c:v>
                </c:pt>
                <c:pt idx="13167">
                  <c:v>-0.17500000000000004</c:v>
                </c:pt>
                <c:pt idx="13168">
                  <c:v>-0.1</c:v>
                </c:pt>
                <c:pt idx="13169">
                  <c:v>-7.5000000000000011E-2</c:v>
                </c:pt>
                <c:pt idx="13170">
                  <c:v>-0.05</c:v>
                </c:pt>
                <c:pt idx="13171">
                  <c:v>0</c:v>
                </c:pt>
                <c:pt idx="13172">
                  <c:v>-0.125</c:v>
                </c:pt>
                <c:pt idx="13173">
                  <c:v>2.5000000000000001E-2</c:v>
                </c:pt>
                <c:pt idx="13174">
                  <c:v>-7.5000000000000011E-2</c:v>
                </c:pt>
                <c:pt idx="13175">
                  <c:v>-0.1</c:v>
                </c:pt>
                <c:pt idx="13176">
                  <c:v>-7.5000000000000011E-2</c:v>
                </c:pt>
                <c:pt idx="13177">
                  <c:v>-2.5000000000000001E-2</c:v>
                </c:pt>
                <c:pt idx="13178">
                  <c:v>-0.1</c:v>
                </c:pt>
                <c:pt idx="13179">
                  <c:v>-2.5000000000000001E-2</c:v>
                </c:pt>
                <c:pt idx="13180">
                  <c:v>-0.1</c:v>
                </c:pt>
                <c:pt idx="13181">
                  <c:v>-7.5000000000000011E-2</c:v>
                </c:pt>
                <c:pt idx="13182">
                  <c:v>-0.1</c:v>
                </c:pt>
                <c:pt idx="13183">
                  <c:v>-7.5000000000000011E-2</c:v>
                </c:pt>
                <c:pt idx="13184">
                  <c:v>-7.5000000000000011E-2</c:v>
                </c:pt>
                <c:pt idx="13185">
                  <c:v>-2.5000000000000001E-2</c:v>
                </c:pt>
                <c:pt idx="13186">
                  <c:v>-7.5000000000000011E-2</c:v>
                </c:pt>
                <c:pt idx="13187">
                  <c:v>-2.5000000000000001E-2</c:v>
                </c:pt>
                <c:pt idx="13188">
                  <c:v>-0.05</c:v>
                </c:pt>
                <c:pt idx="13189">
                  <c:v>-0.05</c:v>
                </c:pt>
                <c:pt idx="13190">
                  <c:v>-7.5000000000000011E-2</c:v>
                </c:pt>
                <c:pt idx="13191">
                  <c:v>-0.05</c:v>
                </c:pt>
                <c:pt idx="13192">
                  <c:v>-0.05</c:v>
                </c:pt>
                <c:pt idx="13193">
                  <c:v>-0.1</c:v>
                </c:pt>
                <c:pt idx="13194">
                  <c:v>-0.1</c:v>
                </c:pt>
                <c:pt idx="13195">
                  <c:v>-0.1</c:v>
                </c:pt>
                <c:pt idx="13196">
                  <c:v>-0.05</c:v>
                </c:pt>
                <c:pt idx="13197">
                  <c:v>-7.5000000000000011E-2</c:v>
                </c:pt>
                <c:pt idx="13198">
                  <c:v>-7.5000000000000011E-2</c:v>
                </c:pt>
                <c:pt idx="13199">
                  <c:v>-0.1</c:v>
                </c:pt>
                <c:pt idx="13200">
                  <c:v>-0.1</c:v>
                </c:pt>
                <c:pt idx="13201">
                  <c:v>-7.5000000000000011E-2</c:v>
                </c:pt>
                <c:pt idx="13202">
                  <c:v>0</c:v>
                </c:pt>
                <c:pt idx="13203">
                  <c:v>-0.1</c:v>
                </c:pt>
                <c:pt idx="13204">
                  <c:v>-7.5000000000000011E-2</c:v>
                </c:pt>
                <c:pt idx="13205">
                  <c:v>-0.05</c:v>
                </c:pt>
                <c:pt idx="13206">
                  <c:v>-0.1</c:v>
                </c:pt>
                <c:pt idx="13207">
                  <c:v>-0.1</c:v>
                </c:pt>
                <c:pt idx="13208">
                  <c:v>-0.05</c:v>
                </c:pt>
                <c:pt idx="13209">
                  <c:v>-0.125</c:v>
                </c:pt>
                <c:pt idx="13210">
                  <c:v>-0.125</c:v>
                </c:pt>
                <c:pt idx="13211">
                  <c:v>-0.125</c:v>
                </c:pt>
                <c:pt idx="13212">
                  <c:v>-7.5000000000000011E-2</c:v>
                </c:pt>
                <c:pt idx="13213">
                  <c:v>-7.5000000000000011E-2</c:v>
                </c:pt>
                <c:pt idx="13214">
                  <c:v>-7.5000000000000011E-2</c:v>
                </c:pt>
                <c:pt idx="13215">
                  <c:v>-7.5000000000000011E-2</c:v>
                </c:pt>
                <c:pt idx="13216">
                  <c:v>-0.1</c:v>
                </c:pt>
                <c:pt idx="13217">
                  <c:v>-0.125</c:v>
                </c:pt>
                <c:pt idx="13218">
                  <c:v>-7.5000000000000011E-2</c:v>
                </c:pt>
                <c:pt idx="13219">
                  <c:v>-0.15000000000000008</c:v>
                </c:pt>
                <c:pt idx="13220">
                  <c:v>-7.5000000000000011E-2</c:v>
                </c:pt>
                <c:pt idx="13221">
                  <c:v>-0.1</c:v>
                </c:pt>
                <c:pt idx="13222">
                  <c:v>-0.1</c:v>
                </c:pt>
                <c:pt idx="13223">
                  <c:v>-0.1</c:v>
                </c:pt>
                <c:pt idx="13224">
                  <c:v>-0.1</c:v>
                </c:pt>
                <c:pt idx="13225">
                  <c:v>-0.15000000000000008</c:v>
                </c:pt>
                <c:pt idx="13226">
                  <c:v>-0.15000000000000008</c:v>
                </c:pt>
                <c:pt idx="13227">
                  <c:v>-0.125</c:v>
                </c:pt>
                <c:pt idx="13228">
                  <c:v>-0.15000000000000008</c:v>
                </c:pt>
                <c:pt idx="13229">
                  <c:v>-0.1</c:v>
                </c:pt>
                <c:pt idx="13230">
                  <c:v>-0.1</c:v>
                </c:pt>
                <c:pt idx="13231">
                  <c:v>-0.17500000000000004</c:v>
                </c:pt>
                <c:pt idx="13232">
                  <c:v>-0.17500000000000004</c:v>
                </c:pt>
                <c:pt idx="13233">
                  <c:v>-7.5000000000000011E-2</c:v>
                </c:pt>
                <c:pt idx="13234">
                  <c:v>-0.17500000000000004</c:v>
                </c:pt>
                <c:pt idx="13235">
                  <c:v>-0.05</c:v>
                </c:pt>
                <c:pt idx="13236">
                  <c:v>-0.35000000000000014</c:v>
                </c:pt>
                <c:pt idx="13237">
                  <c:v>0.125</c:v>
                </c:pt>
                <c:pt idx="13238">
                  <c:v>-0.60000000000000031</c:v>
                </c:pt>
                <c:pt idx="13239">
                  <c:v>-0.4</c:v>
                </c:pt>
                <c:pt idx="13240">
                  <c:v>-0.5</c:v>
                </c:pt>
                <c:pt idx="13241">
                  <c:v>-0.47500000000000014</c:v>
                </c:pt>
                <c:pt idx="13242">
                  <c:v>-0.45</c:v>
                </c:pt>
                <c:pt idx="13243">
                  <c:v>-0.37500000000000017</c:v>
                </c:pt>
                <c:pt idx="13244">
                  <c:v>-0.42500000000000021</c:v>
                </c:pt>
                <c:pt idx="13245">
                  <c:v>-0.35000000000000014</c:v>
                </c:pt>
                <c:pt idx="13246">
                  <c:v>-0.37500000000000017</c:v>
                </c:pt>
                <c:pt idx="13247">
                  <c:v>-0.32500000000000018</c:v>
                </c:pt>
                <c:pt idx="13248">
                  <c:v>-0.4</c:v>
                </c:pt>
                <c:pt idx="13249">
                  <c:v>-0.32500000000000018</c:v>
                </c:pt>
                <c:pt idx="13250">
                  <c:v>-0.4</c:v>
                </c:pt>
                <c:pt idx="13251">
                  <c:v>-0.32500000000000018</c:v>
                </c:pt>
                <c:pt idx="13252">
                  <c:v>-0.35000000000000014</c:v>
                </c:pt>
                <c:pt idx="13253">
                  <c:v>-0.4</c:v>
                </c:pt>
                <c:pt idx="13254">
                  <c:v>-0.4</c:v>
                </c:pt>
                <c:pt idx="13255">
                  <c:v>-0.37500000000000017</c:v>
                </c:pt>
                <c:pt idx="13256">
                  <c:v>-0.4</c:v>
                </c:pt>
                <c:pt idx="13257">
                  <c:v>-0.27500000000000002</c:v>
                </c:pt>
                <c:pt idx="13258">
                  <c:v>-0.37500000000000017</c:v>
                </c:pt>
                <c:pt idx="13259">
                  <c:v>-0.35000000000000014</c:v>
                </c:pt>
                <c:pt idx="13260">
                  <c:v>-0.32500000000000018</c:v>
                </c:pt>
                <c:pt idx="13261">
                  <c:v>-0.22500000000000001</c:v>
                </c:pt>
                <c:pt idx="13262">
                  <c:v>-0.25</c:v>
                </c:pt>
                <c:pt idx="13263">
                  <c:v>-0.2</c:v>
                </c:pt>
                <c:pt idx="13264">
                  <c:v>-0.30000000000000016</c:v>
                </c:pt>
                <c:pt idx="13265">
                  <c:v>-0.27500000000000002</c:v>
                </c:pt>
                <c:pt idx="13266">
                  <c:v>-0.32500000000000018</c:v>
                </c:pt>
                <c:pt idx="13267">
                  <c:v>-0.37500000000000017</c:v>
                </c:pt>
                <c:pt idx="13268">
                  <c:v>-0.37500000000000017</c:v>
                </c:pt>
                <c:pt idx="13269">
                  <c:v>-0.35000000000000014</c:v>
                </c:pt>
                <c:pt idx="13270">
                  <c:v>-0.37500000000000017</c:v>
                </c:pt>
                <c:pt idx="13271">
                  <c:v>-0.35000000000000014</c:v>
                </c:pt>
                <c:pt idx="13272">
                  <c:v>-0.35000000000000014</c:v>
                </c:pt>
                <c:pt idx="13273">
                  <c:v>-0.45</c:v>
                </c:pt>
                <c:pt idx="13274">
                  <c:v>-0.30000000000000016</c:v>
                </c:pt>
                <c:pt idx="13275">
                  <c:v>-0.27500000000000002</c:v>
                </c:pt>
                <c:pt idx="13276">
                  <c:v>-0.27500000000000002</c:v>
                </c:pt>
                <c:pt idx="13277">
                  <c:v>-0.27500000000000002</c:v>
                </c:pt>
                <c:pt idx="13278">
                  <c:v>-0.27500000000000002</c:v>
                </c:pt>
                <c:pt idx="13279">
                  <c:v>-0.25</c:v>
                </c:pt>
                <c:pt idx="13280">
                  <c:v>-0.22500000000000001</c:v>
                </c:pt>
                <c:pt idx="13281">
                  <c:v>-0.25</c:v>
                </c:pt>
                <c:pt idx="13282">
                  <c:v>-0.25</c:v>
                </c:pt>
                <c:pt idx="13283">
                  <c:v>-0.25</c:v>
                </c:pt>
                <c:pt idx="13284">
                  <c:v>-0.27500000000000002</c:v>
                </c:pt>
                <c:pt idx="13285">
                  <c:v>-0.27500000000000002</c:v>
                </c:pt>
                <c:pt idx="13286">
                  <c:v>-0.27500000000000002</c:v>
                </c:pt>
                <c:pt idx="13287">
                  <c:v>-0.25</c:v>
                </c:pt>
                <c:pt idx="13288">
                  <c:v>-0.27500000000000002</c:v>
                </c:pt>
                <c:pt idx="13289">
                  <c:v>-0.27500000000000002</c:v>
                </c:pt>
                <c:pt idx="13290">
                  <c:v>-0.25</c:v>
                </c:pt>
                <c:pt idx="13291">
                  <c:v>-0.27500000000000002</c:v>
                </c:pt>
                <c:pt idx="13292">
                  <c:v>-0.30000000000000016</c:v>
                </c:pt>
                <c:pt idx="13293">
                  <c:v>-0.27500000000000002</c:v>
                </c:pt>
                <c:pt idx="13294">
                  <c:v>-0.27500000000000002</c:v>
                </c:pt>
                <c:pt idx="13295">
                  <c:v>-0.30000000000000016</c:v>
                </c:pt>
                <c:pt idx="13296">
                  <c:v>-0.22500000000000001</c:v>
                </c:pt>
                <c:pt idx="13297">
                  <c:v>-0.25</c:v>
                </c:pt>
                <c:pt idx="13298">
                  <c:v>-0.27500000000000002</c:v>
                </c:pt>
                <c:pt idx="13299">
                  <c:v>-0.27500000000000002</c:v>
                </c:pt>
                <c:pt idx="13300">
                  <c:v>-0.27500000000000002</c:v>
                </c:pt>
                <c:pt idx="13301">
                  <c:v>-0.27500000000000002</c:v>
                </c:pt>
                <c:pt idx="13302">
                  <c:v>-0.25</c:v>
                </c:pt>
                <c:pt idx="13303">
                  <c:v>-0.22500000000000001</c:v>
                </c:pt>
                <c:pt idx="13304">
                  <c:v>-0.27500000000000002</c:v>
                </c:pt>
                <c:pt idx="13305">
                  <c:v>-0.2</c:v>
                </c:pt>
                <c:pt idx="13306">
                  <c:v>-0.25</c:v>
                </c:pt>
                <c:pt idx="13307">
                  <c:v>-0.27500000000000002</c:v>
                </c:pt>
                <c:pt idx="13308">
                  <c:v>-0.30000000000000016</c:v>
                </c:pt>
                <c:pt idx="13309">
                  <c:v>-0.22500000000000001</c:v>
                </c:pt>
                <c:pt idx="13310">
                  <c:v>-0.27500000000000002</c:v>
                </c:pt>
                <c:pt idx="13311">
                  <c:v>-0.35000000000000014</c:v>
                </c:pt>
                <c:pt idx="13312">
                  <c:v>-0.32500000000000018</c:v>
                </c:pt>
                <c:pt idx="13313">
                  <c:v>-0.22500000000000001</c:v>
                </c:pt>
                <c:pt idx="13314">
                  <c:v>-0.32500000000000018</c:v>
                </c:pt>
                <c:pt idx="13315">
                  <c:v>-0.32500000000000018</c:v>
                </c:pt>
                <c:pt idx="13316">
                  <c:v>-0.2</c:v>
                </c:pt>
                <c:pt idx="13317">
                  <c:v>-0.22500000000000001</c:v>
                </c:pt>
                <c:pt idx="13318">
                  <c:v>-0.22500000000000001</c:v>
                </c:pt>
                <c:pt idx="13319">
                  <c:v>-0.125</c:v>
                </c:pt>
                <c:pt idx="13320">
                  <c:v>-0.25</c:v>
                </c:pt>
                <c:pt idx="13321">
                  <c:v>-0.22500000000000001</c:v>
                </c:pt>
                <c:pt idx="13322">
                  <c:v>-0.22500000000000001</c:v>
                </c:pt>
                <c:pt idx="13323">
                  <c:v>-0.27500000000000002</c:v>
                </c:pt>
                <c:pt idx="13324">
                  <c:v>-0.17500000000000004</c:v>
                </c:pt>
                <c:pt idx="13325">
                  <c:v>-0.27500000000000002</c:v>
                </c:pt>
                <c:pt idx="13326">
                  <c:v>-0.25</c:v>
                </c:pt>
                <c:pt idx="13327">
                  <c:v>-0.25</c:v>
                </c:pt>
                <c:pt idx="13328">
                  <c:v>-0.27500000000000002</c:v>
                </c:pt>
                <c:pt idx="13329">
                  <c:v>-0.35000000000000014</c:v>
                </c:pt>
                <c:pt idx="13330">
                  <c:v>-0.30000000000000016</c:v>
                </c:pt>
                <c:pt idx="13331">
                  <c:v>-0.32500000000000018</c:v>
                </c:pt>
                <c:pt idx="13332">
                  <c:v>-0.30000000000000016</c:v>
                </c:pt>
                <c:pt idx="13333">
                  <c:v>-0.27500000000000002</c:v>
                </c:pt>
                <c:pt idx="13334">
                  <c:v>-0.27500000000000002</c:v>
                </c:pt>
                <c:pt idx="13335">
                  <c:v>-0.27500000000000002</c:v>
                </c:pt>
                <c:pt idx="13336">
                  <c:v>-0.30000000000000016</c:v>
                </c:pt>
                <c:pt idx="13337">
                  <c:v>-0.25</c:v>
                </c:pt>
                <c:pt idx="13338">
                  <c:v>-0.32500000000000018</c:v>
                </c:pt>
                <c:pt idx="13339">
                  <c:v>-0.22500000000000001</c:v>
                </c:pt>
                <c:pt idx="13340">
                  <c:v>-0.22500000000000001</c:v>
                </c:pt>
                <c:pt idx="13341">
                  <c:v>-0.27500000000000002</c:v>
                </c:pt>
                <c:pt idx="13342">
                  <c:v>-0.22500000000000001</c:v>
                </c:pt>
                <c:pt idx="13343">
                  <c:v>-0.25</c:v>
                </c:pt>
                <c:pt idx="13344">
                  <c:v>-0.27500000000000002</c:v>
                </c:pt>
                <c:pt idx="13345">
                  <c:v>-0.30000000000000016</c:v>
                </c:pt>
                <c:pt idx="13346">
                  <c:v>-0.27500000000000002</c:v>
                </c:pt>
                <c:pt idx="13347">
                  <c:v>-0.27500000000000002</c:v>
                </c:pt>
                <c:pt idx="13348">
                  <c:v>-0.35000000000000014</c:v>
                </c:pt>
                <c:pt idx="13349">
                  <c:v>-0.27500000000000002</c:v>
                </c:pt>
                <c:pt idx="13350">
                  <c:v>-0.32500000000000018</c:v>
                </c:pt>
                <c:pt idx="13351">
                  <c:v>-0.30000000000000016</c:v>
                </c:pt>
                <c:pt idx="13352">
                  <c:v>-0.30000000000000016</c:v>
                </c:pt>
                <c:pt idx="13353">
                  <c:v>-0.27500000000000002</c:v>
                </c:pt>
                <c:pt idx="13354">
                  <c:v>-0.27500000000000002</c:v>
                </c:pt>
                <c:pt idx="13355">
                  <c:v>-0.27500000000000002</c:v>
                </c:pt>
                <c:pt idx="13356">
                  <c:v>-0.32500000000000018</c:v>
                </c:pt>
                <c:pt idx="13357">
                  <c:v>-0.27500000000000002</c:v>
                </c:pt>
                <c:pt idx="13358">
                  <c:v>-0.32500000000000018</c:v>
                </c:pt>
                <c:pt idx="13359">
                  <c:v>-0.27500000000000002</c:v>
                </c:pt>
                <c:pt idx="13360">
                  <c:v>-0.30000000000000016</c:v>
                </c:pt>
                <c:pt idx="13361">
                  <c:v>-0.27500000000000002</c:v>
                </c:pt>
                <c:pt idx="13362">
                  <c:v>-0.30000000000000016</c:v>
                </c:pt>
                <c:pt idx="13363">
                  <c:v>-0.27500000000000002</c:v>
                </c:pt>
                <c:pt idx="13364">
                  <c:v>-0.27500000000000002</c:v>
                </c:pt>
                <c:pt idx="13365">
                  <c:v>-0.25</c:v>
                </c:pt>
                <c:pt idx="13366">
                  <c:v>-0.32500000000000018</c:v>
                </c:pt>
                <c:pt idx="13367">
                  <c:v>-0.27500000000000002</c:v>
                </c:pt>
                <c:pt idx="13368">
                  <c:v>-0.27500000000000002</c:v>
                </c:pt>
                <c:pt idx="13369">
                  <c:v>-0.27500000000000002</c:v>
                </c:pt>
                <c:pt idx="13370">
                  <c:v>-0.27500000000000002</c:v>
                </c:pt>
                <c:pt idx="13371">
                  <c:v>-0.30000000000000016</c:v>
                </c:pt>
                <c:pt idx="13372">
                  <c:v>-0.32500000000000018</c:v>
                </c:pt>
                <c:pt idx="13373">
                  <c:v>-0.22500000000000001</c:v>
                </c:pt>
                <c:pt idx="13374">
                  <c:v>-0.27500000000000002</c:v>
                </c:pt>
                <c:pt idx="13375">
                  <c:v>-0.32500000000000018</c:v>
                </c:pt>
                <c:pt idx="13376">
                  <c:v>-0.30000000000000016</c:v>
                </c:pt>
                <c:pt idx="13377">
                  <c:v>-0.27500000000000002</c:v>
                </c:pt>
                <c:pt idx="13378">
                  <c:v>-0.35000000000000014</c:v>
                </c:pt>
                <c:pt idx="13379">
                  <c:v>-0.35000000000000014</c:v>
                </c:pt>
                <c:pt idx="13380">
                  <c:v>-0.27500000000000002</c:v>
                </c:pt>
                <c:pt idx="13381">
                  <c:v>-0.32500000000000018</c:v>
                </c:pt>
                <c:pt idx="13382">
                  <c:v>-0.30000000000000016</c:v>
                </c:pt>
                <c:pt idx="13383">
                  <c:v>-0.27500000000000002</c:v>
                </c:pt>
                <c:pt idx="13384">
                  <c:v>-0.32500000000000018</c:v>
                </c:pt>
                <c:pt idx="13385">
                  <c:v>-0.27500000000000002</c:v>
                </c:pt>
                <c:pt idx="13386">
                  <c:v>-0.27500000000000002</c:v>
                </c:pt>
                <c:pt idx="13387">
                  <c:v>-0.27500000000000002</c:v>
                </c:pt>
                <c:pt idx="13388">
                  <c:v>-0.27500000000000002</c:v>
                </c:pt>
                <c:pt idx="13389">
                  <c:v>-0.27500000000000002</c:v>
                </c:pt>
                <c:pt idx="13390">
                  <c:v>-0.32500000000000018</c:v>
                </c:pt>
                <c:pt idx="13391">
                  <c:v>-0.27500000000000002</c:v>
                </c:pt>
                <c:pt idx="13392">
                  <c:v>-0.32500000000000018</c:v>
                </c:pt>
                <c:pt idx="13393">
                  <c:v>-0.25</c:v>
                </c:pt>
                <c:pt idx="13394">
                  <c:v>-0.37500000000000017</c:v>
                </c:pt>
                <c:pt idx="13395">
                  <c:v>-0.27500000000000002</c:v>
                </c:pt>
                <c:pt idx="13396">
                  <c:v>-0.27500000000000002</c:v>
                </c:pt>
                <c:pt idx="13397">
                  <c:v>-0.30000000000000016</c:v>
                </c:pt>
                <c:pt idx="13398">
                  <c:v>-0.25</c:v>
                </c:pt>
                <c:pt idx="13399">
                  <c:v>-0.27500000000000002</c:v>
                </c:pt>
                <c:pt idx="13400">
                  <c:v>-0.32500000000000018</c:v>
                </c:pt>
                <c:pt idx="13401">
                  <c:v>-0.32500000000000018</c:v>
                </c:pt>
                <c:pt idx="13402">
                  <c:v>-0.30000000000000016</c:v>
                </c:pt>
                <c:pt idx="13403">
                  <c:v>-0.22500000000000001</c:v>
                </c:pt>
                <c:pt idx="13404">
                  <c:v>-0.30000000000000016</c:v>
                </c:pt>
                <c:pt idx="13405">
                  <c:v>-0.27500000000000002</c:v>
                </c:pt>
                <c:pt idx="13406">
                  <c:v>-0.25</c:v>
                </c:pt>
                <c:pt idx="13407">
                  <c:v>-0.27500000000000002</c:v>
                </c:pt>
                <c:pt idx="13408">
                  <c:v>-0.27500000000000002</c:v>
                </c:pt>
                <c:pt idx="13409">
                  <c:v>-0.32500000000000018</c:v>
                </c:pt>
                <c:pt idx="13410">
                  <c:v>-0.25</c:v>
                </c:pt>
                <c:pt idx="13411">
                  <c:v>-0.30000000000000016</c:v>
                </c:pt>
                <c:pt idx="13412">
                  <c:v>-0.32500000000000018</c:v>
                </c:pt>
                <c:pt idx="13413">
                  <c:v>-0.30000000000000016</c:v>
                </c:pt>
                <c:pt idx="13414">
                  <c:v>-0.32500000000000018</c:v>
                </c:pt>
                <c:pt idx="13415">
                  <c:v>-0.30000000000000016</c:v>
                </c:pt>
                <c:pt idx="13416">
                  <c:v>-0.32500000000000018</c:v>
                </c:pt>
                <c:pt idx="13417">
                  <c:v>-0.30000000000000016</c:v>
                </c:pt>
                <c:pt idx="13418">
                  <c:v>-0.30000000000000016</c:v>
                </c:pt>
                <c:pt idx="13419">
                  <c:v>-0.32500000000000018</c:v>
                </c:pt>
                <c:pt idx="13420">
                  <c:v>-0.32500000000000018</c:v>
                </c:pt>
                <c:pt idx="13421">
                  <c:v>-0.35000000000000014</c:v>
                </c:pt>
                <c:pt idx="13422">
                  <c:v>-0.32500000000000018</c:v>
                </c:pt>
                <c:pt idx="13423">
                  <c:v>-0.35000000000000014</c:v>
                </c:pt>
                <c:pt idx="13424">
                  <c:v>-0.27500000000000002</c:v>
                </c:pt>
                <c:pt idx="13425">
                  <c:v>-0.27500000000000002</c:v>
                </c:pt>
                <c:pt idx="13426">
                  <c:v>-0.30000000000000016</c:v>
                </c:pt>
                <c:pt idx="13427">
                  <c:v>-0.32500000000000018</c:v>
                </c:pt>
                <c:pt idx="13428">
                  <c:v>-0.25</c:v>
                </c:pt>
                <c:pt idx="13429">
                  <c:v>-0.27500000000000002</c:v>
                </c:pt>
                <c:pt idx="13430">
                  <c:v>-0.27500000000000002</c:v>
                </c:pt>
                <c:pt idx="13431">
                  <c:v>-0.27500000000000002</c:v>
                </c:pt>
                <c:pt idx="13432">
                  <c:v>-0.22500000000000001</c:v>
                </c:pt>
                <c:pt idx="13433">
                  <c:v>-0.27500000000000002</c:v>
                </c:pt>
                <c:pt idx="13434">
                  <c:v>-0.25</c:v>
                </c:pt>
                <c:pt idx="13435">
                  <c:v>-0.30000000000000016</c:v>
                </c:pt>
                <c:pt idx="13436">
                  <c:v>-0.27500000000000002</c:v>
                </c:pt>
                <c:pt idx="13437">
                  <c:v>-0.30000000000000016</c:v>
                </c:pt>
                <c:pt idx="13438">
                  <c:v>-0.30000000000000016</c:v>
                </c:pt>
                <c:pt idx="13439">
                  <c:v>-0.30000000000000016</c:v>
                </c:pt>
                <c:pt idx="13440">
                  <c:v>-0.22500000000000001</c:v>
                </c:pt>
                <c:pt idx="13441">
                  <c:v>-0.37500000000000017</c:v>
                </c:pt>
                <c:pt idx="13442">
                  <c:v>-0.2</c:v>
                </c:pt>
                <c:pt idx="13443">
                  <c:v>-0.27500000000000002</c:v>
                </c:pt>
                <c:pt idx="13444">
                  <c:v>-0.32500000000000018</c:v>
                </c:pt>
                <c:pt idx="13445">
                  <c:v>-0.32500000000000018</c:v>
                </c:pt>
                <c:pt idx="13446">
                  <c:v>-0.27500000000000002</c:v>
                </c:pt>
                <c:pt idx="13447">
                  <c:v>-0.35000000000000014</c:v>
                </c:pt>
                <c:pt idx="13448">
                  <c:v>-0.27500000000000002</c:v>
                </c:pt>
                <c:pt idx="13449">
                  <c:v>-0.32500000000000018</c:v>
                </c:pt>
                <c:pt idx="13450">
                  <c:v>-0.30000000000000016</c:v>
                </c:pt>
                <c:pt idx="13451">
                  <c:v>-0.35000000000000014</c:v>
                </c:pt>
                <c:pt idx="13452">
                  <c:v>-0.27500000000000002</c:v>
                </c:pt>
                <c:pt idx="13453">
                  <c:v>-0.32500000000000018</c:v>
                </c:pt>
                <c:pt idx="13454">
                  <c:v>-0.27500000000000002</c:v>
                </c:pt>
                <c:pt idx="13455">
                  <c:v>-0.32500000000000018</c:v>
                </c:pt>
                <c:pt idx="13456">
                  <c:v>-0.27500000000000002</c:v>
                </c:pt>
                <c:pt idx="13457">
                  <c:v>-0.35000000000000014</c:v>
                </c:pt>
                <c:pt idx="13458">
                  <c:v>-0.30000000000000016</c:v>
                </c:pt>
                <c:pt idx="13459">
                  <c:v>-0.32500000000000018</c:v>
                </c:pt>
                <c:pt idx="13460">
                  <c:v>-0.30000000000000016</c:v>
                </c:pt>
                <c:pt idx="13461">
                  <c:v>-0.27500000000000002</c:v>
                </c:pt>
                <c:pt idx="13462">
                  <c:v>-0.32500000000000018</c:v>
                </c:pt>
                <c:pt idx="13463">
                  <c:v>-0.30000000000000016</c:v>
                </c:pt>
                <c:pt idx="13464">
                  <c:v>-0.32500000000000018</c:v>
                </c:pt>
                <c:pt idx="13465">
                  <c:v>-0.32500000000000018</c:v>
                </c:pt>
                <c:pt idx="13466">
                  <c:v>-0.32500000000000018</c:v>
                </c:pt>
                <c:pt idx="13467">
                  <c:v>-0.32500000000000018</c:v>
                </c:pt>
                <c:pt idx="13468">
                  <c:v>-0.32500000000000018</c:v>
                </c:pt>
                <c:pt idx="13469">
                  <c:v>-0.27500000000000002</c:v>
                </c:pt>
                <c:pt idx="13470">
                  <c:v>-0.27500000000000002</c:v>
                </c:pt>
                <c:pt idx="13471">
                  <c:v>-0.27500000000000002</c:v>
                </c:pt>
                <c:pt idx="13472">
                  <c:v>-0.30000000000000016</c:v>
                </c:pt>
                <c:pt idx="13473">
                  <c:v>-0.27500000000000002</c:v>
                </c:pt>
                <c:pt idx="13474">
                  <c:v>-0.30000000000000016</c:v>
                </c:pt>
                <c:pt idx="13475">
                  <c:v>-0.32500000000000018</c:v>
                </c:pt>
                <c:pt idx="13476">
                  <c:v>-0.32500000000000018</c:v>
                </c:pt>
                <c:pt idx="13477">
                  <c:v>-0.32500000000000018</c:v>
                </c:pt>
                <c:pt idx="13478">
                  <c:v>-0.32500000000000018</c:v>
                </c:pt>
                <c:pt idx="13479">
                  <c:v>-0.27500000000000002</c:v>
                </c:pt>
                <c:pt idx="13480">
                  <c:v>-0.27500000000000002</c:v>
                </c:pt>
                <c:pt idx="13481">
                  <c:v>-0.32500000000000018</c:v>
                </c:pt>
                <c:pt idx="13482">
                  <c:v>-0.27500000000000002</c:v>
                </c:pt>
                <c:pt idx="13483">
                  <c:v>-0.32500000000000018</c:v>
                </c:pt>
                <c:pt idx="13484">
                  <c:v>-0.32500000000000018</c:v>
                </c:pt>
                <c:pt idx="13485">
                  <c:v>-0.32500000000000018</c:v>
                </c:pt>
                <c:pt idx="13486">
                  <c:v>-0.30000000000000016</c:v>
                </c:pt>
                <c:pt idx="13487">
                  <c:v>-0.32500000000000018</c:v>
                </c:pt>
                <c:pt idx="13488">
                  <c:v>-0.32500000000000018</c:v>
                </c:pt>
                <c:pt idx="13489">
                  <c:v>-0.32500000000000018</c:v>
                </c:pt>
                <c:pt idx="13490">
                  <c:v>-0.27500000000000002</c:v>
                </c:pt>
                <c:pt idx="13491">
                  <c:v>-0.30000000000000016</c:v>
                </c:pt>
                <c:pt idx="13492">
                  <c:v>-0.27500000000000002</c:v>
                </c:pt>
                <c:pt idx="13493">
                  <c:v>-0.27500000000000002</c:v>
                </c:pt>
                <c:pt idx="13494">
                  <c:v>-0.32500000000000018</c:v>
                </c:pt>
                <c:pt idx="13495">
                  <c:v>-0.32500000000000018</c:v>
                </c:pt>
                <c:pt idx="13496">
                  <c:v>-0.32500000000000018</c:v>
                </c:pt>
                <c:pt idx="13497">
                  <c:v>-0.32500000000000018</c:v>
                </c:pt>
                <c:pt idx="13498">
                  <c:v>-0.32500000000000018</c:v>
                </c:pt>
                <c:pt idx="13499">
                  <c:v>-0.32500000000000018</c:v>
                </c:pt>
                <c:pt idx="13500">
                  <c:v>-0.32500000000000018</c:v>
                </c:pt>
                <c:pt idx="13501">
                  <c:v>-0.32500000000000018</c:v>
                </c:pt>
                <c:pt idx="13502">
                  <c:v>-0.32500000000000018</c:v>
                </c:pt>
                <c:pt idx="13503">
                  <c:v>-0.32500000000000018</c:v>
                </c:pt>
                <c:pt idx="13504">
                  <c:v>-0.32500000000000018</c:v>
                </c:pt>
                <c:pt idx="13505">
                  <c:v>-0.32500000000000018</c:v>
                </c:pt>
                <c:pt idx="13506">
                  <c:v>-0.32500000000000018</c:v>
                </c:pt>
                <c:pt idx="13507">
                  <c:v>-0.32500000000000018</c:v>
                </c:pt>
                <c:pt idx="13508">
                  <c:v>-0.32500000000000018</c:v>
                </c:pt>
                <c:pt idx="13509">
                  <c:v>-0.32500000000000018</c:v>
                </c:pt>
                <c:pt idx="13510">
                  <c:v>-0.32500000000000018</c:v>
                </c:pt>
                <c:pt idx="13511">
                  <c:v>-0.32500000000000018</c:v>
                </c:pt>
                <c:pt idx="13512">
                  <c:v>-0.32500000000000018</c:v>
                </c:pt>
                <c:pt idx="13513">
                  <c:v>-0.30000000000000016</c:v>
                </c:pt>
                <c:pt idx="13514">
                  <c:v>-0.32500000000000018</c:v>
                </c:pt>
                <c:pt idx="13515">
                  <c:v>-0.32500000000000018</c:v>
                </c:pt>
                <c:pt idx="13516">
                  <c:v>-0.32500000000000018</c:v>
                </c:pt>
                <c:pt idx="13517">
                  <c:v>-0.32500000000000018</c:v>
                </c:pt>
                <c:pt idx="13518">
                  <c:v>-0.32500000000000018</c:v>
                </c:pt>
                <c:pt idx="13519">
                  <c:v>-0.30000000000000016</c:v>
                </c:pt>
                <c:pt idx="13520">
                  <c:v>-0.32500000000000018</c:v>
                </c:pt>
                <c:pt idx="13521">
                  <c:v>-0.32500000000000018</c:v>
                </c:pt>
                <c:pt idx="13522">
                  <c:v>-0.27500000000000002</c:v>
                </c:pt>
                <c:pt idx="13523">
                  <c:v>-0.32500000000000018</c:v>
                </c:pt>
                <c:pt idx="13524">
                  <c:v>-0.32500000000000018</c:v>
                </c:pt>
                <c:pt idx="13525">
                  <c:v>-0.27500000000000002</c:v>
                </c:pt>
                <c:pt idx="13526">
                  <c:v>-0.32500000000000018</c:v>
                </c:pt>
                <c:pt idx="13527">
                  <c:v>-0.27500000000000002</c:v>
                </c:pt>
                <c:pt idx="13528">
                  <c:v>-0.32500000000000018</c:v>
                </c:pt>
                <c:pt idx="13529">
                  <c:v>-0.32500000000000018</c:v>
                </c:pt>
                <c:pt idx="13530">
                  <c:v>-0.32500000000000018</c:v>
                </c:pt>
                <c:pt idx="13531">
                  <c:v>-0.32500000000000018</c:v>
                </c:pt>
                <c:pt idx="13532">
                  <c:v>-0.30000000000000016</c:v>
                </c:pt>
                <c:pt idx="13533">
                  <c:v>-0.32500000000000018</c:v>
                </c:pt>
                <c:pt idx="13534">
                  <c:v>-0.30000000000000016</c:v>
                </c:pt>
                <c:pt idx="13535">
                  <c:v>-0.32500000000000018</c:v>
                </c:pt>
                <c:pt idx="13536">
                  <c:v>-0.32500000000000018</c:v>
                </c:pt>
                <c:pt idx="13537">
                  <c:v>-0.32500000000000018</c:v>
                </c:pt>
                <c:pt idx="13538">
                  <c:v>-0.32500000000000018</c:v>
                </c:pt>
                <c:pt idx="13539">
                  <c:v>-0.32500000000000018</c:v>
                </c:pt>
                <c:pt idx="13540">
                  <c:v>-0.32500000000000018</c:v>
                </c:pt>
                <c:pt idx="13541">
                  <c:v>-0.32500000000000018</c:v>
                </c:pt>
                <c:pt idx="13542">
                  <c:v>-0.32500000000000018</c:v>
                </c:pt>
                <c:pt idx="13543">
                  <c:v>-0.32500000000000018</c:v>
                </c:pt>
                <c:pt idx="13544">
                  <c:v>-0.32500000000000018</c:v>
                </c:pt>
                <c:pt idx="13545">
                  <c:v>-0.27500000000000002</c:v>
                </c:pt>
                <c:pt idx="13546">
                  <c:v>-0.32500000000000018</c:v>
                </c:pt>
                <c:pt idx="13547">
                  <c:v>-0.32500000000000018</c:v>
                </c:pt>
                <c:pt idx="13548">
                  <c:v>-0.32500000000000018</c:v>
                </c:pt>
                <c:pt idx="13549">
                  <c:v>-0.32500000000000018</c:v>
                </c:pt>
                <c:pt idx="13550">
                  <c:v>-0.27500000000000002</c:v>
                </c:pt>
                <c:pt idx="13551">
                  <c:v>-0.30000000000000016</c:v>
                </c:pt>
                <c:pt idx="13552">
                  <c:v>-0.27500000000000002</c:v>
                </c:pt>
                <c:pt idx="13553">
                  <c:v>-0.35000000000000014</c:v>
                </c:pt>
                <c:pt idx="13554">
                  <c:v>-0.32500000000000018</c:v>
                </c:pt>
                <c:pt idx="13555">
                  <c:v>-0.27500000000000002</c:v>
                </c:pt>
                <c:pt idx="13556">
                  <c:v>-0.32500000000000018</c:v>
                </c:pt>
                <c:pt idx="13557">
                  <c:v>-0.32500000000000018</c:v>
                </c:pt>
                <c:pt idx="13558">
                  <c:v>-0.32500000000000018</c:v>
                </c:pt>
                <c:pt idx="13559">
                  <c:v>-0.30000000000000016</c:v>
                </c:pt>
                <c:pt idx="13560">
                  <c:v>-0.30000000000000016</c:v>
                </c:pt>
                <c:pt idx="13561">
                  <c:v>-0.32500000000000018</c:v>
                </c:pt>
                <c:pt idx="13562">
                  <c:v>-0.32500000000000018</c:v>
                </c:pt>
                <c:pt idx="13563">
                  <c:v>-0.27500000000000002</c:v>
                </c:pt>
                <c:pt idx="13564">
                  <c:v>-0.30000000000000016</c:v>
                </c:pt>
                <c:pt idx="13565">
                  <c:v>-0.27500000000000002</c:v>
                </c:pt>
                <c:pt idx="13566">
                  <c:v>-0.30000000000000016</c:v>
                </c:pt>
                <c:pt idx="13567">
                  <c:v>-0.30000000000000016</c:v>
                </c:pt>
                <c:pt idx="13568">
                  <c:v>-0.27500000000000002</c:v>
                </c:pt>
                <c:pt idx="13569">
                  <c:v>-0.25</c:v>
                </c:pt>
                <c:pt idx="13570">
                  <c:v>-0.27500000000000002</c:v>
                </c:pt>
                <c:pt idx="13571">
                  <c:v>-0.27500000000000002</c:v>
                </c:pt>
                <c:pt idx="13572">
                  <c:v>-0.22500000000000001</c:v>
                </c:pt>
                <c:pt idx="13573">
                  <c:v>-0.32500000000000018</c:v>
                </c:pt>
                <c:pt idx="13574">
                  <c:v>-0.25</c:v>
                </c:pt>
                <c:pt idx="13575">
                  <c:v>-0.27500000000000002</c:v>
                </c:pt>
                <c:pt idx="13576">
                  <c:v>-0.32500000000000018</c:v>
                </c:pt>
                <c:pt idx="13577">
                  <c:v>-0.27500000000000002</c:v>
                </c:pt>
                <c:pt idx="13578">
                  <c:v>-0.32500000000000018</c:v>
                </c:pt>
                <c:pt idx="13579">
                  <c:v>-0.27500000000000002</c:v>
                </c:pt>
                <c:pt idx="13580">
                  <c:v>-0.32500000000000018</c:v>
                </c:pt>
                <c:pt idx="13581">
                  <c:v>-0.30000000000000016</c:v>
                </c:pt>
                <c:pt idx="13582">
                  <c:v>-0.27500000000000002</c:v>
                </c:pt>
                <c:pt idx="13583">
                  <c:v>-0.27500000000000002</c:v>
                </c:pt>
                <c:pt idx="13584">
                  <c:v>-0.30000000000000016</c:v>
                </c:pt>
                <c:pt idx="13585">
                  <c:v>-0.30000000000000016</c:v>
                </c:pt>
                <c:pt idx="13586">
                  <c:v>-0.35000000000000014</c:v>
                </c:pt>
                <c:pt idx="13587">
                  <c:v>-0.27500000000000002</c:v>
                </c:pt>
                <c:pt idx="13588">
                  <c:v>-0.30000000000000016</c:v>
                </c:pt>
                <c:pt idx="13589">
                  <c:v>-0.32500000000000018</c:v>
                </c:pt>
                <c:pt idx="13590">
                  <c:v>-0.27500000000000002</c:v>
                </c:pt>
                <c:pt idx="13591">
                  <c:v>-0.30000000000000016</c:v>
                </c:pt>
                <c:pt idx="13592">
                  <c:v>-0.32500000000000018</c:v>
                </c:pt>
                <c:pt idx="13593">
                  <c:v>-0.27500000000000002</c:v>
                </c:pt>
                <c:pt idx="13594">
                  <c:v>-0.30000000000000016</c:v>
                </c:pt>
                <c:pt idx="13595">
                  <c:v>-0.27500000000000002</c:v>
                </c:pt>
                <c:pt idx="13596">
                  <c:v>-0.30000000000000016</c:v>
                </c:pt>
                <c:pt idx="13597">
                  <c:v>-0.27500000000000002</c:v>
                </c:pt>
                <c:pt idx="13598">
                  <c:v>-0.32500000000000018</c:v>
                </c:pt>
                <c:pt idx="13599">
                  <c:v>-0.27500000000000002</c:v>
                </c:pt>
                <c:pt idx="13600">
                  <c:v>-0.27500000000000002</c:v>
                </c:pt>
                <c:pt idx="13601">
                  <c:v>-0.32500000000000018</c:v>
                </c:pt>
                <c:pt idx="13602">
                  <c:v>-0.30000000000000016</c:v>
                </c:pt>
                <c:pt idx="13603">
                  <c:v>-0.32500000000000018</c:v>
                </c:pt>
                <c:pt idx="13604">
                  <c:v>-0.27500000000000002</c:v>
                </c:pt>
                <c:pt idx="13605">
                  <c:v>-0.32500000000000018</c:v>
                </c:pt>
                <c:pt idx="13606">
                  <c:v>-0.30000000000000016</c:v>
                </c:pt>
                <c:pt idx="13607">
                  <c:v>-0.30000000000000016</c:v>
                </c:pt>
                <c:pt idx="13608">
                  <c:v>-0.27500000000000002</c:v>
                </c:pt>
                <c:pt idx="13609">
                  <c:v>-0.27500000000000002</c:v>
                </c:pt>
                <c:pt idx="13610">
                  <c:v>-0.25</c:v>
                </c:pt>
                <c:pt idx="13611">
                  <c:v>-0.32500000000000018</c:v>
                </c:pt>
                <c:pt idx="13612">
                  <c:v>-0.27500000000000002</c:v>
                </c:pt>
                <c:pt idx="13613">
                  <c:v>-0.27500000000000002</c:v>
                </c:pt>
                <c:pt idx="13614">
                  <c:v>-0.27500000000000002</c:v>
                </c:pt>
                <c:pt idx="13615">
                  <c:v>-0.27500000000000002</c:v>
                </c:pt>
                <c:pt idx="13616">
                  <c:v>-0.27500000000000002</c:v>
                </c:pt>
                <c:pt idx="13617">
                  <c:v>-0.27500000000000002</c:v>
                </c:pt>
                <c:pt idx="13618">
                  <c:v>-0.30000000000000016</c:v>
                </c:pt>
                <c:pt idx="13619">
                  <c:v>-0.30000000000000016</c:v>
                </c:pt>
                <c:pt idx="13620">
                  <c:v>-0.25</c:v>
                </c:pt>
                <c:pt idx="13621">
                  <c:v>-0.27500000000000002</c:v>
                </c:pt>
                <c:pt idx="13622">
                  <c:v>-0.27500000000000002</c:v>
                </c:pt>
                <c:pt idx="13623">
                  <c:v>-0.32500000000000018</c:v>
                </c:pt>
                <c:pt idx="13624">
                  <c:v>-0.30000000000000016</c:v>
                </c:pt>
                <c:pt idx="13625">
                  <c:v>-0.30000000000000016</c:v>
                </c:pt>
                <c:pt idx="13626">
                  <c:v>-0.30000000000000016</c:v>
                </c:pt>
                <c:pt idx="13627">
                  <c:v>-0.30000000000000016</c:v>
                </c:pt>
                <c:pt idx="13628">
                  <c:v>-0.32500000000000018</c:v>
                </c:pt>
                <c:pt idx="13629">
                  <c:v>-0.27500000000000002</c:v>
                </c:pt>
                <c:pt idx="13630">
                  <c:v>-0.30000000000000016</c:v>
                </c:pt>
                <c:pt idx="13631">
                  <c:v>-0.27500000000000002</c:v>
                </c:pt>
                <c:pt idx="13632">
                  <c:v>-0.32500000000000018</c:v>
                </c:pt>
                <c:pt idx="13633">
                  <c:v>-0.32500000000000018</c:v>
                </c:pt>
                <c:pt idx="13634">
                  <c:v>-0.27500000000000002</c:v>
                </c:pt>
                <c:pt idx="13635">
                  <c:v>-0.32500000000000018</c:v>
                </c:pt>
                <c:pt idx="13636">
                  <c:v>-0.32500000000000018</c:v>
                </c:pt>
                <c:pt idx="13637">
                  <c:v>-0.27500000000000002</c:v>
                </c:pt>
                <c:pt idx="13638">
                  <c:v>-0.32500000000000018</c:v>
                </c:pt>
                <c:pt idx="13639">
                  <c:v>-0.27500000000000002</c:v>
                </c:pt>
                <c:pt idx="13640">
                  <c:v>-0.27500000000000002</c:v>
                </c:pt>
                <c:pt idx="13641">
                  <c:v>-0.32500000000000018</c:v>
                </c:pt>
                <c:pt idx="13642">
                  <c:v>-0.32500000000000018</c:v>
                </c:pt>
                <c:pt idx="13643">
                  <c:v>-0.32500000000000018</c:v>
                </c:pt>
                <c:pt idx="13644">
                  <c:v>-0.32500000000000018</c:v>
                </c:pt>
                <c:pt idx="13645">
                  <c:v>-0.27500000000000002</c:v>
                </c:pt>
                <c:pt idx="13646">
                  <c:v>-0.27500000000000002</c:v>
                </c:pt>
                <c:pt idx="13647">
                  <c:v>-0.30000000000000016</c:v>
                </c:pt>
                <c:pt idx="13648">
                  <c:v>-0.27500000000000002</c:v>
                </c:pt>
                <c:pt idx="13649">
                  <c:v>-0.27500000000000002</c:v>
                </c:pt>
                <c:pt idx="13650">
                  <c:v>-0.27500000000000002</c:v>
                </c:pt>
                <c:pt idx="13651">
                  <c:v>-0.27500000000000002</c:v>
                </c:pt>
                <c:pt idx="13652">
                  <c:v>-0.32500000000000018</c:v>
                </c:pt>
                <c:pt idx="13653">
                  <c:v>-0.27500000000000002</c:v>
                </c:pt>
                <c:pt idx="13654">
                  <c:v>-0.32500000000000018</c:v>
                </c:pt>
                <c:pt idx="13655">
                  <c:v>-0.27500000000000002</c:v>
                </c:pt>
                <c:pt idx="13656">
                  <c:v>-0.30000000000000016</c:v>
                </c:pt>
                <c:pt idx="13657">
                  <c:v>-0.27500000000000002</c:v>
                </c:pt>
                <c:pt idx="13658">
                  <c:v>-0.25</c:v>
                </c:pt>
                <c:pt idx="13659">
                  <c:v>-0.27500000000000002</c:v>
                </c:pt>
                <c:pt idx="13660">
                  <c:v>-0.27500000000000002</c:v>
                </c:pt>
                <c:pt idx="13661">
                  <c:v>-0.30000000000000016</c:v>
                </c:pt>
                <c:pt idx="13662">
                  <c:v>-0.27500000000000002</c:v>
                </c:pt>
                <c:pt idx="13663">
                  <c:v>-0.25</c:v>
                </c:pt>
                <c:pt idx="13664">
                  <c:v>-0.32500000000000018</c:v>
                </c:pt>
                <c:pt idx="13665">
                  <c:v>-0.25</c:v>
                </c:pt>
                <c:pt idx="13666">
                  <c:v>-0.35000000000000014</c:v>
                </c:pt>
                <c:pt idx="13667">
                  <c:v>-0.30000000000000016</c:v>
                </c:pt>
                <c:pt idx="13668">
                  <c:v>-0.32500000000000018</c:v>
                </c:pt>
                <c:pt idx="13669">
                  <c:v>-0.27500000000000002</c:v>
                </c:pt>
                <c:pt idx="13670">
                  <c:v>-0.27500000000000002</c:v>
                </c:pt>
                <c:pt idx="13671">
                  <c:v>-0.27500000000000002</c:v>
                </c:pt>
                <c:pt idx="13672">
                  <c:v>-0.27500000000000002</c:v>
                </c:pt>
                <c:pt idx="13673">
                  <c:v>-0.27500000000000002</c:v>
                </c:pt>
                <c:pt idx="13674">
                  <c:v>-0.27500000000000002</c:v>
                </c:pt>
                <c:pt idx="13675">
                  <c:v>-0.27500000000000002</c:v>
                </c:pt>
                <c:pt idx="13676">
                  <c:v>-0.27500000000000002</c:v>
                </c:pt>
                <c:pt idx="13677">
                  <c:v>-0.27500000000000002</c:v>
                </c:pt>
                <c:pt idx="13678">
                  <c:v>-0.27500000000000002</c:v>
                </c:pt>
                <c:pt idx="13679">
                  <c:v>-0.32500000000000018</c:v>
                </c:pt>
                <c:pt idx="13680">
                  <c:v>-0.32500000000000018</c:v>
                </c:pt>
                <c:pt idx="13681">
                  <c:v>-0.27500000000000002</c:v>
                </c:pt>
                <c:pt idx="13682">
                  <c:v>-0.32500000000000018</c:v>
                </c:pt>
                <c:pt idx="13683">
                  <c:v>-0.27500000000000002</c:v>
                </c:pt>
                <c:pt idx="13684">
                  <c:v>-0.32500000000000018</c:v>
                </c:pt>
                <c:pt idx="13685">
                  <c:v>-0.27500000000000002</c:v>
                </c:pt>
                <c:pt idx="13686">
                  <c:v>-0.30000000000000016</c:v>
                </c:pt>
                <c:pt idx="13687">
                  <c:v>-0.32500000000000018</c:v>
                </c:pt>
                <c:pt idx="13688">
                  <c:v>-0.32500000000000018</c:v>
                </c:pt>
                <c:pt idx="13689">
                  <c:v>-0.30000000000000016</c:v>
                </c:pt>
                <c:pt idx="13690">
                  <c:v>-0.27500000000000002</c:v>
                </c:pt>
                <c:pt idx="13691">
                  <c:v>-0.32500000000000018</c:v>
                </c:pt>
                <c:pt idx="13692">
                  <c:v>-0.32500000000000018</c:v>
                </c:pt>
                <c:pt idx="13693">
                  <c:v>-0.32500000000000018</c:v>
                </c:pt>
                <c:pt idx="13694">
                  <c:v>-0.30000000000000016</c:v>
                </c:pt>
                <c:pt idx="13695">
                  <c:v>-0.32500000000000018</c:v>
                </c:pt>
                <c:pt idx="13696">
                  <c:v>-0.32500000000000018</c:v>
                </c:pt>
                <c:pt idx="13697">
                  <c:v>-0.32500000000000018</c:v>
                </c:pt>
                <c:pt idx="13698">
                  <c:v>-0.32500000000000018</c:v>
                </c:pt>
                <c:pt idx="13699">
                  <c:v>-0.32500000000000018</c:v>
                </c:pt>
                <c:pt idx="13700">
                  <c:v>-0.30000000000000016</c:v>
                </c:pt>
                <c:pt idx="13701">
                  <c:v>-0.27500000000000002</c:v>
                </c:pt>
                <c:pt idx="13702">
                  <c:v>-0.32500000000000018</c:v>
                </c:pt>
                <c:pt idx="13703">
                  <c:v>-0.27500000000000002</c:v>
                </c:pt>
                <c:pt idx="13704">
                  <c:v>-0.32500000000000018</c:v>
                </c:pt>
                <c:pt idx="13705">
                  <c:v>-0.32500000000000018</c:v>
                </c:pt>
                <c:pt idx="13706">
                  <c:v>-0.27500000000000002</c:v>
                </c:pt>
                <c:pt idx="13707">
                  <c:v>-0.32500000000000018</c:v>
                </c:pt>
                <c:pt idx="13708">
                  <c:v>-0.27500000000000002</c:v>
                </c:pt>
                <c:pt idx="13709">
                  <c:v>-0.25</c:v>
                </c:pt>
                <c:pt idx="13710">
                  <c:v>-0.32500000000000018</c:v>
                </c:pt>
                <c:pt idx="13711">
                  <c:v>-0.30000000000000016</c:v>
                </c:pt>
                <c:pt idx="13712">
                  <c:v>-0.27500000000000002</c:v>
                </c:pt>
                <c:pt idx="13713">
                  <c:v>-0.32500000000000018</c:v>
                </c:pt>
                <c:pt idx="13714">
                  <c:v>-0.32500000000000018</c:v>
                </c:pt>
                <c:pt idx="13715">
                  <c:v>-0.30000000000000016</c:v>
                </c:pt>
                <c:pt idx="13716">
                  <c:v>-0.30000000000000016</c:v>
                </c:pt>
                <c:pt idx="13717">
                  <c:v>-0.32500000000000018</c:v>
                </c:pt>
                <c:pt idx="13718">
                  <c:v>-0.30000000000000016</c:v>
                </c:pt>
                <c:pt idx="13719">
                  <c:v>-0.27500000000000002</c:v>
                </c:pt>
                <c:pt idx="13720">
                  <c:v>-0.32500000000000018</c:v>
                </c:pt>
                <c:pt idx="13721">
                  <c:v>-0.32500000000000018</c:v>
                </c:pt>
                <c:pt idx="13722">
                  <c:v>-0.30000000000000016</c:v>
                </c:pt>
                <c:pt idx="13723">
                  <c:v>-0.32500000000000018</c:v>
                </c:pt>
                <c:pt idx="13724">
                  <c:v>-0.27500000000000002</c:v>
                </c:pt>
                <c:pt idx="13725">
                  <c:v>-0.35000000000000014</c:v>
                </c:pt>
                <c:pt idx="13726">
                  <c:v>-0.32500000000000018</c:v>
                </c:pt>
                <c:pt idx="13727">
                  <c:v>-0.35000000000000014</c:v>
                </c:pt>
                <c:pt idx="13728">
                  <c:v>-0.32500000000000018</c:v>
                </c:pt>
                <c:pt idx="13729">
                  <c:v>-0.32500000000000018</c:v>
                </c:pt>
                <c:pt idx="13730">
                  <c:v>-0.30000000000000016</c:v>
                </c:pt>
                <c:pt idx="13731">
                  <c:v>-0.32500000000000018</c:v>
                </c:pt>
                <c:pt idx="13732">
                  <c:v>-0.30000000000000016</c:v>
                </c:pt>
                <c:pt idx="13733">
                  <c:v>-0.30000000000000016</c:v>
                </c:pt>
                <c:pt idx="13734">
                  <c:v>-0.32500000000000018</c:v>
                </c:pt>
                <c:pt idx="13735">
                  <c:v>-0.27500000000000002</c:v>
                </c:pt>
                <c:pt idx="13736">
                  <c:v>-0.30000000000000016</c:v>
                </c:pt>
                <c:pt idx="13737">
                  <c:v>-0.32500000000000018</c:v>
                </c:pt>
                <c:pt idx="13738">
                  <c:v>-0.30000000000000016</c:v>
                </c:pt>
                <c:pt idx="13739">
                  <c:v>-0.32500000000000018</c:v>
                </c:pt>
                <c:pt idx="13740">
                  <c:v>-0.35000000000000014</c:v>
                </c:pt>
                <c:pt idx="13741">
                  <c:v>-0.27500000000000002</c:v>
                </c:pt>
                <c:pt idx="13742">
                  <c:v>-0.30000000000000016</c:v>
                </c:pt>
                <c:pt idx="13743">
                  <c:v>-0.32500000000000018</c:v>
                </c:pt>
                <c:pt idx="13744">
                  <c:v>-0.32500000000000018</c:v>
                </c:pt>
                <c:pt idx="13745">
                  <c:v>-0.35000000000000014</c:v>
                </c:pt>
                <c:pt idx="13746">
                  <c:v>-0.32500000000000018</c:v>
                </c:pt>
                <c:pt idx="13747">
                  <c:v>-0.30000000000000016</c:v>
                </c:pt>
                <c:pt idx="13748">
                  <c:v>-0.32500000000000018</c:v>
                </c:pt>
                <c:pt idx="13749">
                  <c:v>-0.32500000000000018</c:v>
                </c:pt>
                <c:pt idx="13750">
                  <c:v>-0.32500000000000018</c:v>
                </c:pt>
                <c:pt idx="13751">
                  <c:v>-0.25</c:v>
                </c:pt>
                <c:pt idx="13752">
                  <c:v>-0.42500000000000021</c:v>
                </c:pt>
                <c:pt idx="13753">
                  <c:v>-0.25</c:v>
                </c:pt>
                <c:pt idx="13754">
                  <c:v>-0.37500000000000017</c:v>
                </c:pt>
                <c:pt idx="13755">
                  <c:v>-0.32500000000000018</c:v>
                </c:pt>
                <c:pt idx="13756">
                  <c:v>-0.35000000000000014</c:v>
                </c:pt>
                <c:pt idx="13757">
                  <c:v>-0.27500000000000002</c:v>
                </c:pt>
                <c:pt idx="13758">
                  <c:v>-0.32500000000000018</c:v>
                </c:pt>
                <c:pt idx="13759">
                  <c:v>-0.25</c:v>
                </c:pt>
                <c:pt idx="13760">
                  <c:v>-0.32500000000000018</c:v>
                </c:pt>
                <c:pt idx="13761">
                  <c:v>-0.27500000000000002</c:v>
                </c:pt>
                <c:pt idx="13762">
                  <c:v>-0.32500000000000018</c:v>
                </c:pt>
                <c:pt idx="13763">
                  <c:v>-0.30000000000000016</c:v>
                </c:pt>
                <c:pt idx="13764">
                  <c:v>-0.27500000000000002</c:v>
                </c:pt>
                <c:pt idx="13765">
                  <c:v>-0.32500000000000018</c:v>
                </c:pt>
                <c:pt idx="13766">
                  <c:v>-0.35000000000000014</c:v>
                </c:pt>
                <c:pt idx="13767">
                  <c:v>-0.30000000000000016</c:v>
                </c:pt>
                <c:pt idx="13768">
                  <c:v>-0.35000000000000014</c:v>
                </c:pt>
                <c:pt idx="13769">
                  <c:v>-0.32500000000000018</c:v>
                </c:pt>
                <c:pt idx="13770">
                  <c:v>-0.32500000000000018</c:v>
                </c:pt>
                <c:pt idx="13771">
                  <c:v>-0.27500000000000002</c:v>
                </c:pt>
                <c:pt idx="13772">
                  <c:v>-0.30000000000000016</c:v>
                </c:pt>
                <c:pt idx="13773">
                  <c:v>-0.32500000000000018</c:v>
                </c:pt>
                <c:pt idx="13774">
                  <c:v>-0.32500000000000018</c:v>
                </c:pt>
                <c:pt idx="13775">
                  <c:v>-0.27500000000000002</c:v>
                </c:pt>
                <c:pt idx="13776">
                  <c:v>-0.30000000000000016</c:v>
                </c:pt>
                <c:pt idx="13777">
                  <c:v>-0.30000000000000016</c:v>
                </c:pt>
                <c:pt idx="13778">
                  <c:v>-0.27500000000000002</c:v>
                </c:pt>
                <c:pt idx="13779">
                  <c:v>-0.32500000000000018</c:v>
                </c:pt>
                <c:pt idx="13780">
                  <c:v>-0.32500000000000018</c:v>
                </c:pt>
                <c:pt idx="13781">
                  <c:v>-0.32500000000000018</c:v>
                </c:pt>
                <c:pt idx="13782">
                  <c:v>-0.35000000000000014</c:v>
                </c:pt>
                <c:pt idx="13783">
                  <c:v>-0.27500000000000002</c:v>
                </c:pt>
                <c:pt idx="13784">
                  <c:v>-0.35000000000000014</c:v>
                </c:pt>
                <c:pt idx="13785">
                  <c:v>-0.27500000000000002</c:v>
                </c:pt>
                <c:pt idx="13786">
                  <c:v>-0.30000000000000016</c:v>
                </c:pt>
                <c:pt idx="13787">
                  <c:v>-0.32500000000000018</c:v>
                </c:pt>
                <c:pt idx="13788">
                  <c:v>-0.27500000000000002</c:v>
                </c:pt>
                <c:pt idx="13789">
                  <c:v>-0.27500000000000002</c:v>
                </c:pt>
                <c:pt idx="13790">
                  <c:v>-0.30000000000000016</c:v>
                </c:pt>
                <c:pt idx="13791">
                  <c:v>-0.27500000000000002</c:v>
                </c:pt>
                <c:pt idx="13792">
                  <c:v>-0.30000000000000016</c:v>
                </c:pt>
                <c:pt idx="13793">
                  <c:v>-0.30000000000000016</c:v>
                </c:pt>
                <c:pt idx="13794">
                  <c:v>-0.32500000000000018</c:v>
                </c:pt>
                <c:pt idx="13795">
                  <c:v>-0.30000000000000016</c:v>
                </c:pt>
                <c:pt idx="13796">
                  <c:v>-0.27500000000000002</c:v>
                </c:pt>
                <c:pt idx="13797">
                  <c:v>-0.30000000000000016</c:v>
                </c:pt>
                <c:pt idx="13798">
                  <c:v>-0.32500000000000018</c:v>
                </c:pt>
                <c:pt idx="13799">
                  <c:v>-0.30000000000000016</c:v>
                </c:pt>
                <c:pt idx="13800">
                  <c:v>-0.35000000000000014</c:v>
                </c:pt>
                <c:pt idx="13801">
                  <c:v>-0.32500000000000018</c:v>
                </c:pt>
                <c:pt idx="13802">
                  <c:v>-0.32500000000000018</c:v>
                </c:pt>
                <c:pt idx="13803">
                  <c:v>-0.32500000000000018</c:v>
                </c:pt>
                <c:pt idx="13804">
                  <c:v>-0.35000000000000014</c:v>
                </c:pt>
                <c:pt idx="13805">
                  <c:v>-0.37500000000000017</c:v>
                </c:pt>
                <c:pt idx="13806">
                  <c:v>-0.32500000000000018</c:v>
                </c:pt>
                <c:pt idx="13807">
                  <c:v>-0.30000000000000016</c:v>
                </c:pt>
                <c:pt idx="13808">
                  <c:v>-0.27500000000000002</c:v>
                </c:pt>
                <c:pt idx="13809">
                  <c:v>-0.32500000000000018</c:v>
                </c:pt>
                <c:pt idx="13810">
                  <c:v>-0.32500000000000018</c:v>
                </c:pt>
                <c:pt idx="13811">
                  <c:v>-0.30000000000000016</c:v>
                </c:pt>
                <c:pt idx="13812">
                  <c:v>-0.27500000000000002</c:v>
                </c:pt>
                <c:pt idx="13813">
                  <c:v>-0.32500000000000018</c:v>
                </c:pt>
                <c:pt idx="13814">
                  <c:v>-0.27500000000000002</c:v>
                </c:pt>
                <c:pt idx="13815">
                  <c:v>-0.32500000000000018</c:v>
                </c:pt>
                <c:pt idx="13816">
                  <c:v>-0.32500000000000018</c:v>
                </c:pt>
                <c:pt idx="13817">
                  <c:v>-0.30000000000000016</c:v>
                </c:pt>
                <c:pt idx="13818">
                  <c:v>-0.25</c:v>
                </c:pt>
                <c:pt idx="13819">
                  <c:v>-0.35000000000000014</c:v>
                </c:pt>
                <c:pt idx="13820">
                  <c:v>-0.22500000000000001</c:v>
                </c:pt>
                <c:pt idx="13821">
                  <c:v>-0.27500000000000002</c:v>
                </c:pt>
                <c:pt idx="13822">
                  <c:v>-0.25</c:v>
                </c:pt>
                <c:pt idx="13823">
                  <c:v>-0.22500000000000001</c:v>
                </c:pt>
                <c:pt idx="13824">
                  <c:v>-0.30000000000000016</c:v>
                </c:pt>
                <c:pt idx="13825">
                  <c:v>-0.30000000000000016</c:v>
                </c:pt>
                <c:pt idx="13826">
                  <c:v>-0.32500000000000018</c:v>
                </c:pt>
                <c:pt idx="13827">
                  <c:v>-0.32500000000000018</c:v>
                </c:pt>
                <c:pt idx="13828">
                  <c:v>-0.30000000000000016</c:v>
                </c:pt>
                <c:pt idx="13829">
                  <c:v>-0.27500000000000002</c:v>
                </c:pt>
                <c:pt idx="13830">
                  <c:v>-0.32500000000000018</c:v>
                </c:pt>
                <c:pt idx="13831">
                  <c:v>-0.27500000000000002</c:v>
                </c:pt>
                <c:pt idx="13832">
                  <c:v>-0.30000000000000016</c:v>
                </c:pt>
                <c:pt idx="13833">
                  <c:v>-0.32500000000000018</c:v>
                </c:pt>
                <c:pt idx="13834">
                  <c:v>-0.32500000000000018</c:v>
                </c:pt>
                <c:pt idx="13835">
                  <c:v>-0.30000000000000016</c:v>
                </c:pt>
                <c:pt idx="13836">
                  <c:v>-0.27500000000000002</c:v>
                </c:pt>
                <c:pt idx="13837">
                  <c:v>-0.30000000000000016</c:v>
                </c:pt>
                <c:pt idx="13838">
                  <c:v>-0.32500000000000018</c:v>
                </c:pt>
                <c:pt idx="13839">
                  <c:v>-0.27500000000000002</c:v>
                </c:pt>
                <c:pt idx="13840">
                  <c:v>-0.30000000000000016</c:v>
                </c:pt>
                <c:pt idx="13841">
                  <c:v>-0.27500000000000002</c:v>
                </c:pt>
                <c:pt idx="13842">
                  <c:v>-0.27500000000000002</c:v>
                </c:pt>
                <c:pt idx="13843">
                  <c:v>-0.27500000000000002</c:v>
                </c:pt>
                <c:pt idx="13844">
                  <c:v>-0.32500000000000018</c:v>
                </c:pt>
                <c:pt idx="13845">
                  <c:v>-0.30000000000000016</c:v>
                </c:pt>
                <c:pt idx="13846">
                  <c:v>-0.32500000000000018</c:v>
                </c:pt>
                <c:pt idx="13847">
                  <c:v>-0.32500000000000018</c:v>
                </c:pt>
                <c:pt idx="13848">
                  <c:v>-0.30000000000000016</c:v>
                </c:pt>
                <c:pt idx="13849">
                  <c:v>-0.27500000000000002</c:v>
                </c:pt>
                <c:pt idx="13850">
                  <c:v>-0.30000000000000016</c:v>
                </c:pt>
                <c:pt idx="13851">
                  <c:v>-0.32500000000000018</c:v>
                </c:pt>
                <c:pt idx="13852">
                  <c:v>-0.32500000000000018</c:v>
                </c:pt>
                <c:pt idx="13853">
                  <c:v>-0.35000000000000014</c:v>
                </c:pt>
                <c:pt idx="13854">
                  <c:v>-0.32500000000000018</c:v>
                </c:pt>
                <c:pt idx="13855">
                  <c:v>-0.30000000000000016</c:v>
                </c:pt>
                <c:pt idx="13856">
                  <c:v>-0.37500000000000017</c:v>
                </c:pt>
                <c:pt idx="13857">
                  <c:v>-0.27500000000000002</c:v>
                </c:pt>
                <c:pt idx="13858">
                  <c:v>-0.32500000000000018</c:v>
                </c:pt>
                <c:pt idx="13859">
                  <c:v>-0.27500000000000002</c:v>
                </c:pt>
                <c:pt idx="13860">
                  <c:v>-0.25</c:v>
                </c:pt>
                <c:pt idx="13861">
                  <c:v>-0.32500000000000018</c:v>
                </c:pt>
                <c:pt idx="13862">
                  <c:v>-0.25</c:v>
                </c:pt>
                <c:pt idx="13863">
                  <c:v>-0.32500000000000018</c:v>
                </c:pt>
                <c:pt idx="13864">
                  <c:v>-0.27500000000000002</c:v>
                </c:pt>
                <c:pt idx="13865">
                  <c:v>-0.32500000000000018</c:v>
                </c:pt>
                <c:pt idx="13866">
                  <c:v>-0.30000000000000016</c:v>
                </c:pt>
                <c:pt idx="13867">
                  <c:v>-0.27500000000000002</c:v>
                </c:pt>
                <c:pt idx="13868">
                  <c:v>-0.32500000000000018</c:v>
                </c:pt>
                <c:pt idx="13869">
                  <c:v>-0.27500000000000002</c:v>
                </c:pt>
                <c:pt idx="13870">
                  <c:v>-0.27500000000000002</c:v>
                </c:pt>
                <c:pt idx="13871">
                  <c:v>-0.30000000000000016</c:v>
                </c:pt>
                <c:pt idx="13872">
                  <c:v>-0.32500000000000018</c:v>
                </c:pt>
                <c:pt idx="13873">
                  <c:v>-0.25</c:v>
                </c:pt>
                <c:pt idx="13874">
                  <c:v>-0.25</c:v>
                </c:pt>
                <c:pt idx="13875">
                  <c:v>-0.25</c:v>
                </c:pt>
                <c:pt idx="13876">
                  <c:v>-0.22500000000000001</c:v>
                </c:pt>
                <c:pt idx="13877">
                  <c:v>-0.30000000000000016</c:v>
                </c:pt>
                <c:pt idx="13878">
                  <c:v>-0.30000000000000016</c:v>
                </c:pt>
                <c:pt idx="13879">
                  <c:v>-0.32500000000000018</c:v>
                </c:pt>
                <c:pt idx="13880">
                  <c:v>-0.25</c:v>
                </c:pt>
                <c:pt idx="13881">
                  <c:v>-0.27500000000000002</c:v>
                </c:pt>
                <c:pt idx="13882">
                  <c:v>-0.27500000000000002</c:v>
                </c:pt>
                <c:pt idx="13883">
                  <c:v>-0.30000000000000016</c:v>
                </c:pt>
                <c:pt idx="13884">
                  <c:v>-0.27500000000000002</c:v>
                </c:pt>
                <c:pt idx="13885">
                  <c:v>-0.30000000000000016</c:v>
                </c:pt>
                <c:pt idx="13886">
                  <c:v>-0.27500000000000002</c:v>
                </c:pt>
                <c:pt idx="13887">
                  <c:v>-0.27500000000000002</c:v>
                </c:pt>
                <c:pt idx="13888">
                  <c:v>-0.32500000000000018</c:v>
                </c:pt>
                <c:pt idx="13889">
                  <c:v>-0.27500000000000002</c:v>
                </c:pt>
                <c:pt idx="13890">
                  <c:v>-0.27500000000000002</c:v>
                </c:pt>
                <c:pt idx="13891">
                  <c:v>-0.27500000000000002</c:v>
                </c:pt>
                <c:pt idx="13892">
                  <c:v>-0.27500000000000002</c:v>
                </c:pt>
                <c:pt idx="13893">
                  <c:v>-0.27500000000000002</c:v>
                </c:pt>
                <c:pt idx="13894">
                  <c:v>-0.32500000000000018</c:v>
                </c:pt>
                <c:pt idx="13895">
                  <c:v>-0.32500000000000018</c:v>
                </c:pt>
                <c:pt idx="13896">
                  <c:v>-0.32500000000000018</c:v>
                </c:pt>
                <c:pt idx="13897">
                  <c:v>-0.27500000000000002</c:v>
                </c:pt>
                <c:pt idx="13898">
                  <c:v>-0.32500000000000018</c:v>
                </c:pt>
                <c:pt idx="13899">
                  <c:v>-0.27500000000000002</c:v>
                </c:pt>
                <c:pt idx="13900">
                  <c:v>-0.32500000000000018</c:v>
                </c:pt>
                <c:pt idx="13901">
                  <c:v>-0.32500000000000018</c:v>
                </c:pt>
                <c:pt idx="13902">
                  <c:v>-0.32500000000000018</c:v>
                </c:pt>
                <c:pt idx="13903">
                  <c:v>-0.32500000000000018</c:v>
                </c:pt>
                <c:pt idx="13904">
                  <c:v>-0.32500000000000018</c:v>
                </c:pt>
                <c:pt idx="13905">
                  <c:v>-0.27500000000000002</c:v>
                </c:pt>
                <c:pt idx="13906">
                  <c:v>-0.32500000000000018</c:v>
                </c:pt>
                <c:pt idx="13907">
                  <c:v>-0.27500000000000002</c:v>
                </c:pt>
                <c:pt idx="13908">
                  <c:v>-0.32500000000000018</c:v>
                </c:pt>
                <c:pt idx="13909">
                  <c:v>-0.27500000000000002</c:v>
                </c:pt>
                <c:pt idx="13910">
                  <c:v>-0.27500000000000002</c:v>
                </c:pt>
                <c:pt idx="13911">
                  <c:v>-0.32500000000000018</c:v>
                </c:pt>
                <c:pt idx="13912">
                  <c:v>-0.27500000000000002</c:v>
                </c:pt>
                <c:pt idx="13913">
                  <c:v>-0.32500000000000018</c:v>
                </c:pt>
                <c:pt idx="13914">
                  <c:v>-0.27500000000000002</c:v>
                </c:pt>
                <c:pt idx="13915">
                  <c:v>-0.32500000000000018</c:v>
                </c:pt>
                <c:pt idx="13916">
                  <c:v>-0.32500000000000018</c:v>
                </c:pt>
                <c:pt idx="13917">
                  <c:v>-0.27500000000000002</c:v>
                </c:pt>
                <c:pt idx="13918">
                  <c:v>-0.27500000000000002</c:v>
                </c:pt>
                <c:pt idx="13919">
                  <c:v>-0.27500000000000002</c:v>
                </c:pt>
                <c:pt idx="13920">
                  <c:v>-0.27500000000000002</c:v>
                </c:pt>
                <c:pt idx="13921">
                  <c:v>-0.32500000000000018</c:v>
                </c:pt>
                <c:pt idx="13922">
                  <c:v>-0.27500000000000002</c:v>
                </c:pt>
                <c:pt idx="13923">
                  <c:v>-0.32500000000000018</c:v>
                </c:pt>
                <c:pt idx="13924">
                  <c:v>-0.32500000000000018</c:v>
                </c:pt>
                <c:pt idx="13925">
                  <c:v>-0.27500000000000002</c:v>
                </c:pt>
                <c:pt idx="13926">
                  <c:v>-0.32500000000000018</c:v>
                </c:pt>
                <c:pt idx="13927">
                  <c:v>-0.27500000000000002</c:v>
                </c:pt>
                <c:pt idx="13928">
                  <c:v>-0.32500000000000018</c:v>
                </c:pt>
                <c:pt idx="13929">
                  <c:v>-0.27500000000000002</c:v>
                </c:pt>
                <c:pt idx="13930">
                  <c:v>-0.30000000000000016</c:v>
                </c:pt>
                <c:pt idx="13931">
                  <c:v>-0.30000000000000016</c:v>
                </c:pt>
                <c:pt idx="13932">
                  <c:v>-0.27500000000000002</c:v>
                </c:pt>
                <c:pt idx="13933">
                  <c:v>-0.32500000000000018</c:v>
                </c:pt>
                <c:pt idx="13934">
                  <c:v>-0.27500000000000002</c:v>
                </c:pt>
                <c:pt idx="13935">
                  <c:v>-0.30000000000000016</c:v>
                </c:pt>
                <c:pt idx="13936">
                  <c:v>-0.27500000000000002</c:v>
                </c:pt>
                <c:pt idx="13937">
                  <c:v>-0.32500000000000018</c:v>
                </c:pt>
                <c:pt idx="13938">
                  <c:v>-0.27500000000000002</c:v>
                </c:pt>
                <c:pt idx="13939">
                  <c:v>-0.37500000000000017</c:v>
                </c:pt>
                <c:pt idx="13940">
                  <c:v>-0.32500000000000018</c:v>
                </c:pt>
                <c:pt idx="13941">
                  <c:v>-0.27500000000000002</c:v>
                </c:pt>
                <c:pt idx="13942">
                  <c:v>-0.27500000000000002</c:v>
                </c:pt>
                <c:pt idx="13943">
                  <c:v>-0.27500000000000002</c:v>
                </c:pt>
                <c:pt idx="13944">
                  <c:v>-0.32500000000000018</c:v>
                </c:pt>
                <c:pt idx="13945">
                  <c:v>-0.27500000000000002</c:v>
                </c:pt>
                <c:pt idx="13946">
                  <c:v>-0.27500000000000002</c:v>
                </c:pt>
                <c:pt idx="13947">
                  <c:v>-0.32500000000000018</c:v>
                </c:pt>
                <c:pt idx="13948">
                  <c:v>-0.22500000000000001</c:v>
                </c:pt>
                <c:pt idx="13949">
                  <c:v>-0.37500000000000017</c:v>
                </c:pt>
                <c:pt idx="13950">
                  <c:v>-0.30000000000000016</c:v>
                </c:pt>
                <c:pt idx="13951">
                  <c:v>-0.35000000000000014</c:v>
                </c:pt>
                <c:pt idx="13952">
                  <c:v>-0.35000000000000014</c:v>
                </c:pt>
                <c:pt idx="13953">
                  <c:v>-0.25</c:v>
                </c:pt>
                <c:pt idx="13954">
                  <c:v>-0.32500000000000018</c:v>
                </c:pt>
                <c:pt idx="13955">
                  <c:v>-0.30000000000000016</c:v>
                </c:pt>
                <c:pt idx="13956">
                  <c:v>-0.27500000000000002</c:v>
                </c:pt>
                <c:pt idx="13957">
                  <c:v>-0.32500000000000018</c:v>
                </c:pt>
                <c:pt idx="13958">
                  <c:v>-0.32500000000000018</c:v>
                </c:pt>
                <c:pt idx="13959">
                  <c:v>-0.30000000000000016</c:v>
                </c:pt>
                <c:pt idx="13960">
                  <c:v>-0.32500000000000018</c:v>
                </c:pt>
                <c:pt idx="13961">
                  <c:v>-0.27500000000000002</c:v>
                </c:pt>
                <c:pt idx="13962">
                  <c:v>-0.37500000000000017</c:v>
                </c:pt>
                <c:pt idx="13963">
                  <c:v>-0.32500000000000018</c:v>
                </c:pt>
                <c:pt idx="13964">
                  <c:v>-0.30000000000000016</c:v>
                </c:pt>
                <c:pt idx="13965">
                  <c:v>-0.35000000000000014</c:v>
                </c:pt>
                <c:pt idx="13966">
                  <c:v>-0.22500000000000001</c:v>
                </c:pt>
                <c:pt idx="13967">
                  <c:v>-0.32500000000000018</c:v>
                </c:pt>
                <c:pt idx="13968">
                  <c:v>-0.17500000000000004</c:v>
                </c:pt>
                <c:pt idx="13969">
                  <c:v>-0.25</c:v>
                </c:pt>
                <c:pt idx="13970">
                  <c:v>-0.47500000000000014</c:v>
                </c:pt>
                <c:pt idx="13971">
                  <c:v>-0.17500000000000004</c:v>
                </c:pt>
                <c:pt idx="13972">
                  <c:v>-0.35000000000000014</c:v>
                </c:pt>
                <c:pt idx="13973">
                  <c:v>-0.125</c:v>
                </c:pt>
                <c:pt idx="13974">
                  <c:v>-0.32500000000000018</c:v>
                </c:pt>
                <c:pt idx="13975">
                  <c:v>-0.22500000000000001</c:v>
                </c:pt>
                <c:pt idx="13976">
                  <c:v>-0.32500000000000018</c:v>
                </c:pt>
                <c:pt idx="13977">
                  <c:v>-0.30000000000000016</c:v>
                </c:pt>
                <c:pt idx="13978">
                  <c:v>-0.30000000000000016</c:v>
                </c:pt>
                <c:pt idx="13979">
                  <c:v>-0.35000000000000014</c:v>
                </c:pt>
                <c:pt idx="13980">
                  <c:v>-0.27500000000000002</c:v>
                </c:pt>
                <c:pt idx="13981">
                  <c:v>-0.27500000000000002</c:v>
                </c:pt>
                <c:pt idx="13982">
                  <c:v>-0.30000000000000016</c:v>
                </c:pt>
                <c:pt idx="13983">
                  <c:v>-0.25</c:v>
                </c:pt>
                <c:pt idx="13984">
                  <c:v>-0.32500000000000018</c:v>
                </c:pt>
                <c:pt idx="13985">
                  <c:v>-0.25</c:v>
                </c:pt>
                <c:pt idx="13986">
                  <c:v>-0.35000000000000014</c:v>
                </c:pt>
                <c:pt idx="13987">
                  <c:v>-0.27500000000000002</c:v>
                </c:pt>
                <c:pt idx="13988">
                  <c:v>-0.30000000000000016</c:v>
                </c:pt>
                <c:pt idx="13989">
                  <c:v>-0.27500000000000002</c:v>
                </c:pt>
                <c:pt idx="13990">
                  <c:v>-0.32500000000000018</c:v>
                </c:pt>
                <c:pt idx="13991">
                  <c:v>-0.22500000000000001</c:v>
                </c:pt>
                <c:pt idx="13992">
                  <c:v>-0.27500000000000002</c:v>
                </c:pt>
                <c:pt idx="13993">
                  <c:v>-0.25</c:v>
                </c:pt>
                <c:pt idx="13994">
                  <c:v>-0.30000000000000016</c:v>
                </c:pt>
                <c:pt idx="13995">
                  <c:v>-0.2</c:v>
                </c:pt>
                <c:pt idx="13996">
                  <c:v>-0.22500000000000001</c:v>
                </c:pt>
                <c:pt idx="13997">
                  <c:v>-0.22500000000000001</c:v>
                </c:pt>
                <c:pt idx="13998">
                  <c:v>-0.30000000000000016</c:v>
                </c:pt>
                <c:pt idx="13999">
                  <c:v>-0.2</c:v>
                </c:pt>
                <c:pt idx="14000">
                  <c:v>-0.25</c:v>
                </c:pt>
                <c:pt idx="14001">
                  <c:v>-0.27500000000000002</c:v>
                </c:pt>
                <c:pt idx="14002">
                  <c:v>-0.25</c:v>
                </c:pt>
                <c:pt idx="14003">
                  <c:v>-0.27500000000000002</c:v>
                </c:pt>
                <c:pt idx="14004">
                  <c:v>-0.22500000000000001</c:v>
                </c:pt>
                <c:pt idx="14005">
                  <c:v>-0.25</c:v>
                </c:pt>
                <c:pt idx="14006">
                  <c:v>-0.27500000000000002</c:v>
                </c:pt>
                <c:pt idx="14007">
                  <c:v>-0.25</c:v>
                </c:pt>
                <c:pt idx="14008">
                  <c:v>-0.27500000000000002</c:v>
                </c:pt>
                <c:pt idx="14009">
                  <c:v>-0.22500000000000001</c:v>
                </c:pt>
                <c:pt idx="14010">
                  <c:v>-0.32500000000000018</c:v>
                </c:pt>
                <c:pt idx="14011">
                  <c:v>-0.27500000000000002</c:v>
                </c:pt>
                <c:pt idx="14012">
                  <c:v>-0.22500000000000001</c:v>
                </c:pt>
                <c:pt idx="14013">
                  <c:v>-0.2</c:v>
                </c:pt>
                <c:pt idx="14014">
                  <c:v>-0.27500000000000002</c:v>
                </c:pt>
                <c:pt idx="14015">
                  <c:v>-0.2</c:v>
                </c:pt>
                <c:pt idx="14016">
                  <c:v>-0.22500000000000001</c:v>
                </c:pt>
                <c:pt idx="14017">
                  <c:v>-0.22500000000000001</c:v>
                </c:pt>
                <c:pt idx="14018">
                  <c:v>-0.25</c:v>
                </c:pt>
                <c:pt idx="14019">
                  <c:v>-0.27500000000000002</c:v>
                </c:pt>
                <c:pt idx="14020">
                  <c:v>-0.25</c:v>
                </c:pt>
                <c:pt idx="14021">
                  <c:v>-0.25</c:v>
                </c:pt>
                <c:pt idx="14022">
                  <c:v>-0.30000000000000016</c:v>
                </c:pt>
                <c:pt idx="14023">
                  <c:v>-0.22500000000000001</c:v>
                </c:pt>
                <c:pt idx="14024">
                  <c:v>-0.22500000000000001</c:v>
                </c:pt>
                <c:pt idx="14025">
                  <c:v>-0.22500000000000001</c:v>
                </c:pt>
                <c:pt idx="14026">
                  <c:v>-0.22500000000000001</c:v>
                </c:pt>
                <c:pt idx="14027">
                  <c:v>-0.22500000000000001</c:v>
                </c:pt>
                <c:pt idx="14028">
                  <c:v>-0.27500000000000002</c:v>
                </c:pt>
                <c:pt idx="14029">
                  <c:v>-0.22500000000000001</c:v>
                </c:pt>
                <c:pt idx="14030">
                  <c:v>-0.22500000000000001</c:v>
                </c:pt>
                <c:pt idx="14031">
                  <c:v>-0.22500000000000001</c:v>
                </c:pt>
                <c:pt idx="14032">
                  <c:v>-0.22500000000000001</c:v>
                </c:pt>
                <c:pt idx="14033">
                  <c:v>-0.22500000000000001</c:v>
                </c:pt>
                <c:pt idx="14034">
                  <c:v>-0.27500000000000002</c:v>
                </c:pt>
                <c:pt idx="14035">
                  <c:v>-0.25</c:v>
                </c:pt>
                <c:pt idx="14036">
                  <c:v>-0.27500000000000002</c:v>
                </c:pt>
                <c:pt idx="14037">
                  <c:v>-0.22500000000000001</c:v>
                </c:pt>
                <c:pt idx="14038">
                  <c:v>-0.22500000000000001</c:v>
                </c:pt>
                <c:pt idx="14039">
                  <c:v>-0.22500000000000001</c:v>
                </c:pt>
                <c:pt idx="14040">
                  <c:v>-0.27500000000000002</c:v>
                </c:pt>
                <c:pt idx="14041">
                  <c:v>-0.22500000000000001</c:v>
                </c:pt>
                <c:pt idx="14042">
                  <c:v>-0.27500000000000002</c:v>
                </c:pt>
                <c:pt idx="14043">
                  <c:v>-0.22500000000000001</c:v>
                </c:pt>
                <c:pt idx="14044">
                  <c:v>-0.22500000000000001</c:v>
                </c:pt>
                <c:pt idx="14045">
                  <c:v>-0.22500000000000001</c:v>
                </c:pt>
                <c:pt idx="14046">
                  <c:v>-0.22500000000000001</c:v>
                </c:pt>
                <c:pt idx="14047">
                  <c:v>-0.22500000000000001</c:v>
                </c:pt>
                <c:pt idx="14048">
                  <c:v>-0.25</c:v>
                </c:pt>
                <c:pt idx="14049">
                  <c:v>-0.2</c:v>
                </c:pt>
                <c:pt idx="14050">
                  <c:v>-0.30000000000000016</c:v>
                </c:pt>
                <c:pt idx="14051">
                  <c:v>-0.25</c:v>
                </c:pt>
                <c:pt idx="14052">
                  <c:v>-0.27500000000000002</c:v>
                </c:pt>
                <c:pt idx="14053">
                  <c:v>-0.2</c:v>
                </c:pt>
                <c:pt idx="14054">
                  <c:v>-0.27500000000000002</c:v>
                </c:pt>
                <c:pt idx="14055">
                  <c:v>-0.22500000000000001</c:v>
                </c:pt>
                <c:pt idx="14056">
                  <c:v>-0.22500000000000001</c:v>
                </c:pt>
                <c:pt idx="14057">
                  <c:v>-0.22500000000000001</c:v>
                </c:pt>
                <c:pt idx="14058">
                  <c:v>-0.27500000000000002</c:v>
                </c:pt>
                <c:pt idx="14059">
                  <c:v>-0.22500000000000001</c:v>
                </c:pt>
                <c:pt idx="14060">
                  <c:v>-0.27500000000000002</c:v>
                </c:pt>
                <c:pt idx="14061">
                  <c:v>-0.25</c:v>
                </c:pt>
                <c:pt idx="14062">
                  <c:v>-0.25</c:v>
                </c:pt>
                <c:pt idx="14063">
                  <c:v>-0.22500000000000001</c:v>
                </c:pt>
                <c:pt idx="14064">
                  <c:v>-0.22500000000000001</c:v>
                </c:pt>
                <c:pt idx="14065">
                  <c:v>-0.30000000000000016</c:v>
                </c:pt>
                <c:pt idx="14066">
                  <c:v>-0.27500000000000002</c:v>
                </c:pt>
                <c:pt idx="14067">
                  <c:v>-0.22500000000000001</c:v>
                </c:pt>
                <c:pt idx="14068">
                  <c:v>-0.25</c:v>
                </c:pt>
                <c:pt idx="14069">
                  <c:v>-0.2</c:v>
                </c:pt>
                <c:pt idx="14070">
                  <c:v>-0.25</c:v>
                </c:pt>
                <c:pt idx="14071">
                  <c:v>-0.22500000000000001</c:v>
                </c:pt>
                <c:pt idx="14072">
                  <c:v>-0.2</c:v>
                </c:pt>
                <c:pt idx="14073">
                  <c:v>-0.25</c:v>
                </c:pt>
                <c:pt idx="14074">
                  <c:v>-0.25</c:v>
                </c:pt>
                <c:pt idx="14075">
                  <c:v>-0.25</c:v>
                </c:pt>
                <c:pt idx="14076">
                  <c:v>-0.22500000000000001</c:v>
                </c:pt>
                <c:pt idx="14077">
                  <c:v>-0.25</c:v>
                </c:pt>
                <c:pt idx="14078">
                  <c:v>-0.27500000000000002</c:v>
                </c:pt>
                <c:pt idx="14079">
                  <c:v>-0.22500000000000001</c:v>
                </c:pt>
                <c:pt idx="14080">
                  <c:v>-0.27500000000000002</c:v>
                </c:pt>
                <c:pt idx="14081">
                  <c:v>-0.25</c:v>
                </c:pt>
                <c:pt idx="14082">
                  <c:v>-0.22500000000000001</c:v>
                </c:pt>
                <c:pt idx="14083">
                  <c:v>-0.25</c:v>
                </c:pt>
                <c:pt idx="14084">
                  <c:v>-0.30000000000000016</c:v>
                </c:pt>
                <c:pt idx="14085">
                  <c:v>-0.22500000000000001</c:v>
                </c:pt>
                <c:pt idx="14086">
                  <c:v>-0.25</c:v>
                </c:pt>
                <c:pt idx="14087">
                  <c:v>-0.25</c:v>
                </c:pt>
                <c:pt idx="14088">
                  <c:v>-0.25</c:v>
                </c:pt>
                <c:pt idx="14089">
                  <c:v>-0.22500000000000001</c:v>
                </c:pt>
                <c:pt idx="14090">
                  <c:v>-0.2</c:v>
                </c:pt>
                <c:pt idx="14091">
                  <c:v>-0.25</c:v>
                </c:pt>
                <c:pt idx="14092">
                  <c:v>-0.22500000000000001</c:v>
                </c:pt>
                <c:pt idx="14093">
                  <c:v>-0.2</c:v>
                </c:pt>
                <c:pt idx="14094">
                  <c:v>-0.25</c:v>
                </c:pt>
                <c:pt idx="14095">
                  <c:v>-0.2</c:v>
                </c:pt>
                <c:pt idx="14096">
                  <c:v>-0.27500000000000002</c:v>
                </c:pt>
                <c:pt idx="14097">
                  <c:v>-0.22500000000000001</c:v>
                </c:pt>
                <c:pt idx="14098">
                  <c:v>-0.27500000000000002</c:v>
                </c:pt>
                <c:pt idx="14099">
                  <c:v>-0.22500000000000001</c:v>
                </c:pt>
                <c:pt idx="14100">
                  <c:v>-0.27500000000000002</c:v>
                </c:pt>
                <c:pt idx="14101">
                  <c:v>-0.25</c:v>
                </c:pt>
                <c:pt idx="14102">
                  <c:v>-0.25</c:v>
                </c:pt>
                <c:pt idx="14103">
                  <c:v>-0.25</c:v>
                </c:pt>
                <c:pt idx="14104">
                  <c:v>-0.30000000000000016</c:v>
                </c:pt>
                <c:pt idx="14105">
                  <c:v>-0.22500000000000001</c:v>
                </c:pt>
                <c:pt idx="14106">
                  <c:v>-0.25</c:v>
                </c:pt>
                <c:pt idx="14107">
                  <c:v>-0.22500000000000001</c:v>
                </c:pt>
                <c:pt idx="14108">
                  <c:v>-0.22500000000000001</c:v>
                </c:pt>
                <c:pt idx="14109">
                  <c:v>-0.2</c:v>
                </c:pt>
                <c:pt idx="14110">
                  <c:v>-0.25</c:v>
                </c:pt>
                <c:pt idx="14111">
                  <c:v>-0.22500000000000001</c:v>
                </c:pt>
                <c:pt idx="14112">
                  <c:v>-0.27500000000000002</c:v>
                </c:pt>
                <c:pt idx="14113">
                  <c:v>-0.17500000000000004</c:v>
                </c:pt>
                <c:pt idx="14114">
                  <c:v>-0.30000000000000016</c:v>
                </c:pt>
                <c:pt idx="14115">
                  <c:v>-0.25</c:v>
                </c:pt>
                <c:pt idx="14116">
                  <c:v>-0.25</c:v>
                </c:pt>
                <c:pt idx="14117">
                  <c:v>-0.25</c:v>
                </c:pt>
                <c:pt idx="14118">
                  <c:v>-0.30000000000000016</c:v>
                </c:pt>
                <c:pt idx="14119">
                  <c:v>-0.22500000000000001</c:v>
                </c:pt>
                <c:pt idx="14120">
                  <c:v>-0.22500000000000001</c:v>
                </c:pt>
                <c:pt idx="14121">
                  <c:v>-0.27500000000000002</c:v>
                </c:pt>
                <c:pt idx="14122">
                  <c:v>-0.22500000000000001</c:v>
                </c:pt>
                <c:pt idx="14123">
                  <c:v>-0.22500000000000001</c:v>
                </c:pt>
                <c:pt idx="14124">
                  <c:v>-0.30000000000000016</c:v>
                </c:pt>
                <c:pt idx="14125">
                  <c:v>-0.2</c:v>
                </c:pt>
                <c:pt idx="14126">
                  <c:v>-0.22500000000000001</c:v>
                </c:pt>
                <c:pt idx="14127">
                  <c:v>-0.25</c:v>
                </c:pt>
                <c:pt idx="14128">
                  <c:v>-0.22500000000000001</c:v>
                </c:pt>
                <c:pt idx="14129">
                  <c:v>-0.30000000000000016</c:v>
                </c:pt>
                <c:pt idx="14130">
                  <c:v>-0.32500000000000018</c:v>
                </c:pt>
                <c:pt idx="14131">
                  <c:v>-0.22500000000000001</c:v>
                </c:pt>
                <c:pt idx="14132">
                  <c:v>-0.25</c:v>
                </c:pt>
                <c:pt idx="14133">
                  <c:v>-0.22500000000000001</c:v>
                </c:pt>
                <c:pt idx="14134">
                  <c:v>-0.30000000000000016</c:v>
                </c:pt>
                <c:pt idx="14135">
                  <c:v>-0.25</c:v>
                </c:pt>
                <c:pt idx="14136">
                  <c:v>-0.27500000000000002</c:v>
                </c:pt>
                <c:pt idx="14137">
                  <c:v>-0.22500000000000001</c:v>
                </c:pt>
                <c:pt idx="14138">
                  <c:v>-0.27500000000000002</c:v>
                </c:pt>
                <c:pt idx="14139">
                  <c:v>-0.27500000000000002</c:v>
                </c:pt>
                <c:pt idx="14140">
                  <c:v>-0.25</c:v>
                </c:pt>
                <c:pt idx="14141">
                  <c:v>-0.22500000000000001</c:v>
                </c:pt>
                <c:pt idx="14142">
                  <c:v>-0.30000000000000016</c:v>
                </c:pt>
                <c:pt idx="14143">
                  <c:v>-0.30000000000000016</c:v>
                </c:pt>
                <c:pt idx="14144">
                  <c:v>-0.27500000000000002</c:v>
                </c:pt>
                <c:pt idx="14145">
                  <c:v>-0.30000000000000016</c:v>
                </c:pt>
                <c:pt idx="14146">
                  <c:v>-0.30000000000000016</c:v>
                </c:pt>
                <c:pt idx="14147">
                  <c:v>-0.27500000000000002</c:v>
                </c:pt>
                <c:pt idx="14148">
                  <c:v>-0.27500000000000002</c:v>
                </c:pt>
                <c:pt idx="14149">
                  <c:v>-0.22500000000000001</c:v>
                </c:pt>
                <c:pt idx="14150">
                  <c:v>-0.30000000000000016</c:v>
                </c:pt>
                <c:pt idx="14151">
                  <c:v>-0.22500000000000001</c:v>
                </c:pt>
                <c:pt idx="14152">
                  <c:v>-0.30000000000000016</c:v>
                </c:pt>
                <c:pt idx="14153">
                  <c:v>-0.17500000000000004</c:v>
                </c:pt>
                <c:pt idx="14154">
                  <c:v>-0.22500000000000001</c:v>
                </c:pt>
                <c:pt idx="14155">
                  <c:v>-0.2</c:v>
                </c:pt>
                <c:pt idx="14156">
                  <c:v>-0.22500000000000001</c:v>
                </c:pt>
                <c:pt idx="14157">
                  <c:v>-0.22500000000000001</c:v>
                </c:pt>
                <c:pt idx="14158">
                  <c:v>-0.2</c:v>
                </c:pt>
                <c:pt idx="14159">
                  <c:v>-0.22500000000000001</c:v>
                </c:pt>
                <c:pt idx="14160">
                  <c:v>-0.27500000000000002</c:v>
                </c:pt>
                <c:pt idx="14161">
                  <c:v>-0.22500000000000001</c:v>
                </c:pt>
                <c:pt idx="14162">
                  <c:v>-0.22500000000000001</c:v>
                </c:pt>
                <c:pt idx="14163">
                  <c:v>-0.27500000000000002</c:v>
                </c:pt>
                <c:pt idx="14164">
                  <c:v>-0.22500000000000001</c:v>
                </c:pt>
                <c:pt idx="14165">
                  <c:v>-0.27500000000000002</c:v>
                </c:pt>
                <c:pt idx="14166">
                  <c:v>-0.25</c:v>
                </c:pt>
                <c:pt idx="14167">
                  <c:v>-0.25</c:v>
                </c:pt>
                <c:pt idx="14168">
                  <c:v>-0.30000000000000016</c:v>
                </c:pt>
                <c:pt idx="14169">
                  <c:v>-0.22500000000000001</c:v>
                </c:pt>
                <c:pt idx="14170">
                  <c:v>-0.27500000000000002</c:v>
                </c:pt>
                <c:pt idx="14171">
                  <c:v>-0.22500000000000001</c:v>
                </c:pt>
                <c:pt idx="14172">
                  <c:v>-0.22500000000000001</c:v>
                </c:pt>
                <c:pt idx="14173">
                  <c:v>-0.25</c:v>
                </c:pt>
                <c:pt idx="14174">
                  <c:v>-0.22500000000000001</c:v>
                </c:pt>
                <c:pt idx="14175">
                  <c:v>-0.22500000000000001</c:v>
                </c:pt>
                <c:pt idx="14176">
                  <c:v>-0.25</c:v>
                </c:pt>
                <c:pt idx="14177">
                  <c:v>-0.22500000000000001</c:v>
                </c:pt>
                <c:pt idx="14178">
                  <c:v>-0.25</c:v>
                </c:pt>
                <c:pt idx="14179">
                  <c:v>-0.25</c:v>
                </c:pt>
                <c:pt idx="14180">
                  <c:v>-0.30000000000000016</c:v>
                </c:pt>
                <c:pt idx="14181">
                  <c:v>-0.27500000000000002</c:v>
                </c:pt>
                <c:pt idx="14182">
                  <c:v>-0.27500000000000002</c:v>
                </c:pt>
                <c:pt idx="14183">
                  <c:v>-0.17500000000000004</c:v>
                </c:pt>
                <c:pt idx="14184">
                  <c:v>-0.27500000000000002</c:v>
                </c:pt>
                <c:pt idx="14185">
                  <c:v>-0.2</c:v>
                </c:pt>
                <c:pt idx="14186">
                  <c:v>-0.22500000000000001</c:v>
                </c:pt>
                <c:pt idx="14187">
                  <c:v>-0.22500000000000001</c:v>
                </c:pt>
                <c:pt idx="14188">
                  <c:v>-0.27500000000000002</c:v>
                </c:pt>
                <c:pt idx="14189">
                  <c:v>-0.2</c:v>
                </c:pt>
                <c:pt idx="14190">
                  <c:v>-0.35000000000000014</c:v>
                </c:pt>
                <c:pt idx="14191">
                  <c:v>-0.27500000000000002</c:v>
                </c:pt>
                <c:pt idx="14192">
                  <c:v>-0.17500000000000004</c:v>
                </c:pt>
                <c:pt idx="14193">
                  <c:v>-0.27500000000000002</c:v>
                </c:pt>
                <c:pt idx="14194">
                  <c:v>-0.17500000000000004</c:v>
                </c:pt>
                <c:pt idx="14195">
                  <c:v>-0.25</c:v>
                </c:pt>
                <c:pt idx="14196">
                  <c:v>-0.27500000000000002</c:v>
                </c:pt>
                <c:pt idx="14197">
                  <c:v>-0.17500000000000004</c:v>
                </c:pt>
                <c:pt idx="14198">
                  <c:v>-0.27500000000000002</c:v>
                </c:pt>
                <c:pt idx="14199">
                  <c:v>-0.25</c:v>
                </c:pt>
                <c:pt idx="14200">
                  <c:v>-0.22500000000000001</c:v>
                </c:pt>
                <c:pt idx="14201">
                  <c:v>-0.25</c:v>
                </c:pt>
                <c:pt idx="14202">
                  <c:v>-0.22500000000000001</c:v>
                </c:pt>
                <c:pt idx="14203">
                  <c:v>-0.22500000000000001</c:v>
                </c:pt>
                <c:pt idx="14204">
                  <c:v>-0.25</c:v>
                </c:pt>
                <c:pt idx="14205">
                  <c:v>-0.27500000000000002</c:v>
                </c:pt>
                <c:pt idx="14206">
                  <c:v>-0.27500000000000002</c:v>
                </c:pt>
                <c:pt idx="14207">
                  <c:v>-0.25</c:v>
                </c:pt>
                <c:pt idx="14208">
                  <c:v>-0.30000000000000016</c:v>
                </c:pt>
                <c:pt idx="14209">
                  <c:v>-0.22500000000000001</c:v>
                </c:pt>
                <c:pt idx="14210">
                  <c:v>-0.30000000000000016</c:v>
                </c:pt>
                <c:pt idx="14211">
                  <c:v>-0.25</c:v>
                </c:pt>
                <c:pt idx="14212">
                  <c:v>-0.25</c:v>
                </c:pt>
                <c:pt idx="14213">
                  <c:v>-0.27500000000000002</c:v>
                </c:pt>
                <c:pt idx="14214">
                  <c:v>-0.27500000000000002</c:v>
                </c:pt>
                <c:pt idx="14215">
                  <c:v>-0.22500000000000001</c:v>
                </c:pt>
                <c:pt idx="14216">
                  <c:v>-0.30000000000000016</c:v>
                </c:pt>
                <c:pt idx="14217">
                  <c:v>-0.17500000000000004</c:v>
                </c:pt>
                <c:pt idx="14218">
                  <c:v>-0.27500000000000002</c:v>
                </c:pt>
                <c:pt idx="14219">
                  <c:v>-0.2</c:v>
                </c:pt>
                <c:pt idx="14220">
                  <c:v>-0.27500000000000002</c:v>
                </c:pt>
                <c:pt idx="14221">
                  <c:v>-0.30000000000000016</c:v>
                </c:pt>
                <c:pt idx="14222">
                  <c:v>-0.22500000000000001</c:v>
                </c:pt>
                <c:pt idx="14223">
                  <c:v>-0.22500000000000001</c:v>
                </c:pt>
                <c:pt idx="14224">
                  <c:v>-0.27500000000000002</c:v>
                </c:pt>
                <c:pt idx="14225">
                  <c:v>-0.25</c:v>
                </c:pt>
                <c:pt idx="14226">
                  <c:v>-0.27500000000000002</c:v>
                </c:pt>
                <c:pt idx="14227">
                  <c:v>-0.22500000000000001</c:v>
                </c:pt>
                <c:pt idx="14228">
                  <c:v>-0.27500000000000002</c:v>
                </c:pt>
                <c:pt idx="14229">
                  <c:v>-0.22500000000000001</c:v>
                </c:pt>
                <c:pt idx="14230">
                  <c:v>-0.25</c:v>
                </c:pt>
                <c:pt idx="14231">
                  <c:v>-0.25</c:v>
                </c:pt>
                <c:pt idx="14232">
                  <c:v>-0.22500000000000001</c:v>
                </c:pt>
                <c:pt idx="14233">
                  <c:v>-0.25</c:v>
                </c:pt>
                <c:pt idx="14234">
                  <c:v>-0.22500000000000001</c:v>
                </c:pt>
                <c:pt idx="14235">
                  <c:v>-0.27500000000000002</c:v>
                </c:pt>
                <c:pt idx="14236">
                  <c:v>-0.27500000000000002</c:v>
                </c:pt>
                <c:pt idx="14237">
                  <c:v>-0.27500000000000002</c:v>
                </c:pt>
                <c:pt idx="14238">
                  <c:v>-0.25</c:v>
                </c:pt>
                <c:pt idx="14239">
                  <c:v>-0.22500000000000001</c:v>
                </c:pt>
                <c:pt idx="14240">
                  <c:v>-0.35000000000000014</c:v>
                </c:pt>
                <c:pt idx="14241">
                  <c:v>-0.37500000000000017</c:v>
                </c:pt>
                <c:pt idx="14242">
                  <c:v>-0.32500000000000018</c:v>
                </c:pt>
                <c:pt idx="14243">
                  <c:v>-0.15000000000000008</c:v>
                </c:pt>
                <c:pt idx="14244">
                  <c:v>-0.22500000000000001</c:v>
                </c:pt>
                <c:pt idx="14245">
                  <c:v>-0.27500000000000002</c:v>
                </c:pt>
                <c:pt idx="14246">
                  <c:v>-0.27500000000000002</c:v>
                </c:pt>
                <c:pt idx="14247">
                  <c:v>-0.22500000000000001</c:v>
                </c:pt>
                <c:pt idx="14248">
                  <c:v>-0.15000000000000008</c:v>
                </c:pt>
                <c:pt idx="14249">
                  <c:v>-0.47500000000000014</c:v>
                </c:pt>
                <c:pt idx="14250">
                  <c:v>-0.22500000000000001</c:v>
                </c:pt>
                <c:pt idx="14251">
                  <c:v>-0.1</c:v>
                </c:pt>
                <c:pt idx="14252">
                  <c:v>-0.27500000000000002</c:v>
                </c:pt>
                <c:pt idx="14253">
                  <c:v>-0.17500000000000004</c:v>
                </c:pt>
                <c:pt idx="14254">
                  <c:v>-0.2</c:v>
                </c:pt>
                <c:pt idx="14255">
                  <c:v>-0.125</c:v>
                </c:pt>
                <c:pt idx="14256">
                  <c:v>-0.22500000000000001</c:v>
                </c:pt>
                <c:pt idx="14257">
                  <c:v>-0.15000000000000008</c:v>
                </c:pt>
                <c:pt idx="14258">
                  <c:v>-0.15000000000000008</c:v>
                </c:pt>
                <c:pt idx="14259">
                  <c:v>-0.2</c:v>
                </c:pt>
                <c:pt idx="14260">
                  <c:v>-0.17500000000000004</c:v>
                </c:pt>
                <c:pt idx="14261">
                  <c:v>-0.22500000000000001</c:v>
                </c:pt>
                <c:pt idx="14262">
                  <c:v>-0.22500000000000001</c:v>
                </c:pt>
                <c:pt idx="14263">
                  <c:v>-0.2</c:v>
                </c:pt>
                <c:pt idx="14264">
                  <c:v>-0.17500000000000004</c:v>
                </c:pt>
                <c:pt idx="14265">
                  <c:v>-0.25</c:v>
                </c:pt>
                <c:pt idx="14266">
                  <c:v>-0.27500000000000002</c:v>
                </c:pt>
                <c:pt idx="14267">
                  <c:v>-0.27500000000000002</c:v>
                </c:pt>
                <c:pt idx="14268">
                  <c:v>-0.22500000000000001</c:v>
                </c:pt>
                <c:pt idx="14269">
                  <c:v>-0.27500000000000002</c:v>
                </c:pt>
                <c:pt idx="14270">
                  <c:v>-0.25</c:v>
                </c:pt>
                <c:pt idx="14271">
                  <c:v>-0.22500000000000001</c:v>
                </c:pt>
                <c:pt idx="14272">
                  <c:v>-0.22500000000000001</c:v>
                </c:pt>
                <c:pt idx="14273">
                  <c:v>-0.22500000000000001</c:v>
                </c:pt>
                <c:pt idx="14274">
                  <c:v>-0.22500000000000001</c:v>
                </c:pt>
                <c:pt idx="14275">
                  <c:v>-0.22500000000000001</c:v>
                </c:pt>
                <c:pt idx="14276">
                  <c:v>-0.2</c:v>
                </c:pt>
                <c:pt idx="14277">
                  <c:v>-0.22500000000000001</c:v>
                </c:pt>
                <c:pt idx="14278">
                  <c:v>-0.2</c:v>
                </c:pt>
                <c:pt idx="14279">
                  <c:v>-0.22500000000000001</c:v>
                </c:pt>
                <c:pt idx="14280">
                  <c:v>-0.2</c:v>
                </c:pt>
                <c:pt idx="14281">
                  <c:v>-0.2</c:v>
                </c:pt>
                <c:pt idx="14282">
                  <c:v>-0.17500000000000004</c:v>
                </c:pt>
                <c:pt idx="14283">
                  <c:v>-0.22500000000000001</c:v>
                </c:pt>
                <c:pt idx="14284">
                  <c:v>-0.17500000000000004</c:v>
                </c:pt>
                <c:pt idx="14285">
                  <c:v>-0.22500000000000001</c:v>
                </c:pt>
                <c:pt idx="14286">
                  <c:v>-0.22500000000000001</c:v>
                </c:pt>
                <c:pt idx="14287">
                  <c:v>-0.25</c:v>
                </c:pt>
                <c:pt idx="14288">
                  <c:v>-0.22500000000000001</c:v>
                </c:pt>
                <c:pt idx="14289">
                  <c:v>-0.17500000000000004</c:v>
                </c:pt>
                <c:pt idx="14290">
                  <c:v>-0.2</c:v>
                </c:pt>
                <c:pt idx="14291">
                  <c:v>-0.2</c:v>
                </c:pt>
                <c:pt idx="14292">
                  <c:v>-0.25</c:v>
                </c:pt>
                <c:pt idx="14293">
                  <c:v>-0.30000000000000016</c:v>
                </c:pt>
                <c:pt idx="14294">
                  <c:v>-0.22500000000000001</c:v>
                </c:pt>
                <c:pt idx="14295">
                  <c:v>-0.22500000000000001</c:v>
                </c:pt>
                <c:pt idx="14296">
                  <c:v>-0.22500000000000001</c:v>
                </c:pt>
                <c:pt idx="14297">
                  <c:v>-0.22500000000000001</c:v>
                </c:pt>
                <c:pt idx="14298">
                  <c:v>-0.25</c:v>
                </c:pt>
                <c:pt idx="14299">
                  <c:v>-0.2</c:v>
                </c:pt>
                <c:pt idx="14300">
                  <c:v>-0.22500000000000001</c:v>
                </c:pt>
                <c:pt idx="14301">
                  <c:v>-0.17500000000000004</c:v>
                </c:pt>
                <c:pt idx="14302">
                  <c:v>-0.2</c:v>
                </c:pt>
                <c:pt idx="14303">
                  <c:v>-0.17500000000000004</c:v>
                </c:pt>
                <c:pt idx="14304">
                  <c:v>-0.25</c:v>
                </c:pt>
                <c:pt idx="14305">
                  <c:v>-0.17500000000000004</c:v>
                </c:pt>
                <c:pt idx="14306">
                  <c:v>-0.2</c:v>
                </c:pt>
                <c:pt idx="14307">
                  <c:v>-0.2</c:v>
                </c:pt>
                <c:pt idx="14308">
                  <c:v>-0.22500000000000001</c:v>
                </c:pt>
                <c:pt idx="14309">
                  <c:v>-0.17500000000000004</c:v>
                </c:pt>
                <c:pt idx="14310">
                  <c:v>-0.17500000000000004</c:v>
                </c:pt>
                <c:pt idx="14311">
                  <c:v>-0.17500000000000004</c:v>
                </c:pt>
                <c:pt idx="14312">
                  <c:v>-0.22500000000000001</c:v>
                </c:pt>
                <c:pt idx="14313">
                  <c:v>-0.22500000000000001</c:v>
                </c:pt>
                <c:pt idx="14314">
                  <c:v>-0.17500000000000004</c:v>
                </c:pt>
                <c:pt idx="14315">
                  <c:v>-0.22500000000000001</c:v>
                </c:pt>
                <c:pt idx="14316">
                  <c:v>-0.17500000000000004</c:v>
                </c:pt>
                <c:pt idx="14317">
                  <c:v>-0.17500000000000004</c:v>
                </c:pt>
                <c:pt idx="14318">
                  <c:v>-0.22500000000000001</c:v>
                </c:pt>
                <c:pt idx="14319">
                  <c:v>-0.22500000000000001</c:v>
                </c:pt>
                <c:pt idx="14320">
                  <c:v>-0.17500000000000004</c:v>
                </c:pt>
                <c:pt idx="14321">
                  <c:v>-0.22500000000000001</c:v>
                </c:pt>
                <c:pt idx="14322">
                  <c:v>-0.2</c:v>
                </c:pt>
                <c:pt idx="14323">
                  <c:v>-0.22500000000000001</c:v>
                </c:pt>
                <c:pt idx="14324">
                  <c:v>-0.17500000000000004</c:v>
                </c:pt>
                <c:pt idx="14325">
                  <c:v>-0.2</c:v>
                </c:pt>
                <c:pt idx="14326">
                  <c:v>-0.2</c:v>
                </c:pt>
                <c:pt idx="14327">
                  <c:v>-0.17500000000000004</c:v>
                </c:pt>
                <c:pt idx="14328">
                  <c:v>-0.22500000000000001</c:v>
                </c:pt>
                <c:pt idx="14329">
                  <c:v>-0.17500000000000004</c:v>
                </c:pt>
                <c:pt idx="14330">
                  <c:v>-0.17500000000000004</c:v>
                </c:pt>
                <c:pt idx="14331">
                  <c:v>-0.22500000000000001</c:v>
                </c:pt>
                <c:pt idx="14332">
                  <c:v>-0.17500000000000004</c:v>
                </c:pt>
                <c:pt idx="14333">
                  <c:v>-0.2</c:v>
                </c:pt>
                <c:pt idx="14334">
                  <c:v>-0.22500000000000001</c:v>
                </c:pt>
                <c:pt idx="14335">
                  <c:v>-0.17500000000000004</c:v>
                </c:pt>
                <c:pt idx="14336">
                  <c:v>-0.17500000000000004</c:v>
                </c:pt>
                <c:pt idx="14337">
                  <c:v>-0.17500000000000004</c:v>
                </c:pt>
                <c:pt idx="14338">
                  <c:v>-0.17500000000000004</c:v>
                </c:pt>
                <c:pt idx="14339">
                  <c:v>-0.17500000000000004</c:v>
                </c:pt>
                <c:pt idx="14340">
                  <c:v>-0.17500000000000004</c:v>
                </c:pt>
                <c:pt idx="14341">
                  <c:v>-0.17500000000000004</c:v>
                </c:pt>
                <c:pt idx="14342">
                  <c:v>-0.17500000000000004</c:v>
                </c:pt>
                <c:pt idx="14343">
                  <c:v>-0.2</c:v>
                </c:pt>
                <c:pt idx="14344">
                  <c:v>-0.22500000000000001</c:v>
                </c:pt>
                <c:pt idx="14345">
                  <c:v>-0.17500000000000004</c:v>
                </c:pt>
                <c:pt idx="14346">
                  <c:v>-0.17500000000000004</c:v>
                </c:pt>
                <c:pt idx="14347">
                  <c:v>-0.15000000000000008</c:v>
                </c:pt>
                <c:pt idx="14348">
                  <c:v>-0.17500000000000004</c:v>
                </c:pt>
                <c:pt idx="14349">
                  <c:v>-0.2</c:v>
                </c:pt>
                <c:pt idx="14350">
                  <c:v>-0.17500000000000004</c:v>
                </c:pt>
                <c:pt idx="14351">
                  <c:v>-0.2</c:v>
                </c:pt>
                <c:pt idx="14352">
                  <c:v>-0.17500000000000004</c:v>
                </c:pt>
                <c:pt idx="14353">
                  <c:v>-0.17500000000000004</c:v>
                </c:pt>
                <c:pt idx="14354">
                  <c:v>-0.17500000000000004</c:v>
                </c:pt>
                <c:pt idx="14355">
                  <c:v>-0.2</c:v>
                </c:pt>
                <c:pt idx="14356">
                  <c:v>-0.17500000000000004</c:v>
                </c:pt>
                <c:pt idx="14357">
                  <c:v>-0.17500000000000004</c:v>
                </c:pt>
                <c:pt idx="14358">
                  <c:v>-0.17500000000000004</c:v>
                </c:pt>
                <c:pt idx="14359">
                  <c:v>-0.17500000000000004</c:v>
                </c:pt>
                <c:pt idx="14360">
                  <c:v>-0.17500000000000004</c:v>
                </c:pt>
                <c:pt idx="14361">
                  <c:v>-0.17500000000000004</c:v>
                </c:pt>
                <c:pt idx="14362">
                  <c:v>-0.17500000000000004</c:v>
                </c:pt>
                <c:pt idx="14363">
                  <c:v>-0.17500000000000004</c:v>
                </c:pt>
                <c:pt idx="14364">
                  <c:v>-0.17500000000000004</c:v>
                </c:pt>
                <c:pt idx="14365">
                  <c:v>-0.17500000000000004</c:v>
                </c:pt>
                <c:pt idx="14366">
                  <c:v>-0.17500000000000004</c:v>
                </c:pt>
                <c:pt idx="14367">
                  <c:v>-0.17500000000000004</c:v>
                </c:pt>
                <c:pt idx="14368">
                  <c:v>-0.17500000000000004</c:v>
                </c:pt>
                <c:pt idx="14369">
                  <c:v>-0.17500000000000004</c:v>
                </c:pt>
                <c:pt idx="14370">
                  <c:v>-0.17500000000000004</c:v>
                </c:pt>
                <c:pt idx="14371">
                  <c:v>-0.17500000000000004</c:v>
                </c:pt>
                <c:pt idx="14372">
                  <c:v>-0.17500000000000004</c:v>
                </c:pt>
                <c:pt idx="14373">
                  <c:v>-0.17500000000000004</c:v>
                </c:pt>
                <c:pt idx="14374">
                  <c:v>-0.17500000000000004</c:v>
                </c:pt>
                <c:pt idx="14375">
                  <c:v>-0.17500000000000004</c:v>
                </c:pt>
                <c:pt idx="14376">
                  <c:v>-0.17500000000000004</c:v>
                </c:pt>
                <c:pt idx="14377">
                  <c:v>-0.17500000000000004</c:v>
                </c:pt>
                <c:pt idx="14378">
                  <c:v>-0.17500000000000004</c:v>
                </c:pt>
                <c:pt idx="14379">
                  <c:v>-0.17500000000000004</c:v>
                </c:pt>
                <c:pt idx="14380">
                  <c:v>-0.17500000000000004</c:v>
                </c:pt>
                <c:pt idx="14381">
                  <c:v>-0.17500000000000004</c:v>
                </c:pt>
                <c:pt idx="14382">
                  <c:v>-0.17500000000000004</c:v>
                </c:pt>
                <c:pt idx="14383">
                  <c:v>-0.17500000000000004</c:v>
                </c:pt>
                <c:pt idx="14384">
                  <c:v>-0.17500000000000004</c:v>
                </c:pt>
                <c:pt idx="14385">
                  <c:v>-0.15000000000000008</c:v>
                </c:pt>
                <c:pt idx="14386">
                  <c:v>-0.15000000000000008</c:v>
                </c:pt>
                <c:pt idx="14387">
                  <c:v>-0.2</c:v>
                </c:pt>
                <c:pt idx="14388">
                  <c:v>-0.125</c:v>
                </c:pt>
                <c:pt idx="14389">
                  <c:v>-0.22500000000000001</c:v>
                </c:pt>
                <c:pt idx="14390">
                  <c:v>-0.17500000000000004</c:v>
                </c:pt>
                <c:pt idx="14391">
                  <c:v>-0.17500000000000004</c:v>
                </c:pt>
                <c:pt idx="14392">
                  <c:v>-0.15000000000000008</c:v>
                </c:pt>
                <c:pt idx="14393">
                  <c:v>-0.17500000000000004</c:v>
                </c:pt>
                <c:pt idx="14394">
                  <c:v>-0.17500000000000004</c:v>
                </c:pt>
                <c:pt idx="14395">
                  <c:v>-0.17500000000000004</c:v>
                </c:pt>
                <c:pt idx="14396">
                  <c:v>-0.17500000000000004</c:v>
                </c:pt>
                <c:pt idx="14397">
                  <c:v>-0.27500000000000002</c:v>
                </c:pt>
                <c:pt idx="14398">
                  <c:v>-0.15000000000000008</c:v>
                </c:pt>
                <c:pt idx="14399">
                  <c:v>-0.17500000000000004</c:v>
                </c:pt>
                <c:pt idx="14400">
                  <c:v>-0.2</c:v>
                </c:pt>
                <c:pt idx="14401">
                  <c:v>-0.27500000000000002</c:v>
                </c:pt>
                <c:pt idx="14402">
                  <c:v>-0.17500000000000004</c:v>
                </c:pt>
                <c:pt idx="14403">
                  <c:v>-0.25</c:v>
                </c:pt>
                <c:pt idx="14404">
                  <c:v>-0.15000000000000008</c:v>
                </c:pt>
                <c:pt idx="14405">
                  <c:v>-0.25</c:v>
                </c:pt>
                <c:pt idx="14406">
                  <c:v>-0.17500000000000004</c:v>
                </c:pt>
                <c:pt idx="14407">
                  <c:v>-0.2</c:v>
                </c:pt>
                <c:pt idx="14408">
                  <c:v>-0.2</c:v>
                </c:pt>
                <c:pt idx="14409">
                  <c:v>-0.17500000000000004</c:v>
                </c:pt>
                <c:pt idx="14410">
                  <c:v>-0.2</c:v>
                </c:pt>
                <c:pt idx="14411">
                  <c:v>-0.2</c:v>
                </c:pt>
                <c:pt idx="14412">
                  <c:v>-0.22500000000000001</c:v>
                </c:pt>
                <c:pt idx="14413">
                  <c:v>-0.2</c:v>
                </c:pt>
                <c:pt idx="14414">
                  <c:v>-0.17500000000000004</c:v>
                </c:pt>
                <c:pt idx="14415">
                  <c:v>-0.17500000000000004</c:v>
                </c:pt>
                <c:pt idx="14416">
                  <c:v>-0.15000000000000008</c:v>
                </c:pt>
                <c:pt idx="14417">
                  <c:v>-0.15000000000000008</c:v>
                </c:pt>
                <c:pt idx="14418">
                  <c:v>-0.22500000000000001</c:v>
                </c:pt>
                <c:pt idx="14419">
                  <c:v>-0.17500000000000004</c:v>
                </c:pt>
                <c:pt idx="14420">
                  <c:v>-0.17500000000000004</c:v>
                </c:pt>
                <c:pt idx="14421">
                  <c:v>-0.22500000000000001</c:v>
                </c:pt>
                <c:pt idx="14422">
                  <c:v>-0.17500000000000004</c:v>
                </c:pt>
                <c:pt idx="14423">
                  <c:v>-0.17500000000000004</c:v>
                </c:pt>
                <c:pt idx="14424">
                  <c:v>-0.2</c:v>
                </c:pt>
                <c:pt idx="14425">
                  <c:v>-0.125</c:v>
                </c:pt>
                <c:pt idx="14426">
                  <c:v>-0.25</c:v>
                </c:pt>
                <c:pt idx="14427">
                  <c:v>-0.2</c:v>
                </c:pt>
                <c:pt idx="14428">
                  <c:v>-0.22500000000000001</c:v>
                </c:pt>
                <c:pt idx="14429">
                  <c:v>-0.2</c:v>
                </c:pt>
                <c:pt idx="14430">
                  <c:v>-0.2</c:v>
                </c:pt>
                <c:pt idx="14431">
                  <c:v>-0.22500000000000001</c:v>
                </c:pt>
                <c:pt idx="14432">
                  <c:v>-0.15000000000000008</c:v>
                </c:pt>
                <c:pt idx="14433">
                  <c:v>-0.2</c:v>
                </c:pt>
                <c:pt idx="14434">
                  <c:v>-0.15000000000000008</c:v>
                </c:pt>
                <c:pt idx="14435">
                  <c:v>-0.22500000000000001</c:v>
                </c:pt>
                <c:pt idx="14436">
                  <c:v>-0.125</c:v>
                </c:pt>
                <c:pt idx="14437">
                  <c:v>-0.2</c:v>
                </c:pt>
                <c:pt idx="14438">
                  <c:v>-0.22500000000000001</c:v>
                </c:pt>
                <c:pt idx="14439">
                  <c:v>-0.2</c:v>
                </c:pt>
                <c:pt idx="14440">
                  <c:v>-0.25</c:v>
                </c:pt>
                <c:pt idx="14441">
                  <c:v>-0.2</c:v>
                </c:pt>
                <c:pt idx="14442">
                  <c:v>-0.25</c:v>
                </c:pt>
                <c:pt idx="14443">
                  <c:v>-0.2</c:v>
                </c:pt>
                <c:pt idx="14444">
                  <c:v>-0.2</c:v>
                </c:pt>
                <c:pt idx="14445">
                  <c:v>-0.25</c:v>
                </c:pt>
                <c:pt idx="14446">
                  <c:v>-0.125</c:v>
                </c:pt>
                <c:pt idx="14447">
                  <c:v>-0.25</c:v>
                </c:pt>
                <c:pt idx="14448">
                  <c:v>-0.22500000000000001</c:v>
                </c:pt>
                <c:pt idx="14449">
                  <c:v>-0.22500000000000001</c:v>
                </c:pt>
                <c:pt idx="14450">
                  <c:v>-0.25</c:v>
                </c:pt>
                <c:pt idx="14451">
                  <c:v>-0.2</c:v>
                </c:pt>
                <c:pt idx="14452">
                  <c:v>-0.22500000000000001</c:v>
                </c:pt>
                <c:pt idx="14453">
                  <c:v>-0.22500000000000001</c:v>
                </c:pt>
                <c:pt idx="14454">
                  <c:v>-0.2</c:v>
                </c:pt>
                <c:pt idx="14455">
                  <c:v>-0.25</c:v>
                </c:pt>
                <c:pt idx="14456">
                  <c:v>-0.2</c:v>
                </c:pt>
                <c:pt idx="14457">
                  <c:v>-0.22500000000000001</c:v>
                </c:pt>
                <c:pt idx="14458">
                  <c:v>-0.17500000000000004</c:v>
                </c:pt>
                <c:pt idx="14459">
                  <c:v>-0.22500000000000001</c:v>
                </c:pt>
                <c:pt idx="14460">
                  <c:v>-0.17500000000000004</c:v>
                </c:pt>
                <c:pt idx="14461">
                  <c:v>-0.17500000000000004</c:v>
                </c:pt>
                <c:pt idx="14462">
                  <c:v>-0.17500000000000004</c:v>
                </c:pt>
                <c:pt idx="14463">
                  <c:v>-0.2</c:v>
                </c:pt>
                <c:pt idx="14464">
                  <c:v>-0.17500000000000004</c:v>
                </c:pt>
                <c:pt idx="14465">
                  <c:v>-0.22500000000000001</c:v>
                </c:pt>
                <c:pt idx="14466">
                  <c:v>-0.17500000000000004</c:v>
                </c:pt>
                <c:pt idx="14467">
                  <c:v>-0.22500000000000001</c:v>
                </c:pt>
                <c:pt idx="14468">
                  <c:v>-0.2</c:v>
                </c:pt>
                <c:pt idx="14469">
                  <c:v>-0.17500000000000004</c:v>
                </c:pt>
                <c:pt idx="14470">
                  <c:v>-0.15000000000000008</c:v>
                </c:pt>
                <c:pt idx="14471">
                  <c:v>-0.2</c:v>
                </c:pt>
                <c:pt idx="14472">
                  <c:v>-0.17500000000000004</c:v>
                </c:pt>
                <c:pt idx="14473">
                  <c:v>-0.22500000000000001</c:v>
                </c:pt>
                <c:pt idx="14474">
                  <c:v>-0.15000000000000008</c:v>
                </c:pt>
                <c:pt idx="14475">
                  <c:v>-0.27500000000000002</c:v>
                </c:pt>
                <c:pt idx="14476">
                  <c:v>-0.2</c:v>
                </c:pt>
                <c:pt idx="14477">
                  <c:v>-0.22500000000000001</c:v>
                </c:pt>
                <c:pt idx="14478">
                  <c:v>-0.25</c:v>
                </c:pt>
                <c:pt idx="14479">
                  <c:v>-0.17500000000000004</c:v>
                </c:pt>
                <c:pt idx="14480">
                  <c:v>-0.17500000000000004</c:v>
                </c:pt>
                <c:pt idx="14481">
                  <c:v>-0.2</c:v>
                </c:pt>
                <c:pt idx="14482">
                  <c:v>-0.17500000000000004</c:v>
                </c:pt>
                <c:pt idx="14483">
                  <c:v>-0.2</c:v>
                </c:pt>
                <c:pt idx="14484">
                  <c:v>-0.15000000000000008</c:v>
                </c:pt>
                <c:pt idx="14485">
                  <c:v>-0.15000000000000008</c:v>
                </c:pt>
                <c:pt idx="14486">
                  <c:v>-0.17500000000000004</c:v>
                </c:pt>
                <c:pt idx="14487">
                  <c:v>-0.17500000000000004</c:v>
                </c:pt>
                <c:pt idx="14488">
                  <c:v>-0.125</c:v>
                </c:pt>
                <c:pt idx="14489">
                  <c:v>-0.17500000000000004</c:v>
                </c:pt>
                <c:pt idx="14490">
                  <c:v>-0.15000000000000008</c:v>
                </c:pt>
                <c:pt idx="14491">
                  <c:v>-0.27500000000000002</c:v>
                </c:pt>
                <c:pt idx="14492">
                  <c:v>-0.15000000000000008</c:v>
                </c:pt>
                <c:pt idx="14493">
                  <c:v>-0.17500000000000004</c:v>
                </c:pt>
                <c:pt idx="14494">
                  <c:v>-0.25</c:v>
                </c:pt>
                <c:pt idx="14495">
                  <c:v>-0.15000000000000008</c:v>
                </c:pt>
                <c:pt idx="14496">
                  <c:v>-0.25</c:v>
                </c:pt>
                <c:pt idx="14497">
                  <c:v>-0.15000000000000008</c:v>
                </c:pt>
                <c:pt idx="14498">
                  <c:v>-0.2</c:v>
                </c:pt>
                <c:pt idx="14499">
                  <c:v>-0.25</c:v>
                </c:pt>
                <c:pt idx="14500">
                  <c:v>-0.2</c:v>
                </c:pt>
                <c:pt idx="14501">
                  <c:v>-0.22500000000000001</c:v>
                </c:pt>
                <c:pt idx="14502">
                  <c:v>-0.25</c:v>
                </c:pt>
                <c:pt idx="14503">
                  <c:v>-0.2</c:v>
                </c:pt>
                <c:pt idx="14504">
                  <c:v>-0.22500000000000001</c:v>
                </c:pt>
                <c:pt idx="14505">
                  <c:v>-0.27500000000000002</c:v>
                </c:pt>
                <c:pt idx="14506">
                  <c:v>-0.125</c:v>
                </c:pt>
                <c:pt idx="14507">
                  <c:v>-0.30000000000000016</c:v>
                </c:pt>
                <c:pt idx="14508">
                  <c:v>-0.25</c:v>
                </c:pt>
                <c:pt idx="14509">
                  <c:v>-0.42500000000000021</c:v>
                </c:pt>
                <c:pt idx="14510">
                  <c:v>-0.22500000000000001</c:v>
                </c:pt>
                <c:pt idx="14511">
                  <c:v>-0.25</c:v>
                </c:pt>
                <c:pt idx="14512">
                  <c:v>-0.25</c:v>
                </c:pt>
                <c:pt idx="14513">
                  <c:v>-0.27500000000000002</c:v>
                </c:pt>
                <c:pt idx="14514">
                  <c:v>-0.1</c:v>
                </c:pt>
                <c:pt idx="14515">
                  <c:v>-0.25</c:v>
                </c:pt>
                <c:pt idx="14516">
                  <c:v>-0.15000000000000008</c:v>
                </c:pt>
                <c:pt idx="14517">
                  <c:v>-0.125</c:v>
                </c:pt>
                <c:pt idx="14518">
                  <c:v>-0.25</c:v>
                </c:pt>
                <c:pt idx="14519">
                  <c:v>-0.17500000000000004</c:v>
                </c:pt>
                <c:pt idx="14520">
                  <c:v>-0.2</c:v>
                </c:pt>
                <c:pt idx="14521">
                  <c:v>-0.2</c:v>
                </c:pt>
                <c:pt idx="14522">
                  <c:v>-0.125</c:v>
                </c:pt>
                <c:pt idx="14523">
                  <c:v>-0.25</c:v>
                </c:pt>
                <c:pt idx="14524">
                  <c:v>-0.15000000000000008</c:v>
                </c:pt>
                <c:pt idx="14525">
                  <c:v>-0.2</c:v>
                </c:pt>
                <c:pt idx="14526">
                  <c:v>-0.2</c:v>
                </c:pt>
                <c:pt idx="14527">
                  <c:v>-0.2</c:v>
                </c:pt>
                <c:pt idx="14528">
                  <c:v>-0.15000000000000008</c:v>
                </c:pt>
                <c:pt idx="14529">
                  <c:v>-0.2</c:v>
                </c:pt>
                <c:pt idx="14530">
                  <c:v>-0.15000000000000008</c:v>
                </c:pt>
                <c:pt idx="14531">
                  <c:v>-0.15000000000000008</c:v>
                </c:pt>
                <c:pt idx="14532">
                  <c:v>-0.17500000000000004</c:v>
                </c:pt>
                <c:pt idx="14533">
                  <c:v>-0.125</c:v>
                </c:pt>
                <c:pt idx="14534">
                  <c:v>-0.15000000000000008</c:v>
                </c:pt>
                <c:pt idx="14535">
                  <c:v>-0.17500000000000004</c:v>
                </c:pt>
                <c:pt idx="14536">
                  <c:v>-0.15000000000000008</c:v>
                </c:pt>
                <c:pt idx="14537">
                  <c:v>-0.22500000000000001</c:v>
                </c:pt>
                <c:pt idx="14538">
                  <c:v>-0.125</c:v>
                </c:pt>
                <c:pt idx="14539">
                  <c:v>-0.2</c:v>
                </c:pt>
                <c:pt idx="14540">
                  <c:v>-0.17500000000000004</c:v>
                </c:pt>
                <c:pt idx="14541">
                  <c:v>-0.17500000000000004</c:v>
                </c:pt>
                <c:pt idx="14542">
                  <c:v>-0.17500000000000004</c:v>
                </c:pt>
                <c:pt idx="14543">
                  <c:v>-0.2</c:v>
                </c:pt>
                <c:pt idx="14544">
                  <c:v>-0.125</c:v>
                </c:pt>
                <c:pt idx="14545">
                  <c:v>-0.15000000000000008</c:v>
                </c:pt>
                <c:pt idx="14546">
                  <c:v>-0.125</c:v>
                </c:pt>
                <c:pt idx="14547">
                  <c:v>-0.17500000000000004</c:v>
                </c:pt>
                <c:pt idx="14548">
                  <c:v>-0.15000000000000008</c:v>
                </c:pt>
                <c:pt idx="14549">
                  <c:v>-0.17500000000000004</c:v>
                </c:pt>
                <c:pt idx="14550">
                  <c:v>-0.17500000000000004</c:v>
                </c:pt>
                <c:pt idx="14551">
                  <c:v>-0.15000000000000008</c:v>
                </c:pt>
                <c:pt idx="14552">
                  <c:v>-0.125</c:v>
                </c:pt>
                <c:pt idx="14553">
                  <c:v>-0.17500000000000004</c:v>
                </c:pt>
                <c:pt idx="14554">
                  <c:v>-0.15000000000000008</c:v>
                </c:pt>
                <c:pt idx="14555">
                  <c:v>-0.17500000000000004</c:v>
                </c:pt>
                <c:pt idx="14556">
                  <c:v>-0.15000000000000008</c:v>
                </c:pt>
                <c:pt idx="14557">
                  <c:v>-0.15000000000000008</c:v>
                </c:pt>
                <c:pt idx="14558">
                  <c:v>-0.17500000000000004</c:v>
                </c:pt>
                <c:pt idx="14559">
                  <c:v>-0.2</c:v>
                </c:pt>
                <c:pt idx="14560">
                  <c:v>-0.15000000000000008</c:v>
                </c:pt>
                <c:pt idx="14561">
                  <c:v>-0.15000000000000008</c:v>
                </c:pt>
                <c:pt idx="14562">
                  <c:v>-0.2</c:v>
                </c:pt>
                <c:pt idx="14563">
                  <c:v>-0.2</c:v>
                </c:pt>
                <c:pt idx="14564">
                  <c:v>-0.17500000000000004</c:v>
                </c:pt>
                <c:pt idx="14565">
                  <c:v>-0.15000000000000008</c:v>
                </c:pt>
                <c:pt idx="14566">
                  <c:v>-0.15000000000000008</c:v>
                </c:pt>
                <c:pt idx="14567">
                  <c:v>-0.15000000000000008</c:v>
                </c:pt>
                <c:pt idx="14568">
                  <c:v>-0.2</c:v>
                </c:pt>
                <c:pt idx="14569">
                  <c:v>-0.17500000000000004</c:v>
                </c:pt>
                <c:pt idx="14570">
                  <c:v>-0.15000000000000008</c:v>
                </c:pt>
                <c:pt idx="14571">
                  <c:v>-0.125</c:v>
                </c:pt>
                <c:pt idx="14572">
                  <c:v>-0.17500000000000004</c:v>
                </c:pt>
                <c:pt idx="14573">
                  <c:v>-0.22500000000000001</c:v>
                </c:pt>
                <c:pt idx="14574">
                  <c:v>-0.2</c:v>
                </c:pt>
                <c:pt idx="14575">
                  <c:v>-0.17500000000000004</c:v>
                </c:pt>
                <c:pt idx="14576">
                  <c:v>-0.15000000000000008</c:v>
                </c:pt>
                <c:pt idx="14577">
                  <c:v>-0.2</c:v>
                </c:pt>
                <c:pt idx="14578">
                  <c:v>-0.17500000000000004</c:v>
                </c:pt>
                <c:pt idx="14579">
                  <c:v>-0.17500000000000004</c:v>
                </c:pt>
                <c:pt idx="14580">
                  <c:v>-0.17500000000000004</c:v>
                </c:pt>
                <c:pt idx="14581">
                  <c:v>-0.17500000000000004</c:v>
                </c:pt>
                <c:pt idx="14582">
                  <c:v>-0.17500000000000004</c:v>
                </c:pt>
                <c:pt idx="14583">
                  <c:v>-0.22500000000000001</c:v>
                </c:pt>
                <c:pt idx="14584">
                  <c:v>-0.17500000000000004</c:v>
                </c:pt>
                <c:pt idx="14585">
                  <c:v>-0.2</c:v>
                </c:pt>
                <c:pt idx="14586">
                  <c:v>-0.17500000000000004</c:v>
                </c:pt>
                <c:pt idx="14587">
                  <c:v>-0.17500000000000004</c:v>
                </c:pt>
                <c:pt idx="14588">
                  <c:v>-0.17500000000000004</c:v>
                </c:pt>
                <c:pt idx="14589">
                  <c:v>-0.22500000000000001</c:v>
                </c:pt>
                <c:pt idx="14590">
                  <c:v>-0.2</c:v>
                </c:pt>
                <c:pt idx="14591">
                  <c:v>-0.17500000000000004</c:v>
                </c:pt>
                <c:pt idx="14592">
                  <c:v>-0.17500000000000004</c:v>
                </c:pt>
                <c:pt idx="14593">
                  <c:v>-0.17500000000000004</c:v>
                </c:pt>
                <c:pt idx="14594">
                  <c:v>-0.17500000000000004</c:v>
                </c:pt>
                <c:pt idx="14595">
                  <c:v>-0.17500000000000004</c:v>
                </c:pt>
                <c:pt idx="14596">
                  <c:v>-0.17500000000000004</c:v>
                </c:pt>
                <c:pt idx="14597">
                  <c:v>-0.17500000000000004</c:v>
                </c:pt>
                <c:pt idx="14598">
                  <c:v>-0.17500000000000004</c:v>
                </c:pt>
                <c:pt idx="14599">
                  <c:v>-0.17500000000000004</c:v>
                </c:pt>
                <c:pt idx="14600">
                  <c:v>-0.2</c:v>
                </c:pt>
                <c:pt idx="14601">
                  <c:v>-0.17500000000000004</c:v>
                </c:pt>
                <c:pt idx="14602">
                  <c:v>-0.17500000000000004</c:v>
                </c:pt>
                <c:pt idx="14603">
                  <c:v>-0.17500000000000004</c:v>
                </c:pt>
                <c:pt idx="14604">
                  <c:v>-0.17500000000000004</c:v>
                </c:pt>
                <c:pt idx="14605">
                  <c:v>-0.17500000000000004</c:v>
                </c:pt>
                <c:pt idx="14606">
                  <c:v>-0.17500000000000004</c:v>
                </c:pt>
                <c:pt idx="14607">
                  <c:v>-0.2</c:v>
                </c:pt>
                <c:pt idx="14608">
                  <c:v>-0.17500000000000004</c:v>
                </c:pt>
                <c:pt idx="14609">
                  <c:v>-0.22500000000000001</c:v>
                </c:pt>
                <c:pt idx="14610">
                  <c:v>-0.125</c:v>
                </c:pt>
                <c:pt idx="14611">
                  <c:v>-0.17500000000000004</c:v>
                </c:pt>
                <c:pt idx="14612">
                  <c:v>-0.17500000000000004</c:v>
                </c:pt>
                <c:pt idx="14613">
                  <c:v>-0.17500000000000004</c:v>
                </c:pt>
                <c:pt idx="14614">
                  <c:v>-0.2</c:v>
                </c:pt>
                <c:pt idx="14615">
                  <c:v>-0.17500000000000004</c:v>
                </c:pt>
                <c:pt idx="14616">
                  <c:v>-0.2</c:v>
                </c:pt>
                <c:pt idx="14617">
                  <c:v>-0.17500000000000004</c:v>
                </c:pt>
                <c:pt idx="14618">
                  <c:v>-0.15000000000000008</c:v>
                </c:pt>
                <c:pt idx="14619">
                  <c:v>-0.15000000000000008</c:v>
                </c:pt>
                <c:pt idx="14620">
                  <c:v>-0.17500000000000004</c:v>
                </c:pt>
                <c:pt idx="14621">
                  <c:v>-0.125</c:v>
                </c:pt>
                <c:pt idx="14622">
                  <c:v>-0.22500000000000001</c:v>
                </c:pt>
                <c:pt idx="14623">
                  <c:v>-0.125</c:v>
                </c:pt>
                <c:pt idx="14624">
                  <c:v>-0.22500000000000001</c:v>
                </c:pt>
                <c:pt idx="14625">
                  <c:v>-0.17500000000000004</c:v>
                </c:pt>
                <c:pt idx="14626">
                  <c:v>-0.17500000000000004</c:v>
                </c:pt>
                <c:pt idx="14627">
                  <c:v>-0.17500000000000004</c:v>
                </c:pt>
                <c:pt idx="14628">
                  <c:v>-0.17500000000000004</c:v>
                </c:pt>
                <c:pt idx="14629">
                  <c:v>-0.17500000000000004</c:v>
                </c:pt>
                <c:pt idx="14630">
                  <c:v>-0.2</c:v>
                </c:pt>
                <c:pt idx="14631">
                  <c:v>-0.15000000000000008</c:v>
                </c:pt>
                <c:pt idx="14632">
                  <c:v>-0.15000000000000008</c:v>
                </c:pt>
                <c:pt idx="14633">
                  <c:v>-0.17500000000000004</c:v>
                </c:pt>
                <c:pt idx="14634">
                  <c:v>-0.125</c:v>
                </c:pt>
                <c:pt idx="14635">
                  <c:v>-0.2</c:v>
                </c:pt>
                <c:pt idx="14636">
                  <c:v>-0.17500000000000004</c:v>
                </c:pt>
                <c:pt idx="14637">
                  <c:v>-0.17500000000000004</c:v>
                </c:pt>
                <c:pt idx="14638">
                  <c:v>-0.17500000000000004</c:v>
                </c:pt>
                <c:pt idx="14639">
                  <c:v>-0.22500000000000001</c:v>
                </c:pt>
                <c:pt idx="14640">
                  <c:v>-0.17500000000000004</c:v>
                </c:pt>
                <c:pt idx="14641">
                  <c:v>-0.2</c:v>
                </c:pt>
                <c:pt idx="14642">
                  <c:v>-0.17500000000000004</c:v>
                </c:pt>
                <c:pt idx="14643">
                  <c:v>-0.17500000000000004</c:v>
                </c:pt>
                <c:pt idx="14644">
                  <c:v>-0.17500000000000004</c:v>
                </c:pt>
                <c:pt idx="14645">
                  <c:v>-0.17500000000000004</c:v>
                </c:pt>
                <c:pt idx="14646">
                  <c:v>-0.2</c:v>
                </c:pt>
                <c:pt idx="14647">
                  <c:v>-0.2</c:v>
                </c:pt>
                <c:pt idx="14648">
                  <c:v>-0.2</c:v>
                </c:pt>
                <c:pt idx="14649">
                  <c:v>-0.17500000000000004</c:v>
                </c:pt>
                <c:pt idx="14650">
                  <c:v>-0.15000000000000008</c:v>
                </c:pt>
                <c:pt idx="14651">
                  <c:v>-0.2</c:v>
                </c:pt>
                <c:pt idx="14652">
                  <c:v>-0.17500000000000004</c:v>
                </c:pt>
                <c:pt idx="14653">
                  <c:v>-0.17500000000000004</c:v>
                </c:pt>
                <c:pt idx="14654">
                  <c:v>-0.2</c:v>
                </c:pt>
                <c:pt idx="14655">
                  <c:v>-0.15000000000000008</c:v>
                </c:pt>
                <c:pt idx="14656">
                  <c:v>-0.2</c:v>
                </c:pt>
                <c:pt idx="14657">
                  <c:v>-0.17500000000000004</c:v>
                </c:pt>
                <c:pt idx="14658">
                  <c:v>-0.2</c:v>
                </c:pt>
                <c:pt idx="14659">
                  <c:v>-0.2</c:v>
                </c:pt>
                <c:pt idx="14660">
                  <c:v>-0.17500000000000004</c:v>
                </c:pt>
                <c:pt idx="14661">
                  <c:v>-0.2</c:v>
                </c:pt>
                <c:pt idx="14662">
                  <c:v>-0.2</c:v>
                </c:pt>
                <c:pt idx="14663">
                  <c:v>-0.15000000000000008</c:v>
                </c:pt>
                <c:pt idx="14664">
                  <c:v>-0.2</c:v>
                </c:pt>
                <c:pt idx="14665">
                  <c:v>-0.2</c:v>
                </c:pt>
                <c:pt idx="14666">
                  <c:v>-0.2</c:v>
                </c:pt>
                <c:pt idx="14667">
                  <c:v>-0.17500000000000004</c:v>
                </c:pt>
                <c:pt idx="14668">
                  <c:v>-0.17500000000000004</c:v>
                </c:pt>
                <c:pt idx="14669">
                  <c:v>-0.2</c:v>
                </c:pt>
                <c:pt idx="14670">
                  <c:v>-0.2</c:v>
                </c:pt>
                <c:pt idx="14671">
                  <c:v>-0.2</c:v>
                </c:pt>
                <c:pt idx="14672">
                  <c:v>-0.2</c:v>
                </c:pt>
                <c:pt idx="14673">
                  <c:v>-0.2</c:v>
                </c:pt>
                <c:pt idx="14674">
                  <c:v>-0.2</c:v>
                </c:pt>
                <c:pt idx="14675">
                  <c:v>-0.2</c:v>
                </c:pt>
                <c:pt idx="14676">
                  <c:v>-0.2</c:v>
                </c:pt>
                <c:pt idx="14677">
                  <c:v>-0.2</c:v>
                </c:pt>
                <c:pt idx="14678">
                  <c:v>-0.17500000000000004</c:v>
                </c:pt>
                <c:pt idx="14679">
                  <c:v>-0.2</c:v>
                </c:pt>
                <c:pt idx="14680">
                  <c:v>-0.17500000000000004</c:v>
                </c:pt>
                <c:pt idx="14681">
                  <c:v>-0.2</c:v>
                </c:pt>
                <c:pt idx="14682">
                  <c:v>-0.2</c:v>
                </c:pt>
                <c:pt idx="14683">
                  <c:v>-0.17500000000000004</c:v>
                </c:pt>
                <c:pt idx="14684">
                  <c:v>-0.2</c:v>
                </c:pt>
                <c:pt idx="14685">
                  <c:v>-0.2</c:v>
                </c:pt>
                <c:pt idx="14686">
                  <c:v>-0.2</c:v>
                </c:pt>
                <c:pt idx="14687">
                  <c:v>-0.2</c:v>
                </c:pt>
                <c:pt idx="14688">
                  <c:v>-0.2</c:v>
                </c:pt>
                <c:pt idx="14689">
                  <c:v>-0.17500000000000004</c:v>
                </c:pt>
                <c:pt idx="14690">
                  <c:v>-0.2</c:v>
                </c:pt>
                <c:pt idx="14691">
                  <c:v>-0.2</c:v>
                </c:pt>
                <c:pt idx="14692">
                  <c:v>-0.2</c:v>
                </c:pt>
                <c:pt idx="14693">
                  <c:v>-0.2</c:v>
                </c:pt>
                <c:pt idx="14694">
                  <c:v>-0.17500000000000004</c:v>
                </c:pt>
                <c:pt idx="14695">
                  <c:v>-0.15000000000000008</c:v>
                </c:pt>
                <c:pt idx="14696">
                  <c:v>-0.2</c:v>
                </c:pt>
                <c:pt idx="14697">
                  <c:v>-0.2</c:v>
                </c:pt>
                <c:pt idx="14698">
                  <c:v>-0.2</c:v>
                </c:pt>
                <c:pt idx="14699">
                  <c:v>-0.2</c:v>
                </c:pt>
                <c:pt idx="14700">
                  <c:v>-0.17500000000000004</c:v>
                </c:pt>
                <c:pt idx="14701">
                  <c:v>-0.2</c:v>
                </c:pt>
                <c:pt idx="14702">
                  <c:v>-0.17500000000000004</c:v>
                </c:pt>
                <c:pt idx="14703">
                  <c:v>-0.2</c:v>
                </c:pt>
                <c:pt idx="14704">
                  <c:v>-0.17500000000000004</c:v>
                </c:pt>
                <c:pt idx="14705">
                  <c:v>-0.2</c:v>
                </c:pt>
                <c:pt idx="14706">
                  <c:v>-0.2</c:v>
                </c:pt>
                <c:pt idx="14707">
                  <c:v>-0.17500000000000004</c:v>
                </c:pt>
                <c:pt idx="14708">
                  <c:v>-0.2</c:v>
                </c:pt>
                <c:pt idx="14709">
                  <c:v>-0.2</c:v>
                </c:pt>
                <c:pt idx="14710">
                  <c:v>-0.2</c:v>
                </c:pt>
                <c:pt idx="14711">
                  <c:v>-0.2</c:v>
                </c:pt>
                <c:pt idx="14712">
                  <c:v>-0.2</c:v>
                </c:pt>
                <c:pt idx="14713">
                  <c:v>-0.15000000000000008</c:v>
                </c:pt>
                <c:pt idx="14714">
                  <c:v>-0.17500000000000004</c:v>
                </c:pt>
                <c:pt idx="14715">
                  <c:v>-0.2</c:v>
                </c:pt>
                <c:pt idx="14716">
                  <c:v>-0.17500000000000004</c:v>
                </c:pt>
                <c:pt idx="14717">
                  <c:v>-0.15000000000000008</c:v>
                </c:pt>
                <c:pt idx="14718">
                  <c:v>-0.17500000000000004</c:v>
                </c:pt>
                <c:pt idx="14719">
                  <c:v>-0.17500000000000004</c:v>
                </c:pt>
                <c:pt idx="14720">
                  <c:v>-0.15000000000000008</c:v>
                </c:pt>
                <c:pt idx="14721">
                  <c:v>-0.2</c:v>
                </c:pt>
                <c:pt idx="14722">
                  <c:v>-0.2</c:v>
                </c:pt>
                <c:pt idx="14723">
                  <c:v>-0.17500000000000004</c:v>
                </c:pt>
                <c:pt idx="14724">
                  <c:v>-0.17500000000000004</c:v>
                </c:pt>
                <c:pt idx="14725">
                  <c:v>-0.17500000000000004</c:v>
                </c:pt>
                <c:pt idx="14726">
                  <c:v>-0.2</c:v>
                </c:pt>
                <c:pt idx="14727">
                  <c:v>-0.2</c:v>
                </c:pt>
                <c:pt idx="14728">
                  <c:v>-0.15000000000000008</c:v>
                </c:pt>
                <c:pt idx="14729">
                  <c:v>-0.17500000000000004</c:v>
                </c:pt>
                <c:pt idx="14730">
                  <c:v>-0.17500000000000004</c:v>
                </c:pt>
                <c:pt idx="14731">
                  <c:v>-0.2</c:v>
                </c:pt>
                <c:pt idx="14732">
                  <c:v>-0.17500000000000004</c:v>
                </c:pt>
                <c:pt idx="14733">
                  <c:v>-0.15000000000000008</c:v>
                </c:pt>
                <c:pt idx="14734">
                  <c:v>-0.2</c:v>
                </c:pt>
                <c:pt idx="14735">
                  <c:v>-0.15000000000000008</c:v>
                </c:pt>
                <c:pt idx="14736">
                  <c:v>-0.2</c:v>
                </c:pt>
                <c:pt idx="14737">
                  <c:v>-0.2</c:v>
                </c:pt>
                <c:pt idx="14738">
                  <c:v>-0.2</c:v>
                </c:pt>
                <c:pt idx="14739">
                  <c:v>-0.17500000000000004</c:v>
                </c:pt>
                <c:pt idx="14740">
                  <c:v>-0.17500000000000004</c:v>
                </c:pt>
                <c:pt idx="14741">
                  <c:v>-0.2</c:v>
                </c:pt>
                <c:pt idx="14742">
                  <c:v>-0.2</c:v>
                </c:pt>
                <c:pt idx="14743">
                  <c:v>-0.2</c:v>
                </c:pt>
                <c:pt idx="14744">
                  <c:v>-0.2</c:v>
                </c:pt>
                <c:pt idx="14745">
                  <c:v>-0.17500000000000004</c:v>
                </c:pt>
                <c:pt idx="14746">
                  <c:v>-0.15000000000000008</c:v>
                </c:pt>
                <c:pt idx="14747">
                  <c:v>-0.15000000000000008</c:v>
                </c:pt>
                <c:pt idx="14748">
                  <c:v>-0.2</c:v>
                </c:pt>
                <c:pt idx="14749">
                  <c:v>-0.15000000000000008</c:v>
                </c:pt>
                <c:pt idx="14750">
                  <c:v>-0.15000000000000008</c:v>
                </c:pt>
                <c:pt idx="14751">
                  <c:v>-0.2</c:v>
                </c:pt>
                <c:pt idx="14752">
                  <c:v>-0.2</c:v>
                </c:pt>
                <c:pt idx="14753">
                  <c:v>-0.2</c:v>
                </c:pt>
                <c:pt idx="14754">
                  <c:v>-0.2</c:v>
                </c:pt>
                <c:pt idx="14755">
                  <c:v>-0.17500000000000004</c:v>
                </c:pt>
                <c:pt idx="14756">
                  <c:v>-0.15000000000000008</c:v>
                </c:pt>
                <c:pt idx="14757">
                  <c:v>-0.2</c:v>
                </c:pt>
                <c:pt idx="14758">
                  <c:v>-0.17500000000000004</c:v>
                </c:pt>
                <c:pt idx="14759">
                  <c:v>-0.2</c:v>
                </c:pt>
                <c:pt idx="14760">
                  <c:v>-0.2</c:v>
                </c:pt>
                <c:pt idx="14761">
                  <c:v>-0.125</c:v>
                </c:pt>
                <c:pt idx="14762">
                  <c:v>-0.2</c:v>
                </c:pt>
                <c:pt idx="14763">
                  <c:v>-0.17500000000000004</c:v>
                </c:pt>
                <c:pt idx="14764">
                  <c:v>-0.17500000000000004</c:v>
                </c:pt>
                <c:pt idx="14765">
                  <c:v>-0.17500000000000004</c:v>
                </c:pt>
                <c:pt idx="14766">
                  <c:v>-0.17500000000000004</c:v>
                </c:pt>
                <c:pt idx="14767">
                  <c:v>-0.17500000000000004</c:v>
                </c:pt>
                <c:pt idx="14768">
                  <c:v>-0.17500000000000004</c:v>
                </c:pt>
                <c:pt idx="14769">
                  <c:v>-0.15000000000000008</c:v>
                </c:pt>
                <c:pt idx="14770">
                  <c:v>-0.22500000000000001</c:v>
                </c:pt>
                <c:pt idx="14771">
                  <c:v>-0.15000000000000008</c:v>
                </c:pt>
                <c:pt idx="14772">
                  <c:v>-0.2</c:v>
                </c:pt>
                <c:pt idx="14773">
                  <c:v>-0.17500000000000004</c:v>
                </c:pt>
                <c:pt idx="14774">
                  <c:v>-0.2</c:v>
                </c:pt>
                <c:pt idx="14775">
                  <c:v>-0.15000000000000008</c:v>
                </c:pt>
                <c:pt idx="14776">
                  <c:v>-0.17500000000000004</c:v>
                </c:pt>
                <c:pt idx="14777">
                  <c:v>-0.17500000000000004</c:v>
                </c:pt>
                <c:pt idx="14778">
                  <c:v>-0.15000000000000008</c:v>
                </c:pt>
                <c:pt idx="14779">
                  <c:v>-0.2</c:v>
                </c:pt>
                <c:pt idx="14780">
                  <c:v>-0.17500000000000004</c:v>
                </c:pt>
                <c:pt idx="14781">
                  <c:v>-0.15000000000000008</c:v>
                </c:pt>
                <c:pt idx="14782">
                  <c:v>-0.2</c:v>
                </c:pt>
                <c:pt idx="14783">
                  <c:v>-0.17500000000000004</c:v>
                </c:pt>
                <c:pt idx="14784">
                  <c:v>-0.15000000000000008</c:v>
                </c:pt>
                <c:pt idx="14785">
                  <c:v>-0.17500000000000004</c:v>
                </c:pt>
                <c:pt idx="14786">
                  <c:v>-0.15000000000000008</c:v>
                </c:pt>
                <c:pt idx="14787">
                  <c:v>-0.17500000000000004</c:v>
                </c:pt>
                <c:pt idx="14788">
                  <c:v>-0.125</c:v>
                </c:pt>
                <c:pt idx="14789">
                  <c:v>-0.15000000000000008</c:v>
                </c:pt>
                <c:pt idx="14790">
                  <c:v>-0.125</c:v>
                </c:pt>
                <c:pt idx="14791">
                  <c:v>-0.22500000000000001</c:v>
                </c:pt>
                <c:pt idx="14792">
                  <c:v>-0.1</c:v>
                </c:pt>
                <c:pt idx="14793">
                  <c:v>-0.2</c:v>
                </c:pt>
                <c:pt idx="14794">
                  <c:v>-0.15000000000000008</c:v>
                </c:pt>
                <c:pt idx="14795">
                  <c:v>-0.25</c:v>
                </c:pt>
                <c:pt idx="14796">
                  <c:v>-0.1</c:v>
                </c:pt>
                <c:pt idx="14797">
                  <c:v>-0.22500000000000001</c:v>
                </c:pt>
                <c:pt idx="14798">
                  <c:v>-0.15000000000000008</c:v>
                </c:pt>
                <c:pt idx="14799">
                  <c:v>-0.2</c:v>
                </c:pt>
                <c:pt idx="14800">
                  <c:v>-0.2</c:v>
                </c:pt>
                <c:pt idx="14801">
                  <c:v>-0.2</c:v>
                </c:pt>
                <c:pt idx="14802">
                  <c:v>-0.17500000000000004</c:v>
                </c:pt>
                <c:pt idx="14803">
                  <c:v>-0.2</c:v>
                </c:pt>
                <c:pt idx="14804">
                  <c:v>-0.15000000000000008</c:v>
                </c:pt>
                <c:pt idx="14805">
                  <c:v>-0.22500000000000001</c:v>
                </c:pt>
                <c:pt idx="14806">
                  <c:v>-0.2</c:v>
                </c:pt>
                <c:pt idx="14807">
                  <c:v>-0.17500000000000004</c:v>
                </c:pt>
                <c:pt idx="14808">
                  <c:v>-0.17500000000000004</c:v>
                </c:pt>
                <c:pt idx="14809">
                  <c:v>-0.2</c:v>
                </c:pt>
                <c:pt idx="14810">
                  <c:v>-0.22500000000000001</c:v>
                </c:pt>
                <c:pt idx="14811">
                  <c:v>-0.2</c:v>
                </c:pt>
                <c:pt idx="14812">
                  <c:v>-0.17500000000000004</c:v>
                </c:pt>
                <c:pt idx="14813">
                  <c:v>-0.17500000000000004</c:v>
                </c:pt>
                <c:pt idx="14814">
                  <c:v>-0.17500000000000004</c:v>
                </c:pt>
                <c:pt idx="14815">
                  <c:v>-0.17500000000000004</c:v>
                </c:pt>
                <c:pt idx="14816">
                  <c:v>-0.17500000000000004</c:v>
                </c:pt>
                <c:pt idx="14817">
                  <c:v>-2.5000000000000001E-2</c:v>
                </c:pt>
                <c:pt idx="14818">
                  <c:v>-0.17500000000000004</c:v>
                </c:pt>
                <c:pt idx="14819">
                  <c:v>-2.5000000000000001E-2</c:v>
                </c:pt>
                <c:pt idx="14820">
                  <c:v>-0.27500000000000002</c:v>
                </c:pt>
                <c:pt idx="14821">
                  <c:v>-0.25</c:v>
                </c:pt>
                <c:pt idx="14822">
                  <c:v>-0.22500000000000001</c:v>
                </c:pt>
                <c:pt idx="14823">
                  <c:v>-0.32500000000000018</c:v>
                </c:pt>
                <c:pt idx="14824">
                  <c:v>-0.22500000000000001</c:v>
                </c:pt>
                <c:pt idx="14825">
                  <c:v>-0.17500000000000004</c:v>
                </c:pt>
                <c:pt idx="14826">
                  <c:v>-0.25</c:v>
                </c:pt>
                <c:pt idx="14827">
                  <c:v>-0.25</c:v>
                </c:pt>
                <c:pt idx="14828">
                  <c:v>-0.17500000000000004</c:v>
                </c:pt>
                <c:pt idx="14829">
                  <c:v>-0.25</c:v>
                </c:pt>
                <c:pt idx="14830">
                  <c:v>-0.25</c:v>
                </c:pt>
                <c:pt idx="14831">
                  <c:v>-0.2</c:v>
                </c:pt>
                <c:pt idx="14832">
                  <c:v>-0.25</c:v>
                </c:pt>
                <c:pt idx="14833">
                  <c:v>-0.2</c:v>
                </c:pt>
                <c:pt idx="14834">
                  <c:v>-0.22500000000000001</c:v>
                </c:pt>
                <c:pt idx="14835">
                  <c:v>-0.2</c:v>
                </c:pt>
                <c:pt idx="14836">
                  <c:v>-0.22500000000000001</c:v>
                </c:pt>
                <c:pt idx="14837">
                  <c:v>-0.22500000000000001</c:v>
                </c:pt>
                <c:pt idx="14838">
                  <c:v>-0.2</c:v>
                </c:pt>
                <c:pt idx="14839">
                  <c:v>-0.22500000000000001</c:v>
                </c:pt>
                <c:pt idx="14840">
                  <c:v>-0.2</c:v>
                </c:pt>
                <c:pt idx="14841">
                  <c:v>-0.27500000000000002</c:v>
                </c:pt>
                <c:pt idx="14842">
                  <c:v>-0.2</c:v>
                </c:pt>
                <c:pt idx="14843">
                  <c:v>-0.17500000000000004</c:v>
                </c:pt>
                <c:pt idx="14844">
                  <c:v>-0.25</c:v>
                </c:pt>
                <c:pt idx="14845">
                  <c:v>-0.22500000000000001</c:v>
                </c:pt>
                <c:pt idx="14846">
                  <c:v>-0.22500000000000001</c:v>
                </c:pt>
                <c:pt idx="14847">
                  <c:v>-0.22500000000000001</c:v>
                </c:pt>
                <c:pt idx="14848">
                  <c:v>-0.2</c:v>
                </c:pt>
                <c:pt idx="14849">
                  <c:v>-0.17500000000000004</c:v>
                </c:pt>
                <c:pt idx="14850">
                  <c:v>-0.22500000000000001</c:v>
                </c:pt>
                <c:pt idx="14851">
                  <c:v>-0.17500000000000004</c:v>
                </c:pt>
                <c:pt idx="14852">
                  <c:v>-0.22500000000000001</c:v>
                </c:pt>
                <c:pt idx="14853">
                  <c:v>-0.27500000000000002</c:v>
                </c:pt>
                <c:pt idx="14854">
                  <c:v>-0.22500000000000001</c:v>
                </c:pt>
                <c:pt idx="14855">
                  <c:v>-0.22500000000000001</c:v>
                </c:pt>
                <c:pt idx="14856">
                  <c:v>-0.30000000000000016</c:v>
                </c:pt>
                <c:pt idx="14857">
                  <c:v>-0.22500000000000001</c:v>
                </c:pt>
                <c:pt idx="14858">
                  <c:v>-0.27500000000000002</c:v>
                </c:pt>
                <c:pt idx="14859">
                  <c:v>-0.2</c:v>
                </c:pt>
                <c:pt idx="14860">
                  <c:v>-0.22500000000000001</c:v>
                </c:pt>
                <c:pt idx="14861">
                  <c:v>-0.2</c:v>
                </c:pt>
                <c:pt idx="14862">
                  <c:v>-0.22500000000000001</c:v>
                </c:pt>
                <c:pt idx="14863">
                  <c:v>-0.22500000000000001</c:v>
                </c:pt>
                <c:pt idx="14864">
                  <c:v>-0.25</c:v>
                </c:pt>
                <c:pt idx="14865">
                  <c:v>-0.22500000000000001</c:v>
                </c:pt>
                <c:pt idx="14866">
                  <c:v>-0.17500000000000004</c:v>
                </c:pt>
                <c:pt idx="14867">
                  <c:v>-0.25</c:v>
                </c:pt>
                <c:pt idx="14868">
                  <c:v>-0.22500000000000001</c:v>
                </c:pt>
                <c:pt idx="14869">
                  <c:v>-0.22500000000000001</c:v>
                </c:pt>
                <c:pt idx="14870">
                  <c:v>-0.25</c:v>
                </c:pt>
                <c:pt idx="14871">
                  <c:v>-0.25</c:v>
                </c:pt>
                <c:pt idx="14872">
                  <c:v>-0.25</c:v>
                </c:pt>
                <c:pt idx="14873">
                  <c:v>-0.22500000000000001</c:v>
                </c:pt>
                <c:pt idx="14874">
                  <c:v>-0.2</c:v>
                </c:pt>
                <c:pt idx="14875">
                  <c:v>-0.22500000000000001</c:v>
                </c:pt>
                <c:pt idx="14876">
                  <c:v>-0.2</c:v>
                </c:pt>
                <c:pt idx="14877">
                  <c:v>-0.2</c:v>
                </c:pt>
                <c:pt idx="14878">
                  <c:v>-0.25</c:v>
                </c:pt>
                <c:pt idx="14879">
                  <c:v>-0.25</c:v>
                </c:pt>
                <c:pt idx="14880">
                  <c:v>-0.2</c:v>
                </c:pt>
                <c:pt idx="14881">
                  <c:v>-0.2</c:v>
                </c:pt>
                <c:pt idx="14882">
                  <c:v>-0.17500000000000004</c:v>
                </c:pt>
                <c:pt idx="14883">
                  <c:v>-0.22500000000000001</c:v>
                </c:pt>
                <c:pt idx="14884">
                  <c:v>-0.17500000000000004</c:v>
                </c:pt>
                <c:pt idx="14885">
                  <c:v>-0.22500000000000001</c:v>
                </c:pt>
                <c:pt idx="14886">
                  <c:v>-0.22500000000000001</c:v>
                </c:pt>
                <c:pt idx="14887">
                  <c:v>-0.2</c:v>
                </c:pt>
                <c:pt idx="14888">
                  <c:v>-0.17500000000000004</c:v>
                </c:pt>
                <c:pt idx="14889">
                  <c:v>-0.17500000000000004</c:v>
                </c:pt>
                <c:pt idx="14890">
                  <c:v>-0.25</c:v>
                </c:pt>
                <c:pt idx="14891">
                  <c:v>-0.2</c:v>
                </c:pt>
                <c:pt idx="14892">
                  <c:v>-0.25</c:v>
                </c:pt>
                <c:pt idx="14893">
                  <c:v>-0.22500000000000001</c:v>
                </c:pt>
                <c:pt idx="14894">
                  <c:v>-0.22500000000000001</c:v>
                </c:pt>
                <c:pt idx="14895">
                  <c:v>-0.17500000000000004</c:v>
                </c:pt>
                <c:pt idx="14896">
                  <c:v>-0.27500000000000002</c:v>
                </c:pt>
                <c:pt idx="14897">
                  <c:v>-0.2</c:v>
                </c:pt>
                <c:pt idx="14898">
                  <c:v>-0.25</c:v>
                </c:pt>
                <c:pt idx="14899">
                  <c:v>-0.25</c:v>
                </c:pt>
                <c:pt idx="14900">
                  <c:v>-0.22500000000000001</c:v>
                </c:pt>
                <c:pt idx="14901">
                  <c:v>-0.2</c:v>
                </c:pt>
                <c:pt idx="14902">
                  <c:v>-0.25</c:v>
                </c:pt>
                <c:pt idx="14903">
                  <c:v>-0.17500000000000004</c:v>
                </c:pt>
                <c:pt idx="14904">
                  <c:v>-0.2</c:v>
                </c:pt>
                <c:pt idx="14905">
                  <c:v>-0.17500000000000004</c:v>
                </c:pt>
                <c:pt idx="14906">
                  <c:v>-0.17500000000000004</c:v>
                </c:pt>
                <c:pt idx="14907">
                  <c:v>-0.17500000000000004</c:v>
                </c:pt>
                <c:pt idx="14908">
                  <c:v>-0.2</c:v>
                </c:pt>
                <c:pt idx="14909">
                  <c:v>-0.2</c:v>
                </c:pt>
                <c:pt idx="14910">
                  <c:v>-0.17500000000000004</c:v>
                </c:pt>
                <c:pt idx="14911">
                  <c:v>-0.22500000000000001</c:v>
                </c:pt>
                <c:pt idx="14912">
                  <c:v>-0.2</c:v>
                </c:pt>
                <c:pt idx="14913">
                  <c:v>-0.2</c:v>
                </c:pt>
                <c:pt idx="14914">
                  <c:v>-0.2</c:v>
                </c:pt>
                <c:pt idx="14915">
                  <c:v>-0.2</c:v>
                </c:pt>
                <c:pt idx="14916">
                  <c:v>-0.17500000000000004</c:v>
                </c:pt>
                <c:pt idx="14917">
                  <c:v>-0.25</c:v>
                </c:pt>
                <c:pt idx="14918">
                  <c:v>-0.17500000000000004</c:v>
                </c:pt>
                <c:pt idx="14919">
                  <c:v>-0.25</c:v>
                </c:pt>
                <c:pt idx="14920">
                  <c:v>-0.17500000000000004</c:v>
                </c:pt>
                <c:pt idx="14921">
                  <c:v>-0.22500000000000001</c:v>
                </c:pt>
                <c:pt idx="14922">
                  <c:v>-0.17500000000000004</c:v>
                </c:pt>
                <c:pt idx="14923">
                  <c:v>-0.17500000000000004</c:v>
                </c:pt>
                <c:pt idx="14924">
                  <c:v>-0.17500000000000004</c:v>
                </c:pt>
                <c:pt idx="14925">
                  <c:v>-0.125</c:v>
                </c:pt>
                <c:pt idx="14926">
                  <c:v>-0.15000000000000008</c:v>
                </c:pt>
                <c:pt idx="14927">
                  <c:v>-0.17500000000000004</c:v>
                </c:pt>
                <c:pt idx="14928">
                  <c:v>-0.17500000000000004</c:v>
                </c:pt>
                <c:pt idx="14929">
                  <c:v>-0.15000000000000008</c:v>
                </c:pt>
                <c:pt idx="14930">
                  <c:v>-0.15000000000000008</c:v>
                </c:pt>
                <c:pt idx="14931">
                  <c:v>-0.05</c:v>
                </c:pt>
                <c:pt idx="14932">
                  <c:v>-0.15000000000000008</c:v>
                </c:pt>
                <c:pt idx="14933">
                  <c:v>-7.5000000000000011E-2</c:v>
                </c:pt>
                <c:pt idx="14934">
                  <c:v>-0.1</c:v>
                </c:pt>
                <c:pt idx="14935">
                  <c:v>-0.1</c:v>
                </c:pt>
                <c:pt idx="14936">
                  <c:v>-0.125</c:v>
                </c:pt>
                <c:pt idx="14937">
                  <c:v>-7.5000000000000011E-2</c:v>
                </c:pt>
                <c:pt idx="14938">
                  <c:v>-0.125</c:v>
                </c:pt>
                <c:pt idx="14939">
                  <c:v>-7.5000000000000011E-2</c:v>
                </c:pt>
                <c:pt idx="14940">
                  <c:v>-0.15000000000000008</c:v>
                </c:pt>
                <c:pt idx="14941">
                  <c:v>-0.15000000000000008</c:v>
                </c:pt>
                <c:pt idx="14942">
                  <c:v>-0.15000000000000008</c:v>
                </c:pt>
                <c:pt idx="14943">
                  <c:v>-0.1</c:v>
                </c:pt>
                <c:pt idx="14944">
                  <c:v>-7.5000000000000011E-2</c:v>
                </c:pt>
                <c:pt idx="14945">
                  <c:v>-0.125</c:v>
                </c:pt>
                <c:pt idx="14946">
                  <c:v>-0.15000000000000008</c:v>
                </c:pt>
                <c:pt idx="14947">
                  <c:v>-0.1</c:v>
                </c:pt>
                <c:pt idx="14948">
                  <c:v>-0.1</c:v>
                </c:pt>
                <c:pt idx="14949">
                  <c:v>-0.125</c:v>
                </c:pt>
                <c:pt idx="14950">
                  <c:v>-0.125</c:v>
                </c:pt>
                <c:pt idx="14951">
                  <c:v>-0.15000000000000008</c:v>
                </c:pt>
                <c:pt idx="14952">
                  <c:v>-0.15000000000000008</c:v>
                </c:pt>
                <c:pt idx="14953">
                  <c:v>-0.15000000000000008</c:v>
                </c:pt>
                <c:pt idx="14954">
                  <c:v>-0.15000000000000008</c:v>
                </c:pt>
                <c:pt idx="14955">
                  <c:v>-0.15000000000000008</c:v>
                </c:pt>
                <c:pt idx="14956">
                  <c:v>-0.15000000000000008</c:v>
                </c:pt>
                <c:pt idx="14957">
                  <c:v>-0.1</c:v>
                </c:pt>
                <c:pt idx="14958">
                  <c:v>-0.15000000000000008</c:v>
                </c:pt>
                <c:pt idx="14959">
                  <c:v>-0.1</c:v>
                </c:pt>
                <c:pt idx="14960">
                  <c:v>-0.1</c:v>
                </c:pt>
                <c:pt idx="14961">
                  <c:v>-0.125</c:v>
                </c:pt>
                <c:pt idx="14962">
                  <c:v>-0.15000000000000008</c:v>
                </c:pt>
                <c:pt idx="14963">
                  <c:v>-0.1</c:v>
                </c:pt>
                <c:pt idx="14964">
                  <c:v>-0.15000000000000008</c:v>
                </c:pt>
                <c:pt idx="14965">
                  <c:v>-0.15000000000000008</c:v>
                </c:pt>
                <c:pt idx="14966">
                  <c:v>-0.15000000000000008</c:v>
                </c:pt>
                <c:pt idx="14967">
                  <c:v>-0.15000000000000008</c:v>
                </c:pt>
                <c:pt idx="14968">
                  <c:v>-7.5000000000000011E-2</c:v>
                </c:pt>
                <c:pt idx="14969">
                  <c:v>-0.2</c:v>
                </c:pt>
                <c:pt idx="14970">
                  <c:v>-7.5000000000000011E-2</c:v>
                </c:pt>
                <c:pt idx="14971">
                  <c:v>-0.125</c:v>
                </c:pt>
                <c:pt idx="14972">
                  <c:v>-0.15000000000000008</c:v>
                </c:pt>
                <c:pt idx="14973">
                  <c:v>-0.125</c:v>
                </c:pt>
                <c:pt idx="14974">
                  <c:v>-0.1</c:v>
                </c:pt>
                <c:pt idx="14975">
                  <c:v>-0.1</c:v>
                </c:pt>
                <c:pt idx="14976">
                  <c:v>-0.125</c:v>
                </c:pt>
                <c:pt idx="14977">
                  <c:v>-0.125</c:v>
                </c:pt>
                <c:pt idx="14978">
                  <c:v>-0.1</c:v>
                </c:pt>
                <c:pt idx="14979">
                  <c:v>-0.125</c:v>
                </c:pt>
                <c:pt idx="14980">
                  <c:v>-0.1</c:v>
                </c:pt>
                <c:pt idx="14981">
                  <c:v>-0.125</c:v>
                </c:pt>
                <c:pt idx="14982">
                  <c:v>-0.1</c:v>
                </c:pt>
                <c:pt idx="14983">
                  <c:v>-0.1</c:v>
                </c:pt>
                <c:pt idx="14984">
                  <c:v>-0.1</c:v>
                </c:pt>
                <c:pt idx="14985">
                  <c:v>-0.1</c:v>
                </c:pt>
                <c:pt idx="14986">
                  <c:v>-0.125</c:v>
                </c:pt>
                <c:pt idx="14987">
                  <c:v>-0.1</c:v>
                </c:pt>
                <c:pt idx="14988">
                  <c:v>-7.5000000000000011E-2</c:v>
                </c:pt>
                <c:pt idx="14989">
                  <c:v>-0.125</c:v>
                </c:pt>
                <c:pt idx="14990">
                  <c:v>-0.1</c:v>
                </c:pt>
                <c:pt idx="14991">
                  <c:v>-0.1</c:v>
                </c:pt>
                <c:pt idx="14992">
                  <c:v>-0.1</c:v>
                </c:pt>
                <c:pt idx="14993">
                  <c:v>-0.15000000000000008</c:v>
                </c:pt>
                <c:pt idx="14994">
                  <c:v>-0.1</c:v>
                </c:pt>
                <c:pt idx="14995">
                  <c:v>-0.15000000000000008</c:v>
                </c:pt>
                <c:pt idx="14996">
                  <c:v>-0.125</c:v>
                </c:pt>
                <c:pt idx="14997">
                  <c:v>-0.125</c:v>
                </c:pt>
                <c:pt idx="14998">
                  <c:v>-0.1</c:v>
                </c:pt>
                <c:pt idx="14999">
                  <c:v>-0.15000000000000008</c:v>
                </c:pt>
                <c:pt idx="15000">
                  <c:v>-0.15000000000000008</c:v>
                </c:pt>
                <c:pt idx="15001">
                  <c:v>-0.15000000000000008</c:v>
                </c:pt>
                <c:pt idx="15002">
                  <c:v>-0.125</c:v>
                </c:pt>
                <c:pt idx="15003">
                  <c:v>-0.15000000000000008</c:v>
                </c:pt>
                <c:pt idx="15004">
                  <c:v>-0.1</c:v>
                </c:pt>
                <c:pt idx="15005">
                  <c:v>-0.125</c:v>
                </c:pt>
                <c:pt idx="15006">
                  <c:v>-0.15000000000000008</c:v>
                </c:pt>
                <c:pt idx="15007">
                  <c:v>-0.125</c:v>
                </c:pt>
                <c:pt idx="15008">
                  <c:v>-0.125</c:v>
                </c:pt>
                <c:pt idx="15009">
                  <c:v>-0.15000000000000008</c:v>
                </c:pt>
                <c:pt idx="15010">
                  <c:v>-0.125</c:v>
                </c:pt>
                <c:pt idx="15011">
                  <c:v>-0.2</c:v>
                </c:pt>
                <c:pt idx="15012">
                  <c:v>-0.15000000000000008</c:v>
                </c:pt>
                <c:pt idx="15013">
                  <c:v>-0.125</c:v>
                </c:pt>
                <c:pt idx="15014">
                  <c:v>-0.17500000000000004</c:v>
                </c:pt>
                <c:pt idx="15015">
                  <c:v>-0.17500000000000004</c:v>
                </c:pt>
                <c:pt idx="15016">
                  <c:v>-7.5000000000000011E-2</c:v>
                </c:pt>
                <c:pt idx="15017">
                  <c:v>-0.125</c:v>
                </c:pt>
                <c:pt idx="15018">
                  <c:v>-0.125</c:v>
                </c:pt>
                <c:pt idx="15019">
                  <c:v>-0.1</c:v>
                </c:pt>
                <c:pt idx="15020">
                  <c:v>-0.15000000000000008</c:v>
                </c:pt>
                <c:pt idx="15021">
                  <c:v>-7.5000000000000011E-2</c:v>
                </c:pt>
                <c:pt idx="15022">
                  <c:v>-0.125</c:v>
                </c:pt>
                <c:pt idx="15023">
                  <c:v>-0.125</c:v>
                </c:pt>
                <c:pt idx="15024">
                  <c:v>-0.15000000000000008</c:v>
                </c:pt>
                <c:pt idx="15025">
                  <c:v>-0.05</c:v>
                </c:pt>
                <c:pt idx="15026">
                  <c:v>-0.15000000000000008</c:v>
                </c:pt>
                <c:pt idx="15027">
                  <c:v>-0.125</c:v>
                </c:pt>
                <c:pt idx="15028">
                  <c:v>-7.5000000000000011E-2</c:v>
                </c:pt>
                <c:pt idx="15029">
                  <c:v>-0.1</c:v>
                </c:pt>
                <c:pt idx="15030">
                  <c:v>-0.1</c:v>
                </c:pt>
                <c:pt idx="15031">
                  <c:v>-0.1</c:v>
                </c:pt>
                <c:pt idx="15032">
                  <c:v>-0.15000000000000008</c:v>
                </c:pt>
                <c:pt idx="15033">
                  <c:v>-0.125</c:v>
                </c:pt>
                <c:pt idx="15034">
                  <c:v>-0.15000000000000008</c:v>
                </c:pt>
                <c:pt idx="15035">
                  <c:v>-0.125</c:v>
                </c:pt>
                <c:pt idx="15036">
                  <c:v>-0.15000000000000008</c:v>
                </c:pt>
                <c:pt idx="15037">
                  <c:v>-7.5000000000000011E-2</c:v>
                </c:pt>
                <c:pt idx="15038">
                  <c:v>-0.05</c:v>
                </c:pt>
                <c:pt idx="15039">
                  <c:v>-0.05</c:v>
                </c:pt>
                <c:pt idx="15040">
                  <c:v>-2.5000000000000001E-2</c:v>
                </c:pt>
                <c:pt idx="15041">
                  <c:v>-7.5000000000000011E-2</c:v>
                </c:pt>
                <c:pt idx="15042">
                  <c:v>-0.1</c:v>
                </c:pt>
                <c:pt idx="15043">
                  <c:v>0</c:v>
                </c:pt>
                <c:pt idx="15044">
                  <c:v>-0.05</c:v>
                </c:pt>
                <c:pt idx="15045">
                  <c:v>-2.5000000000000001E-2</c:v>
                </c:pt>
                <c:pt idx="15046">
                  <c:v>-2.5000000000000001E-2</c:v>
                </c:pt>
                <c:pt idx="15047">
                  <c:v>-0.1</c:v>
                </c:pt>
                <c:pt idx="15048">
                  <c:v>0</c:v>
                </c:pt>
                <c:pt idx="15049">
                  <c:v>-0.1</c:v>
                </c:pt>
                <c:pt idx="15050">
                  <c:v>-7.5000000000000011E-2</c:v>
                </c:pt>
                <c:pt idx="15051">
                  <c:v>-7.5000000000000011E-2</c:v>
                </c:pt>
                <c:pt idx="15052">
                  <c:v>-7.5000000000000011E-2</c:v>
                </c:pt>
                <c:pt idx="15053">
                  <c:v>-0.05</c:v>
                </c:pt>
                <c:pt idx="15054">
                  <c:v>-0.05</c:v>
                </c:pt>
                <c:pt idx="15055">
                  <c:v>-7.5000000000000011E-2</c:v>
                </c:pt>
                <c:pt idx="15056">
                  <c:v>-0.1</c:v>
                </c:pt>
                <c:pt idx="15057">
                  <c:v>-0.1</c:v>
                </c:pt>
                <c:pt idx="15058">
                  <c:v>-7.5000000000000011E-2</c:v>
                </c:pt>
                <c:pt idx="15059">
                  <c:v>-0.1</c:v>
                </c:pt>
                <c:pt idx="15060">
                  <c:v>-0.1</c:v>
                </c:pt>
                <c:pt idx="15061">
                  <c:v>-0.1</c:v>
                </c:pt>
                <c:pt idx="15062">
                  <c:v>-0.05</c:v>
                </c:pt>
                <c:pt idx="15063">
                  <c:v>-0.1</c:v>
                </c:pt>
                <c:pt idx="15064">
                  <c:v>-0.1</c:v>
                </c:pt>
                <c:pt idx="15065">
                  <c:v>-0.05</c:v>
                </c:pt>
                <c:pt idx="15066">
                  <c:v>-0.05</c:v>
                </c:pt>
                <c:pt idx="15067">
                  <c:v>-0.05</c:v>
                </c:pt>
                <c:pt idx="15068">
                  <c:v>-7.5000000000000011E-2</c:v>
                </c:pt>
                <c:pt idx="15069">
                  <c:v>-0.05</c:v>
                </c:pt>
                <c:pt idx="15070">
                  <c:v>-0.05</c:v>
                </c:pt>
                <c:pt idx="15071">
                  <c:v>-0.05</c:v>
                </c:pt>
                <c:pt idx="15072">
                  <c:v>-0.05</c:v>
                </c:pt>
                <c:pt idx="15073">
                  <c:v>-0.05</c:v>
                </c:pt>
                <c:pt idx="15074">
                  <c:v>-0.05</c:v>
                </c:pt>
                <c:pt idx="15075">
                  <c:v>-0.1</c:v>
                </c:pt>
                <c:pt idx="15076">
                  <c:v>-0.1</c:v>
                </c:pt>
                <c:pt idx="15077">
                  <c:v>-0.05</c:v>
                </c:pt>
                <c:pt idx="15078">
                  <c:v>-0.05</c:v>
                </c:pt>
                <c:pt idx="15079">
                  <c:v>-0.05</c:v>
                </c:pt>
                <c:pt idx="15080">
                  <c:v>-0.1</c:v>
                </c:pt>
                <c:pt idx="15081">
                  <c:v>-7.5000000000000011E-2</c:v>
                </c:pt>
                <c:pt idx="15082">
                  <c:v>-0.1</c:v>
                </c:pt>
                <c:pt idx="15083">
                  <c:v>-0.05</c:v>
                </c:pt>
                <c:pt idx="15084">
                  <c:v>-0.05</c:v>
                </c:pt>
                <c:pt idx="15085">
                  <c:v>-0.1</c:v>
                </c:pt>
                <c:pt idx="15086">
                  <c:v>-0.05</c:v>
                </c:pt>
                <c:pt idx="15087">
                  <c:v>-0.05</c:v>
                </c:pt>
                <c:pt idx="15088">
                  <c:v>-0.05</c:v>
                </c:pt>
                <c:pt idx="15089">
                  <c:v>-7.5000000000000011E-2</c:v>
                </c:pt>
                <c:pt idx="15090">
                  <c:v>-7.5000000000000011E-2</c:v>
                </c:pt>
                <c:pt idx="15091">
                  <c:v>-0.05</c:v>
                </c:pt>
                <c:pt idx="15092">
                  <c:v>-0.05</c:v>
                </c:pt>
                <c:pt idx="15093">
                  <c:v>-0.1</c:v>
                </c:pt>
                <c:pt idx="15094">
                  <c:v>-0.05</c:v>
                </c:pt>
                <c:pt idx="15095">
                  <c:v>-0.05</c:v>
                </c:pt>
                <c:pt idx="15096">
                  <c:v>-7.5000000000000011E-2</c:v>
                </c:pt>
                <c:pt idx="15097">
                  <c:v>-0.05</c:v>
                </c:pt>
                <c:pt idx="15098">
                  <c:v>-7.5000000000000011E-2</c:v>
                </c:pt>
                <c:pt idx="15099">
                  <c:v>-7.5000000000000011E-2</c:v>
                </c:pt>
                <c:pt idx="15100">
                  <c:v>-0.05</c:v>
                </c:pt>
                <c:pt idx="15101">
                  <c:v>-0.05</c:v>
                </c:pt>
                <c:pt idx="15102">
                  <c:v>-0.1</c:v>
                </c:pt>
                <c:pt idx="15103">
                  <c:v>-0.05</c:v>
                </c:pt>
                <c:pt idx="15104">
                  <c:v>-7.5000000000000011E-2</c:v>
                </c:pt>
                <c:pt idx="15105">
                  <c:v>-0.1</c:v>
                </c:pt>
                <c:pt idx="15106">
                  <c:v>-7.5000000000000011E-2</c:v>
                </c:pt>
                <c:pt idx="15107">
                  <c:v>-0.125</c:v>
                </c:pt>
                <c:pt idx="15108">
                  <c:v>-0.1</c:v>
                </c:pt>
                <c:pt idx="15109">
                  <c:v>-0.37500000000000017</c:v>
                </c:pt>
                <c:pt idx="15110">
                  <c:v>-0.32500000000000018</c:v>
                </c:pt>
                <c:pt idx="15111">
                  <c:v>-0.15000000000000008</c:v>
                </c:pt>
                <c:pt idx="15112">
                  <c:v>-0.27500000000000002</c:v>
                </c:pt>
                <c:pt idx="15113">
                  <c:v>-0.17500000000000004</c:v>
                </c:pt>
                <c:pt idx="15114">
                  <c:v>-2.5000000000000001E-2</c:v>
                </c:pt>
                <c:pt idx="15115">
                  <c:v>-0.27500000000000002</c:v>
                </c:pt>
                <c:pt idx="15116">
                  <c:v>-0.2</c:v>
                </c:pt>
                <c:pt idx="15117">
                  <c:v>-0.15000000000000008</c:v>
                </c:pt>
                <c:pt idx="15118">
                  <c:v>-0.125</c:v>
                </c:pt>
                <c:pt idx="15119">
                  <c:v>-0.125</c:v>
                </c:pt>
                <c:pt idx="15120">
                  <c:v>-0.15000000000000008</c:v>
                </c:pt>
                <c:pt idx="15121">
                  <c:v>-0.2</c:v>
                </c:pt>
                <c:pt idx="15122">
                  <c:v>-0.17500000000000004</c:v>
                </c:pt>
                <c:pt idx="15123">
                  <c:v>-0.2</c:v>
                </c:pt>
                <c:pt idx="15124">
                  <c:v>-0.2</c:v>
                </c:pt>
                <c:pt idx="15125">
                  <c:v>-0.30000000000000016</c:v>
                </c:pt>
                <c:pt idx="15126">
                  <c:v>-0.17500000000000004</c:v>
                </c:pt>
                <c:pt idx="15127">
                  <c:v>-0.17500000000000004</c:v>
                </c:pt>
                <c:pt idx="15128">
                  <c:v>-0.125</c:v>
                </c:pt>
                <c:pt idx="15129">
                  <c:v>-0.2</c:v>
                </c:pt>
                <c:pt idx="15130">
                  <c:v>-0.15000000000000008</c:v>
                </c:pt>
                <c:pt idx="15131">
                  <c:v>-0.17500000000000004</c:v>
                </c:pt>
                <c:pt idx="15132">
                  <c:v>-0.15000000000000008</c:v>
                </c:pt>
                <c:pt idx="15133">
                  <c:v>-0.17500000000000004</c:v>
                </c:pt>
                <c:pt idx="15134">
                  <c:v>-0.125</c:v>
                </c:pt>
                <c:pt idx="15135">
                  <c:v>-0.15000000000000008</c:v>
                </c:pt>
                <c:pt idx="15136">
                  <c:v>-0.17500000000000004</c:v>
                </c:pt>
                <c:pt idx="15137">
                  <c:v>-0.17500000000000004</c:v>
                </c:pt>
                <c:pt idx="15138">
                  <c:v>-0.125</c:v>
                </c:pt>
                <c:pt idx="15139">
                  <c:v>-0.2</c:v>
                </c:pt>
                <c:pt idx="15140">
                  <c:v>-0.15000000000000008</c:v>
                </c:pt>
                <c:pt idx="15141">
                  <c:v>-0.17500000000000004</c:v>
                </c:pt>
                <c:pt idx="15142">
                  <c:v>-0.17500000000000004</c:v>
                </c:pt>
                <c:pt idx="15143">
                  <c:v>-0.17500000000000004</c:v>
                </c:pt>
                <c:pt idx="15144">
                  <c:v>-0.17500000000000004</c:v>
                </c:pt>
                <c:pt idx="15145">
                  <c:v>-0.125</c:v>
                </c:pt>
                <c:pt idx="15146">
                  <c:v>-0.17500000000000004</c:v>
                </c:pt>
                <c:pt idx="15147">
                  <c:v>-0.17500000000000004</c:v>
                </c:pt>
                <c:pt idx="15148">
                  <c:v>-0.15000000000000008</c:v>
                </c:pt>
                <c:pt idx="15149">
                  <c:v>-0.17500000000000004</c:v>
                </c:pt>
                <c:pt idx="15150">
                  <c:v>-0.17500000000000004</c:v>
                </c:pt>
                <c:pt idx="15151">
                  <c:v>-7.5000000000000011E-2</c:v>
                </c:pt>
                <c:pt idx="15152">
                  <c:v>-0.15000000000000008</c:v>
                </c:pt>
                <c:pt idx="15153">
                  <c:v>-0.15000000000000008</c:v>
                </c:pt>
                <c:pt idx="15154">
                  <c:v>-0.125</c:v>
                </c:pt>
                <c:pt idx="15155">
                  <c:v>-0.15000000000000008</c:v>
                </c:pt>
                <c:pt idx="15156">
                  <c:v>-0.15000000000000008</c:v>
                </c:pt>
                <c:pt idx="15157">
                  <c:v>-0.15000000000000008</c:v>
                </c:pt>
                <c:pt idx="15158">
                  <c:v>-0.15000000000000008</c:v>
                </c:pt>
                <c:pt idx="15159">
                  <c:v>-7.5000000000000011E-2</c:v>
                </c:pt>
                <c:pt idx="15160">
                  <c:v>-0.15000000000000008</c:v>
                </c:pt>
                <c:pt idx="15161">
                  <c:v>-7.5000000000000011E-2</c:v>
                </c:pt>
                <c:pt idx="15162">
                  <c:v>-0.17500000000000004</c:v>
                </c:pt>
                <c:pt idx="15163">
                  <c:v>-0.1</c:v>
                </c:pt>
                <c:pt idx="15164">
                  <c:v>-0.15000000000000008</c:v>
                </c:pt>
                <c:pt idx="15165">
                  <c:v>-0.17500000000000004</c:v>
                </c:pt>
                <c:pt idx="15166">
                  <c:v>-0.15000000000000008</c:v>
                </c:pt>
                <c:pt idx="15167">
                  <c:v>-0.1</c:v>
                </c:pt>
                <c:pt idx="15168">
                  <c:v>-0.15000000000000008</c:v>
                </c:pt>
                <c:pt idx="15169">
                  <c:v>-7.5000000000000011E-2</c:v>
                </c:pt>
                <c:pt idx="15170">
                  <c:v>-0.25</c:v>
                </c:pt>
                <c:pt idx="15171">
                  <c:v>-0.125</c:v>
                </c:pt>
                <c:pt idx="15172">
                  <c:v>-0.17500000000000004</c:v>
                </c:pt>
                <c:pt idx="15173">
                  <c:v>-0.15000000000000008</c:v>
                </c:pt>
                <c:pt idx="15174">
                  <c:v>-0.125</c:v>
                </c:pt>
                <c:pt idx="15175">
                  <c:v>-0.1</c:v>
                </c:pt>
                <c:pt idx="15176">
                  <c:v>-0.15000000000000008</c:v>
                </c:pt>
                <c:pt idx="15177">
                  <c:v>-0.1</c:v>
                </c:pt>
                <c:pt idx="15178">
                  <c:v>-0.17500000000000004</c:v>
                </c:pt>
                <c:pt idx="15179">
                  <c:v>-0.125</c:v>
                </c:pt>
                <c:pt idx="15180">
                  <c:v>-0.2</c:v>
                </c:pt>
                <c:pt idx="15181">
                  <c:v>-0.1</c:v>
                </c:pt>
                <c:pt idx="15182">
                  <c:v>-0.125</c:v>
                </c:pt>
                <c:pt idx="15183">
                  <c:v>-7.5000000000000011E-2</c:v>
                </c:pt>
                <c:pt idx="15184">
                  <c:v>-0.15000000000000008</c:v>
                </c:pt>
                <c:pt idx="15185">
                  <c:v>-0.17500000000000004</c:v>
                </c:pt>
                <c:pt idx="15186">
                  <c:v>-0.1</c:v>
                </c:pt>
                <c:pt idx="15187">
                  <c:v>-7.5000000000000011E-2</c:v>
                </c:pt>
                <c:pt idx="15188">
                  <c:v>-0.15000000000000008</c:v>
                </c:pt>
                <c:pt idx="15189">
                  <c:v>-0.125</c:v>
                </c:pt>
                <c:pt idx="15190">
                  <c:v>-0.17500000000000004</c:v>
                </c:pt>
                <c:pt idx="15191">
                  <c:v>-0.25</c:v>
                </c:pt>
                <c:pt idx="15192">
                  <c:v>-0.1</c:v>
                </c:pt>
                <c:pt idx="15193">
                  <c:v>-0.22500000000000001</c:v>
                </c:pt>
                <c:pt idx="15194">
                  <c:v>-0.125</c:v>
                </c:pt>
                <c:pt idx="15195">
                  <c:v>-0.2</c:v>
                </c:pt>
                <c:pt idx="15196">
                  <c:v>-0.15000000000000008</c:v>
                </c:pt>
                <c:pt idx="15197">
                  <c:v>-0.17500000000000004</c:v>
                </c:pt>
                <c:pt idx="15198">
                  <c:v>-0.2</c:v>
                </c:pt>
                <c:pt idx="15199">
                  <c:v>-0.125</c:v>
                </c:pt>
                <c:pt idx="15200">
                  <c:v>-0.17500000000000004</c:v>
                </c:pt>
                <c:pt idx="15201">
                  <c:v>-0.125</c:v>
                </c:pt>
                <c:pt idx="15202">
                  <c:v>-0.15000000000000008</c:v>
                </c:pt>
                <c:pt idx="15203">
                  <c:v>-0.125</c:v>
                </c:pt>
                <c:pt idx="15204">
                  <c:v>-0.22500000000000001</c:v>
                </c:pt>
                <c:pt idx="15205">
                  <c:v>-0.15000000000000008</c:v>
                </c:pt>
                <c:pt idx="15206">
                  <c:v>-0.17500000000000004</c:v>
                </c:pt>
                <c:pt idx="15207">
                  <c:v>-0.15000000000000008</c:v>
                </c:pt>
                <c:pt idx="15208">
                  <c:v>-0.17500000000000004</c:v>
                </c:pt>
                <c:pt idx="15209">
                  <c:v>-0.125</c:v>
                </c:pt>
                <c:pt idx="15210">
                  <c:v>-0.125</c:v>
                </c:pt>
                <c:pt idx="15211">
                  <c:v>-0.125</c:v>
                </c:pt>
                <c:pt idx="15212">
                  <c:v>-0.125</c:v>
                </c:pt>
                <c:pt idx="15213">
                  <c:v>-0.15000000000000008</c:v>
                </c:pt>
                <c:pt idx="15214">
                  <c:v>-0.15000000000000008</c:v>
                </c:pt>
                <c:pt idx="15215">
                  <c:v>-0.125</c:v>
                </c:pt>
                <c:pt idx="15216">
                  <c:v>-0.125</c:v>
                </c:pt>
                <c:pt idx="15217">
                  <c:v>-0.125</c:v>
                </c:pt>
                <c:pt idx="15218">
                  <c:v>-0.17500000000000004</c:v>
                </c:pt>
                <c:pt idx="15219">
                  <c:v>-0.125</c:v>
                </c:pt>
                <c:pt idx="15220">
                  <c:v>-0.17500000000000004</c:v>
                </c:pt>
                <c:pt idx="15221">
                  <c:v>-0.17500000000000004</c:v>
                </c:pt>
                <c:pt idx="15222">
                  <c:v>-0.17500000000000004</c:v>
                </c:pt>
                <c:pt idx="15223">
                  <c:v>-0.15000000000000008</c:v>
                </c:pt>
                <c:pt idx="15224">
                  <c:v>-0.17500000000000004</c:v>
                </c:pt>
                <c:pt idx="15225">
                  <c:v>-0.15000000000000008</c:v>
                </c:pt>
                <c:pt idx="15226">
                  <c:v>-0.17500000000000004</c:v>
                </c:pt>
                <c:pt idx="15227">
                  <c:v>-0.125</c:v>
                </c:pt>
                <c:pt idx="15228">
                  <c:v>-0.17500000000000004</c:v>
                </c:pt>
                <c:pt idx="15229">
                  <c:v>-0.125</c:v>
                </c:pt>
                <c:pt idx="15230">
                  <c:v>-0.125</c:v>
                </c:pt>
                <c:pt idx="15231">
                  <c:v>-0.125</c:v>
                </c:pt>
                <c:pt idx="15232">
                  <c:v>-0.125</c:v>
                </c:pt>
                <c:pt idx="15233">
                  <c:v>-0.125</c:v>
                </c:pt>
                <c:pt idx="15234">
                  <c:v>-0.125</c:v>
                </c:pt>
                <c:pt idx="15235">
                  <c:v>-0.125</c:v>
                </c:pt>
                <c:pt idx="15236">
                  <c:v>-0.125</c:v>
                </c:pt>
                <c:pt idx="15237">
                  <c:v>-0.125</c:v>
                </c:pt>
                <c:pt idx="15238">
                  <c:v>-0.125</c:v>
                </c:pt>
                <c:pt idx="15239">
                  <c:v>-0.125</c:v>
                </c:pt>
                <c:pt idx="15240">
                  <c:v>-0.125</c:v>
                </c:pt>
                <c:pt idx="15241">
                  <c:v>-0.125</c:v>
                </c:pt>
                <c:pt idx="15242">
                  <c:v>-0.125</c:v>
                </c:pt>
                <c:pt idx="15243">
                  <c:v>-0.125</c:v>
                </c:pt>
                <c:pt idx="15244">
                  <c:v>-0.125</c:v>
                </c:pt>
                <c:pt idx="15245">
                  <c:v>-0.125</c:v>
                </c:pt>
                <c:pt idx="15246">
                  <c:v>-0.125</c:v>
                </c:pt>
                <c:pt idx="15247">
                  <c:v>-0.125</c:v>
                </c:pt>
                <c:pt idx="15248">
                  <c:v>-0.125</c:v>
                </c:pt>
                <c:pt idx="15249">
                  <c:v>-0.125</c:v>
                </c:pt>
                <c:pt idx="15250">
                  <c:v>-0.125</c:v>
                </c:pt>
                <c:pt idx="15251">
                  <c:v>-0.125</c:v>
                </c:pt>
                <c:pt idx="15252">
                  <c:v>-0.125</c:v>
                </c:pt>
                <c:pt idx="15253">
                  <c:v>-0.125</c:v>
                </c:pt>
                <c:pt idx="15254">
                  <c:v>-0.125</c:v>
                </c:pt>
                <c:pt idx="15255">
                  <c:v>-0.125</c:v>
                </c:pt>
                <c:pt idx="15256">
                  <c:v>-0.125</c:v>
                </c:pt>
                <c:pt idx="15257">
                  <c:v>-0.125</c:v>
                </c:pt>
                <c:pt idx="15258">
                  <c:v>-0.125</c:v>
                </c:pt>
                <c:pt idx="15259">
                  <c:v>-0.125</c:v>
                </c:pt>
                <c:pt idx="15260">
                  <c:v>-0.125</c:v>
                </c:pt>
                <c:pt idx="15261">
                  <c:v>-0.125</c:v>
                </c:pt>
                <c:pt idx="15262">
                  <c:v>-0.125</c:v>
                </c:pt>
                <c:pt idx="15263">
                  <c:v>-0.125</c:v>
                </c:pt>
                <c:pt idx="15264">
                  <c:v>-0.125</c:v>
                </c:pt>
                <c:pt idx="15265">
                  <c:v>-0.125</c:v>
                </c:pt>
                <c:pt idx="15266">
                  <c:v>-0.17500000000000004</c:v>
                </c:pt>
                <c:pt idx="15267">
                  <c:v>-0.15000000000000008</c:v>
                </c:pt>
                <c:pt idx="15268">
                  <c:v>-0.17500000000000004</c:v>
                </c:pt>
                <c:pt idx="15269">
                  <c:v>-0.05</c:v>
                </c:pt>
                <c:pt idx="15270">
                  <c:v>-0.2</c:v>
                </c:pt>
                <c:pt idx="15271">
                  <c:v>-0.17500000000000004</c:v>
                </c:pt>
                <c:pt idx="15272">
                  <c:v>-0.15000000000000008</c:v>
                </c:pt>
                <c:pt idx="15273">
                  <c:v>-0.125</c:v>
                </c:pt>
                <c:pt idx="15274">
                  <c:v>-0.125</c:v>
                </c:pt>
                <c:pt idx="15275">
                  <c:v>-0.17500000000000004</c:v>
                </c:pt>
                <c:pt idx="15276">
                  <c:v>-0.125</c:v>
                </c:pt>
                <c:pt idx="15277">
                  <c:v>-0.125</c:v>
                </c:pt>
                <c:pt idx="15278">
                  <c:v>-0.125</c:v>
                </c:pt>
                <c:pt idx="15279">
                  <c:v>-0.125</c:v>
                </c:pt>
                <c:pt idx="15280">
                  <c:v>-0.125</c:v>
                </c:pt>
                <c:pt idx="15281">
                  <c:v>-0.17500000000000004</c:v>
                </c:pt>
                <c:pt idx="15282">
                  <c:v>-0.15000000000000008</c:v>
                </c:pt>
                <c:pt idx="15283">
                  <c:v>-0.15000000000000008</c:v>
                </c:pt>
                <c:pt idx="15284">
                  <c:v>-0.2</c:v>
                </c:pt>
                <c:pt idx="15285">
                  <c:v>-0.1</c:v>
                </c:pt>
                <c:pt idx="15286">
                  <c:v>-0.15000000000000008</c:v>
                </c:pt>
                <c:pt idx="15287">
                  <c:v>-0.125</c:v>
                </c:pt>
                <c:pt idx="15288">
                  <c:v>-0.15000000000000008</c:v>
                </c:pt>
                <c:pt idx="15289">
                  <c:v>-0.17500000000000004</c:v>
                </c:pt>
                <c:pt idx="15290">
                  <c:v>-0.125</c:v>
                </c:pt>
                <c:pt idx="15291">
                  <c:v>-0.2</c:v>
                </c:pt>
                <c:pt idx="15292">
                  <c:v>-0.125</c:v>
                </c:pt>
                <c:pt idx="15293">
                  <c:v>-0.17500000000000004</c:v>
                </c:pt>
                <c:pt idx="15294">
                  <c:v>-0.15000000000000008</c:v>
                </c:pt>
                <c:pt idx="15295">
                  <c:v>-0.125</c:v>
                </c:pt>
                <c:pt idx="15296">
                  <c:v>-0.17500000000000004</c:v>
                </c:pt>
                <c:pt idx="15297">
                  <c:v>-0.125</c:v>
                </c:pt>
                <c:pt idx="15298">
                  <c:v>-0.125</c:v>
                </c:pt>
                <c:pt idx="15299">
                  <c:v>-0.17500000000000004</c:v>
                </c:pt>
                <c:pt idx="15300">
                  <c:v>-0.125</c:v>
                </c:pt>
                <c:pt idx="15301">
                  <c:v>-0.17500000000000004</c:v>
                </c:pt>
                <c:pt idx="15302">
                  <c:v>-0.125</c:v>
                </c:pt>
                <c:pt idx="15303">
                  <c:v>-0.125</c:v>
                </c:pt>
                <c:pt idx="15304">
                  <c:v>-0.125</c:v>
                </c:pt>
                <c:pt idx="15305">
                  <c:v>-0.125</c:v>
                </c:pt>
                <c:pt idx="15306">
                  <c:v>-0.17500000000000004</c:v>
                </c:pt>
                <c:pt idx="15307">
                  <c:v>-0.125</c:v>
                </c:pt>
                <c:pt idx="15308">
                  <c:v>-0.125</c:v>
                </c:pt>
                <c:pt idx="15309">
                  <c:v>-0.125</c:v>
                </c:pt>
                <c:pt idx="15310">
                  <c:v>-0.125</c:v>
                </c:pt>
                <c:pt idx="15311">
                  <c:v>-0.1</c:v>
                </c:pt>
                <c:pt idx="15312">
                  <c:v>-0.15000000000000008</c:v>
                </c:pt>
                <c:pt idx="15313">
                  <c:v>-0.125</c:v>
                </c:pt>
                <c:pt idx="15314">
                  <c:v>-0.125</c:v>
                </c:pt>
                <c:pt idx="15315">
                  <c:v>-0.125</c:v>
                </c:pt>
                <c:pt idx="15316">
                  <c:v>-0.15000000000000008</c:v>
                </c:pt>
                <c:pt idx="15317">
                  <c:v>-0.2</c:v>
                </c:pt>
                <c:pt idx="15318">
                  <c:v>-0.15000000000000008</c:v>
                </c:pt>
                <c:pt idx="15319">
                  <c:v>-0.17500000000000004</c:v>
                </c:pt>
                <c:pt idx="15320">
                  <c:v>-0.17500000000000004</c:v>
                </c:pt>
                <c:pt idx="15321">
                  <c:v>-0.17500000000000004</c:v>
                </c:pt>
                <c:pt idx="15322">
                  <c:v>-0.15000000000000008</c:v>
                </c:pt>
                <c:pt idx="15323">
                  <c:v>-0.2</c:v>
                </c:pt>
                <c:pt idx="15324">
                  <c:v>-0.125</c:v>
                </c:pt>
                <c:pt idx="15325">
                  <c:v>-0.1</c:v>
                </c:pt>
                <c:pt idx="15326">
                  <c:v>-0.17500000000000004</c:v>
                </c:pt>
                <c:pt idx="15327">
                  <c:v>-0.15000000000000008</c:v>
                </c:pt>
                <c:pt idx="15328">
                  <c:v>-0.15000000000000008</c:v>
                </c:pt>
                <c:pt idx="15329">
                  <c:v>-0.15000000000000008</c:v>
                </c:pt>
                <c:pt idx="15330">
                  <c:v>-0.2</c:v>
                </c:pt>
                <c:pt idx="15331">
                  <c:v>-7.5000000000000011E-2</c:v>
                </c:pt>
                <c:pt idx="15332">
                  <c:v>-0.125</c:v>
                </c:pt>
                <c:pt idx="15333">
                  <c:v>7.5000000000000011E-2</c:v>
                </c:pt>
                <c:pt idx="15334">
                  <c:v>-0.2</c:v>
                </c:pt>
                <c:pt idx="15335">
                  <c:v>-7.5000000000000011E-2</c:v>
                </c:pt>
                <c:pt idx="15336">
                  <c:v>-0.17500000000000004</c:v>
                </c:pt>
                <c:pt idx="15337">
                  <c:v>-0.125</c:v>
                </c:pt>
                <c:pt idx="15338">
                  <c:v>-7.5000000000000011E-2</c:v>
                </c:pt>
                <c:pt idx="15339">
                  <c:v>-0.125</c:v>
                </c:pt>
                <c:pt idx="15340">
                  <c:v>-0.1</c:v>
                </c:pt>
                <c:pt idx="15341">
                  <c:v>-0.17500000000000004</c:v>
                </c:pt>
                <c:pt idx="15342">
                  <c:v>-0.125</c:v>
                </c:pt>
                <c:pt idx="15343">
                  <c:v>-0.125</c:v>
                </c:pt>
                <c:pt idx="15344">
                  <c:v>-7.5000000000000011E-2</c:v>
                </c:pt>
                <c:pt idx="15345">
                  <c:v>-0.15000000000000008</c:v>
                </c:pt>
                <c:pt idx="15346">
                  <c:v>-0.05</c:v>
                </c:pt>
                <c:pt idx="15347">
                  <c:v>-0.17500000000000004</c:v>
                </c:pt>
                <c:pt idx="15348">
                  <c:v>-0.1</c:v>
                </c:pt>
                <c:pt idx="15349">
                  <c:v>-0.125</c:v>
                </c:pt>
                <c:pt idx="15350">
                  <c:v>-7.5000000000000011E-2</c:v>
                </c:pt>
                <c:pt idx="15351">
                  <c:v>-0.15000000000000008</c:v>
                </c:pt>
                <c:pt idx="15352">
                  <c:v>-7.5000000000000011E-2</c:v>
                </c:pt>
                <c:pt idx="15353">
                  <c:v>-0.125</c:v>
                </c:pt>
                <c:pt idx="15354">
                  <c:v>-0.15000000000000008</c:v>
                </c:pt>
                <c:pt idx="15355">
                  <c:v>-0.125</c:v>
                </c:pt>
                <c:pt idx="15356">
                  <c:v>-0.125</c:v>
                </c:pt>
                <c:pt idx="15357">
                  <c:v>-0.125</c:v>
                </c:pt>
                <c:pt idx="15358">
                  <c:v>-0.125</c:v>
                </c:pt>
                <c:pt idx="15359">
                  <c:v>-0.15000000000000008</c:v>
                </c:pt>
                <c:pt idx="15360">
                  <c:v>-7.5000000000000011E-2</c:v>
                </c:pt>
                <c:pt idx="15361">
                  <c:v>-0.17500000000000004</c:v>
                </c:pt>
                <c:pt idx="15362">
                  <c:v>-0.05</c:v>
                </c:pt>
                <c:pt idx="15363">
                  <c:v>-0.15000000000000008</c:v>
                </c:pt>
                <c:pt idx="15364">
                  <c:v>-0.125</c:v>
                </c:pt>
                <c:pt idx="15365">
                  <c:v>-0.1</c:v>
                </c:pt>
                <c:pt idx="15366">
                  <c:v>-7.5000000000000011E-2</c:v>
                </c:pt>
                <c:pt idx="15367">
                  <c:v>-0.2</c:v>
                </c:pt>
                <c:pt idx="15368">
                  <c:v>-0.15000000000000008</c:v>
                </c:pt>
                <c:pt idx="15369">
                  <c:v>-0.17500000000000004</c:v>
                </c:pt>
                <c:pt idx="15370">
                  <c:v>-7.5000000000000011E-2</c:v>
                </c:pt>
                <c:pt idx="15371">
                  <c:v>-0.125</c:v>
                </c:pt>
                <c:pt idx="15372">
                  <c:v>-7.5000000000000011E-2</c:v>
                </c:pt>
                <c:pt idx="15373">
                  <c:v>-0.125</c:v>
                </c:pt>
                <c:pt idx="15374">
                  <c:v>-0.125</c:v>
                </c:pt>
                <c:pt idx="15375">
                  <c:v>-0.15000000000000008</c:v>
                </c:pt>
                <c:pt idx="15376">
                  <c:v>-0.17500000000000004</c:v>
                </c:pt>
                <c:pt idx="15377">
                  <c:v>-0.125</c:v>
                </c:pt>
                <c:pt idx="15378">
                  <c:v>-7.5000000000000011E-2</c:v>
                </c:pt>
                <c:pt idx="15379">
                  <c:v>-0.17500000000000004</c:v>
                </c:pt>
                <c:pt idx="15380">
                  <c:v>-0.1</c:v>
                </c:pt>
                <c:pt idx="15381">
                  <c:v>-0.125</c:v>
                </c:pt>
                <c:pt idx="15382">
                  <c:v>-0.15000000000000008</c:v>
                </c:pt>
                <c:pt idx="15383">
                  <c:v>-0.125</c:v>
                </c:pt>
                <c:pt idx="15384">
                  <c:v>-0.15000000000000008</c:v>
                </c:pt>
                <c:pt idx="15385">
                  <c:v>-0.15000000000000008</c:v>
                </c:pt>
                <c:pt idx="15386">
                  <c:v>-0.125</c:v>
                </c:pt>
                <c:pt idx="15387">
                  <c:v>-0.125</c:v>
                </c:pt>
                <c:pt idx="15388">
                  <c:v>-0.17500000000000004</c:v>
                </c:pt>
                <c:pt idx="15389">
                  <c:v>-0.17500000000000004</c:v>
                </c:pt>
                <c:pt idx="15390">
                  <c:v>-0.125</c:v>
                </c:pt>
                <c:pt idx="15391">
                  <c:v>-0.2</c:v>
                </c:pt>
                <c:pt idx="15392">
                  <c:v>-0.125</c:v>
                </c:pt>
                <c:pt idx="15393">
                  <c:v>-0.125</c:v>
                </c:pt>
                <c:pt idx="15394">
                  <c:v>-0.15000000000000008</c:v>
                </c:pt>
                <c:pt idx="15395">
                  <c:v>-0.1</c:v>
                </c:pt>
                <c:pt idx="15396">
                  <c:v>-0.125</c:v>
                </c:pt>
                <c:pt idx="15397">
                  <c:v>-0.125</c:v>
                </c:pt>
                <c:pt idx="15398">
                  <c:v>-0.15000000000000008</c:v>
                </c:pt>
                <c:pt idx="15399">
                  <c:v>-0.125</c:v>
                </c:pt>
                <c:pt idx="15400">
                  <c:v>-0.17500000000000004</c:v>
                </c:pt>
                <c:pt idx="15401">
                  <c:v>-0.1</c:v>
                </c:pt>
                <c:pt idx="15402">
                  <c:v>-0.17500000000000004</c:v>
                </c:pt>
                <c:pt idx="15403">
                  <c:v>-7.5000000000000011E-2</c:v>
                </c:pt>
                <c:pt idx="15404">
                  <c:v>-0.17500000000000004</c:v>
                </c:pt>
                <c:pt idx="15405">
                  <c:v>-0.125</c:v>
                </c:pt>
                <c:pt idx="15406">
                  <c:v>-0.15000000000000008</c:v>
                </c:pt>
                <c:pt idx="15407">
                  <c:v>-0.15000000000000008</c:v>
                </c:pt>
                <c:pt idx="15408">
                  <c:v>-0.125</c:v>
                </c:pt>
                <c:pt idx="15409">
                  <c:v>-7.5000000000000011E-2</c:v>
                </c:pt>
                <c:pt idx="15410">
                  <c:v>-0.17500000000000004</c:v>
                </c:pt>
                <c:pt idx="15411">
                  <c:v>-7.5000000000000011E-2</c:v>
                </c:pt>
                <c:pt idx="15412">
                  <c:v>-0.15000000000000008</c:v>
                </c:pt>
                <c:pt idx="15413">
                  <c:v>-0.1</c:v>
                </c:pt>
                <c:pt idx="15414">
                  <c:v>-0.15000000000000008</c:v>
                </c:pt>
                <c:pt idx="15415">
                  <c:v>-0.125</c:v>
                </c:pt>
                <c:pt idx="15416">
                  <c:v>-0.1</c:v>
                </c:pt>
                <c:pt idx="15417">
                  <c:v>-0.125</c:v>
                </c:pt>
                <c:pt idx="15418">
                  <c:v>-0.17500000000000004</c:v>
                </c:pt>
                <c:pt idx="15419">
                  <c:v>-7.5000000000000011E-2</c:v>
                </c:pt>
                <c:pt idx="15420">
                  <c:v>-0.17500000000000004</c:v>
                </c:pt>
                <c:pt idx="15421">
                  <c:v>-0.125</c:v>
                </c:pt>
                <c:pt idx="15422">
                  <c:v>-0.125</c:v>
                </c:pt>
                <c:pt idx="15423">
                  <c:v>-0.15000000000000008</c:v>
                </c:pt>
                <c:pt idx="15424">
                  <c:v>-0.1</c:v>
                </c:pt>
                <c:pt idx="15425">
                  <c:v>-0.1</c:v>
                </c:pt>
                <c:pt idx="15426">
                  <c:v>-0.15000000000000008</c:v>
                </c:pt>
                <c:pt idx="15427">
                  <c:v>-0.15000000000000008</c:v>
                </c:pt>
                <c:pt idx="15428">
                  <c:v>-0.15000000000000008</c:v>
                </c:pt>
                <c:pt idx="15429">
                  <c:v>-0.1</c:v>
                </c:pt>
                <c:pt idx="15430">
                  <c:v>-0.15000000000000008</c:v>
                </c:pt>
                <c:pt idx="15431">
                  <c:v>-0.1</c:v>
                </c:pt>
                <c:pt idx="15432">
                  <c:v>-0.1</c:v>
                </c:pt>
                <c:pt idx="15433">
                  <c:v>-0.1</c:v>
                </c:pt>
                <c:pt idx="15434">
                  <c:v>-0.1</c:v>
                </c:pt>
                <c:pt idx="15435">
                  <c:v>-0.1</c:v>
                </c:pt>
                <c:pt idx="15436">
                  <c:v>-0.15000000000000008</c:v>
                </c:pt>
                <c:pt idx="15437">
                  <c:v>-0.1</c:v>
                </c:pt>
                <c:pt idx="15438">
                  <c:v>-0.1</c:v>
                </c:pt>
                <c:pt idx="15439">
                  <c:v>-0.15000000000000008</c:v>
                </c:pt>
                <c:pt idx="15440">
                  <c:v>-0.1</c:v>
                </c:pt>
                <c:pt idx="15441">
                  <c:v>-0.1</c:v>
                </c:pt>
                <c:pt idx="15442">
                  <c:v>-0.1</c:v>
                </c:pt>
                <c:pt idx="15443">
                  <c:v>-0.125</c:v>
                </c:pt>
                <c:pt idx="15444">
                  <c:v>-0.1</c:v>
                </c:pt>
                <c:pt idx="15445">
                  <c:v>-0.1</c:v>
                </c:pt>
                <c:pt idx="15446">
                  <c:v>-0.1</c:v>
                </c:pt>
                <c:pt idx="15447">
                  <c:v>-0.15000000000000008</c:v>
                </c:pt>
                <c:pt idx="15448">
                  <c:v>-0.15000000000000008</c:v>
                </c:pt>
                <c:pt idx="15449">
                  <c:v>-0.1</c:v>
                </c:pt>
                <c:pt idx="15450">
                  <c:v>-0.15000000000000008</c:v>
                </c:pt>
                <c:pt idx="15451">
                  <c:v>-0.1</c:v>
                </c:pt>
                <c:pt idx="15452">
                  <c:v>-0.1</c:v>
                </c:pt>
                <c:pt idx="15453">
                  <c:v>-0.125</c:v>
                </c:pt>
                <c:pt idx="15454">
                  <c:v>-0.125</c:v>
                </c:pt>
                <c:pt idx="15455">
                  <c:v>-0.125</c:v>
                </c:pt>
                <c:pt idx="15456">
                  <c:v>0</c:v>
                </c:pt>
                <c:pt idx="15457">
                  <c:v>-0.17500000000000004</c:v>
                </c:pt>
                <c:pt idx="15458">
                  <c:v>-7.5000000000000011E-2</c:v>
                </c:pt>
                <c:pt idx="15459">
                  <c:v>-0.2</c:v>
                </c:pt>
                <c:pt idx="15460">
                  <c:v>-0.17500000000000004</c:v>
                </c:pt>
                <c:pt idx="15461">
                  <c:v>-0.22500000000000001</c:v>
                </c:pt>
                <c:pt idx="15462">
                  <c:v>-0.15000000000000008</c:v>
                </c:pt>
                <c:pt idx="15463">
                  <c:v>-0.2</c:v>
                </c:pt>
                <c:pt idx="15464">
                  <c:v>-0.15000000000000008</c:v>
                </c:pt>
                <c:pt idx="15465">
                  <c:v>-0.125</c:v>
                </c:pt>
                <c:pt idx="15466">
                  <c:v>-0.2</c:v>
                </c:pt>
                <c:pt idx="15467">
                  <c:v>-0.05</c:v>
                </c:pt>
                <c:pt idx="15468">
                  <c:v>-0.2</c:v>
                </c:pt>
                <c:pt idx="15469">
                  <c:v>-0.15000000000000008</c:v>
                </c:pt>
                <c:pt idx="15470">
                  <c:v>-0.125</c:v>
                </c:pt>
                <c:pt idx="15471">
                  <c:v>-0.15000000000000008</c:v>
                </c:pt>
                <c:pt idx="15472">
                  <c:v>-0.15000000000000008</c:v>
                </c:pt>
                <c:pt idx="15473">
                  <c:v>-0.125</c:v>
                </c:pt>
                <c:pt idx="15474">
                  <c:v>-0.125</c:v>
                </c:pt>
                <c:pt idx="15475">
                  <c:v>-0.125</c:v>
                </c:pt>
                <c:pt idx="15476">
                  <c:v>-0.125</c:v>
                </c:pt>
                <c:pt idx="15477">
                  <c:v>-0.17500000000000004</c:v>
                </c:pt>
                <c:pt idx="15478">
                  <c:v>-0.15000000000000008</c:v>
                </c:pt>
                <c:pt idx="15479">
                  <c:v>-0.17500000000000004</c:v>
                </c:pt>
                <c:pt idx="15480">
                  <c:v>-0.1</c:v>
                </c:pt>
                <c:pt idx="15481">
                  <c:v>-0.125</c:v>
                </c:pt>
                <c:pt idx="15482">
                  <c:v>-0.125</c:v>
                </c:pt>
                <c:pt idx="15483">
                  <c:v>-0.125</c:v>
                </c:pt>
                <c:pt idx="15484">
                  <c:v>-0.125</c:v>
                </c:pt>
                <c:pt idx="15485">
                  <c:v>-0.125</c:v>
                </c:pt>
                <c:pt idx="15486">
                  <c:v>-0.17500000000000004</c:v>
                </c:pt>
                <c:pt idx="15487">
                  <c:v>-0.125</c:v>
                </c:pt>
                <c:pt idx="15488">
                  <c:v>-0.15000000000000008</c:v>
                </c:pt>
                <c:pt idx="15489">
                  <c:v>-0.125</c:v>
                </c:pt>
                <c:pt idx="15490">
                  <c:v>-0.15000000000000008</c:v>
                </c:pt>
                <c:pt idx="15491">
                  <c:v>-0.17500000000000004</c:v>
                </c:pt>
                <c:pt idx="15492">
                  <c:v>-0.125</c:v>
                </c:pt>
                <c:pt idx="15493">
                  <c:v>-0.125</c:v>
                </c:pt>
                <c:pt idx="15494">
                  <c:v>-0.125</c:v>
                </c:pt>
                <c:pt idx="15495">
                  <c:v>-0.125</c:v>
                </c:pt>
                <c:pt idx="15496">
                  <c:v>-0.17500000000000004</c:v>
                </c:pt>
                <c:pt idx="15497">
                  <c:v>-0.15000000000000008</c:v>
                </c:pt>
                <c:pt idx="15498">
                  <c:v>-0.125</c:v>
                </c:pt>
                <c:pt idx="15499">
                  <c:v>-0.15000000000000008</c:v>
                </c:pt>
                <c:pt idx="15500">
                  <c:v>-0.1</c:v>
                </c:pt>
                <c:pt idx="15501">
                  <c:v>-0.2</c:v>
                </c:pt>
                <c:pt idx="15502">
                  <c:v>-0.125</c:v>
                </c:pt>
                <c:pt idx="15503">
                  <c:v>-0.125</c:v>
                </c:pt>
                <c:pt idx="15504">
                  <c:v>-0.17500000000000004</c:v>
                </c:pt>
                <c:pt idx="15505">
                  <c:v>-0.125</c:v>
                </c:pt>
                <c:pt idx="15506">
                  <c:v>-0.17500000000000004</c:v>
                </c:pt>
                <c:pt idx="15507">
                  <c:v>-0.2</c:v>
                </c:pt>
                <c:pt idx="15508">
                  <c:v>-0.1</c:v>
                </c:pt>
                <c:pt idx="15509">
                  <c:v>-0.22500000000000001</c:v>
                </c:pt>
                <c:pt idx="15510">
                  <c:v>-0.125</c:v>
                </c:pt>
                <c:pt idx="15511">
                  <c:v>-0.17500000000000004</c:v>
                </c:pt>
                <c:pt idx="15512">
                  <c:v>-0.22500000000000001</c:v>
                </c:pt>
                <c:pt idx="15513">
                  <c:v>-0.1</c:v>
                </c:pt>
                <c:pt idx="15514">
                  <c:v>-0.17500000000000004</c:v>
                </c:pt>
                <c:pt idx="15515">
                  <c:v>-0.125</c:v>
                </c:pt>
                <c:pt idx="15516">
                  <c:v>-0.15000000000000008</c:v>
                </c:pt>
                <c:pt idx="15517">
                  <c:v>-0.15000000000000008</c:v>
                </c:pt>
                <c:pt idx="15518">
                  <c:v>-0.15000000000000008</c:v>
                </c:pt>
                <c:pt idx="15519">
                  <c:v>-0.17500000000000004</c:v>
                </c:pt>
                <c:pt idx="15520">
                  <c:v>-0.125</c:v>
                </c:pt>
                <c:pt idx="15521">
                  <c:v>-0.125</c:v>
                </c:pt>
                <c:pt idx="15522">
                  <c:v>-0.17500000000000004</c:v>
                </c:pt>
                <c:pt idx="15523">
                  <c:v>-0.125</c:v>
                </c:pt>
                <c:pt idx="15524">
                  <c:v>-0.125</c:v>
                </c:pt>
                <c:pt idx="15525">
                  <c:v>-0.125</c:v>
                </c:pt>
                <c:pt idx="15526">
                  <c:v>-0.125</c:v>
                </c:pt>
                <c:pt idx="15527">
                  <c:v>-0.125</c:v>
                </c:pt>
                <c:pt idx="15528">
                  <c:v>-0.125</c:v>
                </c:pt>
                <c:pt idx="15529">
                  <c:v>-0.125</c:v>
                </c:pt>
                <c:pt idx="15530">
                  <c:v>-0.125</c:v>
                </c:pt>
                <c:pt idx="15531">
                  <c:v>-0.125</c:v>
                </c:pt>
                <c:pt idx="15532">
                  <c:v>-0.125</c:v>
                </c:pt>
                <c:pt idx="15533">
                  <c:v>-0.17500000000000004</c:v>
                </c:pt>
                <c:pt idx="15534">
                  <c:v>-0.125</c:v>
                </c:pt>
                <c:pt idx="15535">
                  <c:v>-0.125</c:v>
                </c:pt>
                <c:pt idx="15536">
                  <c:v>-0.125</c:v>
                </c:pt>
                <c:pt idx="15537">
                  <c:v>-0.125</c:v>
                </c:pt>
                <c:pt idx="15538">
                  <c:v>-0.125</c:v>
                </c:pt>
                <c:pt idx="15539">
                  <c:v>-0.125</c:v>
                </c:pt>
                <c:pt idx="15540">
                  <c:v>-0.125</c:v>
                </c:pt>
                <c:pt idx="15541">
                  <c:v>-0.125</c:v>
                </c:pt>
                <c:pt idx="15542">
                  <c:v>-0.125</c:v>
                </c:pt>
                <c:pt idx="15543">
                  <c:v>-0.05</c:v>
                </c:pt>
                <c:pt idx="15544">
                  <c:v>-0.1</c:v>
                </c:pt>
                <c:pt idx="15545">
                  <c:v>-0.15000000000000008</c:v>
                </c:pt>
                <c:pt idx="15546">
                  <c:v>-0.125</c:v>
                </c:pt>
                <c:pt idx="15547">
                  <c:v>-0.15000000000000008</c:v>
                </c:pt>
                <c:pt idx="15548">
                  <c:v>-0.125</c:v>
                </c:pt>
                <c:pt idx="15549">
                  <c:v>-0.125</c:v>
                </c:pt>
                <c:pt idx="15550">
                  <c:v>-0.17500000000000004</c:v>
                </c:pt>
                <c:pt idx="15551">
                  <c:v>-0.15000000000000008</c:v>
                </c:pt>
                <c:pt idx="15552">
                  <c:v>-0.17500000000000004</c:v>
                </c:pt>
                <c:pt idx="15553">
                  <c:v>-0.125</c:v>
                </c:pt>
                <c:pt idx="15554">
                  <c:v>-0.125</c:v>
                </c:pt>
                <c:pt idx="15555">
                  <c:v>-0.125</c:v>
                </c:pt>
                <c:pt idx="15556">
                  <c:v>-0.125</c:v>
                </c:pt>
                <c:pt idx="15557">
                  <c:v>-0.125</c:v>
                </c:pt>
                <c:pt idx="15558">
                  <c:v>-0.125</c:v>
                </c:pt>
                <c:pt idx="15559">
                  <c:v>-0.125</c:v>
                </c:pt>
                <c:pt idx="15560">
                  <c:v>-0.125</c:v>
                </c:pt>
                <c:pt idx="15561">
                  <c:v>-0.17500000000000004</c:v>
                </c:pt>
                <c:pt idx="15562">
                  <c:v>-0.125</c:v>
                </c:pt>
                <c:pt idx="15563">
                  <c:v>-0.125</c:v>
                </c:pt>
                <c:pt idx="15564">
                  <c:v>-0.125</c:v>
                </c:pt>
                <c:pt idx="15565">
                  <c:v>-0.125</c:v>
                </c:pt>
                <c:pt idx="15566">
                  <c:v>-0.125</c:v>
                </c:pt>
                <c:pt idx="15567">
                  <c:v>-0.1</c:v>
                </c:pt>
                <c:pt idx="15568">
                  <c:v>-0.15000000000000008</c:v>
                </c:pt>
                <c:pt idx="15569">
                  <c:v>-0.17500000000000004</c:v>
                </c:pt>
                <c:pt idx="15570">
                  <c:v>-0.15000000000000008</c:v>
                </c:pt>
                <c:pt idx="15571">
                  <c:v>-0.125</c:v>
                </c:pt>
                <c:pt idx="15572">
                  <c:v>-0.17500000000000004</c:v>
                </c:pt>
                <c:pt idx="15573">
                  <c:v>-0.125</c:v>
                </c:pt>
                <c:pt idx="15574">
                  <c:v>-0.125</c:v>
                </c:pt>
                <c:pt idx="15575">
                  <c:v>-0.125</c:v>
                </c:pt>
                <c:pt idx="15576">
                  <c:v>-0.125</c:v>
                </c:pt>
                <c:pt idx="15577">
                  <c:v>-0.125</c:v>
                </c:pt>
                <c:pt idx="15578">
                  <c:v>-0.125</c:v>
                </c:pt>
                <c:pt idx="15579">
                  <c:v>-0.15000000000000008</c:v>
                </c:pt>
                <c:pt idx="15580">
                  <c:v>-0.15000000000000008</c:v>
                </c:pt>
                <c:pt idx="15581">
                  <c:v>-0.17500000000000004</c:v>
                </c:pt>
                <c:pt idx="15582">
                  <c:v>-0.15000000000000008</c:v>
                </c:pt>
                <c:pt idx="15583">
                  <c:v>-0.15000000000000008</c:v>
                </c:pt>
                <c:pt idx="15584">
                  <c:v>-0.125</c:v>
                </c:pt>
                <c:pt idx="15585">
                  <c:v>-0.17500000000000004</c:v>
                </c:pt>
                <c:pt idx="15586">
                  <c:v>-0.15000000000000008</c:v>
                </c:pt>
                <c:pt idx="15587">
                  <c:v>-0.17500000000000004</c:v>
                </c:pt>
                <c:pt idx="15588">
                  <c:v>-0.125</c:v>
                </c:pt>
                <c:pt idx="15589">
                  <c:v>-0.125</c:v>
                </c:pt>
                <c:pt idx="15590">
                  <c:v>-0.125</c:v>
                </c:pt>
                <c:pt idx="15591">
                  <c:v>-0.125</c:v>
                </c:pt>
                <c:pt idx="15592">
                  <c:v>-0.15000000000000008</c:v>
                </c:pt>
                <c:pt idx="15593">
                  <c:v>-0.125</c:v>
                </c:pt>
                <c:pt idx="15594">
                  <c:v>-0.125</c:v>
                </c:pt>
                <c:pt idx="15595">
                  <c:v>-0.15000000000000008</c:v>
                </c:pt>
                <c:pt idx="15596">
                  <c:v>-0.125</c:v>
                </c:pt>
                <c:pt idx="15597">
                  <c:v>-0.125</c:v>
                </c:pt>
                <c:pt idx="15598">
                  <c:v>-0.125</c:v>
                </c:pt>
                <c:pt idx="15599">
                  <c:v>-0.125</c:v>
                </c:pt>
                <c:pt idx="15600">
                  <c:v>-0.15000000000000008</c:v>
                </c:pt>
                <c:pt idx="15601">
                  <c:v>-0.125</c:v>
                </c:pt>
                <c:pt idx="15602">
                  <c:v>-0.125</c:v>
                </c:pt>
                <c:pt idx="15603">
                  <c:v>-0.125</c:v>
                </c:pt>
                <c:pt idx="15604">
                  <c:v>-0.125</c:v>
                </c:pt>
                <c:pt idx="15605">
                  <c:v>-0.125</c:v>
                </c:pt>
                <c:pt idx="15606">
                  <c:v>-0.125</c:v>
                </c:pt>
                <c:pt idx="15607">
                  <c:v>-0.125</c:v>
                </c:pt>
                <c:pt idx="15608">
                  <c:v>-0.125</c:v>
                </c:pt>
                <c:pt idx="15609">
                  <c:v>-0.15000000000000008</c:v>
                </c:pt>
                <c:pt idx="15610">
                  <c:v>-0.125</c:v>
                </c:pt>
                <c:pt idx="15611">
                  <c:v>-0.125</c:v>
                </c:pt>
                <c:pt idx="15612">
                  <c:v>-0.125</c:v>
                </c:pt>
                <c:pt idx="15613">
                  <c:v>-0.15000000000000008</c:v>
                </c:pt>
                <c:pt idx="15614">
                  <c:v>-0.125</c:v>
                </c:pt>
                <c:pt idx="15615">
                  <c:v>-0.15000000000000008</c:v>
                </c:pt>
                <c:pt idx="15616">
                  <c:v>-0.17500000000000004</c:v>
                </c:pt>
                <c:pt idx="15617">
                  <c:v>-0.1</c:v>
                </c:pt>
                <c:pt idx="15618">
                  <c:v>-0.125</c:v>
                </c:pt>
                <c:pt idx="15619">
                  <c:v>-0.125</c:v>
                </c:pt>
                <c:pt idx="15620">
                  <c:v>-0.15000000000000008</c:v>
                </c:pt>
                <c:pt idx="15621">
                  <c:v>-0.125</c:v>
                </c:pt>
                <c:pt idx="15622">
                  <c:v>-0.15000000000000008</c:v>
                </c:pt>
                <c:pt idx="15623">
                  <c:v>-0.15000000000000008</c:v>
                </c:pt>
                <c:pt idx="15624">
                  <c:v>-0.125</c:v>
                </c:pt>
                <c:pt idx="15625">
                  <c:v>-0.125</c:v>
                </c:pt>
                <c:pt idx="15626">
                  <c:v>-0.125</c:v>
                </c:pt>
                <c:pt idx="15627">
                  <c:v>-0.125</c:v>
                </c:pt>
                <c:pt idx="15628">
                  <c:v>-0.15000000000000008</c:v>
                </c:pt>
                <c:pt idx="15629">
                  <c:v>-0.15000000000000008</c:v>
                </c:pt>
                <c:pt idx="15630">
                  <c:v>-0.17500000000000004</c:v>
                </c:pt>
                <c:pt idx="15631">
                  <c:v>-0.15000000000000008</c:v>
                </c:pt>
                <c:pt idx="15632">
                  <c:v>-0.17500000000000004</c:v>
                </c:pt>
                <c:pt idx="15633">
                  <c:v>-0.05</c:v>
                </c:pt>
                <c:pt idx="15634">
                  <c:v>-0.05</c:v>
                </c:pt>
                <c:pt idx="15635">
                  <c:v>-0.15000000000000008</c:v>
                </c:pt>
                <c:pt idx="15636">
                  <c:v>-0.125</c:v>
                </c:pt>
                <c:pt idx="15637">
                  <c:v>-0.1</c:v>
                </c:pt>
                <c:pt idx="15638">
                  <c:v>-0.125</c:v>
                </c:pt>
                <c:pt idx="15639">
                  <c:v>-7.5000000000000011E-2</c:v>
                </c:pt>
                <c:pt idx="15640">
                  <c:v>-0.17500000000000004</c:v>
                </c:pt>
                <c:pt idx="15641">
                  <c:v>-0.15000000000000008</c:v>
                </c:pt>
                <c:pt idx="15642">
                  <c:v>-0.125</c:v>
                </c:pt>
                <c:pt idx="15643">
                  <c:v>-0.125</c:v>
                </c:pt>
                <c:pt idx="15644">
                  <c:v>-0.125</c:v>
                </c:pt>
                <c:pt idx="15645">
                  <c:v>-0.125</c:v>
                </c:pt>
                <c:pt idx="15646">
                  <c:v>-7.5000000000000011E-2</c:v>
                </c:pt>
                <c:pt idx="15647">
                  <c:v>-0.22500000000000001</c:v>
                </c:pt>
                <c:pt idx="15648">
                  <c:v>-0.1</c:v>
                </c:pt>
                <c:pt idx="15649">
                  <c:v>-0.1</c:v>
                </c:pt>
                <c:pt idx="15650">
                  <c:v>-7.5000000000000011E-2</c:v>
                </c:pt>
                <c:pt idx="15651">
                  <c:v>-0.125</c:v>
                </c:pt>
                <c:pt idx="15652">
                  <c:v>-0.05</c:v>
                </c:pt>
                <c:pt idx="15653">
                  <c:v>-0.17500000000000004</c:v>
                </c:pt>
                <c:pt idx="15654">
                  <c:v>-7.5000000000000011E-2</c:v>
                </c:pt>
                <c:pt idx="15655">
                  <c:v>-0.2</c:v>
                </c:pt>
                <c:pt idx="15656">
                  <c:v>-0.17500000000000004</c:v>
                </c:pt>
                <c:pt idx="15657">
                  <c:v>-7.5000000000000011E-2</c:v>
                </c:pt>
                <c:pt idx="15658">
                  <c:v>-0.125</c:v>
                </c:pt>
                <c:pt idx="15659">
                  <c:v>-0.125</c:v>
                </c:pt>
                <c:pt idx="15660">
                  <c:v>-7.5000000000000011E-2</c:v>
                </c:pt>
                <c:pt idx="15661">
                  <c:v>0</c:v>
                </c:pt>
                <c:pt idx="15662">
                  <c:v>-2.5000000000000001E-2</c:v>
                </c:pt>
                <c:pt idx="15663">
                  <c:v>-2.5000000000000001E-2</c:v>
                </c:pt>
                <c:pt idx="15664">
                  <c:v>-2.5000000000000001E-2</c:v>
                </c:pt>
                <c:pt idx="15665">
                  <c:v>2.5000000000000001E-2</c:v>
                </c:pt>
                <c:pt idx="15666">
                  <c:v>-0.1</c:v>
                </c:pt>
                <c:pt idx="15667">
                  <c:v>-2.5000000000000001E-2</c:v>
                </c:pt>
                <c:pt idx="15668">
                  <c:v>-0.15000000000000008</c:v>
                </c:pt>
                <c:pt idx="15669">
                  <c:v>0</c:v>
                </c:pt>
                <c:pt idx="15670">
                  <c:v>-0.2</c:v>
                </c:pt>
                <c:pt idx="15671">
                  <c:v>-0.22500000000000001</c:v>
                </c:pt>
                <c:pt idx="15672">
                  <c:v>-0.17500000000000004</c:v>
                </c:pt>
                <c:pt idx="15673">
                  <c:v>-0.17500000000000004</c:v>
                </c:pt>
                <c:pt idx="15674">
                  <c:v>-0.2</c:v>
                </c:pt>
                <c:pt idx="15675">
                  <c:v>-7.5000000000000011E-2</c:v>
                </c:pt>
                <c:pt idx="15676">
                  <c:v>-0.15000000000000008</c:v>
                </c:pt>
                <c:pt idx="15677">
                  <c:v>-0.1</c:v>
                </c:pt>
                <c:pt idx="15678">
                  <c:v>-0.15000000000000008</c:v>
                </c:pt>
                <c:pt idx="15679">
                  <c:v>-7.5000000000000011E-2</c:v>
                </c:pt>
                <c:pt idx="15680">
                  <c:v>-2.5000000000000001E-2</c:v>
                </c:pt>
                <c:pt idx="15681">
                  <c:v>-7.5000000000000011E-2</c:v>
                </c:pt>
                <c:pt idx="15682">
                  <c:v>-7.5000000000000011E-2</c:v>
                </c:pt>
                <c:pt idx="15683">
                  <c:v>-7.5000000000000011E-2</c:v>
                </c:pt>
                <c:pt idx="15684">
                  <c:v>-0.1</c:v>
                </c:pt>
                <c:pt idx="15685">
                  <c:v>-7.5000000000000011E-2</c:v>
                </c:pt>
                <c:pt idx="15686">
                  <c:v>-7.5000000000000011E-2</c:v>
                </c:pt>
                <c:pt idx="15687">
                  <c:v>-7.5000000000000011E-2</c:v>
                </c:pt>
                <c:pt idx="15688">
                  <c:v>-7.5000000000000011E-2</c:v>
                </c:pt>
                <c:pt idx="15689">
                  <c:v>-7.5000000000000011E-2</c:v>
                </c:pt>
                <c:pt idx="15690">
                  <c:v>-0.15000000000000008</c:v>
                </c:pt>
                <c:pt idx="15691">
                  <c:v>-0.125</c:v>
                </c:pt>
                <c:pt idx="15692">
                  <c:v>-0.1</c:v>
                </c:pt>
                <c:pt idx="15693">
                  <c:v>-7.5000000000000011E-2</c:v>
                </c:pt>
                <c:pt idx="15694">
                  <c:v>-0.125</c:v>
                </c:pt>
                <c:pt idx="15695">
                  <c:v>-0.05</c:v>
                </c:pt>
                <c:pt idx="15696">
                  <c:v>-0.1</c:v>
                </c:pt>
                <c:pt idx="15697">
                  <c:v>-7.5000000000000011E-2</c:v>
                </c:pt>
                <c:pt idx="15698">
                  <c:v>-0.1</c:v>
                </c:pt>
                <c:pt idx="15699">
                  <c:v>-0.1</c:v>
                </c:pt>
                <c:pt idx="15700">
                  <c:v>-0.1</c:v>
                </c:pt>
                <c:pt idx="15701">
                  <c:v>-7.5000000000000011E-2</c:v>
                </c:pt>
                <c:pt idx="15702">
                  <c:v>-7.5000000000000011E-2</c:v>
                </c:pt>
                <c:pt idx="15703">
                  <c:v>-7.5000000000000011E-2</c:v>
                </c:pt>
                <c:pt idx="15704">
                  <c:v>-0.125</c:v>
                </c:pt>
                <c:pt idx="15705">
                  <c:v>-0.1</c:v>
                </c:pt>
                <c:pt idx="15706">
                  <c:v>-7.5000000000000011E-2</c:v>
                </c:pt>
                <c:pt idx="15707">
                  <c:v>-0.125</c:v>
                </c:pt>
                <c:pt idx="15708">
                  <c:v>-0.1</c:v>
                </c:pt>
                <c:pt idx="15709">
                  <c:v>-0.125</c:v>
                </c:pt>
                <c:pt idx="15710">
                  <c:v>-0.1</c:v>
                </c:pt>
                <c:pt idx="15711">
                  <c:v>-0.1</c:v>
                </c:pt>
                <c:pt idx="15712">
                  <c:v>-0.125</c:v>
                </c:pt>
                <c:pt idx="15713">
                  <c:v>-7.5000000000000011E-2</c:v>
                </c:pt>
                <c:pt idx="15714">
                  <c:v>-7.5000000000000011E-2</c:v>
                </c:pt>
                <c:pt idx="15715">
                  <c:v>-7.5000000000000011E-2</c:v>
                </c:pt>
                <c:pt idx="15716">
                  <c:v>-0.05</c:v>
                </c:pt>
                <c:pt idx="15717">
                  <c:v>-7.5000000000000011E-2</c:v>
                </c:pt>
                <c:pt idx="15718">
                  <c:v>-0.1</c:v>
                </c:pt>
                <c:pt idx="15719">
                  <c:v>-0.1</c:v>
                </c:pt>
                <c:pt idx="15720">
                  <c:v>-2.5000000000000001E-2</c:v>
                </c:pt>
                <c:pt idx="15721">
                  <c:v>-0.05</c:v>
                </c:pt>
                <c:pt idx="15722">
                  <c:v>-0.05</c:v>
                </c:pt>
                <c:pt idx="15723">
                  <c:v>-2.5000000000000001E-2</c:v>
                </c:pt>
                <c:pt idx="15724">
                  <c:v>-0.1</c:v>
                </c:pt>
                <c:pt idx="15725">
                  <c:v>-2.5000000000000001E-2</c:v>
                </c:pt>
                <c:pt idx="15726">
                  <c:v>-2.5000000000000001E-2</c:v>
                </c:pt>
                <c:pt idx="15727">
                  <c:v>-2.5000000000000001E-2</c:v>
                </c:pt>
                <c:pt idx="15728">
                  <c:v>0</c:v>
                </c:pt>
                <c:pt idx="15729">
                  <c:v>-0.1</c:v>
                </c:pt>
                <c:pt idx="15730">
                  <c:v>-0.05</c:v>
                </c:pt>
                <c:pt idx="15731">
                  <c:v>-2.5000000000000001E-2</c:v>
                </c:pt>
                <c:pt idx="15732">
                  <c:v>-7.5000000000000011E-2</c:v>
                </c:pt>
                <c:pt idx="15733">
                  <c:v>2.5000000000000001E-2</c:v>
                </c:pt>
                <c:pt idx="15734">
                  <c:v>-0.05</c:v>
                </c:pt>
                <c:pt idx="15735">
                  <c:v>-0.15000000000000008</c:v>
                </c:pt>
                <c:pt idx="15736">
                  <c:v>-0.1</c:v>
                </c:pt>
                <c:pt idx="15737">
                  <c:v>-7.5000000000000011E-2</c:v>
                </c:pt>
                <c:pt idx="15738">
                  <c:v>-0.125</c:v>
                </c:pt>
                <c:pt idx="15739">
                  <c:v>-0.15000000000000008</c:v>
                </c:pt>
                <c:pt idx="15740">
                  <c:v>-0.1</c:v>
                </c:pt>
                <c:pt idx="15741">
                  <c:v>-0.15000000000000008</c:v>
                </c:pt>
                <c:pt idx="15742">
                  <c:v>-0.15000000000000008</c:v>
                </c:pt>
                <c:pt idx="15743">
                  <c:v>2.5000000000000001E-2</c:v>
                </c:pt>
                <c:pt idx="15744">
                  <c:v>-7.5000000000000011E-2</c:v>
                </c:pt>
                <c:pt idx="15745">
                  <c:v>-2.5000000000000001E-2</c:v>
                </c:pt>
                <c:pt idx="15746">
                  <c:v>-2.5000000000000001E-2</c:v>
                </c:pt>
                <c:pt idx="15747">
                  <c:v>2.5000000000000001E-2</c:v>
                </c:pt>
                <c:pt idx="15748">
                  <c:v>-7.5000000000000011E-2</c:v>
                </c:pt>
                <c:pt idx="15749">
                  <c:v>-7.5000000000000011E-2</c:v>
                </c:pt>
                <c:pt idx="15750">
                  <c:v>2.5000000000000001E-2</c:v>
                </c:pt>
                <c:pt idx="15751">
                  <c:v>-0.05</c:v>
                </c:pt>
                <c:pt idx="15752">
                  <c:v>-7.5000000000000011E-2</c:v>
                </c:pt>
                <c:pt idx="15753">
                  <c:v>2.5000000000000001E-2</c:v>
                </c:pt>
                <c:pt idx="15754">
                  <c:v>-0.17500000000000004</c:v>
                </c:pt>
                <c:pt idx="15755">
                  <c:v>0</c:v>
                </c:pt>
                <c:pt idx="15756">
                  <c:v>-0.05</c:v>
                </c:pt>
                <c:pt idx="15757">
                  <c:v>-2.5000000000000001E-2</c:v>
                </c:pt>
                <c:pt idx="15758">
                  <c:v>0</c:v>
                </c:pt>
                <c:pt idx="15759">
                  <c:v>-0.05</c:v>
                </c:pt>
                <c:pt idx="15760">
                  <c:v>-7.5000000000000011E-2</c:v>
                </c:pt>
                <c:pt idx="15761">
                  <c:v>2.5000000000000001E-2</c:v>
                </c:pt>
                <c:pt idx="15762">
                  <c:v>-0.15000000000000008</c:v>
                </c:pt>
                <c:pt idx="15763">
                  <c:v>-7.5000000000000011E-2</c:v>
                </c:pt>
                <c:pt idx="15764">
                  <c:v>-0.17500000000000004</c:v>
                </c:pt>
                <c:pt idx="15765">
                  <c:v>-0.125</c:v>
                </c:pt>
                <c:pt idx="15766">
                  <c:v>-7.5000000000000011E-2</c:v>
                </c:pt>
                <c:pt idx="15767">
                  <c:v>-7.5000000000000011E-2</c:v>
                </c:pt>
                <c:pt idx="15768">
                  <c:v>-0.1</c:v>
                </c:pt>
                <c:pt idx="15769">
                  <c:v>-0.15000000000000008</c:v>
                </c:pt>
                <c:pt idx="15770">
                  <c:v>-0.1</c:v>
                </c:pt>
                <c:pt idx="15771">
                  <c:v>-0.1</c:v>
                </c:pt>
                <c:pt idx="15772">
                  <c:v>-0.1</c:v>
                </c:pt>
                <c:pt idx="15773">
                  <c:v>-0.1</c:v>
                </c:pt>
                <c:pt idx="15774">
                  <c:v>-0.125</c:v>
                </c:pt>
                <c:pt idx="15775">
                  <c:v>-7.5000000000000011E-2</c:v>
                </c:pt>
                <c:pt idx="15776">
                  <c:v>-0.125</c:v>
                </c:pt>
                <c:pt idx="15777">
                  <c:v>-0.125</c:v>
                </c:pt>
                <c:pt idx="15778">
                  <c:v>-0.125</c:v>
                </c:pt>
                <c:pt idx="15779">
                  <c:v>-0.15000000000000008</c:v>
                </c:pt>
                <c:pt idx="15780">
                  <c:v>-0.125</c:v>
                </c:pt>
                <c:pt idx="15781">
                  <c:v>-0.1</c:v>
                </c:pt>
                <c:pt idx="15782">
                  <c:v>-0.15000000000000008</c:v>
                </c:pt>
                <c:pt idx="15783">
                  <c:v>-0.15000000000000008</c:v>
                </c:pt>
                <c:pt idx="15784">
                  <c:v>-0.125</c:v>
                </c:pt>
                <c:pt idx="15785">
                  <c:v>-0.125</c:v>
                </c:pt>
                <c:pt idx="15786">
                  <c:v>-0.15000000000000008</c:v>
                </c:pt>
                <c:pt idx="15787">
                  <c:v>-0.15000000000000008</c:v>
                </c:pt>
                <c:pt idx="15788">
                  <c:v>-0.125</c:v>
                </c:pt>
                <c:pt idx="15789">
                  <c:v>-0.1</c:v>
                </c:pt>
                <c:pt idx="15790">
                  <c:v>-0.125</c:v>
                </c:pt>
                <c:pt idx="15791">
                  <c:v>-0.15000000000000008</c:v>
                </c:pt>
                <c:pt idx="15792">
                  <c:v>-0.125</c:v>
                </c:pt>
                <c:pt idx="15793">
                  <c:v>-0.125</c:v>
                </c:pt>
                <c:pt idx="15794">
                  <c:v>-0.15000000000000008</c:v>
                </c:pt>
                <c:pt idx="15795">
                  <c:v>-0.15000000000000008</c:v>
                </c:pt>
                <c:pt idx="15796">
                  <c:v>-0.125</c:v>
                </c:pt>
                <c:pt idx="15797">
                  <c:v>-0.15000000000000008</c:v>
                </c:pt>
                <c:pt idx="15798">
                  <c:v>-0.125</c:v>
                </c:pt>
                <c:pt idx="15799">
                  <c:v>-0.15000000000000008</c:v>
                </c:pt>
                <c:pt idx="15800">
                  <c:v>-0.1</c:v>
                </c:pt>
                <c:pt idx="15801">
                  <c:v>-0.125</c:v>
                </c:pt>
                <c:pt idx="15802">
                  <c:v>-0.1</c:v>
                </c:pt>
                <c:pt idx="15803">
                  <c:v>-0.15000000000000008</c:v>
                </c:pt>
                <c:pt idx="15804">
                  <c:v>-0.1</c:v>
                </c:pt>
                <c:pt idx="15805">
                  <c:v>-0.15000000000000008</c:v>
                </c:pt>
                <c:pt idx="15806">
                  <c:v>-0.15000000000000008</c:v>
                </c:pt>
                <c:pt idx="15807">
                  <c:v>-0.15000000000000008</c:v>
                </c:pt>
                <c:pt idx="15808">
                  <c:v>-0.1</c:v>
                </c:pt>
                <c:pt idx="15809">
                  <c:v>-0.15000000000000008</c:v>
                </c:pt>
                <c:pt idx="15810">
                  <c:v>-0.15000000000000008</c:v>
                </c:pt>
                <c:pt idx="15811">
                  <c:v>-0.15000000000000008</c:v>
                </c:pt>
                <c:pt idx="15812">
                  <c:v>-0.15000000000000008</c:v>
                </c:pt>
                <c:pt idx="15813">
                  <c:v>-0.1</c:v>
                </c:pt>
                <c:pt idx="15814">
                  <c:v>-0.15000000000000008</c:v>
                </c:pt>
                <c:pt idx="15815">
                  <c:v>-0.15000000000000008</c:v>
                </c:pt>
                <c:pt idx="15816">
                  <c:v>-0.15000000000000008</c:v>
                </c:pt>
                <c:pt idx="15817">
                  <c:v>-0.15000000000000008</c:v>
                </c:pt>
                <c:pt idx="15818">
                  <c:v>-0.15000000000000008</c:v>
                </c:pt>
                <c:pt idx="15819">
                  <c:v>-0.15000000000000008</c:v>
                </c:pt>
                <c:pt idx="15820">
                  <c:v>-0.15000000000000008</c:v>
                </c:pt>
                <c:pt idx="15821">
                  <c:v>-0.15000000000000008</c:v>
                </c:pt>
                <c:pt idx="15822">
                  <c:v>-0.15000000000000008</c:v>
                </c:pt>
                <c:pt idx="15823">
                  <c:v>-0.15000000000000008</c:v>
                </c:pt>
                <c:pt idx="15824">
                  <c:v>-0.15000000000000008</c:v>
                </c:pt>
                <c:pt idx="15825">
                  <c:v>-0.125</c:v>
                </c:pt>
                <c:pt idx="15826">
                  <c:v>-0.15000000000000008</c:v>
                </c:pt>
                <c:pt idx="15827">
                  <c:v>-0.15000000000000008</c:v>
                </c:pt>
                <c:pt idx="15828">
                  <c:v>-0.15000000000000008</c:v>
                </c:pt>
                <c:pt idx="15829">
                  <c:v>-0.15000000000000008</c:v>
                </c:pt>
                <c:pt idx="15830">
                  <c:v>-0.125</c:v>
                </c:pt>
                <c:pt idx="15831">
                  <c:v>-0.15000000000000008</c:v>
                </c:pt>
                <c:pt idx="15832">
                  <c:v>-0.15000000000000008</c:v>
                </c:pt>
                <c:pt idx="15833">
                  <c:v>-0.15000000000000008</c:v>
                </c:pt>
                <c:pt idx="15834">
                  <c:v>-0.15000000000000008</c:v>
                </c:pt>
                <c:pt idx="15835">
                  <c:v>-0.125</c:v>
                </c:pt>
                <c:pt idx="15836">
                  <c:v>-0.1</c:v>
                </c:pt>
                <c:pt idx="15837">
                  <c:v>-0.15000000000000008</c:v>
                </c:pt>
                <c:pt idx="15838">
                  <c:v>-0.2</c:v>
                </c:pt>
                <c:pt idx="15839">
                  <c:v>-2.5000000000000001E-2</c:v>
                </c:pt>
                <c:pt idx="15840">
                  <c:v>-0.22500000000000001</c:v>
                </c:pt>
                <c:pt idx="15841">
                  <c:v>-0.15000000000000008</c:v>
                </c:pt>
                <c:pt idx="15842">
                  <c:v>-0.15000000000000008</c:v>
                </c:pt>
                <c:pt idx="15843">
                  <c:v>-0.17500000000000004</c:v>
                </c:pt>
                <c:pt idx="15844">
                  <c:v>-0.15000000000000008</c:v>
                </c:pt>
                <c:pt idx="15845">
                  <c:v>-0.2</c:v>
                </c:pt>
                <c:pt idx="15846">
                  <c:v>-0.125</c:v>
                </c:pt>
                <c:pt idx="15847">
                  <c:v>-0.1</c:v>
                </c:pt>
                <c:pt idx="15848">
                  <c:v>-0.2</c:v>
                </c:pt>
                <c:pt idx="15849">
                  <c:v>-0.125</c:v>
                </c:pt>
                <c:pt idx="15850">
                  <c:v>-0.17500000000000004</c:v>
                </c:pt>
                <c:pt idx="15851">
                  <c:v>-0.2</c:v>
                </c:pt>
                <c:pt idx="15852">
                  <c:v>-0.17500000000000004</c:v>
                </c:pt>
                <c:pt idx="15853">
                  <c:v>-0.17500000000000004</c:v>
                </c:pt>
                <c:pt idx="15854">
                  <c:v>-0.125</c:v>
                </c:pt>
                <c:pt idx="15855">
                  <c:v>-0.05</c:v>
                </c:pt>
                <c:pt idx="15856">
                  <c:v>-2.5000000000000001E-2</c:v>
                </c:pt>
                <c:pt idx="15857">
                  <c:v>-0.15000000000000008</c:v>
                </c:pt>
                <c:pt idx="15858">
                  <c:v>-7.5000000000000011E-2</c:v>
                </c:pt>
                <c:pt idx="15859">
                  <c:v>-7.5000000000000011E-2</c:v>
                </c:pt>
                <c:pt idx="15860">
                  <c:v>-0.125</c:v>
                </c:pt>
                <c:pt idx="15861">
                  <c:v>-0.1</c:v>
                </c:pt>
                <c:pt idx="15862">
                  <c:v>-0.15000000000000008</c:v>
                </c:pt>
                <c:pt idx="15863">
                  <c:v>-7.5000000000000011E-2</c:v>
                </c:pt>
                <c:pt idx="15864">
                  <c:v>-0.125</c:v>
                </c:pt>
                <c:pt idx="15865">
                  <c:v>-0.1</c:v>
                </c:pt>
                <c:pt idx="15866">
                  <c:v>-7.5000000000000011E-2</c:v>
                </c:pt>
                <c:pt idx="15867">
                  <c:v>-0.125</c:v>
                </c:pt>
                <c:pt idx="15868">
                  <c:v>-0.15000000000000008</c:v>
                </c:pt>
                <c:pt idx="15869">
                  <c:v>-7.5000000000000011E-2</c:v>
                </c:pt>
                <c:pt idx="15870">
                  <c:v>-0.1</c:v>
                </c:pt>
                <c:pt idx="15871">
                  <c:v>-0.125</c:v>
                </c:pt>
                <c:pt idx="15872">
                  <c:v>-0.1</c:v>
                </c:pt>
                <c:pt idx="15873">
                  <c:v>-0.15000000000000008</c:v>
                </c:pt>
                <c:pt idx="15874">
                  <c:v>-0.125</c:v>
                </c:pt>
                <c:pt idx="15875">
                  <c:v>-0.15000000000000008</c:v>
                </c:pt>
                <c:pt idx="15876">
                  <c:v>-0.15000000000000008</c:v>
                </c:pt>
                <c:pt idx="15877">
                  <c:v>-0.1</c:v>
                </c:pt>
                <c:pt idx="15878">
                  <c:v>-0.125</c:v>
                </c:pt>
                <c:pt idx="15879">
                  <c:v>-0.125</c:v>
                </c:pt>
                <c:pt idx="15880">
                  <c:v>-0.1</c:v>
                </c:pt>
                <c:pt idx="15881">
                  <c:v>-0.1</c:v>
                </c:pt>
                <c:pt idx="15882">
                  <c:v>-0.125</c:v>
                </c:pt>
                <c:pt idx="15883">
                  <c:v>-0.15000000000000008</c:v>
                </c:pt>
                <c:pt idx="15884">
                  <c:v>-0.125</c:v>
                </c:pt>
                <c:pt idx="15885">
                  <c:v>-0.1</c:v>
                </c:pt>
                <c:pt idx="15886">
                  <c:v>-0.15000000000000008</c:v>
                </c:pt>
                <c:pt idx="15887">
                  <c:v>-0.1</c:v>
                </c:pt>
                <c:pt idx="15888">
                  <c:v>-0.15000000000000008</c:v>
                </c:pt>
                <c:pt idx="15889">
                  <c:v>-0.1</c:v>
                </c:pt>
                <c:pt idx="15890">
                  <c:v>-0.125</c:v>
                </c:pt>
                <c:pt idx="15891">
                  <c:v>-0.15000000000000008</c:v>
                </c:pt>
                <c:pt idx="15892">
                  <c:v>-0.15000000000000008</c:v>
                </c:pt>
                <c:pt idx="15893">
                  <c:v>-0.1</c:v>
                </c:pt>
                <c:pt idx="15894">
                  <c:v>-0.125</c:v>
                </c:pt>
                <c:pt idx="15895">
                  <c:v>-0.125</c:v>
                </c:pt>
                <c:pt idx="15896">
                  <c:v>-0.125</c:v>
                </c:pt>
                <c:pt idx="15897">
                  <c:v>-0.1</c:v>
                </c:pt>
                <c:pt idx="15898">
                  <c:v>-0.1</c:v>
                </c:pt>
                <c:pt idx="15899">
                  <c:v>-0.1</c:v>
                </c:pt>
                <c:pt idx="15900">
                  <c:v>-0.1</c:v>
                </c:pt>
                <c:pt idx="15901">
                  <c:v>-0.1</c:v>
                </c:pt>
                <c:pt idx="15902">
                  <c:v>-0.125</c:v>
                </c:pt>
                <c:pt idx="15903">
                  <c:v>-0.1</c:v>
                </c:pt>
                <c:pt idx="15904">
                  <c:v>-0.1</c:v>
                </c:pt>
                <c:pt idx="15905">
                  <c:v>-0.125</c:v>
                </c:pt>
                <c:pt idx="15906">
                  <c:v>-0.1</c:v>
                </c:pt>
                <c:pt idx="15907">
                  <c:v>-0.125</c:v>
                </c:pt>
                <c:pt idx="15908">
                  <c:v>-0.15000000000000008</c:v>
                </c:pt>
                <c:pt idx="15909">
                  <c:v>-0.125</c:v>
                </c:pt>
                <c:pt idx="15910">
                  <c:v>-0.1</c:v>
                </c:pt>
                <c:pt idx="15911">
                  <c:v>-0.1</c:v>
                </c:pt>
                <c:pt idx="15912">
                  <c:v>-0.1</c:v>
                </c:pt>
                <c:pt idx="15913">
                  <c:v>-0.15000000000000008</c:v>
                </c:pt>
                <c:pt idx="15914">
                  <c:v>-0.1</c:v>
                </c:pt>
                <c:pt idx="15915">
                  <c:v>-0.15000000000000008</c:v>
                </c:pt>
                <c:pt idx="15916">
                  <c:v>-0.125</c:v>
                </c:pt>
                <c:pt idx="15917">
                  <c:v>-0.15000000000000008</c:v>
                </c:pt>
                <c:pt idx="15918">
                  <c:v>-0.15000000000000008</c:v>
                </c:pt>
                <c:pt idx="15919">
                  <c:v>-0.125</c:v>
                </c:pt>
                <c:pt idx="15920">
                  <c:v>-7.5000000000000011E-2</c:v>
                </c:pt>
                <c:pt idx="15921">
                  <c:v>-7.5000000000000011E-2</c:v>
                </c:pt>
                <c:pt idx="15922">
                  <c:v>-7.5000000000000011E-2</c:v>
                </c:pt>
                <c:pt idx="15923">
                  <c:v>-0.125</c:v>
                </c:pt>
                <c:pt idx="15924">
                  <c:v>-0.15000000000000008</c:v>
                </c:pt>
                <c:pt idx="15925">
                  <c:v>-0.1</c:v>
                </c:pt>
                <c:pt idx="15926">
                  <c:v>-0.1</c:v>
                </c:pt>
                <c:pt idx="15927">
                  <c:v>-7.5000000000000011E-2</c:v>
                </c:pt>
                <c:pt idx="15928">
                  <c:v>-0.1</c:v>
                </c:pt>
                <c:pt idx="15929">
                  <c:v>-0.1</c:v>
                </c:pt>
                <c:pt idx="15930">
                  <c:v>-0.15000000000000008</c:v>
                </c:pt>
                <c:pt idx="15931">
                  <c:v>-0.125</c:v>
                </c:pt>
                <c:pt idx="15932">
                  <c:v>-0.125</c:v>
                </c:pt>
                <c:pt idx="15933">
                  <c:v>-0.15000000000000008</c:v>
                </c:pt>
                <c:pt idx="15934">
                  <c:v>-0.15000000000000008</c:v>
                </c:pt>
                <c:pt idx="15935">
                  <c:v>-0.15000000000000008</c:v>
                </c:pt>
                <c:pt idx="15936">
                  <c:v>-0.17500000000000004</c:v>
                </c:pt>
                <c:pt idx="15937">
                  <c:v>-0.125</c:v>
                </c:pt>
                <c:pt idx="15938">
                  <c:v>-0.17500000000000004</c:v>
                </c:pt>
                <c:pt idx="15939">
                  <c:v>-0.17500000000000004</c:v>
                </c:pt>
                <c:pt idx="15940">
                  <c:v>-0.15000000000000008</c:v>
                </c:pt>
                <c:pt idx="15941">
                  <c:v>-0.125</c:v>
                </c:pt>
                <c:pt idx="15942">
                  <c:v>-0.125</c:v>
                </c:pt>
                <c:pt idx="15943">
                  <c:v>-0.125</c:v>
                </c:pt>
                <c:pt idx="15944">
                  <c:v>-0.17500000000000004</c:v>
                </c:pt>
                <c:pt idx="15945">
                  <c:v>-0.17500000000000004</c:v>
                </c:pt>
                <c:pt idx="15946">
                  <c:v>-0.125</c:v>
                </c:pt>
                <c:pt idx="15947">
                  <c:v>-0.125</c:v>
                </c:pt>
                <c:pt idx="15948">
                  <c:v>-0.17500000000000004</c:v>
                </c:pt>
                <c:pt idx="15949">
                  <c:v>-0.15000000000000008</c:v>
                </c:pt>
                <c:pt idx="15950">
                  <c:v>-0.125</c:v>
                </c:pt>
                <c:pt idx="15951">
                  <c:v>-0.17500000000000004</c:v>
                </c:pt>
                <c:pt idx="15952">
                  <c:v>-0.125</c:v>
                </c:pt>
                <c:pt idx="15953">
                  <c:v>-0.15000000000000008</c:v>
                </c:pt>
                <c:pt idx="15954">
                  <c:v>-0.125</c:v>
                </c:pt>
                <c:pt idx="15955">
                  <c:v>-0.17500000000000004</c:v>
                </c:pt>
                <c:pt idx="15956">
                  <c:v>-0.15000000000000008</c:v>
                </c:pt>
                <c:pt idx="15957">
                  <c:v>-0.125</c:v>
                </c:pt>
                <c:pt idx="15958">
                  <c:v>-0.125</c:v>
                </c:pt>
                <c:pt idx="15959">
                  <c:v>-0.15000000000000008</c:v>
                </c:pt>
                <c:pt idx="15960">
                  <c:v>-0.125</c:v>
                </c:pt>
                <c:pt idx="15961">
                  <c:v>-0.1</c:v>
                </c:pt>
                <c:pt idx="15962">
                  <c:v>-0.17500000000000004</c:v>
                </c:pt>
                <c:pt idx="15963">
                  <c:v>-0.15000000000000008</c:v>
                </c:pt>
                <c:pt idx="15964">
                  <c:v>-0.15000000000000008</c:v>
                </c:pt>
                <c:pt idx="15965">
                  <c:v>-0.125</c:v>
                </c:pt>
                <c:pt idx="15966">
                  <c:v>-0.15000000000000008</c:v>
                </c:pt>
                <c:pt idx="15967">
                  <c:v>-0.125</c:v>
                </c:pt>
                <c:pt idx="15968">
                  <c:v>-0.125</c:v>
                </c:pt>
                <c:pt idx="15969">
                  <c:v>-0.125</c:v>
                </c:pt>
                <c:pt idx="15970">
                  <c:v>-0.17500000000000004</c:v>
                </c:pt>
                <c:pt idx="15971">
                  <c:v>-0.125</c:v>
                </c:pt>
                <c:pt idx="15972">
                  <c:v>-0.17500000000000004</c:v>
                </c:pt>
                <c:pt idx="15973">
                  <c:v>-0.125</c:v>
                </c:pt>
                <c:pt idx="15974">
                  <c:v>-0.125</c:v>
                </c:pt>
                <c:pt idx="15975">
                  <c:v>-0.125</c:v>
                </c:pt>
                <c:pt idx="15976">
                  <c:v>-0.15000000000000008</c:v>
                </c:pt>
                <c:pt idx="15977">
                  <c:v>-0.125</c:v>
                </c:pt>
                <c:pt idx="15978">
                  <c:v>-0.125</c:v>
                </c:pt>
                <c:pt idx="15979">
                  <c:v>-0.125</c:v>
                </c:pt>
                <c:pt idx="15980">
                  <c:v>-0.125</c:v>
                </c:pt>
                <c:pt idx="15981">
                  <c:v>-0.125</c:v>
                </c:pt>
                <c:pt idx="15982">
                  <c:v>-0.125</c:v>
                </c:pt>
                <c:pt idx="15983">
                  <c:v>-0.15000000000000008</c:v>
                </c:pt>
                <c:pt idx="15984">
                  <c:v>-0.125</c:v>
                </c:pt>
                <c:pt idx="15985">
                  <c:v>-0.125</c:v>
                </c:pt>
                <c:pt idx="15986">
                  <c:v>-0.15000000000000008</c:v>
                </c:pt>
                <c:pt idx="15987">
                  <c:v>-0.125</c:v>
                </c:pt>
                <c:pt idx="15988">
                  <c:v>-0.15000000000000008</c:v>
                </c:pt>
                <c:pt idx="15989">
                  <c:v>-0.125</c:v>
                </c:pt>
                <c:pt idx="15990">
                  <c:v>-0.125</c:v>
                </c:pt>
                <c:pt idx="15991">
                  <c:v>-0.17500000000000004</c:v>
                </c:pt>
                <c:pt idx="15992">
                  <c:v>-0.125</c:v>
                </c:pt>
                <c:pt idx="15993">
                  <c:v>-0.17500000000000004</c:v>
                </c:pt>
                <c:pt idx="15994">
                  <c:v>-0.125</c:v>
                </c:pt>
                <c:pt idx="15995">
                  <c:v>-0.125</c:v>
                </c:pt>
                <c:pt idx="15996">
                  <c:v>-0.15000000000000008</c:v>
                </c:pt>
                <c:pt idx="15997">
                  <c:v>-0.125</c:v>
                </c:pt>
                <c:pt idx="15998">
                  <c:v>-0.125</c:v>
                </c:pt>
                <c:pt idx="15999">
                  <c:v>-0.15000000000000008</c:v>
                </c:pt>
                <c:pt idx="16000">
                  <c:v>-0.125</c:v>
                </c:pt>
                <c:pt idx="16001">
                  <c:v>-0.15000000000000008</c:v>
                </c:pt>
                <c:pt idx="16002">
                  <c:v>-0.15000000000000008</c:v>
                </c:pt>
                <c:pt idx="16003">
                  <c:v>-0.15000000000000008</c:v>
                </c:pt>
                <c:pt idx="16004">
                  <c:v>-0.125</c:v>
                </c:pt>
                <c:pt idx="16005">
                  <c:v>-0.15000000000000008</c:v>
                </c:pt>
                <c:pt idx="16006">
                  <c:v>-0.15000000000000008</c:v>
                </c:pt>
                <c:pt idx="16007">
                  <c:v>-0.125</c:v>
                </c:pt>
                <c:pt idx="16008">
                  <c:v>-0.125</c:v>
                </c:pt>
                <c:pt idx="16009">
                  <c:v>-0.2</c:v>
                </c:pt>
                <c:pt idx="16010">
                  <c:v>-0.15000000000000008</c:v>
                </c:pt>
                <c:pt idx="16011">
                  <c:v>-0.2</c:v>
                </c:pt>
                <c:pt idx="16012">
                  <c:v>-0.15000000000000008</c:v>
                </c:pt>
                <c:pt idx="16013">
                  <c:v>-0.15000000000000008</c:v>
                </c:pt>
                <c:pt idx="16014">
                  <c:v>-0.125</c:v>
                </c:pt>
                <c:pt idx="16015">
                  <c:v>-0.15000000000000008</c:v>
                </c:pt>
                <c:pt idx="16016">
                  <c:v>-0.125</c:v>
                </c:pt>
                <c:pt idx="16017">
                  <c:v>-0.1</c:v>
                </c:pt>
                <c:pt idx="16018">
                  <c:v>-0.125</c:v>
                </c:pt>
                <c:pt idx="16019">
                  <c:v>-0.15000000000000008</c:v>
                </c:pt>
                <c:pt idx="16020">
                  <c:v>-0.15000000000000008</c:v>
                </c:pt>
                <c:pt idx="16021">
                  <c:v>-0.1</c:v>
                </c:pt>
                <c:pt idx="16022">
                  <c:v>-0.17500000000000004</c:v>
                </c:pt>
                <c:pt idx="16023">
                  <c:v>-0.17500000000000004</c:v>
                </c:pt>
                <c:pt idx="16024">
                  <c:v>-0.125</c:v>
                </c:pt>
                <c:pt idx="16025">
                  <c:v>-0.17500000000000004</c:v>
                </c:pt>
                <c:pt idx="16026">
                  <c:v>-0.15000000000000008</c:v>
                </c:pt>
                <c:pt idx="16027">
                  <c:v>-0.125</c:v>
                </c:pt>
                <c:pt idx="16028">
                  <c:v>-0.15000000000000008</c:v>
                </c:pt>
                <c:pt idx="16029">
                  <c:v>-0.125</c:v>
                </c:pt>
                <c:pt idx="16030">
                  <c:v>-0.125</c:v>
                </c:pt>
                <c:pt idx="16031">
                  <c:v>-0.125</c:v>
                </c:pt>
                <c:pt idx="16032">
                  <c:v>-0.125</c:v>
                </c:pt>
                <c:pt idx="16033">
                  <c:v>-0.15000000000000008</c:v>
                </c:pt>
                <c:pt idx="16034">
                  <c:v>-0.1</c:v>
                </c:pt>
                <c:pt idx="16035">
                  <c:v>-0.125</c:v>
                </c:pt>
                <c:pt idx="16036">
                  <c:v>-0.17500000000000004</c:v>
                </c:pt>
                <c:pt idx="16037">
                  <c:v>-0.125</c:v>
                </c:pt>
                <c:pt idx="16038">
                  <c:v>-0.22500000000000001</c:v>
                </c:pt>
                <c:pt idx="16039">
                  <c:v>-0.125</c:v>
                </c:pt>
                <c:pt idx="16040">
                  <c:v>-0.17500000000000004</c:v>
                </c:pt>
                <c:pt idx="16041">
                  <c:v>-0.125</c:v>
                </c:pt>
                <c:pt idx="16042">
                  <c:v>-0.17500000000000004</c:v>
                </c:pt>
                <c:pt idx="16043">
                  <c:v>-0.22500000000000001</c:v>
                </c:pt>
                <c:pt idx="16044">
                  <c:v>-0.1</c:v>
                </c:pt>
                <c:pt idx="16045">
                  <c:v>-0.17500000000000004</c:v>
                </c:pt>
                <c:pt idx="16046">
                  <c:v>-0.125</c:v>
                </c:pt>
                <c:pt idx="16047">
                  <c:v>-0.2</c:v>
                </c:pt>
                <c:pt idx="16048">
                  <c:v>-0.125</c:v>
                </c:pt>
                <c:pt idx="16049">
                  <c:v>-0.17500000000000004</c:v>
                </c:pt>
                <c:pt idx="16050">
                  <c:v>-0.17500000000000004</c:v>
                </c:pt>
                <c:pt idx="16051">
                  <c:v>-0.17500000000000004</c:v>
                </c:pt>
                <c:pt idx="16052">
                  <c:v>-0.15000000000000008</c:v>
                </c:pt>
                <c:pt idx="16053">
                  <c:v>-0.125</c:v>
                </c:pt>
                <c:pt idx="16054">
                  <c:v>-0.125</c:v>
                </c:pt>
                <c:pt idx="16055">
                  <c:v>-0.15000000000000008</c:v>
                </c:pt>
                <c:pt idx="16056">
                  <c:v>-0.125</c:v>
                </c:pt>
                <c:pt idx="16057">
                  <c:v>-0.15000000000000008</c:v>
                </c:pt>
                <c:pt idx="16058">
                  <c:v>-0.125</c:v>
                </c:pt>
                <c:pt idx="16059">
                  <c:v>-0.17500000000000004</c:v>
                </c:pt>
                <c:pt idx="16060">
                  <c:v>-0.17500000000000004</c:v>
                </c:pt>
                <c:pt idx="16061">
                  <c:v>-0.125</c:v>
                </c:pt>
                <c:pt idx="16062">
                  <c:v>-0.17500000000000004</c:v>
                </c:pt>
                <c:pt idx="16063">
                  <c:v>-0.125</c:v>
                </c:pt>
                <c:pt idx="16064">
                  <c:v>-0.15000000000000008</c:v>
                </c:pt>
                <c:pt idx="16065">
                  <c:v>-0.125</c:v>
                </c:pt>
                <c:pt idx="16066">
                  <c:v>-0.17500000000000004</c:v>
                </c:pt>
                <c:pt idx="16067">
                  <c:v>-0.17500000000000004</c:v>
                </c:pt>
                <c:pt idx="16068">
                  <c:v>-0.125</c:v>
                </c:pt>
                <c:pt idx="16069">
                  <c:v>-0.17500000000000004</c:v>
                </c:pt>
                <c:pt idx="16070">
                  <c:v>-0.17500000000000004</c:v>
                </c:pt>
                <c:pt idx="16071">
                  <c:v>-0.125</c:v>
                </c:pt>
                <c:pt idx="16072">
                  <c:v>-0.17500000000000004</c:v>
                </c:pt>
                <c:pt idx="16073">
                  <c:v>-0.125</c:v>
                </c:pt>
                <c:pt idx="16074">
                  <c:v>-0.17500000000000004</c:v>
                </c:pt>
                <c:pt idx="16075">
                  <c:v>-0.125</c:v>
                </c:pt>
                <c:pt idx="16076">
                  <c:v>-0.17500000000000004</c:v>
                </c:pt>
                <c:pt idx="16077">
                  <c:v>-0.17500000000000004</c:v>
                </c:pt>
                <c:pt idx="16078">
                  <c:v>-0.125</c:v>
                </c:pt>
                <c:pt idx="16079">
                  <c:v>-0.17500000000000004</c:v>
                </c:pt>
                <c:pt idx="16080">
                  <c:v>-0.17500000000000004</c:v>
                </c:pt>
                <c:pt idx="16081">
                  <c:v>-0.17500000000000004</c:v>
                </c:pt>
                <c:pt idx="16082">
                  <c:v>-0.125</c:v>
                </c:pt>
                <c:pt idx="16083">
                  <c:v>-0.125</c:v>
                </c:pt>
                <c:pt idx="16084">
                  <c:v>-0.22500000000000001</c:v>
                </c:pt>
                <c:pt idx="16085">
                  <c:v>-0.17500000000000004</c:v>
                </c:pt>
                <c:pt idx="16086">
                  <c:v>-0.17500000000000004</c:v>
                </c:pt>
                <c:pt idx="16087">
                  <c:v>-0.17500000000000004</c:v>
                </c:pt>
                <c:pt idx="16088">
                  <c:v>-0.15000000000000008</c:v>
                </c:pt>
                <c:pt idx="16089">
                  <c:v>-0.2</c:v>
                </c:pt>
                <c:pt idx="16090">
                  <c:v>-0.17500000000000004</c:v>
                </c:pt>
                <c:pt idx="16091">
                  <c:v>-0.22500000000000001</c:v>
                </c:pt>
                <c:pt idx="16092">
                  <c:v>-0.17500000000000004</c:v>
                </c:pt>
                <c:pt idx="16093">
                  <c:v>-0.17500000000000004</c:v>
                </c:pt>
                <c:pt idx="16094">
                  <c:v>-0.17500000000000004</c:v>
                </c:pt>
                <c:pt idx="16095">
                  <c:v>-0.22500000000000001</c:v>
                </c:pt>
                <c:pt idx="16096">
                  <c:v>-0.22500000000000001</c:v>
                </c:pt>
                <c:pt idx="16097">
                  <c:v>-0.17500000000000004</c:v>
                </c:pt>
                <c:pt idx="16098">
                  <c:v>-0.17500000000000004</c:v>
                </c:pt>
                <c:pt idx="16099">
                  <c:v>-0.17500000000000004</c:v>
                </c:pt>
                <c:pt idx="16100">
                  <c:v>-0.17500000000000004</c:v>
                </c:pt>
                <c:pt idx="16101">
                  <c:v>-0.17500000000000004</c:v>
                </c:pt>
                <c:pt idx="16102">
                  <c:v>-0.22500000000000001</c:v>
                </c:pt>
                <c:pt idx="16103">
                  <c:v>-0.15000000000000008</c:v>
                </c:pt>
                <c:pt idx="16104">
                  <c:v>-0.17500000000000004</c:v>
                </c:pt>
                <c:pt idx="16105">
                  <c:v>-0.17500000000000004</c:v>
                </c:pt>
                <c:pt idx="16106">
                  <c:v>-0.2</c:v>
                </c:pt>
                <c:pt idx="16107">
                  <c:v>-0.17500000000000004</c:v>
                </c:pt>
                <c:pt idx="16108">
                  <c:v>-0.17500000000000004</c:v>
                </c:pt>
                <c:pt idx="16109">
                  <c:v>-0.17500000000000004</c:v>
                </c:pt>
                <c:pt idx="16110">
                  <c:v>-0.17500000000000004</c:v>
                </c:pt>
                <c:pt idx="16111">
                  <c:v>-0.15000000000000008</c:v>
                </c:pt>
                <c:pt idx="16112">
                  <c:v>-0.17500000000000004</c:v>
                </c:pt>
                <c:pt idx="16113">
                  <c:v>-0.2</c:v>
                </c:pt>
                <c:pt idx="16114">
                  <c:v>-0.17500000000000004</c:v>
                </c:pt>
                <c:pt idx="16115">
                  <c:v>-0.25</c:v>
                </c:pt>
                <c:pt idx="16116">
                  <c:v>-0.15000000000000008</c:v>
                </c:pt>
                <c:pt idx="16117">
                  <c:v>-0.2</c:v>
                </c:pt>
                <c:pt idx="16118">
                  <c:v>-0.25</c:v>
                </c:pt>
                <c:pt idx="16119">
                  <c:v>-0.125</c:v>
                </c:pt>
                <c:pt idx="16120">
                  <c:v>-0.25</c:v>
                </c:pt>
                <c:pt idx="16121">
                  <c:v>-0.17500000000000004</c:v>
                </c:pt>
                <c:pt idx="16122">
                  <c:v>-0.22500000000000001</c:v>
                </c:pt>
                <c:pt idx="16123">
                  <c:v>-0.2</c:v>
                </c:pt>
                <c:pt idx="16124">
                  <c:v>-0.17500000000000004</c:v>
                </c:pt>
                <c:pt idx="16125">
                  <c:v>-0.22500000000000001</c:v>
                </c:pt>
                <c:pt idx="16126">
                  <c:v>-0.22500000000000001</c:v>
                </c:pt>
                <c:pt idx="16127">
                  <c:v>-0.2</c:v>
                </c:pt>
                <c:pt idx="16128">
                  <c:v>-0.2</c:v>
                </c:pt>
                <c:pt idx="16129">
                  <c:v>-0.2</c:v>
                </c:pt>
                <c:pt idx="16130">
                  <c:v>-0.17500000000000004</c:v>
                </c:pt>
                <c:pt idx="16131">
                  <c:v>-0.2</c:v>
                </c:pt>
                <c:pt idx="16132">
                  <c:v>-0.2</c:v>
                </c:pt>
                <c:pt idx="16133">
                  <c:v>-0.22500000000000001</c:v>
                </c:pt>
                <c:pt idx="16134">
                  <c:v>-0.17500000000000004</c:v>
                </c:pt>
                <c:pt idx="16135">
                  <c:v>-0.22500000000000001</c:v>
                </c:pt>
                <c:pt idx="16136">
                  <c:v>-0.17500000000000004</c:v>
                </c:pt>
                <c:pt idx="16137">
                  <c:v>-0.17500000000000004</c:v>
                </c:pt>
                <c:pt idx="16138">
                  <c:v>-0.2</c:v>
                </c:pt>
                <c:pt idx="16139">
                  <c:v>-0.22500000000000001</c:v>
                </c:pt>
                <c:pt idx="16140">
                  <c:v>-0.2</c:v>
                </c:pt>
                <c:pt idx="16141">
                  <c:v>-0.17500000000000004</c:v>
                </c:pt>
                <c:pt idx="16142">
                  <c:v>-0.2</c:v>
                </c:pt>
                <c:pt idx="16143">
                  <c:v>-0.17500000000000004</c:v>
                </c:pt>
                <c:pt idx="16144">
                  <c:v>-0.17500000000000004</c:v>
                </c:pt>
                <c:pt idx="16145">
                  <c:v>-0.22500000000000001</c:v>
                </c:pt>
                <c:pt idx="16146">
                  <c:v>-0.22500000000000001</c:v>
                </c:pt>
                <c:pt idx="16147">
                  <c:v>-0.2</c:v>
                </c:pt>
                <c:pt idx="16148">
                  <c:v>-0.22500000000000001</c:v>
                </c:pt>
                <c:pt idx="16149">
                  <c:v>-0.17500000000000004</c:v>
                </c:pt>
                <c:pt idx="16150">
                  <c:v>-7.5000000000000011E-2</c:v>
                </c:pt>
                <c:pt idx="16151">
                  <c:v>-0.2</c:v>
                </c:pt>
                <c:pt idx="16152">
                  <c:v>-7.5000000000000011E-2</c:v>
                </c:pt>
                <c:pt idx="16153">
                  <c:v>-0.35000000000000014</c:v>
                </c:pt>
                <c:pt idx="16154">
                  <c:v>0</c:v>
                </c:pt>
                <c:pt idx="16155">
                  <c:v>-0.27500000000000002</c:v>
                </c:pt>
                <c:pt idx="16156">
                  <c:v>-0.05</c:v>
                </c:pt>
                <c:pt idx="16157">
                  <c:v>-0.27500000000000002</c:v>
                </c:pt>
                <c:pt idx="16158">
                  <c:v>-0.1</c:v>
                </c:pt>
                <c:pt idx="16159">
                  <c:v>-0.22500000000000001</c:v>
                </c:pt>
                <c:pt idx="16160">
                  <c:v>-0.25</c:v>
                </c:pt>
                <c:pt idx="16161">
                  <c:v>-0.22500000000000001</c:v>
                </c:pt>
                <c:pt idx="16162">
                  <c:v>-0.22500000000000001</c:v>
                </c:pt>
                <c:pt idx="16163">
                  <c:v>-0.15000000000000008</c:v>
                </c:pt>
                <c:pt idx="16164">
                  <c:v>-0.17500000000000004</c:v>
                </c:pt>
                <c:pt idx="16165">
                  <c:v>-0.25</c:v>
                </c:pt>
                <c:pt idx="16166">
                  <c:v>-0.17500000000000004</c:v>
                </c:pt>
                <c:pt idx="16167">
                  <c:v>-0.2</c:v>
                </c:pt>
                <c:pt idx="16168">
                  <c:v>-0.22500000000000001</c:v>
                </c:pt>
                <c:pt idx="16169">
                  <c:v>-0.17500000000000004</c:v>
                </c:pt>
                <c:pt idx="16170">
                  <c:v>-0.17500000000000004</c:v>
                </c:pt>
                <c:pt idx="16171">
                  <c:v>-0.17500000000000004</c:v>
                </c:pt>
                <c:pt idx="16172">
                  <c:v>-0.17500000000000004</c:v>
                </c:pt>
                <c:pt idx="16173">
                  <c:v>-0.17500000000000004</c:v>
                </c:pt>
                <c:pt idx="16174">
                  <c:v>-0.17500000000000004</c:v>
                </c:pt>
                <c:pt idx="16175">
                  <c:v>-0.125</c:v>
                </c:pt>
                <c:pt idx="16176">
                  <c:v>-0.17500000000000004</c:v>
                </c:pt>
                <c:pt idx="16177">
                  <c:v>-0.15000000000000008</c:v>
                </c:pt>
                <c:pt idx="16178">
                  <c:v>-0.2</c:v>
                </c:pt>
                <c:pt idx="16179">
                  <c:v>-0.22500000000000001</c:v>
                </c:pt>
                <c:pt idx="16180">
                  <c:v>-0.2</c:v>
                </c:pt>
                <c:pt idx="16181">
                  <c:v>-0.2</c:v>
                </c:pt>
                <c:pt idx="16182">
                  <c:v>-0.125</c:v>
                </c:pt>
                <c:pt idx="16183">
                  <c:v>-0.22500000000000001</c:v>
                </c:pt>
                <c:pt idx="16184">
                  <c:v>-0.17500000000000004</c:v>
                </c:pt>
                <c:pt idx="16185">
                  <c:v>-0.15000000000000008</c:v>
                </c:pt>
                <c:pt idx="16186">
                  <c:v>-0.2</c:v>
                </c:pt>
                <c:pt idx="16187">
                  <c:v>-0.17500000000000004</c:v>
                </c:pt>
                <c:pt idx="16188">
                  <c:v>-0.2</c:v>
                </c:pt>
                <c:pt idx="16189">
                  <c:v>-0.125</c:v>
                </c:pt>
                <c:pt idx="16190">
                  <c:v>-0.17500000000000004</c:v>
                </c:pt>
                <c:pt idx="16191">
                  <c:v>0.25</c:v>
                </c:pt>
                <c:pt idx="16192">
                  <c:v>-2.5000000000000001E-2</c:v>
                </c:pt>
                <c:pt idx="16193">
                  <c:v>-0.15000000000000008</c:v>
                </c:pt>
                <c:pt idx="16194">
                  <c:v>-0.05</c:v>
                </c:pt>
                <c:pt idx="16195">
                  <c:v>0.05</c:v>
                </c:pt>
                <c:pt idx="16196">
                  <c:v>-7.5000000000000011E-2</c:v>
                </c:pt>
                <c:pt idx="16197">
                  <c:v>-0.1</c:v>
                </c:pt>
                <c:pt idx="16198">
                  <c:v>-2.5000000000000001E-2</c:v>
                </c:pt>
                <c:pt idx="16199">
                  <c:v>-0.45</c:v>
                </c:pt>
                <c:pt idx="16200">
                  <c:v>-0.125</c:v>
                </c:pt>
                <c:pt idx="16201">
                  <c:v>-0.52500000000000002</c:v>
                </c:pt>
                <c:pt idx="16202">
                  <c:v>-0.22500000000000001</c:v>
                </c:pt>
                <c:pt idx="16203">
                  <c:v>-0.47500000000000014</c:v>
                </c:pt>
                <c:pt idx="16204">
                  <c:v>-0.37500000000000017</c:v>
                </c:pt>
                <c:pt idx="16205">
                  <c:v>-0.4</c:v>
                </c:pt>
                <c:pt idx="16206">
                  <c:v>-0.37500000000000017</c:v>
                </c:pt>
                <c:pt idx="16207">
                  <c:v>-0.27500000000000002</c:v>
                </c:pt>
                <c:pt idx="16208">
                  <c:v>-0.32500000000000018</c:v>
                </c:pt>
                <c:pt idx="16209">
                  <c:v>-0.4</c:v>
                </c:pt>
                <c:pt idx="16210">
                  <c:v>-0.37500000000000017</c:v>
                </c:pt>
                <c:pt idx="16211">
                  <c:v>-0.42500000000000021</c:v>
                </c:pt>
                <c:pt idx="16212">
                  <c:v>-0.42500000000000021</c:v>
                </c:pt>
                <c:pt idx="16213">
                  <c:v>-0.37500000000000017</c:v>
                </c:pt>
                <c:pt idx="16214">
                  <c:v>-0.30000000000000016</c:v>
                </c:pt>
                <c:pt idx="16215">
                  <c:v>0.30000000000000016</c:v>
                </c:pt>
                <c:pt idx="16216">
                  <c:v>-0.57500000000000029</c:v>
                </c:pt>
                <c:pt idx="16217">
                  <c:v>-0.47500000000000014</c:v>
                </c:pt>
                <c:pt idx="16218">
                  <c:v>-0.1</c:v>
                </c:pt>
                <c:pt idx="16219">
                  <c:v>-0.47500000000000014</c:v>
                </c:pt>
                <c:pt idx="16220">
                  <c:v>-0.32500000000000018</c:v>
                </c:pt>
                <c:pt idx="16221">
                  <c:v>-0.1</c:v>
                </c:pt>
                <c:pt idx="16222">
                  <c:v>2.5000000000000001E-2</c:v>
                </c:pt>
                <c:pt idx="16223">
                  <c:v>-7.5000000000000011E-2</c:v>
                </c:pt>
                <c:pt idx="16224">
                  <c:v>-0.55000000000000004</c:v>
                </c:pt>
                <c:pt idx="16225">
                  <c:v>-0.125</c:v>
                </c:pt>
                <c:pt idx="16226">
                  <c:v>-1.4749999999999994</c:v>
                </c:pt>
                <c:pt idx="16227">
                  <c:v>-0.1</c:v>
                </c:pt>
                <c:pt idx="16228">
                  <c:v>-0.72500000000000031</c:v>
                </c:pt>
                <c:pt idx="16229">
                  <c:v>-0.52500000000000002</c:v>
                </c:pt>
                <c:pt idx="16230">
                  <c:v>-0.75000000000000033</c:v>
                </c:pt>
                <c:pt idx="16231">
                  <c:v>-0.55000000000000004</c:v>
                </c:pt>
                <c:pt idx="16232">
                  <c:v>-0.62500000000000033</c:v>
                </c:pt>
                <c:pt idx="16233">
                  <c:v>-0.55000000000000004</c:v>
                </c:pt>
                <c:pt idx="16234">
                  <c:v>-0.6750000000000006</c:v>
                </c:pt>
                <c:pt idx="16235">
                  <c:v>-0.65000000000000036</c:v>
                </c:pt>
                <c:pt idx="16236">
                  <c:v>-0.62500000000000033</c:v>
                </c:pt>
                <c:pt idx="16237">
                  <c:v>-0.77500000000000036</c:v>
                </c:pt>
                <c:pt idx="16238">
                  <c:v>-0.47500000000000014</c:v>
                </c:pt>
                <c:pt idx="16239">
                  <c:v>-0.42500000000000021</c:v>
                </c:pt>
                <c:pt idx="16240">
                  <c:v>-0.42500000000000021</c:v>
                </c:pt>
                <c:pt idx="16241">
                  <c:v>-0.47500000000000014</c:v>
                </c:pt>
                <c:pt idx="16242">
                  <c:v>-0.37500000000000017</c:v>
                </c:pt>
                <c:pt idx="16243">
                  <c:v>-0.6750000000000006</c:v>
                </c:pt>
                <c:pt idx="16244">
                  <c:v>-0.77500000000000036</c:v>
                </c:pt>
                <c:pt idx="16245">
                  <c:v>-0.55000000000000004</c:v>
                </c:pt>
                <c:pt idx="16246">
                  <c:v>-0.65000000000000036</c:v>
                </c:pt>
                <c:pt idx="16247">
                  <c:v>2.5000000000000001E-2</c:v>
                </c:pt>
                <c:pt idx="16248">
                  <c:v>2.5000000000000001E-2</c:v>
                </c:pt>
                <c:pt idx="16249">
                  <c:v>0.9</c:v>
                </c:pt>
                <c:pt idx="16250">
                  <c:v>0.2</c:v>
                </c:pt>
                <c:pt idx="16251">
                  <c:v>-0.4</c:v>
                </c:pt>
                <c:pt idx="16252">
                  <c:v>-0.72500000000000031</c:v>
                </c:pt>
                <c:pt idx="16253">
                  <c:v>-0.57500000000000029</c:v>
                </c:pt>
                <c:pt idx="16254">
                  <c:v>-0.60000000000000031</c:v>
                </c:pt>
                <c:pt idx="16255">
                  <c:v>-0.72500000000000031</c:v>
                </c:pt>
                <c:pt idx="16256">
                  <c:v>7.5000000000000011E-2</c:v>
                </c:pt>
                <c:pt idx="16257">
                  <c:v>-0.37500000000000017</c:v>
                </c:pt>
                <c:pt idx="16258">
                  <c:v>-1.0249999999999992</c:v>
                </c:pt>
                <c:pt idx="16259">
                  <c:v>-0.55000000000000004</c:v>
                </c:pt>
                <c:pt idx="16260">
                  <c:v>-0.85000000000000031</c:v>
                </c:pt>
                <c:pt idx="16261">
                  <c:v>-0.75000000000000033</c:v>
                </c:pt>
                <c:pt idx="16262">
                  <c:v>-0.77500000000000036</c:v>
                </c:pt>
                <c:pt idx="16263">
                  <c:v>-0.72500000000000031</c:v>
                </c:pt>
                <c:pt idx="16264">
                  <c:v>-0.70000000000000029</c:v>
                </c:pt>
              </c:numCache>
            </c:numRef>
          </c:yVal>
        </c:ser>
        <c:axId val="51907200"/>
        <c:axId val="53818112"/>
      </c:scatterChart>
      <c:valAx>
        <c:axId val="51907200"/>
        <c:scaling>
          <c:orientation val="minMax"/>
        </c:scaling>
        <c:axPos val="b"/>
        <c:title>
          <c:tx>
            <c:rich>
              <a:bodyPr/>
              <a:lstStyle/>
              <a:p>
                <a:pPr>
                  <a:defRPr/>
                </a:pPr>
                <a:r>
                  <a:rPr lang="en-US" dirty="0" smtClean="0"/>
                  <a:t>Time</a:t>
                </a:r>
                <a:r>
                  <a:rPr lang="en-US" baseline="0" dirty="0" smtClean="0"/>
                  <a:t> (sec)</a:t>
                </a:r>
                <a:endParaRPr lang="en-US" dirty="0"/>
              </a:p>
            </c:rich>
          </c:tx>
        </c:title>
        <c:tickLblPos val="nextTo"/>
        <c:crossAx val="53818112"/>
        <c:crosses val="autoZero"/>
        <c:crossBetween val="midCat"/>
      </c:valAx>
      <c:valAx>
        <c:axId val="53818112"/>
        <c:scaling>
          <c:orientation val="minMax"/>
        </c:scaling>
        <c:axPos val="l"/>
        <c:majorGridlines/>
        <c:title>
          <c:tx>
            <c:rich>
              <a:bodyPr rot="-5400000" vert="horz"/>
              <a:lstStyle/>
              <a:p>
                <a:pPr>
                  <a:defRPr/>
                </a:pPr>
                <a:r>
                  <a:rPr lang="en-US" dirty="0" smtClean="0"/>
                  <a:t>Acceleration (g)</a:t>
                </a:r>
                <a:endParaRPr lang="en-US" dirty="0"/>
              </a:p>
            </c:rich>
          </c:tx>
        </c:title>
        <c:numFmt formatCode="General" sourceLinked="1"/>
        <c:tickLblPos val="nextTo"/>
        <c:crossAx val="51907200"/>
        <c:crosses val="autoZero"/>
        <c:crossBetween val="midCat"/>
      </c:valAx>
    </c:plotArea>
    <c:legend>
      <c:legendPos val="r"/>
    </c:legend>
    <c:plotVisOnly val="1"/>
    <c:dispBlanksAs val="gap"/>
  </c:chart>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3200"/>
            </a:pPr>
            <a:r>
              <a:rPr lang="en-US" sz="3200"/>
              <a:t>Time Vs Temperture (F)</a:t>
            </a:r>
          </a:p>
        </c:rich>
      </c:tx>
    </c:title>
    <c:plotArea>
      <c:layout/>
      <c:scatterChart>
        <c:scatterStyle val="lineMarker"/>
        <c:ser>
          <c:idx val="0"/>
          <c:order val="0"/>
          <c:tx>
            <c:v>Outside</c:v>
          </c:tx>
          <c:spPr>
            <a:ln w="28575">
              <a:noFill/>
            </a:ln>
          </c:spPr>
          <c:xVal>
            <c:numRef>
              <c:f>'HOBO DATA'!$D$3:$D$11846</c:f>
              <c:numCache>
                <c:formatCode>General</c:formatCode>
                <c:ptCount val="11844"/>
                <c:pt idx="0">
                  <c:v>-123.63333329999998</c:v>
                </c:pt>
                <c:pt idx="1">
                  <c:v>-123.6</c:v>
                </c:pt>
                <c:pt idx="2">
                  <c:v>-123.56666670000003</c:v>
                </c:pt>
                <c:pt idx="3">
                  <c:v>-123.5333333</c:v>
                </c:pt>
                <c:pt idx="4">
                  <c:v>-123.5</c:v>
                </c:pt>
                <c:pt idx="5">
                  <c:v>-123.46666670000003</c:v>
                </c:pt>
                <c:pt idx="6">
                  <c:v>-123.4333333</c:v>
                </c:pt>
                <c:pt idx="7">
                  <c:v>-123.4</c:v>
                </c:pt>
                <c:pt idx="8">
                  <c:v>-123.36666670000002</c:v>
                </c:pt>
                <c:pt idx="9">
                  <c:v>-123.33333330000001</c:v>
                </c:pt>
                <c:pt idx="10">
                  <c:v>-123.3</c:v>
                </c:pt>
                <c:pt idx="11">
                  <c:v>-123.26666670000003</c:v>
                </c:pt>
                <c:pt idx="12">
                  <c:v>-123.2333333</c:v>
                </c:pt>
                <c:pt idx="13">
                  <c:v>-123.2</c:v>
                </c:pt>
                <c:pt idx="14">
                  <c:v>-123.16666669999999</c:v>
                </c:pt>
                <c:pt idx="15">
                  <c:v>-123.13333329999998</c:v>
                </c:pt>
                <c:pt idx="16">
                  <c:v>-123.1</c:v>
                </c:pt>
                <c:pt idx="17">
                  <c:v>-123.06666670000003</c:v>
                </c:pt>
                <c:pt idx="18">
                  <c:v>-123.0333333</c:v>
                </c:pt>
                <c:pt idx="19">
                  <c:v>-123</c:v>
                </c:pt>
                <c:pt idx="20">
                  <c:v>-122.96666670000003</c:v>
                </c:pt>
                <c:pt idx="21">
                  <c:v>-122.9333333</c:v>
                </c:pt>
                <c:pt idx="22">
                  <c:v>-122.9</c:v>
                </c:pt>
                <c:pt idx="23">
                  <c:v>-122.86666670000002</c:v>
                </c:pt>
                <c:pt idx="24">
                  <c:v>-122.83333330000001</c:v>
                </c:pt>
                <c:pt idx="25">
                  <c:v>-122.8</c:v>
                </c:pt>
                <c:pt idx="26">
                  <c:v>-122.76666670000003</c:v>
                </c:pt>
                <c:pt idx="27">
                  <c:v>-122.7333333</c:v>
                </c:pt>
                <c:pt idx="28">
                  <c:v>-122.7</c:v>
                </c:pt>
                <c:pt idx="29">
                  <c:v>-122.66666669999999</c:v>
                </c:pt>
                <c:pt idx="30">
                  <c:v>-122.63333329999998</c:v>
                </c:pt>
                <c:pt idx="31">
                  <c:v>-122.6</c:v>
                </c:pt>
                <c:pt idx="32">
                  <c:v>-122.56666670000003</c:v>
                </c:pt>
                <c:pt idx="33">
                  <c:v>-122.5333333</c:v>
                </c:pt>
                <c:pt idx="34">
                  <c:v>-122.5</c:v>
                </c:pt>
                <c:pt idx="35">
                  <c:v>-122.46666670000003</c:v>
                </c:pt>
                <c:pt idx="36">
                  <c:v>-122.4333333</c:v>
                </c:pt>
                <c:pt idx="37">
                  <c:v>-122.4</c:v>
                </c:pt>
                <c:pt idx="38">
                  <c:v>-122.36666670000002</c:v>
                </c:pt>
                <c:pt idx="39">
                  <c:v>-122.33333330000001</c:v>
                </c:pt>
                <c:pt idx="40">
                  <c:v>-122.3</c:v>
                </c:pt>
                <c:pt idx="41">
                  <c:v>-122.26666670000003</c:v>
                </c:pt>
                <c:pt idx="42">
                  <c:v>-122.2333333</c:v>
                </c:pt>
                <c:pt idx="43">
                  <c:v>-122.2</c:v>
                </c:pt>
                <c:pt idx="44">
                  <c:v>-122.16666669999999</c:v>
                </c:pt>
                <c:pt idx="45">
                  <c:v>-122.13333329999998</c:v>
                </c:pt>
                <c:pt idx="46">
                  <c:v>-122.1</c:v>
                </c:pt>
                <c:pt idx="47">
                  <c:v>-122.06666670000003</c:v>
                </c:pt>
                <c:pt idx="48">
                  <c:v>-122.0333333</c:v>
                </c:pt>
                <c:pt idx="49">
                  <c:v>-122</c:v>
                </c:pt>
                <c:pt idx="50">
                  <c:v>-121.96666670000003</c:v>
                </c:pt>
                <c:pt idx="51">
                  <c:v>-121.9333333</c:v>
                </c:pt>
                <c:pt idx="52">
                  <c:v>-121.9</c:v>
                </c:pt>
                <c:pt idx="53">
                  <c:v>-121.86666670000002</c:v>
                </c:pt>
                <c:pt idx="54">
                  <c:v>-121.83333330000001</c:v>
                </c:pt>
                <c:pt idx="55">
                  <c:v>-121.8</c:v>
                </c:pt>
                <c:pt idx="56">
                  <c:v>-121.76666670000003</c:v>
                </c:pt>
                <c:pt idx="57">
                  <c:v>-121.7333333</c:v>
                </c:pt>
                <c:pt idx="58">
                  <c:v>-121.7</c:v>
                </c:pt>
                <c:pt idx="59">
                  <c:v>-121.66666669999999</c:v>
                </c:pt>
                <c:pt idx="60">
                  <c:v>-121.63333329999998</c:v>
                </c:pt>
                <c:pt idx="61">
                  <c:v>-121.6</c:v>
                </c:pt>
                <c:pt idx="62">
                  <c:v>-121.56666670000003</c:v>
                </c:pt>
                <c:pt idx="63">
                  <c:v>-121.5333333</c:v>
                </c:pt>
                <c:pt idx="64">
                  <c:v>-121.5</c:v>
                </c:pt>
                <c:pt idx="65">
                  <c:v>-121.46666670000003</c:v>
                </c:pt>
                <c:pt idx="66">
                  <c:v>-121.4333333</c:v>
                </c:pt>
                <c:pt idx="67">
                  <c:v>-121.4</c:v>
                </c:pt>
                <c:pt idx="68">
                  <c:v>-121.36666670000002</c:v>
                </c:pt>
                <c:pt idx="69">
                  <c:v>-121.33333330000001</c:v>
                </c:pt>
                <c:pt idx="70">
                  <c:v>-121.3</c:v>
                </c:pt>
                <c:pt idx="71">
                  <c:v>-121.26666670000003</c:v>
                </c:pt>
                <c:pt idx="72">
                  <c:v>-121.2333333</c:v>
                </c:pt>
                <c:pt idx="73">
                  <c:v>-121.2</c:v>
                </c:pt>
                <c:pt idx="74">
                  <c:v>-121.16666669999999</c:v>
                </c:pt>
                <c:pt idx="75">
                  <c:v>-121.13333329999998</c:v>
                </c:pt>
                <c:pt idx="76">
                  <c:v>-121.1</c:v>
                </c:pt>
                <c:pt idx="77">
                  <c:v>-121.06666670000003</c:v>
                </c:pt>
                <c:pt idx="78">
                  <c:v>-121.0333333</c:v>
                </c:pt>
                <c:pt idx="79">
                  <c:v>-121</c:v>
                </c:pt>
                <c:pt idx="80">
                  <c:v>-120.96666670000003</c:v>
                </c:pt>
                <c:pt idx="81">
                  <c:v>-120.9333333</c:v>
                </c:pt>
                <c:pt idx="82">
                  <c:v>-120.9</c:v>
                </c:pt>
                <c:pt idx="83">
                  <c:v>-120.86666670000002</c:v>
                </c:pt>
                <c:pt idx="84">
                  <c:v>-120.83333330000001</c:v>
                </c:pt>
                <c:pt idx="85">
                  <c:v>-120.8</c:v>
                </c:pt>
                <c:pt idx="86">
                  <c:v>-120.76666670000003</c:v>
                </c:pt>
                <c:pt idx="87">
                  <c:v>-120.7333333</c:v>
                </c:pt>
                <c:pt idx="88">
                  <c:v>-120.7</c:v>
                </c:pt>
                <c:pt idx="89">
                  <c:v>-120.66666669999999</c:v>
                </c:pt>
                <c:pt idx="90">
                  <c:v>-120.63333329999998</c:v>
                </c:pt>
                <c:pt idx="91">
                  <c:v>-120.6</c:v>
                </c:pt>
                <c:pt idx="92">
                  <c:v>-120.56666670000003</c:v>
                </c:pt>
                <c:pt idx="93">
                  <c:v>-120.5333333</c:v>
                </c:pt>
                <c:pt idx="94">
                  <c:v>-120.5</c:v>
                </c:pt>
                <c:pt idx="95">
                  <c:v>-120.46666670000003</c:v>
                </c:pt>
                <c:pt idx="96">
                  <c:v>-120.4333333</c:v>
                </c:pt>
                <c:pt idx="97">
                  <c:v>-120.4</c:v>
                </c:pt>
                <c:pt idx="98">
                  <c:v>-120.36666670000002</c:v>
                </c:pt>
                <c:pt idx="99">
                  <c:v>-120.33333330000001</c:v>
                </c:pt>
                <c:pt idx="100">
                  <c:v>-120.3</c:v>
                </c:pt>
                <c:pt idx="101">
                  <c:v>-120.26666670000003</c:v>
                </c:pt>
                <c:pt idx="102">
                  <c:v>-120.2333333</c:v>
                </c:pt>
                <c:pt idx="103">
                  <c:v>-120.2</c:v>
                </c:pt>
                <c:pt idx="104">
                  <c:v>-120.16666669999999</c:v>
                </c:pt>
                <c:pt idx="105">
                  <c:v>-120.13333329999998</c:v>
                </c:pt>
                <c:pt idx="106">
                  <c:v>-120.1</c:v>
                </c:pt>
                <c:pt idx="107">
                  <c:v>-120.06666670000003</c:v>
                </c:pt>
                <c:pt idx="108">
                  <c:v>-120.0333333</c:v>
                </c:pt>
                <c:pt idx="109">
                  <c:v>-120</c:v>
                </c:pt>
                <c:pt idx="110">
                  <c:v>-119.96666670000003</c:v>
                </c:pt>
                <c:pt idx="111">
                  <c:v>-119.9333333</c:v>
                </c:pt>
                <c:pt idx="112">
                  <c:v>-119.9</c:v>
                </c:pt>
                <c:pt idx="113">
                  <c:v>-119.86666670000002</c:v>
                </c:pt>
                <c:pt idx="114">
                  <c:v>-119.83333330000001</c:v>
                </c:pt>
                <c:pt idx="115">
                  <c:v>-119.8</c:v>
                </c:pt>
                <c:pt idx="116">
                  <c:v>-119.76666670000003</c:v>
                </c:pt>
                <c:pt idx="117">
                  <c:v>-119.7333333</c:v>
                </c:pt>
                <c:pt idx="118">
                  <c:v>-119.7</c:v>
                </c:pt>
                <c:pt idx="119">
                  <c:v>-119.66666669999999</c:v>
                </c:pt>
                <c:pt idx="120">
                  <c:v>-119.63333329999998</c:v>
                </c:pt>
                <c:pt idx="121">
                  <c:v>-119.6</c:v>
                </c:pt>
                <c:pt idx="122">
                  <c:v>-119.56666670000003</c:v>
                </c:pt>
                <c:pt idx="123">
                  <c:v>-119.5333333</c:v>
                </c:pt>
                <c:pt idx="124">
                  <c:v>-119.5</c:v>
                </c:pt>
                <c:pt idx="125">
                  <c:v>-119.46666670000003</c:v>
                </c:pt>
                <c:pt idx="126">
                  <c:v>-119.4333333</c:v>
                </c:pt>
                <c:pt idx="127">
                  <c:v>-119.4</c:v>
                </c:pt>
                <c:pt idx="128">
                  <c:v>-119.36666670000002</c:v>
                </c:pt>
                <c:pt idx="129">
                  <c:v>-119.33333330000001</c:v>
                </c:pt>
                <c:pt idx="130">
                  <c:v>-119.3</c:v>
                </c:pt>
                <c:pt idx="131">
                  <c:v>-119.26666670000003</c:v>
                </c:pt>
                <c:pt idx="132">
                  <c:v>-119.2333333</c:v>
                </c:pt>
                <c:pt idx="133">
                  <c:v>-119.2</c:v>
                </c:pt>
                <c:pt idx="134">
                  <c:v>-119.16666669999999</c:v>
                </c:pt>
                <c:pt idx="135">
                  <c:v>-119.13333329999998</c:v>
                </c:pt>
                <c:pt idx="136">
                  <c:v>-119.1</c:v>
                </c:pt>
                <c:pt idx="137">
                  <c:v>-119.06666670000003</c:v>
                </c:pt>
                <c:pt idx="138">
                  <c:v>-119.0333333</c:v>
                </c:pt>
                <c:pt idx="139">
                  <c:v>-119</c:v>
                </c:pt>
                <c:pt idx="140">
                  <c:v>-118.96666670000003</c:v>
                </c:pt>
                <c:pt idx="141">
                  <c:v>-118.9333333</c:v>
                </c:pt>
                <c:pt idx="142">
                  <c:v>-118.9</c:v>
                </c:pt>
                <c:pt idx="143">
                  <c:v>-118.86666670000002</c:v>
                </c:pt>
                <c:pt idx="144">
                  <c:v>-118.83333330000001</c:v>
                </c:pt>
                <c:pt idx="145">
                  <c:v>-118.8</c:v>
                </c:pt>
                <c:pt idx="146">
                  <c:v>-118.76666670000003</c:v>
                </c:pt>
                <c:pt idx="147">
                  <c:v>-118.7333333</c:v>
                </c:pt>
                <c:pt idx="148">
                  <c:v>-118.7</c:v>
                </c:pt>
                <c:pt idx="149">
                  <c:v>-118.66666669999999</c:v>
                </c:pt>
                <c:pt idx="150">
                  <c:v>-118.63333329999998</c:v>
                </c:pt>
                <c:pt idx="151">
                  <c:v>-118.6</c:v>
                </c:pt>
                <c:pt idx="152">
                  <c:v>-118.56666670000003</c:v>
                </c:pt>
                <c:pt idx="153">
                  <c:v>-118.5333333</c:v>
                </c:pt>
                <c:pt idx="154">
                  <c:v>-118.5</c:v>
                </c:pt>
                <c:pt idx="155">
                  <c:v>-118.46666670000003</c:v>
                </c:pt>
                <c:pt idx="156">
                  <c:v>-118.4333333</c:v>
                </c:pt>
                <c:pt idx="157">
                  <c:v>-118.4</c:v>
                </c:pt>
                <c:pt idx="158">
                  <c:v>-118.36666670000002</c:v>
                </c:pt>
                <c:pt idx="159">
                  <c:v>-118.33333330000001</c:v>
                </c:pt>
                <c:pt idx="160">
                  <c:v>-118.3</c:v>
                </c:pt>
                <c:pt idx="161">
                  <c:v>-118.26666670000003</c:v>
                </c:pt>
                <c:pt idx="162">
                  <c:v>-118.2333333</c:v>
                </c:pt>
                <c:pt idx="163">
                  <c:v>-118.2</c:v>
                </c:pt>
                <c:pt idx="164">
                  <c:v>-118.16666669999999</c:v>
                </c:pt>
                <c:pt idx="165">
                  <c:v>-118.13333329999998</c:v>
                </c:pt>
                <c:pt idx="166">
                  <c:v>-118.1</c:v>
                </c:pt>
                <c:pt idx="167">
                  <c:v>-118.06666670000003</c:v>
                </c:pt>
                <c:pt idx="168">
                  <c:v>-118.0333333</c:v>
                </c:pt>
                <c:pt idx="169">
                  <c:v>-118</c:v>
                </c:pt>
                <c:pt idx="170">
                  <c:v>-117.96666670000003</c:v>
                </c:pt>
                <c:pt idx="171">
                  <c:v>-117.9333333</c:v>
                </c:pt>
                <c:pt idx="172">
                  <c:v>-117.9</c:v>
                </c:pt>
                <c:pt idx="173">
                  <c:v>-117.86666670000002</c:v>
                </c:pt>
                <c:pt idx="174">
                  <c:v>-117.83333330000001</c:v>
                </c:pt>
                <c:pt idx="175">
                  <c:v>-117.8</c:v>
                </c:pt>
                <c:pt idx="176">
                  <c:v>-117.76666670000003</c:v>
                </c:pt>
                <c:pt idx="177">
                  <c:v>-117.7333333</c:v>
                </c:pt>
                <c:pt idx="178">
                  <c:v>-117.7</c:v>
                </c:pt>
                <c:pt idx="179">
                  <c:v>-117.66666669999999</c:v>
                </c:pt>
                <c:pt idx="180">
                  <c:v>-117.63333329999998</c:v>
                </c:pt>
                <c:pt idx="181">
                  <c:v>-117.6</c:v>
                </c:pt>
                <c:pt idx="182">
                  <c:v>-117.56666670000003</c:v>
                </c:pt>
                <c:pt idx="183">
                  <c:v>-117.5333333</c:v>
                </c:pt>
                <c:pt idx="184">
                  <c:v>-117.5</c:v>
                </c:pt>
                <c:pt idx="185">
                  <c:v>-117.46666670000003</c:v>
                </c:pt>
                <c:pt idx="186">
                  <c:v>-117.4333333</c:v>
                </c:pt>
                <c:pt idx="187">
                  <c:v>-117.4</c:v>
                </c:pt>
                <c:pt idx="188">
                  <c:v>-117.36666670000002</c:v>
                </c:pt>
                <c:pt idx="189">
                  <c:v>-117.33333330000001</c:v>
                </c:pt>
                <c:pt idx="190">
                  <c:v>-117.3</c:v>
                </c:pt>
                <c:pt idx="191">
                  <c:v>-117.26666670000003</c:v>
                </c:pt>
                <c:pt idx="192">
                  <c:v>-117.2333333</c:v>
                </c:pt>
                <c:pt idx="193">
                  <c:v>-117.2</c:v>
                </c:pt>
                <c:pt idx="194">
                  <c:v>-117.16666669999999</c:v>
                </c:pt>
                <c:pt idx="195">
                  <c:v>-117.13333329999998</c:v>
                </c:pt>
                <c:pt idx="196">
                  <c:v>-117.1</c:v>
                </c:pt>
                <c:pt idx="197">
                  <c:v>-117.06666670000003</c:v>
                </c:pt>
                <c:pt idx="198">
                  <c:v>-117.0333333</c:v>
                </c:pt>
                <c:pt idx="199">
                  <c:v>-117</c:v>
                </c:pt>
                <c:pt idx="200">
                  <c:v>-116.96666670000003</c:v>
                </c:pt>
                <c:pt idx="201">
                  <c:v>-116.9333333</c:v>
                </c:pt>
                <c:pt idx="202">
                  <c:v>-116.9</c:v>
                </c:pt>
                <c:pt idx="203">
                  <c:v>-116.86666670000002</c:v>
                </c:pt>
                <c:pt idx="204">
                  <c:v>-116.83333330000001</c:v>
                </c:pt>
                <c:pt idx="205">
                  <c:v>-116.8</c:v>
                </c:pt>
                <c:pt idx="206">
                  <c:v>-116.76666670000003</c:v>
                </c:pt>
                <c:pt idx="207">
                  <c:v>-116.7333333</c:v>
                </c:pt>
                <c:pt idx="208">
                  <c:v>-116.7</c:v>
                </c:pt>
                <c:pt idx="209">
                  <c:v>-116.66666669999999</c:v>
                </c:pt>
                <c:pt idx="210">
                  <c:v>-116.63333329999998</c:v>
                </c:pt>
                <c:pt idx="211">
                  <c:v>-116.6</c:v>
                </c:pt>
                <c:pt idx="212">
                  <c:v>-116.56666670000003</c:v>
                </c:pt>
                <c:pt idx="213">
                  <c:v>-116.5333333</c:v>
                </c:pt>
                <c:pt idx="214">
                  <c:v>-116.5</c:v>
                </c:pt>
                <c:pt idx="215">
                  <c:v>-116.46666670000003</c:v>
                </c:pt>
                <c:pt idx="216">
                  <c:v>-116.4333333</c:v>
                </c:pt>
                <c:pt idx="217">
                  <c:v>-116.4</c:v>
                </c:pt>
                <c:pt idx="218">
                  <c:v>-116.36666670000002</c:v>
                </c:pt>
                <c:pt idx="219">
                  <c:v>-116.33333330000001</c:v>
                </c:pt>
                <c:pt idx="220">
                  <c:v>-116.3</c:v>
                </c:pt>
                <c:pt idx="221">
                  <c:v>-116.26666670000003</c:v>
                </c:pt>
                <c:pt idx="222">
                  <c:v>-116.2333333</c:v>
                </c:pt>
                <c:pt idx="223">
                  <c:v>-116.2</c:v>
                </c:pt>
                <c:pt idx="224">
                  <c:v>-116.16666669999999</c:v>
                </c:pt>
                <c:pt idx="225">
                  <c:v>-116.13333329999998</c:v>
                </c:pt>
                <c:pt idx="226">
                  <c:v>-116.1</c:v>
                </c:pt>
                <c:pt idx="227">
                  <c:v>-116.06666670000003</c:v>
                </c:pt>
                <c:pt idx="228">
                  <c:v>-116.0333333</c:v>
                </c:pt>
                <c:pt idx="229">
                  <c:v>-116</c:v>
                </c:pt>
                <c:pt idx="230">
                  <c:v>-115.96666670000003</c:v>
                </c:pt>
                <c:pt idx="231">
                  <c:v>-115.9333333</c:v>
                </c:pt>
                <c:pt idx="232">
                  <c:v>-115.9</c:v>
                </c:pt>
                <c:pt idx="233">
                  <c:v>-115.86666670000002</c:v>
                </c:pt>
                <c:pt idx="234">
                  <c:v>-115.83333330000001</c:v>
                </c:pt>
                <c:pt idx="235">
                  <c:v>-115.8</c:v>
                </c:pt>
                <c:pt idx="236">
                  <c:v>-115.76666670000003</c:v>
                </c:pt>
                <c:pt idx="237">
                  <c:v>-115.7333333</c:v>
                </c:pt>
                <c:pt idx="238">
                  <c:v>-115.7</c:v>
                </c:pt>
                <c:pt idx="239">
                  <c:v>-115.66666669999999</c:v>
                </c:pt>
                <c:pt idx="240">
                  <c:v>-115.63333329999998</c:v>
                </c:pt>
                <c:pt idx="241">
                  <c:v>-115.6</c:v>
                </c:pt>
                <c:pt idx="242">
                  <c:v>-115.56666670000003</c:v>
                </c:pt>
                <c:pt idx="243">
                  <c:v>-115.5333333</c:v>
                </c:pt>
                <c:pt idx="244">
                  <c:v>-115.5</c:v>
                </c:pt>
                <c:pt idx="245">
                  <c:v>-115.46666670000003</c:v>
                </c:pt>
                <c:pt idx="246">
                  <c:v>-115.4333333</c:v>
                </c:pt>
                <c:pt idx="247">
                  <c:v>-115.4</c:v>
                </c:pt>
                <c:pt idx="248">
                  <c:v>-115.36666670000002</c:v>
                </c:pt>
                <c:pt idx="249">
                  <c:v>-115.33333330000001</c:v>
                </c:pt>
                <c:pt idx="250">
                  <c:v>-115.3</c:v>
                </c:pt>
                <c:pt idx="251">
                  <c:v>-115.26666670000003</c:v>
                </c:pt>
                <c:pt idx="252">
                  <c:v>-115.2333333</c:v>
                </c:pt>
                <c:pt idx="253">
                  <c:v>-115.2</c:v>
                </c:pt>
                <c:pt idx="254">
                  <c:v>-115.16666669999999</c:v>
                </c:pt>
                <c:pt idx="255">
                  <c:v>-115.13333329999998</c:v>
                </c:pt>
                <c:pt idx="256">
                  <c:v>-115.1</c:v>
                </c:pt>
                <c:pt idx="257">
                  <c:v>-115.06666670000003</c:v>
                </c:pt>
                <c:pt idx="258">
                  <c:v>-115.0333333</c:v>
                </c:pt>
                <c:pt idx="259">
                  <c:v>-115</c:v>
                </c:pt>
                <c:pt idx="260">
                  <c:v>-114.96666670000003</c:v>
                </c:pt>
                <c:pt idx="261">
                  <c:v>-114.9333333</c:v>
                </c:pt>
                <c:pt idx="262">
                  <c:v>-114.9</c:v>
                </c:pt>
                <c:pt idx="263">
                  <c:v>-114.86666670000002</c:v>
                </c:pt>
                <c:pt idx="264">
                  <c:v>-114.83333330000001</c:v>
                </c:pt>
                <c:pt idx="265">
                  <c:v>-114.8</c:v>
                </c:pt>
                <c:pt idx="266">
                  <c:v>-114.76666670000003</c:v>
                </c:pt>
                <c:pt idx="267">
                  <c:v>-114.7333333</c:v>
                </c:pt>
                <c:pt idx="268">
                  <c:v>-114.7</c:v>
                </c:pt>
                <c:pt idx="269">
                  <c:v>-114.66666669999999</c:v>
                </c:pt>
                <c:pt idx="270">
                  <c:v>-114.63333329999998</c:v>
                </c:pt>
                <c:pt idx="271">
                  <c:v>-114.6</c:v>
                </c:pt>
                <c:pt idx="272">
                  <c:v>-114.56666670000003</c:v>
                </c:pt>
                <c:pt idx="273">
                  <c:v>-114.5333333</c:v>
                </c:pt>
                <c:pt idx="274">
                  <c:v>-114.5</c:v>
                </c:pt>
                <c:pt idx="275">
                  <c:v>-114.46666670000003</c:v>
                </c:pt>
                <c:pt idx="276">
                  <c:v>-114.4333333</c:v>
                </c:pt>
                <c:pt idx="277">
                  <c:v>-114.4</c:v>
                </c:pt>
                <c:pt idx="278">
                  <c:v>-114.36666670000002</c:v>
                </c:pt>
                <c:pt idx="279">
                  <c:v>-114.33333330000001</c:v>
                </c:pt>
                <c:pt idx="280">
                  <c:v>-114.3</c:v>
                </c:pt>
                <c:pt idx="281">
                  <c:v>-114.26666670000003</c:v>
                </c:pt>
                <c:pt idx="282">
                  <c:v>-114.2333333</c:v>
                </c:pt>
                <c:pt idx="283">
                  <c:v>-114.2</c:v>
                </c:pt>
                <c:pt idx="284">
                  <c:v>-114.16666669999999</c:v>
                </c:pt>
                <c:pt idx="285">
                  <c:v>-114.13333329999998</c:v>
                </c:pt>
                <c:pt idx="286">
                  <c:v>-114.1</c:v>
                </c:pt>
                <c:pt idx="287">
                  <c:v>-114.06666670000003</c:v>
                </c:pt>
                <c:pt idx="288">
                  <c:v>-114.0333333</c:v>
                </c:pt>
                <c:pt idx="289">
                  <c:v>-114</c:v>
                </c:pt>
                <c:pt idx="290">
                  <c:v>-113.96666670000003</c:v>
                </c:pt>
                <c:pt idx="291">
                  <c:v>-113.9333333</c:v>
                </c:pt>
                <c:pt idx="292">
                  <c:v>-113.9</c:v>
                </c:pt>
                <c:pt idx="293">
                  <c:v>-113.86666670000002</c:v>
                </c:pt>
                <c:pt idx="294">
                  <c:v>-113.83333330000001</c:v>
                </c:pt>
                <c:pt idx="295">
                  <c:v>-113.8</c:v>
                </c:pt>
                <c:pt idx="296">
                  <c:v>-113.76666670000003</c:v>
                </c:pt>
                <c:pt idx="297">
                  <c:v>-113.7333333</c:v>
                </c:pt>
                <c:pt idx="298">
                  <c:v>-113.7</c:v>
                </c:pt>
                <c:pt idx="299">
                  <c:v>-113.66666669999999</c:v>
                </c:pt>
                <c:pt idx="300">
                  <c:v>-113.63333329999998</c:v>
                </c:pt>
                <c:pt idx="301">
                  <c:v>-113.6</c:v>
                </c:pt>
                <c:pt idx="302">
                  <c:v>-113.56666670000003</c:v>
                </c:pt>
                <c:pt idx="303">
                  <c:v>-113.5333333</c:v>
                </c:pt>
                <c:pt idx="304">
                  <c:v>-113.5</c:v>
                </c:pt>
                <c:pt idx="305">
                  <c:v>-113.46666670000003</c:v>
                </c:pt>
                <c:pt idx="306">
                  <c:v>-113.4333333</c:v>
                </c:pt>
                <c:pt idx="307">
                  <c:v>-113.4</c:v>
                </c:pt>
                <c:pt idx="308">
                  <c:v>-113.36666670000002</c:v>
                </c:pt>
                <c:pt idx="309">
                  <c:v>-113.33333330000001</c:v>
                </c:pt>
                <c:pt idx="310">
                  <c:v>-113.3</c:v>
                </c:pt>
                <c:pt idx="311">
                  <c:v>-113.26666670000003</c:v>
                </c:pt>
                <c:pt idx="312">
                  <c:v>-113.2333333</c:v>
                </c:pt>
                <c:pt idx="313">
                  <c:v>-113.2</c:v>
                </c:pt>
                <c:pt idx="314">
                  <c:v>-113.16666669999999</c:v>
                </c:pt>
                <c:pt idx="315">
                  <c:v>-113.13333329999998</c:v>
                </c:pt>
                <c:pt idx="316">
                  <c:v>-113.1</c:v>
                </c:pt>
                <c:pt idx="317">
                  <c:v>-113.06666670000003</c:v>
                </c:pt>
                <c:pt idx="318">
                  <c:v>-113.0333333</c:v>
                </c:pt>
                <c:pt idx="319">
                  <c:v>-113</c:v>
                </c:pt>
                <c:pt idx="320">
                  <c:v>-112.96666670000003</c:v>
                </c:pt>
                <c:pt idx="321">
                  <c:v>-112.9333333</c:v>
                </c:pt>
                <c:pt idx="322">
                  <c:v>-112.9</c:v>
                </c:pt>
                <c:pt idx="323">
                  <c:v>-112.86666670000002</c:v>
                </c:pt>
                <c:pt idx="324">
                  <c:v>-112.83333330000001</c:v>
                </c:pt>
                <c:pt idx="325">
                  <c:v>-112.8</c:v>
                </c:pt>
                <c:pt idx="326">
                  <c:v>-112.76666670000003</c:v>
                </c:pt>
                <c:pt idx="327">
                  <c:v>-112.7333333</c:v>
                </c:pt>
                <c:pt idx="328">
                  <c:v>-112.7</c:v>
                </c:pt>
                <c:pt idx="329">
                  <c:v>-112.66666669999999</c:v>
                </c:pt>
                <c:pt idx="330">
                  <c:v>-112.63333329999998</c:v>
                </c:pt>
                <c:pt idx="331">
                  <c:v>-112.6</c:v>
                </c:pt>
                <c:pt idx="332">
                  <c:v>-112.56666670000003</c:v>
                </c:pt>
                <c:pt idx="333">
                  <c:v>-112.5333333</c:v>
                </c:pt>
                <c:pt idx="334">
                  <c:v>-112.5</c:v>
                </c:pt>
                <c:pt idx="335">
                  <c:v>-112.46666670000003</c:v>
                </c:pt>
                <c:pt idx="336">
                  <c:v>-112.4333333</c:v>
                </c:pt>
                <c:pt idx="337">
                  <c:v>-112.4</c:v>
                </c:pt>
                <c:pt idx="338">
                  <c:v>-112.36666670000002</c:v>
                </c:pt>
                <c:pt idx="339">
                  <c:v>-112.33333330000001</c:v>
                </c:pt>
                <c:pt idx="340">
                  <c:v>-112.3</c:v>
                </c:pt>
                <c:pt idx="341">
                  <c:v>-112.26666670000003</c:v>
                </c:pt>
                <c:pt idx="342">
                  <c:v>-112.2333333</c:v>
                </c:pt>
                <c:pt idx="343">
                  <c:v>-112.2</c:v>
                </c:pt>
                <c:pt idx="344">
                  <c:v>-112.16666669999999</c:v>
                </c:pt>
                <c:pt idx="345">
                  <c:v>-112.13333329999998</c:v>
                </c:pt>
                <c:pt idx="346">
                  <c:v>-112.1</c:v>
                </c:pt>
                <c:pt idx="347">
                  <c:v>-112.06666670000003</c:v>
                </c:pt>
                <c:pt idx="348">
                  <c:v>-112.0333333</c:v>
                </c:pt>
                <c:pt idx="349">
                  <c:v>-112</c:v>
                </c:pt>
                <c:pt idx="350">
                  <c:v>-111.96666670000003</c:v>
                </c:pt>
                <c:pt idx="351">
                  <c:v>-111.9333333</c:v>
                </c:pt>
                <c:pt idx="352">
                  <c:v>-111.9</c:v>
                </c:pt>
                <c:pt idx="353">
                  <c:v>-111.86666670000002</c:v>
                </c:pt>
                <c:pt idx="354">
                  <c:v>-111.83333330000001</c:v>
                </c:pt>
                <c:pt idx="355">
                  <c:v>-111.8</c:v>
                </c:pt>
                <c:pt idx="356">
                  <c:v>-111.76666670000003</c:v>
                </c:pt>
                <c:pt idx="357">
                  <c:v>-111.7333333</c:v>
                </c:pt>
                <c:pt idx="358">
                  <c:v>-111.7</c:v>
                </c:pt>
                <c:pt idx="359">
                  <c:v>-111.66666669999999</c:v>
                </c:pt>
                <c:pt idx="360">
                  <c:v>-111.63333329999998</c:v>
                </c:pt>
                <c:pt idx="361">
                  <c:v>-111.6</c:v>
                </c:pt>
                <c:pt idx="362">
                  <c:v>-111.56666670000003</c:v>
                </c:pt>
                <c:pt idx="363">
                  <c:v>-111.5333333</c:v>
                </c:pt>
                <c:pt idx="364">
                  <c:v>-111.5</c:v>
                </c:pt>
                <c:pt idx="365">
                  <c:v>-111.46666670000003</c:v>
                </c:pt>
                <c:pt idx="366">
                  <c:v>-111.4333333</c:v>
                </c:pt>
                <c:pt idx="367">
                  <c:v>-111.4</c:v>
                </c:pt>
                <c:pt idx="368">
                  <c:v>-111.36666670000002</c:v>
                </c:pt>
                <c:pt idx="369">
                  <c:v>-111.33333330000001</c:v>
                </c:pt>
                <c:pt idx="370">
                  <c:v>-111.3</c:v>
                </c:pt>
                <c:pt idx="371">
                  <c:v>-111.26666670000003</c:v>
                </c:pt>
                <c:pt idx="372">
                  <c:v>-111.2333333</c:v>
                </c:pt>
                <c:pt idx="373">
                  <c:v>-111.2</c:v>
                </c:pt>
                <c:pt idx="374">
                  <c:v>-111.16666669999999</c:v>
                </c:pt>
                <c:pt idx="375">
                  <c:v>-111.13333329999998</c:v>
                </c:pt>
                <c:pt idx="376">
                  <c:v>-111.1</c:v>
                </c:pt>
                <c:pt idx="377">
                  <c:v>-111.06666670000003</c:v>
                </c:pt>
                <c:pt idx="378">
                  <c:v>-111.0333333</c:v>
                </c:pt>
                <c:pt idx="379">
                  <c:v>-111</c:v>
                </c:pt>
                <c:pt idx="380">
                  <c:v>-110.96666670000003</c:v>
                </c:pt>
                <c:pt idx="381">
                  <c:v>-110.9333333</c:v>
                </c:pt>
                <c:pt idx="382">
                  <c:v>-110.9</c:v>
                </c:pt>
                <c:pt idx="383">
                  <c:v>-110.86666670000002</c:v>
                </c:pt>
                <c:pt idx="384">
                  <c:v>-110.83333330000001</c:v>
                </c:pt>
                <c:pt idx="385">
                  <c:v>-110.8</c:v>
                </c:pt>
                <c:pt idx="386">
                  <c:v>-110.76666670000003</c:v>
                </c:pt>
                <c:pt idx="387">
                  <c:v>-110.7333333</c:v>
                </c:pt>
                <c:pt idx="388">
                  <c:v>-110.7</c:v>
                </c:pt>
                <c:pt idx="389">
                  <c:v>-110.66666669999999</c:v>
                </c:pt>
                <c:pt idx="390">
                  <c:v>-110.63333329999998</c:v>
                </c:pt>
                <c:pt idx="391">
                  <c:v>-110.6</c:v>
                </c:pt>
                <c:pt idx="392">
                  <c:v>-110.56666670000003</c:v>
                </c:pt>
                <c:pt idx="393">
                  <c:v>-110.5333333</c:v>
                </c:pt>
                <c:pt idx="394">
                  <c:v>-110.5</c:v>
                </c:pt>
                <c:pt idx="395">
                  <c:v>-110.46666670000003</c:v>
                </c:pt>
                <c:pt idx="396">
                  <c:v>-110.4333333</c:v>
                </c:pt>
                <c:pt idx="397">
                  <c:v>-110.4</c:v>
                </c:pt>
                <c:pt idx="398">
                  <c:v>-110.36666670000002</c:v>
                </c:pt>
                <c:pt idx="399">
                  <c:v>-110.33333330000001</c:v>
                </c:pt>
                <c:pt idx="400">
                  <c:v>-110.3</c:v>
                </c:pt>
                <c:pt idx="401">
                  <c:v>-110.26666670000003</c:v>
                </c:pt>
                <c:pt idx="402">
                  <c:v>-110.2333333</c:v>
                </c:pt>
                <c:pt idx="403">
                  <c:v>-110.2</c:v>
                </c:pt>
                <c:pt idx="404">
                  <c:v>-110.16666669999999</c:v>
                </c:pt>
                <c:pt idx="405">
                  <c:v>-110.13333329999998</c:v>
                </c:pt>
                <c:pt idx="406">
                  <c:v>-110.1</c:v>
                </c:pt>
                <c:pt idx="407">
                  <c:v>-110.06666670000003</c:v>
                </c:pt>
                <c:pt idx="408">
                  <c:v>-110.0333333</c:v>
                </c:pt>
                <c:pt idx="409">
                  <c:v>-110</c:v>
                </c:pt>
                <c:pt idx="410">
                  <c:v>-109.96666670000003</c:v>
                </c:pt>
                <c:pt idx="411">
                  <c:v>-109.9333333</c:v>
                </c:pt>
                <c:pt idx="412">
                  <c:v>-109.9</c:v>
                </c:pt>
                <c:pt idx="413">
                  <c:v>-109.86666670000002</c:v>
                </c:pt>
                <c:pt idx="414">
                  <c:v>-109.83333330000001</c:v>
                </c:pt>
                <c:pt idx="415">
                  <c:v>-109.8</c:v>
                </c:pt>
                <c:pt idx="416">
                  <c:v>-109.76666670000003</c:v>
                </c:pt>
                <c:pt idx="417">
                  <c:v>-109.7333333</c:v>
                </c:pt>
                <c:pt idx="418">
                  <c:v>-109.7</c:v>
                </c:pt>
                <c:pt idx="419">
                  <c:v>-109.66666669999999</c:v>
                </c:pt>
                <c:pt idx="420">
                  <c:v>-109.63333329999998</c:v>
                </c:pt>
                <c:pt idx="421">
                  <c:v>-109.6</c:v>
                </c:pt>
                <c:pt idx="422">
                  <c:v>-109.56666670000003</c:v>
                </c:pt>
                <c:pt idx="423">
                  <c:v>-109.5333333</c:v>
                </c:pt>
                <c:pt idx="424">
                  <c:v>-109.5</c:v>
                </c:pt>
                <c:pt idx="425">
                  <c:v>-109.46666670000003</c:v>
                </c:pt>
                <c:pt idx="426">
                  <c:v>-109.4333333</c:v>
                </c:pt>
                <c:pt idx="427">
                  <c:v>-109.4</c:v>
                </c:pt>
                <c:pt idx="428">
                  <c:v>-109.36666670000002</c:v>
                </c:pt>
                <c:pt idx="429">
                  <c:v>-109.33333330000001</c:v>
                </c:pt>
                <c:pt idx="430">
                  <c:v>-109.3</c:v>
                </c:pt>
                <c:pt idx="431">
                  <c:v>-109.26666670000003</c:v>
                </c:pt>
                <c:pt idx="432">
                  <c:v>-109.2333333</c:v>
                </c:pt>
                <c:pt idx="433">
                  <c:v>-109.2</c:v>
                </c:pt>
                <c:pt idx="434">
                  <c:v>-109.16666669999999</c:v>
                </c:pt>
                <c:pt idx="435">
                  <c:v>-109.13333329999998</c:v>
                </c:pt>
                <c:pt idx="436">
                  <c:v>-109.1</c:v>
                </c:pt>
                <c:pt idx="437">
                  <c:v>-109.06666670000003</c:v>
                </c:pt>
                <c:pt idx="438">
                  <c:v>-109.0333333</c:v>
                </c:pt>
                <c:pt idx="439">
                  <c:v>-109</c:v>
                </c:pt>
                <c:pt idx="440">
                  <c:v>-108.96666670000003</c:v>
                </c:pt>
                <c:pt idx="441">
                  <c:v>-108.9333333</c:v>
                </c:pt>
                <c:pt idx="442">
                  <c:v>-108.9</c:v>
                </c:pt>
                <c:pt idx="443">
                  <c:v>-108.86666670000002</c:v>
                </c:pt>
                <c:pt idx="444">
                  <c:v>-108.83333330000001</c:v>
                </c:pt>
                <c:pt idx="445">
                  <c:v>-108.8</c:v>
                </c:pt>
                <c:pt idx="446">
                  <c:v>-108.76666670000003</c:v>
                </c:pt>
                <c:pt idx="447">
                  <c:v>-108.7333333</c:v>
                </c:pt>
                <c:pt idx="448">
                  <c:v>-108.7</c:v>
                </c:pt>
                <c:pt idx="449">
                  <c:v>-108.66666669999999</c:v>
                </c:pt>
                <c:pt idx="450">
                  <c:v>-108.63333329999998</c:v>
                </c:pt>
                <c:pt idx="451">
                  <c:v>-108.6</c:v>
                </c:pt>
                <c:pt idx="452">
                  <c:v>-108.56666670000003</c:v>
                </c:pt>
                <c:pt idx="453">
                  <c:v>-108.5333333</c:v>
                </c:pt>
                <c:pt idx="454">
                  <c:v>-108.5</c:v>
                </c:pt>
                <c:pt idx="455">
                  <c:v>-108.46666670000003</c:v>
                </c:pt>
                <c:pt idx="456">
                  <c:v>-108.4333333</c:v>
                </c:pt>
                <c:pt idx="457">
                  <c:v>-108.4</c:v>
                </c:pt>
                <c:pt idx="458">
                  <c:v>-108.36666670000002</c:v>
                </c:pt>
                <c:pt idx="459">
                  <c:v>-108.33333330000001</c:v>
                </c:pt>
                <c:pt idx="460">
                  <c:v>-108.3</c:v>
                </c:pt>
                <c:pt idx="461">
                  <c:v>-108.26666670000003</c:v>
                </c:pt>
                <c:pt idx="462">
                  <c:v>-108.2333333</c:v>
                </c:pt>
                <c:pt idx="463">
                  <c:v>-108.2</c:v>
                </c:pt>
                <c:pt idx="464">
                  <c:v>-108.16666669999999</c:v>
                </c:pt>
                <c:pt idx="465">
                  <c:v>-108.13333329999998</c:v>
                </c:pt>
                <c:pt idx="466">
                  <c:v>-108.1</c:v>
                </c:pt>
                <c:pt idx="467">
                  <c:v>-108.06666670000003</c:v>
                </c:pt>
                <c:pt idx="468">
                  <c:v>-108.0333333</c:v>
                </c:pt>
                <c:pt idx="469">
                  <c:v>-108</c:v>
                </c:pt>
                <c:pt idx="470">
                  <c:v>-107.96666670000003</c:v>
                </c:pt>
                <c:pt idx="471">
                  <c:v>-107.9333333</c:v>
                </c:pt>
                <c:pt idx="472">
                  <c:v>-107.9</c:v>
                </c:pt>
                <c:pt idx="473">
                  <c:v>-107.86666670000002</c:v>
                </c:pt>
                <c:pt idx="474">
                  <c:v>-107.83333330000001</c:v>
                </c:pt>
                <c:pt idx="475">
                  <c:v>-107.8</c:v>
                </c:pt>
                <c:pt idx="476">
                  <c:v>-107.76666670000003</c:v>
                </c:pt>
                <c:pt idx="477">
                  <c:v>-107.7333333</c:v>
                </c:pt>
                <c:pt idx="478">
                  <c:v>-107.7</c:v>
                </c:pt>
                <c:pt idx="479">
                  <c:v>-107.66666669999999</c:v>
                </c:pt>
                <c:pt idx="480">
                  <c:v>-107.63333329999998</c:v>
                </c:pt>
                <c:pt idx="481">
                  <c:v>-107.6</c:v>
                </c:pt>
                <c:pt idx="482">
                  <c:v>-107.56666670000003</c:v>
                </c:pt>
                <c:pt idx="483">
                  <c:v>-107.5333333</c:v>
                </c:pt>
                <c:pt idx="484">
                  <c:v>-107.5</c:v>
                </c:pt>
                <c:pt idx="485">
                  <c:v>-107.46666670000003</c:v>
                </c:pt>
                <c:pt idx="486">
                  <c:v>-107.4333333</c:v>
                </c:pt>
                <c:pt idx="487">
                  <c:v>-107.4</c:v>
                </c:pt>
                <c:pt idx="488">
                  <c:v>-107.36666670000002</c:v>
                </c:pt>
                <c:pt idx="489">
                  <c:v>-107.33333330000001</c:v>
                </c:pt>
                <c:pt idx="490">
                  <c:v>-107.3</c:v>
                </c:pt>
                <c:pt idx="491">
                  <c:v>-107.26666670000003</c:v>
                </c:pt>
                <c:pt idx="492">
                  <c:v>-107.2333333</c:v>
                </c:pt>
                <c:pt idx="493">
                  <c:v>-107.2</c:v>
                </c:pt>
                <c:pt idx="494">
                  <c:v>-107.16666669999999</c:v>
                </c:pt>
                <c:pt idx="495">
                  <c:v>-107.13333329999998</c:v>
                </c:pt>
                <c:pt idx="496">
                  <c:v>-107.1</c:v>
                </c:pt>
                <c:pt idx="497">
                  <c:v>-107.06666670000003</c:v>
                </c:pt>
                <c:pt idx="498">
                  <c:v>-107.0333333</c:v>
                </c:pt>
                <c:pt idx="499">
                  <c:v>-107</c:v>
                </c:pt>
                <c:pt idx="500">
                  <c:v>-106.96666670000003</c:v>
                </c:pt>
                <c:pt idx="501">
                  <c:v>-106.9333333</c:v>
                </c:pt>
                <c:pt idx="502">
                  <c:v>-106.9</c:v>
                </c:pt>
                <c:pt idx="503">
                  <c:v>-106.86666670000002</c:v>
                </c:pt>
                <c:pt idx="504">
                  <c:v>-106.83333330000001</c:v>
                </c:pt>
                <c:pt idx="505">
                  <c:v>-106.8</c:v>
                </c:pt>
                <c:pt idx="506">
                  <c:v>-106.76666670000003</c:v>
                </c:pt>
                <c:pt idx="507">
                  <c:v>-106.7333333</c:v>
                </c:pt>
                <c:pt idx="508">
                  <c:v>-106.7</c:v>
                </c:pt>
                <c:pt idx="509">
                  <c:v>-106.66666669999999</c:v>
                </c:pt>
                <c:pt idx="510">
                  <c:v>-106.63333329999998</c:v>
                </c:pt>
                <c:pt idx="511">
                  <c:v>-106.6</c:v>
                </c:pt>
                <c:pt idx="512">
                  <c:v>-106.56666670000003</c:v>
                </c:pt>
                <c:pt idx="513">
                  <c:v>-106.5333333</c:v>
                </c:pt>
                <c:pt idx="514">
                  <c:v>-106.5</c:v>
                </c:pt>
                <c:pt idx="515">
                  <c:v>-106.46666670000003</c:v>
                </c:pt>
                <c:pt idx="516">
                  <c:v>-106.4333333</c:v>
                </c:pt>
                <c:pt idx="517">
                  <c:v>-106.4</c:v>
                </c:pt>
                <c:pt idx="518">
                  <c:v>-106.36666670000002</c:v>
                </c:pt>
                <c:pt idx="519">
                  <c:v>-106.33333330000001</c:v>
                </c:pt>
                <c:pt idx="520">
                  <c:v>-106.3</c:v>
                </c:pt>
                <c:pt idx="521">
                  <c:v>-106.26666670000003</c:v>
                </c:pt>
                <c:pt idx="522">
                  <c:v>-106.2333333</c:v>
                </c:pt>
                <c:pt idx="523">
                  <c:v>-106.2</c:v>
                </c:pt>
                <c:pt idx="524">
                  <c:v>-106.16666669999999</c:v>
                </c:pt>
                <c:pt idx="525">
                  <c:v>-106.13333329999998</c:v>
                </c:pt>
                <c:pt idx="526">
                  <c:v>-106.1</c:v>
                </c:pt>
                <c:pt idx="527">
                  <c:v>-106.06666670000003</c:v>
                </c:pt>
                <c:pt idx="528">
                  <c:v>-106.0333333</c:v>
                </c:pt>
                <c:pt idx="529">
                  <c:v>-106</c:v>
                </c:pt>
                <c:pt idx="530">
                  <c:v>-105.96666670000003</c:v>
                </c:pt>
                <c:pt idx="531">
                  <c:v>-105.9333333</c:v>
                </c:pt>
                <c:pt idx="532">
                  <c:v>-105.9</c:v>
                </c:pt>
                <c:pt idx="533">
                  <c:v>-105.86666670000002</c:v>
                </c:pt>
                <c:pt idx="534">
                  <c:v>-105.83333330000001</c:v>
                </c:pt>
                <c:pt idx="535">
                  <c:v>-105.8</c:v>
                </c:pt>
                <c:pt idx="536">
                  <c:v>-105.76666670000003</c:v>
                </c:pt>
                <c:pt idx="537">
                  <c:v>-105.7333333</c:v>
                </c:pt>
                <c:pt idx="538">
                  <c:v>-105.7</c:v>
                </c:pt>
                <c:pt idx="539">
                  <c:v>-105.66666669999999</c:v>
                </c:pt>
                <c:pt idx="540">
                  <c:v>-105.63333329999998</c:v>
                </c:pt>
                <c:pt idx="541">
                  <c:v>-105.6</c:v>
                </c:pt>
                <c:pt idx="542">
                  <c:v>-105.56666670000003</c:v>
                </c:pt>
                <c:pt idx="543">
                  <c:v>-105.5333333</c:v>
                </c:pt>
                <c:pt idx="544">
                  <c:v>-105.5</c:v>
                </c:pt>
                <c:pt idx="545">
                  <c:v>-105.46666670000003</c:v>
                </c:pt>
                <c:pt idx="546">
                  <c:v>-105.4333333</c:v>
                </c:pt>
                <c:pt idx="547">
                  <c:v>-105.4</c:v>
                </c:pt>
                <c:pt idx="548">
                  <c:v>-105.36666670000002</c:v>
                </c:pt>
                <c:pt idx="549">
                  <c:v>-105.33333330000001</c:v>
                </c:pt>
                <c:pt idx="550">
                  <c:v>-105.3</c:v>
                </c:pt>
                <c:pt idx="551">
                  <c:v>-105.26666670000003</c:v>
                </c:pt>
                <c:pt idx="552">
                  <c:v>-105.2333333</c:v>
                </c:pt>
                <c:pt idx="553">
                  <c:v>-105.2</c:v>
                </c:pt>
                <c:pt idx="554">
                  <c:v>-105.16666669999999</c:v>
                </c:pt>
                <c:pt idx="555">
                  <c:v>-105.13333329999998</c:v>
                </c:pt>
                <c:pt idx="556">
                  <c:v>-105.1</c:v>
                </c:pt>
                <c:pt idx="557">
                  <c:v>-105.06666670000003</c:v>
                </c:pt>
                <c:pt idx="558">
                  <c:v>-105.0333333</c:v>
                </c:pt>
                <c:pt idx="559">
                  <c:v>-105</c:v>
                </c:pt>
                <c:pt idx="560">
                  <c:v>-104.96666670000003</c:v>
                </c:pt>
                <c:pt idx="561">
                  <c:v>-104.9333333</c:v>
                </c:pt>
                <c:pt idx="562">
                  <c:v>-104.9</c:v>
                </c:pt>
                <c:pt idx="563">
                  <c:v>-104.86666670000002</c:v>
                </c:pt>
                <c:pt idx="564">
                  <c:v>-104.83333330000001</c:v>
                </c:pt>
                <c:pt idx="565">
                  <c:v>-104.8</c:v>
                </c:pt>
                <c:pt idx="566">
                  <c:v>-104.76666670000003</c:v>
                </c:pt>
                <c:pt idx="567">
                  <c:v>-104.7333333</c:v>
                </c:pt>
                <c:pt idx="568">
                  <c:v>-104.7</c:v>
                </c:pt>
                <c:pt idx="569">
                  <c:v>-104.66666669999999</c:v>
                </c:pt>
                <c:pt idx="570">
                  <c:v>-104.63333329999998</c:v>
                </c:pt>
                <c:pt idx="571">
                  <c:v>-104.6</c:v>
                </c:pt>
                <c:pt idx="572">
                  <c:v>-104.56666670000003</c:v>
                </c:pt>
                <c:pt idx="573">
                  <c:v>-104.5333333</c:v>
                </c:pt>
                <c:pt idx="574">
                  <c:v>-104.5</c:v>
                </c:pt>
                <c:pt idx="575">
                  <c:v>-104.46666670000003</c:v>
                </c:pt>
                <c:pt idx="576">
                  <c:v>-104.4333333</c:v>
                </c:pt>
                <c:pt idx="577">
                  <c:v>-104.4</c:v>
                </c:pt>
                <c:pt idx="578">
                  <c:v>-104.36666670000002</c:v>
                </c:pt>
                <c:pt idx="579">
                  <c:v>-104.33333330000001</c:v>
                </c:pt>
                <c:pt idx="580">
                  <c:v>-104.3</c:v>
                </c:pt>
                <c:pt idx="581">
                  <c:v>-104.26666670000003</c:v>
                </c:pt>
                <c:pt idx="582">
                  <c:v>-104.2333333</c:v>
                </c:pt>
                <c:pt idx="583">
                  <c:v>-104.2</c:v>
                </c:pt>
                <c:pt idx="584">
                  <c:v>-104.16666669999999</c:v>
                </c:pt>
                <c:pt idx="585">
                  <c:v>-104.13333329999998</c:v>
                </c:pt>
                <c:pt idx="586">
                  <c:v>-104.1</c:v>
                </c:pt>
                <c:pt idx="587">
                  <c:v>-104.06666670000003</c:v>
                </c:pt>
                <c:pt idx="588">
                  <c:v>-104.0333333</c:v>
                </c:pt>
                <c:pt idx="589">
                  <c:v>-104</c:v>
                </c:pt>
                <c:pt idx="590">
                  <c:v>-103.96666670000003</c:v>
                </c:pt>
                <c:pt idx="591">
                  <c:v>-103.9333333</c:v>
                </c:pt>
                <c:pt idx="592">
                  <c:v>-103.9</c:v>
                </c:pt>
                <c:pt idx="593">
                  <c:v>-103.86666670000002</c:v>
                </c:pt>
                <c:pt idx="594">
                  <c:v>-103.83333330000001</c:v>
                </c:pt>
                <c:pt idx="595">
                  <c:v>-103.8</c:v>
                </c:pt>
                <c:pt idx="596">
                  <c:v>-103.76666670000003</c:v>
                </c:pt>
                <c:pt idx="597">
                  <c:v>-103.7333333</c:v>
                </c:pt>
                <c:pt idx="598">
                  <c:v>-103.7</c:v>
                </c:pt>
                <c:pt idx="599">
                  <c:v>-103.66666669999999</c:v>
                </c:pt>
                <c:pt idx="600">
                  <c:v>-103.63333329999998</c:v>
                </c:pt>
                <c:pt idx="601">
                  <c:v>-103.6</c:v>
                </c:pt>
                <c:pt idx="602">
                  <c:v>-103.56666670000003</c:v>
                </c:pt>
                <c:pt idx="603">
                  <c:v>-103.5333333</c:v>
                </c:pt>
                <c:pt idx="604">
                  <c:v>-103.5</c:v>
                </c:pt>
                <c:pt idx="605">
                  <c:v>-103.46666670000003</c:v>
                </c:pt>
                <c:pt idx="606">
                  <c:v>-103.4333333</c:v>
                </c:pt>
                <c:pt idx="607">
                  <c:v>-103.4</c:v>
                </c:pt>
                <c:pt idx="608">
                  <c:v>-103.36666670000002</c:v>
                </c:pt>
                <c:pt idx="609">
                  <c:v>-103.33333330000001</c:v>
                </c:pt>
                <c:pt idx="610">
                  <c:v>-103.3</c:v>
                </c:pt>
                <c:pt idx="611">
                  <c:v>-103.26666670000003</c:v>
                </c:pt>
                <c:pt idx="612">
                  <c:v>-103.2333333</c:v>
                </c:pt>
                <c:pt idx="613">
                  <c:v>-103.2</c:v>
                </c:pt>
                <c:pt idx="614">
                  <c:v>-103.16666669999999</c:v>
                </c:pt>
                <c:pt idx="615">
                  <c:v>-103.13333329999998</c:v>
                </c:pt>
                <c:pt idx="616">
                  <c:v>-103.1</c:v>
                </c:pt>
                <c:pt idx="617">
                  <c:v>-103.06666670000003</c:v>
                </c:pt>
                <c:pt idx="618">
                  <c:v>-103.0333333</c:v>
                </c:pt>
                <c:pt idx="619">
                  <c:v>-103</c:v>
                </c:pt>
                <c:pt idx="620">
                  <c:v>-102.96666670000003</c:v>
                </c:pt>
                <c:pt idx="621">
                  <c:v>-102.9333333</c:v>
                </c:pt>
                <c:pt idx="622">
                  <c:v>-102.9</c:v>
                </c:pt>
                <c:pt idx="623">
                  <c:v>-102.86666670000002</c:v>
                </c:pt>
                <c:pt idx="624">
                  <c:v>-102.83333330000001</c:v>
                </c:pt>
                <c:pt idx="625">
                  <c:v>-102.8</c:v>
                </c:pt>
                <c:pt idx="626">
                  <c:v>-102.76666670000003</c:v>
                </c:pt>
                <c:pt idx="627">
                  <c:v>-102.7333333</c:v>
                </c:pt>
                <c:pt idx="628">
                  <c:v>-102.7</c:v>
                </c:pt>
                <c:pt idx="629">
                  <c:v>-102.66666669999999</c:v>
                </c:pt>
                <c:pt idx="630">
                  <c:v>-102.63333329999998</c:v>
                </c:pt>
                <c:pt idx="631">
                  <c:v>-102.6</c:v>
                </c:pt>
                <c:pt idx="632">
                  <c:v>-102.56666670000003</c:v>
                </c:pt>
                <c:pt idx="633">
                  <c:v>-102.5333333</c:v>
                </c:pt>
                <c:pt idx="634">
                  <c:v>-102.5</c:v>
                </c:pt>
                <c:pt idx="635">
                  <c:v>-102.46666670000003</c:v>
                </c:pt>
                <c:pt idx="636">
                  <c:v>-102.4333333</c:v>
                </c:pt>
                <c:pt idx="637">
                  <c:v>-102.4</c:v>
                </c:pt>
                <c:pt idx="638">
                  <c:v>-102.36666670000002</c:v>
                </c:pt>
                <c:pt idx="639">
                  <c:v>-102.33333330000001</c:v>
                </c:pt>
                <c:pt idx="640">
                  <c:v>-102.3</c:v>
                </c:pt>
                <c:pt idx="641">
                  <c:v>-102.26666670000003</c:v>
                </c:pt>
                <c:pt idx="642">
                  <c:v>-102.2333333</c:v>
                </c:pt>
                <c:pt idx="643">
                  <c:v>-102.2</c:v>
                </c:pt>
                <c:pt idx="644">
                  <c:v>-102.16666669999999</c:v>
                </c:pt>
                <c:pt idx="645">
                  <c:v>-102.13333329999998</c:v>
                </c:pt>
                <c:pt idx="646">
                  <c:v>-102.1</c:v>
                </c:pt>
                <c:pt idx="647">
                  <c:v>-102.06666670000003</c:v>
                </c:pt>
                <c:pt idx="648">
                  <c:v>-102.0333333</c:v>
                </c:pt>
                <c:pt idx="649">
                  <c:v>-102</c:v>
                </c:pt>
                <c:pt idx="650">
                  <c:v>-101.96666670000003</c:v>
                </c:pt>
                <c:pt idx="651">
                  <c:v>-101.9333333</c:v>
                </c:pt>
                <c:pt idx="652">
                  <c:v>-101.9</c:v>
                </c:pt>
                <c:pt idx="653">
                  <c:v>-101.86666670000002</c:v>
                </c:pt>
                <c:pt idx="654">
                  <c:v>-101.83333330000001</c:v>
                </c:pt>
                <c:pt idx="655">
                  <c:v>-101.8</c:v>
                </c:pt>
                <c:pt idx="656">
                  <c:v>-101.76666670000003</c:v>
                </c:pt>
                <c:pt idx="657">
                  <c:v>-101.7333333</c:v>
                </c:pt>
                <c:pt idx="658">
                  <c:v>-101.7</c:v>
                </c:pt>
                <c:pt idx="659">
                  <c:v>-101.66666669999999</c:v>
                </c:pt>
                <c:pt idx="660">
                  <c:v>-101.63333329999998</c:v>
                </c:pt>
                <c:pt idx="661">
                  <c:v>-101.6</c:v>
                </c:pt>
                <c:pt idx="662">
                  <c:v>-101.56666670000003</c:v>
                </c:pt>
                <c:pt idx="663">
                  <c:v>-101.5333333</c:v>
                </c:pt>
                <c:pt idx="664">
                  <c:v>-101.5</c:v>
                </c:pt>
                <c:pt idx="665">
                  <c:v>-101.46666670000003</c:v>
                </c:pt>
                <c:pt idx="666">
                  <c:v>-101.4333333</c:v>
                </c:pt>
                <c:pt idx="667">
                  <c:v>-101.4</c:v>
                </c:pt>
                <c:pt idx="668">
                  <c:v>-101.36666670000002</c:v>
                </c:pt>
                <c:pt idx="669">
                  <c:v>-101.33333330000001</c:v>
                </c:pt>
                <c:pt idx="670">
                  <c:v>-101.3</c:v>
                </c:pt>
                <c:pt idx="671">
                  <c:v>-101.26666670000003</c:v>
                </c:pt>
                <c:pt idx="672">
                  <c:v>-101.2333333</c:v>
                </c:pt>
                <c:pt idx="673">
                  <c:v>-101.2</c:v>
                </c:pt>
                <c:pt idx="674">
                  <c:v>-101.16666669999999</c:v>
                </c:pt>
                <c:pt idx="675">
                  <c:v>-101.13333329999998</c:v>
                </c:pt>
                <c:pt idx="676">
                  <c:v>-101.1</c:v>
                </c:pt>
                <c:pt idx="677">
                  <c:v>-101.06666670000003</c:v>
                </c:pt>
                <c:pt idx="678">
                  <c:v>-101.0333333</c:v>
                </c:pt>
                <c:pt idx="679">
                  <c:v>-101</c:v>
                </c:pt>
                <c:pt idx="680">
                  <c:v>-100.96666670000003</c:v>
                </c:pt>
                <c:pt idx="681">
                  <c:v>-100.9333333</c:v>
                </c:pt>
                <c:pt idx="682">
                  <c:v>-100.9</c:v>
                </c:pt>
                <c:pt idx="683">
                  <c:v>-100.86666670000002</c:v>
                </c:pt>
                <c:pt idx="684">
                  <c:v>-100.83333330000001</c:v>
                </c:pt>
                <c:pt idx="685">
                  <c:v>-100.8</c:v>
                </c:pt>
                <c:pt idx="686">
                  <c:v>-100.76666670000003</c:v>
                </c:pt>
                <c:pt idx="687">
                  <c:v>-100.7333333</c:v>
                </c:pt>
                <c:pt idx="688">
                  <c:v>-100.7</c:v>
                </c:pt>
                <c:pt idx="689">
                  <c:v>-100.66666669999999</c:v>
                </c:pt>
                <c:pt idx="690">
                  <c:v>-100.63333329999998</c:v>
                </c:pt>
                <c:pt idx="691">
                  <c:v>-100.6</c:v>
                </c:pt>
                <c:pt idx="692">
                  <c:v>-100.56666670000003</c:v>
                </c:pt>
                <c:pt idx="693">
                  <c:v>-100.5333333</c:v>
                </c:pt>
                <c:pt idx="694">
                  <c:v>-100.5</c:v>
                </c:pt>
                <c:pt idx="695">
                  <c:v>-100.46666670000003</c:v>
                </c:pt>
                <c:pt idx="696">
                  <c:v>-100.4333333</c:v>
                </c:pt>
                <c:pt idx="697">
                  <c:v>-100.4</c:v>
                </c:pt>
                <c:pt idx="698">
                  <c:v>-100.36666670000002</c:v>
                </c:pt>
                <c:pt idx="699">
                  <c:v>-100.33333330000001</c:v>
                </c:pt>
                <c:pt idx="700">
                  <c:v>-100.3</c:v>
                </c:pt>
                <c:pt idx="701">
                  <c:v>-100.26666670000003</c:v>
                </c:pt>
                <c:pt idx="702">
                  <c:v>-100.2333333</c:v>
                </c:pt>
                <c:pt idx="703">
                  <c:v>-100.2</c:v>
                </c:pt>
                <c:pt idx="704">
                  <c:v>-100.16666669999999</c:v>
                </c:pt>
                <c:pt idx="705">
                  <c:v>-100.13333329999998</c:v>
                </c:pt>
                <c:pt idx="706">
                  <c:v>-100.1</c:v>
                </c:pt>
                <c:pt idx="707">
                  <c:v>-100.06666670000003</c:v>
                </c:pt>
                <c:pt idx="708">
                  <c:v>-100.0333333</c:v>
                </c:pt>
                <c:pt idx="709">
                  <c:v>-100</c:v>
                </c:pt>
                <c:pt idx="710">
                  <c:v>-99.966666670000038</c:v>
                </c:pt>
                <c:pt idx="711">
                  <c:v>-99.933333329999982</c:v>
                </c:pt>
                <c:pt idx="712">
                  <c:v>-99.9</c:v>
                </c:pt>
                <c:pt idx="713">
                  <c:v>-99.866666670000029</c:v>
                </c:pt>
                <c:pt idx="714">
                  <c:v>-99.833333329999988</c:v>
                </c:pt>
                <c:pt idx="715">
                  <c:v>-99.8</c:v>
                </c:pt>
                <c:pt idx="716">
                  <c:v>-99.766666670000035</c:v>
                </c:pt>
                <c:pt idx="717">
                  <c:v>-99.733333329999979</c:v>
                </c:pt>
                <c:pt idx="718">
                  <c:v>-99.7</c:v>
                </c:pt>
                <c:pt idx="719">
                  <c:v>-99.666666670000026</c:v>
                </c:pt>
                <c:pt idx="720">
                  <c:v>-99.633333329999971</c:v>
                </c:pt>
                <c:pt idx="721">
                  <c:v>-99.6</c:v>
                </c:pt>
                <c:pt idx="722">
                  <c:v>-99.566666670000046</c:v>
                </c:pt>
                <c:pt idx="723">
                  <c:v>-99.533333329999977</c:v>
                </c:pt>
                <c:pt idx="724">
                  <c:v>-99.5</c:v>
                </c:pt>
                <c:pt idx="725">
                  <c:v>-99.466666670000038</c:v>
                </c:pt>
                <c:pt idx="726">
                  <c:v>-99.433333329999982</c:v>
                </c:pt>
                <c:pt idx="727">
                  <c:v>-99.4</c:v>
                </c:pt>
                <c:pt idx="728">
                  <c:v>-99.366666670000029</c:v>
                </c:pt>
                <c:pt idx="729">
                  <c:v>-99.333333329999988</c:v>
                </c:pt>
                <c:pt idx="730">
                  <c:v>-99.3</c:v>
                </c:pt>
                <c:pt idx="731">
                  <c:v>-99.266666670000035</c:v>
                </c:pt>
                <c:pt idx="732">
                  <c:v>-99.233333329999979</c:v>
                </c:pt>
                <c:pt idx="733">
                  <c:v>-99.2</c:v>
                </c:pt>
                <c:pt idx="734">
                  <c:v>-99.166666670000026</c:v>
                </c:pt>
                <c:pt idx="735">
                  <c:v>-99.133333329999971</c:v>
                </c:pt>
                <c:pt idx="736">
                  <c:v>-99.1</c:v>
                </c:pt>
                <c:pt idx="737">
                  <c:v>-99.066666670000046</c:v>
                </c:pt>
                <c:pt idx="738">
                  <c:v>-99.033333329999977</c:v>
                </c:pt>
                <c:pt idx="739">
                  <c:v>-99</c:v>
                </c:pt>
                <c:pt idx="740">
                  <c:v>-98.966666670000038</c:v>
                </c:pt>
                <c:pt idx="741">
                  <c:v>-98.933333329999982</c:v>
                </c:pt>
                <c:pt idx="742">
                  <c:v>-98.9</c:v>
                </c:pt>
                <c:pt idx="743">
                  <c:v>-98.866666670000029</c:v>
                </c:pt>
                <c:pt idx="744">
                  <c:v>-98.833333329999988</c:v>
                </c:pt>
                <c:pt idx="745">
                  <c:v>-98.8</c:v>
                </c:pt>
                <c:pt idx="746">
                  <c:v>-98.766666670000035</c:v>
                </c:pt>
                <c:pt idx="747">
                  <c:v>-98.733333329999979</c:v>
                </c:pt>
                <c:pt idx="748">
                  <c:v>-98.7</c:v>
                </c:pt>
                <c:pt idx="749">
                  <c:v>-98.666666670000026</c:v>
                </c:pt>
                <c:pt idx="750">
                  <c:v>-98.633333329999971</c:v>
                </c:pt>
                <c:pt idx="751">
                  <c:v>-98.6</c:v>
                </c:pt>
                <c:pt idx="752">
                  <c:v>-98.566666670000046</c:v>
                </c:pt>
                <c:pt idx="753">
                  <c:v>-98.533333329999977</c:v>
                </c:pt>
                <c:pt idx="754">
                  <c:v>-98.5</c:v>
                </c:pt>
                <c:pt idx="755">
                  <c:v>-98.466666670000038</c:v>
                </c:pt>
                <c:pt idx="756">
                  <c:v>-98.433333329999982</c:v>
                </c:pt>
                <c:pt idx="757">
                  <c:v>-98.4</c:v>
                </c:pt>
                <c:pt idx="758">
                  <c:v>-98.366666670000029</c:v>
                </c:pt>
                <c:pt idx="759">
                  <c:v>-98.333333329999988</c:v>
                </c:pt>
                <c:pt idx="760">
                  <c:v>-98.3</c:v>
                </c:pt>
                <c:pt idx="761">
                  <c:v>-98.266666670000035</c:v>
                </c:pt>
                <c:pt idx="762">
                  <c:v>-98.233333329999979</c:v>
                </c:pt>
                <c:pt idx="763">
                  <c:v>-98.2</c:v>
                </c:pt>
                <c:pt idx="764">
                  <c:v>-98.166666670000026</c:v>
                </c:pt>
                <c:pt idx="765">
                  <c:v>-98.133333329999971</c:v>
                </c:pt>
                <c:pt idx="766">
                  <c:v>-98.1</c:v>
                </c:pt>
                <c:pt idx="767">
                  <c:v>-98.066666670000046</c:v>
                </c:pt>
                <c:pt idx="768">
                  <c:v>-98.033333329999977</c:v>
                </c:pt>
                <c:pt idx="769">
                  <c:v>-98</c:v>
                </c:pt>
                <c:pt idx="770">
                  <c:v>-97.966666670000038</c:v>
                </c:pt>
                <c:pt idx="771">
                  <c:v>-97.933333329999982</c:v>
                </c:pt>
                <c:pt idx="772">
                  <c:v>-97.9</c:v>
                </c:pt>
                <c:pt idx="773">
                  <c:v>-97.866666670000029</c:v>
                </c:pt>
                <c:pt idx="774">
                  <c:v>-97.833333329999988</c:v>
                </c:pt>
                <c:pt idx="775">
                  <c:v>-97.8</c:v>
                </c:pt>
                <c:pt idx="776">
                  <c:v>-97.766666670000035</c:v>
                </c:pt>
                <c:pt idx="777">
                  <c:v>-97.733333329999979</c:v>
                </c:pt>
                <c:pt idx="778">
                  <c:v>-97.7</c:v>
                </c:pt>
                <c:pt idx="779">
                  <c:v>-97.666666670000026</c:v>
                </c:pt>
                <c:pt idx="780">
                  <c:v>-97.633333329999971</c:v>
                </c:pt>
                <c:pt idx="781">
                  <c:v>-97.6</c:v>
                </c:pt>
                <c:pt idx="782">
                  <c:v>-97.566666670000046</c:v>
                </c:pt>
                <c:pt idx="783">
                  <c:v>-97.533333329999977</c:v>
                </c:pt>
                <c:pt idx="784">
                  <c:v>-97.5</c:v>
                </c:pt>
                <c:pt idx="785">
                  <c:v>-97.466666670000038</c:v>
                </c:pt>
                <c:pt idx="786">
                  <c:v>-97.433333329999982</c:v>
                </c:pt>
                <c:pt idx="787">
                  <c:v>-97.4</c:v>
                </c:pt>
                <c:pt idx="788">
                  <c:v>-97.366666670000029</c:v>
                </c:pt>
                <c:pt idx="789">
                  <c:v>-97.333333329999988</c:v>
                </c:pt>
                <c:pt idx="790">
                  <c:v>-97.3</c:v>
                </c:pt>
                <c:pt idx="791">
                  <c:v>-97.266666670000035</c:v>
                </c:pt>
                <c:pt idx="792">
                  <c:v>-97.233333329999979</c:v>
                </c:pt>
                <c:pt idx="793">
                  <c:v>-97.2</c:v>
                </c:pt>
                <c:pt idx="794">
                  <c:v>-97.166666670000026</c:v>
                </c:pt>
                <c:pt idx="795">
                  <c:v>-97.133333329999971</c:v>
                </c:pt>
                <c:pt idx="796">
                  <c:v>-97.1</c:v>
                </c:pt>
                <c:pt idx="797">
                  <c:v>-97.066666670000046</c:v>
                </c:pt>
                <c:pt idx="798">
                  <c:v>-97.033333329999977</c:v>
                </c:pt>
                <c:pt idx="799">
                  <c:v>-97</c:v>
                </c:pt>
                <c:pt idx="800">
                  <c:v>-96.966666670000038</c:v>
                </c:pt>
                <c:pt idx="801">
                  <c:v>-96.933333329999982</c:v>
                </c:pt>
                <c:pt idx="802">
                  <c:v>-96.9</c:v>
                </c:pt>
                <c:pt idx="803">
                  <c:v>-96.866666670000029</c:v>
                </c:pt>
                <c:pt idx="804">
                  <c:v>-96.833333329999988</c:v>
                </c:pt>
                <c:pt idx="805">
                  <c:v>-96.8</c:v>
                </c:pt>
                <c:pt idx="806">
                  <c:v>-96.766666670000035</c:v>
                </c:pt>
                <c:pt idx="807">
                  <c:v>-96.733333329999979</c:v>
                </c:pt>
                <c:pt idx="808">
                  <c:v>-96.7</c:v>
                </c:pt>
                <c:pt idx="809">
                  <c:v>-96.666666670000026</c:v>
                </c:pt>
                <c:pt idx="810">
                  <c:v>-96.633333329999971</c:v>
                </c:pt>
                <c:pt idx="811">
                  <c:v>-96.6</c:v>
                </c:pt>
                <c:pt idx="812">
                  <c:v>-96.566666670000046</c:v>
                </c:pt>
                <c:pt idx="813">
                  <c:v>-96.533333329999977</c:v>
                </c:pt>
                <c:pt idx="814">
                  <c:v>-96.5</c:v>
                </c:pt>
                <c:pt idx="815">
                  <c:v>-96.466666670000038</c:v>
                </c:pt>
                <c:pt idx="816">
                  <c:v>-96.433333329999982</c:v>
                </c:pt>
                <c:pt idx="817">
                  <c:v>-96.4</c:v>
                </c:pt>
                <c:pt idx="818">
                  <c:v>-96.366666670000029</c:v>
                </c:pt>
                <c:pt idx="819">
                  <c:v>-96.333333329999988</c:v>
                </c:pt>
                <c:pt idx="820">
                  <c:v>-96.3</c:v>
                </c:pt>
                <c:pt idx="821">
                  <c:v>-96.266666670000035</c:v>
                </c:pt>
                <c:pt idx="822">
                  <c:v>-96.233333329999979</c:v>
                </c:pt>
                <c:pt idx="823">
                  <c:v>-96.2</c:v>
                </c:pt>
                <c:pt idx="824">
                  <c:v>-96.166666670000026</c:v>
                </c:pt>
                <c:pt idx="825">
                  <c:v>-96.133333329999971</c:v>
                </c:pt>
                <c:pt idx="826">
                  <c:v>-96.1</c:v>
                </c:pt>
                <c:pt idx="827">
                  <c:v>-96.066666670000046</c:v>
                </c:pt>
                <c:pt idx="828">
                  <c:v>-96.033333329999977</c:v>
                </c:pt>
                <c:pt idx="829">
                  <c:v>-96</c:v>
                </c:pt>
                <c:pt idx="830">
                  <c:v>-95.966666670000038</c:v>
                </c:pt>
                <c:pt idx="831">
                  <c:v>-95.933333329999982</c:v>
                </c:pt>
                <c:pt idx="832">
                  <c:v>-95.9</c:v>
                </c:pt>
                <c:pt idx="833">
                  <c:v>-95.866666670000029</c:v>
                </c:pt>
                <c:pt idx="834">
                  <c:v>-95.833333329999988</c:v>
                </c:pt>
                <c:pt idx="835">
                  <c:v>-95.8</c:v>
                </c:pt>
                <c:pt idx="836">
                  <c:v>-95.766666670000035</c:v>
                </c:pt>
                <c:pt idx="837">
                  <c:v>-95.733333329999979</c:v>
                </c:pt>
                <c:pt idx="838">
                  <c:v>-95.7</c:v>
                </c:pt>
                <c:pt idx="839">
                  <c:v>-95.666666670000026</c:v>
                </c:pt>
                <c:pt idx="840">
                  <c:v>-95.633333329999971</c:v>
                </c:pt>
                <c:pt idx="841">
                  <c:v>-95.6</c:v>
                </c:pt>
                <c:pt idx="842">
                  <c:v>-95.566666670000046</c:v>
                </c:pt>
                <c:pt idx="843">
                  <c:v>-95.533333329999977</c:v>
                </c:pt>
                <c:pt idx="844">
                  <c:v>-95.5</c:v>
                </c:pt>
                <c:pt idx="845">
                  <c:v>-95.466666670000038</c:v>
                </c:pt>
                <c:pt idx="846">
                  <c:v>-95.433333329999982</c:v>
                </c:pt>
                <c:pt idx="847">
                  <c:v>-95.4</c:v>
                </c:pt>
                <c:pt idx="848">
                  <c:v>-95.366666670000029</c:v>
                </c:pt>
                <c:pt idx="849">
                  <c:v>-95.333333329999988</c:v>
                </c:pt>
                <c:pt idx="850">
                  <c:v>-95.3</c:v>
                </c:pt>
                <c:pt idx="851">
                  <c:v>-95.266666670000035</c:v>
                </c:pt>
                <c:pt idx="852">
                  <c:v>-95.233333329999979</c:v>
                </c:pt>
                <c:pt idx="853">
                  <c:v>-95.2</c:v>
                </c:pt>
                <c:pt idx="854">
                  <c:v>-95.166666670000026</c:v>
                </c:pt>
                <c:pt idx="855">
                  <c:v>-95.133333329999971</c:v>
                </c:pt>
                <c:pt idx="856">
                  <c:v>-95.1</c:v>
                </c:pt>
                <c:pt idx="857">
                  <c:v>-95.066666670000046</c:v>
                </c:pt>
                <c:pt idx="858">
                  <c:v>-95.033333329999977</c:v>
                </c:pt>
                <c:pt idx="859">
                  <c:v>-95</c:v>
                </c:pt>
                <c:pt idx="860">
                  <c:v>-94.966666670000038</c:v>
                </c:pt>
                <c:pt idx="861">
                  <c:v>-94.933333329999982</c:v>
                </c:pt>
                <c:pt idx="862">
                  <c:v>-94.9</c:v>
                </c:pt>
                <c:pt idx="863">
                  <c:v>-94.866666670000029</c:v>
                </c:pt>
                <c:pt idx="864">
                  <c:v>-94.833333329999988</c:v>
                </c:pt>
                <c:pt idx="865">
                  <c:v>-94.8</c:v>
                </c:pt>
                <c:pt idx="866">
                  <c:v>-94.766666670000035</c:v>
                </c:pt>
                <c:pt idx="867">
                  <c:v>-94.733333329999979</c:v>
                </c:pt>
                <c:pt idx="868">
                  <c:v>-94.7</c:v>
                </c:pt>
                <c:pt idx="869">
                  <c:v>-94.666666670000026</c:v>
                </c:pt>
                <c:pt idx="870">
                  <c:v>-94.633333329999971</c:v>
                </c:pt>
                <c:pt idx="871">
                  <c:v>-94.6</c:v>
                </c:pt>
                <c:pt idx="872">
                  <c:v>-94.566666670000046</c:v>
                </c:pt>
                <c:pt idx="873">
                  <c:v>-94.533333329999977</c:v>
                </c:pt>
                <c:pt idx="874">
                  <c:v>-94.5</c:v>
                </c:pt>
                <c:pt idx="875">
                  <c:v>-94.466666670000038</c:v>
                </c:pt>
                <c:pt idx="876">
                  <c:v>-94.433333329999982</c:v>
                </c:pt>
                <c:pt idx="877">
                  <c:v>-94.4</c:v>
                </c:pt>
                <c:pt idx="878">
                  <c:v>-94.366666670000029</c:v>
                </c:pt>
                <c:pt idx="879">
                  <c:v>-94.333333329999988</c:v>
                </c:pt>
                <c:pt idx="880">
                  <c:v>-94.3</c:v>
                </c:pt>
                <c:pt idx="881">
                  <c:v>-94.266666670000035</c:v>
                </c:pt>
                <c:pt idx="882">
                  <c:v>-94.233333329999979</c:v>
                </c:pt>
                <c:pt idx="883">
                  <c:v>-94.2</c:v>
                </c:pt>
                <c:pt idx="884">
                  <c:v>-94.166666670000026</c:v>
                </c:pt>
                <c:pt idx="885">
                  <c:v>-94.133333329999971</c:v>
                </c:pt>
                <c:pt idx="886">
                  <c:v>-94.1</c:v>
                </c:pt>
                <c:pt idx="887">
                  <c:v>-94.066666670000046</c:v>
                </c:pt>
                <c:pt idx="888">
                  <c:v>-94.033333329999977</c:v>
                </c:pt>
                <c:pt idx="889">
                  <c:v>-94</c:v>
                </c:pt>
                <c:pt idx="890">
                  <c:v>-93.966666670000038</c:v>
                </c:pt>
                <c:pt idx="891">
                  <c:v>-93.933333329999982</c:v>
                </c:pt>
                <c:pt idx="892">
                  <c:v>-93.9</c:v>
                </c:pt>
                <c:pt idx="893">
                  <c:v>-93.866666670000029</c:v>
                </c:pt>
                <c:pt idx="894">
                  <c:v>-93.833333329999988</c:v>
                </c:pt>
                <c:pt idx="895">
                  <c:v>-93.8</c:v>
                </c:pt>
                <c:pt idx="896">
                  <c:v>-93.766666670000035</c:v>
                </c:pt>
                <c:pt idx="897">
                  <c:v>-93.733333329999979</c:v>
                </c:pt>
                <c:pt idx="898">
                  <c:v>-93.7</c:v>
                </c:pt>
                <c:pt idx="899">
                  <c:v>-93.666666670000026</c:v>
                </c:pt>
                <c:pt idx="900">
                  <c:v>-93.633333329999971</c:v>
                </c:pt>
                <c:pt idx="901">
                  <c:v>-93.6</c:v>
                </c:pt>
                <c:pt idx="902">
                  <c:v>-93.566666670000046</c:v>
                </c:pt>
                <c:pt idx="903">
                  <c:v>-93.533333329999977</c:v>
                </c:pt>
                <c:pt idx="904">
                  <c:v>-93.5</c:v>
                </c:pt>
                <c:pt idx="905">
                  <c:v>-93.466666670000038</c:v>
                </c:pt>
                <c:pt idx="906">
                  <c:v>-93.433333329999982</c:v>
                </c:pt>
                <c:pt idx="907">
                  <c:v>-93.4</c:v>
                </c:pt>
                <c:pt idx="908">
                  <c:v>-93.366666670000029</c:v>
                </c:pt>
                <c:pt idx="909">
                  <c:v>-93.333333329999988</c:v>
                </c:pt>
                <c:pt idx="910">
                  <c:v>-93.3</c:v>
                </c:pt>
                <c:pt idx="911">
                  <c:v>-93.266666670000035</c:v>
                </c:pt>
                <c:pt idx="912">
                  <c:v>-93.233333329999979</c:v>
                </c:pt>
                <c:pt idx="913">
                  <c:v>-93.2</c:v>
                </c:pt>
                <c:pt idx="914">
                  <c:v>-93.166666670000026</c:v>
                </c:pt>
                <c:pt idx="915">
                  <c:v>-93.133333329999971</c:v>
                </c:pt>
                <c:pt idx="916">
                  <c:v>-93.1</c:v>
                </c:pt>
                <c:pt idx="917">
                  <c:v>-93.066666670000046</c:v>
                </c:pt>
                <c:pt idx="918">
                  <c:v>-93.033333329999977</c:v>
                </c:pt>
                <c:pt idx="919">
                  <c:v>-93</c:v>
                </c:pt>
                <c:pt idx="920">
                  <c:v>-92.966666670000038</c:v>
                </c:pt>
                <c:pt idx="921">
                  <c:v>-92.933333329999982</c:v>
                </c:pt>
                <c:pt idx="922">
                  <c:v>-92.9</c:v>
                </c:pt>
                <c:pt idx="923">
                  <c:v>-92.866666670000029</c:v>
                </c:pt>
                <c:pt idx="924">
                  <c:v>-92.833333329999988</c:v>
                </c:pt>
                <c:pt idx="925">
                  <c:v>-92.8</c:v>
                </c:pt>
                <c:pt idx="926">
                  <c:v>-92.766666670000035</c:v>
                </c:pt>
                <c:pt idx="927">
                  <c:v>-92.733333329999979</c:v>
                </c:pt>
                <c:pt idx="928">
                  <c:v>-92.7</c:v>
                </c:pt>
                <c:pt idx="929">
                  <c:v>-92.666666670000026</c:v>
                </c:pt>
                <c:pt idx="930">
                  <c:v>-92.633333329999971</c:v>
                </c:pt>
                <c:pt idx="931">
                  <c:v>-92.6</c:v>
                </c:pt>
                <c:pt idx="932">
                  <c:v>-92.566666670000046</c:v>
                </c:pt>
                <c:pt idx="933">
                  <c:v>-92.533333329999977</c:v>
                </c:pt>
                <c:pt idx="934">
                  <c:v>-92.5</c:v>
                </c:pt>
                <c:pt idx="935">
                  <c:v>-92.466666670000038</c:v>
                </c:pt>
                <c:pt idx="936">
                  <c:v>-92.433333329999982</c:v>
                </c:pt>
                <c:pt idx="937">
                  <c:v>-92.4</c:v>
                </c:pt>
                <c:pt idx="938">
                  <c:v>-92.366666670000029</c:v>
                </c:pt>
                <c:pt idx="939">
                  <c:v>-92.333333329999988</c:v>
                </c:pt>
                <c:pt idx="940">
                  <c:v>-92.3</c:v>
                </c:pt>
                <c:pt idx="941">
                  <c:v>-92.266666670000035</c:v>
                </c:pt>
                <c:pt idx="942">
                  <c:v>-92.233333329999979</c:v>
                </c:pt>
                <c:pt idx="943">
                  <c:v>-92.2</c:v>
                </c:pt>
                <c:pt idx="944">
                  <c:v>-92.166666670000026</c:v>
                </c:pt>
                <c:pt idx="945">
                  <c:v>-92.133333329999971</c:v>
                </c:pt>
                <c:pt idx="946">
                  <c:v>-92.1</c:v>
                </c:pt>
                <c:pt idx="947">
                  <c:v>-92.066666670000046</c:v>
                </c:pt>
                <c:pt idx="948">
                  <c:v>-92.033333329999977</c:v>
                </c:pt>
                <c:pt idx="949">
                  <c:v>-92</c:v>
                </c:pt>
                <c:pt idx="950">
                  <c:v>-91.966666670000038</c:v>
                </c:pt>
                <c:pt idx="951">
                  <c:v>-91.933333329999982</c:v>
                </c:pt>
                <c:pt idx="952">
                  <c:v>-91.9</c:v>
                </c:pt>
                <c:pt idx="953">
                  <c:v>-91.866666670000029</c:v>
                </c:pt>
                <c:pt idx="954">
                  <c:v>-91.833333329999988</c:v>
                </c:pt>
                <c:pt idx="955">
                  <c:v>-91.8</c:v>
                </c:pt>
                <c:pt idx="956">
                  <c:v>-91.766666670000035</c:v>
                </c:pt>
                <c:pt idx="957">
                  <c:v>-91.733333329999979</c:v>
                </c:pt>
                <c:pt idx="958">
                  <c:v>-91.7</c:v>
                </c:pt>
                <c:pt idx="959">
                  <c:v>-91.666666670000026</c:v>
                </c:pt>
                <c:pt idx="960">
                  <c:v>-91.633333329999971</c:v>
                </c:pt>
                <c:pt idx="961">
                  <c:v>-91.6</c:v>
                </c:pt>
                <c:pt idx="962">
                  <c:v>-91.566666670000046</c:v>
                </c:pt>
                <c:pt idx="963">
                  <c:v>-91.533333329999977</c:v>
                </c:pt>
                <c:pt idx="964">
                  <c:v>-91.5</c:v>
                </c:pt>
                <c:pt idx="965">
                  <c:v>-91.466666670000038</c:v>
                </c:pt>
                <c:pt idx="966">
                  <c:v>-91.433333329999982</c:v>
                </c:pt>
                <c:pt idx="967">
                  <c:v>-91.4</c:v>
                </c:pt>
                <c:pt idx="968">
                  <c:v>-91.366666670000029</c:v>
                </c:pt>
                <c:pt idx="969">
                  <c:v>-91.333333329999988</c:v>
                </c:pt>
                <c:pt idx="970">
                  <c:v>-91.3</c:v>
                </c:pt>
                <c:pt idx="971">
                  <c:v>-91.266666670000035</c:v>
                </c:pt>
                <c:pt idx="972">
                  <c:v>-91.233333329999979</c:v>
                </c:pt>
                <c:pt idx="973">
                  <c:v>-91.2</c:v>
                </c:pt>
                <c:pt idx="974">
                  <c:v>-91.166666670000026</c:v>
                </c:pt>
                <c:pt idx="975">
                  <c:v>-91.133333329999971</c:v>
                </c:pt>
                <c:pt idx="976">
                  <c:v>-91.1</c:v>
                </c:pt>
                <c:pt idx="977">
                  <c:v>-91.066666670000046</c:v>
                </c:pt>
                <c:pt idx="978">
                  <c:v>-91.033333329999977</c:v>
                </c:pt>
                <c:pt idx="979">
                  <c:v>-91</c:v>
                </c:pt>
                <c:pt idx="980">
                  <c:v>-90.966666670000038</c:v>
                </c:pt>
                <c:pt idx="981">
                  <c:v>-90.933333329999982</c:v>
                </c:pt>
                <c:pt idx="982">
                  <c:v>-90.9</c:v>
                </c:pt>
                <c:pt idx="983">
                  <c:v>-90.866666670000029</c:v>
                </c:pt>
                <c:pt idx="984">
                  <c:v>-90.833333329999988</c:v>
                </c:pt>
                <c:pt idx="985">
                  <c:v>-90.8</c:v>
                </c:pt>
                <c:pt idx="986">
                  <c:v>-90.766666670000035</c:v>
                </c:pt>
                <c:pt idx="987">
                  <c:v>-90.733333329999979</c:v>
                </c:pt>
                <c:pt idx="988">
                  <c:v>-90.7</c:v>
                </c:pt>
                <c:pt idx="989">
                  <c:v>-90.666666670000026</c:v>
                </c:pt>
                <c:pt idx="990">
                  <c:v>-90.633333329999971</c:v>
                </c:pt>
                <c:pt idx="991">
                  <c:v>-90.6</c:v>
                </c:pt>
                <c:pt idx="992">
                  <c:v>-90.566666670000046</c:v>
                </c:pt>
                <c:pt idx="993">
                  <c:v>-90.533333329999977</c:v>
                </c:pt>
                <c:pt idx="994">
                  <c:v>-90.5</c:v>
                </c:pt>
                <c:pt idx="995">
                  <c:v>-90.466666670000038</c:v>
                </c:pt>
                <c:pt idx="996">
                  <c:v>-90.433333329999982</c:v>
                </c:pt>
                <c:pt idx="997">
                  <c:v>-90.4</c:v>
                </c:pt>
                <c:pt idx="998">
                  <c:v>-90.366666670000029</c:v>
                </c:pt>
                <c:pt idx="999">
                  <c:v>-90.333333329999988</c:v>
                </c:pt>
                <c:pt idx="1000">
                  <c:v>-90.3</c:v>
                </c:pt>
                <c:pt idx="1001">
                  <c:v>-90.266666670000035</c:v>
                </c:pt>
                <c:pt idx="1002">
                  <c:v>-90.233333329999979</c:v>
                </c:pt>
                <c:pt idx="1003">
                  <c:v>-90.2</c:v>
                </c:pt>
                <c:pt idx="1004">
                  <c:v>-90.166666670000026</c:v>
                </c:pt>
                <c:pt idx="1005">
                  <c:v>-90.133333329999971</c:v>
                </c:pt>
                <c:pt idx="1006">
                  <c:v>-90.1</c:v>
                </c:pt>
                <c:pt idx="1007">
                  <c:v>-90.066666670000046</c:v>
                </c:pt>
                <c:pt idx="1008">
                  <c:v>-90.033333329999977</c:v>
                </c:pt>
                <c:pt idx="1009">
                  <c:v>-90</c:v>
                </c:pt>
                <c:pt idx="1010">
                  <c:v>-89.966666670000038</c:v>
                </c:pt>
                <c:pt idx="1011">
                  <c:v>-89.933333329999982</c:v>
                </c:pt>
                <c:pt idx="1012">
                  <c:v>-89.9</c:v>
                </c:pt>
                <c:pt idx="1013">
                  <c:v>-89.866666670000029</c:v>
                </c:pt>
                <c:pt idx="1014">
                  <c:v>-89.833333329999988</c:v>
                </c:pt>
                <c:pt idx="1015">
                  <c:v>-89.8</c:v>
                </c:pt>
                <c:pt idx="1016">
                  <c:v>-89.766666670000035</c:v>
                </c:pt>
                <c:pt idx="1017">
                  <c:v>-89.733333329999979</c:v>
                </c:pt>
                <c:pt idx="1018">
                  <c:v>-89.7</c:v>
                </c:pt>
                <c:pt idx="1019">
                  <c:v>-89.666666670000026</c:v>
                </c:pt>
                <c:pt idx="1020">
                  <c:v>-89.633333329999971</c:v>
                </c:pt>
                <c:pt idx="1021">
                  <c:v>-89.6</c:v>
                </c:pt>
                <c:pt idx="1022">
                  <c:v>-89.566666670000046</c:v>
                </c:pt>
                <c:pt idx="1023">
                  <c:v>-89.533333329999977</c:v>
                </c:pt>
                <c:pt idx="1024">
                  <c:v>-89.5</c:v>
                </c:pt>
                <c:pt idx="1025">
                  <c:v>-89.466666670000038</c:v>
                </c:pt>
                <c:pt idx="1026">
                  <c:v>-89.433333329999982</c:v>
                </c:pt>
                <c:pt idx="1027">
                  <c:v>-89.4</c:v>
                </c:pt>
                <c:pt idx="1028">
                  <c:v>-89.366666670000029</c:v>
                </c:pt>
                <c:pt idx="1029">
                  <c:v>-89.333333329999988</c:v>
                </c:pt>
                <c:pt idx="1030">
                  <c:v>-89.3</c:v>
                </c:pt>
                <c:pt idx="1031">
                  <c:v>-89.266666670000035</c:v>
                </c:pt>
                <c:pt idx="1032">
                  <c:v>-89.233333329999979</c:v>
                </c:pt>
                <c:pt idx="1033">
                  <c:v>-89.2</c:v>
                </c:pt>
                <c:pt idx="1034">
                  <c:v>-89.166666670000026</c:v>
                </c:pt>
                <c:pt idx="1035">
                  <c:v>-89.133333329999971</c:v>
                </c:pt>
                <c:pt idx="1036">
                  <c:v>-89.1</c:v>
                </c:pt>
                <c:pt idx="1037">
                  <c:v>-89.066666670000046</c:v>
                </c:pt>
                <c:pt idx="1038">
                  <c:v>-89.033333329999977</c:v>
                </c:pt>
                <c:pt idx="1039">
                  <c:v>-89</c:v>
                </c:pt>
                <c:pt idx="1040">
                  <c:v>-88.966666670000038</c:v>
                </c:pt>
                <c:pt idx="1041">
                  <c:v>-88.933333329999982</c:v>
                </c:pt>
                <c:pt idx="1042">
                  <c:v>-88.9</c:v>
                </c:pt>
                <c:pt idx="1043">
                  <c:v>-88.866666670000029</c:v>
                </c:pt>
                <c:pt idx="1044">
                  <c:v>-88.833333329999988</c:v>
                </c:pt>
                <c:pt idx="1045">
                  <c:v>-88.8</c:v>
                </c:pt>
                <c:pt idx="1046">
                  <c:v>-88.766666670000035</c:v>
                </c:pt>
                <c:pt idx="1047">
                  <c:v>-88.733333329999979</c:v>
                </c:pt>
                <c:pt idx="1048">
                  <c:v>-88.7</c:v>
                </c:pt>
                <c:pt idx="1049">
                  <c:v>-88.666666670000026</c:v>
                </c:pt>
                <c:pt idx="1050">
                  <c:v>-88.633333329999971</c:v>
                </c:pt>
                <c:pt idx="1051">
                  <c:v>-88.6</c:v>
                </c:pt>
                <c:pt idx="1052">
                  <c:v>-88.566666670000046</c:v>
                </c:pt>
                <c:pt idx="1053">
                  <c:v>-88.533333329999977</c:v>
                </c:pt>
                <c:pt idx="1054">
                  <c:v>-88.5</c:v>
                </c:pt>
                <c:pt idx="1055">
                  <c:v>-88.466666670000038</c:v>
                </c:pt>
                <c:pt idx="1056">
                  <c:v>-88.433333329999982</c:v>
                </c:pt>
                <c:pt idx="1057">
                  <c:v>-88.4</c:v>
                </c:pt>
                <c:pt idx="1058">
                  <c:v>-88.366666670000029</c:v>
                </c:pt>
                <c:pt idx="1059">
                  <c:v>-88.333333329999988</c:v>
                </c:pt>
                <c:pt idx="1060">
                  <c:v>-88.3</c:v>
                </c:pt>
                <c:pt idx="1061">
                  <c:v>-88.266666670000035</c:v>
                </c:pt>
                <c:pt idx="1062">
                  <c:v>-88.233333329999979</c:v>
                </c:pt>
                <c:pt idx="1063">
                  <c:v>-88.2</c:v>
                </c:pt>
                <c:pt idx="1064">
                  <c:v>-88.166666670000026</c:v>
                </c:pt>
                <c:pt idx="1065">
                  <c:v>-88.133333329999971</c:v>
                </c:pt>
                <c:pt idx="1066">
                  <c:v>-88.1</c:v>
                </c:pt>
                <c:pt idx="1067">
                  <c:v>-88.066666670000046</c:v>
                </c:pt>
                <c:pt idx="1068">
                  <c:v>-88.033333329999977</c:v>
                </c:pt>
                <c:pt idx="1069">
                  <c:v>-88</c:v>
                </c:pt>
                <c:pt idx="1070">
                  <c:v>-87.966666670000038</c:v>
                </c:pt>
                <c:pt idx="1071">
                  <c:v>-87.933333329999982</c:v>
                </c:pt>
                <c:pt idx="1072">
                  <c:v>-87.9</c:v>
                </c:pt>
                <c:pt idx="1073">
                  <c:v>-87.866666670000029</c:v>
                </c:pt>
                <c:pt idx="1074">
                  <c:v>-87.833333329999988</c:v>
                </c:pt>
                <c:pt idx="1075">
                  <c:v>-87.8</c:v>
                </c:pt>
                <c:pt idx="1076">
                  <c:v>-87.766666670000035</c:v>
                </c:pt>
                <c:pt idx="1077">
                  <c:v>-87.733333329999979</c:v>
                </c:pt>
                <c:pt idx="1078">
                  <c:v>-87.7</c:v>
                </c:pt>
                <c:pt idx="1079">
                  <c:v>-87.666666670000026</c:v>
                </c:pt>
                <c:pt idx="1080">
                  <c:v>-87.633333329999971</c:v>
                </c:pt>
                <c:pt idx="1081">
                  <c:v>-87.6</c:v>
                </c:pt>
                <c:pt idx="1082">
                  <c:v>-87.566666670000046</c:v>
                </c:pt>
                <c:pt idx="1083">
                  <c:v>-87.533333329999977</c:v>
                </c:pt>
                <c:pt idx="1084">
                  <c:v>-87.5</c:v>
                </c:pt>
                <c:pt idx="1085">
                  <c:v>-87.466666670000038</c:v>
                </c:pt>
                <c:pt idx="1086">
                  <c:v>-87.433333329999982</c:v>
                </c:pt>
                <c:pt idx="1087">
                  <c:v>-87.4</c:v>
                </c:pt>
                <c:pt idx="1088">
                  <c:v>-87.366666670000029</c:v>
                </c:pt>
                <c:pt idx="1089">
                  <c:v>-87.333333329999988</c:v>
                </c:pt>
                <c:pt idx="1090">
                  <c:v>-87.3</c:v>
                </c:pt>
                <c:pt idx="1091">
                  <c:v>-87.266666670000035</c:v>
                </c:pt>
                <c:pt idx="1092">
                  <c:v>-87.233333329999979</c:v>
                </c:pt>
                <c:pt idx="1093">
                  <c:v>-87.2</c:v>
                </c:pt>
                <c:pt idx="1094">
                  <c:v>-87.166666670000026</c:v>
                </c:pt>
                <c:pt idx="1095">
                  <c:v>-87.133333329999971</c:v>
                </c:pt>
                <c:pt idx="1096">
                  <c:v>-87.1</c:v>
                </c:pt>
                <c:pt idx="1097">
                  <c:v>-87.066666670000046</c:v>
                </c:pt>
                <c:pt idx="1098">
                  <c:v>-87.033333329999977</c:v>
                </c:pt>
                <c:pt idx="1099">
                  <c:v>-87</c:v>
                </c:pt>
                <c:pt idx="1100">
                  <c:v>-86.966666670000038</c:v>
                </c:pt>
                <c:pt idx="1101">
                  <c:v>-86.933333329999982</c:v>
                </c:pt>
                <c:pt idx="1102">
                  <c:v>-86.9</c:v>
                </c:pt>
                <c:pt idx="1103">
                  <c:v>-86.866666670000029</c:v>
                </c:pt>
                <c:pt idx="1104">
                  <c:v>-86.833333329999988</c:v>
                </c:pt>
                <c:pt idx="1105">
                  <c:v>-86.8</c:v>
                </c:pt>
                <c:pt idx="1106">
                  <c:v>-86.766666670000035</c:v>
                </c:pt>
                <c:pt idx="1107">
                  <c:v>-86.733333329999979</c:v>
                </c:pt>
                <c:pt idx="1108">
                  <c:v>-86.7</c:v>
                </c:pt>
                <c:pt idx="1109">
                  <c:v>-86.666666670000026</c:v>
                </c:pt>
                <c:pt idx="1110">
                  <c:v>-86.633333329999971</c:v>
                </c:pt>
                <c:pt idx="1111">
                  <c:v>-86.6</c:v>
                </c:pt>
                <c:pt idx="1112">
                  <c:v>-86.566666670000046</c:v>
                </c:pt>
                <c:pt idx="1113">
                  <c:v>-86.533333329999977</c:v>
                </c:pt>
                <c:pt idx="1114">
                  <c:v>-86.5</c:v>
                </c:pt>
                <c:pt idx="1115">
                  <c:v>-86.466666670000038</c:v>
                </c:pt>
                <c:pt idx="1116">
                  <c:v>-86.433333329999982</c:v>
                </c:pt>
                <c:pt idx="1117">
                  <c:v>-86.4</c:v>
                </c:pt>
                <c:pt idx="1118">
                  <c:v>-86.366666670000029</c:v>
                </c:pt>
                <c:pt idx="1119">
                  <c:v>-86.333333329999988</c:v>
                </c:pt>
                <c:pt idx="1120">
                  <c:v>-86.3</c:v>
                </c:pt>
                <c:pt idx="1121">
                  <c:v>-86.266666670000035</c:v>
                </c:pt>
                <c:pt idx="1122">
                  <c:v>-86.233333329999979</c:v>
                </c:pt>
                <c:pt idx="1123">
                  <c:v>-86.2</c:v>
                </c:pt>
                <c:pt idx="1124">
                  <c:v>-86.166666670000026</c:v>
                </c:pt>
                <c:pt idx="1125">
                  <c:v>-86.133333329999971</c:v>
                </c:pt>
                <c:pt idx="1126">
                  <c:v>-86.1</c:v>
                </c:pt>
                <c:pt idx="1127">
                  <c:v>-86.066666670000046</c:v>
                </c:pt>
                <c:pt idx="1128">
                  <c:v>-86.033333329999977</c:v>
                </c:pt>
                <c:pt idx="1129">
                  <c:v>-86</c:v>
                </c:pt>
                <c:pt idx="1130">
                  <c:v>-85.966666670000038</c:v>
                </c:pt>
                <c:pt idx="1131">
                  <c:v>-85.933333329999982</c:v>
                </c:pt>
                <c:pt idx="1132">
                  <c:v>-85.9</c:v>
                </c:pt>
                <c:pt idx="1133">
                  <c:v>-85.866666670000029</c:v>
                </c:pt>
                <c:pt idx="1134">
                  <c:v>-85.833333329999988</c:v>
                </c:pt>
                <c:pt idx="1135">
                  <c:v>-85.8</c:v>
                </c:pt>
                <c:pt idx="1136">
                  <c:v>-85.766666670000035</c:v>
                </c:pt>
                <c:pt idx="1137">
                  <c:v>-85.733333329999979</c:v>
                </c:pt>
                <c:pt idx="1138">
                  <c:v>-85.7</c:v>
                </c:pt>
                <c:pt idx="1139">
                  <c:v>-85.666666670000026</c:v>
                </c:pt>
                <c:pt idx="1140">
                  <c:v>-85.633333329999971</c:v>
                </c:pt>
                <c:pt idx="1141">
                  <c:v>-85.6</c:v>
                </c:pt>
                <c:pt idx="1142">
                  <c:v>-85.566666670000046</c:v>
                </c:pt>
                <c:pt idx="1143">
                  <c:v>-85.533333329999977</c:v>
                </c:pt>
                <c:pt idx="1144">
                  <c:v>-85.5</c:v>
                </c:pt>
                <c:pt idx="1145">
                  <c:v>-85.466666670000038</c:v>
                </c:pt>
                <c:pt idx="1146">
                  <c:v>-85.433333329999982</c:v>
                </c:pt>
                <c:pt idx="1147">
                  <c:v>-85.4</c:v>
                </c:pt>
                <c:pt idx="1148">
                  <c:v>-85.366666670000029</c:v>
                </c:pt>
                <c:pt idx="1149">
                  <c:v>-85.333333329999988</c:v>
                </c:pt>
                <c:pt idx="1150">
                  <c:v>-85.3</c:v>
                </c:pt>
                <c:pt idx="1151">
                  <c:v>-85.266666670000035</c:v>
                </c:pt>
                <c:pt idx="1152">
                  <c:v>-85.233333329999979</c:v>
                </c:pt>
                <c:pt idx="1153">
                  <c:v>-85.2</c:v>
                </c:pt>
                <c:pt idx="1154">
                  <c:v>-85.166666670000026</c:v>
                </c:pt>
                <c:pt idx="1155">
                  <c:v>-85.133333329999971</c:v>
                </c:pt>
                <c:pt idx="1156">
                  <c:v>-85.1</c:v>
                </c:pt>
                <c:pt idx="1157">
                  <c:v>-85.066666670000046</c:v>
                </c:pt>
                <c:pt idx="1158">
                  <c:v>-85.033333329999977</c:v>
                </c:pt>
                <c:pt idx="1159">
                  <c:v>-85</c:v>
                </c:pt>
                <c:pt idx="1160">
                  <c:v>-84.966666670000038</c:v>
                </c:pt>
                <c:pt idx="1161">
                  <c:v>-84.933333329999982</c:v>
                </c:pt>
                <c:pt idx="1162">
                  <c:v>-84.9</c:v>
                </c:pt>
                <c:pt idx="1163">
                  <c:v>-84.866666670000029</c:v>
                </c:pt>
                <c:pt idx="1164">
                  <c:v>-84.833333329999988</c:v>
                </c:pt>
                <c:pt idx="1165">
                  <c:v>-84.8</c:v>
                </c:pt>
                <c:pt idx="1166">
                  <c:v>-84.766666670000035</c:v>
                </c:pt>
                <c:pt idx="1167">
                  <c:v>-84.733333329999979</c:v>
                </c:pt>
                <c:pt idx="1168">
                  <c:v>-84.7</c:v>
                </c:pt>
                <c:pt idx="1169">
                  <c:v>-84.666666670000026</c:v>
                </c:pt>
                <c:pt idx="1170">
                  <c:v>-84.633333329999971</c:v>
                </c:pt>
                <c:pt idx="1171">
                  <c:v>-84.6</c:v>
                </c:pt>
                <c:pt idx="1172">
                  <c:v>-84.566666670000046</c:v>
                </c:pt>
                <c:pt idx="1173">
                  <c:v>-84.533333329999977</c:v>
                </c:pt>
                <c:pt idx="1174">
                  <c:v>-84.5</c:v>
                </c:pt>
                <c:pt idx="1175">
                  <c:v>-84.466666670000038</c:v>
                </c:pt>
                <c:pt idx="1176">
                  <c:v>-84.433333329999982</c:v>
                </c:pt>
                <c:pt idx="1177">
                  <c:v>-84.4</c:v>
                </c:pt>
                <c:pt idx="1178">
                  <c:v>-84.366666670000029</c:v>
                </c:pt>
                <c:pt idx="1179">
                  <c:v>-84.333333329999988</c:v>
                </c:pt>
                <c:pt idx="1180">
                  <c:v>-84.3</c:v>
                </c:pt>
                <c:pt idx="1181">
                  <c:v>-84.266666670000035</c:v>
                </c:pt>
                <c:pt idx="1182">
                  <c:v>-84.233333329999979</c:v>
                </c:pt>
                <c:pt idx="1183">
                  <c:v>-84.2</c:v>
                </c:pt>
                <c:pt idx="1184">
                  <c:v>-84.166666670000026</c:v>
                </c:pt>
                <c:pt idx="1185">
                  <c:v>-84.133333329999971</c:v>
                </c:pt>
                <c:pt idx="1186">
                  <c:v>-84.1</c:v>
                </c:pt>
                <c:pt idx="1187">
                  <c:v>-84.066666670000046</c:v>
                </c:pt>
                <c:pt idx="1188">
                  <c:v>-84.033333329999977</c:v>
                </c:pt>
                <c:pt idx="1189">
                  <c:v>-84</c:v>
                </c:pt>
                <c:pt idx="1190">
                  <c:v>-83.966666670000038</c:v>
                </c:pt>
                <c:pt idx="1191">
                  <c:v>-83.933333329999982</c:v>
                </c:pt>
                <c:pt idx="1192">
                  <c:v>-83.9</c:v>
                </c:pt>
                <c:pt idx="1193">
                  <c:v>-83.866666670000029</c:v>
                </c:pt>
                <c:pt idx="1194">
                  <c:v>-83.833333329999988</c:v>
                </c:pt>
                <c:pt idx="1195">
                  <c:v>-83.8</c:v>
                </c:pt>
                <c:pt idx="1196">
                  <c:v>-83.766666670000035</c:v>
                </c:pt>
                <c:pt idx="1197">
                  <c:v>-83.733333329999979</c:v>
                </c:pt>
                <c:pt idx="1198">
                  <c:v>-83.7</c:v>
                </c:pt>
                <c:pt idx="1199">
                  <c:v>-83.666666670000026</c:v>
                </c:pt>
                <c:pt idx="1200">
                  <c:v>-83.633333329999971</c:v>
                </c:pt>
                <c:pt idx="1201">
                  <c:v>-83.6</c:v>
                </c:pt>
                <c:pt idx="1202">
                  <c:v>-83.566666670000046</c:v>
                </c:pt>
                <c:pt idx="1203">
                  <c:v>-83.533333329999977</c:v>
                </c:pt>
                <c:pt idx="1204">
                  <c:v>-83.5</c:v>
                </c:pt>
                <c:pt idx="1205">
                  <c:v>-83.466666670000038</c:v>
                </c:pt>
                <c:pt idx="1206">
                  <c:v>-83.433333329999982</c:v>
                </c:pt>
                <c:pt idx="1207">
                  <c:v>-83.4</c:v>
                </c:pt>
                <c:pt idx="1208">
                  <c:v>-83.366666670000029</c:v>
                </c:pt>
                <c:pt idx="1209">
                  <c:v>-83.333333329999988</c:v>
                </c:pt>
                <c:pt idx="1210">
                  <c:v>-83.3</c:v>
                </c:pt>
                <c:pt idx="1211">
                  <c:v>-83.266666670000035</c:v>
                </c:pt>
                <c:pt idx="1212">
                  <c:v>-83.233333329999979</c:v>
                </c:pt>
                <c:pt idx="1213">
                  <c:v>-83.2</c:v>
                </c:pt>
                <c:pt idx="1214">
                  <c:v>-83.166666670000026</c:v>
                </c:pt>
                <c:pt idx="1215">
                  <c:v>-83.133333329999971</c:v>
                </c:pt>
                <c:pt idx="1216">
                  <c:v>-83.1</c:v>
                </c:pt>
                <c:pt idx="1217">
                  <c:v>-83.066666670000046</c:v>
                </c:pt>
                <c:pt idx="1218">
                  <c:v>-83.033333329999977</c:v>
                </c:pt>
                <c:pt idx="1219">
                  <c:v>-83</c:v>
                </c:pt>
                <c:pt idx="1220">
                  <c:v>-82.966666670000038</c:v>
                </c:pt>
                <c:pt idx="1221">
                  <c:v>-82.933333329999982</c:v>
                </c:pt>
                <c:pt idx="1222">
                  <c:v>-82.9</c:v>
                </c:pt>
                <c:pt idx="1223">
                  <c:v>-82.866666670000029</c:v>
                </c:pt>
                <c:pt idx="1224">
                  <c:v>-82.833333329999988</c:v>
                </c:pt>
                <c:pt idx="1225">
                  <c:v>-82.8</c:v>
                </c:pt>
                <c:pt idx="1226">
                  <c:v>-82.766666670000035</c:v>
                </c:pt>
                <c:pt idx="1227">
                  <c:v>-82.733333329999979</c:v>
                </c:pt>
                <c:pt idx="1228">
                  <c:v>-82.7</c:v>
                </c:pt>
                <c:pt idx="1229">
                  <c:v>-82.666666670000026</c:v>
                </c:pt>
                <c:pt idx="1230">
                  <c:v>-82.633333329999971</c:v>
                </c:pt>
                <c:pt idx="1231">
                  <c:v>-82.6</c:v>
                </c:pt>
                <c:pt idx="1232">
                  <c:v>-82.566666670000046</c:v>
                </c:pt>
                <c:pt idx="1233">
                  <c:v>-82.533333329999977</c:v>
                </c:pt>
                <c:pt idx="1234">
                  <c:v>-82.5</c:v>
                </c:pt>
                <c:pt idx="1235">
                  <c:v>-82.466666670000038</c:v>
                </c:pt>
                <c:pt idx="1236">
                  <c:v>-82.433333329999982</c:v>
                </c:pt>
                <c:pt idx="1237">
                  <c:v>-82.4</c:v>
                </c:pt>
                <c:pt idx="1238">
                  <c:v>-82.366666670000029</c:v>
                </c:pt>
                <c:pt idx="1239">
                  <c:v>-82.333333329999988</c:v>
                </c:pt>
                <c:pt idx="1240">
                  <c:v>-82.3</c:v>
                </c:pt>
                <c:pt idx="1241">
                  <c:v>-82.266666670000035</c:v>
                </c:pt>
                <c:pt idx="1242">
                  <c:v>-82.233333329999979</c:v>
                </c:pt>
                <c:pt idx="1243">
                  <c:v>-82.2</c:v>
                </c:pt>
                <c:pt idx="1244">
                  <c:v>-82.166666670000026</c:v>
                </c:pt>
                <c:pt idx="1245">
                  <c:v>-82.133333329999971</c:v>
                </c:pt>
                <c:pt idx="1246">
                  <c:v>-82.1</c:v>
                </c:pt>
                <c:pt idx="1247">
                  <c:v>-82.066666670000046</c:v>
                </c:pt>
                <c:pt idx="1248">
                  <c:v>-82.033333329999977</c:v>
                </c:pt>
                <c:pt idx="1249">
                  <c:v>-82</c:v>
                </c:pt>
                <c:pt idx="1250">
                  <c:v>-81.966666670000038</c:v>
                </c:pt>
                <c:pt idx="1251">
                  <c:v>-81.933333329999982</c:v>
                </c:pt>
                <c:pt idx="1252">
                  <c:v>-81.900000000000006</c:v>
                </c:pt>
                <c:pt idx="1253">
                  <c:v>-81.866666670000029</c:v>
                </c:pt>
                <c:pt idx="1254">
                  <c:v>-81.833333329999988</c:v>
                </c:pt>
                <c:pt idx="1255">
                  <c:v>-81.8</c:v>
                </c:pt>
                <c:pt idx="1256">
                  <c:v>-81.766666670000035</c:v>
                </c:pt>
                <c:pt idx="1257">
                  <c:v>-81.733333329999979</c:v>
                </c:pt>
                <c:pt idx="1258">
                  <c:v>-81.7</c:v>
                </c:pt>
                <c:pt idx="1259">
                  <c:v>-81.666666670000026</c:v>
                </c:pt>
                <c:pt idx="1260">
                  <c:v>-81.633333329999971</c:v>
                </c:pt>
                <c:pt idx="1261">
                  <c:v>-81.599999999999994</c:v>
                </c:pt>
                <c:pt idx="1262">
                  <c:v>-81.566666670000046</c:v>
                </c:pt>
                <c:pt idx="1263">
                  <c:v>-81.533333329999977</c:v>
                </c:pt>
                <c:pt idx="1264">
                  <c:v>-81.5</c:v>
                </c:pt>
                <c:pt idx="1265">
                  <c:v>-81.466666670000038</c:v>
                </c:pt>
                <c:pt idx="1266">
                  <c:v>-81.433333329999982</c:v>
                </c:pt>
                <c:pt idx="1267">
                  <c:v>-81.400000000000006</c:v>
                </c:pt>
                <c:pt idx="1268">
                  <c:v>-81.366666670000029</c:v>
                </c:pt>
                <c:pt idx="1269">
                  <c:v>-81.333333329999988</c:v>
                </c:pt>
                <c:pt idx="1270">
                  <c:v>-81.3</c:v>
                </c:pt>
                <c:pt idx="1271">
                  <c:v>-81.266666670000035</c:v>
                </c:pt>
                <c:pt idx="1272">
                  <c:v>-81.233333329999979</c:v>
                </c:pt>
                <c:pt idx="1273">
                  <c:v>-81.2</c:v>
                </c:pt>
                <c:pt idx="1274">
                  <c:v>-81.166666670000026</c:v>
                </c:pt>
                <c:pt idx="1275">
                  <c:v>-81.133333329999971</c:v>
                </c:pt>
                <c:pt idx="1276">
                  <c:v>-81.099999999999994</c:v>
                </c:pt>
                <c:pt idx="1277">
                  <c:v>-81.066666670000046</c:v>
                </c:pt>
                <c:pt idx="1278">
                  <c:v>-81.033333329999977</c:v>
                </c:pt>
                <c:pt idx="1279">
                  <c:v>-81</c:v>
                </c:pt>
                <c:pt idx="1280">
                  <c:v>-80.966666670000038</c:v>
                </c:pt>
                <c:pt idx="1281">
                  <c:v>-80.933333329999982</c:v>
                </c:pt>
                <c:pt idx="1282">
                  <c:v>-80.900000000000006</c:v>
                </c:pt>
                <c:pt idx="1283">
                  <c:v>-80.866666670000029</c:v>
                </c:pt>
                <c:pt idx="1284">
                  <c:v>-80.833333329999988</c:v>
                </c:pt>
                <c:pt idx="1285">
                  <c:v>-80.8</c:v>
                </c:pt>
                <c:pt idx="1286">
                  <c:v>-80.766666670000035</c:v>
                </c:pt>
                <c:pt idx="1287">
                  <c:v>-80.733333329999979</c:v>
                </c:pt>
                <c:pt idx="1288">
                  <c:v>-80.7</c:v>
                </c:pt>
                <c:pt idx="1289">
                  <c:v>-80.666666670000026</c:v>
                </c:pt>
                <c:pt idx="1290">
                  <c:v>-80.633333329999971</c:v>
                </c:pt>
                <c:pt idx="1291">
                  <c:v>-80.599999999999994</c:v>
                </c:pt>
                <c:pt idx="1292">
                  <c:v>-80.566666670000046</c:v>
                </c:pt>
                <c:pt idx="1293">
                  <c:v>-80.533333329999977</c:v>
                </c:pt>
                <c:pt idx="1294">
                  <c:v>-80.5</c:v>
                </c:pt>
                <c:pt idx="1295">
                  <c:v>-80.466666670000038</c:v>
                </c:pt>
                <c:pt idx="1296">
                  <c:v>-80.433333329999982</c:v>
                </c:pt>
                <c:pt idx="1297">
                  <c:v>-80.400000000000006</c:v>
                </c:pt>
                <c:pt idx="1298">
                  <c:v>-80.366666670000029</c:v>
                </c:pt>
                <c:pt idx="1299">
                  <c:v>-80.333333329999988</c:v>
                </c:pt>
                <c:pt idx="1300">
                  <c:v>-80.3</c:v>
                </c:pt>
                <c:pt idx="1301">
                  <c:v>-80.266666670000035</c:v>
                </c:pt>
                <c:pt idx="1302">
                  <c:v>-80.233333329999979</c:v>
                </c:pt>
                <c:pt idx="1303">
                  <c:v>-80.2</c:v>
                </c:pt>
                <c:pt idx="1304">
                  <c:v>-80.166666670000026</c:v>
                </c:pt>
                <c:pt idx="1305">
                  <c:v>-80.133333329999971</c:v>
                </c:pt>
                <c:pt idx="1306">
                  <c:v>-80.099999999999994</c:v>
                </c:pt>
                <c:pt idx="1307">
                  <c:v>-80.066666670000046</c:v>
                </c:pt>
                <c:pt idx="1308">
                  <c:v>-80.033333329999977</c:v>
                </c:pt>
                <c:pt idx="1309">
                  <c:v>-80</c:v>
                </c:pt>
                <c:pt idx="1310">
                  <c:v>-79.966666670000038</c:v>
                </c:pt>
                <c:pt idx="1311">
                  <c:v>-79.933333329999982</c:v>
                </c:pt>
                <c:pt idx="1312">
                  <c:v>-79.900000000000006</c:v>
                </c:pt>
                <c:pt idx="1313">
                  <c:v>-79.866666670000029</c:v>
                </c:pt>
                <c:pt idx="1314">
                  <c:v>-79.833333329999988</c:v>
                </c:pt>
                <c:pt idx="1315">
                  <c:v>-79.8</c:v>
                </c:pt>
                <c:pt idx="1316">
                  <c:v>-79.766666670000035</c:v>
                </c:pt>
                <c:pt idx="1317">
                  <c:v>-79.733333329999979</c:v>
                </c:pt>
                <c:pt idx="1318">
                  <c:v>-79.7</c:v>
                </c:pt>
                <c:pt idx="1319">
                  <c:v>-79.666666670000026</c:v>
                </c:pt>
                <c:pt idx="1320">
                  <c:v>-79.633333329999971</c:v>
                </c:pt>
                <c:pt idx="1321">
                  <c:v>-79.599999999999994</c:v>
                </c:pt>
                <c:pt idx="1322">
                  <c:v>-79.566666670000046</c:v>
                </c:pt>
                <c:pt idx="1323">
                  <c:v>-79.533333329999977</c:v>
                </c:pt>
                <c:pt idx="1324">
                  <c:v>-79.5</c:v>
                </c:pt>
                <c:pt idx="1325">
                  <c:v>-79.466666670000038</c:v>
                </c:pt>
                <c:pt idx="1326">
                  <c:v>-79.433333329999982</c:v>
                </c:pt>
                <c:pt idx="1327">
                  <c:v>-79.400000000000006</c:v>
                </c:pt>
                <c:pt idx="1328">
                  <c:v>-79.366666670000029</c:v>
                </c:pt>
                <c:pt idx="1329">
                  <c:v>-79.333333329999988</c:v>
                </c:pt>
                <c:pt idx="1330">
                  <c:v>-79.3</c:v>
                </c:pt>
                <c:pt idx="1331">
                  <c:v>-79.266666670000035</c:v>
                </c:pt>
                <c:pt idx="1332">
                  <c:v>-79.233333329999979</c:v>
                </c:pt>
                <c:pt idx="1333">
                  <c:v>-79.2</c:v>
                </c:pt>
                <c:pt idx="1334">
                  <c:v>-79.166666670000026</c:v>
                </c:pt>
                <c:pt idx="1335">
                  <c:v>-79.133333329999971</c:v>
                </c:pt>
                <c:pt idx="1336">
                  <c:v>-79.099999999999994</c:v>
                </c:pt>
                <c:pt idx="1337">
                  <c:v>-79.066666670000046</c:v>
                </c:pt>
                <c:pt idx="1338">
                  <c:v>-79.033333329999977</c:v>
                </c:pt>
                <c:pt idx="1339">
                  <c:v>-79</c:v>
                </c:pt>
                <c:pt idx="1340">
                  <c:v>-78.966666670000038</c:v>
                </c:pt>
                <c:pt idx="1341">
                  <c:v>-78.933333329999982</c:v>
                </c:pt>
                <c:pt idx="1342">
                  <c:v>-78.900000000000006</c:v>
                </c:pt>
                <c:pt idx="1343">
                  <c:v>-78.866666670000029</c:v>
                </c:pt>
                <c:pt idx="1344">
                  <c:v>-78.833333329999988</c:v>
                </c:pt>
                <c:pt idx="1345">
                  <c:v>-78.8</c:v>
                </c:pt>
                <c:pt idx="1346">
                  <c:v>-78.766666670000035</c:v>
                </c:pt>
                <c:pt idx="1347">
                  <c:v>-78.733333329999979</c:v>
                </c:pt>
                <c:pt idx="1348">
                  <c:v>-78.7</c:v>
                </c:pt>
                <c:pt idx="1349">
                  <c:v>-78.666666670000026</c:v>
                </c:pt>
                <c:pt idx="1350">
                  <c:v>-78.633333329999971</c:v>
                </c:pt>
                <c:pt idx="1351">
                  <c:v>-78.599999999999994</c:v>
                </c:pt>
                <c:pt idx="1352">
                  <c:v>-78.566666670000046</c:v>
                </c:pt>
                <c:pt idx="1353">
                  <c:v>-78.533333329999977</c:v>
                </c:pt>
                <c:pt idx="1354">
                  <c:v>-78.5</c:v>
                </c:pt>
                <c:pt idx="1355">
                  <c:v>-78.466666670000038</c:v>
                </c:pt>
                <c:pt idx="1356">
                  <c:v>-78.433333329999982</c:v>
                </c:pt>
                <c:pt idx="1357">
                  <c:v>-78.400000000000006</c:v>
                </c:pt>
                <c:pt idx="1358">
                  <c:v>-78.366666670000029</c:v>
                </c:pt>
                <c:pt idx="1359">
                  <c:v>-78.333333329999988</c:v>
                </c:pt>
                <c:pt idx="1360">
                  <c:v>-78.3</c:v>
                </c:pt>
                <c:pt idx="1361">
                  <c:v>-78.266666670000035</c:v>
                </c:pt>
                <c:pt idx="1362">
                  <c:v>-78.233333329999979</c:v>
                </c:pt>
                <c:pt idx="1363">
                  <c:v>-78.2</c:v>
                </c:pt>
                <c:pt idx="1364">
                  <c:v>-78.166666670000026</c:v>
                </c:pt>
                <c:pt idx="1365">
                  <c:v>-78.133333329999971</c:v>
                </c:pt>
                <c:pt idx="1366">
                  <c:v>-78.099999999999994</c:v>
                </c:pt>
                <c:pt idx="1367">
                  <c:v>-78.066666670000046</c:v>
                </c:pt>
                <c:pt idx="1368">
                  <c:v>-78.033333329999977</c:v>
                </c:pt>
                <c:pt idx="1369">
                  <c:v>-78</c:v>
                </c:pt>
                <c:pt idx="1370">
                  <c:v>-77.966666670000038</c:v>
                </c:pt>
                <c:pt idx="1371">
                  <c:v>-77.933333329999982</c:v>
                </c:pt>
                <c:pt idx="1372">
                  <c:v>-77.900000000000006</c:v>
                </c:pt>
                <c:pt idx="1373">
                  <c:v>-77.866666670000029</c:v>
                </c:pt>
                <c:pt idx="1374">
                  <c:v>-77.833333329999988</c:v>
                </c:pt>
                <c:pt idx="1375">
                  <c:v>-77.8</c:v>
                </c:pt>
                <c:pt idx="1376">
                  <c:v>-77.766666670000035</c:v>
                </c:pt>
                <c:pt idx="1377">
                  <c:v>-77.733333329999979</c:v>
                </c:pt>
                <c:pt idx="1378">
                  <c:v>-77.7</c:v>
                </c:pt>
                <c:pt idx="1379">
                  <c:v>-77.666666670000026</c:v>
                </c:pt>
                <c:pt idx="1380">
                  <c:v>-77.633333329999971</c:v>
                </c:pt>
                <c:pt idx="1381">
                  <c:v>-77.599999999999994</c:v>
                </c:pt>
                <c:pt idx="1382">
                  <c:v>-77.566666670000046</c:v>
                </c:pt>
                <c:pt idx="1383">
                  <c:v>-77.533333329999977</c:v>
                </c:pt>
                <c:pt idx="1384">
                  <c:v>-77.5</c:v>
                </c:pt>
                <c:pt idx="1385">
                  <c:v>-77.466666670000038</c:v>
                </c:pt>
                <c:pt idx="1386">
                  <c:v>-77.433333329999982</c:v>
                </c:pt>
                <c:pt idx="1387">
                  <c:v>-77.400000000000006</c:v>
                </c:pt>
                <c:pt idx="1388">
                  <c:v>-77.366666670000029</c:v>
                </c:pt>
                <c:pt idx="1389">
                  <c:v>-77.333333329999988</c:v>
                </c:pt>
                <c:pt idx="1390">
                  <c:v>-77.3</c:v>
                </c:pt>
                <c:pt idx="1391">
                  <c:v>-77.266666670000035</c:v>
                </c:pt>
                <c:pt idx="1392">
                  <c:v>-77.233333329999979</c:v>
                </c:pt>
                <c:pt idx="1393">
                  <c:v>-77.2</c:v>
                </c:pt>
                <c:pt idx="1394">
                  <c:v>-77.166666670000026</c:v>
                </c:pt>
                <c:pt idx="1395">
                  <c:v>-77.133333329999971</c:v>
                </c:pt>
                <c:pt idx="1396">
                  <c:v>-77.099999999999994</c:v>
                </c:pt>
                <c:pt idx="1397">
                  <c:v>-77.066666670000046</c:v>
                </c:pt>
                <c:pt idx="1398">
                  <c:v>-77.033333329999977</c:v>
                </c:pt>
                <c:pt idx="1399">
                  <c:v>-77</c:v>
                </c:pt>
                <c:pt idx="1400">
                  <c:v>-76.966666670000038</c:v>
                </c:pt>
                <c:pt idx="1401">
                  <c:v>-76.933333329999982</c:v>
                </c:pt>
                <c:pt idx="1402">
                  <c:v>-76.900000000000006</c:v>
                </c:pt>
                <c:pt idx="1403">
                  <c:v>-76.866666670000029</c:v>
                </c:pt>
                <c:pt idx="1404">
                  <c:v>-76.833333329999988</c:v>
                </c:pt>
                <c:pt idx="1405">
                  <c:v>-76.8</c:v>
                </c:pt>
                <c:pt idx="1406">
                  <c:v>-76.766666670000035</c:v>
                </c:pt>
                <c:pt idx="1407">
                  <c:v>-76.733333329999979</c:v>
                </c:pt>
                <c:pt idx="1408">
                  <c:v>-76.7</c:v>
                </c:pt>
                <c:pt idx="1409">
                  <c:v>-76.666666670000026</c:v>
                </c:pt>
                <c:pt idx="1410">
                  <c:v>-76.633333329999971</c:v>
                </c:pt>
                <c:pt idx="1411">
                  <c:v>-76.599999999999994</c:v>
                </c:pt>
                <c:pt idx="1412">
                  <c:v>-76.566666670000046</c:v>
                </c:pt>
                <c:pt idx="1413">
                  <c:v>-76.533333329999977</c:v>
                </c:pt>
                <c:pt idx="1414">
                  <c:v>-76.5</c:v>
                </c:pt>
                <c:pt idx="1415">
                  <c:v>-76.466666670000038</c:v>
                </c:pt>
                <c:pt idx="1416">
                  <c:v>-76.433333329999982</c:v>
                </c:pt>
                <c:pt idx="1417">
                  <c:v>-76.400000000000006</c:v>
                </c:pt>
                <c:pt idx="1418">
                  <c:v>-76.366666670000029</c:v>
                </c:pt>
                <c:pt idx="1419">
                  <c:v>-76.333333329999988</c:v>
                </c:pt>
                <c:pt idx="1420">
                  <c:v>-76.3</c:v>
                </c:pt>
                <c:pt idx="1421">
                  <c:v>-76.266666670000035</c:v>
                </c:pt>
                <c:pt idx="1422">
                  <c:v>-76.233333329999979</c:v>
                </c:pt>
                <c:pt idx="1423">
                  <c:v>-76.2</c:v>
                </c:pt>
                <c:pt idx="1424">
                  <c:v>-76.166666670000026</c:v>
                </c:pt>
                <c:pt idx="1425">
                  <c:v>-76.133333329999971</c:v>
                </c:pt>
                <c:pt idx="1426">
                  <c:v>-76.099999999999994</c:v>
                </c:pt>
                <c:pt idx="1427">
                  <c:v>-76.066666670000046</c:v>
                </c:pt>
                <c:pt idx="1428">
                  <c:v>-76.033333329999977</c:v>
                </c:pt>
                <c:pt idx="1429">
                  <c:v>-76</c:v>
                </c:pt>
                <c:pt idx="1430">
                  <c:v>-75.966666670000038</c:v>
                </c:pt>
                <c:pt idx="1431">
                  <c:v>-75.933333329999982</c:v>
                </c:pt>
                <c:pt idx="1432">
                  <c:v>-75.900000000000006</c:v>
                </c:pt>
                <c:pt idx="1433">
                  <c:v>-75.866666670000029</c:v>
                </c:pt>
                <c:pt idx="1434">
                  <c:v>-75.833333329999988</c:v>
                </c:pt>
                <c:pt idx="1435">
                  <c:v>-75.8</c:v>
                </c:pt>
                <c:pt idx="1436">
                  <c:v>-75.766666670000035</c:v>
                </c:pt>
                <c:pt idx="1437">
                  <c:v>-75.733333329999979</c:v>
                </c:pt>
                <c:pt idx="1438">
                  <c:v>-75.7</c:v>
                </c:pt>
                <c:pt idx="1439">
                  <c:v>-75.666666670000026</c:v>
                </c:pt>
                <c:pt idx="1440">
                  <c:v>-75.633333329999971</c:v>
                </c:pt>
                <c:pt idx="1441">
                  <c:v>-75.599999999999994</c:v>
                </c:pt>
                <c:pt idx="1442">
                  <c:v>-75.566666670000046</c:v>
                </c:pt>
                <c:pt idx="1443">
                  <c:v>-75.533333329999977</c:v>
                </c:pt>
                <c:pt idx="1444">
                  <c:v>-75.5</c:v>
                </c:pt>
                <c:pt idx="1445">
                  <c:v>-75.466666670000038</c:v>
                </c:pt>
                <c:pt idx="1446">
                  <c:v>-75.433333329999982</c:v>
                </c:pt>
                <c:pt idx="1447">
                  <c:v>-75.400000000000006</c:v>
                </c:pt>
                <c:pt idx="1448">
                  <c:v>-75.366666670000029</c:v>
                </c:pt>
                <c:pt idx="1449">
                  <c:v>-75.333333329999988</c:v>
                </c:pt>
                <c:pt idx="1450">
                  <c:v>-75.3</c:v>
                </c:pt>
                <c:pt idx="1451">
                  <c:v>-75.266666670000035</c:v>
                </c:pt>
                <c:pt idx="1452">
                  <c:v>-75.233333329999979</c:v>
                </c:pt>
                <c:pt idx="1453">
                  <c:v>-75.2</c:v>
                </c:pt>
                <c:pt idx="1454">
                  <c:v>-75.166666670000026</c:v>
                </c:pt>
                <c:pt idx="1455">
                  <c:v>-75.133333329999971</c:v>
                </c:pt>
                <c:pt idx="1456">
                  <c:v>-75.099999999999994</c:v>
                </c:pt>
                <c:pt idx="1457">
                  <c:v>-75.066666670000046</c:v>
                </c:pt>
                <c:pt idx="1458">
                  <c:v>-75.033333329999977</c:v>
                </c:pt>
                <c:pt idx="1459">
                  <c:v>-75</c:v>
                </c:pt>
                <c:pt idx="1460">
                  <c:v>-74.966666670000038</c:v>
                </c:pt>
                <c:pt idx="1461">
                  <c:v>-74.933333329999982</c:v>
                </c:pt>
                <c:pt idx="1462">
                  <c:v>-74.900000000000006</c:v>
                </c:pt>
                <c:pt idx="1463">
                  <c:v>-74.866666670000029</c:v>
                </c:pt>
                <c:pt idx="1464">
                  <c:v>-74.833333329999988</c:v>
                </c:pt>
                <c:pt idx="1465">
                  <c:v>-74.8</c:v>
                </c:pt>
                <c:pt idx="1466">
                  <c:v>-74.766666670000035</c:v>
                </c:pt>
                <c:pt idx="1467">
                  <c:v>-74.733333329999979</c:v>
                </c:pt>
                <c:pt idx="1468">
                  <c:v>-74.7</c:v>
                </c:pt>
                <c:pt idx="1469">
                  <c:v>-74.666666670000026</c:v>
                </c:pt>
                <c:pt idx="1470">
                  <c:v>-74.633333329999971</c:v>
                </c:pt>
                <c:pt idx="1471">
                  <c:v>-74.599999999999994</c:v>
                </c:pt>
                <c:pt idx="1472">
                  <c:v>-74.566666670000046</c:v>
                </c:pt>
                <c:pt idx="1473">
                  <c:v>-74.533333329999977</c:v>
                </c:pt>
                <c:pt idx="1474">
                  <c:v>-74.5</c:v>
                </c:pt>
                <c:pt idx="1475">
                  <c:v>-74.466666670000038</c:v>
                </c:pt>
                <c:pt idx="1476">
                  <c:v>-74.433333329999982</c:v>
                </c:pt>
                <c:pt idx="1477">
                  <c:v>-74.400000000000006</c:v>
                </c:pt>
                <c:pt idx="1478">
                  <c:v>-74.366666670000029</c:v>
                </c:pt>
                <c:pt idx="1479">
                  <c:v>-74.333333329999988</c:v>
                </c:pt>
                <c:pt idx="1480">
                  <c:v>-74.3</c:v>
                </c:pt>
                <c:pt idx="1481">
                  <c:v>-74.266666670000035</c:v>
                </c:pt>
                <c:pt idx="1482">
                  <c:v>-74.233333329999979</c:v>
                </c:pt>
                <c:pt idx="1483">
                  <c:v>-74.2</c:v>
                </c:pt>
                <c:pt idx="1484">
                  <c:v>-74.166666670000026</c:v>
                </c:pt>
                <c:pt idx="1485">
                  <c:v>-74.133333329999971</c:v>
                </c:pt>
                <c:pt idx="1486">
                  <c:v>-74.099999999999994</c:v>
                </c:pt>
                <c:pt idx="1487">
                  <c:v>-74.066666670000046</c:v>
                </c:pt>
                <c:pt idx="1488">
                  <c:v>-74.033333329999977</c:v>
                </c:pt>
                <c:pt idx="1489">
                  <c:v>-74</c:v>
                </c:pt>
                <c:pt idx="1490">
                  <c:v>-73.966666670000038</c:v>
                </c:pt>
                <c:pt idx="1491">
                  <c:v>-73.933333329999982</c:v>
                </c:pt>
                <c:pt idx="1492">
                  <c:v>-73.900000000000006</c:v>
                </c:pt>
                <c:pt idx="1493">
                  <c:v>-73.866666670000029</c:v>
                </c:pt>
                <c:pt idx="1494">
                  <c:v>-73.833333329999988</c:v>
                </c:pt>
                <c:pt idx="1495">
                  <c:v>-73.8</c:v>
                </c:pt>
                <c:pt idx="1496">
                  <c:v>-73.766666670000035</c:v>
                </c:pt>
                <c:pt idx="1497">
                  <c:v>-73.733333329999979</c:v>
                </c:pt>
                <c:pt idx="1498">
                  <c:v>-73.7</c:v>
                </c:pt>
                <c:pt idx="1499">
                  <c:v>-73.666666670000026</c:v>
                </c:pt>
                <c:pt idx="1500">
                  <c:v>-73.633333329999971</c:v>
                </c:pt>
                <c:pt idx="1501">
                  <c:v>-73.599999999999994</c:v>
                </c:pt>
                <c:pt idx="1502">
                  <c:v>-73.566666670000046</c:v>
                </c:pt>
                <c:pt idx="1503">
                  <c:v>-73.533333329999977</c:v>
                </c:pt>
                <c:pt idx="1504">
                  <c:v>-73.5</c:v>
                </c:pt>
                <c:pt idx="1505">
                  <c:v>-73.466666670000038</c:v>
                </c:pt>
                <c:pt idx="1506">
                  <c:v>-73.433333329999982</c:v>
                </c:pt>
                <c:pt idx="1507">
                  <c:v>-73.400000000000006</c:v>
                </c:pt>
                <c:pt idx="1508">
                  <c:v>-73.366666670000029</c:v>
                </c:pt>
                <c:pt idx="1509">
                  <c:v>-73.333333329999988</c:v>
                </c:pt>
                <c:pt idx="1510">
                  <c:v>-73.3</c:v>
                </c:pt>
                <c:pt idx="1511">
                  <c:v>-73.266666670000035</c:v>
                </c:pt>
                <c:pt idx="1512">
                  <c:v>-73.233333329999979</c:v>
                </c:pt>
                <c:pt idx="1513">
                  <c:v>-73.2</c:v>
                </c:pt>
                <c:pt idx="1514">
                  <c:v>-73.166666670000026</c:v>
                </c:pt>
                <c:pt idx="1515">
                  <c:v>-73.133333329999971</c:v>
                </c:pt>
                <c:pt idx="1516">
                  <c:v>-73.099999999999994</c:v>
                </c:pt>
                <c:pt idx="1517">
                  <c:v>-73.066666670000046</c:v>
                </c:pt>
                <c:pt idx="1518">
                  <c:v>-73.033333329999977</c:v>
                </c:pt>
                <c:pt idx="1519">
                  <c:v>-73</c:v>
                </c:pt>
                <c:pt idx="1520">
                  <c:v>-72.966666670000038</c:v>
                </c:pt>
                <c:pt idx="1521">
                  <c:v>-72.933333329999982</c:v>
                </c:pt>
                <c:pt idx="1522">
                  <c:v>-72.900000000000006</c:v>
                </c:pt>
                <c:pt idx="1523">
                  <c:v>-72.866666670000029</c:v>
                </c:pt>
                <c:pt idx="1524">
                  <c:v>-72.833333329999988</c:v>
                </c:pt>
                <c:pt idx="1525">
                  <c:v>-72.8</c:v>
                </c:pt>
                <c:pt idx="1526">
                  <c:v>-72.766666670000035</c:v>
                </c:pt>
                <c:pt idx="1527">
                  <c:v>-72.733333329999979</c:v>
                </c:pt>
                <c:pt idx="1528">
                  <c:v>-72.7</c:v>
                </c:pt>
                <c:pt idx="1529">
                  <c:v>-72.666666670000026</c:v>
                </c:pt>
                <c:pt idx="1530">
                  <c:v>-72.633333329999971</c:v>
                </c:pt>
                <c:pt idx="1531">
                  <c:v>-72.599999999999994</c:v>
                </c:pt>
                <c:pt idx="1532">
                  <c:v>-72.566666670000046</c:v>
                </c:pt>
                <c:pt idx="1533">
                  <c:v>-72.533333329999977</c:v>
                </c:pt>
                <c:pt idx="1534">
                  <c:v>-72.5</c:v>
                </c:pt>
                <c:pt idx="1535">
                  <c:v>-72.466666670000038</c:v>
                </c:pt>
                <c:pt idx="1536">
                  <c:v>-72.433333329999982</c:v>
                </c:pt>
                <c:pt idx="1537">
                  <c:v>-72.400000000000006</c:v>
                </c:pt>
                <c:pt idx="1538">
                  <c:v>-72.366666670000029</c:v>
                </c:pt>
                <c:pt idx="1539">
                  <c:v>-72.333333329999988</c:v>
                </c:pt>
                <c:pt idx="1540">
                  <c:v>-72.3</c:v>
                </c:pt>
                <c:pt idx="1541">
                  <c:v>-72.266666670000035</c:v>
                </c:pt>
                <c:pt idx="1542">
                  <c:v>-72.233333329999979</c:v>
                </c:pt>
                <c:pt idx="1543">
                  <c:v>-72.2</c:v>
                </c:pt>
                <c:pt idx="1544">
                  <c:v>-72.166666670000026</c:v>
                </c:pt>
                <c:pt idx="1545">
                  <c:v>-72.133333329999971</c:v>
                </c:pt>
                <c:pt idx="1546">
                  <c:v>-72.099999999999994</c:v>
                </c:pt>
                <c:pt idx="1547">
                  <c:v>-72.066666670000046</c:v>
                </c:pt>
                <c:pt idx="1548">
                  <c:v>-72.033333329999977</c:v>
                </c:pt>
                <c:pt idx="1549">
                  <c:v>-72</c:v>
                </c:pt>
                <c:pt idx="1550">
                  <c:v>-71.966666670000038</c:v>
                </c:pt>
                <c:pt idx="1551">
                  <c:v>-71.933333329999982</c:v>
                </c:pt>
                <c:pt idx="1552">
                  <c:v>-71.900000000000006</c:v>
                </c:pt>
                <c:pt idx="1553">
                  <c:v>-71.866666670000029</c:v>
                </c:pt>
                <c:pt idx="1554">
                  <c:v>-71.833333329999988</c:v>
                </c:pt>
                <c:pt idx="1555">
                  <c:v>-71.8</c:v>
                </c:pt>
                <c:pt idx="1556">
                  <c:v>-71.766666670000035</c:v>
                </c:pt>
                <c:pt idx="1557">
                  <c:v>-71.733333329999979</c:v>
                </c:pt>
                <c:pt idx="1558">
                  <c:v>-71.7</c:v>
                </c:pt>
                <c:pt idx="1559">
                  <c:v>-71.666666670000026</c:v>
                </c:pt>
                <c:pt idx="1560">
                  <c:v>-71.633333329999971</c:v>
                </c:pt>
                <c:pt idx="1561">
                  <c:v>-71.599999999999994</c:v>
                </c:pt>
                <c:pt idx="1562">
                  <c:v>-71.566666670000046</c:v>
                </c:pt>
                <c:pt idx="1563">
                  <c:v>-71.533333329999977</c:v>
                </c:pt>
                <c:pt idx="1564">
                  <c:v>-71.5</c:v>
                </c:pt>
                <c:pt idx="1565">
                  <c:v>-71.466666670000038</c:v>
                </c:pt>
                <c:pt idx="1566">
                  <c:v>-71.433333329999982</c:v>
                </c:pt>
                <c:pt idx="1567">
                  <c:v>-71.400000000000006</c:v>
                </c:pt>
                <c:pt idx="1568">
                  <c:v>-71.366666670000029</c:v>
                </c:pt>
                <c:pt idx="1569">
                  <c:v>-71.333333329999988</c:v>
                </c:pt>
                <c:pt idx="1570">
                  <c:v>-71.3</c:v>
                </c:pt>
                <c:pt idx="1571">
                  <c:v>-71.266666670000035</c:v>
                </c:pt>
                <c:pt idx="1572">
                  <c:v>-71.233333329999979</c:v>
                </c:pt>
                <c:pt idx="1573">
                  <c:v>-71.2</c:v>
                </c:pt>
                <c:pt idx="1574">
                  <c:v>-71.166666670000026</c:v>
                </c:pt>
                <c:pt idx="1575">
                  <c:v>-71.133333329999971</c:v>
                </c:pt>
                <c:pt idx="1576">
                  <c:v>-71.099999999999994</c:v>
                </c:pt>
                <c:pt idx="1577">
                  <c:v>-71.066666670000046</c:v>
                </c:pt>
                <c:pt idx="1578">
                  <c:v>-71.033333329999977</c:v>
                </c:pt>
                <c:pt idx="1579">
                  <c:v>-71</c:v>
                </c:pt>
                <c:pt idx="1580">
                  <c:v>-70.966666670000038</c:v>
                </c:pt>
                <c:pt idx="1581">
                  <c:v>-70.933333329999982</c:v>
                </c:pt>
                <c:pt idx="1582">
                  <c:v>-70.900000000000006</c:v>
                </c:pt>
                <c:pt idx="1583">
                  <c:v>-70.866666670000029</c:v>
                </c:pt>
                <c:pt idx="1584">
                  <c:v>-70.833333329999988</c:v>
                </c:pt>
                <c:pt idx="1585">
                  <c:v>-70.8</c:v>
                </c:pt>
                <c:pt idx="1586">
                  <c:v>-70.766666670000035</c:v>
                </c:pt>
                <c:pt idx="1587">
                  <c:v>-70.733333329999979</c:v>
                </c:pt>
                <c:pt idx="1588">
                  <c:v>-70.7</c:v>
                </c:pt>
                <c:pt idx="1589">
                  <c:v>-70.666666670000026</c:v>
                </c:pt>
                <c:pt idx="1590">
                  <c:v>-70.633333329999971</c:v>
                </c:pt>
                <c:pt idx="1591">
                  <c:v>-70.599999999999994</c:v>
                </c:pt>
                <c:pt idx="1592">
                  <c:v>-70.566666670000046</c:v>
                </c:pt>
                <c:pt idx="1593">
                  <c:v>-70.533333329999977</c:v>
                </c:pt>
                <c:pt idx="1594">
                  <c:v>-70.5</c:v>
                </c:pt>
                <c:pt idx="1595">
                  <c:v>-70.466666670000038</c:v>
                </c:pt>
                <c:pt idx="1596">
                  <c:v>-70.433333329999982</c:v>
                </c:pt>
                <c:pt idx="1597">
                  <c:v>-70.400000000000006</c:v>
                </c:pt>
                <c:pt idx="1598">
                  <c:v>-70.366666670000029</c:v>
                </c:pt>
                <c:pt idx="1599">
                  <c:v>-70.333333329999988</c:v>
                </c:pt>
                <c:pt idx="1600">
                  <c:v>-70.3</c:v>
                </c:pt>
                <c:pt idx="1601">
                  <c:v>-70.266666670000035</c:v>
                </c:pt>
                <c:pt idx="1602">
                  <c:v>-70.233333329999979</c:v>
                </c:pt>
                <c:pt idx="1603">
                  <c:v>-70.2</c:v>
                </c:pt>
                <c:pt idx="1604">
                  <c:v>-70.166666670000026</c:v>
                </c:pt>
                <c:pt idx="1605">
                  <c:v>-70.133333329999971</c:v>
                </c:pt>
                <c:pt idx="1606">
                  <c:v>-70.099999999999994</c:v>
                </c:pt>
                <c:pt idx="1607">
                  <c:v>-70.066666670000046</c:v>
                </c:pt>
                <c:pt idx="1608">
                  <c:v>-70.033333329999977</c:v>
                </c:pt>
                <c:pt idx="1609">
                  <c:v>-70</c:v>
                </c:pt>
                <c:pt idx="1610">
                  <c:v>-69.966666670000038</c:v>
                </c:pt>
                <c:pt idx="1611">
                  <c:v>-69.933333329999982</c:v>
                </c:pt>
                <c:pt idx="1612">
                  <c:v>-69.900000000000006</c:v>
                </c:pt>
                <c:pt idx="1613">
                  <c:v>-69.866666670000029</c:v>
                </c:pt>
                <c:pt idx="1614">
                  <c:v>-69.833333329999988</c:v>
                </c:pt>
                <c:pt idx="1615">
                  <c:v>-69.8</c:v>
                </c:pt>
                <c:pt idx="1616">
                  <c:v>-69.766666670000035</c:v>
                </c:pt>
                <c:pt idx="1617">
                  <c:v>-69.733333329999979</c:v>
                </c:pt>
                <c:pt idx="1618">
                  <c:v>-69.7</c:v>
                </c:pt>
                <c:pt idx="1619">
                  <c:v>-69.666666670000026</c:v>
                </c:pt>
                <c:pt idx="1620">
                  <c:v>-69.633333329999971</c:v>
                </c:pt>
                <c:pt idx="1621">
                  <c:v>-69.599999999999994</c:v>
                </c:pt>
                <c:pt idx="1622">
                  <c:v>-69.566666670000046</c:v>
                </c:pt>
                <c:pt idx="1623">
                  <c:v>-69.533333329999977</c:v>
                </c:pt>
                <c:pt idx="1624">
                  <c:v>-69.5</c:v>
                </c:pt>
                <c:pt idx="1625">
                  <c:v>-69.466666670000038</c:v>
                </c:pt>
                <c:pt idx="1626">
                  <c:v>-69.433333329999982</c:v>
                </c:pt>
                <c:pt idx="1627">
                  <c:v>-69.400000000000006</c:v>
                </c:pt>
                <c:pt idx="1628">
                  <c:v>-69.366666670000029</c:v>
                </c:pt>
                <c:pt idx="1629">
                  <c:v>-69.333333329999988</c:v>
                </c:pt>
                <c:pt idx="1630">
                  <c:v>-69.3</c:v>
                </c:pt>
                <c:pt idx="1631">
                  <c:v>-69.266666670000035</c:v>
                </c:pt>
                <c:pt idx="1632">
                  <c:v>-69.233333329999979</c:v>
                </c:pt>
                <c:pt idx="1633">
                  <c:v>-69.2</c:v>
                </c:pt>
                <c:pt idx="1634">
                  <c:v>-69.166666670000026</c:v>
                </c:pt>
                <c:pt idx="1635">
                  <c:v>-69.133333329999971</c:v>
                </c:pt>
                <c:pt idx="1636">
                  <c:v>-69.099999999999994</c:v>
                </c:pt>
                <c:pt idx="1637">
                  <c:v>-69.066666670000046</c:v>
                </c:pt>
                <c:pt idx="1638">
                  <c:v>-69.033333329999977</c:v>
                </c:pt>
                <c:pt idx="1639">
                  <c:v>-69</c:v>
                </c:pt>
                <c:pt idx="1640">
                  <c:v>-68.966666670000038</c:v>
                </c:pt>
                <c:pt idx="1641">
                  <c:v>-68.933333329999982</c:v>
                </c:pt>
                <c:pt idx="1642">
                  <c:v>-68.900000000000006</c:v>
                </c:pt>
                <c:pt idx="1643">
                  <c:v>-68.866666670000029</c:v>
                </c:pt>
                <c:pt idx="1644">
                  <c:v>-68.833333329999988</c:v>
                </c:pt>
                <c:pt idx="1645">
                  <c:v>-68.8</c:v>
                </c:pt>
                <c:pt idx="1646">
                  <c:v>-68.766666670000035</c:v>
                </c:pt>
                <c:pt idx="1647">
                  <c:v>-68.733333329999979</c:v>
                </c:pt>
                <c:pt idx="1648">
                  <c:v>-68.7</c:v>
                </c:pt>
                <c:pt idx="1649">
                  <c:v>-68.666666670000026</c:v>
                </c:pt>
                <c:pt idx="1650">
                  <c:v>-68.633333329999971</c:v>
                </c:pt>
                <c:pt idx="1651">
                  <c:v>-68.599999999999994</c:v>
                </c:pt>
                <c:pt idx="1652">
                  <c:v>-68.566666670000046</c:v>
                </c:pt>
                <c:pt idx="1653">
                  <c:v>-68.533333329999977</c:v>
                </c:pt>
                <c:pt idx="1654">
                  <c:v>-68.5</c:v>
                </c:pt>
                <c:pt idx="1655">
                  <c:v>-68.466666670000038</c:v>
                </c:pt>
                <c:pt idx="1656">
                  <c:v>-68.433333329999982</c:v>
                </c:pt>
                <c:pt idx="1657">
                  <c:v>-68.400000000000006</c:v>
                </c:pt>
                <c:pt idx="1658">
                  <c:v>-68.366666670000029</c:v>
                </c:pt>
                <c:pt idx="1659">
                  <c:v>-68.333333329999988</c:v>
                </c:pt>
                <c:pt idx="1660">
                  <c:v>-68.3</c:v>
                </c:pt>
                <c:pt idx="1661">
                  <c:v>-68.266666670000035</c:v>
                </c:pt>
                <c:pt idx="1662">
                  <c:v>-68.233333329999979</c:v>
                </c:pt>
                <c:pt idx="1663">
                  <c:v>-68.2</c:v>
                </c:pt>
                <c:pt idx="1664">
                  <c:v>-68.166666670000026</c:v>
                </c:pt>
                <c:pt idx="1665">
                  <c:v>-68.133333329999971</c:v>
                </c:pt>
                <c:pt idx="1666">
                  <c:v>-68.099999999999994</c:v>
                </c:pt>
                <c:pt idx="1667">
                  <c:v>-68.066666670000046</c:v>
                </c:pt>
                <c:pt idx="1668">
                  <c:v>-68.033333329999977</c:v>
                </c:pt>
                <c:pt idx="1669">
                  <c:v>-68</c:v>
                </c:pt>
                <c:pt idx="1670">
                  <c:v>-67.966666670000038</c:v>
                </c:pt>
                <c:pt idx="1671">
                  <c:v>-67.933333329999982</c:v>
                </c:pt>
                <c:pt idx="1672">
                  <c:v>-67.900000000000006</c:v>
                </c:pt>
                <c:pt idx="1673">
                  <c:v>-67.866666670000029</c:v>
                </c:pt>
                <c:pt idx="1674">
                  <c:v>-67.833333329999988</c:v>
                </c:pt>
                <c:pt idx="1675">
                  <c:v>-67.8</c:v>
                </c:pt>
                <c:pt idx="1676">
                  <c:v>-67.766666670000035</c:v>
                </c:pt>
                <c:pt idx="1677">
                  <c:v>-67.733333329999979</c:v>
                </c:pt>
                <c:pt idx="1678">
                  <c:v>-67.7</c:v>
                </c:pt>
                <c:pt idx="1679">
                  <c:v>-67.666666670000026</c:v>
                </c:pt>
                <c:pt idx="1680">
                  <c:v>-67.633333329999971</c:v>
                </c:pt>
                <c:pt idx="1681">
                  <c:v>-67.599999999999994</c:v>
                </c:pt>
                <c:pt idx="1682">
                  <c:v>-67.566666670000046</c:v>
                </c:pt>
                <c:pt idx="1683">
                  <c:v>-67.533333329999977</c:v>
                </c:pt>
                <c:pt idx="1684">
                  <c:v>-67.5</c:v>
                </c:pt>
                <c:pt idx="1685">
                  <c:v>-67.466666670000038</c:v>
                </c:pt>
                <c:pt idx="1686">
                  <c:v>-67.433333329999982</c:v>
                </c:pt>
                <c:pt idx="1687">
                  <c:v>-67.400000000000006</c:v>
                </c:pt>
                <c:pt idx="1688">
                  <c:v>-67.366666670000029</c:v>
                </c:pt>
                <c:pt idx="1689">
                  <c:v>-67.333333329999988</c:v>
                </c:pt>
                <c:pt idx="1690">
                  <c:v>-67.3</c:v>
                </c:pt>
                <c:pt idx="1691">
                  <c:v>-67.266666670000035</c:v>
                </c:pt>
                <c:pt idx="1692">
                  <c:v>-67.233333329999979</c:v>
                </c:pt>
                <c:pt idx="1693">
                  <c:v>-67.2</c:v>
                </c:pt>
                <c:pt idx="1694">
                  <c:v>-67.166666670000026</c:v>
                </c:pt>
                <c:pt idx="1695">
                  <c:v>-67.133333329999971</c:v>
                </c:pt>
                <c:pt idx="1696">
                  <c:v>-67.099999999999994</c:v>
                </c:pt>
                <c:pt idx="1697">
                  <c:v>-67.066666670000046</c:v>
                </c:pt>
                <c:pt idx="1698">
                  <c:v>-67.033333329999977</c:v>
                </c:pt>
                <c:pt idx="1699">
                  <c:v>-67</c:v>
                </c:pt>
                <c:pt idx="1700">
                  <c:v>-66.966666670000038</c:v>
                </c:pt>
                <c:pt idx="1701">
                  <c:v>-66.933333329999982</c:v>
                </c:pt>
                <c:pt idx="1702">
                  <c:v>-66.900000000000006</c:v>
                </c:pt>
                <c:pt idx="1703">
                  <c:v>-66.866666670000029</c:v>
                </c:pt>
                <c:pt idx="1704">
                  <c:v>-66.833333329999988</c:v>
                </c:pt>
                <c:pt idx="1705">
                  <c:v>-66.8</c:v>
                </c:pt>
                <c:pt idx="1706">
                  <c:v>-66.766666670000035</c:v>
                </c:pt>
                <c:pt idx="1707">
                  <c:v>-66.733333329999979</c:v>
                </c:pt>
                <c:pt idx="1708">
                  <c:v>-66.7</c:v>
                </c:pt>
                <c:pt idx="1709">
                  <c:v>-66.666666670000026</c:v>
                </c:pt>
                <c:pt idx="1710">
                  <c:v>-66.633333329999971</c:v>
                </c:pt>
                <c:pt idx="1711">
                  <c:v>-66.599999999999994</c:v>
                </c:pt>
                <c:pt idx="1712">
                  <c:v>-66.566666670000046</c:v>
                </c:pt>
                <c:pt idx="1713">
                  <c:v>-66.533333329999977</c:v>
                </c:pt>
                <c:pt idx="1714">
                  <c:v>-66.5</c:v>
                </c:pt>
                <c:pt idx="1715">
                  <c:v>-66.466666670000038</c:v>
                </c:pt>
                <c:pt idx="1716">
                  <c:v>-66.433333329999982</c:v>
                </c:pt>
                <c:pt idx="1717">
                  <c:v>-66.400000000000006</c:v>
                </c:pt>
                <c:pt idx="1718">
                  <c:v>-66.366666670000029</c:v>
                </c:pt>
                <c:pt idx="1719">
                  <c:v>-66.333333329999988</c:v>
                </c:pt>
                <c:pt idx="1720">
                  <c:v>-66.3</c:v>
                </c:pt>
                <c:pt idx="1721">
                  <c:v>-66.266666670000035</c:v>
                </c:pt>
                <c:pt idx="1722">
                  <c:v>-66.233333329999979</c:v>
                </c:pt>
                <c:pt idx="1723">
                  <c:v>-66.2</c:v>
                </c:pt>
                <c:pt idx="1724">
                  <c:v>-66.166666670000026</c:v>
                </c:pt>
                <c:pt idx="1725">
                  <c:v>-66.133333329999971</c:v>
                </c:pt>
                <c:pt idx="1726">
                  <c:v>-66.099999999999994</c:v>
                </c:pt>
                <c:pt idx="1727">
                  <c:v>-66.066666670000046</c:v>
                </c:pt>
                <c:pt idx="1728">
                  <c:v>-66.033333329999977</c:v>
                </c:pt>
                <c:pt idx="1729">
                  <c:v>-66</c:v>
                </c:pt>
                <c:pt idx="1730">
                  <c:v>-65.966666670000038</c:v>
                </c:pt>
                <c:pt idx="1731">
                  <c:v>-65.933333329999982</c:v>
                </c:pt>
                <c:pt idx="1732">
                  <c:v>-65.900000000000006</c:v>
                </c:pt>
                <c:pt idx="1733">
                  <c:v>-65.866666670000029</c:v>
                </c:pt>
                <c:pt idx="1734">
                  <c:v>-65.833333329999988</c:v>
                </c:pt>
                <c:pt idx="1735">
                  <c:v>-65.8</c:v>
                </c:pt>
                <c:pt idx="1736">
                  <c:v>-65.766666670000035</c:v>
                </c:pt>
                <c:pt idx="1737">
                  <c:v>-65.733333329999979</c:v>
                </c:pt>
                <c:pt idx="1738">
                  <c:v>-65.7</c:v>
                </c:pt>
                <c:pt idx="1739">
                  <c:v>-65.666666670000026</c:v>
                </c:pt>
                <c:pt idx="1740">
                  <c:v>-65.633333329999971</c:v>
                </c:pt>
                <c:pt idx="1741">
                  <c:v>-65.599999999999994</c:v>
                </c:pt>
                <c:pt idx="1742">
                  <c:v>-65.566666670000046</c:v>
                </c:pt>
                <c:pt idx="1743">
                  <c:v>-65.533333329999977</c:v>
                </c:pt>
                <c:pt idx="1744">
                  <c:v>-65.5</c:v>
                </c:pt>
                <c:pt idx="1745">
                  <c:v>-65.466666670000038</c:v>
                </c:pt>
                <c:pt idx="1746">
                  <c:v>-65.433333329999982</c:v>
                </c:pt>
                <c:pt idx="1747">
                  <c:v>-65.400000000000006</c:v>
                </c:pt>
                <c:pt idx="1748">
                  <c:v>-65.366666670000029</c:v>
                </c:pt>
                <c:pt idx="1749">
                  <c:v>-65.333333329999988</c:v>
                </c:pt>
                <c:pt idx="1750">
                  <c:v>-65.3</c:v>
                </c:pt>
                <c:pt idx="1751">
                  <c:v>-65.266666670000035</c:v>
                </c:pt>
                <c:pt idx="1752">
                  <c:v>-65.233333329999979</c:v>
                </c:pt>
                <c:pt idx="1753">
                  <c:v>-65.2</c:v>
                </c:pt>
                <c:pt idx="1754">
                  <c:v>-65.166666670000026</c:v>
                </c:pt>
                <c:pt idx="1755">
                  <c:v>-65.133333329999971</c:v>
                </c:pt>
                <c:pt idx="1756">
                  <c:v>-65.099999999999994</c:v>
                </c:pt>
                <c:pt idx="1757">
                  <c:v>-65.066666670000046</c:v>
                </c:pt>
                <c:pt idx="1758">
                  <c:v>-65.033333329999977</c:v>
                </c:pt>
                <c:pt idx="1759">
                  <c:v>-65</c:v>
                </c:pt>
                <c:pt idx="1760">
                  <c:v>-64.966666670000038</c:v>
                </c:pt>
                <c:pt idx="1761">
                  <c:v>-64.933333329999982</c:v>
                </c:pt>
                <c:pt idx="1762">
                  <c:v>-64.900000000000006</c:v>
                </c:pt>
                <c:pt idx="1763">
                  <c:v>-64.866666670000029</c:v>
                </c:pt>
                <c:pt idx="1764">
                  <c:v>-64.833333329999988</c:v>
                </c:pt>
                <c:pt idx="1765">
                  <c:v>-64.8</c:v>
                </c:pt>
                <c:pt idx="1766">
                  <c:v>-64.766666670000035</c:v>
                </c:pt>
                <c:pt idx="1767">
                  <c:v>-64.733333329999979</c:v>
                </c:pt>
                <c:pt idx="1768">
                  <c:v>-64.7</c:v>
                </c:pt>
                <c:pt idx="1769">
                  <c:v>-64.666666670000026</c:v>
                </c:pt>
                <c:pt idx="1770">
                  <c:v>-64.633333329999971</c:v>
                </c:pt>
                <c:pt idx="1771">
                  <c:v>-64.599999999999994</c:v>
                </c:pt>
                <c:pt idx="1772">
                  <c:v>-64.566666670000046</c:v>
                </c:pt>
                <c:pt idx="1773">
                  <c:v>-64.533333329999977</c:v>
                </c:pt>
                <c:pt idx="1774">
                  <c:v>-64.5</c:v>
                </c:pt>
                <c:pt idx="1775">
                  <c:v>-64.466666670000038</c:v>
                </c:pt>
                <c:pt idx="1776">
                  <c:v>-64.433333329999982</c:v>
                </c:pt>
                <c:pt idx="1777">
                  <c:v>-64.400000000000006</c:v>
                </c:pt>
                <c:pt idx="1778">
                  <c:v>-64.366666670000029</c:v>
                </c:pt>
                <c:pt idx="1779">
                  <c:v>-64.333333329999988</c:v>
                </c:pt>
                <c:pt idx="1780">
                  <c:v>-64.3</c:v>
                </c:pt>
                <c:pt idx="1781">
                  <c:v>-64.266666670000035</c:v>
                </c:pt>
                <c:pt idx="1782">
                  <c:v>-64.233333329999979</c:v>
                </c:pt>
                <c:pt idx="1783">
                  <c:v>-64.2</c:v>
                </c:pt>
                <c:pt idx="1784">
                  <c:v>-64.166666670000026</c:v>
                </c:pt>
                <c:pt idx="1785">
                  <c:v>-64.133333329999971</c:v>
                </c:pt>
                <c:pt idx="1786">
                  <c:v>-64.099999999999994</c:v>
                </c:pt>
                <c:pt idx="1787">
                  <c:v>-64.066666670000046</c:v>
                </c:pt>
                <c:pt idx="1788">
                  <c:v>-64.033333329999977</c:v>
                </c:pt>
                <c:pt idx="1789">
                  <c:v>-64</c:v>
                </c:pt>
                <c:pt idx="1790">
                  <c:v>-63.966666669999995</c:v>
                </c:pt>
                <c:pt idx="1791">
                  <c:v>-63.933333330000025</c:v>
                </c:pt>
                <c:pt idx="1792">
                  <c:v>-63.9</c:v>
                </c:pt>
                <c:pt idx="1793">
                  <c:v>-63.866666669999994</c:v>
                </c:pt>
                <c:pt idx="1794">
                  <c:v>-63.833333330000016</c:v>
                </c:pt>
                <c:pt idx="1795">
                  <c:v>-63.8</c:v>
                </c:pt>
                <c:pt idx="1796">
                  <c:v>-63.766666669999999</c:v>
                </c:pt>
                <c:pt idx="1797">
                  <c:v>-63.733333330000029</c:v>
                </c:pt>
                <c:pt idx="1798">
                  <c:v>-63.7</c:v>
                </c:pt>
                <c:pt idx="1799">
                  <c:v>-63.666666669999998</c:v>
                </c:pt>
                <c:pt idx="1800">
                  <c:v>-63.633333330000021</c:v>
                </c:pt>
                <c:pt idx="1801">
                  <c:v>-63.6</c:v>
                </c:pt>
                <c:pt idx="1802">
                  <c:v>-63.566666669999996</c:v>
                </c:pt>
                <c:pt idx="1803">
                  <c:v>-63.533333330000019</c:v>
                </c:pt>
                <c:pt idx="1804">
                  <c:v>-63.5</c:v>
                </c:pt>
                <c:pt idx="1805">
                  <c:v>-63.466666669999995</c:v>
                </c:pt>
                <c:pt idx="1806">
                  <c:v>-63.433333330000025</c:v>
                </c:pt>
                <c:pt idx="1807">
                  <c:v>-63.4</c:v>
                </c:pt>
                <c:pt idx="1808">
                  <c:v>-63.366666669999994</c:v>
                </c:pt>
                <c:pt idx="1809">
                  <c:v>-63.333333330000016</c:v>
                </c:pt>
                <c:pt idx="1810">
                  <c:v>-63.3</c:v>
                </c:pt>
                <c:pt idx="1811">
                  <c:v>-63.266666669999999</c:v>
                </c:pt>
                <c:pt idx="1812">
                  <c:v>-63.233333330000029</c:v>
                </c:pt>
                <c:pt idx="1813">
                  <c:v>-63.2</c:v>
                </c:pt>
                <c:pt idx="1814">
                  <c:v>-63.166666669999998</c:v>
                </c:pt>
                <c:pt idx="1815">
                  <c:v>-63.133333330000021</c:v>
                </c:pt>
                <c:pt idx="1816">
                  <c:v>-63.1</c:v>
                </c:pt>
                <c:pt idx="1817">
                  <c:v>-63.066666669999996</c:v>
                </c:pt>
                <c:pt idx="1818">
                  <c:v>-63.033333330000019</c:v>
                </c:pt>
                <c:pt idx="1819">
                  <c:v>-63</c:v>
                </c:pt>
                <c:pt idx="1820">
                  <c:v>-62.966666669999995</c:v>
                </c:pt>
                <c:pt idx="1821">
                  <c:v>-62.933333330000025</c:v>
                </c:pt>
                <c:pt idx="1822">
                  <c:v>-62.9</c:v>
                </c:pt>
                <c:pt idx="1823">
                  <c:v>-62.866666669999994</c:v>
                </c:pt>
                <c:pt idx="1824">
                  <c:v>-62.833333330000016</c:v>
                </c:pt>
                <c:pt idx="1825">
                  <c:v>-62.8</c:v>
                </c:pt>
                <c:pt idx="1826">
                  <c:v>-62.766666669999999</c:v>
                </c:pt>
                <c:pt idx="1827">
                  <c:v>-62.733333330000029</c:v>
                </c:pt>
                <c:pt idx="1828">
                  <c:v>-62.7</c:v>
                </c:pt>
                <c:pt idx="1829">
                  <c:v>-62.666666669999998</c:v>
                </c:pt>
                <c:pt idx="1830">
                  <c:v>-62.633333330000021</c:v>
                </c:pt>
                <c:pt idx="1831">
                  <c:v>-62.6</c:v>
                </c:pt>
                <c:pt idx="1832">
                  <c:v>-62.566666669999996</c:v>
                </c:pt>
                <c:pt idx="1833">
                  <c:v>-62.533333330000019</c:v>
                </c:pt>
                <c:pt idx="1834">
                  <c:v>-62.5</c:v>
                </c:pt>
                <c:pt idx="1835">
                  <c:v>-62.466666669999995</c:v>
                </c:pt>
                <c:pt idx="1836">
                  <c:v>-62.433333330000025</c:v>
                </c:pt>
                <c:pt idx="1837">
                  <c:v>-62.4</c:v>
                </c:pt>
                <c:pt idx="1838">
                  <c:v>-62.366666669999994</c:v>
                </c:pt>
                <c:pt idx="1839">
                  <c:v>-62.333333330000016</c:v>
                </c:pt>
                <c:pt idx="1840">
                  <c:v>-62.3</c:v>
                </c:pt>
                <c:pt idx="1841">
                  <c:v>-62.266666669999999</c:v>
                </c:pt>
                <c:pt idx="1842">
                  <c:v>-62.233333330000029</c:v>
                </c:pt>
                <c:pt idx="1843">
                  <c:v>-62.2</c:v>
                </c:pt>
                <c:pt idx="1844">
                  <c:v>-62.166666669999998</c:v>
                </c:pt>
                <c:pt idx="1845">
                  <c:v>-62.133333330000021</c:v>
                </c:pt>
                <c:pt idx="1846">
                  <c:v>-62.1</c:v>
                </c:pt>
                <c:pt idx="1847">
                  <c:v>-62.066666669999996</c:v>
                </c:pt>
                <c:pt idx="1848">
                  <c:v>-62.033333330000019</c:v>
                </c:pt>
                <c:pt idx="1849">
                  <c:v>-62</c:v>
                </c:pt>
                <c:pt idx="1850">
                  <c:v>-61.966666669999995</c:v>
                </c:pt>
                <c:pt idx="1851">
                  <c:v>-61.933333330000025</c:v>
                </c:pt>
                <c:pt idx="1852">
                  <c:v>-61.9</c:v>
                </c:pt>
                <c:pt idx="1853">
                  <c:v>-61.866666669999994</c:v>
                </c:pt>
                <c:pt idx="1854">
                  <c:v>-61.833333330000016</c:v>
                </c:pt>
                <c:pt idx="1855">
                  <c:v>-61.8</c:v>
                </c:pt>
                <c:pt idx="1856">
                  <c:v>-61.766666669999999</c:v>
                </c:pt>
                <c:pt idx="1857">
                  <c:v>-61.733333330000029</c:v>
                </c:pt>
                <c:pt idx="1858">
                  <c:v>-61.7</c:v>
                </c:pt>
                <c:pt idx="1859">
                  <c:v>-61.666666669999998</c:v>
                </c:pt>
                <c:pt idx="1860">
                  <c:v>-61.633333330000021</c:v>
                </c:pt>
                <c:pt idx="1861">
                  <c:v>-61.6</c:v>
                </c:pt>
                <c:pt idx="1862">
                  <c:v>-61.566666669999996</c:v>
                </c:pt>
                <c:pt idx="1863">
                  <c:v>-61.533333330000019</c:v>
                </c:pt>
                <c:pt idx="1864">
                  <c:v>-61.5</c:v>
                </c:pt>
                <c:pt idx="1865">
                  <c:v>-61.466666669999995</c:v>
                </c:pt>
                <c:pt idx="1866">
                  <c:v>-61.433333330000025</c:v>
                </c:pt>
                <c:pt idx="1867">
                  <c:v>-61.4</c:v>
                </c:pt>
                <c:pt idx="1868">
                  <c:v>-61.366666669999994</c:v>
                </c:pt>
                <c:pt idx="1869">
                  <c:v>-61.333333330000016</c:v>
                </c:pt>
                <c:pt idx="1870">
                  <c:v>-61.3</c:v>
                </c:pt>
                <c:pt idx="1871">
                  <c:v>-61.266666669999999</c:v>
                </c:pt>
                <c:pt idx="1872">
                  <c:v>-61.233333330000029</c:v>
                </c:pt>
                <c:pt idx="1873">
                  <c:v>-61.2</c:v>
                </c:pt>
                <c:pt idx="1874">
                  <c:v>-61.166666669999998</c:v>
                </c:pt>
                <c:pt idx="1875">
                  <c:v>-61.133333330000021</c:v>
                </c:pt>
                <c:pt idx="1876">
                  <c:v>-61.1</c:v>
                </c:pt>
                <c:pt idx="1877">
                  <c:v>-61.066666669999996</c:v>
                </c:pt>
                <c:pt idx="1878">
                  <c:v>-61.033333330000019</c:v>
                </c:pt>
                <c:pt idx="1879">
                  <c:v>-61</c:v>
                </c:pt>
                <c:pt idx="1880">
                  <c:v>-60.966666669999995</c:v>
                </c:pt>
                <c:pt idx="1881">
                  <c:v>-60.933333330000025</c:v>
                </c:pt>
                <c:pt idx="1882">
                  <c:v>-60.9</c:v>
                </c:pt>
                <c:pt idx="1883">
                  <c:v>-60.866666669999994</c:v>
                </c:pt>
                <c:pt idx="1884">
                  <c:v>-60.833333330000016</c:v>
                </c:pt>
                <c:pt idx="1885">
                  <c:v>-60.8</c:v>
                </c:pt>
                <c:pt idx="1886">
                  <c:v>-60.766666669999999</c:v>
                </c:pt>
                <c:pt idx="1887">
                  <c:v>-60.733333330000029</c:v>
                </c:pt>
                <c:pt idx="1888">
                  <c:v>-60.7</c:v>
                </c:pt>
                <c:pt idx="1889">
                  <c:v>-60.666666669999998</c:v>
                </c:pt>
                <c:pt idx="1890">
                  <c:v>-60.633333330000021</c:v>
                </c:pt>
                <c:pt idx="1891">
                  <c:v>-60.6</c:v>
                </c:pt>
                <c:pt idx="1892">
                  <c:v>-60.566666669999996</c:v>
                </c:pt>
                <c:pt idx="1893">
                  <c:v>-60.533333330000019</c:v>
                </c:pt>
                <c:pt idx="1894">
                  <c:v>-60.5</c:v>
                </c:pt>
                <c:pt idx="1895">
                  <c:v>-60.466666669999995</c:v>
                </c:pt>
                <c:pt idx="1896">
                  <c:v>-60.433333330000025</c:v>
                </c:pt>
                <c:pt idx="1897">
                  <c:v>-60.4</c:v>
                </c:pt>
                <c:pt idx="1898">
                  <c:v>-60.366666669999994</c:v>
                </c:pt>
                <c:pt idx="1899">
                  <c:v>-60.333333330000016</c:v>
                </c:pt>
                <c:pt idx="1900">
                  <c:v>-60.3</c:v>
                </c:pt>
                <c:pt idx="1901">
                  <c:v>-60.266666669999999</c:v>
                </c:pt>
                <c:pt idx="1902">
                  <c:v>-60.233333330000029</c:v>
                </c:pt>
                <c:pt idx="1903">
                  <c:v>-60.2</c:v>
                </c:pt>
                <c:pt idx="1904">
                  <c:v>-60.166666669999998</c:v>
                </c:pt>
                <c:pt idx="1905">
                  <c:v>-60.133333330000021</c:v>
                </c:pt>
                <c:pt idx="1906">
                  <c:v>-60.1</c:v>
                </c:pt>
                <c:pt idx="1907">
                  <c:v>-60.066666669999996</c:v>
                </c:pt>
                <c:pt idx="1908">
                  <c:v>-60.033333330000019</c:v>
                </c:pt>
                <c:pt idx="1909">
                  <c:v>-60</c:v>
                </c:pt>
                <c:pt idx="1910">
                  <c:v>-59.966666669999995</c:v>
                </c:pt>
                <c:pt idx="1911">
                  <c:v>-59.933333330000025</c:v>
                </c:pt>
                <c:pt idx="1912">
                  <c:v>-59.9</c:v>
                </c:pt>
                <c:pt idx="1913">
                  <c:v>-59.866666669999994</c:v>
                </c:pt>
                <c:pt idx="1914">
                  <c:v>-59.833333330000016</c:v>
                </c:pt>
                <c:pt idx="1915">
                  <c:v>-59.8</c:v>
                </c:pt>
                <c:pt idx="1916">
                  <c:v>-59.766666669999999</c:v>
                </c:pt>
                <c:pt idx="1917">
                  <c:v>-59.733333330000029</c:v>
                </c:pt>
                <c:pt idx="1918">
                  <c:v>-59.7</c:v>
                </c:pt>
                <c:pt idx="1919">
                  <c:v>-59.666666669999998</c:v>
                </c:pt>
                <c:pt idx="1920">
                  <c:v>-59.633333330000021</c:v>
                </c:pt>
                <c:pt idx="1921">
                  <c:v>-59.6</c:v>
                </c:pt>
                <c:pt idx="1922">
                  <c:v>-59.566666669999996</c:v>
                </c:pt>
                <c:pt idx="1923">
                  <c:v>-59.533333330000019</c:v>
                </c:pt>
                <c:pt idx="1924">
                  <c:v>-59.5</c:v>
                </c:pt>
                <c:pt idx="1925">
                  <c:v>-59.466666669999995</c:v>
                </c:pt>
                <c:pt idx="1926">
                  <c:v>-59.433333330000025</c:v>
                </c:pt>
                <c:pt idx="1927">
                  <c:v>-59.4</c:v>
                </c:pt>
                <c:pt idx="1928">
                  <c:v>-59.366666669999994</c:v>
                </c:pt>
                <c:pt idx="1929">
                  <c:v>-59.333333330000016</c:v>
                </c:pt>
                <c:pt idx="1930">
                  <c:v>-59.3</c:v>
                </c:pt>
                <c:pt idx="1931">
                  <c:v>-59.266666669999999</c:v>
                </c:pt>
                <c:pt idx="1932">
                  <c:v>-59.233333330000029</c:v>
                </c:pt>
                <c:pt idx="1933">
                  <c:v>-59.2</c:v>
                </c:pt>
                <c:pt idx="1934">
                  <c:v>-59.166666669999998</c:v>
                </c:pt>
                <c:pt idx="1935">
                  <c:v>-59.133333330000021</c:v>
                </c:pt>
                <c:pt idx="1936">
                  <c:v>-59.1</c:v>
                </c:pt>
                <c:pt idx="1937">
                  <c:v>-59.066666669999996</c:v>
                </c:pt>
                <c:pt idx="1938">
                  <c:v>-59.033333330000019</c:v>
                </c:pt>
                <c:pt idx="1939">
                  <c:v>-59</c:v>
                </c:pt>
                <c:pt idx="1940">
                  <c:v>-58.966666669999995</c:v>
                </c:pt>
                <c:pt idx="1941">
                  <c:v>-58.933333330000025</c:v>
                </c:pt>
                <c:pt idx="1942">
                  <c:v>-58.9</c:v>
                </c:pt>
                <c:pt idx="1943">
                  <c:v>-58.866666669999994</c:v>
                </c:pt>
                <c:pt idx="1944">
                  <c:v>-58.833333330000016</c:v>
                </c:pt>
                <c:pt idx="1945">
                  <c:v>-58.8</c:v>
                </c:pt>
                <c:pt idx="1946">
                  <c:v>-58.766666669999999</c:v>
                </c:pt>
                <c:pt idx="1947">
                  <c:v>-58.733333330000029</c:v>
                </c:pt>
                <c:pt idx="1948">
                  <c:v>-58.7</c:v>
                </c:pt>
                <c:pt idx="1949">
                  <c:v>-58.666666669999998</c:v>
                </c:pt>
                <c:pt idx="1950">
                  <c:v>-58.633333330000021</c:v>
                </c:pt>
                <c:pt idx="1951">
                  <c:v>-58.6</c:v>
                </c:pt>
                <c:pt idx="1952">
                  <c:v>-58.566666669999996</c:v>
                </c:pt>
                <c:pt idx="1953">
                  <c:v>-58.533333330000019</c:v>
                </c:pt>
                <c:pt idx="1954">
                  <c:v>-58.5</c:v>
                </c:pt>
                <c:pt idx="1955">
                  <c:v>-58.466666669999995</c:v>
                </c:pt>
                <c:pt idx="1956">
                  <c:v>-58.433333330000025</c:v>
                </c:pt>
                <c:pt idx="1957">
                  <c:v>-58.4</c:v>
                </c:pt>
                <c:pt idx="1958">
                  <c:v>-58.366666669999994</c:v>
                </c:pt>
                <c:pt idx="1959">
                  <c:v>-58.333333330000016</c:v>
                </c:pt>
                <c:pt idx="1960">
                  <c:v>-58.3</c:v>
                </c:pt>
                <c:pt idx="1961">
                  <c:v>-58.266666669999999</c:v>
                </c:pt>
                <c:pt idx="1962">
                  <c:v>-58.233333330000029</c:v>
                </c:pt>
                <c:pt idx="1963">
                  <c:v>-58.2</c:v>
                </c:pt>
                <c:pt idx="1964">
                  <c:v>-58.166666669999998</c:v>
                </c:pt>
                <c:pt idx="1965">
                  <c:v>-58.133333330000021</c:v>
                </c:pt>
                <c:pt idx="1966">
                  <c:v>-58.1</c:v>
                </c:pt>
                <c:pt idx="1967">
                  <c:v>-58.066666669999996</c:v>
                </c:pt>
                <c:pt idx="1968">
                  <c:v>-58.033333330000019</c:v>
                </c:pt>
                <c:pt idx="1969">
                  <c:v>-58</c:v>
                </c:pt>
                <c:pt idx="1970">
                  <c:v>-57.966666669999995</c:v>
                </c:pt>
                <c:pt idx="1971">
                  <c:v>-57.933333330000025</c:v>
                </c:pt>
                <c:pt idx="1972">
                  <c:v>-57.9</c:v>
                </c:pt>
                <c:pt idx="1973">
                  <c:v>-57.866666669999994</c:v>
                </c:pt>
                <c:pt idx="1974">
                  <c:v>-57.833333330000016</c:v>
                </c:pt>
                <c:pt idx="1975">
                  <c:v>-57.8</c:v>
                </c:pt>
                <c:pt idx="1976">
                  <c:v>-57.766666669999999</c:v>
                </c:pt>
                <c:pt idx="1977">
                  <c:v>-57.733333330000029</c:v>
                </c:pt>
                <c:pt idx="1978">
                  <c:v>-57.7</c:v>
                </c:pt>
                <c:pt idx="1979">
                  <c:v>-57.666666669999998</c:v>
                </c:pt>
                <c:pt idx="1980">
                  <c:v>-57.633333330000021</c:v>
                </c:pt>
                <c:pt idx="1981">
                  <c:v>-57.6</c:v>
                </c:pt>
                <c:pt idx="1982">
                  <c:v>-57.566666669999996</c:v>
                </c:pt>
                <c:pt idx="1983">
                  <c:v>-57.533333330000019</c:v>
                </c:pt>
                <c:pt idx="1984">
                  <c:v>-57.5</c:v>
                </c:pt>
                <c:pt idx="1985">
                  <c:v>-57.466666669999995</c:v>
                </c:pt>
                <c:pt idx="1986">
                  <c:v>-57.433333330000025</c:v>
                </c:pt>
                <c:pt idx="1987">
                  <c:v>-57.4</c:v>
                </c:pt>
                <c:pt idx="1988">
                  <c:v>-57.366666669999994</c:v>
                </c:pt>
                <c:pt idx="1989">
                  <c:v>-57.333333330000016</c:v>
                </c:pt>
                <c:pt idx="1990">
                  <c:v>-57.3</c:v>
                </c:pt>
                <c:pt idx="1991">
                  <c:v>-57.266666669999999</c:v>
                </c:pt>
                <c:pt idx="1992">
                  <c:v>-57.233333330000029</c:v>
                </c:pt>
                <c:pt idx="1993">
                  <c:v>-57.2</c:v>
                </c:pt>
                <c:pt idx="1994">
                  <c:v>-57.166666669999998</c:v>
                </c:pt>
                <c:pt idx="1995">
                  <c:v>-57.133333330000021</c:v>
                </c:pt>
                <c:pt idx="1996">
                  <c:v>-57.1</c:v>
                </c:pt>
                <c:pt idx="1997">
                  <c:v>-57.066666669999996</c:v>
                </c:pt>
                <c:pt idx="1998">
                  <c:v>-57.033333330000019</c:v>
                </c:pt>
                <c:pt idx="1999">
                  <c:v>-57</c:v>
                </c:pt>
                <c:pt idx="2000">
                  <c:v>-56.966666669999995</c:v>
                </c:pt>
                <c:pt idx="2001">
                  <c:v>-56.933333330000025</c:v>
                </c:pt>
                <c:pt idx="2002">
                  <c:v>-56.9</c:v>
                </c:pt>
                <c:pt idx="2003">
                  <c:v>-56.866666669999994</c:v>
                </c:pt>
                <c:pt idx="2004">
                  <c:v>-56.833333330000016</c:v>
                </c:pt>
                <c:pt idx="2005">
                  <c:v>-56.8</c:v>
                </c:pt>
                <c:pt idx="2006">
                  <c:v>-56.766666669999999</c:v>
                </c:pt>
                <c:pt idx="2007">
                  <c:v>-56.733333330000029</c:v>
                </c:pt>
                <c:pt idx="2008">
                  <c:v>-56.7</c:v>
                </c:pt>
                <c:pt idx="2009">
                  <c:v>-56.666666669999998</c:v>
                </c:pt>
                <c:pt idx="2010">
                  <c:v>-56.633333330000021</c:v>
                </c:pt>
                <c:pt idx="2011">
                  <c:v>-56.6</c:v>
                </c:pt>
                <c:pt idx="2012">
                  <c:v>-56.566666669999996</c:v>
                </c:pt>
                <c:pt idx="2013">
                  <c:v>-56.533333330000019</c:v>
                </c:pt>
                <c:pt idx="2014">
                  <c:v>-56.5</c:v>
                </c:pt>
                <c:pt idx="2015">
                  <c:v>-56.466666669999995</c:v>
                </c:pt>
                <c:pt idx="2016">
                  <c:v>-56.433333330000025</c:v>
                </c:pt>
                <c:pt idx="2017">
                  <c:v>-56.4</c:v>
                </c:pt>
                <c:pt idx="2018">
                  <c:v>-56.366666669999994</c:v>
                </c:pt>
                <c:pt idx="2019">
                  <c:v>-56.333333330000016</c:v>
                </c:pt>
                <c:pt idx="2020">
                  <c:v>-56.3</c:v>
                </c:pt>
                <c:pt idx="2021">
                  <c:v>-56.266666669999999</c:v>
                </c:pt>
                <c:pt idx="2022">
                  <c:v>-56.233333330000029</c:v>
                </c:pt>
                <c:pt idx="2023">
                  <c:v>-56.2</c:v>
                </c:pt>
                <c:pt idx="2024">
                  <c:v>-56.166666669999998</c:v>
                </c:pt>
                <c:pt idx="2025">
                  <c:v>-56.133333330000021</c:v>
                </c:pt>
                <c:pt idx="2026">
                  <c:v>-56.1</c:v>
                </c:pt>
                <c:pt idx="2027">
                  <c:v>-56.066666669999996</c:v>
                </c:pt>
                <c:pt idx="2028">
                  <c:v>-56.033333330000019</c:v>
                </c:pt>
                <c:pt idx="2029">
                  <c:v>-56</c:v>
                </c:pt>
                <c:pt idx="2030">
                  <c:v>-55.966666669999995</c:v>
                </c:pt>
                <c:pt idx="2031">
                  <c:v>-55.933333330000025</c:v>
                </c:pt>
                <c:pt idx="2032">
                  <c:v>-55.9</c:v>
                </c:pt>
                <c:pt idx="2033">
                  <c:v>-55.866666669999994</c:v>
                </c:pt>
                <c:pt idx="2034">
                  <c:v>-55.833333330000016</c:v>
                </c:pt>
                <c:pt idx="2035">
                  <c:v>-55.8</c:v>
                </c:pt>
                <c:pt idx="2036">
                  <c:v>-55.766666669999999</c:v>
                </c:pt>
                <c:pt idx="2037">
                  <c:v>-55.733333330000029</c:v>
                </c:pt>
                <c:pt idx="2038">
                  <c:v>-55.7</c:v>
                </c:pt>
                <c:pt idx="2039">
                  <c:v>-55.666666669999998</c:v>
                </c:pt>
                <c:pt idx="2040">
                  <c:v>-55.633333330000021</c:v>
                </c:pt>
                <c:pt idx="2041">
                  <c:v>-55.6</c:v>
                </c:pt>
                <c:pt idx="2042">
                  <c:v>-55.566666669999996</c:v>
                </c:pt>
                <c:pt idx="2043">
                  <c:v>-55.533333330000019</c:v>
                </c:pt>
                <c:pt idx="2044">
                  <c:v>-55.5</c:v>
                </c:pt>
                <c:pt idx="2045">
                  <c:v>-55.466666669999995</c:v>
                </c:pt>
                <c:pt idx="2046">
                  <c:v>-55.433333330000025</c:v>
                </c:pt>
                <c:pt idx="2047">
                  <c:v>-55.4</c:v>
                </c:pt>
                <c:pt idx="2048">
                  <c:v>-55.366666669999994</c:v>
                </c:pt>
                <c:pt idx="2049">
                  <c:v>-55.333333330000016</c:v>
                </c:pt>
                <c:pt idx="2050">
                  <c:v>-55.3</c:v>
                </c:pt>
                <c:pt idx="2051">
                  <c:v>-55.266666669999999</c:v>
                </c:pt>
                <c:pt idx="2052">
                  <c:v>-55.233333330000029</c:v>
                </c:pt>
                <c:pt idx="2053">
                  <c:v>-55.2</c:v>
                </c:pt>
                <c:pt idx="2054">
                  <c:v>-55.166666669999998</c:v>
                </c:pt>
                <c:pt idx="2055">
                  <c:v>-55.133333330000021</c:v>
                </c:pt>
                <c:pt idx="2056">
                  <c:v>-55.1</c:v>
                </c:pt>
                <c:pt idx="2057">
                  <c:v>-55.066666669999996</c:v>
                </c:pt>
                <c:pt idx="2058">
                  <c:v>-55.033333330000019</c:v>
                </c:pt>
                <c:pt idx="2059">
                  <c:v>-55</c:v>
                </c:pt>
                <c:pt idx="2060">
                  <c:v>-54.966666669999995</c:v>
                </c:pt>
                <c:pt idx="2061">
                  <c:v>-54.933333330000025</c:v>
                </c:pt>
                <c:pt idx="2062">
                  <c:v>-54.9</c:v>
                </c:pt>
                <c:pt idx="2063">
                  <c:v>-54.866666669999994</c:v>
                </c:pt>
                <c:pt idx="2064">
                  <c:v>-54.833333330000016</c:v>
                </c:pt>
                <c:pt idx="2065">
                  <c:v>-54.8</c:v>
                </c:pt>
                <c:pt idx="2066">
                  <c:v>-54.766666669999999</c:v>
                </c:pt>
                <c:pt idx="2067">
                  <c:v>-54.733333330000029</c:v>
                </c:pt>
                <c:pt idx="2068">
                  <c:v>-54.7</c:v>
                </c:pt>
                <c:pt idx="2069">
                  <c:v>-54.666666669999998</c:v>
                </c:pt>
                <c:pt idx="2070">
                  <c:v>-54.633333330000021</c:v>
                </c:pt>
                <c:pt idx="2071">
                  <c:v>-54.6</c:v>
                </c:pt>
                <c:pt idx="2072">
                  <c:v>-54.566666669999996</c:v>
                </c:pt>
                <c:pt idx="2073">
                  <c:v>-54.533333330000019</c:v>
                </c:pt>
                <c:pt idx="2074">
                  <c:v>-54.5</c:v>
                </c:pt>
                <c:pt idx="2075">
                  <c:v>-54.466666669999995</c:v>
                </c:pt>
                <c:pt idx="2076">
                  <c:v>-54.433333330000025</c:v>
                </c:pt>
                <c:pt idx="2077">
                  <c:v>-54.4</c:v>
                </c:pt>
                <c:pt idx="2078">
                  <c:v>-54.366666669999994</c:v>
                </c:pt>
                <c:pt idx="2079">
                  <c:v>-54.333333330000016</c:v>
                </c:pt>
                <c:pt idx="2080">
                  <c:v>-54.3</c:v>
                </c:pt>
                <c:pt idx="2081">
                  <c:v>-54.266666669999999</c:v>
                </c:pt>
                <c:pt idx="2082">
                  <c:v>-54.233333330000029</c:v>
                </c:pt>
                <c:pt idx="2083">
                  <c:v>-54.2</c:v>
                </c:pt>
                <c:pt idx="2084">
                  <c:v>-54.166666669999998</c:v>
                </c:pt>
                <c:pt idx="2085">
                  <c:v>-54.133333330000021</c:v>
                </c:pt>
                <c:pt idx="2086">
                  <c:v>-54.1</c:v>
                </c:pt>
                <c:pt idx="2087">
                  <c:v>-54.066666669999996</c:v>
                </c:pt>
                <c:pt idx="2088">
                  <c:v>-54.033333330000019</c:v>
                </c:pt>
                <c:pt idx="2089">
                  <c:v>-54</c:v>
                </c:pt>
                <c:pt idx="2090">
                  <c:v>-53.966666669999995</c:v>
                </c:pt>
                <c:pt idx="2091">
                  <c:v>-53.933333330000025</c:v>
                </c:pt>
                <c:pt idx="2092">
                  <c:v>-53.9</c:v>
                </c:pt>
                <c:pt idx="2093">
                  <c:v>-53.866666669999994</c:v>
                </c:pt>
                <c:pt idx="2094">
                  <c:v>-53.833333330000016</c:v>
                </c:pt>
                <c:pt idx="2095">
                  <c:v>-53.8</c:v>
                </c:pt>
                <c:pt idx="2096">
                  <c:v>-53.766666669999999</c:v>
                </c:pt>
                <c:pt idx="2097">
                  <c:v>-53.733333330000029</c:v>
                </c:pt>
                <c:pt idx="2098">
                  <c:v>-53.7</c:v>
                </c:pt>
                <c:pt idx="2099">
                  <c:v>-53.666666669999998</c:v>
                </c:pt>
                <c:pt idx="2100">
                  <c:v>-53.633333330000021</c:v>
                </c:pt>
                <c:pt idx="2101">
                  <c:v>-53.6</c:v>
                </c:pt>
                <c:pt idx="2102">
                  <c:v>-53.566666669999996</c:v>
                </c:pt>
                <c:pt idx="2103">
                  <c:v>-53.533333330000019</c:v>
                </c:pt>
                <c:pt idx="2104">
                  <c:v>-53.5</c:v>
                </c:pt>
                <c:pt idx="2105">
                  <c:v>-53.466666669999995</c:v>
                </c:pt>
                <c:pt idx="2106">
                  <c:v>-53.433333330000025</c:v>
                </c:pt>
                <c:pt idx="2107">
                  <c:v>-53.4</c:v>
                </c:pt>
                <c:pt idx="2108">
                  <c:v>-53.366666669999994</c:v>
                </c:pt>
                <c:pt idx="2109">
                  <c:v>-53.333333330000016</c:v>
                </c:pt>
                <c:pt idx="2110">
                  <c:v>-53.3</c:v>
                </c:pt>
                <c:pt idx="2111">
                  <c:v>-53.266666669999999</c:v>
                </c:pt>
                <c:pt idx="2112">
                  <c:v>-53.233333330000029</c:v>
                </c:pt>
                <c:pt idx="2113">
                  <c:v>-53.2</c:v>
                </c:pt>
                <c:pt idx="2114">
                  <c:v>-53.166666669999998</c:v>
                </c:pt>
                <c:pt idx="2115">
                  <c:v>-53.133333330000021</c:v>
                </c:pt>
                <c:pt idx="2116">
                  <c:v>-53.1</c:v>
                </c:pt>
                <c:pt idx="2117">
                  <c:v>-53.066666669999996</c:v>
                </c:pt>
                <c:pt idx="2118">
                  <c:v>-53.033333330000019</c:v>
                </c:pt>
                <c:pt idx="2119">
                  <c:v>-53</c:v>
                </c:pt>
                <c:pt idx="2120">
                  <c:v>-52.966666669999995</c:v>
                </c:pt>
                <c:pt idx="2121">
                  <c:v>-52.933333330000025</c:v>
                </c:pt>
                <c:pt idx="2122">
                  <c:v>-52.9</c:v>
                </c:pt>
                <c:pt idx="2123">
                  <c:v>-52.866666669999994</c:v>
                </c:pt>
                <c:pt idx="2124">
                  <c:v>-52.833333330000016</c:v>
                </c:pt>
                <c:pt idx="2125">
                  <c:v>-52.8</c:v>
                </c:pt>
                <c:pt idx="2126">
                  <c:v>-52.766666669999999</c:v>
                </c:pt>
                <c:pt idx="2127">
                  <c:v>-52.733333330000029</c:v>
                </c:pt>
                <c:pt idx="2128">
                  <c:v>-52.7</c:v>
                </c:pt>
                <c:pt idx="2129">
                  <c:v>-52.666666669999998</c:v>
                </c:pt>
                <c:pt idx="2130">
                  <c:v>-52.633333330000021</c:v>
                </c:pt>
                <c:pt idx="2131">
                  <c:v>-52.6</c:v>
                </c:pt>
                <c:pt idx="2132">
                  <c:v>-52.566666669999996</c:v>
                </c:pt>
                <c:pt idx="2133">
                  <c:v>-52.533333330000019</c:v>
                </c:pt>
                <c:pt idx="2134">
                  <c:v>-52.5</c:v>
                </c:pt>
                <c:pt idx="2135">
                  <c:v>-52.466666669999995</c:v>
                </c:pt>
                <c:pt idx="2136">
                  <c:v>-52.433333330000025</c:v>
                </c:pt>
                <c:pt idx="2137">
                  <c:v>-52.4</c:v>
                </c:pt>
                <c:pt idx="2138">
                  <c:v>-52.366666669999994</c:v>
                </c:pt>
                <c:pt idx="2139">
                  <c:v>-52.333333330000016</c:v>
                </c:pt>
                <c:pt idx="2140">
                  <c:v>-52.3</c:v>
                </c:pt>
                <c:pt idx="2141">
                  <c:v>-52.266666669999999</c:v>
                </c:pt>
                <c:pt idx="2142">
                  <c:v>-52.233333330000029</c:v>
                </c:pt>
                <c:pt idx="2143">
                  <c:v>-52.2</c:v>
                </c:pt>
                <c:pt idx="2144">
                  <c:v>-52.166666669999998</c:v>
                </c:pt>
                <c:pt idx="2145">
                  <c:v>-52.133333330000021</c:v>
                </c:pt>
                <c:pt idx="2146">
                  <c:v>-52.1</c:v>
                </c:pt>
                <c:pt idx="2147">
                  <c:v>-52.066666669999996</c:v>
                </c:pt>
                <c:pt idx="2148">
                  <c:v>-52.033333330000019</c:v>
                </c:pt>
                <c:pt idx="2149">
                  <c:v>-52</c:v>
                </c:pt>
                <c:pt idx="2150">
                  <c:v>-51.966666669999995</c:v>
                </c:pt>
                <c:pt idx="2151">
                  <c:v>-51.933333330000025</c:v>
                </c:pt>
                <c:pt idx="2152">
                  <c:v>-51.9</c:v>
                </c:pt>
                <c:pt idx="2153">
                  <c:v>-51.866666669999994</c:v>
                </c:pt>
                <c:pt idx="2154">
                  <c:v>-51.833333330000016</c:v>
                </c:pt>
                <c:pt idx="2155">
                  <c:v>-51.8</c:v>
                </c:pt>
                <c:pt idx="2156">
                  <c:v>-51.766666669999999</c:v>
                </c:pt>
                <c:pt idx="2157">
                  <c:v>-51.733333330000029</c:v>
                </c:pt>
                <c:pt idx="2158">
                  <c:v>-51.7</c:v>
                </c:pt>
                <c:pt idx="2159">
                  <c:v>-51.666666669999998</c:v>
                </c:pt>
                <c:pt idx="2160">
                  <c:v>-51.633333330000021</c:v>
                </c:pt>
                <c:pt idx="2161">
                  <c:v>-51.6</c:v>
                </c:pt>
                <c:pt idx="2162">
                  <c:v>-51.566666669999996</c:v>
                </c:pt>
                <c:pt idx="2163">
                  <c:v>-51.533333330000019</c:v>
                </c:pt>
                <c:pt idx="2164">
                  <c:v>-51.5</c:v>
                </c:pt>
                <c:pt idx="2165">
                  <c:v>-51.466666669999995</c:v>
                </c:pt>
                <c:pt idx="2166">
                  <c:v>-51.433333330000025</c:v>
                </c:pt>
                <c:pt idx="2167">
                  <c:v>-51.4</c:v>
                </c:pt>
                <c:pt idx="2168">
                  <c:v>-51.366666669999994</c:v>
                </c:pt>
                <c:pt idx="2169">
                  <c:v>-51.333333330000016</c:v>
                </c:pt>
                <c:pt idx="2170">
                  <c:v>-51.3</c:v>
                </c:pt>
                <c:pt idx="2171">
                  <c:v>-51.266666669999999</c:v>
                </c:pt>
                <c:pt idx="2172">
                  <c:v>-51.233333330000029</c:v>
                </c:pt>
                <c:pt idx="2173">
                  <c:v>-51.2</c:v>
                </c:pt>
                <c:pt idx="2174">
                  <c:v>-51.166666669999998</c:v>
                </c:pt>
                <c:pt idx="2175">
                  <c:v>-51.133333330000021</c:v>
                </c:pt>
                <c:pt idx="2176">
                  <c:v>-51.1</c:v>
                </c:pt>
                <c:pt idx="2177">
                  <c:v>-51.066666669999996</c:v>
                </c:pt>
                <c:pt idx="2178">
                  <c:v>-51.033333330000019</c:v>
                </c:pt>
                <c:pt idx="2179">
                  <c:v>-51</c:v>
                </c:pt>
                <c:pt idx="2180">
                  <c:v>-50.966666669999995</c:v>
                </c:pt>
                <c:pt idx="2181">
                  <c:v>-50.933333330000025</c:v>
                </c:pt>
                <c:pt idx="2182">
                  <c:v>-50.9</c:v>
                </c:pt>
                <c:pt idx="2183">
                  <c:v>-50.866666669999994</c:v>
                </c:pt>
                <c:pt idx="2184">
                  <c:v>-50.833333330000016</c:v>
                </c:pt>
                <c:pt idx="2185">
                  <c:v>-50.8</c:v>
                </c:pt>
                <c:pt idx="2186">
                  <c:v>-50.766666669999999</c:v>
                </c:pt>
                <c:pt idx="2187">
                  <c:v>-50.733333330000029</c:v>
                </c:pt>
                <c:pt idx="2188">
                  <c:v>-50.7</c:v>
                </c:pt>
                <c:pt idx="2189">
                  <c:v>-50.666666669999998</c:v>
                </c:pt>
                <c:pt idx="2190">
                  <c:v>-50.633333330000021</c:v>
                </c:pt>
                <c:pt idx="2191">
                  <c:v>-50.6</c:v>
                </c:pt>
                <c:pt idx="2192">
                  <c:v>-50.566666669999996</c:v>
                </c:pt>
                <c:pt idx="2193">
                  <c:v>-50.533333330000019</c:v>
                </c:pt>
                <c:pt idx="2194">
                  <c:v>-50.5</c:v>
                </c:pt>
                <c:pt idx="2195">
                  <c:v>-50.466666669999995</c:v>
                </c:pt>
                <c:pt idx="2196">
                  <c:v>-50.433333330000025</c:v>
                </c:pt>
                <c:pt idx="2197">
                  <c:v>-50.4</c:v>
                </c:pt>
                <c:pt idx="2198">
                  <c:v>-50.366666669999994</c:v>
                </c:pt>
                <c:pt idx="2199">
                  <c:v>-50.333333330000016</c:v>
                </c:pt>
                <c:pt idx="2200">
                  <c:v>-50.3</c:v>
                </c:pt>
                <c:pt idx="2201">
                  <c:v>-50.266666669999999</c:v>
                </c:pt>
                <c:pt idx="2202">
                  <c:v>-50.233333330000029</c:v>
                </c:pt>
                <c:pt idx="2203">
                  <c:v>-50.2</c:v>
                </c:pt>
                <c:pt idx="2204">
                  <c:v>-50.166666669999998</c:v>
                </c:pt>
                <c:pt idx="2205">
                  <c:v>-50.133333330000021</c:v>
                </c:pt>
                <c:pt idx="2206">
                  <c:v>-50.1</c:v>
                </c:pt>
                <c:pt idx="2207">
                  <c:v>-50.066666669999996</c:v>
                </c:pt>
                <c:pt idx="2208">
                  <c:v>-50.033333330000019</c:v>
                </c:pt>
                <c:pt idx="2209">
                  <c:v>-50</c:v>
                </c:pt>
                <c:pt idx="2210">
                  <c:v>-49.966666669999995</c:v>
                </c:pt>
                <c:pt idx="2211">
                  <c:v>-49.933333330000025</c:v>
                </c:pt>
                <c:pt idx="2212">
                  <c:v>-49.9</c:v>
                </c:pt>
                <c:pt idx="2213">
                  <c:v>-49.866666669999994</c:v>
                </c:pt>
                <c:pt idx="2214">
                  <c:v>-49.833333330000016</c:v>
                </c:pt>
                <c:pt idx="2215">
                  <c:v>-49.8</c:v>
                </c:pt>
                <c:pt idx="2216">
                  <c:v>-49.766666669999999</c:v>
                </c:pt>
                <c:pt idx="2217">
                  <c:v>-49.733333330000029</c:v>
                </c:pt>
                <c:pt idx="2218">
                  <c:v>-49.7</c:v>
                </c:pt>
                <c:pt idx="2219">
                  <c:v>-49.666666669999998</c:v>
                </c:pt>
                <c:pt idx="2220">
                  <c:v>-49.633333330000021</c:v>
                </c:pt>
                <c:pt idx="2221">
                  <c:v>-49.6</c:v>
                </c:pt>
                <c:pt idx="2222">
                  <c:v>-49.566666669999996</c:v>
                </c:pt>
                <c:pt idx="2223">
                  <c:v>-49.533333330000019</c:v>
                </c:pt>
                <c:pt idx="2224">
                  <c:v>-49.5</c:v>
                </c:pt>
                <c:pt idx="2225">
                  <c:v>-49.466666669999995</c:v>
                </c:pt>
                <c:pt idx="2226">
                  <c:v>-49.433333330000025</c:v>
                </c:pt>
                <c:pt idx="2227">
                  <c:v>-49.4</c:v>
                </c:pt>
                <c:pt idx="2228">
                  <c:v>-49.366666669999994</c:v>
                </c:pt>
                <c:pt idx="2229">
                  <c:v>-49.333333330000016</c:v>
                </c:pt>
                <c:pt idx="2230">
                  <c:v>-49.3</c:v>
                </c:pt>
                <c:pt idx="2231">
                  <c:v>-49.266666669999999</c:v>
                </c:pt>
                <c:pt idx="2232">
                  <c:v>-49.233333330000029</c:v>
                </c:pt>
                <c:pt idx="2233">
                  <c:v>-49.2</c:v>
                </c:pt>
                <c:pt idx="2234">
                  <c:v>-49.166666669999998</c:v>
                </c:pt>
                <c:pt idx="2235">
                  <c:v>-49.133333330000021</c:v>
                </c:pt>
                <c:pt idx="2236">
                  <c:v>-49.1</c:v>
                </c:pt>
                <c:pt idx="2237">
                  <c:v>-49.066666669999996</c:v>
                </c:pt>
                <c:pt idx="2238">
                  <c:v>-49.033333330000019</c:v>
                </c:pt>
                <c:pt idx="2239">
                  <c:v>-49</c:v>
                </c:pt>
                <c:pt idx="2240">
                  <c:v>-48.966666669999995</c:v>
                </c:pt>
                <c:pt idx="2241">
                  <c:v>-48.933333330000025</c:v>
                </c:pt>
                <c:pt idx="2242">
                  <c:v>-48.9</c:v>
                </c:pt>
                <c:pt idx="2243">
                  <c:v>-48.866666669999994</c:v>
                </c:pt>
                <c:pt idx="2244">
                  <c:v>-48.833333330000016</c:v>
                </c:pt>
                <c:pt idx="2245">
                  <c:v>-48.8</c:v>
                </c:pt>
                <c:pt idx="2246">
                  <c:v>-48.766666669999999</c:v>
                </c:pt>
                <c:pt idx="2247">
                  <c:v>-48.733333330000029</c:v>
                </c:pt>
                <c:pt idx="2248">
                  <c:v>-48.7</c:v>
                </c:pt>
                <c:pt idx="2249">
                  <c:v>-48.666666669999998</c:v>
                </c:pt>
                <c:pt idx="2250">
                  <c:v>-48.633333330000021</c:v>
                </c:pt>
                <c:pt idx="2251">
                  <c:v>-48.6</c:v>
                </c:pt>
                <c:pt idx="2252">
                  <c:v>-48.566666669999996</c:v>
                </c:pt>
                <c:pt idx="2253">
                  <c:v>-48.533333330000019</c:v>
                </c:pt>
                <c:pt idx="2254">
                  <c:v>-48.5</c:v>
                </c:pt>
                <c:pt idx="2255">
                  <c:v>-48.466666669999995</c:v>
                </c:pt>
                <c:pt idx="2256">
                  <c:v>-48.433333330000025</c:v>
                </c:pt>
                <c:pt idx="2257">
                  <c:v>-48.4</c:v>
                </c:pt>
                <c:pt idx="2258">
                  <c:v>-48.366666669999994</c:v>
                </c:pt>
                <c:pt idx="2259">
                  <c:v>-48.333333330000016</c:v>
                </c:pt>
                <c:pt idx="2260">
                  <c:v>-48.3</c:v>
                </c:pt>
                <c:pt idx="2261">
                  <c:v>-48.266666669999999</c:v>
                </c:pt>
                <c:pt idx="2262">
                  <c:v>-48.233333330000029</c:v>
                </c:pt>
                <c:pt idx="2263">
                  <c:v>-48.2</c:v>
                </c:pt>
                <c:pt idx="2264">
                  <c:v>-48.166666669999998</c:v>
                </c:pt>
                <c:pt idx="2265">
                  <c:v>-48.133333330000021</c:v>
                </c:pt>
                <c:pt idx="2266">
                  <c:v>-48.1</c:v>
                </c:pt>
                <c:pt idx="2267">
                  <c:v>-48.066666669999996</c:v>
                </c:pt>
                <c:pt idx="2268">
                  <c:v>-48.033333330000019</c:v>
                </c:pt>
                <c:pt idx="2269">
                  <c:v>-48</c:v>
                </c:pt>
                <c:pt idx="2270">
                  <c:v>-47.966666669999995</c:v>
                </c:pt>
                <c:pt idx="2271">
                  <c:v>-47.933333330000025</c:v>
                </c:pt>
                <c:pt idx="2272">
                  <c:v>-47.9</c:v>
                </c:pt>
                <c:pt idx="2273">
                  <c:v>-47.866666669999994</c:v>
                </c:pt>
                <c:pt idx="2274">
                  <c:v>-47.833333330000016</c:v>
                </c:pt>
                <c:pt idx="2275">
                  <c:v>-47.8</c:v>
                </c:pt>
                <c:pt idx="2276">
                  <c:v>-47.766666669999999</c:v>
                </c:pt>
                <c:pt idx="2277">
                  <c:v>-47.733333330000029</c:v>
                </c:pt>
                <c:pt idx="2278">
                  <c:v>-47.7</c:v>
                </c:pt>
                <c:pt idx="2279">
                  <c:v>-47.666666669999998</c:v>
                </c:pt>
                <c:pt idx="2280">
                  <c:v>-47.633333330000021</c:v>
                </c:pt>
                <c:pt idx="2281">
                  <c:v>-47.6</c:v>
                </c:pt>
                <c:pt idx="2282">
                  <c:v>-47.566666669999996</c:v>
                </c:pt>
                <c:pt idx="2283">
                  <c:v>-47.533333330000019</c:v>
                </c:pt>
                <c:pt idx="2284">
                  <c:v>-47.5</c:v>
                </c:pt>
                <c:pt idx="2285">
                  <c:v>-47.466666669999995</c:v>
                </c:pt>
                <c:pt idx="2286">
                  <c:v>-47.433333330000025</c:v>
                </c:pt>
                <c:pt idx="2287">
                  <c:v>-47.4</c:v>
                </c:pt>
                <c:pt idx="2288">
                  <c:v>-47.366666669999994</c:v>
                </c:pt>
                <c:pt idx="2289">
                  <c:v>-47.333333330000016</c:v>
                </c:pt>
                <c:pt idx="2290">
                  <c:v>-47.3</c:v>
                </c:pt>
                <c:pt idx="2291">
                  <c:v>-47.266666669999999</c:v>
                </c:pt>
                <c:pt idx="2292">
                  <c:v>-47.233333330000029</c:v>
                </c:pt>
                <c:pt idx="2293">
                  <c:v>-47.2</c:v>
                </c:pt>
                <c:pt idx="2294">
                  <c:v>-47.166666669999998</c:v>
                </c:pt>
                <c:pt idx="2295">
                  <c:v>-47.133333330000021</c:v>
                </c:pt>
                <c:pt idx="2296">
                  <c:v>-47.1</c:v>
                </c:pt>
                <c:pt idx="2297">
                  <c:v>-47.066666669999996</c:v>
                </c:pt>
                <c:pt idx="2298">
                  <c:v>-47.033333330000019</c:v>
                </c:pt>
                <c:pt idx="2299">
                  <c:v>-47</c:v>
                </c:pt>
                <c:pt idx="2300">
                  <c:v>-46.966666669999995</c:v>
                </c:pt>
                <c:pt idx="2301">
                  <c:v>-46.933333330000025</c:v>
                </c:pt>
                <c:pt idx="2302">
                  <c:v>-46.9</c:v>
                </c:pt>
                <c:pt idx="2303">
                  <c:v>-46.866666669999994</c:v>
                </c:pt>
                <c:pt idx="2304">
                  <c:v>-46.833333330000016</c:v>
                </c:pt>
                <c:pt idx="2305">
                  <c:v>-46.8</c:v>
                </c:pt>
                <c:pt idx="2306">
                  <c:v>-46.766666669999999</c:v>
                </c:pt>
                <c:pt idx="2307">
                  <c:v>-46.733333330000029</c:v>
                </c:pt>
                <c:pt idx="2308">
                  <c:v>-46.7</c:v>
                </c:pt>
                <c:pt idx="2309">
                  <c:v>-46.666666669999998</c:v>
                </c:pt>
                <c:pt idx="2310">
                  <c:v>-46.633333330000021</c:v>
                </c:pt>
                <c:pt idx="2311">
                  <c:v>-46.6</c:v>
                </c:pt>
                <c:pt idx="2312">
                  <c:v>-46.566666669999996</c:v>
                </c:pt>
                <c:pt idx="2313">
                  <c:v>-46.533333330000019</c:v>
                </c:pt>
                <c:pt idx="2314">
                  <c:v>-46.5</c:v>
                </c:pt>
                <c:pt idx="2315">
                  <c:v>-46.466666669999995</c:v>
                </c:pt>
                <c:pt idx="2316">
                  <c:v>-46.433333330000025</c:v>
                </c:pt>
                <c:pt idx="2317">
                  <c:v>-46.4</c:v>
                </c:pt>
                <c:pt idx="2318">
                  <c:v>-46.366666669999994</c:v>
                </c:pt>
                <c:pt idx="2319">
                  <c:v>-46.333333330000016</c:v>
                </c:pt>
                <c:pt idx="2320">
                  <c:v>-46.3</c:v>
                </c:pt>
                <c:pt idx="2321">
                  <c:v>-46.266666669999999</c:v>
                </c:pt>
                <c:pt idx="2322">
                  <c:v>-46.233333330000029</c:v>
                </c:pt>
                <c:pt idx="2323">
                  <c:v>-46.2</c:v>
                </c:pt>
                <c:pt idx="2324">
                  <c:v>-46.166666669999998</c:v>
                </c:pt>
                <c:pt idx="2325">
                  <c:v>-46.133333330000021</c:v>
                </c:pt>
                <c:pt idx="2326">
                  <c:v>-46.1</c:v>
                </c:pt>
                <c:pt idx="2327">
                  <c:v>-46.066666669999996</c:v>
                </c:pt>
                <c:pt idx="2328">
                  <c:v>-46.033333330000019</c:v>
                </c:pt>
                <c:pt idx="2329">
                  <c:v>-46</c:v>
                </c:pt>
                <c:pt idx="2330">
                  <c:v>-45.966666669999995</c:v>
                </c:pt>
                <c:pt idx="2331">
                  <c:v>-45.933333330000025</c:v>
                </c:pt>
                <c:pt idx="2332">
                  <c:v>-45.9</c:v>
                </c:pt>
                <c:pt idx="2333">
                  <c:v>-45.866666669999994</c:v>
                </c:pt>
                <c:pt idx="2334">
                  <c:v>-45.833333330000016</c:v>
                </c:pt>
                <c:pt idx="2335">
                  <c:v>-45.8</c:v>
                </c:pt>
                <c:pt idx="2336">
                  <c:v>-45.766666669999999</c:v>
                </c:pt>
                <c:pt idx="2337">
                  <c:v>-45.733333330000029</c:v>
                </c:pt>
                <c:pt idx="2338">
                  <c:v>-45.7</c:v>
                </c:pt>
                <c:pt idx="2339">
                  <c:v>-45.666666669999998</c:v>
                </c:pt>
                <c:pt idx="2340">
                  <c:v>-45.633333330000021</c:v>
                </c:pt>
                <c:pt idx="2341">
                  <c:v>-45.6</c:v>
                </c:pt>
                <c:pt idx="2342">
                  <c:v>-45.566666669999996</c:v>
                </c:pt>
                <c:pt idx="2343">
                  <c:v>-45.533333330000019</c:v>
                </c:pt>
                <c:pt idx="2344">
                  <c:v>-45.5</c:v>
                </c:pt>
                <c:pt idx="2345">
                  <c:v>-45.466666669999995</c:v>
                </c:pt>
                <c:pt idx="2346">
                  <c:v>-45.433333330000025</c:v>
                </c:pt>
                <c:pt idx="2347">
                  <c:v>-45.4</c:v>
                </c:pt>
                <c:pt idx="2348">
                  <c:v>-45.366666669999994</c:v>
                </c:pt>
                <c:pt idx="2349">
                  <c:v>-45.333333330000016</c:v>
                </c:pt>
                <c:pt idx="2350">
                  <c:v>-45.3</c:v>
                </c:pt>
                <c:pt idx="2351">
                  <c:v>-45.266666669999999</c:v>
                </c:pt>
                <c:pt idx="2352">
                  <c:v>-45.233333330000029</c:v>
                </c:pt>
                <c:pt idx="2353">
                  <c:v>-45.2</c:v>
                </c:pt>
                <c:pt idx="2354">
                  <c:v>-45.166666669999998</c:v>
                </c:pt>
                <c:pt idx="2355">
                  <c:v>-45.133333330000021</c:v>
                </c:pt>
                <c:pt idx="2356">
                  <c:v>-45.1</c:v>
                </c:pt>
                <c:pt idx="2357">
                  <c:v>-45.066666669999996</c:v>
                </c:pt>
                <c:pt idx="2358">
                  <c:v>-45.033333330000019</c:v>
                </c:pt>
                <c:pt idx="2359">
                  <c:v>-45</c:v>
                </c:pt>
                <c:pt idx="2360">
                  <c:v>-44.966666669999995</c:v>
                </c:pt>
                <c:pt idx="2361">
                  <c:v>-44.933333330000025</c:v>
                </c:pt>
                <c:pt idx="2362">
                  <c:v>-44.9</c:v>
                </c:pt>
                <c:pt idx="2363">
                  <c:v>-44.866666669999994</c:v>
                </c:pt>
                <c:pt idx="2364">
                  <c:v>-44.833333330000016</c:v>
                </c:pt>
                <c:pt idx="2365">
                  <c:v>-44.8</c:v>
                </c:pt>
                <c:pt idx="2366">
                  <c:v>-44.766666669999999</c:v>
                </c:pt>
                <c:pt idx="2367">
                  <c:v>-44.733333330000029</c:v>
                </c:pt>
                <c:pt idx="2368">
                  <c:v>-44.7</c:v>
                </c:pt>
                <c:pt idx="2369">
                  <c:v>-44.666666669999998</c:v>
                </c:pt>
                <c:pt idx="2370">
                  <c:v>-44.633333330000021</c:v>
                </c:pt>
                <c:pt idx="2371">
                  <c:v>-44.6</c:v>
                </c:pt>
                <c:pt idx="2372">
                  <c:v>-44.566666669999996</c:v>
                </c:pt>
                <c:pt idx="2373">
                  <c:v>-44.533333330000019</c:v>
                </c:pt>
                <c:pt idx="2374">
                  <c:v>-44.5</c:v>
                </c:pt>
                <c:pt idx="2375">
                  <c:v>-44.466666669999995</c:v>
                </c:pt>
                <c:pt idx="2376">
                  <c:v>-44.433333330000025</c:v>
                </c:pt>
                <c:pt idx="2377">
                  <c:v>-44.4</c:v>
                </c:pt>
                <c:pt idx="2378">
                  <c:v>-44.366666669999994</c:v>
                </c:pt>
                <c:pt idx="2379">
                  <c:v>-44.333333330000016</c:v>
                </c:pt>
                <c:pt idx="2380">
                  <c:v>-44.3</c:v>
                </c:pt>
                <c:pt idx="2381">
                  <c:v>-44.266666669999999</c:v>
                </c:pt>
                <c:pt idx="2382">
                  <c:v>-44.233333330000029</c:v>
                </c:pt>
                <c:pt idx="2383">
                  <c:v>-44.2</c:v>
                </c:pt>
                <c:pt idx="2384">
                  <c:v>-44.166666669999998</c:v>
                </c:pt>
                <c:pt idx="2385">
                  <c:v>-44.133333330000021</c:v>
                </c:pt>
                <c:pt idx="2386">
                  <c:v>-44.1</c:v>
                </c:pt>
                <c:pt idx="2387">
                  <c:v>-44.066666669999996</c:v>
                </c:pt>
                <c:pt idx="2388">
                  <c:v>-44.033333330000019</c:v>
                </c:pt>
                <c:pt idx="2389">
                  <c:v>-44</c:v>
                </c:pt>
                <c:pt idx="2390">
                  <c:v>-43.966666669999995</c:v>
                </c:pt>
                <c:pt idx="2391">
                  <c:v>-43.933333330000025</c:v>
                </c:pt>
                <c:pt idx="2392">
                  <c:v>-43.9</c:v>
                </c:pt>
                <c:pt idx="2393">
                  <c:v>-43.866666669999994</c:v>
                </c:pt>
                <c:pt idx="2394">
                  <c:v>-43.833333330000016</c:v>
                </c:pt>
                <c:pt idx="2395">
                  <c:v>-43.8</c:v>
                </c:pt>
                <c:pt idx="2396">
                  <c:v>-43.766666669999999</c:v>
                </c:pt>
                <c:pt idx="2397">
                  <c:v>-43.733333330000029</c:v>
                </c:pt>
                <c:pt idx="2398">
                  <c:v>-43.7</c:v>
                </c:pt>
                <c:pt idx="2399">
                  <c:v>-43.666666669999998</c:v>
                </c:pt>
                <c:pt idx="2400">
                  <c:v>-43.633333330000021</c:v>
                </c:pt>
                <c:pt idx="2401">
                  <c:v>-43.6</c:v>
                </c:pt>
                <c:pt idx="2402">
                  <c:v>-43.566666669999996</c:v>
                </c:pt>
                <c:pt idx="2403">
                  <c:v>-43.533333330000019</c:v>
                </c:pt>
                <c:pt idx="2404">
                  <c:v>-43.5</c:v>
                </c:pt>
                <c:pt idx="2405">
                  <c:v>-43.466666669999995</c:v>
                </c:pt>
                <c:pt idx="2406">
                  <c:v>-43.433333330000025</c:v>
                </c:pt>
                <c:pt idx="2407">
                  <c:v>-43.4</c:v>
                </c:pt>
                <c:pt idx="2408">
                  <c:v>-43.366666669999994</c:v>
                </c:pt>
                <c:pt idx="2409">
                  <c:v>-43.333333330000016</c:v>
                </c:pt>
                <c:pt idx="2410">
                  <c:v>-43.3</c:v>
                </c:pt>
                <c:pt idx="2411">
                  <c:v>-43.266666669999999</c:v>
                </c:pt>
                <c:pt idx="2412">
                  <c:v>-43.233333330000029</c:v>
                </c:pt>
                <c:pt idx="2413">
                  <c:v>-43.2</c:v>
                </c:pt>
                <c:pt idx="2414">
                  <c:v>-43.166666669999998</c:v>
                </c:pt>
                <c:pt idx="2415">
                  <c:v>-43.133333330000021</c:v>
                </c:pt>
                <c:pt idx="2416">
                  <c:v>-43.1</c:v>
                </c:pt>
                <c:pt idx="2417">
                  <c:v>-43.066666669999996</c:v>
                </c:pt>
                <c:pt idx="2418">
                  <c:v>-43.033333330000019</c:v>
                </c:pt>
                <c:pt idx="2419">
                  <c:v>-43</c:v>
                </c:pt>
                <c:pt idx="2420">
                  <c:v>-42.966666669999995</c:v>
                </c:pt>
                <c:pt idx="2421">
                  <c:v>-42.933333330000025</c:v>
                </c:pt>
                <c:pt idx="2422">
                  <c:v>-42.9</c:v>
                </c:pt>
                <c:pt idx="2423">
                  <c:v>-42.866666669999994</c:v>
                </c:pt>
                <c:pt idx="2424">
                  <c:v>-42.833333330000016</c:v>
                </c:pt>
                <c:pt idx="2425">
                  <c:v>-42.8</c:v>
                </c:pt>
                <c:pt idx="2426">
                  <c:v>-42.766666669999999</c:v>
                </c:pt>
                <c:pt idx="2427">
                  <c:v>-42.733333330000029</c:v>
                </c:pt>
                <c:pt idx="2428">
                  <c:v>-42.7</c:v>
                </c:pt>
                <c:pt idx="2429">
                  <c:v>-42.666666669999998</c:v>
                </c:pt>
                <c:pt idx="2430">
                  <c:v>-42.633333330000021</c:v>
                </c:pt>
                <c:pt idx="2431">
                  <c:v>-42.6</c:v>
                </c:pt>
                <c:pt idx="2432">
                  <c:v>-42.566666669999996</c:v>
                </c:pt>
                <c:pt idx="2433">
                  <c:v>-42.533333330000019</c:v>
                </c:pt>
                <c:pt idx="2434">
                  <c:v>-42.5</c:v>
                </c:pt>
                <c:pt idx="2435">
                  <c:v>-42.466666669999995</c:v>
                </c:pt>
                <c:pt idx="2436">
                  <c:v>-42.433333330000025</c:v>
                </c:pt>
                <c:pt idx="2437">
                  <c:v>-42.4</c:v>
                </c:pt>
                <c:pt idx="2438">
                  <c:v>-42.366666669999994</c:v>
                </c:pt>
                <c:pt idx="2439">
                  <c:v>-42.333333330000016</c:v>
                </c:pt>
                <c:pt idx="2440">
                  <c:v>-42.3</c:v>
                </c:pt>
                <c:pt idx="2441">
                  <c:v>-42.266666669999999</c:v>
                </c:pt>
                <c:pt idx="2442">
                  <c:v>-42.233333330000029</c:v>
                </c:pt>
                <c:pt idx="2443">
                  <c:v>-42.2</c:v>
                </c:pt>
                <c:pt idx="2444">
                  <c:v>-42.166666669999998</c:v>
                </c:pt>
                <c:pt idx="2445">
                  <c:v>-42.133333330000021</c:v>
                </c:pt>
                <c:pt idx="2446">
                  <c:v>-42.1</c:v>
                </c:pt>
                <c:pt idx="2447">
                  <c:v>-42.066666669999996</c:v>
                </c:pt>
                <c:pt idx="2448">
                  <c:v>-42.033333330000019</c:v>
                </c:pt>
                <c:pt idx="2449">
                  <c:v>-42</c:v>
                </c:pt>
                <c:pt idx="2450">
                  <c:v>-41.966666669999995</c:v>
                </c:pt>
                <c:pt idx="2451">
                  <c:v>-41.933333330000025</c:v>
                </c:pt>
                <c:pt idx="2452">
                  <c:v>-41.9</c:v>
                </c:pt>
                <c:pt idx="2453">
                  <c:v>-41.866666669999994</c:v>
                </c:pt>
                <c:pt idx="2454">
                  <c:v>-41.833333330000016</c:v>
                </c:pt>
                <c:pt idx="2455">
                  <c:v>-41.8</c:v>
                </c:pt>
                <c:pt idx="2456">
                  <c:v>-41.766666669999999</c:v>
                </c:pt>
                <c:pt idx="2457">
                  <c:v>-41.733333330000029</c:v>
                </c:pt>
                <c:pt idx="2458">
                  <c:v>-41.7</c:v>
                </c:pt>
                <c:pt idx="2459">
                  <c:v>-41.666666669999998</c:v>
                </c:pt>
                <c:pt idx="2460">
                  <c:v>-41.633333330000021</c:v>
                </c:pt>
                <c:pt idx="2461">
                  <c:v>-41.6</c:v>
                </c:pt>
                <c:pt idx="2462">
                  <c:v>-41.566666669999996</c:v>
                </c:pt>
                <c:pt idx="2463">
                  <c:v>-41.533333330000019</c:v>
                </c:pt>
                <c:pt idx="2464">
                  <c:v>-41.5</c:v>
                </c:pt>
                <c:pt idx="2465">
                  <c:v>-41.466666669999995</c:v>
                </c:pt>
                <c:pt idx="2466">
                  <c:v>-41.433333330000025</c:v>
                </c:pt>
                <c:pt idx="2467">
                  <c:v>-41.4</c:v>
                </c:pt>
                <c:pt idx="2468">
                  <c:v>-41.366666669999994</c:v>
                </c:pt>
                <c:pt idx="2469">
                  <c:v>-41.333333330000016</c:v>
                </c:pt>
                <c:pt idx="2470">
                  <c:v>-41.3</c:v>
                </c:pt>
                <c:pt idx="2471">
                  <c:v>-41.266666669999999</c:v>
                </c:pt>
                <c:pt idx="2472">
                  <c:v>-41.233333330000029</c:v>
                </c:pt>
                <c:pt idx="2473">
                  <c:v>-41.2</c:v>
                </c:pt>
                <c:pt idx="2474">
                  <c:v>-41.166666669999998</c:v>
                </c:pt>
                <c:pt idx="2475">
                  <c:v>-41.133333330000021</c:v>
                </c:pt>
                <c:pt idx="2476">
                  <c:v>-41.1</c:v>
                </c:pt>
                <c:pt idx="2477">
                  <c:v>-41.066666669999996</c:v>
                </c:pt>
                <c:pt idx="2478">
                  <c:v>-41.033333330000019</c:v>
                </c:pt>
                <c:pt idx="2479">
                  <c:v>-41</c:v>
                </c:pt>
                <c:pt idx="2480">
                  <c:v>-40.966666669999995</c:v>
                </c:pt>
                <c:pt idx="2481">
                  <c:v>-40.933333330000025</c:v>
                </c:pt>
                <c:pt idx="2482">
                  <c:v>-40.9</c:v>
                </c:pt>
                <c:pt idx="2483">
                  <c:v>-40.866666669999994</c:v>
                </c:pt>
                <c:pt idx="2484">
                  <c:v>-40.833333330000016</c:v>
                </c:pt>
                <c:pt idx="2485">
                  <c:v>-40.800000000000004</c:v>
                </c:pt>
                <c:pt idx="2486">
                  <c:v>-40.766666669999999</c:v>
                </c:pt>
                <c:pt idx="2487">
                  <c:v>-40.733333330000029</c:v>
                </c:pt>
                <c:pt idx="2488">
                  <c:v>-40.700000000000003</c:v>
                </c:pt>
                <c:pt idx="2489">
                  <c:v>-40.666666669999998</c:v>
                </c:pt>
                <c:pt idx="2490">
                  <c:v>-40.633333330000021</c:v>
                </c:pt>
                <c:pt idx="2491">
                  <c:v>-40.6</c:v>
                </c:pt>
                <c:pt idx="2492">
                  <c:v>-40.566666669999996</c:v>
                </c:pt>
                <c:pt idx="2493">
                  <c:v>-40.533333330000019</c:v>
                </c:pt>
                <c:pt idx="2494">
                  <c:v>-40.5</c:v>
                </c:pt>
                <c:pt idx="2495">
                  <c:v>-40.466666669999995</c:v>
                </c:pt>
                <c:pt idx="2496">
                  <c:v>-40.433333330000025</c:v>
                </c:pt>
                <c:pt idx="2497">
                  <c:v>-40.4</c:v>
                </c:pt>
                <c:pt idx="2498">
                  <c:v>-40.366666669999994</c:v>
                </c:pt>
                <c:pt idx="2499">
                  <c:v>-40.333333330000016</c:v>
                </c:pt>
                <c:pt idx="2500">
                  <c:v>-40.300000000000004</c:v>
                </c:pt>
                <c:pt idx="2501">
                  <c:v>-40.266666669999999</c:v>
                </c:pt>
                <c:pt idx="2502">
                  <c:v>-40.233333330000029</c:v>
                </c:pt>
                <c:pt idx="2503">
                  <c:v>-40.200000000000003</c:v>
                </c:pt>
                <c:pt idx="2504">
                  <c:v>-40.166666669999998</c:v>
                </c:pt>
                <c:pt idx="2505">
                  <c:v>-40.133333330000021</c:v>
                </c:pt>
                <c:pt idx="2506">
                  <c:v>-40.1</c:v>
                </c:pt>
                <c:pt idx="2507">
                  <c:v>-40.066666669999996</c:v>
                </c:pt>
                <c:pt idx="2508">
                  <c:v>-40.033333330000019</c:v>
                </c:pt>
                <c:pt idx="2509">
                  <c:v>-40</c:v>
                </c:pt>
                <c:pt idx="2510">
                  <c:v>-39.966666669999995</c:v>
                </c:pt>
                <c:pt idx="2511">
                  <c:v>-39.933333330000025</c:v>
                </c:pt>
                <c:pt idx="2512">
                  <c:v>-39.9</c:v>
                </c:pt>
                <c:pt idx="2513">
                  <c:v>-39.866666669999994</c:v>
                </c:pt>
                <c:pt idx="2514">
                  <c:v>-39.833333330000016</c:v>
                </c:pt>
                <c:pt idx="2515">
                  <c:v>-39.800000000000004</c:v>
                </c:pt>
                <c:pt idx="2516">
                  <c:v>-39.766666669999999</c:v>
                </c:pt>
                <c:pt idx="2517">
                  <c:v>-39.733333330000029</c:v>
                </c:pt>
                <c:pt idx="2518">
                  <c:v>-39.700000000000003</c:v>
                </c:pt>
                <c:pt idx="2519">
                  <c:v>-39.666666669999998</c:v>
                </c:pt>
                <c:pt idx="2520">
                  <c:v>-39.633333330000021</c:v>
                </c:pt>
                <c:pt idx="2521">
                  <c:v>-39.6</c:v>
                </c:pt>
                <c:pt idx="2522">
                  <c:v>-39.566666669999996</c:v>
                </c:pt>
                <c:pt idx="2523">
                  <c:v>-39.533333330000019</c:v>
                </c:pt>
                <c:pt idx="2524">
                  <c:v>-39.5</c:v>
                </c:pt>
                <c:pt idx="2525">
                  <c:v>-39.466666669999995</c:v>
                </c:pt>
                <c:pt idx="2526">
                  <c:v>-39.433333330000025</c:v>
                </c:pt>
                <c:pt idx="2527">
                  <c:v>-39.4</c:v>
                </c:pt>
                <c:pt idx="2528">
                  <c:v>-39.366666669999994</c:v>
                </c:pt>
                <c:pt idx="2529">
                  <c:v>-39.333333330000016</c:v>
                </c:pt>
                <c:pt idx="2530">
                  <c:v>-39.300000000000004</c:v>
                </c:pt>
                <c:pt idx="2531">
                  <c:v>-39.266666669999999</c:v>
                </c:pt>
                <c:pt idx="2532">
                  <c:v>-39.233333330000029</c:v>
                </c:pt>
                <c:pt idx="2533">
                  <c:v>-39.200000000000003</c:v>
                </c:pt>
                <c:pt idx="2534">
                  <c:v>-39.166666669999998</c:v>
                </c:pt>
                <c:pt idx="2535">
                  <c:v>-39.133333330000021</c:v>
                </c:pt>
                <c:pt idx="2536">
                  <c:v>-39.1</c:v>
                </c:pt>
                <c:pt idx="2537">
                  <c:v>-39.066666669999996</c:v>
                </c:pt>
                <c:pt idx="2538">
                  <c:v>-39.033333330000019</c:v>
                </c:pt>
                <c:pt idx="2539">
                  <c:v>-39</c:v>
                </c:pt>
                <c:pt idx="2540">
                  <c:v>-38.966666669999995</c:v>
                </c:pt>
                <c:pt idx="2541">
                  <c:v>-38.933333330000025</c:v>
                </c:pt>
                <c:pt idx="2542">
                  <c:v>-38.9</c:v>
                </c:pt>
                <c:pt idx="2543">
                  <c:v>-38.866666669999994</c:v>
                </c:pt>
                <c:pt idx="2544">
                  <c:v>-38.833333330000016</c:v>
                </c:pt>
                <c:pt idx="2545">
                  <c:v>-38.800000000000004</c:v>
                </c:pt>
                <c:pt idx="2546">
                  <c:v>-38.766666669999999</c:v>
                </c:pt>
                <c:pt idx="2547">
                  <c:v>-38.733333330000029</c:v>
                </c:pt>
                <c:pt idx="2548">
                  <c:v>-38.700000000000003</c:v>
                </c:pt>
                <c:pt idx="2549">
                  <c:v>-38.666666669999998</c:v>
                </c:pt>
                <c:pt idx="2550">
                  <c:v>-38.633333330000021</c:v>
                </c:pt>
                <c:pt idx="2551">
                  <c:v>-38.6</c:v>
                </c:pt>
                <c:pt idx="2552">
                  <c:v>-38.566666669999996</c:v>
                </c:pt>
                <c:pt idx="2553">
                  <c:v>-38.533333330000019</c:v>
                </c:pt>
                <c:pt idx="2554">
                  <c:v>-38.5</c:v>
                </c:pt>
                <c:pt idx="2555">
                  <c:v>-38.466666669999995</c:v>
                </c:pt>
                <c:pt idx="2556">
                  <c:v>-38.433333330000025</c:v>
                </c:pt>
                <c:pt idx="2557">
                  <c:v>-38.4</c:v>
                </c:pt>
                <c:pt idx="2558">
                  <c:v>-38.366666669999994</c:v>
                </c:pt>
                <c:pt idx="2559">
                  <c:v>-38.333333330000016</c:v>
                </c:pt>
                <c:pt idx="2560">
                  <c:v>-38.300000000000004</c:v>
                </c:pt>
                <c:pt idx="2561">
                  <c:v>-38.266666669999999</c:v>
                </c:pt>
                <c:pt idx="2562">
                  <c:v>-38.233333330000029</c:v>
                </c:pt>
                <c:pt idx="2563">
                  <c:v>-38.200000000000003</c:v>
                </c:pt>
                <c:pt idx="2564">
                  <c:v>-38.166666669999998</c:v>
                </c:pt>
                <c:pt idx="2565">
                  <c:v>-38.133333330000021</c:v>
                </c:pt>
                <c:pt idx="2566">
                  <c:v>-38.1</c:v>
                </c:pt>
                <c:pt idx="2567">
                  <c:v>-38.066666669999996</c:v>
                </c:pt>
                <c:pt idx="2568">
                  <c:v>-38.033333330000019</c:v>
                </c:pt>
                <c:pt idx="2569">
                  <c:v>-38</c:v>
                </c:pt>
                <c:pt idx="2570">
                  <c:v>-37.966666669999995</c:v>
                </c:pt>
                <c:pt idx="2571">
                  <c:v>-37.933333330000025</c:v>
                </c:pt>
                <c:pt idx="2572">
                  <c:v>-37.9</c:v>
                </c:pt>
                <c:pt idx="2573">
                  <c:v>-37.866666669999994</c:v>
                </c:pt>
                <c:pt idx="2574">
                  <c:v>-37.833333330000016</c:v>
                </c:pt>
                <c:pt idx="2575">
                  <c:v>-37.800000000000004</c:v>
                </c:pt>
                <c:pt idx="2576">
                  <c:v>-37.766666669999999</c:v>
                </c:pt>
                <c:pt idx="2577">
                  <c:v>-37.733333330000029</c:v>
                </c:pt>
                <c:pt idx="2578">
                  <c:v>-37.700000000000003</c:v>
                </c:pt>
                <c:pt idx="2579">
                  <c:v>-37.666666669999998</c:v>
                </c:pt>
                <c:pt idx="2580">
                  <c:v>-37.633333330000021</c:v>
                </c:pt>
                <c:pt idx="2581">
                  <c:v>-37.6</c:v>
                </c:pt>
                <c:pt idx="2582">
                  <c:v>-37.566666669999996</c:v>
                </c:pt>
                <c:pt idx="2583">
                  <c:v>-37.533333330000019</c:v>
                </c:pt>
                <c:pt idx="2584">
                  <c:v>-37.5</c:v>
                </c:pt>
                <c:pt idx="2585">
                  <c:v>-37.466666669999995</c:v>
                </c:pt>
                <c:pt idx="2586">
                  <c:v>-37.433333330000025</c:v>
                </c:pt>
                <c:pt idx="2587">
                  <c:v>-37.4</c:v>
                </c:pt>
                <c:pt idx="2588">
                  <c:v>-37.366666669999994</c:v>
                </c:pt>
                <c:pt idx="2589">
                  <c:v>-37.333333330000016</c:v>
                </c:pt>
                <c:pt idx="2590">
                  <c:v>-37.300000000000004</c:v>
                </c:pt>
                <c:pt idx="2591">
                  <c:v>-37.266666669999999</c:v>
                </c:pt>
                <c:pt idx="2592">
                  <c:v>-37.233333330000029</c:v>
                </c:pt>
                <c:pt idx="2593">
                  <c:v>-37.200000000000003</c:v>
                </c:pt>
                <c:pt idx="2594">
                  <c:v>-37.166666669999998</c:v>
                </c:pt>
                <c:pt idx="2595">
                  <c:v>-37.133333330000021</c:v>
                </c:pt>
                <c:pt idx="2596">
                  <c:v>-37.1</c:v>
                </c:pt>
                <c:pt idx="2597">
                  <c:v>-37.066666669999996</c:v>
                </c:pt>
                <c:pt idx="2598">
                  <c:v>-37.033333330000019</c:v>
                </c:pt>
                <c:pt idx="2599">
                  <c:v>-37</c:v>
                </c:pt>
                <c:pt idx="2600">
                  <c:v>-36.966666669999995</c:v>
                </c:pt>
                <c:pt idx="2601">
                  <c:v>-36.933333330000025</c:v>
                </c:pt>
                <c:pt idx="2602">
                  <c:v>-36.9</c:v>
                </c:pt>
                <c:pt idx="2603">
                  <c:v>-36.866666669999994</c:v>
                </c:pt>
                <c:pt idx="2604">
                  <c:v>-36.833333330000016</c:v>
                </c:pt>
                <c:pt idx="2605">
                  <c:v>-36.800000000000004</c:v>
                </c:pt>
                <c:pt idx="2606">
                  <c:v>-36.766666669999999</c:v>
                </c:pt>
                <c:pt idx="2607">
                  <c:v>-36.733333330000029</c:v>
                </c:pt>
                <c:pt idx="2608">
                  <c:v>-36.700000000000003</c:v>
                </c:pt>
                <c:pt idx="2609">
                  <c:v>-36.666666669999998</c:v>
                </c:pt>
                <c:pt idx="2610">
                  <c:v>-36.633333330000021</c:v>
                </c:pt>
                <c:pt idx="2611">
                  <c:v>-36.6</c:v>
                </c:pt>
                <c:pt idx="2612">
                  <c:v>-36.566666669999996</c:v>
                </c:pt>
                <c:pt idx="2613">
                  <c:v>-36.533333330000019</c:v>
                </c:pt>
                <c:pt idx="2614">
                  <c:v>-36.5</c:v>
                </c:pt>
                <c:pt idx="2615">
                  <c:v>-36.466666669999995</c:v>
                </c:pt>
                <c:pt idx="2616">
                  <c:v>-36.433333330000025</c:v>
                </c:pt>
                <c:pt idx="2617">
                  <c:v>-36.4</c:v>
                </c:pt>
                <c:pt idx="2618">
                  <c:v>-36.366666669999994</c:v>
                </c:pt>
                <c:pt idx="2619">
                  <c:v>-36.333333330000016</c:v>
                </c:pt>
                <c:pt idx="2620">
                  <c:v>-36.300000000000004</c:v>
                </c:pt>
                <c:pt idx="2621">
                  <c:v>-36.266666669999999</c:v>
                </c:pt>
                <c:pt idx="2622">
                  <c:v>-36.233333330000029</c:v>
                </c:pt>
                <c:pt idx="2623">
                  <c:v>-36.200000000000003</c:v>
                </c:pt>
                <c:pt idx="2624">
                  <c:v>-36.166666669999998</c:v>
                </c:pt>
                <c:pt idx="2625">
                  <c:v>-36.133333330000021</c:v>
                </c:pt>
                <c:pt idx="2626">
                  <c:v>-36.1</c:v>
                </c:pt>
                <c:pt idx="2627">
                  <c:v>-36.066666669999996</c:v>
                </c:pt>
                <c:pt idx="2628">
                  <c:v>-36.033333330000019</c:v>
                </c:pt>
                <c:pt idx="2629">
                  <c:v>-36</c:v>
                </c:pt>
                <c:pt idx="2630">
                  <c:v>-35.966666669999995</c:v>
                </c:pt>
                <c:pt idx="2631">
                  <c:v>-35.933333330000025</c:v>
                </c:pt>
                <c:pt idx="2632">
                  <c:v>-35.9</c:v>
                </c:pt>
                <c:pt idx="2633">
                  <c:v>-35.866666669999994</c:v>
                </c:pt>
                <c:pt idx="2634">
                  <c:v>-35.833333330000016</c:v>
                </c:pt>
                <c:pt idx="2635">
                  <c:v>-35.800000000000004</c:v>
                </c:pt>
                <c:pt idx="2636">
                  <c:v>-35.766666669999999</c:v>
                </c:pt>
                <c:pt idx="2637">
                  <c:v>-35.733333330000029</c:v>
                </c:pt>
                <c:pt idx="2638">
                  <c:v>-35.700000000000003</c:v>
                </c:pt>
                <c:pt idx="2639">
                  <c:v>-35.666666669999998</c:v>
                </c:pt>
                <c:pt idx="2640">
                  <c:v>-35.633333330000021</c:v>
                </c:pt>
                <c:pt idx="2641">
                  <c:v>-35.6</c:v>
                </c:pt>
                <c:pt idx="2642">
                  <c:v>-35.566666669999996</c:v>
                </c:pt>
                <c:pt idx="2643">
                  <c:v>-35.533333330000019</c:v>
                </c:pt>
                <c:pt idx="2644">
                  <c:v>-35.5</c:v>
                </c:pt>
                <c:pt idx="2645">
                  <c:v>-35.466666669999995</c:v>
                </c:pt>
                <c:pt idx="2646">
                  <c:v>-35.433333330000025</c:v>
                </c:pt>
                <c:pt idx="2647">
                  <c:v>-35.4</c:v>
                </c:pt>
                <c:pt idx="2648">
                  <c:v>-35.366666669999994</c:v>
                </c:pt>
                <c:pt idx="2649">
                  <c:v>-35.333333330000016</c:v>
                </c:pt>
                <c:pt idx="2650">
                  <c:v>-35.300000000000004</c:v>
                </c:pt>
                <c:pt idx="2651">
                  <c:v>-35.266666669999999</c:v>
                </c:pt>
                <c:pt idx="2652">
                  <c:v>-35.233333330000029</c:v>
                </c:pt>
                <c:pt idx="2653">
                  <c:v>-35.200000000000003</c:v>
                </c:pt>
                <c:pt idx="2654">
                  <c:v>-35.166666669999998</c:v>
                </c:pt>
                <c:pt idx="2655">
                  <c:v>-35.133333330000021</c:v>
                </c:pt>
                <c:pt idx="2656">
                  <c:v>-35.1</c:v>
                </c:pt>
                <c:pt idx="2657">
                  <c:v>-35.066666669999996</c:v>
                </c:pt>
                <c:pt idx="2658">
                  <c:v>-35.033333330000019</c:v>
                </c:pt>
                <c:pt idx="2659">
                  <c:v>-35</c:v>
                </c:pt>
                <c:pt idx="2660">
                  <c:v>-34.966666669999995</c:v>
                </c:pt>
                <c:pt idx="2661">
                  <c:v>-34.933333330000025</c:v>
                </c:pt>
                <c:pt idx="2662">
                  <c:v>-34.9</c:v>
                </c:pt>
                <c:pt idx="2663">
                  <c:v>-34.866666669999994</c:v>
                </c:pt>
                <c:pt idx="2664">
                  <c:v>-34.833333330000016</c:v>
                </c:pt>
                <c:pt idx="2665">
                  <c:v>-34.800000000000004</c:v>
                </c:pt>
                <c:pt idx="2666">
                  <c:v>-34.766666669999999</c:v>
                </c:pt>
                <c:pt idx="2667">
                  <c:v>-34.733333330000029</c:v>
                </c:pt>
                <c:pt idx="2668">
                  <c:v>-34.700000000000003</c:v>
                </c:pt>
                <c:pt idx="2669">
                  <c:v>-34.666666669999998</c:v>
                </c:pt>
                <c:pt idx="2670">
                  <c:v>-34.633333330000021</c:v>
                </c:pt>
                <c:pt idx="2671">
                  <c:v>-34.6</c:v>
                </c:pt>
                <c:pt idx="2672">
                  <c:v>-34.566666669999996</c:v>
                </c:pt>
                <c:pt idx="2673">
                  <c:v>-34.533333330000019</c:v>
                </c:pt>
                <c:pt idx="2674">
                  <c:v>-34.5</c:v>
                </c:pt>
                <c:pt idx="2675">
                  <c:v>-34.466666669999995</c:v>
                </c:pt>
                <c:pt idx="2676">
                  <c:v>-34.433333330000025</c:v>
                </c:pt>
                <c:pt idx="2677">
                  <c:v>-34.4</c:v>
                </c:pt>
                <c:pt idx="2678">
                  <c:v>-34.366666669999994</c:v>
                </c:pt>
                <c:pt idx="2679">
                  <c:v>-34.333333330000016</c:v>
                </c:pt>
                <c:pt idx="2680">
                  <c:v>-34.300000000000004</c:v>
                </c:pt>
                <c:pt idx="2681">
                  <c:v>-34.266666669999999</c:v>
                </c:pt>
                <c:pt idx="2682">
                  <c:v>-34.233333330000029</c:v>
                </c:pt>
                <c:pt idx="2683">
                  <c:v>-34.200000000000003</c:v>
                </c:pt>
                <c:pt idx="2684">
                  <c:v>-34.166666669999998</c:v>
                </c:pt>
                <c:pt idx="2685">
                  <c:v>-34.133333330000021</c:v>
                </c:pt>
                <c:pt idx="2686">
                  <c:v>-34.1</c:v>
                </c:pt>
                <c:pt idx="2687">
                  <c:v>-34.066666669999996</c:v>
                </c:pt>
                <c:pt idx="2688">
                  <c:v>-34.033333330000019</c:v>
                </c:pt>
                <c:pt idx="2689">
                  <c:v>-34</c:v>
                </c:pt>
                <c:pt idx="2690">
                  <c:v>-33.966666669999995</c:v>
                </c:pt>
                <c:pt idx="2691">
                  <c:v>-33.933333330000025</c:v>
                </c:pt>
                <c:pt idx="2692">
                  <c:v>-33.9</c:v>
                </c:pt>
                <c:pt idx="2693">
                  <c:v>-33.866666669999994</c:v>
                </c:pt>
                <c:pt idx="2694">
                  <c:v>-33.833333330000016</c:v>
                </c:pt>
                <c:pt idx="2695">
                  <c:v>-33.800000000000004</c:v>
                </c:pt>
                <c:pt idx="2696">
                  <c:v>-33.766666669999999</c:v>
                </c:pt>
                <c:pt idx="2697">
                  <c:v>-33.733333330000029</c:v>
                </c:pt>
                <c:pt idx="2698">
                  <c:v>-33.700000000000003</c:v>
                </c:pt>
                <c:pt idx="2699">
                  <c:v>-33.666666669999998</c:v>
                </c:pt>
                <c:pt idx="2700">
                  <c:v>-33.633333330000021</c:v>
                </c:pt>
                <c:pt idx="2701">
                  <c:v>-33.6</c:v>
                </c:pt>
                <c:pt idx="2702">
                  <c:v>-33.566666669999996</c:v>
                </c:pt>
                <c:pt idx="2703">
                  <c:v>-33.533333330000019</c:v>
                </c:pt>
                <c:pt idx="2704">
                  <c:v>-33.5</c:v>
                </c:pt>
                <c:pt idx="2705">
                  <c:v>-33.466666669999995</c:v>
                </c:pt>
                <c:pt idx="2706">
                  <c:v>-33.433333330000025</c:v>
                </c:pt>
                <c:pt idx="2707">
                  <c:v>-33.4</c:v>
                </c:pt>
                <c:pt idx="2708">
                  <c:v>-33.366666669999994</c:v>
                </c:pt>
                <c:pt idx="2709">
                  <c:v>-33.333333330000016</c:v>
                </c:pt>
                <c:pt idx="2710">
                  <c:v>-33.300000000000004</c:v>
                </c:pt>
                <c:pt idx="2711">
                  <c:v>-33.266666669999999</c:v>
                </c:pt>
                <c:pt idx="2712">
                  <c:v>-33.233333330000029</c:v>
                </c:pt>
                <c:pt idx="2713">
                  <c:v>-33.200000000000003</c:v>
                </c:pt>
                <c:pt idx="2714">
                  <c:v>-33.166666669999998</c:v>
                </c:pt>
                <c:pt idx="2715">
                  <c:v>-33.133333330000021</c:v>
                </c:pt>
                <c:pt idx="2716">
                  <c:v>-33.1</c:v>
                </c:pt>
                <c:pt idx="2717">
                  <c:v>-33.066666669999996</c:v>
                </c:pt>
                <c:pt idx="2718">
                  <c:v>-33.033333330000019</c:v>
                </c:pt>
                <c:pt idx="2719">
                  <c:v>-33</c:v>
                </c:pt>
                <c:pt idx="2720">
                  <c:v>-32.966666669999995</c:v>
                </c:pt>
                <c:pt idx="2721">
                  <c:v>-32.933333330000025</c:v>
                </c:pt>
                <c:pt idx="2722">
                  <c:v>-32.9</c:v>
                </c:pt>
                <c:pt idx="2723">
                  <c:v>-32.866666669999994</c:v>
                </c:pt>
                <c:pt idx="2724">
                  <c:v>-32.833333330000016</c:v>
                </c:pt>
                <c:pt idx="2725">
                  <c:v>-32.800000000000004</c:v>
                </c:pt>
                <c:pt idx="2726">
                  <c:v>-32.766666669999999</c:v>
                </c:pt>
                <c:pt idx="2727">
                  <c:v>-32.733333330000029</c:v>
                </c:pt>
                <c:pt idx="2728">
                  <c:v>-32.700000000000003</c:v>
                </c:pt>
                <c:pt idx="2729">
                  <c:v>-32.666666669999998</c:v>
                </c:pt>
                <c:pt idx="2730">
                  <c:v>-32.633333330000021</c:v>
                </c:pt>
                <c:pt idx="2731">
                  <c:v>-32.6</c:v>
                </c:pt>
                <c:pt idx="2732">
                  <c:v>-32.566666669999996</c:v>
                </c:pt>
                <c:pt idx="2733">
                  <c:v>-32.533333330000019</c:v>
                </c:pt>
                <c:pt idx="2734">
                  <c:v>-32.5</c:v>
                </c:pt>
                <c:pt idx="2735">
                  <c:v>-32.466666669999995</c:v>
                </c:pt>
                <c:pt idx="2736">
                  <c:v>-32.433333330000025</c:v>
                </c:pt>
                <c:pt idx="2737">
                  <c:v>-32.4</c:v>
                </c:pt>
                <c:pt idx="2738">
                  <c:v>-32.366666669999994</c:v>
                </c:pt>
                <c:pt idx="2739">
                  <c:v>-32.333333330000016</c:v>
                </c:pt>
                <c:pt idx="2740">
                  <c:v>-32.300000000000004</c:v>
                </c:pt>
                <c:pt idx="2741">
                  <c:v>-32.266666669999999</c:v>
                </c:pt>
                <c:pt idx="2742">
                  <c:v>-32.233333330000029</c:v>
                </c:pt>
                <c:pt idx="2743">
                  <c:v>-32.200000000000003</c:v>
                </c:pt>
                <c:pt idx="2744">
                  <c:v>-32.166666669999998</c:v>
                </c:pt>
                <c:pt idx="2745">
                  <c:v>-32.133333330000021</c:v>
                </c:pt>
                <c:pt idx="2746">
                  <c:v>-32.1</c:v>
                </c:pt>
                <c:pt idx="2747">
                  <c:v>-32.066666669999996</c:v>
                </c:pt>
                <c:pt idx="2748">
                  <c:v>-32.033333330000019</c:v>
                </c:pt>
                <c:pt idx="2749">
                  <c:v>-32</c:v>
                </c:pt>
                <c:pt idx="2750">
                  <c:v>-31.966666669999988</c:v>
                </c:pt>
                <c:pt idx="2751">
                  <c:v>-31.933333329999993</c:v>
                </c:pt>
                <c:pt idx="2752">
                  <c:v>-31.9</c:v>
                </c:pt>
                <c:pt idx="2753">
                  <c:v>-31.866666669999994</c:v>
                </c:pt>
                <c:pt idx="2754">
                  <c:v>-31.833333329999999</c:v>
                </c:pt>
                <c:pt idx="2755">
                  <c:v>-31.8</c:v>
                </c:pt>
                <c:pt idx="2756">
                  <c:v>-31.766666669999992</c:v>
                </c:pt>
                <c:pt idx="2757">
                  <c:v>-31.733333329999994</c:v>
                </c:pt>
                <c:pt idx="2758">
                  <c:v>-31.7</c:v>
                </c:pt>
                <c:pt idx="2759">
                  <c:v>-31.666666669999994</c:v>
                </c:pt>
                <c:pt idx="2760">
                  <c:v>-31.633333329999999</c:v>
                </c:pt>
                <c:pt idx="2761">
                  <c:v>-31.6</c:v>
                </c:pt>
                <c:pt idx="2762">
                  <c:v>-31.566666669999993</c:v>
                </c:pt>
                <c:pt idx="2763">
                  <c:v>-31.533333329999994</c:v>
                </c:pt>
                <c:pt idx="2764">
                  <c:v>-31.5</c:v>
                </c:pt>
                <c:pt idx="2765">
                  <c:v>-31.466666669999988</c:v>
                </c:pt>
                <c:pt idx="2766">
                  <c:v>-31.433333329999993</c:v>
                </c:pt>
                <c:pt idx="2767">
                  <c:v>-31.4</c:v>
                </c:pt>
                <c:pt idx="2768">
                  <c:v>-31.366666669999994</c:v>
                </c:pt>
                <c:pt idx="2769">
                  <c:v>-31.333333329999999</c:v>
                </c:pt>
                <c:pt idx="2770">
                  <c:v>-31.3</c:v>
                </c:pt>
                <c:pt idx="2771">
                  <c:v>-31.266666669999992</c:v>
                </c:pt>
                <c:pt idx="2772">
                  <c:v>-31.233333329999994</c:v>
                </c:pt>
                <c:pt idx="2773">
                  <c:v>-31.2</c:v>
                </c:pt>
                <c:pt idx="2774">
                  <c:v>-31.166666669999994</c:v>
                </c:pt>
                <c:pt idx="2775">
                  <c:v>-31.133333329999999</c:v>
                </c:pt>
                <c:pt idx="2776">
                  <c:v>-31.1</c:v>
                </c:pt>
                <c:pt idx="2777">
                  <c:v>-31.066666669999993</c:v>
                </c:pt>
                <c:pt idx="2778">
                  <c:v>-31.033333329999994</c:v>
                </c:pt>
                <c:pt idx="2779">
                  <c:v>-31</c:v>
                </c:pt>
                <c:pt idx="2780">
                  <c:v>-30.966666669999988</c:v>
                </c:pt>
                <c:pt idx="2781">
                  <c:v>-30.933333329999993</c:v>
                </c:pt>
                <c:pt idx="2782">
                  <c:v>-30.9</c:v>
                </c:pt>
                <c:pt idx="2783">
                  <c:v>-30.866666669999994</c:v>
                </c:pt>
                <c:pt idx="2784">
                  <c:v>-30.833333329999999</c:v>
                </c:pt>
                <c:pt idx="2785">
                  <c:v>-30.8</c:v>
                </c:pt>
                <c:pt idx="2786">
                  <c:v>-30.766666669999992</c:v>
                </c:pt>
                <c:pt idx="2787">
                  <c:v>-30.733333329999994</c:v>
                </c:pt>
                <c:pt idx="2788">
                  <c:v>-30.7</c:v>
                </c:pt>
                <c:pt idx="2789">
                  <c:v>-30.666666669999994</c:v>
                </c:pt>
                <c:pt idx="2790">
                  <c:v>-30.633333329999999</c:v>
                </c:pt>
                <c:pt idx="2791">
                  <c:v>-30.6</c:v>
                </c:pt>
                <c:pt idx="2792">
                  <c:v>-30.566666669999993</c:v>
                </c:pt>
                <c:pt idx="2793">
                  <c:v>-30.533333329999994</c:v>
                </c:pt>
                <c:pt idx="2794">
                  <c:v>-30.5</c:v>
                </c:pt>
                <c:pt idx="2795">
                  <c:v>-30.466666669999988</c:v>
                </c:pt>
                <c:pt idx="2796">
                  <c:v>-30.433333329999993</c:v>
                </c:pt>
                <c:pt idx="2797">
                  <c:v>-30.4</c:v>
                </c:pt>
                <c:pt idx="2798">
                  <c:v>-30.366666669999994</c:v>
                </c:pt>
                <c:pt idx="2799">
                  <c:v>-30.333333329999999</c:v>
                </c:pt>
                <c:pt idx="2800">
                  <c:v>-30.3</c:v>
                </c:pt>
                <c:pt idx="2801">
                  <c:v>-30.266666669999992</c:v>
                </c:pt>
                <c:pt idx="2802">
                  <c:v>-30.233333329999994</c:v>
                </c:pt>
                <c:pt idx="2803">
                  <c:v>-30.2</c:v>
                </c:pt>
                <c:pt idx="2804">
                  <c:v>-30.166666669999994</c:v>
                </c:pt>
                <c:pt idx="2805">
                  <c:v>-30.133333329999999</c:v>
                </c:pt>
                <c:pt idx="2806">
                  <c:v>-30.1</c:v>
                </c:pt>
                <c:pt idx="2807">
                  <c:v>-30.066666669999993</c:v>
                </c:pt>
                <c:pt idx="2808">
                  <c:v>-30.033333329999994</c:v>
                </c:pt>
                <c:pt idx="2809">
                  <c:v>-30</c:v>
                </c:pt>
                <c:pt idx="2810">
                  <c:v>-29.966666669999988</c:v>
                </c:pt>
                <c:pt idx="2811">
                  <c:v>-29.933333329999993</c:v>
                </c:pt>
                <c:pt idx="2812">
                  <c:v>-29.9</c:v>
                </c:pt>
                <c:pt idx="2813">
                  <c:v>-29.866666669999994</c:v>
                </c:pt>
                <c:pt idx="2814">
                  <c:v>-29.833333329999999</c:v>
                </c:pt>
                <c:pt idx="2815">
                  <c:v>-29.8</c:v>
                </c:pt>
                <c:pt idx="2816">
                  <c:v>-29.766666669999992</c:v>
                </c:pt>
                <c:pt idx="2817">
                  <c:v>-29.733333329999994</c:v>
                </c:pt>
                <c:pt idx="2818">
                  <c:v>-29.7</c:v>
                </c:pt>
                <c:pt idx="2819">
                  <c:v>-29.666666669999994</c:v>
                </c:pt>
                <c:pt idx="2820">
                  <c:v>-29.633333329999999</c:v>
                </c:pt>
                <c:pt idx="2821">
                  <c:v>-29.6</c:v>
                </c:pt>
                <c:pt idx="2822">
                  <c:v>-29.566666669999993</c:v>
                </c:pt>
                <c:pt idx="2823">
                  <c:v>-29.533333329999994</c:v>
                </c:pt>
                <c:pt idx="2824">
                  <c:v>-29.5</c:v>
                </c:pt>
                <c:pt idx="2825">
                  <c:v>-29.466666669999988</c:v>
                </c:pt>
                <c:pt idx="2826">
                  <c:v>-29.433333329999993</c:v>
                </c:pt>
                <c:pt idx="2827">
                  <c:v>-29.4</c:v>
                </c:pt>
                <c:pt idx="2828">
                  <c:v>-29.366666669999994</c:v>
                </c:pt>
                <c:pt idx="2829">
                  <c:v>-29.333333329999999</c:v>
                </c:pt>
                <c:pt idx="2830">
                  <c:v>-29.3</c:v>
                </c:pt>
                <c:pt idx="2831">
                  <c:v>-29.266666669999992</c:v>
                </c:pt>
                <c:pt idx="2832">
                  <c:v>-29.233333329999994</c:v>
                </c:pt>
                <c:pt idx="2833">
                  <c:v>-29.2</c:v>
                </c:pt>
                <c:pt idx="2834">
                  <c:v>-29.166666669999994</c:v>
                </c:pt>
                <c:pt idx="2835">
                  <c:v>-29.133333329999999</c:v>
                </c:pt>
                <c:pt idx="2836">
                  <c:v>-29.1</c:v>
                </c:pt>
                <c:pt idx="2837">
                  <c:v>-29.066666669999993</c:v>
                </c:pt>
                <c:pt idx="2838">
                  <c:v>-29.033333329999994</c:v>
                </c:pt>
                <c:pt idx="2839">
                  <c:v>-29</c:v>
                </c:pt>
                <c:pt idx="2840">
                  <c:v>-28.966666669999988</c:v>
                </c:pt>
                <c:pt idx="2841">
                  <c:v>-28.933333329999993</c:v>
                </c:pt>
                <c:pt idx="2842">
                  <c:v>-28.9</c:v>
                </c:pt>
                <c:pt idx="2843">
                  <c:v>-28.866666669999994</c:v>
                </c:pt>
                <c:pt idx="2844">
                  <c:v>-28.833333329999999</c:v>
                </c:pt>
                <c:pt idx="2845">
                  <c:v>-28.8</c:v>
                </c:pt>
                <c:pt idx="2846">
                  <c:v>-28.766666669999992</c:v>
                </c:pt>
                <c:pt idx="2847">
                  <c:v>-28.733333329999994</c:v>
                </c:pt>
                <c:pt idx="2848">
                  <c:v>-28.7</c:v>
                </c:pt>
                <c:pt idx="2849">
                  <c:v>-28.666666669999994</c:v>
                </c:pt>
                <c:pt idx="2850">
                  <c:v>-28.633333329999999</c:v>
                </c:pt>
                <c:pt idx="2851">
                  <c:v>-28.6</c:v>
                </c:pt>
                <c:pt idx="2852">
                  <c:v>-28.566666669999993</c:v>
                </c:pt>
                <c:pt idx="2853">
                  <c:v>-28.533333329999994</c:v>
                </c:pt>
                <c:pt idx="2854">
                  <c:v>-28.5</c:v>
                </c:pt>
                <c:pt idx="2855">
                  <c:v>-28.466666669999988</c:v>
                </c:pt>
                <c:pt idx="2856">
                  <c:v>-28.433333329999993</c:v>
                </c:pt>
                <c:pt idx="2857">
                  <c:v>-28.4</c:v>
                </c:pt>
                <c:pt idx="2858">
                  <c:v>-28.366666669999994</c:v>
                </c:pt>
                <c:pt idx="2859">
                  <c:v>-28.333333329999999</c:v>
                </c:pt>
                <c:pt idx="2860">
                  <c:v>-28.3</c:v>
                </c:pt>
                <c:pt idx="2861">
                  <c:v>-28.266666669999992</c:v>
                </c:pt>
                <c:pt idx="2862">
                  <c:v>-28.233333329999994</c:v>
                </c:pt>
                <c:pt idx="2863">
                  <c:v>-28.2</c:v>
                </c:pt>
                <c:pt idx="2864">
                  <c:v>-28.166666669999994</c:v>
                </c:pt>
                <c:pt idx="2865">
                  <c:v>-28.133333329999999</c:v>
                </c:pt>
                <c:pt idx="2866">
                  <c:v>-28.1</c:v>
                </c:pt>
                <c:pt idx="2867">
                  <c:v>-28.066666669999993</c:v>
                </c:pt>
                <c:pt idx="2868">
                  <c:v>-28.033333329999994</c:v>
                </c:pt>
                <c:pt idx="2869">
                  <c:v>-28</c:v>
                </c:pt>
                <c:pt idx="2870">
                  <c:v>-27.966666669999988</c:v>
                </c:pt>
                <c:pt idx="2871">
                  <c:v>-27.933333329999993</c:v>
                </c:pt>
                <c:pt idx="2872">
                  <c:v>-27.9</c:v>
                </c:pt>
                <c:pt idx="2873">
                  <c:v>-27.866666669999994</c:v>
                </c:pt>
                <c:pt idx="2874">
                  <c:v>-27.833333329999999</c:v>
                </c:pt>
                <c:pt idx="2875">
                  <c:v>-27.8</c:v>
                </c:pt>
                <c:pt idx="2876">
                  <c:v>-27.766666669999992</c:v>
                </c:pt>
                <c:pt idx="2877">
                  <c:v>-27.733333329999994</c:v>
                </c:pt>
                <c:pt idx="2878">
                  <c:v>-27.7</c:v>
                </c:pt>
                <c:pt idx="2879">
                  <c:v>-27.666666669999994</c:v>
                </c:pt>
                <c:pt idx="2880">
                  <c:v>-27.633333329999999</c:v>
                </c:pt>
                <c:pt idx="2881">
                  <c:v>-27.6</c:v>
                </c:pt>
                <c:pt idx="2882">
                  <c:v>-27.566666669999993</c:v>
                </c:pt>
                <c:pt idx="2883">
                  <c:v>-27.533333329999994</c:v>
                </c:pt>
                <c:pt idx="2884">
                  <c:v>-27.5</c:v>
                </c:pt>
                <c:pt idx="2885">
                  <c:v>-27.466666669999988</c:v>
                </c:pt>
                <c:pt idx="2886">
                  <c:v>-27.433333329999993</c:v>
                </c:pt>
                <c:pt idx="2887">
                  <c:v>-27.4</c:v>
                </c:pt>
                <c:pt idx="2888">
                  <c:v>-27.366666669999994</c:v>
                </c:pt>
                <c:pt idx="2889">
                  <c:v>-27.333333329999999</c:v>
                </c:pt>
                <c:pt idx="2890">
                  <c:v>-27.3</c:v>
                </c:pt>
                <c:pt idx="2891">
                  <c:v>-27.266666669999992</c:v>
                </c:pt>
                <c:pt idx="2892">
                  <c:v>-27.233333329999994</c:v>
                </c:pt>
                <c:pt idx="2893">
                  <c:v>-27.2</c:v>
                </c:pt>
                <c:pt idx="2894">
                  <c:v>-27.166666669999994</c:v>
                </c:pt>
                <c:pt idx="2895">
                  <c:v>-27.133333329999999</c:v>
                </c:pt>
                <c:pt idx="2896">
                  <c:v>-27.1</c:v>
                </c:pt>
                <c:pt idx="2897">
                  <c:v>-27.066666669999993</c:v>
                </c:pt>
                <c:pt idx="2898">
                  <c:v>-27.033333329999994</c:v>
                </c:pt>
                <c:pt idx="2899">
                  <c:v>-27</c:v>
                </c:pt>
                <c:pt idx="2900">
                  <c:v>-26.966666669999988</c:v>
                </c:pt>
                <c:pt idx="2901">
                  <c:v>-26.933333329999993</c:v>
                </c:pt>
                <c:pt idx="2902">
                  <c:v>-26.9</c:v>
                </c:pt>
                <c:pt idx="2903">
                  <c:v>-26.866666669999994</c:v>
                </c:pt>
                <c:pt idx="2904">
                  <c:v>-26.833333329999999</c:v>
                </c:pt>
                <c:pt idx="2905">
                  <c:v>-26.8</c:v>
                </c:pt>
                <c:pt idx="2906">
                  <c:v>-26.766666669999992</c:v>
                </c:pt>
                <c:pt idx="2907">
                  <c:v>-26.733333329999994</c:v>
                </c:pt>
                <c:pt idx="2908">
                  <c:v>-26.7</c:v>
                </c:pt>
                <c:pt idx="2909">
                  <c:v>-26.666666669999994</c:v>
                </c:pt>
                <c:pt idx="2910">
                  <c:v>-26.633333329999999</c:v>
                </c:pt>
                <c:pt idx="2911">
                  <c:v>-26.6</c:v>
                </c:pt>
                <c:pt idx="2912">
                  <c:v>-26.566666669999993</c:v>
                </c:pt>
                <c:pt idx="2913">
                  <c:v>-26.533333329999994</c:v>
                </c:pt>
                <c:pt idx="2914">
                  <c:v>-26.5</c:v>
                </c:pt>
                <c:pt idx="2915">
                  <c:v>-26.466666669999988</c:v>
                </c:pt>
                <c:pt idx="2916">
                  <c:v>-26.433333329999993</c:v>
                </c:pt>
                <c:pt idx="2917">
                  <c:v>-26.4</c:v>
                </c:pt>
                <c:pt idx="2918">
                  <c:v>-26.366666669999994</c:v>
                </c:pt>
                <c:pt idx="2919">
                  <c:v>-26.333333329999999</c:v>
                </c:pt>
                <c:pt idx="2920">
                  <c:v>-26.3</c:v>
                </c:pt>
                <c:pt idx="2921">
                  <c:v>-26.266666669999992</c:v>
                </c:pt>
                <c:pt idx="2922">
                  <c:v>-26.233333329999994</c:v>
                </c:pt>
                <c:pt idx="2923">
                  <c:v>-26.2</c:v>
                </c:pt>
                <c:pt idx="2924">
                  <c:v>-26.166666669999994</c:v>
                </c:pt>
                <c:pt idx="2925">
                  <c:v>-26.133333329999999</c:v>
                </c:pt>
                <c:pt idx="2926">
                  <c:v>-26.1</c:v>
                </c:pt>
                <c:pt idx="2927">
                  <c:v>-26.066666669999993</c:v>
                </c:pt>
                <c:pt idx="2928">
                  <c:v>-26.033333329999994</c:v>
                </c:pt>
                <c:pt idx="2929">
                  <c:v>-26</c:v>
                </c:pt>
                <c:pt idx="2930">
                  <c:v>-25.966666669999988</c:v>
                </c:pt>
                <c:pt idx="2931">
                  <c:v>-25.933333329999993</c:v>
                </c:pt>
                <c:pt idx="2932">
                  <c:v>-25.9</c:v>
                </c:pt>
                <c:pt idx="2933">
                  <c:v>-25.866666669999994</c:v>
                </c:pt>
                <c:pt idx="2934">
                  <c:v>-25.833333329999999</c:v>
                </c:pt>
                <c:pt idx="2935">
                  <c:v>-25.8</c:v>
                </c:pt>
                <c:pt idx="2936">
                  <c:v>-25.766666669999992</c:v>
                </c:pt>
                <c:pt idx="2937">
                  <c:v>-25.733333329999994</c:v>
                </c:pt>
                <c:pt idx="2938">
                  <c:v>-25.7</c:v>
                </c:pt>
                <c:pt idx="2939">
                  <c:v>-25.666666669999994</c:v>
                </c:pt>
                <c:pt idx="2940">
                  <c:v>-25.633333329999999</c:v>
                </c:pt>
                <c:pt idx="2941">
                  <c:v>-25.6</c:v>
                </c:pt>
                <c:pt idx="2942">
                  <c:v>-25.566666669999993</c:v>
                </c:pt>
                <c:pt idx="2943">
                  <c:v>-25.533333329999994</c:v>
                </c:pt>
                <c:pt idx="2944">
                  <c:v>-25.5</c:v>
                </c:pt>
                <c:pt idx="2945">
                  <c:v>-25.466666669999988</c:v>
                </c:pt>
                <c:pt idx="2946">
                  <c:v>-25.433333329999993</c:v>
                </c:pt>
                <c:pt idx="2947">
                  <c:v>-25.4</c:v>
                </c:pt>
                <c:pt idx="2948">
                  <c:v>-25.366666669999994</c:v>
                </c:pt>
                <c:pt idx="2949">
                  <c:v>-25.333333329999999</c:v>
                </c:pt>
                <c:pt idx="2950">
                  <c:v>-25.3</c:v>
                </c:pt>
                <c:pt idx="2951">
                  <c:v>-25.266666669999992</c:v>
                </c:pt>
                <c:pt idx="2952">
                  <c:v>-25.233333329999994</c:v>
                </c:pt>
                <c:pt idx="2953">
                  <c:v>-25.2</c:v>
                </c:pt>
                <c:pt idx="2954">
                  <c:v>-25.166666669999994</c:v>
                </c:pt>
                <c:pt idx="2955">
                  <c:v>-25.133333329999999</c:v>
                </c:pt>
                <c:pt idx="2956">
                  <c:v>-25.1</c:v>
                </c:pt>
                <c:pt idx="2957">
                  <c:v>-25.066666669999993</c:v>
                </c:pt>
                <c:pt idx="2958">
                  <c:v>-25.033333329999994</c:v>
                </c:pt>
                <c:pt idx="2959">
                  <c:v>-25</c:v>
                </c:pt>
                <c:pt idx="2960">
                  <c:v>-24.966666669999988</c:v>
                </c:pt>
                <c:pt idx="2961">
                  <c:v>-24.933333329999993</c:v>
                </c:pt>
                <c:pt idx="2962">
                  <c:v>-24.9</c:v>
                </c:pt>
                <c:pt idx="2963">
                  <c:v>-24.866666669999994</c:v>
                </c:pt>
                <c:pt idx="2964">
                  <c:v>-24.833333329999999</c:v>
                </c:pt>
                <c:pt idx="2965">
                  <c:v>-24.8</c:v>
                </c:pt>
                <c:pt idx="2966">
                  <c:v>-24.766666669999992</c:v>
                </c:pt>
                <c:pt idx="2967">
                  <c:v>-24.733333329999994</c:v>
                </c:pt>
                <c:pt idx="2968">
                  <c:v>-24.7</c:v>
                </c:pt>
                <c:pt idx="2969">
                  <c:v>-24.666666669999994</c:v>
                </c:pt>
                <c:pt idx="2970">
                  <c:v>-24.633333329999999</c:v>
                </c:pt>
                <c:pt idx="2971">
                  <c:v>-24.6</c:v>
                </c:pt>
                <c:pt idx="2972">
                  <c:v>-24.566666669999993</c:v>
                </c:pt>
                <c:pt idx="2973">
                  <c:v>-24.533333329999994</c:v>
                </c:pt>
                <c:pt idx="2974">
                  <c:v>-24.5</c:v>
                </c:pt>
                <c:pt idx="2975">
                  <c:v>-24.466666669999988</c:v>
                </c:pt>
                <c:pt idx="2976">
                  <c:v>-24.433333329999993</c:v>
                </c:pt>
                <c:pt idx="2977">
                  <c:v>-24.4</c:v>
                </c:pt>
                <c:pt idx="2978">
                  <c:v>-24.366666669999994</c:v>
                </c:pt>
                <c:pt idx="2979">
                  <c:v>-24.333333329999999</c:v>
                </c:pt>
                <c:pt idx="2980">
                  <c:v>-24.3</c:v>
                </c:pt>
                <c:pt idx="2981">
                  <c:v>-24.266666669999992</c:v>
                </c:pt>
                <c:pt idx="2982">
                  <c:v>-24.233333329999994</c:v>
                </c:pt>
                <c:pt idx="2983">
                  <c:v>-24.2</c:v>
                </c:pt>
                <c:pt idx="2984">
                  <c:v>-24.166666669999994</c:v>
                </c:pt>
                <c:pt idx="2985">
                  <c:v>-24.133333329999999</c:v>
                </c:pt>
                <c:pt idx="2986">
                  <c:v>-24.1</c:v>
                </c:pt>
                <c:pt idx="2987">
                  <c:v>-24.066666669999993</c:v>
                </c:pt>
                <c:pt idx="2988">
                  <c:v>-24.033333329999994</c:v>
                </c:pt>
                <c:pt idx="2989">
                  <c:v>-24</c:v>
                </c:pt>
                <c:pt idx="2990">
                  <c:v>-23.966666669999988</c:v>
                </c:pt>
                <c:pt idx="2991">
                  <c:v>-23.933333329999993</c:v>
                </c:pt>
                <c:pt idx="2992">
                  <c:v>-23.9</c:v>
                </c:pt>
                <c:pt idx="2993">
                  <c:v>-23.866666669999994</c:v>
                </c:pt>
                <c:pt idx="2994">
                  <c:v>-23.833333329999999</c:v>
                </c:pt>
                <c:pt idx="2995">
                  <c:v>-23.8</c:v>
                </c:pt>
                <c:pt idx="2996">
                  <c:v>-23.766666669999992</c:v>
                </c:pt>
                <c:pt idx="2997">
                  <c:v>-23.733333329999994</c:v>
                </c:pt>
                <c:pt idx="2998">
                  <c:v>-23.7</c:v>
                </c:pt>
                <c:pt idx="2999">
                  <c:v>-23.666666669999994</c:v>
                </c:pt>
                <c:pt idx="3000">
                  <c:v>-23.633333329999999</c:v>
                </c:pt>
                <c:pt idx="3001">
                  <c:v>-23.6</c:v>
                </c:pt>
                <c:pt idx="3002">
                  <c:v>-23.566666669999993</c:v>
                </c:pt>
                <c:pt idx="3003">
                  <c:v>-23.533333329999994</c:v>
                </c:pt>
                <c:pt idx="3004">
                  <c:v>-23.5</c:v>
                </c:pt>
                <c:pt idx="3005">
                  <c:v>-23.466666669999988</c:v>
                </c:pt>
                <c:pt idx="3006">
                  <c:v>-23.433333329999993</c:v>
                </c:pt>
                <c:pt idx="3007">
                  <c:v>-23.4</c:v>
                </c:pt>
                <c:pt idx="3008">
                  <c:v>-23.366666669999994</c:v>
                </c:pt>
                <c:pt idx="3009">
                  <c:v>-23.333333329999999</c:v>
                </c:pt>
                <c:pt idx="3010">
                  <c:v>-23.3</c:v>
                </c:pt>
                <c:pt idx="3011">
                  <c:v>-23.266666669999992</c:v>
                </c:pt>
                <c:pt idx="3012">
                  <c:v>-23.233333329999994</c:v>
                </c:pt>
                <c:pt idx="3013">
                  <c:v>-23.2</c:v>
                </c:pt>
                <c:pt idx="3014">
                  <c:v>-23.166666669999994</c:v>
                </c:pt>
                <c:pt idx="3015">
                  <c:v>-23.133333329999999</c:v>
                </c:pt>
                <c:pt idx="3016">
                  <c:v>-23.1</c:v>
                </c:pt>
                <c:pt idx="3017">
                  <c:v>-23.066666669999993</c:v>
                </c:pt>
                <c:pt idx="3018">
                  <c:v>-23.033333329999994</c:v>
                </c:pt>
                <c:pt idx="3019">
                  <c:v>-23</c:v>
                </c:pt>
                <c:pt idx="3020">
                  <c:v>-22.966666669999988</c:v>
                </c:pt>
                <c:pt idx="3021">
                  <c:v>-22.933333329999993</c:v>
                </c:pt>
                <c:pt idx="3022">
                  <c:v>-22.9</c:v>
                </c:pt>
                <c:pt idx="3023">
                  <c:v>-22.866666669999994</c:v>
                </c:pt>
                <c:pt idx="3024">
                  <c:v>-22.833333329999999</c:v>
                </c:pt>
                <c:pt idx="3025">
                  <c:v>-22.8</c:v>
                </c:pt>
                <c:pt idx="3026">
                  <c:v>-22.766666669999992</c:v>
                </c:pt>
                <c:pt idx="3027">
                  <c:v>-22.733333329999994</c:v>
                </c:pt>
                <c:pt idx="3028">
                  <c:v>-22.7</c:v>
                </c:pt>
                <c:pt idx="3029">
                  <c:v>-22.666666669999994</c:v>
                </c:pt>
                <c:pt idx="3030">
                  <c:v>-22.633333329999999</c:v>
                </c:pt>
                <c:pt idx="3031">
                  <c:v>-22.6</c:v>
                </c:pt>
                <c:pt idx="3032">
                  <c:v>-22.566666669999993</c:v>
                </c:pt>
                <c:pt idx="3033">
                  <c:v>-22.533333329999994</c:v>
                </c:pt>
                <c:pt idx="3034">
                  <c:v>-22.5</c:v>
                </c:pt>
                <c:pt idx="3035">
                  <c:v>-22.466666669999988</c:v>
                </c:pt>
                <c:pt idx="3036">
                  <c:v>-22.433333329999993</c:v>
                </c:pt>
                <c:pt idx="3037">
                  <c:v>-22.4</c:v>
                </c:pt>
                <c:pt idx="3038">
                  <c:v>-22.366666669999994</c:v>
                </c:pt>
                <c:pt idx="3039">
                  <c:v>-22.333333329999999</c:v>
                </c:pt>
                <c:pt idx="3040">
                  <c:v>-22.3</c:v>
                </c:pt>
                <c:pt idx="3041">
                  <c:v>-22.266666669999992</c:v>
                </c:pt>
                <c:pt idx="3042">
                  <c:v>-22.233333329999994</c:v>
                </c:pt>
                <c:pt idx="3043">
                  <c:v>-22.2</c:v>
                </c:pt>
                <c:pt idx="3044">
                  <c:v>-22.166666669999994</c:v>
                </c:pt>
                <c:pt idx="3045">
                  <c:v>-22.133333329999999</c:v>
                </c:pt>
                <c:pt idx="3046">
                  <c:v>-22.1</c:v>
                </c:pt>
                <c:pt idx="3047">
                  <c:v>-22.066666669999993</c:v>
                </c:pt>
                <c:pt idx="3048">
                  <c:v>-22.033333329999994</c:v>
                </c:pt>
                <c:pt idx="3049">
                  <c:v>-22</c:v>
                </c:pt>
                <c:pt idx="3050">
                  <c:v>-21.966666669999988</c:v>
                </c:pt>
                <c:pt idx="3051">
                  <c:v>-21.933333329999993</c:v>
                </c:pt>
                <c:pt idx="3052">
                  <c:v>-21.9</c:v>
                </c:pt>
                <c:pt idx="3053">
                  <c:v>-21.866666669999994</c:v>
                </c:pt>
                <c:pt idx="3054">
                  <c:v>-21.833333329999999</c:v>
                </c:pt>
                <c:pt idx="3055">
                  <c:v>-21.8</c:v>
                </c:pt>
                <c:pt idx="3056">
                  <c:v>-21.766666669999992</c:v>
                </c:pt>
                <c:pt idx="3057">
                  <c:v>-21.733333329999994</c:v>
                </c:pt>
                <c:pt idx="3058">
                  <c:v>-21.7</c:v>
                </c:pt>
                <c:pt idx="3059">
                  <c:v>-21.666666669999994</c:v>
                </c:pt>
                <c:pt idx="3060">
                  <c:v>-21.633333329999999</c:v>
                </c:pt>
                <c:pt idx="3061">
                  <c:v>-21.6</c:v>
                </c:pt>
                <c:pt idx="3062">
                  <c:v>-21.566666669999993</c:v>
                </c:pt>
                <c:pt idx="3063">
                  <c:v>-21.533333329999994</c:v>
                </c:pt>
                <c:pt idx="3064">
                  <c:v>-21.5</c:v>
                </c:pt>
                <c:pt idx="3065">
                  <c:v>-21.466666669999988</c:v>
                </c:pt>
                <c:pt idx="3066">
                  <c:v>-21.433333329999993</c:v>
                </c:pt>
                <c:pt idx="3067">
                  <c:v>-21.4</c:v>
                </c:pt>
                <c:pt idx="3068">
                  <c:v>-21.366666669999994</c:v>
                </c:pt>
                <c:pt idx="3069">
                  <c:v>-21.333333329999999</c:v>
                </c:pt>
                <c:pt idx="3070">
                  <c:v>-21.3</c:v>
                </c:pt>
                <c:pt idx="3071">
                  <c:v>-21.266666669999992</c:v>
                </c:pt>
                <c:pt idx="3072">
                  <c:v>-21.233333329999994</c:v>
                </c:pt>
                <c:pt idx="3073">
                  <c:v>-21.2</c:v>
                </c:pt>
                <c:pt idx="3074">
                  <c:v>-21.166666669999994</c:v>
                </c:pt>
                <c:pt idx="3075">
                  <c:v>-21.133333329999999</c:v>
                </c:pt>
                <c:pt idx="3076">
                  <c:v>-21.1</c:v>
                </c:pt>
                <c:pt idx="3077">
                  <c:v>-21.066666669999993</c:v>
                </c:pt>
                <c:pt idx="3078">
                  <c:v>-21.033333329999994</c:v>
                </c:pt>
                <c:pt idx="3079">
                  <c:v>-21</c:v>
                </c:pt>
                <c:pt idx="3080">
                  <c:v>-20.966666669999988</c:v>
                </c:pt>
                <c:pt idx="3081">
                  <c:v>-20.933333329999993</c:v>
                </c:pt>
                <c:pt idx="3082">
                  <c:v>-20.9</c:v>
                </c:pt>
                <c:pt idx="3083">
                  <c:v>-20.866666669999994</c:v>
                </c:pt>
                <c:pt idx="3084">
                  <c:v>-20.833333329999999</c:v>
                </c:pt>
                <c:pt idx="3085">
                  <c:v>-20.8</c:v>
                </c:pt>
                <c:pt idx="3086">
                  <c:v>-20.766666669999992</c:v>
                </c:pt>
                <c:pt idx="3087">
                  <c:v>-20.733333329999994</c:v>
                </c:pt>
                <c:pt idx="3088">
                  <c:v>-20.7</c:v>
                </c:pt>
                <c:pt idx="3089">
                  <c:v>-20.666666669999994</c:v>
                </c:pt>
                <c:pt idx="3090">
                  <c:v>-20.633333329999999</c:v>
                </c:pt>
                <c:pt idx="3091">
                  <c:v>-20.6</c:v>
                </c:pt>
                <c:pt idx="3092">
                  <c:v>-20.566666669999993</c:v>
                </c:pt>
                <c:pt idx="3093">
                  <c:v>-20.533333329999994</c:v>
                </c:pt>
                <c:pt idx="3094">
                  <c:v>-20.5</c:v>
                </c:pt>
                <c:pt idx="3095">
                  <c:v>-20.466666669999988</c:v>
                </c:pt>
                <c:pt idx="3096">
                  <c:v>-20.433333329999993</c:v>
                </c:pt>
                <c:pt idx="3097">
                  <c:v>-20.399999999999999</c:v>
                </c:pt>
                <c:pt idx="3098">
                  <c:v>-20.366666669999994</c:v>
                </c:pt>
                <c:pt idx="3099">
                  <c:v>-20.333333329999999</c:v>
                </c:pt>
                <c:pt idx="3100">
                  <c:v>-20.3</c:v>
                </c:pt>
                <c:pt idx="3101">
                  <c:v>-20.266666669999992</c:v>
                </c:pt>
                <c:pt idx="3102">
                  <c:v>-20.233333329999994</c:v>
                </c:pt>
                <c:pt idx="3103">
                  <c:v>-20.2</c:v>
                </c:pt>
                <c:pt idx="3104">
                  <c:v>-20.166666669999994</c:v>
                </c:pt>
                <c:pt idx="3105">
                  <c:v>-20.133333329999999</c:v>
                </c:pt>
                <c:pt idx="3106">
                  <c:v>-20.100000000000001</c:v>
                </c:pt>
                <c:pt idx="3107">
                  <c:v>-20.066666669999993</c:v>
                </c:pt>
                <c:pt idx="3108">
                  <c:v>-20.033333329999994</c:v>
                </c:pt>
                <c:pt idx="3109">
                  <c:v>-20</c:v>
                </c:pt>
                <c:pt idx="3110">
                  <c:v>-19.966666669999988</c:v>
                </c:pt>
                <c:pt idx="3111">
                  <c:v>-19.933333329999993</c:v>
                </c:pt>
                <c:pt idx="3112">
                  <c:v>-19.899999999999999</c:v>
                </c:pt>
                <c:pt idx="3113">
                  <c:v>-19.866666669999994</c:v>
                </c:pt>
                <c:pt idx="3114">
                  <c:v>-19.833333329999999</c:v>
                </c:pt>
                <c:pt idx="3115">
                  <c:v>-19.8</c:v>
                </c:pt>
                <c:pt idx="3116">
                  <c:v>-19.766666669999992</c:v>
                </c:pt>
                <c:pt idx="3117">
                  <c:v>-19.733333329999994</c:v>
                </c:pt>
                <c:pt idx="3118">
                  <c:v>-19.7</c:v>
                </c:pt>
                <c:pt idx="3119">
                  <c:v>-19.666666669999994</c:v>
                </c:pt>
                <c:pt idx="3120">
                  <c:v>-19.633333329999999</c:v>
                </c:pt>
                <c:pt idx="3121">
                  <c:v>-19.600000000000001</c:v>
                </c:pt>
                <c:pt idx="3122">
                  <c:v>-19.566666669999993</c:v>
                </c:pt>
                <c:pt idx="3123">
                  <c:v>-19.533333329999994</c:v>
                </c:pt>
                <c:pt idx="3124">
                  <c:v>-19.5</c:v>
                </c:pt>
                <c:pt idx="3125">
                  <c:v>-19.466666669999988</c:v>
                </c:pt>
                <c:pt idx="3126">
                  <c:v>-19.433333329999993</c:v>
                </c:pt>
                <c:pt idx="3127">
                  <c:v>-19.399999999999999</c:v>
                </c:pt>
                <c:pt idx="3128">
                  <c:v>-19.366666669999994</c:v>
                </c:pt>
                <c:pt idx="3129">
                  <c:v>-19.333333329999999</c:v>
                </c:pt>
                <c:pt idx="3130">
                  <c:v>-19.3</c:v>
                </c:pt>
                <c:pt idx="3131">
                  <c:v>-19.266666669999992</c:v>
                </c:pt>
                <c:pt idx="3132">
                  <c:v>-19.233333329999994</c:v>
                </c:pt>
                <c:pt idx="3133">
                  <c:v>-19.2</c:v>
                </c:pt>
                <c:pt idx="3134">
                  <c:v>-19.166666669999994</c:v>
                </c:pt>
                <c:pt idx="3135">
                  <c:v>-19.133333329999999</c:v>
                </c:pt>
                <c:pt idx="3136">
                  <c:v>-19.100000000000001</c:v>
                </c:pt>
                <c:pt idx="3137">
                  <c:v>-19.066666669999993</c:v>
                </c:pt>
                <c:pt idx="3138">
                  <c:v>-19.033333329999994</c:v>
                </c:pt>
                <c:pt idx="3139">
                  <c:v>-19</c:v>
                </c:pt>
                <c:pt idx="3140">
                  <c:v>-18.966666669999988</c:v>
                </c:pt>
                <c:pt idx="3141">
                  <c:v>-18.933333329999993</c:v>
                </c:pt>
                <c:pt idx="3142">
                  <c:v>-18.899999999999999</c:v>
                </c:pt>
                <c:pt idx="3143">
                  <c:v>-18.866666669999994</c:v>
                </c:pt>
                <c:pt idx="3144">
                  <c:v>-18.833333329999999</c:v>
                </c:pt>
                <c:pt idx="3145">
                  <c:v>-18.8</c:v>
                </c:pt>
                <c:pt idx="3146">
                  <c:v>-18.766666669999992</c:v>
                </c:pt>
                <c:pt idx="3147">
                  <c:v>-18.733333329999994</c:v>
                </c:pt>
                <c:pt idx="3148">
                  <c:v>-18.7</c:v>
                </c:pt>
                <c:pt idx="3149">
                  <c:v>-18.666666669999994</c:v>
                </c:pt>
                <c:pt idx="3150">
                  <c:v>-18.633333329999999</c:v>
                </c:pt>
                <c:pt idx="3151">
                  <c:v>-18.600000000000001</c:v>
                </c:pt>
                <c:pt idx="3152">
                  <c:v>-18.566666669999993</c:v>
                </c:pt>
                <c:pt idx="3153">
                  <c:v>-18.533333329999994</c:v>
                </c:pt>
                <c:pt idx="3154">
                  <c:v>-18.5</c:v>
                </c:pt>
                <c:pt idx="3155">
                  <c:v>-18.466666669999988</c:v>
                </c:pt>
                <c:pt idx="3156">
                  <c:v>-18.433333329999993</c:v>
                </c:pt>
                <c:pt idx="3157">
                  <c:v>-18.399999999999999</c:v>
                </c:pt>
                <c:pt idx="3158">
                  <c:v>-18.366666669999994</c:v>
                </c:pt>
                <c:pt idx="3159">
                  <c:v>-18.333333329999999</c:v>
                </c:pt>
                <c:pt idx="3160">
                  <c:v>-18.3</c:v>
                </c:pt>
                <c:pt idx="3161">
                  <c:v>-18.266666669999992</c:v>
                </c:pt>
                <c:pt idx="3162">
                  <c:v>-18.233333329999994</c:v>
                </c:pt>
                <c:pt idx="3163">
                  <c:v>-18.2</c:v>
                </c:pt>
                <c:pt idx="3164">
                  <c:v>-18.166666669999994</c:v>
                </c:pt>
                <c:pt idx="3165">
                  <c:v>-18.133333329999999</c:v>
                </c:pt>
                <c:pt idx="3166">
                  <c:v>-18.100000000000001</c:v>
                </c:pt>
                <c:pt idx="3167">
                  <c:v>-18.066666669999993</c:v>
                </c:pt>
                <c:pt idx="3168">
                  <c:v>-18.033333329999994</c:v>
                </c:pt>
                <c:pt idx="3169">
                  <c:v>-18</c:v>
                </c:pt>
                <c:pt idx="3170">
                  <c:v>-17.966666669999988</c:v>
                </c:pt>
                <c:pt idx="3171">
                  <c:v>-17.933333329999993</c:v>
                </c:pt>
                <c:pt idx="3172">
                  <c:v>-17.899999999999999</c:v>
                </c:pt>
                <c:pt idx="3173">
                  <c:v>-17.866666669999994</c:v>
                </c:pt>
                <c:pt idx="3174">
                  <c:v>-17.833333329999999</c:v>
                </c:pt>
                <c:pt idx="3175">
                  <c:v>-17.8</c:v>
                </c:pt>
                <c:pt idx="3176">
                  <c:v>-17.766666669999992</c:v>
                </c:pt>
                <c:pt idx="3177">
                  <c:v>-17.733333329999994</c:v>
                </c:pt>
                <c:pt idx="3178">
                  <c:v>-17.7</c:v>
                </c:pt>
                <c:pt idx="3179">
                  <c:v>-17.666666669999994</c:v>
                </c:pt>
                <c:pt idx="3180">
                  <c:v>-17.633333329999999</c:v>
                </c:pt>
                <c:pt idx="3181">
                  <c:v>-17.600000000000001</c:v>
                </c:pt>
                <c:pt idx="3182">
                  <c:v>-17.566666669999993</c:v>
                </c:pt>
                <c:pt idx="3183">
                  <c:v>-17.533333329999994</c:v>
                </c:pt>
                <c:pt idx="3184">
                  <c:v>-17.5</c:v>
                </c:pt>
                <c:pt idx="3185">
                  <c:v>-17.466666669999988</c:v>
                </c:pt>
                <c:pt idx="3186">
                  <c:v>-17.433333329999993</c:v>
                </c:pt>
                <c:pt idx="3187">
                  <c:v>-17.399999999999999</c:v>
                </c:pt>
                <c:pt idx="3188">
                  <c:v>-17.366666669999994</c:v>
                </c:pt>
                <c:pt idx="3189">
                  <c:v>-17.333333329999999</c:v>
                </c:pt>
                <c:pt idx="3190">
                  <c:v>-17.3</c:v>
                </c:pt>
                <c:pt idx="3191">
                  <c:v>-17.266666669999992</c:v>
                </c:pt>
                <c:pt idx="3192">
                  <c:v>-17.233333329999994</c:v>
                </c:pt>
                <c:pt idx="3193">
                  <c:v>-17.2</c:v>
                </c:pt>
                <c:pt idx="3194">
                  <c:v>-17.166666669999994</c:v>
                </c:pt>
                <c:pt idx="3195">
                  <c:v>-17.133333329999999</c:v>
                </c:pt>
                <c:pt idx="3196">
                  <c:v>-17.100000000000001</c:v>
                </c:pt>
                <c:pt idx="3197">
                  <c:v>-17.066666669999993</c:v>
                </c:pt>
                <c:pt idx="3198">
                  <c:v>-17.033333329999994</c:v>
                </c:pt>
                <c:pt idx="3199">
                  <c:v>-17</c:v>
                </c:pt>
                <c:pt idx="3200">
                  <c:v>-16.966666669999988</c:v>
                </c:pt>
                <c:pt idx="3201">
                  <c:v>-16.933333329999993</c:v>
                </c:pt>
                <c:pt idx="3202">
                  <c:v>-16.899999999999999</c:v>
                </c:pt>
                <c:pt idx="3203">
                  <c:v>-16.866666669999994</c:v>
                </c:pt>
                <c:pt idx="3204">
                  <c:v>-16.833333329999999</c:v>
                </c:pt>
                <c:pt idx="3205">
                  <c:v>-16.8</c:v>
                </c:pt>
                <c:pt idx="3206">
                  <c:v>-16.766666669999992</c:v>
                </c:pt>
                <c:pt idx="3207">
                  <c:v>-16.733333329999994</c:v>
                </c:pt>
                <c:pt idx="3208">
                  <c:v>-16.7</c:v>
                </c:pt>
                <c:pt idx="3209">
                  <c:v>-16.666666669999994</c:v>
                </c:pt>
                <c:pt idx="3210">
                  <c:v>-16.633333329999999</c:v>
                </c:pt>
                <c:pt idx="3211">
                  <c:v>-16.600000000000001</c:v>
                </c:pt>
                <c:pt idx="3212">
                  <c:v>-16.566666669999993</c:v>
                </c:pt>
                <c:pt idx="3213">
                  <c:v>-16.533333329999994</c:v>
                </c:pt>
                <c:pt idx="3214">
                  <c:v>-16.5</c:v>
                </c:pt>
                <c:pt idx="3215">
                  <c:v>-16.466666669999988</c:v>
                </c:pt>
                <c:pt idx="3216">
                  <c:v>-16.433333329999993</c:v>
                </c:pt>
                <c:pt idx="3217">
                  <c:v>-16.399999999999999</c:v>
                </c:pt>
                <c:pt idx="3218">
                  <c:v>-16.366666669999994</c:v>
                </c:pt>
                <c:pt idx="3219">
                  <c:v>-16.333333329999999</c:v>
                </c:pt>
                <c:pt idx="3220">
                  <c:v>-16.3</c:v>
                </c:pt>
                <c:pt idx="3221">
                  <c:v>-16.266666669999992</c:v>
                </c:pt>
                <c:pt idx="3222">
                  <c:v>-16.233333329999994</c:v>
                </c:pt>
                <c:pt idx="3223">
                  <c:v>-16.2</c:v>
                </c:pt>
                <c:pt idx="3224">
                  <c:v>-16.166666669999994</c:v>
                </c:pt>
                <c:pt idx="3225">
                  <c:v>-16.133333329999999</c:v>
                </c:pt>
                <c:pt idx="3226">
                  <c:v>-16.100000000000001</c:v>
                </c:pt>
                <c:pt idx="3227">
                  <c:v>-16.066666669999993</c:v>
                </c:pt>
                <c:pt idx="3228">
                  <c:v>-16.033333329999994</c:v>
                </c:pt>
                <c:pt idx="3229">
                  <c:v>-16</c:v>
                </c:pt>
                <c:pt idx="3230">
                  <c:v>-15.966666670000004</c:v>
                </c:pt>
                <c:pt idx="3231">
                  <c:v>-15.93333333</c:v>
                </c:pt>
                <c:pt idx="3232">
                  <c:v>-15.9</c:v>
                </c:pt>
                <c:pt idx="3233">
                  <c:v>-15.866666670000006</c:v>
                </c:pt>
                <c:pt idx="3234">
                  <c:v>-15.83333333</c:v>
                </c:pt>
                <c:pt idx="3235">
                  <c:v>-15.8</c:v>
                </c:pt>
                <c:pt idx="3236">
                  <c:v>-15.766666670000003</c:v>
                </c:pt>
                <c:pt idx="3237">
                  <c:v>-15.733333330000001</c:v>
                </c:pt>
                <c:pt idx="3238">
                  <c:v>-15.7</c:v>
                </c:pt>
                <c:pt idx="3239">
                  <c:v>-15.666666670000003</c:v>
                </c:pt>
                <c:pt idx="3240">
                  <c:v>-15.633333329999999</c:v>
                </c:pt>
                <c:pt idx="3241">
                  <c:v>-15.6</c:v>
                </c:pt>
                <c:pt idx="3242">
                  <c:v>-15.566666670000004</c:v>
                </c:pt>
                <c:pt idx="3243">
                  <c:v>-15.53333333</c:v>
                </c:pt>
                <c:pt idx="3244">
                  <c:v>-15.5</c:v>
                </c:pt>
                <c:pt idx="3245">
                  <c:v>-15.466666670000004</c:v>
                </c:pt>
                <c:pt idx="3246">
                  <c:v>-15.43333333</c:v>
                </c:pt>
                <c:pt idx="3247">
                  <c:v>-15.4</c:v>
                </c:pt>
                <c:pt idx="3248">
                  <c:v>-15.366666670000006</c:v>
                </c:pt>
                <c:pt idx="3249">
                  <c:v>-15.33333333</c:v>
                </c:pt>
                <c:pt idx="3250">
                  <c:v>-15.3</c:v>
                </c:pt>
                <c:pt idx="3251">
                  <c:v>-15.266666670000003</c:v>
                </c:pt>
                <c:pt idx="3252">
                  <c:v>-15.233333330000001</c:v>
                </c:pt>
                <c:pt idx="3253">
                  <c:v>-15.2</c:v>
                </c:pt>
                <c:pt idx="3254">
                  <c:v>-15.166666670000003</c:v>
                </c:pt>
                <c:pt idx="3255">
                  <c:v>-15.133333329999999</c:v>
                </c:pt>
                <c:pt idx="3256">
                  <c:v>-15.1</c:v>
                </c:pt>
                <c:pt idx="3257">
                  <c:v>-15.066666670000004</c:v>
                </c:pt>
                <c:pt idx="3258">
                  <c:v>-15.03333333</c:v>
                </c:pt>
                <c:pt idx="3259">
                  <c:v>-15</c:v>
                </c:pt>
                <c:pt idx="3260">
                  <c:v>-14.966666670000004</c:v>
                </c:pt>
                <c:pt idx="3261">
                  <c:v>-14.93333333</c:v>
                </c:pt>
                <c:pt idx="3262">
                  <c:v>-14.9</c:v>
                </c:pt>
                <c:pt idx="3263">
                  <c:v>-14.866666670000006</c:v>
                </c:pt>
                <c:pt idx="3264">
                  <c:v>-14.83333333</c:v>
                </c:pt>
                <c:pt idx="3265">
                  <c:v>-14.8</c:v>
                </c:pt>
                <c:pt idx="3266">
                  <c:v>-14.766666670000003</c:v>
                </c:pt>
                <c:pt idx="3267">
                  <c:v>-14.733333330000001</c:v>
                </c:pt>
                <c:pt idx="3268">
                  <c:v>-14.7</c:v>
                </c:pt>
                <c:pt idx="3269">
                  <c:v>-14.666666670000003</c:v>
                </c:pt>
                <c:pt idx="3270">
                  <c:v>-14.633333329999999</c:v>
                </c:pt>
                <c:pt idx="3271">
                  <c:v>-14.6</c:v>
                </c:pt>
                <c:pt idx="3272">
                  <c:v>-14.566666670000004</c:v>
                </c:pt>
                <c:pt idx="3273">
                  <c:v>-14.53333333</c:v>
                </c:pt>
                <c:pt idx="3274">
                  <c:v>-14.5</c:v>
                </c:pt>
                <c:pt idx="3275">
                  <c:v>-14.466666670000004</c:v>
                </c:pt>
                <c:pt idx="3276">
                  <c:v>-14.43333333</c:v>
                </c:pt>
                <c:pt idx="3277">
                  <c:v>-14.4</c:v>
                </c:pt>
                <c:pt idx="3278">
                  <c:v>-14.366666670000006</c:v>
                </c:pt>
                <c:pt idx="3279">
                  <c:v>-14.33333333</c:v>
                </c:pt>
                <c:pt idx="3280">
                  <c:v>-14.3</c:v>
                </c:pt>
                <c:pt idx="3281">
                  <c:v>-14.266666670000003</c:v>
                </c:pt>
                <c:pt idx="3282">
                  <c:v>-14.233333330000001</c:v>
                </c:pt>
                <c:pt idx="3283">
                  <c:v>-14.2</c:v>
                </c:pt>
                <c:pt idx="3284">
                  <c:v>-14.166666670000003</c:v>
                </c:pt>
                <c:pt idx="3285">
                  <c:v>-14.133333329999999</c:v>
                </c:pt>
                <c:pt idx="3286">
                  <c:v>-14.1</c:v>
                </c:pt>
                <c:pt idx="3287">
                  <c:v>-14.066666670000004</c:v>
                </c:pt>
                <c:pt idx="3288">
                  <c:v>-14.03333333</c:v>
                </c:pt>
                <c:pt idx="3289">
                  <c:v>-14</c:v>
                </c:pt>
                <c:pt idx="3290">
                  <c:v>-13.966666670000004</c:v>
                </c:pt>
                <c:pt idx="3291">
                  <c:v>-13.93333333</c:v>
                </c:pt>
                <c:pt idx="3292">
                  <c:v>-13.9</c:v>
                </c:pt>
                <c:pt idx="3293">
                  <c:v>-13.866666670000006</c:v>
                </c:pt>
                <c:pt idx="3294">
                  <c:v>-13.83333333</c:v>
                </c:pt>
                <c:pt idx="3295">
                  <c:v>-13.8</c:v>
                </c:pt>
                <c:pt idx="3296">
                  <c:v>-13.766666670000003</c:v>
                </c:pt>
                <c:pt idx="3297">
                  <c:v>-13.733333330000001</c:v>
                </c:pt>
                <c:pt idx="3298">
                  <c:v>-13.7</c:v>
                </c:pt>
                <c:pt idx="3299">
                  <c:v>-13.666666670000003</c:v>
                </c:pt>
                <c:pt idx="3300">
                  <c:v>-13.633333329999999</c:v>
                </c:pt>
                <c:pt idx="3301">
                  <c:v>-13.6</c:v>
                </c:pt>
                <c:pt idx="3302">
                  <c:v>-13.566666670000004</c:v>
                </c:pt>
                <c:pt idx="3303">
                  <c:v>-13.53333333</c:v>
                </c:pt>
                <c:pt idx="3304">
                  <c:v>-13.5</c:v>
                </c:pt>
                <c:pt idx="3305">
                  <c:v>-13.466666670000004</c:v>
                </c:pt>
                <c:pt idx="3306">
                  <c:v>-13.43333333</c:v>
                </c:pt>
                <c:pt idx="3307">
                  <c:v>-13.4</c:v>
                </c:pt>
                <c:pt idx="3308">
                  <c:v>-13.366666670000006</c:v>
                </c:pt>
                <c:pt idx="3309">
                  <c:v>-13.33333333</c:v>
                </c:pt>
                <c:pt idx="3310">
                  <c:v>-13.3</c:v>
                </c:pt>
                <c:pt idx="3311">
                  <c:v>-13.266666670000003</c:v>
                </c:pt>
                <c:pt idx="3312">
                  <c:v>-13.233333330000001</c:v>
                </c:pt>
                <c:pt idx="3313">
                  <c:v>-13.2</c:v>
                </c:pt>
                <c:pt idx="3314">
                  <c:v>-13.166666670000003</c:v>
                </c:pt>
                <c:pt idx="3315">
                  <c:v>-13.133333329999999</c:v>
                </c:pt>
                <c:pt idx="3316">
                  <c:v>-13.1</c:v>
                </c:pt>
                <c:pt idx="3317">
                  <c:v>-13.066666670000004</c:v>
                </c:pt>
                <c:pt idx="3318">
                  <c:v>-13.03333333</c:v>
                </c:pt>
                <c:pt idx="3319">
                  <c:v>-13</c:v>
                </c:pt>
                <c:pt idx="3320">
                  <c:v>-12.966666670000004</c:v>
                </c:pt>
                <c:pt idx="3321">
                  <c:v>-12.93333333</c:v>
                </c:pt>
                <c:pt idx="3322">
                  <c:v>-12.9</c:v>
                </c:pt>
                <c:pt idx="3323">
                  <c:v>-12.866666670000006</c:v>
                </c:pt>
                <c:pt idx="3324">
                  <c:v>-12.83333333</c:v>
                </c:pt>
                <c:pt idx="3325">
                  <c:v>-12.8</c:v>
                </c:pt>
                <c:pt idx="3326">
                  <c:v>-12.766666670000003</c:v>
                </c:pt>
                <c:pt idx="3327">
                  <c:v>-12.733333330000001</c:v>
                </c:pt>
                <c:pt idx="3328">
                  <c:v>-12.7</c:v>
                </c:pt>
                <c:pt idx="3329">
                  <c:v>-12.666666670000003</c:v>
                </c:pt>
                <c:pt idx="3330">
                  <c:v>-12.633333329999999</c:v>
                </c:pt>
                <c:pt idx="3331">
                  <c:v>-12.6</c:v>
                </c:pt>
                <c:pt idx="3332">
                  <c:v>-12.566666670000004</c:v>
                </c:pt>
                <c:pt idx="3333">
                  <c:v>-12.53333333</c:v>
                </c:pt>
                <c:pt idx="3334">
                  <c:v>-12.5</c:v>
                </c:pt>
                <c:pt idx="3335">
                  <c:v>-12.466666670000004</c:v>
                </c:pt>
                <c:pt idx="3336">
                  <c:v>-12.43333333</c:v>
                </c:pt>
                <c:pt idx="3337">
                  <c:v>-12.4</c:v>
                </c:pt>
                <c:pt idx="3338">
                  <c:v>-12.366666670000006</c:v>
                </c:pt>
                <c:pt idx="3339">
                  <c:v>-12.33333333</c:v>
                </c:pt>
                <c:pt idx="3340">
                  <c:v>-12.3</c:v>
                </c:pt>
                <c:pt idx="3341">
                  <c:v>-12.266666670000003</c:v>
                </c:pt>
                <c:pt idx="3342">
                  <c:v>-12.233333330000001</c:v>
                </c:pt>
                <c:pt idx="3343">
                  <c:v>-12.2</c:v>
                </c:pt>
                <c:pt idx="3344">
                  <c:v>-12.166666670000003</c:v>
                </c:pt>
                <c:pt idx="3345">
                  <c:v>-12.133333329999999</c:v>
                </c:pt>
                <c:pt idx="3346">
                  <c:v>-12.1</c:v>
                </c:pt>
                <c:pt idx="3347">
                  <c:v>-12.066666670000004</c:v>
                </c:pt>
                <c:pt idx="3348">
                  <c:v>-12.03333333</c:v>
                </c:pt>
                <c:pt idx="3349">
                  <c:v>-12</c:v>
                </c:pt>
                <c:pt idx="3350">
                  <c:v>-11.966666670000004</c:v>
                </c:pt>
                <c:pt idx="3351">
                  <c:v>-11.93333333</c:v>
                </c:pt>
                <c:pt idx="3352">
                  <c:v>-11.9</c:v>
                </c:pt>
                <c:pt idx="3353">
                  <c:v>-11.866666670000006</c:v>
                </c:pt>
                <c:pt idx="3354">
                  <c:v>-11.83333333</c:v>
                </c:pt>
                <c:pt idx="3355">
                  <c:v>-11.8</c:v>
                </c:pt>
                <c:pt idx="3356">
                  <c:v>-11.766666670000003</c:v>
                </c:pt>
                <c:pt idx="3357">
                  <c:v>-11.733333330000001</c:v>
                </c:pt>
                <c:pt idx="3358">
                  <c:v>-11.7</c:v>
                </c:pt>
                <c:pt idx="3359">
                  <c:v>-11.666666670000003</c:v>
                </c:pt>
                <c:pt idx="3360">
                  <c:v>-11.633333329999999</c:v>
                </c:pt>
                <c:pt idx="3361">
                  <c:v>-11.6</c:v>
                </c:pt>
                <c:pt idx="3362">
                  <c:v>-11.566666670000004</c:v>
                </c:pt>
                <c:pt idx="3363">
                  <c:v>-11.53333333</c:v>
                </c:pt>
                <c:pt idx="3364">
                  <c:v>-11.5</c:v>
                </c:pt>
                <c:pt idx="3365">
                  <c:v>-11.466666670000004</c:v>
                </c:pt>
                <c:pt idx="3366">
                  <c:v>-11.43333333</c:v>
                </c:pt>
                <c:pt idx="3367">
                  <c:v>-11.4</c:v>
                </c:pt>
                <c:pt idx="3368">
                  <c:v>-11.366666670000006</c:v>
                </c:pt>
                <c:pt idx="3369">
                  <c:v>-11.33333333</c:v>
                </c:pt>
                <c:pt idx="3370">
                  <c:v>-11.3</c:v>
                </c:pt>
                <c:pt idx="3371">
                  <c:v>-11.266666670000003</c:v>
                </c:pt>
                <c:pt idx="3372">
                  <c:v>-11.233333330000001</c:v>
                </c:pt>
                <c:pt idx="3373">
                  <c:v>-11.2</c:v>
                </c:pt>
                <c:pt idx="3374">
                  <c:v>-11.166666670000003</c:v>
                </c:pt>
                <c:pt idx="3375">
                  <c:v>-11.133333329999999</c:v>
                </c:pt>
                <c:pt idx="3376">
                  <c:v>-11.1</c:v>
                </c:pt>
                <c:pt idx="3377">
                  <c:v>-11.066666670000004</c:v>
                </c:pt>
                <c:pt idx="3378">
                  <c:v>-11.03333333</c:v>
                </c:pt>
                <c:pt idx="3379">
                  <c:v>-11</c:v>
                </c:pt>
                <c:pt idx="3380">
                  <c:v>-10.966666670000004</c:v>
                </c:pt>
                <c:pt idx="3381">
                  <c:v>-10.93333333</c:v>
                </c:pt>
                <c:pt idx="3382">
                  <c:v>-10.9</c:v>
                </c:pt>
                <c:pt idx="3383">
                  <c:v>-10.866666670000006</c:v>
                </c:pt>
                <c:pt idx="3384">
                  <c:v>-10.83333333</c:v>
                </c:pt>
                <c:pt idx="3385">
                  <c:v>-10.8</c:v>
                </c:pt>
                <c:pt idx="3386">
                  <c:v>-10.766666670000003</c:v>
                </c:pt>
                <c:pt idx="3387">
                  <c:v>-10.733333330000001</c:v>
                </c:pt>
                <c:pt idx="3388">
                  <c:v>-10.7</c:v>
                </c:pt>
                <c:pt idx="3389">
                  <c:v>-10.666666670000003</c:v>
                </c:pt>
                <c:pt idx="3390">
                  <c:v>-10.633333329999999</c:v>
                </c:pt>
                <c:pt idx="3391">
                  <c:v>-10.6</c:v>
                </c:pt>
                <c:pt idx="3392">
                  <c:v>-10.566666670000004</c:v>
                </c:pt>
                <c:pt idx="3393">
                  <c:v>-10.53333333</c:v>
                </c:pt>
                <c:pt idx="3394">
                  <c:v>-10.5</c:v>
                </c:pt>
                <c:pt idx="3395">
                  <c:v>-10.466666670000004</c:v>
                </c:pt>
                <c:pt idx="3396">
                  <c:v>-10.43333333</c:v>
                </c:pt>
                <c:pt idx="3397">
                  <c:v>-10.4</c:v>
                </c:pt>
                <c:pt idx="3398">
                  <c:v>-10.366666670000006</c:v>
                </c:pt>
                <c:pt idx="3399">
                  <c:v>-10.33333333</c:v>
                </c:pt>
                <c:pt idx="3400">
                  <c:v>-10.3</c:v>
                </c:pt>
                <c:pt idx="3401">
                  <c:v>-10.266666670000003</c:v>
                </c:pt>
                <c:pt idx="3402">
                  <c:v>-10.233333330000001</c:v>
                </c:pt>
                <c:pt idx="3403">
                  <c:v>-10.200000000000001</c:v>
                </c:pt>
                <c:pt idx="3404">
                  <c:v>-10.166666670000003</c:v>
                </c:pt>
                <c:pt idx="3405">
                  <c:v>-10.133333329999999</c:v>
                </c:pt>
                <c:pt idx="3406">
                  <c:v>-10.1</c:v>
                </c:pt>
                <c:pt idx="3407">
                  <c:v>-10.066666670000004</c:v>
                </c:pt>
                <c:pt idx="3408">
                  <c:v>-10.03333333</c:v>
                </c:pt>
                <c:pt idx="3409">
                  <c:v>-10</c:v>
                </c:pt>
                <c:pt idx="3410">
                  <c:v>-9.9666666670000055</c:v>
                </c:pt>
                <c:pt idx="3411">
                  <c:v>-9.9333333330000002</c:v>
                </c:pt>
                <c:pt idx="3412">
                  <c:v>-9.9</c:v>
                </c:pt>
                <c:pt idx="3413">
                  <c:v>-9.8666666670000041</c:v>
                </c:pt>
                <c:pt idx="3414">
                  <c:v>-9.8333333330000006</c:v>
                </c:pt>
                <c:pt idx="3415">
                  <c:v>-9.8000000000000007</c:v>
                </c:pt>
                <c:pt idx="3416">
                  <c:v>-9.7666666670000026</c:v>
                </c:pt>
                <c:pt idx="3417">
                  <c:v>-9.7333333329999991</c:v>
                </c:pt>
                <c:pt idx="3418">
                  <c:v>-9.7000000000000011</c:v>
                </c:pt>
                <c:pt idx="3419">
                  <c:v>-9.666666667000003</c:v>
                </c:pt>
                <c:pt idx="3420">
                  <c:v>-9.6333333329999995</c:v>
                </c:pt>
                <c:pt idx="3421">
                  <c:v>-9.6</c:v>
                </c:pt>
                <c:pt idx="3422">
                  <c:v>-9.5666666670000033</c:v>
                </c:pt>
                <c:pt idx="3423">
                  <c:v>-9.5333333330000016</c:v>
                </c:pt>
                <c:pt idx="3424">
                  <c:v>-9.5</c:v>
                </c:pt>
                <c:pt idx="3425">
                  <c:v>-9.4666666670000055</c:v>
                </c:pt>
                <c:pt idx="3426">
                  <c:v>-9.4333333330000002</c:v>
                </c:pt>
                <c:pt idx="3427">
                  <c:v>-9.4</c:v>
                </c:pt>
                <c:pt idx="3428">
                  <c:v>-9.3666666670000041</c:v>
                </c:pt>
                <c:pt idx="3429">
                  <c:v>-9.3333333330000006</c:v>
                </c:pt>
                <c:pt idx="3430">
                  <c:v>-9.3000000000000007</c:v>
                </c:pt>
                <c:pt idx="3431">
                  <c:v>-9.2666666670000026</c:v>
                </c:pt>
                <c:pt idx="3432">
                  <c:v>-9.2333333329999991</c:v>
                </c:pt>
                <c:pt idx="3433">
                  <c:v>-9.2000000000000011</c:v>
                </c:pt>
                <c:pt idx="3434">
                  <c:v>-9.166666667000003</c:v>
                </c:pt>
                <c:pt idx="3435">
                  <c:v>-9.1333333329999995</c:v>
                </c:pt>
                <c:pt idx="3436">
                  <c:v>-9.1</c:v>
                </c:pt>
                <c:pt idx="3437">
                  <c:v>-9.0666666670000033</c:v>
                </c:pt>
                <c:pt idx="3438">
                  <c:v>-9.0333333330000016</c:v>
                </c:pt>
                <c:pt idx="3439">
                  <c:v>-9</c:v>
                </c:pt>
                <c:pt idx="3440">
                  <c:v>-8.9666666670000055</c:v>
                </c:pt>
                <c:pt idx="3441">
                  <c:v>-8.9333333330000002</c:v>
                </c:pt>
                <c:pt idx="3442">
                  <c:v>-8.9</c:v>
                </c:pt>
                <c:pt idx="3443">
                  <c:v>-8.8666666670000041</c:v>
                </c:pt>
                <c:pt idx="3444">
                  <c:v>-8.8333333330000006</c:v>
                </c:pt>
                <c:pt idx="3445">
                  <c:v>-8.8000000000000007</c:v>
                </c:pt>
                <c:pt idx="3446">
                  <c:v>-8.7666666670000026</c:v>
                </c:pt>
                <c:pt idx="3447">
                  <c:v>-8.7333333329999991</c:v>
                </c:pt>
                <c:pt idx="3448">
                  <c:v>-8.7000000000000011</c:v>
                </c:pt>
                <c:pt idx="3449">
                  <c:v>-8.666666667000003</c:v>
                </c:pt>
                <c:pt idx="3450">
                  <c:v>-8.6333333329999995</c:v>
                </c:pt>
                <c:pt idx="3451">
                  <c:v>-8.6</c:v>
                </c:pt>
                <c:pt idx="3452">
                  <c:v>-8.5666666670000033</c:v>
                </c:pt>
                <c:pt idx="3453">
                  <c:v>-8.5333333330000016</c:v>
                </c:pt>
                <c:pt idx="3454">
                  <c:v>-8.5</c:v>
                </c:pt>
                <c:pt idx="3455">
                  <c:v>-8.4666666670000055</c:v>
                </c:pt>
                <c:pt idx="3456">
                  <c:v>-8.4333333330000002</c:v>
                </c:pt>
                <c:pt idx="3457">
                  <c:v>-8.4</c:v>
                </c:pt>
                <c:pt idx="3458">
                  <c:v>-8.3666666670000041</c:v>
                </c:pt>
                <c:pt idx="3459">
                  <c:v>-8.3333333330000006</c:v>
                </c:pt>
                <c:pt idx="3460">
                  <c:v>-8.3000000000000007</c:v>
                </c:pt>
                <c:pt idx="3461">
                  <c:v>-8.2666666670000026</c:v>
                </c:pt>
                <c:pt idx="3462">
                  <c:v>-8.2333333329999991</c:v>
                </c:pt>
                <c:pt idx="3463">
                  <c:v>-8.2000000000000011</c:v>
                </c:pt>
                <c:pt idx="3464">
                  <c:v>-8.166666667000003</c:v>
                </c:pt>
                <c:pt idx="3465">
                  <c:v>-8.1333333329999995</c:v>
                </c:pt>
                <c:pt idx="3466">
                  <c:v>-8.1</c:v>
                </c:pt>
                <c:pt idx="3467">
                  <c:v>-8.0666666670000033</c:v>
                </c:pt>
                <c:pt idx="3468">
                  <c:v>-8.0333333330000016</c:v>
                </c:pt>
                <c:pt idx="3469">
                  <c:v>-8</c:v>
                </c:pt>
                <c:pt idx="3470">
                  <c:v>-7.9666666670000001</c:v>
                </c:pt>
                <c:pt idx="3471">
                  <c:v>-7.933333333000002</c:v>
                </c:pt>
                <c:pt idx="3472">
                  <c:v>-7.9</c:v>
                </c:pt>
                <c:pt idx="3473">
                  <c:v>-7.8666666669999978</c:v>
                </c:pt>
                <c:pt idx="3474">
                  <c:v>-7.8333333329999997</c:v>
                </c:pt>
                <c:pt idx="3475">
                  <c:v>-7.8</c:v>
                </c:pt>
                <c:pt idx="3476">
                  <c:v>-7.766666667</c:v>
                </c:pt>
                <c:pt idx="3477">
                  <c:v>-7.7333333330000018</c:v>
                </c:pt>
                <c:pt idx="3478">
                  <c:v>-7.7</c:v>
                </c:pt>
                <c:pt idx="3479">
                  <c:v>-7.6666666669999977</c:v>
                </c:pt>
                <c:pt idx="3480">
                  <c:v>-7.6333333330000004</c:v>
                </c:pt>
                <c:pt idx="3481">
                  <c:v>-7.6</c:v>
                </c:pt>
                <c:pt idx="3482">
                  <c:v>-7.566666666999998</c:v>
                </c:pt>
                <c:pt idx="3483">
                  <c:v>-7.5333333329999999</c:v>
                </c:pt>
                <c:pt idx="3484">
                  <c:v>-7.5</c:v>
                </c:pt>
                <c:pt idx="3485">
                  <c:v>-7.4666666670000001</c:v>
                </c:pt>
                <c:pt idx="3486">
                  <c:v>-7.433333333000002</c:v>
                </c:pt>
                <c:pt idx="3487">
                  <c:v>-7.4</c:v>
                </c:pt>
                <c:pt idx="3488">
                  <c:v>-7.3666666669999978</c:v>
                </c:pt>
                <c:pt idx="3489">
                  <c:v>-7.3333333329999997</c:v>
                </c:pt>
                <c:pt idx="3490">
                  <c:v>-7.3</c:v>
                </c:pt>
                <c:pt idx="3491">
                  <c:v>-7.266666667</c:v>
                </c:pt>
                <c:pt idx="3492">
                  <c:v>-7.2333333330000018</c:v>
                </c:pt>
                <c:pt idx="3493">
                  <c:v>-7.2</c:v>
                </c:pt>
                <c:pt idx="3494">
                  <c:v>-7.1666666669999977</c:v>
                </c:pt>
                <c:pt idx="3495">
                  <c:v>-7.1333333330000004</c:v>
                </c:pt>
                <c:pt idx="3496">
                  <c:v>-7.1</c:v>
                </c:pt>
                <c:pt idx="3497">
                  <c:v>-7.066666666999998</c:v>
                </c:pt>
                <c:pt idx="3498">
                  <c:v>-7.0333333329999999</c:v>
                </c:pt>
                <c:pt idx="3499">
                  <c:v>-7</c:v>
                </c:pt>
                <c:pt idx="3500">
                  <c:v>-6.9666666670000001</c:v>
                </c:pt>
                <c:pt idx="3501">
                  <c:v>-6.933333333000002</c:v>
                </c:pt>
                <c:pt idx="3502">
                  <c:v>-6.9</c:v>
                </c:pt>
                <c:pt idx="3503">
                  <c:v>-6.8666666669999978</c:v>
                </c:pt>
                <c:pt idx="3504">
                  <c:v>-6.8333333329999997</c:v>
                </c:pt>
                <c:pt idx="3505">
                  <c:v>-6.8</c:v>
                </c:pt>
                <c:pt idx="3506">
                  <c:v>-6.766666667</c:v>
                </c:pt>
                <c:pt idx="3507">
                  <c:v>-6.7333333330000018</c:v>
                </c:pt>
                <c:pt idx="3508">
                  <c:v>-6.7</c:v>
                </c:pt>
                <c:pt idx="3509">
                  <c:v>-6.6666666669999977</c:v>
                </c:pt>
                <c:pt idx="3510">
                  <c:v>-6.6333333330000004</c:v>
                </c:pt>
                <c:pt idx="3511">
                  <c:v>-6.6</c:v>
                </c:pt>
                <c:pt idx="3512">
                  <c:v>-6.566666666999998</c:v>
                </c:pt>
                <c:pt idx="3513">
                  <c:v>-6.5333333329999999</c:v>
                </c:pt>
                <c:pt idx="3514">
                  <c:v>-6.5</c:v>
                </c:pt>
                <c:pt idx="3515">
                  <c:v>-6.4666666670000001</c:v>
                </c:pt>
                <c:pt idx="3516">
                  <c:v>-6.433333333000002</c:v>
                </c:pt>
                <c:pt idx="3517">
                  <c:v>-6.4</c:v>
                </c:pt>
                <c:pt idx="3518">
                  <c:v>-6.3666666669999978</c:v>
                </c:pt>
                <c:pt idx="3519">
                  <c:v>-6.3333333329999997</c:v>
                </c:pt>
                <c:pt idx="3520">
                  <c:v>-6.3</c:v>
                </c:pt>
                <c:pt idx="3521">
                  <c:v>-6.266666667</c:v>
                </c:pt>
                <c:pt idx="3522">
                  <c:v>-6.2333333330000018</c:v>
                </c:pt>
                <c:pt idx="3523">
                  <c:v>-6.2</c:v>
                </c:pt>
                <c:pt idx="3524">
                  <c:v>-6.1666666669999977</c:v>
                </c:pt>
                <c:pt idx="3525">
                  <c:v>-6.1333333330000004</c:v>
                </c:pt>
                <c:pt idx="3526">
                  <c:v>-6.1</c:v>
                </c:pt>
                <c:pt idx="3527">
                  <c:v>-6.066666666999998</c:v>
                </c:pt>
                <c:pt idx="3528">
                  <c:v>-6.0333333329999999</c:v>
                </c:pt>
                <c:pt idx="3529">
                  <c:v>-6</c:v>
                </c:pt>
                <c:pt idx="3530">
                  <c:v>-5.9666666670000001</c:v>
                </c:pt>
                <c:pt idx="3531">
                  <c:v>-5.933333333000002</c:v>
                </c:pt>
                <c:pt idx="3532">
                  <c:v>-5.9</c:v>
                </c:pt>
                <c:pt idx="3533">
                  <c:v>-5.8666666669999978</c:v>
                </c:pt>
                <c:pt idx="3534">
                  <c:v>-5.8333333329999997</c:v>
                </c:pt>
                <c:pt idx="3535">
                  <c:v>-5.8</c:v>
                </c:pt>
                <c:pt idx="3536">
                  <c:v>-5.766666667</c:v>
                </c:pt>
                <c:pt idx="3537">
                  <c:v>-5.7333333330000018</c:v>
                </c:pt>
                <c:pt idx="3538">
                  <c:v>-5.7</c:v>
                </c:pt>
                <c:pt idx="3539">
                  <c:v>-5.6666666669999977</c:v>
                </c:pt>
                <c:pt idx="3540">
                  <c:v>-5.6333333330000004</c:v>
                </c:pt>
                <c:pt idx="3541">
                  <c:v>-5.6</c:v>
                </c:pt>
                <c:pt idx="3542">
                  <c:v>-5.566666666999998</c:v>
                </c:pt>
                <c:pt idx="3543">
                  <c:v>-5.5333333329999999</c:v>
                </c:pt>
                <c:pt idx="3544">
                  <c:v>-5.5</c:v>
                </c:pt>
                <c:pt idx="3545">
                  <c:v>-5.4666666670000001</c:v>
                </c:pt>
                <c:pt idx="3546">
                  <c:v>-5.433333333000002</c:v>
                </c:pt>
                <c:pt idx="3547">
                  <c:v>-5.4</c:v>
                </c:pt>
                <c:pt idx="3548">
                  <c:v>-5.3666666669999978</c:v>
                </c:pt>
                <c:pt idx="3549">
                  <c:v>-5.3333333329999997</c:v>
                </c:pt>
                <c:pt idx="3550">
                  <c:v>-5.3</c:v>
                </c:pt>
                <c:pt idx="3551">
                  <c:v>-5.266666667</c:v>
                </c:pt>
                <c:pt idx="3552">
                  <c:v>-5.2333333330000018</c:v>
                </c:pt>
                <c:pt idx="3553">
                  <c:v>-5.2</c:v>
                </c:pt>
                <c:pt idx="3554">
                  <c:v>-5.1666666669999977</c:v>
                </c:pt>
                <c:pt idx="3555">
                  <c:v>-5.1333333330000004</c:v>
                </c:pt>
                <c:pt idx="3556">
                  <c:v>-5.0999999999999996</c:v>
                </c:pt>
                <c:pt idx="3557">
                  <c:v>-5.066666666999998</c:v>
                </c:pt>
                <c:pt idx="3558">
                  <c:v>-5.0333333329999999</c:v>
                </c:pt>
                <c:pt idx="3559">
                  <c:v>-5</c:v>
                </c:pt>
                <c:pt idx="3560">
                  <c:v>-4.9666666670000001</c:v>
                </c:pt>
                <c:pt idx="3561">
                  <c:v>-4.933333333000002</c:v>
                </c:pt>
                <c:pt idx="3562">
                  <c:v>-4.9000000000000004</c:v>
                </c:pt>
                <c:pt idx="3563">
                  <c:v>-4.8666666669999978</c:v>
                </c:pt>
                <c:pt idx="3564">
                  <c:v>-4.8333333329999997</c:v>
                </c:pt>
                <c:pt idx="3565">
                  <c:v>-4.8</c:v>
                </c:pt>
                <c:pt idx="3566">
                  <c:v>-4.766666667</c:v>
                </c:pt>
                <c:pt idx="3567">
                  <c:v>-4.7333333330000018</c:v>
                </c:pt>
                <c:pt idx="3568">
                  <c:v>-4.7</c:v>
                </c:pt>
                <c:pt idx="3569">
                  <c:v>-4.6666666669999977</c:v>
                </c:pt>
                <c:pt idx="3570">
                  <c:v>-4.6333333330000004</c:v>
                </c:pt>
                <c:pt idx="3571">
                  <c:v>-4.5999999999999996</c:v>
                </c:pt>
                <c:pt idx="3572">
                  <c:v>-4.566666666999998</c:v>
                </c:pt>
                <c:pt idx="3573">
                  <c:v>-4.5333333329999999</c:v>
                </c:pt>
                <c:pt idx="3574">
                  <c:v>-4.5</c:v>
                </c:pt>
                <c:pt idx="3575">
                  <c:v>-4.4666666670000001</c:v>
                </c:pt>
                <c:pt idx="3576">
                  <c:v>-4.433333333000002</c:v>
                </c:pt>
                <c:pt idx="3577">
                  <c:v>-4.4000000000000004</c:v>
                </c:pt>
                <c:pt idx="3578">
                  <c:v>-4.3666666669999978</c:v>
                </c:pt>
                <c:pt idx="3579">
                  <c:v>-4.3333333329999997</c:v>
                </c:pt>
                <c:pt idx="3580">
                  <c:v>-4.3</c:v>
                </c:pt>
                <c:pt idx="3581">
                  <c:v>-4.266666667</c:v>
                </c:pt>
                <c:pt idx="3582">
                  <c:v>-4.2333333330000018</c:v>
                </c:pt>
                <c:pt idx="3583">
                  <c:v>-4.2</c:v>
                </c:pt>
                <c:pt idx="3584">
                  <c:v>-4.1666666669999977</c:v>
                </c:pt>
                <c:pt idx="3585">
                  <c:v>-4.1333333330000004</c:v>
                </c:pt>
                <c:pt idx="3586">
                  <c:v>-4.0999999999999996</c:v>
                </c:pt>
                <c:pt idx="3587">
                  <c:v>-4.066666666999998</c:v>
                </c:pt>
                <c:pt idx="3588">
                  <c:v>-4.0333333329999999</c:v>
                </c:pt>
                <c:pt idx="3589">
                  <c:v>-4</c:v>
                </c:pt>
                <c:pt idx="3590">
                  <c:v>-3.9666666669999997</c:v>
                </c:pt>
                <c:pt idx="3591">
                  <c:v>-3.9333333330000002</c:v>
                </c:pt>
                <c:pt idx="3592">
                  <c:v>-3.9</c:v>
                </c:pt>
                <c:pt idx="3593">
                  <c:v>-3.8666666669999992</c:v>
                </c:pt>
                <c:pt idx="3594">
                  <c:v>-3.8333333330000001</c:v>
                </c:pt>
                <c:pt idx="3595">
                  <c:v>-3.8</c:v>
                </c:pt>
                <c:pt idx="3596">
                  <c:v>-3.766666667</c:v>
                </c:pt>
                <c:pt idx="3597">
                  <c:v>-3.733333333</c:v>
                </c:pt>
                <c:pt idx="3598">
                  <c:v>-3.7</c:v>
                </c:pt>
                <c:pt idx="3599">
                  <c:v>-3.6666666669999999</c:v>
                </c:pt>
                <c:pt idx="3600">
                  <c:v>-3.6333333330000004</c:v>
                </c:pt>
                <c:pt idx="3601">
                  <c:v>-3.6</c:v>
                </c:pt>
                <c:pt idx="3602">
                  <c:v>-3.5666666669999998</c:v>
                </c:pt>
                <c:pt idx="3603">
                  <c:v>-3.5333333330000003</c:v>
                </c:pt>
                <c:pt idx="3604">
                  <c:v>-3.5</c:v>
                </c:pt>
                <c:pt idx="3605">
                  <c:v>-3.4666666669999997</c:v>
                </c:pt>
                <c:pt idx="3606">
                  <c:v>-3.4333333330000002</c:v>
                </c:pt>
                <c:pt idx="3607">
                  <c:v>-3.4</c:v>
                </c:pt>
                <c:pt idx="3608">
                  <c:v>-3.3666666669999992</c:v>
                </c:pt>
                <c:pt idx="3609">
                  <c:v>-3.3333333330000001</c:v>
                </c:pt>
                <c:pt idx="3610">
                  <c:v>-3.3</c:v>
                </c:pt>
                <c:pt idx="3611">
                  <c:v>-3.266666667</c:v>
                </c:pt>
                <c:pt idx="3612">
                  <c:v>-3.233333333</c:v>
                </c:pt>
                <c:pt idx="3613">
                  <c:v>-3.2</c:v>
                </c:pt>
                <c:pt idx="3614">
                  <c:v>-3.1666666669999999</c:v>
                </c:pt>
                <c:pt idx="3615">
                  <c:v>-3.1333333330000004</c:v>
                </c:pt>
                <c:pt idx="3616">
                  <c:v>-3.1</c:v>
                </c:pt>
                <c:pt idx="3617">
                  <c:v>-3.0666666669999998</c:v>
                </c:pt>
                <c:pt idx="3618">
                  <c:v>-3.0333333330000003</c:v>
                </c:pt>
                <c:pt idx="3619">
                  <c:v>-3</c:v>
                </c:pt>
                <c:pt idx="3620">
                  <c:v>-2.9666666669999997</c:v>
                </c:pt>
                <c:pt idx="3621">
                  <c:v>-2.9333333330000002</c:v>
                </c:pt>
                <c:pt idx="3622">
                  <c:v>-2.9</c:v>
                </c:pt>
                <c:pt idx="3623">
                  <c:v>-2.8666666669999992</c:v>
                </c:pt>
                <c:pt idx="3624">
                  <c:v>-2.8333333330000001</c:v>
                </c:pt>
                <c:pt idx="3625">
                  <c:v>-2.8</c:v>
                </c:pt>
                <c:pt idx="3626">
                  <c:v>-2.766666667</c:v>
                </c:pt>
                <c:pt idx="3627">
                  <c:v>-2.733333333</c:v>
                </c:pt>
                <c:pt idx="3628">
                  <c:v>-2.7</c:v>
                </c:pt>
                <c:pt idx="3629">
                  <c:v>-2.6666666669999999</c:v>
                </c:pt>
                <c:pt idx="3630">
                  <c:v>-2.6333333330000004</c:v>
                </c:pt>
                <c:pt idx="3631">
                  <c:v>-2.6</c:v>
                </c:pt>
                <c:pt idx="3632">
                  <c:v>-2.5666666669999998</c:v>
                </c:pt>
                <c:pt idx="3633">
                  <c:v>-2.5333333330000003</c:v>
                </c:pt>
                <c:pt idx="3634">
                  <c:v>-2.5</c:v>
                </c:pt>
                <c:pt idx="3635">
                  <c:v>-2.4666666669999997</c:v>
                </c:pt>
                <c:pt idx="3636">
                  <c:v>-2.4333333330000002</c:v>
                </c:pt>
                <c:pt idx="3637">
                  <c:v>-2.4</c:v>
                </c:pt>
                <c:pt idx="3638">
                  <c:v>-2.3666666669999992</c:v>
                </c:pt>
                <c:pt idx="3639">
                  <c:v>-2.3333333330000001</c:v>
                </c:pt>
                <c:pt idx="3640">
                  <c:v>-2.2999999999999998</c:v>
                </c:pt>
                <c:pt idx="3641">
                  <c:v>-2.266666667</c:v>
                </c:pt>
                <c:pt idx="3642">
                  <c:v>-2.233333333</c:v>
                </c:pt>
                <c:pt idx="3643">
                  <c:v>-2.2000000000000002</c:v>
                </c:pt>
                <c:pt idx="3644">
                  <c:v>-2.1666666669999999</c:v>
                </c:pt>
                <c:pt idx="3645">
                  <c:v>-2.1333333330000004</c:v>
                </c:pt>
                <c:pt idx="3646">
                  <c:v>-2.1</c:v>
                </c:pt>
                <c:pt idx="3647">
                  <c:v>-2.0666666669999998</c:v>
                </c:pt>
                <c:pt idx="3648">
                  <c:v>-2.0333333330000003</c:v>
                </c:pt>
                <c:pt idx="3649">
                  <c:v>-2</c:v>
                </c:pt>
                <c:pt idx="3650">
                  <c:v>-1.9666666669999999</c:v>
                </c:pt>
                <c:pt idx="3651">
                  <c:v>-1.933333333</c:v>
                </c:pt>
                <c:pt idx="3652">
                  <c:v>-1.9000000000000001</c:v>
                </c:pt>
                <c:pt idx="3653">
                  <c:v>-1.8666666669999998</c:v>
                </c:pt>
                <c:pt idx="3654">
                  <c:v>-1.8333333329999995</c:v>
                </c:pt>
                <c:pt idx="3655">
                  <c:v>-1.8</c:v>
                </c:pt>
                <c:pt idx="3656">
                  <c:v>-1.7666666669999995</c:v>
                </c:pt>
                <c:pt idx="3657">
                  <c:v>-1.7333333329999996</c:v>
                </c:pt>
                <c:pt idx="3658">
                  <c:v>-1.7</c:v>
                </c:pt>
                <c:pt idx="3659">
                  <c:v>-1.6666666669999999</c:v>
                </c:pt>
                <c:pt idx="3660">
                  <c:v>-1.6333333329999995</c:v>
                </c:pt>
                <c:pt idx="3661">
                  <c:v>-1.6</c:v>
                </c:pt>
                <c:pt idx="3662">
                  <c:v>-1.5666666669999998</c:v>
                </c:pt>
                <c:pt idx="3663">
                  <c:v>-1.5333333329999996</c:v>
                </c:pt>
                <c:pt idx="3664">
                  <c:v>-1.5</c:v>
                </c:pt>
                <c:pt idx="3665">
                  <c:v>-1.4666666669999995</c:v>
                </c:pt>
                <c:pt idx="3666">
                  <c:v>-1.4333333329999995</c:v>
                </c:pt>
                <c:pt idx="3667">
                  <c:v>-1.4</c:v>
                </c:pt>
                <c:pt idx="3668">
                  <c:v>-1.3666666669999998</c:v>
                </c:pt>
                <c:pt idx="3669">
                  <c:v>-1.3333333329999995</c:v>
                </c:pt>
                <c:pt idx="3670">
                  <c:v>-1.3</c:v>
                </c:pt>
                <c:pt idx="3671">
                  <c:v>-1.2666666669999995</c:v>
                </c:pt>
                <c:pt idx="3672">
                  <c:v>-1.2333333329999996</c:v>
                </c:pt>
                <c:pt idx="3673">
                  <c:v>-1.2</c:v>
                </c:pt>
                <c:pt idx="3674">
                  <c:v>-1.1666666669999999</c:v>
                </c:pt>
                <c:pt idx="3675">
                  <c:v>-1.1333333329999995</c:v>
                </c:pt>
                <c:pt idx="3676">
                  <c:v>-1.1000000000000001</c:v>
                </c:pt>
                <c:pt idx="3677">
                  <c:v>-1.0666666669999998</c:v>
                </c:pt>
                <c:pt idx="3678">
                  <c:v>-1.0333333329999996</c:v>
                </c:pt>
                <c:pt idx="3679">
                  <c:v>-1</c:v>
                </c:pt>
                <c:pt idx="3680">
                  <c:v>-0.96666666700000003</c:v>
                </c:pt>
                <c:pt idx="3681">
                  <c:v>-0.93333333299999999</c:v>
                </c:pt>
                <c:pt idx="3682">
                  <c:v>-0.9</c:v>
                </c:pt>
                <c:pt idx="3683">
                  <c:v>-0.86666666699999995</c:v>
                </c:pt>
                <c:pt idx="3684">
                  <c:v>-0.83333333300000001</c:v>
                </c:pt>
                <c:pt idx="3685">
                  <c:v>-0.8</c:v>
                </c:pt>
                <c:pt idx="3686">
                  <c:v>-0.76666666700000019</c:v>
                </c:pt>
                <c:pt idx="3687">
                  <c:v>-0.73333333300000003</c:v>
                </c:pt>
                <c:pt idx="3688">
                  <c:v>-0.70000000000000018</c:v>
                </c:pt>
                <c:pt idx="3689">
                  <c:v>-0.66666666700000021</c:v>
                </c:pt>
                <c:pt idx="3690">
                  <c:v>-0.63333333300000005</c:v>
                </c:pt>
                <c:pt idx="3691">
                  <c:v>-0.6000000000000002</c:v>
                </c:pt>
                <c:pt idx="3692">
                  <c:v>-0.56666666700000001</c:v>
                </c:pt>
                <c:pt idx="3693">
                  <c:v>-0.53333333299999997</c:v>
                </c:pt>
                <c:pt idx="3694">
                  <c:v>-0.5</c:v>
                </c:pt>
                <c:pt idx="3695">
                  <c:v>-0.46666666700000015</c:v>
                </c:pt>
                <c:pt idx="3696">
                  <c:v>-0.4333333330000001</c:v>
                </c:pt>
                <c:pt idx="3697">
                  <c:v>-0.4</c:v>
                </c:pt>
                <c:pt idx="3698">
                  <c:v>-0.36666666700000022</c:v>
                </c:pt>
                <c:pt idx="3699">
                  <c:v>-0.33333333300000012</c:v>
                </c:pt>
                <c:pt idx="3700">
                  <c:v>-0.3000000000000001</c:v>
                </c:pt>
                <c:pt idx="3701">
                  <c:v>-0.26666666700000013</c:v>
                </c:pt>
                <c:pt idx="3702">
                  <c:v>-0.23333333300000006</c:v>
                </c:pt>
                <c:pt idx="3703">
                  <c:v>-0.2</c:v>
                </c:pt>
                <c:pt idx="3704">
                  <c:v>-0.16666666699999994</c:v>
                </c:pt>
                <c:pt idx="3705">
                  <c:v>-0.13333333300000005</c:v>
                </c:pt>
                <c:pt idx="3706">
                  <c:v>-0.1</c:v>
                </c:pt>
                <c:pt idx="3707">
                  <c:v>-6.6666666999999999E-2</c:v>
                </c:pt>
                <c:pt idx="3708">
                  <c:v>-3.3333333000000014E-2</c:v>
                </c:pt>
                <c:pt idx="3709">
                  <c:v>0</c:v>
                </c:pt>
                <c:pt idx="3710">
                  <c:v>3.3333333000000014E-2</c:v>
                </c:pt>
                <c:pt idx="3711">
                  <c:v>6.6666666999999999E-2</c:v>
                </c:pt>
                <c:pt idx="3712">
                  <c:v>0.1</c:v>
                </c:pt>
                <c:pt idx="3713">
                  <c:v>0.13333333300000005</c:v>
                </c:pt>
                <c:pt idx="3714">
                  <c:v>0.16666666699999994</c:v>
                </c:pt>
                <c:pt idx="3715">
                  <c:v>0.2</c:v>
                </c:pt>
                <c:pt idx="3716">
                  <c:v>0.23333333300000006</c:v>
                </c:pt>
                <c:pt idx="3717">
                  <c:v>0.26666666700000013</c:v>
                </c:pt>
                <c:pt idx="3718">
                  <c:v>0.3000000000000001</c:v>
                </c:pt>
                <c:pt idx="3719">
                  <c:v>0.33333333300000012</c:v>
                </c:pt>
                <c:pt idx="3720">
                  <c:v>0.36666666700000022</c:v>
                </c:pt>
                <c:pt idx="3721">
                  <c:v>0.4</c:v>
                </c:pt>
                <c:pt idx="3722">
                  <c:v>0.4333333330000001</c:v>
                </c:pt>
                <c:pt idx="3723">
                  <c:v>0.46666666700000015</c:v>
                </c:pt>
                <c:pt idx="3724">
                  <c:v>0.5</c:v>
                </c:pt>
                <c:pt idx="3725">
                  <c:v>0.53333333299999997</c:v>
                </c:pt>
                <c:pt idx="3726">
                  <c:v>0.56666666700000001</c:v>
                </c:pt>
                <c:pt idx="3727">
                  <c:v>0.6000000000000002</c:v>
                </c:pt>
                <c:pt idx="3728">
                  <c:v>0.63333333300000005</c:v>
                </c:pt>
                <c:pt idx="3729">
                  <c:v>0.66666666700000021</c:v>
                </c:pt>
                <c:pt idx="3730">
                  <c:v>0.70000000000000018</c:v>
                </c:pt>
                <c:pt idx="3731">
                  <c:v>0.73333333300000003</c:v>
                </c:pt>
                <c:pt idx="3732">
                  <c:v>0.76666666700000019</c:v>
                </c:pt>
                <c:pt idx="3733">
                  <c:v>0.8</c:v>
                </c:pt>
                <c:pt idx="3734">
                  <c:v>0.83333333300000001</c:v>
                </c:pt>
                <c:pt idx="3735">
                  <c:v>0.86666666699999995</c:v>
                </c:pt>
                <c:pt idx="3736">
                  <c:v>0.9</c:v>
                </c:pt>
                <c:pt idx="3737">
                  <c:v>0.93333333299999999</c:v>
                </c:pt>
                <c:pt idx="3738">
                  <c:v>0.96666666700000003</c:v>
                </c:pt>
                <c:pt idx="3739">
                  <c:v>1</c:v>
                </c:pt>
                <c:pt idx="3740">
                  <c:v>1.0333333329999996</c:v>
                </c:pt>
                <c:pt idx="3741">
                  <c:v>1.0666666669999998</c:v>
                </c:pt>
                <c:pt idx="3742">
                  <c:v>1.1000000000000001</c:v>
                </c:pt>
                <c:pt idx="3743">
                  <c:v>1.1333333329999995</c:v>
                </c:pt>
                <c:pt idx="3744">
                  <c:v>1.1666666669999999</c:v>
                </c:pt>
                <c:pt idx="3745">
                  <c:v>1.2</c:v>
                </c:pt>
                <c:pt idx="3746">
                  <c:v>1.2333333329999996</c:v>
                </c:pt>
                <c:pt idx="3747">
                  <c:v>1.2666666669999995</c:v>
                </c:pt>
                <c:pt idx="3748">
                  <c:v>1.3</c:v>
                </c:pt>
                <c:pt idx="3749">
                  <c:v>1.3333333329999995</c:v>
                </c:pt>
                <c:pt idx="3750">
                  <c:v>1.3666666669999998</c:v>
                </c:pt>
                <c:pt idx="3751">
                  <c:v>1.4</c:v>
                </c:pt>
                <c:pt idx="3752">
                  <c:v>1.4333333329999995</c:v>
                </c:pt>
                <c:pt idx="3753">
                  <c:v>1.4666666669999995</c:v>
                </c:pt>
                <c:pt idx="3754">
                  <c:v>1.5</c:v>
                </c:pt>
                <c:pt idx="3755">
                  <c:v>1.5333333329999996</c:v>
                </c:pt>
                <c:pt idx="3756">
                  <c:v>1.5666666669999998</c:v>
                </c:pt>
                <c:pt idx="3757">
                  <c:v>1.6</c:v>
                </c:pt>
                <c:pt idx="3758">
                  <c:v>1.6333333329999995</c:v>
                </c:pt>
                <c:pt idx="3759">
                  <c:v>1.6666666669999999</c:v>
                </c:pt>
                <c:pt idx="3760">
                  <c:v>1.7</c:v>
                </c:pt>
                <c:pt idx="3761">
                  <c:v>1.7333333329999996</c:v>
                </c:pt>
                <c:pt idx="3762">
                  <c:v>1.7666666669999995</c:v>
                </c:pt>
                <c:pt idx="3763">
                  <c:v>1.8</c:v>
                </c:pt>
                <c:pt idx="3764">
                  <c:v>1.8333333329999995</c:v>
                </c:pt>
                <c:pt idx="3765">
                  <c:v>1.8666666669999998</c:v>
                </c:pt>
                <c:pt idx="3766">
                  <c:v>1.9000000000000001</c:v>
                </c:pt>
                <c:pt idx="3767">
                  <c:v>1.933333333</c:v>
                </c:pt>
                <c:pt idx="3768">
                  <c:v>1.9666666669999999</c:v>
                </c:pt>
                <c:pt idx="3769">
                  <c:v>2</c:v>
                </c:pt>
                <c:pt idx="3770">
                  <c:v>2.0333333330000003</c:v>
                </c:pt>
                <c:pt idx="3771">
                  <c:v>2.0666666669999998</c:v>
                </c:pt>
                <c:pt idx="3772">
                  <c:v>2.1</c:v>
                </c:pt>
                <c:pt idx="3773">
                  <c:v>2.1333333330000004</c:v>
                </c:pt>
                <c:pt idx="3774">
                  <c:v>2.1666666669999999</c:v>
                </c:pt>
                <c:pt idx="3775">
                  <c:v>2.2000000000000002</c:v>
                </c:pt>
                <c:pt idx="3776">
                  <c:v>2.233333333</c:v>
                </c:pt>
                <c:pt idx="3777">
                  <c:v>2.266666667</c:v>
                </c:pt>
                <c:pt idx="3778">
                  <c:v>2.2999999999999998</c:v>
                </c:pt>
                <c:pt idx="3779">
                  <c:v>2.3333333330000001</c:v>
                </c:pt>
                <c:pt idx="3780">
                  <c:v>2.3666666669999992</c:v>
                </c:pt>
                <c:pt idx="3781">
                  <c:v>2.4</c:v>
                </c:pt>
                <c:pt idx="3782">
                  <c:v>2.4333333330000002</c:v>
                </c:pt>
                <c:pt idx="3783">
                  <c:v>2.4666666669999997</c:v>
                </c:pt>
                <c:pt idx="3784">
                  <c:v>2.5</c:v>
                </c:pt>
                <c:pt idx="3785">
                  <c:v>2.5333333330000003</c:v>
                </c:pt>
                <c:pt idx="3786">
                  <c:v>2.5666666669999998</c:v>
                </c:pt>
                <c:pt idx="3787">
                  <c:v>2.6</c:v>
                </c:pt>
                <c:pt idx="3788">
                  <c:v>2.6333333330000004</c:v>
                </c:pt>
                <c:pt idx="3789">
                  <c:v>2.6666666669999999</c:v>
                </c:pt>
                <c:pt idx="3790">
                  <c:v>2.7</c:v>
                </c:pt>
                <c:pt idx="3791">
                  <c:v>2.733333333</c:v>
                </c:pt>
                <c:pt idx="3792">
                  <c:v>2.766666667</c:v>
                </c:pt>
                <c:pt idx="3793">
                  <c:v>2.8</c:v>
                </c:pt>
                <c:pt idx="3794">
                  <c:v>2.8333333330000001</c:v>
                </c:pt>
                <c:pt idx="3795">
                  <c:v>2.8666666669999992</c:v>
                </c:pt>
                <c:pt idx="3796">
                  <c:v>2.9</c:v>
                </c:pt>
                <c:pt idx="3797">
                  <c:v>2.9333333330000002</c:v>
                </c:pt>
                <c:pt idx="3798">
                  <c:v>2.9666666669999997</c:v>
                </c:pt>
                <c:pt idx="3799">
                  <c:v>3</c:v>
                </c:pt>
                <c:pt idx="3800">
                  <c:v>3.0333333330000003</c:v>
                </c:pt>
                <c:pt idx="3801">
                  <c:v>3.0666666669999998</c:v>
                </c:pt>
                <c:pt idx="3802">
                  <c:v>3.1</c:v>
                </c:pt>
                <c:pt idx="3803">
                  <c:v>3.1333333330000004</c:v>
                </c:pt>
                <c:pt idx="3804">
                  <c:v>3.1666666669999999</c:v>
                </c:pt>
                <c:pt idx="3805">
                  <c:v>3.2</c:v>
                </c:pt>
                <c:pt idx="3806">
                  <c:v>3.233333333</c:v>
                </c:pt>
                <c:pt idx="3807">
                  <c:v>3.266666667</c:v>
                </c:pt>
                <c:pt idx="3808">
                  <c:v>3.3</c:v>
                </c:pt>
                <c:pt idx="3809">
                  <c:v>3.3333333330000001</c:v>
                </c:pt>
                <c:pt idx="3810">
                  <c:v>3.3666666669999992</c:v>
                </c:pt>
                <c:pt idx="3811">
                  <c:v>3.4</c:v>
                </c:pt>
                <c:pt idx="3812">
                  <c:v>3.4333333330000002</c:v>
                </c:pt>
                <c:pt idx="3813">
                  <c:v>3.4666666669999997</c:v>
                </c:pt>
                <c:pt idx="3814">
                  <c:v>3.5</c:v>
                </c:pt>
                <c:pt idx="3815">
                  <c:v>3.5333333330000003</c:v>
                </c:pt>
                <c:pt idx="3816">
                  <c:v>3.5666666669999998</c:v>
                </c:pt>
                <c:pt idx="3817">
                  <c:v>3.6</c:v>
                </c:pt>
                <c:pt idx="3818">
                  <c:v>3.6333333330000004</c:v>
                </c:pt>
                <c:pt idx="3819">
                  <c:v>3.6666666669999999</c:v>
                </c:pt>
                <c:pt idx="3820">
                  <c:v>3.7</c:v>
                </c:pt>
                <c:pt idx="3821">
                  <c:v>3.733333333</c:v>
                </c:pt>
                <c:pt idx="3822">
                  <c:v>3.766666667</c:v>
                </c:pt>
                <c:pt idx="3823">
                  <c:v>3.8</c:v>
                </c:pt>
                <c:pt idx="3824">
                  <c:v>3.8333333330000001</c:v>
                </c:pt>
                <c:pt idx="3825">
                  <c:v>3.8666666669999992</c:v>
                </c:pt>
                <c:pt idx="3826">
                  <c:v>3.9</c:v>
                </c:pt>
                <c:pt idx="3827">
                  <c:v>3.9333333330000002</c:v>
                </c:pt>
                <c:pt idx="3828">
                  <c:v>3.9666666669999997</c:v>
                </c:pt>
                <c:pt idx="3829">
                  <c:v>4</c:v>
                </c:pt>
                <c:pt idx="3830">
                  <c:v>4.0333333329999999</c:v>
                </c:pt>
                <c:pt idx="3831">
                  <c:v>4.066666666999998</c:v>
                </c:pt>
                <c:pt idx="3832">
                  <c:v>4.0999999999999996</c:v>
                </c:pt>
                <c:pt idx="3833">
                  <c:v>4.1333333330000004</c:v>
                </c:pt>
                <c:pt idx="3834">
                  <c:v>4.1666666669999977</c:v>
                </c:pt>
                <c:pt idx="3835">
                  <c:v>4.2</c:v>
                </c:pt>
                <c:pt idx="3836">
                  <c:v>4.2333333330000018</c:v>
                </c:pt>
                <c:pt idx="3837">
                  <c:v>4.266666667</c:v>
                </c:pt>
                <c:pt idx="3838">
                  <c:v>4.3</c:v>
                </c:pt>
                <c:pt idx="3839">
                  <c:v>4.3333333329999997</c:v>
                </c:pt>
                <c:pt idx="3840">
                  <c:v>4.3666666669999978</c:v>
                </c:pt>
                <c:pt idx="3841">
                  <c:v>4.4000000000000004</c:v>
                </c:pt>
                <c:pt idx="3842">
                  <c:v>4.433333333000002</c:v>
                </c:pt>
                <c:pt idx="3843">
                  <c:v>4.4666666670000001</c:v>
                </c:pt>
                <c:pt idx="3844">
                  <c:v>4.5</c:v>
                </c:pt>
                <c:pt idx="3845">
                  <c:v>4.5333333329999999</c:v>
                </c:pt>
                <c:pt idx="3846">
                  <c:v>4.566666666999998</c:v>
                </c:pt>
                <c:pt idx="3847">
                  <c:v>4.5999999999999996</c:v>
                </c:pt>
                <c:pt idx="3848">
                  <c:v>4.6333333330000004</c:v>
                </c:pt>
                <c:pt idx="3849">
                  <c:v>4.6666666669999977</c:v>
                </c:pt>
                <c:pt idx="3850">
                  <c:v>4.7</c:v>
                </c:pt>
                <c:pt idx="3851">
                  <c:v>4.7333333330000018</c:v>
                </c:pt>
                <c:pt idx="3852">
                  <c:v>4.766666667</c:v>
                </c:pt>
                <c:pt idx="3853">
                  <c:v>4.8</c:v>
                </c:pt>
                <c:pt idx="3854">
                  <c:v>4.8333333329999997</c:v>
                </c:pt>
                <c:pt idx="3855">
                  <c:v>4.8666666669999978</c:v>
                </c:pt>
                <c:pt idx="3856">
                  <c:v>4.9000000000000004</c:v>
                </c:pt>
                <c:pt idx="3857">
                  <c:v>4.933333333000002</c:v>
                </c:pt>
                <c:pt idx="3858">
                  <c:v>4.9666666670000001</c:v>
                </c:pt>
                <c:pt idx="3859">
                  <c:v>5</c:v>
                </c:pt>
                <c:pt idx="3860">
                  <c:v>5.0333333329999999</c:v>
                </c:pt>
                <c:pt idx="3861">
                  <c:v>5.066666666999998</c:v>
                </c:pt>
                <c:pt idx="3862">
                  <c:v>5.0999999999999996</c:v>
                </c:pt>
                <c:pt idx="3863">
                  <c:v>5.1333333330000004</c:v>
                </c:pt>
                <c:pt idx="3864">
                  <c:v>5.1666666669999977</c:v>
                </c:pt>
                <c:pt idx="3865">
                  <c:v>5.2</c:v>
                </c:pt>
                <c:pt idx="3866">
                  <c:v>5.2333333330000018</c:v>
                </c:pt>
                <c:pt idx="3867">
                  <c:v>5.266666667</c:v>
                </c:pt>
                <c:pt idx="3868">
                  <c:v>5.3</c:v>
                </c:pt>
                <c:pt idx="3869">
                  <c:v>5.3333333329999997</c:v>
                </c:pt>
                <c:pt idx="3870">
                  <c:v>5.3666666669999978</c:v>
                </c:pt>
                <c:pt idx="3871">
                  <c:v>5.4</c:v>
                </c:pt>
                <c:pt idx="3872">
                  <c:v>5.433333333000002</c:v>
                </c:pt>
                <c:pt idx="3873">
                  <c:v>5.4666666670000001</c:v>
                </c:pt>
                <c:pt idx="3874">
                  <c:v>5.5</c:v>
                </c:pt>
                <c:pt idx="3875">
                  <c:v>5.5333333329999999</c:v>
                </c:pt>
                <c:pt idx="3876">
                  <c:v>5.566666666999998</c:v>
                </c:pt>
                <c:pt idx="3877">
                  <c:v>5.6</c:v>
                </c:pt>
                <c:pt idx="3878">
                  <c:v>5.6333333330000004</c:v>
                </c:pt>
                <c:pt idx="3879">
                  <c:v>5.6666666669999977</c:v>
                </c:pt>
                <c:pt idx="3880">
                  <c:v>5.7</c:v>
                </c:pt>
                <c:pt idx="3881">
                  <c:v>5.7333333330000018</c:v>
                </c:pt>
                <c:pt idx="3882">
                  <c:v>5.766666667</c:v>
                </c:pt>
                <c:pt idx="3883">
                  <c:v>5.8</c:v>
                </c:pt>
                <c:pt idx="3884">
                  <c:v>5.8333333329999997</c:v>
                </c:pt>
                <c:pt idx="3885">
                  <c:v>5.8666666669999978</c:v>
                </c:pt>
                <c:pt idx="3886">
                  <c:v>5.9</c:v>
                </c:pt>
                <c:pt idx="3887">
                  <c:v>5.933333333000002</c:v>
                </c:pt>
                <c:pt idx="3888">
                  <c:v>5.9666666670000001</c:v>
                </c:pt>
                <c:pt idx="3889">
                  <c:v>6</c:v>
                </c:pt>
                <c:pt idx="3890">
                  <c:v>6.0333333329999999</c:v>
                </c:pt>
                <c:pt idx="3891">
                  <c:v>6.066666666999998</c:v>
                </c:pt>
                <c:pt idx="3892">
                  <c:v>6.1</c:v>
                </c:pt>
                <c:pt idx="3893">
                  <c:v>6.1333333330000004</c:v>
                </c:pt>
                <c:pt idx="3894">
                  <c:v>6.1666666669999977</c:v>
                </c:pt>
                <c:pt idx="3895">
                  <c:v>6.2</c:v>
                </c:pt>
                <c:pt idx="3896">
                  <c:v>6.2333333330000018</c:v>
                </c:pt>
                <c:pt idx="3897">
                  <c:v>6.266666667</c:v>
                </c:pt>
                <c:pt idx="3898">
                  <c:v>6.3</c:v>
                </c:pt>
                <c:pt idx="3899">
                  <c:v>6.3333333329999997</c:v>
                </c:pt>
                <c:pt idx="3900">
                  <c:v>6.3666666669999978</c:v>
                </c:pt>
                <c:pt idx="3901">
                  <c:v>6.4</c:v>
                </c:pt>
                <c:pt idx="3902">
                  <c:v>6.433333333000002</c:v>
                </c:pt>
                <c:pt idx="3903">
                  <c:v>6.4666666670000001</c:v>
                </c:pt>
                <c:pt idx="3904">
                  <c:v>6.5</c:v>
                </c:pt>
                <c:pt idx="3905">
                  <c:v>6.5333333329999999</c:v>
                </c:pt>
                <c:pt idx="3906">
                  <c:v>6.566666666999998</c:v>
                </c:pt>
                <c:pt idx="3907">
                  <c:v>6.6</c:v>
                </c:pt>
                <c:pt idx="3908">
                  <c:v>6.6333333330000004</c:v>
                </c:pt>
                <c:pt idx="3909">
                  <c:v>6.6666666669999977</c:v>
                </c:pt>
                <c:pt idx="3910">
                  <c:v>6.7</c:v>
                </c:pt>
                <c:pt idx="3911">
                  <c:v>6.7333333330000018</c:v>
                </c:pt>
                <c:pt idx="3912">
                  <c:v>6.766666667</c:v>
                </c:pt>
                <c:pt idx="3913">
                  <c:v>6.8</c:v>
                </c:pt>
                <c:pt idx="3914">
                  <c:v>6.8333333329999997</c:v>
                </c:pt>
                <c:pt idx="3915">
                  <c:v>6.8666666669999978</c:v>
                </c:pt>
                <c:pt idx="3916">
                  <c:v>6.9</c:v>
                </c:pt>
                <c:pt idx="3917">
                  <c:v>6.933333333000002</c:v>
                </c:pt>
                <c:pt idx="3918">
                  <c:v>6.9666666670000001</c:v>
                </c:pt>
                <c:pt idx="3919">
                  <c:v>7</c:v>
                </c:pt>
                <c:pt idx="3920">
                  <c:v>7.0333333329999999</c:v>
                </c:pt>
                <c:pt idx="3921">
                  <c:v>7.066666666999998</c:v>
                </c:pt>
                <c:pt idx="3922">
                  <c:v>7.1</c:v>
                </c:pt>
                <c:pt idx="3923">
                  <c:v>7.1333333330000004</c:v>
                </c:pt>
                <c:pt idx="3924">
                  <c:v>7.1666666669999977</c:v>
                </c:pt>
                <c:pt idx="3925">
                  <c:v>7.2</c:v>
                </c:pt>
                <c:pt idx="3926">
                  <c:v>7.2333333330000018</c:v>
                </c:pt>
                <c:pt idx="3927">
                  <c:v>7.266666667</c:v>
                </c:pt>
                <c:pt idx="3928">
                  <c:v>7.3</c:v>
                </c:pt>
                <c:pt idx="3929">
                  <c:v>7.3333333329999997</c:v>
                </c:pt>
                <c:pt idx="3930">
                  <c:v>7.3666666669999978</c:v>
                </c:pt>
                <c:pt idx="3931">
                  <c:v>7.4</c:v>
                </c:pt>
                <c:pt idx="3932">
                  <c:v>7.433333333000002</c:v>
                </c:pt>
                <c:pt idx="3933">
                  <c:v>7.4666666670000001</c:v>
                </c:pt>
                <c:pt idx="3934">
                  <c:v>7.5</c:v>
                </c:pt>
                <c:pt idx="3935">
                  <c:v>7.5333333329999999</c:v>
                </c:pt>
                <c:pt idx="3936">
                  <c:v>7.566666666999998</c:v>
                </c:pt>
                <c:pt idx="3937">
                  <c:v>7.6</c:v>
                </c:pt>
                <c:pt idx="3938">
                  <c:v>7.6333333330000004</c:v>
                </c:pt>
                <c:pt idx="3939">
                  <c:v>7.6666666669999977</c:v>
                </c:pt>
                <c:pt idx="3940">
                  <c:v>7.7</c:v>
                </c:pt>
                <c:pt idx="3941">
                  <c:v>7.7333333330000018</c:v>
                </c:pt>
                <c:pt idx="3942">
                  <c:v>7.766666667</c:v>
                </c:pt>
                <c:pt idx="3943">
                  <c:v>7.8</c:v>
                </c:pt>
                <c:pt idx="3944">
                  <c:v>7.8333333329999997</c:v>
                </c:pt>
                <c:pt idx="3945">
                  <c:v>7.8666666669999978</c:v>
                </c:pt>
                <c:pt idx="3946">
                  <c:v>7.9</c:v>
                </c:pt>
                <c:pt idx="3947">
                  <c:v>7.933333333000002</c:v>
                </c:pt>
                <c:pt idx="3948">
                  <c:v>7.9666666670000001</c:v>
                </c:pt>
                <c:pt idx="3949">
                  <c:v>8</c:v>
                </c:pt>
                <c:pt idx="3950">
                  <c:v>8.0333333330000016</c:v>
                </c:pt>
                <c:pt idx="3951">
                  <c:v>8.0666666670000033</c:v>
                </c:pt>
                <c:pt idx="3952">
                  <c:v>8.1</c:v>
                </c:pt>
                <c:pt idx="3953">
                  <c:v>8.1333333329999995</c:v>
                </c:pt>
                <c:pt idx="3954">
                  <c:v>8.166666667000003</c:v>
                </c:pt>
                <c:pt idx="3955">
                  <c:v>8.2000000000000011</c:v>
                </c:pt>
                <c:pt idx="3956">
                  <c:v>8.2333333329999991</c:v>
                </c:pt>
                <c:pt idx="3957">
                  <c:v>8.2666666670000026</c:v>
                </c:pt>
                <c:pt idx="3958">
                  <c:v>8.3000000000000007</c:v>
                </c:pt>
                <c:pt idx="3959">
                  <c:v>8.3333333330000006</c:v>
                </c:pt>
                <c:pt idx="3960">
                  <c:v>8.3666666670000041</c:v>
                </c:pt>
                <c:pt idx="3961">
                  <c:v>8.4</c:v>
                </c:pt>
                <c:pt idx="3962">
                  <c:v>8.4333333330000002</c:v>
                </c:pt>
                <c:pt idx="3963">
                  <c:v>8.4666666670000055</c:v>
                </c:pt>
                <c:pt idx="3964">
                  <c:v>8.5</c:v>
                </c:pt>
                <c:pt idx="3965">
                  <c:v>8.5333333330000016</c:v>
                </c:pt>
                <c:pt idx="3966">
                  <c:v>8.5666666670000033</c:v>
                </c:pt>
                <c:pt idx="3967">
                  <c:v>8.6</c:v>
                </c:pt>
                <c:pt idx="3968">
                  <c:v>8.6333333329999995</c:v>
                </c:pt>
                <c:pt idx="3969">
                  <c:v>8.666666667000003</c:v>
                </c:pt>
                <c:pt idx="3970">
                  <c:v>8.7000000000000011</c:v>
                </c:pt>
                <c:pt idx="3971">
                  <c:v>8.7333333329999991</c:v>
                </c:pt>
                <c:pt idx="3972">
                  <c:v>8.7666666670000026</c:v>
                </c:pt>
                <c:pt idx="3973">
                  <c:v>8.8000000000000007</c:v>
                </c:pt>
                <c:pt idx="3974">
                  <c:v>8.8333333330000006</c:v>
                </c:pt>
                <c:pt idx="3975">
                  <c:v>8.8666666670000041</c:v>
                </c:pt>
                <c:pt idx="3976">
                  <c:v>8.9</c:v>
                </c:pt>
                <c:pt idx="3977">
                  <c:v>8.9333333330000002</c:v>
                </c:pt>
                <c:pt idx="3978">
                  <c:v>8.9666666670000055</c:v>
                </c:pt>
                <c:pt idx="3979">
                  <c:v>9</c:v>
                </c:pt>
                <c:pt idx="3980">
                  <c:v>9.0333333330000016</c:v>
                </c:pt>
                <c:pt idx="3981">
                  <c:v>9.0666666670000033</c:v>
                </c:pt>
                <c:pt idx="3982">
                  <c:v>9.1</c:v>
                </c:pt>
                <c:pt idx="3983">
                  <c:v>9.1333333329999995</c:v>
                </c:pt>
                <c:pt idx="3984">
                  <c:v>9.166666667000003</c:v>
                </c:pt>
                <c:pt idx="3985">
                  <c:v>9.2000000000000011</c:v>
                </c:pt>
                <c:pt idx="3986">
                  <c:v>9.2333333329999991</c:v>
                </c:pt>
                <c:pt idx="3987">
                  <c:v>9.2666666670000026</c:v>
                </c:pt>
                <c:pt idx="3988">
                  <c:v>9.3000000000000007</c:v>
                </c:pt>
                <c:pt idx="3989">
                  <c:v>9.3333333330000006</c:v>
                </c:pt>
                <c:pt idx="3990">
                  <c:v>9.3666666670000041</c:v>
                </c:pt>
                <c:pt idx="3991">
                  <c:v>9.4</c:v>
                </c:pt>
                <c:pt idx="3992">
                  <c:v>9.4333333330000002</c:v>
                </c:pt>
                <c:pt idx="3993">
                  <c:v>9.4666666670000055</c:v>
                </c:pt>
                <c:pt idx="3994">
                  <c:v>9.5</c:v>
                </c:pt>
                <c:pt idx="3995">
                  <c:v>9.5333333330000016</c:v>
                </c:pt>
                <c:pt idx="3996">
                  <c:v>9.5666666670000033</c:v>
                </c:pt>
                <c:pt idx="3997">
                  <c:v>9.6</c:v>
                </c:pt>
                <c:pt idx="3998">
                  <c:v>9.6333333329999995</c:v>
                </c:pt>
                <c:pt idx="3999">
                  <c:v>9.666666667000003</c:v>
                </c:pt>
                <c:pt idx="4000">
                  <c:v>9.7000000000000011</c:v>
                </c:pt>
                <c:pt idx="4001">
                  <c:v>9.7333333329999991</c:v>
                </c:pt>
                <c:pt idx="4002">
                  <c:v>9.7666666670000026</c:v>
                </c:pt>
                <c:pt idx="4003">
                  <c:v>9.8000000000000007</c:v>
                </c:pt>
                <c:pt idx="4004">
                  <c:v>9.8333333330000006</c:v>
                </c:pt>
                <c:pt idx="4005">
                  <c:v>9.8666666670000041</c:v>
                </c:pt>
                <c:pt idx="4006">
                  <c:v>9.9</c:v>
                </c:pt>
                <c:pt idx="4007">
                  <c:v>9.9333333330000002</c:v>
                </c:pt>
                <c:pt idx="4008">
                  <c:v>9.9666666670000055</c:v>
                </c:pt>
                <c:pt idx="4009">
                  <c:v>10</c:v>
                </c:pt>
                <c:pt idx="4010">
                  <c:v>10.03333333</c:v>
                </c:pt>
                <c:pt idx="4011">
                  <c:v>10.066666670000004</c:v>
                </c:pt>
                <c:pt idx="4012">
                  <c:v>10.1</c:v>
                </c:pt>
                <c:pt idx="4013">
                  <c:v>10.133333329999999</c:v>
                </c:pt>
                <c:pt idx="4014">
                  <c:v>10.166666670000003</c:v>
                </c:pt>
                <c:pt idx="4015">
                  <c:v>10.200000000000001</c:v>
                </c:pt>
                <c:pt idx="4016">
                  <c:v>10.233333330000001</c:v>
                </c:pt>
                <c:pt idx="4017">
                  <c:v>10.266666670000003</c:v>
                </c:pt>
                <c:pt idx="4018">
                  <c:v>10.3</c:v>
                </c:pt>
                <c:pt idx="4019">
                  <c:v>10.33333333</c:v>
                </c:pt>
                <c:pt idx="4020">
                  <c:v>10.366666670000006</c:v>
                </c:pt>
                <c:pt idx="4021">
                  <c:v>10.4</c:v>
                </c:pt>
                <c:pt idx="4022">
                  <c:v>10.43333333</c:v>
                </c:pt>
                <c:pt idx="4023">
                  <c:v>10.466666670000004</c:v>
                </c:pt>
                <c:pt idx="4024">
                  <c:v>10.5</c:v>
                </c:pt>
                <c:pt idx="4025">
                  <c:v>10.53333333</c:v>
                </c:pt>
                <c:pt idx="4026">
                  <c:v>10.566666670000004</c:v>
                </c:pt>
                <c:pt idx="4027">
                  <c:v>10.6</c:v>
                </c:pt>
                <c:pt idx="4028">
                  <c:v>10.633333329999999</c:v>
                </c:pt>
                <c:pt idx="4029">
                  <c:v>10.666666670000003</c:v>
                </c:pt>
                <c:pt idx="4030">
                  <c:v>10.7</c:v>
                </c:pt>
                <c:pt idx="4031">
                  <c:v>10.733333330000001</c:v>
                </c:pt>
                <c:pt idx="4032">
                  <c:v>10.766666670000003</c:v>
                </c:pt>
                <c:pt idx="4033">
                  <c:v>10.8</c:v>
                </c:pt>
                <c:pt idx="4034">
                  <c:v>10.83333333</c:v>
                </c:pt>
                <c:pt idx="4035">
                  <c:v>10.866666670000006</c:v>
                </c:pt>
                <c:pt idx="4036">
                  <c:v>10.9</c:v>
                </c:pt>
                <c:pt idx="4037">
                  <c:v>10.93333333</c:v>
                </c:pt>
                <c:pt idx="4038">
                  <c:v>10.966666670000004</c:v>
                </c:pt>
                <c:pt idx="4039">
                  <c:v>11</c:v>
                </c:pt>
                <c:pt idx="4040">
                  <c:v>11.03333333</c:v>
                </c:pt>
                <c:pt idx="4041">
                  <c:v>11.066666670000004</c:v>
                </c:pt>
                <c:pt idx="4042">
                  <c:v>11.1</c:v>
                </c:pt>
                <c:pt idx="4043">
                  <c:v>11.133333329999999</c:v>
                </c:pt>
                <c:pt idx="4044">
                  <c:v>11.166666670000003</c:v>
                </c:pt>
                <c:pt idx="4045">
                  <c:v>11.2</c:v>
                </c:pt>
                <c:pt idx="4046">
                  <c:v>11.233333330000001</c:v>
                </c:pt>
                <c:pt idx="4047">
                  <c:v>11.266666670000003</c:v>
                </c:pt>
                <c:pt idx="4048">
                  <c:v>11.3</c:v>
                </c:pt>
                <c:pt idx="4049">
                  <c:v>11.33333333</c:v>
                </c:pt>
                <c:pt idx="4050">
                  <c:v>11.366666670000006</c:v>
                </c:pt>
                <c:pt idx="4051">
                  <c:v>11.4</c:v>
                </c:pt>
                <c:pt idx="4052">
                  <c:v>11.43333333</c:v>
                </c:pt>
                <c:pt idx="4053">
                  <c:v>11.466666670000004</c:v>
                </c:pt>
                <c:pt idx="4054">
                  <c:v>11.5</c:v>
                </c:pt>
                <c:pt idx="4055">
                  <c:v>11.53333333</c:v>
                </c:pt>
                <c:pt idx="4056">
                  <c:v>11.566666670000004</c:v>
                </c:pt>
                <c:pt idx="4057">
                  <c:v>11.6</c:v>
                </c:pt>
                <c:pt idx="4058">
                  <c:v>11.633333329999999</c:v>
                </c:pt>
                <c:pt idx="4059">
                  <c:v>11.666666670000003</c:v>
                </c:pt>
                <c:pt idx="4060">
                  <c:v>11.7</c:v>
                </c:pt>
                <c:pt idx="4061">
                  <c:v>11.733333330000001</c:v>
                </c:pt>
                <c:pt idx="4062">
                  <c:v>11.766666670000003</c:v>
                </c:pt>
                <c:pt idx="4063">
                  <c:v>11.8</c:v>
                </c:pt>
                <c:pt idx="4064">
                  <c:v>11.83333333</c:v>
                </c:pt>
                <c:pt idx="4065">
                  <c:v>11.866666670000006</c:v>
                </c:pt>
                <c:pt idx="4066">
                  <c:v>11.9</c:v>
                </c:pt>
                <c:pt idx="4067">
                  <c:v>11.93333333</c:v>
                </c:pt>
                <c:pt idx="4068">
                  <c:v>11.966666670000004</c:v>
                </c:pt>
                <c:pt idx="4069">
                  <c:v>12</c:v>
                </c:pt>
                <c:pt idx="4070">
                  <c:v>12.03333333</c:v>
                </c:pt>
                <c:pt idx="4071">
                  <c:v>12.066666670000004</c:v>
                </c:pt>
                <c:pt idx="4072">
                  <c:v>12.1</c:v>
                </c:pt>
                <c:pt idx="4073">
                  <c:v>12.133333329999999</c:v>
                </c:pt>
                <c:pt idx="4074">
                  <c:v>12.166666670000003</c:v>
                </c:pt>
                <c:pt idx="4075">
                  <c:v>12.2</c:v>
                </c:pt>
                <c:pt idx="4076">
                  <c:v>12.233333330000001</c:v>
                </c:pt>
                <c:pt idx="4077">
                  <c:v>12.266666670000003</c:v>
                </c:pt>
                <c:pt idx="4078">
                  <c:v>12.3</c:v>
                </c:pt>
                <c:pt idx="4079">
                  <c:v>12.33333333</c:v>
                </c:pt>
                <c:pt idx="4080">
                  <c:v>12.366666670000006</c:v>
                </c:pt>
                <c:pt idx="4081">
                  <c:v>12.4</c:v>
                </c:pt>
                <c:pt idx="4082">
                  <c:v>12.43333333</c:v>
                </c:pt>
                <c:pt idx="4083">
                  <c:v>12.466666670000004</c:v>
                </c:pt>
                <c:pt idx="4084">
                  <c:v>12.5</c:v>
                </c:pt>
                <c:pt idx="4085">
                  <c:v>12.53333333</c:v>
                </c:pt>
                <c:pt idx="4086">
                  <c:v>12.566666670000004</c:v>
                </c:pt>
                <c:pt idx="4087">
                  <c:v>12.6</c:v>
                </c:pt>
                <c:pt idx="4088">
                  <c:v>12.633333329999999</c:v>
                </c:pt>
                <c:pt idx="4089">
                  <c:v>12.666666670000003</c:v>
                </c:pt>
                <c:pt idx="4090">
                  <c:v>12.7</c:v>
                </c:pt>
                <c:pt idx="4091">
                  <c:v>12.733333330000001</c:v>
                </c:pt>
                <c:pt idx="4092">
                  <c:v>12.766666670000003</c:v>
                </c:pt>
                <c:pt idx="4093">
                  <c:v>12.8</c:v>
                </c:pt>
                <c:pt idx="4094">
                  <c:v>12.83333333</c:v>
                </c:pt>
                <c:pt idx="4095">
                  <c:v>12.866666670000006</c:v>
                </c:pt>
                <c:pt idx="4096">
                  <c:v>12.9</c:v>
                </c:pt>
                <c:pt idx="4097">
                  <c:v>12.93333333</c:v>
                </c:pt>
                <c:pt idx="4098">
                  <c:v>12.966666670000004</c:v>
                </c:pt>
                <c:pt idx="4099">
                  <c:v>13</c:v>
                </c:pt>
                <c:pt idx="4100">
                  <c:v>13.03333333</c:v>
                </c:pt>
                <c:pt idx="4101">
                  <c:v>13.066666670000004</c:v>
                </c:pt>
                <c:pt idx="4102">
                  <c:v>13.1</c:v>
                </c:pt>
                <c:pt idx="4103">
                  <c:v>13.133333329999999</c:v>
                </c:pt>
                <c:pt idx="4104">
                  <c:v>13.166666670000003</c:v>
                </c:pt>
                <c:pt idx="4105">
                  <c:v>13.2</c:v>
                </c:pt>
                <c:pt idx="4106">
                  <c:v>13.233333330000001</c:v>
                </c:pt>
                <c:pt idx="4107">
                  <c:v>13.266666670000003</c:v>
                </c:pt>
                <c:pt idx="4108">
                  <c:v>13.3</c:v>
                </c:pt>
                <c:pt idx="4109">
                  <c:v>13.33333333</c:v>
                </c:pt>
                <c:pt idx="4110">
                  <c:v>13.366666670000006</c:v>
                </c:pt>
                <c:pt idx="4111">
                  <c:v>13.4</c:v>
                </c:pt>
                <c:pt idx="4112">
                  <c:v>13.43333333</c:v>
                </c:pt>
                <c:pt idx="4113">
                  <c:v>13.466666670000004</c:v>
                </c:pt>
                <c:pt idx="4114">
                  <c:v>13.5</c:v>
                </c:pt>
                <c:pt idx="4115">
                  <c:v>13.53333333</c:v>
                </c:pt>
                <c:pt idx="4116">
                  <c:v>13.566666670000004</c:v>
                </c:pt>
                <c:pt idx="4117">
                  <c:v>13.6</c:v>
                </c:pt>
                <c:pt idx="4118">
                  <c:v>13.633333329999999</c:v>
                </c:pt>
                <c:pt idx="4119">
                  <c:v>13.666666670000003</c:v>
                </c:pt>
                <c:pt idx="4120">
                  <c:v>13.7</c:v>
                </c:pt>
                <c:pt idx="4121">
                  <c:v>13.733333330000001</c:v>
                </c:pt>
                <c:pt idx="4122">
                  <c:v>13.766666670000003</c:v>
                </c:pt>
                <c:pt idx="4123">
                  <c:v>13.8</c:v>
                </c:pt>
                <c:pt idx="4124">
                  <c:v>13.83333333</c:v>
                </c:pt>
                <c:pt idx="4125">
                  <c:v>13.866666670000006</c:v>
                </c:pt>
                <c:pt idx="4126">
                  <c:v>13.9</c:v>
                </c:pt>
                <c:pt idx="4127">
                  <c:v>13.93333333</c:v>
                </c:pt>
                <c:pt idx="4128">
                  <c:v>13.966666670000004</c:v>
                </c:pt>
                <c:pt idx="4129">
                  <c:v>14</c:v>
                </c:pt>
                <c:pt idx="4130">
                  <c:v>14.03333333</c:v>
                </c:pt>
                <c:pt idx="4131">
                  <c:v>14.066666670000004</c:v>
                </c:pt>
                <c:pt idx="4132">
                  <c:v>14.1</c:v>
                </c:pt>
                <c:pt idx="4133">
                  <c:v>14.133333329999999</c:v>
                </c:pt>
                <c:pt idx="4134">
                  <c:v>14.166666670000003</c:v>
                </c:pt>
                <c:pt idx="4135">
                  <c:v>14.2</c:v>
                </c:pt>
                <c:pt idx="4136">
                  <c:v>14.233333330000001</c:v>
                </c:pt>
                <c:pt idx="4137">
                  <c:v>14.266666670000003</c:v>
                </c:pt>
                <c:pt idx="4138">
                  <c:v>14.3</c:v>
                </c:pt>
                <c:pt idx="4139">
                  <c:v>14.33333333</c:v>
                </c:pt>
                <c:pt idx="4140">
                  <c:v>14.366666670000006</c:v>
                </c:pt>
                <c:pt idx="4141">
                  <c:v>14.4</c:v>
                </c:pt>
                <c:pt idx="4142">
                  <c:v>14.43333333</c:v>
                </c:pt>
                <c:pt idx="4143">
                  <c:v>14.466666670000004</c:v>
                </c:pt>
                <c:pt idx="4144">
                  <c:v>14.5</c:v>
                </c:pt>
                <c:pt idx="4145">
                  <c:v>14.53333333</c:v>
                </c:pt>
                <c:pt idx="4146">
                  <c:v>14.566666670000004</c:v>
                </c:pt>
                <c:pt idx="4147">
                  <c:v>14.6</c:v>
                </c:pt>
                <c:pt idx="4148">
                  <c:v>14.633333329999999</c:v>
                </c:pt>
                <c:pt idx="4149">
                  <c:v>14.666666670000003</c:v>
                </c:pt>
                <c:pt idx="4150">
                  <c:v>14.7</c:v>
                </c:pt>
                <c:pt idx="4151">
                  <c:v>14.733333330000001</c:v>
                </c:pt>
                <c:pt idx="4152">
                  <c:v>14.766666670000003</c:v>
                </c:pt>
                <c:pt idx="4153">
                  <c:v>14.8</c:v>
                </c:pt>
                <c:pt idx="4154">
                  <c:v>14.83333333</c:v>
                </c:pt>
                <c:pt idx="4155">
                  <c:v>14.866666670000006</c:v>
                </c:pt>
                <c:pt idx="4156">
                  <c:v>14.9</c:v>
                </c:pt>
                <c:pt idx="4157">
                  <c:v>14.93333333</c:v>
                </c:pt>
                <c:pt idx="4158">
                  <c:v>14.966666670000004</c:v>
                </c:pt>
                <c:pt idx="4159">
                  <c:v>15</c:v>
                </c:pt>
                <c:pt idx="4160">
                  <c:v>15.03333333</c:v>
                </c:pt>
                <c:pt idx="4161">
                  <c:v>15.066666670000004</c:v>
                </c:pt>
                <c:pt idx="4162">
                  <c:v>15.1</c:v>
                </c:pt>
                <c:pt idx="4163">
                  <c:v>15.133333329999999</c:v>
                </c:pt>
                <c:pt idx="4164">
                  <c:v>15.166666670000003</c:v>
                </c:pt>
                <c:pt idx="4165">
                  <c:v>15.2</c:v>
                </c:pt>
                <c:pt idx="4166">
                  <c:v>15.233333330000001</c:v>
                </c:pt>
                <c:pt idx="4167">
                  <c:v>15.266666670000003</c:v>
                </c:pt>
                <c:pt idx="4168">
                  <c:v>15.3</c:v>
                </c:pt>
                <c:pt idx="4169">
                  <c:v>15.33333333</c:v>
                </c:pt>
                <c:pt idx="4170">
                  <c:v>15.366666670000006</c:v>
                </c:pt>
                <c:pt idx="4171">
                  <c:v>15.4</c:v>
                </c:pt>
                <c:pt idx="4172">
                  <c:v>15.43333333</c:v>
                </c:pt>
                <c:pt idx="4173">
                  <c:v>15.466666670000004</c:v>
                </c:pt>
                <c:pt idx="4174">
                  <c:v>15.5</c:v>
                </c:pt>
                <c:pt idx="4175">
                  <c:v>15.53333333</c:v>
                </c:pt>
                <c:pt idx="4176">
                  <c:v>15.566666670000004</c:v>
                </c:pt>
                <c:pt idx="4177">
                  <c:v>15.6</c:v>
                </c:pt>
                <c:pt idx="4178">
                  <c:v>15.633333329999999</c:v>
                </c:pt>
                <c:pt idx="4179">
                  <c:v>15.666666670000003</c:v>
                </c:pt>
                <c:pt idx="4180">
                  <c:v>15.7</c:v>
                </c:pt>
                <c:pt idx="4181">
                  <c:v>15.733333330000001</c:v>
                </c:pt>
                <c:pt idx="4182">
                  <c:v>15.766666670000003</c:v>
                </c:pt>
                <c:pt idx="4183">
                  <c:v>15.8</c:v>
                </c:pt>
                <c:pt idx="4184">
                  <c:v>15.83333333</c:v>
                </c:pt>
                <c:pt idx="4185">
                  <c:v>15.866666670000006</c:v>
                </c:pt>
                <c:pt idx="4186">
                  <c:v>15.9</c:v>
                </c:pt>
                <c:pt idx="4187">
                  <c:v>15.93333333</c:v>
                </c:pt>
                <c:pt idx="4188">
                  <c:v>15.966666670000004</c:v>
                </c:pt>
                <c:pt idx="4189">
                  <c:v>16</c:v>
                </c:pt>
                <c:pt idx="4190">
                  <c:v>16.033333329999994</c:v>
                </c:pt>
                <c:pt idx="4191">
                  <c:v>16.066666669999993</c:v>
                </c:pt>
                <c:pt idx="4192">
                  <c:v>16.100000000000001</c:v>
                </c:pt>
                <c:pt idx="4193">
                  <c:v>16.133333329999999</c:v>
                </c:pt>
                <c:pt idx="4194">
                  <c:v>16.166666669999994</c:v>
                </c:pt>
                <c:pt idx="4195">
                  <c:v>16.2</c:v>
                </c:pt>
                <c:pt idx="4196">
                  <c:v>16.233333329999994</c:v>
                </c:pt>
                <c:pt idx="4197">
                  <c:v>16.266666669999992</c:v>
                </c:pt>
                <c:pt idx="4198">
                  <c:v>16.3</c:v>
                </c:pt>
                <c:pt idx="4199">
                  <c:v>16.333333329999999</c:v>
                </c:pt>
                <c:pt idx="4200">
                  <c:v>16.366666669999994</c:v>
                </c:pt>
                <c:pt idx="4201">
                  <c:v>16.399999999999999</c:v>
                </c:pt>
                <c:pt idx="4202">
                  <c:v>16.433333329999993</c:v>
                </c:pt>
                <c:pt idx="4203">
                  <c:v>16.466666669999988</c:v>
                </c:pt>
                <c:pt idx="4204">
                  <c:v>16.5</c:v>
                </c:pt>
                <c:pt idx="4205">
                  <c:v>16.533333329999994</c:v>
                </c:pt>
                <c:pt idx="4206">
                  <c:v>16.566666669999993</c:v>
                </c:pt>
                <c:pt idx="4207">
                  <c:v>16.600000000000001</c:v>
                </c:pt>
                <c:pt idx="4208">
                  <c:v>16.633333329999999</c:v>
                </c:pt>
                <c:pt idx="4209">
                  <c:v>16.666666669999994</c:v>
                </c:pt>
                <c:pt idx="4210">
                  <c:v>16.7</c:v>
                </c:pt>
                <c:pt idx="4211">
                  <c:v>16.733333329999994</c:v>
                </c:pt>
                <c:pt idx="4212">
                  <c:v>16.766666669999992</c:v>
                </c:pt>
                <c:pt idx="4213">
                  <c:v>16.8</c:v>
                </c:pt>
                <c:pt idx="4214">
                  <c:v>16.833333329999999</c:v>
                </c:pt>
                <c:pt idx="4215">
                  <c:v>16.866666669999994</c:v>
                </c:pt>
                <c:pt idx="4216">
                  <c:v>16.899999999999999</c:v>
                </c:pt>
                <c:pt idx="4217">
                  <c:v>16.933333329999993</c:v>
                </c:pt>
                <c:pt idx="4218">
                  <c:v>16.966666669999988</c:v>
                </c:pt>
                <c:pt idx="4219">
                  <c:v>17</c:v>
                </c:pt>
                <c:pt idx="4220">
                  <c:v>17.033333329999994</c:v>
                </c:pt>
                <c:pt idx="4221">
                  <c:v>17.066666669999993</c:v>
                </c:pt>
                <c:pt idx="4222">
                  <c:v>17.100000000000001</c:v>
                </c:pt>
                <c:pt idx="4223">
                  <c:v>17.133333329999999</c:v>
                </c:pt>
                <c:pt idx="4224">
                  <c:v>17.166666669999994</c:v>
                </c:pt>
                <c:pt idx="4225">
                  <c:v>17.2</c:v>
                </c:pt>
                <c:pt idx="4226">
                  <c:v>17.233333329999994</c:v>
                </c:pt>
                <c:pt idx="4227">
                  <c:v>17.266666669999992</c:v>
                </c:pt>
                <c:pt idx="4228">
                  <c:v>17.3</c:v>
                </c:pt>
                <c:pt idx="4229">
                  <c:v>17.333333329999999</c:v>
                </c:pt>
                <c:pt idx="4230">
                  <c:v>17.366666669999994</c:v>
                </c:pt>
                <c:pt idx="4231">
                  <c:v>17.399999999999999</c:v>
                </c:pt>
                <c:pt idx="4232">
                  <c:v>17.433333329999993</c:v>
                </c:pt>
                <c:pt idx="4233">
                  <c:v>17.466666669999988</c:v>
                </c:pt>
                <c:pt idx="4234">
                  <c:v>17.5</c:v>
                </c:pt>
                <c:pt idx="4235">
                  <c:v>17.533333329999994</c:v>
                </c:pt>
                <c:pt idx="4236">
                  <c:v>17.566666669999993</c:v>
                </c:pt>
                <c:pt idx="4237">
                  <c:v>17.600000000000001</c:v>
                </c:pt>
                <c:pt idx="4238">
                  <c:v>17.633333329999999</c:v>
                </c:pt>
                <c:pt idx="4239">
                  <c:v>17.666666669999994</c:v>
                </c:pt>
                <c:pt idx="4240">
                  <c:v>17.7</c:v>
                </c:pt>
                <c:pt idx="4241">
                  <c:v>17.733333329999994</c:v>
                </c:pt>
                <c:pt idx="4242">
                  <c:v>17.766666669999992</c:v>
                </c:pt>
                <c:pt idx="4243">
                  <c:v>17.8</c:v>
                </c:pt>
                <c:pt idx="4244">
                  <c:v>17.833333329999999</c:v>
                </c:pt>
                <c:pt idx="4245">
                  <c:v>17.866666669999994</c:v>
                </c:pt>
                <c:pt idx="4246">
                  <c:v>17.899999999999999</c:v>
                </c:pt>
                <c:pt idx="4247">
                  <c:v>17.933333329999993</c:v>
                </c:pt>
                <c:pt idx="4248">
                  <c:v>17.966666669999988</c:v>
                </c:pt>
                <c:pt idx="4249">
                  <c:v>18</c:v>
                </c:pt>
                <c:pt idx="4250">
                  <c:v>18.033333329999994</c:v>
                </c:pt>
                <c:pt idx="4251">
                  <c:v>18.066666669999993</c:v>
                </c:pt>
                <c:pt idx="4252">
                  <c:v>18.100000000000001</c:v>
                </c:pt>
                <c:pt idx="4253">
                  <c:v>18.133333329999999</c:v>
                </c:pt>
                <c:pt idx="4254">
                  <c:v>18.166666669999994</c:v>
                </c:pt>
                <c:pt idx="4255">
                  <c:v>18.2</c:v>
                </c:pt>
                <c:pt idx="4256">
                  <c:v>18.233333329999994</c:v>
                </c:pt>
                <c:pt idx="4257">
                  <c:v>18.266666669999992</c:v>
                </c:pt>
                <c:pt idx="4258">
                  <c:v>18.3</c:v>
                </c:pt>
                <c:pt idx="4259">
                  <c:v>18.333333329999999</c:v>
                </c:pt>
                <c:pt idx="4260">
                  <c:v>18.366666669999994</c:v>
                </c:pt>
                <c:pt idx="4261">
                  <c:v>18.399999999999999</c:v>
                </c:pt>
                <c:pt idx="4262">
                  <c:v>18.433333329999993</c:v>
                </c:pt>
                <c:pt idx="4263">
                  <c:v>18.466666669999988</c:v>
                </c:pt>
                <c:pt idx="4264">
                  <c:v>18.5</c:v>
                </c:pt>
                <c:pt idx="4265">
                  <c:v>18.533333329999994</c:v>
                </c:pt>
                <c:pt idx="4266">
                  <c:v>18.566666669999993</c:v>
                </c:pt>
                <c:pt idx="4267">
                  <c:v>18.600000000000001</c:v>
                </c:pt>
                <c:pt idx="4268">
                  <c:v>18.633333329999999</c:v>
                </c:pt>
                <c:pt idx="4269">
                  <c:v>18.666666669999994</c:v>
                </c:pt>
                <c:pt idx="4270">
                  <c:v>18.7</c:v>
                </c:pt>
                <c:pt idx="4271">
                  <c:v>18.733333329999994</c:v>
                </c:pt>
                <c:pt idx="4272">
                  <c:v>18.766666669999992</c:v>
                </c:pt>
                <c:pt idx="4273">
                  <c:v>18.8</c:v>
                </c:pt>
                <c:pt idx="4274">
                  <c:v>18.833333329999999</c:v>
                </c:pt>
                <c:pt idx="4275">
                  <c:v>18.866666669999994</c:v>
                </c:pt>
                <c:pt idx="4276">
                  <c:v>18.899999999999999</c:v>
                </c:pt>
                <c:pt idx="4277">
                  <c:v>18.933333329999993</c:v>
                </c:pt>
                <c:pt idx="4278">
                  <c:v>18.966666669999988</c:v>
                </c:pt>
                <c:pt idx="4279">
                  <c:v>19</c:v>
                </c:pt>
                <c:pt idx="4280">
                  <c:v>19.033333329999994</c:v>
                </c:pt>
                <c:pt idx="4281">
                  <c:v>19.066666669999993</c:v>
                </c:pt>
                <c:pt idx="4282">
                  <c:v>19.100000000000001</c:v>
                </c:pt>
                <c:pt idx="4283">
                  <c:v>19.133333329999999</c:v>
                </c:pt>
                <c:pt idx="4284">
                  <c:v>19.166666669999994</c:v>
                </c:pt>
                <c:pt idx="4285">
                  <c:v>19.2</c:v>
                </c:pt>
                <c:pt idx="4286">
                  <c:v>19.233333329999994</c:v>
                </c:pt>
                <c:pt idx="4287">
                  <c:v>19.266666669999992</c:v>
                </c:pt>
                <c:pt idx="4288">
                  <c:v>19.3</c:v>
                </c:pt>
                <c:pt idx="4289">
                  <c:v>19.333333329999999</c:v>
                </c:pt>
                <c:pt idx="4290">
                  <c:v>19.366666669999994</c:v>
                </c:pt>
                <c:pt idx="4291">
                  <c:v>19.399999999999999</c:v>
                </c:pt>
                <c:pt idx="4292">
                  <c:v>19.433333329999993</c:v>
                </c:pt>
                <c:pt idx="4293">
                  <c:v>19.466666669999988</c:v>
                </c:pt>
                <c:pt idx="4294">
                  <c:v>19.5</c:v>
                </c:pt>
                <c:pt idx="4295">
                  <c:v>19.533333329999994</c:v>
                </c:pt>
                <c:pt idx="4296">
                  <c:v>19.566666669999993</c:v>
                </c:pt>
                <c:pt idx="4297">
                  <c:v>19.600000000000001</c:v>
                </c:pt>
                <c:pt idx="4298">
                  <c:v>19.633333329999999</c:v>
                </c:pt>
                <c:pt idx="4299">
                  <c:v>19.666666669999994</c:v>
                </c:pt>
                <c:pt idx="4300">
                  <c:v>19.7</c:v>
                </c:pt>
                <c:pt idx="4301">
                  <c:v>19.733333329999994</c:v>
                </c:pt>
                <c:pt idx="4302">
                  <c:v>19.766666669999992</c:v>
                </c:pt>
                <c:pt idx="4303">
                  <c:v>19.8</c:v>
                </c:pt>
                <c:pt idx="4304">
                  <c:v>19.833333329999999</c:v>
                </c:pt>
                <c:pt idx="4305">
                  <c:v>19.866666669999994</c:v>
                </c:pt>
                <c:pt idx="4306">
                  <c:v>19.899999999999999</c:v>
                </c:pt>
                <c:pt idx="4307">
                  <c:v>19.933333329999993</c:v>
                </c:pt>
                <c:pt idx="4308">
                  <c:v>19.966666669999988</c:v>
                </c:pt>
                <c:pt idx="4309">
                  <c:v>20</c:v>
                </c:pt>
                <c:pt idx="4310">
                  <c:v>20.033333329999994</c:v>
                </c:pt>
                <c:pt idx="4311">
                  <c:v>20.066666669999993</c:v>
                </c:pt>
                <c:pt idx="4312">
                  <c:v>20.100000000000001</c:v>
                </c:pt>
                <c:pt idx="4313">
                  <c:v>20.133333329999999</c:v>
                </c:pt>
                <c:pt idx="4314">
                  <c:v>20.166666669999994</c:v>
                </c:pt>
                <c:pt idx="4315">
                  <c:v>20.2</c:v>
                </c:pt>
                <c:pt idx="4316">
                  <c:v>20.233333329999994</c:v>
                </c:pt>
                <c:pt idx="4317">
                  <c:v>20.266666669999992</c:v>
                </c:pt>
                <c:pt idx="4318">
                  <c:v>20.3</c:v>
                </c:pt>
                <c:pt idx="4319">
                  <c:v>20.333333329999999</c:v>
                </c:pt>
                <c:pt idx="4320">
                  <c:v>20.366666669999994</c:v>
                </c:pt>
                <c:pt idx="4321">
                  <c:v>20.399999999999999</c:v>
                </c:pt>
                <c:pt idx="4322">
                  <c:v>20.433333329999993</c:v>
                </c:pt>
                <c:pt idx="4323">
                  <c:v>20.466666669999988</c:v>
                </c:pt>
                <c:pt idx="4324">
                  <c:v>20.5</c:v>
                </c:pt>
                <c:pt idx="4325">
                  <c:v>20.533333329999994</c:v>
                </c:pt>
                <c:pt idx="4326">
                  <c:v>20.566666669999993</c:v>
                </c:pt>
                <c:pt idx="4327">
                  <c:v>20.6</c:v>
                </c:pt>
                <c:pt idx="4328">
                  <c:v>20.633333329999999</c:v>
                </c:pt>
                <c:pt idx="4329">
                  <c:v>20.666666669999994</c:v>
                </c:pt>
                <c:pt idx="4330">
                  <c:v>20.7</c:v>
                </c:pt>
                <c:pt idx="4331">
                  <c:v>20.733333329999994</c:v>
                </c:pt>
                <c:pt idx="4332">
                  <c:v>20.766666669999992</c:v>
                </c:pt>
                <c:pt idx="4333">
                  <c:v>20.8</c:v>
                </c:pt>
                <c:pt idx="4334">
                  <c:v>20.833333329999999</c:v>
                </c:pt>
                <c:pt idx="4335">
                  <c:v>20.866666669999994</c:v>
                </c:pt>
                <c:pt idx="4336">
                  <c:v>20.9</c:v>
                </c:pt>
                <c:pt idx="4337">
                  <c:v>20.933333329999993</c:v>
                </c:pt>
                <c:pt idx="4338">
                  <c:v>20.966666669999988</c:v>
                </c:pt>
                <c:pt idx="4339">
                  <c:v>21</c:v>
                </c:pt>
                <c:pt idx="4340">
                  <c:v>21.033333329999994</c:v>
                </c:pt>
                <c:pt idx="4341">
                  <c:v>21.066666669999993</c:v>
                </c:pt>
                <c:pt idx="4342">
                  <c:v>21.1</c:v>
                </c:pt>
                <c:pt idx="4343">
                  <c:v>21.133333329999999</c:v>
                </c:pt>
                <c:pt idx="4344">
                  <c:v>21.166666669999994</c:v>
                </c:pt>
                <c:pt idx="4345">
                  <c:v>21.2</c:v>
                </c:pt>
                <c:pt idx="4346">
                  <c:v>21.233333329999994</c:v>
                </c:pt>
                <c:pt idx="4347">
                  <c:v>21.266666669999992</c:v>
                </c:pt>
                <c:pt idx="4348">
                  <c:v>21.3</c:v>
                </c:pt>
                <c:pt idx="4349">
                  <c:v>21.333333329999999</c:v>
                </c:pt>
                <c:pt idx="4350">
                  <c:v>21.366666669999994</c:v>
                </c:pt>
                <c:pt idx="4351">
                  <c:v>21.4</c:v>
                </c:pt>
                <c:pt idx="4352">
                  <c:v>21.433333329999993</c:v>
                </c:pt>
                <c:pt idx="4353">
                  <c:v>21.466666669999988</c:v>
                </c:pt>
                <c:pt idx="4354">
                  <c:v>21.5</c:v>
                </c:pt>
                <c:pt idx="4355">
                  <c:v>21.533333329999994</c:v>
                </c:pt>
                <c:pt idx="4356">
                  <c:v>21.566666669999993</c:v>
                </c:pt>
                <c:pt idx="4357">
                  <c:v>21.6</c:v>
                </c:pt>
                <c:pt idx="4358">
                  <c:v>21.633333329999999</c:v>
                </c:pt>
                <c:pt idx="4359">
                  <c:v>21.666666669999994</c:v>
                </c:pt>
                <c:pt idx="4360">
                  <c:v>21.7</c:v>
                </c:pt>
                <c:pt idx="4361">
                  <c:v>21.733333329999994</c:v>
                </c:pt>
                <c:pt idx="4362">
                  <c:v>21.766666669999992</c:v>
                </c:pt>
                <c:pt idx="4363">
                  <c:v>21.8</c:v>
                </c:pt>
                <c:pt idx="4364">
                  <c:v>21.833333329999999</c:v>
                </c:pt>
                <c:pt idx="4365">
                  <c:v>21.866666669999994</c:v>
                </c:pt>
                <c:pt idx="4366">
                  <c:v>21.9</c:v>
                </c:pt>
                <c:pt idx="4367">
                  <c:v>21.933333329999993</c:v>
                </c:pt>
                <c:pt idx="4368">
                  <c:v>21.966666669999988</c:v>
                </c:pt>
                <c:pt idx="4369">
                  <c:v>22</c:v>
                </c:pt>
                <c:pt idx="4370">
                  <c:v>22.033333329999994</c:v>
                </c:pt>
                <c:pt idx="4371">
                  <c:v>22.066666669999993</c:v>
                </c:pt>
                <c:pt idx="4372">
                  <c:v>22.1</c:v>
                </c:pt>
                <c:pt idx="4373">
                  <c:v>22.133333329999999</c:v>
                </c:pt>
                <c:pt idx="4374">
                  <c:v>22.166666669999994</c:v>
                </c:pt>
                <c:pt idx="4375">
                  <c:v>22.2</c:v>
                </c:pt>
                <c:pt idx="4376">
                  <c:v>22.233333329999994</c:v>
                </c:pt>
                <c:pt idx="4377">
                  <c:v>22.266666669999992</c:v>
                </c:pt>
                <c:pt idx="4378">
                  <c:v>22.3</c:v>
                </c:pt>
                <c:pt idx="4379">
                  <c:v>22.333333329999999</c:v>
                </c:pt>
                <c:pt idx="4380">
                  <c:v>22.366666669999994</c:v>
                </c:pt>
                <c:pt idx="4381">
                  <c:v>22.4</c:v>
                </c:pt>
                <c:pt idx="4382">
                  <c:v>22.433333329999993</c:v>
                </c:pt>
                <c:pt idx="4383">
                  <c:v>22.466666669999988</c:v>
                </c:pt>
                <c:pt idx="4384">
                  <c:v>22.5</c:v>
                </c:pt>
                <c:pt idx="4385">
                  <c:v>22.533333329999994</c:v>
                </c:pt>
                <c:pt idx="4386">
                  <c:v>22.566666669999993</c:v>
                </c:pt>
                <c:pt idx="4387">
                  <c:v>22.6</c:v>
                </c:pt>
                <c:pt idx="4388">
                  <c:v>22.633333329999999</c:v>
                </c:pt>
                <c:pt idx="4389">
                  <c:v>22.666666669999994</c:v>
                </c:pt>
                <c:pt idx="4390">
                  <c:v>22.7</c:v>
                </c:pt>
                <c:pt idx="4391">
                  <c:v>22.733333329999994</c:v>
                </c:pt>
                <c:pt idx="4392">
                  <c:v>22.766666669999992</c:v>
                </c:pt>
                <c:pt idx="4393">
                  <c:v>22.8</c:v>
                </c:pt>
                <c:pt idx="4394">
                  <c:v>22.833333329999999</c:v>
                </c:pt>
                <c:pt idx="4395">
                  <c:v>22.866666669999994</c:v>
                </c:pt>
                <c:pt idx="4396">
                  <c:v>22.9</c:v>
                </c:pt>
                <c:pt idx="4397">
                  <c:v>22.933333329999993</c:v>
                </c:pt>
                <c:pt idx="4398">
                  <c:v>22.966666669999988</c:v>
                </c:pt>
                <c:pt idx="4399">
                  <c:v>23</c:v>
                </c:pt>
                <c:pt idx="4400">
                  <c:v>23.033333329999994</c:v>
                </c:pt>
                <c:pt idx="4401">
                  <c:v>23.066666669999993</c:v>
                </c:pt>
                <c:pt idx="4402">
                  <c:v>23.1</c:v>
                </c:pt>
                <c:pt idx="4403">
                  <c:v>23.133333329999999</c:v>
                </c:pt>
                <c:pt idx="4404">
                  <c:v>23.166666669999994</c:v>
                </c:pt>
                <c:pt idx="4405">
                  <c:v>23.2</c:v>
                </c:pt>
                <c:pt idx="4406">
                  <c:v>23.233333329999994</c:v>
                </c:pt>
                <c:pt idx="4407">
                  <c:v>23.266666669999992</c:v>
                </c:pt>
                <c:pt idx="4408">
                  <c:v>23.3</c:v>
                </c:pt>
                <c:pt idx="4409">
                  <c:v>23.333333329999999</c:v>
                </c:pt>
                <c:pt idx="4410">
                  <c:v>23.366666669999994</c:v>
                </c:pt>
                <c:pt idx="4411">
                  <c:v>23.4</c:v>
                </c:pt>
                <c:pt idx="4412">
                  <c:v>23.433333329999993</c:v>
                </c:pt>
                <c:pt idx="4413">
                  <c:v>23.466666669999988</c:v>
                </c:pt>
                <c:pt idx="4414">
                  <c:v>23.5</c:v>
                </c:pt>
                <c:pt idx="4415">
                  <c:v>23.533333329999994</c:v>
                </c:pt>
                <c:pt idx="4416">
                  <c:v>23.566666669999993</c:v>
                </c:pt>
                <c:pt idx="4417">
                  <c:v>23.6</c:v>
                </c:pt>
                <c:pt idx="4418">
                  <c:v>23.633333329999999</c:v>
                </c:pt>
                <c:pt idx="4419">
                  <c:v>23.666666669999994</c:v>
                </c:pt>
                <c:pt idx="4420">
                  <c:v>23.7</c:v>
                </c:pt>
                <c:pt idx="4421">
                  <c:v>23.733333329999994</c:v>
                </c:pt>
                <c:pt idx="4422">
                  <c:v>23.766666669999992</c:v>
                </c:pt>
                <c:pt idx="4423">
                  <c:v>23.8</c:v>
                </c:pt>
                <c:pt idx="4424">
                  <c:v>23.833333329999999</c:v>
                </c:pt>
                <c:pt idx="4425">
                  <c:v>23.866666669999994</c:v>
                </c:pt>
                <c:pt idx="4426">
                  <c:v>23.9</c:v>
                </c:pt>
                <c:pt idx="4427">
                  <c:v>23.933333329999993</c:v>
                </c:pt>
                <c:pt idx="4428">
                  <c:v>23.966666669999988</c:v>
                </c:pt>
                <c:pt idx="4429">
                  <c:v>24</c:v>
                </c:pt>
                <c:pt idx="4430">
                  <c:v>24.033333329999994</c:v>
                </c:pt>
                <c:pt idx="4431">
                  <c:v>24.066666669999993</c:v>
                </c:pt>
                <c:pt idx="4432">
                  <c:v>24.1</c:v>
                </c:pt>
                <c:pt idx="4433">
                  <c:v>24.133333329999999</c:v>
                </c:pt>
                <c:pt idx="4434">
                  <c:v>24.166666669999994</c:v>
                </c:pt>
                <c:pt idx="4435">
                  <c:v>24.2</c:v>
                </c:pt>
                <c:pt idx="4436">
                  <c:v>24.233333329999994</c:v>
                </c:pt>
                <c:pt idx="4437">
                  <c:v>24.266666669999992</c:v>
                </c:pt>
                <c:pt idx="4438">
                  <c:v>24.3</c:v>
                </c:pt>
                <c:pt idx="4439">
                  <c:v>24.333333329999999</c:v>
                </c:pt>
                <c:pt idx="4440">
                  <c:v>24.366666669999994</c:v>
                </c:pt>
                <c:pt idx="4441">
                  <c:v>24.4</c:v>
                </c:pt>
                <c:pt idx="4442">
                  <c:v>24.433333329999993</c:v>
                </c:pt>
                <c:pt idx="4443">
                  <c:v>24.466666669999988</c:v>
                </c:pt>
                <c:pt idx="4444">
                  <c:v>24.5</c:v>
                </c:pt>
                <c:pt idx="4445">
                  <c:v>24.533333329999994</c:v>
                </c:pt>
                <c:pt idx="4446">
                  <c:v>24.566666669999993</c:v>
                </c:pt>
                <c:pt idx="4447">
                  <c:v>24.6</c:v>
                </c:pt>
                <c:pt idx="4448">
                  <c:v>24.633333329999999</c:v>
                </c:pt>
                <c:pt idx="4449">
                  <c:v>24.666666669999994</c:v>
                </c:pt>
                <c:pt idx="4450">
                  <c:v>24.7</c:v>
                </c:pt>
                <c:pt idx="4451">
                  <c:v>24.733333329999994</c:v>
                </c:pt>
                <c:pt idx="4452">
                  <c:v>24.766666669999992</c:v>
                </c:pt>
                <c:pt idx="4453">
                  <c:v>24.8</c:v>
                </c:pt>
                <c:pt idx="4454">
                  <c:v>24.833333329999999</c:v>
                </c:pt>
                <c:pt idx="4455">
                  <c:v>24.866666669999994</c:v>
                </c:pt>
                <c:pt idx="4456">
                  <c:v>24.9</c:v>
                </c:pt>
                <c:pt idx="4457">
                  <c:v>24.933333329999993</c:v>
                </c:pt>
                <c:pt idx="4458">
                  <c:v>24.966666669999988</c:v>
                </c:pt>
                <c:pt idx="4459">
                  <c:v>25</c:v>
                </c:pt>
                <c:pt idx="4460">
                  <c:v>25.033333329999994</c:v>
                </c:pt>
                <c:pt idx="4461">
                  <c:v>25.066666669999993</c:v>
                </c:pt>
                <c:pt idx="4462">
                  <c:v>25.1</c:v>
                </c:pt>
                <c:pt idx="4463">
                  <c:v>25.133333329999999</c:v>
                </c:pt>
                <c:pt idx="4464">
                  <c:v>25.166666669999994</c:v>
                </c:pt>
                <c:pt idx="4465">
                  <c:v>25.2</c:v>
                </c:pt>
                <c:pt idx="4466">
                  <c:v>25.233333329999994</c:v>
                </c:pt>
                <c:pt idx="4467">
                  <c:v>25.266666669999992</c:v>
                </c:pt>
                <c:pt idx="4468">
                  <c:v>25.3</c:v>
                </c:pt>
                <c:pt idx="4469">
                  <c:v>25.333333329999999</c:v>
                </c:pt>
                <c:pt idx="4470">
                  <c:v>25.366666669999994</c:v>
                </c:pt>
                <c:pt idx="4471">
                  <c:v>25.4</c:v>
                </c:pt>
                <c:pt idx="4472">
                  <c:v>25.433333329999993</c:v>
                </c:pt>
                <c:pt idx="4473">
                  <c:v>25.466666669999988</c:v>
                </c:pt>
                <c:pt idx="4474">
                  <c:v>25.5</c:v>
                </c:pt>
                <c:pt idx="4475">
                  <c:v>25.533333329999994</c:v>
                </c:pt>
                <c:pt idx="4476">
                  <c:v>25.566666669999993</c:v>
                </c:pt>
                <c:pt idx="4477">
                  <c:v>25.6</c:v>
                </c:pt>
                <c:pt idx="4478">
                  <c:v>25.633333329999999</c:v>
                </c:pt>
                <c:pt idx="4479">
                  <c:v>25.666666669999994</c:v>
                </c:pt>
                <c:pt idx="4480">
                  <c:v>25.7</c:v>
                </c:pt>
                <c:pt idx="4481">
                  <c:v>25.733333329999994</c:v>
                </c:pt>
                <c:pt idx="4482">
                  <c:v>25.766666669999992</c:v>
                </c:pt>
                <c:pt idx="4483">
                  <c:v>25.8</c:v>
                </c:pt>
                <c:pt idx="4484">
                  <c:v>25.833333329999999</c:v>
                </c:pt>
                <c:pt idx="4485">
                  <c:v>25.866666669999994</c:v>
                </c:pt>
                <c:pt idx="4486">
                  <c:v>25.9</c:v>
                </c:pt>
                <c:pt idx="4487">
                  <c:v>25.933333329999993</c:v>
                </c:pt>
                <c:pt idx="4488">
                  <c:v>25.966666669999988</c:v>
                </c:pt>
                <c:pt idx="4489">
                  <c:v>26</c:v>
                </c:pt>
                <c:pt idx="4490">
                  <c:v>26.033333329999994</c:v>
                </c:pt>
                <c:pt idx="4491">
                  <c:v>26.066666669999993</c:v>
                </c:pt>
                <c:pt idx="4492">
                  <c:v>26.1</c:v>
                </c:pt>
                <c:pt idx="4493">
                  <c:v>26.133333329999999</c:v>
                </c:pt>
                <c:pt idx="4494">
                  <c:v>26.166666669999994</c:v>
                </c:pt>
                <c:pt idx="4495">
                  <c:v>26.2</c:v>
                </c:pt>
                <c:pt idx="4496">
                  <c:v>26.233333329999994</c:v>
                </c:pt>
                <c:pt idx="4497">
                  <c:v>26.266666669999992</c:v>
                </c:pt>
                <c:pt idx="4498">
                  <c:v>26.3</c:v>
                </c:pt>
                <c:pt idx="4499">
                  <c:v>26.333333329999999</c:v>
                </c:pt>
                <c:pt idx="4500">
                  <c:v>26.366666669999994</c:v>
                </c:pt>
                <c:pt idx="4501">
                  <c:v>26.4</c:v>
                </c:pt>
                <c:pt idx="4502">
                  <c:v>26.433333329999993</c:v>
                </c:pt>
                <c:pt idx="4503">
                  <c:v>26.466666669999988</c:v>
                </c:pt>
                <c:pt idx="4504">
                  <c:v>26.5</c:v>
                </c:pt>
                <c:pt idx="4505">
                  <c:v>26.533333329999994</c:v>
                </c:pt>
                <c:pt idx="4506">
                  <c:v>26.566666669999993</c:v>
                </c:pt>
                <c:pt idx="4507">
                  <c:v>26.6</c:v>
                </c:pt>
                <c:pt idx="4508">
                  <c:v>26.633333329999999</c:v>
                </c:pt>
                <c:pt idx="4509">
                  <c:v>26.666666669999994</c:v>
                </c:pt>
                <c:pt idx="4510">
                  <c:v>26.7</c:v>
                </c:pt>
                <c:pt idx="4511">
                  <c:v>26.733333329999994</c:v>
                </c:pt>
                <c:pt idx="4512">
                  <c:v>26.766666669999992</c:v>
                </c:pt>
                <c:pt idx="4513">
                  <c:v>26.8</c:v>
                </c:pt>
                <c:pt idx="4514">
                  <c:v>26.833333329999999</c:v>
                </c:pt>
                <c:pt idx="4515">
                  <c:v>26.866666669999994</c:v>
                </c:pt>
                <c:pt idx="4516">
                  <c:v>26.9</c:v>
                </c:pt>
                <c:pt idx="4517">
                  <c:v>26.933333329999993</c:v>
                </c:pt>
                <c:pt idx="4518">
                  <c:v>26.966666669999988</c:v>
                </c:pt>
                <c:pt idx="4519">
                  <c:v>27</c:v>
                </c:pt>
                <c:pt idx="4520">
                  <c:v>27.033333329999994</c:v>
                </c:pt>
                <c:pt idx="4521">
                  <c:v>27.066666669999993</c:v>
                </c:pt>
                <c:pt idx="4522">
                  <c:v>27.1</c:v>
                </c:pt>
                <c:pt idx="4523">
                  <c:v>27.133333329999999</c:v>
                </c:pt>
                <c:pt idx="4524">
                  <c:v>27.166666669999994</c:v>
                </c:pt>
                <c:pt idx="4525">
                  <c:v>27.2</c:v>
                </c:pt>
                <c:pt idx="4526">
                  <c:v>27.233333329999994</c:v>
                </c:pt>
                <c:pt idx="4527">
                  <c:v>27.266666669999992</c:v>
                </c:pt>
                <c:pt idx="4528">
                  <c:v>27.3</c:v>
                </c:pt>
                <c:pt idx="4529">
                  <c:v>27.333333329999999</c:v>
                </c:pt>
                <c:pt idx="4530">
                  <c:v>27.366666669999994</c:v>
                </c:pt>
                <c:pt idx="4531">
                  <c:v>27.4</c:v>
                </c:pt>
                <c:pt idx="4532">
                  <c:v>27.433333329999993</c:v>
                </c:pt>
                <c:pt idx="4533">
                  <c:v>27.466666669999988</c:v>
                </c:pt>
                <c:pt idx="4534">
                  <c:v>27.5</c:v>
                </c:pt>
                <c:pt idx="4535">
                  <c:v>27.533333329999994</c:v>
                </c:pt>
                <c:pt idx="4536">
                  <c:v>27.566666669999993</c:v>
                </c:pt>
                <c:pt idx="4537">
                  <c:v>27.6</c:v>
                </c:pt>
                <c:pt idx="4538">
                  <c:v>27.633333329999999</c:v>
                </c:pt>
                <c:pt idx="4539">
                  <c:v>27.666666669999994</c:v>
                </c:pt>
                <c:pt idx="4540">
                  <c:v>27.7</c:v>
                </c:pt>
                <c:pt idx="4541">
                  <c:v>27.733333329999994</c:v>
                </c:pt>
                <c:pt idx="4542">
                  <c:v>27.766666669999992</c:v>
                </c:pt>
                <c:pt idx="4543">
                  <c:v>27.8</c:v>
                </c:pt>
                <c:pt idx="4544">
                  <c:v>27.833333329999999</c:v>
                </c:pt>
                <c:pt idx="4545">
                  <c:v>27.866666669999994</c:v>
                </c:pt>
                <c:pt idx="4546">
                  <c:v>27.9</c:v>
                </c:pt>
                <c:pt idx="4547">
                  <c:v>27.933333329999993</c:v>
                </c:pt>
                <c:pt idx="4548">
                  <c:v>27.966666669999988</c:v>
                </c:pt>
                <c:pt idx="4549">
                  <c:v>28</c:v>
                </c:pt>
                <c:pt idx="4550">
                  <c:v>28.033333329999994</c:v>
                </c:pt>
                <c:pt idx="4551">
                  <c:v>28.066666669999993</c:v>
                </c:pt>
                <c:pt idx="4552">
                  <c:v>28.1</c:v>
                </c:pt>
                <c:pt idx="4553">
                  <c:v>28.133333329999999</c:v>
                </c:pt>
                <c:pt idx="4554">
                  <c:v>28.166666669999994</c:v>
                </c:pt>
                <c:pt idx="4555">
                  <c:v>28.2</c:v>
                </c:pt>
                <c:pt idx="4556">
                  <c:v>28.233333329999994</c:v>
                </c:pt>
                <c:pt idx="4557">
                  <c:v>28.266666669999992</c:v>
                </c:pt>
                <c:pt idx="4558">
                  <c:v>28.3</c:v>
                </c:pt>
                <c:pt idx="4559">
                  <c:v>28.333333329999999</c:v>
                </c:pt>
                <c:pt idx="4560">
                  <c:v>28.366666669999994</c:v>
                </c:pt>
                <c:pt idx="4561">
                  <c:v>28.4</c:v>
                </c:pt>
                <c:pt idx="4562">
                  <c:v>28.433333329999993</c:v>
                </c:pt>
                <c:pt idx="4563">
                  <c:v>28.466666669999988</c:v>
                </c:pt>
                <c:pt idx="4564">
                  <c:v>28.5</c:v>
                </c:pt>
                <c:pt idx="4565">
                  <c:v>28.533333329999994</c:v>
                </c:pt>
                <c:pt idx="4566">
                  <c:v>28.566666669999993</c:v>
                </c:pt>
                <c:pt idx="4567">
                  <c:v>28.6</c:v>
                </c:pt>
                <c:pt idx="4568">
                  <c:v>28.633333329999999</c:v>
                </c:pt>
                <c:pt idx="4569">
                  <c:v>28.666666669999994</c:v>
                </c:pt>
                <c:pt idx="4570">
                  <c:v>28.7</c:v>
                </c:pt>
                <c:pt idx="4571">
                  <c:v>28.733333329999994</c:v>
                </c:pt>
                <c:pt idx="4572">
                  <c:v>28.766666669999992</c:v>
                </c:pt>
                <c:pt idx="4573">
                  <c:v>28.8</c:v>
                </c:pt>
                <c:pt idx="4574">
                  <c:v>28.833333329999999</c:v>
                </c:pt>
                <c:pt idx="4575">
                  <c:v>28.866666669999994</c:v>
                </c:pt>
                <c:pt idx="4576">
                  <c:v>28.9</c:v>
                </c:pt>
                <c:pt idx="4577">
                  <c:v>28.933333329999993</c:v>
                </c:pt>
                <c:pt idx="4578">
                  <c:v>28.966666669999988</c:v>
                </c:pt>
                <c:pt idx="4579">
                  <c:v>29</c:v>
                </c:pt>
                <c:pt idx="4580">
                  <c:v>29.033333329999994</c:v>
                </c:pt>
                <c:pt idx="4581">
                  <c:v>29.066666669999993</c:v>
                </c:pt>
                <c:pt idx="4582">
                  <c:v>29.1</c:v>
                </c:pt>
                <c:pt idx="4583">
                  <c:v>29.133333329999999</c:v>
                </c:pt>
                <c:pt idx="4584">
                  <c:v>29.166666669999994</c:v>
                </c:pt>
                <c:pt idx="4585">
                  <c:v>29.2</c:v>
                </c:pt>
                <c:pt idx="4586">
                  <c:v>29.233333329999994</c:v>
                </c:pt>
                <c:pt idx="4587">
                  <c:v>29.266666669999992</c:v>
                </c:pt>
                <c:pt idx="4588">
                  <c:v>29.3</c:v>
                </c:pt>
                <c:pt idx="4589">
                  <c:v>29.333333329999999</c:v>
                </c:pt>
                <c:pt idx="4590">
                  <c:v>29.366666669999994</c:v>
                </c:pt>
                <c:pt idx="4591">
                  <c:v>29.4</c:v>
                </c:pt>
                <c:pt idx="4592">
                  <c:v>29.433333329999993</c:v>
                </c:pt>
                <c:pt idx="4593">
                  <c:v>29.466666669999988</c:v>
                </c:pt>
                <c:pt idx="4594">
                  <c:v>29.5</c:v>
                </c:pt>
                <c:pt idx="4595">
                  <c:v>29.533333329999994</c:v>
                </c:pt>
                <c:pt idx="4596">
                  <c:v>29.566666669999993</c:v>
                </c:pt>
                <c:pt idx="4597">
                  <c:v>29.6</c:v>
                </c:pt>
                <c:pt idx="4598">
                  <c:v>29.633333329999999</c:v>
                </c:pt>
                <c:pt idx="4599">
                  <c:v>29.666666669999994</c:v>
                </c:pt>
                <c:pt idx="4600">
                  <c:v>29.7</c:v>
                </c:pt>
                <c:pt idx="4601">
                  <c:v>29.733333329999994</c:v>
                </c:pt>
                <c:pt idx="4602">
                  <c:v>29.766666669999992</c:v>
                </c:pt>
                <c:pt idx="4603">
                  <c:v>29.8</c:v>
                </c:pt>
                <c:pt idx="4604">
                  <c:v>29.833333329999999</c:v>
                </c:pt>
                <c:pt idx="4605">
                  <c:v>29.866666669999994</c:v>
                </c:pt>
                <c:pt idx="4606">
                  <c:v>29.9</c:v>
                </c:pt>
                <c:pt idx="4607">
                  <c:v>29.933333329999993</c:v>
                </c:pt>
                <c:pt idx="4608">
                  <c:v>29.966666669999988</c:v>
                </c:pt>
                <c:pt idx="4609">
                  <c:v>30</c:v>
                </c:pt>
                <c:pt idx="4610">
                  <c:v>30.033333329999994</c:v>
                </c:pt>
                <c:pt idx="4611">
                  <c:v>30.066666669999993</c:v>
                </c:pt>
                <c:pt idx="4612">
                  <c:v>30.1</c:v>
                </c:pt>
                <c:pt idx="4613">
                  <c:v>30.133333329999999</c:v>
                </c:pt>
                <c:pt idx="4614">
                  <c:v>30.166666669999994</c:v>
                </c:pt>
                <c:pt idx="4615">
                  <c:v>30.2</c:v>
                </c:pt>
                <c:pt idx="4616">
                  <c:v>30.233333329999994</c:v>
                </c:pt>
                <c:pt idx="4617">
                  <c:v>30.266666669999992</c:v>
                </c:pt>
                <c:pt idx="4618">
                  <c:v>30.3</c:v>
                </c:pt>
                <c:pt idx="4619">
                  <c:v>30.333333329999999</c:v>
                </c:pt>
                <c:pt idx="4620">
                  <c:v>30.366666669999994</c:v>
                </c:pt>
                <c:pt idx="4621">
                  <c:v>30.4</c:v>
                </c:pt>
                <c:pt idx="4622">
                  <c:v>30.433333329999993</c:v>
                </c:pt>
                <c:pt idx="4623">
                  <c:v>30.466666669999988</c:v>
                </c:pt>
                <c:pt idx="4624">
                  <c:v>30.5</c:v>
                </c:pt>
                <c:pt idx="4625">
                  <c:v>30.533333329999994</c:v>
                </c:pt>
                <c:pt idx="4626">
                  <c:v>30.566666669999993</c:v>
                </c:pt>
                <c:pt idx="4627">
                  <c:v>30.6</c:v>
                </c:pt>
                <c:pt idx="4628">
                  <c:v>30.633333329999999</c:v>
                </c:pt>
                <c:pt idx="4629">
                  <c:v>30.666666669999994</c:v>
                </c:pt>
                <c:pt idx="4630">
                  <c:v>30.7</c:v>
                </c:pt>
                <c:pt idx="4631">
                  <c:v>30.733333329999994</c:v>
                </c:pt>
                <c:pt idx="4632">
                  <c:v>30.766666669999992</c:v>
                </c:pt>
                <c:pt idx="4633">
                  <c:v>30.8</c:v>
                </c:pt>
                <c:pt idx="4634">
                  <c:v>30.833333329999999</c:v>
                </c:pt>
                <c:pt idx="4635">
                  <c:v>30.866666669999994</c:v>
                </c:pt>
                <c:pt idx="4636">
                  <c:v>30.9</c:v>
                </c:pt>
                <c:pt idx="4637">
                  <c:v>30.933333329999993</c:v>
                </c:pt>
                <c:pt idx="4638">
                  <c:v>30.966666669999988</c:v>
                </c:pt>
                <c:pt idx="4639">
                  <c:v>31</c:v>
                </c:pt>
                <c:pt idx="4640">
                  <c:v>31.033333329999994</c:v>
                </c:pt>
                <c:pt idx="4641">
                  <c:v>31.066666669999993</c:v>
                </c:pt>
                <c:pt idx="4642">
                  <c:v>31.1</c:v>
                </c:pt>
                <c:pt idx="4643">
                  <c:v>31.133333329999999</c:v>
                </c:pt>
                <c:pt idx="4644">
                  <c:v>31.166666669999994</c:v>
                </c:pt>
                <c:pt idx="4645">
                  <c:v>31.2</c:v>
                </c:pt>
                <c:pt idx="4646">
                  <c:v>31.233333329999994</c:v>
                </c:pt>
                <c:pt idx="4647">
                  <c:v>31.266666669999992</c:v>
                </c:pt>
                <c:pt idx="4648">
                  <c:v>31.3</c:v>
                </c:pt>
                <c:pt idx="4649">
                  <c:v>31.333333329999999</c:v>
                </c:pt>
                <c:pt idx="4650">
                  <c:v>31.366666669999994</c:v>
                </c:pt>
                <c:pt idx="4651">
                  <c:v>31.4</c:v>
                </c:pt>
                <c:pt idx="4652">
                  <c:v>31.433333329999993</c:v>
                </c:pt>
                <c:pt idx="4653">
                  <c:v>31.466666669999988</c:v>
                </c:pt>
                <c:pt idx="4654">
                  <c:v>31.5</c:v>
                </c:pt>
                <c:pt idx="4655">
                  <c:v>31.533333329999994</c:v>
                </c:pt>
                <c:pt idx="4656">
                  <c:v>31.566666669999993</c:v>
                </c:pt>
                <c:pt idx="4657">
                  <c:v>31.6</c:v>
                </c:pt>
                <c:pt idx="4658">
                  <c:v>31.633333329999999</c:v>
                </c:pt>
                <c:pt idx="4659">
                  <c:v>31.666666669999994</c:v>
                </c:pt>
                <c:pt idx="4660">
                  <c:v>31.7</c:v>
                </c:pt>
                <c:pt idx="4661">
                  <c:v>31.733333329999994</c:v>
                </c:pt>
                <c:pt idx="4662">
                  <c:v>31.766666669999992</c:v>
                </c:pt>
                <c:pt idx="4663">
                  <c:v>31.8</c:v>
                </c:pt>
                <c:pt idx="4664">
                  <c:v>31.833333329999999</c:v>
                </c:pt>
                <c:pt idx="4665">
                  <c:v>31.866666669999994</c:v>
                </c:pt>
                <c:pt idx="4666">
                  <c:v>31.9</c:v>
                </c:pt>
                <c:pt idx="4667">
                  <c:v>31.933333329999993</c:v>
                </c:pt>
                <c:pt idx="4668">
                  <c:v>31.966666669999988</c:v>
                </c:pt>
                <c:pt idx="4669">
                  <c:v>32</c:v>
                </c:pt>
                <c:pt idx="4670">
                  <c:v>32.033333330000019</c:v>
                </c:pt>
                <c:pt idx="4671">
                  <c:v>32.066666669999996</c:v>
                </c:pt>
                <c:pt idx="4672">
                  <c:v>32.1</c:v>
                </c:pt>
                <c:pt idx="4673">
                  <c:v>32.133333330000021</c:v>
                </c:pt>
                <c:pt idx="4674">
                  <c:v>32.166666669999998</c:v>
                </c:pt>
                <c:pt idx="4675">
                  <c:v>32.200000000000003</c:v>
                </c:pt>
                <c:pt idx="4676">
                  <c:v>32.233333330000029</c:v>
                </c:pt>
                <c:pt idx="4677">
                  <c:v>32.266666669999999</c:v>
                </c:pt>
                <c:pt idx="4678">
                  <c:v>32.300000000000004</c:v>
                </c:pt>
                <c:pt idx="4679">
                  <c:v>32.333333330000016</c:v>
                </c:pt>
                <c:pt idx="4680">
                  <c:v>32.366666669999994</c:v>
                </c:pt>
                <c:pt idx="4681">
                  <c:v>32.4</c:v>
                </c:pt>
                <c:pt idx="4682">
                  <c:v>32.433333330000025</c:v>
                </c:pt>
                <c:pt idx="4683">
                  <c:v>32.466666669999995</c:v>
                </c:pt>
                <c:pt idx="4684">
                  <c:v>32.5</c:v>
                </c:pt>
                <c:pt idx="4685">
                  <c:v>32.533333330000019</c:v>
                </c:pt>
                <c:pt idx="4686">
                  <c:v>32.566666669999996</c:v>
                </c:pt>
                <c:pt idx="4687">
                  <c:v>32.6</c:v>
                </c:pt>
                <c:pt idx="4688">
                  <c:v>32.633333330000021</c:v>
                </c:pt>
                <c:pt idx="4689">
                  <c:v>32.666666669999998</c:v>
                </c:pt>
                <c:pt idx="4690">
                  <c:v>32.700000000000003</c:v>
                </c:pt>
                <c:pt idx="4691">
                  <c:v>32.733333330000029</c:v>
                </c:pt>
                <c:pt idx="4692">
                  <c:v>32.766666669999999</c:v>
                </c:pt>
                <c:pt idx="4693">
                  <c:v>32.800000000000004</c:v>
                </c:pt>
                <c:pt idx="4694">
                  <c:v>32.833333330000016</c:v>
                </c:pt>
                <c:pt idx="4695">
                  <c:v>32.866666669999994</c:v>
                </c:pt>
                <c:pt idx="4696">
                  <c:v>32.9</c:v>
                </c:pt>
                <c:pt idx="4697">
                  <c:v>32.933333330000025</c:v>
                </c:pt>
                <c:pt idx="4698">
                  <c:v>32.966666669999995</c:v>
                </c:pt>
                <c:pt idx="4699">
                  <c:v>33</c:v>
                </c:pt>
                <c:pt idx="4700">
                  <c:v>33.033333330000019</c:v>
                </c:pt>
                <c:pt idx="4701">
                  <c:v>33.066666669999996</c:v>
                </c:pt>
                <c:pt idx="4702">
                  <c:v>33.1</c:v>
                </c:pt>
                <c:pt idx="4703">
                  <c:v>33.133333330000021</c:v>
                </c:pt>
                <c:pt idx="4704">
                  <c:v>33.166666669999998</c:v>
                </c:pt>
                <c:pt idx="4705">
                  <c:v>33.200000000000003</c:v>
                </c:pt>
                <c:pt idx="4706">
                  <c:v>33.233333330000029</c:v>
                </c:pt>
                <c:pt idx="4707">
                  <c:v>33.266666669999999</c:v>
                </c:pt>
                <c:pt idx="4708">
                  <c:v>33.300000000000004</c:v>
                </c:pt>
                <c:pt idx="4709">
                  <c:v>33.333333330000016</c:v>
                </c:pt>
                <c:pt idx="4710">
                  <c:v>33.366666669999994</c:v>
                </c:pt>
                <c:pt idx="4711">
                  <c:v>33.4</c:v>
                </c:pt>
                <c:pt idx="4712">
                  <c:v>33.433333330000025</c:v>
                </c:pt>
                <c:pt idx="4713">
                  <c:v>33.466666669999995</c:v>
                </c:pt>
                <c:pt idx="4714">
                  <c:v>33.5</c:v>
                </c:pt>
                <c:pt idx="4715">
                  <c:v>33.533333330000019</c:v>
                </c:pt>
                <c:pt idx="4716">
                  <c:v>33.566666669999996</c:v>
                </c:pt>
                <c:pt idx="4717">
                  <c:v>33.6</c:v>
                </c:pt>
                <c:pt idx="4718">
                  <c:v>33.633333330000021</c:v>
                </c:pt>
                <c:pt idx="4719">
                  <c:v>33.666666669999998</c:v>
                </c:pt>
                <c:pt idx="4720">
                  <c:v>33.700000000000003</c:v>
                </c:pt>
                <c:pt idx="4721">
                  <c:v>33.733333330000029</c:v>
                </c:pt>
                <c:pt idx="4722">
                  <c:v>33.766666669999999</c:v>
                </c:pt>
                <c:pt idx="4723">
                  <c:v>33.800000000000004</c:v>
                </c:pt>
                <c:pt idx="4724">
                  <c:v>33.833333330000016</c:v>
                </c:pt>
                <c:pt idx="4725">
                  <c:v>33.866666669999994</c:v>
                </c:pt>
                <c:pt idx="4726">
                  <c:v>33.9</c:v>
                </c:pt>
                <c:pt idx="4727">
                  <c:v>33.933333330000025</c:v>
                </c:pt>
                <c:pt idx="4728">
                  <c:v>33.966666669999995</c:v>
                </c:pt>
                <c:pt idx="4729">
                  <c:v>34</c:v>
                </c:pt>
                <c:pt idx="4730">
                  <c:v>34.033333330000019</c:v>
                </c:pt>
                <c:pt idx="4731">
                  <c:v>34.066666669999996</c:v>
                </c:pt>
                <c:pt idx="4732">
                  <c:v>34.1</c:v>
                </c:pt>
                <c:pt idx="4733">
                  <c:v>34.133333330000021</c:v>
                </c:pt>
                <c:pt idx="4734">
                  <c:v>34.166666669999998</c:v>
                </c:pt>
                <c:pt idx="4735">
                  <c:v>34.200000000000003</c:v>
                </c:pt>
                <c:pt idx="4736">
                  <c:v>34.233333330000029</c:v>
                </c:pt>
                <c:pt idx="4737">
                  <c:v>34.266666669999999</c:v>
                </c:pt>
                <c:pt idx="4738">
                  <c:v>34.300000000000004</c:v>
                </c:pt>
                <c:pt idx="4739">
                  <c:v>34.333333330000016</c:v>
                </c:pt>
                <c:pt idx="4740">
                  <c:v>34.366666669999994</c:v>
                </c:pt>
                <c:pt idx="4741">
                  <c:v>34.4</c:v>
                </c:pt>
                <c:pt idx="4742">
                  <c:v>34.433333330000025</c:v>
                </c:pt>
                <c:pt idx="4743">
                  <c:v>34.466666669999995</c:v>
                </c:pt>
                <c:pt idx="4744">
                  <c:v>34.5</c:v>
                </c:pt>
                <c:pt idx="4745">
                  <c:v>34.533333330000019</c:v>
                </c:pt>
                <c:pt idx="4746">
                  <c:v>34.566666669999996</c:v>
                </c:pt>
                <c:pt idx="4747">
                  <c:v>34.6</c:v>
                </c:pt>
                <c:pt idx="4748">
                  <c:v>34.633333330000021</c:v>
                </c:pt>
                <c:pt idx="4749">
                  <c:v>34.666666669999998</c:v>
                </c:pt>
                <c:pt idx="4750">
                  <c:v>34.700000000000003</c:v>
                </c:pt>
                <c:pt idx="4751">
                  <c:v>34.733333330000029</c:v>
                </c:pt>
                <c:pt idx="4752">
                  <c:v>34.766666669999999</c:v>
                </c:pt>
                <c:pt idx="4753">
                  <c:v>34.800000000000004</c:v>
                </c:pt>
                <c:pt idx="4754">
                  <c:v>34.833333330000016</c:v>
                </c:pt>
                <c:pt idx="4755">
                  <c:v>34.866666669999994</c:v>
                </c:pt>
                <c:pt idx="4756">
                  <c:v>34.9</c:v>
                </c:pt>
                <c:pt idx="4757">
                  <c:v>34.933333330000025</c:v>
                </c:pt>
                <c:pt idx="4758">
                  <c:v>34.966666669999995</c:v>
                </c:pt>
                <c:pt idx="4759">
                  <c:v>35</c:v>
                </c:pt>
                <c:pt idx="4760">
                  <c:v>35.033333330000019</c:v>
                </c:pt>
                <c:pt idx="4761">
                  <c:v>35.066666669999996</c:v>
                </c:pt>
                <c:pt idx="4762">
                  <c:v>35.1</c:v>
                </c:pt>
                <c:pt idx="4763">
                  <c:v>35.133333330000021</c:v>
                </c:pt>
                <c:pt idx="4764">
                  <c:v>35.166666669999998</c:v>
                </c:pt>
                <c:pt idx="4765">
                  <c:v>35.200000000000003</c:v>
                </c:pt>
                <c:pt idx="4766">
                  <c:v>35.233333330000029</c:v>
                </c:pt>
                <c:pt idx="4767">
                  <c:v>35.266666669999999</c:v>
                </c:pt>
                <c:pt idx="4768">
                  <c:v>35.300000000000004</c:v>
                </c:pt>
                <c:pt idx="4769">
                  <c:v>35.333333330000016</c:v>
                </c:pt>
                <c:pt idx="4770">
                  <c:v>35.366666669999994</c:v>
                </c:pt>
                <c:pt idx="4771">
                  <c:v>35.4</c:v>
                </c:pt>
                <c:pt idx="4772">
                  <c:v>35.433333330000025</c:v>
                </c:pt>
                <c:pt idx="4773">
                  <c:v>35.466666669999995</c:v>
                </c:pt>
                <c:pt idx="4774">
                  <c:v>35.5</c:v>
                </c:pt>
                <c:pt idx="4775">
                  <c:v>35.533333330000019</c:v>
                </c:pt>
                <c:pt idx="4776">
                  <c:v>35.566666669999996</c:v>
                </c:pt>
                <c:pt idx="4777">
                  <c:v>35.6</c:v>
                </c:pt>
                <c:pt idx="4778">
                  <c:v>35.633333330000021</c:v>
                </c:pt>
                <c:pt idx="4779">
                  <c:v>35.666666669999998</c:v>
                </c:pt>
                <c:pt idx="4780">
                  <c:v>35.700000000000003</c:v>
                </c:pt>
                <c:pt idx="4781">
                  <c:v>35.733333330000029</c:v>
                </c:pt>
                <c:pt idx="4782">
                  <c:v>35.766666669999999</c:v>
                </c:pt>
                <c:pt idx="4783">
                  <c:v>35.800000000000004</c:v>
                </c:pt>
                <c:pt idx="4784">
                  <c:v>35.833333330000016</c:v>
                </c:pt>
                <c:pt idx="4785">
                  <c:v>35.866666669999994</c:v>
                </c:pt>
                <c:pt idx="4786">
                  <c:v>35.9</c:v>
                </c:pt>
                <c:pt idx="4787">
                  <c:v>35.933333330000025</c:v>
                </c:pt>
                <c:pt idx="4788">
                  <c:v>35.966666669999995</c:v>
                </c:pt>
                <c:pt idx="4789">
                  <c:v>36</c:v>
                </c:pt>
                <c:pt idx="4790">
                  <c:v>36.033333330000019</c:v>
                </c:pt>
                <c:pt idx="4791">
                  <c:v>36.066666669999996</c:v>
                </c:pt>
                <c:pt idx="4792">
                  <c:v>36.1</c:v>
                </c:pt>
                <c:pt idx="4793">
                  <c:v>36.133333330000021</c:v>
                </c:pt>
                <c:pt idx="4794">
                  <c:v>36.166666669999998</c:v>
                </c:pt>
                <c:pt idx="4795">
                  <c:v>36.200000000000003</c:v>
                </c:pt>
                <c:pt idx="4796">
                  <c:v>36.233333330000029</c:v>
                </c:pt>
                <c:pt idx="4797">
                  <c:v>36.266666669999999</c:v>
                </c:pt>
                <c:pt idx="4798">
                  <c:v>36.300000000000004</c:v>
                </c:pt>
                <c:pt idx="4799">
                  <c:v>36.333333330000016</c:v>
                </c:pt>
                <c:pt idx="4800">
                  <c:v>36.366666669999994</c:v>
                </c:pt>
                <c:pt idx="4801">
                  <c:v>36.4</c:v>
                </c:pt>
                <c:pt idx="4802">
                  <c:v>36.433333330000025</c:v>
                </c:pt>
                <c:pt idx="4803">
                  <c:v>36.466666669999995</c:v>
                </c:pt>
                <c:pt idx="4804">
                  <c:v>36.5</c:v>
                </c:pt>
                <c:pt idx="4805">
                  <c:v>36.533333330000019</c:v>
                </c:pt>
                <c:pt idx="4806">
                  <c:v>36.566666669999996</c:v>
                </c:pt>
                <c:pt idx="4807">
                  <c:v>36.6</c:v>
                </c:pt>
                <c:pt idx="4808">
                  <c:v>36.633333330000021</c:v>
                </c:pt>
                <c:pt idx="4809">
                  <c:v>36.666666669999998</c:v>
                </c:pt>
                <c:pt idx="4810">
                  <c:v>36.700000000000003</c:v>
                </c:pt>
                <c:pt idx="4811">
                  <c:v>36.733333330000029</c:v>
                </c:pt>
                <c:pt idx="4812">
                  <c:v>36.766666669999999</c:v>
                </c:pt>
                <c:pt idx="4813">
                  <c:v>36.800000000000004</c:v>
                </c:pt>
                <c:pt idx="4814">
                  <c:v>36.833333330000016</c:v>
                </c:pt>
                <c:pt idx="4815">
                  <c:v>36.866666669999994</c:v>
                </c:pt>
                <c:pt idx="4816">
                  <c:v>36.9</c:v>
                </c:pt>
                <c:pt idx="4817">
                  <c:v>36.933333330000025</c:v>
                </c:pt>
                <c:pt idx="4818">
                  <c:v>36.966666669999995</c:v>
                </c:pt>
                <c:pt idx="4819">
                  <c:v>37</c:v>
                </c:pt>
                <c:pt idx="4820">
                  <c:v>37.033333330000019</c:v>
                </c:pt>
                <c:pt idx="4821">
                  <c:v>37.066666669999996</c:v>
                </c:pt>
                <c:pt idx="4822">
                  <c:v>37.1</c:v>
                </c:pt>
                <c:pt idx="4823">
                  <c:v>37.133333330000021</c:v>
                </c:pt>
                <c:pt idx="4824">
                  <c:v>37.166666669999998</c:v>
                </c:pt>
                <c:pt idx="4825">
                  <c:v>37.200000000000003</c:v>
                </c:pt>
                <c:pt idx="4826">
                  <c:v>37.233333330000029</c:v>
                </c:pt>
                <c:pt idx="4827">
                  <c:v>37.266666669999999</c:v>
                </c:pt>
                <c:pt idx="4828">
                  <c:v>37.300000000000004</c:v>
                </c:pt>
                <c:pt idx="4829">
                  <c:v>37.333333330000016</c:v>
                </c:pt>
                <c:pt idx="4830">
                  <c:v>37.366666669999994</c:v>
                </c:pt>
                <c:pt idx="4831">
                  <c:v>37.4</c:v>
                </c:pt>
                <c:pt idx="4832">
                  <c:v>37.433333330000025</c:v>
                </c:pt>
                <c:pt idx="4833">
                  <c:v>37.466666669999995</c:v>
                </c:pt>
                <c:pt idx="4834">
                  <c:v>37.5</c:v>
                </c:pt>
                <c:pt idx="4835">
                  <c:v>37.533333330000019</c:v>
                </c:pt>
                <c:pt idx="4836">
                  <c:v>37.566666669999996</c:v>
                </c:pt>
                <c:pt idx="4837">
                  <c:v>37.6</c:v>
                </c:pt>
                <c:pt idx="4838">
                  <c:v>37.633333330000021</c:v>
                </c:pt>
                <c:pt idx="4839">
                  <c:v>37.666666669999998</c:v>
                </c:pt>
                <c:pt idx="4840">
                  <c:v>37.700000000000003</c:v>
                </c:pt>
                <c:pt idx="4841">
                  <c:v>37.733333330000029</c:v>
                </c:pt>
                <c:pt idx="4842">
                  <c:v>37.766666669999999</c:v>
                </c:pt>
                <c:pt idx="4843">
                  <c:v>37.800000000000004</c:v>
                </c:pt>
                <c:pt idx="4844">
                  <c:v>37.833333330000016</c:v>
                </c:pt>
                <c:pt idx="4845">
                  <c:v>37.866666669999994</c:v>
                </c:pt>
                <c:pt idx="4846">
                  <c:v>37.9</c:v>
                </c:pt>
                <c:pt idx="4847">
                  <c:v>37.933333330000025</c:v>
                </c:pt>
                <c:pt idx="4848">
                  <c:v>37.966666669999995</c:v>
                </c:pt>
                <c:pt idx="4849">
                  <c:v>38</c:v>
                </c:pt>
                <c:pt idx="4850">
                  <c:v>38.033333330000019</c:v>
                </c:pt>
                <c:pt idx="4851">
                  <c:v>38.066666669999996</c:v>
                </c:pt>
                <c:pt idx="4852">
                  <c:v>38.1</c:v>
                </c:pt>
                <c:pt idx="4853">
                  <c:v>38.133333330000021</c:v>
                </c:pt>
                <c:pt idx="4854">
                  <c:v>38.166666669999998</c:v>
                </c:pt>
                <c:pt idx="4855">
                  <c:v>38.200000000000003</c:v>
                </c:pt>
                <c:pt idx="4856">
                  <c:v>38.233333330000029</c:v>
                </c:pt>
                <c:pt idx="4857">
                  <c:v>38.266666669999999</c:v>
                </c:pt>
                <c:pt idx="4858">
                  <c:v>38.300000000000004</c:v>
                </c:pt>
                <c:pt idx="4859">
                  <c:v>38.333333330000016</c:v>
                </c:pt>
                <c:pt idx="4860">
                  <c:v>38.366666669999994</c:v>
                </c:pt>
                <c:pt idx="4861">
                  <c:v>38.4</c:v>
                </c:pt>
                <c:pt idx="4862">
                  <c:v>38.433333330000025</c:v>
                </c:pt>
                <c:pt idx="4863">
                  <c:v>38.466666669999995</c:v>
                </c:pt>
                <c:pt idx="4864">
                  <c:v>38.5</c:v>
                </c:pt>
                <c:pt idx="4865">
                  <c:v>38.533333330000019</c:v>
                </c:pt>
                <c:pt idx="4866">
                  <c:v>38.566666669999996</c:v>
                </c:pt>
                <c:pt idx="4867">
                  <c:v>38.6</c:v>
                </c:pt>
                <c:pt idx="4868">
                  <c:v>38.633333330000021</c:v>
                </c:pt>
                <c:pt idx="4869">
                  <c:v>38.666666669999998</c:v>
                </c:pt>
                <c:pt idx="4870">
                  <c:v>38.700000000000003</c:v>
                </c:pt>
                <c:pt idx="4871">
                  <c:v>38.733333330000029</c:v>
                </c:pt>
                <c:pt idx="4872">
                  <c:v>38.766666669999999</c:v>
                </c:pt>
                <c:pt idx="4873">
                  <c:v>38.800000000000004</c:v>
                </c:pt>
                <c:pt idx="4874">
                  <c:v>38.833333330000016</c:v>
                </c:pt>
                <c:pt idx="4875">
                  <c:v>38.866666669999994</c:v>
                </c:pt>
                <c:pt idx="4876">
                  <c:v>38.9</c:v>
                </c:pt>
                <c:pt idx="4877">
                  <c:v>38.933333330000025</c:v>
                </c:pt>
                <c:pt idx="4878">
                  <c:v>38.966666669999995</c:v>
                </c:pt>
                <c:pt idx="4879">
                  <c:v>39</c:v>
                </c:pt>
                <c:pt idx="4880">
                  <c:v>39.033333330000019</c:v>
                </c:pt>
                <c:pt idx="4881">
                  <c:v>39.066666669999996</c:v>
                </c:pt>
                <c:pt idx="4882">
                  <c:v>39.1</c:v>
                </c:pt>
                <c:pt idx="4883">
                  <c:v>39.133333330000021</c:v>
                </c:pt>
                <c:pt idx="4884">
                  <c:v>39.166666669999998</c:v>
                </c:pt>
                <c:pt idx="4885">
                  <c:v>39.200000000000003</c:v>
                </c:pt>
                <c:pt idx="4886">
                  <c:v>39.233333330000029</c:v>
                </c:pt>
                <c:pt idx="4887">
                  <c:v>39.266666669999999</c:v>
                </c:pt>
                <c:pt idx="4888">
                  <c:v>39.300000000000004</c:v>
                </c:pt>
                <c:pt idx="4889">
                  <c:v>39.333333330000016</c:v>
                </c:pt>
                <c:pt idx="4890">
                  <c:v>39.366666669999994</c:v>
                </c:pt>
                <c:pt idx="4891">
                  <c:v>39.4</c:v>
                </c:pt>
                <c:pt idx="4892">
                  <c:v>39.433333330000025</c:v>
                </c:pt>
                <c:pt idx="4893">
                  <c:v>39.466666669999995</c:v>
                </c:pt>
                <c:pt idx="4894">
                  <c:v>39.5</c:v>
                </c:pt>
                <c:pt idx="4895">
                  <c:v>39.533333330000019</c:v>
                </c:pt>
                <c:pt idx="4896">
                  <c:v>39.566666669999996</c:v>
                </c:pt>
                <c:pt idx="4897">
                  <c:v>39.6</c:v>
                </c:pt>
                <c:pt idx="4898">
                  <c:v>39.633333330000021</c:v>
                </c:pt>
                <c:pt idx="4899">
                  <c:v>39.666666669999998</c:v>
                </c:pt>
                <c:pt idx="4900">
                  <c:v>39.700000000000003</c:v>
                </c:pt>
                <c:pt idx="4901">
                  <c:v>39.733333330000029</c:v>
                </c:pt>
                <c:pt idx="4902">
                  <c:v>39.766666669999999</c:v>
                </c:pt>
                <c:pt idx="4903">
                  <c:v>39.800000000000004</c:v>
                </c:pt>
                <c:pt idx="4904">
                  <c:v>39.833333330000016</c:v>
                </c:pt>
                <c:pt idx="4905">
                  <c:v>39.866666669999994</c:v>
                </c:pt>
                <c:pt idx="4906">
                  <c:v>39.9</c:v>
                </c:pt>
                <c:pt idx="4907">
                  <c:v>39.933333330000025</c:v>
                </c:pt>
                <c:pt idx="4908">
                  <c:v>39.966666669999995</c:v>
                </c:pt>
                <c:pt idx="4909">
                  <c:v>40</c:v>
                </c:pt>
                <c:pt idx="4910">
                  <c:v>40.033333330000019</c:v>
                </c:pt>
                <c:pt idx="4911">
                  <c:v>40.066666669999996</c:v>
                </c:pt>
                <c:pt idx="4912">
                  <c:v>40.1</c:v>
                </c:pt>
                <c:pt idx="4913">
                  <c:v>40.133333330000021</c:v>
                </c:pt>
                <c:pt idx="4914">
                  <c:v>40.166666669999998</c:v>
                </c:pt>
                <c:pt idx="4915">
                  <c:v>40.200000000000003</c:v>
                </c:pt>
                <c:pt idx="4916">
                  <c:v>40.233333330000029</c:v>
                </c:pt>
                <c:pt idx="4917">
                  <c:v>40.266666669999999</c:v>
                </c:pt>
                <c:pt idx="4918">
                  <c:v>40.300000000000004</c:v>
                </c:pt>
                <c:pt idx="4919">
                  <c:v>40.333333330000016</c:v>
                </c:pt>
                <c:pt idx="4920">
                  <c:v>40.366666669999994</c:v>
                </c:pt>
                <c:pt idx="4921">
                  <c:v>40.4</c:v>
                </c:pt>
                <c:pt idx="4922">
                  <c:v>40.433333330000025</c:v>
                </c:pt>
                <c:pt idx="4923">
                  <c:v>40.466666669999995</c:v>
                </c:pt>
                <c:pt idx="4924">
                  <c:v>40.5</c:v>
                </c:pt>
                <c:pt idx="4925">
                  <c:v>40.533333330000019</c:v>
                </c:pt>
                <c:pt idx="4926">
                  <c:v>40.566666669999996</c:v>
                </c:pt>
                <c:pt idx="4927">
                  <c:v>40.6</c:v>
                </c:pt>
                <c:pt idx="4928">
                  <c:v>40.633333330000021</c:v>
                </c:pt>
                <c:pt idx="4929">
                  <c:v>40.666666669999998</c:v>
                </c:pt>
                <c:pt idx="4930">
                  <c:v>40.700000000000003</c:v>
                </c:pt>
                <c:pt idx="4931">
                  <c:v>40.733333330000029</c:v>
                </c:pt>
                <c:pt idx="4932">
                  <c:v>40.766666669999999</c:v>
                </c:pt>
                <c:pt idx="4933">
                  <c:v>40.800000000000004</c:v>
                </c:pt>
                <c:pt idx="4934">
                  <c:v>40.833333330000016</c:v>
                </c:pt>
                <c:pt idx="4935">
                  <c:v>40.866666669999994</c:v>
                </c:pt>
                <c:pt idx="4936">
                  <c:v>40.9</c:v>
                </c:pt>
                <c:pt idx="4937">
                  <c:v>40.933333330000025</c:v>
                </c:pt>
                <c:pt idx="4938">
                  <c:v>40.966666669999995</c:v>
                </c:pt>
                <c:pt idx="4939">
                  <c:v>41</c:v>
                </c:pt>
                <c:pt idx="4940">
                  <c:v>41.033333330000019</c:v>
                </c:pt>
                <c:pt idx="4941">
                  <c:v>41.066666669999996</c:v>
                </c:pt>
                <c:pt idx="4942">
                  <c:v>41.1</c:v>
                </c:pt>
                <c:pt idx="4943">
                  <c:v>41.133333330000021</c:v>
                </c:pt>
                <c:pt idx="4944">
                  <c:v>41.166666669999998</c:v>
                </c:pt>
                <c:pt idx="4945">
                  <c:v>41.2</c:v>
                </c:pt>
                <c:pt idx="4946">
                  <c:v>41.233333330000029</c:v>
                </c:pt>
                <c:pt idx="4947">
                  <c:v>41.266666669999999</c:v>
                </c:pt>
                <c:pt idx="4948">
                  <c:v>41.3</c:v>
                </c:pt>
                <c:pt idx="4949">
                  <c:v>41.333333330000016</c:v>
                </c:pt>
                <c:pt idx="4950">
                  <c:v>41.366666669999994</c:v>
                </c:pt>
                <c:pt idx="4951">
                  <c:v>41.4</c:v>
                </c:pt>
                <c:pt idx="4952">
                  <c:v>41.433333330000025</c:v>
                </c:pt>
                <c:pt idx="4953">
                  <c:v>41.466666669999995</c:v>
                </c:pt>
                <c:pt idx="4954">
                  <c:v>41.5</c:v>
                </c:pt>
                <c:pt idx="4955">
                  <c:v>41.533333330000019</c:v>
                </c:pt>
                <c:pt idx="4956">
                  <c:v>41.566666669999996</c:v>
                </c:pt>
                <c:pt idx="4957">
                  <c:v>41.6</c:v>
                </c:pt>
                <c:pt idx="4958">
                  <c:v>41.633333330000021</c:v>
                </c:pt>
                <c:pt idx="4959">
                  <c:v>41.666666669999998</c:v>
                </c:pt>
                <c:pt idx="4960">
                  <c:v>41.7</c:v>
                </c:pt>
                <c:pt idx="4961">
                  <c:v>41.733333330000029</c:v>
                </c:pt>
                <c:pt idx="4962">
                  <c:v>41.766666669999999</c:v>
                </c:pt>
                <c:pt idx="4963">
                  <c:v>41.8</c:v>
                </c:pt>
                <c:pt idx="4964">
                  <c:v>41.833333330000016</c:v>
                </c:pt>
                <c:pt idx="4965">
                  <c:v>41.866666669999994</c:v>
                </c:pt>
                <c:pt idx="4966">
                  <c:v>41.9</c:v>
                </c:pt>
                <c:pt idx="4967">
                  <c:v>41.933333330000025</c:v>
                </c:pt>
                <c:pt idx="4968">
                  <c:v>41.966666669999995</c:v>
                </c:pt>
                <c:pt idx="4969">
                  <c:v>42</c:v>
                </c:pt>
                <c:pt idx="4970">
                  <c:v>42.033333330000019</c:v>
                </c:pt>
                <c:pt idx="4971">
                  <c:v>42.066666669999996</c:v>
                </c:pt>
                <c:pt idx="4972">
                  <c:v>42.1</c:v>
                </c:pt>
                <c:pt idx="4973">
                  <c:v>42.133333330000021</c:v>
                </c:pt>
                <c:pt idx="4974">
                  <c:v>42.166666669999998</c:v>
                </c:pt>
                <c:pt idx="4975">
                  <c:v>42.2</c:v>
                </c:pt>
                <c:pt idx="4976">
                  <c:v>42.233333330000029</c:v>
                </c:pt>
                <c:pt idx="4977">
                  <c:v>42.266666669999999</c:v>
                </c:pt>
                <c:pt idx="4978">
                  <c:v>42.3</c:v>
                </c:pt>
                <c:pt idx="4979">
                  <c:v>42.333333330000016</c:v>
                </c:pt>
                <c:pt idx="4980">
                  <c:v>42.366666669999994</c:v>
                </c:pt>
                <c:pt idx="4981">
                  <c:v>42.4</c:v>
                </c:pt>
                <c:pt idx="4982">
                  <c:v>42.433333330000025</c:v>
                </c:pt>
                <c:pt idx="4983">
                  <c:v>42.466666669999995</c:v>
                </c:pt>
                <c:pt idx="4984">
                  <c:v>42.5</c:v>
                </c:pt>
                <c:pt idx="4985">
                  <c:v>42.533333330000019</c:v>
                </c:pt>
                <c:pt idx="4986">
                  <c:v>42.566666669999996</c:v>
                </c:pt>
                <c:pt idx="4987">
                  <c:v>42.6</c:v>
                </c:pt>
                <c:pt idx="4988">
                  <c:v>42.633333330000021</c:v>
                </c:pt>
                <c:pt idx="4989">
                  <c:v>42.666666669999998</c:v>
                </c:pt>
                <c:pt idx="4990">
                  <c:v>42.7</c:v>
                </c:pt>
                <c:pt idx="4991">
                  <c:v>42.733333330000029</c:v>
                </c:pt>
                <c:pt idx="4992">
                  <c:v>42.766666669999999</c:v>
                </c:pt>
                <c:pt idx="4993">
                  <c:v>42.8</c:v>
                </c:pt>
                <c:pt idx="4994">
                  <c:v>42.833333330000016</c:v>
                </c:pt>
                <c:pt idx="4995">
                  <c:v>42.866666669999994</c:v>
                </c:pt>
                <c:pt idx="4996">
                  <c:v>42.9</c:v>
                </c:pt>
                <c:pt idx="4997">
                  <c:v>42.933333330000025</c:v>
                </c:pt>
                <c:pt idx="4998">
                  <c:v>42.966666669999995</c:v>
                </c:pt>
                <c:pt idx="4999">
                  <c:v>43</c:v>
                </c:pt>
                <c:pt idx="5000">
                  <c:v>43.033333330000019</c:v>
                </c:pt>
                <c:pt idx="5001">
                  <c:v>43.066666669999996</c:v>
                </c:pt>
                <c:pt idx="5002">
                  <c:v>43.1</c:v>
                </c:pt>
                <c:pt idx="5003">
                  <c:v>43.133333330000021</c:v>
                </c:pt>
                <c:pt idx="5004">
                  <c:v>43.166666669999998</c:v>
                </c:pt>
                <c:pt idx="5005">
                  <c:v>43.2</c:v>
                </c:pt>
                <c:pt idx="5006">
                  <c:v>43.233333330000029</c:v>
                </c:pt>
                <c:pt idx="5007">
                  <c:v>43.266666669999999</c:v>
                </c:pt>
                <c:pt idx="5008">
                  <c:v>43.3</c:v>
                </c:pt>
                <c:pt idx="5009">
                  <c:v>43.333333330000016</c:v>
                </c:pt>
                <c:pt idx="5010">
                  <c:v>43.366666669999994</c:v>
                </c:pt>
                <c:pt idx="5011">
                  <c:v>43.4</c:v>
                </c:pt>
                <c:pt idx="5012">
                  <c:v>43.433333330000025</c:v>
                </c:pt>
                <c:pt idx="5013">
                  <c:v>43.466666669999995</c:v>
                </c:pt>
                <c:pt idx="5014">
                  <c:v>43.5</c:v>
                </c:pt>
                <c:pt idx="5015">
                  <c:v>43.533333330000019</c:v>
                </c:pt>
                <c:pt idx="5016">
                  <c:v>43.566666669999996</c:v>
                </c:pt>
                <c:pt idx="5017">
                  <c:v>43.6</c:v>
                </c:pt>
                <c:pt idx="5018">
                  <c:v>43.633333330000021</c:v>
                </c:pt>
                <c:pt idx="5019">
                  <c:v>43.666666669999998</c:v>
                </c:pt>
                <c:pt idx="5020">
                  <c:v>43.7</c:v>
                </c:pt>
                <c:pt idx="5021">
                  <c:v>43.733333330000029</c:v>
                </c:pt>
                <c:pt idx="5022">
                  <c:v>43.766666669999999</c:v>
                </c:pt>
                <c:pt idx="5023">
                  <c:v>43.8</c:v>
                </c:pt>
                <c:pt idx="5024">
                  <c:v>43.833333330000016</c:v>
                </c:pt>
                <c:pt idx="5025">
                  <c:v>43.866666669999994</c:v>
                </c:pt>
                <c:pt idx="5026">
                  <c:v>43.9</c:v>
                </c:pt>
                <c:pt idx="5027">
                  <c:v>43.933333330000025</c:v>
                </c:pt>
                <c:pt idx="5028">
                  <c:v>43.966666669999995</c:v>
                </c:pt>
                <c:pt idx="5029">
                  <c:v>44</c:v>
                </c:pt>
                <c:pt idx="5030">
                  <c:v>44.033333330000019</c:v>
                </c:pt>
                <c:pt idx="5031">
                  <c:v>44.066666669999996</c:v>
                </c:pt>
                <c:pt idx="5032">
                  <c:v>44.1</c:v>
                </c:pt>
                <c:pt idx="5033">
                  <c:v>44.133333330000021</c:v>
                </c:pt>
                <c:pt idx="5034">
                  <c:v>44.166666669999998</c:v>
                </c:pt>
                <c:pt idx="5035">
                  <c:v>44.2</c:v>
                </c:pt>
                <c:pt idx="5036">
                  <c:v>44.233333330000029</c:v>
                </c:pt>
                <c:pt idx="5037">
                  <c:v>44.266666669999999</c:v>
                </c:pt>
                <c:pt idx="5038">
                  <c:v>44.3</c:v>
                </c:pt>
                <c:pt idx="5039">
                  <c:v>44.333333330000016</c:v>
                </c:pt>
                <c:pt idx="5040">
                  <c:v>44.366666669999994</c:v>
                </c:pt>
                <c:pt idx="5041">
                  <c:v>44.4</c:v>
                </c:pt>
                <c:pt idx="5042">
                  <c:v>44.433333330000025</c:v>
                </c:pt>
                <c:pt idx="5043">
                  <c:v>44.466666669999995</c:v>
                </c:pt>
                <c:pt idx="5044">
                  <c:v>44.5</c:v>
                </c:pt>
                <c:pt idx="5045">
                  <c:v>44.533333330000019</c:v>
                </c:pt>
                <c:pt idx="5046">
                  <c:v>44.566666669999996</c:v>
                </c:pt>
                <c:pt idx="5047">
                  <c:v>44.6</c:v>
                </c:pt>
                <c:pt idx="5048">
                  <c:v>44.633333330000021</c:v>
                </c:pt>
                <c:pt idx="5049">
                  <c:v>44.666666669999998</c:v>
                </c:pt>
                <c:pt idx="5050">
                  <c:v>44.7</c:v>
                </c:pt>
                <c:pt idx="5051">
                  <c:v>44.733333330000029</c:v>
                </c:pt>
                <c:pt idx="5052">
                  <c:v>44.766666669999999</c:v>
                </c:pt>
                <c:pt idx="5053">
                  <c:v>44.8</c:v>
                </c:pt>
                <c:pt idx="5054">
                  <c:v>44.833333330000016</c:v>
                </c:pt>
                <c:pt idx="5055">
                  <c:v>44.866666669999994</c:v>
                </c:pt>
                <c:pt idx="5056">
                  <c:v>44.9</c:v>
                </c:pt>
                <c:pt idx="5057">
                  <c:v>44.933333330000025</c:v>
                </c:pt>
                <c:pt idx="5058">
                  <c:v>44.966666669999995</c:v>
                </c:pt>
                <c:pt idx="5059">
                  <c:v>45</c:v>
                </c:pt>
                <c:pt idx="5060">
                  <c:v>45.033333330000019</c:v>
                </c:pt>
                <c:pt idx="5061">
                  <c:v>45.066666669999996</c:v>
                </c:pt>
                <c:pt idx="5062">
                  <c:v>45.1</c:v>
                </c:pt>
                <c:pt idx="5063">
                  <c:v>45.133333330000021</c:v>
                </c:pt>
                <c:pt idx="5064">
                  <c:v>45.166666669999998</c:v>
                </c:pt>
                <c:pt idx="5065">
                  <c:v>45.2</c:v>
                </c:pt>
                <c:pt idx="5066">
                  <c:v>45.233333330000029</c:v>
                </c:pt>
                <c:pt idx="5067">
                  <c:v>45.266666669999999</c:v>
                </c:pt>
                <c:pt idx="5068">
                  <c:v>45.3</c:v>
                </c:pt>
                <c:pt idx="5069">
                  <c:v>45.333333330000016</c:v>
                </c:pt>
                <c:pt idx="5070">
                  <c:v>45.366666669999994</c:v>
                </c:pt>
                <c:pt idx="5071">
                  <c:v>45.4</c:v>
                </c:pt>
                <c:pt idx="5072">
                  <c:v>45.433333330000025</c:v>
                </c:pt>
                <c:pt idx="5073">
                  <c:v>45.466666669999995</c:v>
                </c:pt>
                <c:pt idx="5074">
                  <c:v>45.5</c:v>
                </c:pt>
                <c:pt idx="5075">
                  <c:v>45.533333330000019</c:v>
                </c:pt>
                <c:pt idx="5076">
                  <c:v>45.566666669999996</c:v>
                </c:pt>
                <c:pt idx="5077">
                  <c:v>45.6</c:v>
                </c:pt>
                <c:pt idx="5078">
                  <c:v>45.633333330000021</c:v>
                </c:pt>
                <c:pt idx="5079">
                  <c:v>45.666666669999998</c:v>
                </c:pt>
                <c:pt idx="5080">
                  <c:v>45.7</c:v>
                </c:pt>
                <c:pt idx="5081">
                  <c:v>45.733333330000029</c:v>
                </c:pt>
                <c:pt idx="5082">
                  <c:v>45.766666669999999</c:v>
                </c:pt>
                <c:pt idx="5083">
                  <c:v>45.8</c:v>
                </c:pt>
                <c:pt idx="5084">
                  <c:v>45.833333330000016</c:v>
                </c:pt>
                <c:pt idx="5085">
                  <c:v>45.866666669999994</c:v>
                </c:pt>
                <c:pt idx="5086">
                  <c:v>45.9</c:v>
                </c:pt>
                <c:pt idx="5087">
                  <c:v>45.933333330000025</c:v>
                </c:pt>
                <c:pt idx="5088">
                  <c:v>45.966666669999995</c:v>
                </c:pt>
                <c:pt idx="5089">
                  <c:v>46</c:v>
                </c:pt>
                <c:pt idx="5090">
                  <c:v>46.033333330000019</c:v>
                </c:pt>
                <c:pt idx="5091">
                  <c:v>46.066666669999996</c:v>
                </c:pt>
                <c:pt idx="5092">
                  <c:v>46.1</c:v>
                </c:pt>
                <c:pt idx="5093">
                  <c:v>46.133333330000021</c:v>
                </c:pt>
                <c:pt idx="5094">
                  <c:v>46.166666669999998</c:v>
                </c:pt>
                <c:pt idx="5095">
                  <c:v>46.2</c:v>
                </c:pt>
                <c:pt idx="5096">
                  <c:v>46.233333330000029</c:v>
                </c:pt>
                <c:pt idx="5097">
                  <c:v>46.266666669999999</c:v>
                </c:pt>
                <c:pt idx="5098">
                  <c:v>46.3</c:v>
                </c:pt>
                <c:pt idx="5099">
                  <c:v>46.333333330000016</c:v>
                </c:pt>
                <c:pt idx="5100">
                  <c:v>46.366666669999994</c:v>
                </c:pt>
                <c:pt idx="5101">
                  <c:v>46.4</c:v>
                </c:pt>
                <c:pt idx="5102">
                  <c:v>46.433333330000025</c:v>
                </c:pt>
                <c:pt idx="5103">
                  <c:v>46.466666669999995</c:v>
                </c:pt>
                <c:pt idx="5104">
                  <c:v>46.5</c:v>
                </c:pt>
                <c:pt idx="5105">
                  <c:v>46.533333330000019</c:v>
                </c:pt>
                <c:pt idx="5106">
                  <c:v>46.566666669999996</c:v>
                </c:pt>
                <c:pt idx="5107">
                  <c:v>46.6</c:v>
                </c:pt>
                <c:pt idx="5108">
                  <c:v>46.633333330000021</c:v>
                </c:pt>
                <c:pt idx="5109">
                  <c:v>46.666666669999998</c:v>
                </c:pt>
                <c:pt idx="5110">
                  <c:v>46.7</c:v>
                </c:pt>
                <c:pt idx="5111">
                  <c:v>46.733333330000029</c:v>
                </c:pt>
                <c:pt idx="5112">
                  <c:v>46.766666669999999</c:v>
                </c:pt>
                <c:pt idx="5113">
                  <c:v>46.8</c:v>
                </c:pt>
                <c:pt idx="5114">
                  <c:v>46.833333330000016</c:v>
                </c:pt>
                <c:pt idx="5115">
                  <c:v>46.866666669999994</c:v>
                </c:pt>
                <c:pt idx="5116">
                  <c:v>46.9</c:v>
                </c:pt>
                <c:pt idx="5117">
                  <c:v>46.933333330000025</c:v>
                </c:pt>
                <c:pt idx="5118">
                  <c:v>46.966666669999995</c:v>
                </c:pt>
                <c:pt idx="5119">
                  <c:v>47</c:v>
                </c:pt>
                <c:pt idx="5120">
                  <c:v>47.033333330000019</c:v>
                </c:pt>
                <c:pt idx="5121">
                  <c:v>47.066666669999996</c:v>
                </c:pt>
                <c:pt idx="5122">
                  <c:v>47.1</c:v>
                </c:pt>
                <c:pt idx="5123">
                  <c:v>47.133333330000021</c:v>
                </c:pt>
                <c:pt idx="5124">
                  <c:v>47.166666669999998</c:v>
                </c:pt>
                <c:pt idx="5125">
                  <c:v>47.2</c:v>
                </c:pt>
                <c:pt idx="5126">
                  <c:v>47.233333330000029</c:v>
                </c:pt>
                <c:pt idx="5127">
                  <c:v>47.266666669999999</c:v>
                </c:pt>
                <c:pt idx="5128">
                  <c:v>47.3</c:v>
                </c:pt>
                <c:pt idx="5129">
                  <c:v>47.333333330000016</c:v>
                </c:pt>
                <c:pt idx="5130">
                  <c:v>47.366666669999994</c:v>
                </c:pt>
                <c:pt idx="5131">
                  <c:v>47.4</c:v>
                </c:pt>
                <c:pt idx="5132">
                  <c:v>47.433333330000025</c:v>
                </c:pt>
                <c:pt idx="5133">
                  <c:v>47.466666669999995</c:v>
                </c:pt>
                <c:pt idx="5134">
                  <c:v>47.5</c:v>
                </c:pt>
                <c:pt idx="5135">
                  <c:v>47.533333330000019</c:v>
                </c:pt>
                <c:pt idx="5136">
                  <c:v>47.566666669999996</c:v>
                </c:pt>
                <c:pt idx="5137">
                  <c:v>47.6</c:v>
                </c:pt>
                <c:pt idx="5138">
                  <c:v>47.633333330000021</c:v>
                </c:pt>
                <c:pt idx="5139">
                  <c:v>47.666666669999998</c:v>
                </c:pt>
                <c:pt idx="5140">
                  <c:v>47.7</c:v>
                </c:pt>
                <c:pt idx="5141">
                  <c:v>47.733333330000029</c:v>
                </c:pt>
                <c:pt idx="5142">
                  <c:v>47.766666669999999</c:v>
                </c:pt>
                <c:pt idx="5143">
                  <c:v>47.8</c:v>
                </c:pt>
                <c:pt idx="5144">
                  <c:v>47.833333330000016</c:v>
                </c:pt>
                <c:pt idx="5145">
                  <c:v>47.866666669999994</c:v>
                </c:pt>
                <c:pt idx="5146">
                  <c:v>47.9</c:v>
                </c:pt>
                <c:pt idx="5147">
                  <c:v>47.933333330000025</c:v>
                </c:pt>
                <c:pt idx="5148">
                  <c:v>47.966666669999995</c:v>
                </c:pt>
                <c:pt idx="5149">
                  <c:v>48</c:v>
                </c:pt>
                <c:pt idx="5150">
                  <c:v>48.033333330000019</c:v>
                </c:pt>
                <c:pt idx="5151">
                  <c:v>48.066666669999996</c:v>
                </c:pt>
                <c:pt idx="5152">
                  <c:v>48.1</c:v>
                </c:pt>
                <c:pt idx="5153">
                  <c:v>48.133333330000021</c:v>
                </c:pt>
                <c:pt idx="5154">
                  <c:v>48.166666669999998</c:v>
                </c:pt>
                <c:pt idx="5155">
                  <c:v>48.2</c:v>
                </c:pt>
                <c:pt idx="5156">
                  <c:v>48.233333330000029</c:v>
                </c:pt>
                <c:pt idx="5157">
                  <c:v>48.266666669999999</c:v>
                </c:pt>
                <c:pt idx="5158">
                  <c:v>48.3</c:v>
                </c:pt>
                <c:pt idx="5159">
                  <c:v>48.333333330000016</c:v>
                </c:pt>
                <c:pt idx="5160">
                  <c:v>48.366666669999994</c:v>
                </c:pt>
                <c:pt idx="5161">
                  <c:v>48.4</c:v>
                </c:pt>
                <c:pt idx="5162">
                  <c:v>48.433333330000025</c:v>
                </c:pt>
                <c:pt idx="5163">
                  <c:v>48.466666669999995</c:v>
                </c:pt>
                <c:pt idx="5164">
                  <c:v>48.5</c:v>
                </c:pt>
                <c:pt idx="5165">
                  <c:v>48.533333330000019</c:v>
                </c:pt>
                <c:pt idx="5166">
                  <c:v>48.566666669999996</c:v>
                </c:pt>
                <c:pt idx="5167">
                  <c:v>48.6</c:v>
                </c:pt>
                <c:pt idx="5168">
                  <c:v>48.633333330000021</c:v>
                </c:pt>
                <c:pt idx="5169">
                  <c:v>48.666666669999998</c:v>
                </c:pt>
                <c:pt idx="5170">
                  <c:v>48.7</c:v>
                </c:pt>
                <c:pt idx="5171">
                  <c:v>48.733333330000029</c:v>
                </c:pt>
                <c:pt idx="5172">
                  <c:v>48.766666669999999</c:v>
                </c:pt>
                <c:pt idx="5173">
                  <c:v>48.8</c:v>
                </c:pt>
                <c:pt idx="5174">
                  <c:v>48.833333330000016</c:v>
                </c:pt>
                <c:pt idx="5175">
                  <c:v>48.866666669999994</c:v>
                </c:pt>
                <c:pt idx="5176">
                  <c:v>48.9</c:v>
                </c:pt>
                <c:pt idx="5177">
                  <c:v>48.933333330000025</c:v>
                </c:pt>
                <c:pt idx="5178">
                  <c:v>48.966666669999995</c:v>
                </c:pt>
                <c:pt idx="5179">
                  <c:v>49</c:v>
                </c:pt>
                <c:pt idx="5180">
                  <c:v>49.033333330000019</c:v>
                </c:pt>
                <c:pt idx="5181">
                  <c:v>49.066666669999996</c:v>
                </c:pt>
                <c:pt idx="5182">
                  <c:v>49.1</c:v>
                </c:pt>
                <c:pt idx="5183">
                  <c:v>49.133333330000021</c:v>
                </c:pt>
                <c:pt idx="5184">
                  <c:v>49.166666669999998</c:v>
                </c:pt>
                <c:pt idx="5185">
                  <c:v>49.2</c:v>
                </c:pt>
                <c:pt idx="5186">
                  <c:v>49.233333330000029</c:v>
                </c:pt>
                <c:pt idx="5187">
                  <c:v>49.266666669999999</c:v>
                </c:pt>
                <c:pt idx="5188">
                  <c:v>49.3</c:v>
                </c:pt>
                <c:pt idx="5189">
                  <c:v>49.333333330000016</c:v>
                </c:pt>
                <c:pt idx="5190">
                  <c:v>49.366666669999994</c:v>
                </c:pt>
                <c:pt idx="5191">
                  <c:v>49.4</c:v>
                </c:pt>
                <c:pt idx="5192">
                  <c:v>49.433333330000025</c:v>
                </c:pt>
                <c:pt idx="5193">
                  <c:v>49.466666669999995</c:v>
                </c:pt>
                <c:pt idx="5194">
                  <c:v>49.5</c:v>
                </c:pt>
                <c:pt idx="5195">
                  <c:v>49.533333330000019</c:v>
                </c:pt>
                <c:pt idx="5196">
                  <c:v>49.566666669999996</c:v>
                </c:pt>
                <c:pt idx="5197">
                  <c:v>49.6</c:v>
                </c:pt>
                <c:pt idx="5198">
                  <c:v>49.633333330000021</c:v>
                </c:pt>
                <c:pt idx="5199">
                  <c:v>49.666666669999998</c:v>
                </c:pt>
                <c:pt idx="5200">
                  <c:v>49.7</c:v>
                </c:pt>
                <c:pt idx="5201">
                  <c:v>49.733333330000029</c:v>
                </c:pt>
                <c:pt idx="5202">
                  <c:v>49.766666669999999</c:v>
                </c:pt>
                <c:pt idx="5203">
                  <c:v>49.8</c:v>
                </c:pt>
                <c:pt idx="5204">
                  <c:v>49.833333330000016</c:v>
                </c:pt>
                <c:pt idx="5205">
                  <c:v>49.866666669999994</c:v>
                </c:pt>
                <c:pt idx="5206">
                  <c:v>49.9</c:v>
                </c:pt>
                <c:pt idx="5207">
                  <c:v>49.933333330000025</c:v>
                </c:pt>
                <c:pt idx="5208">
                  <c:v>49.966666669999995</c:v>
                </c:pt>
                <c:pt idx="5209">
                  <c:v>50</c:v>
                </c:pt>
                <c:pt idx="5210">
                  <c:v>50.033333330000019</c:v>
                </c:pt>
                <c:pt idx="5211">
                  <c:v>50.066666669999996</c:v>
                </c:pt>
                <c:pt idx="5212">
                  <c:v>50.1</c:v>
                </c:pt>
                <c:pt idx="5213">
                  <c:v>50.133333330000021</c:v>
                </c:pt>
                <c:pt idx="5214">
                  <c:v>50.166666669999998</c:v>
                </c:pt>
                <c:pt idx="5215">
                  <c:v>50.2</c:v>
                </c:pt>
                <c:pt idx="5216">
                  <c:v>50.233333330000029</c:v>
                </c:pt>
                <c:pt idx="5217">
                  <c:v>50.266666669999999</c:v>
                </c:pt>
                <c:pt idx="5218">
                  <c:v>50.3</c:v>
                </c:pt>
                <c:pt idx="5219">
                  <c:v>50.333333330000016</c:v>
                </c:pt>
                <c:pt idx="5220">
                  <c:v>50.366666669999994</c:v>
                </c:pt>
                <c:pt idx="5221">
                  <c:v>50.4</c:v>
                </c:pt>
                <c:pt idx="5222">
                  <c:v>50.433333330000025</c:v>
                </c:pt>
                <c:pt idx="5223">
                  <c:v>50.466666669999995</c:v>
                </c:pt>
                <c:pt idx="5224">
                  <c:v>50.5</c:v>
                </c:pt>
                <c:pt idx="5225">
                  <c:v>50.533333330000019</c:v>
                </c:pt>
                <c:pt idx="5226">
                  <c:v>50.566666669999996</c:v>
                </c:pt>
                <c:pt idx="5227">
                  <c:v>50.6</c:v>
                </c:pt>
                <c:pt idx="5228">
                  <c:v>50.633333330000021</c:v>
                </c:pt>
                <c:pt idx="5229">
                  <c:v>50.666666669999998</c:v>
                </c:pt>
                <c:pt idx="5230">
                  <c:v>50.7</c:v>
                </c:pt>
                <c:pt idx="5231">
                  <c:v>50.733333330000029</c:v>
                </c:pt>
                <c:pt idx="5232">
                  <c:v>50.766666669999999</c:v>
                </c:pt>
                <c:pt idx="5233">
                  <c:v>50.8</c:v>
                </c:pt>
                <c:pt idx="5234">
                  <c:v>50.833333330000016</c:v>
                </c:pt>
                <c:pt idx="5235">
                  <c:v>50.866666669999994</c:v>
                </c:pt>
                <c:pt idx="5236">
                  <c:v>50.9</c:v>
                </c:pt>
                <c:pt idx="5237">
                  <c:v>50.933333330000025</c:v>
                </c:pt>
                <c:pt idx="5238">
                  <c:v>50.966666669999995</c:v>
                </c:pt>
                <c:pt idx="5239">
                  <c:v>51</c:v>
                </c:pt>
                <c:pt idx="5240">
                  <c:v>51.033333330000019</c:v>
                </c:pt>
                <c:pt idx="5241">
                  <c:v>51.066666669999996</c:v>
                </c:pt>
                <c:pt idx="5242">
                  <c:v>51.1</c:v>
                </c:pt>
                <c:pt idx="5243">
                  <c:v>51.133333330000021</c:v>
                </c:pt>
                <c:pt idx="5244">
                  <c:v>51.166666669999998</c:v>
                </c:pt>
                <c:pt idx="5245">
                  <c:v>51.2</c:v>
                </c:pt>
                <c:pt idx="5246">
                  <c:v>51.233333330000029</c:v>
                </c:pt>
                <c:pt idx="5247">
                  <c:v>51.266666669999999</c:v>
                </c:pt>
                <c:pt idx="5248">
                  <c:v>51.3</c:v>
                </c:pt>
                <c:pt idx="5249">
                  <c:v>51.333333330000016</c:v>
                </c:pt>
                <c:pt idx="5250">
                  <c:v>51.366666669999994</c:v>
                </c:pt>
                <c:pt idx="5251">
                  <c:v>51.4</c:v>
                </c:pt>
                <c:pt idx="5252">
                  <c:v>51.433333330000025</c:v>
                </c:pt>
                <c:pt idx="5253">
                  <c:v>51.466666669999995</c:v>
                </c:pt>
                <c:pt idx="5254">
                  <c:v>51.5</c:v>
                </c:pt>
                <c:pt idx="5255">
                  <c:v>51.533333330000019</c:v>
                </c:pt>
                <c:pt idx="5256">
                  <c:v>51.566666669999996</c:v>
                </c:pt>
                <c:pt idx="5257">
                  <c:v>51.6</c:v>
                </c:pt>
                <c:pt idx="5258">
                  <c:v>51.633333330000021</c:v>
                </c:pt>
                <c:pt idx="5259">
                  <c:v>51.666666669999998</c:v>
                </c:pt>
                <c:pt idx="5260">
                  <c:v>51.7</c:v>
                </c:pt>
                <c:pt idx="5261">
                  <c:v>51.733333330000029</c:v>
                </c:pt>
                <c:pt idx="5262">
                  <c:v>51.766666669999999</c:v>
                </c:pt>
                <c:pt idx="5263">
                  <c:v>51.8</c:v>
                </c:pt>
                <c:pt idx="5264">
                  <c:v>51.833333330000016</c:v>
                </c:pt>
                <c:pt idx="5265">
                  <c:v>51.866666669999994</c:v>
                </c:pt>
                <c:pt idx="5266">
                  <c:v>51.9</c:v>
                </c:pt>
                <c:pt idx="5267">
                  <c:v>51.933333330000025</c:v>
                </c:pt>
                <c:pt idx="5268">
                  <c:v>51.966666669999995</c:v>
                </c:pt>
                <c:pt idx="5269">
                  <c:v>52</c:v>
                </c:pt>
                <c:pt idx="5270">
                  <c:v>52.033333330000019</c:v>
                </c:pt>
                <c:pt idx="5271">
                  <c:v>52.066666669999996</c:v>
                </c:pt>
                <c:pt idx="5272">
                  <c:v>52.1</c:v>
                </c:pt>
                <c:pt idx="5273">
                  <c:v>52.133333330000021</c:v>
                </c:pt>
                <c:pt idx="5274">
                  <c:v>52.166666669999998</c:v>
                </c:pt>
                <c:pt idx="5275">
                  <c:v>52.2</c:v>
                </c:pt>
                <c:pt idx="5276">
                  <c:v>52.233333330000029</c:v>
                </c:pt>
                <c:pt idx="5277">
                  <c:v>52.266666669999999</c:v>
                </c:pt>
                <c:pt idx="5278">
                  <c:v>52.3</c:v>
                </c:pt>
                <c:pt idx="5279">
                  <c:v>52.333333330000016</c:v>
                </c:pt>
                <c:pt idx="5280">
                  <c:v>52.366666669999994</c:v>
                </c:pt>
                <c:pt idx="5281">
                  <c:v>52.4</c:v>
                </c:pt>
                <c:pt idx="5282">
                  <c:v>52.433333330000025</c:v>
                </c:pt>
                <c:pt idx="5283">
                  <c:v>52.466666669999995</c:v>
                </c:pt>
                <c:pt idx="5284">
                  <c:v>52.5</c:v>
                </c:pt>
                <c:pt idx="5285">
                  <c:v>52.533333330000019</c:v>
                </c:pt>
                <c:pt idx="5286">
                  <c:v>52.566666669999996</c:v>
                </c:pt>
                <c:pt idx="5287">
                  <c:v>52.6</c:v>
                </c:pt>
                <c:pt idx="5288">
                  <c:v>52.633333330000021</c:v>
                </c:pt>
                <c:pt idx="5289">
                  <c:v>52.666666669999998</c:v>
                </c:pt>
                <c:pt idx="5290">
                  <c:v>52.7</c:v>
                </c:pt>
                <c:pt idx="5291">
                  <c:v>52.733333330000029</c:v>
                </c:pt>
                <c:pt idx="5292">
                  <c:v>52.766666669999999</c:v>
                </c:pt>
                <c:pt idx="5293">
                  <c:v>52.8</c:v>
                </c:pt>
                <c:pt idx="5294">
                  <c:v>52.833333330000016</c:v>
                </c:pt>
                <c:pt idx="5295">
                  <c:v>52.866666669999994</c:v>
                </c:pt>
                <c:pt idx="5296">
                  <c:v>52.9</c:v>
                </c:pt>
                <c:pt idx="5297">
                  <c:v>52.933333330000025</c:v>
                </c:pt>
                <c:pt idx="5298">
                  <c:v>52.966666669999995</c:v>
                </c:pt>
                <c:pt idx="5299">
                  <c:v>53</c:v>
                </c:pt>
                <c:pt idx="5300">
                  <c:v>53.033333330000019</c:v>
                </c:pt>
                <c:pt idx="5301">
                  <c:v>53.066666669999996</c:v>
                </c:pt>
                <c:pt idx="5302">
                  <c:v>53.1</c:v>
                </c:pt>
                <c:pt idx="5303">
                  <c:v>53.133333330000021</c:v>
                </c:pt>
                <c:pt idx="5304">
                  <c:v>53.166666669999998</c:v>
                </c:pt>
                <c:pt idx="5305">
                  <c:v>53.2</c:v>
                </c:pt>
                <c:pt idx="5306">
                  <c:v>53.233333330000029</c:v>
                </c:pt>
                <c:pt idx="5307">
                  <c:v>53.266666669999999</c:v>
                </c:pt>
                <c:pt idx="5308">
                  <c:v>53.3</c:v>
                </c:pt>
                <c:pt idx="5309">
                  <c:v>53.333333330000016</c:v>
                </c:pt>
                <c:pt idx="5310">
                  <c:v>53.366666669999994</c:v>
                </c:pt>
                <c:pt idx="5311">
                  <c:v>53.4</c:v>
                </c:pt>
                <c:pt idx="5312">
                  <c:v>53.433333330000025</c:v>
                </c:pt>
                <c:pt idx="5313">
                  <c:v>53.466666669999995</c:v>
                </c:pt>
                <c:pt idx="5314">
                  <c:v>53.5</c:v>
                </c:pt>
                <c:pt idx="5315">
                  <c:v>53.533333330000019</c:v>
                </c:pt>
                <c:pt idx="5316">
                  <c:v>53.566666669999996</c:v>
                </c:pt>
                <c:pt idx="5317">
                  <c:v>53.6</c:v>
                </c:pt>
                <c:pt idx="5318">
                  <c:v>53.633333330000021</c:v>
                </c:pt>
                <c:pt idx="5319">
                  <c:v>53.666666669999998</c:v>
                </c:pt>
                <c:pt idx="5320">
                  <c:v>53.7</c:v>
                </c:pt>
                <c:pt idx="5321">
                  <c:v>53.733333330000029</c:v>
                </c:pt>
                <c:pt idx="5322">
                  <c:v>53.766666669999999</c:v>
                </c:pt>
                <c:pt idx="5323">
                  <c:v>53.8</c:v>
                </c:pt>
                <c:pt idx="5324">
                  <c:v>53.833333330000016</c:v>
                </c:pt>
                <c:pt idx="5325">
                  <c:v>53.866666669999994</c:v>
                </c:pt>
                <c:pt idx="5326">
                  <c:v>53.9</c:v>
                </c:pt>
                <c:pt idx="5327">
                  <c:v>53.933333330000025</c:v>
                </c:pt>
                <c:pt idx="5328">
                  <c:v>53.966666669999995</c:v>
                </c:pt>
                <c:pt idx="5329">
                  <c:v>54</c:v>
                </c:pt>
                <c:pt idx="5330">
                  <c:v>54.033333330000019</c:v>
                </c:pt>
                <c:pt idx="5331">
                  <c:v>54.066666669999996</c:v>
                </c:pt>
                <c:pt idx="5332">
                  <c:v>54.1</c:v>
                </c:pt>
                <c:pt idx="5333">
                  <c:v>54.133333330000021</c:v>
                </c:pt>
                <c:pt idx="5334">
                  <c:v>54.166666669999998</c:v>
                </c:pt>
                <c:pt idx="5335">
                  <c:v>54.2</c:v>
                </c:pt>
                <c:pt idx="5336">
                  <c:v>54.233333330000029</c:v>
                </c:pt>
                <c:pt idx="5337">
                  <c:v>54.266666669999999</c:v>
                </c:pt>
                <c:pt idx="5338">
                  <c:v>54.3</c:v>
                </c:pt>
                <c:pt idx="5339">
                  <c:v>54.333333330000016</c:v>
                </c:pt>
                <c:pt idx="5340">
                  <c:v>54.366666669999994</c:v>
                </c:pt>
                <c:pt idx="5341">
                  <c:v>54.4</c:v>
                </c:pt>
                <c:pt idx="5342">
                  <c:v>54.433333330000025</c:v>
                </c:pt>
                <c:pt idx="5343">
                  <c:v>54.466666669999995</c:v>
                </c:pt>
                <c:pt idx="5344">
                  <c:v>54.5</c:v>
                </c:pt>
                <c:pt idx="5345">
                  <c:v>54.533333330000019</c:v>
                </c:pt>
                <c:pt idx="5346">
                  <c:v>54.566666669999996</c:v>
                </c:pt>
                <c:pt idx="5347">
                  <c:v>54.6</c:v>
                </c:pt>
                <c:pt idx="5348">
                  <c:v>54.633333330000021</c:v>
                </c:pt>
                <c:pt idx="5349">
                  <c:v>54.666666669999998</c:v>
                </c:pt>
                <c:pt idx="5350">
                  <c:v>54.7</c:v>
                </c:pt>
                <c:pt idx="5351">
                  <c:v>54.733333330000029</c:v>
                </c:pt>
                <c:pt idx="5352">
                  <c:v>54.766666669999999</c:v>
                </c:pt>
                <c:pt idx="5353">
                  <c:v>54.8</c:v>
                </c:pt>
                <c:pt idx="5354">
                  <c:v>54.833333330000016</c:v>
                </c:pt>
                <c:pt idx="5355">
                  <c:v>54.866666669999994</c:v>
                </c:pt>
                <c:pt idx="5356">
                  <c:v>54.9</c:v>
                </c:pt>
                <c:pt idx="5357">
                  <c:v>54.933333330000025</c:v>
                </c:pt>
                <c:pt idx="5358">
                  <c:v>54.966666669999995</c:v>
                </c:pt>
                <c:pt idx="5359">
                  <c:v>55</c:v>
                </c:pt>
                <c:pt idx="5360">
                  <c:v>55.033333330000019</c:v>
                </c:pt>
                <c:pt idx="5361">
                  <c:v>55.066666669999996</c:v>
                </c:pt>
                <c:pt idx="5362">
                  <c:v>55.1</c:v>
                </c:pt>
                <c:pt idx="5363">
                  <c:v>55.133333330000021</c:v>
                </c:pt>
                <c:pt idx="5364">
                  <c:v>55.166666669999998</c:v>
                </c:pt>
                <c:pt idx="5365">
                  <c:v>55.2</c:v>
                </c:pt>
                <c:pt idx="5366">
                  <c:v>55.233333330000029</c:v>
                </c:pt>
                <c:pt idx="5367">
                  <c:v>55.266666669999999</c:v>
                </c:pt>
                <c:pt idx="5368">
                  <c:v>55.3</c:v>
                </c:pt>
                <c:pt idx="5369">
                  <c:v>55.333333330000016</c:v>
                </c:pt>
                <c:pt idx="5370">
                  <c:v>55.366666669999994</c:v>
                </c:pt>
                <c:pt idx="5371">
                  <c:v>55.4</c:v>
                </c:pt>
                <c:pt idx="5372">
                  <c:v>55.433333330000025</c:v>
                </c:pt>
                <c:pt idx="5373">
                  <c:v>55.466666669999995</c:v>
                </c:pt>
                <c:pt idx="5374">
                  <c:v>55.5</c:v>
                </c:pt>
                <c:pt idx="5375">
                  <c:v>55.533333330000019</c:v>
                </c:pt>
                <c:pt idx="5376">
                  <c:v>55.566666669999996</c:v>
                </c:pt>
                <c:pt idx="5377">
                  <c:v>55.6</c:v>
                </c:pt>
                <c:pt idx="5378">
                  <c:v>55.633333330000021</c:v>
                </c:pt>
                <c:pt idx="5379">
                  <c:v>55.666666669999998</c:v>
                </c:pt>
                <c:pt idx="5380">
                  <c:v>55.7</c:v>
                </c:pt>
                <c:pt idx="5381">
                  <c:v>55.733333330000029</c:v>
                </c:pt>
                <c:pt idx="5382">
                  <c:v>55.766666669999999</c:v>
                </c:pt>
                <c:pt idx="5383">
                  <c:v>55.8</c:v>
                </c:pt>
                <c:pt idx="5384">
                  <c:v>55.833333330000016</c:v>
                </c:pt>
                <c:pt idx="5385">
                  <c:v>55.866666669999994</c:v>
                </c:pt>
                <c:pt idx="5386">
                  <c:v>55.9</c:v>
                </c:pt>
                <c:pt idx="5387">
                  <c:v>55.933333330000025</c:v>
                </c:pt>
                <c:pt idx="5388">
                  <c:v>55.966666669999995</c:v>
                </c:pt>
                <c:pt idx="5389">
                  <c:v>56</c:v>
                </c:pt>
                <c:pt idx="5390">
                  <c:v>56.033333330000019</c:v>
                </c:pt>
                <c:pt idx="5391">
                  <c:v>56.066666669999996</c:v>
                </c:pt>
                <c:pt idx="5392">
                  <c:v>56.1</c:v>
                </c:pt>
                <c:pt idx="5393">
                  <c:v>56.133333330000021</c:v>
                </c:pt>
                <c:pt idx="5394">
                  <c:v>56.166666669999998</c:v>
                </c:pt>
                <c:pt idx="5395">
                  <c:v>56.2</c:v>
                </c:pt>
                <c:pt idx="5396">
                  <c:v>56.233333330000029</c:v>
                </c:pt>
                <c:pt idx="5397">
                  <c:v>56.266666669999999</c:v>
                </c:pt>
                <c:pt idx="5398">
                  <c:v>56.3</c:v>
                </c:pt>
                <c:pt idx="5399">
                  <c:v>56.333333330000016</c:v>
                </c:pt>
                <c:pt idx="5400">
                  <c:v>56.366666669999994</c:v>
                </c:pt>
                <c:pt idx="5401">
                  <c:v>56.4</c:v>
                </c:pt>
                <c:pt idx="5402">
                  <c:v>56.433333330000025</c:v>
                </c:pt>
                <c:pt idx="5403">
                  <c:v>56.466666669999995</c:v>
                </c:pt>
                <c:pt idx="5404">
                  <c:v>56.5</c:v>
                </c:pt>
                <c:pt idx="5405">
                  <c:v>56.533333330000019</c:v>
                </c:pt>
                <c:pt idx="5406">
                  <c:v>56.566666669999996</c:v>
                </c:pt>
                <c:pt idx="5407">
                  <c:v>56.6</c:v>
                </c:pt>
                <c:pt idx="5408">
                  <c:v>56.633333330000021</c:v>
                </c:pt>
                <c:pt idx="5409">
                  <c:v>56.666666669999998</c:v>
                </c:pt>
                <c:pt idx="5410">
                  <c:v>56.7</c:v>
                </c:pt>
                <c:pt idx="5411">
                  <c:v>56.733333330000029</c:v>
                </c:pt>
                <c:pt idx="5412">
                  <c:v>56.766666669999999</c:v>
                </c:pt>
                <c:pt idx="5413">
                  <c:v>56.8</c:v>
                </c:pt>
                <c:pt idx="5414">
                  <c:v>56.833333330000016</c:v>
                </c:pt>
                <c:pt idx="5415">
                  <c:v>56.866666669999994</c:v>
                </c:pt>
                <c:pt idx="5416">
                  <c:v>56.9</c:v>
                </c:pt>
                <c:pt idx="5417">
                  <c:v>56.933333330000025</c:v>
                </c:pt>
                <c:pt idx="5418">
                  <c:v>56.966666669999995</c:v>
                </c:pt>
                <c:pt idx="5419">
                  <c:v>57</c:v>
                </c:pt>
                <c:pt idx="5420">
                  <c:v>57.033333330000019</c:v>
                </c:pt>
                <c:pt idx="5421">
                  <c:v>57.066666669999996</c:v>
                </c:pt>
                <c:pt idx="5422">
                  <c:v>57.1</c:v>
                </c:pt>
                <c:pt idx="5423">
                  <c:v>57.133333330000021</c:v>
                </c:pt>
                <c:pt idx="5424">
                  <c:v>57.166666669999998</c:v>
                </c:pt>
                <c:pt idx="5425">
                  <c:v>57.2</c:v>
                </c:pt>
                <c:pt idx="5426">
                  <c:v>57.233333330000029</c:v>
                </c:pt>
                <c:pt idx="5427">
                  <c:v>57.266666669999999</c:v>
                </c:pt>
                <c:pt idx="5428">
                  <c:v>57.3</c:v>
                </c:pt>
                <c:pt idx="5429">
                  <c:v>57.333333330000016</c:v>
                </c:pt>
                <c:pt idx="5430">
                  <c:v>57.366666669999994</c:v>
                </c:pt>
                <c:pt idx="5431">
                  <c:v>57.4</c:v>
                </c:pt>
                <c:pt idx="5432">
                  <c:v>57.433333330000025</c:v>
                </c:pt>
                <c:pt idx="5433">
                  <c:v>57.466666669999995</c:v>
                </c:pt>
                <c:pt idx="5434">
                  <c:v>57.5</c:v>
                </c:pt>
                <c:pt idx="5435">
                  <c:v>57.533333330000019</c:v>
                </c:pt>
                <c:pt idx="5436">
                  <c:v>57.566666669999996</c:v>
                </c:pt>
                <c:pt idx="5437">
                  <c:v>57.6</c:v>
                </c:pt>
                <c:pt idx="5438">
                  <c:v>57.633333330000021</c:v>
                </c:pt>
                <c:pt idx="5439">
                  <c:v>57.666666669999998</c:v>
                </c:pt>
                <c:pt idx="5440">
                  <c:v>57.7</c:v>
                </c:pt>
                <c:pt idx="5441">
                  <c:v>57.733333330000029</c:v>
                </c:pt>
                <c:pt idx="5442">
                  <c:v>57.766666669999999</c:v>
                </c:pt>
                <c:pt idx="5443">
                  <c:v>57.8</c:v>
                </c:pt>
                <c:pt idx="5444">
                  <c:v>57.833333330000016</c:v>
                </c:pt>
                <c:pt idx="5445">
                  <c:v>57.866666669999994</c:v>
                </c:pt>
                <c:pt idx="5446">
                  <c:v>57.9</c:v>
                </c:pt>
                <c:pt idx="5447">
                  <c:v>57.933333330000025</c:v>
                </c:pt>
                <c:pt idx="5448">
                  <c:v>57.966666669999995</c:v>
                </c:pt>
                <c:pt idx="5449">
                  <c:v>58</c:v>
                </c:pt>
                <c:pt idx="5450">
                  <c:v>58.033333330000019</c:v>
                </c:pt>
                <c:pt idx="5451">
                  <c:v>58.066666669999996</c:v>
                </c:pt>
                <c:pt idx="5452">
                  <c:v>58.1</c:v>
                </c:pt>
                <c:pt idx="5453">
                  <c:v>58.133333330000021</c:v>
                </c:pt>
                <c:pt idx="5454">
                  <c:v>58.166666669999998</c:v>
                </c:pt>
                <c:pt idx="5455">
                  <c:v>58.2</c:v>
                </c:pt>
                <c:pt idx="5456">
                  <c:v>58.233333330000029</c:v>
                </c:pt>
                <c:pt idx="5457">
                  <c:v>58.266666669999999</c:v>
                </c:pt>
                <c:pt idx="5458">
                  <c:v>58.3</c:v>
                </c:pt>
                <c:pt idx="5459">
                  <c:v>58.333333330000016</c:v>
                </c:pt>
                <c:pt idx="5460">
                  <c:v>58.366666669999994</c:v>
                </c:pt>
                <c:pt idx="5461">
                  <c:v>58.4</c:v>
                </c:pt>
                <c:pt idx="5462">
                  <c:v>58.433333330000025</c:v>
                </c:pt>
                <c:pt idx="5463">
                  <c:v>58.466666669999995</c:v>
                </c:pt>
                <c:pt idx="5464">
                  <c:v>58.5</c:v>
                </c:pt>
                <c:pt idx="5465">
                  <c:v>58.533333330000019</c:v>
                </c:pt>
                <c:pt idx="5466">
                  <c:v>58.566666669999996</c:v>
                </c:pt>
                <c:pt idx="5467">
                  <c:v>58.6</c:v>
                </c:pt>
                <c:pt idx="5468">
                  <c:v>58.633333330000021</c:v>
                </c:pt>
                <c:pt idx="5469">
                  <c:v>58.666666669999998</c:v>
                </c:pt>
                <c:pt idx="5470">
                  <c:v>58.7</c:v>
                </c:pt>
                <c:pt idx="5471">
                  <c:v>58.733333330000029</c:v>
                </c:pt>
                <c:pt idx="5472">
                  <c:v>58.766666669999999</c:v>
                </c:pt>
                <c:pt idx="5473">
                  <c:v>58.8</c:v>
                </c:pt>
                <c:pt idx="5474">
                  <c:v>58.833333330000016</c:v>
                </c:pt>
                <c:pt idx="5475">
                  <c:v>58.866666669999994</c:v>
                </c:pt>
                <c:pt idx="5476">
                  <c:v>58.9</c:v>
                </c:pt>
                <c:pt idx="5477">
                  <c:v>58.933333330000025</c:v>
                </c:pt>
                <c:pt idx="5478">
                  <c:v>58.966666669999995</c:v>
                </c:pt>
                <c:pt idx="5479">
                  <c:v>59</c:v>
                </c:pt>
                <c:pt idx="5480">
                  <c:v>59.033333330000019</c:v>
                </c:pt>
                <c:pt idx="5481">
                  <c:v>59.066666669999996</c:v>
                </c:pt>
                <c:pt idx="5482">
                  <c:v>59.1</c:v>
                </c:pt>
                <c:pt idx="5483">
                  <c:v>59.133333330000021</c:v>
                </c:pt>
                <c:pt idx="5484">
                  <c:v>59.166666669999998</c:v>
                </c:pt>
                <c:pt idx="5485">
                  <c:v>59.2</c:v>
                </c:pt>
                <c:pt idx="5486">
                  <c:v>59.233333330000029</c:v>
                </c:pt>
                <c:pt idx="5487">
                  <c:v>59.266666669999999</c:v>
                </c:pt>
                <c:pt idx="5488">
                  <c:v>59.3</c:v>
                </c:pt>
                <c:pt idx="5489">
                  <c:v>59.333333330000016</c:v>
                </c:pt>
                <c:pt idx="5490">
                  <c:v>59.366666669999994</c:v>
                </c:pt>
                <c:pt idx="5491">
                  <c:v>59.4</c:v>
                </c:pt>
                <c:pt idx="5492">
                  <c:v>59.433333330000025</c:v>
                </c:pt>
                <c:pt idx="5493">
                  <c:v>59.466666669999995</c:v>
                </c:pt>
                <c:pt idx="5494">
                  <c:v>59.5</c:v>
                </c:pt>
                <c:pt idx="5495">
                  <c:v>59.533333330000019</c:v>
                </c:pt>
                <c:pt idx="5496">
                  <c:v>59.566666669999996</c:v>
                </c:pt>
                <c:pt idx="5497">
                  <c:v>59.6</c:v>
                </c:pt>
                <c:pt idx="5498">
                  <c:v>59.633333330000021</c:v>
                </c:pt>
                <c:pt idx="5499">
                  <c:v>59.666666669999998</c:v>
                </c:pt>
                <c:pt idx="5500">
                  <c:v>59.7</c:v>
                </c:pt>
                <c:pt idx="5501">
                  <c:v>59.733333330000029</c:v>
                </c:pt>
                <c:pt idx="5502">
                  <c:v>59.766666669999999</c:v>
                </c:pt>
                <c:pt idx="5503">
                  <c:v>59.8</c:v>
                </c:pt>
                <c:pt idx="5504">
                  <c:v>59.833333330000016</c:v>
                </c:pt>
                <c:pt idx="5505">
                  <c:v>59.866666669999994</c:v>
                </c:pt>
                <c:pt idx="5506">
                  <c:v>59.9</c:v>
                </c:pt>
                <c:pt idx="5507">
                  <c:v>59.933333330000025</c:v>
                </c:pt>
                <c:pt idx="5508">
                  <c:v>59.966666669999995</c:v>
                </c:pt>
                <c:pt idx="5509">
                  <c:v>60</c:v>
                </c:pt>
                <c:pt idx="5510">
                  <c:v>60.033333330000019</c:v>
                </c:pt>
                <c:pt idx="5511">
                  <c:v>60.066666669999996</c:v>
                </c:pt>
                <c:pt idx="5512">
                  <c:v>60.1</c:v>
                </c:pt>
                <c:pt idx="5513">
                  <c:v>60.133333330000021</c:v>
                </c:pt>
                <c:pt idx="5514">
                  <c:v>60.166666669999998</c:v>
                </c:pt>
                <c:pt idx="5515">
                  <c:v>60.2</c:v>
                </c:pt>
                <c:pt idx="5516">
                  <c:v>60.233333330000029</c:v>
                </c:pt>
                <c:pt idx="5517">
                  <c:v>60.266666669999999</c:v>
                </c:pt>
                <c:pt idx="5518">
                  <c:v>60.3</c:v>
                </c:pt>
                <c:pt idx="5519">
                  <c:v>60.333333330000016</c:v>
                </c:pt>
                <c:pt idx="5520">
                  <c:v>60.366666669999994</c:v>
                </c:pt>
                <c:pt idx="5521">
                  <c:v>60.4</c:v>
                </c:pt>
                <c:pt idx="5522">
                  <c:v>60.433333330000025</c:v>
                </c:pt>
                <c:pt idx="5523">
                  <c:v>60.466666669999995</c:v>
                </c:pt>
                <c:pt idx="5524">
                  <c:v>60.5</c:v>
                </c:pt>
                <c:pt idx="5525">
                  <c:v>60.533333330000019</c:v>
                </c:pt>
                <c:pt idx="5526">
                  <c:v>60.566666669999996</c:v>
                </c:pt>
                <c:pt idx="5527">
                  <c:v>60.6</c:v>
                </c:pt>
                <c:pt idx="5528">
                  <c:v>60.633333330000021</c:v>
                </c:pt>
                <c:pt idx="5529">
                  <c:v>60.666666669999998</c:v>
                </c:pt>
                <c:pt idx="5530">
                  <c:v>60.7</c:v>
                </c:pt>
                <c:pt idx="5531">
                  <c:v>60.733333330000029</c:v>
                </c:pt>
                <c:pt idx="5532">
                  <c:v>60.766666669999999</c:v>
                </c:pt>
                <c:pt idx="5533">
                  <c:v>60.8</c:v>
                </c:pt>
                <c:pt idx="5534">
                  <c:v>60.833333330000016</c:v>
                </c:pt>
                <c:pt idx="5535">
                  <c:v>60.866666669999994</c:v>
                </c:pt>
                <c:pt idx="5536">
                  <c:v>60.9</c:v>
                </c:pt>
                <c:pt idx="5537">
                  <c:v>60.933333330000025</c:v>
                </c:pt>
                <c:pt idx="5538">
                  <c:v>60.966666669999995</c:v>
                </c:pt>
                <c:pt idx="5539">
                  <c:v>61</c:v>
                </c:pt>
                <c:pt idx="5540">
                  <c:v>61.033333330000019</c:v>
                </c:pt>
                <c:pt idx="5541">
                  <c:v>61.066666669999996</c:v>
                </c:pt>
                <c:pt idx="5542">
                  <c:v>61.1</c:v>
                </c:pt>
                <c:pt idx="5543">
                  <c:v>61.133333330000021</c:v>
                </c:pt>
                <c:pt idx="5544">
                  <c:v>61.166666669999998</c:v>
                </c:pt>
                <c:pt idx="5545">
                  <c:v>61.2</c:v>
                </c:pt>
                <c:pt idx="5546">
                  <c:v>61.233333330000029</c:v>
                </c:pt>
                <c:pt idx="5547">
                  <c:v>61.266666669999999</c:v>
                </c:pt>
                <c:pt idx="5548">
                  <c:v>61.3</c:v>
                </c:pt>
                <c:pt idx="5549">
                  <c:v>61.333333330000016</c:v>
                </c:pt>
                <c:pt idx="5550">
                  <c:v>61.366666669999994</c:v>
                </c:pt>
                <c:pt idx="5551">
                  <c:v>61.4</c:v>
                </c:pt>
                <c:pt idx="5552">
                  <c:v>61.433333330000025</c:v>
                </c:pt>
                <c:pt idx="5553">
                  <c:v>61.466666669999995</c:v>
                </c:pt>
                <c:pt idx="5554">
                  <c:v>61.5</c:v>
                </c:pt>
                <c:pt idx="5555">
                  <c:v>61.533333330000019</c:v>
                </c:pt>
                <c:pt idx="5556">
                  <c:v>61.566666669999996</c:v>
                </c:pt>
                <c:pt idx="5557">
                  <c:v>61.6</c:v>
                </c:pt>
                <c:pt idx="5558">
                  <c:v>61.633333330000021</c:v>
                </c:pt>
                <c:pt idx="5559">
                  <c:v>61.666666669999998</c:v>
                </c:pt>
                <c:pt idx="5560">
                  <c:v>61.7</c:v>
                </c:pt>
                <c:pt idx="5561">
                  <c:v>61.733333330000029</c:v>
                </c:pt>
                <c:pt idx="5562">
                  <c:v>61.766666669999999</c:v>
                </c:pt>
                <c:pt idx="5563">
                  <c:v>61.8</c:v>
                </c:pt>
                <c:pt idx="5564">
                  <c:v>61.833333330000016</c:v>
                </c:pt>
                <c:pt idx="5565">
                  <c:v>61.866666669999994</c:v>
                </c:pt>
                <c:pt idx="5566">
                  <c:v>61.9</c:v>
                </c:pt>
                <c:pt idx="5567">
                  <c:v>61.933333330000025</c:v>
                </c:pt>
                <c:pt idx="5568">
                  <c:v>61.966666669999995</c:v>
                </c:pt>
                <c:pt idx="5569">
                  <c:v>62</c:v>
                </c:pt>
                <c:pt idx="5570">
                  <c:v>62.033333330000019</c:v>
                </c:pt>
                <c:pt idx="5571">
                  <c:v>62.066666669999996</c:v>
                </c:pt>
                <c:pt idx="5572">
                  <c:v>62.1</c:v>
                </c:pt>
                <c:pt idx="5573">
                  <c:v>62.133333330000021</c:v>
                </c:pt>
                <c:pt idx="5574">
                  <c:v>62.166666669999998</c:v>
                </c:pt>
                <c:pt idx="5575">
                  <c:v>62.2</c:v>
                </c:pt>
                <c:pt idx="5576">
                  <c:v>62.233333330000029</c:v>
                </c:pt>
                <c:pt idx="5577">
                  <c:v>62.266666669999999</c:v>
                </c:pt>
                <c:pt idx="5578">
                  <c:v>62.3</c:v>
                </c:pt>
                <c:pt idx="5579">
                  <c:v>62.333333330000016</c:v>
                </c:pt>
                <c:pt idx="5580">
                  <c:v>62.366666669999994</c:v>
                </c:pt>
                <c:pt idx="5581">
                  <c:v>62.4</c:v>
                </c:pt>
                <c:pt idx="5582">
                  <c:v>62.433333330000025</c:v>
                </c:pt>
                <c:pt idx="5583">
                  <c:v>62.466666669999995</c:v>
                </c:pt>
                <c:pt idx="5584">
                  <c:v>62.5</c:v>
                </c:pt>
                <c:pt idx="5585">
                  <c:v>62.533333330000019</c:v>
                </c:pt>
                <c:pt idx="5586">
                  <c:v>62.566666669999996</c:v>
                </c:pt>
                <c:pt idx="5587">
                  <c:v>62.6</c:v>
                </c:pt>
                <c:pt idx="5588">
                  <c:v>62.633333330000021</c:v>
                </c:pt>
                <c:pt idx="5589">
                  <c:v>62.666666669999998</c:v>
                </c:pt>
                <c:pt idx="5590">
                  <c:v>62.7</c:v>
                </c:pt>
                <c:pt idx="5591">
                  <c:v>62.733333330000029</c:v>
                </c:pt>
                <c:pt idx="5592">
                  <c:v>62.766666669999999</c:v>
                </c:pt>
                <c:pt idx="5593">
                  <c:v>62.8</c:v>
                </c:pt>
                <c:pt idx="5594">
                  <c:v>62.833333330000016</c:v>
                </c:pt>
                <c:pt idx="5595">
                  <c:v>62.866666669999994</c:v>
                </c:pt>
                <c:pt idx="5596">
                  <c:v>62.9</c:v>
                </c:pt>
                <c:pt idx="5597">
                  <c:v>62.933333330000025</c:v>
                </c:pt>
                <c:pt idx="5598">
                  <c:v>62.966666669999995</c:v>
                </c:pt>
                <c:pt idx="5599">
                  <c:v>63</c:v>
                </c:pt>
                <c:pt idx="5600">
                  <c:v>63.033333330000019</c:v>
                </c:pt>
                <c:pt idx="5601">
                  <c:v>63.066666669999996</c:v>
                </c:pt>
                <c:pt idx="5602">
                  <c:v>63.1</c:v>
                </c:pt>
                <c:pt idx="5603">
                  <c:v>63.133333330000021</c:v>
                </c:pt>
                <c:pt idx="5604">
                  <c:v>63.166666669999998</c:v>
                </c:pt>
                <c:pt idx="5605">
                  <c:v>63.2</c:v>
                </c:pt>
                <c:pt idx="5606">
                  <c:v>63.233333330000029</c:v>
                </c:pt>
                <c:pt idx="5607">
                  <c:v>63.266666669999999</c:v>
                </c:pt>
                <c:pt idx="5608">
                  <c:v>63.3</c:v>
                </c:pt>
                <c:pt idx="5609">
                  <c:v>63.333333330000016</c:v>
                </c:pt>
                <c:pt idx="5610">
                  <c:v>63.366666669999994</c:v>
                </c:pt>
                <c:pt idx="5611">
                  <c:v>63.4</c:v>
                </c:pt>
                <c:pt idx="5612">
                  <c:v>63.433333330000025</c:v>
                </c:pt>
                <c:pt idx="5613">
                  <c:v>63.466666669999995</c:v>
                </c:pt>
                <c:pt idx="5614">
                  <c:v>63.5</c:v>
                </c:pt>
                <c:pt idx="5615">
                  <c:v>63.533333330000019</c:v>
                </c:pt>
                <c:pt idx="5616">
                  <c:v>63.566666669999996</c:v>
                </c:pt>
                <c:pt idx="5617">
                  <c:v>63.6</c:v>
                </c:pt>
                <c:pt idx="5618">
                  <c:v>63.633333330000021</c:v>
                </c:pt>
                <c:pt idx="5619">
                  <c:v>63.666666669999998</c:v>
                </c:pt>
                <c:pt idx="5620">
                  <c:v>63.7</c:v>
                </c:pt>
                <c:pt idx="5621">
                  <c:v>63.733333330000029</c:v>
                </c:pt>
                <c:pt idx="5622">
                  <c:v>63.766666669999999</c:v>
                </c:pt>
                <c:pt idx="5623">
                  <c:v>63.8</c:v>
                </c:pt>
                <c:pt idx="5624">
                  <c:v>63.833333330000016</c:v>
                </c:pt>
                <c:pt idx="5625">
                  <c:v>63.866666669999994</c:v>
                </c:pt>
                <c:pt idx="5626">
                  <c:v>63.9</c:v>
                </c:pt>
                <c:pt idx="5627">
                  <c:v>63.933333330000025</c:v>
                </c:pt>
                <c:pt idx="5628">
                  <c:v>63.966666669999995</c:v>
                </c:pt>
                <c:pt idx="5629">
                  <c:v>64</c:v>
                </c:pt>
                <c:pt idx="5630">
                  <c:v>64.033333329999977</c:v>
                </c:pt>
                <c:pt idx="5631">
                  <c:v>64.066666670000046</c:v>
                </c:pt>
                <c:pt idx="5632">
                  <c:v>64.099999999999994</c:v>
                </c:pt>
                <c:pt idx="5633">
                  <c:v>64.133333329999971</c:v>
                </c:pt>
                <c:pt idx="5634">
                  <c:v>64.166666670000026</c:v>
                </c:pt>
                <c:pt idx="5635">
                  <c:v>64.2</c:v>
                </c:pt>
                <c:pt idx="5636">
                  <c:v>64.233333329999979</c:v>
                </c:pt>
                <c:pt idx="5637">
                  <c:v>64.266666670000035</c:v>
                </c:pt>
                <c:pt idx="5638">
                  <c:v>64.3</c:v>
                </c:pt>
                <c:pt idx="5639">
                  <c:v>64.333333329999988</c:v>
                </c:pt>
                <c:pt idx="5640">
                  <c:v>64.366666670000029</c:v>
                </c:pt>
                <c:pt idx="5641">
                  <c:v>64.400000000000006</c:v>
                </c:pt>
                <c:pt idx="5642">
                  <c:v>64.433333329999982</c:v>
                </c:pt>
                <c:pt idx="5643">
                  <c:v>64.466666670000038</c:v>
                </c:pt>
                <c:pt idx="5644">
                  <c:v>64.5</c:v>
                </c:pt>
                <c:pt idx="5645">
                  <c:v>64.533333329999977</c:v>
                </c:pt>
                <c:pt idx="5646">
                  <c:v>64.566666670000046</c:v>
                </c:pt>
                <c:pt idx="5647">
                  <c:v>64.599999999999994</c:v>
                </c:pt>
                <c:pt idx="5648">
                  <c:v>64.633333329999971</c:v>
                </c:pt>
                <c:pt idx="5649">
                  <c:v>64.666666670000026</c:v>
                </c:pt>
                <c:pt idx="5650">
                  <c:v>64.7</c:v>
                </c:pt>
                <c:pt idx="5651">
                  <c:v>64.733333329999979</c:v>
                </c:pt>
                <c:pt idx="5652">
                  <c:v>64.766666670000035</c:v>
                </c:pt>
                <c:pt idx="5653">
                  <c:v>64.8</c:v>
                </c:pt>
                <c:pt idx="5654">
                  <c:v>64.833333329999988</c:v>
                </c:pt>
                <c:pt idx="5655">
                  <c:v>64.866666670000029</c:v>
                </c:pt>
                <c:pt idx="5656">
                  <c:v>64.900000000000006</c:v>
                </c:pt>
                <c:pt idx="5657">
                  <c:v>64.933333329999982</c:v>
                </c:pt>
                <c:pt idx="5658">
                  <c:v>64.966666670000038</c:v>
                </c:pt>
                <c:pt idx="5659">
                  <c:v>65</c:v>
                </c:pt>
                <c:pt idx="5660">
                  <c:v>65.033333329999977</c:v>
                </c:pt>
                <c:pt idx="5661">
                  <c:v>65.066666670000046</c:v>
                </c:pt>
                <c:pt idx="5662">
                  <c:v>65.099999999999994</c:v>
                </c:pt>
                <c:pt idx="5663">
                  <c:v>65.133333329999971</c:v>
                </c:pt>
                <c:pt idx="5664">
                  <c:v>65.166666670000026</c:v>
                </c:pt>
                <c:pt idx="5665">
                  <c:v>65.2</c:v>
                </c:pt>
                <c:pt idx="5666">
                  <c:v>65.233333329999979</c:v>
                </c:pt>
                <c:pt idx="5667">
                  <c:v>65.266666670000035</c:v>
                </c:pt>
                <c:pt idx="5668">
                  <c:v>65.3</c:v>
                </c:pt>
                <c:pt idx="5669">
                  <c:v>65.333333329999988</c:v>
                </c:pt>
                <c:pt idx="5670">
                  <c:v>65.366666670000029</c:v>
                </c:pt>
                <c:pt idx="5671">
                  <c:v>65.400000000000006</c:v>
                </c:pt>
                <c:pt idx="5672">
                  <c:v>65.433333329999982</c:v>
                </c:pt>
                <c:pt idx="5673">
                  <c:v>65.466666670000038</c:v>
                </c:pt>
                <c:pt idx="5674">
                  <c:v>65.5</c:v>
                </c:pt>
                <c:pt idx="5675">
                  <c:v>65.533333329999977</c:v>
                </c:pt>
                <c:pt idx="5676">
                  <c:v>65.566666670000046</c:v>
                </c:pt>
                <c:pt idx="5677">
                  <c:v>65.599999999999994</c:v>
                </c:pt>
                <c:pt idx="5678">
                  <c:v>65.633333329999971</c:v>
                </c:pt>
                <c:pt idx="5679">
                  <c:v>65.666666670000026</c:v>
                </c:pt>
                <c:pt idx="5680">
                  <c:v>65.7</c:v>
                </c:pt>
                <c:pt idx="5681">
                  <c:v>65.733333329999979</c:v>
                </c:pt>
                <c:pt idx="5682">
                  <c:v>65.766666670000035</c:v>
                </c:pt>
                <c:pt idx="5683">
                  <c:v>65.8</c:v>
                </c:pt>
                <c:pt idx="5684">
                  <c:v>65.833333329999988</c:v>
                </c:pt>
                <c:pt idx="5685">
                  <c:v>65.866666670000029</c:v>
                </c:pt>
                <c:pt idx="5686">
                  <c:v>65.900000000000006</c:v>
                </c:pt>
                <c:pt idx="5687">
                  <c:v>65.933333329999982</c:v>
                </c:pt>
                <c:pt idx="5688">
                  <c:v>65.966666670000038</c:v>
                </c:pt>
                <c:pt idx="5689">
                  <c:v>66</c:v>
                </c:pt>
                <c:pt idx="5690">
                  <c:v>66.033333329999977</c:v>
                </c:pt>
                <c:pt idx="5691">
                  <c:v>66.066666670000046</c:v>
                </c:pt>
                <c:pt idx="5692">
                  <c:v>66.099999999999994</c:v>
                </c:pt>
                <c:pt idx="5693">
                  <c:v>66.133333329999971</c:v>
                </c:pt>
                <c:pt idx="5694">
                  <c:v>66.166666670000026</c:v>
                </c:pt>
                <c:pt idx="5695">
                  <c:v>66.2</c:v>
                </c:pt>
                <c:pt idx="5696">
                  <c:v>66.233333329999979</c:v>
                </c:pt>
                <c:pt idx="5697">
                  <c:v>66.266666670000035</c:v>
                </c:pt>
                <c:pt idx="5698">
                  <c:v>66.3</c:v>
                </c:pt>
                <c:pt idx="5699">
                  <c:v>66.333333329999988</c:v>
                </c:pt>
                <c:pt idx="5700">
                  <c:v>66.366666670000029</c:v>
                </c:pt>
                <c:pt idx="5701">
                  <c:v>66.400000000000006</c:v>
                </c:pt>
                <c:pt idx="5702">
                  <c:v>66.433333329999982</c:v>
                </c:pt>
                <c:pt idx="5703">
                  <c:v>66.466666670000038</c:v>
                </c:pt>
                <c:pt idx="5704">
                  <c:v>66.5</c:v>
                </c:pt>
                <c:pt idx="5705">
                  <c:v>66.533333329999977</c:v>
                </c:pt>
                <c:pt idx="5706">
                  <c:v>66.566666670000046</c:v>
                </c:pt>
                <c:pt idx="5707">
                  <c:v>66.599999999999994</c:v>
                </c:pt>
                <c:pt idx="5708">
                  <c:v>66.633333329999971</c:v>
                </c:pt>
                <c:pt idx="5709">
                  <c:v>66.666666670000026</c:v>
                </c:pt>
                <c:pt idx="5710">
                  <c:v>66.7</c:v>
                </c:pt>
                <c:pt idx="5711">
                  <c:v>66.733333329999979</c:v>
                </c:pt>
                <c:pt idx="5712">
                  <c:v>66.766666670000035</c:v>
                </c:pt>
                <c:pt idx="5713">
                  <c:v>66.8</c:v>
                </c:pt>
                <c:pt idx="5714">
                  <c:v>66.833333329999988</c:v>
                </c:pt>
                <c:pt idx="5715">
                  <c:v>66.866666670000029</c:v>
                </c:pt>
                <c:pt idx="5716">
                  <c:v>66.900000000000006</c:v>
                </c:pt>
                <c:pt idx="5717">
                  <c:v>66.933333329999982</c:v>
                </c:pt>
                <c:pt idx="5718">
                  <c:v>66.966666670000038</c:v>
                </c:pt>
                <c:pt idx="5719">
                  <c:v>67</c:v>
                </c:pt>
                <c:pt idx="5720">
                  <c:v>67.033333329999977</c:v>
                </c:pt>
                <c:pt idx="5721">
                  <c:v>67.066666670000046</c:v>
                </c:pt>
                <c:pt idx="5722">
                  <c:v>67.099999999999994</c:v>
                </c:pt>
                <c:pt idx="5723">
                  <c:v>67.133333329999971</c:v>
                </c:pt>
                <c:pt idx="5724">
                  <c:v>67.166666670000026</c:v>
                </c:pt>
                <c:pt idx="5725">
                  <c:v>67.2</c:v>
                </c:pt>
                <c:pt idx="5726">
                  <c:v>67.233333329999979</c:v>
                </c:pt>
                <c:pt idx="5727">
                  <c:v>67.266666670000035</c:v>
                </c:pt>
                <c:pt idx="5728">
                  <c:v>67.3</c:v>
                </c:pt>
                <c:pt idx="5729">
                  <c:v>67.333333329999988</c:v>
                </c:pt>
                <c:pt idx="5730">
                  <c:v>67.366666670000029</c:v>
                </c:pt>
                <c:pt idx="5731">
                  <c:v>67.400000000000006</c:v>
                </c:pt>
                <c:pt idx="5732">
                  <c:v>67.433333329999982</c:v>
                </c:pt>
                <c:pt idx="5733">
                  <c:v>67.466666670000038</c:v>
                </c:pt>
                <c:pt idx="5734">
                  <c:v>67.5</c:v>
                </c:pt>
                <c:pt idx="5735">
                  <c:v>67.533333329999977</c:v>
                </c:pt>
                <c:pt idx="5736">
                  <c:v>67.566666670000046</c:v>
                </c:pt>
                <c:pt idx="5737">
                  <c:v>67.599999999999994</c:v>
                </c:pt>
                <c:pt idx="5738">
                  <c:v>67.633333329999971</c:v>
                </c:pt>
                <c:pt idx="5739">
                  <c:v>67.666666670000026</c:v>
                </c:pt>
                <c:pt idx="5740">
                  <c:v>67.7</c:v>
                </c:pt>
                <c:pt idx="5741">
                  <c:v>67.733333329999979</c:v>
                </c:pt>
                <c:pt idx="5742">
                  <c:v>67.766666670000035</c:v>
                </c:pt>
                <c:pt idx="5743">
                  <c:v>67.8</c:v>
                </c:pt>
                <c:pt idx="5744">
                  <c:v>67.833333329999988</c:v>
                </c:pt>
                <c:pt idx="5745">
                  <c:v>67.866666670000029</c:v>
                </c:pt>
                <c:pt idx="5746">
                  <c:v>67.900000000000006</c:v>
                </c:pt>
                <c:pt idx="5747">
                  <c:v>67.933333329999982</c:v>
                </c:pt>
                <c:pt idx="5748">
                  <c:v>67.966666670000038</c:v>
                </c:pt>
                <c:pt idx="5749">
                  <c:v>68</c:v>
                </c:pt>
                <c:pt idx="5750">
                  <c:v>68.033333329999977</c:v>
                </c:pt>
                <c:pt idx="5751">
                  <c:v>68.066666670000046</c:v>
                </c:pt>
                <c:pt idx="5752">
                  <c:v>68.099999999999994</c:v>
                </c:pt>
                <c:pt idx="5753">
                  <c:v>68.133333329999971</c:v>
                </c:pt>
                <c:pt idx="5754">
                  <c:v>68.166666670000026</c:v>
                </c:pt>
                <c:pt idx="5755">
                  <c:v>68.2</c:v>
                </c:pt>
                <c:pt idx="5756">
                  <c:v>68.233333329999979</c:v>
                </c:pt>
                <c:pt idx="5757">
                  <c:v>68.266666670000035</c:v>
                </c:pt>
                <c:pt idx="5758">
                  <c:v>68.3</c:v>
                </c:pt>
                <c:pt idx="5759">
                  <c:v>68.333333329999988</c:v>
                </c:pt>
                <c:pt idx="5760">
                  <c:v>68.366666670000029</c:v>
                </c:pt>
                <c:pt idx="5761">
                  <c:v>68.400000000000006</c:v>
                </c:pt>
                <c:pt idx="5762">
                  <c:v>68.433333329999982</c:v>
                </c:pt>
                <c:pt idx="5763">
                  <c:v>68.466666670000038</c:v>
                </c:pt>
                <c:pt idx="5764">
                  <c:v>68.5</c:v>
                </c:pt>
                <c:pt idx="5765">
                  <c:v>68.533333329999977</c:v>
                </c:pt>
                <c:pt idx="5766">
                  <c:v>68.566666670000046</c:v>
                </c:pt>
                <c:pt idx="5767">
                  <c:v>68.599999999999994</c:v>
                </c:pt>
                <c:pt idx="5768">
                  <c:v>68.633333329999971</c:v>
                </c:pt>
                <c:pt idx="5769">
                  <c:v>68.666666670000026</c:v>
                </c:pt>
                <c:pt idx="5770">
                  <c:v>68.7</c:v>
                </c:pt>
                <c:pt idx="5771">
                  <c:v>68.733333329999979</c:v>
                </c:pt>
                <c:pt idx="5772">
                  <c:v>68.766666670000035</c:v>
                </c:pt>
                <c:pt idx="5773">
                  <c:v>68.8</c:v>
                </c:pt>
                <c:pt idx="5774">
                  <c:v>68.833333329999988</c:v>
                </c:pt>
                <c:pt idx="5775">
                  <c:v>68.866666670000029</c:v>
                </c:pt>
                <c:pt idx="5776">
                  <c:v>68.900000000000006</c:v>
                </c:pt>
                <c:pt idx="5777">
                  <c:v>68.933333329999982</c:v>
                </c:pt>
                <c:pt idx="5778">
                  <c:v>68.966666670000038</c:v>
                </c:pt>
                <c:pt idx="5779">
                  <c:v>69</c:v>
                </c:pt>
                <c:pt idx="5780">
                  <c:v>69.033333329999977</c:v>
                </c:pt>
                <c:pt idx="5781">
                  <c:v>69.066666670000046</c:v>
                </c:pt>
                <c:pt idx="5782">
                  <c:v>69.099999999999994</c:v>
                </c:pt>
                <c:pt idx="5783">
                  <c:v>69.133333329999971</c:v>
                </c:pt>
                <c:pt idx="5784">
                  <c:v>69.166666670000026</c:v>
                </c:pt>
                <c:pt idx="5785">
                  <c:v>69.2</c:v>
                </c:pt>
                <c:pt idx="5786">
                  <c:v>69.233333329999979</c:v>
                </c:pt>
                <c:pt idx="5787">
                  <c:v>69.266666670000035</c:v>
                </c:pt>
                <c:pt idx="5788">
                  <c:v>69.3</c:v>
                </c:pt>
                <c:pt idx="5789">
                  <c:v>69.333333329999988</c:v>
                </c:pt>
                <c:pt idx="5790">
                  <c:v>69.366666670000029</c:v>
                </c:pt>
                <c:pt idx="5791">
                  <c:v>69.400000000000006</c:v>
                </c:pt>
                <c:pt idx="5792">
                  <c:v>69.433333329999982</c:v>
                </c:pt>
                <c:pt idx="5793">
                  <c:v>69.466666670000038</c:v>
                </c:pt>
                <c:pt idx="5794">
                  <c:v>69.5</c:v>
                </c:pt>
                <c:pt idx="5795">
                  <c:v>69.533333329999977</c:v>
                </c:pt>
                <c:pt idx="5796">
                  <c:v>69.566666670000046</c:v>
                </c:pt>
                <c:pt idx="5797">
                  <c:v>69.599999999999994</c:v>
                </c:pt>
                <c:pt idx="5798">
                  <c:v>69.633333329999971</c:v>
                </c:pt>
                <c:pt idx="5799">
                  <c:v>69.666666670000026</c:v>
                </c:pt>
                <c:pt idx="5800">
                  <c:v>69.7</c:v>
                </c:pt>
                <c:pt idx="5801">
                  <c:v>69.733333329999979</c:v>
                </c:pt>
                <c:pt idx="5802">
                  <c:v>69.766666670000035</c:v>
                </c:pt>
                <c:pt idx="5803">
                  <c:v>69.8</c:v>
                </c:pt>
                <c:pt idx="5804">
                  <c:v>69.833333329999988</c:v>
                </c:pt>
                <c:pt idx="5805">
                  <c:v>69.866666670000029</c:v>
                </c:pt>
                <c:pt idx="5806">
                  <c:v>69.900000000000006</c:v>
                </c:pt>
                <c:pt idx="5807">
                  <c:v>69.933333329999982</c:v>
                </c:pt>
                <c:pt idx="5808">
                  <c:v>69.966666670000038</c:v>
                </c:pt>
                <c:pt idx="5809">
                  <c:v>70</c:v>
                </c:pt>
                <c:pt idx="5810">
                  <c:v>70.033333329999977</c:v>
                </c:pt>
                <c:pt idx="5811">
                  <c:v>70.066666670000046</c:v>
                </c:pt>
                <c:pt idx="5812">
                  <c:v>70.099999999999994</c:v>
                </c:pt>
                <c:pt idx="5813">
                  <c:v>70.133333329999971</c:v>
                </c:pt>
                <c:pt idx="5814">
                  <c:v>70.166666670000026</c:v>
                </c:pt>
                <c:pt idx="5815">
                  <c:v>70.2</c:v>
                </c:pt>
                <c:pt idx="5816">
                  <c:v>70.233333329999979</c:v>
                </c:pt>
                <c:pt idx="5817">
                  <c:v>70.266666670000035</c:v>
                </c:pt>
                <c:pt idx="5818">
                  <c:v>70.3</c:v>
                </c:pt>
                <c:pt idx="5819">
                  <c:v>70.333333329999988</c:v>
                </c:pt>
                <c:pt idx="5820">
                  <c:v>70.366666670000029</c:v>
                </c:pt>
                <c:pt idx="5821">
                  <c:v>70.400000000000006</c:v>
                </c:pt>
                <c:pt idx="5822">
                  <c:v>70.433333329999982</c:v>
                </c:pt>
                <c:pt idx="5823">
                  <c:v>70.466666670000038</c:v>
                </c:pt>
                <c:pt idx="5824">
                  <c:v>70.5</c:v>
                </c:pt>
                <c:pt idx="5825">
                  <c:v>70.533333329999977</c:v>
                </c:pt>
                <c:pt idx="5826">
                  <c:v>70.566666670000046</c:v>
                </c:pt>
                <c:pt idx="5827">
                  <c:v>70.599999999999994</c:v>
                </c:pt>
                <c:pt idx="5828">
                  <c:v>70.633333329999971</c:v>
                </c:pt>
                <c:pt idx="5829">
                  <c:v>70.666666670000026</c:v>
                </c:pt>
                <c:pt idx="5830">
                  <c:v>70.7</c:v>
                </c:pt>
                <c:pt idx="5831">
                  <c:v>70.733333329999979</c:v>
                </c:pt>
                <c:pt idx="5832">
                  <c:v>70.766666670000035</c:v>
                </c:pt>
                <c:pt idx="5833">
                  <c:v>70.8</c:v>
                </c:pt>
                <c:pt idx="5834">
                  <c:v>70.833333329999988</c:v>
                </c:pt>
                <c:pt idx="5835">
                  <c:v>70.866666670000029</c:v>
                </c:pt>
                <c:pt idx="5836">
                  <c:v>70.900000000000006</c:v>
                </c:pt>
                <c:pt idx="5837">
                  <c:v>70.933333329999982</c:v>
                </c:pt>
                <c:pt idx="5838">
                  <c:v>70.966666670000038</c:v>
                </c:pt>
                <c:pt idx="5839">
                  <c:v>71</c:v>
                </c:pt>
                <c:pt idx="5840">
                  <c:v>71.033333329999977</c:v>
                </c:pt>
                <c:pt idx="5841">
                  <c:v>71.066666670000046</c:v>
                </c:pt>
                <c:pt idx="5842">
                  <c:v>71.099999999999994</c:v>
                </c:pt>
                <c:pt idx="5843">
                  <c:v>71.133333329999971</c:v>
                </c:pt>
                <c:pt idx="5844">
                  <c:v>71.166666670000026</c:v>
                </c:pt>
                <c:pt idx="5845">
                  <c:v>71.2</c:v>
                </c:pt>
                <c:pt idx="5846">
                  <c:v>71.233333329999979</c:v>
                </c:pt>
                <c:pt idx="5847">
                  <c:v>71.266666670000035</c:v>
                </c:pt>
                <c:pt idx="5848">
                  <c:v>71.3</c:v>
                </c:pt>
                <c:pt idx="5849">
                  <c:v>71.333333329999988</c:v>
                </c:pt>
                <c:pt idx="5850">
                  <c:v>71.366666670000029</c:v>
                </c:pt>
                <c:pt idx="5851">
                  <c:v>71.400000000000006</c:v>
                </c:pt>
                <c:pt idx="5852">
                  <c:v>71.433333329999982</c:v>
                </c:pt>
                <c:pt idx="5853">
                  <c:v>71.466666670000038</c:v>
                </c:pt>
                <c:pt idx="5854">
                  <c:v>71.5</c:v>
                </c:pt>
                <c:pt idx="5855">
                  <c:v>71.533333329999977</c:v>
                </c:pt>
                <c:pt idx="5856">
                  <c:v>71.566666670000046</c:v>
                </c:pt>
                <c:pt idx="5857">
                  <c:v>71.599999999999994</c:v>
                </c:pt>
                <c:pt idx="5858">
                  <c:v>71.633333329999971</c:v>
                </c:pt>
                <c:pt idx="5859">
                  <c:v>71.666666670000026</c:v>
                </c:pt>
                <c:pt idx="5860">
                  <c:v>71.7</c:v>
                </c:pt>
                <c:pt idx="5861">
                  <c:v>71.733333329999979</c:v>
                </c:pt>
                <c:pt idx="5862">
                  <c:v>71.766666670000035</c:v>
                </c:pt>
                <c:pt idx="5863">
                  <c:v>71.8</c:v>
                </c:pt>
                <c:pt idx="5864">
                  <c:v>71.833333329999988</c:v>
                </c:pt>
                <c:pt idx="5865">
                  <c:v>71.866666670000029</c:v>
                </c:pt>
                <c:pt idx="5866">
                  <c:v>71.900000000000006</c:v>
                </c:pt>
                <c:pt idx="5867">
                  <c:v>71.933333329999982</c:v>
                </c:pt>
                <c:pt idx="5868">
                  <c:v>71.966666670000038</c:v>
                </c:pt>
                <c:pt idx="5869">
                  <c:v>72</c:v>
                </c:pt>
                <c:pt idx="5870">
                  <c:v>72.033333329999977</c:v>
                </c:pt>
                <c:pt idx="5871">
                  <c:v>72.066666670000046</c:v>
                </c:pt>
                <c:pt idx="5872">
                  <c:v>72.099999999999994</c:v>
                </c:pt>
                <c:pt idx="5873">
                  <c:v>72.133333329999971</c:v>
                </c:pt>
                <c:pt idx="5874">
                  <c:v>72.166666670000026</c:v>
                </c:pt>
                <c:pt idx="5875">
                  <c:v>72.2</c:v>
                </c:pt>
                <c:pt idx="5876">
                  <c:v>72.233333329999979</c:v>
                </c:pt>
                <c:pt idx="5877">
                  <c:v>72.266666670000035</c:v>
                </c:pt>
                <c:pt idx="5878">
                  <c:v>72.3</c:v>
                </c:pt>
                <c:pt idx="5879">
                  <c:v>72.333333329999988</c:v>
                </c:pt>
                <c:pt idx="5880">
                  <c:v>72.366666670000029</c:v>
                </c:pt>
                <c:pt idx="5881">
                  <c:v>72.400000000000006</c:v>
                </c:pt>
                <c:pt idx="5882">
                  <c:v>72.433333329999982</c:v>
                </c:pt>
                <c:pt idx="5883">
                  <c:v>72.466666670000038</c:v>
                </c:pt>
                <c:pt idx="5884">
                  <c:v>72.5</c:v>
                </c:pt>
                <c:pt idx="5885">
                  <c:v>72.533333329999977</c:v>
                </c:pt>
                <c:pt idx="5886">
                  <c:v>72.566666670000046</c:v>
                </c:pt>
                <c:pt idx="5887">
                  <c:v>72.599999999999994</c:v>
                </c:pt>
                <c:pt idx="5888">
                  <c:v>72.633333329999971</c:v>
                </c:pt>
                <c:pt idx="5889">
                  <c:v>72.666666670000026</c:v>
                </c:pt>
                <c:pt idx="5890">
                  <c:v>72.7</c:v>
                </c:pt>
                <c:pt idx="5891">
                  <c:v>72.733333329999979</c:v>
                </c:pt>
                <c:pt idx="5892">
                  <c:v>72.766666670000035</c:v>
                </c:pt>
                <c:pt idx="5893">
                  <c:v>72.8</c:v>
                </c:pt>
                <c:pt idx="5894">
                  <c:v>72.833333329999988</c:v>
                </c:pt>
                <c:pt idx="5895">
                  <c:v>72.866666670000029</c:v>
                </c:pt>
                <c:pt idx="5896">
                  <c:v>72.900000000000006</c:v>
                </c:pt>
                <c:pt idx="5897">
                  <c:v>72.933333329999982</c:v>
                </c:pt>
                <c:pt idx="5898">
                  <c:v>72.966666670000038</c:v>
                </c:pt>
                <c:pt idx="5899">
                  <c:v>73</c:v>
                </c:pt>
                <c:pt idx="5900">
                  <c:v>73.033333329999977</c:v>
                </c:pt>
                <c:pt idx="5901">
                  <c:v>73.066666670000046</c:v>
                </c:pt>
                <c:pt idx="5902">
                  <c:v>73.099999999999994</c:v>
                </c:pt>
                <c:pt idx="5903">
                  <c:v>73.133333329999971</c:v>
                </c:pt>
                <c:pt idx="5904">
                  <c:v>73.166666670000026</c:v>
                </c:pt>
                <c:pt idx="5905">
                  <c:v>73.2</c:v>
                </c:pt>
                <c:pt idx="5906">
                  <c:v>73.233333329999979</c:v>
                </c:pt>
                <c:pt idx="5907">
                  <c:v>73.266666670000035</c:v>
                </c:pt>
                <c:pt idx="5908">
                  <c:v>73.3</c:v>
                </c:pt>
                <c:pt idx="5909">
                  <c:v>73.333333329999988</c:v>
                </c:pt>
                <c:pt idx="5910">
                  <c:v>73.366666670000029</c:v>
                </c:pt>
                <c:pt idx="5911">
                  <c:v>73.400000000000006</c:v>
                </c:pt>
                <c:pt idx="5912">
                  <c:v>73.433333329999982</c:v>
                </c:pt>
                <c:pt idx="5913">
                  <c:v>73.466666670000038</c:v>
                </c:pt>
                <c:pt idx="5914">
                  <c:v>73.5</c:v>
                </c:pt>
                <c:pt idx="5915">
                  <c:v>73.533333329999977</c:v>
                </c:pt>
                <c:pt idx="5916">
                  <c:v>73.566666670000046</c:v>
                </c:pt>
                <c:pt idx="5917">
                  <c:v>73.599999999999994</c:v>
                </c:pt>
                <c:pt idx="5918">
                  <c:v>73.633333329999971</c:v>
                </c:pt>
                <c:pt idx="5919">
                  <c:v>73.666666670000026</c:v>
                </c:pt>
                <c:pt idx="5920">
                  <c:v>73.7</c:v>
                </c:pt>
                <c:pt idx="5921">
                  <c:v>73.733333329999979</c:v>
                </c:pt>
                <c:pt idx="5922">
                  <c:v>73.766666670000035</c:v>
                </c:pt>
                <c:pt idx="5923">
                  <c:v>73.8</c:v>
                </c:pt>
                <c:pt idx="5924">
                  <c:v>73.833333329999988</c:v>
                </c:pt>
                <c:pt idx="5925">
                  <c:v>73.866666670000029</c:v>
                </c:pt>
                <c:pt idx="5926">
                  <c:v>73.900000000000006</c:v>
                </c:pt>
                <c:pt idx="5927">
                  <c:v>73.933333329999982</c:v>
                </c:pt>
                <c:pt idx="5928">
                  <c:v>73.966666670000038</c:v>
                </c:pt>
                <c:pt idx="5929">
                  <c:v>74</c:v>
                </c:pt>
                <c:pt idx="5930">
                  <c:v>74.033333329999977</c:v>
                </c:pt>
                <c:pt idx="5931">
                  <c:v>74.066666670000046</c:v>
                </c:pt>
                <c:pt idx="5932">
                  <c:v>74.099999999999994</c:v>
                </c:pt>
                <c:pt idx="5933">
                  <c:v>74.133333329999971</c:v>
                </c:pt>
                <c:pt idx="5934">
                  <c:v>74.166666670000026</c:v>
                </c:pt>
                <c:pt idx="5935">
                  <c:v>74.2</c:v>
                </c:pt>
                <c:pt idx="5936">
                  <c:v>74.233333329999979</c:v>
                </c:pt>
                <c:pt idx="5937">
                  <c:v>74.266666670000035</c:v>
                </c:pt>
                <c:pt idx="5938">
                  <c:v>74.3</c:v>
                </c:pt>
                <c:pt idx="5939">
                  <c:v>74.333333329999988</c:v>
                </c:pt>
                <c:pt idx="5940">
                  <c:v>74.366666670000029</c:v>
                </c:pt>
                <c:pt idx="5941">
                  <c:v>74.400000000000006</c:v>
                </c:pt>
                <c:pt idx="5942">
                  <c:v>74.433333329999982</c:v>
                </c:pt>
                <c:pt idx="5943">
                  <c:v>74.466666670000038</c:v>
                </c:pt>
                <c:pt idx="5944">
                  <c:v>74.5</c:v>
                </c:pt>
                <c:pt idx="5945">
                  <c:v>74.533333329999977</c:v>
                </c:pt>
                <c:pt idx="5946">
                  <c:v>74.566666670000046</c:v>
                </c:pt>
                <c:pt idx="5947">
                  <c:v>74.599999999999994</c:v>
                </c:pt>
                <c:pt idx="5948">
                  <c:v>74.633333329999971</c:v>
                </c:pt>
                <c:pt idx="5949">
                  <c:v>74.666666670000026</c:v>
                </c:pt>
                <c:pt idx="5950">
                  <c:v>74.7</c:v>
                </c:pt>
                <c:pt idx="5951">
                  <c:v>74.733333329999979</c:v>
                </c:pt>
                <c:pt idx="5952">
                  <c:v>74.766666670000035</c:v>
                </c:pt>
                <c:pt idx="5953">
                  <c:v>74.8</c:v>
                </c:pt>
                <c:pt idx="5954">
                  <c:v>74.833333329999988</c:v>
                </c:pt>
                <c:pt idx="5955">
                  <c:v>74.866666670000029</c:v>
                </c:pt>
                <c:pt idx="5956">
                  <c:v>74.900000000000006</c:v>
                </c:pt>
                <c:pt idx="5957">
                  <c:v>74.933333329999982</c:v>
                </c:pt>
                <c:pt idx="5958">
                  <c:v>74.966666670000038</c:v>
                </c:pt>
                <c:pt idx="5959">
                  <c:v>75</c:v>
                </c:pt>
                <c:pt idx="5960">
                  <c:v>75.033333329999977</c:v>
                </c:pt>
                <c:pt idx="5961">
                  <c:v>75.066666670000046</c:v>
                </c:pt>
                <c:pt idx="5962">
                  <c:v>75.099999999999994</c:v>
                </c:pt>
                <c:pt idx="5963">
                  <c:v>75.133333329999971</c:v>
                </c:pt>
                <c:pt idx="5964">
                  <c:v>75.166666670000026</c:v>
                </c:pt>
                <c:pt idx="5965">
                  <c:v>75.2</c:v>
                </c:pt>
                <c:pt idx="5966">
                  <c:v>75.233333329999979</c:v>
                </c:pt>
                <c:pt idx="5967">
                  <c:v>75.266666670000035</c:v>
                </c:pt>
                <c:pt idx="5968">
                  <c:v>75.3</c:v>
                </c:pt>
                <c:pt idx="5969">
                  <c:v>75.333333329999988</c:v>
                </c:pt>
                <c:pt idx="5970">
                  <c:v>75.366666670000029</c:v>
                </c:pt>
                <c:pt idx="5971">
                  <c:v>75.400000000000006</c:v>
                </c:pt>
                <c:pt idx="5972">
                  <c:v>75.433333329999982</c:v>
                </c:pt>
                <c:pt idx="5973">
                  <c:v>75.466666670000038</c:v>
                </c:pt>
                <c:pt idx="5974">
                  <c:v>75.5</c:v>
                </c:pt>
                <c:pt idx="5975">
                  <c:v>75.533333329999977</c:v>
                </c:pt>
                <c:pt idx="5976">
                  <c:v>75.566666670000046</c:v>
                </c:pt>
                <c:pt idx="5977">
                  <c:v>75.599999999999994</c:v>
                </c:pt>
                <c:pt idx="5978">
                  <c:v>75.633333329999971</c:v>
                </c:pt>
                <c:pt idx="5979">
                  <c:v>75.666666670000026</c:v>
                </c:pt>
                <c:pt idx="5980">
                  <c:v>75.7</c:v>
                </c:pt>
                <c:pt idx="5981">
                  <c:v>75.733333329999979</c:v>
                </c:pt>
                <c:pt idx="5982">
                  <c:v>75.766666670000035</c:v>
                </c:pt>
                <c:pt idx="5983">
                  <c:v>75.8</c:v>
                </c:pt>
                <c:pt idx="5984">
                  <c:v>75.833333329999988</c:v>
                </c:pt>
                <c:pt idx="5985">
                  <c:v>75.866666670000029</c:v>
                </c:pt>
                <c:pt idx="5986">
                  <c:v>75.900000000000006</c:v>
                </c:pt>
                <c:pt idx="5987">
                  <c:v>75.933333329999982</c:v>
                </c:pt>
                <c:pt idx="5988">
                  <c:v>75.966666670000038</c:v>
                </c:pt>
                <c:pt idx="5989">
                  <c:v>76</c:v>
                </c:pt>
                <c:pt idx="5990">
                  <c:v>76.033333329999977</c:v>
                </c:pt>
                <c:pt idx="5991">
                  <c:v>76.066666670000046</c:v>
                </c:pt>
                <c:pt idx="5992">
                  <c:v>76.099999999999994</c:v>
                </c:pt>
                <c:pt idx="5993">
                  <c:v>76.133333329999971</c:v>
                </c:pt>
                <c:pt idx="5994">
                  <c:v>76.166666670000026</c:v>
                </c:pt>
                <c:pt idx="5995">
                  <c:v>76.2</c:v>
                </c:pt>
                <c:pt idx="5996">
                  <c:v>76.233333329999979</c:v>
                </c:pt>
                <c:pt idx="5997">
                  <c:v>76.266666670000035</c:v>
                </c:pt>
                <c:pt idx="5998">
                  <c:v>76.3</c:v>
                </c:pt>
                <c:pt idx="5999">
                  <c:v>76.333333329999988</c:v>
                </c:pt>
                <c:pt idx="6000">
                  <c:v>76.366666670000029</c:v>
                </c:pt>
                <c:pt idx="6001">
                  <c:v>76.400000000000006</c:v>
                </c:pt>
                <c:pt idx="6002">
                  <c:v>76.433333329999982</c:v>
                </c:pt>
                <c:pt idx="6003">
                  <c:v>76.466666670000038</c:v>
                </c:pt>
                <c:pt idx="6004">
                  <c:v>76.5</c:v>
                </c:pt>
                <c:pt idx="6005">
                  <c:v>76.533333329999977</c:v>
                </c:pt>
                <c:pt idx="6006">
                  <c:v>76.566666670000046</c:v>
                </c:pt>
                <c:pt idx="6007">
                  <c:v>76.599999999999994</c:v>
                </c:pt>
                <c:pt idx="6008">
                  <c:v>76.633333329999971</c:v>
                </c:pt>
                <c:pt idx="6009">
                  <c:v>76.666666670000026</c:v>
                </c:pt>
                <c:pt idx="6010">
                  <c:v>76.7</c:v>
                </c:pt>
                <c:pt idx="6011">
                  <c:v>76.733333329999979</c:v>
                </c:pt>
                <c:pt idx="6012">
                  <c:v>76.766666670000035</c:v>
                </c:pt>
                <c:pt idx="6013">
                  <c:v>76.8</c:v>
                </c:pt>
                <c:pt idx="6014">
                  <c:v>76.833333329999988</c:v>
                </c:pt>
                <c:pt idx="6015">
                  <c:v>76.866666670000029</c:v>
                </c:pt>
                <c:pt idx="6016">
                  <c:v>76.900000000000006</c:v>
                </c:pt>
                <c:pt idx="6017">
                  <c:v>76.933333329999982</c:v>
                </c:pt>
                <c:pt idx="6018">
                  <c:v>76.966666670000038</c:v>
                </c:pt>
                <c:pt idx="6019">
                  <c:v>77</c:v>
                </c:pt>
                <c:pt idx="6020">
                  <c:v>77.033333329999977</c:v>
                </c:pt>
                <c:pt idx="6021">
                  <c:v>77.066666670000046</c:v>
                </c:pt>
                <c:pt idx="6022">
                  <c:v>77.099999999999994</c:v>
                </c:pt>
                <c:pt idx="6023">
                  <c:v>77.133333329999971</c:v>
                </c:pt>
                <c:pt idx="6024">
                  <c:v>77.166666670000026</c:v>
                </c:pt>
                <c:pt idx="6025">
                  <c:v>77.2</c:v>
                </c:pt>
                <c:pt idx="6026">
                  <c:v>77.233333329999979</c:v>
                </c:pt>
                <c:pt idx="6027">
                  <c:v>77.266666670000035</c:v>
                </c:pt>
                <c:pt idx="6028">
                  <c:v>77.3</c:v>
                </c:pt>
                <c:pt idx="6029">
                  <c:v>77.333333329999988</c:v>
                </c:pt>
                <c:pt idx="6030">
                  <c:v>77.366666670000029</c:v>
                </c:pt>
                <c:pt idx="6031">
                  <c:v>77.400000000000006</c:v>
                </c:pt>
                <c:pt idx="6032">
                  <c:v>77.433333329999982</c:v>
                </c:pt>
                <c:pt idx="6033">
                  <c:v>77.466666670000038</c:v>
                </c:pt>
                <c:pt idx="6034">
                  <c:v>77.5</c:v>
                </c:pt>
                <c:pt idx="6035">
                  <c:v>77.533333329999977</c:v>
                </c:pt>
                <c:pt idx="6036">
                  <c:v>77.566666670000046</c:v>
                </c:pt>
                <c:pt idx="6037">
                  <c:v>77.599999999999994</c:v>
                </c:pt>
                <c:pt idx="6038">
                  <c:v>77.633333329999971</c:v>
                </c:pt>
                <c:pt idx="6039">
                  <c:v>77.666666670000026</c:v>
                </c:pt>
                <c:pt idx="6040">
                  <c:v>77.7</c:v>
                </c:pt>
                <c:pt idx="6041">
                  <c:v>77.733333329999979</c:v>
                </c:pt>
                <c:pt idx="6042">
                  <c:v>77.766666670000035</c:v>
                </c:pt>
                <c:pt idx="6043">
                  <c:v>77.8</c:v>
                </c:pt>
                <c:pt idx="6044">
                  <c:v>77.833333329999988</c:v>
                </c:pt>
                <c:pt idx="6045">
                  <c:v>77.866666670000029</c:v>
                </c:pt>
                <c:pt idx="6046">
                  <c:v>77.900000000000006</c:v>
                </c:pt>
                <c:pt idx="6047">
                  <c:v>77.933333329999982</c:v>
                </c:pt>
                <c:pt idx="6048">
                  <c:v>77.966666670000038</c:v>
                </c:pt>
                <c:pt idx="6049">
                  <c:v>78</c:v>
                </c:pt>
                <c:pt idx="6050">
                  <c:v>78.033333329999977</c:v>
                </c:pt>
                <c:pt idx="6051">
                  <c:v>78.066666670000046</c:v>
                </c:pt>
                <c:pt idx="6052">
                  <c:v>78.099999999999994</c:v>
                </c:pt>
                <c:pt idx="6053">
                  <c:v>78.133333329999971</c:v>
                </c:pt>
                <c:pt idx="6054">
                  <c:v>78.166666670000026</c:v>
                </c:pt>
                <c:pt idx="6055">
                  <c:v>78.2</c:v>
                </c:pt>
                <c:pt idx="6056">
                  <c:v>78.233333329999979</c:v>
                </c:pt>
                <c:pt idx="6057">
                  <c:v>78.266666670000035</c:v>
                </c:pt>
                <c:pt idx="6058">
                  <c:v>78.3</c:v>
                </c:pt>
                <c:pt idx="6059">
                  <c:v>78.333333329999988</c:v>
                </c:pt>
                <c:pt idx="6060">
                  <c:v>78.366666670000029</c:v>
                </c:pt>
                <c:pt idx="6061">
                  <c:v>78.400000000000006</c:v>
                </c:pt>
                <c:pt idx="6062">
                  <c:v>78.433333329999982</c:v>
                </c:pt>
                <c:pt idx="6063">
                  <c:v>78.466666670000038</c:v>
                </c:pt>
                <c:pt idx="6064">
                  <c:v>78.5</c:v>
                </c:pt>
                <c:pt idx="6065">
                  <c:v>78.533333329999977</c:v>
                </c:pt>
                <c:pt idx="6066">
                  <c:v>78.566666670000046</c:v>
                </c:pt>
                <c:pt idx="6067">
                  <c:v>78.599999999999994</c:v>
                </c:pt>
                <c:pt idx="6068">
                  <c:v>78.633333329999971</c:v>
                </c:pt>
                <c:pt idx="6069">
                  <c:v>78.666666670000026</c:v>
                </c:pt>
                <c:pt idx="6070">
                  <c:v>78.7</c:v>
                </c:pt>
                <c:pt idx="6071">
                  <c:v>78.733333329999979</c:v>
                </c:pt>
                <c:pt idx="6072">
                  <c:v>78.766666670000035</c:v>
                </c:pt>
                <c:pt idx="6073">
                  <c:v>78.8</c:v>
                </c:pt>
                <c:pt idx="6074">
                  <c:v>78.833333329999988</c:v>
                </c:pt>
                <c:pt idx="6075">
                  <c:v>78.866666670000029</c:v>
                </c:pt>
                <c:pt idx="6076">
                  <c:v>78.900000000000006</c:v>
                </c:pt>
                <c:pt idx="6077">
                  <c:v>78.933333329999982</c:v>
                </c:pt>
                <c:pt idx="6078">
                  <c:v>78.966666670000038</c:v>
                </c:pt>
                <c:pt idx="6079">
                  <c:v>79</c:v>
                </c:pt>
                <c:pt idx="6080">
                  <c:v>79.033333329999977</c:v>
                </c:pt>
                <c:pt idx="6081">
                  <c:v>79.066666670000046</c:v>
                </c:pt>
                <c:pt idx="6082">
                  <c:v>79.099999999999994</c:v>
                </c:pt>
                <c:pt idx="6083">
                  <c:v>79.133333329999971</c:v>
                </c:pt>
                <c:pt idx="6084">
                  <c:v>79.166666670000026</c:v>
                </c:pt>
                <c:pt idx="6085">
                  <c:v>79.2</c:v>
                </c:pt>
                <c:pt idx="6086">
                  <c:v>79.233333329999979</c:v>
                </c:pt>
                <c:pt idx="6087">
                  <c:v>79.266666670000035</c:v>
                </c:pt>
                <c:pt idx="6088">
                  <c:v>79.3</c:v>
                </c:pt>
                <c:pt idx="6089">
                  <c:v>79.333333329999988</c:v>
                </c:pt>
                <c:pt idx="6090">
                  <c:v>79.366666670000029</c:v>
                </c:pt>
                <c:pt idx="6091">
                  <c:v>79.400000000000006</c:v>
                </c:pt>
                <c:pt idx="6092">
                  <c:v>79.433333329999982</c:v>
                </c:pt>
                <c:pt idx="6093">
                  <c:v>79.466666670000038</c:v>
                </c:pt>
                <c:pt idx="6094">
                  <c:v>79.5</c:v>
                </c:pt>
                <c:pt idx="6095">
                  <c:v>79.533333329999977</c:v>
                </c:pt>
                <c:pt idx="6096">
                  <c:v>79.566666670000046</c:v>
                </c:pt>
                <c:pt idx="6097">
                  <c:v>79.599999999999994</c:v>
                </c:pt>
                <c:pt idx="6098">
                  <c:v>79.633333329999971</c:v>
                </c:pt>
                <c:pt idx="6099">
                  <c:v>79.666666670000026</c:v>
                </c:pt>
                <c:pt idx="6100">
                  <c:v>79.7</c:v>
                </c:pt>
                <c:pt idx="6101">
                  <c:v>79.733333329999979</c:v>
                </c:pt>
                <c:pt idx="6102">
                  <c:v>79.766666670000035</c:v>
                </c:pt>
                <c:pt idx="6103">
                  <c:v>79.8</c:v>
                </c:pt>
                <c:pt idx="6104">
                  <c:v>79.833333329999988</c:v>
                </c:pt>
                <c:pt idx="6105">
                  <c:v>79.866666670000029</c:v>
                </c:pt>
                <c:pt idx="6106">
                  <c:v>79.900000000000006</c:v>
                </c:pt>
                <c:pt idx="6107">
                  <c:v>79.933333329999982</c:v>
                </c:pt>
                <c:pt idx="6108">
                  <c:v>79.966666670000038</c:v>
                </c:pt>
                <c:pt idx="6109">
                  <c:v>80</c:v>
                </c:pt>
                <c:pt idx="6110">
                  <c:v>80.033333329999977</c:v>
                </c:pt>
                <c:pt idx="6111">
                  <c:v>80.066666670000046</c:v>
                </c:pt>
                <c:pt idx="6112">
                  <c:v>80.099999999999994</c:v>
                </c:pt>
                <c:pt idx="6113">
                  <c:v>80.133333329999971</c:v>
                </c:pt>
                <c:pt idx="6114">
                  <c:v>80.166666670000026</c:v>
                </c:pt>
                <c:pt idx="6115">
                  <c:v>80.2</c:v>
                </c:pt>
                <c:pt idx="6116">
                  <c:v>80.233333329999979</c:v>
                </c:pt>
                <c:pt idx="6117">
                  <c:v>80.266666670000035</c:v>
                </c:pt>
                <c:pt idx="6118">
                  <c:v>80.3</c:v>
                </c:pt>
                <c:pt idx="6119">
                  <c:v>80.333333329999988</c:v>
                </c:pt>
                <c:pt idx="6120">
                  <c:v>80.366666670000029</c:v>
                </c:pt>
                <c:pt idx="6121">
                  <c:v>80.400000000000006</c:v>
                </c:pt>
                <c:pt idx="6122">
                  <c:v>80.433333329999982</c:v>
                </c:pt>
                <c:pt idx="6123">
                  <c:v>80.466666670000038</c:v>
                </c:pt>
                <c:pt idx="6124">
                  <c:v>80.5</c:v>
                </c:pt>
                <c:pt idx="6125">
                  <c:v>80.533333329999977</c:v>
                </c:pt>
                <c:pt idx="6126">
                  <c:v>80.566666670000046</c:v>
                </c:pt>
                <c:pt idx="6127">
                  <c:v>80.599999999999994</c:v>
                </c:pt>
                <c:pt idx="6128">
                  <c:v>80.633333329999971</c:v>
                </c:pt>
                <c:pt idx="6129">
                  <c:v>80.666666670000026</c:v>
                </c:pt>
                <c:pt idx="6130">
                  <c:v>80.7</c:v>
                </c:pt>
                <c:pt idx="6131">
                  <c:v>80.733333329999979</c:v>
                </c:pt>
                <c:pt idx="6132">
                  <c:v>80.766666670000035</c:v>
                </c:pt>
                <c:pt idx="6133">
                  <c:v>80.8</c:v>
                </c:pt>
                <c:pt idx="6134">
                  <c:v>80.833333329999988</c:v>
                </c:pt>
                <c:pt idx="6135">
                  <c:v>80.866666670000029</c:v>
                </c:pt>
                <c:pt idx="6136">
                  <c:v>80.900000000000006</c:v>
                </c:pt>
                <c:pt idx="6137">
                  <c:v>80.933333329999982</c:v>
                </c:pt>
                <c:pt idx="6138">
                  <c:v>80.966666670000038</c:v>
                </c:pt>
                <c:pt idx="6139">
                  <c:v>81</c:v>
                </c:pt>
                <c:pt idx="6140">
                  <c:v>81.033333329999977</c:v>
                </c:pt>
                <c:pt idx="6141">
                  <c:v>81.066666670000046</c:v>
                </c:pt>
                <c:pt idx="6142">
                  <c:v>81.099999999999994</c:v>
                </c:pt>
                <c:pt idx="6143">
                  <c:v>81.133333329999971</c:v>
                </c:pt>
                <c:pt idx="6144">
                  <c:v>81.166666670000026</c:v>
                </c:pt>
                <c:pt idx="6145">
                  <c:v>81.2</c:v>
                </c:pt>
                <c:pt idx="6146">
                  <c:v>81.233333329999979</c:v>
                </c:pt>
                <c:pt idx="6147">
                  <c:v>81.266666670000035</c:v>
                </c:pt>
                <c:pt idx="6148">
                  <c:v>81.3</c:v>
                </c:pt>
                <c:pt idx="6149">
                  <c:v>81.333333329999988</c:v>
                </c:pt>
                <c:pt idx="6150">
                  <c:v>81.366666670000029</c:v>
                </c:pt>
                <c:pt idx="6151">
                  <c:v>81.400000000000006</c:v>
                </c:pt>
                <c:pt idx="6152">
                  <c:v>81.433333329999982</c:v>
                </c:pt>
                <c:pt idx="6153">
                  <c:v>81.466666670000038</c:v>
                </c:pt>
                <c:pt idx="6154">
                  <c:v>81.5</c:v>
                </c:pt>
                <c:pt idx="6155">
                  <c:v>81.533333329999977</c:v>
                </c:pt>
                <c:pt idx="6156">
                  <c:v>81.566666670000046</c:v>
                </c:pt>
                <c:pt idx="6157">
                  <c:v>81.599999999999994</c:v>
                </c:pt>
                <c:pt idx="6158">
                  <c:v>81.633333329999971</c:v>
                </c:pt>
                <c:pt idx="6159">
                  <c:v>81.666666670000026</c:v>
                </c:pt>
                <c:pt idx="6160">
                  <c:v>81.7</c:v>
                </c:pt>
                <c:pt idx="6161">
                  <c:v>81.733333329999979</c:v>
                </c:pt>
                <c:pt idx="6162">
                  <c:v>81.766666670000035</c:v>
                </c:pt>
                <c:pt idx="6163">
                  <c:v>81.8</c:v>
                </c:pt>
                <c:pt idx="6164">
                  <c:v>81.833333329999988</c:v>
                </c:pt>
                <c:pt idx="6165">
                  <c:v>81.866666670000029</c:v>
                </c:pt>
                <c:pt idx="6166">
                  <c:v>81.900000000000006</c:v>
                </c:pt>
                <c:pt idx="6167">
                  <c:v>81.933333329999982</c:v>
                </c:pt>
                <c:pt idx="6168">
                  <c:v>81.966666670000038</c:v>
                </c:pt>
                <c:pt idx="6169">
                  <c:v>82</c:v>
                </c:pt>
                <c:pt idx="6170">
                  <c:v>82.033333329999977</c:v>
                </c:pt>
                <c:pt idx="6171">
                  <c:v>82.066666670000046</c:v>
                </c:pt>
                <c:pt idx="6172">
                  <c:v>82.1</c:v>
                </c:pt>
                <c:pt idx="6173">
                  <c:v>82.133333329999971</c:v>
                </c:pt>
                <c:pt idx="6174">
                  <c:v>82.166666670000026</c:v>
                </c:pt>
                <c:pt idx="6175">
                  <c:v>82.2</c:v>
                </c:pt>
                <c:pt idx="6176">
                  <c:v>82.233333329999979</c:v>
                </c:pt>
                <c:pt idx="6177">
                  <c:v>82.266666670000035</c:v>
                </c:pt>
                <c:pt idx="6178">
                  <c:v>82.3</c:v>
                </c:pt>
                <c:pt idx="6179">
                  <c:v>82.333333329999988</c:v>
                </c:pt>
                <c:pt idx="6180">
                  <c:v>82.366666670000029</c:v>
                </c:pt>
                <c:pt idx="6181">
                  <c:v>82.4</c:v>
                </c:pt>
                <c:pt idx="6182">
                  <c:v>82.433333329999982</c:v>
                </c:pt>
                <c:pt idx="6183">
                  <c:v>82.466666670000038</c:v>
                </c:pt>
                <c:pt idx="6184">
                  <c:v>82.5</c:v>
                </c:pt>
                <c:pt idx="6185">
                  <c:v>82.533333329999977</c:v>
                </c:pt>
                <c:pt idx="6186">
                  <c:v>82.566666670000046</c:v>
                </c:pt>
                <c:pt idx="6187">
                  <c:v>82.6</c:v>
                </c:pt>
                <c:pt idx="6188">
                  <c:v>82.633333329999971</c:v>
                </c:pt>
                <c:pt idx="6189">
                  <c:v>82.666666670000026</c:v>
                </c:pt>
                <c:pt idx="6190">
                  <c:v>82.7</c:v>
                </c:pt>
                <c:pt idx="6191">
                  <c:v>82.733333329999979</c:v>
                </c:pt>
                <c:pt idx="6192">
                  <c:v>82.766666670000035</c:v>
                </c:pt>
                <c:pt idx="6193">
                  <c:v>82.8</c:v>
                </c:pt>
                <c:pt idx="6194">
                  <c:v>82.833333329999988</c:v>
                </c:pt>
                <c:pt idx="6195">
                  <c:v>82.866666670000029</c:v>
                </c:pt>
                <c:pt idx="6196">
                  <c:v>82.9</c:v>
                </c:pt>
                <c:pt idx="6197">
                  <c:v>82.933333329999982</c:v>
                </c:pt>
                <c:pt idx="6198">
                  <c:v>82.966666670000038</c:v>
                </c:pt>
                <c:pt idx="6199">
                  <c:v>83</c:v>
                </c:pt>
                <c:pt idx="6200">
                  <c:v>83.033333329999977</c:v>
                </c:pt>
                <c:pt idx="6201">
                  <c:v>83.066666670000046</c:v>
                </c:pt>
                <c:pt idx="6202">
                  <c:v>83.1</c:v>
                </c:pt>
                <c:pt idx="6203">
                  <c:v>83.133333329999971</c:v>
                </c:pt>
                <c:pt idx="6204">
                  <c:v>83.166666670000026</c:v>
                </c:pt>
                <c:pt idx="6205">
                  <c:v>83.2</c:v>
                </c:pt>
                <c:pt idx="6206">
                  <c:v>83.233333329999979</c:v>
                </c:pt>
                <c:pt idx="6207">
                  <c:v>83.266666670000035</c:v>
                </c:pt>
                <c:pt idx="6208">
                  <c:v>83.3</c:v>
                </c:pt>
                <c:pt idx="6209">
                  <c:v>83.333333329999988</c:v>
                </c:pt>
                <c:pt idx="6210">
                  <c:v>83.366666670000029</c:v>
                </c:pt>
                <c:pt idx="6211">
                  <c:v>83.4</c:v>
                </c:pt>
                <c:pt idx="6212">
                  <c:v>83.433333329999982</c:v>
                </c:pt>
                <c:pt idx="6213">
                  <c:v>83.466666670000038</c:v>
                </c:pt>
                <c:pt idx="6214">
                  <c:v>83.5</c:v>
                </c:pt>
                <c:pt idx="6215">
                  <c:v>83.533333329999977</c:v>
                </c:pt>
                <c:pt idx="6216">
                  <c:v>83.566666670000046</c:v>
                </c:pt>
                <c:pt idx="6217">
                  <c:v>83.6</c:v>
                </c:pt>
                <c:pt idx="6218">
                  <c:v>83.633333329999971</c:v>
                </c:pt>
                <c:pt idx="6219">
                  <c:v>83.666666670000026</c:v>
                </c:pt>
                <c:pt idx="6220">
                  <c:v>83.7</c:v>
                </c:pt>
                <c:pt idx="6221">
                  <c:v>83.733333329999979</c:v>
                </c:pt>
                <c:pt idx="6222">
                  <c:v>83.766666670000035</c:v>
                </c:pt>
                <c:pt idx="6223">
                  <c:v>83.8</c:v>
                </c:pt>
                <c:pt idx="6224">
                  <c:v>83.833333329999988</c:v>
                </c:pt>
                <c:pt idx="6225">
                  <c:v>83.866666670000029</c:v>
                </c:pt>
                <c:pt idx="6226">
                  <c:v>83.9</c:v>
                </c:pt>
                <c:pt idx="6227">
                  <c:v>83.933333329999982</c:v>
                </c:pt>
                <c:pt idx="6228">
                  <c:v>83.966666670000038</c:v>
                </c:pt>
                <c:pt idx="6229">
                  <c:v>84</c:v>
                </c:pt>
                <c:pt idx="6230">
                  <c:v>84.033333329999977</c:v>
                </c:pt>
                <c:pt idx="6231">
                  <c:v>84.066666670000046</c:v>
                </c:pt>
                <c:pt idx="6232">
                  <c:v>84.1</c:v>
                </c:pt>
                <c:pt idx="6233">
                  <c:v>84.133333329999971</c:v>
                </c:pt>
                <c:pt idx="6234">
                  <c:v>84.166666670000026</c:v>
                </c:pt>
                <c:pt idx="6235">
                  <c:v>84.2</c:v>
                </c:pt>
                <c:pt idx="6236">
                  <c:v>84.233333329999979</c:v>
                </c:pt>
                <c:pt idx="6237">
                  <c:v>84.266666670000035</c:v>
                </c:pt>
                <c:pt idx="6238">
                  <c:v>84.3</c:v>
                </c:pt>
                <c:pt idx="6239">
                  <c:v>84.333333329999988</c:v>
                </c:pt>
                <c:pt idx="6240">
                  <c:v>84.366666670000029</c:v>
                </c:pt>
                <c:pt idx="6241">
                  <c:v>84.4</c:v>
                </c:pt>
                <c:pt idx="6242">
                  <c:v>84.433333329999982</c:v>
                </c:pt>
                <c:pt idx="6243">
                  <c:v>84.466666670000038</c:v>
                </c:pt>
                <c:pt idx="6244">
                  <c:v>84.5</c:v>
                </c:pt>
                <c:pt idx="6245">
                  <c:v>84.533333329999977</c:v>
                </c:pt>
                <c:pt idx="6246">
                  <c:v>84.566666670000046</c:v>
                </c:pt>
                <c:pt idx="6247">
                  <c:v>84.6</c:v>
                </c:pt>
                <c:pt idx="6248">
                  <c:v>84.633333329999971</c:v>
                </c:pt>
                <c:pt idx="6249">
                  <c:v>84.666666670000026</c:v>
                </c:pt>
                <c:pt idx="6250">
                  <c:v>84.7</c:v>
                </c:pt>
                <c:pt idx="6251">
                  <c:v>84.733333329999979</c:v>
                </c:pt>
                <c:pt idx="6252">
                  <c:v>84.766666670000035</c:v>
                </c:pt>
                <c:pt idx="6253">
                  <c:v>84.8</c:v>
                </c:pt>
                <c:pt idx="6254">
                  <c:v>84.833333329999988</c:v>
                </c:pt>
                <c:pt idx="6255">
                  <c:v>84.866666670000029</c:v>
                </c:pt>
                <c:pt idx="6256">
                  <c:v>84.9</c:v>
                </c:pt>
                <c:pt idx="6257">
                  <c:v>84.933333329999982</c:v>
                </c:pt>
                <c:pt idx="6258">
                  <c:v>84.966666670000038</c:v>
                </c:pt>
                <c:pt idx="6259">
                  <c:v>85</c:v>
                </c:pt>
                <c:pt idx="6260">
                  <c:v>85.033333329999977</c:v>
                </c:pt>
                <c:pt idx="6261">
                  <c:v>85.066666670000046</c:v>
                </c:pt>
                <c:pt idx="6262">
                  <c:v>85.1</c:v>
                </c:pt>
                <c:pt idx="6263">
                  <c:v>85.133333329999971</c:v>
                </c:pt>
                <c:pt idx="6264">
                  <c:v>85.166666670000026</c:v>
                </c:pt>
                <c:pt idx="6265">
                  <c:v>85.2</c:v>
                </c:pt>
                <c:pt idx="6266">
                  <c:v>85.233333329999979</c:v>
                </c:pt>
                <c:pt idx="6267">
                  <c:v>85.266666670000035</c:v>
                </c:pt>
                <c:pt idx="6268">
                  <c:v>85.3</c:v>
                </c:pt>
                <c:pt idx="6269">
                  <c:v>85.333333329999988</c:v>
                </c:pt>
                <c:pt idx="6270">
                  <c:v>85.366666670000029</c:v>
                </c:pt>
                <c:pt idx="6271">
                  <c:v>85.4</c:v>
                </c:pt>
                <c:pt idx="6272">
                  <c:v>85.433333329999982</c:v>
                </c:pt>
                <c:pt idx="6273">
                  <c:v>85.466666670000038</c:v>
                </c:pt>
                <c:pt idx="6274">
                  <c:v>85.5</c:v>
                </c:pt>
                <c:pt idx="6275">
                  <c:v>85.533333329999977</c:v>
                </c:pt>
                <c:pt idx="6276">
                  <c:v>85.566666670000046</c:v>
                </c:pt>
                <c:pt idx="6277">
                  <c:v>85.6</c:v>
                </c:pt>
                <c:pt idx="6278">
                  <c:v>85.633333329999971</c:v>
                </c:pt>
                <c:pt idx="6279">
                  <c:v>85.666666670000026</c:v>
                </c:pt>
                <c:pt idx="6280">
                  <c:v>85.7</c:v>
                </c:pt>
                <c:pt idx="6281">
                  <c:v>85.733333329999979</c:v>
                </c:pt>
                <c:pt idx="6282">
                  <c:v>85.766666670000035</c:v>
                </c:pt>
                <c:pt idx="6283">
                  <c:v>85.8</c:v>
                </c:pt>
                <c:pt idx="6284">
                  <c:v>85.833333329999988</c:v>
                </c:pt>
                <c:pt idx="6285">
                  <c:v>85.866666670000029</c:v>
                </c:pt>
                <c:pt idx="6286">
                  <c:v>85.9</c:v>
                </c:pt>
                <c:pt idx="6287">
                  <c:v>85.933333329999982</c:v>
                </c:pt>
                <c:pt idx="6288">
                  <c:v>85.966666670000038</c:v>
                </c:pt>
                <c:pt idx="6289">
                  <c:v>86</c:v>
                </c:pt>
                <c:pt idx="6290">
                  <c:v>86.033333329999977</c:v>
                </c:pt>
                <c:pt idx="6291">
                  <c:v>86.066666670000046</c:v>
                </c:pt>
                <c:pt idx="6292">
                  <c:v>86.1</c:v>
                </c:pt>
                <c:pt idx="6293">
                  <c:v>86.133333329999971</c:v>
                </c:pt>
                <c:pt idx="6294">
                  <c:v>86.166666670000026</c:v>
                </c:pt>
                <c:pt idx="6295">
                  <c:v>86.2</c:v>
                </c:pt>
                <c:pt idx="6296">
                  <c:v>86.233333329999979</c:v>
                </c:pt>
                <c:pt idx="6297">
                  <c:v>86.266666670000035</c:v>
                </c:pt>
                <c:pt idx="6298">
                  <c:v>86.3</c:v>
                </c:pt>
                <c:pt idx="6299">
                  <c:v>86.333333329999988</c:v>
                </c:pt>
                <c:pt idx="6300">
                  <c:v>86.366666670000029</c:v>
                </c:pt>
                <c:pt idx="6301">
                  <c:v>86.4</c:v>
                </c:pt>
                <c:pt idx="6302">
                  <c:v>86.433333329999982</c:v>
                </c:pt>
                <c:pt idx="6303">
                  <c:v>86.466666670000038</c:v>
                </c:pt>
                <c:pt idx="6304">
                  <c:v>86.5</c:v>
                </c:pt>
                <c:pt idx="6305">
                  <c:v>86.533333329999977</c:v>
                </c:pt>
                <c:pt idx="6306">
                  <c:v>86.566666670000046</c:v>
                </c:pt>
                <c:pt idx="6307">
                  <c:v>86.6</c:v>
                </c:pt>
                <c:pt idx="6308">
                  <c:v>86.633333329999971</c:v>
                </c:pt>
                <c:pt idx="6309">
                  <c:v>86.666666670000026</c:v>
                </c:pt>
                <c:pt idx="6310">
                  <c:v>86.7</c:v>
                </c:pt>
                <c:pt idx="6311">
                  <c:v>86.733333329999979</c:v>
                </c:pt>
                <c:pt idx="6312">
                  <c:v>86.766666670000035</c:v>
                </c:pt>
                <c:pt idx="6313">
                  <c:v>86.8</c:v>
                </c:pt>
                <c:pt idx="6314">
                  <c:v>86.833333329999988</c:v>
                </c:pt>
                <c:pt idx="6315">
                  <c:v>86.866666670000029</c:v>
                </c:pt>
                <c:pt idx="6316">
                  <c:v>86.9</c:v>
                </c:pt>
                <c:pt idx="6317">
                  <c:v>86.933333329999982</c:v>
                </c:pt>
                <c:pt idx="6318">
                  <c:v>86.966666670000038</c:v>
                </c:pt>
                <c:pt idx="6319">
                  <c:v>87</c:v>
                </c:pt>
                <c:pt idx="6320">
                  <c:v>87.033333329999977</c:v>
                </c:pt>
                <c:pt idx="6321">
                  <c:v>87.066666670000046</c:v>
                </c:pt>
                <c:pt idx="6322">
                  <c:v>87.1</c:v>
                </c:pt>
                <c:pt idx="6323">
                  <c:v>87.133333329999971</c:v>
                </c:pt>
                <c:pt idx="6324">
                  <c:v>87.166666670000026</c:v>
                </c:pt>
                <c:pt idx="6325">
                  <c:v>87.2</c:v>
                </c:pt>
                <c:pt idx="6326">
                  <c:v>87.233333329999979</c:v>
                </c:pt>
                <c:pt idx="6327">
                  <c:v>87.266666670000035</c:v>
                </c:pt>
                <c:pt idx="6328">
                  <c:v>87.3</c:v>
                </c:pt>
                <c:pt idx="6329">
                  <c:v>87.333333329999988</c:v>
                </c:pt>
                <c:pt idx="6330">
                  <c:v>87.366666670000029</c:v>
                </c:pt>
                <c:pt idx="6331">
                  <c:v>87.4</c:v>
                </c:pt>
                <c:pt idx="6332">
                  <c:v>87.433333329999982</c:v>
                </c:pt>
                <c:pt idx="6333">
                  <c:v>87.466666670000038</c:v>
                </c:pt>
                <c:pt idx="6334">
                  <c:v>87.5</c:v>
                </c:pt>
                <c:pt idx="6335">
                  <c:v>87.533333329999977</c:v>
                </c:pt>
                <c:pt idx="6336">
                  <c:v>87.566666670000046</c:v>
                </c:pt>
                <c:pt idx="6337">
                  <c:v>87.6</c:v>
                </c:pt>
                <c:pt idx="6338">
                  <c:v>87.633333329999971</c:v>
                </c:pt>
                <c:pt idx="6339">
                  <c:v>87.666666670000026</c:v>
                </c:pt>
                <c:pt idx="6340">
                  <c:v>87.7</c:v>
                </c:pt>
                <c:pt idx="6341">
                  <c:v>87.733333329999979</c:v>
                </c:pt>
                <c:pt idx="6342">
                  <c:v>87.766666670000035</c:v>
                </c:pt>
                <c:pt idx="6343">
                  <c:v>87.8</c:v>
                </c:pt>
                <c:pt idx="6344">
                  <c:v>87.833333329999988</c:v>
                </c:pt>
                <c:pt idx="6345">
                  <c:v>87.866666670000029</c:v>
                </c:pt>
                <c:pt idx="6346">
                  <c:v>87.9</c:v>
                </c:pt>
                <c:pt idx="6347">
                  <c:v>87.933333329999982</c:v>
                </c:pt>
                <c:pt idx="6348">
                  <c:v>87.966666670000038</c:v>
                </c:pt>
                <c:pt idx="6349">
                  <c:v>88</c:v>
                </c:pt>
                <c:pt idx="6350">
                  <c:v>88.033333329999977</c:v>
                </c:pt>
                <c:pt idx="6351">
                  <c:v>88.066666670000046</c:v>
                </c:pt>
                <c:pt idx="6352">
                  <c:v>88.1</c:v>
                </c:pt>
                <c:pt idx="6353">
                  <c:v>88.133333329999971</c:v>
                </c:pt>
                <c:pt idx="6354">
                  <c:v>88.166666670000026</c:v>
                </c:pt>
                <c:pt idx="6355">
                  <c:v>88.2</c:v>
                </c:pt>
                <c:pt idx="6356">
                  <c:v>88.233333329999979</c:v>
                </c:pt>
                <c:pt idx="6357">
                  <c:v>88.266666670000035</c:v>
                </c:pt>
                <c:pt idx="6358">
                  <c:v>88.3</c:v>
                </c:pt>
                <c:pt idx="6359">
                  <c:v>88.333333329999988</c:v>
                </c:pt>
                <c:pt idx="6360">
                  <c:v>88.366666670000029</c:v>
                </c:pt>
                <c:pt idx="6361">
                  <c:v>88.4</c:v>
                </c:pt>
                <c:pt idx="6362">
                  <c:v>88.433333329999982</c:v>
                </c:pt>
                <c:pt idx="6363">
                  <c:v>88.466666670000038</c:v>
                </c:pt>
                <c:pt idx="6364">
                  <c:v>88.5</c:v>
                </c:pt>
                <c:pt idx="6365">
                  <c:v>88.533333329999977</c:v>
                </c:pt>
                <c:pt idx="6366">
                  <c:v>88.566666670000046</c:v>
                </c:pt>
                <c:pt idx="6367">
                  <c:v>88.6</c:v>
                </c:pt>
                <c:pt idx="6368">
                  <c:v>88.633333329999971</c:v>
                </c:pt>
                <c:pt idx="6369">
                  <c:v>88.666666670000026</c:v>
                </c:pt>
                <c:pt idx="6370">
                  <c:v>88.7</c:v>
                </c:pt>
                <c:pt idx="6371">
                  <c:v>88.733333329999979</c:v>
                </c:pt>
                <c:pt idx="6372">
                  <c:v>88.766666670000035</c:v>
                </c:pt>
                <c:pt idx="6373">
                  <c:v>88.8</c:v>
                </c:pt>
                <c:pt idx="6374">
                  <c:v>88.833333329999988</c:v>
                </c:pt>
                <c:pt idx="6375">
                  <c:v>88.866666670000029</c:v>
                </c:pt>
                <c:pt idx="6376">
                  <c:v>88.9</c:v>
                </c:pt>
                <c:pt idx="6377">
                  <c:v>88.933333329999982</c:v>
                </c:pt>
                <c:pt idx="6378">
                  <c:v>88.966666670000038</c:v>
                </c:pt>
                <c:pt idx="6379">
                  <c:v>89</c:v>
                </c:pt>
                <c:pt idx="6380">
                  <c:v>89.033333329999977</c:v>
                </c:pt>
                <c:pt idx="6381">
                  <c:v>89.066666670000046</c:v>
                </c:pt>
                <c:pt idx="6382">
                  <c:v>89.1</c:v>
                </c:pt>
                <c:pt idx="6383">
                  <c:v>89.133333329999971</c:v>
                </c:pt>
                <c:pt idx="6384">
                  <c:v>89.166666670000026</c:v>
                </c:pt>
                <c:pt idx="6385">
                  <c:v>89.2</c:v>
                </c:pt>
                <c:pt idx="6386">
                  <c:v>89.233333329999979</c:v>
                </c:pt>
                <c:pt idx="6387">
                  <c:v>89.266666670000035</c:v>
                </c:pt>
                <c:pt idx="6388">
                  <c:v>89.3</c:v>
                </c:pt>
                <c:pt idx="6389">
                  <c:v>89.333333329999988</c:v>
                </c:pt>
                <c:pt idx="6390">
                  <c:v>89.366666670000029</c:v>
                </c:pt>
                <c:pt idx="6391">
                  <c:v>89.4</c:v>
                </c:pt>
                <c:pt idx="6392">
                  <c:v>89.433333329999982</c:v>
                </c:pt>
                <c:pt idx="6393">
                  <c:v>89.466666670000038</c:v>
                </c:pt>
                <c:pt idx="6394">
                  <c:v>89.5</c:v>
                </c:pt>
                <c:pt idx="6395">
                  <c:v>89.533333329999977</c:v>
                </c:pt>
                <c:pt idx="6396">
                  <c:v>89.566666670000046</c:v>
                </c:pt>
                <c:pt idx="6397">
                  <c:v>89.6</c:v>
                </c:pt>
                <c:pt idx="6398">
                  <c:v>89.633333329999971</c:v>
                </c:pt>
                <c:pt idx="6399">
                  <c:v>89.666666670000026</c:v>
                </c:pt>
                <c:pt idx="6400">
                  <c:v>89.7</c:v>
                </c:pt>
                <c:pt idx="6401">
                  <c:v>89.733333329999979</c:v>
                </c:pt>
                <c:pt idx="6402">
                  <c:v>89.766666670000035</c:v>
                </c:pt>
                <c:pt idx="6403">
                  <c:v>89.8</c:v>
                </c:pt>
                <c:pt idx="6404">
                  <c:v>89.833333329999988</c:v>
                </c:pt>
                <c:pt idx="6405">
                  <c:v>89.866666670000029</c:v>
                </c:pt>
                <c:pt idx="6406">
                  <c:v>89.9</c:v>
                </c:pt>
                <c:pt idx="6407">
                  <c:v>89.933333329999982</c:v>
                </c:pt>
                <c:pt idx="6408">
                  <c:v>89.966666670000038</c:v>
                </c:pt>
                <c:pt idx="6409">
                  <c:v>90</c:v>
                </c:pt>
                <c:pt idx="6410">
                  <c:v>90.033333329999977</c:v>
                </c:pt>
                <c:pt idx="6411">
                  <c:v>90.066666670000046</c:v>
                </c:pt>
                <c:pt idx="6412">
                  <c:v>90.1</c:v>
                </c:pt>
                <c:pt idx="6413">
                  <c:v>90.133333329999971</c:v>
                </c:pt>
                <c:pt idx="6414">
                  <c:v>90.166666670000026</c:v>
                </c:pt>
                <c:pt idx="6415">
                  <c:v>90.2</c:v>
                </c:pt>
                <c:pt idx="6416">
                  <c:v>90.233333329999979</c:v>
                </c:pt>
                <c:pt idx="6417">
                  <c:v>90.266666670000035</c:v>
                </c:pt>
                <c:pt idx="6418">
                  <c:v>90.3</c:v>
                </c:pt>
                <c:pt idx="6419">
                  <c:v>90.333333329999988</c:v>
                </c:pt>
                <c:pt idx="6420">
                  <c:v>90.366666670000029</c:v>
                </c:pt>
                <c:pt idx="6421">
                  <c:v>90.4</c:v>
                </c:pt>
                <c:pt idx="6422">
                  <c:v>90.433333329999982</c:v>
                </c:pt>
                <c:pt idx="6423">
                  <c:v>90.466666670000038</c:v>
                </c:pt>
                <c:pt idx="6424">
                  <c:v>90.5</c:v>
                </c:pt>
                <c:pt idx="6425">
                  <c:v>90.533333329999977</c:v>
                </c:pt>
                <c:pt idx="6426">
                  <c:v>90.566666670000046</c:v>
                </c:pt>
                <c:pt idx="6427">
                  <c:v>90.6</c:v>
                </c:pt>
                <c:pt idx="6428">
                  <c:v>90.633333329999971</c:v>
                </c:pt>
                <c:pt idx="6429">
                  <c:v>90.666666670000026</c:v>
                </c:pt>
                <c:pt idx="6430">
                  <c:v>90.7</c:v>
                </c:pt>
                <c:pt idx="6431">
                  <c:v>90.733333329999979</c:v>
                </c:pt>
                <c:pt idx="6432">
                  <c:v>90.766666670000035</c:v>
                </c:pt>
                <c:pt idx="6433">
                  <c:v>90.8</c:v>
                </c:pt>
                <c:pt idx="6434">
                  <c:v>90.833333329999988</c:v>
                </c:pt>
                <c:pt idx="6435">
                  <c:v>90.866666670000029</c:v>
                </c:pt>
                <c:pt idx="6436">
                  <c:v>90.9</c:v>
                </c:pt>
                <c:pt idx="6437">
                  <c:v>90.933333329999982</c:v>
                </c:pt>
                <c:pt idx="6438">
                  <c:v>90.966666670000038</c:v>
                </c:pt>
                <c:pt idx="6439">
                  <c:v>91</c:v>
                </c:pt>
                <c:pt idx="6440">
                  <c:v>91.033333329999977</c:v>
                </c:pt>
                <c:pt idx="6441">
                  <c:v>91.066666670000046</c:v>
                </c:pt>
                <c:pt idx="6442">
                  <c:v>91.1</c:v>
                </c:pt>
                <c:pt idx="6443">
                  <c:v>91.133333329999971</c:v>
                </c:pt>
                <c:pt idx="6444">
                  <c:v>91.166666670000026</c:v>
                </c:pt>
                <c:pt idx="6445">
                  <c:v>91.2</c:v>
                </c:pt>
                <c:pt idx="6446">
                  <c:v>91.233333329999979</c:v>
                </c:pt>
                <c:pt idx="6447">
                  <c:v>91.266666670000035</c:v>
                </c:pt>
                <c:pt idx="6448">
                  <c:v>91.3</c:v>
                </c:pt>
                <c:pt idx="6449">
                  <c:v>91.333333329999988</c:v>
                </c:pt>
                <c:pt idx="6450">
                  <c:v>91.366666670000029</c:v>
                </c:pt>
                <c:pt idx="6451">
                  <c:v>91.4</c:v>
                </c:pt>
                <c:pt idx="6452">
                  <c:v>91.433333329999982</c:v>
                </c:pt>
                <c:pt idx="6453">
                  <c:v>91.466666670000038</c:v>
                </c:pt>
                <c:pt idx="6454">
                  <c:v>91.5</c:v>
                </c:pt>
                <c:pt idx="6455">
                  <c:v>91.533333329999977</c:v>
                </c:pt>
                <c:pt idx="6456">
                  <c:v>91.566666670000046</c:v>
                </c:pt>
                <c:pt idx="6457">
                  <c:v>91.6</c:v>
                </c:pt>
                <c:pt idx="6458">
                  <c:v>91.633333329999971</c:v>
                </c:pt>
                <c:pt idx="6459">
                  <c:v>91.666666670000026</c:v>
                </c:pt>
                <c:pt idx="6460">
                  <c:v>91.7</c:v>
                </c:pt>
                <c:pt idx="6461">
                  <c:v>91.733333329999979</c:v>
                </c:pt>
                <c:pt idx="6462">
                  <c:v>91.766666670000035</c:v>
                </c:pt>
                <c:pt idx="6463">
                  <c:v>91.8</c:v>
                </c:pt>
                <c:pt idx="6464">
                  <c:v>91.833333329999988</c:v>
                </c:pt>
                <c:pt idx="6465">
                  <c:v>91.866666670000029</c:v>
                </c:pt>
                <c:pt idx="6466">
                  <c:v>91.9</c:v>
                </c:pt>
                <c:pt idx="6467">
                  <c:v>91.933333329999982</c:v>
                </c:pt>
                <c:pt idx="6468">
                  <c:v>91.966666670000038</c:v>
                </c:pt>
                <c:pt idx="6469">
                  <c:v>92</c:v>
                </c:pt>
                <c:pt idx="6470">
                  <c:v>92.033333329999977</c:v>
                </c:pt>
                <c:pt idx="6471">
                  <c:v>92.066666670000046</c:v>
                </c:pt>
                <c:pt idx="6472">
                  <c:v>92.1</c:v>
                </c:pt>
                <c:pt idx="6473">
                  <c:v>92.133333329999971</c:v>
                </c:pt>
                <c:pt idx="6474">
                  <c:v>92.166666670000026</c:v>
                </c:pt>
                <c:pt idx="6475">
                  <c:v>92.2</c:v>
                </c:pt>
                <c:pt idx="6476">
                  <c:v>92.233333329999979</c:v>
                </c:pt>
                <c:pt idx="6477">
                  <c:v>92.266666670000035</c:v>
                </c:pt>
                <c:pt idx="6478">
                  <c:v>92.3</c:v>
                </c:pt>
                <c:pt idx="6479">
                  <c:v>92.333333329999988</c:v>
                </c:pt>
                <c:pt idx="6480">
                  <c:v>92.366666670000029</c:v>
                </c:pt>
                <c:pt idx="6481">
                  <c:v>92.4</c:v>
                </c:pt>
                <c:pt idx="6482">
                  <c:v>92.433333329999982</c:v>
                </c:pt>
                <c:pt idx="6483">
                  <c:v>92.466666670000038</c:v>
                </c:pt>
                <c:pt idx="6484">
                  <c:v>92.5</c:v>
                </c:pt>
                <c:pt idx="6485">
                  <c:v>92.533333329999977</c:v>
                </c:pt>
                <c:pt idx="6486">
                  <c:v>92.566666670000046</c:v>
                </c:pt>
                <c:pt idx="6487">
                  <c:v>92.6</c:v>
                </c:pt>
                <c:pt idx="6488">
                  <c:v>92.633333329999971</c:v>
                </c:pt>
                <c:pt idx="6489">
                  <c:v>92.666666670000026</c:v>
                </c:pt>
                <c:pt idx="6490">
                  <c:v>92.7</c:v>
                </c:pt>
                <c:pt idx="6491">
                  <c:v>92.733333329999979</c:v>
                </c:pt>
                <c:pt idx="6492">
                  <c:v>92.766666670000035</c:v>
                </c:pt>
                <c:pt idx="6493">
                  <c:v>92.8</c:v>
                </c:pt>
                <c:pt idx="6494">
                  <c:v>92.833333329999988</c:v>
                </c:pt>
                <c:pt idx="6495">
                  <c:v>92.866666670000029</c:v>
                </c:pt>
                <c:pt idx="6496">
                  <c:v>92.9</c:v>
                </c:pt>
                <c:pt idx="6497">
                  <c:v>92.933333329999982</c:v>
                </c:pt>
                <c:pt idx="6498">
                  <c:v>92.966666670000038</c:v>
                </c:pt>
                <c:pt idx="6499">
                  <c:v>93</c:v>
                </c:pt>
                <c:pt idx="6500">
                  <c:v>93.033333329999977</c:v>
                </c:pt>
                <c:pt idx="6501">
                  <c:v>93.066666670000046</c:v>
                </c:pt>
                <c:pt idx="6502">
                  <c:v>93.1</c:v>
                </c:pt>
                <c:pt idx="6503">
                  <c:v>93.133333329999971</c:v>
                </c:pt>
                <c:pt idx="6504">
                  <c:v>93.166666670000026</c:v>
                </c:pt>
                <c:pt idx="6505">
                  <c:v>93.2</c:v>
                </c:pt>
                <c:pt idx="6506">
                  <c:v>93.233333329999979</c:v>
                </c:pt>
                <c:pt idx="6507">
                  <c:v>93.266666670000035</c:v>
                </c:pt>
                <c:pt idx="6508">
                  <c:v>93.3</c:v>
                </c:pt>
                <c:pt idx="6509">
                  <c:v>93.333333329999988</c:v>
                </c:pt>
                <c:pt idx="6510">
                  <c:v>93.366666670000029</c:v>
                </c:pt>
                <c:pt idx="6511">
                  <c:v>93.4</c:v>
                </c:pt>
                <c:pt idx="6512">
                  <c:v>93.433333329999982</c:v>
                </c:pt>
                <c:pt idx="6513">
                  <c:v>93.466666670000038</c:v>
                </c:pt>
                <c:pt idx="6514">
                  <c:v>93.5</c:v>
                </c:pt>
                <c:pt idx="6515">
                  <c:v>93.533333329999977</c:v>
                </c:pt>
                <c:pt idx="6516">
                  <c:v>93.566666670000046</c:v>
                </c:pt>
                <c:pt idx="6517">
                  <c:v>93.6</c:v>
                </c:pt>
                <c:pt idx="6518">
                  <c:v>93.633333329999971</c:v>
                </c:pt>
                <c:pt idx="6519">
                  <c:v>93.666666670000026</c:v>
                </c:pt>
                <c:pt idx="6520">
                  <c:v>93.7</c:v>
                </c:pt>
                <c:pt idx="6521">
                  <c:v>93.733333329999979</c:v>
                </c:pt>
                <c:pt idx="6522">
                  <c:v>93.766666670000035</c:v>
                </c:pt>
                <c:pt idx="6523">
                  <c:v>93.8</c:v>
                </c:pt>
                <c:pt idx="6524">
                  <c:v>93.833333329999988</c:v>
                </c:pt>
                <c:pt idx="6525">
                  <c:v>93.866666670000029</c:v>
                </c:pt>
                <c:pt idx="6526">
                  <c:v>93.9</c:v>
                </c:pt>
                <c:pt idx="6527">
                  <c:v>93.933333329999982</c:v>
                </c:pt>
                <c:pt idx="6528">
                  <c:v>93.966666670000038</c:v>
                </c:pt>
                <c:pt idx="6529">
                  <c:v>94</c:v>
                </c:pt>
                <c:pt idx="6530">
                  <c:v>94.033333329999977</c:v>
                </c:pt>
                <c:pt idx="6531">
                  <c:v>94.066666670000046</c:v>
                </c:pt>
                <c:pt idx="6532">
                  <c:v>94.1</c:v>
                </c:pt>
                <c:pt idx="6533">
                  <c:v>94.133333329999971</c:v>
                </c:pt>
                <c:pt idx="6534">
                  <c:v>94.166666670000026</c:v>
                </c:pt>
                <c:pt idx="6535">
                  <c:v>94.2</c:v>
                </c:pt>
                <c:pt idx="6536">
                  <c:v>94.233333329999979</c:v>
                </c:pt>
                <c:pt idx="6537">
                  <c:v>94.266666670000035</c:v>
                </c:pt>
                <c:pt idx="6538">
                  <c:v>94.3</c:v>
                </c:pt>
                <c:pt idx="6539">
                  <c:v>94.333333329999988</c:v>
                </c:pt>
                <c:pt idx="6540">
                  <c:v>94.366666670000029</c:v>
                </c:pt>
                <c:pt idx="6541">
                  <c:v>94.4</c:v>
                </c:pt>
                <c:pt idx="6542">
                  <c:v>94.433333329999982</c:v>
                </c:pt>
                <c:pt idx="6543">
                  <c:v>94.466666670000038</c:v>
                </c:pt>
                <c:pt idx="6544">
                  <c:v>94.5</c:v>
                </c:pt>
                <c:pt idx="6545">
                  <c:v>94.533333329999977</c:v>
                </c:pt>
                <c:pt idx="6546">
                  <c:v>94.566666670000046</c:v>
                </c:pt>
                <c:pt idx="6547">
                  <c:v>94.6</c:v>
                </c:pt>
                <c:pt idx="6548">
                  <c:v>94.633333329999971</c:v>
                </c:pt>
                <c:pt idx="6549">
                  <c:v>94.666666670000026</c:v>
                </c:pt>
                <c:pt idx="6550">
                  <c:v>94.7</c:v>
                </c:pt>
                <c:pt idx="6551">
                  <c:v>94.733333329999979</c:v>
                </c:pt>
                <c:pt idx="6552">
                  <c:v>94.766666670000035</c:v>
                </c:pt>
                <c:pt idx="6553">
                  <c:v>94.8</c:v>
                </c:pt>
                <c:pt idx="6554">
                  <c:v>94.833333329999988</c:v>
                </c:pt>
                <c:pt idx="6555">
                  <c:v>94.866666670000029</c:v>
                </c:pt>
                <c:pt idx="6556">
                  <c:v>94.9</c:v>
                </c:pt>
                <c:pt idx="6557">
                  <c:v>94.933333329999982</c:v>
                </c:pt>
                <c:pt idx="6558">
                  <c:v>94.966666670000038</c:v>
                </c:pt>
                <c:pt idx="6559">
                  <c:v>95</c:v>
                </c:pt>
                <c:pt idx="6560">
                  <c:v>95.033333329999977</c:v>
                </c:pt>
                <c:pt idx="6561">
                  <c:v>95.066666670000046</c:v>
                </c:pt>
                <c:pt idx="6562">
                  <c:v>95.1</c:v>
                </c:pt>
                <c:pt idx="6563">
                  <c:v>95.133333329999971</c:v>
                </c:pt>
                <c:pt idx="6564">
                  <c:v>95.166666670000026</c:v>
                </c:pt>
                <c:pt idx="6565">
                  <c:v>95.2</c:v>
                </c:pt>
                <c:pt idx="6566">
                  <c:v>95.233333329999979</c:v>
                </c:pt>
                <c:pt idx="6567">
                  <c:v>95.266666670000035</c:v>
                </c:pt>
                <c:pt idx="6568">
                  <c:v>95.3</c:v>
                </c:pt>
                <c:pt idx="6569">
                  <c:v>95.333333329999988</c:v>
                </c:pt>
                <c:pt idx="6570">
                  <c:v>95.366666670000029</c:v>
                </c:pt>
                <c:pt idx="6571">
                  <c:v>95.4</c:v>
                </c:pt>
                <c:pt idx="6572">
                  <c:v>95.433333329999982</c:v>
                </c:pt>
                <c:pt idx="6573">
                  <c:v>95.466666670000038</c:v>
                </c:pt>
                <c:pt idx="6574">
                  <c:v>95.5</c:v>
                </c:pt>
                <c:pt idx="6575">
                  <c:v>95.533333329999977</c:v>
                </c:pt>
                <c:pt idx="6576">
                  <c:v>95.566666670000046</c:v>
                </c:pt>
                <c:pt idx="6577">
                  <c:v>95.6</c:v>
                </c:pt>
                <c:pt idx="6578">
                  <c:v>95.633333329999971</c:v>
                </c:pt>
                <c:pt idx="6579">
                  <c:v>95.666666670000026</c:v>
                </c:pt>
                <c:pt idx="6580">
                  <c:v>95.7</c:v>
                </c:pt>
                <c:pt idx="6581">
                  <c:v>95.733333329999979</c:v>
                </c:pt>
                <c:pt idx="6582">
                  <c:v>95.766666670000035</c:v>
                </c:pt>
                <c:pt idx="6583">
                  <c:v>95.8</c:v>
                </c:pt>
                <c:pt idx="6584">
                  <c:v>95.833333329999988</c:v>
                </c:pt>
                <c:pt idx="6585">
                  <c:v>95.866666670000029</c:v>
                </c:pt>
                <c:pt idx="6586">
                  <c:v>95.9</c:v>
                </c:pt>
                <c:pt idx="6587">
                  <c:v>95.933333329999982</c:v>
                </c:pt>
                <c:pt idx="6588">
                  <c:v>95.966666670000038</c:v>
                </c:pt>
                <c:pt idx="6589">
                  <c:v>96</c:v>
                </c:pt>
                <c:pt idx="6590">
                  <c:v>96.033333329999977</c:v>
                </c:pt>
                <c:pt idx="6591">
                  <c:v>96.066666670000046</c:v>
                </c:pt>
                <c:pt idx="6592">
                  <c:v>96.1</c:v>
                </c:pt>
                <c:pt idx="6593">
                  <c:v>96.133333329999971</c:v>
                </c:pt>
                <c:pt idx="6594">
                  <c:v>96.166666670000026</c:v>
                </c:pt>
                <c:pt idx="6595">
                  <c:v>96.2</c:v>
                </c:pt>
                <c:pt idx="6596">
                  <c:v>96.233333329999979</c:v>
                </c:pt>
                <c:pt idx="6597">
                  <c:v>96.266666670000035</c:v>
                </c:pt>
                <c:pt idx="6598">
                  <c:v>96.3</c:v>
                </c:pt>
                <c:pt idx="6599">
                  <c:v>96.333333329999988</c:v>
                </c:pt>
                <c:pt idx="6600">
                  <c:v>96.366666670000029</c:v>
                </c:pt>
                <c:pt idx="6601">
                  <c:v>96.4</c:v>
                </c:pt>
                <c:pt idx="6602">
                  <c:v>96.433333329999982</c:v>
                </c:pt>
                <c:pt idx="6603">
                  <c:v>96.466666670000038</c:v>
                </c:pt>
                <c:pt idx="6604">
                  <c:v>96.5</c:v>
                </c:pt>
                <c:pt idx="6605">
                  <c:v>96.533333329999977</c:v>
                </c:pt>
                <c:pt idx="6606">
                  <c:v>96.566666670000046</c:v>
                </c:pt>
                <c:pt idx="6607">
                  <c:v>96.6</c:v>
                </c:pt>
                <c:pt idx="6608">
                  <c:v>96.633333329999971</c:v>
                </c:pt>
                <c:pt idx="6609">
                  <c:v>96.666666670000026</c:v>
                </c:pt>
                <c:pt idx="6610">
                  <c:v>96.7</c:v>
                </c:pt>
                <c:pt idx="6611">
                  <c:v>96.733333329999979</c:v>
                </c:pt>
                <c:pt idx="6612">
                  <c:v>96.766666670000035</c:v>
                </c:pt>
                <c:pt idx="6613">
                  <c:v>96.8</c:v>
                </c:pt>
                <c:pt idx="6614">
                  <c:v>96.833333329999988</c:v>
                </c:pt>
                <c:pt idx="6615">
                  <c:v>96.866666670000029</c:v>
                </c:pt>
                <c:pt idx="6616">
                  <c:v>96.9</c:v>
                </c:pt>
                <c:pt idx="6617">
                  <c:v>96.933333329999982</c:v>
                </c:pt>
                <c:pt idx="6618">
                  <c:v>96.966666670000038</c:v>
                </c:pt>
                <c:pt idx="6619">
                  <c:v>97</c:v>
                </c:pt>
                <c:pt idx="6620">
                  <c:v>97.033333329999977</c:v>
                </c:pt>
                <c:pt idx="6621">
                  <c:v>97.066666670000046</c:v>
                </c:pt>
                <c:pt idx="6622">
                  <c:v>97.1</c:v>
                </c:pt>
                <c:pt idx="6623">
                  <c:v>97.133333329999971</c:v>
                </c:pt>
                <c:pt idx="6624">
                  <c:v>97.166666670000026</c:v>
                </c:pt>
                <c:pt idx="6625">
                  <c:v>97.2</c:v>
                </c:pt>
                <c:pt idx="6626">
                  <c:v>97.233333329999979</c:v>
                </c:pt>
                <c:pt idx="6627">
                  <c:v>97.266666670000035</c:v>
                </c:pt>
                <c:pt idx="6628">
                  <c:v>97.3</c:v>
                </c:pt>
                <c:pt idx="6629">
                  <c:v>97.333333329999988</c:v>
                </c:pt>
                <c:pt idx="6630">
                  <c:v>97.366666670000029</c:v>
                </c:pt>
                <c:pt idx="6631">
                  <c:v>97.4</c:v>
                </c:pt>
                <c:pt idx="6632">
                  <c:v>97.433333329999982</c:v>
                </c:pt>
                <c:pt idx="6633">
                  <c:v>97.466666670000038</c:v>
                </c:pt>
                <c:pt idx="6634">
                  <c:v>97.5</c:v>
                </c:pt>
                <c:pt idx="6635">
                  <c:v>97.533333329999977</c:v>
                </c:pt>
                <c:pt idx="6636">
                  <c:v>97.566666670000046</c:v>
                </c:pt>
                <c:pt idx="6637">
                  <c:v>97.6</c:v>
                </c:pt>
                <c:pt idx="6638">
                  <c:v>97.633333329999971</c:v>
                </c:pt>
                <c:pt idx="6639">
                  <c:v>97.666666670000026</c:v>
                </c:pt>
                <c:pt idx="6640">
                  <c:v>97.7</c:v>
                </c:pt>
                <c:pt idx="6641">
                  <c:v>97.733333329999979</c:v>
                </c:pt>
                <c:pt idx="6642">
                  <c:v>97.766666670000035</c:v>
                </c:pt>
                <c:pt idx="6643">
                  <c:v>97.8</c:v>
                </c:pt>
                <c:pt idx="6644">
                  <c:v>97.833333329999988</c:v>
                </c:pt>
                <c:pt idx="6645">
                  <c:v>97.866666670000029</c:v>
                </c:pt>
                <c:pt idx="6646">
                  <c:v>97.9</c:v>
                </c:pt>
                <c:pt idx="6647">
                  <c:v>97.933333329999982</c:v>
                </c:pt>
                <c:pt idx="6648">
                  <c:v>97.966666670000038</c:v>
                </c:pt>
                <c:pt idx="6649">
                  <c:v>98</c:v>
                </c:pt>
                <c:pt idx="6650">
                  <c:v>98.033333329999977</c:v>
                </c:pt>
                <c:pt idx="6651">
                  <c:v>98.066666670000046</c:v>
                </c:pt>
                <c:pt idx="6652">
                  <c:v>98.1</c:v>
                </c:pt>
                <c:pt idx="6653">
                  <c:v>98.133333329999971</c:v>
                </c:pt>
                <c:pt idx="6654">
                  <c:v>98.166666670000026</c:v>
                </c:pt>
                <c:pt idx="6655">
                  <c:v>98.2</c:v>
                </c:pt>
                <c:pt idx="6656">
                  <c:v>98.233333329999979</c:v>
                </c:pt>
                <c:pt idx="6657">
                  <c:v>98.266666670000035</c:v>
                </c:pt>
                <c:pt idx="6658">
                  <c:v>98.3</c:v>
                </c:pt>
                <c:pt idx="6659">
                  <c:v>98.333333329999988</c:v>
                </c:pt>
                <c:pt idx="6660">
                  <c:v>98.366666670000029</c:v>
                </c:pt>
                <c:pt idx="6661">
                  <c:v>98.4</c:v>
                </c:pt>
                <c:pt idx="6662">
                  <c:v>98.433333329999982</c:v>
                </c:pt>
                <c:pt idx="6663">
                  <c:v>98.466666670000038</c:v>
                </c:pt>
                <c:pt idx="6664">
                  <c:v>98.5</c:v>
                </c:pt>
                <c:pt idx="6665">
                  <c:v>98.533333329999977</c:v>
                </c:pt>
                <c:pt idx="6666">
                  <c:v>98.566666670000046</c:v>
                </c:pt>
                <c:pt idx="6667">
                  <c:v>98.6</c:v>
                </c:pt>
                <c:pt idx="6668">
                  <c:v>98.633333329999971</c:v>
                </c:pt>
                <c:pt idx="6669">
                  <c:v>98.666666670000026</c:v>
                </c:pt>
                <c:pt idx="6670">
                  <c:v>98.7</c:v>
                </c:pt>
                <c:pt idx="6671">
                  <c:v>98.733333329999979</c:v>
                </c:pt>
                <c:pt idx="6672">
                  <c:v>98.766666670000035</c:v>
                </c:pt>
                <c:pt idx="6673">
                  <c:v>98.8</c:v>
                </c:pt>
                <c:pt idx="6674">
                  <c:v>98.833333329999988</c:v>
                </c:pt>
                <c:pt idx="6675">
                  <c:v>98.866666670000029</c:v>
                </c:pt>
                <c:pt idx="6676">
                  <c:v>98.9</c:v>
                </c:pt>
                <c:pt idx="6677">
                  <c:v>98.933333329999982</c:v>
                </c:pt>
                <c:pt idx="6678">
                  <c:v>98.966666670000038</c:v>
                </c:pt>
                <c:pt idx="6679">
                  <c:v>99</c:v>
                </c:pt>
                <c:pt idx="6680">
                  <c:v>99.033333329999977</c:v>
                </c:pt>
                <c:pt idx="6681">
                  <c:v>99.066666670000046</c:v>
                </c:pt>
                <c:pt idx="6682">
                  <c:v>99.1</c:v>
                </c:pt>
                <c:pt idx="6683">
                  <c:v>99.133333329999971</c:v>
                </c:pt>
                <c:pt idx="6684">
                  <c:v>99.166666670000026</c:v>
                </c:pt>
                <c:pt idx="6685">
                  <c:v>99.2</c:v>
                </c:pt>
                <c:pt idx="6686">
                  <c:v>99.233333329999979</c:v>
                </c:pt>
                <c:pt idx="6687">
                  <c:v>99.266666670000035</c:v>
                </c:pt>
                <c:pt idx="6688">
                  <c:v>99.3</c:v>
                </c:pt>
                <c:pt idx="6689">
                  <c:v>99.333333329999988</c:v>
                </c:pt>
                <c:pt idx="6690">
                  <c:v>99.366666670000029</c:v>
                </c:pt>
                <c:pt idx="6691">
                  <c:v>99.4</c:v>
                </c:pt>
                <c:pt idx="6692">
                  <c:v>99.433333329999982</c:v>
                </c:pt>
                <c:pt idx="6693">
                  <c:v>99.466666670000038</c:v>
                </c:pt>
                <c:pt idx="6694">
                  <c:v>99.5</c:v>
                </c:pt>
                <c:pt idx="6695">
                  <c:v>99.533333329999977</c:v>
                </c:pt>
                <c:pt idx="6696">
                  <c:v>99.566666670000046</c:v>
                </c:pt>
                <c:pt idx="6697">
                  <c:v>99.6</c:v>
                </c:pt>
                <c:pt idx="6698">
                  <c:v>99.633333329999971</c:v>
                </c:pt>
                <c:pt idx="6699">
                  <c:v>99.666666670000026</c:v>
                </c:pt>
                <c:pt idx="6700">
                  <c:v>99.7</c:v>
                </c:pt>
                <c:pt idx="6701">
                  <c:v>99.733333329999979</c:v>
                </c:pt>
                <c:pt idx="6702">
                  <c:v>99.766666670000035</c:v>
                </c:pt>
                <c:pt idx="6703">
                  <c:v>99.8</c:v>
                </c:pt>
                <c:pt idx="6704">
                  <c:v>99.833333329999988</c:v>
                </c:pt>
                <c:pt idx="6705">
                  <c:v>99.866666670000029</c:v>
                </c:pt>
                <c:pt idx="6706">
                  <c:v>99.9</c:v>
                </c:pt>
                <c:pt idx="6707">
                  <c:v>99.933333329999982</c:v>
                </c:pt>
                <c:pt idx="6708">
                  <c:v>99.966666670000038</c:v>
                </c:pt>
                <c:pt idx="6709">
                  <c:v>100</c:v>
                </c:pt>
                <c:pt idx="6710">
                  <c:v>100.0333333</c:v>
                </c:pt>
                <c:pt idx="6711">
                  <c:v>100.06666670000003</c:v>
                </c:pt>
                <c:pt idx="6712">
                  <c:v>100.1</c:v>
                </c:pt>
                <c:pt idx="6713">
                  <c:v>100.13333329999998</c:v>
                </c:pt>
                <c:pt idx="6714">
                  <c:v>100.16666669999999</c:v>
                </c:pt>
                <c:pt idx="6715">
                  <c:v>100.2</c:v>
                </c:pt>
                <c:pt idx="6716">
                  <c:v>100.2333333</c:v>
                </c:pt>
                <c:pt idx="6717">
                  <c:v>100.26666670000003</c:v>
                </c:pt>
                <c:pt idx="6718">
                  <c:v>100.3</c:v>
                </c:pt>
                <c:pt idx="6719">
                  <c:v>100.33333330000001</c:v>
                </c:pt>
                <c:pt idx="6720">
                  <c:v>100.36666670000002</c:v>
                </c:pt>
                <c:pt idx="6721">
                  <c:v>100.4</c:v>
                </c:pt>
                <c:pt idx="6722">
                  <c:v>100.4333333</c:v>
                </c:pt>
                <c:pt idx="6723">
                  <c:v>100.46666670000003</c:v>
                </c:pt>
                <c:pt idx="6724">
                  <c:v>100.5</c:v>
                </c:pt>
                <c:pt idx="6725">
                  <c:v>100.5333333</c:v>
                </c:pt>
                <c:pt idx="6726">
                  <c:v>100.56666670000003</c:v>
                </c:pt>
                <c:pt idx="6727">
                  <c:v>100.6</c:v>
                </c:pt>
                <c:pt idx="6728">
                  <c:v>100.63333329999998</c:v>
                </c:pt>
                <c:pt idx="6729">
                  <c:v>100.66666669999999</c:v>
                </c:pt>
                <c:pt idx="6730">
                  <c:v>100.7</c:v>
                </c:pt>
                <c:pt idx="6731">
                  <c:v>100.7333333</c:v>
                </c:pt>
                <c:pt idx="6732">
                  <c:v>100.76666670000003</c:v>
                </c:pt>
                <c:pt idx="6733">
                  <c:v>100.8</c:v>
                </c:pt>
                <c:pt idx="6734">
                  <c:v>100.83333330000001</c:v>
                </c:pt>
                <c:pt idx="6735">
                  <c:v>100.86666670000002</c:v>
                </c:pt>
                <c:pt idx="6736">
                  <c:v>100.9</c:v>
                </c:pt>
                <c:pt idx="6737">
                  <c:v>100.9333333</c:v>
                </c:pt>
                <c:pt idx="6738">
                  <c:v>100.96666670000003</c:v>
                </c:pt>
                <c:pt idx="6739">
                  <c:v>101</c:v>
                </c:pt>
                <c:pt idx="6740">
                  <c:v>101.0333333</c:v>
                </c:pt>
                <c:pt idx="6741">
                  <c:v>101.06666670000003</c:v>
                </c:pt>
                <c:pt idx="6742">
                  <c:v>101.1</c:v>
                </c:pt>
                <c:pt idx="6743">
                  <c:v>101.13333329999998</c:v>
                </c:pt>
                <c:pt idx="6744">
                  <c:v>101.16666669999999</c:v>
                </c:pt>
                <c:pt idx="6745">
                  <c:v>101.2</c:v>
                </c:pt>
                <c:pt idx="6746">
                  <c:v>101.2333333</c:v>
                </c:pt>
                <c:pt idx="6747">
                  <c:v>101.26666670000003</c:v>
                </c:pt>
                <c:pt idx="6748">
                  <c:v>101.3</c:v>
                </c:pt>
                <c:pt idx="6749">
                  <c:v>101.33333330000001</c:v>
                </c:pt>
                <c:pt idx="6750">
                  <c:v>101.36666670000002</c:v>
                </c:pt>
                <c:pt idx="6751">
                  <c:v>101.4</c:v>
                </c:pt>
                <c:pt idx="6752">
                  <c:v>101.4333333</c:v>
                </c:pt>
                <c:pt idx="6753">
                  <c:v>101.46666670000003</c:v>
                </c:pt>
                <c:pt idx="6754">
                  <c:v>101.5</c:v>
                </c:pt>
                <c:pt idx="6755">
                  <c:v>101.5333333</c:v>
                </c:pt>
                <c:pt idx="6756">
                  <c:v>101.56666670000003</c:v>
                </c:pt>
                <c:pt idx="6757">
                  <c:v>101.6</c:v>
                </c:pt>
                <c:pt idx="6758">
                  <c:v>101.63333329999998</c:v>
                </c:pt>
                <c:pt idx="6759">
                  <c:v>101.66666669999999</c:v>
                </c:pt>
                <c:pt idx="6760">
                  <c:v>101.7</c:v>
                </c:pt>
                <c:pt idx="6761">
                  <c:v>101.7333333</c:v>
                </c:pt>
                <c:pt idx="6762">
                  <c:v>101.76666670000003</c:v>
                </c:pt>
                <c:pt idx="6763">
                  <c:v>101.8</c:v>
                </c:pt>
                <c:pt idx="6764">
                  <c:v>101.83333330000001</c:v>
                </c:pt>
                <c:pt idx="6765">
                  <c:v>101.86666670000002</c:v>
                </c:pt>
                <c:pt idx="6766">
                  <c:v>101.9</c:v>
                </c:pt>
                <c:pt idx="6767">
                  <c:v>101.9333333</c:v>
                </c:pt>
                <c:pt idx="6768">
                  <c:v>101.96666670000003</c:v>
                </c:pt>
                <c:pt idx="6769">
                  <c:v>102</c:v>
                </c:pt>
                <c:pt idx="6770">
                  <c:v>102.0333333</c:v>
                </c:pt>
                <c:pt idx="6771">
                  <c:v>102.06666670000003</c:v>
                </c:pt>
                <c:pt idx="6772">
                  <c:v>102.1</c:v>
                </c:pt>
                <c:pt idx="6773">
                  <c:v>102.13333329999998</c:v>
                </c:pt>
                <c:pt idx="6774">
                  <c:v>102.16666669999999</c:v>
                </c:pt>
                <c:pt idx="6775">
                  <c:v>102.2</c:v>
                </c:pt>
                <c:pt idx="6776">
                  <c:v>102.2333333</c:v>
                </c:pt>
                <c:pt idx="6777">
                  <c:v>102.26666670000003</c:v>
                </c:pt>
                <c:pt idx="6778">
                  <c:v>102.3</c:v>
                </c:pt>
                <c:pt idx="6779">
                  <c:v>102.33333330000001</c:v>
                </c:pt>
                <c:pt idx="6780">
                  <c:v>102.36666670000002</c:v>
                </c:pt>
                <c:pt idx="6781">
                  <c:v>102.4</c:v>
                </c:pt>
                <c:pt idx="6782">
                  <c:v>102.4333333</c:v>
                </c:pt>
                <c:pt idx="6783">
                  <c:v>102.46666670000003</c:v>
                </c:pt>
                <c:pt idx="6784">
                  <c:v>102.5</c:v>
                </c:pt>
                <c:pt idx="6785">
                  <c:v>102.5333333</c:v>
                </c:pt>
                <c:pt idx="6786">
                  <c:v>102.56666670000003</c:v>
                </c:pt>
                <c:pt idx="6787">
                  <c:v>102.6</c:v>
                </c:pt>
                <c:pt idx="6788">
                  <c:v>102.63333329999998</c:v>
                </c:pt>
                <c:pt idx="6789">
                  <c:v>102.66666669999999</c:v>
                </c:pt>
                <c:pt idx="6790">
                  <c:v>102.7</c:v>
                </c:pt>
                <c:pt idx="6791">
                  <c:v>102.7333333</c:v>
                </c:pt>
                <c:pt idx="6792">
                  <c:v>102.76666670000003</c:v>
                </c:pt>
                <c:pt idx="6793">
                  <c:v>102.8</c:v>
                </c:pt>
                <c:pt idx="6794">
                  <c:v>102.83333330000001</c:v>
                </c:pt>
                <c:pt idx="6795">
                  <c:v>102.86666670000002</c:v>
                </c:pt>
                <c:pt idx="6796">
                  <c:v>102.9</c:v>
                </c:pt>
                <c:pt idx="6797">
                  <c:v>102.9333333</c:v>
                </c:pt>
                <c:pt idx="6798">
                  <c:v>102.96666670000003</c:v>
                </c:pt>
                <c:pt idx="6799">
                  <c:v>103</c:v>
                </c:pt>
                <c:pt idx="6800">
                  <c:v>103.0333333</c:v>
                </c:pt>
                <c:pt idx="6801">
                  <c:v>103.06666670000003</c:v>
                </c:pt>
                <c:pt idx="6802">
                  <c:v>103.1</c:v>
                </c:pt>
                <c:pt idx="6803">
                  <c:v>103.13333329999998</c:v>
                </c:pt>
                <c:pt idx="6804">
                  <c:v>103.16666669999999</c:v>
                </c:pt>
                <c:pt idx="6805">
                  <c:v>103.2</c:v>
                </c:pt>
                <c:pt idx="6806">
                  <c:v>103.2333333</c:v>
                </c:pt>
                <c:pt idx="6807">
                  <c:v>103.26666670000003</c:v>
                </c:pt>
                <c:pt idx="6808">
                  <c:v>103.3</c:v>
                </c:pt>
                <c:pt idx="6809">
                  <c:v>103.33333330000001</c:v>
                </c:pt>
                <c:pt idx="6810">
                  <c:v>103.36666670000002</c:v>
                </c:pt>
                <c:pt idx="6811">
                  <c:v>103.4</c:v>
                </c:pt>
                <c:pt idx="6812">
                  <c:v>103.4333333</c:v>
                </c:pt>
                <c:pt idx="6813">
                  <c:v>103.46666670000003</c:v>
                </c:pt>
                <c:pt idx="6814">
                  <c:v>103.5</c:v>
                </c:pt>
                <c:pt idx="6815">
                  <c:v>103.5333333</c:v>
                </c:pt>
                <c:pt idx="6816">
                  <c:v>103.56666670000003</c:v>
                </c:pt>
                <c:pt idx="6817">
                  <c:v>103.6</c:v>
                </c:pt>
                <c:pt idx="6818">
                  <c:v>103.63333329999998</c:v>
                </c:pt>
                <c:pt idx="6819">
                  <c:v>103.66666669999999</c:v>
                </c:pt>
                <c:pt idx="6820">
                  <c:v>103.7</c:v>
                </c:pt>
                <c:pt idx="6821">
                  <c:v>103.7333333</c:v>
                </c:pt>
                <c:pt idx="6822">
                  <c:v>103.76666670000003</c:v>
                </c:pt>
                <c:pt idx="6823">
                  <c:v>103.8</c:v>
                </c:pt>
                <c:pt idx="6824">
                  <c:v>103.83333330000001</c:v>
                </c:pt>
                <c:pt idx="6825">
                  <c:v>103.86666670000002</c:v>
                </c:pt>
                <c:pt idx="6826">
                  <c:v>103.9</c:v>
                </c:pt>
                <c:pt idx="6827">
                  <c:v>103.9333333</c:v>
                </c:pt>
                <c:pt idx="6828">
                  <c:v>103.96666670000003</c:v>
                </c:pt>
                <c:pt idx="6829">
                  <c:v>104</c:v>
                </c:pt>
                <c:pt idx="6830">
                  <c:v>104.0333333</c:v>
                </c:pt>
                <c:pt idx="6831">
                  <c:v>104.06666670000003</c:v>
                </c:pt>
                <c:pt idx="6832">
                  <c:v>104.1</c:v>
                </c:pt>
                <c:pt idx="6833">
                  <c:v>104.13333329999998</c:v>
                </c:pt>
                <c:pt idx="6834">
                  <c:v>104.16666669999999</c:v>
                </c:pt>
                <c:pt idx="6835">
                  <c:v>104.2</c:v>
                </c:pt>
                <c:pt idx="6836">
                  <c:v>104.2333333</c:v>
                </c:pt>
                <c:pt idx="6837">
                  <c:v>104.26666670000003</c:v>
                </c:pt>
                <c:pt idx="6838">
                  <c:v>104.3</c:v>
                </c:pt>
                <c:pt idx="6839">
                  <c:v>104.33333330000001</c:v>
                </c:pt>
                <c:pt idx="6840">
                  <c:v>104.36666670000002</c:v>
                </c:pt>
                <c:pt idx="6841">
                  <c:v>104.4</c:v>
                </c:pt>
                <c:pt idx="6842">
                  <c:v>104.4333333</c:v>
                </c:pt>
                <c:pt idx="6843">
                  <c:v>104.46666670000003</c:v>
                </c:pt>
                <c:pt idx="6844">
                  <c:v>104.5</c:v>
                </c:pt>
                <c:pt idx="6845">
                  <c:v>104.5333333</c:v>
                </c:pt>
                <c:pt idx="6846">
                  <c:v>104.56666670000003</c:v>
                </c:pt>
                <c:pt idx="6847">
                  <c:v>104.6</c:v>
                </c:pt>
                <c:pt idx="6848">
                  <c:v>104.63333329999998</c:v>
                </c:pt>
                <c:pt idx="6849">
                  <c:v>104.66666669999999</c:v>
                </c:pt>
                <c:pt idx="6850">
                  <c:v>104.7</c:v>
                </c:pt>
                <c:pt idx="6851">
                  <c:v>104.7333333</c:v>
                </c:pt>
                <c:pt idx="6852">
                  <c:v>104.76666670000003</c:v>
                </c:pt>
                <c:pt idx="6853">
                  <c:v>104.8</c:v>
                </c:pt>
                <c:pt idx="6854">
                  <c:v>104.83333330000001</c:v>
                </c:pt>
                <c:pt idx="6855">
                  <c:v>104.86666670000002</c:v>
                </c:pt>
                <c:pt idx="6856">
                  <c:v>104.9</c:v>
                </c:pt>
                <c:pt idx="6857">
                  <c:v>104.9333333</c:v>
                </c:pt>
                <c:pt idx="6858">
                  <c:v>104.96666670000003</c:v>
                </c:pt>
                <c:pt idx="6859">
                  <c:v>105</c:v>
                </c:pt>
                <c:pt idx="6860">
                  <c:v>105.0333333</c:v>
                </c:pt>
                <c:pt idx="6861">
                  <c:v>105.06666670000003</c:v>
                </c:pt>
                <c:pt idx="6862">
                  <c:v>105.1</c:v>
                </c:pt>
                <c:pt idx="6863">
                  <c:v>105.13333329999998</c:v>
                </c:pt>
                <c:pt idx="6864">
                  <c:v>105.16666669999999</c:v>
                </c:pt>
                <c:pt idx="6865">
                  <c:v>105.2</c:v>
                </c:pt>
                <c:pt idx="6866">
                  <c:v>105.2333333</c:v>
                </c:pt>
                <c:pt idx="6867">
                  <c:v>105.26666670000003</c:v>
                </c:pt>
                <c:pt idx="6868">
                  <c:v>105.3</c:v>
                </c:pt>
                <c:pt idx="6869">
                  <c:v>105.33333330000001</c:v>
                </c:pt>
                <c:pt idx="6870">
                  <c:v>105.36666670000002</c:v>
                </c:pt>
                <c:pt idx="6871">
                  <c:v>105.4</c:v>
                </c:pt>
                <c:pt idx="6872">
                  <c:v>105.4333333</c:v>
                </c:pt>
                <c:pt idx="6873">
                  <c:v>105.46666670000003</c:v>
                </c:pt>
                <c:pt idx="6874">
                  <c:v>105.5</c:v>
                </c:pt>
                <c:pt idx="6875">
                  <c:v>105.5333333</c:v>
                </c:pt>
                <c:pt idx="6876">
                  <c:v>105.56666670000003</c:v>
                </c:pt>
                <c:pt idx="6877">
                  <c:v>105.6</c:v>
                </c:pt>
                <c:pt idx="6878">
                  <c:v>105.63333329999998</c:v>
                </c:pt>
                <c:pt idx="6879">
                  <c:v>105.66666669999999</c:v>
                </c:pt>
                <c:pt idx="6880">
                  <c:v>105.7</c:v>
                </c:pt>
                <c:pt idx="6881">
                  <c:v>105.7333333</c:v>
                </c:pt>
                <c:pt idx="6882">
                  <c:v>105.76666670000003</c:v>
                </c:pt>
                <c:pt idx="6883">
                  <c:v>105.8</c:v>
                </c:pt>
                <c:pt idx="6884">
                  <c:v>105.83333330000001</c:v>
                </c:pt>
                <c:pt idx="6885">
                  <c:v>105.86666670000002</c:v>
                </c:pt>
                <c:pt idx="6886">
                  <c:v>105.9</c:v>
                </c:pt>
                <c:pt idx="6887">
                  <c:v>105.9333333</c:v>
                </c:pt>
                <c:pt idx="6888">
                  <c:v>105.96666670000003</c:v>
                </c:pt>
                <c:pt idx="6889">
                  <c:v>106</c:v>
                </c:pt>
                <c:pt idx="6890">
                  <c:v>106.0333333</c:v>
                </c:pt>
                <c:pt idx="6891">
                  <c:v>106.06666670000003</c:v>
                </c:pt>
                <c:pt idx="6892">
                  <c:v>106.1</c:v>
                </c:pt>
                <c:pt idx="6893">
                  <c:v>106.13333329999998</c:v>
                </c:pt>
                <c:pt idx="6894">
                  <c:v>106.16666669999999</c:v>
                </c:pt>
                <c:pt idx="6895">
                  <c:v>106.2</c:v>
                </c:pt>
                <c:pt idx="6896">
                  <c:v>106.2333333</c:v>
                </c:pt>
                <c:pt idx="6897">
                  <c:v>106.26666670000003</c:v>
                </c:pt>
                <c:pt idx="6898">
                  <c:v>106.3</c:v>
                </c:pt>
                <c:pt idx="6899">
                  <c:v>106.33333330000001</c:v>
                </c:pt>
                <c:pt idx="6900">
                  <c:v>106.36666670000002</c:v>
                </c:pt>
                <c:pt idx="6901">
                  <c:v>106.4</c:v>
                </c:pt>
                <c:pt idx="6902">
                  <c:v>106.4333333</c:v>
                </c:pt>
                <c:pt idx="6903">
                  <c:v>106.46666670000003</c:v>
                </c:pt>
                <c:pt idx="6904">
                  <c:v>106.5</c:v>
                </c:pt>
                <c:pt idx="6905">
                  <c:v>106.5333333</c:v>
                </c:pt>
                <c:pt idx="6906">
                  <c:v>106.56666670000003</c:v>
                </c:pt>
                <c:pt idx="6907">
                  <c:v>106.6</c:v>
                </c:pt>
                <c:pt idx="6908">
                  <c:v>106.63333329999998</c:v>
                </c:pt>
                <c:pt idx="6909">
                  <c:v>106.66666669999999</c:v>
                </c:pt>
                <c:pt idx="6910">
                  <c:v>106.7</c:v>
                </c:pt>
                <c:pt idx="6911">
                  <c:v>106.7333333</c:v>
                </c:pt>
                <c:pt idx="6912">
                  <c:v>106.76666670000003</c:v>
                </c:pt>
                <c:pt idx="6913">
                  <c:v>106.8</c:v>
                </c:pt>
                <c:pt idx="6914">
                  <c:v>106.83333330000001</c:v>
                </c:pt>
                <c:pt idx="6915">
                  <c:v>106.86666670000002</c:v>
                </c:pt>
                <c:pt idx="6916">
                  <c:v>106.9</c:v>
                </c:pt>
                <c:pt idx="6917">
                  <c:v>106.9333333</c:v>
                </c:pt>
                <c:pt idx="6918">
                  <c:v>106.96666670000003</c:v>
                </c:pt>
                <c:pt idx="6919">
                  <c:v>107</c:v>
                </c:pt>
                <c:pt idx="6920">
                  <c:v>107.0333333</c:v>
                </c:pt>
                <c:pt idx="6921">
                  <c:v>107.06666670000003</c:v>
                </c:pt>
                <c:pt idx="6922">
                  <c:v>107.1</c:v>
                </c:pt>
                <c:pt idx="6923">
                  <c:v>107.13333329999998</c:v>
                </c:pt>
                <c:pt idx="6924">
                  <c:v>107.16666669999999</c:v>
                </c:pt>
                <c:pt idx="6925">
                  <c:v>107.2</c:v>
                </c:pt>
                <c:pt idx="6926">
                  <c:v>107.2333333</c:v>
                </c:pt>
                <c:pt idx="6927">
                  <c:v>107.26666670000003</c:v>
                </c:pt>
                <c:pt idx="6928">
                  <c:v>107.3</c:v>
                </c:pt>
                <c:pt idx="6929">
                  <c:v>107.33333330000001</c:v>
                </c:pt>
                <c:pt idx="6930">
                  <c:v>107.36666670000002</c:v>
                </c:pt>
                <c:pt idx="6931">
                  <c:v>107.4</c:v>
                </c:pt>
                <c:pt idx="6932">
                  <c:v>107.4333333</c:v>
                </c:pt>
                <c:pt idx="6933">
                  <c:v>107.46666670000003</c:v>
                </c:pt>
                <c:pt idx="6934">
                  <c:v>107.5</c:v>
                </c:pt>
                <c:pt idx="6935">
                  <c:v>107.5333333</c:v>
                </c:pt>
                <c:pt idx="6936">
                  <c:v>107.56666670000003</c:v>
                </c:pt>
                <c:pt idx="6937">
                  <c:v>107.6</c:v>
                </c:pt>
                <c:pt idx="6938">
                  <c:v>107.63333329999998</c:v>
                </c:pt>
                <c:pt idx="6939">
                  <c:v>107.66666669999999</c:v>
                </c:pt>
                <c:pt idx="6940">
                  <c:v>107.7</c:v>
                </c:pt>
                <c:pt idx="6941">
                  <c:v>107.7333333</c:v>
                </c:pt>
                <c:pt idx="6942">
                  <c:v>107.76666670000003</c:v>
                </c:pt>
                <c:pt idx="6943">
                  <c:v>107.8</c:v>
                </c:pt>
                <c:pt idx="6944">
                  <c:v>107.83333330000001</c:v>
                </c:pt>
                <c:pt idx="6945">
                  <c:v>107.86666670000002</c:v>
                </c:pt>
                <c:pt idx="6946">
                  <c:v>107.9</c:v>
                </c:pt>
                <c:pt idx="6947">
                  <c:v>107.9333333</c:v>
                </c:pt>
                <c:pt idx="6948">
                  <c:v>107.96666670000003</c:v>
                </c:pt>
                <c:pt idx="6949">
                  <c:v>108</c:v>
                </c:pt>
                <c:pt idx="6950">
                  <c:v>108.0333333</c:v>
                </c:pt>
                <c:pt idx="6951">
                  <c:v>108.06666670000003</c:v>
                </c:pt>
                <c:pt idx="6952">
                  <c:v>108.1</c:v>
                </c:pt>
                <c:pt idx="6953">
                  <c:v>108.13333329999998</c:v>
                </c:pt>
                <c:pt idx="6954">
                  <c:v>108.16666669999999</c:v>
                </c:pt>
                <c:pt idx="6955">
                  <c:v>108.2</c:v>
                </c:pt>
                <c:pt idx="6956">
                  <c:v>108.2333333</c:v>
                </c:pt>
                <c:pt idx="6957">
                  <c:v>108.26666670000003</c:v>
                </c:pt>
                <c:pt idx="6958">
                  <c:v>108.3</c:v>
                </c:pt>
                <c:pt idx="6959">
                  <c:v>108.33333330000001</c:v>
                </c:pt>
                <c:pt idx="6960">
                  <c:v>108.36666670000002</c:v>
                </c:pt>
                <c:pt idx="6961">
                  <c:v>108.4</c:v>
                </c:pt>
                <c:pt idx="6962">
                  <c:v>108.4333333</c:v>
                </c:pt>
                <c:pt idx="6963">
                  <c:v>108.46666670000003</c:v>
                </c:pt>
                <c:pt idx="6964">
                  <c:v>108.5</c:v>
                </c:pt>
                <c:pt idx="6965">
                  <c:v>108.5333333</c:v>
                </c:pt>
                <c:pt idx="6966">
                  <c:v>108.56666670000003</c:v>
                </c:pt>
                <c:pt idx="6967">
                  <c:v>108.6</c:v>
                </c:pt>
                <c:pt idx="6968">
                  <c:v>108.63333329999998</c:v>
                </c:pt>
                <c:pt idx="6969">
                  <c:v>108.66666669999999</c:v>
                </c:pt>
                <c:pt idx="6970">
                  <c:v>108.7</c:v>
                </c:pt>
                <c:pt idx="6971">
                  <c:v>108.7333333</c:v>
                </c:pt>
                <c:pt idx="6972">
                  <c:v>108.76666670000003</c:v>
                </c:pt>
                <c:pt idx="6973">
                  <c:v>108.8</c:v>
                </c:pt>
                <c:pt idx="6974">
                  <c:v>108.83333330000001</c:v>
                </c:pt>
                <c:pt idx="6975">
                  <c:v>108.86666670000002</c:v>
                </c:pt>
                <c:pt idx="6976">
                  <c:v>108.9</c:v>
                </c:pt>
                <c:pt idx="6977">
                  <c:v>108.9333333</c:v>
                </c:pt>
                <c:pt idx="6978">
                  <c:v>108.96666670000003</c:v>
                </c:pt>
                <c:pt idx="6979">
                  <c:v>109</c:v>
                </c:pt>
                <c:pt idx="6980">
                  <c:v>109.0333333</c:v>
                </c:pt>
                <c:pt idx="6981">
                  <c:v>109.06666670000003</c:v>
                </c:pt>
                <c:pt idx="6982">
                  <c:v>109.1</c:v>
                </c:pt>
                <c:pt idx="6983">
                  <c:v>109.13333329999998</c:v>
                </c:pt>
                <c:pt idx="6984">
                  <c:v>109.16666669999999</c:v>
                </c:pt>
                <c:pt idx="6985">
                  <c:v>109.2</c:v>
                </c:pt>
                <c:pt idx="6986">
                  <c:v>109.2333333</c:v>
                </c:pt>
                <c:pt idx="6987">
                  <c:v>109.26666670000003</c:v>
                </c:pt>
                <c:pt idx="6988">
                  <c:v>109.3</c:v>
                </c:pt>
                <c:pt idx="6989">
                  <c:v>109.33333330000001</c:v>
                </c:pt>
                <c:pt idx="6990">
                  <c:v>109.36666670000002</c:v>
                </c:pt>
                <c:pt idx="6991">
                  <c:v>109.4</c:v>
                </c:pt>
                <c:pt idx="6992">
                  <c:v>109.4333333</c:v>
                </c:pt>
                <c:pt idx="6993">
                  <c:v>109.46666670000003</c:v>
                </c:pt>
                <c:pt idx="6994">
                  <c:v>109.5</c:v>
                </c:pt>
                <c:pt idx="6995">
                  <c:v>109.5333333</c:v>
                </c:pt>
                <c:pt idx="6996">
                  <c:v>109.56666670000003</c:v>
                </c:pt>
                <c:pt idx="6997">
                  <c:v>109.6</c:v>
                </c:pt>
                <c:pt idx="6998">
                  <c:v>109.63333329999998</c:v>
                </c:pt>
                <c:pt idx="6999">
                  <c:v>109.66666669999999</c:v>
                </c:pt>
                <c:pt idx="7000">
                  <c:v>109.7</c:v>
                </c:pt>
                <c:pt idx="7001">
                  <c:v>109.7333333</c:v>
                </c:pt>
                <c:pt idx="7002">
                  <c:v>109.76666670000003</c:v>
                </c:pt>
                <c:pt idx="7003">
                  <c:v>109.8</c:v>
                </c:pt>
                <c:pt idx="7004">
                  <c:v>109.83333330000001</c:v>
                </c:pt>
                <c:pt idx="7005">
                  <c:v>109.86666670000002</c:v>
                </c:pt>
                <c:pt idx="7006">
                  <c:v>109.9</c:v>
                </c:pt>
                <c:pt idx="7007">
                  <c:v>109.9333333</c:v>
                </c:pt>
                <c:pt idx="7008">
                  <c:v>109.96666670000003</c:v>
                </c:pt>
                <c:pt idx="7009">
                  <c:v>110</c:v>
                </c:pt>
                <c:pt idx="7010">
                  <c:v>110.0333333</c:v>
                </c:pt>
                <c:pt idx="7011">
                  <c:v>110.06666670000003</c:v>
                </c:pt>
                <c:pt idx="7012">
                  <c:v>110.1</c:v>
                </c:pt>
                <c:pt idx="7013">
                  <c:v>110.13333329999998</c:v>
                </c:pt>
                <c:pt idx="7014">
                  <c:v>110.16666669999999</c:v>
                </c:pt>
                <c:pt idx="7015">
                  <c:v>110.2</c:v>
                </c:pt>
                <c:pt idx="7016">
                  <c:v>110.2333333</c:v>
                </c:pt>
                <c:pt idx="7017">
                  <c:v>110.26666670000003</c:v>
                </c:pt>
                <c:pt idx="7018">
                  <c:v>110.3</c:v>
                </c:pt>
                <c:pt idx="7019">
                  <c:v>110.33333330000001</c:v>
                </c:pt>
                <c:pt idx="7020">
                  <c:v>110.36666670000002</c:v>
                </c:pt>
                <c:pt idx="7021">
                  <c:v>110.4</c:v>
                </c:pt>
                <c:pt idx="7022">
                  <c:v>110.4333333</c:v>
                </c:pt>
                <c:pt idx="7023">
                  <c:v>110.46666670000003</c:v>
                </c:pt>
                <c:pt idx="7024">
                  <c:v>110.5</c:v>
                </c:pt>
                <c:pt idx="7025">
                  <c:v>110.5333333</c:v>
                </c:pt>
                <c:pt idx="7026">
                  <c:v>110.56666670000003</c:v>
                </c:pt>
                <c:pt idx="7027">
                  <c:v>110.6</c:v>
                </c:pt>
                <c:pt idx="7028">
                  <c:v>110.63333329999998</c:v>
                </c:pt>
                <c:pt idx="7029">
                  <c:v>110.66666669999999</c:v>
                </c:pt>
                <c:pt idx="7030">
                  <c:v>110.7</c:v>
                </c:pt>
                <c:pt idx="7031">
                  <c:v>110.7333333</c:v>
                </c:pt>
                <c:pt idx="7032">
                  <c:v>110.76666670000003</c:v>
                </c:pt>
                <c:pt idx="7033">
                  <c:v>110.8</c:v>
                </c:pt>
                <c:pt idx="7034">
                  <c:v>110.83333330000001</c:v>
                </c:pt>
                <c:pt idx="7035">
                  <c:v>110.86666670000002</c:v>
                </c:pt>
                <c:pt idx="7036">
                  <c:v>110.9</c:v>
                </c:pt>
                <c:pt idx="7037">
                  <c:v>110.9333333</c:v>
                </c:pt>
                <c:pt idx="7038">
                  <c:v>110.96666670000003</c:v>
                </c:pt>
                <c:pt idx="7039">
                  <c:v>111</c:v>
                </c:pt>
                <c:pt idx="7040">
                  <c:v>111.0333333</c:v>
                </c:pt>
                <c:pt idx="7041">
                  <c:v>111.06666670000003</c:v>
                </c:pt>
                <c:pt idx="7042">
                  <c:v>111.1</c:v>
                </c:pt>
                <c:pt idx="7043">
                  <c:v>111.13333329999998</c:v>
                </c:pt>
                <c:pt idx="7044">
                  <c:v>111.16666669999999</c:v>
                </c:pt>
                <c:pt idx="7045">
                  <c:v>111.2</c:v>
                </c:pt>
                <c:pt idx="7046">
                  <c:v>111.2333333</c:v>
                </c:pt>
                <c:pt idx="7047">
                  <c:v>111.26666670000003</c:v>
                </c:pt>
                <c:pt idx="7048">
                  <c:v>111.3</c:v>
                </c:pt>
                <c:pt idx="7049">
                  <c:v>111.33333330000001</c:v>
                </c:pt>
                <c:pt idx="7050">
                  <c:v>111.36666670000002</c:v>
                </c:pt>
                <c:pt idx="7051">
                  <c:v>111.4</c:v>
                </c:pt>
                <c:pt idx="7052">
                  <c:v>111.4333333</c:v>
                </c:pt>
                <c:pt idx="7053">
                  <c:v>111.46666670000003</c:v>
                </c:pt>
                <c:pt idx="7054">
                  <c:v>111.5</c:v>
                </c:pt>
                <c:pt idx="7055">
                  <c:v>111.5333333</c:v>
                </c:pt>
                <c:pt idx="7056">
                  <c:v>111.56666670000003</c:v>
                </c:pt>
                <c:pt idx="7057">
                  <c:v>111.6</c:v>
                </c:pt>
                <c:pt idx="7058">
                  <c:v>111.63333329999998</c:v>
                </c:pt>
                <c:pt idx="7059">
                  <c:v>111.66666669999999</c:v>
                </c:pt>
                <c:pt idx="7060">
                  <c:v>111.7</c:v>
                </c:pt>
                <c:pt idx="7061">
                  <c:v>111.7333333</c:v>
                </c:pt>
                <c:pt idx="7062">
                  <c:v>111.76666670000003</c:v>
                </c:pt>
                <c:pt idx="7063">
                  <c:v>111.8</c:v>
                </c:pt>
                <c:pt idx="7064">
                  <c:v>111.83333330000001</c:v>
                </c:pt>
                <c:pt idx="7065">
                  <c:v>111.86666670000002</c:v>
                </c:pt>
                <c:pt idx="7066">
                  <c:v>111.9</c:v>
                </c:pt>
                <c:pt idx="7067">
                  <c:v>111.9333333</c:v>
                </c:pt>
                <c:pt idx="7068">
                  <c:v>111.96666670000003</c:v>
                </c:pt>
                <c:pt idx="7069">
                  <c:v>112</c:v>
                </c:pt>
                <c:pt idx="7070">
                  <c:v>112.0333333</c:v>
                </c:pt>
                <c:pt idx="7071">
                  <c:v>112.06666670000003</c:v>
                </c:pt>
                <c:pt idx="7072">
                  <c:v>112.1</c:v>
                </c:pt>
                <c:pt idx="7073">
                  <c:v>112.13333329999998</c:v>
                </c:pt>
                <c:pt idx="7074">
                  <c:v>112.16666669999999</c:v>
                </c:pt>
                <c:pt idx="7075">
                  <c:v>112.2</c:v>
                </c:pt>
                <c:pt idx="7076">
                  <c:v>112.2333333</c:v>
                </c:pt>
                <c:pt idx="7077">
                  <c:v>112.26666670000003</c:v>
                </c:pt>
                <c:pt idx="7078">
                  <c:v>112.3</c:v>
                </c:pt>
                <c:pt idx="7079">
                  <c:v>112.33333330000001</c:v>
                </c:pt>
                <c:pt idx="7080">
                  <c:v>112.36666670000002</c:v>
                </c:pt>
                <c:pt idx="7081">
                  <c:v>112.4</c:v>
                </c:pt>
                <c:pt idx="7082">
                  <c:v>112.4333333</c:v>
                </c:pt>
                <c:pt idx="7083">
                  <c:v>112.46666670000003</c:v>
                </c:pt>
                <c:pt idx="7084">
                  <c:v>112.5</c:v>
                </c:pt>
                <c:pt idx="7085">
                  <c:v>112.5333333</c:v>
                </c:pt>
                <c:pt idx="7086">
                  <c:v>112.56666670000003</c:v>
                </c:pt>
                <c:pt idx="7087">
                  <c:v>112.6</c:v>
                </c:pt>
                <c:pt idx="7088">
                  <c:v>112.63333329999998</c:v>
                </c:pt>
                <c:pt idx="7089">
                  <c:v>112.66666669999999</c:v>
                </c:pt>
                <c:pt idx="7090">
                  <c:v>112.7</c:v>
                </c:pt>
                <c:pt idx="7091">
                  <c:v>112.7333333</c:v>
                </c:pt>
                <c:pt idx="7092">
                  <c:v>112.76666670000003</c:v>
                </c:pt>
                <c:pt idx="7093">
                  <c:v>112.8</c:v>
                </c:pt>
                <c:pt idx="7094">
                  <c:v>112.83333330000001</c:v>
                </c:pt>
                <c:pt idx="7095">
                  <c:v>112.86666670000002</c:v>
                </c:pt>
                <c:pt idx="7096">
                  <c:v>112.9</c:v>
                </c:pt>
                <c:pt idx="7097">
                  <c:v>112.9333333</c:v>
                </c:pt>
                <c:pt idx="7098">
                  <c:v>112.96666670000003</c:v>
                </c:pt>
                <c:pt idx="7099">
                  <c:v>113</c:v>
                </c:pt>
                <c:pt idx="7100">
                  <c:v>113.0333333</c:v>
                </c:pt>
                <c:pt idx="7101">
                  <c:v>113.06666670000003</c:v>
                </c:pt>
                <c:pt idx="7102">
                  <c:v>113.1</c:v>
                </c:pt>
                <c:pt idx="7103">
                  <c:v>113.13333329999998</c:v>
                </c:pt>
                <c:pt idx="7104">
                  <c:v>113.16666669999999</c:v>
                </c:pt>
                <c:pt idx="7105">
                  <c:v>113.2</c:v>
                </c:pt>
                <c:pt idx="7106">
                  <c:v>113.2333333</c:v>
                </c:pt>
                <c:pt idx="7107">
                  <c:v>113.26666670000003</c:v>
                </c:pt>
                <c:pt idx="7108">
                  <c:v>113.3</c:v>
                </c:pt>
                <c:pt idx="7109">
                  <c:v>113.33333330000001</c:v>
                </c:pt>
                <c:pt idx="7110">
                  <c:v>113.36666670000002</c:v>
                </c:pt>
                <c:pt idx="7111">
                  <c:v>113.4</c:v>
                </c:pt>
                <c:pt idx="7112">
                  <c:v>113.4333333</c:v>
                </c:pt>
                <c:pt idx="7113">
                  <c:v>113.46666670000003</c:v>
                </c:pt>
                <c:pt idx="7114">
                  <c:v>113.5</c:v>
                </c:pt>
                <c:pt idx="7115">
                  <c:v>113.5333333</c:v>
                </c:pt>
                <c:pt idx="7116">
                  <c:v>113.56666670000003</c:v>
                </c:pt>
                <c:pt idx="7117">
                  <c:v>113.6</c:v>
                </c:pt>
                <c:pt idx="7118">
                  <c:v>113.63333329999998</c:v>
                </c:pt>
                <c:pt idx="7119">
                  <c:v>113.66666669999999</c:v>
                </c:pt>
                <c:pt idx="7120">
                  <c:v>113.7</c:v>
                </c:pt>
                <c:pt idx="7121">
                  <c:v>113.7333333</c:v>
                </c:pt>
                <c:pt idx="7122">
                  <c:v>113.76666670000003</c:v>
                </c:pt>
                <c:pt idx="7123">
                  <c:v>113.8</c:v>
                </c:pt>
                <c:pt idx="7124">
                  <c:v>113.83333330000001</c:v>
                </c:pt>
                <c:pt idx="7125">
                  <c:v>113.86666670000002</c:v>
                </c:pt>
                <c:pt idx="7126">
                  <c:v>113.9</c:v>
                </c:pt>
                <c:pt idx="7127">
                  <c:v>113.9333333</c:v>
                </c:pt>
                <c:pt idx="7128">
                  <c:v>113.96666670000003</c:v>
                </c:pt>
                <c:pt idx="7129">
                  <c:v>114</c:v>
                </c:pt>
                <c:pt idx="7130">
                  <c:v>114.0333333</c:v>
                </c:pt>
                <c:pt idx="7131">
                  <c:v>114.06666670000003</c:v>
                </c:pt>
                <c:pt idx="7132">
                  <c:v>114.1</c:v>
                </c:pt>
                <c:pt idx="7133">
                  <c:v>114.13333329999998</c:v>
                </c:pt>
                <c:pt idx="7134">
                  <c:v>114.16666669999999</c:v>
                </c:pt>
                <c:pt idx="7135">
                  <c:v>114.2</c:v>
                </c:pt>
                <c:pt idx="7136">
                  <c:v>114.2333333</c:v>
                </c:pt>
                <c:pt idx="7137">
                  <c:v>114.26666670000003</c:v>
                </c:pt>
                <c:pt idx="7138">
                  <c:v>114.3</c:v>
                </c:pt>
                <c:pt idx="7139">
                  <c:v>114.33333330000001</c:v>
                </c:pt>
                <c:pt idx="7140">
                  <c:v>114.36666670000002</c:v>
                </c:pt>
                <c:pt idx="7141">
                  <c:v>114.4</c:v>
                </c:pt>
                <c:pt idx="7142">
                  <c:v>114.4333333</c:v>
                </c:pt>
                <c:pt idx="7143">
                  <c:v>114.46666670000003</c:v>
                </c:pt>
                <c:pt idx="7144">
                  <c:v>114.5</c:v>
                </c:pt>
                <c:pt idx="7145">
                  <c:v>114.5333333</c:v>
                </c:pt>
                <c:pt idx="7146">
                  <c:v>114.56666670000003</c:v>
                </c:pt>
                <c:pt idx="7147">
                  <c:v>114.6</c:v>
                </c:pt>
                <c:pt idx="7148">
                  <c:v>114.63333329999998</c:v>
                </c:pt>
                <c:pt idx="7149">
                  <c:v>114.66666669999999</c:v>
                </c:pt>
                <c:pt idx="7150">
                  <c:v>114.7</c:v>
                </c:pt>
                <c:pt idx="7151">
                  <c:v>114.7333333</c:v>
                </c:pt>
                <c:pt idx="7152">
                  <c:v>114.76666670000003</c:v>
                </c:pt>
                <c:pt idx="7153">
                  <c:v>114.8</c:v>
                </c:pt>
                <c:pt idx="7154">
                  <c:v>114.83333330000001</c:v>
                </c:pt>
                <c:pt idx="7155">
                  <c:v>114.86666670000002</c:v>
                </c:pt>
                <c:pt idx="7156">
                  <c:v>114.9</c:v>
                </c:pt>
                <c:pt idx="7157">
                  <c:v>114.9333333</c:v>
                </c:pt>
                <c:pt idx="7158">
                  <c:v>114.96666670000003</c:v>
                </c:pt>
                <c:pt idx="7159">
                  <c:v>115</c:v>
                </c:pt>
                <c:pt idx="7160">
                  <c:v>115.0333333</c:v>
                </c:pt>
                <c:pt idx="7161">
                  <c:v>115.06666670000003</c:v>
                </c:pt>
                <c:pt idx="7162">
                  <c:v>115.1</c:v>
                </c:pt>
                <c:pt idx="7163">
                  <c:v>115.13333329999998</c:v>
                </c:pt>
                <c:pt idx="7164">
                  <c:v>115.16666669999999</c:v>
                </c:pt>
                <c:pt idx="7165">
                  <c:v>115.2</c:v>
                </c:pt>
                <c:pt idx="7166">
                  <c:v>115.2333333</c:v>
                </c:pt>
                <c:pt idx="7167">
                  <c:v>115.26666670000003</c:v>
                </c:pt>
                <c:pt idx="7168">
                  <c:v>115.3</c:v>
                </c:pt>
                <c:pt idx="7169">
                  <c:v>115.33333330000001</c:v>
                </c:pt>
                <c:pt idx="7170">
                  <c:v>115.36666670000002</c:v>
                </c:pt>
                <c:pt idx="7171">
                  <c:v>115.4</c:v>
                </c:pt>
                <c:pt idx="7172">
                  <c:v>115.4333333</c:v>
                </c:pt>
                <c:pt idx="7173">
                  <c:v>115.46666670000003</c:v>
                </c:pt>
                <c:pt idx="7174">
                  <c:v>115.5</c:v>
                </c:pt>
                <c:pt idx="7175">
                  <c:v>115.5333333</c:v>
                </c:pt>
                <c:pt idx="7176">
                  <c:v>115.56666670000003</c:v>
                </c:pt>
                <c:pt idx="7177">
                  <c:v>115.6</c:v>
                </c:pt>
                <c:pt idx="7178">
                  <c:v>115.63333329999998</c:v>
                </c:pt>
                <c:pt idx="7179">
                  <c:v>115.66666669999999</c:v>
                </c:pt>
                <c:pt idx="7180">
                  <c:v>115.7</c:v>
                </c:pt>
                <c:pt idx="7181">
                  <c:v>115.7333333</c:v>
                </c:pt>
                <c:pt idx="7182">
                  <c:v>115.76666670000003</c:v>
                </c:pt>
                <c:pt idx="7183">
                  <c:v>115.8</c:v>
                </c:pt>
                <c:pt idx="7184">
                  <c:v>115.83333330000001</c:v>
                </c:pt>
                <c:pt idx="7185">
                  <c:v>115.86666670000002</c:v>
                </c:pt>
                <c:pt idx="7186">
                  <c:v>115.9</c:v>
                </c:pt>
                <c:pt idx="7187">
                  <c:v>115.9333333</c:v>
                </c:pt>
                <c:pt idx="7188">
                  <c:v>115.96666670000003</c:v>
                </c:pt>
                <c:pt idx="7189">
                  <c:v>116</c:v>
                </c:pt>
                <c:pt idx="7190">
                  <c:v>116.0333333</c:v>
                </c:pt>
                <c:pt idx="7191">
                  <c:v>116.06666670000003</c:v>
                </c:pt>
                <c:pt idx="7192">
                  <c:v>116.1</c:v>
                </c:pt>
                <c:pt idx="7193">
                  <c:v>116.13333329999998</c:v>
                </c:pt>
                <c:pt idx="7194">
                  <c:v>116.16666669999999</c:v>
                </c:pt>
                <c:pt idx="7195">
                  <c:v>116.2</c:v>
                </c:pt>
                <c:pt idx="7196">
                  <c:v>116.2333333</c:v>
                </c:pt>
                <c:pt idx="7197">
                  <c:v>116.26666670000003</c:v>
                </c:pt>
                <c:pt idx="7198">
                  <c:v>116.3</c:v>
                </c:pt>
                <c:pt idx="7199">
                  <c:v>116.33333330000001</c:v>
                </c:pt>
                <c:pt idx="7200">
                  <c:v>116.36666670000002</c:v>
                </c:pt>
                <c:pt idx="7201">
                  <c:v>116.4</c:v>
                </c:pt>
                <c:pt idx="7202">
                  <c:v>116.4333333</c:v>
                </c:pt>
                <c:pt idx="7203">
                  <c:v>116.46666670000003</c:v>
                </c:pt>
                <c:pt idx="7204">
                  <c:v>116.5</c:v>
                </c:pt>
                <c:pt idx="7205">
                  <c:v>116.5333333</c:v>
                </c:pt>
                <c:pt idx="7206">
                  <c:v>116.56666670000003</c:v>
                </c:pt>
                <c:pt idx="7207">
                  <c:v>116.6</c:v>
                </c:pt>
                <c:pt idx="7208">
                  <c:v>116.63333329999998</c:v>
                </c:pt>
                <c:pt idx="7209">
                  <c:v>116.66666669999999</c:v>
                </c:pt>
                <c:pt idx="7210">
                  <c:v>116.7</c:v>
                </c:pt>
                <c:pt idx="7211">
                  <c:v>116.7333333</c:v>
                </c:pt>
                <c:pt idx="7212">
                  <c:v>116.76666670000003</c:v>
                </c:pt>
                <c:pt idx="7213">
                  <c:v>116.8</c:v>
                </c:pt>
                <c:pt idx="7214">
                  <c:v>116.83333330000001</c:v>
                </c:pt>
                <c:pt idx="7215">
                  <c:v>116.86666670000002</c:v>
                </c:pt>
                <c:pt idx="7216">
                  <c:v>116.9</c:v>
                </c:pt>
                <c:pt idx="7217">
                  <c:v>116.9333333</c:v>
                </c:pt>
                <c:pt idx="7218">
                  <c:v>116.96666670000003</c:v>
                </c:pt>
                <c:pt idx="7219">
                  <c:v>117</c:v>
                </c:pt>
                <c:pt idx="7220">
                  <c:v>117.0333333</c:v>
                </c:pt>
                <c:pt idx="7221">
                  <c:v>117.06666670000003</c:v>
                </c:pt>
                <c:pt idx="7222">
                  <c:v>117.1</c:v>
                </c:pt>
                <c:pt idx="7223">
                  <c:v>117.13333329999998</c:v>
                </c:pt>
                <c:pt idx="7224">
                  <c:v>117.16666669999999</c:v>
                </c:pt>
                <c:pt idx="7225">
                  <c:v>117.2</c:v>
                </c:pt>
                <c:pt idx="7226">
                  <c:v>117.2333333</c:v>
                </c:pt>
                <c:pt idx="7227">
                  <c:v>117.26666670000003</c:v>
                </c:pt>
                <c:pt idx="7228">
                  <c:v>117.3</c:v>
                </c:pt>
                <c:pt idx="7229">
                  <c:v>117.33333330000001</c:v>
                </c:pt>
                <c:pt idx="7230">
                  <c:v>117.36666670000002</c:v>
                </c:pt>
                <c:pt idx="7231">
                  <c:v>117.4</c:v>
                </c:pt>
                <c:pt idx="7232">
                  <c:v>117.4333333</c:v>
                </c:pt>
                <c:pt idx="7233">
                  <c:v>117.46666670000003</c:v>
                </c:pt>
                <c:pt idx="7234">
                  <c:v>117.5</c:v>
                </c:pt>
                <c:pt idx="7235">
                  <c:v>117.5333333</c:v>
                </c:pt>
                <c:pt idx="7236">
                  <c:v>117.56666670000003</c:v>
                </c:pt>
                <c:pt idx="7237">
                  <c:v>117.6</c:v>
                </c:pt>
                <c:pt idx="7238">
                  <c:v>117.63333329999998</c:v>
                </c:pt>
                <c:pt idx="7239">
                  <c:v>117.66666669999999</c:v>
                </c:pt>
                <c:pt idx="7240">
                  <c:v>117.7</c:v>
                </c:pt>
                <c:pt idx="7241">
                  <c:v>117.7333333</c:v>
                </c:pt>
                <c:pt idx="7242">
                  <c:v>117.76666670000003</c:v>
                </c:pt>
                <c:pt idx="7243">
                  <c:v>117.8</c:v>
                </c:pt>
                <c:pt idx="7244">
                  <c:v>117.83333330000001</c:v>
                </c:pt>
                <c:pt idx="7245">
                  <c:v>117.86666670000002</c:v>
                </c:pt>
                <c:pt idx="7246">
                  <c:v>117.9</c:v>
                </c:pt>
                <c:pt idx="7247">
                  <c:v>117.9333333</c:v>
                </c:pt>
                <c:pt idx="7248">
                  <c:v>117.96666670000003</c:v>
                </c:pt>
                <c:pt idx="7249">
                  <c:v>118</c:v>
                </c:pt>
                <c:pt idx="7250">
                  <c:v>118.0333333</c:v>
                </c:pt>
                <c:pt idx="7251">
                  <c:v>118.06666670000003</c:v>
                </c:pt>
                <c:pt idx="7252">
                  <c:v>118.1</c:v>
                </c:pt>
                <c:pt idx="7253">
                  <c:v>118.13333329999998</c:v>
                </c:pt>
                <c:pt idx="7254">
                  <c:v>118.16666669999999</c:v>
                </c:pt>
                <c:pt idx="7255">
                  <c:v>118.2</c:v>
                </c:pt>
                <c:pt idx="7256">
                  <c:v>118.2333333</c:v>
                </c:pt>
                <c:pt idx="7257">
                  <c:v>118.26666670000003</c:v>
                </c:pt>
                <c:pt idx="7258">
                  <c:v>118.3</c:v>
                </c:pt>
                <c:pt idx="7259">
                  <c:v>118.33333330000001</c:v>
                </c:pt>
                <c:pt idx="7260">
                  <c:v>118.36666670000002</c:v>
                </c:pt>
                <c:pt idx="7261">
                  <c:v>118.4</c:v>
                </c:pt>
                <c:pt idx="7262">
                  <c:v>118.4333333</c:v>
                </c:pt>
                <c:pt idx="7263">
                  <c:v>118.46666670000003</c:v>
                </c:pt>
                <c:pt idx="7264">
                  <c:v>118.5</c:v>
                </c:pt>
                <c:pt idx="7265">
                  <c:v>118.5333333</c:v>
                </c:pt>
                <c:pt idx="7266">
                  <c:v>118.56666670000003</c:v>
                </c:pt>
                <c:pt idx="7267">
                  <c:v>118.6</c:v>
                </c:pt>
                <c:pt idx="7268">
                  <c:v>118.63333329999998</c:v>
                </c:pt>
                <c:pt idx="7269">
                  <c:v>118.66666669999999</c:v>
                </c:pt>
                <c:pt idx="7270">
                  <c:v>118.7</c:v>
                </c:pt>
                <c:pt idx="7271">
                  <c:v>118.7333333</c:v>
                </c:pt>
                <c:pt idx="7272">
                  <c:v>118.76666670000003</c:v>
                </c:pt>
                <c:pt idx="7273">
                  <c:v>118.8</c:v>
                </c:pt>
                <c:pt idx="7274">
                  <c:v>118.83333330000001</c:v>
                </c:pt>
                <c:pt idx="7275">
                  <c:v>118.86666670000002</c:v>
                </c:pt>
                <c:pt idx="7276">
                  <c:v>118.9</c:v>
                </c:pt>
                <c:pt idx="7277">
                  <c:v>118.9333333</c:v>
                </c:pt>
                <c:pt idx="7278">
                  <c:v>118.96666670000003</c:v>
                </c:pt>
                <c:pt idx="7279">
                  <c:v>119</c:v>
                </c:pt>
                <c:pt idx="7280">
                  <c:v>119.0333333</c:v>
                </c:pt>
                <c:pt idx="7281">
                  <c:v>119.06666670000003</c:v>
                </c:pt>
                <c:pt idx="7282">
                  <c:v>119.1</c:v>
                </c:pt>
                <c:pt idx="7283">
                  <c:v>119.13333329999998</c:v>
                </c:pt>
                <c:pt idx="7284">
                  <c:v>119.16666669999999</c:v>
                </c:pt>
                <c:pt idx="7285">
                  <c:v>119.2</c:v>
                </c:pt>
                <c:pt idx="7286">
                  <c:v>119.2333333</c:v>
                </c:pt>
                <c:pt idx="7287">
                  <c:v>119.26666670000003</c:v>
                </c:pt>
                <c:pt idx="7288">
                  <c:v>119.3</c:v>
                </c:pt>
                <c:pt idx="7289">
                  <c:v>119.33333330000001</c:v>
                </c:pt>
                <c:pt idx="7290">
                  <c:v>119.36666670000002</c:v>
                </c:pt>
                <c:pt idx="7291">
                  <c:v>119.4</c:v>
                </c:pt>
                <c:pt idx="7292">
                  <c:v>119.4333333</c:v>
                </c:pt>
                <c:pt idx="7293">
                  <c:v>119.46666670000003</c:v>
                </c:pt>
                <c:pt idx="7294">
                  <c:v>119.5</c:v>
                </c:pt>
                <c:pt idx="7295">
                  <c:v>119.5333333</c:v>
                </c:pt>
                <c:pt idx="7296">
                  <c:v>119.56666670000003</c:v>
                </c:pt>
                <c:pt idx="7297">
                  <c:v>119.6</c:v>
                </c:pt>
                <c:pt idx="7298">
                  <c:v>119.63333329999998</c:v>
                </c:pt>
                <c:pt idx="7299">
                  <c:v>119.66666669999999</c:v>
                </c:pt>
                <c:pt idx="7300">
                  <c:v>119.7</c:v>
                </c:pt>
                <c:pt idx="7301">
                  <c:v>119.7333333</c:v>
                </c:pt>
                <c:pt idx="7302">
                  <c:v>119.76666670000003</c:v>
                </c:pt>
                <c:pt idx="7303">
                  <c:v>119.8</c:v>
                </c:pt>
                <c:pt idx="7304">
                  <c:v>119.83333330000001</c:v>
                </c:pt>
                <c:pt idx="7305">
                  <c:v>119.86666670000002</c:v>
                </c:pt>
                <c:pt idx="7306">
                  <c:v>119.9</c:v>
                </c:pt>
                <c:pt idx="7307">
                  <c:v>119.9333333</c:v>
                </c:pt>
                <c:pt idx="7308">
                  <c:v>119.96666670000003</c:v>
                </c:pt>
                <c:pt idx="7309">
                  <c:v>120</c:v>
                </c:pt>
                <c:pt idx="7310">
                  <c:v>120.0333333</c:v>
                </c:pt>
                <c:pt idx="7311">
                  <c:v>120.06666670000003</c:v>
                </c:pt>
                <c:pt idx="7312">
                  <c:v>120.1</c:v>
                </c:pt>
                <c:pt idx="7313">
                  <c:v>120.13333329999998</c:v>
                </c:pt>
                <c:pt idx="7314">
                  <c:v>120.16666669999999</c:v>
                </c:pt>
                <c:pt idx="7315">
                  <c:v>120.2</c:v>
                </c:pt>
                <c:pt idx="7316">
                  <c:v>120.2333333</c:v>
                </c:pt>
                <c:pt idx="7317">
                  <c:v>120.26666670000003</c:v>
                </c:pt>
                <c:pt idx="7318">
                  <c:v>120.3</c:v>
                </c:pt>
                <c:pt idx="7319">
                  <c:v>120.33333330000001</c:v>
                </c:pt>
                <c:pt idx="7320">
                  <c:v>120.36666670000002</c:v>
                </c:pt>
                <c:pt idx="7321">
                  <c:v>120.4</c:v>
                </c:pt>
                <c:pt idx="7322">
                  <c:v>120.4333333</c:v>
                </c:pt>
                <c:pt idx="7323">
                  <c:v>120.46666670000003</c:v>
                </c:pt>
                <c:pt idx="7324">
                  <c:v>120.5</c:v>
                </c:pt>
                <c:pt idx="7325">
                  <c:v>120.5333333</c:v>
                </c:pt>
                <c:pt idx="7326">
                  <c:v>120.56666670000003</c:v>
                </c:pt>
                <c:pt idx="7327">
                  <c:v>120.6</c:v>
                </c:pt>
                <c:pt idx="7328">
                  <c:v>120.63333329999998</c:v>
                </c:pt>
                <c:pt idx="7329">
                  <c:v>120.66666669999999</c:v>
                </c:pt>
                <c:pt idx="7330">
                  <c:v>120.7</c:v>
                </c:pt>
                <c:pt idx="7331">
                  <c:v>120.7333333</c:v>
                </c:pt>
                <c:pt idx="7332">
                  <c:v>120.76666670000003</c:v>
                </c:pt>
                <c:pt idx="7333">
                  <c:v>120.8</c:v>
                </c:pt>
                <c:pt idx="7334">
                  <c:v>120.83333330000001</c:v>
                </c:pt>
                <c:pt idx="7335">
                  <c:v>120.86666670000002</c:v>
                </c:pt>
                <c:pt idx="7336">
                  <c:v>120.9</c:v>
                </c:pt>
                <c:pt idx="7337">
                  <c:v>120.9333333</c:v>
                </c:pt>
                <c:pt idx="7338">
                  <c:v>120.96666670000003</c:v>
                </c:pt>
                <c:pt idx="7339">
                  <c:v>121</c:v>
                </c:pt>
                <c:pt idx="7340">
                  <c:v>121.0333333</c:v>
                </c:pt>
                <c:pt idx="7341">
                  <c:v>121.06666670000003</c:v>
                </c:pt>
                <c:pt idx="7342">
                  <c:v>121.1</c:v>
                </c:pt>
                <c:pt idx="7343">
                  <c:v>121.13333329999998</c:v>
                </c:pt>
                <c:pt idx="7344">
                  <c:v>121.16666669999999</c:v>
                </c:pt>
                <c:pt idx="7345">
                  <c:v>121.2</c:v>
                </c:pt>
                <c:pt idx="7346">
                  <c:v>121.2333333</c:v>
                </c:pt>
                <c:pt idx="7347">
                  <c:v>121.26666670000003</c:v>
                </c:pt>
                <c:pt idx="7348">
                  <c:v>121.3</c:v>
                </c:pt>
                <c:pt idx="7349">
                  <c:v>121.33333330000001</c:v>
                </c:pt>
                <c:pt idx="7350">
                  <c:v>121.36666670000002</c:v>
                </c:pt>
                <c:pt idx="7351">
                  <c:v>121.4</c:v>
                </c:pt>
                <c:pt idx="7352">
                  <c:v>121.4333333</c:v>
                </c:pt>
                <c:pt idx="7353">
                  <c:v>121.46666670000003</c:v>
                </c:pt>
                <c:pt idx="7354">
                  <c:v>121.5</c:v>
                </c:pt>
                <c:pt idx="7355">
                  <c:v>121.5333333</c:v>
                </c:pt>
                <c:pt idx="7356">
                  <c:v>121.56666670000003</c:v>
                </c:pt>
                <c:pt idx="7357">
                  <c:v>121.6</c:v>
                </c:pt>
                <c:pt idx="7358">
                  <c:v>121.63333329999998</c:v>
                </c:pt>
                <c:pt idx="7359">
                  <c:v>121.66666669999999</c:v>
                </c:pt>
                <c:pt idx="7360">
                  <c:v>121.7</c:v>
                </c:pt>
                <c:pt idx="7361">
                  <c:v>121.7333333</c:v>
                </c:pt>
                <c:pt idx="7362">
                  <c:v>121.76666670000003</c:v>
                </c:pt>
                <c:pt idx="7363">
                  <c:v>121.8</c:v>
                </c:pt>
                <c:pt idx="7364">
                  <c:v>121.83333330000001</c:v>
                </c:pt>
                <c:pt idx="7365">
                  <c:v>121.86666670000002</c:v>
                </c:pt>
                <c:pt idx="7366">
                  <c:v>121.9</c:v>
                </c:pt>
                <c:pt idx="7367">
                  <c:v>121.9333333</c:v>
                </c:pt>
                <c:pt idx="7368">
                  <c:v>121.96666670000003</c:v>
                </c:pt>
                <c:pt idx="7369">
                  <c:v>122</c:v>
                </c:pt>
                <c:pt idx="7370">
                  <c:v>122.0333333</c:v>
                </c:pt>
                <c:pt idx="7371">
                  <c:v>122.06666670000003</c:v>
                </c:pt>
                <c:pt idx="7372">
                  <c:v>122.1</c:v>
                </c:pt>
                <c:pt idx="7373">
                  <c:v>122.13333329999998</c:v>
                </c:pt>
                <c:pt idx="7374">
                  <c:v>122.16666669999999</c:v>
                </c:pt>
                <c:pt idx="7375">
                  <c:v>122.2</c:v>
                </c:pt>
                <c:pt idx="7376">
                  <c:v>122.2333333</c:v>
                </c:pt>
                <c:pt idx="7377">
                  <c:v>122.26666670000003</c:v>
                </c:pt>
                <c:pt idx="7378">
                  <c:v>122.3</c:v>
                </c:pt>
                <c:pt idx="7379">
                  <c:v>122.33333330000001</c:v>
                </c:pt>
                <c:pt idx="7380">
                  <c:v>122.36666670000002</c:v>
                </c:pt>
                <c:pt idx="7381">
                  <c:v>122.4</c:v>
                </c:pt>
                <c:pt idx="7382">
                  <c:v>122.4333333</c:v>
                </c:pt>
                <c:pt idx="7383">
                  <c:v>122.46666670000003</c:v>
                </c:pt>
                <c:pt idx="7384">
                  <c:v>122.5</c:v>
                </c:pt>
                <c:pt idx="7385">
                  <c:v>122.5333333</c:v>
                </c:pt>
                <c:pt idx="7386">
                  <c:v>122.56666670000003</c:v>
                </c:pt>
                <c:pt idx="7387">
                  <c:v>122.6</c:v>
                </c:pt>
                <c:pt idx="7388">
                  <c:v>122.63333329999998</c:v>
                </c:pt>
                <c:pt idx="7389">
                  <c:v>122.66666669999999</c:v>
                </c:pt>
                <c:pt idx="7390">
                  <c:v>122.7</c:v>
                </c:pt>
                <c:pt idx="7391">
                  <c:v>122.7333333</c:v>
                </c:pt>
                <c:pt idx="7392">
                  <c:v>122.76666670000003</c:v>
                </c:pt>
                <c:pt idx="7393">
                  <c:v>122.8</c:v>
                </c:pt>
                <c:pt idx="7394">
                  <c:v>122.83333330000001</c:v>
                </c:pt>
                <c:pt idx="7395">
                  <c:v>122.86666670000002</c:v>
                </c:pt>
                <c:pt idx="7396">
                  <c:v>122.9</c:v>
                </c:pt>
                <c:pt idx="7397">
                  <c:v>122.9333333</c:v>
                </c:pt>
                <c:pt idx="7398">
                  <c:v>122.96666670000003</c:v>
                </c:pt>
                <c:pt idx="7399">
                  <c:v>123</c:v>
                </c:pt>
                <c:pt idx="7400">
                  <c:v>123.0333333</c:v>
                </c:pt>
                <c:pt idx="7401">
                  <c:v>123.06666670000003</c:v>
                </c:pt>
                <c:pt idx="7402">
                  <c:v>123.1</c:v>
                </c:pt>
                <c:pt idx="7403">
                  <c:v>123.13333329999998</c:v>
                </c:pt>
                <c:pt idx="7404">
                  <c:v>123.16666669999999</c:v>
                </c:pt>
                <c:pt idx="7405">
                  <c:v>123.2</c:v>
                </c:pt>
                <c:pt idx="7406">
                  <c:v>123.2333333</c:v>
                </c:pt>
                <c:pt idx="7407">
                  <c:v>123.26666670000003</c:v>
                </c:pt>
                <c:pt idx="7408">
                  <c:v>123.3</c:v>
                </c:pt>
                <c:pt idx="7409">
                  <c:v>123.33333330000001</c:v>
                </c:pt>
                <c:pt idx="7410">
                  <c:v>123.36666670000002</c:v>
                </c:pt>
                <c:pt idx="7411">
                  <c:v>123.4</c:v>
                </c:pt>
                <c:pt idx="7412">
                  <c:v>123.4333333</c:v>
                </c:pt>
                <c:pt idx="7413">
                  <c:v>123.46666670000003</c:v>
                </c:pt>
                <c:pt idx="7414">
                  <c:v>123.5</c:v>
                </c:pt>
                <c:pt idx="7415">
                  <c:v>123.5333333</c:v>
                </c:pt>
                <c:pt idx="7416">
                  <c:v>123.56666670000003</c:v>
                </c:pt>
                <c:pt idx="7417">
                  <c:v>123.6</c:v>
                </c:pt>
                <c:pt idx="7418">
                  <c:v>123.63333329999998</c:v>
                </c:pt>
                <c:pt idx="7419">
                  <c:v>123.66666669999999</c:v>
                </c:pt>
                <c:pt idx="7420">
                  <c:v>123.7</c:v>
                </c:pt>
                <c:pt idx="7421">
                  <c:v>123.7333333</c:v>
                </c:pt>
                <c:pt idx="7422">
                  <c:v>123.76666670000003</c:v>
                </c:pt>
                <c:pt idx="7423">
                  <c:v>123.8</c:v>
                </c:pt>
                <c:pt idx="7424">
                  <c:v>123.83333330000001</c:v>
                </c:pt>
                <c:pt idx="7425">
                  <c:v>123.86666670000002</c:v>
                </c:pt>
                <c:pt idx="7426">
                  <c:v>123.9</c:v>
                </c:pt>
                <c:pt idx="7427">
                  <c:v>123.9333333</c:v>
                </c:pt>
                <c:pt idx="7428">
                  <c:v>123.96666670000003</c:v>
                </c:pt>
                <c:pt idx="7429">
                  <c:v>124</c:v>
                </c:pt>
                <c:pt idx="7430">
                  <c:v>124.0333333</c:v>
                </c:pt>
                <c:pt idx="7431">
                  <c:v>124.06666670000003</c:v>
                </c:pt>
                <c:pt idx="7432">
                  <c:v>124.1</c:v>
                </c:pt>
                <c:pt idx="7433">
                  <c:v>124.13333329999998</c:v>
                </c:pt>
                <c:pt idx="7434">
                  <c:v>124.16666669999999</c:v>
                </c:pt>
                <c:pt idx="7435">
                  <c:v>124.2</c:v>
                </c:pt>
                <c:pt idx="7436">
                  <c:v>124.2333333</c:v>
                </c:pt>
                <c:pt idx="7437">
                  <c:v>124.26666670000003</c:v>
                </c:pt>
                <c:pt idx="7438">
                  <c:v>124.3</c:v>
                </c:pt>
                <c:pt idx="7439">
                  <c:v>124.33333330000001</c:v>
                </c:pt>
                <c:pt idx="7440">
                  <c:v>124.36666670000002</c:v>
                </c:pt>
                <c:pt idx="7441">
                  <c:v>124.4</c:v>
                </c:pt>
                <c:pt idx="7442">
                  <c:v>124.4333333</c:v>
                </c:pt>
                <c:pt idx="7443">
                  <c:v>124.46666670000003</c:v>
                </c:pt>
                <c:pt idx="7444">
                  <c:v>124.5</c:v>
                </c:pt>
                <c:pt idx="7445">
                  <c:v>124.5333333</c:v>
                </c:pt>
                <c:pt idx="7446">
                  <c:v>124.56666670000003</c:v>
                </c:pt>
                <c:pt idx="7447">
                  <c:v>124.6</c:v>
                </c:pt>
                <c:pt idx="7448">
                  <c:v>124.63333329999998</c:v>
                </c:pt>
                <c:pt idx="7449">
                  <c:v>124.66666669999999</c:v>
                </c:pt>
                <c:pt idx="7450">
                  <c:v>124.7</c:v>
                </c:pt>
                <c:pt idx="7451">
                  <c:v>124.7333333</c:v>
                </c:pt>
                <c:pt idx="7452">
                  <c:v>124.76666670000003</c:v>
                </c:pt>
                <c:pt idx="7453">
                  <c:v>124.8</c:v>
                </c:pt>
                <c:pt idx="7454">
                  <c:v>124.83333330000001</c:v>
                </c:pt>
                <c:pt idx="7455">
                  <c:v>124.86666670000002</c:v>
                </c:pt>
                <c:pt idx="7456">
                  <c:v>124.9</c:v>
                </c:pt>
                <c:pt idx="7457">
                  <c:v>124.9333333</c:v>
                </c:pt>
                <c:pt idx="7458">
                  <c:v>124.96666670000003</c:v>
                </c:pt>
                <c:pt idx="7459">
                  <c:v>125</c:v>
                </c:pt>
                <c:pt idx="7460">
                  <c:v>125.0333333</c:v>
                </c:pt>
                <c:pt idx="7461">
                  <c:v>125.06666670000003</c:v>
                </c:pt>
                <c:pt idx="7462">
                  <c:v>125.1</c:v>
                </c:pt>
                <c:pt idx="7463">
                  <c:v>125.13333329999998</c:v>
                </c:pt>
                <c:pt idx="7464">
                  <c:v>125.16666669999999</c:v>
                </c:pt>
                <c:pt idx="7465">
                  <c:v>125.2</c:v>
                </c:pt>
                <c:pt idx="7466">
                  <c:v>125.2333333</c:v>
                </c:pt>
                <c:pt idx="7467">
                  <c:v>125.26666670000003</c:v>
                </c:pt>
                <c:pt idx="7468">
                  <c:v>125.3</c:v>
                </c:pt>
                <c:pt idx="7469">
                  <c:v>125.33333330000001</c:v>
                </c:pt>
                <c:pt idx="7470">
                  <c:v>125.36666670000002</c:v>
                </c:pt>
                <c:pt idx="7471">
                  <c:v>125.4</c:v>
                </c:pt>
                <c:pt idx="7472">
                  <c:v>125.4333333</c:v>
                </c:pt>
                <c:pt idx="7473">
                  <c:v>125.46666670000003</c:v>
                </c:pt>
                <c:pt idx="7474">
                  <c:v>125.5</c:v>
                </c:pt>
                <c:pt idx="7475">
                  <c:v>125.5333333</c:v>
                </c:pt>
                <c:pt idx="7476">
                  <c:v>125.56666670000003</c:v>
                </c:pt>
                <c:pt idx="7477">
                  <c:v>125.6</c:v>
                </c:pt>
                <c:pt idx="7478">
                  <c:v>125.63333329999998</c:v>
                </c:pt>
                <c:pt idx="7479">
                  <c:v>125.66666669999999</c:v>
                </c:pt>
                <c:pt idx="7480">
                  <c:v>125.7</c:v>
                </c:pt>
                <c:pt idx="7481">
                  <c:v>125.7333333</c:v>
                </c:pt>
                <c:pt idx="7482">
                  <c:v>125.76666670000003</c:v>
                </c:pt>
                <c:pt idx="7483">
                  <c:v>125.8</c:v>
                </c:pt>
                <c:pt idx="7484">
                  <c:v>125.83333330000001</c:v>
                </c:pt>
                <c:pt idx="7485">
                  <c:v>125.86666670000002</c:v>
                </c:pt>
                <c:pt idx="7486">
                  <c:v>125.9</c:v>
                </c:pt>
                <c:pt idx="7487">
                  <c:v>125.9333333</c:v>
                </c:pt>
                <c:pt idx="7488">
                  <c:v>125.96666670000003</c:v>
                </c:pt>
                <c:pt idx="7489">
                  <c:v>126</c:v>
                </c:pt>
                <c:pt idx="7490">
                  <c:v>126.0333333</c:v>
                </c:pt>
                <c:pt idx="7491">
                  <c:v>126.06666670000003</c:v>
                </c:pt>
                <c:pt idx="7492">
                  <c:v>126.1</c:v>
                </c:pt>
                <c:pt idx="7493">
                  <c:v>126.13333329999998</c:v>
                </c:pt>
                <c:pt idx="7494">
                  <c:v>126.16666669999999</c:v>
                </c:pt>
                <c:pt idx="7495">
                  <c:v>126.2</c:v>
                </c:pt>
                <c:pt idx="7496">
                  <c:v>126.2333333</c:v>
                </c:pt>
                <c:pt idx="7497">
                  <c:v>126.26666670000003</c:v>
                </c:pt>
                <c:pt idx="7498">
                  <c:v>126.3</c:v>
                </c:pt>
                <c:pt idx="7499">
                  <c:v>126.33333330000001</c:v>
                </c:pt>
                <c:pt idx="7500">
                  <c:v>126.36666670000002</c:v>
                </c:pt>
                <c:pt idx="7501">
                  <c:v>126.4</c:v>
                </c:pt>
                <c:pt idx="7502">
                  <c:v>126.4333333</c:v>
                </c:pt>
                <c:pt idx="7503">
                  <c:v>126.46666670000003</c:v>
                </c:pt>
                <c:pt idx="7504">
                  <c:v>126.5</c:v>
                </c:pt>
                <c:pt idx="7505">
                  <c:v>126.5333333</c:v>
                </c:pt>
                <c:pt idx="7506">
                  <c:v>126.56666670000003</c:v>
                </c:pt>
                <c:pt idx="7507">
                  <c:v>126.6</c:v>
                </c:pt>
                <c:pt idx="7508">
                  <c:v>126.63333329999998</c:v>
                </c:pt>
                <c:pt idx="7509">
                  <c:v>126.66666669999999</c:v>
                </c:pt>
                <c:pt idx="7510">
                  <c:v>126.7</c:v>
                </c:pt>
                <c:pt idx="7511">
                  <c:v>126.7333333</c:v>
                </c:pt>
                <c:pt idx="7512">
                  <c:v>126.76666670000003</c:v>
                </c:pt>
                <c:pt idx="7513">
                  <c:v>126.8</c:v>
                </c:pt>
                <c:pt idx="7514">
                  <c:v>126.83333330000001</c:v>
                </c:pt>
                <c:pt idx="7515">
                  <c:v>126.86666670000002</c:v>
                </c:pt>
                <c:pt idx="7516">
                  <c:v>126.9</c:v>
                </c:pt>
                <c:pt idx="7517">
                  <c:v>126.9333333</c:v>
                </c:pt>
                <c:pt idx="7518">
                  <c:v>126.96666670000003</c:v>
                </c:pt>
                <c:pt idx="7519">
                  <c:v>127</c:v>
                </c:pt>
                <c:pt idx="7520">
                  <c:v>127.0333333</c:v>
                </c:pt>
                <c:pt idx="7521">
                  <c:v>127.06666670000003</c:v>
                </c:pt>
                <c:pt idx="7522">
                  <c:v>127.1</c:v>
                </c:pt>
                <c:pt idx="7523">
                  <c:v>127.13333329999998</c:v>
                </c:pt>
                <c:pt idx="7524">
                  <c:v>127.16666669999999</c:v>
                </c:pt>
                <c:pt idx="7525">
                  <c:v>127.2</c:v>
                </c:pt>
                <c:pt idx="7526">
                  <c:v>127.2333333</c:v>
                </c:pt>
                <c:pt idx="7527">
                  <c:v>127.26666670000003</c:v>
                </c:pt>
                <c:pt idx="7528">
                  <c:v>127.3</c:v>
                </c:pt>
                <c:pt idx="7529">
                  <c:v>127.33333330000001</c:v>
                </c:pt>
                <c:pt idx="7530">
                  <c:v>127.36666670000002</c:v>
                </c:pt>
                <c:pt idx="7531">
                  <c:v>127.4</c:v>
                </c:pt>
                <c:pt idx="7532">
                  <c:v>127.4333333</c:v>
                </c:pt>
                <c:pt idx="7533">
                  <c:v>127.46666670000003</c:v>
                </c:pt>
                <c:pt idx="7534">
                  <c:v>127.5</c:v>
                </c:pt>
                <c:pt idx="7535">
                  <c:v>127.5333333</c:v>
                </c:pt>
                <c:pt idx="7536">
                  <c:v>127.56666670000003</c:v>
                </c:pt>
                <c:pt idx="7537">
                  <c:v>127.6</c:v>
                </c:pt>
                <c:pt idx="7538">
                  <c:v>127.63333329999998</c:v>
                </c:pt>
                <c:pt idx="7539">
                  <c:v>127.66666669999999</c:v>
                </c:pt>
                <c:pt idx="7540">
                  <c:v>127.7</c:v>
                </c:pt>
                <c:pt idx="7541">
                  <c:v>127.7333333</c:v>
                </c:pt>
                <c:pt idx="7542">
                  <c:v>127.76666670000003</c:v>
                </c:pt>
                <c:pt idx="7543">
                  <c:v>127.8</c:v>
                </c:pt>
                <c:pt idx="7544">
                  <c:v>127.83333330000001</c:v>
                </c:pt>
                <c:pt idx="7545">
                  <c:v>127.86666670000002</c:v>
                </c:pt>
                <c:pt idx="7546">
                  <c:v>127.9</c:v>
                </c:pt>
                <c:pt idx="7547">
                  <c:v>127.9333333</c:v>
                </c:pt>
                <c:pt idx="7548">
                  <c:v>127.96666670000003</c:v>
                </c:pt>
                <c:pt idx="7549">
                  <c:v>128</c:v>
                </c:pt>
                <c:pt idx="7550">
                  <c:v>128.03333330000001</c:v>
                </c:pt>
                <c:pt idx="7551">
                  <c:v>128.06666669999998</c:v>
                </c:pt>
                <c:pt idx="7552">
                  <c:v>128.1</c:v>
                </c:pt>
                <c:pt idx="7553">
                  <c:v>128.1333333</c:v>
                </c:pt>
                <c:pt idx="7554">
                  <c:v>128.16666669999998</c:v>
                </c:pt>
                <c:pt idx="7555">
                  <c:v>128.19999999999999</c:v>
                </c:pt>
                <c:pt idx="7556">
                  <c:v>128.2333333</c:v>
                </c:pt>
                <c:pt idx="7557">
                  <c:v>128.26666669999994</c:v>
                </c:pt>
                <c:pt idx="7558">
                  <c:v>128.30000000000001</c:v>
                </c:pt>
                <c:pt idx="7559">
                  <c:v>128.33333329999999</c:v>
                </c:pt>
                <c:pt idx="7560">
                  <c:v>128.3666667</c:v>
                </c:pt>
                <c:pt idx="7561">
                  <c:v>128.4</c:v>
                </c:pt>
                <c:pt idx="7562">
                  <c:v>128.43333329999999</c:v>
                </c:pt>
                <c:pt idx="7563">
                  <c:v>128.46666669999999</c:v>
                </c:pt>
                <c:pt idx="7564">
                  <c:v>128.5</c:v>
                </c:pt>
                <c:pt idx="7565">
                  <c:v>128.53333330000001</c:v>
                </c:pt>
                <c:pt idx="7566">
                  <c:v>128.56666669999998</c:v>
                </c:pt>
                <c:pt idx="7567">
                  <c:v>128.6</c:v>
                </c:pt>
                <c:pt idx="7568">
                  <c:v>128.6333333</c:v>
                </c:pt>
                <c:pt idx="7569">
                  <c:v>128.66666669999998</c:v>
                </c:pt>
                <c:pt idx="7570">
                  <c:v>128.69999999999999</c:v>
                </c:pt>
                <c:pt idx="7571">
                  <c:v>128.7333333</c:v>
                </c:pt>
                <c:pt idx="7572">
                  <c:v>128.76666669999994</c:v>
                </c:pt>
                <c:pt idx="7573">
                  <c:v>128.80000000000001</c:v>
                </c:pt>
                <c:pt idx="7574">
                  <c:v>128.83333329999999</c:v>
                </c:pt>
                <c:pt idx="7575">
                  <c:v>128.8666667</c:v>
                </c:pt>
                <c:pt idx="7576">
                  <c:v>128.9</c:v>
                </c:pt>
                <c:pt idx="7577">
                  <c:v>128.93333329999999</c:v>
                </c:pt>
                <c:pt idx="7578">
                  <c:v>128.96666669999999</c:v>
                </c:pt>
                <c:pt idx="7579">
                  <c:v>129</c:v>
                </c:pt>
                <c:pt idx="7580">
                  <c:v>129.03333330000001</c:v>
                </c:pt>
                <c:pt idx="7581">
                  <c:v>129.06666669999998</c:v>
                </c:pt>
                <c:pt idx="7582">
                  <c:v>129.1</c:v>
                </c:pt>
                <c:pt idx="7583">
                  <c:v>129.1333333</c:v>
                </c:pt>
                <c:pt idx="7584">
                  <c:v>129.16666669999998</c:v>
                </c:pt>
                <c:pt idx="7585">
                  <c:v>129.19999999999999</c:v>
                </c:pt>
                <c:pt idx="7586">
                  <c:v>129.2333333</c:v>
                </c:pt>
                <c:pt idx="7587">
                  <c:v>129.26666669999994</c:v>
                </c:pt>
                <c:pt idx="7588">
                  <c:v>129.30000000000001</c:v>
                </c:pt>
                <c:pt idx="7589">
                  <c:v>129.33333329999999</c:v>
                </c:pt>
                <c:pt idx="7590">
                  <c:v>129.3666667</c:v>
                </c:pt>
                <c:pt idx="7591">
                  <c:v>129.4</c:v>
                </c:pt>
                <c:pt idx="7592">
                  <c:v>129.43333329999999</c:v>
                </c:pt>
                <c:pt idx="7593">
                  <c:v>129.46666669999999</c:v>
                </c:pt>
                <c:pt idx="7594">
                  <c:v>129.5</c:v>
                </c:pt>
                <c:pt idx="7595">
                  <c:v>129.53333330000001</c:v>
                </c:pt>
                <c:pt idx="7596">
                  <c:v>129.56666669999998</c:v>
                </c:pt>
                <c:pt idx="7597">
                  <c:v>129.6</c:v>
                </c:pt>
                <c:pt idx="7598">
                  <c:v>129.6333333</c:v>
                </c:pt>
                <c:pt idx="7599">
                  <c:v>129.66666669999998</c:v>
                </c:pt>
                <c:pt idx="7600">
                  <c:v>129.69999999999999</c:v>
                </c:pt>
                <c:pt idx="7601">
                  <c:v>129.7333333</c:v>
                </c:pt>
                <c:pt idx="7602">
                  <c:v>129.76666669999994</c:v>
                </c:pt>
                <c:pt idx="7603">
                  <c:v>129.80000000000001</c:v>
                </c:pt>
                <c:pt idx="7604">
                  <c:v>129.83333329999999</c:v>
                </c:pt>
                <c:pt idx="7605">
                  <c:v>129.8666667</c:v>
                </c:pt>
                <c:pt idx="7606">
                  <c:v>129.9</c:v>
                </c:pt>
                <c:pt idx="7607">
                  <c:v>129.93333329999999</c:v>
                </c:pt>
                <c:pt idx="7608">
                  <c:v>129.96666669999999</c:v>
                </c:pt>
                <c:pt idx="7609">
                  <c:v>130</c:v>
                </c:pt>
                <c:pt idx="7610">
                  <c:v>130.03333330000001</c:v>
                </c:pt>
                <c:pt idx="7611">
                  <c:v>130.06666669999998</c:v>
                </c:pt>
                <c:pt idx="7612">
                  <c:v>130.1</c:v>
                </c:pt>
                <c:pt idx="7613">
                  <c:v>130.1333333</c:v>
                </c:pt>
                <c:pt idx="7614">
                  <c:v>130.16666669999998</c:v>
                </c:pt>
                <c:pt idx="7615">
                  <c:v>130.19999999999999</c:v>
                </c:pt>
                <c:pt idx="7616">
                  <c:v>130.2333333</c:v>
                </c:pt>
                <c:pt idx="7617">
                  <c:v>130.26666669999994</c:v>
                </c:pt>
                <c:pt idx="7618">
                  <c:v>130.30000000000001</c:v>
                </c:pt>
                <c:pt idx="7619">
                  <c:v>130.33333329999999</c:v>
                </c:pt>
                <c:pt idx="7620">
                  <c:v>130.3666667</c:v>
                </c:pt>
                <c:pt idx="7621">
                  <c:v>130.4</c:v>
                </c:pt>
                <c:pt idx="7622">
                  <c:v>130.43333329999999</c:v>
                </c:pt>
                <c:pt idx="7623">
                  <c:v>130.46666669999999</c:v>
                </c:pt>
                <c:pt idx="7624">
                  <c:v>130.5</c:v>
                </c:pt>
                <c:pt idx="7625">
                  <c:v>130.53333330000001</c:v>
                </c:pt>
                <c:pt idx="7626">
                  <c:v>130.56666669999998</c:v>
                </c:pt>
                <c:pt idx="7627">
                  <c:v>130.6</c:v>
                </c:pt>
                <c:pt idx="7628">
                  <c:v>130.6333333</c:v>
                </c:pt>
                <c:pt idx="7629">
                  <c:v>130.66666669999998</c:v>
                </c:pt>
                <c:pt idx="7630">
                  <c:v>130.69999999999999</c:v>
                </c:pt>
                <c:pt idx="7631">
                  <c:v>130.7333333</c:v>
                </c:pt>
                <c:pt idx="7632">
                  <c:v>130.76666669999994</c:v>
                </c:pt>
                <c:pt idx="7633">
                  <c:v>130.80000000000001</c:v>
                </c:pt>
                <c:pt idx="7634">
                  <c:v>130.83333329999999</c:v>
                </c:pt>
                <c:pt idx="7635">
                  <c:v>130.8666667</c:v>
                </c:pt>
                <c:pt idx="7636">
                  <c:v>130.9</c:v>
                </c:pt>
                <c:pt idx="7637">
                  <c:v>130.93333329999999</c:v>
                </c:pt>
                <c:pt idx="7638">
                  <c:v>130.96666669999999</c:v>
                </c:pt>
                <c:pt idx="7639">
                  <c:v>131</c:v>
                </c:pt>
                <c:pt idx="7640">
                  <c:v>131.03333330000001</c:v>
                </c:pt>
                <c:pt idx="7641">
                  <c:v>131.06666669999998</c:v>
                </c:pt>
                <c:pt idx="7642">
                  <c:v>131.1</c:v>
                </c:pt>
                <c:pt idx="7643">
                  <c:v>131.1333333</c:v>
                </c:pt>
                <c:pt idx="7644">
                  <c:v>131.16666669999998</c:v>
                </c:pt>
                <c:pt idx="7645">
                  <c:v>131.19999999999999</c:v>
                </c:pt>
                <c:pt idx="7646">
                  <c:v>131.2333333</c:v>
                </c:pt>
                <c:pt idx="7647">
                  <c:v>131.26666669999994</c:v>
                </c:pt>
                <c:pt idx="7648">
                  <c:v>131.30000000000001</c:v>
                </c:pt>
                <c:pt idx="7649">
                  <c:v>131.33333329999999</c:v>
                </c:pt>
                <c:pt idx="7650">
                  <c:v>131.3666667</c:v>
                </c:pt>
                <c:pt idx="7651">
                  <c:v>131.4</c:v>
                </c:pt>
                <c:pt idx="7652">
                  <c:v>131.43333329999999</c:v>
                </c:pt>
                <c:pt idx="7653">
                  <c:v>131.46666669999999</c:v>
                </c:pt>
                <c:pt idx="7654">
                  <c:v>131.5</c:v>
                </c:pt>
                <c:pt idx="7655">
                  <c:v>131.53333330000001</c:v>
                </c:pt>
                <c:pt idx="7656">
                  <c:v>131.56666669999998</c:v>
                </c:pt>
                <c:pt idx="7657">
                  <c:v>131.6</c:v>
                </c:pt>
                <c:pt idx="7658">
                  <c:v>131.6333333</c:v>
                </c:pt>
                <c:pt idx="7659">
                  <c:v>131.66666669999998</c:v>
                </c:pt>
                <c:pt idx="7660">
                  <c:v>131.69999999999999</c:v>
                </c:pt>
                <c:pt idx="7661">
                  <c:v>131.7333333</c:v>
                </c:pt>
                <c:pt idx="7662">
                  <c:v>131.76666669999994</c:v>
                </c:pt>
                <c:pt idx="7663">
                  <c:v>131.80000000000001</c:v>
                </c:pt>
                <c:pt idx="7664">
                  <c:v>131.83333329999999</c:v>
                </c:pt>
                <c:pt idx="7665">
                  <c:v>131.8666667</c:v>
                </c:pt>
                <c:pt idx="7666">
                  <c:v>131.9</c:v>
                </c:pt>
                <c:pt idx="7667">
                  <c:v>131.93333329999999</c:v>
                </c:pt>
                <c:pt idx="7668">
                  <c:v>131.96666669999999</c:v>
                </c:pt>
                <c:pt idx="7669">
                  <c:v>132</c:v>
                </c:pt>
                <c:pt idx="7670">
                  <c:v>132.03333330000001</c:v>
                </c:pt>
                <c:pt idx="7671">
                  <c:v>132.06666669999998</c:v>
                </c:pt>
                <c:pt idx="7672">
                  <c:v>132.1</c:v>
                </c:pt>
                <c:pt idx="7673">
                  <c:v>132.1333333</c:v>
                </c:pt>
                <c:pt idx="7674">
                  <c:v>132.16666669999998</c:v>
                </c:pt>
                <c:pt idx="7675">
                  <c:v>132.19999999999999</c:v>
                </c:pt>
                <c:pt idx="7676">
                  <c:v>132.2333333</c:v>
                </c:pt>
                <c:pt idx="7677">
                  <c:v>132.26666669999994</c:v>
                </c:pt>
                <c:pt idx="7678">
                  <c:v>132.30000000000001</c:v>
                </c:pt>
                <c:pt idx="7679">
                  <c:v>132.33333329999999</c:v>
                </c:pt>
                <c:pt idx="7680">
                  <c:v>132.3666667</c:v>
                </c:pt>
                <c:pt idx="7681">
                  <c:v>132.4</c:v>
                </c:pt>
                <c:pt idx="7682">
                  <c:v>132.43333329999999</c:v>
                </c:pt>
                <c:pt idx="7683">
                  <c:v>132.46666669999999</c:v>
                </c:pt>
                <c:pt idx="7684">
                  <c:v>132.5</c:v>
                </c:pt>
                <c:pt idx="7685">
                  <c:v>132.53333330000001</c:v>
                </c:pt>
                <c:pt idx="7686">
                  <c:v>132.56666669999998</c:v>
                </c:pt>
                <c:pt idx="7687">
                  <c:v>132.6</c:v>
                </c:pt>
                <c:pt idx="7688">
                  <c:v>132.6333333</c:v>
                </c:pt>
                <c:pt idx="7689">
                  <c:v>132.66666669999998</c:v>
                </c:pt>
                <c:pt idx="7690">
                  <c:v>132.69999999999999</c:v>
                </c:pt>
                <c:pt idx="7691">
                  <c:v>132.7333333</c:v>
                </c:pt>
                <c:pt idx="7692">
                  <c:v>132.76666669999994</c:v>
                </c:pt>
                <c:pt idx="7693">
                  <c:v>132.80000000000001</c:v>
                </c:pt>
                <c:pt idx="7694">
                  <c:v>132.83333329999999</c:v>
                </c:pt>
                <c:pt idx="7695">
                  <c:v>132.8666667</c:v>
                </c:pt>
                <c:pt idx="7696">
                  <c:v>132.9</c:v>
                </c:pt>
                <c:pt idx="7697">
                  <c:v>132.93333329999999</c:v>
                </c:pt>
                <c:pt idx="7698">
                  <c:v>132.96666669999999</c:v>
                </c:pt>
                <c:pt idx="7699">
                  <c:v>133</c:v>
                </c:pt>
                <c:pt idx="7700">
                  <c:v>133.03333330000001</c:v>
                </c:pt>
                <c:pt idx="7701">
                  <c:v>133.06666669999998</c:v>
                </c:pt>
                <c:pt idx="7702">
                  <c:v>133.1</c:v>
                </c:pt>
                <c:pt idx="7703">
                  <c:v>133.1333333</c:v>
                </c:pt>
                <c:pt idx="7704">
                  <c:v>133.16666669999998</c:v>
                </c:pt>
                <c:pt idx="7705">
                  <c:v>133.19999999999999</c:v>
                </c:pt>
                <c:pt idx="7706">
                  <c:v>133.2333333</c:v>
                </c:pt>
                <c:pt idx="7707">
                  <c:v>133.26666669999994</c:v>
                </c:pt>
                <c:pt idx="7708">
                  <c:v>133.30000000000001</c:v>
                </c:pt>
                <c:pt idx="7709">
                  <c:v>133.33333329999999</c:v>
                </c:pt>
                <c:pt idx="7710">
                  <c:v>133.3666667</c:v>
                </c:pt>
                <c:pt idx="7711">
                  <c:v>133.4</c:v>
                </c:pt>
                <c:pt idx="7712">
                  <c:v>133.43333329999999</c:v>
                </c:pt>
                <c:pt idx="7713">
                  <c:v>133.46666669999999</c:v>
                </c:pt>
                <c:pt idx="7714">
                  <c:v>133.5</c:v>
                </c:pt>
                <c:pt idx="7715">
                  <c:v>133.53333330000001</c:v>
                </c:pt>
                <c:pt idx="7716">
                  <c:v>133.56666669999998</c:v>
                </c:pt>
                <c:pt idx="7717">
                  <c:v>133.6</c:v>
                </c:pt>
                <c:pt idx="7718">
                  <c:v>133.6333333</c:v>
                </c:pt>
                <c:pt idx="7719">
                  <c:v>133.66666669999998</c:v>
                </c:pt>
                <c:pt idx="7720">
                  <c:v>133.69999999999999</c:v>
                </c:pt>
                <c:pt idx="7721">
                  <c:v>133.7333333</c:v>
                </c:pt>
                <c:pt idx="7722">
                  <c:v>133.76666669999994</c:v>
                </c:pt>
                <c:pt idx="7723">
                  <c:v>133.80000000000001</c:v>
                </c:pt>
                <c:pt idx="7724">
                  <c:v>133.83333329999999</c:v>
                </c:pt>
                <c:pt idx="7725">
                  <c:v>133.8666667</c:v>
                </c:pt>
                <c:pt idx="7726">
                  <c:v>133.9</c:v>
                </c:pt>
                <c:pt idx="7727">
                  <c:v>133.93333329999999</c:v>
                </c:pt>
                <c:pt idx="7728">
                  <c:v>133.96666669999999</c:v>
                </c:pt>
                <c:pt idx="7729">
                  <c:v>134</c:v>
                </c:pt>
                <c:pt idx="7730">
                  <c:v>134.03333330000001</c:v>
                </c:pt>
                <c:pt idx="7731">
                  <c:v>134.06666669999998</c:v>
                </c:pt>
                <c:pt idx="7732">
                  <c:v>134.1</c:v>
                </c:pt>
                <c:pt idx="7733">
                  <c:v>134.1333333</c:v>
                </c:pt>
                <c:pt idx="7734">
                  <c:v>134.16666669999998</c:v>
                </c:pt>
                <c:pt idx="7735">
                  <c:v>134.19999999999999</c:v>
                </c:pt>
                <c:pt idx="7736">
                  <c:v>134.2333333</c:v>
                </c:pt>
                <c:pt idx="7737">
                  <c:v>134.26666669999994</c:v>
                </c:pt>
                <c:pt idx="7738">
                  <c:v>134.30000000000001</c:v>
                </c:pt>
                <c:pt idx="7739">
                  <c:v>134.33333329999999</c:v>
                </c:pt>
                <c:pt idx="7740">
                  <c:v>134.3666667</c:v>
                </c:pt>
                <c:pt idx="7741">
                  <c:v>134.4</c:v>
                </c:pt>
                <c:pt idx="7742">
                  <c:v>134.43333329999999</c:v>
                </c:pt>
                <c:pt idx="7743">
                  <c:v>134.46666669999999</c:v>
                </c:pt>
                <c:pt idx="7744">
                  <c:v>134.5</c:v>
                </c:pt>
                <c:pt idx="7745">
                  <c:v>134.53333330000001</c:v>
                </c:pt>
                <c:pt idx="7746">
                  <c:v>134.56666669999998</c:v>
                </c:pt>
                <c:pt idx="7747">
                  <c:v>134.6</c:v>
                </c:pt>
                <c:pt idx="7748">
                  <c:v>134.6333333</c:v>
                </c:pt>
                <c:pt idx="7749">
                  <c:v>134.66666669999998</c:v>
                </c:pt>
                <c:pt idx="7750">
                  <c:v>134.69999999999999</c:v>
                </c:pt>
                <c:pt idx="7751">
                  <c:v>134.7333333</c:v>
                </c:pt>
                <c:pt idx="7752">
                  <c:v>134.76666669999994</c:v>
                </c:pt>
                <c:pt idx="7753">
                  <c:v>134.80000000000001</c:v>
                </c:pt>
                <c:pt idx="7754">
                  <c:v>134.83333329999999</c:v>
                </c:pt>
                <c:pt idx="7755">
                  <c:v>134.8666667</c:v>
                </c:pt>
                <c:pt idx="7756">
                  <c:v>134.9</c:v>
                </c:pt>
                <c:pt idx="7757">
                  <c:v>134.93333329999999</c:v>
                </c:pt>
                <c:pt idx="7758">
                  <c:v>134.96666669999999</c:v>
                </c:pt>
                <c:pt idx="7759">
                  <c:v>135</c:v>
                </c:pt>
                <c:pt idx="7760">
                  <c:v>135.03333330000001</c:v>
                </c:pt>
                <c:pt idx="7761">
                  <c:v>135.06666669999998</c:v>
                </c:pt>
                <c:pt idx="7762">
                  <c:v>135.1</c:v>
                </c:pt>
                <c:pt idx="7763">
                  <c:v>135.1333333</c:v>
                </c:pt>
                <c:pt idx="7764">
                  <c:v>135.16666669999998</c:v>
                </c:pt>
                <c:pt idx="7765">
                  <c:v>135.19999999999999</c:v>
                </c:pt>
                <c:pt idx="7766">
                  <c:v>135.2333333</c:v>
                </c:pt>
                <c:pt idx="7767">
                  <c:v>135.26666669999994</c:v>
                </c:pt>
                <c:pt idx="7768">
                  <c:v>135.30000000000001</c:v>
                </c:pt>
                <c:pt idx="7769">
                  <c:v>135.33333329999999</c:v>
                </c:pt>
                <c:pt idx="7770">
                  <c:v>135.3666667</c:v>
                </c:pt>
                <c:pt idx="7771">
                  <c:v>135.4</c:v>
                </c:pt>
                <c:pt idx="7772">
                  <c:v>135.43333329999999</c:v>
                </c:pt>
                <c:pt idx="7773">
                  <c:v>135.46666669999999</c:v>
                </c:pt>
                <c:pt idx="7774">
                  <c:v>135.5</c:v>
                </c:pt>
                <c:pt idx="7775">
                  <c:v>135.53333330000001</c:v>
                </c:pt>
                <c:pt idx="7776">
                  <c:v>135.56666669999998</c:v>
                </c:pt>
                <c:pt idx="7777">
                  <c:v>135.6</c:v>
                </c:pt>
                <c:pt idx="7778">
                  <c:v>135.6333333</c:v>
                </c:pt>
                <c:pt idx="7779">
                  <c:v>135.66666669999998</c:v>
                </c:pt>
                <c:pt idx="7780">
                  <c:v>135.69999999999999</c:v>
                </c:pt>
                <c:pt idx="7781">
                  <c:v>135.7333333</c:v>
                </c:pt>
                <c:pt idx="7782">
                  <c:v>135.76666669999994</c:v>
                </c:pt>
                <c:pt idx="7783">
                  <c:v>135.80000000000001</c:v>
                </c:pt>
                <c:pt idx="7784">
                  <c:v>135.83333329999999</c:v>
                </c:pt>
                <c:pt idx="7785">
                  <c:v>135.8666667</c:v>
                </c:pt>
                <c:pt idx="7786">
                  <c:v>135.9</c:v>
                </c:pt>
                <c:pt idx="7787">
                  <c:v>135.93333329999999</c:v>
                </c:pt>
                <c:pt idx="7788">
                  <c:v>135.96666669999999</c:v>
                </c:pt>
                <c:pt idx="7789">
                  <c:v>136</c:v>
                </c:pt>
                <c:pt idx="7790">
                  <c:v>136.03333330000001</c:v>
                </c:pt>
                <c:pt idx="7791">
                  <c:v>136.06666669999998</c:v>
                </c:pt>
                <c:pt idx="7792">
                  <c:v>136.1</c:v>
                </c:pt>
                <c:pt idx="7793">
                  <c:v>136.1333333</c:v>
                </c:pt>
                <c:pt idx="7794">
                  <c:v>136.16666669999998</c:v>
                </c:pt>
                <c:pt idx="7795">
                  <c:v>136.19999999999999</c:v>
                </c:pt>
                <c:pt idx="7796">
                  <c:v>136.2333333</c:v>
                </c:pt>
                <c:pt idx="7797">
                  <c:v>136.26666669999994</c:v>
                </c:pt>
                <c:pt idx="7798">
                  <c:v>136.30000000000001</c:v>
                </c:pt>
                <c:pt idx="7799">
                  <c:v>136.33333329999999</c:v>
                </c:pt>
                <c:pt idx="7800">
                  <c:v>136.3666667</c:v>
                </c:pt>
                <c:pt idx="7801">
                  <c:v>136.4</c:v>
                </c:pt>
                <c:pt idx="7802">
                  <c:v>136.43333329999999</c:v>
                </c:pt>
                <c:pt idx="7803">
                  <c:v>136.46666669999999</c:v>
                </c:pt>
                <c:pt idx="7804">
                  <c:v>136.5</c:v>
                </c:pt>
                <c:pt idx="7805">
                  <c:v>136.53333330000001</c:v>
                </c:pt>
                <c:pt idx="7806">
                  <c:v>136.56666669999998</c:v>
                </c:pt>
                <c:pt idx="7807">
                  <c:v>136.6</c:v>
                </c:pt>
                <c:pt idx="7808">
                  <c:v>136.6333333</c:v>
                </c:pt>
                <c:pt idx="7809">
                  <c:v>136.66666669999998</c:v>
                </c:pt>
                <c:pt idx="7810">
                  <c:v>136.69999999999999</c:v>
                </c:pt>
                <c:pt idx="7811">
                  <c:v>136.7333333</c:v>
                </c:pt>
                <c:pt idx="7812">
                  <c:v>136.76666669999994</c:v>
                </c:pt>
                <c:pt idx="7813">
                  <c:v>136.80000000000001</c:v>
                </c:pt>
                <c:pt idx="7814">
                  <c:v>136.83333329999999</c:v>
                </c:pt>
                <c:pt idx="7815">
                  <c:v>136.8666667</c:v>
                </c:pt>
                <c:pt idx="7816">
                  <c:v>136.9</c:v>
                </c:pt>
                <c:pt idx="7817">
                  <c:v>136.93333329999999</c:v>
                </c:pt>
                <c:pt idx="7818">
                  <c:v>136.96666669999999</c:v>
                </c:pt>
                <c:pt idx="7819">
                  <c:v>137</c:v>
                </c:pt>
                <c:pt idx="7820">
                  <c:v>137.03333330000001</c:v>
                </c:pt>
                <c:pt idx="7821">
                  <c:v>137.06666669999998</c:v>
                </c:pt>
                <c:pt idx="7822">
                  <c:v>137.1</c:v>
                </c:pt>
                <c:pt idx="7823">
                  <c:v>137.1333333</c:v>
                </c:pt>
                <c:pt idx="7824">
                  <c:v>137.16666669999998</c:v>
                </c:pt>
                <c:pt idx="7825">
                  <c:v>137.19999999999999</c:v>
                </c:pt>
                <c:pt idx="7826">
                  <c:v>137.2333333</c:v>
                </c:pt>
                <c:pt idx="7827">
                  <c:v>137.26666669999994</c:v>
                </c:pt>
                <c:pt idx="7828">
                  <c:v>137.30000000000001</c:v>
                </c:pt>
                <c:pt idx="7829">
                  <c:v>137.33333329999999</c:v>
                </c:pt>
                <c:pt idx="7830">
                  <c:v>137.3666667</c:v>
                </c:pt>
                <c:pt idx="7831">
                  <c:v>137.4</c:v>
                </c:pt>
                <c:pt idx="7832">
                  <c:v>137.43333329999999</c:v>
                </c:pt>
                <c:pt idx="7833">
                  <c:v>137.46666669999999</c:v>
                </c:pt>
                <c:pt idx="7834">
                  <c:v>137.5</c:v>
                </c:pt>
                <c:pt idx="7835">
                  <c:v>137.53333330000001</c:v>
                </c:pt>
                <c:pt idx="7836">
                  <c:v>137.56666669999998</c:v>
                </c:pt>
                <c:pt idx="7837">
                  <c:v>137.6</c:v>
                </c:pt>
                <c:pt idx="7838">
                  <c:v>137.6333333</c:v>
                </c:pt>
                <c:pt idx="7839">
                  <c:v>137.66666669999998</c:v>
                </c:pt>
                <c:pt idx="7840">
                  <c:v>137.69999999999999</c:v>
                </c:pt>
                <c:pt idx="7841">
                  <c:v>137.7333333</c:v>
                </c:pt>
                <c:pt idx="7842">
                  <c:v>137.76666669999994</c:v>
                </c:pt>
                <c:pt idx="7843">
                  <c:v>137.80000000000001</c:v>
                </c:pt>
                <c:pt idx="7844">
                  <c:v>137.83333329999999</c:v>
                </c:pt>
                <c:pt idx="7845">
                  <c:v>137.8666667</c:v>
                </c:pt>
                <c:pt idx="7846">
                  <c:v>137.9</c:v>
                </c:pt>
                <c:pt idx="7847">
                  <c:v>137.93333329999999</c:v>
                </c:pt>
                <c:pt idx="7848">
                  <c:v>137.96666669999999</c:v>
                </c:pt>
                <c:pt idx="7849">
                  <c:v>138</c:v>
                </c:pt>
                <c:pt idx="7850">
                  <c:v>138.03333330000001</c:v>
                </c:pt>
                <c:pt idx="7851">
                  <c:v>138.06666669999998</c:v>
                </c:pt>
                <c:pt idx="7852">
                  <c:v>138.1</c:v>
                </c:pt>
                <c:pt idx="7853">
                  <c:v>138.1333333</c:v>
                </c:pt>
                <c:pt idx="7854">
                  <c:v>138.16666669999998</c:v>
                </c:pt>
                <c:pt idx="7855">
                  <c:v>138.19999999999999</c:v>
                </c:pt>
                <c:pt idx="7856">
                  <c:v>138.2333333</c:v>
                </c:pt>
                <c:pt idx="7857">
                  <c:v>138.26666669999994</c:v>
                </c:pt>
                <c:pt idx="7858">
                  <c:v>138.30000000000001</c:v>
                </c:pt>
                <c:pt idx="7859">
                  <c:v>138.33333329999999</c:v>
                </c:pt>
                <c:pt idx="7860">
                  <c:v>138.3666667</c:v>
                </c:pt>
                <c:pt idx="7861">
                  <c:v>138.4</c:v>
                </c:pt>
                <c:pt idx="7862">
                  <c:v>138.43333329999999</c:v>
                </c:pt>
                <c:pt idx="7863">
                  <c:v>138.46666669999999</c:v>
                </c:pt>
                <c:pt idx="7864">
                  <c:v>138.5</c:v>
                </c:pt>
                <c:pt idx="7865">
                  <c:v>138.53333330000001</c:v>
                </c:pt>
                <c:pt idx="7866">
                  <c:v>138.56666669999998</c:v>
                </c:pt>
                <c:pt idx="7867">
                  <c:v>138.6</c:v>
                </c:pt>
                <c:pt idx="7868">
                  <c:v>138.6333333</c:v>
                </c:pt>
                <c:pt idx="7869">
                  <c:v>138.66666669999998</c:v>
                </c:pt>
                <c:pt idx="7870">
                  <c:v>138.69999999999999</c:v>
                </c:pt>
                <c:pt idx="7871">
                  <c:v>138.7333333</c:v>
                </c:pt>
                <c:pt idx="7872">
                  <c:v>138.76666669999994</c:v>
                </c:pt>
                <c:pt idx="7873">
                  <c:v>138.80000000000001</c:v>
                </c:pt>
                <c:pt idx="7874">
                  <c:v>138.83333329999999</c:v>
                </c:pt>
                <c:pt idx="7875">
                  <c:v>138.8666667</c:v>
                </c:pt>
                <c:pt idx="7876">
                  <c:v>138.9</c:v>
                </c:pt>
                <c:pt idx="7877">
                  <c:v>138.93333329999999</c:v>
                </c:pt>
                <c:pt idx="7878">
                  <c:v>138.96666669999999</c:v>
                </c:pt>
                <c:pt idx="7879">
                  <c:v>139</c:v>
                </c:pt>
                <c:pt idx="7880">
                  <c:v>139.03333330000001</c:v>
                </c:pt>
                <c:pt idx="7881">
                  <c:v>139.06666669999998</c:v>
                </c:pt>
                <c:pt idx="7882">
                  <c:v>139.1</c:v>
                </c:pt>
                <c:pt idx="7883">
                  <c:v>139.1333333</c:v>
                </c:pt>
                <c:pt idx="7884">
                  <c:v>139.16666669999998</c:v>
                </c:pt>
                <c:pt idx="7885">
                  <c:v>139.19999999999999</c:v>
                </c:pt>
                <c:pt idx="7886">
                  <c:v>139.2333333</c:v>
                </c:pt>
                <c:pt idx="7887">
                  <c:v>139.26666669999994</c:v>
                </c:pt>
                <c:pt idx="7888">
                  <c:v>139.30000000000001</c:v>
                </c:pt>
                <c:pt idx="7889">
                  <c:v>139.33333329999999</c:v>
                </c:pt>
                <c:pt idx="7890">
                  <c:v>139.3666667</c:v>
                </c:pt>
                <c:pt idx="7891">
                  <c:v>139.4</c:v>
                </c:pt>
                <c:pt idx="7892">
                  <c:v>139.43333329999999</c:v>
                </c:pt>
                <c:pt idx="7893">
                  <c:v>139.46666669999999</c:v>
                </c:pt>
                <c:pt idx="7894">
                  <c:v>139.5</c:v>
                </c:pt>
                <c:pt idx="7895">
                  <c:v>139.53333330000001</c:v>
                </c:pt>
                <c:pt idx="7896">
                  <c:v>139.56666669999998</c:v>
                </c:pt>
                <c:pt idx="7897">
                  <c:v>139.6</c:v>
                </c:pt>
                <c:pt idx="7898">
                  <c:v>139.6333333</c:v>
                </c:pt>
                <c:pt idx="7899">
                  <c:v>139.66666669999998</c:v>
                </c:pt>
                <c:pt idx="7900">
                  <c:v>139.69999999999999</c:v>
                </c:pt>
                <c:pt idx="7901">
                  <c:v>139.7333333</c:v>
                </c:pt>
                <c:pt idx="7902">
                  <c:v>139.76666669999994</c:v>
                </c:pt>
                <c:pt idx="7903">
                  <c:v>139.80000000000001</c:v>
                </c:pt>
                <c:pt idx="7904">
                  <c:v>139.83333329999999</c:v>
                </c:pt>
                <c:pt idx="7905">
                  <c:v>139.8666667</c:v>
                </c:pt>
                <c:pt idx="7906">
                  <c:v>139.9</c:v>
                </c:pt>
                <c:pt idx="7907">
                  <c:v>139.93333329999999</c:v>
                </c:pt>
                <c:pt idx="7908">
                  <c:v>139.96666669999999</c:v>
                </c:pt>
                <c:pt idx="7909">
                  <c:v>140</c:v>
                </c:pt>
                <c:pt idx="7910">
                  <c:v>140.03333330000001</c:v>
                </c:pt>
                <c:pt idx="7911">
                  <c:v>140.06666669999998</c:v>
                </c:pt>
                <c:pt idx="7912">
                  <c:v>140.1</c:v>
                </c:pt>
                <c:pt idx="7913">
                  <c:v>140.1333333</c:v>
                </c:pt>
                <c:pt idx="7914">
                  <c:v>140.16666669999998</c:v>
                </c:pt>
                <c:pt idx="7915">
                  <c:v>140.19999999999999</c:v>
                </c:pt>
                <c:pt idx="7916">
                  <c:v>140.2333333</c:v>
                </c:pt>
                <c:pt idx="7917">
                  <c:v>140.26666669999994</c:v>
                </c:pt>
                <c:pt idx="7918">
                  <c:v>140.30000000000001</c:v>
                </c:pt>
                <c:pt idx="7919">
                  <c:v>140.33333329999999</c:v>
                </c:pt>
                <c:pt idx="7920">
                  <c:v>140.3666667</c:v>
                </c:pt>
                <c:pt idx="7921">
                  <c:v>140.4</c:v>
                </c:pt>
                <c:pt idx="7922">
                  <c:v>140.43333329999999</c:v>
                </c:pt>
                <c:pt idx="7923">
                  <c:v>140.46666669999999</c:v>
                </c:pt>
                <c:pt idx="7924">
                  <c:v>140.5</c:v>
                </c:pt>
                <c:pt idx="7925">
                  <c:v>140.53333330000001</c:v>
                </c:pt>
                <c:pt idx="7926">
                  <c:v>140.56666669999998</c:v>
                </c:pt>
                <c:pt idx="7927">
                  <c:v>140.6</c:v>
                </c:pt>
                <c:pt idx="7928">
                  <c:v>140.6333333</c:v>
                </c:pt>
                <c:pt idx="7929">
                  <c:v>140.66666669999998</c:v>
                </c:pt>
                <c:pt idx="7930">
                  <c:v>140.69999999999999</c:v>
                </c:pt>
                <c:pt idx="7931">
                  <c:v>140.7333333</c:v>
                </c:pt>
                <c:pt idx="7932">
                  <c:v>140.76666669999994</c:v>
                </c:pt>
                <c:pt idx="7933">
                  <c:v>140.80000000000001</c:v>
                </c:pt>
                <c:pt idx="7934">
                  <c:v>140.83333329999999</c:v>
                </c:pt>
                <c:pt idx="7935">
                  <c:v>140.8666667</c:v>
                </c:pt>
                <c:pt idx="7936">
                  <c:v>140.9</c:v>
                </c:pt>
                <c:pt idx="7937">
                  <c:v>140.93333329999999</c:v>
                </c:pt>
                <c:pt idx="7938">
                  <c:v>140.96666669999999</c:v>
                </c:pt>
                <c:pt idx="7939">
                  <c:v>141</c:v>
                </c:pt>
                <c:pt idx="7940">
                  <c:v>141.03333330000001</c:v>
                </c:pt>
                <c:pt idx="7941">
                  <c:v>141.06666669999998</c:v>
                </c:pt>
                <c:pt idx="7942">
                  <c:v>141.1</c:v>
                </c:pt>
                <c:pt idx="7943">
                  <c:v>141.1333333</c:v>
                </c:pt>
                <c:pt idx="7944">
                  <c:v>141.16666669999998</c:v>
                </c:pt>
                <c:pt idx="7945">
                  <c:v>141.19999999999999</c:v>
                </c:pt>
                <c:pt idx="7946">
                  <c:v>141.2333333</c:v>
                </c:pt>
                <c:pt idx="7947">
                  <c:v>141.26666669999994</c:v>
                </c:pt>
                <c:pt idx="7948">
                  <c:v>141.30000000000001</c:v>
                </c:pt>
                <c:pt idx="7949">
                  <c:v>141.33333329999999</c:v>
                </c:pt>
                <c:pt idx="7950">
                  <c:v>141.3666667</c:v>
                </c:pt>
                <c:pt idx="7951">
                  <c:v>141.4</c:v>
                </c:pt>
                <c:pt idx="7952">
                  <c:v>141.43333329999999</c:v>
                </c:pt>
                <c:pt idx="7953">
                  <c:v>141.46666669999999</c:v>
                </c:pt>
                <c:pt idx="7954">
                  <c:v>141.5</c:v>
                </c:pt>
                <c:pt idx="7955">
                  <c:v>141.53333330000001</c:v>
                </c:pt>
                <c:pt idx="7956">
                  <c:v>141.56666669999998</c:v>
                </c:pt>
                <c:pt idx="7957">
                  <c:v>141.6</c:v>
                </c:pt>
                <c:pt idx="7958">
                  <c:v>141.6333333</c:v>
                </c:pt>
                <c:pt idx="7959">
                  <c:v>141.66666669999998</c:v>
                </c:pt>
                <c:pt idx="7960">
                  <c:v>141.69999999999999</c:v>
                </c:pt>
                <c:pt idx="7961">
                  <c:v>141.7333333</c:v>
                </c:pt>
                <c:pt idx="7962">
                  <c:v>141.76666669999994</c:v>
                </c:pt>
                <c:pt idx="7963">
                  <c:v>141.80000000000001</c:v>
                </c:pt>
                <c:pt idx="7964">
                  <c:v>141.83333329999999</c:v>
                </c:pt>
                <c:pt idx="7965">
                  <c:v>141.8666667</c:v>
                </c:pt>
                <c:pt idx="7966">
                  <c:v>141.9</c:v>
                </c:pt>
                <c:pt idx="7967">
                  <c:v>141.93333329999999</c:v>
                </c:pt>
                <c:pt idx="7968">
                  <c:v>141.96666669999999</c:v>
                </c:pt>
                <c:pt idx="7969">
                  <c:v>142</c:v>
                </c:pt>
                <c:pt idx="7970">
                  <c:v>142.03333330000001</c:v>
                </c:pt>
                <c:pt idx="7971">
                  <c:v>142.06666669999998</c:v>
                </c:pt>
                <c:pt idx="7972">
                  <c:v>142.1</c:v>
                </c:pt>
                <c:pt idx="7973">
                  <c:v>142.1333333</c:v>
                </c:pt>
                <c:pt idx="7974">
                  <c:v>142.16666669999998</c:v>
                </c:pt>
                <c:pt idx="7975">
                  <c:v>142.19999999999999</c:v>
                </c:pt>
                <c:pt idx="7976">
                  <c:v>142.2333333</c:v>
                </c:pt>
                <c:pt idx="7977">
                  <c:v>142.26666669999994</c:v>
                </c:pt>
                <c:pt idx="7978">
                  <c:v>142.30000000000001</c:v>
                </c:pt>
                <c:pt idx="7979">
                  <c:v>142.33333329999999</c:v>
                </c:pt>
                <c:pt idx="7980">
                  <c:v>142.3666667</c:v>
                </c:pt>
                <c:pt idx="7981">
                  <c:v>142.4</c:v>
                </c:pt>
                <c:pt idx="7982">
                  <c:v>142.43333329999999</c:v>
                </c:pt>
                <c:pt idx="7983">
                  <c:v>142.46666669999999</c:v>
                </c:pt>
                <c:pt idx="7984">
                  <c:v>142.5</c:v>
                </c:pt>
                <c:pt idx="7985">
                  <c:v>142.53333330000001</c:v>
                </c:pt>
                <c:pt idx="7986">
                  <c:v>142.56666669999998</c:v>
                </c:pt>
                <c:pt idx="7987">
                  <c:v>142.6</c:v>
                </c:pt>
                <c:pt idx="7988">
                  <c:v>142.6333333</c:v>
                </c:pt>
                <c:pt idx="7989">
                  <c:v>142.66666669999998</c:v>
                </c:pt>
                <c:pt idx="7990">
                  <c:v>142.69999999999999</c:v>
                </c:pt>
                <c:pt idx="7991">
                  <c:v>142.7333333</c:v>
                </c:pt>
                <c:pt idx="7992">
                  <c:v>142.76666669999994</c:v>
                </c:pt>
                <c:pt idx="7993">
                  <c:v>142.80000000000001</c:v>
                </c:pt>
                <c:pt idx="7994">
                  <c:v>142.83333329999999</c:v>
                </c:pt>
                <c:pt idx="7995">
                  <c:v>142.8666667</c:v>
                </c:pt>
                <c:pt idx="7996">
                  <c:v>142.9</c:v>
                </c:pt>
                <c:pt idx="7997">
                  <c:v>142.93333329999999</c:v>
                </c:pt>
                <c:pt idx="7998">
                  <c:v>142.96666669999999</c:v>
                </c:pt>
                <c:pt idx="7999">
                  <c:v>143</c:v>
                </c:pt>
                <c:pt idx="8000">
                  <c:v>143.03333330000001</c:v>
                </c:pt>
                <c:pt idx="8001">
                  <c:v>143.06666669999998</c:v>
                </c:pt>
                <c:pt idx="8002">
                  <c:v>143.1</c:v>
                </c:pt>
                <c:pt idx="8003">
                  <c:v>143.1333333</c:v>
                </c:pt>
                <c:pt idx="8004">
                  <c:v>143.16666669999998</c:v>
                </c:pt>
                <c:pt idx="8005">
                  <c:v>143.19999999999999</c:v>
                </c:pt>
                <c:pt idx="8006">
                  <c:v>143.2333333</c:v>
                </c:pt>
                <c:pt idx="8007">
                  <c:v>143.26666669999994</c:v>
                </c:pt>
                <c:pt idx="8008">
                  <c:v>143.30000000000001</c:v>
                </c:pt>
                <c:pt idx="8009">
                  <c:v>143.33333329999999</c:v>
                </c:pt>
                <c:pt idx="8010">
                  <c:v>143.3666667</c:v>
                </c:pt>
                <c:pt idx="8011">
                  <c:v>143.4</c:v>
                </c:pt>
                <c:pt idx="8012">
                  <c:v>143.43333329999999</c:v>
                </c:pt>
                <c:pt idx="8013">
                  <c:v>143.46666669999999</c:v>
                </c:pt>
                <c:pt idx="8014">
                  <c:v>143.5</c:v>
                </c:pt>
                <c:pt idx="8015">
                  <c:v>143.53333330000001</c:v>
                </c:pt>
                <c:pt idx="8016">
                  <c:v>143.56666669999998</c:v>
                </c:pt>
                <c:pt idx="8017">
                  <c:v>143.6</c:v>
                </c:pt>
                <c:pt idx="8018">
                  <c:v>143.6333333</c:v>
                </c:pt>
                <c:pt idx="8019">
                  <c:v>143.66666669999998</c:v>
                </c:pt>
                <c:pt idx="8020">
                  <c:v>143.69999999999999</c:v>
                </c:pt>
                <c:pt idx="8021">
                  <c:v>143.7333333</c:v>
                </c:pt>
                <c:pt idx="8022">
                  <c:v>143.76666669999994</c:v>
                </c:pt>
                <c:pt idx="8023">
                  <c:v>143.80000000000001</c:v>
                </c:pt>
                <c:pt idx="8024">
                  <c:v>143.83333329999999</c:v>
                </c:pt>
                <c:pt idx="8025">
                  <c:v>143.8666667</c:v>
                </c:pt>
                <c:pt idx="8026">
                  <c:v>143.9</c:v>
                </c:pt>
                <c:pt idx="8027">
                  <c:v>143.93333329999999</c:v>
                </c:pt>
                <c:pt idx="8028">
                  <c:v>143.96666669999999</c:v>
                </c:pt>
                <c:pt idx="8029">
                  <c:v>144</c:v>
                </c:pt>
                <c:pt idx="8030">
                  <c:v>144.03333330000001</c:v>
                </c:pt>
                <c:pt idx="8031">
                  <c:v>144.06666669999998</c:v>
                </c:pt>
                <c:pt idx="8032">
                  <c:v>144.1</c:v>
                </c:pt>
                <c:pt idx="8033">
                  <c:v>144.1333333</c:v>
                </c:pt>
                <c:pt idx="8034">
                  <c:v>144.16666669999998</c:v>
                </c:pt>
                <c:pt idx="8035">
                  <c:v>144.19999999999999</c:v>
                </c:pt>
                <c:pt idx="8036">
                  <c:v>144.2333333</c:v>
                </c:pt>
                <c:pt idx="8037">
                  <c:v>144.26666669999994</c:v>
                </c:pt>
                <c:pt idx="8038">
                  <c:v>144.30000000000001</c:v>
                </c:pt>
                <c:pt idx="8039">
                  <c:v>144.33333329999999</c:v>
                </c:pt>
                <c:pt idx="8040">
                  <c:v>144.3666667</c:v>
                </c:pt>
                <c:pt idx="8041">
                  <c:v>144.4</c:v>
                </c:pt>
                <c:pt idx="8042">
                  <c:v>144.43333329999999</c:v>
                </c:pt>
                <c:pt idx="8043">
                  <c:v>144.46666669999999</c:v>
                </c:pt>
                <c:pt idx="8044">
                  <c:v>144.5</c:v>
                </c:pt>
                <c:pt idx="8045">
                  <c:v>144.53333330000001</c:v>
                </c:pt>
                <c:pt idx="8046">
                  <c:v>144.56666669999998</c:v>
                </c:pt>
                <c:pt idx="8047">
                  <c:v>144.6</c:v>
                </c:pt>
                <c:pt idx="8048">
                  <c:v>144.6333333</c:v>
                </c:pt>
                <c:pt idx="8049">
                  <c:v>144.66666669999998</c:v>
                </c:pt>
                <c:pt idx="8050">
                  <c:v>144.69999999999999</c:v>
                </c:pt>
                <c:pt idx="8051">
                  <c:v>144.7333333</c:v>
                </c:pt>
                <c:pt idx="8052">
                  <c:v>144.76666669999994</c:v>
                </c:pt>
                <c:pt idx="8053">
                  <c:v>144.80000000000001</c:v>
                </c:pt>
                <c:pt idx="8054">
                  <c:v>144.83333329999999</c:v>
                </c:pt>
                <c:pt idx="8055">
                  <c:v>144.8666667</c:v>
                </c:pt>
                <c:pt idx="8056">
                  <c:v>144.9</c:v>
                </c:pt>
                <c:pt idx="8057">
                  <c:v>144.93333329999999</c:v>
                </c:pt>
                <c:pt idx="8058">
                  <c:v>144.96666669999999</c:v>
                </c:pt>
                <c:pt idx="8059">
                  <c:v>145</c:v>
                </c:pt>
                <c:pt idx="8060">
                  <c:v>145.03333330000001</c:v>
                </c:pt>
                <c:pt idx="8061">
                  <c:v>145.06666669999998</c:v>
                </c:pt>
                <c:pt idx="8062">
                  <c:v>145.1</c:v>
                </c:pt>
                <c:pt idx="8063">
                  <c:v>145.1333333</c:v>
                </c:pt>
                <c:pt idx="8064">
                  <c:v>145.16666669999998</c:v>
                </c:pt>
                <c:pt idx="8065">
                  <c:v>145.19999999999999</c:v>
                </c:pt>
                <c:pt idx="8066">
                  <c:v>145.2333333</c:v>
                </c:pt>
                <c:pt idx="8067">
                  <c:v>145.26666669999994</c:v>
                </c:pt>
                <c:pt idx="8068">
                  <c:v>145.30000000000001</c:v>
                </c:pt>
                <c:pt idx="8069">
                  <c:v>145.33333329999999</c:v>
                </c:pt>
                <c:pt idx="8070">
                  <c:v>145.3666667</c:v>
                </c:pt>
                <c:pt idx="8071">
                  <c:v>145.4</c:v>
                </c:pt>
                <c:pt idx="8072">
                  <c:v>145.43333329999999</c:v>
                </c:pt>
                <c:pt idx="8073">
                  <c:v>145.46666669999999</c:v>
                </c:pt>
                <c:pt idx="8074">
                  <c:v>145.5</c:v>
                </c:pt>
                <c:pt idx="8075">
                  <c:v>145.53333330000001</c:v>
                </c:pt>
                <c:pt idx="8076">
                  <c:v>145.56666669999998</c:v>
                </c:pt>
                <c:pt idx="8077">
                  <c:v>145.6</c:v>
                </c:pt>
                <c:pt idx="8078">
                  <c:v>145.6333333</c:v>
                </c:pt>
                <c:pt idx="8079">
                  <c:v>145.66666669999998</c:v>
                </c:pt>
                <c:pt idx="8080">
                  <c:v>145.69999999999999</c:v>
                </c:pt>
                <c:pt idx="8081">
                  <c:v>145.7333333</c:v>
                </c:pt>
                <c:pt idx="8082">
                  <c:v>145.76666669999994</c:v>
                </c:pt>
                <c:pt idx="8083">
                  <c:v>145.80000000000001</c:v>
                </c:pt>
                <c:pt idx="8084">
                  <c:v>145.83333329999999</c:v>
                </c:pt>
                <c:pt idx="8085">
                  <c:v>145.8666667</c:v>
                </c:pt>
                <c:pt idx="8086">
                  <c:v>145.9</c:v>
                </c:pt>
                <c:pt idx="8087">
                  <c:v>145.93333329999999</c:v>
                </c:pt>
                <c:pt idx="8088">
                  <c:v>145.96666669999999</c:v>
                </c:pt>
                <c:pt idx="8089">
                  <c:v>146</c:v>
                </c:pt>
                <c:pt idx="8090">
                  <c:v>146.03333330000001</c:v>
                </c:pt>
                <c:pt idx="8091">
                  <c:v>146.06666669999998</c:v>
                </c:pt>
                <c:pt idx="8092">
                  <c:v>146.1</c:v>
                </c:pt>
                <c:pt idx="8093">
                  <c:v>146.1333333</c:v>
                </c:pt>
                <c:pt idx="8094">
                  <c:v>146.16666669999998</c:v>
                </c:pt>
                <c:pt idx="8095">
                  <c:v>146.19999999999999</c:v>
                </c:pt>
                <c:pt idx="8096">
                  <c:v>146.2333333</c:v>
                </c:pt>
                <c:pt idx="8097">
                  <c:v>146.26666669999994</c:v>
                </c:pt>
                <c:pt idx="8098">
                  <c:v>146.30000000000001</c:v>
                </c:pt>
                <c:pt idx="8099">
                  <c:v>146.33333329999999</c:v>
                </c:pt>
                <c:pt idx="8100">
                  <c:v>146.3666667</c:v>
                </c:pt>
                <c:pt idx="8101">
                  <c:v>146.4</c:v>
                </c:pt>
                <c:pt idx="8102">
                  <c:v>146.43333329999999</c:v>
                </c:pt>
                <c:pt idx="8103">
                  <c:v>146.46666669999999</c:v>
                </c:pt>
                <c:pt idx="8104">
                  <c:v>146.5</c:v>
                </c:pt>
                <c:pt idx="8105">
                  <c:v>146.53333330000001</c:v>
                </c:pt>
                <c:pt idx="8106">
                  <c:v>146.56666669999998</c:v>
                </c:pt>
                <c:pt idx="8107">
                  <c:v>146.6</c:v>
                </c:pt>
                <c:pt idx="8108">
                  <c:v>146.6333333</c:v>
                </c:pt>
                <c:pt idx="8109">
                  <c:v>146.66666669999998</c:v>
                </c:pt>
                <c:pt idx="8110">
                  <c:v>146.69999999999999</c:v>
                </c:pt>
                <c:pt idx="8111">
                  <c:v>146.7333333</c:v>
                </c:pt>
                <c:pt idx="8112">
                  <c:v>146.76666669999994</c:v>
                </c:pt>
                <c:pt idx="8113">
                  <c:v>146.80000000000001</c:v>
                </c:pt>
                <c:pt idx="8114">
                  <c:v>146.83333329999999</c:v>
                </c:pt>
                <c:pt idx="8115">
                  <c:v>146.8666667</c:v>
                </c:pt>
                <c:pt idx="8116">
                  <c:v>146.9</c:v>
                </c:pt>
                <c:pt idx="8117">
                  <c:v>146.93333329999999</c:v>
                </c:pt>
                <c:pt idx="8118">
                  <c:v>146.96666669999999</c:v>
                </c:pt>
                <c:pt idx="8119">
                  <c:v>147</c:v>
                </c:pt>
                <c:pt idx="8120">
                  <c:v>147.03333330000001</c:v>
                </c:pt>
                <c:pt idx="8121">
                  <c:v>147.06666669999998</c:v>
                </c:pt>
                <c:pt idx="8122">
                  <c:v>147.1</c:v>
                </c:pt>
                <c:pt idx="8123">
                  <c:v>147.1333333</c:v>
                </c:pt>
                <c:pt idx="8124">
                  <c:v>147.16666669999998</c:v>
                </c:pt>
                <c:pt idx="8125">
                  <c:v>147.19999999999999</c:v>
                </c:pt>
                <c:pt idx="8126">
                  <c:v>147.2333333</c:v>
                </c:pt>
                <c:pt idx="8127">
                  <c:v>147.26666669999994</c:v>
                </c:pt>
                <c:pt idx="8128">
                  <c:v>147.30000000000001</c:v>
                </c:pt>
                <c:pt idx="8129">
                  <c:v>147.33333329999999</c:v>
                </c:pt>
                <c:pt idx="8130">
                  <c:v>147.3666667</c:v>
                </c:pt>
                <c:pt idx="8131">
                  <c:v>147.4</c:v>
                </c:pt>
                <c:pt idx="8132">
                  <c:v>147.43333329999999</c:v>
                </c:pt>
                <c:pt idx="8133">
                  <c:v>147.46666669999999</c:v>
                </c:pt>
                <c:pt idx="8134">
                  <c:v>147.5</c:v>
                </c:pt>
                <c:pt idx="8135">
                  <c:v>147.53333330000001</c:v>
                </c:pt>
                <c:pt idx="8136">
                  <c:v>147.56666669999998</c:v>
                </c:pt>
                <c:pt idx="8137">
                  <c:v>147.6</c:v>
                </c:pt>
                <c:pt idx="8138">
                  <c:v>147.6333333</c:v>
                </c:pt>
                <c:pt idx="8139">
                  <c:v>147.66666669999998</c:v>
                </c:pt>
                <c:pt idx="8140">
                  <c:v>147.69999999999999</c:v>
                </c:pt>
                <c:pt idx="8141">
                  <c:v>147.7333333</c:v>
                </c:pt>
                <c:pt idx="8142">
                  <c:v>147.76666669999994</c:v>
                </c:pt>
                <c:pt idx="8143">
                  <c:v>147.80000000000001</c:v>
                </c:pt>
                <c:pt idx="8144">
                  <c:v>147.83333329999999</c:v>
                </c:pt>
                <c:pt idx="8145">
                  <c:v>147.8666667</c:v>
                </c:pt>
                <c:pt idx="8146">
                  <c:v>147.9</c:v>
                </c:pt>
                <c:pt idx="8147">
                  <c:v>147.93333329999999</c:v>
                </c:pt>
                <c:pt idx="8148">
                  <c:v>147.96666669999999</c:v>
                </c:pt>
                <c:pt idx="8149">
                  <c:v>148</c:v>
                </c:pt>
                <c:pt idx="8150">
                  <c:v>148.03333330000001</c:v>
                </c:pt>
                <c:pt idx="8151">
                  <c:v>148.06666669999998</c:v>
                </c:pt>
                <c:pt idx="8152">
                  <c:v>148.1</c:v>
                </c:pt>
                <c:pt idx="8153">
                  <c:v>148.1333333</c:v>
                </c:pt>
                <c:pt idx="8154">
                  <c:v>148.16666669999998</c:v>
                </c:pt>
                <c:pt idx="8155">
                  <c:v>148.19999999999999</c:v>
                </c:pt>
                <c:pt idx="8156">
                  <c:v>148.2333333</c:v>
                </c:pt>
                <c:pt idx="8157">
                  <c:v>148.26666669999994</c:v>
                </c:pt>
                <c:pt idx="8158">
                  <c:v>148.30000000000001</c:v>
                </c:pt>
                <c:pt idx="8159">
                  <c:v>148.33333329999999</c:v>
                </c:pt>
                <c:pt idx="8160">
                  <c:v>148.3666667</c:v>
                </c:pt>
                <c:pt idx="8161">
                  <c:v>148.4</c:v>
                </c:pt>
                <c:pt idx="8162">
                  <c:v>148.43333329999999</c:v>
                </c:pt>
                <c:pt idx="8163">
                  <c:v>148.46666669999999</c:v>
                </c:pt>
                <c:pt idx="8164">
                  <c:v>148.5</c:v>
                </c:pt>
                <c:pt idx="8165">
                  <c:v>148.53333330000001</c:v>
                </c:pt>
                <c:pt idx="8166">
                  <c:v>148.56666669999998</c:v>
                </c:pt>
                <c:pt idx="8167">
                  <c:v>148.6</c:v>
                </c:pt>
                <c:pt idx="8168">
                  <c:v>148.6333333</c:v>
                </c:pt>
                <c:pt idx="8169">
                  <c:v>148.66666669999998</c:v>
                </c:pt>
                <c:pt idx="8170">
                  <c:v>148.69999999999999</c:v>
                </c:pt>
                <c:pt idx="8171">
                  <c:v>148.7333333</c:v>
                </c:pt>
                <c:pt idx="8172">
                  <c:v>148.76666669999994</c:v>
                </c:pt>
                <c:pt idx="8173">
                  <c:v>148.80000000000001</c:v>
                </c:pt>
                <c:pt idx="8174">
                  <c:v>148.83333329999999</c:v>
                </c:pt>
                <c:pt idx="8175">
                  <c:v>148.8666667</c:v>
                </c:pt>
                <c:pt idx="8176">
                  <c:v>148.9</c:v>
                </c:pt>
                <c:pt idx="8177">
                  <c:v>148.93333329999999</c:v>
                </c:pt>
                <c:pt idx="8178">
                  <c:v>148.96666669999999</c:v>
                </c:pt>
                <c:pt idx="8179">
                  <c:v>149</c:v>
                </c:pt>
                <c:pt idx="8180">
                  <c:v>149.03333330000001</c:v>
                </c:pt>
                <c:pt idx="8181">
                  <c:v>149.06666669999998</c:v>
                </c:pt>
                <c:pt idx="8182">
                  <c:v>149.1</c:v>
                </c:pt>
                <c:pt idx="8183">
                  <c:v>149.1333333</c:v>
                </c:pt>
                <c:pt idx="8184">
                  <c:v>149.16666669999998</c:v>
                </c:pt>
                <c:pt idx="8185">
                  <c:v>149.19999999999999</c:v>
                </c:pt>
                <c:pt idx="8186">
                  <c:v>149.2333333</c:v>
                </c:pt>
                <c:pt idx="8187">
                  <c:v>149.26666669999994</c:v>
                </c:pt>
                <c:pt idx="8188">
                  <c:v>149.30000000000001</c:v>
                </c:pt>
                <c:pt idx="8189">
                  <c:v>149.33333329999999</c:v>
                </c:pt>
                <c:pt idx="8190">
                  <c:v>149.3666667</c:v>
                </c:pt>
                <c:pt idx="8191">
                  <c:v>149.4</c:v>
                </c:pt>
                <c:pt idx="8192">
                  <c:v>149.43333329999999</c:v>
                </c:pt>
                <c:pt idx="8193">
                  <c:v>149.46666669999999</c:v>
                </c:pt>
                <c:pt idx="8194">
                  <c:v>149.5</c:v>
                </c:pt>
                <c:pt idx="8195">
                  <c:v>149.53333330000001</c:v>
                </c:pt>
                <c:pt idx="8196">
                  <c:v>149.56666669999998</c:v>
                </c:pt>
                <c:pt idx="8197">
                  <c:v>149.6</c:v>
                </c:pt>
                <c:pt idx="8198">
                  <c:v>149.6333333</c:v>
                </c:pt>
                <c:pt idx="8199">
                  <c:v>149.66666669999998</c:v>
                </c:pt>
                <c:pt idx="8200">
                  <c:v>149.69999999999999</c:v>
                </c:pt>
                <c:pt idx="8201">
                  <c:v>149.7333333</c:v>
                </c:pt>
                <c:pt idx="8202">
                  <c:v>149.76666669999994</c:v>
                </c:pt>
                <c:pt idx="8203">
                  <c:v>149.80000000000001</c:v>
                </c:pt>
                <c:pt idx="8204">
                  <c:v>149.83333329999999</c:v>
                </c:pt>
                <c:pt idx="8205">
                  <c:v>149.8666667</c:v>
                </c:pt>
                <c:pt idx="8206">
                  <c:v>149.9</c:v>
                </c:pt>
                <c:pt idx="8207">
                  <c:v>149.93333329999999</c:v>
                </c:pt>
                <c:pt idx="8208">
                  <c:v>149.96666669999999</c:v>
                </c:pt>
                <c:pt idx="8209">
                  <c:v>150</c:v>
                </c:pt>
                <c:pt idx="8210">
                  <c:v>150.03333330000001</c:v>
                </c:pt>
                <c:pt idx="8211">
                  <c:v>150.06666669999998</c:v>
                </c:pt>
                <c:pt idx="8212">
                  <c:v>150.1</c:v>
                </c:pt>
                <c:pt idx="8213">
                  <c:v>150.1333333</c:v>
                </c:pt>
                <c:pt idx="8214">
                  <c:v>150.16666669999998</c:v>
                </c:pt>
                <c:pt idx="8215">
                  <c:v>150.19999999999999</c:v>
                </c:pt>
                <c:pt idx="8216">
                  <c:v>150.2333333</c:v>
                </c:pt>
                <c:pt idx="8217">
                  <c:v>150.26666669999994</c:v>
                </c:pt>
                <c:pt idx="8218">
                  <c:v>150.30000000000001</c:v>
                </c:pt>
                <c:pt idx="8219">
                  <c:v>150.33333329999999</c:v>
                </c:pt>
                <c:pt idx="8220">
                  <c:v>150.3666667</c:v>
                </c:pt>
                <c:pt idx="8221">
                  <c:v>150.4</c:v>
                </c:pt>
                <c:pt idx="8222">
                  <c:v>150.43333329999999</c:v>
                </c:pt>
                <c:pt idx="8223">
                  <c:v>150.46666669999999</c:v>
                </c:pt>
                <c:pt idx="8224">
                  <c:v>150.5</c:v>
                </c:pt>
                <c:pt idx="8225">
                  <c:v>150.53333330000001</c:v>
                </c:pt>
                <c:pt idx="8226">
                  <c:v>150.56666669999998</c:v>
                </c:pt>
                <c:pt idx="8227">
                  <c:v>150.6</c:v>
                </c:pt>
                <c:pt idx="8228">
                  <c:v>150.6333333</c:v>
                </c:pt>
                <c:pt idx="8229">
                  <c:v>150.66666669999998</c:v>
                </c:pt>
                <c:pt idx="8230">
                  <c:v>150.69999999999999</c:v>
                </c:pt>
                <c:pt idx="8231">
                  <c:v>150.7333333</c:v>
                </c:pt>
                <c:pt idx="8232">
                  <c:v>150.76666669999994</c:v>
                </c:pt>
                <c:pt idx="8233">
                  <c:v>150.80000000000001</c:v>
                </c:pt>
                <c:pt idx="8234">
                  <c:v>150.83333329999999</c:v>
                </c:pt>
                <c:pt idx="8235">
                  <c:v>150.8666667</c:v>
                </c:pt>
                <c:pt idx="8236">
                  <c:v>150.9</c:v>
                </c:pt>
                <c:pt idx="8237">
                  <c:v>150.93333329999999</c:v>
                </c:pt>
                <c:pt idx="8238">
                  <c:v>150.96666669999999</c:v>
                </c:pt>
                <c:pt idx="8239">
                  <c:v>151</c:v>
                </c:pt>
                <c:pt idx="8240">
                  <c:v>151.03333330000001</c:v>
                </c:pt>
                <c:pt idx="8241">
                  <c:v>151.06666669999998</c:v>
                </c:pt>
                <c:pt idx="8242">
                  <c:v>151.1</c:v>
                </c:pt>
                <c:pt idx="8243">
                  <c:v>151.1333333</c:v>
                </c:pt>
                <c:pt idx="8244">
                  <c:v>151.16666669999998</c:v>
                </c:pt>
                <c:pt idx="8245">
                  <c:v>151.19999999999999</c:v>
                </c:pt>
                <c:pt idx="8246">
                  <c:v>151.2333333</c:v>
                </c:pt>
                <c:pt idx="8247">
                  <c:v>151.26666669999994</c:v>
                </c:pt>
                <c:pt idx="8248">
                  <c:v>151.30000000000001</c:v>
                </c:pt>
                <c:pt idx="8249">
                  <c:v>151.33333329999999</c:v>
                </c:pt>
                <c:pt idx="8250">
                  <c:v>151.3666667</c:v>
                </c:pt>
                <c:pt idx="8251">
                  <c:v>151.4</c:v>
                </c:pt>
                <c:pt idx="8252">
                  <c:v>151.43333329999999</c:v>
                </c:pt>
                <c:pt idx="8253">
                  <c:v>151.46666669999999</c:v>
                </c:pt>
                <c:pt idx="8254">
                  <c:v>151.5</c:v>
                </c:pt>
                <c:pt idx="8255">
                  <c:v>151.53333330000001</c:v>
                </c:pt>
                <c:pt idx="8256">
                  <c:v>151.56666669999998</c:v>
                </c:pt>
                <c:pt idx="8257">
                  <c:v>151.6</c:v>
                </c:pt>
                <c:pt idx="8258">
                  <c:v>151.6333333</c:v>
                </c:pt>
                <c:pt idx="8259">
                  <c:v>151.66666669999998</c:v>
                </c:pt>
                <c:pt idx="8260">
                  <c:v>151.69999999999999</c:v>
                </c:pt>
                <c:pt idx="8261">
                  <c:v>151.7333333</c:v>
                </c:pt>
                <c:pt idx="8262">
                  <c:v>151.76666669999994</c:v>
                </c:pt>
                <c:pt idx="8263">
                  <c:v>151.80000000000001</c:v>
                </c:pt>
                <c:pt idx="8264">
                  <c:v>151.83333329999999</c:v>
                </c:pt>
                <c:pt idx="8265">
                  <c:v>151.8666667</c:v>
                </c:pt>
                <c:pt idx="8266">
                  <c:v>151.9</c:v>
                </c:pt>
                <c:pt idx="8267">
                  <c:v>151.93333329999999</c:v>
                </c:pt>
                <c:pt idx="8268">
                  <c:v>151.96666669999999</c:v>
                </c:pt>
                <c:pt idx="8269">
                  <c:v>152</c:v>
                </c:pt>
                <c:pt idx="8270">
                  <c:v>152.03333330000001</c:v>
                </c:pt>
                <c:pt idx="8271">
                  <c:v>152.06666669999998</c:v>
                </c:pt>
                <c:pt idx="8272">
                  <c:v>152.1</c:v>
                </c:pt>
                <c:pt idx="8273">
                  <c:v>152.1333333</c:v>
                </c:pt>
                <c:pt idx="8274">
                  <c:v>152.16666669999998</c:v>
                </c:pt>
                <c:pt idx="8275">
                  <c:v>152.19999999999999</c:v>
                </c:pt>
                <c:pt idx="8276">
                  <c:v>152.2333333</c:v>
                </c:pt>
                <c:pt idx="8277">
                  <c:v>152.26666669999994</c:v>
                </c:pt>
                <c:pt idx="8278">
                  <c:v>152.30000000000001</c:v>
                </c:pt>
                <c:pt idx="8279">
                  <c:v>152.33333329999999</c:v>
                </c:pt>
                <c:pt idx="8280">
                  <c:v>152.3666667</c:v>
                </c:pt>
                <c:pt idx="8281">
                  <c:v>152.4</c:v>
                </c:pt>
                <c:pt idx="8282">
                  <c:v>152.43333329999999</c:v>
                </c:pt>
                <c:pt idx="8283">
                  <c:v>152.46666669999999</c:v>
                </c:pt>
                <c:pt idx="8284">
                  <c:v>152.5</c:v>
                </c:pt>
                <c:pt idx="8285">
                  <c:v>152.53333330000001</c:v>
                </c:pt>
                <c:pt idx="8286">
                  <c:v>152.56666669999998</c:v>
                </c:pt>
                <c:pt idx="8287">
                  <c:v>152.6</c:v>
                </c:pt>
                <c:pt idx="8288">
                  <c:v>152.6333333</c:v>
                </c:pt>
                <c:pt idx="8289">
                  <c:v>152.66666669999998</c:v>
                </c:pt>
                <c:pt idx="8290">
                  <c:v>152.69999999999999</c:v>
                </c:pt>
                <c:pt idx="8291">
                  <c:v>152.7333333</c:v>
                </c:pt>
                <c:pt idx="8292">
                  <c:v>152.76666669999994</c:v>
                </c:pt>
                <c:pt idx="8293">
                  <c:v>152.80000000000001</c:v>
                </c:pt>
                <c:pt idx="8294">
                  <c:v>152.83333329999999</c:v>
                </c:pt>
                <c:pt idx="8295">
                  <c:v>152.8666667</c:v>
                </c:pt>
                <c:pt idx="8296">
                  <c:v>152.9</c:v>
                </c:pt>
                <c:pt idx="8297">
                  <c:v>152.93333329999999</c:v>
                </c:pt>
                <c:pt idx="8298">
                  <c:v>152.96666669999999</c:v>
                </c:pt>
                <c:pt idx="8299">
                  <c:v>153</c:v>
                </c:pt>
                <c:pt idx="8300">
                  <c:v>153.03333330000001</c:v>
                </c:pt>
                <c:pt idx="8301">
                  <c:v>153.06666669999998</c:v>
                </c:pt>
                <c:pt idx="8302">
                  <c:v>153.1</c:v>
                </c:pt>
                <c:pt idx="8303">
                  <c:v>153.1333333</c:v>
                </c:pt>
                <c:pt idx="8304">
                  <c:v>153.16666669999998</c:v>
                </c:pt>
                <c:pt idx="8305">
                  <c:v>153.19999999999999</c:v>
                </c:pt>
                <c:pt idx="8306">
                  <c:v>153.2333333</c:v>
                </c:pt>
                <c:pt idx="8307">
                  <c:v>153.26666669999994</c:v>
                </c:pt>
                <c:pt idx="8308">
                  <c:v>153.30000000000001</c:v>
                </c:pt>
                <c:pt idx="8309">
                  <c:v>153.33333329999999</c:v>
                </c:pt>
                <c:pt idx="8310">
                  <c:v>153.3666667</c:v>
                </c:pt>
                <c:pt idx="8311">
                  <c:v>153.4</c:v>
                </c:pt>
                <c:pt idx="8312">
                  <c:v>153.43333329999999</c:v>
                </c:pt>
                <c:pt idx="8313">
                  <c:v>153.46666669999999</c:v>
                </c:pt>
                <c:pt idx="8314">
                  <c:v>153.5</c:v>
                </c:pt>
                <c:pt idx="8315">
                  <c:v>153.53333330000001</c:v>
                </c:pt>
                <c:pt idx="8316">
                  <c:v>153.56666669999998</c:v>
                </c:pt>
                <c:pt idx="8317">
                  <c:v>153.6</c:v>
                </c:pt>
                <c:pt idx="8318">
                  <c:v>153.6333333</c:v>
                </c:pt>
                <c:pt idx="8319">
                  <c:v>153.66666669999998</c:v>
                </c:pt>
                <c:pt idx="8320">
                  <c:v>153.69999999999999</c:v>
                </c:pt>
                <c:pt idx="8321">
                  <c:v>153.7333333</c:v>
                </c:pt>
                <c:pt idx="8322">
                  <c:v>153.76666669999994</c:v>
                </c:pt>
                <c:pt idx="8323">
                  <c:v>153.80000000000001</c:v>
                </c:pt>
                <c:pt idx="8324">
                  <c:v>153.83333329999999</c:v>
                </c:pt>
                <c:pt idx="8325">
                  <c:v>153.8666667</c:v>
                </c:pt>
                <c:pt idx="8326">
                  <c:v>153.9</c:v>
                </c:pt>
                <c:pt idx="8327">
                  <c:v>153.93333329999999</c:v>
                </c:pt>
                <c:pt idx="8328">
                  <c:v>153.96666669999999</c:v>
                </c:pt>
                <c:pt idx="8329">
                  <c:v>154</c:v>
                </c:pt>
                <c:pt idx="8330">
                  <c:v>154.03333330000001</c:v>
                </c:pt>
                <c:pt idx="8331">
                  <c:v>154.06666669999998</c:v>
                </c:pt>
                <c:pt idx="8332">
                  <c:v>154.1</c:v>
                </c:pt>
                <c:pt idx="8333">
                  <c:v>154.1333333</c:v>
                </c:pt>
                <c:pt idx="8334">
                  <c:v>154.16666669999998</c:v>
                </c:pt>
                <c:pt idx="8335">
                  <c:v>154.19999999999999</c:v>
                </c:pt>
                <c:pt idx="8336">
                  <c:v>154.2333333</c:v>
                </c:pt>
                <c:pt idx="8337">
                  <c:v>154.26666669999994</c:v>
                </c:pt>
                <c:pt idx="8338">
                  <c:v>154.30000000000001</c:v>
                </c:pt>
                <c:pt idx="8339">
                  <c:v>154.33333329999999</c:v>
                </c:pt>
                <c:pt idx="8340">
                  <c:v>154.3666667</c:v>
                </c:pt>
                <c:pt idx="8341">
                  <c:v>154.4</c:v>
                </c:pt>
                <c:pt idx="8342">
                  <c:v>154.43333329999999</c:v>
                </c:pt>
                <c:pt idx="8343">
                  <c:v>154.46666669999999</c:v>
                </c:pt>
                <c:pt idx="8344">
                  <c:v>154.5</c:v>
                </c:pt>
                <c:pt idx="8345">
                  <c:v>154.53333330000001</c:v>
                </c:pt>
                <c:pt idx="8346">
                  <c:v>154.56666669999998</c:v>
                </c:pt>
                <c:pt idx="8347">
                  <c:v>154.6</c:v>
                </c:pt>
                <c:pt idx="8348">
                  <c:v>154.6333333</c:v>
                </c:pt>
                <c:pt idx="8349">
                  <c:v>154.66666669999998</c:v>
                </c:pt>
                <c:pt idx="8350">
                  <c:v>154.69999999999999</c:v>
                </c:pt>
                <c:pt idx="8351">
                  <c:v>154.7333333</c:v>
                </c:pt>
                <c:pt idx="8352">
                  <c:v>154.76666669999994</c:v>
                </c:pt>
                <c:pt idx="8353">
                  <c:v>154.80000000000001</c:v>
                </c:pt>
                <c:pt idx="8354">
                  <c:v>154.83333329999999</c:v>
                </c:pt>
                <c:pt idx="8355">
                  <c:v>154.8666667</c:v>
                </c:pt>
                <c:pt idx="8356">
                  <c:v>154.9</c:v>
                </c:pt>
                <c:pt idx="8357">
                  <c:v>154.93333329999999</c:v>
                </c:pt>
                <c:pt idx="8358">
                  <c:v>154.96666669999999</c:v>
                </c:pt>
                <c:pt idx="8359">
                  <c:v>155</c:v>
                </c:pt>
                <c:pt idx="8360">
                  <c:v>155.03333330000001</c:v>
                </c:pt>
                <c:pt idx="8361">
                  <c:v>155.06666669999998</c:v>
                </c:pt>
                <c:pt idx="8362">
                  <c:v>155.1</c:v>
                </c:pt>
                <c:pt idx="8363">
                  <c:v>155.1333333</c:v>
                </c:pt>
                <c:pt idx="8364">
                  <c:v>155.16666669999998</c:v>
                </c:pt>
                <c:pt idx="8365">
                  <c:v>155.19999999999999</c:v>
                </c:pt>
                <c:pt idx="8366">
                  <c:v>155.2333333</c:v>
                </c:pt>
                <c:pt idx="8367">
                  <c:v>155.26666669999994</c:v>
                </c:pt>
                <c:pt idx="8368">
                  <c:v>155.30000000000001</c:v>
                </c:pt>
                <c:pt idx="8369">
                  <c:v>155.33333329999999</c:v>
                </c:pt>
                <c:pt idx="8370">
                  <c:v>155.3666667</c:v>
                </c:pt>
                <c:pt idx="8371">
                  <c:v>155.4</c:v>
                </c:pt>
                <c:pt idx="8372">
                  <c:v>155.43333329999999</c:v>
                </c:pt>
                <c:pt idx="8373">
                  <c:v>155.46666669999999</c:v>
                </c:pt>
                <c:pt idx="8374">
                  <c:v>155.5</c:v>
                </c:pt>
                <c:pt idx="8375">
                  <c:v>155.53333330000001</c:v>
                </c:pt>
                <c:pt idx="8376">
                  <c:v>155.56666669999998</c:v>
                </c:pt>
                <c:pt idx="8377">
                  <c:v>155.6</c:v>
                </c:pt>
                <c:pt idx="8378">
                  <c:v>155.6333333</c:v>
                </c:pt>
                <c:pt idx="8379">
                  <c:v>155.66666669999998</c:v>
                </c:pt>
                <c:pt idx="8380">
                  <c:v>155.69999999999999</c:v>
                </c:pt>
                <c:pt idx="8381">
                  <c:v>155.7333333</c:v>
                </c:pt>
                <c:pt idx="8382">
                  <c:v>155.76666669999994</c:v>
                </c:pt>
                <c:pt idx="8383">
                  <c:v>155.80000000000001</c:v>
                </c:pt>
                <c:pt idx="8384">
                  <c:v>155.83333329999999</c:v>
                </c:pt>
                <c:pt idx="8385">
                  <c:v>155.8666667</c:v>
                </c:pt>
                <c:pt idx="8386">
                  <c:v>155.9</c:v>
                </c:pt>
                <c:pt idx="8387">
                  <c:v>155.93333329999999</c:v>
                </c:pt>
                <c:pt idx="8388">
                  <c:v>155.96666669999999</c:v>
                </c:pt>
                <c:pt idx="8389">
                  <c:v>156</c:v>
                </c:pt>
                <c:pt idx="8390">
                  <c:v>156.03333330000001</c:v>
                </c:pt>
                <c:pt idx="8391">
                  <c:v>156.06666669999998</c:v>
                </c:pt>
                <c:pt idx="8392">
                  <c:v>156.1</c:v>
                </c:pt>
                <c:pt idx="8393">
                  <c:v>156.1333333</c:v>
                </c:pt>
                <c:pt idx="8394">
                  <c:v>156.16666669999998</c:v>
                </c:pt>
                <c:pt idx="8395">
                  <c:v>156.19999999999999</c:v>
                </c:pt>
                <c:pt idx="8396">
                  <c:v>156.2333333</c:v>
                </c:pt>
                <c:pt idx="8397">
                  <c:v>156.26666669999994</c:v>
                </c:pt>
                <c:pt idx="8398">
                  <c:v>156.30000000000001</c:v>
                </c:pt>
                <c:pt idx="8399">
                  <c:v>156.33333329999999</c:v>
                </c:pt>
                <c:pt idx="8400">
                  <c:v>156.3666667</c:v>
                </c:pt>
                <c:pt idx="8401">
                  <c:v>156.4</c:v>
                </c:pt>
                <c:pt idx="8402">
                  <c:v>156.43333329999999</c:v>
                </c:pt>
                <c:pt idx="8403">
                  <c:v>156.46666669999999</c:v>
                </c:pt>
                <c:pt idx="8404">
                  <c:v>156.5</c:v>
                </c:pt>
                <c:pt idx="8405">
                  <c:v>156.53333330000001</c:v>
                </c:pt>
                <c:pt idx="8406">
                  <c:v>156.56666669999998</c:v>
                </c:pt>
                <c:pt idx="8407">
                  <c:v>156.6</c:v>
                </c:pt>
                <c:pt idx="8408">
                  <c:v>156.6333333</c:v>
                </c:pt>
                <c:pt idx="8409">
                  <c:v>156.66666669999998</c:v>
                </c:pt>
                <c:pt idx="8410">
                  <c:v>156.69999999999999</c:v>
                </c:pt>
                <c:pt idx="8411">
                  <c:v>156.7333333</c:v>
                </c:pt>
                <c:pt idx="8412">
                  <c:v>156.76666669999994</c:v>
                </c:pt>
                <c:pt idx="8413">
                  <c:v>156.80000000000001</c:v>
                </c:pt>
                <c:pt idx="8414">
                  <c:v>156.83333329999999</c:v>
                </c:pt>
                <c:pt idx="8415">
                  <c:v>156.8666667</c:v>
                </c:pt>
                <c:pt idx="8416">
                  <c:v>156.9</c:v>
                </c:pt>
                <c:pt idx="8417">
                  <c:v>156.93333329999999</c:v>
                </c:pt>
                <c:pt idx="8418">
                  <c:v>156.96666669999999</c:v>
                </c:pt>
                <c:pt idx="8419">
                  <c:v>157</c:v>
                </c:pt>
                <c:pt idx="8420">
                  <c:v>157.03333330000001</c:v>
                </c:pt>
                <c:pt idx="8421">
                  <c:v>157.06666669999998</c:v>
                </c:pt>
                <c:pt idx="8422">
                  <c:v>157.1</c:v>
                </c:pt>
                <c:pt idx="8423">
                  <c:v>157.1333333</c:v>
                </c:pt>
                <c:pt idx="8424">
                  <c:v>157.16666669999998</c:v>
                </c:pt>
                <c:pt idx="8425">
                  <c:v>157.19999999999999</c:v>
                </c:pt>
                <c:pt idx="8426">
                  <c:v>157.2333333</c:v>
                </c:pt>
                <c:pt idx="8427">
                  <c:v>157.26666669999994</c:v>
                </c:pt>
                <c:pt idx="8428">
                  <c:v>157.30000000000001</c:v>
                </c:pt>
                <c:pt idx="8429">
                  <c:v>157.33333329999999</c:v>
                </c:pt>
                <c:pt idx="8430">
                  <c:v>157.3666667</c:v>
                </c:pt>
                <c:pt idx="8431">
                  <c:v>157.4</c:v>
                </c:pt>
                <c:pt idx="8432">
                  <c:v>157.43333329999999</c:v>
                </c:pt>
                <c:pt idx="8433">
                  <c:v>157.46666669999999</c:v>
                </c:pt>
                <c:pt idx="8434">
                  <c:v>157.5</c:v>
                </c:pt>
                <c:pt idx="8435">
                  <c:v>157.53333330000001</c:v>
                </c:pt>
                <c:pt idx="8436">
                  <c:v>157.56666669999998</c:v>
                </c:pt>
                <c:pt idx="8437">
                  <c:v>157.6</c:v>
                </c:pt>
                <c:pt idx="8438">
                  <c:v>157.6333333</c:v>
                </c:pt>
                <c:pt idx="8439">
                  <c:v>157.66666669999998</c:v>
                </c:pt>
                <c:pt idx="8440">
                  <c:v>157.69999999999999</c:v>
                </c:pt>
                <c:pt idx="8441">
                  <c:v>157.7333333</c:v>
                </c:pt>
                <c:pt idx="8442">
                  <c:v>157.76666669999994</c:v>
                </c:pt>
                <c:pt idx="8443">
                  <c:v>157.80000000000001</c:v>
                </c:pt>
                <c:pt idx="8444">
                  <c:v>157.83333329999999</c:v>
                </c:pt>
                <c:pt idx="8445">
                  <c:v>157.8666667</c:v>
                </c:pt>
                <c:pt idx="8446">
                  <c:v>157.9</c:v>
                </c:pt>
                <c:pt idx="8447">
                  <c:v>157.93333329999999</c:v>
                </c:pt>
                <c:pt idx="8448">
                  <c:v>157.96666669999999</c:v>
                </c:pt>
                <c:pt idx="8449">
                  <c:v>158</c:v>
                </c:pt>
                <c:pt idx="8450">
                  <c:v>158.03333330000001</c:v>
                </c:pt>
                <c:pt idx="8451">
                  <c:v>158.06666669999998</c:v>
                </c:pt>
                <c:pt idx="8452">
                  <c:v>158.1</c:v>
                </c:pt>
                <c:pt idx="8453">
                  <c:v>158.1333333</c:v>
                </c:pt>
                <c:pt idx="8454">
                  <c:v>158.16666669999998</c:v>
                </c:pt>
                <c:pt idx="8455">
                  <c:v>158.19999999999999</c:v>
                </c:pt>
                <c:pt idx="8456">
                  <c:v>158.2333333</c:v>
                </c:pt>
                <c:pt idx="8457">
                  <c:v>158.26666669999994</c:v>
                </c:pt>
                <c:pt idx="8458">
                  <c:v>158.30000000000001</c:v>
                </c:pt>
                <c:pt idx="8459">
                  <c:v>158.33333329999999</c:v>
                </c:pt>
                <c:pt idx="8460">
                  <c:v>158.3666667</c:v>
                </c:pt>
                <c:pt idx="8461">
                  <c:v>158.4</c:v>
                </c:pt>
                <c:pt idx="8462">
                  <c:v>158.43333329999999</c:v>
                </c:pt>
                <c:pt idx="8463">
                  <c:v>158.46666669999999</c:v>
                </c:pt>
                <c:pt idx="8464">
                  <c:v>158.5</c:v>
                </c:pt>
                <c:pt idx="8465">
                  <c:v>158.53333330000001</c:v>
                </c:pt>
                <c:pt idx="8466">
                  <c:v>158.56666669999998</c:v>
                </c:pt>
                <c:pt idx="8467">
                  <c:v>158.6</c:v>
                </c:pt>
                <c:pt idx="8468">
                  <c:v>158.6333333</c:v>
                </c:pt>
                <c:pt idx="8469">
                  <c:v>158.66666669999998</c:v>
                </c:pt>
                <c:pt idx="8470">
                  <c:v>158.69999999999999</c:v>
                </c:pt>
                <c:pt idx="8471">
                  <c:v>158.7333333</c:v>
                </c:pt>
                <c:pt idx="8472">
                  <c:v>158.76666669999994</c:v>
                </c:pt>
                <c:pt idx="8473">
                  <c:v>158.80000000000001</c:v>
                </c:pt>
                <c:pt idx="8474">
                  <c:v>158.83333329999999</c:v>
                </c:pt>
                <c:pt idx="8475">
                  <c:v>158.8666667</c:v>
                </c:pt>
                <c:pt idx="8476">
                  <c:v>158.9</c:v>
                </c:pt>
                <c:pt idx="8477">
                  <c:v>158.93333329999999</c:v>
                </c:pt>
                <c:pt idx="8478">
                  <c:v>158.96666669999999</c:v>
                </c:pt>
                <c:pt idx="8479">
                  <c:v>159</c:v>
                </c:pt>
                <c:pt idx="8480">
                  <c:v>159.03333330000001</c:v>
                </c:pt>
                <c:pt idx="8481">
                  <c:v>159.06666669999998</c:v>
                </c:pt>
                <c:pt idx="8482">
                  <c:v>159.1</c:v>
                </c:pt>
                <c:pt idx="8483">
                  <c:v>159.1333333</c:v>
                </c:pt>
                <c:pt idx="8484">
                  <c:v>159.16666669999998</c:v>
                </c:pt>
                <c:pt idx="8485">
                  <c:v>159.19999999999999</c:v>
                </c:pt>
                <c:pt idx="8486">
                  <c:v>159.2333333</c:v>
                </c:pt>
                <c:pt idx="8487">
                  <c:v>159.26666669999994</c:v>
                </c:pt>
                <c:pt idx="8488">
                  <c:v>159.30000000000001</c:v>
                </c:pt>
                <c:pt idx="8489">
                  <c:v>159.33333329999999</c:v>
                </c:pt>
                <c:pt idx="8490">
                  <c:v>159.3666667</c:v>
                </c:pt>
                <c:pt idx="8491">
                  <c:v>159.4</c:v>
                </c:pt>
                <c:pt idx="8492">
                  <c:v>159.43333329999999</c:v>
                </c:pt>
                <c:pt idx="8493">
                  <c:v>159.46666669999999</c:v>
                </c:pt>
                <c:pt idx="8494">
                  <c:v>159.5</c:v>
                </c:pt>
                <c:pt idx="8495">
                  <c:v>159.53333330000001</c:v>
                </c:pt>
                <c:pt idx="8496">
                  <c:v>159.56666669999998</c:v>
                </c:pt>
                <c:pt idx="8497">
                  <c:v>159.6</c:v>
                </c:pt>
                <c:pt idx="8498">
                  <c:v>159.6333333</c:v>
                </c:pt>
                <c:pt idx="8499">
                  <c:v>159.66666669999998</c:v>
                </c:pt>
                <c:pt idx="8500">
                  <c:v>159.69999999999999</c:v>
                </c:pt>
                <c:pt idx="8501">
                  <c:v>159.7333333</c:v>
                </c:pt>
                <c:pt idx="8502">
                  <c:v>159.76666669999994</c:v>
                </c:pt>
                <c:pt idx="8503">
                  <c:v>159.80000000000001</c:v>
                </c:pt>
                <c:pt idx="8504">
                  <c:v>159.83333329999999</c:v>
                </c:pt>
                <c:pt idx="8505">
                  <c:v>159.8666667</c:v>
                </c:pt>
                <c:pt idx="8506">
                  <c:v>159.9</c:v>
                </c:pt>
                <c:pt idx="8507">
                  <c:v>159.93333329999999</c:v>
                </c:pt>
                <c:pt idx="8508">
                  <c:v>159.96666669999999</c:v>
                </c:pt>
                <c:pt idx="8509">
                  <c:v>160</c:v>
                </c:pt>
                <c:pt idx="8510">
                  <c:v>160.03333330000001</c:v>
                </c:pt>
                <c:pt idx="8511">
                  <c:v>160.06666669999998</c:v>
                </c:pt>
                <c:pt idx="8512">
                  <c:v>160.1</c:v>
                </c:pt>
                <c:pt idx="8513">
                  <c:v>160.1333333</c:v>
                </c:pt>
                <c:pt idx="8514">
                  <c:v>160.16666669999998</c:v>
                </c:pt>
                <c:pt idx="8515">
                  <c:v>160.19999999999999</c:v>
                </c:pt>
                <c:pt idx="8516">
                  <c:v>160.2333333</c:v>
                </c:pt>
                <c:pt idx="8517">
                  <c:v>160.26666669999994</c:v>
                </c:pt>
                <c:pt idx="8518">
                  <c:v>160.30000000000001</c:v>
                </c:pt>
                <c:pt idx="8519">
                  <c:v>160.33333329999999</c:v>
                </c:pt>
                <c:pt idx="8520">
                  <c:v>160.3666667</c:v>
                </c:pt>
                <c:pt idx="8521">
                  <c:v>160.4</c:v>
                </c:pt>
                <c:pt idx="8522">
                  <c:v>160.43333329999999</c:v>
                </c:pt>
                <c:pt idx="8523">
                  <c:v>160.46666669999999</c:v>
                </c:pt>
                <c:pt idx="8524">
                  <c:v>160.5</c:v>
                </c:pt>
                <c:pt idx="8525">
                  <c:v>160.53333330000001</c:v>
                </c:pt>
                <c:pt idx="8526">
                  <c:v>160.56666669999998</c:v>
                </c:pt>
                <c:pt idx="8527">
                  <c:v>160.6</c:v>
                </c:pt>
                <c:pt idx="8528">
                  <c:v>160.6333333</c:v>
                </c:pt>
                <c:pt idx="8529">
                  <c:v>160.66666669999998</c:v>
                </c:pt>
                <c:pt idx="8530">
                  <c:v>160.69999999999999</c:v>
                </c:pt>
                <c:pt idx="8531">
                  <c:v>160.7333333</c:v>
                </c:pt>
                <c:pt idx="8532">
                  <c:v>160.76666669999994</c:v>
                </c:pt>
                <c:pt idx="8533">
                  <c:v>160.80000000000001</c:v>
                </c:pt>
                <c:pt idx="8534">
                  <c:v>160.83333329999999</c:v>
                </c:pt>
                <c:pt idx="8535">
                  <c:v>160.8666667</c:v>
                </c:pt>
                <c:pt idx="8536">
                  <c:v>160.9</c:v>
                </c:pt>
                <c:pt idx="8537">
                  <c:v>160.93333329999999</c:v>
                </c:pt>
                <c:pt idx="8538">
                  <c:v>160.96666669999999</c:v>
                </c:pt>
                <c:pt idx="8539">
                  <c:v>161</c:v>
                </c:pt>
                <c:pt idx="8540">
                  <c:v>161.03333330000001</c:v>
                </c:pt>
                <c:pt idx="8541">
                  <c:v>161.06666669999998</c:v>
                </c:pt>
                <c:pt idx="8542">
                  <c:v>161.1</c:v>
                </c:pt>
                <c:pt idx="8543">
                  <c:v>161.1333333</c:v>
                </c:pt>
                <c:pt idx="8544">
                  <c:v>161.16666669999998</c:v>
                </c:pt>
                <c:pt idx="8545">
                  <c:v>161.19999999999999</c:v>
                </c:pt>
                <c:pt idx="8546">
                  <c:v>161.2333333</c:v>
                </c:pt>
                <c:pt idx="8547">
                  <c:v>161.26666669999994</c:v>
                </c:pt>
                <c:pt idx="8548">
                  <c:v>161.30000000000001</c:v>
                </c:pt>
                <c:pt idx="8549">
                  <c:v>161.33333329999999</c:v>
                </c:pt>
                <c:pt idx="8550">
                  <c:v>161.3666667</c:v>
                </c:pt>
                <c:pt idx="8551">
                  <c:v>161.4</c:v>
                </c:pt>
                <c:pt idx="8552">
                  <c:v>161.43333329999999</c:v>
                </c:pt>
                <c:pt idx="8553">
                  <c:v>161.46666669999999</c:v>
                </c:pt>
                <c:pt idx="8554">
                  <c:v>161.5</c:v>
                </c:pt>
                <c:pt idx="8555">
                  <c:v>161.53333330000001</c:v>
                </c:pt>
                <c:pt idx="8556">
                  <c:v>161.56666669999998</c:v>
                </c:pt>
                <c:pt idx="8557">
                  <c:v>161.6</c:v>
                </c:pt>
                <c:pt idx="8558">
                  <c:v>161.6333333</c:v>
                </c:pt>
                <c:pt idx="8559">
                  <c:v>161.66666669999998</c:v>
                </c:pt>
                <c:pt idx="8560">
                  <c:v>161.69999999999999</c:v>
                </c:pt>
                <c:pt idx="8561">
                  <c:v>161.7333333</c:v>
                </c:pt>
                <c:pt idx="8562">
                  <c:v>161.76666669999994</c:v>
                </c:pt>
                <c:pt idx="8563">
                  <c:v>161.80000000000001</c:v>
                </c:pt>
                <c:pt idx="8564">
                  <c:v>161.83333329999999</c:v>
                </c:pt>
                <c:pt idx="8565">
                  <c:v>161.8666667</c:v>
                </c:pt>
                <c:pt idx="8566">
                  <c:v>161.9</c:v>
                </c:pt>
                <c:pt idx="8567">
                  <c:v>161.93333329999999</c:v>
                </c:pt>
                <c:pt idx="8568">
                  <c:v>161.96666669999999</c:v>
                </c:pt>
                <c:pt idx="8569">
                  <c:v>162</c:v>
                </c:pt>
                <c:pt idx="8570">
                  <c:v>162.03333330000001</c:v>
                </c:pt>
                <c:pt idx="8571">
                  <c:v>162.06666669999998</c:v>
                </c:pt>
                <c:pt idx="8572">
                  <c:v>162.1</c:v>
                </c:pt>
                <c:pt idx="8573">
                  <c:v>162.1333333</c:v>
                </c:pt>
                <c:pt idx="8574">
                  <c:v>162.16666669999998</c:v>
                </c:pt>
                <c:pt idx="8575">
                  <c:v>162.19999999999999</c:v>
                </c:pt>
                <c:pt idx="8576">
                  <c:v>162.2333333</c:v>
                </c:pt>
                <c:pt idx="8577">
                  <c:v>162.26666669999994</c:v>
                </c:pt>
                <c:pt idx="8578">
                  <c:v>162.30000000000001</c:v>
                </c:pt>
                <c:pt idx="8579">
                  <c:v>162.33333329999999</c:v>
                </c:pt>
                <c:pt idx="8580">
                  <c:v>162.3666667</c:v>
                </c:pt>
                <c:pt idx="8581">
                  <c:v>162.4</c:v>
                </c:pt>
                <c:pt idx="8582">
                  <c:v>162.43333329999999</c:v>
                </c:pt>
                <c:pt idx="8583">
                  <c:v>162.46666669999999</c:v>
                </c:pt>
                <c:pt idx="8584">
                  <c:v>162.5</c:v>
                </c:pt>
                <c:pt idx="8585">
                  <c:v>162.53333330000001</c:v>
                </c:pt>
                <c:pt idx="8586">
                  <c:v>162.56666669999998</c:v>
                </c:pt>
                <c:pt idx="8587">
                  <c:v>162.6</c:v>
                </c:pt>
                <c:pt idx="8588">
                  <c:v>162.6333333</c:v>
                </c:pt>
                <c:pt idx="8589">
                  <c:v>162.66666669999998</c:v>
                </c:pt>
                <c:pt idx="8590">
                  <c:v>162.69999999999999</c:v>
                </c:pt>
                <c:pt idx="8591">
                  <c:v>162.7333333</c:v>
                </c:pt>
                <c:pt idx="8592">
                  <c:v>162.76666669999994</c:v>
                </c:pt>
                <c:pt idx="8593">
                  <c:v>162.80000000000001</c:v>
                </c:pt>
                <c:pt idx="8594">
                  <c:v>162.83333329999999</c:v>
                </c:pt>
                <c:pt idx="8595">
                  <c:v>162.8666667</c:v>
                </c:pt>
                <c:pt idx="8596">
                  <c:v>162.9</c:v>
                </c:pt>
                <c:pt idx="8597">
                  <c:v>162.93333329999999</c:v>
                </c:pt>
                <c:pt idx="8598">
                  <c:v>162.96666669999999</c:v>
                </c:pt>
                <c:pt idx="8599">
                  <c:v>163</c:v>
                </c:pt>
                <c:pt idx="8600">
                  <c:v>163.03333330000001</c:v>
                </c:pt>
                <c:pt idx="8601">
                  <c:v>163.06666669999998</c:v>
                </c:pt>
                <c:pt idx="8602">
                  <c:v>163.1</c:v>
                </c:pt>
                <c:pt idx="8603">
                  <c:v>163.1333333</c:v>
                </c:pt>
                <c:pt idx="8604">
                  <c:v>163.16666669999998</c:v>
                </c:pt>
                <c:pt idx="8605">
                  <c:v>163.19999999999999</c:v>
                </c:pt>
                <c:pt idx="8606">
                  <c:v>163.2333333</c:v>
                </c:pt>
                <c:pt idx="8607">
                  <c:v>163.26666669999994</c:v>
                </c:pt>
                <c:pt idx="8608">
                  <c:v>163.30000000000001</c:v>
                </c:pt>
                <c:pt idx="8609">
                  <c:v>163.33333329999999</c:v>
                </c:pt>
                <c:pt idx="8610">
                  <c:v>163.3666667</c:v>
                </c:pt>
                <c:pt idx="8611">
                  <c:v>163.4</c:v>
                </c:pt>
                <c:pt idx="8612">
                  <c:v>163.43333329999999</c:v>
                </c:pt>
                <c:pt idx="8613">
                  <c:v>163.46666669999999</c:v>
                </c:pt>
                <c:pt idx="8614">
                  <c:v>163.5</c:v>
                </c:pt>
                <c:pt idx="8615">
                  <c:v>163.53333330000001</c:v>
                </c:pt>
                <c:pt idx="8616">
                  <c:v>163.56666669999998</c:v>
                </c:pt>
                <c:pt idx="8617">
                  <c:v>163.6</c:v>
                </c:pt>
                <c:pt idx="8618">
                  <c:v>163.6333333</c:v>
                </c:pt>
                <c:pt idx="8619">
                  <c:v>163.66666669999998</c:v>
                </c:pt>
                <c:pt idx="8620">
                  <c:v>163.69999999999999</c:v>
                </c:pt>
                <c:pt idx="8621">
                  <c:v>163.7333333</c:v>
                </c:pt>
                <c:pt idx="8622">
                  <c:v>163.76666669999994</c:v>
                </c:pt>
                <c:pt idx="8623">
                  <c:v>163.80000000000001</c:v>
                </c:pt>
                <c:pt idx="8624">
                  <c:v>163.83333329999999</c:v>
                </c:pt>
                <c:pt idx="8625">
                  <c:v>163.8666667</c:v>
                </c:pt>
                <c:pt idx="8626">
                  <c:v>163.9</c:v>
                </c:pt>
                <c:pt idx="8627">
                  <c:v>163.93333329999999</c:v>
                </c:pt>
                <c:pt idx="8628">
                  <c:v>163.96666669999999</c:v>
                </c:pt>
                <c:pt idx="8629">
                  <c:v>164</c:v>
                </c:pt>
                <c:pt idx="8630">
                  <c:v>164.03333330000001</c:v>
                </c:pt>
                <c:pt idx="8631">
                  <c:v>164.06666669999998</c:v>
                </c:pt>
                <c:pt idx="8632">
                  <c:v>164.1</c:v>
                </c:pt>
                <c:pt idx="8633">
                  <c:v>164.1333333</c:v>
                </c:pt>
                <c:pt idx="8634">
                  <c:v>164.16666669999998</c:v>
                </c:pt>
                <c:pt idx="8635">
                  <c:v>164.2</c:v>
                </c:pt>
                <c:pt idx="8636">
                  <c:v>164.2333333</c:v>
                </c:pt>
                <c:pt idx="8637">
                  <c:v>164.26666669999994</c:v>
                </c:pt>
                <c:pt idx="8638">
                  <c:v>164.3</c:v>
                </c:pt>
                <c:pt idx="8639">
                  <c:v>164.33333329999999</c:v>
                </c:pt>
                <c:pt idx="8640">
                  <c:v>164.3666667</c:v>
                </c:pt>
                <c:pt idx="8641">
                  <c:v>164.4</c:v>
                </c:pt>
                <c:pt idx="8642">
                  <c:v>164.43333329999999</c:v>
                </c:pt>
                <c:pt idx="8643">
                  <c:v>164.46666669999999</c:v>
                </c:pt>
                <c:pt idx="8644">
                  <c:v>164.5</c:v>
                </c:pt>
                <c:pt idx="8645">
                  <c:v>164.53333330000001</c:v>
                </c:pt>
                <c:pt idx="8646">
                  <c:v>164.56666669999998</c:v>
                </c:pt>
                <c:pt idx="8647">
                  <c:v>164.6</c:v>
                </c:pt>
                <c:pt idx="8648">
                  <c:v>164.6333333</c:v>
                </c:pt>
                <c:pt idx="8649">
                  <c:v>164.66666669999998</c:v>
                </c:pt>
                <c:pt idx="8650">
                  <c:v>164.7</c:v>
                </c:pt>
                <c:pt idx="8651">
                  <c:v>164.7333333</c:v>
                </c:pt>
                <c:pt idx="8652">
                  <c:v>164.76666669999994</c:v>
                </c:pt>
                <c:pt idx="8653">
                  <c:v>164.8</c:v>
                </c:pt>
                <c:pt idx="8654">
                  <c:v>164.83333329999999</c:v>
                </c:pt>
                <c:pt idx="8655">
                  <c:v>164.8666667</c:v>
                </c:pt>
                <c:pt idx="8656">
                  <c:v>164.9</c:v>
                </c:pt>
                <c:pt idx="8657">
                  <c:v>164.93333329999999</c:v>
                </c:pt>
                <c:pt idx="8658">
                  <c:v>164.96666669999999</c:v>
                </c:pt>
                <c:pt idx="8659">
                  <c:v>165</c:v>
                </c:pt>
                <c:pt idx="8660">
                  <c:v>165.03333330000001</c:v>
                </c:pt>
                <c:pt idx="8661">
                  <c:v>165.06666669999998</c:v>
                </c:pt>
                <c:pt idx="8662">
                  <c:v>165.1</c:v>
                </c:pt>
                <c:pt idx="8663">
                  <c:v>165.1333333</c:v>
                </c:pt>
                <c:pt idx="8664">
                  <c:v>165.16666669999998</c:v>
                </c:pt>
                <c:pt idx="8665">
                  <c:v>165.2</c:v>
                </c:pt>
                <c:pt idx="8666">
                  <c:v>165.2333333</c:v>
                </c:pt>
                <c:pt idx="8667">
                  <c:v>165.26666669999994</c:v>
                </c:pt>
                <c:pt idx="8668">
                  <c:v>165.3</c:v>
                </c:pt>
                <c:pt idx="8669">
                  <c:v>165.33333329999999</c:v>
                </c:pt>
                <c:pt idx="8670">
                  <c:v>165.3666667</c:v>
                </c:pt>
                <c:pt idx="8671">
                  <c:v>165.4</c:v>
                </c:pt>
                <c:pt idx="8672">
                  <c:v>165.43333329999999</c:v>
                </c:pt>
                <c:pt idx="8673">
                  <c:v>165.46666669999999</c:v>
                </c:pt>
                <c:pt idx="8674">
                  <c:v>165.5</c:v>
                </c:pt>
                <c:pt idx="8675">
                  <c:v>165.53333330000001</c:v>
                </c:pt>
                <c:pt idx="8676">
                  <c:v>165.56666669999998</c:v>
                </c:pt>
                <c:pt idx="8677">
                  <c:v>165.6</c:v>
                </c:pt>
                <c:pt idx="8678">
                  <c:v>165.6333333</c:v>
                </c:pt>
                <c:pt idx="8679">
                  <c:v>165.66666669999998</c:v>
                </c:pt>
                <c:pt idx="8680">
                  <c:v>165.7</c:v>
                </c:pt>
                <c:pt idx="8681">
                  <c:v>165.7333333</c:v>
                </c:pt>
                <c:pt idx="8682">
                  <c:v>165.76666669999994</c:v>
                </c:pt>
                <c:pt idx="8683">
                  <c:v>165.8</c:v>
                </c:pt>
                <c:pt idx="8684">
                  <c:v>165.83333329999999</c:v>
                </c:pt>
                <c:pt idx="8685">
                  <c:v>165.8666667</c:v>
                </c:pt>
                <c:pt idx="8686">
                  <c:v>165.9</c:v>
                </c:pt>
                <c:pt idx="8687">
                  <c:v>165.93333329999999</c:v>
                </c:pt>
                <c:pt idx="8688">
                  <c:v>165.96666669999999</c:v>
                </c:pt>
                <c:pt idx="8689">
                  <c:v>166</c:v>
                </c:pt>
                <c:pt idx="8690">
                  <c:v>166.03333330000001</c:v>
                </c:pt>
                <c:pt idx="8691">
                  <c:v>166.06666669999998</c:v>
                </c:pt>
                <c:pt idx="8692">
                  <c:v>166.1</c:v>
                </c:pt>
                <c:pt idx="8693">
                  <c:v>166.1333333</c:v>
                </c:pt>
                <c:pt idx="8694">
                  <c:v>166.16666669999998</c:v>
                </c:pt>
                <c:pt idx="8695">
                  <c:v>166.2</c:v>
                </c:pt>
                <c:pt idx="8696">
                  <c:v>166.2333333</c:v>
                </c:pt>
                <c:pt idx="8697">
                  <c:v>166.26666669999994</c:v>
                </c:pt>
                <c:pt idx="8698">
                  <c:v>166.3</c:v>
                </c:pt>
                <c:pt idx="8699">
                  <c:v>166.33333329999999</c:v>
                </c:pt>
                <c:pt idx="8700">
                  <c:v>166.3666667</c:v>
                </c:pt>
                <c:pt idx="8701">
                  <c:v>166.4</c:v>
                </c:pt>
                <c:pt idx="8702">
                  <c:v>166.43333329999999</c:v>
                </c:pt>
                <c:pt idx="8703">
                  <c:v>166.46666669999999</c:v>
                </c:pt>
                <c:pt idx="8704">
                  <c:v>166.5</c:v>
                </c:pt>
                <c:pt idx="8705">
                  <c:v>166.53333330000001</c:v>
                </c:pt>
                <c:pt idx="8706">
                  <c:v>166.56666669999998</c:v>
                </c:pt>
                <c:pt idx="8707">
                  <c:v>166.6</c:v>
                </c:pt>
                <c:pt idx="8708">
                  <c:v>166.6333333</c:v>
                </c:pt>
                <c:pt idx="8709">
                  <c:v>166.66666669999998</c:v>
                </c:pt>
                <c:pt idx="8710">
                  <c:v>166.7</c:v>
                </c:pt>
                <c:pt idx="8711">
                  <c:v>166.7333333</c:v>
                </c:pt>
                <c:pt idx="8712">
                  <c:v>166.76666669999994</c:v>
                </c:pt>
                <c:pt idx="8713">
                  <c:v>166.8</c:v>
                </c:pt>
                <c:pt idx="8714">
                  <c:v>166.83333329999999</c:v>
                </c:pt>
                <c:pt idx="8715">
                  <c:v>166.8666667</c:v>
                </c:pt>
                <c:pt idx="8716">
                  <c:v>166.9</c:v>
                </c:pt>
                <c:pt idx="8717">
                  <c:v>166.93333329999999</c:v>
                </c:pt>
                <c:pt idx="8718">
                  <c:v>166.96666669999999</c:v>
                </c:pt>
                <c:pt idx="8719">
                  <c:v>167</c:v>
                </c:pt>
                <c:pt idx="8720">
                  <c:v>167.03333330000001</c:v>
                </c:pt>
                <c:pt idx="8721">
                  <c:v>167.06666669999998</c:v>
                </c:pt>
                <c:pt idx="8722">
                  <c:v>167.1</c:v>
                </c:pt>
                <c:pt idx="8723">
                  <c:v>167.1333333</c:v>
                </c:pt>
                <c:pt idx="8724">
                  <c:v>167.16666669999998</c:v>
                </c:pt>
                <c:pt idx="8725">
                  <c:v>167.2</c:v>
                </c:pt>
                <c:pt idx="8726">
                  <c:v>167.2333333</c:v>
                </c:pt>
                <c:pt idx="8727">
                  <c:v>167.26666669999994</c:v>
                </c:pt>
                <c:pt idx="8728">
                  <c:v>167.3</c:v>
                </c:pt>
                <c:pt idx="8729">
                  <c:v>167.33333329999999</c:v>
                </c:pt>
                <c:pt idx="8730">
                  <c:v>167.3666667</c:v>
                </c:pt>
                <c:pt idx="8731">
                  <c:v>167.4</c:v>
                </c:pt>
                <c:pt idx="8732">
                  <c:v>167.43333329999999</c:v>
                </c:pt>
                <c:pt idx="8733">
                  <c:v>167.46666669999999</c:v>
                </c:pt>
                <c:pt idx="8734">
                  <c:v>167.5</c:v>
                </c:pt>
                <c:pt idx="8735">
                  <c:v>167.53333330000001</c:v>
                </c:pt>
                <c:pt idx="8736">
                  <c:v>167.56666669999998</c:v>
                </c:pt>
                <c:pt idx="8737">
                  <c:v>167.6</c:v>
                </c:pt>
                <c:pt idx="8738">
                  <c:v>167.6333333</c:v>
                </c:pt>
                <c:pt idx="8739">
                  <c:v>167.66666669999998</c:v>
                </c:pt>
                <c:pt idx="8740">
                  <c:v>167.7</c:v>
                </c:pt>
                <c:pt idx="8741">
                  <c:v>167.7333333</c:v>
                </c:pt>
                <c:pt idx="8742">
                  <c:v>167.76666669999994</c:v>
                </c:pt>
                <c:pt idx="8743">
                  <c:v>167.8</c:v>
                </c:pt>
                <c:pt idx="8744">
                  <c:v>167.83333329999999</c:v>
                </c:pt>
                <c:pt idx="8745">
                  <c:v>167.8666667</c:v>
                </c:pt>
                <c:pt idx="8746">
                  <c:v>167.9</c:v>
                </c:pt>
                <c:pt idx="8747">
                  <c:v>167.93333329999999</c:v>
                </c:pt>
                <c:pt idx="8748">
                  <c:v>167.96666669999999</c:v>
                </c:pt>
                <c:pt idx="8749">
                  <c:v>168</c:v>
                </c:pt>
                <c:pt idx="8750">
                  <c:v>168.03333330000001</c:v>
                </c:pt>
                <c:pt idx="8751">
                  <c:v>168.06666669999998</c:v>
                </c:pt>
                <c:pt idx="8752">
                  <c:v>168.1</c:v>
                </c:pt>
                <c:pt idx="8753">
                  <c:v>168.1333333</c:v>
                </c:pt>
                <c:pt idx="8754">
                  <c:v>168.16666669999998</c:v>
                </c:pt>
                <c:pt idx="8755">
                  <c:v>168.2</c:v>
                </c:pt>
                <c:pt idx="8756">
                  <c:v>168.2333333</c:v>
                </c:pt>
                <c:pt idx="8757">
                  <c:v>168.26666669999994</c:v>
                </c:pt>
                <c:pt idx="8758">
                  <c:v>168.3</c:v>
                </c:pt>
                <c:pt idx="8759">
                  <c:v>168.33333329999999</c:v>
                </c:pt>
                <c:pt idx="8760">
                  <c:v>168.3666667</c:v>
                </c:pt>
                <c:pt idx="8761">
                  <c:v>168.4</c:v>
                </c:pt>
                <c:pt idx="8762">
                  <c:v>168.43333329999999</c:v>
                </c:pt>
                <c:pt idx="8763">
                  <c:v>168.46666669999999</c:v>
                </c:pt>
                <c:pt idx="8764">
                  <c:v>168.5</c:v>
                </c:pt>
                <c:pt idx="8765">
                  <c:v>168.53333330000001</c:v>
                </c:pt>
                <c:pt idx="8766">
                  <c:v>168.56666669999998</c:v>
                </c:pt>
                <c:pt idx="8767">
                  <c:v>168.6</c:v>
                </c:pt>
                <c:pt idx="8768">
                  <c:v>168.6333333</c:v>
                </c:pt>
                <c:pt idx="8769">
                  <c:v>168.66666669999998</c:v>
                </c:pt>
                <c:pt idx="8770">
                  <c:v>168.7</c:v>
                </c:pt>
                <c:pt idx="8771">
                  <c:v>168.7333333</c:v>
                </c:pt>
                <c:pt idx="8772">
                  <c:v>168.76666669999994</c:v>
                </c:pt>
                <c:pt idx="8773">
                  <c:v>168.8</c:v>
                </c:pt>
                <c:pt idx="8774">
                  <c:v>168.83333329999999</c:v>
                </c:pt>
                <c:pt idx="8775">
                  <c:v>168.8666667</c:v>
                </c:pt>
                <c:pt idx="8776">
                  <c:v>168.9</c:v>
                </c:pt>
                <c:pt idx="8777">
                  <c:v>168.93333329999999</c:v>
                </c:pt>
                <c:pt idx="8778">
                  <c:v>168.96666669999999</c:v>
                </c:pt>
                <c:pt idx="8779">
                  <c:v>169</c:v>
                </c:pt>
                <c:pt idx="8780">
                  <c:v>169.03333330000001</c:v>
                </c:pt>
                <c:pt idx="8781">
                  <c:v>169.06666669999998</c:v>
                </c:pt>
                <c:pt idx="8782">
                  <c:v>169.1</c:v>
                </c:pt>
                <c:pt idx="8783">
                  <c:v>169.1333333</c:v>
                </c:pt>
                <c:pt idx="8784">
                  <c:v>169.16666669999998</c:v>
                </c:pt>
                <c:pt idx="8785">
                  <c:v>169.2</c:v>
                </c:pt>
                <c:pt idx="8786">
                  <c:v>169.2333333</c:v>
                </c:pt>
                <c:pt idx="8787">
                  <c:v>169.26666669999994</c:v>
                </c:pt>
                <c:pt idx="8788">
                  <c:v>169.3</c:v>
                </c:pt>
                <c:pt idx="8789">
                  <c:v>169.33333329999999</c:v>
                </c:pt>
                <c:pt idx="8790">
                  <c:v>169.3666667</c:v>
                </c:pt>
                <c:pt idx="8791">
                  <c:v>169.4</c:v>
                </c:pt>
                <c:pt idx="8792">
                  <c:v>169.43333329999999</c:v>
                </c:pt>
                <c:pt idx="8793">
                  <c:v>169.46666669999999</c:v>
                </c:pt>
                <c:pt idx="8794">
                  <c:v>169.5</c:v>
                </c:pt>
                <c:pt idx="8795">
                  <c:v>169.53333330000001</c:v>
                </c:pt>
                <c:pt idx="8796">
                  <c:v>169.56666669999998</c:v>
                </c:pt>
                <c:pt idx="8797">
                  <c:v>169.6</c:v>
                </c:pt>
                <c:pt idx="8798">
                  <c:v>169.6333333</c:v>
                </c:pt>
                <c:pt idx="8799">
                  <c:v>169.66666669999998</c:v>
                </c:pt>
                <c:pt idx="8800">
                  <c:v>169.7</c:v>
                </c:pt>
                <c:pt idx="8801">
                  <c:v>169.7333333</c:v>
                </c:pt>
                <c:pt idx="8802">
                  <c:v>169.76666669999994</c:v>
                </c:pt>
                <c:pt idx="8803">
                  <c:v>169.8</c:v>
                </c:pt>
                <c:pt idx="8804">
                  <c:v>169.83333329999999</c:v>
                </c:pt>
                <c:pt idx="8805">
                  <c:v>169.8666667</c:v>
                </c:pt>
                <c:pt idx="8806">
                  <c:v>169.9</c:v>
                </c:pt>
                <c:pt idx="8807">
                  <c:v>169.93333329999999</c:v>
                </c:pt>
                <c:pt idx="8808">
                  <c:v>169.96666669999999</c:v>
                </c:pt>
                <c:pt idx="8809">
                  <c:v>170</c:v>
                </c:pt>
                <c:pt idx="8810">
                  <c:v>170.03333330000001</c:v>
                </c:pt>
                <c:pt idx="8811">
                  <c:v>170.06666669999998</c:v>
                </c:pt>
                <c:pt idx="8812">
                  <c:v>170.1</c:v>
                </c:pt>
                <c:pt idx="8813">
                  <c:v>170.1333333</c:v>
                </c:pt>
                <c:pt idx="8814">
                  <c:v>170.16666669999998</c:v>
                </c:pt>
                <c:pt idx="8815">
                  <c:v>170.2</c:v>
                </c:pt>
                <c:pt idx="8816">
                  <c:v>170.2333333</c:v>
                </c:pt>
                <c:pt idx="8817">
                  <c:v>170.26666669999994</c:v>
                </c:pt>
                <c:pt idx="8818">
                  <c:v>170.3</c:v>
                </c:pt>
                <c:pt idx="8819">
                  <c:v>170.33333329999999</c:v>
                </c:pt>
                <c:pt idx="8820">
                  <c:v>170.3666667</c:v>
                </c:pt>
                <c:pt idx="8821">
                  <c:v>170.4</c:v>
                </c:pt>
                <c:pt idx="8822">
                  <c:v>170.43333329999999</c:v>
                </c:pt>
                <c:pt idx="8823">
                  <c:v>170.46666669999999</c:v>
                </c:pt>
                <c:pt idx="8824">
                  <c:v>170.5</c:v>
                </c:pt>
                <c:pt idx="8825">
                  <c:v>170.53333330000001</c:v>
                </c:pt>
                <c:pt idx="8826">
                  <c:v>170.56666669999998</c:v>
                </c:pt>
                <c:pt idx="8827">
                  <c:v>170.6</c:v>
                </c:pt>
                <c:pt idx="8828">
                  <c:v>170.6333333</c:v>
                </c:pt>
                <c:pt idx="8829">
                  <c:v>170.66666669999998</c:v>
                </c:pt>
                <c:pt idx="8830">
                  <c:v>170.7</c:v>
                </c:pt>
                <c:pt idx="8831">
                  <c:v>170.7333333</c:v>
                </c:pt>
                <c:pt idx="8832">
                  <c:v>170.76666669999994</c:v>
                </c:pt>
                <c:pt idx="8833">
                  <c:v>170.8</c:v>
                </c:pt>
                <c:pt idx="8834">
                  <c:v>170.83333329999999</c:v>
                </c:pt>
                <c:pt idx="8835">
                  <c:v>170.8666667</c:v>
                </c:pt>
                <c:pt idx="8836">
                  <c:v>170.9</c:v>
                </c:pt>
                <c:pt idx="8837">
                  <c:v>170.93333329999999</c:v>
                </c:pt>
                <c:pt idx="8838">
                  <c:v>170.96666669999999</c:v>
                </c:pt>
                <c:pt idx="8839">
                  <c:v>171</c:v>
                </c:pt>
                <c:pt idx="8840">
                  <c:v>171.03333330000001</c:v>
                </c:pt>
                <c:pt idx="8841">
                  <c:v>171.06666669999998</c:v>
                </c:pt>
                <c:pt idx="8842">
                  <c:v>171.1</c:v>
                </c:pt>
                <c:pt idx="8843">
                  <c:v>171.1333333</c:v>
                </c:pt>
                <c:pt idx="8844">
                  <c:v>171.16666669999998</c:v>
                </c:pt>
                <c:pt idx="8845">
                  <c:v>171.2</c:v>
                </c:pt>
                <c:pt idx="8846">
                  <c:v>171.2333333</c:v>
                </c:pt>
                <c:pt idx="8847">
                  <c:v>171.26666669999994</c:v>
                </c:pt>
                <c:pt idx="8848">
                  <c:v>171.3</c:v>
                </c:pt>
                <c:pt idx="8849">
                  <c:v>171.33333329999999</c:v>
                </c:pt>
                <c:pt idx="8850">
                  <c:v>171.3666667</c:v>
                </c:pt>
                <c:pt idx="8851">
                  <c:v>171.4</c:v>
                </c:pt>
                <c:pt idx="8852">
                  <c:v>171.43333329999999</c:v>
                </c:pt>
                <c:pt idx="8853">
                  <c:v>171.46666669999999</c:v>
                </c:pt>
                <c:pt idx="8854">
                  <c:v>171.5</c:v>
                </c:pt>
                <c:pt idx="8855">
                  <c:v>171.53333330000001</c:v>
                </c:pt>
                <c:pt idx="8856">
                  <c:v>171.56666669999998</c:v>
                </c:pt>
                <c:pt idx="8857">
                  <c:v>171.6</c:v>
                </c:pt>
                <c:pt idx="8858">
                  <c:v>171.6333333</c:v>
                </c:pt>
                <c:pt idx="8859">
                  <c:v>171.66666669999998</c:v>
                </c:pt>
                <c:pt idx="8860">
                  <c:v>171.7</c:v>
                </c:pt>
                <c:pt idx="8861">
                  <c:v>171.7333333</c:v>
                </c:pt>
                <c:pt idx="8862">
                  <c:v>171.76666669999994</c:v>
                </c:pt>
                <c:pt idx="8863">
                  <c:v>171.8</c:v>
                </c:pt>
                <c:pt idx="8864">
                  <c:v>171.83333329999999</c:v>
                </c:pt>
                <c:pt idx="8865">
                  <c:v>171.8666667</c:v>
                </c:pt>
                <c:pt idx="8866">
                  <c:v>171.9</c:v>
                </c:pt>
                <c:pt idx="8867">
                  <c:v>171.93333329999999</c:v>
                </c:pt>
                <c:pt idx="8868">
                  <c:v>171.96666669999999</c:v>
                </c:pt>
                <c:pt idx="8869">
                  <c:v>172</c:v>
                </c:pt>
                <c:pt idx="8870">
                  <c:v>172.03333330000001</c:v>
                </c:pt>
                <c:pt idx="8871">
                  <c:v>172.06666669999998</c:v>
                </c:pt>
                <c:pt idx="8872">
                  <c:v>172.1</c:v>
                </c:pt>
                <c:pt idx="8873">
                  <c:v>172.1333333</c:v>
                </c:pt>
                <c:pt idx="8874">
                  <c:v>172.16666669999998</c:v>
                </c:pt>
                <c:pt idx="8875">
                  <c:v>172.2</c:v>
                </c:pt>
                <c:pt idx="8876">
                  <c:v>172.2333333</c:v>
                </c:pt>
                <c:pt idx="8877">
                  <c:v>172.26666669999994</c:v>
                </c:pt>
                <c:pt idx="8878">
                  <c:v>172.3</c:v>
                </c:pt>
                <c:pt idx="8879">
                  <c:v>172.33333329999999</c:v>
                </c:pt>
                <c:pt idx="8880">
                  <c:v>172.3666667</c:v>
                </c:pt>
                <c:pt idx="8881">
                  <c:v>172.4</c:v>
                </c:pt>
                <c:pt idx="8882">
                  <c:v>172.43333329999999</c:v>
                </c:pt>
                <c:pt idx="8883">
                  <c:v>172.46666669999999</c:v>
                </c:pt>
                <c:pt idx="8884">
                  <c:v>172.5</c:v>
                </c:pt>
                <c:pt idx="8885">
                  <c:v>172.53333330000001</c:v>
                </c:pt>
                <c:pt idx="8886">
                  <c:v>172.56666669999998</c:v>
                </c:pt>
                <c:pt idx="8887">
                  <c:v>172.6</c:v>
                </c:pt>
                <c:pt idx="8888">
                  <c:v>172.6333333</c:v>
                </c:pt>
                <c:pt idx="8889">
                  <c:v>172.66666669999998</c:v>
                </c:pt>
                <c:pt idx="8890">
                  <c:v>172.7</c:v>
                </c:pt>
                <c:pt idx="8891">
                  <c:v>172.7333333</c:v>
                </c:pt>
                <c:pt idx="8892">
                  <c:v>172.76666669999994</c:v>
                </c:pt>
                <c:pt idx="8893">
                  <c:v>172.8</c:v>
                </c:pt>
                <c:pt idx="8894">
                  <c:v>172.83333329999999</c:v>
                </c:pt>
                <c:pt idx="8895">
                  <c:v>172.8666667</c:v>
                </c:pt>
                <c:pt idx="8896">
                  <c:v>172.9</c:v>
                </c:pt>
                <c:pt idx="8897">
                  <c:v>172.93333329999999</c:v>
                </c:pt>
                <c:pt idx="8898">
                  <c:v>172.96666669999999</c:v>
                </c:pt>
                <c:pt idx="8899">
                  <c:v>173</c:v>
                </c:pt>
                <c:pt idx="8900">
                  <c:v>173.03333330000001</c:v>
                </c:pt>
                <c:pt idx="8901">
                  <c:v>173.06666669999998</c:v>
                </c:pt>
                <c:pt idx="8902">
                  <c:v>173.1</c:v>
                </c:pt>
                <c:pt idx="8903">
                  <c:v>173.1333333</c:v>
                </c:pt>
                <c:pt idx="8904">
                  <c:v>173.16666669999998</c:v>
                </c:pt>
                <c:pt idx="8905">
                  <c:v>173.2</c:v>
                </c:pt>
                <c:pt idx="8906">
                  <c:v>173.2333333</c:v>
                </c:pt>
                <c:pt idx="8907">
                  <c:v>173.26666669999994</c:v>
                </c:pt>
                <c:pt idx="8908">
                  <c:v>173.3</c:v>
                </c:pt>
                <c:pt idx="8909">
                  <c:v>173.33333329999999</c:v>
                </c:pt>
                <c:pt idx="8910">
                  <c:v>173.3666667</c:v>
                </c:pt>
                <c:pt idx="8911">
                  <c:v>173.4</c:v>
                </c:pt>
                <c:pt idx="8912">
                  <c:v>173.43333329999999</c:v>
                </c:pt>
                <c:pt idx="8913">
                  <c:v>173.46666669999999</c:v>
                </c:pt>
                <c:pt idx="8914">
                  <c:v>173.5</c:v>
                </c:pt>
                <c:pt idx="8915">
                  <c:v>173.53333330000001</c:v>
                </c:pt>
                <c:pt idx="8916">
                  <c:v>173.56666669999998</c:v>
                </c:pt>
                <c:pt idx="8917">
                  <c:v>173.6</c:v>
                </c:pt>
                <c:pt idx="8918">
                  <c:v>173.6333333</c:v>
                </c:pt>
                <c:pt idx="8919">
                  <c:v>173.66666669999998</c:v>
                </c:pt>
                <c:pt idx="8920">
                  <c:v>173.7</c:v>
                </c:pt>
                <c:pt idx="8921">
                  <c:v>173.7333333</c:v>
                </c:pt>
                <c:pt idx="8922">
                  <c:v>173.76666669999994</c:v>
                </c:pt>
                <c:pt idx="8923">
                  <c:v>173.8</c:v>
                </c:pt>
                <c:pt idx="8924">
                  <c:v>173.83333329999999</c:v>
                </c:pt>
                <c:pt idx="8925">
                  <c:v>173.8666667</c:v>
                </c:pt>
                <c:pt idx="8926">
                  <c:v>173.9</c:v>
                </c:pt>
                <c:pt idx="8927">
                  <c:v>173.93333329999999</c:v>
                </c:pt>
                <c:pt idx="8928">
                  <c:v>173.96666669999999</c:v>
                </c:pt>
                <c:pt idx="8929">
                  <c:v>174</c:v>
                </c:pt>
                <c:pt idx="8930">
                  <c:v>174.03333330000001</c:v>
                </c:pt>
                <c:pt idx="8931">
                  <c:v>174.06666669999998</c:v>
                </c:pt>
                <c:pt idx="8932">
                  <c:v>174.1</c:v>
                </c:pt>
                <c:pt idx="8933">
                  <c:v>174.1333333</c:v>
                </c:pt>
                <c:pt idx="8934">
                  <c:v>174.16666669999998</c:v>
                </c:pt>
                <c:pt idx="8935">
                  <c:v>174.2</c:v>
                </c:pt>
                <c:pt idx="8936">
                  <c:v>174.2333333</c:v>
                </c:pt>
                <c:pt idx="8937">
                  <c:v>174.26666669999994</c:v>
                </c:pt>
                <c:pt idx="8938">
                  <c:v>174.3</c:v>
                </c:pt>
                <c:pt idx="8939">
                  <c:v>174.33333329999999</c:v>
                </c:pt>
                <c:pt idx="8940">
                  <c:v>174.3666667</c:v>
                </c:pt>
                <c:pt idx="8941">
                  <c:v>174.4</c:v>
                </c:pt>
                <c:pt idx="8942">
                  <c:v>174.43333329999999</c:v>
                </c:pt>
                <c:pt idx="8943">
                  <c:v>174.46666669999999</c:v>
                </c:pt>
                <c:pt idx="8944">
                  <c:v>174.5</c:v>
                </c:pt>
                <c:pt idx="8945">
                  <c:v>174.53333330000001</c:v>
                </c:pt>
                <c:pt idx="8946">
                  <c:v>174.56666669999998</c:v>
                </c:pt>
                <c:pt idx="8947">
                  <c:v>174.6</c:v>
                </c:pt>
                <c:pt idx="8948">
                  <c:v>174.6333333</c:v>
                </c:pt>
                <c:pt idx="8949">
                  <c:v>174.66666669999998</c:v>
                </c:pt>
                <c:pt idx="8950">
                  <c:v>174.7</c:v>
                </c:pt>
                <c:pt idx="8951">
                  <c:v>174.7333333</c:v>
                </c:pt>
                <c:pt idx="8952">
                  <c:v>174.76666669999994</c:v>
                </c:pt>
                <c:pt idx="8953">
                  <c:v>174.8</c:v>
                </c:pt>
                <c:pt idx="8954">
                  <c:v>174.83333329999999</c:v>
                </c:pt>
                <c:pt idx="8955">
                  <c:v>174.8666667</c:v>
                </c:pt>
                <c:pt idx="8956">
                  <c:v>174.9</c:v>
                </c:pt>
                <c:pt idx="8957">
                  <c:v>174.93333329999999</c:v>
                </c:pt>
                <c:pt idx="8958">
                  <c:v>174.96666669999999</c:v>
                </c:pt>
                <c:pt idx="8959">
                  <c:v>175</c:v>
                </c:pt>
                <c:pt idx="8960">
                  <c:v>175.03333330000001</c:v>
                </c:pt>
                <c:pt idx="8961">
                  <c:v>175.06666669999998</c:v>
                </c:pt>
                <c:pt idx="8962">
                  <c:v>175.1</c:v>
                </c:pt>
                <c:pt idx="8963">
                  <c:v>175.1333333</c:v>
                </c:pt>
                <c:pt idx="8964">
                  <c:v>175.16666669999998</c:v>
                </c:pt>
                <c:pt idx="8965">
                  <c:v>175.2</c:v>
                </c:pt>
                <c:pt idx="8966">
                  <c:v>175.2333333</c:v>
                </c:pt>
                <c:pt idx="8967">
                  <c:v>175.26666669999994</c:v>
                </c:pt>
                <c:pt idx="8968">
                  <c:v>175.3</c:v>
                </c:pt>
                <c:pt idx="8969">
                  <c:v>175.33333329999999</c:v>
                </c:pt>
                <c:pt idx="8970">
                  <c:v>175.3666667</c:v>
                </c:pt>
                <c:pt idx="8971">
                  <c:v>175.4</c:v>
                </c:pt>
                <c:pt idx="8972">
                  <c:v>175.43333329999999</c:v>
                </c:pt>
                <c:pt idx="8973">
                  <c:v>175.46666669999999</c:v>
                </c:pt>
                <c:pt idx="8974">
                  <c:v>175.5</c:v>
                </c:pt>
                <c:pt idx="8975">
                  <c:v>175.53333330000001</c:v>
                </c:pt>
                <c:pt idx="8976">
                  <c:v>175.56666669999998</c:v>
                </c:pt>
                <c:pt idx="8977">
                  <c:v>175.6</c:v>
                </c:pt>
                <c:pt idx="8978">
                  <c:v>175.6333333</c:v>
                </c:pt>
                <c:pt idx="8979">
                  <c:v>175.66666669999998</c:v>
                </c:pt>
                <c:pt idx="8980">
                  <c:v>175.7</c:v>
                </c:pt>
                <c:pt idx="8981">
                  <c:v>175.7333333</c:v>
                </c:pt>
                <c:pt idx="8982">
                  <c:v>175.76666669999994</c:v>
                </c:pt>
                <c:pt idx="8983">
                  <c:v>175.8</c:v>
                </c:pt>
                <c:pt idx="8984">
                  <c:v>175.83333329999999</c:v>
                </c:pt>
                <c:pt idx="8985">
                  <c:v>175.8666667</c:v>
                </c:pt>
                <c:pt idx="8986">
                  <c:v>175.9</c:v>
                </c:pt>
                <c:pt idx="8987">
                  <c:v>175.93333329999999</c:v>
                </c:pt>
                <c:pt idx="8988">
                  <c:v>175.96666669999999</c:v>
                </c:pt>
                <c:pt idx="8989">
                  <c:v>176</c:v>
                </c:pt>
                <c:pt idx="8990">
                  <c:v>176.03333330000001</c:v>
                </c:pt>
                <c:pt idx="8991">
                  <c:v>176.06666669999998</c:v>
                </c:pt>
                <c:pt idx="8992">
                  <c:v>176.1</c:v>
                </c:pt>
                <c:pt idx="8993">
                  <c:v>176.1333333</c:v>
                </c:pt>
                <c:pt idx="8994">
                  <c:v>176.16666669999998</c:v>
                </c:pt>
                <c:pt idx="8995">
                  <c:v>176.2</c:v>
                </c:pt>
                <c:pt idx="8996">
                  <c:v>176.2333333</c:v>
                </c:pt>
                <c:pt idx="8997">
                  <c:v>176.26666669999994</c:v>
                </c:pt>
                <c:pt idx="8998">
                  <c:v>176.3</c:v>
                </c:pt>
                <c:pt idx="8999">
                  <c:v>176.33333329999999</c:v>
                </c:pt>
                <c:pt idx="9000">
                  <c:v>176.3666667</c:v>
                </c:pt>
                <c:pt idx="9001">
                  <c:v>176.4</c:v>
                </c:pt>
                <c:pt idx="9002">
                  <c:v>176.43333329999999</c:v>
                </c:pt>
                <c:pt idx="9003">
                  <c:v>176.46666669999999</c:v>
                </c:pt>
                <c:pt idx="9004">
                  <c:v>176.5</c:v>
                </c:pt>
                <c:pt idx="9005">
                  <c:v>176.53333330000001</c:v>
                </c:pt>
                <c:pt idx="9006">
                  <c:v>176.56666669999998</c:v>
                </c:pt>
                <c:pt idx="9007">
                  <c:v>176.6</c:v>
                </c:pt>
                <c:pt idx="9008">
                  <c:v>176.6333333</c:v>
                </c:pt>
                <c:pt idx="9009">
                  <c:v>176.66666669999998</c:v>
                </c:pt>
                <c:pt idx="9010">
                  <c:v>176.7</c:v>
                </c:pt>
                <c:pt idx="9011">
                  <c:v>176.7333333</c:v>
                </c:pt>
                <c:pt idx="9012">
                  <c:v>176.76666669999994</c:v>
                </c:pt>
                <c:pt idx="9013">
                  <c:v>176.8</c:v>
                </c:pt>
                <c:pt idx="9014">
                  <c:v>176.83333329999999</c:v>
                </c:pt>
                <c:pt idx="9015">
                  <c:v>176.8666667</c:v>
                </c:pt>
                <c:pt idx="9016">
                  <c:v>176.9</c:v>
                </c:pt>
                <c:pt idx="9017">
                  <c:v>176.93333329999999</c:v>
                </c:pt>
                <c:pt idx="9018">
                  <c:v>176.96666669999999</c:v>
                </c:pt>
                <c:pt idx="9019">
                  <c:v>177</c:v>
                </c:pt>
                <c:pt idx="9020">
                  <c:v>177.03333330000001</c:v>
                </c:pt>
                <c:pt idx="9021">
                  <c:v>177.06666669999998</c:v>
                </c:pt>
                <c:pt idx="9022">
                  <c:v>177.1</c:v>
                </c:pt>
                <c:pt idx="9023">
                  <c:v>177.1333333</c:v>
                </c:pt>
                <c:pt idx="9024">
                  <c:v>177.16666669999998</c:v>
                </c:pt>
                <c:pt idx="9025">
                  <c:v>177.2</c:v>
                </c:pt>
                <c:pt idx="9026">
                  <c:v>177.2333333</c:v>
                </c:pt>
                <c:pt idx="9027">
                  <c:v>177.26666669999994</c:v>
                </c:pt>
                <c:pt idx="9028">
                  <c:v>177.3</c:v>
                </c:pt>
                <c:pt idx="9029">
                  <c:v>177.33333329999999</c:v>
                </c:pt>
                <c:pt idx="9030">
                  <c:v>177.3666667</c:v>
                </c:pt>
                <c:pt idx="9031">
                  <c:v>177.4</c:v>
                </c:pt>
                <c:pt idx="9032">
                  <c:v>177.43333329999999</c:v>
                </c:pt>
                <c:pt idx="9033">
                  <c:v>177.46666669999999</c:v>
                </c:pt>
                <c:pt idx="9034">
                  <c:v>177.5</c:v>
                </c:pt>
                <c:pt idx="9035">
                  <c:v>177.53333330000001</c:v>
                </c:pt>
                <c:pt idx="9036">
                  <c:v>177.56666669999998</c:v>
                </c:pt>
                <c:pt idx="9037">
                  <c:v>177.6</c:v>
                </c:pt>
                <c:pt idx="9038">
                  <c:v>177.6333333</c:v>
                </c:pt>
                <c:pt idx="9039">
                  <c:v>177.66666669999998</c:v>
                </c:pt>
                <c:pt idx="9040">
                  <c:v>177.7</c:v>
                </c:pt>
                <c:pt idx="9041">
                  <c:v>177.7333333</c:v>
                </c:pt>
                <c:pt idx="9042">
                  <c:v>177.76666669999994</c:v>
                </c:pt>
                <c:pt idx="9043">
                  <c:v>177.8</c:v>
                </c:pt>
                <c:pt idx="9044">
                  <c:v>177.83333329999999</c:v>
                </c:pt>
                <c:pt idx="9045">
                  <c:v>177.8666667</c:v>
                </c:pt>
                <c:pt idx="9046">
                  <c:v>177.9</c:v>
                </c:pt>
                <c:pt idx="9047">
                  <c:v>177.93333329999999</c:v>
                </c:pt>
                <c:pt idx="9048">
                  <c:v>177.96666669999999</c:v>
                </c:pt>
                <c:pt idx="9049">
                  <c:v>178</c:v>
                </c:pt>
                <c:pt idx="9050">
                  <c:v>178.03333330000001</c:v>
                </c:pt>
                <c:pt idx="9051">
                  <c:v>178.06666669999998</c:v>
                </c:pt>
                <c:pt idx="9052">
                  <c:v>178.1</c:v>
                </c:pt>
                <c:pt idx="9053">
                  <c:v>178.1333333</c:v>
                </c:pt>
                <c:pt idx="9054">
                  <c:v>178.16666669999998</c:v>
                </c:pt>
                <c:pt idx="9055">
                  <c:v>178.2</c:v>
                </c:pt>
                <c:pt idx="9056">
                  <c:v>178.2333333</c:v>
                </c:pt>
                <c:pt idx="9057">
                  <c:v>178.26666669999994</c:v>
                </c:pt>
                <c:pt idx="9058">
                  <c:v>178.3</c:v>
                </c:pt>
                <c:pt idx="9059">
                  <c:v>178.33333329999999</c:v>
                </c:pt>
                <c:pt idx="9060">
                  <c:v>178.3666667</c:v>
                </c:pt>
                <c:pt idx="9061">
                  <c:v>178.4</c:v>
                </c:pt>
                <c:pt idx="9062">
                  <c:v>178.43333329999999</c:v>
                </c:pt>
                <c:pt idx="9063">
                  <c:v>178.46666669999999</c:v>
                </c:pt>
                <c:pt idx="9064">
                  <c:v>178.5</c:v>
                </c:pt>
                <c:pt idx="9065">
                  <c:v>178.53333330000001</c:v>
                </c:pt>
                <c:pt idx="9066">
                  <c:v>178.56666669999998</c:v>
                </c:pt>
                <c:pt idx="9067">
                  <c:v>178.6</c:v>
                </c:pt>
                <c:pt idx="9068">
                  <c:v>178.6333333</c:v>
                </c:pt>
                <c:pt idx="9069">
                  <c:v>178.66666669999998</c:v>
                </c:pt>
                <c:pt idx="9070">
                  <c:v>178.7</c:v>
                </c:pt>
                <c:pt idx="9071">
                  <c:v>178.7333333</c:v>
                </c:pt>
                <c:pt idx="9072">
                  <c:v>178.76666669999994</c:v>
                </c:pt>
                <c:pt idx="9073">
                  <c:v>178.8</c:v>
                </c:pt>
                <c:pt idx="9074">
                  <c:v>178.83333329999999</c:v>
                </c:pt>
                <c:pt idx="9075">
                  <c:v>178.8666667</c:v>
                </c:pt>
                <c:pt idx="9076">
                  <c:v>178.9</c:v>
                </c:pt>
                <c:pt idx="9077">
                  <c:v>178.93333329999999</c:v>
                </c:pt>
                <c:pt idx="9078">
                  <c:v>178.96666669999999</c:v>
                </c:pt>
                <c:pt idx="9079">
                  <c:v>179</c:v>
                </c:pt>
                <c:pt idx="9080">
                  <c:v>179.03333330000001</c:v>
                </c:pt>
                <c:pt idx="9081">
                  <c:v>179.06666669999998</c:v>
                </c:pt>
                <c:pt idx="9082">
                  <c:v>179.1</c:v>
                </c:pt>
                <c:pt idx="9083">
                  <c:v>179.1333333</c:v>
                </c:pt>
                <c:pt idx="9084">
                  <c:v>179.16666669999998</c:v>
                </c:pt>
                <c:pt idx="9085">
                  <c:v>179.2</c:v>
                </c:pt>
                <c:pt idx="9086">
                  <c:v>179.2333333</c:v>
                </c:pt>
                <c:pt idx="9087">
                  <c:v>179.26666669999994</c:v>
                </c:pt>
                <c:pt idx="9088">
                  <c:v>179.3</c:v>
                </c:pt>
                <c:pt idx="9089">
                  <c:v>179.33333329999999</c:v>
                </c:pt>
                <c:pt idx="9090">
                  <c:v>179.3666667</c:v>
                </c:pt>
                <c:pt idx="9091">
                  <c:v>179.4</c:v>
                </c:pt>
                <c:pt idx="9092">
                  <c:v>179.43333329999999</c:v>
                </c:pt>
                <c:pt idx="9093">
                  <c:v>179.46666669999999</c:v>
                </c:pt>
                <c:pt idx="9094">
                  <c:v>179.5</c:v>
                </c:pt>
                <c:pt idx="9095">
                  <c:v>179.53333330000001</c:v>
                </c:pt>
                <c:pt idx="9096">
                  <c:v>179.56666669999998</c:v>
                </c:pt>
                <c:pt idx="9097">
                  <c:v>179.6</c:v>
                </c:pt>
                <c:pt idx="9098">
                  <c:v>179.6333333</c:v>
                </c:pt>
                <c:pt idx="9099">
                  <c:v>179.66666669999998</c:v>
                </c:pt>
                <c:pt idx="9100">
                  <c:v>179.7</c:v>
                </c:pt>
                <c:pt idx="9101">
                  <c:v>179.7333333</c:v>
                </c:pt>
                <c:pt idx="9102">
                  <c:v>179.76666669999994</c:v>
                </c:pt>
                <c:pt idx="9103">
                  <c:v>179.8</c:v>
                </c:pt>
                <c:pt idx="9104">
                  <c:v>179.83333329999999</c:v>
                </c:pt>
                <c:pt idx="9105">
                  <c:v>179.8666667</c:v>
                </c:pt>
                <c:pt idx="9106">
                  <c:v>179.9</c:v>
                </c:pt>
                <c:pt idx="9107">
                  <c:v>179.93333329999999</c:v>
                </c:pt>
                <c:pt idx="9108">
                  <c:v>179.96666669999999</c:v>
                </c:pt>
                <c:pt idx="9109">
                  <c:v>180</c:v>
                </c:pt>
                <c:pt idx="9110">
                  <c:v>180.03333330000001</c:v>
                </c:pt>
                <c:pt idx="9111">
                  <c:v>180.06666669999998</c:v>
                </c:pt>
                <c:pt idx="9112">
                  <c:v>180.1</c:v>
                </c:pt>
                <c:pt idx="9113">
                  <c:v>180.1333333</c:v>
                </c:pt>
                <c:pt idx="9114">
                  <c:v>180.16666669999998</c:v>
                </c:pt>
                <c:pt idx="9115">
                  <c:v>180.2</c:v>
                </c:pt>
                <c:pt idx="9116">
                  <c:v>180.2333333</c:v>
                </c:pt>
                <c:pt idx="9117">
                  <c:v>180.26666669999994</c:v>
                </c:pt>
                <c:pt idx="9118">
                  <c:v>180.3</c:v>
                </c:pt>
                <c:pt idx="9119">
                  <c:v>180.33333329999999</c:v>
                </c:pt>
                <c:pt idx="9120">
                  <c:v>180.3666667</c:v>
                </c:pt>
                <c:pt idx="9121">
                  <c:v>180.4</c:v>
                </c:pt>
                <c:pt idx="9122">
                  <c:v>180.43333329999999</c:v>
                </c:pt>
                <c:pt idx="9123">
                  <c:v>180.46666669999999</c:v>
                </c:pt>
                <c:pt idx="9124">
                  <c:v>180.5</c:v>
                </c:pt>
                <c:pt idx="9125">
                  <c:v>180.53333330000001</c:v>
                </c:pt>
                <c:pt idx="9126">
                  <c:v>180.56666669999998</c:v>
                </c:pt>
                <c:pt idx="9127">
                  <c:v>180.6</c:v>
                </c:pt>
                <c:pt idx="9128">
                  <c:v>180.6333333</c:v>
                </c:pt>
                <c:pt idx="9129">
                  <c:v>180.66666669999998</c:v>
                </c:pt>
                <c:pt idx="9130">
                  <c:v>180.7</c:v>
                </c:pt>
                <c:pt idx="9131">
                  <c:v>180.7333333</c:v>
                </c:pt>
                <c:pt idx="9132">
                  <c:v>180.76666669999994</c:v>
                </c:pt>
                <c:pt idx="9133">
                  <c:v>180.8</c:v>
                </c:pt>
                <c:pt idx="9134">
                  <c:v>180.83333329999999</c:v>
                </c:pt>
                <c:pt idx="9135">
                  <c:v>180.8666667</c:v>
                </c:pt>
                <c:pt idx="9136">
                  <c:v>180.9</c:v>
                </c:pt>
                <c:pt idx="9137">
                  <c:v>180.93333329999999</c:v>
                </c:pt>
                <c:pt idx="9138">
                  <c:v>180.96666669999999</c:v>
                </c:pt>
                <c:pt idx="9139">
                  <c:v>181</c:v>
                </c:pt>
                <c:pt idx="9140">
                  <c:v>181.03333330000001</c:v>
                </c:pt>
                <c:pt idx="9141">
                  <c:v>181.06666669999998</c:v>
                </c:pt>
                <c:pt idx="9142">
                  <c:v>181.1</c:v>
                </c:pt>
                <c:pt idx="9143">
                  <c:v>181.1333333</c:v>
                </c:pt>
                <c:pt idx="9144">
                  <c:v>181.16666669999998</c:v>
                </c:pt>
                <c:pt idx="9145">
                  <c:v>181.2</c:v>
                </c:pt>
                <c:pt idx="9146">
                  <c:v>181.2333333</c:v>
                </c:pt>
                <c:pt idx="9147">
                  <c:v>181.26666669999994</c:v>
                </c:pt>
                <c:pt idx="9148">
                  <c:v>181.3</c:v>
                </c:pt>
                <c:pt idx="9149">
                  <c:v>181.33333329999999</c:v>
                </c:pt>
                <c:pt idx="9150">
                  <c:v>181.3666667</c:v>
                </c:pt>
                <c:pt idx="9151">
                  <c:v>181.4</c:v>
                </c:pt>
                <c:pt idx="9152">
                  <c:v>181.43333329999999</c:v>
                </c:pt>
                <c:pt idx="9153">
                  <c:v>181.46666669999999</c:v>
                </c:pt>
                <c:pt idx="9154">
                  <c:v>181.5</c:v>
                </c:pt>
                <c:pt idx="9155">
                  <c:v>181.53333330000001</c:v>
                </c:pt>
                <c:pt idx="9156">
                  <c:v>181.56666669999998</c:v>
                </c:pt>
                <c:pt idx="9157">
                  <c:v>181.6</c:v>
                </c:pt>
                <c:pt idx="9158">
                  <c:v>181.6333333</c:v>
                </c:pt>
                <c:pt idx="9159">
                  <c:v>181.66666669999998</c:v>
                </c:pt>
                <c:pt idx="9160">
                  <c:v>181.7</c:v>
                </c:pt>
                <c:pt idx="9161">
                  <c:v>181.7333333</c:v>
                </c:pt>
                <c:pt idx="9162">
                  <c:v>181.76666669999994</c:v>
                </c:pt>
                <c:pt idx="9163">
                  <c:v>181.8</c:v>
                </c:pt>
                <c:pt idx="9164">
                  <c:v>181.83333329999999</c:v>
                </c:pt>
                <c:pt idx="9165">
                  <c:v>181.8666667</c:v>
                </c:pt>
                <c:pt idx="9166">
                  <c:v>181.9</c:v>
                </c:pt>
                <c:pt idx="9167">
                  <c:v>181.93333329999999</c:v>
                </c:pt>
                <c:pt idx="9168">
                  <c:v>181.96666669999999</c:v>
                </c:pt>
                <c:pt idx="9169">
                  <c:v>182</c:v>
                </c:pt>
                <c:pt idx="9170">
                  <c:v>182.03333330000001</c:v>
                </c:pt>
                <c:pt idx="9171">
                  <c:v>182.06666669999998</c:v>
                </c:pt>
                <c:pt idx="9172">
                  <c:v>182.1</c:v>
                </c:pt>
                <c:pt idx="9173">
                  <c:v>182.1333333</c:v>
                </c:pt>
                <c:pt idx="9174">
                  <c:v>182.16666669999998</c:v>
                </c:pt>
                <c:pt idx="9175">
                  <c:v>182.2</c:v>
                </c:pt>
                <c:pt idx="9176">
                  <c:v>182.2333333</c:v>
                </c:pt>
                <c:pt idx="9177">
                  <c:v>182.26666669999994</c:v>
                </c:pt>
                <c:pt idx="9178">
                  <c:v>182.3</c:v>
                </c:pt>
                <c:pt idx="9179">
                  <c:v>182.33333329999999</c:v>
                </c:pt>
                <c:pt idx="9180">
                  <c:v>182.3666667</c:v>
                </c:pt>
                <c:pt idx="9181">
                  <c:v>182.4</c:v>
                </c:pt>
                <c:pt idx="9182">
                  <c:v>182.43333329999999</c:v>
                </c:pt>
                <c:pt idx="9183">
                  <c:v>182.46666669999999</c:v>
                </c:pt>
                <c:pt idx="9184">
                  <c:v>182.5</c:v>
                </c:pt>
                <c:pt idx="9185">
                  <c:v>182.53333330000001</c:v>
                </c:pt>
                <c:pt idx="9186">
                  <c:v>182.56666669999998</c:v>
                </c:pt>
                <c:pt idx="9187">
                  <c:v>182.6</c:v>
                </c:pt>
                <c:pt idx="9188">
                  <c:v>182.6333333</c:v>
                </c:pt>
                <c:pt idx="9189">
                  <c:v>182.66666669999998</c:v>
                </c:pt>
                <c:pt idx="9190">
                  <c:v>182.7</c:v>
                </c:pt>
                <c:pt idx="9191">
                  <c:v>182.7333333</c:v>
                </c:pt>
                <c:pt idx="9192">
                  <c:v>182.76666669999994</c:v>
                </c:pt>
                <c:pt idx="9193">
                  <c:v>182.8</c:v>
                </c:pt>
                <c:pt idx="9194">
                  <c:v>182.83333329999999</c:v>
                </c:pt>
                <c:pt idx="9195">
                  <c:v>182.8666667</c:v>
                </c:pt>
                <c:pt idx="9196">
                  <c:v>182.9</c:v>
                </c:pt>
                <c:pt idx="9197">
                  <c:v>182.93333329999999</c:v>
                </c:pt>
                <c:pt idx="9198">
                  <c:v>182.96666669999999</c:v>
                </c:pt>
                <c:pt idx="9199">
                  <c:v>183</c:v>
                </c:pt>
                <c:pt idx="9200">
                  <c:v>183.03333330000001</c:v>
                </c:pt>
                <c:pt idx="9201">
                  <c:v>183.06666669999998</c:v>
                </c:pt>
                <c:pt idx="9202">
                  <c:v>183.1</c:v>
                </c:pt>
                <c:pt idx="9203">
                  <c:v>183.1333333</c:v>
                </c:pt>
                <c:pt idx="9204">
                  <c:v>183.16666669999998</c:v>
                </c:pt>
                <c:pt idx="9205">
                  <c:v>183.2</c:v>
                </c:pt>
                <c:pt idx="9206">
                  <c:v>183.2333333</c:v>
                </c:pt>
                <c:pt idx="9207">
                  <c:v>183.26666669999994</c:v>
                </c:pt>
                <c:pt idx="9208">
                  <c:v>183.3</c:v>
                </c:pt>
                <c:pt idx="9209">
                  <c:v>183.33333329999999</c:v>
                </c:pt>
                <c:pt idx="9210">
                  <c:v>183.3666667</c:v>
                </c:pt>
                <c:pt idx="9211">
                  <c:v>183.4</c:v>
                </c:pt>
                <c:pt idx="9212">
                  <c:v>183.43333329999999</c:v>
                </c:pt>
                <c:pt idx="9213">
                  <c:v>183.46666669999999</c:v>
                </c:pt>
                <c:pt idx="9214">
                  <c:v>183.5</c:v>
                </c:pt>
                <c:pt idx="9215">
                  <c:v>183.53333330000001</c:v>
                </c:pt>
                <c:pt idx="9216">
                  <c:v>183.56666669999998</c:v>
                </c:pt>
                <c:pt idx="9217">
                  <c:v>183.6</c:v>
                </c:pt>
                <c:pt idx="9218">
                  <c:v>183.6333333</c:v>
                </c:pt>
                <c:pt idx="9219">
                  <c:v>183.66666669999998</c:v>
                </c:pt>
                <c:pt idx="9220">
                  <c:v>183.7</c:v>
                </c:pt>
                <c:pt idx="9221">
                  <c:v>183.7333333</c:v>
                </c:pt>
                <c:pt idx="9222">
                  <c:v>183.76666669999994</c:v>
                </c:pt>
                <c:pt idx="9223">
                  <c:v>183.8</c:v>
                </c:pt>
                <c:pt idx="9224">
                  <c:v>183.83333329999999</c:v>
                </c:pt>
                <c:pt idx="9225">
                  <c:v>183.8666667</c:v>
                </c:pt>
                <c:pt idx="9226">
                  <c:v>183.9</c:v>
                </c:pt>
                <c:pt idx="9227">
                  <c:v>183.93333329999999</c:v>
                </c:pt>
                <c:pt idx="9228">
                  <c:v>183.96666669999999</c:v>
                </c:pt>
                <c:pt idx="9229">
                  <c:v>184</c:v>
                </c:pt>
                <c:pt idx="9230">
                  <c:v>184.03333330000001</c:v>
                </c:pt>
                <c:pt idx="9231">
                  <c:v>184.06666669999998</c:v>
                </c:pt>
                <c:pt idx="9232">
                  <c:v>184.1</c:v>
                </c:pt>
                <c:pt idx="9233">
                  <c:v>184.1333333</c:v>
                </c:pt>
                <c:pt idx="9234">
                  <c:v>184.16666669999998</c:v>
                </c:pt>
                <c:pt idx="9235">
                  <c:v>184.2</c:v>
                </c:pt>
                <c:pt idx="9236">
                  <c:v>184.2333333</c:v>
                </c:pt>
                <c:pt idx="9237">
                  <c:v>184.26666669999994</c:v>
                </c:pt>
                <c:pt idx="9238">
                  <c:v>184.3</c:v>
                </c:pt>
                <c:pt idx="9239">
                  <c:v>184.33333329999999</c:v>
                </c:pt>
                <c:pt idx="9240">
                  <c:v>184.3666667</c:v>
                </c:pt>
                <c:pt idx="9241">
                  <c:v>184.4</c:v>
                </c:pt>
                <c:pt idx="9242">
                  <c:v>184.43333329999999</c:v>
                </c:pt>
                <c:pt idx="9243">
                  <c:v>184.46666669999999</c:v>
                </c:pt>
                <c:pt idx="9244">
                  <c:v>184.5</c:v>
                </c:pt>
                <c:pt idx="9245">
                  <c:v>184.53333330000001</c:v>
                </c:pt>
                <c:pt idx="9246">
                  <c:v>184.56666669999998</c:v>
                </c:pt>
                <c:pt idx="9247">
                  <c:v>184.6</c:v>
                </c:pt>
                <c:pt idx="9248">
                  <c:v>184.6333333</c:v>
                </c:pt>
                <c:pt idx="9249">
                  <c:v>184.66666669999998</c:v>
                </c:pt>
                <c:pt idx="9250">
                  <c:v>184.7</c:v>
                </c:pt>
                <c:pt idx="9251">
                  <c:v>184.7333333</c:v>
                </c:pt>
                <c:pt idx="9252">
                  <c:v>184.76666669999994</c:v>
                </c:pt>
                <c:pt idx="9253">
                  <c:v>184.8</c:v>
                </c:pt>
                <c:pt idx="9254">
                  <c:v>184.83333329999999</c:v>
                </c:pt>
                <c:pt idx="9255">
                  <c:v>184.8666667</c:v>
                </c:pt>
                <c:pt idx="9256">
                  <c:v>184.9</c:v>
                </c:pt>
                <c:pt idx="9257">
                  <c:v>184.93333329999999</c:v>
                </c:pt>
                <c:pt idx="9258">
                  <c:v>184.96666669999999</c:v>
                </c:pt>
                <c:pt idx="9259">
                  <c:v>185</c:v>
                </c:pt>
                <c:pt idx="9260">
                  <c:v>185.03333330000001</c:v>
                </c:pt>
                <c:pt idx="9261">
                  <c:v>185.06666669999998</c:v>
                </c:pt>
                <c:pt idx="9262">
                  <c:v>185.1</c:v>
                </c:pt>
                <c:pt idx="9263">
                  <c:v>185.1333333</c:v>
                </c:pt>
                <c:pt idx="9264">
                  <c:v>185.16666669999998</c:v>
                </c:pt>
                <c:pt idx="9265">
                  <c:v>185.2</c:v>
                </c:pt>
                <c:pt idx="9266">
                  <c:v>185.2333333</c:v>
                </c:pt>
                <c:pt idx="9267">
                  <c:v>185.26666669999994</c:v>
                </c:pt>
                <c:pt idx="9268">
                  <c:v>185.3</c:v>
                </c:pt>
                <c:pt idx="9269">
                  <c:v>185.33333329999999</c:v>
                </c:pt>
                <c:pt idx="9270">
                  <c:v>185.3666667</c:v>
                </c:pt>
                <c:pt idx="9271">
                  <c:v>185.4</c:v>
                </c:pt>
                <c:pt idx="9272">
                  <c:v>185.43333329999999</c:v>
                </c:pt>
                <c:pt idx="9273">
                  <c:v>185.46666669999999</c:v>
                </c:pt>
                <c:pt idx="9274">
                  <c:v>185.5</c:v>
                </c:pt>
                <c:pt idx="9275">
                  <c:v>185.53333330000001</c:v>
                </c:pt>
                <c:pt idx="9276">
                  <c:v>185.56666669999998</c:v>
                </c:pt>
                <c:pt idx="9277">
                  <c:v>185.6</c:v>
                </c:pt>
                <c:pt idx="9278">
                  <c:v>185.6333333</c:v>
                </c:pt>
                <c:pt idx="9279">
                  <c:v>185.66666669999998</c:v>
                </c:pt>
                <c:pt idx="9280">
                  <c:v>185.7</c:v>
                </c:pt>
                <c:pt idx="9281">
                  <c:v>185.7333333</c:v>
                </c:pt>
                <c:pt idx="9282">
                  <c:v>185.76666669999994</c:v>
                </c:pt>
                <c:pt idx="9283">
                  <c:v>185.8</c:v>
                </c:pt>
                <c:pt idx="9284">
                  <c:v>185.83333329999999</c:v>
                </c:pt>
                <c:pt idx="9285">
                  <c:v>185.8666667</c:v>
                </c:pt>
                <c:pt idx="9286">
                  <c:v>185.9</c:v>
                </c:pt>
                <c:pt idx="9287">
                  <c:v>185.93333329999999</c:v>
                </c:pt>
                <c:pt idx="9288">
                  <c:v>185.96666669999999</c:v>
                </c:pt>
                <c:pt idx="9289">
                  <c:v>186</c:v>
                </c:pt>
                <c:pt idx="9290">
                  <c:v>186.03333330000001</c:v>
                </c:pt>
                <c:pt idx="9291">
                  <c:v>186.06666669999998</c:v>
                </c:pt>
                <c:pt idx="9292">
                  <c:v>186.1</c:v>
                </c:pt>
                <c:pt idx="9293">
                  <c:v>186.1333333</c:v>
                </c:pt>
                <c:pt idx="9294">
                  <c:v>186.16666669999998</c:v>
                </c:pt>
                <c:pt idx="9295">
                  <c:v>186.2</c:v>
                </c:pt>
                <c:pt idx="9296">
                  <c:v>186.2333333</c:v>
                </c:pt>
                <c:pt idx="9297">
                  <c:v>186.26666669999994</c:v>
                </c:pt>
                <c:pt idx="9298">
                  <c:v>186.3</c:v>
                </c:pt>
                <c:pt idx="9299">
                  <c:v>186.33333329999999</c:v>
                </c:pt>
                <c:pt idx="9300">
                  <c:v>186.3666667</c:v>
                </c:pt>
                <c:pt idx="9301">
                  <c:v>186.4</c:v>
                </c:pt>
                <c:pt idx="9302">
                  <c:v>186.43333329999999</c:v>
                </c:pt>
                <c:pt idx="9303">
                  <c:v>186.46666669999999</c:v>
                </c:pt>
                <c:pt idx="9304">
                  <c:v>186.5</c:v>
                </c:pt>
                <c:pt idx="9305">
                  <c:v>186.53333330000001</c:v>
                </c:pt>
                <c:pt idx="9306">
                  <c:v>186.56666669999998</c:v>
                </c:pt>
                <c:pt idx="9307">
                  <c:v>186.6</c:v>
                </c:pt>
                <c:pt idx="9308">
                  <c:v>186.6333333</c:v>
                </c:pt>
                <c:pt idx="9309">
                  <c:v>186.66666669999998</c:v>
                </c:pt>
                <c:pt idx="9310">
                  <c:v>186.7</c:v>
                </c:pt>
                <c:pt idx="9311">
                  <c:v>186.7333333</c:v>
                </c:pt>
                <c:pt idx="9312">
                  <c:v>186.76666669999994</c:v>
                </c:pt>
                <c:pt idx="9313">
                  <c:v>186.8</c:v>
                </c:pt>
                <c:pt idx="9314">
                  <c:v>186.83333329999999</c:v>
                </c:pt>
                <c:pt idx="9315">
                  <c:v>186.8666667</c:v>
                </c:pt>
                <c:pt idx="9316">
                  <c:v>186.9</c:v>
                </c:pt>
                <c:pt idx="9317">
                  <c:v>186.93333329999999</c:v>
                </c:pt>
                <c:pt idx="9318">
                  <c:v>186.96666669999999</c:v>
                </c:pt>
                <c:pt idx="9319">
                  <c:v>187</c:v>
                </c:pt>
                <c:pt idx="9320">
                  <c:v>187.03333330000001</c:v>
                </c:pt>
                <c:pt idx="9321">
                  <c:v>187.06666669999998</c:v>
                </c:pt>
                <c:pt idx="9322">
                  <c:v>187.1</c:v>
                </c:pt>
                <c:pt idx="9323">
                  <c:v>187.1333333</c:v>
                </c:pt>
                <c:pt idx="9324">
                  <c:v>187.16666669999998</c:v>
                </c:pt>
                <c:pt idx="9325">
                  <c:v>187.2</c:v>
                </c:pt>
                <c:pt idx="9326">
                  <c:v>187.2333333</c:v>
                </c:pt>
                <c:pt idx="9327">
                  <c:v>187.26666669999994</c:v>
                </c:pt>
                <c:pt idx="9328">
                  <c:v>187.3</c:v>
                </c:pt>
                <c:pt idx="9329">
                  <c:v>187.33333329999999</c:v>
                </c:pt>
                <c:pt idx="9330">
                  <c:v>187.3666667</c:v>
                </c:pt>
                <c:pt idx="9331">
                  <c:v>187.4</c:v>
                </c:pt>
                <c:pt idx="9332">
                  <c:v>187.43333329999999</c:v>
                </c:pt>
                <c:pt idx="9333">
                  <c:v>187.46666669999999</c:v>
                </c:pt>
                <c:pt idx="9334">
                  <c:v>187.5</c:v>
                </c:pt>
                <c:pt idx="9335">
                  <c:v>187.53333330000001</c:v>
                </c:pt>
                <c:pt idx="9336">
                  <c:v>187.56666669999998</c:v>
                </c:pt>
                <c:pt idx="9337">
                  <c:v>187.6</c:v>
                </c:pt>
                <c:pt idx="9338">
                  <c:v>187.6333333</c:v>
                </c:pt>
                <c:pt idx="9339">
                  <c:v>187.66666669999998</c:v>
                </c:pt>
                <c:pt idx="9340">
                  <c:v>187.7</c:v>
                </c:pt>
                <c:pt idx="9341">
                  <c:v>187.7333333</c:v>
                </c:pt>
                <c:pt idx="9342">
                  <c:v>187.76666669999994</c:v>
                </c:pt>
                <c:pt idx="9343">
                  <c:v>187.8</c:v>
                </c:pt>
                <c:pt idx="9344">
                  <c:v>187.83333329999999</c:v>
                </c:pt>
                <c:pt idx="9345">
                  <c:v>187.8666667</c:v>
                </c:pt>
                <c:pt idx="9346">
                  <c:v>187.9</c:v>
                </c:pt>
                <c:pt idx="9347">
                  <c:v>187.93333329999999</c:v>
                </c:pt>
                <c:pt idx="9348">
                  <c:v>187.96666669999999</c:v>
                </c:pt>
                <c:pt idx="9349">
                  <c:v>188</c:v>
                </c:pt>
                <c:pt idx="9350">
                  <c:v>188.03333330000001</c:v>
                </c:pt>
                <c:pt idx="9351">
                  <c:v>188.06666669999998</c:v>
                </c:pt>
                <c:pt idx="9352">
                  <c:v>188.1</c:v>
                </c:pt>
                <c:pt idx="9353">
                  <c:v>188.1333333</c:v>
                </c:pt>
                <c:pt idx="9354">
                  <c:v>188.16666669999998</c:v>
                </c:pt>
                <c:pt idx="9355">
                  <c:v>188.2</c:v>
                </c:pt>
                <c:pt idx="9356">
                  <c:v>188.2333333</c:v>
                </c:pt>
                <c:pt idx="9357">
                  <c:v>188.26666669999994</c:v>
                </c:pt>
                <c:pt idx="9358">
                  <c:v>188.3</c:v>
                </c:pt>
                <c:pt idx="9359">
                  <c:v>188.33333329999999</c:v>
                </c:pt>
                <c:pt idx="9360">
                  <c:v>188.3666667</c:v>
                </c:pt>
                <c:pt idx="9361">
                  <c:v>188.4</c:v>
                </c:pt>
                <c:pt idx="9362">
                  <c:v>188.43333329999999</c:v>
                </c:pt>
                <c:pt idx="9363">
                  <c:v>188.46666669999999</c:v>
                </c:pt>
                <c:pt idx="9364">
                  <c:v>188.5</c:v>
                </c:pt>
                <c:pt idx="9365">
                  <c:v>188.53333330000001</c:v>
                </c:pt>
                <c:pt idx="9366">
                  <c:v>188.56666669999998</c:v>
                </c:pt>
                <c:pt idx="9367">
                  <c:v>188.6</c:v>
                </c:pt>
                <c:pt idx="9368">
                  <c:v>188.6333333</c:v>
                </c:pt>
                <c:pt idx="9369">
                  <c:v>188.66666669999998</c:v>
                </c:pt>
                <c:pt idx="9370">
                  <c:v>188.7</c:v>
                </c:pt>
                <c:pt idx="9371">
                  <c:v>188.7333333</c:v>
                </c:pt>
                <c:pt idx="9372">
                  <c:v>188.76666669999994</c:v>
                </c:pt>
                <c:pt idx="9373">
                  <c:v>188.8</c:v>
                </c:pt>
                <c:pt idx="9374">
                  <c:v>188.83333329999999</c:v>
                </c:pt>
                <c:pt idx="9375">
                  <c:v>188.8666667</c:v>
                </c:pt>
                <c:pt idx="9376">
                  <c:v>188.9</c:v>
                </c:pt>
                <c:pt idx="9377">
                  <c:v>188.93333329999999</c:v>
                </c:pt>
                <c:pt idx="9378">
                  <c:v>188.96666669999999</c:v>
                </c:pt>
                <c:pt idx="9379">
                  <c:v>189</c:v>
                </c:pt>
                <c:pt idx="9380">
                  <c:v>189.03333330000001</c:v>
                </c:pt>
                <c:pt idx="9381">
                  <c:v>189.06666669999998</c:v>
                </c:pt>
                <c:pt idx="9382">
                  <c:v>189.1</c:v>
                </c:pt>
                <c:pt idx="9383">
                  <c:v>189.1333333</c:v>
                </c:pt>
                <c:pt idx="9384">
                  <c:v>189.16666669999998</c:v>
                </c:pt>
                <c:pt idx="9385">
                  <c:v>189.2</c:v>
                </c:pt>
                <c:pt idx="9386">
                  <c:v>189.2333333</c:v>
                </c:pt>
                <c:pt idx="9387">
                  <c:v>189.26666669999994</c:v>
                </c:pt>
                <c:pt idx="9388">
                  <c:v>189.3</c:v>
                </c:pt>
                <c:pt idx="9389">
                  <c:v>189.33333329999999</c:v>
                </c:pt>
                <c:pt idx="9390">
                  <c:v>189.3666667</c:v>
                </c:pt>
                <c:pt idx="9391">
                  <c:v>189.4</c:v>
                </c:pt>
                <c:pt idx="9392">
                  <c:v>189.43333329999999</c:v>
                </c:pt>
                <c:pt idx="9393">
                  <c:v>189.46666669999999</c:v>
                </c:pt>
                <c:pt idx="9394">
                  <c:v>189.5</c:v>
                </c:pt>
                <c:pt idx="9395">
                  <c:v>189.53333330000001</c:v>
                </c:pt>
                <c:pt idx="9396">
                  <c:v>189.56666669999998</c:v>
                </c:pt>
                <c:pt idx="9397">
                  <c:v>189.6</c:v>
                </c:pt>
                <c:pt idx="9398">
                  <c:v>189.6333333</c:v>
                </c:pt>
                <c:pt idx="9399">
                  <c:v>189.66666669999998</c:v>
                </c:pt>
                <c:pt idx="9400">
                  <c:v>189.7</c:v>
                </c:pt>
                <c:pt idx="9401">
                  <c:v>189.7333333</c:v>
                </c:pt>
                <c:pt idx="9402">
                  <c:v>189.76666669999994</c:v>
                </c:pt>
                <c:pt idx="9403">
                  <c:v>189.8</c:v>
                </c:pt>
                <c:pt idx="9404">
                  <c:v>189.83333329999999</c:v>
                </c:pt>
                <c:pt idx="9405">
                  <c:v>189.8666667</c:v>
                </c:pt>
                <c:pt idx="9406">
                  <c:v>189.9</c:v>
                </c:pt>
                <c:pt idx="9407">
                  <c:v>189.93333329999999</c:v>
                </c:pt>
                <c:pt idx="9408">
                  <c:v>189.96666669999999</c:v>
                </c:pt>
                <c:pt idx="9409">
                  <c:v>190</c:v>
                </c:pt>
                <c:pt idx="9410">
                  <c:v>190.03333330000001</c:v>
                </c:pt>
                <c:pt idx="9411">
                  <c:v>190.06666669999998</c:v>
                </c:pt>
                <c:pt idx="9412">
                  <c:v>190.1</c:v>
                </c:pt>
                <c:pt idx="9413">
                  <c:v>190.1333333</c:v>
                </c:pt>
                <c:pt idx="9414">
                  <c:v>190.16666669999998</c:v>
                </c:pt>
                <c:pt idx="9415">
                  <c:v>190.2</c:v>
                </c:pt>
                <c:pt idx="9416">
                  <c:v>190.2333333</c:v>
                </c:pt>
                <c:pt idx="9417">
                  <c:v>190.26666669999994</c:v>
                </c:pt>
                <c:pt idx="9418">
                  <c:v>190.3</c:v>
                </c:pt>
                <c:pt idx="9419">
                  <c:v>190.33333329999999</c:v>
                </c:pt>
                <c:pt idx="9420">
                  <c:v>190.3666667</c:v>
                </c:pt>
                <c:pt idx="9421">
                  <c:v>190.4</c:v>
                </c:pt>
                <c:pt idx="9422">
                  <c:v>190.43333329999999</c:v>
                </c:pt>
                <c:pt idx="9423">
                  <c:v>190.46666669999999</c:v>
                </c:pt>
                <c:pt idx="9424">
                  <c:v>190.5</c:v>
                </c:pt>
                <c:pt idx="9425">
                  <c:v>190.53333330000001</c:v>
                </c:pt>
                <c:pt idx="9426">
                  <c:v>190.56666669999998</c:v>
                </c:pt>
                <c:pt idx="9427">
                  <c:v>190.6</c:v>
                </c:pt>
                <c:pt idx="9428">
                  <c:v>190.6333333</c:v>
                </c:pt>
                <c:pt idx="9429">
                  <c:v>190.66666669999998</c:v>
                </c:pt>
                <c:pt idx="9430">
                  <c:v>190.7</c:v>
                </c:pt>
                <c:pt idx="9431">
                  <c:v>190.7333333</c:v>
                </c:pt>
                <c:pt idx="9432">
                  <c:v>190.76666669999994</c:v>
                </c:pt>
                <c:pt idx="9433">
                  <c:v>190.8</c:v>
                </c:pt>
                <c:pt idx="9434">
                  <c:v>190.83333329999999</c:v>
                </c:pt>
                <c:pt idx="9435">
                  <c:v>190.8666667</c:v>
                </c:pt>
                <c:pt idx="9436">
                  <c:v>190.9</c:v>
                </c:pt>
                <c:pt idx="9437">
                  <c:v>190.93333329999999</c:v>
                </c:pt>
                <c:pt idx="9438">
                  <c:v>190.96666669999999</c:v>
                </c:pt>
                <c:pt idx="9439">
                  <c:v>191</c:v>
                </c:pt>
                <c:pt idx="9440">
                  <c:v>191.03333330000001</c:v>
                </c:pt>
                <c:pt idx="9441">
                  <c:v>191.06666669999998</c:v>
                </c:pt>
                <c:pt idx="9442">
                  <c:v>191.1</c:v>
                </c:pt>
                <c:pt idx="9443">
                  <c:v>191.1333333</c:v>
                </c:pt>
                <c:pt idx="9444">
                  <c:v>191.16666669999998</c:v>
                </c:pt>
                <c:pt idx="9445">
                  <c:v>191.2</c:v>
                </c:pt>
                <c:pt idx="9446">
                  <c:v>191.2333333</c:v>
                </c:pt>
                <c:pt idx="9447">
                  <c:v>191.26666669999994</c:v>
                </c:pt>
                <c:pt idx="9448">
                  <c:v>191.3</c:v>
                </c:pt>
                <c:pt idx="9449">
                  <c:v>191.33333329999999</c:v>
                </c:pt>
                <c:pt idx="9450">
                  <c:v>191.3666667</c:v>
                </c:pt>
                <c:pt idx="9451">
                  <c:v>191.4</c:v>
                </c:pt>
                <c:pt idx="9452">
                  <c:v>191.43333329999999</c:v>
                </c:pt>
                <c:pt idx="9453">
                  <c:v>191.46666669999999</c:v>
                </c:pt>
                <c:pt idx="9454">
                  <c:v>191.5</c:v>
                </c:pt>
                <c:pt idx="9455">
                  <c:v>191.53333330000001</c:v>
                </c:pt>
                <c:pt idx="9456">
                  <c:v>191.56666669999998</c:v>
                </c:pt>
                <c:pt idx="9457">
                  <c:v>191.6</c:v>
                </c:pt>
                <c:pt idx="9458">
                  <c:v>191.6333333</c:v>
                </c:pt>
                <c:pt idx="9459">
                  <c:v>191.66666669999998</c:v>
                </c:pt>
                <c:pt idx="9460">
                  <c:v>191.7</c:v>
                </c:pt>
                <c:pt idx="9461">
                  <c:v>191.7333333</c:v>
                </c:pt>
                <c:pt idx="9462">
                  <c:v>191.76666669999994</c:v>
                </c:pt>
                <c:pt idx="9463">
                  <c:v>191.8</c:v>
                </c:pt>
                <c:pt idx="9464">
                  <c:v>191.83333329999999</c:v>
                </c:pt>
                <c:pt idx="9465">
                  <c:v>191.8666667</c:v>
                </c:pt>
                <c:pt idx="9466">
                  <c:v>191.9</c:v>
                </c:pt>
                <c:pt idx="9467">
                  <c:v>191.93333329999999</c:v>
                </c:pt>
                <c:pt idx="9468">
                  <c:v>191.96666669999999</c:v>
                </c:pt>
                <c:pt idx="9469">
                  <c:v>192</c:v>
                </c:pt>
                <c:pt idx="9470">
                  <c:v>192.03333330000001</c:v>
                </c:pt>
                <c:pt idx="9471">
                  <c:v>192.06666669999998</c:v>
                </c:pt>
                <c:pt idx="9472">
                  <c:v>192.1</c:v>
                </c:pt>
                <c:pt idx="9473">
                  <c:v>192.1333333</c:v>
                </c:pt>
                <c:pt idx="9474">
                  <c:v>192.16666669999998</c:v>
                </c:pt>
                <c:pt idx="9475">
                  <c:v>192.2</c:v>
                </c:pt>
                <c:pt idx="9476">
                  <c:v>192.2333333</c:v>
                </c:pt>
                <c:pt idx="9477">
                  <c:v>192.26666669999994</c:v>
                </c:pt>
                <c:pt idx="9478">
                  <c:v>192.3</c:v>
                </c:pt>
                <c:pt idx="9479">
                  <c:v>192.33333329999999</c:v>
                </c:pt>
                <c:pt idx="9480">
                  <c:v>192.3666667</c:v>
                </c:pt>
                <c:pt idx="9481">
                  <c:v>192.4</c:v>
                </c:pt>
                <c:pt idx="9482">
                  <c:v>192.43333329999999</c:v>
                </c:pt>
                <c:pt idx="9483">
                  <c:v>192.46666669999999</c:v>
                </c:pt>
                <c:pt idx="9484">
                  <c:v>192.5</c:v>
                </c:pt>
                <c:pt idx="9485">
                  <c:v>192.53333330000001</c:v>
                </c:pt>
                <c:pt idx="9486">
                  <c:v>192.56666669999998</c:v>
                </c:pt>
                <c:pt idx="9487">
                  <c:v>192.6</c:v>
                </c:pt>
                <c:pt idx="9488">
                  <c:v>192.6333333</c:v>
                </c:pt>
                <c:pt idx="9489">
                  <c:v>192.66666669999998</c:v>
                </c:pt>
                <c:pt idx="9490">
                  <c:v>192.7</c:v>
                </c:pt>
                <c:pt idx="9491">
                  <c:v>192.7333333</c:v>
                </c:pt>
                <c:pt idx="9492">
                  <c:v>192.76666669999994</c:v>
                </c:pt>
                <c:pt idx="9493">
                  <c:v>192.8</c:v>
                </c:pt>
                <c:pt idx="9494">
                  <c:v>192.83333329999999</c:v>
                </c:pt>
                <c:pt idx="9495">
                  <c:v>192.8666667</c:v>
                </c:pt>
                <c:pt idx="9496">
                  <c:v>192.9</c:v>
                </c:pt>
                <c:pt idx="9497">
                  <c:v>192.93333329999999</c:v>
                </c:pt>
                <c:pt idx="9498">
                  <c:v>192.96666669999999</c:v>
                </c:pt>
                <c:pt idx="9499">
                  <c:v>193</c:v>
                </c:pt>
                <c:pt idx="9500">
                  <c:v>193.03333330000001</c:v>
                </c:pt>
                <c:pt idx="9501">
                  <c:v>193.06666669999998</c:v>
                </c:pt>
                <c:pt idx="9502">
                  <c:v>193.1</c:v>
                </c:pt>
                <c:pt idx="9503">
                  <c:v>193.1333333</c:v>
                </c:pt>
                <c:pt idx="9504">
                  <c:v>193.16666669999998</c:v>
                </c:pt>
                <c:pt idx="9505">
                  <c:v>193.2</c:v>
                </c:pt>
                <c:pt idx="9506">
                  <c:v>193.2333333</c:v>
                </c:pt>
                <c:pt idx="9507">
                  <c:v>193.26666669999994</c:v>
                </c:pt>
                <c:pt idx="9508">
                  <c:v>193.3</c:v>
                </c:pt>
                <c:pt idx="9509">
                  <c:v>193.33333329999999</c:v>
                </c:pt>
                <c:pt idx="9510">
                  <c:v>193.3666667</c:v>
                </c:pt>
                <c:pt idx="9511">
                  <c:v>193.4</c:v>
                </c:pt>
                <c:pt idx="9512">
                  <c:v>193.43333329999999</c:v>
                </c:pt>
                <c:pt idx="9513">
                  <c:v>193.46666669999999</c:v>
                </c:pt>
                <c:pt idx="9514">
                  <c:v>193.5</c:v>
                </c:pt>
                <c:pt idx="9515">
                  <c:v>193.53333330000001</c:v>
                </c:pt>
                <c:pt idx="9516">
                  <c:v>193.56666669999998</c:v>
                </c:pt>
                <c:pt idx="9517">
                  <c:v>193.6</c:v>
                </c:pt>
                <c:pt idx="9518">
                  <c:v>193.6333333</c:v>
                </c:pt>
                <c:pt idx="9519">
                  <c:v>193.66666669999998</c:v>
                </c:pt>
                <c:pt idx="9520">
                  <c:v>193.7</c:v>
                </c:pt>
                <c:pt idx="9521">
                  <c:v>193.7333333</c:v>
                </c:pt>
                <c:pt idx="9522">
                  <c:v>193.76666669999994</c:v>
                </c:pt>
                <c:pt idx="9523">
                  <c:v>193.8</c:v>
                </c:pt>
                <c:pt idx="9524">
                  <c:v>193.83333329999999</c:v>
                </c:pt>
                <c:pt idx="9525">
                  <c:v>193.8666667</c:v>
                </c:pt>
                <c:pt idx="9526">
                  <c:v>193.9</c:v>
                </c:pt>
                <c:pt idx="9527">
                  <c:v>193.93333329999999</c:v>
                </c:pt>
                <c:pt idx="9528">
                  <c:v>193.96666669999999</c:v>
                </c:pt>
                <c:pt idx="9529">
                  <c:v>194</c:v>
                </c:pt>
                <c:pt idx="9530">
                  <c:v>194.03333330000001</c:v>
                </c:pt>
                <c:pt idx="9531">
                  <c:v>194.06666669999998</c:v>
                </c:pt>
                <c:pt idx="9532">
                  <c:v>194.1</c:v>
                </c:pt>
                <c:pt idx="9533">
                  <c:v>194.1333333</c:v>
                </c:pt>
                <c:pt idx="9534">
                  <c:v>194.16666669999998</c:v>
                </c:pt>
                <c:pt idx="9535">
                  <c:v>194.2</c:v>
                </c:pt>
                <c:pt idx="9536">
                  <c:v>194.2333333</c:v>
                </c:pt>
                <c:pt idx="9537">
                  <c:v>194.26666669999994</c:v>
                </c:pt>
                <c:pt idx="9538">
                  <c:v>194.3</c:v>
                </c:pt>
                <c:pt idx="9539">
                  <c:v>194.33333329999999</c:v>
                </c:pt>
                <c:pt idx="9540">
                  <c:v>194.3666667</c:v>
                </c:pt>
                <c:pt idx="9541">
                  <c:v>194.4</c:v>
                </c:pt>
                <c:pt idx="9542">
                  <c:v>194.43333329999999</c:v>
                </c:pt>
                <c:pt idx="9543">
                  <c:v>194.46666669999999</c:v>
                </c:pt>
                <c:pt idx="9544">
                  <c:v>194.5</c:v>
                </c:pt>
                <c:pt idx="9545">
                  <c:v>194.53333330000001</c:v>
                </c:pt>
                <c:pt idx="9546">
                  <c:v>194.56666669999998</c:v>
                </c:pt>
                <c:pt idx="9547">
                  <c:v>194.6</c:v>
                </c:pt>
                <c:pt idx="9548">
                  <c:v>194.6333333</c:v>
                </c:pt>
                <c:pt idx="9549">
                  <c:v>194.66666669999998</c:v>
                </c:pt>
                <c:pt idx="9550">
                  <c:v>194.7</c:v>
                </c:pt>
                <c:pt idx="9551">
                  <c:v>194.7333333</c:v>
                </c:pt>
                <c:pt idx="9552">
                  <c:v>194.76666669999994</c:v>
                </c:pt>
                <c:pt idx="9553">
                  <c:v>194.8</c:v>
                </c:pt>
                <c:pt idx="9554">
                  <c:v>194.83333329999999</c:v>
                </c:pt>
                <c:pt idx="9555">
                  <c:v>194.8666667</c:v>
                </c:pt>
                <c:pt idx="9556">
                  <c:v>194.9</c:v>
                </c:pt>
                <c:pt idx="9557">
                  <c:v>194.93333329999999</c:v>
                </c:pt>
                <c:pt idx="9558">
                  <c:v>194.96666669999999</c:v>
                </c:pt>
                <c:pt idx="9559">
                  <c:v>195</c:v>
                </c:pt>
                <c:pt idx="9560">
                  <c:v>195.03333330000001</c:v>
                </c:pt>
                <c:pt idx="9561">
                  <c:v>195.06666669999998</c:v>
                </c:pt>
                <c:pt idx="9562">
                  <c:v>195.1</c:v>
                </c:pt>
                <c:pt idx="9563">
                  <c:v>195.1333333</c:v>
                </c:pt>
                <c:pt idx="9564">
                  <c:v>195.16666669999998</c:v>
                </c:pt>
                <c:pt idx="9565">
                  <c:v>195.2</c:v>
                </c:pt>
                <c:pt idx="9566">
                  <c:v>195.2333333</c:v>
                </c:pt>
                <c:pt idx="9567">
                  <c:v>195.26666669999994</c:v>
                </c:pt>
                <c:pt idx="9568">
                  <c:v>195.3</c:v>
                </c:pt>
                <c:pt idx="9569">
                  <c:v>195.33333329999999</c:v>
                </c:pt>
                <c:pt idx="9570">
                  <c:v>195.3666667</c:v>
                </c:pt>
                <c:pt idx="9571">
                  <c:v>195.4</c:v>
                </c:pt>
                <c:pt idx="9572">
                  <c:v>195.43333329999999</c:v>
                </c:pt>
                <c:pt idx="9573">
                  <c:v>195.46666669999999</c:v>
                </c:pt>
                <c:pt idx="9574">
                  <c:v>195.5</c:v>
                </c:pt>
                <c:pt idx="9575">
                  <c:v>195.53333330000001</c:v>
                </c:pt>
                <c:pt idx="9576">
                  <c:v>195.56666669999998</c:v>
                </c:pt>
                <c:pt idx="9577">
                  <c:v>195.6</c:v>
                </c:pt>
                <c:pt idx="9578">
                  <c:v>195.6333333</c:v>
                </c:pt>
                <c:pt idx="9579">
                  <c:v>195.66666669999998</c:v>
                </c:pt>
                <c:pt idx="9580">
                  <c:v>195.7</c:v>
                </c:pt>
                <c:pt idx="9581">
                  <c:v>195.7333333</c:v>
                </c:pt>
                <c:pt idx="9582">
                  <c:v>195.76666669999994</c:v>
                </c:pt>
                <c:pt idx="9583">
                  <c:v>195.8</c:v>
                </c:pt>
                <c:pt idx="9584">
                  <c:v>195.83333329999999</c:v>
                </c:pt>
                <c:pt idx="9585">
                  <c:v>195.8666667</c:v>
                </c:pt>
                <c:pt idx="9586">
                  <c:v>195.9</c:v>
                </c:pt>
                <c:pt idx="9587">
                  <c:v>195.93333329999999</c:v>
                </c:pt>
                <c:pt idx="9588">
                  <c:v>195.96666669999999</c:v>
                </c:pt>
                <c:pt idx="9589">
                  <c:v>196</c:v>
                </c:pt>
                <c:pt idx="9590">
                  <c:v>196.03333330000001</c:v>
                </c:pt>
                <c:pt idx="9591">
                  <c:v>196.06666669999998</c:v>
                </c:pt>
                <c:pt idx="9592">
                  <c:v>196.1</c:v>
                </c:pt>
                <c:pt idx="9593">
                  <c:v>196.1333333</c:v>
                </c:pt>
                <c:pt idx="9594">
                  <c:v>196.16666669999998</c:v>
                </c:pt>
                <c:pt idx="9595">
                  <c:v>196.2</c:v>
                </c:pt>
                <c:pt idx="9596">
                  <c:v>196.2333333</c:v>
                </c:pt>
                <c:pt idx="9597">
                  <c:v>196.26666669999994</c:v>
                </c:pt>
                <c:pt idx="9598">
                  <c:v>196.3</c:v>
                </c:pt>
                <c:pt idx="9599">
                  <c:v>196.33333329999999</c:v>
                </c:pt>
                <c:pt idx="9600">
                  <c:v>196.3666667</c:v>
                </c:pt>
                <c:pt idx="9601">
                  <c:v>196.4</c:v>
                </c:pt>
                <c:pt idx="9602">
                  <c:v>196.43333329999999</c:v>
                </c:pt>
                <c:pt idx="9603">
                  <c:v>196.46666669999999</c:v>
                </c:pt>
                <c:pt idx="9604">
                  <c:v>196.5</c:v>
                </c:pt>
                <c:pt idx="9605">
                  <c:v>196.53333330000001</c:v>
                </c:pt>
                <c:pt idx="9606">
                  <c:v>196.56666669999998</c:v>
                </c:pt>
                <c:pt idx="9607">
                  <c:v>196.6</c:v>
                </c:pt>
                <c:pt idx="9608">
                  <c:v>196.6333333</c:v>
                </c:pt>
                <c:pt idx="9609">
                  <c:v>196.66666669999998</c:v>
                </c:pt>
                <c:pt idx="9610">
                  <c:v>196.7</c:v>
                </c:pt>
                <c:pt idx="9611">
                  <c:v>196.7333333</c:v>
                </c:pt>
                <c:pt idx="9612">
                  <c:v>196.76666669999994</c:v>
                </c:pt>
                <c:pt idx="9613">
                  <c:v>196.8</c:v>
                </c:pt>
                <c:pt idx="9614">
                  <c:v>196.83333329999999</c:v>
                </c:pt>
                <c:pt idx="9615">
                  <c:v>196.8666667</c:v>
                </c:pt>
                <c:pt idx="9616">
                  <c:v>196.9</c:v>
                </c:pt>
                <c:pt idx="9617">
                  <c:v>196.93333329999999</c:v>
                </c:pt>
                <c:pt idx="9618">
                  <c:v>196.96666669999999</c:v>
                </c:pt>
                <c:pt idx="9619">
                  <c:v>197</c:v>
                </c:pt>
                <c:pt idx="9620">
                  <c:v>197.03333330000001</c:v>
                </c:pt>
                <c:pt idx="9621">
                  <c:v>197.06666669999998</c:v>
                </c:pt>
                <c:pt idx="9622">
                  <c:v>197.1</c:v>
                </c:pt>
                <c:pt idx="9623">
                  <c:v>197.1333333</c:v>
                </c:pt>
                <c:pt idx="9624">
                  <c:v>197.16666669999998</c:v>
                </c:pt>
                <c:pt idx="9625">
                  <c:v>197.2</c:v>
                </c:pt>
                <c:pt idx="9626">
                  <c:v>197.2333333</c:v>
                </c:pt>
                <c:pt idx="9627">
                  <c:v>197.26666669999994</c:v>
                </c:pt>
                <c:pt idx="9628">
                  <c:v>197.3</c:v>
                </c:pt>
                <c:pt idx="9629">
                  <c:v>197.33333329999999</c:v>
                </c:pt>
                <c:pt idx="9630">
                  <c:v>197.3666667</c:v>
                </c:pt>
                <c:pt idx="9631">
                  <c:v>197.4</c:v>
                </c:pt>
                <c:pt idx="9632">
                  <c:v>197.43333329999999</c:v>
                </c:pt>
                <c:pt idx="9633">
                  <c:v>197.46666669999999</c:v>
                </c:pt>
                <c:pt idx="9634">
                  <c:v>197.5</c:v>
                </c:pt>
                <c:pt idx="9635">
                  <c:v>197.53333330000001</c:v>
                </c:pt>
                <c:pt idx="9636">
                  <c:v>197.56666669999998</c:v>
                </c:pt>
                <c:pt idx="9637">
                  <c:v>197.6</c:v>
                </c:pt>
                <c:pt idx="9638">
                  <c:v>197.6333333</c:v>
                </c:pt>
                <c:pt idx="9639">
                  <c:v>197.66666669999998</c:v>
                </c:pt>
                <c:pt idx="9640">
                  <c:v>197.7</c:v>
                </c:pt>
                <c:pt idx="9641">
                  <c:v>197.7333333</c:v>
                </c:pt>
                <c:pt idx="9642">
                  <c:v>197.76666669999994</c:v>
                </c:pt>
                <c:pt idx="9643">
                  <c:v>197.8</c:v>
                </c:pt>
                <c:pt idx="9644">
                  <c:v>197.83333329999999</c:v>
                </c:pt>
                <c:pt idx="9645">
                  <c:v>197.8666667</c:v>
                </c:pt>
                <c:pt idx="9646">
                  <c:v>197.9</c:v>
                </c:pt>
                <c:pt idx="9647">
                  <c:v>197.93333329999999</c:v>
                </c:pt>
                <c:pt idx="9648">
                  <c:v>197.96666669999999</c:v>
                </c:pt>
                <c:pt idx="9649">
                  <c:v>198</c:v>
                </c:pt>
                <c:pt idx="9650">
                  <c:v>198.03333330000001</c:v>
                </c:pt>
                <c:pt idx="9651">
                  <c:v>198.06666669999998</c:v>
                </c:pt>
                <c:pt idx="9652">
                  <c:v>198.1</c:v>
                </c:pt>
                <c:pt idx="9653">
                  <c:v>198.1333333</c:v>
                </c:pt>
                <c:pt idx="9654">
                  <c:v>198.16666669999998</c:v>
                </c:pt>
                <c:pt idx="9655">
                  <c:v>198.2</c:v>
                </c:pt>
                <c:pt idx="9656">
                  <c:v>198.2333333</c:v>
                </c:pt>
                <c:pt idx="9657">
                  <c:v>198.26666669999994</c:v>
                </c:pt>
                <c:pt idx="9658">
                  <c:v>198.3</c:v>
                </c:pt>
                <c:pt idx="9659">
                  <c:v>198.33333329999999</c:v>
                </c:pt>
                <c:pt idx="9660">
                  <c:v>198.3666667</c:v>
                </c:pt>
                <c:pt idx="9661">
                  <c:v>198.4</c:v>
                </c:pt>
                <c:pt idx="9662">
                  <c:v>198.43333329999999</c:v>
                </c:pt>
                <c:pt idx="9663">
                  <c:v>198.46666669999999</c:v>
                </c:pt>
                <c:pt idx="9664">
                  <c:v>198.5</c:v>
                </c:pt>
                <c:pt idx="9665">
                  <c:v>198.53333330000001</c:v>
                </c:pt>
                <c:pt idx="9666">
                  <c:v>198.56666669999998</c:v>
                </c:pt>
                <c:pt idx="9667">
                  <c:v>198.6</c:v>
                </c:pt>
                <c:pt idx="9668">
                  <c:v>198.6333333</c:v>
                </c:pt>
                <c:pt idx="9669">
                  <c:v>198.66666669999998</c:v>
                </c:pt>
                <c:pt idx="9670">
                  <c:v>198.7</c:v>
                </c:pt>
                <c:pt idx="9671">
                  <c:v>198.7333333</c:v>
                </c:pt>
                <c:pt idx="9672">
                  <c:v>198.76666669999994</c:v>
                </c:pt>
                <c:pt idx="9673">
                  <c:v>198.8</c:v>
                </c:pt>
                <c:pt idx="9674">
                  <c:v>198.83333329999999</c:v>
                </c:pt>
                <c:pt idx="9675">
                  <c:v>198.8666667</c:v>
                </c:pt>
                <c:pt idx="9676">
                  <c:v>198.9</c:v>
                </c:pt>
                <c:pt idx="9677">
                  <c:v>198.93333329999999</c:v>
                </c:pt>
                <c:pt idx="9678">
                  <c:v>198.96666669999999</c:v>
                </c:pt>
                <c:pt idx="9679">
                  <c:v>199</c:v>
                </c:pt>
                <c:pt idx="9680">
                  <c:v>199.03333330000001</c:v>
                </c:pt>
                <c:pt idx="9681">
                  <c:v>199.06666669999998</c:v>
                </c:pt>
                <c:pt idx="9682">
                  <c:v>199.1</c:v>
                </c:pt>
                <c:pt idx="9683">
                  <c:v>199.1333333</c:v>
                </c:pt>
                <c:pt idx="9684">
                  <c:v>199.16666669999998</c:v>
                </c:pt>
                <c:pt idx="9685">
                  <c:v>199.2</c:v>
                </c:pt>
                <c:pt idx="9686">
                  <c:v>199.2333333</c:v>
                </c:pt>
                <c:pt idx="9687">
                  <c:v>199.26666669999994</c:v>
                </c:pt>
                <c:pt idx="9688">
                  <c:v>199.3</c:v>
                </c:pt>
                <c:pt idx="9689">
                  <c:v>199.33333329999999</c:v>
                </c:pt>
                <c:pt idx="9690">
                  <c:v>199.3666667</c:v>
                </c:pt>
                <c:pt idx="9691">
                  <c:v>199.4</c:v>
                </c:pt>
                <c:pt idx="9692">
                  <c:v>199.43333329999999</c:v>
                </c:pt>
                <c:pt idx="9693">
                  <c:v>199.46666669999999</c:v>
                </c:pt>
                <c:pt idx="9694">
                  <c:v>199.5</c:v>
                </c:pt>
                <c:pt idx="9695">
                  <c:v>199.53333330000001</c:v>
                </c:pt>
                <c:pt idx="9696">
                  <c:v>199.56666669999998</c:v>
                </c:pt>
                <c:pt idx="9697">
                  <c:v>199.6</c:v>
                </c:pt>
                <c:pt idx="9698">
                  <c:v>199.6333333</c:v>
                </c:pt>
                <c:pt idx="9699">
                  <c:v>199.66666669999998</c:v>
                </c:pt>
                <c:pt idx="9700">
                  <c:v>199.7</c:v>
                </c:pt>
                <c:pt idx="9701">
                  <c:v>199.7333333</c:v>
                </c:pt>
                <c:pt idx="9702">
                  <c:v>199.76666669999994</c:v>
                </c:pt>
                <c:pt idx="9703">
                  <c:v>199.8</c:v>
                </c:pt>
                <c:pt idx="9704">
                  <c:v>199.83333329999999</c:v>
                </c:pt>
                <c:pt idx="9705">
                  <c:v>199.8666667</c:v>
                </c:pt>
                <c:pt idx="9706">
                  <c:v>199.9</c:v>
                </c:pt>
                <c:pt idx="9707">
                  <c:v>199.93333329999999</c:v>
                </c:pt>
                <c:pt idx="9708">
                  <c:v>199.96666669999999</c:v>
                </c:pt>
                <c:pt idx="9709">
                  <c:v>200</c:v>
                </c:pt>
                <c:pt idx="9710">
                  <c:v>200.03333330000001</c:v>
                </c:pt>
                <c:pt idx="9711">
                  <c:v>200.06666669999998</c:v>
                </c:pt>
                <c:pt idx="9712">
                  <c:v>200.1</c:v>
                </c:pt>
                <c:pt idx="9713">
                  <c:v>200.1333333</c:v>
                </c:pt>
                <c:pt idx="9714">
                  <c:v>200.16666669999998</c:v>
                </c:pt>
                <c:pt idx="9715">
                  <c:v>200.2</c:v>
                </c:pt>
                <c:pt idx="9716">
                  <c:v>200.2333333</c:v>
                </c:pt>
                <c:pt idx="9717">
                  <c:v>200.26666669999994</c:v>
                </c:pt>
                <c:pt idx="9718">
                  <c:v>200.3</c:v>
                </c:pt>
                <c:pt idx="9719">
                  <c:v>200.33333329999999</c:v>
                </c:pt>
                <c:pt idx="9720">
                  <c:v>200.3666667</c:v>
                </c:pt>
                <c:pt idx="9721">
                  <c:v>200.4</c:v>
                </c:pt>
                <c:pt idx="9722">
                  <c:v>200.43333329999999</c:v>
                </c:pt>
                <c:pt idx="9723">
                  <c:v>200.46666669999999</c:v>
                </c:pt>
                <c:pt idx="9724">
                  <c:v>200.5</c:v>
                </c:pt>
                <c:pt idx="9725">
                  <c:v>200.53333330000001</c:v>
                </c:pt>
                <c:pt idx="9726">
                  <c:v>200.56666669999998</c:v>
                </c:pt>
                <c:pt idx="9727">
                  <c:v>200.6</c:v>
                </c:pt>
                <c:pt idx="9728">
                  <c:v>200.6333333</c:v>
                </c:pt>
                <c:pt idx="9729">
                  <c:v>200.66666669999998</c:v>
                </c:pt>
                <c:pt idx="9730">
                  <c:v>200.7</c:v>
                </c:pt>
                <c:pt idx="9731">
                  <c:v>200.7333333</c:v>
                </c:pt>
                <c:pt idx="9732">
                  <c:v>200.76666669999994</c:v>
                </c:pt>
                <c:pt idx="9733">
                  <c:v>200.8</c:v>
                </c:pt>
                <c:pt idx="9734">
                  <c:v>200.83333329999999</c:v>
                </c:pt>
                <c:pt idx="9735">
                  <c:v>200.8666667</c:v>
                </c:pt>
                <c:pt idx="9736">
                  <c:v>200.9</c:v>
                </c:pt>
                <c:pt idx="9737">
                  <c:v>200.93333329999999</c:v>
                </c:pt>
                <c:pt idx="9738">
                  <c:v>200.96666669999999</c:v>
                </c:pt>
                <c:pt idx="9739">
                  <c:v>201</c:v>
                </c:pt>
                <c:pt idx="9740">
                  <c:v>201.03333330000001</c:v>
                </c:pt>
                <c:pt idx="9741">
                  <c:v>201.06666669999998</c:v>
                </c:pt>
                <c:pt idx="9742">
                  <c:v>201.1</c:v>
                </c:pt>
                <c:pt idx="9743">
                  <c:v>201.1333333</c:v>
                </c:pt>
                <c:pt idx="9744">
                  <c:v>201.16666669999998</c:v>
                </c:pt>
                <c:pt idx="9745">
                  <c:v>201.2</c:v>
                </c:pt>
                <c:pt idx="9746">
                  <c:v>201.2333333</c:v>
                </c:pt>
                <c:pt idx="9747">
                  <c:v>201.26666669999994</c:v>
                </c:pt>
                <c:pt idx="9748">
                  <c:v>201.3</c:v>
                </c:pt>
                <c:pt idx="9749">
                  <c:v>201.33333329999999</c:v>
                </c:pt>
                <c:pt idx="9750">
                  <c:v>201.3666667</c:v>
                </c:pt>
                <c:pt idx="9751">
                  <c:v>201.4</c:v>
                </c:pt>
                <c:pt idx="9752">
                  <c:v>201.43333329999999</c:v>
                </c:pt>
                <c:pt idx="9753">
                  <c:v>201.46666669999999</c:v>
                </c:pt>
                <c:pt idx="9754">
                  <c:v>201.5</c:v>
                </c:pt>
                <c:pt idx="9755">
                  <c:v>201.53333330000001</c:v>
                </c:pt>
                <c:pt idx="9756">
                  <c:v>201.56666669999998</c:v>
                </c:pt>
                <c:pt idx="9757">
                  <c:v>201.6</c:v>
                </c:pt>
                <c:pt idx="9758">
                  <c:v>201.6333333</c:v>
                </c:pt>
                <c:pt idx="9759">
                  <c:v>201.66666669999998</c:v>
                </c:pt>
                <c:pt idx="9760">
                  <c:v>201.7</c:v>
                </c:pt>
                <c:pt idx="9761">
                  <c:v>201.7333333</c:v>
                </c:pt>
                <c:pt idx="9762">
                  <c:v>201.76666669999994</c:v>
                </c:pt>
                <c:pt idx="9763">
                  <c:v>201.8</c:v>
                </c:pt>
                <c:pt idx="9764">
                  <c:v>201.83333329999999</c:v>
                </c:pt>
                <c:pt idx="9765">
                  <c:v>201.8666667</c:v>
                </c:pt>
                <c:pt idx="9766">
                  <c:v>201.9</c:v>
                </c:pt>
                <c:pt idx="9767">
                  <c:v>201.93333329999999</c:v>
                </c:pt>
                <c:pt idx="9768">
                  <c:v>201.96666669999999</c:v>
                </c:pt>
                <c:pt idx="9769">
                  <c:v>202</c:v>
                </c:pt>
                <c:pt idx="9770">
                  <c:v>202.03333330000001</c:v>
                </c:pt>
                <c:pt idx="9771">
                  <c:v>202.06666669999998</c:v>
                </c:pt>
                <c:pt idx="9772">
                  <c:v>202.1</c:v>
                </c:pt>
                <c:pt idx="9773">
                  <c:v>202.1333333</c:v>
                </c:pt>
                <c:pt idx="9774">
                  <c:v>202.16666669999998</c:v>
                </c:pt>
                <c:pt idx="9775">
                  <c:v>202.2</c:v>
                </c:pt>
                <c:pt idx="9776">
                  <c:v>202.2333333</c:v>
                </c:pt>
                <c:pt idx="9777">
                  <c:v>202.26666669999994</c:v>
                </c:pt>
                <c:pt idx="9778">
                  <c:v>202.3</c:v>
                </c:pt>
                <c:pt idx="9779">
                  <c:v>202.33333329999999</c:v>
                </c:pt>
                <c:pt idx="9780">
                  <c:v>202.3666667</c:v>
                </c:pt>
                <c:pt idx="9781">
                  <c:v>202.4</c:v>
                </c:pt>
                <c:pt idx="9782">
                  <c:v>202.43333329999999</c:v>
                </c:pt>
                <c:pt idx="9783">
                  <c:v>202.46666669999999</c:v>
                </c:pt>
                <c:pt idx="9784">
                  <c:v>202.5</c:v>
                </c:pt>
                <c:pt idx="9785">
                  <c:v>202.53333330000001</c:v>
                </c:pt>
                <c:pt idx="9786">
                  <c:v>202.56666669999998</c:v>
                </c:pt>
                <c:pt idx="9787">
                  <c:v>202.6</c:v>
                </c:pt>
                <c:pt idx="9788">
                  <c:v>202.6333333</c:v>
                </c:pt>
                <c:pt idx="9789">
                  <c:v>202.66666669999998</c:v>
                </c:pt>
                <c:pt idx="9790">
                  <c:v>202.7</c:v>
                </c:pt>
                <c:pt idx="9791">
                  <c:v>202.7333333</c:v>
                </c:pt>
                <c:pt idx="9792">
                  <c:v>202.76666669999994</c:v>
                </c:pt>
                <c:pt idx="9793">
                  <c:v>202.8</c:v>
                </c:pt>
                <c:pt idx="9794">
                  <c:v>202.83333329999999</c:v>
                </c:pt>
                <c:pt idx="9795">
                  <c:v>202.8666667</c:v>
                </c:pt>
                <c:pt idx="9796">
                  <c:v>202.9</c:v>
                </c:pt>
                <c:pt idx="9797">
                  <c:v>202.93333329999999</c:v>
                </c:pt>
                <c:pt idx="9798">
                  <c:v>202.96666669999999</c:v>
                </c:pt>
                <c:pt idx="9799">
                  <c:v>203</c:v>
                </c:pt>
                <c:pt idx="9800">
                  <c:v>203.03333330000001</c:v>
                </c:pt>
                <c:pt idx="9801">
                  <c:v>203.06666669999998</c:v>
                </c:pt>
                <c:pt idx="9802">
                  <c:v>203.1</c:v>
                </c:pt>
                <c:pt idx="9803">
                  <c:v>203.1333333</c:v>
                </c:pt>
                <c:pt idx="9804">
                  <c:v>203.16666669999998</c:v>
                </c:pt>
                <c:pt idx="9805">
                  <c:v>203.2</c:v>
                </c:pt>
                <c:pt idx="9806">
                  <c:v>203.2333333</c:v>
                </c:pt>
                <c:pt idx="9807">
                  <c:v>203.26666669999994</c:v>
                </c:pt>
                <c:pt idx="9808">
                  <c:v>203.3</c:v>
                </c:pt>
                <c:pt idx="9809">
                  <c:v>203.33333329999999</c:v>
                </c:pt>
                <c:pt idx="9810">
                  <c:v>203.3666667</c:v>
                </c:pt>
                <c:pt idx="9811">
                  <c:v>203.4</c:v>
                </c:pt>
                <c:pt idx="9812">
                  <c:v>203.43333329999999</c:v>
                </c:pt>
                <c:pt idx="9813">
                  <c:v>203.46666669999999</c:v>
                </c:pt>
                <c:pt idx="9814">
                  <c:v>203.5</c:v>
                </c:pt>
                <c:pt idx="9815">
                  <c:v>203.53333330000001</c:v>
                </c:pt>
                <c:pt idx="9816">
                  <c:v>203.56666669999998</c:v>
                </c:pt>
                <c:pt idx="9817">
                  <c:v>203.6</c:v>
                </c:pt>
                <c:pt idx="9818">
                  <c:v>203.6333333</c:v>
                </c:pt>
                <c:pt idx="9819">
                  <c:v>203.66666669999998</c:v>
                </c:pt>
                <c:pt idx="9820">
                  <c:v>203.7</c:v>
                </c:pt>
                <c:pt idx="9821">
                  <c:v>203.7333333</c:v>
                </c:pt>
                <c:pt idx="9822">
                  <c:v>203.76666669999994</c:v>
                </c:pt>
                <c:pt idx="9823">
                  <c:v>203.8</c:v>
                </c:pt>
                <c:pt idx="9824">
                  <c:v>203.83333329999999</c:v>
                </c:pt>
                <c:pt idx="9825">
                  <c:v>203.8666667</c:v>
                </c:pt>
                <c:pt idx="9826">
                  <c:v>203.9</c:v>
                </c:pt>
                <c:pt idx="9827">
                  <c:v>203.93333329999999</c:v>
                </c:pt>
                <c:pt idx="9828">
                  <c:v>203.96666669999999</c:v>
                </c:pt>
                <c:pt idx="9829">
                  <c:v>204</c:v>
                </c:pt>
                <c:pt idx="9830">
                  <c:v>204.03333330000001</c:v>
                </c:pt>
                <c:pt idx="9831">
                  <c:v>204.06666669999998</c:v>
                </c:pt>
                <c:pt idx="9832">
                  <c:v>204.1</c:v>
                </c:pt>
                <c:pt idx="9833">
                  <c:v>204.1333333</c:v>
                </c:pt>
                <c:pt idx="9834">
                  <c:v>204.16666669999998</c:v>
                </c:pt>
                <c:pt idx="9835">
                  <c:v>204.2</c:v>
                </c:pt>
                <c:pt idx="9836">
                  <c:v>204.2333333</c:v>
                </c:pt>
                <c:pt idx="9837">
                  <c:v>204.26666669999994</c:v>
                </c:pt>
                <c:pt idx="9838">
                  <c:v>204.3</c:v>
                </c:pt>
                <c:pt idx="9839">
                  <c:v>204.33333329999999</c:v>
                </c:pt>
                <c:pt idx="9840">
                  <c:v>204.3666667</c:v>
                </c:pt>
                <c:pt idx="9841">
                  <c:v>204.4</c:v>
                </c:pt>
                <c:pt idx="9842">
                  <c:v>204.43333329999999</c:v>
                </c:pt>
                <c:pt idx="9843">
                  <c:v>204.46666669999999</c:v>
                </c:pt>
                <c:pt idx="9844">
                  <c:v>204.5</c:v>
                </c:pt>
                <c:pt idx="9845">
                  <c:v>204.53333330000001</c:v>
                </c:pt>
                <c:pt idx="9846">
                  <c:v>204.56666669999998</c:v>
                </c:pt>
                <c:pt idx="9847">
                  <c:v>204.6</c:v>
                </c:pt>
                <c:pt idx="9848">
                  <c:v>204.6333333</c:v>
                </c:pt>
                <c:pt idx="9849">
                  <c:v>204.66666669999998</c:v>
                </c:pt>
                <c:pt idx="9850">
                  <c:v>204.7</c:v>
                </c:pt>
                <c:pt idx="9851">
                  <c:v>204.7333333</c:v>
                </c:pt>
                <c:pt idx="9852">
                  <c:v>204.76666669999994</c:v>
                </c:pt>
                <c:pt idx="9853">
                  <c:v>204.8</c:v>
                </c:pt>
                <c:pt idx="9854">
                  <c:v>204.83333329999999</c:v>
                </c:pt>
                <c:pt idx="9855">
                  <c:v>204.8666667</c:v>
                </c:pt>
                <c:pt idx="9856">
                  <c:v>204.9</c:v>
                </c:pt>
                <c:pt idx="9857">
                  <c:v>204.93333329999999</c:v>
                </c:pt>
                <c:pt idx="9858">
                  <c:v>204.96666669999999</c:v>
                </c:pt>
                <c:pt idx="9859">
                  <c:v>205</c:v>
                </c:pt>
                <c:pt idx="9860">
                  <c:v>205.03333330000001</c:v>
                </c:pt>
                <c:pt idx="9861">
                  <c:v>205.06666669999998</c:v>
                </c:pt>
                <c:pt idx="9862">
                  <c:v>205.1</c:v>
                </c:pt>
                <c:pt idx="9863">
                  <c:v>205.1333333</c:v>
                </c:pt>
                <c:pt idx="9864">
                  <c:v>205.16666669999998</c:v>
                </c:pt>
                <c:pt idx="9865">
                  <c:v>205.2</c:v>
                </c:pt>
                <c:pt idx="9866">
                  <c:v>205.2333333</c:v>
                </c:pt>
                <c:pt idx="9867">
                  <c:v>205.26666669999994</c:v>
                </c:pt>
                <c:pt idx="9868">
                  <c:v>205.3</c:v>
                </c:pt>
                <c:pt idx="9869">
                  <c:v>205.33333329999999</c:v>
                </c:pt>
                <c:pt idx="9870">
                  <c:v>205.3666667</c:v>
                </c:pt>
                <c:pt idx="9871">
                  <c:v>205.4</c:v>
                </c:pt>
                <c:pt idx="9872">
                  <c:v>205.43333329999999</c:v>
                </c:pt>
                <c:pt idx="9873">
                  <c:v>205.46666669999999</c:v>
                </c:pt>
                <c:pt idx="9874">
                  <c:v>205.5</c:v>
                </c:pt>
                <c:pt idx="9875">
                  <c:v>205.53333330000001</c:v>
                </c:pt>
                <c:pt idx="9876">
                  <c:v>205.56666669999998</c:v>
                </c:pt>
                <c:pt idx="9877">
                  <c:v>205.6</c:v>
                </c:pt>
                <c:pt idx="9878">
                  <c:v>205.6333333</c:v>
                </c:pt>
                <c:pt idx="9879">
                  <c:v>205.66666669999998</c:v>
                </c:pt>
                <c:pt idx="9880">
                  <c:v>205.7</c:v>
                </c:pt>
                <c:pt idx="9881">
                  <c:v>205.7333333</c:v>
                </c:pt>
                <c:pt idx="9882">
                  <c:v>205.76666669999994</c:v>
                </c:pt>
                <c:pt idx="9883">
                  <c:v>205.8</c:v>
                </c:pt>
                <c:pt idx="9884">
                  <c:v>205.83333329999999</c:v>
                </c:pt>
                <c:pt idx="9885">
                  <c:v>205.8666667</c:v>
                </c:pt>
                <c:pt idx="9886">
                  <c:v>205.9</c:v>
                </c:pt>
                <c:pt idx="9887">
                  <c:v>205.93333329999999</c:v>
                </c:pt>
                <c:pt idx="9888">
                  <c:v>205.96666669999999</c:v>
                </c:pt>
                <c:pt idx="9889">
                  <c:v>206</c:v>
                </c:pt>
                <c:pt idx="9890">
                  <c:v>206.03333330000001</c:v>
                </c:pt>
                <c:pt idx="9891">
                  <c:v>206.06666669999998</c:v>
                </c:pt>
                <c:pt idx="9892">
                  <c:v>206.1</c:v>
                </c:pt>
                <c:pt idx="9893">
                  <c:v>206.1333333</c:v>
                </c:pt>
                <c:pt idx="9894">
                  <c:v>206.16666669999998</c:v>
                </c:pt>
                <c:pt idx="9895">
                  <c:v>206.2</c:v>
                </c:pt>
                <c:pt idx="9896">
                  <c:v>206.2333333</c:v>
                </c:pt>
                <c:pt idx="9897">
                  <c:v>206.26666669999994</c:v>
                </c:pt>
                <c:pt idx="9898">
                  <c:v>206.3</c:v>
                </c:pt>
                <c:pt idx="9899">
                  <c:v>206.33333329999999</c:v>
                </c:pt>
                <c:pt idx="9900">
                  <c:v>206.3666667</c:v>
                </c:pt>
                <c:pt idx="9901">
                  <c:v>206.4</c:v>
                </c:pt>
                <c:pt idx="9902">
                  <c:v>206.43333329999999</c:v>
                </c:pt>
                <c:pt idx="9903">
                  <c:v>206.46666669999999</c:v>
                </c:pt>
                <c:pt idx="9904">
                  <c:v>206.5</c:v>
                </c:pt>
                <c:pt idx="9905">
                  <c:v>206.53333330000001</c:v>
                </c:pt>
                <c:pt idx="9906">
                  <c:v>206.56666669999998</c:v>
                </c:pt>
                <c:pt idx="9907">
                  <c:v>206.6</c:v>
                </c:pt>
                <c:pt idx="9908">
                  <c:v>206.6333333</c:v>
                </c:pt>
                <c:pt idx="9909">
                  <c:v>206.66666669999998</c:v>
                </c:pt>
                <c:pt idx="9910">
                  <c:v>206.7</c:v>
                </c:pt>
                <c:pt idx="9911">
                  <c:v>206.7333333</c:v>
                </c:pt>
                <c:pt idx="9912">
                  <c:v>206.76666669999994</c:v>
                </c:pt>
                <c:pt idx="9913">
                  <c:v>206.8</c:v>
                </c:pt>
                <c:pt idx="9914">
                  <c:v>206.83333329999999</c:v>
                </c:pt>
                <c:pt idx="9915">
                  <c:v>206.8666667</c:v>
                </c:pt>
                <c:pt idx="9916">
                  <c:v>206.9</c:v>
                </c:pt>
                <c:pt idx="9917">
                  <c:v>206.93333329999999</c:v>
                </c:pt>
                <c:pt idx="9918">
                  <c:v>206.96666669999999</c:v>
                </c:pt>
                <c:pt idx="9919">
                  <c:v>207</c:v>
                </c:pt>
                <c:pt idx="9920">
                  <c:v>207.03333330000001</c:v>
                </c:pt>
                <c:pt idx="9921">
                  <c:v>207.06666669999998</c:v>
                </c:pt>
                <c:pt idx="9922">
                  <c:v>207.1</c:v>
                </c:pt>
                <c:pt idx="9923">
                  <c:v>207.1333333</c:v>
                </c:pt>
                <c:pt idx="9924">
                  <c:v>207.16666669999998</c:v>
                </c:pt>
                <c:pt idx="9925">
                  <c:v>207.2</c:v>
                </c:pt>
                <c:pt idx="9926">
                  <c:v>207.2333333</c:v>
                </c:pt>
                <c:pt idx="9927">
                  <c:v>207.26666669999994</c:v>
                </c:pt>
                <c:pt idx="9928">
                  <c:v>207.3</c:v>
                </c:pt>
                <c:pt idx="9929">
                  <c:v>207.33333329999999</c:v>
                </c:pt>
                <c:pt idx="9930">
                  <c:v>207.3666667</c:v>
                </c:pt>
                <c:pt idx="9931">
                  <c:v>207.4</c:v>
                </c:pt>
                <c:pt idx="9932">
                  <c:v>207.43333329999999</c:v>
                </c:pt>
                <c:pt idx="9933">
                  <c:v>207.46666669999999</c:v>
                </c:pt>
                <c:pt idx="9934">
                  <c:v>207.5</c:v>
                </c:pt>
                <c:pt idx="9935">
                  <c:v>207.53333330000001</c:v>
                </c:pt>
                <c:pt idx="9936">
                  <c:v>207.56666669999998</c:v>
                </c:pt>
                <c:pt idx="9937">
                  <c:v>207.6</c:v>
                </c:pt>
                <c:pt idx="9938">
                  <c:v>207.6333333</c:v>
                </c:pt>
                <c:pt idx="9939">
                  <c:v>207.66666669999998</c:v>
                </c:pt>
                <c:pt idx="9940">
                  <c:v>207.7</c:v>
                </c:pt>
                <c:pt idx="9941">
                  <c:v>207.7333333</c:v>
                </c:pt>
                <c:pt idx="9942">
                  <c:v>207.76666669999994</c:v>
                </c:pt>
                <c:pt idx="9943">
                  <c:v>207.8</c:v>
                </c:pt>
                <c:pt idx="9944">
                  <c:v>207.83333329999999</c:v>
                </c:pt>
                <c:pt idx="9945">
                  <c:v>207.8666667</c:v>
                </c:pt>
                <c:pt idx="9946">
                  <c:v>207.9</c:v>
                </c:pt>
                <c:pt idx="9947">
                  <c:v>207.93333329999999</c:v>
                </c:pt>
                <c:pt idx="9948">
                  <c:v>207.96666669999999</c:v>
                </c:pt>
                <c:pt idx="9949">
                  <c:v>208</c:v>
                </c:pt>
                <c:pt idx="9950">
                  <c:v>208.03333330000001</c:v>
                </c:pt>
                <c:pt idx="9951">
                  <c:v>208.06666669999998</c:v>
                </c:pt>
                <c:pt idx="9952">
                  <c:v>208.1</c:v>
                </c:pt>
                <c:pt idx="9953">
                  <c:v>208.1333333</c:v>
                </c:pt>
                <c:pt idx="9954">
                  <c:v>208.16666669999998</c:v>
                </c:pt>
                <c:pt idx="9955">
                  <c:v>208.2</c:v>
                </c:pt>
                <c:pt idx="9956">
                  <c:v>208.2333333</c:v>
                </c:pt>
                <c:pt idx="9957">
                  <c:v>208.26666669999994</c:v>
                </c:pt>
                <c:pt idx="9958">
                  <c:v>208.3</c:v>
                </c:pt>
                <c:pt idx="9959">
                  <c:v>208.33333329999999</c:v>
                </c:pt>
                <c:pt idx="9960">
                  <c:v>208.3666667</c:v>
                </c:pt>
                <c:pt idx="9961">
                  <c:v>208.4</c:v>
                </c:pt>
                <c:pt idx="9962">
                  <c:v>208.43333329999999</c:v>
                </c:pt>
                <c:pt idx="9963">
                  <c:v>208.46666669999999</c:v>
                </c:pt>
                <c:pt idx="9964">
                  <c:v>208.5</c:v>
                </c:pt>
                <c:pt idx="9965">
                  <c:v>208.53333330000001</c:v>
                </c:pt>
                <c:pt idx="9966">
                  <c:v>208.56666669999998</c:v>
                </c:pt>
                <c:pt idx="9967">
                  <c:v>208.6</c:v>
                </c:pt>
                <c:pt idx="9968">
                  <c:v>208.6333333</c:v>
                </c:pt>
                <c:pt idx="9969">
                  <c:v>208.66666669999998</c:v>
                </c:pt>
                <c:pt idx="9970">
                  <c:v>208.7</c:v>
                </c:pt>
                <c:pt idx="9971">
                  <c:v>208.7333333</c:v>
                </c:pt>
                <c:pt idx="9972">
                  <c:v>208.76666669999994</c:v>
                </c:pt>
                <c:pt idx="9973">
                  <c:v>208.8</c:v>
                </c:pt>
                <c:pt idx="9974">
                  <c:v>208.83333329999999</c:v>
                </c:pt>
                <c:pt idx="9975">
                  <c:v>208.8666667</c:v>
                </c:pt>
                <c:pt idx="9976">
                  <c:v>208.9</c:v>
                </c:pt>
                <c:pt idx="9977">
                  <c:v>208.93333329999999</c:v>
                </c:pt>
                <c:pt idx="9978">
                  <c:v>208.96666669999999</c:v>
                </c:pt>
                <c:pt idx="9979">
                  <c:v>209</c:v>
                </c:pt>
                <c:pt idx="9980">
                  <c:v>209.03333330000001</c:v>
                </c:pt>
                <c:pt idx="9981">
                  <c:v>209.06666669999998</c:v>
                </c:pt>
                <c:pt idx="9982">
                  <c:v>209.1</c:v>
                </c:pt>
                <c:pt idx="9983">
                  <c:v>209.1333333</c:v>
                </c:pt>
                <c:pt idx="9984">
                  <c:v>209.16666669999998</c:v>
                </c:pt>
                <c:pt idx="9985">
                  <c:v>209.2</c:v>
                </c:pt>
                <c:pt idx="9986">
                  <c:v>209.2333333</c:v>
                </c:pt>
                <c:pt idx="9987">
                  <c:v>209.26666669999994</c:v>
                </c:pt>
                <c:pt idx="9988">
                  <c:v>209.3</c:v>
                </c:pt>
                <c:pt idx="9989">
                  <c:v>209.33333329999999</c:v>
                </c:pt>
                <c:pt idx="9990">
                  <c:v>209.3666667</c:v>
                </c:pt>
                <c:pt idx="9991">
                  <c:v>209.4</c:v>
                </c:pt>
                <c:pt idx="9992">
                  <c:v>209.43333329999999</c:v>
                </c:pt>
                <c:pt idx="9993">
                  <c:v>209.46666669999999</c:v>
                </c:pt>
                <c:pt idx="9994">
                  <c:v>209.5</c:v>
                </c:pt>
                <c:pt idx="9995">
                  <c:v>209.53333330000001</c:v>
                </c:pt>
                <c:pt idx="9996">
                  <c:v>209.56666669999998</c:v>
                </c:pt>
                <c:pt idx="9997">
                  <c:v>209.6</c:v>
                </c:pt>
                <c:pt idx="9998">
                  <c:v>209.6333333</c:v>
                </c:pt>
                <c:pt idx="9999">
                  <c:v>209.66666669999998</c:v>
                </c:pt>
                <c:pt idx="10000">
                  <c:v>209.7</c:v>
                </c:pt>
                <c:pt idx="10001">
                  <c:v>209.7333333</c:v>
                </c:pt>
                <c:pt idx="10002">
                  <c:v>209.76666669999994</c:v>
                </c:pt>
                <c:pt idx="10003">
                  <c:v>209.8</c:v>
                </c:pt>
                <c:pt idx="10004">
                  <c:v>209.83333329999999</c:v>
                </c:pt>
                <c:pt idx="10005">
                  <c:v>209.8666667</c:v>
                </c:pt>
                <c:pt idx="10006">
                  <c:v>209.9</c:v>
                </c:pt>
                <c:pt idx="10007">
                  <c:v>209.93333329999999</c:v>
                </c:pt>
                <c:pt idx="10008">
                  <c:v>209.96666669999999</c:v>
                </c:pt>
                <c:pt idx="10009">
                  <c:v>210</c:v>
                </c:pt>
                <c:pt idx="10010">
                  <c:v>210.03333330000001</c:v>
                </c:pt>
                <c:pt idx="10011">
                  <c:v>210.06666669999998</c:v>
                </c:pt>
                <c:pt idx="10012">
                  <c:v>210.1</c:v>
                </c:pt>
                <c:pt idx="10013">
                  <c:v>210.1333333</c:v>
                </c:pt>
                <c:pt idx="10014">
                  <c:v>210.16666669999998</c:v>
                </c:pt>
                <c:pt idx="10015">
                  <c:v>210.2</c:v>
                </c:pt>
                <c:pt idx="10016">
                  <c:v>210.2333333</c:v>
                </c:pt>
                <c:pt idx="10017">
                  <c:v>210.26666669999994</c:v>
                </c:pt>
                <c:pt idx="10018">
                  <c:v>210.3</c:v>
                </c:pt>
                <c:pt idx="10019">
                  <c:v>210.33333329999999</c:v>
                </c:pt>
                <c:pt idx="10020">
                  <c:v>210.3666667</c:v>
                </c:pt>
                <c:pt idx="10021">
                  <c:v>210.4</c:v>
                </c:pt>
                <c:pt idx="10022">
                  <c:v>210.43333329999999</c:v>
                </c:pt>
                <c:pt idx="10023">
                  <c:v>210.46666669999999</c:v>
                </c:pt>
                <c:pt idx="10024">
                  <c:v>210.5</c:v>
                </c:pt>
                <c:pt idx="10025">
                  <c:v>210.53333330000001</c:v>
                </c:pt>
                <c:pt idx="10026">
                  <c:v>210.56666669999998</c:v>
                </c:pt>
                <c:pt idx="10027">
                  <c:v>210.6</c:v>
                </c:pt>
                <c:pt idx="10028">
                  <c:v>210.6333333</c:v>
                </c:pt>
                <c:pt idx="10029">
                  <c:v>210.66666669999998</c:v>
                </c:pt>
                <c:pt idx="10030">
                  <c:v>210.7</c:v>
                </c:pt>
                <c:pt idx="10031">
                  <c:v>210.7333333</c:v>
                </c:pt>
                <c:pt idx="10032">
                  <c:v>210.76666669999994</c:v>
                </c:pt>
                <c:pt idx="10033">
                  <c:v>210.8</c:v>
                </c:pt>
                <c:pt idx="10034">
                  <c:v>210.83333329999999</c:v>
                </c:pt>
                <c:pt idx="10035">
                  <c:v>210.8666667</c:v>
                </c:pt>
                <c:pt idx="10036">
                  <c:v>210.9</c:v>
                </c:pt>
                <c:pt idx="10037">
                  <c:v>210.93333329999999</c:v>
                </c:pt>
                <c:pt idx="10038">
                  <c:v>210.96666669999999</c:v>
                </c:pt>
                <c:pt idx="10039">
                  <c:v>211</c:v>
                </c:pt>
                <c:pt idx="10040">
                  <c:v>211.03333330000001</c:v>
                </c:pt>
                <c:pt idx="10041">
                  <c:v>211.06666669999998</c:v>
                </c:pt>
                <c:pt idx="10042">
                  <c:v>211.1</c:v>
                </c:pt>
                <c:pt idx="10043">
                  <c:v>211.1333333</c:v>
                </c:pt>
                <c:pt idx="10044">
                  <c:v>211.16666669999998</c:v>
                </c:pt>
                <c:pt idx="10045">
                  <c:v>211.2</c:v>
                </c:pt>
                <c:pt idx="10046">
                  <c:v>211.2333333</c:v>
                </c:pt>
                <c:pt idx="10047">
                  <c:v>211.26666669999994</c:v>
                </c:pt>
                <c:pt idx="10048">
                  <c:v>211.3</c:v>
                </c:pt>
                <c:pt idx="10049">
                  <c:v>211.33333329999999</c:v>
                </c:pt>
                <c:pt idx="10050">
                  <c:v>211.3666667</c:v>
                </c:pt>
                <c:pt idx="10051">
                  <c:v>211.4</c:v>
                </c:pt>
                <c:pt idx="10052">
                  <c:v>211.43333329999999</c:v>
                </c:pt>
                <c:pt idx="10053">
                  <c:v>211.46666669999999</c:v>
                </c:pt>
                <c:pt idx="10054">
                  <c:v>211.5</c:v>
                </c:pt>
                <c:pt idx="10055">
                  <c:v>211.53333330000001</c:v>
                </c:pt>
                <c:pt idx="10056">
                  <c:v>211.56666669999998</c:v>
                </c:pt>
                <c:pt idx="10057">
                  <c:v>211.6</c:v>
                </c:pt>
                <c:pt idx="10058">
                  <c:v>211.6333333</c:v>
                </c:pt>
                <c:pt idx="10059">
                  <c:v>211.66666669999998</c:v>
                </c:pt>
                <c:pt idx="10060">
                  <c:v>211.7</c:v>
                </c:pt>
                <c:pt idx="10061">
                  <c:v>211.7333333</c:v>
                </c:pt>
                <c:pt idx="10062">
                  <c:v>211.76666669999994</c:v>
                </c:pt>
                <c:pt idx="10063">
                  <c:v>211.8</c:v>
                </c:pt>
                <c:pt idx="10064">
                  <c:v>211.83333329999999</c:v>
                </c:pt>
                <c:pt idx="10065">
                  <c:v>211.8666667</c:v>
                </c:pt>
                <c:pt idx="10066">
                  <c:v>211.9</c:v>
                </c:pt>
                <c:pt idx="10067">
                  <c:v>211.93333329999999</c:v>
                </c:pt>
                <c:pt idx="10068">
                  <c:v>211.96666669999999</c:v>
                </c:pt>
                <c:pt idx="10069">
                  <c:v>212</c:v>
                </c:pt>
                <c:pt idx="10070">
                  <c:v>212.03333330000001</c:v>
                </c:pt>
                <c:pt idx="10071">
                  <c:v>212.06666669999998</c:v>
                </c:pt>
                <c:pt idx="10072">
                  <c:v>212.1</c:v>
                </c:pt>
                <c:pt idx="10073">
                  <c:v>212.1333333</c:v>
                </c:pt>
                <c:pt idx="10074">
                  <c:v>212.16666669999998</c:v>
                </c:pt>
                <c:pt idx="10075">
                  <c:v>212.2</c:v>
                </c:pt>
                <c:pt idx="10076">
                  <c:v>212.2333333</c:v>
                </c:pt>
                <c:pt idx="10077">
                  <c:v>212.26666669999994</c:v>
                </c:pt>
                <c:pt idx="10078">
                  <c:v>212.3</c:v>
                </c:pt>
                <c:pt idx="10079">
                  <c:v>212.33333329999999</c:v>
                </c:pt>
                <c:pt idx="10080">
                  <c:v>212.3666667</c:v>
                </c:pt>
                <c:pt idx="10081">
                  <c:v>212.4</c:v>
                </c:pt>
                <c:pt idx="10082">
                  <c:v>212.43333329999999</c:v>
                </c:pt>
                <c:pt idx="10083">
                  <c:v>212.46666669999999</c:v>
                </c:pt>
                <c:pt idx="10084">
                  <c:v>212.5</c:v>
                </c:pt>
                <c:pt idx="10085">
                  <c:v>212.53333330000001</c:v>
                </c:pt>
                <c:pt idx="10086">
                  <c:v>212.56666669999998</c:v>
                </c:pt>
                <c:pt idx="10087">
                  <c:v>212.6</c:v>
                </c:pt>
                <c:pt idx="10088">
                  <c:v>212.6333333</c:v>
                </c:pt>
                <c:pt idx="10089">
                  <c:v>212.66666669999998</c:v>
                </c:pt>
                <c:pt idx="10090">
                  <c:v>212.7</c:v>
                </c:pt>
                <c:pt idx="10091">
                  <c:v>212.7333333</c:v>
                </c:pt>
                <c:pt idx="10092">
                  <c:v>212.76666669999994</c:v>
                </c:pt>
                <c:pt idx="10093">
                  <c:v>212.8</c:v>
                </c:pt>
                <c:pt idx="10094">
                  <c:v>212.83333329999999</c:v>
                </c:pt>
                <c:pt idx="10095">
                  <c:v>212.8666667</c:v>
                </c:pt>
                <c:pt idx="10096">
                  <c:v>212.9</c:v>
                </c:pt>
                <c:pt idx="10097">
                  <c:v>212.93333329999999</c:v>
                </c:pt>
                <c:pt idx="10098">
                  <c:v>212.96666669999999</c:v>
                </c:pt>
                <c:pt idx="10099">
                  <c:v>213</c:v>
                </c:pt>
                <c:pt idx="10100">
                  <c:v>213.03333330000001</c:v>
                </c:pt>
                <c:pt idx="10101">
                  <c:v>213.06666669999998</c:v>
                </c:pt>
                <c:pt idx="10102">
                  <c:v>213.1</c:v>
                </c:pt>
                <c:pt idx="10103">
                  <c:v>213.1333333</c:v>
                </c:pt>
                <c:pt idx="10104">
                  <c:v>213.16666669999998</c:v>
                </c:pt>
                <c:pt idx="10105">
                  <c:v>213.2</c:v>
                </c:pt>
                <c:pt idx="10106">
                  <c:v>213.2333333</c:v>
                </c:pt>
                <c:pt idx="10107">
                  <c:v>213.26666669999994</c:v>
                </c:pt>
                <c:pt idx="10108">
                  <c:v>213.3</c:v>
                </c:pt>
                <c:pt idx="10109">
                  <c:v>213.33333329999999</c:v>
                </c:pt>
                <c:pt idx="10110">
                  <c:v>213.3666667</c:v>
                </c:pt>
                <c:pt idx="10111">
                  <c:v>213.4</c:v>
                </c:pt>
                <c:pt idx="10112">
                  <c:v>213.43333329999999</c:v>
                </c:pt>
                <c:pt idx="10113">
                  <c:v>213.46666669999999</c:v>
                </c:pt>
                <c:pt idx="10114">
                  <c:v>213.5</c:v>
                </c:pt>
                <c:pt idx="10115">
                  <c:v>213.53333330000001</c:v>
                </c:pt>
                <c:pt idx="10116">
                  <c:v>213.56666669999998</c:v>
                </c:pt>
                <c:pt idx="10117">
                  <c:v>213.6</c:v>
                </c:pt>
                <c:pt idx="10118">
                  <c:v>213.6333333</c:v>
                </c:pt>
                <c:pt idx="10119">
                  <c:v>213.66666669999998</c:v>
                </c:pt>
                <c:pt idx="10120">
                  <c:v>213.7</c:v>
                </c:pt>
                <c:pt idx="10121">
                  <c:v>213.7333333</c:v>
                </c:pt>
                <c:pt idx="10122">
                  <c:v>213.76666669999994</c:v>
                </c:pt>
                <c:pt idx="10123">
                  <c:v>213.8</c:v>
                </c:pt>
                <c:pt idx="10124">
                  <c:v>213.83333329999999</c:v>
                </c:pt>
                <c:pt idx="10125">
                  <c:v>213.8666667</c:v>
                </c:pt>
                <c:pt idx="10126">
                  <c:v>213.9</c:v>
                </c:pt>
                <c:pt idx="10127">
                  <c:v>213.93333329999999</c:v>
                </c:pt>
                <c:pt idx="10128">
                  <c:v>213.96666669999999</c:v>
                </c:pt>
                <c:pt idx="10129">
                  <c:v>214</c:v>
                </c:pt>
                <c:pt idx="10130">
                  <c:v>214.03333330000001</c:v>
                </c:pt>
                <c:pt idx="10131">
                  <c:v>214.06666669999998</c:v>
                </c:pt>
                <c:pt idx="10132">
                  <c:v>214.1</c:v>
                </c:pt>
                <c:pt idx="10133">
                  <c:v>214.1333333</c:v>
                </c:pt>
                <c:pt idx="10134">
                  <c:v>214.16666669999998</c:v>
                </c:pt>
                <c:pt idx="10135">
                  <c:v>214.2</c:v>
                </c:pt>
                <c:pt idx="10136">
                  <c:v>214.2333333</c:v>
                </c:pt>
                <c:pt idx="10137">
                  <c:v>214.26666669999994</c:v>
                </c:pt>
                <c:pt idx="10138">
                  <c:v>214.3</c:v>
                </c:pt>
                <c:pt idx="10139">
                  <c:v>214.33333329999999</c:v>
                </c:pt>
                <c:pt idx="10140">
                  <c:v>214.3666667</c:v>
                </c:pt>
                <c:pt idx="10141">
                  <c:v>214.4</c:v>
                </c:pt>
                <c:pt idx="10142">
                  <c:v>214.43333329999999</c:v>
                </c:pt>
                <c:pt idx="10143">
                  <c:v>214.46666669999999</c:v>
                </c:pt>
                <c:pt idx="10144">
                  <c:v>214.5</c:v>
                </c:pt>
                <c:pt idx="10145">
                  <c:v>214.53333330000001</c:v>
                </c:pt>
                <c:pt idx="10146">
                  <c:v>214.56666669999998</c:v>
                </c:pt>
                <c:pt idx="10147">
                  <c:v>214.6</c:v>
                </c:pt>
                <c:pt idx="10148">
                  <c:v>214.6333333</c:v>
                </c:pt>
                <c:pt idx="10149">
                  <c:v>214.66666669999998</c:v>
                </c:pt>
                <c:pt idx="10150">
                  <c:v>214.7</c:v>
                </c:pt>
                <c:pt idx="10151">
                  <c:v>214.7333333</c:v>
                </c:pt>
                <c:pt idx="10152">
                  <c:v>214.76666669999994</c:v>
                </c:pt>
                <c:pt idx="10153">
                  <c:v>214.8</c:v>
                </c:pt>
                <c:pt idx="10154">
                  <c:v>214.83333329999999</c:v>
                </c:pt>
                <c:pt idx="10155">
                  <c:v>214.8666667</c:v>
                </c:pt>
                <c:pt idx="10156">
                  <c:v>214.9</c:v>
                </c:pt>
                <c:pt idx="10157">
                  <c:v>214.93333329999999</c:v>
                </c:pt>
                <c:pt idx="10158">
                  <c:v>214.96666669999999</c:v>
                </c:pt>
                <c:pt idx="10159">
                  <c:v>215</c:v>
                </c:pt>
                <c:pt idx="10160">
                  <c:v>215.03333330000001</c:v>
                </c:pt>
                <c:pt idx="10161">
                  <c:v>215.06666669999998</c:v>
                </c:pt>
                <c:pt idx="10162">
                  <c:v>215.1</c:v>
                </c:pt>
                <c:pt idx="10163">
                  <c:v>215.1333333</c:v>
                </c:pt>
                <c:pt idx="10164">
                  <c:v>215.16666669999998</c:v>
                </c:pt>
                <c:pt idx="10165">
                  <c:v>215.2</c:v>
                </c:pt>
                <c:pt idx="10166">
                  <c:v>215.2333333</c:v>
                </c:pt>
                <c:pt idx="10167">
                  <c:v>215.26666669999994</c:v>
                </c:pt>
                <c:pt idx="10168">
                  <c:v>215.3</c:v>
                </c:pt>
                <c:pt idx="10169">
                  <c:v>215.33333329999999</c:v>
                </c:pt>
                <c:pt idx="10170">
                  <c:v>215.3666667</c:v>
                </c:pt>
                <c:pt idx="10171">
                  <c:v>215.4</c:v>
                </c:pt>
                <c:pt idx="10172">
                  <c:v>215.43333329999999</c:v>
                </c:pt>
                <c:pt idx="10173">
                  <c:v>215.46666669999999</c:v>
                </c:pt>
                <c:pt idx="10174">
                  <c:v>215.5</c:v>
                </c:pt>
                <c:pt idx="10175">
                  <c:v>215.53333330000001</c:v>
                </c:pt>
                <c:pt idx="10176">
                  <c:v>215.56666669999998</c:v>
                </c:pt>
                <c:pt idx="10177">
                  <c:v>215.6</c:v>
                </c:pt>
                <c:pt idx="10178">
                  <c:v>215.6333333</c:v>
                </c:pt>
                <c:pt idx="10179">
                  <c:v>215.66666669999998</c:v>
                </c:pt>
                <c:pt idx="10180">
                  <c:v>215.7</c:v>
                </c:pt>
                <c:pt idx="10181">
                  <c:v>215.7333333</c:v>
                </c:pt>
                <c:pt idx="10182">
                  <c:v>215.76666669999994</c:v>
                </c:pt>
                <c:pt idx="10183">
                  <c:v>215.8</c:v>
                </c:pt>
                <c:pt idx="10184">
                  <c:v>215.83333329999999</c:v>
                </c:pt>
                <c:pt idx="10185">
                  <c:v>215.8666667</c:v>
                </c:pt>
                <c:pt idx="10186">
                  <c:v>215.9</c:v>
                </c:pt>
                <c:pt idx="10187">
                  <c:v>215.93333329999999</c:v>
                </c:pt>
                <c:pt idx="10188">
                  <c:v>215.96666669999999</c:v>
                </c:pt>
                <c:pt idx="10189">
                  <c:v>216</c:v>
                </c:pt>
                <c:pt idx="10190">
                  <c:v>216.03333330000001</c:v>
                </c:pt>
                <c:pt idx="10191">
                  <c:v>216.06666669999998</c:v>
                </c:pt>
                <c:pt idx="10192">
                  <c:v>216.1</c:v>
                </c:pt>
                <c:pt idx="10193">
                  <c:v>216.1333333</c:v>
                </c:pt>
                <c:pt idx="10194">
                  <c:v>216.16666669999998</c:v>
                </c:pt>
                <c:pt idx="10195">
                  <c:v>216.2</c:v>
                </c:pt>
                <c:pt idx="10196">
                  <c:v>216.2333333</c:v>
                </c:pt>
                <c:pt idx="10197">
                  <c:v>216.26666669999994</c:v>
                </c:pt>
                <c:pt idx="10198">
                  <c:v>216.3</c:v>
                </c:pt>
                <c:pt idx="10199">
                  <c:v>216.33333329999999</c:v>
                </c:pt>
                <c:pt idx="10200">
                  <c:v>216.3666667</c:v>
                </c:pt>
                <c:pt idx="10201">
                  <c:v>216.4</c:v>
                </c:pt>
                <c:pt idx="10202">
                  <c:v>216.43333329999999</c:v>
                </c:pt>
                <c:pt idx="10203">
                  <c:v>216.46666669999999</c:v>
                </c:pt>
                <c:pt idx="10204">
                  <c:v>216.5</c:v>
                </c:pt>
                <c:pt idx="10205">
                  <c:v>216.53333330000001</c:v>
                </c:pt>
                <c:pt idx="10206">
                  <c:v>216.56666669999998</c:v>
                </c:pt>
                <c:pt idx="10207">
                  <c:v>216.6</c:v>
                </c:pt>
                <c:pt idx="10208">
                  <c:v>216.6333333</c:v>
                </c:pt>
                <c:pt idx="10209">
                  <c:v>216.66666669999998</c:v>
                </c:pt>
                <c:pt idx="10210">
                  <c:v>216.7</c:v>
                </c:pt>
                <c:pt idx="10211">
                  <c:v>216.7333333</c:v>
                </c:pt>
                <c:pt idx="10212">
                  <c:v>216.76666669999994</c:v>
                </c:pt>
                <c:pt idx="10213">
                  <c:v>216.8</c:v>
                </c:pt>
                <c:pt idx="10214">
                  <c:v>216.83333329999999</c:v>
                </c:pt>
                <c:pt idx="10215">
                  <c:v>216.8666667</c:v>
                </c:pt>
                <c:pt idx="10216">
                  <c:v>216.9</c:v>
                </c:pt>
                <c:pt idx="10217">
                  <c:v>216.93333329999999</c:v>
                </c:pt>
                <c:pt idx="10218">
                  <c:v>216.96666669999999</c:v>
                </c:pt>
                <c:pt idx="10219">
                  <c:v>217</c:v>
                </c:pt>
                <c:pt idx="10220">
                  <c:v>217.03333330000001</c:v>
                </c:pt>
                <c:pt idx="10221">
                  <c:v>217.06666669999998</c:v>
                </c:pt>
                <c:pt idx="10222">
                  <c:v>217.1</c:v>
                </c:pt>
                <c:pt idx="10223">
                  <c:v>217.1333333</c:v>
                </c:pt>
                <c:pt idx="10224">
                  <c:v>217.16666669999998</c:v>
                </c:pt>
                <c:pt idx="10225">
                  <c:v>217.2</c:v>
                </c:pt>
                <c:pt idx="10226">
                  <c:v>217.2333333</c:v>
                </c:pt>
                <c:pt idx="10227">
                  <c:v>217.26666669999994</c:v>
                </c:pt>
                <c:pt idx="10228">
                  <c:v>217.3</c:v>
                </c:pt>
                <c:pt idx="10229">
                  <c:v>217.33333329999999</c:v>
                </c:pt>
                <c:pt idx="10230">
                  <c:v>217.3666667</c:v>
                </c:pt>
                <c:pt idx="10231">
                  <c:v>217.4</c:v>
                </c:pt>
                <c:pt idx="10232">
                  <c:v>217.43333329999999</c:v>
                </c:pt>
                <c:pt idx="10233">
                  <c:v>217.46666669999999</c:v>
                </c:pt>
                <c:pt idx="10234">
                  <c:v>217.5</c:v>
                </c:pt>
                <c:pt idx="10235">
                  <c:v>217.53333330000001</c:v>
                </c:pt>
                <c:pt idx="10236">
                  <c:v>217.56666669999998</c:v>
                </c:pt>
                <c:pt idx="10237">
                  <c:v>217.6</c:v>
                </c:pt>
                <c:pt idx="10238">
                  <c:v>217.6333333</c:v>
                </c:pt>
                <c:pt idx="10239">
                  <c:v>217.66666669999998</c:v>
                </c:pt>
                <c:pt idx="10240">
                  <c:v>217.7</c:v>
                </c:pt>
                <c:pt idx="10241">
                  <c:v>217.7333333</c:v>
                </c:pt>
                <c:pt idx="10242">
                  <c:v>217.76666669999994</c:v>
                </c:pt>
                <c:pt idx="10243">
                  <c:v>217.8</c:v>
                </c:pt>
                <c:pt idx="10244">
                  <c:v>217.83333329999999</c:v>
                </c:pt>
                <c:pt idx="10245">
                  <c:v>217.8666667</c:v>
                </c:pt>
                <c:pt idx="10246">
                  <c:v>217.9</c:v>
                </c:pt>
                <c:pt idx="10247">
                  <c:v>217.93333329999999</c:v>
                </c:pt>
                <c:pt idx="10248">
                  <c:v>217.96666669999999</c:v>
                </c:pt>
                <c:pt idx="10249">
                  <c:v>218</c:v>
                </c:pt>
                <c:pt idx="10250">
                  <c:v>218.03333330000001</c:v>
                </c:pt>
                <c:pt idx="10251">
                  <c:v>218.06666669999998</c:v>
                </c:pt>
                <c:pt idx="10252">
                  <c:v>218.1</c:v>
                </c:pt>
                <c:pt idx="10253">
                  <c:v>218.1333333</c:v>
                </c:pt>
                <c:pt idx="10254">
                  <c:v>218.16666669999998</c:v>
                </c:pt>
                <c:pt idx="10255">
                  <c:v>218.2</c:v>
                </c:pt>
                <c:pt idx="10256">
                  <c:v>218.2333333</c:v>
                </c:pt>
                <c:pt idx="10257">
                  <c:v>218.26666669999994</c:v>
                </c:pt>
                <c:pt idx="10258">
                  <c:v>218.3</c:v>
                </c:pt>
                <c:pt idx="10259">
                  <c:v>218.33333329999999</c:v>
                </c:pt>
                <c:pt idx="10260">
                  <c:v>218.3666667</c:v>
                </c:pt>
                <c:pt idx="10261">
                  <c:v>218.4</c:v>
                </c:pt>
                <c:pt idx="10262">
                  <c:v>218.43333329999999</c:v>
                </c:pt>
                <c:pt idx="10263">
                  <c:v>218.46666669999999</c:v>
                </c:pt>
                <c:pt idx="10264">
                  <c:v>218.5</c:v>
                </c:pt>
                <c:pt idx="10265">
                  <c:v>218.53333330000001</c:v>
                </c:pt>
                <c:pt idx="10266">
                  <c:v>218.56666669999998</c:v>
                </c:pt>
                <c:pt idx="10267">
                  <c:v>218.6</c:v>
                </c:pt>
                <c:pt idx="10268">
                  <c:v>218.6333333</c:v>
                </c:pt>
                <c:pt idx="10269">
                  <c:v>218.66666669999998</c:v>
                </c:pt>
                <c:pt idx="10270">
                  <c:v>218.7</c:v>
                </c:pt>
                <c:pt idx="10271">
                  <c:v>218.7333333</c:v>
                </c:pt>
                <c:pt idx="10272">
                  <c:v>218.76666669999994</c:v>
                </c:pt>
                <c:pt idx="10273">
                  <c:v>218.8</c:v>
                </c:pt>
                <c:pt idx="10274">
                  <c:v>218.83333329999999</c:v>
                </c:pt>
                <c:pt idx="10275">
                  <c:v>218.8666667</c:v>
                </c:pt>
                <c:pt idx="10276">
                  <c:v>218.9</c:v>
                </c:pt>
                <c:pt idx="10277">
                  <c:v>218.93333329999999</c:v>
                </c:pt>
                <c:pt idx="10278">
                  <c:v>218.96666669999999</c:v>
                </c:pt>
                <c:pt idx="10279">
                  <c:v>219</c:v>
                </c:pt>
                <c:pt idx="10280">
                  <c:v>219.03333330000001</c:v>
                </c:pt>
                <c:pt idx="10281">
                  <c:v>219.06666669999998</c:v>
                </c:pt>
                <c:pt idx="10282">
                  <c:v>219.1</c:v>
                </c:pt>
                <c:pt idx="10283">
                  <c:v>219.1333333</c:v>
                </c:pt>
                <c:pt idx="10284">
                  <c:v>219.16666669999998</c:v>
                </c:pt>
                <c:pt idx="10285">
                  <c:v>219.2</c:v>
                </c:pt>
                <c:pt idx="10286">
                  <c:v>219.2333333</c:v>
                </c:pt>
                <c:pt idx="10287">
                  <c:v>219.26666669999994</c:v>
                </c:pt>
                <c:pt idx="10288">
                  <c:v>219.3</c:v>
                </c:pt>
                <c:pt idx="10289">
                  <c:v>219.33333329999999</c:v>
                </c:pt>
                <c:pt idx="10290">
                  <c:v>219.3666667</c:v>
                </c:pt>
                <c:pt idx="10291">
                  <c:v>219.4</c:v>
                </c:pt>
                <c:pt idx="10292">
                  <c:v>219.43333329999999</c:v>
                </c:pt>
                <c:pt idx="10293">
                  <c:v>219.46666669999999</c:v>
                </c:pt>
                <c:pt idx="10294">
                  <c:v>219.5</c:v>
                </c:pt>
                <c:pt idx="10295">
                  <c:v>219.53333330000001</c:v>
                </c:pt>
                <c:pt idx="10296">
                  <c:v>219.56666669999998</c:v>
                </c:pt>
                <c:pt idx="10297">
                  <c:v>219.6</c:v>
                </c:pt>
                <c:pt idx="10298">
                  <c:v>219.6333333</c:v>
                </c:pt>
                <c:pt idx="10299">
                  <c:v>219.66666669999998</c:v>
                </c:pt>
                <c:pt idx="10300">
                  <c:v>219.7</c:v>
                </c:pt>
                <c:pt idx="10301">
                  <c:v>219.7333333</c:v>
                </c:pt>
                <c:pt idx="10302">
                  <c:v>219.76666669999994</c:v>
                </c:pt>
                <c:pt idx="10303">
                  <c:v>219.8</c:v>
                </c:pt>
                <c:pt idx="10304">
                  <c:v>219.83333329999999</c:v>
                </c:pt>
                <c:pt idx="10305">
                  <c:v>219.8666667</c:v>
                </c:pt>
                <c:pt idx="10306">
                  <c:v>219.9</c:v>
                </c:pt>
                <c:pt idx="10307">
                  <c:v>219.93333329999999</c:v>
                </c:pt>
                <c:pt idx="10308">
                  <c:v>219.96666669999999</c:v>
                </c:pt>
                <c:pt idx="10309">
                  <c:v>220</c:v>
                </c:pt>
                <c:pt idx="10310">
                  <c:v>220.03333330000001</c:v>
                </c:pt>
                <c:pt idx="10311">
                  <c:v>220.06666669999998</c:v>
                </c:pt>
                <c:pt idx="10312">
                  <c:v>220.1</c:v>
                </c:pt>
                <c:pt idx="10313">
                  <c:v>220.1333333</c:v>
                </c:pt>
                <c:pt idx="10314">
                  <c:v>220.16666669999998</c:v>
                </c:pt>
                <c:pt idx="10315">
                  <c:v>220.2</c:v>
                </c:pt>
                <c:pt idx="10316">
                  <c:v>220.2333333</c:v>
                </c:pt>
                <c:pt idx="10317">
                  <c:v>220.26666669999994</c:v>
                </c:pt>
                <c:pt idx="10318">
                  <c:v>220.3</c:v>
                </c:pt>
                <c:pt idx="10319">
                  <c:v>220.33333329999999</c:v>
                </c:pt>
                <c:pt idx="10320">
                  <c:v>220.3666667</c:v>
                </c:pt>
                <c:pt idx="10321">
                  <c:v>220.4</c:v>
                </c:pt>
                <c:pt idx="10322">
                  <c:v>220.43333329999999</c:v>
                </c:pt>
                <c:pt idx="10323">
                  <c:v>220.46666669999999</c:v>
                </c:pt>
                <c:pt idx="10324">
                  <c:v>220.5</c:v>
                </c:pt>
                <c:pt idx="10325">
                  <c:v>220.53333330000001</c:v>
                </c:pt>
                <c:pt idx="10326">
                  <c:v>220.56666669999998</c:v>
                </c:pt>
                <c:pt idx="10327">
                  <c:v>220.6</c:v>
                </c:pt>
                <c:pt idx="10328">
                  <c:v>220.6333333</c:v>
                </c:pt>
                <c:pt idx="10329">
                  <c:v>220.66666669999998</c:v>
                </c:pt>
                <c:pt idx="10330">
                  <c:v>220.7</c:v>
                </c:pt>
                <c:pt idx="10331">
                  <c:v>220.7333333</c:v>
                </c:pt>
                <c:pt idx="10332">
                  <c:v>220.76666669999994</c:v>
                </c:pt>
                <c:pt idx="10333">
                  <c:v>220.8</c:v>
                </c:pt>
                <c:pt idx="10334">
                  <c:v>220.83333329999999</c:v>
                </c:pt>
                <c:pt idx="10335">
                  <c:v>220.8666667</c:v>
                </c:pt>
                <c:pt idx="10336">
                  <c:v>220.9</c:v>
                </c:pt>
                <c:pt idx="10337">
                  <c:v>220.93333329999999</c:v>
                </c:pt>
                <c:pt idx="10338">
                  <c:v>220.96666669999999</c:v>
                </c:pt>
                <c:pt idx="10339">
                  <c:v>221</c:v>
                </c:pt>
                <c:pt idx="10340">
                  <c:v>221.03333330000001</c:v>
                </c:pt>
                <c:pt idx="10341">
                  <c:v>221.06666669999998</c:v>
                </c:pt>
                <c:pt idx="10342">
                  <c:v>221.1</c:v>
                </c:pt>
                <c:pt idx="10343">
                  <c:v>221.1333333</c:v>
                </c:pt>
                <c:pt idx="10344">
                  <c:v>221.16666669999998</c:v>
                </c:pt>
                <c:pt idx="10345">
                  <c:v>221.2</c:v>
                </c:pt>
                <c:pt idx="10346">
                  <c:v>221.2333333</c:v>
                </c:pt>
                <c:pt idx="10347">
                  <c:v>221.26666669999994</c:v>
                </c:pt>
                <c:pt idx="10348">
                  <c:v>221.3</c:v>
                </c:pt>
                <c:pt idx="10349">
                  <c:v>221.33333329999999</c:v>
                </c:pt>
                <c:pt idx="10350">
                  <c:v>221.3666667</c:v>
                </c:pt>
                <c:pt idx="10351">
                  <c:v>221.4</c:v>
                </c:pt>
                <c:pt idx="10352">
                  <c:v>221.43333329999999</c:v>
                </c:pt>
                <c:pt idx="10353">
                  <c:v>221.46666669999999</c:v>
                </c:pt>
                <c:pt idx="10354">
                  <c:v>221.5</c:v>
                </c:pt>
                <c:pt idx="10355">
                  <c:v>221.53333330000001</c:v>
                </c:pt>
                <c:pt idx="10356">
                  <c:v>221.56666669999998</c:v>
                </c:pt>
                <c:pt idx="10357">
                  <c:v>221.6</c:v>
                </c:pt>
                <c:pt idx="10358">
                  <c:v>221.6333333</c:v>
                </c:pt>
                <c:pt idx="10359">
                  <c:v>221.66666669999998</c:v>
                </c:pt>
                <c:pt idx="10360">
                  <c:v>221.7</c:v>
                </c:pt>
                <c:pt idx="10361">
                  <c:v>221.7333333</c:v>
                </c:pt>
                <c:pt idx="10362">
                  <c:v>221.76666669999994</c:v>
                </c:pt>
                <c:pt idx="10363">
                  <c:v>221.8</c:v>
                </c:pt>
                <c:pt idx="10364">
                  <c:v>221.83333329999999</c:v>
                </c:pt>
                <c:pt idx="10365">
                  <c:v>221.8666667</c:v>
                </c:pt>
                <c:pt idx="10366">
                  <c:v>221.9</c:v>
                </c:pt>
                <c:pt idx="10367">
                  <c:v>221.93333329999999</c:v>
                </c:pt>
                <c:pt idx="10368">
                  <c:v>221.96666669999999</c:v>
                </c:pt>
                <c:pt idx="10369">
                  <c:v>222</c:v>
                </c:pt>
                <c:pt idx="10370">
                  <c:v>222.03333330000001</c:v>
                </c:pt>
                <c:pt idx="10371">
                  <c:v>222.06666669999998</c:v>
                </c:pt>
                <c:pt idx="10372">
                  <c:v>222.1</c:v>
                </c:pt>
                <c:pt idx="10373">
                  <c:v>222.1333333</c:v>
                </c:pt>
                <c:pt idx="10374">
                  <c:v>222.16666669999998</c:v>
                </c:pt>
                <c:pt idx="10375">
                  <c:v>222.2</c:v>
                </c:pt>
                <c:pt idx="10376">
                  <c:v>222.2333333</c:v>
                </c:pt>
                <c:pt idx="10377">
                  <c:v>222.26666669999994</c:v>
                </c:pt>
                <c:pt idx="10378">
                  <c:v>222.3</c:v>
                </c:pt>
                <c:pt idx="10379">
                  <c:v>222.33333329999999</c:v>
                </c:pt>
                <c:pt idx="10380">
                  <c:v>222.3666667</c:v>
                </c:pt>
                <c:pt idx="10381">
                  <c:v>222.4</c:v>
                </c:pt>
                <c:pt idx="10382">
                  <c:v>222.43333329999999</c:v>
                </c:pt>
                <c:pt idx="10383">
                  <c:v>222.46666669999999</c:v>
                </c:pt>
                <c:pt idx="10384">
                  <c:v>222.5</c:v>
                </c:pt>
                <c:pt idx="10385">
                  <c:v>222.53333330000001</c:v>
                </c:pt>
                <c:pt idx="10386">
                  <c:v>222.56666669999998</c:v>
                </c:pt>
                <c:pt idx="10387">
                  <c:v>222.6</c:v>
                </c:pt>
                <c:pt idx="10388">
                  <c:v>222.6333333</c:v>
                </c:pt>
                <c:pt idx="10389">
                  <c:v>222.66666669999998</c:v>
                </c:pt>
                <c:pt idx="10390">
                  <c:v>222.7</c:v>
                </c:pt>
                <c:pt idx="10391">
                  <c:v>222.7333333</c:v>
                </c:pt>
                <c:pt idx="10392">
                  <c:v>222.76666669999994</c:v>
                </c:pt>
                <c:pt idx="10393">
                  <c:v>222.8</c:v>
                </c:pt>
                <c:pt idx="10394">
                  <c:v>222.83333329999999</c:v>
                </c:pt>
                <c:pt idx="10395">
                  <c:v>222.8666667</c:v>
                </c:pt>
                <c:pt idx="10396">
                  <c:v>222.9</c:v>
                </c:pt>
                <c:pt idx="10397">
                  <c:v>222.93333329999999</c:v>
                </c:pt>
                <c:pt idx="10398">
                  <c:v>222.96666669999999</c:v>
                </c:pt>
                <c:pt idx="10399">
                  <c:v>223</c:v>
                </c:pt>
                <c:pt idx="10400">
                  <c:v>223.03333330000001</c:v>
                </c:pt>
                <c:pt idx="10401">
                  <c:v>223.06666669999998</c:v>
                </c:pt>
                <c:pt idx="10402">
                  <c:v>223.1</c:v>
                </c:pt>
                <c:pt idx="10403">
                  <c:v>223.1333333</c:v>
                </c:pt>
                <c:pt idx="10404">
                  <c:v>223.16666669999998</c:v>
                </c:pt>
                <c:pt idx="10405">
                  <c:v>223.2</c:v>
                </c:pt>
                <c:pt idx="10406">
                  <c:v>223.2333333</c:v>
                </c:pt>
                <c:pt idx="10407">
                  <c:v>223.26666669999994</c:v>
                </c:pt>
                <c:pt idx="10408">
                  <c:v>223.3</c:v>
                </c:pt>
                <c:pt idx="10409">
                  <c:v>223.33333329999999</c:v>
                </c:pt>
                <c:pt idx="10410">
                  <c:v>223.3666667</c:v>
                </c:pt>
                <c:pt idx="10411">
                  <c:v>223.4</c:v>
                </c:pt>
                <c:pt idx="10412">
                  <c:v>223.43333329999999</c:v>
                </c:pt>
                <c:pt idx="10413">
                  <c:v>223.46666669999999</c:v>
                </c:pt>
                <c:pt idx="10414">
                  <c:v>223.5</c:v>
                </c:pt>
                <c:pt idx="10415">
                  <c:v>223.53333330000001</c:v>
                </c:pt>
                <c:pt idx="10416">
                  <c:v>223.56666669999998</c:v>
                </c:pt>
                <c:pt idx="10417">
                  <c:v>223.6</c:v>
                </c:pt>
                <c:pt idx="10418">
                  <c:v>223.6333333</c:v>
                </c:pt>
                <c:pt idx="10419">
                  <c:v>223.66666669999998</c:v>
                </c:pt>
                <c:pt idx="10420">
                  <c:v>223.7</c:v>
                </c:pt>
                <c:pt idx="10421">
                  <c:v>223.7333333</c:v>
                </c:pt>
                <c:pt idx="10422">
                  <c:v>223.76666669999994</c:v>
                </c:pt>
                <c:pt idx="10423">
                  <c:v>223.8</c:v>
                </c:pt>
                <c:pt idx="10424">
                  <c:v>223.83333329999999</c:v>
                </c:pt>
                <c:pt idx="10425">
                  <c:v>223.8666667</c:v>
                </c:pt>
                <c:pt idx="10426">
                  <c:v>223.9</c:v>
                </c:pt>
                <c:pt idx="10427">
                  <c:v>223.93333329999999</c:v>
                </c:pt>
                <c:pt idx="10428">
                  <c:v>223.96666669999999</c:v>
                </c:pt>
                <c:pt idx="10429">
                  <c:v>224</c:v>
                </c:pt>
                <c:pt idx="10430">
                  <c:v>224.03333330000001</c:v>
                </c:pt>
                <c:pt idx="10431">
                  <c:v>224.06666669999998</c:v>
                </c:pt>
                <c:pt idx="10432">
                  <c:v>224.1</c:v>
                </c:pt>
                <c:pt idx="10433">
                  <c:v>224.1333333</c:v>
                </c:pt>
                <c:pt idx="10434">
                  <c:v>224.16666669999998</c:v>
                </c:pt>
                <c:pt idx="10435">
                  <c:v>224.2</c:v>
                </c:pt>
                <c:pt idx="10436">
                  <c:v>224.2333333</c:v>
                </c:pt>
                <c:pt idx="10437">
                  <c:v>224.26666669999994</c:v>
                </c:pt>
                <c:pt idx="10438">
                  <c:v>224.3</c:v>
                </c:pt>
                <c:pt idx="10439">
                  <c:v>224.33333329999999</c:v>
                </c:pt>
                <c:pt idx="10440">
                  <c:v>224.3666667</c:v>
                </c:pt>
                <c:pt idx="10441">
                  <c:v>224.4</c:v>
                </c:pt>
                <c:pt idx="10442">
                  <c:v>224.43333329999999</c:v>
                </c:pt>
                <c:pt idx="10443">
                  <c:v>224.46666669999999</c:v>
                </c:pt>
                <c:pt idx="10444">
                  <c:v>224.5</c:v>
                </c:pt>
                <c:pt idx="10445">
                  <c:v>224.53333330000001</c:v>
                </c:pt>
                <c:pt idx="10446">
                  <c:v>224.56666669999998</c:v>
                </c:pt>
                <c:pt idx="10447">
                  <c:v>224.6</c:v>
                </c:pt>
                <c:pt idx="10448">
                  <c:v>224.6333333</c:v>
                </c:pt>
                <c:pt idx="10449">
                  <c:v>224.66666669999998</c:v>
                </c:pt>
                <c:pt idx="10450">
                  <c:v>224.7</c:v>
                </c:pt>
                <c:pt idx="10451">
                  <c:v>224.7333333</c:v>
                </c:pt>
                <c:pt idx="10452">
                  <c:v>224.76666669999994</c:v>
                </c:pt>
                <c:pt idx="10453">
                  <c:v>224.8</c:v>
                </c:pt>
                <c:pt idx="10454">
                  <c:v>224.83333329999999</c:v>
                </c:pt>
                <c:pt idx="10455">
                  <c:v>224.8666667</c:v>
                </c:pt>
                <c:pt idx="10456">
                  <c:v>224.9</c:v>
                </c:pt>
                <c:pt idx="10457">
                  <c:v>224.93333329999999</c:v>
                </c:pt>
                <c:pt idx="10458">
                  <c:v>224.96666669999999</c:v>
                </c:pt>
                <c:pt idx="10459">
                  <c:v>225</c:v>
                </c:pt>
                <c:pt idx="10460">
                  <c:v>225.03333330000001</c:v>
                </c:pt>
                <c:pt idx="10461">
                  <c:v>225.06666669999998</c:v>
                </c:pt>
                <c:pt idx="10462">
                  <c:v>225.1</c:v>
                </c:pt>
                <c:pt idx="10463">
                  <c:v>225.1333333</c:v>
                </c:pt>
                <c:pt idx="10464">
                  <c:v>225.16666669999998</c:v>
                </c:pt>
                <c:pt idx="10465">
                  <c:v>225.2</c:v>
                </c:pt>
                <c:pt idx="10466">
                  <c:v>225.2333333</c:v>
                </c:pt>
                <c:pt idx="10467">
                  <c:v>225.26666669999994</c:v>
                </c:pt>
                <c:pt idx="10468">
                  <c:v>225.3</c:v>
                </c:pt>
                <c:pt idx="10469">
                  <c:v>225.33333329999999</c:v>
                </c:pt>
                <c:pt idx="10470">
                  <c:v>225.3666667</c:v>
                </c:pt>
                <c:pt idx="10471">
                  <c:v>225.4</c:v>
                </c:pt>
                <c:pt idx="10472">
                  <c:v>225.43333329999999</c:v>
                </c:pt>
                <c:pt idx="10473">
                  <c:v>225.46666669999999</c:v>
                </c:pt>
                <c:pt idx="10474">
                  <c:v>225.5</c:v>
                </c:pt>
                <c:pt idx="10475">
                  <c:v>225.53333330000001</c:v>
                </c:pt>
                <c:pt idx="10476">
                  <c:v>225.56666669999998</c:v>
                </c:pt>
                <c:pt idx="10477">
                  <c:v>225.6</c:v>
                </c:pt>
                <c:pt idx="10478">
                  <c:v>225.6333333</c:v>
                </c:pt>
                <c:pt idx="10479">
                  <c:v>225.66666669999998</c:v>
                </c:pt>
                <c:pt idx="10480">
                  <c:v>225.7</c:v>
                </c:pt>
                <c:pt idx="10481">
                  <c:v>225.7333333</c:v>
                </c:pt>
                <c:pt idx="10482">
                  <c:v>225.76666669999994</c:v>
                </c:pt>
                <c:pt idx="10483">
                  <c:v>225.8</c:v>
                </c:pt>
                <c:pt idx="10484">
                  <c:v>225.83333329999999</c:v>
                </c:pt>
                <c:pt idx="10485">
                  <c:v>225.8666667</c:v>
                </c:pt>
                <c:pt idx="10486">
                  <c:v>225.9</c:v>
                </c:pt>
                <c:pt idx="10487">
                  <c:v>225.93333329999999</c:v>
                </c:pt>
                <c:pt idx="10488">
                  <c:v>225.96666669999999</c:v>
                </c:pt>
                <c:pt idx="10489">
                  <c:v>226</c:v>
                </c:pt>
                <c:pt idx="10490">
                  <c:v>226.03333330000001</c:v>
                </c:pt>
                <c:pt idx="10491">
                  <c:v>226.06666669999998</c:v>
                </c:pt>
                <c:pt idx="10492">
                  <c:v>226.1</c:v>
                </c:pt>
                <c:pt idx="10493">
                  <c:v>226.1333333</c:v>
                </c:pt>
                <c:pt idx="10494">
                  <c:v>226.16666669999998</c:v>
                </c:pt>
                <c:pt idx="10495">
                  <c:v>226.2</c:v>
                </c:pt>
                <c:pt idx="10496">
                  <c:v>226.2333333</c:v>
                </c:pt>
                <c:pt idx="10497">
                  <c:v>226.26666669999994</c:v>
                </c:pt>
                <c:pt idx="10498">
                  <c:v>226.3</c:v>
                </c:pt>
                <c:pt idx="10499">
                  <c:v>226.33333329999999</c:v>
                </c:pt>
                <c:pt idx="10500">
                  <c:v>226.3666667</c:v>
                </c:pt>
                <c:pt idx="10501">
                  <c:v>226.4</c:v>
                </c:pt>
                <c:pt idx="10502">
                  <c:v>226.43333329999999</c:v>
                </c:pt>
                <c:pt idx="10503">
                  <c:v>226.46666669999999</c:v>
                </c:pt>
                <c:pt idx="10504">
                  <c:v>226.5</c:v>
                </c:pt>
                <c:pt idx="10505">
                  <c:v>226.53333330000001</c:v>
                </c:pt>
                <c:pt idx="10506">
                  <c:v>226.56666669999998</c:v>
                </c:pt>
                <c:pt idx="10507">
                  <c:v>226.6</c:v>
                </c:pt>
                <c:pt idx="10508">
                  <c:v>226.6333333</c:v>
                </c:pt>
                <c:pt idx="10509">
                  <c:v>226.66666669999998</c:v>
                </c:pt>
                <c:pt idx="10510">
                  <c:v>226.7</c:v>
                </c:pt>
                <c:pt idx="10511">
                  <c:v>226.7333333</c:v>
                </c:pt>
                <c:pt idx="10512">
                  <c:v>226.76666669999994</c:v>
                </c:pt>
                <c:pt idx="10513">
                  <c:v>226.8</c:v>
                </c:pt>
                <c:pt idx="10514">
                  <c:v>226.83333329999999</c:v>
                </c:pt>
                <c:pt idx="10515">
                  <c:v>226.8666667</c:v>
                </c:pt>
                <c:pt idx="10516">
                  <c:v>226.9</c:v>
                </c:pt>
                <c:pt idx="10517">
                  <c:v>226.93333329999999</c:v>
                </c:pt>
                <c:pt idx="10518">
                  <c:v>226.96666669999999</c:v>
                </c:pt>
                <c:pt idx="10519">
                  <c:v>227</c:v>
                </c:pt>
                <c:pt idx="10520">
                  <c:v>227.03333330000001</c:v>
                </c:pt>
                <c:pt idx="10521">
                  <c:v>227.06666669999998</c:v>
                </c:pt>
                <c:pt idx="10522">
                  <c:v>227.1</c:v>
                </c:pt>
                <c:pt idx="10523">
                  <c:v>227.1333333</c:v>
                </c:pt>
                <c:pt idx="10524">
                  <c:v>227.16666669999998</c:v>
                </c:pt>
                <c:pt idx="10525">
                  <c:v>227.2</c:v>
                </c:pt>
                <c:pt idx="10526">
                  <c:v>227.2333333</c:v>
                </c:pt>
                <c:pt idx="10527">
                  <c:v>227.26666669999994</c:v>
                </c:pt>
                <c:pt idx="10528">
                  <c:v>227.3</c:v>
                </c:pt>
                <c:pt idx="10529">
                  <c:v>227.33333329999999</c:v>
                </c:pt>
                <c:pt idx="10530">
                  <c:v>227.3666667</c:v>
                </c:pt>
                <c:pt idx="10531">
                  <c:v>227.4</c:v>
                </c:pt>
                <c:pt idx="10532">
                  <c:v>227.43333329999999</c:v>
                </c:pt>
                <c:pt idx="10533">
                  <c:v>227.46666669999999</c:v>
                </c:pt>
                <c:pt idx="10534">
                  <c:v>227.5</c:v>
                </c:pt>
                <c:pt idx="10535">
                  <c:v>227.53333330000001</c:v>
                </c:pt>
                <c:pt idx="10536">
                  <c:v>227.56666669999998</c:v>
                </c:pt>
                <c:pt idx="10537">
                  <c:v>227.6</c:v>
                </c:pt>
                <c:pt idx="10538">
                  <c:v>227.6333333</c:v>
                </c:pt>
                <c:pt idx="10539">
                  <c:v>227.66666669999998</c:v>
                </c:pt>
                <c:pt idx="10540">
                  <c:v>227.7</c:v>
                </c:pt>
                <c:pt idx="10541">
                  <c:v>227.7333333</c:v>
                </c:pt>
                <c:pt idx="10542">
                  <c:v>227.76666669999994</c:v>
                </c:pt>
                <c:pt idx="10543">
                  <c:v>227.8</c:v>
                </c:pt>
                <c:pt idx="10544">
                  <c:v>227.83333329999999</c:v>
                </c:pt>
                <c:pt idx="10545">
                  <c:v>227.8666667</c:v>
                </c:pt>
                <c:pt idx="10546">
                  <c:v>227.9</c:v>
                </c:pt>
                <c:pt idx="10547">
                  <c:v>227.93333329999999</c:v>
                </c:pt>
                <c:pt idx="10548">
                  <c:v>227.96666669999999</c:v>
                </c:pt>
                <c:pt idx="10549">
                  <c:v>228</c:v>
                </c:pt>
                <c:pt idx="10550">
                  <c:v>228.03333330000001</c:v>
                </c:pt>
                <c:pt idx="10551">
                  <c:v>228.06666669999998</c:v>
                </c:pt>
                <c:pt idx="10552">
                  <c:v>228.1</c:v>
                </c:pt>
                <c:pt idx="10553">
                  <c:v>228.1333333</c:v>
                </c:pt>
                <c:pt idx="10554">
                  <c:v>228.16666669999998</c:v>
                </c:pt>
                <c:pt idx="10555">
                  <c:v>228.2</c:v>
                </c:pt>
                <c:pt idx="10556">
                  <c:v>228.2333333</c:v>
                </c:pt>
                <c:pt idx="10557">
                  <c:v>228.26666669999994</c:v>
                </c:pt>
                <c:pt idx="10558">
                  <c:v>228.3</c:v>
                </c:pt>
                <c:pt idx="10559">
                  <c:v>228.33333329999999</c:v>
                </c:pt>
                <c:pt idx="10560">
                  <c:v>228.3666667</c:v>
                </c:pt>
                <c:pt idx="10561">
                  <c:v>228.4</c:v>
                </c:pt>
                <c:pt idx="10562">
                  <c:v>228.43333329999999</c:v>
                </c:pt>
                <c:pt idx="10563">
                  <c:v>228.46666669999999</c:v>
                </c:pt>
                <c:pt idx="10564">
                  <c:v>228.5</c:v>
                </c:pt>
                <c:pt idx="10565">
                  <c:v>228.53333330000001</c:v>
                </c:pt>
                <c:pt idx="10566">
                  <c:v>228.56666669999998</c:v>
                </c:pt>
                <c:pt idx="10567">
                  <c:v>228.6</c:v>
                </c:pt>
                <c:pt idx="10568">
                  <c:v>228.6333333</c:v>
                </c:pt>
                <c:pt idx="10569">
                  <c:v>228.66666669999998</c:v>
                </c:pt>
                <c:pt idx="10570">
                  <c:v>228.7</c:v>
                </c:pt>
                <c:pt idx="10571">
                  <c:v>228.7333333</c:v>
                </c:pt>
                <c:pt idx="10572">
                  <c:v>228.76666669999994</c:v>
                </c:pt>
                <c:pt idx="10573">
                  <c:v>228.8</c:v>
                </c:pt>
                <c:pt idx="10574">
                  <c:v>228.83333329999999</c:v>
                </c:pt>
                <c:pt idx="10575">
                  <c:v>228.8666667</c:v>
                </c:pt>
                <c:pt idx="10576">
                  <c:v>228.9</c:v>
                </c:pt>
                <c:pt idx="10577">
                  <c:v>228.93333329999999</c:v>
                </c:pt>
                <c:pt idx="10578">
                  <c:v>228.96666669999999</c:v>
                </c:pt>
                <c:pt idx="10579">
                  <c:v>229</c:v>
                </c:pt>
                <c:pt idx="10580">
                  <c:v>229.03333330000001</c:v>
                </c:pt>
                <c:pt idx="10581">
                  <c:v>229.06666669999998</c:v>
                </c:pt>
                <c:pt idx="10582">
                  <c:v>229.1</c:v>
                </c:pt>
                <c:pt idx="10583">
                  <c:v>229.1333333</c:v>
                </c:pt>
                <c:pt idx="10584">
                  <c:v>229.16666669999998</c:v>
                </c:pt>
                <c:pt idx="10585">
                  <c:v>229.2</c:v>
                </c:pt>
                <c:pt idx="10586">
                  <c:v>229.2333333</c:v>
                </c:pt>
                <c:pt idx="10587">
                  <c:v>229.26666669999994</c:v>
                </c:pt>
                <c:pt idx="10588">
                  <c:v>229.3</c:v>
                </c:pt>
                <c:pt idx="10589">
                  <c:v>229.33333329999999</c:v>
                </c:pt>
                <c:pt idx="10590">
                  <c:v>229.3666667</c:v>
                </c:pt>
                <c:pt idx="10591">
                  <c:v>229.4</c:v>
                </c:pt>
                <c:pt idx="10592">
                  <c:v>229.43333329999999</c:v>
                </c:pt>
                <c:pt idx="10593">
                  <c:v>229.46666669999999</c:v>
                </c:pt>
                <c:pt idx="10594">
                  <c:v>229.5</c:v>
                </c:pt>
                <c:pt idx="10595">
                  <c:v>229.53333330000001</c:v>
                </c:pt>
                <c:pt idx="10596">
                  <c:v>229.56666669999998</c:v>
                </c:pt>
                <c:pt idx="10597">
                  <c:v>229.6</c:v>
                </c:pt>
                <c:pt idx="10598">
                  <c:v>229.6333333</c:v>
                </c:pt>
                <c:pt idx="10599">
                  <c:v>229.66666669999998</c:v>
                </c:pt>
                <c:pt idx="10600">
                  <c:v>229.7</c:v>
                </c:pt>
                <c:pt idx="10601">
                  <c:v>229.7333333</c:v>
                </c:pt>
                <c:pt idx="10602">
                  <c:v>229.76666669999994</c:v>
                </c:pt>
                <c:pt idx="10603">
                  <c:v>229.8</c:v>
                </c:pt>
                <c:pt idx="10604">
                  <c:v>229.83333329999999</c:v>
                </c:pt>
                <c:pt idx="10605">
                  <c:v>229.8666667</c:v>
                </c:pt>
                <c:pt idx="10606">
                  <c:v>229.9</c:v>
                </c:pt>
                <c:pt idx="10607">
                  <c:v>229.93333329999999</c:v>
                </c:pt>
                <c:pt idx="10608">
                  <c:v>229.96666669999999</c:v>
                </c:pt>
                <c:pt idx="10609">
                  <c:v>230</c:v>
                </c:pt>
                <c:pt idx="10610">
                  <c:v>230.03333330000001</c:v>
                </c:pt>
                <c:pt idx="10611">
                  <c:v>230.06666669999998</c:v>
                </c:pt>
                <c:pt idx="10612">
                  <c:v>230.1</c:v>
                </c:pt>
                <c:pt idx="10613">
                  <c:v>230.1333333</c:v>
                </c:pt>
                <c:pt idx="10614">
                  <c:v>230.16666669999998</c:v>
                </c:pt>
                <c:pt idx="10615">
                  <c:v>230.2</c:v>
                </c:pt>
                <c:pt idx="10616">
                  <c:v>230.2333333</c:v>
                </c:pt>
                <c:pt idx="10617">
                  <c:v>230.26666669999994</c:v>
                </c:pt>
                <c:pt idx="10618">
                  <c:v>230.3</c:v>
                </c:pt>
                <c:pt idx="10619">
                  <c:v>230.33333329999999</c:v>
                </c:pt>
                <c:pt idx="10620">
                  <c:v>230.3666667</c:v>
                </c:pt>
                <c:pt idx="10621">
                  <c:v>230.4</c:v>
                </c:pt>
                <c:pt idx="10622">
                  <c:v>230.43333329999999</c:v>
                </c:pt>
                <c:pt idx="10623">
                  <c:v>230.46666669999999</c:v>
                </c:pt>
                <c:pt idx="10624">
                  <c:v>230.5</c:v>
                </c:pt>
                <c:pt idx="10625">
                  <c:v>230.53333330000001</c:v>
                </c:pt>
                <c:pt idx="10626">
                  <c:v>230.56666669999998</c:v>
                </c:pt>
                <c:pt idx="10627">
                  <c:v>230.6</c:v>
                </c:pt>
                <c:pt idx="10628">
                  <c:v>230.6333333</c:v>
                </c:pt>
                <c:pt idx="10629">
                  <c:v>230.66666669999998</c:v>
                </c:pt>
                <c:pt idx="10630">
                  <c:v>230.7</c:v>
                </c:pt>
                <c:pt idx="10631">
                  <c:v>230.7333333</c:v>
                </c:pt>
                <c:pt idx="10632">
                  <c:v>230.76666669999994</c:v>
                </c:pt>
                <c:pt idx="10633">
                  <c:v>230.8</c:v>
                </c:pt>
                <c:pt idx="10634">
                  <c:v>230.83333329999999</c:v>
                </c:pt>
                <c:pt idx="10635">
                  <c:v>230.8666667</c:v>
                </c:pt>
                <c:pt idx="10636">
                  <c:v>230.9</c:v>
                </c:pt>
                <c:pt idx="10637">
                  <c:v>230.93333329999999</c:v>
                </c:pt>
                <c:pt idx="10638">
                  <c:v>230.96666669999999</c:v>
                </c:pt>
                <c:pt idx="10639">
                  <c:v>231</c:v>
                </c:pt>
                <c:pt idx="10640">
                  <c:v>231.03333330000001</c:v>
                </c:pt>
                <c:pt idx="10641">
                  <c:v>231.06666669999998</c:v>
                </c:pt>
                <c:pt idx="10642">
                  <c:v>231.1</c:v>
                </c:pt>
                <c:pt idx="10643">
                  <c:v>231.1333333</c:v>
                </c:pt>
                <c:pt idx="10644">
                  <c:v>231.16666669999998</c:v>
                </c:pt>
                <c:pt idx="10645">
                  <c:v>231.2</c:v>
                </c:pt>
                <c:pt idx="10646">
                  <c:v>231.2333333</c:v>
                </c:pt>
                <c:pt idx="10647">
                  <c:v>231.26666669999994</c:v>
                </c:pt>
                <c:pt idx="10648">
                  <c:v>231.3</c:v>
                </c:pt>
                <c:pt idx="10649">
                  <c:v>231.33333329999999</c:v>
                </c:pt>
                <c:pt idx="10650">
                  <c:v>231.3666667</c:v>
                </c:pt>
                <c:pt idx="10651">
                  <c:v>231.4</c:v>
                </c:pt>
                <c:pt idx="10652">
                  <c:v>231.43333329999999</c:v>
                </c:pt>
                <c:pt idx="10653">
                  <c:v>231.46666669999999</c:v>
                </c:pt>
                <c:pt idx="10654">
                  <c:v>231.5</c:v>
                </c:pt>
                <c:pt idx="10655">
                  <c:v>231.53333330000001</c:v>
                </c:pt>
                <c:pt idx="10656">
                  <c:v>231.56666669999998</c:v>
                </c:pt>
                <c:pt idx="10657">
                  <c:v>231.6</c:v>
                </c:pt>
                <c:pt idx="10658">
                  <c:v>231.6333333</c:v>
                </c:pt>
                <c:pt idx="10659">
                  <c:v>231.66666669999998</c:v>
                </c:pt>
                <c:pt idx="10660">
                  <c:v>231.7</c:v>
                </c:pt>
                <c:pt idx="10661">
                  <c:v>231.7333333</c:v>
                </c:pt>
                <c:pt idx="10662">
                  <c:v>231.76666669999994</c:v>
                </c:pt>
                <c:pt idx="10663">
                  <c:v>231.8</c:v>
                </c:pt>
                <c:pt idx="10664">
                  <c:v>231.83333329999999</c:v>
                </c:pt>
                <c:pt idx="10665">
                  <c:v>231.8666667</c:v>
                </c:pt>
                <c:pt idx="10666">
                  <c:v>231.9</c:v>
                </c:pt>
                <c:pt idx="10667">
                  <c:v>231.93333329999999</c:v>
                </c:pt>
                <c:pt idx="10668">
                  <c:v>231.96666669999999</c:v>
                </c:pt>
                <c:pt idx="10669">
                  <c:v>232</c:v>
                </c:pt>
                <c:pt idx="10670">
                  <c:v>232.03333330000001</c:v>
                </c:pt>
                <c:pt idx="10671">
                  <c:v>232.06666669999998</c:v>
                </c:pt>
                <c:pt idx="10672">
                  <c:v>232.1</c:v>
                </c:pt>
                <c:pt idx="10673">
                  <c:v>232.1333333</c:v>
                </c:pt>
                <c:pt idx="10674">
                  <c:v>232.16666669999998</c:v>
                </c:pt>
                <c:pt idx="10675">
                  <c:v>232.2</c:v>
                </c:pt>
                <c:pt idx="10676">
                  <c:v>232.2333333</c:v>
                </c:pt>
                <c:pt idx="10677">
                  <c:v>232.26666669999994</c:v>
                </c:pt>
                <c:pt idx="10678">
                  <c:v>232.3</c:v>
                </c:pt>
                <c:pt idx="10679">
                  <c:v>232.33333329999999</c:v>
                </c:pt>
                <c:pt idx="10680">
                  <c:v>232.3666667</c:v>
                </c:pt>
                <c:pt idx="10681">
                  <c:v>232.4</c:v>
                </c:pt>
                <c:pt idx="10682">
                  <c:v>232.43333329999999</c:v>
                </c:pt>
                <c:pt idx="10683">
                  <c:v>232.46666669999999</c:v>
                </c:pt>
                <c:pt idx="10684">
                  <c:v>232.5</c:v>
                </c:pt>
                <c:pt idx="10685">
                  <c:v>232.53333330000001</c:v>
                </c:pt>
                <c:pt idx="10686">
                  <c:v>232.56666669999998</c:v>
                </c:pt>
                <c:pt idx="10687">
                  <c:v>232.6</c:v>
                </c:pt>
                <c:pt idx="10688">
                  <c:v>232.6333333</c:v>
                </c:pt>
                <c:pt idx="10689">
                  <c:v>232.66666669999998</c:v>
                </c:pt>
                <c:pt idx="10690">
                  <c:v>232.7</c:v>
                </c:pt>
                <c:pt idx="10691">
                  <c:v>232.7333333</c:v>
                </c:pt>
                <c:pt idx="10692">
                  <c:v>232.76666669999994</c:v>
                </c:pt>
                <c:pt idx="10693">
                  <c:v>232.8</c:v>
                </c:pt>
                <c:pt idx="10694">
                  <c:v>232.83333329999999</c:v>
                </c:pt>
                <c:pt idx="10695">
                  <c:v>232.8666667</c:v>
                </c:pt>
                <c:pt idx="10696">
                  <c:v>232.9</c:v>
                </c:pt>
                <c:pt idx="10697">
                  <c:v>232.93333329999999</c:v>
                </c:pt>
                <c:pt idx="10698">
                  <c:v>232.96666669999999</c:v>
                </c:pt>
                <c:pt idx="10699">
                  <c:v>233</c:v>
                </c:pt>
                <c:pt idx="10700">
                  <c:v>233.03333330000001</c:v>
                </c:pt>
                <c:pt idx="10701">
                  <c:v>233.06666669999998</c:v>
                </c:pt>
                <c:pt idx="10702">
                  <c:v>233.1</c:v>
                </c:pt>
                <c:pt idx="10703">
                  <c:v>233.1333333</c:v>
                </c:pt>
                <c:pt idx="10704">
                  <c:v>233.16666669999998</c:v>
                </c:pt>
                <c:pt idx="10705">
                  <c:v>233.2</c:v>
                </c:pt>
                <c:pt idx="10706">
                  <c:v>233.2333333</c:v>
                </c:pt>
                <c:pt idx="10707">
                  <c:v>233.26666669999994</c:v>
                </c:pt>
                <c:pt idx="10708">
                  <c:v>233.3</c:v>
                </c:pt>
                <c:pt idx="10709">
                  <c:v>233.33333329999999</c:v>
                </c:pt>
                <c:pt idx="10710">
                  <c:v>233.3666667</c:v>
                </c:pt>
                <c:pt idx="10711">
                  <c:v>233.4</c:v>
                </c:pt>
                <c:pt idx="10712">
                  <c:v>233.43333329999999</c:v>
                </c:pt>
                <c:pt idx="10713">
                  <c:v>233.46666669999999</c:v>
                </c:pt>
                <c:pt idx="10714">
                  <c:v>233.5</c:v>
                </c:pt>
                <c:pt idx="10715">
                  <c:v>233.53333330000001</c:v>
                </c:pt>
                <c:pt idx="10716">
                  <c:v>233.56666669999998</c:v>
                </c:pt>
                <c:pt idx="10717">
                  <c:v>233.6</c:v>
                </c:pt>
                <c:pt idx="10718">
                  <c:v>233.6333333</c:v>
                </c:pt>
                <c:pt idx="10719">
                  <c:v>233.66666669999998</c:v>
                </c:pt>
                <c:pt idx="10720">
                  <c:v>233.7</c:v>
                </c:pt>
                <c:pt idx="10721">
                  <c:v>233.7333333</c:v>
                </c:pt>
                <c:pt idx="10722">
                  <c:v>233.76666669999994</c:v>
                </c:pt>
                <c:pt idx="10723">
                  <c:v>233.8</c:v>
                </c:pt>
                <c:pt idx="10724">
                  <c:v>233.83333329999999</c:v>
                </c:pt>
                <c:pt idx="10725">
                  <c:v>233.8666667</c:v>
                </c:pt>
                <c:pt idx="10726">
                  <c:v>233.9</c:v>
                </c:pt>
                <c:pt idx="10727">
                  <c:v>233.93333329999999</c:v>
                </c:pt>
                <c:pt idx="10728">
                  <c:v>233.96666669999999</c:v>
                </c:pt>
                <c:pt idx="10729">
                  <c:v>234</c:v>
                </c:pt>
                <c:pt idx="10730">
                  <c:v>234.03333330000001</c:v>
                </c:pt>
                <c:pt idx="10731">
                  <c:v>234.06666669999998</c:v>
                </c:pt>
                <c:pt idx="10732">
                  <c:v>234.1</c:v>
                </c:pt>
                <c:pt idx="10733">
                  <c:v>234.1333333</c:v>
                </c:pt>
                <c:pt idx="10734">
                  <c:v>234.16666669999998</c:v>
                </c:pt>
                <c:pt idx="10735">
                  <c:v>234.2</c:v>
                </c:pt>
                <c:pt idx="10736">
                  <c:v>234.2333333</c:v>
                </c:pt>
                <c:pt idx="10737">
                  <c:v>234.26666669999994</c:v>
                </c:pt>
                <c:pt idx="10738">
                  <c:v>234.3</c:v>
                </c:pt>
                <c:pt idx="10739">
                  <c:v>234.33333329999999</c:v>
                </c:pt>
                <c:pt idx="10740">
                  <c:v>234.3666667</c:v>
                </c:pt>
                <c:pt idx="10741">
                  <c:v>234.4</c:v>
                </c:pt>
                <c:pt idx="10742">
                  <c:v>234.43333329999999</c:v>
                </c:pt>
                <c:pt idx="10743">
                  <c:v>234.46666669999999</c:v>
                </c:pt>
                <c:pt idx="10744">
                  <c:v>234.5</c:v>
                </c:pt>
                <c:pt idx="10745">
                  <c:v>234.53333330000001</c:v>
                </c:pt>
                <c:pt idx="10746">
                  <c:v>234.56666669999998</c:v>
                </c:pt>
                <c:pt idx="10747">
                  <c:v>234.6</c:v>
                </c:pt>
                <c:pt idx="10748">
                  <c:v>234.6333333</c:v>
                </c:pt>
                <c:pt idx="10749">
                  <c:v>234.66666669999998</c:v>
                </c:pt>
                <c:pt idx="10750">
                  <c:v>234.7</c:v>
                </c:pt>
                <c:pt idx="10751">
                  <c:v>234.7333333</c:v>
                </c:pt>
                <c:pt idx="10752">
                  <c:v>234.76666669999994</c:v>
                </c:pt>
                <c:pt idx="10753">
                  <c:v>234.8</c:v>
                </c:pt>
                <c:pt idx="10754">
                  <c:v>234.83333329999999</c:v>
                </c:pt>
                <c:pt idx="10755">
                  <c:v>234.8666667</c:v>
                </c:pt>
                <c:pt idx="10756">
                  <c:v>234.9</c:v>
                </c:pt>
                <c:pt idx="10757">
                  <c:v>234.93333329999999</c:v>
                </c:pt>
                <c:pt idx="10758">
                  <c:v>234.96666669999999</c:v>
                </c:pt>
                <c:pt idx="10759">
                  <c:v>235</c:v>
                </c:pt>
                <c:pt idx="10760">
                  <c:v>235.03333330000001</c:v>
                </c:pt>
                <c:pt idx="10761">
                  <c:v>235.06666669999998</c:v>
                </c:pt>
                <c:pt idx="10762">
                  <c:v>235.1</c:v>
                </c:pt>
                <c:pt idx="10763">
                  <c:v>235.1333333</c:v>
                </c:pt>
                <c:pt idx="10764">
                  <c:v>235.16666669999998</c:v>
                </c:pt>
                <c:pt idx="10765">
                  <c:v>235.2</c:v>
                </c:pt>
                <c:pt idx="10766">
                  <c:v>235.2333333</c:v>
                </c:pt>
                <c:pt idx="10767">
                  <c:v>235.26666669999994</c:v>
                </c:pt>
                <c:pt idx="10768">
                  <c:v>235.3</c:v>
                </c:pt>
                <c:pt idx="10769">
                  <c:v>235.33333329999999</c:v>
                </c:pt>
                <c:pt idx="10770">
                  <c:v>235.3666667</c:v>
                </c:pt>
                <c:pt idx="10771">
                  <c:v>235.4</c:v>
                </c:pt>
                <c:pt idx="10772">
                  <c:v>235.43333329999999</c:v>
                </c:pt>
                <c:pt idx="10773">
                  <c:v>235.46666669999999</c:v>
                </c:pt>
                <c:pt idx="10774">
                  <c:v>235.5</c:v>
                </c:pt>
                <c:pt idx="10775">
                  <c:v>235.53333330000001</c:v>
                </c:pt>
                <c:pt idx="10776">
                  <c:v>235.56666669999998</c:v>
                </c:pt>
                <c:pt idx="10777">
                  <c:v>235.6</c:v>
                </c:pt>
                <c:pt idx="10778">
                  <c:v>235.6333333</c:v>
                </c:pt>
                <c:pt idx="10779">
                  <c:v>235.66666669999998</c:v>
                </c:pt>
                <c:pt idx="10780">
                  <c:v>235.7</c:v>
                </c:pt>
                <c:pt idx="10781">
                  <c:v>235.7333333</c:v>
                </c:pt>
                <c:pt idx="10782">
                  <c:v>235.76666669999994</c:v>
                </c:pt>
                <c:pt idx="10783">
                  <c:v>235.8</c:v>
                </c:pt>
                <c:pt idx="10784">
                  <c:v>235.83333329999999</c:v>
                </c:pt>
                <c:pt idx="10785">
                  <c:v>235.8666667</c:v>
                </c:pt>
                <c:pt idx="10786">
                  <c:v>235.9</c:v>
                </c:pt>
                <c:pt idx="10787">
                  <c:v>235.93333329999999</c:v>
                </c:pt>
                <c:pt idx="10788">
                  <c:v>235.96666669999999</c:v>
                </c:pt>
                <c:pt idx="10789">
                  <c:v>236</c:v>
                </c:pt>
                <c:pt idx="10790">
                  <c:v>236.03333330000001</c:v>
                </c:pt>
                <c:pt idx="10791">
                  <c:v>236.06666669999998</c:v>
                </c:pt>
                <c:pt idx="10792">
                  <c:v>236.1</c:v>
                </c:pt>
                <c:pt idx="10793">
                  <c:v>236.1333333</c:v>
                </c:pt>
                <c:pt idx="10794">
                  <c:v>236.16666669999998</c:v>
                </c:pt>
                <c:pt idx="10795">
                  <c:v>236.2</c:v>
                </c:pt>
                <c:pt idx="10796">
                  <c:v>236.2333333</c:v>
                </c:pt>
                <c:pt idx="10797">
                  <c:v>236.26666669999994</c:v>
                </c:pt>
                <c:pt idx="10798">
                  <c:v>236.3</c:v>
                </c:pt>
                <c:pt idx="10799">
                  <c:v>236.33333329999999</c:v>
                </c:pt>
                <c:pt idx="10800">
                  <c:v>236.3666667</c:v>
                </c:pt>
                <c:pt idx="10801">
                  <c:v>236.4</c:v>
                </c:pt>
                <c:pt idx="10802">
                  <c:v>236.43333329999999</c:v>
                </c:pt>
                <c:pt idx="10803">
                  <c:v>236.46666669999999</c:v>
                </c:pt>
                <c:pt idx="10804">
                  <c:v>236.5</c:v>
                </c:pt>
                <c:pt idx="10805">
                  <c:v>236.53333330000001</c:v>
                </c:pt>
                <c:pt idx="10806">
                  <c:v>236.56666669999998</c:v>
                </c:pt>
                <c:pt idx="10807">
                  <c:v>236.6</c:v>
                </c:pt>
                <c:pt idx="10808">
                  <c:v>236.6333333</c:v>
                </c:pt>
                <c:pt idx="10809">
                  <c:v>236.66666669999998</c:v>
                </c:pt>
                <c:pt idx="10810">
                  <c:v>236.7</c:v>
                </c:pt>
                <c:pt idx="10811">
                  <c:v>236.7333333</c:v>
                </c:pt>
                <c:pt idx="10812">
                  <c:v>236.76666669999994</c:v>
                </c:pt>
                <c:pt idx="10813">
                  <c:v>236.8</c:v>
                </c:pt>
                <c:pt idx="10814">
                  <c:v>236.83333329999999</c:v>
                </c:pt>
                <c:pt idx="10815">
                  <c:v>236.8666667</c:v>
                </c:pt>
                <c:pt idx="10816">
                  <c:v>236.9</c:v>
                </c:pt>
                <c:pt idx="10817">
                  <c:v>236.93333329999999</c:v>
                </c:pt>
                <c:pt idx="10818">
                  <c:v>236.96666669999999</c:v>
                </c:pt>
                <c:pt idx="10819">
                  <c:v>237</c:v>
                </c:pt>
                <c:pt idx="10820">
                  <c:v>237.03333330000001</c:v>
                </c:pt>
                <c:pt idx="10821">
                  <c:v>237.06666669999998</c:v>
                </c:pt>
                <c:pt idx="10822">
                  <c:v>237.1</c:v>
                </c:pt>
                <c:pt idx="10823">
                  <c:v>237.1333333</c:v>
                </c:pt>
                <c:pt idx="10824">
                  <c:v>237.16666669999998</c:v>
                </c:pt>
                <c:pt idx="10825">
                  <c:v>237.2</c:v>
                </c:pt>
                <c:pt idx="10826">
                  <c:v>237.2333333</c:v>
                </c:pt>
                <c:pt idx="10827">
                  <c:v>237.26666669999994</c:v>
                </c:pt>
                <c:pt idx="10828">
                  <c:v>237.3</c:v>
                </c:pt>
                <c:pt idx="10829">
                  <c:v>237.33333329999999</c:v>
                </c:pt>
                <c:pt idx="10830">
                  <c:v>237.3666667</c:v>
                </c:pt>
                <c:pt idx="10831">
                  <c:v>237.4</c:v>
                </c:pt>
                <c:pt idx="10832">
                  <c:v>237.43333329999999</c:v>
                </c:pt>
                <c:pt idx="10833">
                  <c:v>237.46666669999999</c:v>
                </c:pt>
                <c:pt idx="10834">
                  <c:v>237.5</c:v>
                </c:pt>
                <c:pt idx="10835">
                  <c:v>237.53333330000001</c:v>
                </c:pt>
                <c:pt idx="10836">
                  <c:v>237.56666669999998</c:v>
                </c:pt>
                <c:pt idx="10837">
                  <c:v>237.6</c:v>
                </c:pt>
                <c:pt idx="10838">
                  <c:v>237.6333333</c:v>
                </c:pt>
                <c:pt idx="10839">
                  <c:v>237.66666669999998</c:v>
                </c:pt>
                <c:pt idx="10840">
                  <c:v>237.7</c:v>
                </c:pt>
                <c:pt idx="10841">
                  <c:v>237.7333333</c:v>
                </c:pt>
                <c:pt idx="10842">
                  <c:v>237.76666669999994</c:v>
                </c:pt>
                <c:pt idx="10843">
                  <c:v>237.8</c:v>
                </c:pt>
                <c:pt idx="10844">
                  <c:v>237.83333329999999</c:v>
                </c:pt>
                <c:pt idx="10845">
                  <c:v>237.8666667</c:v>
                </c:pt>
                <c:pt idx="10846">
                  <c:v>237.9</c:v>
                </c:pt>
                <c:pt idx="10847">
                  <c:v>237.93333329999999</c:v>
                </c:pt>
                <c:pt idx="10848">
                  <c:v>237.96666669999999</c:v>
                </c:pt>
                <c:pt idx="10849">
                  <c:v>238</c:v>
                </c:pt>
                <c:pt idx="10850">
                  <c:v>238.03333330000001</c:v>
                </c:pt>
                <c:pt idx="10851">
                  <c:v>238.06666669999998</c:v>
                </c:pt>
                <c:pt idx="10852">
                  <c:v>238.1</c:v>
                </c:pt>
                <c:pt idx="10853">
                  <c:v>238.1333333</c:v>
                </c:pt>
                <c:pt idx="10854">
                  <c:v>238.16666669999998</c:v>
                </c:pt>
                <c:pt idx="10855">
                  <c:v>238.2</c:v>
                </c:pt>
                <c:pt idx="10856">
                  <c:v>238.2333333</c:v>
                </c:pt>
                <c:pt idx="10857">
                  <c:v>238.26666669999994</c:v>
                </c:pt>
                <c:pt idx="10858">
                  <c:v>238.3</c:v>
                </c:pt>
                <c:pt idx="10859">
                  <c:v>238.33333329999999</c:v>
                </c:pt>
                <c:pt idx="10860">
                  <c:v>238.3666667</c:v>
                </c:pt>
                <c:pt idx="10861">
                  <c:v>238.4</c:v>
                </c:pt>
                <c:pt idx="10862">
                  <c:v>238.43333329999999</c:v>
                </c:pt>
                <c:pt idx="10863">
                  <c:v>238.46666669999999</c:v>
                </c:pt>
                <c:pt idx="10864">
                  <c:v>238.5</c:v>
                </c:pt>
                <c:pt idx="10865">
                  <c:v>238.53333330000001</c:v>
                </c:pt>
                <c:pt idx="10866">
                  <c:v>238.56666669999998</c:v>
                </c:pt>
                <c:pt idx="10867">
                  <c:v>238.6</c:v>
                </c:pt>
                <c:pt idx="10868">
                  <c:v>238.6333333</c:v>
                </c:pt>
                <c:pt idx="10869">
                  <c:v>238.66666669999998</c:v>
                </c:pt>
                <c:pt idx="10870">
                  <c:v>238.7</c:v>
                </c:pt>
                <c:pt idx="10871">
                  <c:v>238.7333333</c:v>
                </c:pt>
                <c:pt idx="10872">
                  <c:v>238.76666669999994</c:v>
                </c:pt>
                <c:pt idx="10873">
                  <c:v>238.8</c:v>
                </c:pt>
                <c:pt idx="10874">
                  <c:v>238.83333329999999</c:v>
                </c:pt>
                <c:pt idx="10875">
                  <c:v>238.8666667</c:v>
                </c:pt>
                <c:pt idx="10876">
                  <c:v>238.9</c:v>
                </c:pt>
                <c:pt idx="10877">
                  <c:v>238.93333329999999</c:v>
                </c:pt>
                <c:pt idx="10878">
                  <c:v>238.96666669999999</c:v>
                </c:pt>
                <c:pt idx="10879">
                  <c:v>239</c:v>
                </c:pt>
                <c:pt idx="10880">
                  <c:v>239.03333330000001</c:v>
                </c:pt>
                <c:pt idx="10881">
                  <c:v>239.06666669999998</c:v>
                </c:pt>
                <c:pt idx="10882">
                  <c:v>239.1</c:v>
                </c:pt>
                <c:pt idx="10883">
                  <c:v>239.1333333</c:v>
                </c:pt>
                <c:pt idx="10884">
                  <c:v>239.16666669999998</c:v>
                </c:pt>
                <c:pt idx="10885">
                  <c:v>239.2</c:v>
                </c:pt>
                <c:pt idx="10886">
                  <c:v>239.2333333</c:v>
                </c:pt>
                <c:pt idx="10887">
                  <c:v>239.26666669999994</c:v>
                </c:pt>
                <c:pt idx="10888">
                  <c:v>239.3</c:v>
                </c:pt>
                <c:pt idx="10889">
                  <c:v>239.33333329999999</c:v>
                </c:pt>
                <c:pt idx="10890">
                  <c:v>239.3666667</c:v>
                </c:pt>
                <c:pt idx="10891">
                  <c:v>239.4</c:v>
                </c:pt>
                <c:pt idx="10892">
                  <c:v>239.43333329999999</c:v>
                </c:pt>
                <c:pt idx="10893">
                  <c:v>239.46666669999999</c:v>
                </c:pt>
                <c:pt idx="10894">
                  <c:v>239.5</c:v>
                </c:pt>
                <c:pt idx="10895">
                  <c:v>239.53333330000001</c:v>
                </c:pt>
                <c:pt idx="10896">
                  <c:v>239.56666669999998</c:v>
                </c:pt>
                <c:pt idx="10897">
                  <c:v>239.6</c:v>
                </c:pt>
                <c:pt idx="10898">
                  <c:v>239.6333333</c:v>
                </c:pt>
                <c:pt idx="10899">
                  <c:v>239.66666669999998</c:v>
                </c:pt>
                <c:pt idx="10900">
                  <c:v>239.7</c:v>
                </c:pt>
                <c:pt idx="10901">
                  <c:v>239.7333333</c:v>
                </c:pt>
                <c:pt idx="10902">
                  <c:v>239.76666669999994</c:v>
                </c:pt>
                <c:pt idx="10903">
                  <c:v>239.8</c:v>
                </c:pt>
                <c:pt idx="10904">
                  <c:v>239.83333329999999</c:v>
                </c:pt>
                <c:pt idx="10905">
                  <c:v>239.8666667</c:v>
                </c:pt>
                <c:pt idx="10906">
                  <c:v>239.9</c:v>
                </c:pt>
                <c:pt idx="10907">
                  <c:v>239.93333329999999</c:v>
                </c:pt>
                <c:pt idx="10908">
                  <c:v>239.96666669999999</c:v>
                </c:pt>
                <c:pt idx="10909">
                  <c:v>240</c:v>
                </c:pt>
                <c:pt idx="10910">
                  <c:v>240.03333330000001</c:v>
                </c:pt>
                <c:pt idx="10911">
                  <c:v>240.06666669999998</c:v>
                </c:pt>
                <c:pt idx="10912">
                  <c:v>240.1</c:v>
                </c:pt>
                <c:pt idx="10913">
                  <c:v>240.1333333</c:v>
                </c:pt>
                <c:pt idx="10914">
                  <c:v>240.16666669999998</c:v>
                </c:pt>
                <c:pt idx="10915">
                  <c:v>240.2</c:v>
                </c:pt>
                <c:pt idx="10916">
                  <c:v>240.2333333</c:v>
                </c:pt>
                <c:pt idx="10917">
                  <c:v>240.26666669999994</c:v>
                </c:pt>
                <c:pt idx="10918">
                  <c:v>240.3</c:v>
                </c:pt>
                <c:pt idx="10919">
                  <c:v>240.33333329999999</c:v>
                </c:pt>
                <c:pt idx="10920">
                  <c:v>240.3666667</c:v>
                </c:pt>
                <c:pt idx="10921">
                  <c:v>240.4</c:v>
                </c:pt>
                <c:pt idx="10922">
                  <c:v>240.43333329999999</c:v>
                </c:pt>
                <c:pt idx="10923">
                  <c:v>240.46666669999999</c:v>
                </c:pt>
                <c:pt idx="10924">
                  <c:v>240.5</c:v>
                </c:pt>
                <c:pt idx="10925">
                  <c:v>240.53333330000001</c:v>
                </c:pt>
                <c:pt idx="10926">
                  <c:v>240.56666669999998</c:v>
                </c:pt>
                <c:pt idx="10927">
                  <c:v>240.6</c:v>
                </c:pt>
                <c:pt idx="10928">
                  <c:v>240.6333333</c:v>
                </c:pt>
                <c:pt idx="10929">
                  <c:v>240.66666669999998</c:v>
                </c:pt>
                <c:pt idx="10930">
                  <c:v>240.7</c:v>
                </c:pt>
                <c:pt idx="10931">
                  <c:v>240.7333333</c:v>
                </c:pt>
                <c:pt idx="10932">
                  <c:v>240.76666669999994</c:v>
                </c:pt>
                <c:pt idx="10933">
                  <c:v>240.8</c:v>
                </c:pt>
                <c:pt idx="10934">
                  <c:v>240.83333329999999</c:v>
                </c:pt>
                <c:pt idx="10935">
                  <c:v>240.8666667</c:v>
                </c:pt>
                <c:pt idx="10936">
                  <c:v>240.9</c:v>
                </c:pt>
                <c:pt idx="10937">
                  <c:v>240.93333329999999</c:v>
                </c:pt>
                <c:pt idx="10938">
                  <c:v>240.96666669999999</c:v>
                </c:pt>
                <c:pt idx="10939">
                  <c:v>241</c:v>
                </c:pt>
                <c:pt idx="10940">
                  <c:v>241.03333330000001</c:v>
                </c:pt>
                <c:pt idx="10941">
                  <c:v>241.06666669999998</c:v>
                </c:pt>
                <c:pt idx="10942">
                  <c:v>241.1</c:v>
                </c:pt>
                <c:pt idx="10943">
                  <c:v>241.1333333</c:v>
                </c:pt>
                <c:pt idx="10944">
                  <c:v>241.16666669999998</c:v>
                </c:pt>
                <c:pt idx="10945">
                  <c:v>241.2</c:v>
                </c:pt>
                <c:pt idx="10946">
                  <c:v>241.2333333</c:v>
                </c:pt>
                <c:pt idx="10947">
                  <c:v>241.26666669999994</c:v>
                </c:pt>
                <c:pt idx="10948">
                  <c:v>241.3</c:v>
                </c:pt>
                <c:pt idx="10949">
                  <c:v>241.33333329999999</c:v>
                </c:pt>
                <c:pt idx="10950">
                  <c:v>241.3666667</c:v>
                </c:pt>
                <c:pt idx="10951">
                  <c:v>241.4</c:v>
                </c:pt>
                <c:pt idx="10952">
                  <c:v>241.43333329999999</c:v>
                </c:pt>
                <c:pt idx="10953">
                  <c:v>241.46666669999999</c:v>
                </c:pt>
                <c:pt idx="10954">
                  <c:v>241.5</c:v>
                </c:pt>
                <c:pt idx="10955">
                  <c:v>241.53333330000001</c:v>
                </c:pt>
                <c:pt idx="10956">
                  <c:v>241.56666669999998</c:v>
                </c:pt>
                <c:pt idx="10957">
                  <c:v>241.6</c:v>
                </c:pt>
                <c:pt idx="10958">
                  <c:v>241.6333333</c:v>
                </c:pt>
                <c:pt idx="10959">
                  <c:v>241.66666669999998</c:v>
                </c:pt>
                <c:pt idx="10960">
                  <c:v>241.7</c:v>
                </c:pt>
                <c:pt idx="10961">
                  <c:v>241.7333333</c:v>
                </c:pt>
                <c:pt idx="10962">
                  <c:v>241.76666669999994</c:v>
                </c:pt>
                <c:pt idx="10963">
                  <c:v>241.8</c:v>
                </c:pt>
                <c:pt idx="10964">
                  <c:v>241.83333329999999</c:v>
                </c:pt>
                <c:pt idx="10965">
                  <c:v>241.8666667</c:v>
                </c:pt>
                <c:pt idx="10966">
                  <c:v>241.9</c:v>
                </c:pt>
                <c:pt idx="10967">
                  <c:v>241.93333329999999</c:v>
                </c:pt>
                <c:pt idx="10968">
                  <c:v>241.96666669999999</c:v>
                </c:pt>
                <c:pt idx="10969">
                  <c:v>242</c:v>
                </c:pt>
                <c:pt idx="10970">
                  <c:v>242.03333330000001</c:v>
                </c:pt>
                <c:pt idx="10971">
                  <c:v>242.06666669999998</c:v>
                </c:pt>
                <c:pt idx="10972">
                  <c:v>242.1</c:v>
                </c:pt>
                <c:pt idx="10973">
                  <c:v>242.1333333</c:v>
                </c:pt>
                <c:pt idx="10974">
                  <c:v>242.16666669999998</c:v>
                </c:pt>
                <c:pt idx="10975">
                  <c:v>242.2</c:v>
                </c:pt>
                <c:pt idx="10976">
                  <c:v>242.2333333</c:v>
                </c:pt>
                <c:pt idx="10977">
                  <c:v>242.26666669999994</c:v>
                </c:pt>
                <c:pt idx="10978">
                  <c:v>242.3</c:v>
                </c:pt>
                <c:pt idx="10979">
                  <c:v>242.33333329999999</c:v>
                </c:pt>
                <c:pt idx="10980">
                  <c:v>242.3666667</c:v>
                </c:pt>
                <c:pt idx="10981">
                  <c:v>242.4</c:v>
                </c:pt>
                <c:pt idx="10982">
                  <c:v>242.43333329999999</c:v>
                </c:pt>
                <c:pt idx="10983">
                  <c:v>242.46666669999999</c:v>
                </c:pt>
                <c:pt idx="10984">
                  <c:v>242.5</c:v>
                </c:pt>
                <c:pt idx="10985">
                  <c:v>242.53333330000001</c:v>
                </c:pt>
                <c:pt idx="10986">
                  <c:v>242.56666669999998</c:v>
                </c:pt>
                <c:pt idx="10987">
                  <c:v>242.6</c:v>
                </c:pt>
                <c:pt idx="10988">
                  <c:v>242.6333333</c:v>
                </c:pt>
                <c:pt idx="10989">
                  <c:v>242.66666669999998</c:v>
                </c:pt>
                <c:pt idx="10990">
                  <c:v>242.7</c:v>
                </c:pt>
                <c:pt idx="10991">
                  <c:v>242.7333333</c:v>
                </c:pt>
                <c:pt idx="10992">
                  <c:v>242.76666669999994</c:v>
                </c:pt>
                <c:pt idx="10993">
                  <c:v>242.8</c:v>
                </c:pt>
                <c:pt idx="10994">
                  <c:v>242.83333329999999</c:v>
                </c:pt>
                <c:pt idx="10995">
                  <c:v>242.8666667</c:v>
                </c:pt>
                <c:pt idx="10996">
                  <c:v>242.9</c:v>
                </c:pt>
                <c:pt idx="10997">
                  <c:v>242.93333329999999</c:v>
                </c:pt>
                <c:pt idx="10998">
                  <c:v>242.96666669999999</c:v>
                </c:pt>
                <c:pt idx="10999">
                  <c:v>243</c:v>
                </c:pt>
                <c:pt idx="11000">
                  <c:v>243.03333330000001</c:v>
                </c:pt>
                <c:pt idx="11001">
                  <c:v>243.06666669999998</c:v>
                </c:pt>
                <c:pt idx="11002">
                  <c:v>243.1</c:v>
                </c:pt>
                <c:pt idx="11003">
                  <c:v>243.1333333</c:v>
                </c:pt>
                <c:pt idx="11004">
                  <c:v>243.16666669999998</c:v>
                </c:pt>
                <c:pt idx="11005">
                  <c:v>243.2</c:v>
                </c:pt>
                <c:pt idx="11006">
                  <c:v>243.2333333</c:v>
                </c:pt>
                <c:pt idx="11007">
                  <c:v>243.26666669999994</c:v>
                </c:pt>
                <c:pt idx="11008">
                  <c:v>243.3</c:v>
                </c:pt>
                <c:pt idx="11009">
                  <c:v>243.33333329999999</c:v>
                </c:pt>
                <c:pt idx="11010">
                  <c:v>243.3666667</c:v>
                </c:pt>
                <c:pt idx="11011">
                  <c:v>243.4</c:v>
                </c:pt>
                <c:pt idx="11012">
                  <c:v>243.43333329999999</c:v>
                </c:pt>
                <c:pt idx="11013">
                  <c:v>243.46666669999999</c:v>
                </c:pt>
                <c:pt idx="11014">
                  <c:v>243.5</c:v>
                </c:pt>
                <c:pt idx="11015">
                  <c:v>243.53333330000001</c:v>
                </c:pt>
                <c:pt idx="11016">
                  <c:v>243.56666669999998</c:v>
                </c:pt>
                <c:pt idx="11017">
                  <c:v>243.6</c:v>
                </c:pt>
                <c:pt idx="11018">
                  <c:v>243.6333333</c:v>
                </c:pt>
                <c:pt idx="11019">
                  <c:v>243.66666669999998</c:v>
                </c:pt>
                <c:pt idx="11020">
                  <c:v>243.7</c:v>
                </c:pt>
                <c:pt idx="11021">
                  <c:v>243.7333333</c:v>
                </c:pt>
                <c:pt idx="11022">
                  <c:v>243.76666669999994</c:v>
                </c:pt>
                <c:pt idx="11023">
                  <c:v>243.8</c:v>
                </c:pt>
                <c:pt idx="11024">
                  <c:v>243.83333329999999</c:v>
                </c:pt>
                <c:pt idx="11025">
                  <c:v>243.8666667</c:v>
                </c:pt>
                <c:pt idx="11026">
                  <c:v>243.9</c:v>
                </c:pt>
                <c:pt idx="11027">
                  <c:v>243.93333329999999</c:v>
                </c:pt>
                <c:pt idx="11028">
                  <c:v>243.96666669999999</c:v>
                </c:pt>
                <c:pt idx="11029">
                  <c:v>244</c:v>
                </c:pt>
                <c:pt idx="11030">
                  <c:v>244.03333330000001</c:v>
                </c:pt>
                <c:pt idx="11031">
                  <c:v>244.06666669999998</c:v>
                </c:pt>
                <c:pt idx="11032">
                  <c:v>244.1</c:v>
                </c:pt>
                <c:pt idx="11033">
                  <c:v>244.1333333</c:v>
                </c:pt>
                <c:pt idx="11034">
                  <c:v>244.16666669999998</c:v>
                </c:pt>
                <c:pt idx="11035">
                  <c:v>244.2</c:v>
                </c:pt>
                <c:pt idx="11036">
                  <c:v>244.2333333</c:v>
                </c:pt>
                <c:pt idx="11037">
                  <c:v>244.26666669999994</c:v>
                </c:pt>
                <c:pt idx="11038">
                  <c:v>244.3</c:v>
                </c:pt>
                <c:pt idx="11039">
                  <c:v>244.33333329999999</c:v>
                </c:pt>
                <c:pt idx="11040">
                  <c:v>244.3666667</c:v>
                </c:pt>
                <c:pt idx="11041">
                  <c:v>244.4</c:v>
                </c:pt>
                <c:pt idx="11042">
                  <c:v>244.43333329999999</c:v>
                </c:pt>
                <c:pt idx="11043">
                  <c:v>244.46666669999999</c:v>
                </c:pt>
                <c:pt idx="11044">
                  <c:v>244.5</c:v>
                </c:pt>
                <c:pt idx="11045">
                  <c:v>244.53333330000001</c:v>
                </c:pt>
                <c:pt idx="11046">
                  <c:v>244.56666669999998</c:v>
                </c:pt>
                <c:pt idx="11047">
                  <c:v>244.6</c:v>
                </c:pt>
                <c:pt idx="11048">
                  <c:v>244.6333333</c:v>
                </c:pt>
                <c:pt idx="11049">
                  <c:v>244.66666669999998</c:v>
                </c:pt>
                <c:pt idx="11050">
                  <c:v>244.7</c:v>
                </c:pt>
                <c:pt idx="11051">
                  <c:v>244.7333333</c:v>
                </c:pt>
                <c:pt idx="11052">
                  <c:v>244.76666669999994</c:v>
                </c:pt>
                <c:pt idx="11053">
                  <c:v>244.8</c:v>
                </c:pt>
                <c:pt idx="11054">
                  <c:v>244.83333329999999</c:v>
                </c:pt>
                <c:pt idx="11055">
                  <c:v>244.8666667</c:v>
                </c:pt>
                <c:pt idx="11056">
                  <c:v>244.9</c:v>
                </c:pt>
                <c:pt idx="11057">
                  <c:v>244.93333329999999</c:v>
                </c:pt>
                <c:pt idx="11058">
                  <c:v>244.96666669999999</c:v>
                </c:pt>
                <c:pt idx="11059">
                  <c:v>245</c:v>
                </c:pt>
                <c:pt idx="11060">
                  <c:v>245.03333330000001</c:v>
                </c:pt>
                <c:pt idx="11061">
                  <c:v>245.06666669999998</c:v>
                </c:pt>
                <c:pt idx="11062">
                  <c:v>245.1</c:v>
                </c:pt>
                <c:pt idx="11063">
                  <c:v>245.1333333</c:v>
                </c:pt>
                <c:pt idx="11064">
                  <c:v>245.16666669999998</c:v>
                </c:pt>
                <c:pt idx="11065">
                  <c:v>245.2</c:v>
                </c:pt>
                <c:pt idx="11066">
                  <c:v>245.2333333</c:v>
                </c:pt>
                <c:pt idx="11067">
                  <c:v>245.26666669999994</c:v>
                </c:pt>
                <c:pt idx="11068">
                  <c:v>245.3</c:v>
                </c:pt>
                <c:pt idx="11069">
                  <c:v>245.33333329999999</c:v>
                </c:pt>
                <c:pt idx="11070">
                  <c:v>245.3666667</c:v>
                </c:pt>
                <c:pt idx="11071">
                  <c:v>245.4</c:v>
                </c:pt>
                <c:pt idx="11072">
                  <c:v>245.43333329999999</c:v>
                </c:pt>
                <c:pt idx="11073">
                  <c:v>245.46666669999999</c:v>
                </c:pt>
                <c:pt idx="11074">
                  <c:v>245.5</c:v>
                </c:pt>
                <c:pt idx="11075">
                  <c:v>245.53333330000001</c:v>
                </c:pt>
                <c:pt idx="11076">
                  <c:v>245.56666669999998</c:v>
                </c:pt>
                <c:pt idx="11077">
                  <c:v>245.6</c:v>
                </c:pt>
                <c:pt idx="11078">
                  <c:v>245.6333333</c:v>
                </c:pt>
                <c:pt idx="11079">
                  <c:v>245.66666669999998</c:v>
                </c:pt>
                <c:pt idx="11080">
                  <c:v>245.7</c:v>
                </c:pt>
                <c:pt idx="11081">
                  <c:v>245.7333333</c:v>
                </c:pt>
                <c:pt idx="11082">
                  <c:v>245.76666669999994</c:v>
                </c:pt>
                <c:pt idx="11083">
                  <c:v>245.8</c:v>
                </c:pt>
                <c:pt idx="11084">
                  <c:v>245.83333329999999</c:v>
                </c:pt>
                <c:pt idx="11085">
                  <c:v>245.8666667</c:v>
                </c:pt>
                <c:pt idx="11086">
                  <c:v>245.9</c:v>
                </c:pt>
                <c:pt idx="11087">
                  <c:v>245.93333329999999</c:v>
                </c:pt>
                <c:pt idx="11088">
                  <c:v>245.96666669999999</c:v>
                </c:pt>
                <c:pt idx="11089">
                  <c:v>246</c:v>
                </c:pt>
                <c:pt idx="11090">
                  <c:v>246.03333330000001</c:v>
                </c:pt>
                <c:pt idx="11091">
                  <c:v>246.06666669999998</c:v>
                </c:pt>
                <c:pt idx="11092">
                  <c:v>246.1</c:v>
                </c:pt>
                <c:pt idx="11093">
                  <c:v>246.1333333</c:v>
                </c:pt>
                <c:pt idx="11094">
                  <c:v>246.16666669999998</c:v>
                </c:pt>
                <c:pt idx="11095">
                  <c:v>246.2</c:v>
                </c:pt>
                <c:pt idx="11096">
                  <c:v>246.2333333</c:v>
                </c:pt>
                <c:pt idx="11097">
                  <c:v>246.26666669999994</c:v>
                </c:pt>
                <c:pt idx="11098">
                  <c:v>246.3</c:v>
                </c:pt>
                <c:pt idx="11099">
                  <c:v>246.33333329999999</c:v>
                </c:pt>
                <c:pt idx="11100">
                  <c:v>246.3666667</c:v>
                </c:pt>
                <c:pt idx="11101">
                  <c:v>246.4</c:v>
                </c:pt>
                <c:pt idx="11102">
                  <c:v>246.43333329999999</c:v>
                </c:pt>
                <c:pt idx="11103">
                  <c:v>246.46666669999999</c:v>
                </c:pt>
                <c:pt idx="11104">
                  <c:v>246.5</c:v>
                </c:pt>
                <c:pt idx="11105">
                  <c:v>246.53333330000001</c:v>
                </c:pt>
                <c:pt idx="11106">
                  <c:v>246.56666669999998</c:v>
                </c:pt>
                <c:pt idx="11107">
                  <c:v>246.6</c:v>
                </c:pt>
                <c:pt idx="11108">
                  <c:v>246.6333333</c:v>
                </c:pt>
                <c:pt idx="11109">
                  <c:v>246.66666669999998</c:v>
                </c:pt>
                <c:pt idx="11110">
                  <c:v>246.7</c:v>
                </c:pt>
                <c:pt idx="11111">
                  <c:v>246.7333333</c:v>
                </c:pt>
                <c:pt idx="11112">
                  <c:v>246.76666669999994</c:v>
                </c:pt>
                <c:pt idx="11113">
                  <c:v>246.8</c:v>
                </c:pt>
                <c:pt idx="11114">
                  <c:v>246.83333329999999</c:v>
                </c:pt>
                <c:pt idx="11115">
                  <c:v>246.8666667</c:v>
                </c:pt>
                <c:pt idx="11116">
                  <c:v>246.9</c:v>
                </c:pt>
                <c:pt idx="11117">
                  <c:v>246.93333329999999</c:v>
                </c:pt>
                <c:pt idx="11118">
                  <c:v>246.96666669999999</c:v>
                </c:pt>
                <c:pt idx="11119">
                  <c:v>247</c:v>
                </c:pt>
                <c:pt idx="11120">
                  <c:v>247.03333330000001</c:v>
                </c:pt>
                <c:pt idx="11121">
                  <c:v>247.06666669999998</c:v>
                </c:pt>
                <c:pt idx="11122">
                  <c:v>247.1</c:v>
                </c:pt>
                <c:pt idx="11123">
                  <c:v>247.1333333</c:v>
                </c:pt>
                <c:pt idx="11124">
                  <c:v>247.16666669999998</c:v>
                </c:pt>
                <c:pt idx="11125">
                  <c:v>247.2</c:v>
                </c:pt>
                <c:pt idx="11126">
                  <c:v>247.2333333</c:v>
                </c:pt>
                <c:pt idx="11127">
                  <c:v>247.26666669999994</c:v>
                </c:pt>
                <c:pt idx="11128">
                  <c:v>247.3</c:v>
                </c:pt>
                <c:pt idx="11129">
                  <c:v>247.33333329999999</c:v>
                </c:pt>
                <c:pt idx="11130">
                  <c:v>247.3666667</c:v>
                </c:pt>
                <c:pt idx="11131">
                  <c:v>247.4</c:v>
                </c:pt>
                <c:pt idx="11132">
                  <c:v>247.43333329999999</c:v>
                </c:pt>
                <c:pt idx="11133">
                  <c:v>247.46666669999999</c:v>
                </c:pt>
                <c:pt idx="11134">
                  <c:v>247.5</c:v>
                </c:pt>
                <c:pt idx="11135">
                  <c:v>247.53333330000001</c:v>
                </c:pt>
                <c:pt idx="11136">
                  <c:v>247.56666669999998</c:v>
                </c:pt>
                <c:pt idx="11137">
                  <c:v>247.6</c:v>
                </c:pt>
                <c:pt idx="11138">
                  <c:v>247.6333333</c:v>
                </c:pt>
                <c:pt idx="11139">
                  <c:v>247.66666669999998</c:v>
                </c:pt>
                <c:pt idx="11140">
                  <c:v>247.7</c:v>
                </c:pt>
                <c:pt idx="11141">
                  <c:v>247.7333333</c:v>
                </c:pt>
                <c:pt idx="11142">
                  <c:v>247.76666669999994</c:v>
                </c:pt>
                <c:pt idx="11143">
                  <c:v>247.8</c:v>
                </c:pt>
                <c:pt idx="11144">
                  <c:v>247.83333329999999</c:v>
                </c:pt>
                <c:pt idx="11145">
                  <c:v>247.8666667</c:v>
                </c:pt>
                <c:pt idx="11146">
                  <c:v>247.9</c:v>
                </c:pt>
                <c:pt idx="11147">
                  <c:v>247.93333329999999</c:v>
                </c:pt>
                <c:pt idx="11148">
                  <c:v>247.96666669999999</c:v>
                </c:pt>
                <c:pt idx="11149">
                  <c:v>248</c:v>
                </c:pt>
                <c:pt idx="11150">
                  <c:v>248.03333330000001</c:v>
                </c:pt>
                <c:pt idx="11151">
                  <c:v>248.06666669999998</c:v>
                </c:pt>
                <c:pt idx="11152">
                  <c:v>248.1</c:v>
                </c:pt>
                <c:pt idx="11153">
                  <c:v>248.1333333</c:v>
                </c:pt>
                <c:pt idx="11154">
                  <c:v>248.16666669999998</c:v>
                </c:pt>
                <c:pt idx="11155">
                  <c:v>248.2</c:v>
                </c:pt>
                <c:pt idx="11156">
                  <c:v>248.2333333</c:v>
                </c:pt>
                <c:pt idx="11157">
                  <c:v>248.26666669999994</c:v>
                </c:pt>
                <c:pt idx="11158">
                  <c:v>248.3</c:v>
                </c:pt>
                <c:pt idx="11159">
                  <c:v>248.33333329999999</c:v>
                </c:pt>
                <c:pt idx="11160">
                  <c:v>248.3666667</c:v>
                </c:pt>
                <c:pt idx="11161">
                  <c:v>248.4</c:v>
                </c:pt>
                <c:pt idx="11162">
                  <c:v>248.43333329999999</c:v>
                </c:pt>
                <c:pt idx="11163">
                  <c:v>248.46666669999999</c:v>
                </c:pt>
                <c:pt idx="11164">
                  <c:v>248.5</c:v>
                </c:pt>
                <c:pt idx="11165">
                  <c:v>248.53333330000001</c:v>
                </c:pt>
                <c:pt idx="11166">
                  <c:v>248.56666669999998</c:v>
                </c:pt>
                <c:pt idx="11167">
                  <c:v>248.6</c:v>
                </c:pt>
                <c:pt idx="11168">
                  <c:v>248.6333333</c:v>
                </c:pt>
                <c:pt idx="11169">
                  <c:v>248.66666669999998</c:v>
                </c:pt>
                <c:pt idx="11170">
                  <c:v>248.7</c:v>
                </c:pt>
                <c:pt idx="11171">
                  <c:v>248.7333333</c:v>
                </c:pt>
                <c:pt idx="11172">
                  <c:v>248.76666669999994</c:v>
                </c:pt>
                <c:pt idx="11173">
                  <c:v>248.8</c:v>
                </c:pt>
                <c:pt idx="11174">
                  <c:v>248.83333329999999</c:v>
                </c:pt>
                <c:pt idx="11175">
                  <c:v>248.8666667</c:v>
                </c:pt>
                <c:pt idx="11176">
                  <c:v>248.9</c:v>
                </c:pt>
                <c:pt idx="11177">
                  <c:v>248.93333329999999</c:v>
                </c:pt>
                <c:pt idx="11178">
                  <c:v>248.96666669999999</c:v>
                </c:pt>
                <c:pt idx="11179">
                  <c:v>249</c:v>
                </c:pt>
                <c:pt idx="11180">
                  <c:v>249.03333330000001</c:v>
                </c:pt>
                <c:pt idx="11181">
                  <c:v>249.06666669999998</c:v>
                </c:pt>
                <c:pt idx="11182">
                  <c:v>249.1</c:v>
                </c:pt>
                <c:pt idx="11183">
                  <c:v>249.1333333</c:v>
                </c:pt>
                <c:pt idx="11184">
                  <c:v>249.16666669999998</c:v>
                </c:pt>
                <c:pt idx="11185">
                  <c:v>249.2</c:v>
                </c:pt>
                <c:pt idx="11186">
                  <c:v>249.2333333</c:v>
                </c:pt>
                <c:pt idx="11187">
                  <c:v>249.26666669999994</c:v>
                </c:pt>
                <c:pt idx="11188">
                  <c:v>249.3</c:v>
                </c:pt>
                <c:pt idx="11189">
                  <c:v>249.33333329999999</c:v>
                </c:pt>
                <c:pt idx="11190">
                  <c:v>249.3666667</c:v>
                </c:pt>
                <c:pt idx="11191">
                  <c:v>249.4</c:v>
                </c:pt>
                <c:pt idx="11192">
                  <c:v>249.43333329999999</c:v>
                </c:pt>
                <c:pt idx="11193">
                  <c:v>249.46666669999999</c:v>
                </c:pt>
                <c:pt idx="11194">
                  <c:v>249.5</c:v>
                </c:pt>
                <c:pt idx="11195">
                  <c:v>249.53333330000001</c:v>
                </c:pt>
                <c:pt idx="11196">
                  <c:v>249.56666669999998</c:v>
                </c:pt>
                <c:pt idx="11197">
                  <c:v>249.6</c:v>
                </c:pt>
                <c:pt idx="11198">
                  <c:v>249.6333333</c:v>
                </c:pt>
                <c:pt idx="11199">
                  <c:v>249.66666669999998</c:v>
                </c:pt>
                <c:pt idx="11200">
                  <c:v>249.7</c:v>
                </c:pt>
                <c:pt idx="11201">
                  <c:v>249.7333333</c:v>
                </c:pt>
                <c:pt idx="11202">
                  <c:v>249.76666669999994</c:v>
                </c:pt>
                <c:pt idx="11203">
                  <c:v>249.8</c:v>
                </c:pt>
                <c:pt idx="11204">
                  <c:v>249.83333329999999</c:v>
                </c:pt>
                <c:pt idx="11205">
                  <c:v>249.8666667</c:v>
                </c:pt>
                <c:pt idx="11206">
                  <c:v>249.9</c:v>
                </c:pt>
                <c:pt idx="11207">
                  <c:v>249.93333329999999</c:v>
                </c:pt>
                <c:pt idx="11208">
                  <c:v>249.96666669999999</c:v>
                </c:pt>
                <c:pt idx="11209">
                  <c:v>250</c:v>
                </c:pt>
                <c:pt idx="11210">
                  <c:v>250.03333330000001</c:v>
                </c:pt>
                <c:pt idx="11211">
                  <c:v>250.06666669999998</c:v>
                </c:pt>
                <c:pt idx="11212">
                  <c:v>250.1</c:v>
                </c:pt>
                <c:pt idx="11213">
                  <c:v>250.1333333</c:v>
                </c:pt>
                <c:pt idx="11214">
                  <c:v>250.16666669999998</c:v>
                </c:pt>
                <c:pt idx="11215">
                  <c:v>250.2</c:v>
                </c:pt>
                <c:pt idx="11216">
                  <c:v>250.2333333</c:v>
                </c:pt>
                <c:pt idx="11217">
                  <c:v>250.26666669999994</c:v>
                </c:pt>
                <c:pt idx="11218">
                  <c:v>250.3</c:v>
                </c:pt>
                <c:pt idx="11219">
                  <c:v>250.33333329999999</c:v>
                </c:pt>
                <c:pt idx="11220">
                  <c:v>250.3666667</c:v>
                </c:pt>
                <c:pt idx="11221">
                  <c:v>250.4</c:v>
                </c:pt>
                <c:pt idx="11222">
                  <c:v>250.43333329999999</c:v>
                </c:pt>
                <c:pt idx="11223">
                  <c:v>250.46666669999999</c:v>
                </c:pt>
                <c:pt idx="11224">
                  <c:v>250.5</c:v>
                </c:pt>
                <c:pt idx="11225">
                  <c:v>250.53333330000001</c:v>
                </c:pt>
                <c:pt idx="11226">
                  <c:v>250.56666669999998</c:v>
                </c:pt>
                <c:pt idx="11227">
                  <c:v>250.6</c:v>
                </c:pt>
                <c:pt idx="11228">
                  <c:v>250.6333333</c:v>
                </c:pt>
                <c:pt idx="11229">
                  <c:v>250.66666669999998</c:v>
                </c:pt>
                <c:pt idx="11230">
                  <c:v>250.7</c:v>
                </c:pt>
                <c:pt idx="11231">
                  <c:v>250.7333333</c:v>
                </c:pt>
                <c:pt idx="11232">
                  <c:v>250.76666669999994</c:v>
                </c:pt>
                <c:pt idx="11233">
                  <c:v>250.8</c:v>
                </c:pt>
                <c:pt idx="11234">
                  <c:v>250.83333329999999</c:v>
                </c:pt>
                <c:pt idx="11235">
                  <c:v>250.8666667</c:v>
                </c:pt>
                <c:pt idx="11236">
                  <c:v>250.9</c:v>
                </c:pt>
                <c:pt idx="11237">
                  <c:v>250.93333329999999</c:v>
                </c:pt>
                <c:pt idx="11238">
                  <c:v>250.96666669999999</c:v>
                </c:pt>
                <c:pt idx="11239">
                  <c:v>251</c:v>
                </c:pt>
                <c:pt idx="11240">
                  <c:v>251.03333330000001</c:v>
                </c:pt>
                <c:pt idx="11241">
                  <c:v>251.06666669999998</c:v>
                </c:pt>
                <c:pt idx="11242">
                  <c:v>251.1</c:v>
                </c:pt>
                <c:pt idx="11243">
                  <c:v>251.1333333</c:v>
                </c:pt>
                <c:pt idx="11244">
                  <c:v>251.16666669999998</c:v>
                </c:pt>
                <c:pt idx="11245">
                  <c:v>251.2</c:v>
                </c:pt>
                <c:pt idx="11246">
                  <c:v>251.2333333</c:v>
                </c:pt>
                <c:pt idx="11247">
                  <c:v>251.26666669999994</c:v>
                </c:pt>
                <c:pt idx="11248">
                  <c:v>251.3</c:v>
                </c:pt>
                <c:pt idx="11249">
                  <c:v>251.33333329999999</c:v>
                </c:pt>
                <c:pt idx="11250">
                  <c:v>251.3666667</c:v>
                </c:pt>
                <c:pt idx="11251">
                  <c:v>251.4</c:v>
                </c:pt>
                <c:pt idx="11252">
                  <c:v>251.43333329999999</c:v>
                </c:pt>
                <c:pt idx="11253">
                  <c:v>251.46666669999999</c:v>
                </c:pt>
                <c:pt idx="11254">
                  <c:v>251.5</c:v>
                </c:pt>
                <c:pt idx="11255">
                  <c:v>251.53333330000001</c:v>
                </c:pt>
                <c:pt idx="11256">
                  <c:v>251.56666669999998</c:v>
                </c:pt>
                <c:pt idx="11257">
                  <c:v>251.6</c:v>
                </c:pt>
                <c:pt idx="11258">
                  <c:v>251.6333333</c:v>
                </c:pt>
                <c:pt idx="11259">
                  <c:v>251.66666669999998</c:v>
                </c:pt>
                <c:pt idx="11260">
                  <c:v>251.7</c:v>
                </c:pt>
                <c:pt idx="11261">
                  <c:v>251.7333333</c:v>
                </c:pt>
                <c:pt idx="11262">
                  <c:v>251.76666669999994</c:v>
                </c:pt>
                <c:pt idx="11263">
                  <c:v>251.8</c:v>
                </c:pt>
                <c:pt idx="11264">
                  <c:v>251.83333329999999</c:v>
                </c:pt>
                <c:pt idx="11265">
                  <c:v>251.8666667</c:v>
                </c:pt>
                <c:pt idx="11266">
                  <c:v>251.9</c:v>
                </c:pt>
                <c:pt idx="11267">
                  <c:v>251.93333329999999</c:v>
                </c:pt>
                <c:pt idx="11268">
                  <c:v>251.96666669999999</c:v>
                </c:pt>
                <c:pt idx="11269">
                  <c:v>252</c:v>
                </c:pt>
                <c:pt idx="11270">
                  <c:v>252.03333330000001</c:v>
                </c:pt>
                <c:pt idx="11271">
                  <c:v>252.06666669999998</c:v>
                </c:pt>
                <c:pt idx="11272">
                  <c:v>252.1</c:v>
                </c:pt>
                <c:pt idx="11273">
                  <c:v>252.1333333</c:v>
                </c:pt>
                <c:pt idx="11274">
                  <c:v>252.16666669999998</c:v>
                </c:pt>
                <c:pt idx="11275">
                  <c:v>252.2</c:v>
                </c:pt>
                <c:pt idx="11276">
                  <c:v>252.2333333</c:v>
                </c:pt>
                <c:pt idx="11277">
                  <c:v>252.26666669999994</c:v>
                </c:pt>
                <c:pt idx="11278">
                  <c:v>252.3</c:v>
                </c:pt>
                <c:pt idx="11279">
                  <c:v>252.33333329999999</c:v>
                </c:pt>
                <c:pt idx="11280">
                  <c:v>252.3666667</c:v>
                </c:pt>
                <c:pt idx="11281">
                  <c:v>252.4</c:v>
                </c:pt>
                <c:pt idx="11282">
                  <c:v>252.43333329999999</c:v>
                </c:pt>
                <c:pt idx="11283">
                  <c:v>252.46666669999999</c:v>
                </c:pt>
                <c:pt idx="11284">
                  <c:v>252.5</c:v>
                </c:pt>
                <c:pt idx="11285">
                  <c:v>252.53333330000001</c:v>
                </c:pt>
                <c:pt idx="11286">
                  <c:v>252.56666669999998</c:v>
                </c:pt>
                <c:pt idx="11287">
                  <c:v>252.6</c:v>
                </c:pt>
                <c:pt idx="11288">
                  <c:v>252.6333333</c:v>
                </c:pt>
                <c:pt idx="11289">
                  <c:v>252.66666669999998</c:v>
                </c:pt>
                <c:pt idx="11290">
                  <c:v>252.7</c:v>
                </c:pt>
                <c:pt idx="11291">
                  <c:v>252.7333333</c:v>
                </c:pt>
                <c:pt idx="11292">
                  <c:v>252.76666669999994</c:v>
                </c:pt>
                <c:pt idx="11293">
                  <c:v>252.8</c:v>
                </c:pt>
                <c:pt idx="11294">
                  <c:v>252.83333329999999</c:v>
                </c:pt>
                <c:pt idx="11295">
                  <c:v>252.8666667</c:v>
                </c:pt>
                <c:pt idx="11296">
                  <c:v>252.9</c:v>
                </c:pt>
                <c:pt idx="11297">
                  <c:v>252.93333329999999</c:v>
                </c:pt>
                <c:pt idx="11298">
                  <c:v>252.96666669999999</c:v>
                </c:pt>
                <c:pt idx="11299">
                  <c:v>253</c:v>
                </c:pt>
                <c:pt idx="11300">
                  <c:v>253.03333330000001</c:v>
                </c:pt>
                <c:pt idx="11301">
                  <c:v>253.06666669999998</c:v>
                </c:pt>
                <c:pt idx="11302">
                  <c:v>253.1</c:v>
                </c:pt>
                <c:pt idx="11303">
                  <c:v>253.1333333</c:v>
                </c:pt>
                <c:pt idx="11304">
                  <c:v>253.16666669999998</c:v>
                </c:pt>
                <c:pt idx="11305">
                  <c:v>253.2</c:v>
                </c:pt>
                <c:pt idx="11306">
                  <c:v>253.2333333</c:v>
                </c:pt>
                <c:pt idx="11307">
                  <c:v>253.26666669999994</c:v>
                </c:pt>
                <c:pt idx="11308">
                  <c:v>253.3</c:v>
                </c:pt>
                <c:pt idx="11309">
                  <c:v>253.33333329999999</c:v>
                </c:pt>
                <c:pt idx="11310">
                  <c:v>253.3666667</c:v>
                </c:pt>
                <c:pt idx="11311">
                  <c:v>253.4</c:v>
                </c:pt>
                <c:pt idx="11312">
                  <c:v>253.43333329999999</c:v>
                </c:pt>
                <c:pt idx="11313">
                  <c:v>253.46666669999999</c:v>
                </c:pt>
                <c:pt idx="11314">
                  <c:v>253.5</c:v>
                </c:pt>
                <c:pt idx="11315">
                  <c:v>253.53333330000001</c:v>
                </c:pt>
                <c:pt idx="11316">
                  <c:v>253.56666669999998</c:v>
                </c:pt>
                <c:pt idx="11317">
                  <c:v>253.6</c:v>
                </c:pt>
                <c:pt idx="11318">
                  <c:v>253.6333333</c:v>
                </c:pt>
                <c:pt idx="11319">
                  <c:v>253.66666669999998</c:v>
                </c:pt>
                <c:pt idx="11320">
                  <c:v>253.7</c:v>
                </c:pt>
                <c:pt idx="11321">
                  <c:v>253.7333333</c:v>
                </c:pt>
                <c:pt idx="11322">
                  <c:v>253.76666669999994</c:v>
                </c:pt>
                <c:pt idx="11323">
                  <c:v>253.8</c:v>
                </c:pt>
                <c:pt idx="11324">
                  <c:v>253.83333329999999</c:v>
                </c:pt>
                <c:pt idx="11325">
                  <c:v>253.8666667</c:v>
                </c:pt>
                <c:pt idx="11326">
                  <c:v>253.9</c:v>
                </c:pt>
                <c:pt idx="11327">
                  <c:v>253.93333329999999</c:v>
                </c:pt>
                <c:pt idx="11328">
                  <c:v>253.96666669999999</c:v>
                </c:pt>
                <c:pt idx="11329">
                  <c:v>254</c:v>
                </c:pt>
                <c:pt idx="11330">
                  <c:v>254.03333330000001</c:v>
                </c:pt>
                <c:pt idx="11331">
                  <c:v>254.06666669999998</c:v>
                </c:pt>
                <c:pt idx="11332">
                  <c:v>254.1</c:v>
                </c:pt>
                <c:pt idx="11333">
                  <c:v>254.1333333</c:v>
                </c:pt>
                <c:pt idx="11334">
                  <c:v>254.16666669999998</c:v>
                </c:pt>
                <c:pt idx="11335">
                  <c:v>254.2</c:v>
                </c:pt>
                <c:pt idx="11336">
                  <c:v>254.2333333</c:v>
                </c:pt>
                <c:pt idx="11337">
                  <c:v>254.26666669999994</c:v>
                </c:pt>
                <c:pt idx="11338">
                  <c:v>254.3</c:v>
                </c:pt>
                <c:pt idx="11339">
                  <c:v>254.33333329999999</c:v>
                </c:pt>
                <c:pt idx="11340">
                  <c:v>254.3666667</c:v>
                </c:pt>
                <c:pt idx="11341">
                  <c:v>254.4</c:v>
                </c:pt>
                <c:pt idx="11342">
                  <c:v>254.43333329999999</c:v>
                </c:pt>
                <c:pt idx="11343">
                  <c:v>254.46666669999999</c:v>
                </c:pt>
                <c:pt idx="11344">
                  <c:v>254.5</c:v>
                </c:pt>
                <c:pt idx="11345">
                  <c:v>254.53333330000001</c:v>
                </c:pt>
                <c:pt idx="11346">
                  <c:v>254.56666669999998</c:v>
                </c:pt>
                <c:pt idx="11347">
                  <c:v>254.6</c:v>
                </c:pt>
                <c:pt idx="11348">
                  <c:v>254.6333333</c:v>
                </c:pt>
                <c:pt idx="11349">
                  <c:v>254.66666669999998</c:v>
                </c:pt>
                <c:pt idx="11350">
                  <c:v>254.7</c:v>
                </c:pt>
                <c:pt idx="11351">
                  <c:v>254.7333333</c:v>
                </c:pt>
                <c:pt idx="11352">
                  <c:v>254.76666669999994</c:v>
                </c:pt>
                <c:pt idx="11353">
                  <c:v>254.8</c:v>
                </c:pt>
                <c:pt idx="11354">
                  <c:v>254.83333329999999</c:v>
                </c:pt>
                <c:pt idx="11355">
                  <c:v>254.8666667</c:v>
                </c:pt>
                <c:pt idx="11356">
                  <c:v>254.9</c:v>
                </c:pt>
                <c:pt idx="11357">
                  <c:v>254.93333329999999</c:v>
                </c:pt>
                <c:pt idx="11358">
                  <c:v>254.96666669999999</c:v>
                </c:pt>
                <c:pt idx="11359">
                  <c:v>255</c:v>
                </c:pt>
                <c:pt idx="11360">
                  <c:v>255.03333330000001</c:v>
                </c:pt>
                <c:pt idx="11361">
                  <c:v>255.06666669999998</c:v>
                </c:pt>
                <c:pt idx="11362">
                  <c:v>255.1</c:v>
                </c:pt>
                <c:pt idx="11363">
                  <c:v>255.1333333</c:v>
                </c:pt>
                <c:pt idx="11364">
                  <c:v>255.16666669999998</c:v>
                </c:pt>
                <c:pt idx="11365">
                  <c:v>255.2</c:v>
                </c:pt>
                <c:pt idx="11366">
                  <c:v>255.2333333</c:v>
                </c:pt>
                <c:pt idx="11367">
                  <c:v>255.26666669999994</c:v>
                </c:pt>
                <c:pt idx="11368">
                  <c:v>255.3</c:v>
                </c:pt>
                <c:pt idx="11369">
                  <c:v>255.33333329999999</c:v>
                </c:pt>
                <c:pt idx="11370">
                  <c:v>255.3666667</c:v>
                </c:pt>
                <c:pt idx="11371">
                  <c:v>255.4</c:v>
                </c:pt>
                <c:pt idx="11372">
                  <c:v>255.43333329999999</c:v>
                </c:pt>
                <c:pt idx="11373">
                  <c:v>255.46666669999999</c:v>
                </c:pt>
                <c:pt idx="11374">
                  <c:v>255.5</c:v>
                </c:pt>
                <c:pt idx="11375">
                  <c:v>255.53333330000001</c:v>
                </c:pt>
                <c:pt idx="11376">
                  <c:v>255.56666669999998</c:v>
                </c:pt>
                <c:pt idx="11377">
                  <c:v>255.6</c:v>
                </c:pt>
                <c:pt idx="11378">
                  <c:v>255.6333333</c:v>
                </c:pt>
                <c:pt idx="11379">
                  <c:v>255.66666669999998</c:v>
                </c:pt>
                <c:pt idx="11380">
                  <c:v>255.7</c:v>
                </c:pt>
                <c:pt idx="11381">
                  <c:v>255.7333333</c:v>
                </c:pt>
                <c:pt idx="11382">
                  <c:v>255.76666669999994</c:v>
                </c:pt>
                <c:pt idx="11383">
                  <c:v>255.8</c:v>
                </c:pt>
                <c:pt idx="11384">
                  <c:v>255.83333329999999</c:v>
                </c:pt>
                <c:pt idx="11385">
                  <c:v>255.8666667</c:v>
                </c:pt>
                <c:pt idx="11386">
                  <c:v>255.9</c:v>
                </c:pt>
                <c:pt idx="11387">
                  <c:v>255.93333329999999</c:v>
                </c:pt>
                <c:pt idx="11388">
                  <c:v>255.96666669999999</c:v>
                </c:pt>
                <c:pt idx="11389">
                  <c:v>256</c:v>
                </c:pt>
                <c:pt idx="11390">
                  <c:v>256.03333329999975</c:v>
                </c:pt>
                <c:pt idx="11391">
                  <c:v>256.06666669999998</c:v>
                </c:pt>
                <c:pt idx="11392">
                  <c:v>256.10000000000002</c:v>
                </c:pt>
                <c:pt idx="11393">
                  <c:v>256.13333329999989</c:v>
                </c:pt>
                <c:pt idx="11394">
                  <c:v>256.16666670000001</c:v>
                </c:pt>
                <c:pt idx="11395">
                  <c:v>256.2</c:v>
                </c:pt>
                <c:pt idx="11396">
                  <c:v>256.23333329999986</c:v>
                </c:pt>
                <c:pt idx="11397">
                  <c:v>256.26666669999997</c:v>
                </c:pt>
                <c:pt idx="11398">
                  <c:v>256.3</c:v>
                </c:pt>
                <c:pt idx="11399">
                  <c:v>256.33333329999988</c:v>
                </c:pt>
                <c:pt idx="11400">
                  <c:v>256.3666667</c:v>
                </c:pt>
                <c:pt idx="11401">
                  <c:v>256.39999999999986</c:v>
                </c:pt>
                <c:pt idx="11402">
                  <c:v>256.43333329999979</c:v>
                </c:pt>
                <c:pt idx="11403">
                  <c:v>256.46666669999996</c:v>
                </c:pt>
                <c:pt idx="11404">
                  <c:v>256.5</c:v>
                </c:pt>
                <c:pt idx="11405">
                  <c:v>256.53333329999975</c:v>
                </c:pt>
                <c:pt idx="11406">
                  <c:v>256.56666669999998</c:v>
                </c:pt>
                <c:pt idx="11407">
                  <c:v>256.60000000000002</c:v>
                </c:pt>
                <c:pt idx="11408">
                  <c:v>256.63333329999989</c:v>
                </c:pt>
                <c:pt idx="11409">
                  <c:v>256.66666670000001</c:v>
                </c:pt>
                <c:pt idx="11410">
                  <c:v>256.7</c:v>
                </c:pt>
                <c:pt idx="11411">
                  <c:v>256.73333329999986</c:v>
                </c:pt>
                <c:pt idx="11412">
                  <c:v>256.76666669999997</c:v>
                </c:pt>
                <c:pt idx="11413">
                  <c:v>256.8</c:v>
                </c:pt>
                <c:pt idx="11414">
                  <c:v>256.83333329999988</c:v>
                </c:pt>
                <c:pt idx="11415">
                  <c:v>256.8666667</c:v>
                </c:pt>
                <c:pt idx="11416">
                  <c:v>256.89999999999986</c:v>
                </c:pt>
                <c:pt idx="11417">
                  <c:v>256.93333329999979</c:v>
                </c:pt>
                <c:pt idx="11418">
                  <c:v>256.96666669999996</c:v>
                </c:pt>
                <c:pt idx="11419">
                  <c:v>257</c:v>
                </c:pt>
                <c:pt idx="11420">
                  <c:v>257.03333329999975</c:v>
                </c:pt>
                <c:pt idx="11421">
                  <c:v>257.06666669999998</c:v>
                </c:pt>
                <c:pt idx="11422">
                  <c:v>257.10000000000002</c:v>
                </c:pt>
                <c:pt idx="11423">
                  <c:v>257.13333329999989</c:v>
                </c:pt>
                <c:pt idx="11424">
                  <c:v>257.16666670000001</c:v>
                </c:pt>
                <c:pt idx="11425">
                  <c:v>257.2</c:v>
                </c:pt>
                <c:pt idx="11426">
                  <c:v>257.23333329999986</c:v>
                </c:pt>
                <c:pt idx="11427">
                  <c:v>257.26666669999997</c:v>
                </c:pt>
                <c:pt idx="11428">
                  <c:v>257.3</c:v>
                </c:pt>
                <c:pt idx="11429">
                  <c:v>257.33333329999988</c:v>
                </c:pt>
                <c:pt idx="11430">
                  <c:v>257.3666667</c:v>
                </c:pt>
                <c:pt idx="11431">
                  <c:v>257.39999999999986</c:v>
                </c:pt>
                <c:pt idx="11432">
                  <c:v>257.43333329999979</c:v>
                </c:pt>
                <c:pt idx="11433">
                  <c:v>257.46666669999996</c:v>
                </c:pt>
                <c:pt idx="11434">
                  <c:v>257.5</c:v>
                </c:pt>
                <c:pt idx="11435">
                  <c:v>257.53333329999975</c:v>
                </c:pt>
                <c:pt idx="11436">
                  <c:v>257.56666669999998</c:v>
                </c:pt>
                <c:pt idx="11437">
                  <c:v>257.60000000000002</c:v>
                </c:pt>
                <c:pt idx="11438">
                  <c:v>257.63333329999989</c:v>
                </c:pt>
                <c:pt idx="11439">
                  <c:v>257.66666670000001</c:v>
                </c:pt>
                <c:pt idx="11440">
                  <c:v>257.7</c:v>
                </c:pt>
                <c:pt idx="11441">
                  <c:v>257.73333329999986</c:v>
                </c:pt>
                <c:pt idx="11442">
                  <c:v>257.76666669999997</c:v>
                </c:pt>
                <c:pt idx="11443">
                  <c:v>257.8</c:v>
                </c:pt>
                <c:pt idx="11444">
                  <c:v>257.83333329999988</c:v>
                </c:pt>
                <c:pt idx="11445">
                  <c:v>257.8666667</c:v>
                </c:pt>
                <c:pt idx="11446">
                  <c:v>257.89999999999986</c:v>
                </c:pt>
                <c:pt idx="11447">
                  <c:v>257.93333329999979</c:v>
                </c:pt>
                <c:pt idx="11448">
                  <c:v>257.96666669999996</c:v>
                </c:pt>
                <c:pt idx="11449">
                  <c:v>258</c:v>
                </c:pt>
                <c:pt idx="11450">
                  <c:v>258.03333329999975</c:v>
                </c:pt>
                <c:pt idx="11451">
                  <c:v>258.06666669999998</c:v>
                </c:pt>
                <c:pt idx="11452">
                  <c:v>258.10000000000002</c:v>
                </c:pt>
                <c:pt idx="11453">
                  <c:v>258.13333329999989</c:v>
                </c:pt>
                <c:pt idx="11454">
                  <c:v>258.16666670000001</c:v>
                </c:pt>
                <c:pt idx="11455">
                  <c:v>258.2</c:v>
                </c:pt>
                <c:pt idx="11456">
                  <c:v>258.23333329999986</c:v>
                </c:pt>
                <c:pt idx="11457">
                  <c:v>258.26666669999997</c:v>
                </c:pt>
                <c:pt idx="11458">
                  <c:v>258.3</c:v>
                </c:pt>
                <c:pt idx="11459">
                  <c:v>258.33333329999988</c:v>
                </c:pt>
                <c:pt idx="11460">
                  <c:v>258.3666667</c:v>
                </c:pt>
                <c:pt idx="11461">
                  <c:v>258.39999999999986</c:v>
                </c:pt>
                <c:pt idx="11462">
                  <c:v>258.43333329999979</c:v>
                </c:pt>
                <c:pt idx="11463">
                  <c:v>258.46666669999996</c:v>
                </c:pt>
                <c:pt idx="11464">
                  <c:v>258.5</c:v>
                </c:pt>
                <c:pt idx="11465">
                  <c:v>258.53333329999975</c:v>
                </c:pt>
                <c:pt idx="11466">
                  <c:v>258.56666669999998</c:v>
                </c:pt>
                <c:pt idx="11467">
                  <c:v>258.60000000000002</c:v>
                </c:pt>
                <c:pt idx="11468">
                  <c:v>258.63333329999989</c:v>
                </c:pt>
                <c:pt idx="11469">
                  <c:v>258.66666670000001</c:v>
                </c:pt>
                <c:pt idx="11470">
                  <c:v>258.7</c:v>
                </c:pt>
                <c:pt idx="11471">
                  <c:v>258.73333329999986</c:v>
                </c:pt>
                <c:pt idx="11472">
                  <c:v>258.76666669999997</c:v>
                </c:pt>
                <c:pt idx="11473">
                  <c:v>258.8</c:v>
                </c:pt>
                <c:pt idx="11474">
                  <c:v>258.83333329999988</c:v>
                </c:pt>
                <c:pt idx="11475">
                  <c:v>258.8666667</c:v>
                </c:pt>
                <c:pt idx="11476">
                  <c:v>258.89999999999986</c:v>
                </c:pt>
                <c:pt idx="11477">
                  <c:v>258.93333329999979</c:v>
                </c:pt>
                <c:pt idx="11478">
                  <c:v>258.96666669999996</c:v>
                </c:pt>
                <c:pt idx="11479">
                  <c:v>259</c:v>
                </c:pt>
                <c:pt idx="11480">
                  <c:v>259.03333329999975</c:v>
                </c:pt>
                <c:pt idx="11481">
                  <c:v>259.06666669999998</c:v>
                </c:pt>
                <c:pt idx="11482">
                  <c:v>259.10000000000002</c:v>
                </c:pt>
                <c:pt idx="11483">
                  <c:v>259.13333329999989</c:v>
                </c:pt>
                <c:pt idx="11484">
                  <c:v>259.16666670000001</c:v>
                </c:pt>
                <c:pt idx="11485">
                  <c:v>259.2</c:v>
                </c:pt>
                <c:pt idx="11486">
                  <c:v>259.23333329999986</c:v>
                </c:pt>
                <c:pt idx="11487">
                  <c:v>259.26666669999997</c:v>
                </c:pt>
                <c:pt idx="11488">
                  <c:v>259.3</c:v>
                </c:pt>
                <c:pt idx="11489">
                  <c:v>259.33333329999988</c:v>
                </c:pt>
                <c:pt idx="11490">
                  <c:v>259.3666667</c:v>
                </c:pt>
                <c:pt idx="11491">
                  <c:v>259.39999999999986</c:v>
                </c:pt>
                <c:pt idx="11492">
                  <c:v>259.43333329999979</c:v>
                </c:pt>
                <c:pt idx="11493">
                  <c:v>259.46666669999996</c:v>
                </c:pt>
                <c:pt idx="11494">
                  <c:v>259.5</c:v>
                </c:pt>
                <c:pt idx="11495">
                  <c:v>259.53333329999975</c:v>
                </c:pt>
                <c:pt idx="11496">
                  <c:v>259.56666669999998</c:v>
                </c:pt>
                <c:pt idx="11497">
                  <c:v>259.60000000000002</c:v>
                </c:pt>
                <c:pt idx="11498">
                  <c:v>259.63333329999989</c:v>
                </c:pt>
                <c:pt idx="11499">
                  <c:v>259.66666670000001</c:v>
                </c:pt>
                <c:pt idx="11500">
                  <c:v>259.7</c:v>
                </c:pt>
                <c:pt idx="11501">
                  <c:v>259.73333329999986</c:v>
                </c:pt>
                <c:pt idx="11502">
                  <c:v>259.76666669999997</c:v>
                </c:pt>
                <c:pt idx="11503">
                  <c:v>259.8</c:v>
                </c:pt>
                <c:pt idx="11504">
                  <c:v>259.83333329999988</c:v>
                </c:pt>
                <c:pt idx="11505">
                  <c:v>259.8666667</c:v>
                </c:pt>
                <c:pt idx="11506">
                  <c:v>259.89999999999986</c:v>
                </c:pt>
                <c:pt idx="11507">
                  <c:v>259.93333329999979</c:v>
                </c:pt>
                <c:pt idx="11508">
                  <c:v>259.96666669999996</c:v>
                </c:pt>
                <c:pt idx="11509">
                  <c:v>260</c:v>
                </c:pt>
                <c:pt idx="11510">
                  <c:v>260.03333329999975</c:v>
                </c:pt>
                <c:pt idx="11511">
                  <c:v>260.06666669999998</c:v>
                </c:pt>
                <c:pt idx="11512">
                  <c:v>260.10000000000002</c:v>
                </c:pt>
                <c:pt idx="11513">
                  <c:v>260.13333329999989</c:v>
                </c:pt>
                <c:pt idx="11514">
                  <c:v>260.16666670000001</c:v>
                </c:pt>
                <c:pt idx="11515">
                  <c:v>260.2</c:v>
                </c:pt>
                <c:pt idx="11516">
                  <c:v>260.23333329999986</c:v>
                </c:pt>
                <c:pt idx="11517">
                  <c:v>260.26666669999997</c:v>
                </c:pt>
                <c:pt idx="11518">
                  <c:v>260.3</c:v>
                </c:pt>
                <c:pt idx="11519">
                  <c:v>260.33333329999988</c:v>
                </c:pt>
                <c:pt idx="11520">
                  <c:v>260.3666667</c:v>
                </c:pt>
                <c:pt idx="11521">
                  <c:v>260.39999999999986</c:v>
                </c:pt>
                <c:pt idx="11522">
                  <c:v>260.43333329999979</c:v>
                </c:pt>
                <c:pt idx="11523">
                  <c:v>260.46666669999996</c:v>
                </c:pt>
                <c:pt idx="11524">
                  <c:v>260.5</c:v>
                </c:pt>
                <c:pt idx="11525">
                  <c:v>260.53333329999975</c:v>
                </c:pt>
                <c:pt idx="11526">
                  <c:v>260.56666669999998</c:v>
                </c:pt>
                <c:pt idx="11527">
                  <c:v>260.60000000000002</c:v>
                </c:pt>
                <c:pt idx="11528">
                  <c:v>260.63333329999989</c:v>
                </c:pt>
                <c:pt idx="11529">
                  <c:v>260.66666670000001</c:v>
                </c:pt>
                <c:pt idx="11530">
                  <c:v>260.7</c:v>
                </c:pt>
                <c:pt idx="11531">
                  <c:v>260.73333329999986</c:v>
                </c:pt>
                <c:pt idx="11532">
                  <c:v>260.76666669999997</c:v>
                </c:pt>
                <c:pt idx="11533">
                  <c:v>260.8</c:v>
                </c:pt>
                <c:pt idx="11534">
                  <c:v>260.83333329999988</c:v>
                </c:pt>
                <c:pt idx="11535">
                  <c:v>260.8666667</c:v>
                </c:pt>
                <c:pt idx="11536">
                  <c:v>260.89999999999986</c:v>
                </c:pt>
                <c:pt idx="11537">
                  <c:v>260.93333329999979</c:v>
                </c:pt>
                <c:pt idx="11538">
                  <c:v>260.96666669999996</c:v>
                </c:pt>
                <c:pt idx="11539">
                  <c:v>261</c:v>
                </c:pt>
                <c:pt idx="11540">
                  <c:v>261.03333329999975</c:v>
                </c:pt>
                <c:pt idx="11541">
                  <c:v>261.06666669999998</c:v>
                </c:pt>
                <c:pt idx="11542">
                  <c:v>261.10000000000002</c:v>
                </c:pt>
                <c:pt idx="11543">
                  <c:v>261.13333329999989</c:v>
                </c:pt>
                <c:pt idx="11544">
                  <c:v>261.16666670000001</c:v>
                </c:pt>
                <c:pt idx="11545">
                  <c:v>261.2</c:v>
                </c:pt>
                <c:pt idx="11546">
                  <c:v>261.23333329999986</c:v>
                </c:pt>
                <c:pt idx="11547">
                  <c:v>261.26666669999997</c:v>
                </c:pt>
                <c:pt idx="11548">
                  <c:v>261.3</c:v>
                </c:pt>
                <c:pt idx="11549">
                  <c:v>261.33333329999988</c:v>
                </c:pt>
                <c:pt idx="11550">
                  <c:v>261.3666667</c:v>
                </c:pt>
                <c:pt idx="11551">
                  <c:v>261.39999999999986</c:v>
                </c:pt>
                <c:pt idx="11552">
                  <c:v>261.43333329999979</c:v>
                </c:pt>
                <c:pt idx="11553">
                  <c:v>261.46666669999996</c:v>
                </c:pt>
                <c:pt idx="11554">
                  <c:v>261.5</c:v>
                </c:pt>
                <c:pt idx="11555">
                  <c:v>261.53333329999975</c:v>
                </c:pt>
                <c:pt idx="11556">
                  <c:v>261.56666669999998</c:v>
                </c:pt>
                <c:pt idx="11557">
                  <c:v>261.60000000000002</c:v>
                </c:pt>
                <c:pt idx="11558">
                  <c:v>261.63333329999989</c:v>
                </c:pt>
                <c:pt idx="11559">
                  <c:v>261.66666670000001</c:v>
                </c:pt>
                <c:pt idx="11560">
                  <c:v>261.7</c:v>
                </c:pt>
                <c:pt idx="11561">
                  <c:v>261.73333329999986</c:v>
                </c:pt>
                <c:pt idx="11562">
                  <c:v>261.76666669999997</c:v>
                </c:pt>
                <c:pt idx="11563">
                  <c:v>261.8</c:v>
                </c:pt>
                <c:pt idx="11564">
                  <c:v>261.83333329999988</c:v>
                </c:pt>
                <c:pt idx="11565">
                  <c:v>261.8666667</c:v>
                </c:pt>
                <c:pt idx="11566">
                  <c:v>261.89999999999986</c:v>
                </c:pt>
                <c:pt idx="11567">
                  <c:v>261.93333329999979</c:v>
                </c:pt>
                <c:pt idx="11568">
                  <c:v>261.96666669999996</c:v>
                </c:pt>
                <c:pt idx="11569">
                  <c:v>262</c:v>
                </c:pt>
                <c:pt idx="11570">
                  <c:v>262.03333329999975</c:v>
                </c:pt>
                <c:pt idx="11571">
                  <c:v>262.06666669999998</c:v>
                </c:pt>
                <c:pt idx="11572">
                  <c:v>262.10000000000002</c:v>
                </c:pt>
                <c:pt idx="11573">
                  <c:v>262.13333329999989</c:v>
                </c:pt>
                <c:pt idx="11574">
                  <c:v>262.16666670000001</c:v>
                </c:pt>
                <c:pt idx="11575">
                  <c:v>262.2</c:v>
                </c:pt>
                <c:pt idx="11576">
                  <c:v>262.23333329999986</c:v>
                </c:pt>
                <c:pt idx="11577">
                  <c:v>262.26666669999997</c:v>
                </c:pt>
                <c:pt idx="11578">
                  <c:v>262.3</c:v>
                </c:pt>
                <c:pt idx="11579">
                  <c:v>262.33333329999988</c:v>
                </c:pt>
                <c:pt idx="11580">
                  <c:v>262.3666667</c:v>
                </c:pt>
                <c:pt idx="11581">
                  <c:v>262.39999999999986</c:v>
                </c:pt>
                <c:pt idx="11582">
                  <c:v>262.43333329999979</c:v>
                </c:pt>
                <c:pt idx="11583">
                  <c:v>262.46666669999996</c:v>
                </c:pt>
                <c:pt idx="11584">
                  <c:v>262.5</c:v>
                </c:pt>
                <c:pt idx="11585">
                  <c:v>262.53333329999975</c:v>
                </c:pt>
                <c:pt idx="11586">
                  <c:v>262.56666669999998</c:v>
                </c:pt>
                <c:pt idx="11587">
                  <c:v>262.60000000000002</c:v>
                </c:pt>
                <c:pt idx="11588">
                  <c:v>262.63333329999989</c:v>
                </c:pt>
                <c:pt idx="11589">
                  <c:v>262.66666670000001</c:v>
                </c:pt>
                <c:pt idx="11590">
                  <c:v>262.7</c:v>
                </c:pt>
                <c:pt idx="11591">
                  <c:v>262.73333329999986</c:v>
                </c:pt>
                <c:pt idx="11592">
                  <c:v>262.76666669999997</c:v>
                </c:pt>
                <c:pt idx="11593">
                  <c:v>262.8</c:v>
                </c:pt>
                <c:pt idx="11594">
                  <c:v>262.83333329999988</c:v>
                </c:pt>
                <c:pt idx="11595">
                  <c:v>262.8666667</c:v>
                </c:pt>
                <c:pt idx="11596">
                  <c:v>262.89999999999986</c:v>
                </c:pt>
                <c:pt idx="11597">
                  <c:v>262.93333329999979</c:v>
                </c:pt>
                <c:pt idx="11598">
                  <c:v>262.96666669999996</c:v>
                </c:pt>
                <c:pt idx="11599">
                  <c:v>263</c:v>
                </c:pt>
                <c:pt idx="11600">
                  <c:v>263.03333329999975</c:v>
                </c:pt>
                <c:pt idx="11601">
                  <c:v>263.06666669999998</c:v>
                </c:pt>
                <c:pt idx="11602">
                  <c:v>263.10000000000002</c:v>
                </c:pt>
                <c:pt idx="11603">
                  <c:v>263.13333329999989</c:v>
                </c:pt>
                <c:pt idx="11604">
                  <c:v>263.16666670000001</c:v>
                </c:pt>
                <c:pt idx="11605">
                  <c:v>263.2</c:v>
                </c:pt>
                <c:pt idx="11606">
                  <c:v>263.23333329999986</c:v>
                </c:pt>
                <c:pt idx="11607">
                  <c:v>263.26666669999997</c:v>
                </c:pt>
                <c:pt idx="11608">
                  <c:v>263.3</c:v>
                </c:pt>
                <c:pt idx="11609">
                  <c:v>263.33333329999988</c:v>
                </c:pt>
                <c:pt idx="11610">
                  <c:v>263.3666667</c:v>
                </c:pt>
                <c:pt idx="11611">
                  <c:v>263.39999999999986</c:v>
                </c:pt>
                <c:pt idx="11612">
                  <c:v>263.43333329999979</c:v>
                </c:pt>
                <c:pt idx="11613">
                  <c:v>263.46666669999996</c:v>
                </c:pt>
                <c:pt idx="11614">
                  <c:v>263.5</c:v>
                </c:pt>
                <c:pt idx="11615">
                  <c:v>263.53333329999975</c:v>
                </c:pt>
                <c:pt idx="11616">
                  <c:v>263.56666669999998</c:v>
                </c:pt>
                <c:pt idx="11617">
                  <c:v>263.60000000000002</c:v>
                </c:pt>
                <c:pt idx="11618">
                  <c:v>263.63333329999989</c:v>
                </c:pt>
                <c:pt idx="11619">
                  <c:v>263.66666670000001</c:v>
                </c:pt>
                <c:pt idx="11620">
                  <c:v>263.7</c:v>
                </c:pt>
                <c:pt idx="11621">
                  <c:v>263.73333329999986</c:v>
                </c:pt>
                <c:pt idx="11622">
                  <c:v>263.76666669999997</c:v>
                </c:pt>
                <c:pt idx="11623">
                  <c:v>263.8</c:v>
                </c:pt>
                <c:pt idx="11624">
                  <c:v>263.83333329999988</c:v>
                </c:pt>
                <c:pt idx="11625">
                  <c:v>263.8666667</c:v>
                </c:pt>
                <c:pt idx="11626">
                  <c:v>263.89999999999986</c:v>
                </c:pt>
                <c:pt idx="11627">
                  <c:v>263.93333329999979</c:v>
                </c:pt>
                <c:pt idx="11628">
                  <c:v>263.96666669999996</c:v>
                </c:pt>
                <c:pt idx="11629">
                  <c:v>264</c:v>
                </c:pt>
                <c:pt idx="11630">
                  <c:v>264.03333329999975</c:v>
                </c:pt>
                <c:pt idx="11631">
                  <c:v>264.06666669999998</c:v>
                </c:pt>
                <c:pt idx="11632">
                  <c:v>264.10000000000002</c:v>
                </c:pt>
                <c:pt idx="11633">
                  <c:v>264.13333329999989</c:v>
                </c:pt>
                <c:pt idx="11634">
                  <c:v>264.16666670000001</c:v>
                </c:pt>
                <c:pt idx="11635">
                  <c:v>264.2</c:v>
                </c:pt>
                <c:pt idx="11636">
                  <c:v>264.23333329999986</c:v>
                </c:pt>
                <c:pt idx="11637">
                  <c:v>264.26666669999997</c:v>
                </c:pt>
                <c:pt idx="11638">
                  <c:v>264.3</c:v>
                </c:pt>
                <c:pt idx="11639">
                  <c:v>264.33333329999988</c:v>
                </c:pt>
                <c:pt idx="11640">
                  <c:v>264.3666667</c:v>
                </c:pt>
                <c:pt idx="11641">
                  <c:v>264.39999999999986</c:v>
                </c:pt>
                <c:pt idx="11642">
                  <c:v>264.43333329999979</c:v>
                </c:pt>
                <c:pt idx="11643">
                  <c:v>264.46666669999996</c:v>
                </c:pt>
                <c:pt idx="11644">
                  <c:v>264.5</c:v>
                </c:pt>
                <c:pt idx="11645">
                  <c:v>264.53333329999975</c:v>
                </c:pt>
                <c:pt idx="11646">
                  <c:v>264.56666669999998</c:v>
                </c:pt>
                <c:pt idx="11647">
                  <c:v>264.60000000000002</c:v>
                </c:pt>
                <c:pt idx="11648">
                  <c:v>264.63333329999989</c:v>
                </c:pt>
                <c:pt idx="11649">
                  <c:v>264.66666670000001</c:v>
                </c:pt>
                <c:pt idx="11650">
                  <c:v>264.7</c:v>
                </c:pt>
                <c:pt idx="11651">
                  <c:v>264.73333329999986</c:v>
                </c:pt>
                <c:pt idx="11652">
                  <c:v>264.76666669999997</c:v>
                </c:pt>
                <c:pt idx="11653">
                  <c:v>264.8</c:v>
                </c:pt>
                <c:pt idx="11654">
                  <c:v>264.83333329999988</c:v>
                </c:pt>
                <c:pt idx="11655">
                  <c:v>264.8666667</c:v>
                </c:pt>
                <c:pt idx="11656">
                  <c:v>264.89999999999986</c:v>
                </c:pt>
                <c:pt idx="11657">
                  <c:v>264.93333329999979</c:v>
                </c:pt>
                <c:pt idx="11658">
                  <c:v>264.96666669999996</c:v>
                </c:pt>
                <c:pt idx="11659">
                  <c:v>265</c:v>
                </c:pt>
                <c:pt idx="11660">
                  <c:v>265.03333329999975</c:v>
                </c:pt>
                <c:pt idx="11661">
                  <c:v>265.06666669999998</c:v>
                </c:pt>
                <c:pt idx="11662">
                  <c:v>265.10000000000002</c:v>
                </c:pt>
                <c:pt idx="11663">
                  <c:v>265.13333329999989</c:v>
                </c:pt>
                <c:pt idx="11664">
                  <c:v>265.16666670000001</c:v>
                </c:pt>
                <c:pt idx="11665">
                  <c:v>265.2</c:v>
                </c:pt>
                <c:pt idx="11666">
                  <c:v>265.23333329999986</c:v>
                </c:pt>
                <c:pt idx="11667">
                  <c:v>265.26666669999997</c:v>
                </c:pt>
                <c:pt idx="11668">
                  <c:v>265.3</c:v>
                </c:pt>
                <c:pt idx="11669">
                  <c:v>265.33333329999988</c:v>
                </c:pt>
                <c:pt idx="11670">
                  <c:v>265.3666667</c:v>
                </c:pt>
                <c:pt idx="11671">
                  <c:v>265.39999999999986</c:v>
                </c:pt>
                <c:pt idx="11672">
                  <c:v>265.43333329999979</c:v>
                </c:pt>
                <c:pt idx="11673">
                  <c:v>265.46666669999996</c:v>
                </c:pt>
                <c:pt idx="11674">
                  <c:v>265.5</c:v>
                </c:pt>
                <c:pt idx="11675">
                  <c:v>265.53333329999975</c:v>
                </c:pt>
                <c:pt idx="11676">
                  <c:v>265.56666669999998</c:v>
                </c:pt>
                <c:pt idx="11677">
                  <c:v>265.60000000000002</c:v>
                </c:pt>
                <c:pt idx="11678">
                  <c:v>265.63333329999989</c:v>
                </c:pt>
                <c:pt idx="11679">
                  <c:v>265.66666670000001</c:v>
                </c:pt>
                <c:pt idx="11680">
                  <c:v>265.7</c:v>
                </c:pt>
                <c:pt idx="11681">
                  <c:v>265.73333329999986</c:v>
                </c:pt>
                <c:pt idx="11682">
                  <c:v>265.76666669999997</c:v>
                </c:pt>
                <c:pt idx="11683">
                  <c:v>265.8</c:v>
                </c:pt>
                <c:pt idx="11684">
                  <c:v>265.83333329999988</c:v>
                </c:pt>
                <c:pt idx="11685">
                  <c:v>265.8666667</c:v>
                </c:pt>
                <c:pt idx="11686">
                  <c:v>265.89999999999986</c:v>
                </c:pt>
                <c:pt idx="11687">
                  <c:v>265.93333329999979</c:v>
                </c:pt>
                <c:pt idx="11688">
                  <c:v>265.96666669999996</c:v>
                </c:pt>
                <c:pt idx="11689">
                  <c:v>266</c:v>
                </c:pt>
                <c:pt idx="11690">
                  <c:v>266.03333329999975</c:v>
                </c:pt>
                <c:pt idx="11691">
                  <c:v>266.06666669999998</c:v>
                </c:pt>
                <c:pt idx="11692">
                  <c:v>266.10000000000002</c:v>
                </c:pt>
                <c:pt idx="11693">
                  <c:v>266.13333329999989</c:v>
                </c:pt>
                <c:pt idx="11694">
                  <c:v>266.16666670000001</c:v>
                </c:pt>
                <c:pt idx="11695">
                  <c:v>266.2</c:v>
                </c:pt>
                <c:pt idx="11696">
                  <c:v>266.23333329999986</c:v>
                </c:pt>
                <c:pt idx="11697">
                  <c:v>266.26666669999997</c:v>
                </c:pt>
                <c:pt idx="11698">
                  <c:v>266.3</c:v>
                </c:pt>
                <c:pt idx="11699">
                  <c:v>266.33333329999988</c:v>
                </c:pt>
                <c:pt idx="11700">
                  <c:v>266.3666667</c:v>
                </c:pt>
                <c:pt idx="11701">
                  <c:v>266.39999999999986</c:v>
                </c:pt>
                <c:pt idx="11702">
                  <c:v>266.43333329999979</c:v>
                </c:pt>
                <c:pt idx="11703">
                  <c:v>266.46666669999996</c:v>
                </c:pt>
                <c:pt idx="11704">
                  <c:v>266.5</c:v>
                </c:pt>
                <c:pt idx="11705">
                  <c:v>266.53333329999975</c:v>
                </c:pt>
                <c:pt idx="11706">
                  <c:v>266.56666669999998</c:v>
                </c:pt>
                <c:pt idx="11707">
                  <c:v>266.60000000000002</c:v>
                </c:pt>
                <c:pt idx="11708">
                  <c:v>266.63333329999989</c:v>
                </c:pt>
                <c:pt idx="11709">
                  <c:v>266.66666670000001</c:v>
                </c:pt>
                <c:pt idx="11710">
                  <c:v>266.7</c:v>
                </c:pt>
                <c:pt idx="11711">
                  <c:v>266.73333329999986</c:v>
                </c:pt>
                <c:pt idx="11712">
                  <c:v>266.76666669999997</c:v>
                </c:pt>
                <c:pt idx="11713">
                  <c:v>266.8</c:v>
                </c:pt>
                <c:pt idx="11714">
                  <c:v>266.83333329999988</c:v>
                </c:pt>
                <c:pt idx="11715">
                  <c:v>266.8666667</c:v>
                </c:pt>
                <c:pt idx="11716">
                  <c:v>266.89999999999986</c:v>
                </c:pt>
                <c:pt idx="11717">
                  <c:v>266.93333329999979</c:v>
                </c:pt>
                <c:pt idx="11718">
                  <c:v>266.96666669999996</c:v>
                </c:pt>
                <c:pt idx="11719">
                  <c:v>267</c:v>
                </c:pt>
                <c:pt idx="11720">
                  <c:v>267.03333329999975</c:v>
                </c:pt>
                <c:pt idx="11721">
                  <c:v>267.06666669999998</c:v>
                </c:pt>
                <c:pt idx="11722">
                  <c:v>267.10000000000002</c:v>
                </c:pt>
                <c:pt idx="11723">
                  <c:v>267.13333329999989</c:v>
                </c:pt>
                <c:pt idx="11724">
                  <c:v>267.16666670000001</c:v>
                </c:pt>
                <c:pt idx="11725">
                  <c:v>267.2</c:v>
                </c:pt>
                <c:pt idx="11726">
                  <c:v>267.23333329999986</c:v>
                </c:pt>
                <c:pt idx="11727">
                  <c:v>267.26666669999997</c:v>
                </c:pt>
                <c:pt idx="11728">
                  <c:v>267.3</c:v>
                </c:pt>
                <c:pt idx="11729">
                  <c:v>267.33333329999988</c:v>
                </c:pt>
                <c:pt idx="11730">
                  <c:v>267.3666667</c:v>
                </c:pt>
                <c:pt idx="11731">
                  <c:v>267.39999999999986</c:v>
                </c:pt>
                <c:pt idx="11732">
                  <c:v>267.43333329999979</c:v>
                </c:pt>
                <c:pt idx="11733">
                  <c:v>267.46666669999996</c:v>
                </c:pt>
                <c:pt idx="11734">
                  <c:v>267.5</c:v>
                </c:pt>
                <c:pt idx="11735">
                  <c:v>267.53333329999975</c:v>
                </c:pt>
                <c:pt idx="11736">
                  <c:v>267.56666669999998</c:v>
                </c:pt>
                <c:pt idx="11737">
                  <c:v>267.60000000000002</c:v>
                </c:pt>
                <c:pt idx="11738">
                  <c:v>267.63333329999989</c:v>
                </c:pt>
                <c:pt idx="11739">
                  <c:v>267.66666670000001</c:v>
                </c:pt>
                <c:pt idx="11740">
                  <c:v>267.7</c:v>
                </c:pt>
                <c:pt idx="11741">
                  <c:v>267.73333329999986</c:v>
                </c:pt>
                <c:pt idx="11742">
                  <c:v>267.76666669999997</c:v>
                </c:pt>
                <c:pt idx="11743">
                  <c:v>267.8</c:v>
                </c:pt>
                <c:pt idx="11744">
                  <c:v>267.83333329999988</c:v>
                </c:pt>
                <c:pt idx="11745">
                  <c:v>267.8666667</c:v>
                </c:pt>
                <c:pt idx="11746">
                  <c:v>267.89999999999986</c:v>
                </c:pt>
                <c:pt idx="11747">
                  <c:v>267.93333329999979</c:v>
                </c:pt>
                <c:pt idx="11748">
                  <c:v>267.96666669999996</c:v>
                </c:pt>
                <c:pt idx="11749">
                  <c:v>268</c:v>
                </c:pt>
                <c:pt idx="11750">
                  <c:v>268.03333329999975</c:v>
                </c:pt>
                <c:pt idx="11751">
                  <c:v>268.06666669999998</c:v>
                </c:pt>
                <c:pt idx="11752">
                  <c:v>268.10000000000002</c:v>
                </c:pt>
                <c:pt idx="11753">
                  <c:v>268.13333329999989</c:v>
                </c:pt>
                <c:pt idx="11754">
                  <c:v>268.16666670000001</c:v>
                </c:pt>
                <c:pt idx="11755">
                  <c:v>268.2</c:v>
                </c:pt>
                <c:pt idx="11756">
                  <c:v>268.23333329999986</c:v>
                </c:pt>
                <c:pt idx="11757">
                  <c:v>268.26666669999997</c:v>
                </c:pt>
                <c:pt idx="11758">
                  <c:v>268.3</c:v>
                </c:pt>
                <c:pt idx="11759">
                  <c:v>268.33333329999988</c:v>
                </c:pt>
                <c:pt idx="11760">
                  <c:v>268.3666667</c:v>
                </c:pt>
                <c:pt idx="11761">
                  <c:v>268.39999999999986</c:v>
                </c:pt>
                <c:pt idx="11762">
                  <c:v>268.43333329999979</c:v>
                </c:pt>
                <c:pt idx="11763">
                  <c:v>268.46666669999996</c:v>
                </c:pt>
                <c:pt idx="11764">
                  <c:v>268.5</c:v>
                </c:pt>
                <c:pt idx="11765">
                  <c:v>268.53333329999975</c:v>
                </c:pt>
                <c:pt idx="11766">
                  <c:v>268.56666669999998</c:v>
                </c:pt>
                <c:pt idx="11767">
                  <c:v>268.60000000000002</c:v>
                </c:pt>
                <c:pt idx="11768">
                  <c:v>268.63333329999989</c:v>
                </c:pt>
                <c:pt idx="11769">
                  <c:v>268.66666670000001</c:v>
                </c:pt>
                <c:pt idx="11770">
                  <c:v>268.7</c:v>
                </c:pt>
                <c:pt idx="11771">
                  <c:v>268.73333329999986</c:v>
                </c:pt>
                <c:pt idx="11772">
                  <c:v>268.76666669999997</c:v>
                </c:pt>
                <c:pt idx="11773">
                  <c:v>268.8</c:v>
                </c:pt>
                <c:pt idx="11774">
                  <c:v>268.83333329999988</c:v>
                </c:pt>
                <c:pt idx="11775">
                  <c:v>268.8666667</c:v>
                </c:pt>
                <c:pt idx="11776">
                  <c:v>268.89999999999986</c:v>
                </c:pt>
                <c:pt idx="11777">
                  <c:v>268.93333329999979</c:v>
                </c:pt>
                <c:pt idx="11778">
                  <c:v>268.96666669999996</c:v>
                </c:pt>
                <c:pt idx="11779">
                  <c:v>269</c:v>
                </c:pt>
                <c:pt idx="11780">
                  <c:v>269.03333329999975</c:v>
                </c:pt>
                <c:pt idx="11781">
                  <c:v>269.06666669999998</c:v>
                </c:pt>
                <c:pt idx="11782">
                  <c:v>269.10000000000002</c:v>
                </c:pt>
                <c:pt idx="11783">
                  <c:v>269.13333329999989</c:v>
                </c:pt>
                <c:pt idx="11784">
                  <c:v>269.16666670000001</c:v>
                </c:pt>
                <c:pt idx="11785">
                  <c:v>269.2</c:v>
                </c:pt>
                <c:pt idx="11786">
                  <c:v>269.23333329999986</c:v>
                </c:pt>
                <c:pt idx="11787">
                  <c:v>269.26666669999997</c:v>
                </c:pt>
                <c:pt idx="11788">
                  <c:v>269.3</c:v>
                </c:pt>
                <c:pt idx="11789">
                  <c:v>269.33333329999988</c:v>
                </c:pt>
                <c:pt idx="11790">
                  <c:v>269.3666667</c:v>
                </c:pt>
                <c:pt idx="11791">
                  <c:v>269.39999999999986</c:v>
                </c:pt>
                <c:pt idx="11792">
                  <c:v>269.43333329999979</c:v>
                </c:pt>
                <c:pt idx="11793">
                  <c:v>269.46666669999996</c:v>
                </c:pt>
                <c:pt idx="11794">
                  <c:v>269.5</c:v>
                </c:pt>
                <c:pt idx="11795">
                  <c:v>269.53333329999975</c:v>
                </c:pt>
                <c:pt idx="11796">
                  <c:v>269.56666669999998</c:v>
                </c:pt>
                <c:pt idx="11797">
                  <c:v>269.60000000000002</c:v>
                </c:pt>
                <c:pt idx="11798">
                  <c:v>269.63333329999989</c:v>
                </c:pt>
                <c:pt idx="11799">
                  <c:v>269.66666670000001</c:v>
                </c:pt>
                <c:pt idx="11800">
                  <c:v>269.7</c:v>
                </c:pt>
                <c:pt idx="11801">
                  <c:v>269.73333329999986</c:v>
                </c:pt>
                <c:pt idx="11802">
                  <c:v>269.76666669999997</c:v>
                </c:pt>
                <c:pt idx="11803">
                  <c:v>269.8</c:v>
                </c:pt>
                <c:pt idx="11804">
                  <c:v>269.83333329999988</c:v>
                </c:pt>
                <c:pt idx="11805">
                  <c:v>269.8666667</c:v>
                </c:pt>
                <c:pt idx="11806">
                  <c:v>269.89999999999986</c:v>
                </c:pt>
                <c:pt idx="11807">
                  <c:v>269.93333329999979</c:v>
                </c:pt>
                <c:pt idx="11808">
                  <c:v>269.96666669999996</c:v>
                </c:pt>
                <c:pt idx="11809">
                  <c:v>270</c:v>
                </c:pt>
                <c:pt idx="11810">
                  <c:v>270.03333329999975</c:v>
                </c:pt>
                <c:pt idx="11811">
                  <c:v>270.06666669999998</c:v>
                </c:pt>
                <c:pt idx="11812">
                  <c:v>270.10000000000002</c:v>
                </c:pt>
                <c:pt idx="11813">
                  <c:v>270.13333329999989</c:v>
                </c:pt>
                <c:pt idx="11814">
                  <c:v>270.16666670000001</c:v>
                </c:pt>
                <c:pt idx="11815">
                  <c:v>270.2</c:v>
                </c:pt>
                <c:pt idx="11816">
                  <c:v>270.23333329999986</c:v>
                </c:pt>
                <c:pt idx="11817">
                  <c:v>270.26666669999997</c:v>
                </c:pt>
                <c:pt idx="11818">
                  <c:v>270.3</c:v>
                </c:pt>
                <c:pt idx="11819">
                  <c:v>270.33333329999988</c:v>
                </c:pt>
                <c:pt idx="11820">
                  <c:v>270.3666667</c:v>
                </c:pt>
                <c:pt idx="11821">
                  <c:v>270.39999999999986</c:v>
                </c:pt>
                <c:pt idx="11822">
                  <c:v>270.43333329999979</c:v>
                </c:pt>
                <c:pt idx="11823">
                  <c:v>270.46666669999996</c:v>
                </c:pt>
                <c:pt idx="11824">
                  <c:v>270.5</c:v>
                </c:pt>
                <c:pt idx="11825">
                  <c:v>270.53333329999975</c:v>
                </c:pt>
                <c:pt idx="11826">
                  <c:v>270.56666669999998</c:v>
                </c:pt>
                <c:pt idx="11827">
                  <c:v>270.60000000000002</c:v>
                </c:pt>
                <c:pt idx="11828">
                  <c:v>270.63333329999989</c:v>
                </c:pt>
                <c:pt idx="11829">
                  <c:v>270.66666670000001</c:v>
                </c:pt>
                <c:pt idx="11830">
                  <c:v>270.7</c:v>
                </c:pt>
                <c:pt idx="11831">
                  <c:v>270.73333329999986</c:v>
                </c:pt>
                <c:pt idx="11832">
                  <c:v>270.76666669999997</c:v>
                </c:pt>
                <c:pt idx="11833">
                  <c:v>270.8</c:v>
                </c:pt>
                <c:pt idx="11834">
                  <c:v>270.83333329999988</c:v>
                </c:pt>
                <c:pt idx="11835">
                  <c:v>270.8666667</c:v>
                </c:pt>
                <c:pt idx="11836">
                  <c:v>270.89999999999986</c:v>
                </c:pt>
                <c:pt idx="11837">
                  <c:v>270.93333329999979</c:v>
                </c:pt>
                <c:pt idx="11838">
                  <c:v>270.96666669999996</c:v>
                </c:pt>
                <c:pt idx="11839">
                  <c:v>271</c:v>
                </c:pt>
                <c:pt idx="11840">
                  <c:v>271.03333329999975</c:v>
                </c:pt>
                <c:pt idx="11841">
                  <c:v>271.06666669999998</c:v>
                </c:pt>
                <c:pt idx="11842">
                  <c:v>271.10000000000002</c:v>
                </c:pt>
                <c:pt idx="11843">
                  <c:v>271.13333329999989</c:v>
                </c:pt>
              </c:numCache>
            </c:numRef>
          </c:xVal>
          <c:yVal>
            <c:numRef>
              <c:f>'HOBO DATA'!$G$3:$G$11846</c:f>
              <c:numCache>
                <c:formatCode>General</c:formatCode>
                <c:ptCount val="11844"/>
                <c:pt idx="0">
                  <c:v>71.748000000000005</c:v>
                </c:pt>
                <c:pt idx="1">
                  <c:v>71.748000000000005</c:v>
                </c:pt>
                <c:pt idx="2">
                  <c:v>71.748000000000005</c:v>
                </c:pt>
                <c:pt idx="3">
                  <c:v>71.748000000000005</c:v>
                </c:pt>
                <c:pt idx="4">
                  <c:v>71.748000000000005</c:v>
                </c:pt>
                <c:pt idx="5">
                  <c:v>71.748000000000005</c:v>
                </c:pt>
                <c:pt idx="6">
                  <c:v>71.748000000000005</c:v>
                </c:pt>
                <c:pt idx="7">
                  <c:v>71.748000000000005</c:v>
                </c:pt>
                <c:pt idx="8">
                  <c:v>71.748000000000005</c:v>
                </c:pt>
                <c:pt idx="9">
                  <c:v>71.748000000000005</c:v>
                </c:pt>
                <c:pt idx="10">
                  <c:v>71.748000000000005</c:v>
                </c:pt>
                <c:pt idx="11">
                  <c:v>71.748000000000005</c:v>
                </c:pt>
                <c:pt idx="12">
                  <c:v>71.748000000000005</c:v>
                </c:pt>
                <c:pt idx="13">
                  <c:v>71.748000000000005</c:v>
                </c:pt>
                <c:pt idx="14">
                  <c:v>71.748000000000005</c:v>
                </c:pt>
                <c:pt idx="15">
                  <c:v>71.748000000000005</c:v>
                </c:pt>
                <c:pt idx="16">
                  <c:v>71.748000000000005</c:v>
                </c:pt>
                <c:pt idx="17">
                  <c:v>71.748000000000005</c:v>
                </c:pt>
                <c:pt idx="18">
                  <c:v>71.748000000000005</c:v>
                </c:pt>
                <c:pt idx="19">
                  <c:v>71.748000000000005</c:v>
                </c:pt>
                <c:pt idx="20">
                  <c:v>71.748000000000005</c:v>
                </c:pt>
                <c:pt idx="21">
                  <c:v>71.790999999999997</c:v>
                </c:pt>
                <c:pt idx="22">
                  <c:v>71.790999999999997</c:v>
                </c:pt>
                <c:pt idx="23">
                  <c:v>71.748000000000005</c:v>
                </c:pt>
                <c:pt idx="24">
                  <c:v>71.748000000000005</c:v>
                </c:pt>
                <c:pt idx="25">
                  <c:v>71.748000000000005</c:v>
                </c:pt>
                <c:pt idx="26">
                  <c:v>71.748000000000005</c:v>
                </c:pt>
                <c:pt idx="27">
                  <c:v>71.790999999999997</c:v>
                </c:pt>
                <c:pt idx="28">
                  <c:v>71.790999999999997</c:v>
                </c:pt>
                <c:pt idx="29">
                  <c:v>71.790999999999997</c:v>
                </c:pt>
                <c:pt idx="30">
                  <c:v>71.790999999999997</c:v>
                </c:pt>
                <c:pt idx="31">
                  <c:v>71.790999999999997</c:v>
                </c:pt>
                <c:pt idx="32">
                  <c:v>71.790999999999997</c:v>
                </c:pt>
                <c:pt idx="33">
                  <c:v>71.790999999999997</c:v>
                </c:pt>
                <c:pt idx="34">
                  <c:v>71.790999999999997</c:v>
                </c:pt>
                <c:pt idx="35">
                  <c:v>71.790999999999997</c:v>
                </c:pt>
                <c:pt idx="36">
                  <c:v>71.790999999999997</c:v>
                </c:pt>
                <c:pt idx="37">
                  <c:v>71.790999999999997</c:v>
                </c:pt>
                <c:pt idx="38">
                  <c:v>71.790999999999997</c:v>
                </c:pt>
                <c:pt idx="39">
                  <c:v>71.790999999999997</c:v>
                </c:pt>
                <c:pt idx="40">
                  <c:v>71.790999999999997</c:v>
                </c:pt>
                <c:pt idx="41">
                  <c:v>71.790999999999997</c:v>
                </c:pt>
                <c:pt idx="42">
                  <c:v>71.790999999999997</c:v>
                </c:pt>
                <c:pt idx="43">
                  <c:v>71.790999999999997</c:v>
                </c:pt>
                <c:pt idx="44">
                  <c:v>71.790999999999997</c:v>
                </c:pt>
                <c:pt idx="45">
                  <c:v>71.790999999999997</c:v>
                </c:pt>
                <c:pt idx="46">
                  <c:v>71.790999999999997</c:v>
                </c:pt>
                <c:pt idx="47">
                  <c:v>71.790999999999997</c:v>
                </c:pt>
                <c:pt idx="48">
                  <c:v>71.790999999999997</c:v>
                </c:pt>
                <c:pt idx="49">
                  <c:v>71.790999999999997</c:v>
                </c:pt>
                <c:pt idx="50">
                  <c:v>71.790999999999997</c:v>
                </c:pt>
                <c:pt idx="51">
                  <c:v>71.790999999999997</c:v>
                </c:pt>
                <c:pt idx="52">
                  <c:v>71.790999999999997</c:v>
                </c:pt>
                <c:pt idx="53">
                  <c:v>71.790999999999997</c:v>
                </c:pt>
                <c:pt idx="54">
                  <c:v>71.790999999999997</c:v>
                </c:pt>
                <c:pt idx="55">
                  <c:v>71.790999999999997</c:v>
                </c:pt>
                <c:pt idx="56">
                  <c:v>71.790999999999997</c:v>
                </c:pt>
                <c:pt idx="57">
                  <c:v>71.834000000000003</c:v>
                </c:pt>
                <c:pt idx="58">
                  <c:v>71.790999999999997</c:v>
                </c:pt>
                <c:pt idx="59">
                  <c:v>71.790999999999997</c:v>
                </c:pt>
                <c:pt idx="60">
                  <c:v>71.834000000000003</c:v>
                </c:pt>
                <c:pt idx="61">
                  <c:v>71.834000000000003</c:v>
                </c:pt>
                <c:pt idx="62">
                  <c:v>71.790999999999997</c:v>
                </c:pt>
                <c:pt idx="63">
                  <c:v>71.790999999999997</c:v>
                </c:pt>
                <c:pt idx="64">
                  <c:v>71.834000000000003</c:v>
                </c:pt>
                <c:pt idx="65">
                  <c:v>71.834000000000003</c:v>
                </c:pt>
                <c:pt idx="66">
                  <c:v>71.834000000000003</c:v>
                </c:pt>
                <c:pt idx="67">
                  <c:v>71.834000000000003</c:v>
                </c:pt>
                <c:pt idx="68">
                  <c:v>71.834000000000003</c:v>
                </c:pt>
                <c:pt idx="69">
                  <c:v>71.834000000000003</c:v>
                </c:pt>
                <c:pt idx="70">
                  <c:v>71.834000000000003</c:v>
                </c:pt>
                <c:pt idx="71">
                  <c:v>71.834000000000003</c:v>
                </c:pt>
                <c:pt idx="72">
                  <c:v>71.834000000000003</c:v>
                </c:pt>
                <c:pt idx="73">
                  <c:v>71.834000000000003</c:v>
                </c:pt>
                <c:pt idx="74">
                  <c:v>71.834000000000003</c:v>
                </c:pt>
                <c:pt idx="75">
                  <c:v>71.834000000000003</c:v>
                </c:pt>
                <c:pt idx="76">
                  <c:v>71.834000000000003</c:v>
                </c:pt>
                <c:pt idx="77">
                  <c:v>71.834000000000003</c:v>
                </c:pt>
                <c:pt idx="78">
                  <c:v>71.834000000000003</c:v>
                </c:pt>
                <c:pt idx="79">
                  <c:v>71.834000000000003</c:v>
                </c:pt>
                <c:pt idx="80">
                  <c:v>71.834000000000003</c:v>
                </c:pt>
                <c:pt idx="81">
                  <c:v>71.834000000000003</c:v>
                </c:pt>
                <c:pt idx="82">
                  <c:v>71.834000000000003</c:v>
                </c:pt>
                <c:pt idx="83">
                  <c:v>71.834000000000003</c:v>
                </c:pt>
                <c:pt idx="84">
                  <c:v>71.876999999999981</c:v>
                </c:pt>
                <c:pt idx="85">
                  <c:v>71.876999999999981</c:v>
                </c:pt>
                <c:pt idx="86">
                  <c:v>71.834000000000003</c:v>
                </c:pt>
                <c:pt idx="87">
                  <c:v>71.834000000000003</c:v>
                </c:pt>
                <c:pt idx="88">
                  <c:v>71.876999999999981</c:v>
                </c:pt>
                <c:pt idx="89">
                  <c:v>71.876999999999981</c:v>
                </c:pt>
                <c:pt idx="90">
                  <c:v>71.876999999999981</c:v>
                </c:pt>
                <c:pt idx="91">
                  <c:v>71.876999999999981</c:v>
                </c:pt>
                <c:pt idx="92">
                  <c:v>71.876999999999981</c:v>
                </c:pt>
                <c:pt idx="93">
                  <c:v>71.876999999999981</c:v>
                </c:pt>
                <c:pt idx="94">
                  <c:v>71.876999999999981</c:v>
                </c:pt>
                <c:pt idx="95">
                  <c:v>71.876999999999981</c:v>
                </c:pt>
                <c:pt idx="96">
                  <c:v>71.876999999999981</c:v>
                </c:pt>
                <c:pt idx="97">
                  <c:v>71.876999999999981</c:v>
                </c:pt>
                <c:pt idx="98">
                  <c:v>71.876999999999981</c:v>
                </c:pt>
                <c:pt idx="99">
                  <c:v>71.876999999999981</c:v>
                </c:pt>
                <c:pt idx="100">
                  <c:v>71.876999999999981</c:v>
                </c:pt>
                <c:pt idx="101">
                  <c:v>71.876999999999981</c:v>
                </c:pt>
                <c:pt idx="102">
                  <c:v>71.876999999999981</c:v>
                </c:pt>
                <c:pt idx="103">
                  <c:v>71.876999999999981</c:v>
                </c:pt>
                <c:pt idx="104">
                  <c:v>71.876999999999981</c:v>
                </c:pt>
                <c:pt idx="105">
                  <c:v>71.876999999999981</c:v>
                </c:pt>
                <c:pt idx="106">
                  <c:v>71.92</c:v>
                </c:pt>
                <c:pt idx="107">
                  <c:v>71.92</c:v>
                </c:pt>
                <c:pt idx="108">
                  <c:v>71.92</c:v>
                </c:pt>
                <c:pt idx="109">
                  <c:v>71.92</c:v>
                </c:pt>
                <c:pt idx="110">
                  <c:v>71.92</c:v>
                </c:pt>
                <c:pt idx="111">
                  <c:v>71.92</c:v>
                </c:pt>
                <c:pt idx="112">
                  <c:v>71.92</c:v>
                </c:pt>
                <c:pt idx="113">
                  <c:v>71.92</c:v>
                </c:pt>
                <c:pt idx="114">
                  <c:v>71.92</c:v>
                </c:pt>
                <c:pt idx="115">
                  <c:v>71.92</c:v>
                </c:pt>
                <c:pt idx="116">
                  <c:v>71.92</c:v>
                </c:pt>
                <c:pt idx="117">
                  <c:v>71.92</c:v>
                </c:pt>
                <c:pt idx="118">
                  <c:v>71.92</c:v>
                </c:pt>
                <c:pt idx="119">
                  <c:v>71.92</c:v>
                </c:pt>
                <c:pt idx="120">
                  <c:v>71.92</c:v>
                </c:pt>
                <c:pt idx="121">
                  <c:v>71.92</c:v>
                </c:pt>
                <c:pt idx="122">
                  <c:v>71.92</c:v>
                </c:pt>
                <c:pt idx="123">
                  <c:v>71.92</c:v>
                </c:pt>
                <c:pt idx="124">
                  <c:v>71.92</c:v>
                </c:pt>
                <c:pt idx="125">
                  <c:v>71.92</c:v>
                </c:pt>
                <c:pt idx="126">
                  <c:v>71.964000000000027</c:v>
                </c:pt>
                <c:pt idx="127">
                  <c:v>71.92</c:v>
                </c:pt>
                <c:pt idx="128">
                  <c:v>71.964000000000027</c:v>
                </c:pt>
                <c:pt idx="129">
                  <c:v>71.964000000000027</c:v>
                </c:pt>
                <c:pt idx="130">
                  <c:v>71.964000000000027</c:v>
                </c:pt>
                <c:pt idx="131">
                  <c:v>71.964000000000027</c:v>
                </c:pt>
                <c:pt idx="132">
                  <c:v>71.964000000000027</c:v>
                </c:pt>
                <c:pt idx="133">
                  <c:v>71.964000000000027</c:v>
                </c:pt>
                <c:pt idx="134">
                  <c:v>71.964000000000027</c:v>
                </c:pt>
                <c:pt idx="135">
                  <c:v>71.964000000000027</c:v>
                </c:pt>
                <c:pt idx="136">
                  <c:v>71.964000000000027</c:v>
                </c:pt>
                <c:pt idx="137">
                  <c:v>71.964000000000027</c:v>
                </c:pt>
                <c:pt idx="138">
                  <c:v>71.964000000000027</c:v>
                </c:pt>
                <c:pt idx="139">
                  <c:v>71.964000000000027</c:v>
                </c:pt>
                <c:pt idx="140">
                  <c:v>71.964000000000027</c:v>
                </c:pt>
                <c:pt idx="141">
                  <c:v>71.964000000000027</c:v>
                </c:pt>
                <c:pt idx="142">
                  <c:v>71.964000000000027</c:v>
                </c:pt>
                <c:pt idx="143">
                  <c:v>71.964000000000027</c:v>
                </c:pt>
                <c:pt idx="144">
                  <c:v>71.964000000000027</c:v>
                </c:pt>
                <c:pt idx="145">
                  <c:v>71.964000000000027</c:v>
                </c:pt>
                <c:pt idx="146">
                  <c:v>71.964000000000027</c:v>
                </c:pt>
                <c:pt idx="147">
                  <c:v>71.964000000000027</c:v>
                </c:pt>
                <c:pt idx="148">
                  <c:v>71.964000000000027</c:v>
                </c:pt>
                <c:pt idx="149">
                  <c:v>71.964000000000027</c:v>
                </c:pt>
                <c:pt idx="150">
                  <c:v>71.964000000000027</c:v>
                </c:pt>
                <c:pt idx="151">
                  <c:v>71.964000000000027</c:v>
                </c:pt>
                <c:pt idx="152">
                  <c:v>71.964000000000027</c:v>
                </c:pt>
                <c:pt idx="153">
                  <c:v>71.964000000000027</c:v>
                </c:pt>
                <c:pt idx="154">
                  <c:v>72.007000000000005</c:v>
                </c:pt>
                <c:pt idx="155">
                  <c:v>71.964000000000027</c:v>
                </c:pt>
                <c:pt idx="156">
                  <c:v>71.964000000000027</c:v>
                </c:pt>
                <c:pt idx="157">
                  <c:v>72.007000000000005</c:v>
                </c:pt>
                <c:pt idx="158">
                  <c:v>71.964000000000027</c:v>
                </c:pt>
                <c:pt idx="159">
                  <c:v>72.007000000000005</c:v>
                </c:pt>
                <c:pt idx="160">
                  <c:v>72.007000000000005</c:v>
                </c:pt>
                <c:pt idx="161">
                  <c:v>71.964000000000027</c:v>
                </c:pt>
                <c:pt idx="162">
                  <c:v>72.007000000000005</c:v>
                </c:pt>
                <c:pt idx="163">
                  <c:v>71.964000000000027</c:v>
                </c:pt>
                <c:pt idx="164">
                  <c:v>72.007000000000005</c:v>
                </c:pt>
                <c:pt idx="165">
                  <c:v>72.007000000000005</c:v>
                </c:pt>
                <c:pt idx="166">
                  <c:v>72.007000000000005</c:v>
                </c:pt>
                <c:pt idx="167">
                  <c:v>72.007000000000005</c:v>
                </c:pt>
                <c:pt idx="168">
                  <c:v>72.007000000000005</c:v>
                </c:pt>
                <c:pt idx="169">
                  <c:v>72.007000000000005</c:v>
                </c:pt>
                <c:pt idx="170">
                  <c:v>72.007000000000005</c:v>
                </c:pt>
                <c:pt idx="171">
                  <c:v>72.007000000000005</c:v>
                </c:pt>
                <c:pt idx="172">
                  <c:v>72.007000000000005</c:v>
                </c:pt>
                <c:pt idx="173">
                  <c:v>72.007000000000005</c:v>
                </c:pt>
                <c:pt idx="174">
                  <c:v>72.007000000000005</c:v>
                </c:pt>
                <c:pt idx="175">
                  <c:v>72.007000000000005</c:v>
                </c:pt>
                <c:pt idx="176">
                  <c:v>72.007000000000005</c:v>
                </c:pt>
                <c:pt idx="177">
                  <c:v>72.007000000000005</c:v>
                </c:pt>
                <c:pt idx="178">
                  <c:v>72.007000000000005</c:v>
                </c:pt>
                <c:pt idx="179">
                  <c:v>72.007000000000005</c:v>
                </c:pt>
                <c:pt idx="180">
                  <c:v>72.007000000000005</c:v>
                </c:pt>
                <c:pt idx="181">
                  <c:v>72.007000000000005</c:v>
                </c:pt>
                <c:pt idx="182">
                  <c:v>72.007000000000005</c:v>
                </c:pt>
                <c:pt idx="183">
                  <c:v>72.007000000000005</c:v>
                </c:pt>
                <c:pt idx="184">
                  <c:v>72.007000000000005</c:v>
                </c:pt>
                <c:pt idx="185">
                  <c:v>72.007000000000005</c:v>
                </c:pt>
                <c:pt idx="186">
                  <c:v>72.007000000000005</c:v>
                </c:pt>
                <c:pt idx="187">
                  <c:v>72.007000000000005</c:v>
                </c:pt>
                <c:pt idx="188">
                  <c:v>72.007000000000005</c:v>
                </c:pt>
                <c:pt idx="189">
                  <c:v>72.007000000000005</c:v>
                </c:pt>
                <c:pt idx="190">
                  <c:v>72.007000000000005</c:v>
                </c:pt>
                <c:pt idx="191">
                  <c:v>72.007000000000005</c:v>
                </c:pt>
                <c:pt idx="192">
                  <c:v>72.007000000000005</c:v>
                </c:pt>
                <c:pt idx="193">
                  <c:v>72.007000000000005</c:v>
                </c:pt>
                <c:pt idx="194">
                  <c:v>72.007000000000005</c:v>
                </c:pt>
                <c:pt idx="195">
                  <c:v>72.007000000000005</c:v>
                </c:pt>
                <c:pt idx="196">
                  <c:v>72.05</c:v>
                </c:pt>
                <c:pt idx="197">
                  <c:v>72.007000000000005</c:v>
                </c:pt>
                <c:pt idx="198">
                  <c:v>72.05</c:v>
                </c:pt>
                <c:pt idx="199">
                  <c:v>72.007000000000005</c:v>
                </c:pt>
                <c:pt idx="200">
                  <c:v>72.05</c:v>
                </c:pt>
                <c:pt idx="201">
                  <c:v>72.05</c:v>
                </c:pt>
                <c:pt idx="202">
                  <c:v>72.05</c:v>
                </c:pt>
                <c:pt idx="203">
                  <c:v>72.05</c:v>
                </c:pt>
                <c:pt idx="204">
                  <c:v>72.007000000000005</c:v>
                </c:pt>
                <c:pt idx="205">
                  <c:v>72.05</c:v>
                </c:pt>
                <c:pt idx="206">
                  <c:v>72.05</c:v>
                </c:pt>
                <c:pt idx="207">
                  <c:v>72.05</c:v>
                </c:pt>
                <c:pt idx="208">
                  <c:v>72.05</c:v>
                </c:pt>
                <c:pt idx="209">
                  <c:v>72.05</c:v>
                </c:pt>
                <c:pt idx="210">
                  <c:v>72.05</c:v>
                </c:pt>
                <c:pt idx="211">
                  <c:v>72.05</c:v>
                </c:pt>
                <c:pt idx="212">
                  <c:v>72.05</c:v>
                </c:pt>
                <c:pt idx="213">
                  <c:v>72.05</c:v>
                </c:pt>
                <c:pt idx="214">
                  <c:v>72.05</c:v>
                </c:pt>
                <c:pt idx="215">
                  <c:v>72.05</c:v>
                </c:pt>
                <c:pt idx="216">
                  <c:v>72.05</c:v>
                </c:pt>
                <c:pt idx="217">
                  <c:v>72.05</c:v>
                </c:pt>
                <c:pt idx="218">
                  <c:v>72.05</c:v>
                </c:pt>
                <c:pt idx="219">
                  <c:v>72.05</c:v>
                </c:pt>
                <c:pt idx="220">
                  <c:v>72.05</c:v>
                </c:pt>
                <c:pt idx="221">
                  <c:v>72.05</c:v>
                </c:pt>
                <c:pt idx="222">
                  <c:v>72.05</c:v>
                </c:pt>
                <c:pt idx="223">
                  <c:v>72.05</c:v>
                </c:pt>
                <c:pt idx="224">
                  <c:v>72.05</c:v>
                </c:pt>
                <c:pt idx="225">
                  <c:v>72.05</c:v>
                </c:pt>
                <c:pt idx="226">
                  <c:v>72.05</c:v>
                </c:pt>
                <c:pt idx="227">
                  <c:v>72.05</c:v>
                </c:pt>
                <c:pt idx="228">
                  <c:v>72.05</c:v>
                </c:pt>
                <c:pt idx="229">
                  <c:v>72.05</c:v>
                </c:pt>
                <c:pt idx="230">
                  <c:v>72.05</c:v>
                </c:pt>
                <c:pt idx="231">
                  <c:v>72.093000000000004</c:v>
                </c:pt>
                <c:pt idx="232">
                  <c:v>72.05</c:v>
                </c:pt>
                <c:pt idx="233">
                  <c:v>72.05</c:v>
                </c:pt>
                <c:pt idx="234">
                  <c:v>72.05</c:v>
                </c:pt>
                <c:pt idx="235">
                  <c:v>72.05</c:v>
                </c:pt>
                <c:pt idx="236">
                  <c:v>72.05</c:v>
                </c:pt>
                <c:pt idx="237">
                  <c:v>72.05</c:v>
                </c:pt>
                <c:pt idx="238">
                  <c:v>72.093000000000004</c:v>
                </c:pt>
                <c:pt idx="239">
                  <c:v>72.05</c:v>
                </c:pt>
                <c:pt idx="240">
                  <c:v>72.05</c:v>
                </c:pt>
                <c:pt idx="241">
                  <c:v>72.093000000000004</c:v>
                </c:pt>
                <c:pt idx="242">
                  <c:v>72.093000000000004</c:v>
                </c:pt>
                <c:pt idx="243">
                  <c:v>72.093000000000004</c:v>
                </c:pt>
                <c:pt idx="244">
                  <c:v>72.093000000000004</c:v>
                </c:pt>
                <c:pt idx="245">
                  <c:v>72.093000000000004</c:v>
                </c:pt>
                <c:pt idx="246">
                  <c:v>72.093000000000004</c:v>
                </c:pt>
                <c:pt idx="247">
                  <c:v>72.093000000000004</c:v>
                </c:pt>
                <c:pt idx="248">
                  <c:v>72.093000000000004</c:v>
                </c:pt>
                <c:pt idx="249">
                  <c:v>72.093000000000004</c:v>
                </c:pt>
                <c:pt idx="250">
                  <c:v>72.093000000000004</c:v>
                </c:pt>
                <c:pt idx="251">
                  <c:v>72.093000000000004</c:v>
                </c:pt>
                <c:pt idx="252">
                  <c:v>72.093000000000004</c:v>
                </c:pt>
                <c:pt idx="253">
                  <c:v>72.093000000000004</c:v>
                </c:pt>
                <c:pt idx="254">
                  <c:v>72.093000000000004</c:v>
                </c:pt>
                <c:pt idx="255">
                  <c:v>72.093000000000004</c:v>
                </c:pt>
                <c:pt idx="256">
                  <c:v>72.093000000000004</c:v>
                </c:pt>
                <c:pt idx="257">
                  <c:v>72.093000000000004</c:v>
                </c:pt>
                <c:pt idx="258">
                  <c:v>72.093000000000004</c:v>
                </c:pt>
                <c:pt idx="259">
                  <c:v>72.093000000000004</c:v>
                </c:pt>
                <c:pt idx="260">
                  <c:v>72.093000000000004</c:v>
                </c:pt>
                <c:pt idx="261">
                  <c:v>72.093000000000004</c:v>
                </c:pt>
                <c:pt idx="262">
                  <c:v>72.093000000000004</c:v>
                </c:pt>
                <c:pt idx="263">
                  <c:v>72.093000000000004</c:v>
                </c:pt>
                <c:pt idx="264">
                  <c:v>72.093000000000004</c:v>
                </c:pt>
                <c:pt idx="265">
                  <c:v>72.093000000000004</c:v>
                </c:pt>
                <c:pt idx="266">
                  <c:v>72.093000000000004</c:v>
                </c:pt>
                <c:pt idx="267">
                  <c:v>72.093000000000004</c:v>
                </c:pt>
                <c:pt idx="268">
                  <c:v>72.093000000000004</c:v>
                </c:pt>
                <c:pt idx="269">
                  <c:v>72.093000000000004</c:v>
                </c:pt>
                <c:pt idx="270">
                  <c:v>72.093000000000004</c:v>
                </c:pt>
                <c:pt idx="271">
                  <c:v>72.093000000000004</c:v>
                </c:pt>
                <c:pt idx="272">
                  <c:v>72.093000000000004</c:v>
                </c:pt>
                <c:pt idx="273">
                  <c:v>72.093000000000004</c:v>
                </c:pt>
                <c:pt idx="274">
                  <c:v>72.093000000000004</c:v>
                </c:pt>
                <c:pt idx="275">
                  <c:v>72.093000000000004</c:v>
                </c:pt>
                <c:pt idx="276">
                  <c:v>72.093000000000004</c:v>
                </c:pt>
                <c:pt idx="277">
                  <c:v>72.093000000000004</c:v>
                </c:pt>
                <c:pt idx="278">
                  <c:v>72.093000000000004</c:v>
                </c:pt>
                <c:pt idx="279">
                  <c:v>72.135999999999981</c:v>
                </c:pt>
                <c:pt idx="280">
                  <c:v>72.093000000000004</c:v>
                </c:pt>
                <c:pt idx="281">
                  <c:v>72.093000000000004</c:v>
                </c:pt>
                <c:pt idx="282">
                  <c:v>72.135999999999981</c:v>
                </c:pt>
                <c:pt idx="283">
                  <c:v>72.093000000000004</c:v>
                </c:pt>
                <c:pt idx="284">
                  <c:v>72.135999999999981</c:v>
                </c:pt>
                <c:pt idx="285">
                  <c:v>72.135999999999981</c:v>
                </c:pt>
                <c:pt idx="286">
                  <c:v>72.093000000000004</c:v>
                </c:pt>
                <c:pt idx="287">
                  <c:v>72.135999999999981</c:v>
                </c:pt>
                <c:pt idx="288">
                  <c:v>72.135999999999981</c:v>
                </c:pt>
                <c:pt idx="289">
                  <c:v>72.135999999999981</c:v>
                </c:pt>
                <c:pt idx="290">
                  <c:v>72.135999999999981</c:v>
                </c:pt>
                <c:pt idx="291">
                  <c:v>72.135999999999981</c:v>
                </c:pt>
                <c:pt idx="292">
                  <c:v>72.135999999999981</c:v>
                </c:pt>
                <c:pt idx="293">
                  <c:v>72.135999999999981</c:v>
                </c:pt>
                <c:pt idx="294">
                  <c:v>72.135999999999981</c:v>
                </c:pt>
                <c:pt idx="295">
                  <c:v>72.135999999999981</c:v>
                </c:pt>
                <c:pt idx="296">
                  <c:v>72.135999999999981</c:v>
                </c:pt>
                <c:pt idx="297">
                  <c:v>72.135999999999981</c:v>
                </c:pt>
                <c:pt idx="298">
                  <c:v>72.135999999999981</c:v>
                </c:pt>
                <c:pt idx="299">
                  <c:v>72.135999999999981</c:v>
                </c:pt>
                <c:pt idx="300">
                  <c:v>72.135999999999981</c:v>
                </c:pt>
                <c:pt idx="301">
                  <c:v>72.135999999999981</c:v>
                </c:pt>
                <c:pt idx="302">
                  <c:v>72.135999999999981</c:v>
                </c:pt>
                <c:pt idx="303">
                  <c:v>72.135999999999981</c:v>
                </c:pt>
                <c:pt idx="304">
                  <c:v>72.135999999999981</c:v>
                </c:pt>
                <c:pt idx="305">
                  <c:v>72.135999999999981</c:v>
                </c:pt>
                <c:pt idx="306">
                  <c:v>72.135999999999981</c:v>
                </c:pt>
                <c:pt idx="307">
                  <c:v>72.135999999999981</c:v>
                </c:pt>
                <c:pt idx="308">
                  <c:v>72.135999999999981</c:v>
                </c:pt>
                <c:pt idx="309">
                  <c:v>72.135999999999981</c:v>
                </c:pt>
                <c:pt idx="310">
                  <c:v>72.135999999999981</c:v>
                </c:pt>
                <c:pt idx="311">
                  <c:v>72.135999999999981</c:v>
                </c:pt>
                <c:pt idx="312">
                  <c:v>72.135999999999981</c:v>
                </c:pt>
                <c:pt idx="313">
                  <c:v>72.135999999999981</c:v>
                </c:pt>
                <c:pt idx="314">
                  <c:v>72.135999999999981</c:v>
                </c:pt>
                <c:pt idx="315">
                  <c:v>72.135999999999981</c:v>
                </c:pt>
                <c:pt idx="316">
                  <c:v>72.135999999999981</c:v>
                </c:pt>
                <c:pt idx="317">
                  <c:v>72.135999999999981</c:v>
                </c:pt>
                <c:pt idx="318">
                  <c:v>72.135999999999981</c:v>
                </c:pt>
                <c:pt idx="319">
                  <c:v>72.135999999999981</c:v>
                </c:pt>
                <c:pt idx="320">
                  <c:v>72.135999999999981</c:v>
                </c:pt>
                <c:pt idx="321">
                  <c:v>72.135999999999981</c:v>
                </c:pt>
                <c:pt idx="322">
                  <c:v>72.135999999999981</c:v>
                </c:pt>
                <c:pt idx="323">
                  <c:v>72.135999999999981</c:v>
                </c:pt>
                <c:pt idx="324">
                  <c:v>72.135999999999981</c:v>
                </c:pt>
                <c:pt idx="325">
                  <c:v>72.135999999999981</c:v>
                </c:pt>
                <c:pt idx="326">
                  <c:v>72.135999999999981</c:v>
                </c:pt>
                <c:pt idx="327">
                  <c:v>72.135999999999981</c:v>
                </c:pt>
                <c:pt idx="328">
                  <c:v>72.135999999999981</c:v>
                </c:pt>
                <c:pt idx="329">
                  <c:v>72.135999999999981</c:v>
                </c:pt>
                <c:pt idx="330">
                  <c:v>72.135999999999981</c:v>
                </c:pt>
                <c:pt idx="331">
                  <c:v>72.135999999999981</c:v>
                </c:pt>
                <c:pt idx="332">
                  <c:v>72.135999999999981</c:v>
                </c:pt>
                <c:pt idx="333">
                  <c:v>72.135999999999981</c:v>
                </c:pt>
                <c:pt idx="334">
                  <c:v>72.135999999999981</c:v>
                </c:pt>
                <c:pt idx="335">
                  <c:v>72.135999999999981</c:v>
                </c:pt>
                <c:pt idx="336">
                  <c:v>72.177999999999983</c:v>
                </c:pt>
                <c:pt idx="337">
                  <c:v>72.135999999999981</c:v>
                </c:pt>
                <c:pt idx="338">
                  <c:v>72.135999999999981</c:v>
                </c:pt>
                <c:pt idx="339">
                  <c:v>72.135999999999981</c:v>
                </c:pt>
                <c:pt idx="340">
                  <c:v>72.177999999999983</c:v>
                </c:pt>
                <c:pt idx="341">
                  <c:v>72.135999999999981</c:v>
                </c:pt>
                <c:pt idx="342">
                  <c:v>72.177999999999983</c:v>
                </c:pt>
                <c:pt idx="343">
                  <c:v>72.135999999999981</c:v>
                </c:pt>
                <c:pt idx="344">
                  <c:v>72.177999999999983</c:v>
                </c:pt>
                <c:pt idx="345">
                  <c:v>72.177999999999983</c:v>
                </c:pt>
                <c:pt idx="346">
                  <c:v>72.177999999999983</c:v>
                </c:pt>
                <c:pt idx="347">
                  <c:v>72.135999999999981</c:v>
                </c:pt>
                <c:pt idx="348">
                  <c:v>72.177999999999983</c:v>
                </c:pt>
                <c:pt idx="349">
                  <c:v>72.177999999999983</c:v>
                </c:pt>
                <c:pt idx="350">
                  <c:v>72.177999999999983</c:v>
                </c:pt>
                <c:pt idx="351">
                  <c:v>72.177999999999983</c:v>
                </c:pt>
                <c:pt idx="352">
                  <c:v>72.177999999999983</c:v>
                </c:pt>
                <c:pt idx="353">
                  <c:v>72.177999999999983</c:v>
                </c:pt>
                <c:pt idx="354">
                  <c:v>72.177999999999983</c:v>
                </c:pt>
                <c:pt idx="355">
                  <c:v>72.177999999999983</c:v>
                </c:pt>
                <c:pt idx="356">
                  <c:v>72.177999999999983</c:v>
                </c:pt>
                <c:pt idx="357">
                  <c:v>72.177999999999983</c:v>
                </c:pt>
                <c:pt idx="358">
                  <c:v>72.177999999999983</c:v>
                </c:pt>
                <c:pt idx="359">
                  <c:v>72.177999999999983</c:v>
                </c:pt>
                <c:pt idx="360">
                  <c:v>72.177999999999983</c:v>
                </c:pt>
                <c:pt idx="361">
                  <c:v>72.177999999999983</c:v>
                </c:pt>
                <c:pt idx="362">
                  <c:v>72.177999999999983</c:v>
                </c:pt>
                <c:pt idx="363">
                  <c:v>72.177999999999983</c:v>
                </c:pt>
                <c:pt idx="364">
                  <c:v>72.177999999999983</c:v>
                </c:pt>
                <c:pt idx="365">
                  <c:v>72.177999999999983</c:v>
                </c:pt>
                <c:pt idx="366">
                  <c:v>72.177999999999983</c:v>
                </c:pt>
                <c:pt idx="367">
                  <c:v>72.177999999999983</c:v>
                </c:pt>
                <c:pt idx="368">
                  <c:v>72.177999999999983</c:v>
                </c:pt>
                <c:pt idx="369">
                  <c:v>72.177999999999983</c:v>
                </c:pt>
                <c:pt idx="370">
                  <c:v>72.177999999999983</c:v>
                </c:pt>
                <c:pt idx="371">
                  <c:v>72.177999999999983</c:v>
                </c:pt>
                <c:pt idx="372">
                  <c:v>72.177999999999983</c:v>
                </c:pt>
                <c:pt idx="373">
                  <c:v>72.177999999999983</c:v>
                </c:pt>
                <c:pt idx="374">
                  <c:v>72.177999999999983</c:v>
                </c:pt>
                <c:pt idx="375">
                  <c:v>72.177999999999983</c:v>
                </c:pt>
                <c:pt idx="376">
                  <c:v>72.177999999999983</c:v>
                </c:pt>
                <c:pt idx="377">
                  <c:v>72.177999999999983</c:v>
                </c:pt>
                <c:pt idx="378">
                  <c:v>72.177999999999983</c:v>
                </c:pt>
                <c:pt idx="379">
                  <c:v>72.177999999999983</c:v>
                </c:pt>
                <c:pt idx="380">
                  <c:v>72.177999999999983</c:v>
                </c:pt>
                <c:pt idx="381">
                  <c:v>72.177999999999983</c:v>
                </c:pt>
                <c:pt idx="382">
                  <c:v>72.177999999999983</c:v>
                </c:pt>
                <c:pt idx="383">
                  <c:v>72.177999999999983</c:v>
                </c:pt>
                <c:pt idx="384">
                  <c:v>72.177999999999983</c:v>
                </c:pt>
                <c:pt idx="385">
                  <c:v>72.177999999999983</c:v>
                </c:pt>
                <c:pt idx="386">
                  <c:v>72.177999999999983</c:v>
                </c:pt>
                <c:pt idx="387">
                  <c:v>72.177999999999983</c:v>
                </c:pt>
                <c:pt idx="388">
                  <c:v>72.177999999999983</c:v>
                </c:pt>
                <c:pt idx="389">
                  <c:v>72.177999999999983</c:v>
                </c:pt>
                <c:pt idx="390">
                  <c:v>72.177999999999983</c:v>
                </c:pt>
                <c:pt idx="391">
                  <c:v>72.177999999999983</c:v>
                </c:pt>
                <c:pt idx="392">
                  <c:v>72.177999999999983</c:v>
                </c:pt>
                <c:pt idx="393">
                  <c:v>72.177999999999983</c:v>
                </c:pt>
                <c:pt idx="394">
                  <c:v>72.177999999999983</c:v>
                </c:pt>
                <c:pt idx="395">
                  <c:v>72.177999999999983</c:v>
                </c:pt>
                <c:pt idx="396">
                  <c:v>72.221000000000004</c:v>
                </c:pt>
                <c:pt idx="397">
                  <c:v>72.177999999999983</c:v>
                </c:pt>
                <c:pt idx="398">
                  <c:v>72.177999999999983</c:v>
                </c:pt>
                <c:pt idx="399">
                  <c:v>72.177999999999983</c:v>
                </c:pt>
                <c:pt idx="400">
                  <c:v>72.221000000000004</c:v>
                </c:pt>
                <c:pt idx="401">
                  <c:v>72.177999999999983</c:v>
                </c:pt>
                <c:pt idx="402">
                  <c:v>72.177999999999983</c:v>
                </c:pt>
                <c:pt idx="403">
                  <c:v>72.177999999999983</c:v>
                </c:pt>
                <c:pt idx="404">
                  <c:v>72.221000000000004</c:v>
                </c:pt>
                <c:pt idx="405">
                  <c:v>72.177999999999983</c:v>
                </c:pt>
                <c:pt idx="406">
                  <c:v>72.221000000000004</c:v>
                </c:pt>
                <c:pt idx="407">
                  <c:v>72.221000000000004</c:v>
                </c:pt>
                <c:pt idx="408">
                  <c:v>72.221000000000004</c:v>
                </c:pt>
                <c:pt idx="409">
                  <c:v>72.221000000000004</c:v>
                </c:pt>
                <c:pt idx="410">
                  <c:v>72.221000000000004</c:v>
                </c:pt>
                <c:pt idx="411">
                  <c:v>72.221000000000004</c:v>
                </c:pt>
                <c:pt idx="412">
                  <c:v>72.177999999999983</c:v>
                </c:pt>
                <c:pt idx="413">
                  <c:v>72.221000000000004</c:v>
                </c:pt>
                <c:pt idx="414">
                  <c:v>72.221000000000004</c:v>
                </c:pt>
                <c:pt idx="415">
                  <c:v>72.221000000000004</c:v>
                </c:pt>
                <c:pt idx="416">
                  <c:v>72.221000000000004</c:v>
                </c:pt>
                <c:pt idx="417">
                  <c:v>72.221000000000004</c:v>
                </c:pt>
                <c:pt idx="418">
                  <c:v>72.221000000000004</c:v>
                </c:pt>
                <c:pt idx="419">
                  <c:v>72.221000000000004</c:v>
                </c:pt>
                <c:pt idx="420">
                  <c:v>72.221000000000004</c:v>
                </c:pt>
                <c:pt idx="421">
                  <c:v>72.221000000000004</c:v>
                </c:pt>
                <c:pt idx="422">
                  <c:v>72.221000000000004</c:v>
                </c:pt>
                <c:pt idx="423">
                  <c:v>72.221000000000004</c:v>
                </c:pt>
                <c:pt idx="424">
                  <c:v>72.221000000000004</c:v>
                </c:pt>
                <c:pt idx="425">
                  <c:v>72.221000000000004</c:v>
                </c:pt>
                <c:pt idx="426">
                  <c:v>72.221000000000004</c:v>
                </c:pt>
                <c:pt idx="427">
                  <c:v>72.221000000000004</c:v>
                </c:pt>
                <c:pt idx="428">
                  <c:v>72.221000000000004</c:v>
                </c:pt>
                <c:pt idx="429">
                  <c:v>72.221000000000004</c:v>
                </c:pt>
                <c:pt idx="430">
                  <c:v>72.221000000000004</c:v>
                </c:pt>
                <c:pt idx="431">
                  <c:v>72.221000000000004</c:v>
                </c:pt>
                <c:pt idx="432">
                  <c:v>72.221000000000004</c:v>
                </c:pt>
                <c:pt idx="433">
                  <c:v>72.221000000000004</c:v>
                </c:pt>
                <c:pt idx="434">
                  <c:v>72.221000000000004</c:v>
                </c:pt>
                <c:pt idx="435">
                  <c:v>72.221000000000004</c:v>
                </c:pt>
                <c:pt idx="436">
                  <c:v>72.221000000000004</c:v>
                </c:pt>
                <c:pt idx="437">
                  <c:v>72.221000000000004</c:v>
                </c:pt>
                <c:pt idx="438">
                  <c:v>72.221000000000004</c:v>
                </c:pt>
                <c:pt idx="439">
                  <c:v>72.221000000000004</c:v>
                </c:pt>
                <c:pt idx="440">
                  <c:v>72.221000000000004</c:v>
                </c:pt>
                <c:pt idx="441">
                  <c:v>72.221000000000004</c:v>
                </c:pt>
                <c:pt idx="442">
                  <c:v>72.221000000000004</c:v>
                </c:pt>
                <c:pt idx="443">
                  <c:v>72.221000000000004</c:v>
                </c:pt>
                <c:pt idx="444">
                  <c:v>72.221000000000004</c:v>
                </c:pt>
                <c:pt idx="445">
                  <c:v>72.221000000000004</c:v>
                </c:pt>
                <c:pt idx="446">
                  <c:v>72.221000000000004</c:v>
                </c:pt>
                <c:pt idx="447">
                  <c:v>72.221000000000004</c:v>
                </c:pt>
                <c:pt idx="448">
                  <c:v>72.221000000000004</c:v>
                </c:pt>
                <c:pt idx="449">
                  <c:v>72.221000000000004</c:v>
                </c:pt>
                <c:pt idx="450">
                  <c:v>72.221000000000004</c:v>
                </c:pt>
                <c:pt idx="451">
                  <c:v>72.221000000000004</c:v>
                </c:pt>
                <c:pt idx="452">
                  <c:v>72.221000000000004</c:v>
                </c:pt>
                <c:pt idx="453">
                  <c:v>72.221000000000004</c:v>
                </c:pt>
                <c:pt idx="454">
                  <c:v>72.221000000000004</c:v>
                </c:pt>
                <c:pt idx="455">
                  <c:v>72.221000000000004</c:v>
                </c:pt>
                <c:pt idx="456">
                  <c:v>72.221000000000004</c:v>
                </c:pt>
                <c:pt idx="457">
                  <c:v>72.221000000000004</c:v>
                </c:pt>
                <c:pt idx="458">
                  <c:v>72.263999999999996</c:v>
                </c:pt>
                <c:pt idx="459">
                  <c:v>72.221000000000004</c:v>
                </c:pt>
                <c:pt idx="460">
                  <c:v>72.221000000000004</c:v>
                </c:pt>
                <c:pt idx="461">
                  <c:v>72.263999999999996</c:v>
                </c:pt>
                <c:pt idx="462">
                  <c:v>72.263999999999996</c:v>
                </c:pt>
                <c:pt idx="463">
                  <c:v>72.263999999999996</c:v>
                </c:pt>
                <c:pt idx="464">
                  <c:v>72.263999999999996</c:v>
                </c:pt>
                <c:pt idx="465">
                  <c:v>72.263999999999996</c:v>
                </c:pt>
                <c:pt idx="466">
                  <c:v>72.263999999999996</c:v>
                </c:pt>
                <c:pt idx="467">
                  <c:v>72.263999999999996</c:v>
                </c:pt>
                <c:pt idx="468">
                  <c:v>72.263999999999996</c:v>
                </c:pt>
                <c:pt idx="469">
                  <c:v>72.263999999999996</c:v>
                </c:pt>
                <c:pt idx="470">
                  <c:v>72.263999999999996</c:v>
                </c:pt>
                <c:pt idx="471">
                  <c:v>72.263999999999996</c:v>
                </c:pt>
                <c:pt idx="472">
                  <c:v>72.263999999999996</c:v>
                </c:pt>
                <c:pt idx="473">
                  <c:v>72.263999999999996</c:v>
                </c:pt>
                <c:pt idx="474">
                  <c:v>72.263999999999996</c:v>
                </c:pt>
                <c:pt idx="475">
                  <c:v>72.263999999999996</c:v>
                </c:pt>
                <c:pt idx="476">
                  <c:v>72.263999999999996</c:v>
                </c:pt>
                <c:pt idx="477">
                  <c:v>72.263999999999996</c:v>
                </c:pt>
                <c:pt idx="478">
                  <c:v>72.263999999999996</c:v>
                </c:pt>
                <c:pt idx="479">
                  <c:v>72.263999999999996</c:v>
                </c:pt>
                <c:pt idx="480">
                  <c:v>72.263999999999996</c:v>
                </c:pt>
                <c:pt idx="481">
                  <c:v>72.263999999999996</c:v>
                </c:pt>
                <c:pt idx="482">
                  <c:v>72.263999999999996</c:v>
                </c:pt>
                <c:pt idx="483">
                  <c:v>72.263999999999996</c:v>
                </c:pt>
                <c:pt idx="484">
                  <c:v>72.263999999999996</c:v>
                </c:pt>
                <c:pt idx="485">
                  <c:v>72.263999999999996</c:v>
                </c:pt>
                <c:pt idx="486">
                  <c:v>72.263999999999996</c:v>
                </c:pt>
                <c:pt idx="487">
                  <c:v>72.263999999999996</c:v>
                </c:pt>
                <c:pt idx="488">
                  <c:v>72.307000000000002</c:v>
                </c:pt>
                <c:pt idx="489">
                  <c:v>72.263999999999996</c:v>
                </c:pt>
                <c:pt idx="490">
                  <c:v>72.307000000000002</c:v>
                </c:pt>
                <c:pt idx="491">
                  <c:v>72.263999999999996</c:v>
                </c:pt>
                <c:pt idx="492">
                  <c:v>72.307000000000002</c:v>
                </c:pt>
                <c:pt idx="493">
                  <c:v>72.307000000000002</c:v>
                </c:pt>
                <c:pt idx="494">
                  <c:v>72.307000000000002</c:v>
                </c:pt>
                <c:pt idx="495">
                  <c:v>72.307000000000002</c:v>
                </c:pt>
                <c:pt idx="496">
                  <c:v>72.307000000000002</c:v>
                </c:pt>
                <c:pt idx="497">
                  <c:v>72.307000000000002</c:v>
                </c:pt>
                <c:pt idx="498">
                  <c:v>72.307000000000002</c:v>
                </c:pt>
                <c:pt idx="499">
                  <c:v>72.307000000000002</c:v>
                </c:pt>
                <c:pt idx="500">
                  <c:v>72.307000000000002</c:v>
                </c:pt>
                <c:pt idx="501">
                  <c:v>72.307000000000002</c:v>
                </c:pt>
                <c:pt idx="502">
                  <c:v>72.307000000000002</c:v>
                </c:pt>
                <c:pt idx="503">
                  <c:v>72.307000000000002</c:v>
                </c:pt>
                <c:pt idx="504">
                  <c:v>72.307000000000002</c:v>
                </c:pt>
                <c:pt idx="505">
                  <c:v>72.307000000000002</c:v>
                </c:pt>
                <c:pt idx="506">
                  <c:v>72.307000000000002</c:v>
                </c:pt>
                <c:pt idx="507">
                  <c:v>72.307000000000002</c:v>
                </c:pt>
                <c:pt idx="508">
                  <c:v>72.307000000000002</c:v>
                </c:pt>
                <c:pt idx="509">
                  <c:v>72.307000000000002</c:v>
                </c:pt>
                <c:pt idx="510">
                  <c:v>72.307000000000002</c:v>
                </c:pt>
                <c:pt idx="511">
                  <c:v>72.307000000000002</c:v>
                </c:pt>
                <c:pt idx="512">
                  <c:v>72.307000000000002</c:v>
                </c:pt>
                <c:pt idx="513">
                  <c:v>72.307000000000002</c:v>
                </c:pt>
                <c:pt idx="514">
                  <c:v>72.350999999999999</c:v>
                </c:pt>
                <c:pt idx="515">
                  <c:v>72.307000000000002</c:v>
                </c:pt>
                <c:pt idx="516">
                  <c:v>72.307000000000002</c:v>
                </c:pt>
                <c:pt idx="517">
                  <c:v>72.350999999999999</c:v>
                </c:pt>
                <c:pt idx="518">
                  <c:v>72.307000000000002</c:v>
                </c:pt>
                <c:pt idx="519">
                  <c:v>72.307000000000002</c:v>
                </c:pt>
                <c:pt idx="520">
                  <c:v>72.350999999999999</c:v>
                </c:pt>
                <c:pt idx="521">
                  <c:v>72.350999999999999</c:v>
                </c:pt>
                <c:pt idx="522">
                  <c:v>72.350999999999999</c:v>
                </c:pt>
                <c:pt idx="523">
                  <c:v>72.350999999999999</c:v>
                </c:pt>
                <c:pt idx="524">
                  <c:v>72.350999999999999</c:v>
                </c:pt>
                <c:pt idx="525">
                  <c:v>72.350999999999999</c:v>
                </c:pt>
                <c:pt idx="526">
                  <c:v>72.350999999999999</c:v>
                </c:pt>
                <c:pt idx="527">
                  <c:v>72.350999999999999</c:v>
                </c:pt>
                <c:pt idx="528">
                  <c:v>72.350999999999999</c:v>
                </c:pt>
                <c:pt idx="529">
                  <c:v>72.350999999999999</c:v>
                </c:pt>
                <c:pt idx="530">
                  <c:v>72.350999999999999</c:v>
                </c:pt>
                <c:pt idx="531">
                  <c:v>72.350999999999999</c:v>
                </c:pt>
                <c:pt idx="532">
                  <c:v>72.350999999999999</c:v>
                </c:pt>
                <c:pt idx="533">
                  <c:v>72.350999999999999</c:v>
                </c:pt>
                <c:pt idx="534">
                  <c:v>72.350999999999999</c:v>
                </c:pt>
                <c:pt idx="535">
                  <c:v>72.350999999999999</c:v>
                </c:pt>
                <c:pt idx="536">
                  <c:v>72.350999999999999</c:v>
                </c:pt>
                <c:pt idx="537">
                  <c:v>72.350999999999999</c:v>
                </c:pt>
                <c:pt idx="538">
                  <c:v>72.350999999999999</c:v>
                </c:pt>
                <c:pt idx="539">
                  <c:v>72.350999999999999</c:v>
                </c:pt>
                <c:pt idx="540">
                  <c:v>72.350999999999999</c:v>
                </c:pt>
                <c:pt idx="541">
                  <c:v>72.350999999999999</c:v>
                </c:pt>
                <c:pt idx="542">
                  <c:v>72.350999999999999</c:v>
                </c:pt>
                <c:pt idx="543">
                  <c:v>72.350999999999999</c:v>
                </c:pt>
                <c:pt idx="544">
                  <c:v>72.394000000000005</c:v>
                </c:pt>
                <c:pt idx="545">
                  <c:v>72.394000000000005</c:v>
                </c:pt>
                <c:pt idx="546">
                  <c:v>72.350999999999999</c:v>
                </c:pt>
                <c:pt idx="547">
                  <c:v>72.394000000000005</c:v>
                </c:pt>
                <c:pt idx="548">
                  <c:v>72.394000000000005</c:v>
                </c:pt>
                <c:pt idx="549">
                  <c:v>72.394000000000005</c:v>
                </c:pt>
                <c:pt idx="550">
                  <c:v>72.394000000000005</c:v>
                </c:pt>
                <c:pt idx="551">
                  <c:v>72.394000000000005</c:v>
                </c:pt>
                <c:pt idx="552">
                  <c:v>72.394000000000005</c:v>
                </c:pt>
                <c:pt idx="553">
                  <c:v>72.394000000000005</c:v>
                </c:pt>
                <c:pt idx="554">
                  <c:v>72.394000000000005</c:v>
                </c:pt>
                <c:pt idx="555">
                  <c:v>72.394000000000005</c:v>
                </c:pt>
                <c:pt idx="556">
                  <c:v>72.394000000000005</c:v>
                </c:pt>
                <c:pt idx="557">
                  <c:v>72.394000000000005</c:v>
                </c:pt>
                <c:pt idx="558">
                  <c:v>72.394000000000005</c:v>
                </c:pt>
                <c:pt idx="559">
                  <c:v>72.394000000000005</c:v>
                </c:pt>
                <c:pt idx="560">
                  <c:v>72.394000000000005</c:v>
                </c:pt>
                <c:pt idx="561">
                  <c:v>72.394000000000005</c:v>
                </c:pt>
                <c:pt idx="562">
                  <c:v>72.437000000000026</c:v>
                </c:pt>
                <c:pt idx="563">
                  <c:v>72.394000000000005</c:v>
                </c:pt>
                <c:pt idx="564">
                  <c:v>72.437000000000026</c:v>
                </c:pt>
                <c:pt idx="565">
                  <c:v>72.394000000000005</c:v>
                </c:pt>
                <c:pt idx="566">
                  <c:v>72.437000000000026</c:v>
                </c:pt>
                <c:pt idx="567">
                  <c:v>72.437000000000026</c:v>
                </c:pt>
                <c:pt idx="568">
                  <c:v>72.437000000000026</c:v>
                </c:pt>
                <c:pt idx="569">
                  <c:v>72.437000000000026</c:v>
                </c:pt>
                <c:pt idx="570">
                  <c:v>72.437000000000026</c:v>
                </c:pt>
                <c:pt idx="571">
                  <c:v>72.437000000000026</c:v>
                </c:pt>
                <c:pt idx="572">
                  <c:v>72.437000000000026</c:v>
                </c:pt>
                <c:pt idx="573">
                  <c:v>72.437000000000026</c:v>
                </c:pt>
                <c:pt idx="574">
                  <c:v>72.437000000000026</c:v>
                </c:pt>
                <c:pt idx="575">
                  <c:v>72.437000000000026</c:v>
                </c:pt>
                <c:pt idx="576">
                  <c:v>72.437000000000026</c:v>
                </c:pt>
                <c:pt idx="577">
                  <c:v>72.437000000000026</c:v>
                </c:pt>
                <c:pt idx="578">
                  <c:v>72.437000000000026</c:v>
                </c:pt>
                <c:pt idx="579">
                  <c:v>72.437000000000026</c:v>
                </c:pt>
                <c:pt idx="580">
                  <c:v>72.437000000000026</c:v>
                </c:pt>
                <c:pt idx="581">
                  <c:v>72.437000000000026</c:v>
                </c:pt>
                <c:pt idx="582">
                  <c:v>72.437000000000026</c:v>
                </c:pt>
                <c:pt idx="583">
                  <c:v>72.437000000000026</c:v>
                </c:pt>
                <c:pt idx="584">
                  <c:v>72.437000000000026</c:v>
                </c:pt>
                <c:pt idx="585">
                  <c:v>72.48</c:v>
                </c:pt>
                <c:pt idx="586">
                  <c:v>72.437000000000026</c:v>
                </c:pt>
                <c:pt idx="587">
                  <c:v>72.437000000000026</c:v>
                </c:pt>
                <c:pt idx="588">
                  <c:v>72.48</c:v>
                </c:pt>
                <c:pt idx="589">
                  <c:v>72.48</c:v>
                </c:pt>
                <c:pt idx="590">
                  <c:v>72.48</c:v>
                </c:pt>
                <c:pt idx="591">
                  <c:v>72.48</c:v>
                </c:pt>
                <c:pt idx="592">
                  <c:v>72.48</c:v>
                </c:pt>
                <c:pt idx="593">
                  <c:v>72.48</c:v>
                </c:pt>
                <c:pt idx="594">
                  <c:v>72.48</c:v>
                </c:pt>
                <c:pt idx="595">
                  <c:v>72.48</c:v>
                </c:pt>
                <c:pt idx="596">
                  <c:v>72.48</c:v>
                </c:pt>
                <c:pt idx="597">
                  <c:v>72.48</c:v>
                </c:pt>
                <c:pt idx="598">
                  <c:v>72.48</c:v>
                </c:pt>
                <c:pt idx="599">
                  <c:v>72.48</c:v>
                </c:pt>
                <c:pt idx="600">
                  <c:v>72.48</c:v>
                </c:pt>
                <c:pt idx="601">
                  <c:v>72.48</c:v>
                </c:pt>
                <c:pt idx="602">
                  <c:v>72.522999999999982</c:v>
                </c:pt>
                <c:pt idx="603">
                  <c:v>72.48</c:v>
                </c:pt>
                <c:pt idx="604">
                  <c:v>72.48</c:v>
                </c:pt>
                <c:pt idx="605">
                  <c:v>72.48</c:v>
                </c:pt>
                <c:pt idx="606">
                  <c:v>72.522999999999982</c:v>
                </c:pt>
                <c:pt idx="607">
                  <c:v>72.522999999999982</c:v>
                </c:pt>
                <c:pt idx="608">
                  <c:v>72.522999999999982</c:v>
                </c:pt>
                <c:pt idx="609">
                  <c:v>72.522999999999982</c:v>
                </c:pt>
                <c:pt idx="610">
                  <c:v>72.522999999999982</c:v>
                </c:pt>
                <c:pt idx="611">
                  <c:v>72.522999999999982</c:v>
                </c:pt>
                <c:pt idx="612">
                  <c:v>72.522999999999982</c:v>
                </c:pt>
                <c:pt idx="613">
                  <c:v>72.522999999999982</c:v>
                </c:pt>
                <c:pt idx="614">
                  <c:v>72.522999999999982</c:v>
                </c:pt>
                <c:pt idx="615">
                  <c:v>72.522999999999982</c:v>
                </c:pt>
                <c:pt idx="616">
                  <c:v>72.522999999999982</c:v>
                </c:pt>
                <c:pt idx="617">
                  <c:v>72.522999999999982</c:v>
                </c:pt>
                <c:pt idx="618">
                  <c:v>72.522999999999982</c:v>
                </c:pt>
                <c:pt idx="619">
                  <c:v>72.522999999999982</c:v>
                </c:pt>
                <c:pt idx="620">
                  <c:v>72.522999999999982</c:v>
                </c:pt>
                <c:pt idx="621">
                  <c:v>72.522999999999982</c:v>
                </c:pt>
                <c:pt idx="622">
                  <c:v>72.522999999999982</c:v>
                </c:pt>
                <c:pt idx="623">
                  <c:v>72.522999999999982</c:v>
                </c:pt>
                <c:pt idx="624">
                  <c:v>72.522999999999982</c:v>
                </c:pt>
                <c:pt idx="625">
                  <c:v>72.522999999999982</c:v>
                </c:pt>
                <c:pt idx="626">
                  <c:v>72.522999999999982</c:v>
                </c:pt>
                <c:pt idx="627">
                  <c:v>72.566999999999993</c:v>
                </c:pt>
                <c:pt idx="628">
                  <c:v>72.566999999999993</c:v>
                </c:pt>
                <c:pt idx="629">
                  <c:v>72.566999999999993</c:v>
                </c:pt>
                <c:pt idx="630">
                  <c:v>72.566999999999993</c:v>
                </c:pt>
                <c:pt idx="631">
                  <c:v>72.566999999999993</c:v>
                </c:pt>
                <c:pt idx="632">
                  <c:v>72.566999999999993</c:v>
                </c:pt>
                <c:pt idx="633">
                  <c:v>72.566999999999993</c:v>
                </c:pt>
                <c:pt idx="634">
                  <c:v>72.566999999999993</c:v>
                </c:pt>
                <c:pt idx="635">
                  <c:v>72.566999999999993</c:v>
                </c:pt>
                <c:pt idx="636">
                  <c:v>72.566999999999993</c:v>
                </c:pt>
                <c:pt idx="637">
                  <c:v>72.566999999999993</c:v>
                </c:pt>
                <c:pt idx="638">
                  <c:v>72.566999999999993</c:v>
                </c:pt>
                <c:pt idx="639">
                  <c:v>72.566999999999993</c:v>
                </c:pt>
                <c:pt idx="640">
                  <c:v>72.566999999999993</c:v>
                </c:pt>
                <c:pt idx="641">
                  <c:v>72.566999999999993</c:v>
                </c:pt>
                <c:pt idx="642">
                  <c:v>72.566999999999993</c:v>
                </c:pt>
                <c:pt idx="643">
                  <c:v>72.566999999999993</c:v>
                </c:pt>
                <c:pt idx="644">
                  <c:v>72.566999999999993</c:v>
                </c:pt>
                <c:pt idx="645">
                  <c:v>72.566999999999993</c:v>
                </c:pt>
                <c:pt idx="646">
                  <c:v>72.566999999999993</c:v>
                </c:pt>
                <c:pt idx="647">
                  <c:v>72.566999999999993</c:v>
                </c:pt>
                <c:pt idx="648">
                  <c:v>72.566999999999993</c:v>
                </c:pt>
                <c:pt idx="649">
                  <c:v>72.566999999999993</c:v>
                </c:pt>
                <c:pt idx="650">
                  <c:v>72.566999999999993</c:v>
                </c:pt>
                <c:pt idx="651">
                  <c:v>72.566999999999993</c:v>
                </c:pt>
                <c:pt idx="652">
                  <c:v>72.566999999999993</c:v>
                </c:pt>
                <c:pt idx="653">
                  <c:v>72.566999999999993</c:v>
                </c:pt>
                <c:pt idx="654">
                  <c:v>72.566999999999993</c:v>
                </c:pt>
                <c:pt idx="655">
                  <c:v>72.566999999999993</c:v>
                </c:pt>
                <c:pt idx="656">
                  <c:v>72.566999999999993</c:v>
                </c:pt>
                <c:pt idx="657">
                  <c:v>72.566999999999993</c:v>
                </c:pt>
                <c:pt idx="658">
                  <c:v>72.566999999999993</c:v>
                </c:pt>
                <c:pt idx="659">
                  <c:v>72.566999999999993</c:v>
                </c:pt>
                <c:pt idx="660">
                  <c:v>72.566999999999993</c:v>
                </c:pt>
                <c:pt idx="661">
                  <c:v>72.566999999999993</c:v>
                </c:pt>
                <c:pt idx="662">
                  <c:v>72.566999999999993</c:v>
                </c:pt>
                <c:pt idx="663">
                  <c:v>72.566999999999993</c:v>
                </c:pt>
                <c:pt idx="664">
                  <c:v>72.566999999999993</c:v>
                </c:pt>
                <c:pt idx="665">
                  <c:v>72.566999999999993</c:v>
                </c:pt>
                <c:pt idx="666">
                  <c:v>72.566999999999993</c:v>
                </c:pt>
                <c:pt idx="667">
                  <c:v>72.566999999999993</c:v>
                </c:pt>
                <c:pt idx="668">
                  <c:v>72.566999999999993</c:v>
                </c:pt>
                <c:pt idx="669">
                  <c:v>72.566999999999993</c:v>
                </c:pt>
                <c:pt idx="670">
                  <c:v>72.566999999999993</c:v>
                </c:pt>
                <c:pt idx="671">
                  <c:v>72.566999999999993</c:v>
                </c:pt>
                <c:pt idx="672">
                  <c:v>72.566999999999993</c:v>
                </c:pt>
                <c:pt idx="673">
                  <c:v>72.566999999999993</c:v>
                </c:pt>
                <c:pt idx="674">
                  <c:v>72.566999999999993</c:v>
                </c:pt>
                <c:pt idx="675">
                  <c:v>72.566999999999993</c:v>
                </c:pt>
                <c:pt idx="676">
                  <c:v>72.566999999999993</c:v>
                </c:pt>
                <c:pt idx="677">
                  <c:v>72.566999999999993</c:v>
                </c:pt>
                <c:pt idx="678">
                  <c:v>72.566999999999993</c:v>
                </c:pt>
                <c:pt idx="679">
                  <c:v>72.566999999999993</c:v>
                </c:pt>
                <c:pt idx="680">
                  <c:v>72.566999999999993</c:v>
                </c:pt>
                <c:pt idx="681">
                  <c:v>72.566999999999993</c:v>
                </c:pt>
                <c:pt idx="682">
                  <c:v>72.566999999999993</c:v>
                </c:pt>
                <c:pt idx="683">
                  <c:v>72.566999999999993</c:v>
                </c:pt>
                <c:pt idx="684">
                  <c:v>72.566999999999993</c:v>
                </c:pt>
                <c:pt idx="685">
                  <c:v>72.566999999999993</c:v>
                </c:pt>
                <c:pt idx="686">
                  <c:v>72.566999999999993</c:v>
                </c:pt>
                <c:pt idx="687">
                  <c:v>72.566999999999993</c:v>
                </c:pt>
                <c:pt idx="688">
                  <c:v>72.566999999999993</c:v>
                </c:pt>
                <c:pt idx="689">
                  <c:v>72.566999999999993</c:v>
                </c:pt>
                <c:pt idx="690">
                  <c:v>72.566999999999993</c:v>
                </c:pt>
                <c:pt idx="691">
                  <c:v>72.566999999999993</c:v>
                </c:pt>
                <c:pt idx="692">
                  <c:v>72.566999999999993</c:v>
                </c:pt>
                <c:pt idx="693">
                  <c:v>72.566999999999993</c:v>
                </c:pt>
                <c:pt idx="694">
                  <c:v>72.566999999999993</c:v>
                </c:pt>
                <c:pt idx="695">
                  <c:v>72.566999999999993</c:v>
                </c:pt>
                <c:pt idx="696">
                  <c:v>72.566999999999993</c:v>
                </c:pt>
                <c:pt idx="697">
                  <c:v>72.566999999999993</c:v>
                </c:pt>
                <c:pt idx="698">
                  <c:v>72.566999999999993</c:v>
                </c:pt>
                <c:pt idx="699">
                  <c:v>72.566999999999993</c:v>
                </c:pt>
                <c:pt idx="700">
                  <c:v>72.566999999999993</c:v>
                </c:pt>
                <c:pt idx="701">
                  <c:v>72.566999999999993</c:v>
                </c:pt>
                <c:pt idx="702">
                  <c:v>72.566999999999993</c:v>
                </c:pt>
                <c:pt idx="703">
                  <c:v>72.566999999999993</c:v>
                </c:pt>
                <c:pt idx="704">
                  <c:v>72.566999999999993</c:v>
                </c:pt>
                <c:pt idx="705">
                  <c:v>72.566999999999993</c:v>
                </c:pt>
                <c:pt idx="706">
                  <c:v>72.566999999999993</c:v>
                </c:pt>
                <c:pt idx="707">
                  <c:v>72.566999999999993</c:v>
                </c:pt>
                <c:pt idx="708">
                  <c:v>72.566999999999993</c:v>
                </c:pt>
                <c:pt idx="709">
                  <c:v>72.566999999999993</c:v>
                </c:pt>
                <c:pt idx="710">
                  <c:v>72.566999999999993</c:v>
                </c:pt>
                <c:pt idx="711">
                  <c:v>72.566999999999993</c:v>
                </c:pt>
                <c:pt idx="712">
                  <c:v>72.566999999999993</c:v>
                </c:pt>
                <c:pt idx="713">
                  <c:v>72.566999999999993</c:v>
                </c:pt>
                <c:pt idx="714">
                  <c:v>72.566999999999993</c:v>
                </c:pt>
                <c:pt idx="715">
                  <c:v>72.566999999999993</c:v>
                </c:pt>
                <c:pt idx="716">
                  <c:v>72.566999999999993</c:v>
                </c:pt>
                <c:pt idx="717">
                  <c:v>72.566999999999993</c:v>
                </c:pt>
                <c:pt idx="718">
                  <c:v>72.566999999999993</c:v>
                </c:pt>
                <c:pt idx="719">
                  <c:v>72.566999999999993</c:v>
                </c:pt>
                <c:pt idx="720">
                  <c:v>72.566999999999993</c:v>
                </c:pt>
                <c:pt idx="721">
                  <c:v>72.566999999999993</c:v>
                </c:pt>
                <c:pt idx="722">
                  <c:v>72.566999999999993</c:v>
                </c:pt>
                <c:pt idx="723">
                  <c:v>72.566999999999993</c:v>
                </c:pt>
                <c:pt idx="724">
                  <c:v>72.566999999999993</c:v>
                </c:pt>
                <c:pt idx="725">
                  <c:v>72.566999999999993</c:v>
                </c:pt>
                <c:pt idx="726">
                  <c:v>72.566999999999993</c:v>
                </c:pt>
                <c:pt idx="727">
                  <c:v>72.566999999999993</c:v>
                </c:pt>
                <c:pt idx="728">
                  <c:v>72.566999999999993</c:v>
                </c:pt>
                <c:pt idx="729">
                  <c:v>72.566999999999993</c:v>
                </c:pt>
                <c:pt idx="730">
                  <c:v>72.566999999999993</c:v>
                </c:pt>
                <c:pt idx="731">
                  <c:v>72.566999999999993</c:v>
                </c:pt>
                <c:pt idx="732">
                  <c:v>72.566999999999993</c:v>
                </c:pt>
                <c:pt idx="733">
                  <c:v>72.566999999999993</c:v>
                </c:pt>
                <c:pt idx="734">
                  <c:v>72.566999999999993</c:v>
                </c:pt>
                <c:pt idx="735">
                  <c:v>72.566999999999993</c:v>
                </c:pt>
                <c:pt idx="736">
                  <c:v>72.566999999999993</c:v>
                </c:pt>
                <c:pt idx="737">
                  <c:v>72.566999999999993</c:v>
                </c:pt>
                <c:pt idx="738">
                  <c:v>72.566999999999993</c:v>
                </c:pt>
                <c:pt idx="739">
                  <c:v>72.566999999999993</c:v>
                </c:pt>
                <c:pt idx="740">
                  <c:v>72.566999999999993</c:v>
                </c:pt>
                <c:pt idx="741">
                  <c:v>72.566999999999993</c:v>
                </c:pt>
                <c:pt idx="742">
                  <c:v>72.522999999999982</c:v>
                </c:pt>
                <c:pt idx="743">
                  <c:v>72.522999999999982</c:v>
                </c:pt>
                <c:pt idx="744">
                  <c:v>72.522999999999982</c:v>
                </c:pt>
                <c:pt idx="745">
                  <c:v>72.522999999999982</c:v>
                </c:pt>
                <c:pt idx="746">
                  <c:v>72.48</c:v>
                </c:pt>
                <c:pt idx="747">
                  <c:v>72.437000000000026</c:v>
                </c:pt>
                <c:pt idx="748">
                  <c:v>72.394000000000005</c:v>
                </c:pt>
                <c:pt idx="749">
                  <c:v>72.350999999999999</c:v>
                </c:pt>
                <c:pt idx="750">
                  <c:v>72.307000000000002</c:v>
                </c:pt>
                <c:pt idx="751">
                  <c:v>72.221000000000004</c:v>
                </c:pt>
                <c:pt idx="752">
                  <c:v>72.177999999999983</c:v>
                </c:pt>
                <c:pt idx="753">
                  <c:v>72.135999999999981</c:v>
                </c:pt>
                <c:pt idx="754">
                  <c:v>72.093000000000004</c:v>
                </c:pt>
                <c:pt idx="755">
                  <c:v>72.05</c:v>
                </c:pt>
                <c:pt idx="756">
                  <c:v>71.964000000000027</c:v>
                </c:pt>
                <c:pt idx="757">
                  <c:v>71.92</c:v>
                </c:pt>
                <c:pt idx="758">
                  <c:v>71.876999999999981</c:v>
                </c:pt>
                <c:pt idx="759">
                  <c:v>71.790999999999997</c:v>
                </c:pt>
                <c:pt idx="760">
                  <c:v>71.748000000000005</c:v>
                </c:pt>
                <c:pt idx="761">
                  <c:v>71.661000000000001</c:v>
                </c:pt>
                <c:pt idx="762">
                  <c:v>71.61999999999999</c:v>
                </c:pt>
                <c:pt idx="763">
                  <c:v>71.576999999999998</c:v>
                </c:pt>
                <c:pt idx="764">
                  <c:v>71.489999999999995</c:v>
                </c:pt>
                <c:pt idx="765">
                  <c:v>71.447000000000031</c:v>
                </c:pt>
                <c:pt idx="766">
                  <c:v>71.361000000000004</c:v>
                </c:pt>
                <c:pt idx="767">
                  <c:v>71.316999999999993</c:v>
                </c:pt>
                <c:pt idx="768">
                  <c:v>71.230999999999995</c:v>
                </c:pt>
                <c:pt idx="769">
                  <c:v>71.146000000000001</c:v>
                </c:pt>
                <c:pt idx="770">
                  <c:v>71.06</c:v>
                </c:pt>
                <c:pt idx="771">
                  <c:v>71.016999999999996</c:v>
                </c:pt>
                <c:pt idx="772">
                  <c:v>70.930000000000007</c:v>
                </c:pt>
                <c:pt idx="773">
                  <c:v>70.887</c:v>
                </c:pt>
                <c:pt idx="774">
                  <c:v>70.846000000000004</c:v>
                </c:pt>
                <c:pt idx="775">
                  <c:v>70.802999999999983</c:v>
                </c:pt>
                <c:pt idx="776">
                  <c:v>70.759</c:v>
                </c:pt>
                <c:pt idx="777">
                  <c:v>70.715999999999994</c:v>
                </c:pt>
                <c:pt idx="778">
                  <c:v>70.672999999999988</c:v>
                </c:pt>
                <c:pt idx="779">
                  <c:v>70.63</c:v>
                </c:pt>
                <c:pt idx="780">
                  <c:v>70.587000000000003</c:v>
                </c:pt>
                <c:pt idx="781">
                  <c:v>70.543000000000006</c:v>
                </c:pt>
                <c:pt idx="782">
                  <c:v>70.501999999999995</c:v>
                </c:pt>
                <c:pt idx="783">
                  <c:v>70.459000000000003</c:v>
                </c:pt>
                <c:pt idx="784">
                  <c:v>70.415999999999997</c:v>
                </c:pt>
                <c:pt idx="785">
                  <c:v>70.371999999999986</c:v>
                </c:pt>
                <c:pt idx="786">
                  <c:v>70.328999999999979</c:v>
                </c:pt>
                <c:pt idx="787">
                  <c:v>70.286000000000001</c:v>
                </c:pt>
                <c:pt idx="788">
                  <c:v>70.242999999999995</c:v>
                </c:pt>
                <c:pt idx="789">
                  <c:v>70.200999999999993</c:v>
                </c:pt>
                <c:pt idx="790">
                  <c:v>70.157999999999987</c:v>
                </c:pt>
                <c:pt idx="791">
                  <c:v>70.114999999999995</c:v>
                </c:pt>
                <c:pt idx="792">
                  <c:v>70.072000000000003</c:v>
                </c:pt>
                <c:pt idx="793">
                  <c:v>69.985000000000014</c:v>
                </c:pt>
                <c:pt idx="794">
                  <c:v>69.942000000000007</c:v>
                </c:pt>
                <c:pt idx="795">
                  <c:v>69.900999999999996</c:v>
                </c:pt>
                <c:pt idx="796">
                  <c:v>69.85799999999999</c:v>
                </c:pt>
                <c:pt idx="797">
                  <c:v>69.813999999999993</c:v>
                </c:pt>
                <c:pt idx="798">
                  <c:v>69.771000000000001</c:v>
                </c:pt>
                <c:pt idx="799">
                  <c:v>69.727999999999994</c:v>
                </c:pt>
                <c:pt idx="800">
                  <c:v>69.685000000000002</c:v>
                </c:pt>
                <c:pt idx="801">
                  <c:v>69.643000000000001</c:v>
                </c:pt>
                <c:pt idx="802">
                  <c:v>69.599999999999994</c:v>
                </c:pt>
                <c:pt idx="803">
                  <c:v>69.557000000000002</c:v>
                </c:pt>
                <c:pt idx="804">
                  <c:v>69.557000000000002</c:v>
                </c:pt>
                <c:pt idx="805">
                  <c:v>69.513999999999996</c:v>
                </c:pt>
                <c:pt idx="806">
                  <c:v>69.471000000000004</c:v>
                </c:pt>
                <c:pt idx="807">
                  <c:v>69.427000000000007</c:v>
                </c:pt>
                <c:pt idx="808">
                  <c:v>69.385999999999981</c:v>
                </c:pt>
                <c:pt idx="809">
                  <c:v>69.385999999999981</c:v>
                </c:pt>
                <c:pt idx="810">
                  <c:v>69.343000000000004</c:v>
                </c:pt>
                <c:pt idx="811">
                  <c:v>69.212999999999994</c:v>
                </c:pt>
                <c:pt idx="812">
                  <c:v>69.042000000000002</c:v>
                </c:pt>
                <c:pt idx="813">
                  <c:v>68.912999999999997</c:v>
                </c:pt>
                <c:pt idx="814">
                  <c:v>68.784999999999997</c:v>
                </c:pt>
                <c:pt idx="815">
                  <c:v>68.697999999999993</c:v>
                </c:pt>
                <c:pt idx="816">
                  <c:v>68.614000000000004</c:v>
                </c:pt>
                <c:pt idx="817">
                  <c:v>68.527000000000001</c:v>
                </c:pt>
                <c:pt idx="818">
                  <c:v>68.443000000000026</c:v>
                </c:pt>
                <c:pt idx="819">
                  <c:v>68.35599999999998</c:v>
                </c:pt>
                <c:pt idx="820">
                  <c:v>68.27</c:v>
                </c:pt>
                <c:pt idx="821">
                  <c:v>68.185000000000002</c:v>
                </c:pt>
                <c:pt idx="822">
                  <c:v>68.141999999999996</c:v>
                </c:pt>
                <c:pt idx="823">
                  <c:v>68.055999999999983</c:v>
                </c:pt>
                <c:pt idx="824">
                  <c:v>67.971000000000004</c:v>
                </c:pt>
                <c:pt idx="825">
                  <c:v>67.884999999999991</c:v>
                </c:pt>
                <c:pt idx="826">
                  <c:v>67.798000000000002</c:v>
                </c:pt>
                <c:pt idx="827">
                  <c:v>67.714000000000027</c:v>
                </c:pt>
                <c:pt idx="828">
                  <c:v>67.626999999999981</c:v>
                </c:pt>
                <c:pt idx="829">
                  <c:v>67.543000000000006</c:v>
                </c:pt>
                <c:pt idx="830">
                  <c:v>67.456000000000003</c:v>
                </c:pt>
                <c:pt idx="831">
                  <c:v>67.412999999999997</c:v>
                </c:pt>
                <c:pt idx="832">
                  <c:v>67.328999999999979</c:v>
                </c:pt>
                <c:pt idx="833">
                  <c:v>67.242000000000004</c:v>
                </c:pt>
                <c:pt idx="834">
                  <c:v>67.157999999999987</c:v>
                </c:pt>
                <c:pt idx="835">
                  <c:v>67.070999999999998</c:v>
                </c:pt>
                <c:pt idx="836">
                  <c:v>66.943000000000026</c:v>
                </c:pt>
                <c:pt idx="837">
                  <c:v>66.856999999999999</c:v>
                </c:pt>
                <c:pt idx="838">
                  <c:v>66.771999999999991</c:v>
                </c:pt>
                <c:pt idx="839">
                  <c:v>66.643000000000001</c:v>
                </c:pt>
                <c:pt idx="840">
                  <c:v>66.557999999999993</c:v>
                </c:pt>
                <c:pt idx="841">
                  <c:v>66.471999999999994</c:v>
                </c:pt>
                <c:pt idx="842">
                  <c:v>66.343999999999994</c:v>
                </c:pt>
                <c:pt idx="843">
                  <c:v>66.257999999999996</c:v>
                </c:pt>
                <c:pt idx="844">
                  <c:v>66.172999999999988</c:v>
                </c:pt>
                <c:pt idx="845">
                  <c:v>66.087000000000003</c:v>
                </c:pt>
                <c:pt idx="846">
                  <c:v>66</c:v>
                </c:pt>
                <c:pt idx="847">
                  <c:v>65.871999999999986</c:v>
                </c:pt>
                <c:pt idx="848">
                  <c:v>65.787999999999997</c:v>
                </c:pt>
                <c:pt idx="849">
                  <c:v>65.700999999999993</c:v>
                </c:pt>
                <c:pt idx="850">
                  <c:v>65.614999999999995</c:v>
                </c:pt>
                <c:pt idx="851">
                  <c:v>65.53</c:v>
                </c:pt>
                <c:pt idx="852">
                  <c:v>65.444000000000031</c:v>
                </c:pt>
                <c:pt idx="853">
                  <c:v>65.35899999999998</c:v>
                </c:pt>
                <c:pt idx="854">
                  <c:v>65.272999999999982</c:v>
                </c:pt>
                <c:pt idx="855">
                  <c:v>65.188000000000002</c:v>
                </c:pt>
                <c:pt idx="856">
                  <c:v>65.10199999999999</c:v>
                </c:pt>
                <c:pt idx="857">
                  <c:v>65.016999999999996</c:v>
                </c:pt>
                <c:pt idx="858">
                  <c:v>64.930999999999997</c:v>
                </c:pt>
                <c:pt idx="859">
                  <c:v>64.845000000000013</c:v>
                </c:pt>
                <c:pt idx="860">
                  <c:v>64.760000000000005</c:v>
                </c:pt>
                <c:pt idx="861">
                  <c:v>64.631999999999991</c:v>
                </c:pt>
                <c:pt idx="862">
                  <c:v>64.546000000000006</c:v>
                </c:pt>
                <c:pt idx="863">
                  <c:v>64.418000000000006</c:v>
                </c:pt>
                <c:pt idx="864">
                  <c:v>64.287999999999997</c:v>
                </c:pt>
                <c:pt idx="865">
                  <c:v>64.247000000000028</c:v>
                </c:pt>
                <c:pt idx="866">
                  <c:v>64.117000000000004</c:v>
                </c:pt>
                <c:pt idx="867">
                  <c:v>64.033000000000001</c:v>
                </c:pt>
                <c:pt idx="868">
                  <c:v>63.946000000000005</c:v>
                </c:pt>
                <c:pt idx="869">
                  <c:v>63.862000000000002</c:v>
                </c:pt>
                <c:pt idx="870">
                  <c:v>63.775000000000013</c:v>
                </c:pt>
                <c:pt idx="871">
                  <c:v>63.648000000000003</c:v>
                </c:pt>
                <c:pt idx="872">
                  <c:v>63.561</c:v>
                </c:pt>
                <c:pt idx="873">
                  <c:v>63.475000000000001</c:v>
                </c:pt>
                <c:pt idx="874">
                  <c:v>63.39</c:v>
                </c:pt>
                <c:pt idx="875">
                  <c:v>63.262000000000015</c:v>
                </c:pt>
                <c:pt idx="876">
                  <c:v>63.133000000000003</c:v>
                </c:pt>
                <c:pt idx="877">
                  <c:v>63.048000000000002</c:v>
                </c:pt>
                <c:pt idx="878">
                  <c:v>62.919000000000004</c:v>
                </c:pt>
                <c:pt idx="879">
                  <c:v>62.834000000000003</c:v>
                </c:pt>
                <c:pt idx="880">
                  <c:v>62.748000000000012</c:v>
                </c:pt>
                <c:pt idx="881">
                  <c:v>62.620000000000012</c:v>
                </c:pt>
                <c:pt idx="882">
                  <c:v>62.533000000000001</c:v>
                </c:pt>
                <c:pt idx="883">
                  <c:v>62.447000000000003</c:v>
                </c:pt>
                <c:pt idx="884">
                  <c:v>62.406000000000006</c:v>
                </c:pt>
                <c:pt idx="885">
                  <c:v>62.276000000000003</c:v>
                </c:pt>
                <c:pt idx="886">
                  <c:v>62.191000000000003</c:v>
                </c:pt>
                <c:pt idx="887">
                  <c:v>62.105000000000011</c:v>
                </c:pt>
                <c:pt idx="888">
                  <c:v>61.977000000000004</c:v>
                </c:pt>
                <c:pt idx="889">
                  <c:v>61.891000000000005</c:v>
                </c:pt>
                <c:pt idx="890">
                  <c:v>61.804000000000002</c:v>
                </c:pt>
                <c:pt idx="891">
                  <c:v>61.677</c:v>
                </c:pt>
                <c:pt idx="892">
                  <c:v>61.59</c:v>
                </c:pt>
                <c:pt idx="893">
                  <c:v>61.506</c:v>
                </c:pt>
                <c:pt idx="894">
                  <c:v>61.419000000000004</c:v>
                </c:pt>
                <c:pt idx="895">
                  <c:v>61.333000000000006</c:v>
                </c:pt>
                <c:pt idx="896">
                  <c:v>61.205000000000013</c:v>
                </c:pt>
                <c:pt idx="897">
                  <c:v>61.119</c:v>
                </c:pt>
                <c:pt idx="898">
                  <c:v>60.991</c:v>
                </c:pt>
                <c:pt idx="899">
                  <c:v>60.904000000000003</c:v>
                </c:pt>
                <c:pt idx="900">
                  <c:v>60.817999999999998</c:v>
                </c:pt>
                <c:pt idx="901">
                  <c:v>60.733000000000011</c:v>
                </c:pt>
                <c:pt idx="902">
                  <c:v>60.647000000000006</c:v>
                </c:pt>
                <c:pt idx="903">
                  <c:v>60.517000000000003</c:v>
                </c:pt>
                <c:pt idx="904">
                  <c:v>60.433</c:v>
                </c:pt>
                <c:pt idx="905">
                  <c:v>60.303000000000004</c:v>
                </c:pt>
                <c:pt idx="906">
                  <c:v>60.217000000000006</c:v>
                </c:pt>
                <c:pt idx="907">
                  <c:v>60.132000000000012</c:v>
                </c:pt>
                <c:pt idx="908">
                  <c:v>60.003</c:v>
                </c:pt>
                <c:pt idx="909">
                  <c:v>59.916000000000004</c:v>
                </c:pt>
                <c:pt idx="910">
                  <c:v>59.83</c:v>
                </c:pt>
                <c:pt idx="911">
                  <c:v>59.702000000000012</c:v>
                </c:pt>
                <c:pt idx="912">
                  <c:v>59.616</c:v>
                </c:pt>
                <c:pt idx="913">
                  <c:v>59.486000000000004</c:v>
                </c:pt>
                <c:pt idx="914">
                  <c:v>59.445</c:v>
                </c:pt>
                <c:pt idx="915">
                  <c:v>59.314999999999998</c:v>
                </c:pt>
                <c:pt idx="916">
                  <c:v>59.229000000000013</c:v>
                </c:pt>
                <c:pt idx="917">
                  <c:v>59.142000000000003</c:v>
                </c:pt>
                <c:pt idx="918">
                  <c:v>59.056000000000004</c:v>
                </c:pt>
                <c:pt idx="919">
                  <c:v>58.971000000000004</c:v>
                </c:pt>
                <c:pt idx="920">
                  <c:v>58.884999999999998</c:v>
                </c:pt>
                <c:pt idx="921">
                  <c:v>58.798000000000016</c:v>
                </c:pt>
                <c:pt idx="922">
                  <c:v>58.669000000000011</c:v>
                </c:pt>
                <c:pt idx="923">
                  <c:v>58.582000000000001</c:v>
                </c:pt>
                <c:pt idx="924">
                  <c:v>58.498000000000012</c:v>
                </c:pt>
                <c:pt idx="925">
                  <c:v>58.411000000000001</c:v>
                </c:pt>
                <c:pt idx="926">
                  <c:v>58.325000000000003</c:v>
                </c:pt>
                <c:pt idx="927">
                  <c:v>58.239000000000011</c:v>
                </c:pt>
                <c:pt idx="928">
                  <c:v>58.152000000000001</c:v>
                </c:pt>
                <c:pt idx="929">
                  <c:v>58.066000000000003</c:v>
                </c:pt>
                <c:pt idx="930">
                  <c:v>57.936</c:v>
                </c:pt>
                <c:pt idx="931">
                  <c:v>57.85</c:v>
                </c:pt>
                <c:pt idx="932">
                  <c:v>57.765000000000015</c:v>
                </c:pt>
                <c:pt idx="933">
                  <c:v>57.679000000000002</c:v>
                </c:pt>
                <c:pt idx="934">
                  <c:v>57.592000000000013</c:v>
                </c:pt>
                <c:pt idx="935">
                  <c:v>57.506</c:v>
                </c:pt>
                <c:pt idx="936">
                  <c:v>57.42</c:v>
                </c:pt>
                <c:pt idx="937">
                  <c:v>57.333000000000006</c:v>
                </c:pt>
                <c:pt idx="938">
                  <c:v>57.247</c:v>
                </c:pt>
                <c:pt idx="939">
                  <c:v>57.160000000000011</c:v>
                </c:pt>
                <c:pt idx="940">
                  <c:v>57.074000000000005</c:v>
                </c:pt>
                <c:pt idx="941">
                  <c:v>57.031000000000006</c:v>
                </c:pt>
                <c:pt idx="942">
                  <c:v>56.944000000000003</c:v>
                </c:pt>
                <c:pt idx="943">
                  <c:v>56.857999999999997</c:v>
                </c:pt>
                <c:pt idx="944">
                  <c:v>56.814999999999998</c:v>
                </c:pt>
                <c:pt idx="945">
                  <c:v>56.728000000000016</c:v>
                </c:pt>
                <c:pt idx="946">
                  <c:v>56.642000000000003</c:v>
                </c:pt>
                <c:pt idx="947">
                  <c:v>56.556000000000004</c:v>
                </c:pt>
                <c:pt idx="948">
                  <c:v>56.469000000000001</c:v>
                </c:pt>
                <c:pt idx="949">
                  <c:v>56.426000000000002</c:v>
                </c:pt>
                <c:pt idx="950">
                  <c:v>56.34</c:v>
                </c:pt>
                <c:pt idx="951">
                  <c:v>56.251000000000005</c:v>
                </c:pt>
                <c:pt idx="952">
                  <c:v>56.208000000000013</c:v>
                </c:pt>
                <c:pt idx="953">
                  <c:v>56.122000000000014</c:v>
                </c:pt>
                <c:pt idx="954">
                  <c:v>56.035000000000011</c:v>
                </c:pt>
                <c:pt idx="955">
                  <c:v>55.949000000000005</c:v>
                </c:pt>
                <c:pt idx="956">
                  <c:v>55.906000000000006</c:v>
                </c:pt>
                <c:pt idx="957">
                  <c:v>55.819000000000003</c:v>
                </c:pt>
                <c:pt idx="958">
                  <c:v>55.776000000000003</c:v>
                </c:pt>
                <c:pt idx="959">
                  <c:v>55.690000000000012</c:v>
                </c:pt>
                <c:pt idx="960">
                  <c:v>55.602000000000011</c:v>
                </c:pt>
                <c:pt idx="961">
                  <c:v>55.515000000000001</c:v>
                </c:pt>
                <c:pt idx="962">
                  <c:v>55.472000000000001</c:v>
                </c:pt>
                <c:pt idx="963">
                  <c:v>55.386000000000003</c:v>
                </c:pt>
                <c:pt idx="964">
                  <c:v>55.299000000000021</c:v>
                </c:pt>
                <c:pt idx="965">
                  <c:v>55.213000000000001</c:v>
                </c:pt>
                <c:pt idx="966">
                  <c:v>55.125000000000014</c:v>
                </c:pt>
                <c:pt idx="967">
                  <c:v>55.038000000000011</c:v>
                </c:pt>
                <c:pt idx="968">
                  <c:v>54.995000000000012</c:v>
                </c:pt>
                <c:pt idx="969">
                  <c:v>54.909000000000006</c:v>
                </c:pt>
                <c:pt idx="970">
                  <c:v>54.82</c:v>
                </c:pt>
                <c:pt idx="971">
                  <c:v>54.777000000000001</c:v>
                </c:pt>
                <c:pt idx="972">
                  <c:v>54.691000000000003</c:v>
                </c:pt>
                <c:pt idx="973">
                  <c:v>54.648000000000003</c:v>
                </c:pt>
                <c:pt idx="974">
                  <c:v>54.561</c:v>
                </c:pt>
                <c:pt idx="975">
                  <c:v>54.473000000000006</c:v>
                </c:pt>
                <c:pt idx="976">
                  <c:v>54.43</c:v>
                </c:pt>
                <c:pt idx="977">
                  <c:v>54.343000000000004</c:v>
                </c:pt>
                <c:pt idx="978">
                  <c:v>54.255000000000003</c:v>
                </c:pt>
                <c:pt idx="979">
                  <c:v>54.212000000000003</c:v>
                </c:pt>
                <c:pt idx="980">
                  <c:v>54.126000000000012</c:v>
                </c:pt>
                <c:pt idx="981">
                  <c:v>54.037000000000006</c:v>
                </c:pt>
                <c:pt idx="982">
                  <c:v>53.950999999999993</c:v>
                </c:pt>
                <c:pt idx="983">
                  <c:v>53.908000000000001</c:v>
                </c:pt>
                <c:pt idx="984">
                  <c:v>53.82</c:v>
                </c:pt>
                <c:pt idx="985">
                  <c:v>53.733000000000011</c:v>
                </c:pt>
                <c:pt idx="986">
                  <c:v>53.690000000000012</c:v>
                </c:pt>
                <c:pt idx="987">
                  <c:v>53.602000000000011</c:v>
                </c:pt>
                <c:pt idx="988">
                  <c:v>53.559000000000005</c:v>
                </c:pt>
                <c:pt idx="989">
                  <c:v>53.515000000000001</c:v>
                </c:pt>
                <c:pt idx="990">
                  <c:v>53.427</c:v>
                </c:pt>
                <c:pt idx="991">
                  <c:v>53.341000000000001</c:v>
                </c:pt>
                <c:pt idx="992">
                  <c:v>53.298000000000016</c:v>
                </c:pt>
                <c:pt idx="993">
                  <c:v>53.209000000000003</c:v>
                </c:pt>
                <c:pt idx="994">
                  <c:v>53.166000000000011</c:v>
                </c:pt>
                <c:pt idx="995">
                  <c:v>53.121000000000002</c:v>
                </c:pt>
                <c:pt idx="996">
                  <c:v>53.035000000000011</c:v>
                </c:pt>
                <c:pt idx="997">
                  <c:v>52.992000000000012</c:v>
                </c:pt>
                <c:pt idx="998">
                  <c:v>52.903000000000006</c:v>
                </c:pt>
                <c:pt idx="999">
                  <c:v>52.86</c:v>
                </c:pt>
                <c:pt idx="1000">
                  <c:v>52.816999999999993</c:v>
                </c:pt>
                <c:pt idx="1001">
                  <c:v>52.772000000000013</c:v>
                </c:pt>
                <c:pt idx="1002">
                  <c:v>52.686</c:v>
                </c:pt>
                <c:pt idx="1003">
                  <c:v>52.641000000000005</c:v>
                </c:pt>
                <c:pt idx="1004">
                  <c:v>52.597000000000001</c:v>
                </c:pt>
                <c:pt idx="1005">
                  <c:v>52.554000000000002</c:v>
                </c:pt>
                <c:pt idx="1006">
                  <c:v>52.466000000000001</c:v>
                </c:pt>
                <c:pt idx="1007">
                  <c:v>52.423000000000002</c:v>
                </c:pt>
                <c:pt idx="1008">
                  <c:v>52.378</c:v>
                </c:pt>
                <c:pt idx="1009">
                  <c:v>52.335000000000001</c:v>
                </c:pt>
                <c:pt idx="1010">
                  <c:v>52.246000000000002</c:v>
                </c:pt>
                <c:pt idx="1011">
                  <c:v>52.203000000000003</c:v>
                </c:pt>
                <c:pt idx="1012">
                  <c:v>52.160000000000011</c:v>
                </c:pt>
                <c:pt idx="1013">
                  <c:v>52.115000000000002</c:v>
                </c:pt>
                <c:pt idx="1014">
                  <c:v>52.029000000000003</c:v>
                </c:pt>
                <c:pt idx="1015">
                  <c:v>51.984000000000002</c:v>
                </c:pt>
                <c:pt idx="1016">
                  <c:v>51.94</c:v>
                </c:pt>
                <c:pt idx="1017">
                  <c:v>51.895000000000003</c:v>
                </c:pt>
                <c:pt idx="1018">
                  <c:v>51.809000000000005</c:v>
                </c:pt>
                <c:pt idx="1019">
                  <c:v>51.764000000000003</c:v>
                </c:pt>
                <c:pt idx="1020">
                  <c:v>51.721000000000011</c:v>
                </c:pt>
                <c:pt idx="1021">
                  <c:v>51.633000000000003</c:v>
                </c:pt>
                <c:pt idx="1022">
                  <c:v>51.589000000000006</c:v>
                </c:pt>
                <c:pt idx="1023">
                  <c:v>51.544000000000004</c:v>
                </c:pt>
                <c:pt idx="1024">
                  <c:v>51.457999999999998</c:v>
                </c:pt>
                <c:pt idx="1025">
                  <c:v>51.413000000000004</c:v>
                </c:pt>
                <c:pt idx="1026">
                  <c:v>51.325000000000003</c:v>
                </c:pt>
                <c:pt idx="1027">
                  <c:v>51.282000000000011</c:v>
                </c:pt>
                <c:pt idx="1028">
                  <c:v>51.237000000000002</c:v>
                </c:pt>
                <c:pt idx="1029">
                  <c:v>51.193000000000012</c:v>
                </c:pt>
                <c:pt idx="1030">
                  <c:v>51.148000000000003</c:v>
                </c:pt>
                <c:pt idx="1031">
                  <c:v>51.062000000000012</c:v>
                </c:pt>
                <c:pt idx="1032">
                  <c:v>51.017000000000003</c:v>
                </c:pt>
                <c:pt idx="1033">
                  <c:v>50.974000000000004</c:v>
                </c:pt>
                <c:pt idx="1034">
                  <c:v>50.929000000000002</c:v>
                </c:pt>
                <c:pt idx="1035">
                  <c:v>50.841000000000001</c:v>
                </c:pt>
                <c:pt idx="1036">
                  <c:v>50.797000000000011</c:v>
                </c:pt>
                <c:pt idx="1037">
                  <c:v>50.752000000000002</c:v>
                </c:pt>
                <c:pt idx="1038">
                  <c:v>50.709000000000003</c:v>
                </c:pt>
                <c:pt idx="1039">
                  <c:v>50.621000000000002</c:v>
                </c:pt>
                <c:pt idx="1040">
                  <c:v>50.576000000000001</c:v>
                </c:pt>
                <c:pt idx="1041">
                  <c:v>50.533000000000001</c:v>
                </c:pt>
                <c:pt idx="1042">
                  <c:v>50.488</c:v>
                </c:pt>
                <c:pt idx="1043">
                  <c:v>50.4</c:v>
                </c:pt>
                <c:pt idx="1044">
                  <c:v>50.356000000000002</c:v>
                </c:pt>
                <c:pt idx="1045">
                  <c:v>50.310999999999993</c:v>
                </c:pt>
                <c:pt idx="1046">
                  <c:v>50.268000000000015</c:v>
                </c:pt>
                <c:pt idx="1047">
                  <c:v>50.18</c:v>
                </c:pt>
                <c:pt idx="1048">
                  <c:v>50.135000000000012</c:v>
                </c:pt>
                <c:pt idx="1049">
                  <c:v>50.092000000000013</c:v>
                </c:pt>
                <c:pt idx="1050">
                  <c:v>50.047000000000004</c:v>
                </c:pt>
                <c:pt idx="1051">
                  <c:v>49.959000000000003</c:v>
                </c:pt>
                <c:pt idx="1052">
                  <c:v>49.914000000000001</c:v>
                </c:pt>
                <c:pt idx="1053">
                  <c:v>49.87</c:v>
                </c:pt>
                <c:pt idx="1054">
                  <c:v>49.825000000000003</c:v>
                </c:pt>
                <c:pt idx="1055">
                  <c:v>49.782000000000011</c:v>
                </c:pt>
                <c:pt idx="1056">
                  <c:v>49.692000000000014</c:v>
                </c:pt>
                <c:pt idx="1057">
                  <c:v>49.649000000000001</c:v>
                </c:pt>
                <c:pt idx="1058">
                  <c:v>49.561</c:v>
                </c:pt>
                <c:pt idx="1059">
                  <c:v>49.516000000000005</c:v>
                </c:pt>
                <c:pt idx="1060">
                  <c:v>49.428000000000011</c:v>
                </c:pt>
                <c:pt idx="1061">
                  <c:v>49.383000000000003</c:v>
                </c:pt>
                <c:pt idx="1062">
                  <c:v>49.338000000000001</c:v>
                </c:pt>
                <c:pt idx="1063">
                  <c:v>49.249000000000002</c:v>
                </c:pt>
                <c:pt idx="1064">
                  <c:v>49.204000000000001</c:v>
                </c:pt>
                <c:pt idx="1065">
                  <c:v>49.161000000000001</c:v>
                </c:pt>
                <c:pt idx="1066">
                  <c:v>49.116</c:v>
                </c:pt>
                <c:pt idx="1067">
                  <c:v>49.028000000000013</c:v>
                </c:pt>
                <c:pt idx="1068">
                  <c:v>48.983000000000004</c:v>
                </c:pt>
                <c:pt idx="1069">
                  <c:v>48.895000000000003</c:v>
                </c:pt>
                <c:pt idx="1070">
                  <c:v>48.85</c:v>
                </c:pt>
                <c:pt idx="1071">
                  <c:v>48.805</c:v>
                </c:pt>
                <c:pt idx="1072">
                  <c:v>48.762000000000015</c:v>
                </c:pt>
                <c:pt idx="1073">
                  <c:v>48.672000000000011</c:v>
                </c:pt>
                <c:pt idx="1074">
                  <c:v>48.628000000000014</c:v>
                </c:pt>
                <c:pt idx="1075">
                  <c:v>48.583000000000006</c:v>
                </c:pt>
                <c:pt idx="1076">
                  <c:v>48.538000000000011</c:v>
                </c:pt>
                <c:pt idx="1077">
                  <c:v>48.45</c:v>
                </c:pt>
                <c:pt idx="1078">
                  <c:v>48.405000000000001</c:v>
                </c:pt>
                <c:pt idx="1079">
                  <c:v>48.36</c:v>
                </c:pt>
                <c:pt idx="1080">
                  <c:v>48.272000000000013</c:v>
                </c:pt>
                <c:pt idx="1081">
                  <c:v>48.227000000000011</c:v>
                </c:pt>
                <c:pt idx="1082">
                  <c:v>48.182000000000002</c:v>
                </c:pt>
                <c:pt idx="1083">
                  <c:v>48.137</c:v>
                </c:pt>
                <c:pt idx="1084">
                  <c:v>48.094000000000001</c:v>
                </c:pt>
                <c:pt idx="1085">
                  <c:v>48.049000000000007</c:v>
                </c:pt>
                <c:pt idx="1086">
                  <c:v>47.959000000000003</c:v>
                </c:pt>
                <c:pt idx="1087">
                  <c:v>47.914000000000001</c:v>
                </c:pt>
                <c:pt idx="1088">
                  <c:v>47.871000000000002</c:v>
                </c:pt>
                <c:pt idx="1089">
                  <c:v>47.826000000000001</c:v>
                </c:pt>
                <c:pt idx="1090">
                  <c:v>47.736000000000011</c:v>
                </c:pt>
                <c:pt idx="1091">
                  <c:v>47.691000000000003</c:v>
                </c:pt>
                <c:pt idx="1092">
                  <c:v>47.691000000000003</c:v>
                </c:pt>
                <c:pt idx="1093">
                  <c:v>47.602000000000011</c:v>
                </c:pt>
                <c:pt idx="1094">
                  <c:v>47.557000000000002</c:v>
                </c:pt>
                <c:pt idx="1095">
                  <c:v>47.557000000000002</c:v>
                </c:pt>
                <c:pt idx="1096">
                  <c:v>47.512</c:v>
                </c:pt>
                <c:pt idx="1097">
                  <c:v>47.422000000000011</c:v>
                </c:pt>
                <c:pt idx="1098">
                  <c:v>47.377000000000002</c:v>
                </c:pt>
                <c:pt idx="1099">
                  <c:v>47.334000000000003</c:v>
                </c:pt>
                <c:pt idx="1100">
                  <c:v>47.334000000000003</c:v>
                </c:pt>
                <c:pt idx="1101">
                  <c:v>47.244</c:v>
                </c:pt>
                <c:pt idx="1102">
                  <c:v>47.199000000000012</c:v>
                </c:pt>
                <c:pt idx="1103">
                  <c:v>47.199000000000012</c:v>
                </c:pt>
                <c:pt idx="1104">
                  <c:v>47.154000000000003</c:v>
                </c:pt>
                <c:pt idx="1105">
                  <c:v>47.109000000000002</c:v>
                </c:pt>
                <c:pt idx="1106">
                  <c:v>47.064</c:v>
                </c:pt>
                <c:pt idx="1107">
                  <c:v>47.019000000000005</c:v>
                </c:pt>
                <c:pt idx="1108">
                  <c:v>46.974000000000004</c:v>
                </c:pt>
                <c:pt idx="1109">
                  <c:v>46.931000000000004</c:v>
                </c:pt>
                <c:pt idx="1110">
                  <c:v>46.886000000000003</c:v>
                </c:pt>
                <c:pt idx="1111">
                  <c:v>46.841000000000001</c:v>
                </c:pt>
                <c:pt idx="1112">
                  <c:v>46.841000000000001</c:v>
                </c:pt>
                <c:pt idx="1113">
                  <c:v>46.796000000000021</c:v>
                </c:pt>
                <c:pt idx="1114">
                  <c:v>46.751000000000005</c:v>
                </c:pt>
                <c:pt idx="1115">
                  <c:v>46.706000000000003</c:v>
                </c:pt>
                <c:pt idx="1116">
                  <c:v>46.706000000000003</c:v>
                </c:pt>
                <c:pt idx="1117">
                  <c:v>46.661000000000001</c:v>
                </c:pt>
                <c:pt idx="1118">
                  <c:v>46.616</c:v>
                </c:pt>
                <c:pt idx="1119">
                  <c:v>46.571000000000005</c:v>
                </c:pt>
                <c:pt idx="1120">
                  <c:v>46.526000000000003</c:v>
                </c:pt>
                <c:pt idx="1121">
                  <c:v>46.526000000000003</c:v>
                </c:pt>
                <c:pt idx="1122">
                  <c:v>46.481000000000002</c:v>
                </c:pt>
                <c:pt idx="1123">
                  <c:v>46.481000000000002</c:v>
                </c:pt>
                <c:pt idx="1124">
                  <c:v>46.436</c:v>
                </c:pt>
                <c:pt idx="1125">
                  <c:v>46.436</c:v>
                </c:pt>
                <c:pt idx="1126">
                  <c:v>46.391000000000005</c:v>
                </c:pt>
                <c:pt idx="1127">
                  <c:v>46.391000000000005</c:v>
                </c:pt>
                <c:pt idx="1128">
                  <c:v>46.346000000000004</c:v>
                </c:pt>
                <c:pt idx="1129">
                  <c:v>46.346000000000004</c:v>
                </c:pt>
                <c:pt idx="1130">
                  <c:v>46.301000000000002</c:v>
                </c:pt>
                <c:pt idx="1131">
                  <c:v>46.301000000000002</c:v>
                </c:pt>
                <c:pt idx="1132">
                  <c:v>46.256</c:v>
                </c:pt>
                <c:pt idx="1133">
                  <c:v>46.211000000000006</c:v>
                </c:pt>
                <c:pt idx="1134">
                  <c:v>46.166000000000011</c:v>
                </c:pt>
                <c:pt idx="1135">
                  <c:v>46.166000000000011</c:v>
                </c:pt>
                <c:pt idx="1136">
                  <c:v>46.121000000000002</c:v>
                </c:pt>
                <c:pt idx="1137">
                  <c:v>46.121000000000002</c:v>
                </c:pt>
                <c:pt idx="1138">
                  <c:v>46.076000000000001</c:v>
                </c:pt>
                <c:pt idx="1139">
                  <c:v>46.076000000000001</c:v>
                </c:pt>
                <c:pt idx="1140">
                  <c:v>46.031000000000006</c:v>
                </c:pt>
                <c:pt idx="1141">
                  <c:v>45.986000000000004</c:v>
                </c:pt>
                <c:pt idx="1142">
                  <c:v>45.986000000000004</c:v>
                </c:pt>
                <c:pt idx="1143">
                  <c:v>45.941000000000003</c:v>
                </c:pt>
                <c:pt idx="1144">
                  <c:v>45.941000000000003</c:v>
                </c:pt>
                <c:pt idx="1145">
                  <c:v>45.896000000000001</c:v>
                </c:pt>
                <c:pt idx="1146">
                  <c:v>45.850999999999999</c:v>
                </c:pt>
                <c:pt idx="1147">
                  <c:v>45.850999999999999</c:v>
                </c:pt>
                <c:pt idx="1148">
                  <c:v>45.806000000000004</c:v>
                </c:pt>
                <c:pt idx="1149">
                  <c:v>45.806000000000004</c:v>
                </c:pt>
                <c:pt idx="1150">
                  <c:v>45.761000000000003</c:v>
                </c:pt>
                <c:pt idx="1151">
                  <c:v>45.761000000000003</c:v>
                </c:pt>
                <c:pt idx="1152">
                  <c:v>45.714000000000006</c:v>
                </c:pt>
                <c:pt idx="1153">
                  <c:v>45.669000000000011</c:v>
                </c:pt>
                <c:pt idx="1154">
                  <c:v>45.624000000000002</c:v>
                </c:pt>
                <c:pt idx="1155">
                  <c:v>45.624000000000002</c:v>
                </c:pt>
                <c:pt idx="1156">
                  <c:v>45.579000000000001</c:v>
                </c:pt>
                <c:pt idx="1157">
                  <c:v>45.579000000000001</c:v>
                </c:pt>
                <c:pt idx="1158">
                  <c:v>45.534000000000006</c:v>
                </c:pt>
                <c:pt idx="1159">
                  <c:v>45.489000000000004</c:v>
                </c:pt>
                <c:pt idx="1160">
                  <c:v>45.444000000000003</c:v>
                </c:pt>
                <c:pt idx="1161">
                  <c:v>45.444000000000003</c:v>
                </c:pt>
                <c:pt idx="1162">
                  <c:v>45.399000000000001</c:v>
                </c:pt>
                <c:pt idx="1163">
                  <c:v>45.399000000000001</c:v>
                </c:pt>
                <c:pt idx="1164">
                  <c:v>45.353999999999999</c:v>
                </c:pt>
                <c:pt idx="1165">
                  <c:v>45.307000000000002</c:v>
                </c:pt>
                <c:pt idx="1166">
                  <c:v>45.262000000000015</c:v>
                </c:pt>
                <c:pt idx="1167">
                  <c:v>45.262000000000015</c:v>
                </c:pt>
                <c:pt idx="1168">
                  <c:v>45.217000000000006</c:v>
                </c:pt>
                <c:pt idx="1169">
                  <c:v>45.172000000000011</c:v>
                </c:pt>
                <c:pt idx="1170">
                  <c:v>45.172000000000011</c:v>
                </c:pt>
                <c:pt idx="1171">
                  <c:v>45.127000000000002</c:v>
                </c:pt>
                <c:pt idx="1172">
                  <c:v>45.082000000000001</c:v>
                </c:pt>
                <c:pt idx="1173">
                  <c:v>45.082000000000001</c:v>
                </c:pt>
                <c:pt idx="1174">
                  <c:v>45.082000000000001</c:v>
                </c:pt>
                <c:pt idx="1175">
                  <c:v>45.036000000000001</c:v>
                </c:pt>
                <c:pt idx="1176">
                  <c:v>44.991</c:v>
                </c:pt>
                <c:pt idx="1177">
                  <c:v>44.991</c:v>
                </c:pt>
                <c:pt idx="1178">
                  <c:v>44.946000000000005</c:v>
                </c:pt>
                <c:pt idx="1179">
                  <c:v>44.946000000000005</c:v>
                </c:pt>
                <c:pt idx="1180">
                  <c:v>44.901000000000003</c:v>
                </c:pt>
                <c:pt idx="1181">
                  <c:v>44.901000000000003</c:v>
                </c:pt>
                <c:pt idx="1182">
                  <c:v>44.856000000000002</c:v>
                </c:pt>
                <c:pt idx="1183">
                  <c:v>44.856000000000002</c:v>
                </c:pt>
                <c:pt idx="1184">
                  <c:v>44.809000000000005</c:v>
                </c:pt>
                <c:pt idx="1185">
                  <c:v>44.809000000000005</c:v>
                </c:pt>
                <c:pt idx="1186">
                  <c:v>44.764000000000003</c:v>
                </c:pt>
                <c:pt idx="1187">
                  <c:v>44.764000000000003</c:v>
                </c:pt>
                <c:pt idx="1188">
                  <c:v>44.719000000000001</c:v>
                </c:pt>
                <c:pt idx="1189">
                  <c:v>44.719000000000001</c:v>
                </c:pt>
                <c:pt idx="1190">
                  <c:v>44.674000000000007</c:v>
                </c:pt>
                <c:pt idx="1191">
                  <c:v>44.627000000000002</c:v>
                </c:pt>
                <c:pt idx="1192">
                  <c:v>44.627000000000002</c:v>
                </c:pt>
                <c:pt idx="1193">
                  <c:v>44.582000000000001</c:v>
                </c:pt>
                <c:pt idx="1194">
                  <c:v>44.537000000000006</c:v>
                </c:pt>
                <c:pt idx="1195">
                  <c:v>44.537000000000006</c:v>
                </c:pt>
                <c:pt idx="1196">
                  <c:v>44.537000000000006</c:v>
                </c:pt>
                <c:pt idx="1197">
                  <c:v>44.492000000000012</c:v>
                </c:pt>
                <c:pt idx="1198">
                  <c:v>44.445</c:v>
                </c:pt>
                <c:pt idx="1199">
                  <c:v>44.445</c:v>
                </c:pt>
                <c:pt idx="1200">
                  <c:v>44.4</c:v>
                </c:pt>
                <c:pt idx="1201">
                  <c:v>44.354999999999997</c:v>
                </c:pt>
                <c:pt idx="1202">
                  <c:v>44.354999999999997</c:v>
                </c:pt>
                <c:pt idx="1203">
                  <c:v>44.31</c:v>
                </c:pt>
                <c:pt idx="1204">
                  <c:v>44.31</c:v>
                </c:pt>
                <c:pt idx="1205">
                  <c:v>44.31</c:v>
                </c:pt>
                <c:pt idx="1206">
                  <c:v>44.263000000000012</c:v>
                </c:pt>
                <c:pt idx="1207">
                  <c:v>44.263000000000012</c:v>
                </c:pt>
                <c:pt idx="1208">
                  <c:v>44.218000000000011</c:v>
                </c:pt>
                <c:pt idx="1209">
                  <c:v>44.173000000000002</c:v>
                </c:pt>
                <c:pt idx="1210">
                  <c:v>44.173000000000002</c:v>
                </c:pt>
                <c:pt idx="1211">
                  <c:v>44.127000000000002</c:v>
                </c:pt>
                <c:pt idx="1212">
                  <c:v>44.127000000000002</c:v>
                </c:pt>
                <c:pt idx="1213">
                  <c:v>44.082000000000001</c:v>
                </c:pt>
                <c:pt idx="1214">
                  <c:v>44.037000000000006</c:v>
                </c:pt>
                <c:pt idx="1215">
                  <c:v>43.99</c:v>
                </c:pt>
                <c:pt idx="1216">
                  <c:v>43.99</c:v>
                </c:pt>
                <c:pt idx="1217">
                  <c:v>43.945</c:v>
                </c:pt>
                <c:pt idx="1218">
                  <c:v>43.853000000000002</c:v>
                </c:pt>
                <c:pt idx="1219">
                  <c:v>43.763000000000012</c:v>
                </c:pt>
                <c:pt idx="1220">
                  <c:v>43.716000000000001</c:v>
                </c:pt>
                <c:pt idx="1221">
                  <c:v>43.624000000000002</c:v>
                </c:pt>
                <c:pt idx="1222">
                  <c:v>43.579000000000001</c:v>
                </c:pt>
                <c:pt idx="1223">
                  <c:v>43.488</c:v>
                </c:pt>
                <c:pt idx="1224">
                  <c:v>43.350999999999999</c:v>
                </c:pt>
                <c:pt idx="1225">
                  <c:v>43.122000000000014</c:v>
                </c:pt>
                <c:pt idx="1226">
                  <c:v>42.663000000000011</c:v>
                </c:pt>
                <c:pt idx="1227">
                  <c:v>42.341000000000001</c:v>
                </c:pt>
                <c:pt idx="1228">
                  <c:v>42.017000000000003</c:v>
                </c:pt>
                <c:pt idx="1229">
                  <c:v>41.787000000000006</c:v>
                </c:pt>
                <c:pt idx="1230">
                  <c:v>41.508000000000003</c:v>
                </c:pt>
                <c:pt idx="1231">
                  <c:v>41.322000000000003</c:v>
                </c:pt>
                <c:pt idx="1232">
                  <c:v>41.137</c:v>
                </c:pt>
                <c:pt idx="1233">
                  <c:v>40.950999999999993</c:v>
                </c:pt>
                <c:pt idx="1234">
                  <c:v>40.764000000000003</c:v>
                </c:pt>
                <c:pt idx="1235">
                  <c:v>40.579000000000001</c:v>
                </c:pt>
                <c:pt idx="1236">
                  <c:v>40.438000000000002</c:v>
                </c:pt>
                <c:pt idx="1237">
                  <c:v>40.298000000000016</c:v>
                </c:pt>
                <c:pt idx="1238">
                  <c:v>40.111000000000004</c:v>
                </c:pt>
                <c:pt idx="1239">
                  <c:v>39.97</c:v>
                </c:pt>
                <c:pt idx="1240">
                  <c:v>39.83</c:v>
                </c:pt>
                <c:pt idx="1241">
                  <c:v>39.690000000000012</c:v>
                </c:pt>
                <c:pt idx="1242">
                  <c:v>39.502000000000002</c:v>
                </c:pt>
                <c:pt idx="1243">
                  <c:v>39.36</c:v>
                </c:pt>
                <c:pt idx="1244">
                  <c:v>39.267000000000003</c:v>
                </c:pt>
                <c:pt idx="1245">
                  <c:v>39.124000000000002</c:v>
                </c:pt>
                <c:pt idx="1246">
                  <c:v>38.984000000000002</c:v>
                </c:pt>
                <c:pt idx="1247">
                  <c:v>38.889000000000003</c:v>
                </c:pt>
                <c:pt idx="1248">
                  <c:v>38.748000000000012</c:v>
                </c:pt>
                <c:pt idx="1249">
                  <c:v>38.653000000000006</c:v>
                </c:pt>
                <c:pt idx="1250">
                  <c:v>38.511000000000003</c:v>
                </c:pt>
                <c:pt idx="1251">
                  <c:v>38.414999999999999</c:v>
                </c:pt>
                <c:pt idx="1252">
                  <c:v>38.322000000000003</c:v>
                </c:pt>
                <c:pt idx="1253">
                  <c:v>38.226000000000013</c:v>
                </c:pt>
                <c:pt idx="1254">
                  <c:v>38.084000000000003</c:v>
                </c:pt>
                <c:pt idx="1255">
                  <c:v>37.989000000000004</c:v>
                </c:pt>
                <c:pt idx="1256">
                  <c:v>37.893000000000001</c:v>
                </c:pt>
                <c:pt idx="1257">
                  <c:v>37.798000000000016</c:v>
                </c:pt>
                <c:pt idx="1258">
                  <c:v>37.702000000000012</c:v>
                </c:pt>
                <c:pt idx="1259">
                  <c:v>37.609000000000002</c:v>
                </c:pt>
                <c:pt idx="1260">
                  <c:v>37.465000000000003</c:v>
                </c:pt>
                <c:pt idx="1261">
                  <c:v>37.274000000000001</c:v>
                </c:pt>
                <c:pt idx="1262">
                  <c:v>37.179000000000002</c:v>
                </c:pt>
                <c:pt idx="1263">
                  <c:v>37.035000000000011</c:v>
                </c:pt>
                <c:pt idx="1264">
                  <c:v>36.891000000000005</c:v>
                </c:pt>
                <c:pt idx="1265">
                  <c:v>36.698000000000015</c:v>
                </c:pt>
                <c:pt idx="1266">
                  <c:v>36.505000000000003</c:v>
                </c:pt>
                <c:pt idx="1267">
                  <c:v>36.361000000000004</c:v>
                </c:pt>
                <c:pt idx="1268">
                  <c:v>36.266000000000012</c:v>
                </c:pt>
                <c:pt idx="1269">
                  <c:v>36.169000000000011</c:v>
                </c:pt>
                <c:pt idx="1270">
                  <c:v>36.025000000000013</c:v>
                </c:pt>
                <c:pt idx="1271">
                  <c:v>35.879000000000005</c:v>
                </c:pt>
                <c:pt idx="1272">
                  <c:v>35.782000000000011</c:v>
                </c:pt>
                <c:pt idx="1273">
                  <c:v>35.685000000000002</c:v>
                </c:pt>
                <c:pt idx="1274">
                  <c:v>35.589000000000006</c:v>
                </c:pt>
                <c:pt idx="1275">
                  <c:v>35.492000000000012</c:v>
                </c:pt>
                <c:pt idx="1276">
                  <c:v>35.395000000000003</c:v>
                </c:pt>
                <c:pt idx="1277">
                  <c:v>35.298000000000016</c:v>
                </c:pt>
                <c:pt idx="1278">
                  <c:v>35.200000000000003</c:v>
                </c:pt>
                <c:pt idx="1279">
                  <c:v>35.152000000000001</c:v>
                </c:pt>
                <c:pt idx="1280">
                  <c:v>35.055</c:v>
                </c:pt>
                <c:pt idx="1281">
                  <c:v>35.006</c:v>
                </c:pt>
                <c:pt idx="1282">
                  <c:v>34.907000000000004</c:v>
                </c:pt>
                <c:pt idx="1283">
                  <c:v>34.81</c:v>
                </c:pt>
                <c:pt idx="1284">
                  <c:v>34.761000000000003</c:v>
                </c:pt>
                <c:pt idx="1285">
                  <c:v>34.713000000000001</c:v>
                </c:pt>
                <c:pt idx="1286">
                  <c:v>34.664000000000001</c:v>
                </c:pt>
                <c:pt idx="1287">
                  <c:v>34.565000000000012</c:v>
                </c:pt>
                <c:pt idx="1288">
                  <c:v>34.516000000000005</c:v>
                </c:pt>
                <c:pt idx="1289">
                  <c:v>34.468000000000011</c:v>
                </c:pt>
                <c:pt idx="1290">
                  <c:v>34.419000000000004</c:v>
                </c:pt>
                <c:pt idx="1291">
                  <c:v>34.371000000000002</c:v>
                </c:pt>
                <c:pt idx="1292">
                  <c:v>34.32</c:v>
                </c:pt>
                <c:pt idx="1293">
                  <c:v>34.223000000000013</c:v>
                </c:pt>
                <c:pt idx="1294">
                  <c:v>34.174000000000007</c:v>
                </c:pt>
                <c:pt idx="1295">
                  <c:v>34.124000000000002</c:v>
                </c:pt>
                <c:pt idx="1296">
                  <c:v>34.075000000000003</c:v>
                </c:pt>
                <c:pt idx="1297">
                  <c:v>34.027000000000001</c:v>
                </c:pt>
                <c:pt idx="1298">
                  <c:v>33.978000000000002</c:v>
                </c:pt>
                <c:pt idx="1299">
                  <c:v>33.928000000000011</c:v>
                </c:pt>
                <c:pt idx="1300">
                  <c:v>33.879000000000005</c:v>
                </c:pt>
                <c:pt idx="1301">
                  <c:v>33.831000000000003</c:v>
                </c:pt>
                <c:pt idx="1302">
                  <c:v>33.78</c:v>
                </c:pt>
                <c:pt idx="1303">
                  <c:v>33.78</c:v>
                </c:pt>
                <c:pt idx="1304">
                  <c:v>33.732000000000014</c:v>
                </c:pt>
                <c:pt idx="1305">
                  <c:v>33.681000000000004</c:v>
                </c:pt>
                <c:pt idx="1306">
                  <c:v>33.633000000000003</c:v>
                </c:pt>
                <c:pt idx="1307">
                  <c:v>33.633000000000003</c:v>
                </c:pt>
                <c:pt idx="1308">
                  <c:v>33.584000000000003</c:v>
                </c:pt>
                <c:pt idx="1309">
                  <c:v>33.534000000000006</c:v>
                </c:pt>
                <c:pt idx="1310">
                  <c:v>33.534000000000006</c:v>
                </c:pt>
                <c:pt idx="1311">
                  <c:v>33.484999999999999</c:v>
                </c:pt>
                <c:pt idx="1312">
                  <c:v>33.435000000000002</c:v>
                </c:pt>
                <c:pt idx="1313">
                  <c:v>33.435000000000002</c:v>
                </c:pt>
                <c:pt idx="1314">
                  <c:v>33.386000000000003</c:v>
                </c:pt>
                <c:pt idx="1315">
                  <c:v>33.386000000000003</c:v>
                </c:pt>
                <c:pt idx="1316">
                  <c:v>33.336000000000006</c:v>
                </c:pt>
                <c:pt idx="1317">
                  <c:v>33.287000000000006</c:v>
                </c:pt>
                <c:pt idx="1318">
                  <c:v>33.237000000000002</c:v>
                </c:pt>
                <c:pt idx="1319">
                  <c:v>33.237000000000002</c:v>
                </c:pt>
                <c:pt idx="1320">
                  <c:v>33.188000000000002</c:v>
                </c:pt>
                <c:pt idx="1321">
                  <c:v>33.138000000000012</c:v>
                </c:pt>
                <c:pt idx="1322">
                  <c:v>33.089000000000006</c:v>
                </c:pt>
                <c:pt idx="1323">
                  <c:v>33.089000000000006</c:v>
                </c:pt>
                <c:pt idx="1324">
                  <c:v>33.039000000000001</c:v>
                </c:pt>
                <c:pt idx="1325">
                  <c:v>33.039000000000001</c:v>
                </c:pt>
                <c:pt idx="1326">
                  <c:v>32.99</c:v>
                </c:pt>
                <c:pt idx="1327">
                  <c:v>32.94</c:v>
                </c:pt>
                <c:pt idx="1328">
                  <c:v>32.94</c:v>
                </c:pt>
                <c:pt idx="1329">
                  <c:v>32.891000000000005</c:v>
                </c:pt>
                <c:pt idx="1330">
                  <c:v>32.891000000000005</c:v>
                </c:pt>
                <c:pt idx="1331">
                  <c:v>32.841000000000001</c:v>
                </c:pt>
                <c:pt idx="1332">
                  <c:v>32.841000000000001</c:v>
                </c:pt>
                <c:pt idx="1333">
                  <c:v>32.790000000000013</c:v>
                </c:pt>
                <c:pt idx="1334">
                  <c:v>32.790000000000013</c:v>
                </c:pt>
                <c:pt idx="1335">
                  <c:v>32.742000000000012</c:v>
                </c:pt>
                <c:pt idx="1336">
                  <c:v>32.742000000000012</c:v>
                </c:pt>
                <c:pt idx="1337">
                  <c:v>32.742000000000012</c:v>
                </c:pt>
                <c:pt idx="1338">
                  <c:v>32.691000000000003</c:v>
                </c:pt>
                <c:pt idx="1339">
                  <c:v>32.691000000000003</c:v>
                </c:pt>
                <c:pt idx="1340">
                  <c:v>32.691000000000003</c:v>
                </c:pt>
                <c:pt idx="1341">
                  <c:v>32.641000000000005</c:v>
                </c:pt>
                <c:pt idx="1342">
                  <c:v>32.641000000000005</c:v>
                </c:pt>
                <c:pt idx="1343">
                  <c:v>32.641000000000005</c:v>
                </c:pt>
                <c:pt idx="1344">
                  <c:v>32.592000000000013</c:v>
                </c:pt>
                <c:pt idx="1345">
                  <c:v>32.592000000000013</c:v>
                </c:pt>
                <c:pt idx="1346">
                  <c:v>32.542000000000002</c:v>
                </c:pt>
                <c:pt idx="1347">
                  <c:v>32.542000000000002</c:v>
                </c:pt>
                <c:pt idx="1348">
                  <c:v>32.542000000000002</c:v>
                </c:pt>
                <c:pt idx="1349">
                  <c:v>32.542000000000002</c:v>
                </c:pt>
                <c:pt idx="1350">
                  <c:v>32.542000000000002</c:v>
                </c:pt>
                <c:pt idx="1351">
                  <c:v>32.491</c:v>
                </c:pt>
                <c:pt idx="1352">
                  <c:v>32.491</c:v>
                </c:pt>
                <c:pt idx="1353">
                  <c:v>32.491</c:v>
                </c:pt>
                <c:pt idx="1354">
                  <c:v>32.491</c:v>
                </c:pt>
                <c:pt idx="1355">
                  <c:v>32.443000000000005</c:v>
                </c:pt>
                <c:pt idx="1356">
                  <c:v>32.443000000000005</c:v>
                </c:pt>
                <c:pt idx="1357">
                  <c:v>32.443000000000005</c:v>
                </c:pt>
                <c:pt idx="1358">
                  <c:v>32.443000000000005</c:v>
                </c:pt>
                <c:pt idx="1359">
                  <c:v>32.443000000000005</c:v>
                </c:pt>
                <c:pt idx="1360">
                  <c:v>32.443000000000005</c:v>
                </c:pt>
                <c:pt idx="1361">
                  <c:v>32.392000000000003</c:v>
                </c:pt>
                <c:pt idx="1362">
                  <c:v>32.392000000000003</c:v>
                </c:pt>
                <c:pt idx="1363">
                  <c:v>32.392000000000003</c:v>
                </c:pt>
                <c:pt idx="1364">
                  <c:v>32.341999999999999</c:v>
                </c:pt>
                <c:pt idx="1365">
                  <c:v>32.392000000000003</c:v>
                </c:pt>
                <c:pt idx="1366">
                  <c:v>32.341999999999999</c:v>
                </c:pt>
                <c:pt idx="1367">
                  <c:v>32.341999999999999</c:v>
                </c:pt>
                <c:pt idx="1368">
                  <c:v>32.341999999999999</c:v>
                </c:pt>
                <c:pt idx="1369">
                  <c:v>32.293000000000013</c:v>
                </c:pt>
                <c:pt idx="1370">
                  <c:v>32.293000000000013</c:v>
                </c:pt>
                <c:pt idx="1371">
                  <c:v>32.293000000000013</c:v>
                </c:pt>
                <c:pt idx="1372">
                  <c:v>32.293000000000013</c:v>
                </c:pt>
                <c:pt idx="1373">
                  <c:v>32.293000000000013</c:v>
                </c:pt>
                <c:pt idx="1374">
                  <c:v>32.243000000000002</c:v>
                </c:pt>
                <c:pt idx="1375">
                  <c:v>32.243000000000002</c:v>
                </c:pt>
                <c:pt idx="1376">
                  <c:v>32.243000000000002</c:v>
                </c:pt>
                <c:pt idx="1377">
                  <c:v>32.243000000000002</c:v>
                </c:pt>
                <c:pt idx="1378">
                  <c:v>32.243000000000002</c:v>
                </c:pt>
                <c:pt idx="1379">
                  <c:v>32.193000000000012</c:v>
                </c:pt>
                <c:pt idx="1380">
                  <c:v>32.193000000000012</c:v>
                </c:pt>
                <c:pt idx="1381">
                  <c:v>32.193000000000012</c:v>
                </c:pt>
                <c:pt idx="1382">
                  <c:v>32.193000000000012</c:v>
                </c:pt>
                <c:pt idx="1383">
                  <c:v>32.193000000000012</c:v>
                </c:pt>
                <c:pt idx="1384">
                  <c:v>32.193000000000012</c:v>
                </c:pt>
                <c:pt idx="1385">
                  <c:v>32.193000000000012</c:v>
                </c:pt>
                <c:pt idx="1386">
                  <c:v>32.142000000000003</c:v>
                </c:pt>
                <c:pt idx="1387">
                  <c:v>32.142000000000003</c:v>
                </c:pt>
                <c:pt idx="1388">
                  <c:v>32.142000000000003</c:v>
                </c:pt>
                <c:pt idx="1389">
                  <c:v>32.142000000000003</c:v>
                </c:pt>
                <c:pt idx="1390">
                  <c:v>32.142000000000003</c:v>
                </c:pt>
                <c:pt idx="1391">
                  <c:v>32.142000000000003</c:v>
                </c:pt>
                <c:pt idx="1392">
                  <c:v>32.142000000000003</c:v>
                </c:pt>
                <c:pt idx="1393">
                  <c:v>32.142000000000003</c:v>
                </c:pt>
                <c:pt idx="1394">
                  <c:v>32.092000000000013</c:v>
                </c:pt>
                <c:pt idx="1395">
                  <c:v>32.092000000000013</c:v>
                </c:pt>
                <c:pt idx="1396">
                  <c:v>32.092000000000013</c:v>
                </c:pt>
                <c:pt idx="1397">
                  <c:v>32.092000000000013</c:v>
                </c:pt>
                <c:pt idx="1398">
                  <c:v>32.092000000000013</c:v>
                </c:pt>
                <c:pt idx="1399">
                  <c:v>32.092000000000013</c:v>
                </c:pt>
                <c:pt idx="1400">
                  <c:v>32.092000000000013</c:v>
                </c:pt>
                <c:pt idx="1401">
                  <c:v>32.092000000000013</c:v>
                </c:pt>
                <c:pt idx="1402">
                  <c:v>32.092000000000013</c:v>
                </c:pt>
                <c:pt idx="1403">
                  <c:v>32.092000000000013</c:v>
                </c:pt>
                <c:pt idx="1404">
                  <c:v>32.092000000000013</c:v>
                </c:pt>
                <c:pt idx="1405">
                  <c:v>32.092000000000013</c:v>
                </c:pt>
                <c:pt idx="1406">
                  <c:v>32.092000000000013</c:v>
                </c:pt>
                <c:pt idx="1407">
                  <c:v>32.092000000000013</c:v>
                </c:pt>
                <c:pt idx="1408">
                  <c:v>32.092000000000013</c:v>
                </c:pt>
                <c:pt idx="1409">
                  <c:v>32.043000000000006</c:v>
                </c:pt>
                <c:pt idx="1410">
                  <c:v>32.092000000000013</c:v>
                </c:pt>
                <c:pt idx="1411">
                  <c:v>32.043000000000006</c:v>
                </c:pt>
                <c:pt idx="1412">
                  <c:v>32.043000000000006</c:v>
                </c:pt>
                <c:pt idx="1413">
                  <c:v>32.043000000000006</c:v>
                </c:pt>
                <c:pt idx="1414">
                  <c:v>32.043000000000006</c:v>
                </c:pt>
                <c:pt idx="1415">
                  <c:v>32.043000000000006</c:v>
                </c:pt>
                <c:pt idx="1416">
                  <c:v>32.043000000000006</c:v>
                </c:pt>
                <c:pt idx="1417">
                  <c:v>32.043000000000006</c:v>
                </c:pt>
                <c:pt idx="1418">
                  <c:v>32.043000000000006</c:v>
                </c:pt>
                <c:pt idx="1419">
                  <c:v>32.043000000000006</c:v>
                </c:pt>
                <c:pt idx="1420">
                  <c:v>32.043000000000006</c:v>
                </c:pt>
                <c:pt idx="1421">
                  <c:v>32.043000000000006</c:v>
                </c:pt>
                <c:pt idx="1422">
                  <c:v>32.043000000000006</c:v>
                </c:pt>
                <c:pt idx="1423">
                  <c:v>32.043000000000006</c:v>
                </c:pt>
                <c:pt idx="1424">
                  <c:v>32.043000000000006</c:v>
                </c:pt>
                <c:pt idx="1425">
                  <c:v>32.043000000000006</c:v>
                </c:pt>
                <c:pt idx="1426">
                  <c:v>32.043000000000006</c:v>
                </c:pt>
                <c:pt idx="1427">
                  <c:v>32.043000000000006</c:v>
                </c:pt>
                <c:pt idx="1428">
                  <c:v>32.043000000000006</c:v>
                </c:pt>
                <c:pt idx="1429">
                  <c:v>32.043000000000006</c:v>
                </c:pt>
                <c:pt idx="1430">
                  <c:v>32.043000000000006</c:v>
                </c:pt>
                <c:pt idx="1431">
                  <c:v>32.043000000000006</c:v>
                </c:pt>
                <c:pt idx="1432">
                  <c:v>32.043000000000006</c:v>
                </c:pt>
                <c:pt idx="1433">
                  <c:v>32.043000000000006</c:v>
                </c:pt>
                <c:pt idx="1434">
                  <c:v>32.092000000000013</c:v>
                </c:pt>
                <c:pt idx="1435">
                  <c:v>32.043000000000006</c:v>
                </c:pt>
                <c:pt idx="1436">
                  <c:v>32.092000000000013</c:v>
                </c:pt>
                <c:pt idx="1437">
                  <c:v>32.092000000000013</c:v>
                </c:pt>
                <c:pt idx="1438">
                  <c:v>32.092000000000013</c:v>
                </c:pt>
                <c:pt idx="1439">
                  <c:v>32.092000000000013</c:v>
                </c:pt>
                <c:pt idx="1440">
                  <c:v>32.092000000000013</c:v>
                </c:pt>
                <c:pt idx="1441">
                  <c:v>32.092000000000013</c:v>
                </c:pt>
                <c:pt idx="1442">
                  <c:v>32.092000000000013</c:v>
                </c:pt>
                <c:pt idx="1443">
                  <c:v>32.092000000000013</c:v>
                </c:pt>
                <c:pt idx="1444">
                  <c:v>32.092000000000013</c:v>
                </c:pt>
                <c:pt idx="1445">
                  <c:v>32.043000000000006</c:v>
                </c:pt>
                <c:pt idx="1446">
                  <c:v>32.092000000000013</c:v>
                </c:pt>
                <c:pt idx="1447">
                  <c:v>32.092000000000013</c:v>
                </c:pt>
                <c:pt idx="1448">
                  <c:v>32.043000000000006</c:v>
                </c:pt>
                <c:pt idx="1449">
                  <c:v>32.043000000000006</c:v>
                </c:pt>
                <c:pt idx="1450">
                  <c:v>32.043000000000006</c:v>
                </c:pt>
                <c:pt idx="1451">
                  <c:v>32.043000000000006</c:v>
                </c:pt>
                <c:pt idx="1452">
                  <c:v>32.043000000000006</c:v>
                </c:pt>
                <c:pt idx="1453">
                  <c:v>32.043000000000006</c:v>
                </c:pt>
                <c:pt idx="1454">
                  <c:v>32.043000000000006</c:v>
                </c:pt>
                <c:pt idx="1455">
                  <c:v>32.043000000000006</c:v>
                </c:pt>
                <c:pt idx="1456">
                  <c:v>32.043000000000006</c:v>
                </c:pt>
                <c:pt idx="1457">
                  <c:v>32.043000000000006</c:v>
                </c:pt>
                <c:pt idx="1458">
                  <c:v>32.043000000000006</c:v>
                </c:pt>
                <c:pt idx="1459">
                  <c:v>32.043000000000006</c:v>
                </c:pt>
                <c:pt idx="1460">
                  <c:v>32.043000000000006</c:v>
                </c:pt>
                <c:pt idx="1461">
                  <c:v>32.043000000000006</c:v>
                </c:pt>
                <c:pt idx="1462">
                  <c:v>31.992999999999988</c:v>
                </c:pt>
                <c:pt idx="1463">
                  <c:v>32.043000000000006</c:v>
                </c:pt>
                <c:pt idx="1464">
                  <c:v>31.992999999999988</c:v>
                </c:pt>
                <c:pt idx="1465">
                  <c:v>31.992999999999988</c:v>
                </c:pt>
                <c:pt idx="1466">
                  <c:v>31.992999999999988</c:v>
                </c:pt>
                <c:pt idx="1467">
                  <c:v>31.992999999999988</c:v>
                </c:pt>
                <c:pt idx="1468">
                  <c:v>31.992999999999988</c:v>
                </c:pt>
                <c:pt idx="1469">
                  <c:v>31.992999999999988</c:v>
                </c:pt>
                <c:pt idx="1470">
                  <c:v>31.992999999999988</c:v>
                </c:pt>
                <c:pt idx="1471">
                  <c:v>31.992999999999988</c:v>
                </c:pt>
                <c:pt idx="1472">
                  <c:v>31.992999999999988</c:v>
                </c:pt>
                <c:pt idx="1473">
                  <c:v>31.992999999999988</c:v>
                </c:pt>
                <c:pt idx="1474">
                  <c:v>31.992999999999988</c:v>
                </c:pt>
                <c:pt idx="1475">
                  <c:v>31.992999999999988</c:v>
                </c:pt>
                <c:pt idx="1476">
                  <c:v>31.992999999999988</c:v>
                </c:pt>
                <c:pt idx="1477">
                  <c:v>31.992999999999988</c:v>
                </c:pt>
                <c:pt idx="1478">
                  <c:v>31.992999999999988</c:v>
                </c:pt>
                <c:pt idx="1479">
                  <c:v>31.941999999999993</c:v>
                </c:pt>
                <c:pt idx="1480">
                  <c:v>31.992999999999988</c:v>
                </c:pt>
                <c:pt idx="1481">
                  <c:v>31.992999999999988</c:v>
                </c:pt>
                <c:pt idx="1482">
                  <c:v>31.992999999999988</c:v>
                </c:pt>
                <c:pt idx="1483">
                  <c:v>31.941999999999993</c:v>
                </c:pt>
                <c:pt idx="1484">
                  <c:v>31.992999999999988</c:v>
                </c:pt>
                <c:pt idx="1485">
                  <c:v>31.941999999999993</c:v>
                </c:pt>
                <c:pt idx="1486">
                  <c:v>31.992999999999988</c:v>
                </c:pt>
                <c:pt idx="1487">
                  <c:v>31.941999999999993</c:v>
                </c:pt>
                <c:pt idx="1488">
                  <c:v>31.941999999999993</c:v>
                </c:pt>
                <c:pt idx="1489">
                  <c:v>31.941999999999993</c:v>
                </c:pt>
                <c:pt idx="1490">
                  <c:v>31.941999999999993</c:v>
                </c:pt>
                <c:pt idx="1491">
                  <c:v>31.941999999999993</c:v>
                </c:pt>
                <c:pt idx="1492">
                  <c:v>31.941999999999993</c:v>
                </c:pt>
                <c:pt idx="1493">
                  <c:v>31.941999999999993</c:v>
                </c:pt>
                <c:pt idx="1494">
                  <c:v>31.941999999999993</c:v>
                </c:pt>
                <c:pt idx="1495">
                  <c:v>31.941999999999993</c:v>
                </c:pt>
                <c:pt idx="1496">
                  <c:v>31.891999999999999</c:v>
                </c:pt>
                <c:pt idx="1497">
                  <c:v>31.941999999999993</c:v>
                </c:pt>
                <c:pt idx="1498">
                  <c:v>31.891999999999999</c:v>
                </c:pt>
                <c:pt idx="1499">
                  <c:v>31.891999999999999</c:v>
                </c:pt>
                <c:pt idx="1500">
                  <c:v>31.891999999999999</c:v>
                </c:pt>
                <c:pt idx="1501">
                  <c:v>31.891999999999999</c:v>
                </c:pt>
                <c:pt idx="1502">
                  <c:v>31.891999999999999</c:v>
                </c:pt>
                <c:pt idx="1503">
                  <c:v>31.891999999999999</c:v>
                </c:pt>
                <c:pt idx="1504">
                  <c:v>31.891999999999999</c:v>
                </c:pt>
                <c:pt idx="1505">
                  <c:v>31.891999999999999</c:v>
                </c:pt>
                <c:pt idx="1506">
                  <c:v>31.941999999999993</c:v>
                </c:pt>
                <c:pt idx="1507">
                  <c:v>31.891999999999999</c:v>
                </c:pt>
                <c:pt idx="1508">
                  <c:v>31.941999999999993</c:v>
                </c:pt>
                <c:pt idx="1509">
                  <c:v>31.891999999999999</c:v>
                </c:pt>
                <c:pt idx="1510">
                  <c:v>31.941999999999993</c:v>
                </c:pt>
                <c:pt idx="1511">
                  <c:v>31.941999999999993</c:v>
                </c:pt>
                <c:pt idx="1512">
                  <c:v>31.941999999999993</c:v>
                </c:pt>
                <c:pt idx="1513">
                  <c:v>31.941999999999993</c:v>
                </c:pt>
                <c:pt idx="1514">
                  <c:v>31.941999999999993</c:v>
                </c:pt>
                <c:pt idx="1515">
                  <c:v>31.941999999999993</c:v>
                </c:pt>
                <c:pt idx="1516">
                  <c:v>31.941999999999993</c:v>
                </c:pt>
                <c:pt idx="1517">
                  <c:v>31.941999999999993</c:v>
                </c:pt>
                <c:pt idx="1518">
                  <c:v>31.941999999999993</c:v>
                </c:pt>
                <c:pt idx="1519">
                  <c:v>31.941999999999993</c:v>
                </c:pt>
                <c:pt idx="1520">
                  <c:v>31.941999999999993</c:v>
                </c:pt>
                <c:pt idx="1521">
                  <c:v>31.941999999999993</c:v>
                </c:pt>
                <c:pt idx="1522">
                  <c:v>31.941999999999993</c:v>
                </c:pt>
                <c:pt idx="1523">
                  <c:v>31.941999999999993</c:v>
                </c:pt>
                <c:pt idx="1524">
                  <c:v>31.941999999999993</c:v>
                </c:pt>
                <c:pt idx="1525">
                  <c:v>31.941999999999993</c:v>
                </c:pt>
                <c:pt idx="1526">
                  <c:v>31.941999999999993</c:v>
                </c:pt>
                <c:pt idx="1527">
                  <c:v>31.992999999999988</c:v>
                </c:pt>
                <c:pt idx="1528">
                  <c:v>31.941999999999993</c:v>
                </c:pt>
                <c:pt idx="1529">
                  <c:v>31.992999999999988</c:v>
                </c:pt>
                <c:pt idx="1530">
                  <c:v>31.941999999999993</c:v>
                </c:pt>
                <c:pt idx="1531">
                  <c:v>31.941999999999993</c:v>
                </c:pt>
                <c:pt idx="1532">
                  <c:v>31.941999999999993</c:v>
                </c:pt>
                <c:pt idx="1533">
                  <c:v>31.941999999999993</c:v>
                </c:pt>
                <c:pt idx="1534">
                  <c:v>31.941999999999993</c:v>
                </c:pt>
                <c:pt idx="1535">
                  <c:v>31.941999999999993</c:v>
                </c:pt>
                <c:pt idx="1536">
                  <c:v>31.941999999999993</c:v>
                </c:pt>
                <c:pt idx="1537">
                  <c:v>31.941999999999993</c:v>
                </c:pt>
                <c:pt idx="1538">
                  <c:v>31.941999999999993</c:v>
                </c:pt>
                <c:pt idx="1539">
                  <c:v>31.941999999999993</c:v>
                </c:pt>
                <c:pt idx="1540">
                  <c:v>31.941999999999993</c:v>
                </c:pt>
                <c:pt idx="1541">
                  <c:v>31.891999999999999</c:v>
                </c:pt>
                <c:pt idx="1542">
                  <c:v>31.891999999999999</c:v>
                </c:pt>
                <c:pt idx="1543">
                  <c:v>31.891999999999999</c:v>
                </c:pt>
                <c:pt idx="1544">
                  <c:v>31.891999999999999</c:v>
                </c:pt>
                <c:pt idx="1545">
                  <c:v>31.891999999999999</c:v>
                </c:pt>
                <c:pt idx="1546">
                  <c:v>31.891999999999999</c:v>
                </c:pt>
                <c:pt idx="1547">
                  <c:v>31.891999999999999</c:v>
                </c:pt>
                <c:pt idx="1548">
                  <c:v>31.891999999999999</c:v>
                </c:pt>
                <c:pt idx="1549">
                  <c:v>31.891999999999999</c:v>
                </c:pt>
                <c:pt idx="1550">
                  <c:v>31.891999999999999</c:v>
                </c:pt>
                <c:pt idx="1551">
                  <c:v>31.891999999999999</c:v>
                </c:pt>
                <c:pt idx="1552">
                  <c:v>31.891999999999999</c:v>
                </c:pt>
                <c:pt idx="1553">
                  <c:v>31.891999999999999</c:v>
                </c:pt>
                <c:pt idx="1554">
                  <c:v>31.891999999999999</c:v>
                </c:pt>
                <c:pt idx="1555">
                  <c:v>31.891999999999999</c:v>
                </c:pt>
                <c:pt idx="1556">
                  <c:v>31.841999999999999</c:v>
                </c:pt>
                <c:pt idx="1557">
                  <c:v>31.891999999999999</c:v>
                </c:pt>
                <c:pt idx="1558">
                  <c:v>31.841999999999999</c:v>
                </c:pt>
                <c:pt idx="1559">
                  <c:v>31.891999999999999</c:v>
                </c:pt>
                <c:pt idx="1560">
                  <c:v>31.841999999999999</c:v>
                </c:pt>
                <c:pt idx="1561">
                  <c:v>31.841999999999999</c:v>
                </c:pt>
                <c:pt idx="1562">
                  <c:v>31.841999999999999</c:v>
                </c:pt>
                <c:pt idx="1563">
                  <c:v>31.841999999999999</c:v>
                </c:pt>
                <c:pt idx="1564">
                  <c:v>31.841999999999999</c:v>
                </c:pt>
                <c:pt idx="1565">
                  <c:v>31.841999999999999</c:v>
                </c:pt>
                <c:pt idx="1566">
                  <c:v>31.841999999999999</c:v>
                </c:pt>
                <c:pt idx="1567">
                  <c:v>31.841999999999999</c:v>
                </c:pt>
                <c:pt idx="1568">
                  <c:v>31.841999999999999</c:v>
                </c:pt>
                <c:pt idx="1569">
                  <c:v>31.841999999999999</c:v>
                </c:pt>
                <c:pt idx="1570">
                  <c:v>31.841999999999999</c:v>
                </c:pt>
                <c:pt idx="1571">
                  <c:v>31.841999999999999</c:v>
                </c:pt>
                <c:pt idx="1572">
                  <c:v>31.841999999999999</c:v>
                </c:pt>
                <c:pt idx="1573">
                  <c:v>31.841999999999999</c:v>
                </c:pt>
                <c:pt idx="1574">
                  <c:v>31.841999999999999</c:v>
                </c:pt>
                <c:pt idx="1575">
                  <c:v>31.841999999999999</c:v>
                </c:pt>
                <c:pt idx="1576">
                  <c:v>31.841999999999999</c:v>
                </c:pt>
                <c:pt idx="1577">
                  <c:v>31.791</c:v>
                </c:pt>
                <c:pt idx="1578">
                  <c:v>31.841999999999999</c:v>
                </c:pt>
                <c:pt idx="1579">
                  <c:v>31.841999999999999</c:v>
                </c:pt>
                <c:pt idx="1580">
                  <c:v>31.841999999999999</c:v>
                </c:pt>
                <c:pt idx="1581">
                  <c:v>31.841999999999999</c:v>
                </c:pt>
                <c:pt idx="1582">
                  <c:v>31.841999999999999</c:v>
                </c:pt>
                <c:pt idx="1583">
                  <c:v>31.841999999999999</c:v>
                </c:pt>
                <c:pt idx="1584">
                  <c:v>31.841999999999999</c:v>
                </c:pt>
                <c:pt idx="1585">
                  <c:v>31.841999999999999</c:v>
                </c:pt>
                <c:pt idx="1586">
                  <c:v>31.841999999999999</c:v>
                </c:pt>
                <c:pt idx="1587">
                  <c:v>31.891999999999999</c:v>
                </c:pt>
                <c:pt idx="1588">
                  <c:v>31.841999999999999</c:v>
                </c:pt>
                <c:pt idx="1589">
                  <c:v>31.891999999999999</c:v>
                </c:pt>
                <c:pt idx="1590">
                  <c:v>31.891999999999999</c:v>
                </c:pt>
                <c:pt idx="1591">
                  <c:v>31.891999999999999</c:v>
                </c:pt>
                <c:pt idx="1592">
                  <c:v>31.841999999999999</c:v>
                </c:pt>
                <c:pt idx="1593">
                  <c:v>31.841999999999999</c:v>
                </c:pt>
                <c:pt idx="1594">
                  <c:v>31.891999999999999</c:v>
                </c:pt>
                <c:pt idx="1595">
                  <c:v>31.841999999999999</c:v>
                </c:pt>
                <c:pt idx="1596">
                  <c:v>31.891999999999999</c:v>
                </c:pt>
                <c:pt idx="1597">
                  <c:v>31.841999999999999</c:v>
                </c:pt>
                <c:pt idx="1598">
                  <c:v>31.891999999999999</c:v>
                </c:pt>
                <c:pt idx="1599">
                  <c:v>31.891999999999999</c:v>
                </c:pt>
                <c:pt idx="1600">
                  <c:v>31.891999999999999</c:v>
                </c:pt>
                <c:pt idx="1601">
                  <c:v>31.891999999999999</c:v>
                </c:pt>
                <c:pt idx="1602">
                  <c:v>31.891999999999999</c:v>
                </c:pt>
                <c:pt idx="1603">
                  <c:v>31.891999999999999</c:v>
                </c:pt>
                <c:pt idx="1604">
                  <c:v>31.891999999999999</c:v>
                </c:pt>
                <c:pt idx="1605">
                  <c:v>31.891999999999999</c:v>
                </c:pt>
                <c:pt idx="1606">
                  <c:v>31.891999999999999</c:v>
                </c:pt>
                <c:pt idx="1607">
                  <c:v>31.891999999999999</c:v>
                </c:pt>
                <c:pt idx="1608">
                  <c:v>31.941999999999993</c:v>
                </c:pt>
                <c:pt idx="1609">
                  <c:v>31.941999999999993</c:v>
                </c:pt>
                <c:pt idx="1610">
                  <c:v>31.941999999999993</c:v>
                </c:pt>
                <c:pt idx="1611">
                  <c:v>31.941999999999993</c:v>
                </c:pt>
                <c:pt idx="1612">
                  <c:v>31.941999999999993</c:v>
                </c:pt>
                <c:pt idx="1613">
                  <c:v>31.941999999999993</c:v>
                </c:pt>
                <c:pt idx="1614">
                  <c:v>31.941999999999993</c:v>
                </c:pt>
                <c:pt idx="1615">
                  <c:v>31.941999999999993</c:v>
                </c:pt>
                <c:pt idx="1616">
                  <c:v>31.941999999999993</c:v>
                </c:pt>
                <c:pt idx="1617">
                  <c:v>31.941999999999993</c:v>
                </c:pt>
                <c:pt idx="1618">
                  <c:v>31.941999999999993</c:v>
                </c:pt>
                <c:pt idx="1619">
                  <c:v>31.941999999999993</c:v>
                </c:pt>
                <c:pt idx="1620">
                  <c:v>31.941999999999993</c:v>
                </c:pt>
                <c:pt idx="1621">
                  <c:v>31.941999999999993</c:v>
                </c:pt>
                <c:pt idx="1622">
                  <c:v>31.941999999999993</c:v>
                </c:pt>
                <c:pt idx="1623">
                  <c:v>31.941999999999993</c:v>
                </c:pt>
                <c:pt idx="1624">
                  <c:v>31.941999999999993</c:v>
                </c:pt>
                <c:pt idx="1625">
                  <c:v>31.941999999999993</c:v>
                </c:pt>
                <c:pt idx="1626">
                  <c:v>31.941999999999993</c:v>
                </c:pt>
                <c:pt idx="1627">
                  <c:v>31.941999999999993</c:v>
                </c:pt>
                <c:pt idx="1628">
                  <c:v>31.941999999999993</c:v>
                </c:pt>
                <c:pt idx="1629">
                  <c:v>31.941999999999993</c:v>
                </c:pt>
                <c:pt idx="1630">
                  <c:v>31.941999999999993</c:v>
                </c:pt>
                <c:pt idx="1631">
                  <c:v>31.941999999999993</c:v>
                </c:pt>
                <c:pt idx="1632">
                  <c:v>31.941999999999993</c:v>
                </c:pt>
                <c:pt idx="1633">
                  <c:v>31.941999999999993</c:v>
                </c:pt>
                <c:pt idx="1634">
                  <c:v>31.941999999999993</c:v>
                </c:pt>
                <c:pt idx="1635">
                  <c:v>31.941999999999993</c:v>
                </c:pt>
                <c:pt idx="1636">
                  <c:v>31.941999999999993</c:v>
                </c:pt>
                <c:pt idx="1637">
                  <c:v>31.941999999999993</c:v>
                </c:pt>
                <c:pt idx="1638">
                  <c:v>31.941999999999993</c:v>
                </c:pt>
                <c:pt idx="1639">
                  <c:v>31.941999999999993</c:v>
                </c:pt>
                <c:pt idx="1640">
                  <c:v>31.941999999999993</c:v>
                </c:pt>
                <c:pt idx="1641">
                  <c:v>31.941999999999993</c:v>
                </c:pt>
                <c:pt idx="1642">
                  <c:v>31.941999999999993</c:v>
                </c:pt>
                <c:pt idx="1643">
                  <c:v>31.891999999999999</c:v>
                </c:pt>
                <c:pt idx="1644">
                  <c:v>31.941999999999993</c:v>
                </c:pt>
                <c:pt idx="1645">
                  <c:v>31.941999999999993</c:v>
                </c:pt>
                <c:pt idx="1646">
                  <c:v>31.941999999999993</c:v>
                </c:pt>
                <c:pt idx="1647">
                  <c:v>31.891999999999999</c:v>
                </c:pt>
                <c:pt idx="1648">
                  <c:v>31.941999999999993</c:v>
                </c:pt>
                <c:pt idx="1649">
                  <c:v>31.891999999999999</c:v>
                </c:pt>
                <c:pt idx="1650">
                  <c:v>31.891999999999999</c:v>
                </c:pt>
                <c:pt idx="1651">
                  <c:v>31.941999999999993</c:v>
                </c:pt>
                <c:pt idx="1652">
                  <c:v>31.941999999999993</c:v>
                </c:pt>
                <c:pt idx="1653">
                  <c:v>31.941999999999993</c:v>
                </c:pt>
                <c:pt idx="1654">
                  <c:v>31.941999999999993</c:v>
                </c:pt>
                <c:pt idx="1655">
                  <c:v>31.941999999999993</c:v>
                </c:pt>
                <c:pt idx="1656">
                  <c:v>31.941999999999993</c:v>
                </c:pt>
                <c:pt idx="1657">
                  <c:v>31.941999999999993</c:v>
                </c:pt>
                <c:pt idx="1658">
                  <c:v>31.941999999999993</c:v>
                </c:pt>
                <c:pt idx="1659">
                  <c:v>31.941999999999993</c:v>
                </c:pt>
                <c:pt idx="1660">
                  <c:v>31.941999999999993</c:v>
                </c:pt>
                <c:pt idx="1661">
                  <c:v>31.941999999999993</c:v>
                </c:pt>
                <c:pt idx="1662">
                  <c:v>31.941999999999993</c:v>
                </c:pt>
                <c:pt idx="1663">
                  <c:v>31.941999999999993</c:v>
                </c:pt>
                <c:pt idx="1664">
                  <c:v>31.941999999999993</c:v>
                </c:pt>
                <c:pt idx="1665">
                  <c:v>31.992999999999988</c:v>
                </c:pt>
                <c:pt idx="1666">
                  <c:v>31.992999999999988</c:v>
                </c:pt>
                <c:pt idx="1667">
                  <c:v>31.992999999999988</c:v>
                </c:pt>
                <c:pt idx="1668">
                  <c:v>31.992999999999988</c:v>
                </c:pt>
                <c:pt idx="1669">
                  <c:v>31.941999999999993</c:v>
                </c:pt>
                <c:pt idx="1670">
                  <c:v>31.992999999999988</c:v>
                </c:pt>
                <c:pt idx="1671">
                  <c:v>31.992999999999988</c:v>
                </c:pt>
                <c:pt idx="1672">
                  <c:v>31.992999999999988</c:v>
                </c:pt>
                <c:pt idx="1673">
                  <c:v>31.992999999999988</c:v>
                </c:pt>
                <c:pt idx="1674">
                  <c:v>31.992999999999988</c:v>
                </c:pt>
                <c:pt idx="1675">
                  <c:v>31.992999999999988</c:v>
                </c:pt>
                <c:pt idx="1676">
                  <c:v>31.992999999999988</c:v>
                </c:pt>
                <c:pt idx="1677">
                  <c:v>31.992999999999988</c:v>
                </c:pt>
                <c:pt idx="1678">
                  <c:v>31.992999999999988</c:v>
                </c:pt>
                <c:pt idx="1679">
                  <c:v>31.992999999999988</c:v>
                </c:pt>
                <c:pt idx="1680">
                  <c:v>31.992999999999988</c:v>
                </c:pt>
                <c:pt idx="1681">
                  <c:v>31.992999999999988</c:v>
                </c:pt>
                <c:pt idx="1682">
                  <c:v>31.992999999999988</c:v>
                </c:pt>
                <c:pt idx="1683">
                  <c:v>31.992999999999988</c:v>
                </c:pt>
                <c:pt idx="1684">
                  <c:v>31.992999999999988</c:v>
                </c:pt>
                <c:pt idx="1685">
                  <c:v>31.992999999999988</c:v>
                </c:pt>
                <c:pt idx="1686">
                  <c:v>31.992999999999988</c:v>
                </c:pt>
                <c:pt idx="1687">
                  <c:v>31.992999999999988</c:v>
                </c:pt>
                <c:pt idx="1688">
                  <c:v>31.992999999999988</c:v>
                </c:pt>
                <c:pt idx="1689">
                  <c:v>31.992999999999988</c:v>
                </c:pt>
                <c:pt idx="1690">
                  <c:v>31.992999999999988</c:v>
                </c:pt>
                <c:pt idx="1691">
                  <c:v>31.992999999999988</c:v>
                </c:pt>
                <c:pt idx="1692">
                  <c:v>31.992999999999988</c:v>
                </c:pt>
                <c:pt idx="1693">
                  <c:v>31.992999999999988</c:v>
                </c:pt>
                <c:pt idx="1694">
                  <c:v>31.992999999999988</c:v>
                </c:pt>
                <c:pt idx="1695">
                  <c:v>31.992999999999988</c:v>
                </c:pt>
                <c:pt idx="1696">
                  <c:v>31.992999999999988</c:v>
                </c:pt>
                <c:pt idx="1697">
                  <c:v>31.992999999999988</c:v>
                </c:pt>
                <c:pt idx="1698">
                  <c:v>31.992999999999988</c:v>
                </c:pt>
                <c:pt idx="1699">
                  <c:v>31.992999999999988</c:v>
                </c:pt>
                <c:pt idx="1700">
                  <c:v>31.992999999999988</c:v>
                </c:pt>
                <c:pt idx="1701">
                  <c:v>31.992999999999988</c:v>
                </c:pt>
                <c:pt idx="1702">
                  <c:v>31.941999999999993</c:v>
                </c:pt>
                <c:pt idx="1703">
                  <c:v>31.992999999999988</c:v>
                </c:pt>
                <c:pt idx="1704">
                  <c:v>31.941999999999993</c:v>
                </c:pt>
                <c:pt idx="1705">
                  <c:v>31.992999999999988</c:v>
                </c:pt>
                <c:pt idx="1706">
                  <c:v>31.992999999999988</c:v>
                </c:pt>
                <c:pt idx="1707">
                  <c:v>31.941999999999993</c:v>
                </c:pt>
                <c:pt idx="1708">
                  <c:v>31.941999999999993</c:v>
                </c:pt>
                <c:pt idx="1709">
                  <c:v>31.992999999999988</c:v>
                </c:pt>
                <c:pt idx="1710">
                  <c:v>31.992999999999988</c:v>
                </c:pt>
                <c:pt idx="1711">
                  <c:v>31.992999999999988</c:v>
                </c:pt>
                <c:pt idx="1712">
                  <c:v>31.992999999999988</c:v>
                </c:pt>
                <c:pt idx="1713">
                  <c:v>31.992999999999988</c:v>
                </c:pt>
                <c:pt idx="1714">
                  <c:v>31.992999999999988</c:v>
                </c:pt>
                <c:pt idx="1715">
                  <c:v>31.992999999999988</c:v>
                </c:pt>
                <c:pt idx="1716">
                  <c:v>31.992999999999988</c:v>
                </c:pt>
                <c:pt idx="1717">
                  <c:v>31.992999999999988</c:v>
                </c:pt>
                <c:pt idx="1718">
                  <c:v>31.992999999999988</c:v>
                </c:pt>
                <c:pt idx="1719">
                  <c:v>31.992999999999988</c:v>
                </c:pt>
                <c:pt idx="1720">
                  <c:v>31.992999999999988</c:v>
                </c:pt>
                <c:pt idx="1721">
                  <c:v>31.992999999999988</c:v>
                </c:pt>
                <c:pt idx="1722">
                  <c:v>31.992999999999988</c:v>
                </c:pt>
                <c:pt idx="1723">
                  <c:v>31.992999999999988</c:v>
                </c:pt>
                <c:pt idx="1724">
                  <c:v>31.992999999999988</c:v>
                </c:pt>
                <c:pt idx="1725">
                  <c:v>31.992999999999988</c:v>
                </c:pt>
                <c:pt idx="1726">
                  <c:v>31.992999999999988</c:v>
                </c:pt>
                <c:pt idx="1727">
                  <c:v>31.992999999999988</c:v>
                </c:pt>
                <c:pt idx="1728">
                  <c:v>31.992999999999988</c:v>
                </c:pt>
                <c:pt idx="1729">
                  <c:v>31.992999999999988</c:v>
                </c:pt>
                <c:pt idx="1730">
                  <c:v>31.992999999999988</c:v>
                </c:pt>
                <c:pt idx="1731">
                  <c:v>31.992999999999988</c:v>
                </c:pt>
                <c:pt idx="1732">
                  <c:v>31.992999999999988</c:v>
                </c:pt>
                <c:pt idx="1733">
                  <c:v>31.992999999999988</c:v>
                </c:pt>
                <c:pt idx="1734">
                  <c:v>31.992999999999988</c:v>
                </c:pt>
                <c:pt idx="1735">
                  <c:v>32.043000000000006</c:v>
                </c:pt>
                <c:pt idx="1736">
                  <c:v>32.043000000000006</c:v>
                </c:pt>
                <c:pt idx="1737">
                  <c:v>32.043000000000006</c:v>
                </c:pt>
                <c:pt idx="1738">
                  <c:v>32.043000000000006</c:v>
                </c:pt>
                <c:pt idx="1739">
                  <c:v>32.043000000000006</c:v>
                </c:pt>
                <c:pt idx="1740">
                  <c:v>32.043000000000006</c:v>
                </c:pt>
                <c:pt idx="1741">
                  <c:v>32.043000000000006</c:v>
                </c:pt>
                <c:pt idx="1742">
                  <c:v>32.043000000000006</c:v>
                </c:pt>
                <c:pt idx="1743">
                  <c:v>32.043000000000006</c:v>
                </c:pt>
                <c:pt idx="1744">
                  <c:v>32.043000000000006</c:v>
                </c:pt>
                <c:pt idx="1745">
                  <c:v>32.043000000000006</c:v>
                </c:pt>
                <c:pt idx="1746">
                  <c:v>32.043000000000006</c:v>
                </c:pt>
                <c:pt idx="1747">
                  <c:v>32.043000000000006</c:v>
                </c:pt>
                <c:pt idx="1748">
                  <c:v>32.043000000000006</c:v>
                </c:pt>
                <c:pt idx="1749">
                  <c:v>32.043000000000006</c:v>
                </c:pt>
                <c:pt idx="1750">
                  <c:v>32.043000000000006</c:v>
                </c:pt>
                <c:pt idx="1751">
                  <c:v>32.043000000000006</c:v>
                </c:pt>
                <c:pt idx="1752">
                  <c:v>32.043000000000006</c:v>
                </c:pt>
                <c:pt idx="1753">
                  <c:v>32.043000000000006</c:v>
                </c:pt>
                <c:pt idx="1754">
                  <c:v>32.043000000000006</c:v>
                </c:pt>
                <c:pt idx="1755">
                  <c:v>32.043000000000006</c:v>
                </c:pt>
                <c:pt idx="1756">
                  <c:v>32.043000000000006</c:v>
                </c:pt>
                <c:pt idx="1757">
                  <c:v>32.043000000000006</c:v>
                </c:pt>
                <c:pt idx="1758">
                  <c:v>32.043000000000006</c:v>
                </c:pt>
                <c:pt idx="1759">
                  <c:v>32.092000000000013</c:v>
                </c:pt>
                <c:pt idx="1760">
                  <c:v>32.092000000000013</c:v>
                </c:pt>
                <c:pt idx="1761">
                  <c:v>32.043000000000006</c:v>
                </c:pt>
                <c:pt idx="1762">
                  <c:v>32.043000000000006</c:v>
                </c:pt>
                <c:pt idx="1763">
                  <c:v>32.043000000000006</c:v>
                </c:pt>
                <c:pt idx="1764">
                  <c:v>32.043000000000006</c:v>
                </c:pt>
                <c:pt idx="1765">
                  <c:v>32.092000000000013</c:v>
                </c:pt>
                <c:pt idx="1766">
                  <c:v>32.092000000000013</c:v>
                </c:pt>
                <c:pt idx="1767">
                  <c:v>32.092000000000013</c:v>
                </c:pt>
                <c:pt idx="1768">
                  <c:v>32.092000000000013</c:v>
                </c:pt>
                <c:pt idx="1769">
                  <c:v>32.092000000000013</c:v>
                </c:pt>
                <c:pt idx="1770">
                  <c:v>32.092000000000013</c:v>
                </c:pt>
                <c:pt idx="1771">
                  <c:v>32.092000000000013</c:v>
                </c:pt>
                <c:pt idx="1772">
                  <c:v>32.092000000000013</c:v>
                </c:pt>
                <c:pt idx="1773">
                  <c:v>32.092000000000013</c:v>
                </c:pt>
                <c:pt idx="1774">
                  <c:v>32.092000000000013</c:v>
                </c:pt>
                <c:pt idx="1775">
                  <c:v>32.092000000000013</c:v>
                </c:pt>
                <c:pt idx="1776">
                  <c:v>32.092000000000013</c:v>
                </c:pt>
                <c:pt idx="1777">
                  <c:v>32.092000000000013</c:v>
                </c:pt>
                <c:pt idx="1778">
                  <c:v>32.092000000000013</c:v>
                </c:pt>
                <c:pt idx="1779">
                  <c:v>32.092000000000013</c:v>
                </c:pt>
                <c:pt idx="1780">
                  <c:v>32.092000000000013</c:v>
                </c:pt>
                <c:pt idx="1781">
                  <c:v>32.142000000000003</c:v>
                </c:pt>
                <c:pt idx="1782">
                  <c:v>32.142000000000003</c:v>
                </c:pt>
                <c:pt idx="1783">
                  <c:v>32.142000000000003</c:v>
                </c:pt>
                <c:pt idx="1784">
                  <c:v>32.142000000000003</c:v>
                </c:pt>
                <c:pt idx="1785">
                  <c:v>32.142000000000003</c:v>
                </c:pt>
                <c:pt idx="1786">
                  <c:v>32.142000000000003</c:v>
                </c:pt>
                <c:pt idx="1787">
                  <c:v>32.142000000000003</c:v>
                </c:pt>
                <c:pt idx="1788">
                  <c:v>32.142000000000003</c:v>
                </c:pt>
                <c:pt idx="1789">
                  <c:v>32.142000000000003</c:v>
                </c:pt>
                <c:pt idx="1790">
                  <c:v>32.142000000000003</c:v>
                </c:pt>
                <c:pt idx="1791">
                  <c:v>32.193000000000012</c:v>
                </c:pt>
                <c:pt idx="1792">
                  <c:v>32.193000000000012</c:v>
                </c:pt>
                <c:pt idx="1793">
                  <c:v>32.193000000000012</c:v>
                </c:pt>
                <c:pt idx="1794">
                  <c:v>32.193000000000012</c:v>
                </c:pt>
                <c:pt idx="1795">
                  <c:v>32.193000000000012</c:v>
                </c:pt>
                <c:pt idx="1796">
                  <c:v>32.193000000000012</c:v>
                </c:pt>
                <c:pt idx="1797">
                  <c:v>32.193000000000012</c:v>
                </c:pt>
                <c:pt idx="1798">
                  <c:v>32.193000000000012</c:v>
                </c:pt>
                <c:pt idx="1799">
                  <c:v>32.193000000000012</c:v>
                </c:pt>
                <c:pt idx="1800">
                  <c:v>32.193000000000012</c:v>
                </c:pt>
                <c:pt idx="1801">
                  <c:v>32.193000000000012</c:v>
                </c:pt>
                <c:pt idx="1802">
                  <c:v>32.193000000000012</c:v>
                </c:pt>
                <c:pt idx="1803">
                  <c:v>32.193000000000012</c:v>
                </c:pt>
                <c:pt idx="1804">
                  <c:v>32.243000000000002</c:v>
                </c:pt>
                <c:pt idx="1805">
                  <c:v>32.243000000000002</c:v>
                </c:pt>
                <c:pt idx="1806">
                  <c:v>32.243000000000002</c:v>
                </c:pt>
                <c:pt idx="1807">
                  <c:v>32.243000000000002</c:v>
                </c:pt>
                <c:pt idx="1808">
                  <c:v>32.243000000000002</c:v>
                </c:pt>
                <c:pt idx="1809">
                  <c:v>32.243000000000002</c:v>
                </c:pt>
                <c:pt idx="1810">
                  <c:v>32.243000000000002</c:v>
                </c:pt>
                <c:pt idx="1811">
                  <c:v>32.243000000000002</c:v>
                </c:pt>
                <c:pt idx="1812">
                  <c:v>32.293000000000013</c:v>
                </c:pt>
                <c:pt idx="1813">
                  <c:v>32.243000000000002</c:v>
                </c:pt>
                <c:pt idx="1814">
                  <c:v>32.293000000000013</c:v>
                </c:pt>
                <c:pt idx="1815">
                  <c:v>32.293000000000013</c:v>
                </c:pt>
                <c:pt idx="1816">
                  <c:v>32.293000000000013</c:v>
                </c:pt>
                <c:pt idx="1817">
                  <c:v>32.293000000000013</c:v>
                </c:pt>
                <c:pt idx="1818">
                  <c:v>32.341999999999999</c:v>
                </c:pt>
                <c:pt idx="1819">
                  <c:v>32.341999999999999</c:v>
                </c:pt>
                <c:pt idx="1820">
                  <c:v>32.341999999999999</c:v>
                </c:pt>
                <c:pt idx="1821">
                  <c:v>32.341999999999999</c:v>
                </c:pt>
                <c:pt idx="1822">
                  <c:v>32.341999999999999</c:v>
                </c:pt>
                <c:pt idx="1823">
                  <c:v>32.341999999999999</c:v>
                </c:pt>
                <c:pt idx="1824">
                  <c:v>32.341999999999999</c:v>
                </c:pt>
                <c:pt idx="1825">
                  <c:v>32.392000000000003</c:v>
                </c:pt>
                <c:pt idx="1826">
                  <c:v>32.341999999999999</c:v>
                </c:pt>
                <c:pt idx="1827">
                  <c:v>32.392000000000003</c:v>
                </c:pt>
                <c:pt idx="1828">
                  <c:v>32.392000000000003</c:v>
                </c:pt>
                <c:pt idx="1829">
                  <c:v>32.392000000000003</c:v>
                </c:pt>
                <c:pt idx="1830">
                  <c:v>32.392000000000003</c:v>
                </c:pt>
                <c:pt idx="1831">
                  <c:v>32.392000000000003</c:v>
                </c:pt>
                <c:pt idx="1832">
                  <c:v>32.392000000000003</c:v>
                </c:pt>
                <c:pt idx="1833">
                  <c:v>32.392000000000003</c:v>
                </c:pt>
                <c:pt idx="1834">
                  <c:v>32.392000000000003</c:v>
                </c:pt>
                <c:pt idx="1835">
                  <c:v>32.392000000000003</c:v>
                </c:pt>
                <c:pt idx="1836">
                  <c:v>32.443000000000005</c:v>
                </c:pt>
                <c:pt idx="1837">
                  <c:v>32.392000000000003</c:v>
                </c:pt>
                <c:pt idx="1838">
                  <c:v>32.443000000000005</c:v>
                </c:pt>
                <c:pt idx="1839">
                  <c:v>32.392000000000003</c:v>
                </c:pt>
                <c:pt idx="1840">
                  <c:v>32.392000000000003</c:v>
                </c:pt>
                <c:pt idx="1841">
                  <c:v>32.443000000000005</c:v>
                </c:pt>
                <c:pt idx="1842">
                  <c:v>32.392000000000003</c:v>
                </c:pt>
                <c:pt idx="1843">
                  <c:v>32.443000000000005</c:v>
                </c:pt>
                <c:pt idx="1844">
                  <c:v>32.443000000000005</c:v>
                </c:pt>
                <c:pt idx="1845">
                  <c:v>32.443000000000005</c:v>
                </c:pt>
                <c:pt idx="1846">
                  <c:v>32.392000000000003</c:v>
                </c:pt>
                <c:pt idx="1847">
                  <c:v>32.392000000000003</c:v>
                </c:pt>
                <c:pt idx="1848">
                  <c:v>32.392000000000003</c:v>
                </c:pt>
                <c:pt idx="1849">
                  <c:v>32.491</c:v>
                </c:pt>
                <c:pt idx="1850">
                  <c:v>32.491</c:v>
                </c:pt>
                <c:pt idx="1851">
                  <c:v>32.542000000000002</c:v>
                </c:pt>
                <c:pt idx="1852">
                  <c:v>32.542000000000002</c:v>
                </c:pt>
                <c:pt idx="1853">
                  <c:v>32.592000000000013</c:v>
                </c:pt>
                <c:pt idx="1854">
                  <c:v>32.592000000000013</c:v>
                </c:pt>
                <c:pt idx="1855">
                  <c:v>32.592000000000013</c:v>
                </c:pt>
                <c:pt idx="1856">
                  <c:v>32.641000000000005</c:v>
                </c:pt>
                <c:pt idx="1857">
                  <c:v>32.641000000000005</c:v>
                </c:pt>
                <c:pt idx="1858">
                  <c:v>32.691000000000003</c:v>
                </c:pt>
                <c:pt idx="1859">
                  <c:v>32.691000000000003</c:v>
                </c:pt>
                <c:pt idx="1860">
                  <c:v>32.691000000000003</c:v>
                </c:pt>
                <c:pt idx="1861">
                  <c:v>32.691000000000003</c:v>
                </c:pt>
                <c:pt idx="1862">
                  <c:v>32.742000000000012</c:v>
                </c:pt>
                <c:pt idx="1863">
                  <c:v>32.742000000000012</c:v>
                </c:pt>
                <c:pt idx="1864">
                  <c:v>32.742000000000012</c:v>
                </c:pt>
                <c:pt idx="1865">
                  <c:v>32.742000000000012</c:v>
                </c:pt>
                <c:pt idx="1866">
                  <c:v>32.742000000000012</c:v>
                </c:pt>
                <c:pt idx="1867">
                  <c:v>32.790000000000013</c:v>
                </c:pt>
                <c:pt idx="1868">
                  <c:v>32.790000000000013</c:v>
                </c:pt>
                <c:pt idx="1869">
                  <c:v>32.790000000000013</c:v>
                </c:pt>
                <c:pt idx="1870">
                  <c:v>32.790000000000013</c:v>
                </c:pt>
                <c:pt idx="1871">
                  <c:v>32.841000000000001</c:v>
                </c:pt>
                <c:pt idx="1872">
                  <c:v>32.841000000000001</c:v>
                </c:pt>
                <c:pt idx="1873">
                  <c:v>32.841000000000001</c:v>
                </c:pt>
                <c:pt idx="1874">
                  <c:v>32.841000000000001</c:v>
                </c:pt>
                <c:pt idx="1875">
                  <c:v>32.841000000000001</c:v>
                </c:pt>
                <c:pt idx="1876">
                  <c:v>32.841000000000001</c:v>
                </c:pt>
                <c:pt idx="1877">
                  <c:v>32.841000000000001</c:v>
                </c:pt>
                <c:pt idx="1878">
                  <c:v>32.891000000000005</c:v>
                </c:pt>
                <c:pt idx="1879">
                  <c:v>32.891000000000005</c:v>
                </c:pt>
                <c:pt idx="1880">
                  <c:v>32.891000000000005</c:v>
                </c:pt>
                <c:pt idx="1881">
                  <c:v>32.891000000000005</c:v>
                </c:pt>
                <c:pt idx="1882">
                  <c:v>32.94</c:v>
                </c:pt>
                <c:pt idx="1883">
                  <c:v>32.94</c:v>
                </c:pt>
                <c:pt idx="1884">
                  <c:v>32.94</c:v>
                </c:pt>
                <c:pt idx="1885">
                  <c:v>32.94</c:v>
                </c:pt>
                <c:pt idx="1886">
                  <c:v>32.94</c:v>
                </c:pt>
                <c:pt idx="1887">
                  <c:v>32.99</c:v>
                </c:pt>
                <c:pt idx="1888">
                  <c:v>33.039000000000001</c:v>
                </c:pt>
                <c:pt idx="1889">
                  <c:v>33.039000000000001</c:v>
                </c:pt>
                <c:pt idx="1890">
                  <c:v>33.039000000000001</c:v>
                </c:pt>
                <c:pt idx="1891">
                  <c:v>33.039000000000001</c:v>
                </c:pt>
                <c:pt idx="1892">
                  <c:v>33.039000000000001</c:v>
                </c:pt>
                <c:pt idx="1893">
                  <c:v>33.039000000000001</c:v>
                </c:pt>
                <c:pt idx="1894">
                  <c:v>33.089000000000006</c:v>
                </c:pt>
                <c:pt idx="1895">
                  <c:v>33.089000000000006</c:v>
                </c:pt>
                <c:pt idx="1896">
                  <c:v>33.089000000000006</c:v>
                </c:pt>
                <c:pt idx="1897">
                  <c:v>33.089000000000006</c:v>
                </c:pt>
                <c:pt idx="1898">
                  <c:v>33.089000000000006</c:v>
                </c:pt>
                <c:pt idx="1899">
                  <c:v>33.138000000000012</c:v>
                </c:pt>
                <c:pt idx="1900">
                  <c:v>33.138000000000012</c:v>
                </c:pt>
                <c:pt idx="1901">
                  <c:v>33.089000000000006</c:v>
                </c:pt>
                <c:pt idx="1902">
                  <c:v>33.138000000000012</c:v>
                </c:pt>
                <c:pt idx="1903">
                  <c:v>33.138000000000012</c:v>
                </c:pt>
                <c:pt idx="1904">
                  <c:v>33.138000000000012</c:v>
                </c:pt>
                <c:pt idx="1905">
                  <c:v>33.188000000000002</c:v>
                </c:pt>
                <c:pt idx="1906">
                  <c:v>33.188000000000002</c:v>
                </c:pt>
                <c:pt idx="1907">
                  <c:v>33.188000000000002</c:v>
                </c:pt>
                <c:pt idx="1908">
                  <c:v>33.237000000000002</c:v>
                </c:pt>
                <c:pt idx="1909">
                  <c:v>33.237000000000002</c:v>
                </c:pt>
                <c:pt idx="1910">
                  <c:v>33.237000000000002</c:v>
                </c:pt>
                <c:pt idx="1911">
                  <c:v>33.287000000000006</c:v>
                </c:pt>
                <c:pt idx="1912">
                  <c:v>33.287000000000006</c:v>
                </c:pt>
                <c:pt idx="1913">
                  <c:v>33.287000000000006</c:v>
                </c:pt>
                <c:pt idx="1914">
                  <c:v>33.336000000000006</c:v>
                </c:pt>
                <c:pt idx="1915">
                  <c:v>33.336000000000006</c:v>
                </c:pt>
                <c:pt idx="1916">
                  <c:v>33.386000000000003</c:v>
                </c:pt>
                <c:pt idx="1917">
                  <c:v>33.386000000000003</c:v>
                </c:pt>
                <c:pt idx="1918">
                  <c:v>33.435000000000002</c:v>
                </c:pt>
                <c:pt idx="1919">
                  <c:v>33.435000000000002</c:v>
                </c:pt>
                <c:pt idx="1920">
                  <c:v>33.484999999999999</c:v>
                </c:pt>
                <c:pt idx="1921">
                  <c:v>33.484999999999999</c:v>
                </c:pt>
                <c:pt idx="1922">
                  <c:v>33.534000000000006</c:v>
                </c:pt>
                <c:pt idx="1923">
                  <c:v>33.534000000000006</c:v>
                </c:pt>
                <c:pt idx="1924">
                  <c:v>33.534000000000006</c:v>
                </c:pt>
                <c:pt idx="1925">
                  <c:v>33.584000000000003</c:v>
                </c:pt>
                <c:pt idx="1926">
                  <c:v>33.584000000000003</c:v>
                </c:pt>
                <c:pt idx="1927">
                  <c:v>33.584000000000003</c:v>
                </c:pt>
                <c:pt idx="1928">
                  <c:v>33.633000000000003</c:v>
                </c:pt>
                <c:pt idx="1929">
                  <c:v>33.633000000000003</c:v>
                </c:pt>
                <c:pt idx="1930">
                  <c:v>33.681000000000004</c:v>
                </c:pt>
                <c:pt idx="1931">
                  <c:v>33.681000000000004</c:v>
                </c:pt>
                <c:pt idx="1932">
                  <c:v>33.681000000000004</c:v>
                </c:pt>
                <c:pt idx="1933">
                  <c:v>33.732000000000014</c:v>
                </c:pt>
                <c:pt idx="1934">
                  <c:v>33.732000000000014</c:v>
                </c:pt>
                <c:pt idx="1935">
                  <c:v>33.732000000000014</c:v>
                </c:pt>
                <c:pt idx="1936">
                  <c:v>33.732000000000014</c:v>
                </c:pt>
                <c:pt idx="1937">
                  <c:v>33.78</c:v>
                </c:pt>
                <c:pt idx="1938">
                  <c:v>33.78</c:v>
                </c:pt>
                <c:pt idx="1939">
                  <c:v>33.831000000000003</c:v>
                </c:pt>
                <c:pt idx="1940">
                  <c:v>33.879000000000005</c:v>
                </c:pt>
                <c:pt idx="1941">
                  <c:v>33.928000000000011</c:v>
                </c:pt>
                <c:pt idx="1942">
                  <c:v>33.978000000000002</c:v>
                </c:pt>
                <c:pt idx="1943">
                  <c:v>34.027000000000001</c:v>
                </c:pt>
                <c:pt idx="1944">
                  <c:v>34.075000000000003</c:v>
                </c:pt>
                <c:pt idx="1945">
                  <c:v>34.124000000000002</c:v>
                </c:pt>
                <c:pt idx="1946">
                  <c:v>34.223000000000013</c:v>
                </c:pt>
                <c:pt idx="1947">
                  <c:v>34.32</c:v>
                </c:pt>
                <c:pt idx="1948">
                  <c:v>34.371000000000002</c:v>
                </c:pt>
                <c:pt idx="1949">
                  <c:v>34.468000000000011</c:v>
                </c:pt>
                <c:pt idx="1950">
                  <c:v>34.516000000000005</c:v>
                </c:pt>
                <c:pt idx="1951">
                  <c:v>34.615000000000002</c:v>
                </c:pt>
                <c:pt idx="1952">
                  <c:v>34.664000000000001</c:v>
                </c:pt>
                <c:pt idx="1953">
                  <c:v>34.664000000000001</c:v>
                </c:pt>
                <c:pt idx="1954">
                  <c:v>34.713000000000001</c:v>
                </c:pt>
                <c:pt idx="1955">
                  <c:v>34.713000000000001</c:v>
                </c:pt>
                <c:pt idx="1956">
                  <c:v>34.81</c:v>
                </c:pt>
                <c:pt idx="1957">
                  <c:v>34.857999999999997</c:v>
                </c:pt>
                <c:pt idx="1958">
                  <c:v>34.907000000000004</c:v>
                </c:pt>
                <c:pt idx="1959">
                  <c:v>34.957000000000001</c:v>
                </c:pt>
                <c:pt idx="1960">
                  <c:v>34.957000000000001</c:v>
                </c:pt>
                <c:pt idx="1961">
                  <c:v>35.006</c:v>
                </c:pt>
                <c:pt idx="1962">
                  <c:v>35.006</c:v>
                </c:pt>
                <c:pt idx="1963">
                  <c:v>35.055</c:v>
                </c:pt>
                <c:pt idx="1964">
                  <c:v>35.103000000000002</c:v>
                </c:pt>
                <c:pt idx="1965">
                  <c:v>35.103000000000002</c:v>
                </c:pt>
                <c:pt idx="1966">
                  <c:v>35.152000000000001</c:v>
                </c:pt>
                <c:pt idx="1967">
                  <c:v>35.152000000000001</c:v>
                </c:pt>
                <c:pt idx="1968">
                  <c:v>35.152000000000001</c:v>
                </c:pt>
                <c:pt idx="1969">
                  <c:v>35.200000000000003</c:v>
                </c:pt>
                <c:pt idx="1970">
                  <c:v>35.200000000000003</c:v>
                </c:pt>
                <c:pt idx="1971">
                  <c:v>35.200000000000003</c:v>
                </c:pt>
                <c:pt idx="1972">
                  <c:v>35.200000000000003</c:v>
                </c:pt>
                <c:pt idx="1973">
                  <c:v>35.200000000000003</c:v>
                </c:pt>
                <c:pt idx="1974">
                  <c:v>35.200000000000003</c:v>
                </c:pt>
                <c:pt idx="1975">
                  <c:v>35.200000000000003</c:v>
                </c:pt>
                <c:pt idx="1976">
                  <c:v>35.200000000000003</c:v>
                </c:pt>
                <c:pt idx="1977">
                  <c:v>35.200000000000003</c:v>
                </c:pt>
                <c:pt idx="1978">
                  <c:v>35.200000000000003</c:v>
                </c:pt>
                <c:pt idx="1979">
                  <c:v>35.200000000000003</c:v>
                </c:pt>
                <c:pt idx="1980">
                  <c:v>35.200000000000003</c:v>
                </c:pt>
                <c:pt idx="1981">
                  <c:v>35.200000000000003</c:v>
                </c:pt>
                <c:pt idx="1982">
                  <c:v>35.200000000000003</c:v>
                </c:pt>
                <c:pt idx="1983">
                  <c:v>35.249000000000002</c:v>
                </c:pt>
                <c:pt idx="1984">
                  <c:v>35.298000000000016</c:v>
                </c:pt>
                <c:pt idx="1985">
                  <c:v>35.298000000000016</c:v>
                </c:pt>
                <c:pt idx="1986">
                  <c:v>35.346000000000004</c:v>
                </c:pt>
                <c:pt idx="1987">
                  <c:v>35.395000000000003</c:v>
                </c:pt>
                <c:pt idx="1988">
                  <c:v>35.395000000000003</c:v>
                </c:pt>
                <c:pt idx="1989">
                  <c:v>35.395000000000003</c:v>
                </c:pt>
                <c:pt idx="1990">
                  <c:v>35.443000000000005</c:v>
                </c:pt>
                <c:pt idx="1991">
                  <c:v>35.443000000000005</c:v>
                </c:pt>
                <c:pt idx="1992">
                  <c:v>35.443000000000005</c:v>
                </c:pt>
                <c:pt idx="1993">
                  <c:v>35.443000000000005</c:v>
                </c:pt>
                <c:pt idx="1994">
                  <c:v>35.443000000000005</c:v>
                </c:pt>
                <c:pt idx="1995">
                  <c:v>35.443000000000005</c:v>
                </c:pt>
                <c:pt idx="1996">
                  <c:v>35.395000000000003</c:v>
                </c:pt>
                <c:pt idx="1997">
                  <c:v>35.443000000000005</c:v>
                </c:pt>
                <c:pt idx="1998">
                  <c:v>35.443000000000005</c:v>
                </c:pt>
                <c:pt idx="1999">
                  <c:v>35.492000000000012</c:v>
                </c:pt>
                <c:pt idx="2000">
                  <c:v>35.492000000000012</c:v>
                </c:pt>
                <c:pt idx="2001">
                  <c:v>35.541000000000004</c:v>
                </c:pt>
                <c:pt idx="2002">
                  <c:v>35.541000000000004</c:v>
                </c:pt>
                <c:pt idx="2003">
                  <c:v>35.589000000000006</c:v>
                </c:pt>
                <c:pt idx="2004">
                  <c:v>35.638000000000012</c:v>
                </c:pt>
                <c:pt idx="2005">
                  <c:v>35.685000000000002</c:v>
                </c:pt>
                <c:pt idx="2006">
                  <c:v>35.733000000000011</c:v>
                </c:pt>
                <c:pt idx="2007">
                  <c:v>35.782000000000011</c:v>
                </c:pt>
                <c:pt idx="2008">
                  <c:v>35.83</c:v>
                </c:pt>
                <c:pt idx="2009">
                  <c:v>35.879000000000005</c:v>
                </c:pt>
                <c:pt idx="2010">
                  <c:v>35.928000000000011</c:v>
                </c:pt>
                <c:pt idx="2011">
                  <c:v>35.976000000000006</c:v>
                </c:pt>
                <c:pt idx="2012">
                  <c:v>36.025000000000013</c:v>
                </c:pt>
                <c:pt idx="2013">
                  <c:v>36.072000000000003</c:v>
                </c:pt>
                <c:pt idx="2014">
                  <c:v>36.169000000000011</c:v>
                </c:pt>
                <c:pt idx="2015">
                  <c:v>36.217000000000006</c:v>
                </c:pt>
                <c:pt idx="2016">
                  <c:v>36.266000000000012</c:v>
                </c:pt>
                <c:pt idx="2017">
                  <c:v>36.313000000000002</c:v>
                </c:pt>
                <c:pt idx="2018">
                  <c:v>36.266000000000012</c:v>
                </c:pt>
                <c:pt idx="2019">
                  <c:v>36.217000000000006</c:v>
                </c:pt>
                <c:pt idx="2020">
                  <c:v>36.169000000000011</c:v>
                </c:pt>
                <c:pt idx="2021">
                  <c:v>36.120000000000012</c:v>
                </c:pt>
                <c:pt idx="2022">
                  <c:v>36.120000000000012</c:v>
                </c:pt>
                <c:pt idx="2023">
                  <c:v>36.072000000000003</c:v>
                </c:pt>
                <c:pt idx="2024">
                  <c:v>36.072000000000003</c:v>
                </c:pt>
                <c:pt idx="2025">
                  <c:v>36.025000000000013</c:v>
                </c:pt>
                <c:pt idx="2026">
                  <c:v>35.976000000000006</c:v>
                </c:pt>
                <c:pt idx="2027">
                  <c:v>35.928000000000011</c:v>
                </c:pt>
                <c:pt idx="2028">
                  <c:v>35.879000000000005</c:v>
                </c:pt>
                <c:pt idx="2029">
                  <c:v>35.83</c:v>
                </c:pt>
                <c:pt idx="2030">
                  <c:v>35.782000000000011</c:v>
                </c:pt>
                <c:pt idx="2031">
                  <c:v>35.782000000000011</c:v>
                </c:pt>
                <c:pt idx="2032">
                  <c:v>35.782000000000011</c:v>
                </c:pt>
                <c:pt idx="2033">
                  <c:v>35.83</c:v>
                </c:pt>
                <c:pt idx="2034">
                  <c:v>35.83</c:v>
                </c:pt>
                <c:pt idx="2035">
                  <c:v>35.879000000000005</c:v>
                </c:pt>
                <c:pt idx="2036">
                  <c:v>35.928000000000011</c:v>
                </c:pt>
                <c:pt idx="2037">
                  <c:v>35.928000000000011</c:v>
                </c:pt>
                <c:pt idx="2038">
                  <c:v>35.928000000000011</c:v>
                </c:pt>
                <c:pt idx="2039">
                  <c:v>35.928000000000011</c:v>
                </c:pt>
                <c:pt idx="2040">
                  <c:v>35.928000000000011</c:v>
                </c:pt>
                <c:pt idx="2041">
                  <c:v>35.928000000000011</c:v>
                </c:pt>
                <c:pt idx="2042">
                  <c:v>35.928000000000011</c:v>
                </c:pt>
                <c:pt idx="2043">
                  <c:v>35.976000000000006</c:v>
                </c:pt>
                <c:pt idx="2044">
                  <c:v>35.976000000000006</c:v>
                </c:pt>
                <c:pt idx="2045">
                  <c:v>36.025000000000013</c:v>
                </c:pt>
                <c:pt idx="2046">
                  <c:v>36.025000000000013</c:v>
                </c:pt>
                <c:pt idx="2047">
                  <c:v>36.072000000000003</c:v>
                </c:pt>
                <c:pt idx="2048">
                  <c:v>36.120000000000012</c:v>
                </c:pt>
                <c:pt idx="2049">
                  <c:v>36.169000000000011</c:v>
                </c:pt>
                <c:pt idx="2050">
                  <c:v>36.266000000000012</c:v>
                </c:pt>
                <c:pt idx="2051">
                  <c:v>36.266000000000012</c:v>
                </c:pt>
                <c:pt idx="2052">
                  <c:v>36.217000000000006</c:v>
                </c:pt>
                <c:pt idx="2053">
                  <c:v>36.217000000000006</c:v>
                </c:pt>
                <c:pt idx="2054">
                  <c:v>36.217000000000006</c:v>
                </c:pt>
                <c:pt idx="2055">
                  <c:v>36.217000000000006</c:v>
                </c:pt>
                <c:pt idx="2056">
                  <c:v>36.266000000000012</c:v>
                </c:pt>
                <c:pt idx="2057">
                  <c:v>36.266000000000012</c:v>
                </c:pt>
                <c:pt idx="2058">
                  <c:v>36.217000000000006</c:v>
                </c:pt>
                <c:pt idx="2059">
                  <c:v>36.217000000000006</c:v>
                </c:pt>
                <c:pt idx="2060">
                  <c:v>36.217000000000006</c:v>
                </c:pt>
                <c:pt idx="2061">
                  <c:v>36.217000000000006</c:v>
                </c:pt>
                <c:pt idx="2062">
                  <c:v>36.169000000000011</c:v>
                </c:pt>
                <c:pt idx="2063">
                  <c:v>36.169000000000011</c:v>
                </c:pt>
                <c:pt idx="2064">
                  <c:v>36.217000000000006</c:v>
                </c:pt>
                <c:pt idx="2065">
                  <c:v>36.266000000000012</c:v>
                </c:pt>
                <c:pt idx="2066">
                  <c:v>36.313000000000002</c:v>
                </c:pt>
                <c:pt idx="2067">
                  <c:v>36.313000000000002</c:v>
                </c:pt>
                <c:pt idx="2068">
                  <c:v>36.361000000000004</c:v>
                </c:pt>
                <c:pt idx="2069">
                  <c:v>36.410000000000004</c:v>
                </c:pt>
                <c:pt idx="2070">
                  <c:v>36.410000000000004</c:v>
                </c:pt>
                <c:pt idx="2071">
                  <c:v>36.505000000000003</c:v>
                </c:pt>
                <c:pt idx="2072">
                  <c:v>36.554000000000002</c:v>
                </c:pt>
                <c:pt idx="2073">
                  <c:v>36.603000000000002</c:v>
                </c:pt>
                <c:pt idx="2074">
                  <c:v>36.651000000000003</c:v>
                </c:pt>
                <c:pt idx="2075">
                  <c:v>36.795000000000016</c:v>
                </c:pt>
                <c:pt idx="2076">
                  <c:v>36.841999999999999</c:v>
                </c:pt>
                <c:pt idx="2077">
                  <c:v>36.939</c:v>
                </c:pt>
                <c:pt idx="2078">
                  <c:v>36.986000000000004</c:v>
                </c:pt>
                <c:pt idx="2079">
                  <c:v>37.035000000000011</c:v>
                </c:pt>
                <c:pt idx="2080">
                  <c:v>37.081000000000003</c:v>
                </c:pt>
                <c:pt idx="2081">
                  <c:v>37.081000000000003</c:v>
                </c:pt>
                <c:pt idx="2082">
                  <c:v>37.035000000000011</c:v>
                </c:pt>
                <c:pt idx="2083">
                  <c:v>36.986000000000004</c:v>
                </c:pt>
                <c:pt idx="2084">
                  <c:v>36.986000000000004</c:v>
                </c:pt>
                <c:pt idx="2085">
                  <c:v>36.939</c:v>
                </c:pt>
                <c:pt idx="2086">
                  <c:v>36.939</c:v>
                </c:pt>
                <c:pt idx="2087">
                  <c:v>36.891000000000005</c:v>
                </c:pt>
                <c:pt idx="2088">
                  <c:v>36.891000000000005</c:v>
                </c:pt>
                <c:pt idx="2089">
                  <c:v>36.841999999999999</c:v>
                </c:pt>
                <c:pt idx="2090">
                  <c:v>36.841999999999999</c:v>
                </c:pt>
                <c:pt idx="2091">
                  <c:v>36.841999999999999</c:v>
                </c:pt>
                <c:pt idx="2092">
                  <c:v>36.841999999999999</c:v>
                </c:pt>
                <c:pt idx="2093">
                  <c:v>36.841999999999999</c:v>
                </c:pt>
                <c:pt idx="2094">
                  <c:v>36.841999999999999</c:v>
                </c:pt>
                <c:pt idx="2095">
                  <c:v>36.841999999999999</c:v>
                </c:pt>
                <c:pt idx="2096">
                  <c:v>36.841999999999999</c:v>
                </c:pt>
                <c:pt idx="2097">
                  <c:v>36.795000000000016</c:v>
                </c:pt>
                <c:pt idx="2098">
                  <c:v>36.747</c:v>
                </c:pt>
                <c:pt idx="2099">
                  <c:v>36.747</c:v>
                </c:pt>
                <c:pt idx="2100">
                  <c:v>36.698000000000015</c:v>
                </c:pt>
                <c:pt idx="2101">
                  <c:v>36.698000000000015</c:v>
                </c:pt>
                <c:pt idx="2102">
                  <c:v>36.698000000000015</c:v>
                </c:pt>
                <c:pt idx="2103">
                  <c:v>36.698000000000015</c:v>
                </c:pt>
                <c:pt idx="2104">
                  <c:v>36.698000000000015</c:v>
                </c:pt>
                <c:pt idx="2105">
                  <c:v>36.651000000000003</c:v>
                </c:pt>
                <c:pt idx="2106">
                  <c:v>36.651000000000003</c:v>
                </c:pt>
                <c:pt idx="2107">
                  <c:v>36.651000000000003</c:v>
                </c:pt>
                <c:pt idx="2108">
                  <c:v>36.651000000000003</c:v>
                </c:pt>
                <c:pt idx="2109">
                  <c:v>36.603000000000002</c:v>
                </c:pt>
                <c:pt idx="2110">
                  <c:v>36.603000000000002</c:v>
                </c:pt>
                <c:pt idx="2111">
                  <c:v>36.554000000000002</c:v>
                </c:pt>
                <c:pt idx="2112">
                  <c:v>36.554000000000002</c:v>
                </c:pt>
                <c:pt idx="2113">
                  <c:v>36.554000000000002</c:v>
                </c:pt>
                <c:pt idx="2114">
                  <c:v>36.603000000000002</c:v>
                </c:pt>
                <c:pt idx="2115">
                  <c:v>36.651000000000003</c:v>
                </c:pt>
                <c:pt idx="2116">
                  <c:v>36.651000000000003</c:v>
                </c:pt>
                <c:pt idx="2117">
                  <c:v>36.698000000000015</c:v>
                </c:pt>
                <c:pt idx="2118">
                  <c:v>36.698000000000015</c:v>
                </c:pt>
                <c:pt idx="2119">
                  <c:v>36.747</c:v>
                </c:pt>
                <c:pt idx="2120">
                  <c:v>36.795000000000016</c:v>
                </c:pt>
                <c:pt idx="2121">
                  <c:v>36.841999999999999</c:v>
                </c:pt>
                <c:pt idx="2122">
                  <c:v>36.841999999999999</c:v>
                </c:pt>
                <c:pt idx="2123">
                  <c:v>36.891000000000005</c:v>
                </c:pt>
                <c:pt idx="2124">
                  <c:v>36.891000000000005</c:v>
                </c:pt>
                <c:pt idx="2125">
                  <c:v>36.939</c:v>
                </c:pt>
                <c:pt idx="2126">
                  <c:v>36.986000000000004</c:v>
                </c:pt>
                <c:pt idx="2127">
                  <c:v>37.035000000000011</c:v>
                </c:pt>
                <c:pt idx="2128">
                  <c:v>37.081000000000003</c:v>
                </c:pt>
                <c:pt idx="2129">
                  <c:v>37.081000000000003</c:v>
                </c:pt>
                <c:pt idx="2130">
                  <c:v>37.130000000000003</c:v>
                </c:pt>
                <c:pt idx="2131">
                  <c:v>37.179000000000002</c:v>
                </c:pt>
                <c:pt idx="2132">
                  <c:v>37.179000000000002</c:v>
                </c:pt>
                <c:pt idx="2133">
                  <c:v>37.179000000000002</c:v>
                </c:pt>
                <c:pt idx="2134">
                  <c:v>37.225000000000016</c:v>
                </c:pt>
                <c:pt idx="2135">
                  <c:v>37.225000000000016</c:v>
                </c:pt>
                <c:pt idx="2136">
                  <c:v>37.274000000000001</c:v>
                </c:pt>
                <c:pt idx="2137">
                  <c:v>37.274000000000001</c:v>
                </c:pt>
                <c:pt idx="2138">
                  <c:v>37.274000000000001</c:v>
                </c:pt>
                <c:pt idx="2139">
                  <c:v>37.321000000000005</c:v>
                </c:pt>
                <c:pt idx="2140">
                  <c:v>37.321000000000005</c:v>
                </c:pt>
                <c:pt idx="2141">
                  <c:v>37.274000000000001</c:v>
                </c:pt>
                <c:pt idx="2142">
                  <c:v>37.274000000000001</c:v>
                </c:pt>
                <c:pt idx="2143">
                  <c:v>37.225000000000016</c:v>
                </c:pt>
                <c:pt idx="2144">
                  <c:v>37.225000000000016</c:v>
                </c:pt>
                <c:pt idx="2145">
                  <c:v>37.225000000000016</c:v>
                </c:pt>
                <c:pt idx="2146">
                  <c:v>37.225000000000016</c:v>
                </c:pt>
                <c:pt idx="2147">
                  <c:v>37.225000000000016</c:v>
                </c:pt>
                <c:pt idx="2148">
                  <c:v>37.274000000000001</c:v>
                </c:pt>
                <c:pt idx="2149">
                  <c:v>37.225000000000016</c:v>
                </c:pt>
                <c:pt idx="2150">
                  <c:v>37.225000000000016</c:v>
                </c:pt>
                <c:pt idx="2151">
                  <c:v>37.225000000000016</c:v>
                </c:pt>
                <c:pt idx="2152">
                  <c:v>37.179000000000002</c:v>
                </c:pt>
                <c:pt idx="2153">
                  <c:v>37.179000000000002</c:v>
                </c:pt>
                <c:pt idx="2154">
                  <c:v>37.130000000000003</c:v>
                </c:pt>
                <c:pt idx="2155">
                  <c:v>37.130000000000003</c:v>
                </c:pt>
                <c:pt idx="2156">
                  <c:v>37.081000000000003</c:v>
                </c:pt>
                <c:pt idx="2157">
                  <c:v>37.081000000000003</c:v>
                </c:pt>
                <c:pt idx="2158">
                  <c:v>37.081000000000003</c:v>
                </c:pt>
                <c:pt idx="2159">
                  <c:v>37.035000000000011</c:v>
                </c:pt>
                <c:pt idx="2160">
                  <c:v>37.035000000000011</c:v>
                </c:pt>
                <c:pt idx="2161">
                  <c:v>36.986000000000004</c:v>
                </c:pt>
                <c:pt idx="2162">
                  <c:v>36.986000000000004</c:v>
                </c:pt>
                <c:pt idx="2163">
                  <c:v>36.939</c:v>
                </c:pt>
                <c:pt idx="2164">
                  <c:v>36.891000000000005</c:v>
                </c:pt>
                <c:pt idx="2165">
                  <c:v>36.841999999999999</c:v>
                </c:pt>
                <c:pt idx="2166">
                  <c:v>36.841999999999999</c:v>
                </c:pt>
                <c:pt idx="2167">
                  <c:v>36.747</c:v>
                </c:pt>
                <c:pt idx="2168">
                  <c:v>36.698000000000015</c:v>
                </c:pt>
                <c:pt idx="2169">
                  <c:v>36.603000000000002</c:v>
                </c:pt>
                <c:pt idx="2170">
                  <c:v>36.554000000000002</c:v>
                </c:pt>
                <c:pt idx="2171">
                  <c:v>36.505000000000003</c:v>
                </c:pt>
                <c:pt idx="2172">
                  <c:v>36.459000000000003</c:v>
                </c:pt>
                <c:pt idx="2173">
                  <c:v>36.459000000000003</c:v>
                </c:pt>
                <c:pt idx="2174">
                  <c:v>36.410000000000004</c:v>
                </c:pt>
                <c:pt idx="2175">
                  <c:v>36.410000000000004</c:v>
                </c:pt>
                <c:pt idx="2176">
                  <c:v>36.361000000000004</c:v>
                </c:pt>
                <c:pt idx="2177">
                  <c:v>36.313000000000002</c:v>
                </c:pt>
                <c:pt idx="2178">
                  <c:v>36.313000000000002</c:v>
                </c:pt>
                <c:pt idx="2179">
                  <c:v>36.313000000000002</c:v>
                </c:pt>
                <c:pt idx="2180">
                  <c:v>36.313000000000002</c:v>
                </c:pt>
                <c:pt idx="2181">
                  <c:v>36.313000000000002</c:v>
                </c:pt>
                <c:pt idx="2182">
                  <c:v>36.313000000000002</c:v>
                </c:pt>
                <c:pt idx="2183">
                  <c:v>36.361000000000004</c:v>
                </c:pt>
                <c:pt idx="2184">
                  <c:v>36.361000000000004</c:v>
                </c:pt>
                <c:pt idx="2185">
                  <c:v>36.361000000000004</c:v>
                </c:pt>
                <c:pt idx="2186">
                  <c:v>36.361000000000004</c:v>
                </c:pt>
                <c:pt idx="2187">
                  <c:v>36.361000000000004</c:v>
                </c:pt>
                <c:pt idx="2188">
                  <c:v>36.361000000000004</c:v>
                </c:pt>
                <c:pt idx="2189">
                  <c:v>36.410000000000004</c:v>
                </c:pt>
                <c:pt idx="2190">
                  <c:v>36.410000000000004</c:v>
                </c:pt>
                <c:pt idx="2191">
                  <c:v>36.410000000000004</c:v>
                </c:pt>
                <c:pt idx="2192">
                  <c:v>36.410000000000004</c:v>
                </c:pt>
                <c:pt idx="2193">
                  <c:v>36.410000000000004</c:v>
                </c:pt>
                <c:pt idx="2194">
                  <c:v>36.410000000000004</c:v>
                </c:pt>
                <c:pt idx="2195">
                  <c:v>36.410000000000004</c:v>
                </c:pt>
                <c:pt idx="2196">
                  <c:v>36.410000000000004</c:v>
                </c:pt>
                <c:pt idx="2197">
                  <c:v>36.459000000000003</c:v>
                </c:pt>
                <c:pt idx="2198">
                  <c:v>36.459000000000003</c:v>
                </c:pt>
                <c:pt idx="2199">
                  <c:v>36.459000000000003</c:v>
                </c:pt>
                <c:pt idx="2200">
                  <c:v>36.459000000000003</c:v>
                </c:pt>
                <c:pt idx="2201">
                  <c:v>36.410000000000004</c:v>
                </c:pt>
                <c:pt idx="2202">
                  <c:v>36.459000000000003</c:v>
                </c:pt>
                <c:pt idx="2203">
                  <c:v>36.459000000000003</c:v>
                </c:pt>
                <c:pt idx="2204">
                  <c:v>36.459000000000003</c:v>
                </c:pt>
                <c:pt idx="2205">
                  <c:v>36.505000000000003</c:v>
                </c:pt>
                <c:pt idx="2206">
                  <c:v>36.505000000000003</c:v>
                </c:pt>
                <c:pt idx="2207">
                  <c:v>36.554000000000002</c:v>
                </c:pt>
                <c:pt idx="2208">
                  <c:v>36.554000000000002</c:v>
                </c:pt>
                <c:pt idx="2209">
                  <c:v>36.603000000000002</c:v>
                </c:pt>
                <c:pt idx="2210">
                  <c:v>36.603000000000002</c:v>
                </c:pt>
                <c:pt idx="2211">
                  <c:v>36.603000000000002</c:v>
                </c:pt>
                <c:pt idx="2212">
                  <c:v>36.603000000000002</c:v>
                </c:pt>
                <c:pt idx="2213">
                  <c:v>36.651000000000003</c:v>
                </c:pt>
                <c:pt idx="2214">
                  <c:v>36.651000000000003</c:v>
                </c:pt>
                <c:pt idx="2215">
                  <c:v>36.651000000000003</c:v>
                </c:pt>
                <c:pt idx="2216">
                  <c:v>36.651000000000003</c:v>
                </c:pt>
                <c:pt idx="2217">
                  <c:v>36.651000000000003</c:v>
                </c:pt>
                <c:pt idx="2218">
                  <c:v>36.651000000000003</c:v>
                </c:pt>
                <c:pt idx="2219">
                  <c:v>36.651000000000003</c:v>
                </c:pt>
                <c:pt idx="2220">
                  <c:v>36.603000000000002</c:v>
                </c:pt>
                <c:pt idx="2221">
                  <c:v>36.603000000000002</c:v>
                </c:pt>
                <c:pt idx="2222">
                  <c:v>36.651000000000003</c:v>
                </c:pt>
                <c:pt idx="2223">
                  <c:v>36.603000000000002</c:v>
                </c:pt>
                <c:pt idx="2224">
                  <c:v>36.603000000000002</c:v>
                </c:pt>
                <c:pt idx="2225">
                  <c:v>36.603000000000002</c:v>
                </c:pt>
                <c:pt idx="2226">
                  <c:v>36.651000000000003</c:v>
                </c:pt>
                <c:pt idx="2227">
                  <c:v>36.651000000000003</c:v>
                </c:pt>
                <c:pt idx="2228">
                  <c:v>36.651000000000003</c:v>
                </c:pt>
                <c:pt idx="2229">
                  <c:v>36.651000000000003</c:v>
                </c:pt>
                <c:pt idx="2230">
                  <c:v>36.651000000000003</c:v>
                </c:pt>
                <c:pt idx="2231">
                  <c:v>36.651000000000003</c:v>
                </c:pt>
                <c:pt idx="2232">
                  <c:v>36.651000000000003</c:v>
                </c:pt>
                <c:pt idx="2233">
                  <c:v>36.651000000000003</c:v>
                </c:pt>
                <c:pt idx="2234">
                  <c:v>36.651000000000003</c:v>
                </c:pt>
                <c:pt idx="2235">
                  <c:v>36.651000000000003</c:v>
                </c:pt>
                <c:pt idx="2236">
                  <c:v>36.651000000000003</c:v>
                </c:pt>
                <c:pt idx="2237">
                  <c:v>36.603000000000002</c:v>
                </c:pt>
                <c:pt idx="2238">
                  <c:v>36.603000000000002</c:v>
                </c:pt>
                <c:pt idx="2239">
                  <c:v>36.603000000000002</c:v>
                </c:pt>
                <c:pt idx="2240">
                  <c:v>36.603000000000002</c:v>
                </c:pt>
                <c:pt idx="2241">
                  <c:v>36.603000000000002</c:v>
                </c:pt>
                <c:pt idx="2242">
                  <c:v>36.603000000000002</c:v>
                </c:pt>
                <c:pt idx="2243">
                  <c:v>36.603000000000002</c:v>
                </c:pt>
                <c:pt idx="2244">
                  <c:v>36.603000000000002</c:v>
                </c:pt>
                <c:pt idx="2245">
                  <c:v>36.603000000000002</c:v>
                </c:pt>
                <c:pt idx="2246">
                  <c:v>36.603000000000002</c:v>
                </c:pt>
                <c:pt idx="2247">
                  <c:v>36.554000000000002</c:v>
                </c:pt>
                <c:pt idx="2248">
                  <c:v>36.554000000000002</c:v>
                </c:pt>
                <c:pt idx="2249">
                  <c:v>36.505000000000003</c:v>
                </c:pt>
                <c:pt idx="2250">
                  <c:v>36.505000000000003</c:v>
                </c:pt>
                <c:pt idx="2251">
                  <c:v>36.505000000000003</c:v>
                </c:pt>
                <c:pt idx="2252">
                  <c:v>36.459000000000003</c:v>
                </c:pt>
                <c:pt idx="2253">
                  <c:v>36.459000000000003</c:v>
                </c:pt>
                <c:pt idx="2254">
                  <c:v>36.410000000000004</c:v>
                </c:pt>
                <c:pt idx="2255">
                  <c:v>36.361000000000004</c:v>
                </c:pt>
                <c:pt idx="2256">
                  <c:v>36.361000000000004</c:v>
                </c:pt>
                <c:pt idx="2257">
                  <c:v>36.361000000000004</c:v>
                </c:pt>
                <c:pt idx="2258">
                  <c:v>36.361000000000004</c:v>
                </c:pt>
                <c:pt idx="2259">
                  <c:v>36.313000000000002</c:v>
                </c:pt>
                <c:pt idx="2260">
                  <c:v>36.313000000000002</c:v>
                </c:pt>
                <c:pt idx="2261">
                  <c:v>36.313000000000002</c:v>
                </c:pt>
                <c:pt idx="2262">
                  <c:v>36.313000000000002</c:v>
                </c:pt>
                <c:pt idx="2263">
                  <c:v>36.313000000000002</c:v>
                </c:pt>
                <c:pt idx="2264">
                  <c:v>36.266000000000012</c:v>
                </c:pt>
                <c:pt idx="2265">
                  <c:v>36.266000000000012</c:v>
                </c:pt>
                <c:pt idx="2266">
                  <c:v>36.313000000000002</c:v>
                </c:pt>
                <c:pt idx="2267">
                  <c:v>36.313000000000002</c:v>
                </c:pt>
                <c:pt idx="2268">
                  <c:v>36.313000000000002</c:v>
                </c:pt>
                <c:pt idx="2269">
                  <c:v>36.313000000000002</c:v>
                </c:pt>
                <c:pt idx="2270">
                  <c:v>36.266000000000012</c:v>
                </c:pt>
                <c:pt idx="2271">
                  <c:v>36.266000000000012</c:v>
                </c:pt>
                <c:pt idx="2272">
                  <c:v>36.266000000000012</c:v>
                </c:pt>
                <c:pt idx="2273">
                  <c:v>36.266000000000012</c:v>
                </c:pt>
                <c:pt idx="2274">
                  <c:v>36.313000000000002</c:v>
                </c:pt>
                <c:pt idx="2275">
                  <c:v>36.313000000000002</c:v>
                </c:pt>
                <c:pt idx="2276">
                  <c:v>36.313000000000002</c:v>
                </c:pt>
                <c:pt idx="2277">
                  <c:v>36.313000000000002</c:v>
                </c:pt>
                <c:pt idx="2278">
                  <c:v>36.313000000000002</c:v>
                </c:pt>
                <c:pt idx="2279">
                  <c:v>36.313000000000002</c:v>
                </c:pt>
                <c:pt idx="2280">
                  <c:v>36.313000000000002</c:v>
                </c:pt>
                <c:pt idx="2281">
                  <c:v>36.313000000000002</c:v>
                </c:pt>
                <c:pt idx="2282">
                  <c:v>36.313000000000002</c:v>
                </c:pt>
                <c:pt idx="2283">
                  <c:v>36.313000000000002</c:v>
                </c:pt>
                <c:pt idx="2284">
                  <c:v>36.313000000000002</c:v>
                </c:pt>
                <c:pt idx="2285">
                  <c:v>36.313000000000002</c:v>
                </c:pt>
                <c:pt idx="2286">
                  <c:v>36.361000000000004</c:v>
                </c:pt>
                <c:pt idx="2287">
                  <c:v>36.361000000000004</c:v>
                </c:pt>
                <c:pt idx="2288">
                  <c:v>36.313000000000002</c:v>
                </c:pt>
                <c:pt idx="2289">
                  <c:v>36.313000000000002</c:v>
                </c:pt>
                <c:pt idx="2290">
                  <c:v>36.313000000000002</c:v>
                </c:pt>
                <c:pt idx="2291">
                  <c:v>36.313000000000002</c:v>
                </c:pt>
                <c:pt idx="2292">
                  <c:v>36.313000000000002</c:v>
                </c:pt>
                <c:pt idx="2293">
                  <c:v>36.313000000000002</c:v>
                </c:pt>
                <c:pt idx="2294">
                  <c:v>36.313000000000002</c:v>
                </c:pt>
                <c:pt idx="2295">
                  <c:v>36.266000000000012</c:v>
                </c:pt>
                <c:pt idx="2296">
                  <c:v>36.313000000000002</c:v>
                </c:pt>
                <c:pt idx="2297">
                  <c:v>36.313000000000002</c:v>
                </c:pt>
                <c:pt idx="2298">
                  <c:v>36.313000000000002</c:v>
                </c:pt>
                <c:pt idx="2299">
                  <c:v>36.266000000000012</c:v>
                </c:pt>
                <c:pt idx="2300">
                  <c:v>36.266000000000012</c:v>
                </c:pt>
                <c:pt idx="2301">
                  <c:v>36.266000000000012</c:v>
                </c:pt>
                <c:pt idx="2302">
                  <c:v>36.266000000000012</c:v>
                </c:pt>
                <c:pt idx="2303">
                  <c:v>36.217000000000006</c:v>
                </c:pt>
                <c:pt idx="2304">
                  <c:v>36.169000000000011</c:v>
                </c:pt>
                <c:pt idx="2305">
                  <c:v>36.169000000000011</c:v>
                </c:pt>
                <c:pt idx="2306">
                  <c:v>36.120000000000012</c:v>
                </c:pt>
                <c:pt idx="2307">
                  <c:v>36.120000000000012</c:v>
                </c:pt>
                <c:pt idx="2308">
                  <c:v>36.120000000000012</c:v>
                </c:pt>
                <c:pt idx="2309">
                  <c:v>36.072000000000003</c:v>
                </c:pt>
                <c:pt idx="2310">
                  <c:v>36.072000000000003</c:v>
                </c:pt>
                <c:pt idx="2311">
                  <c:v>36.072000000000003</c:v>
                </c:pt>
                <c:pt idx="2312">
                  <c:v>36.025000000000013</c:v>
                </c:pt>
                <c:pt idx="2313">
                  <c:v>36.025000000000013</c:v>
                </c:pt>
                <c:pt idx="2314">
                  <c:v>36.025000000000013</c:v>
                </c:pt>
                <c:pt idx="2315">
                  <c:v>36.025000000000013</c:v>
                </c:pt>
                <c:pt idx="2316">
                  <c:v>36.025000000000013</c:v>
                </c:pt>
                <c:pt idx="2317">
                  <c:v>36.025000000000013</c:v>
                </c:pt>
                <c:pt idx="2318">
                  <c:v>36.025000000000013</c:v>
                </c:pt>
                <c:pt idx="2319">
                  <c:v>35.976000000000006</c:v>
                </c:pt>
                <c:pt idx="2320">
                  <c:v>35.976000000000006</c:v>
                </c:pt>
                <c:pt idx="2321">
                  <c:v>35.976000000000006</c:v>
                </c:pt>
                <c:pt idx="2322">
                  <c:v>35.928000000000011</c:v>
                </c:pt>
                <c:pt idx="2323">
                  <c:v>35.928000000000011</c:v>
                </c:pt>
                <c:pt idx="2324">
                  <c:v>35.928000000000011</c:v>
                </c:pt>
                <c:pt idx="2325">
                  <c:v>35.928000000000011</c:v>
                </c:pt>
                <c:pt idx="2326">
                  <c:v>35.928000000000011</c:v>
                </c:pt>
                <c:pt idx="2327">
                  <c:v>35.928000000000011</c:v>
                </c:pt>
                <c:pt idx="2328">
                  <c:v>35.928000000000011</c:v>
                </c:pt>
                <c:pt idx="2329">
                  <c:v>35.928000000000011</c:v>
                </c:pt>
                <c:pt idx="2330">
                  <c:v>35.928000000000011</c:v>
                </c:pt>
                <c:pt idx="2331">
                  <c:v>35.928000000000011</c:v>
                </c:pt>
                <c:pt idx="2332">
                  <c:v>35.928000000000011</c:v>
                </c:pt>
                <c:pt idx="2333">
                  <c:v>35.928000000000011</c:v>
                </c:pt>
                <c:pt idx="2334">
                  <c:v>35.928000000000011</c:v>
                </c:pt>
                <c:pt idx="2335">
                  <c:v>35.976000000000006</c:v>
                </c:pt>
                <c:pt idx="2336">
                  <c:v>35.976000000000006</c:v>
                </c:pt>
                <c:pt idx="2337">
                  <c:v>35.976000000000006</c:v>
                </c:pt>
                <c:pt idx="2338">
                  <c:v>35.976000000000006</c:v>
                </c:pt>
                <c:pt idx="2339">
                  <c:v>35.976000000000006</c:v>
                </c:pt>
                <c:pt idx="2340">
                  <c:v>36.025000000000013</c:v>
                </c:pt>
                <c:pt idx="2341">
                  <c:v>36.025000000000013</c:v>
                </c:pt>
                <c:pt idx="2342">
                  <c:v>36.025000000000013</c:v>
                </c:pt>
                <c:pt idx="2343">
                  <c:v>35.976000000000006</c:v>
                </c:pt>
                <c:pt idx="2344">
                  <c:v>35.928000000000011</c:v>
                </c:pt>
                <c:pt idx="2345">
                  <c:v>35.928000000000011</c:v>
                </c:pt>
                <c:pt idx="2346">
                  <c:v>35.928000000000011</c:v>
                </c:pt>
                <c:pt idx="2347">
                  <c:v>35.928000000000011</c:v>
                </c:pt>
                <c:pt idx="2348">
                  <c:v>35.928000000000011</c:v>
                </c:pt>
                <c:pt idx="2349">
                  <c:v>35.879000000000005</c:v>
                </c:pt>
                <c:pt idx="2350">
                  <c:v>35.928000000000011</c:v>
                </c:pt>
                <c:pt idx="2351">
                  <c:v>35.928000000000011</c:v>
                </c:pt>
                <c:pt idx="2352">
                  <c:v>35.879000000000005</c:v>
                </c:pt>
                <c:pt idx="2353">
                  <c:v>35.879000000000005</c:v>
                </c:pt>
                <c:pt idx="2354">
                  <c:v>35.879000000000005</c:v>
                </c:pt>
                <c:pt idx="2355">
                  <c:v>35.879000000000005</c:v>
                </c:pt>
                <c:pt idx="2356">
                  <c:v>35.879000000000005</c:v>
                </c:pt>
                <c:pt idx="2357">
                  <c:v>35.879000000000005</c:v>
                </c:pt>
                <c:pt idx="2358">
                  <c:v>35.879000000000005</c:v>
                </c:pt>
                <c:pt idx="2359">
                  <c:v>35.879000000000005</c:v>
                </c:pt>
                <c:pt idx="2360">
                  <c:v>35.879000000000005</c:v>
                </c:pt>
                <c:pt idx="2361">
                  <c:v>35.83</c:v>
                </c:pt>
                <c:pt idx="2362">
                  <c:v>35.83</c:v>
                </c:pt>
                <c:pt idx="2363">
                  <c:v>35.782000000000011</c:v>
                </c:pt>
                <c:pt idx="2364">
                  <c:v>35.782000000000011</c:v>
                </c:pt>
                <c:pt idx="2365">
                  <c:v>35.782000000000011</c:v>
                </c:pt>
                <c:pt idx="2366">
                  <c:v>35.733000000000011</c:v>
                </c:pt>
                <c:pt idx="2367">
                  <c:v>35.733000000000011</c:v>
                </c:pt>
                <c:pt idx="2368">
                  <c:v>35.685000000000002</c:v>
                </c:pt>
                <c:pt idx="2369">
                  <c:v>35.685000000000002</c:v>
                </c:pt>
                <c:pt idx="2370">
                  <c:v>35.638000000000012</c:v>
                </c:pt>
                <c:pt idx="2371">
                  <c:v>35.638000000000012</c:v>
                </c:pt>
                <c:pt idx="2372">
                  <c:v>35.638000000000012</c:v>
                </c:pt>
                <c:pt idx="2373">
                  <c:v>35.589000000000006</c:v>
                </c:pt>
                <c:pt idx="2374">
                  <c:v>35.589000000000006</c:v>
                </c:pt>
                <c:pt idx="2375">
                  <c:v>35.541000000000004</c:v>
                </c:pt>
                <c:pt idx="2376">
                  <c:v>35.541000000000004</c:v>
                </c:pt>
                <c:pt idx="2377">
                  <c:v>35.492000000000012</c:v>
                </c:pt>
                <c:pt idx="2378">
                  <c:v>35.492000000000012</c:v>
                </c:pt>
                <c:pt idx="2379">
                  <c:v>35.492000000000012</c:v>
                </c:pt>
                <c:pt idx="2380">
                  <c:v>35.443000000000005</c:v>
                </c:pt>
                <c:pt idx="2381">
                  <c:v>35.443000000000005</c:v>
                </c:pt>
                <c:pt idx="2382">
                  <c:v>35.443000000000005</c:v>
                </c:pt>
                <c:pt idx="2383">
                  <c:v>35.395000000000003</c:v>
                </c:pt>
                <c:pt idx="2384">
                  <c:v>35.443000000000005</c:v>
                </c:pt>
                <c:pt idx="2385">
                  <c:v>35.395000000000003</c:v>
                </c:pt>
                <c:pt idx="2386">
                  <c:v>35.395000000000003</c:v>
                </c:pt>
                <c:pt idx="2387">
                  <c:v>35.395000000000003</c:v>
                </c:pt>
                <c:pt idx="2388">
                  <c:v>35.395000000000003</c:v>
                </c:pt>
                <c:pt idx="2389">
                  <c:v>35.346000000000004</c:v>
                </c:pt>
                <c:pt idx="2390">
                  <c:v>35.346000000000004</c:v>
                </c:pt>
                <c:pt idx="2391">
                  <c:v>35.346000000000004</c:v>
                </c:pt>
                <c:pt idx="2392">
                  <c:v>35.298000000000016</c:v>
                </c:pt>
                <c:pt idx="2393">
                  <c:v>35.298000000000016</c:v>
                </c:pt>
                <c:pt idx="2394">
                  <c:v>35.298000000000016</c:v>
                </c:pt>
                <c:pt idx="2395">
                  <c:v>35.298000000000016</c:v>
                </c:pt>
                <c:pt idx="2396">
                  <c:v>35.298000000000016</c:v>
                </c:pt>
                <c:pt idx="2397">
                  <c:v>35.298000000000016</c:v>
                </c:pt>
                <c:pt idx="2398">
                  <c:v>35.298000000000016</c:v>
                </c:pt>
                <c:pt idx="2399">
                  <c:v>35.298000000000016</c:v>
                </c:pt>
                <c:pt idx="2400">
                  <c:v>35.298000000000016</c:v>
                </c:pt>
                <c:pt idx="2401">
                  <c:v>35.298000000000016</c:v>
                </c:pt>
                <c:pt idx="2402">
                  <c:v>35.298000000000016</c:v>
                </c:pt>
                <c:pt idx="2403">
                  <c:v>35.298000000000016</c:v>
                </c:pt>
                <c:pt idx="2404">
                  <c:v>35.298000000000016</c:v>
                </c:pt>
                <c:pt idx="2405">
                  <c:v>35.298000000000016</c:v>
                </c:pt>
                <c:pt idx="2406">
                  <c:v>35.298000000000016</c:v>
                </c:pt>
                <c:pt idx="2407">
                  <c:v>35.298000000000016</c:v>
                </c:pt>
                <c:pt idx="2408">
                  <c:v>35.346000000000004</c:v>
                </c:pt>
                <c:pt idx="2409">
                  <c:v>35.346000000000004</c:v>
                </c:pt>
                <c:pt idx="2410">
                  <c:v>35.346000000000004</c:v>
                </c:pt>
                <c:pt idx="2411">
                  <c:v>35.346000000000004</c:v>
                </c:pt>
                <c:pt idx="2412">
                  <c:v>35.346000000000004</c:v>
                </c:pt>
                <c:pt idx="2413">
                  <c:v>35.346000000000004</c:v>
                </c:pt>
                <c:pt idx="2414">
                  <c:v>35.298000000000016</c:v>
                </c:pt>
                <c:pt idx="2415">
                  <c:v>35.298000000000016</c:v>
                </c:pt>
                <c:pt idx="2416">
                  <c:v>35.298000000000016</c:v>
                </c:pt>
                <c:pt idx="2417">
                  <c:v>35.249000000000002</c:v>
                </c:pt>
                <c:pt idx="2418">
                  <c:v>35.249000000000002</c:v>
                </c:pt>
                <c:pt idx="2419">
                  <c:v>35.249000000000002</c:v>
                </c:pt>
                <c:pt idx="2420">
                  <c:v>35.249000000000002</c:v>
                </c:pt>
                <c:pt idx="2421">
                  <c:v>35.200000000000003</c:v>
                </c:pt>
                <c:pt idx="2422">
                  <c:v>35.200000000000003</c:v>
                </c:pt>
                <c:pt idx="2423">
                  <c:v>35.200000000000003</c:v>
                </c:pt>
                <c:pt idx="2424">
                  <c:v>35.200000000000003</c:v>
                </c:pt>
                <c:pt idx="2425">
                  <c:v>35.200000000000003</c:v>
                </c:pt>
                <c:pt idx="2426">
                  <c:v>35.152000000000001</c:v>
                </c:pt>
                <c:pt idx="2427">
                  <c:v>35.152000000000001</c:v>
                </c:pt>
                <c:pt idx="2428">
                  <c:v>35.152000000000001</c:v>
                </c:pt>
                <c:pt idx="2429">
                  <c:v>35.103000000000002</c:v>
                </c:pt>
                <c:pt idx="2430">
                  <c:v>35.103000000000002</c:v>
                </c:pt>
                <c:pt idx="2431">
                  <c:v>35.103000000000002</c:v>
                </c:pt>
                <c:pt idx="2432">
                  <c:v>35.103000000000002</c:v>
                </c:pt>
                <c:pt idx="2433">
                  <c:v>35.103000000000002</c:v>
                </c:pt>
                <c:pt idx="2434">
                  <c:v>35.103000000000002</c:v>
                </c:pt>
                <c:pt idx="2435">
                  <c:v>35.055</c:v>
                </c:pt>
                <c:pt idx="2436">
                  <c:v>35.055</c:v>
                </c:pt>
                <c:pt idx="2437">
                  <c:v>35.055</c:v>
                </c:pt>
                <c:pt idx="2438">
                  <c:v>35.055</c:v>
                </c:pt>
                <c:pt idx="2439">
                  <c:v>35.006</c:v>
                </c:pt>
                <c:pt idx="2440">
                  <c:v>35.006</c:v>
                </c:pt>
                <c:pt idx="2441">
                  <c:v>35.006</c:v>
                </c:pt>
                <c:pt idx="2442">
                  <c:v>35.006</c:v>
                </c:pt>
                <c:pt idx="2443">
                  <c:v>35.006</c:v>
                </c:pt>
                <c:pt idx="2444">
                  <c:v>35.006</c:v>
                </c:pt>
                <c:pt idx="2445">
                  <c:v>35.006</c:v>
                </c:pt>
                <c:pt idx="2446">
                  <c:v>35.006</c:v>
                </c:pt>
                <c:pt idx="2447">
                  <c:v>35.006</c:v>
                </c:pt>
                <c:pt idx="2448">
                  <c:v>35.006</c:v>
                </c:pt>
                <c:pt idx="2449">
                  <c:v>35.006</c:v>
                </c:pt>
                <c:pt idx="2450">
                  <c:v>35.006</c:v>
                </c:pt>
                <c:pt idx="2451">
                  <c:v>35.006</c:v>
                </c:pt>
                <c:pt idx="2452">
                  <c:v>35.006</c:v>
                </c:pt>
                <c:pt idx="2453">
                  <c:v>35.006</c:v>
                </c:pt>
                <c:pt idx="2454">
                  <c:v>35.006</c:v>
                </c:pt>
                <c:pt idx="2455">
                  <c:v>35.006</c:v>
                </c:pt>
                <c:pt idx="2456">
                  <c:v>35.006</c:v>
                </c:pt>
                <c:pt idx="2457">
                  <c:v>35.006</c:v>
                </c:pt>
                <c:pt idx="2458">
                  <c:v>35.055</c:v>
                </c:pt>
                <c:pt idx="2459">
                  <c:v>35.103000000000002</c:v>
                </c:pt>
                <c:pt idx="2460">
                  <c:v>35.152000000000001</c:v>
                </c:pt>
                <c:pt idx="2461">
                  <c:v>35.200000000000003</c:v>
                </c:pt>
                <c:pt idx="2462">
                  <c:v>35.200000000000003</c:v>
                </c:pt>
                <c:pt idx="2463">
                  <c:v>35.200000000000003</c:v>
                </c:pt>
                <c:pt idx="2464">
                  <c:v>35.200000000000003</c:v>
                </c:pt>
                <c:pt idx="2465">
                  <c:v>35.249000000000002</c:v>
                </c:pt>
                <c:pt idx="2466">
                  <c:v>35.298000000000016</c:v>
                </c:pt>
                <c:pt idx="2467">
                  <c:v>35.346000000000004</c:v>
                </c:pt>
                <c:pt idx="2468">
                  <c:v>35.395000000000003</c:v>
                </c:pt>
                <c:pt idx="2469">
                  <c:v>35.395000000000003</c:v>
                </c:pt>
                <c:pt idx="2470">
                  <c:v>35.492000000000012</c:v>
                </c:pt>
                <c:pt idx="2471">
                  <c:v>35.541000000000004</c:v>
                </c:pt>
                <c:pt idx="2472">
                  <c:v>35.589000000000006</c:v>
                </c:pt>
                <c:pt idx="2473">
                  <c:v>35.685000000000002</c:v>
                </c:pt>
                <c:pt idx="2474">
                  <c:v>35.733000000000011</c:v>
                </c:pt>
                <c:pt idx="2475">
                  <c:v>35.782000000000011</c:v>
                </c:pt>
                <c:pt idx="2476">
                  <c:v>35.782000000000011</c:v>
                </c:pt>
                <c:pt idx="2477">
                  <c:v>35.782000000000011</c:v>
                </c:pt>
                <c:pt idx="2478">
                  <c:v>35.782000000000011</c:v>
                </c:pt>
                <c:pt idx="2479">
                  <c:v>35.83</c:v>
                </c:pt>
                <c:pt idx="2480">
                  <c:v>35.879000000000005</c:v>
                </c:pt>
                <c:pt idx="2481">
                  <c:v>35.879000000000005</c:v>
                </c:pt>
                <c:pt idx="2482">
                  <c:v>35.879000000000005</c:v>
                </c:pt>
                <c:pt idx="2483">
                  <c:v>35.928000000000011</c:v>
                </c:pt>
                <c:pt idx="2484">
                  <c:v>35.928000000000011</c:v>
                </c:pt>
                <c:pt idx="2485">
                  <c:v>35.976000000000006</c:v>
                </c:pt>
                <c:pt idx="2486">
                  <c:v>35.976000000000006</c:v>
                </c:pt>
                <c:pt idx="2487">
                  <c:v>35.928000000000011</c:v>
                </c:pt>
                <c:pt idx="2488">
                  <c:v>35.976000000000006</c:v>
                </c:pt>
                <c:pt idx="2489">
                  <c:v>35.976000000000006</c:v>
                </c:pt>
                <c:pt idx="2490">
                  <c:v>35.976000000000006</c:v>
                </c:pt>
                <c:pt idx="2491">
                  <c:v>35.976000000000006</c:v>
                </c:pt>
                <c:pt idx="2492">
                  <c:v>35.976000000000006</c:v>
                </c:pt>
                <c:pt idx="2493">
                  <c:v>35.976000000000006</c:v>
                </c:pt>
                <c:pt idx="2494">
                  <c:v>35.976000000000006</c:v>
                </c:pt>
                <c:pt idx="2495">
                  <c:v>35.928000000000011</c:v>
                </c:pt>
                <c:pt idx="2496">
                  <c:v>35.928000000000011</c:v>
                </c:pt>
                <c:pt idx="2497">
                  <c:v>35.879000000000005</c:v>
                </c:pt>
                <c:pt idx="2498">
                  <c:v>35.879000000000005</c:v>
                </c:pt>
                <c:pt idx="2499">
                  <c:v>35.879000000000005</c:v>
                </c:pt>
                <c:pt idx="2500">
                  <c:v>35.879000000000005</c:v>
                </c:pt>
                <c:pt idx="2501">
                  <c:v>35.879000000000005</c:v>
                </c:pt>
                <c:pt idx="2502">
                  <c:v>35.879000000000005</c:v>
                </c:pt>
                <c:pt idx="2503">
                  <c:v>35.928000000000011</c:v>
                </c:pt>
                <c:pt idx="2504">
                  <c:v>35.928000000000011</c:v>
                </c:pt>
                <c:pt idx="2505">
                  <c:v>35.928000000000011</c:v>
                </c:pt>
                <c:pt idx="2506">
                  <c:v>35.928000000000011</c:v>
                </c:pt>
                <c:pt idx="2507">
                  <c:v>35.879000000000005</c:v>
                </c:pt>
                <c:pt idx="2508">
                  <c:v>35.879000000000005</c:v>
                </c:pt>
                <c:pt idx="2509">
                  <c:v>35.879000000000005</c:v>
                </c:pt>
                <c:pt idx="2510">
                  <c:v>35.879000000000005</c:v>
                </c:pt>
                <c:pt idx="2511">
                  <c:v>35.928000000000011</c:v>
                </c:pt>
                <c:pt idx="2512">
                  <c:v>35.928000000000011</c:v>
                </c:pt>
                <c:pt idx="2513">
                  <c:v>36.025000000000013</c:v>
                </c:pt>
                <c:pt idx="2514">
                  <c:v>36.072000000000003</c:v>
                </c:pt>
                <c:pt idx="2515">
                  <c:v>36.169000000000011</c:v>
                </c:pt>
                <c:pt idx="2516">
                  <c:v>36.217000000000006</c:v>
                </c:pt>
                <c:pt idx="2517">
                  <c:v>36.313000000000002</c:v>
                </c:pt>
                <c:pt idx="2518">
                  <c:v>36.361000000000004</c:v>
                </c:pt>
                <c:pt idx="2519">
                  <c:v>36.459000000000003</c:v>
                </c:pt>
                <c:pt idx="2520">
                  <c:v>36.554000000000002</c:v>
                </c:pt>
                <c:pt idx="2521">
                  <c:v>36.603000000000002</c:v>
                </c:pt>
                <c:pt idx="2522">
                  <c:v>36.651000000000003</c:v>
                </c:pt>
                <c:pt idx="2523">
                  <c:v>36.651000000000003</c:v>
                </c:pt>
                <c:pt idx="2524">
                  <c:v>36.698000000000015</c:v>
                </c:pt>
                <c:pt idx="2525">
                  <c:v>36.747</c:v>
                </c:pt>
                <c:pt idx="2526">
                  <c:v>36.747</c:v>
                </c:pt>
                <c:pt idx="2527">
                  <c:v>36.747</c:v>
                </c:pt>
                <c:pt idx="2528">
                  <c:v>36.747</c:v>
                </c:pt>
                <c:pt idx="2529">
                  <c:v>36.795000000000016</c:v>
                </c:pt>
                <c:pt idx="2530">
                  <c:v>36.795000000000016</c:v>
                </c:pt>
                <c:pt idx="2531">
                  <c:v>36.795000000000016</c:v>
                </c:pt>
                <c:pt idx="2532">
                  <c:v>36.795000000000016</c:v>
                </c:pt>
                <c:pt idx="2533">
                  <c:v>36.841999999999999</c:v>
                </c:pt>
                <c:pt idx="2534">
                  <c:v>36.841999999999999</c:v>
                </c:pt>
                <c:pt idx="2535">
                  <c:v>36.841999999999999</c:v>
                </c:pt>
                <c:pt idx="2536">
                  <c:v>36.841999999999999</c:v>
                </c:pt>
                <c:pt idx="2537">
                  <c:v>36.891000000000005</c:v>
                </c:pt>
                <c:pt idx="2538">
                  <c:v>36.891000000000005</c:v>
                </c:pt>
                <c:pt idx="2539">
                  <c:v>36.939</c:v>
                </c:pt>
                <c:pt idx="2540">
                  <c:v>36.939</c:v>
                </c:pt>
                <c:pt idx="2541">
                  <c:v>36.986000000000004</c:v>
                </c:pt>
                <c:pt idx="2542">
                  <c:v>37.035000000000011</c:v>
                </c:pt>
                <c:pt idx="2543">
                  <c:v>37.035000000000011</c:v>
                </c:pt>
                <c:pt idx="2544">
                  <c:v>36.986000000000004</c:v>
                </c:pt>
                <c:pt idx="2545">
                  <c:v>36.986000000000004</c:v>
                </c:pt>
                <c:pt idx="2546">
                  <c:v>36.986000000000004</c:v>
                </c:pt>
                <c:pt idx="2547">
                  <c:v>36.986000000000004</c:v>
                </c:pt>
                <c:pt idx="2548">
                  <c:v>36.939</c:v>
                </c:pt>
                <c:pt idx="2549">
                  <c:v>36.986000000000004</c:v>
                </c:pt>
                <c:pt idx="2550">
                  <c:v>36.939</c:v>
                </c:pt>
                <c:pt idx="2551">
                  <c:v>36.986000000000004</c:v>
                </c:pt>
                <c:pt idx="2552">
                  <c:v>36.986000000000004</c:v>
                </c:pt>
                <c:pt idx="2553">
                  <c:v>36.986000000000004</c:v>
                </c:pt>
                <c:pt idx="2554">
                  <c:v>36.986000000000004</c:v>
                </c:pt>
                <c:pt idx="2555">
                  <c:v>36.986000000000004</c:v>
                </c:pt>
                <c:pt idx="2556">
                  <c:v>36.986000000000004</c:v>
                </c:pt>
                <c:pt idx="2557">
                  <c:v>37.035000000000011</c:v>
                </c:pt>
                <c:pt idx="2558">
                  <c:v>36.986000000000004</c:v>
                </c:pt>
                <c:pt idx="2559">
                  <c:v>36.986000000000004</c:v>
                </c:pt>
                <c:pt idx="2560">
                  <c:v>37.035000000000011</c:v>
                </c:pt>
                <c:pt idx="2561">
                  <c:v>36.986000000000004</c:v>
                </c:pt>
                <c:pt idx="2562">
                  <c:v>37.035000000000011</c:v>
                </c:pt>
                <c:pt idx="2563">
                  <c:v>37.035000000000011</c:v>
                </c:pt>
                <c:pt idx="2564">
                  <c:v>37.035000000000011</c:v>
                </c:pt>
                <c:pt idx="2565">
                  <c:v>37.035000000000011</c:v>
                </c:pt>
                <c:pt idx="2566">
                  <c:v>36.986000000000004</c:v>
                </c:pt>
                <c:pt idx="2567">
                  <c:v>36.986000000000004</c:v>
                </c:pt>
                <c:pt idx="2568">
                  <c:v>36.986000000000004</c:v>
                </c:pt>
                <c:pt idx="2569">
                  <c:v>36.986000000000004</c:v>
                </c:pt>
                <c:pt idx="2570">
                  <c:v>36.986000000000004</c:v>
                </c:pt>
                <c:pt idx="2571">
                  <c:v>36.939</c:v>
                </c:pt>
                <c:pt idx="2572">
                  <c:v>36.939</c:v>
                </c:pt>
                <c:pt idx="2573">
                  <c:v>36.939</c:v>
                </c:pt>
                <c:pt idx="2574">
                  <c:v>36.939</c:v>
                </c:pt>
                <c:pt idx="2575">
                  <c:v>36.939</c:v>
                </c:pt>
                <c:pt idx="2576">
                  <c:v>36.939</c:v>
                </c:pt>
                <c:pt idx="2577">
                  <c:v>36.891000000000005</c:v>
                </c:pt>
                <c:pt idx="2578">
                  <c:v>36.891000000000005</c:v>
                </c:pt>
                <c:pt idx="2579">
                  <c:v>36.891000000000005</c:v>
                </c:pt>
                <c:pt idx="2580">
                  <c:v>36.841999999999999</c:v>
                </c:pt>
                <c:pt idx="2581">
                  <c:v>36.841999999999999</c:v>
                </c:pt>
                <c:pt idx="2582">
                  <c:v>36.841999999999999</c:v>
                </c:pt>
                <c:pt idx="2583">
                  <c:v>36.841999999999999</c:v>
                </c:pt>
                <c:pt idx="2584">
                  <c:v>36.841999999999999</c:v>
                </c:pt>
                <c:pt idx="2585">
                  <c:v>36.795000000000016</c:v>
                </c:pt>
                <c:pt idx="2586">
                  <c:v>36.795000000000016</c:v>
                </c:pt>
                <c:pt idx="2587">
                  <c:v>36.795000000000016</c:v>
                </c:pt>
                <c:pt idx="2588">
                  <c:v>36.747</c:v>
                </c:pt>
                <c:pt idx="2589">
                  <c:v>36.747</c:v>
                </c:pt>
                <c:pt idx="2590">
                  <c:v>36.747</c:v>
                </c:pt>
                <c:pt idx="2591">
                  <c:v>36.747</c:v>
                </c:pt>
                <c:pt idx="2592">
                  <c:v>36.747</c:v>
                </c:pt>
                <c:pt idx="2593">
                  <c:v>36.698000000000015</c:v>
                </c:pt>
                <c:pt idx="2594">
                  <c:v>36.698000000000015</c:v>
                </c:pt>
                <c:pt idx="2595">
                  <c:v>36.651000000000003</c:v>
                </c:pt>
                <c:pt idx="2596">
                  <c:v>36.651000000000003</c:v>
                </c:pt>
                <c:pt idx="2597">
                  <c:v>36.651000000000003</c:v>
                </c:pt>
                <c:pt idx="2598">
                  <c:v>36.603000000000002</c:v>
                </c:pt>
                <c:pt idx="2599">
                  <c:v>36.603000000000002</c:v>
                </c:pt>
                <c:pt idx="2600">
                  <c:v>36.603000000000002</c:v>
                </c:pt>
                <c:pt idx="2601">
                  <c:v>36.603000000000002</c:v>
                </c:pt>
                <c:pt idx="2602">
                  <c:v>36.603000000000002</c:v>
                </c:pt>
                <c:pt idx="2603">
                  <c:v>36.603000000000002</c:v>
                </c:pt>
                <c:pt idx="2604">
                  <c:v>36.603000000000002</c:v>
                </c:pt>
                <c:pt idx="2605">
                  <c:v>36.603000000000002</c:v>
                </c:pt>
                <c:pt idx="2606">
                  <c:v>36.603000000000002</c:v>
                </c:pt>
                <c:pt idx="2607">
                  <c:v>36.603000000000002</c:v>
                </c:pt>
                <c:pt idx="2608">
                  <c:v>36.603000000000002</c:v>
                </c:pt>
                <c:pt idx="2609">
                  <c:v>36.554000000000002</c:v>
                </c:pt>
                <c:pt idx="2610">
                  <c:v>36.554000000000002</c:v>
                </c:pt>
                <c:pt idx="2611">
                  <c:v>36.554000000000002</c:v>
                </c:pt>
                <c:pt idx="2612">
                  <c:v>36.554000000000002</c:v>
                </c:pt>
                <c:pt idx="2613">
                  <c:v>36.554000000000002</c:v>
                </c:pt>
                <c:pt idx="2614">
                  <c:v>36.505000000000003</c:v>
                </c:pt>
                <c:pt idx="2615">
                  <c:v>36.505000000000003</c:v>
                </c:pt>
                <c:pt idx="2616">
                  <c:v>36.505000000000003</c:v>
                </c:pt>
                <c:pt idx="2617">
                  <c:v>36.459000000000003</c:v>
                </c:pt>
                <c:pt idx="2618">
                  <c:v>36.459000000000003</c:v>
                </c:pt>
                <c:pt idx="2619">
                  <c:v>36.459000000000003</c:v>
                </c:pt>
                <c:pt idx="2620">
                  <c:v>36.410000000000004</c:v>
                </c:pt>
                <c:pt idx="2621">
                  <c:v>36.410000000000004</c:v>
                </c:pt>
                <c:pt idx="2622">
                  <c:v>36.410000000000004</c:v>
                </c:pt>
                <c:pt idx="2623">
                  <c:v>36.410000000000004</c:v>
                </c:pt>
                <c:pt idx="2624">
                  <c:v>36.361000000000004</c:v>
                </c:pt>
                <c:pt idx="2625">
                  <c:v>36.361000000000004</c:v>
                </c:pt>
                <c:pt idx="2626">
                  <c:v>36.361000000000004</c:v>
                </c:pt>
                <c:pt idx="2627">
                  <c:v>36.361000000000004</c:v>
                </c:pt>
                <c:pt idx="2628">
                  <c:v>36.361000000000004</c:v>
                </c:pt>
                <c:pt idx="2629">
                  <c:v>36.361000000000004</c:v>
                </c:pt>
                <c:pt idx="2630">
                  <c:v>36.361000000000004</c:v>
                </c:pt>
                <c:pt idx="2631">
                  <c:v>36.361000000000004</c:v>
                </c:pt>
                <c:pt idx="2632">
                  <c:v>36.361000000000004</c:v>
                </c:pt>
                <c:pt idx="2633">
                  <c:v>36.361000000000004</c:v>
                </c:pt>
                <c:pt idx="2634">
                  <c:v>36.361000000000004</c:v>
                </c:pt>
                <c:pt idx="2635">
                  <c:v>36.361000000000004</c:v>
                </c:pt>
                <c:pt idx="2636">
                  <c:v>36.361000000000004</c:v>
                </c:pt>
                <c:pt idx="2637">
                  <c:v>36.361000000000004</c:v>
                </c:pt>
                <c:pt idx="2638">
                  <c:v>36.361000000000004</c:v>
                </c:pt>
                <c:pt idx="2639">
                  <c:v>36.361000000000004</c:v>
                </c:pt>
                <c:pt idx="2640">
                  <c:v>36.410000000000004</c:v>
                </c:pt>
                <c:pt idx="2641">
                  <c:v>36.361000000000004</c:v>
                </c:pt>
                <c:pt idx="2642">
                  <c:v>36.410000000000004</c:v>
                </c:pt>
                <c:pt idx="2643">
                  <c:v>36.361000000000004</c:v>
                </c:pt>
                <c:pt idx="2644">
                  <c:v>36.410000000000004</c:v>
                </c:pt>
                <c:pt idx="2645">
                  <c:v>36.410000000000004</c:v>
                </c:pt>
                <c:pt idx="2646">
                  <c:v>36.410000000000004</c:v>
                </c:pt>
                <c:pt idx="2647">
                  <c:v>36.410000000000004</c:v>
                </c:pt>
                <c:pt idx="2648">
                  <c:v>36.410000000000004</c:v>
                </c:pt>
                <c:pt idx="2649">
                  <c:v>36.361000000000004</c:v>
                </c:pt>
                <c:pt idx="2650">
                  <c:v>36.361000000000004</c:v>
                </c:pt>
                <c:pt idx="2651">
                  <c:v>36.361000000000004</c:v>
                </c:pt>
                <c:pt idx="2652">
                  <c:v>36.361000000000004</c:v>
                </c:pt>
                <c:pt idx="2653">
                  <c:v>36.361000000000004</c:v>
                </c:pt>
                <c:pt idx="2654">
                  <c:v>36.361000000000004</c:v>
                </c:pt>
                <c:pt idx="2655">
                  <c:v>36.313000000000002</c:v>
                </c:pt>
                <c:pt idx="2656">
                  <c:v>36.313000000000002</c:v>
                </c:pt>
                <c:pt idx="2657">
                  <c:v>36.313000000000002</c:v>
                </c:pt>
                <c:pt idx="2658">
                  <c:v>36.313000000000002</c:v>
                </c:pt>
                <c:pt idx="2659">
                  <c:v>36.313000000000002</c:v>
                </c:pt>
                <c:pt idx="2660">
                  <c:v>36.313000000000002</c:v>
                </c:pt>
                <c:pt idx="2661">
                  <c:v>36.313000000000002</c:v>
                </c:pt>
                <c:pt idx="2662">
                  <c:v>36.313000000000002</c:v>
                </c:pt>
                <c:pt idx="2663">
                  <c:v>36.313000000000002</c:v>
                </c:pt>
                <c:pt idx="2664">
                  <c:v>36.266000000000012</c:v>
                </c:pt>
                <c:pt idx="2665">
                  <c:v>36.266000000000012</c:v>
                </c:pt>
                <c:pt idx="2666">
                  <c:v>36.266000000000012</c:v>
                </c:pt>
                <c:pt idx="2667">
                  <c:v>36.266000000000012</c:v>
                </c:pt>
                <c:pt idx="2668">
                  <c:v>36.266000000000012</c:v>
                </c:pt>
                <c:pt idx="2669">
                  <c:v>36.266000000000012</c:v>
                </c:pt>
                <c:pt idx="2670">
                  <c:v>36.266000000000012</c:v>
                </c:pt>
                <c:pt idx="2671">
                  <c:v>36.266000000000012</c:v>
                </c:pt>
                <c:pt idx="2672">
                  <c:v>36.266000000000012</c:v>
                </c:pt>
                <c:pt idx="2673">
                  <c:v>36.266000000000012</c:v>
                </c:pt>
                <c:pt idx="2674">
                  <c:v>36.217000000000006</c:v>
                </c:pt>
                <c:pt idx="2675">
                  <c:v>36.217000000000006</c:v>
                </c:pt>
                <c:pt idx="2676">
                  <c:v>36.266000000000012</c:v>
                </c:pt>
                <c:pt idx="2677">
                  <c:v>36.361000000000004</c:v>
                </c:pt>
                <c:pt idx="2678">
                  <c:v>36.554000000000002</c:v>
                </c:pt>
                <c:pt idx="2679">
                  <c:v>36.651000000000003</c:v>
                </c:pt>
                <c:pt idx="2680">
                  <c:v>36.747</c:v>
                </c:pt>
                <c:pt idx="2681">
                  <c:v>36.795000000000016</c:v>
                </c:pt>
                <c:pt idx="2682">
                  <c:v>36.841999999999999</c:v>
                </c:pt>
                <c:pt idx="2683">
                  <c:v>36.841999999999999</c:v>
                </c:pt>
                <c:pt idx="2684">
                  <c:v>36.841999999999999</c:v>
                </c:pt>
                <c:pt idx="2685">
                  <c:v>36.891000000000005</c:v>
                </c:pt>
                <c:pt idx="2686">
                  <c:v>36.891000000000005</c:v>
                </c:pt>
                <c:pt idx="2687">
                  <c:v>36.891000000000005</c:v>
                </c:pt>
                <c:pt idx="2688">
                  <c:v>36.891000000000005</c:v>
                </c:pt>
                <c:pt idx="2689">
                  <c:v>36.891000000000005</c:v>
                </c:pt>
                <c:pt idx="2690">
                  <c:v>36.939</c:v>
                </c:pt>
                <c:pt idx="2691">
                  <c:v>36.939</c:v>
                </c:pt>
                <c:pt idx="2692">
                  <c:v>36.939</c:v>
                </c:pt>
                <c:pt idx="2693">
                  <c:v>36.939</c:v>
                </c:pt>
                <c:pt idx="2694">
                  <c:v>36.939</c:v>
                </c:pt>
                <c:pt idx="2695">
                  <c:v>36.939</c:v>
                </c:pt>
                <c:pt idx="2696">
                  <c:v>36.939</c:v>
                </c:pt>
                <c:pt idx="2697">
                  <c:v>36.939</c:v>
                </c:pt>
                <c:pt idx="2698">
                  <c:v>36.939</c:v>
                </c:pt>
                <c:pt idx="2699">
                  <c:v>36.939</c:v>
                </c:pt>
                <c:pt idx="2700">
                  <c:v>36.939</c:v>
                </c:pt>
                <c:pt idx="2701">
                  <c:v>36.939</c:v>
                </c:pt>
                <c:pt idx="2702">
                  <c:v>36.939</c:v>
                </c:pt>
                <c:pt idx="2703">
                  <c:v>36.939</c:v>
                </c:pt>
                <c:pt idx="2704">
                  <c:v>36.939</c:v>
                </c:pt>
                <c:pt idx="2705">
                  <c:v>36.939</c:v>
                </c:pt>
                <c:pt idx="2706">
                  <c:v>36.939</c:v>
                </c:pt>
                <c:pt idx="2707">
                  <c:v>36.939</c:v>
                </c:pt>
                <c:pt idx="2708">
                  <c:v>36.939</c:v>
                </c:pt>
                <c:pt idx="2709">
                  <c:v>36.891000000000005</c:v>
                </c:pt>
                <c:pt idx="2710">
                  <c:v>36.891000000000005</c:v>
                </c:pt>
                <c:pt idx="2711">
                  <c:v>36.891000000000005</c:v>
                </c:pt>
                <c:pt idx="2712">
                  <c:v>36.891000000000005</c:v>
                </c:pt>
                <c:pt idx="2713">
                  <c:v>36.891000000000005</c:v>
                </c:pt>
                <c:pt idx="2714">
                  <c:v>36.891000000000005</c:v>
                </c:pt>
                <c:pt idx="2715">
                  <c:v>36.891000000000005</c:v>
                </c:pt>
                <c:pt idx="2716">
                  <c:v>36.891000000000005</c:v>
                </c:pt>
                <c:pt idx="2717">
                  <c:v>36.891000000000005</c:v>
                </c:pt>
                <c:pt idx="2718">
                  <c:v>36.891000000000005</c:v>
                </c:pt>
                <c:pt idx="2719">
                  <c:v>36.891000000000005</c:v>
                </c:pt>
                <c:pt idx="2720">
                  <c:v>36.841999999999999</c:v>
                </c:pt>
                <c:pt idx="2721">
                  <c:v>36.841999999999999</c:v>
                </c:pt>
                <c:pt idx="2722">
                  <c:v>36.841999999999999</c:v>
                </c:pt>
                <c:pt idx="2723">
                  <c:v>36.841999999999999</c:v>
                </c:pt>
                <c:pt idx="2724">
                  <c:v>36.841999999999999</c:v>
                </c:pt>
                <c:pt idx="2725">
                  <c:v>36.841999999999999</c:v>
                </c:pt>
                <c:pt idx="2726">
                  <c:v>36.841999999999999</c:v>
                </c:pt>
                <c:pt idx="2727">
                  <c:v>36.841999999999999</c:v>
                </c:pt>
                <c:pt idx="2728">
                  <c:v>36.841999999999999</c:v>
                </c:pt>
                <c:pt idx="2729">
                  <c:v>36.841999999999999</c:v>
                </c:pt>
                <c:pt idx="2730">
                  <c:v>36.841999999999999</c:v>
                </c:pt>
                <c:pt idx="2731">
                  <c:v>36.841999999999999</c:v>
                </c:pt>
                <c:pt idx="2732">
                  <c:v>36.841999999999999</c:v>
                </c:pt>
                <c:pt idx="2733">
                  <c:v>36.841999999999999</c:v>
                </c:pt>
                <c:pt idx="2734">
                  <c:v>36.795000000000016</c:v>
                </c:pt>
                <c:pt idx="2735">
                  <c:v>36.795000000000016</c:v>
                </c:pt>
                <c:pt idx="2736">
                  <c:v>36.795000000000016</c:v>
                </c:pt>
                <c:pt idx="2737">
                  <c:v>36.795000000000016</c:v>
                </c:pt>
                <c:pt idx="2738">
                  <c:v>36.795000000000016</c:v>
                </c:pt>
                <c:pt idx="2739">
                  <c:v>36.795000000000016</c:v>
                </c:pt>
                <c:pt idx="2740">
                  <c:v>36.795000000000016</c:v>
                </c:pt>
                <c:pt idx="2741">
                  <c:v>36.795000000000016</c:v>
                </c:pt>
                <c:pt idx="2742">
                  <c:v>36.795000000000016</c:v>
                </c:pt>
                <c:pt idx="2743">
                  <c:v>36.747</c:v>
                </c:pt>
                <c:pt idx="2744">
                  <c:v>36.795000000000016</c:v>
                </c:pt>
                <c:pt idx="2745">
                  <c:v>36.747</c:v>
                </c:pt>
                <c:pt idx="2746">
                  <c:v>36.747</c:v>
                </c:pt>
                <c:pt idx="2747">
                  <c:v>36.747</c:v>
                </c:pt>
                <c:pt idx="2748">
                  <c:v>36.747</c:v>
                </c:pt>
                <c:pt idx="2749">
                  <c:v>36.747</c:v>
                </c:pt>
                <c:pt idx="2750">
                  <c:v>36.698000000000015</c:v>
                </c:pt>
                <c:pt idx="2751">
                  <c:v>36.698000000000015</c:v>
                </c:pt>
                <c:pt idx="2752">
                  <c:v>36.698000000000015</c:v>
                </c:pt>
                <c:pt idx="2753">
                  <c:v>36.698000000000015</c:v>
                </c:pt>
                <c:pt idx="2754">
                  <c:v>36.698000000000015</c:v>
                </c:pt>
                <c:pt idx="2755">
                  <c:v>36.651000000000003</c:v>
                </c:pt>
                <c:pt idx="2756">
                  <c:v>36.651000000000003</c:v>
                </c:pt>
                <c:pt idx="2757">
                  <c:v>36.651000000000003</c:v>
                </c:pt>
                <c:pt idx="2758">
                  <c:v>36.651000000000003</c:v>
                </c:pt>
                <c:pt idx="2759">
                  <c:v>36.651000000000003</c:v>
                </c:pt>
                <c:pt idx="2760">
                  <c:v>36.651000000000003</c:v>
                </c:pt>
                <c:pt idx="2761">
                  <c:v>36.603000000000002</c:v>
                </c:pt>
                <c:pt idx="2762">
                  <c:v>36.603000000000002</c:v>
                </c:pt>
                <c:pt idx="2763">
                  <c:v>36.603000000000002</c:v>
                </c:pt>
                <c:pt idx="2764">
                  <c:v>36.603000000000002</c:v>
                </c:pt>
                <c:pt idx="2765">
                  <c:v>36.603000000000002</c:v>
                </c:pt>
                <c:pt idx="2766">
                  <c:v>36.603000000000002</c:v>
                </c:pt>
                <c:pt idx="2767">
                  <c:v>36.603000000000002</c:v>
                </c:pt>
                <c:pt idx="2768">
                  <c:v>36.603000000000002</c:v>
                </c:pt>
                <c:pt idx="2769">
                  <c:v>36.554000000000002</c:v>
                </c:pt>
                <c:pt idx="2770">
                  <c:v>36.554000000000002</c:v>
                </c:pt>
                <c:pt idx="2771">
                  <c:v>36.554000000000002</c:v>
                </c:pt>
                <c:pt idx="2772">
                  <c:v>36.554000000000002</c:v>
                </c:pt>
                <c:pt idx="2773">
                  <c:v>36.554000000000002</c:v>
                </c:pt>
                <c:pt idx="2774">
                  <c:v>36.554000000000002</c:v>
                </c:pt>
                <c:pt idx="2775">
                  <c:v>36.554000000000002</c:v>
                </c:pt>
                <c:pt idx="2776">
                  <c:v>36.554000000000002</c:v>
                </c:pt>
                <c:pt idx="2777">
                  <c:v>36.505000000000003</c:v>
                </c:pt>
                <c:pt idx="2778">
                  <c:v>36.505000000000003</c:v>
                </c:pt>
                <c:pt idx="2779">
                  <c:v>36.505000000000003</c:v>
                </c:pt>
                <c:pt idx="2780">
                  <c:v>36.505000000000003</c:v>
                </c:pt>
                <c:pt idx="2781">
                  <c:v>36.505000000000003</c:v>
                </c:pt>
                <c:pt idx="2782">
                  <c:v>36.505000000000003</c:v>
                </c:pt>
                <c:pt idx="2783">
                  <c:v>36.505000000000003</c:v>
                </c:pt>
                <c:pt idx="2784">
                  <c:v>36.505000000000003</c:v>
                </c:pt>
                <c:pt idx="2785">
                  <c:v>36.505000000000003</c:v>
                </c:pt>
                <c:pt idx="2786">
                  <c:v>36.505000000000003</c:v>
                </c:pt>
                <c:pt idx="2787">
                  <c:v>36.505000000000003</c:v>
                </c:pt>
                <c:pt idx="2788">
                  <c:v>36.505000000000003</c:v>
                </c:pt>
                <c:pt idx="2789">
                  <c:v>36.505000000000003</c:v>
                </c:pt>
                <c:pt idx="2790">
                  <c:v>36.459000000000003</c:v>
                </c:pt>
                <c:pt idx="2791">
                  <c:v>36.459000000000003</c:v>
                </c:pt>
                <c:pt idx="2792">
                  <c:v>36.459000000000003</c:v>
                </c:pt>
                <c:pt idx="2793">
                  <c:v>36.459000000000003</c:v>
                </c:pt>
                <c:pt idx="2794">
                  <c:v>36.459000000000003</c:v>
                </c:pt>
                <c:pt idx="2795">
                  <c:v>36.459000000000003</c:v>
                </c:pt>
                <c:pt idx="2796">
                  <c:v>36.459000000000003</c:v>
                </c:pt>
                <c:pt idx="2797">
                  <c:v>36.459000000000003</c:v>
                </c:pt>
                <c:pt idx="2798">
                  <c:v>36.459000000000003</c:v>
                </c:pt>
                <c:pt idx="2799">
                  <c:v>36.459000000000003</c:v>
                </c:pt>
                <c:pt idx="2800">
                  <c:v>36.459000000000003</c:v>
                </c:pt>
                <c:pt idx="2801">
                  <c:v>36.459000000000003</c:v>
                </c:pt>
                <c:pt idx="2802">
                  <c:v>36.410000000000004</c:v>
                </c:pt>
                <c:pt idx="2803">
                  <c:v>36.410000000000004</c:v>
                </c:pt>
                <c:pt idx="2804">
                  <c:v>36.410000000000004</c:v>
                </c:pt>
                <c:pt idx="2805">
                  <c:v>36.410000000000004</c:v>
                </c:pt>
                <c:pt idx="2806">
                  <c:v>36.410000000000004</c:v>
                </c:pt>
                <c:pt idx="2807">
                  <c:v>36.410000000000004</c:v>
                </c:pt>
                <c:pt idx="2808">
                  <c:v>36.361000000000004</c:v>
                </c:pt>
                <c:pt idx="2809">
                  <c:v>36.361000000000004</c:v>
                </c:pt>
                <c:pt idx="2810">
                  <c:v>36.361000000000004</c:v>
                </c:pt>
                <c:pt idx="2811">
                  <c:v>36.361000000000004</c:v>
                </c:pt>
                <c:pt idx="2812">
                  <c:v>36.361000000000004</c:v>
                </c:pt>
                <c:pt idx="2813">
                  <c:v>36.361000000000004</c:v>
                </c:pt>
                <c:pt idx="2814">
                  <c:v>36.361000000000004</c:v>
                </c:pt>
                <c:pt idx="2815">
                  <c:v>36.361000000000004</c:v>
                </c:pt>
                <c:pt idx="2816">
                  <c:v>36.313000000000002</c:v>
                </c:pt>
                <c:pt idx="2817">
                  <c:v>36.313000000000002</c:v>
                </c:pt>
                <c:pt idx="2818">
                  <c:v>36.313000000000002</c:v>
                </c:pt>
                <c:pt idx="2819">
                  <c:v>36.313000000000002</c:v>
                </c:pt>
                <c:pt idx="2820">
                  <c:v>36.361000000000004</c:v>
                </c:pt>
                <c:pt idx="2821">
                  <c:v>36.313000000000002</c:v>
                </c:pt>
                <c:pt idx="2822">
                  <c:v>36.313000000000002</c:v>
                </c:pt>
                <c:pt idx="2823">
                  <c:v>36.313000000000002</c:v>
                </c:pt>
                <c:pt idx="2824">
                  <c:v>36.313000000000002</c:v>
                </c:pt>
                <c:pt idx="2825">
                  <c:v>36.313000000000002</c:v>
                </c:pt>
                <c:pt idx="2826">
                  <c:v>36.313000000000002</c:v>
                </c:pt>
                <c:pt idx="2827">
                  <c:v>36.313000000000002</c:v>
                </c:pt>
                <c:pt idx="2828">
                  <c:v>36.266000000000012</c:v>
                </c:pt>
                <c:pt idx="2829">
                  <c:v>36.169000000000011</c:v>
                </c:pt>
                <c:pt idx="2830">
                  <c:v>36.120000000000012</c:v>
                </c:pt>
                <c:pt idx="2831">
                  <c:v>36.025000000000013</c:v>
                </c:pt>
                <c:pt idx="2832">
                  <c:v>35.928000000000011</c:v>
                </c:pt>
                <c:pt idx="2833">
                  <c:v>35.879000000000005</c:v>
                </c:pt>
                <c:pt idx="2834">
                  <c:v>35.83</c:v>
                </c:pt>
                <c:pt idx="2835">
                  <c:v>35.83</c:v>
                </c:pt>
                <c:pt idx="2836">
                  <c:v>35.782000000000011</c:v>
                </c:pt>
                <c:pt idx="2837">
                  <c:v>35.685000000000002</c:v>
                </c:pt>
                <c:pt idx="2838">
                  <c:v>35.638000000000012</c:v>
                </c:pt>
                <c:pt idx="2839">
                  <c:v>35.638000000000012</c:v>
                </c:pt>
                <c:pt idx="2840">
                  <c:v>35.638000000000012</c:v>
                </c:pt>
                <c:pt idx="2841">
                  <c:v>35.638000000000012</c:v>
                </c:pt>
                <c:pt idx="2842">
                  <c:v>35.589000000000006</c:v>
                </c:pt>
                <c:pt idx="2843">
                  <c:v>35.589000000000006</c:v>
                </c:pt>
                <c:pt idx="2844">
                  <c:v>35.541000000000004</c:v>
                </c:pt>
                <c:pt idx="2845">
                  <c:v>35.492000000000012</c:v>
                </c:pt>
                <c:pt idx="2846">
                  <c:v>35.443000000000005</c:v>
                </c:pt>
                <c:pt idx="2847">
                  <c:v>35.443000000000005</c:v>
                </c:pt>
                <c:pt idx="2848">
                  <c:v>35.443000000000005</c:v>
                </c:pt>
                <c:pt idx="2849">
                  <c:v>35.443000000000005</c:v>
                </c:pt>
                <c:pt idx="2850">
                  <c:v>35.443000000000005</c:v>
                </c:pt>
                <c:pt idx="2851">
                  <c:v>35.443000000000005</c:v>
                </c:pt>
                <c:pt idx="2852">
                  <c:v>35.443000000000005</c:v>
                </c:pt>
                <c:pt idx="2853">
                  <c:v>35.492000000000012</c:v>
                </c:pt>
                <c:pt idx="2854">
                  <c:v>35.541000000000004</c:v>
                </c:pt>
                <c:pt idx="2855">
                  <c:v>35.589000000000006</c:v>
                </c:pt>
                <c:pt idx="2856">
                  <c:v>35.541000000000004</c:v>
                </c:pt>
                <c:pt idx="2857">
                  <c:v>35.492000000000012</c:v>
                </c:pt>
                <c:pt idx="2858">
                  <c:v>35.395000000000003</c:v>
                </c:pt>
                <c:pt idx="2859">
                  <c:v>35.395000000000003</c:v>
                </c:pt>
                <c:pt idx="2860">
                  <c:v>35.346000000000004</c:v>
                </c:pt>
                <c:pt idx="2861">
                  <c:v>35.298000000000016</c:v>
                </c:pt>
                <c:pt idx="2862">
                  <c:v>35.298000000000016</c:v>
                </c:pt>
                <c:pt idx="2863">
                  <c:v>35.249000000000002</c:v>
                </c:pt>
                <c:pt idx="2864">
                  <c:v>35.249000000000002</c:v>
                </c:pt>
                <c:pt idx="2865">
                  <c:v>35.200000000000003</c:v>
                </c:pt>
                <c:pt idx="2866">
                  <c:v>35.200000000000003</c:v>
                </c:pt>
                <c:pt idx="2867">
                  <c:v>35.152000000000001</c:v>
                </c:pt>
                <c:pt idx="2868">
                  <c:v>35.103000000000002</c:v>
                </c:pt>
                <c:pt idx="2869">
                  <c:v>35.055</c:v>
                </c:pt>
                <c:pt idx="2870">
                  <c:v>35.055</c:v>
                </c:pt>
                <c:pt idx="2871">
                  <c:v>35.006</c:v>
                </c:pt>
                <c:pt idx="2872">
                  <c:v>34.957000000000001</c:v>
                </c:pt>
                <c:pt idx="2873">
                  <c:v>34.957000000000001</c:v>
                </c:pt>
                <c:pt idx="2874">
                  <c:v>34.907000000000004</c:v>
                </c:pt>
                <c:pt idx="2875">
                  <c:v>34.857999999999997</c:v>
                </c:pt>
                <c:pt idx="2876">
                  <c:v>34.81</c:v>
                </c:pt>
                <c:pt idx="2877">
                  <c:v>34.761000000000003</c:v>
                </c:pt>
                <c:pt idx="2878">
                  <c:v>34.713000000000001</c:v>
                </c:pt>
                <c:pt idx="2879">
                  <c:v>34.713000000000001</c:v>
                </c:pt>
                <c:pt idx="2880">
                  <c:v>34.664000000000001</c:v>
                </c:pt>
                <c:pt idx="2881">
                  <c:v>34.615000000000002</c:v>
                </c:pt>
                <c:pt idx="2882">
                  <c:v>34.565000000000012</c:v>
                </c:pt>
                <c:pt idx="2883">
                  <c:v>34.565000000000012</c:v>
                </c:pt>
                <c:pt idx="2884">
                  <c:v>34.516000000000005</c:v>
                </c:pt>
                <c:pt idx="2885">
                  <c:v>34.516000000000005</c:v>
                </c:pt>
                <c:pt idx="2886">
                  <c:v>34.468000000000011</c:v>
                </c:pt>
                <c:pt idx="2887">
                  <c:v>34.419000000000004</c:v>
                </c:pt>
                <c:pt idx="2888">
                  <c:v>34.419000000000004</c:v>
                </c:pt>
                <c:pt idx="2889">
                  <c:v>34.371000000000002</c:v>
                </c:pt>
                <c:pt idx="2890">
                  <c:v>34.371000000000002</c:v>
                </c:pt>
                <c:pt idx="2891">
                  <c:v>34.371000000000002</c:v>
                </c:pt>
                <c:pt idx="2892">
                  <c:v>34.32</c:v>
                </c:pt>
                <c:pt idx="2893">
                  <c:v>34.32</c:v>
                </c:pt>
                <c:pt idx="2894">
                  <c:v>34.272000000000013</c:v>
                </c:pt>
                <c:pt idx="2895">
                  <c:v>34.272000000000013</c:v>
                </c:pt>
                <c:pt idx="2896">
                  <c:v>34.272000000000013</c:v>
                </c:pt>
                <c:pt idx="2897">
                  <c:v>34.223000000000013</c:v>
                </c:pt>
                <c:pt idx="2898">
                  <c:v>34.272000000000013</c:v>
                </c:pt>
                <c:pt idx="2899">
                  <c:v>34.223000000000013</c:v>
                </c:pt>
                <c:pt idx="2900">
                  <c:v>34.223000000000013</c:v>
                </c:pt>
                <c:pt idx="2901">
                  <c:v>34.223000000000013</c:v>
                </c:pt>
                <c:pt idx="2902">
                  <c:v>34.223000000000013</c:v>
                </c:pt>
                <c:pt idx="2903">
                  <c:v>34.223000000000013</c:v>
                </c:pt>
                <c:pt idx="2904">
                  <c:v>34.223000000000013</c:v>
                </c:pt>
                <c:pt idx="2905">
                  <c:v>34.223000000000013</c:v>
                </c:pt>
                <c:pt idx="2906">
                  <c:v>34.223000000000013</c:v>
                </c:pt>
                <c:pt idx="2907">
                  <c:v>34.223000000000013</c:v>
                </c:pt>
                <c:pt idx="2908">
                  <c:v>34.223000000000013</c:v>
                </c:pt>
                <c:pt idx="2909">
                  <c:v>34.223000000000013</c:v>
                </c:pt>
                <c:pt idx="2910">
                  <c:v>34.223000000000013</c:v>
                </c:pt>
                <c:pt idx="2911">
                  <c:v>34.223000000000013</c:v>
                </c:pt>
                <c:pt idx="2912">
                  <c:v>34.272000000000013</c:v>
                </c:pt>
                <c:pt idx="2913">
                  <c:v>34.223000000000013</c:v>
                </c:pt>
                <c:pt idx="2914">
                  <c:v>34.223000000000013</c:v>
                </c:pt>
                <c:pt idx="2915">
                  <c:v>34.223000000000013</c:v>
                </c:pt>
                <c:pt idx="2916">
                  <c:v>34.223000000000013</c:v>
                </c:pt>
                <c:pt idx="2917">
                  <c:v>34.223000000000013</c:v>
                </c:pt>
                <c:pt idx="2918">
                  <c:v>34.174000000000007</c:v>
                </c:pt>
                <c:pt idx="2919">
                  <c:v>34.174000000000007</c:v>
                </c:pt>
                <c:pt idx="2920">
                  <c:v>34.174000000000007</c:v>
                </c:pt>
                <c:pt idx="2921">
                  <c:v>34.124000000000002</c:v>
                </c:pt>
                <c:pt idx="2922">
                  <c:v>34.124000000000002</c:v>
                </c:pt>
                <c:pt idx="2923">
                  <c:v>34.124000000000002</c:v>
                </c:pt>
                <c:pt idx="2924">
                  <c:v>34.124000000000002</c:v>
                </c:pt>
                <c:pt idx="2925">
                  <c:v>34.124000000000002</c:v>
                </c:pt>
                <c:pt idx="2926">
                  <c:v>34.124000000000002</c:v>
                </c:pt>
                <c:pt idx="2927">
                  <c:v>34.124000000000002</c:v>
                </c:pt>
                <c:pt idx="2928">
                  <c:v>34.174000000000007</c:v>
                </c:pt>
                <c:pt idx="2929">
                  <c:v>34.174000000000007</c:v>
                </c:pt>
                <c:pt idx="2930">
                  <c:v>34.223000000000013</c:v>
                </c:pt>
                <c:pt idx="2931">
                  <c:v>34.223000000000013</c:v>
                </c:pt>
                <c:pt idx="2932">
                  <c:v>34.272000000000013</c:v>
                </c:pt>
                <c:pt idx="2933">
                  <c:v>34.272000000000013</c:v>
                </c:pt>
                <c:pt idx="2934">
                  <c:v>34.32</c:v>
                </c:pt>
                <c:pt idx="2935">
                  <c:v>34.32</c:v>
                </c:pt>
                <c:pt idx="2936">
                  <c:v>34.32</c:v>
                </c:pt>
                <c:pt idx="2937">
                  <c:v>34.371000000000002</c:v>
                </c:pt>
                <c:pt idx="2938">
                  <c:v>34.371000000000002</c:v>
                </c:pt>
                <c:pt idx="2939">
                  <c:v>34.371000000000002</c:v>
                </c:pt>
                <c:pt idx="2940">
                  <c:v>34.419000000000004</c:v>
                </c:pt>
                <c:pt idx="2941">
                  <c:v>34.419000000000004</c:v>
                </c:pt>
                <c:pt idx="2942">
                  <c:v>34.468000000000011</c:v>
                </c:pt>
                <c:pt idx="2943">
                  <c:v>34.516000000000005</c:v>
                </c:pt>
                <c:pt idx="2944">
                  <c:v>34.516000000000005</c:v>
                </c:pt>
                <c:pt idx="2945">
                  <c:v>34.565000000000012</c:v>
                </c:pt>
                <c:pt idx="2946">
                  <c:v>34.565000000000012</c:v>
                </c:pt>
                <c:pt idx="2947">
                  <c:v>34.615000000000002</c:v>
                </c:pt>
                <c:pt idx="2948">
                  <c:v>34.615000000000002</c:v>
                </c:pt>
                <c:pt idx="2949">
                  <c:v>34.664000000000001</c:v>
                </c:pt>
                <c:pt idx="2950">
                  <c:v>34.664000000000001</c:v>
                </c:pt>
                <c:pt idx="2951">
                  <c:v>34.713000000000001</c:v>
                </c:pt>
                <c:pt idx="2952">
                  <c:v>34.713000000000001</c:v>
                </c:pt>
                <c:pt idx="2953">
                  <c:v>34.713000000000001</c:v>
                </c:pt>
                <c:pt idx="2954">
                  <c:v>34.761000000000003</c:v>
                </c:pt>
                <c:pt idx="2955">
                  <c:v>34.761000000000003</c:v>
                </c:pt>
                <c:pt idx="2956">
                  <c:v>34.761000000000003</c:v>
                </c:pt>
                <c:pt idx="2957">
                  <c:v>34.713000000000001</c:v>
                </c:pt>
                <c:pt idx="2958">
                  <c:v>34.761000000000003</c:v>
                </c:pt>
                <c:pt idx="2959">
                  <c:v>34.713000000000001</c:v>
                </c:pt>
                <c:pt idx="2960">
                  <c:v>34.761000000000003</c:v>
                </c:pt>
                <c:pt idx="2961">
                  <c:v>34.713000000000001</c:v>
                </c:pt>
                <c:pt idx="2962">
                  <c:v>34.713000000000001</c:v>
                </c:pt>
                <c:pt idx="2963">
                  <c:v>34.713000000000001</c:v>
                </c:pt>
                <c:pt idx="2964">
                  <c:v>34.713000000000001</c:v>
                </c:pt>
                <c:pt idx="2965">
                  <c:v>34.713000000000001</c:v>
                </c:pt>
                <c:pt idx="2966">
                  <c:v>34.713000000000001</c:v>
                </c:pt>
                <c:pt idx="2967">
                  <c:v>34.713000000000001</c:v>
                </c:pt>
                <c:pt idx="2968">
                  <c:v>34.713000000000001</c:v>
                </c:pt>
                <c:pt idx="2969">
                  <c:v>34.713000000000001</c:v>
                </c:pt>
                <c:pt idx="2970">
                  <c:v>34.713000000000001</c:v>
                </c:pt>
                <c:pt idx="2971">
                  <c:v>34.713000000000001</c:v>
                </c:pt>
                <c:pt idx="2972">
                  <c:v>34.713000000000001</c:v>
                </c:pt>
                <c:pt idx="2973">
                  <c:v>34.761000000000003</c:v>
                </c:pt>
                <c:pt idx="2974">
                  <c:v>34.81</c:v>
                </c:pt>
                <c:pt idx="2975">
                  <c:v>34.81</c:v>
                </c:pt>
                <c:pt idx="2976">
                  <c:v>34.81</c:v>
                </c:pt>
                <c:pt idx="2977">
                  <c:v>34.81</c:v>
                </c:pt>
                <c:pt idx="2978">
                  <c:v>34.81</c:v>
                </c:pt>
                <c:pt idx="2979">
                  <c:v>34.81</c:v>
                </c:pt>
                <c:pt idx="2980">
                  <c:v>34.761000000000003</c:v>
                </c:pt>
                <c:pt idx="2981">
                  <c:v>34.761000000000003</c:v>
                </c:pt>
                <c:pt idx="2982">
                  <c:v>34.81</c:v>
                </c:pt>
                <c:pt idx="2983">
                  <c:v>34.81</c:v>
                </c:pt>
                <c:pt idx="2984">
                  <c:v>34.81</c:v>
                </c:pt>
                <c:pt idx="2985">
                  <c:v>34.81</c:v>
                </c:pt>
                <c:pt idx="2986">
                  <c:v>34.81</c:v>
                </c:pt>
                <c:pt idx="2987">
                  <c:v>34.81</c:v>
                </c:pt>
                <c:pt idx="2988">
                  <c:v>34.81</c:v>
                </c:pt>
                <c:pt idx="2989">
                  <c:v>34.81</c:v>
                </c:pt>
                <c:pt idx="2990">
                  <c:v>34.81</c:v>
                </c:pt>
                <c:pt idx="2991">
                  <c:v>34.81</c:v>
                </c:pt>
                <c:pt idx="2992">
                  <c:v>34.81</c:v>
                </c:pt>
                <c:pt idx="2993">
                  <c:v>34.81</c:v>
                </c:pt>
                <c:pt idx="2994">
                  <c:v>34.81</c:v>
                </c:pt>
                <c:pt idx="2995">
                  <c:v>34.81</c:v>
                </c:pt>
                <c:pt idx="2996">
                  <c:v>34.81</c:v>
                </c:pt>
                <c:pt idx="2997">
                  <c:v>34.81</c:v>
                </c:pt>
                <c:pt idx="2998">
                  <c:v>34.81</c:v>
                </c:pt>
                <c:pt idx="2999">
                  <c:v>34.81</c:v>
                </c:pt>
                <c:pt idx="3000">
                  <c:v>34.81</c:v>
                </c:pt>
                <c:pt idx="3001">
                  <c:v>34.81</c:v>
                </c:pt>
                <c:pt idx="3002">
                  <c:v>34.761000000000003</c:v>
                </c:pt>
                <c:pt idx="3003">
                  <c:v>34.761000000000003</c:v>
                </c:pt>
                <c:pt idx="3004">
                  <c:v>34.761000000000003</c:v>
                </c:pt>
                <c:pt idx="3005">
                  <c:v>34.761000000000003</c:v>
                </c:pt>
                <c:pt idx="3006">
                  <c:v>34.761000000000003</c:v>
                </c:pt>
                <c:pt idx="3007">
                  <c:v>34.713000000000001</c:v>
                </c:pt>
                <c:pt idx="3008">
                  <c:v>34.761000000000003</c:v>
                </c:pt>
                <c:pt idx="3009">
                  <c:v>34.761000000000003</c:v>
                </c:pt>
                <c:pt idx="3010">
                  <c:v>34.713000000000001</c:v>
                </c:pt>
                <c:pt idx="3011">
                  <c:v>34.713000000000001</c:v>
                </c:pt>
                <c:pt idx="3012">
                  <c:v>34.713000000000001</c:v>
                </c:pt>
                <c:pt idx="3013">
                  <c:v>34.713000000000001</c:v>
                </c:pt>
                <c:pt idx="3014">
                  <c:v>34.713000000000001</c:v>
                </c:pt>
                <c:pt idx="3015">
                  <c:v>34.713000000000001</c:v>
                </c:pt>
                <c:pt idx="3016">
                  <c:v>34.713000000000001</c:v>
                </c:pt>
                <c:pt idx="3017">
                  <c:v>34.664000000000001</c:v>
                </c:pt>
                <c:pt idx="3018">
                  <c:v>34.664000000000001</c:v>
                </c:pt>
                <c:pt idx="3019">
                  <c:v>34.664000000000001</c:v>
                </c:pt>
                <c:pt idx="3020">
                  <c:v>34.713000000000001</c:v>
                </c:pt>
                <c:pt idx="3021">
                  <c:v>34.713000000000001</c:v>
                </c:pt>
                <c:pt idx="3022">
                  <c:v>34.713000000000001</c:v>
                </c:pt>
                <c:pt idx="3023">
                  <c:v>34.713000000000001</c:v>
                </c:pt>
                <c:pt idx="3024">
                  <c:v>34.761000000000003</c:v>
                </c:pt>
                <c:pt idx="3025">
                  <c:v>34.761000000000003</c:v>
                </c:pt>
                <c:pt idx="3026">
                  <c:v>34.761000000000003</c:v>
                </c:pt>
                <c:pt idx="3027">
                  <c:v>34.81</c:v>
                </c:pt>
                <c:pt idx="3028">
                  <c:v>34.81</c:v>
                </c:pt>
                <c:pt idx="3029">
                  <c:v>34.81</c:v>
                </c:pt>
                <c:pt idx="3030">
                  <c:v>34.81</c:v>
                </c:pt>
                <c:pt idx="3031">
                  <c:v>34.81</c:v>
                </c:pt>
                <c:pt idx="3032">
                  <c:v>34.81</c:v>
                </c:pt>
                <c:pt idx="3033">
                  <c:v>34.857999999999997</c:v>
                </c:pt>
                <c:pt idx="3034">
                  <c:v>34.857999999999997</c:v>
                </c:pt>
                <c:pt idx="3035">
                  <c:v>34.857999999999997</c:v>
                </c:pt>
                <c:pt idx="3036">
                  <c:v>34.857999999999997</c:v>
                </c:pt>
                <c:pt idx="3037">
                  <c:v>34.907000000000004</c:v>
                </c:pt>
                <c:pt idx="3038">
                  <c:v>34.907000000000004</c:v>
                </c:pt>
                <c:pt idx="3039">
                  <c:v>34.907000000000004</c:v>
                </c:pt>
                <c:pt idx="3040">
                  <c:v>34.957000000000001</c:v>
                </c:pt>
                <c:pt idx="3041">
                  <c:v>34.957000000000001</c:v>
                </c:pt>
                <c:pt idx="3042">
                  <c:v>35.006</c:v>
                </c:pt>
                <c:pt idx="3043">
                  <c:v>35.055</c:v>
                </c:pt>
                <c:pt idx="3044">
                  <c:v>35.055</c:v>
                </c:pt>
                <c:pt idx="3045">
                  <c:v>35.103000000000002</c:v>
                </c:pt>
                <c:pt idx="3046">
                  <c:v>35.103000000000002</c:v>
                </c:pt>
                <c:pt idx="3047">
                  <c:v>35.103000000000002</c:v>
                </c:pt>
                <c:pt idx="3048">
                  <c:v>35.152000000000001</c:v>
                </c:pt>
                <c:pt idx="3049">
                  <c:v>35.152000000000001</c:v>
                </c:pt>
                <c:pt idx="3050">
                  <c:v>35.152000000000001</c:v>
                </c:pt>
                <c:pt idx="3051">
                  <c:v>35.152000000000001</c:v>
                </c:pt>
                <c:pt idx="3052">
                  <c:v>35.152000000000001</c:v>
                </c:pt>
                <c:pt idx="3053">
                  <c:v>35.152000000000001</c:v>
                </c:pt>
                <c:pt idx="3054">
                  <c:v>35.152000000000001</c:v>
                </c:pt>
                <c:pt idx="3055">
                  <c:v>35.152000000000001</c:v>
                </c:pt>
                <c:pt idx="3056">
                  <c:v>35.152000000000001</c:v>
                </c:pt>
                <c:pt idx="3057">
                  <c:v>35.152000000000001</c:v>
                </c:pt>
                <c:pt idx="3058">
                  <c:v>35.152000000000001</c:v>
                </c:pt>
                <c:pt idx="3059">
                  <c:v>35.152000000000001</c:v>
                </c:pt>
                <c:pt idx="3060">
                  <c:v>35.152000000000001</c:v>
                </c:pt>
                <c:pt idx="3061">
                  <c:v>35.152000000000001</c:v>
                </c:pt>
                <c:pt idx="3062">
                  <c:v>35.200000000000003</c:v>
                </c:pt>
                <c:pt idx="3063">
                  <c:v>35.200000000000003</c:v>
                </c:pt>
                <c:pt idx="3064">
                  <c:v>35.200000000000003</c:v>
                </c:pt>
                <c:pt idx="3065">
                  <c:v>35.200000000000003</c:v>
                </c:pt>
                <c:pt idx="3066">
                  <c:v>35.249000000000002</c:v>
                </c:pt>
                <c:pt idx="3067">
                  <c:v>35.249000000000002</c:v>
                </c:pt>
                <c:pt idx="3068">
                  <c:v>35.249000000000002</c:v>
                </c:pt>
                <c:pt idx="3069">
                  <c:v>35.249000000000002</c:v>
                </c:pt>
                <c:pt idx="3070">
                  <c:v>35.298000000000016</c:v>
                </c:pt>
                <c:pt idx="3071">
                  <c:v>35.298000000000016</c:v>
                </c:pt>
                <c:pt idx="3072">
                  <c:v>35.298000000000016</c:v>
                </c:pt>
                <c:pt idx="3073">
                  <c:v>35.298000000000016</c:v>
                </c:pt>
                <c:pt idx="3074">
                  <c:v>35.346000000000004</c:v>
                </c:pt>
                <c:pt idx="3075">
                  <c:v>35.346000000000004</c:v>
                </c:pt>
                <c:pt idx="3076">
                  <c:v>35.346000000000004</c:v>
                </c:pt>
                <c:pt idx="3077">
                  <c:v>35.395000000000003</c:v>
                </c:pt>
                <c:pt idx="3078">
                  <c:v>35.395000000000003</c:v>
                </c:pt>
                <c:pt idx="3079">
                  <c:v>35.395000000000003</c:v>
                </c:pt>
                <c:pt idx="3080">
                  <c:v>35.395000000000003</c:v>
                </c:pt>
                <c:pt idx="3081">
                  <c:v>35.443000000000005</c:v>
                </c:pt>
                <c:pt idx="3082">
                  <c:v>35.443000000000005</c:v>
                </c:pt>
                <c:pt idx="3083">
                  <c:v>35.492000000000012</c:v>
                </c:pt>
                <c:pt idx="3084">
                  <c:v>35.492000000000012</c:v>
                </c:pt>
                <c:pt idx="3085">
                  <c:v>35.492000000000012</c:v>
                </c:pt>
                <c:pt idx="3086">
                  <c:v>35.492000000000012</c:v>
                </c:pt>
                <c:pt idx="3087">
                  <c:v>35.541000000000004</c:v>
                </c:pt>
                <c:pt idx="3088">
                  <c:v>35.541000000000004</c:v>
                </c:pt>
                <c:pt idx="3089">
                  <c:v>35.589000000000006</c:v>
                </c:pt>
                <c:pt idx="3090">
                  <c:v>35.589000000000006</c:v>
                </c:pt>
                <c:pt idx="3091">
                  <c:v>35.638000000000012</c:v>
                </c:pt>
                <c:pt idx="3092">
                  <c:v>35.638000000000012</c:v>
                </c:pt>
                <c:pt idx="3093">
                  <c:v>35.638000000000012</c:v>
                </c:pt>
                <c:pt idx="3094">
                  <c:v>35.638000000000012</c:v>
                </c:pt>
                <c:pt idx="3095">
                  <c:v>35.685000000000002</c:v>
                </c:pt>
                <c:pt idx="3096">
                  <c:v>35.685000000000002</c:v>
                </c:pt>
                <c:pt idx="3097">
                  <c:v>35.685000000000002</c:v>
                </c:pt>
                <c:pt idx="3098">
                  <c:v>35.685000000000002</c:v>
                </c:pt>
                <c:pt idx="3099">
                  <c:v>35.685000000000002</c:v>
                </c:pt>
                <c:pt idx="3100">
                  <c:v>35.733000000000011</c:v>
                </c:pt>
                <c:pt idx="3101">
                  <c:v>35.733000000000011</c:v>
                </c:pt>
                <c:pt idx="3102">
                  <c:v>35.733000000000011</c:v>
                </c:pt>
                <c:pt idx="3103">
                  <c:v>35.733000000000011</c:v>
                </c:pt>
                <c:pt idx="3104">
                  <c:v>35.733000000000011</c:v>
                </c:pt>
                <c:pt idx="3105">
                  <c:v>35.733000000000011</c:v>
                </c:pt>
                <c:pt idx="3106">
                  <c:v>35.733000000000011</c:v>
                </c:pt>
                <c:pt idx="3107">
                  <c:v>35.733000000000011</c:v>
                </c:pt>
                <c:pt idx="3108">
                  <c:v>35.733000000000011</c:v>
                </c:pt>
                <c:pt idx="3109">
                  <c:v>35.733000000000011</c:v>
                </c:pt>
                <c:pt idx="3110">
                  <c:v>35.733000000000011</c:v>
                </c:pt>
                <c:pt idx="3111">
                  <c:v>35.733000000000011</c:v>
                </c:pt>
                <c:pt idx="3112">
                  <c:v>35.733000000000011</c:v>
                </c:pt>
                <c:pt idx="3113">
                  <c:v>35.733000000000011</c:v>
                </c:pt>
                <c:pt idx="3114">
                  <c:v>35.733000000000011</c:v>
                </c:pt>
                <c:pt idx="3115">
                  <c:v>35.733000000000011</c:v>
                </c:pt>
                <c:pt idx="3116">
                  <c:v>35.782000000000011</c:v>
                </c:pt>
                <c:pt idx="3117">
                  <c:v>35.782000000000011</c:v>
                </c:pt>
                <c:pt idx="3118">
                  <c:v>35.782000000000011</c:v>
                </c:pt>
                <c:pt idx="3119">
                  <c:v>35.83</c:v>
                </c:pt>
                <c:pt idx="3120">
                  <c:v>35.83</c:v>
                </c:pt>
                <c:pt idx="3121">
                  <c:v>35.83</c:v>
                </c:pt>
                <c:pt idx="3122">
                  <c:v>35.83</c:v>
                </c:pt>
                <c:pt idx="3123">
                  <c:v>35.83</c:v>
                </c:pt>
                <c:pt idx="3124">
                  <c:v>35.83</c:v>
                </c:pt>
                <c:pt idx="3125">
                  <c:v>35.83</c:v>
                </c:pt>
                <c:pt idx="3126">
                  <c:v>35.83</c:v>
                </c:pt>
                <c:pt idx="3127">
                  <c:v>35.83</c:v>
                </c:pt>
                <c:pt idx="3128">
                  <c:v>35.83</c:v>
                </c:pt>
                <c:pt idx="3129">
                  <c:v>35.83</c:v>
                </c:pt>
                <c:pt idx="3130">
                  <c:v>35.879000000000005</c:v>
                </c:pt>
                <c:pt idx="3131">
                  <c:v>35.879000000000005</c:v>
                </c:pt>
                <c:pt idx="3132">
                  <c:v>35.879000000000005</c:v>
                </c:pt>
                <c:pt idx="3133">
                  <c:v>35.879000000000005</c:v>
                </c:pt>
                <c:pt idx="3134">
                  <c:v>35.928000000000011</c:v>
                </c:pt>
                <c:pt idx="3135">
                  <c:v>35.928000000000011</c:v>
                </c:pt>
                <c:pt idx="3136">
                  <c:v>35.928000000000011</c:v>
                </c:pt>
                <c:pt idx="3137">
                  <c:v>35.928000000000011</c:v>
                </c:pt>
                <c:pt idx="3138">
                  <c:v>35.928000000000011</c:v>
                </c:pt>
                <c:pt idx="3139">
                  <c:v>35.928000000000011</c:v>
                </c:pt>
                <c:pt idx="3140">
                  <c:v>35.928000000000011</c:v>
                </c:pt>
                <c:pt idx="3141">
                  <c:v>35.928000000000011</c:v>
                </c:pt>
                <c:pt idx="3142">
                  <c:v>35.928000000000011</c:v>
                </c:pt>
                <c:pt idx="3143">
                  <c:v>35.928000000000011</c:v>
                </c:pt>
                <c:pt idx="3144">
                  <c:v>35.928000000000011</c:v>
                </c:pt>
                <c:pt idx="3145">
                  <c:v>35.928000000000011</c:v>
                </c:pt>
                <c:pt idx="3146">
                  <c:v>35.976000000000006</c:v>
                </c:pt>
                <c:pt idx="3147">
                  <c:v>35.976000000000006</c:v>
                </c:pt>
                <c:pt idx="3148">
                  <c:v>35.976000000000006</c:v>
                </c:pt>
                <c:pt idx="3149">
                  <c:v>35.976000000000006</c:v>
                </c:pt>
                <c:pt idx="3150">
                  <c:v>36.025000000000013</c:v>
                </c:pt>
                <c:pt idx="3151">
                  <c:v>36.025000000000013</c:v>
                </c:pt>
                <c:pt idx="3152">
                  <c:v>36.025000000000013</c:v>
                </c:pt>
                <c:pt idx="3153">
                  <c:v>36.025000000000013</c:v>
                </c:pt>
                <c:pt idx="3154">
                  <c:v>36.025000000000013</c:v>
                </c:pt>
                <c:pt idx="3155">
                  <c:v>36.025000000000013</c:v>
                </c:pt>
                <c:pt idx="3156">
                  <c:v>36.072000000000003</c:v>
                </c:pt>
                <c:pt idx="3157">
                  <c:v>36.072000000000003</c:v>
                </c:pt>
                <c:pt idx="3158">
                  <c:v>36.072000000000003</c:v>
                </c:pt>
                <c:pt idx="3159">
                  <c:v>36.120000000000012</c:v>
                </c:pt>
                <c:pt idx="3160">
                  <c:v>36.120000000000012</c:v>
                </c:pt>
                <c:pt idx="3161">
                  <c:v>36.120000000000012</c:v>
                </c:pt>
                <c:pt idx="3162">
                  <c:v>36.120000000000012</c:v>
                </c:pt>
                <c:pt idx="3163">
                  <c:v>36.120000000000012</c:v>
                </c:pt>
                <c:pt idx="3164">
                  <c:v>36.120000000000012</c:v>
                </c:pt>
                <c:pt idx="3165">
                  <c:v>36.120000000000012</c:v>
                </c:pt>
                <c:pt idx="3166">
                  <c:v>36.120000000000012</c:v>
                </c:pt>
                <c:pt idx="3167">
                  <c:v>36.120000000000012</c:v>
                </c:pt>
                <c:pt idx="3168">
                  <c:v>36.169000000000011</c:v>
                </c:pt>
                <c:pt idx="3169">
                  <c:v>36.169000000000011</c:v>
                </c:pt>
                <c:pt idx="3170">
                  <c:v>36.169000000000011</c:v>
                </c:pt>
                <c:pt idx="3171">
                  <c:v>36.169000000000011</c:v>
                </c:pt>
                <c:pt idx="3172">
                  <c:v>36.169000000000011</c:v>
                </c:pt>
                <c:pt idx="3173">
                  <c:v>36.217000000000006</c:v>
                </c:pt>
                <c:pt idx="3174">
                  <c:v>36.217000000000006</c:v>
                </c:pt>
                <c:pt idx="3175">
                  <c:v>36.217000000000006</c:v>
                </c:pt>
                <c:pt idx="3176">
                  <c:v>36.217000000000006</c:v>
                </c:pt>
                <c:pt idx="3177">
                  <c:v>36.217000000000006</c:v>
                </c:pt>
                <c:pt idx="3178">
                  <c:v>36.217000000000006</c:v>
                </c:pt>
                <c:pt idx="3179">
                  <c:v>36.217000000000006</c:v>
                </c:pt>
                <c:pt idx="3180">
                  <c:v>36.169000000000011</c:v>
                </c:pt>
                <c:pt idx="3181">
                  <c:v>36.169000000000011</c:v>
                </c:pt>
                <c:pt idx="3182">
                  <c:v>36.169000000000011</c:v>
                </c:pt>
                <c:pt idx="3183">
                  <c:v>36.169000000000011</c:v>
                </c:pt>
                <c:pt idx="3184">
                  <c:v>36.169000000000011</c:v>
                </c:pt>
                <c:pt idx="3185">
                  <c:v>36.120000000000012</c:v>
                </c:pt>
                <c:pt idx="3186">
                  <c:v>36.120000000000012</c:v>
                </c:pt>
                <c:pt idx="3187">
                  <c:v>36.120000000000012</c:v>
                </c:pt>
                <c:pt idx="3188">
                  <c:v>36.120000000000012</c:v>
                </c:pt>
                <c:pt idx="3189">
                  <c:v>36.120000000000012</c:v>
                </c:pt>
                <c:pt idx="3190">
                  <c:v>36.072000000000003</c:v>
                </c:pt>
                <c:pt idx="3191">
                  <c:v>36.072000000000003</c:v>
                </c:pt>
                <c:pt idx="3192">
                  <c:v>36.072000000000003</c:v>
                </c:pt>
                <c:pt idx="3193">
                  <c:v>36.072000000000003</c:v>
                </c:pt>
                <c:pt idx="3194">
                  <c:v>36.072000000000003</c:v>
                </c:pt>
                <c:pt idx="3195">
                  <c:v>36.072000000000003</c:v>
                </c:pt>
                <c:pt idx="3196">
                  <c:v>36.025000000000013</c:v>
                </c:pt>
                <c:pt idx="3197">
                  <c:v>36.025000000000013</c:v>
                </c:pt>
                <c:pt idx="3198">
                  <c:v>36.025000000000013</c:v>
                </c:pt>
                <c:pt idx="3199">
                  <c:v>36.025000000000013</c:v>
                </c:pt>
                <c:pt idx="3200">
                  <c:v>36.025000000000013</c:v>
                </c:pt>
                <c:pt idx="3201">
                  <c:v>36.025000000000013</c:v>
                </c:pt>
                <c:pt idx="3202">
                  <c:v>36.025000000000013</c:v>
                </c:pt>
                <c:pt idx="3203">
                  <c:v>36.025000000000013</c:v>
                </c:pt>
                <c:pt idx="3204">
                  <c:v>36.025000000000013</c:v>
                </c:pt>
                <c:pt idx="3205">
                  <c:v>36.025000000000013</c:v>
                </c:pt>
                <c:pt idx="3206">
                  <c:v>36.025000000000013</c:v>
                </c:pt>
                <c:pt idx="3207">
                  <c:v>36.025000000000013</c:v>
                </c:pt>
                <c:pt idx="3208">
                  <c:v>36.072000000000003</c:v>
                </c:pt>
                <c:pt idx="3209">
                  <c:v>36.072000000000003</c:v>
                </c:pt>
                <c:pt idx="3210">
                  <c:v>36.072000000000003</c:v>
                </c:pt>
                <c:pt idx="3211">
                  <c:v>36.072000000000003</c:v>
                </c:pt>
                <c:pt idx="3212">
                  <c:v>36.072000000000003</c:v>
                </c:pt>
                <c:pt idx="3213">
                  <c:v>36.072000000000003</c:v>
                </c:pt>
                <c:pt idx="3214">
                  <c:v>36.072000000000003</c:v>
                </c:pt>
                <c:pt idx="3215">
                  <c:v>36.072000000000003</c:v>
                </c:pt>
                <c:pt idx="3216">
                  <c:v>36.072000000000003</c:v>
                </c:pt>
                <c:pt idx="3217">
                  <c:v>36.072000000000003</c:v>
                </c:pt>
                <c:pt idx="3218">
                  <c:v>36.072000000000003</c:v>
                </c:pt>
                <c:pt idx="3219">
                  <c:v>36.072000000000003</c:v>
                </c:pt>
                <c:pt idx="3220">
                  <c:v>36.072000000000003</c:v>
                </c:pt>
                <c:pt idx="3221">
                  <c:v>36.072000000000003</c:v>
                </c:pt>
                <c:pt idx="3222">
                  <c:v>36.072000000000003</c:v>
                </c:pt>
                <c:pt idx="3223">
                  <c:v>36.120000000000012</c:v>
                </c:pt>
                <c:pt idx="3224">
                  <c:v>36.120000000000012</c:v>
                </c:pt>
                <c:pt idx="3225">
                  <c:v>36.120000000000012</c:v>
                </c:pt>
                <c:pt idx="3226">
                  <c:v>36.120000000000012</c:v>
                </c:pt>
                <c:pt idx="3227">
                  <c:v>36.072000000000003</c:v>
                </c:pt>
                <c:pt idx="3228">
                  <c:v>36.072000000000003</c:v>
                </c:pt>
                <c:pt idx="3229">
                  <c:v>36.072000000000003</c:v>
                </c:pt>
                <c:pt idx="3230">
                  <c:v>36.072000000000003</c:v>
                </c:pt>
                <c:pt idx="3231">
                  <c:v>36.072000000000003</c:v>
                </c:pt>
                <c:pt idx="3232">
                  <c:v>36.025000000000013</c:v>
                </c:pt>
                <c:pt idx="3233">
                  <c:v>36.025000000000013</c:v>
                </c:pt>
                <c:pt idx="3234">
                  <c:v>36.025000000000013</c:v>
                </c:pt>
                <c:pt idx="3235">
                  <c:v>36.025000000000013</c:v>
                </c:pt>
                <c:pt idx="3236">
                  <c:v>36.025000000000013</c:v>
                </c:pt>
                <c:pt idx="3237">
                  <c:v>36.072000000000003</c:v>
                </c:pt>
                <c:pt idx="3238">
                  <c:v>36.072000000000003</c:v>
                </c:pt>
                <c:pt idx="3239">
                  <c:v>36.072000000000003</c:v>
                </c:pt>
                <c:pt idx="3240">
                  <c:v>36.072000000000003</c:v>
                </c:pt>
                <c:pt idx="3241">
                  <c:v>36.072000000000003</c:v>
                </c:pt>
                <c:pt idx="3242">
                  <c:v>36.072000000000003</c:v>
                </c:pt>
                <c:pt idx="3243">
                  <c:v>36.072000000000003</c:v>
                </c:pt>
                <c:pt idx="3244">
                  <c:v>36.120000000000012</c:v>
                </c:pt>
                <c:pt idx="3245">
                  <c:v>36.120000000000012</c:v>
                </c:pt>
                <c:pt idx="3246">
                  <c:v>36.120000000000012</c:v>
                </c:pt>
                <c:pt idx="3247">
                  <c:v>36.169000000000011</c:v>
                </c:pt>
                <c:pt idx="3248">
                  <c:v>36.169000000000011</c:v>
                </c:pt>
                <c:pt idx="3249">
                  <c:v>36.169000000000011</c:v>
                </c:pt>
                <c:pt idx="3250">
                  <c:v>36.217000000000006</c:v>
                </c:pt>
                <c:pt idx="3251">
                  <c:v>36.217000000000006</c:v>
                </c:pt>
                <c:pt idx="3252">
                  <c:v>36.217000000000006</c:v>
                </c:pt>
                <c:pt idx="3253">
                  <c:v>36.217000000000006</c:v>
                </c:pt>
                <c:pt idx="3254">
                  <c:v>36.217000000000006</c:v>
                </c:pt>
                <c:pt idx="3255">
                  <c:v>36.266000000000012</c:v>
                </c:pt>
                <c:pt idx="3256">
                  <c:v>36.266000000000012</c:v>
                </c:pt>
                <c:pt idx="3257">
                  <c:v>36.266000000000012</c:v>
                </c:pt>
                <c:pt idx="3258">
                  <c:v>36.266000000000012</c:v>
                </c:pt>
                <c:pt idx="3259">
                  <c:v>36.266000000000012</c:v>
                </c:pt>
                <c:pt idx="3260">
                  <c:v>36.266000000000012</c:v>
                </c:pt>
                <c:pt idx="3261">
                  <c:v>36.266000000000012</c:v>
                </c:pt>
                <c:pt idx="3262">
                  <c:v>36.266000000000012</c:v>
                </c:pt>
                <c:pt idx="3263">
                  <c:v>36.266000000000012</c:v>
                </c:pt>
                <c:pt idx="3264">
                  <c:v>36.266000000000012</c:v>
                </c:pt>
                <c:pt idx="3265">
                  <c:v>36.266000000000012</c:v>
                </c:pt>
                <c:pt idx="3266">
                  <c:v>36.266000000000012</c:v>
                </c:pt>
                <c:pt idx="3267">
                  <c:v>36.266000000000012</c:v>
                </c:pt>
                <c:pt idx="3268">
                  <c:v>36.266000000000012</c:v>
                </c:pt>
                <c:pt idx="3269">
                  <c:v>36.266000000000012</c:v>
                </c:pt>
                <c:pt idx="3270">
                  <c:v>36.266000000000012</c:v>
                </c:pt>
                <c:pt idx="3271">
                  <c:v>36.266000000000012</c:v>
                </c:pt>
                <c:pt idx="3272">
                  <c:v>36.313000000000002</c:v>
                </c:pt>
                <c:pt idx="3273">
                  <c:v>36.313000000000002</c:v>
                </c:pt>
                <c:pt idx="3274">
                  <c:v>36.313000000000002</c:v>
                </c:pt>
                <c:pt idx="3275">
                  <c:v>36.313000000000002</c:v>
                </c:pt>
                <c:pt idx="3276">
                  <c:v>36.313000000000002</c:v>
                </c:pt>
                <c:pt idx="3277">
                  <c:v>36.313000000000002</c:v>
                </c:pt>
                <c:pt idx="3278">
                  <c:v>36.313000000000002</c:v>
                </c:pt>
                <c:pt idx="3279">
                  <c:v>36.313000000000002</c:v>
                </c:pt>
                <c:pt idx="3280">
                  <c:v>36.313000000000002</c:v>
                </c:pt>
                <c:pt idx="3281">
                  <c:v>36.313000000000002</c:v>
                </c:pt>
                <c:pt idx="3282">
                  <c:v>36.313000000000002</c:v>
                </c:pt>
                <c:pt idx="3283">
                  <c:v>36.313000000000002</c:v>
                </c:pt>
                <c:pt idx="3284">
                  <c:v>36.361000000000004</c:v>
                </c:pt>
                <c:pt idx="3285">
                  <c:v>36.361000000000004</c:v>
                </c:pt>
                <c:pt idx="3286">
                  <c:v>36.361000000000004</c:v>
                </c:pt>
                <c:pt idx="3287">
                  <c:v>36.361000000000004</c:v>
                </c:pt>
                <c:pt idx="3288">
                  <c:v>36.313000000000002</c:v>
                </c:pt>
                <c:pt idx="3289">
                  <c:v>36.361000000000004</c:v>
                </c:pt>
                <c:pt idx="3290">
                  <c:v>36.361000000000004</c:v>
                </c:pt>
                <c:pt idx="3291">
                  <c:v>36.361000000000004</c:v>
                </c:pt>
                <c:pt idx="3292">
                  <c:v>36.313000000000002</c:v>
                </c:pt>
                <c:pt idx="3293">
                  <c:v>36.313000000000002</c:v>
                </c:pt>
                <c:pt idx="3294">
                  <c:v>36.313000000000002</c:v>
                </c:pt>
                <c:pt idx="3295">
                  <c:v>36.313000000000002</c:v>
                </c:pt>
                <c:pt idx="3296">
                  <c:v>36.313000000000002</c:v>
                </c:pt>
                <c:pt idx="3297">
                  <c:v>36.313000000000002</c:v>
                </c:pt>
                <c:pt idx="3298">
                  <c:v>36.313000000000002</c:v>
                </c:pt>
                <c:pt idx="3299">
                  <c:v>36.313000000000002</c:v>
                </c:pt>
                <c:pt idx="3300">
                  <c:v>36.313000000000002</c:v>
                </c:pt>
                <c:pt idx="3301">
                  <c:v>36.313000000000002</c:v>
                </c:pt>
                <c:pt idx="3302">
                  <c:v>36.313000000000002</c:v>
                </c:pt>
                <c:pt idx="3303">
                  <c:v>36.313000000000002</c:v>
                </c:pt>
                <c:pt idx="3304">
                  <c:v>36.313000000000002</c:v>
                </c:pt>
                <c:pt idx="3305">
                  <c:v>36.313000000000002</c:v>
                </c:pt>
                <c:pt idx="3306">
                  <c:v>36.266000000000012</c:v>
                </c:pt>
                <c:pt idx="3307">
                  <c:v>36.313000000000002</c:v>
                </c:pt>
                <c:pt idx="3308">
                  <c:v>36.313000000000002</c:v>
                </c:pt>
                <c:pt idx="3309">
                  <c:v>36.313000000000002</c:v>
                </c:pt>
                <c:pt idx="3310">
                  <c:v>36.266000000000012</c:v>
                </c:pt>
                <c:pt idx="3311">
                  <c:v>36.313000000000002</c:v>
                </c:pt>
                <c:pt idx="3312">
                  <c:v>36.313000000000002</c:v>
                </c:pt>
                <c:pt idx="3313">
                  <c:v>36.266000000000012</c:v>
                </c:pt>
                <c:pt idx="3314">
                  <c:v>36.266000000000012</c:v>
                </c:pt>
                <c:pt idx="3315">
                  <c:v>36.266000000000012</c:v>
                </c:pt>
                <c:pt idx="3316">
                  <c:v>36.266000000000012</c:v>
                </c:pt>
                <c:pt idx="3317">
                  <c:v>36.266000000000012</c:v>
                </c:pt>
                <c:pt idx="3318">
                  <c:v>36.266000000000012</c:v>
                </c:pt>
                <c:pt idx="3319">
                  <c:v>36.217000000000006</c:v>
                </c:pt>
                <c:pt idx="3320">
                  <c:v>36.217000000000006</c:v>
                </c:pt>
                <c:pt idx="3321">
                  <c:v>36.217000000000006</c:v>
                </c:pt>
                <c:pt idx="3322">
                  <c:v>36.217000000000006</c:v>
                </c:pt>
                <c:pt idx="3323">
                  <c:v>36.217000000000006</c:v>
                </c:pt>
                <c:pt idx="3324">
                  <c:v>36.217000000000006</c:v>
                </c:pt>
                <c:pt idx="3325">
                  <c:v>36.217000000000006</c:v>
                </c:pt>
                <c:pt idx="3326">
                  <c:v>36.217000000000006</c:v>
                </c:pt>
                <c:pt idx="3327">
                  <c:v>36.217000000000006</c:v>
                </c:pt>
                <c:pt idx="3328">
                  <c:v>36.217000000000006</c:v>
                </c:pt>
                <c:pt idx="3329">
                  <c:v>36.217000000000006</c:v>
                </c:pt>
                <c:pt idx="3330">
                  <c:v>36.217000000000006</c:v>
                </c:pt>
                <c:pt idx="3331">
                  <c:v>36.217000000000006</c:v>
                </c:pt>
                <c:pt idx="3332">
                  <c:v>36.217000000000006</c:v>
                </c:pt>
                <c:pt idx="3333">
                  <c:v>36.217000000000006</c:v>
                </c:pt>
                <c:pt idx="3334">
                  <c:v>36.217000000000006</c:v>
                </c:pt>
                <c:pt idx="3335">
                  <c:v>36.266000000000012</c:v>
                </c:pt>
                <c:pt idx="3336">
                  <c:v>36.266000000000012</c:v>
                </c:pt>
                <c:pt idx="3337">
                  <c:v>36.266000000000012</c:v>
                </c:pt>
                <c:pt idx="3338">
                  <c:v>36.266000000000012</c:v>
                </c:pt>
                <c:pt idx="3339">
                  <c:v>36.266000000000012</c:v>
                </c:pt>
                <c:pt idx="3340">
                  <c:v>36.266000000000012</c:v>
                </c:pt>
                <c:pt idx="3341">
                  <c:v>36.266000000000012</c:v>
                </c:pt>
                <c:pt idx="3342">
                  <c:v>36.266000000000012</c:v>
                </c:pt>
                <c:pt idx="3343">
                  <c:v>36.266000000000012</c:v>
                </c:pt>
                <c:pt idx="3344">
                  <c:v>36.266000000000012</c:v>
                </c:pt>
                <c:pt idx="3345">
                  <c:v>36.266000000000012</c:v>
                </c:pt>
                <c:pt idx="3346">
                  <c:v>36.217000000000006</c:v>
                </c:pt>
                <c:pt idx="3347">
                  <c:v>36.217000000000006</c:v>
                </c:pt>
                <c:pt idx="3348">
                  <c:v>36.266000000000012</c:v>
                </c:pt>
                <c:pt idx="3349">
                  <c:v>36.217000000000006</c:v>
                </c:pt>
                <c:pt idx="3350">
                  <c:v>36.266000000000012</c:v>
                </c:pt>
                <c:pt idx="3351">
                  <c:v>36.266000000000012</c:v>
                </c:pt>
                <c:pt idx="3352">
                  <c:v>36.266000000000012</c:v>
                </c:pt>
                <c:pt idx="3353">
                  <c:v>36.217000000000006</c:v>
                </c:pt>
                <c:pt idx="3354">
                  <c:v>36.217000000000006</c:v>
                </c:pt>
                <c:pt idx="3355">
                  <c:v>36.217000000000006</c:v>
                </c:pt>
                <c:pt idx="3356">
                  <c:v>36.217000000000006</c:v>
                </c:pt>
                <c:pt idx="3357">
                  <c:v>36.217000000000006</c:v>
                </c:pt>
                <c:pt idx="3358">
                  <c:v>36.217000000000006</c:v>
                </c:pt>
                <c:pt idx="3359">
                  <c:v>36.217000000000006</c:v>
                </c:pt>
                <c:pt idx="3360">
                  <c:v>36.217000000000006</c:v>
                </c:pt>
                <c:pt idx="3361">
                  <c:v>36.169000000000011</c:v>
                </c:pt>
                <c:pt idx="3362">
                  <c:v>36.169000000000011</c:v>
                </c:pt>
                <c:pt idx="3363">
                  <c:v>36.169000000000011</c:v>
                </c:pt>
                <c:pt idx="3364">
                  <c:v>36.169000000000011</c:v>
                </c:pt>
                <c:pt idx="3365">
                  <c:v>36.169000000000011</c:v>
                </c:pt>
                <c:pt idx="3366">
                  <c:v>36.120000000000012</c:v>
                </c:pt>
                <c:pt idx="3367">
                  <c:v>36.120000000000012</c:v>
                </c:pt>
                <c:pt idx="3368">
                  <c:v>36.120000000000012</c:v>
                </c:pt>
                <c:pt idx="3369">
                  <c:v>36.120000000000012</c:v>
                </c:pt>
                <c:pt idx="3370">
                  <c:v>36.120000000000012</c:v>
                </c:pt>
                <c:pt idx="3371">
                  <c:v>36.120000000000012</c:v>
                </c:pt>
                <c:pt idx="3372">
                  <c:v>36.120000000000012</c:v>
                </c:pt>
                <c:pt idx="3373">
                  <c:v>36.120000000000012</c:v>
                </c:pt>
                <c:pt idx="3374">
                  <c:v>36.120000000000012</c:v>
                </c:pt>
                <c:pt idx="3375">
                  <c:v>36.169000000000011</c:v>
                </c:pt>
                <c:pt idx="3376">
                  <c:v>36.169000000000011</c:v>
                </c:pt>
                <c:pt idx="3377">
                  <c:v>36.169000000000011</c:v>
                </c:pt>
                <c:pt idx="3378">
                  <c:v>36.169000000000011</c:v>
                </c:pt>
                <c:pt idx="3379">
                  <c:v>36.169000000000011</c:v>
                </c:pt>
                <c:pt idx="3380">
                  <c:v>36.169000000000011</c:v>
                </c:pt>
                <c:pt idx="3381">
                  <c:v>36.169000000000011</c:v>
                </c:pt>
                <c:pt idx="3382">
                  <c:v>36.169000000000011</c:v>
                </c:pt>
                <c:pt idx="3383">
                  <c:v>36.169000000000011</c:v>
                </c:pt>
                <c:pt idx="3384">
                  <c:v>36.169000000000011</c:v>
                </c:pt>
                <c:pt idx="3385">
                  <c:v>36.169000000000011</c:v>
                </c:pt>
                <c:pt idx="3386">
                  <c:v>36.217000000000006</c:v>
                </c:pt>
                <c:pt idx="3387">
                  <c:v>36.217000000000006</c:v>
                </c:pt>
                <c:pt idx="3388">
                  <c:v>36.217000000000006</c:v>
                </c:pt>
                <c:pt idx="3389">
                  <c:v>36.217000000000006</c:v>
                </c:pt>
                <c:pt idx="3390">
                  <c:v>36.217000000000006</c:v>
                </c:pt>
                <c:pt idx="3391">
                  <c:v>36.217000000000006</c:v>
                </c:pt>
                <c:pt idx="3392">
                  <c:v>36.217000000000006</c:v>
                </c:pt>
                <c:pt idx="3393">
                  <c:v>36.217000000000006</c:v>
                </c:pt>
                <c:pt idx="3394">
                  <c:v>36.217000000000006</c:v>
                </c:pt>
                <c:pt idx="3395">
                  <c:v>36.217000000000006</c:v>
                </c:pt>
                <c:pt idx="3396">
                  <c:v>36.217000000000006</c:v>
                </c:pt>
                <c:pt idx="3397">
                  <c:v>36.217000000000006</c:v>
                </c:pt>
                <c:pt idx="3398">
                  <c:v>36.217000000000006</c:v>
                </c:pt>
                <c:pt idx="3399">
                  <c:v>36.217000000000006</c:v>
                </c:pt>
                <c:pt idx="3400">
                  <c:v>36.217000000000006</c:v>
                </c:pt>
                <c:pt idx="3401">
                  <c:v>36.169000000000011</c:v>
                </c:pt>
                <c:pt idx="3402">
                  <c:v>36.169000000000011</c:v>
                </c:pt>
                <c:pt idx="3403">
                  <c:v>36.169000000000011</c:v>
                </c:pt>
                <c:pt idx="3404">
                  <c:v>36.169000000000011</c:v>
                </c:pt>
                <c:pt idx="3405">
                  <c:v>36.169000000000011</c:v>
                </c:pt>
                <c:pt idx="3406">
                  <c:v>36.169000000000011</c:v>
                </c:pt>
                <c:pt idx="3407">
                  <c:v>36.169000000000011</c:v>
                </c:pt>
                <c:pt idx="3408">
                  <c:v>36.169000000000011</c:v>
                </c:pt>
                <c:pt idx="3409">
                  <c:v>36.169000000000011</c:v>
                </c:pt>
                <c:pt idx="3410">
                  <c:v>36.169000000000011</c:v>
                </c:pt>
                <c:pt idx="3411">
                  <c:v>36.169000000000011</c:v>
                </c:pt>
                <c:pt idx="3412">
                  <c:v>36.169000000000011</c:v>
                </c:pt>
                <c:pt idx="3413">
                  <c:v>36.169000000000011</c:v>
                </c:pt>
                <c:pt idx="3414">
                  <c:v>36.169000000000011</c:v>
                </c:pt>
                <c:pt idx="3415">
                  <c:v>36.169000000000011</c:v>
                </c:pt>
                <c:pt idx="3416">
                  <c:v>36.169000000000011</c:v>
                </c:pt>
                <c:pt idx="3417">
                  <c:v>36.169000000000011</c:v>
                </c:pt>
                <c:pt idx="3418">
                  <c:v>36.169000000000011</c:v>
                </c:pt>
                <c:pt idx="3419">
                  <c:v>36.169000000000011</c:v>
                </c:pt>
                <c:pt idx="3420">
                  <c:v>36.169000000000011</c:v>
                </c:pt>
                <c:pt idx="3421">
                  <c:v>36.169000000000011</c:v>
                </c:pt>
                <c:pt idx="3422">
                  <c:v>36.169000000000011</c:v>
                </c:pt>
                <c:pt idx="3423">
                  <c:v>36.169000000000011</c:v>
                </c:pt>
                <c:pt idx="3424">
                  <c:v>36.169000000000011</c:v>
                </c:pt>
                <c:pt idx="3425">
                  <c:v>36.169000000000011</c:v>
                </c:pt>
                <c:pt idx="3426">
                  <c:v>36.217000000000006</c:v>
                </c:pt>
                <c:pt idx="3427">
                  <c:v>36.217000000000006</c:v>
                </c:pt>
                <c:pt idx="3428">
                  <c:v>36.217000000000006</c:v>
                </c:pt>
                <c:pt idx="3429">
                  <c:v>36.217000000000006</c:v>
                </c:pt>
                <c:pt idx="3430">
                  <c:v>36.217000000000006</c:v>
                </c:pt>
                <c:pt idx="3431">
                  <c:v>36.266000000000012</c:v>
                </c:pt>
                <c:pt idx="3432">
                  <c:v>36.266000000000012</c:v>
                </c:pt>
                <c:pt idx="3433">
                  <c:v>36.266000000000012</c:v>
                </c:pt>
                <c:pt idx="3434">
                  <c:v>36.266000000000012</c:v>
                </c:pt>
                <c:pt idx="3435">
                  <c:v>36.266000000000012</c:v>
                </c:pt>
                <c:pt idx="3436">
                  <c:v>36.313000000000002</c:v>
                </c:pt>
                <c:pt idx="3437">
                  <c:v>36.313000000000002</c:v>
                </c:pt>
                <c:pt idx="3438">
                  <c:v>36.361000000000004</c:v>
                </c:pt>
                <c:pt idx="3439">
                  <c:v>36.361000000000004</c:v>
                </c:pt>
                <c:pt idx="3440">
                  <c:v>36.361000000000004</c:v>
                </c:pt>
                <c:pt idx="3441">
                  <c:v>36.361000000000004</c:v>
                </c:pt>
                <c:pt idx="3442">
                  <c:v>36.361000000000004</c:v>
                </c:pt>
                <c:pt idx="3443">
                  <c:v>36.361000000000004</c:v>
                </c:pt>
                <c:pt idx="3444">
                  <c:v>36.361000000000004</c:v>
                </c:pt>
                <c:pt idx="3445">
                  <c:v>36.361000000000004</c:v>
                </c:pt>
                <c:pt idx="3446">
                  <c:v>36.361000000000004</c:v>
                </c:pt>
                <c:pt idx="3447">
                  <c:v>36.361000000000004</c:v>
                </c:pt>
                <c:pt idx="3448">
                  <c:v>36.410000000000004</c:v>
                </c:pt>
                <c:pt idx="3449">
                  <c:v>36.410000000000004</c:v>
                </c:pt>
                <c:pt idx="3450">
                  <c:v>36.410000000000004</c:v>
                </c:pt>
                <c:pt idx="3451">
                  <c:v>36.410000000000004</c:v>
                </c:pt>
                <c:pt idx="3452">
                  <c:v>36.410000000000004</c:v>
                </c:pt>
                <c:pt idx="3453">
                  <c:v>36.410000000000004</c:v>
                </c:pt>
                <c:pt idx="3454">
                  <c:v>36.410000000000004</c:v>
                </c:pt>
                <c:pt idx="3455">
                  <c:v>36.410000000000004</c:v>
                </c:pt>
                <c:pt idx="3456">
                  <c:v>36.410000000000004</c:v>
                </c:pt>
                <c:pt idx="3457">
                  <c:v>36.410000000000004</c:v>
                </c:pt>
                <c:pt idx="3458">
                  <c:v>36.410000000000004</c:v>
                </c:pt>
                <c:pt idx="3459">
                  <c:v>36.410000000000004</c:v>
                </c:pt>
                <c:pt idx="3460">
                  <c:v>36.410000000000004</c:v>
                </c:pt>
                <c:pt idx="3461">
                  <c:v>36.410000000000004</c:v>
                </c:pt>
                <c:pt idx="3462">
                  <c:v>36.410000000000004</c:v>
                </c:pt>
                <c:pt idx="3463">
                  <c:v>36.361000000000004</c:v>
                </c:pt>
                <c:pt idx="3464">
                  <c:v>36.361000000000004</c:v>
                </c:pt>
                <c:pt idx="3465">
                  <c:v>36.410000000000004</c:v>
                </c:pt>
                <c:pt idx="3466">
                  <c:v>36.361000000000004</c:v>
                </c:pt>
                <c:pt idx="3467">
                  <c:v>36.361000000000004</c:v>
                </c:pt>
                <c:pt idx="3468">
                  <c:v>36.410000000000004</c:v>
                </c:pt>
                <c:pt idx="3469">
                  <c:v>36.410000000000004</c:v>
                </c:pt>
                <c:pt idx="3470">
                  <c:v>36.410000000000004</c:v>
                </c:pt>
                <c:pt idx="3471">
                  <c:v>36.410000000000004</c:v>
                </c:pt>
                <c:pt idx="3472">
                  <c:v>36.410000000000004</c:v>
                </c:pt>
                <c:pt idx="3473">
                  <c:v>36.410000000000004</c:v>
                </c:pt>
                <c:pt idx="3474">
                  <c:v>36.410000000000004</c:v>
                </c:pt>
                <c:pt idx="3475">
                  <c:v>36.459000000000003</c:v>
                </c:pt>
                <c:pt idx="3476">
                  <c:v>36.459000000000003</c:v>
                </c:pt>
                <c:pt idx="3477">
                  <c:v>36.505000000000003</c:v>
                </c:pt>
                <c:pt idx="3478">
                  <c:v>36.554000000000002</c:v>
                </c:pt>
                <c:pt idx="3479">
                  <c:v>36.603000000000002</c:v>
                </c:pt>
                <c:pt idx="3480">
                  <c:v>36.651000000000003</c:v>
                </c:pt>
                <c:pt idx="3481">
                  <c:v>36.698000000000015</c:v>
                </c:pt>
                <c:pt idx="3482">
                  <c:v>37.081000000000003</c:v>
                </c:pt>
                <c:pt idx="3483">
                  <c:v>37.846000000000004</c:v>
                </c:pt>
                <c:pt idx="3484">
                  <c:v>38.084000000000003</c:v>
                </c:pt>
                <c:pt idx="3485">
                  <c:v>38.179000000000002</c:v>
                </c:pt>
                <c:pt idx="3486">
                  <c:v>38.226000000000013</c:v>
                </c:pt>
                <c:pt idx="3487">
                  <c:v>38.226000000000013</c:v>
                </c:pt>
                <c:pt idx="3488">
                  <c:v>38.226000000000013</c:v>
                </c:pt>
                <c:pt idx="3489">
                  <c:v>38.179000000000002</c:v>
                </c:pt>
                <c:pt idx="3490">
                  <c:v>38.131</c:v>
                </c:pt>
                <c:pt idx="3491">
                  <c:v>38.084000000000003</c:v>
                </c:pt>
                <c:pt idx="3492">
                  <c:v>37.989000000000004</c:v>
                </c:pt>
                <c:pt idx="3493">
                  <c:v>37.989000000000004</c:v>
                </c:pt>
                <c:pt idx="3494">
                  <c:v>37.989000000000004</c:v>
                </c:pt>
                <c:pt idx="3495">
                  <c:v>37.942</c:v>
                </c:pt>
                <c:pt idx="3496">
                  <c:v>37.942</c:v>
                </c:pt>
                <c:pt idx="3497">
                  <c:v>37.942</c:v>
                </c:pt>
                <c:pt idx="3498">
                  <c:v>37.942</c:v>
                </c:pt>
                <c:pt idx="3499">
                  <c:v>37.942</c:v>
                </c:pt>
                <c:pt idx="3500">
                  <c:v>37.893000000000001</c:v>
                </c:pt>
                <c:pt idx="3501">
                  <c:v>37.893000000000001</c:v>
                </c:pt>
                <c:pt idx="3502">
                  <c:v>37.893000000000001</c:v>
                </c:pt>
                <c:pt idx="3503">
                  <c:v>37.893000000000001</c:v>
                </c:pt>
                <c:pt idx="3504">
                  <c:v>37.893000000000001</c:v>
                </c:pt>
                <c:pt idx="3505">
                  <c:v>37.893000000000001</c:v>
                </c:pt>
                <c:pt idx="3506">
                  <c:v>37.893000000000001</c:v>
                </c:pt>
                <c:pt idx="3507">
                  <c:v>37.846000000000004</c:v>
                </c:pt>
                <c:pt idx="3508">
                  <c:v>37.893000000000001</c:v>
                </c:pt>
                <c:pt idx="3509">
                  <c:v>37.893000000000001</c:v>
                </c:pt>
                <c:pt idx="3510">
                  <c:v>37.942</c:v>
                </c:pt>
                <c:pt idx="3511">
                  <c:v>37.942</c:v>
                </c:pt>
                <c:pt idx="3512">
                  <c:v>37.989000000000004</c:v>
                </c:pt>
                <c:pt idx="3513">
                  <c:v>37.989000000000004</c:v>
                </c:pt>
                <c:pt idx="3514">
                  <c:v>37.989000000000004</c:v>
                </c:pt>
                <c:pt idx="3515">
                  <c:v>37.989000000000004</c:v>
                </c:pt>
                <c:pt idx="3516">
                  <c:v>38.037000000000006</c:v>
                </c:pt>
                <c:pt idx="3517">
                  <c:v>38.037000000000006</c:v>
                </c:pt>
                <c:pt idx="3518">
                  <c:v>38.037000000000006</c:v>
                </c:pt>
                <c:pt idx="3519">
                  <c:v>38.084000000000003</c:v>
                </c:pt>
                <c:pt idx="3520">
                  <c:v>38.131</c:v>
                </c:pt>
                <c:pt idx="3521">
                  <c:v>38.131</c:v>
                </c:pt>
                <c:pt idx="3522">
                  <c:v>38.179000000000002</c:v>
                </c:pt>
                <c:pt idx="3523">
                  <c:v>38.179000000000002</c:v>
                </c:pt>
                <c:pt idx="3524">
                  <c:v>38.226000000000013</c:v>
                </c:pt>
                <c:pt idx="3525">
                  <c:v>38.273000000000003</c:v>
                </c:pt>
                <c:pt idx="3526">
                  <c:v>38.322000000000003</c:v>
                </c:pt>
                <c:pt idx="3527">
                  <c:v>38.368000000000002</c:v>
                </c:pt>
                <c:pt idx="3528">
                  <c:v>38.414999999999999</c:v>
                </c:pt>
                <c:pt idx="3529">
                  <c:v>38.511000000000003</c:v>
                </c:pt>
                <c:pt idx="3530">
                  <c:v>38.557000000000002</c:v>
                </c:pt>
                <c:pt idx="3531">
                  <c:v>38.557000000000002</c:v>
                </c:pt>
                <c:pt idx="3532">
                  <c:v>38.557000000000002</c:v>
                </c:pt>
                <c:pt idx="3533">
                  <c:v>38.606000000000002</c:v>
                </c:pt>
                <c:pt idx="3534">
                  <c:v>38.653000000000006</c:v>
                </c:pt>
                <c:pt idx="3535">
                  <c:v>38.748000000000012</c:v>
                </c:pt>
                <c:pt idx="3536">
                  <c:v>38.748000000000012</c:v>
                </c:pt>
                <c:pt idx="3537">
                  <c:v>38.748000000000012</c:v>
                </c:pt>
                <c:pt idx="3538">
                  <c:v>38.748000000000012</c:v>
                </c:pt>
                <c:pt idx="3539">
                  <c:v>38.748000000000012</c:v>
                </c:pt>
                <c:pt idx="3540">
                  <c:v>38.748000000000012</c:v>
                </c:pt>
                <c:pt idx="3541">
                  <c:v>38.795000000000016</c:v>
                </c:pt>
                <c:pt idx="3542">
                  <c:v>38.795000000000016</c:v>
                </c:pt>
                <c:pt idx="3543">
                  <c:v>38.748000000000012</c:v>
                </c:pt>
                <c:pt idx="3544">
                  <c:v>38.700000000000003</c:v>
                </c:pt>
                <c:pt idx="3545">
                  <c:v>38.700000000000003</c:v>
                </c:pt>
                <c:pt idx="3546">
                  <c:v>38.653000000000006</c:v>
                </c:pt>
                <c:pt idx="3547">
                  <c:v>38.606000000000002</c:v>
                </c:pt>
                <c:pt idx="3548">
                  <c:v>38.606000000000002</c:v>
                </c:pt>
                <c:pt idx="3549">
                  <c:v>38.557000000000002</c:v>
                </c:pt>
                <c:pt idx="3550">
                  <c:v>38.557000000000002</c:v>
                </c:pt>
                <c:pt idx="3551">
                  <c:v>38.557000000000002</c:v>
                </c:pt>
                <c:pt idx="3552">
                  <c:v>38.557000000000002</c:v>
                </c:pt>
                <c:pt idx="3553">
                  <c:v>38.511000000000003</c:v>
                </c:pt>
                <c:pt idx="3554">
                  <c:v>38.511000000000003</c:v>
                </c:pt>
                <c:pt idx="3555">
                  <c:v>38.464000000000006</c:v>
                </c:pt>
                <c:pt idx="3556">
                  <c:v>38.414999999999999</c:v>
                </c:pt>
                <c:pt idx="3557">
                  <c:v>38.368000000000002</c:v>
                </c:pt>
                <c:pt idx="3558">
                  <c:v>38.368000000000002</c:v>
                </c:pt>
                <c:pt idx="3559">
                  <c:v>38.368000000000002</c:v>
                </c:pt>
                <c:pt idx="3560">
                  <c:v>38.322000000000003</c:v>
                </c:pt>
                <c:pt idx="3561">
                  <c:v>38.322000000000003</c:v>
                </c:pt>
                <c:pt idx="3562">
                  <c:v>38.273000000000003</c:v>
                </c:pt>
                <c:pt idx="3563">
                  <c:v>38.273000000000003</c:v>
                </c:pt>
                <c:pt idx="3564">
                  <c:v>38.273000000000003</c:v>
                </c:pt>
                <c:pt idx="3565">
                  <c:v>38.273000000000003</c:v>
                </c:pt>
                <c:pt idx="3566">
                  <c:v>38.273000000000003</c:v>
                </c:pt>
                <c:pt idx="3567">
                  <c:v>38.273000000000003</c:v>
                </c:pt>
                <c:pt idx="3568">
                  <c:v>38.226000000000013</c:v>
                </c:pt>
                <c:pt idx="3569">
                  <c:v>38.226000000000013</c:v>
                </c:pt>
                <c:pt idx="3570">
                  <c:v>38.179000000000002</c:v>
                </c:pt>
                <c:pt idx="3571">
                  <c:v>38.131</c:v>
                </c:pt>
                <c:pt idx="3572">
                  <c:v>38.084000000000003</c:v>
                </c:pt>
                <c:pt idx="3573">
                  <c:v>38.037000000000006</c:v>
                </c:pt>
                <c:pt idx="3574">
                  <c:v>38.037000000000006</c:v>
                </c:pt>
                <c:pt idx="3575">
                  <c:v>37.989000000000004</c:v>
                </c:pt>
                <c:pt idx="3576">
                  <c:v>38.037000000000006</c:v>
                </c:pt>
                <c:pt idx="3577">
                  <c:v>38.131</c:v>
                </c:pt>
                <c:pt idx="3578">
                  <c:v>38.131</c:v>
                </c:pt>
                <c:pt idx="3579">
                  <c:v>38.179000000000002</c:v>
                </c:pt>
                <c:pt idx="3580">
                  <c:v>38.226000000000013</c:v>
                </c:pt>
                <c:pt idx="3581">
                  <c:v>38.368000000000002</c:v>
                </c:pt>
                <c:pt idx="3582">
                  <c:v>38.511000000000003</c:v>
                </c:pt>
                <c:pt idx="3583">
                  <c:v>38.653000000000006</c:v>
                </c:pt>
                <c:pt idx="3584">
                  <c:v>38.795000000000016</c:v>
                </c:pt>
                <c:pt idx="3585">
                  <c:v>38.841999999999999</c:v>
                </c:pt>
                <c:pt idx="3586">
                  <c:v>38.841999999999999</c:v>
                </c:pt>
                <c:pt idx="3587">
                  <c:v>38.841999999999999</c:v>
                </c:pt>
                <c:pt idx="3588">
                  <c:v>38.889000000000003</c:v>
                </c:pt>
                <c:pt idx="3589">
                  <c:v>38.889000000000003</c:v>
                </c:pt>
                <c:pt idx="3590">
                  <c:v>38.889000000000003</c:v>
                </c:pt>
                <c:pt idx="3591">
                  <c:v>38.889000000000003</c:v>
                </c:pt>
                <c:pt idx="3592">
                  <c:v>38.889000000000003</c:v>
                </c:pt>
                <c:pt idx="3593">
                  <c:v>38.889000000000003</c:v>
                </c:pt>
                <c:pt idx="3594">
                  <c:v>38.889000000000003</c:v>
                </c:pt>
                <c:pt idx="3595">
                  <c:v>38.889000000000003</c:v>
                </c:pt>
                <c:pt idx="3596">
                  <c:v>38.889000000000003</c:v>
                </c:pt>
                <c:pt idx="3597">
                  <c:v>38.937000000000005</c:v>
                </c:pt>
                <c:pt idx="3598">
                  <c:v>38.937000000000005</c:v>
                </c:pt>
                <c:pt idx="3599">
                  <c:v>38.984000000000002</c:v>
                </c:pt>
                <c:pt idx="3600">
                  <c:v>38.984000000000002</c:v>
                </c:pt>
                <c:pt idx="3601">
                  <c:v>39.078000000000003</c:v>
                </c:pt>
                <c:pt idx="3602">
                  <c:v>39.267000000000003</c:v>
                </c:pt>
                <c:pt idx="3603">
                  <c:v>39.36</c:v>
                </c:pt>
                <c:pt idx="3604">
                  <c:v>39.549000000000007</c:v>
                </c:pt>
                <c:pt idx="3605">
                  <c:v>39.690000000000012</c:v>
                </c:pt>
                <c:pt idx="3606">
                  <c:v>39.783000000000001</c:v>
                </c:pt>
                <c:pt idx="3607">
                  <c:v>39.877000000000002</c:v>
                </c:pt>
                <c:pt idx="3608">
                  <c:v>40.017000000000003</c:v>
                </c:pt>
                <c:pt idx="3609">
                  <c:v>40.204000000000001</c:v>
                </c:pt>
                <c:pt idx="3610">
                  <c:v>40.392000000000003</c:v>
                </c:pt>
                <c:pt idx="3611">
                  <c:v>40.438000000000002</c:v>
                </c:pt>
                <c:pt idx="3612">
                  <c:v>40.392000000000003</c:v>
                </c:pt>
                <c:pt idx="3613">
                  <c:v>40.392000000000003</c:v>
                </c:pt>
                <c:pt idx="3614">
                  <c:v>40.392000000000003</c:v>
                </c:pt>
                <c:pt idx="3615">
                  <c:v>40.392000000000003</c:v>
                </c:pt>
                <c:pt idx="3616">
                  <c:v>40.438000000000002</c:v>
                </c:pt>
                <c:pt idx="3617">
                  <c:v>40.484999999999999</c:v>
                </c:pt>
                <c:pt idx="3618">
                  <c:v>40.532000000000011</c:v>
                </c:pt>
                <c:pt idx="3619">
                  <c:v>40.579000000000001</c:v>
                </c:pt>
                <c:pt idx="3620">
                  <c:v>40.626000000000012</c:v>
                </c:pt>
                <c:pt idx="3621">
                  <c:v>40.719000000000001</c:v>
                </c:pt>
                <c:pt idx="3622">
                  <c:v>40.764000000000003</c:v>
                </c:pt>
                <c:pt idx="3623">
                  <c:v>40.857999999999997</c:v>
                </c:pt>
                <c:pt idx="3624">
                  <c:v>40.857999999999997</c:v>
                </c:pt>
                <c:pt idx="3625">
                  <c:v>40.857999999999997</c:v>
                </c:pt>
                <c:pt idx="3626">
                  <c:v>40.950999999999993</c:v>
                </c:pt>
                <c:pt idx="3627">
                  <c:v>40.998000000000012</c:v>
                </c:pt>
                <c:pt idx="3628">
                  <c:v>41.09</c:v>
                </c:pt>
                <c:pt idx="3629">
                  <c:v>41.184000000000005</c:v>
                </c:pt>
                <c:pt idx="3630">
                  <c:v>41.230000000000011</c:v>
                </c:pt>
                <c:pt idx="3631">
                  <c:v>41.230000000000011</c:v>
                </c:pt>
                <c:pt idx="3632">
                  <c:v>41.184000000000005</c:v>
                </c:pt>
                <c:pt idx="3633">
                  <c:v>41.184000000000005</c:v>
                </c:pt>
                <c:pt idx="3634">
                  <c:v>41.184000000000005</c:v>
                </c:pt>
                <c:pt idx="3635">
                  <c:v>41.137</c:v>
                </c:pt>
                <c:pt idx="3636">
                  <c:v>41.09</c:v>
                </c:pt>
                <c:pt idx="3637">
                  <c:v>40.998000000000012</c:v>
                </c:pt>
                <c:pt idx="3638">
                  <c:v>40.905000000000001</c:v>
                </c:pt>
                <c:pt idx="3639">
                  <c:v>40.764000000000003</c:v>
                </c:pt>
                <c:pt idx="3640">
                  <c:v>40.626000000000012</c:v>
                </c:pt>
                <c:pt idx="3641">
                  <c:v>40.438000000000002</c:v>
                </c:pt>
                <c:pt idx="3642">
                  <c:v>40.251000000000005</c:v>
                </c:pt>
                <c:pt idx="3643">
                  <c:v>40.158000000000001</c:v>
                </c:pt>
                <c:pt idx="3644">
                  <c:v>40.111000000000004</c:v>
                </c:pt>
                <c:pt idx="3645">
                  <c:v>40.017000000000003</c:v>
                </c:pt>
                <c:pt idx="3646">
                  <c:v>39.924000000000007</c:v>
                </c:pt>
                <c:pt idx="3647">
                  <c:v>39.83</c:v>
                </c:pt>
                <c:pt idx="3648">
                  <c:v>39.736000000000011</c:v>
                </c:pt>
                <c:pt idx="3649">
                  <c:v>39.690000000000012</c:v>
                </c:pt>
                <c:pt idx="3650">
                  <c:v>39.596000000000011</c:v>
                </c:pt>
                <c:pt idx="3651">
                  <c:v>39.502000000000002</c:v>
                </c:pt>
                <c:pt idx="3652">
                  <c:v>39.454000000000001</c:v>
                </c:pt>
                <c:pt idx="3653">
                  <c:v>39.407000000000004</c:v>
                </c:pt>
                <c:pt idx="3654">
                  <c:v>39.313000000000002</c:v>
                </c:pt>
                <c:pt idx="3655">
                  <c:v>39.313000000000002</c:v>
                </c:pt>
                <c:pt idx="3656">
                  <c:v>39.313000000000002</c:v>
                </c:pt>
                <c:pt idx="3657">
                  <c:v>39.36</c:v>
                </c:pt>
                <c:pt idx="3658">
                  <c:v>39.454000000000001</c:v>
                </c:pt>
                <c:pt idx="3659">
                  <c:v>39.549000000000007</c:v>
                </c:pt>
                <c:pt idx="3660">
                  <c:v>39.643000000000001</c:v>
                </c:pt>
                <c:pt idx="3661">
                  <c:v>39.690000000000012</c:v>
                </c:pt>
                <c:pt idx="3662">
                  <c:v>39.690000000000012</c:v>
                </c:pt>
                <c:pt idx="3663">
                  <c:v>39.690000000000012</c:v>
                </c:pt>
                <c:pt idx="3664">
                  <c:v>39.690000000000012</c:v>
                </c:pt>
                <c:pt idx="3665">
                  <c:v>39.690000000000012</c:v>
                </c:pt>
                <c:pt idx="3666">
                  <c:v>39.596000000000011</c:v>
                </c:pt>
                <c:pt idx="3667">
                  <c:v>39.549000000000007</c:v>
                </c:pt>
                <c:pt idx="3668">
                  <c:v>39.502000000000002</c:v>
                </c:pt>
                <c:pt idx="3669">
                  <c:v>39.407000000000004</c:v>
                </c:pt>
                <c:pt idx="3670">
                  <c:v>39.36</c:v>
                </c:pt>
                <c:pt idx="3671">
                  <c:v>39.407000000000004</c:v>
                </c:pt>
                <c:pt idx="3672">
                  <c:v>39.407000000000004</c:v>
                </c:pt>
                <c:pt idx="3673">
                  <c:v>39.36</c:v>
                </c:pt>
                <c:pt idx="3674">
                  <c:v>39.36</c:v>
                </c:pt>
                <c:pt idx="3675">
                  <c:v>39.407000000000004</c:v>
                </c:pt>
                <c:pt idx="3676">
                  <c:v>39.454000000000001</c:v>
                </c:pt>
                <c:pt idx="3677">
                  <c:v>39.454000000000001</c:v>
                </c:pt>
                <c:pt idx="3678">
                  <c:v>39.407000000000004</c:v>
                </c:pt>
                <c:pt idx="3679">
                  <c:v>39.36</c:v>
                </c:pt>
                <c:pt idx="3680">
                  <c:v>39.407000000000004</c:v>
                </c:pt>
                <c:pt idx="3681">
                  <c:v>39.454000000000001</c:v>
                </c:pt>
                <c:pt idx="3682">
                  <c:v>39.549000000000007</c:v>
                </c:pt>
                <c:pt idx="3683">
                  <c:v>39.643000000000001</c:v>
                </c:pt>
                <c:pt idx="3684">
                  <c:v>39.783000000000001</c:v>
                </c:pt>
                <c:pt idx="3685">
                  <c:v>39.877000000000002</c:v>
                </c:pt>
                <c:pt idx="3686">
                  <c:v>39.877000000000002</c:v>
                </c:pt>
                <c:pt idx="3687">
                  <c:v>39.83</c:v>
                </c:pt>
                <c:pt idx="3688">
                  <c:v>39.690000000000012</c:v>
                </c:pt>
                <c:pt idx="3689">
                  <c:v>39.549000000000007</c:v>
                </c:pt>
                <c:pt idx="3690">
                  <c:v>39.454000000000001</c:v>
                </c:pt>
                <c:pt idx="3691">
                  <c:v>39.454000000000001</c:v>
                </c:pt>
                <c:pt idx="3692">
                  <c:v>39.454000000000001</c:v>
                </c:pt>
                <c:pt idx="3693">
                  <c:v>39.502000000000002</c:v>
                </c:pt>
                <c:pt idx="3694">
                  <c:v>39.454000000000001</c:v>
                </c:pt>
                <c:pt idx="3695">
                  <c:v>39.36</c:v>
                </c:pt>
                <c:pt idx="3696">
                  <c:v>39.267000000000003</c:v>
                </c:pt>
                <c:pt idx="3697">
                  <c:v>39.173000000000002</c:v>
                </c:pt>
                <c:pt idx="3698">
                  <c:v>39.078000000000003</c:v>
                </c:pt>
                <c:pt idx="3699">
                  <c:v>38.937000000000005</c:v>
                </c:pt>
                <c:pt idx="3700">
                  <c:v>38.795000000000016</c:v>
                </c:pt>
                <c:pt idx="3701">
                  <c:v>38.653000000000006</c:v>
                </c:pt>
                <c:pt idx="3702">
                  <c:v>38.557000000000002</c:v>
                </c:pt>
                <c:pt idx="3703">
                  <c:v>38.606000000000002</c:v>
                </c:pt>
                <c:pt idx="3704">
                  <c:v>38.700000000000003</c:v>
                </c:pt>
                <c:pt idx="3705">
                  <c:v>38.700000000000003</c:v>
                </c:pt>
                <c:pt idx="3706">
                  <c:v>38.606000000000002</c:v>
                </c:pt>
                <c:pt idx="3707">
                  <c:v>38.606000000000002</c:v>
                </c:pt>
                <c:pt idx="3708">
                  <c:v>38.606000000000002</c:v>
                </c:pt>
                <c:pt idx="3709">
                  <c:v>38.511000000000003</c:v>
                </c:pt>
                <c:pt idx="3710">
                  <c:v>38.414999999999999</c:v>
                </c:pt>
                <c:pt idx="3711">
                  <c:v>38.368000000000002</c:v>
                </c:pt>
                <c:pt idx="3712">
                  <c:v>38.226000000000013</c:v>
                </c:pt>
                <c:pt idx="3713">
                  <c:v>38.084000000000003</c:v>
                </c:pt>
                <c:pt idx="3714">
                  <c:v>37.989000000000004</c:v>
                </c:pt>
                <c:pt idx="3715">
                  <c:v>37.942</c:v>
                </c:pt>
                <c:pt idx="3716">
                  <c:v>37.798000000000016</c:v>
                </c:pt>
                <c:pt idx="3717">
                  <c:v>37.656000000000006</c:v>
                </c:pt>
                <c:pt idx="3718">
                  <c:v>37.609000000000002</c:v>
                </c:pt>
                <c:pt idx="3719">
                  <c:v>37.465000000000003</c:v>
                </c:pt>
                <c:pt idx="3720">
                  <c:v>37.274000000000001</c:v>
                </c:pt>
                <c:pt idx="3721">
                  <c:v>37.130000000000003</c:v>
                </c:pt>
                <c:pt idx="3722">
                  <c:v>37.081000000000003</c:v>
                </c:pt>
                <c:pt idx="3723">
                  <c:v>37.035000000000011</c:v>
                </c:pt>
                <c:pt idx="3724">
                  <c:v>36.939</c:v>
                </c:pt>
                <c:pt idx="3725">
                  <c:v>36.891000000000005</c:v>
                </c:pt>
                <c:pt idx="3726">
                  <c:v>36.939</c:v>
                </c:pt>
                <c:pt idx="3727">
                  <c:v>36.939</c:v>
                </c:pt>
                <c:pt idx="3728">
                  <c:v>36.891000000000005</c:v>
                </c:pt>
                <c:pt idx="3729">
                  <c:v>36.986000000000004</c:v>
                </c:pt>
                <c:pt idx="3730">
                  <c:v>36.939</c:v>
                </c:pt>
                <c:pt idx="3731">
                  <c:v>36.939</c:v>
                </c:pt>
                <c:pt idx="3732">
                  <c:v>36.939</c:v>
                </c:pt>
                <c:pt idx="3733">
                  <c:v>37.035000000000011</c:v>
                </c:pt>
                <c:pt idx="3734">
                  <c:v>37.035000000000011</c:v>
                </c:pt>
                <c:pt idx="3735">
                  <c:v>36.986000000000004</c:v>
                </c:pt>
                <c:pt idx="3736">
                  <c:v>37.081000000000003</c:v>
                </c:pt>
                <c:pt idx="3737">
                  <c:v>37.179000000000002</c:v>
                </c:pt>
                <c:pt idx="3738">
                  <c:v>37.179000000000002</c:v>
                </c:pt>
                <c:pt idx="3739">
                  <c:v>37.225000000000016</c:v>
                </c:pt>
                <c:pt idx="3740">
                  <c:v>37.321000000000005</c:v>
                </c:pt>
                <c:pt idx="3741">
                  <c:v>37.416000000000004</c:v>
                </c:pt>
                <c:pt idx="3742">
                  <c:v>37.416000000000004</c:v>
                </c:pt>
                <c:pt idx="3743">
                  <c:v>37.416000000000004</c:v>
                </c:pt>
                <c:pt idx="3744">
                  <c:v>37.56</c:v>
                </c:pt>
                <c:pt idx="3745">
                  <c:v>37.609000000000002</c:v>
                </c:pt>
                <c:pt idx="3746">
                  <c:v>37.56</c:v>
                </c:pt>
                <c:pt idx="3747">
                  <c:v>37.656000000000006</c:v>
                </c:pt>
                <c:pt idx="3748">
                  <c:v>37.751000000000005</c:v>
                </c:pt>
                <c:pt idx="3749">
                  <c:v>37.702000000000012</c:v>
                </c:pt>
                <c:pt idx="3750">
                  <c:v>37.656000000000006</c:v>
                </c:pt>
                <c:pt idx="3751">
                  <c:v>37.702000000000012</c:v>
                </c:pt>
                <c:pt idx="3752">
                  <c:v>37.798000000000016</c:v>
                </c:pt>
                <c:pt idx="3753">
                  <c:v>37.893000000000001</c:v>
                </c:pt>
                <c:pt idx="3754">
                  <c:v>37.893000000000001</c:v>
                </c:pt>
                <c:pt idx="3755">
                  <c:v>37.846000000000004</c:v>
                </c:pt>
                <c:pt idx="3756">
                  <c:v>37.798000000000016</c:v>
                </c:pt>
                <c:pt idx="3757">
                  <c:v>37.846000000000004</c:v>
                </c:pt>
                <c:pt idx="3758">
                  <c:v>37.846000000000004</c:v>
                </c:pt>
                <c:pt idx="3759">
                  <c:v>37.846000000000004</c:v>
                </c:pt>
                <c:pt idx="3760">
                  <c:v>37.751000000000005</c:v>
                </c:pt>
                <c:pt idx="3761">
                  <c:v>37.656000000000006</c:v>
                </c:pt>
                <c:pt idx="3762">
                  <c:v>37.656000000000006</c:v>
                </c:pt>
                <c:pt idx="3763">
                  <c:v>37.702000000000012</c:v>
                </c:pt>
                <c:pt idx="3764">
                  <c:v>37.751000000000005</c:v>
                </c:pt>
                <c:pt idx="3765">
                  <c:v>37.609000000000002</c:v>
                </c:pt>
                <c:pt idx="3766">
                  <c:v>37.513000000000005</c:v>
                </c:pt>
                <c:pt idx="3767">
                  <c:v>37.56</c:v>
                </c:pt>
                <c:pt idx="3768">
                  <c:v>37.656000000000006</c:v>
                </c:pt>
                <c:pt idx="3769">
                  <c:v>37.702000000000012</c:v>
                </c:pt>
                <c:pt idx="3770">
                  <c:v>37.702000000000012</c:v>
                </c:pt>
                <c:pt idx="3771">
                  <c:v>37.702000000000012</c:v>
                </c:pt>
                <c:pt idx="3772">
                  <c:v>37.609000000000002</c:v>
                </c:pt>
                <c:pt idx="3773">
                  <c:v>37.513000000000005</c:v>
                </c:pt>
                <c:pt idx="3774">
                  <c:v>37.513000000000005</c:v>
                </c:pt>
                <c:pt idx="3775">
                  <c:v>37.56</c:v>
                </c:pt>
                <c:pt idx="3776">
                  <c:v>37.609000000000002</c:v>
                </c:pt>
                <c:pt idx="3777">
                  <c:v>37.513000000000005</c:v>
                </c:pt>
                <c:pt idx="3778">
                  <c:v>37.416000000000004</c:v>
                </c:pt>
                <c:pt idx="3779">
                  <c:v>37.274000000000001</c:v>
                </c:pt>
                <c:pt idx="3780">
                  <c:v>37.274000000000001</c:v>
                </c:pt>
                <c:pt idx="3781">
                  <c:v>37.274000000000001</c:v>
                </c:pt>
                <c:pt idx="3782">
                  <c:v>37.179000000000002</c:v>
                </c:pt>
                <c:pt idx="3783">
                  <c:v>37.035000000000011</c:v>
                </c:pt>
                <c:pt idx="3784">
                  <c:v>36.986000000000004</c:v>
                </c:pt>
                <c:pt idx="3785">
                  <c:v>36.891000000000005</c:v>
                </c:pt>
                <c:pt idx="3786">
                  <c:v>36.841999999999999</c:v>
                </c:pt>
                <c:pt idx="3787">
                  <c:v>36.841999999999999</c:v>
                </c:pt>
                <c:pt idx="3788">
                  <c:v>36.841999999999999</c:v>
                </c:pt>
                <c:pt idx="3789">
                  <c:v>36.841999999999999</c:v>
                </c:pt>
                <c:pt idx="3790">
                  <c:v>36.747</c:v>
                </c:pt>
                <c:pt idx="3791">
                  <c:v>36.651000000000003</c:v>
                </c:pt>
                <c:pt idx="3792">
                  <c:v>36.505000000000003</c:v>
                </c:pt>
                <c:pt idx="3793">
                  <c:v>36.505000000000003</c:v>
                </c:pt>
                <c:pt idx="3794">
                  <c:v>36.505000000000003</c:v>
                </c:pt>
                <c:pt idx="3795">
                  <c:v>36.361000000000004</c:v>
                </c:pt>
                <c:pt idx="3796">
                  <c:v>36.169000000000011</c:v>
                </c:pt>
                <c:pt idx="3797">
                  <c:v>36.072000000000003</c:v>
                </c:pt>
                <c:pt idx="3798">
                  <c:v>36.025000000000013</c:v>
                </c:pt>
                <c:pt idx="3799">
                  <c:v>36.025000000000013</c:v>
                </c:pt>
                <c:pt idx="3800">
                  <c:v>35.976000000000006</c:v>
                </c:pt>
                <c:pt idx="3801">
                  <c:v>35.879000000000005</c:v>
                </c:pt>
                <c:pt idx="3802">
                  <c:v>35.782000000000011</c:v>
                </c:pt>
                <c:pt idx="3803">
                  <c:v>35.685000000000002</c:v>
                </c:pt>
                <c:pt idx="3804">
                  <c:v>35.638000000000012</c:v>
                </c:pt>
                <c:pt idx="3805">
                  <c:v>35.589000000000006</c:v>
                </c:pt>
                <c:pt idx="3806">
                  <c:v>35.638000000000012</c:v>
                </c:pt>
                <c:pt idx="3807">
                  <c:v>35.638000000000012</c:v>
                </c:pt>
                <c:pt idx="3808">
                  <c:v>35.638000000000012</c:v>
                </c:pt>
                <c:pt idx="3809">
                  <c:v>35.733000000000011</c:v>
                </c:pt>
                <c:pt idx="3810">
                  <c:v>35.879000000000005</c:v>
                </c:pt>
                <c:pt idx="3811">
                  <c:v>36.072000000000003</c:v>
                </c:pt>
                <c:pt idx="3812">
                  <c:v>36.217000000000006</c:v>
                </c:pt>
                <c:pt idx="3813">
                  <c:v>36.361000000000004</c:v>
                </c:pt>
                <c:pt idx="3814">
                  <c:v>36.410000000000004</c:v>
                </c:pt>
                <c:pt idx="3815">
                  <c:v>36.410000000000004</c:v>
                </c:pt>
                <c:pt idx="3816">
                  <c:v>36.459000000000003</c:v>
                </c:pt>
                <c:pt idx="3817">
                  <c:v>36.554000000000002</c:v>
                </c:pt>
                <c:pt idx="3818">
                  <c:v>36.603000000000002</c:v>
                </c:pt>
                <c:pt idx="3819">
                  <c:v>36.651000000000003</c:v>
                </c:pt>
                <c:pt idx="3820">
                  <c:v>36.651000000000003</c:v>
                </c:pt>
                <c:pt idx="3821">
                  <c:v>36.698000000000015</c:v>
                </c:pt>
                <c:pt idx="3822">
                  <c:v>36.747</c:v>
                </c:pt>
                <c:pt idx="3823">
                  <c:v>36.841999999999999</c:v>
                </c:pt>
                <c:pt idx="3824">
                  <c:v>36.841999999999999</c:v>
                </c:pt>
                <c:pt idx="3825">
                  <c:v>36.841999999999999</c:v>
                </c:pt>
                <c:pt idx="3826">
                  <c:v>36.939</c:v>
                </c:pt>
                <c:pt idx="3827">
                  <c:v>37.035000000000011</c:v>
                </c:pt>
                <c:pt idx="3828">
                  <c:v>37.081000000000003</c:v>
                </c:pt>
                <c:pt idx="3829">
                  <c:v>37.130000000000003</c:v>
                </c:pt>
                <c:pt idx="3830">
                  <c:v>37.225000000000016</c:v>
                </c:pt>
                <c:pt idx="3831">
                  <c:v>37.369</c:v>
                </c:pt>
                <c:pt idx="3832">
                  <c:v>37.465000000000003</c:v>
                </c:pt>
                <c:pt idx="3833">
                  <c:v>37.513000000000005</c:v>
                </c:pt>
                <c:pt idx="3834">
                  <c:v>37.609000000000002</c:v>
                </c:pt>
                <c:pt idx="3835">
                  <c:v>37.751000000000005</c:v>
                </c:pt>
                <c:pt idx="3836">
                  <c:v>37.893000000000001</c:v>
                </c:pt>
                <c:pt idx="3837">
                  <c:v>38.037000000000006</c:v>
                </c:pt>
                <c:pt idx="3838">
                  <c:v>38.179000000000002</c:v>
                </c:pt>
                <c:pt idx="3839">
                  <c:v>38.226000000000013</c:v>
                </c:pt>
                <c:pt idx="3840">
                  <c:v>38.179000000000002</c:v>
                </c:pt>
                <c:pt idx="3841">
                  <c:v>38.179000000000002</c:v>
                </c:pt>
                <c:pt idx="3842">
                  <c:v>38.179000000000002</c:v>
                </c:pt>
                <c:pt idx="3843">
                  <c:v>38.273000000000003</c:v>
                </c:pt>
                <c:pt idx="3844">
                  <c:v>38.322000000000003</c:v>
                </c:pt>
                <c:pt idx="3845">
                  <c:v>38.273000000000003</c:v>
                </c:pt>
                <c:pt idx="3846">
                  <c:v>38.179000000000002</c:v>
                </c:pt>
                <c:pt idx="3847">
                  <c:v>38.179000000000002</c:v>
                </c:pt>
                <c:pt idx="3848">
                  <c:v>38.226000000000013</c:v>
                </c:pt>
                <c:pt idx="3849">
                  <c:v>38.273000000000003</c:v>
                </c:pt>
                <c:pt idx="3850">
                  <c:v>38.368000000000002</c:v>
                </c:pt>
                <c:pt idx="3851">
                  <c:v>38.368000000000002</c:v>
                </c:pt>
                <c:pt idx="3852">
                  <c:v>38.322000000000003</c:v>
                </c:pt>
                <c:pt idx="3853">
                  <c:v>38.322000000000003</c:v>
                </c:pt>
                <c:pt idx="3854">
                  <c:v>38.322000000000003</c:v>
                </c:pt>
                <c:pt idx="3855">
                  <c:v>38.322000000000003</c:v>
                </c:pt>
                <c:pt idx="3856">
                  <c:v>38.322000000000003</c:v>
                </c:pt>
                <c:pt idx="3857">
                  <c:v>38.273000000000003</c:v>
                </c:pt>
                <c:pt idx="3858">
                  <c:v>38.273000000000003</c:v>
                </c:pt>
                <c:pt idx="3859">
                  <c:v>38.273000000000003</c:v>
                </c:pt>
                <c:pt idx="3860">
                  <c:v>38.273000000000003</c:v>
                </c:pt>
                <c:pt idx="3861">
                  <c:v>38.226000000000013</c:v>
                </c:pt>
                <c:pt idx="3862">
                  <c:v>38.131</c:v>
                </c:pt>
                <c:pt idx="3863">
                  <c:v>38.037000000000006</c:v>
                </c:pt>
                <c:pt idx="3864">
                  <c:v>37.989000000000004</c:v>
                </c:pt>
                <c:pt idx="3865">
                  <c:v>37.989000000000004</c:v>
                </c:pt>
                <c:pt idx="3866">
                  <c:v>37.989000000000004</c:v>
                </c:pt>
                <c:pt idx="3867">
                  <c:v>38.037000000000006</c:v>
                </c:pt>
                <c:pt idx="3868">
                  <c:v>38.084000000000003</c:v>
                </c:pt>
                <c:pt idx="3869">
                  <c:v>38.084000000000003</c:v>
                </c:pt>
                <c:pt idx="3870">
                  <c:v>37.942</c:v>
                </c:pt>
                <c:pt idx="3871">
                  <c:v>37.798000000000016</c:v>
                </c:pt>
                <c:pt idx="3872">
                  <c:v>37.702000000000012</c:v>
                </c:pt>
                <c:pt idx="3873">
                  <c:v>37.56</c:v>
                </c:pt>
                <c:pt idx="3874">
                  <c:v>37.513000000000005</c:v>
                </c:pt>
                <c:pt idx="3875">
                  <c:v>37.369</c:v>
                </c:pt>
                <c:pt idx="3876">
                  <c:v>37.179000000000002</c:v>
                </c:pt>
                <c:pt idx="3877">
                  <c:v>37.035000000000011</c:v>
                </c:pt>
                <c:pt idx="3878">
                  <c:v>36.939</c:v>
                </c:pt>
                <c:pt idx="3879">
                  <c:v>36.986000000000004</c:v>
                </c:pt>
                <c:pt idx="3880">
                  <c:v>36.986000000000004</c:v>
                </c:pt>
                <c:pt idx="3881">
                  <c:v>36.891000000000005</c:v>
                </c:pt>
                <c:pt idx="3882">
                  <c:v>36.747</c:v>
                </c:pt>
                <c:pt idx="3883">
                  <c:v>36.698000000000015</c:v>
                </c:pt>
                <c:pt idx="3884">
                  <c:v>36.603000000000002</c:v>
                </c:pt>
                <c:pt idx="3885">
                  <c:v>36.459000000000003</c:v>
                </c:pt>
                <c:pt idx="3886">
                  <c:v>36.361000000000004</c:v>
                </c:pt>
                <c:pt idx="3887">
                  <c:v>36.266000000000012</c:v>
                </c:pt>
                <c:pt idx="3888">
                  <c:v>36.217000000000006</c:v>
                </c:pt>
                <c:pt idx="3889">
                  <c:v>36.072000000000003</c:v>
                </c:pt>
                <c:pt idx="3890">
                  <c:v>35.928000000000011</c:v>
                </c:pt>
                <c:pt idx="3891">
                  <c:v>35.782000000000011</c:v>
                </c:pt>
                <c:pt idx="3892">
                  <c:v>35.638000000000012</c:v>
                </c:pt>
                <c:pt idx="3893">
                  <c:v>35.492000000000012</c:v>
                </c:pt>
                <c:pt idx="3894">
                  <c:v>35.492000000000012</c:v>
                </c:pt>
                <c:pt idx="3895">
                  <c:v>35.492000000000012</c:v>
                </c:pt>
                <c:pt idx="3896">
                  <c:v>35.395000000000003</c:v>
                </c:pt>
                <c:pt idx="3897">
                  <c:v>35.249000000000002</c:v>
                </c:pt>
                <c:pt idx="3898">
                  <c:v>35.152000000000001</c:v>
                </c:pt>
                <c:pt idx="3899">
                  <c:v>35.200000000000003</c:v>
                </c:pt>
                <c:pt idx="3900">
                  <c:v>35.152000000000001</c:v>
                </c:pt>
                <c:pt idx="3901">
                  <c:v>35.103000000000002</c:v>
                </c:pt>
                <c:pt idx="3902">
                  <c:v>35.006</c:v>
                </c:pt>
                <c:pt idx="3903">
                  <c:v>34.907000000000004</c:v>
                </c:pt>
                <c:pt idx="3904">
                  <c:v>34.81</c:v>
                </c:pt>
                <c:pt idx="3905">
                  <c:v>34.713000000000001</c:v>
                </c:pt>
                <c:pt idx="3906">
                  <c:v>34.565000000000012</c:v>
                </c:pt>
                <c:pt idx="3907">
                  <c:v>34.468000000000011</c:v>
                </c:pt>
                <c:pt idx="3908">
                  <c:v>34.371000000000002</c:v>
                </c:pt>
                <c:pt idx="3909">
                  <c:v>34.32</c:v>
                </c:pt>
                <c:pt idx="3910">
                  <c:v>34.419000000000004</c:v>
                </c:pt>
                <c:pt idx="3911">
                  <c:v>34.468000000000011</c:v>
                </c:pt>
                <c:pt idx="3912">
                  <c:v>34.468000000000011</c:v>
                </c:pt>
                <c:pt idx="3913">
                  <c:v>34.468000000000011</c:v>
                </c:pt>
                <c:pt idx="3914">
                  <c:v>34.419000000000004</c:v>
                </c:pt>
                <c:pt idx="3915">
                  <c:v>34.371000000000002</c:v>
                </c:pt>
                <c:pt idx="3916">
                  <c:v>34.371000000000002</c:v>
                </c:pt>
                <c:pt idx="3917">
                  <c:v>34.32</c:v>
                </c:pt>
                <c:pt idx="3918">
                  <c:v>34.223000000000013</c:v>
                </c:pt>
                <c:pt idx="3919">
                  <c:v>34.124000000000002</c:v>
                </c:pt>
                <c:pt idx="3920">
                  <c:v>34.027000000000001</c:v>
                </c:pt>
                <c:pt idx="3921">
                  <c:v>34.027000000000001</c:v>
                </c:pt>
                <c:pt idx="3922">
                  <c:v>33.928000000000011</c:v>
                </c:pt>
                <c:pt idx="3923">
                  <c:v>33.732000000000014</c:v>
                </c:pt>
                <c:pt idx="3924">
                  <c:v>33.584000000000003</c:v>
                </c:pt>
                <c:pt idx="3925">
                  <c:v>33.534000000000006</c:v>
                </c:pt>
                <c:pt idx="3926">
                  <c:v>33.435000000000002</c:v>
                </c:pt>
                <c:pt idx="3927">
                  <c:v>33.336000000000006</c:v>
                </c:pt>
                <c:pt idx="3928">
                  <c:v>33.336000000000006</c:v>
                </c:pt>
                <c:pt idx="3929">
                  <c:v>33.336000000000006</c:v>
                </c:pt>
                <c:pt idx="3930">
                  <c:v>33.287000000000006</c:v>
                </c:pt>
                <c:pt idx="3931">
                  <c:v>33.287000000000006</c:v>
                </c:pt>
                <c:pt idx="3932">
                  <c:v>33.237000000000002</c:v>
                </c:pt>
                <c:pt idx="3933">
                  <c:v>33.138000000000012</c:v>
                </c:pt>
                <c:pt idx="3934">
                  <c:v>33.089000000000006</c:v>
                </c:pt>
                <c:pt idx="3935">
                  <c:v>33.089000000000006</c:v>
                </c:pt>
                <c:pt idx="3936">
                  <c:v>33.039000000000001</c:v>
                </c:pt>
                <c:pt idx="3937">
                  <c:v>32.891000000000005</c:v>
                </c:pt>
                <c:pt idx="3938">
                  <c:v>32.790000000000013</c:v>
                </c:pt>
                <c:pt idx="3939">
                  <c:v>32.790000000000013</c:v>
                </c:pt>
                <c:pt idx="3940">
                  <c:v>32.691000000000003</c:v>
                </c:pt>
                <c:pt idx="3941">
                  <c:v>32.691000000000003</c:v>
                </c:pt>
                <c:pt idx="3942">
                  <c:v>32.592000000000013</c:v>
                </c:pt>
                <c:pt idx="3943">
                  <c:v>32.443000000000005</c:v>
                </c:pt>
                <c:pt idx="3944">
                  <c:v>32.341999999999999</c:v>
                </c:pt>
                <c:pt idx="3945">
                  <c:v>32.193000000000012</c:v>
                </c:pt>
                <c:pt idx="3946">
                  <c:v>32.043000000000006</c:v>
                </c:pt>
                <c:pt idx="3947">
                  <c:v>31.891999999999999</c:v>
                </c:pt>
                <c:pt idx="3948">
                  <c:v>31.841999999999999</c:v>
                </c:pt>
                <c:pt idx="3949">
                  <c:v>31.891999999999999</c:v>
                </c:pt>
                <c:pt idx="3950">
                  <c:v>31.891999999999999</c:v>
                </c:pt>
                <c:pt idx="3951">
                  <c:v>31.891999999999999</c:v>
                </c:pt>
                <c:pt idx="3952">
                  <c:v>31.791</c:v>
                </c:pt>
                <c:pt idx="3953">
                  <c:v>31.692</c:v>
                </c:pt>
                <c:pt idx="3954">
                  <c:v>31.641999999999999</c:v>
                </c:pt>
                <c:pt idx="3955">
                  <c:v>31.641999999999999</c:v>
                </c:pt>
                <c:pt idx="3956">
                  <c:v>31.491</c:v>
                </c:pt>
                <c:pt idx="3957">
                  <c:v>31.288999999999991</c:v>
                </c:pt>
                <c:pt idx="3958">
                  <c:v>31.187999999999999</c:v>
                </c:pt>
                <c:pt idx="3959">
                  <c:v>31.036999999999999</c:v>
                </c:pt>
                <c:pt idx="3960">
                  <c:v>30.834000000000007</c:v>
                </c:pt>
                <c:pt idx="3961">
                  <c:v>30.681999999999999</c:v>
                </c:pt>
                <c:pt idx="3962">
                  <c:v>30.58</c:v>
                </c:pt>
                <c:pt idx="3963">
                  <c:v>30.58</c:v>
                </c:pt>
                <c:pt idx="3964">
                  <c:v>30.58</c:v>
                </c:pt>
                <c:pt idx="3965">
                  <c:v>30.681999999999999</c:v>
                </c:pt>
                <c:pt idx="3966">
                  <c:v>30.681999999999999</c:v>
                </c:pt>
                <c:pt idx="3967">
                  <c:v>30.681999999999999</c:v>
                </c:pt>
                <c:pt idx="3968">
                  <c:v>30.529</c:v>
                </c:pt>
                <c:pt idx="3969">
                  <c:v>30.276</c:v>
                </c:pt>
                <c:pt idx="3970">
                  <c:v>30.02</c:v>
                </c:pt>
                <c:pt idx="3971">
                  <c:v>29.867000000000001</c:v>
                </c:pt>
                <c:pt idx="3972">
                  <c:v>29.713999999999999</c:v>
                </c:pt>
                <c:pt idx="3973">
                  <c:v>29.559000000000001</c:v>
                </c:pt>
                <c:pt idx="3974">
                  <c:v>29.457000000000001</c:v>
                </c:pt>
                <c:pt idx="3975">
                  <c:v>29.303999999999991</c:v>
                </c:pt>
                <c:pt idx="3976">
                  <c:v>29.097000000000001</c:v>
                </c:pt>
                <c:pt idx="3977">
                  <c:v>28.994</c:v>
                </c:pt>
                <c:pt idx="3978">
                  <c:v>28.941999999999993</c:v>
                </c:pt>
                <c:pt idx="3979">
                  <c:v>28.941999999999993</c:v>
                </c:pt>
                <c:pt idx="3980">
                  <c:v>28.890999999999991</c:v>
                </c:pt>
                <c:pt idx="3981">
                  <c:v>28.838999999999999</c:v>
                </c:pt>
                <c:pt idx="3982">
                  <c:v>28.734999999999999</c:v>
                </c:pt>
                <c:pt idx="3983">
                  <c:v>28.527999999999999</c:v>
                </c:pt>
                <c:pt idx="3984">
                  <c:v>28.373000000000001</c:v>
                </c:pt>
                <c:pt idx="3985">
                  <c:v>28.216000000000001</c:v>
                </c:pt>
                <c:pt idx="3986">
                  <c:v>28.007999999999999</c:v>
                </c:pt>
                <c:pt idx="3987">
                  <c:v>27.747</c:v>
                </c:pt>
                <c:pt idx="3988">
                  <c:v>27.538</c:v>
                </c:pt>
                <c:pt idx="3989">
                  <c:v>27.433</c:v>
                </c:pt>
                <c:pt idx="3990">
                  <c:v>27.327000000000005</c:v>
                </c:pt>
                <c:pt idx="3991">
                  <c:v>27.064</c:v>
                </c:pt>
                <c:pt idx="3992">
                  <c:v>26.695</c:v>
                </c:pt>
                <c:pt idx="3993">
                  <c:v>26.431000000000001</c:v>
                </c:pt>
                <c:pt idx="3994">
                  <c:v>26.324999999999999</c:v>
                </c:pt>
                <c:pt idx="3995">
                  <c:v>26.111999999999998</c:v>
                </c:pt>
                <c:pt idx="3996">
                  <c:v>25.792000000000002</c:v>
                </c:pt>
                <c:pt idx="3997">
                  <c:v>25.632000000000001</c:v>
                </c:pt>
                <c:pt idx="3998">
                  <c:v>25.471</c:v>
                </c:pt>
                <c:pt idx="3999">
                  <c:v>25.254999999999999</c:v>
                </c:pt>
                <c:pt idx="4000">
                  <c:v>25.041</c:v>
                </c:pt>
                <c:pt idx="4001">
                  <c:v>24.716999999999999</c:v>
                </c:pt>
                <c:pt idx="4002">
                  <c:v>24.444999999999993</c:v>
                </c:pt>
                <c:pt idx="4003">
                  <c:v>24.228000000000002</c:v>
                </c:pt>
                <c:pt idx="4004">
                  <c:v>24.173999999999999</c:v>
                </c:pt>
                <c:pt idx="4005">
                  <c:v>23.956</c:v>
                </c:pt>
                <c:pt idx="4006">
                  <c:v>23.681999999999999</c:v>
                </c:pt>
                <c:pt idx="4007">
                  <c:v>23.408999999999988</c:v>
                </c:pt>
                <c:pt idx="4008">
                  <c:v>23.242999999999988</c:v>
                </c:pt>
                <c:pt idx="4009">
                  <c:v>23.077000000000005</c:v>
                </c:pt>
                <c:pt idx="4010">
                  <c:v>22.967999999999993</c:v>
                </c:pt>
                <c:pt idx="4011">
                  <c:v>22.802</c:v>
                </c:pt>
                <c:pt idx="4012">
                  <c:v>22.635999999999999</c:v>
                </c:pt>
                <c:pt idx="4013">
                  <c:v>22.524999999999999</c:v>
                </c:pt>
                <c:pt idx="4014">
                  <c:v>22.468999999999991</c:v>
                </c:pt>
                <c:pt idx="4015">
                  <c:v>22.413</c:v>
                </c:pt>
                <c:pt idx="4016">
                  <c:v>22.356999999999999</c:v>
                </c:pt>
                <c:pt idx="4017">
                  <c:v>22.302</c:v>
                </c:pt>
                <c:pt idx="4018">
                  <c:v>22.302</c:v>
                </c:pt>
                <c:pt idx="4019">
                  <c:v>22.08</c:v>
                </c:pt>
                <c:pt idx="4020">
                  <c:v>21.744</c:v>
                </c:pt>
                <c:pt idx="4021">
                  <c:v>21.46299999999999</c:v>
                </c:pt>
                <c:pt idx="4022">
                  <c:v>21.407</c:v>
                </c:pt>
                <c:pt idx="4023">
                  <c:v>21.238</c:v>
                </c:pt>
                <c:pt idx="4024">
                  <c:v>20.954999999999991</c:v>
                </c:pt>
                <c:pt idx="4025">
                  <c:v>20.841999999999999</c:v>
                </c:pt>
                <c:pt idx="4026">
                  <c:v>20.728000000000002</c:v>
                </c:pt>
                <c:pt idx="4027">
                  <c:v>20.501999999999999</c:v>
                </c:pt>
                <c:pt idx="4028">
                  <c:v>20.215</c:v>
                </c:pt>
                <c:pt idx="4029">
                  <c:v>20.044</c:v>
                </c:pt>
                <c:pt idx="4030">
                  <c:v>19.928999999999984</c:v>
                </c:pt>
                <c:pt idx="4031">
                  <c:v>19.756</c:v>
                </c:pt>
                <c:pt idx="4032">
                  <c:v>19.584</c:v>
                </c:pt>
                <c:pt idx="4033">
                  <c:v>19.411000000000001</c:v>
                </c:pt>
                <c:pt idx="4034">
                  <c:v>19.353000000000005</c:v>
                </c:pt>
                <c:pt idx="4035">
                  <c:v>19.238</c:v>
                </c:pt>
                <c:pt idx="4036">
                  <c:v>19.006</c:v>
                </c:pt>
                <c:pt idx="4037">
                  <c:v>18.888999999999992</c:v>
                </c:pt>
                <c:pt idx="4038">
                  <c:v>18.831000000000007</c:v>
                </c:pt>
                <c:pt idx="4039">
                  <c:v>18.831000000000007</c:v>
                </c:pt>
                <c:pt idx="4040">
                  <c:v>18.831000000000007</c:v>
                </c:pt>
                <c:pt idx="4041">
                  <c:v>18.713999999999999</c:v>
                </c:pt>
                <c:pt idx="4042">
                  <c:v>18.481999999999992</c:v>
                </c:pt>
                <c:pt idx="4043">
                  <c:v>18.189</c:v>
                </c:pt>
                <c:pt idx="4044">
                  <c:v>18.071999999999999</c:v>
                </c:pt>
                <c:pt idx="4045">
                  <c:v>17.895</c:v>
                </c:pt>
                <c:pt idx="4046">
                  <c:v>17.658000000000001</c:v>
                </c:pt>
                <c:pt idx="4047">
                  <c:v>17.481000000000002</c:v>
                </c:pt>
                <c:pt idx="4048">
                  <c:v>17.244</c:v>
                </c:pt>
                <c:pt idx="4049">
                  <c:v>17.125</c:v>
                </c:pt>
                <c:pt idx="4050">
                  <c:v>16.944999999999993</c:v>
                </c:pt>
                <c:pt idx="4051">
                  <c:v>16.646000000000001</c:v>
                </c:pt>
                <c:pt idx="4052">
                  <c:v>16.524999999999999</c:v>
                </c:pt>
                <c:pt idx="4053">
                  <c:v>16.344999999999999</c:v>
                </c:pt>
                <c:pt idx="4054">
                  <c:v>16.045000000000002</c:v>
                </c:pt>
                <c:pt idx="4055">
                  <c:v>15.863000000000003</c:v>
                </c:pt>
                <c:pt idx="4056">
                  <c:v>15.741</c:v>
                </c:pt>
                <c:pt idx="4057">
                  <c:v>15.62</c:v>
                </c:pt>
                <c:pt idx="4058">
                  <c:v>15.377000000000002</c:v>
                </c:pt>
                <c:pt idx="4059">
                  <c:v>15.193</c:v>
                </c:pt>
                <c:pt idx="4060">
                  <c:v>14.886000000000005</c:v>
                </c:pt>
                <c:pt idx="4061">
                  <c:v>14.641</c:v>
                </c:pt>
                <c:pt idx="4062">
                  <c:v>14.392000000000003</c:v>
                </c:pt>
                <c:pt idx="4063">
                  <c:v>14.268000000000001</c:v>
                </c:pt>
                <c:pt idx="4064">
                  <c:v>14.207000000000001</c:v>
                </c:pt>
                <c:pt idx="4065">
                  <c:v>14.331</c:v>
                </c:pt>
                <c:pt idx="4066">
                  <c:v>14.392000000000003</c:v>
                </c:pt>
                <c:pt idx="4067">
                  <c:v>14.331</c:v>
                </c:pt>
                <c:pt idx="4068">
                  <c:v>14.268000000000001</c:v>
                </c:pt>
                <c:pt idx="4069">
                  <c:v>14.146000000000001</c:v>
                </c:pt>
                <c:pt idx="4070">
                  <c:v>14.083</c:v>
                </c:pt>
                <c:pt idx="4071">
                  <c:v>14.02</c:v>
                </c:pt>
                <c:pt idx="4072">
                  <c:v>13.959000000000003</c:v>
                </c:pt>
                <c:pt idx="4073">
                  <c:v>13.896000000000004</c:v>
                </c:pt>
                <c:pt idx="4074">
                  <c:v>13.708</c:v>
                </c:pt>
                <c:pt idx="4075">
                  <c:v>13.521000000000001</c:v>
                </c:pt>
                <c:pt idx="4076">
                  <c:v>13.395000000000003</c:v>
                </c:pt>
                <c:pt idx="4077">
                  <c:v>13.332000000000004</c:v>
                </c:pt>
                <c:pt idx="4078">
                  <c:v>13.332000000000004</c:v>
                </c:pt>
                <c:pt idx="4079">
                  <c:v>13.206</c:v>
                </c:pt>
                <c:pt idx="4080">
                  <c:v>13.143000000000001</c:v>
                </c:pt>
                <c:pt idx="4081">
                  <c:v>13.143000000000001</c:v>
                </c:pt>
                <c:pt idx="4082">
                  <c:v>13.017000000000001</c:v>
                </c:pt>
                <c:pt idx="4083">
                  <c:v>12.891</c:v>
                </c:pt>
                <c:pt idx="4084">
                  <c:v>12.7</c:v>
                </c:pt>
                <c:pt idx="4085">
                  <c:v>12.511000000000001</c:v>
                </c:pt>
                <c:pt idx="4086">
                  <c:v>12.511000000000001</c:v>
                </c:pt>
                <c:pt idx="4087">
                  <c:v>12.511000000000001</c:v>
                </c:pt>
                <c:pt idx="4088">
                  <c:v>12.447000000000001</c:v>
                </c:pt>
                <c:pt idx="4089">
                  <c:v>12.256</c:v>
                </c:pt>
                <c:pt idx="4090">
                  <c:v>12.063000000000002</c:v>
                </c:pt>
                <c:pt idx="4091">
                  <c:v>11.808</c:v>
                </c:pt>
                <c:pt idx="4092">
                  <c:v>11.613</c:v>
                </c:pt>
                <c:pt idx="4093">
                  <c:v>11.55</c:v>
                </c:pt>
                <c:pt idx="4094">
                  <c:v>11.421000000000001</c:v>
                </c:pt>
                <c:pt idx="4095">
                  <c:v>11.356000000000003</c:v>
                </c:pt>
                <c:pt idx="4096">
                  <c:v>11.226000000000001</c:v>
                </c:pt>
                <c:pt idx="4097">
                  <c:v>11.161</c:v>
                </c:pt>
                <c:pt idx="4098">
                  <c:v>11.097</c:v>
                </c:pt>
                <c:pt idx="4099">
                  <c:v>11.03</c:v>
                </c:pt>
                <c:pt idx="4100">
                  <c:v>10.836</c:v>
                </c:pt>
                <c:pt idx="4101">
                  <c:v>10.771000000000001</c:v>
                </c:pt>
                <c:pt idx="4102">
                  <c:v>10.508000000000001</c:v>
                </c:pt>
                <c:pt idx="4103">
                  <c:v>10.377000000000002</c:v>
                </c:pt>
                <c:pt idx="4104">
                  <c:v>10.312000000000003</c:v>
                </c:pt>
                <c:pt idx="4105">
                  <c:v>10.179</c:v>
                </c:pt>
                <c:pt idx="4106">
                  <c:v>9.9810000000000034</c:v>
                </c:pt>
                <c:pt idx="4107">
                  <c:v>9.7830000000000013</c:v>
                </c:pt>
                <c:pt idx="4108">
                  <c:v>9.7160000000000011</c:v>
                </c:pt>
                <c:pt idx="4109">
                  <c:v>9.5830000000000002</c:v>
                </c:pt>
                <c:pt idx="4110">
                  <c:v>9.516</c:v>
                </c:pt>
                <c:pt idx="4111">
                  <c:v>9.4500000000000028</c:v>
                </c:pt>
                <c:pt idx="4112">
                  <c:v>9.25</c:v>
                </c:pt>
                <c:pt idx="4113">
                  <c:v>9.048</c:v>
                </c:pt>
                <c:pt idx="4114">
                  <c:v>8.9820000000000029</c:v>
                </c:pt>
                <c:pt idx="4115">
                  <c:v>8.9820000000000029</c:v>
                </c:pt>
                <c:pt idx="4116">
                  <c:v>8.9150000000000027</c:v>
                </c:pt>
                <c:pt idx="4117">
                  <c:v>8.7119999999999997</c:v>
                </c:pt>
                <c:pt idx="4118">
                  <c:v>8.577</c:v>
                </c:pt>
                <c:pt idx="4119">
                  <c:v>8.4420000000000002</c:v>
                </c:pt>
                <c:pt idx="4120">
                  <c:v>8.3070000000000004</c:v>
                </c:pt>
                <c:pt idx="4121">
                  <c:v>8.1010000000000009</c:v>
                </c:pt>
                <c:pt idx="4122">
                  <c:v>7.83</c:v>
                </c:pt>
                <c:pt idx="4123">
                  <c:v>7.4859999999999998</c:v>
                </c:pt>
                <c:pt idx="4124">
                  <c:v>7.21</c:v>
                </c:pt>
                <c:pt idx="4125">
                  <c:v>7.0720000000000001</c:v>
                </c:pt>
                <c:pt idx="4126">
                  <c:v>7.0019999999999998</c:v>
                </c:pt>
                <c:pt idx="4127">
                  <c:v>7.0019999999999998</c:v>
                </c:pt>
                <c:pt idx="4128">
                  <c:v>6.9329999999999998</c:v>
                </c:pt>
                <c:pt idx="4129">
                  <c:v>6.8629999999999987</c:v>
                </c:pt>
                <c:pt idx="4130">
                  <c:v>6.7930000000000001</c:v>
                </c:pt>
                <c:pt idx="4131">
                  <c:v>6.7239999999999984</c:v>
                </c:pt>
                <c:pt idx="4132">
                  <c:v>6.5139999999999985</c:v>
                </c:pt>
                <c:pt idx="4133">
                  <c:v>6.4450000000000003</c:v>
                </c:pt>
                <c:pt idx="4134">
                  <c:v>6.375</c:v>
                </c:pt>
                <c:pt idx="4135">
                  <c:v>6.3049999999999979</c:v>
                </c:pt>
                <c:pt idx="4136">
                  <c:v>6.1649999999999974</c:v>
                </c:pt>
                <c:pt idx="4137">
                  <c:v>5.952</c:v>
                </c:pt>
                <c:pt idx="4138">
                  <c:v>5.8119999999999985</c:v>
                </c:pt>
                <c:pt idx="4139">
                  <c:v>5.74</c:v>
                </c:pt>
                <c:pt idx="4140">
                  <c:v>5.4569999999999999</c:v>
                </c:pt>
                <c:pt idx="4141">
                  <c:v>5.1710000000000003</c:v>
                </c:pt>
                <c:pt idx="4142">
                  <c:v>5.0289999999999981</c:v>
                </c:pt>
                <c:pt idx="4143">
                  <c:v>4.884999999999998</c:v>
                </c:pt>
                <c:pt idx="4144">
                  <c:v>4.6689999999999978</c:v>
                </c:pt>
                <c:pt idx="4145">
                  <c:v>4.5249999999999986</c:v>
                </c:pt>
                <c:pt idx="4146">
                  <c:v>4.5249999999999986</c:v>
                </c:pt>
                <c:pt idx="4147">
                  <c:v>4.5969999999999995</c:v>
                </c:pt>
                <c:pt idx="4148">
                  <c:v>4.5249999999999986</c:v>
                </c:pt>
                <c:pt idx="4149">
                  <c:v>4.3789999999999996</c:v>
                </c:pt>
                <c:pt idx="4150">
                  <c:v>4.3069999999999995</c:v>
                </c:pt>
                <c:pt idx="4151">
                  <c:v>4.3789999999999996</c:v>
                </c:pt>
                <c:pt idx="4152">
                  <c:v>4.3069999999999995</c:v>
                </c:pt>
                <c:pt idx="4153">
                  <c:v>4.0890000000000004</c:v>
                </c:pt>
                <c:pt idx="4154">
                  <c:v>3.9430000000000001</c:v>
                </c:pt>
                <c:pt idx="4155">
                  <c:v>3.8699999999999997</c:v>
                </c:pt>
                <c:pt idx="4156">
                  <c:v>3.7240000000000002</c:v>
                </c:pt>
                <c:pt idx="4157">
                  <c:v>3.65</c:v>
                </c:pt>
                <c:pt idx="4158">
                  <c:v>3.5759999999999992</c:v>
                </c:pt>
                <c:pt idx="4159">
                  <c:v>3.5759999999999992</c:v>
                </c:pt>
                <c:pt idx="4160">
                  <c:v>3.65</c:v>
                </c:pt>
                <c:pt idx="4161">
                  <c:v>3.7240000000000002</c:v>
                </c:pt>
                <c:pt idx="4162">
                  <c:v>3.7959999999999998</c:v>
                </c:pt>
                <c:pt idx="4163">
                  <c:v>3.7240000000000002</c:v>
                </c:pt>
                <c:pt idx="4164">
                  <c:v>3.5019999999999998</c:v>
                </c:pt>
                <c:pt idx="4165">
                  <c:v>3.2069999999999999</c:v>
                </c:pt>
                <c:pt idx="4166">
                  <c:v>2.9859999999999998</c:v>
                </c:pt>
                <c:pt idx="4167">
                  <c:v>2.835999999999999</c:v>
                </c:pt>
                <c:pt idx="4168">
                  <c:v>2.6890000000000001</c:v>
                </c:pt>
                <c:pt idx="4169">
                  <c:v>2.5389999999999997</c:v>
                </c:pt>
                <c:pt idx="4170">
                  <c:v>2.3879999999999999</c:v>
                </c:pt>
                <c:pt idx="4171">
                  <c:v>2.2389999999999999</c:v>
                </c:pt>
                <c:pt idx="4172">
                  <c:v>2.0119999999999991</c:v>
                </c:pt>
                <c:pt idx="4173">
                  <c:v>1.71</c:v>
                </c:pt>
                <c:pt idx="4174">
                  <c:v>1.4809999999999997</c:v>
                </c:pt>
                <c:pt idx="4175">
                  <c:v>1.4049999999999996</c:v>
                </c:pt>
                <c:pt idx="4176">
                  <c:v>1.4049999999999996</c:v>
                </c:pt>
                <c:pt idx="4177">
                  <c:v>1.252</c:v>
                </c:pt>
                <c:pt idx="4178">
                  <c:v>1.022</c:v>
                </c:pt>
                <c:pt idx="4179">
                  <c:v>0.86900000000000022</c:v>
                </c:pt>
                <c:pt idx="4180">
                  <c:v>0.86900000000000022</c:v>
                </c:pt>
                <c:pt idx="4181">
                  <c:v>0.86900000000000022</c:v>
                </c:pt>
                <c:pt idx="4182">
                  <c:v>0.79200000000000004</c:v>
                </c:pt>
                <c:pt idx="4183">
                  <c:v>0.79200000000000004</c:v>
                </c:pt>
                <c:pt idx="4184">
                  <c:v>0.79200000000000004</c:v>
                </c:pt>
                <c:pt idx="4185">
                  <c:v>0.71400000000000019</c:v>
                </c:pt>
                <c:pt idx="4186">
                  <c:v>0.55900000000000005</c:v>
                </c:pt>
                <c:pt idx="4187">
                  <c:v>0.40500000000000008</c:v>
                </c:pt>
                <c:pt idx="4188">
                  <c:v>0.24800000000000005</c:v>
                </c:pt>
                <c:pt idx="4189">
                  <c:v>9.1000000000000025E-2</c:v>
                </c:pt>
                <c:pt idx="4190">
                  <c:v>-6.3E-2</c:v>
                </c:pt>
                <c:pt idx="4191">
                  <c:v>-0.222</c:v>
                </c:pt>
                <c:pt idx="4192">
                  <c:v>-0.37800000000000011</c:v>
                </c:pt>
                <c:pt idx="4193">
                  <c:v>-0.53700000000000003</c:v>
                </c:pt>
                <c:pt idx="4194">
                  <c:v>-0.61600000000000021</c:v>
                </c:pt>
                <c:pt idx="4195">
                  <c:v>-0.69499999999999995</c:v>
                </c:pt>
                <c:pt idx="4196">
                  <c:v>-0.77400000000000024</c:v>
                </c:pt>
                <c:pt idx="4197">
                  <c:v>-0.8540000000000002</c:v>
                </c:pt>
                <c:pt idx="4198">
                  <c:v>-0.8540000000000002</c:v>
                </c:pt>
                <c:pt idx="4199">
                  <c:v>-0.93300000000000005</c:v>
                </c:pt>
                <c:pt idx="4200">
                  <c:v>-1.1719999999999995</c:v>
                </c:pt>
                <c:pt idx="4201">
                  <c:v>-1.4129999999999996</c:v>
                </c:pt>
                <c:pt idx="4202">
                  <c:v>-1.655</c:v>
                </c:pt>
                <c:pt idx="4203">
                  <c:v>-1.8979999999999995</c:v>
                </c:pt>
                <c:pt idx="4204">
                  <c:v>-2.06</c:v>
                </c:pt>
                <c:pt idx="4205">
                  <c:v>-2.06</c:v>
                </c:pt>
                <c:pt idx="4206">
                  <c:v>-2.06</c:v>
                </c:pt>
                <c:pt idx="4207">
                  <c:v>-2.06</c:v>
                </c:pt>
                <c:pt idx="4208">
                  <c:v>-2.06</c:v>
                </c:pt>
                <c:pt idx="4209">
                  <c:v>-2.222</c:v>
                </c:pt>
                <c:pt idx="4210">
                  <c:v>-2.3849999999999998</c:v>
                </c:pt>
                <c:pt idx="4211">
                  <c:v>-2.7130000000000001</c:v>
                </c:pt>
                <c:pt idx="4212">
                  <c:v>-2.9609999999999999</c:v>
                </c:pt>
                <c:pt idx="4213">
                  <c:v>-3.1269999999999998</c:v>
                </c:pt>
                <c:pt idx="4214">
                  <c:v>-3.2930000000000001</c:v>
                </c:pt>
                <c:pt idx="4215">
                  <c:v>-3.2930000000000001</c:v>
                </c:pt>
                <c:pt idx="4216">
                  <c:v>-3.21</c:v>
                </c:pt>
                <c:pt idx="4217">
                  <c:v>-3.1269999999999998</c:v>
                </c:pt>
                <c:pt idx="4218">
                  <c:v>-3.2930000000000001</c:v>
                </c:pt>
                <c:pt idx="4219">
                  <c:v>-3.46</c:v>
                </c:pt>
                <c:pt idx="4220">
                  <c:v>-3.6269999999999998</c:v>
                </c:pt>
                <c:pt idx="4221">
                  <c:v>-3.71</c:v>
                </c:pt>
                <c:pt idx="4222">
                  <c:v>-3.9619999999999997</c:v>
                </c:pt>
                <c:pt idx="4223">
                  <c:v>-4.1310000000000002</c:v>
                </c:pt>
                <c:pt idx="4224">
                  <c:v>-4.3010000000000002</c:v>
                </c:pt>
                <c:pt idx="4225">
                  <c:v>-4.4720000000000004</c:v>
                </c:pt>
                <c:pt idx="4226">
                  <c:v>-4.641</c:v>
                </c:pt>
                <c:pt idx="4227">
                  <c:v>-4.641</c:v>
                </c:pt>
                <c:pt idx="4228">
                  <c:v>-4.556</c:v>
                </c:pt>
                <c:pt idx="4229">
                  <c:v>-4.4720000000000004</c:v>
                </c:pt>
                <c:pt idx="4230">
                  <c:v>-4.556</c:v>
                </c:pt>
                <c:pt idx="4231">
                  <c:v>-4.641</c:v>
                </c:pt>
                <c:pt idx="4232">
                  <c:v>-4.641</c:v>
                </c:pt>
                <c:pt idx="4233">
                  <c:v>-4.7269999999999985</c:v>
                </c:pt>
                <c:pt idx="4234">
                  <c:v>-4.641</c:v>
                </c:pt>
                <c:pt idx="4235">
                  <c:v>-4.641</c:v>
                </c:pt>
                <c:pt idx="4236">
                  <c:v>-4.556</c:v>
                </c:pt>
                <c:pt idx="4237">
                  <c:v>-4.4720000000000004</c:v>
                </c:pt>
                <c:pt idx="4238">
                  <c:v>-4.384999999999998</c:v>
                </c:pt>
                <c:pt idx="4239">
                  <c:v>-4.2160000000000002</c:v>
                </c:pt>
                <c:pt idx="4240">
                  <c:v>-4.0469999999999997</c:v>
                </c:pt>
                <c:pt idx="4241">
                  <c:v>-3.9619999999999997</c:v>
                </c:pt>
                <c:pt idx="4242">
                  <c:v>-3.8789999999999991</c:v>
                </c:pt>
                <c:pt idx="4243">
                  <c:v>-3.9619999999999997</c:v>
                </c:pt>
                <c:pt idx="4244">
                  <c:v>-4.1310000000000002</c:v>
                </c:pt>
                <c:pt idx="4245">
                  <c:v>-4.2160000000000002</c:v>
                </c:pt>
                <c:pt idx="4246">
                  <c:v>-4.2160000000000002</c:v>
                </c:pt>
                <c:pt idx="4247">
                  <c:v>-4.3010000000000002</c:v>
                </c:pt>
                <c:pt idx="4248">
                  <c:v>-4.4720000000000004</c:v>
                </c:pt>
                <c:pt idx="4249">
                  <c:v>-4.641</c:v>
                </c:pt>
                <c:pt idx="4250">
                  <c:v>-4.7269999999999985</c:v>
                </c:pt>
                <c:pt idx="4251">
                  <c:v>-4.8119999999999985</c:v>
                </c:pt>
                <c:pt idx="4252">
                  <c:v>-4.9850000000000003</c:v>
                </c:pt>
                <c:pt idx="4253">
                  <c:v>-5.1559999999999979</c:v>
                </c:pt>
                <c:pt idx="4254">
                  <c:v>-5.5030000000000001</c:v>
                </c:pt>
                <c:pt idx="4255">
                  <c:v>-5.7639999999999985</c:v>
                </c:pt>
                <c:pt idx="4256">
                  <c:v>-5.7639999999999985</c:v>
                </c:pt>
                <c:pt idx="4257">
                  <c:v>-5.7639999999999985</c:v>
                </c:pt>
                <c:pt idx="4258">
                  <c:v>-5.6760000000000002</c:v>
                </c:pt>
                <c:pt idx="4259">
                  <c:v>-5.9390000000000018</c:v>
                </c:pt>
                <c:pt idx="4260">
                  <c:v>-6.1129999999999987</c:v>
                </c:pt>
                <c:pt idx="4261">
                  <c:v>-6.2009999999999996</c:v>
                </c:pt>
                <c:pt idx="4262">
                  <c:v>-6.29</c:v>
                </c:pt>
                <c:pt idx="4263">
                  <c:v>-6.4660000000000002</c:v>
                </c:pt>
                <c:pt idx="4264">
                  <c:v>-6.6439999999999984</c:v>
                </c:pt>
                <c:pt idx="4265">
                  <c:v>-6.6439999999999984</c:v>
                </c:pt>
                <c:pt idx="4266">
                  <c:v>-6.6439999999999984</c:v>
                </c:pt>
                <c:pt idx="4267">
                  <c:v>-6.7320000000000002</c:v>
                </c:pt>
                <c:pt idx="4268">
                  <c:v>-6.820999999999998</c:v>
                </c:pt>
                <c:pt idx="4269">
                  <c:v>-6.9109999999999996</c:v>
                </c:pt>
                <c:pt idx="4270">
                  <c:v>-7.0890000000000004</c:v>
                </c:pt>
                <c:pt idx="4271">
                  <c:v>-7.2690000000000001</c:v>
                </c:pt>
                <c:pt idx="4272">
                  <c:v>-7.4489999999999998</c:v>
                </c:pt>
                <c:pt idx="4273">
                  <c:v>-7.7210000000000001</c:v>
                </c:pt>
                <c:pt idx="4274">
                  <c:v>-7.8109999999999982</c:v>
                </c:pt>
                <c:pt idx="4275">
                  <c:v>-7.7210000000000001</c:v>
                </c:pt>
                <c:pt idx="4276">
                  <c:v>-7.6289999999999978</c:v>
                </c:pt>
                <c:pt idx="4277">
                  <c:v>-7.8109999999999982</c:v>
                </c:pt>
                <c:pt idx="4278">
                  <c:v>-7.9020000000000001</c:v>
                </c:pt>
                <c:pt idx="4279">
                  <c:v>-7.9020000000000001</c:v>
                </c:pt>
                <c:pt idx="4280">
                  <c:v>-7.992</c:v>
                </c:pt>
                <c:pt idx="4281">
                  <c:v>-7.992</c:v>
                </c:pt>
                <c:pt idx="4282">
                  <c:v>-7.9020000000000001</c:v>
                </c:pt>
                <c:pt idx="4283">
                  <c:v>-7.992</c:v>
                </c:pt>
                <c:pt idx="4284">
                  <c:v>-8.1760000000000002</c:v>
                </c:pt>
                <c:pt idx="4285">
                  <c:v>-8.2680000000000025</c:v>
                </c:pt>
                <c:pt idx="4286">
                  <c:v>-8.360000000000003</c:v>
                </c:pt>
                <c:pt idx="4287">
                  <c:v>-8.4510000000000005</c:v>
                </c:pt>
                <c:pt idx="4288">
                  <c:v>-8.4510000000000005</c:v>
                </c:pt>
                <c:pt idx="4289">
                  <c:v>-8.360000000000003</c:v>
                </c:pt>
                <c:pt idx="4290">
                  <c:v>-8.2680000000000025</c:v>
                </c:pt>
                <c:pt idx="4291">
                  <c:v>-8.360000000000003</c:v>
                </c:pt>
                <c:pt idx="4292">
                  <c:v>-8.4510000000000005</c:v>
                </c:pt>
                <c:pt idx="4293">
                  <c:v>-8.7270000000000003</c:v>
                </c:pt>
                <c:pt idx="4294">
                  <c:v>-8.82</c:v>
                </c:pt>
                <c:pt idx="4295">
                  <c:v>-8.7270000000000003</c:v>
                </c:pt>
                <c:pt idx="4296">
                  <c:v>-8.82</c:v>
                </c:pt>
                <c:pt idx="4297">
                  <c:v>-9.0060000000000002</c:v>
                </c:pt>
                <c:pt idx="4298">
                  <c:v>-9.0990000000000002</c:v>
                </c:pt>
                <c:pt idx="4299">
                  <c:v>-9.2870000000000008</c:v>
                </c:pt>
                <c:pt idx="4300">
                  <c:v>-9.4740000000000002</c:v>
                </c:pt>
                <c:pt idx="4301">
                  <c:v>-9.5670000000000002</c:v>
                </c:pt>
                <c:pt idx="4302">
                  <c:v>-9.7560000000000002</c:v>
                </c:pt>
                <c:pt idx="4303">
                  <c:v>-9.9450000000000003</c:v>
                </c:pt>
                <c:pt idx="4304">
                  <c:v>-10.041</c:v>
                </c:pt>
                <c:pt idx="4305">
                  <c:v>-10.041</c:v>
                </c:pt>
                <c:pt idx="4306">
                  <c:v>-9.9450000000000003</c:v>
                </c:pt>
                <c:pt idx="4307">
                  <c:v>-9.8500000000000032</c:v>
                </c:pt>
                <c:pt idx="4308">
                  <c:v>-9.7560000000000002</c:v>
                </c:pt>
                <c:pt idx="4309">
                  <c:v>-9.6610000000000014</c:v>
                </c:pt>
                <c:pt idx="4310">
                  <c:v>-9.6610000000000014</c:v>
                </c:pt>
                <c:pt idx="4311">
                  <c:v>-9.7560000000000002</c:v>
                </c:pt>
                <c:pt idx="4312">
                  <c:v>-9.8500000000000032</c:v>
                </c:pt>
                <c:pt idx="4313">
                  <c:v>-10.041</c:v>
                </c:pt>
                <c:pt idx="4314">
                  <c:v>-10.136000000000001</c:v>
                </c:pt>
                <c:pt idx="4315">
                  <c:v>-10.327</c:v>
                </c:pt>
                <c:pt idx="4316">
                  <c:v>-10.518000000000001</c:v>
                </c:pt>
                <c:pt idx="4317">
                  <c:v>-10.71</c:v>
                </c:pt>
                <c:pt idx="4318">
                  <c:v>-10.806000000000004</c:v>
                </c:pt>
                <c:pt idx="4319">
                  <c:v>-11</c:v>
                </c:pt>
                <c:pt idx="4320">
                  <c:v>-11.097</c:v>
                </c:pt>
                <c:pt idx="4321">
                  <c:v>-11</c:v>
                </c:pt>
                <c:pt idx="4322">
                  <c:v>-10.806000000000004</c:v>
                </c:pt>
                <c:pt idx="4323">
                  <c:v>-10.71</c:v>
                </c:pt>
                <c:pt idx="4324">
                  <c:v>-10.71</c:v>
                </c:pt>
                <c:pt idx="4325">
                  <c:v>-10.806000000000004</c:v>
                </c:pt>
                <c:pt idx="4326">
                  <c:v>-10.806000000000004</c:v>
                </c:pt>
                <c:pt idx="4327">
                  <c:v>-11.097</c:v>
                </c:pt>
                <c:pt idx="4328">
                  <c:v>-11.292</c:v>
                </c:pt>
                <c:pt idx="4329">
                  <c:v>-11.292</c:v>
                </c:pt>
                <c:pt idx="4330">
                  <c:v>-11.389000000000003</c:v>
                </c:pt>
                <c:pt idx="4331">
                  <c:v>-11.389000000000003</c:v>
                </c:pt>
                <c:pt idx="4332">
                  <c:v>-11.488</c:v>
                </c:pt>
                <c:pt idx="4333">
                  <c:v>-11.389000000000003</c:v>
                </c:pt>
                <c:pt idx="4334">
                  <c:v>-11.488</c:v>
                </c:pt>
                <c:pt idx="4335">
                  <c:v>-11.585000000000004</c:v>
                </c:pt>
                <c:pt idx="4336">
                  <c:v>-11.684000000000001</c:v>
                </c:pt>
                <c:pt idx="4337">
                  <c:v>-11.781000000000001</c:v>
                </c:pt>
                <c:pt idx="4338">
                  <c:v>-11.88</c:v>
                </c:pt>
                <c:pt idx="4339">
                  <c:v>-12.078000000000001</c:v>
                </c:pt>
                <c:pt idx="4340">
                  <c:v>-12.177</c:v>
                </c:pt>
                <c:pt idx="4341">
                  <c:v>-12.276</c:v>
                </c:pt>
                <c:pt idx="4342">
                  <c:v>-12.377000000000002</c:v>
                </c:pt>
                <c:pt idx="4343">
                  <c:v>-12.476000000000004</c:v>
                </c:pt>
                <c:pt idx="4344">
                  <c:v>-12.377000000000002</c:v>
                </c:pt>
                <c:pt idx="4345">
                  <c:v>-12.276</c:v>
                </c:pt>
                <c:pt idx="4346">
                  <c:v>-12.276</c:v>
                </c:pt>
                <c:pt idx="4347">
                  <c:v>-12.276</c:v>
                </c:pt>
                <c:pt idx="4348">
                  <c:v>-12.377000000000002</c:v>
                </c:pt>
                <c:pt idx="4349">
                  <c:v>-12.577</c:v>
                </c:pt>
                <c:pt idx="4350">
                  <c:v>-12.777000000000001</c:v>
                </c:pt>
                <c:pt idx="4351">
                  <c:v>-12.978</c:v>
                </c:pt>
                <c:pt idx="4352">
                  <c:v>-13.081</c:v>
                </c:pt>
                <c:pt idx="4353">
                  <c:v>-13.182</c:v>
                </c:pt>
                <c:pt idx="4354">
                  <c:v>-13.283000000000001</c:v>
                </c:pt>
                <c:pt idx="4355">
                  <c:v>-13.283000000000001</c:v>
                </c:pt>
                <c:pt idx="4356">
                  <c:v>-13.283000000000001</c:v>
                </c:pt>
                <c:pt idx="4357">
                  <c:v>-13.283000000000001</c:v>
                </c:pt>
                <c:pt idx="4358">
                  <c:v>-13.283000000000001</c:v>
                </c:pt>
                <c:pt idx="4359">
                  <c:v>-13.182</c:v>
                </c:pt>
                <c:pt idx="4360">
                  <c:v>-13.081</c:v>
                </c:pt>
                <c:pt idx="4361">
                  <c:v>-12.878</c:v>
                </c:pt>
                <c:pt idx="4362">
                  <c:v>-12.878</c:v>
                </c:pt>
                <c:pt idx="4363">
                  <c:v>-12.777000000000001</c:v>
                </c:pt>
                <c:pt idx="4364">
                  <c:v>-12.878</c:v>
                </c:pt>
                <c:pt idx="4365">
                  <c:v>-12.978</c:v>
                </c:pt>
                <c:pt idx="4366">
                  <c:v>-12.978</c:v>
                </c:pt>
                <c:pt idx="4367">
                  <c:v>-12.978</c:v>
                </c:pt>
                <c:pt idx="4368">
                  <c:v>-13.182</c:v>
                </c:pt>
                <c:pt idx="4369">
                  <c:v>-13.283000000000001</c:v>
                </c:pt>
                <c:pt idx="4370">
                  <c:v>-13.385000000000003</c:v>
                </c:pt>
                <c:pt idx="4371">
                  <c:v>-13.589</c:v>
                </c:pt>
                <c:pt idx="4372">
                  <c:v>-13.589</c:v>
                </c:pt>
                <c:pt idx="4373">
                  <c:v>-13.691000000000001</c:v>
                </c:pt>
                <c:pt idx="4374">
                  <c:v>-13.896000000000004</c:v>
                </c:pt>
                <c:pt idx="4375">
                  <c:v>-14.001000000000001</c:v>
                </c:pt>
                <c:pt idx="4376">
                  <c:v>-14.103</c:v>
                </c:pt>
                <c:pt idx="4377">
                  <c:v>-14.001000000000001</c:v>
                </c:pt>
                <c:pt idx="4378">
                  <c:v>-14.103</c:v>
                </c:pt>
                <c:pt idx="4379">
                  <c:v>-14.31</c:v>
                </c:pt>
                <c:pt idx="4380">
                  <c:v>-14.519</c:v>
                </c:pt>
                <c:pt idx="4381">
                  <c:v>-14.728</c:v>
                </c:pt>
                <c:pt idx="4382">
                  <c:v>-14.939</c:v>
                </c:pt>
                <c:pt idx="4383">
                  <c:v>-15.148999999999999</c:v>
                </c:pt>
                <c:pt idx="4384">
                  <c:v>-15.148999999999999</c:v>
                </c:pt>
                <c:pt idx="4385">
                  <c:v>-15.148999999999999</c:v>
                </c:pt>
                <c:pt idx="4386">
                  <c:v>-15.148999999999999</c:v>
                </c:pt>
                <c:pt idx="4387">
                  <c:v>-15.255000000000004</c:v>
                </c:pt>
                <c:pt idx="4388">
                  <c:v>-15.362000000000004</c:v>
                </c:pt>
                <c:pt idx="4389">
                  <c:v>-15.362000000000004</c:v>
                </c:pt>
                <c:pt idx="4390">
                  <c:v>-15.576000000000002</c:v>
                </c:pt>
                <c:pt idx="4391">
                  <c:v>-15.576000000000002</c:v>
                </c:pt>
                <c:pt idx="4392">
                  <c:v>-15.576000000000002</c:v>
                </c:pt>
                <c:pt idx="4393">
                  <c:v>-15.468</c:v>
                </c:pt>
                <c:pt idx="4394">
                  <c:v>-15.362000000000004</c:v>
                </c:pt>
                <c:pt idx="4395">
                  <c:v>-15.468</c:v>
                </c:pt>
                <c:pt idx="4396">
                  <c:v>-15.576000000000002</c:v>
                </c:pt>
                <c:pt idx="4397">
                  <c:v>-15.79</c:v>
                </c:pt>
                <c:pt idx="4398">
                  <c:v>-15.79</c:v>
                </c:pt>
                <c:pt idx="4399">
                  <c:v>-15.896000000000004</c:v>
                </c:pt>
                <c:pt idx="4400">
                  <c:v>-16.004000000000001</c:v>
                </c:pt>
                <c:pt idx="4401">
                  <c:v>-16.111999999999998</c:v>
                </c:pt>
                <c:pt idx="4402">
                  <c:v>-16.111999999999998</c:v>
                </c:pt>
                <c:pt idx="4403">
                  <c:v>-16.22</c:v>
                </c:pt>
                <c:pt idx="4404">
                  <c:v>-16.22</c:v>
                </c:pt>
                <c:pt idx="4405">
                  <c:v>-16.22</c:v>
                </c:pt>
                <c:pt idx="4406">
                  <c:v>-16.327999999999999</c:v>
                </c:pt>
                <c:pt idx="4407">
                  <c:v>-16.437999999999999</c:v>
                </c:pt>
                <c:pt idx="4408">
                  <c:v>-16.545999999999992</c:v>
                </c:pt>
                <c:pt idx="4409">
                  <c:v>-16.545999999999992</c:v>
                </c:pt>
                <c:pt idx="4410">
                  <c:v>-16.655999999999999</c:v>
                </c:pt>
                <c:pt idx="4411">
                  <c:v>-16.875</c:v>
                </c:pt>
                <c:pt idx="4412">
                  <c:v>-16.984999999999992</c:v>
                </c:pt>
                <c:pt idx="4413">
                  <c:v>-17.094999999999999</c:v>
                </c:pt>
                <c:pt idx="4414">
                  <c:v>-17.094999999999999</c:v>
                </c:pt>
                <c:pt idx="4415">
                  <c:v>-17.207000000000001</c:v>
                </c:pt>
                <c:pt idx="4416">
                  <c:v>-17.315999999999999</c:v>
                </c:pt>
                <c:pt idx="4417">
                  <c:v>-17.315999999999999</c:v>
                </c:pt>
                <c:pt idx="4418">
                  <c:v>-17.427999999999994</c:v>
                </c:pt>
                <c:pt idx="4419">
                  <c:v>-17.54</c:v>
                </c:pt>
                <c:pt idx="4420">
                  <c:v>-17.763000000000002</c:v>
                </c:pt>
                <c:pt idx="4421">
                  <c:v>-17.987999999999992</c:v>
                </c:pt>
                <c:pt idx="4422">
                  <c:v>-18.213000000000001</c:v>
                </c:pt>
                <c:pt idx="4423">
                  <c:v>-18.326000000000001</c:v>
                </c:pt>
                <c:pt idx="4424">
                  <c:v>-18.326000000000001</c:v>
                </c:pt>
                <c:pt idx="4425">
                  <c:v>-18.439999999999994</c:v>
                </c:pt>
                <c:pt idx="4426">
                  <c:v>-18.555</c:v>
                </c:pt>
                <c:pt idx="4427">
                  <c:v>-18.667999999999999</c:v>
                </c:pt>
                <c:pt idx="4428">
                  <c:v>-18.782999999999991</c:v>
                </c:pt>
                <c:pt idx="4429">
                  <c:v>-18.667999999999999</c:v>
                </c:pt>
                <c:pt idx="4430">
                  <c:v>-18.555</c:v>
                </c:pt>
                <c:pt idx="4431">
                  <c:v>-18.439999999999994</c:v>
                </c:pt>
                <c:pt idx="4432">
                  <c:v>-18.439999999999994</c:v>
                </c:pt>
                <c:pt idx="4433">
                  <c:v>-18.555</c:v>
                </c:pt>
                <c:pt idx="4434">
                  <c:v>-18.896999999999991</c:v>
                </c:pt>
                <c:pt idx="4435">
                  <c:v>-19.126999999999999</c:v>
                </c:pt>
                <c:pt idx="4436">
                  <c:v>-19.359000000000005</c:v>
                </c:pt>
                <c:pt idx="4437">
                  <c:v>-19.475999999999992</c:v>
                </c:pt>
                <c:pt idx="4438">
                  <c:v>-19.709</c:v>
                </c:pt>
                <c:pt idx="4439">
                  <c:v>-19.826000000000001</c:v>
                </c:pt>
                <c:pt idx="4440">
                  <c:v>-19.709</c:v>
                </c:pt>
                <c:pt idx="4441">
                  <c:v>-19.709</c:v>
                </c:pt>
                <c:pt idx="4442">
                  <c:v>-19.709</c:v>
                </c:pt>
                <c:pt idx="4443">
                  <c:v>-19.591999999999999</c:v>
                </c:pt>
                <c:pt idx="4444">
                  <c:v>-19.709</c:v>
                </c:pt>
                <c:pt idx="4445">
                  <c:v>-20.061</c:v>
                </c:pt>
                <c:pt idx="4446">
                  <c:v>-20.417999999999999</c:v>
                </c:pt>
                <c:pt idx="4447">
                  <c:v>-20.655000000000001</c:v>
                </c:pt>
                <c:pt idx="4448">
                  <c:v>-20.895</c:v>
                </c:pt>
                <c:pt idx="4449">
                  <c:v>-21.257000000000001</c:v>
                </c:pt>
                <c:pt idx="4450">
                  <c:v>-21.622</c:v>
                </c:pt>
                <c:pt idx="4451">
                  <c:v>-21.744</c:v>
                </c:pt>
                <c:pt idx="4452">
                  <c:v>-21.991</c:v>
                </c:pt>
                <c:pt idx="4453">
                  <c:v>-22.48599999999999</c:v>
                </c:pt>
                <c:pt idx="4454">
                  <c:v>-22.736000000000001</c:v>
                </c:pt>
                <c:pt idx="4455">
                  <c:v>-22.861999999999991</c:v>
                </c:pt>
                <c:pt idx="4456">
                  <c:v>-23.241999999999994</c:v>
                </c:pt>
                <c:pt idx="4457">
                  <c:v>-23.367999999999999</c:v>
                </c:pt>
                <c:pt idx="4458">
                  <c:v>-23.367999999999999</c:v>
                </c:pt>
                <c:pt idx="4459">
                  <c:v>-23.495999999999988</c:v>
                </c:pt>
                <c:pt idx="4460">
                  <c:v>-23.495999999999988</c:v>
                </c:pt>
                <c:pt idx="4461">
                  <c:v>-23.751000000000001</c:v>
                </c:pt>
                <c:pt idx="4462">
                  <c:v>-24.010999999999999</c:v>
                </c:pt>
                <c:pt idx="4463">
                  <c:v>-24.399000000000001</c:v>
                </c:pt>
                <c:pt idx="4464">
                  <c:v>-24.529</c:v>
                </c:pt>
                <c:pt idx="4465">
                  <c:v>-24.792000000000002</c:v>
                </c:pt>
                <c:pt idx="4466">
                  <c:v>-24.922999999999984</c:v>
                </c:pt>
                <c:pt idx="4467">
                  <c:v>-25.19</c:v>
                </c:pt>
                <c:pt idx="4468">
                  <c:v>-25.456</c:v>
                </c:pt>
                <c:pt idx="4469">
                  <c:v>-25.588999999999988</c:v>
                </c:pt>
                <c:pt idx="4470">
                  <c:v>-25.588999999999988</c:v>
                </c:pt>
                <c:pt idx="4471">
                  <c:v>-25.456</c:v>
                </c:pt>
                <c:pt idx="4472">
                  <c:v>-25.321000000000005</c:v>
                </c:pt>
                <c:pt idx="4473">
                  <c:v>-25.321000000000005</c:v>
                </c:pt>
                <c:pt idx="4474">
                  <c:v>-25.456</c:v>
                </c:pt>
                <c:pt idx="4475">
                  <c:v>-25.588999999999988</c:v>
                </c:pt>
                <c:pt idx="4476">
                  <c:v>-25.724</c:v>
                </c:pt>
                <c:pt idx="4477">
                  <c:v>-25.994</c:v>
                </c:pt>
                <c:pt idx="4478">
                  <c:v>-26.263999999999992</c:v>
                </c:pt>
                <c:pt idx="4479">
                  <c:v>-26.401</c:v>
                </c:pt>
                <c:pt idx="4480">
                  <c:v>-26.538</c:v>
                </c:pt>
                <c:pt idx="4481">
                  <c:v>-26.675999999999991</c:v>
                </c:pt>
                <c:pt idx="4482">
                  <c:v>-26.675999999999991</c:v>
                </c:pt>
                <c:pt idx="4483">
                  <c:v>-26.675999999999991</c:v>
                </c:pt>
                <c:pt idx="4484">
                  <c:v>-26.675999999999991</c:v>
                </c:pt>
                <c:pt idx="4485">
                  <c:v>-26.675999999999991</c:v>
                </c:pt>
                <c:pt idx="4486">
                  <c:v>-26.538</c:v>
                </c:pt>
                <c:pt idx="4487">
                  <c:v>-26.401</c:v>
                </c:pt>
                <c:pt idx="4488">
                  <c:v>-26.538</c:v>
                </c:pt>
                <c:pt idx="4489">
                  <c:v>-26.675999999999991</c:v>
                </c:pt>
                <c:pt idx="4490">
                  <c:v>-26.812999999999999</c:v>
                </c:pt>
                <c:pt idx="4491">
                  <c:v>-27.09</c:v>
                </c:pt>
                <c:pt idx="4492">
                  <c:v>-27.231000000000005</c:v>
                </c:pt>
                <c:pt idx="4493">
                  <c:v>-27.369</c:v>
                </c:pt>
                <c:pt idx="4494">
                  <c:v>-27.51</c:v>
                </c:pt>
                <c:pt idx="4495">
                  <c:v>-27.51</c:v>
                </c:pt>
                <c:pt idx="4496">
                  <c:v>-27.51</c:v>
                </c:pt>
                <c:pt idx="4497">
                  <c:v>-27.650000000000006</c:v>
                </c:pt>
                <c:pt idx="4498">
                  <c:v>-27.51</c:v>
                </c:pt>
                <c:pt idx="4499">
                  <c:v>-27.51</c:v>
                </c:pt>
                <c:pt idx="4500">
                  <c:v>-27.369</c:v>
                </c:pt>
                <c:pt idx="4501">
                  <c:v>-27.369</c:v>
                </c:pt>
                <c:pt idx="4502">
                  <c:v>-27.369</c:v>
                </c:pt>
                <c:pt idx="4503">
                  <c:v>-27.51</c:v>
                </c:pt>
                <c:pt idx="4504">
                  <c:v>-27.650000000000006</c:v>
                </c:pt>
                <c:pt idx="4505">
                  <c:v>-27.650000000000006</c:v>
                </c:pt>
                <c:pt idx="4506">
                  <c:v>-27.792000000000002</c:v>
                </c:pt>
                <c:pt idx="4507">
                  <c:v>-27.792000000000002</c:v>
                </c:pt>
                <c:pt idx="4508">
                  <c:v>-27.933</c:v>
                </c:pt>
                <c:pt idx="4509">
                  <c:v>-28.074999999999999</c:v>
                </c:pt>
                <c:pt idx="4510">
                  <c:v>-28.361000000000001</c:v>
                </c:pt>
                <c:pt idx="4511">
                  <c:v>-28.649000000000001</c:v>
                </c:pt>
                <c:pt idx="4512">
                  <c:v>-28.939</c:v>
                </c:pt>
                <c:pt idx="4513">
                  <c:v>-29.231000000000005</c:v>
                </c:pt>
                <c:pt idx="4514">
                  <c:v>-29.231000000000005</c:v>
                </c:pt>
                <c:pt idx="4515">
                  <c:v>-29.376000000000001</c:v>
                </c:pt>
                <c:pt idx="4516">
                  <c:v>-29.672000000000001</c:v>
                </c:pt>
                <c:pt idx="4517">
                  <c:v>-29.821000000000005</c:v>
                </c:pt>
                <c:pt idx="4518">
                  <c:v>-29.821000000000005</c:v>
                </c:pt>
                <c:pt idx="4519">
                  <c:v>-29.821000000000005</c:v>
                </c:pt>
                <c:pt idx="4520">
                  <c:v>-29.821000000000005</c:v>
                </c:pt>
                <c:pt idx="4521">
                  <c:v>-29.821000000000005</c:v>
                </c:pt>
                <c:pt idx="4522">
                  <c:v>-29.821000000000005</c:v>
                </c:pt>
                <c:pt idx="4523">
                  <c:v>-29.968999999999991</c:v>
                </c:pt>
                <c:pt idx="4524">
                  <c:v>-30.118000000000006</c:v>
                </c:pt>
                <c:pt idx="4525">
                  <c:v>-30.266999999999992</c:v>
                </c:pt>
                <c:pt idx="4526">
                  <c:v>-30.419</c:v>
                </c:pt>
                <c:pt idx="4527">
                  <c:v>-30.57</c:v>
                </c:pt>
                <c:pt idx="4528">
                  <c:v>-30.721</c:v>
                </c:pt>
                <c:pt idx="4529">
                  <c:v>-30.873999999999999</c:v>
                </c:pt>
                <c:pt idx="4530">
                  <c:v>-30.873999999999999</c:v>
                </c:pt>
                <c:pt idx="4531">
                  <c:v>-31.027000000000001</c:v>
                </c:pt>
                <c:pt idx="4532">
                  <c:v>-31.332999999999991</c:v>
                </c:pt>
                <c:pt idx="4533">
                  <c:v>-31.332999999999991</c:v>
                </c:pt>
                <c:pt idx="4534">
                  <c:v>-31.332999999999991</c:v>
                </c:pt>
                <c:pt idx="4535">
                  <c:v>-31.487999999999992</c:v>
                </c:pt>
                <c:pt idx="4536">
                  <c:v>-31.487999999999992</c:v>
                </c:pt>
                <c:pt idx="4537">
                  <c:v>-31.798999999999992</c:v>
                </c:pt>
                <c:pt idx="4538">
                  <c:v>-31.956</c:v>
                </c:pt>
                <c:pt idx="4539">
                  <c:v>-32.269000000000013</c:v>
                </c:pt>
                <c:pt idx="4540">
                  <c:v>-32.586000000000006</c:v>
                </c:pt>
                <c:pt idx="4541">
                  <c:v>-32.746000000000002</c:v>
                </c:pt>
                <c:pt idx="4542">
                  <c:v>-32.586000000000006</c:v>
                </c:pt>
                <c:pt idx="4543">
                  <c:v>-32.586000000000006</c:v>
                </c:pt>
                <c:pt idx="4544">
                  <c:v>-32.746000000000002</c:v>
                </c:pt>
                <c:pt idx="4545">
                  <c:v>-33.066000000000003</c:v>
                </c:pt>
                <c:pt idx="4546">
                  <c:v>-33.39</c:v>
                </c:pt>
                <c:pt idx="4547">
                  <c:v>-33.552</c:v>
                </c:pt>
                <c:pt idx="4548">
                  <c:v>-33.880000000000003</c:v>
                </c:pt>
                <c:pt idx="4549">
                  <c:v>-33.880000000000003</c:v>
                </c:pt>
                <c:pt idx="4550">
                  <c:v>-34.044000000000004</c:v>
                </c:pt>
                <c:pt idx="4551">
                  <c:v>-34.209000000000003</c:v>
                </c:pt>
                <c:pt idx="4552">
                  <c:v>-34.377000000000002</c:v>
                </c:pt>
                <c:pt idx="4553">
                  <c:v>-34.377000000000002</c:v>
                </c:pt>
                <c:pt idx="4554">
                  <c:v>-34.377000000000002</c:v>
                </c:pt>
                <c:pt idx="4555">
                  <c:v>-34.209000000000003</c:v>
                </c:pt>
                <c:pt idx="4556">
                  <c:v>-34.209000000000003</c:v>
                </c:pt>
                <c:pt idx="4557">
                  <c:v>-34.377000000000002</c:v>
                </c:pt>
                <c:pt idx="4558">
                  <c:v>-34.377000000000002</c:v>
                </c:pt>
                <c:pt idx="4559">
                  <c:v>-34.377000000000002</c:v>
                </c:pt>
                <c:pt idx="4560">
                  <c:v>-34.209000000000003</c:v>
                </c:pt>
                <c:pt idx="4561">
                  <c:v>-34.044000000000004</c:v>
                </c:pt>
                <c:pt idx="4562">
                  <c:v>-33.880000000000003</c:v>
                </c:pt>
                <c:pt idx="4563">
                  <c:v>-33.716000000000001</c:v>
                </c:pt>
                <c:pt idx="4564">
                  <c:v>-33.552</c:v>
                </c:pt>
                <c:pt idx="4565">
                  <c:v>-33.552</c:v>
                </c:pt>
                <c:pt idx="4566">
                  <c:v>-33.716000000000001</c:v>
                </c:pt>
                <c:pt idx="4567">
                  <c:v>-33.880000000000003</c:v>
                </c:pt>
                <c:pt idx="4568">
                  <c:v>-34.044000000000004</c:v>
                </c:pt>
                <c:pt idx="4569">
                  <c:v>-34.044000000000004</c:v>
                </c:pt>
                <c:pt idx="4570">
                  <c:v>-34.044000000000004</c:v>
                </c:pt>
                <c:pt idx="4571">
                  <c:v>-34.044000000000004</c:v>
                </c:pt>
                <c:pt idx="4572">
                  <c:v>-34.044000000000004</c:v>
                </c:pt>
                <c:pt idx="4573">
                  <c:v>-34.044000000000004</c:v>
                </c:pt>
                <c:pt idx="4574">
                  <c:v>-34.044000000000004</c:v>
                </c:pt>
                <c:pt idx="4575">
                  <c:v>-34.209000000000003</c:v>
                </c:pt>
                <c:pt idx="4576">
                  <c:v>-34.377000000000002</c:v>
                </c:pt>
                <c:pt idx="4577">
                  <c:v>-34.377000000000002</c:v>
                </c:pt>
                <c:pt idx="4578">
                  <c:v>-34.71</c:v>
                </c:pt>
                <c:pt idx="4579">
                  <c:v>-34.71</c:v>
                </c:pt>
                <c:pt idx="4580">
                  <c:v>-35.048000000000002</c:v>
                </c:pt>
                <c:pt idx="4581">
                  <c:v>-35.048000000000002</c:v>
                </c:pt>
                <c:pt idx="4582">
                  <c:v>-35.217000000000006</c:v>
                </c:pt>
                <c:pt idx="4583">
                  <c:v>-35.387999999999998</c:v>
                </c:pt>
                <c:pt idx="4584">
                  <c:v>-35.387999999999998</c:v>
                </c:pt>
                <c:pt idx="4585">
                  <c:v>-35.559000000000005</c:v>
                </c:pt>
                <c:pt idx="4586">
                  <c:v>-35.903000000000006</c:v>
                </c:pt>
                <c:pt idx="4587">
                  <c:v>-35.903000000000006</c:v>
                </c:pt>
                <c:pt idx="4588">
                  <c:v>-36.078000000000003</c:v>
                </c:pt>
                <c:pt idx="4589">
                  <c:v>-36.078000000000003</c:v>
                </c:pt>
                <c:pt idx="4590">
                  <c:v>-36.078000000000003</c:v>
                </c:pt>
                <c:pt idx="4591">
                  <c:v>-36.251000000000005</c:v>
                </c:pt>
                <c:pt idx="4592">
                  <c:v>-36.251000000000005</c:v>
                </c:pt>
                <c:pt idx="4593">
                  <c:v>-36.078000000000003</c:v>
                </c:pt>
                <c:pt idx="4594">
                  <c:v>-35.903000000000006</c:v>
                </c:pt>
                <c:pt idx="4595">
                  <c:v>-35.903000000000006</c:v>
                </c:pt>
                <c:pt idx="4596">
                  <c:v>-35.903000000000006</c:v>
                </c:pt>
                <c:pt idx="4597">
                  <c:v>-35.903000000000006</c:v>
                </c:pt>
                <c:pt idx="4598">
                  <c:v>-35.730000000000011</c:v>
                </c:pt>
                <c:pt idx="4599">
                  <c:v>-35.730000000000011</c:v>
                </c:pt>
                <c:pt idx="4600">
                  <c:v>-35.903000000000006</c:v>
                </c:pt>
                <c:pt idx="4601">
                  <c:v>-35.903000000000006</c:v>
                </c:pt>
                <c:pt idx="4602">
                  <c:v>-36.078000000000003</c:v>
                </c:pt>
                <c:pt idx="4603">
                  <c:v>-36.251000000000005</c:v>
                </c:pt>
                <c:pt idx="4604">
                  <c:v>-36.427</c:v>
                </c:pt>
                <c:pt idx="4605">
                  <c:v>-36.602000000000011</c:v>
                </c:pt>
                <c:pt idx="4606">
                  <c:v>-36.602000000000011</c:v>
                </c:pt>
                <c:pt idx="4607">
                  <c:v>-36.427</c:v>
                </c:pt>
                <c:pt idx="4608">
                  <c:v>-36.251000000000005</c:v>
                </c:pt>
                <c:pt idx="4609">
                  <c:v>-36.251000000000005</c:v>
                </c:pt>
                <c:pt idx="4610">
                  <c:v>-36.251000000000005</c:v>
                </c:pt>
                <c:pt idx="4611">
                  <c:v>-36.078000000000003</c:v>
                </c:pt>
                <c:pt idx="4612">
                  <c:v>-35.903000000000006</c:v>
                </c:pt>
                <c:pt idx="4613">
                  <c:v>-35.903000000000006</c:v>
                </c:pt>
                <c:pt idx="4614">
                  <c:v>-35.730000000000011</c:v>
                </c:pt>
                <c:pt idx="4615">
                  <c:v>-35.730000000000011</c:v>
                </c:pt>
                <c:pt idx="4616">
                  <c:v>-35.903000000000006</c:v>
                </c:pt>
                <c:pt idx="4617">
                  <c:v>-35.903000000000006</c:v>
                </c:pt>
                <c:pt idx="4618">
                  <c:v>-35.903000000000006</c:v>
                </c:pt>
                <c:pt idx="4619">
                  <c:v>-36.078000000000003</c:v>
                </c:pt>
                <c:pt idx="4620">
                  <c:v>-36.078000000000003</c:v>
                </c:pt>
                <c:pt idx="4621">
                  <c:v>-36.078000000000003</c:v>
                </c:pt>
                <c:pt idx="4622">
                  <c:v>-36.078000000000003</c:v>
                </c:pt>
                <c:pt idx="4623">
                  <c:v>-36.251000000000005</c:v>
                </c:pt>
                <c:pt idx="4624">
                  <c:v>-36.602000000000011</c:v>
                </c:pt>
                <c:pt idx="4625">
                  <c:v>-36.602000000000011</c:v>
                </c:pt>
                <c:pt idx="4626">
                  <c:v>-36.602000000000011</c:v>
                </c:pt>
                <c:pt idx="4627">
                  <c:v>-36.602000000000011</c:v>
                </c:pt>
                <c:pt idx="4628">
                  <c:v>-36.778000000000013</c:v>
                </c:pt>
                <c:pt idx="4629">
                  <c:v>-36.778000000000013</c:v>
                </c:pt>
                <c:pt idx="4630">
                  <c:v>-36.778000000000013</c:v>
                </c:pt>
                <c:pt idx="4631">
                  <c:v>-36.778000000000013</c:v>
                </c:pt>
                <c:pt idx="4632">
                  <c:v>-36.956000000000003</c:v>
                </c:pt>
                <c:pt idx="4633">
                  <c:v>-37.134</c:v>
                </c:pt>
                <c:pt idx="4634">
                  <c:v>-37.134</c:v>
                </c:pt>
                <c:pt idx="4635">
                  <c:v>-37.313999999999993</c:v>
                </c:pt>
                <c:pt idx="4636">
                  <c:v>-37.313999999999993</c:v>
                </c:pt>
                <c:pt idx="4637">
                  <c:v>-37.134</c:v>
                </c:pt>
                <c:pt idx="4638">
                  <c:v>-36.956000000000003</c:v>
                </c:pt>
                <c:pt idx="4639">
                  <c:v>-36.956000000000003</c:v>
                </c:pt>
                <c:pt idx="4640">
                  <c:v>-36.956000000000003</c:v>
                </c:pt>
                <c:pt idx="4641">
                  <c:v>-37.134</c:v>
                </c:pt>
                <c:pt idx="4642">
                  <c:v>-37.134</c:v>
                </c:pt>
                <c:pt idx="4643">
                  <c:v>-37.134</c:v>
                </c:pt>
                <c:pt idx="4644">
                  <c:v>-37.313999999999993</c:v>
                </c:pt>
                <c:pt idx="4645">
                  <c:v>-37.313999999999993</c:v>
                </c:pt>
                <c:pt idx="4646">
                  <c:v>-37.313999999999993</c:v>
                </c:pt>
                <c:pt idx="4647">
                  <c:v>-37.134</c:v>
                </c:pt>
                <c:pt idx="4648">
                  <c:v>-37.134</c:v>
                </c:pt>
                <c:pt idx="4649">
                  <c:v>-36.956000000000003</c:v>
                </c:pt>
                <c:pt idx="4650">
                  <c:v>-37.134</c:v>
                </c:pt>
                <c:pt idx="4651">
                  <c:v>-37.313999999999993</c:v>
                </c:pt>
                <c:pt idx="4652">
                  <c:v>-37.313999999999993</c:v>
                </c:pt>
                <c:pt idx="4653">
                  <c:v>-37.493000000000002</c:v>
                </c:pt>
                <c:pt idx="4654">
                  <c:v>-37.493000000000002</c:v>
                </c:pt>
                <c:pt idx="4655">
                  <c:v>-37.493000000000002</c:v>
                </c:pt>
                <c:pt idx="4656">
                  <c:v>-37.674000000000007</c:v>
                </c:pt>
                <c:pt idx="4657">
                  <c:v>-37.674000000000007</c:v>
                </c:pt>
                <c:pt idx="4658">
                  <c:v>-37.674000000000007</c:v>
                </c:pt>
                <c:pt idx="4659">
                  <c:v>-37.674000000000007</c:v>
                </c:pt>
                <c:pt idx="4660">
                  <c:v>-37.856000000000002</c:v>
                </c:pt>
                <c:pt idx="4661">
                  <c:v>-38.038000000000011</c:v>
                </c:pt>
                <c:pt idx="4662">
                  <c:v>-38.038000000000011</c:v>
                </c:pt>
                <c:pt idx="4663">
                  <c:v>-38.038000000000011</c:v>
                </c:pt>
                <c:pt idx="4664">
                  <c:v>-37.856000000000002</c:v>
                </c:pt>
                <c:pt idx="4665">
                  <c:v>-37.856000000000002</c:v>
                </c:pt>
                <c:pt idx="4666">
                  <c:v>-38.038000000000011</c:v>
                </c:pt>
                <c:pt idx="4667">
                  <c:v>-38.038000000000011</c:v>
                </c:pt>
                <c:pt idx="4668">
                  <c:v>-38.222000000000016</c:v>
                </c:pt>
                <c:pt idx="4669">
                  <c:v>-38.222000000000016</c:v>
                </c:pt>
                <c:pt idx="4670">
                  <c:v>-38.405000000000001</c:v>
                </c:pt>
                <c:pt idx="4671">
                  <c:v>-38.591000000000001</c:v>
                </c:pt>
                <c:pt idx="4672">
                  <c:v>-38.591000000000001</c:v>
                </c:pt>
                <c:pt idx="4673">
                  <c:v>-38.591000000000001</c:v>
                </c:pt>
                <c:pt idx="4674">
                  <c:v>-38.778000000000013</c:v>
                </c:pt>
                <c:pt idx="4675">
                  <c:v>-38.778000000000013</c:v>
                </c:pt>
                <c:pt idx="4676">
                  <c:v>-38.963000000000001</c:v>
                </c:pt>
                <c:pt idx="4677">
                  <c:v>-38.963000000000001</c:v>
                </c:pt>
                <c:pt idx="4678">
                  <c:v>-38.963000000000001</c:v>
                </c:pt>
                <c:pt idx="4679">
                  <c:v>-38.963000000000001</c:v>
                </c:pt>
                <c:pt idx="4680">
                  <c:v>-38.778000000000013</c:v>
                </c:pt>
                <c:pt idx="4681">
                  <c:v>-38.591000000000001</c:v>
                </c:pt>
                <c:pt idx="4682">
                  <c:v>-38.591000000000001</c:v>
                </c:pt>
                <c:pt idx="4683">
                  <c:v>-38.778000000000013</c:v>
                </c:pt>
                <c:pt idx="4684">
                  <c:v>-38.963000000000001</c:v>
                </c:pt>
                <c:pt idx="4685">
                  <c:v>-38.963000000000001</c:v>
                </c:pt>
                <c:pt idx="4686">
                  <c:v>-38.963000000000001</c:v>
                </c:pt>
                <c:pt idx="4687">
                  <c:v>-39.152000000000001</c:v>
                </c:pt>
                <c:pt idx="4688">
                  <c:v>-39.341000000000001</c:v>
                </c:pt>
                <c:pt idx="4689">
                  <c:v>-39.341000000000001</c:v>
                </c:pt>
                <c:pt idx="4690">
                  <c:v>-39.152000000000001</c:v>
                </c:pt>
                <c:pt idx="4691">
                  <c:v>-39.152000000000001</c:v>
                </c:pt>
                <c:pt idx="4692">
                  <c:v>-39.152000000000001</c:v>
                </c:pt>
                <c:pt idx="4693">
                  <c:v>-39.152000000000001</c:v>
                </c:pt>
                <c:pt idx="4694">
                  <c:v>-39.152000000000001</c:v>
                </c:pt>
                <c:pt idx="4695">
                  <c:v>-38.963000000000001</c:v>
                </c:pt>
                <c:pt idx="4696">
                  <c:v>-39.152000000000001</c:v>
                </c:pt>
                <c:pt idx="4697">
                  <c:v>-39.341000000000001</c:v>
                </c:pt>
                <c:pt idx="4698">
                  <c:v>-39.341000000000001</c:v>
                </c:pt>
                <c:pt idx="4699">
                  <c:v>-39.53</c:v>
                </c:pt>
                <c:pt idx="4700">
                  <c:v>-39.721000000000011</c:v>
                </c:pt>
                <c:pt idx="4701">
                  <c:v>-39.721000000000011</c:v>
                </c:pt>
                <c:pt idx="4702">
                  <c:v>-39.53</c:v>
                </c:pt>
                <c:pt idx="4703">
                  <c:v>-39.53</c:v>
                </c:pt>
                <c:pt idx="4704">
                  <c:v>-39.721000000000011</c:v>
                </c:pt>
                <c:pt idx="4705">
                  <c:v>-39.721000000000011</c:v>
                </c:pt>
                <c:pt idx="4706">
                  <c:v>-39.721000000000011</c:v>
                </c:pt>
                <c:pt idx="4707">
                  <c:v>-39.914000000000001</c:v>
                </c:pt>
                <c:pt idx="4708">
                  <c:v>-39.914000000000001</c:v>
                </c:pt>
                <c:pt idx="4709">
                  <c:v>-39.914000000000001</c:v>
                </c:pt>
                <c:pt idx="4710">
                  <c:v>-39.914000000000001</c:v>
                </c:pt>
                <c:pt idx="4711">
                  <c:v>-39.914000000000001</c:v>
                </c:pt>
                <c:pt idx="4712">
                  <c:v>-39.914000000000001</c:v>
                </c:pt>
                <c:pt idx="4713">
                  <c:v>-40.106000000000002</c:v>
                </c:pt>
                <c:pt idx="4714">
                  <c:v>-40.299000000000021</c:v>
                </c:pt>
                <c:pt idx="4715">
                  <c:v>-40.299000000000021</c:v>
                </c:pt>
                <c:pt idx="4716">
                  <c:v>-40.493000000000002</c:v>
                </c:pt>
                <c:pt idx="4717">
                  <c:v>-40.689</c:v>
                </c:pt>
                <c:pt idx="4718">
                  <c:v>-40.689</c:v>
                </c:pt>
                <c:pt idx="4719">
                  <c:v>-40.689</c:v>
                </c:pt>
                <c:pt idx="4720">
                  <c:v>-40.689</c:v>
                </c:pt>
                <c:pt idx="4721">
                  <c:v>-40.689</c:v>
                </c:pt>
                <c:pt idx="4722">
                  <c:v>-40.689</c:v>
                </c:pt>
                <c:pt idx="4723">
                  <c:v>-40.689</c:v>
                </c:pt>
                <c:pt idx="4724">
                  <c:v>-40.689</c:v>
                </c:pt>
                <c:pt idx="4725">
                  <c:v>-40.493000000000002</c:v>
                </c:pt>
                <c:pt idx="4726">
                  <c:v>-40.689</c:v>
                </c:pt>
                <c:pt idx="4727">
                  <c:v>-40.689</c:v>
                </c:pt>
                <c:pt idx="4728">
                  <c:v>-40.689</c:v>
                </c:pt>
                <c:pt idx="4729">
                  <c:v>-40.886000000000003</c:v>
                </c:pt>
                <c:pt idx="4730">
                  <c:v>-40.886000000000003</c:v>
                </c:pt>
                <c:pt idx="4731">
                  <c:v>-41.084000000000003</c:v>
                </c:pt>
                <c:pt idx="4732">
                  <c:v>-41.282000000000011</c:v>
                </c:pt>
                <c:pt idx="4733">
                  <c:v>-41.282000000000011</c:v>
                </c:pt>
                <c:pt idx="4734">
                  <c:v>-41.683</c:v>
                </c:pt>
                <c:pt idx="4735">
                  <c:v>-41.884999999999998</c:v>
                </c:pt>
                <c:pt idx="4736">
                  <c:v>-41.884999999999998</c:v>
                </c:pt>
                <c:pt idx="4737">
                  <c:v>-42.088000000000001</c:v>
                </c:pt>
                <c:pt idx="4738">
                  <c:v>-42.088000000000001</c:v>
                </c:pt>
                <c:pt idx="4739">
                  <c:v>-41.884999999999998</c:v>
                </c:pt>
                <c:pt idx="4740">
                  <c:v>-41.683</c:v>
                </c:pt>
                <c:pt idx="4741">
                  <c:v>-41.683</c:v>
                </c:pt>
                <c:pt idx="4742">
                  <c:v>-41.481000000000002</c:v>
                </c:pt>
                <c:pt idx="4743">
                  <c:v>-41.282000000000011</c:v>
                </c:pt>
                <c:pt idx="4744">
                  <c:v>-41.481000000000002</c:v>
                </c:pt>
                <c:pt idx="4745">
                  <c:v>-41.481000000000002</c:v>
                </c:pt>
                <c:pt idx="4746">
                  <c:v>-41.282000000000011</c:v>
                </c:pt>
                <c:pt idx="4747">
                  <c:v>-41.282000000000011</c:v>
                </c:pt>
                <c:pt idx="4748">
                  <c:v>-41.084000000000003</c:v>
                </c:pt>
                <c:pt idx="4749">
                  <c:v>-41.084000000000003</c:v>
                </c:pt>
                <c:pt idx="4750">
                  <c:v>-41.084000000000003</c:v>
                </c:pt>
                <c:pt idx="4751">
                  <c:v>-41.084000000000003</c:v>
                </c:pt>
                <c:pt idx="4752">
                  <c:v>-41.084000000000003</c:v>
                </c:pt>
                <c:pt idx="4753">
                  <c:v>-41.084000000000003</c:v>
                </c:pt>
                <c:pt idx="4754">
                  <c:v>-41.084000000000003</c:v>
                </c:pt>
                <c:pt idx="4755">
                  <c:v>-41.282000000000011</c:v>
                </c:pt>
                <c:pt idx="4756">
                  <c:v>-41.282000000000011</c:v>
                </c:pt>
                <c:pt idx="4757">
                  <c:v>-41.282000000000011</c:v>
                </c:pt>
                <c:pt idx="4758">
                  <c:v>-41.282000000000011</c:v>
                </c:pt>
                <c:pt idx="4759">
                  <c:v>-41.084000000000003</c:v>
                </c:pt>
                <c:pt idx="4760">
                  <c:v>-40.886000000000003</c:v>
                </c:pt>
                <c:pt idx="4761">
                  <c:v>-40.886000000000003</c:v>
                </c:pt>
                <c:pt idx="4762">
                  <c:v>-40.886000000000003</c:v>
                </c:pt>
                <c:pt idx="4763">
                  <c:v>-40.886000000000003</c:v>
                </c:pt>
                <c:pt idx="4764">
                  <c:v>-40.886000000000003</c:v>
                </c:pt>
                <c:pt idx="4765">
                  <c:v>-41.084000000000003</c:v>
                </c:pt>
                <c:pt idx="4766">
                  <c:v>-41.282000000000011</c:v>
                </c:pt>
                <c:pt idx="4767">
                  <c:v>-41.282000000000011</c:v>
                </c:pt>
                <c:pt idx="4768">
                  <c:v>-41.282000000000011</c:v>
                </c:pt>
                <c:pt idx="4769">
                  <c:v>-41.282000000000011</c:v>
                </c:pt>
                <c:pt idx="4770">
                  <c:v>-41.481000000000002</c:v>
                </c:pt>
                <c:pt idx="4771">
                  <c:v>-41.683</c:v>
                </c:pt>
                <c:pt idx="4772">
                  <c:v>-41.884999999999998</c:v>
                </c:pt>
                <c:pt idx="4773">
                  <c:v>-42.088000000000001</c:v>
                </c:pt>
                <c:pt idx="4774">
                  <c:v>-42.088000000000001</c:v>
                </c:pt>
                <c:pt idx="4775">
                  <c:v>-42.088000000000001</c:v>
                </c:pt>
                <c:pt idx="4776">
                  <c:v>-42.088000000000001</c:v>
                </c:pt>
                <c:pt idx="4777">
                  <c:v>-42.088000000000001</c:v>
                </c:pt>
                <c:pt idx="4778">
                  <c:v>-42.291000000000011</c:v>
                </c:pt>
                <c:pt idx="4779">
                  <c:v>-42.498000000000012</c:v>
                </c:pt>
                <c:pt idx="4780">
                  <c:v>-42.704000000000001</c:v>
                </c:pt>
                <c:pt idx="4781">
                  <c:v>-42.498000000000012</c:v>
                </c:pt>
                <c:pt idx="4782">
                  <c:v>-42.498000000000012</c:v>
                </c:pt>
                <c:pt idx="4783">
                  <c:v>-42.498000000000012</c:v>
                </c:pt>
                <c:pt idx="4784">
                  <c:v>-42.704000000000001</c:v>
                </c:pt>
                <c:pt idx="4785">
                  <c:v>-42.911999999999999</c:v>
                </c:pt>
                <c:pt idx="4786">
                  <c:v>-43.33</c:v>
                </c:pt>
                <c:pt idx="4787">
                  <c:v>-43.541000000000004</c:v>
                </c:pt>
                <c:pt idx="4788">
                  <c:v>-43.753</c:v>
                </c:pt>
                <c:pt idx="4789">
                  <c:v>-43.967000000000006</c:v>
                </c:pt>
                <c:pt idx="4790">
                  <c:v>-44.181000000000004</c:v>
                </c:pt>
                <c:pt idx="4791">
                  <c:v>-44.181000000000004</c:v>
                </c:pt>
                <c:pt idx="4792">
                  <c:v>-44.181000000000004</c:v>
                </c:pt>
                <c:pt idx="4793">
                  <c:v>-43.967000000000006</c:v>
                </c:pt>
                <c:pt idx="4794">
                  <c:v>-43.967000000000006</c:v>
                </c:pt>
                <c:pt idx="4795">
                  <c:v>-43.967000000000006</c:v>
                </c:pt>
                <c:pt idx="4796">
                  <c:v>-43.967000000000006</c:v>
                </c:pt>
                <c:pt idx="4797">
                  <c:v>-43.967000000000006</c:v>
                </c:pt>
                <c:pt idx="4798">
                  <c:v>-43.967000000000006</c:v>
                </c:pt>
                <c:pt idx="4799">
                  <c:v>-44.397000000000006</c:v>
                </c:pt>
                <c:pt idx="4800">
                  <c:v>-44.615000000000002</c:v>
                </c:pt>
                <c:pt idx="4801">
                  <c:v>-44.615000000000002</c:v>
                </c:pt>
                <c:pt idx="4802">
                  <c:v>-44.615000000000002</c:v>
                </c:pt>
                <c:pt idx="4803">
                  <c:v>-44.615000000000002</c:v>
                </c:pt>
                <c:pt idx="4804">
                  <c:v>-44.835000000000001</c:v>
                </c:pt>
                <c:pt idx="4805">
                  <c:v>-45.054000000000002</c:v>
                </c:pt>
                <c:pt idx="4806">
                  <c:v>-45.276000000000003</c:v>
                </c:pt>
                <c:pt idx="4807">
                  <c:v>-45.276000000000003</c:v>
                </c:pt>
                <c:pt idx="4808">
                  <c:v>-45.054000000000002</c:v>
                </c:pt>
                <c:pt idx="4809">
                  <c:v>-45.054000000000002</c:v>
                </c:pt>
                <c:pt idx="4810">
                  <c:v>-44.835000000000001</c:v>
                </c:pt>
                <c:pt idx="4811">
                  <c:v>-44.615000000000002</c:v>
                </c:pt>
                <c:pt idx="4812">
                  <c:v>-44.615000000000002</c:v>
                </c:pt>
                <c:pt idx="4813">
                  <c:v>-44.835000000000001</c:v>
                </c:pt>
                <c:pt idx="4814">
                  <c:v>-45.054000000000002</c:v>
                </c:pt>
                <c:pt idx="4815">
                  <c:v>-45.276000000000003</c:v>
                </c:pt>
                <c:pt idx="4816">
                  <c:v>-45.276000000000003</c:v>
                </c:pt>
                <c:pt idx="4817">
                  <c:v>-45.497</c:v>
                </c:pt>
                <c:pt idx="4818">
                  <c:v>-45.276000000000003</c:v>
                </c:pt>
                <c:pt idx="4819">
                  <c:v>-45.276000000000003</c:v>
                </c:pt>
                <c:pt idx="4820">
                  <c:v>-45.276000000000003</c:v>
                </c:pt>
                <c:pt idx="4821">
                  <c:v>-45.276000000000003</c:v>
                </c:pt>
                <c:pt idx="4822">
                  <c:v>-45.276000000000003</c:v>
                </c:pt>
                <c:pt idx="4823">
                  <c:v>-45.276000000000003</c:v>
                </c:pt>
                <c:pt idx="4824">
                  <c:v>-45.497</c:v>
                </c:pt>
                <c:pt idx="4825">
                  <c:v>-45.722000000000016</c:v>
                </c:pt>
                <c:pt idx="4826">
                  <c:v>-45.947000000000003</c:v>
                </c:pt>
                <c:pt idx="4827">
                  <c:v>-45.947000000000003</c:v>
                </c:pt>
                <c:pt idx="4828">
                  <c:v>-46.174000000000007</c:v>
                </c:pt>
                <c:pt idx="4829">
                  <c:v>-46.174000000000007</c:v>
                </c:pt>
                <c:pt idx="4830">
                  <c:v>-46.403000000000006</c:v>
                </c:pt>
                <c:pt idx="4831">
                  <c:v>-46.403000000000006</c:v>
                </c:pt>
                <c:pt idx="4832">
                  <c:v>-46.631</c:v>
                </c:pt>
                <c:pt idx="4833">
                  <c:v>-46.631</c:v>
                </c:pt>
                <c:pt idx="4834">
                  <c:v>-46.631</c:v>
                </c:pt>
                <c:pt idx="4835">
                  <c:v>-46.631</c:v>
                </c:pt>
                <c:pt idx="4836">
                  <c:v>-46.631</c:v>
                </c:pt>
                <c:pt idx="4837">
                  <c:v>-46.863</c:v>
                </c:pt>
                <c:pt idx="4838">
                  <c:v>-46.863</c:v>
                </c:pt>
                <c:pt idx="4839">
                  <c:v>-47.096000000000011</c:v>
                </c:pt>
                <c:pt idx="4840">
                  <c:v>-47.096000000000011</c:v>
                </c:pt>
                <c:pt idx="4841">
                  <c:v>-47.33</c:v>
                </c:pt>
                <c:pt idx="4842">
                  <c:v>-47.565000000000012</c:v>
                </c:pt>
                <c:pt idx="4843">
                  <c:v>-48.042000000000002</c:v>
                </c:pt>
                <c:pt idx="4844">
                  <c:v>-48.042000000000002</c:v>
                </c:pt>
                <c:pt idx="4845">
                  <c:v>-47.803000000000004</c:v>
                </c:pt>
                <c:pt idx="4846">
                  <c:v>-48.042000000000002</c:v>
                </c:pt>
                <c:pt idx="4847">
                  <c:v>-48.042000000000002</c:v>
                </c:pt>
                <c:pt idx="4848">
                  <c:v>-48.042000000000002</c:v>
                </c:pt>
                <c:pt idx="4849">
                  <c:v>-48.042000000000002</c:v>
                </c:pt>
                <c:pt idx="4850">
                  <c:v>-47.803000000000004</c:v>
                </c:pt>
                <c:pt idx="4851">
                  <c:v>-47.565000000000012</c:v>
                </c:pt>
                <c:pt idx="4852">
                  <c:v>-47.33</c:v>
                </c:pt>
                <c:pt idx="4853">
                  <c:v>-47.33</c:v>
                </c:pt>
                <c:pt idx="4854">
                  <c:v>-47.565000000000012</c:v>
                </c:pt>
                <c:pt idx="4855">
                  <c:v>-47.565000000000012</c:v>
                </c:pt>
                <c:pt idx="4856">
                  <c:v>-47.565000000000012</c:v>
                </c:pt>
                <c:pt idx="4857">
                  <c:v>-47.565000000000012</c:v>
                </c:pt>
                <c:pt idx="4858">
                  <c:v>-47.803000000000004</c:v>
                </c:pt>
                <c:pt idx="4859">
                  <c:v>-48.042000000000002</c:v>
                </c:pt>
                <c:pt idx="4860">
                  <c:v>-48.042000000000002</c:v>
                </c:pt>
                <c:pt idx="4861">
                  <c:v>-48.042000000000002</c:v>
                </c:pt>
                <c:pt idx="4862">
                  <c:v>-48.042000000000002</c:v>
                </c:pt>
                <c:pt idx="4863">
                  <c:v>-48.282000000000011</c:v>
                </c:pt>
                <c:pt idx="4864">
                  <c:v>-48.042000000000002</c:v>
                </c:pt>
                <c:pt idx="4865">
                  <c:v>-48.042000000000002</c:v>
                </c:pt>
                <c:pt idx="4866">
                  <c:v>-47.565000000000012</c:v>
                </c:pt>
                <c:pt idx="4867">
                  <c:v>-47.33</c:v>
                </c:pt>
                <c:pt idx="4868">
                  <c:v>-47.096000000000011</c:v>
                </c:pt>
                <c:pt idx="4869">
                  <c:v>-47.096000000000011</c:v>
                </c:pt>
                <c:pt idx="4870">
                  <c:v>-47.096000000000011</c:v>
                </c:pt>
                <c:pt idx="4871">
                  <c:v>-47.096000000000011</c:v>
                </c:pt>
                <c:pt idx="4872">
                  <c:v>-47.096000000000011</c:v>
                </c:pt>
                <c:pt idx="4873">
                  <c:v>-47.33</c:v>
                </c:pt>
                <c:pt idx="4874">
                  <c:v>-47.565000000000012</c:v>
                </c:pt>
                <c:pt idx="4875">
                  <c:v>-47.565000000000012</c:v>
                </c:pt>
                <c:pt idx="4876">
                  <c:v>-47.565000000000012</c:v>
                </c:pt>
                <c:pt idx="4877">
                  <c:v>-47.565000000000012</c:v>
                </c:pt>
                <c:pt idx="4878">
                  <c:v>-47.565000000000012</c:v>
                </c:pt>
                <c:pt idx="4879">
                  <c:v>-47.565000000000012</c:v>
                </c:pt>
                <c:pt idx="4880">
                  <c:v>-47.565000000000012</c:v>
                </c:pt>
                <c:pt idx="4881">
                  <c:v>-47.565000000000012</c:v>
                </c:pt>
                <c:pt idx="4882">
                  <c:v>-47.565000000000012</c:v>
                </c:pt>
                <c:pt idx="4883">
                  <c:v>-47.565000000000012</c:v>
                </c:pt>
                <c:pt idx="4884">
                  <c:v>-47.803000000000004</c:v>
                </c:pt>
                <c:pt idx="4885">
                  <c:v>-48.282000000000011</c:v>
                </c:pt>
                <c:pt idx="4886">
                  <c:v>-48.282000000000011</c:v>
                </c:pt>
                <c:pt idx="4887">
                  <c:v>-48.525000000000013</c:v>
                </c:pt>
                <c:pt idx="4888">
                  <c:v>-48.525000000000013</c:v>
                </c:pt>
                <c:pt idx="4889">
                  <c:v>-48.282000000000011</c:v>
                </c:pt>
                <c:pt idx="4890">
                  <c:v>-48.525000000000013</c:v>
                </c:pt>
                <c:pt idx="4891">
                  <c:v>-48.768000000000015</c:v>
                </c:pt>
                <c:pt idx="4892">
                  <c:v>-49.013000000000005</c:v>
                </c:pt>
                <c:pt idx="4893">
                  <c:v>-49.013000000000005</c:v>
                </c:pt>
                <c:pt idx="4894">
                  <c:v>-48.768000000000015</c:v>
                </c:pt>
                <c:pt idx="4895">
                  <c:v>-48.768000000000015</c:v>
                </c:pt>
                <c:pt idx="4896">
                  <c:v>-48.768000000000015</c:v>
                </c:pt>
                <c:pt idx="4897">
                  <c:v>-48.768000000000015</c:v>
                </c:pt>
                <c:pt idx="4898">
                  <c:v>-48.768000000000015</c:v>
                </c:pt>
                <c:pt idx="4899">
                  <c:v>-48.768000000000015</c:v>
                </c:pt>
                <c:pt idx="4900">
                  <c:v>-48.525000000000013</c:v>
                </c:pt>
                <c:pt idx="4901">
                  <c:v>-48.282000000000011</c:v>
                </c:pt>
                <c:pt idx="4902">
                  <c:v>-48.042000000000002</c:v>
                </c:pt>
                <c:pt idx="4903">
                  <c:v>-48.282000000000011</c:v>
                </c:pt>
                <c:pt idx="4904">
                  <c:v>-48.282000000000011</c:v>
                </c:pt>
                <c:pt idx="4905">
                  <c:v>-48.282000000000011</c:v>
                </c:pt>
                <c:pt idx="4906">
                  <c:v>-48.282000000000011</c:v>
                </c:pt>
                <c:pt idx="4907">
                  <c:v>-48.525000000000013</c:v>
                </c:pt>
                <c:pt idx="4908">
                  <c:v>-48.768000000000015</c:v>
                </c:pt>
                <c:pt idx="4909">
                  <c:v>-49.013000000000005</c:v>
                </c:pt>
                <c:pt idx="4910">
                  <c:v>-49.013000000000005</c:v>
                </c:pt>
                <c:pt idx="4911">
                  <c:v>-48.768000000000015</c:v>
                </c:pt>
                <c:pt idx="4912">
                  <c:v>-48.768000000000015</c:v>
                </c:pt>
                <c:pt idx="4913">
                  <c:v>-49.013000000000005</c:v>
                </c:pt>
                <c:pt idx="4914">
                  <c:v>-49.013000000000005</c:v>
                </c:pt>
                <c:pt idx="4915">
                  <c:v>-49.013000000000005</c:v>
                </c:pt>
                <c:pt idx="4916">
                  <c:v>-49.013000000000005</c:v>
                </c:pt>
                <c:pt idx="4917">
                  <c:v>-48.768000000000015</c:v>
                </c:pt>
                <c:pt idx="4918">
                  <c:v>-48.525000000000013</c:v>
                </c:pt>
                <c:pt idx="4919">
                  <c:v>-48.525000000000013</c:v>
                </c:pt>
                <c:pt idx="4920">
                  <c:v>-48.525000000000013</c:v>
                </c:pt>
                <c:pt idx="4921">
                  <c:v>-48.525000000000013</c:v>
                </c:pt>
                <c:pt idx="4922">
                  <c:v>-48.768000000000015</c:v>
                </c:pt>
                <c:pt idx="4923">
                  <c:v>-48.768000000000015</c:v>
                </c:pt>
                <c:pt idx="4924">
                  <c:v>-49.013000000000005</c:v>
                </c:pt>
                <c:pt idx="4925">
                  <c:v>-49.013000000000005</c:v>
                </c:pt>
                <c:pt idx="4926">
                  <c:v>-49.259</c:v>
                </c:pt>
                <c:pt idx="4927">
                  <c:v>-49.013000000000005</c:v>
                </c:pt>
                <c:pt idx="4928">
                  <c:v>-48.768000000000015</c:v>
                </c:pt>
                <c:pt idx="4929">
                  <c:v>-48.768000000000015</c:v>
                </c:pt>
                <c:pt idx="4930">
                  <c:v>-48.525000000000013</c:v>
                </c:pt>
                <c:pt idx="4931">
                  <c:v>-48.282000000000011</c:v>
                </c:pt>
                <c:pt idx="4932">
                  <c:v>-48.282000000000011</c:v>
                </c:pt>
                <c:pt idx="4933">
                  <c:v>-48.282000000000011</c:v>
                </c:pt>
                <c:pt idx="4934">
                  <c:v>-48.282000000000011</c:v>
                </c:pt>
                <c:pt idx="4935">
                  <c:v>-48.525000000000013</c:v>
                </c:pt>
                <c:pt idx="4936">
                  <c:v>-48.525000000000013</c:v>
                </c:pt>
                <c:pt idx="4937">
                  <c:v>-48.768000000000015</c:v>
                </c:pt>
                <c:pt idx="4938">
                  <c:v>-48.768000000000015</c:v>
                </c:pt>
                <c:pt idx="4939">
                  <c:v>-48.768000000000015</c:v>
                </c:pt>
                <c:pt idx="4940">
                  <c:v>-49.013000000000005</c:v>
                </c:pt>
                <c:pt idx="4941">
                  <c:v>-49.013000000000005</c:v>
                </c:pt>
                <c:pt idx="4942">
                  <c:v>-49.013000000000005</c:v>
                </c:pt>
                <c:pt idx="4943">
                  <c:v>-49.013000000000005</c:v>
                </c:pt>
                <c:pt idx="4944">
                  <c:v>-49.013000000000005</c:v>
                </c:pt>
                <c:pt idx="4945">
                  <c:v>-49.013000000000005</c:v>
                </c:pt>
                <c:pt idx="4946">
                  <c:v>-49.259</c:v>
                </c:pt>
                <c:pt idx="4947">
                  <c:v>-49.509</c:v>
                </c:pt>
                <c:pt idx="4948">
                  <c:v>-49.509</c:v>
                </c:pt>
                <c:pt idx="4949">
                  <c:v>-49.509</c:v>
                </c:pt>
                <c:pt idx="4950">
                  <c:v>-49.509</c:v>
                </c:pt>
                <c:pt idx="4951">
                  <c:v>-49.509</c:v>
                </c:pt>
                <c:pt idx="4952">
                  <c:v>-49.760000000000012</c:v>
                </c:pt>
                <c:pt idx="4953">
                  <c:v>-49.760000000000012</c:v>
                </c:pt>
                <c:pt idx="4954">
                  <c:v>-50.012</c:v>
                </c:pt>
                <c:pt idx="4955">
                  <c:v>-50.012</c:v>
                </c:pt>
                <c:pt idx="4956">
                  <c:v>-49.760000000000012</c:v>
                </c:pt>
                <c:pt idx="4957">
                  <c:v>-49.509</c:v>
                </c:pt>
                <c:pt idx="4958">
                  <c:v>-49.259</c:v>
                </c:pt>
                <c:pt idx="4959">
                  <c:v>-49.259</c:v>
                </c:pt>
                <c:pt idx="4960">
                  <c:v>-49.259</c:v>
                </c:pt>
                <c:pt idx="4961">
                  <c:v>-49.259</c:v>
                </c:pt>
                <c:pt idx="4962">
                  <c:v>-49.259</c:v>
                </c:pt>
                <c:pt idx="4963">
                  <c:v>-49.259</c:v>
                </c:pt>
                <c:pt idx="4964">
                  <c:v>-49.259</c:v>
                </c:pt>
                <c:pt idx="4965">
                  <c:v>-49.013000000000005</c:v>
                </c:pt>
                <c:pt idx="4966">
                  <c:v>-48.768000000000015</c:v>
                </c:pt>
                <c:pt idx="4967">
                  <c:v>-49.013000000000005</c:v>
                </c:pt>
                <c:pt idx="4968">
                  <c:v>-49.013000000000005</c:v>
                </c:pt>
                <c:pt idx="4969">
                  <c:v>-49.259</c:v>
                </c:pt>
                <c:pt idx="4970">
                  <c:v>-49.259</c:v>
                </c:pt>
                <c:pt idx="4971">
                  <c:v>-49.509</c:v>
                </c:pt>
                <c:pt idx="4972">
                  <c:v>-49.509</c:v>
                </c:pt>
                <c:pt idx="4973">
                  <c:v>-49.509</c:v>
                </c:pt>
                <c:pt idx="4974">
                  <c:v>-49.259</c:v>
                </c:pt>
                <c:pt idx="4975">
                  <c:v>-49.259</c:v>
                </c:pt>
                <c:pt idx="4976">
                  <c:v>-49.259</c:v>
                </c:pt>
                <c:pt idx="4977">
                  <c:v>-49.509</c:v>
                </c:pt>
                <c:pt idx="4978">
                  <c:v>-49.259</c:v>
                </c:pt>
                <c:pt idx="4979">
                  <c:v>-49.013000000000005</c:v>
                </c:pt>
                <c:pt idx="4980">
                  <c:v>-49.013000000000005</c:v>
                </c:pt>
                <c:pt idx="4981">
                  <c:v>-48.768000000000015</c:v>
                </c:pt>
                <c:pt idx="4982">
                  <c:v>-48.525000000000013</c:v>
                </c:pt>
                <c:pt idx="4983">
                  <c:v>-48.525000000000013</c:v>
                </c:pt>
                <c:pt idx="4984">
                  <c:v>-48.525000000000013</c:v>
                </c:pt>
                <c:pt idx="4985">
                  <c:v>-48.768000000000015</c:v>
                </c:pt>
                <c:pt idx="4986">
                  <c:v>-49.013000000000005</c:v>
                </c:pt>
                <c:pt idx="4987">
                  <c:v>-49.013000000000005</c:v>
                </c:pt>
                <c:pt idx="4988">
                  <c:v>-49.013000000000005</c:v>
                </c:pt>
                <c:pt idx="4989">
                  <c:v>-49.013000000000005</c:v>
                </c:pt>
                <c:pt idx="4990">
                  <c:v>-49.259</c:v>
                </c:pt>
                <c:pt idx="4991">
                  <c:v>-49.509</c:v>
                </c:pt>
                <c:pt idx="4992">
                  <c:v>-49.509</c:v>
                </c:pt>
                <c:pt idx="4993">
                  <c:v>-49.509</c:v>
                </c:pt>
                <c:pt idx="4994">
                  <c:v>-49.509</c:v>
                </c:pt>
                <c:pt idx="4995">
                  <c:v>-49.509</c:v>
                </c:pt>
                <c:pt idx="4996">
                  <c:v>-49.760000000000012</c:v>
                </c:pt>
                <c:pt idx="4997">
                  <c:v>-50.012</c:v>
                </c:pt>
                <c:pt idx="4998">
                  <c:v>-50.265000000000015</c:v>
                </c:pt>
                <c:pt idx="4999">
                  <c:v>-50.521000000000001</c:v>
                </c:pt>
                <c:pt idx="5000">
                  <c:v>-50.521000000000001</c:v>
                </c:pt>
                <c:pt idx="5001">
                  <c:v>-50.778000000000013</c:v>
                </c:pt>
                <c:pt idx="5002">
                  <c:v>-50.778000000000013</c:v>
                </c:pt>
                <c:pt idx="5003">
                  <c:v>-50.778000000000013</c:v>
                </c:pt>
                <c:pt idx="5004">
                  <c:v>-50.778000000000013</c:v>
                </c:pt>
                <c:pt idx="5005">
                  <c:v>-50.778000000000013</c:v>
                </c:pt>
                <c:pt idx="5006">
                  <c:v>-51.039000000000001</c:v>
                </c:pt>
                <c:pt idx="5007">
                  <c:v>-51.039000000000001</c:v>
                </c:pt>
                <c:pt idx="5008">
                  <c:v>-51.039000000000001</c:v>
                </c:pt>
                <c:pt idx="5009">
                  <c:v>-51.039000000000001</c:v>
                </c:pt>
                <c:pt idx="5010">
                  <c:v>-50.778000000000013</c:v>
                </c:pt>
                <c:pt idx="5011">
                  <c:v>-51.039000000000001</c:v>
                </c:pt>
                <c:pt idx="5012">
                  <c:v>-51.039000000000001</c:v>
                </c:pt>
                <c:pt idx="5013">
                  <c:v>-51.039000000000001</c:v>
                </c:pt>
                <c:pt idx="5014">
                  <c:v>-51.3</c:v>
                </c:pt>
                <c:pt idx="5015">
                  <c:v>-51.3</c:v>
                </c:pt>
                <c:pt idx="5016">
                  <c:v>-51.3</c:v>
                </c:pt>
                <c:pt idx="5017">
                  <c:v>-51.563000000000002</c:v>
                </c:pt>
                <c:pt idx="5018">
                  <c:v>-51.563000000000002</c:v>
                </c:pt>
                <c:pt idx="5019">
                  <c:v>-51.563000000000002</c:v>
                </c:pt>
                <c:pt idx="5020">
                  <c:v>-51.83</c:v>
                </c:pt>
                <c:pt idx="5021">
                  <c:v>-51.83</c:v>
                </c:pt>
                <c:pt idx="5022">
                  <c:v>-51.83</c:v>
                </c:pt>
                <c:pt idx="5023">
                  <c:v>-52.098000000000013</c:v>
                </c:pt>
                <c:pt idx="5024">
                  <c:v>-51.83</c:v>
                </c:pt>
                <c:pt idx="5025">
                  <c:v>-51.563000000000002</c:v>
                </c:pt>
                <c:pt idx="5026">
                  <c:v>-51.3</c:v>
                </c:pt>
                <c:pt idx="5027">
                  <c:v>-51.3</c:v>
                </c:pt>
                <c:pt idx="5028">
                  <c:v>-51.3</c:v>
                </c:pt>
                <c:pt idx="5029">
                  <c:v>-51.3</c:v>
                </c:pt>
                <c:pt idx="5030">
                  <c:v>-51.3</c:v>
                </c:pt>
                <c:pt idx="5031">
                  <c:v>-51.563000000000002</c:v>
                </c:pt>
                <c:pt idx="5032">
                  <c:v>-51.563000000000002</c:v>
                </c:pt>
                <c:pt idx="5033">
                  <c:v>-51.3</c:v>
                </c:pt>
                <c:pt idx="5034">
                  <c:v>-51.3</c:v>
                </c:pt>
                <c:pt idx="5035">
                  <c:v>-51.3</c:v>
                </c:pt>
                <c:pt idx="5036">
                  <c:v>-51.039000000000001</c:v>
                </c:pt>
                <c:pt idx="5037">
                  <c:v>-50.778000000000013</c:v>
                </c:pt>
                <c:pt idx="5038">
                  <c:v>-50.778000000000013</c:v>
                </c:pt>
                <c:pt idx="5039">
                  <c:v>-50.521000000000001</c:v>
                </c:pt>
                <c:pt idx="5040">
                  <c:v>-50.521000000000001</c:v>
                </c:pt>
                <c:pt idx="5041">
                  <c:v>-50.778000000000013</c:v>
                </c:pt>
                <c:pt idx="5042">
                  <c:v>-50.778000000000013</c:v>
                </c:pt>
                <c:pt idx="5043">
                  <c:v>-50.778000000000013</c:v>
                </c:pt>
                <c:pt idx="5044">
                  <c:v>-51.039000000000001</c:v>
                </c:pt>
                <c:pt idx="5045">
                  <c:v>-51.039000000000001</c:v>
                </c:pt>
                <c:pt idx="5046">
                  <c:v>-50.778000000000013</c:v>
                </c:pt>
                <c:pt idx="5047">
                  <c:v>-50.778000000000013</c:v>
                </c:pt>
                <c:pt idx="5048">
                  <c:v>-50.521000000000001</c:v>
                </c:pt>
                <c:pt idx="5049">
                  <c:v>-50.778000000000013</c:v>
                </c:pt>
                <c:pt idx="5050">
                  <c:v>-50.778000000000013</c:v>
                </c:pt>
                <c:pt idx="5051">
                  <c:v>-50.778000000000013</c:v>
                </c:pt>
                <c:pt idx="5052">
                  <c:v>-50.778000000000013</c:v>
                </c:pt>
                <c:pt idx="5053">
                  <c:v>-50.778000000000013</c:v>
                </c:pt>
                <c:pt idx="5054">
                  <c:v>-50.265000000000015</c:v>
                </c:pt>
                <c:pt idx="5055">
                  <c:v>-50.265000000000015</c:v>
                </c:pt>
                <c:pt idx="5056">
                  <c:v>-50.521000000000001</c:v>
                </c:pt>
                <c:pt idx="5057">
                  <c:v>-50.521000000000001</c:v>
                </c:pt>
                <c:pt idx="5058">
                  <c:v>-50.778000000000013</c:v>
                </c:pt>
                <c:pt idx="5059">
                  <c:v>-51.039000000000001</c:v>
                </c:pt>
                <c:pt idx="5060">
                  <c:v>-51.3</c:v>
                </c:pt>
                <c:pt idx="5061">
                  <c:v>-51.3</c:v>
                </c:pt>
                <c:pt idx="5062">
                  <c:v>-51.563000000000002</c:v>
                </c:pt>
                <c:pt idx="5063">
                  <c:v>-51.563000000000002</c:v>
                </c:pt>
                <c:pt idx="5064">
                  <c:v>-51.563000000000002</c:v>
                </c:pt>
                <c:pt idx="5065">
                  <c:v>-51.563000000000002</c:v>
                </c:pt>
                <c:pt idx="5066">
                  <c:v>-51.3</c:v>
                </c:pt>
                <c:pt idx="5067">
                  <c:v>-51.3</c:v>
                </c:pt>
                <c:pt idx="5068">
                  <c:v>-51.3</c:v>
                </c:pt>
                <c:pt idx="5069">
                  <c:v>-51.3</c:v>
                </c:pt>
                <c:pt idx="5070">
                  <c:v>-51.3</c:v>
                </c:pt>
                <c:pt idx="5071">
                  <c:v>-51.039000000000001</c:v>
                </c:pt>
                <c:pt idx="5072">
                  <c:v>-51.3</c:v>
                </c:pt>
                <c:pt idx="5073">
                  <c:v>-51.3</c:v>
                </c:pt>
                <c:pt idx="5074">
                  <c:v>-51.3</c:v>
                </c:pt>
                <c:pt idx="5075">
                  <c:v>-51.3</c:v>
                </c:pt>
                <c:pt idx="5076">
                  <c:v>-51.039000000000001</c:v>
                </c:pt>
                <c:pt idx="5077">
                  <c:v>-50.778000000000013</c:v>
                </c:pt>
                <c:pt idx="5078">
                  <c:v>-50.778000000000013</c:v>
                </c:pt>
                <c:pt idx="5079">
                  <c:v>-50.778000000000013</c:v>
                </c:pt>
                <c:pt idx="5080">
                  <c:v>-50.521000000000001</c:v>
                </c:pt>
                <c:pt idx="5081">
                  <c:v>-50.521000000000001</c:v>
                </c:pt>
                <c:pt idx="5082">
                  <c:v>-50.521000000000001</c:v>
                </c:pt>
                <c:pt idx="5083">
                  <c:v>-50.521000000000001</c:v>
                </c:pt>
                <c:pt idx="5084">
                  <c:v>-50.521000000000001</c:v>
                </c:pt>
                <c:pt idx="5085">
                  <c:v>-50.265000000000015</c:v>
                </c:pt>
                <c:pt idx="5086">
                  <c:v>-50.012</c:v>
                </c:pt>
                <c:pt idx="5087">
                  <c:v>-50.265000000000015</c:v>
                </c:pt>
                <c:pt idx="5088">
                  <c:v>-50.265000000000015</c:v>
                </c:pt>
                <c:pt idx="5089">
                  <c:v>-50.521000000000001</c:v>
                </c:pt>
                <c:pt idx="5090">
                  <c:v>-50.778000000000013</c:v>
                </c:pt>
                <c:pt idx="5091">
                  <c:v>-50.778000000000013</c:v>
                </c:pt>
                <c:pt idx="5092">
                  <c:v>-50.521000000000001</c:v>
                </c:pt>
                <c:pt idx="5093">
                  <c:v>-50.521000000000001</c:v>
                </c:pt>
                <c:pt idx="5094">
                  <c:v>-50.265000000000015</c:v>
                </c:pt>
                <c:pt idx="5095">
                  <c:v>-50.265000000000015</c:v>
                </c:pt>
                <c:pt idx="5096">
                  <c:v>-50.521000000000001</c:v>
                </c:pt>
                <c:pt idx="5097">
                  <c:v>-50.778000000000013</c:v>
                </c:pt>
                <c:pt idx="5098">
                  <c:v>-50.521000000000001</c:v>
                </c:pt>
                <c:pt idx="5099">
                  <c:v>-50.521000000000001</c:v>
                </c:pt>
                <c:pt idx="5100">
                  <c:v>-50.521000000000001</c:v>
                </c:pt>
                <c:pt idx="5101">
                  <c:v>-50.778000000000013</c:v>
                </c:pt>
                <c:pt idx="5102">
                  <c:v>-50.778000000000013</c:v>
                </c:pt>
                <c:pt idx="5103">
                  <c:v>-51.039000000000001</c:v>
                </c:pt>
                <c:pt idx="5104">
                  <c:v>-51.039000000000001</c:v>
                </c:pt>
                <c:pt idx="5105">
                  <c:v>-50.778000000000013</c:v>
                </c:pt>
                <c:pt idx="5106">
                  <c:v>-50.521000000000001</c:v>
                </c:pt>
                <c:pt idx="5107">
                  <c:v>-50.521000000000001</c:v>
                </c:pt>
                <c:pt idx="5108">
                  <c:v>-50.521000000000001</c:v>
                </c:pt>
                <c:pt idx="5109">
                  <c:v>-50.521000000000001</c:v>
                </c:pt>
                <c:pt idx="5110">
                  <c:v>-50.521000000000001</c:v>
                </c:pt>
                <c:pt idx="5111">
                  <c:v>-50.521000000000001</c:v>
                </c:pt>
                <c:pt idx="5112">
                  <c:v>-50.778000000000013</c:v>
                </c:pt>
                <c:pt idx="5113">
                  <c:v>-50.521000000000001</c:v>
                </c:pt>
                <c:pt idx="5114">
                  <c:v>-50.521000000000001</c:v>
                </c:pt>
                <c:pt idx="5115">
                  <c:v>-50.521000000000001</c:v>
                </c:pt>
                <c:pt idx="5116">
                  <c:v>-50.521000000000001</c:v>
                </c:pt>
                <c:pt idx="5117">
                  <c:v>-50.521000000000001</c:v>
                </c:pt>
                <c:pt idx="5118">
                  <c:v>-50.521000000000001</c:v>
                </c:pt>
                <c:pt idx="5119">
                  <c:v>-50.265000000000015</c:v>
                </c:pt>
                <c:pt idx="5120">
                  <c:v>-50.265000000000015</c:v>
                </c:pt>
                <c:pt idx="5121">
                  <c:v>-50.265000000000015</c:v>
                </c:pt>
                <c:pt idx="5122">
                  <c:v>-50.521000000000001</c:v>
                </c:pt>
                <c:pt idx="5123">
                  <c:v>-50.521000000000001</c:v>
                </c:pt>
                <c:pt idx="5124">
                  <c:v>-50.521000000000001</c:v>
                </c:pt>
                <c:pt idx="5125">
                  <c:v>-50.778000000000013</c:v>
                </c:pt>
                <c:pt idx="5126">
                  <c:v>-50.778000000000013</c:v>
                </c:pt>
                <c:pt idx="5127">
                  <c:v>-50.778000000000013</c:v>
                </c:pt>
                <c:pt idx="5128">
                  <c:v>-51.039000000000001</c:v>
                </c:pt>
                <c:pt idx="5129">
                  <c:v>-50.778000000000013</c:v>
                </c:pt>
                <c:pt idx="5130">
                  <c:v>-50.521000000000001</c:v>
                </c:pt>
                <c:pt idx="5131">
                  <c:v>-50.265000000000015</c:v>
                </c:pt>
                <c:pt idx="5132">
                  <c:v>-50.265000000000015</c:v>
                </c:pt>
                <c:pt idx="5133">
                  <c:v>-50.521000000000001</c:v>
                </c:pt>
                <c:pt idx="5134">
                  <c:v>-50.521000000000001</c:v>
                </c:pt>
                <c:pt idx="5135">
                  <c:v>-50.778000000000013</c:v>
                </c:pt>
                <c:pt idx="5136">
                  <c:v>-50.778000000000013</c:v>
                </c:pt>
                <c:pt idx="5137">
                  <c:v>-51.039000000000001</c:v>
                </c:pt>
                <c:pt idx="5138">
                  <c:v>-50.778000000000013</c:v>
                </c:pt>
                <c:pt idx="5139">
                  <c:v>-50.521000000000001</c:v>
                </c:pt>
                <c:pt idx="5140">
                  <c:v>-50.265000000000015</c:v>
                </c:pt>
                <c:pt idx="5141">
                  <c:v>-50.265000000000015</c:v>
                </c:pt>
                <c:pt idx="5142">
                  <c:v>-50.265000000000015</c:v>
                </c:pt>
                <c:pt idx="5143">
                  <c:v>-50.521000000000001</c:v>
                </c:pt>
                <c:pt idx="5144">
                  <c:v>-50.778000000000013</c:v>
                </c:pt>
                <c:pt idx="5145">
                  <c:v>-50.778000000000013</c:v>
                </c:pt>
                <c:pt idx="5146">
                  <c:v>-51.039000000000001</c:v>
                </c:pt>
                <c:pt idx="5147">
                  <c:v>-51.039000000000001</c:v>
                </c:pt>
                <c:pt idx="5148">
                  <c:v>-51.3</c:v>
                </c:pt>
                <c:pt idx="5149">
                  <c:v>-51.3</c:v>
                </c:pt>
                <c:pt idx="5150">
                  <c:v>-51.3</c:v>
                </c:pt>
                <c:pt idx="5151">
                  <c:v>-51.563000000000002</c:v>
                </c:pt>
                <c:pt idx="5152">
                  <c:v>-51.3</c:v>
                </c:pt>
                <c:pt idx="5153">
                  <c:v>-51.3</c:v>
                </c:pt>
                <c:pt idx="5154">
                  <c:v>-51.3</c:v>
                </c:pt>
                <c:pt idx="5155">
                  <c:v>-51.563000000000002</c:v>
                </c:pt>
                <c:pt idx="5156">
                  <c:v>-51.563000000000002</c:v>
                </c:pt>
                <c:pt idx="5157">
                  <c:v>-51.83</c:v>
                </c:pt>
                <c:pt idx="5158">
                  <c:v>-51.83</c:v>
                </c:pt>
                <c:pt idx="5159">
                  <c:v>-51.563000000000002</c:v>
                </c:pt>
                <c:pt idx="5160">
                  <c:v>-51.563000000000002</c:v>
                </c:pt>
                <c:pt idx="5161">
                  <c:v>-51.3</c:v>
                </c:pt>
                <c:pt idx="5162">
                  <c:v>-51.3</c:v>
                </c:pt>
                <c:pt idx="5163">
                  <c:v>-51.039000000000001</c:v>
                </c:pt>
                <c:pt idx="5164">
                  <c:v>-51.039000000000001</c:v>
                </c:pt>
                <c:pt idx="5165">
                  <c:v>-51.3</c:v>
                </c:pt>
                <c:pt idx="5166">
                  <c:v>-51.3</c:v>
                </c:pt>
                <c:pt idx="5167">
                  <c:v>-51.563000000000002</c:v>
                </c:pt>
                <c:pt idx="5168">
                  <c:v>-51.563000000000002</c:v>
                </c:pt>
                <c:pt idx="5169">
                  <c:v>-51.563000000000002</c:v>
                </c:pt>
                <c:pt idx="5170">
                  <c:v>-51.3</c:v>
                </c:pt>
                <c:pt idx="5171">
                  <c:v>-51.039000000000001</c:v>
                </c:pt>
                <c:pt idx="5172">
                  <c:v>-51.039000000000001</c:v>
                </c:pt>
                <c:pt idx="5173">
                  <c:v>-51.039000000000001</c:v>
                </c:pt>
                <c:pt idx="5174">
                  <c:v>-51.039000000000001</c:v>
                </c:pt>
                <c:pt idx="5175">
                  <c:v>-51.039000000000001</c:v>
                </c:pt>
                <c:pt idx="5176">
                  <c:v>-51.039000000000001</c:v>
                </c:pt>
                <c:pt idx="5177">
                  <c:v>-51.3</c:v>
                </c:pt>
                <c:pt idx="5178">
                  <c:v>-51.563000000000002</c:v>
                </c:pt>
                <c:pt idx="5179">
                  <c:v>-51.83</c:v>
                </c:pt>
                <c:pt idx="5180">
                  <c:v>-51.83</c:v>
                </c:pt>
                <c:pt idx="5181">
                  <c:v>-51.83</c:v>
                </c:pt>
                <c:pt idx="5182">
                  <c:v>-52.098000000000013</c:v>
                </c:pt>
                <c:pt idx="5183">
                  <c:v>-52.098000000000013</c:v>
                </c:pt>
                <c:pt idx="5184">
                  <c:v>-52.098000000000013</c:v>
                </c:pt>
                <c:pt idx="5185">
                  <c:v>-52.098000000000013</c:v>
                </c:pt>
                <c:pt idx="5186">
                  <c:v>-51.83</c:v>
                </c:pt>
                <c:pt idx="5187">
                  <c:v>-51.563000000000002</c:v>
                </c:pt>
                <c:pt idx="5188">
                  <c:v>-51.563000000000002</c:v>
                </c:pt>
                <c:pt idx="5189">
                  <c:v>-51.563000000000002</c:v>
                </c:pt>
                <c:pt idx="5190">
                  <c:v>-51.563000000000002</c:v>
                </c:pt>
                <c:pt idx="5191">
                  <c:v>-51.83</c:v>
                </c:pt>
                <c:pt idx="5192">
                  <c:v>-51.83</c:v>
                </c:pt>
                <c:pt idx="5193">
                  <c:v>-51.83</c:v>
                </c:pt>
                <c:pt idx="5194">
                  <c:v>-51.563000000000002</c:v>
                </c:pt>
                <c:pt idx="5195">
                  <c:v>-51.563000000000002</c:v>
                </c:pt>
                <c:pt idx="5196">
                  <c:v>-51.83</c:v>
                </c:pt>
                <c:pt idx="5197">
                  <c:v>-51.83</c:v>
                </c:pt>
                <c:pt idx="5198">
                  <c:v>-52.098000000000013</c:v>
                </c:pt>
                <c:pt idx="5199">
                  <c:v>-52.098000000000013</c:v>
                </c:pt>
                <c:pt idx="5200">
                  <c:v>-52.098000000000013</c:v>
                </c:pt>
                <c:pt idx="5201">
                  <c:v>-52.098000000000013</c:v>
                </c:pt>
                <c:pt idx="5202">
                  <c:v>-52.366</c:v>
                </c:pt>
                <c:pt idx="5203">
                  <c:v>-52.098000000000013</c:v>
                </c:pt>
                <c:pt idx="5204">
                  <c:v>-52.366</c:v>
                </c:pt>
                <c:pt idx="5205">
                  <c:v>-52.366</c:v>
                </c:pt>
                <c:pt idx="5206">
                  <c:v>-52.638000000000012</c:v>
                </c:pt>
                <c:pt idx="5207">
                  <c:v>-52.366</c:v>
                </c:pt>
                <c:pt idx="5208">
                  <c:v>-52.638000000000012</c:v>
                </c:pt>
                <c:pt idx="5209">
                  <c:v>-52.638000000000012</c:v>
                </c:pt>
                <c:pt idx="5210">
                  <c:v>-52.911000000000001</c:v>
                </c:pt>
                <c:pt idx="5211">
                  <c:v>-52.911000000000001</c:v>
                </c:pt>
                <c:pt idx="5212">
                  <c:v>-53.189</c:v>
                </c:pt>
                <c:pt idx="5213">
                  <c:v>-52.911000000000001</c:v>
                </c:pt>
                <c:pt idx="5214">
                  <c:v>-52.638000000000012</c:v>
                </c:pt>
                <c:pt idx="5215">
                  <c:v>-52.366</c:v>
                </c:pt>
                <c:pt idx="5216">
                  <c:v>-52.098000000000013</c:v>
                </c:pt>
                <c:pt idx="5217">
                  <c:v>-52.098000000000013</c:v>
                </c:pt>
                <c:pt idx="5218">
                  <c:v>-52.098000000000013</c:v>
                </c:pt>
                <c:pt idx="5219">
                  <c:v>-52.098000000000013</c:v>
                </c:pt>
                <c:pt idx="5220">
                  <c:v>-51.83</c:v>
                </c:pt>
                <c:pt idx="5221">
                  <c:v>-51.83</c:v>
                </c:pt>
                <c:pt idx="5222">
                  <c:v>-51.83</c:v>
                </c:pt>
                <c:pt idx="5223">
                  <c:v>-51.83</c:v>
                </c:pt>
                <c:pt idx="5224">
                  <c:v>-51.83</c:v>
                </c:pt>
                <c:pt idx="5225">
                  <c:v>-51.83</c:v>
                </c:pt>
                <c:pt idx="5226">
                  <c:v>-51.83</c:v>
                </c:pt>
                <c:pt idx="5227">
                  <c:v>-51.563000000000002</c:v>
                </c:pt>
                <c:pt idx="5228">
                  <c:v>-51.3</c:v>
                </c:pt>
                <c:pt idx="5229">
                  <c:v>-51.3</c:v>
                </c:pt>
                <c:pt idx="5230">
                  <c:v>-51.3</c:v>
                </c:pt>
                <c:pt idx="5231">
                  <c:v>-51.3</c:v>
                </c:pt>
                <c:pt idx="5232">
                  <c:v>-51.039000000000001</c:v>
                </c:pt>
                <c:pt idx="5233">
                  <c:v>-51.039000000000001</c:v>
                </c:pt>
                <c:pt idx="5234">
                  <c:v>-50.778000000000013</c:v>
                </c:pt>
                <c:pt idx="5235">
                  <c:v>-50.521000000000001</c:v>
                </c:pt>
                <c:pt idx="5236">
                  <c:v>-50.265000000000015</c:v>
                </c:pt>
                <c:pt idx="5237">
                  <c:v>-50.265000000000015</c:v>
                </c:pt>
                <c:pt idx="5238">
                  <c:v>-50.265000000000015</c:v>
                </c:pt>
                <c:pt idx="5239">
                  <c:v>-50.012</c:v>
                </c:pt>
                <c:pt idx="5240">
                  <c:v>-50.012</c:v>
                </c:pt>
                <c:pt idx="5241">
                  <c:v>-49.760000000000012</c:v>
                </c:pt>
                <c:pt idx="5242">
                  <c:v>-50.012</c:v>
                </c:pt>
                <c:pt idx="5243">
                  <c:v>-50.012</c:v>
                </c:pt>
                <c:pt idx="5244">
                  <c:v>-50.265000000000015</c:v>
                </c:pt>
                <c:pt idx="5245">
                  <c:v>-50.265000000000015</c:v>
                </c:pt>
                <c:pt idx="5246">
                  <c:v>-50.265000000000015</c:v>
                </c:pt>
                <c:pt idx="5247">
                  <c:v>-50.265000000000015</c:v>
                </c:pt>
                <c:pt idx="5248">
                  <c:v>-50.265000000000015</c:v>
                </c:pt>
                <c:pt idx="5249">
                  <c:v>-50.012</c:v>
                </c:pt>
                <c:pt idx="5250">
                  <c:v>-49.760000000000012</c:v>
                </c:pt>
                <c:pt idx="5251">
                  <c:v>-49.760000000000012</c:v>
                </c:pt>
                <c:pt idx="5252">
                  <c:v>-49.760000000000012</c:v>
                </c:pt>
                <c:pt idx="5253">
                  <c:v>-50.265000000000015</c:v>
                </c:pt>
                <c:pt idx="5254">
                  <c:v>-50.521000000000001</c:v>
                </c:pt>
                <c:pt idx="5255">
                  <c:v>-50.521000000000001</c:v>
                </c:pt>
                <c:pt idx="5256">
                  <c:v>-50.521000000000001</c:v>
                </c:pt>
                <c:pt idx="5257">
                  <c:v>-50.521000000000001</c:v>
                </c:pt>
                <c:pt idx="5258">
                  <c:v>-50.265000000000015</c:v>
                </c:pt>
                <c:pt idx="5259">
                  <c:v>-50.521000000000001</c:v>
                </c:pt>
                <c:pt idx="5260">
                  <c:v>-50.778000000000013</c:v>
                </c:pt>
                <c:pt idx="5261">
                  <c:v>-50.778000000000013</c:v>
                </c:pt>
                <c:pt idx="5262">
                  <c:v>-50.521000000000001</c:v>
                </c:pt>
                <c:pt idx="5263">
                  <c:v>-50.521000000000001</c:v>
                </c:pt>
                <c:pt idx="5264">
                  <c:v>-50.521000000000001</c:v>
                </c:pt>
                <c:pt idx="5265">
                  <c:v>-50.778000000000013</c:v>
                </c:pt>
                <c:pt idx="5266">
                  <c:v>-51.039000000000001</c:v>
                </c:pt>
                <c:pt idx="5267">
                  <c:v>-51.039000000000001</c:v>
                </c:pt>
                <c:pt idx="5268">
                  <c:v>-51.3</c:v>
                </c:pt>
                <c:pt idx="5269">
                  <c:v>-51.3</c:v>
                </c:pt>
                <c:pt idx="5270">
                  <c:v>-51.039000000000001</c:v>
                </c:pt>
                <c:pt idx="5271">
                  <c:v>-51.3</c:v>
                </c:pt>
                <c:pt idx="5272">
                  <c:v>-51.3</c:v>
                </c:pt>
                <c:pt idx="5273">
                  <c:v>-51.3</c:v>
                </c:pt>
                <c:pt idx="5274">
                  <c:v>-51.3</c:v>
                </c:pt>
                <c:pt idx="5275">
                  <c:v>-51.563000000000002</c:v>
                </c:pt>
                <c:pt idx="5276">
                  <c:v>-51.563000000000002</c:v>
                </c:pt>
                <c:pt idx="5277">
                  <c:v>-51.563000000000002</c:v>
                </c:pt>
                <c:pt idx="5278">
                  <c:v>-51.83</c:v>
                </c:pt>
                <c:pt idx="5279">
                  <c:v>-51.83</c:v>
                </c:pt>
                <c:pt idx="5280">
                  <c:v>-52.098000000000013</c:v>
                </c:pt>
                <c:pt idx="5281">
                  <c:v>-52.098000000000013</c:v>
                </c:pt>
                <c:pt idx="5282">
                  <c:v>-51.83</c:v>
                </c:pt>
                <c:pt idx="5283">
                  <c:v>-51.563000000000002</c:v>
                </c:pt>
                <c:pt idx="5284">
                  <c:v>-51.563000000000002</c:v>
                </c:pt>
                <c:pt idx="5285">
                  <c:v>-51.563000000000002</c:v>
                </c:pt>
                <c:pt idx="5286">
                  <c:v>-51.563000000000002</c:v>
                </c:pt>
                <c:pt idx="5287">
                  <c:v>-51.563000000000002</c:v>
                </c:pt>
                <c:pt idx="5288">
                  <c:v>-51.83</c:v>
                </c:pt>
                <c:pt idx="5289">
                  <c:v>-51.83</c:v>
                </c:pt>
                <c:pt idx="5290">
                  <c:v>-52.098000000000013</c:v>
                </c:pt>
                <c:pt idx="5291">
                  <c:v>-52.098000000000013</c:v>
                </c:pt>
                <c:pt idx="5292">
                  <c:v>-52.098000000000013</c:v>
                </c:pt>
                <c:pt idx="5293">
                  <c:v>-52.098000000000013</c:v>
                </c:pt>
                <c:pt idx="5294">
                  <c:v>-52.098000000000013</c:v>
                </c:pt>
                <c:pt idx="5295">
                  <c:v>-52.098000000000013</c:v>
                </c:pt>
                <c:pt idx="5296">
                  <c:v>-52.098000000000013</c:v>
                </c:pt>
                <c:pt idx="5297">
                  <c:v>-52.098000000000013</c:v>
                </c:pt>
                <c:pt idx="5298">
                  <c:v>-52.366</c:v>
                </c:pt>
                <c:pt idx="5299">
                  <c:v>-52.366</c:v>
                </c:pt>
                <c:pt idx="5300">
                  <c:v>-52.098000000000013</c:v>
                </c:pt>
                <c:pt idx="5301">
                  <c:v>-52.098000000000013</c:v>
                </c:pt>
                <c:pt idx="5302">
                  <c:v>-51.83</c:v>
                </c:pt>
                <c:pt idx="5303">
                  <c:v>-51.83</c:v>
                </c:pt>
                <c:pt idx="5304">
                  <c:v>-51.83</c:v>
                </c:pt>
                <c:pt idx="5305">
                  <c:v>-52.098000000000013</c:v>
                </c:pt>
                <c:pt idx="5306">
                  <c:v>-51.83</c:v>
                </c:pt>
                <c:pt idx="5307">
                  <c:v>-52.098000000000013</c:v>
                </c:pt>
                <c:pt idx="5308">
                  <c:v>-52.098000000000013</c:v>
                </c:pt>
                <c:pt idx="5309">
                  <c:v>-52.098000000000013</c:v>
                </c:pt>
                <c:pt idx="5310">
                  <c:v>-52.366</c:v>
                </c:pt>
                <c:pt idx="5311">
                  <c:v>-52.366</c:v>
                </c:pt>
                <c:pt idx="5312">
                  <c:v>-52.366</c:v>
                </c:pt>
                <c:pt idx="5313">
                  <c:v>-52.366</c:v>
                </c:pt>
                <c:pt idx="5314">
                  <c:v>-52.366</c:v>
                </c:pt>
                <c:pt idx="5315">
                  <c:v>-52.366</c:v>
                </c:pt>
                <c:pt idx="5316">
                  <c:v>-52.366</c:v>
                </c:pt>
                <c:pt idx="5317">
                  <c:v>-52.638000000000012</c:v>
                </c:pt>
                <c:pt idx="5318">
                  <c:v>-52.911000000000001</c:v>
                </c:pt>
                <c:pt idx="5319">
                  <c:v>-52.911000000000001</c:v>
                </c:pt>
                <c:pt idx="5320">
                  <c:v>-53.189</c:v>
                </c:pt>
                <c:pt idx="5321">
                  <c:v>-53.189</c:v>
                </c:pt>
                <c:pt idx="5322">
                  <c:v>-53.189</c:v>
                </c:pt>
                <c:pt idx="5323">
                  <c:v>-53.189</c:v>
                </c:pt>
                <c:pt idx="5324">
                  <c:v>-53.466000000000001</c:v>
                </c:pt>
                <c:pt idx="5325">
                  <c:v>-53.747</c:v>
                </c:pt>
                <c:pt idx="5326">
                  <c:v>-53.747</c:v>
                </c:pt>
                <c:pt idx="5327">
                  <c:v>-53.747</c:v>
                </c:pt>
                <c:pt idx="5328">
                  <c:v>-53.747</c:v>
                </c:pt>
                <c:pt idx="5329">
                  <c:v>-54.029000000000003</c:v>
                </c:pt>
                <c:pt idx="5330">
                  <c:v>-54.029000000000003</c:v>
                </c:pt>
                <c:pt idx="5331">
                  <c:v>-54.029000000000003</c:v>
                </c:pt>
                <c:pt idx="5332">
                  <c:v>-54.029000000000003</c:v>
                </c:pt>
                <c:pt idx="5333">
                  <c:v>-54.029000000000003</c:v>
                </c:pt>
                <c:pt idx="5334">
                  <c:v>-53.747</c:v>
                </c:pt>
                <c:pt idx="5335">
                  <c:v>-53.747</c:v>
                </c:pt>
                <c:pt idx="5336">
                  <c:v>-54.029000000000003</c:v>
                </c:pt>
                <c:pt idx="5337">
                  <c:v>-54.029000000000003</c:v>
                </c:pt>
                <c:pt idx="5338">
                  <c:v>-54.029000000000003</c:v>
                </c:pt>
                <c:pt idx="5339">
                  <c:v>-53.747</c:v>
                </c:pt>
                <c:pt idx="5340">
                  <c:v>-53.466000000000001</c:v>
                </c:pt>
                <c:pt idx="5341">
                  <c:v>-53.189</c:v>
                </c:pt>
                <c:pt idx="5342">
                  <c:v>-53.189</c:v>
                </c:pt>
                <c:pt idx="5343">
                  <c:v>-53.466000000000001</c:v>
                </c:pt>
                <c:pt idx="5344">
                  <c:v>-53.466000000000001</c:v>
                </c:pt>
                <c:pt idx="5345">
                  <c:v>-53.466000000000001</c:v>
                </c:pt>
                <c:pt idx="5346">
                  <c:v>-53.747</c:v>
                </c:pt>
                <c:pt idx="5347">
                  <c:v>-53.747</c:v>
                </c:pt>
                <c:pt idx="5348">
                  <c:v>-53.466000000000001</c:v>
                </c:pt>
                <c:pt idx="5349">
                  <c:v>-53.466000000000001</c:v>
                </c:pt>
                <c:pt idx="5350">
                  <c:v>-53.466000000000001</c:v>
                </c:pt>
                <c:pt idx="5351">
                  <c:v>-53.466000000000001</c:v>
                </c:pt>
                <c:pt idx="5352">
                  <c:v>-53.747</c:v>
                </c:pt>
                <c:pt idx="5353">
                  <c:v>-53.466000000000001</c:v>
                </c:pt>
                <c:pt idx="5354">
                  <c:v>-53.189</c:v>
                </c:pt>
                <c:pt idx="5355">
                  <c:v>-53.189</c:v>
                </c:pt>
                <c:pt idx="5356">
                  <c:v>-53.189</c:v>
                </c:pt>
                <c:pt idx="5357">
                  <c:v>-53.189</c:v>
                </c:pt>
                <c:pt idx="5358">
                  <c:v>-53.466000000000001</c:v>
                </c:pt>
                <c:pt idx="5359">
                  <c:v>-53.189</c:v>
                </c:pt>
                <c:pt idx="5360">
                  <c:v>-53.189</c:v>
                </c:pt>
                <c:pt idx="5361">
                  <c:v>-52.911000000000001</c:v>
                </c:pt>
                <c:pt idx="5362">
                  <c:v>-52.638000000000012</c:v>
                </c:pt>
                <c:pt idx="5363">
                  <c:v>-52.366</c:v>
                </c:pt>
                <c:pt idx="5364">
                  <c:v>-52.366</c:v>
                </c:pt>
                <c:pt idx="5365">
                  <c:v>-52.366</c:v>
                </c:pt>
                <c:pt idx="5366">
                  <c:v>-52.366</c:v>
                </c:pt>
                <c:pt idx="5367">
                  <c:v>-52.638000000000012</c:v>
                </c:pt>
                <c:pt idx="5368">
                  <c:v>-52.638000000000012</c:v>
                </c:pt>
                <c:pt idx="5369">
                  <c:v>-52.366</c:v>
                </c:pt>
                <c:pt idx="5370">
                  <c:v>-52.366</c:v>
                </c:pt>
                <c:pt idx="5371">
                  <c:v>-52.366</c:v>
                </c:pt>
                <c:pt idx="5372">
                  <c:v>-52.366</c:v>
                </c:pt>
                <c:pt idx="5373">
                  <c:v>-52.098000000000013</c:v>
                </c:pt>
                <c:pt idx="5374">
                  <c:v>-52.366</c:v>
                </c:pt>
                <c:pt idx="5375">
                  <c:v>-52.366</c:v>
                </c:pt>
                <c:pt idx="5376">
                  <c:v>-52.366</c:v>
                </c:pt>
                <c:pt idx="5377">
                  <c:v>-52.366</c:v>
                </c:pt>
                <c:pt idx="5378">
                  <c:v>-52.366</c:v>
                </c:pt>
                <c:pt idx="5379">
                  <c:v>-52.098000000000013</c:v>
                </c:pt>
                <c:pt idx="5380">
                  <c:v>-52.098000000000013</c:v>
                </c:pt>
                <c:pt idx="5381">
                  <c:v>-52.366</c:v>
                </c:pt>
                <c:pt idx="5382">
                  <c:v>-52.638000000000012</c:v>
                </c:pt>
                <c:pt idx="5383">
                  <c:v>-52.911000000000001</c:v>
                </c:pt>
                <c:pt idx="5384">
                  <c:v>-52.911000000000001</c:v>
                </c:pt>
                <c:pt idx="5385">
                  <c:v>-52.911000000000001</c:v>
                </c:pt>
                <c:pt idx="5386">
                  <c:v>-52.911000000000001</c:v>
                </c:pt>
                <c:pt idx="5387">
                  <c:v>-52.911000000000001</c:v>
                </c:pt>
                <c:pt idx="5388">
                  <c:v>-53.189</c:v>
                </c:pt>
                <c:pt idx="5389">
                  <c:v>-53.189</c:v>
                </c:pt>
                <c:pt idx="5390">
                  <c:v>-53.189</c:v>
                </c:pt>
                <c:pt idx="5391">
                  <c:v>-53.189</c:v>
                </c:pt>
                <c:pt idx="5392">
                  <c:v>-53.189</c:v>
                </c:pt>
                <c:pt idx="5393">
                  <c:v>-53.466000000000001</c:v>
                </c:pt>
                <c:pt idx="5394">
                  <c:v>-53.747</c:v>
                </c:pt>
                <c:pt idx="5395">
                  <c:v>-53.747</c:v>
                </c:pt>
                <c:pt idx="5396">
                  <c:v>-53.747</c:v>
                </c:pt>
                <c:pt idx="5397">
                  <c:v>-53.747</c:v>
                </c:pt>
                <c:pt idx="5398">
                  <c:v>-53.747</c:v>
                </c:pt>
                <c:pt idx="5399">
                  <c:v>-53.747</c:v>
                </c:pt>
                <c:pt idx="5400">
                  <c:v>-53.747</c:v>
                </c:pt>
                <c:pt idx="5401">
                  <c:v>-53.747</c:v>
                </c:pt>
                <c:pt idx="5402">
                  <c:v>-53.747</c:v>
                </c:pt>
                <c:pt idx="5403">
                  <c:v>-53.747</c:v>
                </c:pt>
                <c:pt idx="5404">
                  <c:v>-53.747</c:v>
                </c:pt>
                <c:pt idx="5405">
                  <c:v>-54.029000000000003</c:v>
                </c:pt>
                <c:pt idx="5406">
                  <c:v>-54.029000000000003</c:v>
                </c:pt>
                <c:pt idx="5407">
                  <c:v>-54.313999999999993</c:v>
                </c:pt>
                <c:pt idx="5408">
                  <c:v>-54.313999999999993</c:v>
                </c:pt>
                <c:pt idx="5409">
                  <c:v>-54.602000000000011</c:v>
                </c:pt>
                <c:pt idx="5410">
                  <c:v>-54.602000000000011</c:v>
                </c:pt>
                <c:pt idx="5411">
                  <c:v>-54.891000000000005</c:v>
                </c:pt>
                <c:pt idx="5412">
                  <c:v>-54.891000000000005</c:v>
                </c:pt>
                <c:pt idx="5413">
                  <c:v>-54.891000000000005</c:v>
                </c:pt>
                <c:pt idx="5414">
                  <c:v>-54.891000000000005</c:v>
                </c:pt>
                <c:pt idx="5415">
                  <c:v>-55.185000000000002</c:v>
                </c:pt>
                <c:pt idx="5416">
                  <c:v>-55.478000000000002</c:v>
                </c:pt>
                <c:pt idx="5417">
                  <c:v>-55.478000000000002</c:v>
                </c:pt>
                <c:pt idx="5418">
                  <c:v>-55.478000000000002</c:v>
                </c:pt>
                <c:pt idx="5419">
                  <c:v>-55.775000000000013</c:v>
                </c:pt>
                <c:pt idx="5420">
                  <c:v>-55.775000000000013</c:v>
                </c:pt>
                <c:pt idx="5421">
                  <c:v>-55.478000000000002</c:v>
                </c:pt>
                <c:pt idx="5422">
                  <c:v>-55.775000000000013</c:v>
                </c:pt>
                <c:pt idx="5423">
                  <c:v>-55.775000000000013</c:v>
                </c:pt>
                <c:pt idx="5424">
                  <c:v>-55.775000000000013</c:v>
                </c:pt>
                <c:pt idx="5425">
                  <c:v>-55.775000000000013</c:v>
                </c:pt>
                <c:pt idx="5426">
                  <c:v>-55.775000000000013</c:v>
                </c:pt>
                <c:pt idx="5427">
                  <c:v>-55.775000000000013</c:v>
                </c:pt>
                <c:pt idx="5428">
                  <c:v>-56.076000000000001</c:v>
                </c:pt>
                <c:pt idx="5429">
                  <c:v>-56.076000000000001</c:v>
                </c:pt>
                <c:pt idx="5430">
                  <c:v>-56.076000000000001</c:v>
                </c:pt>
                <c:pt idx="5431">
                  <c:v>-56.076000000000001</c:v>
                </c:pt>
                <c:pt idx="5432">
                  <c:v>-56.378</c:v>
                </c:pt>
                <c:pt idx="5433">
                  <c:v>-56.378</c:v>
                </c:pt>
                <c:pt idx="5434">
                  <c:v>-56.684000000000005</c:v>
                </c:pt>
                <c:pt idx="5435">
                  <c:v>-56.378</c:v>
                </c:pt>
                <c:pt idx="5436">
                  <c:v>-56.378</c:v>
                </c:pt>
                <c:pt idx="5437">
                  <c:v>-56.684000000000005</c:v>
                </c:pt>
                <c:pt idx="5438">
                  <c:v>-56.684000000000005</c:v>
                </c:pt>
                <c:pt idx="5439">
                  <c:v>-56.992000000000012</c:v>
                </c:pt>
                <c:pt idx="5440">
                  <c:v>-56.992000000000012</c:v>
                </c:pt>
                <c:pt idx="5441">
                  <c:v>-57.303000000000004</c:v>
                </c:pt>
                <c:pt idx="5442">
                  <c:v>-57.303000000000004</c:v>
                </c:pt>
                <c:pt idx="5443">
                  <c:v>-57.303000000000004</c:v>
                </c:pt>
                <c:pt idx="5444">
                  <c:v>-57.303000000000004</c:v>
                </c:pt>
                <c:pt idx="5445">
                  <c:v>-57.303000000000004</c:v>
                </c:pt>
                <c:pt idx="5446">
                  <c:v>-57.303000000000004</c:v>
                </c:pt>
                <c:pt idx="5447">
                  <c:v>-57.617000000000004</c:v>
                </c:pt>
                <c:pt idx="5448">
                  <c:v>-57.617000000000004</c:v>
                </c:pt>
                <c:pt idx="5449">
                  <c:v>-57.617000000000004</c:v>
                </c:pt>
                <c:pt idx="5450">
                  <c:v>-57.617000000000004</c:v>
                </c:pt>
                <c:pt idx="5451">
                  <c:v>-57.303000000000004</c:v>
                </c:pt>
                <c:pt idx="5452">
                  <c:v>-57.303000000000004</c:v>
                </c:pt>
                <c:pt idx="5453">
                  <c:v>-56.992000000000012</c:v>
                </c:pt>
                <c:pt idx="5454">
                  <c:v>-57.303000000000004</c:v>
                </c:pt>
                <c:pt idx="5455">
                  <c:v>-57.303000000000004</c:v>
                </c:pt>
                <c:pt idx="5456">
                  <c:v>-57.303000000000004</c:v>
                </c:pt>
                <c:pt idx="5457">
                  <c:v>-56.992000000000012</c:v>
                </c:pt>
                <c:pt idx="5458">
                  <c:v>-56.684000000000005</c:v>
                </c:pt>
                <c:pt idx="5459">
                  <c:v>-56.684000000000005</c:v>
                </c:pt>
                <c:pt idx="5460">
                  <c:v>-56.684000000000005</c:v>
                </c:pt>
                <c:pt idx="5461">
                  <c:v>-56.684000000000005</c:v>
                </c:pt>
                <c:pt idx="5462">
                  <c:v>-56.684000000000005</c:v>
                </c:pt>
                <c:pt idx="5463">
                  <c:v>-56.684000000000005</c:v>
                </c:pt>
                <c:pt idx="5464">
                  <c:v>-56.684000000000005</c:v>
                </c:pt>
                <c:pt idx="5465">
                  <c:v>-56.992000000000012</c:v>
                </c:pt>
                <c:pt idx="5466">
                  <c:v>-56.992000000000012</c:v>
                </c:pt>
                <c:pt idx="5467">
                  <c:v>-57.303000000000004</c:v>
                </c:pt>
                <c:pt idx="5468">
                  <c:v>-57.303000000000004</c:v>
                </c:pt>
                <c:pt idx="5469">
                  <c:v>-57.617000000000004</c:v>
                </c:pt>
                <c:pt idx="5470">
                  <c:v>-57.303000000000004</c:v>
                </c:pt>
                <c:pt idx="5471">
                  <c:v>-57.617000000000004</c:v>
                </c:pt>
                <c:pt idx="5472">
                  <c:v>-57.617000000000004</c:v>
                </c:pt>
                <c:pt idx="5473">
                  <c:v>-57.303000000000004</c:v>
                </c:pt>
                <c:pt idx="5474">
                  <c:v>-57.303000000000004</c:v>
                </c:pt>
                <c:pt idx="5475">
                  <c:v>-57.303000000000004</c:v>
                </c:pt>
                <c:pt idx="5476">
                  <c:v>-56.992000000000012</c:v>
                </c:pt>
                <c:pt idx="5477">
                  <c:v>-56.684000000000005</c:v>
                </c:pt>
                <c:pt idx="5478">
                  <c:v>-56.378</c:v>
                </c:pt>
                <c:pt idx="5479">
                  <c:v>-56.378</c:v>
                </c:pt>
                <c:pt idx="5480">
                  <c:v>-56.378</c:v>
                </c:pt>
                <c:pt idx="5481">
                  <c:v>-56.076000000000001</c:v>
                </c:pt>
                <c:pt idx="5482">
                  <c:v>-56.076000000000001</c:v>
                </c:pt>
                <c:pt idx="5483">
                  <c:v>-56.076000000000001</c:v>
                </c:pt>
                <c:pt idx="5484">
                  <c:v>-56.378</c:v>
                </c:pt>
                <c:pt idx="5485">
                  <c:v>-56.378</c:v>
                </c:pt>
                <c:pt idx="5486">
                  <c:v>-56.684000000000005</c:v>
                </c:pt>
                <c:pt idx="5487">
                  <c:v>-56.992000000000012</c:v>
                </c:pt>
                <c:pt idx="5488">
                  <c:v>-57.303000000000004</c:v>
                </c:pt>
                <c:pt idx="5489">
                  <c:v>-57.303000000000004</c:v>
                </c:pt>
                <c:pt idx="5490">
                  <c:v>-57.303000000000004</c:v>
                </c:pt>
                <c:pt idx="5491">
                  <c:v>-56.992000000000012</c:v>
                </c:pt>
                <c:pt idx="5492">
                  <c:v>-56.992000000000012</c:v>
                </c:pt>
                <c:pt idx="5493">
                  <c:v>-57.303000000000004</c:v>
                </c:pt>
                <c:pt idx="5494">
                  <c:v>-57.303000000000004</c:v>
                </c:pt>
                <c:pt idx="5495">
                  <c:v>-57.303000000000004</c:v>
                </c:pt>
                <c:pt idx="5496">
                  <c:v>-57.303000000000004</c:v>
                </c:pt>
                <c:pt idx="5497">
                  <c:v>-57.303000000000004</c:v>
                </c:pt>
                <c:pt idx="5498">
                  <c:v>-56.992000000000012</c:v>
                </c:pt>
                <c:pt idx="5499">
                  <c:v>-56.992000000000012</c:v>
                </c:pt>
                <c:pt idx="5500">
                  <c:v>-56.684000000000005</c:v>
                </c:pt>
                <c:pt idx="5501">
                  <c:v>-56.684000000000005</c:v>
                </c:pt>
                <c:pt idx="5502">
                  <c:v>-56.992000000000012</c:v>
                </c:pt>
                <c:pt idx="5503">
                  <c:v>-56.992000000000012</c:v>
                </c:pt>
                <c:pt idx="5504">
                  <c:v>-56.992000000000012</c:v>
                </c:pt>
                <c:pt idx="5505">
                  <c:v>-56.992000000000012</c:v>
                </c:pt>
                <c:pt idx="5506">
                  <c:v>-56.992000000000012</c:v>
                </c:pt>
                <c:pt idx="5507">
                  <c:v>-56.684000000000005</c:v>
                </c:pt>
                <c:pt idx="5508">
                  <c:v>-56.378</c:v>
                </c:pt>
                <c:pt idx="5509">
                  <c:v>-56.378</c:v>
                </c:pt>
                <c:pt idx="5510">
                  <c:v>-56.378</c:v>
                </c:pt>
                <c:pt idx="5511">
                  <c:v>-56.684000000000005</c:v>
                </c:pt>
                <c:pt idx="5512">
                  <c:v>-56.684000000000005</c:v>
                </c:pt>
                <c:pt idx="5513">
                  <c:v>-56.684000000000005</c:v>
                </c:pt>
                <c:pt idx="5514">
                  <c:v>-56.992000000000012</c:v>
                </c:pt>
                <c:pt idx="5515">
                  <c:v>-56.992000000000012</c:v>
                </c:pt>
                <c:pt idx="5516">
                  <c:v>-56.992000000000012</c:v>
                </c:pt>
                <c:pt idx="5517">
                  <c:v>-56.992000000000012</c:v>
                </c:pt>
                <c:pt idx="5518">
                  <c:v>-56.992000000000012</c:v>
                </c:pt>
                <c:pt idx="5519">
                  <c:v>-56.684000000000005</c:v>
                </c:pt>
                <c:pt idx="5520">
                  <c:v>-56.684000000000005</c:v>
                </c:pt>
                <c:pt idx="5521">
                  <c:v>-56.684000000000005</c:v>
                </c:pt>
                <c:pt idx="5522">
                  <c:v>-56.378</c:v>
                </c:pt>
                <c:pt idx="5523">
                  <c:v>-56.378</c:v>
                </c:pt>
                <c:pt idx="5524">
                  <c:v>-56.378</c:v>
                </c:pt>
                <c:pt idx="5525">
                  <c:v>-56.684000000000005</c:v>
                </c:pt>
                <c:pt idx="5526">
                  <c:v>-56.684000000000005</c:v>
                </c:pt>
                <c:pt idx="5527">
                  <c:v>-56.378</c:v>
                </c:pt>
                <c:pt idx="5528">
                  <c:v>-56.076000000000001</c:v>
                </c:pt>
                <c:pt idx="5529">
                  <c:v>-55.775000000000013</c:v>
                </c:pt>
                <c:pt idx="5530">
                  <c:v>-55.775000000000013</c:v>
                </c:pt>
                <c:pt idx="5531">
                  <c:v>-56.076000000000001</c:v>
                </c:pt>
                <c:pt idx="5532">
                  <c:v>-56.076000000000001</c:v>
                </c:pt>
                <c:pt idx="5533">
                  <c:v>-56.076000000000001</c:v>
                </c:pt>
                <c:pt idx="5534">
                  <c:v>-56.076000000000001</c:v>
                </c:pt>
                <c:pt idx="5535">
                  <c:v>-56.076000000000001</c:v>
                </c:pt>
                <c:pt idx="5536">
                  <c:v>-55.478000000000002</c:v>
                </c:pt>
                <c:pt idx="5537">
                  <c:v>-55.775000000000013</c:v>
                </c:pt>
                <c:pt idx="5538">
                  <c:v>-55.775000000000013</c:v>
                </c:pt>
                <c:pt idx="5539">
                  <c:v>-56.076000000000001</c:v>
                </c:pt>
                <c:pt idx="5540">
                  <c:v>-56.076000000000001</c:v>
                </c:pt>
                <c:pt idx="5541">
                  <c:v>-56.076000000000001</c:v>
                </c:pt>
                <c:pt idx="5542">
                  <c:v>-56.076000000000001</c:v>
                </c:pt>
                <c:pt idx="5543">
                  <c:v>-56.076000000000001</c:v>
                </c:pt>
                <c:pt idx="5544">
                  <c:v>-55.775000000000013</c:v>
                </c:pt>
                <c:pt idx="5545">
                  <c:v>-55.775000000000013</c:v>
                </c:pt>
                <c:pt idx="5546">
                  <c:v>-55.775000000000013</c:v>
                </c:pt>
                <c:pt idx="5547">
                  <c:v>-56.076000000000001</c:v>
                </c:pt>
                <c:pt idx="5548">
                  <c:v>-56.076000000000001</c:v>
                </c:pt>
                <c:pt idx="5549">
                  <c:v>-56.378</c:v>
                </c:pt>
                <c:pt idx="5550">
                  <c:v>-56.684000000000005</c:v>
                </c:pt>
                <c:pt idx="5551">
                  <c:v>-56.684000000000005</c:v>
                </c:pt>
                <c:pt idx="5552">
                  <c:v>-56.684000000000005</c:v>
                </c:pt>
                <c:pt idx="5553">
                  <c:v>-56.684000000000005</c:v>
                </c:pt>
                <c:pt idx="5554">
                  <c:v>-56.992000000000012</c:v>
                </c:pt>
                <c:pt idx="5555">
                  <c:v>-56.684000000000005</c:v>
                </c:pt>
                <c:pt idx="5556">
                  <c:v>-56.684000000000005</c:v>
                </c:pt>
                <c:pt idx="5557">
                  <c:v>-56.684000000000005</c:v>
                </c:pt>
                <c:pt idx="5558">
                  <c:v>-56.378</c:v>
                </c:pt>
                <c:pt idx="5559">
                  <c:v>-56.684000000000005</c:v>
                </c:pt>
                <c:pt idx="5560">
                  <c:v>-56.684000000000005</c:v>
                </c:pt>
                <c:pt idx="5561">
                  <c:v>-56.684000000000005</c:v>
                </c:pt>
                <c:pt idx="5562">
                  <c:v>-57.303000000000004</c:v>
                </c:pt>
                <c:pt idx="5563">
                  <c:v>-57.303000000000004</c:v>
                </c:pt>
                <c:pt idx="5564">
                  <c:v>-57.303000000000004</c:v>
                </c:pt>
                <c:pt idx="5565">
                  <c:v>-57.303000000000004</c:v>
                </c:pt>
                <c:pt idx="5566">
                  <c:v>-57.303000000000004</c:v>
                </c:pt>
                <c:pt idx="5567">
                  <c:v>-57.303000000000004</c:v>
                </c:pt>
                <c:pt idx="5568">
                  <c:v>-56.992000000000012</c:v>
                </c:pt>
                <c:pt idx="5569">
                  <c:v>-56.992000000000012</c:v>
                </c:pt>
                <c:pt idx="5570">
                  <c:v>-56.684000000000005</c:v>
                </c:pt>
                <c:pt idx="5571">
                  <c:v>-56.684000000000005</c:v>
                </c:pt>
                <c:pt idx="5572">
                  <c:v>-56.992000000000012</c:v>
                </c:pt>
                <c:pt idx="5573">
                  <c:v>-57.303000000000004</c:v>
                </c:pt>
                <c:pt idx="5574">
                  <c:v>-57.617000000000004</c:v>
                </c:pt>
                <c:pt idx="5575">
                  <c:v>-57.617000000000004</c:v>
                </c:pt>
                <c:pt idx="5576">
                  <c:v>-57.933</c:v>
                </c:pt>
                <c:pt idx="5577">
                  <c:v>-57.933</c:v>
                </c:pt>
                <c:pt idx="5578">
                  <c:v>-57.617000000000004</c:v>
                </c:pt>
                <c:pt idx="5579">
                  <c:v>-57.617000000000004</c:v>
                </c:pt>
                <c:pt idx="5580">
                  <c:v>-57.303000000000004</c:v>
                </c:pt>
                <c:pt idx="5581">
                  <c:v>-56.992000000000012</c:v>
                </c:pt>
                <c:pt idx="5582">
                  <c:v>-56.992000000000012</c:v>
                </c:pt>
                <c:pt idx="5583">
                  <c:v>-56.992000000000012</c:v>
                </c:pt>
                <c:pt idx="5584">
                  <c:v>-56.992000000000012</c:v>
                </c:pt>
                <c:pt idx="5585">
                  <c:v>-56.992000000000012</c:v>
                </c:pt>
                <c:pt idx="5586">
                  <c:v>-56.992000000000012</c:v>
                </c:pt>
                <c:pt idx="5587">
                  <c:v>-56.992000000000012</c:v>
                </c:pt>
                <c:pt idx="5588">
                  <c:v>-56.684000000000005</c:v>
                </c:pt>
                <c:pt idx="5589">
                  <c:v>-56.684000000000005</c:v>
                </c:pt>
                <c:pt idx="5590">
                  <c:v>-56.684000000000005</c:v>
                </c:pt>
                <c:pt idx="5591">
                  <c:v>-56.684000000000005</c:v>
                </c:pt>
                <c:pt idx="5592">
                  <c:v>-56.378</c:v>
                </c:pt>
                <c:pt idx="5593">
                  <c:v>-56.076000000000001</c:v>
                </c:pt>
                <c:pt idx="5594">
                  <c:v>-56.076000000000001</c:v>
                </c:pt>
                <c:pt idx="5595">
                  <c:v>-55.775000000000013</c:v>
                </c:pt>
                <c:pt idx="5596">
                  <c:v>-55.478000000000002</c:v>
                </c:pt>
                <c:pt idx="5597">
                  <c:v>-55.185000000000002</c:v>
                </c:pt>
                <c:pt idx="5598">
                  <c:v>-55.478000000000002</c:v>
                </c:pt>
                <c:pt idx="5599">
                  <c:v>-55.478000000000002</c:v>
                </c:pt>
                <c:pt idx="5600">
                  <c:v>-55.775000000000013</c:v>
                </c:pt>
                <c:pt idx="5601">
                  <c:v>-55.775000000000013</c:v>
                </c:pt>
                <c:pt idx="5602">
                  <c:v>-55.775000000000013</c:v>
                </c:pt>
                <c:pt idx="5603">
                  <c:v>-55.478000000000002</c:v>
                </c:pt>
                <c:pt idx="5604">
                  <c:v>-55.185000000000002</c:v>
                </c:pt>
                <c:pt idx="5605">
                  <c:v>-54.891000000000005</c:v>
                </c:pt>
                <c:pt idx="5606">
                  <c:v>-54.891000000000005</c:v>
                </c:pt>
                <c:pt idx="5607">
                  <c:v>-54.891000000000005</c:v>
                </c:pt>
                <c:pt idx="5608">
                  <c:v>-54.891000000000005</c:v>
                </c:pt>
                <c:pt idx="5609">
                  <c:v>-54.891000000000005</c:v>
                </c:pt>
                <c:pt idx="5610">
                  <c:v>-54.891000000000005</c:v>
                </c:pt>
                <c:pt idx="5611">
                  <c:v>-54.891000000000005</c:v>
                </c:pt>
                <c:pt idx="5612">
                  <c:v>-54.891000000000005</c:v>
                </c:pt>
                <c:pt idx="5613">
                  <c:v>-54.602000000000011</c:v>
                </c:pt>
                <c:pt idx="5614">
                  <c:v>-54.313999999999993</c:v>
                </c:pt>
                <c:pt idx="5615">
                  <c:v>-54.602000000000011</c:v>
                </c:pt>
                <c:pt idx="5616">
                  <c:v>-54.602000000000011</c:v>
                </c:pt>
                <c:pt idx="5617">
                  <c:v>-54.891000000000005</c:v>
                </c:pt>
                <c:pt idx="5618">
                  <c:v>-54.891000000000005</c:v>
                </c:pt>
                <c:pt idx="5619">
                  <c:v>-54.891000000000005</c:v>
                </c:pt>
                <c:pt idx="5620">
                  <c:v>-55.185000000000002</c:v>
                </c:pt>
                <c:pt idx="5621">
                  <c:v>-55.185000000000002</c:v>
                </c:pt>
                <c:pt idx="5622">
                  <c:v>-55.185000000000002</c:v>
                </c:pt>
                <c:pt idx="5623">
                  <c:v>-55.185000000000002</c:v>
                </c:pt>
                <c:pt idx="5624">
                  <c:v>-55.185000000000002</c:v>
                </c:pt>
                <c:pt idx="5625">
                  <c:v>-54.891000000000005</c:v>
                </c:pt>
                <c:pt idx="5626">
                  <c:v>-55.185000000000002</c:v>
                </c:pt>
                <c:pt idx="5627">
                  <c:v>-55.185000000000002</c:v>
                </c:pt>
                <c:pt idx="5628">
                  <c:v>-55.185000000000002</c:v>
                </c:pt>
                <c:pt idx="5629">
                  <c:v>-54.891000000000005</c:v>
                </c:pt>
                <c:pt idx="5630">
                  <c:v>-54.891000000000005</c:v>
                </c:pt>
                <c:pt idx="5631">
                  <c:v>-54.602000000000011</c:v>
                </c:pt>
                <c:pt idx="5632">
                  <c:v>-54.602000000000011</c:v>
                </c:pt>
                <c:pt idx="5633">
                  <c:v>-54.313999999999993</c:v>
                </c:pt>
                <c:pt idx="5634">
                  <c:v>-54.313999999999993</c:v>
                </c:pt>
                <c:pt idx="5635">
                  <c:v>-54.029000000000003</c:v>
                </c:pt>
                <c:pt idx="5636">
                  <c:v>-53.747</c:v>
                </c:pt>
                <c:pt idx="5637">
                  <c:v>-53.466000000000001</c:v>
                </c:pt>
                <c:pt idx="5638">
                  <c:v>-53.466000000000001</c:v>
                </c:pt>
                <c:pt idx="5639">
                  <c:v>-53.466000000000001</c:v>
                </c:pt>
                <c:pt idx="5640">
                  <c:v>-53.466000000000001</c:v>
                </c:pt>
                <c:pt idx="5641">
                  <c:v>-53.189</c:v>
                </c:pt>
                <c:pt idx="5642">
                  <c:v>-52.911000000000001</c:v>
                </c:pt>
                <c:pt idx="5643">
                  <c:v>-52.638000000000012</c:v>
                </c:pt>
                <c:pt idx="5644">
                  <c:v>-52.638000000000012</c:v>
                </c:pt>
                <c:pt idx="5645">
                  <c:v>-52.638000000000012</c:v>
                </c:pt>
                <c:pt idx="5646">
                  <c:v>-52.638000000000012</c:v>
                </c:pt>
                <c:pt idx="5647">
                  <c:v>-52.911000000000001</c:v>
                </c:pt>
                <c:pt idx="5648">
                  <c:v>-53.189</c:v>
                </c:pt>
                <c:pt idx="5649">
                  <c:v>-53.189</c:v>
                </c:pt>
                <c:pt idx="5650">
                  <c:v>-53.189</c:v>
                </c:pt>
                <c:pt idx="5651">
                  <c:v>-53.189</c:v>
                </c:pt>
                <c:pt idx="5652">
                  <c:v>-53.189</c:v>
                </c:pt>
                <c:pt idx="5653">
                  <c:v>-53.189</c:v>
                </c:pt>
                <c:pt idx="5654">
                  <c:v>-53.189</c:v>
                </c:pt>
                <c:pt idx="5655">
                  <c:v>-53.189</c:v>
                </c:pt>
                <c:pt idx="5656">
                  <c:v>-53.189</c:v>
                </c:pt>
                <c:pt idx="5657">
                  <c:v>-52.911000000000001</c:v>
                </c:pt>
                <c:pt idx="5658">
                  <c:v>-52.911000000000001</c:v>
                </c:pt>
                <c:pt idx="5659">
                  <c:v>-53.189</c:v>
                </c:pt>
                <c:pt idx="5660">
                  <c:v>-53.189</c:v>
                </c:pt>
                <c:pt idx="5661">
                  <c:v>-53.189</c:v>
                </c:pt>
                <c:pt idx="5662">
                  <c:v>-53.189</c:v>
                </c:pt>
                <c:pt idx="5663">
                  <c:v>-53.189</c:v>
                </c:pt>
                <c:pt idx="5664">
                  <c:v>-53.189</c:v>
                </c:pt>
                <c:pt idx="5665">
                  <c:v>-53.189</c:v>
                </c:pt>
                <c:pt idx="5666">
                  <c:v>-53.189</c:v>
                </c:pt>
                <c:pt idx="5667">
                  <c:v>-53.466000000000001</c:v>
                </c:pt>
                <c:pt idx="5668">
                  <c:v>-53.466000000000001</c:v>
                </c:pt>
                <c:pt idx="5669">
                  <c:v>-53.466000000000001</c:v>
                </c:pt>
                <c:pt idx="5670">
                  <c:v>-53.189</c:v>
                </c:pt>
                <c:pt idx="5671">
                  <c:v>-53.189</c:v>
                </c:pt>
                <c:pt idx="5672">
                  <c:v>-52.911000000000001</c:v>
                </c:pt>
                <c:pt idx="5673">
                  <c:v>-52.638000000000012</c:v>
                </c:pt>
                <c:pt idx="5674">
                  <c:v>-52.638000000000012</c:v>
                </c:pt>
                <c:pt idx="5675">
                  <c:v>-52.911000000000001</c:v>
                </c:pt>
                <c:pt idx="5676">
                  <c:v>-52.911000000000001</c:v>
                </c:pt>
                <c:pt idx="5677">
                  <c:v>-53.189</c:v>
                </c:pt>
                <c:pt idx="5678">
                  <c:v>-52.911000000000001</c:v>
                </c:pt>
                <c:pt idx="5679">
                  <c:v>-52.638000000000012</c:v>
                </c:pt>
                <c:pt idx="5680">
                  <c:v>-52.911000000000001</c:v>
                </c:pt>
                <c:pt idx="5681">
                  <c:v>-52.911000000000001</c:v>
                </c:pt>
                <c:pt idx="5682">
                  <c:v>-52.911000000000001</c:v>
                </c:pt>
                <c:pt idx="5683">
                  <c:v>-52.638000000000012</c:v>
                </c:pt>
                <c:pt idx="5684">
                  <c:v>-52.638000000000012</c:v>
                </c:pt>
                <c:pt idx="5685">
                  <c:v>-52.366</c:v>
                </c:pt>
                <c:pt idx="5686">
                  <c:v>-52.366</c:v>
                </c:pt>
                <c:pt idx="5687">
                  <c:v>-52.638000000000012</c:v>
                </c:pt>
                <c:pt idx="5688">
                  <c:v>-52.638000000000012</c:v>
                </c:pt>
                <c:pt idx="5689">
                  <c:v>-52.911000000000001</c:v>
                </c:pt>
                <c:pt idx="5690">
                  <c:v>-52.911000000000001</c:v>
                </c:pt>
                <c:pt idx="5691">
                  <c:v>-53.189</c:v>
                </c:pt>
                <c:pt idx="5692">
                  <c:v>-53.466000000000001</c:v>
                </c:pt>
                <c:pt idx="5693">
                  <c:v>-53.747</c:v>
                </c:pt>
                <c:pt idx="5694">
                  <c:v>-53.747</c:v>
                </c:pt>
                <c:pt idx="5695">
                  <c:v>-53.466000000000001</c:v>
                </c:pt>
                <c:pt idx="5696">
                  <c:v>-53.747</c:v>
                </c:pt>
                <c:pt idx="5697">
                  <c:v>-53.747</c:v>
                </c:pt>
                <c:pt idx="5698">
                  <c:v>-54.029000000000003</c:v>
                </c:pt>
                <c:pt idx="5699">
                  <c:v>-54.313999999999993</c:v>
                </c:pt>
                <c:pt idx="5700">
                  <c:v>-54.313999999999993</c:v>
                </c:pt>
                <c:pt idx="5701">
                  <c:v>-54.029000000000003</c:v>
                </c:pt>
                <c:pt idx="5702">
                  <c:v>-54.029000000000003</c:v>
                </c:pt>
                <c:pt idx="5703">
                  <c:v>-53.747</c:v>
                </c:pt>
                <c:pt idx="5704">
                  <c:v>-53.747</c:v>
                </c:pt>
                <c:pt idx="5705">
                  <c:v>-53.747</c:v>
                </c:pt>
                <c:pt idx="5706">
                  <c:v>-53.747</c:v>
                </c:pt>
                <c:pt idx="5707">
                  <c:v>-53.466000000000001</c:v>
                </c:pt>
                <c:pt idx="5708">
                  <c:v>-53.466000000000001</c:v>
                </c:pt>
                <c:pt idx="5709">
                  <c:v>-53.466000000000001</c:v>
                </c:pt>
                <c:pt idx="5710">
                  <c:v>-53.747</c:v>
                </c:pt>
                <c:pt idx="5711">
                  <c:v>-54.029000000000003</c:v>
                </c:pt>
                <c:pt idx="5712">
                  <c:v>-54.313999999999993</c:v>
                </c:pt>
                <c:pt idx="5713">
                  <c:v>-54.313999999999993</c:v>
                </c:pt>
                <c:pt idx="5714">
                  <c:v>-54.602000000000011</c:v>
                </c:pt>
                <c:pt idx="5715">
                  <c:v>-54.891000000000005</c:v>
                </c:pt>
                <c:pt idx="5716">
                  <c:v>-54.891000000000005</c:v>
                </c:pt>
                <c:pt idx="5717">
                  <c:v>-55.185000000000002</c:v>
                </c:pt>
                <c:pt idx="5718">
                  <c:v>-54.891000000000005</c:v>
                </c:pt>
                <c:pt idx="5719">
                  <c:v>-54.891000000000005</c:v>
                </c:pt>
                <c:pt idx="5720">
                  <c:v>-54.891000000000005</c:v>
                </c:pt>
                <c:pt idx="5721">
                  <c:v>-54.891000000000005</c:v>
                </c:pt>
                <c:pt idx="5722">
                  <c:v>-54.891000000000005</c:v>
                </c:pt>
                <c:pt idx="5723">
                  <c:v>-54.891000000000005</c:v>
                </c:pt>
                <c:pt idx="5724">
                  <c:v>-54.313999999999993</c:v>
                </c:pt>
                <c:pt idx="5725">
                  <c:v>-54.313999999999993</c:v>
                </c:pt>
                <c:pt idx="5726">
                  <c:v>-54.313999999999993</c:v>
                </c:pt>
                <c:pt idx="5727">
                  <c:v>-54.313999999999993</c:v>
                </c:pt>
                <c:pt idx="5728">
                  <c:v>-54.313999999999993</c:v>
                </c:pt>
                <c:pt idx="5729">
                  <c:v>-54.029000000000003</c:v>
                </c:pt>
                <c:pt idx="5730">
                  <c:v>-54.029000000000003</c:v>
                </c:pt>
                <c:pt idx="5731">
                  <c:v>-53.747</c:v>
                </c:pt>
                <c:pt idx="5732">
                  <c:v>-53.747</c:v>
                </c:pt>
                <c:pt idx="5733">
                  <c:v>-53.747</c:v>
                </c:pt>
                <c:pt idx="5734">
                  <c:v>-53.466000000000001</c:v>
                </c:pt>
                <c:pt idx="5735">
                  <c:v>-53.189</c:v>
                </c:pt>
                <c:pt idx="5736">
                  <c:v>-53.189</c:v>
                </c:pt>
                <c:pt idx="5737">
                  <c:v>-53.466000000000001</c:v>
                </c:pt>
                <c:pt idx="5738">
                  <c:v>-53.466000000000001</c:v>
                </c:pt>
                <c:pt idx="5739">
                  <c:v>-53.466000000000001</c:v>
                </c:pt>
                <c:pt idx="5740">
                  <c:v>-53.466000000000001</c:v>
                </c:pt>
                <c:pt idx="5741">
                  <c:v>-53.466000000000001</c:v>
                </c:pt>
                <c:pt idx="5742">
                  <c:v>-53.466000000000001</c:v>
                </c:pt>
                <c:pt idx="5743">
                  <c:v>-53.466000000000001</c:v>
                </c:pt>
                <c:pt idx="5744">
                  <c:v>-53.466000000000001</c:v>
                </c:pt>
                <c:pt idx="5745">
                  <c:v>-53.189</c:v>
                </c:pt>
                <c:pt idx="5746">
                  <c:v>-53.189</c:v>
                </c:pt>
                <c:pt idx="5747">
                  <c:v>-52.638000000000012</c:v>
                </c:pt>
                <c:pt idx="5748">
                  <c:v>-52.638000000000012</c:v>
                </c:pt>
                <c:pt idx="5749">
                  <c:v>-52.098000000000013</c:v>
                </c:pt>
                <c:pt idx="5750">
                  <c:v>-51.83</c:v>
                </c:pt>
                <c:pt idx="5751">
                  <c:v>-51.83</c:v>
                </c:pt>
                <c:pt idx="5752">
                  <c:v>-51.83</c:v>
                </c:pt>
                <c:pt idx="5753">
                  <c:v>-51.83</c:v>
                </c:pt>
                <c:pt idx="5754">
                  <c:v>-51.563000000000002</c:v>
                </c:pt>
                <c:pt idx="5755">
                  <c:v>-51.563000000000002</c:v>
                </c:pt>
                <c:pt idx="5756">
                  <c:v>-51.3</c:v>
                </c:pt>
                <c:pt idx="5757">
                  <c:v>-51.039000000000001</c:v>
                </c:pt>
                <c:pt idx="5758">
                  <c:v>-51.039000000000001</c:v>
                </c:pt>
                <c:pt idx="5759">
                  <c:v>-50.778000000000013</c:v>
                </c:pt>
                <c:pt idx="5760">
                  <c:v>-51.039000000000001</c:v>
                </c:pt>
                <c:pt idx="5761">
                  <c:v>-51.3</c:v>
                </c:pt>
                <c:pt idx="5762">
                  <c:v>-51.563000000000002</c:v>
                </c:pt>
                <c:pt idx="5763">
                  <c:v>-51.563000000000002</c:v>
                </c:pt>
                <c:pt idx="5764">
                  <c:v>-51.563000000000002</c:v>
                </c:pt>
                <c:pt idx="5765">
                  <c:v>-51.3</c:v>
                </c:pt>
                <c:pt idx="5766">
                  <c:v>-51.3</c:v>
                </c:pt>
                <c:pt idx="5767">
                  <c:v>-51.3</c:v>
                </c:pt>
                <c:pt idx="5768">
                  <c:v>-51.3</c:v>
                </c:pt>
                <c:pt idx="5769">
                  <c:v>-51.3</c:v>
                </c:pt>
                <c:pt idx="5770">
                  <c:v>-51.3</c:v>
                </c:pt>
                <c:pt idx="5771">
                  <c:v>-51.039000000000001</c:v>
                </c:pt>
                <c:pt idx="5772">
                  <c:v>-50.778000000000013</c:v>
                </c:pt>
                <c:pt idx="5773">
                  <c:v>-50.521000000000001</c:v>
                </c:pt>
                <c:pt idx="5774">
                  <c:v>-50.521000000000001</c:v>
                </c:pt>
                <c:pt idx="5775">
                  <c:v>-50.521000000000001</c:v>
                </c:pt>
                <c:pt idx="5776">
                  <c:v>-50.521000000000001</c:v>
                </c:pt>
                <c:pt idx="5777">
                  <c:v>-50.778000000000013</c:v>
                </c:pt>
                <c:pt idx="5778">
                  <c:v>-51.039000000000001</c:v>
                </c:pt>
                <c:pt idx="5779">
                  <c:v>-51.039000000000001</c:v>
                </c:pt>
                <c:pt idx="5780">
                  <c:v>-50.778000000000013</c:v>
                </c:pt>
                <c:pt idx="5781">
                  <c:v>-50.778000000000013</c:v>
                </c:pt>
                <c:pt idx="5782">
                  <c:v>-51.039000000000001</c:v>
                </c:pt>
                <c:pt idx="5783">
                  <c:v>-51.039000000000001</c:v>
                </c:pt>
                <c:pt idx="5784">
                  <c:v>-50.778000000000013</c:v>
                </c:pt>
                <c:pt idx="5785">
                  <c:v>-50.521000000000001</c:v>
                </c:pt>
                <c:pt idx="5786">
                  <c:v>-50.521000000000001</c:v>
                </c:pt>
                <c:pt idx="5787">
                  <c:v>-50.778000000000013</c:v>
                </c:pt>
                <c:pt idx="5788">
                  <c:v>-50.778000000000013</c:v>
                </c:pt>
                <c:pt idx="5789">
                  <c:v>-51.039000000000001</c:v>
                </c:pt>
                <c:pt idx="5790">
                  <c:v>-51.039000000000001</c:v>
                </c:pt>
                <c:pt idx="5791">
                  <c:v>-51.3</c:v>
                </c:pt>
                <c:pt idx="5792">
                  <c:v>-51.3</c:v>
                </c:pt>
                <c:pt idx="5793">
                  <c:v>-51.563000000000002</c:v>
                </c:pt>
                <c:pt idx="5794">
                  <c:v>-51.83</c:v>
                </c:pt>
                <c:pt idx="5795">
                  <c:v>-51.83</c:v>
                </c:pt>
                <c:pt idx="5796">
                  <c:v>-51.83</c:v>
                </c:pt>
                <c:pt idx="5797">
                  <c:v>-51.83</c:v>
                </c:pt>
                <c:pt idx="5798">
                  <c:v>-51.563000000000002</c:v>
                </c:pt>
                <c:pt idx="5799">
                  <c:v>-51.563000000000002</c:v>
                </c:pt>
                <c:pt idx="5800">
                  <c:v>-51.83</c:v>
                </c:pt>
                <c:pt idx="5801">
                  <c:v>-51.563000000000002</c:v>
                </c:pt>
                <c:pt idx="5802">
                  <c:v>-51.3</c:v>
                </c:pt>
                <c:pt idx="5803">
                  <c:v>-51.039000000000001</c:v>
                </c:pt>
                <c:pt idx="5804">
                  <c:v>-51.039000000000001</c:v>
                </c:pt>
                <c:pt idx="5805">
                  <c:v>-51.3</c:v>
                </c:pt>
                <c:pt idx="5806">
                  <c:v>-51.039000000000001</c:v>
                </c:pt>
                <c:pt idx="5807">
                  <c:v>-51.039000000000001</c:v>
                </c:pt>
                <c:pt idx="5808">
                  <c:v>-51.3</c:v>
                </c:pt>
                <c:pt idx="5809">
                  <c:v>-51.3</c:v>
                </c:pt>
                <c:pt idx="5810">
                  <c:v>-51.563000000000002</c:v>
                </c:pt>
                <c:pt idx="5811">
                  <c:v>-51.563000000000002</c:v>
                </c:pt>
                <c:pt idx="5812">
                  <c:v>-51.563000000000002</c:v>
                </c:pt>
                <c:pt idx="5813">
                  <c:v>-51.563000000000002</c:v>
                </c:pt>
                <c:pt idx="5814">
                  <c:v>-51.563000000000002</c:v>
                </c:pt>
                <c:pt idx="5815">
                  <c:v>-51.563000000000002</c:v>
                </c:pt>
                <c:pt idx="5816">
                  <c:v>-51.563000000000002</c:v>
                </c:pt>
                <c:pt idx="5817">
                  <c:v>-51.563000000000002</c:v>
                </c:pt>
                <c:pt idx="5818">
                  <c:v>-51.3</c:v>
                </c:pt>
                <c:pt idx="5819">
                  <c:v>-51.563000000000002</c:v>
                </c:pt>
                <c:pt idx="5820">
                  <c:v>-51.563000000000002</c:v>
                </c:pt>
                <c:pt idx="5821">
                  <c:v>-51.563000000000002</c:v>
                </c:pt>
                <c:pt idx="5822">
                  <c:v>-51.563000000000002</c:v>
                </c:pt>
                <c:pt idx="5823">
                  <c:v>-51.563000000000002</c:v>
                </c:pt>
                <c:pt idx="5824">
                  <c:v>-51.563000000000002</c:v>
                </c:pt>
                <c:pt idx="5825">
                  <c:v>-51.563000000000002</c:v>
                </c:pt>
                <c:pt idx="5826">
                  <c:v>-51.563000000000002</c:v>
                </c:pt>
                <c:pt idx="5827">
                  <c:v>-51.83</c:v>
                </c:pt>
                <c:pt idx="5828">
                  <c:v>-51.83</c:v>
                </c:pt>
                <c:pt idx="5829">
                  <c:v>-51.563000000000002</c:v>
                </c:pt>
                <c:pt idx="5830">
                  <c:v>-51.563000000000002</c:v>
                </c:pt>
                <c:pt idx="5831">
                  <c:v>-51.563000000000002</c:v>
                </c:pt>
                <c:pt idx="5832">
                  <c:v>-51.83</c:v>
                </c:pt>
                <c:pt idx="5833">
                  <c:v>-51.563000000000002</c:v>
                </c:pt>
                <c:pt idx="5834">
                  <c:v>-51.563000000000002</c:v>
                </c:pt>
                <c:pt idx="5835">
                  <c:v>-51.3</c:v>
                </c:pt>
                <c:pt idx="5836">
                  <c:v>-51.039000000000001</c:v>
                </c:pt>
                <c:pt idx="5837">
                  <c:v>-51.039000000000001</c:v>
                </c:pt>
                <c:pt idx="5838">
                  <c:v>-51.039000000000001</c:v>
                </c:pt>
                <c:pt idx="5839">
                  <c:v>-51.3</c:v>
                </c:pt>
                <c:pt idx="5840">
                  <c:v>-51.3</c:v>
                </c:pt>
                <c:pt idx="5841">
                  <c:v>-51.3</c:v>
                </c:pt>
                <c:pt idx="5842">
                  <c:v>-51.039000000000001</c:v>
                </c:pt>
                <c:pt idx="5843">
                  <c:v>-51.3</c:v>
                </c:pt>
                <c:pt idx="5844">
                  <c:v>-51.563000000000002</c:v>
                </c:pt>
                <c:pt idx="5845">
                  <c:v>-51.563000000000002</c:v>
                </c:pt>
                <c:pt idx="5846">
                  <c:v>-51.563000000000002</c:v>
                </c:pt>
                <c:pt idx="5847">
                  <c:v>-51.563000000000002</c:v>
                </c:pt>
                <c:pt idx="5848">
                  <c:v>-51.3</c:v>
                </c:pt>
                <c:pt idx="5849">
                  <c:v>-51.3</c:v>
                </c:pt>
                <c:pt idx="5850">
                  <c:v>-51.039000000000001</c:v>
                </c:pt>
                <c:pt idx="5851">
                  <c:v>-51.3</c:v>
                </c:pt>
                <c:pt idx="5852">
                  <c:v>-51.563000000000002</c:v>
                </c:pt>
                <c:pt idx="5853">
                  <c:v>-51.563000000000002</c:v>
                </c:pt>
                <c:pt idx="5854">
                  <c:v>-51.83</c:v>
                </c:pt>
                <c:pt idx="5855">
                  <c:v>-52.098000000000013</c:v>
                </c:pt>
                <c:pt idx="5856">
                  <c:v>-52.366</c:v>
                </c:pt>
                <c:pt idx="5857">
                  <c:v>-52.638000000000012</c:v>
                </c:pt>
                <c:pt idx="5858">
                  <c:v>-52.638000000000012</c:v>
                </c:pt>
                <c:pt idx="5859">
                  <c:v>-52.638000000000012</c:v>
                </c:pt>
                <c:pt idx="5860">
                  <c:v>-52.638000000000012</c:v>
                </c:pt>
                <c:pt idx="5861">
                  <c:v>-52.638000000000012</c:v>
                </c:pt>
                <c:pt idx="5862">
                  <c:v>-52.638000000000012</c:v>
                </c:pt>
                <c:pt idx="5863">
                  <c:v>-52.638000000000012</c:v>
                </c:pt>
                <c:pt idx="5864">
                  <c:v>-52.911000000000001</c:v>
                </c:pt>
                <c:pt idx="5865">
                  <c:v>-53.189</c:v>
                </c:pt>
                <c:pt idx="5866">
                  <c:v>-53.189</c:v>
                </c:pt>
                <c:pt idx="5867">
                  <c:v>-53.189</c:v>
                </c:pt>
                <c:pt idx="5868">
                  <c:v>-52.911000000000001</c:v>
                </c:pt>
                <c:pt idx="5869">
                  <c:v>-53.189</c:v>
                </c:pt>
                <c:pt idx="5870">
                  <c:v>-53.189</c:v>
                </c:pt>
                <c:pt idx="5871">
                  <c:v>-53.189</c:v>
                </c:pt>
                <c:pt idx="5872">
                  <c:v>-53.189</c:v>
                </c:pt>
                <c:pt idx="5873">
                  <c:v>-53.466000000000001</c:v>
                </c:pt>
                <c:pt idx="5874">
                  <c:v>-53.466000000000001</c:v>
                </c:pt>
                <c:pt idx="5875">
                  <c:v>-53.466000000000001</c:v>
                </c:pt>
                <c:pt idx="5876">
                  <c:v>-53.466000000000001</c:v>
                </c:pt>
                <c:pt idx="5877">
                  <c:v>-53.747</c:v>
                </c:pt>
                <c:pt idx="5878">
                  <c:v>-53.747</c:v>
                </c:pt>
                <c:pt idx="5879">
                  <c:v>-54.029000000000003</c:v>
                </c:pt>
                <c:pt idx="5880">
                  <c:v>-53.747</c:v>
                </c:pt>
                <c:pt idx="5881">
                  <c:v>-53.747</c:v>
                </c:pt>
                <c:pt idx="5882">
                  <c:v>-53.747</c:v>
                </c:pt>
                <c:pt idx="5883">
                  <c:v>-53.747</c:v>
                </c:pt>
                <c:pt idx="5884">
                  <c:v>-53.747</c:v>
                </c:pt>
                <c:pt idx="5885">
                  <c:v>-53.747</c:v>
                </c:pt>
                <c:pt idx="5886">
                  <c:v>-53.747</c:v>
                </c:pt>
                <c:pt idx="5887">
                  <c:v>-53.747</c:v>
                </c:pt>
                <c:pt idx="5888">
                  <c:v>-54.029000000000003</c:v>
                </c:pt>
                <c:pt idx="5889">
                  <c:v>-53.747</c:v>
                </c:pt>
                <c:pt idx="5890">
                  <c:v>-53.747</c:v>
                </c:pt>
                <c:pt idx="5891">
                  <c:v>-54.029000000000003</c:v>
                </c:pt>
                <c:pt idx="5892">
                  <c:v>-54.029000000000003</c:v>
                </c:pt>
                <c:pt idx="5893">
                  <c:v>-54.029000000000003</c:v>
                </c:pt>
                <c:pt idx="5894">
                  <c:v>-54.029000000000003</c:v>
                </c:pt>
                <c:pt idx="5895">
                  <c:v>-53.747</c:v>
                </c:pt>
                <c:pt idx="5896">
                  <c:v>-53.747</c:v>
                </c:pt>
                <c:pt idx="5897">
                  <c:v>-53.466000000000001</c:v>
                </c:pt>
                <c:pt idx="5898">
                  <c:v>-53.189</c:v>
                </c:pt>
                <c:pt idx="5899">
                  <c:v>-53.189</c:v>
                </c:pt>
                <c:pt idx="5900">
                  <c:v>-53.189</c:v>
                </c:pt>
                <c:pt idx="5901">
                  <c:v>-53.466000000000001</c:v>
                </c:pt>
                <c:pt idx="5902">
                  <c:v>-53.747</c:v>
                </c:pt>
                <c:pt idx="5903">
                  <c:v>-53.747</c:v>
                </c:pt>
                <c:pt idx="5904">
                  <c:v>-53.466000000000001</c:v>
                </c:pt>
                <c:pt idx="5905">
                  <c:v>-53.466000000000001</c:v>
                </c:pt>
                <c:pt idx="5906">
                  <c:v>-53.466000000000001</c:v>
                </c:pt>
                <c:pt idx="5907">
                  <c:v>-53.466000000000001</c:v>
                </c:pt>
                <c:pt idx="5908">
                  <c:v>-53.466000000000001</c:v>
                </c:pt>
                <c:pt idx="5909">
                  <c:v>-53.466000000000001</c:v>
                </c:pt>
                <c:pt idx="5910">
                  <c:v>-53.747</c:v>
                </c:pt>
                <c:pt idx="5911">
                  <c:v>-53.747</c:v>
                </c:pt>
                <c:pt idx="5912">
                  <c:v>-53.466000000000001</c:v>
                </c:pt>
                <c:pt idx="5913">
                  <c:v>-53.466000000000001</c:v>
                </c:pt>
                <c:pt idx="5914">
                  <c:v>-53.466000000000001</c:v>
                </c:pt>
                <c:pt idx="5915">
                  <c:v>-53.466000000000001</c:v>
                </c:pt>
                <c:pt idx="5916">
                  <c:v>-53.747</c:v>
                </c:pt>
                <c:pt idx="5917">
                  <c:v>-53.747</c:v>
                </c:pt>
                <c:pt idx="5918">
                  <c:v>-53.747</c:v>
                </c:pt>
                <c:pt idx="5919">
                  <c:v>-53.747</c:v>
                </c:pt>
                <c:pt idx="5920">
                  <c:v>-53.747</c:v>
                </c:pt>
                <c:pt idx="5921">
                  <c:v>-53.466000000000001</c:v>
                </c:pt>
                <c:pt idx="5922">
                  <c:v>-53.466000000000001</c:v>
                </c:pt>
                <c:pt idx="5923">
                  <c:v>-53.466000000000001</c:v>
                </c:pt>
                <c:pt idx="5924">
                  <c:v>-53.189</c:v>
                </c:pt>
                <c:pt idx="5925">
                  <c:v>-53.466000000000001</c:v>
                </c:pt>
                <c:pt idx="5926">
                  <c:v>-53.466000000000001</c:v>
                </c:pt>
                <c:pt idx="5927">
                  <c:v>-53.747</c:v>
                </c:pt>
                <c:pt idx="5928">
                  <c:v>-53.466000000000001</c:v>
                </c:pt>
                <c:pt idx="5929">
                  <c:v>-53.466000000000001</c:v>
                </c:pt>
                <c:pt idx="5930">
                  <c:v>-53.747</c:v>
                </c:pt>
                <c:pt idx="5931">
                  <c:v>-53.747</c:v>
                </c:pt>
                <c:pt idx="5932">
                  <c:v>-53.747</c:v>
                </c:pt>
                <c:pt idx="5933">
                  <c:v>-54.029000000000003</c:v>
                </c:pt>
                <c:pt idx="5934">
                  <c:v>-54.029000000000003</c:v>
                </c:pt>
                <c:pt idx="5935">
                  <c:v>-54.029000000000003</c:v>
                </c:pt>
                <c:pt idx="5936">
                  <c:v>-53.747</c:v>
                </c:pt>
                <c:pt idx="5937">
                  <c:v>-54.029000000000003</c:v>
                </c:pt>
                <c:pt idx="5938">
                  <c:v>-53.747</c:v>
                </c:pt>
                <c:pt idx="5939">
                  <c:v>-53.747</c:v>
                </c:pt>
                <c:pt idx="5940">
                  <c:v>-53.466000000000001</c:v>
                </c:pt>
                <c:pt idx="5941">
                  <c:v>-53.466000000000001</c:v>
                </c:pt>
                <c:pt idx="5942">
                  <c:v>-53.189</c:v>
                </c:pt>
                <c:pt idx="5943">
                  <c:v>-53.189</c:v>
                </c:pt>
                <c:pt idx="5944">
                  <c:v>-53.189</c:v>
                </c:pt>
                <c:pt idx="5945">
                  <c:v>-53.466000000000001</c:v>
                </c:pt>
                <c:pt idx="5946">
                  <c:v>-53.466000000000001</c:v>
                </c:pt>
                <c:pt idx="5947">
                  <c:v>-53.466000000000001</c:v>
                </c:pt>
                <c:pt idx="5948">
                  <c:v>-53.189</c:v>
                </c:pt>
                <c:pt idx="5949">
                  <c:v>-52.911000000000001</c:v>
                </c:pt>
                <c:pt idx="5950">
                  <c:v>-52.911000000000001</c:v>
                </c:pt>
                <c:pt idx="5951">
                  <c:v>-53.189</c:v>
                </c:pt>
                <c:pt idx="5952">
                  <c:v>-53.189</c:v>
                </c:pt>
                <c:pt idx="5953">
                  <c:v>-53.189</c:v>
                </c:pt>
                <c:pt idx="5954">
                  <c:v>-53.189</c:v>
                </c:pt>
                <c:pt idx="5955">
                  <c:v>-53.189</c:v>
                </c:pt>
                <c:pt idx="5956">
                  <c:v>-53.189</c:v>
                </c:pt>
                <c:pt idx="5957">
                  <c:v>-53.466000000000001</c:v>
                </c:pt>
                <c:pt idx="5958">
                  <c:v>-53.466000000000001</c:v>
                </c:pt>
                <c:pt idx="5959">
                  <c:v>-53.747</c:v>
                </c:pt>
                <c:pt idx="5960">
                  <c:v>-54.029000000000003</c:v>
                </c:pt>
                <c:pt idx="5961">
                  <c:v>-54.029000000000003</c:v>
                </c:pt>
                <c:pt idx="5962">
                  <c:v>-54.313999999999993</c:v>
                </c:pt>
                <c:pt idx="5963">
                  <c:v>-54.313999999999993</c:v>
                </c:pt>
                <c:pt idx="5964">
                  <c:v>-54.313999999999993</c:v>
                </c:pt>
                <c:pt idx="5965">
                  <c:v>-54.313999999999993</c:v>
                </c:pt>
                <c:pt idx="5966">
                  <c:v>-54.602000000000011</c:v>
                </c:pt>
                <c:pt idx="5967">
                  <c:v>-54.602000000000011</c:v>
                </c:pt>
                <c:pt idx="5968">
                  <c:v>-54.891000000000005</c:v>
                </c:pt>
                <c:pt idx="5969">
                  <c:v>-54.891000000000005</c:v>
                </c:pt>
                <c:pt idx="5970">
                  <c:v>-54.891000000000005</c:v>
                </c:pt>
                <c:pt idx="5971">
                  <c:v>-54.891000000000005</c:v>
                </c:pt>
                <c:pt idx="5972">
                  <c:v>-54.602000000000011</c:v>
                </c:pt>
                <c:pt idx="5973">
                  <c:v>-54.602000000000011</c:v>
                </c:pt>
                <c:pt idx="5974">
                  <c:v>-54.602000000000011</c:v>
                </c:pt>
                <c:pt idx="5975">
                  <c:v>-54.891000000000005</c:v>
                </c:pt>
                <c:pt idx="5976">
                  <c:v>-55.185000000000002</c:v>
                </c:pt>
                <c:pt idx="5977">
                  <c:v>-55.478000000000002</c:v>
                </c:pt>
                <c:pt idx="5978">
                  <c:v>-55.478000000000002</c:v>
                </c:pt>
                <c:pt idx="5979">
                  <c:v>-55.478000000000002</c:v>
                </c:pt>
                <c:pt idx="5980">
                  <c:v>-55.775000000000013</c:v>
                </c:pt>
                <c:pt idx="5981">
                  <c:v>-55.775000000000013</c:v>
                </c:pt>
                <c:pt idx="5982">
                  <c:v>-55.478000000000002</c:v>
                </c:pt>
                <c:pt idx="5983">
                  <c:v>-55.775000000000013</c:v>
                </c:pt>
                <c:pt idx="5984">
                  <c:v>-55.478000000000002</c:v>
                </c:pt>
                <c:pt idx="5985">
                  <c:v>-55.478000000000002</c:v>
                </c:pt>
                <c:pt idx="5986">
                  <c:v>-55.775000000000013</c:v>
                </c:pt>
                <c:pt idx="5987">
                  <c:v>-55.775000000000013</c:v>
                </c:pt>
                <c:pt idx="5988">
                  <c:v>-55.775000000000013</c:v>
                </c:pt>
                <c:pt idx="5989">
                  <c:v>-55.478000000000002</c:v>
                </c:pt>
                <c:pt idx="5990">
                  <c:v>-55.478000000000002</c:v>
                </c:pt>
                <c:pt idx="5991">
                  <c:v>-55.478000000000002</c:v>
                </c:pt>
                <c:pt idx="5992">
                  <c:v>-55.478000000000002</c:v>
                </c:pt>
                <c:pt idx="5993">
                  <c:v>-55.775000000000013</c:v>
                </c:pt>
                <c:pt idx="5994">
                  <c:v>-56.076000000000001</c:v>
                </c:pt>
                <c:pt idx="5995">
                  <c:v>-56.378</c:v>
                </c:pt>
                <c:pt idx="5996">
                  <c:v>-56.378</c:v>
                </c:pt>
                <c:pt idx="5997">
                  <c:v>-56.076000000000001</c:v>
                </c:pt>
                <c:pt idx="5998">
                  <c:v>-56.076000000000001</c:v>
                </c:pt>
                <c:pt idx="5999">
                  <c:v>-56.076000000000001</c:v>
                </c:pt>
                <c:pt idx="6000">
                  <c:v>-56.378</c:v>
                </c:pt>
                <c:pt idx="6001">
                  <c:v>-56.378</c:v>
                </c:pt>
                <c:pt idx="6002">
                  <c:v>-56.378</c:v>
                </c:pt>
                <c:pt idx="6003">
                  <c:v>-56.684000000000005</c:v>
                </c:pt>
                <c:pt idx="6004">
                  <c:v>-56.378</c:v>
                </c:pt>
                <c:pt idx="6005">
                  <c:v>-56.378</c:v>
                </c:pt>
                <c:pt idx="6006">
                  <c:v>-56.076000000000001</c:v>
                </c:pt>
                <c:pt idx="6007">
                  <c:v>-56.076000000000001</c:v>
                </c:pt>
                <c:pt idx="6008">
                  <c:v>-56.378</c:v>
                </c:pt>
                <c:pt idx="6009">
                  <c:v>-56.378</c:v>
                </c:pt>
                <c:pt idx="6010">
                  <c:v>-56.378</c:v>
                </c:pt>
                <c:pt idx="6011">
                  <c:v>-56.378</c:v>
                </c:pt>
                <c:pt idx="6012">
                  <c:v>-56.076000000000001</c:v>
                </c:pt>
                <c:pt idx="6013">
                  <c:v>-56.076000000000001</c:v>
                </c:pt>
                <c:pt idx="6014">
                  <c:v>-56.076000000000001</c:v>
                </c:pt>
                <c:pt idx="6015">
                  <c:v>-56.076000000000001</c:v>
                </c:pt>
                <c:pt idx="6016">
                  <c:v>-56.076000000000001</c:v>
                </c:pt>
                <c:pt idx="6017">
                  <c:v>-55.775000000000013</c:v>
                </c:pt>
                <c:pt idx="6018">
                  <c:v>-55.775000000000013</c:v>
                </c:pt>
                <c:pt idx="6019">
                  <c:v>-55.478000000000002</c:v>
                </c:pt>
                <c:pt idx="6020">
                  <c:v>-55.478000000000002</c:v>
                </c:pt>
                <c:pt idx="6021">
                  <c:v>-55.185000000000002</c:v>
                </c:pt>
                <c:pt idx="6022">
                  <c:v>-55.185000000000002</c:v>
                </c:pt>
                <c:pt idx="6023">
                  <c:v>-55.185000000000002</c:v>
                </c:pt>
                <c:pt idx="6024">
                  <c:v>-55.185000000000002</c:v>
                </c:pt>
                <c:pt idx="6025">
                  <c:v>-54.891000000000005</c:v>
                </c:pt>
                <c:pt idx="6026">
                  <c:v>-54.602000000000011</c:v>
                </c:pt>
                <c:pt idx="6027">
                  <c:v>-54.313999999999993</c:v>
                </c:pt>
                <c:pt idx="6028">
                  <c:v>-54.029000000000003</c:v>
                </c:pt>
                <c:pt idx="6029">
                  <c:v>-54.029000000000003</c:v>
                </c:pt>
                <c:pt idx="6030">
                  <c:v>-54.029000000000003</c:v>
                </c:pt>
                <c:pt idx="6031">
                  <c:v>-54.029000000000003</c:v>
                </c:pt>
                <c:pt idx="6032">
                  <c:v>-53.747</c:v>
                </c:pt>
                <c:pt idx="6033">
                  <c:v>-53.747</c:v>
                </c:pt>
                <c:pt idx="6034">
                  <c:v>-53.466000000000001</c:v>
                </c:pt>
                <c:pt idx="6035">
                  <c:v>-53.466000000000001</c:v>
                </c:pt>
                <c:pt idx="6036">
                  <c:v>-53.747</c:v>
                </c:pt>
                <c:pt idx="6037">
                  <c:v>-53.747</c:v>
                </c:pt>
                <c:pt idx="6038">
                  <c:v>-53.747</c:v>
                </c:pt>
                <c:pt idx="6039">
                  <c:v>-53.747</c:v>
                </c:pt>
                <c:pt idx="6040">
                  <c:v>-54.029000000000003</c:v>
                </c:pt>
                <c:pt idx="6041">
                  <c:v>-54.313999999999993</c:v>
                </c:pt>
                <c:pt idx="6042">
                  <c:v>-54.602000000000011</c:v>
                </c:pt>
                <c:pt idx="6043">
                  <c:v>-54.602000000000011</c:v>
                </c:pt>
                <c:pt idx="6044">
                  <c:v>-54.602000000000011</c:v>
                </c:pt>
                <c:pt idx="6045">
                  <c:v>-54.891000000000005</c:v>
                </c:pt>
                <c:pt idx="6046">
                  <c:v>-54.891000000000005</c:v>
                </c:pt>
                <c:pt idx="6047">
                  <c:v>-55.185000000000002</c:v>
                </c:pt>
                <c:pt idx="6048">
                  <c:v>-55.185000000000002</c:v>
                </c:pt>
                <c:pt idx="6049">
                  <c:v>-55.478000000000002</c:v>
                </c:pt>
                <c:pt idx="6050">
                  <c:v>-55.478000000000002</c:v>
                </c:pt>
                <c:pt idx="6051">
                  <c:v>-55.478000000000002</c:v>
                </c:pt>
                <c:pt idx="6052">
                  <c:v>-55.478000000000002</c:v>
                </c:pt>
                <c:pt idx="6053">
                  <c:v>-55.478000000000002</c:v>
                </c:pt>
                <c:pt idx="6054">
                  <c:v>-55.478000000000002</c:v>
                </c:pt>
                <c:pt idx="6055">
                  <c:v>-55.185000000000002</c:v>
                </c:pt>
                <c:pt idx="6056">
                  <c:v>-54.891000000000005</c:v>
                </c:pt>
                <c:pt idx="6057">
                  <c:v>-54.602000000000011</c:v>
                </c:pt>
                <c:pt idx="6058">
                  <c:v>-54.602000000000011</c:v>
                </c:pt>
                <c:pt idx="6059">
                  <c:v>-54.313999999999993</c:v>
                </c:pt>
                <c:pt idx="6060">
                  <c:v>-54.313999999999993</c:v>
                </c:pt>
                <c:pt idx="6061">
                  <c:v>-54.602000000000011</c:v>
                </c:pt>
                <c:pt idx="6062">
                  <c:v>-54.602000000000011</c:v>
                </c:pt>
                <c:pt idx="6063">
                  <c:v>-54.602000000000011</c:v>
                </c:pt>
                <c:pt idx="6064">
                  <c:v>-54.313999999999993</c:v>
                </c:pt>
                <c:pt idx="6065">
                  <c:v>-54.313999999999993</c:v>
                </c:pt>
                <c:pt idx="6066">
                  <c:v>-54.313999999999993</c:v>
                </c:pt>
                <c:pt idx="6067">
                  <c:v>-54.313999999999993</c:v>
                </c:pt>
                <c:pt idx="6068">
                  <c:v>-54.313999999999993</c:v>
                </c:pt>
                <c:pt idx="6069">
                  <c:v>-54.313999999999993</c:v>
                </c:pt>
                <c:pt idx="6070">
                  <c:v>-54.313999999999993</c:v>
                </c:pt>
                <c:pt idx="6071">
                  <c:v>-53.747</c:v>
                </c:pt>
                <c:pt idx="6072">
                  <c:v>-53.747</c:v>
                </c:pt>
                <c:pt idx="6073">
                  <c:v>-53.466000000000001</c:v>
                </c:pt>
                <c:pt idx="6074">
                  <c:v>-53.466000000000001</c:v>
                </c:pt>
                <c:pt idx="6075">
                  <c:v>-53.466000000000001</c:v>
                </c:pt>
                <c:pt idx="6076">
                  <c:v>-53.466000000000001</c:v>
                </c:pt>
                <c:pt idx="6077">
                  <c:v>-53.189</c:v>
                </c:pt>
                <c:pt idx="6078">
                  <c:v>-52.911000000000001</c:v>
                </c:pt>
                <c:pt idx="6079">
                  <c:v>-52.911000000000001</c:v>
                </c:pt>
                <c:pt idx="6080">
                  <c:v>-52.638000000000012</c:v>
                </c:pt>
                <c:pt idx="6081">
                  <c:v>-52.638000000000012</c:v>
                </c:pt>
                <c:pt idx="6082">
                  <c:v>-52.366</c:v>
                </c:pt>
                <c:pt idx="6083">
                  <c:v>-52.366</c:v>
                </c:pt>
                <c:pt idx="6084">
                  <c:v>-52.098000000000013</c:v>
                </c:pt>
                <c:pt idx="6085">
                  <c:v>-52.098000000000013</c:v>
                </c:pt>
                <c:pt idx="6086">
                  <c:v>-52.366</c:v>
                </c:pt>
                <c:pt idx="6087">
                  <c:v>-52.911000000000001</c:v>
                </c:pt>
                <c:pt idx="6088">
                  <c:v>-53.189</c:v>
                </c:pt>
                <c:pt idx="6089">
                  <c:v>-53.189</c:v>
                </c:pt>
                <c:pt idx="6090">
                  <c:v>-53.189</c:v>
                </c:pt>
                <c:pt idx="6091">
                  <c:v>-53.189</c:v>
                </c:pt>
                <c:pt idx="6092">
                  <c:v>-53.189</c:v>
                </c:pt>
                <c:pt idx="6093">
                  <c:v>-53.189</c:v>
                </c:pt>
                <c:pt idx="6094">
                  <c:v>-53.189</c:v>
                </c:pt>
                <c:pt idx="6095">
                  <c:v>-53.189</c:v>
                </c:pt>
                <c:pt idx="6096">
                  <c:v>-52.911000000000001</c:v>
                </c:pt>
                <c:pt idx="6097">
                  <c:v>-52.638000000000012</c:v>
                </c:pt>
                <c:pt idx="6098">
                  <c:v>-52.638000000000012</c:v>
                </c:pt>
                <c:pt idx="6099">
                  <c:v>-52.638000000000012</c:v>
                </c:pt>
                <c:pt idx="6100">
                  <c:v>-52.911000000000001</c:v>
                </c:pt>
                <c:pt idx="6101">
                  <c:v>-52.911000000000001</c:v>
                </c:pt>
                <c:pt idx="6102">
                  <c:v>-52.366</c:v>
                </c:pt>
                <c:pt idx="6103">
                  <c:v>-52.366</c:v>
                </c:pt>
                <c:pt idx="6104">
                  <c:v>-52.098000000000013</c:v>
                </c:pt>
                <c:pt idx="6105">
                  <c:v>-52.098000000000013</c:v>
                </c:pt>
                <c:pt idx="6106">
                  <c:v>-52.098000000000013</c:v>
                </c:pt>
                <c:pt idx="6107">
                  <c:v>-52.098000000000013</c:v>
                </c:pt>
                <c:pt idx="6108">
                  <c:v>-52.098000000000013</c:v>
                </c:pt>
                <c:pt idx="6109">
                  <c:v>-52.098000000000013</c:v>
                </c:pt>
                <c:pt idx="6110">
                  <c:v>-52.098000000000013</c:v>
                </c:pt>
                <c:pt idx="6111">
                  <c:v>-52.098000000000013</c:v>
                </c:pt>
                <c:pt idx="6112">
                  <c:v>-51.83</c:v>
                </c:pt>
                <c:pt idx="6113">
                  <c:v>-51.83</c:v>
                </c:pt>
                <c:pt idx="6114">
                  <c:v>-51.563000000000002</c:v>
                </c:pt>
                <c:pt idx="6115">
                  <c:v>-51.563000000000002</c:v>
                </c:pt>
                <c:pt idx="6116">
                  <c:v>-51.83</c:v>
                </c:pt>
                <c:pt idx="6117">
                  <c:v>-51.83</c:v>
                </c:pt>
                <c:pt idx="6118">
                  <c:v>-51.563000000000002</c:v>
                </c:pt>
                <c:pt idx="6119">
                  <c:v>-51.563000000000002</c:v>
                </c:pt>
                <c:pt idx="6120">
                  <c:v>-51.563000000000002</c:v>
                </c:pt>
                <c:pt idx="6121">
                  <c:v>-51.563000000000002</c:v>
                </c:pt>
                <c:pt idx="6122">
                  <c:v>-51.563000000000002</c:v>
                </c:pt>
                <c:pt idx="6123">
                  <c:v>-51.563000000000002</c:v>
                </c:pt>
                <c:pt idx="6124">
                  <c:v>-51.563000000000002</c:v>
                </c:pt>
                <c:pt idx="6125">
                  <c:v>-51.83</c:v>
                </c:pt>
                <c:pt idx="6126">
                  <c:v>-51.83</c:v>
                </c:pt>
                <c:pt idx="6127">
                  <c:v>-51.563000000000002</c:v>
                </c:pt>
                <c:pt idx="6128">
                  <c:v>-51.3</c:v>
                </c:pt>
                <c:pt idx="6129">
                  <c:v>-51.039000000000001</c:v>
                </c:pt>
                <c:pt idx="6130">
                  <c:v>-51.039000000000001</c:v>
                </c:pt>
                <c:pt idx="6131">
                  <c:v>-51.039000000000001</c:v>
                </c:pt>
                <c:pt idx="6132">
                  <c:v>-50.778000000000013</c:v>
                </c:pt>
                <c:pt idx="6133">
                  <c:v>-50.521000000000001</c:v>
                </c:pt>
                <c:pt idx="6134">
                  <c:v>-50.521000000000001</c:v>
                </c:pt>
                <c:pt idx="6135">
                  <c:v>-50.012</c:v>
                </c:pt>
                <c:pt idx="6136">
                  <c:v>-49.760000000000012</c:v>
                </c:pt>
                <c:pt idx="6137">
                  <c:v>-49.760000000000012</c:v>
                </c:pt>
                <c:pt idx="6138">
                  <c:v>-49.760000000000012</c:v>
                </c:pt>
                <c:pt idx="6139">
                  <c:v>-50.012</c:v>
                </c:pt>
                <c:pt idx="6140">
                  <c:v>-50.012</c:v>
                </c:pt>
                <c:pt idx="6141">
                  <c:v>-49.760000000000012</c:v>
                </c:pt>
                <c:pt idx="6142">
                  <c:v>-49.760000000000012</c:v>
                </c:pt>
                <c:pt idx="6143">
                  <c:v>-49.760000000000012</c:v>
                </c:pt>
                <c:pt idx="6144">
                  <c:v>-49.509</c:v>
                </c:pt>
                <c:pt idx="6145">
                  <c:v>-49.013000000000005</c:v>
                </c:pt>
                <c:pt idx="6146">
                  <c:v>-49.013000000000005</c:v>
                </c:pt>
                <c:pt idx="6147">
                  <c:v>-49.013000000000005</c:v>
                </c:pt>
                <c:pt idx="6148">
                  <c:v>-49.013000000000005</c:v>
                </c:pt>
                <c:pt idx="6149">
                  <c:v>-49.013000000000005</c:v>
                </c:pt>
                <c:pt idx="6150">
                  <c:v>-48.768000000000015</c:v>
                </c:pt>
                <c:pt idx="6151">
                  <c:v>-48.525000000000013</c:v>
                </c:pt>
                <c:pt idx="6152">
                  <c:v>-48.525000000000013</c:v>
                </c:pt>
                <c:pt idx="6153">
                  <c:v>-48.525000000000013</c:v>
                </c:pt>
                <c:pt idx="6154">
                  <c:v>-48.282000000000011</c:v>
                </c:pt>
                <c:pt idx="6155">
                  <c:v>-48.525000000000013</c:v>
                </c:pt>
                <c:pt idx="6156">
                  <c:v>-48.525000000000013</c:v>
                </c:pt>
                <c:pt idx="6157">
                  <c:v>-48.282000000000011</c:v>
                </c:pt>
                <c:pt idx="6158">
                  <c:v>-48.282000000000011</c:v>
                </c:pt>
                <c:pt idx="6159">
                  <c:v>-48.042000000000002</c:v>
                </c:pt>
                <c:pt idx="6160">
                  <c:v>-48.282000000000011</c:v>
                </c:pt>
                <c:pt idx="6161">
                  <c:v>-48.282000000000011</c:v>
                </c:pt>
                <c:pt idx="6162">
                  <c:v>-48.282000000000011</c:v>
                </c:pt>
                <c:pt idx="6163">
                  <c:v>-48.042000000000002</c:v>
                </c:pt>
                <c:pt idx="6164">
                  <c:v>-48.042000000000002</c:v>
                </c:pt>
                <c:pt idx="6165">
                  <c:v>-48.282000000000011</c:v>
                </c:pt>
                <c:pt idx="6166">
                  <c:v>-48.282000000000011</c:v>
                </c:pt>
                <c:pt idx="6167">
                  <c:v>-48.282000000000011</c:v>
                </c:pt>
                <c:pt idx="6168">
                  <c:v>-48.282000000000011</c:v>
                </c:pt>
                <c:pt idx="6169">
                  <c:v>-48.042000000000002</c:v>
                </c:pt>
                <c:pt idx="6170">
                  <c:v>-47.803000000000004</c:v>
                </c:pt>
                <c:pt idx="6171">
                  <c:v>-47.565000000000012</c:v>
                </c:pt>
                <c:pt idx="6172">
                  <c:v>-47.33</c:v>
                </c:pt>
                <c:pt idx="6173">
                  <c:v>-47.33</c:v>
                </c:pt>
                <c:pt idx="6174">
                  <c:v>-47.096000000000011</c:v>
                </c:pt>
                <c:pt idx="6175">
                  <c:v>-47.096000000000011</c:v>
                </c:pt>
                <c:pt idx="6176">
                  <c:v>-47.33</c:v>
                </c:pt>
                <c:pt idx="6177">
                  <c:v>-47.565000000000012</c:v>
                </c:pt>
                <c:pt idx="6178">
                  <c:v>-47.565000000000012</c:v>
                </c:pt>
                <c:pt idx="6179">
                  <c:v>-47.33</c:v>
                </c:pt>
                <c:pt idx="6180">
                  <c:v>-47.33</c:v>
                </c:pt>
                <c:pt idx="6181">
                  <c:v>-47.33</c:v>
                </c:pt>
                <c:pt idx="6182">
                  <c:v>-47.565000000000012</c:v>
                </c:pt>
                <c:pt idx="6183">
                  <c:v>-47.565000000000012</c:v>
                </c:pt>
                <c:pt idx="6184">
                  <c:v>-47.565000000000012</c:v>
                </c:pt>
                <c:pt idx="6185">
                  <c:v>-47.33</c:v>
                </c:pt>
                <c:pt idx="6186">
                  <c:v>-47.096000000000011</c:v>
                </c:pt>
                <c:pt idx="6187">
                  <c:v>-47.096000000000011</c:v>
                </c:pt>
                <c:pt idx="6188">
                  <c:v>-46.863</c:v>
                </c:pt>
                <c:pt idx="6189">
                  <c:v>-46.863</c:v>
                </c:pt>
                <c:pt idx="6190">
                  <c:v>-46.631</c:v>
                </c:pt>
                <c:pt idx="6191">
                  <c:v>-46.631</c:v>
                </c:pt>
                <c:pt idx="6192">
                  <c:v>-46.631</c:v>
                </c:pt>
                <c:pt idx="6193">
                  <c:v>-46.403000000000006</c:v>
                </c:pt>
                <c:pt idx="6194">
                  <c:v>-46.403000000000006</c:v>
                </c:pt>
                <c:pt idx="6195">
                  <c:v>-46.403000000000006</c:v>
                </c:pt>
                <c:pt idx="6196">
                  <c:v>-46.174000000000007</c:v>
                </c:pt>
                <c:pt idx="6197">
                  <c:v>-46.174000000000007</c:v>
                </c:pt>
                <c:pt idx="6198">
                  <c:v>-45.947000000000003</c:v>
                </c:pt>
                <c:pt idx="6199">
                  <c:v>-45.722000000000016</c:v>
                </c:pt>
                <c:pt idx="6200">
                  <c:v>-45.497</c:v>
                </c:pt>
                <c:pt idx="6201">
                  <c:v>-45.497</c:v>
                </c:pt>
                <c:pt idx="6202">
                  <c:v>-45.722000000000016</c:v>
                </c:pt>
                <c:pt idx="6203">
                  <c:v>-46.174000000000007</c:v>
                </c:pt>
                <c:pt idx="6204">
                  <c:v>-46.174000000000007</c:v>
                </c:pt>
                <c:pt idx="6205">
                  <c:v>-46.403000000000006</c:v>
                </c:pt>
                <c:pt idx="6206">
                  <c:v>-46.403000000000006</c:v>
                </c:pt>
                <c:pt idx="6207">
                  <c:v>-46.403000000000006</c:v>
                </c:pt>
                <c:pt idx="6208">
                  <c:v>-46.403000000000006</c:v>
                </c:pt>
                <c:pt idx="6209">
                  <c:v>-46.403000000000006</c:v>
                </c:pt>
                <c:pt idx="6210">
                  <c:v>-46.631</c:v>
                </c:pt>
                <c:pt idx="6211">
                  <c:v>-46.863</c:v>
                </c:pt>
                <c:pt idx="6212">
                  <c:v>-47.096000000000011</c:v>
                </c:pt>
                <c:pt idx="6213">
                  <c:v>-47.096000000000011</c:v>
                </c:pt>
                <c:pt idx="6214">
                  <c:v>-47.096000000000011</c:v>
                </c:pt>
                <c:pt idx="6215">
                  <c:v>-47.096000000000011</c:v>
                </c:pt>
                <c:pt idx="6216">
                  <c:v>-47.096000000000011</c:v>
                </c:pt>
                <c:pt idx="6217">
                  <c:v>-47.096000000000011</c:v>
                </c:pt>
                <c:pt idx="6218">
                  <c:v>-47.33</c:v>
                </c:pt>
                <c:pt idx="6219">
                  <c:v>-47.33</c:v>
                </c:pt>
                <c:pt idx="6220">
                  <c:v>-47.565000000000012</c:v>
                </c:pt>
                <c:pt idx="6221">
                  <c:v>-48.042000000000002</c:v>
                </c:pt>
                <c:pt idx="6222">
                  <c:v>-48.042000000000002</c:v>
                </c:pt>
                <c:pt idx="6223">
                  <c:v>-48.282000000000011</c:v>
                </c:pt>
                <c:pt idx="6224">
                  <c:v>-48.042000000000002</c:v>
                </c:pt>
                <c:pt idx="6225">
                  <c:v>-47.803000000000004</c:v>
                </c:pt>
                <c:pt idx="6226">
                  <c:v>-47.803000000000004</c:v>
                </c:pt>
                <c:pt idx="6227">
                  <c:v>-47.803000000000004</c:v>
                </c:pt>
                <c:pt idx="6228">
                  <c:v>-48.042000000000002</c:v>
                </c:pt>
                <c:pt idx="6229">
                  <c:v>-48.042000000000002</c:v>
                </c:pt>
                <c:pt idx="6230">
                  <c:v>-47.803000000000004</c:v>
                </c:pt>
                <c:pt idx="6231">
                  <c:v>-47.565000000000012</c:v>
                </c:pt>
                <c:pt idx="6232">
                  <c:v>-47.803000000000004</c:v>
                </c:pt>
                <c:pt idx="6233">
                  <c:v>-48.042000000000002</c:v>
                </c:pt>
                <c:pt idx="6234">
                  <c:v>-48.282000000000011</c:v>
                </c:pt>
                <c:pt idx="6235">
                  <c:v>-48.525000000000013</c:v>
                </c:pt>
                <c:pt idx="6236">
                  <c:v>-48.768000000000015</c:v>
                </c:pt>
                <c:pt idx="6237">
                  <c:v>-49.013000000000005</c:v>
                </c:pt>
                <c:pt idx="6238">
                  <c:v>-49.259</c:v>
                </c:pt>
                <c:pt idx="6239">
                  <c:v>-49.259</c:v>
                </c:pt>
                <c:pt idx="6240">
                  <c:v>-49.259</c:v>
                </c:pt>
                <c:pt idx="6241">
                  <c:v>-49.259</c:v>
                </c:pt>
                <c:pt idx="6242">
                  <c:v>-49.259</c:v>
                </c:pt>
                <c:pt idx="6243">
                  <c:v>-49.509</c:v>
                </c:pt>
                <c:pt idx="6244">
                  <c:v>-49.509</c:v>
                </c:pt>
                <c:pt idx="6245">
                  <c:v>-49.760000000000012</c:v>
                </c:pt>
                <c:pt idx="6246">
                  <c:v>-50.012</c:v>
                </c:pt>
                <c:pt idx="6247">
                  <c:v>-50.012</c:v>
                </c:pt>
                <c:pt idx="6248">
                  <c:v>-50.265000000000015</c:v>
                </c:pt>
                <c:pt idx="6249">
                  <c:v>-50.265000000000015</c:v>
                </c:pt>
                <c:pt idx="6250">
                  <c:v>-50.012</c:v>
                </c:pt>
                <c:pt idx="6251">
                  <c:v>-50.012</c:v>
                </c:pt>
                <c:pt idx="6252">
                  <c:v>-49.760000000000012</c:v>
                </c:pt>
                <c:pt idx="6253">
                  <c:v>-50.012</c:v>
                </c:pt>
                <c:pt idx="6254">
                  <c:v>-50.265000000000015</c:v>
                </c:pt>
                <c:pt idx="6255">
                  <c:v>-50.265000000000015</c:v>
                </c:pt>
                <c:pt idx="6256">
                  <c:v>-50.521000000000001</c:v>
                </c:pt>
                <c:pt idx="6257">
                  <c:v>-50.778000000000013</c:v>
                </c:pt>
                <c:pt idx="6258">
                  <c:v>-50.778000000000013</c:v>
                </c:pt>
                <c:pt idx="6259">
                  <c:v>-50.778000000000013</c:v>
                </c:pt>
                <c:pt idx="6260">
                  <c:v>-50.521000000000001</c:v>
                </c:pt>
                <c:pt idx="6261">
                  <c:v>-50.521000000000001</c:v>
                </c:pt>
                <c:pt idx="6262">
                  <c:v>-50.521000000000001</c:v>
                </c:pt>
                <c:pt idx="6263">
                  <c:v>-50.778000000000013</c:v>
                </c:pt>
                <c:pt idx="6264">
                  <c:v>-50.778000000000013</c:v>
                </c:pt>
                <c:pt idx="6265">
                  <c:v>-50.778000000000013</c:v>
                </c:pt>
                <c:pt idx="6266">
                  <c:v>-50.778000000000013</c:v>
                </c:pt>
                <c:pt idx="6267">
                  <c:v>-51.039000000000001</c:v>
                </c:pt>
                <c:pt idx="6268">
                  <c:v>-51.039000000000001</c:v>
                </c:pt>
                <c:pt idx="6269">
                  <c:v>-51.3</c:v>
                </c:pt>
                <c:pt idx="6270">
                  <c:v>-51.563000000000002</c:v>
                </c:pt>
                <c:pt idx="6271">
                  <c:v>-51.563000000000002</c:v>
                </c:pt>
                <c:pt idx="6272">
                  <c:v>-51.83</c:v>
                </c:pt>
                <c:pt idx="6273">
                  <c:v>-51.83</c:v>
                </c:pt>
                <c:pt idx="6274">
                  <c:v>-51.83</c:v>
                </c:pt>
                <c:pt idx="6275">
                  <c:v>-51.83</c:v>
                </c:pt>
                <c:pt idx="6276">
                  <c:v>-51.83</c:v>
                </c:pt>
                <c:pt idx="6277">
                  <c:v>-51.83</c:v>
                </c:pt>
                <c:pt idx="6278">
                  <c:v>-51.563000000000002</c:v>
                </c:pt>
                <c:pt idx="6279">
                  <c:v>-51.3</c:v>
                </c:pt>
                <c:pt idx="6280">
                  <c:v>-51.3</c:v>
                </c:pt>
                <c:pt idx="6281">
                  <c:v>-51.563000000000002</c:v>
                </c:pt>
                <c:pt idx="6282">
                  <c:v>-51.83</c:v>
                </c:pt>
                <c:pt idx="6283">
                  <c:v>-52.098000000000013</c:v>
                </c:pt>
                <c:pt idx="6284">
                  <c:v>-52.098000000000013</c:v>
                </c:pt>
                <c:pt idx="6285">
                  <c:v>-52.366</c:v>
                </c:pt>
                <c:pt idx="6286">
                  <c:v>-52.366</c:v>
                </c:pt>
                <c:pt idx="6287">
                  <c:v>-52.366</c:v>
                </c:pt>
                <c:pt idx="6288">
                  <c:v>-52.366</c:v>
                </c:pt>
                <c:pt idx="6289">
                  <c:v>-52.366</c:v>
                </c:pt>
                <c:pt idx="6290">
                  <c:v>-52.366</c:v>
                </c:pt>
                <c:pt idx="6291">
                  <c:v>-52.366</c:v>
                </c:pt>
                <c:pt idx="6292">
                  <c:v>-52.366</c:v>
                </c:pt>
                <c:pt idx="6293">
                  <c:v>-52.638000000000012</c:v>
                </c:pt>
                <c:pt idx="6294">
                  <c:v>-52.366</c:v>
                </c:pt>
                <c:pt idx="6295">
                  <c:v>-52.366</c:v>
                </c:pt>
                <c:pt idx="6296">
                  <c:v>-52.098000000000013</c:v>
                </c:pt>
                <c:pt idx="6297">
                  <c:v>-52.098000000000013</c:v>
                </c:pt>
                <c:pt idx="6298">
                  <c:v>-52.366</c:v>
                </c:pt>
                <c:pt idx="6299">
                  <c:v>-52.366</c:v>
                </c:pt>
                <c:pt idx="6300">
                  <c:v>-52.638000000000012</c:v>
                </c:pt>
                <c:pt idx="6301">
                  <c:v>-52.638000000000012</c:v>
                </c:pt>
                <c:pt idx="6302">
                  <c:v>-52.638000000000012</c:v>
                </c:pt>
                <c:pt idx="6303">
                  <c:v>-52.366</c:v>
                </c:pt>
                <c:pt idx="6304">
                  <c:v>-52.098000000000013</c:v>
                </c:pt>
                <c:pt idx="6305">
                  <c:v>-52.098000000000013</c:v>
                </c:pt>
                <c:pt idx="6306">
                  <c:v>-52.098000000000013</c:v>
                </c:pt>
                <c:pt idx="6307">
                  <c:v>-52.366</c:v>
                </c:pt>
                <c:pt idx="6308">
                  <c:v>-52.366</c:v>
                </c:pt>
                <c:pt idx="6309">
                  <c:v>-52.366</c:v>
                </c:pt>
                <c:pt idx="6310">
                  <c:v>-52.366</c:v>
                </c:pt>
                <c:pt idx="6311">
                  <c:v>-52.098000000000013</c:v>
                </c:pt>
                <c:pt idx="6312">
                  <c:v>-51.83</c:v>
                </c:pt>
                <c:pt idx="6313">
                  <c:v>-51.3</c:v>
                </c:pt>
                <c:pt idx="6314">
                  <c:v>-51.039000000000001</c:v>
                </c:pt>
                <c:pt idx="6315">
                  <c:v>-51.039000000000001</c:v>
                </c:pt>
                <c:pt idx="6316">
                  <c:v>-51.039000000000001</c:v>
                </c:pt>
                <c:pt idx="6317">
                  <c:v>-51.3</c:v>
                </c:pt>
                <c:pt idx="6318">
                  <c:v>-51.563000000000002</c:v>
                </c:pt>
                <c:pt idx="6319">
                  <c:v>-51.563000000000002</c:v>
                </c:pt>
                <c:pt idx="6320">
                  <c:v>-51.563000000000002</c:v>
                </c:pt>
                <c:pt idx="6321">
                  <c:v>-51.563000000000002</c:v>
                </c:pt>
                <c:pt idx="6322">
                  <c:v>-51.3</c:v>
                </c:pt>
                <c:pt idx="6323">
                  <c:v>-51.039000000000001</c:v>
                </c:pt>
                <c:pt idx="6324">
                  <c:v>-51.039000000000001</c:v>
                </c:pt>
                <c:pt idx="6325">
                  <c:v>-51.039000000000001</c:v>
                </c:pt>
                <c:pt idx="6326">
                  <c:v>-51.3</c:v>
                </c:pt>
                <c:pt idx="6327">
                  <c:v>-51.3</c:v>
                </c:pt>
                <c:pt idx="6328">
                  <c:v>-51.039000000000001</c:v>
                </c:pt>
                <c:pt idx="6329">
                  <c:v>-50.778000000000013</c:v>
                </c:pt>
                <c:pt idx="6330">
                  <c:v>-50.521000000000001</c:v>
                </c:pt>
                <c:pt idx="6331">
                  <c:v>-50.265000000000015</c:v>
                </c:pt>
                <c:pt idx="6332">
                  <c:v>-50.012</c:v>
                </c:pt>
                <c:pt idx="6333">
                  <c:v>-50.012</c:v>
                </c:pt>
                <c:pt idx="6334">
                  <c:v>-50.012</c:v>
                </c:pt>
                <c:pt idx="6335">
                  <c:v>-50.265000000000015</c:v>
                </c:pt>
                <c:pt idx="6336">
                  <c:v>-50.521000000000001</c:v>
                </c:pt>
                <c:pt idx="6337">
                  <c:v>-50.521000000000001</c:v>
                </c:pt>
                <c:pt idx="6338">
                  <c:v>-50.265000000000015</c:v>
                </c:pt>
                <c:pt idx="6339">
                  <c:v>-50.012</c:v>
                </c:pt>
                <c:pt idx="6340">
                  <c:v>-49.760000000000012</c:v>
                </c:pt>
                <c:pt idx="6341">
                  <c:v>-49.509</c:v>
                </c:pt>
                <c:pt idx="6342">
                  <c:v>-49.509</c:v>
                </c:pt>
                <c:pt idx="6343">
                  <c:v>-49.509</c:v>
                </c:pt>
                <c:pt idx="6344">
                  <c:v>-49.509</c:v>
                </c:pt>
                <c:pt idx="6345">
                  <c:v>-49.509</c:v>
                </c:pt>
                <c:pt idx="6346">
                  <c:v>-49.509</c:v>
                </c:pt>
                <c:pt idx="6347">
                  <c:v>-49.509</c:v>
                </c:pt>
                <c:pt idx="6348">
                  <c:v>-49.259</c:v>
                </c:pt>
                <c:pt idx="6349">
                  <c:v>-49.259</c:v>
                </c:pt>
                <c:pt idx="6350">
                  <c:v>-49.013000000000005</c:v>
                </c:pt>
                <c:pt idx="6351">
                  <c:v>-48.768000000000015</c:v>
                </c:pt>
                <c:pt idx="6352">
                  <c:v>-48.768000000000015</c:v>
                </c:pt>
                <c:pt idx="6353">
                  <c:v>-48.525000000000013</c:v>
                </c:pt>
                <c:pt idx="6354">
                  <c:v>-48.525000000000013</c:v>
                </c:pt>
                <c:pt idx="6355">
                  <c:v>-48.768000000000015</c:v>
                </c:pt>
                <c:pt idx="6356">
                  <c:v>-48.768000000000015</c:v>
                </c:pt>
                <c:pt idx="6357">
                  <c:v>-49.013000000000005</c:v>
                </c:pt>
                <c:pt idx="6358">
                  <c:v>-49.013000000000005</c:v>
                </c:pt>
                <c:pt idx="6359">
                  <c:v>-49.259</c:v>
                </c:pt>
                <c:pt idx="6360">
                  <c:v>-49.259</c:v>
                </c:pt>
                <c:pt idx="6361">
                  <c:v>-49.013000000000005</c:v>
                </c:pt>
                <c:pt idx="6362">
                  <c:v>-48.768000000000015</c:v>
                </c:pt>
                <c:pt idx="6363">
                  <c:v>-48.768000000000015</c:v>
                </c:pt>
                <c:pt idx="6364">
                  <c:v>-48.525000000000013</c:v>
                </c:pt>
                <c:pt idx="6365">
                  <c:v>-48.525000000000013</c:v>
                </c:pt>
                <c:pt idx="6366">
                  <c:v>-48.525000000000013</c:v>
                </c:pt>
                <c:pt idx="6367">
                  <c:v>-48.768000000000015</c:v>
                </c:pt>
                <c:pt idx="6368">
                  <c:v>-48.768000000000015</c:v>
                </c:pt>
                <c:pt idx="6369">
                  <c:v>-48.525000000000013</c:v>
                </c:pt>
                <c:pt idx="6370">
                  <c:v>-48.768000000000015</c:v>
                </c:pt>
                <c:pt idx="6371">
                  <c:v>-48.768000000000015</c:v>
                </c:pt>
                <c:pt idx="6372">
                  <c:v>-48.768000000000015</c:v>
                </c:pt>
                <c:pt idx="6373">
                  <c:v>-48.768000000000015</c:v>
                </c:pt>
                <c:pt idx="6374">
                  <c:v>-48.768000000000015</c:v>
                </c:pt>
                <c:pt idx="6375">
                  <c:v>-48.525000000000013</c:v>
                </c:pt>
                <c:pt idx="6376">
                  <c:v>-48.525000000000013</c:v>
                </c:pt>
                <c:pt idx="6377">
                  <c:v>-48.042000000000002</c:v>
                </c:pt>
                <c:pt idx="6378">
                  <c:v>-48.042000000000002</c:v>
                </c:pt>
                <c:pt idx="6379">
                  <c:v>-47.803000000000004</c:v>
                </c:pt>
                <c:pt idx="6380">
                  <c:v>-47.565000000000012</c:v>
                </c:pt>
                <c:pt idx="6381">
                  <c:v>-47.33</c:v>
                </c:pt>
                <c:pt idx="6382">
                  <c:v>-47.33</c:v>
                </c:pt>
                <c:pt idx="6383">
                  <c:v>-47.33</c:v>
                </c:pt>
                <c:pt idx="6384">
                  <c:v>-47.565000000000012</c:v>
                </c:pt>
                <c:pt idx="6385">
                  <c:v>-47.565000000000012</c:v>
                </c:pt>
                <c:pt idx="6386">
                  <c:v>-47.33</c:v>
                </c:pt>
                <c:pt idx="6387">
                  <c:v>-47.33</c:v>
                </c:pt>
                <c:pt idx="6388">
                  <c:v>-47.33</c:v>
                </c:pt>
                <c:pt idx="6389">
                  <c:v>-47.096000000000011</c:v>
                </c:pt>
                <c:pt idx="6390">
                  <c:v>-46.863</c:v>
                </c:pt>
                <c:pt idx="6391">
                  <c:v>-46.403000000000006</c:v>
                </c:pt>
                <c:pt idx="6392">
                  <c:v>-46.403000000000006</c:v>
                </c:pt>
                <c:pt idx="6393">
                  <c:v>-46.403000000000006</c:v>
                </c:pt>
                <c:pt idx="6394">
                  <c:v>-46.631</c:v>
                </c:pt>
                <c:pt idx="6395">
                  <c:v>-46.631</c:v>
                </c:pt>
                <c:pt idx="6396">
                  <c:v>-46.631</c:v>
                </c:pt>
                <c:pt idx="6397">
                  <c:v>-46.403000000000006</c:v>
                </c:pt>
                <c:pt idx="6398">
                  <c:v>-46.174000000000007</c:v>
                </c:pt>
                <c:pt idx="6399">
                  <c:v>-46.174000000000007</c:v>
                </c:pt>
                <c:pt idx="6400">
                  <c:v>-46.174000000000007</c:v>
                </c:pt>
                <c:pt idx="6401">
                  <c:v>-45.947000000000003</c:v>
                </c:pt>
                <c:pt idx="6402">
                  <c:v>-45.722000000000016</c:v>
                </c:pt>
                <c:pt idx="6403">
                  <c:v>-45.722000000000016</c:v>
                </c:pt>
                <c:pt idx="6404">
                  <c:v>-45.497</c:v>
                </c:pt>
                <c:pt idx="6405">
                  <c:v>-45.276000000000003</c:v>
                </c:pt>
                <c:pt idx="6406">
                  <c:v>-45.054000000000002</c:v>
                </c:pt>
                <c:pt idx="6407">
                  <c:v>-44.835000000000001</c:v>
                </c:pt>
                <c:pt idx="6408">
                  <c:v>-45.054000000000002</c:v>
                </c:pt>
                <c:pt idx="6409">
                  <c:v>-45.276000000000003</c:v>
                </c:pt>
                <c:pt idx="6410">
                  <c:v>-45.497</c:v>
                </c:pt>
                <c:pt idx="6411">
                  <c:v>-45.497</c:v>
                </c:pt>
                <c:pt idx="6412">
                  <c:v>-45.722000000000016</c:v>
                </c:pt>
                <c:pt idx="6413">
                  <c:v>-45.947000000000003</c:v>
                </c:pt>
                <c:pt idx="6414">
                  <c:v>-46.174000000000007</c:v>
                </c:pt>
                <c:pt idx="6415">
                  <c:v>-46.174000000000007</c:v>
                </c:pt>
                <c:pt idx="6416">
                  <c:v>-46.174000000000007</c:v>
                </c:pt>
                <c:pt idx="6417">
                  <c:v>-45.947000000000003</c:v>
                </c:pt>
                <c:pt idx="6418">
                  <c:v>-45.722000000000016</c:v>
                </c:pt>
                <c:pt idx="6419">
                  <c:v>-45.722000000000016</c:v>
                </c:pt>
                <c:pt idx="6420">
                  <c:v>-45.722000000000016</c:v>
                </c:pt>
                <c:pt idx="6421">
                  <c:v>-45.722000000000016</c:v>
                </c:pt>
                <c:pt idx="6422">
                  <c:v>-45.722000000000016</c:v>
                </c:pt>
                <c:pt idx="6423">
                  <c:v>-45.722000000000016</c:v>
                </c:pt>
                <c:pt idx="6424">
                  <c:v>-45.722000000000016</c:v>
                </c:pt>
                <c:pt idx="6425">
                  <c:v>-45.497</c:v>
                </c:pt>
                <c:pt idx="6426">
                  <c:v>-45.497</c:v>
                </c:pt>
                <c:pt idx="6427">
                  <c:v>-45.497</c:v>
                </c:pt>
                <c:pt idx="6428">
                  <c:v>-45.722000000000016</c:v>
                </c:pt>
                <c:pt idx="6429">
                  <c:v>-45.497</c:v>
                </c:pt>
                <c:pt idx="6430">
                  <c:v>-45.497</c:v>
                </c:pt>
                <c:pt idx="6431">
                  <c:v>-45.497</c:v>
                </c:pt>
                <c:pt idx="6432">
                  <c:v>-45.497</c:v>
                </c:pt>
                <c:pt idx="6433">
                  <c:v>-45.276000000000003</c:v>
                </c:pt>
                <c:pt idx="6434">
                  <c:v>-45.054000000000002</c:v>
                </c:pt>
                <c:pt idx="6435">
                  <c:v>-44.835000000000001</c:v>
                </c:pt>
                <c:pt idx="6436">
                  <c:v>-44.615000000000002</c:v>
                </c:pt>
                <c:pt idx="6437">
                  <c:v>-44.615000000000002</c:v>
                </c:pt>
                <c:pt idx="6438">
                  <c:v>-44.615000000000002</c:v>
                </c:pt>
                <c:pt idx="6439">
                  <c:v>-44.615000000000002</c:v>
                </c:pt>
                <c:pt idx="6440">
                  <c:v>-44.615000000000002</c:v>
                </c:pt>
                <c:pt idx="6441">
                  <c:v>-44.615000000000002</c:v>
                </c:pt>
                <c:pt idx="6442">
                  <c:v>-44.615000000000002</c:v>
                </c:pt>
                <c:pt idx="6443">
                  <c:v>-44.397000000000006</c:v>
                </c:pt>
                <c:pt idx="6444">
                  <c:v>-43.967000000000006</c:v>
                </c:pt>
                <c:pt idx="6445">
                  <c:v>-43.967000000000006</c:v>
                </c:pt>
                <c:pt idx="6446">
                  <c:v>-43.753</c:v>
                </c:pt>
                <c:pt idx="6447">
                  <c:v>-43.753</c:v>
                </c:pt>
                <c:pt idx="6448">
                  <c:v>-43.753</c:v>
                </c:pt>
                <c:pt idx="6449">
                  <c:v>-43.753</c:v>
                </c:pt>
                <c:pt idx="6450">
                  <c:v>-43.541000000000004</c:v>
                </c:pt>
                <c:pt idx="6451">
                  <c:v>-43.119</c:v>
                </c:pt>
                <c:pt idx="6452">
                  <c:v>-43.33</c:v>
                </c:pt>
                <c:pt idx="6453">
                  <c:v>-43.33</c:v>
                </c:pt>
                <c:pt idx="6454">
                  <c:v>-43.541000000000004</c:v>
                </c:pt>
                <c:pt idx="6455">
                  <c:v>-43.541000000000004</c:v>
                </c:pt>
                <c:pt idx="6456">
                  <c:v>-43.753</c:v>
                </c:pt>
                <c:pt idx="6457">
                  <c:v>-43.753</c:v>
                </c:pt>
                <c:pt idx="6458">
                  <c:v>-43.33</c:v>
                </c:pt>
                <c:pt idx="6459">
                  <c:v>-43.119</c:v>
                </c:pt>
                <c:pt idx="6460">
                  <c:v>-42.704000000000001</c:v>
                </c:pt>
                <c:pt idx="6461">
                  <c:v>-42.704000000000001</c:v>
                </c:pt>
                <c:pt idx="6462">
                  <c:v>-42.498000000000012</c:v>
                </c:pt>
                <c:pt idx="6463">
                  <c:v>-42.291000000000011</c:v>
                </c:pt>
                <c:pt idx="6464">
                  <c:v>-42.291000000000011</c:v>
                </c:pt>
                <c:pt idx="6465">
                  <c:v>-42.291000000000011</c:v>
                </c:pt>
                <c:pt idx="6466">
                  <c:v>-42.291000000000011</c:v>
                </c:pt>
                <c:pt idx="6467">
                  <c:v>-42.291000000000011</c:v>
                </c:pt>
                <c:pt idx="6468">
                  <c:v>-42.088000000000001</c:v>
                </c:pt>
                <c:pt idx="6469">
                  <c:v>-41.884999999999998</c:v>
                </c:pt>
                <c:pt idx="6470">
                  <c:v>-41.884999999999998</c:v>
                </c:pt>
                <c:pt idx="6471">
                  <c:v>-41.884999999999998</c:v>
                </c:pt>
                <c:pt idx="6472">
                  <c:v>-42.088000000000001</c:v>
                </c:pt>
                <c:pt idx="6473">
                  <c:v>-42.088000000000001</c:v>
                </c:pt>
                <c:pt idx="6474">
                  <c:v>-42.088000000000001</c:v>
                </c:pt>
                <c:pt idx="6475">
                  <c:v>-42.088000000000001</c:v>
                </c:pt>
                <c:pt idx="6476">
                  <c:v>-42.088000000000001</c:v>
                </c:pt>
                <c:pt idx="6477">
                  <c:v>-42.291000000000011</c:v>
                </c:pt>
                <c:pt idx="6478">
                  <c:v>-42.291000000000011</c:v>
                </c:pt>
                <c:pt idx="6479">
                  <c:v>-42.498000000000012</c:v>
                </c:pt>
                <c:pt idx="6480">
                  <c:v>-42.498000000000012</c:v>
                </c:pt>
                <c:pt idx="6481">
                  <c:v>-42.704000000000001</c:v>
                </c:pt>
                <c:pt idx="6482">
                  <c:v>-42.704000000000001</c:v>
                </c:pt>
                <c:pt idx="6483">
                  <c:v>-42.704000000000001</c:v>
                </c:pt>
                <c:pt idx="6484">
                  <c:v>-42.498000000000012</c:v>
                </c:pt>
                <c:pt idx="6485">
                  <c:v>-42.498000000000012</c:v>
                </c:pt>
                <c:pt idx="6486">
                  <c:v>-42.291000000000011</c:v>
                </c:pt>
                <c:pt idx="6487">
                  <c:v>-42.498000000000012</c:v>
                </c:pt>
                <c:pt idx="6488">
                  <c:v>-42.291000000000011</c:v>
                </c:pt>
                <c:pt idx="6489">
                  <c:v>-42.291000000000011</c:v>
                </c:pt>
                <c:pt idx="6490">
                  <c:v>-42.088000000000001</c:v>
                </c:pt>
                <c:pt idx="6491">
                  <c:v>-42.088000000000001</c:v>
                </c:pt>
                <c:pt idx="6492">
                  <c:v>-42.088000000000001</c:v>
                </c:pt>
                <c:pt idx="6493">
                  <c:v>-42.291000000000011</c:v>
                </c:pt>
                <c:pt idx="6494">
                  <c:v>-42.291000000000011</c:v>
                </c:pt>
                <c:pt idx="6495">
                  <c:v>-42.291000000000011</c:v>
                </c:pt>
                <c:pt idx="6496">
                  <c:v>-42.088000000000001</c:v>
                </c:pt>
                <c:pt idx="6497">
                  <c:v>-41.884999999999998</c:v>
                </c:pt>
                <c:pt idx="6498">
                  <c:v>-41.481000000000002</c:v>
                </c:pt>
                <c:pt idx="6499">
                  <c:v>-41.481000000000002</c:v>
                </c:pt>
                <c:pt idx="6500">
                  <c:v>-41.282000000000011</c:v>
                </c:pt>
                <c:pt idx="6501">
                  <c:v>-41.084000000000003</c:v>
                </c:pt>
                <c:pt idx="6502">
                  <c:v>-40.886000000000003</c:v>
                </c:pt>
                <c:pt idx="6503">
                  <c:v>-40.689</c:v>
                </c:pt>
                <c:pt idx="6504">
                  <c:v>-40.493000000000002</c:v>
                </c:pt>
                <c:pt idx="6505">
                  <c:v>-40.493000000000002</c:v>
                </c:pt>
                <c:pt idx="6506">
                  <c:v>-40.299000000000021</c:v>
                </c:pt>
                <c:pt idx="6507">
                  <c:v>-40.299000000000021</c:v>
                </c:pt>
                <c:pt idx="6508">
                  <c:v>-40.299000000000021</c:v>
                </c:pt>
                <c:pt idx="6509">
                  <c:v>-40.106000000000002</c:v>
                </c:pt>
                <c:pt idx="6510">
                  <c:v>-40.106000000000002</c:v>
                </c:pt>
                <c:pt idx="6511">
                  <c:v>-39.914000000000001</c:v>
                </c:pt>
                <c:pt idx="6512">
                  <c:v>-39.914000000000001</c:v>
                </c:pt>
                <c:pt idx="6513">
                  <c:v>-39.721000000000011</c:v>
                </c:pt>
                <c:pt idx="6514">
                  <c:v>-39.341000000000001</c:v>
                </c:pt>
                <c:pt idx="6515">
                  <c:v>-39.341000000000001</c:v>
                </c:pt>
                <c:pt idx="6516">
                  <c:v>-39.53</c:v>
                </c:pt>
                <c:pt idx="6517">
                  <c:v>-39.721000000000011</c:v>
                </c:pt>
                <c:pt idx="6518">
                  <c:v>-40.106000000000002</c:v>
                </c:pt>
                <c:pt idx="6519">
                  <c:v>-40.299000000000021</c:v>
                </c:pt>
                <c:pt idx="6520">
                  <c:v>-40.106000000000002</c:v>
                </c:pt>
                <c:pt idx="6521">
                  <c:v>-39.914000000000001</c:v>
                </c:pt>
                <c:pt idx="6522">
                  <c:v>-39.914000000000001</c:v>
                </c:pt>
                <c:pt idx="6523">
                  <c:v>-39.914000000000001</c:v>
                </c:pt>
                <c:pt idx="6524">
                  <c:v>-39.914000000000001</c:v>
                </c:pt>
                <c:pt idx="6525">
                  <c:v>-39.914000000000001</c:v>
                </c:pt>
                <c:pt idx="6526">
                  <c:v>-39.914000000000001</c:v>
                </c:pt>
                <c:pt idx="6527">
                  <c:v>-40.299000000000021</c:v>
                </c:pt>
                <c:pt idx="6528">
                  <c:v>-40.493000000000002</c:v>
                </c:pt>
                <c:pt idx="6529">
                  <c:v>-40.689</c:v>
                </c:pt>
                <c:pt idx="6530">
                  <c:v>-40.689</c:v>
                </c:pt>
                <c:pt idx="6531">
                  <c:v>-40.689</c:v>
                </c:pt>
                <c:pt idx="6532">
                  <c:v>-40.493000000000002</c:v>
                </c:pt>
                <c:pt idx="6533">
                  <c:v>-40.299000000000021</c:v>
                </c:pt>
                <c:pt idx="6534">
                  <c:v>-39.914000000000001</c:v>
                </c:pt>
                <c:pt idx="6535">
                  <c:v>-39.721000000000011</c:v>
                </c:pt>
                <c:pt idx="6536">
                  <c:v>-39.53</c:v>
                </c:pt>
                <c:pt idx="6537">
                  <c:v>-39.341000000000001</c:v>
                </c:pt>
                <c:pt idx="6538">
                  <c:v>-39.152000000000001</c:v>
                </c:pt>
                <c:pt idx="6539">
                  <c:v>-38.963000000000001</c:v>
                </c:pt>
                <c:pt idx="6540">
                  <c:v>-38.778000000000013</c:v>
                </c:pt>
                <c:pt idx="6541">
                  <c:v>-38.591000000000001</c:v>
                </c:pt>
                <c:pt idx="6542">
                  <c:v>-38.405000000000001</c:v>
                </c:pt>
                <c:pt idx="6543">
                  <c:v>-38.038000000000011</c:v>
                </c:pt>
                <c:pt idx="6544">
                  <c:v>-37.856000000000002</c:v>
                </c:pt>
                <c:pt idx="6545">
                  <c:v>-37.856000000000002</c:v>
                </c:pt>
                <c:pt idx="6546">
                  <c:v>-37.856000000000002</c:v>
                </c:pt>
                <c:pt idx="6547">
                  <c:v>-37.856000000000002</c:v>
                </c:pt>
                <c:pt idx="6548">
                  <c:v>-37.674000000000007</c:v>
                </c:pt>
                <c:pt idx="6549">
                  <c:v>-37.674000000000007</c:v>
                </c:pt>
                <c:pt idx="6550">
                  <c:v>-37.493000000000002</c:v>
                </c:pt>
                <c:pt idx="6551">
                  <c:v>-37.313999999999993</c:v>
                </c:pt>
                <c:pt idx="6552">
                  <c:v>-37.134</c:v>
                </c:pt>
                <c:pt idx="6553">
                  <c:v>-37.134</c:v>
                </c:pt>
                <c:pt idx="6554">
                  <c:v>-37.313999999999993</c:v>
                </c:pt>
                <c:pt idx="6555">
                  <c:v>-37.134</c:v>
                </c:pt>
                <c:pt idx="6556">
                  <c:v>-37.134</c:v>
                </c:pt>
                <c:pt idx="6557">
                  <c:v>-37.134</c:v>
                </c:pt>
                <c:pt idx="6558">
                  <c:v>-36.778000000000013</c:v>
                </c:pt>
                <c:pt idx="6559">
                  <c:v>-36.778000000000013</c:v>
                </c:pt>
                <c:pt idx="6560">
                  <c:v>-36.602000000000011</c:v>
                </c:pt>
                <c:pt idx="6561">
                  <c:v>-36.602000000000011</c:v>
                </c:pt>
                <c:pt idx="6562">
                  <c:v>-36.602000000000011</c:v>
                </c:pt>
                <c:pt idx="6563">
                  <c:v>-36.602000000000011</c:v>
                </c:pt>
                <c:pt idx="6564">
                  <c:v>-36.602000000000011</c:v>
                </c:pt>
                <c:pt idx="6565">
                  <c:v>-36.602000000000011</c:v>
                </c:pt>
                <c:pt idx="6566">
                  <c:v>-36.251000000000005</c:v>
                </c:pt>
                <c:pt idx="6567">
                  <c:v>-36.078000000000003</c:v>
                </c:pt>
                <c:pt idx="6568">
                  <c:v>-35.903000000000006</c:v>
                </c:pt>
                <c:pt idx="6569">
                  <c:v>-35.730000000000011</c:v>
                </c:pt>
                <c:pt idx="6570">
                  <c:v>-35.730000000000011</c:v>
                </c:pt>
                <c:pt idx="6571">
                  <c:v>-35.903000000000006</c:v>
                </c:pt>
                <c:pt idx="6572">
                  <c:v>-36.078000000000003</c:v>
                </c:pt>
                <c:pt idx="6573">
                  <c:v>-36.078000000000003</c:v>
                </c:pt>
                <c:pt idx="6574">
                  <c:v>-36.251000000000005</c:v>
                </c:pt>
                <c:pt idx="6575">
                  <c:v>-36.427</c:v>
                </c:pt>
                <c:pt idx="6576">
                  <c:v>-36.427</c:v>
                </c:pt>
                <c:pt idx="6577">
                  <c:v>-36.602000000000011</c:v>
                </c:pt>
                <c:pt idx="6578">
                  <c:v>-36.778000000000013</c:v>
                </c:pt>
                <c:pt idx="6579">
                  <c:v>-36.956000000000003</c:v>
                </c:pt>
                <c:pt idx="6580">
                  <c:v>-36.956000000000003</c:v>
                </c:pt>
                <c:pt idx="6581">
                  <c:v>-36.956000000000003</c:v>
                </c:pt>
                <c:pt idx="6582">
                  <c:v>-36.956000000000003</c:v>
                </c:pt>
                <c:pt idx="6583">
                  <c:v>-36.956000000000003</c:v>
                </c:pt>
                <c:pt idx="6584">
                  <c:v>-37.134</c:v>
                </c:pt>
                <c:pt idx="6585">
                  <c:v>-37.313999999999993</c:v>
                </c:pt>
                <c:pt idx="6586">
                  <c:v>-37.134</c:v>
                </c:pt>
                <c:pt idx="6587">
                  <c:v>-36.956000000000003</c:v>
                </c:pt>
                <c:pt idx="6588">
                  <c:v>-36.778000000000013</c:v>
                </c:pt>
                <c:pt idx="6589">
                  <c:v>-36.602000000000011</c:v>
                </c:pt>
                <c:pt idx="6590">
                  <c:v>-36.602000000000011</c:v>
                </c:pt>
                <c:pt idx="6591">
                  <c:v>-36.602000000000011</c:v>
                </c:pt>
                <c:pt idx="6592">
                  <c:v>-36.602000000000011</c:v>
                </c:pt>
                <c:pt idx="6593">
                  <c:v>-36.602000000000011</c:v>
                </c:pt>
                <c:pt idx="6594">
                  <c:v>-36.427</c:v>
                </c:pt>
                <c:pt idx="6595">
                  <c:v>-36.251000000000005</c:v>
                </c:pt>
                <c:pt idx="6596">
                  <c:v>-35.903000000000006</c:v>
                </c:pt>
                <c:pt idx="6597">
                  <c:v>-35.730000000000011</c:v>
                </c:pt>
                <c:pt idx="6598">
                  <c:v>-35.559000000000005</c:v>
                </c:pt>
                <c:pt idx="6599">
                  <c:v>-35.559000000000005</c:v>
                </c:pt>
                <c:pt idx="6600">
                  <c:v>-35.730000000000011</c:v>
                </c:pt>
                <c:pt idx="6601">
                  <c:v>-35.730000000000011</c:v>
                </c:pt>
                <c:pt idx="6602">
                  <c:v>-35.730000000000011</c:v>
                </c:pt>
                <c:pt idx="6603">
                  <c:v>-35.559000000000005</c:v>
                </c:pt>
                <c:pt idx="6604">
                  <c:v>-35.387999999999998</c:v>
                </c:pt>
                <c:pt idx="6605">
                  <c:v>-35.217000000000006</c:v>
                </c:pt>
                <c:pt idx="6606">
                  <c:v>-35.048000000000002</c:v>
                </c:pt>
                <c:pt idx="6607">
                  <c:v>-34.879000000000005</c:v>
                </c:pt>
                <c:pt idx="6608">
                  <c:v>-34.879000000000005</c:v>
                </c:pt>
                <c:pt idx="6609">
                  <c:v>-34.71</c:v>
                </c:pt>
                <c:pt idx="6610">
                  <c:v>-34.542000000000002</c:v>
                </c:pt>
                <c:pt idx="6611">
                  <c:v>-34.542000000000002</c:v>
                </c:pt>
                <c:pt idx="6612">
                  <c:v>-34.542000000000002</c:v>
                </c:pt>
                <c:pt idx="6613">
                  <c:v>-34.377000000000002</c:v>
                </c:pt>
                <c:pt idx="6614">
                  <c:v>-34.377000000000002</c:v>
                </c:pt>
                <c:pt idx="6615">
                  <c:v>-34.209000000000003</c:v>
                </c:pt>
                <c:pt idx="6616">
                  <c:v>-34.044000000000004</c:v>
                </c:pt>
                <c:pt idx="6617">
                  <c:v>-33.880000000000003</c:v>
                </c:pt>
                <c:pt idx="6618">
                  <c:v>-33.716000000000001</c:v>
                </c:pt>
                <c:pt idx="6619">
                  <c:v>-33.552</c:v>
                </c:pt>
                <c:pt idx="6620">
                  <c:v>-33.39</c:v>
                </c:pt>
                <c:pt idx="6621">
                  <c:v>-33.228000000000016</c:v>
                </c:pt>
                <c:pt idx="6622">
                  <c:v>-33.066000000000003</c:v>
                </c:pt>
                <c:pt idx="6623">
                  <c:v>-33.066000000000003</c:v>
                </c:pt>
                <c:pt idx="6624">
                  <c:v>-33.066000000000003</c:v>
                </c:pt>
                <c:pt idx="6625">
                  <c:v>-33.066000000000003</c:v>
                </c:pt>
                <c:pt idx="6626">
                  <c:v>-32.906000000000006</c:v>
                </c:pt>
                <c:pt idx="6627">
                  <c:v>-32.906000000000006</c:v>
                </c:pt>
                <c:pt idx="6628">
                  <c:v>-33.066000000000003</c:v>
                </c:pt>
                <c:pt idx="6629">
                  <c:v>-33.228000000000016</c:v>
                </c:pt>
                <c:pt idx="6630">
                  <c:v>-33.552</c:v>
                </c:pt>
                <c:pt idx="6631">
                  <c:v>-33.552</c:v>
                </c:pt>
                <c:pt idx="6632">
                  <c:v>-33.716000000000001</c:v>
                </c:pt>
                <c:pt idx="6633">
                  <c:v>-33.716000000000001</c:v>
                </c:pt>
                <c:pt idx="6634">
                  <c:v>-33.880000000000003</c:v>
                </c:pt>
                <c:pt idx="6635">
                  <c:v>-34.044000000000004</c:v>
                </c:pt>
                <c:pt idx="6636">
                  <c:v>-34.209000000000003</c:v>
                </c:pt>
                <c:pt idx="6637">
                  <c:v>-34.209000000000003</c:v>
                </c:pt>
                <c:pt idx="6638">
                  <c:v>-34.044000000000004</c:v>
                </c:pt>
                <c:pt idx="6639">
                  <c:v>-33.880000000000003</c:v>
                </c:pt>
                <c:pt idx="6640">
                  <c:v>-34.044000000000004</c:v>
                </c:pt>
                <c:pt idx="6641">
                  <c:v>-34.209000000000003</c:v>
                </c:pt>
                <c:pt idx="6642">
                  <c:v>-34.377000000000002</c:v>
                </c:pt>
                <c:pt idx="6643">
                  <c:v>-34.542000000000002</c:v>
                </c:pt>
                <c:pt idx="6644">
                  <c:v>-34.71</c:v>
                </c:pt>
                <c:pt idx="6645">
                  <c:v>-34.879000000000005</c:v>
                </c:pt>
                <c:pt idx="6646">
                  <c:v>-34.879000000000005</c:v>
                </c:pt>
                <c:pt idx="6647">
                  <c:v>-34.879000000000005</c:v>
                </c:pt>
                <c:pt idx="6648">
                  <c:v>-34.879000000000005</c:v>
                </c:pt>
                <c:pt idx="6649">
                  <c:v>-34.71</c:v>
                </c:pt>
                <c:pt idx="6650">
                  <c:v>-34.879000000000005</c:v>
                </c:pt>
                <c:pt idx="6651">
                  <c:v>-34.879000000000005</c:v>
                </c:pt>
                <c:pt idx="6652">
                  <c:v>-35.048000000000002</c:v>
                </c:pt>
                <c:pt idx="6653">
                  <c:v>-35.048000000000002</c:v>
                </c:pt>
                <c:pt idx="6654">
                  <c:v>-35.217000000000006</c:v>
                </c:pt>
                <c:pt idx="6655">
                  <c:v>-35.559000000000005</c:v>
                </c:pt>
                <c:pt idx="6656">
                  <c:v>-35.730000000000011</c:v>
                </c:pt>
                <c:pt idx="6657">
                  <c:v>-35.903000000000006</c:v>
                </c:pt>
                <c:pt idx="6658">
                  <c:v>-36.078000000000003</c:v>
                </c:pt>
                <c:pt idx="6659">
                  <c:v>-36.251000000000005</c:v>
                </c:pt>
                <c:pt idx="6660">
                  <c:v>-36.427</c:v>
                </c:pt>
                <c:pt idx="6661">
                  <c:v>-36.427</c:v>
                </c:pt>
                <c:pt idx="6662">
                  <c:v>-36.602000000000011</c:v>
                </c:pt>
                <c:pt idx="6663">
                  <c:v>-36.602000000000011</c:v>
                </c:pt>
                <c:pt idx="6664">
                  <c:v>-36.602000000000011</c:v>
                </c:pt>
                <c:pt idx="6665">
                  <c:v>-36.602000000000011</c:v>
                </c:pt>
                <c:pt idx="6666">
                  <c:v>-36.778000000000013</c:v>
                </c:pt>
                <c:pt idx="6667">
                  <c:v>-36.956000000000003</c:v>
                </c:pt>
                <c:pt idx="6668">
                  <c:v>-36.956000000000003</c:v>
                </c:pt>
                <c:pt idx="6669">
                  <c:v>-36.956000000000003</c:v>
                </c:pt>
                <c:pt idx="6670">
                  <c:v>-36.956000000000003</c:v>
                </c:pt>
                <c:pt idx="6671">
                  <c:v>-36.778000000000013</c:v>
                </c:pt>
                <c:pt idx="6672">
                  <c:v>-36.602000000000011</c:v>
                </c:pt>
                <c:pt idx="6673">
                  <c:v>-36.427</c:v>
                </c:pt>
                <c:pt idx="6674">
                  <c:v>-36.251000000000005</c:v>
                </c:pt>
                <c:pt idx="6675">
                  <c:v>-36.602000000000011</c:v>
                </c:pt>
                <c:pt idx="6676">
                  <c:v>-36.778000000000013</c:v>
                </c:pt>
                <c:pt idx="6677">
                  <c:v>-37.134</c:v>
                </c:pt>
                <c:pt idx="6678">
                  <c:v>-37.313999999999993</c:v>
                </c:pt>
                <c:pt idx="6679">
                  <c:v>-37.313999999999993</c:v>
                </c:pt>
                <c:pt idx="6680">
                  <c:v>-37.313999999999993</c:v>
                </c:pt>
                <c:pt idx="6681">
                  <c:v>-37.313999999999993</c:v>
                </c:pt>
                <c:pt idx="6682">
                  <c:v>-37.313999999999993</c:v>
                </c:pt>
                <c:pt idx="6683">
                  <c:v>-37.134</c:v>
                </c:pt>
                <c:pt idx="6684">
                  <c:v>-37.134</c:v>
                </c:pt>
                <c:pt idx="6685">
                  <c:v>-37.134</c:v>
                </c:pt>
                <c:pt idx="6686">
                  <c:v>-36.956000000000003</c:v>
                </c:pt>
                <c:pt idx="6687">
                  <c:v>-36.956000000000003</c:v>
                </c:pt>
                <c:pt idx="6688">
                  <c:v>-36.778000000000013</c:v>
                </c:pt>
                <c:pt idx="6689">
                  <c:v>-36.778000000000013</c:v>
                </c:pt>
                <c:pt idx="6690">
                  <c:v>-36.778000000000013</c:v>
                </c:pt>
                <c:pt idx="6691">
                  <c:v>-36.602000000000011</c:v>
                </c:pt>
                <c:pt idx="6692">
                  <c:v>-36.251000000000005</c:v>
                </c:pt>
                <c:pt idx="6693">
                  <c:v>-36.078000000000003</c:v>
                </c:pt>
                <c:pt idx="6694">
                  <c:v>-35.730000000000011</c:v>
                </c:pt>
                <c:pt idx="6695">
                  <c:v>-35.559000000000005</c:v>
                </c:pt>
                <c:pt idx="6696">
                  <c:v>-35.217000000000006</c:v>
                </c:pt>
                <c:pt idx="6697">
                  <c:v>-35.217000000000006</c:v>
                </c:pt>
                <c:pt idx="6698">
                  <c:v>-35.387999999999998</c:v>
                </c:pt>
                <c:pt idx="6699">
                  <c:v>-35.559000000000005</c:v>
                </c:pt>
                <c:pt idx="6700">
                  <c:v>-35.559000000000005</c:v>
                </c:pt>
                <c:pt idx="6701">
                  <c:v>-35.730000000000011</c:v>
                </c:pt>
                <c:pt idx="6702">
                  <c:v>-35.730000000000011</c:v>
                </c:pt>
                <c:pt idx="6703">
                  <c:v>-35.559000000000005</c:v>
                </c:pt>
                <c:pt idx="6704">
                  <c:v>-35.387999999999998</c:v>
                </c:pt>
                <c:pt idx="6705">
                  <c:v>-35.559000000000005</c:v>
                </c:pt>
                <c:pt idx="6706">
                  <c:v>-35.730000000000011</c:v>
                </c:pt>
                <c:pt idx="6707">
                  <c:v>-35.559000000000005</c:v>
                </c:pt>
                <c:pt idx="6708">
                  <c:v>-35.387999999999998</c:v>
                </c:pt>
                <c:pt idx="6709">
                  <c:v>-35.217000000000006</c:v>
                </c:pt>
                <c:pt idx="6710">
                  <c:v>-35.217000000000006</c:v>
                </c:pt>
                <c:pt idx="6711">
                  <c:v>-35.217000000000006</c:v>
                </c:pt>
                <c:pt idx="6712">
                  <c:v>-35.217000000000006</c:v>
                </c:pt>
                <c:pt idx="6713">
                  <c:v>-35.217000000000006</c:v>
                </c:pt>
                <c:pt idx="6714">
                  <c:v>-34.879000000000005</c:v>
                </c:pt>
                <c:pt idx="6715">
                  <c:v>-34.71</c:v>
                </c:pt>
                <c:pt idx="6716">
                  <c:v>-34.542000000000002</c:v>
                </c:pt>
                <c:pt idx="6717">
                  <c:v>-34.209000000000003</c:v>
                </c:pt>
                <c:pt idx="6718">
                  <c:v>-34.044000000000004</c:v>
                </c:pt>
                <c:pt idx="6719">
                  <c:v>-33.880000000000003</c:v>
                </c:pt>
                <c:pt idx="6720">
                  <c:v>-33.880000000000003</c:v>
                </c:pt>
                <c:pt idx="6721">
                  <c:v>-33.716000000000001</c:v>
                </c:pt>
                <c:pt idx="6722">
                  <c:v>-33.880000000000003</c:v>
                </c:pt>
                <c:pt idx="6723">
                  <c:v>-33.880000000000003</c:v>
                </c:pt>
                <c:pt idx="6724">
                  <c:v>-33.716000000000001</c:v>
                </c:pt>
                <c:pt idx="6725">
                  <c:v>-33.552</c:v>
                </c:pt>
                <c:pt idx="6726">
                  <c:v>-33.552</c:v>
                </c:pt>
                <c:pt idx="6727">
                  <c:v>-33.552</c:v>
                </c:pt>
                <c:pt idx="6728">
                  <c:v>-33.39</c:v>
                </c:pt>
                <c:pt idx="6729">
                  <c:v>-33.39</c:v>
                </c:pt>
                <c:pt idx="6730">
                  <c:v>-33.228000000000016</c:v>
                </c:pt>
                <c:pt idx="6731">
                  <c:v>-33.066000000000003</c:v>
                </c:pt>
                <c:pt idx="6732">
                  <c:v>-32.906000000000006</c:v>
                </c:pt>
                <c:pt idx="6733">
                  <c:v>-32.906000000000006</c:v>
                </c:pt>
                <c:pt idx="6734">
                  <c:v>-32.906000000000006</c:v>
                </c:pt>
                <c:pt idx="6735">
                  <c:v>-33.066000000000003</c:v>
                </c:pt>
                <c:pt idx="6736">
                  <c:v>-33.228000000000016</c:v>
                </c:pt>
                <c:pt idx="6737">
                  <c:v>-33.39</c:v>
                </c:pt>
                <c:pt idx="6738">
                  <c:v>-33.552</c:v>
                </c:pt>
                <c:pt idx="6739">
                  <c:v>-33.552</c:v>
                </c:pt>
                <c:pt idx="6740">
                  <c:v>-33.552</c:v>
                </c:pt>
                <c:pt idx="6741">
                  <c:v>-33.39</c:v>
                </c:pt>
                <c:pt idx="6742">
                  <c:v>-33.39</c:v>
                </c:pt>
                <c:pt idx="6743">
                  <c:v>-33.39</c:v>
                </c:pt>
                <c:pt idx="6744">
                  <c:v>-33.552</c:v>
                </c:pt>
                <c:pt idx="6745">
                  <c:v>-33.880000000000003</c:v>
                </c:pt>
                <c:pt idx="6746">
                  <c:v>-34.044000000000004</c:v>
                </c:pt>
                <c:pt idx="6747">
                  <c:v>-34.044000000000004</c:v>
                </c:pt>
                <c:pt idx="6748">
                  <c:v>-33.880000000000003</c:v>
                </c:pt>
                <c:pt idx="6749">
                  <c:v>-33.880000000000003</c:v>
                </c:pt>
                <c:pt idx="6750">
                  <c:v>-33.716000000000001</c:v>
                </c:pt>
                <c:pt idx="6751">
                  <c:v>-33.716000000000001</c:v>
                </c:pt>
                <c:pt idx="6752">
                  <c:v>-33.716000000000001</c:v>
                </c:pt>
                <c:pt idx="6753">
                  <c:v>-33.880000000000003</c:v>
                </c:pt>
                <c:pt idx="6754">
                  <c:v>-33.880000000000003</c:v>
                </c:pt>
                <c:pt idx="6755">
                  <c:v>-33.880000000000003</c:v>
                </c:pt>
                <c:pt idx="6756">
                  <c:v>-33.716000000000001</c:v>
                </c:pt>
                <c:pt idx="6757">
                  <c:v>-33.552</c:v>
                </c:pt>
                <c:pt idx="6758">
                  <c:v>-33.552</c:v>
                </c:pt>
                <c:pt idx="6759">
                  <c:v>-33.552</c:v>
                </c:pt>
                <c:pt idx="6760">
                  <c:v>-33.552</c:v>
                </c:pt>
                <c:pt idx="6761">
                  <c:v>-33.552</c:v>
                </c:pt>
                <c:pt idx="6762">
                  <c:v>-33.552</c:v>
                </c:pt>
                <c:pt idx="6763">
                  <c:v>-33.228000000000016</c:v>
                </c:pt>
                <c:pt idx="6764">
                  <c:v>-32.906000000000006</c:v>
                </c:pt>
                <c:pt idx="6765">
                  <c:v>-32.586000000000006</c:v>
                </c:pt>
                <c:pt idx="6766">
                  <c:v>-32.427</c:v>
                </c:pt>
                <c:pt idx="6767">
                  <c:v>-32.269000000000013</c:v>
                </c:pt>
                <c:pt idx="6768">
                  <c:v>-31.956</c:v>
                </c:pt>
                <c:pt idx="6769">
                  <c:v>-31.798999999999992</c:v>
                </c:pt>
                <c:pt idx="6770">
                  <c:v>-31.798999999999992</c:v>
                </c:pt>
                <c:pt idx="6771">
                  <c:v>-31.798999999999992</c:v>
                </c:pt>
                <c:pt idx="6772">
                  <c:v>-31.956</c:v>
                </c:pt>
                <c:pt idx="6773">
                  <c:v>-32.112000000000002</c:v>
                </c:pt>
                <c:pt idx="6774">
                  <c:v>-31.956</c:v>
                </c:pt>
                <c:pt idx="6775">
                  <c:v>-31.798999999999992</c:v>
                </c:pt>
                <c:pt idx="6776">
                  <c:v>-31.798999999999992</c:v>
                </c:pt>
                <c:pt idx="6777">
                  <c:v>-31.798999999999992</c:v>
                </c:pt>
                <c:pt idx="6778">
                  <c:v>-31.798999999999992</c:v>
                </c:pt>
                <c:pt idx="6779">
                  <c:v>-31.956</c:v>
                </c:pt>
                <c:pt idx="6780">
                  <c:v>-32.112000000000002</c:v>
                </c:pt>
                <c:pt idx="6781">
                  <c:v>-32.269000000000013</c:v>
                </c:pt>
                <c:pt idx="6782">
                  <c:v>-32.427</c:v>
                </c:pt>
                <c:pt idx="6783">
                  <c:v>-32.427</c:v>
                </c:pt>
                <c:pt idx="6784">
                  <c:v>-32.427</c:v>
                </c:pt>
                <c:pt idx="6785">
                  <c:v>-32.586000000000006</c:v>
                </c:pt>
                <c:pt idx="6786">
                  <c:v>-32.586000000000006</c:v>
                </c:pt>
                <c:pt idx="6787">
                  <c:v>-32.586000000000006</c:v>
                </c:pt>
                <c:pt idx="6788">
                  <c:v>-32.586000000000006</c:v>
                </c:pt>
                <c:pt idx="6789">
                  <c:v>-32.746000000000002</c:v>
                </c:pt>
                <c:pt idx="6790">
                  <c:v>-32.746000000000002</c:v>
                </c:pt>
                <c:pt idx="6791">
                  <c:v>-32.906000000000006</c:v>
                </c:pt>
                <c:pt idx="6792">
                  <c:v>-32.906000000000006</c:v>
                </c:pt>
                <c:pt idx="6793">
                  <c:v>-32.746000000000002</c:v>
                </c:pt>
                <c:pt idx="6794">
                  <c:v>-32.746000000000002</c:v>
                </c:pt>
                <c:pt idx="6795">
                  <c:v>-32.906000000000006</c:v>
                </c:pt>
                <c:pt idx="6796">
                  <c:v>-33.066000000000003</c:v>
                </c:pt>
                <c:pt idx="6797">
                  <c:v>-33.066000000000003</c:v>
                </c:pt>
                <c:pt idx="6798">
                  <c:v>-33.066000000000003</c:v>
                </c:pt>
                <c:pt idx="6799">
                  <c:v>-32.906000000000006</c:v>
                </c:pt>
                <c:pt idx="6800">
                  <c:v>-32.746000000000002</c:v>
                </c:pt>
                <c:pt idx="6801">
                  <c:v>-32.427</c:v>
                </c:pt>
                <c:pt idx="6802">
                  <c:v>-32.112000000000002</c:v>
                </c:pt>
                <c:pt idx="6803">
                  <c:v>-31.798999999999992</c:v>
                </c:pt>
                <c:pt idx="6804">
                  <c:v>-31.643000000000001</c:v>
                </c:pt>
                <c:pt idx="6805">
                  <c:v>-31.487999999999992</c:v>
                </c:pt>
                <c:pt idx="6806">
                  <c:v>-31.18</c:v>
                </c:pt>
                <c:pt idx="6807">
                  <c:v>-31.027000000000001</c:v>
                </c:pt>
                <c:pt idx="6808">
                  <c:v>-30.873999999999999</c:v>
                </c:pt>
                <c:pt idx="6809">
                  <c:v>-31.18</c:v>
                </c:pt>
                <c:pt idx="6810">
                  <c:v>-31.487999999999992</c:v>
                </c:pt>
                <c:pt idx="6811">
                  <c:v>-31.643000000000001</c:v>
                </c:pt>
                <c:pt idx="6812">
                  <c:v>-31.643000000000001</c:v>
                </c:pt>
                <c:pt idx="6813">
                  <c:v>-31.487999999999992</c:v>
                </c:pt>
                <c:pt idx="6814">
                  <c:v>-31.332999999999991</c:v>
                </c:pt>
                <c:pt idx="6815">
                  <c:v>-31.332999999999991</c:v>
                </c:pt>
                <c:pt idx="6816">
                  <c:v>-31.18</c:v>
                </c:pt>
                <c:pt idx="6817">
                  <c:v>-31.027000000000001</c:v>
                </c:pt>
                <c:pt idx="6818">
                  <c:v>-31.027000000000001</c:v>
                </c:pt>
                <c:pt idx="6819">
                  <c:v>-31.18</c:v>
                </c:pt>
                <c:pt idx="6820">
                  <c:v>-31.487999999999992</c:v>
                </c:pt>
                <c:pt idx="6821">
                  <c:v>-31.643000000000001</c:v>
                </c:pt>
                <c:pt idx="6822">
                  <c:v>-31.956</c:v>
                </c:pt>
                <c:pt idx="6823">
                  <c:v>-32.269000000000013</c:v>
                </c:pt>
                <c:pt idx="6824">
                  <c:v>-32.269000000000013</c:v>
                </c:pt>
                <c:pt idx="6825">
                  <c:v>-32.269000000000013</c:v>
                </c:pt>
                <c:pt idx="6826">
                  <c:v>-32.269000000000013</c:v>
                </c:pt>
                <c:pt idx="6827">
                  <c:v>-32.269000000000013</c:v>
                </c:pt>
                <c:pt idx="6828">
                  <c:v>-32.269000000000013</c:v>
                </c:pt>
                <c:pt idx="6829">
                  <c:v>-32.427</c:v>
                </c:pt>
                <c:pt idx="6830">
                  <c:v>-32.586000000000006</c:v>
                </c:pt>
                <c:pt idx="6831">
                  <c:v>-32.746000000000002</c:v>
                </c:pt>
                <c:pt idx="6832">
                  <c:v>-32.746000000000002</c:v>
                </c:pt>
                <c:pt idx="6833">
                  <c:v>-32.906000000000006</c:v>
                </c:pt>
                <c:pt idx="6834">
                  <c:v>-32.746000000000002</c:v>
                </c:pt>
                <c:pt idx="6835">
                  <c:v>-32.746000000000002</c:v>
                </c:pt>
                <c:pt idx="6836">
                  <c:v>-32.746000000000002</c:v>
                </c:pt>
                <c:pt idx="6837">
                  <c:v>-32.746000000000002</c:v>
                </c:pt>
                <c:pt idx="6838">
                  <c:v>-32.746000000000002</c:v>
                </c:pt>
                <c:pt idx="6839">
                  <c:v>-32.906000000000006</c:v>
                </c:pt>
                <c:pt idx="6840">
                  <c:v>-32.906000000000006</c:v>
                </c:pt>
                <c:pt idx="6841">
                  <c:v>-33.066000000000003</c:v>
                </c:pt>
                <c:pt idx="6842">
                  <c:v>-32.906000000000006</c:v>
                </c:pt>
                <c:pt idx="6843">
                  <c:v>-32.906000000000006</c:v>
                </c:pt>
                <c:pt idx="6844">
                  <c:v>-32.906000000000006</c:v>
                </c:pt>
                <c:pt idx="6845">
                  <c:v>-32.746000000000002</c:v>
                </c:pt>
                <c:pt idx="6846">
                  <c:v>-32.746000000000002</c:v>
                </c:pt>
                <c:pt idx="6847">
                  <c:v>-32.906000000000006</c:v>
                </c:pt>
                <c:pt idx="6848">
                  <c:v>-32.906000000000006</c:v>
                </c:pt>
                <c:pt idx="6849">
                  <c:v>-32.906000000000006</c:v>
                </c:pt>
                <c:pt idx="6850">
                  <c:v>-32.906000000000006</c:v>
                </c:pt>
                <c:pt idx="6851">
                  <c:v>-32.586000000000006</c:v>
                </c:pt>
                <c:pt idx="6852">
                  <c:v>-32.586000000000006</c:v>
                </c:pt>
                <c:pt idx="6853">
                  <c:v>-32.746000000000002</c:v>
                </c:pt>
                <c:pt idx="6854">
                  <c:v>-32.906000000000006</c:v>
                </c:pt>
                <c:pt idx="6855">
                  <c:v>-32.906000000000006</c:v>
                </c:pt>
                <c:pt idx="6856">
                  <c:v>-32.906000000000006</c:v>
                </c:pt>
                <c:pt idx="6857">
                  <c:v>-32.586000000000006</c:v>
                </c:pt>
                <c:pt idx="6858">
                  <c:v>-32.427</c:v>
                </c:pt>
                <c:pt idx="6859">
                  <c:v>-32.427</c:v>
                </c:pt>
                <c:pt idx="6860">
                  <c:v>-32.269000000000013</c:v>
                </c:pt>
                <c:pt idx="6861">
                  <c:v>-32.112000000000002</c:v>
                </c:pt>
                <c:pt idx="6862">
                  <c:v>-31.798999999999992</c:v>
                </c:pt>
                <c:pt idx="6863">
                  <c:v>-31.643000000000001</c:v>
                </c:pt>
                <c:pt idx="6864">
                  <c:v>-31.332999999999991</c:v>
                </c:pt>
                <c:pt idx="6865">
                  <c:v>-31.027000000000001</c:v>
                </c:pt>
                <c:pt idx="6866">
                  <c:v>-30.57</c:v>
                </c:pt>
                <c:pt idx="6867">
                  <c:v>-30.118000000000006</c:v>
                </c:pt>
                <c:pt idx="6868">
                  <c:v>-29.672000000000001</c:v>
                </c:pt>
                <c:pt idx="6869">
                  <c:v>-29.376000000000001</c:v>
                </c:pt>
                <c:pt idx="6870">
                  <c:v>-29.084999999999994</c:v>
                </c:pt>
                <c:pt idx="6871">
                  <c:v>-28.939</c:v>
                </c:pt>
                <c:pt idx="6872">
                  <c:v>-28.939</c:v>
                </c:pt>
                <c:pt idx="6873">
                  <c:v>-29.084999999999994</c:v>
                </c:pt>
                <c:pt idx="6874">
                  <c:v>-28.792999999999992</c:v>
                </c:pt>
                <c:pt idx="6875">
                  <c:v>-28.649000000000001</c:v>
                </c:pt>
                <c:pt idx="6876">
                  <c:v>-28.504999999999999</c:v>
                </c:pt>
                <c:pt idx="6877">
                  <c:v>-28.504999999999999</c:v>
                </c:pt>
                <c:pt idx="6878">
                  <c:v>-28.504999999999999</c:v>
                </c:pt>
                <c:pt idx="6879">
                  <c:v>-28.504999999999999</c:v>
                </c:pt>
                <c:pt idx="6880">
                  <c:v>-28.504999999999999</c:v>
                </c:pt>
                <c:pt idx="6881">
                  <c:v>-28.504999999999999</c:v>
                </c:pt>
                <c:pt idx="6882">
                  <c:v>-28.504999999999999</c:v>
                </c:pt>
                <c:pt idx="6883">
                  <c:v>-28.504999999999999</c:v>
                </c:pt>
                <c:pt idx="6884">
                  <c:v>-28.504999999999999</c:v>
                </c:pt>
                <c:pt idx="6885">
                  <c:v>-28.361000000000001</c:v>
                </c:pt>
                <c:pt idx="6886">
                  <c:v>-28.361000000000001</c:v>
                </c:pt>
                <c:pt idx="6887">
                  <c:v>-28.361000000000001</c:v>
                </c:pt>
                <c:pt idx="6888">
                  <c:v>-28.504999999999999</c:v>
                </c:pt>
                <c:pt idx="6889">
                  <c:v>-28.504999999999999</c:v>
                </c:pt>
                <c:pt idx="6890">
                  <c:v>-28.361000000000001</c:v>
                </c:pt>
                <c:pt idx="6891">
                  <c:v>-28.074999999999999</c:v>
                </c:pt>
                <c:pt idx="6892">
                  <c:v>-27.792000000000002</c:v>
                </c:pt>
                <c:pt idx="6893">
                  <c:v>-27.650000000000006</c:v>
                </c:pt>
                <c:pt idx="6894">
                  <c:v>-27.792000000000002</c:v>
                </c:pt>
                <c:pt idx="6895">
                  <c:v>-27.933</c:v>
                </c:pt>
                <c:pt idx="6896">
                  <c:v>-28.216999999999999</c:v>
                </c:pt>
                <c:pt idx="6897">
                  <c:v>-28.216999999999999</c:v>
                </c:pt>
                <c:pt idx="6898">
                  <c:v>-28.361000000000001</c:v>
                </c:pt>
                <c:pt idx="6899">
                  <c:v>-28.504999999999999</c:v>
                </c:pt>
                <c:pt idx="6900">
                  <c:v>-28.792999999999992</c:v>
                </c:pt>
                <c:pt idx="6901">
                  <c:v>-29.084999999999994</c:v>
                </c:pt>
                <c:pt idx="6902">
                  <c:v>-29.376000000000001</c:v>
                </c:pt>
                <c:pt idx="6903">
                  <c:v>-29.821000000000005</c:v>
                </c:pt>
                <c:pt idx="6904">
                  <c:v>-30.118000000000006</c:v>
                </c:pt>
                <c:pt idx="6905">
                  <c:v>-30.419</c:v>
                </c:pt>
                <c:pt idx="6906">
                  <c:v>-30.57</c:v>
                </c:pt>
                <c:pt idx="6907">
                  <c:v>-30.721</c:v>
                </c:pt>
                <c:pt idx="6908">
                  <c:v>-30.721</c:v>
                </c:pt>
                <c:pt idx="6909">
                  <c:v>-30.721</c:v>
                </c:pt>
                <c:pt idx="6910">
                  <c:v>-30.721</c:v>
                </c:pt>
                <c:pt idx="6911">
                  <c:v>-30.721</c:v>
                </c:pt>
                <c:pt idx="6912">
                  <c:v>-30.873999999999999</c:v>
                </c:pt>
                <c:pt idx="6913">
                  <c:v>-31.027000000000001</c:v>
                </c:pt>
                <c:pt idx="6914">
                  <c:v>-31.18</c:v>
                </c:pt>
                <c:pt idx="6915">
                  <c:v>-31.332999999999991</c:v>
                </c:pt>
                <c:pt idx="6916">
                  <c:v>-31.18</c:v>
                </c:pt>
                <c:pt idx="6917">
                  <c:v>-30.873999999999999</c:v>
                </c:pt>
                <c:pt idx="6918">
                  <c:v>-30.57</c:v>
                </c:pt>
                <c:pt idx="6919">
                  <c:v>-30.419</c:v>
                </c:pt>
                <c:pt idx="6920">
                  <c:v>-30.57</c:v>
                </c:pt>
                <c:pt idx="6921">
                  <c:v>-30.57</c:v>
                </c:pt>
                <c:pt idx="6922">
                  <c:v>-30.419</c:v>
                </c:pt>
                <c:pt idx="6923">
                  <c:v>-30.419</c:v>
                </c:pt>
                <c:pt idx="6924">
                  <c:v>-30.419</c:v>
                </c:pt>
                <c:pt idx="6925">
                  <c:v>-30.266999999999992</c:v>
                </c:pt>
                <c:pt idx="6926">
                  <c:v>-29.968999999999991</c:v>
                </c:pt>
                <c:pt idx="6927">
                  <c:v>-29.821000000000005</c:v>
                </c:pt>
                <c:pt idx="6928">
                  <c:v>-29.821000000000005</c:v>
                </c:pt>
                <c:pt idx="6929">
                  <c:v>-30.118000000000006</c:v>
                </c:pt>
                <c:pt idx="6930">
                  <c:v>-30.266999999999992</c:v>
                </c:pt>
                <c:pt idx="6931">
                  <c:v>-30.57</c:v>
                </c:pt>
                <c:pt idx="6932">
                  <c:v>-30.721</c:v>
                </c:pt>
                <c:pt idx="6933">
                  <c:v>-30.873999999999999</c:v>
                </c:pt>
                <c:pt idx="6934">
                  <c:v>-30.873999999999999</c:v>
                </c:pt>
                <c:pt idx="6935">
                  <c:v>-31.027000000000001</c:v>
                </c:pt>
                <c:pt idx="6936">
                  <c:v>-31.027000000000001</c:v>
                </c:pt>
                <c:pt idx="6937">
                  <c:v>-31.027000000000001</c:v>
                </c:pt>
                <c:pt idx="6938">
                  <c:v>-31.027000000000001</c:v>
                </c:pt>
                <c:pt idx="6939">
                  <c:v>-31.027000000000001</c:v>
                </c:pt>
                <c:pt idx="6940">
                  <c:v>-31.027000000000001</c:v>
                </c:pt>
                <c:pt idx="6941">
                  <c:v>-31.18</c:v>
                </c:pt>
                <c:pt idx="6942">
                  <c:v>-31.332999999999991</c:v>
                </c:pt>
                <c:pt idx="6943">
                  <c:v>-31.18</c:v>
                </c:pt>
                <c:pt idx="6944">
                  <c:v>-31.027000000000001</c:v>
                </c:pt>
                <c:pt idx="6945">
                  <c:v>-30.57</c:v>
                </c:pt>
                <c:pt idx="6946">
                  <c:v>-30.266999999999992</c:v>
                </c:pt>
                <c:pt idx="6947">
                  <c:v>-30.266999999999992</c:v>
                </c:pt>
                <c:pt idx="6948">
                  <c:v>-30.266999999999992</c:v>
                </c:pt>
                <c:pt idx="6949">
                  <c:v>-30.266999999999992</c:v>
                </c:pt>
                <c:pt idx="6950">
                  <c:v>-30.266999999999992</c:v>
                </c:pt>
                <c:pt idx="6951">
                  <c:v>-30.419</c:v>
                </c:pt>
                <c:pt idx="6952">
                  <c:v>-30.57</c:v>
                </c:pt>
                <c:pt idx="6953">
                  <c:v>-30.57</c:v>
                </c:pt>
                <c:pt idx="6954">
                  <c:v>-30.57</c:v>
                </c:pt>
                <c:pt idx="6955">
                  <c:v>-30.266999999999992</c:v>
                </c:pt>
                <c:pt idx="6956">
                  <c:v>-29.968999999999991</c:v>
                </c:pt>
                <c:pt idx="6957">
                  <c:v>-29.672000000000001</c:v>
                </c:pt>
                <c:pt idx="6958">
                  <c:v>-29.524000000000001</c:v>
                </c:pt>
                <c:pt idx="6959">
                  <c:v>-29.376000000000001</c:v>
                </c:pt>
                <c:pt idx="6960">
                  <c:v>-29.376000000000001</c:v>
                </c:pt>
                <c:pt idx="6961">
                  <c:v>-29.376000000000001</c:v>
                </c:pt>
                <c:pt idx="6962">
                  <c:v>-29.376000000000001</c:v>
                </c:pt>
                <c:pt idx="6963">
                  <c:v>-29.231000000000005</c:v>
                </c:pt>
                <c:pt idx="6964">
                  <c:v>-29.231000000000005</c:v>
                </c:pt>
                <c:pt idx="6965">
                  <c:v>-29.231000000000005</c:v>
                </c:pt>
                <c:pt idx="6966">
                  <c:v>-29.376000000000001</c:v>
                </c:pt>
                <c:pt idx="6967">
                  <c:v>-29.524000000000001</c:v>
                </c:pt>
                <c:pt idx="6968">
                  <c:v>-29.821000000000005</c:v>
                </c:pt>
                <c:pt idx="6969">
                  <c:v>-29.968999999999991</c:v>
                </c:pt>
                <c:pt idx="6970">
                  <c:v>-30.118000000000006</c:v>
                </c:pt>
                <c:pt idx="6971">
                  <c:v>-30.419</c:v>
                </c:pt>
                <c:pt idx="6972">
                  <c:v>-30.419</c:v>
                </c:pt>
                <c:pt idx="6973">
                  <c:v>-30.57</c:v>
                </c:pt>
                <c:pt idx="6974">
                  <c:v>-30.57</c:v>
                </c:pt>
                <c:pt idx="6975">
                  <c:v>-30.721</c:v>
                </c:pt>
                <c:pt idx="6976">
                  <c:v>-30.721</c:v>
                </c:pt>
                <c:pt idx="6977">
                  <c:v>-30.721</c:v>
                </c:pt>
                <c:pt idx="6978">
                  <c:v>-30.721</c:v>
                </c:pt>
                <c:pt idx="6979">
                  <c:v>-30.721</c:v>
                </c:pt>
                <c:pt idx="6980">
                  <c:v>-30.721</c:v>
                </c:pt>
                <c:pt idx="6981">
                  <c:v>-30.873999999999999</c:v>
                </c:pt>
                <c:pt idx="6982">
                  <c:v>-30.873999999999999</c:v>
                </c:pt>
                <c:pt idx="6983">
                  <c:v>-30.873999999999999</c:v>
                </c:pt>
                <c:pt idx="6984">
                  <c:v>-30.873999999999999</c:v>
                </c:pt>
                <c:pt idx="6985">
                  <c:v>-30.721</c:v>
                </c:pt>
                <c:pt idx="6986">
                  <c:v>-30.873999999999999</c:v>
                </c:pt>
                <c:pt idx="6987">
                  <c:v>-30.873999999999999</c:v>
                </c:pt>
                <c:pt idx="6988">
                  <c:v>-30.873999999999999</c:v>
                </c:pt>
                <c:pt idx="6989">
                  <c:v>-30.721</c:v>
                </c:pt>
                <c:pt idx="6990">
                  <c:v>-30.419</c:v>
                </c:pt>
                <c:pt idx="6991">
                  <c:v>-30.266999999999992</c:v>
                </c:pt>
                <c:pt idx="6992">
                  <c:v>-30.266999999999992</c:v>
                </c:pt>
                <c:pt idx="6993">
                  <c:v>-30.419</c:v>
                </c:pt>
                <c:pt idx="6994">
                  <c:v>-30.419</c:v>
                </c:pt>
                <c:pt idx="6995">
                  <c:v>-30.57</c:v>
                </c:pt>
                <c:pt idx="6996">
                  <c:v>-30.419</c:v>
                </c:pt>
                <c:pt idx="6997">
                  <c:v>-30.419</c:v>
                </c:pt>
                <c:pt idx="6998">
                  <c:v>-30.419</c:v>
                </c:pt>
                <c:pt idx="6999">
                  <c:v>-30.266999999999992</c:v>
                </c:pt>
                <c:pt idx="7000">
                  <c:v>-30.118000000000006</c:v>
                </c:pt>
                <c:pt idx="7001">
                  <c:v>-29.968999999999991</c:v>
                </c:pt>
                <c:pt idx="7002">
                  <c:v>-29.968999999999991</c:v>
                </c:pt>
                <c:pt idx="7003">
                  <c:v>-30.118000000000006</c:v>
                </c:pt>
                <c:pt idx="7004">
                  <c:v>-30.118000000000006</c:v>
                </c:pt>
                <c:pt idx="7005">
                  <c:v>-30.118000000000006</c:v>
                </c:pt>
                <c:pt idx="7006">
                  <c:v>-29.968999999999991</c:v>
                </c:pt>
                <c:pt idx="7007">
                  <c:v>-29.968999999999991</c:v>
                </c:pt>
                <c:pt idx="7008">
                  <c:v>-29.968999999999991</c:v>
                </c:pt>
                <c:pt idx="7009">
                  <c:v>-29.968999999999991</c:v>
                </c:pt>
                <c:pt idx="7010">
                  <c:v>-29.821000000000005</c:v>
                </c:pt>
                <c:pt idx="7011">
                  <c:v>-29.672000000000001</c:v>
                </c:pt>
                <c:pt idx="7012">
                  <c:v>-29.524000000000001</c:v>
                </c:pt>
                <c:pt idx="7013">
                  <c:v>-29.231000000000005</c:v>
                </c:pt>
                <c:pt idx="7014">
                  <c:v>-29.231000000000005</c:v>
                </c:pt>
                <c:pt idx="7015">
                  <c:v>-29.231000000000005</c:v>
                </c:pt>
                <c:pt idx="7016">
                  <c:v>-29.231000000000005</c:v>
                </c:pt>
                <c:pt idx="7017">
                  <c:v>-29.231000000000005</c:v>
                </c:pt>
                <c:pt idx="7018">
                  <c:v>-29.231000000000005</c:v>
                </c:pt>
                <c:pt idx="7019">
                  <c:v>-29.376000000000001</c:v>
                </c:pt>
                <c:pt idx="7020">
                  <c:v>-29.376000000000001</c:v>
                </c:pt>
                <c:pt idx="7021">
                  <c:v>-29.376000000000001</c:v>
                </c:pt>
                <c:pt idx="7022">
                  <c:v>-29.376000000000001</c:v>
                </c:pt>
                <c:pt idx="7023">
                  <c:v>-29.376000000000001</c:v>
                </c:pt>
                <c:pt idx="7024">
                  <c:v>-29.376000000000001</c:v>
                </c:pt>
                <c:pt idx="7025">
                  <c:v>-29.376000000000001</c:v>
                </c:pt>
                <c:pt idx="7026">
                  <c:v>-29.231000000000005</c:v>
                </c:pt>
                <c:pt idx="7027">
                  <c:v>-29.084999999999994</c:v>
                </c:pt>
                <c:pt idx="7028">
                  <c:v>-28.939</c:v>
                </c:pt>
                <c:pt idx="7029">
                  <c:v>-28.939</c:v>
                </c:pt>
                <c:pt idx="7030">
                  <c:v>-28.939</c:v>
                </c:pt>
                <c:pt idx="7031">
                  <c:v>-29.084999999999994</c:v>
                </c:pt>
                <c:pt idx="7032">
                  <c:v>-29.376000000000001</c:v>
                </c:pt>
                <c:pt idx="7033">
                  <c:v>-29.524000000000001</c:v>
                </c:pt>
                <c:pt idx="7034">
                  <c:v>-29.524000000000001</c:v>
                </c:pt>
                <c:pt idx="7035">
                  <c:v>-29.524000000000001</c:v>
                </c:pt>
                <c:pt idx="7036">
                  <c:v>-29.524000000000001</c:v>
                </c:pt>
                <c:pt idx="7037">
                  <c:v>-29.376000000000001</c:v>
                </c:pt>
                <c:pt idx="7038">
                  <c:v>-29.084999999999994</c:v>
                </c:pt>
                <c:pt idx="7039">
                  <c:v>-28.792999999999992</c:v>
                </c:pt>
                <c:pt idx="7040">
                  <c:v>-28.649000000000001</c:v>
                </c:pt>
                <c:pt idx="7041">
                  <c:v>-28.504999999999999</c:v>
                </c:pt>
                <c:pt idx="7042">
                  <c:v>-28.216999999999999</c:v>
                </c:pt>
                <c:pt idx="7043">
                  <c:v>-28.074999999999999</c:v>
                </c:pt>
                <c:pt idx="7044">
                  <c:v>-28.074999999999999</c:v>
                </c:pt>
                <c:pt idx="7045">
                  <c:v>-28.074999999999999</c:v>
                </c:pt>
                <c:pt idx="7046">
                  <c:v>-28.074999999999999</c:v>
                </c:pt>
                <c:pt idx="7047">
                  <c:v>-28.074999999999999</c:v>
                </c:pt>
                <c:pt idx="7048">
                  <c:v>-28.216999999999999</c:v>
                </c:pt>
                <c:pt idx="7049">
                  <c:v>-28.792999999999992</c:v>
                </c:pt>
                <c:pt idx="7050">
                  <c:v>-29.231000000000005</c:v>
                </c:pt>
                <c:pt idx="7051">
                  <c:v>-30.118000000000006</c:v>
                </c:pt>
                <c:pt idx="7052">
                  <c:v>-31.18</c:v>
                </c:pt>
                <c:pt idx="7053">
                  <c:v>-32.269000000000013</c:v>
                </c:pt>
                <c:pt idx="7054">
                  <c:v>-33.228000000000016</c:v>
                </c:pt>
                <c:pt idx="7055">
                  <c:v>-34.209000000000003</c:v>
                </c:pt>
                <c:pt idx="7056">
                  <c:v>-35.048000000000002</c:v>
                </c:pt>
                <c:pt idx="7057">
                  <c:v>-36.078000000000003</c:v>
                </c:pt>
                <c:pt idx="7058">
                  <c:v>-36.778000000000013</c:v>
                </c:pt>
                <c:pt idx="7059">
                  <c:v>-37.493000000000002</c:v>
                </c:pt>
                <c:pt idx="7060">
                  <c:v>-38.038000000000011</c:v>
                </c:pt>
                <c:pt idx="7061">
                  <c:v>-38.778000000000013</c:v>
                </c:pt>
                <c:pt idx="7062">
                  <c:v>-39.53</c:v>
                </c:pt>
                <c:pt idx="7063">
                  <c:v>-40.299000000000021</c:v>
                </c:pt>
                <c:pt idx="7064">
                  <c:v>-40.886000000000003</c:v>
                </c:pt>
                <c:pt idx="7065">
                  <c:v>-41.481000000000002</c:v>
                </c:pt>
                <c:pt idx="7066">
                  <c:v>-42.291000000000011</c:v>
                </c:pt>
                <c:pt idx="7067">
                  <c:v>-42.911999999999999</c:v>
                </c:pt>
                <c:pt idx="7068">
                  <c:v>-43.753</c:v>
                </c:pt>
                <c:pt idx="7069">
                  <c:v>-44.615000000000002</c:v>
                </c:pt>
                <c:pt idx="7070">
                  <c:v>-45.497</c:v>
                </c:pt>
                <c:pt idx="7071">
                  <c:v>-46.174000000000007</c:v>
                </c:pt>
                <c:pt idx="7072">
                  <c:v>-47.096000000000011</c:v>
                </c:pt>
                <c:pt idx="7073">
                  <c:v>-47.803000000000004</c:v>
                </c:pt>
                <c:pt idx="7074">
                  <c:v>-48.525000000000013</c:v>
                </c:pt>
                <c:pt idx="7075">
                  <c:v>-49.509</c:v>
                </c:pt>
                <c:pt idx="7076">
                  <c:v>-50.012</c:v>
                </c:pt>
                <c:pt idx="7077">
                  <c:v>-50.778000000000013</c:v>
                </c:pt>
                <c:pt idx="7078">
                  <c:v>-51.563000000000002</c:v>
                </c:pt>
                <c:pt idx="7079">
                  <c:v>-52.098000000000013</c:v>
                </c:pt>
                <c:pt idx="7080">
                  <c:v>-52.638000000000012</c:v>
                </c:pt>
                <c:pt idx="7081">
                  <c:v>-53.466000000000001</c:v>
                </c:pt>
                <c:pt idx="7082">
                  <c:v>-54.029000000000003</c:v>
                </c:pt>
                <c:pt idx="7083">
                  <c:v>-54.602000000000011</c:v>
                </c:pt>
                <c:pt idx="7084">
                  <c:v>-55.185000000000002</c:v>
                </c:pt>
                <c:pt idx="7085">
                  <c:v>-55.775000000000013</c:v>
                </c:pt>
                <c:pt idx="7086">
                  <c:v>-56.076000000000001</c:v>
                </c:pt>
                <c:pt idx="7087">
                  <c:v>-56.684000000000005</c:v>
                </c:pt>
                <c:pt idx="7088">
                  <c:v>-57.303000000000004</c:v>
                </c:pt>
                <c:pt idx="7089">
                  <c:v>-57.617000000000004</c:v>
                </c:pt>
                <c:pt idx="7090">
                  <c:v>-57.933</c:v>
                </c:pt>
                <c:pt idx="7091">
                  <c:v>-58.576000000000001</c:v>
                </c:pt>
                <c:pt idx="7092">
                  <c:v>-58.902000000000001</c:v>
                </c:pt>
                <c:pt idx="7093">
                  <c:v>-59.229000000000013</c:v>
                </c:pt>
                <c:pt idx="7094">
                  <c:v>-59.562000000000012</c:v>
                </c:pt>
                <c:pt idx="7095">
                  <c:v>-59.897000000000006</c:v>
                </c:pt>
                <c:pt idx="7096">
                  <c:v>-59.897000000000006</c:v>
                </c:pt>
                <c:pt idx="7097">
                  <c:v>-60.579000000000001</c:v>
                </c:pt>
                <c:pt idx="7098">
                  <c:v>-60.925000000000011</c:v>
                </c:pt>
                <c:pt idx="7099">
                  <c:v>-61.274000000000001</c:v>
                </c:pt>
                <c:pt idx="7100">
                  <c:v>-61.274000000000001</c:v>
                </c:pt>
                <c:pt idx="7101">
                  <c:v>-61.984999999999999</c:v>
                </c:pt>
                <c:pt idx="7102">
                  <c:v>-62.711000000000006</c:v>
                </c:pt>
                <c:pt idx="7103">
                  <c:v>-62.711000000000006</c:v>
                </c:pt>
                <c:pt idx="7104">
                  <c:v>-63.08</c:v>
                </c:pt>
                <c:pt idx="7105">
                  <c:v>-63.451999999999998</c:v>
                </c:pt>
                <c:pt idx="7106">
                  <c:v>-63.83</c:v>
                </c:pt>
                <c:pt idx="7107">
                  <c:v>-64.212000000000003</c:v>
                </c:pt>
                <c:pt idx="7108">
                  <c:v>-64.596999999999994</c:v>
                </c:pt>
                <c:pt idx="7109">
                  <c:v>-64.596999999999994</c:v>
                </c:pt>
                <c:pt idx="7110">
                  <c:v>-64.989000000000004</c:v>
                </c:pt>
                <c:pt idx="7111">
                  <c:v>-64.989000000000004</c:v>
                </c:pt>
                <c:pt idx="7112">
                  <c:v>-65.384</c:v>
                </c:pt>
                <c:pt idx="7113">
                  <c:v>-65.784999999999997</c:v>
                </c:pt>
                <c:pt idx="7114">
                  <c:v>-65.784999999999997</c:v>
                </c:pt>
                <c:pt idx="7115">
                  <c:v>-65.784999999999997</c:v>
                </c:pt>
                <c:pt idx="7116">
                  <c:v>-66.19</c:v>
                </c:pt>
                <c:pt idx="7117">
                  <c:v>-66.19</c:v>
                </c:pt>
                <c:pt idx="7118">
                  <c:v>-66.599999999999994</c:v>
                </c:pt>
                <c:pt idx="7119">
                  <c:v>-66.599999999999994</c:v>
                </c:pt>
                <c:pt idx="7120">
                  <c:v>-66.599999999999994</c:v>
                </c:pt>
                <c:pt idx="7121">
                  <c:v>-67.016000000000005</c:v>
                </c:pt>
                <c:pt idx="7122">
                  <c:v>-67.016000000000005</c:v>
                </c:pt>
                <c:pt idx="7123">
                  <c:v>-67.438999999999993</c:v>
                </c:pt>
                <c:pt idx="7124">
                  <c:v>-67.016000000000005</c:v>
                </c:pt>
                <c:pt idx="7125">
                  <c:v>-67.438999999999993</c:v>
                </c:pt>
                <c:pt idx="7126">
                  <c:v>-67.866</c:v>
                </c:pt>
                <c:pt idx="7127">
                  <c:v>-68.298000000000002</c:v>
                </c:pt>
                <c:pt idx="7128">
                  <c:v>-68.298000000000002</c:v>
                </c:pt>
                <c:pt idx="7129">
                  <c:v>-68.736999999999995</c:v>
                </c:pt>
                <c:pt idx="7130">
                  <c:v>-68.736999999999995</c:v>
                </c:pt>
                <c:pt idx="7131">
                  <c:v>-68.736999999999995</c:v>
                </c:pt>
                <c:pt idx="7132">
                  <c:v>-69.182000000000002</c:v>
                </c:pt>
                <c:pt idx="7133">
                  <c:v>-69.182000000000002</c:v>
                </c:pt>
                <c:pt idx="7134">
                  <c:v>-69.182000000000002</c:v>
                </c:pt>
                <c:pt idx="7135">
                  <c:v>-69.182000000000002</c:v>
                </c:pt>
                <c:pt idx="7136">
                  <c:v>-69.631999999999991</c:v>
                </c:pt>
                <c:pt idx="7137">
                  <c:v>-69.631999999999991</c:v>
                </c:pt>
                <c:pt idx="7138">
                  <c:v>-69.631999999999991</c:v>
                </c:pt>
                <c:pt idx="7139">
                  <c:v>-69.631999999999991</c:v>
                </c:pt>
                <c:pt idx="7140">
                  <c:v>-69.631999999999991</c:v>
                </c:pt>
                <c:pt idx="7141">
                  <c:v>-69.631999999999991</c:v>
                </c:pt>
                <c:pt idx="7142">
                  <c:v>-69.631999999999991</c:v>
                </c:pt>
                <c:pt idx="7143">
                  <c:v>-69.631999999999991</c:v>
                </c:pt>
                <c:pt idx="7144">
                  <c:v>-70.088999999999999</c:v>
                </c:pt>
                <c:pt idx="7145">
                  <c:v>-70.088999999999999</c:v>
                </c:pt>
                <c:pt idx="7146">
                  <c:v>-70.088999999999999</c:v>
                </c:pt>
                <c:pt idx="7147">
                  <c:v>-70.088999999999999</c:v>
                </c:pt>
                <c:pt idx="7148">
                  <c:v>-70.088999999999999</c:v>
                </c:pt>
                <c:pt idx="7149">
                  <c:v>-70.552999999999983</c:v>
                </c:pt>
                <c:pt idx="7150">
                  <c:v>-70.552999999999983</c:v>
                </c:pt>
                <c:pt idx="7151">
                  <c:v>-71.024999999999991</c:v>
                </c:pt>
                <c:pt idx="7152">
                  <c:v>-71.024999999999991</c:v>
                </c:pt>
                <c:pt idx="7153">
                  <c:v>-71.024999999999991</c:v>
                </c:pt>
                <c:pt idx="7154">
                  <c:v>-71.504000000000005</c:v>
                </c:pt>
                <c:pt idx="7155">
                  <c:v>-71.504000000000005</c:v>
                </c:pt>
                <c:pt idx="7156">
                  <c:v>-71.504000000000005</c:v>
                </c:pt>
                <c:pt idx="7157">
                  <c:v>-71.504000000000005</c:v>
                </c:pt>
                <c:pt idx="7158">
                  <c:v>-71.504000000000005</c:v>
                </c:pt>
                <c:pt idx="7159">
                  <c:v>-71.504000000000005</c:v>
                </c:pt>
                <c:pt idx="7160">
                  <c:v>-71.504000000000005</c:v>
                </c:pt>
                <c:pt idx="7161">
                  <c:v>-71.504000000000005</c:v>
                </c:pt>
                <c:pt idx="7162">
                  <c:v>-71.988</c:v>
                </c:pt>
                <c:pt idx="7163">
                  <c:v>-71.988</c:v>
                </c:pt>
                <c:pt idx="7164">
                  <c:v>-71.988</c:v>
                </c:pt>
                <c:pt idx="7165">
                  <c:v>-71.988</c:v>
                </c:pt>
                <c:pt idx="7166">
                  <c:v>-71.988</c:v>
                </c:pt>
                <c:pt idx="7167">
                  <c:v>-71.988</c:v>
                </c:pt>
                <c:pt idx="7168">
                  <c:v>-71.988</c:v>
                </c:pt>
                <c:pt idx="7169">
                  <c:v>-72.480999999999995</c:v>
                </c:pt>
                <c:pt idx="7170">
                  <c:v>-72.480999999999995</c:v>
                </c:pt>
                <c:pt idx="7171">
                  <c:v>-72.480999999999995</c:v>
                </c:pt>
                <c:pt idx="7172">
                  <c:v>-71.988</c:v>
                </c:pt>
                <c:pt idx="7173">
                  <c:v>-71.988</c:v>
                </c:pt>
                <c:pt idx="7174">
                  <c:v>-71.988</c:v>
                </c:pt>
                <c:pt idx="7175">
                  <c:v>-71.988</c:v>
                </c:pt>
                <c:pt idx="7176">
                  <c:v>-71.988</c:v>
                </c:pt>
                <c:pt idx="7177">
                  <c:v>-71.988</c:v>
                </c:pt>
                <c:pt idx="7178">
                  <c:v>-71.988</c:v>
                </c:pt>
                <c:pt idx="7179">
                  <c:v>-71.988</c:v>
                </c:pt>
                <c:pt idx="7180">
                  <c:v>-71.988</c:v>
                </c:pt>
                <c:pt idx="7181">
                  <c:v>-71.988</c:v>
                </c:pt>
                <c:pt idx="7182">
                  <c:v>-71.988</c:v>
                </c:pt>
                <c:pt idx="7183">
                  <c:v>-71.988</c:v>
                </c:pt>
                <c:pt idx="7184">
                  <c:v>-71.988</c:v>
                </c:pt>
                <c:pt idx="7185">
                  <c:v>-71.988</c:v>
                </c:pt>
                <c:pt idx="7186">
                  <c:v>-71.988</c:v>
                </c:pt>
                <c:pt idx="7187">
                  <c:v>-71.988</c:v>
                </c:pt>
                <c:pt idx="7188">
                  <c:v>-72.480999999999995</c:v>
                </c:pt>
                <c:pt idx="7189">
                  <c:v>-71.988</c:v>
                </c:pt>
                <c:pt idx="7190">
                  <c:v>-71.988</c:v>
                </c:pt>
                <c:pt idx="7191">
                  <c:v>-71.988</c:v>
                </c:pt>
                <c:pt idx="7192">
                  <c:v>-71.988</c:v>
                </c:pt>
                <c:pt idx="7193">
                  <c:v>-71.504000000000005</c:v>
                </c:pt>
                <c:pt idx="7194">
                  <c:v>-71.504000000000005</c:v>
                </c:pt>
                <c:pt idx="7195">
                  <c:v>-71.024999999999991</c:v>
                </c:pt>
                <c:pt idx="7196">
                  <c:v>-70.552999999999983</c:v>
                </c:pt>
                <c:pt idx="7197">
                  <c:v>-70.552999999999983</c:v>
                </c:pt>
                <c:pt idx="7198">
                  <c:v>-70.552999999999983</c:v>
                </c:pt>
                <c:pt idx="7199">
                  <c:v>-70.552999999999983</c:v>
                </c:pt>
                <c:pt idx="7200">
                  <c:v>-70.088999999999999</c:v>
                </c:pt>
                <c:pt idx="7201">
                  <c:v>-70.088999999999999</c:v>
                </c:pt>
                <c:pt idx="7202">
                  <c:v>-69.631999999999991</c:v>
                </c:pt>
                <c:pt idx="7203">
                  <c:v>-69.631999999999991</c:v>
                </c:pt>
                <c:pt idx="7204">
                  <c:v>-69.182000000000002</c:v>
                </c:pt>
                <c:pt idx="7205">
                  <c:v>-69.631999999999991</c:v>
                </c:pt>
                <c:pt idx="7206">
                  <c:v>-69.182000000000002</c:v>
                </c:pt>
                <c:pt idx="7207">
                  <c:v>-69.182000000000002</c:v>
                </c:pt>
                <c:pt idx="7208">
                  <c:v>-69.182000000000002</c:v>
                </c:pt>
                <c:pt idx="7209">
                  <c:v>-69.182000000000002</c:v>
                </c:pt>
                <c:pt idx="7210">
                  <c:v>-68.736999999999995</c:v>
                </c:pt>
                <c:pt idx="7211">
                  <c:v>-69.182000000000002</c:v>
                </c:pt>
                <c:pt idx="7212">
                  <c:v>-69.182000000000002</c:v>
                </c:pt>
                <c:pt idx="7213">
                  <c:v>-69.182000000000002</c:v>
                </c:pt>
                <c:pt idx="7214">
                  <c:v>-69.182000000000002</c:v>
                </c:pt>
                <c:pt idx="7215">
                  <c:v>-69.182000000000002</c:v>
                </c:pt>
                <c:pt idx="7216">
                  <c:v>-69.182000000000002</c:v>
                </c:pt>
                <c:pt idx="7217">
                  <c:v>-69.182000000000002</c:v>
                </c:pt>
                <c:pt idx="7218">
                  <c:v>-69.631999999999991</c:v>
                </c:pt>
                <c:pt idx="7219">
                  <c:v>-69.631999999999991</c:v>
                </c:pt>
                <c:pt idx="7220">
                  <c:v>-69.631999999999991</c:v>
                </c:pt>
                <c:pt idx="7221">
                  <c:v>-69.631999999999991</c:v>
                </c:pt>
                <c:pt idx="7222">
                  <c:v>-69.182000000000002</c:v>
                </c:pt>
                <c:pt idx="7223">
                  <c:v>-69.182000000000002</c:v>
                </c:pt>
                <c:pt idx="7224">
                  <c:v>-69.182000000000002</c:v>
                </c:pt>
                <c:pt idx="7225">
                  <c:v>-69.182000000000002</c:v>
                </c:pt>
                <c:pt idx="7226">
                  <c:v>-69.182000000000002</c:v>
                </c:pt>
                <c:pt idx="7227">
                  <c:v>-68.736999999999995</c:v>
                </c:pt>
                <c:pt idx="7228">
                  <c:v>-68.736999999999995</c:v>
                </c:pt>
                <c:pt idx="7229">
                  <c:v>-68.736999999999995</c:v>
                </c:pt>
                <c:pt idx="7230">
                  <c:v>-68.736999999999995</c:v>
                </c:pt>
                <c:pt idx="7231">
                  <c:v>-68.736999999999995</c:v>
                </c:pt>
                <c:pt idx="7232">
                  <c:v>-68.298000000000002</c:v>
                </c:pt>
                <c:pt idx="7233">
                  <c:v>-68.298000000000002</c:v>
                </c:pt>
                <c:pt idx="7234">
                  <c:v>-68.298000000000002</c:v>
                </c:pt>
                <c:pt idx="7235">
                  <c:v>-68.736999999999995</c:v>
                </c:pt>
                <c:pt idx="7236">
                  <c:v>-68.736999999999995</c:v>
                </c:pt>
                <c:pt idx="7237">
                  <c:v>-68.736999999999995</c:v>
                </c:pt>
                <c:pt idx="7238">
                  <c:v>-68.736999999999995</c:v>
                </c:pt>
                <c:pt idx="7239">
                  <c:v>-68.736999999999995</c:v>
                </c:pt>
                <c:pt idx="7240">
                  <c:v>-69.182000000000002</c:v>
                </c:pt>
                <c:pt idx="7241">
                  <c:v>-69.182000000000002</c:v>
                </c:pt>
                <c:pt idx="7242">
                  <c:v>-69.182000000000002</c:v>
                </c:pt>
                <c:pt idx="7243">
                  <c:v>-69.182000000000002</c:v>
                </c:pt>
                <c:pt idx="7244">
                  <c:v>-69.182000000000002</c:v>
                </c:pt>
                <c:pt idx="7245">
                  <c:v>-69.631999999999991</c:v>
                </c:pt>
                <c:pt idx="7246">
                  <c:v>-69.631999999999991</c:v>
                </c:pt>
                <c:pt idx="7247">
                  <c:v>-69.631999999999991</c:v>
                </c:pt>
                <c:pt idx="7248">
                  <c:v>-69.631999999999991</c:v>
                </c:pt>
                <c:pt idx="7249">
                  <c:v>-69.631999999999991</c:v>
                </c:pt>
                <c:pt idx="7250">
                  <c:v>-69.182000000000002</c:v>
                </c:pt>
                <c:pt idx="7251">
                  <c:v>-69.182000000000002</c:v>
                </c:pt>
                <c:pt idx="7252">
                  <c:v>-68.736999999999995</c:v>
                </c:pt>
                <c:pt idx="7253">
                  <c:v>-68.736999999999995</c:v>
                </c:pt>
                <c:pt idx="7254">
                  <c:v>-69.182000000000002</c:v>
                </c:pt>
                <c:pt idx="7255">
                  <c:v>-69.182000000000002</c:v>
                </c:pt>
                <c:pt idx="7256">
                  <c:v>-69.182000000000002</c:v>
                </c:pt>
                <c:pt idx="7257">
                  <c:v>-68.736999999999995</c:v>
                </c:pt>
                <c:pt idx="7258">
                  <c:v>-68.736999999999995</c:v>
                </c:pt>
                <c:pt idx="7259">
                  <c:v>-68.736999999999995</c:v>
                </c:pt>
                <c:pt idx="7260">
                  <c:v>-68.736999999999995</c:v>
                </c:pt>
                <c:pt idx="7261">
                  <c:v>-68.736999999999995</c:v>
                </c:pt>
                <c:pt idx="7262">
                  <c:v>-69.182000000000002</c:v>
                </c:pt>
                <c:pt idx="7263">
                  <c:v>-68.736999999999995</c:v>
                </c:pt>
                <c:pt idx="7264">
                  <c:v>-68.736999999999995</c:v>
                </c:pt>
                <c:pt idx="7265">
                  <c:v>-68.736999999999995</c:v>
                </c:pt>
                <c:pt idx="7266">
                  <c:v>-68.736999999999995</c:v>
                </c:pt>
                <c:pt idx="7267">
                  <c:v>-68.736999999999995</c:v>
                </c:pt>
                <c:pt idx="7268">
                  <c:v>-68.736999999999995</c:v>
                </c:pt>
                <c:pt idx="7269">
                  <c:v>-68.736999999999995</c:v>
                </c:pt>
                <c:pt idx="7270">
                  <c:v>-68.736999999999995</c:v>
                </c:pt>
                <c:pt idx="7271">
                  <c:v>-68.736999999999995</c:v>
                </c:pt>
                <c:pt idx="7272">
                  <c:v>-68.736999999999995</c:v>
                </c:pt>
                <c:pt idx="7273">
                  <c:v>-68.736999999999995</c:v>
                </c:pt>
                <c:pt idx="7274">
                  <c:v>-68.736999999999995</c:v>
                </c:pt>
                <c:pt idx="7275">
                  <c:v>-68.736999999999995</c:v>
                </c:pt>
                <c:pt idx="7276">
                  <c:v>-68.736999999999995</c:v>
                </c:pt>
                <c:pt idx="7277">
                  <c:v>-68.736999999999995</c:v>
                </c:pt>
                <c:pt idx="7278">
                  <c:v>-68.736999999999995</c:v>
                </c:pt>
                <c:pt idx="7279">
                  <c:v>-68.736999999999995</c:v>
                </c:pt>
                <c:pt idx="7280">
                  <c:v>-68.736999999999995</c:v>
                </c:pt>
                <c:pt idx="7281">
                  <c:v>-68.736999999999995</c:v>
                </c:pt>
                <c:pt idx="7282">
                  <c:v>-68.736999999999995</c:v>
                </c:pt>
                <c:pt idx="7283">
                  <c:v>-68.298000000000002</c:v>
                </c:pt>
                <c:pt idx="7284">
                  <c:v>-68.736999999999995</c:v>
                </c:pt>
                <c:pt idx="7285">
                  <c:v>-68.298000000000002</c:v>
                </c:pt>
                <c:pt idx="7286">
                  <c:v>-68.298000000000002</c:v>
                </c:pt>
                <c:pt idx="7287">
                  <c:v>-68.298000000000002</c:v>
                </c:pt>
                <c:pt idx="7288">
                  <c:v>-67.866</c:v>
                </c:pt>
                <c:pt idx="7289">
                  <c:v>-67.438999999999993</c:v>
                </c:pt>
                <c:pt idx="7290">
                  <c:v>-67.438999999999993</c:v>
                </c:pt>
                <c:pt idx="7291">
                  <c:v>-67.438999999999993</c:v>
                </c:pt>
                <c:pt idx="7292">
                  <c:v>-67.866</c:v>
                </c:pt>
                <c:pt idx="7293">
                  <c:v>-67.438999999999993</c:v>
                </c:pt>
                <c:pt idx="7294">
                  <c:v>-67.438999999999993</c:v>
                </c:pt>
                <c:pt idx="7295">
                  <c:v>-67.438999999999993</c:v>
                </c:pt>
                <c:pt idx="7296">
                  <c:v>-67.016000000000005</c:v>
                </c:pt>
                <c:pt idx="7297">
                  <c:v>-66.599999999999994</c:v>
                </c:pt>
                <c:pt idx="7298">
                  <c:v>-66.599999999999994</c:v>
                </c:pt>
                <c:pt idx="7299">
                  <c:v>-66.19</c:v>
                </c:pt>
                <c:pt idx="7300">
                  <c:v>-66.19</c:v>
                </c:pt>
                <c:pt idx="7301">
                  <c:v>-65.384</c:v>
                </c:pt>
                <c:pt idx="7302">
                  <c:v>-65.384</c:v>
                </c:pt>
                <c:pt idx="7303">
                  <c:v>-64.989000000000004</c:v>
                </c:pt>
                <c:pt idx="7304">
                  <c:v>-64.596999999999994</c:v>
                </c:pt>
                <c:pt idx="7305">
                  <c:v>-64.596999999999994</c:v>
                </c:pt>
                <c:pt idx="7306">
                  <c:v>-64.212000000000003</c:v>
                </c:pt>
                <c:pt idx="7307">
                  <c:v>-64.212000000000003</c:v>
                </c:pt>
                <c:pt idx="7308">
                  <c:v>-63.83</c:v>
                </c:pt>
                <c:pt idx="7309">
                  <c:v>-63.451999999999998</c:v>
                </c:pt>
                <c:pt idx="7310">
                  <c:v>-63.451999999999998</c:v>
                </c:pt>
                <c:pt idx="7311">
                  <c:v>-63.451999999999998</c:v>
                </c:pt>
                <c:pt idx="7312">
                  <c:v>-63.08</c:v>
                </c:pt>
                <c:pt idx="7313">
                  <c:v>-63.08</c:v>
                </c:pt>
                <c:pt idx="7314">
                  <c:v>-62.711000000000006</c:v>
                </c:pt>
                <c:pt idx="7315">
                  <c:v>-62.711000000000006</c:v>
                </c:pt>
                <c:pt idx="7316">
                  <c:v>-62.711000000000006</c:v>
                </c:pt>
                <c:pt idx="7317">
                  <c:v>-62.711000000000006</c:v>
                </c:pt>
                <c:pt idx="7318">
                  <c:v>-62.711000000000006</c:v>
                </c:pt>
                <c:pt idx="7319">
                  <c:v>-62.711000000000006</c:v>
                </c:pt>
                <c:pt idx="7320">
                  <c:v>-62.711000000000006</c:v>
                </c:pt>
                <c:pt idx="7321">
                  <c:v>-62.711000000000006</c:v>
                </c:pt>
                <c:pt idx="7322">
                  <c:v>-62.711000000000006</c:v>
                </c:pt>
                <c:pt idx="7323">
                  <c:v>-62.711000000000006</c:v>
                </c:pt>
                <c:pt idx="7324">
                  <c:v>-62.711000000000006</c:v>
                </c:pt>
                <c:pt idx="7325">
                  <c:v>-62.711000000000006</c:v>
                </c:pt>
                <c:pt idx="7326">
                  <c:v>-62.344999999999999</c:v>
                </c:pt>
                <c:pt idx="7327">
                  <c:v>-62.344999999999999</c:v>
                </c:pt>
                <c:pt idx="7328">
                  <c:v>-62.711000000000006</c:v>
                </c:pt>
                <c:pt idx="7329">
                  <c:v>-62.711000000000006</c:v>
                </c:pt>
                <c:pt idx="7330">
                  <c:v>-62.711000000000006</c:v>
                </c:pt>
                <c:pt idx="7331">
                  <c:v>-63.08</c:v>
                </c:pt>
                <c:pt idx="7332">
                  <c:v>-63.08</c:v>
                </c:pt>
                <c:pt idx="7333">
                  <c:v>-63.08</c:v>
                </c:pt>
                <c:pt idx="7334">
                  <c:v>-62.711000000000006</c:v>
                </c:pt>
                <c:pt idx="7335">
                  <c:v>-62.711000000000006</c:v>
                </c:pt>
                <c:pt idx="7336">
                  <c:v>-62.344999999999999</c:v>
                </c:pt>
                <c:pt idx="7337">
                  <c:v>-62.344999999999999</c:v>
                </c:pt>
                <c:pt idx="7338">
                  <c:v>-62.344999999999999</c:v>
                </c:pt>
                <c:pt idx="7339">
                  <c:v>-62.711000000000006</c:v>
                </c:pt>
                <c:pt idx="7340">
                  <c:v>-62.711000000000006</c:v>
                </c:pt>
                <c:pt idx="7341">
                  <c:v>-62.711000000000006</c:v>
                </c:pt>
                <c:pt idx="7342">
                  <c:v>-62.711000000000006</c:v>
                </c:pt>
                <c:pt idx="7343">
                  <c:v>-62.711000000000006</c:v>
                </c:pt>
                <c:pt idx="7344">
                  <c:v>-62.344999999999999</c:v>
                </c:pt>
                <c:pt idx="7345">
                  <c:v>-62.344999999999999</c:v>
                </c:pt>
                <c:pt idx="7346">
                  <c:v>-62.711000000000006</c:v>
                </c:pt>
                <c:pt idx="7347">
                  <c:v>-62.711000000000006</c:v>
                </c:pt>
                <c:pt idx="7348">
                  <c:v>-62.711000000000006</c:v>
                </c:pt>
                <c:pt idx="7349">
                  <c:v>-62.711000000000006</c:v>
                </c:pt>
                <c:pt idx="7350">
                  <c:v>-62.344999999999999</c:v>
                </c:pt>
                <c:pt idx="7351">
                  <c:v>-62.711000000000006</c:v>
                </c:pt>
                <c:pt idx="7352">
                  <c:v>-62.711000000000006</c:v>
                </c:pt>
                <c:pt idx="7353">
                  <c:v>-62.711000000000006</c:v>
                </c:pt>
                <c:pt idx="7354">
                  <c:v>-62.711000000000006</c:v>
                </c:pt>
                <c:pt idx="7355">
                  <c:v>-62.711000000000006</c:v>
                </c:pt>
                <c:pt idx="7356">
                  <c:v>-63.08</c:v>
                </c:pt>
                <c:pt idx="7357">
                  <c:v>-63.08</c:v>
                </c:pt>
                <c:pt idx="7358">
                  <c:v>-63.451999999999998</c:v>
                </c:pt>
                <c:pt idx="7359">
                  <c:v>-63.451999999999998</c:v>
                </c:pt>
                <c:pt idx="7360">
                  <c:v>-63.08</c:v>
                </c:pt>
                <c:pt idx="7361">
                  <c:v>-62.711000000000006</c:v>
                </c:pt>
                <c:pt idx="7362">
                  <c:v>-62.711000000000006</c:v>
                </c:pt>
                <c:pt idx="7363">
                  <c:v>-63.08</c:v>
                </c:pt>
                <c:pt idx="7364">
                  <c:v>-63.08</c:v>
                </c:pt>
                <c:pt idx="7365">
                  <c:v>-63.08</c:v>
                </c:pt>
                <c:pt idx="7366">
                  <c:v>-63.451999999999998</c:v>
                </c:pt>
                <c:pt idx="7367">
                  <c:v>-63.08</c:v>
                </c:pt>
                <c:pt idx="7368">
                  <c:v>-63.08</c:v>
                </c:pt>
                <c:pt idx="7369">
                  <c:v>-63.08</c:v>
                </c:pt>
                <c:pt idx="7370">
                  <c:v>-62.711000000000006</c:v>
                </c:pt>
                <c:pt idx="7371">
                  <c:v>-62.711000000000006</c:v>
                </c:pt>
                <c:pt idx="7372">
                  <c:v>-62.344999999999999</c:v>
                </c:pt>
                <c:pt idx="7373">
                  <c:v>-62.344999999999999</c:v>
                </c:pt>
                <c:pt idx="7374">
                  <c:v>-61.984999999999999</c:v>
                </c:pt>
                <c:pt idx="7375">
                  <c:v>-61.984999999999999</c:v>
                </c:pt>
                <c:pt idx="7376">
                  <c:v>-61.627000000000002</c:v>
                </c:pt>
                <c:pt idx="7377">
                  <c:v>-61.274000000000001</c:v>
                </c:pt>
                <c:pt idx="7378">
                  <c:v>-61.274000000000001</c:v>
                </c:pt>
                <c:pt idx="7379">
                  <c:v>-61.274000000000001</c:v>
                </c:pt>
                <c:pt idx="7380">
                  <c:v>-60.925000000000011</c:v>
                </c:pt>
                <c:pt idx="7381">
                  <c:v>-60.925000000000011</c:v>
                </c:pt>
                <c:pt idx="7382">
                  <c:v>-60.925000000000011</c:v>
                </c:pt>
                <c:pt idx="7383">
                  <c:v>-60.579000000000001</c:v>
                </c:pt>
                <c:pt idx="7384">
                  <c:v>-60.237000000000002</c:v>
                </c:pt>
                <c:pt idx="7385">
                  <c:v>-60.237000000000002</c:v>
                </c:pt>
                <c:pt idx="7386">
                  <c:v>-59.897000000000006</c:v>
                </c:pt>
                <c:pt idx="7387">
                  <c:v>-59.897000000000006</c:v>
                </c:pt>
                <c:pt idx="7388">
                  <c:v>-59.562000000000012</c:v>
                </c:pt>
                <c:pt idx="7389">
                  <c:v>-59.229000000000013</c:v>
                </c:pt>
                <c:pt idx="7390">
                  <c:v>-59.229000000000013</c:v>
                </c:pt>
                <c:pt idx="7391">
                  <c:v>-58.902000000000001</c:v>
                </c:pt>
                <c:pt idx="7392">
                  <c:v>-58.576000000000001</c:v>
                </c:pt>
                <c:pt idx="7393">
                  <c:v>-58.576000000000001</c:v>
                </c:pt>
                <c:pt idx="7394">
                  <c:v>-58.576000000000001</c:v>
                </c:pt>
                <c:pt idx="7395">
                  <c:v>-58.252000000000002</c:v>
                </c:pt>
                <c:pt idx="7396">
                  <c:v>-58.252000000000002</c:v>
                </c:pt>
                <c:pt idx="7397">
                  <c:v>-58.252000000000002</c:v>
                </c:pt>
                <c:pt idx="7398">
                  <c:v>-57.933</c:v>
                </c:pt>
                <c:pt idx="7399">
                  <c:v>-57.617000000000004</c:v>
                </c:pt>
                <c:pt idx="7400">
                  <c:v>-57.303000000000004</c:v>
                </c:pt>
                <c:pt idx="7401">
                  <c:v>-57.303000000000004</c:v>
                </c:pt>
                <c:pt idx="7402">
                  <c:v>-57.303000000000004</c:v>
                </c:pt>
                <c:pt idx="7403">
                  <c:v>-57.303000000000004</c:v>
                </c:pt>
                <c:pt idx="7404">
                  <c:v>-57.303000000000004</c:v>
                </c:pt>
                <c:pt idx="7405">
                  <c:v>-56.992000000000012</c:v>
                </c:pt>
                <c:pt idx="7406">
                  <c:v>-56.992000000000012</c:v>
                </c:pt>
                <c:pt idx="7407">
                  <c:v>-56.992000000000012</c:v>
                </c:pt>
                <c:pt idx="7408">
                  <c:v>-56.992000000000012</c:v>
                </c:pt>
                <c:pt idx="7409">
                  <c:v>-56.992000000000012</c:v>
                </c:pt>
                <c:pt idx="7410">
                  <c:v>-56.992000000000012</c:v>
                </c:pt>
                <c:pt idx="7411">
                  <c:v>-56.684000000000005</c:v>
                </c:pt>
                <c:pt idx="7412">
                  <c:v>-56.684000000000005</c:v>
                </c:pt>
                <c:pt idx="7413">
                  <c:v>-56.378</c:v>
                </c:pt>
                <c:pt idx="7414">
                  <c:v>-56.076000000000001</c:v>
                </c:pt>
                <c:pt idx="7415">
                  <c:v>-55.775000000000013</c:v>
                </c:pt>
                <c:pt idx="7416">
                  <c:v>-55.775000000000013</c:v>
                </c:pt>
                <c:pt idx="7417">
                  <c:v>-55.478000000000002</c:v>
                </c:pt>
                <c:pt idx="7418">
                  <c:v>-55.185000000000002</c:v>
                </c:pt>
                <c:pt idx="7419">
                  <c:v>-54.891000000000005</c:v>
                </c:pt>
                <c:pt idx="7420">
                  <c:v>-54.891000000000005</c:v>
                </c:pt>
                <c:pt idx="7421">
                  <c:v>-54.891000000000005</c:v>
                </c:pt>
                <c:pt idx="7422">
                  <c:v>-54.891000000000005</c:v>
                </c:pt>
                <c:pt idx="7423">
                  <c:v>-54.891000000000005</c:v>
                </c:pt>
                <c:pt idx="7424">
                  <c:v>-54.891000000000005</c:v>
                </c:pt>
                <c:pt idx="7425">
                  <c:v>-54.602000000000011</c:v>
                </c:pt>
                <c:pt idx="7426">
                  <c:v>-54.891000000000005</c:v>
                </c:pt>
                <c:pt idx="7427">
                  <c:v>-54.891000000000005</c:v>
                </c:pt>
                <c:pt idx="7428">
                  <c:v>-54.891000000000005</c:v>
                </c:pt>
                <c:pt idx="7429">
                  <c:v>-54.891000000000005</c:v>
                </c:pt>
                <c:pt idx="7430">
                  <c:v>-55.185000000000002</c:v>
                </c:pt>
                <c:pt idx="7431">
                  <c:v>-55.185000000000002</c:v>
                </c:pt>
                <c:pt idx="7432">
                  <c:v>-55.185000000000002</c:v>
                </c:pt>
                <c:pt idx="7433">
                  <c:v>-55.185000000000002</c:v>
                </c:pt>
                <c:pt idx="7434">
                  <c:v>-55.185000000000002</c:v>
                </c:pt>
                <c:pt idx="7435">
                  <c:v>-55.185000000000002</c:v>
                </c:pt>
                <c:pt idx="7436">
                  <c:v>-55.185000000000002</c:v>
                </c:pt>
                <c:pt idx="7437">
                  <c:v>-55.185000000000002</c:v>
                </c:pt>
                <c:pt idx="7438">
                  <c:v>-54.891000000000005</c:v>
                </c:pt>
                <c:pt idx="7439">
                  <c:v>-54.891000000000005</c:v>
                </c:pt>
                <c:pt idx="7440">
                  <c:v>-54.891000000000005</c:v>
                </c:pt>
                <c:pt idx="7441">
                  <c:v>-55.185000000000002</c:v>
                </c:pt>
                <c:pt idx="7442">
                  <c:v>-55.185000000000002</c:v>
                </c:pt>
                <c:pt idx="7443">
                  <c:v>-54.891000000000005</c:v>
                </c:pt>
                <c:pt idx="7444">
                  <c:v>-54.602000000000011</c:v>
                </c:pt>
                <c:pt idx="7445">
                  <c:v>-54.602000000000011</c:v>
                </c:pt>
                <c:pt idx="7446">
                  <c:v>-54.602000000000011</c:v>
                </c:pt>
                <c:pt idx="7447">
                  <c:v>-54.313999999999993</c:v>
                </c:pt>
                <c:pt idx="7448">
                  <c:v>-54.029000000000003</c:v>
                </c:pt>
                <c:pt idx="7449">
                  <c:v>-53.747</c:v>
                </c:pt>
                <c:pt idx="7450">
                  <c:v>-53.747</c:v>
                </c:pt>
                <c:pt idx="7451">
                  <c:v>-53.747</c:v>
                </c:pt>
                <c:pt idx="7452">
                  <c:v>-53.747</c:v>
                </c:pt>
                <c:pt idx="7453">
                  <c:v>-53.466000000000001</c:v>
                </c:pt>
                <c:pt idx="7454">
                  <c:v>-53.466000000000001</c:v>
                </c:pt>
                <c:pt idx="7455">
                  <c:v>-53.466000000000001</c:v>
                </c:pt>
                <c:pt idx="7456">
                  <c:v>-53.189</c:v>
                </c:pt>
                <c:pt idx="7457">
                  <c:v>-52.911000000000001</c:v>
                </c:pt>
                <c:pt idx="7458">
                  <c:v>-52.638000000000012</c:v>
                </c:pt>
                <c:pt idx="7459">
                  <c:v>-52.638000000000012</c:v>
                </c:pt>
                <c:pt idx="7460">
                  <c:v>-52.366</c:v>
                </c:pt>
                <c:pt idx="7461">
                  <c:v>-52.366</c:v>
                </c:pt>
                <c:pt idx="7462">
                  <c:v>-52.098000000000013</c:v>
                </c:pt>
                <c:pt idx="7463">
                  <c:v>-51.563000000000002</c:v>
                </c:pt>
                <c:pt idx="7464">
                  <c:v>-51.3</c:v>
                </c:pt>
                <c:pt idx="7465">
                  <c:v>-51.039000000000001</c:v>
                </c:pt>
                <c:pt idx="7466">
                  <c:v>-50.778000000000013</c:v>
                </c:pt>
                <c:pt idx="7467">
                  <c:v>-50.521000000000001</c:v>
                </c:pt>
                <c:pt idx="7468">
                  <c:v>-50.265000000000015</c:v>
                </c:pt>
                <c:pt idx="7469">
                  <c:v>-50.265000000000015</c:v>
                </c:pt>
                <c:pt idx="7470">
                  <c:v>-50.012</c:v>
                </c:pt>
                <c:pt idx="7471">
                  <c:v>-49.509</c:v>
                </c:pt>
                <c:pt idx="7472">
                  <c:v>-49.259</c:v>
                </c:pt>
                <c:pt idx="7473">
                  <c:v>-49.013000000000005</c:v>
                </c:pt>
                <c:pt idx="7474">
                  <c:v>-48.768000000000015</c:v>
                </c:pt>
                <c:pt idx="7475">
                  <c:v>-48.525000000000013</c:v>
                </c:pt>
                <c:pt idx="7476">
                  <c:v>-48.282000000000011</c:v>
                </c:pt>
                <c:pt idx="7477">
                  <c:v>-48.042000000000002</c:v>
                </c:pt>
                <c:pt idx="7478">
                  <c:v>-48.042000000000002</c:v>
                </c:pt>
                <c:pt idx="7479">
                  <c:v>-48.282000000000011</c:v>
                </c:pt>
                <c:pt idx="7480">
                  <c:v>-48.042000000000002</c:v>
                </c:pt>
                <c:pt idx="7481">
                  <c:v>-47.803000000000004</c:v>
                </c:pt>
                <c:pt idx="7482">
                  <c:v>-47.565000000000012</c:v>
                </c:pt>
                <c:pt idx="7483">
                  <c:v>-47.565000000000012</c:v>
                </c:pt>
                <c:pt idx="7484">
                  <c:v>-47.33</c:v>
                </c:pt>
                <c:pt idx="7485">
                  <c:v>-47.096000000000011</c:v>
                </c:pt>
                <c:pt idx="7486">
                  <c:v>-47.096000000000011</c:v>
                </c:pt>
                <c:pt idx="7487">
                  <c:v>-46.863</c:v>
                </c:pt>
                <c:pt idx="7488">
                  <c:v>-46.863</c:v>
                </c:pt>
                <c:pt idx="7489">
                  <c:v>-46.863</c:v>
                </c:pt>
                <c:pt idx="7490">
                  <c:v>-46.863</c:v>
                </c:pt>
                <c:pt idx="7491">
                  <c:v>-46.863</c:v>
                </c:pt>
                <c:pt idx="7492">
                  <c:v>-46.863</c:v>
                </c:pt>
                <c:pt idx="7493">
                  <c:v>-46.631</c:v>
                </c:pt>
                <c:pt idx="7494">
                  <c:v>-46.174000000000007</c:v>
                </c:pt>
                <c:pt idx="7495">
                  <c:v>-46.174000000000007</c:v>
                </c:pt>
                <c:pt idx="7496">
                  <c:v>-45.947000000000003</c:v>
                </c:pt>
                <c:pt idx="7497">
                  <c:v>-45.947000000000003</c:v>
                </c:pt>
                <c:pt idx="7498">
                  <c:v>-45.947000000000003</c:v>
                </c:pt>
                <c:pt idx="7499">
                  <c:v>-45.497</c:v>
                </c:pt>
                <c:pt idx="7500">
                  <c:v>-45.276000000000003</c:v>
                </c:pt>
                <c:pt idx="7501">
                  <c:v>-44.835000000000001</c:v>
                </c:pt>
                <c:pt idx="7502">
                  <c:v>-44.615000000000002</c:v>
                </c:pt>
                <c:pt idx="7503">
                  <c:v>-44.181000000000004</c:v>
                </c:pt>
                <c:pt idx="7504">
                  <c:v>-43.967000000000006</c:v>
                </c:pt>
                <c:pt idx="7505">
                  <c:v>-43.753</c:v>
                </c:pt>
                <c:pt idx="7506">
                  <c:v>-43.753</c:v>
                </c:pt>
                <c:pt idx="7507">
                  <c:v>-43.541000000000004</c:v>
                </c:pt>
                <c:pt idx="7508">
                  <c:v>-43.541000000000004</c:v>
                </c:pt>
                <c:pt idx="7509">
                  <c:v>-43.33</c:v>
                </c:pt>
                <c:pt idx="7510">
                  <c:v>-43.33</c:v>
                </c:pt>
                <c:pt idx="7511">
                  <c:v>-43.33</c:v>
                </c:pt>
                <c:pt idx="7512">
                  <c:v>-42.911999999999999</c:v>
                </c:pt>
                <c:pt idx="7513">
                  <c:v>-42.704000000000001</c:v>
                </c:pt>
                <c:pt idx="7514">
                  <c:v>-42.498000000000012</c:v>
                </c:pt>
                <c:pt idx="7515">
                  <c:v>-42.291000000000011</c:v>
                </c:pt>
                <c:pt idx="7516">
                  <c:v>-42.088000000000001</c:v>
                </c:pt>
                <c:pt idx="7517">
                  <c:v>-41.884999999999998</c:v>
                </c:pt>
                <c:pt idx="7518">
                  <c:v>-41.683</c:v>
                </c:pt>
                <c:pt idx="7519">
                  <c:v>-41.481000000000002</c:v>
                </c:pt>
                <c:pt idx="7520">
                  <c:v>-41.481000000000002</c:v>
                </c:pt>
                <c:pt idx="7521">
                  <c:v>-41.282000000000011</c:v>
                </c:pt>
                <c:pt idx="7522">
                  <c:v>-41.481000000000002</c:v>
                </c:pt>
                <c:pt idx="7523">
                  <c:v>-41.084000000000003</c:v>
                </c:pt>
                <c:pt idx="7524">
                  <c:v>-40.886000000000003</c:v>
                </c:pt>
                <c:pt idx="7525">
                  <c:v>-40.689</c:v>
                </c:pt>
                <c:pt idx="7526">
                  <c:v>-40.689</c:v>
                </c:pt>
                <c:pt idx="7527">
                  <c:v>-40.689</c:v>
                </c:pt>
                <c:pt idx="7528">
                  <c:v>-40.689</c:v>
                </c:pt>
                <c:pt idx="7529">
                  <c:v>-40.689</c:v>
                </c:pt>
                <c:pt idx="7530">
                  <c:v>-40.299000000000021</c:v>
                </c:pt>
                <c:pt idx="7531">
                  <c:v>-40.106000000000002</c:v>
                </c:pt>
                <c:pt idx="7532">
                  <c:v>-39.721000000000011</c:v>
                </c:pt>
                <c:pt idx="7533">
                  <c:v>-39.53</c:v>
                </c:pt>
                <c:pt idx="7534">
                  <c:v>-39.53</c:v>
                </c:pt>
                <c:pt idx="7535">
                  <c:v>-39.721000000000011</c:v>
                </c:pt>
                <c:pt idx="7536">
                  <c:v>-39.721000000000011</c:v>
                </c:pt>
                <c:pt idx="7537">
                  <c:v>-39.721000000000011</c:v>
                </c:pt>
                <c:pt idx="7538">
                  <c:v>-39.53</c:v>
                </c:pt>
                <c:pt idx="7539">
                  <c:v>-39.341000000000001</c:v>
                </c:pt>
                <c:pt idx="7540">
                  <c:v>-39.341000000000001</c:v>
                </c:pt>
                <c:pt idx="7541">
                  <c:v>-38.963000000000001</c:v>
                </c:pt>
                <c:pt idx="7542">
                  <c:v>-38.778000000000013</c:v>
                </c:pt>
                <c:pt idx="7543">
                  <c:v>-38.591000000000001</c:v>
                </c:pt>
                <c:pt idx="7544">
                  <c:v>-38.222000000000016</c:v>
                </c:pt>
                <c:pt idx="7545">
                  <c:v>-38.038000000000011</c:v>
                </c:pt>
                <c:pt idx="7546">
                  <c:v>-37.856000000000002</c:v>
                </c:pt>
                <c:pt idx="7547">
                  <c:v>-37.674000000000007</c:v>
                </c:pt>
                <c:pt idx="7548">
                  <c:v>-37.674000000000007</c:v>
                </c:pt>
                <c:pt idx="7549">
                  <c:v>-37.674000000000007</c:v>
                </c:pt>
                <c:pt idx="7550">
                  <c:v>-37.493000000000002</c:v>
                </c:pt>
                <c:pt idx="7551">
                  <c:v>-37.493000000000002</c:v>
                </c:pt>
                <c:pt idx="7552">
                  <c:v>-37.313999999999993</c:v>
                </c:pt>
                <c:pt idx="7553">
                  <c:v>-37.134</c:v>
                </c:pt>
                <c:pt idx="7554">
                  <c:v>-36.956000000000003</c:v>
                </c:pt>
                <c:pt idx="7555">
                  <c:v>-36.778000000000013</c:v>
                </c:pt>
                <c:pt idx="7556">
                  <c:v>-36.251000000000005</c:v>
                </c:pt>
                <c:pt idx="7557">
                  <c:v>-35.903000000000006</c:v>
                </c:pt>
                <c:pt idx="7558">
                  <c:v>-35.730000000000011</c:v>
                </c:pt>
                <c:pt idx="7559">
                  <c:v>-35.559000000000005</c:v>
                </c:pt>
                <c:pt idx="7560">
                  <c:v>-35.559000000000005</c:v>
                </c:pt>
                <c:pt idx="7561">
                  <c:v>-35.387999999999998</c:v>
                </c:pt>
                <c:pt idx="7562">
                  <c:v>-35.217000000000006</c:v>
                </c:pt>
                <c:pt idx="7563">
                  <c:v>-34.71</c:v>
                </c:pt>
                <c:pt idx="7564">
                  <c:v>-34.377000000000002</c:v>
                </c:pt>
                <c:pt idx="7565">
                  <c:v>-34.044000000000004</c:v>
                </c:pt>
                <c:pt idx="7566">
                  <c:v>-33.716000000000001</c:v>
                </c:pt>
                <c:pt idx="7567">
                  <c:v>-33.39</c:v>
                </c:pt>
                <c:pt idx="7568">
                  <c:v>-33.066000000000003</c:v>
                </c:pt>
                <c:pt idx="7569">
                  <c:v>-32.746000000000002</c:v>
                </c:pt>
                <c:pt idx="7570">
                  <c:v>-32.427</c:v>
                </c:pt>
                <c:pt idx="7571">
                  <c:v>-32.112000000000002</c:v>
                </c:pt>
                <c:pt idx="7572">
                  <c:v>-31.956</c:v>
                </c:pt>
                <c:pt idx="7573">
                  <c:v>-31.798999999999992</c:v>
                </c:pt>
                <c:pt idx="7574">
                  <c:v>-31.487999999999992</c:v>
                </c:pt>
                <c:pt idx="7575">
                  <c:v>-31.18</c:v>
                </c:pt>
                <c:pt idx="7576">
                  <c:v>-31.027000000000001</c:v>
                </c:pt>
                <c:pt idx="7577">
                  <c:v>-30.873999999999999</c:v>
                </c:pt>
                <c:pt idx="7578">
                  <c:v>-30.873999999999999</c:v>
                </c:pt>
                <c:pt idx="7579">
                  <c:v>-30.721</c:v>
                </c:pt>
                <c:pt idx="7580">
                  <c:v>-30.57</c:v>
                </c:pt>
                <c:pt idx="7581">
                  <c:v>-30.118000000000006</c:v>
                </c:pt>
                <c:pt idx="7582">
                  <c:v>-29.821000000000005</c:v>
                </c:pt>
                <c:pt idx="7583">
                  <c:v>-29.672000000000001</c:v>
                </c:pt>
                <c:pt idx="7584">
                  <c:v>-29.524000000000001</c:v>
                </c:pt>
                <c:pt idx="7585">
                  <c:v>-29.084999999999994</c:v>
                </c:pt>
                <c:pt idx="7586">
                  <c:v>-28.649000000000001</c:v>
                </c:pt>
                <c:pt idx="7587">
                  <c:v>-28.504999999999999</c:v>
                </c:pt>
                <c:pt idx="7588">
                  <c:v>-28.216999999999999</c:v>
                </c:pt>
                <c:pt idx="7589">
                  <c:v>-28.074999999999999</c:v>
                </c:pt>
                <c:pt idx="7590">
                  <c:v>-27.933</c:v>
                </c:pt>
                <c:pt idx="7591">
                  <c:v>-27.650000000000006</c:v>
                </c:pt>
                <c:pt idx="7592">
                  <c:v>-27.231000000000005</c:v>
                </c:pt>
                <c:pt idx="7593">
                  <c:v>-26.812999999999999</c:v>
                </c:pt>
                <c:pt idx="7594">
                  <c:v>-26.675999999999991</c:v>
                </c:pt>
                <c:pt idx="7595">
                  <c:v>-26.538</c:v>
                </c:pt>
                <c:pt idx="7596">
                  <c:v>-26.401</c:v>
                </c:pt>
                <c:pt idx="7597">
                  <c:v>-26.263999999999992</c:v>
                </c:pt>
                <c:pt idx="7598">
                  <c:v>-26.263999999999992</c:v>
                </c:pt>
                <c:pt idx="7599">
                  <c:v>-25.994</c:v>
                </c:pt>
                <c:pt idx="7600">
                  <c:v>-25.724</c:v>
                </c:pt>
                <c:pt idx="7601">
                  <c:v>-25.19</c:v>
                </c:pt>
                <c:pt idx="7602">
                  <c:v>-24.922999999999984</c:v>
                </c:pt>
                <c:pt idx="7603">
                  <c:v>-24.66</c:v>
                </c:pt>
                <c:pt idx="7604">
                  <c:v>-24.66</c:v>
                </c:pt>
                <c:pt idx="7605">
                  <c:v>-24.529</c:v>
                </c:pt>
                <c:pt idx="7606">
                  <c:v>-24.529</c:v>
                </c:pt>
                <c:pt idx="7607">
                  <c:v>-24.138000000000005</c:v>
                </c:pt>
                <c:pt idx="7608">
                  <c:v>-23.881</c:v>
                </c:pt>
                <c:pt idx="7609">
                  <c:v>-23.367999999999999</c:v>
                </c:pt>
                <c:pt idx="7610">
                  <c:v>-23.114000000000008</c:v>
                </c:pt>
                <c:pt idx="7611">
                  <c:v>-22.861999999999991</c:v>
                </c:pt>
                <c:pt idx="7612">
                  <c:v>-22.736000000000001</c:v>
                </c:pt>
                <c:pt idx="7613">
                  <c:v>-22.611999999999998</c:v>
                </c:pt>
                <c:pt idx="7614">
                  <c:v>-22.48599999999999</c:v>
                </c:pt>
                <c:pt idx="7615">
                  <c:v>-22.361999999999991</c:v>
                </c:pt>
                <c:pt idx="7616">
                  <c:v>-22.113000000000007</c:v>
                </c:pt>
                <c:pt idx="7617">
                  <c:v>-21.869</c:v>
                </c:pt>
                <c:pt idx="7618">
                  <c:v>-21.379000000000001</c:v>
                </c:pt>
                <c:pt idx="7619">
                  <c:v>-21.135999999999999</c:v>
                </c:pt>
                <c:pt idx="7620">
                  <c:v>-21.015000000000001</c:v>
                </c:pt>
                <c:pt idx="7621">
                  <c:v>-20.895</c:v>
                </c:pt>
                <c:pt idx="7622">
                  <c:v>-20.655000000000001</c:v>
                </c:pt>
                <c:pt idx="7623">
                  <c:v>-20.417999999999999</c:v>
                </c:pt>
                <c:pt idx="7624">
                  <c:v>-20.061</c:v>
                </c:pt>
                <c:pt idx="7625">
                  <c:v>-19.826000000000001</c:v>
                </c:pt>
                <c:pt idx="7626">
                  <c:v>-19.475999999999992</c:v>
                </c:pt>
                <c:pt idx="7627">
                  <c:v>-19.244</c:v>
                </c:pt>
                <c:pt idx="7628">
                  <c:v>-19.126999999999999</c:v>
                </c:pt>
                <c:pt idx="7629">
                  <c:v>-19.126999999999999</c:v>
                </c:pt>
                <c:pt idx="7630">
                  <c:v>-19.244</c:v>
                </c:pt>
                <c:pt idx="7631">
                  <c:v>-19.244</c:v>
                </c:pt>
                <c:pt idx="7632">
                  <c:v>-19.012</c:v>
                </c:pt>
                <c:pt idx="7633">
                  <c:v>-18.667999999999999</c:v>
                </c:pt>
                <c:pt idx="7634">
                  <c:v>-18.439999999999994</c:v>
                </c:pt>
                <c:pt idx="7635">
                  <c:v>-18.326000000000001</c:v>
                </c:pt>
                <c:pt idx="7636">
                  <c:v>-18.099</c:v>
                </c:pt>
                <c:pt idx="7637">
                  <c:v>-17.987999999999992</c:v>
                </c:pt>
                <c:pt idx="7638">
                  <c:v>-17.987999999999992</c:v>
                </c:pt>
                <c:pt idx="7639">
                  <c:v>-17.873999999999999</c:v>
                </c:pt>
                <c:pt idx="7640">
                  <c:v>-17.873999999999999</c:v>
                </c:pt>
                <c:pt idx="7641">
                  <c:v>-17.763000000000002</c:v>
                </c:pt>
                <c:pt idx="7642">
                  <c:v>-17.54</c:v>
                </c:pt>
                <c:pt idx="7643">
                  <c:v>-17.427999999999994</c:v>
                </c:pt>
                <c:pt idx="7644">
                  <c:v>-17.315999999999999</c:v>
                </c:pt>
                <c:pt idx="7645">
                  <c:v>-17.207000000000001</c:v>
                </c:pt>
                <c:pt idx="7646">
                  <c:v>-16.875</c:v>
                </c:pt>
                <c:pt idx="7647">
                  <c:v>-16.437999999999999</c:v>
                </c:pt>
                <c:pt idx="7648">
                  <c:v>-16.111999999999998</c:v>
                </c:pt>
                <c:pt idx="7649">
                  <c:v>-15.896000000000004</c:v>
                </c:pt>
                <c:pt idx="7650">
                  <c:v>-15.576000000000002</c:v>
                </c:pt>
                <c:pt idx="7651">
                  <c:v>-15.255000000000004</c:v>
                </c:pt>
                <c:pt idx="7652">
                  <c:v>-15.045</c:v>
                </c:pt>
                <c:pt idx="7653">
                  <c:v>-14.939</c:v>
                </c:pt>
                <c:pt idx="7654">
                  <c:v>-14.728</c:v>
                </c:pt>
                <c:pt idx="7655">
                  <c:v>-14.624000000000001</c:v>
                </c:pt>
                <c:pt idx="7656">
                  <c:v>-14.519</c:v>
                </c:pt>
                <c:pt idx="7657">
                  <c:v>-14.103</c:v>
                </c:pt>
                <c:pt idx="7658">
                  <c:v>-13.896000000000004</c:v>
                </c:pt>
                <c:pt idx="7659">
                  <c:v>-13.589</c:v>
                </c:pt>
                <c:pt idx="7660">
                  <c:v>-13.283000000000001</c:v>
                </c:pt>
                <c:pt idx="7661">
                  <c:v>-12.978</c:v>
                </c:pt>
                <c:pt idx="7662">
                  <c:v>-12.678000000000001</c:v>
                </c:pt>
                <c:pt idx="7663">
                  <c:v>-12.577</c:v>
                </c:pt>
                <c:pt idx="7664">
                  <c:v>-12.577</c:v>
                </c:pt>
                <c:pt idx="7665">
                  <c:v>-12.476000000000004</c:v>
                </c:pt>
                <c:pt idx="7666">
                  <c:v>-12.476000000000004</c:v>
                </c:pt>
                <c:pt idx="7667">
                  <c:v>-12.377000000000002</c:v>
                </c:pt>
                <c:pt idx="7668">
                  <c:v>-12.078000000000001</c:v>
                </c:pt>
                <c:pt idx="7669">
                  <c:v>-11.781000000000001</c:v>
                </c:pt>
                <c:pt idx="7670">
                  <c:v>-11.585000000000004</c:v>
                </c:pt>
                <c:pt idx="7671">
                  <c:v>-11.097</c:v>
                </c:pt>
                <c:pt idx="7672">
                  <c:v>-10.71</c:v>
                </c:pt>
                <c:pt idx="7673">
                  <c:v>-10.613</c:v>
                </c:pt>
                <c:pt idx="7674">
                  <c:v>-10.518000000000001</c:v>
                </c:pt>
                <c:pt idx="7675">
                  <c:v>-10.422000000000002</c:v>
                </c:pt>
                <c:pt idx="7676">
                  <c:v>-10.327</c:v>
                </c:pt>
                <c:pt idx="7677">
                  <c:v>-10.136000000000001</c:v>
                </c:pt>
                <c:pt idx="7678">
                  <c:v>-9.8500000000000032</c:v>
                </c:pt>
                <c:pt idx="7679">
                  <c:v>-9.6610000000000014</c:v>
                </c:pt>
                <c:pt idx="7680">
                  <c:v>-9.6610000000000014</c:v>
                </c:pt>
                <c:pt idx="7681">
                  <c:v>-9.7560000000000002</c:v>
                </c:pt>
                <c:pt idx="7682">
                  <c:v>-9.6610000000000014</c:v>
                </c:pt>
                <c:pt idx="7683">
                  <c:v>-9.3800000000000008</c:v>
                </c:pt>
                <c:pt idx="7684">
                  <c:v>-9.2870000000000008</c:v>
                </c:pt>
                <c:pt idx="7685">
                  <c:v>-9.3800000000000008</c:v>
                </c:pt>
                <c:pt idx="7686">
                  <c:v>-9.6610000000000014</c:v>
                </c:pt>
                <c:pt idx="7687">
                  <c:v>-9.7560000000000002</c:v>
                </c:pt>
                <c:pt idx="7688">
                  <c:v>-9.7560000000000002</c:v>
                </c:pt>
                <c:pt idx="7689">
                  <c:v>-9.8500000000000032</c:v>
                </c:pt>
                <c:pt idx="7690">
                  <c:v>-10.041</c:v>
                </c:pt>
                <c:pt idx="7691">
                  <c:v>-10.231999999999999</c:v>
                </c:pt>
                <c:pt idx="7692">
                  <c:v>-10.422000000000002</c:v>
                </c:pt>
                <c:pt idx="7693">
                  <c:v>-10.518000000000001</c:v>
                </c:pt>
                <c:pt idx="7694">
                  <c:v>-10.327</c:v>
                </c:pt>
                <c:pt idx="7695">
                  <c:v>-10.136000000000001</c:v>
                </c:pt>
                <c:pt idx="7696">
                  <c:v>-9.9450000000000003</c:v>
                </c:pt>
                <c:pt idx="7697">
                  <c:v>-9.7560000000000002</c:v>
                </c:pt>
                <c:pt idx="7698">
                  <c:v>-9.5670000000000002</c:v>
                </c:pt>
                <c:pt idx="7699">
                  <c:v>-9.5670000000000002</c:v>
                </c:pt>
                <c:pt idx="7700">
                  <c:v>-9.4740000000000002</c:v>
                </c:pt>
                <c:pt idx="7701">
                  <c:v>-9.5670000000000002</c:v>
                </c:pt>
                <c:pt idx="7702">
                  <c:v>-9.4740000000000002</c:v>
                </c:pt>
                <c:pt idx="7703">
                  <c:v>-9.4740000000000002</c:v>
                </c:pt>
                <c:pt idx="7704">
                  <c:v>-9.3800000000000008</c:v>
                </c:pt>
                <c:pt idx="7705">
                  <c:v>-9.2870000000000008</c:v>
                </c:pt>
                <c:pt idx="7706">
                  <c:v>-9.0990000000000002</c:v>
                </c:pt>
                <c:pt idx="7707">
                  <c:v>-8.9120000000000008</c:v>
                </c:pt>
                <c:pt idx="7708">
                  <c:v>-8.82</c:v>
                </c:pt>
                <c:pt idx="7709">
                  <c:v>-8.7270000000000003</c:v>
                </c:pt>
                <c:pt idx="7710">
                  <c:v>-8.6349999999999998</c:v>
                </c:pt>
                <c:pt idx="7711">
                  <c:v>-8.4510000000000005</c:v>
                </c:pt>
                <c:pt idx="7712">
                  <c:v>-8.2680000000000025</c:v>
                </c:pt>
                <c:pt idx="7713">
                  <c:v>-7.9020000000000001</c:v>
                </c:pt>
                <c:pt idx="7714">
                  <c:v>-7.5389999999999997</c:v>
                </c:pt>
                <c:pt idx="7715">
                  <c:v>-7.1790000000000003</c:v>
                </c:pt>
                <c:pt idx="7716">
                  <c:v>-7.0010000000000003</c:v>
                </c:pt>
                <c:pt idx="7717">
                  <c:v>-6.820999999999998</c:v>
                </c:pt>
                <c:pt idx="7718">
                  <c:v>-6.5539999999999985</c:v>
                </c:pt>
                <c:pt idx="7719">
                  <c:v>-6.29</c:v>
                </c:pt>
                <c:pt idx="7720">
                  <c:v>-6.0249999999999986</c:v>
                </c:pt>
                <c:pt idx="7721">
                  <c:v>-5.9390000000000018</c:v>
                </c:pt>
                <c:pt idx="7722">
                  <c:v>-5.6760000000000002</c:v>
                </c:pt>
                <c:pt idx="7723">
                  <c:v>-5.415</c:v>
                </c:pt>
                <c:pt idx="7724">
                  <c:v>-5.0709999999999997</c:v>
                </c:pt>
                <c:pt idx="7725">
                  <c:v>-4.8979999999999979</c:v>
                </c:pt>
                <c:pt idx="7726">
                  <c:v>-4.8979999999999979</c:v>
                </c:pt>
                <c:pt idx="7727">
                  <c:v>-4.7269999999999985</c:v>
                </c:pt>
                <c:pt idx="7728">
                  <c:v>-4.641</c:v>
                </c:pt>
                <c:pt idx="7729">
                  <c:v>-4.556</c:v>
                </c:pt>
                <c:pt idx="7730">
                  <c:v>-4.384999999999998</c:v>
                </c:pt>
                <c:pt idx="7731">
                  <c:v>-4.2160000000000002</c:v>
                </c:pt>
                <c:pt idx="7732">
                  <c:v>-3.8789999999999991</c:v>
                </c:pt>
                <c:pt idx="7733">
                  <c:v>-3.46</c:v>
                </c:pt>
                <c:pt idx="7734">
                  <c:v>-3.3769999999999989</c:v>
                </c:pt>
                <c:pt idx="7735">
                  <c:v>-3.21</c:v>
                </c:pt>
                <c:pt idx="7736">
                  <c:v>-3.1269999999999998</c:v>
                </c:pt>
                <c:pt idx="7737">
                  <c:v>-3.044</c:v>
                </c:pt>
                <c:pt idx="7738">
                  <c:v>-2.9609999999999999</c:v>
                </c:pt>
                <c:pt idx="7739">
                  <c:v>-2.7959999999999998</c:v>
                </c:pt>
                <c:pt idx="7740">
                  <c:v>-2.7130000000000001</c:v>
                </c:pt>
                <c:pt idx="7741">
                  <c:v>-2.5489999999999999</c:v>
                </c:pt>
                <c:pt idx="7742">
                  <c:v>-2.3849999999999998</c:v>
                </c:pt>
                <c:pt idx="7743">
                  <c:v>-1.9790000000000001</c:v>
                </c:pt>
                <c:pt idx="7744">
                  <c:v>-1.655</c:v>
                </c:pt>
                <c:pt idx="7745">
                  <c:v>-1.4129999999999996</c:v>
                </c:pt>
                <c:pt idx="7746">
                  <c:v>-1.3320000000000001</c:v>
                </c:pt>
                <c:pt idx="7747">
                  <c:v>-1.2529999999999994</c:v>
                </c:pt>
                <c:pt idx="7748">
                  <c:v>-1.093</c:v>
                </c:pt>
                <c:pt idx="7749">
                  <c:v>-0.8540000000000002</c:v>
                </c:pt>
                <c:pt idx="7750">
                  <c:v>-0.45800000000000002</c:v>
                </c:pt>
                <c:pt idx="7751">
                  <c:v>-0.14300000000000004</c:v>
                </c:pt>
                <c:pt idx="7752">
                  <c:v>1.4E-2</c:v>
                </c:pt>
                <c:pt idx="7753">
                  <c:v>9.1000000000000025E-2</c:v>
                </c:pt>
                <c:pt idx="7754">
                  <c:v>0.24800000000000005</c:v>
                </c:pt>
                <c:pt idx="7755">
                  <c:v>0.40500000000000008</c:v>
                </c:pt>
                <c:pt idx="7756">
                  <c:v>0.4820000000000001</c:v>
                </c:pt>
                <c:pt idx="7757">
                  <c:v>0.71400000000000019</c:v>
                </c:pt>
                <c:pt idx="7758">
                  <c:v>1.022</c:v>
                </c:pt>
                <c:pt idx="7759">
                  <c:v>1.4809999999999997</c:v>
                </c:pt>
                <c:pt idx="7760">
                  <c:v>1.861</c:v>
                </c:pt>
                <c:pt idx="7761">
                  <c:v>2.1629999999999998</c:v>
                </c:pt>
                <c:pt idx="7762">
                  <c:v>2.464</c:v>
                </c:pt>
                <c:pt idx="7763">
                  <c:v>2.5389999999999997</c:v>
                </c:pt>
                <c:pt idx="7764">
                  <c:v>2.6890000000000001</c:v>
                </c:pt>
                <c:pt idx="7765">
                  <c:v>2.911999999999999</c:v>
                </c:pt>
                <c:pt idx="7766">
                  <c:v>3.2829999999999999</c:v>
                </c:pt>
                <c:pt idx="7767">
                  <c:v>3.4289999999999998</c:v>
                </c:pt>
                <c:pt idx="7768">
                  <c:v>3.4289999999999998</c:v>
                </c:pt>
                <c:pt idx="7769">
                  <c:v>3.5019999999999998</c:v>
                </c:pt>
                <c:pt idx="7770">
                  <c:v>3.65</c:v>
                </c:pt>
                <c:pt idx="7771">
                  <c:v>3.9430000000000001</c:v>
                </c:pt>
                <c:pt idx="7772">
                  <c:v>4.2350000000000003</c:v>
                </c:pt>
                <c:pt idx="7773">
                  <c:v>4.3789999999999996</c:v>
                </c:pt>
                <c:pt idx="7774">
                  <c:v>4.4509999999999996</c:v>
                </c:pt>
                <c:pt idx="7775">
                  <c:v>4.5249999999999986</c:v>
                </c:pt>
                <c:pt idx="7776">
                  <c:v>4.5969999999999995</c:v>
                </c:pt>
                <c:pt idx="7777">
                  <c:v>4.6689999999999978</c:v>
                </c:pt>
                <c:pt idx="7778">
                  <c:v>4.7409999999999997</c:v>
                </c:pt>
                <c:pt idx="7779">
                  <c:v>4.884999999999998</c:v>
                </c:pt>
                <c:pt idx="7780">
                  <c:v>5.0990000000000002</c:v>
                </c:pt>
                <c:pt idx="7781">
                  <c:v>5.4569999999999999</c:v>
                </c:pt>
                <c:pt idx="7782">
                  <c:v>5.5990000000000002</c:v>
                </c:pt>
                <c:pt idx="7783">
                  <c:v>5.5990000000000002</c:v>
                </c:pt>
                <c:pt idx="7784">
                  <c:v>5.74</c:v>
                </c:pt>
                <c:pt idx="7785">
                  <c:v>5.8119999999999985</c:v>
                </c:pt>
                <c:pt idx="7786">
                  <c:v>5.8819999999999997</c:v>
                </c:pt>
                <c:pt idx="7787">
                  <c:v>6.0219999999999985</c:v>
                </c:pt>
                <c:pt idx="7788">
                  <c:v>6.0939999999999985</c:v>
                </c:pt>
                <c:pt idx="7789">
                  <c:v>6.2350000000000003</c:v>
                </c:pt>
                <c:pt idx="7790">
                  <c:v>6.375</c:v>
                </c:pt>
                <c:pt idx="7791">
                  <c:v>6.5839999999999996</c:v>
                </c:pt>
                <c:pt idx="7792">
                  <c:v>6.9329999999999998</c:v>
                </c:pt>
                <c:pt idx="7793">
                  <c:v>7.2789999999999999</c:v>
                </c:pt>
                <c:pt idx="7794">
                  <c:v>7.4859999999999998</c:v>
                </c:pt>
                <c:pt idx="7795">
                  <c:v>7.6229999999999976</c:v>
                </c:pt>
                <c:pt idx="7796">
                  <c:v>7.6909999999999981</c:v>
                </c:pt>
                <c:pt idx="7797">
                  <c:v>7.83</c:v>
                </c:pt>
                <c:pt idx="7798">
                  <c:v>7.9660000000000002</c:v>
                </c:pt>
                <c:pt idx="7799">
                  <c:v>8.2379999999999995</c:v>
                </c:pt>
                <c:pt idx="7800">
                  <c:v>8.6449999999999996</c:v>
                </c:pt>
                <c:pt idx="7801">
                  <c:v>8.9820000000000029</c:v>
                </c:pt>
                <c:pt idx="7802">
                  <c:v>9.3160000000000007</c:v>
                </c:pt>
                <c:pt idx="7803">
                  <c:v>9.4500000000000028</c:v>
                </c:pt>
                <c:pt idx="7804">
                  <c:v>9.516</c:v>
                </c:pt>
                <c:pt idx="7805">
                  <c:v>9.5830000000000002</c:v>
                </c:pt>
                <c:pt idx="7806">
                  <c:v>9.7830000000000013</c:v>
                </c:pt>
                <c:pt idx="7807">
                  <c:v>10.179</c:v>
                </c:pt>
                <c:pt idx="7808">
                  <c:v>10.377000000000002</c:v>
                </c:pt>
                <c:pt idx="7809">
                  <c:v>10.575000000000003</c:v>
                </c:pt>
                <c:pt idx="7810">
                  <c:v>10.771000000000001</c:v>
                </c:pt>
                <c:pt idx="7811">
                  <c:v>10.836</c:v>
                </c:pt>
                <c:pt idx="7812">
                  <c:v>10.9</c:v>
                </c:pt>
                <c:pt idx="7813">
                  <c:v>11.03</c:v>
                </c:pt>
                <c:pt idx="7814">
                  <c:v>11.161</c:v>
                </c:pt>
                <c:pt idx="7815">
                  <c:v>11.421000000000001</c:v>
                </c:pt>
                <c:pt idx="7816">
                  <c:v>11.808</c:v>
                </c:pt>
                <c:pt idx="7817">
                  <c:v>12.191000000000001</c:v>
                </c:pt>
                <c:pt idx="7818">
                  <c:v>12.511000000000001</c:v>
                </c:pt>
                <c:pt idx="7819">
                  <c:v>12.7</c:v>
                </c:pt>
                <c:pt idx="7820">
                  <c:v>12.828000000000001</c:v>
                </c:pt>
                <c:pt idx="7821">
                  <c:v>13.017000000000001</c:v>
                </c:pt>
                <c:pt idx="7822">
                  <c:v>13.143000000000001</c:v>
                </c:pt>
                <c:pt idx="7823">
                  <c:v>13.269</c:v>
                </c:pt>
                <c:pt idx="7824">
                  <c:v>13.584</c:v>
                </c:pt>
                <c:pt idx="7825">
                  <c:v>14.02</c:v>
                </c:pt>
                <c:pt idx="7826">
                  <c:v>14.392000000000003</c:v>
                </c:pt>
                <c:pt idx="7827">
                  <c:v>14.702</c:v>
                </c:pt>
                <c:pt idx="7828">
                  <c:v>14.886000000000005</c:v>
                </c:pt>
                <c:pt idx="7829">
                  <c:v>14.949</c:v>
                </c:pt>
                <c:pt idx="7830">
                  <c:v>15.132</c:v>
                </c:pt>
                <c:pt idx="7831">
                  <c:v>15.316000000000004</c:v>
                </c:pt>
                <c:pt idx="7832">
                  <c:v>15.559000000000003</c:v>
                </c:pt>
                <c:pt idx="7833">
                  <c:v>15.741</c:v>
                </c:pt>
                <c:pt idx="7834">
                  <c:v>16.045000000000002</c:v>
                </c:pt>
                <c:pt idx="7835">
                  <c:v>16.524999999999999</c:v>
                </c:pt>
                <c:pt idx="7836">
                  <c:v>16.766999999999992</c:v>
                </c:pt>
                <c:pt idx="7837">
                  <c:v>16.944999999999993</c:v>
                </c:pt>
                <c:pt idx="7838">
                  <c:v>17.125</c:v>
                </c:pt>
                <c:pt idx="7839">
                  <c:v>17.303000000000001</c:v>
                </c:pt>
                <c:pt idx="7840">
                  <c:v>17.481000000000002</c:v>
                </c:pt>
                <c:pt idx="7841">
                  <c:v>17.658000000000001</c:v>
                </c:pt>
                <c:pt idx="7842">
                  <c:v>17.895</c:v>
                </c:pt>
                <c:pt idx="7843">
                  <c:v>18.189</c:v>
                </c:pt>
                <c:pt idx="7844">
                  <c:v>18.54</c:v>
                </c:pt>
                <c:pt idx="7845">
                  <c:v>18.947999999999993</c:v>
                </c:pt>
                <c:pt idx="7846">
                  <c:v>19.353000000000005</c:v>
                </c:pt>
                <c:pt idx="7847">
                  <c:v>19.640999999999991</c:v>
                </c:pt>
                <c:pt idx="7848">
                  <c:v>19.756</c:v>
                </c:pt>
                <c:pt idx="7849">
                  <c:v>19.872</c:v>
                </c:pt>
                <c:pt idx="7850">
                  <c:v>19.986999999999984</c:v>
                </c:pt>
                <c:pt idx="7851">
                  <c:v>20.158000000000001</c:v>
                </c:pt>
                <c:pt idx="7852">
                  <c:v>20.443999999999992</c:v>
                </c:pt>
                <c:pt idx="7853">
                  <c:v>20.841999999999999</c:v>
                </c:pt>
                <c:pt idx="7854">
                  <c:v>21.181999999999999</c:v>
                </c:pt>
                <c:pt idx="7855">
                  <c:v>21.407</c:v>
                </c:pt>
                <c:pt idx="7856">
                  <c:v>21.518999999999991</c:v>
                </c:pt>
                <c:pt idx="7857">
                  <c:v>21.518999999999991</c:v>
                </c:pt>
                <c:pt idx="7858">
                  <c:v>21.632000000000001</c:v>
                </c:pt>
                <c:pt idx="7859">
                  <c:v>21.744</c:v>
                </c:pt>
                <c:pt idx="7860">
                  <c:v>21.855</c:v>
                </c:pt>
                <c:pt idx="7861">
                  <c:v>22.08</c:v>
                </c:pt>
                <c:pt idx="7862">
                  <c:v>22.413</c:v>
                </c:pt>
                <c:pt idx="7863">
                  <c:v>22.635999999999999</c:v>
                </c:pt>
                <c:pt idx="7864">
                  <c:v>22.745999999999988</c:v>
                </c:pt>
                <c:pt idx="7865">
                  <c:v>22.802</c:v>
                </c:pt>
                <c:pt idx="7866">
                  <c:v>22.858000000000001</c:v>
                </c:pt>
                <c:pt idx="7867">
                  <c:v>23.023</c:v>
                </c:pt>
                <c:pt idx="7868">
                  <c:v>23.408999999999988</c:v>
                </c:pt>
                <c:pt idx="7869">
                  <c:v>23.681999999999999</c:v>
                </c:pt>
                <c:pt idx="7870">
                  <c:v>23.956</c:v>
                </c:pt>
                <c:pt idx="7871">
                  <c:v>24.173999999999999</c:v>
                </c:pt>
                <c:pt idx="7872">
                  <c:v>24.337000000000007</c:v>
                </c:pt>
                <c:pt idx="7873">
                  <c:v>24.498999999999988</c:v>
                </c:pt>
                <c:pt idx="7874">
                  <c:v>24.663</c:v>
                </c:pt>
                <c:pt idx="7875">
                  <c:v>24.824999999999999</c:v>
                </c:pt>
                <c:pt idx="7876">
                  <c:v>24.986999999999984</c:v>
                </c:pt>
                <c:pt idx="7877">
                  <c:v>25.146999999999991</c:v>
                </c:pt>
                <c:pt idx="7878">
                  <c:v>25.363</c:v>
                </c:pt>
                <c:pt idx="7879">
                  <c:v>25.417000000000005</c:v>
                </c:pt>
                <c:pt idx="7880">
                  <c:v>25.471</c:v>
                </c:pt>
                <c:pt idx="7881">
                  <c:v>25.471</c:v>
                </c:pt>
                <c:pt idx="7882">
                  <c:v>25.524000000000001</c:v>
                </c:pt>
                <c:pt idx="7883">
                  <c:v>25.577999999999999</c:v>
                </c:pt>
                <c:pt idx="7884">
                  <c:v>25.738</c:v>
                </c:pt>
                <c:pt idx="7885">
                  <c:v>25.952000000000002</c:v>
                </c:pt>
                <c:pt idx="7886">
                  <c:v>26.271000000000001</c:v>
                </c:pt>
                <c:pt idx="7887">
                  <c:v>26.48299999999999</c:v>
                </c:pt>
                <c:pt idx="7888">
                  <c:v>26.536999999999999</c:v>
                </c:pt>
                <c:pt idx="7889">
                  <c:v>26.588999999999988</c:v>
                </c:pt>
                <c:pt idx="7890">
                  <c:v>26.643000000000001</c:v>
                </c:pt>
                <c:pt idx="7891">
                  <c:v>26.802</c:v>
                </c:pt>
                <c:pt idx="7892">
                  <c:v>27.118000000000006</c:v>
                </c:pt>
                <c:pt idx="7893">
                  <c:v>27.433</c:v>
                </c:pt>
                <c:pt idx="7894">
                  <c:v>27.48599999999999</c:v>
                </c:pt>
                <c:pt idx="7895">
                  <c:v>27.538</c:v>
                </c:pt>
                <c:pt idx="7896">
                  <c:v>27.59</c:v>
                </c:pt>
                <c:pt idx="7897">
                  <c:v>27.693999999999999</c:v>
                </c:pt>
                <c:pt idx="7898">
                  <c:v>27.798999999999992</c:v>
                </c:pt>
                <c:pt idx="7899">
                  <c:v>27.850999999999999</c:v>
                </c:pt>
                <c:pt idx="7900">
                  <c:v>27.954999999999991</c:v>
                </c:pt>
                <c:pt idx="7901">
                  <c:v>28.111999999999998</c:v>
                </c:pt>
                <c:pt idx="7902">
                  <c:v>28.321000000000005</c:v>
                </c:pt>
                <c:pt idx="7903">
                  <c:v>28.684000000000001</c:v>
                </c:pt>
                <c:pt idx="7904">
                  <c:v>28.994</c:v>
                </c:pt>
                <c:pt idx="7905">
                  <c:v>29.303999999999991</c:v>
                </c:pt>
                <c:pt idx="7906">
                  <c:v>29.509</c:v>
                </c:pt>
                <c:pt idx="7907">
                  <c:v>29.661999999999999</c:v>
                </c:pt>
                <c:pt idx="7908">
                  <c:v>29.713999999999999</c:v>
                </c:pt>
                <c:pt idx="7909">
                  <c:v>29.763999999999992</c:v>
                </c:pt>
                <c:pt idx="7910">
                  <c:v>29.867000000000001</c:v>
                </c:pt>
                <c:pt idx="7911">
                  <c:v>30.02</c:v>
                </c:pt>
                <c:pt idx="7912">
                  <c:v>30.326000000000001</c:v>
                </c:pt>
                <c:pt idx="7913">
                  <c:v>30.632000000000001</c:v>
                </c:pt>
                <c:pt idx="7914">
                  <c:v>30.733000000000001</c:v>
                </c:pt>
                <c:pt idx="7915">
                  <c:v>30.782999999999991</c:v>
                </c:pt>
                <c:pt idx="7916">
                  <c:v>30.884</c:v>
                </c:pt>
                <c:pt idx="7917">
                  <c:v>30.986999999999984</c:v>
                </c:pt>
                <c:pt idx="7918">
                  <c:v>31.138000000000005</c:v>
                </c:pt>
                <c:pt idx="7919">
                  <c:v>31.439999999999994</c:v>
                </c:pt>
                <c:pt idx="7920">
                  <c:v>31.791</c:v>
                </c:pt>
                <c:pt idx="7921">
                  <c:v>32.092000000000013</c:v>
                </c:pt>
                <c:pt idx="7922">
                  <c:v>32.243000000000002</c:v>
                </c:pt>
                <c:pt idx="7923">
                  <c:v>32.293000000000013</c:v>
                </c:pt>
                <c:pt idx="7924">
                  <c:v>32.293000000000013</c:v>
                </c:pt>
                <c:pt idx="7925">
                  <c:v>32.341999999999999</c:v>
                </c:pt>
                <c:pt idx="7926">
                  <c:v>32.392000000000003</c:v>
                </c:pt>
                <c:pt idx="7927">
                  <c:v>32.491</c:v>
                </c:pt>
                <c:pt idx="7928">
                  <c:v>32.691000000000003</c:v>
                </c:pt>
                <c:pt idx="7929">
                  <c:v>32.99</c:v>
                </c:pt>
                <c:pt idx="7930">
                  <c:v>33.039000000000001</c:v>
                </c:pt>
                <c:pt idx="7931">
                  <c:v>33.039000000000001</c:v>
                </c:pt>
                <c:pt idx="7932">
                  <c:v>33.039000000000001</c:v>
                </c:pt>
                <c:pt idx="7933">
                  <c:v>33.138000000000012</c:v>
                </c:pt>
                <c:pt idx="7934">
                  <c:v>33.336000000000006</c:v>
                </c:pt>
                <c:pt idx="7935">
                  <c:v>33.534000000000006</c:v>
                </c:pt>
                <c:pt idx="7936">
                  <c:v>33.534000000000006</c:v>
                </c:pt>
                <c:pt idx="7937">
                  <c:v>33.435000000000002</c:v>
                </c:pt>
                <c:pt idx="7938">
                  <c:v>33.386000000000003</c:v>
                </c:pt>
                <c:pt idx="7939">
                  <c:v>33.287000000000006</c:v>
                </c:pt>
                <c:pt idx="7940">
                  <c:v>33.237000000000002</c:v>
                </c:pt>
                <c:pt idx="7941">
                  <c:v>33.237000000000002</c:v>
                </c:pt>
                <c:pt idx="7942">
                  <c:v>33.336000000000006</c:v>
                </c:pt>
                <c:pt idx="7943">
                  <c:v>33.584000000000003</c:v>
                </c:pt>
                <c:pt idx="7944">
                  <c:v>33.633000000000003</c:v>
                </c:pt>
                <c:pt idx="7945">
                  <c:v>33.584000000000003</c:v>
                </c:pt>
                <c:pt idx="7946">
                  <c:v>33.484999999999999</c:v>
                </c:pt>
                <c:pt idx="7947">
                  <c:v>33.336000000000006</c:v>
                </c:pt>
                <c:pt idx="7948">
                  <c:v>33.336000000000006</c:v>
                </c:pt>
                <c:pt idx="7949">
                  <c:v>33.435000000000002</c:v>
                </c:pt>
                <c:pt idx="7950">
                  <c:v>33.633000000000003</c:v>
                </c:pt>
                <c:pt idx="7951">
                  <c:v>33.78</c:v>
                </c:pt>
                <c:pt idx="7952">
                  <c:v>33.732000000000014</c:v>
                </c:pt>
                <c:pt idx="7953">
                  <c:v>33.681000000000004</c:v>
                </c:pt>
                <c:pt idx="7954">
                  <c:v>33.681000000000004</c:v>
                </c:pt>
                <c:pt idx="7955">
                  <c:v>33.633000000000003</c:v>
                </c:pt>
                <c:pt idx="7956">
                  <c:v>33.681000000000004</c:v>
                </c:pt>
                <c:pt idx="7957">
                  <c:v>33.681000000000004</c:v>
                </c:pt>
                <c:pt idx="7958">
                  <c:v>33.732000000000014</c:v>
                </c:pt>
                <c:pt idx="7959">
                  <c:v>33.928000000000011</c:v>
                </c:pt>
                <c:pt idx="7960">
                  <c:v>34.075000000000003</c:v>
                </c:pt>
                <c:pt idx="7961">
                  <c:v>34.174000000000007</c:v>
                </c:pt>
                <c:pt idx="7962">
                  <c:v>34.174000000000007</c:v>
                </c:pt>
                <c:pt idx="7963">
                  <c:v>34.075000000000003</c:v>
                </c:pt>
                <c:pt idx="7964">
                  <c:v>33.978000000000002</c:v>
                </c:pt>
                <c:pt idx="7965">
                  <c:v>33.879000000000005</c:v>
                </c:pt>
                <c:pt idx="7966">
                  <c:v>33.78</c:v>
                </c:pt>
                <c:pt idx="7967">
                  <c:v>33.831000000000003</c:v>
                </c:pt>
                <c:pt idx="7968">
                  <c:v>33.928000000000011</c:v>
                </c:pt>
                <c:pt idx="7969">
                  <c:v>33.928000000000011</c:v>
                </c:pt>
                <c:pt idx="7970">
                  <c:v>33.78</c:v>
                </c:pt>
                <c:pt idx="7971">
                  <c:v>33.681000000000004</c:v>
                </c:pt>
                <c:pt idx="7972">
                  <c:v>33.534000000000006</c:v>
                </c:pt>
                <c:pt idx="7973">
                  <c:v>33.484999999999999</c:v>
                </c:pt>
                <c:pt idx="7974">
                  <c:v>33.386000000000003</c:v>
                </c:pt>
                <c:pt idx="7975">
                  <c:v>33.386000000000003</c:v>
                </c:pt>
                <c:pt idx="7976">
                  <c:v>33.534000000000006</c:v>
                </c:pt>
                <c:pt idx="7977">
                  <c:v>33.534000000000006</c:v>
                </c:pt>
                <c:pt idx="7978">
                  <c:v>33.386000000000003</c:v>
                </c:pt>
                <c:pt idx="7979">
                  <c:v>33.287000000000006</c:v>
                </c:pt>
                <c:pt idx="7980">
                  <c:v>33.188000000000002</c:v>
                </c:pt>
                <c:pt idx="7981">
                  <c:v>33.138000000000012</c:v>
                </c:pt>
                <c:pt idx="7982">
                  <c:v>33.039000000000001</c:v>
                </c:pt>
                <c:pt idx="7983">
                  <c:v>33.039000000000001</c:v>
                </c:pt>
                <c:pt idx="7984">
                  <c:v>33.089000000000006</c:v>
                </c:pt>
                <c:pt idx="7985">
                  <c:v>33.188000000000002</c:v>
                </c:pt>
                <c:pt idx="7986">
                  <c:v>33.386000000000003</c:v>
                </c:pt>
                <c:pt idx="7987">
                  <c:v>33.584000000000003</c:v>
                </c:pt>
                <c:pt idx="7988">
                  <c:v>33.78</c:v>
                </c:pt>
                <c:pt idx="7989">
                  <c:v>33.831000000000003</c:v>
                </c:pt>
                <c:pt idx="7990">
                  <c:v>33.78</c:v>
                </c:pt>
                <c:pt idx="7991">
                  <c:v>33.78</c:v>
                </c:pt>
                <c:pt idx="7992">
                  <c:v>33.831000000000003</c:v>
                </c:pt>
                <c:pt idx="7993">
                  <c:v>33.831000000000003</c:v>
                </c:pt>
                <c:pt idx="7994">
                  <c:v>33.831000000000003</c:v>
                </c:pt>
                <c:pt idx="7995">
                  <c:v>33.831000000000003</c:v>
                </c:pt>
                <c:pt idx="7996">
                  <c:v>33.928000000000011</c:v>
                </c:pt>
                <c:pt idx="7997">
                  <c:v>34.075000000000003</c:v>
                </c:pt>
                <c:pt idx="7998">
                  <c:v>34.223000000000013</c:v>
                </c:pt>
                <c:pt idx="7999">
                  <c:v>34.272000000000013</c:v>
                </c:pt>
                <c:pt idx="8000">
                  <c:v>34.223000000000013</c:v>
                </c:pt>
                <c:pt idx="8001">
                  <c:v>34.124000000000002</c:v>
                </c:pt>
                <c:pt idx="8002">
                  <c:v>34.075000000000003</c:v>
                </c:pt>
                <c:pt idx="8003">
                  <c:v>34.027000000000001</c:v>
                </c:pt>
                <c:pt idx="8004">
                  <c:v>33.928000000000011</c:v>
                </c:pt>
                <c:pt idx="8005">
                  <c:v>33.879000000000005</c:v>
                </c:pt>
                <c:pt idx="8006">
                  <c:v>33.928000000000011</c:v>
                </c:pt>
                <c:pt idx="8007">
                  <c:v>34.027000000000001</c:v>
                </c:pt>
                <c:pt idx="8008">
                  <c:v>34.174000000000007</c:v>
                </c:pt>
                <c:pt idx="8009">
                  <c:v>34.174000000000007</c:v>
                </c:pt>
                <c:pt idx="8010">
                  <c:v>34.174000000000007</c:v>
                </c:pt>
                <c:pt idx="8011">
                  <c:v>34.124000000000002</c:v>
                </c:pt>
                <c:pt idx="8012">
                  <c:v>34.027000000000001</c:v>
                </c:pt>
                <c:pt idx="8013">
                  <c:v>33.928000000000011</c:v>
                </c:pt>
                <c:pt idx="8014">
                  <c:v>33.928000000000011</c:v>
                </c:pt>
                <c:pt idx="8015">
                  <c:v>33.928000000000011</c:v>
                </c:pt>
                <c:pt idx="8016">
                  <c:v>33.928000000000011</c:v>
                </c:pt>
                <c:pt idx="8017">
                  <c:v>34.027000000000001</c:v>
                </c:pt>
                <c:pt idx="8018">
                  <c:v>34.223000000000013</c:v>
                </c:pt>
                <c:pt idx="8019">
                  <c:v>34.419000000000004</c:v>
                </c:pt>
                <c:pt idx="8020">
                  <c:v>34.565000000000012</c:v>
                </c:pt>
                <c:pt idx="8021">
                  <c:v>34.516000000000005</c:v>
                </c:pt>
                <c:pt idx="8022">
                  <c:v>34.371000000000002</c:v>
                </c:pt>
                <c:pt idx="8023">
                  <c:v>34.32</c:v>
                </c:pt>
                <c:pt idx="8024">
                  <c:v>34.223000000000013</c:v>
                </c:pt>
                <c:pt idx="8025">
                  <c:v>34.174000000000007</c:v>
                </c:pt>
                <c:pt idx="8026">
                  <c:v>34.32</c:v>
                </c:pt>
                <c:pt idx="8027">
                  <c:v>34.468000000000011</c:v>
                </c:pt>
                <c:pt idx="8028">
                  <c:v>34.565000000000012</c:v>
                </c:pt>
                <c:pt idx="8029">
                  <c:v>34.615000000000002</c:v>
                </c:pt>
                <c:pt idx="8030">
                  <c:v>34.664000000000001</c:v>
                </c:pt>
                <c:pt idx="8031">
                  <c:v>34.664000000000001</c:v>
                </c:pt>
                <c:pt idx="8032">
                  <c:v>34.664000000000001</c:v>
                </c:pt>
                <c:pt idx="8033">
                  <c:v>34.664000000000001</c:v>
                </c:pt>
                <c:pt idx="8034">
                  <c:v>34.713000000000001</c:v>
                </c:pt>
                <c:pt idx="8035">
                  <c:v>34.81</c:v>
                </c:pt>
                <c:pt idx="8036">
                  <c:v>34.957000000000001</c:v>
                </c:pt>
                <c:pt idx="8037">
                  <c:v>35.200000000000003</c:v>
                </c:pt>
                <c:pt idx="8038">
                  <c:v>35.395000000000003</c:v>
                </c:pt>
                <c:pt idx="8039">
                  <c:v>35.685000000000002</c:v>
                </c:pt>
                <c:pt idx="8040">
                  <c:v>35.879000000000005</c:v>
                </c:pt>
                <c:pt idx="8041">
                  <c:v>35.976000000000006</c:v>
                </c:pt>
                <c:pt idx="8042">
                  <c:v>36.072000000000003</c:v>
                </c:pt>
                <c:pt idx="8043">
                  <c:v>36.169000000000011</c:v>
                </c:pt>
                <c:pt idx="8044">
                  <c:v>36.266000000000012</c:v>
                </c:pt>
                <c:pt idx="8045">
                  <c:v>36.361000000000004</c:v>
                </c:pt>
                <c:pt idx="8046">
                  <c:v>36.459000000000003</c:v>
                </c:pt>
                <c:pt idx="8047">
                  <c:v>36.603000000000002</c:v>
                </c:pt>
                <c:pt idx="8048">
                  <c:v>36.841999999999999</c:v>
                </c:pt>
                <c:pt idx="8049">
                  <c:v>37.179000000000002</c:v>
                </c:pt>
                <c:pt idx="8050">
                  <c:v>37.465000000000003</c:v>
                </c:pt>
                <c:pt idx="8051">
                  <c:v>37.702000000000012</c:v>
                </c:pt>
                <c:pt idx="8052">
                  <c:v>37.751000000000005</c:v>
                </c:pt>
                <c:pt idx="8053">
                  <c:v>37.846000000000004</c:v>
                </c:pt>
                <c:pt idx="8054">
                  <c:v>37.989000000000004</c:v>
                </c:pt>
                <c:pt idx="8055">
                  <c:v>38.226000000000013</c:v>
                </c:pt>
                <c:pt idx="8056">
                  <c:v>38.557000000000002</c:v>
                </c:pt>
                <c:pt idx="8057">
                  <c:v>38.841999999999999</c:v>
                </c:pt>
                <c:pt idx="8058">
                  <c:v>39.124000000000002</c:v>
                </c:pt>
                <c:pt idx="8059">
                  <c:v>39.454000000000001</c:v>
                </c:pt>
                <c:pt idx="8060">
                  <c:v>39.690000000000012</c:v>
                </c:pt>
                <c:pt idx="8061">
                  <c:v>39.783000000000001</c:v>
                </c:pt>
                <c:pt idx="8062">
                  <c:v>39.877000000000002</c:v>
                </c:pt>
                <c:pt idx="8063">
                  <c:v>39.97</c:v>
                </c:pt>
                <c:pt idx="8064">
                  <c:v>40.111000000000004</c:v>
                </c:pt>
                <c:pt idx="8065">
                  <c:v>40.251000000000005</c:v>
                </c:pt>
                <c:pt idx="8066">
                  <c:v>40.438000000000002</c:v>
                </c:pt>
                <c:pt idx="8067">
                  <c:v>40.719000000000001</c:v>
                </c:pt>
                <c:pt idx="8068">
                  <c:v>41.043000000000006</c:v>
                </c:pt>
                <c:pt idx="8069">
                  <c:v>41.230000000000011</c:v>
                </c:pt>
                <c:pt idx="8070">
                  <c:v>41.322000000000003</c:v>
                </c:pt>
                <c:pt idx="8071">
                  <c:v>41.369</c:v>
                </c:pt>
                <c:pt idx="8072">
                  <c:v>41.554000000000002</c:v>
                </c:pt>
                <c:pt idx="8073">
                  <c:v>41.693000000000012</c:v>
                </c:pt>
                <c:pt idx="8074">
                  <c:v>41.787000000000006</c:v>
                </c:pt>
                <c:pt idx="8075">
                  <c:v>42.017000000000003</c:v>
                </c:pt>
                <c:pt idx="8076">
                  <c:v>42.386000000000003</c:v>
                </c:pt>
                <c:pt idx="8077">
                  <c:v>42.616</c:v>
                </c:pt>
                <c:pt idx="8078">
                  <c:v>42.8</c:v>
                </c:pt>
                <c:pt idx="8079">
                  <c:v>42.892000000000003</c:v>
                </c:pt>
                <c:pt idx="8080">
                  <c:v>43.03</c:v>
                </c:pt>
                <c:pt idx="8081">
                  <c:v>43.167000000000002</c:v>
                </c:pt>
                <c:pt idx="8082">
                  <c:v>43.350999999999999</c:v>
                </c:pt>
                <c:pt idx="8083">
                  <c:v>43.488</c:v>
                </c:pt>
                <c:pt idx="8084">
                  <c:v>43.808</c:v>
                </c:pt>
                <c:pt idx="8085">
                  <c:v>44.082000000000001</c:v>
                </c:pt>
                <c:pt idx="8086">
                  <c:v>44.31</c:v>
                </c:pt>
                <c:pt idx="8087">
                  <c:v>44.492000000000012</c:v>
                </c:pt>
                <c:pt idx="8088">
                  <c:v>44.582000000000001</c:v>
                </c:pt>
                <c:pt idx="8089">
                  <c:v>44.674000000000007</c:v>
                </c:pt>
                <c:pt idx="8090">
                  <c:v>44.856000000000002</c:v>
                </c:pt>
                <c:pt idx="8091">
                  <c:v>45.172000000000011</c:v>
                </c:pt>
                <c:pt idx="8092">
                  <c:v>45.534000000000006</c:v>
                </c:pt>
                <c:pt idx="8093">
                  <c:v>45.806000000000004</c:v>
                </c:pt>
                <c:pt idx="8094">
                  <c:v>46.076000000000001</c:v>
                </c:pt>
                <c:pt idx="8095">
                  <c:v>46.301000000000002</c:v>
                </c:pt>
                <c:pt idx="8096">
                  <c:v>46.481000000000002</c:v>
                </c:pt>
                <c:pt idx="8097">
                  <c:v>46.661000000000001</c:v>
                </c:pt>
                <c:pt idx="8098">
                  <c:v>46.841000000000001</c:v>
                </c:pt>
                <c:pt idx="8099">
                  <c:v>47.019000000000005</c:v>
                </c:pt>
                <c:pt idx="8100">
                  <c:v>47.109000000000002</c:v>
                </c:pt>
                <c:pt idx="8101">
                  <c:v>47.154000000000003</c:v>
                </c:pt>
                <c:pt idx="8102">
                  <c:v>47.154000000000003</c:v>
                </c:pt>
                <c:pt idx="8103">
                  <c:v>47.199000000000012</c:v>
                </c:pt>
                <c:pt idx="8104">
                  <c:v>47.289000000000001</c:v>
                </c:pt>
                <c:pt idx="8105">
                  <c:v>47.377000000000002</c:v>
                </c:pt>
                <c:pt idx="8106">
                  <c:v>47.467000000000006</c:v>
                </c:pt>
                <c:pt idx="8107">
                  <c:v>47.512</c:v>
                </c:pt>
                <c:pt idx="8108">
                  <c:v>47.602000000000011</c:v>
                </c:pt>
                <c:pt idx="8109">
                  <c:v>47.736000000000011</c:v>
                </c:pt>
                <c:pt idx="8110">
                  <c:v>47.826000000000001</c:v>
                </c:pt>
                <c:pt idx="8111">
                  <c:v>47.914000000000001</c:v>
                </c:pt>
                <c:pt idx="8112">
                  <c:v>48.004000000000005</c:v>
                </c:pt>
                <c:pt idx="8113">
                  <c:v>48.137</c:v>
                </c:pt>
                <c:pt idx="8114">
                  <c:v>48.227000000000011</c:v>
                </c:pt>
                <c:pt idx="8115">
                  <c:v>48.314999999999998</c:v>
                </c:pt>
                <c:pt idx="8116">
                  <c:v>48.405000000000001</c:v>
                </c:pt>
                <c:pt idx="8117">
                  <c:v>48.538000000000011</c:v>
                </c:pt>
                <c:pt idx="8118">
                  <c:v>48.583000000000006</c:v>
                </c:pt>
                <c:pt idx="8119">
                  <c:v>48.583000000000006</c:v>
                </c:pt>
                <c:pt idx="8120">
                  <c:v>48.583000000000006</c:v>
                </c:pt>
                <c:pt idx="8121">
                  <c:v>48.583000000000006</c:v>
                </c:pt>
                <c:pt idx="8122">
                  <c:v>48.628000000000014</c:v>
                </c:pt>
                <c:pt idx="8123">
                  <c:v>48.628000000000014</c:v>
                </c:pt>
                <c:pt idx="8124">
                  <c:v>48.672000000000011</c:v>
                </c:pt>
                <c:pt idx="8125">
                  <c:v>48.628000000000014</c:v>
                </c:pt>
                <c:pt idx="8126">
                  <c:v>48.672000000000011</c:v>
                </c:pt>
                <c:pt idx="8127">
                  <c:v>48.672000000000011</c:v>
                </c:pt>
                <c:pt idx="8128">
                  <c:v>48.672000000000011</c:v>
                </c:pt>
                <c:pt idx="8129">
                  <c:v>48.583000000000006</c:v>
                </c:pt>
                <c:pt idx="8130">
                  <c:v>48.583000000000006</c:v>
                </c:pt>
                <c:pt idx="8131">
                  <c:v>48.538000000000011</c:v>
                </c:pt>
                <c:pt idx="8132">
                  <c:v>48.493000000000002</c:v>
                </c:pt>
                <c:pt idx="8133">
                  <c:v>48.45</c:v>
                </c:pt>
                <c:pt idx="8134">
                  <c:v>48.405000000000001</c:v>
                </c:pt>
                <c:pt idx="8135">
                  <c:v>48.45</c:v>
                </c:pt>
                <c:pt idx="8136">
                  <c:v>48.45</c:v>
                </c:pt>
                <c:pt idx="8137">
                  <c:v>48.405000000000001</c:v>
                </c:pt>
                <c:pt idx="8138">
                  <c:v>48.314999999999998</c:v>
                </c:pt>
                <c:pt idx="8139">
                  <c:v>48.227000000000011</c:v>
                </c:pt>
                <c:pt idx="8140">
                  <c:v>48.137</c:v>
                </c:pt>
                <c:pt idx="8141">
                  <c:v>48.004000000000005</c:v>
                </c:pt>
                <c:pt idx="8142">
                  <c:v>47.914000000000001</c:v>
                </c:pt>
                <c:pt idx="8143">
                  <c:v>47.871000000000002</c:v>
                </c:pt>
                <c:pt idx="8144">
                  <c:v>47.781000000000006</c:v>
                </c:pt>
                <c:pt idx="8145">
                  <c:v>47.781000000000006</c:v>
                </c:pt>
                <c:pt idx="8146">
                  <c:v>47.691000000000003</c:v>
                </c:pt>
                <c:pt idx="8147">
                  <c:v>47.602000000000011</c:v>
                </c:pt>
                <c:pt idx="8148">
                  <c:v>47.557000000000002</c:v>
                </c:pt>
                <c:pt idx="8149">
                  <c:v>47.512</c:v>
                </c:pt>
                <c:pt idx="8150">
                  <c:v>47.512</c:v>
                </c:pt>
                <c:pt idx="8151">
                  <c:v>47.512</c:v>
                </c:pt>
                <c:pt idx="8152">
                  <c:v>47.512</c:v>
                </c:pt>
                <c:pt idx="8153">
                  <c:v>47.467000000000006</c:v>
                </c:pt>
                <c:pt idx="8154">
                  <c:v>47.467000000000006</c:v>
                </c:pt>
                <c:pt idx="8155">
                  <c:v>47.467000000000006</c:v>
                </c:pt>
                <c:pt idx="8156">
                  <c:v>47.557000000000002</c:v>
                </c:pt>
                <c:pt idx="8157">
                  <c:v>47.602000000000011</c:v>
                </c:pt>
                <c:pt idx="8158">
                  <c:v>47.602000000000011</c:v>
                </c:pt>
                <c:pt idx="8159">
                  <c:v>47.602000000000011</c:v>
                </c:pt>
                <c:pt idx="8160">
                  <c:v>47.647000000000006</c:v>
                </c:pt>
                <c:pt idx="8161">
                  <c:v>47.647000000000006</c:v>
                </c:pt>
                <c:pt idx="8162">
                  <c:v>47.691000000000003</c:v>
                </c:pt>
                <c:pt idx="8163">
                  <c:v>47.691000000000003</c:v>
                </c:pt>
                <c:pt idx="8164">
                  <c:v>47.736000000000011</c:v>
                </c:pt>
                <c:pt idx="8165">
                  <c:v>47.736000000000011</c:v>
                </c:pt>
                <c:pt idx="8166">
                  <c:v>47.736000000000011</c:v>
                </c:pt>
                <c:pt idx="8167">
                  <c:v>47.781000000000006</c:v>
                </c:pt>
                <c:pt idx="8168">
                  <c:v>47.781000000000006</c:v>
                </c:pt>
                <c:pt idx="8169">
                  <c:v>47.826000000000001</c:v>
                </c:pt>
                <c:pt idx="8170">
                  <c:v>47.871000000000002</c:v>
                </c:pt>
                <c:pt idx="8171">
                  <c:v>47.914000000000001</c:v>
                </c:pt>
                <c:pt idx="8172">
                  <c:v>47.959000000000003</c:v>
                </c:pt>
                <c:pt idx="8173">
                  <c:v>47.959000000000003</c:v>
                </c:pt>
                <c:pt idx="8174">
                  <c:v>48.004000000000005</c:v>
                </c:pt>
                <c:pt idx="8175">
                  <c:v>48.049000000000007</c:v>
                </c:pt>
                <c:pt idx="8176">
                  <c:v>48.049000000000007</c:v>
                </c:pt>
                <c:pt idx="8177">
                  <c:v>48.094000000000001</c:v>
                </c:pt>
                <c:pt idx="8178">
                  <c:v>48.094000000000001</c:v>
                </c:pt>
                <c:pt idx="8179">
                  <c:v>48.094000000000001</c:v>
                </c:pt>
                <c:pt idx="8180">
                  <c:v>48.094000000000001</c:v>
                </c:pt>
                <c:pt idx="8181">
                  <c:v>48.049000000000007</c:v>
                </c:pt>
                <c:pt idx="8182">
                  <c:v>48.004000000000005</c:v>
                </c:pt>
                <c:pt idx="8183">
                  <c:v>48.004000000000005</c:v>
                </c:pt>
                <c:pt idx="8184">
                  <c:v>48.004000000000005</c:v>
                </c:pt>
                <c:pt idx="8185">
                  <c:v>48.049000000000007</c:v>
                </c:pt>
                <c:pt idx="8186">
                  <c:v>48.094000000000001</c:v>
                </c:pt>
                <c:pt idx="8187">
                  <c:v>48.182000000000002</c:v>
                </c:pt>
                <c:pt idx="8188">
                  <c:v>48.272000000000013</c:v>
                </c:pt>
                <c:pt idx="8189">
                  <c:v>48.36</c:v>
                </c:pt>
                <c:pt idx="8190">
                  <c:v>48.45</c:v>
                </c:pt>
                <c:pt idx="8191">
                  <c:v>48.538000000000011</c:v>
                </c:pt>
                <c:pt idx="8192">
                  <c:v>48.538000000000011</c:v>
                </c:pt>
                <c:pt idx="8193">
                  <c:v>48.583000000000006</c:v>
                </c:pt>
                <c:pt idx="8194">
                  <c:v>48.672000000000011</c:v>
                </c:pt>
                <c:pt idx="8195">
                  <c:v>48.762000000000015</c:v>
                </c:pt>
                <c:pt idx="8196">
                  <c:v>48.85</c:v>
                </c:pt>
                <c:pt idx="8197">
                  <c:v>48.938000000000002</c:v>
                </c:pt>
                <c:pt idx="8198">
                  <c:v>49.028000000000013</c:v>
                </c:pt>
                <c:pt idx="8199">
                  <c:v>49.161000000000001</c:v>
                </c:pt>
                <c:pt idx="8200">
                  <c:v>49.249000000000002</c:v>
                </c:pt>
                <c:pt idx="8201">
                  <c:v>49.383000000000003</c:v>
                </c:pt>
                <c:pt idx="8202">
                  <c:v>49.471000000000004</c:v>
                </c:pt>
                <c:pt idx="8203">
                  <c:v>49.561</c:v>
                </c:pt>
                <c:pt idx="8204">
                  <c:v>49.561</c:v>
                </c:pt>
                <c:pt idx="8205">
                  <c:v>49.604000000000006</c:v>
                </c:pt>
                <c:pt idx="8206">
                  <c:v>49.692000000000014</c:v>
                </c:pt>
                <c:pt idx="8207">
                  <c:v>49.737000000000002</c:v>
                </c:pt>
                <c:pt idx="8208">
                  <c:v>49.782000000000011</c:v>
                </c:pt>
                <c:pt idx="8209">
                  <c:v>49.87</c:v>
                </c:pt>
                <c:pt idx="8210">
                  <c:v>49.914000000000001</c:v>
                </c:pt>
                <c:pt idx="8211">
                  <c:v>49.914000000000001</c:v>
                </c:pt>
                <c:pt idx="8212">
                  <c:v>49.959000000000003</c:v>
                </c:pt>
                <c:pt idx="8213">
                  <c:v>49.914000000000001</c:v>
                </c:pt>
                <c:pt idx="8214">
                  <c:v>49.914000000000001</c:v>
                </c:pt>
                <c:pt idx="8215">
                  <c:v>49.914000000000001</c:v>
                </c:pt>
                <c:pt idx="8216">
                  <c:v>49.914000000000001</c:v>
                </c:pt>
                <c:pt idx="8217">
                  <c:v>49.914000000000001</c:v>
                </c:pt>
                <c:pt idx="8218">
                  <c:v>49.914000000000001</c:v>
                </c:pt>
                <c:pt idx="8219">
                  <c:v>49.959000000000003</c:v>
                </c:pt>
                <c:pt idx="8220">
                  <c:v>50.002000000000002</c:v>
                </c:pt>
                <c:pt idx="8221">
                  <c:v>50.047000000000004</c:v>
                </c:pt>
                <c:pt idx="8222">
                  <c:v>50.002000000000002</c:v>
                </c:pt>
                <c:pt idx="8223">
                  <c:v>50.002000000000002</c:v>
                </c:pt>
                <c:pt idx="8224">
                  <c:v>50.002000000000002</c:v>
                </c:pt>
                <c:pt idx="8225">
                  <c:v>50.002000000000002</c:v>
                </c:pt>
                <c:pt idx="8226">
                  <c:v>50.002000000000002</c:v>
                </c:pt>
                <c:pt idx="8227">
                  <c:v>50.002000000000002</c:v>
                </c:pt>
                <c:pt idx="8228">
                  <c:v>50.002000000000002</c:v>
                </c:pt>
                <c:pt idx="8229">
                  <c:v>50.047000000000004</c:v>
                </c:pt>
                <c:pt idx="8230">
                  <c:v>50.047000000000004</c:v>
                </c:pt>
                <c:pt idx="8231">
                  <c:v>50.047000000000004</c:v>
                </c:pt>
                <c:pt idx="8232">
                  <c:v>50.047000000000004</c:v>
                </c:pt>
                <c:pt idx="8233">
                  <c:v>50.047000000000004</c:v>
                </c:pt>
                <c:pt idx="8234">
                  <c:v>50.047000000000004</c:v>
                </c:pt>
                <c:pt idx="8235">
                  <c:v>50.047000000000004</c:v>
                </c:pt>
                <c:pt idx="8236">
                  <c:v>50.047000000000004</c:v>
                </c:pt>
                <c:pt idx="8237">
                  <c:v>50.092000000000013</c:v>
                </c:pt>
                <c:pt idx="8238">
                  <c:v>50.135000000000012</c:v>
                </c:pt>
                <c:pt idx="8239">
                  <c:v>50.18</c:v>
                </c:pt>
                <c:pt idx="8240">
                  <c:v>50.18</c:v>
                </c:pt>
                <c:pt idx="8241">
                  <c:v>50.18</c:v>
                </c:pt>
                <c:pt idx="8242">
                  <c:v>50.18</c:v>
                </c:pt>
                <c:pt idx="8243">
                  <c:v>50.223000000000013</c:v>
                </c:pt>
                <c:pt idx="8244">
                  <c:v>50.223000000000013</c:v>
                </c:pt>
                <c:pt idx="8245">
                  <c:v>50.268000000000015</c:v>
                </c:pt>
                <c:pt idx="8246">
                  <c:v>50.268000000000015</c:v>
                </c:pt>
                <c:pt idx="8247">
                  <c:v>50.268000000000015</c:v>
                </c:pt>
                <c:pt idx="8248">
                  <c:v>50.268000000000015</c:v>
                </c:pt>
                <c:pt idx="8249">
                  <c:v>50.310999999999993</c:v>
                </c:pt>
                <c:pt idx="8250">
                  <c:v>50.356000000000002</c:v>
                </c:pt>
                <c:pt idx="8251">
                  <c:v>50.445</c:v>
                </c:pt>
                <c:pt idx="8252">
                  <c:v>50.488</c:v>
                </c:pt>
                <c:pt idx="8253">
                  <c:v>50.621000000000002</c:v>
                </c:pt>
                <c:pt idx="8254">
                  <c:v>50.664000000000001</c:v>
                </c:pt>
                <c:pt idx="8255">
                  <c:v>50.709000000000003</c:v>
                </c:pt>
                <c:pt idx="8256">
                  <c:v>50.709000000000003</c:v>
                </c:pt>
                <c:pt idx="8257">
                  <c:v>50.752000000000002</c:v>
                </c:pt>
                <c:pt idx="8258">
                  <c:v>50.752000000000002</c:v>
                </c:pt>
                <c:pt idx="8259">
                  <c:v>50.709000000000003</c:v>
                </c:pt>
                <c:pt idx="8260">
                  <c:v>50.709000000000003</c:v>
                </c:pt>
                <c:pt idx="8261">
                  <c:v>50.797000000000011</c:v>
                </c:pt>
                <c:pt idx="8262">
                  <c:v>50.886000000000003</c:v>
                </c:pt>
                <c:pt idx="8263">
                  <c:v>50.886000000000003</c:v>
                </c:pt>
                <c:pt idx="8264">
                  <c:v>50.929000000000002</c:v>
                </c:pt>
                <c:pt idx="8265">
                  <c:v>50.974000000000004</c:v>
                </c:pt>
                <c:pt idx="8266">
                  <c:v>51.062000000000012</c:v>
                </c:pt>
                <c:pt idx="8267">
                  <c:v>51.148000000000003</c:v>
                </c:pt>
                <c:pt idx="8268">
                  <c:v>51.193000000000012</c:v>
                </c:pt>
                <c:pt idx="8269">
                  <c:v>51.237000000000002</c:v>
                </c:pt>
                <c:pt idx="8270">
                  <c:v>51.237000000000002</c:v>
                </c:pt>
                <c:pt idx="8271">
                  <c:v>51.237000000000002</c:v>
                </c:pt>
                <c:pt idx="8272">
                  <c:v>51.193000000000012</c:v>
                </c:pt>
                <c:pt idx="8273">
                  <c:v>51.193000000000012</c:v>
                </c:pt>
                <c:pt idx="8274">
                  <c:v>51.193000000000012</c:v>
                </c:pt>
                <c:pt idx="8275">
                  <c:v>51.282000000000011</c:v>
                </c:pt>
                <c:pt idx="8276">
                  <c:v>51.325000000000003</c:v>
                </c:pt>
                <c:pt idx="8277">
                  <c:v>51.37</c:v>
                </c:pt>
                <c:pt idx="8278">
                  <c:v>51.37</c:v>
                </c:pt>
                <c:pt idx="8279">
                  <c:v>51.37</c:v>
                </c:pt>
                <c:pt idx="8280">
                  <c:v>51.325000000000003</c:v>
                </c:pt>
                <c:pt idx="8281">
                  <c:v>51.193000000000012</c:v>
                </c:pt>
                <c:pt idx="8282">
                  <c:v>51.062000000000012</c:v>
                </c:pt>
                <c:pt idx="8283">
                  <c:v>50.974000000000004</c:v>
                </c:pt>
                <c:pt idx="8284">
                  <c:v>50.841000000000001</c:v>
                </c:pt>
                <c:pt idx="8285">
                  <c:v>50.752000000000002</c:v>
                </c:pt>
                <c:pt idx="8286">
                  <c:v>50.709000000000003</c:v>
                </c:pt>
                <c:pt idx="8287">
                  <c:v>50.664000000000001</c:v>
                </c:pt>
                <c:pt idx="8288">
                  <c:v>50.664000000000001</c:v>
                </c:pt>
                <c:pt idx="8289">
                  <c:v>50.709000000000003</c:v>
                </c:pt>
                <c:pt idx="8290">
                  <c:v>50.797000000000011</c:v>
                </c:pt>
                <c:pt idx="8291">
                  <c:v>50.886000000000003</c:v>
                </c:pt>
                <c:pt idx="8292">
                  <c:v>50.974000000000004</c:v>
                </c:pt>
                <c:pt idx="8293">
                  <c:v>51.062000000000012</c:v>
                </c:pt>
                <c:pt idx="8294">
                  <c:v>51.017000000000003</c:v>
                </c:pt>
                <c:pt idx="8295">
                  <c:v>50.886000000000003</c:v>
                </c:pt>
                <c:pt idx="8296">
                  <c:v>50.709000000000003</c:v>
                </c:pt>
                <c:pt idx="8297">
                  <c:v>50.445</c:v>
                </c:pt>
                <c:pt idx="8298">
                  <c:v>50.223000000000013</c:v>
                </c:pt>
                <c:pt idx="8299">
                  <c:v>50.002000000000002</c:v>
                </c:pt>
                <c:pt idx="8300">
                  <c:v>49.825000000000003</c:v>
                </c:pt>
                <c:pt idx="8301">
                  <c:v>49.649000000000001</c:v>
                </c:pt>
                <c:pt idx="8302">
                  <c:v>49.561</c:v>
                </c:pt>
                <c:pt idx="8303">
                  <c:v>49.471000000000004</c:v>
                </c:pt>
                <c:pt idx="8304">
                  <c:v>49.383000000000003</c:v>
                </c:pt>
                <c:pt idx="8305">
                  <c:v>49.338000000000001</c:v>
                </c:pt>
                <c:pt idx="8306">
                  <c:v>49.294000000000011</c:v>
                </c:pt>
                <c:pt idx="8307">
                  <c:v>49.294000000000011</c:v>
                </c:pt>
                <c:pt idx="8308">
                  <c:v>49.338000000000001</c:v>
                </c:pt>
                <c:pt idx="8309">
                  <c:v>49.338000000000001</c:v>
                </c:pt>
                <c:pt idx="8310">
                  <c:v>49.383000000000003</c:v>
                </c:pt>
                <c:pt idx="8311">
                  <c:v>49.428000000000011</c:v>
                </c:pt>
                <c:pt idx="8312">
                  <c:v>49.428000000000011</c:v>
                </c:pt>
                <c:pt idx="8313">
                  <c:v>49.471000000000004</c:v>
                </c:pt>
                <c:pt idx="8314">
                  <c:v>49.516000000000005</c:v>
                </c:pt>
                <c:pt idx="8315">
                  <c:v>49.561</c:v>
                </c:pt>
                <c:pt idx="8316">
                  <c:v>49.649000000000001</c:v>
                </c:pt>
                <c:pt idx="8317">
                  <c:v>49.692000000000014</c:v>
                </c:pt>
                <c:pt idx="8318">
                  <c:v>49.692000000000014</c:v>
                </c:pt>
                <c:pt idx="8319">
                  <c:v>49.737000000000002</c:v>
                </c:pt>
                <c:pt idx="8320">
                  <c:v>49.782000000000011</c:v>
                </c:pt>
                <c:pt idx="8321">
                  <c:v>49.782000000000011</c:v>
                </c:pt>
                <c:pt idx="8322">
                  <c:v>49.782000000000011</c:v>
                </c:pt>
                <c:pt idx="8323">
                  <c:v>49.737000000000002</c:v>
                </c:pt>
                <c:pt idx="8324">
                  <c:v>49.737000000000002</c:v>
                </c:pt>
                <c:pt idx="8325">
                  <c:v>49.737000000000002</c:v>
                </c:pt>
                <c:pt idx="8326">
                  <c:v>49.825000000000003</c:v>
                </c:pt>
                <c:pt idx="8327">
                  <c:v>49.87</c:v>
                </c:pt>
                <c:pt idx="8328">
                  <c:v>49.87</c:v>
                </c:pt>
                <c:pt idx="8329">
                  <c:v>49.914000000000001</c:v>
                </c:pt>
                <c:pt idx="8330">
                  <c:v>49.87</c:v>
                </c:pt>
                <c:pt idx="8331">
                  <c:v>49.737000000000002</c:v>
                </c:pt>
                <c:pt idx="8332">
                  <c:v>49.649000000000001</c:v>
                </c:pt>
                <c:pt idx="8333">
                  <c:v>49.516000000000005</c:v>
                </c:pt>
                <c:pt idx="8334">
                  <c:v>49.383000000000003</c:v>
                </c:pt>
                <c:pt idx="8335">
                  <c:v>49.249000000000002</c:v>
                </c:pt>
                <c:pt idx="8336">
                  <c:v>49.161000000000001</c:v>
                </c:pt>
                <c:pt idx="8337">
                  <c:v>49.073</c:v>
                </c:pt>
                <c:pt idx="8338">
                  <c:v>49.028000000000013</c:v>
                </c:pt>
                <c:pt idx="8339">
                  <c:v>49.073</c:v>
                </c:pt>
                <c:pt idx="8340">
                  <c:v>48.983000000000004</c:v>
                </c:pt>
                <c:pt idx="8341">
                  <c:v>48.938000000000002</c:v>
                </c:pt>
                <c:pt idx="8342">
                  <c:v>48.85</c:v>
                </c:pt>
                <c:pt idx="8343">
                  <c:v>48.762000000000015</c:v>
                </c:pt>
                <c:pt idx="8344">
                  <c:v>48.717000000000006</c:v>
                </c:pt>
                <c:pt idx="8345">
                  <c:v>48.717000000000006</c:v>
                </c:pt>
                <c:pt idx="8346">
                  <c:v>48.717000000000006</c:v>
                </c:pt>
                <c:pt idx="8347">
                  <c:v>48.762000000000015</c:v>
                </c:pt>
                <c:pt idx="8348">
                  <c:v>48.762000000000015</c:v>
                </c:pt>
                <c:pt idx="8349">
                  <c:v>48.805</c:v>
                </c:pt>
                <c:pt idx="8350">
                  <c:v>48.805</c:v>
                </c:pt>
                <c:pt idx="8351">
                  <c:v>48.85</c:v>
                </c:pt>
                <c:pt idx="8352">
                  <c:v>48.895000000000003</c:v>
                </c:pt>
                <c:pt idx="8353">
                  <c:v>48.938000000000002</c:v>
                </c:pt>
                <c:pt idx="8354">
                  <c:v>48.983000000000004</c:v>
                </c:pt>
                <c:pt idx="8355">
                  <c:v>49.028000000000013</c:v>
                </c:pt>
                <c:pt idx="8356">
                  <c:v>49.073</c:v>
                </c:pt>
                <c:pt idx="8357">
                  <c:v>49.116</c:v>
                </c:pt>
                <c:pt idx="8358">
                  <c:v>49.161000000000001</c:v>
                </c:pt>
                <c:pt idx="8359">
                  <c:v>49.204000000000001</c:v>
                </c:pt>
                <c:pt idx="8360">
                  <c:v>49.294000000000011</c:v>
                </c:pt>
                <c:pt idx="8361">
                  <c:v>49.383000000000003</c:v>
                </c:pt>
                <c:pt idx="8362">
                  <c:v>49.428000000000011</c:v>
                </c:pt>
                <c:pt idx="8363">
                  <c:v>49.471000000000004</c:v>
                </c:pt>
                <c:pt idx="8364">
                  <c:v>49.471000000000004</c:v>
                </c:pt>
                <c:pt idx="8365">
                  <c:v>49.428000000000011</c:v>
                </c:pt>
                <c:pt idx="8366">
                  <c:v>49.428000000000011</c:v>
                </c:pt>
                <c:pt idx="8367">
                  <c:v>49.471000000000004</c:v>
                </c:pt>
                <c:pt idx="8368">
                  <c:v>49.428000000000011</c:v>
                </c:pt>
                <c:pt idx="8369">
                  <c:v>49.383000000000003</c:v>
                </c:pt>
                <c:pt idx="8370">
                  <c:v>49.294000000000011</c:v>
                </c:pt>
                <c:pt idx="8371">
                  <c:v>49.249000000000002</c:v>
                </c:pt>
                <c:pt idx="8372">
                  <c:v>49.204000000000001</c:v>
                </c:pt>
                <c:pt idx="8373">
                  <c:v>49.161000000000001</c:v>
                </c:pt>
                <c:pt idx="8374">
                  <c:v>49.161000000000001</c:v>
                </c:pt>
                <c:pt idx="8375">
                  <c:v>49.161000000000001</c:v>
                </c:pt>
                <c:pt idx="8376">
                  <c:v>49.116</c:v>
                </c:pt>
                <c:pt idx="8377">
                  <c:v>49.116</c:v>
                </c:pt>
                <c:pt idx="8378">
                  <c:v>49.161000000000001</c:v>
                </c:pt>
                <c:pt idx="8379">
                  <c:v>49.204000000000001</c:v>
                </c:pt>
                <c:pt idx="8380">
                  <c:v>49.204000000000001</c:v>
                </c:pt>
                <c:pt idx="8381">
                  <c:v>49.204000000000001</c:v>
                </c:pt>
                <c:pt idx="8382">
                  <c:v>49.161000000000001</c:v>
                </c:pt>
                <c:pt idx="8383">
                  <c:v>49.161000000000001</c:v>
                </c:pt>
                <c:pt idx="8384">
                  <c:v>49.116</c:v>
                </c:pt>
                <c:pt idx="8385">
                  <c:v>49.073</c:v>
                </c:pt>
                <c:pt idx="8386">
                  <c:v>49.073</c:v>
                </c:pt>
                <c:pt idx="8387">
                  <c:v>49.028000000000013</c:v>
                </c:pt>
                <c:pt idx="8388">
                  <c:v>48.983000000000004</c:v>
                </c:pt>
                <c:pt idx="8389">
                  <c:v>48.983000000000004</c:v>
                </c:pt>
                <c:pt idx="8390">
                  <c:v>48.938000000000002</c:v>
                </c:pt>
                <c:pt idx="8391">
                  <c:v>48.895000000000003</c:v>
                </c:pt>
                <c:pt idx="8392">
                  <c:v>48.85</c:v>
                </c:pt>
                <c:pt idx="8393">
                  <c:v>48.85</c:v>
                </c:pt>
                <c:pt idx="8394">
                  <c:v>48.85</c:v>
                </c:pt>
                <c:pt idx="8395">
                  <c:v>48.85</c:v>
                </c:pt>
                <c:pt idx="8396">
                  <c:v>48.895000000000003</c:v>
                </c:pt>
                <c:pt idx="8397">
                  <c:v>48.85</c:v>
                </c:pt>
                <c:pt idx="8398">
                  <c:v>48.85</c:v>
                </c:pt>
                <c:pt idx="8399">
                  <c:v>48.85</c:v>
                </c:pt>
                <c:pt idx="8400">
                  <c:v>48.895000000000003</c:v>
                </c:pt>
                <c:pt idx="8401">
                  <c:v>48.895000000000003</c:v>
                </c:pt>
                <c:pt idx="8402">
                  <c:v>48.938000000000002</c:v>
                </c:pt>
                <c:pt idx="8403">
                  <c:v>48.938000000000002</c:v>
                </c:pt>
                <c:pt idx="8404">
                  <c:v>48.938000000000002</c:v>
                </c:pt>
                <c:pt idx="8405">
                  <c:v>48.983000000000004</c:v>
                </c:pt>
                <c:pt idx="8406">
                  <c:v>49.028000000000013</c:v>
                </c:pt>
                <c:pt idx="8407">
                  <c:v>49.028000000000013</c:v>
                </c:pt>
                <c:pt idx="8408">
                  <c:v>49.073</c:v>
                </c:pt>
                <c:pt idx="8409">
                  <c:v>49.073</c:v>
                </c:pt>
                <c:pt idx="8410">
                  <c:v>49.073</c:v>
                </c:pt>
                <c:pt idx="8411">
                  <c:v>49.116</c:v>
                </c:pt>
                <c:pt idx="8412">
                  <c:v>49.116</c:v>
                </c:pt>
                <c:pt idx="8413">
                  <c:v>49.161000000000001</c:v>
                </c:pt>
                <c:pt idx="8414">
                  <c:v>49.161000000000001</c:v>
                </c:pt>
                <c:pt idx="8415">
                  <c:v>49.161000000000001</c:v>
                </c:pt>
                <c:pt idx="8416">
                  <c:v>49.116</c:v>
                </c:pt>
                <c:pt idx="8417">
                  <c:v>49.073</c:v>
                </c:pt>
                <c:pt idx="8418">
                  <c:v>49.116</c:v>
                </c:pt>
                <c:pt idx="8419">
                  <c:v>49.161000000000001</c:v>
                </c:pt>
                <c:pt idx="8420">
                  <c:v>49.204000000000001</c:v>
                </c:pt>
                <c:pt idx="8421">
                  <c:v>49.204000000000001</c:v>
                </c:pt>
                <c:pt idx="8422">
                  <c:v>49.161000000000001</c:v>
                </c:pt>
                <c:pt idx="8423">
                  <c:v>49.161000000000001</c:v>
                </c:pt>
                <c:pt idx="8424">
                  <c:v>49.116</c:v>
                </c:pt>
                <c:pt idx="8425">
                  <c:v>49.073</c:v>
                </c:pt>
                <c:pt idx="8426">
                  <c:v>49.073</c:v>
                </c:pt>
                <c:pt idx="8427">
                  <c:v>49.028000000000013</c:v>
                </c:pt>
                <c:pt idx="8428">
                  <c:v>49.028000000000013</c:v>
                </c:pt>
                <c:pt idx="8429">
                  <c:v>49.028000000000013</c:v>
                </c:pt>
                <c:pt idx="8430">
                  <c:v>49.028000000000013</c:v>
                </c:pt>
                <c:pt idx="8431">
                  <c:v>49.028000000000013</c:v>
                </c:pt>
                <c:pt idx="8432">
                  <c:v>48.983000000000004</c:v>
                </c:pt>
                <c:pt idx="8433">
                  <c:v>48.983000000000004</c:v>
                </c:pt>
                <c:pt idx="8434">
                  <c:v>48.983000000000004</c:v>
                </c:pt>
                <c:pt idx="8435">
                  <c:v>49.028000000000013</c:v>
                </c:pt>
                <c:pt idx="8436">
                  <c:v>49.028000000000013</c:v>
                </c:pt>
                <c:pt idx="8437">
                  <c:v>49.073</c:v>
                </c:pt>
                <c:pt idx="8438">
                  <c:v>49.073</c:v>
                </c:pt>
                <c:pt idx="8439">
                  <c:v>49.028000000000013</c:v>
                </c:pt>
                <c:pt idx="8440">
                  <c:v>48.983000000000004</c:v>
                </c:pt>
                <c:pt idx="8441">
                  <c:v>48.895000000000003</c:v>
                </c:pt>
                <c:pt idx="8442">
                  <c:v>48.762000000000015</c:v>
                </c:pt>
                <c:pt idx="8443">
                  <c:v>48.628000000000014</c:v>
                </c:pt>
                <c:pt idx="8444">
                  <c:v>48.493000000000002</c:v>
                </c:pt>
                <c:pt idx="8445">
                  <c:v>48.405000000000001</c:v>
                </c:pt>
                <c:pt idx="8446">
                  <c:v>48.272000000000013</c:v>
                </c:pt>
                <c:pt idx="8447">
                  <c:v>48.137</c:v>
                </c:pt>
                <c:pt idx="8448">
                  <c:v>48.049000000000007</c:v>
                </c:pt>
                <c:pt idx="8449">
                  <c:v>47.959000000000003</c:v>
                </c:pt>
                <c:pt idx="8450">
                  <c:v>47.871000000000002</c:v>
                </c:pt>
                <c:pt idx="8451">
                  <c:v>47.826000000000001</c:v>
                </c:pt>
                <c:pt idx="8452">
                  <c:v>47.781000000000006</c:v>
                </c:pt>
                <c:pt idx="8453">
                  <c:v>47.781000000000006</c:v>
                </c:pt>
                <c:pt idx="8454">
                  <c:v>47.691000000000003</c:v>
                </c:pt>
                <c:pt idx="8455">
                  <c:v>47.647000000000006</c:v>
                </c:pt>
                <c:pt idx="8456">
                  <c:v>47.557000000000002</c:v>
                </c:pt>
                <c:pt idx="8457">
                  <c:v>47.557000000000002</c:v>
                </c:pt>
                <c:pt idx="8458">
                  <c:v>47.602000000000011</c:v>
                </c:pt>
                <c:pt idx="8459">
                  <c:v>47.691000000000003</c:v>
                </c:pt>
                <c:pt idx="8460">
                  <c:v>47.826000000000001</c:v>
                </c:pt>
                <c:pt idx="8461">
                  <c:v>47.871000000000002</c:v>
                </c:pt>
                <c:pt idx="8462">
                  <c:v>47.914000000000001</c:v>
                </c:pt>
                <c:pt idx="8463">
                  <c:v>48.004000000000005</c:v>
                </c:pt>
                <c:pt idx="8464">
                  <c:v>48.049000000000007</c:v>
                </c:pt>
                <c:pt idx="8465">
                  <c:v>48.137</c:v>
                </c:pt>
                <c:pt idx="8466">
                  <c:v>48.182000000000002</c:v>
                </c:pt>
                <c:pt idx="8467">
                  <c:v>48.182000000000002</c:v>
                </c:pt>
                <c:pt idx="8468">
                  <c:v>48.227000000000011</c:v>
                </c:pt>
                <c:pt idx="8469">
                  <c:v>48.272000000000013</c:v>
                </c:pt>
                <c:pt idx="8470">
                  <c:v>48.272000000000013</c:v>
                </c:pt>
                <c:pt idx="8471">
                  <c:v>48.227000000000011</c:v>
                </c:pt>
                <c:pt idx="8472">
                  <c:v>48.272000000000013</c:v>
                </c:pt>
                <c:pt idx="8473">
                  <c:v>48.272000000000013</c:v>
                </c:pt>
                <c:pt idx="8474">
                  <c:v>48.314999999999998</c:v>
                </c:pt>
                <c:pt idx="8475">
                  <c:v>48.36</c:v>
                </c:pt>
                <c:pt idx="8476">
                  <c:v>48.405000000000001</c:v>
                </c:pt>
                <c:pt idx="8477">
                  <c:v>48.45</c:v>
                </c:pt>
                <c:pt idx="8478">
                  <c:v>48.45</c:v>
                </c:pt>
                <c:pt idx="8479">
                  <c:v>48.493000000000002</c:v>
                </c:pt>
                <c:pt idx="8480">
                  <c:v>48.538000000000011</c:v>
                </c:pt>
                <c:pt idx="8481">
                  <c:v>48.583000000000006</c:v>
                </c:pt>
                <c:pt idx="8482">
                  <c:v>48.672000000000011</c:v>
                </c:pt>
                <c:pt idx="8483">
                  <c:v>48.717000000000006</c:v>
                </c:pt>
                <c:pt idx="8484">
                  <c:v>48.762000000000015</c:v>
                </c:pt>
                <c:pt idx="8485">
                  <c:v>48.85</c:v>
                </c:pt>
                <c:pt idx="8486">
                  <c:v>48.895000000000003</c:v>
                </c:pt>
                <c:pt idx="8487">
                  <c:v>48.938000000000002</c:v>
                </c:pt>
                <c:pt idx="8488">
                  <c:v>48.983000000000004</c:v>
                </c:pt>
                <c:pt idx="8489">
                  <c:v>49.028000000000013</c:v>
                </c:pt>
                <c:pt idx="8490">
                  <c:v>49.116</c:v>
                </c:pt>
                <c:pt idx="8491">
                  <c:v>49.204000000000001</c:v>
                </c:pt>
                <c:pt idx="8492">
                  <c:v>49.249000000000002</c:v>
                </c:pt>
                <c:pt idx="8493">
                  <c:v>49.204000000000001</c:v>
                </c:pt>
                <c:pt idx="8494">
                  <c:v>49.116</c:v>
                </c:pt>
                <c:pt idx="8495">
                  <c:v>49.028000000000013</c:v>
                </c:pt>
                <c:pt idx="8496">
                  <c:v>48.983000000000004</c:v>
                </c:pt>
                <c:pt idx="8497">
                  <c:v>48.938000000000002</c:v>
                </c:pt>
                <c:pt idx="8498">
                  <c:v>48.938000000000002</c:v>
                </c:pt>
                <c:pt idx="8499">
                  <c:v>48.938000000000002</c:v>
                </c:pt>
                <c:pt idx="8500">
                  <c:v>48.938000000000002</c:v>
                </c:pt>
                <c:pt idx="8501">
                  <c:v>48.983000000000004</c:v>
                </c:pt>
                <c:pt idx="8502">
                  <c:v>48.983000000000004</c:v>
                </c:pt>
                <c:pt idx="8503">
                  <c:v>49.028000000000013</c:v>
                </c:pt>
                <c:pt idx="8504">
                  <c:v>49.073</c:v>
                </c:pt>
                <c:pt idx="8505">
                  <c:v>49.161000000000001</c:v>
                </c:pt>
                <c:pt idx="8506">
                  <c:v>49.204000000000001</c:v>
                </c:pt>
                <c:pt idx="8507">
                  <c:v>49.161000000000001</c:v>
                </c:pt>
                <c:pt idx="8508">
                  <c:v>49.161000000000001</c:v>
                </c:pt>
                <c:pt idx="8509">
                  <c:v>49.204000000000001</c:v>
                </c:pt>
                <c:pt idx="8510">
                  <c:v>49.249000000000002</c:v>
                </c:pt>
                <c:pt idx="8511">
                  <c:v>49.249000000000002</c:v>
                </c:pt>
                <c:pt idx="8512">
                  <c:v>49.294000000000011</c:v>
                </c:pt>
                <c:pt idx="8513">
                  <c:v>49.338000000000001</c:v>
                </c:pt>
                <c:pt idx="8514">
                  <c:v>49.294000000000011</c:v>
                </c:pt>
                <c:pt idx="8515">
                  <c:v>49.294000000000011</c:v>
                </c:pt>
                <c:pt idx="8516">
                  <c:v>49.294000000000011</c:v>
                </c:pt>
                <c:pt idx="8517">
                  <c:v>49.294000000000011</c:v>
                </c:pt>
                <c:pt idx="8518">
                  <c:v>49.294000000000011</c:v>
                </c:pt>
                <c:pt idx="8519">
                  <c:v>49.294000000000011</c:v>
                </c:pt>
                <c:pt idx="8520">
                  <c:v>49.338000000000001</c:v>
                </c:pt>
                <c:pt idx="8521">
                  <c:v>49.338000000000001</c:v>
                </c:pt>
                <c:pt idx="8522">
                  <c:v>49.383000000000003</c:v>
                </c:pt>
                <c:pt idx="8523">
                  <c:v>49.383000000000003</c:v>
                </c:pt>
                <c:pt idx="8524">
                  <c:v>49.383000000000003</c:v>
                </c:pt>
                <c:pt idx="8525">
                  <c:v>49.338000000000001</c:v>
                </c:pt>
                <c:pt idx="8526">
                  <c:v>49.249000000000002</c:v>
                </c:pt>
                <c:pt idx="8527">
                  <c:v>49.204000000000001</c:v>
                </c:pt>
                <c:pt idx="8528">
                  <c:v>49.204000000000001</c:v>
                </c:pt>
                <c:pt idx="8529">
                  <c:v>49.204000000000001</c:v>
                </c:pt>
                <c:pt idx="8530">
                  <c:v>49.249000000000002</c:v>
                </c:pt>
                <c:pt idx="8531">
                  <c:v>49.294000000000011</c:v>
                </c:pt>
                <c:pt idx="8532">
                  <c:v>49.338000000000001</c:v>
                </c:pt>
                <c:pt idx="8533">
                  <c:v>49.383000000000003</c:v>
                </c:pt>
                <c:pt idx="8534">
                  <c:v>49.471000000000004</c:v>
                </c:pt>
                <c:pt idx="8535">
                  <c:v>49.516000000000005</c:v>
                </c:pt>
                <c:pt idx="8536">
                  <c:v>49.516000000000005</c:v>
                </c:pt>
                <c:pt idx="8537">
                  <c:v>49.471000000000004</c:v>
                </c:pt>
                <c:pt idx="8538">
                  <c:v>49.428000000000011</c:v>
                </c:pt>
                <c:pt idx="8539">
                  <c:v>49.428000000000011</c:v>
                </c:pt>
                <c:pt idx="8540">
                  <c:v>49.428000000000011</c:v>
                </c:pt>
                <c:pt idx="8541">
                  <c:v>49.428000000000011</c:v>
                </c:pt>
                <c:pt idx="8542">
                  <c:v>49.383000000000003</c:v>
                </c:pt>
                <c:pt idx="8543">
                  <c:v>49.338000000000001</c:v>
                </c:pt>
                <c:pt idx="8544">
                  <c:v>49.383000000000003</c:v>
                </c:pt>
                <c:pt idx="8545">
                  <c:v>49.383000000000003</c:v>
                </c:pt>
                <c:pt idx="8546">
                  <c:v>49.338000000000001</c:v>
                </c:pt>
                <c:pt idx="8547">
                  <c:v>49.338000000000001</c:v>
                </c:pt>
                <c:pt idx="8548">
                  <c:v>49.338000000000001</c:v>
                </c:pt>
                <c:pt idx="8549">
                  <c:v>49.294000000000011</c:v>
                </c:pt>
                <c:pt idx="8550">
                  <c:v>49.294000000000011</c:v>
                </c:pt>
                <c:pt idx="8551">
                  <c:v>49.249000000000002</c:v>
                </c:pt>
                <c:pt idx="8552">
                  <c:v>49.249000000000002</c:v>
                </c:pt>
                <c:pt idx="8553">
                  <c:v>49.249000000000002</c:v>
                </c:pt>
                <c:pt idx="8554">
                  <c:v>49.249000000000002</c:v>
                </c:pt>
                <c:pt idx="8555">
                  <c:v>49.294000000000011</c:v>
                </c:pt>
                <c:pt idx="8556">
                  <c:v>49.249000000000002</c:v>
                </c:pt>
                <c:pt idx="8557">
                  <c:v>49.249000000000002</c:v>
                </c:pt>
                <c:pt idx="8558">
                  <c:v>49.294000000000011</c:v>
                </c:pt>
                <c:pt idx="8559">
                  <c:v>49.249000000000002</c:v>
                </c:pt>
                <c:pt idx="8560">
                  <c:v>49.204000000000001</c:v>
                </c:pt>
                <c:pt idx="8561">
                  <c:v>49.116</c:v>
                </c:pt>
                <c:pt idx="8562">
                  <c:v>49.116</c:v>
                </c:pt>
                <c:pt idx="8563">
                  <c:v>49.073</c:v>
                </c:pt>
                <c:pt idx="8564">
                  <c:v>49.116</c:v>
                </c:pt>
                <c:pt idx="8565">
                  <c:v>49.161000000000001</c:v>
                </c:pt>
                <c:pt idx="8566">
                  <c:v>49.204000000000001</c:v>
                </c:pt>
                <c:pt idx="8567">
                  <c:v>49.249000000000002</c:v>
                </c:pt>
                <c:pt idx="8568">
                  <c:v>49.294000000000011</c:v>
                </c:pt>
                <c:pt idx="8569">
                  <c:v>49.383000000000003</c:v>
                </c:pt>
                <c:pt idx="8570">
                  <c:v>49.428000000000011</c:v>
                </c:pt>
                <c:pt idx="8571">
                  <c:v>49.471000000000004</c:v>
                </c:pt>
                <c:pt idx="8572">
                  <c:v>49.561</c:v>
                </c:pt>
                <c:pt idx="8573">
                  <c:v>49.649000000000001</c:v>
                </c:pt>
                <c:pt idx="8574">
                  <c:v>49.737000000000002</c:v>
                </c:pt>
                <c:pt idx="8575">
                  <c:v>49.825000000000003</c:v>
                </c:pt>
                <c:pt idx="8576">
                  <c:v>49.87</c:v>
                </c:pt>
                <c:pt idx="8577">
                  <c:v>49.914000000000001</c:v>
                </c:pt>
                <c:pt idx="8578">
                  <c:v>49.914000000000001</c:v>
                </c:pt>
                <c:pt idx="8579">
                  <c:v>49.914000000000001</c:v>
                </c:pt>
                <c:pt idx="8580">
                  <c:v>49.959000000000003</c:v>
                </c:pt>
                <c:pt idx="8581">
                  <c:v>50.002000000000002</c:v>
                </c:pt>
                <c:pt idx="8582">
                  <c:v>50.047000000000004</c:v>
                </c:pt>
                <c:pt idx="8583">
                  <c:v>50.135000000000012</c:v>
                </c:pt>
                <c:pt idx="8584">
                  <c:v>50.223000000000013</c:v>
                </c:pt>
                <c:pt idx="8585">
                  <c:v>50.310999999999993</c:v>
                </c:pt>
                <c:pt idx="8586">
                  <c:v>50.4</c:v>
                </c:pt>
                <c:pt idx="8587">
                  <c:v>50.533000000000001</c:v>
                </c:pt>
                <c:pt idx="8588">
                  <c:v>50.621000000000002</c:v>
                </c:pt>
                <c:pt idx="8589">
                  <c:v>50.664000000000001</c:v>
                </c:pt>
                <c:pt idx="8590">
                  <c:v>50.752000000000002</c:v>
                </c:pt>
                <c:pt idx="8591">
                  <c:v>50.841000000000001</c:v>
                </c:pt>
                <c:pt idx="8592">
                  <c:v>50.929000000000002</c:v>
                </c:pt>
                <c:pt idx="8593">
                  <c:v>51.017000000000003</c:v>
                </c:pt>
                <c:pt idx="8594">
                  <c:v>51.105000000000011</c:v>
                </c:pt>
                <c:pt idx="8595">
                  <c:v>51.148000000000003</c:v>
                </c:pt>
                <c:pt idx="8596">
                  <c:v>51.148000000000003</c:v>
                </c:pt>
                <c:pt idx="8597">
                  <c:v>51.148000000000003</c:v>
                </c:pt>
                <c:pt idx="8598">
                  <c:v>51.148000000000003</c:v>
                </c:pt>
                <c:pt idx="8599">
                  <c:v>51.193000000000012</c:v>
                </c:pt>
                <c:pt idx="8600">
                  <c:v>51.193000000000012</c:v>
                </c:pt>
                <c:pt idx="8601">
                  <c:v>51.193000000000012</c:v>
                </c:pt>
                <c:pt idx="8602">
                  <c:v>51.282000000000011</c:v>
                </c:pt>
                <c:pt idx="8603">
                  <c:v>51.325000000000003</c:v>
                </c:pt>
                <c:pt idx="8604">
                  <c:v>51.413000000000004</c:v>
                </c:pt>
                <c:pt idx="8605">
                  <c:v>51.457999999999998</c:v>
                </c:pt>
                <c:pt idx="8606">
                  <c:v>51.501000000000005</c:v>
                </c:pt>
                <c:pt idx="8607">
                  <c:v>51.501000000000005</c:v>
                </c:pt>
                <c:pt idx="8608">
                  <c:v>51.544000000000004</c:v>
                </c:pt>
                <c:pt idx="8609">
                  <c:v>51.589000000000006</c:v>
                </c:pt>
                <c:pt idx="8610">
                  <c:v>51.633000000000003</c:v>
                </c:pt>
                <c:pt idx="8611">
                  <c:v>51.678000000000011</c:v>
                </c:pt>
                <c:pt idx="8612">
                  <c:v>51.721000000000011</c:v>
                </c:pt>
                <c:pt idx="8613">
                  <c:v>51.721000000000011</c:v>
                </c:pt>
                <c:pt idx="8614">
                  <c:v>51.721000000000011</c:v>
                </c:pt>
                <c:pt idx="8615">
                  <c:v>51.721000000000011</c:v>
                </c:pt>
                <c:pt idx="8616">
                  <c:v>51.764000000000003</c:v>
                </c:pt>
                <c:pt idx="8617">
                  <c:v>51.764000000000003</c:v>
                </c:pt>
                <c:pt idx="8618">
                  <c:v>51.809000000000005</c:v>
                </c:pt>
                <c:pt idx="8619">
                  <c:v>51.851999999999997</c:v>
                </c:pt>
                <c:pt idx="8620">
                  <c:v>51.809000000000005</c:v>
                </c:pt>
                <c:pt idx="8621">
                  <c:v>51.809000000000005</c:v>
                </c:pt>
                <c:pt idx="8622">
                  <c:v>51.809000000000005</c:v>
                </c:pt>
                <c:pt idx="8623">
                  <c:v>51.809000000000005</c:v>
                </c:pt>
                <c:pt idx="8624">
                  <c:v>51.809000000000005</c:v>
                </c:pt>
                <c:pt idx="8625">
                  <c:v>51.721000000000011</c:v>
                </c:pt>
                <c:pt idx="8626">
                  <c:v>51.678000000000011</c:v>
                </c:pt>
                <c:pt idx="8627">
                  <c:v>51.589000000000006</c:v>
                </c:pt>
                <c:pt idx="8628">
                  <c:v>51.501000000000005</c:v>
                </c:pt>
                <c:pt idx="8629">
                  <c:v>51.457999999999998</c:v>
                </c:pt>
                <c:pt idx="8630">
                  <c:v>51.413000000000004</c:v>
                </c:pt>
                <c:pt idx="8631">
                  <c:v>51.413000000000004</c:v>
                </c:pt>
                <c:pt idx="8632">
                  <c:v>51.457999999999998</c:v>
                </c:pt>
                <c:pt idx="8633">
                  <c:v>51.501000000000005</c:v>
                </c:pt>
                <c:pt idx="8634">
                  <c:v>51.544000000000004</c:v>
                </c:pt>
                <c:pt idx="8635">
                  <c:v>51.589000000000006</c:v>
                </c:pt>
                <c:pt idx="8636">
                  <c:v>51.633000000000003</c:v>
                </c:pt>
                <c:pt idx="8637">
                  <c:v>51.721000000000011</c:v>
                </c:pt>
                <c:pt idx="8638">
                  <c:v>51.764000000000003</c:v>
                </c:pt>
                <c:pt idx="8639">
                  <c:v>51.851999999999997</c:v>
                </c:pt>
                <c:pt idx="8640">
                  <c:v>51.895000000000003</c:v>
                </c:pt>
                <c:pt idx="8641">
                  <c:v>51.851999999999997</c:v>
                </c:pt>
                <c:pt idx="8642">
                  <c:v>51.721000000000011</c:v>
                </c:pt>
                <c:pt idx="8643">
                  <c:v>51.589000000000006</c:v>
                </c:pt>
                <c:pt idx="8644">
                  <c:v>51.457999999999998</c:v>
                </c:pt>
                <c:pt idx="8645">
                  <c:v>51.37</c:v>
                </c:pt>
                <c:pt idx="8646">
                  <c:v>51.282000000000011</c:v>
                </c:pt>
                <c:pt idx="8647">
                  <c:v>51.237000000000002</c:v>
                </c:pt>
                <c:pt idx="8648">
                  <c:v>51.237000000000002</c:v>
                </c:pt>
                <c:pt idx="8649">
                  <c:v>51.282000000000011</c:v>
                </c:pt>
                <c:pt idx="8650">
                  <c:v>51.282000000000011</c:v>
                </c:pt>
                <c:pt idx="8651">
                  <c:v>51.325000000000003</c:v>
                </c:pt>
                <c:pt idx="8652">
                  <c:v>51.37</c:v>
                </c:pt>
                <c:pt idx="8653">
                  <c:v>51.457999999999998</c:v>
                </c:pt>
                <c:pt idx="8654">
                  <c:v>51.501000000000005</c:v>
                </c:pt>
                <c:pt idx="8655">
                  <c:v>51.544000000000004</c:v>
                </c:pt>
                <c:pt idx="8656">
                  <c:v>51.544000000000004</c:v>
                </c:pt>
                <c:pt idx="8657">
                  <c:v>51.589000000000006</c:v>
                </c:pt>
                <c:pt idx="8658">
                  <c:v>51.633000000000003</c:v>
                </c:pt>
                <c:pt idx="8659">
                  <c:v>51.721000000000011</c:v>
                </c:pt>
                <c:pt idx="8660">
                  <c:v>51.764000000000003</c:v>
                </c:pt>
                <c:pt idx="8661">
                  <c:v>51.809000000000005</c:v>
                </c:pt>
                <c:pt idx="8662">
                  <c:v>51.809000000000005</c:v>
                </c:pt>
                <c:pt idx="8663">
                  <c:v>51.851999999999997</c:v>
                </c:pt>
                <c:pt idx="8664">
                  <c:v>51.851999999999997</c:v>
                </c:pt>
                <c:pt idx="8665">
                  <c:v>51.895000000000003</c:v>
                </c:pt>
                <c:pt idx="8666">
                  <c:v>51.94</c:v>
                </c:pt>
                <c:pt idx="8667">
                  <c:v>51.984000000000002</c:v>
                </c:pt>
                <c:pt idx="8668">
                  <c:v>51.94</c:v>
                </c:pt>
                <c:pt idx="8669">
                  <c:v>51.895000000000003</c:v>
                </c:pt>
                <c:pt idx="8670">
                  <c:v>51.809000000000005</c:v>
                </c:pt>
                <c:pt idx="8671">
                  <c:v>51.721000000000011</c:v>
                </c:pt>
                <c:pt idx="8672">
                  <c:v>51.678000000000011</c:v>
                </c:pt>
                <c:pt idx="8673">
                  <c:v>51.633000000000003</c:v>
                </c:pt>
                <c:pt idx="8674">
                  <c:v>51.678000000000011</c:v>
                </c:pt>
                <c:pt idx="8675">
                  <c:v>51.721000000000011</c:v>
                </c:pt>
                <c:pt idx="8676">
                  <c:v>51.809000000000005</c:v>
                </c:pt>
                <c:pt idx="8677">
                  <c:v>51.851999999999997</c:v>
                </c:pt>
                <c:pt idx="8678">
                  <c:v>51.94</c:v>
                </c:pt>
                <c:pt idx="8679">
                  <c:v>51.984000000000002</c:v>
                </c:pt>
                <c:pt idx="8680">
                  <c:v>51.984000000000002</c:v>
                </c:pt>
                <c:pt idx="8681">
                  <c:v>51.984000000000002</c:v>
                </c:pt>
                <c:pt idx="8682">
                  <c:v>52.029000000000003</c:v>
                </c:pt>
                <c:pt idx="8683">
                  <c:v>52.029000000000003</c:v>
                </c:pt>
                <c:pt idx="8684">
                  <c:v>52.072000000000003</c:v>
                </c:pt>
                <c:pt idx="8685">
                  <c:v>52.072000000000003</c:v>
                </c:pt>
                <c:pt idx="8686">
                  <c:v>52.115000000000002</c:v>
                </c:pt>
                <c:pt idx="8687">
                  <c:v>52.115000000000002</c:v>
                </c:pt>
                <c:pt idx="8688">
                  <c:v>52.115000000000002</c:v>
                </c:pt>
                <c:pt idx="8689">
                  <c:v>52.115000000000002</c:v>
                </c:pt>
                <c:pt idx="8690">
                  <c:v>52.115000000000002</c:v>
                </c:pt>
                <c:pt idx="8691">
                  <c:v>52.115000000000002</c:v>
                </c:pt>
                <c:pt idx="8692">
                  <c:v>52.072000000000003</c:v>
                </c:pt>
                <c:pt idx="8693">
                  <c:v>52.029000000000003</c:v>
                </c:pt>
                <c:pt idx="8694">
                  <c:v>51.94</c:v>
                </c:pt>
                <c:pt idx="8695">
                  <c:v>51.851999999999997</c:v>
                </c:pt>
                <c:pt idx="8696">
                  <c:v>51.851999999999997</c:v>
                </c:pt>
                <c:pt idx="8697">
                  <c:v>51.851999999999997</c:v>
                </c:pt>
                <c:pt idx="8698">
                  <c:v>51.851999999999997</c:v>
                </c:pt>
                <c:pt idx="8699">
                  <c:v>51.764000000000003</c:v>
                </c:pt>
                <c:pt idx="8700">
                  <c:v>51.678000000000011</c:v>
                </c:pt>
                <c:pt idx="8701">
                  <c:v>51.633000000000003</c:v>
                </c:pt>
                <c:pt idx="8702">
                  <c:v>51.544000000000004</c:v>
                </c:pt>
                <c:pt idx="8703">
                  <c:v>51.501000000000005</c:v>
                </c:pt>
                <c:pt idx="8704">
                  <c:v>51.457999999999998</c:v>
                </c:pt>
                <c:pt idx="8705">
                  <c:v>51.457999999999998</c:v>
                </c:pt>
                <c:pt idx="8706">
                  <c:v>51.413000000000004</c:v>
                </c:pt>
                <c:pt idx="8707">
                  <c:v>51.37</c:v>
                </c:pt>
                <c:pt idx="8708">
                  <c:v>51.413000000000004</c:v>
                </c:pt>
                <c:pt idx="8709">
                  <c:v>51.413000000000004</c:v>
                </c:pt>
                <c:pt idx="8710">
                  <c:v>51.457999999999998</c:v>
                </c:pt>
                <c:pt idx="8711">
                  <c:v>51.457999999999998</c:v>
                </c:pt>
                <c:pt idx="8712">
                  <c:v>51.501000000000005</c:v>
                </c:pt>
                <c:pt idx="8713">
                  <c:v>51.544000000000004</c:v>
                </c:pt>
                <c:pt idx="8714">
                  <c:v>51.589000000000006</c:v>
                </c:pt>
                <c:pt idx="8715">
                  <c:v>51.589000000000006</c:v>
                </c:pt>
                <c:pt idx="8716">
                  <c:v>51.589000000000006</c:v>
                </c:pt>
                <c:pt idx="8717">
                  <c:v>51.633000000000003</c:v>
                </c:pt>
                <c:pt idx="8718">
                  <c:v>51.633000000000003</c:v>
                </c:pt>
                <c:pt idx="8719">
                  <c:v>51.633000000000003</c:v>
                </c:pt>
                <c:pt idx="8720">
                  <c:v>51.633000000000003</c:v>
                </c:pt>
                <c:pt idx="8721">
                  <c:v>51.589000000000006</c:v>
                </c:pt>
                <c:pt idx="8722">
                  <c:v>51.589000000000006</c:v>
                </c:pt>
                <c:pt idx="8723">
                  <c:v>51.544000000000004</c:v>
                </c:pt>
                <c:pt idx="8724">
                  <c:v>51.501000000000005</c:v>
                </c:pt>
                <c:pt idx="8725">
                  <c:v>51.457999999999998</c:v>
                </c:pt>
                <c:pt idx="8726">
                  <c:v>51.413000000000004</c:v>
                </c:pt>
                <c:pt idx="8727">
                  <c:v>51.37</c:v>
                </c:pt>
                <c:pt idx="8728">
                  <c:v>51.37</c:v>
                </c:pt>
                <c:pt idx="8729">
                  <c:v>51.37</c:v>
                </c:pt>
                <c:pt idx="8730">
                  <c:v>51.325000000000003</c:v>
                </c:pt>
                <c:pt idx="8731">
                  <c:v>51.325000000000003</c:v>
                </c:pt>
                <c:pt idx="8732">
                  <c:v>51.37</c:v>
                </c:pt>
                <c:pt idx="8733">
                  <c:v>51.413000000000004</c:v>
                </c:pt>
                <c:pt idx="8734">
                  <c:v>51.457999999999998</c:v>
                </c:pt>
                <c:pt idx="8735">
                  <c:v>51.457999999999998</c:v>
                </c:pt>
                <c:pt idx="8736">
                  <c:v>51.501000000000005</c:v>
                </c:pt>
                <c:pt idx="8737">
                  <c:v>51.544000000000004</c:v>
                </c:pt>
                <c:pt idx="8738">
                  <c:v>51.589000000000006</c:v>
                </c:pt>
                <c:pt idx="8739">
                  <c:v>51.633000000000003</c:v>
                </c:pt>
                <c:pt idx="8740">
                  <c:v>51.678000000000011</c:v>
                </c:pt>
                <c:pt idx="8741">
                  <c:v>51.721000000000011</c:v>
                </c:pt>
                <c:pt idx="8742">
                  <c:v>51.721000000000011</c:v>
                </c:pt>
                <c:pt idx="8743">
                  <c:v>51.633000000000003</c:v>
                </c:pt>
                <c:pt idx="8744">
                  <c:v>51.544000000000004</c:v>
                </c:pt>
                <c:pt idx="8745">
                  <c:v>51.457999999999998</c:v>
                </c:pt>
                <c:pt idx="8746">
                  <c:v>51.37</c:v>
                </c:pt>
                <c:pt idx="8747">
                  <c:v>51.282000000000011</c:v>
                </c:pt>
                <c:pt idx="8748">
                  <c:v>51.237000000000002</c:v>
                </c:pt>
                <c:pt idx="8749">
                  <c:v>51.237000000000002</c:v>
                </c:pt>
                <c:pt idx="8750">
                  <c:v>51.282000000000011</c:v>
                </c:pt>
                <c:pt idx="8751">
                  <c:v>51.282000000000011</c:v>
                </c:pt>
                <c:pt idx="8752">
                  <c:v>51.237000000000002</c:v>
                </c:pt>
                <c:pt idx="8753">
                  <c:v>51.237000000000002</c:v>
                </c:pt>
                <c:pt idx="8754">
                  <c:v>51.282000000000011</c:v>
                </c:pt>
                <c:pt idx="8755">
                  <c:v>51.282000000000011</c:v>
                </c:pt>
                <c:pt idx="8756">
                  <c:v>51.282000000000011</c:v>
                </c:pt>
                <c:pt idx="8757">
                  <c:v>51.325000000000003</c:v>
                </c:pt>
                <c:pt idx="8758">
                  <c:v>51.413000000000004</c:v>
                </c:pt>
                <c:pt idx="8759">
                  <c:v>51.457999999999998</c:v>
                </c:pt>
                <c:pt idx="8760">
                  <c:v>51.501000000000005</c:v>
                </c:pt>
                <c:pt idx="8761">
                  <c:v>51.589000000000006</c:v>
                </c:pt>
                <c:pt idx="8762">
                  <c:v>51.633000000000003</c:v>
                </c:pt>
                <c:pt idx="8763">
                  <c:v>51.678000000000011</c:v>
                </c:pt>
                <c:pt idx="8764">
                  <c:v>51.764000000000003</c:v>
                </c:pt>
                <c:pt idx="8765">
                  <c:v>51.764000000000003</c:v>
                </c:pt>
                <c:pt idx="8766">
                  <c:v>51.809000000000005</c:v>
                </c:pt>
                <c:pt idx="8767">
                  <c:v>51.851999999999997</c:v>
                </c:pt>
                <c:pt idx="8768">
                  <c:v>51.851999999999997</c:v>
                </c:pt>
                <c:pt idx="8769">
                  <c:v>51.809000000000005</c:v>
                </c:pt>
                <c:pt idx="8770">
                  <c:v>51.721000000000011</c:v>
                </c:pt>
                <c:pt idx="8771">
                  <c:v>51.678000000000011</c:v>
                </c:pt>
                <c:pt idx="8772">
                  <c:v>51.721000000000011</c:v>
                </c:pt>
                <c:pt idx="8773">
                  <c:v>51.764000000000003</c:v>
                </c:pt>
                <c:pt idx="8774">
                  <c:v>51.851999999999997</c:v>
                </c:pt>
                <c:pt idx="8775">
                  <c:v>51.895000000000003</c:v>
                </c:pt>
                <c:pt idx="8776">
                  <c:v>51.94</c:v>
                </c:pt>
                <c:pt idx="8777">
                  <c:v>51.984000000000002</c:v>
                </c:pt>
                <c:pt idx="8778">
                  <c:v>51.94</c:v>
                </c:pt>
                <c:pt idx="8779">
                  <c:v>51.895000000000003</c:v>
                </c:pt>
                <c:pt idx="8780">
                  <c:v>51.809000000000005</c:v>
                </c:pt>
                <c:pt idx="8781">
                  <c:v>51.721000000000011</c:v>
                </c:pt>
                <c:pt idx="8782">
                  <c:v>51.589000000000006</c:v>
                </c:pt>
                <c:pt idx="8783">
                  <c:v>51.501000000000005</c:v>
                </c:pt>
                <c:pt idx="8784">
                  <c:v>51.413000000000004</c:v>
                </c:pt>
                <c:pt idx="8785">
                  <c:v>51.413000000000004</c:v>
                </c:pt>
                <c:pt idx="8786">
                  <c:v>51.413000000000004</c:v>
                </c:pt>
                <c:pt idx="8787">
                  <c:v>51.413000000000004</c:v>
                </c:pt>
                <c:pt idx="8788">
                  <c:v>51.457999999999998</c:v>
                </c:pt>
                <c:pt idx="8789">
                  <c:v>51.457999999999998</c:v>
                </c:pt>
                <c:pt idx="8790">
                  <c:v>51.457999999999998</c:v>
                </c:pt>
                <c:pt idx="8791">
                  <c:v>51.457999999999998</c:v>
                </c:pt>
                <c:pt idx="8792">
                  <c:v>51.457999999999998</c:v>
                </c:pt>
                <c:pt idx="8793">
                  <c:v>51.457999999999998</c:v>
                </c:pt>
                <c:pt idx="8794">
                  <c:v>51.457999999999998</c:v>
                </c:pt>
                <c:pt idx="8795">
                  <c:v>51.501000000000005</c:v>
                </c:pt>
                <c:pt idx="8796">
                  <c:v>51.544000000000004</c:v>
                </c:pt>
                <c:pt idx="8797">
                  <c:v>51.589000000000006</c:v>
                </c:pt>
                <c:pt idx="8798">
                  <c:v>51.633000000000003</c:v>
                </c:pt>
                <c:pt idx="8799">
                  <c:v>51.678000000000011</c:v>
                </c:pt>
                <c:pt idx="8800">
                  <c:v>51.721000000000011</c:v>
                </c:pt>
                <c:pt idx="8801">
                  <c:v>51.809000000000005</c:v>
                </c:pt>
                <c:pt idx="8802">
                  <c:v>51.851999999999997</c:v>
                </c:pt>
                <c:pt idx="8803">
                  <c:v>51.895000000000003</c:v>
                </c:pt>
                <c:pt idx="8804">
                  <c:v>51.984000000000002</c:v>
                </c:pt>
                <c:pt idx="8805">
                  <c:v>52.029000000000003</c:v>
                </c:pt>
                <c:pt idx="8806">
                  <c:v>52.072000000000003</c:v>
                </c:pt>
                <c:pt idx="8807">
                  <c:v>52.029000000000003</c:v>
                </c:pt>
                <c:pt idx="8808">
                  <c:v>51.895000000000003</c:v>
                </c:pt>
                <c:pt idx="8809">
                  <c:v>51.764000000000003</c:v>
                </c:pt>
                <c:pt idx="8810">
                  <c:v>51.589000000000006</c:v>
                </c:pt>
                <c:pt idx="8811">
                  <c:v>51.457999999999998</c:v>
                </c:pt>
                <c:pt idx="8812">
                  <c:v>51.37</c:v>
                </c:pt>
                <c:pt idx="8813">
                  <c:v>51.282000000000011</c:v>
                </c:pt>
                <c:pt idx="8814">
                  <c:v>51.237000000000002</c:v>
                </c:pt>
                <c:pt idx="8815">
                  <c:v>51.237000000000002</c:v>
                </c:pt>
                <c:pt idx="8816">
                  <c:v>51.237000000000002</c:v>
                </c:pt>
                <c:pt idx="8817">
                  <c:v>51.237000000000002</c:v>
                </c:pt>
                <c:pt idx="8818">
                  <c:v>51.237000000000002</c:v>
                </c:pt>
                <c:pt idx="8819">
                  <c:v>51.282000000000011</c:v>
                </c:pt>
                <c:pt idx="8820">
                  <c:v>51.282000000000011</c:v>
                </c:pt>
                <c:pt idx="8821">
                  <c:v>51.282000000000011</c:v>
                </c:pt>
                <c:pt idx="8822">
                  <c:v>51.282000000000011</c:v>
                </c:pt>
                <c:pt idx="8823">
                  <c:v>51.148000000000003</c:v>
                </c:pt>
                <c:pt idx="8824">
                  <c:v>51.017000000000003</c:v>
                </c:pt>
                <c:pt idx="8825">
                  <c:v>50.974000000000004</c:v>
                </c:pt>
                <c:pt idx="8826">
                  <c:v>50.929000000000002</c:v>
                </c:pt>
                <c:pt idx="8827">
                  <c:v>50.841000000000001</c:v>
                </c:pt>
                <c:pt idx="8828">
                  <c:v>50.841000000000001</c:v>
                </c:pt>
                <c:pt idx="8829">
                  <c:v>50.841000000000001</c:v>
                </c:pt>
                <c:pt idx="8830">
                  <c:v>50.841000000000001</c:v>
                </c:pt>
                <c:pt idx="8831">
                  <c:v>50.886000000000003</c:v>
                </c:pt>
                <c:pt idx="8832">
                  <c:v>50.929000000000002</c:v>
                </c:pt>
                <c:pt idx="8833">
                  <c:v>50.974000000000004</c:v>
                </c:pt>
                <c:pt idx="8834">
                  <c:v>50.929000000000002</c:v>
                </c:pt>
                <c:pt idx="8835">
                  <c:v>50.841000000000001</c:v>
                </c:pt>
                <c:pt idx="8836">
                  <c:v>50.797000000000011</c:v>
                </c:pt>
                <c:pt idx="8837">
                  <c:v>50.752000000000002</c:v>
                </c:pt>
                <c:pt idx="8838">
                  <c:v>50.664000000000001</c:v>
                </c:pt>
                <c:pt idx="8839">
                  <c:v>50.664000000000001</c:v>
                </c:pt>
                <c:pt idx="8840">
                  <c:v>50.664000000000001</c:v>
                </c:pt>
                <c:pt idx="8841">
                  <c:v>50.621000000000002</c:v>
                </c:pt>
                <c:pt idx="8842">
                  <c:v>50.621000000000002</c:v>
                </c:pt>
                <c:pt idx="8843">
                  <c:v>50.576000000000001</c:v>
                </c:pt>
                <c:pt idx="8844">
                  <c:v>50.576000000000001</c:v>
                </c:pt>
                <c:pt idx="8845">
                  <c:v>50.576000000000001</c:v>
                </c:pt>
                <c:pt idx="8846">
                  <c:v>50.576000000000001</c:v>
                </c:pt>
                <c:pt idx="8847">
                  <c:v>50.576000000000001</c:v>
                </c:pt>
                <c:pt idx="8848">
                  <c:v>50.621000000000002</c:v>
                </c:pt>
                <c:pt idx="8849">
                  <c:v>50.621000000000002</c:v>
                </c:pt>
                <c:pt idx="8850">
                  <c:v>50.709000000000003</c:v>
                </c:pt>
                <c:pt idx="8851">
                  <c:v>50.752000000000002</c:v>
                </c:pt>
                <c:pt idx="8852">
                  <c:v>50.752000000000002</c:v>
                </c:pt>
                <c:pt idx="8853">
                  <c:v>50.752000000000002</c:v>
                </c:pt>
                <c:pt idx="8854">
                  <c:v>50.709000000000003</c:v>
                </c:pt>
                <c:pt idx="8855">
                  <c:v>50.709000000000003</c:v>
                </c:pt>
                <c:pt idx="8856">
                  <c:v>50.752000000000002</c:v>
                </c:pt>
                <c:pt idx="8857">
                  <c:v>50.797000000000011</c:v>
                </c:pt>
                <c:pt idx="8858">
                  <c:v>50.886000000000003</c:v>
                </c:pt>
                <c:pt idx="8859">
                  <c:v>50.974000000000004</c:v>
                </c:pt>
                <c:pt idx="8860">
                  <c:v>51.062000000000012</c:v>
                </c:pt>
                <c:pt idx="8861">
                  <c:v>51.062000000000012</c:v>
                </c:pt>
                <c:pt idx="8862">
                  <c:v>51.062000000000012</c:v>
                </c:pt>
                <c:pt idx="8863">
                  <c:v>50.974000000000004</c:v>
                </c:pt>
                <c:pt idx="8864">
                  <c:v>50.886000000000003</c:v>
                </c:pt>
                <c:pt idx="8865">
                  <c:v>50.841000000000001</c:v>
                </c:pt>
                <c:pt idx="8866">
                  <c:v>50.886000000000003</c:v>
                </c:pt>
                <c:pt idx="8867">
                  <c:v>50.886000000000003</c:v>
                </c:pt>
                <c:pt idx="8868">
                  <c:v>50.929000000000002</c:v>
                </c:pt>
                <c:pt idx="8869">
                  <c:v>50.929000000000002</c:v>
                </c:pt>
                <c:pt idx="8870">
                  <c:v>50.974000000000004</c:v>
                </c:pt>
                <c:pt idx="8871">
                  <c:v>50.974000000000004</c:v>
                </c:pt>
                <c:pt idx="8872">
                  <c:v>50.974000000000004</c:v>
                </c:pt>
                <c:pt idx="8873">
                  <c:v>51.017000000000003</c:v>
                </c:pt>
                <c:pt idx="8874">
                  <c:v>51.017000000000003</c:v>
                </c:pt>
                <c:pt idx="8875">
                  <c:v>51.062000000000012</c:v>
                </c:pt>
                <c:pt idx="8876">
                  <c:v>51.105000000000011</c:v>
                </c:pt>
                <c:pt idx="8877">
                  <c:v>51.148000000000003</c:v>
                </c:pt>
                <c:pt idx="8878">
                  <c:v>51.193000000000012</c:v>
                </c:pt>
                <c:pt idx="8879">
                  <c:v>51.237000000000002</c:v>
                </c:pt>
                <c:pt idx="8880">
                  <c:v>51.282000000000011</c:v>
                </c:pt>
                <c:pt idx="8881">
                  <c:v>51.37</c:v>
                </c:pt>
                <c:pt idx="8882">
                  <c:v>51.413000000000004</c:v>
                </c:pt>
                <c:pt idx="8883">
                  <c:v>51.457999999999998</c:v>
                </c:pt>
                <c:pt idx="8884">
                  <c:v>51.501000000000005</c:v>
                </c:pt>
                <c:pt idx="8885">
                  <c:v>51.544000000000004</c:v>
                </c:pt>
                <c:pt idx="8886">
                  <c:v>51.589000000000006</c:v>
                </c:pt>
                <c:pt idx="8887">
                  <c:v>51.678000000000011</c:v>
                </c:pt>
                <c:pt idx="8888">
                  <c:v>51.764000000000003</c:v>
                </c:pt>
                <c:pt idx="8889">
                  <c:v>51.851999999999997</c:v>
                </c:pt>
                <c:pt idx="8890">
                  <c:v>51.851999999999997</c:v>
                </c:pt>
                <c:pt idx="8891">
                  <c:v>51.764000000000003</c:v>
                </c:pt>
                <c:pt idx="8892">
                  <c:v>51.589000000000006</c:v>
                </c:pt>
                <c:pt idx="8893">
                  <c:v>51.457999999999998</c:v>
                </c:pt>
                <c:pt idx="8894">
                  <c:v>51.325000000000003</c:v>
                </c:pt>
                <c:pt idx="8895">
                  <c:v>51.193000000000012</c:v>
                </c:pt>
                <c:pt idx="8896">
                  <c:v>51.105000000000011</c:v>
                </c:pt>
                <c:pt idx="8897">
                  <c:v>51.017000000000003</c:v>
                </c:pt>
                <c:pt idx="8898">
                  <c:v>50.974000000000004</c:v>
                </c:pt>
                <c:pt idx="8899">
                  <c:v>50.929000000000002</c:v>
                </c:pt>
                <c:pt idx="8900">
                  <c:v>50.929000000000002</c:v>
                </c:pt>
                <c:pt idx="8901">
                  <c:v>50.929000000000002</c:v>
                </c:pt>
                <c:pt idx="8902">
                  <c:v>50.929000000000002</c:v>
                </c:pt>
                <c:pt idx="8903">
                  <c:v>50.929000000000002</c:v>
                </c:pt>
                <c:pt idx="8904">
                  <c:v>50.841000000000001</c:v>
                </c:pt>
                <c:pt idx="8905">
                  <c:v>50.752000000000002</c:v>
                </c:pt>
                <c:pt idx="8906">
                  <c:v>50.621000000000002</c:v>
                </c:pt>
                <c:pt idx="8907">
                  <c:v>50.488</c:v>
                </c:pt>
                <c:pt idx="8908">
                  <c:v>50.4</c:v>
                </c:pt>
                <c:pt idx="8909">
                  <c:v>50.356000000000002</c:v>
                </c:pt>
                <c:pt idx="8910">
                  <c:v>50.310999999999993</c:v>
                </c:pt>
                <c:pt idx="8911">
                  <c:v>50.4</c:v>
                </c:pt>
                <c:pt idx="8912">
                  <c:v>50.445</c:v>
                </c:pt>
                <c:pt idx="8913">
                  <c:v>50.445</c:v>
                </c:pt>
                <c:pt idx="8914">
                  <c:v>50.4</c:v>
                </c:pt>
                <c:pt idx="8915">
                  <c:v>50.310999999999993</c:v>
                </c:pt>
                <c:pt idx="8916">
                  <c:v>50.223000000000013</c:v>
                </c:pt>
                <c:pt idx="8917">
                  <c:v>50.135000000000012</c:v>
                </c:pt>
                <c:pt idx="8918">
                  <c:v>50.047000000000004</c:v>
                </c:pt>
                <c:pt idx="8919">
                  <c:v>50.002000000000002</c:v>
                </c:pt>
                <c:pt idx="8920">
                  <c:v>49.959000000000003</c:v>
                </c:pt>
                <c:pt idx="8921">
                  <c:v>49.959000000000003</c:v>
                </c:pt>
                <c:pt idx="8922">
                  <c:v>49.959000000000003</c:v>
                </c:pt>
                <c:pt idx="8923">
                  <c:v>50.047000000000004</c:v>
                </c:pt>
                <c:pt idx="8924">
                  <c:v>50.092000000000013</c:v>
                </c:pt>
                <c:pt idx="8925">
                  <c:v>50.135000000000012</c:v>
                </c:pt>
                <c:pt idx="8926">
                  <c:v>50.18</c:v>
                </c:pt>
                <c:pt idx="8927">
                  <c:v>50.223000000000013</c:v>
                </c:pt>
                <c:pt idx="8928">
                  <c:v>50.268000000000015</c:v>
                </c:pt>
                <c:pt idx="8929">
                  <c:v>50.268000000000015</c:v>
                </c:pt>
                <c:pt idx="8930">
                  <c:v>50.223000000000013</c:v>
                </c:pt>
                <c:pt idx="8931">
                  <c:v>50.18</c:v>
                </c:pt>
                <c:pt idx="8932">
                  <c:v>50.135000000000012</c:v>
                </c:pt>
                <c:pt idx="8933">
                  <c:v>50.092000000000013</c:v>
                </c:pt>
                <c:pt idx="8934">
                  <c:v>50.092000000000013</c:v>
                </c:pt>
                <c:pt idx="8935">
                  <c:v>50.092000000000013</c:v>
                </c:pt>
                <c:pt idx="8936">
                  <c:v>50.092000000000013</c:v>
                </c:pt>
                <c:pt idx="8937">
                  <c:v>50.092000000000013</c:v>
                </c:pt>
                <c:pt idx="8938">
                  <c:v>50.047000000000004</c:v>
                </c:pt>
                <c:pt idx="8939">
                  <c:v>50.047000000000004</c:v>
                </c:pt>
                <c:pt idx="8940">
                  <c:v>50.002000000000002</c:v>
                </c:pt>
                <c:pt idx="8941">
                  <c:v>49.914000000000001</c:v>
                </c:pt>
                <c:pt idx="8942">
                  <c:v>49.959000000000003</c:v>
                </c:pt>
                <c:pt idx="8943">
                  <c:v>49.959000000000003</c:v>
                </c:pt>
                <c:pt idx="8944">
                  <c:v>50.047000000000004</c:v>
                </c:pt>
                <c:pt idx="8945">
                  <c:v>50.092000000000013</c:v>
                </c:pt>
                <c:pt idx="8946">
                  <c:v>50.092000000000013</c:v>
                </c:pt>
                <c:pt idx="8947">
                  <c:v>50.092000000000013</c:v>
                </c:pt>
                <c:pt idx="8948">
                  <c:v>50.092000000000013</c:v>
                </c:pt>
                <c:pt idx="8949">
                  <c:v>50.047000000000004</c:v>
                </c:pt>
                <c:pt idx="8950">
                  <c:v>50.092000000000013</c:v>
                </c:pt>
                <c:pt idx="8951">
                  <c:v>50.092000000000013</c:v>
                </c:pt>
                <c:pt idx="8952">
                  <c:v>50.135000000000012</c:v>
                </c:pt>
                <c:pt idx="8953">
                  <c:v>50.223000000000013</c:v>
                </c:pt>
                <c:pt idx="8954">
                  <c:v>50.268000000000015</c:v>
                </c:pt>
                <c:pt idx="8955">
                  <c:v>50.310999999999993</c:v>
                </c:pt>
                <c:pt idx="8956">
                  <c:v>50.356000000000002</c:v>
                </c:pt>
                <c:pt idx="8957">
                  <c:v>50.356000000000002</c:v>
                </c:pt>
                <c:pt idx="8958">
                  <c:v>50.356000000000002</c:v>
                </c:pt>
                <c:pt idx="8959">
                  <c:v>50.310999999999993</c:v>
                </c:pt>
                <c:pt idx="8960">
                  <c:v>50.268000000000015</c:v>
                </c:pt>
                <c:pt idx="8961">
                  <c:v>50.18</c:v>
                </c:pt>
                <c:pt idx="8962">
                  <c:v>50.135000000000012</c:v>
                </c:pt>
                <c:pt idx="8963">
                  <c:v>50.047000000000004</c:v>
                </c:pt>
                <c:pt idx="8964">
                  <c:v>50.002000000000002</c:v>
                </c:pt>
                <c:pt idx="8965">
                  <c:v>50.002000000000002</c:v>
                </c:pt>
                <c:pt idx="8966">
                  <c:v>49.959000000000003</c:v>
                </c:pt>
                <c:pt idx="8967">
                  <c:v>49.914000000000001</c:v>
                </c:pt>
                <c:pt idx="8968">
                  <c:v>49.87</c:v>
                </c:pt>
                <c:pt idx="8969">
                  <c:v>49.825000000000003</c:v>
                </c:pt>
                <c:pt idx="8970">
                  <c:v>49.825000000000003</c:v>
                </c:pt>
                <c:pt idx="8971">
                  <c:v>49.825000000000003</c:v>
                </c:pt>
                <c:pt idx="8972">
                  <c:v>49.825000000000003</c:v>
                </c:pt>
                <c:pt idx="8973">
                  <c:v>49.914000000000001</c:v>
                </c:pt>
                <c:pt idx="8974">
                  <c:v>49.914000000000001</c:v>
                </c:pt>
                <c:pt idx="8975">
                  <c:v>49.959000000000003</c:v>
                </c:pt>
                <c:pt idx="8976">
                  <c:v>49.959000000000003</c:v>
                </c:pt>
                <c:pt idx="8977">
                  <c:v>50.002000000000002</c:v>
                </c:pt>
                <c:pt idx="8978">
                  <c:v>50.002000000000002</c:v>
                </c:pt>
                <c:pt idx="8979">
                  <c:v>50.047000000000004</c:v>
                </c:pt>
                <c:pt idx="8980">
                  <c:v>50.047000000000004</c:v>
                </c:pt>
                <c:pt idx="8981">
                  <c:v>50.092000000000013</c:v>
                </c:pt>
                <c:pt idx="8982">
                  <c:v>50.092000000000013</c:v>
                </c:pt>
                <c:pt idx="8983">
                  <c:v>50.047000000000004</c:v>
                </c:pt>
                <c:pt idx="8984">
                  <c:v>50.002000000000002</c:v>
                </c:pt>
                <c:pt idx="8985">
                  <c:v>49.959000000000003</c:v>
                </c:pt>
                <c:pt idx="8986">
                  <c:v>49.87</c:v>
                </c:pt>
                <c:pt idx="8987">
                  <c:v>49.782000000000011</c:v>
                </c:pt>
                <c:pt idx="8988">
                  <c:v>49.737000000000002</c:v>
                </c:pt>
                <c:pt idx="8989">
                  <c:v>49.692000000000014</c:v>
                </c:pt>
                <c:pt idx="8990">
                  <c:v>49.692000000000014</c:v>
                </c:pt>
                <c:pt idx="8991">
                  <c:v>49.692000000000014</c:v>
                </c:pt>
                <c:pt idx="8992">
                  <c:v>49.692000000000014</c:v>
                </c:pt>
                <c:pt idx="8993">
                  <c:v>49.737000000000002</c:v>
                </c:pt>
                <c:pt idx="8994">
                  <c:v>49.825000000000003</c:v>
                </c:pt>
                <c:pt idx="8995">
                  <c:v>49.914000000000001</c:v>
                </c:pt>
                <c:pt idx="8996">
                  <c:v>50.002000000000002</c:v>
                </c:pt>
                <c:pt idx="8997">
                  <c:v>50.092000000000013</c:v>
                </c:pt>
                <c:pt idx="8998">
                  <c:v>50.18</c:v>
                </c:pt>
                <c:pt idx="8999">
                  <c:v>50.223000000000013</c:v>
                </c:pt>
                <c:pt idx="9000">
                  <c:v>50.268000000000015</c:v>
                </c:pt>
                <c:pt idx="9001">
                  <c:v>50.223000000000013</c:v>
                </c:pt>
                <c:pt idx="9002">
                  <c:v>50.223000000000013</c:v>
                </c:pt>
                <c:pt idx="9003">
                  <c:v>50.223000000000013</c:v>
                </c:pt>
                <c:pt idx="9004">
                  <c:v>50.18</c:v>
                </c:pt>
                <c:pt idx="9005">
                  <c:v>50.135000000000012</c:v>
                </c:pt>
                <c:pt idx="9006">
                  <c:v>50.092000000000013</c:v>
                </c:pt>
                <c:pt idx="9007">
                  <c:v>50.047000000000004</c:v>
                </c:pt>
                <c:pt idx="9008">
                  <c:v>50.002000000000002</c:v>
                </c:pt>
                <c:pt idx="9009">
                  <c:v>49.959000000000003</c:v>
                </c:pt>
                <c:pt idx="9010">
                  <c:v>49.959000000000003</c:v>
                </c:pt>
                <c:pt idx="9011">
                  <c:v>49.959000000000003</c:v>
                </c:pt>
                <c:pt idx="9012">
                  <c:v>49.959000000000003</c:v>
                </c:pt>
                <c:pt idx="9013">
                  <c:v>49.959000000000003</c:v>
                </c:pt>
                <c:pt idx="9014">
                  <c:v>49.959000000000003</c:v>
                </c:pt>
                <c:pt idx="9015">
                  <c:v>50.002000000000002</c:v>
                </c:pt>
                <c:pt idx="9016">
                  <c:v>50.002000000000002</c:v>
                </c:pt>
                <c:pt idx="9017">
                  <c:v>50.047000000000004</c:v>
                </c:pt>
                <c:pt idx="9018">
                  <c:v>50.047000000000004</c:v>
                </c:pt>
                <c:pt idx="9019">
                  <c:v>50.092000000000013</c:v>
                </c:pt>
                <c:pt idx="9020">
                  <c:v>50.18</c:v>
                </c:pt>
                <c:pt idx="9021">
                  <c:v>50.268000000000015</c:v>
                </c:pt>
                <c:pt idx="9022">
                  <c:v>50.310999999999993</c:v>
                </c:pt>
                <c:pt idx="9023">
                  <c:v>50.356000000000002</c:v>
                </c:pt>
                <c:pt idx="9024">
                  <c:v>50.445</c:v>
                </c:pt>
                <c:pt idx="9025">
                  <c:v>50.533000000000001</c:v>
                </c:pt>
                <c:pt idx="9026">
                  <c:v>50.576000000000001</c:v>
                </c:pt>
                <c:pt idx="9027">
                  <c:v>50.664000000000001</c:v>
                </c:pt>
                <c:pt idx="9028">
                  <c:v>50.664000000000001</c:v>
                </c:pt>
                <c:pt idx="9029">
                  <c:v>50.709000000000003</c:v>
                </c:pt>
                <c:pt idx="9030">
                  <c:v>50.752000000000002</c:v>
                </c:pt>
                <c:pt idx="9031">
                  <c:v>50.797000000000011</c:v>
                </c:pt>
                <c:pt idx="9032">
                  <c:v>50.752000000000002</c:v>
                </c:pt>
                <c:pt idx="9033">
                  <c:v>50.709000000000003</c:v>
                </c:pt>
                <c:pt idx="9034">
                  <c:v>50.533000000000001</c:v>
                </c:pt>
                <c:pt idx="9035">
                  <c:v>50.356000000000002</c:v>
                </c:pt>
                <c:pt idx="9036">
                  <c:v>50.223000000000013</c:v>
                </c:pt>
                <c:pt idx="9037">
                  <c:v>50.047000000000004</c:v>
                </c:pt>
                <c:pt idx="9038">
                  <c:v>49.914000000000001</c:v>
                </c:pt>
                <c:pt idx="9039">
                  <c:v>49.825000000000003</c:v>
                </c:pt>
                <c:pt idx="9040">
                  <c:v>49.737000000000002</c:v>
                </c:pt>
                <c:pt idx="9041">
                  <c:v>49.737000000000002</c:v>
                </c:pt>
                <c:pt idx="9042">
                  <c:v>49.737000000000002</c:v>
                </c:pt>
                <c:pt idx="9043">
                  <c:v>49.737000000000002</c:v>
                </c:pt>
                <c:pt idx="9044">
                  <c:v>49.782000000000011</c:v>
                </c:pt>
                <c:pt idx="9045">
                  <c:v>49.782000000000011</c:v>
                </c:pt>
                <c:pt idx="9046">
                  <c:v>49.692000000000014</c:v>
                </c:pt>
                <c:pt idx="9047">
                  <c:v>49.649000000000001</c:v>
                </c:pt>
                <c:pt idx="9048">
                  <c:v>49.692000000000014</c:v>
                </c:pt>
                <c:pt idx="9049">
                  <c:v>49.737000000000002</c:v>
                </c:pt>
                <c:pt idx="9050">
                  <c:v>49.782000000000011</c:v>
                </c:pt>
                <c:pt idx="9051">
                  <c:v>49.825000000000003</c:v>
                </c:pt>
                <c:pt idx="9052">
                  <c:v>49.825000000000003</c:v>
                </c:pt>
                <c:pt idx="9053">
                  <c:v>49.782000000000011</c:v>
                </c:pt>
                <c:pt idx="9054">
                  <c:v>49.692000000000014</c:v>
                </c:pt>
                <c:pt idx="9055">
                  <c:v>49.604000000000006</c:v>
                </c:pt>
                <c:pt idx="9056">
                  <c:v>49.604000000000006</c:v>
                </c:pt>
                <c:pt idx="9057">
                  <c:v>49.604000000000006</c:v>
                </c:pt>
                <c:pt idx="9058">
                  <c:v>49.649000000000001</c:v>
                </c:pt>
                <c:pt idx="9059">
                  <c:v>49.692000000000014</c:v>
                </c:pt>
                <c:pt idx="9060">
                  <c:v>49.737000000000002</c:v>
                </c:pt>
                <c:pt idx="9061">
                  <c:v>49.737000000000002</c:v>
                </c:pt>
                <c:pt idx="9062">
                  <c:v>49.737000000000002</c:v>
                </c:pt>
                <c:pt idx="9063">
                  <c:v>49.737000000000002</c:v>
                </c:pt>
                <c:pt idx="9064">
                  <c:v>49.737000000000002</c:v>
                </c:pt>
                <c:pt idx="9065">
                  <c:v>49.737000000000002</c:v>
                </c:pt>
                <c:pt idx="9066">
                  <c:v>49.692000000000014</c:v>
                </c:pt>
                <c:pt idx="9067">
                  <c:v>49.649000000000001</c:v>
                </c:pt>
                <c:pt idx="9068">
                  <c:v>49.604000000000006</c:v>
                </c:pt>
                <c:pt idx="9069">
                  <c:v>49.561</c:v>
                </c:pt>
                <c:pt idx="9070">
                  <c:v>49.561</c:v>
                </c:pt>
                <c:pt idx="9071">
                  <c:v>49.604000000000006</c:v>
                </c:pt>
                <c:pt idx="9072">
                  <c:v>49.692000000000014</c:v>
                </c:pt>
                <c:pt idx="9073">
                  <c:v>49.737000000000002</c:v>
                </c:pt>
                <c:pt idx="9074">
                  <c:v>49.782000000000011</c:v>
                </c:pt>
                <c:pt idx="9075">
                  <c:v>49.825000000000003</c:v>
                </c:pt>
                <c:pt idx="9076">
                  <c:v>49.825000000000003</c:v>
                </c:pt>
                <c:pt idx="9077">
                  <c:v>49.825000000000003</c:v>
                </c:pt>
                <c:pt idx="9078">
                  <c:v>49.782000000000011</c:v>
                </c:pt>
                <c:pt idx="9079">
                  <c:v>49.737000000000002</c:v>
                </c:pt>
                <c:pt idx="9080">
                  <c:v>49.692000000000014</c:v>
                </c:pt>
                <c:pt idx="9081">
                  <c:v>49.649000000000001</c:v>
                </c:pt>
                <c:pt idx="9082">
                  <c:v>49.649000000000001</c:v>
                </c:pt>
                <c:pt idx="9083">
                  <c:v>49.604000000000006</c:v>
                </c:pt>
                <c:pt idx="9084">
                  <c:v>49.604000000000006</c:v>
                </c:pt>
                <c:pt idx="9085">
                  <c:v>49.561</c:v>
                </c:pt>
                <c:pt idx="9086">
                  <c:v>49.561</c:v>
                </c:pt>
                <c:pt idx="9087">
                  <c:v>49.561</c:v>
                </c:pt>
                <c:pt idx="9088">
                  <c:v>49.516000000000005</c:v>
                </c:pt>
                <c:pt idx="9089">
                  <c:v>49.516000000000005</c:v>
                </c:pt>
                <c:pt idx="9090">
                  <c:v>49.471000000000004</c:v>
                </c:pt>
                <c:pt idx="9091">
                  <c:v>49.471000000000004</c:v>
                </c:pt>
                <c:pt idx="9092">
                  <c:v>49.471000000000004</c:v>
                </c:pt>
                <c:pt idx="9093">
                  <c:v>49.471000000000004</c:v>
                </c:pt>
                <c:pt idx="9094">
                  <c:v>49.516000000000005</c:v>
                </c:pt>
                <c:pt idx="9095">
                  <c:v>49.561</c:v>
                </c:pt>
                <c:pt idx="9096">
                  <c:v>49.561</c:v>
                </c:pt>
                <c:pt idx="9097">
                  <c:v>49.561</c:v>
                </c:pt>
                <c:pt idx="9098">
                  <c:v>49.516000000000005</c:v>
                </c:pt>
                <c:pt idx="9099">
                  <c:v>49.516000000000005</c:v>
                </c:pt>
                <c:pt idx="9100">
                  <c:v>49.516000000000005</c:v>
                </c:pt>
                <c:pt idx="9101">
                  <c:v>49.516000000000005</c:v>
                </c:pt>
                <c:pt idx="9102">
                  <c:v>49.516000000000005</c:v>
                </c:pt>
                <c:pt idx="9103">
                  <c:v>49.516000000000005</c:v>
                </c:pt>
                <c:pt idx="9104">
                  <c:v>49.561</c:v>
                </c:pt>
                <c:pt idx="9105">
                  <c:v>49.561</c:v>
                </c:pt>
                <c:pt idx="9106">
                  <c:v>49.649000000000001</c:v>
                </c:pt>
                <c:pt idx="9107">
                  <c:v>49.649000000000001</c:v>
                </c:pt>
                <c:pt idx="9108">
                  <c:v>49.649000000000001</c:v>
                </c:pt>
                <c:pt idx="9109">
                  <c:v>49.649000000000001</c:v>
                </c:pt>
                <c:pt idx="9110">
                  <c:v>49.649000000000001</c:v>
                </c:pt>
                <c:pt idx="9111">
                  <c:v>49.649000000000001</c:v>
                </c:pt>
                <c:pt idx="9112">
                  <c:v>49.692000000000014</c:v>
                </c:pt>
                <c:pt idx="9113">
                  <c:v>49.737000000000002</c:v>
                </c:pt>
                <c:pt idx="9114">
                  <c:v>49.825000000000003</c:v>
                </c:pt>
                <c:pt idx="9115">
                  <c:v>49.87</c:v>
                </c:pt>
                <c:pt idx="9116">
                  <c:v>50.002000000000002</c:v>
                </c:pt>
                <c:pt idx="9117">
                  <c:v>50.047000000000004</c:v>
                </c:pt>
                <c:pt idx="9118">
                  <c:v>50.135000000000012</c:v>
                </c:pt>
                <c:pt idx="9119">
                  <c:v>50.223000000000013</c:v>
                </c:pt>
                <c:pt idx="9120">
                  <c:v>50.268000000000015</c:v>
                </c:pt>
                <c:pt idx="9121">
                  <c:v>50.310999999999993</c:v>
                </c:pt>
                <c:pt idx="9122">
                  <c:v>50.356000000000002</c:v>
                </c:pt>
                <c:pt idx="9123">
                  <c:v>50.310999999999993</c:v>
                </c:pt>
                <c:pt idx="9124">
                  <c:v>50.268000000000015</c:v>
                </c:pt>
                <c:pt idx="9125">
                  <c:v>50.223000000000013</c:v>
                </c:pt>
                <c:pt idx="9126">
                  <c:v>50.223000000000013</c:v>
                </c:pt>
                <c:pt idx="9127">
                  <c:v>50.223000000000013</c:v>
                </c:pt>
                <c:pt idx="9128">
                  <c:v>50.223000000000013</c:v>
                </c:pt>
                <c:pt idx="9129">
                  <c:v>50.268000000000015</c:v>
                </c:pt>
                <c:pt idx="9130">
                  <c:v>50.268000000000015</c:v>
                </c:pt>
                <c:pt idx="9131">
                  <c:v>50.310999999999993</c:v>
                </c:pt>
                <c:pt idx="9132">
                  <c:v>50.356000000000002</c:v>
                </c:pt>
                <c:pt idx="9133">
                  <c:v>50.4</c:v>
                </c:pt>
                <c:pt idx="9134">
                  <c:v>50.445</c:v>
                </c:pt>
                <c:pt idx="9135">
                  <c:v>50.533000000000001</c:v>
                </c:pt>
                <c:pt idx="9136">
                  <c:v>50.576000000000001</c:v>
                </c:pt>
                <c:pt idx="9137">
                  <c:v>50.664000000000001</c:v>
                </c:pt>
                <c:pt idx="9138">
                  <c:v>50.664000000000001</c:v>
                </c:pt>
                <c:pt idx="9139">
                  <c:v>50.752000000000002</c:v>
                </c:pt>
                <c:pt idx="9140">
                  <c:v>50.797000000000011</c:v>
                </c:pt>
                <c:pt idx="9141">
                  <c:v>50.797000000000011</c:v>
                </c:pt>
                <c:pt idx="9142">
                  <c:v>50.709000000000003</c:v>
                </c:pt>
                <c:pt idx="9143">
                  <c:v>50.621000000000002</c:v>
                </c:pt>
                <c:pt idx="9144">
                  <c:v>50.533000000000001</c:v>
                </c:pt>
                <c:pt idx="9145">
                  <c:v>50.445</c:v>
                </c:pt>
                <c:pt idx="9146">
                  <c:v>50.310999999999993</c:v>
                </c:pt>
                <c:pt idx="9147">
                  <c:v>50.268000000000015</c:v>
                </c:pt>
                <c:pt idx="9148">
                  <c:v>50.18</c:v>
                </c:pt>
                <c:pt idx="9149">
                  <c:v>50.135000000000012</c:v>
                </c:pt>
                <c:pt idx="9150">
                  <c:v>50.135000000000012</c:v>
                </c:pt>
                <c:pt idx="9151">
                  <c:v>50.092000000000013</c:v>
                </c:pt>
                <c:pt idx="9152">
                  <c:v>50.047000000000004</c:v>
                </c:pt>
                <c:pt idx="9153">
                  <c:v>50.047000000000004</c:v>
                </c:pt>
                <c:pt idx="9154">
                  <c:v>50.047000000000004</c:v>
                </c:pt>
                <c:pt idx="9155">
                  <c:v>50.135000000000012</c:v>
                </c:pt>
                <c:pt idx="9156">
                  <c:v>50.135000000000012</c:v>
                </c:pt>
                <c:pt idx="9157">
                  <c:v>50.135000000000012</c:v>
                </c:pt>
                <c:pt idx="9158">
                  <c:v>50.18</c:v>
                </c:pt>
                <c:pt idx="9159">
                  <c:v>50.135000000000012</c:v>
                </c:pt>
                <c:pt idx="9160">
                  <c:v>50.092000000000013</c:v>
                </c:pt>
                <c:pt idx="9161">
                  <c:v>50.092000000000013</c:v>
                </c:pt>
                <c:pt idx="9162">
                  <c:v>50.092000000000013</c:v>
                </c:pt>
                <c:pt idx="9163">
                  <c:v>50.092000000000013</c:v>
                </c:pt>
                <c:pt idx="9164">
                  <c:v>50.135000000000012</c:v>
                </c:pt>
                <c:pt idx="9165">
                  <c:v>50.18</c:v>
                </c:pt>
                <c:pt idx="9166">
                  <c:v>50.223000000000013</c:v>
                </c:pt>
                <c:pt idx="9167">
                  <c:v>50.223000000000013</c:v>
                </c:pt>
                <c:pt idx="9168">
                  <c:v>50.223000000000013</c:v>
                </c:pt>
                <c:pt idx="9169">
                  <c:v>50.223000000000013</c:v>
                </c:pt>
                <c:pt idx="9170">
                  <c:v>50.268000000000015</c:v>
                </c:pt>
                <c:pt idx="9171">
                  <c:v>50.310999999999993</c:v>
                </c:pt>
                <c:pt idx="9172">
                  <c:v>50.445</c:v>
                </c:pt>
                <c:pt idx="9173">
                  <c:v>50.488</c:v>
                </c:pt>
                <c:pt idx="9174">
                  <c:v>50.576000000000001</c:v>
                </c:pt>
                <c:pt idx="9175">
                  <c:v>50.621000000000002</c:v>
                </c:pt>
                <c:pt idx="9176">
                  <c:v>50.709000000000003</c:v>
                </c:pt>
                <c:pt idx="9177">
                  <c:v>50.797000000000011</c:v>
                </c:pt>
                <c:pt idx="9178">
                  <c:v>50.841000000000001</c:v>
                </c:pt>
                <c:pt idx="9179">
                  <c:v>50.974000000000004</c:v>
                </c:pt>
                <c:pt idx="9180">
                  <c:v>51.017000000000003</c:v>
                </c:pt>
                <c:pt idx="9181">
                  <c:v>51.105000000000011</c:v>
                </c:pt>
                <c:pt idx="9182">
                  <c:v>51.193000000000012</c:v>
                </c:pt>
                <c:pt idx="9183">
                  <c:v>51.282000000000011</c:v>
                </c:pt>
                <c:pt idx="9184">
                  <c:v>51.37</c:v>
                </c:pt>
                <c:pt idx="9185">
                  <c:v>51.457999999999998</c:v>
                </c:pt>
                <c:pt idx="9186">
                  <c:v>51.501000000000005</c:v>
                </c:pt>
                <c:pt idx="9187">
                  <c:v>51.501000000000005</c:v>
                </c:pt>
                <c:pt idx="9188">
                  <c:v>51.457999999999998</c:v>
                </c:pt>
                <c:pt idx="9189">
                  <c:v>51.457999999999998</c:v>
                </c:pt>
                <c:pt idx="9190">
                  <c:v>51.457999999999998</c:v>
                </c:pt>
                <c:pt idx="9191">
                  <c:v>51.457999999999998</c:v>
                </c:pt>
                <c:pt idx="9192">
                  <c:v>51.457999999999998</c:v>
                </c:pt>
                <c:pt idx="9193">
                  <c:v>51.501000000000005</c:v>
                </c:pt>
                <c:pt idx="9194">
                  <c:v>51.589000000000006</c:v>
                </c:pt>
                <c:pt idx="9195">
                  <c:v>51.633000000000003</c:v>
                </c:pt>
                <c:pt idx="9196">
                  <c:v>51.678000000000011</c:v>
                </c:pt>
                <c:pt idx="9197">
                  <c:v>51.678000000000011</c:v>
                </c:pt>
                <c:pt idx="9198">
                  <c:v>51.678000000000011</c:v>
                </c:pt>
                <c:pt idx="9199">
                  <c:v>51.678000000000011</c:v>
                </c:pt>
                <c:pt idx="9200">
                  <c:v>51.721000000000011</c:v>
                </c:pt>
                <c:pt idx="9201">
                  <c:v>51.764000000000003</c:v>
                </c:pt>
                <c:pt idx="9202">
                  <c:v>51.721000000000011</c:v>
                </c:pt>
                <c:pt idx="9203">
                  <c:v>51.678000000000011</c:v>
                </c:pt>
                <c:pt idx="9204">
                  <c:v>51.633000000000003</c:v>
                </c:pt>
                <c:pt idx="9205">
                  <c:v>51.544000000000004</c:v>
                </c:pt>
                <c:pt idx="9206">
                  <c:v>51.544000000000004</c:v>
                </c:pt>
                <c:pt idx="9207">
                  <c:v>51.501000000000005</c:v>
                </c:pt>
                <c:pt idx="9208">
                  <c:v>51.501000000000005</c:v>
                </c:pt>
                <c:pt idx="9209">
                  <c:v>51.501000000000005</c:v>
                </c:pt>
                <c:pt idx="9210">
                  <c:v>51.544000000000004</c:v>
                </c:pt>
                <c:pt idx="9211">
                  <c:v>51.544000000000004</c:v>
                </c:pt>
                <c:pt idx="9212">
                  <c:v>51.589000000000006</c:v>
                </c:pt>
                <c:pt idx="9213">
                  <c:v>51.678000000000011</c:v>
                </c:pt>
                <c:pt idx="9214">
                  <c:v>51.721000000000011</c:v>
                </c:pt>
                <c:pt idx="9215">
                  <c:v>51.809000000000005</c:v>
                </c:pt>
                <c:pt idx="9216">
                  <c:v>51.851999999999997</c:v>
                </c:pt>
                <c:pt idx="9217">
                  <c:v>51.984000000000002</c:v>
                </c:pt>
                <c:pt idx="9218">
                  <c:v>52.029000000000003</c:v>
                </c:pt>
                <c:pt idx="9219">
                  <c:v>52.072000000000003</c:v>
                </c:pt>
                <c:pt idx="9220">
                  <c:v>51.984000000000002</c:v>
                </c:pt>
                <c:pt idx="9221">
                  <c:v>51.851999999999997</c:v>
                </c:pt>
                <c:pt idx="9222">
                  <c:v>51.721000000000011</c:v>
                </c:pt>
                <c:pt idx="9223">
                  <c:v>51.589000000000006</c:v>
                </c:pt>
                <c:pt idx="9224">
                  <c:v>51.589000000000006</c:v>
                </c:pt>
                <c:pt idx="9225">
                  <c:v>51.544000000000004</c:v>
                </c:pt>
                <c:pt idx="9226">
                  <c:v>51.544000000000004</c:v>
                </c:pt>
                <c:pt idx="9227">
                  <c:v>51.501000000000005</c:v>
                </c:pt>
                <c:pt idx="9228">
                  <c:v>51.544000000000004</c:v>
                </c:pt>
                <c:pt idx="9229">
                  <c:v>51.501000000000005</c:v>
                </c:pt>
                <c:pt idx="9230">
                  <c:v>51.501000000000005</c:v>
                </c:pt>
                <c:pt idx="9231">
                  <c:v>51.457999999999998</c:v>
                </c:pt>
                <c:pt idx="9232">
                  <c:v>51.413000000000004</c:v>
                </c:pt>
                <c:pt idx="9233">
                  <c:v>51.37</c:v>
                </c:pt>
                <c:pt idx="9234">
                  <c:v>51.325000000000003</c:v>
                </c:pt>
                <c:pt idx="9235">
                  <c:v>51.237000000000002</c:v>
                </c:pt>
                <c:pt idx="9236">
                  <c:v>51.148000000000003</c:v>
                </c:pt>
                <c:pt idx="9237">
                  <c:v>51.062000000000012</c:v>
                </c:pt>
                <c:pt idx="9238">
                  <c:v>51.017000000000003</c:v>
                </c:pt>
                <c:pt idx="9239">
                  <c:v>51.017000000000003</c:v>
                </c:pt>
                <c:pt idx="9240">
                  <c:v>50.974000000000004</c:v>
                </c:pt>
                <c:pt idx="9241">
                  <c:v>50.929000000000002</c:v>
                </c:pt>
                <c:pt idx="9242">
                  <c:v>50.929000000000002</c:v>
                </c:pt>
                <c:pt idx="9243">
                  <c:v>50.929000000000002</c:v>
                </c:pt>
                <c:pt idx="9244">
                  <c:v>50.929000000000002</c:v>
                </c:pt>
                <c:pt idx="9245">
                  <c:v>50.974000000000004</c:v>
                </c:pt>
                <c:pt idx="9246">
                  <c:v>50.974000000000004</c:v>
                </c:pt>
                <c:pt idx="9247">
                  <c:v>50.974000000000004</c:v>
                </c:pt>
                <c:pt idx="9248">
                  <c:v>50.886000000000003</c:v>
                </c:pt>
                <c:pt idx="9249">
                  <c:v>50.841000000000001</c:v>
                </c:pt>
                <c:pt idx="9250">
                  <c:v>50.797000000000011</c:v>
                </c:pt>
                <c:pt idx="9251">
                  <c:v>50.841000000000001</c:v>
                </c:pt>
                <c:pt idx="9252">
                  <c:v>50.841000000000001</c:v>
                </c:pt>
                <c:pt idx="9253">
                  <c:v>50.886000000000003</c:v>
                </c:pt>
                <c:pt idx="9254">
                  <c:v>50.974000000000004</c:v>
                </c:pt>
                <c:pt idx="9255">
                  <c:v>51.017000000000003</c:v>
                </c:pt>
                <c:pt idx="9256">
                  <c:v>51.105000000000011</c:v>
                </c:pt>
                <c:pt idx="9257">
                  <c:v>51.148000000000003</c:v>
                </c:pt>
                <c:pt idx="9258">
                  <c:v>51.237000000000002</c:v>
                </c:pt>
                <c:pt idx="9259">
                  <c:v>51.282000000000011</c:v>
                </c:pt>
                <c:pt idx="9260">
                  <c:v>51.37</c:v>
                </c:pt>
                <c:pt idx="9261">
                  <c:v>51.413000000000004</c:v>
                </c:pt>
                <c:pt idx="9262">
                  <c:v>51.37</c:v>
                </c:pt>
                <c:pt idx="9263">
                  <c:v>51.325000000000003</c:v>
                </c:pt>
                <c:pt idx="9264">
                  <c:v>51.237000000000002</c:v>
                </c:pt>
                <c:pt idx="9265">
                  <c:v>51.193000000000012</c:v>
                </c:pt>
                <c:pt idx="9266">
                  <c:v>51.105000000000011</c:v>
                </c:pt>
                <c:pt idx="9267">
                  <c:v>51.062000000000012</c:v>
                </c:pt>
                <c:pt idx="9268">
                  <c:v>51.105000000000011</c:v>
                </c:pt>
                <c:pt idx="9269">
                  <c:v>51.062000000000012</c:v>
                </c:pt>
                <c:pt idx="9270">
                  <c:v>51.017000000000003</c:v>
                </c:pt>
                <c:pt idx="9271">
                  <c:v>50.841000000000001</c:v>
                </c:pt>
                <c:pt idx="9272">
                  <c:v>50.752000000000002</c:v>
                </c:pt>
                <c:pt idx="9273">
                  <c:v>50.709000000000003</c:v>
                </c:pt>
                <c:pt idx="9274">
                  <c:v>50.709000000000003</c:v>
                </c:pt>
                <c:pt idx="9275">
                  <c:v>50.709000000000003</c:v>
                </c:pt>
                <c:pt idx="9276">
                  <c:v>50.752000000000002</c:v>
                </c:pt>
                <c:pt idx="9277">
                  <c:v>50.797000000000011</c:v>
                </c:pt>
                <c:pt idx="9278">
                  <c:v>50.841000000000001</c:v>
                </c:pt>
                <c:pt idx="9279">
                  <c:v>50.929000000000002</c:v>
                </c:pt>
                <c:pt idx="9280">
                  <c:v>50.974000000000004</c:v>
                </c:pt>
                <c:pt idx="9281">
                  <c:v>51.017000000000003</c:v>
                </c:pt>
                <c:pt idx="9282">
                  <c:v>51.062000000000012</c:v>
                </c:pt>
                <c:pt idx="9283">
                  <c:v>51.105000000000011</c:v>
                </c:pt>
                <c:pt idx="9284">
                  <c:v>51.062000000000012</c:v>
                </c:pt>
                <c:pt idx="9285">
                  <c:v>51.105000000000011</c:v>
                </c:pt>
                <c:pt idx="9286">
                  <c:v>51.148000000000003</c:v>
                </c:pt>
                <c:pt idx="9287">
                  <c:v>51.193000000000012</c:v>
                </c:pt>
                <c:pt idx="9288">
                  <c:v>51.282000000000011</c:v>
                </c:pt>
                <c:pt idx="9289">
                  <c:v>51.37</c:v>
                </c:pt>
                <c:pt idx="9290">
                  <c:v>51.413000000000004</c:v>
                </c:pt>
                <c:pt idx="9291">
                  <c:v>51.457999999999998</c:v>
                </c:pt>
                <c:pt idx="9292">
                  <c:v>51.413000000000004</c:v>
                </c:pt>
                <c:pt idx="9293">
                  <c:v>51.413000000000004</c:v>
                </c:pt>
                <c:pt idx="9294">
                  <c:v>51.457999999999998</c:v>
                </c:pt>
                <c:pt idx="9295">
                  <c:v>51.501000000000005</c:v>
                </c:pt>
                <c:pt idx="9296">
                  <c:v>51.544000000000004</c:v>
                </c:pt>
                <c:pt idx="9297">
                  <c:v>51.544000000000004</c:v>
                </c:pt>
                <c:pt idx="9298">
                  <c:v>51.544000000000004</c:v>
                </c:pt>
                <c:pt idx="9299">
                  <c:v>51.544000000000004</c:v>
                </c:pt>
                <c:pt idx="9300">
                  <c:v>51.544000000000004</c:v>
                </c:pt>
                <c:pt idx="9301">
                  <c:v>51.501000000000005</c:v>
                </c:pt>
                <c:pt idx="9302">
                  <c:v>51.413000000000004</c:v>
                </c:pt>
                <c:pt idx="9303">
                  <c:v>51.37</c:v>
                </c:pt>
                <c:pt idx="9304">
                  <c:v>51.282000000000011</c:v>
                </c:pt>
                <c:pt idx="9305">
                  <c:v>51.193000000000012</c:v>
                </c:pt>
                <c:pt idx="9306">
                  <c:v>51.105000000000011</c:v>
                </c:pt>
                <c:pt idx="9307">
                  <c:v>51.105000000000011</c:v>
                </c:pt>
                <c:pt idx="9308">
                  <c:v>51.105000000000011</c:v>
                </c:pt>
                <c:pt idx="9309">
                  <c:v>51.105000000000011</c:v>
                </c:pt>
                <c:pt idx="9310">
                  <c:v>51.105000000000011</c:v>
                </c:pt>
                <c:pt idx="9311">
                  <c:v>51.105000000000011</c:v>
                </c:pt>
                <c:pt idx="9312">
                  <c:v>51.148000000000003</c:v>
                </c:pt>
                <c:pt idx="9313">
                  <c:v>51.148000000000003</c:v>
                </c:pt>
                <c:pt idx="9314">
                  <c:v>51.193000000000012</c:v>
                </c:pt>
                <c:pt idx="9315">
                  <c:v>51.193000000000012</c:v>
                </c:pt>
                <c:pt idx="9316">
                  <c:v>51.193000000000012</c:v>
                </c:pt>
                <c:pt idx="9317">
                  <c:v>51.193000000000012</c:v>
                </c:pt>
                <c:pt idx="9318">
                  <c:v>51.193000000000012</c:v>
                </c:pt>
                <c:pt idx="9319">
                  <c:v>51.193000000000012</c:v>
                </c:pt>
                <c:pt idx="9320">
                  <c:v>51.193000000000012</c:v>
                </c:pt>
                <c:pt idx="9321">
                  <c:v>51.148000000000003</c:v>
                </c:pt>
                <c:pt idx="9322">
                  <c:v>51.105000000000011</c:v>
                </c:pt>
                <c:pt idx="9323">
                  <c:v>51.062000000000012</c:v>
                </c:pt>
                <c:pt idx="9324">
                  <c:v>51.062000000000012</c:v>
                </c:pt>
                <c:pt idx="9325">
                  <c:v>51.062000000000012</c:v>
                </c:pt>
                <c:pt idx="9326">
                  <c:v>51.148000000000003</c:v>
                </c:pt>
                <c:pt idx="9327">
                  <c:v>51.193000000000012</c:v>
                </c:pt>
                <c:pt idx="9328">
                  <c:v>51.282000000000011</c:v>
                </c:pt>
                <c:pt idx="9329">
                  <c:v>51.325000000000003</c:v>
                </c:pt>
                <c:pt idx="9330">
                  <c:v>51.413000000000004</c:v>
                </c:pt>
                <c:pt idx="9331">
                  <c:v>51.457999999999998</c:v>
                </c:pt>
                <c:pt idx="9332">
                  <c:v>51.544000000000004</c:v>
                </c:pt>
                <c:pt idx="9333">
                  <c:v>51.589000000000006</c:v>
                </c:pt>
                <c:pt idx="9334">
                  <c:v>51.589000000000006</c:v>
                </c:pt>
                <c:pt idx="9335">
                  <c:v>51.589000000000006</c:v>
                </c:pt>
                <c:pt idx="9336">
                  <c:v>51.589000000000006</c:v>
                </c:pt>
                <c:pt idx="9337">
                  <c:v>51.544000000000004</c:v>
                </c:pt>
                <c:pt idx="9338">
                  <c:v>51.544000000000004</c:v>
                </c:pt>
                <c:pt idx="9339">
                  <c:v>51.589000000000006</c:v>
                </c:pt>
                <c:pt idx="9340">
                  <c:v>51.633000000000003</c:v>
                </c:pt>
                <c:pt idx="9341">
                  <c:v>51.678000000000011</c:v>
                </c:pt>
                <c:pt idx="9342">
                  <c:v>51.678000000000011</c:v>
                </c:pt>
                <c:pt idx="9343">
                  <c:v>51.589000000000006</c:v>
                </c:pt>
                <c:pt idx="9344">
                  <c:v>51.501000000000005</c:v>
                </c:pt>
                <c:pt idx="9345">
                  <c:v>51.413000000000004</c:v>
                </c:pt>
                <c:pt idx="9346">
                  <c:v>51.282000000000011</c:v>
                </c:pt>
                <c:pt idx="9347">
                  <c:v>51.148000000000003</c:v>
                </c:pt>
                <c:pt idx="9348">
                  <c:v>51.062000000000012</c:v>
                </c:pt>
                <c:pt idx="9349">
                  <c:v>50.974000000000004</c:v>
                </c:pt>
                <c:pt idx="9350">
                  <c:v>50.929000000000002</c:v>
                </c:pt>
                <c:pt idx="9351">
                  <c:v>50.841000000000001</c:v>
                </c:pt>
                <c:pt idx="9352">
                  <c:v>50.797000000000011</c:v>
                </c:pt>
                <c:pt idx="9353">
                  <c:v>50.752000000000002</c:v>
                </c:pt>
                <c:pt idx="9354">
                  <c:v>50.709000000000003</c:v>
                </c:pt>
                <c:pt idx="9355">
                  <c:v>50.664000000000001</c:v>
                </c:pt>
                <c:pt idx="9356">
                  <c:v>50.621000000000002</c:v>
                </c:pt>
                <c:pt idx="9357">
                  <c:v>50.576000000000001</c:v>
                </c:pt>
                <c:pt idx="9358">
                  <c:v>50.533000000000001</c:v>
                </c:pt>
                <c:pt idx="9359">
                  <c:v>50.445</c:v>
                </c:pt>
                <c:pt idx="9360">
                  <c:v>50.445</c:v>
                </c:pt>
                <c:pt idx="9361">
                  <c:v>50.445</c:v>
                </c:pt>
                <c:pt idx="9362">
                  <c:v>50.4</c:v>
                </c:pt>
                <c:pt idx="9363">
                  <c:v>50.4</c:v>
                </c:pt>
                <c:pt idx="9364">
                  <c:v>50.356000000000002</c:v>
                </c:pt>
                <c:pt idx="9365">
                  <c:v>50.310999999999993</c:v>
                </c:pt>
                <c:pt idx="9366">
                  <c:v>50.310999999999993</c:v>
                </c:pt>
                <c:pt idx="9367">
                  <c:v>50.268000000000015</c:v>
                </c:pt>
                <c:pt idx="9368">
                  <c:v>50.223000000000013</c:v>
                </c:pt>
                <c:pt idx="9369">
                  <c:v>50.18</c:v>
                </c:pt>
                <c:pt idx="9370">
                  <c:v>50.135000000000012</c:v>
                </c:pt>
                <c:pt idx="9371">
                  <c:v>50.135000000000012</c:v>
                </c:pt>
                <c:pt idx="9372">
                  <c:v>50.135000000000012</c:v>
                </c:pt>
                <c:pt idx="9373">
                  <c:v>50.18</c:v>
                </c:pt>
                <c:pt idx="9374">
                  <c:v>50.18</c:v>
                </c:pt>
                <c:pt idx="9375">
                  <c:v>50.223000000000013</c:v>
                </c:pt>
                <c:pt idx="9376">
                  <c:v>50.268000000000015</c:v>
                </c:pt>
                <c:pt idx="9377">
                  <c:v>50.268000000000015</c:v>
                </c:pt>
                <c:pt idx="9378">
                  <c:v>50.310999999999993</c:v>
                </c:pt>
                <c:pt idx="9379">
                  <c:v>50.356000000000002</c:v>
                </c:pt>
                <c:pt idx="9380">
                  <c:v>50.356000000000002</c:v>
                </c:pt>
                <c:pt idx="9381">
                  <c:v>50.4</c:v>
                </c:pt>
                <c:pt idx="9382">
                  <c:v>50.445</c:v>
                </c:pt>
                <c:pt idx="9383">
                  <c:v>50.4</c:v>
                </c:pt>
                <c:pt idx="9384">
                  <c:v>50.4</c:v>
                </c:pt>
                <c:pt idx="9385">
                  <c:v>50.445</c:v>
                </c:pt>
                <c:pt idx="9386">
                  <c:v>50.488</c:v>
                </c:pt>
                <c:pt idx="9387">
                  <c:v>50.533000000000001</c:v>
                </c:pt>
                <c:pt idx="9388">
                  <c:v>50.576000000000001</c:v>
                </c:pt>
                <c:pt idx="9389">
                  <c:v>50.621000000000002</c:v>
                </c:pt>
                <c:pt idx="9390">
                  <c:v>50.664000000000001</c:v>
                </c:pt>
                <c:pt idx="9391">
                  <c:v>50.709000000000003</c:v>
                </c:pt>
                <c:pt idx="9392">
                  <c:v>50.709000000000003</c:v>
                </c:pt>
                <c:pt idx="9393">
                  <c:v>50.621000000000002</c:v>
                </c:pt>
                <c:pt idx="9394">
                  <c:v>50.576000000000001</c:v>
                </c:pt>
                <c:pt idx="9395">
                  <c:v>50.533000000000001</c:v>
                </c:pt>
                <c:pt idx="9396">
                  <c:v>50.445</c:v>
                </c:pt>
                <c:pt idx="9397">
                  <c:v>50.356000000000002</c:v>
                </c:pt>
                <c:pt idx="9398">
                  <c:v>50.268000000000015</c:v>
                </c:pt>
                <c:pt idx="9399">
                  <c:v>50.223000000000013</c:v>
                </c:pt>
                <c:pt idx="9400">
                  <c:v>50.223000000000013</c:v>
                </c:pt>
                <c:pt idx="9401">
                  <c:v>50.18</c:v>
                </c:pt>
                <c:pt idx="9402">
                  <c:v>50.135000000000012</c:v>
                </c:pt>
                <c:pt idx="9403">
                  <c:v>50.135000000000012</c:v>
                </c:pt>
                <c:pt idx="9404">
                  <c:v>50.135000000000012</c:v>
                </c:pt>
                <c:pt idx="9405">
                  <c:v>50.135000000000012</c:v>
                </c:pt>
                <c:pt idx="9406">
                  <c:v>50.135000000000012</c:v>
                </c:pt>
                <c:pt idx="9407">
                  <c:v>50.18</c:v>
                </c:pt>
                <c:pt idx="9408">
                  <c:v>50.268000000000015</c:v>
                </c:pt>
                <c:pt idx="9409">
                  <c:v>50.268000000000015</c:v>
                </c:pt>
                <c:pt idx="9410">
                  <c:v>50.268000000000015</c:v>
                </c:pt>
                <c:pt idx="9411">
                  <c:v>50.223000000000013</c:v>
                </c:pt>
                <c:pt idx="9412">
                  <c:v>50.223000000000013</c:v>
                </c:pt>
                <c:pt idx="9413">
                  <c:v>50.223000000000013</c:v>
                </c:pt>
                <c:pt idx="9414">
                  <c:v>50.223000000000013</c:v>
                </c:pt>
                <c:pt idx="9415">
                  <c:v>50.18</c:v>
                </c:pt>
                <c:pt idx="9416">
                  <c:v>50.135000000000012</c:v>
                </c:pt>
                <c:pt idx="9417">
                  <c:v>50.047000000000004</c:v>
                </c:pt>
                <c:pt idx="9418">
                  <c:v>50.047000000000004</c:v>
                </c:pt>
                <c:pt idx="9419">
                  <c:v>50.002000000000002</c:v>
                </c:pt>
                <c:pt idx="9420">
                  <c:v>50.002000000000002</c:v>
                </c:pt>
                <c:pt idx="9421">
                  <c:v>50.047000000000004</c:v>
                </c:pt>
                <c:pt idx="9422">
                  <c:v>50.047000000000004</c:v>
                </c:pt>
                <c:pt idx="9423">
                  <c:v>50.047000000000004</c:v>
                </c:pt>
                <c:pt idx="9424">
                  <c:v>50.002000000000002</c:v>
                </c:pt>
                <c:pt idx="9425">
                  <c:v>49.959000000000003</c:v>
                </c:pt>
                <c:pt idx="9426">
                  <c:v>49.914000000000001</c:v>
                </c:pt>
                <c:pt idx="9427">
                  <c:v>49.87</c:v>
                </c:pt>
                <c:pt idx="9428">
                  <c:v>49.825000000000003</c:v>
                </c:pt>
                <c:pt idx="9429">
                  <c:v>49.825000000000003</c:v>
                </c:pt>
                <c:pt idx="9430">
                  <c:v>49.782000000000011</c:v>
                </c:pt>
                <c:pt idx="9431">
                  <c:v>49.737000000000002</c:v>
                </c:pt>
                <c:pt idx="9432">
                  <c:v>49.692000000000014</c:v>
                </c:pt>
                <c:pt idx="9433">
                  <c:v>49.692000000000014</c:v>
                </c:pt>
                <c:pt idx="9434">
                  <c:v>49.649000000000001</c:v>
                </c:pt>
                <c:pt idx="9435">
                  <c:v>49.604000000000006</c:v>
                </c:pt>
                <c:pt idx="9436">
                  <c:v>49.561</c:v>
                </c:pt>
                <c:pt idx="9437">
                  <c:v>49.516000000000005</c:v>
                </c:pt>
                <c:pt idx="9438">
                  <c:v>49.516000000000005</c:v>
                </c:pt>
                <c:pt idx="9439">
                  <c:v>49.516000000000005</c:v>
                </c:pt>
                <c:pt idx="9440">
                  <c:v>49.561</c:v>
                </c:pt>
                <c:pt idx="9441">
                  <c:v>49.604000000000006</c:v>
                </c:pt>
                <c:pt idx="9442">
                  <c:v>49.604000000000006</c:v>
                </c:pt>
                <c:pt idx="9443">
                  <c:v>49.604000000000006</c:v>
                </c:pt>
                <c:pt idx="9444">
                  <c:v>49.604000000000006</c:v>
                </c:pt>
                <c:pt idx="9445">
                  <c:v>49.561</c:v>
                </c:pt>
                <c:pt idx="9446">
                  <c:v>49.561</c:v>
                </c:pt>
                <c:pt idx="9447">
                  <c:v>49.561</c:v>
                </c:pt>
                <c:pt idx="9448">
                  <c:v>49.604000000000006</c:v>
                </c:pt>
                <c:pt idx="9449">
                  <c:v>49.649000000000001</c:v>
                </c:pt>
                <c:pt idx="9450">
                  <c:v>49.692000000000014</c:v>
                </c:pt>
                <c:pt idx="9451">
                  <c:v>49.692000000000014</c:v>
                </c:pt>
                <c:pt idx="9452">
                  <c:v>49.737000000000002</c:v>
                </c:pt>
                <c:pt idx="9453">
                  <c:v>49.782000000000011</c:v>
                </c:pt>
                <c:pt idx="9454">
                  <c:v>49.782000000000011</c:v>
                </c:pt>
                <c:pt idx="9455">
                  <c:v>49.782000000000011</c:v>
                </c:pt>
                <c:pt idx="9456">
                  <c:v>49.782000000000011</c:v>
                </c:pt>
                <c:pt idx="9457">
                  <c:v>49.825000000000003</c:v>
                </c:pt>
                <c:pt idx="9458">
                  <c:v>49.87</c:v>
                </c:pt>
                <c:pt idx="9459">
                  <c:v>49.959000000000003</c:v>
                </c:pt>
                <c:pt idx="9460">
                  <c:v>50.002000000000002</c:v>
                </c:pt>
                <c:pt idx="9461">
                  <c:v>50.135000000000012</c:v>
                </c:pt>
                <c:pt idx="9462">
                  <c:v>50.223000000000013</c:v>
                </c:pt>
                <c:pt idx="9463">
                  <c:v>50.268000000000015</c:v>
                </c:pt>
                <c:pt idx="9464">
                  <c:v>50.356000000000002</c:v>
                </c:pt>
                <c:pt idx="9465">
                  <c:v>50.445</c:v>
                </c:pt>
                <c:pt idx="9466">
                  <c:v>50.533000000000001</c:v>
                </c:pt>
                <c:pt idx="9467">
                  <c:v>50.576000000000001</c:v>
                </c:pt>
                <c:pt idx="9468">
                  <c:v>50.621000000000002</c:v>
                </c:pt>
                <c:pt idx="9469">
                  <c:v>50.709000000000003</c:v>
                </c:pt>
                <c:pt idx="9470">
                  <c:v>50.752000000000002</c:v>
                </c:pt>
                <c:pt idx="9471">
                  <c:v>50.797000000000011</c:v>
                </c:pt>
                <c:pt idx="9472">
                  <c:v>50.797000000000011</c:v>
                </c:pt>
                <c:pt idx="9473">
                  <c:v>50.797000000000011</c:v>
                </c:pt>
                <c:pt idx="9474">
                  <c:v>50.709000000000003</c:v>
                </c:pt>
                <c:pt idx="9475">
                  <c:v>50.621000000000002</c:v>
                </c:pt>
                <c:pt idx="9476">
                  <c:v>50.533000000000001</c:v>
                </c:pt>
                <c:pt idx="9477">
                  <c:v>50.445</c:v>
                </c:pt>
                <c:pt idx="9478">
                  <c:v>50.4</c:v>
                </c:pt>
                <c:pt idx="9479">
                  <c:v>50.356000000000002</c:v>
                </c:pt>
                <c:pt idx="9480">
                  <c:v>50.356000000000002</c:v>
                </c:pt>
                <c:pt idx="9481">
                  <c:v>50.356000000000002</c:v>
                </c:pt>
                <c:pt idx="9482">
                  <c:v>50.356000000000002</c:v>
                </c:pt>
                <c:pt idx="9483">
                  <c:v>50.4</c:v>
                </c:pt>
                <c:pt idx="9484">
                  <c:v>50.4</c:v>
                </c:pt>
                <c:pt idx="9485">
                  <c:v>50.4</c:v>
                </c:pt>
                <c:pt idx="9486">
                  <c:v>50.445</c:v>
                </c:pt>
                <c:pt idx="9487">
                  <c:v>50.488</c:v>
                </c:pt>
                <c:pt idx="9488">
                  <c:v>50.533000000000001</c:v>
                </c:pt>
                <c:pt idx="9489">
                  <c:v>50.576000000000001</c:v>
                </c:pt>
                <c:pt idx="9490">
                  <c:v>50.621000000000002</c:v>
                </c:pt>
                <c:pt idx="9491">
                  <c:v>50.709000000000003</c:v>
                </c:pt>
                <c:pt idx="9492">
                  <c:v>50.797000000000011</c:v>
                </c:pt>
                <c:pt idx="9493">
                  <c:v>50.841000000000001</c:v>
                </c:pt>
                <c:pt idx="9494">
                  <c:v>50.929000000000002</c:v>
                </c:pt>
                <c:pt idx="9495">
                  <c:v>51.017000000000003</c:v>
                </c:pt>
                <c:pt idx="9496">
                  <c:v>51.017000000000003</c:v>
                </c:pt>
                <c:pt idx="9497">
                  <c:v>50.974000000000004</c:v>
                </c:pt>
                <c:pt idx="9498">
                  <c:v>50.974000000000004</c:v>
                </c:pt>
                <c:pt idx="9499">
                  <c:v>50.974000000000004</c:v>
                </c:pt>
                <c:pt idx="9500">
                  <c:v>50.974000000000004</c:v>
                </c:pt>
                <c:pt idx="9501">
                  <c:v>51.017000000000003</c:v>
                </c:pt>
                <c:pt idx="9502">
                  <c:v>51.017000000000003</c:v>
                </c:pt>
                <c:pt idx="9503">
                  <c:v>50.974000000000004</c:v>
                </c:pt>
                <c:pt idx="9504">
                  <c:v>50.929000000000002</c:v>
                </c:pt>
                <c:pt idx="9505">
                  <c:v>50.841000000000001</c:v>
                </c:pt>
                <c:pt idx="9506">
                  <c:v>50.797000000000011</c:v>
                </c:pt>
                <c:pt idx="9507">
                  <c:v>50.664000000000001</c:v>
                </c:pt>
                <c:pt idx="9508">
                  <c:v>50.576000000000001</c:v>
                </c:pt>
                <c:pt idx="9509">
                  <c:v>50.533000000000001</c:v>
                </c:pt>
                <c:pt idx="9510">
                  <c:v>50.488</c:v>
                </c:pt>
                <c:pt idx="9511">
                  <c:v>50.4</c:v>
                </c:pt>
                <c:pt idx="9512">
                  <c:v>50.356000000000002</c:v>
                </c:pt>
                <c:pt idx="9513">
                  <c:v>50.268000000000015</c:v>
                </c:pt>
                <c:pt idx="9514">
                  <c:v>50.223000000000013</c:v>
                </c:pt>
                <c:pt idx="9515">
                  <c:v>50.18</c:v>
                </c:pt>
                <c:pt idx="9516">
                  <c:v>50.135000000000012</c:v>
                </c:pt>
                <c:pt idx="9517">
                  <c:v>50.092000000000013</c:v>
                </c:pt>
                <c:pt idx="9518">
                  <c:v>50.002000000000002</c:v>
                </c:pt>
                <c:pt idx="9519">
                  <c:v>49.87</c:v>
                </c:pt>
                <c:pt idx="9520">
                  <c:v>49.737000000000002</c:v>
                </c:pt>
                <c:pt idx="9521">
                  <c:v>49.649000000000001</c:v>
                </c:pt>
                <c:pt idx="9522">
                  <c:v>49.604000000000006</c:v>
                </c:pt>
                <c:pt idx="9523">
                  <c:v>49.516000000000005</c:v>
                </c:pt>
                <c:pt idx="9524">
                  <c:v>49.428000000000011</c:v>
                </c:pt>
                <c:pt idx="9525">
                  <c:v>49.383000000000003</c:v>
                </c:pt>
                <c:pt idx="9526">
                  <c:v>49.294000000000011</c:v>
                </c:pt>
                <c:pt idx="9527">
                  <c:v>49.204000000000001</c:v>
                </c:pt>
                <c:pt idx="9528">
                  <c:v>49.161000000000001</c:v>
                </c:pt>
                <c:pt idx="9529">
                  <c:v>49.116</c:v>
                </c:pt>
                <c:pt idx="9530">
                  <c:v>49.073</c:v>
                </c:pt>
                <c:pt idx="9531">
                  <c:v>49.028000000000013</c:v>
                </c:pt>
                <c:pt idx="9532">
                  <c:v>48.983000000000004</c:v>
                </c:pt>
                <c:pt idx="9533">
                  <c:v>48.895000000000003</c:v>
                </c:pt>
                <c:pt idx="9534">
                  <c:v>48.85</c:v>
                </c:pt>
                <c:pt idx="9535">
                  <c:v>48.762000000000015</c:v>
                </c:pt>
                <c:pt idx="9536">
                  <c:v>48.762000000000015</c:v>
                </c:pt>
                <c:pt idx="9537">
                  <c:v>48.717000000000006</c:v>
                </c:pt>
                <c:pt idx="9538">
                  <c:v>48.672000000000011</c:v>
                </c:pt>
                <c:pt idx="9539">
                  <c:v>48.672000000000011</c:v>
                </c:pt>
                <c:pt idx="9540">
                  <c:v>48.672000000000011</c:v>
                </c:pt>
                <c:pt idx="9541">
                  <c:v>48.628000000000014</c:v>
                </c:pt>
                <c:pt idx="9542">
                  <c:v>48.672000000000011</c:v>
                </c:pt>
                <c:pt idx="9543">
                  <c:v>48.672000000000011</c:v>
                </c:pt>
                <c:pt idx="9544">
                  <c:v>48.672000000000011</c:v>
                </c:pt>
                <c:pt idx="9545">
                  <c:v>48.717000000000006</c:v>
                </c:pt>
                <c:pt idx="9546">
                  <c:v>48.762000000000015</c:v>
                </c:pt>
                <c:pt idx="9547">
                  <c:v>48.762000000000015</c:v>
                </c:pt>
                <c:pt idx="9548">
                  <c:v>48.762000000000015</c:v>
                </c:pt>
                <c:pt idx="9549">
                  <c:v>48.762000000000015</c:v>
                </c:pt>
                <c:pt idx="9550">
                  <c:v>48.805</c:v>
                </c:pt>
                <c:pt idx="9551">
                  <c:v>48.762000000000015</c:v>
                </c:pt>
                <c:pt idx="9552">
                  <c:v>48.762000000000015</c:v>
                </c:pt>
                <c:pt idx="9553">
                  <c:v>48.762000000000015</c:v>
                </c:pt>
                <c:pt idx="9554">
                  <c:v>48.805</c:v>
                </c:pt>
                <c:pt idx="9555">
                  <c:v>48.805</c:v>
                </c:pt>
                <c:pt idx="9556">
                  <c:v>48.85</c:v>
                </c:pt>
                <c:pt idx="9557">
                  <c:v>48.895000000000003</c:v>
                </c:pt>
                <c:pt idx="9558">
                  <c:v>48.938000000000002</c:v>
                </c:pt>
                <c:pt idx="9559">
                  <c:v>48.983000000000004</c:v>
                </c:pt>
                <c:pt idx="9560">
                  <c:v>49.028000000000013</c:v>
                </c:pt>
                <c:pt idx="9561">
                  <c:v>49.073</c:v>
                </c:pt>
                <c:pt idx="9562">
                  <c:v>49.161000000000001</c:v>
                </c:pt>
                <c:pt idx="9563">
                  <c:v>49.204000000000001</c:v>
                </c:pt>
                <c:pt idx="9564">
                  <c:v>49.249000000000002</c:v>
                </c:pt>
                <c:pt idx="9565">
                  <c:v>49.294000000000011</c:v>
                </c:pt>
                <c:pt idx="9566">
                  <c:v>49.338000000000001</c:v>
                </c:pt>
                <c:pt idx="9567">
                  <c:v>49.338000000000001</c:v>
                </c:pt>
                <c:pt idx="9568">
                  <c:v>49.249000000000002</c:v>
                </c:pt>
                <c:pt idx="9569">
                  <c:v>49.204000000000001</c:v>
                </c:pt>
                <c:pt idx="9570">
                  <c:v>49.161000000000001</c:v>
                </c:pt>
                <c:pt idx="9571">
                  <c:v>49.116</c:v>
                </c:pt>
                <c:pt idx="9572">
                  <c:v>49.073</c:v>
                </c:pt>
                <c:pt idx="9573">
                  <c:v>49.028000000000013</c:v>
                </c:pt>
                <c:pt idx="9574">
                  <c:v>48.983000000000004</c:v>
                </c:pt>
                <c:pt idx="9575">
                  <c:v>48.938000000000002</c:v>
                </c:pt>
                <c:pt idx="9576">
                  <c:v>48.938000000000002</c:v>
                </c:pt>
                <c:pt idx="9577">
                  <c:v>48.938000000000002</c:v>
                </c:pt>
                <c:pt idx="9578">
                  <c:v>48.983000000000004</c:v>
                </c:pt>
                <c:pt idx="9579">
                  <c:v>49.028000000000013</c:v>
                </c:pt>
                <c:pt idx="9580">
                  <c:v>49.073</c:v>
                </c:pt>
                <c:pt idx="9581">
                  <c:v>49.073</c:v>
                </c:pt>
                <c:pt idx="9582">
                  <c:v>49.116</c:v>
                </c:pt>
                <c:pt idx="9583">
                  <c:v>49.116</c:v>
                </c:pt>
                <c:pt idx="9584">
                  <c:v>49.161000000000001</c:v>
                </c:pt>
                <c:pt idx="9585">
                  <c:v>49.204000000000001</c:v>
                </c:pt>
                <c:pt idx="9586">
                  <c:v>49.204000000000001</c:v>
                </c:pt>
                <c:pt idx="9587">
                  <c:v>49.204000000000001</c:v>
                </c:pt>
                <c:pt idx="9588">
                  <c:v>49.161000000000001</c:v>
                </c:pt>
                <c:pt idx="9589">
                  <c:v>49.161000000000001</c:v>
                </c:pt>
                <c:pt idx="9590">
                  <c:v>49.204000000000001</c:v>
                </c:pt>
                <c:pt idx="9591">
                  <c:v>49.204000000000001</c:v>
                </c:pt>
                <c:pt idx="9592">
                  <c:v>49.204000000000001</c:v>
                </c:pt>
                <c:pt idx="9593">
                  <c:v>49.161000000000001</c:v>
                </c:pt>
                <c:pt idx="9594">
                  <c:v>49.161000000000001</c:v>
                </c:pt>
                <c:pt idx="9595">
                  <c:v>49.161000000000001</c:v>
                </c:pt>
                <c:pt idx="9596">
                  <c:v>49.161000000000001</c:v>
                </c:pt>
                <c:pt idx="9597">
                  <c:v>49.161000000000001</c:v>
                </c:pt>
                <c:pt idx="9598">
                  <c:v>49.204000000000001</c:v>
                </c:pt>
                <c:pt idx="9599">
                  <c:v>49.204000000000001</c:v>
                </c:pt>
                <c:pt idx="9600">
                  <c:v>49.249000000000002</c:v>
                </c:pt>
                <c:pt idx="9601">
                  <c:v>49.338000000000001</c:v>
                </c:pt>
                <c:pt idx="9602">
                  <c:v>49.383000000000003</c:v>
                </c:pt>
                <c:pt idx="9603">
                  <c:v>49.428000000000011</c:v>
                </c:pt>
                <c:pt idx="9604">
                  <c:v>49.516000000000005</c:v>
                </c:pt>
                <c:pt idx="9605">
                  <c:v>49.561</c:v>
                </c:pt>
                <c:pt idx="9606">
                  <c:v>49.604000000000006</c:v>
                </c:pt>
                <c:pt idx="9607">
                  <c:v>49.649000000000001</c:v>
                </c:pt>
                <c:pt idx="9608">
                  <c:v>49.692000000000014</c:v>
                </c:pt>
                <c:pt idx="9609">
                  <c:v>49.737000000000002</c:v>
                </c:pt>
                <c:pt idx="9610">
                  <c:v>49.782000000000011</c:v>
                </c:pt>
                <c:pt idx="9611">
                  <c:v>49.782000000000011</c:v>
                </c:pt>
                <c:pt idx="9612">
                  <c:v>49.825000000000003</c:v>
                </c:pt>
                <c:pt idx="9613">
                  <c:v>49.825000000000003</c:v>
                </c:pt>
                <c:pt idx="9614">
                  <c:v>49.87</c:v>
                </c:pt>
                <c:pt idx="9615">
                  <c:v>49.87</c:v>
                </c:pt>
                <c:pt idx="9616">
                  <c:v>49.825000000000003</c:v>
                </c:pt>
                <c:pt idx="9617">
                  <c:v>49.825000000000003</c:v>
                </c:pt>
                <c:pt idx="9618">
                  <c:v>49.87</c:v>
                </c:pt>
                <c:pt idx="9619">
                  <c:v>49.87</c:v>
                </c:pt>
                <c:pt idx="9620">
                  <c:v>49.825000000000003</c:v>
                </c:pt>
                <c:pt idx="9621">
                  <c:v>49.825000000000003</c:v>
                </c:pt>
                <c:pt idx="9622">
                  <c:v>49.782000000000011</c:v>
                </c:pt>
                <c:pt idx="9623">
                  <c:v>49.692000000000014</c:v>
                </c:pt>
                <c:pt idx="9624">
                  <c:v>49.649000000000001</c:v>
                </c:pt>
                <c:pt idx="9625">
                  <c:v>49.604000000000006</c:v>
                </c:pt>
                <c:pt idx="9626">
                  <c:v>49.604000000000006</c:v>
                </c:pt>
                <c:pt idx="9627">
                  <c:v>49.604000000000006</c:v>
                </c:pt>
                <c:pt idx="9628">
                  <c:v>49.604000000000006</c:v>
                </c:pt>
                <c:pt idx="9629">
                  <c:v>49.692000000000014</c:v>
                </c:pt>
                <c:pt idx="9630">
                  <c:v>49.737000000000002</c:v>
                </c:pt>
                <c:pt idx="9631">
                  <c:v>49.737000000000002</c:v>
                </c:pt>
                <c:pt idx="9632">
                  <c:v>49.737000000000002</c:v>
                </c:pt>
                <c:pt idx="9633">
                  <c:v>49.692000000000014</c:v>
                </c:pt>
                <c:pt idx="9634">
                  <c:v>49.692000000000014</c:v>
                </c:pt>
                <c:pt idx="9635">
                  <c:v>49.737000000000002</c:v>
                </c:pt>
                <c:pt idx="9636">
                  <c:v>49.737000000000002</c:v>
                </c:pt>
                <c:pt idx="9637">
                  <c:v>49.782000000000011</c:v>
                </c:pt>
                <c:pt idx="9638">
                  <c:v>49.825000000000003</c:v>
                </c:pt>
                <c:pt idx="9639">
                  <c:v>49.825000000000003</c:v>
                </c:pt>
                <c:pt idx="9640">
                  <c:v>49.87</c:v>
                </c:pt>
                <c:pt idx="9641">
                  <c:v>49.959000000000003</c:v>
                </c:pt>
                <c:pt idx="9642">
                  <c:v>50.002000000000002</c:v>
                </c:pt>
                <c:pt idx="9643">
                  <c:v>49.959000000000003</c:v>
                </c:pt>
                <c:pt idx="9644">
                  <c:v>49.959000000000003</c:v>
                </c:pt>
                <c:pt idx="9645">
                  <c:v>49.914000000000001</c:v>
                </c:pt>
                <c:pt idx="9646">
                  <c:v>49.87</c:v>
                </c:pt>
                <c:pt idx="9647">
                  <c:v>49.825000000000003</c:v>
                </c:pt>
                <c:pt idx="9648">
                  <c:v>49.825000000000003</c:v>
                </c:pt>
                <c:pt idx="9649">
                  <c:v>49.825000000000003</c:v>
                </c:pt>
                <c:pt idx="9650">
                  <c:v>49.825000000000003</c:v>
                </c:pt>
                <c:pt idx="9651">
                  <c:v>49.782000000000011</c:v>
                </c:pt>
                <c:pt idx="9652">
                  <c:v>49.782000000000011</c:v>
                </c:pt>
                <c:pt idx="9653">
                  <c:v>49.737000000000002</c:v>
                </c:pt>
                <c:pt idx="9654">
                  <c:v>49.737000000000002</c:v>
                </c:pt>
                <c:pt idx="9655">
                  <c:v>49.692000000000014</c:v>
                </c:pt>
                <c:pt idx="9656">
                  <c:v>49.692000000000014</c:v>
                </c:pt>
                <c:pt idx="9657">
                  <c:v>49.649000000000001</c:v>
                </c:pt>
                <c:pt idx="9658">
                  <c:v>49.649000000000001</c:v>
                </c:pt>
                <c:pt idx="9659">
                  <c:v>49.649000000000001</c:v>
                </c:pt>
                <c:pt idx="9660">
                  <c:v>49.692000000000014</c:v>
                </c:pt>
                <c:pt idx="9661">
                  <c:v>49.737000000000002</c:v>
                </c:pt>
                <c:pt idx="9662">
                  <c:v>49.737000000000002</c:v>
                </c:pt>
                <c:pt idx="9663">
                  <c:v>49.649000000000001</c:v>
                </c:pt>
                <c:pt idx="9664">
                  <c:v>49.604000000000006</c:v>
                </c:pt>
                <c:pt idx="9665">
                  <c:v>49.516000000000005</c:v>
                </c:pt>
                <c:pt idx="9666">
                  <c:v>49.471000000000004</c:v>
                </c:pt>
                <c:pt idx="9667">
                  <c:v>49.471000000000004</c:v>
                </c:pt>
                <c:pt idx="9668">
                  <c:v>49.471000000000004</c:v>
                </c:pt>
                <c:pt idx="9669">
                  <c:v>49.471000000000004</c:v>
                </c:pt>
                <c:pt idx="9670">
                  <c:v>49.471000000000004</c:v>
                </c:pt>
                <c:pt idx="9671">
                  <c:v>49.428000000000011</c:v>
                </c:pt>
                <c:pt idx="9672">
                  <c:v>49.383000000000003</c:v>
                </c:pt>
                <c:pt idx="9673">
                  <c:v>49.249000000000002</c:v>
                </c:pt>
                <c:pt idx="9674">
                  <c:v>49.116</c:v>
                </c:pt>
                <c:pt idx="9675">
                  <c:v>49.028000000000013</c:v>
                </c:pt>
                <c:pt idx="9676">
                  <c:v>48.983000000000004</c:v>
                </c:pt>
                <c:pt idx="9677">
                  <c:v>48.938000000000002</c:v>
                </c:pt>
                <c:pt idx="9678">
                  <c:v>48.895000000000003</c:v>
                </c:pt>
                <c:pt idx="9679">
                  <c:v>48.85</c:v>
                </c:pt>
                <c:pt idx="9680">
                  <c:v>48.805</c:v>
                </c:pt>
                <c:pt idx="9681">
                  <c:v>48.805</c:v>
                </c:pt>
                <c:pt idx="9682">
                  <c:v>48.85</c:v>
                </c:pt>
                <c:pt idx="9683">
                  <c:v>48.85</c:v>
                </c:pt>
                <c:pt idx="9684">
                  <c:v>48.85</c:v>
                </c:pt>
                <c:pt idx="9685">
                  <c:v>48.805</c:v>
                </c:pt>
                <c:pt idx="9686">
                  <c:v>48.805</c:v>
                </c:pt>
                <c:pt idx="9687">
                  <c:v>48.805</c:v>
                </c:pt>
                <c:pt idx="9688">
                  <c:v>48.805</c:v>
                </c:pt>
                <c:pt idx="9689">
                  <c:v>48.85</c:v>
                </c:pt>
                <c:pt idx="9690">
                  <c:v>48.85</c:v>
                </c:pt>
                <c:pt idx="9691">
                  <c:v>48.85</c:v>
                </c:pt>
                <c:pt idx="9692">
                  <c:v>48.895000000000003</c:v>
                </c:pt>
                <c:pt idx="9693">
                  <c:v>48.85</c:v>
                </c:pt>
                <c:pt idx="9694">
                  <c:v>48.895000000000003</c:v>
                </c:pt>
                <c:pt idx="9695">
                  <c:v>48.895000000000003</c:v>
                </c:pt>
                <c:pt idx="9696">
                  <c:v>48.938000000000002</c:v>
                </c:pt>
                <c:pt idx="9697">
                  <c:v>48.895000000000003</c:v>
                </c:pt>
                <c:pt idx="9698">
                  <c:v>48.895000000000003</c:v>
                </c:pt>
                <c:pt idx="9699">
                  <c:v>48.85</c:v>
                </c:pt>
                <c:pt idx="9700">
                  <c:v>48.85</c:v>
                </c:pt>
                <c:pt idx="9701">
                  <c:v>48.85</c:v>
                </c:pt>
                <c:pt idx="9702">
                  <c:v>48.85</c:v>
                </c:pt>
                <c:pt idx="9703">
                  <c:v>48.85</c:v>
                </c:pt>
                <c:pt idx="9704">
                  <c:v>48.895000000000003</c:v>
                </c:pt>
                <c:pt idx="9705">
                  <c:v>48.895000000000003</c:v>
                </c:pt>
                <c:pt idx="9706">
                  <c:v>48.895000000000003</c:v>
                </c:pt>
                <c:pt idx="9707">
                  <c:v>48.85</c:v>
                </c:pt>
                <c:pt idx="9708">
                  <c:v>48.85</c:v>
                </c:pt>
                <c:pt idx="9709">
                  <c:v>48.805</c:v>
                </c:pt>
                <c:pt idx="9710">
                  <c:v>48.762000000000015</c:v>
                </c:pt>
                <c:pt idx="9711">
                  <c:v>48.717000000000006</c:v>
                </c:pt>
                <c:pt idx="9712">
                  <c:v>48.672000000000011</c:v>
                </c:pt>
                <c:pt idx="9713">
                  <c:v>48.628000000000014</c:v>
                </c:pt>
                <c:pt idx="9714">
                  <c:v>48.628000000000014</c:v>
                </c:pt>
                <c:pt idx="9715">
                  <c:v>48.583000000000006</c:v>
                </c:pt>
                <c:pt idx="9716">
                  <c:v>48.583000000000006</c:v>
                </c:pt>
                <c:pt idx="9717">
                  <c:v>48.538000000000011</c:v>
                </c:pt>
                <c:pt idx="9718">
                  <c:v>48.493000000000002</c:v>
                </c:pt>
                <c:pt idx="9719">
                  <c:v>48.45</c:v>
                </c:pt>
                <c:pt idx="9720">
                  <c:v>48.405000000000001</c:v>
                </c:pt>
                <c:pt idx="9721">
                  <c:v>48.314999999999998</c:v>
                </c:pt>
                <c:pt idx="9722">
                  <c:v>48.314999999999998</c:v>
                </c:pt>
                <c:pt idx="9723">
                  <c:v>48.314999999999998</c:v>
                </c:pt>
                <c:pt idx="9724">
                  <c:v>48.314999999999998</c:v>
                </c:pt>
                <c:pt idx="9725">
                  <c:v>48.314999999999998</c:v>
                </c:pt>
                <c:pt idx="9726">
                  <c:v>48.405000000000001</c:v>
                </c:pt>
                <c:pt idx="9727">
                  <c:v>48.405000000000001</c:v>
                </c:pt>
                <c:pt idx="9728">
                  <c:v>48.45</c:v>
                </c:pt>
                <c:pt idx="9729">
                  <c:v>48.493000000000002</c:v>
                </c:pt>
                <c:pt idx="9730">
                  <c:v>48.583000000000006</c:v>
                </c:pt>
                <c:pt idx="9731">
                  <c:v>48.583000000000006</c:v>
                </c:pt>
                <c:pt idx="9732">
                  <c:v>48.628000000000014</c:v>
                </c:pt>
                <c:pt idx="9733">
                  <c:v>48.672000000000011</c:v>
                </c:pt>
                <c:pt idx="9734">
                  <c:v>48.762000000000015</c:v>
                </c:pt>
                <c:pt idx="9735">
                  <c:v>48.762000000000015</c:v>
                </c:pt>
                <c:pt idx="9736">
                  <c:v>48.85</c:v>
                </c:pt>
                <c:pt idx="9737">
                  <c:v>48.85</c:v>
                </c:pt>
                <c:pt idx="9738">
                  <c:v>48.938000000000002</c:v>
                </c:pt>
                <c:pt idx="9739">
                  <c:v>48.983000000000004</c:v>
                </c:pt>
                <c:pt idx="9740">
                  <c:v>48.983000000000004</c:v>
                </c:pt>
                <c:pt idx="9741">
                  <c:v>49.028000000000013</c:v>
                </c:pt>
                <c:pt idx="9742">
                  <c:v>49.073</c:v>
                </c:pt>
                <c:pt idx="9743">
                  <c:v>49.073</c:v>
                </c:pt>
                <c:pt idx="9744">
                  <c:v>49.073</c:v>
                </c:pt>
                <c:pt idx="9745">
                  <c:v>49.116</c:v>
                </c:pt>
                <c:pt idx="9746">
                  <c:v>49.161000000000001</c:v>
                </c:pt>
                <c:pt idx="9747">
                  <c:v>49.161000000000001</c:v>
                </c:pt>
                <c:pt idx="9748">
                  <c:v>49.204000000000001</c:v>
                </c:pt>
                <c:pt idx="9749">
                  <c:v>49.249000000000002</c:v>
                </c:pt>
                <c:pt idx="9750">
                  <c:v>49.294000000000011</c:v>
                </c:pt>
                <c:pt idx="9751">
                  <c:v>49.338000000000001</c:v>
                </c:pt>
                <c:pt idx="9752">
                  <c:v>49.383000000000003</c:v>
                </c:pt>
                <c:pt idx="9753">
                  <c:v>49.428000000000011</c:v>
                </c:pt>
                <c:pt idx="9754">
                  <c:v>49.471000000000004</c:v>
                </c:pt>
                <c:pt idx="9755">
                  <c:v>49.471000000000004</c:v>
                </c:pt>
                <c:pt idx="9756">
                  <c:v>49.516000000000005</c:v>
                </c:pt>
                <c:pt idx="9757">
                  <c:v>49.561</c:v>
                </c:pt>
                <c:pt idx="9758">
                  <c:v>49.604000000000006</c:v>
                </c:pt>
                <c:pt idx="9759">
                  <c:v>49.561</c:v>
                </c:pt>
                <c:pt idx="9760">
                  <c:v>49.561</c:v>
                </c:pt>
                <c:pt idx="9761">
                  <c:v>49.561</c:v>
                </c:pt>
                <c:pt idx="9762">
                  <c:v>49.604000000000006</c:v>
                </c:pt>
                <c:pt idx="9763">
                  <c:v>49.604000000000006</c:v>
                </c:pt>
                <c:pt idx="9764">
                  <c:v>49.692000000000014</c:v>
                </c:pt>
                <c:pt idx="9765">
                  <c:v>49.737000000000002</c:v>
                </c:pt>
                <c:pt idx="9766">
                  <c:v>49.825000000000003</c:v>
                </c:pt>
                <c:pt idx="9767">
                  <c:v>49.87</c:v>
                </c:pt>
                <c:pt idx="9768">
                  <c:v>49.87</c:v>
                </c:pt>
                <c:pt idx="9769">
                  <c:v>49.914000000000001</c:v>
                </c:pt>
                <c:pt idx="9770">
                  <c:v>49.959000000000003</c:v>
                </c:pt>
                <c:pt idx="9771">
                  <c:v>49.959000000000003</c:v>
                </c:pt>
                <c:pt idx="9772">
                  <c:v>49.959000000000003</c:v>
                </c:pt>
                <c:pt idx="9773">
                  <c:v>49.959000000000003</c:v>
                </c:pt>
                <c:pt idx="9774">
                  <c:v>49.959000000000003</c:v>
                </c:pt>
                <c:pt idx="9775">
                  <c:v>49.914000000000001</c:v>
                </c:pt>
                <c:pt idx="9776">
                  <c:v>49.914000000000001</c:v>
                </c:pt>
                <c:pt idx="9777">
                  <c:v>49.914000000000001</c:v>
                </c:pt>
                <c:pt idx="9778">
                  <c:v>49.959000000000003</c:v>
                </c:pt>
                <c:pt idx="9779">
                  <c:v>50.002000000000002</c:v>
                </c:pt>
                <c:pt idx="9780">
                  <c:v>50.047000000000004</c:v>
                </c:pt>
                <c:pt idx="9781">
                  <c:v>50.092000000000013</c:v>
                </c:pt>
                <c:pt idx="9782">
                  <c:v>50.135000000000012</c:v>
                </c:pt>
                <c:pt idx="9783">
                  <c:v>50.18</c:v>
                </c:pt>
                <c:pt idx="9784">
                  <c:v>50.135000000000012</c:v>
                </c:pt>
                <c:pt idx="9785">
                  <c:v>50.135000000000012</c:v>
                </c:pt>
                <c:pt idx="9786">
                  <c:v>50.135000000000012</c:v>
                </c:pt>
                <c:pt idx="9787">
                  <c:v>50.092000000000013</c:v>
                </c:pt>
                <c:pt idx="9788">
                  <c:v>50.092000000000013</c:v>
                </c:pt>
                <c:pt idx="9789">
                  <c:v>50.092000000000013</c:v>
                </c:pt>
                <c:pt idx="9790">
                  <c:v>50.18</c:v>
                </c:pt>
                <c:pt idx="9791">
                  <c:v>50.18</c:v>
                </c:pt>
                <c:pt idx="9792">
                  <c:v>50.268000000000015</c:v>
                </c:pt>
                <c:pt idx="9793">
                  <c:v>50.310999999999993</c:v>
                </c:pt>
                <c:pt idx="9794">
                  <c:v>50.4</c:v>
                </c:pt>
                <c:pt idx="9795">
                  <c:v>50.445</c:v>
                </c:pt>
                <c:pt idx="9796">
                  <c:v>50.488</c:v>
                </c:pt>
                <c:pt idx="9797">
                  <c:v>50.533000000000001</c:v>
                </c:pt>
                <c:pt idx="9798">
                  <c:v>50.576000000000001</c:v>
                </c:pt>
                <c:pt idx="9799">
                  <c:v>50.488</c:v>
                </c:pt>
                <c:pt idx="9800">
                  <c:v>50.4</c:v>
                </c:pt>
                <c:pt idx="9801">
                  <c:v>50.310999999999993</c:v>
                </c:pt>
                <c:pt idx="9802">
                  <c:v>50.223000000000013</c:v>
                </c:pt>
                <c:pt idx="9803">
                  <c:v>50.135000000000012</c:v>
                </c:pt>
                <c:pt idx="9804">
                  <c:v>50.092000000000013</c:v>
                </c:pt>
                <c:pt idx="9805">
                  <c:v>50.047000000000004</c:v>
                </c:pt>
                <c:pt idx="9806">
                  <c:v>50.047000000000004</c:v>
                </c:pt>
                <c:pt idx="9807">
                  <c:v>50.002000000000002</c:v>
                </c:pt>
                <c:pt idx="9808">
                  <c:v>49.959000000000003</c:v>
                </c:pt>
                <c:pt idx="9809">
                  <c:v>49.914000000000001</c:v>
                </c:pt>
                <c:pt idx="9810">
                  <c:v>49.87</c:v>
                </c:pt>
                <c:pt idx="9811">
                  <c:v>49.825000000000003</c:v>
                </c:pt>
                <c:pt idx="9812">
                  <c:v>49.825000000000003</c:v>
                </c:pt>
                <c:pt idx="9813">
                  <c:v>49.87</c:v>
                </c:pt>
                <c:pt idx="9814">
                  <c:v>50.002000000000002</c:v>
                </c:pt>
                <c:pt idx="9815">
                  <c:v>50.092000000000013</c:v>
                </c:pt>
                <c:pt idx="9816">
                  <c:v>50.18</c:v>
                </c:pt>
                <c:pt idx="9817">
                  <c:v>50.268000000000015</c:v>
                </c:pt>
                <c:pt idx="9818">
                  <c:v>50.356000000000002</c:v>
                </c:pt>
                <c:pt idx="9819">
                  <c:v>50.4</c:v>
                </c:pt>
                <c:pt idx="9820">
                  <c:v>50.356000000000002</c:v>
                </c:pt>
                <c:pt idx="9821">
                  <c:v>50.268000000000015</c:v>
                </c:pt>
                <c:pt idx="9822">
                  <c:v>50.223000000000013</c:v>
                </c:pt>
                <c:pt idx="9823">
                  <c:v>50.135000000000012</c:v>
                </c:pt>
                <c:pt idx="9824">
                  <c:v>50.092000000000013</c:v>
                </c:pt>
                <c:pt idx="9825">
                  <c:v>50.092000000000013</c:v>
                </c:pt>
                <c:pt idx="9826">
                  <c:v>50.135000000000012</c:v>
                </c:pt>
                <c:pt idx="9827">
                  <c:v>50.135000000000012</c:v>
                </c:pt>
                <c:pt idx="9828">
                  <c:v>50.18</c:v>
                </c:pt>
                <c:pt idx="9829">
                  <c:v>50.223000000000013</c:v>
                </c:pt>
                <c:pt idx="9830">
                  <c:v>50.268000000000015</c:v>
                </c:pt>
                <c:pt idx="9831">
                  <c:v>50.310999999999993</c:v>
                </c:pt>
                <c:pt idx="9832">
                  <c:v>50.4</c:v>
                </c:pt>
                <c:pt idx="9833">
                  <c:v>50.488</c:v>
                </c:pt>
                <c:pt idx="9834">
                  <c:v>50.576000000000001</c:v>
                </c:pt>
                <c:pt idx="9835">
                  <c:v>50.576000000000001</c:v>
                </c:pt>
                <c:pt idx="9836">
                  <c:v>50.621000000000002</c:v>
                </c:pt>
                <c:pt idx="9837">
                  <c:v>50.576000000000001</c:v>
                </c:pt>
                <c:pt idx="9838">
                  <c:v>50.533000000000001</c:v>
                </c:pt>
                <c:pt idx="9839">
                  <c:v>50.445</c:v>
                </c:pt>
                <c:pt idx="9840">
                  <c:v>50.445</c:v>
                </c:pt>
                <c:pt idx="9841">
                  <c:v>50.356000000000002</c:v>
                </c:pt>
                <c:pt idx="9842">
                  <c:v>50.268000000000015</c:v>
                </c:pt>
                <c:pt idx="9843">
                  <c:v>50.135000000000012</c:v>
                </c:pt>
                <c:pt idx="9844">
                  <c:v>50.047000000000004</c:v>
                </c:pt>
                <c:pt idx="9845">
                  <c:v>50.002000000000002</c:v>
                </c:pt>
                <c:pt idx="9846">
                  <c:v>49.914000000000001</c:v>
                </c:pt>
                <c:pt idx="9847">
                  <c:v>49.825000000000003</c:v>
                </c:pt>
                <c:pt idx="9848">
                  <c:v>49.782000000000011</c:v>
                </c:pt>
                <c:pt idx="9849">
                  <c:v>49.782000000000011</c:v>
                </c:pt>
                <c:pt idx="9850">
                  <c:v>49.825000000000003</c:v>
                </c:pt>
                <c:pt idx="9851">
                  <c:v>49.87</c:v>
                </c:pt>
                <c:pt idx="9852">
                  <c:v>49.959000000000003</c:v>
                </c:pt>
                <c:pt idx="9853">
                  <c:v>50.047000000000004</c:v>
                </c:pt>
                <c:pt idx="9854">
                  <c:v>50.18</c:v>
                </c:pt>
                <c:pt idx="9855">
                  <c:v>50.18</c:v>
                </c:pt>
                <c:pt idx="9856">
                  <c:v>50.135000000000012</c:v>
                </c:pt>
                <c:pt idx="9857">
                  <c:v>50.092000000000013</c:v>
                </c:pt>
                <c:pt idx="9858">
                  <c:v>50.002000000000002</c:v>
                </c:pt>
                <c:pt idx="9859">
                  <c:v>49.914000000000001</c:v>
                </c:pt>
                <c:pt idx="9860">
                  <c:v>49.87</c:v>
                </c:pt>
                <c:pt idx="9861">
                  <c:v>49.87</c:v>
                </c:pt>
                <c:pt idx="9862">
                  <c:v>49.87</c:v>
                </c:pt>
                <c:pt idx="9863">
                  <c:v>49.87</c:v>
                </c:pt>
                <c:pt idx="9864">
                  <c:v>49.87</c:v>
                </c:pt>
                <c:pt idx="9865">
                  <c:v>49.914000000000001</c:v>
                </c:pt>
                <c:pt idx="9866">
                  <c:v>49.959000000000003</c:v>
                </c:pt>
                <c:pt idx="9867">
                  <c:v>49.959000000000003</c:v>
                </c:pt>
                <c:pt idx="9868">
                  <c:v>49.959000000000003</c:v>
                </c:pt>
                <c:pt idx="9869">
                  <c:v>49.959000000000003</c:v>
                </c:pt>
                <c:pt idx="9870">
                  <c:v>50.002000000000002</c:v>
                </c:pt>
                <c:pt idx="9871">
                  <c:v>50.002000000000002</c:v>
                </c:pt>
                <c:pt idx="9872">
                  <c:v>50.047000000000004</c:v>
                </c:pt>
                <c:pt idx="9873">
                  <c:v>50.047000000000004</c:v>
                </c:pt>
                <c:pt idx="9874">
                  <c:v>50.092000000000013</c:v>
                </c:pt>
                <c:pt idx="9875">
                  <c:v>50.092000000000013</c:v>
                </c:pt>
                <c:pt idx="9876">
                  <c:v>50.135000000000012</c:v>
                </c:pt>
                <c:pt idx="9877">
                  <c:v>50.18</c:v>
                </c:pt>
                <c:pt idx="9878">
                  <c:v>50.223000000000013</c:v>
                </c:pt>
                <c:pt idx="9879">
                  <c:v>50.268000000000015</c:v>
                </c:pt>
                <c:pt idx="9880">
                  <c:v>50.310999999999993</c:v>
                </c:pt>
                <c:pt idx="9881">
                  <c:v>50.310999999999993</c:v>
                </c:pt>
                <c:pt idx="9882">
                  <c:v>50.268000000000015</c:v>
                </c:pt>
                <c:pt idx="9883">
                  <c:v>50.268000000000015</c:v>
                </c:pt>
                <c:pt idx="9884">
                  <c:v>50.268000000000015</c:v>
                </c:pt>
                <c:pt idx="9885">
                  <c:v>50.310999999999993</c:v>
                </c:pt>
                <c:pt idx="9886">
                  <c:v>50.356000000000002</c:v>
                </c:pt>
                <c:pt idx="9887">
                  <c:v>50.4</c:v>
                </c:pt>
                <c:pt idx="9888">
                  <c:v>50.488</c:v>
                </c:pt>
                <c:pt idx="9889">
                  <c:v>50.533000000000001</c:v>
                </c:pt>
                <c:pt idx="9890">
                  <c:v>50.576000000000001</c:v>
                </c:pt>
                <c:pt idx="9891">
                  <c:v>50.576000000000001</c:v>
                </c:pt>
                <c:pt idx="9892">
                  <c:v>50.664000000000001</c:v>
                </c:pt>
                <c:pt idx="9893">
                  <c:v>50.752000000000002</c:v>
                </c:pt>
                <c:pt idx="9894">
                  <c:v>50.841000000000001</c:v>
                </c:pt>
                <c:pt idx="9895">
                  <c:v>50.886000000000003</c:v>
                </c:pt>
                <c:pt idx="9896">
                  <c:v>50.929000000000002</c:v>
                </c:pt>
                <c:pt idx="9897">
                  <c:v>50.974000000000004</c:v>
                </c:pt>
                <c:pt idx="9898">
                  <c:v>50.929000000000002</c:v>
                </c:pt>
                <c:pt idx="9899">
                  <c:v>50.886000000000003</c:v>
                </c:pt>
                <c:pt idx="9900">
                  <c:v>50.841000000000001</c:v>
                </c:pt>
                <c:pt idx="9901">
                  <c:v>50.841000000000001</c:v>
                </c:pt>
                <c:pt idx="9902">
                  <c:v>50.797000000000011</c:v>
                </c:pt>
                <c:pt idx="9903">
                  <c:v>50.752000000000002</c:v>
                </c:pt>
                <c:pt idx="9904">
                  <c:v>50.752000000000002</c:v>
                </c:pt>
                <c:pt idx="9905">
                  <c:v>50.664000000000001</c:v>
                </c:pt>
                <c:pt idx="9906">
                  <c:v>50.664000000000001</c:v>
                </c:pt>
                <c:pt idx="9907">
                  <c:v>50.664000000000001</c:v>
                </c:pt>
                <c:pt idx="9908">
                  <c:v>50.664000000000001</c:v>
                </c:pt>
                <c:pt idx="9909">
                  <c:v>50.621000000000002</c:v>
                </c:pt>
                <c:pt idx="9910">
                  <c:v>50.621000000000002</c:v>
                </c:pt>
                <c:pt idx="9911">
                  <c:v>50.621000000000002</c:v>
                </c:pt>
                <c:pt idx="9912">
                  <c:v>50.664000000000001</c:v>
                </c:pt>
                <c:pt idx="9913">
                  <c:v>50.709000000000003</c:v>
                </c:pt>
                <c:pt idx="9914">
                  <c:v>50.752000000000002</c:v>
                </c:pt>
                <c:pt idx="9915">
                  <c:v>50.752000000000002</c:v>
                </c:pt>
                <c:pt idx="9916">
                  <c:v>50.621000000000002</c:v>
                </c:pt>
                <c:pt idx="9917">
                  <c:v>50.533000000000001</c:v>
                </c:pt>
                <c:pt idx="9918">
                  <c:v>50.4</c:v>
                </c:pt>
                <c:pt idx="9919">
                  <c:v>50.223000000000013</c:v>
                </c:pt>
                <c:pt idx="9920">
                  <c:v>50.135000000000012</c:v>
                </c:pt>
                <c:pt idx="9921">
                  <c:v>50.047000000000004</c:v>
                </c:pt>
                <c:pt idx="9922">
                  <c:v>50.047000000000004</c:v>
                </c:pt>
                <c:pt idx="9923">
                  <c:v>50.002000000000002</c:v>
                </c:pt>
                <c:pt idx="9924">
                  <c:v>50.002000000000002</c:v>
                </c:pt>
                <c:pt idx="9925">
                  <c:v>50.047000000000004</c:v>
                </c:pt>
                <c:pt idx="9926">
                  <c:v>50.092000000000013</c:v>
                </c:pt>
                <c:pt idx="9927">
                  <c:v>50.092000000000013</c:v>
                </c:pt>
                <c:pt idx="9928">
                  <c:v>50.092000000000013</c:v>
                </c:pt>
                <c:pt idx="9929">
                  <c:v>50.002000000000002</c:v>
                </c:pt>
                <c:pt idx="9930">
                  <c:v>49.959000000000003</c:v>
                </c:pt>
                <c:pt idx="9931">
                  <c:v>49.914000000000001</c:v>
                </c:pt>
                <c:pt idx="9932">
                  <c:v>49.87</c:v>
                </c:pt>
                <c:pt idx="9933">
                  <c:v>49.87</c:v>
                </c:pt>
                <c:pt idx="9934">
                  <c:v>49.87</c:v>
                </c:pt>
                <c:pt idx="9935">
                  <c:v>49.87</c:v>
                </c:pt>
                <c:pt idx="9936">
                  <c:v>49.825000000000003</c:v>
                </c:pt>
                <c:pt idx="9937">
                  <c:v>49.782000000000011</c:v>
                </c:pt>
                <c:pt idx="9938">
                  <c:v>49.782000000000011</c:v>
                </c:pt>
                <c:pt idx="9939">
                  <c:v>49.825000000000003</c:v>
                </c:pt>
                <c:pt idx="9940">
                  <c:v>50.002000000000002</c:v>
                </c:pt>
                <c:pt idx="9941">
                  <c:v>50.135000000000012</c:v>
                </c:pt>
                <c:pt idx="9942">
                  <c:v>50.223000000000013</c:v>
                </c:pt>
                <c:pt idx="9943">
                  <c:v>50.310999999999993</c:v>
                </c:pt>
                <c:pt idx="9944">
                  <c:v>50.4</c:v>
                </c:pt>
                <c:pt idx="9945">
                  <c:v>50.445</c:v>
                </c:pt>
                <c:pt idx="9946">
                  <c:v>50.533000000000001</c:v>
                </c:pt>
                <c:pt idx="9947">
                  <c:v>50.576000000000001</c:v>
                </c:pt>
                <c:pt idx="9948">
                  <c:v>50.709000000000003</c:v>
                </c:pt>
                <c:pt idx="9949">
                  <c:v>50.797000000000011</c:v>
                </c:pt>
                <c:pt idx="9950">
                  <c:v>50.886000000000003</c:v>
                </c:pt>
                <c:pt idx="9951">
                  <c:v>51.017000000000003</c:v>
                </c:pt>
                <c:pt idx="9952">
                  <c:v>51.237000000000002</c:v>
                </c:pt>
                <c:pt idx="9953">
                  <c:v>51.457999999999998</c:v>
                </c:pt>
                <c:pt idx="9954">
                  <c:v>51.678000000000011</c:v>
                </c:pt>
                <c:pt idx="9955">
                  <c:v>51.94</c:v>
                </c:pt>
                <c:pt idx="9956">
                  <c:v>52.203000000000003</c:v>
                </c:pt>
                <c:pt idx="9957">
                  <c:v>52.466000000000001</c:v>
                </c:pt>
                <c:pt idx="9958">
                  <c:v>52.686</c:v>
                </c:pt>
                <c:pt idx="9959">
                  <c:v>52.86</c:v>
                </c:pt>
                <c:pt idx="9960">
                  <c:v>52.947000000000003</c:v>
                </c:pt>
                <c:pt idx="9961">
                  <c:v>53.121000000000002</c:v>
                </c:pt>
                <c:pt idx="9962">
                  <c:v>53.341000000000001</c:v>
                </c:pt>
                <c:pt idx="9963">
                  <c:v>53.427</c:v>
                </c:pt>
                <c:pt idx="9964">
                  <c:v>53.472000000000001</c:v>
                </c:pt>
                <c:pt idx="9965">
                  <c:v>53.472000000000001</c:v>
                </c:pt>
                <c:pt idx="9966">
                  <c:v>53.645000000000003</c:v>
                </c:pt>
                <c:pt idx="9967">
                  <c:v>53.776000000000003</c:v>
                </c:pt>
                <c:pt idx="9968">
                  <c:v>53.908000000000001</c:v>
                </c:pt>
                <c:pt idx="9969">
                  <c:v>54.037000000000006</c:v>
                </c:pt>
                <c:pt idx="9970">
                  <c:v>54.255000000000003</c:v>
                </c:pt>
                <c:pt idx="9971">
                  <c:v>54.473000000000006</c:v>
                </c:pt>
                <c:pt idx="9972">
                  <c:v>54.691000000000003</c:v>
                </c:pt>
                <c:pt idx="9973">
                  <c:v>54.909000000000006</c:v>
                </c:pt>
                <c:pt idx="9974">
                  <c:v>55.125000000000014</c:v>
                </c:pt>
                <c:pt idx="9975">
                  <c:v>55.341999999999999</c:v>
                </c:pt>
                <c:pt idx="9976">
                  <c:v>55.602000000000011</c:v>
                </c:pt>
                <c:pt idx="9977">
                  <c:v>55.819000000000003</c:v>
                </c:pt>
                <c:pt idx="9978">
                  <c:v>55.949000000000005</c:v>
                </c:pt>
                <c:pt idx="9979">
                  <c:v>56.165000000000013</c:v>
                </c:pt>
                <c:pt idx="9980">
                  <c:v>56.34</c:v>
                </c:pt>
                <c:pt idx="9981">
                  <c:v>56.426000000000002</c:v>
                </c:pt>
                <c:pt idx="9982">
                  <c:v>56.599000000000011</c:v>
                </c:pt>
                <c:pt idx="9983">
                  <c:v>56.685000000000002</c:v>
                </c:pt>
                <c:pt idx="9984">
                  <c:v>56.857999999999997</c:v>
                </c:pt>
                <c:pt idx="9985">
                  <c:v>56.944000000000003</c:v>
                </c:pt>
                <c:pt idx="9986">
                  <c:v>57.031000000000006</c:v>
                </c:pt>
                <c:pt idx="9987">
                  <c:v>56.901000000000003</c:v>
                </c:pt>
                <c:pt idx="9988">
                  <c:v>56.772000000000013</c:v>
                </c:pt>
                <c:pt idx="9989">
                  <c:v>56.642000000000003</c:v>
                </c:pt>
                <c:pt idx="9990">
                  <c:v>56.512</c:v>
                </c:pt>
                <c:pt idx="9991">
                  <c:v>56.426000000000002</c:v>
                </c:pt>
                <c:pt idx="9992">
                  <c:v>56.251000000000005</c:v>
                </c:pt>
                <c:pt idx="9993">
                  <c:v>56.035000000000011</c:v>
                </c:pt>
                <c:pt idx="9994">
                  <c:v>55.906000000000006</c:v>
                </c:pt>
                <c:pt idx="9995">
                  <c:v>55.819000000000003</c:v>
                </c:pt>
                <c:pt idx="9996">
                  <c:v>55.819000000000003</c:v>
                </c:pt>
                <c:pt idx="9997">
                  <c:v>55.819000000000003</c:v>
                </c:pt>
                <c:pt idx="9998">
                  <c:v>55.992000000000012</c:v>
                </c:pt>
                <c:pt idx="9999">
                  <c:v>55.949000000000005</c:v>
                </c:pt>
                <c:pt idx="10000">
                  <c:v>55.992000000000012</c:v>
                </c:pt>
                <c:pt idx="10001">
                  <c:v>56.079000000000001</c:v>
                </c:pt>
                <c:pt idx="10002">
                  <c:v>56.165000000000013</c:v>
                </c:pt>
                <c:pt idx="10003">
                  <c:v>56.251000000000005</c:v>
                </c:pt>
                <c:pt idx="10004">
                  <c:v>56.383000000000003</c:v>
                </c:pt>
                <c:pt idx="10005">
                  <c:v>56.469000000000001</c:v>
                </c:pt>
                <c:pt idx="10006">
                  <c:v>56.556000000000004</c:v>
                </c:pt>
                <c:pt idx="10007">
                  <c:v>56.642000000000003</c:v>
                </c:pt>
                <c:pt idx="10008">
                  <c:v>56.772000000000013</c:v>
                </c:pt>
                <c:pt idx="10009">
                  <c:v>56.901000000000003</c:v>
                </c:pt>
                <c:pt idx="10010">
                  <c:v>57.074000000000005</c:v>
                </c:pt>
                <c:pt idx="10011">
                  <c:v>57.247</c:v>
                </c:pt>
                <c:pt idx="10012">
                  <c:v>57.42</c:v>
                </c:pt>
                <c:pt idx="10013">
                  <c:v>57.592000000000013</c:v>
                </c:pt>
                <c:pt idx="10014">
                  <c:v>57.807000000000002</c:v>
                </c:pt>
                <c:pt idx="10015">
                  <c:v>57.936</c:v>
                </c:pt>
                <c:pt idx="10016">
                  <c:v>58.066000000000003</c:v>
                </c:pt>
                <c:pt idx="10017">
                  <c:v>58.239000000000011</c:v>
                </c:pt>
                <c:pt idx="10018">
                  <c:v>58.368000000000002</c:v>
                </c:pt>
                <c:pt idx="10019">
                  <c:v>58.411000000000001</c:v>
                </c:pt>
                <c:pt idx="10020">
                  <c:v>58.498000000000012</c:v>
                </c:pt>
                <c:pt idx="10021">
                  <c:v>58.582000000000001</c:v>
                </c:pt>
                <c:pt idx="10022">
                  <c:v>58.712000000000003</c:v>
                </c:pt>
                <c:pt idx="10023">
                  <c:v>58.755000000000003</c:v>
                </c:pt>
                <c:pt idx="10024">
                  <c:v>58.841999999999999</c:v>
                </c:pt>
                <c:pt idx="10025">
                  <c:v>58.971000000000004</c:v>
                </c:pt>
                <c:pt idx="10026">
                  <c:v>59.099000000000011</c:v>
                </c:pt>
                <c:pt idx="10027">
                  <c:v>59.185000000000002</c:v>
                </c:pt>
                <c:pt idx="10028">
                  <c:v>59.357999999999997</c:v>
                </c:pt>
                <c:pt idx="10029">
                  <c:v>59.486000000000004</c:v>
                </c:pt>
                <c:pt idx="10030">
                  <c:v>59.659000000000006</c:v>
                </c:pt>
                <c:pt idx="10031">
                  <c:v>59.745000000000012</c:v>
                </c:pt>
                <c:pt idx="10032">
                  <c:v>59.83</c:v>
                </c:pt>
                <c:pt idx="10033">
                  <c:v>59.959000000000003</c:v>
                </c:pt>
                <c:pt idx="10034">
                  <c:v>60.089000000000006</c:v>
                </c:pt>
                <c:pt idx="10035">
                  <c:v>60.174000000000007</c:v>
                </c:pt>
                <c:pt idx="10036">
                  <c:v>60.303000000000004</c:v>
                </c:pt>
                <c:pt idx="10037">
                  <c:v>60.474000000000004</c:v>
                </c:pt>
                <c:pt idx="10038">
                  <c:v>60.604000000000006</c:v>
                </c:pt>
                <c:pt idx="10039">
                  <c:v>60.690000000000012</c:v>
                </c:pt>
                <c:pt idx="10040">
                  <c:v>60.817999999999998</c:v>
                </c:pt>
                <c:pt idx="10041">
                  <c:v>60.948</c:v>
                </c:pt>
                <c:pt idx="10042">
                  <c:v>61.075000000000003</c:v>
                </c:pt>
                <c:pt idx="10043">
                  <c:v>61.205000000000013</c:v>
                </c:pt>
                <c:pt idx="10044">
                  <c:v>61.333000000000006</c:v>
                </c:pt>
                <c:pt idx="10045">
                  <c:v>61.376000000000005</c:v>
                </c:pt>
                <c:pt idx="10046">
                  <c:v>61.462000000000003</c:v>
                </c:pt>
                <c:pt idx="10047">
                  <c:v>61.419000000000004</c:v>
                </c:pt>
                <c:pt idx="10048">
                  <c:v>61.333000000000006</c:v>
                </c:pt>
                <c:pt idx="10049">
                  <c:v>61.162000000000013</c:v>
                </c:pt>
                <c:pt idx="10050">
                  <c:v>61.032000000000011</c:v>
                </c:pt>
                <c:pt idx="10051">
                  <c:v>60.861000000000004</c:v>
                </c:pt>
                <c:pt idx="10052">
                  <c:v>60.733000000000011</c:v>
                </c:pt>
                <c:pt idx="10053">
                  <c:v>60.690000000000012</c:v>
                </c:pt>
                <c:pt idx="10054">
                  <c:v>60.647000000000006</c:v>
                </c:pt>
                <c:pt idx="10055">
                  <c:v>60.561</c:v>
                </c:pt>
                <c:pt idx="10056">
                  <c:v>60.517000000000003</c:v>
                </c:pt>
                <c:pt idx="10057">
                  <c:v>60.260000000000012</c:v>
                </c:pt>
                <c:pt idx="10058">
                  <c:v>60.046000000000006</c:v>
                </c:pt>
                <c:pt idx="10059">
                  <c:v>59.83</c:v>
                </c:pt>
                <c:pt idx="10060">
                  <c:v>59.659000000000006</c:v>
                </c:pt>
                <c:pt idx="10061">
                  <c:v>59.529000000000003</c:v>
                </c:pt>
                <c:pt idx="10062">
                  <c:v>59.401000000000003</c:v>
                </c:pt>
                <c:pt idx="10063">
                  <c:v>59.272000000000013</c:v>
                </c:pt>
                <c:pt idx="10064">
                  <c:v>59.185000000000002</c:v>
                </c:pt>
                <c:pt idx="10065">
                  <c:v>59.056000000000004</c:v>
                </c:pt>
                <c:pt idx="10066">
                  <c:v>58.928000000000011</c:v>
                </c:pt>
                <c:pt idx="10067">
                  <c:v>58.798000000000016</c:v>
                </c:pt>
                <c:pt idx="10068">
                  <c:v>58.669000000000011</c:v>
                </c:pt>
                <c:pt idx="10069">
                  <c:v>58.582000000000001</c:v>
                </c:pt>
                <c:pt idx="10070">
                  <c:v>58.498000000000012</c:v>
                </c:pt>
                <c:pt idx="10071">
                  <c:v>58.411000000000001</c:v>
                </c:pt>
                <c:pt idx="10072">
                  <c:v>58.325000000000003</c:v>
                </c:pt>
                <c:pt idx="10073">
                  <c:v>58.239000000000011</c:v>
                </c:pt>
                <c:pt idx="10074">
                  <c:v>58.023000000000003</c:v>
                </c:pt>
                <c:pt idx="10075">
                  <c:v>57.807000000000002</c:v>
                </c:pt>
                <c:pt idx="10076">
                  <c:v>57.592000000000013</c:v>
                </c:pt>
                <c:pt idx="10077">
                  <c:v>57.42</c:v>
                </c:pt>
                <c:pt idx="10078">
                  <c:v>57.290000000000013</c:v>
                </c:pt>
                <c:pt idx="10079">
                  <c:v>57.160000000000011</c:v>
                </c:pt>
                <c:pt idx="10080">
                  <c:v>57.031000000000006</c:v>
                </c:pt>
                <c:pt idx="10081">
                  <c:v>56.944000000000003</c:v>
                </c:pt>
                <c:pt idx="10082">
                  <c:v>56.857999999999997</c:v>
                </c:pt>
                <c:pt idx="10083">
                  <c:v>56.728000000000016</c:v>
                </c:pt>
                <c:pt idx="10084">
                  <c:v>56.599000000000011</c:v>
                </c:pt>
                <c:pt idx="10085">
                  <c:v>56.512</c:v>
                </c:pt>
                <c:pt idx="10086">
                  <c:v>56.426000000000002</c:v>
                </c:pt>
                <c:pt idx="10087">
                  <c:v>56.34</c:v>
                </c:pt>
                <c:pt idx="10088">
                  <c:v>56.251000000000005</c:v>
                </c:pt>
                <c:pt idx="10089">
                  <c:v>56.208000000000013</c:v>
                </c:pt>
                <c:pt idx="10090">
                  <c:v>58.325000000000003</c:v>
                </c:pt>
                <c:pt idx="10091">
                  <c:v>56.035000000000011</c:v>
                </c:pt>
                <c:pt idx="10092">
                  <c:v>55.992000000000012</c:v>
                </c:pt>
                <c:pt idx="10093">
                  <c:v>55.906000000000006</c:v>
                </c:pt>
                <c:pt idx="10094">
                  <c:v>55.949000000000005</c:v>
                </c:pt>
                <c:pt idx="10095">
                  <c:v>55.776000000000003</c:v>
                </c:pt>
                <c:pt idx="10096">
                  <c:v>55.690000000000012</c:v>
                </c:pt>
                <c:pt idx="10097">
                  <c:v>55.690000000000012</c:v>
                </c:pt>
                <c:pt idx="10098">
                  <c:v>55.819000000000003</c:v>
                </c:pt>
                <c:pt idx="10099">
                  <c:v>55.558</c:v>
                </c:pt>
                <c:pt idx="10100">
                  <c:v>55.515000000000001</c:v>
                </c:pt>
                <c:pt idx="10101">
                  <c:v>55.429000000000002</c:v>
                </c:pt>
                <c:pt idx="10102">
                  <c:v>55.429000000000002</c:v>
                </c:pt>
                <c:pt idx="10103">
                  <c:v>55.341999999999999</c:v>
                </c:pt>
                <c:pt idx="10104">
                  <c:v>55.213000000000001</c:v>
                </c:pt>
                <c:pt idx="10105">
                  <c:v>55.081000000000003</c:v>
                </c:pt>
                <c:pt idx="10106">
                  <c:v>58.884999999999998</c:v>
                </c:pt>
                <c:pt idx="10107">
                  <c:v>54.82</c:v>
                </c:pt>
                <c:pt idx="10108">
                  <c:v>54.951999999999998</c:v>
                </c:pt>
                <c:pt idx="10109">
                  <c:v>54.995000000000012</c:v>
                </c:pt>
                <c:pt idx="10110">
                  <c:v>56.251000000000005</c:v>
                </c:pt>
                <c:pt idx="10111">
                  <c:v>54.995000000000012</c:v>
                </c:pt>
                <c:pt idx="10112">
                  <c:v>54.865000000000002</c:v>
                </c:pt>
                <c:pt idx="10113">
                  <c:v>54.691000000000003</c:v>
                </c:pt>
                <c:pt idx="10114">
                  <c:v>54.604000000000006</c:v>
                </c:pt>
                <c:pt idx="10115">
                  <c:v>54.473000000000006</c:v>
                </c:pt>
                <c:pt idx="10116">
                  <c:v>54.343000000000004</c:v>
                </c:pt>
                <c:pt idx="10117">
                  <c:v>54.212000000000003</c:v>
                </c:pt>
                <c:pt idx="10118">
                  <c:v>54.561</c:v>
                </c:pt>
                <c:pt idx="10119">
                  <c:v>53.865000000000002</c:v>
                </c:pt>
                <c:pt idx="10120">
                  <c:v>53.690000000000012</c:v>
                </c:pt>
                <c:pt idx="10121">
                  <c:v>53.559000000000005</c:v>
                </c:pt>
                <c:pt idx="10122">
                  <c:v>54.126000000000012</c:v>
                </c:pt>
                <c:pt idx="10123">
                  <c:v>53.341000000000001</c:v>
                </c:pt>
                <c:pt idx="10124">
                  <c:v>53.253</c:v>
                </c:pt>
                <c:pt idx="10125">
                  <c:v>53.166000000000011</c:v>
                </c:pt>
                <c:pt idx="10126">
                  <c:v>61.891000000000005</c:v>
                </c:pt>
                <c:pt idx="10127">
                  <c:v>52.992000000000012</c:v>
                </c:pt>
                <c:pt idx="10128">
                  <c:v>52.903000000000006</c:v>
                </c:pt>
                <c:pt idx="10129">
                  <c:v>52.86</c:v>
                </c:pt>
                <c:pt idx="10130">
                  <c:v>57.506</c:v>
                </c:pt>
                <c:pt idx="10131">
                  <c:v>52.729000000000013</c:v>
                </c:pt>
                <c:pt idx="10132">
                  <c:v>52.729000000000013</c:v>
                </c:pt>
                <c:pt idx="10133">
                  <c:v>52.686</c:v>
                </c:pt>
                <c:pt idx="10134">
                  <c:v>55.299000000000021</c:v>
                </c:pt>
                <c:pt idx="10135">
                  <c:v>52.641000000000005</c:v>
                </c:pt>
                <c:pt idx="10136">
                  <c:v>52.597000000000001</c:v>
                </c:pt>
                <c:pt idx="10137">
                  <c:v>52.554000000000002</c:v>
                </c:pt>
                <c:pt idx="10138">
                  <c:v>56.34</c:v>
                </c:pt>
                <c:pt idx="10139">
                  <c:v>52.466000000000001</c:v>
                </c:pt>
                <c:pt idx="10140">
                  <c:v>52.509</c:v>
                </c:pt>
                <c:pt idx="10141">
                  <c:v>52.509</c:v>
                </c:pt>
                <c:pt idx="10142">
                  <c:v>53.515000000000001</c:v>
                </c:pt>
                <c:pt idx="10143">
                  <c:v>52.509</c:v>
                </c:pt>
                <c:pt idx="10144">
                  <c:v>52.466000000000001</c:v>
                </c:pt>
                <c:pt idx="10145">
                  <c:v>52.423000000000002</c:v>
                </c:pt>
                <c:pt idx="10146">
                  <c:v>52.816999999999993</c:v>
                </c:pt>
                <c:pt idx="10147">
                  <c:v>52.378</c:v>
                </c:pt>
                <c:pt idx="10148">
                  <c:v>52.378</c:v>
                </c:pt>
                <c:pt idx="10149">
                  <c:v>52.335000000000001</c:v>
                </c:pt>
                <c:pt idx="10150">
                  <c:v>52.686</c:v>
                </c:pt>
                <c:pt idx="10151">
                  <c:v>52.378</c:v>
                </c:pt>
                <c:pt idx="10152">
                  <c:v>52.335000000000001</c:v>
                </c:pt>
                <c:pt idx="10153">
                  <c:v>52.378</c:v>
                </c:pt>
                <c:pt idx="10154">
                  <c:v>52.509</c:v>
                </c:pt>
                <c:pt idx="10155">
                  <c:v>52.423000000000002</c:v>
                </c:pt>
                <c:pt idx="10156">
                  <c:v>52.423000000000002</c:v>
                </c:pt>
                <c:pt idx="10157">
                  <c:v>52.423000000000002</c:v>
                </c:pt>
                <c:pt idx="10158">
                  <c:v>52.554000000000002</c:v>
                </c:pt>
                <c:pt idx="10159">
                  <c:v>52.466000000000001</c:v>
                </c:pt>
                <c:pt idx="10160">
                  <c:v>52.466000000000001</c:v>
                </c:pt>
                <c:pt idx="10161">
                  <c:v>52.466000000000001</c:v>
                </c:pt>
                <c:pt idx="10162">
                  <c:v>52.686</c:v>
                </c:pt>
                <c:pt idx="10163">
                  <c:v>52.466000000000001</c:v>
                </c:pt>
                <c:pt idx="10164">
                  <c:v>52.466000000000001</c:v>
                </c:pt>
                <c:pt idx="10165">
                  <c:v>52.423000000000002</c:v>
                </c:pt>
                <c:pt idx="10166">
                  <c:v>52.597000000000001</c:v>
                </c:pt>
                <c:pt idx="10167">
                  <c:v>52.378</c:v>
                </c:pt>
                <c:pt idx="10168">
                  <c:v>52.335000000000001</c:v>
                </c:pt>
                <c:pt idx="10169">
                  <c:v>52.335000000000001</c:v>
                </c:pt>
                <c:pt idx="10170">
                  <c:v>52.423000000000002</c:v>
                </c:pt>
                <c:pt idx="10171">
                  <c:v>52.291000000000011</c:v>
                </c:pt>
                <c:pt idx="10172">
                  <c:v>52.246000000000002</c:v>
                </c:pt>
                <c:pt idx="10173">
                  <c:v>52.203000000000003</c:v>
                </c:pt>
                <c:pt idx="10174">
                  <c:v>52.246000000000002</c:v>
                </c:pt>
                <c:pt idx="10175">
                  <c:v>52.029000000000003</c:v>
                </c:pt>
                <c:pt idx="10176">
                  <c:v>51.94</c:v>
                </c:pt>
                <c:pt idx="10177">
                  <c:v>51.895000000000003</c:v>
                </c:pt>
                <c:pt idx="10178">
                  <c:v>52.335000000000001</c:v>
                </c:pt>
                <c:pt idx="10179">
                  <c:v>51.94</c:v>
                </c:pt>
                <c:pt idx="10180">
                  <c:v>51.984000000000002</c:v>
                </c:pt>
                <c:pt idx="10181">
                  <c:v>51.984000000000002</c:v>
                </c:pt>
                <c:pt idx="10182">
                  <c:v>52.246000000000002</c:v>
                </c:pt>
                <c:pt idx="10183">
                  <c:v>51.984000000000002</c:v>
                </c:pt>
                <c:pt idx="10184">
                  <c:v>52.029000000000003</c:v>
                </c:pt>
                <c:pt idx="10185">
                  <c:v>52.072000000000003</c:v>
                </c:pt>
                <c:pt idx="10186">
                  <c:v>52.509</c:v>
                </c:pt>
                <c:pt idx="10187">
                  <c:v>52.203000000000003</c:v>
                </c:pt>
                <c:pt idx="10188">
                  <c:v>52.291000000000011</c:v>
                </c:pt>
                <c:pt idx="10189">
                  <c:v>52.378</c:v>
                </c:pt>
                <c:pt idx="10190">
                  <c:v>52.554000000000002</c:v>
                </c:pt>
                <c:pt idx="10191">
                  <c:v>52.509</c:v>
                </c:pt>
                <c:pt idx="10192">
                  <c:v>52.554000000000002</c:v>
                </c:pt>
                <c:pt idx="10193">
                  <c:v>52.641000000000005</c:v>
                </c:pt>
                <c:pt idx="10194">
                  <c:v>52.992000000000012</c:v>
                </c:pt>
                <c:pt idx="10195">
                  <c:v>52.772000000000013</c:v>
                </c:pt>
                <c:pt idx="10196">
                  <c:v>52.86</c:v>
                </c:pt>
                <c:pt idx="10197">
                  <c:v>52.903000000000006</c:v>
                </c:pt>
                <c:pt idx="10198">
                  <c:v>53.209000000000003</c:v>
                </c:pt>
                <c:pt idx="10199">
                  <c:v>53.121000000000002</c:v>
                </c:pt>
                <c:pt idx="10200">
                  <c:v>53.166000000000011</c:v>
                </c:pt>
                <c:pt idx="10201">
                  <c:v>53.166000000000011</c:v>
                </c:pt>
                <c:pt idx="10202">
                  <c:v>53.298000000000016</c:v>
                </c:pt>
                <c:pt idx="10203">
                  <c:v>53.341000000000001</c:v>
                </c:pt>
                <c:pt idx="10204">
                  <c:v>53.341000000000001</c:v>
                </c:pt>
                <c:pt idx="10205">
                  <c:v>53.341000000000001</c:v>
                </c:pt>
                <c:pt idx="10206">
                  <c:v>53.427</c:v>
                </c:pt>
                <c:pt idx="10207">
                  <c:v>53.383999999999993</c:v>
                </c:pt>
                <c:pt idx="10208">
                  <c:v>53.341000000000001</c:v>
                </c:pt>
                <c:pt idx="10209">
                  <c:v>53.383999999999993</c:v>
                </c:pt>
                <c:pt idx="10210">
                  <c:v>53.645000000000003</c:v>
                </c:pt>
                <c:pt idx="10211">
                  <c:v>53.559000000000005</c:v>
                </c:pt>
                <c:pt idx="10212">
                  <c:v>53.559000000000005</c:v>
                </c:pt>
                <c:pt idx="10213">
                  <c:v>53.472000000000001</c:v>
                </c:pt>
                <c:pt idx="10214">
                  <c:v>53.645000000000003</c:v>
                </c:pt>
                <c:pt idx="10215">
                  <c:v>53.253</c:v>
                </c:pt>
                <c:pt idx="10216">
                  <c:v>53.166000000000011</c:v>
                </c:pt>
                <c:pt idx="10217">
                  <c:v>53.209000000000003</c:v>
                </c:pt>
                <c:pt idx="10218">
                  <c:v>53.341000000000001</c:v>
                </c:pt>
                <c:pt idx="10219">
                  <c:v>53.253</c:v>
                </c:pt>
                <c:pt idx="10220">
                  <c:v>53.253</c:v>
                </c:pt>
                <c:pt idx="10221">
                  <c:v>53.341000000000001</c:v>
                </c:pt>
                <c:pt idx="10222">
                  <c:v>53.427</c:v>
                </c:pt>
                <c:pt idx="10223">
                  <c:v>53.559000000000005</c:v>
                </c:pt>
                <c:pt idx="10224">
                  <c:v>53.733000000000011</c:v>
                </c:pt>
                <c:pt idx="10225">
                  <c:v>53.82</c:v>
                </c:pt>
                <c:pt idx="10226">
                  <c:v>54.3</c:v>
                </c:pt>
                <c:pt idx="10227">
                  <c:v>53.950999999999993</c:v>
                </c:pt>
                <c:pt idx="10228">
                  <c:v>53.908000000000001</c:v>
                </c:pt>
                <c:pt idx="10229">
                  <c:v>53.865000000000002</c:v>
                </c:pt>
                <c:pt idx="10230">
                  <c:v>53.733000000000011</c:v>
                </c:pt>
                <c:pt idx="10231">
                  <c:v>53.733000000000011</c:v>
                </c:pt>
                <c:pt idx="10232">
                  <c:v>53.645000000000003</c:v>
                </c:pt>
                <c:pt idx="10233">
                  <c:v>53.602000000000011</c:v>
                </c:pt>
                <c:pt idx="10234">
                  <c:v>53.602000000000011</c:v>
                </c:pt>
                <c:pt idx="10235">
                  <c:v>53.472000000000001</c:v>
                </c:pt>
                <c:pt idx="10236">
                  <c:v>53.515000000000001</c:v>
                </c:pt>
                <c:pt idx="10237">
                  <c:v>53.515000000000001</c:v>
                </c:pt>
                <c:pt idx="10238">
                  <c:v>53.515000000000001</c:v>
                </c:pt>
                <c:pt idx="10239">
                  <c:v>53.383999999999993</c:v>
                </c:pt>
                <c:pt idx="10240">
                  <c:v>53.341000000000001</c:v>
                </c:pt>
                <c:pt idx="10241">
                  <c:v>53.298000000000016</c:v>
                </c:pt>
                <c:pt idx="10242">
                  <c:v>53.298000000000016</c:v>
                </c:pt>
                <c:pt idx="10243">
                  <c:v>53.209000000000003</c:v>
                </c:pt>
                <c:pt idx="10244">
                  <c:v>53.166000000000011</c:v>
                </c:pt>
                <c:pt idx="10245">
                  <c:v>53.121000000000002</c:v>
                </c:pt>
                <c:pt idx="10246">
                  <c:v>53.166000000000011</c:v>
                </c:pt>
                <c:pt idx="10247">
                  <c:v>53.166000000000011</c:v>
                </c:pt>
                <c:pt idx="10248">
                  <c:v>53.166000000000011</c:v>
                </c:pt>
                <c:pt idx="10249">
                  <c:v>53.166000000000011</c:v>
                </c:pt>
                <c:pt idx="10250">
                  <c:v>53.209000000000003</c:v>
                </c:pt>
                <c:pt idx="10251">
                  <c:v>53.209000000000003</c:v>
                </c:pt>
                <c:pt idx="10252">
                  <c:v>53.253</c:v>
                </c:pt>
                <c:pt idx="10253">
                  <c:v>53.209000000000003</c:v>
                </c:pt>
                <c:pt idx="10254">
                  <c:v>53.253</c:v>
                </c:pt>
                <c:pt idx="10255">
                  <c:v>53.298000000000016</c:v>
                </c:pt>
                <c:pt idx="10256">
                  <c:v>53.341000000000001</c:v>
                </c:pt>
                <c:pt idx="10257">
                  <c:v>53.341000000000001</c:v>
                </c:pt>
                <c:pt idx="10258">
                  <c:v>53.383999999999993</c:v>
                </c:pt>
                <c:pt idx="10259">
                  <c:v>53.383999999999993</c:v>
                </c:pt>
                <c:pt idx="10260">
                  <c:v>53.383999999999993</c:v>
                </c:pt>
                <c:pt idx="10261">
                  <c:v>53.383999999999993</c:v>
                </c:pt>
                <c:pt idx="10262">
                  <c:v>53.383999999999993</c:v>
                </c:pt>
                <c:pt idx="10263">
                  <c:v>53.341000000000001</c:v>
                </c:pt>
                <c:pt idx="10264">
                  <c:v>53.298000000000016</c:v>
                </c:pt>
                <c:pt idx="10265">
                  <c:v>53.253</c:v>
                </c:pt>
                <c:pt idx="10266">
                  <c:v>53.341000000000001</c:v>
                </c:pt>
                <c:pt idx="10267">
                  <c:v>53.383999999999993</c:v>
                </c:pt>
                <c:pt idx="10268">
                  <c:v>53.472000000000001</c:v>
                </c:pt>
                <c:pt idx="10269">
                  <c:v>53.472000000000001</c:v>
                </c:pt>
                <c:pt idx="10270">
                  <c:v>53.515000000000001</c:v>
                </c:pt>
                <c:pt idx="10271">
                  <c:v>53.472000000000001</c:v>
                </c:pt>
                <c:pt idx="10272">
                  <c:v>53.472000000000001</c:v>
                </c:pt>
                <c:pt idx="10273">
                  <c:v>53.427</c:v>
                </c:pt>
                <c:pt idx="10274">
                  <c:v>53.383999999999993</c:v>
                </c:pt>
                <c:pt idx="10275">
                  <c:v>53.341000000000001</c:v>
                </c:pt>
                <c:pt idx="10276">
                  <c:v>53.341000000000001</c:v>
                </c:pt>
                <c:pt idx="10277">
                  <c:v>53.298000000000016</c:v>
                </c:pt>
                <c:pt idx="10278">
                  <c:v>53.209000000000003</c:v>
                </c:pt>
                <c:pt idx="10279">
                  <c:v>53.121000000000002</c:v>
                </c:pt>
                <c:pt idx="10280">
                  <c:v>52.992000000000012</c:v>
                </c:pt>
                <c:pt idx="10281">
                  <c:v>52.903000000000006</c:v>
                </c:pt>
                <c:pt idx="10282">
                  <c:v>52.816999999999993</c:v>
                </c:pt>
                <c:pt idx="10283">
                  <c:v>52.772000000000013</c:v>
                </c:pt>
                <c:pt idx="10284">
                  <c:v>52.729000000000013</c:v>
                </c:pt>
                <c:pt idx="10285">
                  <c:v>52.729000000000013</c:v>
                </c:pt>
                <c:pt idx="10286">
                  <c:v>52.729000000000013</c:v>
                </c:pt>
                <c:pt idx="10287">
                  <c:v>52.772000000000013</c:v>
                </c:pt>
                <c:pt idx="10288">
                  <c:v>52.86</c:v>
                </c:pt>
                <c:pt idx="10289">
                  <c:v>52.903000000000006</c:v>
                </c:pt>
                <c:pt idx="10290">
                  <c:v>52.992000000000012</c:v>
                </c:pt>
                <c:pt idx="10291">
                  <c:v>52.992000000000012</c:v>
                </c:pt>
                <c:pt idx="10292">
                  <c:v>52.992000000000012</c:v>
                </c:pt>
                <c:pt idx="10293">
                  <c:v>52.992000000000012</c:v>
                </c:pt>
                <c:pt idx="10294">
                  <c:v>52.992000000000012</c:v>
                </c:pt>
                <c:pt idx="10295">
                  <c:v>52.947000000000003</c:v>
                </c:pt>
                <c:pt idx="10296">
                  <c:v>52.992000000000012</c:v>
                </c:pt>
                <c:pt idx="10297">
                  <c:v>52.947000000000003</c:v>
                </c:pt>
                <c:pt idx="10298">
                  <c:v>52.86</c:v>
                </c:pt>
                <c:pt idx="10299">
                  <c:v>52.772000000000013</c:v>
                </c:pt>
                <c:pt idx="10300">
                  <c:v>52.729000000000013</c:v>
                </c:pt>
                <c:pt idx="10301">
                  <c:v>52.641000000000005</c:v>
                </c:pt>
                <c:pt idx="10302">
                  <c:v>52.597000000000001</c:v>
                </c:pt>
                <c:pt idx="10303">
                  <c:v>52.466000000000001</c:v>
                </c:pt>
                <c:pt idx="10304">
                  <c:v>52.378</c:v>
                </c:pt>
                <c:pt idx="10305">
                  <c:v>52.335000000000001</c:v>
                </c:pt>
                <c:pt idx="10306">
                  <c:v>52.335000000000001</c:v>
                </c:pt>
                <c:pt idx="10307">
                  <c:v>52.246000000000002</c:v>
                </c:pt>
                <c:pt idx="10308">
                  <c:v>52.246000000000002</c:v>
                </c:pt>
                <c:pt idx="10309">
                  <c:v>52.203000000000003</c:v>
                </c:pt>
                <c:pt idx="10310">
                  <c:v>52.246000000000002</c:v>
                </c:pt>
                <c:pt idx="10311">
                  <c:v>52.246000000000002</c:v>
                </c:pt>
                <c:pt idx="10312">
                  <c:v>52.335000000000001</c:v>
                </c:pt>
                <c:pt idx="10313">
                  <c:v>52.423000000000002</c:v>
                </c:pt>
                <c:pt idx="10314">
                  <c:v>52.554000000000002</c:v>
                </c:pt>
                <c:pt idx="10315">
                  <c:v>52.597000000000001</c:v>
                </c:pt>
                <c:pt idx="10316">
                  <c:v>52.686</c:v>
                </c:pt>
                <c:pt idx="10317">
                  <c:v>52.816999999999993</c:v>
                </c:pt>
                <c:pt idx="10318">
                  <c:v>52.947000000000003</c:v>
                </c:pt>
                <c:pt idx="10319">
                  <c:v>53.035000000000011</c:v>
                </c:pt>
                <c:pt idx="10320">
                  <c:v>53.121000000000002</c:v>
                </c:pt>
                <c:pt idx="10321">
                  <c:v>53.341000000000001</c:v>
                </c:pt>
                <c:pt idx="10322">
                  <c:v>53.472000000000001</c:v>
                </c:pt>
                <c:pt idx="10323">
                  <c:v>53.559000000000005</c:v>
                </c:pt>
                <c:pt idx="10324">
                  <c:v>53.690000000000012</c:v>
                </c:pt>
                <c:pt idx="10325">
                  <c:v>53.776000000000003</c:v>
                </c:pt>
                <c:pt idx="10326">
                  <c:v>53.908000000000001</c:v>
                </c:pt>
                <c:pt idx="10327">
                  <c:v>53.994</c:v>
                </c:pt>
                <c:pt idx="10328">
                  <c:v>54.126000000000012</c:v>
                </c:pt>
                <c:pt idx="10329">
                  <c:v>54.255000000000003</c:v>
                </c:pt>
                <c:pt idx="10330">
                  <c:v>54.473000000000006</c:v>
                </c:pt>
                <c:pt idx="10331">
                  <c:v>54.561</c:v>
                </c:pt>
                <c:pt idx="10332">
                  <c:v>54.691000000000003</c:v>
                </c:pt>
                <c:pt idx="10333">
                  <c:v>54.951999999999998</c:v>
                </c:pt>
                <c:pt idx="10334">
                  <c:v>55.125000000000014</c:v>
                </c:pt>
                <c:pt idx="10335">
                  <c:v>55.038000000000011</c:v>
                </c:pt>
                <c:pt idx="10336">
                  <c:v>54.951999999999998</c:v>
                </c:pt>
                <c:pt idx="10337">
                  <c:v>54.951999999999998</c:v>
                </c:pt>
                <c:pt idx="10338">
                  <c:v>55.168000000000013</c:v>
                </c:pt>
                <c:pt idx="10339">
                  <c:v>55.386000000000003</c:v>
                </c:pt>
                <c:pt idx="10340">
                  <c:v>55.386000000000003</c:v>
                </c:pt>
                <c:pt idx="10341">
                  <c:v>55.256</c:v>
                </c:pt>
                <c:pt idx="10342">
                  <c:v>55.256</c:v>
                </c:pt>
                <c:pt idx="10343">
                  <c:v>55.081000000000003</c:v>
                </c:pt>
                <c:pt idx="10344">
                  <c:v>55.081000000000003</c:v>
                </c:pt>
                <c:pt idx="10345">
                  <c:v>55.168000000000013</c:v>
                </c:pt>
                <c:pt idx="10346">
                  <c:v>55.906000000000006</c:v>
                </c:pt>
                <c:pt idx="10347">
                  <c:v>56.642000000000003</c:v>
                </c:pt>
                <c:pt idx="10348">
                  <c:v>57.463000000000001</c:v>
                </c:pt>
                <c:pt idx="10349">
                  <c:v>58.239000000000011</c:v>
                </c:pt>
                <c:pt idx="10350">
                  <c:v>59.014000000000003</c:v>
                </c:pt>
                <c:pt idx="10351">
                  <c:v>59.486000000000004</c:v>
                </c:pt>
                <c:pt idx="10352">
                  <c:v>59.659000000000006</c:v>
                </c:pt>
                <c:pt idx="10353">
                  <c:v>59.745000000000012</c:v>
                </c:pt>
                <c:pt idx="10354">
                  <c:v>60.046000000000006</c:v>
                </c:pt>
                <c:pt idx="10355">
                  <c:v>59.702000000000012</c:v>
                </c:pt>
                <c:pt idx="10356">
                  <c:v>59.745000000000012</c:v>
                </c:pt>
                <c:pt idx="10357">
                  <c:v>59.745000000000012</c:v>
                </c:pt>
                <c:pt idx="10358">
                  <c:v>59.873000000000005</c:v>
                </c:pt>
                <c:pt idx="10359">
                  <c:v>59.788000000000011</c:v>
                </c:pt>
                <c:pt idx="10360">
                  <c:v>59.83</c:v>
                </c:pt>
                <c:pt idx="10361">
                  <c:v>59.83</c:v>
                </c:pt>
                <c:pt idx="10362">
                  <c:v>60.089000000000006</c:v>
                </c:pt>
                <c:pt idx="10363">
                  <c:v>59.83</c:v>
                </c:pt>
                <c:pt idx="10364">
                  <c:v>59.83</c:v>
                </c:pt>
                <c:pt idx="10365">
                  <c:v>59.83</c:v>
                </c:pt>
                <c:pt idx="10366">
                  <c:v>60.089000000000006</c:v>
                </c:pt>
                <c:pt idx="10367">
                  <c:v>59.788000000000011</c:v>
                </c:pt>
                <c:pt idx="10368">
                  <c:v>59.83</c:v>
                </c:pt>
                <c:pt idx="10369">
                  <c:v>59.788000000000011</c:v>
                </c:pt>
                <c:pt idx="10370">
                  <c:v>60.003</c:v>
                </c:pt>
                <c:pt idx="10371">
                  <c:v>59.702000000000012</c:v>
                </c:pt>
                <c:pt idx="10372">
                  <c:v>59.616</c:v>
                </c:pt>
                <c:pt idx="10373">
                  <c:v>59.445</c:v>
                </c:pt>
                <c:pt idx="10374">
                  <c:v>59.314999999999998</c:v>
                </c:pt>
                <c:pt idx="10375">
                  <c:v>59.099000000000011</c:v>
                </c:pt>
                <c:pt idx="10376">
                  <c:v>58.971000000000004</c:v>
                </c:pt>
                <c:pt idx="10377">
                  <c:v>58.884999999999998</c:v>
                </c:pt>
                <c:pt idx="10378">
                  <c:v>58.928000000000011</c:v>
                </c:pt>
                <c:pt idx="10379">
                  <c:v>58.669000000000011</c:v>
                </c:pt>
                <c:pt idx="10380">
                  <c:v>58.626000000000012</c:v>
                </c:pt>
                <c:pt idx="10381">
                  <c:v>58.626000000000012</c:v>
                </c:pt>
                <c:pt idx="10382">
                  <c:v>58.884999999999998</c:v>
                </c:pt>
                <c:pt idx="10383">
                  <c:v>58.798000000000016</c:v>
                </c:pt>
                <c:pt idx="10384">
                  <c:v>58.884999999999998</c:v>
                </c:pt>
                <c:pt idx="10385">
                  <c:v>58.884999999999998</c:v>
                </c:pt>
                <c:pt idx="10386">
                  <c:v>58.928000000000011</c:v>
                </c:pt>
                <c:pt idx="10387">
                  <c:v>58.884999999999998</c:v>
                </c:pt>
                <c:pt idx="10388">
                  <c:v>58.841999999999999</c:v>
                </c:pt>
                <c:pt idx="10389">
                  <c:v>58.712000000000003</c:v>
                </c:pt>
                <c:pt idx="10390">
                  <c:v>58.626000000000012</c:v>
                </c:pt>
                <c:pt idx="10391">
                  <c:v>58.498000000000012</c:v>
                </c:pt>
                <c:pt idx="10392">
                  <c:v>58.411000000000001</c:v>
                </c:pt>
                <c:pt idx="10393">
                  <c:v>58.325000000000003</c:v>
                </c:pt>
                <c:pt idx="10394">
                  <c:v>58.239000000000011</c:v>
                </c:pt>
                <c:pt idx="10395">
                  <c:v>58.195000000000014</c:v>
                </c:pt>
                <c:pt idx="10396">
                  <c:v>58.195000000000014</c:v>
                </c:pt>
                <c:pt idx="10397">
                  <c:v>58.066000000000003</c:v>
                </c:pt>
                <c:pt idx="10398">
                  <c:v>57.85</c:v>
                </c:pt>
                <c:pt idx="10399">
                  <c:v>57.679000000000002</c:v>
                </c:pt>
                <c:pt idx="10400">
                  <c:v>57.463000000000001</c:v>
                </c:pt>
                <c:pt idx="10401">
                  <c:v>57.333000000000006</c:v>
                </c:pt>
                <c:pt idx="10402">
                  <c:v>57.247</c:v>
                </c:pt>
                <c:pt idx="10403">
                  <c:v>57.031000000000006</c:v>
                </c:pt>
                <c:pt idx="10404">
                  <c:v>56.901000000000003</c:v>
                </c:pt>
                <c:pt idx="10405">
                  <c:v>56.772000000000013</c:v>
                </c:pt>
                <c:pt idx="10406">
                  <c:v>56.685000000000002</c:v>
                </c:pt>
                <c:pt idx="10407">
                  <c:v>56.469000000000001</c:v>
                </c:pt>
                <c:pt idx="10408">
                  <c:v>56.34</c:v>
                </c:pt>
                <c:pt idx="10409">
                  <c:v>56.34</c:v>
                </c:pt>
                <c:pt idx="10410">
                  <c:v>56.426000000000002</c:v>
                </c:pt>
                <c:pt idx="10411">
                  <c:v>56.512</c:v>
                </c:pt>
                <c:pt idx="10412">
                  <c:v>56.599000000000011</c:v>
                </c:pt>
                <c:pt idx="10413">
                  <c:v>56.685000000000002</c:v>
                </c:pt>
                <c:pt idx="10414">
                  <c:v>56.814999999999998</c:v>
                </c:pt>
                <c:pt idx="10415">
                  <c:v>56.901000000000003</c:v>
                </c:pt>
                <c:pt idx="10416">
                  <c:v>56.988</c:v>
                </c:pt>
                <c:pt idx="10417">
                  <c:v>57.074000000000005</c:v>
                </c:pt>
                <c:pt idx="10418">
                  <c:v>57.160000000000011</c:v>
                </c:pt>
                <c:pt idx="10419">
                  <c:v>57.204000000000001</c:v>
                </c:pt>
                <c:pt idx="10420">
                  <c:v>57.247</c:v>
                </c:pt>
                <c:pt idx="10421">
                  <c:v>57.333000000000006</c:v>
                </c:pt>
                <c:pt idx="10422">
                  <c:v>57.42</c:v>
                </c:pt>
                <c:pt idx="10423">
                  <c:v>57.549000000000007</c:v>
                </c:pt>
                <c:pt idx="10424">
                  <c:v>57.636000000000003</c:v>
                </c:pt>
                <c:pt idx="10425">
                  <c:v>57.679000000000002</c:v>
                </c:pt>
                <c:pt idx="10426">
                  <c:v>57.722000000000016</c:v>
                </c:pt>
                <c:pt idx="10427">
                  <c:v>57.722000000000016</c:v>
                </c:pt>
                <c:pt idx="10428">
                  <c:v>57.679000000000002</c:v>
                </c:pt>
                <c:pt idx="10429">
                  <c:v>57.549000000000007</c:v>
                </c:pt>
                <c:pt idx="10430">
                  <c:v>57.42</c:v>
                </c:pt>
                <c:pt idx="10431">
                  <c:v>57.204000000000001</c:v>
                </c:pt>
                <c:pt idx="10432">
                  <c:v>57.031000000000006</c:v>
                </c:pt>
                <c:pt idx="10433">
                  <c:v>56.814999999999998</c:v>
                </c:pt>
                <c:pt idx="10434">
                  <c:v>56.685000000000002</c:v>
                </c:pt>
                <c:pt idx="10435">
                  <c:v>56.469000000000001</c:v>
                </c:pt>
                <c:pt idx="10436">
                  <c:v>56.295000000000016</c:v>
                </c:pt>
                <c:pt idx="10437">
                  <c:v>56.122000000000014</c:v>
                </c:pt>
                <c:pt idx="10438">
                  <c:v>55.906000000000006</c:v>
                </c:pt>
                <c:pt idx="10439">
                  <c:v>55.690000000000012</c:v>
                </c:pt>
                <c:pt idx="10440">
                  <c:v>55.515000000000001</c:v>
                </c:pt>
                <c:pt idx="10441">
                  <c:v>55.341999999999999</c:v>
                </c:pt>
                <c:pt idx="10442">
                  <c:v>55.299000000000021</c:v>
                </c:pt>
                <c:pt idx="10443">
                  <c:v>55.256</c:v>
                </c:pt>
                <c:pt idx="10444">
                  <c:v>55.299000000000021</c:v>
                </c:pt>
                <c:pt idx="10445">
                  <c:v>55.341999999999999</c:v>
                </c:pt>
                <c:pt idx="10446">
                  <c:v>55.386000000000003</c:v>
                </c:pt>
                <c:pt idx="10447">
                  <c:v>55.386000000000003</c:v>
                </c:pt>
                <c:pt idx="10448">
                  <c:v>55.472000000000001</c:v>
                </c:pt>
                <c:pt idx="10449">
                  <c:v>55.558</c:v>
                </c:pt>
                <c:pt idx="10450">
                  <c:v>55.690000000000012</c:v>
                </c:pt>
                <c:pt idx="10451">
                  <c:v>55.776000000000003</c:v>
                </c:pt>
                <c:pt idx="10452">
                  <c:v>55.776000000000003</c:v>
                </c:pt>
                <c:pt idx="10453">
                  <c:v>55.819000000000003</c:v>
                </c:pt>
                <c:pt idx="10454">
                  <c:v>55.906000000000006</c:v>
                </c:pt>
                <c:pt idx="10455">
                  <c:v>55.949000000000005</c:v>
                </c:pt>
                <c:pt idx="10456">
                  <c:v>55.992000000000012</c:v>
                </c:pt>
                <c:pt idx="10457">
                  <c:v>56.035000000000011</c:v>
                </c:pt>
                <c:pt idx="10458">
                  <c:v>56.035000000000011</c:v>
                </c:pt>
                <c:pt idx="10459">
                  <c:v>56.035000000000011</c:v>
                </c:pt>
                <c:pt idx="10460">
                  <c:v>56.035000000000011</c:v>
                </c:pt>
                <c:pt idx="10461">
                  <c:v>56.035000000000011</c:v>
                </c:pt>
                <c:pt idx="10462">
                  <c:v>56.079000000000001</c:v>
                </c:pt>
                <c:pt idx="10463">
                  <c:v>56.079000000000001</c:v>
                </c:pt>
                <c:pt idx="10464">
                  <c:v>56.122000000000014</c:v>
                </c:pt>
                <c:pt idx="10465">
                  <c:v>56.122000000000014</c:v>
                </c:pt>
                <c:pt idx="10466">
                  <c:v>56.122000000000014</c:v>
                </c:pt>
                <c:pt idx="10467">
                  <c:v>56.165000000000013</c:v>
                </c:pt>
                <c:pt idx="10468">
                  <c:v>56.165000000000013</c:v>
                </c:pt>
                <c:pt idx="10469">
                  <c:v>56.165000000000013</c:v>
                </c:pt>
                <c:pt idx="10470">
                  <c:v>56.079000000000001</c:v>
                </c:pt>
                <c:pt idx="10471">
                  <c:v>55.949000000000005</c:v>
                </c:pt>
                <c:pt idx="10472">
                  <c:v>55.819000000000003</c:v>
                </c:pt>
                <c:pt idx="10473">
                  <c:v>55.776000000000003</c:v>
                </c:pt>
                <c:pt idx="10474">
                  <c:v>55.776000000000003</c:v>
                </c:pt>
                <c:pt idx="10475">
                  <c:v>55.776000000000003</c:v>
                </c:pt>
                <c:pt idx="10476">
                  <c:v>55.776000000000003</c:v>
                </c:pt>
                <c:pt idx="10477">
                  <c:v>55.776000000000003</c:v>
                </c:pt>
                <c:pt idx="10478">
                  <c:v>55.733000000000011</c:v>
                </c:pt>
                <c:pt idx="10479">
                  <c:v>55.647000000000006</c:v>
                </c:pt>
                <c:pt idx="10480">
                  <c:v>55.515000000000001</c:v>
                </c:pt>
                <c:pt idx="10481">
                  <c:v>55.386000000000003</c:v>
                </c:pt>
                <c:pt idx="10482">
                  <c:v>55.299000000000021</c:v>
                </c:pt>
                <c:pt idx="10483">
                  <c:v>55.125000000000014</c:v>
                </c:pt>
                <c:pt idx="10484">
                  <c:v>54.995000000000012</c:v>
                </c:pt>
                <c:pt idx="10485">
                  <c:v>54.909000000000006</c:v>
                </c:pt>
                <c:pt idx="10486">
                  <c:v>54.909000000000006</c:v>
                </c:pt>
                <c:pt idx="10487">
                  <c:v>54.995000000000012</c:v>
                </c:pt>
                <c:pt idx="10488">
                  <c:v>55.168000000000013</c:v>
                </c:pt>
                <c:pt idx="10489">
                  <c:v>55.299000000000021</c:v>
                </c:pt>
                <c:pt idx="10490">
                  <c:v>55.472000000000001</c:v>
                </c:pt>
                <c:pt idx="10491">
                  <c:v>55.558</c:v>
                </c:pt>
                <c:pt idx="10492">
                  <c:v>55.647000000000006</c:v>
                </c:pt>
                <c:pt idx="10493">
                  <c:v>55.776000000000003</c:v>
                </c:pt>
                <c:pt idx="10494">
                  <c:v>55.992000000000012</c:v>
                </c:pt>
                <c:pt idx="10495">
                  <c:v>55.992000000000012</c:v>
                </c:pt>
                <c:pt idx="10496">
                  <c:v>56.079000000000001</c:v>
                </c:pt>
                <c:pt idx="10497">
                  <c:v>56.035000000000011</c:v>
                </c:pt>
                <c:pt idx="10498">
                  <c:v>56.079000000000001</c:v>
                </c:pt>
                <c:pt idx="10499">
                  <c:v>55.906000000000006</c:v>
                </c:pt>
                <c:pt idx="10500">
                  <c:v>55.819000000000003</c:v>
                </c:pt>
                <c:pt idx="10501">
                  <c:v>55.733000000000011</c:v>
                </c:pt>
                <c:pt idx="10502">
                  <c:v>55.733000000000011</c:v>
                </c:pt>
                <c:pt idx="10503">
                  <c:v>55.647000000000006</c:v>
                </c:pt>
                <c:pt idx="10504">
                  <c:v>55.647000000000006</c:v>
                </c:pt>
                <c:pt idx="10505">
                  <c:v>55.558</c:v>
                </c:pt>
                <c:pt idx="10506">
                  <c:v>55.515000000000001</c:v>
                </c:pt>
                <c:pt idx="10507">
                  <c:v>55.429000000000002</c:v>
                </c:pt>
                <c:pt idx="10508">
                  <c:v>55.341999999999999</c:v>
                </c:pt>
                <c:pt idx="10509">
                  <c:v>55.256</c:v>
                </c:pt>
                <c:pt idx="10510">
                  <c:v>55.168000000000013</c:v>
                </c:pt>
                <c:pt idx="10511">
                  <c:v>55.038000000000011</c:v>
                </c:pt>
                <c:pt idx="10512">
                  <c:v>54.951999999999998</c:v>
                </c:pt>
                <c:pt idx="10513">
                  <c:v>54.865000000000002</c:v>
                </c:pt>
                <c:pt idx="10514">
                  <c:v>54.82</c:v>
                </c:pt>
                <c:pt idx="10515">
                  <c:v>54.691000000000003</c:v>
                </c:pt>
                <c:pt idx="10516">
                  <c:v>54.604000000000006</c:v>
                </c:pt>
                <c:pt idx="10517">
                  <c:v>54.516000000000005</c:v>
                </c:pt>
                <c:pt idx="10518">
                  <c:v>54.473000000000006</c:v>
                </c:pt>
                <c:pt idx="10519">
                  <c:v>54.386999999999993</c:v>
                </c:pt>
                <c:pt idx="10520">
                  <c:v>54.386999999999993</c:v>
                </c:pt>
                <c:pt idx="10521">
                  <c:v>54.386999999999993</c:v>
                </c:pt>
                <c:pt idx="10522">
                  <c:v>54.473000000000006</c:v>
                </c:pt>
                <c:pt idx="10523">
                  <c:v>54.3</c:v>
                </c:pt>
                <c:pt idx="10524">
                  <c:v>54.255000000000003</c:v>
                </c:pt>
                <c:pt idx="10525">
                  <c:v>54.255000000000003</c:v>
                </c:pt>
                <c:pt idx="10526">
                  <c:v>54.734000000000002</c:v>
                </c:pt>
                <c:pt idx="10527">
                  <c:v>54.212000000000003</c:v>
                </c:pt>
                <c:pt idx="10528">
                  <c:v>54.3</c:v>
                </c:pt>
                <c:pt idx="10529">
                  <c:v>54.516000000000005</c:v>
                </c:pt>
                <c:pt idx="10530">
                  <c:v>54.82</c:v>
                </c:pt>
                <c:pt idx="10531">
                  <c:v>54.951999999999998</c:v>
                </c:pt>
                <c:pt idx="10532">
                  <c:v>55.081000000000003</c:v>
                </c:pt>
                <c:pt idx="10533">
                  <c:v>55.125000000000014</c:v>
                </c:pt>
                <c:pt idx="10534">
                  <c:v>55.256</c:v>
                </c:pt>
                <c:pt idx="10535">
                  <c:v>55.429000000000002</c:v>
                </c:pt>
                <c:pt idx="10536">
                  <c:v>55.733000000000011</c:v>
                </c:pt>
                <c:pt idx="10537">
                  <c:v>55.992000000000012</c:v>
                </c:pt>
                <c:pt idx="10538">
                  <c:v>56.34</c:v>
                </c:pt>
                <c:pt idx="10539">
                  <c:v>56.599000000000011</c:v>
                </c:pt>
                <c:pt idx="10540">
                  <c:v>56.814999999999998</c:v>
                </c:pt>
                <c:pt idx="10541">
                  <c:v>57.074000000000005</c:v>
                </c:pt>
                <c:pt idx="10542">
                  <c:v>57.376000000000005</c:v>
                </c:pt>
                <c:pt idx="10543">
                  <c:v>57.722000000000016</c:v>
                </c:pt>
                <c:pt idx="10544">
                  <c:v>58.109000000000002</c:v>
                </c:pt>
                <c:pt idx="10545">
                  <c:v>58.411000000000001</c:v>
                </c:pt>
                <c:pt idx="10546">
                  <c:v>58.712000000000003</c:v>
                </c:pt>
                <c:pt idx="10547">
                  <c:v>59.056000000000004</c:v>
                </c:pt>
                <c:pt idx="10548">
                  <c:v>59.401000000000003</c:v>
                </c:pt>
                <c:pt idx="10549">
                  <c:v>59.702000000000012</c:v>
                </c:pt>
                <c:pt idx="10550">
                  <c:v>60.046000000000006</c:v>
                </c:pt>
                <c:pt idx="10551">
                  <c:v>60.303000000000004</c:v>
                </c:pt>
                <c:pt idx="10552">
                  <c:v>60.561</c:v>
                </c:pt>
                <c:pt idx="10553">
                  <c:v>60.733000000000011</c:v>
                </c:pt>
                <c:pt idx="10554">
                  <c:v>60.861000000000004</c:v>
                </c:pt>
                <c:pt idx="10555">
                  <c:v>61.032000000000011</c:v>
                </c:pt>
                <c:pt idx="10556">
                  <c:v>61.205000000000013</c:v>
                </c:pt>
                <c:pt idx="10557">
                  <c:v>61.419000000000004</c:v>
                </c:pt>
                <c:pt idx="10558">
                  <c:v>61.59</c:v>
                </c:pt>
                <c:pt idx="10559">
                  <c:v>61.633000000000003</c:v>
                </c:pt>
                <c:pt idx="10560">
                  <c:v>61.677</c:v>
                </c:pt>
                <c:pt idx="10561">
                  <c:v>61.720000000000013</c:v>
                </c:pt>
                <c:pt idx="10562">
                  <c:v>61.761000000000003</c:v>
                </c:pt>
                <c:pt idx="10563">
                  <c:v>61.761000000000003</c:v>
                </c:pt>
                <c:pt idx="10564">
                  <c:v>61.720000000000013</c:v>
                </c:pt>
                <c:pt idx="10565">
                  <c:v>61.720000000000013</c:v>
                </c:pt>
                <c:pt idx="10566">
                  <c:v>61.677</c:v>
                </c:pt>
                <c:pt idx="10567">
                  <c:v>61.547000000000004</c:v>
                </c:pt>
                <c:pt idx="10568">
                  <c:v>61.462000000000003</c:v>
                </c:pt>
                <c:pt idx="10569">
                  <c:v>61.333000000000006</c:v>
                </c:pt>
                <c:pt idx="10570">
                  <c:v>61.419000000000004</c:v>
                </c:pt>
                <c:pt idx="10571">
                  <c:v>61.333000000000006</c:v>
                </c:pt>
                <c:pt idx="10572">
                  <c:v>61.162000000000013</c:v>
                </c:pt>
                <c:pt idx="10573">
                  <c:v>60.991</c:v>
                </c:pt>
                <c:pt idx="10574">
                  <c:v>60.775000000000013</c:v>
                </c:pt>
                <c:pt idx="10575">
                  <c:v>60.604000000000006</c:v>
                </c:pt>
                <c:pt idx="10576">
                  <c:v>60.433</c:v>
                </c:pt>
                <c:pt idx="10577">
                  <c:v>60.433</c:v>
                </c:pt>
                <c:pt idx="10578">
                  <c:v>60.604000000000006</c:v>
                </c:pt>
                <c:pt idx="10579">
                  <c:v>60.861000000000004</c:v>
                </c:pt>
                <c:pt idx="10580">
                  <c:v>60.991</c:v>
                </c:pt>
                <c:pt idx="10581">
                  <c:v>60.948</c:v>
                </c:pt>
                <c:pt idx="10582">
                  <c:v>61.075000000000003</c:v>
                </c:pt>
                <c:pt idx="10583">
                  <c:v>60.817999999999998</c:v>
                </c:pt>
                <c:pt idx="10584">
                  <c:v>60.733000000000011</c:v>
                </c:pt>
                <c:pt idx="10585">
                  <c:v>60.690000000000012</c:v>
                </c:pt>
                <c:pt idx="10586">
                  <c:v>60.690000000000012</c:v>
                </c:pt>
                <c:pt idx="10587">
                  <c:v>60.604000000000006</c:v>
                </c:pt>
                <c:pt idx="10588">
                  <c:v>60.604000000000006</c:v>
                </c:pt>
                <c:pt idx="10589">
                  <c:v>60.647000000000006</c:v>
                </c:pt>
                <c:pt idx="10590">
                  <c:v>61.119</c:v>
                </c:pt>
                <c:pt idx="10591">
                  <c:v>60.775000000000013</c:v>
                </c:pt>
                <c:pt idx="10592">
                  <c:v>60.775000000000013</c:v>
                </c:pt>
                <c:pt idx="10593">
                  <c:v>60.817999999999998</c:v>
                </c:pt>
                <c:pt idx="10594">
                  <c:v>61.376000000000005</c:v>
                </c:pt>
                <c:pt idx="10595">
                  <c:v>60.948</c:v>
                </c:pt>
                <c:pt idx="10596">
                  <c:v>60.991</c:v>
                </c:pt>
                <c:pt idx="10597">
                  <c:v>61.075000000000003</c:v>
                </c:pt>
                <c:pt idx="10598">
                  <c:v>61.462000000000003</c:v>
                </c:pt>
                <c:pt idx="10599">
                  <c:v>61.119</c:v>
                </c:pt>
                <c:pt idx="10600">
                  <c:v>61.162000000000013</c:v>
                </c:pt>
                <c:pt idx="10601">
                  <c:v>61.205000000000013</c:v>
                </c:pt>
                <c:pt idx="10602">
                  <c:v>61.59</c:v>
                </c:pt>
                <c:pt idx="10603">
                  <c:v>61.290000000000013</c:v>
                </c:pt>
                <c:pt idx="10604">
                  <c:v>61.290000000000013</c:v>
                </c:pt>
                <c:pt idx="10605">
                  <c:v>61.333000000000006</c:v>
                </c:pt>
                <c:pt idx="10606">
                  <c:v>61.804000000000002</c:v>
                </c:pt>
                <c:pt idx="10607">
                  <c:v>61.462000000000003</c:v>
                </c:pt>
                <c:pt idx="10608">
                  <c:v>61.506</c:v>
                </c:pt>
                <c:pt idx="10609">
                  <c:v>61.547000000000004</c:v>
                </c:pt>
                <c:pt idx="10610">
                  <c:v>61.891000000000005</c:v>
                </c:pt>
                <c:pt idx="10611">
                  <c:v>61.633000000000003</c:v>
                </c:pt>
                <c:pt idx="10612">
                  <c:v>61.677</c:v>
                </c:pt>
                <c:pt idx="10613">
                  <c:v>61.677</c:v>
                </c:pt>
                <c:pt idx="10614">
                  <c:v>62.019000000000005</c:v>
                </c:pt>
                <c:pt idx="10615">
                  <c:v>61.720000000000013</c:v>
                </c:pt>
                <c:pt idx="10616">
                  <c:v>61.761000000000003</c:v>
                </c:pt>
                <c:pt idx="10617">
                  <c:v>61.804000000000002</c:v>
                </c:pt>
                <c:pt idx="10618">
                  <c:v>62.062000000000012</c:v>
                </c:pt>
                <c:pt idx="10619">
                  <c:v>62.233000000000011</c:v>
                </c:pt>
                <c:pt idx="10620">
                  <c:v>62.49</c:v>
                </c:pt>
                <c:pt idx="10621">
                  <c:v>62.791000000000011</c:v>
                </c:pt>
                <c:pt idx="10622">
                  <c:v>63.048000000000002</c:v>
                </c:pt>
                <c:pt idx="10623">
                  <c:v>62.834000000000003</c:v>
                </c:pt>
                <c:pt idx="10624">
                  <c:v>62.748000000000012</c:v>
                </c:pt>
                <c:pt idx="10625">
                  <c:v>62.704000000000001</c:v>
                </c:pt>
                <c:pt idx="10626">
                  <c:v>62.791000000000011</c:v>
                </c:pt>
                <c:pt idx="10627">
                  <c:v>62.661000000000001</c:v>
                </c:pt>
                <c:pt idx="10628">
                  <c:v>62.577000000000005</c:v>
                </c:pt>
                <c:pt idx="10629">
                  <c:v>62.533000000000001</c:v>
                </c:pt>
                <c:pt idx="10630">
                  <c:v>62.620000000000012</c:v>
                </c:pt>
                <c:pt idx="10631">
                  <c:v>62.748000000000012</c:v>
                </c:pt>
                <c:pt idx="10632">
                  <c:v>63.09</c:v>
                </c:pt>
                <c:pt idx="10633">
                  <c:v>63.304000000000002</c:v>
                </c:pt>
                <c:pt idx="10634">
                  <c:v>63.39</c:v>
                </c:pt>
                <c:pt idx="10635">
                  <c:v>63.304000000000002</c:v>
                </c:pt>
                <c:pt idx="10636">
                  <c:v>63.304000000000002</c:v>
                </c:pt>
                <c:pt idx="10637">
                  <c:v>63.262000000000015</c:v>
                </c:pt>
                <c:pt idx="10638">
                  <c:v>63.219000000000001</c:v>
                </c:pt>
                <c:pt idx="10639">
                  <c:v>63.133000000000003</c:v>
                </c:pt>
                <c:pt idx="10640">
                  <c:v>63.176000000000002</c:v>
                </c:pt>
                <c:pt idx="10641">
                  <c:v>63.262000000000015</c:v>
                </c:pt>
                <c:pt idx="10642">
                  <c:v>63.518000000000001</c:v>
                </c:pt>
                <c:pt idx="10643">
                  <c:v>63.475000000000001</c:v>
                </c:pt>
                <c:pt idx="10644">
                  <c:v>63.39</c:v>
                </c:pt>
                <c:pt idx="10645">
                  <c:v>63.262000000000015</c:v>
                </c:pt>
                <c:pt idx="10646">
                  <c:v>63.262000000000015</c:v>
                </c:pt>
                <c:pt idx="10647">
                  <c:v>63.048000000000002</c:v>
                </c:pt>
                <c:pt idx="10648">
                  <c:v>62.919000000000004</c:v>
                </c:pt>
                <c:pt idx="10649">
                  <c:v>62.704000000000001</c:v>
                </c:pt>
                <c:pt idx="10650">
                  <c:v>62.962000000000003</c:v>
                </c:pt>
                <c:pt idx="10651">
                  <c:v>62.276000000000003</c:v>
                </c:pt>
                <c:pt idx="10652">
                  <c:v>61.977000000000004</c:v>
                </c:pt>
                <c:pt idx="10653">
                  <c:v>61.847999999999999</c:v>
                </c:pt>
                <c:pt idx="10654">
                  <c:v>61.891000000000005</c:v>
                </c:pt>
                <c:pt idx="10655">
                  <c:v>61.547000000000004</c:v>
                </c:pt>
                <c:pt idx="10656">
                  <c:v>61.419000000000004</c:v>
                </c:pt>
                <c:pt idx="10657">
                  <c:v>61.248000000000012</c:v>
                </c:pt>
                <c:pt idx="10658">
                  <c:v>61.205000000000013</c:v>
                </c:pt>
                <c:pt idx="10659">
                  <c:v>61.075000000000003</c:v>
                </c:pt>
                <c:pt idx="10660">
                  <c:v>61.032000000000011</c:v>
                </c:pt>
                <c:pt idx="10661">
                  <c:v>60.948</c:v>
                </c:pt>
                <c:pt idx="10662">
                  <c:v>60.733000000000011</c:v>
                </c:pt>
                <c:pt idx="10663">
                  <c:v>60.604000000000006</c:v>
                </c:pt>
                <c:pt idx="10664">
                  <c:v>60.604000000000006</c:v>
                </c:pt>
                <c:pt idx="10665">
                  <c:v>60.647000000000006</c:v>
                </c:pt>
                <c:pt idx="10666">
                  <c:v>60.733000000000011</c:v>
                </c:pt>
                <c:pt idx="10667">
                  <c:v>60.775000000000013</c:v>
                </c:pt>
                <c:pt idx="10668">
                  <c:v>60.775000000000013</c:v>
                </c:pt>
                <c:pt idx="10669">
                  <c:v>60.775000000000013</c:v>
                </c:pt>
                <c:pt idx="10670">
                  <c:v>61.075000000000003</c:v>
                </c:pt>
                <c:pt idx="10671">
                  <c:v>60.775000000000013</c:v>
                </c:pt>
                <c:pt idx="10672">
                  <c:v>60.775000000000013</c:v>
                </c:pt>
                <c:pt idx="10673">
                  <c:v>60.604000000000006</c:v>
                </c:pt>
                <c:pt idx="10674">
                  <c:v>60.433</c:v>
                </c:pt>
                <c:pt idx="10675">
                  <c:v>60.217000000000006</c:v>
                </c:pt>
                <c:pt idx="10676">
                  <c:v>60.089000000000006</c:v>
                </c:pt>
                <c:pt idx="10677">
                  <c:v>59.959000000000003</c:v>
                </c:pt>
                <c:pt idx="10678">
                  <c:v>59.916000000000004</c:v>
                </c:pt>
                <c:pt idx="10679">
                  <c:v>59.616</c:v>
                </c:pt>
                <c:pt idx="10680">
                  <c:v>59.486000000000004</c:v>
                </c:pt>
                <c:pt idx="10681">
                  <c:v>59.401000000000003</c:v>
                </c:pt>
                <c:pt idx="10682">
                  <c:v>59.357999999999997</c:v>
                </c:pt>
                <c:pt idx="10683">
                  <c:v>59.272000000000013</c:v>
                </c:pt>
                <c:pt idx="10684">
                  <c:v>59.185000000000002</c:v>
                </c:pt>
                <c:pt idx="10685">
                  <c:v>59.099000000000011</c:v>
                </c:pt>
                <c:pt idx="10686">
                  <c:v>59.014000000000003</c:v>
                </c:pt>
                <c:pt idx="10687">
                  <c:v>58.798000000000016</c:v>
                </c:pt>
                <c:pt idx="10688">
                  <c:v>58.669000000000011</c:v>
                </c:pt>
                <c:pt idx="10689">
                  <c:v>58.541000000000004</c:v>
                </c:pt>
                <c:pt idx="10690">
                  <c:v>58.411000000000001</c:v>
                </c:pt>
                <c:pt idx="10691">
                  <c:v>58.239000000000011</c:v>
                </c:pt>
                <c:pt idx="10692">
                  <c:v>58.109000000000002</c:v>
                </c:pt>
                <c:pt idx="10693">
                  <c:v>58.023000000000003</c:v>
                </c:pt>
                <c:pt idx="10694">
                  <c:v>58.023000000000003</c:v>
                </c:pt>
                <c:pt idx="10695">
                  <c:v>57.979000000000006</c:v>
                </c:pt>
                <c:pt idx="10696">
                  <c:v>57.979000000000006</c:v>
                </c:pt>
                <c:pt idx="10697">
                  <c:v>57.979000000000006</c:v>
                </c:pt>
                <c:pt idx="10698">
                  <c:v>58.023000000000003</c:v>
                </c:pt>
                <c:pt idx="10699">
                  <c:v>57.979000000000006</c:v>
                </c:pt>
                <c:pt idx="10700">
                  <c:v>57.979000000000006</c:v>
                </c:pt>
                <c:pt idx="10701">
                  <c:v>57.979000000000006</c:v>
                </c:pt>
                <c:pt idx="10702">
                  <c:v>58.066000000000003</c:v>
                </c:pt>
                <c:pt idx="10703">
                  <c:v>58.152000000000001</c:v>
                </c:pt>
                <c:pt idx="10704">
                  <c:v>58.239000000000011</c:v>
                </c:pt>
                <c:pt idx="10705">
                  <c:v>58.325000000000003</c:v>
                </c:pt>
                <c:pt idx="10706">
                  <c:v>58.498000000000012</c:v>
                </c:pt>
                <c:pt idx="10707">
                  <c:v>58.454999999999998</c:v>
                </c:pt>
                <c:pt idx="10708">
                  <c:v>58.498000000000012</c:v>
                </c:pt>
                <c:pt idx="10709">
                  <c:v>58.582000000000001</c:v>
                </c:pt>
                <c:pt idx="10710">
                  <c:v>58.798000000000016</c:v>
                </c:pt>
                <c:pt idx="10711">
                  <c:v>58.755000000000003</c:v>
                </c:pt>
                <c:pt idx="10712">
                  <c:v>58.755000000000003</c:v>
                </c:pt>
                <c:pt idx="10713">
                  <c:v>58.841999999999999</c:v>
                </c:pt>
                <c:pt idx="10714">
                  <c:v>58.928000000000011</c:v>
                </c:pt>
                <c:pt idx="10715">
                  <c:v>58.971000000000004</c:v>
                </c:pt>
                <c:pt idx="10716">
                  <c:v>59.014000000000003</c:v>
                </c:pt>
                <c:pt idx="10717">
                  <c:v>59.014000000000003</c:v>
                </c:pt>
                <c:pt idx="10718">
                  <c:v>59.014000000000003</c:v>
                </c:pt>
                <c:pt idx="10719">
                  <c:v>58.928000000000011</c:v>
                </c:pt>
                <c:pt idx="10720">
                  <c:v>58.841999999999999</c:v>
                </c:pt>
                <c:pt idx="10721">
                  <c:v>58.841999999999999</c:v>
                </c:pt>
                <c:pt idx="10722">
                  <c:v>58.928000000000011</c:v>
                </c:pt>
                <c:pt idx="10723">
                  <c:v>58.798000000000016</c:v>
                </c:pt>
                <c:pt idx="10724">
                  <c:v>58.798000000000016</c:v>
                </c:pt>
                <c:pt idx="10725">
                  <c:v>58.755000000000003</c:v>
                </c:pt>
                <c:pt idx="10726">
                  <c:v>58.928000000000011</c:v>
                </c:pt>
                <c:pt idx="10727">
                  <c:v>58.841999999999999</c:v>
                </c:pt>
                <c:pt idx="10728">
                  <c:v>58.884999999999998</c:v>
                </c:pt>
                <c:pt idx="10729">
                  <c:v>58.928000000000011</c:v>
                </c:pt>
                <c:pt idx="10730">
                  <c:v>59.056000000000004</c:v>
                </c:pt>
                <c:pt idx="10731">
                  <c:v>59.099000000000011</c:v>
                </c:pt>
                <c:pt idx="10732">
                  <c:v>59.185000000000002</c:v>
                </c:pt>
                <c:pt idx="10733">
                  <c:v>59.229000000000013</c:v>
                </c:pt>
                <c:pt idx="10734">
                  <c:v>59.314999999999998</c:v>
                </c:pt>
                <c:pt idx="10735">
                  <c:v>59.272000000000013</c:v>
                </c:pt>
                <c:pt idx="10736">
                  <c:v>59.357999999999997</c:v>
                </c:pt>
                <c:pt idx="10737">
                  <c:v>59.357999999999997</c:v>
                </c:pt>
                <c:pt idx="10738">
                  <c:v>59.357999999999997</c:v>
                </c:pt>
                <c:pt idx="10739">
                  <c:v>59.357999999999997</c:v>
                </c:pt>
                <c:pt idx="10740">
                  <c:v>59.357999999999997</c:v>
                </c:pt>
                <c:pt idx="10741">
                  <c:v>59.357999999999997</c:v>
                </c:pt>
                <c:pt idx="10742">
                  <c:v>59.314999999999998</c:v>
                </c:pt>
                <c:pt idx="10743">
                  <c:v>59.185000000000002</c:v>
                </c:pt>
                <c:pt idx="10744">
                  <c:v>59.099000000000011</c:v>
                </c:pt>
                <c:pt idx="10745">
                  <c:v>59.014000000000003</c:v>
                </c:pt>
                <c:pt idx="10746">
                  <c:v>59.014000000000003</c:v>
                </c:pt>
                <c:pt idx="10747">
                  <c:v>58.928000000000011</c:v>
                </c:pt>
                <c:pt idx="10748">
                  <c:v>58.884999999999998</c:v>
                </c:pt>
                <c:pt idx="10749">
                  <c:v>58.841999999999999</c:v>
                </c:pt>
                <c:pt idx="10750">
                  <c:v>58.841999999999999</c:v>
                </c:pt>
                <c:pt idx="10751">
                  <c:v>58.712000000000003</c:v>
                </c:pt>
                <c:pt idx="10752">
                  <c:v>58.626000000000012</c:v>
                </c:pt>
                <c:pt idx="10753">
                  <c:v>58.582000000000001</c:v>
                </c:pt>
                <c:pt idx="10754">
                  <c:v>58.626000000000012</c:v>
                </c:pt>
                <c:pt idx="10755">
                  <c:v>58.454999999999998</c:v>
                </c:pt>
                <c:pt idx="10756">
                  <c:v>58.368000000000002</c:v>
                </c:pt>
                <c:pt idx="10757">
                  <c:v>58.239000000000011</c:v>
                </c:pt>
                <c:pt idx="10758">
                  <c:v>58.454999999999998</c:v>
                </c:pt>
                <c:pt idx="10759">
                  <c:v>58.109000000000002</c:v>
                </c:pt>
                <c:pt idx="10760">
                  <c:v>58.109000000000002</c:v>
                </c:pt>
                <c:pt idx="10761">
                  <c:v>58.195000000000014</c:v>
                </c:pt>
                <c:pt idx="10762">
                  <c:v>59.099000000000011</c:v>
                </c:pt>
                <c:pt idx="10763">
                  <c:v>58.411000000000001</c:v>
                </c:pt>
                <c:pt idx="10764">
                  <c:v>58.582000000000001</c:v>
                </c:pt>
                <c:pt idx="10765">
                  <c:v>58.712000000000003</c:v>
                </c:pt>
                <c:pt idx="10766">
                  <c:v>58.841999999999999</c:v>
                </c:pt>
                <c:pt idx="10767">
                  <c:v>58.928000000000011</c:v>
                </c:pt>
                <c:pt idx="10768">
                  <c:v>59.014000000000003</c:v>
                </c:pt>
                <c:pt idx="10769">
                  <c:v>59.099000000000011</c:v>
                </c:pt>
                <c:pt idx="10770">
                  <c:v>59.185000000000002</c:v>
                </c:pt>
                <c:pt idx="10771">
                  <c:v>59.229000000000013</c:v>
                </c:pt>
                <c:pt idx="10772">
                  <c:v>59.229000000000013</c:v>
                </c:pt>
                <c:pt idx="10773">
                  <c:v>59.229000000000013</c:v>
                </c:pt>
                <c:pt idx="10774">
                  <c:v>59.272000000000013</c:v>
                </c:pt>
                <c:pt idx="10775">
                  <c:v>59.272000000000013</c:v>
                </c:pt>
                <c:pt idx="10776">
                  <c:v>59.314999999999998</c:v>
                </c:pt>
                <c:pt idx="10777">
                  <c:v>59.314999999999998</c:v>
                </c:pt>
                <c:pt idx="10778">
                  <c:v>59.272000000000013</c:v>
                </c:pt>
                <c:pt idx="10779">
                  <c:v>59.185000000000002</c:v>
                </c:pt>
                <c:pt idx="10780">
                  <c:v>59.056000000000004</c:v>
                </c:pt>
                <c:pt idx="10781">
                  <c:v>58.928000000000011</c:v>
                </c:pt>
                <c:pt idx="10782">
                  <c:v>58.798000000000016</c:v>
                </c:pt>
                <c:pt idx="10783">
                  <c:v>58.712000000000003</c:v>
                </c:pt>
                <c:pt idx="10784">
                  <c:v>58.712000000000003</c:v>
                </c:pt>
                <c:pt idx="10785">
                  <c:v>58.712000000000003</c:v>
                </c:pt>
                <c:pt idx="10786">
                  <c:v>58.712000000000003</c:v>
                </c:pt>
                <c:pt idx="10787">
                  <c:v>58.755000000000003</c:v>
                </c:pt>
                <c:pt idx="10788">
                  <c:v>58.798000000000016</c:v>
                </c:pt>
                <c:pt idx="10789">
                  <c:v>58.884999999999998</c:v>
                </c:pt>
                <c:pt idx="10790">
                  <c:v>58.971000000000004</c:v>
                </c:pt>
                <c:pt idx="10791">
                  <c:v>59.056000000000004</c:v>
                </c:pt>
                <c:pt idx="10792">
                  <c:v>59.142000000000003</c:v>
                </c:pt>
                <c:pt idx="10793">
                  <c:v>59.185000000000002</c:v>
                </c:pt>
                <c:pt idx="10794">
                  <c:v>59.272000000000013</c:v>
                </c:pt>
                <c:pt idx="10795">
                  <c:v>59.314999999999998</c:v>
                </c:pt>
                <c:pt idx="10796">
                  <c:v>59.401000000000003</c:v>
                </c:pt>
                <c:pt idx="10797">
                  <c:v>59.445</c:v>
                </c:pt>
                <c:pt idx="10798">
                  <c:v>59.445</c:v>
                </c:pt>
                <c:pt idx="10799">
                  <c:v>59.529000000000003</c:v>
                </c:pt>
                <c:pt idx="10800">
                  <c:v>59.616</c:v>
                </c:pt>
                <c:pt idx="10801">
                  <c:v>59.659000000000006</c:v>
                </c:pt>
                <c:pt idx="10802">
                  <c:v>59.702000000000012</c:v>
                </c:pt>
                <c:pt idx="10803">
                  <c:v>59.702000000000012</c:v>
                </c:pt>
                <c:pt idx="10804">
                  <c:v>59.702000000000012</c:v>
                </c:pt>
                <c:pt idx="10805">
                  <c:v>59.745000000000012</c:v>
                </c:pt>
                <c:pt idx="10806">
                  <c:v>59.788000000000011</c:v>
                </c:pt>
                <c:pt idx="10807">
                  <c:v>59.83</c:v>
                </c:pt>
                <c:pt idx="10808">
                  <c:v>59.873000000000005</c:v>
                </c:pt>
                <c:pt idx="10809">
                  <c:v>60.003</c:v>
                </c:pt>
                <c:pt idx="10810">
                  <c:v>60.046000000000006</c:v>
                </c:pt>
                <c:pt idx="10811">
                  <c:v>60.089000000000006</c:v>
                </c:pt>
                <c:pt idx="10812">
                  <c:v>60.089000000000006</c:v>
                </c:pt>
                <c:pt idx="10813">
                  <c:v>60.132000000000012</c:v>
                </c:pt>
                <c:pt idx="10814">
                  <c:v>60.174000000000007</c:v>
                </c:pt>
                <c:pt idx="10815">
                  <c:v>60.260000000000012</c:v>
                </c:pt>
                <c:pt idx="10816">
                  <c:v>60.260000000000012</c:v>
                </c:pt>
                <c:pt idx="10817">
                  <c:v>60.260000000000012</c:v>
                </c:pt>
                <c:pt idx="10818">
                  <c:v>60.217000000000006</c:v>
                </c:pt>
                <c:pt idx="10819">
                  <c:v>60.217000000000006</c:v>
                </c:pt>
                <c:pt idx="10820">
                  <c:v>60.174000000000007</c:v>
                </c:pt>
                <c:pt idx="10821">
                  <c:v>60.132000000000012</c:v>
                </c:pt>
                <c:pt idx="10822">
                  <c:v>60.046000000000006</c:v>
                </c:pt>
                <c:pt idx="10823">
                  <c:v>60.046000000000006</c:v>
                </c:pt>
                <c:pt idx="10824">
                  <c:v>60.003</c:v>
                </c:pt>
                <c:pt idx="10825">
                  <c:v>59.959000000000003</c:v>
                </c:pt>
                <c:pt idx="10826">
                  <c:v>59.959000000000003</c:v>
                </c:pt>
                <c:pt idx="10827">
                  <c:v>59.916000000000004</c:v>
                </c:pt>
                <c:pt idx="10828">
                  <c:v>59.83</c:v>
                </c:pt>
                <c:pt idx="10829">
                  <c:v>59.745000000000012</c:v>
                </c:pt>
                <c:pt idx="10830">
                  <c:v>59.616</c:v>
                </c:pt>
                <c:pt idx="10831">
                  <c:v>59.529000000000003</c:v>
                </c:pt>
                <c:pt idx="10832">
                  <c:v>59.486000000000004</c:v>
                </c:pt>
                <c:pt idx="10833">
                  <c:v>59.445</c:v>
                </c:pt>
                <c:pt idx="10834">
                  <c:v>59.357999999999997</c:v>
                </c:pt>
                <c:pt idx="10835">
                  <c:v>59.272000000000013</c:v>
                </c:pt>
                <c:pt idx="10836">
                  <c:v>59.099000000000011</c:v>
                </c:pt>
                <c:pt idx="10837">
                  <c:v>58.971000000000004</c:v>
                </c:pt>
                <c:pt idx="10838">
                  <c:v>58.841999999999999</c:v>
                </c:pt>
                <c:pt idx="10839">
                  <c:v>58.712000000000003</c:v>
                </c:pt>
                <c:pt idx="10840">
                  <c:v>58.626000000000012</c:v>
                </c:pt>
                <c:pt idx="10841">
                  <c:v>58.541000000000004</c:v>
                </c:pt>
                <c:pt idx="10842">
                  <c:v>58.454999999999998</c:v>
                </c:pt>
                <c:pt idx="10843">
                  <c:v>58.411000000000001</c:v>
                </c:pt>
                <c:pt idx="10844">
                  <c:v>58.325000000000003</c:v>
                </c:pt>
                <c:pt idx="10845">
                  <c:v>58.239000000000011</c:v>
                </c:pt>
                <c:pt idx="10846">
                  <c:v>58.195000000000014</c:v>
                </c:pt>
                <c:pt idx="10847">
                  <c:v>58.152000000000001</c:v>
                </c:pt>
                <c:pt idx="10848">
                  <c:v>58.109000000000002</c:v>
                </c:pt>
                <c:pt idx="10849">
                  <c:v>58.066000000000003</c:v>
                </c:pt>
                <c:pt idx="10850">
                  <c:v>58.066000000000003</c:v>
                </c:pt>
                <c:pt idx="10851">
                  <c:v>58.066000000000003</c:v>
                </c:pt>
                <c:pt idx="10852">
                  <c:v>58.066000000000003</c:v>
                </c:pt>
                <c:pt idx="10853">
                  <c:v>58.066000000000003</c:v>
                </c:pt>
                <c:pt idx="10854">
                  <c:v>58.023000000000003</c:v>
                </c:pt>
                <c:pt idx="10855">
                  <c:v>57.979000000000006</c:v>
                </c:pt>
                <c:pt idx="10856">
                  <c:v>57.893000000000001</c:v>
                </c:pt>
                <c:pt idx="10857">
                  <c:v>57.85</c:v>
                </c:pt>
                <c:pt idx="10858">
                  <c:v>57.807000000000002</c:v>
                </c:pt>
                <c:pt idx="10859">
                  <c:v>57.765000000000015</c:v>
                </c:pt>
                <c:pt idx="10860">
                  <c:v>57.765000000000015</c:v>
                </c:pt>
                <c:pt idx="10861">
                  <c:v>57.722000000000016</c:v>
                </c:pt>
                <c:pt idx="10862">
                  <c:v>57.765000000000015</c:v>
                </c:pt>
                <c:pt idx="10863">
                  <c:v>57.765000000000015</c:v>
                </c:pt>
                <c:pt idx="10864">
                  <c:v>57.807000000000002</c:v>
                </c:pt>
                <c:pt idx="10865">
                  <c:v>57.807000000000002</c:v>
                </c:pt>
                <c:pt idx="10866">
                  <c:v>57.85</c:v>
                </c:pt>
                <c:pt idx="10867">
                  <c:v>57.893000000000001</c:v>
                </c:pt>
                <c:pt idx="10868">
                  <c:v>57.893000000000001</c:v>
                </c:pt>
                <c:pt idx="10869">
                  <c:v>57.936</c:v>
                </c:pt>
                <c:pt idx="10870">
                  <c:v>57.979000000000006</c:v>
                </c:pt>
                <c:pt idx="10871">
                  <c:v>58.023000000000003</c:v>
                </c:pt>
                <c:pt idx="10872">
                  <c:v>58.023000000000003</c:v>
                </c:pt>
                <c:pt idx="10873">
                  <c:v>58.066000000000003</c:v>
                </c:pt>
                <c:pt idx="10874">
                  <c:v>58.109000000000002</c:v>
                </c:pt>
                <c:pt idx="10875">
                  <c:v>58.152000000000001</c:v>
                </c:pt>
                <c:pt idx="10876">
                  <c:v>58.195000000000014</c:v>
                </c:pt>
                <c:pt idx="10877">
                  <c:v>58.195000000000014</c:v>
                </c:pt>
                <c:pt idx="10878">
                  <c:v>58.239000000000011</c:v>
                </c:pt>
                <c:pt idx="10879">
                  <c:v>58.282000000000011</c:v>
                </c:pt>
                <c:pt idx="10880">
                  <c:v>58.282000000000011</c:v>
                </c:pt>
                <c:pt idx="10881">
                  <c:v>58.325000000000003</c:v>
                </c:pt>
                <c:pt idx="10882">
                  <c:v>58.368000000000002</c:v>
                </c:pt>
                <c:pt idx="10883">
                  <c:v>58.368000000000002</c:v>
                </c:pt>
                <c:pt idx="10884">
                  <c:v>58.411000000000001</c:v>
                </c:pt>
                <c:pt idx="10885">
                  <c:v>58.454999999999998</c:v>
                </c:pt>
                <c:pt idx="10886">
                  <c:v>58.454999999999998</c:v>
                </c:pt>
                <c:pt idx="10887">
                  <c:v>58.498000000000012</c:v>
                </c:pt>
                <c:pt idx="10888">
                  <c:v>58.541000000000004</c:v>
                </c:pt>
                <c:pt idx="10889">
                  <c:v>58.582000000000001</c:v>
                </c:pt>
                <c:pt idx="10890">
                  <c:v>58.626000000000012</c:v>
                </c:pt>
                <c:pt idx="10891">
                  <c:v>58.669000000000011</c:v>
                </c:pt>
                <c:pt idx="10892">
                  <c:v>58.712000000000003</c:v>
                </c:pt>
                <c:pt idx="10893">
                  <c:v>58.755000000000003</c:v>
                </c:pt>
                <c:pt idx="10894">
                  <c:v>58.755000000000003</c:v>
                </c:pt>
                <c:pt idx="10895">
                  <c:v>58.798000000000016</c:v>
                </c:pt>
                <c:pt idx="10896">
                  <c:v>58.841999999999999</c:v>
                </c:pt>
                <c:pt idx="10897">
                  <c:v>58.884999999999998</c:v>
                </c:pt>
                <c:pt idx="10898">
                  <c:v>58.928000000000011</c:v>
                </c:pt>
                <c:pt idx="10899">
                  <c:v>58.971000000000004</c:v>
                </c:pt>
                <c:pt idx="10900">
                  <c:v>59.014000000000003</c:v>
                </c:pt>
                <c:pt idx="10901">
                  <c:v>59.056000000000004</c:v>
                </c:pt>
                <c:pt idx="10902">
                  <c:v>59.099000000000011</c:v>
                </c:pt>
                <c:pt idx="10903">
                  <c:v>59.142000000000003</c:v>
                </c:pt>
                <c:pt idx="10904">
                  <c:v>59.229000000000013</c:v>
                </c:pt>
                <c:pt idx="10905">
                  <c:v>59.272000000000013</c:v>
                </c:pt>
                <c:pt idx="10906">
                  <c:v>59.357999999999997</c:v>
                </c:pt>
                <c:pt idx="10907">
                  <c:v>59.401000000000003</c:v>
                </c:pt>
                <c:pt idx="10908">
                  <c:v>59.445</c:v>
                </c:pt>
                <c:pt idx="10909">
                  <c:v>59.486000000000004</c:v>
                </c:pt>
                <c:pt idx="10910">
                  <c:v>59.529000000000003</c:v>
                </c:pt>
                <c:pt idx="10911">
                  <c:v>59.616</c:v>
                </c:pt>
                <c:pt idx="10912">
                  <c:v>59.702000000000012</c:v>
                </c:pt>
                <c:pt idx="10913">
                  <c:v>59.83</c:v>
                </c:pt>
                <c:pt idx="10914">
                  <c:v>60.003</c:v>
                </c:pt>
                <c:pt idx="10915">
                  <c:v>60.217000000000006</c:v>
                </c:pt>
                <c:pt idx="10916">
                  <c:v>60.433</c:v>
                </c:pt>
                <c:pt idx="10917">
                  <c:v>60.647000000000006</c:v>
                </c:pt>
                <c:pt idx="10918">
                  <c:v>60.861000000000004</c:v>
                </c:pt>
                <c:pt idx="10919">
                  <c:v>61.075000000000003</c:v>
                </c:pt>
                <c:pt idx="10920">
                  <c:v>61.290000000000013</c:v>
                </c:pt>
                <c:pt idx="10921">
                  <c:v>61.506</c:v>
                </c:pt>
                <c:pt idx="10922">
                  <c:v>61.720000000000013</c:v>
                </c:pt>
                <c:pt idx="10923">
                  <c:v>61.891000000000005</c:v>
                </c:pt>
                <c:pt idx="10924">
                  <c:v>62.105000000000011</c:v>
                </c:pt>
                <c:pt idx="10925">
                  <c:v>62.276000000000003</c:v>
                </c:pt>
                <c:pt idx="10926">
                  <c:v>62.406000000000006</c:v>
                </c:pt>
                <c:pt idx="10927">
                  <c:v>62.577000000000005</c:v>
                </c:pt>
                <c:pt idx="10928">
                  <c:v>62.748000000000012</c:v>
                </c:pt>
                <c:pt idx="10929">
                  <c:v>62.875</c:v>
                </c:pt>
                <c:pt idx="10930">
                  <c:v>63.048000000000002</c:v>
                </c:pt>
                <c:pt idx="10931">
                  <c:v>63.219000000000001</c:v>
                </c:pt>
                <c:pt idx="10932">
                  <c:v>63.39</c:v>
                </c:pt>
                <c:pt idx="10933">
                  <c:v>63.518000000000001</c:v>
                </c:pt>
                <c:pt idx="10934">
                  <c:v>63.689</c:v>
                </c:pt>
                <c:pt idx="10935">
                  <c:v>63.819000000000003</c:v>
                </c:pt>
                <c:pt idx="10936">
                  <c:v>63.99</c:v>
                </c:pt>
                <c:pt idx="10937">
                  <c:v>64.161000000000001</c:v>
                </c:pt>
                <c:pt idx="10938">
                  <c:v>64.374999999999986</c:v>
                </c:pt>
                <c:pt idx="10939">
                  <c:v>64.546000000000006</c:v>
                </c:pt>
                <c:pt idx="10940">
                  <c:v>64.717000000000027</c:v>
                </c:pt>
                <c:pt idx="10941">
                  <c:v>64.845000000000013</c:v>
                </c:pt>
                <c:pt idx="10942">
                  <c:v>65.016999999999996</c:v>
                </c:pt>
                <c:pt idx="10943">
                  <c:v>65.188000000000002</c:v>
                </c:pt>
                <c:pt idx="10944">
                  <c:v>65.316000000000003</c:v>
                </c:pt>
                <c:pt idx="10945">
                  <c:v>65.486999999999995</c:v>
                </c:pt>
                <c:pt idx="10946">
                  <c:v>65.657999999999987</c:v>
                </c:pt>
                <c:pt idx="10947">
                  <c:v>65.787999999999997</c:v>
                </c:pt>
                <c:pt idx="10948">
                  <c:v>65.871999999999986</c:v>
                </c:pt>
                <c:pt idx="10949">
                  <c:v>65.959000000000003</c:v>
                </c:pt>
                <c:pt idx="10950">
                  <c:v>66.043000000000006</c:v>
                </c:pt>
                <c:pt idx="10951">
                  <c:v>66.13</c:v>
                </c:pt>
                <c:pt idx="10952">
                  <c:v>66.257999999999996</c:v>
                </c:pt>
                <c:pt idx="10953">
                  <c:v>66.343999999999994</c:v>
                </c:pt>
                <c:pt idx="10954">
                  <c:v>66.429000000000002</c:v>
                </c:pt>
                <c:pt idx="10955">
                  <c:v>66.515000000000001</c:v>
                </c:pt>
                <c:pt idx="10956">
                  <c:v>66.599999999999994</c:v>
                </c:pt>
                <c:pt idx="10957">
                  <c:v>66.728999999999999</c:v>
                </c:pt>
                <c:pt idx="10958">
                  <c:v>66.813999999999993</c:v>
                </c:pt>
                <c:pt idx="10959">
                  <c:v>66.985000000000014</c:v>
                </c:pt>
                <c:pt idx="10960">
                  <c:v>67.114000000000004</c:v>
                </c:pt>
                <c:pt idx="10961">
                  <c:v>67.242000000000004</c:v>
                </c:pt>
                <c:pt idx="10962">
                  <c:v>67.371999999999986</c:v>
                </c:pt>
                <c:pt idx="10963">
                  <c:v>67.456000000000003</c:v>
                </c:pt>
                <c:pt idx="10964">
                  <c:v>67.585999999999999</c:v>
                </c:pt>
                <c:pt idx="10965">
                  <c:v>67.714000000000027</c:v>
                </c:pt>
                <c:pt idx="10966">
                  <c:v>67.842000000000013</c:v>
                </c:pt>
                <c:pt idx="10967">
                  <c:v>67.971000000000004</c:v>
                </c:pt>
                <c:pt idx="10968">
                  <c:v>68.099000000000004</c:v>
                </c:pt>
                <c:pt idx="10969">
                  <c:v>68.227000000000004</c:v>
                </c:pt>
                <c:pt idx="10970">
                  <c:v>68.400000000000006</c:v>
                </c:pt>
                <c:pt idx="10971">
                  <c:v>68.483999999999995</c:v>
                </c:pt>
                <c:pt idx="10972">
                  <c:v>68.614000000000004</c:v>
                </c:pt>
                <c:pt idx="10973">
                  <c:v>68.742000000000004</c:v>
                </c:pt>
                <c:pt idx="10974">
                  <c:v>68.828000000000003</c:v>
                </c:pt>
                <c:pt idx="10975">
                  <c:v>68.956000000000003</c:v>
                </c:pt>
                <c:pt idx="10976">
                  <c:v>69.084999999999994</c:v>
                </c:pt>
                <c:pt idx="10977">
                  <c:v>69.212999999999994</c:v>
                </c:pt>
                <c:pt idx="10978">
                  <c:v>69.343000000000004</c:v>
                </c:pt>
                <c:pt idx="10979">
                  <c:v>69.471000000000004</c:v>
                </c:pt>
                <c:pt idx="10980">
                  <c:v>69.599999999999994</c:v>
                </c:pt>
                <c:pt idx="10981">
                  <c:v>69.727999999999994</c:v>
                </c:pt>
                <c:pt idx="10982">
                  <c:v>69.85799999999999</c:v>
                </c:pt>
                <c:pt idx="10983">
                  <c:v>69.985000000000014</c:v>
                </c:pt>
                <c:pt idx="10984">
                  <c:v>70.114999999999995</c:v>
                </c:pt>
                <c:pt idx="10985">
                  <c:v>70.200999999999993</c:v>
                </c:pt>
                <c:pt idx="10986">
                  <c:v>70.328999999999979</c:v>
                </c:pt>
                <c:pt idx="10987">
                  <c:v>70.415999999999997</c:v>
                </c:pt>
                <c:pt idx="10988">
                  <c:v>70.543000000000006</c:v>
                </c:pt>
                <c:pt idx="10989">
                  <c:v>70.63</c:v>
                </c:pt>
                <c:pt idx="10990">
                  <c:v>70.715999999999994</c:v>
                </c:pt>
                <c:pt idx="10991">
                  <c:v>70.802999999999983</c:v>
                </c:pt>
                <c:pt idx="10992">
                  <c:v>70.887</c:v>
                </c:pt>
                <c:pt idx="10993">
                  <c:v>70.974000000000004</c:v>
                </c:pt>
                <c:pt idx="10994">
                  <c:v>71.06</c:v>
                </c:pt>
                <c:pt idx="10995">
                  <c:v>71.19</c:v>
                </c:pt>
                <c:pt idx="10996">
                  <c:v>71.230999999999995</c:v>
                </c:pt>
                <c:pt idx="10997">
                  <c:v>71.274000000000001</c:v>
                </c:pt>
                <c:pt idx="10998">
                  <c:v>71.316999999999993</c:v>
                </c:pt>
                <c:pt idx="10999">
                  <c:v>71.316999999999993</c:v>
                </c:pt>
                <c:pt idx="11000">
                  <c:v>71.316999999999993</c:v>
                </c:pt>
                <c:pt idx="11001">
                  <c:v>71.316999999999993</c:v>
                </c:pt>
                <c:pt idx="11002">
                  <c:v>71.316999999999993</c:v>
                </c:pt>
                <c:pt idx="11003">
                  <c:v>71.316999999999993</c:v>
                </c:pt>
                <c:pt idx="11004">
                  <c:v>71.274000000000001</c:v>
                </c:pt>
                <c:pt idx="11005">
                  <c:v>71.274000000000001</c:v>
                </c:pt>
                <c:pt idx="11006">
                  <c:v>71.274000000000001</c:v>
                </c:pt>
                <c:pt idx="11007">
                  <c:v>71.230999999999995</c:v>
                </c:pt>
                <c:pt idx="11008">
                  <c:v>71.19</c:v>
                </c:pt>
                <c:pt idx="11009">
                  <c:v>71.19</c:v>
                </c:pt>
                <c:pt idx="11010">
                  <c:v>71.19</c:v>
                </c:pt>
                <c:pt idx="11011">
                  <c:v>71.146000000000001</c:v>
                </c:pt>
                <c:pt idx="11012">
                  <c:v>71.146000000000001</c:v>
                </c:pt>
                <c:pt idx="11013">
                  <c:v>71.10299999999998</c:v>
                </c:pt>
                <c:pt idx="11014">
                  <c:v>71.10299999999998</c:v>
                </c:pt>
                <c:pt idx="11015">
                  <c:v>71.10299999999998</c:v>
                </c:pt>
                <c:pt idx="11016">
                  <c:v>71.06</c:v>
                </c:pt>
                <c:pt idx="11017">
                  <c:v>71.06</c:v>
                </c:pt>
                <c:pt idx="11018">
                  <c:v>71.016999999999996</c:v>
                </c:pt>
                <c:pt idx="11019">
                  <c:v>71.016999999999996</c:v>
                </c:pt>
                <c:pt idx="11020">
                  <c:v>70.974000000000004</c:v>
                </c:pt>
                <c:pt idx="11021">
                  <c:v>70.974000000000004</c:v>
                </c:pt>
                <c:pt idx="11022">
                  <c:v>70.974000000000004</c:v>
                </c:pt>
                <c:pt idx="11023">
                  <c:v>70.930000000000007</c:v>
                </c:pt>
                <c:pt idx="11024">
                  <c:v>70.930000000000007</c:v>
                </c:pt>
                <c:pt idx="11025">
                  <c:v>70.930000000000007</c:v>
                </c:pt>
                <c:pt idx="11026">
                  <c:v>70.887</c:v>
                </c:pt>
                <c:pt idx="11027">
                  <c:v>70.887</c:v>
                </c:pt>
                <c:pt idx="11028">
                  <c:v>70.846000000000004</c:v>
                </c:pt>
                <c:pt idx="11029">
                  <c:v>70.846000000000004</c:v>
                </c:pt>
                <c:pt idx="11030">
                  <c:v>70.846000000000004</c:v>
                </c:pt>
                <c:pt idx="11031">
                  <c:v>70.802999999999983</c:v>
                </c:pt>
                <c:pt idx="11032">
                  <c:v>70.802999999999983</c:v>
                </c:pt>
                <c:pt idx="11033">
                  <c:v>70.802999999999983</c:v>
                </c:pt>
                <c:pt idx="11034">
                  <c:v>70.759</c:v>
                </c:pt>
                <c:pt idx="11035">
                  <c:v>70.759</c:v>
                </c:pt>
                <c:pt idx="11036">
                  <c:v>70.759</c:v>
                </c:pt>
                <c:pt idx="11037">
                  <c:v>70.715999999999994</c:v>
                </c:pt>
                <c:pt idx="11038">
                  <c:v>70.715999999999994</c:v>
                </c:pt>
                <c:pt idx="11039">
                  <c:v>70.715999999999994</c:v>
                </c:pt>
                <c:pt idx="11040">
                  <c:v>70.672999999999988</c:v>
                </c:pt>
                <c:pt idx="11041">
                  <c:v>70.672999999999988</c:v>
                </c:pt>
                <c:pt idx="11042">
                  <c:v>70.672999999999988</c:v>
                </c:pt>
                <c:pt idx="11043">
                  <c:v>70.63</c:v>
                </c:pt>
                <c:pt idx="11044">
                  <c:v>70.63</c:v>
                </c:pt>
                <c:pt idx="11045">
                  <c:v>70.587000000000003</c:v>
                </c:pt>
                <c:pt idx="11046">
                  <c:v>70.587000000000003</c:v>
                </c:pt>
                <c:pt idx="11047">
                  <c:v>70.587000000000003</c:v>
                </c:pt>
                <c:pt idx="11048">
                  <c:v>70.587000000000003</c:v>
                </c:pt>
                <c:pt idx="11049">
                  <c:v>70.543000000000006</c:v>
                </c:pt>
                <c:pt idx="11050">
                  <c:v>70.543000000000006</c:v>
                </c:pt>
                <c:pt idx="11051">
                  <c:v>70.543000000000006</c:v>
                </c:pt>
                <c:pt idx="11052">
                  <c:v>70.501999999999995</c:v>
                </c:pt>
                <c:pt idx="11053">
                  <c:v>70.501999999999995</c:v>
                </c:pt>
                <c:pt idx="11054">
                  <c:v>70.501999999999995</c:v>
                </c:pt>
                <c:pt idx="11055">
                  <c:v>70.459000000000003</c:v>
                </c:pt>
                <c:pt idx="11056">
                  <c:v>70.459000000000003</c:v>
                </c:pt>
                <c:pt idx="11057">
                  <c:v>70.459000000000003</c:v>
                </c:pt>
                <c:pt idx="11058">
                  <c:v>70.415999999999997</c:v>
                </c:pt>
                <c:pt idx="11059">
                  <c:v>70.415999999999997</c:v>
                </c:pt>
                <c:pt idx="11060">
                  <c:v>70.415999999999997</c:v>
                </c:pt>
                <c:pt idx="11061">
                  <c:v>70.415999999999997</c:v>
                </c:pt>
                <c:pt idx="11062">
                  <c:v>70.371999999999986</c:v>
                </c:pt>
                <c:pt idx="11063">
                  <c:v>70.371999999999986</c:v>
                </c:pt>
                <c:pt idx="11064">
                  <c:v>70.371999999999986</c:v>
                </c:pt>
                <c:pt idx="11065">
                  <c:v>70.328999999999979</c:v>
                </c:pt>
                <c:pt idx="11066">
                  <c:v>70.328999999999979</c:v>
                </c:pt>
                <c:pt idx="11067">
                  <c:v>70.328999999999979</c:v>
                </c:pt>
                <c:pt idx="11068">
                  <c:v>70.286000000000001</c:v>
                </c:pt>
                <c:pt idx="11069">
                  <c:v>70.286000000000001</c:v>
                </c:pt>
                <c:pt idx="11070">
                  <c:v>70.286000000000001</c:v>
                </c:pt>
                <c:pt idx="11071">
                  <c:v>70.242999999999995</c:v>
                </c:pt>
                <c:pt idx="11072">
                  <c:v>70.242999999999995</c:v>
                </c:pt>
                <c:pt idx="11073">
                  <c:v>70.242999999999995</c:v>
                </c:pt>
                <c:pt idx="11074">
                  <c:v>70.242999999999995</c:v>
                </c:pt>
                <c:pt idx="11075">
                  <c:v>70.200999999999993</c:v>
                </c:pt>
                <c:pt idx="11076">
                  <c:v>70.200999999999993</c:v>
                </c:pt>
                <c:pt idx="11077">
                  <c:v>70.200999999999993</c:v>
                </c:pt>
                <c:pt idx="11078">
                  <c:v>70.157999999999987</c:v>
                </c:pt>
                <c:pt idx="11079">
                  <c:v>70.157999999999987</c:v>
                </c:pt>
                <c:pt idx="11080">
                  <c:v>70.157999999999987</c:v>
                </c:pt>
                <c:pt idx="11081">
                  <c:v>70.157999999999987</c:v>
                </c:pt>
                <c:pt idx="11082">
                  <c:v>70.157999999999987</c:v>
                </c:pt>
                <c:pt idx="11083">
                  <c:v>70.114999999999995</c:v>
                </c:pt>
                <c:pt idx="11084">
                  <c:v>70.114999999999995</c:v>
                </c:pt>
                <c:pt idx="11085">
                  <c:v>70.114999999999995</c:v>
                </c:pt>
                <c:pt idx="11086">
                  <c:v>70.072000000000003</c:v>
                </c:pt>
                <c:pt idx="11087">
                  <c:v>70.072000000000003</c:v>
                </c:pt>
                <c:pt idx="11088">
                  <c:v>70.072000000000003</c:v>
                </c:pt>
                <c:pt idx="11089">
                  <c:v>70.072000000000003</c:v>
                </c:pt>
                <c:pt idx="11090">
                  <c:v>70.072000000000003</c:v>
                </c:pt>
                <c:pt idx="11091">
                  <c:v>70.028999999999982</c:v>
                </c:pt>
                <c:pt idx="11092">
                  <c:v>70.028999999999982</c:v>
                </c:pt>
                <c:pt idx="11093">
                  <c:v>70.028999999999982</c:v>
                </c:pt>
                <c:pt idx="11094">
                  <c:v>70.028999999999982</c:v>
                </c:pt>
                <c:pt idx="11095">
                  <c:v>69.985000000000014</c:v>
                </c:pt>
                <c:pt idx="11096">
                  <c:v>69.985000000000014</c:v>
                </c:pt>
                <c:pt idx="11097">
                  <c:v>69.985000000000014</c:v>
                </c:pt>
                <c:pt idx="11098">
                  <c:v>69.942000000000007</c:v>
                </c:pt>
                <c:pt idx="11099">
                  <c:v>69.942000000000007</c:v>
                </c:pt>
                <c:pt idx="11100">
                  <c:v>69.942000000000007</c:v>
                </c:pt>
                <c:pt idx="11101">
                  <c:v>69.942000000000007</c:v>
                </c:pt>
                <c:pt idx="11102">
                  <c:v>69.942000000000007</c:v>
                </c:pt>
                <c:pt idx="11103">
                  <c:v>69.900999999999996</c:v>
                </c:pt>
                <c:pt idx="11104">
                  <c:v>69.900999999999996</c:v>
                </c:pt>
                <c:pt idx="11105">
                  <c:v>69.900999999999996</c:v>
                </c:pt>
                <c:pt idx="11106">
                  <c:v>69.900999999999996</c:v>
                </c:pt>
                <c:pt idx="11107">
                  <c:v>69.85799999999999</c:v>
                </c:pt>
                <c:pt idx="11108">
                  <c:v>69.85799999999999</c:v>
                </c:pt>
                <c:pt idx="11109">
                  <c:v>69.85799999999999</c:v>
                </c:pt>
                <c:pt idx="11110">
                  <c:v>69.85799999999999</c:v>
                </c:pt>
                <c:pt idx="11111">
                  <c:v>69.813999999999993</c:v>
                </c:pt>
                <c:pt idx="11112">
                  <c:v>69.813999999999993</c:v>
                </c:pt>
                <c:pt idx="11113">
                  <c:v>69.813999999999993</c:v>
                </c:pt>
                <c:pt idx="11114">
                  <c:v>69.813999999999993</c:v>
                </c:pt>
                <c:pt idx="11115">
                  <c:v>69.813999999999993</c:v>
                </c:pt>
                <c:pt idx="11116">
                  <c:v>69.771000000000001</c:v>
                </c:pt>
                <c:pt idx="11117">
                  <c:v>69.771000000000001</c:v>
                </c:pt>
                <c:pt idx="11118">
                  <c:v>69.771000000000001</c:v>
                </c:pt>
                <c:pt idx="11119">
                  <c:v>69.771000000000001</c:v>
                </c:pt>
                <c:pt idx="11120">
                  <c:v>69.771000000000001</c:v>
                </c:pt>
                <c:pt idx="11121">
                  <c:v>69.727999999999994</c:v>
                </c:pt>
                <c:pt idx="11122">
                  <c:v>69.727999999999994</c:v>
                </c:pt>
                <c:pt idx="11123">
                  <c:v>69.727999999999994</c:v>
                </c:pt>
                <c:pt idx="11124">
                  <c:v>69.727999999999994</c:v>
                </c:pt>
                <c:pt idx="11125">
                  <c:v>69.685000000000002</c:v>
                </c:pt>
                <c:pt idx="11126">
                  <c:v>69.685000000000002</c:v>
                </c:pt>
                <c:pt idx="11127">
                  <c:v>69.685000000000002</c:v>
                </c:pt>
                <c:pt idx="11128">
                  <c:v>69.685000000000002</c:v>
                </c:pt>
                <c:pt idx="11129">
                  <c:v>69.685000000000002</c:v>
                </c:pt>
                <c:pt idx="11130">
                  <c:v>69.685000000000002</c:v>
                </c:pt>
                <c:pt idx="11131">
                  <c:v>69.643000000000001</c:v>
                </c:pt>
                <c:pt idx="11132">
                  <c:v>69.643000000000001</c:v>
                </c:pt>
                <c:pt idx="11133">
                  <c:v>69.643000000000001</c:v>
                </c:pt>
                <c:pt idx="11134">
                  <c:v>69.643000000000001</c:v>
                </c:pt>
                <c:pt idx="11135">
                  <c:v>69.599999999999994</c:v>
                </c:pt>
                <c:pt idx="11136">
                  <c:v>69.599999999999994</c:v>
                </c:pt>
                <c:pt idx="11137">
                  <c:v>69.599999999999994</c:v>
                </c:pt>
                <c:pt idx="11138">
                  <c:v>69.599999999999994</c:v>
                </c:pt>
                <c:pt idx="11139">
                  <c:v>69.599999999999994</c:v>
                </c:pt>
                <c:pt idx="11140">
                  <c:v>69.599999999999994</c:v>
                </c:pt>
                <c:pt idx="11141">
                  <c:v>69.557000000000002</c:v>
                </c:pt>
                <c:pt idx="11142">
                  <c:v>69.557000000000002</c:v>
                </c:pt>
                <c:pt idx="11143">
                  <c:v>69.557000000000002</c:v>
                </c:pt>
                <c:pt idx="11144">
                  <c:v>69.557000000000002</c:v>
                </c:pt>
                <c:pt idx="11145">
                  <c:v>69.557000000000002</c:v>
                </c:pt>
                <c:pt idx="11146">
                  <c:v>69.513999999999996</c:v>
                </c:pt>
                <c:pt idx="11147">
                  <c:v>69.513999999999996</c:v>
                </c:pt>
                <c:pt idx="11148">
                  <c:v>69.513999999999996</c:v>
                </c:pt>
                <c:pt idx="11149">
                  <c:v>69.513999999999996</c:v>
                </c:pt>
                <c:pt idx="11150">
                  <c:v>69.513999999999996</c:v>
                </c:pt>
                <c:pt idx="11151">
                  <c:v>69.471000000000004</c:v>
                </c:pt>
                <c:pt idx="11152">
                  <c:v>69.471000000000004</c:v>
                </c:pt>
                <c:pt idx="11153">
                  <c:v>69.471000000000004</c:v>
                </c:pt>
                <c:pt idx="11154">
                  <c:v>69.471000000000004</c:v>
                </c:pt>
                <c:pt idx="11155">
                  <c:v>69.471000000000004</c:v>
                </c:pt>
                <c:pt idx="11156">
                  <c:v>69.471000000000004</c:v>
                </c:pt>
                <c:pt idx="11157">
                  <c:v>69.471000000000004</c:v>
                </c:pt>
                <c:pt idx="11158">
                  <c:v>69.471000000000004</c:v>
                </c:pt>
                <c:pt idx="11159">
                  <c:v>69.427000000000007</c:v>
                </c:pt>
                <c:pt idx="11160">
                  <c:v>69.427000000000007</c:v>
                </c:pt>
                <c:pt idx="11161">
                  <c:v>69.427000000000007</c:v>
                </c:pt>
                <c:pt idx="11162">
                  <c:v>69.427000000000007</c:v>
                </c:pt>
                <c:pt idx="11163">
                  <c:v>69.427000000000007</c:v>
                </c:pt>
                <c:pt idx="11164">
                  <c:v>69.385999999999981</c:v>
                </c:pt>
                <c:pt idx="11165">
                  <c:v>69.385999999999981</c:v>
                </c:pt>
                <c:pt idx="11166">
                  <c:v>69.385999999999981</c:v>
                </c:pt>
                <c:pt idx="11167">
                  <c:v>69.385999999999981</c:v>
                </c:pt>
                <c:pt idx="11168">
                  <c:v>69.385999999999981</c:v>
                </c:pt>
                <c:pt idx="11169">
                  <c:v>69.385999999999981</c:v>
                </c:pt>
                <c:pt idx="11170">
                  <c:v>69.385999999999981</c:v>
                </c:pt>
                <c:pt idx="11171">
                  <c:v>69.385999999999981</c:v>
                </c:pt>
                <c:pt idx="11172">
                  <c:v>69.343000000000004</c:v>
                </c:pt>
                <c:pt idx="11173">
                  <c:v>69.343000000000004</c:v>
                </c:pt>
                <c:pt idx="11174">
                  <c:v>69.343000000000004</c:v>
                </c:pt>
                <c:pt idx="11175">
                  <c:v>69.343000000000004</c:v>
                </c:pt>
                <c:pt idx="11176">
                  <c:v>69.343000000000004</c:v>
                </c:pt>
                <c:pt idx="11177">
                  <c:v>69.343000000000004</c:v>
                </c:pt>
                <c:pt idx="11178">
                  <c:v>69.343000000000004</c:v>
                </c:pt>
                <c:pt idx="11179">
                  <c:v>69.343000000000004</c:v>
                </c:pt>
                <c:pt idx="11180">
                  <c:v>69.3</c:v>
                </c:pt>
                <c:pt idx="11181">
                  <c:v>69.3</c:v>
                </c:pt>
                <c:pt idx="11182">
                  <c:v>69.3</c:v>
                </c:pt>
                <c:pt idx="11183">
                  <c:v>69.3</c:v>
                </c:pt>
                <c:pt idx="11184">
                  <c:v>69.3</c:v>
                </c:pt>
                <c:pt idx="11185">
                  <c:v>69.3</c:v>
                </c:pt>
                <c:pt idx="11186">
                  <c:v>69.3</c:v>
                </c:pt>
                <c:pt idx="11187">
                  <c:v>69.3</c:v>
                </c:pt>
                <c:pt idx="11188">
                  <c:v>69.256</c:v>
                </c:pt>
                <c:pt idx="11189">
                  <c:v>69.256</c:v>
                </c:pt>
                <c:pt idx="11190">
                  <c:v>69.256</c:v>
                </c:pt>
                <c:pt idx="11191">
                  <c:v>69.256</c:v>
                </c:pt>
                <c:pt idx="11192">
                  <c:v>69.256</c:v>
                </c:pt>
                <c:pt idx="11193">
                  <c:v>69.256</c:v>
                </c:pt>
                <c:pt idx="11194">
                  <c:v>69.256</c:v>
                </c:pt>
                <c:pt idx="11195">
                  <c:v>69.256</c:v>
                </c:pt>
                <c:pt idx="11196">
                  <c:v>69.256</c:v>
                </c:pt>
                <c:pt idx="11197">
                  <c:v>69.212999999999994</c:v>
                </c:pt>
                <c:pt idx="11198">
                  <c:v>69.212999999999994</c:v>
                </c:pt>
                <c:pt idx="11199">
                  <c:v>69.212999999999994</c:v>
                </c:pt>
                <c:pt idx="11200">
                  <c:v>69.212999999999994</c:v>
                </c:pt>
                <c:pt idx="11201">
                  <c:v>69.212999999999994</c:v>
                </c:pt>
                <c:pt idx="11202">
                  <c:v>69.212999999999994</c:v>
                </c:pt>
                <c:pt idx="11203">
                  <c:v>69.212999999999994</c:v>
                </c:pt>
                <c:pt idx="11204">
                  <c:v>69.212999999999994</c:v>
                </c:pt>
                <c:pt idx="11205">
                  <c:v>69.212999999999994</c:v>
                </c:pt>
                <c:pt idx="11206">
                  <c:v>69.169999999999987</c:v>
                </c:pt>
                <c:pt idx="11207">
                  <c:v>69.169999999999987</c:v>
                </c:pt>
                <c:pt idx="11208">
                  <c:v>69.169999999999987</c:v>
                </c:pt>
                <c:pt idx="11209">
                  <c:v>69.169999999999987</c:v>
                </c:pt>
                <c:pt idx="11210">
                  <c:v>69.169999999999987</c:v>
                </c:pt>
                <c:pt idx="11211">
                  <c:v>69.169999999999987</c:v>
                </c:pt>
                <c:pt idx="11212">
                  <c:v>69.169999999999987</c:v>
                </c:pt>
                <c:pt idx="11213">
                  <c:v>69.169999999999987</c:v>
                </c:pt>
                <c:pt idx="11214">
                  <c:v>69.169999999999987</c:v>
                </c:pt>
                <c:pt idx="11215">
                  <c:v>69.169999999999987</c:v>
                </c:pt>
                <c:pt idx="11216">
                  <c:v>69.169999999999987</c:v>
                </c:pt>
                <c:pt idx="11217">
                  <c:v>69.128999999999976</c:v>
                </c:pt>
                <c:pt idx="11218">
                  <c:v>69.169999999999987</c:v>
                </c:pt>
                <c:pt idx="11219">
                  <c:v>69.169999999999987</c:v>
                </c:pt>
                <c:pt idx="11220">
                  <c:v>69.128999999999976</c:v>
                </c:pt>
                <c:pt idx="11221">
                  <c:v>69.128999999999976</c:v>
                </c:pt>
                <c:pt idx="11222">
                  <c:v>69.128999999999976</c:v>
                </c:pt>
                <c:pt idx="11223">
                  <c:v>69.128999999999976</c:v>
                </c:pt>
                <c:pt idx="11224">
                  <c:v>69.128999999999976</c:v>
                </c:pt>
                <c:pt idx="11225">
                  <c:v>69.128999999999976</c:v>
                </c:pt>
                <c:pt idx="11226">
                  <c:v>69.128999999999976</c:v>
                </c:pt>
                <c:pt idx="11227">
                  <c:v>69.128999999999976</c:v>
                </c:pt>
                <c:pt idx="11228">
                  <c:v>69.128999999999976</c:v>
                </c:pt>
                <c:pt idx="11229">
                  <c:v>69.084999999999994</c:v>
                </c:pt>
                <c:pt idx="11230">
                  <c:v>69.084999999999994</c:v>
                </c:pt>
                <c:pt idx="11231">
                  <c:v>69.084999999999994</c:v>
                </c:pt>
                <c:pt idx="11232">
                  <c:v>69.084999999999994</c:v>
                </c:pt>
                <c:pt idx="11233">
                  <c:v>69.084999999999994</c:v>
                </c:pt>
                <c:pt idx="11234">
                  <c:v>69.084999999999994</c:v>
                </c:pt>
                <c:pt idx="11235">
                  <c:v>69.084999999999994</c:v>
                </c:pt>
                <c:pt idx="11236">
                  <c:v>69.084999999999994</c:v>
                </c:pt>
                <c:pt idx="11237">
                  <c:v>69.084999999999994</c:v>
                </c:pt>
                <c:pt idx="11238">
                  <c:v>69.084999999999994</c:v>
                </c:pt>
                <c:pt idx="11239">
                  <c:v>69.084999999999994</c:v>
                </c:pt>
                <c:pt idx="11240">
                  <c:v>69.084999999999994</c:v>
                </c:pt>
                <c:pt idx="11241">
                  <c:v>69.084999999999994</c:v>
                </c:pt>
                <c:pt idx="11242">
                  <c:v>69.084999999999994</c:v>
                </c:pt>
                <c:pt idx="11243">
                  <c:v>69.042000000000002</c:v>
                </c:pt>
                <c:pt idx="11244">
                  <c:v>69.042000000000002</c:v>
                </c:pt>
                <c:pt idx="11245">
                  <c:v>69.084999999999994</c:v>
                </c:pt>
                <c:pt idx="11246">
                  <c:v>69.042000000000002</c:v>
                </c:pt>
                <c:pt idx="11247">
                  <c:v>69.042000000000002</c:v>
                </c:pt>
                <c:pt idx="11248">
                  <c:v>69.042000000000002</c:v>
                </c:pt>
                <c:pt idx="11249">
                  <c:v>69.042000000000002</c:v>
                </c:pt>
                <c:pt idx="11250">
                  <c:v>69.042000000000002</c:v>
                </c:pt>
                <c:pt idx="11251">
                  <c:v>69.042000000000002</c:v>
                </c:pt>
                <c:pt idx="11252">
                  <c:v>69.042000000000002</c:v>
                </c:pt>
                <c:pt idx="11253">
                  <c:v>69.042000000000002</c:v>
                </c:pt>
                <c:pt idx="11254">
                  <c:v>69.042000000000002</c:v>
                </c:pt>
                <c:pt idx="11255">
                  <c:v>69.042000000000002</c:v>
                </c:pt>
                <c:pt idx="11256">
                  <c:v>69.042000000000002</c:v>
                </c:pt>
                <c:pt idx="11257">
                  <c:v>69.042000000000002</c:v>
                </c:pt>
                <c:pt idx="11258">
                  <c:v>69.042000000000002</c:v>
                </c:pt>
                <c:pt idx="11259">
                  <c:v>69.042000000000002</c:v>
                </c:pt>
                <c:pt idx="11260">
                  <c:v>69.042000000000002</c:v>
                </c:pt>
                <c:pt idx="11261">
                  <c:v>69.042000000000002</c:v>
                </c:pt>
                <c:pt idx="11262">
                  <c:v>69.042000000000002</c:v>
                </c:pt>
                <c:pt idx="11263">
                  <c:v>69.042000000000002</c:v>
                </c:pt>
                <c:pt idx="11264">
                  <c:v>68.998999999999995</c:v>
                </c:pt>
                <c:pt idx="11265">
                  <c:v>68.998999999999995</c:v>
                </c:pt>
                <c:pt idx="11266">
                  <c:v>68.998999999999995</c:v>
                </c:pt>
                <c:pt idx="11267">
                  <c:v>68.998999999999995</c:v>
                </c:pt>
                <c:pt idx="11268">
                  <c:v>68.998999999999995</c:v>
                </c:pt>
                <c:pt idx="11269">
                  <c:v>68.998999999999995</c:v>
                </c:pt>
                <c:pt idx="11270">
                  <c:v>68.998999999999995</c:v>
                </c:pt>
                <c:pt idx="11271">
                  <c:v>68.998999999999995</c:v>
                </c:pt>
                <c:pt idx="11272">
                  <c:v>68.998999999999995</c:v>
                </c:pt>
                <c:pt idx="11273">
                  <c:v>68.998999999999995</c:v>
                </c:pt>
                <c:pt idx="11274">
                  <c:v>68.998999999999995</c:v>
                </c:pt>
                <c:pt idx="11275">
                  <c:v>68.998999999999995</c:v>
                </c:pt>
                <c:pt idx="11276">
                  <c:v>68.998999999999995</c:v>
                </c:pt>
                <c:pt idx="11277">
                  <c:v>68.998999999999995</c:v>
                </c:pt>
                <c:pt idx="11278">
                  <c:v>68.998999999999995</c:v>
                </c:pt>
                <c:pt idx="11279">
                  <c:v>68.998999999999995</c:v>
                </c:pt>
                <c:pt idx="11280">
                  <c:v>68.998999999999995</c:v>
                </c:pt>
                <c:pt idx="11281">
                  <c:v>68.998999999999995</c:v>
                </c:pt>
                <c:pt idx="11282">
                  <c:v>68.998999999999995</c:v>
                </c:pt>
                <c:pt idx="11283">
                  <c:v>68.998999999999995</c:v>
                </c:pt>
                <c:pt idx="11284">
                  <c:v>68.998999999999995</c:v>
                </c:pt>
                <c:pt idx="11285">
                  <c:v>68.998999999999995</c:v>
                </c:pt>
                <c:pt idx="11286">
                  <c:v>68.998999999999995</c:v>
                </c:pt>
                <c:pt idx="11287">
                  <c:v>68.998999999999995</c:v>
                </c:pt>
                <c:pt idx="11288">
                  <c:v>68.956000000000003</c:v>
                </c:pt>
                <c:pt idx="11289">
                  <c:v>68.998999999999995</c:v>
                </c:pt>
                <c:pt idx="11290">
                  <c:v>68.998999999999995</c:v>
                </c:pt>
                <c:pt idx="11291">
                  <c:v>68.998999999999995</c:v>
                </c:pt>
                <c:pt idx="11292">
                  <c:v>68.998999999999995</c:v>
                </c:pt>
                <c:pt idx="11293">
                  <c:v>68.998999999999995</c:v>
                </c:pt>
                <c:pt idx="11294">
                  <c:v>68.998999999999995</c:v>
                </c:pt>
                <c:pt idx="11295">
                  <c:v>68.998999999999995</c:v>
                </c:pt>
                <c:pt idx="11296">
                  <c:v>68.998999999999995</c:v>
                </c:pt>
                <c:pt idx="11297">
                  <c:v>68.956000000000003</c:v>
                </c:pt>
                <c:pt idx="11298">
                  <c:v>68.956000000000003</c:v>
                </c:pt>
                <c:pt idx="11299">
                  <c:v>68.998999999999995</c:v>
                </c:pt>
                <c:pt idx="11300">
                  <c:v>68.956000000000003</c:v>
                </c:pt>
                <c:pt idx="11301">
                  <c:v>68.956000000000003</c:v>
                </c:pt>
                <c:pt idx="11302">
                  <c:v>68.956000000000003</c:v>
                </c:pt>
                <c:pt idx="11303">
                  <c:v>68.956000000000003</c:v>
                </c:pt>
                <c:pt idx="11304">
                  <c:v>68.956000000000003</c:v>
                </c:pt>
                <c:pt idx="11305">
                  <c:v>68.956000000000003</c:v>
                </c:pt>
                <c:pt idx="11306">
                  <c:v>68.956000000000003</c:v>
                </c:pt>
                <c:pt idx="11307">
                  <c:v>68.956000000000003</c:v>
                </c:pt>
                <c:pt idx="11308">
                  <c:v>68.956000000000003</c:v>
                </c:pt>
                <c:pt idx="11309">
                  <c:v>68.998999999999995</c:v>
                </c:pt>
                <c:pt idx="11310">
                  <c:v>68.956000000000003</c:v>
                </c:pt>
                <c:pt idx="11311">
                  <c:v>68.956000000000003</c:v>
                </c:pt>
                <c:pt idx="11312">
                  <c:v>68.956000000000003</c:v>
                </c:pt>
                <c:pt idx="11313">
                  <c:v>68.998999999999995</c:v>
                </c:pt>
                <c:pt idx="11314">
                  <c:v>68.956000000000003</c:v>
                </c:pt>
                <c:pt idx="11315">
                  <c:v>68.956000000000003</c:v>
                </c:pt>
                <c:pt idx="11316">
                  <c:v>68.998999999999995</c:v>
                </c:pt>
                <c:pt idx="11317">
                  <c:v>68.998999999999995</c:v>
                </c:pt>
                <c:pt idx="11318">
                  <c:v>68.998999999999995</c:v>
                </c:pt>
                <c:pt idx="11319">
                  <c:v>68.998999999999995</c:v>
                </c:pt>
                <c:pt idx="11320">
                  <c:v>68.956000000000003</c:v>
                </c:pt>
                <c:pt idx="11321">
                  <c:v>68.956000000000003</c:v>
                </c:pt>
                <c:pt idx="11322">
                  <c:v>68.998999999999995</c:v>
                </c:pt>
                <c:pt idx="11323">
                  <c:v>68.998999999999995</c:v>
                </c:pt>
                <c:pt idx="11324">
                  <c:v>68.998999999999995</c:v>
                </c:pt>
                <c:pt idx="11325">
                  <c:v>68.998999999999995</c:v>
                </c:pt>
                <c:pt idx="11326">
                  <c:v>68.998999999999995</c:v>
                </c:pt>
                <c:pt idx="11327">
                  <c:v>68.998999999999995</c:v>
                </c:pt>
                <c:pt idx="11328">
                  <c:v>68.998999999999995</c:v>
                </c:pt>
                <c:pt idx="11329">
                  <c:v>68.998999999999995</c:v>
                </c:pt>
                <c:pt idx="11330">
                  <c:v>68.998999999999995</c:v>
                </c:pt>
                <c:pt idx="11331">
                  <c:v>68.998999999999995</c:v>
                </c:pt>
                <c:pt idx="11332">
                  <c:v>68.998999999999995</c:v>
                </c:pt>
                <c:pt idx="11333">
                  <c:v>68.998999999999995</c:v>
                </c:pt>
                <c:pt idx="11334">
                  <c:v>68.998999999999995</c:v>
                </c:pt>
                <c:pt idx="11335">
                  <c:v>68.998999999999995</c:v>
                </c:pt>
                <c:pt idx="11336">
                  <c:v>68.998999999999995</c:v>
                </c:pt>
                <c:pt idx="11337">
                  <c:v>68.998999999999995</c:v>
                </c:pt>
                <c:pt idx="11338">
                  <c:v>68.998999999999995</c:v>
                </c:pt>
                <c:pt idx="11339">
                  <c:v>68.998999999999995</c:v>
                </c:pt>
                <c:pt idx="11340">
                  <c:v>68.998999999999995</c:v>
                </c:pt>
                <c:pt idx="11341">
                  <c:v>68.998999999999995</c:v>
                </c:pt>
                <c:pt idx="11342">
                  <c:v>68.998999999999995</c:v>
                </c:pt>
                <c:pt idx="11343">
                  <c:v>68.998999999999995</c:v>
                </c:pt>
                <c:pt idx="11344">
                  <c:v>69.042000000000002</c:v>
                </c:pt>
                <c:pt idx="11345">
                  <c:v>68.998999999999995</c:v>
                </c:pt>
                <c:pt idx="11346">
                  <c:v>69.042000000000002</c:v>
                </c:pt>
                <c:pt idx="11347">
                  <c:v>69.042000000000002</c:v>
                </c:pt>
                <c:pt idx="11348">
                  <c:v>69.042000000000002</c:v>
                </c:pt>
                <c:pt idx="11349">
                  <c:v>69.042000000000002</c:v>
                </c:pt>
                <c:pt idx="11350">
                  <c:v>69.042000000000002</c:v>
                </c:pt>
                <c:pt idx="11351">
                  <c:v>69.042000000000002</c:v>
                </c:pt>
                <c:pt idx="11352">
                  <c:v>69.042000000000002</c:v>
                </c:pt>
                <c:pt idx="11353">
                  <c:v>69.042000000000002</c:v>
                </c:pt>
                <c:pt idx="11354">
                  <c:v>69.042000000000002</c:v>
                </c:pt>
                <c:pt idx="11355">
                  <c:v>69.042000000000002</c:v>
                </c:pt>
                <c:pt idx="11356">
                  <c:v>69.084999999999994</c:v>
                </c:pt>
                <c:pt idx="11357">
                  <c:v>69.084999999999994</c:v>
                </c:pt>
                <c:pt idx="11358">
                  <c:v>69.084999999999994</c:v>
                </c:pt>
                <c:pt idx="11359">
                  <c:v>69.084999999999994</c:v>
                </c:pt>
                <c:pt idx="11360">
                  <c:v>69.084999999999994</c:v>
                </c:pt>
                <c:pt idx="11361">
                  <c:v>69.084999999999994</c:v>
                </c:pt>
                <c:pt idx="11362">
                  <c:v>69.084999999999994</c:v>
                </c:pt>
                <c:pt idx="11363">
                  <c:v>69.084999999999994</c:v>
                </c:pt>
                <c:pt idx="11364">
                  <c:v>69.084999999999994</c:v>
                </c:pt>
                <c:pt idx="11365">
                  <c:v>69.128999999999976</c:v>
                </c:pt>
                <c:pt idx="11366">
                  <c:v>69.128999999999976</c:v>
                </c:pt>
                <c:pt idx="11367">
                  <c:v>69.128999999999976</c:v>
                </c:pt>
                <c:pt idx="11368">
                  <c:v>69.128999999999976</c:v>
                </c:pt>
                <c:pt idx="11369">
                  <c:v>69.128999999999976</c:v>
                </c:pt>
                <c:pt idx="11370">
                  <c:v>69.128999999999976</c:v>
                </c:pt>
                <c:pt idx="11371">
                  <c:v>69.128999999999976</c:v>
                </c:pt>
                <c:pt idx="11372">
                  <c:v>69.128999999999976</c:v>
                </c:pt>
                <c:pt idx="11373">
                  <c:v>69.169999999999987</c:v>
                </c:pt>
                <c:pt idx="11374">
                  <c:v>69.169999999999987</c:v>
                </c:pt>
                <c:pt idx="11375">
                  <c:v>69.169999999999987</c:v>
                </c:pt>
                <c:pt idx="11376">
                  <c:v>69.169999999999987</c:v>
                </c:pt>
                <c:pt idx="11377">
                  <c:v>69.169999999999987</c:v>
                </c:pt>
                <c:pt idx="11378">
                  <c:v>69.169999999999987</c:v>
                </c:pt>
                <c:pt idx="11379">
                  <c:v>69.169999999999987</c:v>
                </c:pt>
                <c:pt idx="11380">
                  <c:v>69.212999999999994</c:v>
                </c:pt>
                <c:pt idx="11381">
                  <c:v>69.212999999999994</c:v>
                </c:pt>
                <c:pt idx="11382">
                  <c:v>69.212999999999994</c:v>
                </c:pt>
                <c:pt idx="11383">
                  <c:v>69.212999999999994</c:v>
                </c:pt>
                <c:pt idx="11384">
                  <c:v>69.212999999999994</c:v>
                </c:pt>
                <c:pt idx="11385">
                  <c:v>69.212999999999994</c:v>
                </c:pt>
                <c:pt idx="11386">
                  <c:v>69.212999999999994</c:v>
                </c:pt>
                <c:pt idx="11387">
                  <c:v>69.256</c:v>
                </c:pt>
                <c:pt idx="11388">
                  <c:v>69.256</c:v>
                </c:pt>
                <c:pt idx="11389">
                  <c:v>69.256</c:v>
                </c:pt>
                <c:pt idx="11390">
                  <c:v>69.256</c:v>
                </c:pt>
                <c:pt idx="11391">
                  <c:v>69.256</c:v>
                </c:pt>
                <c:pt idx="11392">
                  <c:v>69.256</c:v>
                </c:pt>
                <c:pt idx="11393">
                  <c:v>69.3</c:v>
                </c:pt>
                <c:pt idx="11394">
                  <c:v>69.3</c:v>
                </c:pt>
                <c:pt idx="11395">
                  <c:v>69.3</c:v>
                </c:pt>
                <c:pt idx="11396">
                  <c:v>69.3</c:v>
                </c:pt>
                <c:pt idx="11397">
                  <c:v>69.3</c:v>
                </c:pt>
                <c:pt idx="11398">
                  <c:v>69.3</c:v>
                </c:pt>
                <c:pt idx="11399">
                  <c:v>69.3</c:v>
                </c:pt>
                <c:pt idx="11400">
                  <c:v>69.343000000000004</c:v>
                </c:pt>
                <c:pt idx="11401">
                  <c:v>69.343000000000004</c:v>
                </c:pt>
                <c:pt idx="11402">
                  <c:v>69.343000000000004</c:v>
                </c:pt>
                <c:pt idx="11403">
                  <c:v>69.343000000000004</c:v>
                </c:pt>
                <c:pt idx="11404">
                  <c:v>69.343000000000004</c:v>
                </c:pt>
                <c:pt idx="11405">
                  <c:v>69.343000000000004</c:v>
                </c:pt>
                <c:pt idx="11406">
                  <c:v>69.343000000000004</c:v>
                </c:pt>
                <c:pt idx="11407">
                  <c:v>69.343000000000004</c:v>
                </c:pt>
                <c:pt idx="11408">
                  <c:v>69.343000000000004</c:v>
                </c:pt>
                <c:pt idx="11409">
                  <c:v>69.343000000000004</c:v>
                </c:pt>
                <c:pt idx="11410">
                  <c:v>69.385999999999981</c:v>
                </c:pt>
                <c:pt idx="11411">
                  <c:v>69.385999999999981</c:v>
                </c:pt>
                <c:pt idx="11412">
                  <c:v>69.385999999999981</c:v>
                </c:pt>
                <c:pt idx="11413">
                  <c:v>69.385999999999981</c:v>
                </c:pt>
                <c:pt idx="11414">
                  <c:v>69.385999999999981</c:v>
                </c:pt>
                <c:pt idx="11415">
                  <c:v>69.385999999999981</c:v>
                </c:pt>
                <c:pt idx="11416">
                  <c:v>69.385999999999981</c:v>
                </c:pt>
                <c:pt idx="11417">
                  <c:v>69.385999999999981</c:v>
                </c:pt>
                <c:pt idx="11418">
                  <c:v>69.385999999999981</c:v>
                </c:pt>
                <c:pt idx="11419">
                  <c:v>69.385999999999981</c:v>
                </c:pt>
                <c:pt idx="11420">
                  <c:v>69.385999999999981</c:v>
                </c:pt>
                <c:pt idx="11421">
                  <c:v>69.385999999999981</c:v>
                </c:pt>
                <c:pt idx="11422">
                  <c:v>69.385999999999981</c:v>
                </c:pt>
                <c:pt idx="11423">
                  <c:v>69.385999999999981</c:v>
                </c:pt>
                <c:pt idx="11424">
                  <c:v>69.385999999999981</c:v>
                </c:pt>
                <c:pt idx="11425">
                  <c:v>69.385999999999981</c:v>
                </c:pt>
                <c:pt idx="11426">
                  <c:v>69.385999999999981</c:v>
                </c:pt>
                <c:pt idx="11427">
                  <c:v>69.385999999999981</c:v>
                </c:pt>
                <c:pt idx="11428">
                  <c:v>69.385999999999981</c:v>
                </c:pt>
                <c:pt idx="11429">
                  <c:v>69.385999999999981</c:v>
                </c:pt>
                <c:pt idx="11430">
                  <c:v>69.427000000000007</c:v>
                </c:pt>
                <c:pt idx="11431">
                  <c:v>69.385999999999981</c:v>
                </c:pt>
                <c:pt idx="11432">
                  <c:v>69.385999999999981</c:v>
                </c:pt>
                <c:pt idx="11433">
                  <c:v>69.385999999999981</c:v>
                </c:pt>
                <c:pt idx="11434">
                  <c:v>69.427000000000007</c:v>
                </c:pt>
                <c:pt idx="11435">
                  <c:v>69.385999999999981</c:v>
                </c:pt>
                <c:pt idx="11436">
                  <c:v>69.427000000000007</c:v>
                </c:pt>
                <c:pt idx="11437">
                  <c:v>69.427000000000007</c:v>
                </c:pt>
                <c:pt idx="11438">
                  <c:v>69.385999999999981</c:v>
                </c:pt>
                <c:pt idx="11439">
                  <c:v>69.385999999999981</c:v>
                </c:pt>
                <c:pt idx="11440">
                  <c:v>69.427000000000007</c:v>
                </c:pt>
                <c:pt idx="11441">
                  <c:v>69.427000000000007</c:v>
                </c:pt>
                <c:pt idx="11442">
                  <c:v>69.427000000000007</c:v>
                </c:pt>
                <c:pt idx="11443">
                  <c:v>69.427000000000007</c:v>
                </c:pt>
                <c:pt idx="11444">
                  <c:v>69.385999999999981</c:v>
                </c:pt>
                <c:pt idx="11445">
                  <c:v>69.385999999999981</c:v>
                </c:pt>
                <c:pt idx="11446">
                  <c:v>69.427000000000007</c:v>
                </c:pt>
                <c:pt idx="11447">
                  <c:v>69.427000000000007</c:v>
                </c:pt>
                <c:pt idx="11448">
                  <c:v>69.385999999999981</c:v>
                </c:pt>
                <c:pt idx="11449">
                  <c:v>69.427000000000007</c:v>
                </c:pt>
                <c:pt idx="11450">
                  <c:v>69.427000000000007</c:v>
                </c:pt>
                <c:pt idx="11451">
                  <c:v>69.427000000000007</c:v>
                </c:pt>
                <c:pt idx="11452">
                  <c:v>69.427000000000007</c:v>
                </c:pt>
                <c:pt idx="11453">
                  <c:v>69.427000000000007</c:v>
                </c:pt>
                <c:pt idx="11454">
                  <c:v>69.427000000000007</c:v>
                </c:pt>
                <c:pt idx="11455">
                  <c:v>69.427000000000007</c:v>
                </c:pt>
                <c:pt idx="11456">
                  <c:v>69.427000000000007</c:v>
                </c:pt>
                <c:pt idx="11457">
                  <c:v>69.427000000000007</c:v>
                </c:pt>
                <c:pt idx="11458">
                  <c:v>69.427000000000007</c:v>
                </c:pt>
                <c:pt idx="11459">
                  <c:v>69.427000000000007</c:v>
                </c:pt>
                <c:pt idx="11460">
                  <c:v>69.427000000000007</c:v>
                </c:pt>
                <c:pt idx="11461">
                  <c:v>69.427000000000007</c:v>
                </c:pt>
                <c:pt idx="11462">
                  <c:v>69.427000000000007</c:v>
                </c:pt>
                <c:pt idx="11463">
                  <c:v>69.427000000000007</c:v>
                </c:pt>
                <c:pt idx="11464">
                  <c:v>69.427000000000007</c:v>
                </c:pt>
                <c:pt idx="11465">
                  <c:v>69.427000000000007</c:v>
                </c:pt>
                <c:pt idx="11466">
                  <c:v>69.427000000000007</c:v>
                </c:pt>
                <c:pt idx="11467">
                  <c:v>69.427000000000007</c:v>
                </c:pt>
                <c:pt idx="11468">
                  <c:v>69.427000000000007</c:v>
                </c:pt>
                <c:pt idx="11469">
                  <c:v>69.427000000000007</c:v>
                </c:pt>
                <c:pt idx="11470">
                  <c:v>69.427000000000007</c:v>
                </c:pt>
                <c:pt idx="11471">
                  <c:v>69.427000000000007</c:v>
                </c:pt>
                <c:pt idx="11472">
                  <c:v>69.427000000000007</c:v>
                </c:pt>
                <c:pt idx="11473">
                  <c:v>69.427000000000007</c:v>
                </c:pt>
                <c:pt idx="11474">
                  <c:v>69.427000000000007</c:v>
                </c:pt>
                <c:pt idx="11475">
                  <c:v>69.427000000000007</c:v>
                </c:pt>
                <c:pt idx="11476">
                  <c:v>69.427000000000007</c:v>
                </c:pt>
                <c:pt idx="11477">
                  <c:v>69.427000000000007</c:v>
                </c:pt>
                <c:pt idx="11478">
                  <c:v>69.427000000000007</c:v>
                </c:pt>
                <c:pt idx="11479">
                  <c:v>69.427000000000007</c:v>
                </c:pt>
                <c:pt idx="11480">
                  <c:v>69.427000000000007</c:v>
                </c:pt>
                <c:pt idx="11481">
                  <c:v>69.427000000000007</c:v>
                </c:pt>
                <c:pt idx="11482">
                  <c:v>69.427000000000007</c:v>
                </c:pt>
                <c:pt idx="11483">
                  <c:v>69.471000000000004</c:v>
                </c:pt>
                <c:pt idx="11484">
                  <c:v>69.471000000000004</c:v>
                </c:pt>
                <c:pt idx="11485">
                  <c:v>69.471000000000004</c:v>
                </c:pt>
                <c:pt idx="11486">
                  <c:v>69.471000000000004</c:v>
                </c:pt>
                <c:pt idx="11487">
                  <c:v>69.471000000000004</c:v>
                </c:pt>
                <c:pt idx="11488">
                  <c:v>69.471000000000004</c:v>
                </c:pt>
                <c:pt idx="11489">
                  <c:v>69.471000000000004</c:v>
                </c:pt>
                <c:pt idx="11490">
                  <c:v>69.471000000000004</c:v>
                </c:pt>
                <c:pt idx="11491">
                  <c:v>69.471000000000004</c:v>
                </c:pt>
                <c:pt idx="11492">
                  <c:v>69.471000000000004</c:v>
                </c:pt>
                <c:pt idx="11493">
                  <c:v>69.471000000000004</c:v>
                </c:pt>
                <c:pt idx="11494">
                  <c:v>69.471000000000004</c:v>
                </c:pt>
                <c:pt idx="11495">
                  <c:v>69.471000000000004</c:v>
                </c:pt>
                <c:pt idx="11496">
                  <c:v>69.471000000000004</c:v>
                </c:pt>
                <c:pt idx="11497">
                  <c:v>69.471000000000004</c:v>
                </c:pt>
                <c:pt idx="11498">
                  <c:v>69.471000000000004</c:v>
                </c:pt>
                <c:pt idx="11499">
                  <c:v>69.513999999999996</c:v>
                </c:pt>
                <c:pt idx="11500">
                  <c:v>69.513999999999996</c:v>
                </c:pt>
                <c:pt idx="11501">
                  <c:v>69.471000000000004</c:v>
                </c:pt>
                <c:pt idx="11502">
                  <c:v>69.513999999999996</c:v>
                </c:pt>
                <c:pt idx="11503">
                  <c:v>69.513999999999996</c:v>
                </c:pt>
                <c:pt idx="11504">
                  <c:v>69.513999999999996</c:v>
                </c:pt>
                <c:pt idx="11505">
                  <c:v>69.513999999999996</c:v>
                </c:pt>
                <c:pt idx="11506">
                  <c:v>69.513999999999996</c:v>
                </c:pt>
                <c:pt idx="11507">
                  <c:v>69.513999999999996</c:v>
                </c:pt>
                <c:pt idx="11508">
                  <c:v>69.513999999999996</c:v>
                </c:pt>
                <c:pt idx="11509">
                  <c:v>69.513999999999996</c:v>
                </c:pt>
                <c:pt idx="11510">
                  <c:v>69.513999999999996</c:v>
                </c:pt>
                <c:pt idx="11511">
                  <c:v>69.513999999999996</c:v>
                </c:pt>
                <c:pt idx="11512">
                  <c:v>69.513999999999996</c:v>
                </c:pt>
                <c:pt idx="11513">
                  <c:v>69.513999999999996</c:v>
                </c:pt>
                <c:pt idx="11514">
                  <c:v>69.513999999999996</c:v>
                </c:pt>
                <c:pt idx="11515">
                  <c:v>69.513999999999996</c:v>
                </c:pt>
                <c:pt idx="11516">
                  <c:v>69.557000000000002</c:v>
                </c:pt>
                <c:pt idx="11517">
                  <c:v>69.513999999999996</c:v>
                </c:pt>
                <c:pt idx="11518">
                  <c:v>69.557000000000002</c:v>
                </c:pt>
                <c:pt idx="11519">
                  <c:v>69.557000000000002</c:v>
                </c:pt>
                <c:pt idx="11520">
                  <c:v>69.557000000000002</c:v>
                </c:pt>
                <c:pt idx="11521">
                  <c:v>69.557000000000002</c:v>
                </c:pt>
                <c:pt idx="11522">
                  <c:v>69.557000000000002</c:v>
                </c:pt>
                <c:pt idx="11523">
                  <c:v>69.557000000000002</c:v>
                </c:pt>
                <c:pt idx="11524">
                  <c:v>69.599999999999994</c:v>
                </c:pt>
                <c:pt idx="11525">
                  <c:v>69.643000000000001</c:v>
                </c:pt>
                <c:pt idx="11526">
                  <c:v>69.685000000000002</c:v>
                </c:pt>
                <c:pt idx="11527">
                  <c:v>69.685000000000002</c:v>
                </c:pt>
                <c:pt idx="11528">
                  <c:v>69.727999999999994</c:v>
                </c:pt>
                <c:pt idx="11529">
                  <c:v>69.727999999999994</c:v>
                </c:pt>
                <c:pt idx="11530">
                  <c:v>69.771000000000001</c:v>
                </c:pt>
                <c:pt idx="11531">
                  <c:v>69.771000000000001</c:v>
                </c:pt>
                <c:pt idx="11532">
                  <c:v>69.813999999999993</c:v>
                </c:pt>
                <c:pt idx="11533">
                  <c:v>69.813999999999993</c:v>
                </c:pt>
                <c:pt idx="11534">
                  <c:v>69.813999999999993</c:v>
                </c:pt>
                <c:pt idx="11535">
                  <c:v>69.813999999999993</c:v>
                </c:pt>
                <c:pt idx="11536">
                  <c:v>69.85799999999999</c:v>
                </c:pt>
                <c:pt idx="11537">
                  <c:v>69.85799999999999</c:v>
                </c:pt>
                <c:pt idx="11538">
                  <c:v>69.85799999999999</c:v>
                </c:pt>
                <c:pt idx="11539">
                  <c:v>69.900999999999996</c:v>
                </c:pt>
                <c:pt idx="11540">
                  <c:v>69.900999999999996</c:v>
                </c:pt>
                <c:pt idx="11541">
                  <c:v>69.900999999999996</c:v>
                </c:pt>
                <c:pt idx="11542">
                  <c:v>69.900999999999996</c:v>
                </c:pt>
                <c:pt idx="11543">
                  <c:v>69.942000000000007</c:v>
                </c:pt>
                <c:pt idx="11544">
                  <c:v>69.942000000000007</c:v>
                </c:pt>
                <c:pt idx="11545">
                  <c:v>69.942000000000007</c:v>
                </c:pt>
                <c:pt idx="11546">
                  <c:v>69.942000000000007</c:v>
                </c:pt>
                <c:pt idx="11547">
                  <c:v>69.985000000000014</c:v>
                </c:pt>
                <c:pt idx="11548">
                  <c:v>69.985000000000014</c:v>
                </c:pt>
                <c:pt idx="11549">
                  <c:v>69.985000000000014</c:v>
                </c:pt>
                <c:pt idx="11550">
                  <c:v>70.028999999999982</c:v>
                </c:pt>
                <c:pt idx="11551">
                  <c:v>70.028999999999982</c:v>
                </c:pt>
                <c:pt idx="11552">
                  <c:v>70.028999999999982</c:v>
                </c:pt>
                <c:pt idx="11553">
                  <c:v>70.072000000000003</c:v>
                </c:pt>
                <c:pt idx="11554">
                  <c:v>70.072000000000003</c:v>
                </c:pt>
                <c:pt idx="11555">
                  <c:v>70.072000000000003</c:v>
                </c:pt>
                <c:pt idx="11556">
                  <c:v>70.114999999999995</c:v>
                </c:pt>
                <c:pt idx="11557">
                  <c:v>70.114999999999995</c:v>
                </c:pt>
                <c:pt idx="11558">
                  <c:v>70.114999999999995</c:v>
                </c:pt>
                <c:pt idx="11559">
                  <c:v>70.114999999999995</c:v>
                </c:pt>
                <c:pt idx="11560">
                  <c:v>70.114999999999995</c:v>
                </c:pt>
                <c:pt idx="11561">
                  <c:v>70.157999999999987</c:v>
                </c:pt>
                <c:pt idx="11562">
                  <c:v>70.157999999999987</c:v>
                </c:pt>
                <c:pt idx="11563">
                  <c:v>70.157999999999987</c:v>
                </c:pt>
                <c:pt idx="11564">
                  <c:v>70.200999999999993</c:v>
                </c:pt>
                <c:pt idx="11565">
                  <c:v>70.200999999999993</c:v>
                </c:pt>
                <c:pt idx="11566">
                  <c:v>70.200999999999993</c:v>
                </c:pt>
                <c:pt idx="11567">
                  <c:v>70.242999999999995</c:v>
                </c:pt>
                <c:pt idx="11568">
                  <c:v>70.242999999999995</c:v>
                </c:pt>
                <c:pt idx="11569">
                  <c:v>70.242999999999995</c:v>
                </c:pt>
                <c:pt idx="11570">
                  <c:v>70.286000000000001</c:v>
                </c:pt>
                <c:pt idx="11571">
                  <c:v>70.286000000000001</c:v>
                </c:pt>
                <c:pt idx="11572">
                  <c:v>70.286000000000001</c:v>
                </c:pt>
                <c:pt idx="11573">
                  <c:v>70.286000000000001</c:v>
                </c:pt>
                <c:pt idx="11574">
                  <c:v>70.328999999999979</c:v>
                </c:pt>
                <c:pt idx="11575">
                  <c:v>70.328999999999979</c:v>
                </c:pt>
                <c:pt idx="11576">
                  <c:v>70.328999999999979</c:v>
                </c:pt>
                <c:pt idx="11577">
                  <c:v>70.371999999999986</c:v>
                </c:pt>
                <c:pt idx="11578">
                  <c:v>70.371999999999986</c:v>
                </c:pt>
                <c:pt idx="11579">
                  <c:v>70.371999999999986</c:v>
                </c:pt>
                <c:pt idx="11580">
                  <c:v>70.415999999999997</c:v>
                </c:pt>
                <c:pt idx="11581">
                  <c:v>70.415999999999997</c:v>
                </c:pt>
                <c:pt idx="11582">
                  <c:v>70.459000000000003</c:v>
                </c:pt>
                <c:pt idx="11583">
                  <c:v>70.459000000000003</c:v>
                </c:pt>
                <c:pt idx="11584">
                  <c:v>70.459000000000003</c:v>
                </c:pt>
                <c:pt idx="11585">
                  <c:v>70.459000000000003</c:v>
                </c:pt>
                <c:pt idx="11586">
                  <c:v>70.501999999999995</c:v>
                </c:pt>
                <c:pt idx="11587">
                  <c:v>70.501999999999995</c:v>
                </c:pt>
                <c:pt idx="11588">
                  <c:v>70.501999999999995</c:v>
                </c:pt>
                <c:pt idx="11589">
                  <c:v>70.543000000000006</c:v>
                </c:pt>
                <c:pt idx="11590">
                  <c:v>70.543000000000006</c:v>
                </c:pt>
                <c:pt idx="11591">
                  <c:v>70.543000000000006</c:v>
                </c:pt>
                <c:pt idx="11592">
                  <c:v>70.543000000000006</c:v>
                </c:pt>
                <c:pt idx="11593">
                  <c:v>70.543000000000006</c:v>
                </c:pt>
                <c:pt idx="11594">
                  <c:v>70.543000000000006</c:v>
                </c:pt>
                <c:pt idx="11595">
                  <c:v>70.587000000000003</c:v>
                </c:pt>
                <c:pt idx="11596">
                  <c:v>70.587000000000003</c:v>
                </c:pt>
                <c:pt idx="11597">
                  <c:v>70.587000000000003</c:v>
                </c:pt>
                <c:pt idx="11598">
                  <c:v>70.587000000000003</c:v>
                </c:pt>
                <c:pt idx="11599">
                  <c:v>70.587000000000003</c:v>
                </c:pt>
                <c:pt idx="11600">
                  <c:v>70.587000000000003</c:v>
                </c:pt>
                <c:pt idx="11601">
                  <c:v>70.587000000000003</c:v>
                </c:pt>
                <c:pt idx="11602">
                  <c:v>70.587000000000003</c:v>
                </c:pt>
                <c:pt idx="11603">
                  <c:v>70.587000000000003</c:v>
                </c:pt>
                <c:pt idx="11604">
                  <c:v>70.543000000000006</c:v>
                </c:pt>
                <c:pt idx="11605">
                  <c:v>70.543000000000006</c:v>
                </c:pt>
                <c:pt idx="11606">
                  <c:v>70.543000000000006</c:v>
                </c:pt>
                <c:pt idx="11607">
                  <c:v>70.543000000000006</c:v>
                </c:pt>
                <c:pt idx="11608">
                  <c:v>70.543000000000006</c:v>
                </c:pt>
                <c:pt idx="11609">
                  <c:v>70.543000000000006</c:v>
                </c:pt>
                <c:pt idx="11610">
                  <c:v>70.543000000000006</c:v>
                </c:pt>
                <c:pt idx="11611">
                  <c:v>70.501999999999995</c:v>
                </c:pt>
                <c:pt idx="11612">
                  <c:v>70.543000000000006</c:v>
                </c:pt>
                <c:pt idx="11613">
                  <c:v>70.543000000000006</c:v>
                </c:pt>
                <c:pt idx="11614">
                  <c:v>70.501999999999995</c:v>
                </c:pt>
                <c:pt idx="11615">
                  <c:v>70.501999999999995</c:v>
                </c:pt>
                <c:pt idx="11616">
                  <c:v>70.501999999999995</c:v>
                </c:pt>
                <c:pt idx="11617">
                  <c:v>70.501999999999995</c:v>
                </c:pt>
                <c:pt idx="11618">
                  <c:v>70.501999999999995</c:v>
                </c:pt>
                <c:pt idx="11619">
                  <c:v>70.501999999999995</c:v>
                </c:pt>
                <c:pt idx="11620">
                  <c:v>70.501999999999995</c:v>
                </c:pt>
                <c:pt idx="11621">
                  <c:v>70.501999999999995</c:v>
                </c:pt>
                <c:pt idx="11622">
                  <c:v>70.501999999999995</c:v>
                </c:pt>
                <c:pt idx="11623">
                  <c:v>70.501999999999995</c:v>
                </c:pt>
                <c:pt idx="11624">
                  <c:v>70.501999999999995</c:v>
                </c:pt>
                <c:pt idx="11625">
                  <c:v>70.501999999999995</c:v>
                </c:pt>
                <c:pt idx="11626">
                  <c:v>70.501999999999995</c:v>
                </c:pt>
                <c:pt idx="11627">
                  <c:v>70.543000000000006</c:v>
                </c:pt>
                <c:pt idx="11628">
                  <c:v>70.543000000000006</c:v>
                </c:pt>
                <c:pt idx="11629">
                  <c:v>70.543000000000006</c:v>
                </c:pt>
                <c:pt idx="11630">
                  <c:v>70.543000000000006</c:v>
                </c:pt>
                <c:pt idx="11631">
                  <c:v>70.543000000000006</c:v>
                </c:pt>
                <c:pt idx="11632">
                  <c:v>70.543000000000006</c:v>
                </c:pt>
                <c:pt idx="11633">
                  <c:v>70.543000000000006</c:v>
                </c:pt>
                <c:pt idx="11634">
                  <c:v>70.543000000000006</c:v>
                </c:pt>
                <c:pt idx="11635">
                  <c:v>70.587000000000003</c:v>
                </c:pt>
                <c:pt idx="11636">
                  <c:v>70.587000000000003</c:v>
                </c:pt>
                <c:pt idx="11637">
                  <c:v>70.587000000000003</c:v>
                </c:pt>
                <c:pt idx="11638">
                  <c:v>70.587000000000003</c:v>
                </c:pt>
                <c:pt idx="11639">
                  <c:v>70.587000000000003</c:v>
                </c:pt>
                <c:pt idx="11640">
                  <c:v>70.587000000000003</c:v>
                </c:pt>
                <c:pt idx="11641">
                  <c:v>70.587000000000003</c:v>
                </c:pt>
                <c:pt idx="11642">
                  <c:v>70.587000000000003</c:v>
                </c:pt>
                <c:pt idx="11643">
                  <c:v>70.587000000000003</c:v>
                </c:pt>
                <c:pt idx="11644">
                  <c:v>70.63</c:v>
                </c:pt>
                <c:pt idx="11645">
                  <c:v>70.63</c:v>
                </c:pt>
                <c:pt idx="11646">
                  <c:v>70.63</c:v>
                </c:pt>
                <c:pt idx="11647">
                  <c:v>70.63</c:v>
                </c:pt>
                <c:pt idx="11648">
                  <c:v>70.587000000000003</c:v>
                </c:pt>
                <c:pt idx="11649">
                  <c:v>70.63</c:v>
                </c:pt>
                <c:pt idx="11650">
                  <c:v>70.63</c:v>
                </c:pt>
                <c:pt idx="11651">
                  <c:v>70.63</c:v>
                </c:pt>
                <c:pt idx="11652">
                  <c:v>70.63</c:v>
                </c:pt>
                <c:pt idx="11653">
                  <c:v>70.63</c:v>
                </c:pt>
                <c:pt idx="11654">
                  <c:v>70.63</c:v>
                </c:pt>
                <c:pt idx="11655">
                  <c:v>70.63</c:v>
                </c:pt>
                <c:pt idx="11656">
                  <c:v>70.672999999999988</c:v>
                </c:pt>
                <c:pt idx="11657">
                  <c:v>70.672999999999988</c:v>
                </c:pt>
                <c:pt idx="11658">
                  <c:v>70.672999999999988</c:v>
                </c:pt>
                <c:pt idx="11659">
                  <c:v>70.672999999999988</c:v>
                </c:pt>
                <c:pt idx="11660">
                  <c:v>70.672999999999988</c:v>
                </c:pt>
                <c:pt idx="11661">
                  <c:v>70.672999999999988</c:v>
                </c:pt>
                <c:pt idx="11662">
                  <c:v>70.715999999999994</c:v>
                </c:pt>
                <c:pt idx="11663">
                  <c:v>70.715999999999994</c:v>
                </c:pt>
                <c:pt idx="11664">
                  <c:v>70.715999999999994</c:v>
                </c:pt>
                <c:pt idx="11665">
                  <c:v>70.715999999999994</c:v>
                </c:pt>
                <c:pt idx="11666">
                  <c:v>70.715999999999994</c:v>
                </c:pt>
                <c:pt idx="11667">
                  <c:v>70.715999999999994</c:v>
                </c:pt>
                <c:pt idx="11668">
                  <c:v>70.715999999999994</c:v>
                </c:pt>
                <c:pt idx="11669">
                  <c:v>70.759</c:v>
                </c:pt>
                <c:pt idx="11670">
                  <c:v>70.759</c:v>
                </c:pt>
                <c:pt idx="11671">
                  <c:v>70.759</c:v>
                </c:pt>
                <c:pt idx="11672">
                  <c:v>70.759</c:v>
                </c:pt>
                <c:pt idx="11673">
                  <c:v>70.759</c:v>
                </c:pt>
                <c:pt idx="11674">
                  <c:v>70.759</c:v>
                </c:pt>
                <c:pt idx="11675">
                  <c:v>70.759</c:v>
                </c:pt>
                <c:pt idx="11676">
                  <c:v>70.759</c:v>
                </c:pt>
                <c:pt idx="11677">
                  <c:v>70.759</c:v>
                </c:pt>
                <c:pt idx="11678">
                  <c:v>70.715999999999994</c:v>
                </c:pt>
                <c:pt idx="11679">
                  <c:v>70.715999999999994</c:v>
                </c:pt>
                <c:pt idx="11680">
                  <c:v>70.715999999999994</c:v>
                </c:pt>
                <c:pt idx="11681">
                  <c:v>70.672999999999988</c:v>
                </c:pt>
                <c:pt idx="11682">
                  <c:v>70.672999999999988</c:v>
                </c:pt>
                <c:pt idx="11683">
                  <c:v>70.63</c:v>
                </c:pt>
                <c:pt idx="11684">
                  <c:v>70.63</c:v>
                </c:pt>
                <c:pt idx="11685">
                  <c:v>70.587000000000003</c:v>
                </c:pt>
                <c:pt idx="11686">
                  <c:v>70.543000000000006</c:v>
                </c:pt>
                <c:pt idx="11687">
                  <c:v>70.501999999999995</c:v>
                </c:pt>
                <c:pt idx="11688">
                  <c:v>70.415999999999997</c:v>
                </c:pt>
                <c:pt idx="11689">
                  <c:v>70.415999999999997</c:v>
                </c:pt>
                <c:pt idx="11690">
                  <c:v>70.371999999999986</c:v>
                </c:pt>
                <c:pt idx="11691">
                  <c:v>70.371999999999986</c:v>
                </c:pt>
                <c:pt idx="11692">
                  <c:v>70.328999999999979</c:v>
                </c:pt>
                <c:pt idx="11693">
                  <c:v>70.328999999999979</c:v>
                </c:pt>
                <c:pt idx="11694">
                  <c:v>70.286000000000001</c:v>
                </c:pt>
                <c:pt idx="11695">
                  <c:v>70.286000000000001</c:v>
                </c:pt>
                <c:pt idx="11696">
                  <c:v>70.286000000000001</c:v>
                </c:pt>
                <c:pt idx="11697">
                  <c:v>70.242999999999995</c:v>
                </c:pt>
                <c:pt idx="11698">
                  <c:v>70.242999999999995</c:v>
                </c:pt>
                <c:pt idx="11699">
                  <c:v>70.242999999999995</c:v>
                </c:pt>
                <c:pt idx="11700">
                  <c:v>70.200999999999993</c:v>
                </c:pt>
                <c:pt idx="11701">
                  <c:v>70.200999999999993</c:v>
                </c:pt>
                <c:pt idx="11702">
                  <c:v>70.200999999999993</c:v>
                </c:pt>
                <c:pt idx="11703">
                  <c:v>70.157999999999987</c:v>
                </c:pt>
                <c:pt idx="11704">
                  <c:v>70.157999999999987</c:v>
                </c:pt>
                <c:pt idx="11705">
                  <c:v>70.157999999999987</c:v>
                </c:pt>
                <c:pt idx="11706">
                  <c:v>70.157999999999987</c:v>
                </c:pt>
                <c:pt idx="11707">
                  <c:v>70.114999999999995</c:v>
                </c:pt>
                <c:pt idx="11708">
                  <c:v>70.114999999999995</c:v>
                </c:pt>
                <c:pt idx="11709">
                  <c:v>70.114999999999995</c:v>
                </c:pt>
                <c:pt idx="11710">
                  <c:v>70.114999999999995</c:v>
                </c:pt>
                <c:pt idx="11711">
                  <c:v>70.114999999999995</c:v>
                </c:pt>
                <c:pt idx="11712">
                  <c:v>70.114999999999995</c:v>
                </c:pt>
                <c:pt idx="11713">
                  <c:v>70.114999999999995</c:v>
                </c:pt>
                <c:pt idx="11714">
                  <c:v>70.114999999999995</c:v>
                </c:pt>
                <c:pt idx="11715">
                  <c:v>70.114999999999995</c:v>
                </c:pt>
                <c:pt idx="11716">
                  <c:v>70.114999999999995</c:v>
                </c:pt>
                <c:pt idx="11717">
                  <c:v>70.114999999999995</c:v>
                </c:pt>
                <c:pt idx="11718">
                  <c:v>70.114999999999995</c:v>
                </c:pt>
                <c:pt idx="11719">
                  <c:v>70.114999999999995</c:v>
                </c:pt>
                <c:pt idx="11720">
                  <c:v>70.114999999999995</c:v>
                </c:pt>
                <c:pt idx="11721">
                  <c:v>70.157999999999987</c:v>
                </c:pt>
                <c:pt idx="11722">
                  <c:v>70.242999999999995</c:v>
                </c:pt>
                <c:pt idx="11723">
                  <c:v>70.328999999999979</c:v>
                </c:pt>
                <c:pt idx="11724">
                  <c:v>70.415999999999997</c:v>
                </c:pt>
                <c:pt idx="11725">
                  <c:v>70.543000000000006</c:v>
                </c:pt>
                <c:pt idx="11726">
                  <c:v>70.63</c:v>
                </c:pt>
                <c:pt idx="11727">
                  <c:v>70.759</c:v>
                </c:pt>
                <c:pt idx="11728">
                  <c:v>70.846000000000004</c:v>
                </c:pt>
                <c:pt idx="11729">
                  <c:v>70.974000000000004</c:v>
                </c:pt>
                <c:pt idx="11730">
                  <c:v>71.016999999999996</c:v>
                </c:pt>
                <c:pt idx="11731">
                  <c:v>71.06</c:v>
                </c:pt>
                <c:pt idx="11732">
                  <c:v>71.06</c:v>
                </c:pt>
                <c:pt idx="11733">
                  <c:v>71.10299999999998</c:v>
                </c:pt>
                <c:pt idx="11734">
                  <c:v>71.06</c:v>
                </c:pt>
                <c:pt idx="11735">
                  <c:v>71.06</c:v>
                </c:pt>
                <c:pt idx="11736">
                  <c:v>71.06</c:v>
                </c:pt>
                <c:pt idx="11737">
                  <c:v>71.06</c:v>
                </c:pt>
                <c:pt idx="11738">
                  <c:v>71.06</c:v>
                </c:pt>
                <c:pt idx="11739">
                  <c:v>71.016999999999996</c:v>
                </c:pt>
                <c:pt idx="11740">
                  <c:v>71.016999999999996</c:v>
                </c:pt>
                <c:pt idx="11741">
                  <c:v>71.016999999999996</c:v>
                </c:pt>
                <c:pt idx="11742">
                  <c:v>70.974000000000004</c:v>
                </c:pt>
                <c:pt idx="11743">
                  <c:v>70.974000000000004</c:v>
                </c:pt>
                <c:pt idx="11744">
                  <c:v>70.974000000000004</c:v>
                </c:pt>
                <c:pt idx="11745">
                  <c:v>70.930000000000007</c:v>
                </c:pt>
                <c:pt idx="11746">
                  <c:v>70.930000000000007</c:v>
                </c:pt>
                <c:pt idx="11747">
                  <c:v>70.930000000000007</c:v>
                </c:pt>
                <c:pt idx="11748">
                  <c:v>70.887</c:v>
                </c:pt>
                <c:pt idx="11749">
                  <c:v>70.887</c:v>
                </c:pt>
                <c:pt idx="11750">
                  <c:v>70.887</c:v>
                </c:pt>
                <c:pt idx="11751">
                  <c:v>70.846000000000004</c:v>
                </c:pt>
                <c:pt idx="11752">
                  <c:v>70.846000000000004</c:v>
                </c:pt>
                <c:pt idx="11753">
                  <c:v>70.846000000000004</c:v>
                </c:pt>
                <c:pt idx="11754">
                  <c:v>70.802999999999983</c:v>
                </c:pt>
                <c:pt idx="11755">
                  <c:v>70.802999999999983</c:v>
                </c:pt>
                <c:pt idx="11756">
                  <c:v>70.759</c:v>
                </c:pt>
                <c:pt idx="11757">
                  <c:v>70.759</c:v>
                </c:pt>
                <c:pt idx="11758">
                  <c:v>70.759</c:v>
                </c:pt>
                <c:pt idx="11759">
                  <c:v>70.715999999999994</c:v>
                </c:pt>
                <c:pt idx="11760">
                  <c:v>70.715999999999994</c:v>
                </c:pt>
                <c:pt idx="11761">
                  <c:v>70.715999999999994</c:v>
                </c:pt>
                <c:pt idx="11762">
                  <c:v>70.672999999999988</c:v>
                </c:pt>
                <c:pt idx="11763">
                  <c:v>70.672999999999988</c:v>
                </c:pt>
                <c:pt idx="11764">
                  <c:v>70.672999999999988</c:v>
                </c:pt>
                <c:pt idx="11765">
                  <c:v>70.63</c:v>
                </c:pt>
                <c:pt idx="11766">
                  <c:v>70.63</c:v>
                </c:pt>
                <c:pt idx="11767">
                  <c:v>70.587000000000003</c:v>
                </c:pt>
                <c:pt idx="11768">
                  <c:v>70.587000000000003</c:v>
                </c:pt>
                <c:pt idx="11769">
                  <c:v>70.587000000000003</c:v>
                </c:pt>
                <c:pt idx="11770">
                  <c:v>70.543000000000006</c:v>
                </c:pt>
                <c:pt idx="11771">
                  <c:v>70.543000000000006</c:v>
                </c:pt>
                <c:pt idx="11772">
                  <c:v>70.543000000000006</c:v>
                </c:pt>
                <c:pt idx="11773">
                  <c:v>70.543000000000006</c:v>
                </c:pt>
                <c:pt idx="11774">
                  <c:v>70.501999999999995</c:v>
                </c:pt>
                <c:pt idx="11775">
                  <c:v>70.501999999999995</c:v>
                </c:pt>
                <c:pt idx="11776">
                  <c:v>70.501999999999995</c:v>
                </c:pt>
                <c:pt idx="11777">
                  <c:v>70.459000000000003</c:v>
                </c:pt>
                <c:pt idx="11778">
                  <c:v>70.459000000000003</c:v>
                </c:pt>
                <c:pt idx="11779">
                  <c:v>70.459000000000003</c:v>
                </c:pt>
                <c:pt idx="11780">
                  <c:v>70.415999999999997</c:v>
                </c:pt>
                <c:pt idx="11781">
                  <c:v>70.415999999999997</c:v>
                </c:pt>
                <c:pt idx="11782">
                  <c:v>70.415999999999997</c:v>
                </c:pt>
                <c:pt idx="11783">
                  <c:v>70.371999999999986</c:v>
                </c:pt>
                <c:pt idx="11784">
                  <c:v>70.371999999999986</c:v>
                </c:pt>
                <c:pt idx="11785">
                  <c:v>70.371999999999986</c:v>
                </c:pt>
                <c:pt idx="11786">
                  <c:v>70.371999999999986</c:v>
                </c:pt>
                <c:pt idx="11787">
                  <c:v>70.415999999999997</c:v>
                </c:pt>
                <c:pt idx="11788">
                  <c:v>70.459000000000003</c:v>
                </c:pt>
                <c:pt idx="11789">
                  <c:v>70.543000000000006</c:v>
                </c:pt>
                <c:pt idx="11790">
                  <c:v>70.63</c:v>
                </c:pt>
                <c:pt idx="11791">
                  <c:v>70.715999999999994</c:v>
                </c:pt>
                <c:pt idx="11792">
                  <c:v>70.802999999999983</c:v>
                </c:pt>
                <c:pt idx="11793">
                  <c:v>70.802999999999983</c:v>
                </c:pt>
                <c:pt idx="11794">
                  <c:v>70.846000000000004</c:v>
                </c:pt>
                <c:pt idx="11795">
                  <c:v>70.802999999999983</c:v>
                </c:pt>
                <c:pt idx="11796">
                  <c:v>70.802999999999983</c:v>
                </c:pt>
                <c:pt idx="11797">
                  <c:v>70.846000000000004</c:v>
                </c:pt>
                <c:pt idx="11798">
                  <c:v>70.802999999999983</c:v>
                </c:pt>
                <c:pt idx="11799">
                  <c:v>70.802999999999983</c:v>
                </c:pt>
                <c:pt idx="11800">
                  <c:v>70.802999999999983</c:v>
                </c:pt>
                <c:pt idx="11801">
                  <c:v>70.802999999999983</c:v>
                </c:pt>
                <c:pt idx="11802">
                  <c:v>70.759</c:v>
                </c:pt>
                <c:pt idx="11803">
                  <c:v>70.759</c:v>
                </c:pt>
                <c:pt idx="11804">
                  <c:v>70.759</c:v>
                </c:pt>
                <c:pt idx="11805">
                  <c:v>70.759</c:v>
                </c:pt>
                <c:pt idx="11806">
                  <c:v>70.759</c:v>
                </c:pt>
                <c:pt idx="11807">
                  <c:v>70.802999999999983</c:v>
                </c:pt>
                <c:pt idx="11808">
                  <c:v>70.846000000000004</c:v>
                </c:pt>
                <c:pt idx="11809">
                  <c:v>70.930000000000007</c:v>
                </c:pt>
                <c:pt idx="11810">
                  <c:v>71.016999999999996</c:v>
                </c:pt>
                <c:pt idx="11811">
                  <c:v>71.06</c:v>
                </c:pt>
                <c:pt idx="11812">
                  <c:v>71.06</c:v>
                </c:pt>
                <c:pt idx="11813">
                  <c:v>71.06</c:v>
                </c:pt>
                <c:pt idx="11814">
                  <c:v>71.06</c:v>
                </c:pt>
                <c:pt idx="11815">
                  <c:v>71.06</c:v>
                </c:pt>
                <c:pt idx="11816">
                  <c:v>71.06</c:v>
                </c:pt>
                <c:pt idx="11817">
                  <c:v>71.06</c:v>
                </c:pt>
                <c:pt idx="11818">
                  <c:v>71.06</c:v>
                </c:pt>
                <c:pt idx="11819">
                  <c:v>71.06</c:v>
                </c:pt>
                <c:pt idx="11820">
                  <c:v>71.06</c:v>
                </c:pt>
                <c:pt idx="11821">
                  <c:v>71.06</c:v>
                </c:pt>
                <c:pt idx="11822">
                  <c:v>71.06</c:v>
                </c:pt>
                <c:pt idx="11823">
                  <c:v>71.06</c:v>
                </c:pt>
                <c:pt idx="11824">
                  <c:v>71.016999999999996</c:v>
                </c:pt>
                <c:pt idx="11825">
                  <c:v>71.016999999999996</c:v>
                </c:pt>
                <c:pt idx="11826">
                  <c:v>71.016999999999996</c:v>
                </c:pt>
                <c:pt idx="11827">
                  <c:v>71.016999999999996</c:v>
                </c:pt>
                <c:pt idx="11828">
                  <c:v>71.016999999999996</c:v>
                </c:pt>
                <c:pt idx="11829">
                  <c:v>71.016999999999996</c:v>
                </c:pt>
                <c:pt idx="11830">
                  <c:v>71.016999999999996</c:v>
                </c:pt>
                <c:pt idx="11831">
                  <c:v>71.016999999999996</c:v>
                </c:pt>
                <c:pt idx="11832">
                  <c:v>71.016999999999996</c:v>
                </c:pt>
                <c:pt idx="11833">
                  <c:v>71.016999999999996</c:v>
                </c:pt>
                <c:pt idx="11834">
                  <c:v>70.974000000000004</c:v>
                </c:pt>
                <c:pt idx="11835">
                  <c:v>70.974000000000004</c:v>
                </c:pt>
                <c:pt idx="11836">
                  <c:v>70.930000000000007</c:v>
                </c:pt>
                <c:pt idx="11837">
                  <c:v>70.930000000000007</c:v>
                </c:pt>
                <c:pt idx="11838">
                  <c:v>70.930000000000007</c:v>
                </c:pt>
                <c:pt idx="11839">
                  <c:v>70.930000000000007</c:v>
                </c:pt>
                <c:pt idx="11840">
                  <c:v>70.887</c:v>
                </c:pt>
                <c:pt idx="11841">
                  <c:v>70.887</c:v>
                </c:pt>
                <c:pt idx="11842">
                  <c:v>70.887</c:v>
                </c:pt>
                <c:pt idx="11843">
                  <c:v>70.846000000000004</c:v>
                </c:pt>
              </c:numCache>
            </c:numRef>
          </c:yVal>
        </c:ser>
        <c:ser>
          <c:idx val="1"/>
          <c:order val="1"/>
          <c:tx>
            <c:v>Inside</c:v>
          </c:tx>
          <c:spPr>
            <a:ln w="28575">
              <a:noFill/>
            </a:ln>
          </c:spPr>
          <c:xVal>
            <c:numRef>
              <c:f>'HOBO DATA'!$D$3:$D$11846</c:f>
              <c:numCache>
                <c:formatCode>General</c:formatCode>
                <c:ptCount val="11844"/>
                <c:pt idx="0">
                  <c:v>-123.63333329999998</c:v>
                </c:pt>
                <c:pt idx="1">
                  <c:v>-123.6</c:v>
                </c:pt>
                <c:pt idx="2">
                  <c:v>-123.56666670000003</c:v>
                </c:pt>
                <c:pt idx="3">
                  <c:v>-123.5333333</c:v>
                </c:pt>
                <c:pt idx="4">
                  <c:v>-123.5</c:v>
                </c:pt>
                <c:pt idx="5">
                  <c:v>-123.46666670000003</c:v>
                </c:pt>
                <c:pt idx="6">
                  <c:v>-123.4333333</c:v>
                </c:pt>
                <c:pt idx="7">
                  <c:v>-123.4</c:v>
                </c:pt>
                <c:pt idx="8">
                  <c:v>-123.36666670000002</c:v>
                </c:pt>
                <c:pt idx="9">
                  <c:v>-123.33333330000001</c:v>
                </c:pt>
                <c:pt idx="10">
                  <c:v>-123.3</c:v>
                </c:pt>
                <c:pt idx="11">
                  <c:v>-123.26666670000003</c:v>
                </c:pt>
                <c:pt idx="12">
                  <c:v>-123.2333333</c:v>
                </c:pt>
                <c:pt idx="13">
                  <c:v>-123.2</c:v>
                </c:pt>
                <c:pt idx="14">
                  <c:v>-123.16666669999999</c:v>
                </c:pt>
                <c:pt idx="15">
                  <c:v>-123.13333329999998</c:v>
                </c:pt>
                <c:pt idx="16">
                  <c:v>-123.1</c:v>
                </c:pt>
                <c:pt idx="17">
                  <c:v>-123.06666670000003</c:v>
                </c:pt>
                <c:pt idx="18">
                  <c:v>-123.0333333</c:v>
                </c:pt>
                <c:pt idx="19">
                  <c:v>-123</c:v>
                </c:pt>
                <c:pt idx="20">
                  <c:v>-122.96666670000003</c:v>
                </c:pt>
                <c:pt idx="21">
                  <c:v>-122.9333333</c:v>
                </c:pt>
                <c:pt idx="22">
                  <c:v>-122.9</c:v>
                </c:pt>
                <c:pt idx="23">
                  <c:v>-122.86666670000002</c:v>
                </c:pt>
                <c:pt idx="24">
                  <c:v>-122.83333330000001</c:v>
                </c:pt>
                <c:pt idx="25">
                  <c:v>-122.8</c:v>
                </c:pt>
                <c:pt idx="26">
                  <c:v>-122.76666670000003</c:v>
                </c:pt>
                <c:pt idx="27">
                  <c:v>-122.7333333</c:v>
                </c:pt>
                <c:pt idx="28">
                  <c:v>-122.7</c:v>
                </c:pt>
                <c:pt idx="29">
                  <c:v>-122.66666669999999</c:v>
                </c:pt>
                <c:pt idx="30">
                  <c:v>-122.63333329999998</c:v>
                </c:pt>
                <c:pt idx="31">
                  <c:v>-122.6</c:v>
                </c:pt>
                <c:pt idx="32">
                  <c:v>-122.56666670000003</c:v>
                </c:pt>
                <c:pt idx="33">
                  <c:v>-122.5333333</c:v>
                </c:pt>
                <c:pt idx="34">
                  <c:v>-122.5</c:v>
                </c:pt>
                <c:pt idx="35">
                  <c:v>-122.46666670000003</c:v>
                </c:pt>
                <c:pt idx="36">
                  <c:v>-122.4333333</c:v>
                </c:pt>
                <c:pt idx="37">
                  <c:v>-122.4</c:v>
                </c:pt>
                <c:pt idx="38">
                  <c:v>-122.36666670000002</c:v>
                </c:pt>
                <c:pt idx="39">
                  <c:v>-122.33333330000001</c:v>
                </c:pt>
                <c:pt idx="40">
                  <c:v>-122.3</c:v>
                </c:pt>
                <c:pt idx="41">
                  <c:v>-122.26666670000003</c:v>
                </c:pt>
                <c:pt idx="42">
                  <c:v>-122.2333333</c:v>
                </c:pt>
                <c:pt idx="43">
                  <c:v>-122.2</c:v>
                </c:pt>
                <c:pt idx="44">
                  <c:v>-122.16666669999999</c:v>
                </c:pt>
                <c:pt idx="45">
                  <c:v>-122.13333329999998</c:v>
                </c:pt>
                <c:pt idx="46">
                  <c:v>-122.1</c:v>
                </c:pt>
                <c:pt idx="47">
                  <c:v>-122.06666670000003</c:v>
                </c:pt>
                <c:pt idx="48">
                  <c:v>-122.0333333</c:v>
                </c:pt>
                <c:pt idx="49">
                  <c:v>-122</c:v>
                </c:pt>
                <c:pt idx="50">
                  <c:v>-121.96666670000003</c:v>
                </c:pt>
                <c:pt idx="51">
                  <c:v>-121.9333333</c:v>
                </c:pt>
                <c:pt idx="52">
                  <c:v>-121.9</c:v>
                </c:pt>
                <c:pt idx="53">
                  <c:v>-121.86666670000002</c:v>
                </c:pt>
                <c:pt idx="54">
                  <c:v>-121.83333330000001</c:v>
                </c:pt>
                <c:pt idx="55">
                  <c:v>-121.8</c:v>
                </c:pt>
                <c:pt idx="56">
                  <c:v>-121.76666670000003</c:v>
                </c:pt>
                <c:pt idx="57">
                  <c:v>-121.7333333</c:v>
                </c:pt>
                <c:pt idx="58">
                  <c:v>-121.7</c:v>
                </c:pt>
                <c:pt idx="59">
                  <c:v>-121.66666669999999</c:v>
                </c:pt>
                <c:pt idx="60">
                  <c:v>-121.63333329999998</c:v>
                </c:pt>
                <c:pt idx="61">
                  <c:v>-121.6</c:v>
                </c:pt>
                <c:pt idx="62">
                  <c:v>-121.56666670000003</c:v>
                </c:pt>
                <c:pt idx="63">
                  <c:v>-121.5333333</c:v>
                </c:pt>
                <c:pt idx="64">
                  <c:v>-121.5</c:v>
                </c:pt>
                <c:pt idx="65">
                  <c:v>-121.46666670000003</c:v>
                </c:pt>
                <c:pt idx="66">
                  <c:v>-121.4333333</c:v>
                </c:pt>
                <c:pt idx="67">
                  <c:v>-121.4</c:v>
                </c:pt>
                <c:pt idx="68">
                  <c:v>-121.36666670000002</c:v>
                </c:pt>
                <c:pt idx="69">
                  <c:v>-121.33333330000001</c:v>
                </c:pt>
                <c:pt idx="70">
                  <c:v>-121.3</c:v>
                </c:pt>
                <c:pt idx="71">
                  <c:v>-121.26666670000003</c:v>
                </c:pt>
                <c:pt idx="72">
                  <c:v>-121.2333333</c:v>
                </c:pt>
                <c:pt idx="73">
                  <c:v>-121.2</c:v>
                </c:pt>
                <c:pt idx="74">
                  <c:v>-121.16666669999999</c:v>
                </c:pt>
                <c:pt idx="75">
                  <c:v>-121.13333329999998</c:v>
                </c:pt>
                <c:pt idx="76">
                  <c:v>-121.1</c:v>
                </c:pt>
                <c:pt idx="77">
                  <c:v>-121.06666670000003</c:v>
                </c:pt>
                <c:pt idx="78">
                  <c:v>-121.0333333</c:v>
                </c:pt>
                <c:pt idx="79">
                  <c:v>-121</c:v>
                </c:pt>
                <c:pt idx="80">
                  <c:v>-120.96666670000003</c:v>
                </c:pt>
                <c:pt idx="81">
                  <c:v>-120.9333333</c:v>
                </c:pt>
                <c:pt idx="82">
                  <c:v>-120.9</c:v>
                </c:pt>
                <c:pt idx="83">
                  <c:v>-120.86666670000002</c:v>
                </c:pt>
                <c:pt idx="84">
                  <c:v>-120.83333330000001</c:v>
                </c:pt>
                <c:pt idx="85">
                  <c:v>-120.8</c:v>
                </c:pt>
                <c:pt idx="86">
                  <c:v>-120.76666670000003</c:v>
                </c:pt>
                <c:pt idx="87">
                  <c:v>-120.7333333</c:v>
                </c:pt>
                <c:pt idx="88">
                  <c:v>-120.7</c:v>
                </c:pt>
                <c:pt idx="89">
                  <c:v>-120.66666669999999</c:v>
                </c:pt>
                <c:pt idx="90">
                  <c:v>-120.63333329999998</c:v>
                </c:pt>
                <c:pt idx="91">
                  <c:v>-120.6</c:v>
                </c:pt>
                <c:pt idx="92">
                  <c:v>-120.56666670000003</c:v>
                </c:pt>
                <c:pt idx="93">
                  <c:v>-120.5333333</c:v>
                </c:pt>
                <c:pt idx="94">
                  <c:v>-120.5</c:v>
                </c:pt>
                <c:pt idx="95">
                  <c:v>-120.46666670000003</c:v>
                </c:pt>
                <c:pt idx="96">
                  <c:v>-120.4333333</c:v>
                </c:pt>
                <c:pt idx="97">
                  <c:v>-120.4</c:v>
                </c:pt>
                <c:pt idx="98">
                  <c:v>-120.36666670000002</c:v>
                </c:pt>
                <c:pt idx="99">
                  <c:v>-120.33333330000001</c:v>
                </c:pt>
                <c:pt idx="100">
                  <c:v>-120.3</c:v>
                </c:pt>
                <c:pt idx="101">
                  <c:v>-120.26666670000003</c:v>
                </c:pt>
                <c:pt idx="102">
                  <c:v>-120.2333333</c:v>
                </c:pt>
                <c:pt idx="103">
                  <c:v>-120.2</c:v>
                </c:pt>
                <c:pt idx="104">
                  <c:v>-120.16666669999999</c:v>
                </c:pt>
                <c:pt idx="105">
                  <c:v>-120.13333329999998</c:v>
                </c:pt>
                <c:pt idx="106">
                  <c:v>-120.1</c:v>
                </c:pt>
                <c:pt idx="107">
                  <c:v>-120.06666670000003</c:v>
                </c:pt>
                <c:pt idx="108">
                  <c:v>-120.0333333</c:v>
                </c:pt>
                <c:pt idx="109">
                  <c:v>-120</c:v>
                </c:pt>
                <c:pt idx="110">
                  <c:v>-119.96666670000003</c:v>
                </c:pt>
                <c:pt idx="111">
                  <c:v>-119.9333333</c:v>
                </c:pt>
                <c:pt idx="112">
                  <c:v>-119.9</c:v>
                </c:pt>
                <c:pt idx="113">
                  <c:v>-119.86666670000002</c:v>
                </c:pt>
                <c:pt idx="114">
                  <c:v>-119.83333330000001</c:v>
                </c:pt>
                <c:pt idx="115">
                  <c:v>-119.8</c:v>
                </c:pt>
                <c:pt idx="116">
                  <c:v>-119.76666670000003</c:v>
                </c:pt>
                <c:pt idx="117">
                  <c:v>-119.7333333</c:v>
                </c:pt>
                <c:pt idx="118">
                  <c:v>-119.7</c:v>
                </c:pt>
                <c:pt idx="119">
                  <c:v>-119.66666669999999</c:v>
                </c:pt>
                <c:pt idx="120">
                  <c:v>-119.63333329999998</c:v>
                </c:pt>
                <c:pt idx="121">
                  <c:v>-119.6</c:v>
                </c:pt>
                <c:pt idx="122">
                  <c:v>-119.56666670000003</c:v>
                </c:pt>
                <c:pt idx="123">
                  <c:v>-119.5333333</c:v>
                </c:pt>
                <c:pt idx="124">
                  <c:v>-119.5</c:v>
                </c:pt>
                <c:pt idx="125">
                  <c:v>-119.46666670000003</c:v>
                </c:pt>
                <c:pt idx="126">
                  <c:v>-119.4333333</c:v>
                </c:pt>
                <c:pt idx="127">
                  <c:v>-119.4</c:v>
                </c:pt>
                <c:pt idx="128">
                  <c:v>-119.36666670000002</c:v>
                </c:pt>
                <c:pt idx="129">
                  <c:v>-119.33333330000001</c:v>
                </c:pt>
                <c:pt idx="130">
                  <c:v>-119.3</c:v>
                </c:pt>
                <c:pt idx="131">
                  <c:v>-119.26666670000003</c:v>
                </c:pt>
                <c:pt idx="132">
                  <c:v>-119.2333333</c:v>
                </c:pt>
                <c:pt idx="133">
                  <c:v>-119.2</c:v>
                </c:pt>
                <c:pt idx="134">
                  <c:v>-119.16666669999999</c:v>
                </c:pt>
                <c:pt idx="135">
                  <c:v>-119.13333329999998</c:v>
                </c:pt>
                <c:pt idx="136">
                  <c:v>-119.1</c:v>
                </c:pt>
                <c:pt idx="137">
                  <c:v>-119.06666670000003</c:v>
                </c:pt>
                <c:pt idx="138">
                  <c:v>-119.0333333</c:v>
                </c:pt>
                <c:pt idx="139">
                  <c:v>-119</c:v>
                </c:pt>
                <c:pt idx="140">
                  <c:v>-118.96666670000003</c:v>
                </c:pt>
                <c:pt idx="141">
                  <c:v>-118.9333333</c:v>
                </c:pt>
                <c:pt idx="142">
                  <c:v>-118.9</c:v>
                </c:pt>
                <c:pt idx="143">
                  <c:v>-118.86666670000002</c:v>
                </c:pt>
                <c:pt idx="144">
                  <c:v>-118.83333330000001</c:v>
                </c:pt>
                <c:pt idx="145">
                  <c:v>-118.8</c:v>
                </c:pt>
                <c:pt idx="146">
                  <c:v>-118.76666670000003</c:v>
                </c:pt>
                <c:pt idx="147">
                  <c:v>-118.7333333</c:v>
                </c:pt>
                <c:pt idx="148">
                  <c:v>-118.7</c:v>
                </c:pt>
                <c:pt idx="149">
                  <c:v>-118.66666669999999</c:v>
                </c:pt>
                <c:pt idx="150">
                  <c:v>-118.63333329999998</c:v>
                </c:pt>
                <c:pt idx="151">
                  <c:v>-118.6</c:v>
                </c:pt>
                <c:pt idx="152">
                  <c:v>-118.56666670000003</c:v>
                </c:pt>
                <c:pt idx="153">
                  <c:v>-118.5333333</c:v>
                </c:pt>
                <c:pt idx="154">
                  <c:v>-118.5</c:v>
                </c:pt>
                <c:pt idx="155">
                  <c:v>-118.46666670000003</c:v>
                </c:pt>
                <c:pt idx="156">
                  <c:v>-118.4333333</c:v>
                </c:pt>
                <c:pt idx="157">
                  <c:v>-118.4</c:v>
                </c:pt>
                <c:pt idx="158">
                  <c:v>-118.36666670000002</c:v>
                </c:pt>
                <c:pt idx="159">
                  <c:v>-118.33333330000001</c:v>
                </c:pt>
                <c:pt idx="160">
                  <c:v>-118.3</c:v>
                </c:pt>
                <c:pt idx="161">
                  <c:v>-118.26666670000003</c:v>
                </c:pt>
                <c:pt idx="162">
                  <c:v>-118.2333333</c:v>
                </c:pt>
                <c:pt idx="163">
                  <c:v>-118.2</c:v>
                </c:pt>
                <c:pt idx="164">
                  <c:v>-118.16666669999999</c:v>
                </c:pt>
                <c:pt idx="165">
                  <c:v>-118.13333329999998</c:v>
                </c:pt>
                <c:pt idx="166">
                  <c:v>-118.1</c:v>
                </c:pt>
                <c:pt idx="167">
                  <c:v>-118.06666670000003</c:v>
                </c:pt>
                <c:pt idx="168">
                  <c:v>-118.0333333</c:v>
                </c:pt>
                <c:pt idx="169">
                  <c:v>-118</c:v>
                </c:pt>
                <c:pt idx="170">
                  <c:v>-117.96666670000003</c:v>
                </c:pt>
                <c:pt idx="171">
                  <c:v>-117.9333333</c:v>
                </c:pt>
                <c:pt idx="172">
                  <c:v>-117.9</c:v>
                </c:pt>
                <c:pt idx="173">
                  <c:v>-117.86666670000002</c:v>
                </c:pt>
                <c:pt idx="174">
                  <c:v>-117.83333330000001</c:v>
                </c:pt>
                <c:pt idx="175">
                  <c:v>-117.8</c:v>
                </c:pt>
                <c:pt idx="176">
                  <c:v>-117.76666670000003</c:v>
                </c:pt>
                <c:pt idx="177">
                  <c:v>-117.7333333</c:v>
                </c:pt>
                <c:pt idx="178">
                  <c:v>-117.7</c:v>
                </c:pt>
                <c:pt idx="179">
                  <c:v>-117.66666669999999</c:v>
                </c:pt>
                <c:pt idx="180">
                  <c:v>-117.63333329999998</c:v>
                </c:pt>
                <c:pt idx="181">
                  <c:v>-117.6</c:v>
                </c:pt>
                <c:pt idx="182">
                  <c:v>-117.56666670000003</c:v>
                </c:pt>
                <c:pt idx="183">
                  <c:v>-117.5333333</c:v>
                </c:pt>
                <c:pt idx="184">
                  <c:v>-117.5</c:v>
                </c:pt>
                <c:pt idx="185">
                  <c:v>-117.46666670000003</c:v>
                </c:pt>
                <c:pt idx="186">
                  <c:v>-117.4333333</c:v>
                </c:pt>
                <c:pt idx="187">
                  <c:v>-117.4</c:v>
                </c:pt>
                <c:pt idx="188">
                  <c:v>-117.36666670000002</c:v>
                </c:pt>
                <c:pt idx="189">
                  <c:v>-117.33333330000001</c:v>
                </c:pt>
                <c:pt idx="190">
                  <c:v>-117.3</c:v>
                </c:pt>
                <c:pt idx="191">
                  <c:v>-117.26666670000003</c:v>
                </c:pt>
                <c:pt idx="192">
                  <c:v>-117.2333333</c:v>
                </c:pt>
                <c:pt idx="193">
                  <c:v>-117.2</c:v>
                </c:pt>
                <c:pt idx="194">
                  <c:v>-117.16666669999999</c:v>
                </c:pt>
                <c:pt idx="195">
                  <c:v>-117.13333329999998</c:v>
                </c:pt>
                <c:pt idx="196">
                  <c:v>-117.1</c:v>
                </c:pt>
                <c:pt idx="197">
                  <c:v>-117.06666670000003</c:v>
                </c:pt>
                <c:pt idx="198">
                  <c:v>-117.0333333</c:v>
                </c:pt>
                <c:pt idx="199">
                  <c:v>-117</c:v>
                </c:pt>
                <c:pt idx="200">
                  <c:v>-116.96666670000003</c:v>
                </c:pt>
                <c:pt idx="201">
                  <c:v>-116.9333333</c:v>
                </c:pt>
                <c:pt idx="202">
                  <c:v>-116.9</c:v>
                </c:pt>
                <c:pt idx="203">
                  <c:v>-116.86666670000002</c:v>
                </c:pt>
                <c:pt idx="204">
                  <c:v>-116.83333330000001</c:v>
                </c:pt>
                <c:pt idx="205">
                  <c:v>-116.8</c:v>
                </c:pt>
                <c:pt idx="206">
                  <c:v>-116.76666670000003</c:v>
                </c:pt>
                <c:pt idx="207">
                  <c:v>-116.7333333</c:v>
                </c:pt>
                <c:pt idx="208">
                  <c:v>-116.7</c:v>
                </c:pt>
                <c:pt idx="209">
                  <c:v>-116.66666669999999</c:v>
                </c:pt>
                <c:pt idx="210">
                  <c:v>-116.63333329999998</c:v>
                </c:pt>
                <c:pt idx="211">
                  <c:v>-116.6</c:v>
                </c:pt>
                <c:pt idx="212">
                  <c:v>-116.56666670000003</c:v>
                </c:pt>
                <c:pt idx="213">
                  <c:v>-116.5333333</c:v>
                </c:pt>
                <c:pt idx="214">
                  <c:v>-116.5</c:v>
                </c:pt>
                <c:pt idx="215">
                  <c:v>-116.46666670000003</c:v>
                </c:pt>
                <c:pt idx="216">
                  <c:v>-116.4333333</c:v>
                </c:pt>
                <c:pt idx="217">
                  <c:v>-116.4</c:v>
                </c:pt>
                <c:pt idx="218">
                  <c:v>-116.36666670000002</c:v>
                </c:pt>
                <c:pt idx="219">
                  <c:v>-116.33333330000001</c:v>
                </c:pt>
                <c:pt idx="220">
                  <c:v>-116.3</c:v>
                </c:pt>
                <c:pt idx="221">
                  <c:v>-116.26666670000003</c:v>
                </c:pt>
                <c:pt idx="222">
                  <c:v>-116.2333333</c:v>
                </c:pt>
                <c:pt idx="223">
                  <c:v>-116.2</c:v>
                </c:pt>
                <c:pt idx="224">
                  <c:v>-116.16666669999999</c:v>
                </c:pt>
                <c:pt idx="225">
                  <c:v>-116.13333329999998</c:v>
                </c:pt>
                <c:pt idx="226">
                  <c:v>-116.1</c:v>
                </c:pt>
                <c:pt idx="227">
                  <c:v>-116.06666670000003</c:v>
                </c:pt>
                <c:pt idx="228">
                  <c:v>-116.0333333</c:v>
                </c:pt>
                <c:pt idx="229">
                  <c:v>-116</c:v>
                </c:pt>
                <c:pt idx="230">
                  <c:v>-115.96666670000003</c:v>
                </c:pt>
                <c:pt idx="231">
                  <c:v>-115.9333333</c:v>
                </c:pt>
                <c:pt idx="232">
                  <c:v>-115.9</c:v>
                </c:pt>
                <c:pt idx="233">
                  <c:v>-115.86666670000002</c:v>
                </c:pt>
                <c:pt idx="234">
                  <c:v>-115.83333330000001</c:v>
                </c:pt>
                <c:pt idx="235">
                  <c:v>-115.8</c:v>
                </c:pt>
                <c:pt idx="236">
                  <c:v>-115.76666670000003</c:v>
                </c:pt>
                <c:pt idx="237">
                  <c:v>-115.7333333</c:v>
                </c:pt>
                <c:pt idx="238">
                  <c:v>-115.7</c:v>
                </c:pt>
                <c:pt idx="239">
                  <c:v>-115.66666669999999</c:v>
                </c:pt>
                <c:pt idx="240">
                  <c:v>-115.63333329999998</c:v>
                </c:pt>
                <c:pt idx="241">
                  <c:v>-115.6</c:v>
                </c:pt>
                <c:pt idx="242">
                  <c:v>-115.56666670000003</c:v>
                </c:pt>
                <c:pt idx="243">
                  <c:v>-115.5333333</c:v>
                </c:pt>
                <c:pt idx="244">
                  <c:v>-115.5</c:v>
                </c:pt>
                <c:pt idx="245">
                  <c:v>-115.46666670000003</c:v>
                </c:pt>
                <c:pt idx="246">
                  <c:v>-115.4333333</c:v>
                </c:pt>
                <c:pt idx="247">
                  <c:v>-115.4</c:v>
                </c:pt>
                <c:pt idx="248">
                  <c:v>-115.36666670000002</c:v>
                </c:pt>
                <c:pt idx="249">
                  <c:v>-115.33333330000001</c:v>
                </c:pt>
                <c:pt idx="250">
                  <c:v>-115.3</c:v>
                </c:pt>
                <c:pt idx="251">
                  <c:v>-115.26666670000003</c:v>
                </c:pt>
                <c:pt idx="252">
                  <c:v>-115.2333333</c:v>
                </c:pt>
                <c:pt idx="253">
                  <c:v>-115.2</c:v>
                </c:pt>
                <c:pt idx="254">
                  <c:v>-115.16666669999999</c:v>
                </c:pt>
                <c:pt idx="255">
                  <c:v>-115.13333329999998</c:v>
                </c:pt>
                <c:pt idx="256">
                  <c:v>-115.1</c:v>
                </c:pt>
                <c:pt idx="257">
                  <c:v>-115.06666670000003</c:v>
                </c:pt>
                <c:pt idx="258">
                  <c:v>-115.0333333</c:v>
                </c:pt>
                <c:pt idx="259">
                  <c:v>-115</c:v>
                </c:pt>
                <c:pt idx="260">
                  <c:v>-114.96666670000003</c:v>
                </c:pt>
                <c:pt idx="261">
                  <c:v>-114.9333333</c:v>
                </c:pt>
                <c:pt idx="262">
                  <c:v>-114.9</c:v>
                </c:pt>
                <c:pt idx="263">
                  <c:v>-114.86666670000002</c:v>
                </c:pt>
                <c:pt idx="264">
                  <c:v>-114.83333330000001</c:v>
                </c:pt>
                <c:pt idx="265">
                  <c:v>-114.8</c:v>
                </c:pt>
                <c:pt idx="266">
                  <c:v>-114.76666670000003</c:v>
                </c:pt>
                <c:pt idx="267">
                  <c:v>-114.7333333</c:v>
                </c:pt>
                <c:pt idx="268">
                  <c:v>-114.7</c:v>
                </c:pt>
                <c:pt idx="269">
                  <c:v>-114.66666669999999</c:v>
                </c:pt>
                <c:pt idx="270">
                  <c:v>-114.63333329999998</c:v>
                </c:pt>
                <c:pt idx="271">
                  <c:v>-114.6</c:v>
                </c:pt>
                <c:pt idx="272">
                  <c:v>-114.56666670000003</c:v>
                </c:pt>
                <c:pt idx="273">
                  <c:v>-114.5333333</c:v>
                </c:pt>
                <c:pt idx="274">
                  <c:v>-114.5</c:v>
                </c:pt>
                <c:pt idx="275">
                  <c:v>-114.46666670000003</c:v>
                </c:pt>
                <c:pt idx="276">
                  <c:v>-114.4333333</c:v>
                </c:pt>
                <c:pt idx="277">
                  <c:v>-114.4</c:v>
                </c:pt>
                <c:pt idx="278">
                  <c:v>-114.36666670000002</c:v>
                </c:pt>
                <c:pt idx="279">
                  <c:v>-114.33333330000001</c:v>
                </c:pt>
                <c:pt idx="280">
                  <c:v>-114.3</c:v>
                </c:pt>
                <c:pt idx="281">
                  <c:v>-114.26666670000003</c:v>
                </c:pt>
                <c:pt idx="282">
                  <c:v>-114.2333333</c:v>
                </c:pt>
                <c:pt idx="283">
                  <c:v>-114.2</c:v>
                </c:pt>
                <c:pt idx="284">
                  <c:v>-114.16666669999999</c:v>
                </c:pt>
                <c:pt idx="285">
                  <c:v>-114.13333329999998</c:v>
                </c:pt>
                <c:pt idx="286">
                  <c:v>-114.1</c:v>
                </c:pt>
                <c:pt idx="287">
                  <c:v>-114.06666670000003</c:v>
                </c:pt>
                <c:pt idx="288">
                  <c:v>-114.0333333</c:v>
                </c:pt>
                <c:pt idx="289">
                  <c:v>-114</c:v>
                </c:pt>
                <c:pt idx="290">
                  <c:v>-113.96666670000003</c:v>
                </c:pt>
                <c:pt idx="291">
                  <c:v>-113.9333333</c:v>
                </c:pt>
                <c:pt idx="292">
                  <c:v>-113.9</c:v>
                </c:pt>
                <c:pt idx="293">
                  <c:v>-113.86666670000002</c:v>
                </c:pt>
                <c:pt idx="294">
                  <c:v>-113.83333330000001</c:v>
                </c:pt>
                <c:pt idx="295">
                  <c:v>-113.8</c:v>
                </c:pt>
                <c:pt idx="296">
                  <c:v>-113.76666670000003</c:v>
                </c:pt>
                <c:pt idx="297">
                  <c:v>-113.7333333</c:v>
                </c:pt>
                <c:pt idx="298">
                  <c:v>-113.7</c:v>
                </c:pt>
                <c:pt idx="299">
                  <c:v>-113.66666669999999</c:v>
                </c:pt>
                <c:pt idx="300">
                  <c:v>-113.63333329999998</c:v>
                </c:pt>
                <c:pt idx="301">
                  <c:v>-113.6</c:v>
                </c:pt>
                <c:pt idx="302">
                  <c:v>-113.56666670000003</c:v>
                </c:pt>
                <c:pt idx="303">
                  <c:v>-113.5333333</c:v>
                </c:pt>
                <c:pt idx="304">
                  <c:v>-113.5</c:v>
                </c:pt>
                <c:pt idx="305">
                  <c:v>-113.46666670000003</c:v>
                </c:pt>
                <c:pt idx="306">
                  <c:v>-113.4333333</c:v>
                </c:pt>
                <c:pt idx="307">
                  <c:v>-113.4</c:v>
                </c:pt>
                <c:pt idx="308">
                  <c:v>-113.36666670000002</c:v>
                </c:pt>
                <c:pt idx="309">
                  <c:v>-113.33333330000001</c:v>
                </c:pt>
                <c:pt idx="310">
                  <c:v>-113.3</c:v>
                </c:pt>
                <c:pt idx="311">
                  <c:v>-113.26666670000003</c:v>
                </c:pt>
                <c:pt idx="312">
                  <c:v>-113.2333333</c:v>
                </c:pt>
                <c:pt idx="313">
                  <c:v>-113.2</c:v>
                </c:pt>
                <c:pt idx="314">
                  <c:v>-113.16666669999999</c:v>
                </c:pt>
                <c:pt idx="315">
                  <c:v>-113.13333329999998</c:v>
                </c:pt>
                <c:pt idx="316">
                  <c:v>-113.1</c:v>
                </c:pt>
                <c:pt idx="317">
                  <c:v>-113.06666670000003</c:v>
                </c:pt>
                <c:pt idx="318">
                  <c:v>-113.0333333</c:v>
                </c:pt>
                <c:pt idx="319">
                  <c:v>-113</c:v>
                </c:pt>
                <c:pt idx="320">
                  <c:v>-112.96666670000003</c:v>
                </c:pt>
                <c:pt idx="321">
                  <c:v>-112.9333333</c:v>
                </c:pt>
                <c:pt idx="322">
                  <c:v>-112.9</c:v>
                </c:pt>
                <c:pt idx="323">
                  <c:v>-112.86666670000002</c:v>
                </c:pt>
                <c:pt idx="324">
                  <c:v>-112.83333330000001</c:v>
                </c:pt>
                <c:pt idx="325">
                  <c:v>-112.8</c:v>
                </c:pt>
                <c:pt idx="326">
                  <c:v>-112.76666670000003</c:v>
                </c:pt>
                <c:pt idx="327">
                  <c:v>-112.7333333</c:v>
                </c:pt>
                <c:pt idx="328">
                  <c:v>-112.7</c:v>
                </c:pt>
                <c:pt idx="329">
                  <c:v>-112.66666669999999</c:v>
                </c:pt>
                <c:pt idx="330">
                  <c:v>-112.63333329999998</c:v>
                </c:pt>
                <c:pt idx="331">
                  <c:v>-112.6</c:v>
                </c:pt>
                <c:pt idx="332">
                  <c:v>-112.56666670000003</c:v>
                </c:pt>
                <c:pt idx="333">
                  <c:v>-112.5333333</c:v>
                </c:pt>
                <c:pt idx="334">
                  <c:v>-112.5</c:v>
                </c:pt>
                <c:pt idx="335">
                  <c:v>-112.46666670000003</c:v>
                </c:pt>
                <c:pt idx="336">
                  <c:v>-112.4333333</c:v>
                </c:pt>
                <c:pt idx="337">
                  <c:v>-112.4</c:v>
                </c:pt>
                <c:pt idx="338">
                  <c:v>-112.36666670000002</c:v>
                </c:pt>
                <c:pt idx="339">
                  <c:v>-112.33333330000001</c:v>
                </c:pt>
                <c:pt idx="340">
                  <c:v>-112.3</c:v>
                </c:pt>
                <c:pt idx="341">
                  <c:v>-112.26666670000003</c:v>
                </c:pt>
                <c:pt idx="342">
                  <c:v>-112.2333333</c:v>
                </c:pt>
                <c:pt idx="343">
                  <c:v>-112.2</c:v>
                </c:pt>
                <c:pt idx="344">
                  <c:v>-112.16666669999999</c:v>
                </c:pt>
                <c:pt idx="345">
                  <c:v>-112.13333329999998</c:v>
                </c:pt>
                <c:pt idx="346">
                  <c:v>-112.1</c:v>
                </c:pt>
                <c:pt idx="347">
                  <c:v>-112.06666670000003</c:v>
                </c:pt>
                <c:pt idx="348">
                  <c:v>-112.0333333</c:v>
                </c:pt>
                <c:pt idx="349">
                  <c:v>-112</c:v>
                </c:pt>
                <c:pt idx="350">
                  <c:v>-111.96666670000003</c:v>
                </c:pt>
                <c:pt idx="351">
                  <c:v>-111.9333333</c:v>
                </c:pt>
                <c:pt idx="352">
                  <c:v>-111.9</c:v>
                </c:pt>
                <c:pt idx="353">
                  <c:v>-111.86666670000002</c:v>
                </c:pt>
                <c:pt idx="354">
                  <c:v>-111.83333330000001</c:v>
                </c:pt>
                <c:pt idx="355">
                  <c:v>-111.8</c:v>
                </c:pt>
                <c:pt idx="356">
                  <c:v>-111.76666670000003</c:v>
                </c:pt>
                <c:pt idx="357">
                  <c:v>-111.7333333</c:v>
                </c:pt>
                <c:pt idx="358">
                  <c:v>-111.7</c:v>
                </c:pt>
                <c:pt idx="359">
                  <c:v>-111.66666669999999</c:v>
                </c:pt>
                <c:pt idx="360">
                  <c:v>-111.63333329999998</c:v>
                </c:pt>
                <c:pt idx="361">
                  <c:v>-111.6</c:v>
                </c:pt>
                <c:pt idx="362">
                  <c:v>-111.56666670000003</c:v>
                </c:pt>
                <c:pt idx="363">
                  <c:v>-111.5333333</c:v>
                </c:pt>
                <c:pt idx="364">
                  <c:v>-111.5</c:v>
                </c:pt>
                <c:pt idx="365">
                  <c:v>-111.46666670000003</c:v>
                </c:pt>
                <c:pt idx="366">
                  <c:v>-111.4333333</c:v>
                </c:pt>
                <c:pt idx="367">
                  <c:v>-111.4</c:v>
                </c:pt>
                <c:pt idx="368">
                  <c:v>-111.36666670000002</c:v>
                </c:pt>
                <c:pt idx="369">
                  <c:v>-111.33333330000001</c:v>
                </c:pt>
                <c:pt idx="370">
                  <c:v>-111.3</c:v>
                </c:pt>
                <c:pt idx="371">
                  <c:v>-111.26666670000003</c:v>
                </c:pt>
                <c:pt idx="372">
                  <c:v>-111.2333333</c:v>
                </c:pt>
                <c:pt idx="373">
                  <c:v>-111.2</c:v>
                </c:pt>
                <c:pt idx="374">
                  <c:v>-111.16666669999999</c:v>
                </c:pt>
                <c:pt idx="375">
                  <c:v>-111.13333329999998</c:v>
                </c:pt>
                <c:pt idx="376">
                  <c:v>-111.1</c:v>
                </c:pt>
                <c:pt idx="377">
                  <c:v>-111.06666670000003</c:v>
                </c:pt>
                <c:pt idx="378">
                  <c:v>-111.0333333</c:v>
                </c:pt>
                <c:pt idx="379">
                  <c:v>-111</c:v>
                </c:pt>
                <c:pt idx="380">
                  <c:v>-110.96666670000003</c:v>
                </c:pt>
                <c:pt idx="381">
                  <c:v>-110.9333333</c:v>
                </c:pt>
                <c:pt idx="382">
                  <c:v>-110.9</c:v>
                </c:pt>
                <c:pt idx="383">
                  <c:v>-110.86666670000002</c:v>
                </c:pt>
                <c:pt idx="384">
                  <c:v>-110.83333330000001</c:v>
                </c:pt>
                <c:pt idx="385">
                  <c:v>-110.8</c:v>
                </c:pt>
                <c:pt idx="386">
                  <c:v>-110.76666670000003</c:v>
                </c:pt>
                <c:pt idx="387">
                  <c:v>-110.7333333</c:v>
                </c:pt>
                <c:pt idx="388">
                  <c:v>-110.7</c:v>
                </c:pt>
                <c:pt idx="389">
                  <c:v>-110.66666669999999</c:v>
                </c:pt>
                <c:pt idx="390">
                  <c:v>-110.63333329999998</c:v>
                </c:pt>
                <c:pt idx="391">
                  <c:v>-110.6</c:v>
                </c:pt>
                <c:pt idx="392">
                  <c:v>-110.56666670000003</c:v>
                </c:pt>
                <c:pt idx="393">
                  <c:v>-110.5333333</c:v>
                </c:pt>
                <c:pt idx="394">
                  <c:v>-110.5</c:v>
                </c:pt>
                <c:pt idx="395">
                  <c:v>-110.46666670000003</c:v>
                </c:pt>
                <c:pt idx="396">
                  <c:v>-110.4333333</c:v>
                </c:pt>
                <c:pt idx="397">
                  <c:v>-110.4</c:v>
                </c:pt>
                <c:pt idx="398">
                  <c:v>-110.36666670000002</c:v>
                </c:pt>
                <c:pt idx="399">
                  <c:v>-110.33333330000001</c:v>
                </c:pt>
                <c:pt idx="400">
                  <c:v>-110.3</c:v>
                </c:pt>
                <c:pt idx="401">
                  <c:v>-110.26666670000003</c:v>
                </c:pt>
                <c:pt idx="402">
                  <c:v>-110.2333333</c:v>
                </c:pt>
                <c:pt idx="403">
                  <c:v>-110.2</c:v>
                </c:pt>
                <c:pt idx="404">
                  <c:v>-110.16666669999999</c:v>
                </c:pt>
                <c:pt idx="405">
                  <c:v>-110.13333329999998</c:v>
                </c:pt>
                <c:pt idx="406">
                  <c:v>-110.1</c:v>
                </c:pt>
                <c:pt idx="407">
                  <c:v>-110.06666670000003</c:v>
                </c:pt>
                <c:pt idx="408">
                  <c:v>-110.0333333</c:v>
                </c:pt>
                <c:pt idx="409">
                  <c:v>-110</c:v>
                </c:pt>
                <c:pt idx="410">
                  <c:v>-109.96666670000003</c:v>
                </c:pt>
                <c:pt idx="411">
                  <c:v>-109.9333333</c:v>
                </c:pt>
                <c:pt idx="412">
                  <c:v>-109.9</c:v>
                </c:pt>
                <c:pt idx="413">
                  <c:v>-109.86666670000002</c:v>
                </c:pt>
                <c:pt idx="414">
                  <c:v>-109.83333330000001</c:v>
                </c:pt>
                <c:pt idx="415">
                  <c:v>-109.8</c:v>
                </c:pt>
                <c:pt idx="416">
                  <c:v>-109.76666670000003</c:v>
                </c:pt>
                <c:pt idx="417">
                  <c:v>-109.7333333</c:v>
                </c:pt>
                <c:pt idx="418">
                  <c:v>-109.7</c:v>
                </c:pt>
                <c:pt idx="419">
                  <c:v>-109.66666669999999</c:v>
                </c:pt>
                <c:pt idx="420">
                  <c:v>-109.63333329999998</c:v>
                </c:pt>
                <c:pt idx="421">
                  <c:v>-109.6</c:v>
                </c:pt>
                <c:pt idx="422">
                  <c:v>-109.56666670000003</c:v>
                </c:pt>
                <c:pt idx="423">
                  <c:v>-109.5333333</c:v>
                </c:pt>
                <c:pt idx="424">
                  <c:v>-109.5</c:v>
                </c:pt>
                <c:pt idx="425">
                  <c:v>-109.46666670000003</c:v>
                </c:pt>
                <c:pt idx="426">
                  <c:v>-109.4333333</c:v>
                </c:pt>
                <c:pt idx="427">
                  <c:v>-109.4</c:v>
                </c:pt>
                <c:pt idx="428">
                  <c:v>-109.36666670000002</c:v>
                </c:pt>
                <c:pt idx="429">
                  <c:v>-109.33333330000001</c:v>
                </c:pt>
                <c:pt idx="430">
                  <c:v>-109.3</c:v>
                </c:pt>
                <c:pt idx="431">
                  <c:v>-109.26666670000003</c:v>
                </c:pt>
                <c:pt idx="432">
                  <c:v>-109.2333333</c:v>
                </c:pt>
                <c:pt idx="433">
                  <c:v>-109.2</c:v>
                </c:pt>
                <c:pt idx="434">
                  <c:v>-109.16666669999999</c:v>
                </c:pt>
                <c:pt idx="435">
                  <c:v>-109.13333329999998</c:v>
                </c:pt>
                <c:pt idx="436">
                  <c:v>-109.1</c:v>
                </c:pt>
                <c:pt idx="437">
                  <c:v>-109.06666670000003</c:v>
                </c:pt>
                <c:pt idx="438">
                  <c:v>-109.0333333</c:v>
                </c:pt>
                <c:pt idx="439">
                  <c:v>-109</c:v>
                </c:pt>
                <c:pt idx="440">
                  <c:v>-108.96666670000003</c:v>
                </c:pt>
                <c:pt idx="441">
                  <c:v>-108.9333333</c:v>
                </c:pt>
                <c:pt idx="442">
                  <c:v>-108.9</c:v>
                </c:pt>
                <c:pt idx="443">
                  <c:v>-108.86666670000002</c:v>
                </c:pt>
                <c:pt idx="444">
                  <c:v>-108.83333330000001</c:v>
                </c:pt>
                <c:pt idx="445">
                  <c:v>-108.8</c:v>
                </c:pt>
                <c:pt idx="446">
                  <c:v>-108.76666670000003</c:v>
                </c:pt>
                <c:pt idx="447">
                  <c:v>-108.7333333</c:v>
                </c:pt>
                <c:pt idx="448">
                  <c:v>-108.7</c:v>
                </c:pt>
                <c:pt idx="449">
                  <c:v>-108.66666669999999</c:v>
                </c:pt>
                <c:pt idx="450">
                  <c:v>-108.63333329999998</c:v>
                </c:pt>
                <c:pt idx="451">
                  <c:v>-108.6</c:v>
                </c:pt>
                <c:pt idx="452">
                  <c:v>-108.56666670000003</c:v>
                </c:pt>
                <c:pt idx="453">
                  <c:v>-108.5333333</c:v>
                </c:pt>
                <c:pt idx="454">
                  <c:v>-108.5</c:v>
                </c:pt>
                <c:pt idx="455">
                  <c:v>-108.46666670000003</c:v>
                </c:pt>
                <c:pt idx="456">
                  <c:v>-108.4333333</c:v>
                </c:pt>
                <c:pt idx="457">
                  <c:v>-108.4</c:v>
                </c:pt>
                <c:pt idx="458">
                  <c:v>-108.36666670000002</c:v>
                </c:pt>
                <c:pt idx="459">
                  <c:v>-108.33333330000001</c:v>
                </c:pt>
                <c:pt idx="460">
                  <c:v>-108.3</c:v>
                </c:pt>
                <c:pt idx="461">
                  <c:v>-108.26666670000003</c:v>
                </c:pt>
                <c:pt idx="462">
                  <c:v>-108.2333333</c:v>
                </c:pt>
                <c:pt idx="463">
                  <c:v>-108.2</c:v>
                </c:pt>
                <c:pt idx="464">
                  <c:v>-108.16666669999999</c:v>
                </c:pt>
                <c:pt idx="465">
                  <c:v>-108.13333329999998</c:v>
                </c:pt>
                <c:pt idx="466">
                  <c:v>-108.1</c:v>
                </c:pt>
                <c:pt idx="467">
                  <c:v>-108.06666670000003</c:v>
                </c:pt>
                <c:pt idx="468">
                  <c:v>-108.0333333</c:v>
                </c:pt>
                <c:pt idx="469">
                  <c:v>-108</c:v>
                </c:pt>
                <c:pt idx="470">
                  <c:v>-107.96666670000003</c:v>
                </c:pt>
                <c:pt idx="471">
                  <c:v>-107.9333333</c:v>
                </c:pt>
                <c:pt idx="472">
                  <c:v>-107.9</c:v>
                </c:pt>
                <c:pt idx="473">
                  <c:v>-107.86666670000002</c:v>
                </c:pt>
                <c:pt idx="474">
                  <c:v>-107.83333330000001</c:v>
                </c:pt>
                <c:pt idx="475">
                  <c:v>-107.8</c:v>
                </c:pt>
                <c:pt idx="476">
                  <c:v>-107.76666670000003</c:v>
                </c:pt>
                <c:pt idx="477">
                  <c:v>-107.7333333</c:v>
                </c:pt>
                <c:pt idx="478">
                  <c:v>-107.7</c:v>
                </c:pt>
                <c:pt idx="479">
                  <c:v>-107.66666669999999</c:v>
                </c:pt>
                <c:pt idx="480">
                  <c:v>-107.63333329999998</c:v>
                </c:pt>
                <c:pt idx="481">
                  <c:v>-107.6</c:v>
                </c:pt>
                <c:pt idx="482">
                  <c:v>-107.56666670000003</c:v>
                </c:pt>
                <c:pt idx="483">
                  <c:v>-107.5333333</c:v>
                </c:pt>
                <c:pt idx="484">
                  <c:v>-107.5</c:v>
                </c:pt>
                <c:pt idx="485">
                  <c:v>-107.46666670000003</c:v>
                </c:pt>
                <c:pt idx="486">
                  <c:v>-107.4333333</c:v>
                </c:pt>
                <c:pt idx="487">
                  <c:v>-107.4</c:v>
                </c:pt>
                <c:pt idx="488">
                  <c:v>-107.36666670000002</c:v>
                </c:pt>
                <c:pt idx="489">
                  <c:v>-107.33333330000001</c:v>
                </c:pt>
                <c:pt idx="490">
                  <c:v>-107.3</c:v>
                </c:pt>
                <c:pt idx="491">
                  <c:v>-107.26666670000003</c:v>
                </c:pt>
                <c:pt idx="492">
                  <c:v>-107.2333333</c:v>
                </c:pt>
                <c:pt idx="493">
                  <c:v>-107.2</c:v>
                </c:pt>
                <c:pt idx="494">
                  <c:v>-107.16666669999999</c:v>
                </c:pt>
                <c:pt idx="495">
                  <c:v>-107.13333329999998</c:v>
                </c:pt>
                <c:pt idx="496">
                  <c:v>-107.1</c:v>
                </c:pt>
                <c:pt idx="497">
                  <c:v>-107.06666670000003</c:v>
                </c:pt>
                <c:pt idx="498">
                  <c:v>-107.0333333</c:v>
                </c:pt>
                <c:pt idx="499">
                  <c:v>-107</c:v>
                </c:pt>
                <c:pt idx="500">
                  <c:v>-106.96666670000003</c:v>
                </c:pt>
                <c:pt idx="501">
                  <c:v>-106.9333333</c:v>
                </c:pt>
                <c:pt idx="502">
                  <c:v>-106.9</c:v>
                </c:pt>
                <c:pt idx="503">
                  <c:v>-106.86666670000002</c:v>
                </c:pt>
                <c:pt idx="504">
                  <c:v>-106.83333330000001</c:v>
                </c:pt>
                <c:pt idx="505">
                  <c:v>-106.8</c:v>
                </c:pt>
                <c:pt idx="506">
                  <c:v>-106.76666670000003</c:v>
                </c:pt>
                <c:pt idx="507">
                  <c:v>-106.7333333</c:v>
                </c:pt>
                <c:pt idx="508">
                  <c:v>-106.7</c:v>
                </c:pt>
                <c:pt idx="509">
                  <c:v>-106.66666669999999</c:v>
                </c:pt>
                <c:pt idx="510">
                  <c:v>-106.63333329999998</c:v>
                </c:pt>
                <c:pt idx="511">
                  <c:v>-106.6</c:v>
                </c:pt>
                <c:pt idx="512">
                  <c:v>-106.56666670000003</c:v>
                </c:pt>
                <c:pt idx="513">
                  <c:v>-106.5333333</c:v>
                </c:pt>
                <c:pt idx="514">
                  <c:v>-106.5</c:v>
                </c:pt>
                <c:pt idx="515">
                  <c:v>-106.46666670000003</c:v>
                </c:pt>
                <c:pt idx="516">
                  <c:v>-106.4333333</c:v>
                </c:pt>
                <c:pt idx="517">
                  <c:v>-106.4</c:v>
                </c:pt>
                <c:pt idx="518">
                  <c:v>-106.36666670000002</c:v>
                </c:pt>
                <c:pt idx="519">
                  <c:v>-106.33333330000001</c:v>
                </c:pt>
                <c:pt idx="520">
                  <c:v>-106.3</c:v>
                </c:pt>
                <c:pt idx="521">
                  <c:v>-106.26666670000003</c:v>
                </c:pt>
                <c:pt idx="522">
                  <c:v>-106.2333333</c:v>
                </c:pt>
                <c:pt idx="523">
                  <c:v>-106.2</c:v>
                </c:pt>
                <c:pt idx="524">
                  <c:v>-106.16666669999999</c:v>
                </c:pt>
                <c:pt idx="525">
                  <c:v>-106.13333329999998</c:v>
                </c:pt>
                <c:pt idx="526">
                  <c:v>-106.1</c:v>
                </c:pt>
                <c:pt idx="527">
                  <c:v>-106.06666670000003</c:v>
                </c:pt>
                <c:pt idx="528">
                  <c:v>-106.0333333</c:v>
                </c:pt>
                <c:pt idx="529">
                  <c:v>-106</c:v>
                </c:pt>
                <c:pt idx="530">
                  <c:v>-105.96666670000003</c:v>
                </c:pt>
                <c:pt idx="531">
                  <c:v>-105.9333333</c:v>
                </c:pt>
                <c:pt idx="532">
                  <c:v>-105.9</c:v>
                </c:pt>
                <c:pt idx="533">
                  <c:v>-105.86666670000002</c:v>
                </c:pt>
                <c:pt idx="534">
                  <c:v>-105.83333330000001</c:v>
                </c:pt>
                <c:pt idx="535">
                  <c:v>-105.8</c:v>
                </c:pt>
                <c:pt idx="536">
                  <c:v>-105.76666670000003</c:v>
                </c:pt>
                <c:pt idx="537">
                  <c:v>-105.7333333</c:v>
                </c:pt>
                <c:pt idx="538">
                  <c:v>-105.7</c:v>
                </c:pt>
                <c:pt idx="539">
                  <c:v>-105.66666669999999</c:v>
                </c:pt>
                <c:pt idx="540">
                  <c:v>-105.63333329999998</c:v>
                </c:pt>
                <c:pt idx="541">
                  <c:v>-105.6</c:v>
                </c:pt>
                <c:pt idx="542">
                  <c:v>-105.56666670000003</c:v>
                </c:pt>
                <c:pt idx="543">
                  <c:v>-105.5333333</c:v>
                </c:pt>
                <c:pt idx="544">
                  <c:v>-105.5</c:v>
                </c:pt>
                <c:pt idx="545">
                  <c:v>-105.46666670000003</c:v>
                </c:pt>
                <c:pt idx="546">
                  <c:v>-105.4333333</c:v>
                </c:pt>
                <c:pt idx="547">
                  <c:v>-105.4</c:v>
                </c:pt>
                <c:pt idx="548">
                  <c:v>-105.36666670000002</c:v>
                </c:pt>
                <c:pt idx="549">
                  <c:v>-105.33333330000001</c:v>
                </c:pt>
                <c:pt idx="550">
                  <c:v>-105.3</c:v>
                </c:pt>
                <c:pt idx="551">
                  <c:v>-105.26666670000003</c:v>
                </c:pt>
                <c:pt idx="552">
                  <c:v>-105.2333333</c:v>
                </c:pt>
                <c:pt idx="553">
                  <c:v>-105.2</c:v>
                </c:pt>
                <c:pt idx="554">
                  <c:v>-105.16666669999999</c:v>
                </c:pt>
                <c:pt idx="555">
                  <c:v>-105.13333329999998</c:v>
                </c:pt>
                <c:pt idx="556">
                  <c:v>-105.1</c:v>
                </c:pt>
                <c:pt idx="557">
                  <c:v>-105.06666670000003</c:v>
                </c:pt>
                <c:pt idx="558">
                  <c:v>-105.0333333</c:v>
                </c:pt>
                <c:pt idx="559">
                  <c:v>-105</c:v>
                </c:pt>
                <c:pt idx="560">
                  <c:v>-104.96666670000003</c:v>
                </c:pt>
                <c:pt idx="561">
                  <c:v>-104.9333333</c:v>
                </c:pt>
                <c:pt idx="562">
                  <c:v>-104.9</c:v>
                </c:pt>
                <c:pt idx="563">
                  <c:v>-104.86666670000002</c:v>
                </c:pt>
                <c:pt idx="564">
                  <c:v>-104.83333330000001</c:v>
                </c:pt>
                <c:pt idx="565">
                  <c:v>-104.8</c:v>
                </c:pt>
                <c:pt idx="566">
                  <c:v>-104.76666670000003</c:v>
                </c:pt>
                <c:pt idx="567">
                  <c:v>-104.7333333</c:v>
                </c:pt>
                <c:pt idx="568">
                  <c:v>-104.7</c:v>
                </c:pt>
                <c:pt idx="569">
                  <c:v>-104.66666669999999</c:v>
                </c:pt>
                <c:pt idx="570">
                  <c:v>-104.63333329999998</c:v>
                </c:pt>
                <c:pt idx="571">
                  <c:v>-104.6</c:v>
                </c:pt>
                <c:pt idx="572">
                  <c:v>-104.56666670000003</c:v>
                </c:pt>
                <c:pt idx="573">
                  <c:v>-104.5333333</c:v>
                </c:pt>
                <c:pt idx="574">
                  <c:v>-104.5</c:v>
                </c:pt>
                <c:pt idx="575">
                  <c:v>-104.46666670000003</c:v>
                </c:pt>
                <c:pt idx="576">
                  <c:v>-104.4333333</c:v>
                </c:pt>
                <c:pt idx="577">
                  <c:v>-104.4</c:v>
                </c:pt>
                <c:pt idx="578">
                  <c:v>-104.36666670000002</c:v>
                </c:pt>
                <c:pt idx="579">
                  <c:v>-104.33333330000001</c:v>
                </c:pt>
                <c:pt idx="580">
                  <c:v>-104.3</c:v>
                </c:pt>
                <c:pt idx="581">
                  <c:v>-104.26666670000003</c:v>
                </c:pt>
                <c:pt idx="582">
                  <c:v>-104.2333333</c:v>
                </c:pt>
                <c:pt idx="583">
                  <c:v>-104.2</c:v>
                </c:pt>
                <c:pt idx="584">
                  <c:v>-104.16666669999999</c:v>
                </c:pt>
                <c:pt idx="585">
                  <c:v>-104.13333329999998</c:v>
                </c:pt>
                <c:pt idx="586">
                  <c:v>-104.1</c:v>
                </c:pt>
                <c:pt idx="587">
                  <c:v>-104.06666670000003</c:v>
                </c:pt>
                <c:pt idx="588">
                  <c:v>-104.0333333</c:v>
                </c:pt>
                <c:pt idx="589">
                  <c:v>-104</c:v>
                </c:pt>
                <c:pt idx="590">
                  <c:v>-103.96666670000003</c:v>
                </c:pt>
                <c:pt idx="591">
                  <c:v>-103.9333333</c:v>
                </c:pt>
                <c:pt idx="592">
                  <c:v>-103.9</c:v>
                </c:pt>
                <c:pt idx="593">
                  <c:v>-103.86666670000002</c:v>
                </c:pt>
                <c:pt idx="594">
                  <c:v>-103.83333330000001</c:v>
                </c:pt>
                <c:pt idx="595">
                  <c:v>-103.8</c:v>
                </c:pt>
                <c:pt idx="596">
                  <c:v>-103.76666670000003</c:v>
                </c:pt>
                <c:pt idx="597">
                  <c:v>-103.7333333</c:v>
                </c:pt>
                <c:pt idx="598">
                  <c:v>-103.7</c:v>
                </c:pt>
                <c:pt idx="599">
                  <c:v>-103.66666669999999</c:v>
                </c:pt>
                <c:pt idx="600">
                  <c:v>-103.63333329999998</c:v>
                </c:pt>
                <c:pt idx="601">
                  <c:v>-103.6</c:v>
                </c:pt>
                <c:pt idx="602">
                  <c:v>-103.56666670000003</c:v>
                </c:pt>
                <c:pt idx="603">
                  <c:v>-103.5333333</c:v>
                </c:pt>
                <c:pt idx="604">
                  <c:v>-103.5</c:v>
                </c:pt>
                <c:pt idx="605">
                  <c:v>-103.46666670000003</c:v>
                </c:pt>
                <c:pt idx="606">
                  <c:v>-103.4333333</c:v>
                </c:pt>
                <c:pt idx="607">
                  <c:v>-103.4</c:v>
                </c:pt>
                <c:pt idx="608">
                  <c:v>-103.36666670000002</c:v>
                </c:pt>
                <c:pt idx="609">
                  <c:v>-103.33333330000001</c:v>
                </c:pt>
                <c:pt idx="610">
                  <c:v>-103.3</c:v>
                </c:pt>
                <c:pt idx="611">
                  <c:v>-103.26666670000003</c:v>
                </c:pt>
                <c:pt idx="612">
                  <c:v>-103.2333333</c:v>
                </c:pt>
                <c:pt idx="613">
                  <c:v>-103.2</c:v>
                </c:pt>
                <c:pt idx="614">
                  <c:v>-103.16666669999999</c:v>
                </c:pt>
                <c:pt idx="615">
                  <c:v>-103.13333329999998</c:v>
                </c:pt>
                <c:pt idx="616">
                  <c:v>-103.1</c:v>
                </c:pt>
                <c:pt idx="617">
                  <c:v>-103.06666670000003</c:v>
                </c:pt>
                <c:pt idx="618">
                  <c:v>-103.0333333</c:v>
                </c:pt>
                <c:pt idx="619">
                  <c:v>-103</c:v>
                </c:pt>
                <c:pt idx="620">
                  <c:v>-102.96666670000003</c:v>
                </c:pt>
                <c:pt idx="621">
                  <c:v>-102.9333333</c:v>
                </c:pt>
                <c:pt idx="622">
                  <c:v>-102.9</c:v>
                </c:pt>
                <c:pt idx="623">
                  <c:v>-102.86666670000002</c:v>
                </c:pt>
                <c:pt idx="624">
                  <c:v>-102.83333330000001</c:v>
                </c:pt>
                <c:pt idx="625">
                  <c:v>-102.8</c:v>
                </c:pt>
                <c:pt idx="626">
                  <c:v>-102.76666670000003</c:v>
                </c:pt>
                <c:pt idx="627">
                  <c:v>-102.7333333</c:v>
                </c:pt>
                <c:pt idx="628">
                  <c:v>-102.7</c:v>
                </c:pt>
                <c:pt idx="629">
                  <c:v>-102.66666669999999</c:v>
                </c:pt>
                <c:pt idx="630">
                  <c:v>-102.63333329999998</c:v>
                </c:pt>
                <c:pt idx="631">
                  <c:v>-102.6</c:v>
                </c:pt>
                <c:pt idx="632">
                  <c:v>-102.56666670000003</c:v>
                </c:pt>
                <c:pt idx="633">
                  <c:v>-102.5333333</c:v>
                </c:pt>
                <c:pt idx="634">
                  <c:v>-102.5</c:v>
                </c:pt>
                <c:pt idx="635">
                  <c:v>-102.46666670000003</c:v>
                </c:pt>
                <c:pt idx="636">
                  <c:v>-102.4333333</c:v>
                </c:pt>
                <c:pt idx="637">
                  <c:v>-102.4</c:v>
                </c:pt>
                <c:pt idx="638">
                  <c:v>-102.36666670000002</c:v>
                </c:pt>
                <c:pt idx="639">
                  <c:v>-102.33333330000001</c:v>
                </c:pt>
                <c:pt idx="640">
                  <c:v>-102.3</c:v>
                </c:pt>
                <c:pt idx="641">
                  <c:v>-102.26666670000003</c:v>
                </c:pt>
                <c:pt idx="642">
                  <c:v>-102.2333333</c:v>
                </c:pt>
                <c:pt idx="643">
                  <c:v>-102.2</c:v>
                </c:pt>
                <c:pt idx="644">
                  <c:v>-102.16666669999999</c:v>
                </c:pt>
                <c:pt idx="645">
                  <c:v>-102.13333329999998</c:v>
                </c:pt>
                <c:pt idx="646">
                  <c:v>-102.1</c:v>
                </c:pt>
                <c:pt idx="647">
                  <c:v>-102.06666670000003</c:v>
                </c:pt>
                <c:pt idx="648">
                  <c:v>-102.0333333</c:v>
                </c:pt>
                <c:pt idx="649">
                  <c:v>-102</c:v>
                </c:pt>
                <c:pt idx="650">
                  <c:v>-101.96666670000003</c:v>
                </c:pt>
                <c:pt idx="651">
                  <c:v>-101.9333333</c:v>
                </c:pt>
                <c:pt idx="652">
                  <c:v>-101.9</c:v>
                </c:pt>
                <c:pt idx="653">
                  <c:v>-101.86666670000002</c:v>
                </c:pt>
                <c:pt idx="654">
                  <c:v>-101.83333330000001</c:v>
                </c:pt>
                <c:pt idx="655">
                  <c:v>-101.8</c:v>
                </c:pt>
                <c:pt idx="656">
                  <c:v>-101.76666670000003</c:v>
                </c:pt>
                <c:pt idx="657">
                  <c:v>-101.7333333</c:v>
                </c:pt>
                <c:pt idx="658">
                  <c:v>-101.7</c:v>
                </c:pt>
                <c:pt idx="659">
                  <c:v>-101.66666669999999</c:v>
                </c:pt>
                <c:pt idx="660">
                  <c:v>-101.63333329999998</c:v>
                </c:pt>
                <c:pt idx="661">
                  <c:v>-101.6</c:v>
                </c:pt>
                <c:pt idx="662">
                  <c:v>-101.56666670000003</c:v>
                </c:pt>
                <c:pt idx="663">
                  <c:v>-101.5333333</c:v>
                </c:pt>
                <c:pt idx="664">
                  <c:v>-101.5</c:v>
                </c:pt>
                <c:pt idx="665">
                  <c:v>-101.46666670000003</c:v>
                </c:pt>
                <c:pt idx="666">
                  <c:v>-101.4333333</c:v>
                </c:pt>
                <c:pt idx="667">
                  <c:v>-101.4</c:v>
                </c:pt>
                <c:pt idx="668">
                  <c:v>-101.36666670000002</c:v>
                </c:pt>
                <c:pt idx="669">
                  <c:v>-101.33333330000001</c:v>
                </c:pt>
                <c:pt idx="670">
                  <c:v>-101.3</c:v>
                </c:pt>
                <c:pt idx="671">
                  <c:v>-101.26666670000003</c:v>
                </c:pt>
                <c:pt idx="672">
                  <c:v>-101.2333333</c:v>
                </c:pt>
                <c:pt idx="673">
                  <c:v>-101.2</c:v>
                </c:pt>
                <c:pt idx="674">
                  <c:v>-101.16666669999999</c:v>
                </c:pt>
                <c:pt idx="675">
                  <c:v>-101.13333329999998</c:v>
                </c:pt>
                <c:pt idx="676">
                  <c:v>-101.1</c:v>
                </c:pt>
                <c:pt idx="677">
                  <c:v>-101.06666670000003</c:v>
                </c:pt>
                <c:pt idx="678">
                  <c:v>-101.0333333</c:v>
                </c:pt>
                <c:pt idx="679">
                  <c:v>-101</c:v>
                </c:pt>
                <c:pt idx="680">
                  <c:v>-100.96666670000003</c:v>
                </c:pt>
                <c:pt idx="681">
                  <c:v>-100.9333333</c:v>
                </c:pt>
                <c:pt idx="682">
                  <c:v>-100.9</c:v>
                </c:pt>
                <c:pt idx="683">
                  <c:v>-100.86666670000002</c:v>
                </c:pt>
                <c:pt idx="684">
                  <c:v>-100.83333330000001</c:v>
                </c:pt>
                <c:pt idx="685">
                  <c:v>-100.8</c:v>
                </c:pt>
                <c:pt idx="686">
                  <c:v>-100.76666670000003</c:v>
                </c:pt>
                <c:pt idx="687">
                  <c:v>-100.7333333</c:v>
                </c:pt>
                <c:pt idx="688">
                  <c:v>-100.7</c:v>
                </c:pt>
                <c:pt idx="689">
                  <c:v>-100.66666669999999</c:v>
                </c:pt>
                <c:pt idx="690">
                  <c:v>-100.63333329999998</c:v>
                </c:pt>
                <c:pt idx="691">
                  <c:v>-100.6</c:v>
                </c:pt>
                <c:pt idx="692">
                  <c:v>-100.56666670000003</c:v>
                </c:pt>
                <c:pt idx="693">
                  <c:v>-100.5333333</c:v>
                </c:pt>
                <c:pt idx="694">
                  <c:v>-100.5</c:v>
                </c:pt>
                <c:pt idx="695">
                  <c:v>-100.46666670000003</c:v>
                </c:pt>
                <c:pt idx="696">
                  <c:v>-100.4333333</c:v>
                </c:pt>
                <c:pt idx="697">
                  <c:v>-100.4</c:v>
                </c:pt>
                <c:pt idx="698">
                  <c:v>-100.36666670000002</c:v>
                </c:pt>
                <c:pt idx="699">
                  <c:v>-100.33333330000001</c:v>
                </c:pt>
                <c:pt idx="700">
                  <c:v>-100.3</c:v>
                </c:pt>
                <c:pt idx="701">
                  <c:v>-100.26666670000003</c:v>
                </c:pt>
                <c:pt idx="702">
                  <c:v>-100.2333333</c:v>
                </c:pt>
                <c:pt idx="703">
                  <c:v>-100.2</c:v>
                </c:pt>
                <c:pt idx="704">
                  <c:v>-100.16666669999999</c:v>
                </c:pt>
                <c:pt idx="705">
                  <c:v>-100.13333329999998</c:v>
                </c:pt>
                <c:pt idx="706">
                  <c:v>-100.1</c:v>
                </c:pt>
                <c:pt idx="707">
                  <c:v>-100.06666670000003</c:v>
                </c:pt>
                <c:pt idx="708">
                  <c:v>-100.0333333</c:v>
                </c:pt>
                <c:pt idx="709">
                  <c:v>-100</c:v>
                </c:pt>
                <c:pt idx="710">
                  <c:v>-99.966666670000038</c:v>
                </c:pt>
                <c:pt idx="711">
                  <c:v>-99.933333329999982</c:v>
                </c:pt>
                <c:pt idx="712">
                  <c:v>-99.9</c:v>
                </c:pt>
                <c:pt idx="713">
                  <c:v>-99.866666670000029</c:v>
                </c:pt>
                <c:pt idx="714">
                  <c:v>-99.833333329999988</c:v>
                </c:pt>
                <c:pt idx="715">
                  <c:v>-99.8</c:v>
                </c:pt>
                <c:pt idx="716">
                  <c:v>-99.766666670000035</c:v>
                </c:pt>
                <c:pt idx="717">
                  <c:v>-99.733333329999979</c:v>
                </c:pt>
                <c:pt idx="718">
                  <c:v>-99.7</c:v>
                </c:pt>
                <c:pt idx="719">
                  <c:v>-99.666666670000026</c:v>
                </c:pt>
                <c:pt idx="720">
                  <c:v>-99.633333329999971</c:v>
                </c:pt>
                <c:pt idx="721">
                  <c:v>-99.6</c:v>
                </c:pt>
                <c:pt idx="722">
                  <c:v>-99.566666670000046</c:v>
                </c:pt>
                <c:pt idx="723">
                  <c:v>-99.533333329999977</c:v>
                </c:pt>
                <c:pt idx="724">
                  <c:v>-99.5</c:v>
                </c:pt>
                <c:pt idx="725">
                  <c:v>-99.466666670000038</c:v>
                </c:pt>
                <c:pt idx="726">
                  <c:v>-99.433333329999982</c:v>
                </c:pt>
                <c:pt idx="727">
                  <c:v>-99.4</c:v>
                </c:pt>
                <c:pt idx="728">
                  <c:v>-99.366666670000029</c:v>
                </c:pt>
                <c:pt idx="729">
                  <c:v>-99.333333329999988</c:v>
                </c:pt>
                <c:pt idx="730">
                  <c:v>-99.3</c:v>
                </c:pt>
                <c:pt idx="731">
                  <c:v>-99.266666670000035</c:v>
                </c:pt>
                <c:pt idx="732">
                  <c:v>-99.233333329999979</c:v>
                </c:pt>
                <c:pt idx="733">
                  <c:v>-99.2</c:v>
                </c:pt>
                <c:pt idx="734">
                  <c:v>-99.166666670000026</c:v>
                </c:pt>
                <c:pt idx="735">
                  <c:v>-99.133333329999971</c:v>
                </c:pt>
                <c:pt idx="736">
                  <c:v>-99.1</c:v>
                </c:pt>
                <c:pt idx="737">
                  <c:v>-99.066666670000046</c:v>
                </c:pt>
                <c:pt idx="738">
                  <c:v>-99.033333329999977</c:v>
                </c:pt>
                <c:pt idx="739">
                  <c:v>-99</c:v>
                </c:pt>
                <c:pt idx="740">
                  <c:v>-98.966666670000038</c:v>
                </c:pt>
                <c:pt idx="741">
                  <c:v>-98.933333329999982</c:v>
                </c:pt>
                <c:pt idx="742">
                  <c:v>-98.9</c:v>
                </c:pt>
                <c:pt idx="743">
                  <c:v>-98.866666670000029</c:v>
                </c:pt>
                <c:pt idx="744">
                  <c:v>-98.833333329999988</c:v>
                </c:pt>
                <c:pt idx="745">
                  <c:v>-98.8</c:v>
                </c:pt>
                <c:pt idx="746">
                  <c:v>-98.766666670000035</c:v>
                </c:pt>
                <c:pt idx="747">
                  <c:v>-98.733333329999979</c:v>
                </c:pt>
                <c:pt idx="748">
                  <c:v>-98.7</c:v>
                </c:pt>
                <c:pt idx="749">
                  <c:v>-98.666666670000026</c:v>
                </c:pt>
                <c:pt idx="750">
                  <c:v>-98.633333329999971</c:v>
                </c:pt>
                <c:pt idx="751">
                  <c:v>-98.6</c:v>
                </c:pt>
                <c:pt idx="752">
                  <c:v>-98.566666670000046</c:v>
                </c:pt>
                <c:pt idx="753">
                  <c:v>-98.533333329999977</c:v>
                </c:pt>
                <c:pt idx="754">
                  <c:v>-98.5</c:v>
                </c:pt>
                <c:pt idx="755">
                  <c:v>-98.466666670000038</c:v>
                </c:pt>
                <c:pt idx="756">
                  <c:v>-98.433333329999982</c:v>
                </c:pt>
                <c:pt idx="757">
                  <c:v>-98.4</c:v>
                </c:pt>
                <c:pt idx="758">
                  <c:v>-98.366666670000029</c:v>
                </c:pt>
                <c:pt idx="759">
                  <c:v>-98.333333329999988</c:v>
                </c:pt>
                <c:pt idx="760">
                  <c:v>-98.3</c:v>
                </c:pt>
                <c:pt idx="761">
                  <c:v>-98.266666670000035</c:v>
                </c:pt>
                <c:pt idx="762">
                  <c:v>-98.233333329999979</c:v>
                </c:pt>
                <c:pt idx="763">
                  <c:v>-98.2</c:v>
                </c:pt>
                <c:pt idx="764">
                  <c:v>-98.166666670000026</c:v>
                </c:pt>
                <c:pt idx="765">
                  <c:v>-98.133333329999971</c:v>
                </c:pt>
                <c:pt idx="766">
                  <c:v>-98.1</c:v>
                </c:pt>
                <c:pt idx="767">
                  <c:v>-98.066666670000046</c:v>
                </c:pt>
                <c:pt idx="768">
                  <c:v>-98.033333329999977</c:v>
                </c:pt>
                <c:pt idx="769">
                  <c:v>-98</c:v>
                </c:pt>
                <c:pt idx="770">
                  <c:v>-97.966666670000038</c:v>
                </c:pt>
                <c:pt idx="771">
                  <c:v>-97.933333329999982</c:v>
                </c:pt>
                <c:pt idx="772">
                  <c:v>-97.9</c:v>
                </c:pt>
                <c:pt idx="773">
                  <c:v>-97.866666670000029</c:v>
                </c:pt>
                <c:pt idx="774">
                  <c:v>-97.833333329999988</c:v>
                </c:pt>
                <c:pt idx="775">
                  <c:v>-97.8</c:v>
                </c:pt>
                <c:pt idx="776">
                  <c:v>-97.766666670000035</c:v>
                </c:pt>
                <c:pt idx="777">
                  <c:v>-97.733333329999979</c:v>
                </c:pt>
                <c:pt idx="778">
                  <c:v>-97.7</c:v>
                </c:pt>
                <c:pt idx="779">
                  <c:v>-97.666666670000026</c:v>
                </c:pt>
                <c:pt idx="780">
                  <c:v>-97.633333329999971</c:v>
                </c:pt>
                <c:pt idx="781">
                  <c:v>-97.6</c:v>
                </c:pt>
                <c:pt idx="782">
                  <c:v>-97.566666670000046</c:v>
                </c:pt>
                <c:pt idx="783">
                  <c:v>-97.533333329999977</c:v>
                </c:pt>
                <c:pt idx="784">
                  <c:v>-97.5</c:v>
                </c:pt>
                <c:pt idx="785">
                  <c:v>-97.466666670000038</c:v>
                </c:pt>
                <c:pt idx="786">
                  <c:v>-97.433333329999982</c:v>
                </c:pt>
                <c:pt idx="787">
                  <c:v>-97.4</c:v>
                </c:pt>
                <c:pt idx="788">
                  <c:v>-97.366666670000029</c:v>
                </c:pt>
                <c:pt idx="789">
                  <c:v>-97.333333329999988</c:v>
                </c:pt>
                <c:pt idx="790">
                  <c:v>-97.3</c:v>
                </c:pt>
                <c:pt idx="791">
                  <c:v>-97.266666670000035</c:v>
                </c:pt>
                <c:pt idx="792">
                  <c:v>-97.233333329999979</c:v>
                </c:pt>
                <c:pt idx="793">
                  <c:v>-97.2</c:v>
                </c:pt>
                <c:pt idx="794">
                  <c:v>-97.166666670000026</c:v>
                </c:pt>
                <c:pt idx="795">
                  <c:v>-97.133333329999971</c:v>
                </c:pt>
                <c:pt idx="796">
                  <c:v>-97.1</c:v>
                </c:pt>
                <c:pt idx="797">
                  <c:v>-97.066666670000046</c:v>
                </c:pt>
                <c:pt idx="798">
                  <c:v>-97.033333329999977</c:v>
                </c:pt>
                <c:pt idx="799">
                  <c:v>-97</c:v>
                </c:pt>
                <c:pt idx="800">
                  <c:v>-96.966666670000038</c:v>
                </c:pt>
                <c:pt idx="801">
                  <c:v>-96.933333329999982</c:v>
                </c:pt>
                <c:pt idx="802">
                  <c:v>-96.9</c:v>
                </c:pt>
                <c:pt idx="803">
                  <c:v>-96.866666670000029</c:v>
                </c:pt>
                <c:pt idx="804">
                  <c:v>-96.833333329999988</c:v>
                </c:pt>
                <c:pt idx="805">
                  <c:v>-96.8</c:v>
                </c:pt>
                <c:pt idx="806">
                  <c:v>-96.766666670000035</c:v>
                </c:pt>
                <c:pt idx="807">
                  <c:v>-96.733333329999979</c:v>
                </c:pt>
                <c:pt idx="808">
                  <c:v>-96.7</c:v>
                </c:pt>
                <c:pt idx="809">
                  <c:v>-96.666666670000026</c:v>
                </c:pt>
                <c:pt idx="810">
                  <c:v>-96.633333329999971</c:v>
                </c:pt>
                <c:pt idx="811">
                  <c:v>-96.6</c:v>
                </c:pt>
                <c:pt idx="812">
                  <c:v>-96.566666670000046</c:v>
                </c:pt>
                <c:pt idx="813">
                  <c:v>-96.533333329999977</c:v>
                </c:pt>
                <c:pt idx="814">
                  <c:v>-96.5</c:v>
                </c:pt>
                <c:pt idx="815">
                  <c:v>-96.466666670000038</c:v>
                </c:pt>
                <c:pt idx="816">
                  <c:v>-96.433333329999982</c:v>
                </c:pt>
                <c:pt idx="817">
                  <c:v>-96.4</c:v>
                </c:pt>
                <c:pt idx="818">
                  <c:v>-96.366666670000029</c:v>
                </c:pt>
                <c:pt idx="819">
                  <c:v>-96.333333329999988</c:v>
                </c:pt>
                <c:pt idx="820">
                  <c:v>-96.3</c:v>
                </c:pt>
                <c:pt idx="821">
                  <c:v>-96.266666670000035</c:v>
                </c:pt>
                <c:pt idx="822">
                  <c:v>-96.233333329999979</c:v>
                </c:pt>
                <c:pt idx="823">
                  <c:v>-96.2</c:v>
                </c:pt>
                <c:pt idx="824">
                  <c:v>-96.166666670000026</c:v>
                </c:pt>
                <c:pt idx="825">
                  <c:v>-96.133333329999971</c:v>
                </c:pt>
                <c:pt idx="826">
                  <c:v>-96.1</c:v>
                </c:pt>
                <c:pt idx="827">
                  <c:v>-96.066666670000046</c:v>
                </c:pt>
                <c:pt idx="828">
                  <c:v>-96.033333329999977</c:v>
                </c:pt>
                <c:pt idx="829">
                  <c:v>-96</c:v>
                </c:pt>
                <c:pt idx="830">
                  <c:v>-95.966666670000038</c:v>
                </c:pt>
                <c:pt idx="831">
                  <c:v>-95.933333329999982</c:v>
                </c:pt>
                <c:pt idx="832">
                  <c:v>-95.9</c:v>
                </c:pt>
                <c:pt idx="833">
                  <c:v>-95.866666670000029</c:v>
                </c:pt>
                <c:pt idx="834">
                  <c:v>-95.833333329999988</c:v>
                </c:pt>
                <c:pt idx="835">
                  <c:v>-95.8</c:v>
                </c:pt>
                <c:pt idx="836">
                  <c:v>-95.766666670000035</c:v>
                </c:pt>
                <c:pt idx="837">
                  <c:v>-95.733333329999979</c:v>
                </c:pt>
                <c:pt idx="838">
                  <c:v>-95.7</c:v>
                </c:pt>
                <c:pt idx="839">
                  <c:v>-95.666666670000026</c:v>
                </c:pt>
                <c:pt idx="840">
                  <c:v>-95.633333329999971</c:v>
                </c:pt>
                <c:pt idx="841">
                  <c:v>-95.6</c:v>
                </c:pt>
                <c:pt idx="842">
                  <c:v>-95.566666670000046</c:v>
                </c:pt>
                <c:pt idx="843">
                  <c:v>-95.533333329999977</c:v>
                </c:pt>
                <c:pt idx="844">
                  <c:v>-95.5</c:v>
                </c:pt>
                <c:pt idx="845">
                  <c:v>-95.466666670000038</c:v>
                </c:pt>
                <c:pt idx="846">
                  <c:v>-95.433333329999982</c:v>
                </c:pt>
                <c:pt idx="847">
                  <c:v>-95.4</c:v>
                </c:pt>
                <c:pt idx="848">
                  <c:v>-95.366666670000029</c:v>
                </c:pt>
                <c:pt idx="849">
                  <c:v>-95.333333329999988</c:v>
                </c:pt>
                <c:pt idx="850">
                  <c:v>-95.3</c:v>
                </c:pt>
                <c:pt idx="851">
                  <c:v>-95.266666670000035</c:v>
                </c:pt>
                <c:pt idx="852">
                  <c:v>-95.233333329999979</c:v>
                </c:pt>
                <c:pt idx="853">
                  <c:v>-95.2</c:v>
                </c:pt>
                <c:pt idx="854">
                  <c:v>-95.166666670000026</c:v>
                </c:pt>
                <c:pt idx="855">
                  <c:v>-95.133333329999971</c:v>
                </c:pt>
                <c:pt idx="856">
                  <c:v>-95.1</c:v>
                </c:pt>
                <c:pt idx="857">
                  <c:v>-95.066666670000046</c:v>
                </c:pt>
                <c:pt idx="858">
                  <c:v>-95.033333329999977</c:v>
                </c:pt>
                <c:pt idx="859">
                  <c:v>-95</c:v>
                </c:pt>
                <c:pt idx="860">
                  <c:v>-94.966666670000038</c:v>
                </c:pt>
                <c:pt idx="861">
                  <c:v>-94.933333329999982</c:v>
                </c:pt>
                <c:pt idx="862">
                  <c:v>-94.9</c:v>
                </c:pt>
                <c:pt idx="863">
                  <c:v>-94.866666670000029</c:v>
                </c:pt>
                <c:pt idx="864">
                  <c:v>-94.833333329999988</c:v>
                </c:pt>
                <c:pt idx="865">
                  <c:v>-94.8</c:v>
                </c:pt>
                <c:pt idx="866">
                  <c:v>-94.766666670000035</c:v>
                </c:pt>
                <c:pt idx="867">
                  <c:v>-94.733333329999979</c:v>
                </c:pt>
                <c:pt idx="868">
                  <c:v>-94.7</c:v>
                </c:pt>
                <c:pt idx="869">
                  <c:v>-94.666666670000026</c:v>
                </c:pt>
                <c:pt idx="870">
                  <c:v>-94.633333329999971</c:v>
                </c:pt>
                <c:pt idx="871">
                  <c:v>-94.6</c:v>
                </c:pt>
                <c:pt idx="872">
                  <c:v>-94.566666670000046</c:v>
                </c:pt>
                <c:pt idx="873">
                  <c:v>-94.533333329999977</c:v>
                </c:pt>
                <c:pt idx="874">
                  <c:v>-94.5</c:v>
                </c:pt>
                <c:pt idx="875">
                  <c:v>-94.466666670000038</c:v>
                </c:pt>
                <c:pt idx="876">
                  <c:v>-94.433333329999982</c:v>
                </c:pt>
                <c:pt idx="877">
                  <c:v>-94.4</c:v>
                </c:pt>
                <c:pt idx="878">
                  <c:v>-94.366666670000029</c:v>
                </c:pt>
                <c:pt idx="879">
                  <c:v>-94.333333329999988</c:v>
                </c:pt>
                <c:pt idx="880">
                  <c:v>-94.3</c:v>
                </c:pt>
                <c:pt idx="881">
                  <c:v>-94.266666670000035</c:v>
                </c:pt>
                <c:pt idx="882">
                  <c:v>-94.233333329999979</c:v>
                </c:pt>
                <c:pt idx="883">
                  <c:v>-94.2</c:v>
                </c:pt>
                <c:pt idx="884">
                  <c:v>-94.166666670000026</c:v>
                </c:pt>
                <c:pt idx="885">
                  <c:v>-94.133333329999971</c:v>
                </c:pt>
                <c:pt idx="886">
                  <c:v>-94.1</c:v>
                </c:pt>
                <c:pt idx="887">
                  <c:v>-94.066666670000046</c:v>
                </c:pt>
                <c:pt idx="888">
                  <c:v>-94.033333329999977</c:v>
                </c:pt>
                <c:pt idx="889">
                  <c:v>-94</c:v>
                </c:pt>
                <c:pt idx="890">
                  <c:v>-93.966666670000038</c:v>
                </c:pt>
                <c:pt idx="891">
                  <c:v>-93.933333329999982</c:v>
                </c:pt>
                <c:pt idx="892">
                  <c:v>-93.9</c:v>
                </c:pt>
                <c:pt idx="893">
                  <c:v>-93.866666670000029</c:v>
                </c:pt>
                <c:pt idx="894">
                  <c:v>-93.833333329999988</c:v>
                </c:pt>
                <c:pt idx="895">
                  <c:v>-93.8</c:v>
                </c:pt>
                <c:pt idx="896">
                  <c:v>-93.766666670000035</c:v>
                </c:pt>
                <c:pt idx="897">
                  <c:v>-93.733333329999979</c:v>
                </c:pt>
                <c:pt idx="898">
                  <c:v>-93.7</c:v>
                </c:pt>
                <c:pt idx="899">
                  <c:v>-93.666666670000026</c:v>
                </c:pt>
                <c:pt idx="900">
                  <c:v>-93.633333329999971</c:v>
                </c:pt>
                <c:pt idx="901">
                  <c:v>-93.6</c:v>
                </c:pt>
                <c:pt idx="902">
                  <c:v>-93.566666670000046</c:v>
                </c:pt>
                <c:pt idx="903">
                  <c:v>-93.533333329999977</c:v>
                </c:pt>
                <c:pt idx="904">
                  <c:v>-93.5</c:v>
                </c:pt>
                <c:pt idx="905">
                  <c:v>-93.466666670000038</c:v>
                </c:pt>
                <c:pt idx="906">
                  <c:v>-93.433333329999982</c:v>
                </c:pt>
                <c:pt idx="907">
                  <c:v>-93.4</c:v>
                </c:pt>
                <c:pt idx="908">
                  <c:v>-93.366666670000029</c:v>
                </c:pt>
                <c:pt idx="909">
                  <c:v>-93.333333329999988</c:v>
                </c:pt>
                <c:pt idx="910">
                  <c:v>-93.3</c:v>
                </c:pt>
                <c:pt idx="911">
                  <c:v>-93.266666670000035</c:v>
                </c:pt>
                <c:pt idx="912">
                  <c:v>-93.233333329999979</c:v>
                </c:pt>
                <c:pt idx="913">
                  <c:v>-93.2</c:v>
                </c:pt>
                <c:pt idx="914">
                  <c:v>-93.166666670000026</c:v>
                </c:pt>
                <c:pt idx="915">
                  <c:v>-93.133333329999971</c:v>
                </c:pt>
                <c:pt idx="916">
                  <c:v>-93.1</c:v>
                </c:pt>
                <c:pt idx="917">
                  <c:v>-93.066666670000046</c:v>
                </c:pt>
                <c:pt idx="918">
                  <c:v>-93.033333329999977</c:v>
                </c:pt>
                <c:pt idx="919">
                  <c:v>-93</c:v>
                </c:pt>
                <c:pt idx="920">
                  <c:v>-92.966666670000038</c:v>
                </c:pt>
                <c:pt idx="921">
                  <c:v>-92.933333329999982</c:v>
                </c:pt>
                <c:pt idx="922">
                  <c:v>-92.9</c:v>
                </c:pt>
                <c:pt idx="923">
                  <c:v>-92.866666670000029</c:v>
                </c:pt>
                <c:pt idx="924">
                  <c:v>-92.833333329999988</c:v>
                </c:pt>
                <c:pt idx="925">
                  <c:v>-92.8</c:v>
                </c:pt>
                <c:pt idx="926">
                  <c:v>-92.766666670000035</c:v>
                </c:pt>
                <c:pt idx="927">
                  <c:v>-92.733333329999979</c:v>
                </c:pt>
                <c:pt idx="928">
                  <c:v>-92.7</c:v>
                </c:pt>
                <c:pt idx="929">
                  <c:v>-92.666666670000026</c:v>
                </c:pt>
                <c:pt idx="930">
                  <c:v>-92.633333329999971</c:v>
                </c:pt>
                <c:pt idx="931">
                  <c:v>-92.6</c:v>
                </c:pt>
                <c:pt idx="932">
                  <c:v>-92.566666670000046</c:v>
                </c:pt>
                <c:pt idx="933">
                  <c:v>-92.533333329999977</c:v>
                </c:pt>
                <c:pt idx="934">
                  <c:v>-92.5</c:v>
                </c:pt>
                <c:pt idx="935">
                  <c:v>-92.466666670000038</c:v>
                </c:pt>
                <c:pt idx="936">
                  <c:v>-92.433333329999982</c:v>
                </c:pt>
                <c:pt idx="937">
                  <c:v>-92.4</c:v>
                </c:pt>
                <c:pt idx="938">
                  <c:v>-92.366666670000029</c:v>
                </c:pt>
                <c:pt idx="939">
                  <c:v>-92.333333329999988</c:v>
                </c:pt>
                <c:pt idx="940">
                  <c:v>-92.3</c:v>
                </c:pt>
                <c:pt idx="941">
                  <c:v>-92.266666670000035</c:v>
                </c:pt>
                <c:pt idx="942">
                  <c:v>-92.233333329999979</c:v>
                </c:pt>
                <c:pt idx="943">
                  <c:v>-92.2</c:v>
                </c:pt>
                <c:pt idx="944">
                  <c:v>-92.166666670000026</c:v>
                </c:pt>
                <c:pt idx="945">
                  <c:v>-92.133333329999971</c:v>
                </c:pt>
                <c:pt idx="946">
                  <c:v>-92.1</c:v>
                </c:pt>
                <c:pt idx="947">
                  <c:v>-92.066666670000046</c:v>
                </c:pt>
                <c:pt idx="948">
                  <c:v>-92.033333329999977</c:v>
                </c:pt>
                <c:pt idx="949">
                  <c:v>-92</c:v>
                </c:pt>
                <c:pt idx="950">
                  <c:v>-91.966666670000038</c:v>
                </c:pt>
                <c:pt idx="951">
                  <c:v>-91.933333329999982</c:v>
                </c:pt>
                <c:pt idx="952">
                  <c:v>-91.9</c:v>
                </c:pt>
                <c:pt idx="953">
                  <c:v>-91.866666670000029</c:v>
                </c:pt>
                <c:pt idx="954">
                  <c:v>-91.833333329999988</c:v>
                </c:pt>
                <c:pt idx="955">
                  <c:v>-91.8</c:v>
                </c:pt>
                <c:pt idx="956">
                  <c:v>-91.766666670000035</c:v>
                </c:pt>
                <c:pt idx="957">
                  <c:v>-91.733333329999979</c:v>
                </c:pt>
                <c:pt idx="958">
                  <c:v>-91.7</c:v>
                </c:pt>
                <c:pt idx="959">
                  <c:v>-91.666666670000026</c:v>
                </c:pt>
                <c:pt idx="960">
                  <c:v>-91.633333329999971</c:v>
                </c:pt>
                <c:pt idx="961">
                  <c:v>-91.6</c:v>
                </c:pt>
                <c:pt idx="962">
                  <c:v>-91.566666670000046</c:v>
                </c:pt>
                <c:pt idx="963">
                  <c:v>-91.533333329999977</c:v>
                </c:pt>
                <c:pt idx="964">
                  <c:v>-91.5</c:v>
                </c:pt>
                <c:pt idx="965">
                  <c:v>-91.466666670000038</c:v>
                </c:pt>
                <c:pt idx="966">
                  <c:v>-91.433333329999982</c:v>
                </c:pt>
                <c:pt idx="967">
                  <c:v>-91.4</c:v>
                </c:pt>
                <c:pt idx="968">
                  <c:v>-91.366666670000029</c:v>
                </c:pt>
                <c:pt idx="969">
                  <c:v>-91.333333329999988</c:v>
                </c:pt>
                <c:pt idx="970">
                  <c:v>-91.3</c:v>
                </c:pt>
                <c:pt idx="971">
                  <c:v>-91.266666670000035</c:v>
                </c:pt>
                <c:pt idx="972">
                  <c:v>-91.233333329999979</c:v>
                </c:pt>
                <c:pt idx="973">
                  <c:v>-91.2</c:v>
                </c:pt>
                <c:pt idx="974">
                  <c:v>-91.166666670000026</c:v>
                </c:pt>
                <c:pt idx="975">
                  <c:v>-91.133333329999971</c:v>
                </c:pt>
                <c:pt idx="976">
                  <c:v>-91.1</c:v>
                </c:pt>
                <c:pt idx="977">
                  <c:v>-91.066666670000046</c:v>
                </c:pt>
                <c:pt idx="978">
                  <c:v>-91.033333329999977</c:v>
                </c:pt>
                <c:pt idx="979">
                  <c:v>-91</c:v>
                </c:pt>
                <c:pt idx="980">
                  <c:v>-90.966666670000038</c:v>
                </c:pt>
                <c:pt idx="981">
                  <c:v>-90.933333329999982</c:v>
                </c:pt>
                <c:pt idx="982">
                  <c:v>-90.9</c:v>
                </c:pt>
                <c:pt idx="983">
                  <c:v>-90.866666670000029</c:v>
                </c:pt>
                <c:pt idx="984">
                  <c:v>-90.833333329999988</c:v>
                </c:pt>
                <c:pt idx="985">
                  <c:v>-90.8</c:v>
                </c:pt>
                <c:pt idx="986">
                  <c:v>-90.766666670000035</c:v>
                </c:pt>
                <c:pt idx="987">
                  <c:v>-90.733333329999979</c:v>
                </c:pt>
                <c:pt idx="988">
                  <c:v>-90.7</c:v>
                </c:pt>
                <c:pt idx="989">
                  <c:v>-90.666666670000026</c:v>
                </c:pt>
                <c:pt idx="990">
                  <c:v>-90.633333329999971</c:v>
                </c:pt>
                <c:pt idx="991">
                  <c:v>-90.6</c:v>
                </c:pt>
                <c:pt idx="992">
                  <c:v>-90.566666670000046</c:v>
                </c:pt>
                <c:pt idx="993">
                  <c:v>-90.533333329999977</c:v>
                </c:pt>
                <c:pt idx="994">
                  <c:v>-90.5</c:v>
                </c:pt>
                <c:pt idx="995">
                  <c:v>-90.466666670000038</c:v>
                </c:pt>
                <c:pt idx="996">
                  <c:v>-90.433333329999982</c:v>
                </c:pt>
                <c:pt idx="997">
                  <c:v>-90.4</c:v>
                </c:pt>
                <c:pt idx="998">
                  <c:v>-90.366666670000029</c:v>
                </c:pt>
                <c:pt idx="999">
                  <c:v>-90.333333329999988</c:v>
                </c:pt>
                <c:pt idx="1000">
                  <c:v>-90.3</c:v>
                </c:pt>
                <c:pt idx="1001">
                  <c:v>-90.266666670000035</c:v>
                </c:pt>
                <c:pt idx="1002">
                  <c:v>-90.233333329999979</c:v>
                </c:pt>
                <c:pt idx="1003">
                  <c:v>-90.2</c:v>
                </c:pt>
                <c:pt idx="1004">
                  <c:v>-90.166666670000026</c:v>
                </c:pt>
                <c:pt idx="1005">
                  <c:v>-90.133333329999971</c:v>
                </c:pt>
                <c:pt idx="1006">
                  <c:v>-90.1</c:v>
                </c:pt>
                <c:pt idx="1007">
                  <c:v>-90.066666670000046</c:v>
                </c:pt>
                <c:pt idx="1008">
                  <c:v>-90.033333329999977</c:v>
                </c:pt>
                <c:pt idx="1009">
                  <c:v>-90</c:v>
                </c:pt>
                <c:pt idx="1010">
                  <c:v>-89.966666670000038</c:v>
                </c:pt>
                <c:pt idx="1011">
                  <c:v>-89.933333329999982</c:v>
                </c:pt>
                <c:pt idx="1012">
                  <c:v>-89.9</c:v>
                </c:pt>
                <c:pt idx="1013">
                  <c:v>-89.866666670000029</c:v>
                </c:pt>
                <c:pt idx="1014">
                  <c:v>-89.833333329999988</c:v>
                </c:pt>
                <c:pt idx="1015">
                  <c:v>-89.8</c:v>
                </c:pt>
                <c:pt idx="1016">
                  <c:v>-89.766666670000035</c:v>
                </c:pt>
                <c:pt idx="1017">
                  <c:v>-89.733333329999979</c:v>
                </c:pt>
                <c:pt idx="1018">
                  <c:v>-89.7</c:v>
                </c:pt>
                <c:pt idx="1019">
                  <c:v>-89.666666670000026</c:v>
                </c:pt>
                <c:pt idx="1020">
                  <c:v>-89.633333329999971</c:v>
                </c:pt>
                <c:pt idx="1021">
                  <c:v>-89.6</c:v>
                </c:pt>
                <c:pt idx="1022">
                  <c:v>-89.566666670000046</c:v>
                </c:pt>
                <c:pt idx="1023">
                  <c:v>-89.533333329999977</c:v>
                </c:pt>
                <c:pt idx="1024">
                  <c:v>-89.5</c:v>
                </c:pt>
                <c:pt idx="1025">
                  <c:v>-89.466666670000038</c:v>
                </c:pt>
                <c:pt idx="1026">
                  <c:v>-89.433333329999982</c:v>
                </c:pt>
                <c:pt idx="1027">
                  <c:v>-89.4</c:v>
                </c:pt>
                <c:pt idx="1028">
                  <c:v>-89.366666670000029</c:v>
                </c:pt>
                <c:pt idx="1029">
                  <c:v>-89.333333329999988</c:v>
                </c:pt>
                <c:pt idx="1030">
                  <c:v>-89.3</c:v>
                </c:pt>
                <c:pt idx="1031">
                  <c:v>-89.266666670000035</c:v>
                </c:pt>
                <c:pt idx="1032">
                  <c:v>-89.233333329999979</c:v>
                </c:pt>
                <c:pt idx="1033">
                  <c:v>-89.2</c:v>
                </c:pt>
                <c:pt idx="1034">
                  <c:v>-89.166666670000026</c:v>
                </c:pt>
                <c:pt idx="1035">
                  <c:v>-89.133333329999971</c:v>
                </c:pt>
                <c:pt idx="1036">
                  <c:v>-89.1</c:v>
                </c:pt>
                <c:pt idx="1037">
                  <c:v>-89.066666670000046</c:v>
                </c:pt>
                <c:pt idx="1038">
                  <c:v>-89.033333329999977</c:v>
                </c:pt>
                <c:pt idx="1039">
                  <c:v>-89</c:v>
                </c:pt>
                <c:pt idx="1040">
                  <c:v>-88.966666670000038</c:v>
                </c:pt>
                <c:pt idx="1041">
                  <c:v>-88.933333329999982</c:v>
                </c:pt>
                <c:pt idx="1042">
                  <c:v>-88.9</c:v>
                </c:pt>
                <c:pt idx="1043">
                  <c:v>-88.866666670000029</c:v>
                </c:pt>
                <c:pt idx="1044">
                  <c:v>-88.833333329999988</c:v>
                </c:pt>
                <c:pt idx="1045">
                  <c:v>-88.8</c:v>
                </c:pt>
                <c:pt idx="1046">
                  <c:v>-88.766666670000035</c:v>
                </c:pt>
                <c:pt idx="1047">
                  <c:v>-88.733333329999979</c:v>
                </c:pt>
                <c:pt idx="1048">
                  <c:v>-88.7</c:v>
                </c:pt>
                <c:pt idx="1049">
                  <c:v>-88.666666670000026</c:v>
                </c:pt>
                <c:pt idx="1050">
                  <c:v>-88.633333329999971</c:v>
                </c:pt>
                <c:pt idx="1051">
                  <c:v>-88.6</c:v>
                </c:pt>
                <c:pt idx="1052">
                  <c:v>-88.566666670000046</c:v>
                </c:pt>
                <c:pt idx="1053">
                  <c:v>-88.533333329999977</c:v>
                </c:pt>
                <c:pt idx="1054">
                  <c:v>-88.5</c:v>
                </c:pt>
                <c:pt idx="1055">
                  <c:v>-88.466666670000038</c:v>
                </c:pt>
                <c:pt idx="1056">
                  <c:v>-88.433333329999982</c:v>
                </c:pt>
                <c:pt idx="1057">
                  <c:v>-88.4</c:v>
                </c:pt>
                <c:pt idx="1058">
                  <c:v>-88.366666670000029</c:v>
                </c:pt>
                <c:pt idx="1059">
                  <c:v>-88.333333329999988</c:v>
                </c:pt>
                <c:pt idx="1060">
                  <c:v>-88.3</c:v>
                </c:pt>
                <c:pt idx="1061">
                  <c:v>-88.266666670000035</c:v>
                </c:pt>
                <c:pt idx="1062">
                  <c:v>-88.233333329999979</c:v>
                </c:pt>
                <c:pt idx="1063">
                  <c:v>-88.2</c:v>
                </c:pt>
                <c:pt idx="1064">
                  <c:v>-88.166666670000026</c:v>
                </c:pt>
                <c:pt idx="1065">
                  <c:v>-88.133333329999971</c:v>
                </c:pt>
                <c:pt idx="1066">
                  <c:v>-88.1</c:v>
                </c:pt>
                <c:pt idx="1067">
                  <c:v>-88.066666670000046</c:v>
                </c:pt>
                <c:pt idx="1068">
                  <c:v>-88.033333329999977</c:v>
                </c:pt>
                <c:pt idx="1069">
                  <c:v>-88</c:v>
                </c:pt>
                <c:pt idx="1070">
                  <c:v>-87.966666670000038</c:v>
                </c:pt>
                <c:pt idx="1071">
                  <c:v>-87.933333329999982</c:v>
                </c:pt>
                <c:pt idx="1072">
                  <c:v>-87.9</c:v>
                </c:pt>
                <c:pt idx="1073">
                  <c:v>-87.866666670000029</c:v>
                </c:pt>
                <c:pt idx="1074">
                  <c:v>-87.833333329999988</c:v>
                </c:pt>
                <c:pt idx="1075">
                  <c:v>-87.8</c:v>
                </c:pt>
                <c:pt idx="1076">
                  <c:v>-87.766666670000035</c:v>
                </c:pt>
                <c:pt idx="1077">
                  <c:v>-87.733333329999979</c:v>
                </c:pt>
                <c:pt idx="1078">
                  <c:v>-87.7</c:v>
                </c:pt>
                <c:pt idx="1079">
                  <c:v>-87.666666670000026</c:v>
                </c:pt>
                <c:pt idx="1080">
                  <c:v>-87.633333329999971</c:v>
                </c:pt>
                <c:pt idx="1081">
                  <c:v>-87.6</c:v>
                </c:pt>
                <c:pt idx="1082">
                  <c:v>-87.566666670000046</c:v>
                </c:pt>
                <c:pt idx="1083">
                  <c:v>-87.533333329999977</c:v>
                </c:pt>
                <c:pt idx="1084">
                  <c:v>-87.5</c:v>
                </c:pt>
                <c:pt idx="1085">
                  <c:v>-87.466666670000038</c:v>
                </c:pt>
                <c:pt idx="1086">
                  <c:v>-87.433333329999982</c:v>
                </c:pt>
                <c:pt idx="1087">
                  <c:v>-87.4</c:v>
                </c:pt>
                <c:pt idx="1088">
                  <c:v>-87.366666670000029</c:v>
                </c:pt>
                <c:pt idx="1089">
                  <c:v>-87.333333329999988</c:v>
                </c:pt>
                <c:pt idx="1090">
                  <c:v>-87.3</c:v>
                </c:pt>
                <c:pt idx="1091">
                  <c:v>-87.266666670000035</c:v>
                </c:pt>
                <c:pt idx="1092">
                  <c:v>-87.233333329999979</c:v>
                </c:pt>
                <c:pt idx="1093">
                  <c:v>-87.2</c:v>
                </c:pt>
                <c:pt idx="1094">
                  <c:v>-87.166666670000026</c:v>
                </c:pt>
                <c:pt idx="1095">
                  <c:v>-87.133333329999971</c:v>
                </c:pt>
                <c:pt idx="1096">
                  <c:v>-87.1</c:v>
                </c:pt>
                <c:pt idx="1097">
                  <c:v>-87.066666670000046</c:v>
                </c:pt>
                <c:pt idx="1098">
                  <c:v>-87.033333329999977</c:v>
                </c:pt>
                <c:pt idx="1099">
                  <c:v>-87</c:v>
                </c:pt>
                <c:pt idx="1100">
                  <c:v>-86.966666670000038</c:v>
                </c:pt>
                <c:pt idx="1101">
                  <c:v>-86.933333329999982</c:v>
                </c:pt>
                <c:pt idx="1102">
                  <c:v>-86.9</c:v>
                </c:pt>
                <c:pt idx="1103">
                  <c:v>-86.866666670000029</c:v>
                </c:pt>
                <c:pt idx="1104">
                  <c:v>-86.833333329999988</c:v>
                </c:pt>
                <c:pt idx="1105">
                  <c:v>-86.8</c:v>
                </c:pt>
                <c:pt idx="1106">
                  <c:v>-86.766666670000035</c:v>
                </c:pt>
                <c:pt idx="1107">
                  <c:v>-86.733333329999979</c:v>
                </c:pt>
                <c:pt idx="1108">
                  <c:v>-86.7</c:v>
                </c:pt>
                <c:pt idx="1109">
                  <c:v>-86.666666670000026</c:v>
                </c:pt>
                <c:pt idx="1110">
                  <c:v>-86.633333329999971</c:v>
                </c:pt>
                <c:pt idx="1111">
                  <c:v>-86.6</c:v>
                </c:pt>
                <c:pt idx="1112">
                  <c:v>-86.566666670000046</c:v>
                </c:pt>
                <c:pt idx="1113">
                  <c:v>-86.533333329999977</c:v>
                </c:pt>
                <c:pt idx="1114">
                  <c:v>-86.5</c:v>
                </c:pt>
                <c:pt idx="1115">
                  <c:v>-86.466666670000038</c:v>
                </c:pt>
                <c:pt idx="1116">
                  <c:v>-86.433333329999982</c:v>
                </c:pt>
                <c:pt idx="1117">
                  <c:v>-86.4</c:v>
                </c:pt>
                <c:pt idx="1118">
                  <c:v>-86.366666670000029</c:v>
                </c:pt>
                <c:pt idx="1119">
                  <c:v>-86.333333329999988</c:v>
                </c:pt>
                <c:pt idx="1120">
                  <c:v>-86.3</c:v>
                </c:pt>
                <c:pt idx="1121">
                  <c:v>-86.266666670000035</c:v>
                </c:pt>
                <c:pt idx="1122">
                  <c:v>-86.233333329999979</c:v>
                </c:pt>
                <c:pt idx="1123">
                  <c:v>-86.2</c:v>
                </c:pt>
                <c:pt idx="1124">
                  <c:v>-86.166666670000026</c:v>
                </c:pt>
                <c:pt idx="1125">
                  <c:v>-86.133333329999971</c:v>
                </c:pt>
                <c:pt idx="1126">
                  <c:v>-86.1</c:v>
                </c:pt>
                <c:pt idx="1127">
                  <c:v>-86.066666670000046</c:v>
                </c:pt>
                <c:pt idx="1128">
                  <c:v>-86.033333329999977</c:v>
                </c:pt>
                <c:pt idx="1129">
                  <c:v>-86</c:v>
                </c:pt>
                <c:pt idx="1130">
                  <c:v>-85.966666670000038</c:v>
                </c:pt>
                <c:pt idx="1131">
                  <c:v>-85.933333329999982</c:v>
                </c:pt>
                <c:pt idx="1132">
                  <c:v>-85.9</c:v>
                </c:pt>
                <c:pt idx="1133">
                  <c:v>-85.866666670000029</c:v>
                </c:pt>
                <c:pt idx="1134">
                  <c:v>-85.833333329999988</c:v>
                </c:pt>
                <c:pt idx="1135">
                  <c:v>-85.8</c:v>
                </c:pt>
                <c:pt idx="1136">
                  <c:v>-85.766666670000035</c:v>
                </c:pt>
                <c:pt idx="1137">
                  <c:v>-85.733333329999979</c:v>
                </c:pt>
                <c:pt idx="1138">
                  <c:v>-85.7</c:v>
                </c:pt>
                <c:pt idx="1139">
                  <c:v>-85.666666670000026</c:v>
                </c:pt>
                <c:pt idx="1140">
                  <c:v>-85.633333329999971</c:v>
                </c:pt>
                <c:pt idx="1141">
                  <c:v>-85.6</c:v>
                </c:pt>
                <c:pt idx="1142">
                  <c:v>-85.566666670000046</c:v>
                </c:pt>
                <c:pt idx="1143">
                  <c:v>-85.533333329999977</c:v>
                </c:pt>
                <c:pt idx="1144">
                  <c:v>-85.5</c:v>
                </c:pt>
                <c:pt idx="1145">
                  <c:v>-85.466666670000038</c:v>
                </c:pt>
                <c:pt idx="1146">
                  <c:v>-85.433333329999982</c:v>
                </c:pt>
                <c:pt idx="1147">
                  <c:v>-85.4</c:v>
                </c:pt>
                <c:pt idx="1148">
                  <c:v>-85.366666670000029</c:v>
                </c:pt>
                <c:pt idx="1149">
                  <c:v>-85.333333329999988</c:v>
                </c:pt>
                <c:pt idx="1150">
                  <c:v>-85.3</c:v>
                </c:pt>
                <c:pt idx="1151">
                  <c:v>-85.266666670000035</c:v>
                </c:pt>
                <c:pt idx="1152">
                  <c:v>-85.233333329999979</c:v>
                </c:pt>
                <c:pt idx="1153">
                  <c:v>-85.2</c:v>
                </c:pt>
                <c:pt idx="1154">
                  <c:v>-85.166666670000026</c:v>
                </c:pt>
                <c:pt idx="1155">
                  <c:v>-85.133333329999971</c:v>
                </c:pt>
                <c:pt idx="1156">
                  <c:v>-85.1</c:v>
                </c:pt>
                <c:pt idx="1157">
                  <c:v>-85.066666670000046</c:v>
                </c:pt>
                <c:pt idx="1158">
                  <c:v>-85.033333329999977</c:v>
                </c:pt>
                <c:pt idx="1159">
                  <c:v>-85</c:v>
                </c:pt>
                <c:pt idx="1160">
                  <c:v>-84.966666670000038</c:v>
                </c:pt>
                <c:pt idx="1161">
                  <c:v>-84.933333329999982</c:v>
                </c:pt>
                <c:pt idx="1162">
                  <c:v>-84.9</c:v>
                </c:pt>
                <c:pt idx="1163">
                  <c:v>-84.866666670000029</c:v>
                </c:pt>
                <c:pt idx="1164">
                  <c:v>-84.833333329999988</c:v>
                </c:pt>
                <c:pt idx="1165">
                  <c:v>-84.8</c:v>
                </c:pt>
                <c:pt idx="1166">
                  <c:v>-84.766666670000035</c:v>
                </c:pt>
                <c:pt idx="1167">
                  <c:v>-84.733333329999979</c:v>
                </c:pt>
                <c:pt idx="1168">
                  <c:v>-84.7</c:v>
                </c:pt>
                <c:pt idx="1169">
                  <c:v>-84.666666670000026</c:v>
                </c:pt>
                <c:pt idx="1170">
                  <c:v>-84.633333329999971</c:v>
                </c:pt>
                <c:pt idx="1171">
                  <c:v>-84.6</c:v>
                </c:pt>
                <c:pt idx="1172">
                  <c:v>-84.566666670000046</c:v>
                </c:pt>
                <c:pt idx="1173">
                  <c:v>-84.533333329999977</c:v>
                </c:pt>
                <c:pt idx="1174">
                  <c:v>-84.5</c:v>
                </c:pt>
                <c:pt idx="1175">
                  <c:v>-84.466666670000038</c:v>
                </c:pt>
                <c:pt idx="1176">
                  <c:v>-84.433333329999982</c:v>
                </c:pt>
                <c:pt idx="1177">
                  <c:v>-84.4</c:v>
                </c:pt>
                <c:pt idx="1178">
                  <c:v>-84.366666670000029</c:v>
                </c:pt>
                <c:pt idx="1179">
                  <c:v>-84.333333329999988</c:v>
                </c:pt>
                <c:pt idx="1180">
                  <c:v>-84.3</c:v>
                </c:pt>
                <c:pt idx="1181">
                  <c:v>-84.266666670000035</c:v>
                </c:pt>
                <c:pt idx="1182">
                  <c:v>-84.233333329999979</c:v>
                </c:pt>
                <c:pt idx="1183">
                  <c:v>-84.2</c:v>
                </c:pt>
                <c:pt idx="1184">
                  <c:v>-84.166666670000026</c:v>
                </c:pt>
                <c:pt idx="1185">
                  <c:v>-84.133333329999971</c:v>
                </c:pt>
                <c:pt idx="1186">
                  <c:v>-84.1</c:v>
                </c:pt>
                <c:pt idx="1187">
                  <c:v>-84.066666670000046</c:v>
                </c:pt>
                <c:pt idx="1188">
                  <c:v>-84.033333329999977</c:v>
                </c:pt>
                <c:pt idx="1189">
                  <c:v>-84</c:v>
                </c:pt>
                <c:pt idx="1190">
                  <c:v>-83.966666670000038</c:v>
                </c:pt>
                <c:pt idx="1191">
                  <c:v>-83.933333329999982</c:v>
                </c:pt>
                <c:pt idx="1192">
                  <c:v>-83.9</c:v>
                </c:pt>
                <c:pt idx="1193">
                  <c:v>-83.866666670000029</c:v>
                </c:pt>
                <c:pt idx="1194">
                  <c:v>-83.833333329999988</c:v>
                </c:pt>
                <c:pt idx="1195">
                  <c:v>-83.8</c:v>
                </c:pt>
                <c:pt idx="1196">
                  <c:v>-83.766666670000035</c:v>
                </c:pt>
                <c:pt idx="1197">
                  <c:v>-83.733333329999979</c:v>
                </c:pt>
                <c:pt idx="1198">
                  <c:v>-83.7</c:v>
                </c:pt>
                <c:pt idx="1199">
                  <c:v>-83.666666670000026</c:v>
                </c:pt>
                <c:pt idx="1200">
                  <c:v>-83.633333329999971</c:v>
                </c:pt>
                <c:pt idx="1201">
                  <c:v>-83.6</c:v>
                </c:pt>
                <c:pt idx="1202">
                  <c:v>-83.566666670000046</c:v>
                </c:pt>
                <c:pt idx="1203">
                  <c:v>-83.533333329999977</c:v>
                </c:pt>
                <c:pt idx="1204">
                  <c:v>-83.5</c:v>
                </c:pt>
                <c:pt idx="1205">
                  <c:v>-83.466666670000038</c:v>
                </c:pt>
                <c:pt idx="1206">
                  <c:v>-83.433333329999982</c:v>
                </c:pt>
                <c:pt idx="1207">
                  <c:v>-83.4</c:v>
                </c:pt>
                <c:pt idx="1208">
                  <c:v>-83.366666670000029</c:v>
                </c:pt>
                <c:pt idx="1209">
                  <c:v>-83.333333329999988</c:v>
                </c:pt>
                <c:pt idx="1210">
                  <c:v>-83.3</c:v>
                </c:pt>
                <c:pt idx="1211">
                  <c:v>-83.266666670000035</c:v>
                </c:pt>
                <c:pt idx="1212">
                  <c:v>-83.233333329999979</c:v>
                </c:pt>
                <c:pt idx="1213">
                  <c:v>-83.2</c:v>
                </c:pt>
                <c:pt idx="1214">
                  <c:v>-83.166666670000026</c:v>
                </c:pt>
                <c:pt idx="1215">
                  <c:v>-83.133333329999971</c:v>
                </c:pt>
                <c:pt idx="1216">
                  <c:v>-83.1</c:v>
                </c:pt>
                <c:pt idx="1217">
                  <c:v>-83.066666670000046</c:v>
                </c:pt>
                <c:pt idx="1218">
                  <c:v>-83.033333329999977</c:v>
                </c:pt>
                <c:pt idx="1219">
                  <c:v>-83</c:v>
                </c:pt>
                <c:pt idx="1220">
                  <c:v>-82.966666670000038</c:v>
                </c:pt>
                <c:pt idx="1221">
                  <c:v>-82.933333329999982</c:v>
                </c:pt>
                <c:pt idx="1222">
                  <c:v>-82.9</c:v>
                </c:pt>
                <c:pt idx="1223">
                  <c:v>-82.866666670000029</c:v>
                </c:pt>
                <c:pt idx="1224">
                  <c:v>-82.833333329999988</c:v>
                </c:pt>
                <c:pt idx="1225">
                  <c:v>-82.8</c:v>
                </c:pt>
                <c:pt idx="1226">
                  <c:v>-82.766666670000035</c:v>
                </c:pt>
                <c:pt idx="1227">
                  <c:v>-82.733333329999979</c:v>
                </c:pt>
                <c:pt idx="1228">
                  <c:v>-82.7</c:v>
                </c:pt>
                <c:pt idx="1229">
                  <c:v>-82.666666670000026</c:v>
                </c:pt>
                <c:pt idx="1230">
                  <c:v>-82.633333329999971</c:v>
                </c:pt>
                <c:pt idx="1231">
                  <c:v>-82.6</c:v>
                </c:pt>
                <c:pt idx="1232">
                  <c:v>-82.566666670000046</c:v>
                </c:pt>
                <c:pt idx="1233">
                  <c:v>-82.533333329999977</c:v>
                </c:pt>
                <c:pt idx="1234">
                  <c:v>-82.5</c:v>
                </c:pt>
                <c:pt idx="1235">
                  <c:v>-82.466666670000038</c:v>
                </c:pt>
                <c:pt idx="1236">
                  <c:v>-82.433333329999982</c:v>
                </c:pt>
                <c:pt idx="1237">
                  <c:v>-82.4</c:v>
                </c:pt>
                <c:pt idx="1238">
                  <c:v>-82.366666670000029</c:v>
                </c:pt>
                <c:pt idx="1239">
                  <c:v>-82.333333329999988</c:v>
                </c:pt>
                <c:pt idx="1240">
                  <c:v>-82.3</c:v>
                </c:pt>
                <c:pt idx="1241">
                  <c:v>-82.266666670000035</c:v>
                </c:pt>
                <c:pt idx="1242">
                  <c:v>-82.233333329999979</c:v>
                </c:pt>
                <c:pt idx="1243">
                  <c:v>-82.2</c:v>
                </c:pt>
                <c:pt idx="1244">
                  <c:v>-82.166666670000026</c:v>
                </c:pt>
                <c:pt idx="1245">
                  <c:v>-82.133333329999971</c:v>
                </c:pt>
                <c:pt idx="1246">
                  <c:v>-82.1</c:v>
                </c:pt>
                <c:pt idx="1247">
                  <c:v>-82.066666670000046</c:v>
                </c:pt>
                <c:pt idx="1248">
                  <c:v>-82.033333329999977</c:v>
                </c:pt>
                <c:pt idx="1249">
                  <c:v>-82</c:v>
                </c:pt>
                <c:pt idx="1250">
                  <c:v>-81.966666670000038</c:v>
                </c:pt>
                <c:pt idx="1251">
                  <c:v>-81.933333329999982</c:v>
                </c:pt>
                <c:pt idx="1252">
                  <c:v>-81.900000000000006</c:v>
                </c:pt>
                <c:pt idx="1253">
                  <c:v>-81.866666670000029</c:v>
                </c:pt>
                <c:pt idx="1254">
                  <c:v>-81.833333329999988</c:v>
                </c:pt>
                <c:pt idx="1255">
                  <c:v>-81.8</c:v>
                </c:pt>
                <c:pt idx="1256">
                  <c:v>-81.766666670000035</c:v>
                </c:pt>
                <c:pt idx="1257">
                  <c:v>-81.733333329999979</c:v>
                </c:pt>
                <c:pt idx="1258">
                  <c:v>-81.7</c:v>
                </c:pt>
                <c:pt idx="1259">
                  <c:v>-81.666666670000026</c:v>
                </c:pt>
                <c:pt idx="1260">
                  <c:v>-81.633333329999971</c:v>
                </c:pt>
                <c:pt idx="1261">
                  <c:v>-81.599999999999994</c:v>
                </c:pt>
                <c:pt idx="1262">
                  <c:v>-81.566666670000046</c:v>
                </c:pt>
                <c:pt idx="1263">
                  <c:v>-81.533333329999977</c:v>
                </c:pt>
                <c:pt idx="1264">
                  <c:v>-81.5</c:v>
                </c:pt>
                <c:pt idx="1265">
                  <c:v>-81.466666670000038</c:v>
                </c:pt>
                <c:pt idx="1266">
                  <c:v>-81.433333329999982</c:v>
                </c:pt>
                <c:pt idx="1267">
                  <c:v>-81.400000000000006</c:v>
                </c:pt>
                <c:pt idx="1268">
                  <c:v>-81.366666670000029</c:v>
                </c:pt>
                <c:pt idx="1269">
                  <c:v>-81.333333329999988</c:v>
                </c:pt>
                <c:pt idx="1270">
                  <c:v>-81.3</c:v>
                </c:pt>
                <c:pt idx="1271">
                  <c:v>-81.266666670000035</c:v>
                </c:pt>
                <c:pt idx="1272">
                  <c:v>-81.233333329999979</c:v>
                </c:pt>
                <c:pt idx="1273">
                  <c:v>-81.2</c:v>
                </c:pt>
                <c:pt idx="1274">
                  <c:v>-81.166666670000026</c:v>
                </c:pt>
                <c:pt idx="1275">
                  <c:v>-81.133333329999971</c:v>
                </c:pt>
                <c:pt idx="1276">
                  <c:v>-81.099999999999994</c:v>
                </c:pt>
                <c:pt idx="1277">
                  <c:v>-81.066666670000046</c:v>
                </c:pt>
                <c:pt idx="1278">
                  <c:v>-81.033333329999977</c:v>
                </c:pt>
                <c:pt idx="1279">
                  <c:v>-81</c:v>
                </c:pt>
                <c:pt idx="1280">
                  <c:v>-80.966666670000038</c:v>
                </c:pt>
                <c:pt idx="1281">
                  <c:v>-80.933333329999982</c:v>
                </c:pt>
                <c:pt idx="1282">
                  <c:v>-80.900000000000006</c:v>
                </c:pt>
                <c:pt idx="1283">
                  <c:v>-80.866666670000029</c:v>
                </c:pt>
                <c:pt idx="1284">
                  <c:v>-80.833333329999988</c:v>
                </c:pt>
                <c:pt idx="1285">
                  <c:v>-80.8</c:v>
                </c:pt>
                <c:pt idx="1286">
                  <c:v>-80.766666670000035</c:v>
                </c:pt>
                <c:pt idx="1287">
                  <c:v>-80.733333329999979</c:v>
                </c:pt>
                <c:pt idx="1288">
                  <c:v>-80.7</c:v>
                </c:pt>
                <c:pt idx="1289">
                  <c:v>-80.666666670000026</c:v>
                </c:pt>
                <c:pt idx="1290">
                  <c:v>-80.633333329999971</c:v>
                </c:pt>
                <c:pt idx="1291">
                  <c:v>-80.599999999999994</c:v>
                </c:pt>
                <c:pt idx="1292">
                  <c:v>-80.566666670000046</c:v>
                </c:pt>
                <c:pt idx="1293">
                  <c:v>-80.533333329999977</c:v>
                </c:pt>
                <c:pt idx="1294">
                  <c:v>-80.5</c:v>
                </c:pt>
                <c:pt idx="1295">
                  <c:v>-80.466666670000038</c:v>
                </c:pt>
                <c:pt idx="1296">
                  <c:v>-80.433333329999982</c:v>
                </c:pt>
                <c:pt idx="1297">
                  <c:v>-80.400000000000006</c:v>
                </c:pt>
                <c:pt idx="1298">
                  <c:v>-80.366666670000029</c:v>
                </c:pt>
                <c:pt idx="1299">
                  <c:v>-80.333333329999988</c:v>
                </c:pt>
                <c:pt idx="1300">
                  <c:v>-80.3</c:v>
                </c:pt>
                <c:pt idx="1301">
                  <c:v>-80.266666670000035</c:v>
                </c:pt>
                <c:pt idx="1302">
                  <c:v>-80.233333329999979</c:v>
                </c:pt>
                <c:pt idx="1303">
                  <c:v>-80.2</c:v>
                </c:pt>
                <c:pt idx="1304">
                  <c:v>-80.166666670000026</c:v>
                </c:pt>
                <c:pt idx="1305">
                  <c:v>-80.133333329999971</c:v>
                </c:pt>
                <c:pt idx="1306">
                  <c:v>-80.099999999999994</c:v>
                </c:pt>
                <c:pt idx="1307">
                  <c:v>-80.066666670000046</c:v>
                </c:pt>
                <c:pt idx="1308">
                  <c:v>-80.033333329999977</c:v>
                </c:pt>
                <c:pt idx="1309">
                  <c:v>-80</c:v>
                </c:pt>
                <c:pt idx="1310">
                  <c:v>-79.966666670000038</c:v>
                </c:pt>
                <c:pt idx="1311">
                  <c:v>-79.933333329999982</c:v>
                </c:pt>
                <c:pt idx="1312">
                  <c:v>-79.900000000000006</c:v>
                </c:pt>
                <c:pt idx="1313">
                  <c:v>-79.866666670000029</c:v>
                </c:pt>
                <c:pt idx="1314">
                  <c:v>-79.833333329999988</c:v>
                </c:pt>
                <c:pt idx="1315">
                  <c:v>-79.8</c:v>
                </c:pt>
                <c:pt idx="1316">
                  <c:v>-79.766666670000035</c:v>
                </c:pt>
                <c:pt idx="1317">
                  <c:v>-79.733333329999979</c:v>
                </c:pt>
                <c:pt idx="1318">
                  <c:v>-79.7</c:v>
                </c:pt>
                <c:pt idx="1319">
                  <c:v>-79.666666670000026</c:v>
                </c:pt>
                <c:pt idx="1320">
                  <c:v>-79.633333329999971</c:v>
                </c:pt>
                <c:pt idx="1321">
                  <c:v>-79.599999999999994</c:v>
                </c:pt>
                <c:pt idx="1322">
                  <c:v>-79.566666670000046</c:v>
                </c:pt>
                <c:pt idx="1323">
                  <c:v>-79.533333329999977</c:v>
                </c:pt>
                <c:pt idx="1324">
                  <c:v>-79.5</c:v>
                </c:pt>
                <c:pt idx="1325">
                  <c:v>-79.466666670000038</c:v>
                </c:pt>
                <c:pt idx="1326">
                  <c:v>-79.433333329999982</c:v>
                </c:pt>
                <c:pt idx="1327">
                  <c:v>-79.400000000000006</c:v>
                </c:pt>
                <c:pt idx="1328">
                  <c:v>-79.366666670000029</c:v>
                </c:pt>
                <c:pt idx="1329">
                  <c:v>-79.333333329999988</c:v>
                </c:pt>
                <c:pt idx="1330">
                  <c:v>-79.3</c:v>
                </c:pt>
                <c:pt idx="1331">
                  <c:v>-79.266666670000035</c:v>
                </c:pt>
                <c:pt idx="1332">
                  <c:v>-79.233333329999979</c:v>
                </c:pt>
                <c:pt idx="1333">
                  <c:v>-79.2</c:v>
                </c:pt>
                <c:pt idx="1334">
                  <c:v>-79.166666670000026</c:v>
                </c:pt>
                <c:pt idx="1335">
                  <c:v>-79.133333329999971</c:v>
                </c:pt>
                <c:pt idx="1336">
                  <c:v>-79.099999999999994</c:v>
                </c:pt>
                <c:pt idx="1337">
                  <c:v>-79.066666670000046</c:v>
                </c:pt>
                <c:pt idx="1338">
                  <c:v>-79.033333329999977</c:v>
                </c:pt>
                <c:pt idx="1339">
                  <c:v>-79</c:v>
                </c:pt>
                <c:pt idx="1340">
                  <c:v>-78.966666670000038</c:v>
                </c:pt>
                <c:pt idx="1341">
                  <c:v>-78.933333329999982</c:v>
                </c:pt>
                <c:pt idx="1342">
                  <c:v>-78.900000000000006</c:v>
                </c:pt>
                <c:pt idx="1343">
                  <c:v>-78.866666670000029</c:v>
                </c:pt>
                <c:pt idx="1344">
                  <c:v>-78.833333329999988</c:v>
                </c:pt>
                <c:pt idx="1345">
                  <c:v>-78.8</c:v>
                </c:pt>
                <c:pt idx="1346">
                  <c:v>-78.766666670000035</c:v>
                </c:pt>
                <c:pt idx="1347">
                  <c:v>-78.733333329999979</c:v>
                </c:pt>
                <c:pt idx="1348">
                  <c:v>-78.7</c:v>
                </c:pt>
                <c:pt idx="1349">
                  <c:v>-78.666666670000026</c:v>
                </c:pt>
                <c:pt idx="1350">
                  <c:v>-78.633333329999971</c:v>
                </c:pt>
                <c:pt idx="1351">
                  <c:v>-78.599999999999994</c:v>
                </c:pt>
                <c:pt idx="1352">
                  <c:v>-78.566666670000046</c:v>
                </c:pt>
                <c:pt idx="1353">
                  <c:v>-78.533333329999977</c:v>
                </c:pt>
                <c:pt idx="1354">
                  <c:v>-78.5</c:v>
                </c:pt>
                <c:pt idx="1355">
                  <c:v>-78.466666670000038</c:v>
                </c:pt>
                <c:pt idx="1356">
                  <c:v>-78.433333329999982</c:v>
                </c:pt>
                <c:pt idx="1357">
                  <c:v>-78.400000000000006</c:v>
                </c:pt>
                <c:pt idx="1358">
                  <c:v>-78.366666670000029</c:v>
                </c:pt>
                <c:pt idx="1359">
                  <c:v>-78.333333329999988</c:v>
                </c:pt>
                <c:pt idx="1360">
                  <c:v>-78.3</c:v>
                </c:pt>
                <c:pt idx="1361">
                  <c:v>-78.266666670000035</c:v>
                </c:pt>
                <c:pt idx="1362">
                  <c:v>-78.233333329999979</c:v>
                </c:pt>
                <c:pt idx="1363">
                  <c:v>-78.2</c:v>
                </c:pt>
                <c:pt idx="1364">
                  <c:v>-78.166666670000026</c:v>
                </c:pt>
                <c:pt idx="1365">
                  <c:v>-78.133333329999971</c:v>
                </c:pt>
                <c:pt idx="1366">
                  <c:v>-78.099999999999994</c:v>
                </c:pt>
                <c:pt idx="1367">
                  <c:v>-78.066666670000046</c:v>
                </c:pt>
                <c:pt idx="1368">
                  <c:v>-78.033333329999977</c:v>
                </c:pt>
                <c:pt idx="1369">
                  <c:v>-78</c:v>
                </c:pt>
                <c:pt idx="1370">
                  <c:v>-77.966666670000038</c:v>
                </c:pt>
                <c:pt idx="1371">
                  <c:v>-77.933333329999982</c:v>
                </c:pt>
                <c:pt idx="1372">
                  <c:v>-77.900000000000006</c:v>
                </c:pt>
                <c:pt idx="1373">
                  <c:v>-77.866666670000029</c:v>
                </c:pt>
                <c:pt idx="1374">
                  <c:v>-77.833333329999988</c:v>
                </c:pt>
                <c:pt idx="1375">
                  <c:v>-77.8</c:v>
                </c:pt>
                <c:pt idx="1376">
                  <c:v>-77.766666670000035</c:v>
                </c:pt>
                <c:pt idx="1377">
                  <c:v>-77.733333329999979</c:v>
                </c:pt>
                <c:pt idx="1378">
                  <c:v>-77.7</c:v>
                </c:pt>
                <c:pt idx="1379">
                  <c:v>-77.666666670000026</c:v>
                </c:pt>
                <c:pt idx="1380">
                  <c:v>-77.633333329999971</c:v>
                </c:pt>
                <c:pt idx="1381">
                  <c:v>-77.599999999999994</c:v>
                </c:pt>
                <c:pt idx="1382">
                  <c:v>-77.566666670000046</c:v>
                </c:pt>
                <c:pt idx="1383">
                  <c:v>-77.533333329999977</c:v>
                </c:pt>
                <c:pt idx="1384">
                  <c:v>-77.5</c:v>
                </c:pt>
                <c:pt idx="1385">
                  <c:v>-77.466666670000038</c:v>
                </c:pt>
                <c:pt idx="1386">
                  <c:v>-77.433333329999982</c:v>
                </c:pt>
                <c:pt idx="1387">
                  <c:v>-77.400000000000006</c:v>
                </c:pt>
                <c:pt idx="1388">
                  <c:v>-77.366666670000029</c:v>
                </c:pt>
                <c:pt idx="1389">
                  <c:v>-77.333333329999988</c:v>
                </c:pt>
                <c:pt idx="1390">
                  <c:v>-77.3</c:v>
                </c:pt>
                <c:pt idx="1391">
                  <c:v>-77.266666670000035</c:v>
                </c:pt>
                <c:pt idx="1392">
                  <c:v>-77.233333329999979</c:v>
                </c:pt>
                <c:pt idx="1393">
                  <c:v>-77.2</c:v>
                </c:pt>
                <c:pt idx="1394">
                  <c:v>-77.166666670000026</c:v>
                </c:pt>
                <c:pt idx="1395">
                  <c:v>-77.133333329999971</c:v>
                </c:pt>
                <c:pt idx="1396">
                  <c:v>-77.099999999999994</c:v>
                </c:pt>
                <c:pt idx="1397">
                  <c:v>-77.066666670000046</c:v>
                </c:pt>
                <c:pt idx="1398">
                  <c:v>-77.033333329999977</c:v>
                </c:pt>
                <c:pt idx="1399">
                  <c:v>-77</c:v>
                </c:pt>
                <c:pt idx="1400">
                  <c:v>-76.966666670000038</c:v>
                </c:pt>
                <c:pt idx="1401">
                  <c:v>-76.933333329999982</c:v>
                </c:pt>
                <c:pt idx="1402">
                  <c:v>-76.900000000000006</c:v>
                </c:pt>
                <c:pt idx="1403">
                  <c:v>-76.866666670000029</c:v>
                </c:pt>
                <c:pt idx="1404">
                  <c:v>-76.833333329999988</c:v>
                </c:pt>
                <c:pt idx="1405">
                  <c:v>-76.8</c:v>
                </c:pt>
                <c:pt idx="1406">
                  <c:v>-76.766666670000035</c:v>
                </c:pt>
                <c:pt idx="1407">
                  <c:v>-76.733333329999979</c:v>
                </c:pt>
                <c:pt idx="1408">
                  <c:v>-76.7</c:v>
                </c:pt>
                <c:pt idx="1409">
                  <c:v>-76.666666670000026</c:v>
                </c:pt>
                <c:pt idx="1410">
                  <c:v>-76.633333329999971</c:v>
                </c:pt>
                <c:pt idx="1411">
                  <c:v>-76.599999999999994</c:v>
                </c:pt>
                <c:pt idx="1412">
                  <c:v>-76.566666670000046</c:v>
                </c:pt>
                <c:pt idx="1413">
                  <c:v>-76.533333329999977</c:v>
                </c:pt>
                <c:pt idx="1414">
                  <c:v>-76.5</c:v>
                </c:pt>
                <c:pt idx="1415">
                  <c:v>-76.466666670000038</c:v>
                </c:pt>
                <c:pt idx="1416">
                  <c:v>-76.433333329999982</c:v>
                </c:pt>
                <c:pt idx="1417">
                  <c:v>-76.400000000000006</c:v>
                </c:pt>
                <c:pt idx="1418">
                  <c:v>-76.366666670000029</c:v>
                </c:pt>
                <c:pt idx="1419">
                  <c:v>-76.333333329999988</c:v>
                </c:pt>
                <c:pt idx="1420">
                  <c:v>-76.3</c:v>
                </c:pt>
                <c:pt idx="1421">
                  <c:v>-76.266666670000035</c:v>
                </c:pt>
                <c:pt idx="1422">
                  <c:v>-76.233333329999979</c:v>
                </c:pt>
                <c:pt idx="1423">
                  <c:v>-76.2</c:v>
                </c:pt>
                <c:pt idx="1424">
                  <c:v>-76.166666670000026</c:v>
                </c:pt>
                <c:pt idx="1425">
                  <c:v>-76.133333329999971</c:v>
                </c:pt>
                <c:pt idx="1426">
                  <c:v>-76.099999999999994</c:v>
                </c:pt>
                <c:pt idx="1427">
                  <c:v>-76.066666670000046</c:v>
                </c:pt>
                <c:pt idx="1428">
                  <c:v>-76.033333329999977</c:v>
                </c:pt>
                <c:pt idx="1429">
                  <c:v>-76</c:v>
                </c:pt>
                <c:pt idx="1430">
                  <c:v>-75.966666670000038</c:v>
                </c:pt>
                <c:pt idx="1431">
                  <c:v>-75.933333329999982</c:v>
                </c:pt>
                <c:pt idx="1432">
                  <c:v>-75.900000000000006</c:v>
                </c:pt>
                <c:pt idx="1433">
                  <c:v>-75.866666670000029</c:v>
                </c:pt>
                <c:pt idx="1434">
                  <c:v>-75.833333329999988</c:v>
                </c:pt>
                <c:pt idx="1435">
                  <c:v>-75.8</c:v>
                </c:pt>
                <c:pt idx="1436">
                  <c:v>-75.766666670000035</c:v>
                </c:pt>
                <c:pt idx="1437">
                  <c:v>-75.733333329999979</c:v>
                </c:pt>
                <c:pt idx="1438">
                  <c:v>-75.7</c:v>
                </c:pt>
                <c:pt idx="1439">
                  <c:v>-75.666666670000026</c:v>
                </c:pt>
                <c:pt idx="1440">
                  <c:v>-75.633333329999971</c:v>
                </c:pt>
                <c:pt idx="1441">
                  <c:v>-75.599999999999994</c:v>
                </c:pt>
                <c:pt idx="1442">
                  <c:v>-75.566666670000046</c:v>
                </c:pt>
                <c:pt idx="1443">
                  <c:v>-75.533333329999977</c:v>
                </c:pt>
                <c:pt idx="1444">
                  <c:v>-75.5</c:v>
                </c:pt>
                <c:pt idx="1445">
                  <c:v>-75.466666670000038</c:v>
                </c:pt>
                <c:pt idx="1446">
                  <c:v>-75.433333329999982</c:v>
                </c:pt>
                <c:pt idx="1447">
                  <c:v>-75.400000000000006</c:v>
                </c:pt>
                <c:pt idx="1448">
                  <c:v>-75.366666670000029</c:v>
                </c:pt>
                <c:pt idx="1449">
                  <c:v>-75.333333329999988</c:v>
                </c:pt>
                <c:pt idx="1450">
                  <c:v>-75.3</c:v>
                </c:pt>
                <c:pt idx="1451">
                  <c:v>-75.266666670000035</c:v>
                </c:pt>
                <c:pt idx="1452">
                  <c:v>-75.233333329999979</c:v>
                </c:pt>
                <c:pt idx="1453">
                  <c:v>-75.2</c:v>
                </c:pt>
                <c:pt idx="1454">
                  <c:v>-75.166666670000026</c:v>
                </c:pt>
                <c:pt idx="1455">
                  <c:v>-75.133333329999971</c:v>
                </c:pt>
                <c:pt idx="1456">
                  <c:v>-75.099999999999994</c:v>
                </c:pt>
                <c:pt idx="1457">
                  <c:v>-75.066666670000046</c:v>
                </c:pt>
                <c:pt idx="1458">
                  <c:v>-75.033333329999977</c:v>
                </c:pt>
                <c:pt idx="1459">
                  <c:v>-75</c:v>
                </c:pt>
                <c:pt idx="1460">
                  <c:v>-74.966666670000038</c:v>
                </c:pt>
                <c:pt idx="1461">
                  <c:v>-74.933333329999982</c:v>
                </c:pt>
                <c:pt idx="1462">
                  <c:v>-74.900000000000006</c:v>
                </c:pt>
                <c:pt idx="1463">
                  <c:v>-74.866666670000029</c:v>
                </c:pt>
                <c:pt idx="1464">
                  <c:v>-74.833333329999988</c:v>
                </c:pt>
                <c:pt idx="1465">
                  <c:v>-74.8</c:v>
                </c:pt>
                <c:pt idx="1466">
                  <c:v>-74.766666670000035</c:v>
                </c:pt>
                <c:pt idx="1467">
                  <c:v>-74.733333329999979</c:v>
                </c:pt>
                <c:pt idx="1468">
                  <c:v>-74.7</c:v>
                </c:pt>
                <c:pt idx="1469">
                  <c:v>-74.666666670000026</c:v>
                </c:pt>
                <c:pt idx="1470">
                  <c:v>-74.633333329999971</c:v>
                </c:pt>
                <c:pt idx="1471">
                  <c:v>-74.599999999999994</c:v>
                </c:pt>
                <c:pt idx="1472">
                  <c:v>-74.566666670000046</c:v>
                </c:pt>
                <c:pt idx="1473">
                  <c:v>-74.533333329999977</c:v>
                </c:pt>
                <c:pt idx="1474">
                  <c:v>-74.5</c:v>
                </c:pt>
                <c:pt idx="1475">
                  <c:v>-74.466666670000038</c:v>
                </c:pt>
                <c:pt idx="1476">
                  <c:v>-74.433333329999982</c:v>
                </c:pt>
                <c:pt idx="1477">
                  <c:v>-74.400000000000006</c:v>
                </c:pt>
                <c:pt idx="1478">
                  <c:v>-74.366666670000029</c:v>
                </c:pt>
                <c:pt idx="1479">
                  <c:v>-74.333333329999988</c:v>
                </c:pt>
                <c:pt idx="1480">
                  <c:v>-74.3</c:v>
                </c:pt>
                <c:pt idx="1481">
                  <c:v>-74.266666670000035</c:v>
                </c:pt>
                <c:pt idx="1482">
                  <c:v>-74.233333329999979</c:v>
                </c:pt>
                <c:pt idx="1483">
                  <c:v>-74.2</c:v>
                </c:pt>
                <c:pt idx="1484">
                  <c:v>-74.166666670000026</c:v>
                </c:pt>
                <c:pt idx="1485">
                  <c:v>-74.133333329999971</c:v>
                </c:pt>
                <c:pt idx="1486">
                  <c:v>-74.099999999999994</c:v>
                </c:pt>
                <c:pt idx="1487">
                  <c:v>-74.066666670000046</c:v>
                </c:pt>
                <c:pt idx="1488">
                  <c:v>-74.033333329999977</c:v>
                </c:pt>
                <c:pt idx="1489">
                  <c:v>-74</c:v>
                </c:pt>
                <c:pt idx="1490">
                  <c:v>-73.966666670000038</c:v>
                </c:pt>
                <c:pt idx="1491">
                  <c:v>-73.933333329999982</c:v>
                </c:pt>
                <c:pt idx="1492">
                  <c:v>-73.900000000000006</c:v>
                </c:pt>
                <c:pt idx="1493">
                  <c:v>-73.866666670000029</c:v>
                </c:pt>
                <c:pt idx="1494">
                  <c:v>-73.833333329999988</c:v>
                </c:pt>
                <c:pt idx="1495">
                  <c:v>-73.8</c:v>
                </c:pt>
                <c:pt idx="1496">
                  <c:v>-73.766666670000035</c:v>
                </c:pt>
                <c:pt idx="1497">
                  <c:v>-73.733333329999979</c:v>
                </c:pt>
                <c:pt idx="1498">
                  <c:v>-73.7</c:v>
                </c:pt>
                <c:pt idx="1499">
                  <c:v>-73.666666670000026</c:v>
                </c:pt>
                <c:pt idx="1500">
                  <c:v>-73.633333329999971</c:v>
                </c:pt>
                <c:pt idx="1501">
                  <c:v>-73.599999999999994</c:v>
                </c:pt>
                <c:pt idx="1502">
                  <c:v>-73.566666670000046</c:v>
                </c:pt>
                <c:pt idx="1503">
                  <c:v>-73.533333329999977</c:v>
                </c:pt>
                <c:pt idx="1504">
                  <c:v>-73.5</c:v>
                </c:pt>
                <c:pt idx="1505">
                  <c:v>-73.466666670000038</c:v>
                </c:pt>
                <c:pt idx="1506">
                  <c:v>-73.433333329999982</c:v>
                </c:pt>
                <c:pt idx="1507">
                  <c:v>-73.400000000000006</c:v>
                </c:pt>
                <c:pt idx="1508">
                  <c:v>-73.366666670000029</c:v>
                </c:pt>
                <c:pt idx="1509">
                  <c:v>-73.333333329999988</c:v>
                </c:pt>
                <c:pt idx="1510">
                  <c:v>-73.3</c:v>
                </c:pt>
                <c:pt idx="1511">
                  <c:v>-73.266666670000035</c:v>
                </c:pt>
                <c:pt idx="1512">
                  <c:v>-73.233333329999979</c:v>
                </c:pt>
                <c:pt idx="1513">
                  <c:v>-73.2</c:v>
                </c:pt>
                <c:pt idx="1514">
                  <c:v>-73.166666670000026</c:v>
                </c:pt>
                <c:pt idx="1515">
                  <c:v>-73.133333329999971</c:v>
                </c:pt>
                <c:pt idx="1516">
                  <c:v>-73.099999999999994</c:v>
                </c:pt>
                <c:pt idx="1517">
                  <c:v>-73.066666670000046</c:v>
                </c:pt>
                <c:pt idx="1518">
                  <c:v>-73.033333329999977</c:v>
                </c:pt>
                <c:pt idx="1519">
                  <c:v>-73</c:v>
                </c:pt>
                <c:pt idx="1520">
                  <c:v>-72.966666670000038</c:v>
                </c:pt>
                <c:pt idx="1521">
                  <c:v>-72.933333329999982</c:v>
                </c:pt>
                <c:pt idx="1522">
                  <c:v>-72.900000000000006</c:v>
                </c:pt>
                <c:pt idx="1523">
                  <c:v>-72.866666670000029</c:v>
                </c:pt>
                <c:pt idx="1524">
                  <c:v>-72.833333329999988</c:v>
                </c:pt>
                <c:pt idx="1525">
                  <c:v>-72.8</c:v>
                </c:pt>
                <c:pt idx="1526">
                  <c:v>-72.766666670000035</c:v>
                </c:pt>
                <c:pt idx="1527">
                  <c:v>-72.733333329999979</c:v>
                </c:pt>
                <c:pt idx="1528">
                  <c:v>-72.7</c:v>
                </c:pt>
                <c:pt idx="1529">
                  <c:v>-72.666666670000026</c:v>
                </c:pt>
                <c:pt idx="1530">
                  <c:v>-72.633333329999971</c:v>
                </c:pt>
                <c:pt idx="1531">
                  <c:v>-72.599999999999994</c:v>
                </c:pt>
                <c:pt idx="1532">
                  <c:v>-72.566666670000046</c:v>
                </c:pt>
                <c:pt idx="1533">
                  <c:v>-72.533333329999977</c:v>
                </c:pt>
                <c:pt idx="1534">
                  <c:v>-72.5</c:v>
                </c:pt>
                <c:pt idx="1535">
                  <c:v>-72.466666670000038</c:v>
                </c:pt>
                <c:pt idx="1536">
                  <c:v>-72.433333329999982</c:v>
                </c:pt>
                <c:pt idx="1537">
                  <c:v>-72.400000000000006</c:v>
                </c:pt>
                <c:pt idx="1538">
                  <c:v>-72.366666670000029</c:v>
                </c:pt>
                <c:pt idx="1539">
                  <c:v>-72.333333329999988</c:v>
                </c:pt>
                <c:pt idx="1540">
                  <c:v>-72.3</c:v>
                </c:pt>
                <c:pt idx="1541">
                  <c:v>-72.266666670000035</c:v>
                </c:pt>
                <c:pt idx="1542">
                  <c:v>-72.233333329999979</c:v>
                </c:pt>
                <c:pt idx="1543">
                  <c:v>-72.2</c:v>
                </c:pt>
                <c:pt idx="1544">
                  <c:v>-72.166666670000026</c:v>
                </c:pt>
                <c:pt idx="1545">
                  <c:v>-72.133333329999971</c:v>
                </c:pt>
                <c:pt idx="1546">
                  <c:v>-72.099999999999994</c:v>
                </c:pt>
                <c:pt idx="1547">
                  <c:v>-72.066666670000046</c:v>
                </c:pt>
                <c:pt idx="1548">
                  <c:v>-72.033333329999977</c:v>
                </c:pt>
                <c:pt idx="1549">
                  <c:v>-72</c:v>
                </c:pt>
                <c:pt idx="1550">
                  <c:v>-71.966666670000038</c:v>
                </c:pt>
                <c:pt idx="1551">
                  <c:v>-71.933333329999982</c:v>
                </c:pt>
                <c:pt idx="1552">
                  <c:v>-71.900000000000006</c:v>
                </c:pt>
                <c:pt idx="1553">
                  <c:v>-71.866666670000029</c:v>
                </c:pt>
                <c:pt idx="1554">
                  <c:v>-71.833333329999988</c:v>
                </c:pt>
                <c:pt idx="1555">
                  <c:v>-71.8</c:v>
                </c:pt>
                <c:pt idx="1556">
                  <c:v>-71.766666670000035</c:v>
                </c:pt>
                <c:pt idx="1557">
                  <c:v>-71.733333329999979</c:v>
                </c:pt>
                <c:pt idx="1558">
                  <c:v>-71.7</c:v>
                </c:pt>
                <c:pt idx="1559">
                  <c:v>-71.666666670000026</c:v>
                </c:pt>
                <c:pt idx="1560">
                  <c:v>-71.633333329999971</c:v>
                </c:pt>
                <c:pt idx="1561">
                  <c:v>-71.599999999999994</c:v>
                </c:pt>
                <c:pt idx="1562">
                  <c:v>-71.566666670000046</c:v>
                </c:pt>
                <c:pt idx="1563">
                  <c:v>-71.533333329999977</c:v>
                </c:pt>
                <c:pt idx="1564">
                  <c:v>-71.5</c:v>
                </c:pt>
                <c:pt idx="1565">
                  <c:v>-71.466666670000038</c:v>
                </c:pt>
                <c:pt idx="1566">
                  <c:v>-71.433333329999982</c:v>
                </c:pt>
                <c:pt idx="1567">
                  <c:v>-71.400000000000006</c:v>
                </c:pt>
                <c:pt idx="1568">
                  <c:v>-71.366666670000029</c:v>
                </c:pt>
                <c:pt idx="1569">
                  <c:v>-71.333333329999988</c:v>
                </c:pt>
                <c:pt idx="1570">
                  <c:v>-71.3</c:v>
                </c:pt>
                <c:pt idx="1571">
                  <c:v>-71.266666670000035</c:v>
                </c:pt>
                <c:pt idx="1572">
                  <c:v>-71.233333329999979</c:v>
                </c:pt>
                <c:pt idx="1573">
                  <c:v>-71.2</c:v>
                </c:pt>
                <c:pt idx="1574">
                  <c:v>-71.166666670000026</c:v>
                </c:pt>
                <c:pt idx="1575">
                  <c:v>-71.133333329999971</c:v>
                </c:pt>
                <c:pt idx="1576">
                  <c:v>-71.099999999999994</c:v>
                </c:pt>
                <c:pt idx="1577">
                  <c:v>-71.066666670000046</c:v>
                </c:pt>
                <c:pt idx="1578">
                  <c:v>-71.033333329999977</c:v>
                </c:pt>
                <c:pt idx="1579">
                  <c:v>-71</c:v>
                </c:pt>
                <c:pt idx="1580">
                  <c:v>-70.966666670000038</c:v>
                </c:pt>
                <c:pt idx="1581">
                  <c:v>-70.933333329999982</c:v>
                </c:pt>
                <c:pt idx="1582">
                  <c:v>-70.900000000000006</c:v>
                </c:pt>
                <c:pt idx="1583">
                  <c:v>-70.866666670000029</c:v>
                </c:pt>
                <c:pt idx="1584">
                  <c:v>-70.833333329999988</c:v>
                </c:pt>
                <c:pt idx="1585">
                  <c:v>-70.8</c:v>
                </c:pt>
                <c:pt idx="1586">
                  <c:v>-70.766666670000035</c:v>
                </c:pt>
                <c:pt idx="1587">
                  <c:v>-70.733333329999979</c:v>
                </c:pt>
                <c:pt idx="1588">
                  <c:v>-70.7</c:v>
                </c:pt>
                <c:pt idx="1589">
                  <c:v>-70.666666670000026</c:v>
                </c:pt>
                <c:pt idx="1590">
                  <c:v>-70.633333329999971</c:v>
                </c:pt>
                <c:pt idx="1591">
                  <c:v>-70.599999999999994</c:v>
                </c:pt>
                <c:pt idx="1592">
                  <c:v>-70.566666670000046</c:v>
                </c:pt>
                <c:pt idx="1593">
                  <c:v>-70.533333329999977</c:v>
                </c:pt>
                <c:pt idx="1594">
                  <c:v>-70.5</c:v>
                </c:pt>
                <c:pt idx="1595">
                  <c:v>-70.466666670000038</c:v>
                </c:pt>
                <c:pt idx="1596">
                  <c:v>-70.433333329999982</c:v>
                </c:pt>
                <c:pt idx="1597">
                  <c:v>-70.400000000000006</c:v>
                </c:pt>
                <c:pt idx="1598">
                  <c:v>-70.366666670000029</c:v>
                </c:pt>
                <c:pt idx="1599">
                  <c:v>-70.333333329999988</c:v>
                </c:pt>
                <c:pt idx="1600">
                  <c:v>-70.3</c:v>
                </c:pt>
                <c:pt idx="1601">
                  <c:v>-70.266666670000035</c:v>
                </c:pt>
                <c:pt idx="1602">
                  <c:v>-70.233333329999979</c:v>
                </c:pt>
                <c:pt idx="1603">
                  <c:v>-70.2</c:v>
                </c:pt>
                <c:pt idx="1604">
                  <c:v>-70.166666670000026</c:v>
                </c:pt>
                <c:pt idx="1605">
                  <c:v>-70.133333329999971</c:v>
                </c:pt>
                <c:pt idx="1606">
                  <c:v>-70.099999999999994</c:v>
                </c:pt>
                <c:pt idx="1607">
                  <c:v>-70.066666670000046</c:v>
                </c:pt>
                <c:pt idx="1608">
                  <c:v>-70.033333329999977</c:v>
                </c:pt>
                <c:pt idx="1609">
                  <c:v>-70</c:v>
                </c:pt>
                <c:pt idx="1610">
                  <c:v>-69.966666670000038</c:v>
                </c:pt>
                <c:pt idx="1611">
                  <c:v>-69.933333329999982</c:v>
                </c:pt>
                <c:pt idx="1612">
                  <c:v>-69.900000000000006</c:v>
                </c:pt>
                <c:pt idx="1613">
                  <c:v>-69.866666670000029</c:v>
                </c:pt>
                <c:pt idx="1614">
                  <c:v>-69.833333329999988</c:v>
                </c:pt>
                <c:pt idx="1615">
                  <c:v>-69.8</c:v>
                </c:pt>
                <c:pt idx="1616">
                  <c:v>-69.766666670000035</c:v>
                </c:pt>
                <c:pt idx="1617">
                  <c:v>-69.733333329999979</c:v>
                </c:pt>
                <c:pt idx="1618">
                  <c:v>-69.7</c:v>
                </c:pt>
                <c:pt idx="1619">
                  <c:v>-69.666666670000026</c:v>
                </c:pt>
                <c:pt idx="1620">
                  <c:v>-69.633333329999971</c:v>
                </c:pt>
                <c:pt idx="1621">
                  <c:v>-69.599999999999994</c:v>
                </c:pt>
                <c:pt idx="1622">
                  <c:v>-69.566666670000046</c:v>
                </c:pt>
                <c:pt idx="1623">
                  <c:v>-69.533333329999977</c:v>
                </c:pt>
                <c:pt idx="1624">
                  <c:v>-69.5</c:v>
                </c:pt>
                <c:pt idx="1625">
                  <c:v>-69.466666670000038</c:v>
                </c:pt>
                <c:pt idx="1626">
                  <c:v>-69.433333329999982</c:v>
                </c:pt>
                <c:pt idx="1627">
                  <c:v>-69.400000000000006</c:v>
                </c:pt>
                <c:pt idx="1628">
                  <c:v>-69.366666670000029</c:v>
                </c:pt>
                <c:pt idx="1629">
                  <c:v>-69.333333329999988</c:v>
                </c:pt>
                <c:pt idx="1630">
                  <c:v>-69.3</c:v>
                </c:pt>
                <c:pt idx="1631">
                  <c:v>-69.266666670000035</c:v>
                </c:pt>
                <c:pt idx="1632">
                  <c:v>-69.233333329999979</c:v>
                </c:pt>
                <c:pt idx="1633">
                  <c:v>-69.2</c:v>
                </c:pt>
                <c:pt idx="1634">
                  <c:v>-69.166666670000026</c:v>
                </c:pt>
                <c:pt idx="1635">
                  <c:v>-69.133333329999971</c:v>
                </c:pt>
                <c:pt idx="1636">
                  <c:v>-69.099999999999994</c:v>
                </c:pt>
                <c:pt idx="1637">
                  <c:v>-69.066666670000046</c:v>
                </c:pt>
                <c:pt idx="1638">
                  <c:v>-69.033333329999977</c:v>
                </c:pt>
                <c:pt idx="1639">
                  <c:v>-69</c:v>
                </c:pt>
                <c:pt idx="1640">
                  <c:v>-68.966666670000038</c:v>
                </c:pt>
                <c:pt idx="1641">
                  <c:v>-68.933333329999982</c:v>
                </c:pt>
                <c:pt idx="1642">
                  <c:v>-68.900000000000006</c:v>
                </c:pt>
                <c:pt idx="1643">
                  <c:v>-68.866666670000029</c:v>
                </c:pt>
                <c:pt idx="1644">
                  <c:v>-68.833333329999988</c:v>
                </c:pt>
                <c:pt idx="1645">
                  <c:v>-68.8</c:v>
                </c:pt>
                <c:pt idx="1646">
                  <c:v>-68.766666670000035</c:v>
                </c:pt>
                <c:pt idx="1647">
                  <c:v>-68.733333329999979</c:v>
                </c:pt>
                <c:pt idx="1648">
                  <c:v>-68.7</c:v>
                </c:pt>
                <c:pt idx="1649">
                  <c:v>-68.666666670000026</c:v>
                </c:pt>
                <c:pt idx="1650">
                  <c:v>-68.633333329999971</c:v>
                </c:pt>
                <c:pt idx="1651">
                  <c:v>-68.599999999999994</c:v>
                </c:pt>
                <c:pt idx="1652">
                  <c:v>-68.566666670000046</c:v>
                </c:pt>
                <c:pt idx="1653">
                  <c:v>-68.533333329999977</c:v>
                </c:pt>
                <c:pt idx="1654">
                  <c:v>-68.5</c:v>
                </c:pt>
                <c:pt idx="1655">
                  <c:v>-68.466666670000038</c:v>
                </c:pt>
                <c:pt idx="1656">
                  <c:v>-68.433333329999982</c:v>
                </c:pt>
                <c:pt idx="1657">
                  <c:v>-68.400000000000006</c:v>
                </c:pt>
                <c:pt idx="1658">
                  <c:v>-68.366666670000029</c:v>
                </c:pt>
                <c:pt idx="1659">
                  <c:v>-68.333333329999988</c:v>
                </c:pt>
                <c:pt idx="1660">
                  <c:v>-68.3</c:v>
                </c:pt>
                <c:pt idx="1661">
                  <c:v>-68.266666670000035</c:v>
                </c:pt>
                <c:pt idx="1662">
                  <c:v>-68.233333329999979</c:v>
                </c:pt>
                <c:pt idx="1663">
                  <c:v>-68.2</c:v>
                </c:pt>
                <c:pt idx="1664">
                  <c:v>-68.166666670000026</c:v>
                </c:pt>
                <c:pt idx="1665">
                  <c:v>-68.133333329999971</c:v>
                </c:pt>
                <c:pt idx="1666">
                  <c:v>-68.099999999999994</c:v>
                </c:pt>
                <c:pt idx="1667">
                  <c:v>-68.066666670000046</c:v>
                </c:pt>
                <c:pt idx="1668">
                  <c:v>-68.033333329999977</c:v>
                </c:pt>
                <c:pt idx="1669">
                  <c:v>-68</c:v>
                </c:pt>
                <c:pt idx="1670">
                  <c:v>-67.966666670000038</c:v>
                </c:pt>
                <c:pt idx="1671">
                  <c:v>-67.933333329999982</c:v>
                </c:pt>
                <c:pt idx="1672">
                  <c:v>-67.900000000000006</c:v>
                </c:pt>
                <c:pt idx="1673">
                  <c:v>-67.866666670000029</c:v>
                </c:pt>
                <c:pt idx="1674">
                  <c:v>-67.833333329999988</c:v>
                </c:pt>
                <c:pt idx="1675">
                  <c:v>-67.8</c:v>
                </c:pt>
                <c:pt idx="1676">
                  <c:v>-67.766666670000035</c:v>
                </c:pt>
                <c:pt idx="1677">
                  <c:v>-67.733333329999979</c:v>
                </c:pt>
                <c:pt idx="1678">
                  <c:v>-67.7</c:v>
                </c:pt>
                <c:pt idx="1679">
                  <c:v>-67.666666670000026</c:v>
                </c:pt>
                <c:pt idx="1680">
                  <c:v>-67.633333329999971</c:v>
                </c:pt>
                <c:pt idx="1681">
                  <c:v>-67.599999999999994</c:v>
                </c:pt>
                <c:pt idx="1682">
                  <c:v>-67.566666670000046</c:v>
                </c:pt>
                <c:pt idx="1683">
                  <c:v>-67.533333329999977</c:v>
                </c:pt>
                <c:pt idx="1684">
                  <c:v>-67.5</c:v>
                </c:pt>
                <c:pt idx="1685">
                  <c:v>-67.466666670000038</c:v>
                </c:pt>
                <c:pt idx="1686">
                  <c:v>-67.433333329999982</c:v>
                </c:pt>
                <c:pt idx="1687">
                  <c:v>-67.400000000000006</c:v>
                </c:pt>
                <c:pt idx="1688">
                  <c:v>-67.366666670000029</c:v>
                </c:pt>
                <c:pt idx="1689">
                  <c:v>-67.333333329999988</c:v>
                </c:pt>
                <c:pt idx="1690">
                  <c:v>-67.3</c:v>
                </c:pt>
                <c:pt idx="1691">
                  <c:v>-67.266666670000035</c:v>
                </c:pt>
                <c:pt idx="1692">
                  <c:v>-67.233333329999979</c:v>
                </c:pt>
                <c:pt idx="1693">
                  <c:v>-67.2</c:v>
                </c:pt>
                <c:pt idx="1694">
                  <c:v>-67.166666670000026</c:v>
                </c:pt>
                <c:pt idx="1695">
                  <c:v>-67.133333329999971</c:v>
                </c:pt>
                <c:pt idx="1696">
                  <c:v>-67.099999999999994</c:v>
                </c:pt>
                <c:pt idx="1697">
                  <c:v>-67.066666670000046</c:v>
                </c:pt>
                <c:pt idx="1698">
                  <c:v>-67.033333329999977</c:v>
                </c:pt>
                <c:pt idx="1699">
                  <c:v>-67</c:v>
                </c:pt>
                <c:pt idx="1700">
                  <c:v>-66.966666670000038</c:v>
                </c:pt>
                <c:pt idx="1701">
                  <c:v>-66.933333329999982</c:v>
                </c:pt>
                <c:pt idx="1702">
                  <c:v>-66.900000000000006</c:v>
                </c:pt>
                <c:pt idx="1703">
                  <c:v>-66.866666670000029</c:v>
                </c:pt>
                <c:pt idx="1704">
                  <c:v>-66.833333329999988</c:v>
                </c:pt>
                <c:pt idx="1705">
                  <c:v>-66.8</c:v>
                </c:pt>
                <c:pt idx="1706">
                  <c:v>-66.766666670000035</c:v>
                </c:pt>
                <c:pt idx="1707">
                  <c:v>-66.733333329999979</c:v>
                </c:pt>
                <c:pt idx="1708">
                  <c:v>-66.7</c:v>
                </c:pt>
                <c:pt idx="1709">
                  <c:v>-66.666666670000026</c:v>
                </c:pt>
                <c:pt idx="1710">
                  <c:v>-66.633333329999971</c:v>
                </c:pt>
                <c:pt idx="1711">
                  <c:v>-66.599999999999994</c:v>
                </c:pt>
                <c:pt idx="1712">
                  <c:v>-66.566666670000046</c:v>
                </c:pt>
                <c:pt idx="1713">
                  <c:v>-66.533333329999977</c:v>
                </c:pt>
                <c:pt idx="1714">
                  <c:v>-66.5</c:v>
                </c:pt>
                <c:pt idx="1715">
                  <c:v>-66.466666670000038</c:v>
                </c:pt>
                <c:pt idx="1716">
                  <c:v>-66.433333329999982</c:v>
                </c:pt>
                <c:pt idx="1717">
                  <c:v>-66.400000000000006</c:v>
                </c:pt>
                <c:pt idx="1718">
                  <c:v>-66.366666670000029</c:v>
                </c:pt>
                <c:pt idx="1719">
                  <c:v>-66.333333329999988</c:v>
                </c:pt>
                <c:pt idx="1720">
                  <c:v>-66.3</c:v>
                </c:pt>
                <c:pt idx="1721">
                  <c:v>-66.266666670000035</c:v>
                </c:pt>
                <c:pt idx="1722">
                  <c:v>-66.233333329999979</c:v>
                </c:pt>
                <c:pt idx="1723">
                  <c:v>-66.2</c:v>
                </c:pt>
                <c:pt idx="1724">
                  <c:v>-66.166666670000026</c:v>
                </c:pt>
                <c:pt idx="1725">
                  <c:v>-66.133333329999971</c:v>
                </c:pt>
                <c:pt idx="1726">
                  <c:v>-66.099999999999994</c:v>
                </c:pt>
                <c:pt idx="1727">
                  <c:v>-66.066666670000046</c:v>
                </c:pt>
                <c:pt idx="1728">
                  <c:v>-66.033333329999977</c:v>
                </c:pt>
                <c:pt idx="1729">
                  <c:v>-66</c:v>
                </c:pt>
                <c:pt idx="1730">
                  <c:v>-65.966666670000038</c:v>
                </c:pt>
                <c:pt idx="1731">
                  <c:v>-65.933333329999982</c:v>
                </c:pt>
                <c:pt idx="1732">
                  <c:v>-65.900000000000006</c:v>
                </c:pt>
                <c:pt idx="1733">
                  <c:v>-65.866666670000029</c:v>
                </c:pt>
                <c:pt idx="1734">
                  <c:v>-65.833333329999988</c:v>
                </c:pt>
                <c:pt idx="1735">
                  <c:v>-65.8</c:v>
                </c:pt>
                <c:pt idx="1736">
                  <c:v>-65.766666670000035</c:v>
                </c:pt>
                <c:pt idx="1737">
                  <c:v>-65.733333329999979</c:v>
                </c:pt>
                <c:pt idx="1738">
                  <c:v>-65.7</c:v>
                </c:pt>
                <c:pt idx="1739">
                  <c:v>-65.666666670000026</c:v>
                </c:pt>
                <c:pt idx="1740">
                  <c:v>-65.633333329999971</c:v>
                </c:pt>
                <c:pt idx="1741">
                  <c:v>-65.599999999999994</c:v>
                </c:pt>
                <c:pt idx="1742">
                  <c:v>-65.566666670000046</c:v>
                </c:pt>
                <c:pt idx="1743">
                  <c:v>-65.533333329999977</c:v>
                </c:pt>
                <c:pt idx="1744">
                  <c:v>-65.5</c:v>
                </c:pt>
                <c:pt idx="1745">
                  <c:v>-65.466666670000038</c:v>
                </c:pt>
                <c:pt idx="1746">
                  <c:v>-65.433333329999982</c:v>
                </c:pt>
                <c:pt idx="1747">
                  <c:v>-65.400000000000006</c:v>
                </c:pt>
                <c:pt idx="1748">
                  <c:v>-65.366666670000029</c:v>
                </c:pt>
                <c:pt idx="1749">
                  <c:v>-65.333333329999988</c:v>
                </c:pt>
                <c:pt idx="1750">
                  <c:v>-65.3</c:v>
                </c:pt>
                <c:pt idx="1751">
                  <c:v>-65.266666670000035</c:v>
                </c:pt>
                <c:pt idx="1752">
                  <c:v>-65.233333329999979</c:v>
                </c:pt>
                <c:pt idx="1753">
                  <c:v>-65.2</c:v>
                </c:pt>
                <c:pt idx="1754">
                  <c:v>-65.166666670000026</c:v>
                </c:pt>
                <c:pt idx="1755">
                  <c:v>-65.133333329999971</c:v>
                </c:pt>
                <c:pt idx="1756">
                  <c:v>-65.099999999999994</c:v>
                </c:pt>
                <c:pt idx="1757">
                  <c:v>-65.066666670000046</c:v>
                </c:pt>
                <c:pt idx="1758">
                  <c:v>-65.033333329999977</c:v>
                </c:pt>
                <c:pt idx="1759">
                  <c:v>-65</c:v>
                </c:pt>
                <c:pt idx="1760">
                  <c:v>-64.966666670000038</c:v>
                </c:pt>
                <c:pt idx="1761">
                  <c:v>-64.933333329999982</c:v>
                </c:pt>
                <c:pt idx="1762">
                  <c:v>-64.900000000000006</c:v>
                </c:pt>
                <c:pt idx="1763">
                  <c:v>-64.866666670000029</c:v>
                </c:pt>
                <c:pt idx="1764">
                  <c:v>-64.833333329999988</c:v>
                </c:pt>
                <c:pt idx="1765">
                  <c:v>-64.8</c:v>
                </c:pt>
                <c:pt idx="1766">
                  <c:v>-64.766666670000035</c:v>
                </c:pt>
                <c:pt idx="1767">
                  <c:v>-64.733333329999979</c:v>
                </c:pt>
                <c:pt idx="1768">
                  <c:v>-64.7</c:v>
                </c:pt>
                <c:pt idx="1769">
                  <c:v>-64.666666670000026</c:v>
                </c:pt>
                <c:pt idx="1770">
                  <c:v>-64.633333329999971</c:v>
                </c:pt>
                <c:pt idx="1771">
                  <c:v>-64.599999999999994</c:v>
                </c:pt>
                <c:pt idx="1772">
                  <c:v>-64.566666670000046</c:v>
                </c:pt>
                <c:pt idx="1773">
                  <c:v>-64.533333329999977</c:v>
                </c:pt>
                <c:pt idx="1774">
                  <c:v>-64.5</c:v>
                </c:pt>
                <c:pt idx="1775">
                  <c:v>-64.466666670000038</c:v>
                </c:pt>
                <c:pt idx="1776">
                  <c:v>-64.433333329999982</c:v>
                </c:pt>
                <c:pt idx="1777">
                  <c:v>-64.400000000000006</c:v>
                </c:pt>
                <c:pt idx="1778">
                  <c:v>-64.366666670000029</c:v>
                </c:pt>
                <c:pt idx="1779">
                  <c:v>-64.333333329999988</c:v>
                </c:pt>
                <c:pt idx="1780">
                  <c:v>-64.3</c:v>
                </c:pt>
                <c:pt idx="1781">
                  <c:v>-64.266666670000035</c:v>
                </c:pt>
                <c:pt idx="1782">
                  <c:v>-64.233333329999979</c:v>
                </c:pt>
                <c:pt idx="1783">
                  <c:v>-64.2</c:v>
                </c:pt>
                <c:pt idx="1784">
                  <c:v>-64.166666670000026</c:v>
                </c:pt>
                <c:pt idx="1785">
                  <c:v>-64.133333329999971</c:v>
                </c:pt>
                <c:pt idx="1786">
                  <c:v>-64.099999999999994</c:v>
                </c:pt>
                <c:pt idx="1787">
                  <c:v>-64.066666670000046</c:v>
                </c:pt>
                <c:pt idx="1788">
                  <c:v>-64.033333329999977</c:v>
                </c:pt>
                <c:pt idx="1789">
                  <c:v>-64</c:v>
                </c:pt>
                <c:pt idx="1790">
                  <c:v>-63.966666669999995</c:v>
                </c:pt>
                <c:pt idx="1791">
                  <c:v>-63.933333330000025</c:v>
                </c:pt>
                <c:pt idx="1792">
                  <c:v>-63.9</c:v>
                </c:pt>
                <c:pt idx="1793">
                  <c:v>-63.866666669999994</c:v>
                </c:pt>
                <c:pt idx="1794">
                  <c:v>-63.833333330000016</c:v>
                </c:pt>
                <c:pt idx="1795">
                  <c:v>-63.8</c:v>
                </c:pt>
                <c:pt idx="1796">
                  <c:v>-63.766666669999999</c:v>
                </c:pt>
                <c:pt idx="1797">
                  <c:v>-63.733333330000029</c:v>
                </c:pt>
                <c:pt idx="1798">
                  <c:v>-63.7</c:v>
                </c:pt>
                <c:pt idx="1799">
                  <c:v>-63.666666669999998</c:v>
                </c:pt>
                <c:pt idx="1800">
                  <c:v>-63.633333330000021</c:v>
                </c:pt>
                <c:pt idx="1801">
                  <c:v>-63.6</c:v>
                </c:pt>
                <c:pt idx="1802">
                  <c:v>-63.566666669999996</c:v>
                </c:pt>
                <c:pt idx="1803">
                  <c:v>-63.533333330000019</c:v>
                </c:pt>
                <c:pt idx="1804">
                  <c:v>-63.5</c:v>
                </c:pt>
                <c:pt idx="1805">
                  <c:v>-63.466666669999995</c:v>
                </c:pt>
                <c:pt idx="1806">
                  <c:v>-63.433333330000025</c:v>
                </c:pt>
                <c:pt idx="1807">
                  <c:v>-63.4</c:v>
                </c:pt>
                <c:pt idx="1808">
                  <c:v>-63.366666669999994</c:v>
                </c:pt>
                <c:pt idx="1809">
                  <c:v>-63.333333330000016</c:v>
                </c:pt>
                <c:pt idx="1810">
                  <c:v>-63.3</c:v>
                </c:pt>
                <c:pt idx="1811">
                  <c:v>-63.266666669999999</c:v>
                </c:pt>
                <c:pt idx="1812">
                  <c:v>-63.233333330000029</c:v>
                </c:pt>
                <c:pt idx="1813">
                  <c:v>-63.2</c:v>
                </c:pt>
                <c:pt idx="1814">
                  <c:v>-63.166666669999998</c:v>
                </c:pt>
                <c:pt idx="1815">
                  <c:v>-63.133333330000021</c:v>
                </c:pt>
                <c:pt idx="1816">
                  <c:v>-63.1</c:v>
                </c:pt>
                <c:pt idx="1817">
                  <c:v>-63.066666669999996</c:v>
                </c:pt>
                <c:pt idx="1818">
                  <c:v>-63.033333330000019</c:v>
                </c:pt>
                <c:pt idx="1819">
                  <c:v>-63</c:v>
                </c:pt>
                <c:pt idx="1820">
                  <c:v>-62.966666669999995</c:v>
                </c:pt>
                <c:pt idx="1821">
                  <c:v>-62.933333330000025</c:v>
                </c:pt>
                <c:pt idx="1822">
                  <c:v>-62.9</c:v>
                </c:pt>
                <c:pt idx="1823">
                  <c:v>-62.866666669999994</c:v>
                </c:pt>
                <c:pt idx="1824">
                  <c:v>-62.833333330000016</c:v>
                </c:pt>
                <c:pt idx="1825">
                  <c:v>-62.8</c:v>
                </c:pt>
                <c:pt idx="1826">
                  <c:v>-62.766666669999999</c:v>
                </c:pt>
                <c:pt idx="1827">
                  <c:v>-62.733333330000029</c:v>
                </c:pt>
                <c:pt idx="1828">
                  <c:v>-62.7</c:v>
                </c:pt>
                <c:pt idx="1829">
                  <c:v>-62.666666669999998</c:v>
                </c:pt>
                <c:pt idx="1830">
                  <c:v>-62.633333330000021</c:v>
                </c:pt>
                <c:pt idx="1831">
                  <c:v>-62.6</c:v>
                </c:pt>
                <c:pt idx="1832">
                  <c:v>-62.566666669999996</c:v>
                </c:pt>
                <c:pt idx="1833">
                  <c:v>-62.533333330000019</c:v>
                </c:pt>
                <c:pt idx="1834">
                  <c:v>-62.5</c:v>
                </c:pt>
                <c:pt idx="1835">
                  <c:v>-62.466666669999995</c:v>
                </c:pt>
                <c:pt idx="1836">
                  <c:v>-62.433333330000025</c:v>
                </c:pt>
                <c:pt idx="1837">
                  <c:v>-62.4</c:v>
                </c:pt>
                <c:pt idx="1838">
                  <c:v>-62.366666669999994</c:v>
                </c:pt>
                <c:pt idx="1839">
                  <c:v>-62.333333330000016</c:v>
                </c:pt>
                <c:pt idx="1840">
                  <c:v>-62.3</c:v>
                </c:pt>
                <c:pt idx="1841">
                  <c:v>-62.266666669999999</c:v>
                </c:pt>
                <c:pt idx="1842">
                  <c:v>-62.233333330000029</c:v>
                </c:pt>
                <c:pt idx="1843">
                  <c:v>-62.2</c:v>
                </c:pt>
                <c:pt idx="1844">
                  <c:v>-62.166666669999998</c:v>
                </c:pt>
                <c:pt idx="1845">
                  <c:v>-62.133333330000021</c:v>
                </c:pt>
                <c:pt idx="1846">
                  <c:v>-62.1</c:v>
                </c:pt>
                <c:pt idx="1847">
                  <c:v>-62.066666669999996</c:v>
                </c:pt>
                <c:pt idx="1848">
                  <c:v>-62.033333330000019</c:v>
                </c:pt>
                <c:pt idx="1849">
                  <c:v>-62</c:v>
                </c:pt>
                <c:pt idx="1850">
                  <c:v>-61.966666669999995</c:v>
                </c:pt>
                <c:pt idx="1851">
                  <c:v>-61.933333330000025</c:v>
                </c:pt>
                <c:pt idx="1852">
                  <c:v>-61.9</c:v>
                </c:pt>
                <c:pt idx="1853">
                  <c:v>-61.866666669999994</c:v>
                </c:pt>
                <c:pt idx="1854">
                  <c:v>-61.833333330000016</c:v>
                </c:pt>
                <c:pt idx="1855">
                  <c:v>-61.8</c:v>
                </c:pt>
                <c:pt idx="1856">
                  <c:v>-61.766666669999999</c:v>
                </c:pt>
                <c:pt idx="1857">
                  <c:v>-61.733333330000029</c:v>
                </c:pt>
                <c:pt idx="1858">
                  <c:v>-61.7</c:v>
                </c:pt>
                <c:pt idx="1859">
                  <c:v>-61.666666669999998</c:v>
                </c:pt>
                <c:pt idx="1860">
                  <c:v>-61.633333330000021</c:v>
                </c:pt>
                <c:pt idx="1861">
                  <c:v>-61.6</c:v>
                </c:pt>
                <c:pt idx="1862">
                  <c:v>-61.566666669999996</c:v>
                </c:pt>
                <c:pt idx="1863">
                  <c:v>-61.533333330000019</c:v>
                </c:pt>
                <c:pt idx="1864">
                  <c:v>-61.5</c:v>
                </c:pt>
                <c:pt idx="1865">
                  <c:v>-61.466666669999995</c:v>
                </c:pt>
                <c:pt idx="1866">
                  <c:v>-61.433333330000025</c:v>
                </c:pt>
                <c:pt idx="1867">
                  <c:v>-61.4</c:v>
                </c:pt>
                <c:pt idx="1868">
                  <c:v>-61.366666669999994</c:v>
                </c:pt>
                <c:pt idx="1869">
                  <c:v>-61.333333330000016</c:v>
                </c:pt>
                <c:pt idx="1870">
                  <c:v>-61.3</c:v>
                </c:pt>
                <c:pt idx="1871">
                  <c:v>-61.266666669999999</c:v>
                </c:pt>
                <c:pt idx="1872">
                  <c:v>-61.233333330000029</c:v>
                </c:pt>
                <c:pt idx="1873">
                  <c:v>-61.2</c:v>
                </c:pt>
                <c:pt idx="1874">
                  <c:v>-61.166666669999998</c:v>
                </c:pt>
                <c:pt idx="1875">
                  <c:v>-61.133333330000021</c:v>
                </c:pt>
                <c:pt idx="1876">
                  <c:v>-61.1</c:v>
                </c:pt>
                <c:pt idx="1877">
                  <c:v>-61.066666669999996</c:v>
                </c:pt>
                <c:pt idx="1878">
                  <c:v>-61.033333330000019</c:v>
                </c:pt>
                <c:pt idx="1879">
                  <c:v>-61</c:v>
                </c:pt>
                <c:pt idx="1880">
                  <c:v>-60.966666669999995</c:v>
                </c:pt>
                <c:pt idx="1881">
                  <c:v>-60.933333330000025</c:v>
                </c:pt>
                <c:pt idx="1882">
                  <c:v>-60.9</c:v>
                </c:pt>
                <c:pt idx="1883">
                  <c:v>-60.866666669999994</c:v>
                </c:pt>
                <c:pt idx="1884">
                  <c:v>-60.833333330000016</c:v>
                </c:pt>
                <c:pt idx="1885">
                  <c:v>-60.8</c:v>
                </c:pt>
                <c:pt idx="1886">
                  <c:v>-60.766666669999999</c:v>
                </c:pt>
                <c:pt idx="1887">
                  <c:v>-60.733333330000029</c:v>
                </c:pt>
                <c:pt idx="1888">
                  <c:v>-60.7</c:v>
                </c:pt>
                <c:pt idx="1889">
                  <c:v>-60.666666669999998</c:v>
                </c:pt>
                <c:pt idx="1890">
                  <c:v>-60.633333330000021</c:v>
                </c:pt>
                <c:pt idx="1891">
                  <c:v>-60.6</c:v>
                </c:pt>
                <c:pt idx="1892">
                  <c:v>-60.566666669999996</c:v>
                </c:pt>
                <c:pt idx="1893">
                  <c:v>-60.533333330000019</c:v>
                </c:pt>
                <c:pt idx="1894">
                  <c:v>-60.5</c:v>
                </c:pt>
                <c:pt idx="1895">
                  <c:v>-60.466666669999995</c:v>
                </c:pt>
                <c:pt idx="1896">
                  <c:v>-60.433333330000025</c:v>
                </c:pt>
                <c:pt idx="1897">
                  <c:v>-60.4</c:v>
                </c:pt>
                <c:pt idx="1898">
                  <c:v>-60.366666669999994</c:v>
                </c:pt>
                <c:pt idx="1899">
                  <c:v>-60.333333330000016</c:v>
                </c:pt>
                <c:pt idx="1900">
                  <c:v>-60.3</c:v>
                </c:pt>
                <c:pt idx="1901">
                  <c:v>-60.266666669999999</c:v>
                </c:pt>
                <c:pt idx="1902">
                  <c:v>-60.233333330000029</c:v>
                </c:pt>
                <c:pt idx="1903">
                  <c:v>-60.2</c:v>
                </c:pt>
                <c:pt idx="1904">
                  <c:v>-60.166666669999998</c:v>
                </c:pt>
                <c:pt idx="1905">
                  <c:v>-60.133333330000021</c:v>
                </c:pt>
                <c:pt idx="1906">
                  <c:v>-60.1</c:v>
                </c:pt>
                <c:pt idx="1907">
                  <c:v>-60.066666669999996</c:v>
                </c:pt>
                <c:pt idx="1908">
                  <c:v>-60.033333330000019</c:v>
                </c:pt>
                <c:pt idx="1909">
                  <c:v>-60</c:v>
                </c:pt>
                <c:pt idx="1910">
                  <c:v>-59.966666669999995</c:v>
                </c:pt>
                <c:pt idx="1911">
                  <c:v>-59.933333330000025</c:v>
                </c:pt>
                <c:pt idx="1912">
                  <c:v>-59.9</c:v>
                </c:pt>
                <c:pt idx="1913">
                  <c:v>-59.866666669999994</c:v>
                </c:pt>
                <c:pt idx="1914">
                  <c:v>-59.833333330000016</c:v>
                </c:pt>
                <c:pt idx="1915">
                  <c:v>-59.8</c:v>
                </c:pt>
                <c:pt idx="1916">
                  <c:v>-59.766666669999999</c:v>
                </c:pt>
                <c:pt idx="1917">
                  <c:v>-59.733333330000029</c:v>
                </c:pt>
                <c:pt idx="1918">
                  <c:v>-59.7</c:v>
                </c:pt>
                <c:pt idx="1919">
                  <c:v>-59.666666669999998</c:v>
                </c:pt>
                <c:pt idx="1920">
                  <c:v>-59.633333330000021</c:v>
                </c:pt>
                <c:pt idx="1921">
                  <c:v>-59.6</c:v>
                </c:pt>
                <c:pt idx="1922">
                  <c:v>-59.566666669999996</c:v>
                </c:pt>
                <c:pt idx="1923">
                  <c:v>-59.533333330000019</c:v>
                </c:pt>
                <c:pt idx="1924">
                  <c:v>-59.5</c:v>
                </c:pt>
                <c:pt idx="1925">
                  <c:v>-59.466666669999995</c:v>
                </c:pt>
                <c:pt idx="1926">
                  <c:v>-59.433333330000025</c:v>
                </c:pt>
                <c:pt idx="1927">
                  <c:v>-59.4</c:v>
                </c:pt>
                <c:pt idx="1928">
                  <c:v>-59.366666669999994</c:v>
                </c:pt>
                <c:pt idx="1929">
                  <c:v>-59.333333330000016</c:v>
                </c:pt>
                <c:pt idx="1930">
                  <c:v>-59.3</c:v>
                </c:pt>
                <c:pt idx="1931">
                  <c:v>-59.266666669999999</c:v>
                </c:pt>
                <c:pt idx="1932">
                  <c:v>-59.233333330000029</c:v>
                </c:pt>
                <c:pt idx="1933">
                  <c:v>-59.2</c:v>
                </c:pt>
                <c:pt idx="1934">
                  <c:v>-59.166666669999998</c:v>
                </c:pt>
                <c:pt idx="1935">
                  <c:v>-59.133333330000021</c:v>
                </c:pt>
                <c:pt idx="1936">
                  <c:v>-59.1</c:v>
                </c:pt>
                <c:pt idx="1937">
                  <c:v>-59.066666669999996</c:v>
                </c:pt>
                <c:pt idx="1938">
                  <c:v>-59.033333330000019</c:v>
                </c:pt>
                <c:pt idx="1939">
                  <c:v>-59</c:v>
                </c:pt>
                <c:pt idx="1940">
                  <c:v>-58.966666669999995</c:v>
                </c:pt>
                <c:pt idx="1941">
                  <c:v>-58.933333330000025</c:v>
                </c:pt>
                <c:pt idx="1942">
                  <c:v>-58.9</c:v>
                </c:pt>
                <c:pt idx="1943">
                  <c:v>-58.866666669999994</c:v>
                </c:pt>
                <c:pt idx="1944">
                  <c:v>-58.833333330000016</c:v>
                </c:pt>
                <c:pt idx="1945">
                  <c:v>-58.8</c:v>
                </c:pt>
                <c:pt idx="1946">
                  <c:v>-58.766666669999999</c:v>
                </c:pt>
                <c:pt idx="1947">
                  <c:v>-58.733333330000029</c:v>
                </c:pt>
                <c:pt idx="1948">
                  <c:v>-58.7</c:v>
                </c:pt>
                <c:pt idx="1949">
                  <c:v>-58.666666669999998</c:v>
                </c:pt>
                <c:pt idx="1950">
                  <c:v>-58.633333330000021</c:v>
                </c:pt>
                <c:pt idx="1951">
                  <c:v>-58.6</c:v>
                </c:pt>
                <c:pt idx="1952">
                  <c:v>-58.566666669999996</c:v>
                </c:pt>
                <c:pt idx="1953">
                  <c:v>-58.533333330000019</c:v>
                </c:pt>
                <c:pt idx="1954">
                  <c:v>-58.5</c:v>
                </c:pt>
                <c:pt idx="1955">
                  <c:v>-58.466666669999995</c:v>
                </c:pt>
                <c:pt idx="1956">
                  <c:v>-58.433333330000025</c:v>
                </c:pt>
                <c:pt idx="1957">
                  <c:v>-58.4</c:v>
                </c:pt>
                <c:pt idx="1958">
                  <c:v>-58.366666669999994</c:v>
                </c:pt>
                <c:pt idx="1959">
                  <c:v>-58.333333330000016</c:v>
                </c:pt>
                <c:pt idx="1960">
                  <c:v>-58.3</c:v>
                </c:pt>
                <c:pt idx="1961">
                  <c:v>-58.266666669999999</c:v>
                </c:pt>
                <c:pt idx="1962">
                  <c:v>-58.233333330000029</c:v>
                </c:pt>
                <c:pt idx="1963">
                  <c:v>-58.2</c:v>
                </c:pt>
                <c:pt idx="1964">
                  <c:v>-58.166666669999998</c:v>
                </c:pt>
                <c:pt idx="1965">
                  <c:v>-58.133333330000021</c:v>
                </c:pt>
                <c:pt idx="1966">
                  <c:v>-58.1</c:v>
                </c:pt>
                <c:pt idx="1967">
                  <c:v>-58.066666669999996</c:v>
                </c:pt>
                <c:pt idx="1968">
                  <c:v>-58.033333330000019</c:v>
                </c:pt>
                <c:pt idx="1969">
                  <c:v>-58</c:v>
                </c:pt>
                <c:pt idx="1970">
                  <c:v>-57.966666669999995</c:v>
                </c:pt>
                <c:pt idx="1971">
                  <c:v>-57.933333330000025</c:v>
                </c:pt>
                <c:pt idx="1972">
                  <c:v>-57.9</c:v>
                </c:pt>
                <c:pt idx="1973">
                  <c:v>-57.866666669999994</c:v>
                </c:pt>
                <c:pt idx="1974">
                  <c:v>-57.833333330000016</c:v>
                </c:pt>
                <c:pt idx="1975">
                  <c:v>-57.8</c:v>
                </c:pt>
                <c:pt idx="1976">
                  <c:v>-57.766666669999999</c:v>
                </c:pt>
                <c:pt idx="1977">
                  <c:v>-57.733333330000029</c:v>
                </c:pt>
                <c:pt idx="1978">
                  <c:v>-57.7</c:v>
                </c:pt>
                <c:pt idx="1979">
                  <c:v>-57.666666669999998</c:v>
                </c:pt>
                <c:pt idx="1980">
                  <c:v>-57.633333330000021</c:v>
                </c:pt>
                <c:pt idx="1981">
                  <c:v>-57.6</c:v>
                </c:pt>
                <c:pt idx="1982">
                  <c:v>-57.566666669999996</c:v>
                </c:pt>
                <c:pt idx="1983">
                  <c:v>-57.533333330000019</c:v>
                </c:pt>
                <c:pt idx="1984">
                  <c:v>-57.5</c:v>
                </c:pt>
                <c:pt idx="1985">
                  <c:v>-57.466666669999995</c:v>
                </c:pt>
                <c:pt idx="1986">
                  <c:v>-57.433333330000025</c:v>
                </c:pt>
                <c:pt idx="1987">
                  <c:v>-57.4</c:v>
                </c:pt>
                <c:pt idx="1988">
                  <c:v>-57.366666669999994</c:v>
                </c:pt>
                <c:pt idx="1989">
                  <c:v>-57.333333330000016</c:v>
                </c:pt>
                <c:pt idx="1990">
                  <c:v>-57.3</c:v>
                </c:pt>
                <c:pt idx="1991">
                  <c:v>-57.266666669999999</c:v>
                </c:pt>
                <c:pt idx="1992">
                  <c:v>-57.233333330000029</c:v>
                </c:pt>
                <c:pt idx="1993">
                  <c:v>-57.2</c:v>
                </c:pt>
                <c:pt idx="1994">
                  <c:v>-57.166666669999998</c:v>
                </c:pt>
                <c:pt idx="1995">
                  <c:v>-57.133333330000021</c:v>
                </c:pt>
                <c:pt idx="1996">
                  <c:v>-57.1</c:v>
                </c:pt>
                <c:pt idx="1997">
                  <c:v>-57.066666669999996</c:v>
                </c:pt>
                <c:pt idx="1998">
                  <c:v>-57.033333330000019</c:v>
                </c:pt>
                <c:pt idx="1999">
                  <c:v>-57</c:v>
                </c:pt>
                <c:pt idx="2000">
                  <c:v>-56.966666669999995</c:v>
                </c:pt>
                <c:pt idx="2001">
                  <c:v>-56.933333330000025</c:v>
                </c:pt>
                <c:pt idx="2002">
                  <c:v>-56.9</c:v>
                </c:pt>
                <c:pt idx="2003">
                  <c:v>-56.866666669999994</c:v>
                </c:pt>
                <c:pt idx="2004">
                  <c:v>-56.833333330000016</c:v>
                </c:pt>
                <c:pt idx="2005">
                  <c:v>-56.8</c:v>
                </c:pt>
                <c:pt idx="2006">
                  <c:v>-56.766666669999999</c:v>
                </c:pt>
                <c:pt idx="2007">
                  <c:v>-56.733333330000029</c:v>
                </c:pt>
                <c:pt idx="2008">
                  <c:v>-56.7</c:v>
                </c:pt>
                <c:pt idx="2009">
                  <c:v>-56.666666669999998</c:v>
                </c:pt>
                <c:pt idx="2010">
                  <c:v>-56.633333330000021</c:v>
                </c:pt>
                <c:pt idx="2011">
                  <c:v>-56.6</c:v>
                </c:pt>
                <c:pt idx="2012">
                  <c:v>-56.566666669999996</c:v>
                </c:pt>
                <c:pt idx="2013">
                  <c:v>-56.533333330000019</c:v>
                </c:pt>
                <c:pt idx="2014">
                  <c:v>-56.5</c:v>
                </c:pt>
                <c:pt idx="2015">
                  <c:v>-56.466666669999995</c:v>
                </c:pt>
                <c:pt idx="2016">
                  <c:v>-56.433333330000025</c:v>
                </c:pt>
                <c:pt idx="2017">
                  <c:v>-56.4</c:v>
                </c:pt>
                <c:pt idx="2018">
                  <c:v>-56.366666669999994</c:v>
                </c:pt>
                <c:pt idx="2019">
                  <c:v>-56.333333330000016</c:v>
                </c:pt>
                <c:pt idx="2020">
                  <c:v>-56.3</c:v>
                </c:pt>
                <c:pt idx="2021">
                  <c:v>-56.266666669999999</c:v>
                </c:pt>
                <c:pt idx="2022">
                  <c:v>-56.233333330000029</c:v>
                </c:pt>
                <c:pt idx="2023">
                  <c:v>-56.2</c:v>
                </c:pt>
                <c:pt idx="2024">
                  <c:v>-56.166666669999998</c:v>
                </c:pt>
                <c:pt idx="2025">
                  <c:v>-56.133333330000021</c:v>
                </c:pt>
                <c:pt idx="2026">
                  <c:v>-56.1</c:v>
                </c:pt>
                <c:pt idx="2027">
                  <c:v>-56.066666669999996</c:v>
                </c:pt>
                <c:pt idx="2028">
                  <c:v>-56.033333330000019</c:v>
                </c:pt>
                <c:pt idx="2029">
                  <c:v>-56</c:v>
                </c:pt>
                <c:pt idx="2030">
                  <c:v>-55.966666669999995</c:v>
                </c:pt>
                <c:pt idx="2031">
                  <c:v>-55.933333330000025</c:v>
                </c:pt>
                <c:pt idx="2032">
                  <c:v>-55.9</c:v>
                </c:pt>
                <c:pt idx="2033">
                  <c:v>-55.866666669999994</c:v>
                </c:pt>
                <c:pt idx="2034">
                  <c:v>-55.833333330000016</c:v>
                </c:pt>
                <c:pt idx="2035">
                  <c:v>-55.8</c:v>
                </c:pt>
                <c:pt idx="2036">
                  <c:v>-55.766666669999999</c:v>
                </c:pt>
                <c:pt idx="2037">
                  <c:v>-55.733333330000029</c:v>
                </c:pt>
                <c:pt idx="2038">
                  <c:v>-55.7</c:v>
                </c:pt>
                <c:pt idx="2039">
                  <c:v>-55.666666669999998</c:v>
                </c:pt>
                <c:pt idx="2040">
                  <c:v>-55.633333330000021</c:v>
                </c:pt>
                <c:pt idx="2041">
                  <c:v>-55.6</c:v>
                </c:pt>
                <c:pt idx="2042">
                  <c:v>-55.566666669999996</c:v>
                </c:pt>
                <c:pt idx="2043">
                  <c:v>-55.533333330000019</c:v>
                </c:pt>
                <c:pt idx="2044">
                  <c:v>-55.5</c:v>
                </c:pt>
                <c:pt idx="2045">
                  <c:v>-55.466666669999995</c:v>
                </c:pt>
                <c:pt idx="2046">
                  <c:v>-55.433333330000025</c:v>
                </c:pt>
                <c:pt idx="2047">
                  <c:v>-55.4</c:v>
                </c:pt>
                <c:pt idx="2048">
                  <c:v>-55.366666669999994</c:v>
                </c:pt>
                <c:pt idx="2049">
                  <c:v>-55.333333330000016</c:v>
                </c:pt>
                <c:pt idx="2050">
                  <c:v>-55.3</c:v>
                </c:pt>
                <c:pt idx="2051">
                  <c:v>-55.266666669999999</c:v>
                </c:pt>
                <c:pt idx="2052">
                  <c:v>-55.233333330000029</c:v>
                </c:pt>
                <c:pt idx="2053">
                  <c:v>-55.2</c:v>
                </c:pt>
                <c:pt idx="2054">
                  <c:v>-55.166666669999998</c:v>
                </c:pt>
                <c:pt idx="2055">
                  <c:v>-55.133333330000021</c:v>
                </c:pt>
                <c:pt idx="2056">
                  <c:v>-55.1</c:v>
                </c:pt>
                <c:pt idx="2057">
                  <c:v>-55.066666669999996</c:v>
                </c:pt>
                <c:pt idx="2058">
                  <c:v>-55.033333330000019</c:v>
                </c:pt>
                <c:pt idx="2059">
                  <c:v>-55</c:v>
                </c:pt>
                <c:pt idx="2060">
                  <c:v>-54.966666669999995</c:v>
                </c:pt>
                <c:pt idx="2061">
                  <c:v>-54.933333330000025</c:v>
                </c:pt>
                <c:pt idx="2062">
                  <c:v>-54.9</c:v>
                </c:pt>
                <c:pt idx="2063">
                  <c:v>-54.866666669999994</c:v>
                </c:pt>
                <c:pt idx="2064">
                  <c:v>-54.833333330000016</c:v>
                </c:pt>
                <c:pt idx="2065">
                  <c:v>-54.8</c:v>
                </c:pt>
                <c:pt idx="2066">
                  <c:v>-54.766666669999999</c:v>
                </c:pt>
                <c:pt idx="2067">
                  <c:v>-54.733333330000029</c:v>
                </c:pt>
                <c:pt idx="2068">
                  <c:v>-54.7</c:v>
                </c:pt>
                <c:pt idx="2069">
                  <c:v>-54.666666669999998</c:v>
                </c:pt>
                <c:pt idx="2070">
                  <c:v>-54.633333330000021</c:v>
                </c:pt>
                <c:pt idx="2071">
                  <c:v>-54.6</c:v>
                </c:pt>
                <c:pt idx="2072">
                  <c:v>-54.566666669999996</c:v>
                </c:pt>
                <c:pt idx="2073">
                  <c:v>-54.533333330000019</c:v>
                </c:pt>
                <c:pt idx="2074">
                  <c:v>-54.5</c:v>
                </c:pt>
                <c:pt idx="2075">
                  <c:v>-54.466666669999995</c:v>
                </c:pt>
                <c:pt idx="2076">
                  <c:v>-54.433333330000025</c:v>
                </c:pt>
                <c:pt idx="2077">
                  <c:v>-54.4</c:v>
                </c:pt>
                <c:pt idx="2078">
                  <c:v>-54.366666669999994</c:v>
                </c:pt>
                <c:pt idx="2079">
                  <c:v>-54.333333330000016</c:v>
                </c:pt>
                <c:pt idx="2080">
                  <c:v>-54.3</c:v>
                </c:pt>
                <c:pt idx="2081">
                  <c:v>-54.266666669999999</c:v>
                </c:pt>
                <c:pt idx="2082">
                  <c:v>-54.233333330000029</c:v>
                </c:pt>
                <c:pt idx="2083">
                  <c:v>-54.2</c:v>
                </c:pt>
                <c:pt idx="2084">
                  <c:v>-54.166666669999998</c:v>
                </c:pt>
                <c:pt idx="2085">
                  <c:v>-54.133333330000021</c:v>
                </c:pt>
                <c:pt idx="2086">
                  <c:v>-54.1</c:v>
                </c:pt>
                <c:pt idx="2087">
                  <c:v>-54.066666669999996</c:v>
                </c:pt>
                <c:pt idx="2088">
                  <c:v>-54.033333330000019</c:v>
                </c:pt>
                <c:pt idx="2089">
                  <c:v>-54</c:v>
                </c:pt>
                <c:pt idx="2090">
                  <c:v>-53.966666669999995</c:v>
                </c:pt>
                <c:pt idx="2091">
                  <c:v>-53.933333330000025</c:v>
                </c:pt>
                <c:pt idx="2092">
                  <c:v>-53.9</c:v>
                </c:pt>
                <c:pt idx="2093">
                  <c:v>-53.866666669999994</c:v>
                </c:pt>
                <c:pt idx="2094">
                  <c:v>-53.833333330000016</c:v>
                </c:pt>
                <c:pt idx="2095">
                  <c:v>-53.8</c:v>
                </c:pt>
                <c:pt idx="2096">
                  <c:v>-53.766666669999999</c:v>
                </c:pt>
                <c:pt idx="2097">
                  <c:v>-53.733333330000029</c:v>
                </c:pt>
                <c:pt idx="2098">
                  <c:v>-53.7</c:v>
                </c:pt>
                <c:pt idx="2099">
                  <c:v>-53.666666669999998</c:v>
                </c:pt>
                <c:pt idx="2100">
                  <c:v>-53.633333330000021</c:v>
                </c:pt>
                <c:pt idx="2101">
                  <c:v>-53.6</c:v>
                </c:pt>
                <c:pt idx="2102">
                  <c:v>-53.566666669999996</c:v>
                </c:pt>
                <c:pt idx="2103">
                  <c:v>-53.533333330000019</c:v>
                </c:pt>
                <c:pt idx="2104">
                  <c:v>-53.5</c:v>
                </c:pt>
                <c:pt idx="2105">
                  <c:v>-53.466666669999995</c:v>
                </c:pt>
                <c:pt idx="2106">
                  <c:v>-53.433333330000025</c:v>
                </c:pt>
                <c:pt idx="2107">
                  <c:v>-53.4</c:v>
                </c:pt>
                <c:pt idx="2108">
                  <c:v>-53.366666669999994</c:v>
                </c:pt>
                <c:pt idx="2109">
                  <c:v>-53.333333330000016</c:v>
                </c:pt>
                <c:pt idx="2110">
                  <c:v>-53.3</c:v>
                </c:pt>
                <c:pt idx="2111">
                  <c:v>-53.266666669999999</c:v>
                </c:pt>
                <c:pt idx="2112">
                  <c:v>-53.233333330000029</c:v>
                </c:pt>
                <c:pt idx="2113">
                  <c:v>-53.2</c:v>
                </c:pt>
                <c:pt idx="2114">
                  <c:v>-53.166666669999998</c:v>
                </c:pt>
                <c:pt idx="2115">
                  <c:v>-53.133333330000021</c:v>
                </c:pt>
                <c:pt idx="2116">
                  <c:v>-53.1</c:v>
                </c:pt>
                <c:pt idx="2117">
                  <c:v>-53.066666669999996</c:v>
                </c:pt>
                <c:pt idx="2118">
                  <c:v>-53.033333330000019</c:v>
                </c:pt>
                <c:pt idx="2119">
                  <c:v>-53</c:v>
                </c:pt>
                <c:pt idx="2120">
                  <c:v>-52.966666669999995</c:v>
                </c:pt>
                <c:pt idx="2121">
                  <c:v>-52.933333330000025</c:v>
                </c:pt>
                <c:pt idx="2122">
                  <c:v>-52.9</c:v>
                </c:pt>
                <c:pt idx="2123">
                  <c:v>-52.866666669999994</c:v>
                </c:pt>
                <c:pt idx="2124">
                  <c:v>-52.833333330000016</c:v>
                </c:pt>
                <c:pt idx="2125">
                  <c:v>-52.8</c:v>
                </c:pt>
                <c:pt idx="2126">
                  <c:v>-52.766666669999999</c:v>
                </c:pt>
                <c:pt idx="2127">
                  <c:v>-52.733333330000029</c:v>
                </c:pt>
                <c:pt idx="2128">
                  <c:v>-52.7</c:v>
                </c:pt>
                <c:pt idx="2129">
                  <c:v>-52.666666669999998</c:v>
                </c:pt>
                <c:pt idx="2130">
                  <c:v>-52.633333330000021</c:v>
                </c:pt>
                <c:pt idx="2131">
                  <c:v>-52.6</c:v>
                </c:pt>
                <c:pt idx="2132">
                  <c:v>-52.566666669999996</c:v>
                </c:pt>
                <c:pt idx="2133">
                  <c:v>-52.533333330000019</c:v>
                </c:pt>
                <c:pt idx="2134">
                  <c:v>-52.5</c:v>
                </c:pt>
                <c:pt idx="2135">
                  <c:v>-52.466666669999995</c:v>
                </c:pt>
                <c:pt idx="2136">
                  <c:v>-52.433333330000025</c:v>
                </c:pt>
                <c:pt idx="2137">
                  <c:v>-52.4</c:v>
                </c:pt>
                <c:pt idx="2138">
                  <c:v>-52.366666669999994</c:v>
                </c:pt>
                <c:pt idx="2139">
                  <c:v>-52.333333330000016</c:v>
                </c:pt>
                <c:pt idx="2140">
                  <c:v>-52.3</c:v>
                </c:pt>
                <c:pt idx="2141">
                  <c:v>-52.266666669999999</c:v>
                </c:pt>
                <c:pt idx="2142">
                  <c:v>-52.233333330000029</c:v>
                </c:pt>
                <c:pt idx="2143">
                  <c:v>-52.2</c:v>
                </c:pt>
                <c:pt idx="2144">
                  <c:v>-52.166666669999998</c:v>
                </c:pt>
                <c:pt idx="2145">
                  <c:v>-52.133333330000021</c:v>
                </c:pt>
                <c:pt idx="2146">
                  <c:v>-52.1</c:v>
                </c:pt>
                <c:pt idx="2147">
                  <c:v>-52.066666669999996</c:v>
                </c:pt>
                <c:pt idx="2148">
                  <c:v>-52.033333330000019</c:v>
                </c:pt>
                <c:pt idx="2149">
                  <c:v>-52</c:v>
                </c:pt>
                <c:pt idx="2150">
                  <c:v>-51.966666669999995</c:v>
                </c:pt>
                <c:pt idx="2151">
                  <c:v>-51.933333330000025</c:v>
                </c:pt>
                <c:pt idx="2152">
                  <c:v>-51.9</c:v>
                </c:pt>
                <c:pt idx="2153">
                  <c:v>-51.866666669999994</c:v>
                </c:pt>
                <c:pt idx="2154">
                  <c:v>-51.833333330000016</c:v>
                </c:pt>
                <c:pt idx="2155">
                  <c:v>-51.8</c:v>
                </c:pt>
                <c:pt idx="2156">
                  <c:v>-51.766666669999999</c:v>
                </c:pt>
                <c:pt idx="2157">
                  <c:v>-51.733333330000029</c:v>
                </c:pt>
                <c:pt idx="2158">
                  <c:v>-51.7</c:v>
                </c:pt>
                <c:pt idx="2159">
                  <c:v>-51.666666669999998</c:v>
                </c:pt>
                <c:pt idx="2160">
                  <c:v>-51.633333330000021</c:v>
                </c:pt>
                <c:pt idx="2161">
                  <c:v>-51.6</c:v>
                </c:pt>
                <c:pt idx="2162">
                  <c:v>-51.566666669999996</c:v>
                </c:pt>
                <c:pt idx="2163">
                  <c:v>-51.533333330000019</c:v>
                </c:pt>
                <c:pt idx="2164">
                  <c:v>-51.5</c:v>
                </c:pt>
                <c:pt idx="2165">
                  <c:v>-51.466666669999995</c:v>
                </c:pt>
                <c:pt idx="2166">
                  <c:v>-51.433333330000025</c:v>
                </c:pt>
                <c:pt idx="2167">
                  <c:v>-51.4</c:v>
                </c:pt>
                <c:pt idx="2168">
                  <c:v>-51.366666669999994</c:v>
                </c:pt>
                <c:pt idx="2169">
                  <c:v>-51.333333330000016</c:v>
                </c:pt>
                <c:pt idx="2170">
                  <c:v>-51.3</c:v>
                </c:pt>
                <c:pt idx="2171">
                  <c:v>-51.266666669999999</c:v>
                </c:pt>
                <c:pt idx="2172">
                  <c:v>-51.233333330000029</c:v>
                </c:pt>
                <c:pt idx="2173">
                  <c:v>-51.2</c:v>
                </c:pt>
                <c:pt idx="2174">
                  <c:v>-51.166666669999998</c:v>
                </c:pt>
                <c:pt idx="2175">
                  <c:v>-51.133333330000021</c:v>
                </c:pt>
                <c:pt idx="2176">
                  <c:v>-51.1</c:v>
                </c:pt>
                <c:pt idx="2177">
                  <c:v>-51.066666669999996</c:v>
                </c:pt>
                <c:pt idx="2178">
                  <c:v>-51.033333330000019</c:v>
                </c:pt>
                <c:pt idx="2179">
                  <c:v>-51</c:v>
                </c:pt>
                <c:pt idx="2180">
                  <c:v>-50.966666669999995</c:v>
                </c:pt>
                <c:pt idx="2181">
                  <c:v>-50.933333330000025</c:v>
                </c:pt>
                <c:pt idx="2182">
                  <c:v>-50.9</c:v>
                </c:pt>
                <c:pt idx="2183">
                  <c:v>-50.866666669999994</c:v>
                </c:pt>
                <c:pt idx="2184">
                  <c:v>-50.833333330000016</c:v>
                </c:pt>
                <c:pt idx="2185">
                  <c:v>-50.8</c:v>
                </c:pt>
                <c:pt idx="2186">
                  <c:v>-50.766666669999999</c:v>
                </c:pt>
                <c:pt idx="2187">
                  <c:v>-50.733333330000029</c:v>
                </c:pt>
                <c:pt idx="2188">
                  <c:v>-50.7</c:v>
                </c:pt>
                <c:pt idx="2189">
                  <c:v>-50.666666669999998</c:v>
                </c:pt>
                <c:pt idx="2190">
                  <c:v>-50.633333330000021</c:v>
                </c:pt>
                <c:pt idx="2191">
                  <c:v>-50.6</c:v>
                </c:pt>
                <c:pt idx="2192">
                  <c:v>-50.566666669999996</c:v>
                </c:pt>
                <c:pt idx="2193">
                  <c:v>-50.533333330000019</c:v>
                </c:pt>
                <c:pt idx="2194">
                  <c:v>-50.5</c:v>
                </c:pt>
                <c:pt idx="2195">
                  <c:v>-50.466666669999995</c:v>
                </c:pt>
                <c:pt idx="2196">
                  <c:v>-50.433333330000025</c:v>
                </c:pt>
                <c:pt idx="2197">
                  <c:v>-50.4</c:v>
                </c:pt>
                <c:pt idx="2198">
                  <c:v>-50.366666669999994</c:v>
                </c:pt>
                <c:pt idx="2199">
                  <c:v>-50.333333330000016</c:v>
                </c:pt>
                <c:pt idx="2200">
                  <c:v>-50.3</c:v>
                </c:pt>
                <c:pt idx="2201">
                  <c:v>-50.266666669999999</c:v>
                </c:pt>
                <c:pt idx="2202">
                  <c:v>-50.233333330000029</c:v>
                </c:pt>
                <c:pt idx="2203">
                  <c:v>-50.2</c:v>
                </c:pt>
                <c:pt idx="2204">
                  <c:v>-50.166666669999998</c:v>
                </c:pt>
                <c:pt idx="2205">
                  <c:v>-50.133333330000021</c:v>
                </c:pt>
                <c:pt idx="2206">
                  <c:v>-50.1</c:v>
                </c:pt>
                <c:pt idx="2207">
                  <c:v>-50.066666669999996</c:v>
                </c:pt>
                <c:pt idx="2208">
                  <c:v>-50.033333330000019</c:v>
                </c:pt>
                <c:pt idx="2209">
                  <c:v>-50</c:v>
                </c:pt>
                <c:pt idx="2210">
                  <c:v>-49.966666669999995</c:v>
                </c:pt>
                <c:pt idx="2211">
                  <c:v>-49.933333330000025</c:v>
                </c:pt>
                <c:pt idx="2212">
                  <c:v>-49.9</c:v>
                </c:pt>
                <c:pt idx="2213">
                  <c:v>-49.866666669999994</c:v>
                </c:pt>
                <c:pt idx="2214">
                  <c:v>-49.833333330000016</c:v>
                </c:pt>
                <c:pt idx="2215">
                  <c:v>-49.8</c:v>
                </c:pt>
                <c:pt idx="2216">
                  <c:v>-49.766666669999999</c:v>
                </c:pt>
                <c:pt idx="2217">
                  <c:v>-49.733333330000029</c:v>
                </c:pt>
                <c:pt idx="2218">
                  <c:v>-49.7</c:v>
                </c:pt>
                <c:pt idx="2219">
                  <c:v>-49.666666669999998</c:v>
                </c:pt>
                <c:pt idx="2220">
                  <c:v>-49.633333330000021</c:v>
                </c:pt>
                <c:pt idx="2221">
                  <c:v>-49.6</c:v>
                </c:pt>
                <c:pt idx="2222">
                  <c:v>-49.566666669999996</c:v>
                </c:pt>
                <c:pt idx="2223">
                  <c:v>-49.533333330000019</c:v>
                </c:pt>
                <c:pt idx="2224">
                  <c:v>-49.5</c:v>
                </c:pt>
                <c:pt idx="2225">
                  <c:v>-49.466666669999995</c:v>
                </c:pt>
                <c:pt idx="2226">
                  <c:v>-49.433333330000025</c:v>
                </c:pt>
                <c:pt idx="2227">
                  <c:v>-49.4</c:v>
                </c:pt>
                <c:pt idx="2228">
                  <c:v>-49.366666669999994</c:v>
                </c:pt>
                <c:pt idx="2229">
                  <c:v>-49.333333330000016</c:v>
                </c:pt>
                <c:pt idx="2230">
                  <c:v>-49.3</c:v>
                </c:pt>
                <c:pt idx="2231">
                  <c:v>-49.266666669999999</c:v>
                </c:pt>
                <c:pt idx="2232">
                  <c:v>-49.233333330000029</c:v>
                </c:pt>
                <c:pt idx="2233">
                  <c:v>-49.2</c:v>
                </c:pt>
                <c:pt idx="2234">
                  <c:v>-49.166666669999998</c:v>
                </c:pt>
                <c:pt idx="2235">
                  <c:v>-49.133333330000021</c:v>
                </c:pt>
                <c:pt idx="2236">
                  <c:v>-49.1</c:v>
                </c:pt>
                <c:pt idx="2237">
                  <c:v>-49.066666669999996</c:v>
                </c:pt>
                <c:pt idx="2238">
                  <c:v>-49.033333330000019</c:v>
                </c:pt>
                <c:pt idx="2239">
                  <c:v>-49</c:v>
                </c:pt>
                <c:pt idx="2240">
                  <c:v>-48.966666669999995</c:v>
                </c:pt>
                <c:pt idx="2241">
                  <c:v>-48.933333330000025</c:v>
                </c:pt>
                <c:pt idx="2242">
                  <c:v>-48.9</c:v>
                </c:pt>
                <c:pt idx="2243">
                  <c:v>-48.866666669999994</c:v>
                </c:pt>
                <c:pt idx="2244">
                  <c:v>-48.833333330000016</c:v>
                </c:pt>
                <c:pt idx="2245">
                  <c:v>-48.8</c:v>
                </c:pt>
                <c:pt idx="2246">
                  <c:v>-48.766666669999999</c:v>
                </c:pt>
                <c:pt idx="2247">
                  <c:v>-48.733333330000029</c:v>
                </c:pt>
                <c:pt idx="2248">
                  <c:v>-48.7</c:v>
                </c:pt>
                <c:pt idx="2249">
                  <c:v>-48.666666669999998</c:v>
                </c:pt>
                <c:pt idx="2250">
                  <c:v>-48.633333330000021</c:v>
                </c:pt>
                <c:pt idx="2251">
                  <c:v>-48.6</c:v>
                </c:pt>
                <c:pt idx="2252">
                  <c:v>-48.566666669999996</c:v>
                </c:pt>
                <c:pt idx="2253">
                  <c:v>-48.533333330000019</c:v>
                </c:pt>
                <c:pt idx="2254">
                  <c:v>-48.5</c:v>
                </c:pt>
                <c:pt idx="2255">
                  <c:v>-48.466666669999995</c:v>
                </c:pt>
                <c:pt idx="2256">
                  <c:v>-48.433333330000025</c:v>
                </c:pt>
                <c:pt idx="2257">
                  <c:v>-48.4</c:v>
                </c:pt>
                <c:pt idx="2258">
                  <c:v>-48.366666669999994</c:v>
                </c:pt>
                <c:pt idx="2259">
                  <c:v>-48.333333330000016</c:v>
                </c:pt>
                <c:pt idx="2260">
                  <c:v>-48.3</c:v>
                </c:pt>
                <c:pt idx="2261">
                  <c:v>-48.266666669999999</c:v>
                </c:pt>
                <c:pt idx="2262">
                  <c:v>-48.233333330000029</c:v>
                </c:pt>
                <c:pt idx="2263">
                  <c:v>-48.2</c:v>
                </c:pt>
                <c:pt idx="2264">
                  <c:v>-48.166666669999998</c:v>
                </c:pt>
                <c:pt idx="2265">
                  <c:v>-48.133333330000021</c:v>
                </c:pt>
                <c:pt idx="2266">
                  <c:v>-48.1</c:v>
                </c:pt>
                <c:pt idx="2267">
                  <c:v>-48.066666669999996</c:v>
                </c:pt>
                <c:pt idx="2268">
                  <c:v>-48.033333330000019</c:v>
                </c:pt>
                <c:pt idx="2269">
                  <c:v>-48</c:v>
                </c:pt>
                <c:pt idx="2270">
                  <c:v>-47.966666669999995</c:v>
                </c:pt>
                <c:pt idx="2271">
                  <c:v>-47.933333330000025</c:v>
                </c:pt>
                <c:pt idx="2272">
                  <c:v>-47.9</c:v>
                </c:pt>
                <c:pt idx="2273">
                  <c:v>-47.866666669999994</c:v>
                </c:pt>
                <c:pt idx="2274">
                  <c:v>-47.833333330000016</c:v>
                </c:pt>
                <c:pt idx="2275">
                  <c:v>-47.8</c:v>
                </c:pt>
                <c:pt idx="2276">
                  <c:v>-47.766666669999999</c:v>
                </c:pt>
                <c:pt idx="2277">
                  <c:v>-47.733333330000029</c:v>
                </c:pt>
                <c:pt idx="2278">
                  <c:v>-47.7</c:v>
                </c:pt>
                <c:pt idx="2279">
                  <c:v>-47.666666669999998</c:v>
                </c:pt>
                <c:pt idx="2280">
                  <c:v>-47.633333330000021</c:v>
                </c:pt>
                <c:pt idx="2281">
                  <c:v>-47.6</c:v>
                </c:pt>
                <c:pt idx="2282">
                  <c:v>-47.566666669999996</c:v>
                </c:pt>
                <c:pt idx="2283">
                  <c:v>-47.533333330000019</c:v>
                </c:pt>
                <c:pt idx="2284">
                  <c:v>-47.5</c:v>
                </c:pt>
                <c:pt idx="2285">
                  <c:v>-47.466666669999995</c:v>
                </c:pt>
                <c:pt idx="2286">
                  <c:v>-47.433333330000025</c:v>
                </c:pt>
                <c:pt idx="2287">
                  <c:v>-47.4</c:v>
                </c:pt>
                <c:pt idx="2288">
                  <c:v>-47.366666669999994</c:v>
                </c:pt>
                <c:pt idx="2289">
                  <c:v>-47.333333330000016</c:v>
                </c:pt>
                <c:pt idx="2290">
                  <c:v>-47.3</c:v>
                </c:pt>
                <c:pt idx="2291">
                  <c:v>-47.266666669999999</c:v>
                </c:pt>
                <c:pt idx="2292">
                  <c:v>-47.233333330000029</c:v>
                </c:pt>
                <c:pt idx="2293">
                  <c:v>-47.2</c:v>
                </c:pt>
                <c:pt idx="2294">
                  <c:v>-47.166666669999998</c:v>
                </c:pt>
                <c:pt idx="2295">
                  <c:v>-47.133333330000021</c:v>
                </c:pt>
                <c:pt idx="2296">
                  <c:v>-47.1</c:v>
                </c:pt>
                <c:pt idx="2297">
                  <c:v>-47.066666669999996</c:v>
                </c:pt>
                <c:pt idx="2298">
                  <c:v>-47.033333330000019</c:v>
                </c:pt>
                <c:pt idx="2299">
                  <c:v>-47</c:v>
                </c:pt>
                <c:pt idx="2300">
                  <c:v>-46.966666669999995</c:v>
                </c:pt>
                <c:pt idx="2301">
                  <c:v>-46.933333330000025</c:v>
                </c:pt>
                <c:pt idx="2302">
                  <c:v>-46.9</c:v>
                </c:pt>
                <c:pt idx="2303">
                  <c:v>-46.866666669999994</c:v>
                </c:pt>
                <c:pt idx="2304">
                  <c:v>-46.833333330000016</c:v>
                </c:pt>
                <c:pt idx="2305">
                  <c:v>-46.8</c:v>
                </c:pt>
                <c:pt idx="2306">
                  <c:v>-46.766666669999999</c:v>
                </c:pt>
                <c:pt idx="2307">
                  <c:v>-46.733333330000029</c:v>
                </c:pt>
                <c:pt idx="2308">
                  <c:v>-46.7</c:v>
                </c:pt>
                <c:pt idx="2309">
                  <c:v>-46.666666669999998</c:v>
                </c:pt>
                <c:pt idx="2310">
                  <c:v>-46.633333330000021</c:v>
                </c:pt>
                <c:pt idx="2311">
                  <c:v>-46.6</c:v>
                </c:pt>
                <c:pt idx="2312">
                  <c:v>-46.566666669999996</c:v>
                </c:pt>
                <c:pt idx="2313">
                  <c:v>-46.533333330000019</c:v>
                </c:pt>
                <c:pt idx="2314">
                  <c:v>-46.5</c:v>
                </c:pt>
                <c:pt idx="2315">
                  <c:v>-46.466666669999995</c:v>
                </c:pt>
                <c:pt idx="2316">
                  <c:v>-46.433333330000025</c:v>
                </c:pt>
                <c:pt idx="2317">
                  <c:v>-46.4</c:v>
                </c:pt>
                <c:pt idx="2318">
                  <c:v>-46.366666669999994</c:v>
                </c:pt>
                <c:pt idx="2319">
                  <c:v>-46.333333330000016</c:v>
                </c:pt>
                <c:pt idx="2320">
                  <c:v>-46.3</c:v>
                </c:pt>
                <c:pt idx="2321">
                  <c:v>-46.266666669999999</c:v>
                </c:pt>
                <c:pt idx="2322">
                  <c:v>-46.233333330000029</c:v>
                </c:pt>
                <c:pt idx="2323">
                  <c:v>-46.2</c:v>
                </c:pt>
                <c:pt idx="2324">
                  <c:v>-46.166666669999998</c:v>
                </c:pt>
                <c:pt idx="2325">
                  <c:v>-46.133333330000021</c:v>
                </c:pt>
                <c:pt idx="2326">
                  <c:v>-46.1</c:v>
                </c:pt>
                <c:pt idx="2327">
                  <c:v>-46.066666669999996</c:v>
                </c:pt>
                <c:pt idx="2328">
                  <c:v>-46.033333330000019</c:v>
                </c:pt>
                <c:pt idx="2329">
                  <c:v>-46</c:v>
                </c:pt>
                <c:pt idx="2330">
                  <c:v>-45.966666669999995</c:v>
                </c:pt>
                <c:pt idx="2331">
                  <c:v>-45.933333330000025</c:v>
                </c:pt>
                <c:pt idx="2332">
                  <c:v>-45.9</c:v>
                </c:pt>
                <c:pt idx="2333">
                  <c:v>-45.866666669999994</c:v>
                </c:pt>
                <c:pt idx="2334">
                  <c:v>-45.833333330000016</c:v>
                </c:pt>
                <c:pt idx="2335">
                  <c:v>-45.8</c:v>
                </c:pt>
                <c:pt idx="2336">
                  <c:v>-45.766666669999999</c:v>
                </c:pt>
                <c:pt idx="2337">
                  <c:v>-45.733333330000029</c:v>
                </c:pt>
                <c:pt idx="2338">
                  <c:v>-45.7</c:v>
                </c:pt>
                <c:pt idx="2339">
                  <c:v>-45.666666669999998</c:v>
                </c:pt>
                <c:pt idx="2340">
                  <c:v>-45.633333330000021</c:v>
                </c:pt>
                <c:pt idx="2341">
                  <c:v>-45.6</c:v>
                </c:pt>
                <c:pt idx="2342">
                  <c:v>-45.566666669999996</c:v>
                </c:pt>
                <c:pt idx="2343">
                  <c:v>-45.533333330000019</c:v>
                </c:pt>
                <c:pt idx="2344">
                  <c:v>-45.5</c:v>
                </c:pt>
                <c:pt idx="2345">
                  <c:v>-45.466666669999995</c:v>
                </c:pt>
                <c:pt idx="2346">
                  <c:v>-45.433333330000025</c:v>
                </c:pt>
                <c:pt idx="2347">
                  <c:v>-45.4</c:v>
                </c:pt>
                <c:pt idx="2348">
                  <c:v>-45.366666669999994</c:v>
                </c:pt>
                <c:pt idx="2349">
                  <c:v>-45.333333330000016</c:v>
                </c:pt>
                <c:pt idx="2350">
                  <c:v>-45.3</c:v>
                </c:pt>
                <c:pt idx="2351">
                  <c:v>-45.266666669999999</c:v>
                </c:pt>
                <c:pt idx="2352">
                  <c:v>-45.233333330000029</c:v>
                </c:pt>
                <c:pt idx="2353">
                  <c:v>-45.2</c:v>
                </c:pt>
                <c:pt idx="2354">
                  <c:v>-45.166666669999998</c:v>
                </c:pt>
                <c:pt idx="2355">
                  <c:v>-45.133333330000021</c:v>
                </c:pt>
                <c:pt idx="2356">
                  <c:v>-45.1</c:v>
                </c:pt>
                <c:pt idx="2357">
                  <c:v>-45.066666669999996</c:v>
                </c:pt>
                <c:pt idx="2358">
                  <c:v>-45.033333330000019</c:v>
                </c:pt>
                <c:pt idx="2359">
                  <c:v>-45</c:v>
                </c:pt>
                <c:pt idx="2360">
                  <c:v>-44.966666669999995</c:v>
                </c:pt>
                <c:pt idx="2361">
                  <c:v>-44.933333330000025</c:v>
                </c:pt>
                <c:pt idx="2362">
                  <c:v>-44.9</c:v>
                </c:pt>
                <c:pt idx="2363">
                  <c:v>-44.866666669999994</c:v>
                </c:pt>
                <c:pt idx="2364">
                  <c:v>-44.833333330000016</c:v>
                </c:pt>
                <c:pt idx="2365">
                  <c:v>-44.8</c:v>
                </c:pt>
                <c:pt idx="2366">
                  <c:v>-44.766666669999999</c:v>
                </c:pt>
                <c:pt idx="2367">
                  <c:v>-44.733333330000029</c:v>
                </c:pt>
                <c:pt idx="2368">
                  <c:v>-44.7</c:v>
                </c:pt>
                <c:pt idx="2369">
                  <c:v>-44.666666669999998</c:v>
                </c:pt>
                <c:pt idx="2370">
                  <c:v>-44.633333330000021</c:v>
                </c:pt>
                <c:pt idx="2371">
                  <c:v>-44.6</c:v>
                </c:pt>
                <c:pt idx="2372">
                  <c:v>-44.566666669999996</c:v>
                </c:pt>
                <c:pt idx="2373">
                  <c:v>-44.533333330000019</c:v>
                </c:pt>
                <c:pt idx="2374">
                  <c:v>-44.5</c:v>
                </c:pt>
                <c:pt idx="2375">
                  <c:v>-44.466666669999995</c:v>
                </c:pt>
                <c:pt idx="2376">
                  <c:v>-44.433333330000025</c:v>
                </c:pt>
                <c:pt idx="2377">
                  <c:v>-44.4</c:v>
                </c:pt>
                <c:pt idx="2378">
                  <c:v>-44.366666669999994</c:v>
                </c:pt>
                <c:pt idx="2379">
                  <c:v>-44.333333330000016</c:v>
                </c:pt>
                <c:pt idx="2380">
                  <c:v>-44.3</c:v>
                </c:pt>
                <c:pt idx="2381">
                  <c:v>-44.266666669999999</c:v>
                </c:pt>
                <c:pt idx="2382">
                  <c:v>-44.233333330000029</c:v>
                </c:pt>
                <c:pt idx="2383">
                  <c:v>-44.2</c:v>
                </c:pt>
                <c:pt idx="2384">
                  <c:v>-44.166666669999998</c:v>
                </c:pt>
                <c:pt idx="2385">
                  <c:v>-44.133333330000021</c:v>
                </c:pt>
                <c:pt idx="2386">
                  <c:v>-44.1</c:v>
                </c:pt>
                <c:pt idx="2387">
                  <c:v>-44.066666669999996</c:v>
                </c:pt>
                <c:pt idx="2388">
                  <c:v>-44.033333330000019</c:v>
                </c:pt>
                <c:pt idx="2389">
                  <c:v>-44</c:v>
                </c:pt>
                <c:pt idx="2390">
                  <c:v>-43.966666669999995</c:v>
                </c:pt>
                <c:pt idx="2391">
                  <c:v>-43.933333330000025</c:v>
                </c:pt>
                <c:pt idx="2392">
                  <c:v>-43.9</c:v>
                </c:pt>
                <c:pt idx="2393">
                  <c:v>-43.866666669999994</c:v>
                </c:pt>
                <c:pt idx="2394">
                  <c:v>-43.833333330000016</c:v>
                </c:pt>
                <c:pt idx="2395">
                  <c:v>-43.8</c:v>
                </c:pt>
                <c:pt idx="2396">
                  <c:v>-43.766666669999999</c:v>
                </c:pt>
                <c:pt idx="2397">
                  <c:v>-43.733333330000029</c:v>
                </c:pt>
                <c:pt idx="2398">
                  <c:v>-43.7</c:v>
                </c:pt>
                <c:pt idx="2399">
                  <c:v>-43.666666669999998</c:v>
                </c:pt>
                <c:pt idx="2400">
                  <c:v>-43.633333330000021</c:v>
                </c:pt>
                <c:pt idx="2401">
                  <c:v>-43.6</c:v>
                </c:pt>
                <c:pt idx="2402">
                  <c:v>-43.566666669999996</c:v>
                </c:pt>
                <c:pt idx="2403">
                  <c:v>-43.533333330000019</c:v>
                </c:pt>
                <c:pt idx="2404">
                  <c:v>-43.5</c:v>
                </c:pt>
                <c:pt idx="2405">
                  <c:v>-43.466666669999995</c:v>
                </c:pt>
                <c:pt idx="2406">
                  <c:v>-43.433333330000025</c:v>
                </c:pt>
                <c:pt idx="2407">
                  <c:v>-43.4</c:v>
                </c:pt>
                <c:pt idx="2408">
                  <c:v>-43.366666669999994</c:v>
                </c:pt>
                <c:pt idx="2409">
                  <c:v>-43.333333330000016</c:v>
                </c:pt>
                <c:pt idx="2410">
                  <c:v>-43.3</c:v>
                </c:pt>
                <c:pt idx="2411">
                  <c:v>-43.266666669999999</c:v>
                </c:pt>
                <c:pt idx="2412">
                  <c:v>-43.233333330000029</c:v>
                </c:pt>
                <c:pt idx="2413">
                  <c:v>-43.2</c:v>
                </c:pt>
                <c:pt idx="2414">
                  <c:v>-43.166666669999998</c:v>
                </c:pt>
                <c:pt idx="2415">
                  <c:v>-43.133333330000021</c:v>
                </c:pt>
                <c:pt idx="2416">
                  <c:v>-43.1</c:v>
                </c:pt>
                <c:pt idx="2417">
                  <c:v>-43.066666669999996</c:v>
                </c:pt>
                <c:pt idx="2418">
                  <c:v>-43.033333330000019</c:v>
                </c:pt>
                <c:pt idx="2419">
                  <c:v>-43</c:v>
                </c:pt>
                <c:pt idx="2420">
                  <c:v>-42.966666669999995</c:v>
                </c:pt>
                <c:pt idx="2421">
                  <c:v>-42.933333330000025</c:v>
                </c:pt>
                <c:pt idx="2422">
                  <c:v>-42.9</c:v>
                </c:pt>
                <c:pt idx="2423">
                  <c:v>-42.866666669999994</c:v>
                </c:pt>
                <c:pt idx="2424">
                  <c:v>-42.833333330000016</c:v>
                </c:pt>
                <c:pt idx="2425">
                  <c:v>-42.8</c:v>
                </c:pt>
                <c:pt idx="2426">
                  <c:v>-42.766666669999999</c:v>
                </c:pt>
                <c:pt idx="2427">
                  <c:v>-42.733333330000029</c:v>
                </c:pt>
                <c:pt idx="2428">
                  <c:v>-42.7</c:v>
                </c:pt>
                <c:pt idx="2429">
                  <c:v>-42.666666669999998</c:v>
                </c:pt>
                <c:pt idx="2430">
                  <c:v>-42.633333330000021</c:v>
                </c:pt>
                <c:pt idx="2431">
                  <c:v>-42.6</c:v>
                </c:pt>
                <c:pt idx="2432">
                  <c:v>-42.566666669999996</c:v>
                </c:pt>
                <c:pt idx="2433">
                  <c:v>-42.533333330000019</c:v>
                </c:pt>
                <c:pt idx="2434">
                  <c:v>-42.5</c:v>
                </c:pt>
                <c:pt idx="2435">
                  <c:v>-42.466666669999995</c:v>
                </c:pt>
                <c:pt idx="2436">
                  <c:v>-42.433333330000025</c:v>
                </c:pt>
                <c:pt idx="2437">
                  <c:v>-42.4</c:v>
                </c:pt>
                <c:pt idx="2438">
                  <c:v>-42.366666669999994</c:v>
                </c:pt>
                <c:pt idx="2439">
                  <c:v>-42.333333330000016</c:v>
                </c:pt>
                <c:pt idx="2440">
                  <c:v>-42.3</c:v>
                </c:pt>
                <c:pt idx="2441">
                  <c:v>-42.266666669999999</c:v>
                </c:pt>
                <c:pt idx="2442">
                  <c:v>-42.233333330000029</c:v>
                </c:pt>
                <c:pt idx="2443">
                  <c:v>-42.2</c:v>
                </c:pt>
                <c:pt idx="2444">
                  <c:v>-42.166666669999998</c:v>
                </c:pt>
                <c:pt idx="2445">
                  <c:v>-42.133333330000021</c:v>
                </c:pt>
                <c:pt idx="2446">
                  <c:v>-42.1</c:v>
                </c:pt>
                <c:pt idx="2447">
                  <c:v>-42.066666669999996</c:v>
                </c:pt>
                <c:pt idx="2448">
                  <c:v>-42.033333330000019</c:v>
                </c:pt>
                <c:pt idx="2449">
                  <c:v>-42</c:v>
                </c:pt>
                <c:pt idx="2450">
                  <c:v>-41.966666669999995</c:v>
                </c:pt>
                <c:pt idx="2451">
                  <c:v>-41.933333330000025</c:v>
                </c:pt>
                <c:pt idx="2452">
                  <c:v>-41.9</c:v>
                </c:pt>
                <c:pt idx="2453">
                  <c:v>-41.866666669999994</c:v>
                </c:pt>
                <c:pt idx="2454">
                  <c:v>-41.833333330000016</c:v>
                </c:pt>
                <c:pt idx="2455">
                  <c:v>-41.8</c:v>
                </c:pt>
                <c:pt idx="2456">
                  <c:v>-41.766666669999999</c:v>
                </c:pt>
                <c:pt idx="2457">
                  <c:v>-41.733333330000029</c:v>
                </c:pt>
                <c:pt idx="2458">
                  <c:v>-41.7</c:v>
                </c:pt>
                <c:pt idx="2459">
                  <c:v>-41.666666669999998</c:v>
                </c:pt>
                <c:pt idx="2460">
                  <c:v>-41.633333330000021</c:v>
                </c:pt>
                <c:pt idx="2461">
                  <c:v>-41.6</c:v>
                </c:pt>
                <c:pt idx="2462">
                  <c:v>-41.566666669999996</c:v>
                </c:pt>
                <c:pt idx="2463">
                  <c:v>-41.533333330000019</c:v>
                </c:pt>
                <c:pt idx="2464">
                  <c:v>-41.5</c:v>
                </c:pt>
                <c:pt idx="2465">
                  <c:v>-41.466666669999995</c:v>
                </c:pt>
                <c:pt idx="2466">
                  <c:v>-41.433333330000025</c:v>
                </c:pt>
                <c:pt idx="2467">
                  <c:v>-41.4</c:v>
                </c:pt>
                <c:pt idx="2468">
                  <c:v>-41.366666669999994</c:v>
                </c:pt>
                <c:pt idx="2469">
                  <c:v>-41.333333330000016</c:v>
                </c:pt>
                <c:pt idx="2470">
                  <c:v>-41.3</c:v>
                </c:pt>
                <c:pt idx="2471">
                  <c:v>-41.266666669999999</c:v>
                </c:pt>
                <c:pt idx="2472">
                  <c:v>-41.233333330000029</c:v>
                </c:pt>
                <c:pt idx="2473">
                  <c:v>-41.2</c:v>
                </c:pt>
                <c:pt idx="2474">
                  <c:v>-41.166666669999998</c:v>
                </c:pt>
                <c:pt idx="2475">
                  <c:v>-41.133333330000021</c:v>
                </c:pt>
                <c:pt idx="2476">
                  <c:v>-41.1</c:v>
                </c:pt>
                <c:pt idx="2477">
                  <c:v>-41.066666669999996</c:v>
                </c:pt>
                <c:pt idx="2478">
                  <c:v>-41.033333330000019</c:v>
                </c:pt>
                <c:pt idx="2479">
                  <c:v>-41</c:v>
                </c:pt>
                <c:pt idx="2480">
                  <c:v>-40.966666669999995</c:v>
                </c:pt>
                <c:pt idx="2481">
                  <c:v>-40.933333330000025</c:v>
                </c:pt>
                <c:pt idx="2482">
                  <c:v>-40.9</c:v>
                </c:pt>
                <c:pt idx="2483">
                  <c:v>-40.866666669999994</c:v>
                </c:pt>
                <c:pt idx="2484">
                  <c:v>-40.833333330000016</c:v>
                </c:pt>
                <c:pt idx="2485">
                  <c:v>-40.800000000000004</c:v>
                </c:pt>
                <c:pt idx="2486">
                  <c:v>-40.766666669999999</c:v>
                </c:pt>
                <c:pt idx="2487">
                  <c:v>-40.733333330000029</c:v>
                </c:pt>
                <c:pt idx="2488">
                  <c:v>-40.700000000000003</c:v>
                </c:pt>
                <c:pt idx="2489">
                  <c:v>-40.666666669999998</c:v>
                </c:pt>
                <c:pt idx="2490">
                  <c:v>-40.633333330000021</c:v>
                </c:pt>
                <c:pt idx="2491">
                  <c:v>-40.6</c:v>
                </c:pt>
                <c:pt idx="2492">
                  <c:v>-40.566666669999996</c:v>
                </c:pt>
                <c:pt idx="2493">
                  <c:v>-40.533333330000019</c:v>
                </c:pt>
                <c:pt idx="2494">
                  <c:v>-40.5</c:v>
                </c:pt>
                <c:pt idx="2495">
                  <c:v>-40.466666669999995</c:v>
                </c:pt>
                <c:pt idx="2496">
                  <c:v>-40.433333330000025</c:v>
                </c:pt>
                <c:pt idx="2497">
                  <c:v>-40.4</c:v>
                </c:pt>
                <c:pt idx="2498">
                  <c:v>-40.366666669999994</c:v>
                </c:pt>
                <c:pt idx="2499">
                  <c:v>-40.333333330000016</c:v>
                </c:pt>
                <c:pt idx="2500">
                  <c:v>-40.300000000000004</c:v>
                </c:pt>
                <c:pt idx="2501">
                  <c:v>-40.266666669999999</c:v>
                </c:pt>
                <c:pt idx="2502">
                  <c:v>-40.233333330000029</c:v>
                </c:pt>
                <c:pt idx="2503">
                  <c:v>-40.200000000000003</c:v>
                </c:pt>
                <c:pt idx="2504">
                  <c:v>-40.166666669999998</c:v>
                </c:pt>
                <c:pt idx="2505">
                  <c:v>-40.133333330000021</c:v>
                </c:pt>
                <c:pt idx="2506">
                  <c:v>-40.1</c:v>
                </c:pt>
                <c:pt idx="2507">
                  <c:v>-40.066666669999996</c:v>
                </c:pt>
                <c:pt idx="2508">
                  <c:v>-40.033333330000019</c:v>
                </c:pt>
                <c:pt idx="2509">
                  <c:v>-40</c:v>
                </c:pt>
                <c:pt idx="2510">
                  <c:v>-39.966666669999995</c:v>
                </c:pt>
                <c:pt idx="2511">
                  <c:v>-39.933333330000025</c:v>
                </c:pt>
                <c:pt idx="2512">
                  <c:v>-39.9</c:v>
                </c:pt>
                <c:pt idx="2513">
                  <c:v>-39.866666669999994</c:v>
                </c:pt>
                <c:pt idx="2514">
                  <c:v>-39.833333330000016</c:v>
                </c:pt>
                <c:pt idx="2515">
                  <c:v>-39.800000000000004</c:v>
                </c:pt>
                <c:pt idx="2516">
                  <c:v>-39.766666669999999</c:v>
                </c:pt>
                <c:pt idx="2517">
                  <c:v>-39.733333330000029</c:v>
                </c:pt>
                <c:pt idx="2518">
                  <c:v>-39.700000000000003</c:v>
                </c:pt>
                <c:pt idx="2519">
                  <c:v>-39.666666669999998</c:v>
                </c:pt>
                <c:pt idx="2520">
                  <c:v>-39.633333330000021</c:v>
                </c:pt>
                <c:pt idx="2521">
                  <c:v>-39.6</c:v>
                </c:pt>
                <c:pt idx="2522">
                  <c:v>-39.566666669999996</c:v>
                </c:pt>
                <c:pt idx="2523">
                  <c:v>-39.533333330000019</c:v>
                </c:pt>
                <c:pt idx="2524">
                  <c:v>-39.5</c:v>
                </c:pt>
                <c:pt idx="2525">
                  <c:v>-39.466666669999995</c:v>
                </c:pt>
                <c:pt idx="2526">
                  <c:v>-39.433333330000025</c:v>
                </c:pt>
                <c:pt idx="2527">
                  <c:v>-39.4</c:v>
                </c:pt>
                <c:pt idx="2528">
                  <c:v>-39.366666669999994</c:v>
                </c:pt>
                <c:pt idx="2529">
                  <c:v>-39.333333330000016</c:v>
                </c:pt>
                <c:pt idx="2530">
                  <c:v>-39.300000000000004</c:v>
                </c:pt>
                <c:pt idx="2531">
                  <c:v>-39.266666669999999</c:v>
                </c:pt>
                <c:pt idx="2532">
                  <c:v>-39.233333330000029</c:v>
                </c:pt>
                <c:pt idx="2533">
                  <c:v>-39.200000000000003</c:v>
                </c:pt>
                <c:pt idx="2534">
                  <c:v>-39.166666669999998</c:v>
                </c:pt>
                <c:pt idx="2535">
                  <c:v>-39.133333330000021</c:v>
                </c:pt>
                <c:pt idx="2536">
                  <c:v>-39.1</c:v>
                </c:pt>
                <c:pt idx="2537">
                  <c:v>-39.066666669999996</c:v>
                </c:pt>
                <c:pt idx="2538">
                  <c:v>-39.033333330000019</c:v>
                </c:pt>
                <c:pt idx="2539">
                  <c:v>-39</c:v>
                </c:pt>
                <c:pt idx="2540">
                  <c:v>-38.966666669999995</c:v>
                </c:pt>
                <c:pt idx="2541">
                  <c:v>-38.933333330000025</c:v>
                </c:pt>
                <c:pt idx="2542">
                  <c:v>-38.9</c:v>
                </c:pt>
                <c:pt idx="2543">
                  <c:v>-38.866666669999994</c:v>
                </c:pt>
                <c:pt idx="2544">
                  <c:v>-38.833333330000016</c:v>
                </c:pt>
                <c:pt idx="2545">
                  <c:v>-38.800000000000004</c:v>
                </c:pt>
                <c:pt idx="2546">
                  <c:v>-38.766666669999999</c:v>
                </c:pt>
                <c:pt idx="2547">
                  <c:v>-38.733333330000029</c:v>
                </c:pt>
                <c:pt idx="2548">
                  <c:v>-38.700000000000003</c:v>
                </c:pt>
                <c:pt idx="2549">
                  <c:v>-38.666666669999998</c:v>
                </c:pt>
                <c:pt idx="2550">
                  <c:v>-38.633333330000021</c:v>
                </c:pt>
                <c:pt idx="2551">
                  <c:v>-38.6</c:v>
                </c:pt>
                <c:pt idx="2552">
                  <c:v>-38.566666669999996</c:v>
                </c:pt>
                <c:pt idx="2553">
                  <c:v>-38.533333330000019</c:v>
                </c:pt>
                <c:pt idx="2554">
                  <c:v>-38.5</c:v>
                </c:pt>
                <c:pt idx="2555">
                  <c:v>-38.466666669999995</c:v>
                </c:pt>
                <c:pt idx="2556">
                  <c:v>-38.433333330000025</c:v>
                </c:pt>
                <c:pt idx="2557">
                  <c:v>-38.4</c:v>
                </c:pt>
                <c:pt idx="2558">
                  <c:v>-38.366666669999994</c:v>
                </c:pt>
                <c:pt idx="2559">
                  <c:v>-38.333333330000016</c:v>
                </c:pt>
                <c:pt idx="2560">
                  <c:v>-38.300000000000004</c:v>
                </c:pt>
                <c:pt idx="2561">
                  <c:v>-38.266666669999999</c:v>
                </c:pt>
                <c:pt idx="2562">
                  <c:v>-38.233333330000029</c:v>
                </c:pt>
                <c:pt idx="2563">
                  <c:v>-38.200000000000003</c:v>
                </c:pt>
                <c:pt idx="2564">
                  <c:v>-38.166666669999998</c:v>
                </c:pt>
                <c:pt idx="2565">
                  <c:v>-38.133333330000021</c:v>
                </c:pt>
                <c:pt idx="2566">
                  <c:v>-38.1</c:v>
                </c:pt>
                <c:pt idx="2567">
                  <c:v>-38.066666669999996</c:v>
                </c:pt>
                <c:pt idx="2568">
                  <c:v>-38.033333330000019</c:v>
                </c:pt>
                <c:pt idx="2569">
                  <c:v>-38</c:v>
                </c:pt>
                <c:pt idx="2570">
                  <c:v>-37.966666669999995</c:v>
                </c:pt>
                <c:pt idx="2571">
                  <c:v>-37.933333330000025</c:v>
                </c:pt>
                <c:pt idx="2572">
                  <c:v>-37.9</c:v>
                </c:pt>
                <c:pt idx="2573">
                  <c:v>-37.866666669999994</c:v>
                </c:pt>
                <c:pt idx="2574">
                  <c:v>-37.833333330000016</c:v>
                </c:pt>
                <c:pt idx="2575">
                  <c:v>-37.800000000000004</c:v>
                </c:pt>
                <c:pt idx="2576">
                  <c:v>-37.766666669999999</c:v>
                </c:pt>
                <c:pt idx="2577">
                  <c:v>-37.733333330000029</c:v>
                </c:pt>
                <c:pt idx="2578">
                  <c:v>-37.700000000000003</c:v>
                </c:pt>
                <c:pt idx="2579">
                  <c:v>-37.666666669999998</c:v>
                </c:pt>
                <c:pt idx="2580">
                  <c:v>-37.633333330000021</c:v>
                </c:pt>
                <c:pt idx="2581">
                  <c:v>-37.6</c:v>
                </c:pt>
                <c:pt idx="2582">
                  <c:v>-37.566666669999996</c:v>
                </c:pt>
                <c:pt idx="2583">
                  <c:v>-37.533333330000019</c:v>
                </c:pt>
                <c:pt idx="2584">
                  <c:v>-37.5</c:v>
                </c:pt>
                <c:pt idx="2585">
                  <c:v>-37.466666669999995</c:v>
                </c:pt>
                <c:pt idx="2586">
                  <c:v>-37.433333330000025</c:v>
                </c:pt>
                <c:pt idx="2587">
                  <c:v>-37.4</c:v>
                </c:pt>
                <c:pt idx="2588">
                  <c:v>-37.366666669999994</c:v>
                </c:pt>
                <c:pt idx="2589">
                  <c:v>-37.333333330000016</c:v>
                </c:pt>
                <c:pt idx="2590">
                  <c:v>-37.300000000000004</c:v>
                </c:pt>
                <c:pt idx="2591">
                  <c:v>-37.266666669999999</c:v>
                </c:pt>
                <c:pt idx="2592">
                  <c:v>-37.233333330000029</c:v>
                </c:pt>
                <c:pt idx="2593">
                  <c:v>-37.200000000000003</c:v>
                </c:pt>
                <c:pt idx="2594">
                  <c:v>-37.166666669999998</c:v>
                </c:pt>
                <c:pt idx="2595">
                  <c:v>-37.133333330000021</c:v>
                </c:pt>
                <c:pt idx="2596">
                  <c:v>-37.1</c:v>
                </c:pt>
                <c:pt idx="2597">
                  <c:v>-37.066666669999996</c:v>
                </c:pt>
                <c:pt idx="2598">
                  <c:v>-37.033333330000019</c:v>
                </c:pt>
                <c:pt idx="2599">
                  <c:v>-37</c:v>
                </c:pt>
                <c:pt idx="2600">
                  <c:v>-36.966666669999995</c:v>
                </c:pt>
                <c:pt idx="2601">
                  <c:v>-36.933333330000025</c:v>
                </c:pt>
                <c:pt idx="2602">
                  <c:v>-36.9</c:v>
                </c:pt>
                <c:pt idx="2603">
                  <c:v>-36.866666669999994</c:v>
                </c:pt>
                <c:pt idx="2604">
                  <c:v>-36.833333330000016</c:v>
                </c:pt>
                <c:pt idx="2605">
                  <c:v>-36.800000000000004</c:v>
                </c:pt>
                <c:pt idx="2606">
                  <c:v>-36.766666669999999</c:v>
                </c:pt>
                <c:pt idx="2607">
                  <c:v>-36.733333330000029</c:v>
                </c:pt>
                <c:pt idx="2608">
                  <c:v>-36.700000000000003</c:v>
                </c:pt>
                <c:pt idx="2609">
                  <c:v>-36.666666669999998</c:v>
                </c:pt>
                <c:pt idx="2610">
                  <c:v>-36.633333330000021</c:v>
                </c:pt>
                <c:pt idx="2611">
                  <c:v>-36.6</c:v>
                </c:pt>
                <c:pt idx="2612">
                  <c:v>-36.566666669999996</c:v>
                </c:pt>
                <c:pt idx="2613">
                  <c:v>-36.533333330000019</c:v>
                </c:pt>
                <c:pt idx="2614">
                  <c:v>-36.5</c:v>
                </c:pt>
                <c:pt idx="2615">
                  <c:v>-36.466666669999995</c:v>
                </c:pt>
                <c:pt idx="2616">
                  <c:v>-36.433333330000025</c:v>
                </c:pt>
                <c:pt idx="2617">
                  <c:v>-36.4</c:v>
                </c:pt>
                <c:pt idx="2618">
                  <c:v>-36.366666669999994</c:v>
                </c:pt>
                <c:pt idx="2619">
                  <c:v>-36.333333330000016</c:v>
                </c:pt>
                <c:pt idx="2620">
                  <c:v>-36.300000000000004</c:v>
                </c:pt>
                <c:pt idx="2621">
                  <c:v>-36.266666669999999</c:v>
                </c:pt>
                <c:pt idx="2622">
                  <c:v>-36.233333330000029</c:v>
                </c:pt>
                <c:pt idx="2623">
                  <c:v>-36.200000000000003</c:v>
                </c:pt>
                <c:pt idx="2624">
                  <c:v>-36.166666669999998</c:v>
                </c:pt>
                <c:pt idx="2625">
                  <c:v>-36.133333330000021</c:v>
                </c:pt>
                <c:pt idx="2626">
                  <c:v>-36.1</c:v>
                </c:pt>
                <c:pt idx="2627">
                  <c:v>-36.066666669999996</c:v>
                </c:pt>
                <c:pt idx="2628">
                  <c:v>-36.033333330000019</c:v>
                </c:pt>
                <c:pt idx="2629">
                  <c:v>-36</c:v>
                </c:pt>
                <c:pt idx="2630">
                  <c:v>-35.966666669999995</c:v>
                </c:pt>
                <c:pt idx="2631">
                  <c:v>-35.933333330000025</c:v>
                </c:pt>
                <c:pt idx="2632">
                  <c:v>-35.9</c:v>
                </c:pt>
                <c:pt idx="2633">
                  <c:v>-35.866666669999994</c:v>
                </c:pt>
                <c:pt idx="2634">
                  <c:v>-35.833333330000016</c:v>
                </c:pt>
                <c:pt idx="2635">
                  <c:v>-35.800000000000004</c:v>
                </c:pt>
                <c:pt idx="2636">
                  <c:v>-35.766666669999999</c:v>
                </c:pt>
                <c:pt idx="2637">
                  <c:v>-35.733333330000029</c:v>
                </c:pt>
                <c:pt idx="2638">
                  <c:v>-35.700000000000003</c:v>
                </c:pt>
                <c:pt idx="2639">
                  <c:v>-35.666666669999998</c:v>
                </c:pt>
                <c:pt idx="2640">
                  <c:v>-35.633333330000021</c:v>
                </c:pt>
                <c:pt idx="2641">
                  <c:v>-35.6</c:v>
                </c:pt>
                <c:pt idx="2642">
                  <c:v>-35.566666669999996</c:v>
                </c:pt>
                <c:pt idx="2643">
                  <c:v>-35.533333330000019</c:v>
                </c:pt>
                <c:pt idx="2644">
                  <c:v>-35.5</c:v>
                </c:pt>
                <c:pt idx="2645">
                  <c:v>-35.466666669999995</c:v>
                </c:pt>
                <c:pt idx="2646">
                  <c:v>-35.433333330000025</c:v>
                </c:pt>
                <c:pt idx="2647">
                  <c:v>-35.4</c:v>
                </c:pt>
                <c:pt idx="2648">
                  <c:v>-35.366666669999994</c:v>
                </c:pt>
                <c:pt idx="2649">
                  <c:v>-35.333333330000016</c:v>
                </c:pt>
                <c:pt idx="2650">
                  <c:v>-35.300000000000004</c:v>
                </c:pt>
                <c:pt idx="2651">
                  <c:v>-35.266666669999999</c:v>
                </c:pt>
                <c:pt idx="2652">
                  <c:v>-35.233333330000029</c:v>
                </c:pt>
                <c:pt idx="2653">
                  <c:v>-35.200000000000003</c:v>
                </c:pt>
                <c:pt idx="2654">
                  <c:v>-35.166666669999998</c:v>
                </c:pt>
                <c:pt idx="2655">
                  <c:v>-35.133333330000021</c:v>
                </c:pt>
                <c:pt idx="2656">
                  <c:v>-35.1</c:v>
                </c:pt>
                <c:pt idx="2657">
                  <c:v>-35.066666669999996</c:v>
                </c:pt>
                <c:pt idx="2658">
                  <c:v>-35.033333330000019</c:v>
                </c:pt>
                <c:pt idx="2659">
                  <c:v>-35</c:v>
                </c:pt>
                <c:pt idx="2660">
                  <c:v>-34.966666669999995</c:v>
                </c:pt>
                <c:pt idx="2661">
                  <c:v>-34.933333330000025</c:v>
                </c:pt>
                <c:pt idx="2662">
                  <c:v>-34.9</c:v>
                </c:pt>
                <c:pt idx="2663">
                  <c:v>-34.866666669999994</c:v>
                </c:pt>
                <c:pt idx="2664">
                  <c:v>-34.833333330000016</c:v>
                </c:pt>
                <c:pt idx="2665">
                  <c:v>-34.800000000000004</c:v>
                </c:pt>
                <c:pt idx="2666">
                  <c:v>-34.766666669999999</c:v>
                </c:pt>
                <c:pt idx="2667">
                  <c:v>-34.733333330000029</c:v>
                </c:pt>
                <c:pt idx="2668">
                  <c:v>-34.700000000000003</c:v>
                </c:pt>
                <c:pt idx="2669">
                  <c:v>-34.666666669999998</c:v>
                </c:pt>
                <c:pt idx="2670">
                  <c:v>-34.633333330000021</c:v>
                </c:pt>
                <c:pt idx="2671">
                  <c:v>-34.6</c:v>
                </c:pt>
                <c:pt idx="2672">
                  <c:v>-34.566666669999996</c:v>
                </c:pt>
                <c:pt idx="2673">
                  <c:v>-34.533333330000019</c:v>
                </c:pt>
                <c:pt idx="2674">
                  <c:v>-34.5</c:v>
                </c:pt>
                <c:pt idx="2675">
                  <c:v>-34.466666669999995</c:v>
                </c:pt>
                <c:pt idx="2676">
                  <c:v>-34.433333330000025</c:v>
                </c:pt>
                <c:pt idx="2677">
                  <c:v>-34.4</c:v>
                </c:pt>
                <c:pt idx="2678">
                  <c:v>-34.366666669999994</c:v>
                </c:pt>
                <c:pt idx="2679">
                  <c:v>-34.333333330000016</c:v>
                </c:pt>
                <c:pt idx="2680">
                  <c:v>-34.300000000000004</c:v>
                </c:pt>
                <c:pt idx="2681">
                  <c:v>-34.266666669999999</c:v>
                </c:pt>
                <c:pt idx="2682">
                  <c:v>-34.233333330000029</c:v>
                </c:pt>
                <c:pt idx="2683">
                  <c:v>-34.200000000000003</c:v>
                </c:pt>
                <c:pt idx="2684">
                  <c:v>-34.166666669999998</c:v>
                </c:pt>
                <c:pt idx="2685">
                  <c:v>-34.133333330000021</c:v>
                </c:pt>
                <c:pt idx="2686">
                  <c:v>-34.1</c:v>
                </c:pt>
                <c:pt idx="2687">
                  <c:v>-34.066666669999996</c:v>
                </c:pt>
                <c:pt idx="2688">
                  <c:v>-34.033333330000019</c:v>
                </c:pt>
                <c:pt idx="2689">
                  <c:v>-34</c:v>
                </c:pt>
                <c:pt idx="2690">
                  <c:v>-33.966666669999995</c:v>
                </c:pt>
                <c:pt idx="2691">
                  <c:v>-33.933333330000025</c:v>
                </c:pt>
                <c:pt idx="2692">
                  <c:v>-33.9</c:v>
                </c:pt>
                <c:pt idx="2693">
                  <c:v>-33.866666669999994</c:v>
                </c:pt>
                <c:pt idx="2694">
                  <c:v>-33.833333330000016</c:v>
                </c:pt>
                <c:pt idx="2695">
                  <c:v>-33.800000000000004</c:v>
                </c:pt>
                <c:pt idx="2696">
                  <c:v>-33.766666669999999</c:v>
                </c:pt>
                <c:pt idx="2697">
                  <c:v>-33.733333330000029</c:v>
                </c:pt>
                <c:pt idx="2698">
                  <c:v>-33.700000000000003</c:v>
                </c:pt>
                <c:pt idx="2699">
                  <c:v>-33.666666669999998</c:v>
                </c:pt>
                <c:pt idx="2700">
                  <c:v>-33.633333330000021</c:v>
                </c:pt>
                <c:pt idx="2701">
                  <c:v>-33.6</c:v>
                </c:pt>
                <c:pt idx="2702">
                  <c:v>-33.566666669999996</c:v>
                </c:pt>
                <c:pt idx="2703">
                  <c:v>-33.533333330000019</c:v>
                </c:pt>
                <c:pt idx="2704">
                  <c:v>-33.5</c:v>
                </c:pt>
                <c:pt idx="2705">
                  <c:v>-33.466666669999995</c:v>
                </c:pt>
                <c:pt idx="2706">
                  <c:v>-33.433333330000025</c:v>
                </c:pt>
                <c:pt idx="2707">
                  <c:v>-33.4</c:v>
                </c:pt>
                <c:pt idx="2708">
                  <c:v>-33.366666669999994</c:v>
                </c:pt>
                <c:pt idx="2709">
                  <c:v>-33.333333330000016</c:v>
                </c:pt>
                <c:pt idx="2710">
                  <c:v>-33.300000000000004</c:v>
                </c:pt>
                <c:pt idx="2711">
                  <c:v>-33.266666669999999</c:v>
                </c:pt>
                <c:pt idx="2712">
                  <c:v>-33.233333330000029</c:v>
                </c:pt>
                <c:pt idx="2713">
                  <c:v>-33.200000000000003</c:v>
                </c:pt>
                <c:pt idx="2714">
                  <c:v>-33.166666669999998</c:v>
                </c:pt>
                <c:pt idx="2715">
                  <c:v>-33.133333330000021</c:v>
                </c:pt>
                <c:pt idx="2716">
                  <c:v>-33.1</c:v>
                </c:pt>
                <c:pt idx="2717">
                  <c:v>-33.066666669999996</c:v>
                </c:pt>
                <c:pt idx="2718">
                  <c:v>-33.033333330000019</c:v>
                </c:pt>
                <c:pt idx="2719">
                  <c:v>-33</c:v>
                </c:pt>
                <c:pt idx="2720">
                  <c:v>-32.966666669999995</c:v>
                </c:pt>
                <c:pt idx="2721">
                  <c:v>-32.933333330000025</c:v>
                </c:pt>
                <c:pt idx="2722">
                  <c:v>-32.9</c:v>
                </c:pt>
                <c:pt idx="2723">
                  <c:v>-32.866666669999994</c:v>
                </c:pt>
                <c:pt idx="2724">
                  <c:v>-32.833333330000016</c:v>
                </c:pt>
                <c:pt idx="2725">
                  <c:v>-32.800000000000004</c:v>
                </c:pt>
                <c:pt idx="2726">
                  <c:v>-32.766666669999999</c:v>
                </c:pt>
                <c:pt idx="2727">
                  <c:v>-32.733333330000029</c:v>
                </c:pt>
                <c:pt idx="2728">
                  <c:v>-32.700000000000003</c:v>
                </c:pt>
                <c:pt idx="2729">
                  <c:v>-32.666666669999998</c:v>
                </c:pt>
                <c:pt idx="2730">
                  <c:v>-32.633333330000021</c:v>
                </c:pt>
                <c:pt idx="2731">
                  <c:v>-32.6</c:v>
                </c:pt>
                <c:pt idx="2732">
                  <c:v>-32.566666669999996</c:v>
                </c:pt>
                <c:pt idx="2733">
                  <c:v>-32.533333330000019</c:v>
                </c:pt>
                <c:pt idx="2734">
                  <c:v>-32.5</c:v>
                </c:pt>
                <c:pt idx="2735">
                  <c:v>-32.466666669999995</c:v>
                </c:pt>
                <c:pt idx="2736">
                  <c:v>-32.433333330000025</c:v>
                </c:pt>
                <c:pt idx="2737">
                  <c:v>-32.4</c:v>
                </c:pt>
                <c:pt idx="2738">
                  <c:v>-32.366666669999994</c:v>
                </c:pt>
                <c:pt idx="2739">
                  <c:v>-32.333333330000016</c:v>
                </c:pt>
                <c:pt idx="2740">
                  <c:v>-32.300000000000004</c:v>
                </c:pt>
                <c:pt idx="2741">
                  <c:v>-32.266666669999999</c:v>
                </c:pt>
                <c:pt idx="2742">
                  <c:v>-32.233333330000029</c:v>
                </c:pt>
                <c:pt idx="2743">
                  <c:v>-32.200000000000003</c:v>
                </c:pt>
                <c:pt idx="2744">
                  <c:v>-32.166666669999998</c:v>
                </c:pt>
                <c:pt idx="2745">
                  <c:v>-32.133333330000021</c:v>
                </c:pt>
                <c:pt idx="2746">
                  <c:v>-32.1</c:v>
                </c:pt>
                <c:pt idx="2747">
                  <c:v>-32.066666669999996</c:v>
                </c:pt>
                <c:pt idx="2748">
                  <c:v>-32.033333330000019</c:v>
                </c:pt>
                <c:pt idx="2749">
                  <c:v>-32</c:v>
                </c:pt>
                <c:pt idx="2750">
                  <c:v>-31.966666669999988</c:v>
                </c:pt>
                <c:pt idx="2751">
                  <c:v>-31.933333329999993</c:v>
                </c:pt>
                <c:pt idx="2752">
                  <c:v>-31.9</c:v>
                </c:pt>
                <c:pt idx="2753">
                  <c:v>-31.866666669999994</c:v>
                </c:pt>
                <c:pt idx="2754">
                  <c:v>-31.833333329999999</c:v>
                </c:pt>
                <c:pt idx="2755">
                  <c:v>-31.8</c:v>
                </c:pt>
                <c:pt idx="2756">
                  <c:v>-31.766666669999992</c:v>
                </c:pt>
                <c:pt idx="2757">
                  <c:v>-31.733333329999994</c:v>
                </c:pt>
                <c:pt idx="2758">
                  <c:v>-31.7</c:v>
                </c:pt>
                <c:pt idx="2759">
                  <c:v>-31.666666669999994</c:v>
                </c:pt>
                <c:pt idx="2760">
                  <c:v>-31.633333329999999</c:v>
                </c:pt>
                <c:pt idx="2761">
                  <c:v>-31.6</c:v>
                </c:pt>
                <c:pt idx="2762">
                  <c:v>-31.566666669999993</c:v>
                </c:pt>
                <c:pt idx="2763">
                  <c:v>-31.533333329999994</c:v>
                </c:pt>
                <c:pt idx="2764">
                  <c:v>-31.5</c:v>
                </c:pt>
                <c:pt idx="2765">
                  <c:v>-31.466666669999988</c:v>
                </c:pt>
                <c:pt idx="2766">
                  <c:v>-31.433333329999993</c:v>
                </c:pt>
                <c:pt idx="2767">
                  <c:v>-31.4</c:v>
                </c:pt>
                <c:pt idx="2768">
                  <c:v>-31.366666669999994</c:v>
                </c:pt>
                <c:pt idx="2769">
                  <c:v>-31.333333329999999</c:v>
                </c:pt>
                <c:pt idx="2770">
                  <c:v>-31.3</c:v>
                </c:pt>
                <c:pt idx="2771">
                  <c:v>-31.266666669999992</c:v>
                </c:pt>
                <c:pt idx="2772">
                  <c:v>-31.233333329999994</c:v>
                </c:pt>
                <c:pt idx="2773">
                  <c:v>-31.2</c:v>
                </c:pt>
                <c:pt idx="2774">
                  <c:v>-31.166666669999994</c:v>
                </c:pt>
                <c:pt idx="2775">
                  <c:v>-31.133333329999999</c:v>
                </c:pt>
                <c:pt idx="2776">
                  <c:v>-31.1</c:v>
                </c:pt>
                <c:pt idx="2777">
                  <c:v>-31.066666669999993</c:v>
                </c:pt>
                <c:pt idx="2778">
                  <c:v>-31.033333329999994</c:v>
                </c:pt>
                <c:pt idx="2779">
                  <c:v>-31</c:v>
                </c:pt>
                <c:pt idx="2780">
                  <c:v>-30.966666669999988</c:v>
                </c:pt>
                <c:pt idx="2781">
                  <c:v>-30.933333329999993</c:v>
                </c:pt>
                <c:pt idx="2782">
                  <c:v>-30.9</c:v>
                </c:pt>
                <c:pt idx="2783">
                  <c:v>-30.866666669999994</c:v>
                </c:pt>
                <c:pt idx="2784">
                  <c:v>-30.833333329999999</c:v>
                </c:pt>
                <c:pt idx="2785">
                  <c:v>-30.8</c:v>
                </c:pt>
                <c:pt idx="2786">
                  <c:v>-30.766666669999992</c:v>
                </c:pt>
                <c:pt idx="2787">
                  <c:v>-30.733333329999994</c:v>
                </c:pt>
                <c:pt idx="2788">
                  <c:v>-30.7</c:v>
                </c:pt>
                <c:pt idx="2789">
                  <c:v>-30.666666669999994</c:v>
                </c:pt>
                <c:pt idx="2790">
                  <c:v>-30.633333329999999</c:v>
                </c:pt>
                <c:pt idx="2791">
                  <c:v>-30.6</c:v>
                </c:pt>
                <c:pt idx="2792">
                  <c:v>-30.566666669999993</c:v>
                </c:pt>
                <c:pt idx="2793">
                  <c:v>-30.533333329999994</c:v>
                </c:pt>
                <c:pt idx="2794">
                  <c:v>-30.5</c:v>
                </c:pt>
                <c:pt idx="2795">
                  <c:v>-30.466666669999988</c:v>
                </c:pt>
                <c:pt idx="2796">
                  <c:v>-30.433333329999993</c:v>
                </c:pt>
                <c:pt idx="2797">
                  <c:v>-30.4</c:v>
                </c:pt>
                <c:pt idx="2798">
                  <c:v>-30.366666669999994</c:v>
                </c:pt>
                <c:pt idx="2799">
                  <c:v>-30.333333329999999</c:v>
                </c:pt>
                <c:pt idx="2800">
                  <c:v>-30.3</c:v>
                </c:pt>
                <c:pt idx="2801">
                  <c:v>-30.266666669999992</c:v>
                </c:pt>
                <c:pt idx="2802">
                  <c:v>-30.233333329999994</c:v>
                </c:pt>
                <c:pt idx="2803">
                  <c:v>-30.2</c:v>
                </c:pt>
                <c:pt idx="2804">
                  <c:v>-30.166666669999994</c:v>
                </c:pt>
                <c:pt idx="2805">
                  <c:v>-30.133333329999999</c:v>
                </c:pt>
                <c:pt idx="2806">
                  <c:v>-30.1</c:v>
                </c:pt>
                <c:pt idx="2807">
                  <c:v>-30.066666669999993</c:v>
                </c:pt>
                <c:pt idx="2808">
                  <c:v>-30.033333329999994</c:v>
                </c:pt>
                <c:pt idx="2809">
                  <c:v>-30</c:v>
                </c:pt>
                <c:pt idx="2810">
                  <c:v>-29.966666669999988</c:v>
                </c:pt>
                <c:pt idx="2811">
                  <c:v>-29.933333329999993</c:v>
                </c:pt>
                <c:pt idx="2812">
                  <c:v>-29.9</c:v>
                </c:pt>
                <c:pt idx="2813">
                  <c:v>-29.866666669999994</c:v>
                </c:pt>
                <c:pt idx="2814">
                  <c:v>-29.833333329999999</c:v>
                </c:pt>
                <c:pt idx="2815">
                  <c:v>-29.8</c:v>
                </c:pt>
                <c:pt idx="2816">
                  <c:v>-29.766666669999992</c:v>
                </c:pt>
                <c:pt idx="2817">
                  <c:v>-29.733333329999994</c:v>
                </c:pt>
                <c:pt idx="2818">
                  <c:v>-29.7</c:v>
                </c:pt>
                <c:pt idx="2819">
                  <c:v>-29.666666669999994</c:v>
                </c:pt>
                <c:pt idx="2820">
                  <c:v>-29.633333329999999</c:v>
                </c:pt>
                <c:pt idx="2821">
                  <c:v>-29.6</c:v>
                </c:pt>
                <c:pt idx="2822">
                  <c:v>-29.566666669999993</c:v>
                </c:pt>
                <c:pt idx="2823">
                  <c:v>-29.533333329999994</c:v>
                </c:pt>
                <c:pt idx="2824">
                  <c:v>-29.5</c:v>
                </c:pt>
                <c:pt idx="2825">
                  <c:v>-29.466666669999988</c:v>
                </c:pt>
                <c:pt idx="2826">
                  <c:v>-29.433333329999993</c:v>
                </c:pt>
                <c:pt idx="2827">
                  <c:v>-29.4</c:v>
                </c:pt>
                <c:pt idx="2828">
                  <c:v>-29.366666669999994</c:v>
                </c:pt>
                <c:pt idx="2829">
                  <c:v>-29.333333329999999</c:v>
                </c:pt>
                <c:pt idx="2830">
                  <c:v>-29.3</c:v>
                </c:pt>
                <c:pt idx="2831">
                  <c:v>-29.266666669999992</c:v>
                </c:pt>
                <c:pt idx="2832">
                  <c:v>-29.233333329999994</c:v>
                </c:pt>
                <c:pt idx="2833">
                  <c:v>-29.2</c:v>
                </c:pt>
                <c:pt idx="2834">
                  <c:v>-29.166666669999994</c:v>
                </c:pt>
                <c:pt idx="2835">
                  <c:v>-29.133333329999999</c:v>
                </c:pt>
                <c:pt idx="2836">
                  <c:v>-29.1</c:v>
                </c:pt>
                <c:pt idx="2837">
                  <c:v>-29.066666669999993</c:v>
                </c:pt>
                <c:pt idx="2838">
                  <c:v>-29.033333329999994</c:v>
                </c:pt>
                <c:pt idx="2839">
                  <c:v>-29</c:v>
                </c:pt>
                <c:pt idx="2840">
                  <c:v>-28.966666669999988</c:v>
                </c:pt>
                <c:pt idx="2841">
                  <c:v>-28.933333329999993</c:v>
                </c:pt>
                <c:pt idx="2842">
                  <c:v>-28.9</c:v>
                </c:pt>
                <c:pt idx="2843">
                  <c:v>-28.866666669999994</c:v>
                </c:pt>
                <c:pt idx="2844">
                  <c:v>-28.833333329999999</c:v>
                </c:pt>
                <c:pt idx="2845">
                  <c:v>-28.8</c:v>
                </c:pt>
                <c:pt idx="2846">
                  <c:v>-28.766666669999992</c:v>
                </c:pt>
                <c:pt idx="2847">
                  <c:v>-28.733333329999994</c:v>
                </c:pt>
                <c:pt idx="2848">
                  <c:v>-28.7</c:v>
                </c:pt>
                <c:pt idx="2849">
                  <c:v>-28.666666669999994</c:v>
                </c:pt>
                <c:pt idx="2850">
                  <c:v>-28.633333329999999</c:v>
                </c:pt>
                <c:pt idx="2851">
                  <c:v>-28.6</c:v>
                </c:pt>
                <c:pt idx="2852">
                  <c:v>-28.566666669999993</c:v>
                </c:pt>
                <c:pt idx="2853">
                  <c:v>-28.533333329999994</c:v>
                </c:pt>
                <c:pt idx="2854">
                  <c:v>-28.5</c:v>
                </c:pt>
                <c:pt idx="2855">
                  <c:v>-28.466666669999988</c:v>
                </c:pt>
                <c:pt idx="2856">
                  <c:v>-28.433333329999993</c:v>
                </c:pt>
                <c:pt idx="2857">
                  <c:v>-28.4</c:v>
                </c:pt>
                <c:pt idx="2858">
                  <c:v>-28.366666669999994</c:v>
                </c:pt>
                <c:pt idx="2859">
                  <c:v>-28.333333329999999</c:v>
                </c:pt>
                <c:pt idx="2860">
                  <c:v>-28.3</c:v>
                </c:pt>
                <c:pt idx="2861">
                  <c:v>-28.266666669999992</c:v>
                </c:pt>
                <c:pt idx="2862">
                  <c:v>-28.233333329999994</c:v>
                </c:pt>
                <c:pt idx="2863">
                  <c:v>-28.2</c:v>
                </c:pt>
                <c:pt idx="2864">
                  <c:v>-28.166666669999994</c:v>
                </c:pt>
                <c:pt idx="2865">
                  <c:v>-28.133333329999999</c:v>
                </c:pt>
                <c:pt idx="2866">
                  <c:v>-28.1</c:v>
                </c:pt>
                <c:pt idx="2867">
                  <c:v>-28.066666669999993</c:v>
                </c:pt>
                <c:pt idx="2868">
                  <c:v>-28.033333329999994</c:v>
                </c:pt>
                <c:pt idx="2869">
                  <c:v>-28</c:v>
                </c:pt>
                <c:pt idx="2870">
                  <c:v>-27.966666669999988</c:v>
                </c:pt>
                <c:pt idx="2871">
                  <c:v>-27.933333329999993</c:v>
                </c:pt>
                <c:pt idx="2872">
                  <c:v>-27.9</c:v>
                </c:pt>
                <c:pt idx="2873">
                  <c:v>-27.866666669999994</c:v>
                </c:pt>
                <c:pt idx="2874">
                  <c:v>-27.833333329999999</c:v>
                </c:pt>
                <c:pt idx="2875">
                  <c:v>-27.8</c:v>
                </c:pt>
                <c:pt idx="2876">
                  <c:v>-27.766666669999992</c:v>
                </c:pt>
                <c:pt idx="2877">
                  <c:v>-27.733333329999994</c:v>
                </c:pt>
                <c:pt idx="2878">
                  <c:v>-27.7</c:v>
                </c:pt>
                <c:pt idx="2879">
                  <c:v>-27.666666669999994</c:v>
                </c:pt>
                <c:pt idx="2880">
                  <c:v>-27.633333329999999</c:v>
                </c:pt>
                <c:pt idx="2881">
                  <c:v>-27.6</c:v>
                </c:pt>
                <c:pt idx="2882">
                  <c:v>-27.566666669999993</c:v>
                </c:pt>
                <c:pt idx="2883">
                  <c:v>-27.533333329999994</c:v>
                </c:pt>
                <c:pt idx="2884">
                  <c:v>-27.5</c:v>
                </c:pt>
                <c:pt idx="2885">
                  <c:v>-27.466666669999988</c:v>
                </c:pt>
                <c:pt idx="2886">
                  <c:v>-27.433333329999993</c:v>
                </c:pt>
                <c:pt idx="2887">
                  <c:v>-27.4</c:v>
                </c:pt>
                <c:pt idx="2888">
                  <c:v>-27.366666669999994</c:v>
                </c:pt>
                <c:pt idx="2889">
                  <c:v>-27.333333329999999</c:v>
                </c:pt>
                <c:pt idx="2890">
                  <c:v>-27.3</c:v>
                </c:pt>
                <c:pt idx="2891">
                  <c:v>-27.266666669999992</c:v>
                </c:pt>
                <c:pt idx="2892">
                  <c:v>-27.233333329999994</c:v>
                </c:pt>
                <c:pt idx="2893">
                  <c:v>-27.2</c:v>
                </c:pt>
                <c:pt idx="2894">
                  <c:v>-27.166666669999994</c:v>
                </c:pt>
                <c:pt idx="2895">
                  <c:v>-27.133333329999999</c:v>
                </c:pt>
                <c:pt idx="2896">
                  <c:v>-27.1</c:v>
                </c:pt>
                <c:pt idx="2897">
                  <c:v>-27.066666669999993</c:v>
                </c:pt>
                <c:pt idx="2898">
                  <c:v>-27.033333329999994</c:v>
                </c:pt>
                <c:pt idx="2899">
                  <c:v>-27</c:v>
                </c:pt>
                <c:pt idx="2900">
                  <c:v>-26.966666669999988</c:v>
                </c:pt>
                <c:pt idx="2901">
                  <c:v>-26.933333329999993</c:v>
                </c:pt>
                <c:pt idx="2902">
                  <c:v>-26.9</c:v>
                </c:pt>
                <c:pt idx="2903">
                  <c:v>-26.866666669999994</c:v>
                </c:pt>
                <c:pt idx="2904">
                  <c:v>-26.833333329999999</c:v>
                </c:pt>
                <c:pt idx="2905">
                  <c:v>-26.8</c:v>
                </c:pt>
                <c:pt idx="2906">
                  <c:v>-26.766666669999992</c:v>
                </c:pt>
                <c:pt idx="2907">
                  <c:v>-26.733333329999994</c:v>
                </c:pt>
                <c:pt idx="2908">
                  <c:v>-26.7</c:v>
                </c:pt>
                <c:pt idx="2909">
                  <c:v>-26.666666669999994</c:v>
                </c:pt>
                <c:pt idx="2910">
                  <c:v>-26.633333329999999</c:v>
                </c:pt>
                <c:pt idx="2911">
                  <c:v>-26.6</c:v>
                </c:pt>
                <c:pt idx="2912">
                  <c:v>-26.566666669999993</c:v>
                </c:pt>
                <c:pt idx="2913">
                  <c:v>-26.533333329999994</c:v>
                </c:pt>
                <c:pt idx="2914">
                  <c:v>-26.5</c:v>
                </c:pt>
                <c:pt idx="2915">
                  <c:v>-26.466666669999988</c:v>
                </c:pt>
                <c:pt idx="2916">
                  <c:v>-26.433333329999993</c:v>
                </c:pt>
                <c:pt idx="2917">
                  <c:v>-26.4</c:v>
                </c:pt>
                <c:pt idx="2918">
                  <c:v>-26.366666669999994</c:v>
                </c:pt>
                <c:pt idx="2919">
                  <c:v>-26.333333329999999</c:v>
                </c:pt>
                <c:pt idx="2920">
                  <c:v>-26.3</c:v>
                </c:pt>
                <c:pt idx="2921">
                  <c:v>-26.266666669999992</c:v>
                </c:pt>
                <c:pt idx="2922">
                  <c:v>-26.233333329999994</c:v>
                </c:pt>
                <c:pt idx="2923">
                  <c:v>-26.2</c:v>
                </c:pt>
                <c:pt idx="2924">
                  <c:v>-26.166666669999994</c:v>
                </c:pt>
                <c:pt idx="2925">
                  <c:v>-26.133333329999999</c:v>
                </c:pt>
                <c:pt idx="2926">
                  <c:v>-26.1</c:v>
                </c:pt>
                <c:pt idx="2927">
                  <c:v>-26.066666669999993</c:v>
                </c:pt>
                <c:pt idx="2928">
                  <c:v>-26.033333329999994</c:v>
                </c:pt>
                <c:pt idx="2929">
                  <c:v>-26</c:v>
                </c:pt>
                <c:pt idx="2930">
                  <c:v>-25.966666669999988</c:v>
                </c:pt>
                <c:pt idx="2931">
                  <c:v>-25.933333329999993</c:v>
                </c:pt>
                <c:pt idx="2932">
                  <c:v>-25.9</c:v>
                </c:pt>
                <c:pt idx="2933">
                  <c:v>-25.866666669999994</c:v>
                </c:pt>
                <c:pt idx="2934">
                  <c:v>-25.833333329999999</c:v>
                </c:pt>
                <c:pt idx="2935">
                  <c:v>-25.8</c:v>
                </c:pt>
                <c:pt idx="2936">
                  <c:v>-25.766666669999992</c:v>
                </c:pt>
                <c:pt idx="2937">
                  <c:v>-25.733333329999994</c:v>
                </c:pt>
                <c:pt idx="2938">
                  <c:v>-25.7</c:v>
                </c:pt>
                <c:pt idx="2939">
                  <c:v>-25.666666669999994</c:v>
                </c:pt>
                <c:pt idx="2940">
                  <c:v>-25.633333329999999</c:v>
                </c:pt>
                <c:pt idx="2941">
                  <c:v>-25.6</c:v>
                </c:pt>
                <c:pt idx="2942">
                  <c:v>-25.566666669999993</c:v>
                </c:pt>
                <c:pt idx="2943">
                  <c:v>-25.533333329999994</c:v>
                </c:pt>
                <c:pt idx="2944">
                  <c:v>-25.5</c:v>
                </c:pt>
                <c:pt idx="2945">
                  <c:v>-25.466666669999988</c:v>
                </c:pt>
                <c:pt idx="2946">
                  <c:v>-25.433333329999993</c:v>
                </c:pt>
                <c:pt idx="2947">
                  <c:v>-25.4</c:v>
                </c:pt>
                <c:pt idx="2948">
                  <c:v>-25.366666669999994</c:v>
                </c:pt>
                <c:pt idx="2949">
                  <c:v>-25.333333329999999</c:v>
                </c:pt>
                <c:pt idx="2950">
                  <c:v>-25.3</c:v>
                </c:pt>
                <c:pt idx="2951">
                  <c:v>-25.266666669999992</c:v>
                </c:pt>
                <c:pt idx="2952">
                  <c:v>-25.233333329999994</c:v>
                </c:pt>
                <c:pt idx="2953">
                  <c:v>-25.2</c:v>
                </c:pt>
                <c:pt idx="2954">
                  <c:v>-25.166666669999994</c:v>
                </c:pt>
                <c:pt idx="2955">
                  <c:v>-25.133333329999999</c:v>
                </c:pt>
                <c:pt idx="2956">
                  <c:v>-25.1</c:v>
                </c:pt>
                <c:pt idx="2957">
                  <c:v>-25.066666669999993</c:v>
                </c:pt>
                <c:pt idx="2958">
                  <c:v>-25.033333329999994</c:v>
                </c:pt>
                <c:pt idx="2959">
                  <c:v>-25</c:v>
                </c:pt>
                <c:pt idx="2960">
                  <c:v>-24.966666669999988</c:v>
                </c:pt>
                <c:pt idx="2961">
                  <c:v>-24.933333329999993</c:v>
                </c:pt>
                <c:pt idx="2962">
                  <c:v>-24.9</c:v>
                </c:pt>
                <c:pt idx="2963">
                  <c:v>-24.866666669999994</c:v>
                </c:pt>
                <c:pt idx="2964">
                  <c:v>-24.833333329999999</c:v>
                </c:pt>
                <c:pt idx="2965">
                  <c:v>-24.8</c:v>
                </c:pt>
                <c:pt idx="2966">
                  <c:v>-24.766666669999992</c:v>
                </c:pt>
                <c:pt idx="2967">
                  <c:v>-24.733333329999994</c:v>
                </c:pt>
                <c:pt idx="2968">
                  <c:v>-24.7</c:v>
                </c:pt>
                <c:pt idx="2969">
                  <c:v>-24.666666669999994</c:v>
                </c:pt>
                <c:pt idx="2970">
                  <c:v>-24.633333329999999</c:v>
                </c:pt>
                <c:pt idx="2971">
                  <c:v>-24.6</c:v>
                </c:pt>
                <c:pt idx="2972">
                  <c:v>-24.566666669999993</c:v>
                </c:pt>
                <c:pt idx="2973">
                  <c:v>-24.533333329999994</c:v>
                </c:pt>
                <c:pt idx="2974">
                  <c:v>-24.5</c:v>
                </c:pt>
                <c:pt idx="2975">
                  <c:v>-24.466666669999988</c:v>
                </c:pt>
                <c:pt idx="2976">
                  <c:v>-24.433333329999993</c:v>
                </c:pt>
                <c:pt idx="2977">
                  <c:v>-24.4</c:v>
                </c:pt>
                <c:pt idx="2978">
                  <c:v>-24.366666669999994</c:v>
                </c:pt>
                <c:pt idx="2979">
                  <c:v>-24.333333329999999</c:v>
                </c:pt>
                <c:pt idx="2980">
                  <c:v>-24.3</c:v>
                </c:pt>
                <c:pt idx="2981">
                  <c:v>-24.266666669999992</c:v>
                </c:pt>
                <c:pt idx="2982">
                  <c:v>-24.233333329999994</c:v>
                </c:pt>
                <c:pt idx="2983">
                  <c:v>-24.2</c:v>
                </c:pt>
                <c:pt idx="2984">
                  <c:v>-24.166666669999994</c:v>
                </c:pt>
                <c:pt idx="2985">
                  <c:v>-24.133333329999999</c:v>
                </c:pt>
                <c:pt idx="2986">
                  <c:v>-24.1</c:v>
                </c:pt>
                <c:pt idx="2987">
                  <c:v>-24.066666669999993</c:v>
                </c:pt>
                <c:pt idx="2988">
                  <c:v>-24.033333329999994</c:v>
                </c:pt>
                <c:pt idx="2989">
                  <c:v>-24</c:v>
                </c:pt>
                <c:pt idx="2990">
                  <c:v>-23.966666669999988</c:v>
                </c:pt>
                <c:pt idx="2991">
                  <c:v>-23.933333329999993</c:v>
                </c:pt>
                <c:pt idx="2992">
                  <c:v>-23.9</c:v>
                </c:pt>
                <c:pt idx="2993">
                  <c:v>-23.866666669999994</c:v>
                </c:pt>
                <c:pt idx="2994">
                  <c:v>-23.833333329999999</c:v>
                </c:pt>
                <c:pt idx="2995">
                  <c:v>-23.8</c:v>
                </c:pt>
                <c:pt idx="2996">
                  <c:v>-23.766666669999992</c:v>
                </c:pt>
                <c:pt idx="2997">
                  <c:v>-23.733333329999994</c:v>
                </c:pt>
                <c:pt idx="2998">
                  <c:v>-23.7</c:v>
                </c:pt>
                <c:pt idx="2999">
                  <c:v>-23.666666669999994</c:v>
                </c:pt>
                <c:pt idx="3000">
                  <c:v>-23.633333329999999</c:v>
                </c:pt>
                <c:pt idx="3001">
                  <c:v>-23.6</c:v>
                </c:pt>
                <c:pt idx="3002">
                  <c:v>-23.566666669999993</c:v>
                </c:pt>
                <c:pt idx="3003">
                  <c:v>-23.533333329999994</c:v>
                </c:pt>
                <c:pt idx="3004">
                  <c:v>-23.5</c:v>
                </c:pt>
                <c:pt idx="3005">
                  <c:v>-23.466666669999988</c:v>
                </c:pt>
                <c:pt idx="3006">
                  <c:v>-23.433333329999993</c:v>
                </c:pt>
                <c:pt idx="3007">
                  <c:v>-23.4</c:v>
                </c:pt>
                <c:pt idx="3008">
                  <c:v>-23.366666669999994</c:v>
                </c:pt>
                <c:pt idx="3009">
                  <c:v>-23.333333329999999</c:v>
                </c:pt>
                <c:pt idx="3010">
                  <c:v>-23.3</c:v>
                </c:pt>
                <c:pt idx="3011">
                  <c:v>-23.266666669999992</c:v>
                </c:pt>
                <c:pt idx="3012">
                  <c:v>-23.233333329999994</c:v>
                </c:pt>
                <c:pt idx="3013">
                  <c:v>-23.2</c:v>
                </c:pt>
                <c:pt idx="3014">
                  <c:v>-23.166666669999994</c:v>
                </c:pt>
                <c:pt idx="3015">
                  <c:v>-23.133333329999999</c:v>
                </c:pt>
                <c:pt idx="3016">
                  <c:v>-23.1</c:v>
                </c:pt>
                <c:pt idx="3017">
                  <c:v>-23.066666669999993</c:v>
                </c:pt>
                <c:pt idx="3018">
                  <c:v>-23.033333329999994</c:v>
                </c:pt>
                <c:pt idx="3019">
                  <c:v>-23</c:v>
                </c:pt>
                <c:pt idx="3020">
                  <c:v>-22.966666669999988</c:v>
                </c:pt>
                <c:pt idx="3021">
                  <c:v>-22.933333329999993</c:v>
                </c:pt>
                <c:pt idx="3022">
                  <c:v>-22.9</c:v>
                </c:pt>
                <c:pt idx="3023">
                  <c:v>-22.866666669999994</c:v>
                </c:pt>
                <c:pt idx="3024">
                  <c:v>-22.833333329999999</c:v>
                </c:pt>
                <c:pt idx="3025">
                  <c:v>-22.8</c:v>
                </c:pt>
                <c:pt idx="3026">
                  <c:v>-22.766666669999992</c:v>
                </c:pt>
                <c:pt idx="3027">
                  <c:v>-22.733333329999994</c:v>
                </c:pt>
                <c:pt idx="3028">
                  <c:v>-22.7</c:v>
                </c:pt>
                <c:pt idx="3029">
                  <c:v>-22.666666669999994</c:v>
                </c:pt>
                <c:pt idx="3030">
                  <c:v>-22.633333329999999</c:v>
                </c:pt>
                <c:pt idx="3031">
                  <c:v>-22.6</c:v>
                </c:pt>
                <c:pt idx="3032">
                  <c:v>-22.566666669999993</c:v>
                </c:pt>
                <c:pt idx="3033">
                  <c:v>-22.533333329999994</c:v>
                </c:pt>
                <c:pt idx="3034">
                  <c:v>-22.5</c:v>
                </c:pt>
                <c:pt idx="3035">
                  <c:v>-22.466666669999988</c:v>
                </c:pt>
                <c:pt idx="3036">
                  <c:v>-22.433333329999993</c:v>
                </c:pt>
                <c:pt idx="3037">
                  <c:v>-22.4</c:v>
                </c:pt>
                <c:pt idx="3038">
                  <c:v>-22.366666669999994</c:v>
                </c:pt>
                <c:pt idx="3039">
                  <c:v>-22.333333329999999</c:v>
                </c:pt>
                <c:pt idx="3040">
                  <c:v>-22.3</c:v>
                </c:pt>
                <c:pt idx="3041">
                  <c:v>-22.266666669999992</c:v>
                </c:pt>
                <c:pt idx="3042">
                  <c:v>-22.233333329999994</c:v>
                </c:pt>
                <c:pt idx="3043">
                  <c:v>-22.2</c:v>
                </c:pt>
                <c:pt idx="3044">
                  <c:v>-22.166666669999994</c:v>
                </c:pt>
                <c:pt idx="3045">
                  <c:v>-22.133333329999999</c:v>
                </c:pt>
                <c:pt idx="3046">
                  <c:v>-22.1</c:v>
                </c:pt>
                <c:pt idx="3047">
                  <c:v>-22.066666669999993</c:v>
                </c:pt>
                <c:pt idx="3048">
                  <c:v>-22.033333329999994</c:v>
                </c:pt>
                <c:pt idx="3049">
                  <c:v>-22</c:v>
                </c:pt>
                <c:pt idx="3050">
                  <c:v>-21.966666669999988</c:v>
                </c:pt>
                <c:pt idx="3051">
                  <c:v>-21.933333329999993</c:v>
                </c:pt>
                <c:pt idx="3052">
                  <c:v>-21.9</c:v>
                </c:pt>
                <c:pt idx="3053">
                  <c:v>-21.866666669999994</c:v>
                </c:pt>
                <c:pt idx="3054">
                  <c:v>-21.833333329999999</c:v>
                </c:pt>
                <c:pt idx="3055">
                  <c:v>-21.8</c:v>
                </c:pt>
                <c:pt idx="3056">
                  <c:v>-21.766666669999992</c:v>
                </c:pt>
                <c:pt idx="3057">
                  <c:v>-21.733333329999994</c:v>
                </c:pt>
                <c:pt idx="3058">
                  <c:v>-21.7</c:v>
                </c:pt>
                <c:pt idx="3059">
                  <c:v>-21.666666669999994</c:v>
                </c:pt>
                <c:pt idx="3060">
                  <c:v>-21.633333329999999</c:v>
                </c:pt>
                <c:pt idx="3061">
                  <c:v>-21.6</c:v>
                </c:pt>
                <c:pt idx="3062">
                  <c:v>-21.566666669999993</c:v>
                </c:pt>
                <c:pt idx="3063">
                  <c:v>-21.533333329999994</c:v>
                </c:pt>
                <c:pt idx="3064">
                  <c:v>-21.5</c:v>
                </c:pt>
                <c:pt idx="3065">
                  <c:v>-21.466666669999988</c:v>
                </c:pt>
                <c:pt idx="3066">
                  <c:v>-21.433333329999993</c:v>
                </c:pt>
                <c:pt idx="3067">
                  <c:v>-21.4</c:v>
                </c:pt>
                <c:pt idx="3068">
                  <c:v>-21.366666669999994</c:v>
                </c:pt>
                <c:pt idx="3069">
                  <c:v>-21.333333329999999</c:v>
                </c:pt>
                <c:pt idx="3070">
                  <c:v>-21.3</c:v>
                </c:pt>
                <c:pt idx="3071">
                  <c:v>-21.266666669999992</c:v>
                </c:pt>
                <c:pt idx="3072">
                  <c:v>-21.233333329999994</c:v>
                </c:pt>
                <c:pt idx="3073">
                  <c:v>-21.2</c:v>
                </c:pt>
                <c:pt idx="3074">
                  <c:v>-21.166666669999994</c:v>
                </c:pt>
                <c:pt idx="3075">
                  <c:v>-21.133333329999999</c:v>
                </c:pt>
                <c:pt idx="3076">
                  <c:v>-21.1</c:v>
                </c:pt>
                <c:pt idx="3077">
                  <c:v>-21.066666669999993</c:v>
                </c:pt>
                <c:pt idx="3078">
                  <c:v>-21.033333329999994</c:v>
                </c:pt>
                <c:pt idx="3079">
                  <c:v>-21</c:v>
                </c:pt>
                <c:pt idx="3080">
                  <c:v>-20.966666669999988</c:v>
                </c:pt>
                <c:pt idx="3081">
                  <c:v>-20.933333329999993</c:v>
                </c:pt>
                <c:pt idx="3082">
                  <c:v>-20.9</c:v>
                </c:pt>
                <c:pt idx="3083">
                  <c:v>-20.866666669999994</c:v>
                </c:pt>
                <c:pt idx="3084">
                  <c:v>-20.833333329999999</c:v>
                </c:pt>
                <c:pt idx="3085">
                  <c:v>-20.8</c:v>
                </c:pt>
                <c:pt idx="3086">
                  <c:v>-20.766666669999992</c:v>
                </c:pt>
                <c:pt idx="3087">
                  <c:v>-20.733333329999994</c:v>
                </c:pt>
                <c:pt idx="3088">
                  <c:v>-20.7</c:v>
                </c:pt>
                <c:pt idx="3089">
                  <c:v>-20.666666669999994</c:v>
                </c:pt>
                <c:pt idx="3090">
                  <c:v>-20.633333329999999</c:v>
                </c:pt>
                <c:pt idx="3091">
                  <c:v>-20.6</c:v>
                </c:pt>
                <c:pt idx="3092">
                  <c:v>-20.566666669999993</c:v>
                </c:pt>
                <c:pt idx="3093">
                  <c:v>-20.533333329999994</c:v>
                </c:pt>
                <c:pt idx="3094">
                  <c:v>-20.5</c:v>
                </c:pt>
                <c:pt idx="3095">
                  <c:v>-20.466666669999988</c:v>
                </c:pt>
                <c:pt idx="3096">
                  <c:v>-20.433333329999993</c:v>
                </c:pt>
                <c:pt idx="3097">
                  <c:v>-20.399999999999999</c:v>
                </c:pt>
                <c:pt idx="3098">
                  <c:v>-20.366666669999994</c:v>
                </c:pt>
                <c:pt idx="3099">
                  <c:v>-20.333333329999999</c:v>
                </c:pt>
                <c:pt idx="3100">
                  <c:v>-20.3</c:v>
                </c:pt>
                <c:pt idx="3101">
                  <c:v>-20.266666669999992</c:v>
                </c:pt>
                <c:pt idx="3102">
                  <c:v>-20.233333329999994</c:v>
                </c:pt>
                <c:pt idx="3103">
                  <c:v>-20.2</c:v>
                </c:pt>
                <c:pt idx="3104">
                  <c:v>-20.166666669999994</c:v>
                </c:pt>
                <c:pt idx="3105">
                  <c:v>-20.133333329999999</c:v>
                </c:pt>
                <c:pt idx="3106">
                  <c:v>-20.100000000000001</c:v>
                </c:pt>
                <c:pt idx="3107">
                  <c:v>-20.066666669999993</c:v>
                </c:pt>
                <c:pt idx="3108">
                  <c:v>-20.033333329999994</c:v>
                </c:pt>
                <c:pt idx="3109">
                  <c:v>-20</c:v>
                </c:pt>
                <c:pt idx="3110">
                  <c:v>-19.966666669999988</c:v>
                </c:pt>
                <c:pt idx="3111">
                  <c:v>-19.933333329999993</c:v>
                </c:pt>
                <c:pt idx="3112">
                  <c:v>-19.899999999999999</c:v>
                </c:pt>
                <c:pt idx="3113">
                  <c:v>-19.866666669999994</c:v>
                </c:pt>
                <c:pt idx="3114">
                  <c:v>-19.833333329999999</c:v>
                </c:pt>
                <c:pt idx="3115">
                  <c:v>-19.8</c:v>
                </c:pt>
                <c:pt idx="3116">
                  <c:v>-19.766666669999992</c:v>
                </c:pt>
                <c:pt idx="3117">
                  <c:v>-19.733333329999994</c:v>
                </c:pt>
                <c:pt idx="3118">
                  <c:v>-19.7</c:v>
                </c:pt>
                <c:pt idx="3119">
                  <c:v>-19.666666669999994</c:v>
                </c:pt>
                <c:pt idx="3120">
                  <c:v>-19.633333329999999</c:v>
                </c:pt>
                <c:pt idx="3121">
                  <c:v>-19.600000000000001</c:v>
                </c:pt>
                <c:pt idx="3122">
                  <c:v>-19.566666669999993</c:v>
                </c:pt>
                <c:pt idx="3123">
                  <c:v>-19.533333329999994</c:v>
                </c:pt>
                <c:pt idx="3124">
                  <c:v>-19.5</c:v>
                </c:pt>
                <c:pt idx="3125">
                  <c:v>-19.466666669999988</c:v>
                </c:pt>
                <c:pt idx="3126">
                  <c:v>-19.433333329999993</c:v>
                </c:pt>
                <c:pt idx="3127">
                  <c:v>-19.399999999999999</c:v>
                </c:pt>
                <c:pt idx="3128">
                  <c:v>-19.366666669999994</c:v>
                </c:pt>
                <c:pt idx="3129">
                  <c:v>-19.333333329999999</c:v>
                </c:pt>
                <c:pt idx="3130">
                  <c:v>-19.3</c:v>
                </c:pt>
                <c:pt idx="3131">
                  <c:v>-19.266666669999992</c:v>
                </c:pt>
                <c:pt idx="3132">
                  <c:v>-19.233333329999994</c:v>
                </c:pt>
                <c:pt idx="3133">
                  <c:v>-19.2</c:v>
                </c:pt>
                <c:pt idx="3134">
                  <c:v>-19.166666669999994</c:v>
                </c:pt>
                <c:pt idx="3135">
                  <c:v>-19.133333329999999</c:v>
                </c:pt>
                <c:pt idx="3136">
                  <c:v>-19.100000000000001</c:v>
                </c:pt>
                <c:pt idx="3137">
                  <c:v>-19.066666669999993</c:v>
                </c:pt>
                <c:pt idx="3138">
                  <c:v>-19.033333329999994</c:v>
                </c:pt>
                <c:pt idx="3139">
                  <c:v>-19</c:v>
                </c:pt>
                <c:pt idx="3140">
                  <c:v>-18.966666669999988</c:v>
                </c:pt>
                <c:pt idx="3141">
                  <c:v>-18.933333329999993</c:v>
                </c:pt>
                <c:pt idx="3142">
                  <c:v>-18.899999999999999</c:v>
                </c:pt>
                <c:pt idx="3143">
                  <c:v>-18.866666669999994</c:v>
                </c:pt>
                <c:pt idx="3144">
                  <c:v>-18.833333329999999</c:v>
                </c:pt>
                <c:pt idx="3145">
                  <c:v>-18.8</c:v>
                </c:pt>
                <c:pt idx="3146">
                  <c:v>-18.766666669999992</c:v>
                </c:pt>
                <c:pt idx="3147">
                  <c:v>-18.733333329999994</c:v>
                </c:pt>
                <c:pt idx="3148">
                  <c:v>-18.7</c:v>
                </c:pt>
                <c:pt idx="3149">
                  <c:v>-18.666666669999994</c:v>
                </c:pt>
                <c:pt idx="3150">
                  <c:v>-18.633333329999999</c:v>
                </c:pt>
                <c:pt idx="3151">
                  <c:v>-18.600000000000001</c:v>
                </c:pt>
                <c:pt idx="3152">
                  <c:v>-18.566666669999993</c:v>
                </c:pt>
                <c:pt idx="3153">
                  <c:v>-18.533333329999994</c:v>
                </c:pt>
                <c:pt idx="3154">
                  <c:v>-18.5</c:v>
                </c:pt>
                <c:pt idx="3155">
                  <c:v>-18.466666669999988</c:v>
                </c:pt>
                <c:pt idx="3156">
                  <c:v>-18.433333329999993</c:v>
                </c:pt>
                <c:pt idx="3157">
                  <c:v>-18.399999999999999</c:v>
                </c:pt>
                <c:pt idx="3158">
                  <c:v>-18.366666669999994</c:v>
                </c:pt>
                <c:pt idx="3159">
                  <c:v>-18.333333329999999</c:v>
                </c:pt>
                <c:pt idx="3160">
                  <c:v>-18.3</c:v>
                </c:pt>
                <c:pt idx="3161">
                  <c:v>-18.266666669999992</c:v>
                </c:pt>
                <c:pt idx="3162">
                  <c:v>-18.233333329999994</c:v>
                </c:pt>
                <c:pt idx="3163">
                  <c:v>-18.2</c:v>
                </c:pt>
                <c:pt idx="3164">
                  <c:v>-18.166666669999994</c:v>
                </c:pt>
                <c:pt idx="3165">
                  <c:v>-18.133333329999999</c:v>
                </c:pt>
                <c:pt idx="3166">
                  <c:v>-18.100000000000001</c:v>
                </c:pt>
                <c:pt idx="3167">
                  <c:v>-18.066666669999993</c:v>
                </c:pt>
                <c:pt idx="3168">
                  <c:v>-18.033333329999994</c:v>
                </c:pt>
                <c:pt idx="3169">
                  <c:v>-18</c:v>
                </c:pt>
                <c:pt idx="3170">
                  <c:v>-17.966666669999988</c:v>
                </c:pt>
                <c:pt idx="3171">
                  <c:v>-17.933333329999993</c:v>
                </c:pt>
                <c:pt idx="3172">
                  <c:v>-17.899999999999999</c:v>
                </c:pt>
                <c:pt idx="3173">
                  <c:v>-17.866666669999994</c:v>
                </c:pt>
                <c:pt idx="3174">
                  <c:v>-17.833333329999999</c:v>
                </c:pt>
                <c:pt idx="3175">
                  <c:v>-17.8</c:v>
                </c:pt>
                <c:pt idx="3176">
                  <c:v>-17.766666669999992</c:v>
                </c:pt>
                <c:pt idx="3177">
                  <c:v>-17.733333329999994</c:v>
                </c:pt>
                <c:pt idx="3178">
                  <c:v>-17.7</c:v>
                </c:pt>
                <c:pt idx="3179">
                  <c:v>-17.666666669999994</c:v>
                </c:pt>
                <c:pt idx="3180">
                  <c:v>-17.633333329999999</c:v>
                </c:pt>
                <c:pt idx="3181">
                  <c:v>-17.600000000000001</c:v>
                </c:pt>
                <c:pt idx="3182">
                  <c:v>-17.566666669999993</c:v>
                </c:pt>
                <c:pt idx="3183">
                  <c:v>-17.533333329999994</c:v>
                </c:pt>
                <c:pt idx="3184">
                  <c:v>-17.5</c:v>
                </c:pt>
                <c:pt idx="3185">
                  <c:v>-17.466666669999988</c:v>
                </c:pt>
                <c:pt idx="3186">
                  <c:v>-17.433333329999993</c:v>
                </c:pt>
                <c:pt idx="3187">
                  <c:v>-17.399999999999999</c:v>
                </c:pt>
                <c:pt idx="3188">
                  <c:v>-17.366666669999994</c:v>
                </c:pt>
                <c:pt idx="3189">
                  <c:v>-17.333333329999999</c:v>
                </c:pt>
                <c:pt idx="3190">
                  <c:v>-17.3</c:v>
                </c:pt>
                <c:pt idx="3191">
                  <c:v>-17.266666669999992</c:v>
                </c:pt>
                <c:pt idx="3192">
                  <c:v>-17.233333329999994</c:v>
                </c:pt>
                <c:pt idx="3193">
                  <c:v>-17.2</c:v>
                </c:pt>
                <c:pt idx="3194">
                  <c:v>-17.166666669999994</c:v>
                </c:pt>
                <c:pt idx="3195">
                  <c:v>-17.133333329999999</c:v>
                </c:pt>
                <c:pt idx="3196">
                  <c:v>-17.100000000000001</c:v>
                </c:pt>
                <c:pt idx="3197">
                  <c:v>-17.066666669999993</c:v>
                </c:pt>
                <c:pt idx="3198">
                  <c:v>-17.033333329999994</c:v>
                </c:pt>
                <c:pt idx="3199">
                  <c:v>-17</c:v>
                </c:pt>
                <c:pt idx="3200">
                  <c:v>-16.966666669999988</c:v>
                </c:pt>
                <c:pt idx="3201">
                  <c:v>-16.933333329999993</c:v>
                </c:pt>
                <c:pt idx="3202">
                  <c:v>-16.899999999999999</c:v>
                </c:pt>
                <c:pt idx="3203">
                  <c:v>-16.866666669999994</c:v>
                </c:pt>
                <c:pt idx="3204">
                  <c:v>-16.833333329999999</c:v>
                </c:pt>
                <c:pt idx="3205">
                  <c:v>-16.8</c:v>
                </c:pt>
                <c:pt idx="3206">
                  <c:v>-16.766666669999992</c:v>
                </c:pt>
                <c:pt idx="3207">
                  <c:v>-16.733333329999994</c:v>
                </c:pt>
                <c:pt idx="3208">
                  <c:v>-16.7</c:v>
                </c:pt>
                <c:pt idx="3209">
                  <c:v>-16.666666669999994</c:v>
                </c:pt>
                <c:pt idx="3210">
                  <c:v>-16.633333329999999</c:v>
                </c:pt>
                <c:pt idx="3211">
                  <c:v>-16.600000000000001</c:v>
                </c:pt>
                <c:pt idx="3212">
                  <c:v>-16.566666669999993</c:v>
                </c:pt>
                <c:pt idx="3213">
                  <c:v>-16.533333329999994</c:v>
                </c:pt>
                <c:pt idx="3214">
                  <c:v>-16.5</c:v>
                </c:pt>
                <c:pt idx="3215">
                  <c:v>-16.466666669999988</c:v>
                </c:pt>
                <c:pt idx="3216">
                  <c:v>-16.433333329999993</c:v>
                </c:pt>
                <c:pt idx="3217">
                  <c:v>-16.399999999999999</c:v>
                </c:pt>
                <c:pt idx="3218">
                  <c:v>-16.366666669999994</c:v>
                </c:pt>
                <c:pt idx="3219">
                  <c:v>-16.333333329999999</c:v>
                </c:pt>
                <c:pt idx="3220">
                  <c:v>-16.3</c:v>
                </c:pt>
                <c:pt idx="3221">
                  <c:v>-16.266666669999992</c:v>
                </c:pt>
                <c:pt idx="3222">
                  <c:v>-16.233333329999994</c:v>
                </c:pt>
                <c:pt idx="3223">
                  <c:v>-16.2</c:v>
                </c:pt>
                <c:pt idx="3224">
                  <c:v>-16.166666669999994</c:v>
                </c:pt>
                <c:pt idx="3225">
                  <c:v>-16.133333329999999</c:v>
                </c:pt>
                <c:pt idx="3226">
                  <c:v>-16.100000000000001</c:v>
                </c:pt>
                <c:pt idx="3227">
                  <c:v>-16.066666669999993</c:v>
                </c:pt>
                <c:pt idx="3228">
                  <c:v>-16.033333329999994</c:v>
                </c:pt>
                <c:pt idx="3229">
                  <c:v>-16</c:v>
                </c:pt>
                <c:pt idx="3230">
                  <c:v>-15.966666670000004</c:v>
                </c:pt>
                <c:pt idx="3231">
                  <c:v>-15.93333333</c:v>
                </c:pt>
                <c:pt idx="3232">
                  <c:v>-15.9</c:v>
                </c:pt>
                <c:pt idx="3233">
                  <c:v>-15.866666670000006</c:v>
                </c:pt>
                <c:pt idx="3234">
                  <c:v>-15.83333333</c:v>
                </c:pt>
                <c:pt idx="3235">
                  <c:v>-15.8</c:v>
                </c:pt>
                <c:pt idx="3236">
                  <c:v>-15.766666670000003</c:v>
                </c:pt>
                <c:pt idx="3237">
                  <c:v>-15.733333330000001</c:v>
                </c:pt>
                <c:pt idx="3238">
                  <c:v>-15.7</c:v>
                </c:pt>
                <c:pt idx="3239">
                  <c:v>-15.666666670000003</c:v>
                </c:pt>
                <c:pt idx="3240">
                  <c:v>-15.633333329999999</c:v>
                </c:pt>
                <c:pt idx="3241">
                  <c:v>-15.6</c:v>
                </c:pt>
                <c:pt idx="3242">
                  <c:v>-15.566666670000004</c:v>
                </c:pt>
                <c:pt idx="3243">
                  <c:v>-15.53333333</c:v>
                </c:pt>
                <c:pt idx="3244">
                  <c:v>-15.5</c:v>
                </c:pt>
                <c:pt idx="3245">
                  <c:v>-15.466666670000004</c:v>
                </c:pt>
                <c:pt idx="3246">
                  <c:v>-15.43333333</c:v>
                </c:pt>
                <c:pt idx="3247">
                  <c:v>-15.4</c:v>
                </c:pt>
                <c:pt idx="3248">
                  <c:v>-15.366666670000006</c:v>
                </c:pt>
                <c:pt idx="3249">
                  <c:v>-15.33333333</c:v>
                </c:pt>
                <c:pt idx="3250">
                  <c:v>-15.3</c:v>
                </c:pt>
                <c:pt idx="3251">
                  <c:v>-15.266666670000003</c:v>
                </c:pt>
                <c:pt idx="3252">
                  <c:v>-15.233333330000001</c:v>
                </c:pt>
                <c:pt idx="3253">
                  <c:v>-15.2</c:v>
                </c:pt>
                <c:pt idx="3254">
                  <c:v>-15.166666670000003</c:v>
                </c:pt>
                <c:pt idx="3255">
                  <c:v>-15.133333329999999</c:v>
                </c:pt>
                <c:pt idx="3256">
                  <c:v>-15.1</c:v>
                </c:pt>
                <c:pt idx="3257">
                  <c:v>-15.066666670000004</c:v>
                </c:pt>
                <c:pt idx="3258">
                  <c:v>-15.03333333</c:v>
                </c:pt>
                <c:pt idx="3259">
                  <c:v>-15</c:v>
                </c:pt>
                <c:pt idx="3260">
                  <c:v>-14.966666670000004</c:v>
                </c:pt>
                <c:pt idx="3261">
                  <c:v>-14.93333333</c:v>
                </c:pt>
                <c:pt idx="3262">
                  <c:v>-14.9</c:v>
                </c:pt>
                <c:pt idx="3263">
                  <c:v>-14.866666670000006</c:v>
                </c:pt>
                <c:pt idx="3264">
                  <c:v>-14.83333333</c:v>
                </c:pt>
                <c:pt idx="3265">
                  <c:v>-14.8</c:v>
                </c:pt>
                <c:pt idx="3266">
                  <c:v>-14.766666670000003</c:v>
                </c:pt>
                <c:pt idx="3267">
                  <c:v>-14.733333330000001</c:v>
                </c:pt>
                <c:pt idx="3268">
                  <c:v>-14.7</c:v>
                </c:pt>
                <c:pt idx="3269">
                  <c:v>-14.666666670000003</c:v>
                </c:pt>
                <c:pt idx="3270">
                  <c:v>-14.633333329999999</c:v>
                </c:pt>
                <c:pt idx="3271">
                  <c:v>-14.6</c:v>
                </c:pt>
                <c:pt idx="3272">
                  <c:v>-14.566666670000004</c:v>
                </c:pt>
                <c:pt idx="3273">
                  <c:v>-14.53333333</c:v>
                </c:pt>
                <c:pt idx="3274">
                  <c:v>-14.5</c:v>
                </c:pt>
                <c:pt idx="3275">
                  <c:v>-14.466666670000004</c:v>
                </c:pt>
                <c:pt idx="3276">
                  <c:v>-14.43333333</c:v>
                </c:pt>
                <c:pt idx="3277">
                  <c:v>-14.4</c:v>
                </c:pt>
                <c:pt idx="3278">
                  <c:v>-14.366666670000006</c:v>
                </c:pt>
                <c:pt idx="3279">
                  <c:v>-14.33333333</c:v>
                </c:pt>
                <c:pt idx="3280">
                  <c:v>-14.3</c:v>
                </c:pt>
                <c:pt idx="3281">
                  <c:v>-14.266666670000003</c:v>
                </c:pt>
                <c:pt idx="3282">
                  <c:v>-14.233333330000001</c:v>
                </c:pt>
                <c:pt idx="3283">
                  <c:v>-14.2</c:v>
                </c:pt>
                <c:pt idx="3284">
                  <c:v>-14.166666670000003</c:v>
                </c:pt>
                <c:pt idx="3285">
                  <c:v>-14.133333329999999</c:v>
                </c:pt>
                <c:pt idx="3286">
                  <c:v>-14.1</c:v>
                </c:pt>
                <c:pt idx="3287">
                  <c:v>-14.066666670000004</c:v>
                </c:pt>
                <c:pt idx="3288">
                  <c:v>-14.03333333</c:v>
                </c:pt>
                <c:pt idx="3289">
                  <c:v>-14</c:v>
                </c:pt>
                <c:pt idx="3290">
                  <c:v>-13.966666670000004</c:v>
                </c:pt>
                <c:pt idx="3291">
                  <c:v>-13.93333333</c:v>
                </c:pt>
                <c:pt idx="3292">
                  <c:v>-13.9</c:v>
                </c:pt>
                <c:pt idx="3293">
                  <c:v>-13.866666670000006</c:v>
                </c:pt>
                <c:pt idx="3294">
                  <c:v>-13.83333333</c:v>
                </c:pt>
                <c:pt idx="3295">
                  <c:v>-13.8</c:v>
                </c:pt>
                <c:pt idx="3296">
                  <c:v>-13.766666670000003</c:v>
                </c:pt>
                <c:pt idx="3297">
                  <c:v>-13.733333330000001</c:v>
                </c:pt>
                <c:pt idx="3298">
                  <c:v>-13.7</c:v>
                </c:pt>
                <c:pt idx="3299">
                  <c:v>-13.666666670000003</c:v>
                </c:pt>
                <c:pt idx="3300">
                  <c:v>-13.633333329999999</c:v>
                </c:pt>
                <c:pt idx="3301">
                  <c:v>-13.6</c:v>
                </c:pt>
                <c:pt idx="3302">
                  <c:v>-13.566666670000004</c:v>
                </c:pt>
                <c:pt idx="3303">
                  <c:v>-13.53333333</c:v>
                </c:pt>
                <c:pt idx="3304">
                  <c:v>-13.5</c:v>
                </c:pt>
                <c:pt idx="3305">
                  <c:v>-13.466666670000004</c:v>
                </c:pt>
                <c:pt idx="3306">
                  <c:v>-13.43333333</c:v>
                </c:pt>
                <c:pt idx="3307">
                  <c:v>-13.4</c:v>
                </c:pt>
                <c:pt idx="3308">
                  <c:v>-13.366666670000006</c:v>
                </c:pt>
                <c:pt idx="3309">
                  <c:v>-13.33333333</c:v>
                </c:pt>
                <c:pt idx="3310">
                  <c:v>-13.3</c:v>
                </c:pt>
                <c:pt idx="3311">
                  <c:v>-13.266666670000003</c:v>
                </c:pt>
                <c:pt idx="3312">
                  <c:v>-13.233333330000001</c:v>
                </c:pt>
                <c:pt idx="3313">
                  <c:v>-13.2</c:v>
                </c:pt>
                <c:pt idx="3314">
                  <c:v>-13.166666670000003</c:v>
                </c:pt>
                <c:pt idx="3315">
                  <c:v>-13.133333329999999</c:v>
                </c:pt>
                <c:pt idx="3316">
                  <c:v>-13.1</c:v>
                </c:pt>
                <c:pt idx="3317">
                  <c:v>-13.066666670000004</c:v>
                </c:pt>
                <c:pt idx="3318">
                  <c:v>-13.03333333</c:v>
                </c:pt>
                <c:pt idx="3319">
                  <c:v>-13</c:v>
                </c:pt>
                <c:pt idx="3320">
                  <c:v>-12.966666670000004</c:v>
                </c:pt>
                <c:pt idx="3321">
                  <c:v>-12.93333333</c:v>
                </c:pt>
                <c:pt idx="3322">
                  <c:v>-12.9</c:v>
                </c:pt>
                <c:pt idx="3323">
                  <c:v>-12.866666670000006</c:v>
                </c:pt>
                <c:pt idx="3324">
                  <c:v>-12.83333333</c:v>
                </c:pt>
                <c:pt idx="3325">
                  <c:v>-12.8</c:v>
                </c:pt>
                <c:pt idx="3326">
                  <c:v>-12.766666670000003</c:v>
                </c:pt>
                <c:pt idx="3327">
                  <c:v>-12.733333330000001</c:v>
                </c:pt>
                <c:pt idx="3328">
                  <c:v>-12.7</c:v>
                </c:pt>
                <c:pt idx="3329">
                  <c:v>-12.666666670000003</c:v>
                </c:pt>
                <c:pt idx="3330">
                  <c:v>-12.633333329999999</c:v>
                </c:pt>
                <c:pt idx="3331">
                  <c:v>-12.6</c:v>
                </c:pt>
                <c:pt idx="3332">
                  <c:v>-12.566666670000004</c:v>
                </c:pt>
                <c:pt idx="3333">
                  <c:v>-12.53333333</c:v>
                </c:pt>
                <c:pt idx="3334">
                  <c:v>-12.5</c:v>
                </c:pt>
                <c:pt idx="3335">
                  <c:v>-12.466666670000004</c:v>
                </c:pt>
                <c:pt idx="3336">
                  <c:v>-12.43333333</c:v>
                </c:pt>
                <c:pt idx="3337">
                  <c:v>-12.4</c:v>
                </c:pt>
                <c:pt idx="3338">
                  <c:v>-12.366666670000006</c:v>
                </c:pt>
                <c:pt idx="3339">
                  <c:v>-12.33333333</c:v>
                </c:pt>
                <c:pt idx="3340">
                  <c:v>-12.3</c:v>
                </c:pt>
                <c:pt idx="3341">
                  <c:v>-12.266666670000003</c:v>
                </c:pt>
                <c:pt idx="3342">
                  <c:v>-12.233333330000001</c:v>
                </c:pt>
                <c:pt idx="3343">
                  <c:v>-12.2</c:v>
                </c:pt>
                <c:pt idx="3344">
                  <c:v>-12.166666670000003</c:v>
                </c:pt>
                <c:pt idx="3345">
                  <c:v>-12.133333329999999</c:v>
                </c:pt>
                <c:pt idx="3346">
                  <c:v>-12.1</c:v>
                </c:pt>
                <c:pt idx="3347">
                  <c:v>-12.066666670000004</c:v>
                </c:pt>
                <c:pt idx="3348">
                  <c:v>-12.03333333</c:v>
                </c:pt>
                <c:pt idx="3349">
                  <c:v>-12</c:v>
                </c:pt>
                <c:pt idx="3350">
                  <c:v>-11.966666670000004</c:v>
                </c:pt>
                <c:pt idx="3351">
                  <c:v>-11.93333333</c:v>
                </c:pt>
                <c:pt idx="3352">
                  <c:v>-11.9</c:v>
                </c:pt>
                <c:pt idx="3353">
                  <c:v>-11.866666670000006</c:v>
                </c:pt>
                <c:pt idx="3354">
                  <c:v>-11.83333333</c:v>
                </c:pt>
                <c:pt idx="3355">
                  <c:v>-11.8</c:v>
                </c:pt>
                <c:pt idx="3356">
                  <c:v>-11.766666670000003</c:v>
                </c:pt>
                <c:pt idx="3357">
                  <c:v>-11.733333330000001</c:v>
                </c:pt>
                <c:pt idx="3358">
                  <c:v>-11.7</c:v>
                </c:pt>
                <c:pt idx="3359">
                  <c:v>-11.666666670000003</c:v>
                </c:pt>
                <c:pt idx="3360">
                  <c:v>-11.633333329999999</c:v>
                </c:pt>
                <c:pt idx="3361">
                  <c:v>-11.6</c:v>
                </c:pt>
                <c:pt idx="3362">
                  <c:v>-11.566666670000004</c:v>
                </c:pt>
                <c:pt idx="3363">
                  <c:v>-11.53333333</c:v>
                </c:pt>
                <c:pt idx="3364">
                  <c:v>-11.5</c:v>
                </c:pt>
                <c:pt idx="3365">
                  <c:v>-11.466666670000004</c:v>
                </c:pt>
                <c:pt idx="3366">
                  <c:v>-11.43333333</c:v>
                </c:pt>
                <c:pt idx="3367">
                  <c:v>-11.4</c:v>
                </c:pt>
                <c:pt idx="3368">
                  <c:v>-11.366666670000006</c:v>
                </c:pt>
                <c:pt idx="3369">
                  <c:v>-11.33333333</c:v>
                </c:pt>
                <c:pt idx="3370">
                  <c:v>-11.3</c:v>
                </c:pt>
                <c:pt idx="3371">
                  <c:v>-11.266666670000003</c:v>
                </c:pt>
                <c:pt idx="3372">
                  <c:v>-11.233333330000001</c:v>
                </c:pt>
                <c:pt idx="3373">
                  <c:v>-11.2</c:v>
                </c:pt>
                <c:pt idx="3374">
                  <c:v>-11.166666670000003</c:v>
                </c:pt>
                <c:pt idx="3375">
                  <c:v>-11.133333329999999</c:v>
                </c:pt>
                <c:pt idx="3376">
                  <c:v>-11.1</c:v>
                </c:pt>
                <c:pt idx="3377">
                  <c:v>-11.066666670000004</c:v>
                </c:pt>
                <c:pt idx="3378">
                  <c:v>-11.03333333</c:v>
                </c:pt>
                <c:pt idx="3379">
                  <c:v>-11</c:v>
                </c:pt>
                <c:pt idx="3380">
                  <c:v>-10.966666670000004</c:v>
                </c:pt>
                <c:pt idx="3381">
                  <c:v>-10.93333333</c:v>
                </c:pt>
                <c:pt idx="3382">
                  <c:v>-10.9</c:v>
                </c:pt>
                <c:pt idx="3383">
                  <c:v>-10.866666670000006</c:v>
                </c:pt>
                <c:pt idx="3384">
                  <c:v>-10.83333333</c:v>
                </c:pt>
                <c:pt idx="3385">
                  <c:v>-10.8</c:v>
                </c:pt>
                <c:pt idx="3386">
                  <c:v>-10.766666670000003</c:v>
                </c:pt>
                <c:pt idx="3387">
                  <c:v>-10.733333330000001</c:v>
                </c:pt>
                <c:pt idx="3388">
                  <c:v>-10.7</c:v>
                </c:pt>
                <c:pt idx="3389">
                  <c:v>-10.666666670000003</c:v>
                </c:pt>
                <c:pt idx="3390">
                  <c:v>-10.633333329999999</c:v>
                </c:pt>
                <c:pt idx="3391">
                  <c:v>-10.6</c:v>
                </c:pt>
                <c:pt idx="3392">
                  <c:v>-10.566666670000004</c:v>
                </c:pt>
                <c:pt idx="3393">
                  <c:v>-10.53333333</c:v>
                </c:pt>
                <c:pt idx="3394">
                  <c:v>-10.5</c:v>
                </c:pt>
                <c:pt idx="3395">
                  <c:v>-10.466666670000004</c:v>
                </c:pt>
                <c:pt idx="3396">
                  <c:v>-10.43333333</c:v>
                </c:pt>
                <c:pt idx="3397">
                  <c:v>-10.4</c:v>
                </c:pt>
                <c:pt idx="3398">
                  <c:v>-10.366666670000006</c:v>
                </c:pt>
                <c:pt idx="3399">
                  <c:v>-10.33333333</c:v>
                </c:pt>
                <c:pt idx="3400">
                  <c:v>-10.3</c:v>
                </c:pt>
                <c:pt idx="3401">
                  <c:v>-10.266666670000003</c:v>
                </c:pt>
                <c:pt idx="3402">
                  <c:v>-10.233333330000001</c:v>
                </c:pt>
                <c:pt idx="3403">
                  <c:v>-10.200000000000001</c:v>
                </c:pt>
                <c:pt idx="3404">
                  <c:v>-10.166666670000003</c:v>
                </c:pt>
                <c:pt idx="3405">
                  <c:v>-10.133333329999999</c:v>
                </c:pt>
                <c:pt idx="3406">
                  <c:v>-10.1</c:v>
                </c:pt>
                <c:pt idx="3407">
                  <c:v>-10.066666670000004</c:v>
                </c:pt>
                <c:pt idx="3408">
                  <c:v>-10.03333333</c:v>
                </c:pt>
                <c:pt idx="3409">
                  <c:v>-10</c:v>
                </c:pt>
                <c:pt idx="3410">
                  <c:v>-9.9666666670000055</c:v>
                </c:pt>
                <c:pt idx="3411">
                  <c:v>-9.9333333330000002</c:v>
                </c:pt>
                <c:pt idx="3412">
                  <c:v>-9.9</c:v>
                </c:pt>
                <c:pt idx="3413">
                  <c:v>-9.8666666670000041</c:v>
                </c:pt>
                <c:pt idx="3414">
                  <c:v>-9.8333333330000006</c:v>
                </c:pt>
                <c:pt idx="3415">
                  <c:v>-9.8000000000000007</c:v>
                </c:pt>
                <c:pt idx="3416">
                  <c:v>-9.7666666670000026</c:v>
                </c:pt>
                <c:pt idx="3417">
                  <c:v>-9.7333333329999991</c:v>
                </c:pt>
                <c:pt idx="3418">
                  <c:v>-9.7000000000000011</c:v>
                </c:pt>
                <c:pt idx="3419">
                  <c:v>-9.666666667000003</c:v>
                </c:pt>
                <c:pt idx="3420">
                  <c:v>-9.6333333329999995</c:v>
                </c:pt>
                <c:pt idx="3421">
                  <c:v>-9.6</c:v>
                </c:pt>
                <c:pt idx="3422">
                  <c:v>-9.5666666670000033</c:v>
                </c:pt>
                <c:pt idx="3423">
                  <c:v>-9.5333333330000016</c:v>
                </c:pt>
                <c:pt idx="3424">
                  <c:v>-9.5</c:v>
                </c:pt>
                <c:pt idx="3425">
                  <c:v>-9.4666666670000055</c:v>
                </c:pt>
                <c:pt idx="3426">
                  <c:v>-9.4333333330000002</c:v>
                </c:pt>
                <c:pt idx="3427">
                  <c:v>-9.4</c:v>
                </c:pt>
                <c:pt idx="3428">
                  <c:v>-9.3666666670000041</c:v>
                </c:pt>
                <c:pt idx="3429">
                  <c:v>-9.3333333330000006</c:v>
                </c:pt>
                <c:pt idx="3430">
                  <c:v>-9.3000000000000007</c:v>
                </c:pt>
                <c:pt idx="3431">
                  <c:v>-9.2666666670000026</c:v>
                </c:pt>
                <c:pt idx="3432">
                  <c:v>-9.2333333329999991</c:v>
                </c:pt>
                <c:pt idx="3433">
                  <c:v>-9.2000000000000011</c:v>
                </c:pt>
                <c:pt idx="3434">
                  <c:v>-9.166666667000003</c:v>
                </c:pt>
                <c:pt idx="3435">
                  <c:v>-9.1333333329999995</c:v>
                </c:pt>
                <c:pt idx="3436">
                  <c:v>-9.1</c:v>
                </c:pt>
                <c:pt idx="3437">
                  <c:v>-9.0666666670000033</c:v>
                </c:pt>
                <c:pt idx="3438">
                  <c:v>-9.0333333330000016</c:v>
                </c:pt>
                <c:pt idx="3439">
                  <c:v>-9</c:v>
                </c:pt>
                <c:pt idx="3440">
                  <c:v>-8.9666666670000055</c:v>
                </c:pt>
                <c:pt idx="3441">
                  <c:v>-8.9333333330000002</c:v>
                </c:pt>
                <c:pt idx="3442">
                  <c:v>-8.9</c:v>
                </c:pt>
                <c:pt idx="3443">
                  <c:v>-8.8666666670000041</c:v>
                </c:pt>
                <c:pt idx="3444">
                  <c:v>-8.8333333330000006</c:v>
                </c:pt>
                <c:pt idx="3445">
                  <c:v>-8.8000000000000007</c:v>
                </c:pt>
                <c:pt idx="3446">
                  <c:v>-8.7666666670000026</c:v>
                </c:pt>
                <c:pt idx="3447">
                  <c:v>-8.7333333329999991</c:v>
                </c:pt>
                <c:pt idx="3448">
                  <c:v>-8.7000000000000011</c:v>
                </c:pt>
                <c:pt idx="3449">
                  <c:v>-8.666666667000003</c:v>
                </c:pt>
                <c:pt idx="3450">
                  <c:v>-8.6333333329999995</c:v>
                </c:pt>
                <c:pt idx="3451">
                  <c:v>-8.6</c:v>
                </c:pt>
                <c:pt idx="3452">
                  <c:v>-8.5666666670000033</c:v>
                </c:pt>
                <c:pt idx="3453">
                  <c:v>-8.5333333330000016</c:v>
                </c:pt>
                <c:pt idx="3454">
                  <c:v>-8.5</c:v>
                </c:pt>
                <c:pt idx="3455">
                  <c:v>-8.4666666670000055</c:v>
                </c:pt>
                <c:pt idx="3456">
                  <c:v>-8.4333333330000002</c:v>
                </c:pt>
                <c:pt idx="3457">
                  <c:v>-8.4</c:v>
                </c:pt>
                <c:pt idx="3458">
                  <c:v>-8.3666666670000041</c:v>
                </c:pt>
                <c:pt idx="3459">
                  <c:v>-8.3333333330000006</c:v>
                </c:pt>
                <c:pt idx="3460">
                  <c:v>-8.3000000000000007</c:v>
                </c:pt>
                <c:pt idx="3461">
                  <c:v>-8.2666666670000026</c:v>
                </c:pt>
                <c:pt idx="3462">
                  <c:v>-8.2333333329999991</c:v>
                </c:pt>
                <c:pt idx="3463">
                  <c:v>-8.2000000000000011</c:v>
                </c:pt>
                <c:pt idx="3464">
                  <c:v>-8.166666667000003</c:v>
                </c:pt>
                <c:pt idx="3465">
                  <c:v>-8.1333333329999995</c:v>
                </c:pt>
                <c:pt idx="3466">
                  <c:v>-8.1</c:v>
                </c:pt>
                <c:pt idx="3467">
                  <c:v>-8.0666666670000033</c:v>
                </c:pt>
                <c:pt idx="3468">
                  <c:v>-8.0333333330000016</c:v>
                </c:pt>
                <c:pt idx="3469">
                  <c:v>-8</c:v>
                </c:pt>
                <c:pt idx="3470">
                  <c:v>-7.9666666670000001</c:v>
                </c:pt>
                <c:pt idx="3471">
                  <c:v>-7.933333333000002</c:v>
                </c:pt>
                <c:pt idx="3472">
                  <c:v>-7.9</c:v>
                </c:pt>
                <c:pt idx="3473">
                  <c:v>-7.8666666669999978</c:v>
                </c:pt>
                <c:pt idx="3474">
                  <c:v>-7.8333333329999997</c:v>
                </c:pt>
                <c:pt idx="3475">
                  <c:v>-7.8</c:v>
                </c:pt>
                <c:pt idx="3476">
                  <c:v>-7.766666667</c:v>
                </c:pt>
                <c:pt idx="3477">
                  <c:v>-7.7333333330000018</c:v>
                </c:pt>
                <c:pt idx="3478">
                  <c:v>-7.7</c:v>
                </c:pt>
                <c:pt idx="3479">
                  <c:v>-7.6666666669999977</c:v>
                </c:pt>
                <c:pt idx="3480">
                  <c:v>-7.6333333330000004</c:v>
                </c:pt>
                <c:pt idx="3481">
                  <c:v>-7.6</c:v>
                </c:pt>
                <c:pt idx="3482">
                  <c:v>-7.566666666999998</c:v>
                </c:pt>
                <c:pt idx="3483">
                  <c:v>-7.5333333329999999</c:v>
                </c:pt>
                <c:pt idx="3484">
                  <c:v>-7.5</c:v>
                </c:pt>
                <c:pt idx="3485">
                  <c:v>-7.4666666670000001</c:v>
                </c:pt>
                <c:pt idx="3486">
                  <c:v>-7.433333333000002</c:v>
                </c:pt>
                <c:pt idx="3487">
                  <c:v>-7.4</c:v>
                </c:pt>
                <c:pt idx="3488">
                  <c:v>-7.3666666669999978</c:v>
                </c:pt>
                <c:pt idx="3489">
                  <c:v>-7.3333333329999997</c:v>
                </c:pt>
                <c:pt idx="3490">
                  <c:v>-7.3</c:v>
                </c:pt>
                <c:pt idx="3491">
                  <c:v>-7.266666667</c:v>
                </c:pt>
                <c:pt idx="3492">
                  <c:v>-7.2333333330000018</c:v>
                </c:pt>
                <c:pt idx="3493">
                  <c:v>-7.2</c:v>
                </c:pt>
                <c:pt idx="3494">
                  <c:v>-7.1666666669999977</c:v>
                </c:pt>
                <c:pt idx="3495">
                  <c:v>-7.1333333330000004</c:v>
                </c:pt>
                <c:pt idx="3496">
                  <c:v>-7.1</c:v>
                </c:pt>
                <c:pt idx="3497">
                  <c:v>-7.066666666999998</c:v>
                </c:pt>
                <c:pt idx="3498">
                  <c:v>-7.0333333329999999</c:v>
                </c:pt>
                <c:pt idx="3499">
                  <c:v>-7</c:v>
                </c:pt>
                <c:pt idx="3500">
                  <c:v>-6.9666666670000001</c:v>
                </c:pt>
                <c:pt idx="3501">
                  <c:v>-6.933333333000002</c:v>
                </c:pt>
                <c:pt idx="3502">
                  <c:v>-6.9</c:v>
                </c:pt>
                <c:pt idx="3503">
                  <c:v>-6.8666666669999978</c:v>
                </c:pt>
                <c:pt idx="3504">
                  <c:v>-6.8333333329999997</c:v>
                </c:pt>
                <c:pt idx="3505">
                  <c:v>-6.8</c:v>
                </c:pt>
                <c:pt idx="3506">
                  <c:v>-6.766666667</c:v>
                </c:pt>
                <c:pt idx="3507">
                  <c:v>-6.7333333330000018</c:v>
                </c:pt>
                <c:pt idx="3508">
                  <c:v>-6.7</c:v>
                </c:pt>
                <c:pt idx="3509">
                  <c:v>-6.6666666669999977</c:v>
                </c:pt>
                <c:pt idx="3510">
                  <c:v>-6.6333333330000004</c:v>
                </c:pt>
                <c:pt idx="3511">
                  <c:v>-6.6</c:v>
                </c:pt>
                <c:pt idx="3512">
                  <c:v>-6.566666666999998</c:v>
                </c:pt>
                <c:pt idx="3513">
                  <c:v>-6.5333333329999999</c:v>
                </c:pt>
                <c:pt idx="3514">
                  <c:v>-6.5</c:v>
                </c:pt>
                <c:pt idx="3515">
                  <c:v>-6.4666666670000001</c:v>
                </c:pt>
                <c:pt idx="3516">
                  <c:v>-6.433333333000002</c:v>
                </c:pt>
                <c:pt idx="3517">
                  <c:v>-6.4</c:v>
                </c:pt>
                <c:pt idx="3518">
                  <c:v>-6.3666666669999978</c:v>
                </c:pt>
                <c:pt idx="3519">
                  <c:v>-6.3333333329999997</c:v>
                </c:pt>
                <c:pt idx="3520">
                  <c:v>-6.3</c:v>
                </c:pt>
                <c:pt idx="3521">
                  <c:v>-6.266666667</c:v>
                </c:pt>
                <c:pt idx="3522">
                  <c:v>-6.2333333330000018</c:v>
                </c:pt>
                <c:pt idx="3523">
                  <c:v>-6.2</c:v>
                </c:pt>
                <c:pt idx="3524">
                  <c:v>-6.1666666669999977</c:v>
                </c:pt>
                <c:pt idx="3525">
                  <c:v>-6.1333333330000004</c:v>
                </c:pt>
                <c:pt idx="3526">
                  <c:v>-6.1</c:v>
                </c:pt>
                <c:pt idx="3527">
                  <c:v>-6.066666666999998</c:v>
                </c:pt>
                <c:pt idx="3528">
                  <c:v>-6.0333333329999999</c:v>
                </c:pt>
                <c:pt idx="3529">
                  <c:v>-6</c:v>
                </c:pt>
                <c:pt idx="3530">
                  <c:v>-5.9666666670000001</c:v>
                </c:pt>
                <c:pt idx="3531">
                  <c:v>-5.933333333000002</c:v>
                </c:pt>
                <c:pt idx="3532">
                  <c:v>-5.9</c:v>
                </c:pt>
                <c:pt idx="3533">
                  <c:v>-5.8666666669999978</c:v>
                </c:pt>
                <c:pt idx="3534">
                  <c:v>-5.8333333329999997</c:v>
                </c:pt>
                <c:pt idx="3535">
                  <c:v>-5.8</c:v>
                </c:pt>
                <c:pt idx="3536">
                  <c:v>-5.766666667</c:v>
                </c:pt>
                <c:pt idx="3537">
                  <c:v>-5.7333333330000018</c:v>
                </c:pt>
                <c:pt idx="3538">
                  <c:v>-5.7</c:v>
                </c:pt>
                <c:pt idx="3539">
                  <c:v>-5.6666666669999977</c:v>
                </c:pt>
                <c:pt idx="3540">
                  <c:v>-5.6333333330000004</c:v>
                </c:pt>
                <c:pt idx="3541">
                  <c:v>-5.6</c:v>
                </c:pt>
                <c:pt idx="3542">
                  <c:v>-5.566666666999998</c:v>
                </c:pt>
                <c:pt idx="3543">
                  <c:v>-5.5333333329999999</c:v>
                </c:pt>
                <c:pt idx="3544">
                  <c:v>-5.5</c:v>
                </c:pt>
                <c:pt idx="3545">
                  <c:v>-5.4666666670000001</c:v>
                </c:pt>
                <c:pt idx="3546">
                  <c:v>-5.433333333000002</c:v>
                </c:pt>
                <c:pt idx="3547">
                  <c:v>-5.4</c:v>
                </c:pt>
                <c:pt idx="3548">
                  <c:v>-5.3666666669999978</c:v>
                </c:pt>
                <c:pt idx="3549">
                  <c:v>-5.3333333329999997</c:v>
                </c:pt>
                <c:pt idx="3550">
                  <c:v>-5.3</c:v>
                </c:pt>
                <c:pt idx="3551">
                  <c:v>-5.266666667</c:v>
                </c:pt>
                <c:pt idx="3552">
                  <c:v>-5.2333333330000018</c:v>
                </c:pt>
                <c:pt idx="3553">
                  <c:v>-5.2</c:v>
                </c:pt>
                <c:pt idx="3554">
                  <c:v>-5.1666666669999977</c:v>
                </c:pt>
                <c:pt idx="3555">
                  <c:v>-5.1333333330000004</c:v>
                </c:pt>
                <c:pt idx="3556">
                  <c:v>-5.0999999999999996</c:v>
                </c:pt>
                <c:pt idx="3557">
                  <c:v>-5.066666666999998</c:v>
                </c:pt>
                <c:pt idx="3558">
                  <c:v>-5.0333333329999999</c:v>
                </c:pt>
                <c:pt idx="3559">
                  <c:v>-5</c:v>
                </c:pt>
                <c:pt idx="3560">
                  <c:v>-4.9666666670000001</c:v>
                </c:pt>
                <c:pt idx="3561">
                  <c:v>-4.933333333000002</c:v>
                </c:pt>
                <c:pt idx="3562">
                  <c:v>-4.9000000000000004</c:v>
                </c:pt>
                <c:pt idx="3563">
                  <c:v>-4.8666666669999978</c:v>
                </c:pt>
                <c:pt idx="3564">
                  <c:v>-4.8333333329999997</c:v>
                </c:pt>
                <c:pt idx="3565">
                  <c:v>-4.8</c:v>
                </c:pt>
                <c:pt idx="3566">
                  <c:v>-4.766666667</c:v>
                </c:pt>
                <c:pt idx="3567">
                  <c:v>-4.7333333330000018</c:v>
                </c:pt>
                <c:pt idx="3568">
                  <c:v>-4.7</c:v>
                </c:pt>
                <c:pt idx="3569">
                  <c:v>-4.6666666669999977</c:v>
                </c:pt>
                <c:pt idx="3570">
                  <c:v>-4.6333333330000004</c:v>
                </c:pt>
                <c:pt idx="3571">
                  <c:v>-4.5999999999999996</c:v>
                </c:pt>
                <c:pt idx="3572">
                  <c:v>-4.566666666999998</c:v>
                </c:pt>
                <c:pt idx="3573">
                  <c:v>-4.5333333329999999</c:v>
                </c:pt>
                <c:pt idx="3574">
                  <c:v>-4.5</c:v>
                </c:pt>
                <c:pt idx="3575">
                  <c:v>-4.4666666670000001</c:v>
                </c:pt>
                <c:pt idx="3576">
                  <c:v>-4.433333333000002</c:v>
                </c:pt>
                <c:pt idx="3577">
                  <c:v>-4.4000000000000004</c:v>
                </c:pt>
                <c:pt idx="3578">
                  <c:v>-4.3666666669999978</c:v>
                </c:pt>
                <c:pt idx="3579">
                  <c:v>-4.3333333329999997</c:v>
                </c:pt>
                <c:pt idx="3580">
                  <c:v>-4.3</c:v>
                </c:pt>
                <c:pt idx="3581">
                  <c:v>-4.266666667</c:v>
                </c:pt>
                <c:pt idx="3582">
                  <c:v>-4.2333333330000018</c:v>
                </c:pt>
                <c:pt idx="3583">
                  <c:v>-4.2</c:v>
                </c:pt>
                <c:pt idx="3584">
                  <c:v>-4.1666666669999977</c:v>
                </c:pt>
                <c:pt idx="3585">
                  <c:v>-4.1333333330000004</c:v>
                </c:pt>
                <c:pt idx="3586">
                  <c:v>-4.0999999999999996</c:v>
                </c:pt>
                <c:pt idx="3587">
                  <c:v>-4.066666666999998</c:v>
                </c:pt>
                <c:pt idx="3588">
                  <c:v>-4.0333333329999999</c:v>
                </c:pt>
                <c:pt idx="3589">
                  <c:v>-4</c:v>
                </c:pt>
                <c:pt idx="3590">
                  <c:v>-3.9666666669999997</c:v>
                </c:pt>
                <c:pt idx="3591">
                  <c:v>-3.9333333330000002</c:v>
                </c:pt>
                <c:pt idx="3592">
                  <c:v>-3.9</c:v>
                </c:pt>
                <c:pt idx="3593">
                  <c:v>-3.8666666669999992</c:v>
                </c:pt>
                <c:pt idx="3594">
                  <c:v>-3.8333333330000001</c:v>
                </c:pt>
                <c:pt idx="3595">
                  <c:v>-3.8</c:v>
                </c:pt>
                <c:pt idx="3596">
                  <c:v>-3.766666667</c:v>
                </c:pt>
                <c:pt idx="3597">
                  <c:v>-3.733333333</c:v>
                </c:pt>
                <c:pt idx="3598">
                  <c:v>-3.7</c:v>
                </c:pt>
                <c:pt idx="3599">
                  <c:v>-3.6666666669999999</c:v>
                </c:pt>
                <c:pt idx="3600">
                  <c:v>-3.6333333330000004</c:v>
                </c:pt>
                <c:pt idx="3601">
                  <c:v>-3.6</c:v>
                </c:pt>
                <c:pt idx="3602">
                  <c:v>-3.5666666669999998</c:v>
                </c:pt>
                <c:pt idx="3603">
                  <c:v>-3.5333333330000003</c:v>
                </c:pt>
                <c:pt idx="3604">
                  <c:v>-3.5</c:v>
                </c:pt>
                <c:pt idx="3605">
                  <c:v>-3.4666666669999997</c:v>
                </c:pt>
                <c:pt idx="3606">
                  <c:v>-3.4333333330000002</c:v>
                </c:pt>
                <c:pt idx="3607">
                  <c:v>-3.4</c:v>
                </c:pt>
                <c:pt idx="3608">
                  <c:v>-3.3666666669999992</c:v>
                </c:pt>
                <c:pt idx="3609">
                  <c:v>-3.3333333330000001</c:v>
                </c:pt>
                <c:pt idx="3610">
                  <c:v>-3.3</c:v>
                </c:pt>
                <c:pt idx="3611">
                  <c:v>-3.266666667</c:v>
                </c:pt>
                <c:pt idx="3612">
                  <c:v>-3.233333333</c:v>
                </c:pt>
                <c:pt idx="3613">
                  <c:v>-3.2</c:v>
                </c:pt>
                <c:pt idx="3614">
                  <c:v>-3.1666666669999999</c:v>
                </c:pt>
                <c:pt idx="3615">
                  <c:v>-3.1333333330000004</c:v>
                </c:pt>
                <c:pt idx="3616">
                  <c:v>-3.1</c:v>
                </c:pt>
                <c:pt idx="3617">
                  <c:v>-3.0666666669999998</c:v>
                </c:pt>
                <c:pt idx="3618">
                  <c:v>-3.0333333330000003</c:v>
                </c:pt>
                <c:pt idx="3619">
                  <c:v>-3</c:v>
                </c:pt>
                <c:pt idx="3620">
                  <c:v>-2.9666666669999997</c:v>
                </c:pt>
                <c:pt idx="3621">
                  <c:v>-2.9333333330000002</c:v>
                </c:pt>
                <c:pt idx="3622">
                  <c:v>-2.9</c:v>
                </c:pt>
                <c:pt idx="3623">
                  <c:v>-2.8666666669999992</c:v>
                </c:pt>
                <c:pt idx="3624">
                  <c:v>-2.8333333330000001</c:v>
                </c:pt>
                <c:pt idx="3625">
                  <c:v>-2.8</c:v>
                </c:pt>
                <c:pt idx="3626">
                  <c:v>-2.766666667</c:v>
                </c:pt>
                <c:pt idx="3627">
                  <c:v>-2.733333333</c:v>
                </c:pt>
                <c:pt idx="3628">
                  <c:v>-2.7</c:v>
                </c:pt>
                <c:pt idx="3629">
                  <c:v>-2.6666666669999999</c:v>
                </c:pt>
                <c:pt idx="3630">
                  <c:v>-2.6333333330000004</c:v>
                </c:pt>
                <c:pt idx="3631">
                  <c:v>-2.6</c:v>
                </c:pt>
                <c:pt idx="3632">
                  <c:v>-2.5666666669999998</c:v>
                </c:pt>
                <c:pt idx="3633">
                  <c:v>-2.5333333330000003</c:v>
                </c:pt>
                <c:pt idx="3634">
                  <c:v>-2.5</c:v>
                </c:pt>
                <c:pt idx="3635">
                  <c:v>-2.4666666669999997</c:v>
                </c:pt>
                <c:pt idx="3636">
                  <c:v>-2.4333333330000002</c:v>
                </c:pt>
                <c:pt idx="3637">
                  <c:v>-2.4</c:v>
                </c:pt>
                <c:pt idx="3638">
                  <c:v>-2.3666666669999992</c:v>
                </c:pt>
                <c:pt idx="3639">
                  <c:v>-2.3333333330000001</c:v>
                </c:pt>
                <c:pt idx="3640">
                  <c:v>-2.2999999999999998</c:v>
                </c:pt>
                <c:pt idx="3641">
                  <c:v>-2.266666667</c:v>
                </c:pt>
                <c:pt idx="3642">
                  <c:v>-2.233333333</c:v>
                </c:pt>
                <c:pt idx="3643">
                  <c:v>-2.2000000000000002</c:v>
                </c:pt>
                <c:pt idx="3644">
                  <c:v>-2.1666666669999999</c:v>
                </c:pt>
                <c:pt idx="3645">
                  <c:v>-2.1333333330000004</c:v>
                </c:pt>
                <c:pt idx="3646">
                  <c:v>-2.1</c:v>
                </c:pt>
                <c:pt idx="3647">
                  <c:v>-2.0666666669999998</c:v>
                </c:pt>
                <c:pt idx="3648">
                  <c:v>-2.0333333330000003</c:v>
                </c:pt>
                <c:pt idx="3649">
                  <c:v>-2</c:v>
                </c:pt>
                <c:pt idx="3650">
                  <c:v>-1.9666666669999999</c:v>
                </c:pt>
                <c:pt idx="3651">
                  <c:v>-1.933333333</c:v>
                </c:pt>
                <c:pt idx="3652">
                  <c:v>-1.9000000000000001</c:v>
                </c:pt>
                <c:pt idx="3653">
                  <c:v>-1.8666666669999998</c:v>
                </c:pt>
                <c:pt idx="3654">
                  <c:v>-1.8333333329999995</c:v>
                </c:pt>
                <c:pt idx="3655">
                  <c:v>-1.8</c:v>
                </c:pt>
                <c:pt idx="3656">
                  <c:v>-1.7666666669999995</c:v>
                </c:pt>
                <c:pt idx="3657">
                  <c:v>-1.7333333329999996</c:v>
                </c:pt>
                <c:pt idx="3658">
                  <c:v>-1.7</c:v>
                </c:pt>
                <c:pt idx="3659">
                  <c:v>-1.6666666669999999</c:v>
                </c:pt>
                <c:pt idx="3660">
                  <c:v>-1.6333333329999995</c:v>
                </c:pt>
                <c:pt idx="3661">
                  <c:v>-1.6</c:v>
                </c:pt>
                <c:pt idx="3662">
                  <c:v>-1.5666666669999998</c:v>
                </c:pt>
                <c:pt idx="3663">
                  <c:v>-1.5333333329999996</c:v>
                </c:pt>
                <c:pt idx="3664">
                  <c:v>-1.5</c:v>
                </c:pt>
                <c:pt idx="3665">
                  <c:v>-1.4666666669999995</c:v>
                </c:pt>
                <c:pt idx="3666">
                  <c:v>-1.4333333329999995</c:v>
                </c:pt>
                <c:pt idx="3667">
                  <c:v>-1.4</c:v>
                </c:pt>
                <c:pt idx="3668">
                  <c:v>-1.3666666669999998</c:v>
                </c:pt>
                <c:pt idx="3669">
                  <c:v>-1.3333333329999995</c:v>
                </c:pt>
                <c:pt idx="3670">
                  <c:v>-1.3</c:v>
                </c:pt>
                <c:pt idx="3671">
                  <c:v>-1.2666666669999995</c:v>
                </c:pt>
                <c:pt idx="3672">
                  <c:v>-1.2333333329999996</c:v>
                </c:pt>
                <c:pt idx="3673">
                  <c:v>-1.2</c:v>
                </c:pt>
                <c:pt idx="3674">
                  <c:v>-1.1666666669999999</c:v>
                </c:pt>
                <c:pt idx="3675">
                  <c:v>-1.1333333329999995</c:v>
                </c:pt>
                <c:pt idx="3676">
                  <c:v>-1.1000000000000001</c:v>
                </c:pt>
                <c:pt idx="3677">
                  <c:v>-1.0666666669999998</c:v>
                </c:pt>
                <c:pt idx="3678">
                  <c:v>-1.0333333329999996</c:v>
                </c:pt>
                <c:pt idx="3679">
                  <c:v>-1</c:v>
                </c:pt>
                <c:pt idx="3680">
                  <c:v>-0.96666666700000003</c:v>
                </c:pt>
                <c:pt idx="3681">
                  <c:v>-0.93333333299999999</c:v>
                </c:pt>
                <c:pt idx="3682">
                  <c:v>-0.9</c:v>
                </c:pt>
                <c:pt idx="3683">
                  <c:v>-0.86666666699999995</c:v>
                </c:pt>
                <c:pt idx="3684">
                  <c:v>-0.83333333300000001</c:v>
                </c:pt>
                <c:pt idx="3685">
                  <c:v>-0.8</c:v>
                </c:pt>
                <c:pt idx="3686">
                  <c:v>-0.76666666700000019</c:v>
                </c:pt>
                <c:pt idx="3687">
                  <c:v>-0.73333333300000003</c:v>
                </c:pt>
                <c:pt idx="3688">
                  <c:v>-0.70000000000000018</c:v>
                </c:pt>
                <c:pt idx="3689">
                  <c:v>-0.66666666700000021</c:v>
                </c:pt>
                <c:pt idx="3690">
                  <c:v>-0.63333333300000005</c:v>
                </c:pt>
                <c:pt idx="3691">
                  <c:v>-0.6000000000000002</c:v>
                </c:pt>
                <c:pt idx="3692">
                  <c:v>-0.56666666700000001</c:v>
                </c:pt>
                <c:pt idx="3693">
                  <c:v>-0.53333333299999997</c:v>
                </c:pt>
                <c:pt idx="3694">
                  <c:v>-0.5</c:v>
                </c:pt>
                <c:pt idx="3695">
                  <c:v>-0.46666666700000015</c:v>
                </c:pt>
                <c:pt idx="3696">
                  <c:v>-0.4333333330000001</c:v>
                </c:pt>
                <c:pt idx="3697">
                  <c:v>-0.4</c:v>
                </c:pt>
                <c:pt idx="3698">
                  <c:v>-0.36666666700000022</c:v>
                </c:pt>
                <c:pt idx="3699">
                  <c:v>-0.33333333300000012</c:v>
                </c:pt>
                <c:pt idx="3700">
                  <c:v>-0.3000000000000001</c:v>
                </c:pt>
                <c:pt idx="3701">
                  <c:v>-0.26666666700000013</c:v>
                </c:pt>
                <c:pt idx="3702">
                  <c:v>-0.23333333300000006</c:v>
                </c:pt>
                <c:pt idx="3703">
                  <c:v>-0.2</c:v>
                </c:pt>
                <c:pt idx="3704">
                  <c:v>-0.16666666699999994</c:v>
                </c:pt>
                <c:pt idx="3705">
                  <c:v>-0.13333333300000005</c:v>
                </c:pt>
                <c:pt idx="3706">
                  <c:v>-0.1</c:v>
                </c:pt>
                <c:pt idx="3707">
                  <c:v>-6.6666666999999999E-2</c:v>
                </c:pt>
                <c:pt idx="3708">
                  <c:v>-3.3333333000000014E-2</c:v>
                </c:pt>
                <c:pt idx="3709">
                  <c:v>0</c:v>
                </c:pt>
                <c:pt idx="3710">
                  <c:v>3.3333333000000014E-2</c:v>
                </c:pt>
                <c:pt idx="3711">
                  <c:v>6.6666666999999999E-2</c:v>
                </c:pt>
                <c:pt idx="3712">
                  <c:v>0.1</c:v>
                </c:pt>
                <c:pt idx="3713">
                  <c:v>0.13333333300000005</c:v>
                </c:pt>
                <c:pt idx="3714">
                  <c:v>0.16666666699999994</c:v>
                </c:pt>
                <c:pt idx="3715">
                  <c:v>0.2</c:v>
                </c:pt>
                <c:pt idx="3716">
                  <c:v>0.23333333300000006</c:v>
                </c:pt>
                <c:pt idx="3717">
                  <c:v>0.26666666700000013</c:v>
                </c:pt>
                <c:pt idx="3718">
                  <c:v>0.3000000000000001</c:v>
                </c:pt>
                <c:pt idx="3719">
                  <c:v>0.33333333300000012</c:v>
                </c:pt>
                <c:pt idx="3720">
                  <c:v>0.36666666700000022</c:v>
                </c:pt>
                <c:pt idx="3721">
                  <c:v>0.4</c:v>
                </c:pt>
                <c:pt idx="3722">
                  <c:v>0.4333333330000001</c:v>
                </c:pt>
                <c:pt idx="3723">
                  <c:v>0.46666666700000015</c:v>
                </c:pt>
                <c:pt idx="3724">
                  <c:v>0.5</c:v>
                </c:pt>
                <c:pt idx="3725">
                  <c:v>0.53333333299999997</c:v>
                </c:pt>
                <c:pt idx="3726">
                  <c:v>0.56666666700000001</c:v>
                </c:pt>
                <c:pt idx="3727">
                  <c:v>0.6000000000000002</c:v>
                </c:pt>
                <c:pt idx="3728">
                  <c:v>0.63333333300000005</c:v>
                </c:pt>
                <c:pt idx="3729">
                  <c:v>0.66666666700000021</c:v>
                </c:pt>
                <c:pt idx="3730">
                  <c:v>0.70000000000000018</c:v>
                </c:pt>
                <c:pt idx="3731">
                  <c:v>0.73333333300000003</c:v>
                </c:pt>
                <c:pt idx="3732">
                  <c:v>0.76666666700000019</c:v>
                </c:pt>
                <c:pt idx="3733">
                  <c:v>0.8</c:v>
                </c:pt>
                <c:pt idx="3734">
                  <c:v>0.83333333300000001</c:v>
                </c:pt>
                <c:pt idx="3735">
                  <c:v>0.86666666699999995</c:v>
                </c:pt>
                <c:pt idx="3736">
                  <c:v>0.9</c:v>
                </c:pt>
                <c:pt idx="3737">
                  <c:v>0.93333333299999999</c:v>
                </c:pt>
                <c:pt idx="3738">
                  <c:v>0.96666666700000003</c:v>
                </c:pt>
                <c:pt idx="3739">
                  <c:v>1</c:v>
                </c:pt>
                <c:pt idx="3740">
                  <c:v>1.0333333329999996</c:v>
                </c:pt>
                <c:pt idx="3741">
                  <c:v>1.0666666669999998</c:v>
                </c:pt>
                <c:pt idx="3742">
                  <c:v>1.1000000000000001</c:v>
                </c:pt>
                <c:pt idx="3743">
                  <c:v>1.1333333329999995</c:v>
                </c:pt>
                <c:pt idx="3744">
                  <c:v>1.1666666669999999</c:v>
                </c:pt>
                <c:pt idx="3745">
                  <c:v>1.2</c:v>
                </c:pt>
                <c:pt idx="3746">
                  <c:v>1.2333333329999996</c:v>
                </c:pt>
                <c:pt idx="3747">
                  <c:v>1.2666666669999995</c:v>
                </c:pt>
                <c:pt idx="3748">
                  <c:v>1.3</c:v>
                </c:pt>
                <c:pt idx="3749">
                  <c:v>1.3333333329999995</c:v>
                </c:pt>
                <c:pt idx="3750">
                  <c:v>1.3666666669999998</c:v>
                </c:pt>
                <c:pt idx="3751">
                  <c:v>1.4</c:v>
                </c:pt>
                <c:pt idx="3752">
                  <c:v>1.4333333329999995</c:v>
                </c:pt>
                <c:pt idx="3753">
                  <c:v>1.4666666669999995</c:v>
                </c:pt>
                <c:pt idx="3754">
                  <c:v>1.5</c:v>
                </c:pt>
                <c:pt idx="3755">
                  <c:v>1.5333333329999996</c:v>
                </c:pt>
                <c:pt idx="3756">
                  <c:v>1.5666666669999998</c:v>
                </c:pt>
                <c:pt idx="3757">
                  <c:v>1.6</c:v>
                </c:pt>
                <c:pt idx="3758">
                  <c:v>1.6333333329999995</c:v>
                </c:pt>
                <c:pt idx="3759">
                  <c:v>1.6666666669999999</c:v>
                </c:pt>
                <c:pt idx="3760">
                  <c:v>1.7</c:v>
                </c:pt>
                <c:pt idx="3761">
                  <c:v>1.7333333329999996</c:v>
                </c:pt>
                <c:pt idx="3762">
                  <c:v>1.7666666669999995</c:v>
                </c:pt>
                <c:pt idx="3763">
                  <c:v>1.8</c:v>
                </c:pt>
                <c:pt idx="3764">
                  <c:v>1.8333333329999995</c:v>
                </c:pt>
                <c:pt idx="3765">
                  <c:v>1.8666666669999998</c:v>
                </c:pt>
                <c:pt idx="3766">
                  <c:v>1.9000000000000001</c:v>
                </c:pt>
                <c:pt idx="3767">
                  <c:v>1.933333333</c:v>
                </c:pt>
                <c:pt idx="3768">
                  <c:v>1.9666666669999999</c:v>
                </c:pt>
                <c:pt idx="3769">
                  <c:v>2</c:v>
                </c:pt>
                <c:pt idx="3770">
                  <c:v>2.0333333330000003</c:v>
                </c:pt>
                <c:pt idx="3771">
                  <c:v>2.0666666669999998</c:v>
                </c:pt>
                <c:pt idx="3772">
                  <c:v>2.1</c:v>
                </c:pt>
                <c:pt idx="3773">
                  <c:v>2.1333333330000004</c:v>
                </c:pt>
                <c:pt idx="3774">
                  <c:v>2.1666666669999999</c:v>
                </c:pt>
                <c:pt idx="3775">
                  <c:v>2.2000000000000002</c:v>
                </c:pt>
                <c:pt idx="3776">
                  <c:v>2.233333333</c:v>
                </c:pt>
                <c:pt idx="3777">
                  <c:v>2.266666667</c:v>
                </c:pt>
                <c:pt idx="3778">
                  <c:v>2.2999999999999998</c:v>
                </c:pt>
                <c:pt idx="3779">
                  <c:v>2.3333333330000001</c:v>
                </c:pt>
                <c:pt idx="3780">
                  <c:v>2.3666666669999992</c:v>
                </c:pt>
                <c:pt idx="3781">
                  <c:v>2.4</c:v>
                </c:pt>
                <c:pt idx="3782">
                  <c:v>2.4333333330000002</c:v>
                </c:pt>
                <c:pt idx="3783">
                  <c:v>2.4666666669999997</c:v>
                </c:pt>
                <c:pt idx="3784">
                  <c:v>2.5</c:v>
                </c:pt>
                <c:pt idx="3785">
                  <c:v>2.5333333330000003</c:v>
                </c:pt>
                <c:pt idx="3786">
                  <c:v>2.5666666669999998</c:v>
                </c:pt>
                <c:pt idx="3787">
                  <c:v>2.6</c:v>
                </c:pt>
                <c:pt idx="3788">
                  <c:v>2.6333333330000004</c:v>
                </c:pt>
                <c:pt idx="3789">
                  <c:v>2.6666666669999999</c:v>
                </c:pt>
                <c:pt idx="3790">
                  <c:v>2.7</c:v>
                </c:pt>
                <c:pt idx="3791">
                  <c:v>2.733333333</c:v>
                </c:pt>
                <c:pt idx="3792">
                  <c:v>2.766666667</c:v>
                </c:pt>
                <c:pt idx="3793">
                  <c:v>2.8</c:v>
                </c:pt>
                <c:pt idx="3794">
                  <c:v>2.8333333330000001</c:v>
                </c:pt>
                <c:pt idx="3795">
                  <c:v>2.8666666669999992</c:v>
                </c:pt>
                <c:pt idx="3796">
                  <c:v>2.9</c:v>
                </c:pt>
                <c:pt idx="3797">
                  <c:v>2.9333333330000002</c:v>
                </c:pt>
                <c:pt idx="3798">
                  <c:v>2.9666666669999997</c:v>
                </c:pt>
                <c:pt idx="3799">
                  <c:v>3</c:v>
                </c:pt>
                <c:pt idx="3800">
                  <c:v>3.0333333330000003</c:v>
                </c:pt>
                <c:pt idx="3801">
                  <c:v>3.0666666669999998</c:v>
                </c:pt>
                <c:pt idx="3802">
                  <c:v>3.1</c:v>
                </c:pt>
                <c:pt idx="3803">
                  <c:v>3.1333333330000004</c:v>
                </c:pt>
                <c:pt idx="3804">
                  <c:v>3.1666666669999999</c:v>
                </c:pt>
                <c:pt idx="3805">
                  <c:v>3.2</c:v>
                </c:pt>
                <c:pt idx="3806">
                  <c:v>3.233333333</c:v>
                </c:pt>
                <c:pt idx="3807">
                  <c:v>3.266666667</c:v>
                </c:pt>
                <c:pt idx="3808">
                  <c:v>3.3</c:v>
                </c:pt>
                <c:pt idx="3809">
                  <c:v>3.3333333330000001</c:v>
                </c:pt>
                <c:pt idx="3810">
                  <c:v>3.3666666669999992</c:v>
                </c:pt>
                <c:pt idx="3811">
                  <c:v>3.4</c:v>
                </c:pt>
                <c:pt idx="3812">
                  <c:v>3.4333333330000002</c:v>
                </c:pt>
                <c:pt idx="3813">
                  <c:v>3.4666666669999997</c:v>
                </c:pt>
                <c:pt idx="3814">
                  <c:v>3.5</c:v>
                </c:pt>
                <c:pt idx="3815">
                  <c:v>3.5333333330000003</c:v>
                </c:pt>
                <c:pt idx="3816">
                  <c:v>3.5666666669999998</c:v>
                </c:pt>
                <c:pt idx="3817">
                  <c:v>3.6</c:v>
                </c:pt>
                <c:pt idx="3818">
                  <c:v>3.6333333330000004</c:v>
                </c:pt>
                <c:pt idx="3819">
                  <c:v>3.6666666669999999</c:v>
                </c:pt>
                <c:pt idx="3820">
                  <c:v>3.7</c:v>
                </c:pt>
                <c:pt idx="3821">
                  <c:v>3.733333333</c:v>
                </c:pt>
                <c:pt idx="3822">
                  <c:v>3.766666667</c:v>
                </c:pt>
                <c:pt idx="3823">
                  <c:v>3.8</c:v>
                </c:pt>
                <c:pt idx="3824">
                  <c:v>3.8333333330000001</c:v>
                </c:pt>
                <c:pt idx="3825">
                  <c:v>3.8666666669999992</c:v>
                </c:pt>
                <c:pt idx="3826">
                  <c:v>3.9</c:v>
                </c:pt>
                <c:pt idx="3827">
                  <c:v>3.9333333330000002</c:v>
                </c:pt>
                <c:pt idx="3828">
                  <c:v>3.9666666669999997</c:v>
                </c:pt>
                <c:pt idx="3829">
                  <c:v>4</c:v>
                </c:pt>
                <c:pt idx="3830">
                  <c:v>4.0333333329999999</c:v>
                </c:pt>
                <c:pt idx="3831">
                  <c:v>4.066666666999998</c:v>
                </c:pt>
                <c:pt idx="3832">
                  <c:v>4.0999999999999996</c:v>
                </c:pt>
                <c:pt idx="3833">
                  <c:v>4.1333333330000004</c:v>
                </c:pt>
                <c:pt idx="3834">
                  <c:v>4.1666666669999977</c:v>
                </c:pt>
                <c:pt idx="3835">
                  <c:v>4.2</c:v>
                </c:pt>
                <c:pt idx="3836">
                  <c:v>4.2333333330000018</c:v>
                </c:pt>
                <c:pt idx="3837">
                  <c:v>4.266666667</c:v>
                </c:pt>
                <c:pt idx="3838">
                  <c:v>4.3</c:v>
                </c:pt>
                <c:pt idx="3839">
                  <c:v>4.3333333329999997</c:v>
                </c:pt>
                <c:pt idx="3840">
                  <c:v>4.3666666669999978</c:v>
                </c:pt>
                <c:pt idx="3841">
                  <c:v>4.4000000000000004</c:v>
                </c:pt>
                <c:pt idx="3842">
                  <c:v>4.433333333000002</c:v>
                </c:pt>
                <c:pt idx="3843">
                  <c:v>4.4666666670000001</c:v>
                </c:pt>
                <c:pt idx="3844">
                  <c:v>4.5</c:v>
                </c:pt>
                <c:pt idx="3845">
                  <c:v>4.5333333329999999</c:v>
                </c:pt>
                <c:pt idx="3846">
                  <c:v>4.566666666999998</c:v>
                </c:pt>
                <c:pt idx="3847">
                  <c:v>4.5999999999999996</c:v>
                </c:pt>
                <c:pt idx="3848">
                  <c:v>4.6333333330000004</c:v>
                </c:pt>
                <c:pt idx="3849">
                  <c:v>4.6666666669999977</c:v>
                </c:pt>
                <c:pt idx="3850">
                  <c:v>4.7</c:v>
                </c:pt>
                <c:pt idx="3851">
                  <c:v>4.7333333330000018</c:v>
                </c:pt>
                <c:pt idx="3852">
                  <c:v>4.766666667</c:v>
                </c:pt>
                <c:pt idx="3853">
                  <c:v>4.8</c:v>
                </c:pt>
                <c:pt idx="3854">
                  <c:v>4.8333333329999997</c:v>
                </c:pt>
                <c:pt idx="3855">
                  <c:v>4.8666666669999978</c:v>
                </c:pt>
                <c:pt idx="3856">
                  <c:v>4.9000000000000004</c:v>
                </c:pt>
                <c:pt idx="3857">
                  <c:v>4.933333333000002</c:v>
                </c:pt>
                <c:pt idx="3858">
                  <c:v>4.9666666670000001</c:v>
                </c:pt>
                <c:pt idx="3859">
                  <c:v>5</c:v>
                </c:pt>
                <c:pt idx="3860">
                  <c:v>5.0333333329999999</c:v>
                </c:pt>
                <c:pt idx="3861">
                  <c:v>5.066666666999998</c:v>
                </c:pt>
                <c:pt idx="3862">
                  <c:v>5.0999999999999996</c:v>
                </c:pt>
                <c:pt idx="3863">
                  <c:v>5.1333333330000004</c:v>
                </c:pt>
                <c:pt idx="3864">
                  <c:v>5.1666666669999977</c:v>
                </c:pt>
                <c:pt idx="3865">
                  <c:v>5.2</c:v>
                </c:pt>
                <c:pt idx="3866">
                  <c:v>5.2333333330000018</c:v>
                </c:pt>
                <c:pt idx="3867">
                  <c:v>5.266666667</c:v>
                </c:pt>
                <c:pt idx="3868">
                  <c:v>5.3</c:v>
                </c:pt>
                <c:pt idx="3869">
                  <c:v>5.3333333329999997</c:v>
                </c:pt>
                <c:pt idx="3870">
                  <c:v>5.3666666669999978</c:v>
                </c:pt>
                <c:pt idx="3871">
                  <c:v>5.4</c:v>
                </c:pt>
                <c:pt idx="3872">
                  <c:v>5.433333333000002</c:v>
                </c:pt>
                <c:pt idx="3873">
                  <c:v>5.4666666670000001</c:v>
                </c:pt>
                <c:pt idx="3874">
                  <c:v>5.5</c:v>
                </c:pt>
                <c:pt idx="3875">
                  <c:v>5.5333333329999999</c:v>
                </c:pt>
                <c:pt idx="3876">
                  <c:v>5.566666666999998</c:v>
                </c:pt>
                <c:pt idx="3877">
                  <c:v>5.6</c:v>
                </c:pt>
                <c:pt idx="3878">
                  <c:v>5.6333333330000004</c:v>
                </c:pt>
                <c:pt idx="3879">
                  <c:v>5.6666666669999977</c:v>
                </c:pt>
                <c:pt idx="3880">
                  <c:v>5.7</c:v>
                </c:pt>
                <c:pt idx="3881">
                  <c:v>5.7333333330000018</c:v>
                </c:pt>
                <c:pt idx="3882">
                  <c:v>5.766666667</c:v>
                </c:pt>
                <c:pt idx="3883">
                  <c:v>5.8</c:v>
                </c:pt>
                <c:pt idx="3884">
                  <c:v>5.8333333329999997</c:v>
                </c:pt>
                <c:pt idx="3885">
                  <c:v>5.8666666669999978</c:v>
                </c:pt>
                <c:pt idx="3886">
                  <c:v>5.9</c:v>
                </c:pt>
                <c:pt idx="3887">
                  <c:v>5.933333333000002</c:v>
                </c:pt>
                <c:pt idx="3888">
                  <c:v>5.9666666670000001</c:v>
                </c:pt>
                <c:pt idx="3889">
                  <c:v>6</c:v>
                </c:pt>
                <c:pt idx="3890">
                  <c:v>6.0333333329999999</c:v>
                </c:pt>
                <c:pt idx="3891">
                  <c:v>6.066666666999998</c:v>
                </c:pt>
                <c:pt idx="3892">
                  <c:v>6.1</c:v>
                </c:pt>
                <c:pt idx="3893">
                  <c:v>6.1333333330000004</c:v>
                </c:pt>
                <c:pt idx="3894">
                  <c:v>6.1666666669999977</c:v>
                </c:pt>
                <c:pt idx="3895">
                  <c:v>6.2</c:v>
                </c:pt>
                <c:pt idx="3896">
                  <c:v>6.2333333330000018</c:v>
                </c:pt>
                <c:pt idx="3897">
                  <c:v>6.266666667</c:v>
                </c:pt>
                <c:pt idx="3898">
                  <c:v>6.3</c:v>
                </c:pt>
                <c:pt idx="3899">
                  <c:v>6.3333333329999997</c:v>
                </c:pt>
                <c:pt idx="3900">
                  <c:v>6.3666666669999978</c:v>
                </c:pt>
                <c:pt idx="3901">
                  <c:v>6.4</c:v>
                </c:pt>
                <c:pt idx="3902">
                  <c:v>6.433333333000002</c:v>
                </c:pt>
                <c:pt idx="3903">
                  <c:v>6.4666666670000001</c:v>
                </c:pt>
                <c:pt idx="3904">
                  <c:v>6.5</c:v>
                </c:pt>
                <c:pt idx="3905">
                  <c:v>6.5333333329999999</c:v>
                </c:pt>
                <c:pt idx="3906">
                  <c:v>6.566666666999998</c:v>
                </c:pt>
                <c:pt idx="3907">
                  <c:v>6.6</c:v>
                </c:pt>
                <c:pt idx="3908">
                  <c:v>6.6333333330000004</c:v>
                </c:pt>
                <c:pt idx="3909">
                  <c:v>6.6666666669999977</c:v>
                </c:pt>
                <c:pt idx="3910">
                  <c:v>6.7</c:v>
                </c:pt>
                <c:pt idx="3911">
                  <c:v>6.7333333330000018</c:v>
                </c:pt>
                <c:pt idx="3912">
                  <c:v>6.766666667</c:v>
                </c:pt>
                <c:pt idx="3913">
                  <c:v>6.8</c:v>
                </c:pt>
                <c:pt idx="3914">
                  <c:v>6.8333333329999997</c:v>
                </c:pt>
                <c:pt idx="3915">
                  <c:v>6.8666666669999978</c:v>
                </c:pt>
                <c:pt idx="3916">
                  <c:v>6.9</c:v>
                </c:pt>
                <c:pt idx="3917">
                  <c:v>6.933333333000002</c:v>
                </c:pt>
                <c:pt idx="3918">
                  <c:v>6.9666666670000001</c:v>
                </c:pt>
                <c:pt idx="3919">
                  <c:v>7</c:v>
                </c:pt>
                <c:pt idx="3920">
                  <c:v>7.0333333329999999</c:v>
                </c:pt>
                <c:pt idx="3921">
                  <c:v>7.066666666999998</c:v>
                </c:pt>
                <c:pt idx="3922">
                  <c:v>7.1</c:v>
                </c:pt>
                <c:pt idx="3923">
                  <c:v>7.1333333330000004</c:v>
                </c:pt>
                <c:pt idx="3924">
                  <c:v>7.1666666669999977</c:v>
                </c:pt>
                <c:pt idx="3925">
                  <c:v>7.2</c:v>
                </c:pt>
                <c:pt idx="3926">
                  <c:v>7.2333333330000018</c:v>
                </c:pt>
                <c:pt idx="3927">
                  <c:v>7.266666667</c:v>
                </c:pt>
                <c:pt idx="3928">
                  <c:v>7.3</c:v>
                </c:pt>
                <c:pt idx="3929">
                  <c:v>7.3333333329999997</c:v>
                </c:pt>
                <c:pt idx="3930">
                  <c:v>7.3666666669999978</c:v>
                </c:pt>
                <c:pt idx="3931">
                  <c:v>7.4</c:v>
                </c:pt>
                <c:pt idx="3932">
                  <c:v>7.433333333000002</c:v>
                </c:pt>
                <c:pt idx="3933">
                  <c:v>7.4666666670000001</c:v>
                </c:pt>
                <c:pt idx="3934">
                  <c:v>7.5</c:v>
                </c:pt>
                <c:pt idx="3935">
                  <c:v>7.5333333329999999</c:v>
                </c:pt>
                <c:pt idx="3936">
                  <c:v>7.566666666999998</c:v>
                </c:pt>
                <c:pt idx="3937">
                  <c:v>7.6</c:v>
                </c:pt>
                <c:pt idx="3938">
                  <c:v>7.6333333330000004</c:v>
                </c:pt>
                <c:pt idx="3939">
                  <c:v>7.6666666669999977</c:v>
                </c:pt>
                <c:pt idx="3940">
                  <c:v>7.7</c:v>
                </c:pt>
                <c:pt idx="3941">
                  <c:v>7.7333333330000018</c:v>
                </c:pt>
                <c:pt idx="3942">
                  <c:v>7.766666667</c:v>
                </c:pt>
                <c:pt idx="3943">
                  <c:v>7.8</c:v>
                </c:pt>
                <c:pt idx="3944">
                  <c:v>7.8333333329999997</c:v>
                </c:pt>
                <c:pt idx="3945">
                  <c:v>7.8666666669999978</c:v>
                </c:pt>
                <c:pt idx="3946">
                  <c:v>7.9</c:v>
                </c:pt>
                <c:pt idx="3947">
                  <c:v>7.933333333000002</c:v>
                </c:pt>
                <c:pt idx="3948">
                  <c:v>7.9666666670000001</c:v>
                </c:pt>
                <c:pt idx="3949">
                  <c:v>8</c:v>
                </c:pt>
                <c:pt idx="3950">
                  <c:v>8.0333333330000016</c:v>
                </c:pt>
                <c:pt idx="3951">
                  <c:v>8.0666666670000033</c:v>
                </c:pt>
                <c:pt idx="3952">
                  <c:v>8.1</c:v>
                </c:pt>
                <c:pt idx="3953">
                  <c:v>8.1333333329999995</c:v>
                </c:pt>
                <c:pt idx="3954">
                  <c:v>8.166666667000003</c:v>
                </c:pt>
                <c:pt idx="3955">
                  <c:v>8.2000000000000011</c:v>
                </c:pt>
                <c:pt idx="3956">
                  <c:v>8.2333333329999991</c:v>
                </c:pt>
                <c:pt idx="3957">
                  <c:v>8.2666666670000026</c:v>
                </c:pt>
                <c:pt idx="3958">
                  <c:v>8.3000000000000007</c:v>
                </c:pt>
                <c:pt idx="3959">
                  <c:v>8.3333333330000006</c:v>
                </c:pt>
                <c:pt idx="3960">
                  <c:v>8.3666666670000041</c:v>
                </c:pt>
                <c:pt idx="3961">
                  <c:v>8.4</c:v>
                </c:pt>
                <c:pt idx="3962">
                  <c:v>8.4333333330000002</c:v>
                </c:pt>
                <c:pt idx="3963">
                  <c:v>8.4666666670000055</c:v>
                </c:pt>
                <c:pt idx="3964">
                  <c:v>8.5</c:v>
                </c:pt>
                <c:pt idx="3965">
                  <c:v>8.5333333330000016</c:v>
                </c:pt>
                <c:pt idx="3966">
                  <c:v>8.5666666670000033</c:v>
                </c:pt>
                <c:pt idx="3967">
                  <c:v>8.6</c:v>
                </c:pt>
                <c:pt idx="3968">
                  <c:v>8.6333333329999995</c:v>
                </c:pt>
                <c:pt idx="3969">
                  <c:v>8.666666667000003</c:v>
                </c:pt>
                <c:pt idx="3970">
                  <c:v>8.7000000000000011</c:v>
                </c:pt>
                <c:pt idx="3971">
                  <c:v>8.7333333329999991</c:v>
                </c:pt>
                <c:pt idx="3972">
                  <c:v>8.7666666670000026</c:v>
                </c:pt>
                <c:pt idx="3973">
                  <c:v>8.8000000000000007</c:v>
                </c:pt>
                <c:pt idx="3974">
                  <c:v>8.8333333330000006</c:v>
                </c:pt>
                <c:pt idx="3975">
                  <c:v>8.8666666670000041</c:v>
                </c:pt>
                <c:pt idx="3976">
                  <c:v>8.9</c:v>
                </c:pt>
                <c:pt idx="3977">
                  <c:v>8.9333333330000002</c:v>
                </c:pt>
                <c:pt idx="3978">
                  <c:v>8.9666666670000055</c:v>
                </c:pt>
                <c:pt idx="3979">
                  <c:v>9</c:v>
                </c:pt>
                <c:pt idx="3980">
                  <c:v>9.0333333330000016</c:v>
                </c:pt>
                <c:pt idx="3981">
                  <c:v>9.0666666670000033</c:v>
                </c:pt>
                <c:pt idx="3982">
                  <c:v>9.1</c:v>
                </c:pt>
                <c:pt idx="3983">
                  <c:v>9.1333333329999995</c:v>
                </c:pt>
                <c:pt idx="3984">
                  <c:v>9.166666667000003</c:v>
                </c:pt>
                <c:pt idx="3985">
                  <c:v>9.2000000000000011</c:v>
                </c:pt>
                <c:pt idx="3986">
                  <c:v>9.2333333329999991</c:v>
                </c:pt>
                <c:pt idx="3987">
                  <c:v>9.2666666670000026</c:v>
                </c:pt>
                <c:pt idx="3988">
                  <c:v>9.3000000000000007</c:v>
                </c:pt>
                <c:pt idx="3989">
                  <c:v>9.3333333330000006</c:v>
                </c:pt>
                <c:pt idx="3990">
                  <c:v>9.3666666670000041</c:v>
                </c:pt>
                <c:pt idx="3991">
                  <c:v>9.4</c:v>
                </c:pt>
                <c:pt idx="3992">
                  <c:v>9.4333333330000002</c:v>
                </c:pt>
                <c:pt idx="3993">
                  <c:v>9.4666666670000055</c:v>
                </c:pt>
                <c:pt idx="3994">
                  <c:v>9.5</c:v>
                </c:pt>
                <c:pt idx="3995">
                  <c:v>9.5333333330000016</c:v>
                </c:pt>
                <c:pt idx="3996">
                  <c:v>9.5666666670000033</c:v>
                </c:pt>
                <c:pt idx="3997">
                  <c:v>9.6</c:v>
                </c:pt>
                <c:pt idx="3998">
                  <c:v>9.6333333329999995</c:v>
                </c:pt>
                <c:pt idx="3999">
                  <c:v>9.666666667000003</c:v>
                </c:pt>
                <c:pt idx="4000">
                  <c:v>9.7000000000000011</c:v>
                </c:pt>
                <c:pt idx="4001">
                  <c:v>9.7333333329999991</c:v>
                </c:pt>
                <c:pt idx="4002">
                  <c:v>9.7666666670000026</c:v>
                </c:pt>
                <c:pt idx="4003">
                  <c:v>9.8000000000000007</c:v>
                </c:pt>
                <c:pt idx="4004">
                  <c:v>9.8333333330000006</c:v>
                </c:pt>
                <c:pt idx="4005">
                  <c:v>9.8666666670000041</c:v>
                </c:pt>
                <c:pt idx="4006">
                  <c:v>9.9</c:v>
                </c:pt>
                <c:pt idx="4007">
                  <c:v>9.9333333330000002</c:v>
                </c:pt>
                <c:pt idx="4008">
                  <c:v>9.9666666670000055</c:v>
                </c:pt>
                <c:pt idx="4009">
                  <c:v>10</c:v>
                </c:pt>
                <c:pt idx="4010">
                  <c:v>10.03333333</c:v>
                </c:pt>
                <c:pt idx="4011">
                  <c:v>10.066666670000004</c:v>
                </c:pt>
                <c:pt idx="4012">
                  <c:v>10.1</c:v>
                </c:pt>
                <c:pt idx="4013">
                  <c:v>10.133333329999999</c:v>
                </c:pt>
                <c:pt idx="4014">
                  <c:v>10.166666670000003</c:v>
                </c:pt>
                <c:pt idx="4015">
                  <c:v>10.200000000000001</c:v>
                </c:pt>
                <c:pt idx="4016">
                  <c:v>10.233333330000001</c:v>
                </c:pt>
                <c:pt idx="4017">
                  <c:v>10.266666670000003</c:v>
                </c:pt>
                <c:pt idx="4018">
                  <c:v>10.3</c:v>
                </c:pt>
                <c:pt idx="4019">
                  <c:v>10.33333333</c:v>
                </c:pt>
                <c:pt idx="4020">
                  <c:v>10.366666670000006</c:v>
                </c:pt>
                <c:pt idx="4021">
                  <c:v>10.4</c:v>
                </c:pt>
                <c:pt idx="4022">
                  <c:v>10.43333333</c:v>
                </c:pt>
                <c:pt idx="4023">
                  <c:v>10.466666670000004</c:v>
                </c:pt>
                <c:pt idx="4024">
                  <c:v>10.5</c:v>
                </c:pt>
                <c:pt idx="4025">
                  <c:v>10.53333333</c:v>
                </c:pt>
                <c:pt idx="4026">
                  <c:v>10.566666670000004</c:v>
                </c:pt>
                <c:pt idx="4027">
                  <c:v>10.6</c:v>
                </c:pt>
                <c:pt idx="4028">
                  <c:v>10.633333329999999</c:v>
                </c:pt>
                <c:pt idx="4029">
                  <c:v>10.666666670000003</c:v>
                </c:pt>
                <c:pt idx="4030">
                  <c:v>10.7</c:v>
                </c:pt>
                <c:pt idx="4031">
                  <c:v>10.733333330000001</c:v>
                </c:pt>
                <c:pt idx="4032">
                  <c:v>10.766666670000003</c:v>
                </c:pt>
                <c:pt idx="4033">
                  <c:v>10.8</c:v>
                </c:pt>
                <c:pt idx="4034">
                  <c:v>10.83333333</c:v>
                </c:pt>
                <c:pt idx="4035">
                  <c:v>10.866666670000006</c:v>
                </c:pt>
                <c:pt idx="4036">
                  <c:v>10.9</c:v>
                </c:pt>
                <c:pt idx="4037">
                  <c:v>10.93333333</c:v>
                </c:pt>
                <c:pt idx="4038">
                  <c:v>10.966666670000004</c:v>
                </c:pt>
                <c:pt idx="4039">
                  <c:v>11</c:v>
                </c:pt>
                <c:pt idx="4040">
                  <c:v>11.03333333</c:v>
                </c:pt>
                <c:pt idx="4041">
                  <c:v>11.066666670000004</c:v>
                </c:pt>
                <c:pt idx="4042">
                  <c:v>11.1</c:v>
                </c:pt>
                <c:pt idx="4043">
                  <c:v>11.133333329999999</c:v>
                </c:pt>
                <c:pt idx="4044">
                  <c:v>11.166666670000003</c:v>
                </c:pt>
                <c:pt idx="4045">
                  <c:v>11.2</c:v>
                </c:pt>
                <c:pt idx="4046">
                  <c:v>11.233333330000001</c:v>
                </c:pt>
                <c:pt idx="4047">
                  <c:v>11.266666670000003</c:v>
                </c:pt>
                <c:pt idx="4048">
                  <c:v>11.3</c:v>
                </c:pt>
                <c:pt idx="4049">
                  <c:v>11.33333333</c:v>
                </c:pt>
                <c:pt idx="4050">
                  <c:v>11.366666670000006</c:v>
                </c:pt>
                <c:pt idx="4051">
                  <c:v>11.4</c:v>
                </c:pt>
                <c:pt idx="4052">
                  <c:v>11.43333333</c:v>
                </c:pt>
                <c:pt idx="4053">
                  <c:v>11.466666670000004</c:v>
                </c:pt>
                <c:pt idx="4054">
                  <c:v>11.5</c:v>
                </c:pt>
                <c:pt idx="4055">
                  <c:v>11.53333333</c:v>
                </c:pt>
                <c:pt idx="4056">
                  <c:v>11.566666670000004</c:v>
                </c:pt>
                <c:pt idx="4057">
                  <c:v>11.6</c:v>
                </c:pt>
                <c:pt idx="4058">
                  <c:v>11.633333329999999</c:v>
                </c:pt>
                <c:pt idx="4059">
                  <c:v>11.666666670000003</c:v>
                </c:pt>
                <c:pt idx="4060">
                  <c:v>11.7</c:v>
                </c:pt>
                <c:pt idx="4061">
                  <c:v>11.733333330000001</c:v>
                </c:pt>
                <c:pt idx="4062">
                  <c:v>11.766666670000003</c:v>
                </c:pt>
                <c:pt idx="4063">
                  <c:v>11.8</c:v>
                </c:pt>
                <c:pt idx="4064">
                  <c:v>11.83333333</c:v>
                </c:pt>
                <c:pt idx="4065">
                  <c:v>11.866666670000006</c:v>
                </c:pt>
                <c:pt idx="4066">
                  <c:v>11.9</c:v>
                </c:pt>
                <c:pt idx="4067">
                  <c:v>11.93333333</c:v>
                </c:pt>
                <c:pt idx="4068">
                  <c:v>11.966666670000004</c:v>
                </c:pt>
                <c:pt idx="4069">
                  <c:v>12</c:v>
                </c:pt>
                <c:pt idx="4070">
                  <c:v>12.03333333</c:v>
                </c:pt>
                <c:pt idx="4071">
                  <c:v>12.066666670000004</c:v>
                </c:pt>
                <c:pt idx="4072">
                  <c:v>12.1</c:v>
                </c:pt>
                <c:pt idx="4073">
                  <c:v>12.133333329999999</c:v>
                </c:pt>
                <c:pt idx="4074">
                  <c:v>12.166666670000003</c:v>
                </c:pt>
                <c:pt idx="4075">
                  <c:v>12.2</c:v>
                </c:pt>
                <c:pt idx="4076">
                  <c:v>12.233333330000001</c:v>
                </c:pt>
                <c:pt idx="4077">
                  <c:v>12.266666670000003</c:v>
                </c:pt>
                <c:pt idx="4078">
                  <c:v>12.3</c:v>
                </c:pt>
                <c:pt idx="4079">
                  <c:v>12.33333333</c:v>
                </c:pt>
                <c:pt idx="4080">
                  <c:v>12.366666670000006</c:v>
                </c:pt>
                <c:pt idx="4081">
                  <c:v>12.4</c:v>
                </c:pt>
                <c:pt idx="4082">
                  <c:v>12.43333333</c:v>
                </c:pt>
                <c:pt idx="4083">
                  <c:v>12.466666670000004</c:v>
                </c:pt>
                <c:pt idx="4084">
                  <c:v>12.5</c:v>
                </c:pt>
                <c:pt idx="4085">
                  <c:v>12.53333333</c:v>
                </c:pt>
                <c:pt idx="4086">
                  <c:v>12.566666670000004</c:v>
                </c:pt>
                <c:pt idx="4087">
                  <c:v>12.6</c:v>
                </c:pt>
                <c:pt idx="4088">
                  <c:v>12.633333329999999</c:v>
                </c:pt>
                <c:pt idx="4089">
                  <c:v>12.666666670000003</c:v>
                </c:pt>
                <c:pt idx="4090">
                  <c:v>12.7</c:v>
                </c:pt>
                <c:pt idx="4091">
                  <c:v>12.733333330000001</c:v>
                </c:pt>
                <c:pt idx="4092">
                  <c:v>12.766666670000003</c:v>
                </c:pt>
                <c:pt idx="4093">
                  <c:v>12.8</c:v>
                </c:pt>
                <c:pt idx="4094">
                  <c:v>12.83333333</c:v>
                </c:pt>
                <c:pt idx="4095">
                  <c:v>12.866666670000006</c:v>
                </c:pt>
                <c:pt idx="4096">
                  <c:v>12.9</c:v>
                </c:pt>
                <c:pt idx="4097">
                  <c:v>12.93333333</c:v>
                </c:pt>
                <c:pt idx="4098">
                  <c:v>12.966666670000004</c:v>
                </c:pt>
                <c:pt idx="4099">
                  <c:v>13</c:v>
                </c:pt>
                <c:pt idx="4100">
                  <c:v>13.03333333</c:v>
                </c:pt>
                <c:pt idx="4101">
                  <c:v>13.066666670000004</c:v>
                </c:pt>
                <c:pt idx="4102">
                  <c:v>13.1</c:v>
                </c:pt>
                <c:pt idx="4103">
                  <c:v>13.133333329999999</c:v>
                </c:pt>
                <c:pt idx="4104">
                  <c:v>13.166666670000003</c:v>
                </c:pt>
                <c:pt idx="4105">
                  <c:v>13.2</c:v>
                </c:pt>
                <c:pt idx="4106">
                  <c:v>13.233333330000001</c:v>
                </c:pt>
                <c:pt idx="4107">
                  <c:v>13.266666670000003</c:v>
                </c:pt>
                <c:pt idx="4108">
                  <c:v>13.3</c:v>
                </c:pt>
                <c:pt idx="4109">
                  <c:v>13.33333333</c:v>
                </c:pt>
                <c:pt idx="4110">
                  <c:v>13.366666670000006</c:v>
                </c:pt>
                <c:pt idx="4111">
                  <c:v>13.4</c:v>
                </c:pt>
                <c:pt idx="4112">
                  <c:v>13.43333333</c:v>
                </c:pt>
                <c:pt idx="4113">
                  <c:v>13.466666670000004</c:v>
                </c:pt>
                <c:pt idx="4114">
                  <c:v>13.5</c:v>
                </c:pt>
                <c:pt idx="4115">
                  <c:v>13.53333333</c:v>
                </c:pt>
                <c:pt idx="4116">
                  <c:v>13.566666670000004</c:v>
                </c:pt>
                <c:pt idx="4117">
                  <c:v>13.6</c:v>
                </c:pt>
                <c:pt idx="4118">
                  <c:v>13.633333329999999</c:v>
                </c:pt>
                <c:pt idx="4119">
                  <c:v>13.666666670000003</c:v>
                </c:pt>
                <c:pt idx="4120">
                  <c:v>13.7</c:v>
                </c:pt>
                <c:pt idx="4121">
                  <c:v>13.733333330000001</c:v>
                </c:pt>
                <c:pt idx="4122">
                  <c:v>13.766666670000003</c:v>
                </c:pt>
                <c:pt idx="4123">
                  <c:v>13.8</c:v>
                </c:pt>
                <c:pt idx="4124">
                  <c:v>13.83333333</c:v>
                </c:pt>
                <c:pt idx="4125">
                  <c:v>13.866666670000006</c:v>
                </c:pt>
                <c:pt idx="4126">
                  <c:v>13.9</c:v>
                </c:pt>
                <c:pt idx="4127">
                  <c:v>13.93333333</c:v>
                </c:pt>
                <c:pt idx="4128">
                  <c:v>13.966666670000004</c:v>
                </c:pt>
                <c:pt idx="4129">
                  <c:v>14</c:v>
                </c:pt>
                <c:pt idx="4130">
                  <c:v>14.03333333</c:v>
                </c:pt>
                <c:pt idx="4131">
                  <c:v>14.066666670000004</c:v>
                </c:pt>
                <c:pt idx="4132">
                  <c:v>14.1</c:v>
                </c:pt>
                <c:pt idx="4133">
                  <c:v>14.133333329999999</c:v>
                </c:pt>
                <c:pt idx="4134">
                  <c:v>14.166666670000003</c:v>
                </c:pt>
                <c:pt idx="4135">
                  <c:v>14.2</c:v>
                </c:pt>
                <c:pt idx="4136">
                  <c:v>14.233333330000001</c:v>
                </c:pt>
                <c:pt idx="4137">
                  <c:v>14.266666670000003</c:v>
                </c:pt>
                <c:pt idx="4138">
                  <c:v>14.3</c:v>
                </c:pt>
                <c:pt idx="4139">
                  <c:v>14.33333333</c:v>
                </c:pt>
                <c:pt idx="4140">
                  <c:v>14.366666670000006</c:v>
                </c:pt>
                <c:pt idx="4141">
                  <c:v>14.4</c:v>
                </c:pt>
                <c:pt idx="4142">
                  <c:v>14.43333333</c:v>
                </c:pt>
                <c:pt idx="4143">
                  <c:v>14.466666670000004</c:v>
                </c:pt>
                <c:pt idx="4144">
                  <c:v>14.5</c:v>
                </c:pt>
                <c:pt idx="4145">
                  <c:v>14.53333333</c:v>
                </c:pt>
                <c:pt idx="4146">
                  <c:v>14.566666670000004</c:v>
                </c:pt>
                <c:pt idx="4147">
                  <c:v>14.6</c:v>
                </c:pt>
                <c:pt idx="4148">
                  <c:v>14.633333329999999</c:v>
                </c:pt>
                <c:pt idx="4149">
                  <c:v>14.666666670000003</c:v>
                </c:pt>
                <c:pt idx="4150">
                  <c:v>14.7</c:v>
                </c:pt>
                <c:pt idx="4151">
                  <c:v>14.733333330000001</c:v>
                </c:pt>
                <c:pt idx="4152">
                  <c:v>14.766666670000003</c:v>
                </c:pt>
                <c:pt idx="4153">
                  <c:v>14.8</c:v>
                </c:pt>
                <c:pt idx="4154">
                  <c:v>14.83333333</c:v>
                </c:pt>
                <c:pt idx="4155">
                  <c:v>14.866666670000006</c:v>
                </c:pt>
                <c:pt idx="4156">
                  <c:v>14.9</c:v>
                </c:pt>
                <c:pt idx="4157">
                  <c:v>14.93333333</c:v>
                </c:pt>
                <c:pt idx="4158">
                  <c:v>14.966666670000004</c:v>
                </c:pt>
                <c:pt idx="4159">
                  <c:v>15</c:v>
                </c:pt>
                <c:pt idx="4160">
                  <c:v>15.03333333</c:v>
                </c:pt>
                <c:pt idx="4161">
                  <c:v>15.066666670000004</c:v>
                </c:pt>
                <c:pt idx="4162">
                  <c:v>15.1</c:v>
                </c:pt>
                <c:pt idx="4163">
                  <c:v>15.133333329999999</c:v>
                </c:pt>
                <c:pt idx="4164">
                  <c:v>15.166666670000003</c:v>
                </c:pt>
                <c:pt idx="4165">
                  <c:v>15.2</c:v>
                </c:pt>
                <c:pt idx="4166">
                  <c:v>15.233333330000001</c:v>
                </c:pt>
                <c:pt idx="4167">
                  <c:v>15.266666670000003</c:v>
                </c:pt>
                <c:pt idx="4168">
                  <c:v>15.3</c:v>
                </c:pt>
                <c:pt idx="4169">
                  <c:v>15.33333333</c:v>
                </c:pt>
                <c:pt idx="4170">
                  <c:v>15.366666670000006</c:v>
                </c:pt>
                <c:pt idx="4171">
                  <c:v>15.4</c:v>
                </c:pt>
                <c:pt idx="4172">
                  <c:v>15.43333333</c:v>
                </c:pt>
                <c:pt idx="4173">
                  <c:v>15.466666670000004</c:v>
                </c:pt>
                <c:pt idx="4174">
                  <c:v>15.5</c:v>
                </c:pt>
                <c:pt idx="4175">
                  <c:v>15.53333333</c:v>
                </c:pt>
                <c:pt idx="4176">
                  <c:v>15.566666670000004</c:v>
                </c:pt>
                <c:pt idx="4177">
                  <c:v>15.6</c:v>
                </c:pt>
                <c:pt idx="4178">
                  <c:v>15.633333329999999</c:v>
                </c:pt>
                <c:pt idx="4179">
                  <c:v>15.666666670000003</c:v>
                </c:pt>
                <c:pt idx="4180">
                  <c:v>15.7</c:v>
                </c:pt>
                <c:pt idx="4181">
                  <c:v>15.733333330000001</c:v>
                </c:pt>
                <c:pt idx="4182">
                  <c:v>15.766666670000003</c:v>
                </c:pt>
                <c:pt idx="4183">
                  <c:v>15.8</c:v>
                </c:pt>
                <c:pt idx="4184">
                  <c:v>15.83333333</c:v>
                </c:pt>
                <c:pt idx="4185">
                  <c:v>15.866666670000006</c:v>
                </c:pt>
                <c:pt idx="4186">
                  <c:v>15.9</c:v>
                </c:pt>
                <c:pt idx="4187">
                  <c:v>15.93333333</c:v>
                </c:pt>
                <c:pt idx="4188">
                  <c:v>15.966666670000004</c:v>
                </c:pt>
                <c:pt idx="4189">
                  <c:v>16</c:v>
                </c:pt>
                <c:pt idx="4190">
                  <c:v>16.033333329999994</c:v>
                </c:pt>
                <c:pt idx="4191">
                  <c:v>16.066666669999993</c:v>
                </c:pt>
                <c:pt idx="4192">
                  <c:v>16.100000000000001</c:v>
                </c:pt>
                <c:pt idx="4193">
                  <c:v>16.133333329999999</c:v>
                </c:pt>
                <c:pt idx="4194">
                  <c:v>16.166666669999994</c:v>
                </c:pt>
                <c:pt idx="4195">
                  <c:v>16.2</c:v>
                </c:pt>
                <c:pt idx="4196">
                  <c:v>16.233333329999994</c:v>
                </c:pt>
                <c:pt idx="4197">
                  <c:v>16.266666669999992</c:v>
                </c:pt>
                <c:pt idx="4198">
                  <c:v>16.3</c:v>
                </c:pt>
                <c:pt idx="4199">
                  <c:v>16.333333329999999</c:v>
                </c:pt>
                <c:pt idx="4200">
                  <c:v>16.366666669999994</c:v>
                </c:pt>
                <c:pt idx="4201">
                  <c:v>16.399999999999999</c:v>
                </c:pt>
                <c:pt idx="4202">
                  <c:v>16.433333329999993</c:v>
                </c:pt>
                <c:pt idx="4203">
                  <c:v>16.466666669999988</c:v>
                </c:pt>
                <c:pt idx="4204">
                  <c:v>16.5</c:v>
                </c:pt>
                <c:pt idx="4205">
                  <c:v>16.533333329999994</c:v>
                </c:pt>
                <c:pt idx="4206">
                  <c:v>16.566666669999993</c:v>
                </c:pt>
                <c:pt idx="4207">
                  <c:v>16.600000000000001</c:v>
                </c:pt>
                <c:pt idx="4208">
                  <c:v>16.633333329999999</c:v>
                </c:pt>
                <c:pt idx="4209">
                  <c:v>16.666666669999994</c:v>
                </c:pt>
                <c:pt idx="4210">
                  <c:v>16.7</c:v>
                </c:pt>
                <c:pt idx="4211">
                  <c:v>16.733333329999994</c:v>
                </c:pt>
                <c:pt idx="4212">
                  <c:v>16.766666669999992</c:v>
                </c:pt>
                <c:pt idx="4213">
                  <c:v>16.8</c:v>
                </c:pt>
                <c:pt idx="4214">
                  <c:v>16.833333329999999</c:v>
                </c:pt>
                <c:pt idx="4215">
                  <c:v>16.866666669999994</c:v>
                </c:pt>
                <c:pt idx="4216">
                  <c:v>16.899999999999999</c:v>
                </c:pt>
                <c:pt idx="4217">
                  <c:v>16.933333329999993</c:v>
                </c:pt>
                <c:pt idx="4218">
                  <c:v>16.966666669999988</c:v>
                </c:pt>
                <c:pt idx="4219">
                  <c:v>17</c:v>
                </c:pt>
                <c:pt idx="4220">
                  <c:v>17.033333329999994</c:v>
                </c:pt>
                <c:pt idx="4221">
                  <c:v>17.066666669999993</c:v>
                </c:pt>
                <c:pt idx="4222">
                  <c:v>17.100000000000001</c:v>
                </c:pt>
                <c:pt idx="4223">
                  <c:v>17.133333329999999</c:v>
                </c:pt>
                <c:pt idx="4224">
                  <c:v>17.166666669999994</c:v>
                </c:pt>
                <c:pt idx="4225">
                  <c:v>17.2</c:v>
                </c:pt>
                <c:pt idx="4226">
                  <c:v>17.233333329999994</c:v>
                </c:pt>
                <c:pt idx="4227">
                  <c:v>17.266666669999992</c:v>
                </c:pt>
                <c:pt idx="4228">
                  <c:v>17.3</c:v>
                </c:pt>
                <c:pt idx="4229">
                  <c:v>17.333333329999999</c:v>
                </c:pt>
                <c:pt idx="4230">
                  <c:v>17.366666669999994</c:v>
                </c:pt>
                <c:pt idx="4231">
                  <c:v>17.399999999999999</c:v>
                </c:pt>
                <c:pt idx="4232">
                  <c:v>17.433333329999993</c:v>
                </c:pt>
                <c:pt idx="4233">
                  <c:v>17.466666669999988</c:v>
                </c:pt>
                <c:pt idx="4234">
                  <c:v>17.5</c:v>
                </c:pt>
                <c:pt idx="4235">
                  <c:v>17.533333329999994</c:v>
                </c:pt>
                <c:pt idx="4236">
                  <c:v>17.566666669999993</c:v>
                </c:pt>
                <c:pt idx="4237">
                  <c:v>17.600000000000001</c:v>
                </c:pt>
                <c:pt idx="4238">
                  <c:v>17.633333329999999</c:v>
                </c:pt>
                <c:pt idx="4239">
                  <c:v>17.666666669999994</c:v>
                </c:pt>
                <c:pt idx="4240">
                  <c:v>17.7</c:v>
                </c:pt>
                <c:pt idx="4241">
                  <c:v>17.733333329999994</c:v>
                </c:pt>
                <c:pt idx="4242">
                  <c:v>17.766666669999992</c:v>
                </c:pt>
                <c:pt idx="4243">
                  <c:v>17.8</c:v>
                </c:pt>
                <c:pt idx="4244">
                  <c:v>17.833333329999999</c:v>
                </c:pt>
                <c:pt idx="4245">
                  <c:v>17.866666669999994</c:v>
                </c:pt>
                <c:pt idx="4246">
                  <c:v>17.899999999999999</c:v>
                </c:pt>
                <c:pt idx="4247">
                  <c:v>17.933333329999993</c:v>
                </c:pt>
                <c:pt idx="4248">
                  <c:v>17.966666669999988</c:v>
                </c:pt>
                <c:pt idx="4249">
                  <c:v>18</c:v>
                </c:pt>
                <c:pt idx="4250">
                  <c:v>18.033333329999994</c:v>
                </c:pt>
                <c:pt idx="4251">
                  <c:v>18.066666669999993</c:v>
                </c:pt>
                <c:pt idx="4252">
                  <c:v>18.100000000000001</c:v>
                </c:pt>
                <c:pt idx="4253">
                  <c:v>18.133333329999999</c:v>
                </c:pt>
                <c:pt idx="4254">
                  <c:v>18.166666669999994</c:v>
                </c:pt>
                <c:pt idx="4255">
                  <c:v>18.2</c:v>
                </c:pt>
                <c:pt idx="4256">
                  <c:v>18.233333329999994</c:v>
                </c:pt>
                <c:pt idx="4257">
                  <c:v>18.266666669999992</c:v>
                </c:pt>
                <c:pt idx="4258">
                  <c:v>18.3</c:v>
                </c:pt>
                <c:pt idx="4259">
                  <c:v>18.333333329999999</c:v>
                </c:pt>
                <c:pt idx="4260">
                  <c:v>18.366666669999994</c:v>
                </c:pt>
                <c:pt idx="4261">
                  <c:v>18.399999999999999</c:v>
                </c:pt>
                <c:pt idx="4262">
                  <c:v>18.433333329999993</c:v>
                </c:pt>
                <c:pt idx="4263">
                  <c:v>18.466666669999988</c:v>
                </c:pt>
                <c:pt idx="4264">
                  <c:v>18.5</c:v>
                </c:pt>
                <c:pt idx="4265">
                  <c:v>18.533333329999994</c:v>
                </c:pt>
                <c:pt idx="4266">
                  <c:v>18.566666669999993</c:v>
                </c:pt>
                <c:pt idx="4267">
                  <c:v>18.600000000000001</c:v>
                </c:pt>
                <c:pt idx="4268">
                  <c:v>18.633333329999999</c:v>
                </c:pt>
                <c:pt idx="4269">
                  <c:v>18.666666669999994</c:v>
                </c:pt>
                <c:pt idx="4270">
                  <c:v>18.7</c:v>
                </c:pt>
                <c:pt idx="4271">
                  <c:v>18.733333329999994</c:v>
                </c:pt>
                <c:pt idx="4272">
                  <c:v>18.766666669999992</c:v>
                </c:pt>
                <c:pt idx="4273">
                  <c:v>18.8</c:v>
                </c:pt>
                <c:pt idx="4274">
                  <c:v>18.833333329999999</c:v>
                </c:pt>
                <c:pt idx="4275">
                  <c:v>18.866666669999994</c:v>
                </c:pt>
                <c:pt idx="4276">
                  <c:v>18.899999999999999</c:v>
                </c:pt>
                <c:pt idx="4277">
                  <c:v>18.933333329999993</c:v>
                </c:pt>
                <c:pt idx="4278">
                  <c:v>18.966666669999988</c:v>
                </c:pt>
                <c:pt idx="4279">
                  <c:v>19</c:v>
                </c:pt>
                <c:pt idx="4280">
                  <c:v>19.033333329999994</c:v>
                </c:pt>
                <c:pt idx="4281">
                  <c:v>19.066666669999993</c:v>
                </c:pt>
                <c:pt idx="4282">
                  <c:v>19.100000000000001</c:v>
                </c:pt>
                <c:pt idx="4283">
                  <c:v>19.133333329999999</c:v>
                </c:pt>
                <c:pt idx="4284">
                  <c:v>19.166666669999994</c:v>
                </c:pt>
                <c:pt idx="4285">
                  <c:v>19.2</c:v>
                </c:pt>
                <c:pt idx="4286">
                  <c:v>19.233333329999994</c:v>
                </c:pt>
                <c:pt idx="4287">
                  <c:v>19.266666669999992</c:v>
                </c:pt>
                <c:pt idx="4288">
                  <c:v>19.3</c:v>
                </c:pt>
                <c:pt idx="4289">
                  <c:v>19.333333329999999</c:v>
                </c:pt>
                <c:pt idx="4290">
                  <c:v>19.366666669999994</c:v>
                </c:pt>
                <c:pt idx="4291">
                  <c:v>19.399999999999999</c:v>
                </c:pt>
                <c:pt idx="4292">
                  <c:v>19.433333329999993</c:v>
                </c:pt>
                <c:pt idx="4293">
                  <c:v>19.466666669999988</c:v>
                </c:pt>
                <c:pt idx="4294">
                  <c:v>19.5</c:v>
                </c:pt>
                <c:pt idx="4295">
                  <c:v>19.533333329999994</c:v>
                </c:pt>
                <c:pt idx="4296">
                  <c:v>19.566666669999993</c:v>
                </c:pt>
                <c:pt idx="4297">
                  <c:v>19.600000000000001</c:v>
                </c:pt>
                <c:pt idx="4298">
                  <c:v>19.633333329999999</c:v>
                </c:pt>
                <c:pt idx="4299">
                  <c:v>19.666666669999994</c:v>
                </c:pt>
                <c:pt idx="4300">
                  <c:v>19.7</c:v>
                </c:pt>
                <c:pt idx="4301">
                  <c:v>19.733333329999994</c:v>
                </c:pt>
                <c:pt idx="4302">
                  <c:v>19.766666669999992</c:v>
                </c:pt>
                <c:pt idx="4303">
                  <c:v>19.8</c:v>
                </c:pt>
                <c:pt idx="4304">
                  <c:v>19.833333329999999</c:v>
                </c:pt>
                <c:pt idx="4305">
                  <c:v>19.866666669999994</c:v>
                </c:pt>
                <c:pt idx="4306">
                  <c:v>19.899999999999999</c:v>
                </c:pt>
                <c:pt idx="4307">
                  <c:v>19.933333329999993</c:v>
                </c:pt>
                <c:pt idx="4308">
                  <c:v>19.966666669999988</c:v>
                </c:pt>
                <c:pt idx="4309">
                  <c:v>20</c:v>
                </c:pt>
                <c:pt idx="4310">
                  <c:v>20.033333329999994</c:v>
                </c:pt>
                <c:pt idx="4311">
                  <c:v>20.066666669999993</c:v>
                </c:pt>
                <c:pt idx="4312">
                  <c:v>20.100000000000001</c:v>
                </c:pt>
                <c:pt idx="4313">
                  <c:v>20.133333329999999</c:v>
                </c:pt>
                <c:pt idx="4314">
                  <c:v>20.166666669999994</c:v>
                </c:pt>
                <c:pt idx="4315">
                  <c:v>20.2</c:v>
                </c:pt>
                <c:pt idx="4316">
                  <c:v>20.233333329999994</c:v>
                </c:pt>
                <c:pt idx="4317">
                  <c:v>20.266666669999992</c:v>
                </c:pt>
                <c:pt idx="4318">
                  <c:v>20.3</c:v>
                </c:pt>
                <c:pt idx="4319">
                  <c:v>20.333333329999999</c:v>
                </c:pt>
                <c:pt idx="4320">
                  <c:v>20.366666669999994</c:v>
                </c:pt>
                <c:pt idx="4321">
                  <c:v>20.399999999999999</c:v>
                </c:pt>
                <c:pt idx="4322">
                  <c:v>20.433333329999993</c:v>
                </c:pt>
                <c:pt idx="4323">
                  <c:v>20.466666669999988</c:v>
                </c:pt>
                <c:pt idx="4324">
                  <c:v>20.5</c:v>
                </c:pt>
                <c:pt idx="4325">
                  <c:v>20.533333329999994</c:v>
                </c:pt>
                <c:pt idx="4326">
                  <c:v>20.566666669999993</c:v>
                </c:pt>
                <c:pt idx="4327">
                  <c:v>20.6</c:v>
                </c:pt>
                <c:pt idx="4328">
                  <c:v>20.633333329999999</c:v>
                </c:pt>
                <c:pt idx="4329">
                  <c:v>20.666666669999994</c:v>
                </c:pt>
                <c:pt idx="4330">
                  <c:v>20.7</c:v>
                </c:pt>
                <c:pt idx="4331">
                  <c:v>20.733333329999994</c:v>
                </c:pt>
                <c:pt idx="4332">
                  <c:v>20.766666669999992</c:v>
                </c:pt>
                <c:pt idx="4333">
                  <c:v>20.8</c:v>
                </c:pt>
                <c:pt idx="4334">
                  <c:v>20.833333329999999</c:v>
                </c:pt>
                <c:pt idx="4335">
                  <c:v>20.866666669999994</c:v>
                </c:pt>
                <c:pt idx="4336">
                  <c:v>20.9</c:v>
                </c:pt>
                <c:pt idx="4337">
                  <c:v>20.933333329999993</c:v>
                </c:pt>
                <c:pt idx="4338">
                  <c:v>20.966666669999988</c:v>
                </c:pt>
                <c:pt idx="4339">
                  <c:v>21</c:v>
                </c:pt>
                <c:pt idx="4340">
                  <c:v>21.033333329999994</c:v>
                </c:pt>
                <c:pt idx="4341">
                  <c:v>21.066666669999993</c:v>
                </c:pt>
                <c:pt idx="4342">
                  <c:v>21.1</c:v>
                </c:pt>
                <c:pt idx="4343">
                  <c:v>21.133333329999999</c:v>
                </c:pt>
                <c:pt idx="4344">
                  <c:v>21.166666669999994</c:v>
                </c:pt>
                <c:pt idx="4345">
                  <c:v>21.2</c:v>
                </c:pt>
                <c:pt idx="4346">
                  <c:v>21.233333329999994</c:v>
                </c:pt>
                <c:pt idx="4347">
                  <c:v>21.266666669999992</c:v>
                </c:pt>
                <c:pt idx="4348">
                  <c:v>21.3</c:v>
                </c:pt>
                <c:pt idx="4349">
                  <c:v>21.333333329999999</c:v>
                </c:pt>
                <c:pt idx="4350">
                  <c:v>21.366666669999994</c:v>
                </c:pt>
                <c:pt idx="4351">
                  <c:v>21.4</c:v>
                </c:pt>
                <c:pt idx="4352">
                  <c:v>21.433333329999993</c:v>
                </c:pt>
                <c:pt idx="4353">
                  <c:v>21.466666669999988</c:v>
                </c:pt>
                <c:pt idx="4354">
                  <c:v>21.5</c:v>
                </c:pt>
                <c:pt idx="4355">
                  <c:v>21.533333329999994</c:v>
                </c:pt>
                <c:pt idx="4356">
                  <c:v>21.566666669999993</c:v>
                </c:pt>
                <c:pt idx="4357">
                  <c:v>21.6</c:v>
                </c:pt>
                <c:pt idx="4358">
                  <c:v>21.633333329999999</c:v>
                </c:pt>
                <c:pt idx="4359">
                  <c:v>21.666666669999994</c:v>
                </c:pt>
                <c:pt idx="4360">
                  <c:v>21.7</c:v>
                </c:pt>
                <c:pt idx="4361">
                  <c:v>21.733333329999994</c:v>
                </c:pt>
                <c:pt idx="4362">
                  <c:v>21.766666669999992</c:v>
                </c:pt>
                <c:pt idx="4363">
                  <c:v>21.8</c:v>
                </c:pt>
                <c:pt idx="4364">
                  <c:v>21.833333329999999</c:v>
                </c:pt>
                <c:pt idx="4365">
                  <c:v>21.866666669999994</c:v>
                </c:pt>
                <c:pt idx="4366">
                  <c:v>21.9</c:v>
                </c:pt>
                <c:pt idx="4367">
                  <c:v>21.933333329999993</c:v>
                </c:pt>
                <c:pt idx="4368">
                  <c:v>21.966666669999988</c:v>
                </c:pt>
                <c:pt idx="4369">
                  <c:v>22</c:v>
                </c:pt>
                <c:pt idx="4370">
                  <c:v>22.033333329999994</c:v>
                </c:pt>
                <c:pt idx="4371">
                  <c:v>22.066666669999993</c:v>
                </c:pt>
                <c:pt idx="4372">
                  <c:v>22.1</c:v>
                </c:pt>
                <c:pt idx="4373">
                  <c:v>22.133333329999999</c:v>
                </c:pt>
                <c:pt idx="4374">
                  <c:v>22.166666669999994</c:v>
                </c:pt>
                <c:pt idx="4375">
                  <c:v>22.2</c:v>
                </c:pt>
                <c:pt idx="4376">
                  <c:v>22.233333329999994</c:v>
                </c:pt>
                <c:pt idx="4377">
                  <c:v>22.266666669999992</c:v>
                </c:pt>
                <c:pt idx="4378">
                  <c:v>22.3</c:v>
                </c:pt>
                <c:pt idx="4379">
                  <c:v>22.333333329999999</c:v>
                </c:pt>
                <c:pt idx="4380">
                  <c:v>22.366666669999994</c:v>
                </c:pt>
                <c:pt idx="4381">
                  <c:v>22.4</c:v>
                </c:pt>
                <c:pt idx="4382">
                  <c:v>22.433333329999993</c:v>
                </c:pt>
                <c:pt idx="4383">
                  <c:v>22.466666669999988</c:v>
                </c:pt>
                <c:pt idx="4384">
                  <c:v>22.5</c:v>
                </c:pt>
                <c:pt idx="4385">
                  <c:v>22.533333329999994</c:v>
                </c:pt>
                <c:pt idx="4386">
                  <c:v>22.566666669999993</c:v>
                </c:pt>
                <c:pt idx="4387">
                  <c:v>22.6</c:v>
                </c:pt>
                <c:pt idx="4388">
                  <c:v>22.633333329999999</c:v>
                </c:pt>
                <c:pt idx="4389">
                  <c:v>22.666666669999994</c:v>
                </c:pt>
                <c:pt idx="4390">
                  <c:v>22.7</c:v>
                </c:pt>
                <c:pt idx="4391">
                  <c:v>22.733333329999994</c:v>
                </c:pt>
                <c:pt idx="4392">
                  <c:v>22.766666669999992</c:v>
                </c:pt>
                <c:pt idx="4393">
                  <c:v>22.8</c:v>
                </c:pt>
                <c:pt idx="4394">
                  <c:v>22.833333329999999</c:v>
                </c:pt>
                <c:pt idx="4395">
                  <c:v>22.866666669999994</c:v>
                </c:pt>
                <c:pt idx="4396">
                  <c:v>22.9</c:v>
                </c:pt>
                <c:pt idx="4397">
                  <c:v>22.933333329999993</c:v>
                </c:pt>
                <c:pt idx="4398">
                  <c:v>22.966666669999988</c:v>
                </c:pt>
                <c:pt idx="4399">
                  <c:v>23</c:v>
                </c:pt>
                <c:pt idx="4400">
                  <c:v>23.033333329999994</c:v>
                </c:pt>
                <c:pt idx="4401">
                  <c:v>23.066666669999993</c:v>
                </c:pt>
                <c:pt idx="4402">
                  <c:v>23.1</c:v>
                </c:pt>
                <c:pt idx="4403">
                  <c:v>23.133333329999999</c:v>
                </c:pt>
                <c:pt idx="4404">
                  <c:v>23.166666669999994</c:v>
                </c:pt>
                <c:pt idx="4405">
                  <c:v>23.2</c:v>
                </c:pt>
                <c:pt idx="4406">
                  <c:v>23.233333329999994</c:v>
                </c:pt>
                <c:pt idx="4407">
                  <c:v>23.266666669999992</c:v>
                </c:pt>
                <c:pt idx="4408">
                  <c:v>23.3</c:v>
                </c:pt>
                <c:pt idx="4409">
                  <c:v>23.333333329999999</c:v>
                </c:pt>
                <c:pt idx="4410">
                  <c:v>23.366666669999994</c:v>
                </c:pt>
                <c:pt idx="4411">
                  <c:v>23.4</c:v>
                </c:pt>
                <c:pt idx="4412">
                  <c:v>23.433333329999993</c:v>
                </c:pt>
                <c:pt idx="4413">
                  <c:v>23.466666669999988</c:v>
                </c:pt>
                <c:pt idx="4414">
                  <c:v>23.5</c:v>
                </c:pt>
                <c:pt idx="4415">
                  <c:v>23.533333329999994</c:v>
                </c:pt>
                <c:pt idx="4416">
                  <c:v>23.566666669999993</c:v>
                </c:pt>
                <c:pt idx="4417">
                  <c:v>23.6</c:v>
                </c:pt>
                <c:pt idx="4418">
                  <c:v>23.633333329999999</c:v>
                </c:pt>
                <c:pt idx="4419">
                  <c:v>23.666666669999994</c:v>
                </c:pt>
                <c:pt idx="4420">
                  <c:v>23.7</c:v>
                </c:pt>
                <c:pt idx="4421">
                  <c:v>23.733333329999994</c:v>
                </c:pt>
                <c:pt idx="4422">
                  <c:v>23.766666669999992</c:v>
                </c:pt>
                <c:pt idx="4423">
                  <c:v>23.8</c:v>
                </c:pt>
                <c:pt idx="4424">
                  <c:v>23.833333329999999</c:v>
                </c:pt>
                <c:pt idx="4425">
                  <c:v>23.866666669999994</c:v>
                </c:pt>
                <c:pt idx="4426">
                  <c:v>23.9</c:v>
                </c:pt>
                <c:pt idx="4427">
                  <c:v>23.933333329999993</c:v>
                </c:pt>
                <c:pt idx="4428">
                  <c:v>23.966666669999988</c:v>
                </c:pt>
                <c:pt idx="4429">
                  <c:v>24</c:v>
                </c:pt>
                <c:pt idx="4430">
                  <c:v>24.033333329999994</c:v>
                </c:pt>
                <c:pt idx="4431">
                  <c:v>24.066666669999993</c:v>
                </c:pt>
                <c:pt idx="4432">
                  <c:v>24.1</c:v>
                </c:pt>
                <c:pt idx="4433">
                  <c:v>24.133333329999999</c:v>
                </c:pt>
                <c:pt idx="4434">
                  <c:v>24.166666669999994</c:v>
                </c:pt>
                <c:pt idx="4435">
                  <c:v>24.2</c:v>
                </c:pt>
                <c:pt idx="4436">
                  <c:v>24.233333329999994</c:v>
                </c:pt>
                <c:pt idx="4437">
                  <c:v>24.266666669999992</c:v>
                </c:pt>
                <c:pt idx="4438">
                  <c:v>24.3</c:v>
                </c:pt>
                <c:pt idx="4439">
                  <c:v>24.333333329999999</c:v>
                </c:pt>
                <c:pt idx="4440">
                  <c:v>24.366666669999994</c:v>
                </c:pt>
                <c:pt idx="4441">
                  <c:v>24.4</c:v>
                </c:pt>
                <c:pt idx="4442">
                  <c:v>24.433333329999993</c:v>
                </c:pt>
                <c:pt idx="4443">
                  <c:v>24.466666669999988</c:v>
                </c:pt>
                <c:pt idx="4444">
                  <c:v>24.5</c:v>
                </c:pt>
                <c:pt idx="4445">
                  <c:v>24.533333329999994</c:v>
                </c:pt>
                <c:pt idx="4446">
                  <c:v>24.566666669999993</c:v>
                </c:pt>
                <c:pt idx="4447">
                  <c:v>24.6</c:v>
                </c:pt>
                <c:pt idx="4448">
                  <c:v>24.633333329999999</c:v>
                </c:pt>
                <c:pt idx="4449">
                  <c:v>24.666666669999994</c:v>
                </c:pt>
                <c:pt idx="4450">
                  <c:v>24.7</c:v>
                </c:pt>
                <c:pt idx="4451">
                  <c:v>24.733333329999994</c:v>
                </c:pt>
                <c:pt idx="4452">
                  <c:v>24.766666669999992</c:v>
                </c:pt>
                <c:pt idx="4453">
                  <c:v>24.8</c:v>
                </c:pt>
                <c:pt idx="4454">
                  <c:v>24.833333329999999</c:v>
                </c:pt>
                <c:pt idx="4455">
                  <c:v>24.866666669999994</c:v>
                </c:pt>
                <c:pt idx="4456">
                  <c:v>24.9</c:v>
                </c:pt>
                <c:pt idx="4457">
                  <c:v>24.933333329999993</c:v>
                </c:pt>
                <c:pt idx="4458">
                  <c:v>24.966666669999988</c:v>
                </c:pt>
                <c:pt idx="4459">
                  <c:v>25</c:v>
                </c:pt>
                <c:pt idx="4460">
                  <c:v>25.033333329999994</c:v>
                </c:pt>
                <c:pt idx="4461">
                  <c:v>25.066666669999993</c:v>
                </c:pt>
                <c:pt idx="4462">
                  <c:v>25.1</c:v>
                </c:pt>
                <c:pt idx="4463">
                  <c:v>25.133333329999999</c:v>
                </c:pt>
                <c:pt idx="4464">
                  <c:v>25.166666669999994</c:v>
                </c:pt>
                <c:pt idx="4465">
                  <c:v>25.2</c:v>
                </c:pt>
                <c:pt idx="4466">
                  <c:v>25.233333329999994</c:v>
                </c:pt>
                <c:pt idx="4467">
                  <c:v>25.266666669999992</c:v>
                </c:pt>
                <c:pt idx="4468">
                  <c:v>25.3</c:v>
                </c:pt>
                <c:pt idx="4469">
                  <c:v>25.333333329999999</c:v>
                </c:pt>
                <c:pt idx="4470">
                  <c:v>25.366666669999994</c:v>
                </c:pt>
                <c:pt idx="4471">
                  <c:v>25.4</c:v>
                </c:pt>
                <c:pt idx="4472">
                  <c:v>25.433333329999993</c:v>
                </c:pt>
                <c:pt idx="4473">
                  <c:v>25.466666669999988</c:v>
                </c:pt>
                <c:pt idx="4474">
                  <c:v>25.5</c:v>
                </c:pt>
                <c:pt idx="4475">
                  <c:v>25.533333329999994</c:v>
                </c:pt>
                <c:pt idx="4476">
                  <c:v>25.566666669999993</c:v>
                </c:pt>
                <c:pt idx="4477">
                  <c:v>25.6</c:v>
                </c:pt>
                <c:pt idx="4478">
                  <c:v>25.633333329999999</c:v>
                </c:pt>
                <c:pt idx="4479">
                  <c:v>25.666666669999994</c:v>
                </c:pt>
                <c:pt idx="4480">
                  <c:v>25.7</c:v>
                </c:pt>
                <c:pt idx="4481">
                  <c:v>25.733333329999994</c:v>
                </c:pt>
                <c:pt idx="4482">
                  <c:v>25.766666669999992</c:v>
                </c:pt>
                <c:pt idx="4483">
                  <c:v>25.8</c:v>
                </c:pt>
                <c:pt idx="4484">
                  <c:v>25.833333329999999</c:v>
                </c:pt>
                <c:pt idx="4485">
                  <c:v>25.866666669999994</c:v>
                </c:pt>
                <c:pt idx="4486">
                  <c:v>25.9</c:v>
                </c:pt>
                <c:pt idx="4487">
                  <c:v>25.933333329999993</c:v>
                </c:pt>
                <c:pt idx="4488">
                  <c:v>25.966666669999988</c:v>
                </c:pt>
                <c:pt idx="4489">
                  <c:v>26</c:v>
                </c:pt>
                <c:pt idx="4490">
                  <c:v>26.033333329999994</c:v>
                </c:pt>
                <c:pt idx="4491">
                  <c:v>26.066666669999993</c:v>
                </c:pt>
                <c:pt idx="4492">
                  <c:v>26.1</c:v>
                </c:pt>
                <c:pt idx="4493">
                  <c:v>26.133333329999999</c:v>
                </c:pt>
                <c:pt idx="4494">
                  <c:v>26.166666669999994</c:v>
                </c:pt>
                <c:pt idx="4495">
                  <c:v>26.2</c:v>
                </c:pt>
                <c:pt idx="4496">
                  <c:v>26.233333329999994</c:v>
                </c:pt>
                <c:pt idx="4497">
                  <c:v>26.266666669999992</c:v>
                </c:pt>
                <c:pt idx="4498">
                  <c:v>26.3</c:v>
                </c:pt>
                <c:pt idx="4499">
                  <c:v>26.333333329999999</c:v>
                </c:pt>
                <c:pt idx="4500">
                  <c:v>26.366666669999994</c:v>
                </c:pt>
                <c:pt idx="4501">
                  <c:v>26.4</c:v>
                </c:pt>
                <c:pt idx="4502">
                  <c:v>26.433333329999993</c:v>
                </c:pt>
                <c:pt idx="4503">
                  <c:v>26.466666669999988</c:v>
                </c:pt>
                <c:pt idx="4504">
                  <c:v>26.5</c:v>
                </c:pt>
                <c:pt idx="4505">
                  <c:v>26.533333329999994</c:v>
                </c:pt>
                <c:pt idx="4506">
                  <c:v>26.566666669999993</c:v>
                </c:pt>
                <c:pt idx="4507">
                  <c:v>26.6</c:v>
                </c:pt>
                <c:pt idx="4508">
                  <c:v>26.633333329999999</c:v>
                </c:pt>
                <c:pt idx="4509">
                  <c:v>26.666666669999994</c:v>
                </c:pt>
                <c:pt idx="4510">
                  <c:v>26.7</c:v>
                </c:pt>
                <c:pt idx="4511">
                  <c:v>26.733333329999994</c:v>
                </c:pt>
                <c:pt idx="4512">
                  <c:v>26.766666669999992</c:v>
                </c:pt>
                <c:pt idx="4513">
                  <c:v>26.8</c:v>
                </c:pt>
                <c:pt idx="4514">
                  <c:v>26.833333329999999</c:v>
                </c:pt>
                <c:pt idx="4515">
                  <c:v>26.866666669999994</c:v>
                </c:pt>
                <c:pt idx="4516">
                  <c:v>26.9</c:v>
                </c:pt>
                <c:pt idx="4517">
                  <c:v>26.933333329999993</c:v>
                </c:pt>
                <c:pt idx="4518">
                  <c:v>26.966666669999988</c:v>
                </c:pt>
                <c:pt idx="4519">
                  <c:v>27</c:v>
                </c:pt>
                <c:pt idx="4520">
                  <c:v>27.033333329999994</c:v>
                </c:pt>
                <c:pt idx="4521">
                  <c:v>27.066666669999993</c:v>
                </c:pt>
                <c:pt idx="4522">
                  <c:v>27.1</c:v>
                </c:pt>
                <c:pt idx="4523">
                  <c:v>27.133333329999999</c:v>
                </c:pt>
                <c:pt idx="4524">
                  <c:v>27.166666669999994</c:v>
                </c:pt>
                <c:pt idx="4525">
                  <c:v>27.2</c:v>
                </c:pt>
                <c:pt idx="4526">
                  <c:v>27.233333329999994</c:v>
                </c:pt>
                <c:pt idx="4527">
                  <c:v>27.266666669999992</c:v>
                </c:pt>
                <c:pt idx="4528">
                  <c:v>27.3</c:v>
                </c:pt>
                <c:pt idx="4529">
                  <c:v>27.333333329999999</c:v>
                </c:pt>
                <c:pt idx="4530">
                  <c:v>27.366666669999994</c:v>
                </c:pt>
                <c:pt idx="4531">
                  <c:v>27.4</c:v>
                </c:pt>
                <c:pt idx="4532">
                  <c:v>27.433333329999993</c:v>
                </c:pt>
                <c:pt idx="4533">
                  <c:v>27.466666669999988</c:v>
                </c:pt>
                <c:pt idx="4534">
                  <c:v>27.5</c:v>
                </c:pt>
                <c:pt idx="4535">
                  <c:v>27.533333329999994</c:v>
                </c:pt>
                <c:pt idx="4536">
                  <c:v>27.566666669999993</c:v>
                </c:pt>
                <c:pt idx="4537">
                  <c:v>27.6</c:v>
                </c:pt>
                <c:pt idx="4538">
                  <c:v>27.633333329999999</c:v>
                </c:pt>
                <c:pt idx="4539">
                  <c:v>27.666666669999994</c:v>
                </c:pt>
                <c:pt idx="4540">
                  <c:v>27.7</c:v>
                </c:pt>
                <c:pt idx="4541">
                  <c:v>27.733333329999994</c:v>
                </c:pt>
                <c:pt idx="4542">
                  <c:v>27.766666669999992</c:v>
                </c:pt>
                <c:pt idx="4543">
                  <c:v>27.8</c:v>
                </c:pt>
                <c:pt idx="4544">
                  <c:v>27.833333329999999</c:v>
                </c:pt>
                <c:pt idx="4545">
                  <c:v>27.866666669999994</c:v>
                </c:pt>
                <c:pt idx="4546">
                  <c:v>27.9</c:v>
                </c:pt>
                <c:pt idx="4547">
                  <c:v>27.933333329999993</c:v>
                </c:pt>
                <c:pt idx="4548">
                  <c:v>27.966666669999988</c:v>
                </c:pt>
                <c:pt idx="4549">
                  <c:v>28</c:v>
                </c:pt>
                <c:pt idx="4550">
                  <c:v>28.033333329999994</c:v>
                </c:pt>
                <c:pt idx="4551">
                  <c:v>28.066666669999993</c:v>
                </c:pt>
                <c:pt idx="4552">
                  <c:v>28.1</c:v>
                </c:pt>
                <c:pt idx="4553">
                  <c:v>28.133333329999999</c:v>
                </c:pt>
                <c:pt idx="4554">
                  <c:v>28.166666669999994</c:v>
                </c:pt>
                <c:pt idx="4555">
                  <c:v>28.2</c:v>
                </c:pt>
                <c:pt idx="4556">
                  <c:v>28.233333329999994</c:v>
                </c:pt>
                <c:pt idx="4557">
                  <c:v>28.266666669999992</c:v>
                </c:pt>
                <c:pt idx="4558">
                  <c:v>28.3</c:v>
                </c:pt>
                <c:pt idx="4559">
                  <c:v>28.333333329999999</c:v>
                </c:pt>
                <c:pt idx="4560">
                  <c:v>28.366666669999994</c:v>
                </c:pt>
                <c:pt idx="4561">
                  <c:v>28.4</c:v>
                </c:pt>
                <c:pt idx="4562">
                  <c:v>28.433333329999993</c:v>
                </c:pt>
                <c:pt idx="4563">
                  <c:v>28.466666669999988</c:v>
                </c:pt>
                <c:pt idx="4564">
                  <c:v>28.5</c:v>
                </c:pt>
                <c:pt idx="4565">
                  <c:v>28.533333329999994</c:v>
                </c:pt>
                <c:pt idx="4566">
                  <c:v>28.566666669999993</c:v>
                </c:pt>
                <c:pt idx="4567">
                  <c:v>28.6</c:v>
                </c:pt>
                <c:pt idx="4568">
                  <c:v>28.633333329999999</c:v>
                </c:pt>
                <c:pt idx="4569">
                  <c:v>28.666666669999994</c:v>
                </c:pt>
                <c:pt idx="4570">
                  <c:v>28.7</c:v>
                </c:pt>
                <c:pt idx="4571">
                  <c:v>28.733333329999994</c:v>
                </c:pt>
                <c:pt idx="4572">
                  <c:v>28.766666669999992</c:v>
                </c:pt>
                <c:pt idx="4573">
                  <c:v>28.8</c:v>
                </c:pt>
                <c:pt idx="4574">
                  <c:v>28.833333329999999</c:v>
                </c:pt>
                <c:pt idx="4575">
                  <c:v>28.866666669999994</c:v>
                </c:pt>
                <c:pt idx="4576">
                  <c:v>28.9</c:v>
                </c:pt>
                <c:pt idx="4577">
                  <c:v>28.933333329999993</c:v>
                </c:pt>
                <c:pt idx="4578">
                  <c:v>28.966666669999988</c:v>
                </c:pt>
                <c:pt idx="4579">
                  <c:v>29</c:v>
                </c:pt>
                <c:pt idx="4580">
                  <c:v>29.033333329999994</c:v>
                </c:pt>
                <c:pt idx="4581">
                  <c:v>29.066666669999993</c:v>
                </c:pt>
                <c:pt idx="4582">
                  <c:v>29.1</c:v>
                </c:pt>
                <c:pt idx="4583">
                  <c:v>29.133333329999999</c:v>
                </c:pt>
                <c:pt idx="4584">
                  <c:v>29.166666669999994</c:v>
                </c:pt>
                <c:pt idx="4585">
                  <c:v>29.2</c:v>
                </c:pt>
                <c:pt idx="4586">
                  <c:v>29.233333329999994</c:v>
                </c:pt>
                <c:pt idx="4587">
                  <c:v>29.266666669999992</c:v>
                </c:pt>
                <c:pt idx="4588">
                  <c:v>29.3</c:v>
                </c:pt>
                <c:pt idx="4589">
                  <c:v>29.333333329999999</c:v>
                </c:pt>
                <c:pt idx="4590">
                  <c:v>29.366666669999994</c:v>
                </c:pt>
                <c:pt idx="4591">
                  <c:v>29.4</c:v>
                </c:pt>
                <c:pt idx="4592">
                  <c:v>29.433333329999993</c:v>
                </c:pt>
                <c:pt idx="4593">
                  <c:v>29.466666669999988</c:v>
                </c:pt>
                <c:pt idx="4594">
                  <c:v>29.5</c:v>
                </c:pt>
                <c:pt idx="4595">
                  <c:v>29.533333329999994</c:v>
                </c:pt>
                <c:pt idx="4596">
                  <c:v>29.566666669999993</c:v>
                </c:pt>
                <c:pt idx="4597">
                  <c:v>29.6</c:v>
                </c:pt>
                <c:pt idx="4598">
                  <c:v>29.633333329999999</c:v>
                </c:pt>
                <c:pt idx="4599">
                  <c:v>29.666666669999994</c:v>
                </c:pt>
                <c:pt idx="4600">
                  <c:v>29.7</c:v>
                </c:pt>
                <c:pt idx="4601">
                  <c:v>29.733333329999994</c:v>
                </c:pt>
                <c:pt idx="4602">
                  <c:v>29.766666669999992</c:v>
                </c:pt>
                <c:pt idx="4603">
                  <c:v>29.8</c:v>
                </c:pt>
                <c:pt idx="4604">
                  <c:v>29.833333329999999</c:v>
                </c:pt>
                <c:pt idx="4605">
                  <c:v>29.866666669999994</c:v>
                </c:pt>
                <c:pt idx="4606">
                  <c:v>29.9</c:v>
                </c:pt>
                <c:pt idx="4607">
                  <c:v>29.933333329999993</c:v>
                </c:pt>
                <c:pt idx="4608">
                  <c:v>29.966666669999988</c:v>
                </c:pt>
                <c:pt idx="4609">
                  <c:v>30</c:v>
                </c:pt>
                <c:pt idx="4610">
                  <c:v>30.033333329999994</c:v>
                </c:pt>
                <c:pt idx="4611">
                  <c:v>30.066666669999993</c:v>
                </c:pt>
                <c:pt idx="4612">
                  <c:v>30.1</c:v>
                </c:pt>
                <c:pt idx="4613">
                  <c:v>30.133333329999999</c:v>
                </c:pt>
                <c:pt idx="4614">
                  <c:v>30.166666669999994</c:v>
                </c:pt>
                <c:pt idx="4615">
                  <c:v>30.2</c:v>
                </c:pt>
                <c:pt idx="4616">
                  <c:v>30.233333329999994</c:v>
                </c:pt>
                <c:pt idx="4617">
                  <c:v>30.266666669999992</c:v>
                </c:pt>
                <c:pt idx="4618">
                  <c:v>30.3</c:v>
                </c:pt>
                <c:pt idx="4619">
                  <c:v>30.333333329999999</c:v>
                </c:pt>
                <c:pt idx="4620">
                  <c:v>30.366666669999994</c:v>
                </c:pt>
                <c:pt idx="4621">
                  <c:v>30.4</c:v>
                </c:pt>
                <c:pt idx="4622">
                  <c:v>30.433333329999993</c:v>
                </c:pt>
                <c:pt idx="4623">
                  <c:v>30.466666669999988</c:v>
                </c:pt>
                <c:pt idx="4624">
                  <c:v>30.5</c:v>
                </c:pt>
                <c:pt idx="4625">
                  <c:v>30.533333329999994</c:v>
                </c:pt>
                <c:pt idx="4626">
                  <c:v>30.566666669999993</c:v>
                </c:pt>
                <c:pt idx="4627">
                  <c:v>30.6</c:v>
                </c:pt>
                <c:pt idx="4628">
                  <c:v>30.633333329999999</c:v>
                </c:pt>
                <c:pt idx="4629">
                  <c:v>30.666666669999994</c:v>
                </c:pt>
                <c:pt idx="4630">
                  <c:v>30.7</c:v>
                </c:pt>
                <c:pt idx="4631">
                  <c:v>30.733333329999994</c:v>
                </c:pt>
                <c:pt idx="4632">
                  <c:v>30.766666669999992</c:v>
                </c:pt>
                <c:pt idx="4633">
                  <c:v>30.8</c:v>
                </c:pt>
                <c:pt idx="4634">
                  <c:v>30.833333329999999</c:v>
                </c:pt>
                <c:pt idx="4635">
                  <c:v>30.866666669999994</c:v>
                </c:pt>
                <c:pt idx="4636">
                  <c:v>30.9</c:v>
                </c:pt>
                <c:pt idx="4637">
                  <c:v>30.933333329999993</c:v>
                </c:pt>
                <c:pt idx="4638">
                  <c:v>30.966666669999988</c:v>
                </c:pt>
                <c:pt idx="4639">
                  <c:v>31</c:v>
                </c:pt>
                <c:pt idx="4640">
                  <c:v>31.033333329999994</c:v>
                </c:pt>
                <c:pt idx="4641">
                  <c:v>31.066666669999993</c:v>
                </c:pt>
                <c:pt idx="4642">
                  <c:v>31.1</c:v>
                </c:pt>
                <c:pt idx="4643">
                  <c:v>31.133333329999999</c:v>
                </c:pt>
                <c:pt idx="4644">
                  <c:v>31.166666669999994</c:v>
                </c:pt>
                <c:pt idx="4645">
                  <c:v>31.2</c:v>
                </c:pt>
                <c:pt idx="4646">
                  <c:v>31.233333329999994</c:v>
                </c:pt>
                <c:pt idx="4647">
                  <c:v>31.266666669999992</c:v>
                </c:pt>
                <c:pt idx="4648">
                  <c:v>31.3</c:v>
                </c:pt>
                <c:pt idx="4649">
                  <c:v>31.333333329999999</c:v>
                </c:pt>
                <c:pt idx="4650">
                  <c:v>31.366666669999994</c:v>
                </c:pt>
                <c:pt idx="4651">
                  <c:v>31.4</c:v>
                </c:pt>
                <c:pt idx="4652">
                  <c:v>31.433333329999993</c:v>
                </c:pt>
                <c:pt idx="4653">
                  <c:v>31.466666669999988</c:v>
                </c:pt>
                <c:pt idx="4654">
                  <c:v>31.5</c:v>
                </c:pt>
                <c:pt idx="4655">
                  <c:v>31.533333329999994</c:v>
                </c:pt>
                <c:pt idx="4656">
                  <c:v>31.566666669999993</c:v>
                </c:pt>
                <c:pt idx="4657">
                  <c:v>31.6</c:v>
                </c:pt>
                <c:pt idx="4658">
                  <c:v>31.633333329999999</c:v>
                </c:pt>
                <c:pt idx="4659">
                  <c:v>31.666666669999994</c:v>
                </c:pt>
                <c:pt idx="4660">
                  <c:v>31.7</c:v>
                </c:pt>
                <c:pt idx="4661">
                  <c:v>31.733333329999994</c:v>
                </c:pt>
                <c:pt idx="4662">
                  <c:v>31.766666669999992</c:v>
                </c:pt>
                <c:pt idx="4663">
                  <c:v>31.8</c:v>
                </c:pt>
                <c:pt idx="4664">
                  <c:v>31.833333329999999</c:v>
                </c:pt>
                <c:pt idx="4665">
                  <c:v>31.866666669999994</c:v>
                </c:pt>
                <c:pt idx="4666">
                  <c:v>31.9</c:v>
                </c:pt>
                <c:pt idx="4667">
                  <c:v>31.933333329999993</c:v>
                </c:pt>
                <c:pt idx="4668">
                  <c:v>31.966666669999988</c:v>
                </c:pt>
                <c:pt idx="4669">
                  <c:v>32</c:v>
                </c:pt>
                <c:pt idx="4670">
                  <c:v>32.033333330000019</c:v>
                </c:pt>
                <c:pt idx="4671">
                  <c:v>32.066666669999996</c:v>
                </c:pt>
                <c:pt idx="4672">
                  <c:v>32.1</c:v>
                </c:pt>
                <c:pt idx="4673">
                  <c:v>32.133333330000021</c:v>
                </c:pt>
                <c:pt idx="4674">
                  <c:v>32.166666669999998</c:v>
                </c:pt>
                <c:pt idx="4675">
                  <c:v>32.200000000000003</c:v>
                </c:pt>
                <c:pt idx="4676">
                  <c:v>32.233333330000029</c:v>
                </c:pt>
                <c:pt idx="4677">
                  <c:v>32.266666669999999</c:v>
                </c:pt>
                <c:pt idx="4678">
                  <c:v>32.300000000000004</c:v>
                </c:pt>
                <c:pt idx="4679">
                  <c:v>32.333333330000016</c:v>
                </c:pt>
                <c:pt idx="4680">
                  <c:v>32.366666669999994</c:v>
                </c:pt>
                <c:pt idx="4681">
                  <c:v>32.4</c:v>
                </c:pt>
                <c:pt idx="4682">
                  <c:v>32.433333330000025</c:v>
                </c:pt>
                <c:pt idx="4683">
                  <c:v>32.466666669999995</c:v>
                </c:pt>
                <c:pt idx="4684">
                  <c:v>32.5</c:v>
                </c:pt>
                <c:pt idx="4685">
                  <c:v>32.533333330000019</c:v>
                </c:pt>
                <c:pt idx="4686">
                  <c:v>32.566666669999996</c:v>
                </c:pt>
                <c:pt idx="4687">
                  <c:v>32.6</c:v>
                </c:pt>
                <c:pt idx="4688">
                  <c:v>32.633333330000021</c:v>
                </c:pt>
                <c:pt idx="4689">
                  <c:v>32.666666669999998</c:v>
                </c:pt>
                <c:pt idx="4690">
                  <c:v>32.700000000000003</c:v>
                </c:pt>
                <c:pt idx="4691">
                  <c:v>32.733333330000029</c:v>
                </c:pt>
                <c:pt idx="4692">
                  <c:v>32.766666669999999</c:v>
                </c:pt>
                <c:pt idx="4693">
                  <c:v>32.800000000000004</c:v>
                </c:pt>
                <c:pt idx="4694">
                  <c:v>32.833333330000016</c:v>
                </c:pt>
                <c:pt idx="4695">
                  <c:v>32.866666669999994</c:v>
                </c:pt>
                <c:pt idx="4696">
                  <c:v>32.9</c:v>
                </c:pt>
                <c:pt idx="4697">
                  <c:v>32.933333330000025</c:v>
                </c:pt>
                <c:pt idx="4698">
                  <c:v>32.966666669999995</c:v>
                </c:pt>
                <c:pt idx="4699">
                  <c:v>33</c:v>
                </c:pt>
                <c:pt idx="4700">
                  <c:v>33.033333330000019</c:v>
                </c:pt>
                <c:pt idx="4701">
                  <c:v>33.066666669999996</c:v>
                </c:pt>
                <c:pt idx="4702">
                  <c:v>33.1</c:v>
                </c:pt>
                <c:pt idx="4703">
                  <c:v>33.133333330000021</c:v>
                </c:pt>
                <c:pt idx="4704">
                  <c:v>33.166666669999998</c:v>
                </c:pt>
                <c:pt idx="4705">
                  <c:v>33.200000000000003</c:v>
                </c:pt>
                <c:pt idx="4706">
                  <c:v>33.233333330000029</c:v>
                </c:pt>
                <c:pt idx="4707">
                  <c:v>33.266666669999999</c:v>
                </c:pt>
                <c:pt idx="4708">
                  <c:v>33.300000000000004</c:v>
                </c:pt>
                <c:pt idx="4709">
                  <c:v>33.333333330000016</c:v>
                </c:pt>
                <c:pt idx="4710">
                  <c:v>33.366666669999994</c:v>
                </c:pt>
                <c:pt idx="4711">
                  <c:v>33.4</c:v>
                </c:pt>
                <c:pt idx="4712">
                  <c:v>33.433333330000025</c:v>
                </c:pt>
                <c:pt idx="4713">
                  <c:v>33.466666669999995</c:v>
                </c:pt>
                <c:pt idx="4714">
                  <c:v>33.5</c:v>
                </c:pt>
                <c:pt idx="4715">
                  <c:v>33.533333330000019</c:v>
                </c:pt>
                <c:pt idx="4716">
                  <c:v>33.566666669999996</c:v>
                </c:pt>
                <c:pt idx="4717">
                  <c:v>33.6</c:v>
                </c:pt>
                <c:pt idx="4718">
                  <c:v>33.633333330000021</c:v>
                </c:pt>
                <c:pt idx="4719">
                  <c:v>33.666666669999998</c:v>
                </c:pt>
                <c:pt idx="4720">
                  <c:v>33.700000000000003</c:v>
                </c:pt>
                <c:pt idx="4721">
                  <c:v>33.733333330000029</c:v>
                </c:pt>
                <c:pt idx="4722">
                  <c:v>33.766666669999999</c:v>
                </c:pt>
                <c:pt idx="4723">
                  <c:v>33.800000000000004</c:v>
                </c:pt>
                <c:pt idx="4724">
                  <c:v>33.833333330000016</c:v>
                </c:pt>
                <c:pt idx="4725">
                  <c:v>33.866666669999994</c:v>
                </c:pt>
                <c:pt idx="4726">
                  <c:v>33.9</c:v>
                </c:pt>
                <c:pt idx="4727">
                  <c:v>33.933333330000025</c:v>
                </c:pt>
                <c:pt idx="4728">
                  <c:v>33.966666669999995</c:v>
                </c:pt>
                <c:pt idx="4729">
                  <c:v>34</c:v>
                </c:pt>
                <c:pt idx="4730">
                  <c:v>34.033333330000019</c:v>
                </c:pt>
                <c:pt idx="4731">
                  <c:v>34.066666669999996</c:v>
                </c:pt>
                <c:pt idx="4732">
                  <c:v>34.1</c:v>
                </c:pt>
                <c:pt idx="4733">
                  <c:v>34.133333330000021</c:v>
                </c:pt>
                <c:pt idx="4734">
                  <c:v>34.166666669999998</c:v>
                </c:pt>
                <c:pt idx="4735">
                  <c:v>34.200000000000003</c:v>
                </c:pt>
                <c:pt idx="4736">
                  <c:v>34.233333330000029</c:v>
                </c:pt>
                <c:pt idx="4737">
                  <c:v>34.266666669999999</c:v>
                </c:pt>
                <c:pt idx="4738">
                  <c:v>34.300000000000004</c:v>
                </c:pt>
                <c:pt idx="4739">
                  <c:v>34.333333330000016</c:v>
                </c:pt>
                <c:pt idx="4740">
                  <c:v>34.366666669999994</c:v>
                </c:pt>
                <c:pt idx="4741">
                  <c:v>34.4</c:v>
                </c:pt>
                <c:pt idx="4742">
                  <c:v>34.433333330000025</c:v>
                </c:pt>
                <c:pt idx="4743">
                  <c:v>34.466666669999995</c:v>
                </c:pt>
                <c:pt idx="4744">
                  <c:v>34.5</c:v>
                </c:pt>
                <c:pt idx="4745">
                  <c:v>34.533333330000019</c:v>
                </c:pt>
                <c:pt idx="4746">
                  <c:v>34.566666669999996</c:v>
                </c:pt>
                <c:pt idx="4747">
                  <c:v>34.6</c:v>
                </c:pt>
                <c:pt idx="4748">
                  <c:v>34.633333330000021</c:v>
                </c:pt>
                <c:pt idx="4749">
                  <c:v>34.666666669999998</c:v>
                </c:pt>
                <c:pt idx="4750">
                  <c:v>34.700000000000003</c:v>
                </c:pt>
                <c:pt idx="4751">
                  <c:v>34.733333330000029</c:v>
                </c:pt>
                <c:pt idx="4752">
                  <c:v>34.766666669999999</c:v>
                </c:pt>
                <c:pt idx="4753">
                  <c:v>34.800000000000004</c:v>
                </c:pt>
                <c:pt idx="4754">
                  <c:v>34.833333330000016</c:v>
                </c:pt>
                <c:pt idx="4755">
                  <c:v>34.866666669999994</c:v>
                </c:pt>
                <c:pt idx="4756">
                  <c:v>34.9</c:v>
                </c:pt>
                <c:pt idx="4757">
                  <c:v>34.933333330000025</c:v>
                </c:pt>
                <c:pt idx="4758">
                  <c:v>34.966666669999995</c:v>
                </c:pt>
                <c:pt idx="4759">
                  <c:v>35</c:v>
                </c:pt>
                <c:pt idx="4760">
                  <c:v>35.033333330000019</c:v>
                </c:pt>
                <c:pt idx="4761">
                  <c:v>35.066666669999996</c:v>
                </c:pt>
                <c:pt idx="4762">
                  <c:v>35.1</c:v>
                </c:pt>
                <c:pt idx="4763">
                  <c:v>35.133333330000021</c:v>
                </c:pt>
                <c:pt idx="4764">
                  <c:v>35.166666669999998</c:v>
                </c:pt>
                <c:pt idx="4765">
                  <c:v>35.200000000000003</c:v>
                </c:pt>
                <c:pt idx="4766">
                  <c:v>35.233333330000029</c:v>
                </c:pt>
                <c:pt idx="4767">
                  <c:v>35.266666669999999</c:v>
                </c:pt>
                <c:pt idx="4768">
                  <c:v>35.300000000000004</c:v>
                </c:pt>
                <c:pt idx="4769">
                  <c:v>35.333333330000016</c:v>
                </c:pt>
                <c:pt idx="4770">
                  <c:v>35.366666669999994</c:v>
                </c:pt>
                <c:pt idx="4771">
                  <c:v>35.4</c:v>
                </c:pt>
                <c:pt idx="4772">
                  <c:v>35.433333330000025</c:v>
                </c:pt>
                <c:pt idx="4773">
                  <c:v>35.466666669999995</c:v>
                </c:pt>
                <c:pt idx="4774">
                  <c:v>35.5</c:v>
                </c:pt>
                <c:pt idx="4775">
                  <c:v>35.533333330000019</c:v>
                </c:pt>
                <c:pt idx="4776">
                  <c:v>35.566666669999996</c:v>
                </c:pt>
                <c:pt idx="4777">
                  <c:v>35.6</c:v>
                </c:pt>
                <c:pt idx="4778">
                  <c:v>35.633333330000021</c:v>
                </c:pt>
                <c:pt idx="4779">
                  <c:v>35.666666669999998</c:v>
                </c:pt>
                <c:pt idx="4780">
                  <c:v>35.700000000000003</c:v>
                </c:pt>
                <c:pt idx="4781">
                  <c:v>35.733333330000029</c:v>
                </c:pt>
                <c:pt idx="4782">
                  <c:v>35.766666669999999</c:v>
                </c:pt>
                <c:pt idx="4783">
                  <c:v>35.800000000000004</c:v>
                </c:pt>
                <c:pt idx="4784">
                  <c:v>35.833333330000016</c:v>
                </c:pt>
                <c:pt idx="4785">
                  <c:v>35.866666669999994</c:v>
                </c:pt>
                <c:pt idx="4786">
                  <c:v>35.9</c:v>
                </c:pt>
                <c:pt idx="4787">
                  <c:v>35.933333330000025</c:v>
                </c:pt>
                <c:pt idx="4788">
                  <c:v>35.966666669999995</c:v>
                </c:pt>
                <c:pt idx="4789">
                  <c:v>36</c:v>
                </c:pt>
                <c:pt idx="4790">
                  <c:v>36.033333330000019</c:v>
                </c:pt>
                <c:pt idx="4791">
                  <c:v>36.066666669999996</c:v>
                </c:pt>
                <c:pt idx="4792">
                  <c:v>36.1</c:v>
                </c:pt>
                <c:pt idx="4793">
                  <c:v>36.133333330000021</c:v>
                </c:pt>
                <c:pt idx="4794">
                  <c:v>36.166666669999998</c:v>
                </c:pt>
                <c:pt idx="4795">
                  <c:v>36.200000000000003</c:v>
                </c:pt>
                <c:pt idx="4796">
                  <c:v>36.233333330000029</c:v>
                </c:pt>
                <c:pt idx="4797">
                  <c:v>36.266666669999999</c:v>
                </c:pt>
                <c:pt idx="4798">
                  <c:v>36.300000000000004</c:v>
                </c:pt>
                <c:pt idx="4799">
                  <c:v>36.333333330000016</c:v>
                </c:pt>
                <c:pt idx="4800">
                  <c:v>36.366666669999994</c:v>
                </c:pt>
                <c:pt idx="4801">
                  <c:v>36.4</c:v>
                </c:pt>
                <c:pt idx="4802">
                  <c:v>36.433333330000025</c:v>
                </c:pt>
                <c:pt idx="4803">
                  <c:v>36.466666669999995</c:v>
                </c:pt>
                <c:pt idx="4804">
                  <c:v>36.5</c:v>
                </c:pt>
                <c:pt idx="4805">
                  <c:v>36.533333330000019</c:v>
                </c:pt>
                <c:pt idx="4806">
                  <c:v>36.566666669999996</c:v>
                </c:pt>
                <c:pt idx="4807">
                  <c:v>36.6</c:v>
                </c:pt>
                <c:pt idx="4808">
                  <c:v>36.633333330000021</c:v>
                </c:pt>
                <c:pt idx="4809">
                  <c:v>36.666666669999998</c:v>
                </c:pt>
                <c:pt idx="4810">
                  <c:v>36.700000000000003</c:v>
                </c:pt>
                <c:pt idx="4811">
                  <c:v>36.733333330000029</c:v>
                </c:pt>
                <c:pt idx="4812">
                  <c:v>36.766666669999999</c:v>
                </c:pt>
                <c:pt idx="4813">
                  <c:v>36.800000000000004</c:v>
                </c:pt>
                <c:pt idx="4814">
                  <c:v>36.833333330000016</c:v>
                </c:pt>
                <c:pt idx="4815">
                  <c:v>36.866666669999994</c:v>
                </c:pt>
                <c:pt idx="4816">
                  <c:v>36.9</c:v>
                </c:pt>
                <c:pt idx="4817">
                  <c:v>36.933333330000025</c:v>
                </c:pt>
                <c:pt idx="4818">
                  <c:v>36.966666669999995</c:v>
                </c:pt>
                <c:pt idx="4819">
                  <c:v>37</c:v>
                </c:pt>
                <c:pt idx="4820">
                  <c:v>37.033333330000019</c:v>
                </c:pt>
                <c:pt idx="4821">
                  <c:v>37.066666669999996</c:v>
                </c:pt>
                <c:pt idx="4822">
                  <c:v>37.1</c:v>
                </c:pt>
                <c:pt idx="4823">
                  <c:v>37.133333330000021</c:v>
                </c:pt>
                <c:pt idx="4824">
                  <c:v>37.166666669999998</c:v>
                </c:pt>
                <c:pt idx="4825">
                  <c:v>37.200000000000003</c:v>
                </c:pt>
                <c:pt idx="4826">
                  <c:v>37.233333330000029</c:v>
                </c:pt>
                <c:pt idx="4827">
                  <c:v>37.266666669999999</c:v>
                </c:pt>
                <c:pt idx="4828">
                  <c:v>37.300000000000004</c:v>
                </c:pt>
                <c:pt idx="4829">
                  <c:v>37.333333330000016</c:v>
                </c:pt>
                <c:pt idx="4830">
                  <c:v>37.366666669999994</c:v>
                </c:pt>
                <c:pt idx="4831">
                  <c:v>37.4</c:v>
                </c:pt>
                <c:pt idx="4832">
                  <c:v>37.433333330000025</c:v>
                </c:pt>
                <c:pt idx="4833">
                  <c:v>37.466666669999995</c:v>
                </c:pt>
                <c:pt idx="4834">
                  <c:v>37.5</c:v>
                </c:pt>
                <c:pt idx="4835">
                  <c:v>37.533333330000019</c:v>
                </c:pt>
                <c:pt idx="4836">
                  <c:v>37.566666669999996</c:v>
                </c:pt>
                <c:pt idx="4837">
                  <c:v>37.6</c:v>
                </c:pt>
                <c:pt idx="4838">
                  <c:v>37.633333330000021</c:v>
                </c:pt>
                <c:pt idx="4839">
                  <c:v>37.666666669999998</c:v>
                </c:pt>
                <c:pt idx="4840">
                  <c:v>37.700000000000003</c:v>
                </c:pt>
                <c:pt idx="4841">
                  <c:v>37.733333330000029</c:v>
                </c:pt>
                <c:pt idx="4842">
                  <c:v>37.766666669999999</c:v>
                </c:pt>
                <c:pt idx="4843">
                  <c:v>37.800000000000004</c:v>
                </c:pt>
                <c:pt idx="4844">
                  <c:v>37.833333330000016</c:v>
                </c:pt>
                <c:pt idx="4845">
                  <c:v>37.866666669999994</c:v>
                </c:pt>
                <c:pt idx="4846">
                  <c:v>37.9</c:v>
                </c:pt>
                <c:pt idx="4847">
                  <c:v>37.933333330000025</c:v>
                </c:pt>
                <c:pt idx="4848">
                  <c:v>37.966666669999995</c:v>
                </c:pt>
                <c:pt idx="4849">
                  <c:v>38</c:v>
                </c:pt>
                <c:pt idx="4850">
                  <c:v>38.033333330000019</c:v>
                </c:pt>
                <c:pt idx="4851">
                  <c:v>38.066666669999996</c:v>
                </c:pt>
                <c:pt idx="4852">
                  <c:v>38.1</c:v>
                </c:pt>
                <c:pt idx="4853">
                  <c:v>38.133333330000021</c:v>
                </c:pt>
                <c:pt idx="4854">
                  <c:v>38.166666669999998</c:v>
                </c:pt>
                <c:pt idx="4855">
                  <c:v>38.200000000000003</c:v>
                </c:pt>
                <c:pt idx="4856">
                  <c:v>38.233333330000029</c:v>
                </c:pt>
                <c:pt idx="4857">
                  <c:v>38.266666669999999</c:v>
                </c:pt>
                <c:pt idx="4858">
                  <c:v>38.300000000000004</c:v>
                </c:pt>
                <c:pt idx="4859">
                  <c:v>38.333333330000016</c:v>
                </c:pt>
                <c:pt idx="4860">
                  <c:v>38.366666669999994</c:v>
                </c:pt>
                <c:pt idx="4861">
                  <c:v>38.4</c:v>
                </c:pt>
                <c:pt idx="4862">
                  <c:v>38.433333330000025</c:v>
                </c:pt>
                <c:pt idx="4863">
                  <c:v>38.466666669999995</c:v>
                </c:pt>
                <c:pt idx="4864">
                  <c:v>38.5</c:v>
                </c:pt>
                <c:pt idx="4865">
                  <c:v>38.533333330000019</c:v>
                </c:pt>
                <c:pt idx="4866">
                  <c:v>38.566666669999996</c:v>
                </c:pt>
                <c:pt idx="4867">
                  <c:v>38.6</c:v>
                </c:pt>
                <c:pt idx="4868">
                  <c:v>38.633333330000021</c:v>
                </c:pt>
                <c:pt idx="4869">
                  <c:v>38.666666669999998</c:v>
                </c:pt>
                <c:pt idx="4870">
                  <c:v>38.700000000000003</c:v>
                </c:pt>
                <c:pt idx="4871">
                  <c:v>38.733333330000029</c:v>
                </c:pt>
                <c:pt idx="4872">
                  <c:v>38.766666669999999</c:v>
                </c:pt>
                <c:pt idx="4873">
                  <c:v>38.800000000000004</c:v>
                </c:pt>
                <c:pt idx="4874">
                  <c:v>38.833333330000016</c:v>
                </c:pt>
                <c:pt idx="4875">
                  <c:v>38.866666669999994</c:v>
                </c:pt>
                <c:pt idx="4876">
                  <c:v>38.9</c:v>
                </c:pt>
                <c:pt idx="4877">
                  <c:v>38.933333330000025</c:v>
                </c:pt>
                <c:pt idx="4878">
                  <c:v>38.966666669999995</c:v>
                </c:pt>
                <c:pt idx="4879">
                  <c:v>39</c:v>
                </c:pt>
                <c:pt idx="4880">
                  <c:v>39.033333330000019</c:v>
                </c:pt>
                <c:pt idx="4881">
                  <c:v>39.066666669999996</c:v>
                </c:pt>
                <c:pt idx="4882">
                  <c:v>39.1</c:v>
                </c:pt>
                <c:pt idx="4883">
                  <c:v>39.133333330000021</c:v>
                </c:pt>
                <c:pt idx="4884">
                  <c:v>39.166666669999998</c:v>
                </c:pt>
                <c:pt idx="4885">
                  <c:v>39.200000000000003</c:v>
                </c:pt>
                <c:pt idx="4886">
                  <c:v>39.233333330000029</c:v>
                </c:pt>
                <c:pt idx="4887">
                  <c:v>39.266666669999999</c:v>
                </c:pt>
                <c:pt idx="4888">
                  <c:v>39.300000000000004</c:v>
                </c:pt>
                <c:pt idx="4889">
                  <c:v>39.333333330000016</c:v>
                </c:pt>
                <c:pt idx="4890">
                  <c:v>39.366666669999994</c:v>
                </c:pt>
                <c:pt idx="4891">
                  <c:v>39.4</c:v>
                </c:pt>
                <c:pt idx="4892">
                  <c:v>39.433333330000025</c:v>
                </c:pt>
                <c:pt idx="4893">
                  <c:v>39.466666669999995</c:v>
                </c:pt>
                <c:pt idx="4894">
                  <c:v>39.5</c:v>
                </c:pt>
                <c:pt idx="4895">
                  <c:v>39.533333330000019</c:v>
                </c:pt>
                <c:pt idx="4896">
                  <c:v>39.566666669999996</c:v>
                </c:pt>
                <c:pt idx="4897">
                  <c:v>39.6</c:v>
                </c:pt>
                <c:pt idx="4898">
                  <c:v>39.633333330000021</c:v>
                </c:pt>
                <c:pt idx="4899">
                  <c:v>39.666666669999998</c:v>
                </c:pt>
                <c:pt idx="4900">
                  <c:v>39.700000000000003</c:v>
                </c:pt>
                <c:pt idx="4901">
                  <c:v>39.733333330000029</c:v>
                </c:pt>
                <c:pt idx="4902">
                  <c:v>39.766666669999999</c:v>
                </c:pt>
                <c:pt idx="4903">
                  <c:v>39.800000000000004</c:v>
                </c:pt>
                <c:pt idx="4904">
                  <c:v>39.833333330000016</c:v>
                </c:pt>
                <c:pt idx="4905">
                  <c:v>39.866666669999994</c:v>
                </c:pt>
                <c:pt idx="4906">
                  <c:v>39.9</c:v>
                </c:pt>
                <c:pt idx="4907">
                  <c:v>39.933333330000025</c:v>
                </c:pt>
                <c:pt idx="4908">
                  <c:v>39.966666669999995</c:v>
                </c:pt>
                <c:pt idx="4909">
                  <c:v>40</c:v>
                </c:pt>
                <c:pt idx="4910">
                  <c:v>40.033333330000019</c:v>
                </c:pt>
                <c:pt idx="4911">
                  <c:v>40.066666669999996</c:v>
                </c:pt>
                <c:pt idx="4912">
                  <c:v>40.1</c:v>
                </c:pt>
                <c:pt idx="4913">
                  <c:v>40.133333330000021</c:v>
                </c:pt>
                <c:pt idx="4914">
                  <c:v>40.166666669999998</c:v>
                </c:pt>
                <c:pt idx="4915">
                  <c:v>40.200000000000003</c:v>
                </c:pt>
                <c:pt idx="4916">
                  <c:v>40.233333330000029</c:v>
                </c:pt>
                <c:pt idx="4917">
                  <c:v>40.266666669999999</c:v>
                </c:pt>
                <c:pt idx="4918">
                  <c:v>40.300000000000004</c:v>
                </c:pt>
                <c:pt idx="4919">
                  <c:v>40.333333330000016</c:v>
                </c:pt>
                <c:pt idx="4920">
                  <c:v>40.366666669999994</c:v>
                </c:pt>
                <c:pt idx="4921">
                  <c:v>40.4</c:v>
                </c:pt>
                <c:pt idx="4922">
                  <c:v>40.433333330000025</c:v>
                </c:pt>
                <c:pt idx="4923">
                  <c:v>40.466666669999995</c:v>
                </c:pt>
                <c:pt idx="4924">
                  <c:v>40.5</c:v>
                </c:pt>
                <c:pt idx="4925">
                  <c:v>40.533333330000019</c:v>
                </c:pt>
                <c:pt idx="4926">
                  <c:v>40.566666669999996</c:v>
                </c:pt>
                <c:pt idx="4927">
                  <c:v>40.6</c:v>
                </c:pt>
                <c:pt idx="4928">
                  <c:v>40.633333330000021</c:v>
                </c:pt>
                <c:pt idx="4929">
                  <c:v>40.666666669999998</c:v>
                </c:pt>
                <c:pt idx="4930">
                  <c:v>40.700000000000003</c:v>
                </c:pt>
                <c:pt idx="4931">
                  <c:v>40.733333330000029</c:v>
                </c:pt>
                <c:pt idx="4932">
                  <c:v>40.766666669999999</c:v>
                </c:pt>
                <c:pt idx="4933">
                  <c:v>40.800000000000004</c:v>
                </c:pt>
                <c:pt idx="4934">
                  <c:v>40.833333330000016</c:v>
                </c:pt>
                <c:pt idx="4935">
                  <c:v>40.866666669999994</c:v>
                </c:pt>
                <c:pt idx="4936">
                  <c:v>40.9</c:v>
                </c:pt>
                <c:pt idx="4937">
                  <c:v>40.933333330000025</c:v>
                </c:pt>
                <c:pt idx="4938">
                  <c:v>40.966666669999995</c:v>
                </c:pt>
                <c:pt idx="4939">
                  <c:v>41</c:v>
                </c:pt>
                <c:pt idx="4940">
                  <c:v>41.033333330000019</c:v>
                </c:pt>
                <c:pt idx="4941">
                  <c:v>41.066666669999996</c:v>
                </c:pt>
                <c:pt idx="4942">
                  <c:v>41.1</c:v>
                </c:pt>
                <c:pt idx="4943">
                  <c:v>41.133333330000021</c:v>
                </c:pt>
                <c:pt idx="4944">
                  <c:v>41.166666669999998</c:v>
                </c:pt>
                <c:pt idx="4945">
                  <c:v>41.2</c:v>
                </c:pt>
                <c:pt idx="4946">
                  <c:v>41.233333330000029</c:v>
                </c:pt>
                <c:pt idx="4947">
                  <c:v>41.266666669999999</c:v>
                </c:pt>
                <c:pt idx="4948">
                  <c:v>41.3</c:v>
                </c:pt>
                <c:pt idx="4949">
                  <c:v>41.333333330000016</c:v>
                </c:pt>
                <c:pt idx="4950">
                  <c:v>41.366666669999994</c:v>
                </c:pt>
                <c:pt idx="4951">
                  <c:v>41.4</c:v>
                </c:pt>
                <c:pt idx="4952">
                  <c:v>41.433333330000025</c:v>
                </c:pt>
                <c:pt idx="4953">
                  <c:v>41.466666669999995</c:v>
                </c:pt>
                <c:pt idx="4954">
                  <c:v>41.5</c:v>
                </c:pt>
                <c:pt idx="4955">
                  <c:v>41.533333330000019</c:v>
                </c:pt>
                <c:pt idx="4956">
                  <c:v>41.566666669999996</c:v>
                </c:pt>
                <c:pt idx="4957">
                  <c:v>41.6</c:v>
                </c:pt>
                <c:pt idx="4958">
                  <c:v>41.633333330000021</c:v>
                </c:pt>
                <c:pt idx="4959">
                  <c:v>41.666666669999998</c:v>
                </c:pt>
                <c:pt idx="4960">
                  <c:v>41.7</c:v>
                </c:pt>
                <c:pt idx="4961">
                  <c:v>41.733333330000029</c:v>
                </c:pt>
                <c:pt idx="4962">
                  <c:v>41.766666669999999</c:v>
                </c:pt>
                <c:pt idx="4963">
                  <c:v>41.8</c:v>
                </c:pt>
                <c:pt idx="4964">
                  <c:v>41.833333330000016</c:v>
                </c:pt>
                <c:pt idx="4965">
                  <c:v>41.866666669999994</c:v>
                </c:pt>
                <c:pt idx="4966">
                  <c:v>41.9</c:v>
                </c:pt>
                <c:pt idx="4967">
                  <c:v>41.933333330000025</c:v>
                </c:pt>
                <c:pt idx="4968">
                  <c:v>41.966666669999995</c:v>
                </c:pt>
                <c:pt idx="4969">
                  <c:v>42</c:v>
                </c:pt>
                <c:pt idx="4970">
                  <c:v>42.033333330000019</c:v>
                </c:pt>
                <c:pt idx="4971">
                  <c:v>42.066666669999996</c:v>
                </c:pt>
                <c:pt idx="4972">
                  <c:v>42.1</c:v>
                </c:pt>
                <c:pt idx="4973">
                  <c:v>42.133333330000021</c:v>
                </c:pt>
                <c:pt idx="4974">
                  <c:v>42.166666669999998</c:v>
                </c:pt>
                <c:pt idx="4975">
                  <c:v>42.2</c:v>
                </c:pt>
                <c:pt idx="4976">
                  <c:v>42.233333330000029</c:v>
                </c:pt>
                <c:pt idx="4977">
                  <c:v>42.266666669999999</c:v>
                </c:pt>
                <c:pt idx="4978">
                  <c:v>42.3</c:v>
                </c:pt>
                <c:pt idx="4979">
                  <c:v>42.333333330000016</c:v>
                </c:pt>
                <c:pt idx="4980">
                  <c:v>42.366666669999994</c:v>
                </c:pt>
                <c:pt idx="4981">
                  <c:v>42.4</c:v>
                </c:pt>
                <c:pt idx="4982">
                  <c:v>42.433333330000025</c:v>
                </c:pt>
                <c:pt idx="4983">
                  <c:v>42.466666669999995</c:v>
                </c:pt>
                <c:pt idx="4984">
                  <c:v>42.5</c:v>
                </c:pt>
                <c:pt idx="4985">
                  <c:v>42.533333330000019</c:v>
                </c:pt>
                <c:pt idx="4986">
                  <c:v>42.566666669999996</c:v>
                </c:pt>
                <c:pt idx="4987">
                  <c:v>42.6</c:v>
                </c:pt>
                <c:pt idx="4988">
                  <c:v>42.633333330000021</c:v>
                </c:pt>
                <c:pt idx="4989">
                  <c:v>42.666666669999998</c:v>
                </c:pt>
                <c:pt idx="4990">
                  <c:v>42.7</c:v>
                </c:pt>
                <c:pt idx="4991">
                  <c:v>42.733333330000029</c:v>
                </c:pt>
                <c:pt idx="4992">
                  <c:v>42.766666669999999</c:v>
                </c:pt>
                <c:pt idx="4993">
                  <c:v>42.8</c:v>
                </c:pt>
                <c:pt idx="4994">
                  <c:v>42.833333330000016</c:v>
                </c:pt>
                <c:pt idx="4995">
                  <c:v>42.866666669999994</c:v>
                </c:pt>
                <c:pt idx="4996">
                  <c:v>42.9</c:v>
                </c:pt>
                <c:pt idx="4997">
                  <c:v>42.933333330000025</c:v>
                </c:pt>
                <c:pt idx="4998">
                  <c:v>42.966666669999995</c:v>
                </c:pt>
                <c:pt idx="4999">
                  <c:v>43</c:v>
                </c:pt>
                <c:pt idx="5000">
                  <c:v>43.033333330000019</c:v>
                </c:pt>
                <c:pt idx="5001">
                  <c:v>43.066666669999996</c:v>
                </c:pt>
                <c:pt idx="5002">
                  <c:v>43.1</c:v>
                </c:pt>
                <c:pt idx="5003">
                  <c:v>43.133333330000021</c:v>
                </c:pt>
                <c:pt idx="5004">
                  <c:v>43.166666669999998</c:v>
                </c:pt>
                <c:pt idx="5005">
                  <c:v>43.2</c:v>
                </c:pt>
                <c:pt idx="5006">
                  <c:v>43.233333330000029</c:v>
                </c:pt>
                <c:pt idx="5007">
                  <c:v>43.266666669999999</c:v>
                </c:pt>
                <c:pt idx="5008">
                  <c:v>43.3</c:v>
                </c:pt>
                <c:pt idx="5009">
                  <c:v>43.333333330000016</c:v>
                </c:pt>
                <c:pt idx="5010">
                  <c:v>43.366666669999994</c:v>
                </c:pt>
                <c:pt idx="5011">
                  <c:v>43.4</c:v>
                </c:pt>
                <c:pt idx="5012">
                  <c:v>43.433333330000025</c:v>
                </c:pt>
                <c:pt idx="5013">
                  <c:v>43.466666669999995</c:v>
                </c:pt>
                <c:pt idx="5014">
                  <c:v>43.5</c:v>
                </c:pt>
                <c:pt idx="5015">
                  <c:v>43.533333330000019</c:v>
                </c:pt>
                <c:pt idx="5016">
                  <c:v>43.566666669999996</c:v>
                </c:pt>
                <c:pt idx="5017">
                  <c:v>43.6</c:v>
                </c:pt>
                <c:pt idx="5018">
                  <c:v>43.633333330000021</c:v>
                </c:pt>
                <c:pt idx="5019">
                  <c:v>43.666666669999998</c:v>
                </c:pt>
                <c:pt idx="5020">
                  <c:v>43.7</c:v>
                </c:pt>
                <c:pt idx="5021">
                  <c:v>43.733333330000029</c:v>
                </c:pt>
                <c:pt idx="5022">
                  <c:v>43.766666669999999</c:v>
                </c:pt>
                <c:pt idx="5023">
                  <c:v>43.8</c:v>
                </c:pt>
                <c:pt idx="5024">
                  <c:v>43.833333330000016</c:v>
                </c:pt>
                <c:pt idx="5025">
                  <c:v>43.866666669999994</c:v>
                </c:pt>
                <c:pt idx="5026">
                  <c:v>43.9</c:v>
                </c:pt>
                <c:pt idx="5027">
                  <c:v>43.933333330000025</c:v>
                </c:pt>
                <c:pt idx="5028">
                  <c:v>43.966666669999995</c:v>
                </c:pt>
                <c:pt idx="5029">
                  <c:v>44</c:v>
                </c:pt>
                <c:pt idx="5030">
                  <c:v>44.033333330000019</c:v>
                </c:pt>
                <c:pt idx="5031">
                  <c:v>44.066666669999996</c:v>
                </c:pt>
                <c:pt idx="5032">
                  <c:v>44.1</c:v>
                </c:pt>
                <c:pt idx="5033">
                  <c:v>44.133333330000021</c:v>
                </c:pt>
                <c:pt idx="5034">
                  <c:v>44.166666669999998</c:v>
                </c:pt>
                <c:pt idx="5035">
                  <c:v>44.2</c:v>
                </c:pt>
                <c:pt idx="5036">
                  <c:v>44.233333330000029</c:v>
                </c:pt>
                <c:pt idx="5037">
                  <c:v>44.266666669999999</c:v>
                </c:pt>
                <c:pt idx="5038">
                  <c:v>44.3</c:v>
                </c:pt>
                <c:pt idx="5039">
                  <c:v>44.333333330000016</c:v>
                </c:pt>
                <c:pt idx="5040">
                  <c:v>44.366666669999994</c:v>
                </c:pt>
                <c:pt idx="5041">
                  <c:v>44.4</c:v>
                </c:pt>
                <c:pt idx="5042">
                  <c:v>44.433333330000025</c:v>
                </c:pt>
                <c:pt idx="5043">
                  <c:v>44.466666669999995</c:v>
                </c:pt>
                <c:pt idx="5044">
                  <c:v>44.5</c:v>
                </c:pt>
                <c:pt idx="5045">
                  <c:v>44.533333330000019</c:v>
                </c:pt>
                <c:pt idx="5046">
                  <c:v>44.566666669999996</c:v>
                </c:pt>
                <c:pt idx="5047">
                  <c:v>44.6</c:v>
                </c:pt>
                <c:pt idx="5048">
                  <c:v>44.633333330000021</c:v>
                </c:pt>
                <c:pt idx="5049">
                  <c:v>44.666666669999998</c:v>
                </c:pt>
                <c:pt idx="5050">
                  <c:v>44.7</c:v>
                </c:pt>
                <c:pt idx="5051">
                  <c:v>44.733333330000029</c:v>
                </c:pt>
                <c:pt idx="5052">
                  <c:v>44.766666669999999</c:v>
                </c:pt>
                <c:pt idx="5053">
                  <c:v>44.8</c:v>
                </c:pt>
                <c:pt idx="5054">
                  <c:v>44.833333330000016</c:v>
                </c:pt>
                <c:pt idx="5055">
                  <c:v>44.866666669999994</c:v>
                </c:pt>
                <c:pt idx="5056">
                  <c:v>44.9</c:v>
                </c:pt>
                <c:pt idx="5057">
                  <c:v>44.933333330000025</c:v>
                </c:pt>
                <c:pt idx="5058">
                  <c:v>44.966666669999995</c:v>
                </c:pt>
                <c:pt idx="5059">
                  <c:v>45</c:v>
                </c:pt>
                <c:pt idx="5060">
                  <c:v>45.033333330000019</c:v>
                </c:pt>
                <c:pt idx="5061">
                  <c:v>45.066666669999996</c:v>
                </c:pt>
                <c:pt idx="5062">
                  <c:v>45.1</c:v>
                </c:pt>
                <c:pt idx="5063">
                  <c:v>45.133333330000021</c:v>
                </c:pt>
                <c:pt idx="5064">
                  <c:v>45.166666669999998</c:v>
                </c:pt>
                <c:pt idx="5065">
                  <c:v>45.2</c:v>
                </c:pt>
                <c:pt idx="5066">
                  <c:v>45.233333330000029</c:v>
                </c:pt>
                <c:pt idx="5067">
                  <c:v>45.266666669999999</c:v>
                </c:pt>
                <c:pt idx="5068">
                  <c:v>45.3</c:v>
                </c:pt>
                <c:pt idx="5069">
                  <c:v>45.333333330000016</c:v>
                </c:pt>
                <c:pt idx="5070">
                  <c:v>45.366666669999994</c:v>
                </c:pt>
                <c:pt idx="5071">
                  <c:v>45.4</c:v>
                </c:pt>
                <c:pt idx="5072">
                  <c:v>45.433333330000025</c:v>
                </c:pt>
                <c:pt idx="5073">
                  <c:v>45.466666669999995</c:v>
                </c:pt>
                <c:pt idx="5074">
                  <c:v>45.5</c:v>
                </c:pt>
                <c:pt idx="5075">
                  <c:v>45.533333330000019</c:v>
                </c:pt>
                <c:pt idx="5076">
                  <c:v>45.566666669999996</c:v>
                </c:pt>
                <c:pt idx="5077">
                  <c:v>45.6</c:v>
                </c:pt>
                <c:pt idx="5078">
                  <c:v>45.633333330000021</c:v>
                </c:pt>
                <c:pt idx="5079">
                  <c:v>45.666666669999998</c:v>
                </c:pt>
                <c:pt idx="5080">
                  <c:v>45.7</c:v>
                </c:pt>
                <c:pt idx="5081">
                  <c:v>45.733333330000029</c:v>
                </c:pt>
                <c:pt idx="5082">
                  <c:v>45.766666669999999</c:v>
                </c:pt>
                <c:pt idx="5083">
                  <c:v>45.8</c:v>
                </c:pt>
                <c:pt idx="5084">
                  <c:v>45.833333330000016</c:v>
                </c:pt>
                <c:pt idx="5085">
                  <c:v>45.866666669999994</c:v>
                </c:pt>
                <c:pt idx="5086">
                  <c:v>45.9</c:v>
                </c:pt>
                <c:pt idx="5087">
                  <c:v>45.933333330000025</c:v>
                </c:pt>
                <c:pt idx="5088">
                  <c:v>45.966666669999995</c:v>
                </c:pt>
                <c:pt idx="5089">
                  <c:v>46</c:v>
                </c:pt>
                <c:pt idx="5090">
                  <c:v>46.033333330000019</c:v>
                </c:pt>
                <c:pt idx="5091">
                  <c:v>46.066666669999996</c:v>
                </c:pt>
                <c:pt idx="5092">
                  <c:v>46.1</c:v>
                </c:pt>
                <c:pt idx="5093">
                  <c:v>46.133333330000021</c:v>
                </c:pt>
                <c:pt idx="5094">
                  <c:v>46.166666669999998</c:v>
                </c:pt>
                <c:pt idx="5095">
                  <c:v>46.2</c:v>
                </c:pt>
                <c:pt idx="5096">
                  <c:v>46.233333330000029</c:v>
                </c:pt>
                <c:pt idx="5097">
                  <c:v>46.266666669999999</c:v>
                </c:pt>
                <c:pt idx="5098">
                  <c:v>46.3</c:v>
                </c:pt>
                <c:pt idx="5099">
                  <c:v>46.333333330000016</c:v>
                </c:pt>
                <c:pt idx="5100">
                  <c:v>46.366666669999994</c:v>
                </c:pt>
                <c:pt idx="5101">
                  <c:v>46.4</c:v>
                </c:pt>
                <c:pt idx="5102">
                  <c:v>46.433333330000025</c:v>
                </c:pt>
                <c:pt idx="5103">
                  <c:v>46.466666669999995</c:v>
                </c:pt>
                <c:pt idx="5104">
                  <c:v>46.5</c:v>
                </c:pt>
                <c:pt idx="5105">
                  <c:v>46.533333330000019</c:v>
                </c:pt>
                <c:pt idx="5106">
                  <c:v>46.566666669999996</c:v>
                </c:pt>
                <c:pt idx="5107">
                  <c:v>46.6</c:v>
                </c:pt>
                <c:pt idx="5108">
                  <c:v>46.633333330000021</c:v>
                </c:pt>
                <c:pt idx="5109">
                  <c:v>46.666666669999998</c:v>
                </c:pt>
                <c:pt idx="5110">
                  <c:v>46.7</c:v>
                </c:pt>
                <c:pt idx="5111">
                  <c:v>46.733333330000029</c:v>
                </c:pt>
                <c:pt idx="5112">
                  <c:v>46.766666669999999</c:v>
                </c:pt>
                <c:pt idx="5113">
                  <c:v>46.8</c:v>
                </c:pt>
                <c:pt idx="5114">
                  <c:v>46.833333330000016</c:v>
                </c:pt>
                <c:pt idx="5115">
                  <c:v>46.866666669999994</c:v>
                </c:pt>
                <c:pt idx="5116">
                  <c:v>46.9</c:v>
                </c:pt>
                <c:pt idx="5117">
                  <c:v>46.933333330000025</c:v>
                </c:pt>
                <c:pt idx="5118">
                  <c:v>46.966666669999995</c:v>
                </c:pt>
                <c:pt idx="5119">
                  <c:v>47</c:v>
                </c:pt>
                <c:pt idx="5120">
                  <c:v>47.033333330000019</c:v>
                </c:pt>
                <c:pt idx="5121">
                  <c:v>47.066666669999996</c:v>
                </c:pt>
                <c:pt idx="5122">
                  <c:v>47.1</c:v>
                </c:pt>
                <c:pt idx="5123">
                  <c:v>47.133333330000021</c:v>
                </c:pt>
                <c:pt idx="5124">
                  <c:v>47.166666669999998</c:v>
                </c:pt>
                <c:pt idx="5125">
                  <c:v>47.2</c:v>
                </c:pt>
                <c:pt idx="5126">
                  <c:v>47.233333330000029</c:v>
                </c:pt>
                <c:pt idx="5127">
                  <c:v>47.266666669999999</c:v>
                </c:pt>
                <c:pt idx="5128">
                  <c:v>47.3</c:v>
                </c:pt>
                <c:pt idx="5129">
                  <c:v>47.333333330000016</c:v>
                </c:pt>
                <c:pt idx="5130">
                  <c:v>47.366666669999994</c:v>
                </c:pt>
                <c:pt idx="5131">
                  <c:v>47.4</c:v>
                </c:pt>
                <c:pt idx="5132">
                  <c:v>47.433333330000025</c:v>
                </c:pt>
                <c:pt idx="5133">
                  <c:v>47.466666669999995</c:v>
                </c:pt>
                <c:pt idx="5134">
                  <c:v>47.5</c:v>
                </c:pt>
                <c:pt idx="5135">
                  <c:v>47.533333330000019</c:v>
                </c:pt>
                <c:pt idx="5136">
                  <c:v>47.566666669999996</c:v>
                </c:pt>
                <c:pt idx="5137">
                  <c:v>47.6</c:v>
                </c:pt>
                <c:pt idx="5138">
                  <c:v>47.633333330000021</c:v>
                </c:pt>
                <c:pt idx="5139">
                  <c:v>47.666666669999998</c:v>
                </c:pt>
                <c:pt idx="5140">
                  <c:v>47.7</c:v>
                </c:pt>
                <c:pt idx="5141">
                  <c:v>47.733333330000029</c:v>
                </c:pt>
                <c:pt idx="5142">
                  <c:v>47.766666669999999</c:v>
                </c:pt>
                <c:pt idx="5143">
                  <c:v>47.8</c:v>
                </c:pt>
                <c:pt idx="5144">
                  <c:v>47.833333330000016</c:v>
                </c:pt>
                <c:pt idx="5145">
                  <c:v>47.866666669999994</c:v>
                </c:pt>
                <c:pt idx="5146">
                  <c:v>47.9</c:v>
                </c:pt>
                <c:pt idx="5147">
                  <c:v>47.933333330000025</c:v>
                </c:pt>
                <c:pt idx="5148">
                  <c:v>47.966666669999995</c:v>
                </c:pt>
                <c:pt idx="5149">
                  <c:v>48</c:v>
                </c:pt>
                <c:pt idx="5150">
                  <c:v>48.033333330000019</c:v>
                </c:pt>
                <c:pt idx="5151">
                  <c:v>48.066666669999996</c:v>
                </c:pt>
                <c:pt idx="5152">
                  <c:v>48.1</c:v>
                </c:pt>
                <c:pt idx="5153">
                  <c:v>48.133333330000021</c:v>
                </c:pt>
                <c:pt idx="5154">
                  <c:v>48.166666669999998</c:v>
                </c:pt>
                <c:pt idx="5155">
                  <c:v>48.2</c:v>
                </c:pt>
                <c:pt idx="5156">
                  <c:v>48.233333330000029</c:v>
                </c:pt>
                <c:pt idx="5157">
                  <c:v>48.266666669999999</c:v>
                </c:pt>
                <c:pt idx="5158">
                  <c:v>48.3</c:v>
                </c:pt>
                <c:pt idx="5159">
                  <c:v>48.333333330000016</c:v>
                </c:pt>
                <c:pt idx="5160">
                  <c:v>48.366666669999994</c:v>
                </c:pt>
                <c:pt idx="5161">
                  <c:v>48.4</c:v>
                </c:pt>
                <c:pt idx="5162">
                  <c:v>48.433333330000025</c:v>
                </c:pt>
                <c:pt idx="5163">
                  <c:v>48.466666669999995</c:v>
                </c:pt>
                <c:pt idx="5164">
                  <c:v>48.5</c:v>
                </c:pt>
                <c:pt idx="5165">
                  <c:v>48.533333330000019</c:v>
                </c:pt>
                <c:pt idx="5166">
                  <c:v>48.566666669999996</c:v>
                </c:pt>
                <c:pt idx="5167">
                  <c:v>48.6</c:v>
                </c:pt>
                <c:pt idx="5168">
                  <c:v>48.633333330000021</c:v>
                </c:pt>
                <c:pt idx="5169">
                  <c:v>48.666666669999998</c:v>
                </c:pt>
                <c:pt idx="5170">
                  <c:v>48.7</c:v>
                </c:pt>
                <c:pt idx="5171">
                  <c:v>48.733333330000029</c:v>
                </c:pt>
                <c:pt idx="5172">
                  <c:v>48.766666669999999</c:v>
                </c:pt>
                <c:pt idx="5173">
                  <c:v>48.8</c:v>
                </c:pt>
                <c:pt idx="5174">
                  <c:v>48.833333330000016</c:v>
                </c:pt>
                <c:pt idx="5175">
                  <c:v>48.866666669999994</c:v>
                </c:pt>
                <c:pt idx="5176">
                  <c:v>48.9</c:v>
                </c:pt>
                <c:pt idx="5177">
                  <c:v>48.933333330000025</c:v>
                </c:pt>
                <c:pt idx="5178">
                  <c:v>48.966666669999995</c:v>
                </c:pt>
                <c:pt idx="5179">
                  <c:v>49</c:v>
                </c:pt>
                <c:pt idx="5180">
                  <c:v>49.033333330000019</c:v>
                </c:pt>
                <c:pt idx="5181">
                  <c:v>49.066666669999996</c:v>
                </c:pt>
                <c:pt idx="5182">
                  <c:v>49.1</c:v>
                </c:pt>
                <c:pt idx="5183">
                  <c:v>49.133333330000021</c:v>
                </c:pt>
                <c:pt idx="5184">
                  <c:v>49.166666669999998</c:v>
                </c:pt>
                <c:pt idx="5185">
                  <c:v>49.2</c:v>
                </c:pt>
                <c:pt idx="5186">
                  <c:v>49.233333330000029</c:v>
                </c:pt>
                <c:pt idx="5187">
                  <c:v>49.266666669999999</c:v>
                </c:pt>
                <c:pt idx="5188">
                  <c:v>49.3</c:v>
                </c:pt>
                <c:pt idx="5189">
                  <c:v>49.333333330000016</c:v>
                </c:pt>
                <c:pt idx="5190">
                  <c:v>49.366666669999994</c:v>
                </c:pt>
                <c:pt idx="5191">
                  <c:v>49.4</c:v>
                </c:pt>
                <c:pt idx="5192">
                  <c:v>49.433333330000025</c:v>
                </c:pt>
                <c:pt idx="5193">
                  <c:v>49.466666669999995</c:v>
                </c:pt>
                <c:pt idx="5194">
                  <c:v>49.5</c:v>
                </c:pt>
                <c:pt idx="5195">
                  <c:v>49.533333330000019</c:v>
                </c:pt>
                <c:pt idx="5196">
                  <c:v>49.566666669999996</c:v>
                </c:pt>
                <c:pt idx="5197">
                  <c:v>49.6</c:v>
                </c:pt>
                <c:pt idx="5198">
                  <c:v>49.633333330000021</c:v>
                </c:pt>
                <c:pt idx="5199">
                  <c:v>49.666666669999998</c:v>
                </c:pt>
                <c:pt idx="5200">
                  <c:v>49.7</c:v>
                </c:pt>
                <c:pt idx="5201">
                  <c:v>49.733333330000029</c:v>
                </c:pt>
                <c:pt idx="5202">
                  <c:v>49.766666669999999</c:v>
                </c:pt>
                <c:pt idx="5203">
                  <c:v>49.8</c:v>
                </c:pt>
                <c:pt idx="5204">
                  <c:v>49.833333330000016</c:v>
                </c:pt>
                <c:pt idx="5205">
                  <c:v>49.866666669999994</c:v>
                </c:pt>
                <c:pt idx="5206">
                  <c:v>49.9</c:v>
                </c:pt>
                <c:pt idx="5207">
                  <c:v>49.933333330000025</c:v>
                </c:pt>
                <c:pt idx="5208">
                  <c:v>49.966666669999995</c:v>
                </c:pt>
                <c:pt idx="5209">
                  <c:v>50</c:v>
                </c:pt>
                <c:pt idx="5210">
                  <c:v>50.033333330000019</c:v>
                </c:pt>
                <c:pt idx="5211">
                  <c:v>50.066666669999996</c:v>
                </c:pt>
                <c:pt idx="5212">
                  <c:v>50.1</c:v>
                </c:pt>
                <c:pt idx="5213">
                  <c:v>50.133333330000021</c:v>
                </c:pt>
                <c:pt idx="5214">
                  <c:v>50.166666669999998</c:v>
                </c:pt>
                <c:pt idx="5215">
                  <c:v>50.2</c:v>
                </c:pt>
                <c:pt idx="5216">
                  <c:v>50.233333330000029</c:v>
                </c:pt>
                <c:pt idx="5217">
                  <c:v>50.266666669999999</c:v>
                </c:pt>
                <c:pt idx="5218">
                  <c:v>50.3</c:v>
                </c:pt>
                <c:pt idx="5219">
                  <c:v>50.333333330000016</c:v>
                </c:pt>
                <c:pt idx="5220">
                  <c:v>50.366666669999994</c:v>
                </c:pt>
                <c:pt idx="5221">
                  <c:v>50.4</c:v>
                </c:pt>
                <c:pt idx="5222">
                  <c:v>50.433333330000025</c:v>
                </c:pt>
                <c:pt idx="5223">
                  <c:v>50.466666669999995</c:v>
                </c:pt>
                <c:pt idx="5224">
                  <c:v>50.5</c:v>
                </c:pt>
                <c:pt idx="5225">
                  <c:v>50.533333330000019</c:v>
                </c:pt>
                <c:pt idx="5226">
                  <c:v>50.566666669999996</c:v>
                </c:pt>
                <c:pt idx="5227">
                  <c:v>50.6</c:v>
                </c:pt>
                <c:pt idx="5228">
                  <c:v>50.633333330000021</c:v>
                </c:pt>
                <c:pt idx="5229">
                  <c:v>50.666666669999998</c:v>
                </c:pt>
                <c:pt idx="5230">
                  <c:v>50.7</c:v>
                </c:pt>
                <c:pt idx="5231">
                  <c:v>50.733333330000029</c:v>
                </c:pt>
                <c:pt idx="5232">
                  <c:v>50.766666669999999</c:v>
                </c:pt>
                <c:pt idx="5233">
                  <c:v>50.8</c:v>
                </c:pt>
                <c:pt idx="5234">
                  <c:v>50.833333330000016</c:v>
                </c:pt>
                <c:pt idx="5235">
                  <c:v>50.866666669999994</c:v>
                </c:pt>
                <c:pt idx="5236">
                  <c:v>50.9</c:v>
                </c:pt>
                <c:pt idx="5237">
                  <c:v>50.933333330000025</c:v>
                </c:pt>
                <c:pt idx="5238">
                  <c:v>50.966666669999995</c:v>
                </c:pt>
                <c:pt idx="5239">
                  <c:v>51</c:v>
                </c:pt>
                <c:pt idx="5240">
                  <c:v>51.033333330000019</c:v>
                </c:pt>
                <c:pt idx="5241">
                  <c:v>51.066666669999996</c:v>
                </c:pt>
                <c:pt idx="5242">
                  <c:v>51.1</c:v>
                </c:pt>
                <c:pt idx="5243">
                  <c:v>51.133333330000021</c:v>
                </c:pt>
                <c:pt idx="5244">
                  <c:v>51.166666669999998</c:v>
                </c:pt>
                <c:pt idx="5245">
                  <c:v>51.2</c:v>
                </c:pt>
                <c:pt idx="5246">
                  <c:v>51.233333330000029</c:v>
                </c:pt>
                <c:pt idx="5247">
                  <c:v>51.266666669999999</c:v>
                </c:pt>
                <c:pt idx="5248">
                  <c:v>51.3</c:v>
                </c:pt>
                <c:pt idx="5249">
                  <c:v>51.333333330000016</c:v>
                </c:pt>
                <c:pt idx="5250">
                  <c:v>51.366666669999994</c:v>
                </c:pt>
                <c:pt idx="5251">
                  <c:v>51.4</c:v>
                </c:pt>
                <c:pt idx="5252">
                  <c:v>51.433333330000025</c:v>
                </c:pt>
                <c:pt idx="5253">
                  <c:v>51.466666669999995</c:v>
                </c:pt>
                <c:pt idx="5254">
                  <c:v>51.5</c:v>
                </c:pt>
                <c:pt idx="5255">
                  <c:v>51.533333330000019</c:v>
                </c:pt>
                <c:pt idx="5256">
                  <c:v>51.566666669999996</c:v>
                </c:pt>
                <c:pt idx="5257">
                  <c:v>51.6</c:v>
                </c:pt>
                <c:pt idx="5258">
                  <c:v>51.633333330000021</c:v>
                </c:pt>
                <c:pt idx="5259">
                  <c:v>51.666666669999998</c:v>
                </c:pt>
                <c:pt idx="5260">
                  <c:v>51.7</c:v>
                </c:pt>
                <c:pt idx="5261">
                  <c:v>51.733333330000029</c:v>
                </c:pt>
                <c:pt idx="5262">
                  <c:v>51.766666669999999</c:v>
                </c:pt>
                <c:pt idx="5263">
                  <c:v>51.8</c:v>
                </c:pt>
                <c:pt idx="5264">
                  <c:v>51.833333330000016</c:v>
                </c:pt>
                <c:pt idx="5265">
                  <c:v>51.866666669999994</c:v>
                </c:pt>
                <c:pt idx="5266">
                  <c:v>51.9</c:v>
                </c:pt>
                <c:pt idx="5267">
                  <c:v>51.933333330000025</c:v>
                </c:pt>
                <c:pt idx="5268">
                  <c:v>51.966666669999995</c:v>
                </c:pt>
                <c:pt idx="5269">
                  <c:v>52</c:v>
                </c:pt>
                <c:pt idx="5270">
                  <c:v>52.033333330000019</c:v>
                </c:pt>
                <c:pt idx="5271">
                  <c:v>52.066666669999996</c:v>
                </c:pt>
                <c:pt idx="5272">
                  <c:v>52.1</c:v>
                </c:pt>
                <c:pt idx="5273">
                  <c:v>52.133333330000021</c:v>
                </c:pt>
                <c:pt idx="5274">
                  <c:v>52.166666669999998</c:v>
                </c:pt>
                <c:pt idx="5275">
                  <c:v>52.2</c:v>
                </c:pt>
                <c:pt idx="5276">
                  <c:v>52.233333330000029</c:v>
                </c:pt>
                <c:pt idx="5277">
                  <c:v>52.266666669999999</c:v>
                </c:pt>
                <c:pt idx="5278">
                  <c:v>52.3</c:v>
                </c:pt>
                <c:pt idx="5279">
                  <c:v>52.333333330000016</c:v>
                </c:pt>
                <c:pt idx="5280">
                  <c:v>52.366666669999994</c:v>
                </c:pt>
                <c:pt idx="5281">
                  <c:v>52.4</c:v>
                </c:pt>
                <c:pt idx="5282">
                  <c:v>52.433333330000025</c:v>
                </c:pt>
                <c:pt idx="5283">
                  <c:v>52.466666669999995</c:v>
                </c:pt>
                <c:pt idx="5284">
                  <c:v>52.5</c:v>
                </c:pt>
                <c:pt idx="5285">
                  <c:v>52.533333330000019</c:v>
                </c:pt>
                <c:pt idx="5286">
                  <c:v>52.566666669999996</c:v>
                </c:pt>
                <c:pt idx="5287">
                  <c:v>52.6</c:v>
                </c:pt>
                <c:pt idx="5288">
                  <c:v>52.633333330000021</c:v>
                </c:pt>
                <c:pt idx="5289">
                  <c:v>52.666666669999998</c:v>
                </c:pt>
                <c:pt idx="5290">
                  <c:v>52.7</c:v>
                </c:pt>
                <c:pt idx="5291">
                  <c:v>52.733333330000029</c:v>
                </c:pt>
                <c:pt idx="5292">
                  <c:v>52.766666669999999</c:v>
                </c:pt>
                <c:pt idx="5293">
                  <c:v>52.8</c:v>
                </c:pt>
                <c:pt idx="5294">
                  <c:v>52.833333330000016</c:v>
                </c:pt>
                <c:pt idx="5295">
                  <c:v>52.866666669999994</c:v>
                </c:pt>
                <c:pt idx="5296">
                  <c:v>52.9</c:v>
                </c:pt>
                <c:pt idx="5297">
                  <c:v>52.933333330000025</c:v>
                </c:pt>
                <c:pt idx="5298">
                  <c:v>52.966666669999995</c:v>
                </c:pt>
                <c:pt idx="5299">
                  <c:v>53</c:v>
                </c:pt>
                <c:pt idx="5300">
                  <c:v>53.033333330000019</c:v>
                </c:pt>
                <c:pt idx="5301">
                  <c:v>53.066666669999996</c:v>
                </c:pt>
                <c:pt idx="5302">
                  <c:v>53.1</c:v>
                </c:pt>
                <c:pt idx="5303">
                  <c:v>53.133333330000021</c:v>
                </c:pt>
                <c:pt idx="5304">
                  <c:v>53.166666669999998</c:v>
                </c:pt>
                <c:pt idx="5305">
                  <c:v>53.2</c:v>
                </c:pt>
                <c:pt idx="5306">
                  <c:v>53.233333330000029</c:v>
                </c:pt>
                <c:pt idx="5307">
                  <c:v>53.266666669999999</c:v>
                </c:pt>
                <c:pt idx="5308">
                  <c:v>53.3</c:v>
                </c:pt>
                <c:pt idx="5309">
                  <c:v>53.333333330000016</c:v>
                </c:pt>
                <c:pt idx="5310">
                  <c:v>53.366666669999994</c:v>
                </c:pt>
                <c:pt idx="5311">
                  <c:v>53.4</c:v>
                </c:pt>
                <c:pt idx="5312">
                  <c:v>53.433333330000025</c:v>
                </c:pt>
                <c:pt idx="5313">
                  <c:v>53.466666669999995</c:v>
                </c:pt>
                <c:pt idx="5314">
                  <c:v>53.5</c:v>
                </c:pt>
                <c:pt idx="5315">
                  <c:v>53.533333330000019</c:v>
                </c:pt>
                <c:pt idx="5316">
                  <c:v>53.566666669999996</c:v>
                </c:pt>
                <c:pt idx="5317">
                  <c:v>53.6</c:v>
                </c:pt>
                <c:pt idx="5318">
                  <c:v>53.633333330000021</c:v>
                </c:pt>
                <c:pt idx="5319">
                  <c:v>53.666666669999998</c:v>
                </c:pt>
                <c:pt idx="5320">
                  <c:v>53.7</c:v>
                </c:pt>
                <c:pt idx="5321">
                  <c:v>53.733333330000029</c:v>
                </c:pt>
                <c:pt idx="5322">
                  <c:v>53.766666669999999</c:v>
                </c:pt>
                <c:pt idx="5323">
                  <c:v>53.8</c:v>
                </c:pt>
                <c:pt idx="5324">
                  <c:v>53.833333330000016</c:v>
                </c:pt>
                <c:pt idx="5325">
                  <c:v>53.866666669999994</c:v>
                </c:pt>
                <c:pt idx="5326">
                  <c:v>53.9</c:v>
                </c:pt>
                <c:pt idx="5327">
                  <c:v>53.933333330000025</c:v>
                </c:pt>
                <c:pt idx="5328">
                  <c:v>53.966666669999995</c:v>
                </c:pt>
                <c:pt idx="5329">
                  <c:v>54</c:v>
                </c:pt>
                <c:pt idx="5330">
                  <c:v>54.033333330000019</c:v>
                </c:pt>
                <c:pt idx="5331">
                  <c:v>54.066666669999996</c:v>
                </c:pt>
                <c:pt idx="5332">
                  <c:v>54.1</c:v>
                </c:pt>
                <c:pt idx="5333">
                  <c:v>54.133333330000021</c:v>
                </c:pt>
                <c:pt idx="5334">
                  <c:v>54.166666669999998</c:v>
                </c:pt>
                <c:pt idx="5335">
                  <c:v>54.2</c:v>
                </c:pt>
                <c:pt idx="5336">
                  <c:v>54.233333330000029</c:v>
                </c:pt>
                <c:pt idx="5337">
                  <c:v>54.266666669999999</c:v>
                </c:pt>
                <c:pt idx="5338">
                  <c:v>54.3</c:v>
                </c:pt>
                <c:pt idx="5339">
                  <c:v>54.333333330000016</c:v>
                </c:pt>
                <c:pt idx="5340">
                  <c:v>54.366666669999994</c:v>
                </c:pt>
                <c:pt idx="5341">
                  <c:v>54.4</c:v>
                </c:pt>
                <c:pt idx="5342">
                  <c:v>54.433333330000025</c:v>
                </c:pt>
                <c:pt idx="5343">
                  <c:v>54.466666669999995</c:v>
                </c:pt>
                <c:pt idx="5344">
                  <c:v>54.5</c:v>
                </c:pt>
                <c:pt idx="5345">
                  <c:v>54.533333330000019</c:v>
                </c:pt>
                <c:pt idx="5346">
                  <c:v>54.566666669999996</c:v>
                </c:pt>
                <c:pt idx="5347">
                  <c:v>54.6</c:v>
                </c:pt>
                <c:pt idx="5348">
                  <c:v>54.633333330000021</c:v>
                </c:pt>
                <c:pt idx="5349">
                  <c:v>54.666666669999998</c:v>
                </c:pt>
                <c:pt idx="5350">
                  <c:v>54.7</c:v>
                </c:pt>
                <c:pt idx="5351">
                  <c:v>54.733333330000029</c:v>
                </c:pt>
                <c:pt idx="5352">
                  <c:v>54.766666669999999</c:v>
                </c:pt>
                <c:pt idx="5353">
                  <c:v>54.8</c:v>
                </c:pt>
                <c:pt idx="5354">
                  <c:v>54.833333330000016</c:v>
                </c:pt>
                <c:pt idx="5355">
                  <c:v>54.866666669999994</c:v>
                </c:pt>
                <c:pt idx="5356">
                  <c:v>54.9</c:v>
                </c:pt>
                <c:pt idx="5357">
                  <c:v>54.933333330000025</c:v>
                </c:pt>
                <c:pt idx="5358">
                  <c:v>54.966666669999995</c:v>
                </c:pt>
                <c:pt idx="5359">
                  <c:v>55</c:v>
                </c:pt>
                <c:pt idx="5360">
                  <c:v>55.033333330000019</c:v>
                </c:pt>
                <c:pt idx="5361">
                  <c:v>55.066666669999996</c:v>
                </c:pt>
                <c:pt idx="5362">
                  <c:v>55.1</c:v>
                </c:pt>
                <c:pt idx="5363">
                  <c:v>55.133333330000021</c:v>
                </c:pt>
                <c:pt idx="5364">
                  <c:v>55.166666669999998</c:v>
                </c:pt>
                <c:pt idx="5365">
                  <c:v>55.2</c:v>
                </c:pt>
                <c:pt idx="5366">
                  <c:v>55.233333330000029</c:v>
                </c:pt>
                <c:pt idx="5367">
                  <c:v>55.266666669999999</c:v>
                </c:pt>
                <c:pt idx="5368">
                  <c:v>55.3</c:v>
                </c:pt>
                <c:pt idx="5369">
                  <c:v>55.333333330000016</c:v>
                </c:pt>
                <c:pt idx="5370">
                  <c:v>55.366666669999994</c:v>
                </c:pt>
                <c:pt idx="5371">
                  <c:v>55.4</c:v>
                </c:pt>
                <c:pt idx="5372">
                  <c:v>55.433333330000025</c:v>
                </c:pt>
                <c:pt idx="5373">
                  <c:v>55.466666669999995</c:v>
                </c:pt>
                <c:pt idx="5374">
                  <c:v>55.5</c:v>
                </c:pt>
                <c:pt idx="5375">
                  <c:v>55.533333330000019</c:v>
                </c:pt>
                <c:pt idx="5376">
                  <c:v>55.566666669999996</c:v>
                </c:pt>
                <c:pt idx="5377">
                  <c:v>55.6</c:v>
                </c:pt>
                <c:pt idx="5378">
                  <c:v>55.633333330000021</c:v>
                </c:pt>
                <c:pt idx="5379">
                  <c:v>55.666666669999998</c:v>
                </c:pt>
                <c:pt idx="5380">
                  <c:v>55.7</c:v>
                </c:pt>
                <c:pt idx="5381">
                  <c:v>55.733333330000029</c:v>
                </c:pt>
                <c:pt idx="5382">
                  <c:v>55.766666669999999</c:v>
                </c:pt>
                <c:pt idx="5383">
                  <c:v>55.8</c:v>
                </c:pt>
                <c:pt idx="5384">
                  <c:v>55.833333330000016</c:v>
                </c:pt>
                <c:pt idx="5385">
                  <c:v>55.866666669999994</c:v>
                </c:pt>
                <c:pt idx="5386">
                  <c:v>55.9</c:v>
                </c:pt>
                <c:pt idx="5387">
                  <c:v>55.933333330000025</c:v>
                </c:pt>
                <c:pt idx="5388">
                  <c:v>55.966666669999995</c:v>
                </c:pt>
                <c:pt idx="5389">
                  <c:v>56</c:v>
                </c:pt>
                <c:pt idx="5390">
                  <c:v>56.033333330000019</c:v>
                </c:pt>
                <c:pt idx="5391">
                  <c:v>56.066666669999996</c:v>
                </c:pt>
                <c:pt idx="5392">
                  <c:v>56.1</c:v>
                </c:pt>
                <c:pt idx="5393">
                  <c:v>56.133333330000021</c:v>
                </c:pt>
                <c:pt idx="5394">
                  <c:v>56.166666669999998</c:v>
                </c:pt>
                <c:pt idx="5395">
                  <c:v>56.2</c:v>
                </c:pt>
                <c:pt idx="5396">
                  <c:v>56.233333330000029</c:v>
                </c:pt>
                <c:pt idx="5397">
                  <c:v>56.266666669999999</c:v>
                </c:pt>
                <c:pt idx="5398">
                  <c:v>56.3</c:v>
                </c:pt>
                <c:pt idx="5399">
                  <c:v>56.333333330000016</c:v>
                </c:pt>
                <c:pt idx="5400">
                  <c:v>56.366666669999994</c:v>
                </c:pt>
                <c:pt idx="5401">
                  <c:v>56.4</c:v>
                </c:pt>
                <c:pt idx="5402">
                  <c:v>56.433333330000025</c:v>
                </c:pt>
                <c:pt idx="5403">
                  <c:v>56.466666669999995</c:v>
                </c:pt>
                <c:pt idx="5404">
                  <c:v>56.5</c:v>
                </c:pt>
                <c:pt idx="5405">
                  <c:v>56.533333330000019</c:v>
                </c:pt>
                <c:pt idx="5406">
                  <c:v>56.566666669999996</c:v>
                </c:pt>
                <c:pt idx="5407">
                  <c:v>56.6</c:v>
                </c:pt>
                <c:pt idx="5408">
                  <c:v>56.633333330000021</c:v>
                </c:pt>
                <c:pt idx="5409">
                  <c:v>56.666666669999998</c:v>
                </c:pt>
                <c:pt idx="5410">
                  <c:v>56.7</c:v>
                </c:pt>
                <c:pt idx="5411">
                  <c:v>56.733333330000029</c:v>
                </c:pt>
                <c:pt idx="5412">
                  <c:v>56.766666669999999</c:v>
                </c:pt>
                <c:pt idx="5413">
                  <c:v>56.8</c:v>
                </c:pt>
                <c:pt idx="5414">
                  <c:v>56.833333330000016</c:v>
                </c:pt>
                <c:pt idx="5415">
                  <c:v>56.866666669999994</c:v>
                </c:pt>
                <c:pt idx="5416">
                  <c:v>56.9</c:v>
                </c:pt>
                <c:pt idx="5417">
                  <c:v>56.933333330000025</c:v>
                </c:pt>
                <c:pt idx="5418">
                  <c:v>56.966666669999995</c:v>
                </c:pt>
                <c:pt idx="5419">
                  <c:v>57</c:v>
                </c:pt>
                <c:pt idx="5420">
                  <c:v>57.033333330000019</c:v>
                </c:pt>
                <c:pt idx="5421">
                  <c:v>57.066666669999996</c:v>
                </c:pt>
                <c:pt idx="5422">
                  <c:v>57.1</c:v>
                </c:pt>
                <c:pt idx="5423">
                  <c:v>57.133333330000021</c:v>
                </c:pt>
                <c:pt idx="5424">
                  <c:v>57.166666669999998</c:v>
                </c:pt>
                <c:pt idx="5425">
                  <c:v>57.2</c:v>
                </c:pt>
                <c:pt idx="5426">
                  <c:v>57.233333330000029</c:v>
                </c:pt>
                <c:pt idx="5427">
                  <c:v>57.266666669999999</c:v>
                </c:pt>
                <c:pt idx="5428">
                  <c:v>57.3</c:v>
                </c:pt>
                <c:pt idx="5429">
                  <c:v>57.333333330000016</c:v>
                </c:pt>
                <c:pt idx="5430">
                  <c:v>57.366666669999994</c:v>
                </c:pt>
                <c:pt idx="5431">
                  <c:v>57.4</c:v>
                </c:pt>
                <c:pt idx="5432">
                  <c:v>57.433333330000025</c:v>
                </c:pt>
                <c:pt idx="5433">
                  <c:v>57.466666669999995</c:v>
                </c:pt>
                <c:pt idx="5434">
                  <c:v>57.5</c:v>
                </c:pt>
                <c:pt idx="5435">
                  <c:v>57.533333330000019</c:v>
                </c:pt>
                <c:pt idx="5436">
                  <c:v>57.566666669999996</c:v>
                </c:pt>
                <c:pt idx="5437">
                  <c:v>57.6</c:v>
                </c:pt>
                <c:pt idx="5438">
                  <c:v>57.633333330000021</c:v>
                </c:pt>
                <c:pt idx="5439">
                  <c:v>57.666666669999998</c:v>
                </c:pt>
                <c:pt idx="5440">
                  <c:v>57.7</c:v>
                </c:pt>
                <c:pt idx="5441">
                  <c:v>57.733333330000029</c:v>
                </c:pt>
                <c:pt idx="5442">
                  <c:v>57.766666669999999</c:v>
                </c:pt>
                <c:pt idx="5443">
                  <c:v>57.8</c:v>
                </c:pt>
                <c:pt idx="5444">
                  <c:v>57.833333330000016</c:v>
                </c:pt>
                <c:pt idx="5445">
                  <c:v>57.866666669999994</c:v>
                </c:pt>
                <c:pt idx="5446">
                  <c:v>57.9</c:v>
                </c:pt>
                <c:pt idx="5447">
                  <c:v>57.933333330000025</c:v>
                </c:pt>
                <c:pt idx="5448">
                  <c:v>57.966666669999995</c:v>
                </c:pt>
                <c:pt idx="5449">
                  <c:v>58</c:v>
                </c:pt>
                <c:pt idx="5450">
                  <c:v>58.033333330000019</c:v>
                </c:pt>
                <c:pt idx="5451">
                  <c:v>58.066666669999996</c:v>
                </c:pt>
                <c:pt idx="5452">
                  <c:v>58.1</c:v>
                </c:pt>
                <c:pt idx="5453">
                  <c:v>58.133333330000021</c:v>
                </c:pt>
                <c:pt idx="5454">
                  <c:v>58.166666669999998</c:v>
                </c:pt>
                <c:pt idx="5455">
                  <c:v>58.2</c:v>
                </c:pt>
                <c:pt idx="5456">
                  <c:v>58.233333330000029</c:v>
                </c:pt>
                <c:pt idx="5457">
                  <c:v>58.266666669999999</c:v>
                </c:pt>
                <c:pt idx="5458">
                  <c:v>58.3</c:v>
                </c:pt>
                <c:pt idx="5459">
                  <c:v>58.333333330000016</c:v>
                </c:pt>
                <c:pt idx="5460">
                  <c:v>58.366666669999994</c:v>
                </c:pt>
                <c:pt idx="5461">
                  <c:v>58.4</c:v>
                </c:pt>
                <c:pt idx="5462">
                  <c:v>58.433333330000025</c:v>
                </c:pt>
                <c:pt idx="5463">
                  <c:v>58.466666669999995</c:v>
                </c:pt>
                <c:pt idx="5464">
                  <c:v>58.5</c:v>
                </c:pt>
                <c:pt idx="5465">
                  <c:v>58.533333330000019</c:v>
                </c:pt>
                <c:pt idx="5466">
                  <c:v>58.566666669999996</c:v>
                </c:pt>
                <c:pt idx="5467">
                  <c:v>58.6</c:v>
                </c:pt>
                <c:pt idx="5468">
                  <c:v>58.633333330000021</c:v>
                </c:pt>
                <c:pt idx="5469">
                  <c:v>58.666666669999998</c:v>
                </c:pt>
                <c:pt idx="5470">
                  <c:v>58.7</c:v>
                </c:pt>
                <c:pt idx="5471">
                  <c:v>58.733333330000029</c:v>
                </c:pt>
                <c:pt idx="5472">
                  <c:v>58.766666669999999</c:v>
                </c:pt>
                <c:pt idx="5473">
                  <c:v>58.8</c:v>
                </c:pt>
                <c:pt idx="5474">
                  <c:v>58.833333330000016</c:v>
                </c:pt>
                <c:pt idx="5475">
                  <c:v>58.866666669999994</c:v>
                </c:pt>
                <c:pt idx="5476">
                  <c:v>58.9</c:v>
                </c:pt>
                <c:pt idx="5477">
                  <c:v>58.933333330000025</c:v>
                </c:pt>
                <c:pt idx="5478">
                  <c:v>58.966666669999995</c:v>
                </c:pt>
                <c:pt idx="5479">
                  <c:v>59</c:v>
                </c:pt>
                <c:pt idx="5480">
                  <c:v>59.033333330000019</c:v>
                </c:pt>
                <c:pt idx="5481">
                  <c:v>59.066666669999996</c:v>
                </c:pt>
                <c:pt idx="5482">
                  <c:v>59.1</c:v>
                </c:pt>
                <c:pt idx="5483">
                  <c:v>59.133333330000021</c:v>
                </c:pt>
                <c:pt idx="5484">
                  <c:v>59.166666669999998</c:v>
                </c:pt>
                <c:pt idx="5485">
                  <c:v>59.2</c:v>
                </c:pt>
                <c:pt idx="5486">
                  <c:v>59.233333330000029</c:v>
                </c:pt>
                <c:pt idx="5487">
                  <c:v>59.266666669999999</c:v>
                </c:pt>
                <c:pt idx="5488">
                  <c:v>59.3</c:v>
                </c:pt>
                <c:pt idx="5489">
                  <c:v>59.333333330000016</c:v>
                </c:pt>
                <c:pt idx="5490">
                  <c:v>59.366666669999994</c:v>
                </c:pt>
                <c:pt idx="5491">
                  <c:v>59.4</c:v>
                </c:pt>
                <c:pt idx="5492">
                  <c:v>59.433333330000025</c:v>
                </c:pt>
                <c:pt idx="5493">
                  <c:v>59.466666669999995</c:v>
                </c:pt>
                <c:pt idx="5494">
                  <c:v>59.5</c:v>
                </c:pt>
                <c:pt idx="5495">
                  <c:v>59.533333330000019</c:v>
                </c:pt>
                <c:pt idx="5496">
                  <c:v>59.566666669999996</c:v>
                </c:pt>
                <c:pt idx="5497">
                  <c:v>59.6</c:v>
                </c:pt>
                <c:pt idx="5498">
                  <c:v>59.633333330000021</c:v>
                </c:pt>
                <c:pt idx="5499">
                  <c:v>59.666666669999998</c:v>
                </c:pt>
                <c:pt idx="5500">
                  <c:v>59.7</c:v>
                </c:pt>
                <c:pt idx="5501">
                  <c:v>59.733333330000029</c:v>
                </c:pt>
                <c:pt idx="5502">
                  <c:v>59.766666669999999</c:v>
                </c:pt>
                <c:pt idx="5503">
                  <c:v>59.8</c:v>
                </c:pt>
                <c:pt idx="5504">
                  <c:v>59.833333330000016</c:v>
                </c:pt>
                <c:pt idx="5505">
                  <c:v>59.866666669999994</c:v>
                </c:pt>
                <c:pt idx="5506">
                  <c:v>59.9</c:v>
                </c:pt>
                <c:pt idx="5507">
                  <c:v>59.933333330000025</c:v>
                </c:pt>
                <c:pt idx="5508">
                  <c:v>59.966666669999995</c:v>
                </c:pt>
                <c:pt idx="5509">
                  <c:v>60</c:v>
                </c:pt>
                <c:pt idx="5510">
                  <c:v>60.033333330000019</c:v>
                </c:pt>
                <c:pt idx="5511">
                  <c:v>60.066666669999996</c:v>
                </c:pt>
                <c:pt idx="5512">
                  <c:v>60.1</c:v>
                </c:pt>
                <c:pt idx="5513">
                  <c:v>60.133333330000021</c:v>
                </c:pt>
                <c:pt idx="5514">
                  <c:v>60.166666669999998</c:v>
                </c:pt>
                <c:pt idx="5515">
                  <c:v>60.2</c:v>
                </c:pt>
                <c:pt idx="5516">
                  <c:v>60.233333330000029</c:v>
                </c:pt>
                <c:pt idx="5517">
                  <c:v>60.266666669999999</c:v>
                </c:pt>
                <c:pt idx="5518">
                  <c:v>60.3</c:v>
                </c:pt>
                <c:pt idx="5519">
                  <c:v>60.333333330000016</c:v>
                </c:pt>
                <c:pt idx="5520">
                  <c:v>60.366666669999994</c:v>
                </c:pt>
                <c:pt idx="5521">
                  <c:v>60.4</c:v>
                </c:pt>
                <c:pt idx="5522">
                  <c:v>60.433333330000025</c:v>
                </c:pt>
                <c:pt idx="5523">
                  <c:v>60.466666669999995</c:v>
                </c:pt>
                <c:pt idx="5524">
                  <c:v>60.5</c:v>
                </c:pt>
                <c:pt idx="5525">
                  <c:v>60.533333330000019</c:v>
                </c:pt>
                <c:pt idx="5526">
                  <c:v>60.566666669999996</c:v>
                </c:pt>
                <c:pt idx="5527">
                  <c:v>60.6</c:v>
                </c:pt>
                <c:pt idx="5528">
                  <c:v>60.633333330000021</c:v>
                </c:pt>
                <c:pt idx="5529">
                  <c:v>60.666666669999998</c:v>
                </c:pt>
                <c:pt idx="5530">
                  <c:v>60.7</c:v>
                </c:pt>
                <c:pt idx="5531">
                  <c:v>60.733333330000029</c:v>
                </c:pt>
                <c:pt idx="5532">
                  <c:v>60.766666669999999</c:v>
                </c:pt>
                <c:pt idx="5533">
                  <c:v>60.8</c:v>
                </c:pt>
                <c:pt idx="5534">
                  <c:v>60.833333330000016</c:v>
                </c:pt>
                <c:pt idx="5535">
                  <c:v>60.866666669999994</c:v>
                </c:pt>
                <c:pt idx="5536">
                  <c:v>60.9</c:v>
                </c:pt>
                <c:pt idx="5537">
                  <c:v>60.933333330000025</c:v>
                </c:pt>
                <c:pt idx="5538">
                  <c:v>60.966666669999995</c:v>
                </c:pt>
                <c:pt idx="5539">
                  <c:v>61</c:v>
                </c:pt>
                <c:pt idx="5540">
                  <c:v>61.033333330000019</c:v>
                </c:pt>
                <c:pt idx="5541">
                  <c:v>61.066666669999996</c:v>
                </c:pt>
                <c:pt idx="5542">
                  <c:v>61.1</c:v>
                </c:pt>
                <c:pt idx="5543">
                  <c:v>61.133333330000021</c:v>
                </c:pt>
                <c:pt idx="5544">
                  <c:v>61.166666669999998</c:v>
                </c:pt>
                <c:pt idx="5545">
                  <c:v>61.2</c:v>
                </c:pt>
                <c:pt idx="5546">
                  <c:v>61.233333330000029</c:v>
                </c:pt>
                <c:pt idx="5547">
                  <c:v>61.266666669999999</c:v>
                </c:pt>
                <c:pt idx="5548">
                  <c:v>61.3</c:v>
                </c:pt>
                <c:pt idx="5549">
                  <c:v>61.333333330000016</c:v>
                </c:pt>
                <c:pt idx="5550">
                  <c:v>61.366666669999994</c:v>
                </c:pt>
                <c:pt idx="5551">
                  <c:v>61.4</c:v>
                </c:pt>
                <c:pt idx="5552">
                  <c:v>61.433333330000025</c:v>
                </c:pt>
                <c:pt idx="5553">
                  <c:v>61.466666669999995</c:v>
                </c:pt>
                <c:pt idx="5554">
                  <c:v>61.5</c:v>
                </c:pt>
                <c:pt idx="5555">
                  <c:v>61.533333330000019</c:v>
                </c:pt>
                <c:pt idx="5556">
                  <c:v>61.566666669999996</c:v>
                </c:pt>
                <c:pt idx="5557">
                  <c:v>61.6</c:v>
                </c:pt>
                <c:pt idx="5558">
                  <c:v>61.633333330000021</c:v>
                </c:pt>
                <c:pt idx="5559">
                  <c:v>61.666666669999998</c:v>
                </c:pt>
                <c:pt idx="5560">
                  <c:v>61.7</c:v>
                </c:pt>
                <c:pt idx="5561">
                  <c:v>61.733333330000029</c:v>
                </c:pt>
                <c:pt idx="5562">
                  <c:v>61.766666669999999</c:v>
                </c:pt>
                <c:pt idx="5563">
                  <c:v>61.8</c:v>
                </c:pt>
                <c:pt idx="5564">
                  <c:v>61.833333330000016</c:v>
                </c:pt>
                <c:pt idx="5565">
                  <c:v>61.866666669999994</c:v>
                </c:pt>
                <c:pt idx="5566">
                  <c:v>61.9</c:v>
                </c:pt>
                <c:pt idx="5567">
                  <c:v>61.933333330000025</c:v>
                </c:pt>
                <c:pt idx="5568">
                  <c:v>61.966666669999995</c:v>
                </c:pt>
                <c:pt idx="5569">
                  <c:v>62</c:v>
                </c:pt>
                <c:pt idx="5570">
                  <c:v>62.033333330000019</c:v>
                </c:pt>
                <c:pt idx="5571">
                  <c:v>62.066666669999996</c:v>
                </c:pt>
                <c:pt idx="5572">
                  <c:v>62.1</c:v>
                </c:pt>
                <c:pt idx="5573">
                  <c:v>62.133333330000021</c:v>
                </c:pt>
                <c:pt idx="5574">
                  <c:v>62.166666669999998</c:v>
                </c:pt>
                <c:pt idx="5575">
                  <c:v>62.2</c:v>
                </c:pt>
                <c:pt idx="5576">
                  <c:v>62.233333330000029</c:v>
                </c:pt>
                <c:pt idx="5577">
                  <c:v>62.266666669999999</c:v>
                </c:pt>
                <c:pt idx="5578">
                  <c:v>62.3</c:v>
                </c:pt>
                <c:pt idx="5579">
                  <c:v>62.333333330000016</c:v>
                </c:pt>
                <c:pt idx="5580">
                  <c:v>62.366666669999994</c:v>
                </c:pt>
                <c:pt idx="5581">
                  <c:v>62.4</c:v>
                </c:pt>
                <c:pt idx="5582">
                  <c:v>62.433333330000025</c:v>
                </c:pt>
                <c:pt idx="5583">
                  <c:v>62.466666669999995</c:v>
                </c:pt>
                <c:pt idx="5584">
                  <c:v>62.5</c:v>
                </c:pt>
                <c:pt idx="5585">
                  <c:v>62.533333330000019</c:v>
                </c:pt>
                <c:pt idx="5586">
                  <c:v>62.566666669999996</c:v>
                </c:pt>
                <c:pt idx="5587">
                  <c:v>62.6</c:v>
                </c:pt>
                <c:pt idx="5588">
                  <c:v>62.633333330000021</c:v>
                </c:pt>
                <c:pt idx="5589">
                  <c:v>62.666666669999998</c:v>
                </c:pt>
                <c:pt idx="5590">
                  <c:v>62.7</c:v>
                </c:pt>
                <c:pt idx="5591">
                  <c:v>62.733333330000029</c:v>
                </c:pt>
                <c:pt idx="5592">
                  <c:v>62.766666669999999</c:v>
                </c:pt>
                <c:pt idx="5593">
                  <c:v>62.8</c:v>
                </c:pt>
                <c:pt idx="5594">
                  <c:v>62.833333330000016</c:v>
                </c:pt>
                <c:pt idx="5595">
                  <c:v>62.866666669999994</c:v>
                </c:pt>
                <c:pt idx="5596">
                  <c:v>62.9</c:v>
                </c:pt>
                <c:pt idx="5597">
                  <c:v>62.933333330000025</c:v>
                </c:pt>
                <c:pt idx="5598">
                  <c:v>62.966666669999995</c:v>
                </c:pt>
                <c:pt idx="5599">
                  <c:v>63</c:v>
                </c:pt>
                <c:pt idx="5600">
                  <c:v>63.033333330000019</c:v>
                </c:pt>
                <c:pt idx="5601">
                  <c:v>63.066666669999996</c:v>
                </c:pt>
                <c:pt idx="5602">
                  <c:v>63.1</c:v>
                </c:pt>
                <c:pt idx="5603">
                  <c:v>63.133333330000021</c:v>
                </c:pt>
                <c:pt idx="5604">
                  <c:v>63.166666669999998</c:v>
                </c:pt>
                <c:pt idx="5605">
                  <c:v>63.2</c:v>
                </c:pt>
                <c:pt idx="5606">
                  <c:v>63.233333330000029</c:v>
                </c:pt>
                <c:pt idx="5607">
                  <c:v>63.266666669999999</c:v>
                </c:pt>
                <c:pt idx="5608">
                  <c:v>63.3</c:v>
                </c:pt>
                <c:pt idx="5609">
                  <c:v>63.333333330000016</c:v>
                </c:pt>
                <c:pt idx="5610">
                  <c:v>63.366666669999994</c:v>
                </c:pt>
                <c:pt idx="5611">
                  <c:v>63.4</c:v>
                </c:pt>
                <c:pt idx="5612">
                  <c:v>63.433333330000025</c:v>
                </c:pt>
                <c:pt idx="5613">
                  <c:v>63.466666669999995</c:v>
                </c:pt>
                <c:pt idx="5614">
                  <c:v>63.5</c:v>
                </c:pt>
                <c:pt idx="5615">
                  <c:v>63.533333330000019</c:v>
                </c:pt>
                <c:pt idx="5616">
                  <c:v>63.566666669999996</c:v>
                </c:pt>
                <c:pt idx="5617">
                  <c:v>63.6</c:v>
                </c:pt>
                <c:pt idx="5618">
                  <c:v>63.633333330000021</c:v>
                </c:pt>
                <c:pt idx="5619">
                  <c:v>63.666666669999998</c:v>
                </c:pt>
                <c:pt idx="5620">
                  <c:v>63.7</c:v>
                </c:pt>
                <c:pt idx="5621">
                  <c:v>63.733333330000029</c:v>
                </c:pt>
                <c:pt idx="5622">
                  <c:v>63.766666669999999</c:v>
                </c:pt>
                <c:pt idx="5623">
                  <c:v>63.8</c:v>
                </c:pt>
                <c:pt idx="5624">
                  <c:v>63.833333330000016</c:v>
                </c:pt>
                <c:pt idx="5625">
                  <c:v>63.866666669999994</c:v>
                </c:pt>
                <c:pt idx="5626">
                  <c:v>63.9</c:v>
                </c:pt>
                <c:pt idx="5627">
                  <c:v>63.933333330000025</c:v>
                </c:pt>
                <c:pt idx="5628">
                  <c:v>63.966666669999995</c:v>
                </c:pt>
                <c:pt idx="5629">
                  <c:v>64</c:v>
                </c:pt>
                <c:pt idx="5630">
                  <c:v>64.033333329999977</c:v>
                </c:pt>
                <c:pt idx="5631">
                  <c:v>64.066666670000046</c:v>
                </c:pt>
                <c:pt idx="5632">
                  <c:v>64.099999999999994</c:v>
                </c:pt>
                <c:pt idx="5633">
                  <c:v>64.133333329999971</c:v>
                </c:pt>
                <c:pt idx="5634">
                  <c:v>64.166666670000026</c:v>
                </c:pt>
                <c:pt idx="5635">
                  <c:v>64.2</c:v>
                </c:pt>
                <c:pt idx="5636">
                  <c:v>64.233333329999979</c:v>
                </c:pt>
                <c:pt idx="5637">
                  <c:v>64.266666670000035</c:v>
                </c:pt>
                <c:pt idx="5638">
                  <c:v>64.3</c:v>
                </c:pt>
                <c:pt idx="5639">
                  <c:v>64.333333329999988</c:v>
                </c:pt>
                <c:pt idx="5640">
                  <c:v>64.366666670000029</c:v>
                </c:pt>
                <c:pt idx="5641">
                  <c:v>64.400000000000006</c:v>
                </c:pt>
                <c:pt idx="5642">
                  <c:v>64.433333329999982</c:v>
                </c:pt>
                <c:pt idx="5643">
                  <c:v>64.466666670000038</c:v>
                </c:pt>
                <c:pt idx="5644">
                  <c:v>64.5</c:v>
                </c:pt>
                <c:pt idx="5645">
                  <c:v>64.533333329999977</c:v>
                </c:pt>
                <c:pt idx="5646">
                  <c:v>64.566666670000046</c:v>
                </c:pt>
                <c:pt idx="5647">
                  <c:v>64.599999999999994</c:v>
                </c:pt>
                <c:pt idx="5648">
                  <c:v>64.633333329999971</c:v>
                </c:pt>
                <c:pt idx="5649">
                  <c:v>64.666666670000026</c:v>
                </c:pt>
                <c:pt idx="5650">
                  <c:v>64.7</c:v>
                </c:pt>
                <c:pt idx="5651">
                  <c:v>64.733333329999979</c:v>
                </c:pt>
                <c:pt idx="5652">
                  <c:v>64.766666670000035</c:v>
                </c:pt>
                <c:pt idx="5653">
                  <c:v>64.8</c:v>
                </c:pt>
                <c:pt idx="5654">
                  <c:v>64.833333329999988</c:v>
                </c:pt>
                <c:pt idx="5655">
                  <c:v>64.866666670000029</c:v>
                </c:pt>
                <c:pt idx="5656">
                  <c:v>64.900000000000006</c:v>
                </c:pt>
                <c:pt idx="5657">
                  <c:v>64.933333329999982</c:v>
                </c:pt>
                <c:pt idx="5658">
                  <c:v>64.966666670000038</c:v>
                </c:pt>
                <c:pt idx="5659">
                  <c:v>65</c:v>
                </c:pt>
                <c:pt idx="5660">
                  <c:v>65.033333329999977</c:v>
                </c:pt>
                <c:pt idx="5661">
                  <c:v>65.066666670000046</c:v>
                </c:pt>
                <c:pt idx="5662">
                  <c:v>65.099999999999994</c:v>
                </c:pt>
                <c:pt idx="5663">
                  <c:v>65.133333329999971</c:v>
                </c:pt>
                <c:pt idx="5664">
                  <c:v>65.166666670000026</c:v>
                </c:pt>
                <c:pt idx="5665">
                  <c:v>65.2</c:v>
                </c:pt>
                <c:pt idx="5666">
                  <c:v>65.233333329999979</c:v>
                </c:pt>
                <c:pt idx="5667">
                  <c:v>65.266666670000035</c:v>
                </c:pt>
                <c:pt idx="5668">
                  <c:v>65.3</c:v>
                </c:pt>
                <c:pt idx="5669">
                  <c:v>65.333333329999988</c:v>
                </c:pt>
                <c:pt idx="5670">
                  <c:v>65.366666670000029</c:v>
                </c:pt>
                <c:pt idx="5671">
                  <c:v>65.400000000000006</c:v>
                </c:pt>
                <c:pt idx="5672">
                  <c:v>65.433333329999982</c:v>
                </c:pt>
                <c:pt idx="5673">
                  <c:v>65.466666670000038</c:v>
                </c:pt>
                <c:pt idx="5674">
                  <c:v>65.5</c:v>
                </c:pt>
                <c:pt idx="5675">
                  <c:v>65.533333329999977</c:v>
                </c:pt>
                <c:pt idx="5676">
                  <c:v>65.566666670000046</c:v>
                </c:pt>
                <c:pt idx="5677">
                  <c:v>65.599999999999994</c:v>
                </c:pt>
                <c:pt idx="5678">
                  <c:v>65.633333329999971</c:v>
                </c:pt>
                <c:pt idx="5679">
                  <c:v>65.666666670000026</c:v>
                </c:pt>
                <c:pt idx="5680">
                  <c:v>65.7</c:v>
                </c:pt>
                <c:pt idx="5681">
                  <c:v>65.733333329999979</c:v>
                </c:pt>
                <c:pt idx="5682">
                  <c:v>65.766666670000035</c:v>
                </c:pt>
                <c:pt idx="5683">
                  <c:v>65.8</c:v>
                </c:pt>
                <c:pt idx="5684">
                  <c:v>65.833333329999988</c:v>
                </c:pt>
                <c:pt idx="5685">
                  <c:v>65.866666670000029</c:v>
                </c:pt>
                <c:pt idx="5686">
                  <c:v>65.900000000000006</c:v>
                </c:pt>
                <c:pt idx="5687">
                  <c:v>65.933333329999982</c:v>
                </c:pt>
                <c:pt idx="5688">
                  <c:v>65.966666670000038</c:v>
                </c:pt>
                <c:pt idx="5689">
                  <c:v>66</c:v>
                </c:pt>
                <c:pt idx="5690">
                  <c:v>66.033333329999977</c:v>
                </c:pt>
                <c:pt idx="5691">
                  <c:v>66.066666670000046</c:v>
                </c:pt>
                <c:pt idx="5692">
                  <c:v>66.099999999999994</c:v>
                </c:pt>
                <c:pt idx="5693">
                  <c:v>66.133333329999971</c:v>
                </c:pt>
                <c:pt idx="5694">
                  <c:v>66.166666670000026</c:v>
                </c:pt>
                <c:pt idx="5695">
                  <c:v>66.2</c:v>
                </c:pt>
                <c:pt idx="5696">
                  <c:v>66.233333329999979</c:v>
                </c:pt>
                <c:pt idx="5697">
                  <c:v>66.266666670000035</c:v>
                </c:pt>
                <c:pt idx="5698">
                  <c:v>66.3</c:v>
                </c:pt>
                <c:pt idx="5699">
                  <c:v>66.333333329999988</c:v>
                </c:pt>
                <c:pt idx="5700">
                  <c:v>66.366666670000029</c:v>
                </c:pt>
                <c:pt idx="5701">
                  <c:v>66.400000000000006</c:v>
                </c:pt>
                <c:pt idx="5702">
                  <c:v>66.433333329999982</c:v>
                </c:pt>
                <c:pt idx="5703">
                  <c:v>66.466666670000038</c:v>
                </c:pt>
                <c:pt idx="5704">
                  <c:v>66.5</c:v>
                </c:pt>
                <c:pt idx="5705">
                  <c:v>66.533333329999977</c:v>
                </c:pt>
                <c:pt idx="5706">
                  <c:v>66.566666670000046</c:v>
                </c:pt>
                <c:pt idx="5707">
                  <c:v>66.599999999999994</c:v>
                </c:pt>
                <c:pt idx="5708">
                  <c:v>66.633333329999971</c:v>
                </c:pt>
                <c:pt idx="5709">
                  <c:v>66.666666670000026</c:v>
                </c:pt>
                <c:pt idx="5710">
                  <c:v>66.7</c:v>
                </c:pt>
                <c:pt idx="5711">
                  <c:v>66.733333329999979</c:v>
                </c:pt>
                <c:pt idx="5712">
                  <c:v>66.766666670000035</c:v>
                </c:pt>
                <c:pt idx="5713">
                  <c:v>66.8</c:v>
                </c:pt>
                <c:pt idx="5714">
                  <c:v>66.833333329999988</c:v>
                </c:pt>
                <c:pt idx="5715">
                  <c:v>66.866666670000029</c:v>
                </c:pt>
                <c:pt idx="5716">
                  <c:v>66.900000000000006</c:v>
                </c:pt>
                <c:pt idx="5717">
                  <c:v>66.933333329999982</c:v>
                </c:pt>
                <c:pt idx="5718">
                  <c:v>66.966666670000038</c:v>
                </c:pt>
                <c:pt idx="5719">
                  <c:v>67</c:v>
                </c:pt>
                <c:pt idx="5720">
                  <c:v>67.033333329999977</c:v>
                </c:pt>
                <c:pt idx="5721">
                  <c:v>67.066666670000046</c:v>
                </c:pt>
                <c:pt idx="5722">
                  <c:v>67.099999999999994</c:v>
                </c:pt>
                <c:pt idx="5723">
                  <c:v>67.133333329999971</c:v>
                </c:pt>
                <c:pt idx="5724">
                  <c:v>67.166666670000026</c:v>
                </c:pt>
                <c:pt idx="5725">
                  <c:v>67.2</c:v>
                </c:pt>
                <c:pt idx="5726">
                  <c:v>67.233333329999979</c:v>
                </c:pt>
                <c:pt idx="5727">
                  <c:v>67.266666670000035</c:v>
                </c:pt>
                <c:pt idx="5728">
                  <c:v>67.3</c:v>
                </c:pt>
                <c:pt idx="5729">
                  <c:v>67.333333329999988</c:v>
                </c:pt>
                <c:pt idx="5730">
                  <c:v>67.366666670000029</c:v>
                </c:pt>
                <c:pt idx="5731">
                  <c:v>67.400000000000006</c:v>
                </c:pt>
                <c:pt idx="5732">
                  <c:v>67.433333329999982</c:v>
                </c:pt>
                <c:pt idx="5733">
                  <c:v>67.466666670000038</c:v>
                </c:pt>
                <c:pt idx="5734">
                  <c:v>67.5</c:v>
                </c:pt>
                <c:pt idx="5735">
                  <c:v>67.533333329999977</c:v>
                </c:pt>
                <c:pt idx="5736">
                  <c:v>67.566666670000046</c:v>
                </c:pt>
                <c:pt idx="5737">
                  <c:v>67.599999999999994</c:v>
                </c:pt>
                <c:pt idx="5738">
                  <c:v>67.633333329999971</c:v>
                </c:pt>
                <c:pt idx="5739">
                  <c:v>67.666666670000026</c:v>
                </c:pt>
                <c:pt idx="5740">
                  <c:v>67.7</c:v>
                </c:pt>
                <c:pt idx="5741">
                  <c:v>67.733333329999979</c:v>
                </c:pt>
                <c:pt idx="5742">
                  <c:v>67.766666670000035</c:v>
                </c:pt>
                <c:pt idx="5743">
                  <c:v>67.8</c:v>
                </c:pt>
                <c:pt idx="5744">
                  <c:v>67.833333329999988</c:v>
                </c:pt>
                <c:pt idx="5745">
                  <c:v>67.866666670000029</c:v>
                </c:pt>
                <c:pt idx="5746">
                  <c:v>67.900000000000006</c:v>
                </c:pt>
                <c:pt idx="5747">
                  <c:v>67.933333329999982</c:v>
                </c:pt>
                <c:pt idx="5748">
                  <c:v>67.966666670000038</c:v>
                </c:pt>
                <c:pt idx="5749">
                  <c:v>68</c:v>
                </c:pt>
                <c:pt idx="5750">
                  <c:v>68.033333329999977</c:v>
                </c:pt>
                <c:pt idx="5751">
                  <c:v>68.066666670000046</c:v>
                </c:pt>
                <c:pt idx="5752">
                  <c:v>68.099999999999994</c:v>
                </c:pt>
                <c:pt idx="5753">
                  <c:v>68.133333329999971</c:v>
                </c:pt>
                <c:pt idx="5754">
                  <c:v>68.166666670000026</c:v>
                </c:pt>
                <c:pt idx="5755">
                  <c:v>68.2</c:v>
                </c:pt>
                <c:pt idx="5756">
                  <c:v>68.233333329999979</c:v>
                </c:pt>
                <c:pt idx="5757">
                  <c:v>68.266666670000035</c:v>
                </c:pt>
                <c:pt idx="5758">
                  <c:v>68.3</c:v>
                </c:pt>
                <c:pt idx="5759">
                  <c:v>68.333333329999988</c:v>
                </c:pt>
                <c:pt idx="5760">
                  <c:v>68.366666670000029</c:v>
                </c:pt>
                <c:pt idx="5761">
                  <c:v>68.400000000000006</c:v>
                </c:pt>
                <c:pt idx="5762">
                  <c:v>68.433333329999982</c:v>
                </c:pt>
                <c:pt idx="5763">
                  <c:v>68.466666670000038</c:v>
                </c:pt>
                <c:pt idx="5764">
                  <c:v>68.5</c:v>
                </c:pt>
                <c:pt idx="5765">
                  <c:v>68.533333329999977</c:v>
                </c:pt>
                <c:pt idx="5766">
                  <c:v>68.566666670000046</c:v>
                </c:pt>
                <c:pt idx="5767">
                  <c:v>68.599999999999994</c:v>
                </c:pt>
                <c:pt idx="5768">
                  <c:v>68.633333329999971</c:v>
                </c:pt>
                <c:pt idx="5769">
                  <c:v>68.666666670000026</c:v>
                </c:pt>
                <c:pt idx="5770">
                  <c:v>68.7</c:v>
                </c:pt>
                <c:pt idx="5771">
                  <c:v>68.733333329999979</c:v>
                </c:pt>
                <c:pt idx="5772">
                  <c:v>68.766666670000035</c:v>
                </c:pt>
                <c:pt idx="5773">
                  <c:v>68.8</c:v>
                </c:pt>
                <c:pt idx="5774">
                  <c:v>68.833333329999988</c:v>
                </c:pt>
                <c:pt idx="5775">
                  <c:v>68.866666670000029</c:v>
                </c:pt>
                <c:pt idx="5776">
                  <c:v>68.900000000000006</c:v>
                </c:pt>
                <c:pt idx="5777">
                  <c:v>68.933333329999982</c:v>
                </c:pt>
                <c:pt idx="5778">
                  <c:v>68.966666670000038</c:v>
                </c:pt>
                <c:pt idx="5779">
                  <c:v>69</c:v>
                </c:pt>
                <c:pt idx="5780">
                  <c:v>69.033333329999977</c:v>
                </c:pt>
                <c:pt idx="5781">
                  <c:v>69.066666670000046</c:v>
                </c:pt>
                <c:pt idx="5782">
                  <c:v>69.099999999999994</c:v>
                </c:pt>
                <c:pt idx="5783">
                  <c:v>69.133333329999971</c:v>
                </c:pt>
                <c:pt idx="5784">
                  <c:v>69.166666670000026</c:v>
                </c:pt>
                <c:pt idx="5785">
                  <c:v>69.2</c:v>
                </c:pt>
                <c:pt idx="5786">
                  <c:v>69.233333329999979</c:v>
                </c:pt>
                <c:pt idx="5787">
                  <c:v>69.266666670000035</c:v>
                </c:pt>
                <c:pt idx="5788">
                  <c:v>69.3</c:v>
                </c:pt>
                <c:pt idx="5789">
                  <c:v>69.333333329999988</c:v>
                </c:pt>
                <c:pt idx="5790">
                  <c:v>69.366666670000029</c:v>
                </c:pt>
                <c:pt idx="5791">
                  <c:v>69.400000000000006</c:v>
                </c:pt>
                <c:pt idx="5792">
                  <c:v>69.433333329999982</c:v>
                </c:pt>
                <c:pt idx="5793">
                  <c:v>69.466666670000038</c:v>
                </c:pt>
                <c:pt idx="5794">
                  <c:v>69.5</c:v>
                </c:pt>
                <c:pt idx="5795">
                  <c:v>69.533333329999977</c:v>
                </c:pt>
                <c:pt idx="5796">
                  <c:v>69.566666670000046</c:v>
                </c:pt>
                <c:pt idx="5797">
                  <c:v>69.599999999999994</c:v>
                </c:pt>
                <c:pt idx="5798">
                  <c:v>69.633333329999971</c:v>
                </c:pt>
                <c:pt idx="5799">
                  <c:v>69.666666670000026</c:v>
                </c:pt>
                <c:pt idx="5800">
                  <c:v>69.7</c:v>
                </c:pt>
                <c:pt idx="5801">
                  <c:v>69.733333329999979</c:v>
                </c:pt>
                <c:pt idx="5802">
                  <c:v>69.766666670000035</c:v>
                </c:pt>
                <c:pt idx="5803">
                  <c:v>69.8</c:v>
                </c:pt>
                <c:pt idx="5804">
                  <c:v>69.833333329999988</c:v>
                </c:pt>
                <c:pt idx="5805">
                  <c:v>69.866666670000029</c:v>
                </c:pt>
                <c:pt idx="5806">
                  <c:v>69.900000000000006</c:v>
                </c:pt>
                <c:pt idx="5807">
                  <c:v>69.933333329999982</c:v>
                </c:pt>
                <c:pt idx="5808">
                  <c:v>69.966666670000038</c:v>
                </c:pt>
                <c:pt idx="5809">
                  <c:v>70</c:v>
                </c:pt>
                <c:pt idx="5810">
                  <c:v>70.033333329999977</c:v>
                </c:pt>
                <c:pt idx="5811">
                  <c:v>70.066666670000046</c:v>
                </c:pt>
                <c:pt idx="5812">
                  <c:v>70.099999999999994</c:v>
                </c:pt>
                <c:pt idx="5813">
                  <c:v>70.133333329999971</c:v>
                </c:pt>
                <c:pt idx="5814">
                  <c:v>70.166666670000026</c:v>
                </c:pt>
                <c:pt idx="5815">
                  <c:v>70.2</c:v>
                </c:pt>
                <c:pt idx="5816">
                  <c:v>70.233333329999979</c:v>
                </c:pt>
                <c:pt idx="5817">
                  <c:v>70.266666670000035</c:v>
                </c:pt>
                <c:pt idx="5818">
                  <c:v>70.3</c:v>
                </c:pt>
                <c:pt idx="5819">
                  <c:v>70.333333329999988</c:v>
                </c:pt>
                <c:pt idx="5820">
                  <c:v>70.366666670000029</c:v>
                </c:pt>
                <c:pt idx="5821">
                  <c:v>70.400000000000006</c:v>
                </c:pt>
                <c:pt idx="5822">
                  <c:v>70.433333329999982</c:v>
                </c:pt>
                <c:pt idx="5823">
                  <c:v>70.466666670000038</c:v>
                </c:pt>
                <c:pt idx="5824">
                  <c:v>70.5</c:v>
                </c:pt>
                <c:pt idx="5825">
                  <c:v>70.533333329999977</c:v>
                </c:pt>
                <c:pt idx="5826">
                  <c:v>70.566666670000046</c:v>
                </c:pt>
                <c:pt idx="5827">
                  <c:v>70.599999999999994</c:v>
                </c:pt>
                <c:pt idx="5828">
                  <c:v>70.633333329999971</c:v>
                </c:pt>
                <c:pt idx="5829">
                  <c:v>70.666666670000026</c:v>
                </c:pt>
                <c:pt idx="5830">
                  <c:v>70.7</c:v>
                </c:pt>
                <c:pt idx="5831">
                  <c:v>70.733333329999979</c:v>
                </c:pt>
                <c:pt idx="5832">
                  <c:v>70.766666670000035</c:v>
                </c:pt>
                <c:pt idx="5833">
                  <c:v>70.8</c:v>
                </c:pt>
                <c:pt idx="5834">
                  <c:v>70.833333329999988</c:v>
                </c:pt>
                <c:pt idx="5835">
                  <c:v>70.866666670000029</c:v>
                </c:pt>
                <c:pt idx="5836">
                  <c:v>70.900000000000006</c:v>
                </c:pt>
                <c:pt idx="5837">
                  <c:v>70.933333329999982</c:v>
                </c:pt>
                <c:pt idx="5838">
                  <c:v>70.966666670000038</c:v>
                </c:pt>
                <c:pt idx="5839">
                  <c:v>71</c:v>
                </c:pt>
                <c:pt idx="5840">
                  <c:v>71.033333329999977</c:v>
                </c:pt>
                <c:pt idx="5841">
                  <c:v>71.066666670000046</c:v>
                </c:pt>
                <c:pt idx="5842">
                  <c:v>71.099999999999994</c:v>
                </c:pt>
                <c:pt idx="5843">
                  <c:v>71.133333329999971</c:v>
                </c:pt>
                <c:pt idx="5844">
                  <c:v>71.166666670000026</c:v>
                </c:pt>
                <c:pt idx="5845">
                  <c:v>71.2</c:v>
                </c:pt>
                <c:pt idx="5846">
                  <c:v>71.233333329999979</c:v>
                </c:pt>
                <c:pt idx="5847">
                  <c:v>71.266666670000035</c:v>
                </c:pt>
                <c:pt idx="5848">
                  <c:v>71.3</c:v>
                </c:pt>
                <c:pt idx="5849">
                  <c:v>71.333333329999988</c:v>
                </c:pt>
                <c:pt idx="5850">
                  <c:v>71.366666670000029</c:v>
                </c:pt>
                <c:pt idx="5851">
                  <c:v>71.400000000000006</c:v>
                </c:pt>
                <c:pt idx="5852">
                  <c:v>71.433333329999982</c:v>
                </c:pt>
                <c:pt idx="5853">
                  <c:v>71.466666670000038</c:v>
                </c:pt>
                <c:pt idx="5854">
                  <c:v>71.5</c:v>
                </c:pt>
                <c:pt idx="5855">
                  <c:v>71.533333329999977</c:v>
                </c:pt>
                <c:pt idx="5856">
                  <c:v>71.566666670000046</c:v>
                </c:pt>
                <c:pt idx="5857">
                  <c:v>71.599999999999994</c:v>
                </c:pt>
                <c:pt idx="5858">
                  <c:v>71.633333329999971</c:v>
                </c:pt>
                <c:pt idx="5859">
                  <c:v>71.666666670000026</c:v>
                </c:pt>
                <c:pt idx="5860">
                  <c:v>71.7</c:v>
                </c:pt>
                <c:pt idx="5861">
                  <c:v>71.733333329999979</c:v>
                </c:pt>
                <c:pt idx="5862">
                  <c:v>71.766666670000035</c:v>
                </c:pt>
                <c:pt idx="5863">
                  <c:v>71.8</c:v>
                </c:pt>
                <c:pt idx="5864">
                  <c:v>71.833333329999988</c:v>
                </c:pt>
                <c:pt idx="5865">
                  <c:v>71.866666670000029</c:v>
                </c:pt>
                <c:pt idx="5866">
                  <c:v>71.900000000000006</c:v>
                </c:pt>
                <c:pt idx="5867">
                  <c:v>71.933333329999982</c:v>
                </c:pt>
                <c:pt idx="5868">
                  <c:v>71.966666670000038</c:v>
                </c:pt>
                <c:pt idx="5869">
                  <c:v>72</c:v>
                </c:pt>
                <c:pt idx="5870">
                  <c:v>72.033333329999977</c:v>
                </c:pt>
                <c:pt idx="5871">
                  <c:v>72.066666670000046</c:v>
                </c:pt>
                <c:pt idx="5872">
                  <c:v>72.099999999999994</c:v>
                </c:pt>
                <c:pt idx="5873">
                  <c:v>72.133333329999971</c:v>
                </c:pt>
                <c:pt idx="5874">
                  <c:v>72.166666670000026</c:v>
                </c:pt>
                <c:pt idx="5875">
                  <c:v>72.2</c:v>
                </c:pt>
                <c:pt idx="5876">
                  <c:v>72.233333329999979</c:v>
                </c:pt>
                <c:pt idx="5877">
                  <c:v>72.266666670000035</c:v>
                </c:pt>
                <c:pt idx="5878">
                  <c:v>72.3</c:v>
                </c:pt>
                <c:pt idx="5879">
                  <c:v>72.333333329999988</c:v>
                </c:pt>
                <c:pt idx="5880">
                  <c:v>72.366666670000029</c:v>
                </c:pt>
                <c:pt idx="5881">
                  <c:v>72.400000000000006</c:v>
                </c:pt>
                <c:pt idx="5882">
                  <c:v>72.433333329999982</c:v>
                </c:pt>
                <c:pt idx="5883">
                  <c:v>72.466666670000038</c:v>
                </c:pt>
                <c:pt idx="5884">
                  <c:v>72.5</c:v>
                </c:pt>
                <c:pt idx="5885">
                  <c:v>72.533333329999977</c:v>
                </c:pt>
                <c:pt idx="5886">
                  <c:v>72.566666670000046</c:v>
                </c:pt>
                <c:pt idx="5887">
                  <c:v>72.599999999999994</c:v>
                </c:pt>
                <c:pt idx="5888">
                  <c:v>72.633333329999971</c:v>
                </c:pt>
                <c:pt idx="5889">
                  <c:v>72.666666670000026</c:v>
                </c:pt>
                <c:pt idx="5890">
                  <c:v>72.7</c:v>
                </c:pt>
                <c:pt idx="5891">
                  <c:v>72.733333329999979</c:v>
                </c:pt>
                <c:pt idx="5892">
                  <c:v>72.766666670000035</c:v>
                </c:pt>
                <c:pt idx="5893">
                  <c:v>72.8</c:v>
                </c:pt>
                <c:pt idx="5894">
                  <c:v>72.833333329999988</c:v>
                </c:pt>
                <c:pt idx="5895">
                  <c:v>72.866666670000029</c:v>
                </c:pt>
                <c:pt idx="5896">
                  <c:v>72.900000000000006</c:v>
                </c:pt>
                <c:pt idx="5897">
                  <c:v>72.933333329999982</c:v>
                </c:pt>
                <c:pt idx="5898">
                  <c:v>72.966666670000038</c:v>
                </c:pt>
                <c:pt idx="5899">
                  <c:v>73</c:v>
                </c:pt>
                <c:pt idx="5900">
                  <c:v>73.033333329999977</c:v>
                </c:pt>
                <c:pt idx="5901">
                  <c:v>73.066666670000046</c:v>
                </c:pt>
                <c:pt idx="5902">
                  <c:v>73.099999999999994</c:v>
                </c:pt>
                <c:pt idx="5903">
                  <c:v>73.133333329999971</c:v>
                </c:pt>
                <c:pt idx="5904">
                  <c:v>73.166666670000026</c:v>
                </c:pt>
                <c:pt idx="5905">
                  <c:v>73.2</c:v>
                </c:pt>
                <c:pt idx="5906">
                  <c:v>73.233333329999979</c:v>
                </c:pt>
                <c:pt idx="5907">
                  <c:v>73.266666670000035</c:v>
                </c:pt>
                <c:pt idx="5908">
                  <c:v>73.3</c:v>
                </c:pt>
                <c:pt idx="5909">
                  <c:v>73.333333329999988</c:v>
                </c:pt>
                <c:pt idx="5910">
                  <c:v>73.366666670000029</c:v>
                </c:pt>
                <c:pt idx="5911">
                  <c:v>73.400000000000006</c:v>
                </c:pt>
                <c:pt idx="5912">
                  <c:v>73.433333329999982</c:v>
                </c:pt>
                <c:pt idx="5913">
                  <c:v>73.466666670000038</c:v>
                </c:pt>
                <c:pt idx="5914">
                  <c:v>73.5</c:v>
                </c:pt>
                <c:pt idx="5915">
                  <c:v>73.533333329999977</c:v>
                </c:pt>
                <c:pt idx="5916">
                  <c:v>73.566666670000046</c:v>
                </c:pt>
                <c:pt idx="5917">
                  <c:v>73.599999999999994</c:v>
                </c:pt>
                <c:pt idx="5918">
                  <c:v>73.633333329999971</c:v>
                </c:pt>
                <c:pt idx="5919">
                  <c:v>73.666666670000026</c:v>
                </c:pt>
                <c:pt idx="5920">
                  <c:v>73.7</c:v>
                </c:pt>
                <c:pt idx="5921">
                  <c:v>73.733333329999979</c:v>
                </c:pt>
                <c:pt idx="5922">
                  <c:v>73.766666670000035</c:v>
                </c:pt>
                <c:pt idx="5923">
                  <c:v>73.8</c:v>
                </c:pt>
                <c:pt idx="5924">
                  <c:v>73.833333329999988</c:v>
                </c:pt>
                <c:pt idx="5925">
                  <c:v>73.866666670000029</c:v>
                </c:pt>
                <c:pt idx="5926">
                  <c:v>73.900000000000006</c:v>
                </c:pt>
                <c:pt idx="5927">
                  <c:v>73.933333329999982</c:v>
                </c:pt>
                <c:pt idx="5928">
                  <c:v>73.966666670000038</c:v>
                </c:pt>
                <c:pt idx="5929">
                  <c:v>74</c:v>
                </c:pt>
                <c:pt idx="5930">
                  <c:v>74.033333329999977</c:v>
                </c:pt>
                <c:pt idx="5931">
                  <c:v>74.066666670000046</c:v>
                </c:pt>
                <c:pt idx="5932">
                  <c:v>74.099999999999994</c:v>
                </c:pt>
                <c:pt idx="5933">
                  <c:v>74.133333329999971</c:v>
                </c:pt>
                <c:pt idx="5934">
                  <c:v>74.166666670000026</c:v>
                </c:pt>
                <c:pt idx="5935">
                  <c:v>74.2</c:v>
                </c:pt>
                <c:pt idx="5936">
                  <c:v>74.233333329999979</c:v>
                </c:pt>
                <c:pt idx="5937">
                  <c:v>74.266666670000035</c:v>
                </c:pt>
                <c:pt idx="5938">
                  <c:v>74.3</c:v>
                </c:pt>
                <c:pt idx="5939">
                  <c:v>74.333333329999988</c:v>
                </c:pt>
                <c:pt idx="5940">
                  <c:v>74.366666670000029</c:v>
                </c:pt>
                <c:pt idx="5941">
                  <c:v>74.400000000000006</c:v>
                </c:pt>
                <c:pt idx="5942">
                  <c:v>74.433333329999982</c:v>
                </c:pt>
                <c:pt idx="5943">
                  <c:v>74.466666670000038</c:v>
                </c:pt>
                <c:pt idx="5944">
                  <c:v>74.5</c:v>
                </c:pt>
                <c:pt idx="5945">
                  <c:v>74.533333329999977</c:v>
                </c:pt>
                <c:pt idx="5946">
                  <c:v>74.566666670000046</c:v>
                </c:pt>
                <c:pt idx="5947">
                  <c:v>74.599999999999994</c:v>
                </c:pt>
                <c:pt idx="5948">
                  <c:v>74.633333329999971</c:v>
                </c:pt>
                <c:pt idx="5949">
                  <c:v>74.666666670000026</c:v>
                </c:pt>
                <c:pt idx="5950">
                  <c:v>74.7</c:v>
                </c:pt>
                <c:pt idx="5951">
                  <c:v>74.733333329999979</c:v>
                </c:pt>
                <c:pt idx="5952">
                  <c:v>74.766666670000035</c:v>
                </c:pt>
                <c:pt idx="5953">
                  <c:v>74.8</c:v>
                </c:pt>
                <c:pt idx="5954">
                  <c:v>74.833333329999988</c:v>
                </c:pt>
                <c:pt idx="5955">
                  <c:v>74.866666670000029</c:v>
                </c:pt>
                <c:pt idx="5956">
                  <c:v>74.900000000000006</c:v>
                </c:pt>
                <c:pt idx="5957">
                  <c:v>74.933333329999982</c:v>
                </c:pt>
                <c:pt idx="5958">
                  <c:v>74.966666670000038</c:v>
                </c:pt>
                <c:pt idx="5959">
                  <c:v>75</c:v>
                </c:pt>
                <c:pt idx="5960">
                  <c:v>75.033333329999977</c:v>
                </c:pt>
                <c:pt idx="5961">
                  <c:v>75.066666670000046</c:v>
                </c:pt>
                <c:pt idx="5962">
                  <c:v>75.099999999999994</c:v>
                </c:pt>
                <c:pt idx="5963">
                  <c:v>75.133333329999971</c:v>
                </c:pt>
                <c:pt idx="5964">
                  <c:v>75.166666670000026</c:v>
                </c:pt>
                <c:pt idx="5965">
                  <c:v>75.2</c:v>
                </c:pt>
                <c:pt idx="5966">
                  <c:v>75.233333329999979</c:v>
                </c:pt>
                <c:pt idx="5967">
                  <c:v>75.266666670000035</c:v>
                </c:pt>
                <c:pt idx="5968">
                  <c:v>75.3</c:v>
                </c:pt>
                <c:pt idx="5969">
                  <c:v>75.333333329999988</c:v>
                </c:pt>
                <c:pt idx="5970">
                  <c:v>75.366666670000029</c:v>
                </c:pt>
                <c:pt idx="5971">
                  <c:v>75.400000000000006</c:v>
                </c:pt>
                <c:pt idx="5972">
                  <c:v>75.433333329999982</c:v>
                </c:pt>
                <c:pt idx="5973">
                  <c:v>75.466666670000038</c:v>
                </c:pt>
                <c:pt idx="5974">
                  <c:v>75.5</c:v>
                </c:pt>
                <c:pt idx="5975">
                  <c:v>75.533333329999977</c:v>
                </c:pt>
                <c:pt idx="5976">
                  <c:v>75.566666670000046</c:v>
                </c:pt>
                <c:pt idx="5977">
                  <c:v>75.599999999999994</c:v>
                </c:pt>
                <c:pt idx="5978">
                  <c:v>75.633333329999971</c:v>
                </c:pt>
                <c:pt idx="5979">
                  <c:v>75.666666670000026</c:v>
                </c:pt>
                <c:pt idx="5980">
                  <c:v>75.7</c:v>
                </c:pt>
                <c:pt idx="5981">
                  <c:v>75.733333329999979</c:v>
                </c:pt>
                <c:pt idx="5982">
                  <c:v>75.766666670000035</c:v>
                </c:pt>
                <c:pt idx="5983">
                  <c:v>75.8</c:v>
                </c:pt>
                <c:pt idx="5984">
                  <c:v>75.833333329999988</c:v>
                </c:pt>
                <c:pt idx="5985">
                  <c:v>75.866666670000029</c:v>
                </c:pt>
                <c:pt idx="5986">
                  <c:v>75.900000000000006</c:v>
                </c:pt>
                <c:pt idx="5987">
                  <c:v>75.933333329999982</c:v>
                </c:pt>
                <c:pt idx="5988">
                  <c:v>75.966666670000038</c:v>
                </c:pt>
                <c:pt idx="5989">
                  <c:v>76</c:v>
                </c:pt>
                <c:pt idx="5990">
                  <c:v>76.033333329999977</c:v>
                </c:pt>
                <c:pt idx="5991">
                  <c:v>76.066666670000046</c:v>
                </c:pt>
                <c:pt idx="5992">
                  <c:v>76.099999999999994</c:v>
                </c:pt>
                <c:pt idx="5993">
                  <c:v>76.133333329999971</c:v>
                </c:pt>
                <c:pt idx="5994">
                  <c:v>76.166666670000026</c:v>
                </c:pt>
                <c:pt idx="5995">
                  <c:v>76.2</c:v>
                </c:pt>
                <c:pt idx="5996">
                  <c:v>76.233333329999979</c:v>
                </c:pt>
                <c:pt idx="5997">
                  <c:v>76.266666670000035</c:v>
                </c:pt>
                <c:pt idx="5998">
                  <c:v>76.3</c:v>
                </c:pt>
                <c:pt idx="5999">
                  <c:v>76.333333329999988</c:v>
                </c:pt>
                <c:pt idx="6000">
                  <c:v>76.366666670000029</c:v>
                </c:pt>
                <c:pt idx="6001">
                  <c:v>76.400000000000006</c:v>
                </c:pt>
                <c:pt idx="6002">
                  <c:v>76.433333329999982</c:v>
                </c:pt>
                <c:pt idx="6003">
                  <c:v>76.466666670000038</c:v>
                </c:pt>
                <c:pt idx="6004">
                  <c:v>76.5</c:v>
                </c:pt>
                <c:pt idx="6005">
                  <c:v>76.533333329999977</c:v>
                </c:pt>
                <c:pt idx="6006">
                  <c:v>76.566666670000046</c:v>
                </c:pt>
                <c:pt idx="6007">
                  <c:v>76.599999999999994</c:v>
                </c:pt>
                <c:pt idx="6008">
                  <c:v>76.633333329999971</c:v>
                </c:pt>
                <c:pt idx="6009">
                  <c:v>76.666666670000026</c:v>
                </c:pt>
                <c:pt idx="6010">
                  <c:v>76.7</c:v>
                </c:pt>
                <c:pt idx="6011">
                  <c:v>76.733333329999979</c:v>
                </c:pt>
                <c:pt idx="6012">
                  <c:v>76.766666670000035</c:v>
                </c:pt>
                <c:pt idx="6013">
                  <c:v>76.8</c:v>
                </c:pt>
                <c:pt idx="6014">
                  <c:v>76.833333329999988</c:v>
                </c:pt>
                <c:pt idx="6015">
                  <c:v>76.866666670000029</c:v>
                </c:pt>
                <c:pt idx="6016">
                  <c:v>76.900000000000006</c:v>
                </c:pt>
                <c:pt idx="6017">
                  <c:v>76.933333329999982</c:v>
                </c:pt>
                <c:pt idx="6018">
                  <c:v>76.966666670000038</c:v>
                </c:pt>
                <c:pt idx="6019">
                  <c:v>77</c:v>
                </c:pt>
                <c:pt idx="6020">
                  <c:v>77.033333329999977</c:v>
                </c:pt>
                <c:pt idx="6021">
                  <c:v>77.066666670000046</c:v>
                </c:pt>
                <c:pt idx="6022">
                  <c:v>77.099999999999994</c:v>
                </c:pt>
                <c:pt idx="6023">
                  <c:v>77.133333329999971</c:v>
                </c:pt>
                <c:pt idx="6024">
                  <c:v>77.166666670000026</c:v>
                </c:pt>
                <c:pt idx="6025">
                  <c:v>77.2</c:v>
                </c:pt>
                <c:pt idx="6026">
                  <c:v>77.233333329999979</c:v>
                </c:pt>
                <c:pt idx="6027">
                  <c:v>77.266666670000035</c:v>
                </c:pt>
                <c:pt idx="6028">
                  <c:v>77.3</c:v>
                </c:pt>
                <c:pt idx="6029">
                  <c:v>77.333333329999988</c:v>
                </c:pt>
                <c:pt idx="6030">
                  <c:v>77.366666670000029</c:v>
                </c:pt>
                <c:pt idx="6031">
                  <c:v>77.400000000000006</c:v>
                </c:pt>
                <c:pt idx="6032">
                  <c:v>77.433333329999982</c:v>
                </c:pt>
                <c:pt idx="6033">
                  <c:v>77.466666670000038</c:v>
                </c:pt>
                <c:pt idx="6034">
                  <c:v>77.5</c:v>
                </c:pt>
                <c:pt idx="6035">
                  <c:v>77.533333329999977</c:v>
                </c:pt>
                <c:pt idx="6036">
                  <c:v>77.566666670000046</c:v>
                </c:pt>
                <c:pt idx="6037">
                  <c:v>77.599999999999994</c:v>
                </c:pt>
                <c:pt idx="6038">
                  <c:v>77.633333329999971</c:v>
                </c:pt>
                <c:pt idx="6039">
                  <c:v>77.666666670000026</c:v>
                </c:pt>
                <c:pt idx="6040">
                  <c:v>77.7</c:v>
                </c:pt>
                <c:pt idx="6041">
                  <c:v>77.733333329999979</c:v>
                </c:pt>
                <c:pt idx="6042">
                  <c:v>77.766666670000035</c:v>
                </c:pt>
                <c:pt idx="6043">
                  <c:v>77.8</c:v>
                </c:pt>
                <c:pt idx="6044">
                  <c:v>77.833333329999988</c:v>
                </c:pt>
                <c:pt idx="6045">
                  <c:v>77.866666670000029</c:v>
                </c:pt>
                <c:pt idx="6046">
                  <c:v>77.900000000000006</c:v>
                </c:pt>
                <c:pt idx="6047">
                  <c:v>77.933333329999982</c:v>
                </c:pt>
                <c:pt idx="6048">
                  <c:v>77.966666670000038</c:v>
                </c:pt>
                <c:pt idx="6049">
                  <c:v>78</c:v>
                </c:pt>
                <c:pt idx="6050">
                  <c:v>78.033333329999977</c:v>
                </c:pt>
                <c:pt idx="6051">
                  <c:v>78.066666670000046</c:v>
                </c:pt>
                <c:pt idx="6052">
                  <c:v>78.099999999999994</c:v>
                </c:pt>
                <c:pt idx="6053">
                  <c:v>78.133333329999971</c:v>
                </c:pt>
                <c:pt idx="6054">
                  <c:v>78.166666670000026</c:v>
                </c:pt>
                <c:pt idx="6055">
                  <c:v>78.2</c:v>
                </c:pt>
                <c:pt idx="6056">
                  <c:v>78.233333329999979</c:v>
                </c:pt>
                <c:pt idx="6057">
                  <c:v>78.266666670000035</c:v>
                </c:pt>
                <c:pt idx="6058">
                  <c:v>78.3</c:v>
                </c:pt>
                <c:pt idx="6059">
                  <c:v>78.333333329999988</c:v>
                </c:pt>
                <c:pt idx="6060">
                  <c:v>78.366666670000029</c:v>
                </c:pt>
                <c:pt idx="6061">
                  <c:v>78.400000000000006</c:v>
                </c:pt>
                <c:pt idx="6062">
                  <c:v>78.433333329999982</c:v>
                </c:pt>
                <c:pt idx="6063">
                  <c:v>78.466666670000038</c:v>
                </c:pt>
                <c:pt idx="6064">
                  <c:v>78.5</c:v>
                </c:pt>
                <c:pt idx="6065">
                  <c:v>78.533333329999977</c:v>
                </c:pt>
                <c:pt idx="6066">
                  <c:v>78.566666670000046</c:v>
                </c:pt>
                <c:pt idx="6067">
                  <c:v>78.599999999999994</c:v>
                </c:pt>
                <c:pt idx="6068">
                  <c:v>78.633333329999971</c:v>
                </c:pt>
                <c:pt idx="6069">
                  <c:v>78.666666670000026</c:v>
                </c:pt>
                <c:pt idx="6070">
                  <c:v>78.7</c:v>
                </c:pt>
                <c:pt idx="6071">
                  <c:v>78.733333329999979</c:v>
                </c:pt>
                <c:pt idx="6072">
                  <c:v>78.766666670000035</c:v>
                </c:pt>
                <c:pt idx="6073">
                  <c:v>78.8</c:v>
                </c:pt>
                <c:pt idx="6074">
                  <c:v>78.833333329999988</c:v>
                </c:pt>
                <c:pt idx="6075">
                  <c:v>78.866666670000029</c:v>
                </c:pt>
                <c:pt idx="6076">
                  <c:v>78.900000000000006</c:v>
                </c:pt>
                <c:pt idx="6077">
                  <c:v>78.933333329999982</c:v>
                </c:pt>
                <c:pt idx="6078">
                  <c:v>78.966666670000038</c:v>
                </c:pt>
                <c:pt idx="6079">
                  <c:v>79</c:v>
                </c:pt>
                <c:pt idx="6080">
                  <c:v>79.033333329999977</c:v>
                </c:pt>
                <c:pt idx="6081">
                  <c:v>79.066666670000046</c:v>
                </c:pt>
                <c:pt idx="6082">
                  <c:v>79.099999999999994</c:v>
                </c:pt>
                <c:pt idx="6083">
                  <c:v>79.133333329999971</c:v>
                </c:pt>
                <c:pt idx="6084">
                  <c:v>79.166666670000026</c:v>
                </c:pt>
                <c:pt idx="6085">
                  <c:v>79.2</c:v>
                </c:pt>
                <c:pt idx="6086">
                  <c:v>79.233333329999979</c:v>
                </c:pt>
                <c:pt idx="6087">
                  <c:v>79.266666670000035</c:v>
                </c:pt>
                <c:pt idx="6088">
                  <c:v>79.3</c:v>
                </c:pt>
                <c:pt idx="6089">
                  <c:v>79.333333329999988</c:v>
                </c:pt>
                <c:pt idx="6090">
                  <c:v>79.366666670000029</c:v>
                </c:pt>
                <c:pt idx="6091">
                  <c:v>79.400000000000006</c:v>
                </c:pt>
                <c:pt idx="6092">
                  <c:v>79.433333329999982</c:v>
                </c:pt>
                <c:pt idx="6093">
                  <c:v>79.466666670000038</c:v>
                </c:pt>
                <c:pt idx="6094">
                  <c:v>79.5</c:v>
                </c:pt>
                <c:pt idx="6095">
                  <c:v>79.533333329999977</c:v>
                </c:pt>
                <c:pt idx="6096">
                  <c:v>79.566666670000046</c:v>
                </c:pt>
                <c:pt idx="6097">
                  <c:v>79.599999999999994</c:v>
                </c:pt>
                <c:pt idx="6098">
                  <c:v>79.633333329999971</c:v>
                </c:pt>
                <c:pt idx="6099">
                  <c:v>79.666666670000026</c:v>
                </c:pt>
                <c:pt idx="6100">
                  <c:v>79.7</c:v>
                </c:pt>
                <c:pt idx="6101">
                  <c:v>79.733333329999979</c:v>
                </c:pt>
                <c:pt idx="6102">
                  <c:v>79.766666670000035</c:v>
                </c:pt>
                <c:pt idx="6103">
                  <c:v>79.8</c:v>
                </c:pt>
                <c:pt idx="6104">
                  <c:v>79.833333329999988</c:v>
                </c:pt>
                <c:pt idx="6105">
                  <c:v>79.866666670000029</c:v>
                </c:pt>
                <c:pt idx="6106">
                  <c:v>79.900000000000006</c:v>
                </c:pt>
                <c:pt idx="6107">
                  <c:v>79.933333329999982</c:v>
                </c:pt>
                <c:pt idx="6108">
                  <c:v>79.966666670000038</c:v>
                </c:pt>
                <c:pt idx="6109">
                  <c:v>80</c:v>
                </c:pt>
                <c:pt idx="6110">
                  <c:v>80.033333329999977</c:v>
                </c:pt>
                <c:pt idx="6111">
                  <c:v>80.066666670000046</c:v>
                </c:pt>
                <c:pt idx="6112">
                  <c:v>80.099999999999994</c:v>
                </c:pt>
                <c:pt idx="6113">
                  <c:v>80.133333329999971</c:v>
                </c:pt>
                <c:pt idx="6114">
                  <c:v>80.166666670000026</c:v>
                </c:pt>
                <c:pt idx="6115">
                  <c:v>80.2</c:v>
                </c:pt>
                <c:pt idx="6116">
                  <c:v>80.233333329999979</c:v>
                </c:pt>
                <c:pt idx="6117">
                  <c:v>80.266666670000035</c:v>
                </c:pt>
                <c:pt idx="6118">
                  <c:v>80.3</c:v>
                </c:pt>
                <c:pt idx="6119">
                  <c:v>80.333333329999988</c:v>
                </c:pt>
                <c:pt idx="6120">
                  <c:v>80.366666670000029</c:v>
                </c:pt>
                <c:pt idx="6121">
                  <c:v>80.400000000000006</c:v>
                </c:pt>
                <c:pt idx="6122">
                  <c:v>80.433333329999982</c:v>
                </c:pt>
                <c:pt idx="6123">
                  <c:v>80.466666670000038</c:v>
                </c:pt>
                <c:pt idx="6124">
                  <c:v>80.5</c:v>
                </c:pt>
                <c:pt idx="6125">
                  <c:v>80.533333329999977</c:v>
                </c:pt>
                <c:pt idx="6126">
                  <c:v>80.566666670000046</c:v>
                </c:pt>
                <c:pt idx="6127">
                  <c:v>80.599999999999994</c:v>
                </c:pt>
                <c:pt idx="6128">
                  <c:v>80.633333329999971</c:v>
                </c:pt>
                <c:pt idx="6129">
                  <c:v>80.666666670000026</c:v>
                </c:pt>
                <c:pt idx="6130">
                  <c:v>80.7</c:v>
                </c:pt>
                <c:pt idx="6131">
                  <c:v>80.733333329999979</c:v>
                </c:pt>
                <c:pt idx="6132">
                  <c:v>80.766666670000035</c:v>
                </c:pt>
                <c:pt idx="6133">
                  <c:v>80.8</c:v>
                </c:pt>
                <c:pt idx="6134">
                  <c:v>80.833333329999988</c:v>
                </c:pt>
                <c:pt idx="6135">
                  <c:v>80.866666670000029</c:v>
                </c:pt>
                <c:pt idx="6136">
                  <c:v>80.900000000000006</c:v>
                </c:pt>
                <c:pt idx="6137">
                  <c:v>80.933333329999982</c:v>
                </c:pt>
                <c:pt idx="6138">
                  <c:v>80.966666670000038</c:v>
                </c:pt>
                <c:pt idx="6139">
                  <c:v>81</c:v>
                </c:pt>
                <c:pt idx="6140">
                  <c:v>81.033333329999977</c:v>
                </c:pt>
                <c:pt idx="6141">
                  <c:v>81.066666670000046</c:v>
                </c:pt>
                <c:pt idx="6142">
                  <c:v>81.099999999999994</c:v>
                </c:pt>
                <c:pt idx="6143">
                  <c:v>81.133333329999971</c:v>
                </c:pt>
                <c:pt idx="6144">
                  <c:v>81.166666670000026</c:v>
                </c:pt>
                <c:pt idx="6145">
                  <c:v>81.2</c:v>
                </c:pt>
                <c:pt idx="6146">
                  <c:v>81.233333329999979</c:v>
                </c:pt>
                <c:pt idx="6147">
                  <c:v>81.266666670000035</c:v>
                </c:pt>
                <c:pt idx="6148">
                  <c:v>81.3</c:v>
                </c:pt>
                <c:pt idx="6149">
                  <c:v>81.333333329999988</c:v>
                </c:pt>
                <c:pt idx="6150">
                  <c:v>81.366666670000029</c:v>
                </c:pt>
                <c:pt idx="6151">
                  <c:v>81.400000000000006</c:v>
                </c:pt>
                <c:pt idx="6152">
                  <c:v>81.433333329999982</c:v>
                </c:pt>
                <c:pt idx="6153">
                  <c:v>81.466666670000038</c:v>
                </c:pt>
                <c:pt idx="6154">
                  <c:v>81.5</c:v>
                </c:pt>
                <c:pt idx="6155">
                  <c:v>81.533333329999977</c:v>
                </c:pt>
                <c:pt idx="6156">
                  <c:v>81.566666670000046</c:v>
                </c:pt>
                <c:pt idx="6157">
                  <c:v>81.599999999999994</c:v>
                </c:pt>
                <c:pt idx="6158">
                  <c:v>81.633333329999971</c:v>
                </c:pt>
                <c:pt idx="6159">
                  <c:v>81.666666670000026</c:v>
                </c:pt>
                <c:pt idx="6160">
                  <c:v>81.7</c:v>
                </c:pt>
                <c:pt idx="6161">
                  <c:v>81.733333329999979</c:v>
                </c:pt>
                <c:pt idx="6162">
                  <c:v>81.766666670000035</c:v>
                </c:pt>
                <c:pt idx="6163">
                  <c:v>81.8</c:v>
                </c:pt>
                <c:pt idx="6164">
                  <c:v>81.833333329999988</c:v>
                </c:pt>
                <c:pt idx="6165">
                  <c:v>81.866666670000029</c:v>
                </c:pt>
                <c:pt idx="6166">
                  <c:v>81.900000000000006</c:v>
                </c:pt>
                <c:pt idx="6167">
                  <c:v>81.933333329999982</c:v>
                </c:pt>
                <c:pt idx="6168">
                  <c:v>81.966666670000038</c:v>
                </c:pt>
                <c:pt idx="6169">
                  <c:v>82</c:v>
                </c:pt>
                <c:pt idx="6170">
                  <c:v>82.033333329999977</c:v>
                </c:pt>
                <c:pt idx="6171">
                  <c:v>82.066666670000046</c:v>
                </c:pt>
                <c:pt idx="6172">
                  <c:v>82.1</c:v>
                </c:pt>
                <c:pt idx="6173">
                  <c:v>82.133333329999971</c:v>
                </c:pt>
                <c:pt idx="6174">
                  <c:v>82.166666670000026</c:v>
                </c:pt>
                <c:pt idx="6175">
                  <c:v>82.2</c:v>
                </c:pt>
                <c:pt idx="6176">
                  <c:v>82.233333329999979</c:v>
                </c:pt>
                <c:pt idx="6177">
                  <c:v>82.266666670000035</c:v>
                </c:pt>
                <c:pt idx="6178">
                  <c:v>82.3</c:v>
                </c:pt>
                <c:pt idx="6179">
                  <c:v>82.333333329999988</c:v>
                </c:pt>
                <c:pt idx="6180">
                  <c:v>82.366666670000029</c:v>
                </c:pt>
                <c:pt idx="6181">
                  <c:v>82.4</c:v>
                </c:pt>
                <c:pt idx="6182">
                  <c:v>82.433333329999982</c:v>
                </c:pt>
                <c:pt idx="6183">
                  <c:v>82.466666670000038</c:v>
                </c:pt>
                <c:pt idx="6184">
                  <c:v>82.5</c:v>
                </c:pt>
                <c:pt idx="6185">
                  <c:v>82.533333329999977</c:v>
                </c:pt>
                <c:pt idx="6186">
                  <c:v>82.566666670000046</c:v>
                </c:pt>
                <c:pt idx="6187">
                  <c:v>82.6</c:v>
                </c:pt>
                <c:pt idx="6188">
                  <c:v>82.633333329999971</c:v>
                </c:pt>
                <c:pt idx="6189">
                  <c:v>82.666666670000026</c:v>
                </c:pt>
                <c:pt idx="6190">
                  <c:v>82.7</c:v>
                </c:pt>
                <c:pt idx="6191">
                  <c:v>82.733333329999979</c:v>
                </c:pt>
                <c:pt idx="6192">
                  <c:v>82.766666670000035</c:v>
                </c:pt>
                <c:pt idx="6193">
                  <c:v>82.8</c:v>
                </c:pt>
                <c:pt idx="6194">
                  <c:v>82.833333329999988</c:v>
                </c:pt>
                <c:pt idx="6195">
                  <c:v>82.866666670000029</c:v>
                </c:pt>
                <c:pt idx="6196">
                  <c:v>82.9</c:v>
                </c:pt>
                <c:pt idx="6197">
                  <c:v>82.933333329999982</c:v>
                </c:pt>
                <c:pt idx="6198">
                  <c:v>82.966666670000038</c:v>
                </c:pt>
                <c:pt idx="6199">
                  <c:v>83</c:v>
                </c:pt>
                <c:pt idx="6200">
                  <c:v>83.033333329999977</c:v>
                </c:pt>
                <c:pt idx="6201">
                  <c:v>83.066666670000046</c:v>
                </c:pt>
                <c:pt idx="6202">
                  <c:v>83.1</c:v>
                </c:pt>
                <c:pt idx="6203">
                  <c:v>83.133333329999971</c:v>
                </c:pt>
                <c:pt idx="6204">
                  <c:v>83.166666670000026</c:v>
                </c:pt>
                <c:pt idx="6205">
                  <c:v>83.2</c:v>
                </c:pt>
                <c:pt idx="6206">
                  <c:v>83.233333329999979</c:v>
                </c:pt>
                <c:pt idx="6207">
                  <c:v>83.266666670000035</c:v>
                </c:pt>
                <c:pt idx="6208">
                  <c:v>83.3</c:v>
                </c:pt>
                <c:pt idx="6209">
                  <c:v>83.333333329999988</c:v>
                </c:pt>
                <c:pt idx="6210">
                  <c:v>83.366666670000029</c:v>
                </c:pt>
                <c:pt idx="6211">
                  <c:v>83.4</c:v>
                </c:pt>
                <c:pt idx="6212">
                  <c:v>83.433333329999982</c:v>
                </c:pt>
                <c:pt idx="6213">
                  <c:v>83.466666670000038</c:v>
                </c:pt>
                <c:pt idx="6214">
                  <c:v>83.5</c:v>
                </c:pt>
                <c:pt idx="6215">
                  <c:v>83.533333329999977</c:v>
                </c:pt>
                <c:pt idx="6216">
                  <c:v>83.566666670000046</c:v>
                </c:pt>
                <c:pt idx="6217">
                  <c:v>83.6</c:v>
                </c:pt>
                <c:pt idx="6218">
                  <c:v>83.633333329999971</c:v>
                </c:pt>
                <c:pt idx="6219">
                  <c:v>83.666666670000026</c:v>
                </c:pt>
                <c:pt idx="6220">
                  <c:v>83.7</c:v>
                </c:pt>
                <c:pt idx="6221">
                  <c:v>83.733333329999979</c:v>
                </c:pt>
                <c:pt idx="6222">
                  <c:v>83.766666670000035</c:v>
                </c:pt>
                <c:pt idx="6223">
                  <c:v>83.8</c:v>
                </c:pt>
                <c:pt idx="6224">
                  <c:v>83.833333329999988</c:v>
                </c:pt>
                <c:pt idx="6225">
                  <c:v>83.866666670000029</c:v>
                </c:pt>
                <c:pt idx="6226">
                  <c:v>83.9</c:v>
                </c:pt>
                <c:pt idx="6227">
                  <c:v>83.933333329999982</c:v>
                </c:pt>
                <c:pt idx="6228">
                  <c:v>83.966666670000038</c:v>
                </c:pt>
                <c:pt idx="6229">
                  <c:v>84</c:v>
                </c:pt>
                <c:pt idx="6230">
                  <c:v>84.033333329999977</c:v>
                </c:pt>
                <c:pt idx="6231">
                  <c:v>84.066666670000046</c:v>
                </c:pt>
                <c:pt idx="6232">
                  <c:v>84.1</c:v>
                </c:pt>
                <c:pt idx="6233">
                  <c:v>84.133333329999971</c:v>
                </c:pt>
                <c:pt idx="6234">
                  <c:v>84.166666670000026</c:v>
                </c:pt>
                <c:pt idx="6235">
                  <c:v>84.2</c:v>
                </c:pt>
                <c:pt idx="6236">
                  <c:v>84.233333329999979</c:v>
                </c:pt>
                <c:pt idx="6237">
                  <c:v>84.266666670000035</c:v>
                </c:pt>
                <c:pt idx="6238">
                  <c:v>84.3</c:v>
                </c:pt>
                <c:pt idx="6239">
                  <c:v>84.333333329999988</c:v>
                </c:pt>
                <c:pt idx="6240">
                  <c:v>84.366666670000029</c:v>
                </c:pt>
                <c:pt idx="6241">
                  <c:v>84.4</c:v>
                </c:pt>
                <c:pt idx="6242">
                  <c:v>84.433333329999982</c:v>
                </c:pt>
                <c:pt idx="6243">
                  <c:v>84.466666670000038</c:v>
                </c:pt>
                <c:pt idx="6244">
                  <c:v>84.5</c:v>
                </c:pt>
                <c:pt idx="6245">
                  <c:v>84.533333329999977</c:v>
                </c:pt>
                <c:pt idx="6246">
                  <c:v>84.566666670000046</c:v>
                </c:pt>
                <c:pt idx="6247">
                  <c:v>84.6</c:v>
                </c:pt>
                <c:pt idx="6248">
                  <c:v>84.633333329999971</c:v>
                </c:pt>
                <c:pt idx="6249">
                  <c:v>84.666666670000026</c:v>
                </c:pt>
                <c:pt idx="6250">
                  <c:v>84.7</c:v>
                </c:pt>
                <c:pt idx="6251">
                  <c:v>84.733333329999979</c:v>
                </c:pt>
                <c:pt idx="6252">
                  <c:v>84.766666670000035</c:v>
                </c:pt>
                <c:pt idx="6253">
                  <c:v>84.8</c:v>
                </c:pt>
                <c:pt idx="6254">
                  <c:v>84.833333329999988</c:v>
                </c:pt>
                <c:pt idx="6255">
                  <c:v>84.866666670000029</c:v>
                </c:pt>
                <c:pt idx="6256">
                  <c:v>84.9</c:v>
                </c:pt>
                <c:pt idx="6257">
                  <c:v>84.933333329999982</c:v>
                </c:pt>
                <c:pt idx="6258">
                  <c:v>84.966666670000038</c:v>
                </c:pt>
                <c:pt idx="6259">
                  <c:v>85</c:v>
                </c:pt>
                <c:pt idx="6260">
                  <c:v>85.033333329999977</c:v>
                </c:pt>
                <c:pt idx="6261">
                  <c:v>85.066666670000046</c:v>
                </c:pt>
                <c:pt idx="6262">
                  <c:v>85.1</c:v>
                </c:pt>
                <c:pt idx="6263">
                  <c:v>85.133333329999971</c:v>
                </c:pt>
                <c:pt idx="6264">
                  <c:v>85.166666670000026</c:v>
                </c:pt>
                <c:pt idx="6265">
                  <c:v>85.2</c:v>
                </c:pt>
                <c:pt idx="6266">
                  <c:v>85.233333329999979</c:v>
                </c:pt>
                <c:pt idx="6267">
                  <c:v>85.266666670000035</c:v>
                </c:pt>
                <c:pt idx="6268">
                  <c:v>85.3</c:v>
                </c:pt>
                <c:pt idx="6269">
                  <c:v>85.333333329999988</c:v>
                </c:pt>
                <c:pt idx="6270">
                  <c:v>85.366666670000029</c:v>
                </c:pt>
                <c:pt idx="6271">
                  <c:v>85.4</c:v>
                </c:pt>
                <c:pt idx="6272">
                  <c:v>85.433333329999982</c:v>
                </c:pt>
                <c:pt idx="6273">
                  <c:v>85.466666670000038</c:v>
                </c:pt>
                <c:pt idx="6274">
                  <c:v>85.5</c:v>
                </c:pt>
                <c:pt idx="6275">
                  <c:v>85.533333329999977</c:v>
                </c:pt>
                <c:pt idx="6276">
                  <c:v>85.566666670000046</c:v>
                </c:pt>
                <c:pt idx="6277">
                  <c:v>85.6</c:v>
                </c:pt>
                <c:pt idx="6278">
                  <c:v>85.633333329999971</c:v>
                </c:pt>
                <c:pt idx="6279">
                  <c:v>85.666666670000026</c:v>
                </c:pt>
                <c:pt idx="6280">
                  <c:v>85.7</c:v>
                </c:pt>
                <c:pt idx="6281">
                  <c:v>85.733333329999979</c:v>
                </c:pt>
                <c:pt idx="6282">
                  <c:v>85.766666670000035</c:v>
                </c:pt>
                <c:pt idx="6283">
                  <c:v>85.8</c:v>
                </c:pt>
                <c:pt idx="6284">
                  <c:v>85.833333329999988</c:v>
                </c:pt>
                <c:pt idx="6285">
                  <c:v>85.866666670000029</c:v>
                </c:pt>
                <c:pt idx="6286">
                  <c:v>85.9</c:v>
                </c:pt>
                <c:pt idx="6287">
                  <c:v>85.933333329999982</c:v>
                </c:pt>
                <c:pt idx="6288">
                  <c:v>85.966666670000038</c:v>
                </c:pt>
                <c:pt idx="6289">
                  <c:v>86</c:v>
                </c:pt>
                <c:pt idx="6290">
                  <c:v>86.033333329999977</c:v>
                </c:pt>
                <c:pt idx="6291">
                  <c:v>86.066666670000046</c:v>
                </c:pt>
                <c:pt idx="6292">
                  <c:v>86.1</c:v>
                </c:pt>
                <c:pt idx="6293">
                  <c:v>86.133333329999971</c:v>
                </c:pt>
                <c:pt idx="6294">
                  <c:v>86.166666670000026</c:v>
                </c:pt>
                <c:pt idx="6295">
                  <c:v>86.2</c:v>
                </c:pt>
                <c:pt idx="6296">
                  <c:v>86.233333329999979</c:v>
                </c:pt>
                <c:pt idx="6297">
                  <c:v>86.266666670000035</c:v>
                </c:pt>
                <c:pt idx="6298">
                  <c:v>86.3</c:v>
                </c:pt>
                <c:pt idx="6299">
                  <c:v>86.333333329999988</c:v>
                </c:pt>
                <c:pt idx="6300">
                  <c:v>86.366666670000029</c:v>
                </c:pt>
                <c:pt idx="6301">
                  <c:v>86.4</c:v>
                </c:pt>
                <c:pt idx="6302">
                  <c:v>86.433333329999982</c:v>
                </c:pt>
                <c:pt idx="6303">
                  <c:v>86.466666670000038</c:v>
                </c:pt>
                <c:pt idx="6304">
                  <c:v>86.5</c:v>
                </c:pt>
                <c:pt idx="6305">
                  <c:v>86.533333329999977</c:v>
                </c:pt>
                <c:pt idx="6306">
                  <c:v>86.566666670000046</c:v>
                </c:pt>
                <c:pt idx="6307">
                  <c:v>86.6</c:v>
                </c:pt>
                <c:pt idx="6308">
                  <c:v>86.633333329999971</c:v>
                </c:pt>
                <c:pt idx="6309">
                  <c:v>86.666666670000026</c:v>
                </c:pt>
                <c:pt idx="6310">
                  <c:v>86.7</c:v>
                </c:pt>
                <c:pt idx="6311">
                  <c:v>86.733333329999979</c:v>
                </c:pt>
                <c:pt idx="6312">
                  <c:v>86.766666670000035</c:v>
                </c:pt>
                <c:pt idx="6313">
                  <c:v>86.8</c:v>
                </c:pt>
                <c:pt idx="6314">
                  <c:v>86.833333329999988</c:v>
                </c:pt>
                <c:pt idx="6315">
                  <c:v>86.866666670000029</c:v>
                </c:pt>
                <c:pt idx="6316">
                  <c:v>86.9</c:v>
                </c:pt>
                <c:pt idx="6317">
                  <c:v>86.933333329999982</c:v>
                </c:pt>
                <c:pt idx="6318">
                  <c:v>86.966666670000038</c:v>
                </c:pt>
                <c:pt idx="6319">
                  <c:v>87</c:v>
                </c:pt>
                <c:pt idx="6320">
                  <c:v>87.033333329999977</c:v>
                </c:pt>
                <c:pt idx="6321">
                  <c:v>87.066666670000046</c:v>
                </c:pt>
                <c:pt idx="6322">
                  <c:v>87.1</c:v>
                </c:pt>
                <c:pt idx="6323">
                  <c:v>87.133333329999971</c:v>
                </c:pt>
                <c:pt idx="6324">
                  <c:v>87.166666670000026</c:v>
                </c:pt>
                <c:pt idx="6325">
                  <c:v>87.2</c:v>
                </c:pt>
                <c:pt idx="6326">
                  <c:v>87.233333329999979</c:v>
                </c:pt>
                <c:pt idx="6327">
                  <c:v>87.266666670000035</c:v>
                </c:pt>
                <c:pt idx="6328">
                  <c:v>87.3</c:v>
                </c:pt>
                <c:pt idx="6329">
                  <c:v>87.333333329999988</c:v>
                </c:pt>
                <c:pt idx="6330">
                  <c:v>87.366666670000029</c:v>
                </c:pt>
                <c:pt idx="6331">
                  <c:v>87.4</c:v>
                </c:pt>
                <c:pt idx="6332">
                  <c:v>87.433333329999982</c:v>
                </c:pt>
                <c:pt idx="6333">
                  <c:v>87.466666670000038</c:v>
                </c:pt>
                <c:pt idx="6334">
                  <c:v>87.5</c:v>
                </c:pt>
                <c:pt idx="6335">
                  <c:v>87.533333329999977</c:v>
                </c:pt>
                <c:pt idx="6336">
                  <c:v>87.566666670000046</c:v>
                </c:pt>
                <c:pt idx="6337">
                  <c:v>87.6</c:v>
                </c:pt>
                <c:pt idx="6338">
                  <c:v>87.633333329999971</c:v>
                </c:pt>
                <c:pt idx="6339">
                  <c:v>87.666666670000026</c:v>
                </c:pt>
                <c:pt idx="6340">
                  <c:v>87.7</c:v>
                </c:pt>
                <c:pt idx="6341">
                  <c:v>87.733333329999979</c:v>
                </c:pt>
                <c:pt idx="6342">
                  <c:v>87.766666670000035</c:v>
                </c:pt>
                <c:pt idx="6343">
                  <c:v>87.8</c:v>
                </c:pt>
                <c:pt idx="6344">
                  <c:v>87.833333329999988</c:v>
                </c:pt>
                <c:pt idx="6345">
                  <c:v>87.866666670000029</c:v>
                </c:pt>
                <c:pt idx="6346">
                  <c:v>87.9</c:v>
                </c:pt>
                <c:pt idx="6347">
                  <c:v>87.933333329999982</c:v>
                </c:pt>
                <c:pt idx="6348">
                  <c:v>87.966666670000038</c:v>
                </c:pt>
                <c:pt idx="6349">
                  <c:v>88</c:v>
                </c:pt>
                <c:pt idx="6350">
                  <c:v>88.033333329999977</c:v>
                </c:pt>
                <c:pt idx="6351">
                  <c:v>88.066666670000046</c:v>
                </c:pt>
                <c:pt idx="6352">
                  <c:v>88.1</c:v>
                </c:pt>
                <c:pt idx="6353">
                  <c:v>88.133333329999971</c:v>
                </c:pt>
                <c:pt idx="6354">
                  <c:v>88.166666670000026</c:v>
                </c:pt>
                <c:pt idx="6355">
                  <c:v>88.2</c:v>
                </c:pt>
                <c:pt idx="6356">
                  <c:v>88.233333329999979</c:v>
                </c:pt>
                <c:pt idx="6357">
                  <c:v>88.266666670000035</c:v>
                </c:pt>
                <c:pt idx="6358">
                  <c:v>88.3</c:v>
                </c:pt>
                <c:pt idx="6359">
                  <c:v>88.333333329999988</c:v>
                </c:pt>
                <c:pt idx="6360">
                  <c:v>88.366666670000029</c:v>
                </c:pt>
                <c:pt idx="6361">
                  <c:v>88.4</c:v>
                </c:pt>
                <c:pt idx="6362">
                  <c:v>88.433333329999982</c:v>
                </c:pt>
                <c:pt idx="6363">
                  <c:v>88.466666670000038</c:v>
                </c:pt>
                <c:pt idx="6364">
                  <c:v>88.5</c:v>
                </c:pt>
                <c:pt idx="6365">
                  <c:v>88.533333329999977</c:v>
                </c:pt>
                <c:pt idx="6366">
                  <c:v>88.566666670000046</c:v>
                </c:pt>
                <c:pt idx="6367">
                  <c:v>88.6</c:v>
                </c:pt>
                <c:pt idx="6368">
                  <c:v>88.633333329999971</c:v>
                </c:pt>
                <c:pt idx="6369">
                  <c:v>88.666666670000026</c:v>
                </c:pt>
                <c:pt idx="6370">
                  <c:v>88.7</c:v>
                </c:pt>
                <c:pt idx="6371">
                  <c:v>88.733333329999979</c:v>
                </c:pt>
                <c:pt idx="6372">
                  <c:v>88.766666670000035</c:v>
                </c:pt>
                <c:pt idx="6373">
                  <c:v>88.8</c:v>
                </c:pt>
                <c:pt idx="6374">
                  <c:v>88.833333329999988</c:v>
                </c:pt>
                <c:pt idx="6375">
                  <c:v>88.866666670000029</c:v>
                </c:pt>
                <c:pt idx="6376">
                  <c:v>88.9</c:v>
                </c:pt>
                <c:pt idx="6377">
                  <c:v>88.933333329999982</c:v>
                </c:pt>
                <c:pt idx="6378">
                  <c:v>88.966666670000038</c:v>
                </c:pt>
                <c:pt idx="6379">
                  <c:v>89</c:v>
                </c:pt>
                <c:pt idx="6380">
                  <c:v>89.033333329999977</c:v>
                </c:pt>
                <c:pt idx="6381">
                  <c:v>89.066666670000046</c:v>
                </c:pt>
                <c:pt idx="6382">
                  <c:v>89.1</c:v>
                </c:pt>
                <c:pt idx="6383">
                  <c:v>89.133333329999971</c:v>
                </c:pt>
                <c:pt idx="6384">
                  <c:v>89.166666670000026</c:v>
                </c:pt>
                <c:pt idx="6385">
                  <c:v>89.2</c:v>
                </c:pt>
                <c:pt idx="6386">
                  <c:v>89.233333329999979</c:v>
                </c:pt>
                <c:pt idx="6387">
                  <c:v>89.266666670000035</c:v>
                </c:pt>
                <c:pt idx="6388">
                  <c:v>89.3</c:v>
                </c:pt>
                <c:pt idx="6389">
                  <c:v>89.333333329999988</c:v>
                </c:pt>
                <c:pt idx="6390">
                  <c:v>89.366666670000029</c:v>
                </c:pt>
                <c:pt idx="6391">
                  <c:v>89.4</c:v>
                </c:pt>
                <c:pt idx="6392">
                  <c:v>89.433333329999982</c:v>
                </c:pt>
                <c:pt idx="6393">
                  <c:v>89.466666670000038</c:v>
                </c:pt>
                <c:pt idx="6394">
                  <c:v>89.5</c:v>
                </c:pt>
                <c:pt idx="6395">
                  <c:v>89.533333329999977</c:v>
                </c:pt>
                <c:pt idx="6396">
                  <c:v>89.566666670000046</c:v>
                </c:pt>
                <c:pt idx="6397">
                  <c:v>89.6</c:v>
                </c:pt>
                <c:pt idx="6398">
                  <c:v>89.633333329999971</c:v>
                </c:pt>
                <c:pt idx="6399">
                  <c:v>89.666666670000026</c:v>
                </c:pt>
                <c:pt idx="6400">
                  <c:v>89.7</c:v>
                </c:pt>
                <c:pt idx="6401">
                  <c:v>89.733333329999979</c:v>
                </c:pt>
                <c:pt idx="6402">
                  <c:v>89.766666670000035</c:v>
                </c:pt>
                <c:pt idx="6403">
                  <c:v>89.8</c:v>
                </c:pt>
                <c:pt idx="6404">
                  <c:v>89.833333329999988</c:v>
                </c:pt>
                <c:pt idx="6405">
                  <c:v>89.866666670000029</c:v>
                </c:pt>
                <c:pt idx="6406">
                  <c:v>89.9</c:v>
                </c:pt>
                <c:pt idx="6407">
                  <c:v>89.933333329999982</c:v>
                </c:pt>
                <c:pt idx="6408">
                  <c:v>89.966666670000038</c:v>
                </c:pt>
                <c:pt idx="6409">
                  <c:v>90</c:v>
                </c:pt>
                <c:pt idx="6410">
                  <c:v>90.033333329999977</c:v>
                </c:pt>
                <c:pt idx="6411">
                  <c:v>90.066666670000046</c:v>
                </c:pt>
                <c:pt idx="6412">
                  <c:v>90.1</c:v>
                </c:pt>
                <c:pt idx="6413">
                  <c:v>90.133333329999971</c:v>
                </c:pt>
                <c:pt idx="6414">
                  <c:v>90.166666670000026</c:v>
                </c:pt>
                <c:pt idx="6415">
                  <c:v>90.2</c:v>
                </c:pt>
                <c:pt idx="6416">
                  <c:v>90.233333329999979</c:v>
                </c:pt>
                <c:pt idx="6417">
                  <c:v>90.266666670000035</c:v>
                </c:pt>
                <c:pt idx="6418">
                  <c:v>90.3</c:v>
                </c:pt>
                <c:pt idx="6419">
                  <c:v>90.333333329999988</c:v>
                </c:pt>
                <c:pt idx="6420">
                  <c:v>90.366666670000029</c:v>
                </c:pt>
                <c:pt idx="6421">
                  <c:v>90.4</c:v>
                </c:pt>
                <c:pt idx="6422">
                  <c:v>90.433333329999982</c:v>
                </c:pt>
                <c:pt idx="6423">
                  <c:v>90.466666670000038</c:v>
                </c:pt>
                <c:pt idx="6424">
                  <c:v>90.5</c:v>
                </c:pt>
                <c:pt idx="6425">
                  <c:v>90.533333329999977</c:v>
                </c:pt>
                <c:pt idx="6426">
                  <c:v>90.566666670000046</c:v>
                </c:pt>
                <c:pt idx="6427">
                  <c:v>90.6</c:v>
                </c:pt>
                <c:pt idx="6428">
                  <c:v>90.633333329999971</c:v>
                </c:pt>
                <c:pt idx="6429">
                  <c:v>90.666666670000026</c:v>
                </c:pt>
                <c:pt idx="6430">
                  <c:v>90.7</c:v>
                </c:pt>
                <c:pt idx="6431">
                  <c:v>90.733333329999979</c:v>
                </c:pt>
                <c:pt idx="6432">
                  <c:v>90.766666670000035</c:v>
                </c:pt>
                <c:pt idx="6433">
                  <c:v>90.8</c:v>
                </c:pt>
                <c:pt idx="6434">
                  <c:v>90.833333329999988</c:v>
                </c:pt>
                <c:pt idx="6435">
                  <c:v>90.866666670000029</c:v>
                </c:pt>
                <c:pt idx="6436">
                  <c:v>90.9</c:v>
                </c:pt>
                <c:pt idx="6437">
                  <c:v>90.933333329999982</c:v>
                </c:pt>
                <c:pt idx="6438">
                  <c:v>90.966666670000038</c:v>
                </c:pt>
                <c:pt idx="6439">
                  <c:v>91</c:v>
                </c:pt>
                <c:pt idx="6440">
                  <c:v>91.033333329999977</c:v>
                </c:pt>
                <c:pt idx="6441">
                  <c:v>91.066666670000046</c:v>
                </c:pt>
                <c:pt idx="6442">
                  <c:v>91.1</c:v>
                </c:pt>
                <c:pt idx="6443">
                  <c:v>91.133333329999971</c:v>
                </c:pt>
                <c:pt idx="6444">
                  <c:v>91.166666670000026</c:v>
                </c:pt>
                <c:pt idx="6445">
                  <c:v>91.2</c:v>
                </c:pt>
                <c:pt idx="6446">
                  <c:v>91.233333329999979</c:v>
                </c:pt>
                <c:pt idx="6447">
                  <c:v>91.266666670000035</c:v>
                </c:pt>
                <c:pt idx="6448">
                  <c:v>91.3</c:v>
                </c:pt>
                <c:pt idx="6449">
                  <c:v>91.333333329999988</c:v>
                </c:pt>
                <c:pt idx="6450">
                  <c:v>91.366666670000029</c:v>
                </c:pt>
                <c:pt idx="6451">
                  <c:v>91.4</c:v>
                </c:pt>
                <c:pt idx="6452">
                  <c:v>91.433333329999982</c:v>
                </c:pt>
                <c:pt idx="6453">
                  <c:v>91.466666670000038</c:v>
                </c:pt>
                <c:pt idx="6454">
                  <c:v>91.5</c:v>
                </c:pt>
                <c:pt idx="6455">
                  <c:v>91.533333329999977</c:v>
                </c:pt>
                <c:pt idx="6456">
                  <c:v>91.566666670000046</c:v>
                </c:pt>
                <c:pt idx="6457">
                  <c:v>91.6</c:v>
                </c:pt>
                <c:pt idx="6458">
                  <c:v>91.633333329999971</c:v>
                </c:pt>
                <c:pt idx="6459">
                  <c:v>91.666666670000026</c:v>
                </c:pt>
                <c:pt idx="6460">
                  <c:v>91.7</c:v>
                </c:pt>
                <c:pt idx="6461">
                  <c:v>91.733333329999979</c:v>
                </c:pt>
                <c:pt idx="6462">
                  <c:v>91.766666670000035</c:v>
                </c:pt>
                <c:pt idx="6463">
                  <c:v>91.8</c:v>
                </c:pt>
                <c:pt idx="6464">
                  <c:v>91.833333329999988</c:v>
                </c:pt>
                <c:pt idx="6465">
                  <c:v>91.866666670000029</c:v>
                </c:pt>
                <c:pt idx="6466">
                  <c:v>91.9</c:v>
                </c:pt>
                <c:pt idx="6467">
                  <c:v>91.933333329999982</c:v>
                </c:pt>
                <c:pt idx="6468">
                  <c:v>91.966666670000038</c:v>
                </c:pt>
                <c:pt idx="6469">
                  <c:v>92</c:v>
                </c:pt>
                <c:pt idx="6470">
                  <c:v>92.033333329999977</c:v>
                </c:pt>
                <c:pt idx="6471">
                  <c:v>92.066666670000046</c:v>
                </c:pt>
                <c:pt idx="6472">
                  <c:v>92.1</c:v>
                </c:pt>
                <c:pt idx="6473">
                  <c:v>92.133333329999971</c:v>
                </c:pt>
                <c:pt idx="6474">
                  <c:v>92.166666670000026</c:v>
                </c:pt>
                <c:pt idx="6475">
                  <c:v>92.2</c:v>
                </c:pt>
                <c:pt idx="6476">
                  <c:v>92.233333329999979</c:v>
                </c:pt>
                <c:pt idx="6477">
                  <c:v>92.266666670000035</c:v>
                </c:pt>
                <c:pt idx="6478">
                  <c:v>92.3</c:v>
                </c:pt>
                <c:pt idx="6479">
                  <c:v>92.333333329999988</c:v>
                </c:pt>
                <c:pt idx="6480">
                  <c:v>92.366666670000029</c:v>
                </c:pt>
                <c:pt idx="6481">
                  <c:v>92.4</c:v>
                </c:pt>
                <c:pt idx="6482">
                  <c:v>92.433333329999982</c:v>
                </c:pt>
                <c:pt idx="6483">
                  <c:v>92.466666670000038</c:v>
                </c:pt>
                <c:pt idx="6484">
                  <c:v>92.5</c:v>
                </c:pt>
                <c:pt idx="6485">
                  <c:v>92.533333329999977</c:v>
                </c:pt>
                <c:pt idx="6486">
                  <c:v>92.566666670000046</c:v>
                </c:pt>
                <c:pt idx="6487">
                  <c:v>92.6</c:v>
                </c:pt>
                <c:pt idx="6488">
                  <c:v>92.633333329999971</c:v>
                </c:pt>
                <c:pt idx="6489">
                  <c:v>92.666666670000026</c:v>
                </c:pt>
                <c:pt idx="6490">
                  <c:v>92.7</c:v>
                </c:pt>
                <c:pt idx="6491">
                  <c:v>92.733333329999979</c:v>
                </c:pt>
                <c:pt idx="6492">
                  <c:v>92.766666670000035</c:v>
                </c:pt>
                <c:pt idx="6493">
                  <c:v>92.8</c:v>
                </c:pt>
                <c:pt idx="6494">
                  <c:v>92.833333329999988</c:v>
                </c:pt>
                <c:pt idx="6495">
                  <c:v>92.866666670000029</c:v>
                </c:pt>
                <c:pt idx="6496">
                  <c:v>92.9</c:v>
                </c:pt>
                <c:pt idx="6497">
                  <c:v>92.933333329999982</c:v>
                </c:pt>
                <c:pt idx="6498">
                  <c:v>92.966666670000038</c:v>
                </c:pt>
                <c:pt idx="6499">
                  <c:v>93</c:v>
                </c:pt>
                <c:pt idx="6500">
                  <c:v>93.033333329999977</c:v>
                </c:pt>
                <c:pt idx="6501">
                  <c:v>93.066666670000046</c:v>
                </c:pt>
                <c:pt idx="6502">
                  <c:v>93.1</c:v>
                </c:pt>
                <c:pt idx="6503">
                  <c:v>93.133333329999971</c:v>
                </c:pt>
                <c:pt idx="6504">
                  <c:v>93.166666670000026</c:v>
                </c:pt>
                <c:pt idx="6505">
                  <c:v>93.2</c:v>
                </c:pt>
                <c:pt idx="6506">
                  <c:v>93.233333329999979</c:v>
                </c:pt>
                <c:pt idx="6507">
                  <c:v>93.266666670000035</c:v>
                </c:pt>
                <c:pt idx="6508">
                  <c:v>93.3</c:v>
                </c:pt>
                <c:pt idx="6509">
                  <c:v>93.333333329999988</c:v>
                </c:pt>
                <c:pt idx="6510">
                  <c:v>93.366666670000029</c:v>
                </c:pt>
                <c:pt idx="6511">
                  <c:v>93.4</c:v>
                </c:pt>
                <c:pt idx="6512">
                  <c:v>93.433333329999982</c:v>
                </c:pt>
                <c:pt idx="6513">
                  <c:v>93.466666670000038</c:v>
                </c:pt>
                <c:pt idx="6514">
                  <c:v>93.5</c:v>
                </c:pt>
                <c:pt idx="6515">
                  <c:v>93.533333329999977</c:v>
                </c:pt>
                <c:pt idx="6516">
                  <c:v>93.566666670000046</c:v>
                </c:pt>
                <c:pt idx="6517">
                  <c:v>93.6</c:v>
                </c:pt>
                <c:pt idx="6518">
                  <c:v>93.633333329999971</c:v>
                </c:pt>
                <c:pt idx="6519">
                  <c:v>93.666666670000026</c:v>
                </c:pt>
                <c:pt idx="6520">
                  <c:v>93.7</c:v>
                </c:pt>
                <c:pt idx="6521">
                  <c:v>93.733333329999979</c:v>
                </c:pt>
                <c:pt idx="6522">
                  <c:v>93.766666670000035</c:v>
                </c:pt>
                <c:pt idx="6523">
                  <c:v>93.8</c:v>
                </c:pt>
                <c:pt idx="6524">
                  <c:v>93.833333329999988</c:v>
                </c:pt>
                <c:pt idx="6525">
                  <c:v>93.866666670000029</c:v>
                </c:pt>
                <c:pt idx="6526">
                  <c:v>93.9</c:v>
                </c:pt>
                <c:pt idx="6527">
                  <c:v>93.933333329999982</c:v>
                </c:pt>
                <c:pt idx="6528">
                  <c:v>93.966666670000038</c:v>
                </c:pt>
                <c:pt idx="6529">
                  <c:v>94</c:v>
                </c:pt>
                <c:pt idx="6530">
                  <c:v>94.033333329999977</c:v>
                </c:pt>
                <c:pt idx="6531">
                  <c:v>94.066666670000046</c:v>
                </c:pt>
                <c:pt idx="6532">
                  <c:v>94.1</c:v>
                </c:pt>
                <c:pt idx="6533">
                  <c:v>94.133333329999971</c:v>
                </c:pt>
                <c:pt idx="6534">
                  <c:v>94.166666670000026</c:v>
                </c:pt>
                <c:pt idx="6535">
                  <c:v>94.2</c:v>
                </c:pt>
                <c:pt idx="6536">
                  <c:v>94.233333329999979</c:v>
                </c:pt>
                <c:pt idx="6537">
                  <c:v>94.266666670000035</c:v>
                </c:pt>
                <c:pt idx="6538">
                  <c:v>94.3</c:v>
                </c:pt>
                <c:pt idx="6539">
                  <c:v>94.333333329999988</c:v>
                </c:pt>
                <c:pt idx="6540">
                  <c:v>94.366666670000029</c:v>
                </c:pt>
                <c:pt idx="6541">
                  <c:v>94.4</c:v>
                </c:pt>
                <c:pt idx="6542">
                  <c:v>94.433333329999982</c:v>
                </c:pt>
                <c:pt idx="6543">
                  <c:v>94.466666670000038</c:v>
                </c:pt>
                <c:pt idx="6544">
                  <c:v>94.5</c:v>
                </c:pt>
                <c:pt idx="6545">
                  <c:v>94.533333329999977</c:v>
                </c:pt>
                <c:pt idx="6546">
                  <c:v>94.566666670000046</c:v>
                </c:pt>
                <c:pt idx="6547">
                  <c:v>94.6</c:v>
                </c:pt>
                <c:pt idx="6548">
                  <c:v>94.633333329999971</c:v>
                </c:pt>
                <c:pt idx="6549">
                  <c:v>94.666666670000026</c:v>
                </c:pt>
                <c:pt idx="6550">
                  <c:v>94.7</c:v>
                </c:pt>
                <c:pt idx="6551">
                  <c:v>94.733333329999979</c:v>
                </c:pt>
                <c:pt idx="6552">
                  <c:v>94.766666670000035</c:v>
                </c:pt>
                <c:pt idx="6553">
                  <c:v>94.8</c:v>
                </c:pt>
                <c:pt idx="6554">
                  <c:v>94.833333329999988</c:v>
                </c:pt>
                <c:pt idx="6555">
                  <c:v>94.866666670000029</c:v>
                </c:pt>
                <c:pt idx="6556">
                  <c:v>94.9</c:v>
                </c:pt>
                <c:pt idx="6557">
                  <c:v>94.933333329999982</c:v>
                </c:pt>
                <c:pt idx="6558">
                  <c:v>94.966666670000038</c:v>
                </c:pt>
                <c:pt idx="6559">
                  <c:v>95</c:v>
                </c:pt>
                <c:pt idx="6560">
                  <c:v>95.033333329999977</c:v>
                </c:pt>
                <c:pt idx="6561">
                  <c:v>95.066666670000046</c:v>
                </c:pt>
                <c:pt idx="6562">
                  <c:v>95.1</c:v>
                </c:pt>
                <c:pt idx="6563">
                  <c:v>95.133333329999971</c:v>
                </c:pt>
                <c:pt idx="6564">
                  <c:v>95.166666670000026</c:v>
                </c:pt>
                <c:pt idx="6565">
                  <c:v>95.2</c:v>
                </c:pt>
                <c:pt idx="6566">
                  <c:v>95.233333329999979</c:v>
                </c:pt>
                <c:pt idx="6567">
                  <c:v>95.266666670000035</c:v>
                </c:pt>
                <c:pt idx="6568">
                  <c:v>95.3</c:v>
                </c:pt>
                <c:pt idx="6569">
                  <c:v>95.333333329999988</c:v>
                </c:pt>
                <c:pt idx="6570">
                  <c:v>95.366666670000029</c:v>
                </c:pt>
                <c:pt idx="6571">
                  <c:v>95.4</c:v>
                </c:pt>
                <c:pt idx="6572">
                  <c:v>95.433333329999982</c:v>
                </c:pt>
                <c:pt idx="6573">
                  <c:v>95.466666670000038</c:v>
                </c:pt>
                <c:pt idx="6574">
                  <c:v>95.5</c:v>
                </c:pt>
                <c:pt idx="6575">
                  <c:v>95.533333329999977</c:v>
                </c:pt>
                <c:pt idx="6576">
                  <c:v>95.566666670000046</c:v>
                </c:pt>
                <c:pt idx="6577">
                  <c:v>95.6</c:v>
                </c:pt>
                <c:pt idx="6578">
                  <c:v>95.633333329999971</c:v>
                </c:pt>
                <c:pt idx="6579">
                  <c:v>95.666666670000026</c:v>
                </c:pt>
                <c:pt idx="6580">
                  <c:v>95.7</c:v>
                </c:pt>
                <c:pt idx="6581">
                  <c:v>95.733333329999979</c:v>
                </c:pt>
                <c:pt idx="6582">
                  <c:v>95.766666670000035</c:v>
                </c:pt>
                <c:pt idx="6583">
                  <c:v>95.8</c:v>
                </c:pt>
                <c:pt idx="6584">
                  <c:v>95.833333329999988</c:v>
                </c:pt>
                <c:pt idx="6585">
                  <c:v>95.866666670000029</c:v>
                </c:pt>
                <c:pt idx="6586">
                  <c:v>95.9</c:v>
                </c:pt>
                <c:pt idx="6587">
                  <c:v>95.933333329999982</c:v>
                </c:pt>
                <c:pt idx="6588">
                  <c:v>95.966666670000038</c:v>
                </c:pt>
                <c:pt idx="6589">
                  <c:v>96</c:v>
                </c:pt>
                <c:pt idx="6590">
                  <c:v>96.033333329999977</c:v>
                </c:pt>
                <c:pt idx="6591">
                  <c:v>96.066666670000046</c:v>
                </c:pt>
                <c:pt idx="6592">
                  <c:v>96.1</c:v>
                </c:pt>
                <c:pt idx="6593">
                  <c:v>96.133333329999971</c:v>
                </c:pt>
                <c:pt idx="6594">
                  <c:v>96.166666670000026</c:v>
                </c:pt>
                <c:pt idx="6595">
                  <c:v>96.2</c:v>
                </c:pt>
                <c:pt idx="6596">
                  <c:v>96.233333329999979</c:v>
                </c:pt>
                <c:pt idx="6597">
                  <c:v>96.266666670000035</c:v>
                </c:pt>
                <c:pt idx="6598">
                  <c:v>96.3</c:v>
                </c:pt>
                <c:pt idx="6599">
                  <c:v>96.333333329999988</c:v>
                </c:pt>
                <c:pt idx="6600">
                  <c:v>96.366666670000029</c:v>
                </c:pt>
                <c:pt idx="6601">
                  <c:v>96.4</c:v>
                </c:pt>
                <c:pt idx="6602">
                  <c:v>96.433333329999982</c:v>
                </c:pt>
                <c:pt idx="6603">
                  <c:v>96.466666670000038</c:v>
                </c:pt>
                <c:pt idx="6604">
                  <c:v>96.5</c:v>
                </c:pt>
                <c:pt idx="6605">
                  <c:v>96.533333329999977</c:v>
                </c:pt>
                <c:pt idx="6606">
                  <c:v>96.566666670000046</c:v>
                </c:pt>
                <c:pt idx="6607">
                  <c:v>96.6</c:v>
                </c:pt>
                <c:pt idx="6608">
                  <c:v>96.633333329999971</c:v>
                </c:pt>
                <c:pt idx="6609">
                  <c:v>96.666666670000026</c:v>
                </c:pt>
                <c:pt idx="6610">
                  <c:v>96.7</c:v>
                </c:pt>
                <c:pt idx="6611">
                  <c:v>96.733333329999979</c:v>
                </c:pt>
                <c:pt idx="6612">
                  <c:v>96.766666670000035</c:v>
                </c:pt>
                <c:pt idx="6613">
                  <c:v>96.8</c:v>
                </c:pt>
                <c:pt idx="6614">
                  <c:v>96.833333329999988</c:v>
                </c:pt>
                <c:pt idx="6615">
                  <c:v>96.866666670000029</c:v>
                </c:pt>
                <c:pt idx="6616">
                  <c:v>96.9</c:v>
                </c:pt>
                <c:pt idx="6617">
                  <c:v>96.933333329999982</c:v>
                </c:pt>
                <c:pt idx="6618">
                  <c:v>96.966666670000038</c:v>
                </c:pt>
                <c:pt idx="6619">
                  <c:v>97</c:v>
                </c:pt>
                <c:pt idx="6620">
                  <c:v>97.033333329999977</c:v>
                </c:pt>
                <c:pt idx="6621">
                  <c:v>97.066666670000046</c:v>
                </c:pt>
                <c:pt idx="6622">
                  <c:v>97.1</c:v>
                </c:pt>
                <c:pt idx="6623">
                  <c:v>97.133333329999971</c:v>
                </c:pt>
                <c:pt idx="6624">
                  <c:v>97.166666670000026</c:v>
                </c:pt>
                <c:pt idx="6625">
                  <c:v>97.2</c:v>
                </c:pt>
                <c:pt idx="6626">
                  <c:v>97.233333329999979</c:v>
                </c:pt>
                <c:pt idx="6627">
                  <c:v>97.266666670000035</c:v>
                </c:pt>
                <c:pt idx="6628">
                  <c:v>97.3</c:v>
                </c:pt>
                <c:pt idx="6629">
                  <c:v>97.333333329999988</c:v>
                </c:pt>
                <c:pt idx="6630">
                  <c:v>97.366666670000029</c:v>
                </c:pt>
                <c:pt idx="6631">
                  <c:v>97.4</c:v>
                </c:pt>
                <c:pt idx="6632">
                  <c:v>97.433333329999982</c:v>
                </c:pt>
                <c:pt idx="6633">
                  <c:v>97.466666670000038</c:v>
                </c:pt>
                <c:pt idx="6634">
                  <c:v>97.5</c:v>
                </c:pt>
                <c:pt idx="6635">
                  <c:v>97.533333329999977</c:v>
                </c:pt>
                <c:pt idx="6636">
                  <c:v>97.566666670000046</c:v>
                </c:pt>
                <c:pt idx="6637">
                  <c:v>97.6</c:v>
                </c:pt>
                <c:pt idx="6638">
                  <c:v>97.633333329999971</c:v>
                </c:pt>
                <c:pt idx="6639">
                  <c:v>97.666666670000026</c:v>
                </c:pt>
                <c:pt idx="6640">
                  <c:v>97.7</c:v>
                </c:pt>
                <c:pt idx="6641">
                  <c:v>97.733333329999979</c:v>
                </c:pt>
                <c:pt idx="6642">
                  <c:v>97.766666670000035</c:v>
                </c:pt>
                <c:pt idx="6643">
                  <c:v>97.8</c:v>
                </c:pt>
                <c:pt idx="6644">
                  <c:v>97.833333329999988</c:v>
                </c:pt>
                <c:pt idx="6645">
                  <c:v>97.866666670000029</c:v>
                </c:pt>
                <c:pt idx="6646">
                  <c:v>97.9</c:v>
                </c:pt>
                <c:pt idx="6647">
                  <c:v>97.933333329999982</c:v>
                </c:pt>
                <c:pt idx="6648">
                  <c:v>97.966666670000038</c:v>
                </c:pt>
                <c:pt idx="6649">
                  <c:v>98</c:v>
                </c:pt>
                <c:pt idx="6650">
                  <c:v>98.033333329999977</c:v>
                </c:pt>
                <c:pt idx="6651">
                  <c:v>98.066666670000046</c:v>
                </c:pt>
                <c:pt idx="6652">
                  <c:v>98.1</c:v>
                </c:pt>
                <c:pt idx="6653">
                  <c:v>98.133333329999971</c:v>
                </c:pt>
                <c:pt idx="6654">
                  <c:v>98.166666670000026</c:v>
                </c:pt>
                <c:pt idx="6655">
                  <c:v>98.2</c:v>
                </c:pt>
                <c:pt idx="6656">
                  <c:v>98.233333329999979</c:v>
                </c:pt>
                <c:pt idx="6657">
                  <c:v>98.266666670000035</c:v>
                </c:pt>
                <c:pt idx="6658">
                  <c:v>98.3</c:v>
                </c:pt>
                <c:pt idx="6659">
                  <c:v>98.333333329999988</c:v>
                </c:pt>
                <c:pt idx="6660">
                  <c:v>98.366666670000029</c:v>
                </c:pt>
                <c:pt idx="6661">
                  <c:v>98.4</c:v>
                </c:pt>
                <c:pt idx="6662">
                  <c:v>98.433333329999982</c:v>
                </c:pt>
                <c:pt idx="6663">
                  <c:v>98.466666670000038</c:v>
                </c:pt>
                <c:pt idx="6664">
                  <c:v>98.5</c:v>
                </c:pt>
                <c:pt idx="6665">
                  <c:v>98.533333329999977</c:v>
                </c:pt>
                <c:pt idx="6666">
                  <c:v>98.566666670000046</c:v>
                </c:pt>
                <c:pt idx="6667">
                  <c:v>98.6</c:v>
                </c:pt>
                <c:pt idx="6668">
                  <c:v>98.633333329999971</c:v>
                </c:pt>
                <c:pt idx="6669">
                  <c:v>98.666666670000026</c:v>
                </c:pt>
                <c:pt idx="6670">
                  <c:v>98.7</c:v>
                </c:pt>
                <c:pt idx="6671">
                  <c:v>98.733333329999979</c:v>
                </c:pt>
                <c:pt idx="6672">
                  <c:v>98.766666670000035</c:v>
                </c:pt>
                <c:pt idx="6673">
                  <c:v>98.8</c:v>
                </c:pt>
                <c:pt idx="6674">
                  <c:v>98.833333329999988</c:v>
                </c:pt>
                <c:pt idx="6675">
                  <c:v>98.866666670000029</c:v>
                </c:pt>
                <c:pt idx="6676">
                  <c:v>98.9</c:v>
                </c:pt>
                <c:pt idx="6677">
                  <c:v>98.933333329999982</c:v>
                </c:pt>
                <c:pt idx="6678">
                  <c:v>98.966666670000038</c:v>
                </c:pt>
                <c:pt idx="6679">
                  <c:v>99</c:v>
                </c:pt>
                <c:pt idx="6680">
                  <c:v>99.033333329999977</c:v>
                </c:pt>
                <c:pt idx="6681">
                  <c:v>99.066666670000046</c:v>
                </c:pt>
                <c:pt idx="6682">
                  <c:v>99.1</c:v>
                </c:pt>
                <c:pt idx="6683">
                  <c:v>99.133333329999971</c:v>
                </c:pt>
                <c:pt idx="6684">
                  <c:v>99.166666670000026</c:v>
                </c:pt>
                <c:pt idx="6685">
                  <c:v>99.2</c:v>
                </c:pt>
                <c:pt idx="6686">
                  <c:v>99.233333329999979</c:v>
                </c:pt>
                <c:pt idx="6687">
                  <c:v>99.266666670000035</c:v>
                </c:pt>
                <c:pt idx="6688">
                  <c:v>99.3</c:v>
                </c:pt>
                <c:pt idx="6689">
                  <c:v>99.333333329999988</c:v>
                </c:pt>
                <c:pt idx="6690">
                  <c:v>99.366666670000029</c:v>
                </c:pt>
                <c:pt idx="6691">
                  <c:v>99.4</c:v>
                </c:pt>
                <c:pt idx="6692">
                  <c:v>99.433333329999982</c:v>
                </c:pt>
                <c:pt idx="6693">
                  <c:v>99.466666670000038</c:v>
                </c:pt>
                <c:pt idx="6694">
                  <c:v>99.5</c:v>
                </c:pt>
                <c:pt idx="6695">
                  <c:v>99.533333329999977</c:v>
                </c:pt>
                <c:pt idx="6696">
                  <c:v>99.566666670000046</c:v>
                </c:pt>
                <c:pt idx="6697">
                  <c:v>99.6</c:v>
                </c:pt>
                <c:pt idx="6698">
                  <c:v>99.633333329999971</c:v>
                </c:pt>
                <c:pt idx="6699">
                  <c:v>99.666666670000026</c:v>
                </c:pt>
                <c:pt idx="6700">
                  <c:v>99.7</c:v>
                </c:pt>
                <c:pt idx="6701">
                  <c:v>99.733333329999979</c:v>
                </c:pt>
                <c:pt idx="6702">
                  <c:v>99.766666670000035</c:v>
                </c:pt>
                <c:pt idx="6703">
                  <c:v>99.8</c:v>
                </c:pt>
                <c:pt idx="6704">
                  <c:v>99.833333329999988</c:v>
                </c:pt>
                <c:pt idx="6705">
                  <c:v>99.866666670000029</c:v>
                </c:pt>
                <c:pt idx="6706">
                  <c:v>99.9</c:v>
                </c:pt>
                <c:pt idx="6707">
                  <c:v>99.933333329999982</c:v>
                </c:pt>
                <c:pt idx="6708">
                  <c:v>99.966666670000038</c:v>
                </c:pt>
                <c:pt idx="6709">
                  <c:v>100</c:v>
                </c:pt>
                <c:pt idx="6710">
                  <c:v>100.0333333</c:v>
                </c:pt>
                <c:pt idx="6711">
                  <c:v>100.06666670000003</c:v>
                </c:pt>
                <c:pt idx="6712">
                  <c:v>100.1</c:v>
                </c:pt>
                <c:pt idx="6713">
                  <c:v>100.13333329999998</c:v>
                </c:pt>
                <c:pt idx="6714">
                  <c:v>100.16666669999999</c:v>
                </c:pt>
                <c:pt idx="6715">
                  <c:v>100.2</c:v>
                </c:pt>
                <c:pt idx="6716">
                  <c:v>100.2333333</c:v>
                </c:pt>
                <c:pt idx="6717">
                  <c:v>100.26666670000003</c:v>
                </c:pt>
                <c:pt idx="6718">
                  <c:v>100.3</c:v>
                </c:pt>
                <c:pt idx="6719">
                  <c:v>100.33333330000001</c:v>
                </c:pt>
                <c:pt idx="6720">
                  <c:v>100.36666670000002</c:v>
                </c:pt>
                <c:pt idx="6721">
                  <c:v>100.4</c:v>
                </c:pt>
                <c:pt idx="6722">
                  <c:v>100.4333333</c:v>
                </c:pt>
                <c:pt idx="6723">
                  <c:v>100.46666670000003</c:v>
                </c:pt>
                <c:pt idx="6724">
                  <c:v>100.5</c:v>
                </c:pt>
                <c:pt idx="6725">
                  <c:v>100.5333333</c:v>
                </c:pt>
                <c:pt idx="6726">
                  <c:v>100.56666670000003</c:v>
                </c:pt>
                <c:pt idx="6727">
                  <c:v>100.6</c:v>
                </c:pt>
                <c:pt idx="6728">
                  <c:v>100.63333329999998</c:v>
                </c:pt>
                <c:pt idx="6729">
                  <c:v>100.66666669999999</c:v>
                </c:pt>
                <c:pt idx="6730">
                  <c:v>100.7</c:v>
                </c:pt>
                <c:pt idx="6731">
                  <c:v>100.7333333</c:v>
                </c:pt>
                <c:pt idx="6732">
                  <c:v>100.76666670000003</c:v>
                </c:pt>
                <c:pt idx="6733">
                  <c:v>100.8</c:v>
                </c:pt>
                <c:pt idx="6734">
                  <c:v>100.83333330000001</c:v>
                </c:pt>
                <c:pt idx="6735">
                  <c:v>100.86666670000002</c:v>
                </c:pt>
                <c:pt idx="6736">
                  <c:v>100.9</c:v>
                </c:pt>
                <c:pt idx="6737">
                  <c:v>100.9333333</c:v>
                </c:pt>
                <c:pt idx="6738">
                  <c:v>100.96666670000003</c:v>
                </c:pt>
                <c:pt idx="6739">
                  <c:v>101</c:v>
                </c:pt>
                <c:pt idx="6740">
                  <c:v>101.0333333</c:v>
                </c:pt>
                <c:pt idx="6741">
                  <c:v>101.06666670000003</c:v>
                </c:pt>
                <c:pt idx="6742">
                  <c:v>101.1</c:v>
                </c:pt>
                <c:pt idx="6743">
                  <c:v>101.13333329999998</c:v>
                </c:pt>
                <c:pt idx="6744">
                  <c:v>101.16666669999999</c:v>
                </c:pt>
                <c:pt idx="6745">
                  <c:v>101.2</c:v>
                </c:pt>
                <c:pt idx="6746">
                  <c:v>101.2333333</c:v>
                </c:pt>
                <c:pt idx="6747">
                  <c:v>101.26666670000003</c:v>
                </c:pt>
                <c:pt idx="6748">
                  <c:v>101.3</c:v>
                </c:pt>
                <c:pt idx="6749">
                  <c:v>101.33333330000001</c:v>
                </c:pt>
                <c:pt idx="6750">
                  <c:v>101.36666670000002</c:v>
                </c:pt>
                <c:pt idx="6751">
                  <c:v>101.4</c:v>
                </c:pt>
                <c:pt idx="6752">
                  <c:v>101.4333333</c:v>
                </c:pt>
                <c:pt idx="6753">
                  <c:v>101.46666670000003</c:v>
                </c:pt>
                <c:pt idx="6754">
                  <c:v>101.5</c:v>
                </c:pt>
                <c:pt idx="6755">
                  <c:v>101.5333333</c:v>
                </c:pt>
                <c:pt idx="6756">
                  <c:v>101.56666670000003</c:v>
                </c:pt>
                <c:pt idx="6757">
                  <c:v>101.6</c:v>
                </c:pt>
                <c:pt idx="6758">
                  <c:v>101.63333329999998</c:v>
                </c:pt>
                <c:pt idx="6759">
                  <c:v>101.66666669999999</c:v>
                </c:pt>
                <c:pt idx="6760">
                  <c:v>101.7</c:v>
                </c:pt>
                <c:pt idx="6761">
                  <c:v>101.7333333</c:v>
                </c:pt>
                <c:pt idx="6762">
                  <c:v>101.76666670000003</c:v>
                </c:pt>
                <c:pt idx="6763">
                  <c:v>101.8</c:v>
                </c:pt>
                <c:pt idx="6764">
                  <c:v>101.83333330000001</c:v>
                </c:pt>
                <c:pt idx="6765">
                  <c:v>101.86666670000002</c:v>
                </c:pt>
                <c:pt idx="6766">
                  <c:v>101.9</c:v>
                </c:pt>
                <c:pt idx="6767">
                  <c:v>101.9333333</c:v>
                </c:pt>
                <c:pt idx="6768">
                  <c:v>101.96666670000003</c:v>
                </c:pt>
                <c:pt idx="6769">
                  <c:v>102</c:v>
                </c:pt>
                <c:pt idx="6770">
                  <c:v>102.0333333</c:v>
                </c:pt>
                <c:pt idx="6771">
                  <c:v>102.06666670000003</c:v>
                </c:pt>
                <c:pt idx="6772">
                  <c:v>102.1</c:v>
                </c:pt>
                <c:pt idx="6773">
                  <c:v>102.13333329999998</c:v>
                </c:pt>
                <c:pt idx="6774">
                  <c:v>102.16666669999999</c:v>
                </c:pt>
                <c:pt idx="6775">
                  <c:v>102.2</c:v>
                </c:pt>
                <c:pt idx="6776">
                  <c:v>102.2333333</c:v>
                </c:pt>
                <c:pt idx="6777">
                  <c:v>102.26666670000003</c:v>
                </c:pt>
                <c:pt idx="6778">
                  <c:v>102.3</c:v>
                </c:pt>
                <c:pt idx="6779">
                  <c:v>102.33333330000001</c:v>
                </c:pt>
                <c:pt idx="6780">
                  <c:v>102.36666670000002</c:v>
                </c:pt>
                <c:pt idx="6781">
                  <c:v>102.4</c:v>
                </c:pt>
                <c:pt idx="6782">
                  <c:v>102.4333333</c:v>
                </c:pt>
                <c:pt idx="6783">
                  <c:v>102.46666670000003</c:v>
                </c:pt>
                <c:pt idx="6784">
                  <c:v>102.5</c:v>
                </c:pt>
                <c:pt idx="6785">
                  <c:v>102.5333333</c:v>
                </c:pt>
                <c:pt idx="6786">
                  <c:v>102.56666670000003</c:v>
                </c:pt>
                <c:pt idx="6787">
                  <c:v>102.6</c:v>
                </c:pt>
                <c:pt idx="6788">
                  <c:v>102.63333329999998</c:v>
                </c:pt>
                <c:pt idx="6789">
                  <c:v>102.66666669999999</c:v>
                </c:pt>
                <c:pt idx="6790">
                  <c:v>102.7</c:v>
                </c:pt>
                <c:pt idx="6791">
                  <c:v>102.7333333</c:v>
                </c:pt>
                <c:pt idx="6792">
                  <c:v>102.76666670000003</c:v>
                </c:pt>
                <c:pt idx="6793">
                  <c:v>102.8</c:v>
                </c:pt>
                <c:pt idx="6794">
                  <c:v>102.83333330000001</c:v>
                </c:pt>
                <c:pt idx="6795">
                  <c:v>102.86666670000002</c:v>
                </c:pt>
                <c:pt idx="6796">
                  <c:v>102.9</c:v>
                </c:pt>
                <c:pt idx="6797">
                  <c:v>102.9333333</c:v>
                </c:pt>
                <c:pt idx="6798">
                  <c:v>102.96666670000003</c:v>
                </c:pt>
                <c:pt idx="6799">
                  <c:v>103</c:v>
                </c:pt>
                <c:pt idx="6800">
                  <c:v>103.0333333</c:v>
                </c:pt>
                <c:pt idx="6801">
                  <c:v>103.06666670000003</c:v>
                </c:pt>
                <c:pt idx="6802">
                  <c:v>103.1</c:v>
                </c:pt>
                <c:pt idx="6803">
                  <c:v>103.13333329999998</c:v>
                </c:pt>
                <c:pt idx="6804">
                  <c:v>103.16666669999999</c:v>
                </c:pt>
                <c:pt idx="6805">
                  <c:v>103.2</c:v>
                </c:pt>
                <c:pt idx="6806">
                  <c:v>103.2333333</c:v>
                </c:pt>
                <c:pt idx="6807">
                  <c:v>103.26666670000003</c:v>
                </c:pt>
                <c:pt idx="6808">
                  <c:v>103.3</c:v>
                </c:pt>
                <c:pt idx="6809">
                  <c:v>103.33333330000001</c:v>
                </c:pt>
                <c:pt idx="6810">
                  <c:v>103.36666670000002</c:v>
                </c:pt>
                <c:pt idx="6811">
                  <c:v>103.4</c:v>
                </c:pt>
                <c:pt idx="6812">
                  <c:v>103.4333333</c:v>
                </c:pt>
                <c:pt idx="6813">
                  <c:v>103.46666670000003</c:v>
                </c:pt>
                <c:pt idx="6814">
                  <c:v>103.5</c:v>
                </c:pt>
                <c:pt idx="6815">
                  <c:v>103.5333333</c:v>
                </c:pt>
                <c:pt idx="6816">
                  <c:v>103.56666670000003</c:v>
                </c:pt>
                <c:pt idx="6817">
                  <c:v>103.6</c:v>
                </c:pt>
                <c:pt idx="6818">
                  <c:v>103.63333329999998</c:v>
                </c:pt>
                <c:pt idx="6819">
                  <c:v>103.66666669999999</c:v>
                </c:pt>
                <c:pt idx="6820">
                  <c:v>103.7</c:v>
                </c:pt>
                <c:pt idx="6821">
                  <c:v>103.7333333</c:v>
                </c:pt>
                <c:pt idx="6822">
                  <c:v>103.76666670000003</c:v>
                </c:pt>
                <c:pt idx="6823">
                  <c:v>103.8</c:v>
                </c:pt>
                <c:pt idx="6824">
                  <c:v>103.83333330000001</c:v>
                </c:pt>
                <c:pt idx="6825">
                  <c:v>103.86666670000002</c:v>
                </c:pt>
                <c:pt idx="6826">
                  <c:v>103.9</c:v>
                </c:pt>
                <c:pt idx="6827">
                  <c:v>103.9333333</c:v>
                </c:pt>
                <c:pt idx="6828">
                  <c:v>103.96666670000003</c:v>
                </c:pt>
                <c:pt idx="6829">
                  <c:v>104</c:v>
                </c:pt>
                <c:pt idx="6830">
                  <c:v>104.0333333</c:v>
                </c:pt>
                <c:pt idx="6831">
                  <c:v>104.06666670000003</c:v>
                </c:pt>
                <c:pt idx="6832">
                  <c:v>104.1</c:v>
                </c:pt>
                <c:pt idx="6833">
                  <c:v>104.13333329999998</c:v>
                </c:pt>
                <c:pt idx="6834">
                  <c:v>104.16666669999999</c:v>
                </c:pt>
                <c:pt idx="6835">
                  <c:v>104.2</c:v>
                </c:pt>
                <c:pt idx="6836">
                  <c:v>104.2333333</c:v>
                </c:pt>
                <c:pt idx="6837">
                  <c:v>104.26666670000003</c:v>
                </c:pt>
                <c:pt idx="6838">
                  <c:v>104.3</c:v>
                </c:pt>
                <c:pt idx="6839">
                  <c:v>104.33333330000001</c:v>
                </c:pt>
                <c:pt idx="6840">
                  <c:v>104.36666670000002</c:v>
                </c:pt>
                <c:pt idx="6841">
                  <c:v>104.4</c:v>
                </c:pt>
                <c:pt idx="6842">
                  <c:v>104.4333333</c:v>
                </c:pt>
                <c:pt idx="6843">
                  <c:v>104.46666670000003</c:v>
                </c:pt>
                <c:pt idx="6844">
                  <c:v>104.5</c:v>
                </c:pt>
                <c:pt idx="6845">
                  <c:v>104.5333333</c:v>
                </c:pt>
                <c:pt idx="6846">
                  <c:v>104.56666670000003</c:v>
                </c:pt>
                <c:pt idx="6847">
                  <c:v>104.6</c:v>
                </c:pt>
                <c:pt idx="6848">
                  <c:v>104.63333329999998</c:v>
                </c:pt>
                <c:pt idx="6849">
                  <c:v>104.66666669999999</c:v>
                </c:pt>
                <c:pt idx="6850">
                  <c:v>104.7</c:v>
                </c:pt>
                <c:pt idx="6851">
                  <c:v>104.7333333</c:v>
                </c:pt>
                <c:pt idx="6852">
                  <c:v>104.76666670000003</c:v>
                </c:pt>
                <c:pt idx="6853">
                  <c:v>104.8</c:v>
                </c:pt>
                <c:pt idx="6854">
                  <c:v>104.83333330000001</c:v>
                </c:pt>
                <c:pt idx="6855">
                  <c:v>104.86666670000002</c:v>
                </c:pt>
                <c:pt idx="6856">
                  <c:v>104.9</c:v>
                </c:pt>
                <c:pt idx="6857">
                  <c:v>104.9333333</c:v>
                </c:pt>
                <c:pt idx="6858">
                  <c:v>104.96666670000003</c:v>
                </c:pt>
                <c:pt idx="6859">
                  <c:v>105</c:v>
                </c:pt>
                <c:pt idx="6860">
                  <c:v>105.0333333</c:v>
                </c:pt>
                <c:pt idx="6861">
                  <c:v>105.06666670000003</c:v>
                </c:pt>
                <c:pt idx="6862">
                  <c:v>105.1</c:v>
                </c:pt>
                <c:pt idx="6863">
                  <c:v>105.13333329999998</c:v>
                </c:pt>
                <c:pt idx="6864">
                  <c:v>105.16666669999999</c:v>
                </c:pt>
                <c:pt idx="6865">
                  <c:v>105.2</c:v>
                </c:pt>
                <c:pt idx="6866">
                  <c:v>105.2333333</c:v>
                </c:pt>
                <c:pt idx="6867">
                  <c:v>105.26666670000003</c:v>
                </c:pt>
                <c:pt idx="6868">
                  <c:v>105.3</c:v>
                </c:pt>
                <c:pt idx="6869">
                  <c:v>105.33333330000001</c:v>
                </c:pt>
                <c:pt idx="6870">
                  <c:v>105.36666670000002</c:v>
                </c:pt>
                <c:pt idx="6871">
                  <c:v>105.4</c:v>
                </c:pt>
                <c:pt idx="6872">
                  <c:v>105.4333333</c:v>
                </c:pt>
                <c:pt idx="6873">
                  <c:v>105.46666670000003</c:v>
                </c:pt>
                <c:pt idx="6874">
                  <c:v>105.5</c:v>
                </c:pt>
                <c:pt idx="6875">
                  <c:v>105.5333333</c:v>
                </c:pt>
                <c:pt idx="6876">
                  <c:v>105.56666670000003</c:v>
                </c:pt>
                <c:pt idx="6877">
                  <c:v>105.6</c:v>
                </c:pt>
                <c:pt idx="6878">
                  <c:v>105.63333329999998</c:v>
                </c:pt>
                <c:pt idx="6879">
                  <c:v>105.66666669999999</c:v>
                </c:pt>
                <c:pt idx="6880">
                  <c:v>105.7</c:v>
                </c:pt>
                <c:pt idx="6881">
                  <c:v>105.7333333</c:v>
                </c:pt>
                <c:pt idx="6882">
                  <c:v>105.76666670000003</c:v>
                </c:pt>
                <c:pt idx="6883">
                  <c:v>105.8</c:v>
                </c:pt>
                <c:pt idx="6884">
                  <c:v>105.83333330000001</c:v>
                </c:pt>
                <c:pt idx="6885">
                  <c:v>105.86666670000002</c:v>
                </c:pt>
                <c:pt idx="6886">
                  <c:v>105.9</c:v>
                </c:pt>
                <c:pt idx="6887">
                  <c:v>105.9333333</c:v>
                </c:pt>
                <c:pt idx="6888">
                  <c:v>105.96666670000003</c:v>
                </c:pt>
                <c:pt idx="6889">
                  <c:v>106</c:v>
                </c:pt>
                <c:pt idx="6890">
                  <c:v>106.0333333</c:v>
                </c:pt>
                <c:pt idx="6891">
                  <c:v>106.06666670000003</c:v>
                </c:pt>
                <c:pt idx="6892">
                  <c:v>106.1</c:v>
                </c:pt>
                <c:pt idx="6893">
                  <c:v>106.13333329999998</c:v>
                </c:pt>
                <c:pt idx="6894">
                  <c:v>106.16666669999999</c:v>
                </c:pt>
                <c:pt idx="6895">
                  <c:v>106.2</c:v>
                </c:pt>
                <c:pt idx="6896">
                  <c:v>106.2333333</c:v>
                </c:pt>
                <c:pt idx="6897">
                  <c:v>106.26666670000003</c:v>
                </c:pt>
                <c:pt idx="6898">
                  <c:v>106.3</c:v>
                </c:pt>
                <c:pt idx="6899">
                  <c:v>106.33333330000001</c:v>
                </c:pt>
                <c:pt idx="6900">
                  <c:v>106.36666670000002</c:v>
                </c:pt>
                <c:pt idx="6901">
                  <c:v>106.4</c:v>
                </c:pt>
                <c:pt idx="6902">
                  <c:v>106.4333333</c:v>
                </c:pt>
                <c:pt idx="6903">
                  <c:v>106.46666670000003</c:v>
                </c:pt>
                <c:pt idx="6904">
                  <c:v>106.5</c:v>
                </c:pt>
                <c:pt idx="6905">
                  <c:v>106.5333333</c:v>
                </c:pt>
                <c:pt idx="6906">
                  <c:v>106.56666670000003</c:v>
                </c:pt>
                <c:pt idx="6907">
                  <c:v>106.6</c:v>
                </c:pt>
                <c:pt idx="6908">
                  <c:v>106.63333329999998</c:v>
                </c:pt>
                <c:pt idx="6909">
                  <c:v>106.66666669999999</c:v>
                </c:pt>
                <c:pt idx="6910">
                  <c:v>106.7</c:v>
                </c:pt>
                <c:pt idx="6911">
                  <c:v>106.7333333</c:v>
                </c:pt>
                <c:pt idx="6912">
                  <c:v>106.76666670000003</c:v>
                </c:pt>
                <c:pt idx="6913">
                  <c:v>106.8</c:v>
                </c:pt>
                <c:pt idx="6914">
                  <c:v>106.83333330000001</c:v>
                </c:pt>
                <c:pt idx="6915">
                  <c:v>106.86666670000002</c:v>
                </c:pt>
                <c:pt idx="6916">
                  <c:v>106.9</c:v>
                </c:pt>
                <c:pt idx="6917">
                  <c:v>106.9333333</c:v>
                </c:pt>
                <c:pt idx="6918">
                  <c:v>106.96666670000003</c:v>
                </c:pt>
                <c:pt idx="6919">
                  <c:v>107</c:v>
                </c:pt>
                <c:pt idx="6920">
                  <c:v>107.0333333</c:v>
                </c:pt>
                <c:pt idx="6921">
                  <c:v>107.06666670000003</c:v>
                </c:pt>
                <c:pt idx="6922">
                  <c:v>107.1</c:v>
                </c:pt>
                <c:pt idx="6923">
                  <c:v>107.13333329999998</c:v>
                </c:pt>
                <c:pt idx="6924">
                  <c:v>107.16666669999999</c:v>
                </c:pt>
                <c:pt idx="6925">
                  <c:v>107.2</c:v>
                </c:pt>
                <c:pt idx="6926">
                  <c:v>107.2333333</c:v>
                </c:pt>
                <c:pt idx="6927">
                  <c:v>107.26666670000003</c:v>
                </c:pt>
                <c:pt idx="6928">
                  <c:v>107.3</c:v>
                </c:pt>
                <c:pt idx="6929">
                  <c:v>107.33333330000001</c:v>
                </c:pt>
                <c:pt idx="6930">
                  <c:v>107.36666670000002</c:v>
                </c:pt>
                <c:pt idx="6931">
                  <c:v>107.4</c:v>
                </c:pt>
                <c:pt idx="6932">
                  <c:v>107.4333333</c:v>
                </c:pt>
                <c:pt idx="6933">
                  <c:v>107.46666670000003</c:v>
                </c:pt>
                <c:pt idx="6934">
                  <c:v>107.5</c:v>
                </c:pt>
                <c:pt idx="6935">
                  <c:v>107.5333333</c:v>
                </c:pt>
                <c:pt idx="6936">
                  <c:v>107.56666670000003</c:v>
                </c:pt>
                <c:pt idx="6937">
                  <c:v>107.6</c:v>
                </c:pt>
                <c:pt idx="6938">
                  <c:v>107.63333329999998</c:v>
                </c:pt>
                <c:pt idx="6939">
                  <c:v>107.66666669999999</c:v>
                </c:pt>
                <c:pt idx="6940">
                  <c:v>107.7</c:v>
                </c:pt>
                <c:pt idx="6941">
                  <c:v>107.7333333</c:v>
                </c:pt>
                <c:pt idx="6942">
                  <c:v>107.76666670000003</c:v>
                </c:pt>
                <c:pt idx="6943">
                  <c:v>107.8</c:v>
                </c:pt>
                <c:pt idx="6944">
                  <c:v>107.83333330000001</c:v>
                </c:pt>
                <c:pt idx="6945">
                  <c:v>107.86666670000002</c:v>
                </c:pt>
                <c:pt idx="6946">
                  <c:v>107.9</c:v>
                </c:pt>
                <c:pt idx="6947">
                  <c:v>107.9333333</c:v>
                </c:pt>
                <c:pt idx="6948">
                  <c:v>107.96666670000003</c:v>
                </c:pt>
                <c:pt idx="6949">
                  <c:v>108</c:v>
                </c:pt>
                <c:pt idx="6950">
                  <c:v>108.0333333</c:v>
                </c:pt>
                <c:pt idx="6951">
                  <c:v>108.06666670000003</c:v>
                </c:pt>
                <c:pt idx="6952">
                  <c:v>108.1</c:v>
                </c:pt>
                <c:pt idx="6953">
                  <c:v>108.13333329999998</c:v>
                </c:pt>
                <c:pt idx="6954">
                  <c:v>108.16666669999999</c:v>
                </c:pt>
                <c:pt idx="6955">
                  <c:v>108.2</c:v>
                </c:pt>
                <c:pt idx="6956">
                  <c:v>108.2333333</c:v>
                </c:pt>
                <c:pt idx="6957">
                  <c:v>108.26666670000003</c:v>
                </c:pt>
                <c:pt idx="6958">
                  <c:v>108.3</c:v>
                </c:pt>
                <c:pt idx="6959">
                  <c:v>108.33333330000001</c:v>
                </c:pt>
                <c:pt idx="6960">
                  <c:v>108.36666670000002</c:v>
                </c:pt>
                <c:pt idx="6961">
                  <c:v>108.4</c:v>
                </c:pt>
                <c:pt idx="6962">
                  <c:v>108.4333333</c:v>
                </c:pt>
                <c:pt idx="6963">
                  <c:v>108.46666670000003</c:v>
                </c:pt>
                <c:pt idx="6964">
                  <c:v>108.5</c:v>
                </c:pt>
                <c:pt idx="6965">
                  <c:v>108.5333333</c:v>
                </c:pt>
                <c:pt idx="6966">
                  <c:v>108.56666670000003</c:v>
                </c:pt>
                <c:pt idx="6967">
                  <c:v>108.6</c:v>
                </c:pt>
                <c:pt idx="6968">
                  <c:v>108.63333329999998</c:v>
                </c:pt>
                <c:pt idx="6969">
                  <c:v>108.66666669999999</c:v>
                </c:pt>
                <c:pt idx="6970">
                  <c:v>108.7</c:v>
                </c:pt>
                <c:pt idx="6971">
                  <c:v>108.7333333</c:v>
                </c:pt>
                <c:pt idx="6972">
                  <c:v>108.76666670000003</c:v>
                </c:pt>
                <c:pt idx="6973">
                  <c:v>108.8</c:v>
                </c:pt>
                <c:pt idx="6974">
                  <c:v>108.83333330000001</c:v>
                </c:pt>
                <c:pt idx="6975">
                  <c:v>108.86666670000002</c:v>
                </c:pt>
                <c:pt idx="6976">
                  <c:v>108.9</c:v>
                </c:pt>
                <c:pt idx="6977">
                  <c:v>108.9333333</c:v>
                </c:pt>
                <c:pt idx="6978">
                  <c:v>108.96666670000003</c:v>
                </c:pt>
                <c:pt idx="6979">
                  <c:v>109</c:v>
                </c:pt>
                <c:pt idx="6980">
                  <c:v>109.0333333</c:v>
                </c:pt>
                <c:pt idx="6981">
                  <c:v>109.06666670000003</c:v>
                </c:pt>
                <c:pt idx="6982">
                  <c:v>109.1</c:v>
                </c:pt>
                <c:pt idx="6983">
                  <c:v>109.13333329999998</c:v>
                </c:pt>
                <c:pt idx="6984">
                  <c:v>109.16666669999999</c:v>
                </c:pt>
                <c:pt idx="6985">
                  <c:v>109.2</c:v>
                </c:pt>
                <c:pt idx="6986">
                  <c:v>109.2333333</c:v>
                </c:pt>
                <c:pt idx="6987">
                  <c:v>109.26666670000003</c:v>
                </c:pt>
                <c:pt idx="6988">
                  <c:v>109.3</c:v>
                </c:pt>
                <c:pt idx="6989">
                  <c:v>109.33333330000001</c:v>
                </c:pt>
                <c:pt idx="6990">
                  <c:v>109.36666670000002</c:v>
                </c:pt>
                <c:pt idx="6991">
                  <c:v>109.4</c:v>
                </c:pt>
                <c:pt idx="6992">
                  <c:v>109.4333333</c:v>
                </c:pt>
                <c:pt idx="6993">
                  <c:v>109.46666670000003</c:v>
                </c:pt>
                <c:pt idx="6994">
                  <c:v>109.5</c:v>
                </c:pt>
                <c:pt idx="6995">
                  <c:v>109.5333333</c:v>
                </c:pt>
                <c:pt idx="6996">
                  <c:v>109.56666670000003</c:v>
                </c:pt>
                <c:pt idx="6997">
                  <c:v>109.6</c:v>
                </c:pt>
                <c:pt idx="6998">
                  <c:v>109.63333329999998</c:v>
                </c:pt>
                <c:pt idx="6999">
                  <c:v>109.66666669999999</c:v>
                </c:pt>
                <c:pt idx="7000">
                  <c:v>109.7</c:v>
                </c:pt>
                <c:pt idx="7001">
                  <c:v>109.7333333</c:v>
                </c:pt>
                <c:pt idx="7002">
                  <c:v>109.76666670000003</c:v>
                </c:pt>
                <c:pt idx="7003">
                  <c:v>109.8</c:v>
                </c:pt>
                <c:pt idx="7004">
                  <c:v>109.83333330000001</c:v>
                </c:pt>
                <c:pt idx="7005">
                  <c:v>109.86666670000002</c:v>
                </c:pt>
                <c:pt idx="7006">
                  <c:v>109.9</c:v>
                </c:pt>
                <c:pt idx="7007">
                  <c:v>109.9333333</c:v>
                </c:pt>
                <c:pt idx="7008">
                  <c:v>109.96666670000003</c:v>
                </c:pt>
                <c:pt idx="7009">
                  <c:v>110</c:v>
                </c:pt>
                <c:pt idx="7010">
                  <c:v>110.0333333</c:v>
                </c:pt>
                <c:pt idx="7011">
                  <c:v>110.06666670000003</c:v>
                </c:pt>
                <c:pt idx="7012">
                  <c:v>110.1</c:v>
                </c:pt>
                <c:pt idx="7013">
                  <c:v>110.13333329999998</c:v>
                </c:pt>
                <c:pt idx="7014">
                  <c:v>110.16666669999999</c:v>
                </c:pt>
                <c:pt idx="7015">
                  <c:v>110.2</c:v>
                </c:pt>
                <c:pt idx="7016">
                  <c:v>110.2333333</c:v>
                </c:pt>
                <c:pt idx="7017">
                  <c:v>110.26666670000003</c:v>
                </c:pt>
                <c:pt idx="7018">
                  <c:v>110.3</c:v>
                </c:pt>
                <c:pt idx="7019">
                  <c:v>110.33333330000001</c:v>
                </c:pt>
                <c:pt idx="7020">
                  <c:v>110.36666670000002</c:v>
                </c:pt>
                <c:pt idx="7021">
                  <c:v>110.4</c:v>
                </c:pt>
                <c:pt idx="7022">
                  <c:v>110.4333333</c:v>
                </c:pt>
                <c:pt idx="7023">
                  <c:v>110.46666670000003</c:v>
                </c:pt>
                <c:pt idx="7024">
                  <c:v>110.5</c:v>
                </c:pt>
                <c:pt idx="7025">
                  <c:v>110.5333333</c:v>
                </c:pt>
                <c:pt idx="7026">
                  <c:v>110.56666670000003</c:v>
                </c:pt>
                <c:pt idx="7027">
                  <c:v>110.6</c:v>
                </c:pt>
                <c:pt idx="7028">
                  <c:v>110.63333329999998</c:v>
                </c:pt>
                <c:pt idx="7029">
                  <c:v>110.66666669999999</c:v>
                </c:pt>
                <c:pt idx="7030">
                  <c:v>110.7</c:v>
                </c:pt>
                <c:pt idx="7031">
                  <c:v>110.7333333</c:v>
                </c:pt>
                <c:pt idx="7032">
                  <c:v>110.76666670000003</c:v>
                </c:pt>
                <c:pt idx="7033">
                  <c:v>110.8</c:v>
                </c:pt>
                <c:pt idx="7034">
                  <c:v>110.83333330000001</c:v>
                </c:pt>
                <c:pt idx="7035">
                  <c:v>110.86666670000002</c:v>
                </c:pt>
                <c:pt idx="7036">
                  <c:v>110.9</c:v>
                </c:pt>
                <c:pt idx="7037">
                  <c:v>110.9333333</c:v>
                </c:pt>
                <c:pt idx="7038">
                  <c:v>110.96666670000003</c:v>
                </c:pt>
                <c:pt idx="7039">
                  <c:v>111</c:v>
                </c:pt>
                <c:pt idx="7040">
                  <c:v>111.0333333</c:v>
                </c:pt>
                <c:pt idx="7041">
                  <c:v>111.06666670000003</c:v>
                </c:pt>
                <c:pt idx="7042">
                  <c:v>111.1</c:v>
                </c:pt>
                <c:pt idx="7043">
                  <c:v>111.13333329999998</c:v>
                </c:pt>
                <c:pt idx="7044">
                  <c:v>111.16666669999999</c:v>
                </c:pt>
                <c:pt idx="7045">
                  <c:v>111.2</c:v>
                </c:pt>
                <c:pt idx="7046">
                  <c:v>111.2333333</c:v>
                </c:pt>
                <c:pt idx="7047">
                  <c:v>111.26666670000003</c:v>
                </c:pt>
                <c:pt idx="7048">
                  <c:v>111.3</c:v>
                </c:pt>
                <c:pt idx="7049">
                  <c:v>111.33333330000001</c:v>
                </c:pt>
                <c:pt idx="7050">
                  <c:v>111.36666670000002</c:v>
                </c:pt>
                <c:pt idx="7051">
                  <c:v>111.4</c:v>
                </c:pt>
                <c:pt idx="7052">
                  <c:v>111.4333333</c:v>
                </c:pt>
                <c:pt idx="7053">
                  <c:v>111.46666670000003</c:v>
                </c:pt>
                <c:pt idx="7054">
                  <c:v>111.5</c:v>
                </c:pt>
                <c:pt idx="7055">
                  <c:v>111.5333333</c:v>
                </c:pt>
                <c:pt idx="7056">
                  <c:v>111.56666670000003</c:v>
                </c:pt>
                <c:pt idx="7057">
                  <c:v>111.6</c:v>
                </c:pt>
                <c:pt idx="7058">
                  <c:v>111.63333329999998</c:v>
                </c:pt>
                <c:pt idx="7059">
                  <c:v>111.66666669999999</c:v>
                </c:pt>
                <c:pt idx="7060">
                  <c:v>111.7</c:v>
                </c:pt>
                <c:pt idx="7061">
                  <c:v>111.7333333</c:v>
                </c:pt>
                <c:pt idx="7062">
                  <c:v>111.76666670000003</c:v>
                </c:pt>
                <c:pt idx="7063">
                  <c:v>111.8</c:v>
                </c:pt>
                <c:pt idx="7064">
                  <c:v>111.83333330000001</c:v>
                </c:pt>
                <c:pt idx="7065">
                  <c:v>111.86666670000002</c:v>
                </c:pt>
                <c:pt idx="7066">
                  <c:v>111.9</c:v>
                </c:pt>
                <c:pt idx="7067">
                  <c:v>111.9333333</c:v>
                </c:pt>
                <c:pt idx="7068">
                  <c:v>111.96666670000003</c:v>
                </c:pt>
                <c:pt idx="7069">
                  <c:v>112</c:v>
                </c:pt>
                <c:pt idx="7070">
                  <c:v>112.0333333</c:v>
                </c:pt>
                <c:pt idx="7071">
                  <c:v>112.06666670000003</c:v>
                </c:pt>
                <c:pt idx="7072">
                  <c:v>112.1</c:v>
                </c:pt>
                <c:pt idx="7073">
                  <c:v>112.13333329999998</c:v>
                </c:pt>
                <c:pt idx="7074">
                  <c:v>112.16666669999999</c:v>
                </c:pt>
                <c:pt idx="7075">
                  <c:v>112.2</c:v>
                </c:pt>
                <c:pt idx="7076">
                  <c:v>112.2333333</c:v>
                </c:pt>
                <c:pt idx="7077">
                  <c:v>112.26666670000003</c:v>
                </c:pt>
                <c:pt idx="7078">
                  <c:v>112.3</c:v>
                </c:pt>
                <c:pt idx="7079">
                  <c:v>112.33333330000001</c:v>
                </c:pt>
                <c:pt idx="7080">
                  <c:v>112.36666670000002</c:v>
                </c:pt>
                <c:pt idx="7081">
                  <c:v>112.4</c:v>
                </c:pt>
                <c:pt idx="7082">
                  <c:v>112.4333333</c:v>
                </c:pt>
                <c:pt idx="7083">
                  <c:v>112.46666670000003</c:v>
                </c:pt>
                <c:pt idx="7084">
                  <c:v>112.5</c:v>
                </c:pt>
                <c:pt idx="7085">
                  <c:v>112.5333333</c:v>
                </c:pt>
                <c:pt idx="7086">
                  <c:v>112.56666670000003</c:v>
                </c:pt>
                <c:pt idx="7087">
                  <c:v>112.6</c:v>
                </c:pt>
                <c:pt idx="7088">
                  <c:v>112.63333329999998</c:v>
                </c:pt>
                <c:pt idx="7089">
                  <c:v>112.66666669999999</c:v>
                </c:pt>
                <c:pt idx="7090">
                  <c:v>112.7</c:v>
                </c:pt>
                <c:pt idx="7091">
                  <c:v>112.7333333</c:v>
                </c:pt>
                <c:pt idx="7092">
                  <c:v>112.76666670000003</c:v>
                </c:pt>
                <c:pt idx="7093">
                  <c:v>112.8</c:v>
                </c:pt>
                <c:pt idx="7094">
                  <c:v>112.83333330000001</c:v>
                </c:pt>
                <c:pt idx="7095">
                  <c:v>112.86666670000002</c:v>
                </c:pt>
                <c:pt idx="7096">
                  <c:v>112.9</c:v>
                </c:pt>
                <c:pt idx="7097">
                  <c:v>112.9333333</c:v>
                </c:pt>
                <c:pt idx="7098">
                  <c:v>112.96666670000003</c:v>
                </c:pt>
                <c:pt idx="7099">
                  <c:v>113</c:v>
                </c:pt>
                <c:pt idx="7100">
                  <c:v>113.0333333</c:v>
                </c:pt>
                <c:pt idx="7101">
                  <c:v>113.06666670000003</c:v>
                </c:pt>
                <c:pt idx="7102">
                  <c:v>113.1</c:v>
                </c:pt>
                <c:pt idx="7103">
                  <c:v>113.13333329999998</c:v>
                </c:pt>
                <c:pt idx="7104">
                  <c:v>113.16666669999999</c:v>
                </c:pt>
                <c:pt idx="7105">
                  <c:v>113.2</c:v>
                </c:pt>
                <c:pt idx="7106">
                  <c:v>113.2333333</c:v>
                </c:pt>
                <c:pt idx="7107">
                  <c:v>113.26666670000003</c:v>
                </c:pt>
                <c:pt idx="7108">
                  <c:v>113.3</c:v>
                </c:pt>
                <c:pt idx="7109">
                  <c:v>113.33333330000001</c:v>
                </c:pt>
                <c:pt idx="7110">
                  <c:v>113.36666670000002</c:v>
                </c:pt>
                <c:pt idx="7111">
                  <c:v>113.4</c:v>
                </c:pt>
                <c:pt idx="7112">
                  <c:v>113.4333333</c:v>
                </c:pt>
                <c:pt idx="7113">
                  <c:v>113.46666670000003</c:v>
                </c:pt>
                <c:pt idx="7114">
                  <c:v>113.5</c:v>
                </c:pt>
                <c:pt idx="7115">
                  <c:v>113.5333333</c:v>
                </c:pt>
                <c:pt idx="7116">
                  <c:v>113.56666670000003</c:v>
                </c:pt>
                <c:pt idx="7117">
                  <c:v>113.6</c:v>
                </c:pt>
                <c:pt idx="7118">
                  <c:v>113.63333329999998</c:v>
                </c:pt>
                <c:pt idx="7119">
                  <c:v>113.66666669999999</c:v>
                </c:pt>
                <c:pt idx="7120">
                  <c:v>113.7</c:v>
                </c:pt>
                <c:pt idx="7121">
                  <c:v>113.7333333</c:v>
                </c:pt>
                <c:pt idx="7122">
                  <c:v>113.76666670000003</c:v>
                </c:pt>
                <c:pt idx="7123">
                  <c:v>113.8</c:v>
                </c:pt>
                <c:pt idx="7124">
                  <c:v>113.83333330000001</c:v>
                </c:pt>
                <c:pt idx="7125">
                  <c:v>113.86666670000002</c:v>
                </c:pt>
                <c:pt idx="7126">
                  <c:v>113.9</c:v>
                </c:pt>
                <c:pt idx="7127">
                  <c:v>113.9333333</c:v>
                </c:pt>
                <c:pt idx="7128">
                  <c:v>113.96666670000003</c:v>
                </c:pt>
                <c:pt idx="7129">
                  <c:v>114</c:v>
                </c:pt>
                <c:pt idx="7130">
                  <c:v>114.0333333</c:v>
                </c:pt>
                <c:pt idx="7131">
                  <c:v>114.06666670000003</c:v>
                </c:pt>
                <c:pt idx="7132">
                  <c:v>114.1</c:v>
                </c:pt>
                <c:pt idx="7133">
                  <c:v>114.13333329999998</c:v>
                </c:pt>
                <c:pt idx="7134">
                  <c:v>114.16666669999999</c:v>
                </c:pt>
                <c:pt idx="7135">
                  <c:v>114.2</c:v>
                </c:pt>
                <c:pt idx="7136">
                  <c:v>114.2333333</c:v>
                </c:pt>
                <c:pt idx="7137">
                  <c:v>114.26666670000003</c:v>
                </c:pt>
                <c:pt idx="7138">
                  <c:v>114.3</c:v>
                </c:pt>
                <c:pt idx="7139">
                  <c:v>114.33333330000001</c:v>
                </c:pt>
                <c:pt idx="7140">
                  <c:v>114.36666670000002</c:v>
                </c:pt>
                <c:pt idx="7141">
                  <c:v>114.4</c:v>
                </c:pt>
                <c:pt idx="7142">
                  <c:v>114.4333333</c:v>
                </c:pt>
                <c:pt idx="7143">
                  <c:v>114.46666670000003</c:v>
                </c:pt>
                <c:pt idx="7144">
                  <c:v>114.5</c:v>
                </c:pt>
                <c:pt idx="7145">
                  <c:v>114.5333333</c:v>
                </c:pt>
                <c:pt idx="7146">
                  <c:v>114.56666670000003</c:v>
                </c:pt>
                <c:pt idx="7147">
                  <c:v>114.6</c:v>
                </c:pt>
                <c:pt idx="7148">
                  <c:v>114.63333329999998</c:v>
                </c:pt>
                <c:pt idx="7149">
                  <c:v>114.66666669999999</c:v>
                </c:pt>
                <c:pt idx="7150">
                  <c:v>114.7</c:v>
                </c:pt>
                <c:pt idx="7151">
                  <c:v>114.7333333</c:v>
                </c:pt>
                <c:pt idx="7152">
                  <c:v>114.76666670000003</c:v>
                </c:pt>
                <c:pt idx="7153">
                  <c:v>114.8</c:v>
                </c:pt>
                <c:pt idx="7154">
                  <c:v>114.83333330000001</c:v>
                </c:pt>
                <c:pt idx="7155">
                  <c:v>114.86666670000002</c:v>
                </c:pt>
                <c:pt idx="7156">
                  <c:v>114.9</c:v>
                </c:pt>
                <c:pt idx="7157">
                  <c:v>114.9333333</c:v>
                </c:pt>
                <c:pt idx="7158">
                  <c:v>114.96666670000003</c:v>
                </c:pt>
                <c:pt idx="7159">
                  <c:v>115</c:v>
                </c:pt>
                <c:pt idx="7160">
                  <c:v>115.0333333</c:v>
                </c:pt>
                <c:pt idx="7161">
                  <c:v>115.06666670000003</c:v>
                </c:pt>
                <c:pt idx="7162">
                  <c:v>115.1</c:v>
                </c:pt>
                <c:pt idx="7163">
                  <c:v>115.13333329999998</c:v>
                </c:pt>
                <c:pt idx="7164">
                  <c:v>115.16666669999999</c:v>
                </c:pt>
                <c:pt idx="7165">
                  <c:v>115.2</c:v>
                </c:pt>
                <c:pt idx="7166">
                  <c:v>115.2333333</c:v>
                </c:pt>
                <c:pt idx="7167">
                  <c:v>115.26666670000003</c:v>
                </c:pt>
                <c:pt idx="7168">
                  <c:v>115.3</c:v>
                </c:pt>
                <c:pt idx="7169">
                  <c:v>115.33333330000001</c:v>
                </c:pt>
                <c:pt idx="7170">
                  <c:v>115.36666670000002</c:v>
                </c:pt>
                <c:pt idx="7171">
                  <c:v>115.4</c:v>
                </c:pt>
                <c:pt idx="7172">
                  <c:v>115.4333333</c:v>
                </c:pt>
                <c:pt idx="7173">
                  <c:v>115.46666670000003</c:v>
                </c:pt>
                <c:pt idx="7174">
                  <c:v>115.5</c:v>
                </c:pt>
                <c:pt idx="7175">
                  <c:v>115.5333333</c:v>
                </c:pt>
                <c:pt idx="7176">
                  <c:v>115.56666670000003</c:v>
                </c:pt>
                <c:pt idx="7177">
                  <c:v>115.6</c:v>
                </c:pt>
                <c:pt idx="7178">
                  <c:v>115.63333329999998</c:v>
                </c:pt>
                <c:pt idx="7179">
                  <c:v>115.66666669999999</c:v>
                </c:pt>
                <c:pt idx="7180">
                  <c:v>115.7</c:v>
                </c:pt>
                <c:pt idx="7181">
                  <c:v>115.7333333</c:v>
                </c:pt>
                <c:pt idx="7182">
                  <c:v>115.76666670000003</c:v>
                </c:pt>
                <c:pt idx="7183">
                  <c:v>115.8</c:v>
                </c:pt>
                <c:pt idx="7184">
                  <c:v>115.83333330000001</c:v>
                </c:pt>
                <c:pt idx="7185">
                  <c:v>115.86666670000002</c:v>
                </c:pt>
                <c:pt idx="7186">
                  <c:v>115.9</c:v>
                </c:pt>
                <c:pt idx="7187">
                  <c:v>115.9333333</c:v>
                </c:pt>
                <c:pt idx="7188">
                  <c:v>115.96666670000003</c:v>
                </c:pt>
                <c:pt idx="7189">
                  <c:v>116</c:v>
                </c:pt>
                <c:pt idx="7190">
                  <c:v>116.0333333</c:v>
                </c:pt>
                <c:pt idx="7191">
                  <c:v>116.06666670000003</c:v>
                </c:pt>
                <c:pt idx="7192">
                  <c:v>116.1</c:v>
                </c:pt>
                <c:pt idx="7193">
                  <c:v>116.13333329999998</c:v>
                </c:pt>
                <c:pt idx="7194">
                  <c:v>116.16666669999999</c:v>
                </c:pt>
                <c:pt idx="7195">
                  <c:v>116.2</c:v>
                </c:pt>
                <c:pt idx="7196">
                  <c:v>116.2333333</c:v>
                </c:pt>
                <c:pt idx="7197">
                  <c:v>116.26666670000003</c:v>
                </c:pt>
                <c:pt idx="7198">
                  <c:v>116.3</c:v>
                </c:pt>
                <c:pt idx="7199">
                  <c:v>116.33333330000001</c:v>
                </c:pt>
                <c:pt idx="7200">
                  <c:v>116.36666670000002</c:v>
                </c:pt>
                <c:pt idx="7201">
                  <c:v>116.4</c:v>
                </c:pt>
                <c:pt idx="7202">
                  <c:v>116.4333333</c:v>
                </c:pt>
                <c:pt idx="7203">
                  <c:v>116.46666670000003</c:v>
                </c:pt>
                <c:pt idx="7204">
                  <c:v>116.5</c:v>
                </c:pt>
                <c:pt idx="7205">
                  <c:v>116.5333333</c:v>
                </c:pt>
                <c:pt idx="7206">
                  <c:v>116.56666670000003</c:v>
                </c:pt>
                <c:pt idx="7207">
                  <c:v>116.6</c:v>
                </c:pt>
                <c:pt idx="7208">
                  <c:v>116.63333329999998</c:v>
                </c:pt>
                <c:pt idx="7209">
                  <c:v>116.66666669999999</c:v>
                </c:pt>
                <c:pt idx="7210">
                  <c:v>116.7</c:v>
                </c:pt>
                <c:pt idx="7211">
                  <c:v>116.7333333</c:v>
                </c:pt>
                <c:pt idx="7212">
                  <c:v>116.76666670000003</c:v>
                </c:pt>
                <c:pt idx="7213">
                  <c:v>116.8</c:v>
                </c:pt>
                <c:pt idx="7214">
                  <c:v>116.83333330000001</c:v>
                </c:pt>
                <c:pt idx="7215">
                  <c:v>116.86666670000002</c:v>
                </c:pt>
                <c:pt idx="7216">
                  <c:v>116.9</c:v>
                </c:pt>
                <c:pt idx="7217">
                  <c:v>116.9333333</c:v>
                </c:pt>
                <c:pt idx="7218">
                  <c:v>116.96666670000003</c:v>
                </c:pt>
                <c:pt idx="7219">
                  <c:v>117</c:v>
                </c:pt>
                <c:pt idx="7220">
                  <c:v>117.0333333</c:v>
                </c:pt>
                <c:pt idx="7221">
                  <c:v>117.06666670000003</c:v>
                </c:pt>
                <c:pt idx="7222">
                  <c:v>117.1</c:v>
                </c:pt>
                <c:pt idx="7223">
                  <c:v>117.13333329999998</c:v>
                </c:pt>
                <c:pt idx="7224">
                  <c:v>117.16666669999999</c:v>
                </c:pt>
                <c:pt idx="7225">
                  <c:v>117.2</c:v>
                </c:pt>
                <c:pt idx="7226">
                  <c:v>117.2333333</c:v>
                </c:pt>
                <c:pt idx="7227">
                  <c:v>117.26666670000003</c:v>
                </c:pt>
                <c:pt idx="7228">
                  <c:v>117.3</c:v>
                </c:pt>
                <c:pt idx="7229">
                  <c:v>117.33333330000001</c:v>
                </c:pt>
                <c:pt idx="7230">
                  <c:v>117.36666670000002</c:v>
                </c:pt>
                <c:pt idx="7231">
                  <c:v>117.4</c:v>
                </c:pt>
                <c:pt idx="7232">
                  <c:v>117.4333333</c:v>
                </c:pt>
                <c:pt idx="7233">
                  <c:v>117.46666670000003</c:v>
                </c:pt>
                <c:pt idx="7234">
                  <c:v>117.5</c:v>
                </c:pt>
                <c:pt idx="7235">
                  <c:v>117.5333333</c:v>
                </c:pt>
                <c:pt idx="7236">
                  <c:v>117.56666670000003</c:v>
                </c:pt>
                <c:pt idx="7237">
                  <c:v>117.6</c:v>
                </c:pt>
                <c:pt idx="7238">
                  <c:v>117.63333329999998</c:v>
                </c:pt>
                <c:pt idx="7239">
                  <c:v>117.66666669999999</c:v>
                </c:pt>
                <c:pt idx="7240">
                  <c:v>117.7</c:v>
                </c:pt>
                <c:pt idx="7241">
                  <c:v>117.7333333</c:v>
                </c:pt>
                <c:pt idx="7242">
                  <c:v>117.76666670000003</c:v>
                </c:pt>
                <c:pt idx="7243">
                  <c:v>117.8</c:v>
                </c:pt>
                <c:pt idx="7244">
                  <c:v>117.83333330000001</c:v>
                </c:pt>
                <c:pt idx="7245">
                  <c:v>117.86666670000002</c:v>
                </c:pt>
                <c:pt idx="7246">
                  <c:v>117.9</c:v>
                </c:pt>
                <c:pt idx="7247">
                  <c:v>117.9333333</c:v>
                </c:pt>
                <c:pt idx="7248">
                  <c:v>117.96666670000003</c:v>
                </c:pt>
                <c:pt idx="7249">
                  <c:v>118</c:v>
                </c:pt>
                <c:pt idx="7250">
                  <c:v>118.0333333</c:v>
                </c:pt>
                <c:pt idx="7251">
                  <c:v>118.06666670000003</c:v>
                </c:pt>
                <c:pt idx="7252">
                  <c:v>118.1</c:v>
                </c:pt>
                <c:pt idx="7253">
                  <c:v>118.13333329999998</c:v>
                </c:pt>
                <c:pt idx="7254">
                  <c:v>118.16666669999999</c:v>
                </c:pt>
                <c:pt idx="7255">
                  <c:v>118.2</c:v>
                </c:pt>
                <c:pt idx="7256">
                  <c:v>118.2333333</c:v>
                </c:pt>
                <c:pt idx="7257">
                  <c:v>118.26666670000003</c:v>
                </c:pt>
                <c:pt idx="7258">
                  <c:v>118.3</c:v>
                </c:pt>
                <c:pt idx="7259">
                  <c:v>118.33333330000001</c:v>
                </c:pt>
                <c:pt idx="7260">
                  <c:v>118.36666670000002</c:v>
                </c:pt>
                <c:pt idx="7261">
                  <c:v>118.4</c:v>
                </c:pt>
                <c:pt idx="7262">
                  <c:v>118.4333333</c:v>
                </c:pt>
                <c:pt idx="7263">
                  <c:v>118.46666670000003</c:v>
                </c:pt>
                <c:pt idx="7264">
                  <c:v>118.5</c:v>
                </c:pt>
                <c:pt idx="7265">
                  <c:v>118.5333333</c:v>
                </c:pt>
                <c:pt idx="7266">
                  <c:v>118.56666670000003</c:v>
                </c:pt>
                <c:pt idx="7267">
                  <c:v>118.6</c:v>
                </c:pt>
                <c:pt idx="7268">
                  <c:v>118.63333329999998</c:v>
                </c:pt>
                <c:pt idx="7269">
                  <c:v>118.66666669999999</c:v>
                </c:pt>
                <c:pt idx="7270">
                  <c:v>118.7</c:v>
                </c:pt>
                <c:pt idx="7271">
                  <c:v>118.7333333</c:v>
                </c:pt>
                <c:pt idx="7272">
                  <c:v>118.76666670000003</c:v>
                </c:pt>
                <c:pt idx="7273">
                  <c:v>118.8</c:v>
                </c:pt>
                <c:pt idx="7274">
                  <c:v>118.83333330000001</c:v>
                </c:pt>
                <c:pt idx="7275">
                  <c:v>118.86666670000002</c:v>
                </c:pt>
                <c:pt idx="7276">
                  <c:v>118.9</c:v>
                </c:pt>
                <c:pt idx="7277">
                  <c:v>118.9333333</c:v>
                </c:pt>
                <c:pt idx="7278">
                  <c:v>118.96666670000003</c:v>
                </c:pt>
                <c:pt idx="7279">
                  <c:v>119</c:v>
                </c:pt>
                <c:pt idx="7280">
                  <c:v>119.0333333</c:v>
                </c:pt>
                <c:pt idx="7281">
                  <c:v>119.06666670000003</c:v>
                </c:pt>
                <c:pt idx="7282">
                  <c:v>119.1</c:v>
                </c:pt>
                <c:pt idx="7283">
                  <c:v>119.13333329999998</c:v>
                </c:pt>
                <c:pt idx="7284">
                  <c:v>119.16666669999999</c:v>
                </c:pt>
                <c:pt idx="7285">
                  <c:v>119.2</c:v>
                </c:pt>
                <c:pt idx="7286">
                  <c:v>119.2333333</c:v>
                </c:pt>
                <c:pt idx="7287">
                  <c:v>119.26666670000003</c:v>
                </c:pt>
                <c:pt idx="7288">
                  <c:v>119.3</c:v>
                </c:pt>
                <c:pt idx="7289">
                  <c:v>119.33333330000001</c:v>
                </c:pt>
                <c:pt idx="7290">
                  <c:v>119.36666670000002</c:v>
                </c:pt>
                <c:pt idx="7291">
                  <c:v>119.4</c:v>
                </c:pt>
                <c:pt idx="7292">
                  <c:v>119.4333333</c:v>
                </c:pt>
                <c:pt idx="7293">
                  <c:v>119.46666670000003</c:v>
                </c:pt>
                <c:pt idx="7294">
                  <c:v>119.5</c:v>
                </c:pt>
                <c:pt idx="7295">
                  <c:v>119.5333333</c:v>
                </c:pt>
                <c:pt idx="7296">
                  <c:v>119.56666670000003</c:v>
                </c:pt>
                <c:pt idx="7297">
                  <c:v>119.6</c:v>
                </c:pt>
                <c:pt idx="7298">
                  <c:v>119.63333329999998</c:v>
                </c:pt>
                <c:pt idx="7299">
                  <c:v>119.66666669999999</c:v>
                </c:pt>
                <c:pt idx="7300">
                  <c:v>119.7</c:v>
                </c:pt>
                <c:pt idx="7301">
                  <c:v>119.7333333</c:v>
                </c:pt>
                <c:pt idx="7302">
                  <c:v>119.76666670000003</c:v>
                </c:pt>
                <c:pt idx="7303">
                  <c:v>119.8</c:v>
                </c:pt>
                <c:pt idx="7304">
                  <c:v>119.83333330000001</c:v>
                </c:pt>
                <c:pt idx="7305">
                  <c:v>119.86666670000002</c:v>
                </c:pt>
                <c:pt idx="7306">
                  <c:v>119.9</c:v>
                </c:pt>
                <c:pt idx="7307">
                  <c:v>119.9333333</c:v>
                </c:pt>
                <c:pt idx="7308">
                  <c:v>119.96666670000003</c:v>
                </c:pt>
                <c:pt idx="7309">
                  <c:v>120</c:v>
                </c:pt>
                <c:pt idx="7310">
                  <c:v>120.0333333</c:v>
                </c:pt>
                <c:pt idx="7311">
                  <c:v>120.06666670000003</c:v>
                </c:pt>
                <c:pt idx="7312">
                  <c:v>120.1</c:v>
                </c:pt>
                <c:pt idx="7313">
                  <c:v>120.13333329999998</c:v>
                </c:pt>
                <c:pt idx="7314">
                  <c:v>120.16666669999999</c:v>
                </c:pt>
                <c:pt idx="7315">
                  <c:v>120.2</c:v>
                </c:pt>
                <c:pt idx="7316">
                  <c:v>120.2333333</c:v>
                </c:pt>
                <c:pt idx="7317">
                  <c:v>120.26666670000003</c:v>
                </c:pt>
                <c:pt idx="7318">
                  <c:v>120.3</c:v>
                </c:pt>
                <c:pt idx="7319">
                  <c:v>120.33333330000001</c:v>
                </c:pt>
                <c:pt idx="7320">
                  <c:v>120.36666670000002</c:v>
                </c:pt>
                <c:pt idx="7321">
                  <c:v>120.4</c:v>
                </c:pt>
                <c:pt idx="7322">
                  <c:v>120.4333333</c:v>
                </c:pt>
                <c:pt idx="7323">
                  <c:v>120.46666670000003</c:v>
                </c:pt>
                <c:pt idx="7324">
                  <c:v>120.5</c:v>
                </c:pt>
                <c:pt idx="7325">
                  <c:v>120.5333333</c:v>
                </c:pt>
                <c:pt idx="7326">
                  <c:v>120.56666670000003</c:v>
                </c:pt>
                <c:pt idx="7327">
                  <c:v>120.6</c:v>
                </c:pt>
                <c:pt idx="7328">
                  <c:v>120.63333329999998</c:v>
                </c:pt>
                <c:pt idx="7329">
                  <c:v>120.66666669999999</c:v>
                </c:pt>
                <c:pt idx="7330">
                  <c:v>120.7</c:v>
                </c:pt>
                <c:pt idx="7331">
                  <c:v>120.7333333</c:v>
                </c:pt>
                <c:pt idx="7332">
                  <c:v>120.76666670000003</c:v>
                </c:pt>
                <c:pt idx="7333">
                  <c:v>120.8</c:v>
                </c:pt>
                <c:pt idx="7334">
                  <c:v>120.83333330000001</c:v>
                </c:pt>
                <c:pt idx="7335">
                  <c:v>120.86666670000002</c:v>
                </c:pt>
                <c:pt idx="7336">
                  <c:v>120.9</c:v>
                </c:pt>
                <c:pt idx="7337">
                  <c:v>120.9333333</c:v>
                </c:pt>
                <c:pt idx="7338">
                  <c:v>120.96666670000003</c:v>
                </c:pt>
                <c:pt idx="7339">
                  <c:v>121</c:v>
                </c:pt>
                <c:pt idx="7340">
                  <c:v>121.0333333</c:v>
                </c:pt>
                <c:pt idx="7341">
                  <c:v>121.06666670000003</c:v>
                </c:pt>
                <c:pt idx="7342">
                  <c:v>121.1</c:v>
                </c:pt>
                <c:pt idx="7343">
                  <c:v>121.13333329999998</c:v>
                </c:pt>
                <c:pt idx="7344">
                  <c:v>121.16666669999999</c:v>
                </c:pt>
                <c:pt idx="7345">
                  <c:v>121.2</c:v>
                </c:pt>
                <c:pt idx="7346">
                  <c:v>121.2333333</c:v>
                </c:pt>
                <c:pt idx="7347">
                  <c:v>121.26666670000003</c:v>
                </c:pt>
                <c:pt idx="7348">
                  <c:v>121.3</c:v>
                </c:pt>
                <c:pt idx="7349">
                  <c:v>121.33333330000001</c:v>
                </c:pt>
                <c:pt idx="7350">
                  <c:v>121.36666670000002</c:v>
                </c:pt>
                <c:pt idx="7351">
                  <c:v>121.4</c:v>
                </c:pt>
                <c:pt idx="7352">
                  <c:v>121.4333333</c:v>
                </c:pt>
                <c:pt idx="7353">
                  <c:v>121.46666670000003</c:v>
                </c:pt>
                <c:pt idx="7354">
                  <c:v>121.5</c:v>
                </c:pt>
                <c:pt idx="7355">
                  <c:v>121.5333333</c:v>
                </c:pt>
                <c:pt idx="7356">
                  <c:v>121.56666670000003</c:v>
                </c:pt>
                <c:pt idx="7357">
                  <c:v>121.6</c:v>
                </c:pt>
                <c:pt idx="7358">
                  <c:v>121.63333329999998</c:v>
                </c:pt>
                <c:pt idx="7359">
                  <c:v>121.66666669999999</c:v>
                </c:pt>
                <c:pt idx="7360">
                  <c:v>121.7</c:v>
                </c:pt>
                <c:pt idx="7361">
                  <c:v>121.7333333</c:v>
                </c:pt>
                <c:pt idx="7362">
                  <c:v>121.76666670000003</c:v>
                </c:pt>
                <c:pt idx="7363">
                  <c:v>121.8</c:v>
                </c:pt>
                <c:pt idx="7364">
                  <c:v>121.83333330000001</c:v>
                </c:pt>
                <c:pt idx="7365">
                  <c:v>121.86666670000002</c:v>
                </c:pt>
                <c:pt idx="7366">
                  <c:v>121.9</c:v>
                </c:pt>
                <c:pt idx="7367">
                  <c:v>121.9333333</c:v>
                </c:pt>
                <c:pt idx="7368">
                  <c:v>121.96666670000003</c:v>
                </c:pt>
                <c:pt idx="7369">
                  <c:v>122</c:v>
                </c:pt>
                <c:pt idx="7370">
                  <c:v>122.0333333</c:v>
                </c:pt>
                <c:pt idx="7371">
                  <c:v>122.06666670000003</c:v>
                </c:pt>
                <c:pt idx="7372">
                  <c:v>122.1</c:v>
                </c:pt>
                <c:pt idx="7373">
                  <c:v>122.13333329999998</c:v>
                </c:pt>
                <c:pt idx="7374">
                  <c:v>122.16666669999999</c:v>
                </c:pt>
                <c:pt idx="7375">
                  <c:v>122.2</c:v>
                </c:pt>
                <c:pt idx="7376">
                  <c:v>122.2333333</c:v>
                </c:pt>
                <c:pt idx="7377">
                  <c:v>122.26666670000003</c:v>
                </c:pt>
                <c:pt idx="7378">
                  <c:v>122.3</c:v>
                </c:pt>
                <c:pt idx="7379">
                  <c:v>122.33333330000001</c:v>
                </c:pt>
                <c:pt idx="7380">
                  <c:v>122.36666670000002</c:v>
                </c:pt>
                <c:pt idx="7381">
                  <c:v>122.4</c:v>
                </c:pt>
                <c:pt idx="7382">
                  <c:v>122.4333333</c:v>
                </c:pt>
                <c:pt idx="7383">
                  <c:v>122.46666670000003</c:v>
                </c:pt>
                <c:pt idx="7384">
                  <c:v>122.5</c:v>
                </c:pt>
                <c:pt idx="7385">
                  <c:v>122.5333333</c:v>
                </c:pt>
                <c:pt idx="7386">
                  <c:v>122.56666670000003</c:v>
                </c:pt>
                <c:pt idx="7387">
                  <c:v>122.6</c:v>
                </c:pt>
                <c:pt idx="7388">
                  <c:v>122.63333329999998</c:v>
                </c:pt>
                <c:pt idx="7389">
                  <c:v>122.66666669999999</c:v>
                </c:pt>
                <c:pt idx="7390">
                  <c:v>122.7</c:v>
                </c:pt>
                <c:pt idx="7391">
                  <c:v>122.7333333</c:v>
                </c:pt>
                <c:pt idx="7392">
                  <c:v>122.76666670000003</c:v>
                </c:pt>
                <c:pt idx="7393">
                  <c:v>122.8</c:v>
                </c:pt>
                <c:pt idx="7394">
                  <c:v>122.83333330000001</c:v>
                </c:pt>
                <c:pt idx="7395">
                  <c:v>122.86666670000002</c:v>
                </c:pt>
                <c:pt idx="7396">
                  <c:v>122.9</c:v>
                </c:pt>
                <c:pt idx="7397">
                  <c:v>122.9333333</c:v>
                </c:pt>
                <c:pt idx="7398">
                  <c:v>122.96666670000003</c:v>
                </c:pt>
                <c:pt idx="7399">
                  <c:v>123</c:v>
                </c:pt>
                <c:pt idx="7400">
                  <c:v>123.0333333</c:v>
                </c:pt>
                <c:pt idx="7401">
                  <c:v>123.06666670000003</c:v>
                </c:pt>
                <c:pt idx="7402">
                  <c:v>123.1</c:v>
                </c:pt>
                <c:pt idx="7403">
                  <c:v>123.13333329999998</c:v>
                </c:pt>
                <c:pt idx="7404">
                  <c:v>123.16666669999999</c:v>
                </c:pt>
                <c:pt idx="7405">
                  <c:v>123.2</c:v>
                </c:pt>
                <c:pt idx="7406">
                  <c:v>123.2333333</c:v>
                </c:pt>
                <c:pt idx="7407">
                  <c:v>123.26666670000003</c:v>
                </c:pt>
                <c:pt idx="7408">
                  <c:v>123.3</c:v>
                </c:pt>
                <c:pt idx="7409">
                  <c:v>123.33333330000001</c:v>
                </c:pt>
                <c:pt idx="7410">
                  <c:v>123.36666670000002</c:v>
                </c:pt>
                <c:pt idx="7411">
                  <c:v>123.4</c:v>
                </c:pt>
                <c:pt idx="7412">
                  <c:v>123.4333333</c:v>
                </c:pt>
                <c:pt idx="7413">
                  <c:v>123.46666670000003</c:v>
                </c:pt>
                <c:pt idx="7414">
                  <c:v>123.5</c:v>
                </c:pt>
                <c:pt idx="7415">
                  <c:v>123.5333333</c:v>
                </c:pt>
                <c:pt idx="7416">
                  <c:v>123.56666670000003</c:v>
                </c:pt>
                <c:pt idx="7417">
                  <c:v>123.6</c:v>
                </c:pt>
                <c:pt idx="7418">
                  <c:v>123.63333329999998</c:v>
                </c:pt>
                <c:pt idx="7419">
                  <c:v>123.66666669999999</c:v>
                </c:pt>
                <c:pt idx="7420">
                  <c:v>123.7</c:v>
                </c:pt>
                <c:pt idx="7421">
                  <c:v>123.7333333</c:v>
                </c:pt>
                <c:pt idx="7422">
                  <c:v>123.76666670000003</c:v>
                </c:pt>
                <c:pt idx="7423">
                  <c:v>123.8</c:v>
                </c:pt>
                <c:pt idx="7424">
                  <c:v>123.83333330000001</c:v>
                </c:pt>
                <c:pt idx="7425">
                  <c:v>123.86666670000002</c:v>
                </c:pt>
                <c:pt idx="7426">
                  <c:v>123.9</c:v>
                </c:pt>
                <c:pt idx="7427">
                  <c:v>123.9333333</c:v>
                </c:pt>
                <c:pt idx="7428">
                  <c:v>123.96666670000003</c:v>
                </c:pt>
                <c:pt idx="7429">
                  <c:v>124</c:v>
                </c:pt>
                <c:pt idx="7430">
                  <c:v>124.0333333</c:v>
                </c:pt>
                <c:pt idx="7431">
                  <c:v>124.06666670000003</c:v>
                </c:pt>
                <c:pt idx="7432">
                  <c:v>124.1</c:v>
                </c:pt>
                <c:pt idx="7433">
                  <c:v>124.13333329999998</c:v>
                </c:pt>
                <c:pt idx="7434">
                  <c:v>124.16666669999999</c:v>
                </c:pt>
                <c:pt idx="7435">
                  <c:v>124.2</c:v>
                </c:pt>
                <c:pt idx="7436">
                  <c:v>124.2333333</c:v>
                </c:pt>
                <c:pt idx="7437">
                  <c:v>124.26666670000003</c:v>
                </c:pt>
                <c:pt idx="7438">
                  <c:v>124.3</c:v>
                </c:pt>
                <c:pt idx="7439">
                  <c:v>124.33333330000001</c:v>
                </c:pt>
                <c:pt idx="7440">
                  <c:v>124.36666670000002</c:v>
                </c:pt>
                <c:pt idx="7441">
                  <c:v>124.4</c:v>
                </c:pt>
                <c:pt idx="7442">
                  <c:v>124.4333333</c:v>
                </c:pt>
                <c:pt idx="7443">
                  <c:v>124.46666670000003</c:v>
                </c:pt>
                <c:pt idx="7444">
                  <c:v>124.5</c:v>
                </c:pt>
                <c:pt idx="7445">
                  <c:v>124.5333333</c:v>
                </c:pt>
                <c:pt idx="7446">
                  <c:v>124.56666670000003</c:v>
                </c:pt>
                <c:pt idx="7447">
                  <c:v>124.6</c:v>
                </c:pt>
                <c:pt idx="7448">
                  <c:v>124.63333329999998</c:v>
                </c:pt>
                <c:pt idx="7449">
                  <c:v>124.66666669999999</c:v>
                </c:pt>
                <c:pt idx="7450">
                  <c:v>124.7</c:v>
                </c:pt>
                <c:pt idx="7451">
                  <c:v>124.7333333</c:v>
                </c:pt>
                <c:pt idx="7452">
                  <c:v>124.76666670000003</c:v>
                </c:pt>
                <c:pt idx="7453">
                  <c:v>124.8</c:v>
                </c:pt>
                <c:pt idx="7454">
                  <c:v>124.83333330000001</c:v>
                </c:pt>
                <c:pt idx="7455">
                  <c:v>124.86666670000002</c:v>
                </c:pt>
                <c:pt idx="7456">
                  <c:v>124.9</c:v>
                </c:pt>
                <c:pt idx="7457">
                  <c:v>124.9333333</c:v>
                </c:pt>
                <c:pt idx="7458">
                  <c:v>124.96666670000003</c:v>
                </c:pt>
                <c:pt idx="7459">
                  <c:v>125</c:v>
                </c:pt>
                <c:pt idx="7460">
                  <c:v>125.0333333</c:v>
                </c:pt>
                <c:pt idx="7461">
                  <c:v>125.06666670000003</c:v>
                </c:pt>
                <c:pt idx="7462">
                  <c:v>125.1</c:v>
                </c:pt>
                <c:pt idx="7463">
                  <c:v>125.13333329999998</c:v>
                </c:pt>
                <c:pt idx="7464">
                  <c:v>125.16666669999999</c:v>
                </c:pt>
                <c:pt idx="7465">
                  <c:v>125.2</c:v>
                </c:pt>
                <c:pt idx="7466">
                  <c:v>125.2333333</c:v>
                </c:pt>
                <c:pt idx="7467">
                  <c:v>125.26666670000003</c:v>
                </c:pt>
                <c:pt idx="7468">
                  <c:v>125.3</c:v>
                </c:pt>
                <c:pt idx="7469">
                  <c:v>125.33333330000001</c:v>
                </c:pt>
                <c:pt idx="7470">
                  <c:v>125.36666670000002</c:v>
                </c:pt>
                <c:pt idx="7471">
                  <c:v>125.4</c:v>
                </c:pt>
                <c:pt idx="7472">
                  <c:v>125.4333333</c:v>
                </c:pt>
                <c:pt idx="7473">
                  <c:v>125.46666670000003</c:v>
                </c:pt>
                <c:pt idx="7474">
                  <c:v>125.5</c:v>
                </c:pt>
                <c:pt idx="7475">
                  <c:v>125.5333333</c:v>
                </c:pt>
                <c:pt idx="7476">
                  <c:v>125.56666670000003</c:v>
                </c:pt>
                <c:pt idx="7477">
                  <c:v>125.6</c:v>
                </c:pt>
                <c:pt idx="7478">
                  <c:v>125.63333329999998</c:v>
                </c:pt>
                <c:pt idx="7479">
                  <c:v>125.66666669999999</c:v>
                </c:pt>
                <c:pt idx="7480">
                  <c:v>125.7</c:v>
                </c:pt>
                <c:pt idx="7481">
                  <c:v>125.7333333</c:v>
                </c:pt>
                <c:pt idx="7482">
                  <c:v>125.76666670000003</c:v>
                </c:pt>
                <c:pt idx="7483">
                  <c:v>125.8</c:v>
                </c:pt>
                <c:pt idx="7484">
                  <c:v>125.83333330000001</c:v>
                </c:pt>
                <c:pt idx="7485">
                  <c:v>125.86666670000002</c:v>
                </c:pt>
                <c:pt idx="7486">
                  <c:v>125.9</c:v>
                </c:pt>
                <c:pt idx="7487">
                  <c:v>125.9333333</c:v>
                </c:pt>
                <c:pt idx="7488">
                  <c:v>125.96666670000003</c:v>
                </c:pt>
                <c:pt idx="7489">
                  <c:v>126</c:v>
                </c:pt>
                <c:pt idx="7490">
                  <c:v>126.0333333</c:v>
                </c:pt>
                <c:pt idx="7491">
                  <c:v>126.06666670000003</c:v>
                </c:pt>
                <c:pt idx="7492">
                  <c:v>126.1</c:v>
                </c:pt>
                <c:pt idx="7493">
                  <c:v>126.13333329999998</c:v>
                </c:pt>
                <c:pt idx="7494">
                  <c:v>126.16666669999999</c:v>
                </c:pt>
                <c:pt idx="7495">
                  <c:v>126.2</c:v>
                </c:pt>
                <c:pt idx="7496">
                  <c:v>126.2333333</c:v>
                </c:pt>
                <c:pt idx="7497">
                  <c:v>126.26666670000003</c:v>
                </c:pt>
                <c:pt idx="7498">
                  <c:v>126.3</c:v>
                </c:pt>
                <c:pt idx="7499">
                  <c:v>126.33333330000001</c:v>
                </c:pt>
                <c:pt idx="7500">
                  <c:v>126.36666670000002</c:v>
                </c:pt>
                <c:pt idx="7501">
                  <c:v>126.4</c:v>
                </c:pt>
                <c:pt idx="7502">
                  <c:v>126.4333333</c:v>
                </c:pt>
                <c:pt idx="7503">
                  <c:v>126.46666670000003</c:v>
                </c:pt>
                <c:pt idx="7504">
                  <c:v>126.5</c:v>
                </c:pt>
                <c:pt idx="7505">
                  <c:v>126.5333333</c:v>
                </c:pt>
                <c:pt idx="7506">
                  <c:v>126.56666670000003</c:v>
                </c:pt>
                <c:pt idx="7507">
                  <c:v>126.6</c:v>
                </c:pt>
                <c:pt idx="7508">
                  <c:v>126.63333329999998</c:v>
                </c:pt>
                <c:pt idx="7509">
                  <c:v>126.66666669999999</c:v>
                </c:pt>
                <c:pt idx="7510">
                  <c:v>126.7</c:v>
                </c:pt>
                <c:pt idx="7511">
                  <c:v>126.7333333</c:v>
                </c:pt>
                <c:pt idx="7512">
                  <c:v>126.76666670000003</c:v>
                </c:pt>
                <c:pt idx="7513">
                  <c:v>126.8</c:v>
                </c:pt>
                <c:pt idx="7514">
                  <c:v>126.83333330000001</c:v>
                </c:pt>
                <c:pt idx="7515">
                  <c:v>126.86666670000002</c:v>
                </c:pt>
                <c:pt idx="7516">
                  <c:v>126.9</c:v>
                </c:pt>
                <c:pt idx="7517">
                  <c:v>126.9333333</c:v>
                </c:pt>
                <c:pt idx="7518">
                  <c:v>126.96666670000003</c:v>
                </c:pt>
                <c:pt idx="7519">
                  <c:v>127</c:v>
                </c:pt>
                <c:pt idx="7520">
                  <c:v>127.0333333</c:v>
                </c:pt>
                <c:pt idx="7521">
                  <c:v>127.06666670000003</c:v>
                </c:pt>
                <c:pt idx="7522">
                  <c:v>127.1</c:v>
                </c:pt>
                <c:pt idx="7523">
                  <c:v>127.13333329999998</c:v>
                </c:pt>
                <c:pt idx="7524">
                  <c:v>127.16666669999999</c:v>
                </c:pt>
                <c:pt idx="7525">
                  <c:v>127.2</c:v>
                </c:pt>
                <c:pt idx="7526">
                  <c:v>127.2333333</c:v>
                </c:pt>
                <c:pt idx="7527">
                  <c:v>127.26666670000003</c:v>
                </c:pt>
                <c:pt idx="7528">
                  <c:v>127.3</c:v>
                </c:pt>
                <c:pt idx="7529">
                  <c:v>127.33333330000001</c:v>
                </c:pt>
                <c:pt idx="7530">
                  <c:v>127.36666670000002</c:v>
                </c:pt>
                <c:pt idx="7531">
                  <c:v>127.4</c:v>
                </c:pt>
                <c:pt idx="7532">
                  <c:v>127.4333333</c:v>
                </c:pt>
                <c:pt idx="7533">
                  <c:v>127.46666670000003</c:v>
                </c:pt>
                <c:pt idx="7534">
                  <c:v>127.5</c:v>
                </c:pt>
                <c:pt idx="7535">
                  <c:v>127.5333333</c:v>
                </c:pt>
                <c:pt idx="7536">
                  <c:v>127.56666670000003</c:v>
                </c:pt>
                <c:pt idx="7537">
                  <c:v>127.6</c:v>
                </c:pt>
                <c:pt idx="7538">
                  <c:v>127.63333329999998</c:v>
                </c:pt>
                <c:pt idx="7539">
                  <c:v>127.66666669999999</c:v>
                </c:pt>
                <c:pt idx="7540">
                  <c:v>127.7</c:v>
                </c:pt>
                <c:pt idx="7541">
                  <c:v>127.7333333</c:v>
                </c:pt>
                <c:pt idx="7542">
                  <c:v>127.76666670000003</c:v>
                </c:pt>
                <c:pt idx="7543">
                  <c:v>127.8</c:v>
                </c:pt>
                <c:pt idx="7544">
                  <c:v>127.83333330000001</c:v>
                </c:pt>
                <c:pt idx="7545">
                  <c:v>127.86666670000002</c:v>
                </c:pt>
                <c:pt idx="7546">
                  <c:v>127.9</c:v>
                </c:pt>
                <c:pt idx="7547">
                  <c:v>127.9333333</c:v>
                </c:pt>
                <c:pt idx="7548">
                  <c:v>127.96666670000003</c:v>
                </c:pt>
                <c:pt idx="7549">
                  <c:v>128</c:v>
                </c:pt>
                <c:pt idx="7550">
                  <c:v>128.03333330000001</c:v>
                </c:pt>
                <c:pt idx="7551">
                  <c:v>128.06666669999998</c:v>
                </c:pt>
                <c:pt idx="7552">
                  <c:v>128.1</c:v>
                </c:pt>
                <c:pt idx="7553">
                  <c:v>128.1333333</c:v>
                </c:pt>
                <c:pt idx="7554">
                  <c:v>128.16666669999998</c:v>
                </c:pt>
                <c:pt idx="7555">
                  <c:v>128.19999999999999</c:v>
                </c:pt>
                <c:pt idx="7556">
                  <c:v>128.2333333</c:v>
                </c:pt>
                <c:pt idx="7557">
                  <c:v>128.26666669999994</c:v>
                </c:pt>
                <c:pt idx="7558">
                  <c:v>128.30000000000001</c:v>
                </c:pt>
                <c:pt idx="7559">
                  <c:v>128.33333329999999</c:v>
                </c:pt>
                <c:pt idx="7560">
                  <c:v>128.3666667</c:v>
                </c:pt>
                <c:pt idx="7561">
                  <c:v>128.4</c:v>
                </c:pt>
                <c:pt idx="7562">
                  <c:v>128.43333329999999</c:v>
                </c:pt>
                <c:pt idx="7563">
                  <c:v>128.46666669999999</c:v>
                </c:pt>
                <c:pt idx="7564">
                  <c:v>128.5</c:v>
                </c:pt>
                <c:pt idx="7565">
                  <c:v>128.53333330000001</c:v>
                </c:pt>
                <c:pt idx="7566">
                  <c:v>128.56666669999998</c:v>
                </c:pt>
                <c:pt idx="7567">
                  <c:v>128.6</c:v>
                </c:pt>
                <c:pt idx="7568">
                  <c:v>128.6333333</c:v>
                </c:pt>
                <c:pt idx="7569">
                  <c:v>128.66666669999998</c:v>
                </c:pt>
                <c:pt idx="7570">
                  <c:v>128.69999999999999</c:v>
                </c:pt>
                <c:pt idx="7571">
                  <c:v>128.7333333</c:v>
                </c:pt>
                <c:pt idx="7572">
                  <c:v>128.76666669999994</c:v>
                </c:pt>
                <c:pt idx="7573">
                  <c:v>128.80000000000001</c:v>
                </c:pt>
                <c:pt idx="7574">
                  <c:v>128.83333329999999</c:v>
                </c:pt>
                <c:pt idx="7575">
                  <c:v>128.8666667</c:v>
                </c:pt>
                <c:pt idx="7576">
                  <c:v>128.9</c:v>
                </c:pt>
                <c:pt idx="7577">
                  <c:v>128.93333329999999</c:v>
                </c:pt>
                <c:pt idx="7578">
                  <c:v>128.96666669999999</c:v>
                </c:pt>
                <c:pt idx="7579">
                  <c:v>129</c:v>
                </c:pt>
                <c:pt idx="7580">
                  <c:v>129.03333330000001</c:v>
                </c:pt>
                <c:pt idx="7581">
                  <c:v>129.06666669999998</c:v>
                </c:pt>
                <c:pt idx="7582">
                  <c:v>129.1</c:v>
                </c:pt>
                <c:pt idx="7583">
                  <c:v>129.1333333</c:v>
                </c:pt>
                <c:pt idx="7584">
                  <c:v>129.16666669999998</c:v>
                </c:pt>
                <c:pt idx="7585">
                  <c:v>129.19999999999999</c:v>
                </c:pt>
                <c:pt idx="7586">
                  <c:v>129.2333333</c:v>
                </c:pt>
                <c:pt idx="7587">
                  <c:v>129.26666669999994</c:v>
                </c:pt>
                <c:pt idx="7588">
                  <c:v>129.30000000000001</c:v>
                </c:pt>
                <c:pt idx="7589">
                  <c:v>129.33333329999999</c:v>
                </c:pt>
                <c:pt idx="7590">
                  <c:v>129.3666667</c:v>
                </c:pt>
                <c:pt idx="7591">
                  <c:v>129.4</c:v>
                </c:pt>
                <c:pt idx="7592">
                  <c:v>129.43333329999999</c:v>
                </c:pt>
                <c:pt idx="7593">
                  <c:v>129.46666669999999</c:v>
                </c:pt>
                <c:pt idx="7594">
                  <c:v>129.5</c:v>
                </c:pt>
                <c:pt idx="7595">
                  <c:v>129.53333330000001</c:v>
                </c:pt>
                <c:pt idx="7596">
                  <c:v>129.56666669999998</c:v>
                </c:pt>
                <c:pt idx="7597">
                  <c:v>129.6</c:v>
                </c:pt>
                <c:pt idx="7598">
                  <c:v>129.6333333</c:v>
                </c:pt>
                <c:pt idx="7599">
                  <c:v>129.66666669999998</c:v>
                </c:pt>
                <c:pt idx="7600">
                  <c:v>129.69999999999999</c:v>
                </c:pt>
                <c:pt idx="7601">
                  <c:v>129.7333333</c:v>
                </c:pt>
                <c:pt idx="7602">
                  <c:v>129.76666669999994</c:v>
                </c:pt>
                <c:pt idx="7603">
                  <c:v>129.80000000000001</c:v>
                </c:pt>
                <c:pt idx="7604">
                  <c:v>129.83333329999999</c:v>
                </c:pt>
                <c:pt idx="7605">
                  <c:v>129.8666667</c:v>
                </c:pt>
                <c:pt idx="7606">
                  <c:v>129.9</c:v>
                </c:pt>
                <c:pt idx="7607">
                  <c:v>129.93333329999999</c:v>
                </c:pt>
                <c:pt idx="7608">
                  <c:v>129.96666669999999</c:v>
                </c:pt>
                <c:pt idx="7609">
                  <c:v>130</c:v>
                </c:pt>
                <c:pt idx="7610">
                  <c:v>130.03333330000001</c:v>
                </c:pt>
                <c:pt idx="7611">
                  <c:v>130.06666669999998</c:v>
                </c:pt>
                <c:pt idx="7612">
                  <c:v>130.1</c:v>
                </c:pt>
                <c:pt idx="7613">
                  <c:v>130.1333333</c:v>
                </c:pt>
                <c:pt idx="7614">
                  <c:v>130.16666669999998</c:v>
                </c:pt>
                <c:pt idx="7615">
                  <c:v>130.19999999999999</c:v>
                </c:pt>
                <c:pt idx="7616">
                  <c:v>130.2333333</c:v>
                </c:pt>
                <c:pt idx="7617">
                  <c:v>130.26666669999994</c:v>
                </c:pt>
                <c:pt idx="7618">
                  <c:v>130.30000000000001</c:v>
                </c:pt>
                <c:pt idx="7619">
                  <c:v>130.33333329999999</c:v>
                </c:pt>
                <c:pt idx="7620">
                  <c:v>130.3666667</c:v>
                </c:pt>
                <c:pt idx="7621">
                  <c:v>130.4</c:v>
                </c:pt>
                <c:pt idx="7622">
                  <c:v>130.43333329999999</c:v>
                </c:pt>
                <c:pt idx="7623">
                  <c:v>130.46666669999999</c:v>
                </c:pt>
                <c:pt idx="7624">
                  <c:v>130.5</c:v>
                </c:pt>
                <c:pt idx="7625">
                  <c:v>130.53333330000001</c:v>
                </c:pt>
                <c:pt idx="7626">
                  <c:v>130.56666669999998</c:v>
                </c:pt>
                <c:pt idx="7627">
                  <c:v>130.6</c:v>
                </c:pt>
                <c:pt idx="7628">
                  <c:v>130.6333333</c:v>
                </c:pt>
                <c:pt idx="7629">
                  <c:v>130.66666669999998</c:v>
                </c:pt>
                <c:pt idx="7630">
                  <c:v>130.69999999999999</c:v>
                </c:pt>
                <c:pt idx="7631">
                  <c:v>130.7333333</c:v>
                </c:pt>
                <c:pt idx="7632">
                  <c:v>130.76666669999994</c:v>
                </c:pt>
                <c:pt idx="7633">
                  <c:v>130.80000000000001</c:v>
                </c:pt>
                <c:pt idx="7634">
                  <c:v>130.83333329999999</c:v>
                </c:pt>
                <c:pt idx="7635">
                  <c:v>130.8666667</c:v>
                </c:pt>
                <c:pt idx="7636">
                  <c:v>130.9</c:v>
                </c:pt>
                <c:pt idx="7637">
                  <c:v>130.93333329999999</c:v>
                </c:pt>
                <c:pt idx="7638">
                  <c:v>130.96666669999999</c:v>
                </c:pt>
                <c:pt idx="7639">
                  <c:v>131</c:v>
                </c:pt>
                <c:pt idx="7640">
                  <c:v>131.03333330000001</c:v>
                </c:pt>
                <c:pt idx="7641">
                  <c:v>131.06666669999998</c:v>
                </c:pt>
                <c:pt idx="7642">
                  <c:v>131.1</c:v>
                </c:pt>
                <c:pt idx="7643">
                  <c:v>131.1333333</c:v>
                </c:pt>
                <c:pt idx="7644">
                  <c:v>131.16666669999998</c:v>
                </c:pt>
                <c:pt idx="7645">
                  <c:v>131.19999999999999</c:v>
                </c:pt>
                <c:pt idx="7646">
                  <c:v>131.2333333</c:v>
                </c:pt>
                <c:pt idx="7647">
                  <c:v>131.26666669999994</c:v>
                </c:pt>
                <c:pt idx="7648">
                  <c:v>131.30000000000001</c:v>
                </c:pt>
                <c:pt idx="7649">
                  <c:v>131.33333329999999</c:v>
                </c:pt>
                <c:pt idx="7650">
                  <c:v>131.3666667</c:v>
                </c:pt>
                <c:pt idx="7651">
                  <c:v>131.4</c:v>
                </c:pt>
                <c:pt idx="7652">
                  <c:v>131.43333329999999</c:v>
                </c:pt>
                <c:pt idx="7653">
                  <c:v>131.46666669999999</c:v>
                </c:pt>
                <c:pt idx="7654">
                  <c:v>131.5</c:v>
                </c:pt>
                <c:pt idx="7655">
                  <c:v>131.53333330000001</c:v>
                </c:pt>
                <c:pt idx="7656">
                  <c:v>131.56666669999998</c:v>
                </c:pt>
                <c:pt idx="7657">
                  <c:v>131.6</c:v>
                </c:pt>
                <c:pt idx="7658">
                  <c:v>131.6333333</c:v>
                </c:pt>
                <c:pt idx="7659">
                  <c:v>131.66666669999998</c:v>
                </c:pt>
                <c:pt idx="7660">
                  <c:v>131.69999999999999</c:v>
                </c:pt>
                <c:pt idx="7661">
                  <c:v>131.7333333</c:v>
                </c:pt>
                <c:pt idx="7662">
                  <c:v>131.76666669999994</c:v>
                </c:pt>
                <c:pt idx="7663">
                  <c:v>131.80000000000001</c:v>
                </c:pt>
                <c:pt idx="7664">
                  <c:v>131.83333329999999</c:v>
                </c:pt>
                <c:pt idx="7665">
                  <c:v>131.8666667</c:v>
                </c:pt>
                <c:pt idx="7666">
                  <c:v>131.9</c:v>
                </c:pt>
                <c:pt idx="7667">
                  <c:v>131.93333329999999</c:v>
                </c:pt>
                <c:pt idx="7668">
                  <c:v>131.96666669999999</c:v>
                </c:pt>
                <c:pt idx="7669">
                  <c:v>132</c:v>
                </c:pt>
                <c:pt idx="7670">
                  <c:v>132.03333330000001</c:v>
                </c:pt>
                <c:pt idx="7671">
                  <c:v>132.06666669999998</c:v>
                </c:pt>
                <c:pt idx="7672">
                  <c:v>132.1</c:v>
                </c:pt>
                <c:pt idx="7673">
                  <c:v>132.1333333</c:v>
                </c:pt>
                <c:pt idx="7674">
                  <c:v>132.16666669999998</c:v>
                </c:pt>
                <c:pt idx="7675">
                  <c:v>132.19999999999999</c:v>
                </c:pt>
                <c:pt idx="7676">
                  <c:v>132.2333333</c:v>
                </c:pt>
                <c:pt idx="7677">
                  <c:v>132.26666669999994</c:v>
                </c:pt>
                <c:pt idx="7678">
                  <c:v>132.30000000000001</c:v>
                </c:pt>
                <c:pt idx="7679">
                  <c:v>132.33333329999999</c:v>
                </c:pt>
                <c:pt idx="7680">
                  <c:v>132.3666667</c:v>
                </c:pt>
                <c:pt idx="7681">
                  <c:v>132.4</c:v>
                </c:pt>
                <c:pt idx="7682">
                  <c:v>132.43333329999999</c:v>
                </c:pt>
                <c:pt idx="7683">
                  <c:v>132.46666669999999</c:v>
                </c:pt>
                <c:pt idx="7684">
                  <c:v>132.5</c:v>
                </c:pt>
                <c:pt idx="7685">
                  <c:v>132.53333330000001</c:v>
                </c:pt>
                <c:pt idx="7686">
                  <c:v>132.56666669999998</c:v>
                </c:pt>
                <c:pt idx="7687">
                  <c:v>132.6</c:v>
                </c:pt>
                <c:pt idx="7688">
                  <c:v>132.6333333</c:v>
                </c:pt>
                <c:pt idx="7689">
                  <c:v>132.66666669999998</c:v>
                </c:pt>
                <c:pt idx="7690">
                  <c:v>132.69999999999999</c:v>
                </c:pt>
                <c:pt idx="7691">
                  <c:v>132.7333333</c:v>
                </c:pt>
                <c:pt idx="7692">
                  <c:v>132.76666669999994</c:v>
                </c:pt>
                <c:pt idx="7693">
                  <c:v>132.80000000000001</c:v>
                </c:pt>
                <c:pt idx="7694">
                  <c:v>132.83333329999999</c:v>
                </c:pt>
                <c:pt idx="7695">
                  <c:v>132.8666667</c:v>
                </c:pt>
                <c:pt idx="7696">
                  <c:v>132.9</c:v>
                </c:pt>
                <c:pt idx="7697">
                  <c:v>132.93333329999999</c:v>
                </c:pt>
                <c:pt idx="7698">
                  <c:v>132.96666669999999</c:v>
                </c:pt>
                <c:pt idx="7699">
                  <c:v>133</c:v>
                </c:pt>
                <c:pt idx="7700">
                  <c:v>133.03333330000001</c:v>
                </c:pt>
                <c:pt idx="7701">
                  <c:v>133.06666669999998</c:v>
                </c:pt>
                <c:pt idx="7702">
                  <c:v>133.1</c:v>
                </c:pt>
                <c:pt idx="7703">
                  <c:v>133.1333333</c:v>
                </c:pt>
                <c:pt idx="7704">
                  <c:v>133.16666669999998</c:v>
                </c:pt>
                <c:pt idx="7705">
                  <c:v>133.19999999999999</c:v>
                </c:pt>
                <c:pt idx="7706">
                  <c:v>133.2333333</c:v>
                </c:pt>
                <c:pt idx="7707">
                  <c:v>133.26666669999994</c:v>
                </c:pt>
                <c:pt idx="7708">
                  <c:v>133.30000000000001</c:v>
                </c:pt>
                <c:pt idx="7709">
                  <c:v>133.33333329999999</c:v>
                </c:pt>
                <c:pt idx="7710">
                  <c:v>133.3666667</c:v>
                </c:pt>
                <c:pt idx="7711">
                  <c:v>133.4</c:v>
                </c:pt>
                <c:pt idx="7712">
                  <c:v>133.43333329999999</c:v>
                </c:pt>
                <c:pt idx="7713">
                  <c:v>133.46666669999999</c:v>
                </c:pt>
                <c:pt idx="7714">
                  <c:v>133.5</c:v>
                </c:pt>
                <c:pt idx="7715">
                  <c:v>133.53333330000001</c:v>
                </c:pt>
                <c:pt idx="7716">
                  <c:v>133.56666669999998</c:v>
                </c:pt>
                <c:pt idx="7717">
                  <c:v>133.6</c:v>
                </c:pt>
                <c:pt idx="7718">
                  <c:v>133.6333333</c:v>
                </c:pt>
                <c:pt idx="7719">
                  <c:v>133.66666669999998</c:v>
                </c:pt>
                <c:pt idx="7720">
                  <c:v>133.69999999999999</c:v>
                </c:pt>
                <c:pt idx="7721">
                  <c:v>133.7333333</c:v>
                </c:pt>
                <c:pt idx="7722">
                  <c:v>133.76666669999994</c:v>
                </c:pt>
                <c:pt idx="7723">
                  <c:v>133.80000000000001</c:v>
                </c:pt>
                <c:pt idx="7724">
                  <c:v>133.83333329999999</c:v>
                </c:pt>
                <c:pt idx="7725">
                  <c:v>133.8666667</c:v>
                </c:pt>
                <c:pt idx="7726">
                  <c:v>133.9</c:v>
                </c:pt>
                <c:pt idx="7727">
                  <c:v>133.93333329999999</c:v>
                </c:pt>
                <c:pt idx="7728">
                  <c:v>133.96666669999999</c:v>
                </c:pt>
                <c:pt idx="7729">
                  <c:v>134</c:v>
                </c:pt>
                <c:pt idx="7730">
                  <c:v>134.03333330000001</c:v>
                </c:pt>
                <c:pt idx="7731">
                  <c:v>134.06666669999998</c:v>
                </c:pt>
                <c:pt idx="7732">
                  <c:v>134.1</c:v>
                </c:pt>
                <c:pt idx="7733">
                  <c:v>134.1333333</c:v>
                </c:pt>
                <c:pt idx="7734">
                  <c:v>134.16666669999998</c:v>
                </c:pt>
                <c:pt idx="7735">
                  <c:v>134.19999999999999</c:v>
                </c:pt>
                <c:pt idx="7736">
                  <c:v>134.2333333</c:v>
                </c:pt>
                <c:pt idx="7737">
                  <c:v>134.26666669999994</c:v>
                </c:pt>
                <c:pt idx="7738">
                  <c:v>134.30000000000001</c:v>
                </c:pt>
                <c:pt idx="7739">
                  <c:v>134.33333329999999</c:v>
                </c:pt>
                <c:pt idx="7740">
                  <c:v>134.3666667</c:v>
                </c:pt>
                <c:pt idx="7741">
                  <c:v>134.4</c:v>
                </c:pt>
                <c:pt idx="7742">
                  <c:v>134.43333329999999</c:v>
                </c:pt>
                <c:pt idx="7743">
                  <c:v>134.46666669999999</c:v>
                </c:pt>
                <c:pt idx="7744">
                  <c:v>134.5</c:v>
                </c:pt>
                <c:pt idx="7745">
                  <c:v>134.53333330000001</c:v>
                </c:pt>
                <c:pt idx="7746">
                  <c:v>134.56666669999998</c:v>
                </c:pt>
                <c:pt idx="7747">
                  <c:v>134.6</c:v>
                </c:pt>
                <c:pt idx="7748">
                  <c:v>134.6333333</c:v>
                </c:pt>
                <c:pt idx="7749">
                  <c:v>134.66666669999998</c:v>
                </c:pt>
                <c:pt idx="7750">
                  <c:v>134.69999999999999</c:v>
                </c:pt>
                <c:pt idx="7751">
                  <c:v>134.7333333</c:v>
                </c:pt>
                <c:pt idx="7752">
                  <c:v>134.76666669999994</c:v>
                </c:pt>
                <c:pt idx="7753">
                  <c:v>134.80000000000001</c:v>
                </c:pt>
                <c:pt idx="7754">
                  <c:v>134.83333329999999</c:v>
                </c:pt>
                <c:pt idx="7755">
                  <c:v>134.8666667</c:v>
                </c:pt>
                <c:pt idx="7756">
                  <c:v>134.9</c:v>
                </c:pt>
                <c:pt idx="7757">
                  <c:v>134.93333329999999</c:v>
                </c:pt>
                <c:pt idx="7758">
                  <c:v>134.96666669999999</c:v>
                </c:pt>
                <c:pt idx="7759">
                  <c:v>135</c:v>
                </c:pt>
                <c:pt idx="7760">
                  <c:v>135.03333330000001</c:v>
                </c:pt>
                <c:pt idx="7761">
                  <c:v>135.06666669999998</c:v>
                </c:pt>
                <c:pt idx="7762">
                  <c:v>135.1</c:v>
                </c:pt>
                <c:pt idx="7763">
                  <c:v>135.1333333</c:v>
                </c:pt>
                <c:pt idx="7764">
                  <c:v>135.16666669999998</c:v>
                </c:pt>
                <c:pt idx="7765">
                  <c:v>135.19999999999999</c:v>
                </c:pt>
                <c:pt idx="7766">
                  <c:v>135.2333333</c:v>
                </c:pt>
                <c:pt idx="7767">
                  <c:v>135.26666669999994</c:v>
                </c:pt>
                <c:pt idx="7768">
                  <c:v>135.30000000000001</c:v>
                </c:pt>
                <c:pt idx="7769">
                  <c:v>135.33333329999999</c:v>
                </c:pt>
                <c:pt idx="7770">
                  <c:v>135.3666667</c:v>
                </c:pt>
                <c:pt idx="7771">
                  <c:v>135.4</c:v>
                </c:pt>
                <c:pt idx="7772">
                  <c:v>135.43333329999999</c:v>
                </c:pt>
                <c:pt idx="7773">
                  <c:v>135.46666669999999</c:v>
                </c:pt>
                <c:pt idx="7774">
                  <c:v>135.5</c:v>
                </c:pt>
                <c:pt idx="7775">
                  <c:v>135.53333330000001</c:v>
                </c:pt>
                <c:pt idx="7776">
                  <c:v>135.56666669999998</c:v>
                </c:pt>
                <c:pt idx="7777">
                  <c:v>135.6</c:v>
                </c:pt>
                <c:pt idx="7778">
                  <c:v>135.6333333</c:v>
                </c:pt>
                <c:pt idx="7779">
                  <c:v>135.66666669999998</c:v>
                </c:pt>
                <c:pt idx="7780">
                  <c:v>135.69999999999999</c:v>
                </c:pt>
                <c:pt idx="7781">
                  <c:v>135.7333333</c:v>
                </c:pt>
                <c:pt idx="7782">
                  <c:v>135.76666669999994</c:v>
                </c:pt>
                <c:pt idx="7783">
                  <c:v>135.80000000000001</c:v>
                </c:pt>
                <c:pt idx="7784">
                  <c:v>135.83333329999999</c:v>
                </c:pt>
                <c:pt idx="7785">
                  <c:v>135.8666667</c:v>
                </c:pt>
                <c:pt idx="7786">
                  <c:v>135.9</c:v>
                </c:pt>
                <c:pt idx="7787">
                  <c:v>135.93333329999999</c:v>
                </c:pt>
                <c:pt idx="7788">
                  <c:v>135.96666669999999</c:v>
                </c:pt>
                <c:pt idx="7789">
                  <c:v>136</c:v>
                </c:pt>
                <c:pt idx="7790">
                  <c:v>136.03333330000001</c:v>
                </c:pt>
                <c:pt idx="7791">
                  <c:v>136.06666669999998</c:v>
                </c:pt>
                <c:pt idx="7792">
                  <c:v>136.1</c:v>
                </c:pt>
                <c:pt idx="7793">
                  <c:v>136.1333333</c:v>
                </c:pt>
                <c:pt idx="7794">
                  <c:v>136.16666669999998</c:v>
                </c:pt>
                <c:pt idx="7795">
                  <c:v>136.19999999999999</c:v>
                </c:pt>
                <c:pt idx="7796">
                  <c:v>136.2333333</c:v>
                </c:pt>
                <c:pt idx="7797">
                  <c:v>136.26666669999994</c:v>
                </c:pt>
                <c:pt idx="7798">
                  <c:v>136.30000000000001</c:v>
                </c:pt>
                <c:pt idx="7799">
                  <c:v>136.33333329999999</c:v>
                </c:pt>
                <c:pt idx="7800">
                  <c:v>136.3666667</c:v>
                </c:pt>
                <c:pt idx="7801">
                  <c:v>136.4</c:v>
                </c:pt>
                <c:pt idx="7802">
                  <c:v>136.43333329999999</c:v>
                </c:pt>
                <c:pt idx="7803">
                  <c:v>136.46666669999999</c:v>
                </c:pt>
                <c:pt idx="7804">
                  <c:v>136.5</c:v>
                </c:pt>
                <c:pt idx="7805">
                  <c:v>136.53333330000001</c:v>
                </c:pt>
                <c:pt idx="7806">
                  <c:v>136.56666669999998</c:v>
                </c:pt>
                <c:pt idx="7807">
                  <c:v>136.6</c:v>
                </c:pt>
                <c:pt idx="7808">
                  <c:v>136.6333333</c:v>
                </c:pt>
                <c:pt idx="7809">
                  <c:v>136.66666669999998</c:v>
                </c:pt>
                <c:pt idx="7810">
                  <c:v>136.69999999999999</c:v>
                </c:pt>
                <c:pt idx="7811">
                  <c:v>136.7333333</c:v>
                </c:pt>
                <c:pt idx="7812">
                  <c:v>136.76666669999994</c:v>
                </c:pt>
                <c:pt idx="7813">
                  <c:v>136.80000000000001</c:v>
                </c:pt>
                <c:pt idx="7814">
                  <c:v>136.83333329999999</c:v>
                </c:pt>
                <c:pt idx="7815">
                  <c:v>136.8666667</c:v>
                </c:pt>
                <c:pt idx="7816">
                  <c:v>136.9</c:v>
                </c:pt>
                <c:pt idx="7817">
                  <c:v>136.93333329999999</c:v>
                </c:pt>
                <c:pt idx="7818">
                  <c:v>136.96666669999999</c:v>
                </c:pt>
                <c:pt idx="7819">
                  <c:v>137</c:v>
                </c:pt>
                <c:pt idx="7820">
                  <c:v>137.03333330000001</c:v>
                </c:pt>
                <c:pt idx="7821">
                  <c:v>137.06666669999998</c:v>
                </c:pt>
                <c:pt idx="7822">
                  <c:v>137.1</c:v>
                </c:pt>
                <c:pt idx="7823">
                  <c:v>137.1333333</c:v>
                </c:pt>
                <c:pt idx="7824">
                  <c:v>137.16666669999998</c:v>
                </c:pt>
                <c:pt idx="7825">
                  <c:v>137.19999999999999</c:v>
                </c:pt>
                <c:pt idx="7826">
                  <c:v>137.2333333</c:v>
                </c:pt>
                <c:pt idx="7827">
                  <c:v>137.26666669999994</c:v>
                </c:pt>
                <c:pt idx="7828">
                  <c:v>137.30000000000001</c:v>
                </c:pt>
                <c:pt idx="7829">
                  <c:v>137.33333329999999</c:v>
                </c:pt>
                <c:pt idx="7830">
                  <c:v>137.3666667</c:v>
                </c:pt>
                <c:pt idx="7831">
                  <c:v>137.4</c:v>
                </c:pt>
                <c:pt idx="7832">
                  <c:v>137.43333329999999</c:v>
                </c:pt>
                <c:pt idx="7833">
                  <c:v>137.46666669999999</c:v>
                </c:pt>
                <c:pt idx="7834">
                  <c:v>137.5</c:v>
                </c:pt>
                <c:pt idx="7835">
                  <c:v>137.53333330000001</c:v>
                </c:pt>
                <c:pt idx="7836">
                  <c:v>137.56666669999998</c:v>
                </c:pt>
                <c:pt idx="7837">
                  <c:v>137.6</c:v>
                </c:pt>
                <c:pt idx="7838">
                  <c:v>137.6333333</c:v>
                </c:pt>
                <c:pt idx="7839">
                  <c:v>137.66666669999998</c:v>
                </c:pt>
                <c:pt idx="7840">
                  <c:v>137.69999999999999</c:v>
                </c:pt>
                <c:pt idx="7841">
                  <c:v>137.7333333</c:v>
                </c:pt>
                <c:pt idx="7842">
                  <c:v>137.76666669999994</c:v>
                </c:pt>
                <c:pt idx="7843">
                  <c:v>137.80000000000001</c:v>
                </c:pt>
                <c:pt idx="7844">
                  <c:v>137.83333329999999</c:v>
                </c:pt>
                <c:pt idx="7845">
                  <c:v>137.8666667</c:v>
                </c:pt>
                <c:pt idx="7846">
                  <c:v>137.9</c:v>
                </c:pt>
                <c:pt idx="7847">
                  <c:v>137.93333329999999</c:v>
                </c:pt>
                <c:pt idx="7848">
                  <c:v>137.96666669999999</c:v>
                </c:pt>
                <c:pt idx="7849">
                  <c:v>138</c:v>
                </c:pt>
                <c:pt idx="7850">
                  <c:v>138.03333330000001</c:v>
                </c:pt>
                <c:pt idx="7851">
                  <c:v>138.06666669999998</c:v>
                </c:pt>
                <c:pt idx="7852">
                  <c:v>138.1</c:v>
                </c:pt>
                <c:pt idx="7853">
                  <c:v>138.1333333</c:v>
                </c:pt>
                <c:pt idx="7854">
                  <c:v>138.16666669999998</c:v>
                </c:pt>
                <c:pt idx="7855">
                  <c:v>138.19999999999999</c:v>
                </c:pt>
                <c:pt idx="7856">
                  <c:v>138.2333333</c:v>
                </c:pt>
                <c:pt idx="7857">
                  <c:v>138.26666669999994</c:v>
                </c:pt>
                <c:pt idx="7858">
                  <c:v>138.30000000000001</c:v>
                </c:pt>
                <c:pt idx="7859">
                  <c:v>138.33333329999999</c:v>
                </c:pt>
                <c:pt idx="7860">
                  <c:v>138.3666667</c:v>
                </c:pt>
                <c:pt idx="7861">
                  <c:v>138.4</c:v>
                </c:pt>
                <c:pt idx="7862">
                  <c:v>138.43333329999999</c:v>
                </c:pt>
                <c:pt idx="7863">
                  <c:v>138.46666669999999</c:v>
                </c:pt>
                <c:pt idx="7864">
                  <c:v>138.5</c:v>
                </c:pt>
                <c:pt idx="7865">
                  <c:v>138.53333330000001</c:v>
                </c:pt>
                <c:pt idx="7866">
                  <c:v>138.56666669999998</c:v>
                </c:pt>
                <c:pt idx="7867">
                  <c:v>138.6</c:v>
                </c:pt>
                <c:pt idx="7868">
                  <c:v>138.6333333</c:v>
                </c:pt>
                <c:pt idx="7869">
                  <c:v>138.66666669999998</c:v>
                </c:pt>
                <c:pt idx="7870">
                  <c:v>138.69999999999999</c:v>
                </c:pt>
                <c:pt idx="7871">
                  <c:v>138.7333333</c:v>
                </c:pt>
                <c:pt idx="7872">
                  <c:v>138.76666669999994</c:v>
                </c:pt>
                <c:pt idx="7873">
                  <c:v>138.80000000000001</c:v>
                </c:pt>
                <c:pt idx="7874">
                  <c:v>138.83333329999999</c:v>
                </c:pt>
                <c:pt idx="7875">
                  <c:v>138.8666667</c:v>
                </c:pt>
                <c:pt idx="7876">
                  <c:v>138.9</c:v>
                </c:pt>
                <c:pt idx="7877">
                  <c:v>138.93333329999999</c:v>
                </c:pt>
                <c:pt idx="7878">
                  <c:v>138.96666669999999</c:v>
                </c:pt>
                <c:pt idx="7879">
                  <c:v>139</c:v>
                </c:pt>
                <c:pt idx="7880">
                  <c:v>139.03333330000001</c:v>
                </c:pt>
                <c:pt idx="7881">
                  <c:v>139.06666669999998</c:v>
                </c:pt>
                <c:pt idx="7882">
                  <c:v>139.1</c:v>
                </c:pt>
                <c:pt idx="7883">
                  <c:v>139.1333333</c:v>
                </c:pt>
                <c:pt idx="7884">
                  <c:v>139.16666669999998</c:v>
                </c:pt>
                <c:pt idx="7885">
                  <c:v>139.19999999999999</c:v>
                </c:pt>
                <c:pt idx="7886">
                  <c:v>139.2333333</c:v>
                </c:pt>
                <c:pt idx="7887">
                  <c:v>139.26666669999994</c:v>
                </c:pt>
                <c:pt idx="7888">
                  <c:v>139.30000000000001</c:v>
                </c:pt>
                <c:pt idx="7889">
                  <c:v>139.33333329999999</c:v>
                </c:pt>
                <c:pt idx="7890">
                  <c:v>139.3666667</c:v>
                </c:pt>
                <c:pt idx="7891">
                  <c:v>139.4</c:v>
                </c:pt>
                <c:pt idx="7892">
                  <c:v>139.43333329999999</c:v>
                </c:pt>
                <c:pt idx="7893">
                  <c:v>139.46666669999999</c:v>
                </c:pt>
                <c:pt idx="7894">
                  <c:v>139.5</c:v>
                </c:pt>
                <c:pt idx="7895">
                  <c:v>139.53333330000001</c:v>
                </c:pt>
                <c:pt idx="7896">
                  <c:v>139.56666669999998</c:v>
                </c:pt>
                <c:pt idx="7897">
                  <c:v>139.6</c:v>
                </c:pt>
                <c:pt idx="7898">
                  <c:v>139.6333333</c:v>
                </c:pt>
                <c:pt idx="7899">
                  <c:v>139.66666669999998</c:v>
                </c:pt>
                <c:pt idx="7900">
                  <c:v>139.69999999999999</c:v>
                </c:pt>
                <c:pt idx="7901">
                  <c:v>139.7333333</c:v>
                </c:pt>
                <c:pt idx="7902">
                  <c:v>139.76666669999994</c:v>
                </c:pt>
                <c:pt idx="7903">
                  <c:v>139.80000000000001</c:v>
                </c:pt>
                <c:pt idx="7904">
                  <c:v>139.83333329999999</c:v>
                </c:pt>
                <c:pt idx="7905">
                  <c:v>139.8666667</c:v>
                </c:pt>
                <c:pt idx="7906">
                  <c:v>139.9</c:v>
                </c:pt>
                <c:pt idx="7907">
                  <c:v>139.93333329999999</c:v>
                </c:pt>
                <c:pt idx="7908">
                  <c:v>139.96666669999999</c:v>
                </c:pt>
                <c:pt idx="7909">
                  <c:v>140</c:v>
                </c:pt>
                <c:pt idx="7910">
                  <c:v>140.03333330000001</c:v>
                </c:pt>
                <c:pt idx="7911">
                  <c:v>140.06666669999998</c:v>
                </c:pt>
                <c:pt idx="7912">
                  <c:v>140.1</c:v>
                </c:pt>
                <c:pt idx="7913">
                  <c:v>140.1333333</c:v>
                </c:pt>
                <c:pt idx="7914">
                  <c:v>140.16666669999998</c:v>
                </c:pt>
                <c:pt idx="7915">
                  <c:v>140.19999999999999</c:v>
                </c:pt>
                <c:pt idx="7916">
                  <c:v>140.2333333</c:v>
                </c:pt>
                <c:pt idx="7917">
                  <c:v>140.26666669999994</c:v>
                </c:pt>
                <c:pt idx="7918">
                  <c:v>140.30000000000001</c:v>
                </c:pt>
                <c:pt idx="7919">
                  <c:v>140.33333329999999</c:v>
                </c:pt>
                <c:pt idx="7920">
                  <c:v>140.3666667</c:v>
                </c:pt>
                <c:pt idx="7921">
                  <c:v>140.4</c:v>
                </c:pt>
                <c:pt idx="7922">
                  <c:v>140.43333329999999</c:v>
                </c:pt>
                <c:pt idx="7923">
                  <c:v>140.46666669999999</c:v>
                </c:pt>
                <c:pt idx="7924">
                  <c:v>140.5</c:v>
                </c:pt>
                <c:pt idx="7925">
                  <c:v>140.53333330000001</c:v>
                </c:pt>
                <c:pt idx="7926">
                  <c:v>140.56666669999998</c:v>
                </c:pt>
                <c:pt idx="7927">
                  <c:v>140.6</c:v>
                </c:pt>
                <c:pt idx="7928">
                  <c:v>140.6333333</c:v>
                </c:pt>
                <c:pt idx="7929">
                  <c:v>140.66666669999998</c:v>
                </c:pt>
                <c:pt idx="7930">
                  <c:v>140.69999999999999</c:v>
                </c:pt>
                <c:pt idx="7931">
                  <c:v>140.7333333</c:v>
                </c:pt>
                <c:pt idx="7932">
                  <c:v>140.76666669999994</c:v>
                </c:pt>
                <c:pt idx="7933">
                  <c:v>140.80000000000001</c:v>
                </c:pt>
                <c:pt idx="7934">
                  <c:v>140.83333329999999</c:v>
                </c:pt>
                <c:pt idx="7935">
                  <c:v>140.8666667</c:v>
                </c:pt>
                <c:pt idx="7936">
                  <c:v>140.9</c:v>
                </c:pt>
                <c:pt idx="7937">
                  <c:v>140.93333329999999</c:v>
                </c:pt>
                <c:pt idx="7938">
                  <c:v>140.96666669999999</c:v>
                </c:pt>
                <c:pt idx="7939">
                  <c:v>141</c:v>
                </c:pt>
                <c:pt idx="7940">
                  <c:v>141.03333330000001</c:v>
                </c:pt>
                <c:pt idx="7941">
                  <c:v>141.06666669999998</c:v>
                </c:pt>
                <c:pt idx="7942">
                  <c:v>141.1</c:v>
                </c:pt>
                <c:pt idx="7943">
                  <c:v>141.1333333</c:v>
                </c:pt>
                <c:pt idx="7944">
                  <c:v>141.16666669999998</c:v>
                </c:pt>
                <c:pt idx="7945">
                  <c:v>141.19999999999999</c:v>
                </c:pt>
                <c:pt idx="7946">
                  <c:v>141.2333333</c:v>
                </c:pt>
                <c:pt idx="7947">
                  <c:v>141.26666669999994</c:v>
                </c:pt>
                <c:pt idx="7948">
                  <c:v>141.30000000000001</c:v>
                </c:pt>
                <c:pt idx="7949">
                  <c:v>141.33333329999999</c:v>
                </c:pt>
                <c:pt idx="7950">
                  <c:v>141.3666667</c:v>
                </c:pt>
                <c:pt idx="7951">
                  <c:v>141.4</c:v>
                </c:pt>
                <c:pt idx="7952">
                  <c:v>141.43333329999999</c:v>
                </c:pt>
                <c:pt idx="7953">
                  <c:v>141.46666669999999</c:v>
                </c:pt>
                <c:pt idx="7954">
                  <c:v>141.5</c:v>
                </c:pt>
                <c:pt idx="7955">
                  <c:v>141.53333330000001</c:v>
                </c:pt>
                <c:pt idx="7956">
                  <c:v>141.56666669999998</c:v>
                </c:pt>
                <c:pt idx="7957">
                  <c:v>141.6</c:v>
                </c:pt>
                <c:pt idx="7958">
                  <c:v>141.6333333</c:v>
                </c:pt>
                <c:pt idx="7959">
                  <c:v>141.66666669999998</c:v>
                </c:pt>
                <c:pt idx="7960">
                  <c:v>141.69999999999999</c:v>
                </c:pt>
                <c:pt idx="7961">
                  <c:v>141.7333333</c:v>
                </c:pt>
                <c:pt idx="7962">
                  <c:v>141.76666669999994</c:v>
                </c:pt>
                <c:pt idx="7963">
                  <c:v>141.80000000000001</c:v>
                </c:pt>
                <c:pt idx="7964">
                  <c:v>141.83333329999999</c:v>
                </c:pt>
                <c:pt idx="7965">
                  <c:v>141.8666667</c:v>
                </c:pt>
                <c:pt idx="7966">
                  <c:v>141.9</c:v>
                </c:pt>
                <c:pt idx="7967">
                  <c:v>141.93333329999999</c:v>
                </c:pt>
                <c:pt idx="7968">
                  <c:v>141.96666669999999</c:v>
                </c:pt>
                <c:pt idx="7969">
                  <c:v>142</c:v>
                </c:pt>
                <c:pt idx="7970">
                  <c:v>142.03333330000001</c:v>
                </c:pt>
                <c:pt idx="7971">
                  <c:v>142.06666669999998</c:v>
                </c:pt>
                <c:pt idx="7972">
                  <c:v>142.1</c:v>
                </c:pt>
                <c:pt idx="7973">
                  <c:v>142.1333333</c:v>
                </c:pt>
                <c:pt idx="7974">
                  <c:v>142.16666669999998</c:v>
                </c:pt>
                <c:pt idx="7975">
                  <c:v>142.19999999999999</c:v>
                </c:pt>
                <c:pt idx="7976">
                  <c:v>142.2333333</c:v>
                </c:pt>
                <c:pt idx="7977">
                  <c:v>142.26666669999994</c:v>
                </c:pt>
                <c:pt idx="7978">
                  <c:v>142.30000000000001</c:v>
                </c:pt>
                <c:pt idx="7979">
                  <c:v>142.33333329999999</c:v>
                </c:pt>
                <c:pt idx="7980">
                  <c:v>142.3666667</c:v>
                </c:pt>
                <c:pt idx="7981">
                  <c:v>142.4</c:v>
                </c:pt>
                <c:pt idx="7982">
                  <c:v>142.43333329999999</c:v>
                </c:pt>
                <c:pt idx="7983">
                  <c:v>142.46666669999999</c:v>
                </c:pt>
                <c:pt idx="7984">
                  <c:v>142.5</c:v>
                </c:pt>
                <c:pt idx="7985">
                  <c:v>142.53333330000001</c:v>
                </c:pt>
                <c:pt idx="7986">
                  <c:v>142.56666669999998</c:v>
                </c:pt>
                <c:pt idx="7987">
                  <c:v>142.6</c:v>
                </c:pt>
                <c:pt idx="7988">
                  <c:v>142.6333333</c:v>
                </c:pt>
                <c:pt idx="7989">
                  <c:v>142.66666669999998</c:v>
                </c:pt>
                <c:pt idx="7990">
                  <c:v>142.69999999999999</c:v>
                </c:pt>
                <c:pt idx="7991">
                  <c:v>142.7333333</c:v>
                </c:pt>
                <c:pt idx="7992">
                  <c:v>142.76666669999994</c:v>
                </c:pt>
                <c:pt idx="7993">
                  <c:v>142.80000000000001</c:v>
                </c:pt>
                <c:pt idx="7994">
                  <c:v>142.83333329999999</c:v>
                </c:pt>
                <c:pt idx="7995">
                  <c:v>142.8666667</c:v>
                </c:pt>
                <c:pt idx="7996">
                  <c:v>142.9</c:v>
                </c:pt>
                <c:pt idx="7997">
                  <c:v>142.93333329999999</c:v>
                </c:pt>
                <c:pt idx="7998">
                  <c:v>142.96666669999999</c:v>
                </c:pt>
                <c:pt idx="7999">
                  <c:v>143</c:v>
                </c:pt>
                <c:pt idx="8000">
                  <c:v>143.03333330000001</c:v>
                </c:pt>
                <c:pt idx="8001">
                  <c:v>143.06666669999998</c:v>
                </c:pt>
                <c:pt idx="8002">
                  <c:v>143.1</c:v>
                </c:pt>
                <c:pt idx="8003">
                  <c:v>143.1333333</c:v>
                </c:pt>
                <c:pt idx="8004">
                  <c:v>143.16666669999998</c:v>
                </c:pt>
                <c:pt idx="8005">
                  <c:v>143.19999999999999</c:v>
                </c:pt>
                <c:pt idx="8006">
                  <c:v>143.2333333</c:v>
                </c:pt>
                <c:pt idx="8007">
                  <c:v>143.26666669999994</c:v>
                </c:pt>
                <c:pt idx="8008">
                  <c:v>143.30000000000001</c:v>
                </c:pt>
                <c:pt idx="8009">
                  <c:v>143.33333329999999</c:v>
                </c:pt>
                <c:pt idx="8010">
                  <c:v>143.3666667</c:v>
                </c:pt>
                <c:pt idx="8011">
                  <c:v>143.4</c:v>
                </c:pt>
                <c:pt idx="8012">
                  <c:v>143.43333329999999</c:v>
                </c:pt>
                <c:pt idx="8013">
                  <c:v>143.46666669999999</c:v>
                </c:pt>
                <c:pt idx="8014">
                  <c:v>143.5</c:v>
                </c:pt>
                <c:pt idx="8015">
                  <c:v>143.53333330000001</c:v>
                </c:pt>
                <c:pt idx="8016">
                  <c:v>143.56666669999998</c:v>
                </c:pt>
                <c:pt idx="8017">
                  <c:v>143.6</c:v>
                </c:pt>
                <c:pt idx="8018">
                  <c:v>143.6333333</c:v>
                </c:pt>
                <c:pt idx="8019">
                  <c:v>143.66666669999998</c:v>
                </c:pt>
                <c:pt idx="8020">
                  <c:v>143.69999999999999</c:v>
                </c:pt>
                <c:pt idx="8021">
                  <c:v>143.7333333</c:v>
                </c:pt>
                <c:pt idx="8022">
                  <c:v>143.76666669999994</c:v>
                </c:pt>
                <c:pt idx="8023">
                  <c:v>143.80000000000001</c:v>
                </c:pt>
                <c:pt idx="8024">
                  <c:v>143.83333329999999</c:v>
                </c:pt>
                <c:pt idx="8025">
                  <c:v>143.8666667</c:v>
                </c:pt>
                <c:pt idx="8026">
                  <c:v>143.9</c:v>
                </c:pt>
                <c:pt idx="8027">
                  <c:v>143.93333329999999</c:v>
                </c:pt>
                <c:pt idx="8028">
                  <c:v>143.96666669999999</c:v>
                </c:pt>
                <c:pt idx="8029">
                  <c:v>144</c:v>
                </c:pt>
                <c:pt idx="8030">
                  <c:v>144.03333330000001</c:v>
                </c:pt>
                <c:pt idx="8031">
                  <c:v>144.06666669999998</c:v>
                </c:pt>
                <c:pt idx="8032">
                  <c:v>144.1</c:v>
                </c:pt>
                <c:pt idx="8033">
                  <c:v>144.1333333</c:v>
                </c:pt>
                <c:pt idx="8034">
                  <c:v>144.16666669999998</c:v>
                </c:pt>
                <c:pt idx="8035">
                  <c:v>144.19999999999999</c:v>
                </c:pt>
                <c:pt idx="8036">
                  <c:v>144.2333333</c:v>
                </c:pt>
                <c:pt idx="8037">
                  <c:v>144.26666669999994</c:v>
                </c:pt>
                <c:pt idx="8038">
                  <c:v>144.30000000000001</c:v>
                </c:pt>
                <c:pt idx="8039">
                  <c:v>144.33333329999999</c:v>
                </c:pt>
                <c:pt idx="8040">
                  <c:v>144.3666667</c:v>
                </c:pt>
                <c:pt idx="8041">
                  <c:v>144.4</c:v>
                </c:pt>
                <c:pt idx="8042">
                  <c:v>144.43333329999999</c:v>
                </c:pt>
                <c:pt idx="8043">
                  <c:v>144.46666669999999</c:v>
                </c:pt>
                <c:pt idx="8044">
                  <c:v>144.5</c:v>
                </c:pt>
                <c:pt idx="8045">
                  <c:v>144.53333330000001</c:v>
                </c:pt>
                <c:pt idx="8046">
                  <c:v>144.56666669999998</c:v>
                </c:pt>
                <c:pt idx="8047">
                  <c:v>144.6</c:v>
                </c:pt>
                <c:pt idx="8048">
                  <c:v>144.6333333</c:v>
                </c:pt>
                <c:pt idx="8049">
                  <c:v>144.66666669999998</c:v>
                </c:pt>
                <c:pt idx="8050">
                  <c:v>144.69999999999999</c:v>
                </c:pt>
                <c:pt idx="8051">
                  <c:v>144.7333333</c:v>
                </c:pt>
                <c:pt idx="8052">
                  <c:v>144.76666669999994</c:v>
                </c:pt>
                <c:pt idx="8053">
                  <c:v>144.80000000000001</c:v>
                </c:pt>
                <c:pt idx="8054">
                  <c:v>144.83333329999999</c:v>
                </c:pt>
                <c:pt idx="8055">
                  <c:v>144.8666667</c:v>
                </c:pt>
                <c:pt idx="8056">
                  <c:v>144.9</c:v>
                </c:pt>
                <c:pt idx="8057">
                  <c:v>144.93333329999999</c:v>
                </c:pt>
                <c:pt idx="8058">
                  <c:v>144.96666669999999</c:v>
                </c:pt>
                <c:pt idx="8059">
                  <c:v>145</c:v>
                </c:pt>
                <c:pt idx="8060">
                  <c:v>145.03333330000001</c:v>
                </c:pt>
                <c:pt idx="8061">
                  <c:v>145.06666669999998</c:v>
                </c:pt>
                <c:pt idx="8062">
                  <c:v>145.1</c:v>
                </c:pt>
                <c:pt idx="8063">
                  <c:v>145.1333333</c:v>
                </c:pt>
                <c:pt idx="8064">
                  <c:v>145.16666669999998</c:v>
                </c:pt>
                <c:pt idx="8065">
                  <c:v>145.19999999999999</c:v>
                </c:pt>
                <c:pt idx="8066">
                  <c:v>145.2333333</c:v>
                </c:pt>
                <c:pt idx="8067">
                  <c:v>145.26666669999994</c:v>
                </c:pt>
                <c:pt idx="8068">
                  <c:v>145.30000000000001</c:v>
                </c:pt>
                <c:pt idx="8069">
                  <c:v>145.33333329999999</c:v>
                </c:pt>
                <c:pt idx="8070">
                  <c:v>145.3666667</c:v>
                </c:pt>
                <c:pt idx="8071">
                  <c:v>145.4</c:v>
                </c:pt>
                <c:pt idx="8072">
                  <c:v>145.43333329999999</c:v>
                </c:pt>
                <c:pt idx="8073">
                  <c:v>145.46666669999999</c:v>
                </c:pt>
                <c:pt idx="8074">
                  <c:v>145.5</c:v>
                </c:pt>
                <c:pt idx="8075">
                  <c:v>145.53333330000001</c:v>
                </c:pt>
                <c:pt idx="8076">
                  <c:v>145.56666669999998</c:v>
                </c:pt>
                <c:pt idx="8077">
                  <c:v>145.6</c:v>
                </c:pt>
                <c:pt idx="8078">
                  <c:v>145.6333333</c:v>
                </c:pt>
                <c:pt idx="8079">
                  <c:v>145.66666669999998</c:v>
                </c:pt>
                <c:pt idx="8080">
                  <c:v>145.69999999999999</c:v>
                </c:pt>
                <c:pt idx="8081">
                  <c:v>145.7333333</c:v>
                </c:pt>
                <c:pt idx="8082">
                  <c:v>145.76666669999994</c:v>
                </c:pt>
                <c:pt idx="8083">
                  <c:v>145.80000000000001</c:v>
                </c:pt>
                <c:pt idx="8084">
                  <c:v>145.83333329999999</c:v>
                </c:pt>
                <c:pt idx="8085">
                  <c:v>145.8666667</c:v>
                </c:pt>
                <c:pt idx="8086">
                  <c:v>145.9</c:v>
                </c:pt>
                <c:pt idx="8087">
                  <c:v>145.93333329999999</c:v>
                </c:pt>
                <c:pt idx="8088">
                  <c:v>145.96666669999999</c:v>
                </c:pt>
                <c:pt idx="8089">
                  <c:v>146</c:v>
                </c:pt>
                <c:pt idx="8090">
                  <c:v>146.03333330000001</c:v>
                </c:pt>
                <c:pt idx="8091">
                  <c:v>146.06666669999998</c:v>
                </c:pt>
                <c:pt idx="8092">
                  <c:v>146.1</c:v>
                </c:pt>
                <c:pt idx="8093">
                  <c:v>146.1333333</c:v>
                </c:pt>
                <c:pt idx="8094">
                  <c:v>146.16666669999998</c:v>
                </c:pt>
                <c:pt idx="8095">
                  <c:v>146.19999999999999</c:v>
                </c:pt>
                <c:pt idx="8096">
                  <c:v>146.2333333</c:v>
                </c:pt>
                <c:pt idx="8097">
                  <c:v>146.26666669999994</c:v>
                </c:pt>
                <c:pt idx="8098">
                  <c:v>146.30000000000001</c:v>
                </c:pt>
                <c:pt idx="8099">
                  <c:v>146.33333329999999</c:v>
                </c:pt>
                <c:pt idx="8100">
                  <c:v>146.3666667</c:v>
                </c:pt>
                <c:pt idx="8101">
                  <c:v>146.4</c:v>
                </c:pt>
                <c:pt idx="8102">
                  <c:v>146.43333329999999</c:v>
                </c:pt>
                <c:pt idx="8103">
                  <c:v>146.46666669999999</c:v>
                </c:pt>
                <c:pt idx="8104">
                  <c:v>146.5</c:v>
                </c:pt>
                <c:pt idx="8105">
                  <c:v>146.53333330000001</c:v>
                </c:pt>
                <c:pt idx="8106">
                  <c:v>146.56666669999998</c:v>
                </c:pt>
                <c:pt idx="8107">
                  <c:v>146.6</c:v>
                </c:pt>
                <c:pt idx="8108">
                  <c:v>146.6333333</c:v>
                </c:pt>
                <c:pt idx="8109">
                  <c:v>146.66666669999998</c:v>
                </c:pt>
                <c:pt idx="8110">
                  <c:v>146.69999999999999</c:v>
                </c:pt>
                <c:pt idx="8111">
                  <c:v>146.7333333</c:v>
                </c:pt>
                <c:pt idx="8112">
                  <c:v>146.76666669999994</c:v>
                </c:pt>
                <c:pt idx="8113">
                  <c:v>146.80000000000001</c:v>
                </c:pt>
                <c:pt idx="8114">
                  <c:v>146.83333329999999</c:v>
                </c:pt>
                <c:pt idx="8115">
                  <c:v>146.8666667</c:v>
                </c:pt>
                <c:pt idx="8116">
                  <c:v>146.9</c:v>
                </c:pt>
                <c:pt idx="8117">
                  <c:v>146.93333329999999</c:v>
                </c:pt>
                <c:pt idx="8118">
                  <c:v>146.96666669999999</c:v>
                </c:pt>
                <c:pt idx="8119">
                  <c:v>147</c:v>
                </c:pt>
                <c:pt idx="8120">
                  <c:v>147.03333330000001</c:v>
                </c:pt>
                <c:pt idx="8121">
                  <c:v>147.06666669999998</c:v>
                </c:pt>
                <c:pt idx="8122">
                  <c:v>147.1</c:v>
                </c:pt>
                <c:pt idx="8123">
                  <c:v>147.1333333</c:v>
                </c:pt>
                <c:pt idx="8124">
                  <c:v>147.16666669999998</c:v>
                </c:pt>
                <c:pt idx="8125">
                  <c:v>147.19999999999999</c:v>
                </c:pt>
                <c:pt idx="8126">
                  <c:v>147.2333333</c:v>
                </c:pt>
                <c:pt idx="8127">
                  <c:v>147.26666669999994</c:v>
                </c:pt>
                <c:pt idx="8128">
                  <c:v>147.30000000000001</c:v>
                </c:pt>
                <c:pt idx="8129">
                  <c:v>147.33333329999999</c:v>
                </c:pt>
                <c:pt idx="8130">
                  <c:v>147.3666667</c:v>
                </c:pt>
                <c:pt idx="8131">
                  <c:v>147.4</c:v>
                </c:pt>
                <c:pt idx="8132">
                  <c:v>147.43333329999999</c:v>
                </c:pt>
                <c:pt idx="8133">
                  <c:v>147.46666669999999</c:v>
                </c:pt>
                <c:pt idx="8134">
                  <c:v>147.5</c:v>
                </c:pt>
                <c:pt idx="8135">
                  <c:v>147.53333330000001</c:v>
                </c:pt>
                <c:pt idx="8136">
                  <c:v>147.56666669999998</c:v>
                </c:pt>
                <c:pt idx="8137">
                  <c:v>147.6</c:v>
                </c:pt>
                <c:pt idx="8138">
                  <c:v>147.6333333</c:v>
                </c:pt>
                <c:pt idx="8139">
                  <c:v>147.66666669999998</c:v>
                </c:pt>
                <c:pt idx="8140">
                  <c:v>147.69999999999999</c:v>
                </c:pt>
                <c:pt idx="8141">
                  <c:v>147.7333333</c:v>
                </c:pt>
                <c:pt idx="8142">
                  <c:v>147.76666669999994</c:v>
                </c:pt>
                <c:pt idx="8143">
                  <c:v>147.80000000000001</c:v>
                </c:pt>
                <c:pt idx="8144">
                  <c:v>147.83333329999999</c:v>
                </c:pt>
                <c:pt idx="8145">
                  <c:v>147.8666667</c:v>
                </c:pt>
                <c:pt idx="8146">
                  <c:v>147.9</c:v>
                </c:pt>
                <c:pt idx="8147">
                  <c:v>147.93333329999999</c:v>
                </c:pt>
                <c:pt idx="8148">
                  <c:v>147.96666669999999</c:v>
                </c:pt>
                <c:pt idx="8149">
                  <c:v>148</c:v>
                </c:pt>
                <c:pt idx="8150">
                  <c:v>148.03333330000001</c:v>
                </c:pt>
                <c:pt idx="8151">
                  <c:v>148.06666669999998</c:v>
                </c:pt>
                <c:pt idx="8152">
                  <c:v>148.1</c:v>
                </c:pt>
                <c:pt idx="8153">
                  <c:v>148.1333333</c:v>
                </c:pt>
                <c:pt idx="8154">
                  <c:v>148.16666669999998</c:v>
                </c:pt>
                <c:pt idx="8155">
                  <c:v>148.19999999999999</c:v>
                </c:pt>
                <c:pt idx="8156">
                  <c:v>148.2333333</c:v>
                </c:pt>
                <c:pt idx="8157">
                  <c:v>148.26666669999994</c:v>
                </c:pt>
                <c:pt idx="8158">
                  <c:v>148.30000000000001</c:v>
                </c:pt>
                <c:pt idx="8159">
                  <c:v>148.33333329999999</c:v>
                </c:pt>
                <c:pt idx="8160">
                  <c:v>148.3666667</c:v>
                </c:pt>
                <c:pt idx="8161">
                  <c:v>148.4</c:v>
                </c:pt>
                <c:pt idx="8162">
                  <c:v>148.43333329999999</c:v>
                </c:pt>
                <c:pt idx="8163">
                  <c:v>148.46666669999999</c:v>
                </c:pt>
                <c:pt idx="8164">
                  <c:v>148.5</c:v>
                </c:pt>
                <c:pt idx="8165">
                  <c:v>148.53333330000001</c:v>
                </c:pt>
                <c:pt idx="8166">
                  <c:v>148.56666669999998</c:v>
                </c:pt>
                <c:pt idx="8167">
                  <c:v>148.6</c:v>
                </c:pt>
                <c:pt idx="8168">
                  <c:v>148.6333333</c:v>
                </c:pt>
                <c:pt idx="8169">
                  <c:v>148.66666669999998</c:v>
                </c:pt>
                <c:pt idx="8170">
                  <c:v>148.69999999999999</c:v>
                </c:pt>
                <c:pt idx="8171">
                  <c:v>148.7333333</c:v>
                </c:pt>
                <c:pt idx="8172">
                  <c:v>148.76666669999994</c:v>
                </c:pt>
                <c:pt idx="8173">
                  <c:v>148.80000000000001</c:v>
                </c:pt>
                <c:pt idx="8174">
                  <c:v>148.83333329999999</c:v>
                </c:pt>
                <c:pt idx="8175">
                  <c:v>148.8666667</c:v>
                </c:pt>
                <c:pt idx="8176">
                  <c:v>148.9</c:v>
                </c:pt>
                <c:pt idx="8177">
                  <c:v>148.93333329999999</c:v>
                </c:pt>
                <c:pt idx="8178">
                  <c:v>148.96666669999999</c:v>
                </c:pt>
                <c:pt idx="8179">
                  <c:v>149</c:v>
                </c:pt>
                <c:pt idx="8180">
                  <c:v>149.03333330000001</c:v>
                </c:pt>
                <c:pt idx="8181">
                  <c:v>149.06666669999998</c:v>
                </c:pt>
                <c:pt idx="8182">
                  <c:v>149.1</c:v>
                </c:pt>
                <c:pt idx="8183">
                  <c:v>149.1333333</c:v>
                </c:pt>
                <c:pt idx="8184">
                  <c:v>149.16666669999998</c:v>
                </c:pt>
                <c:pt idx="8185">
                  <c:v>149.19999999999999</c:v>
                </c:pt>
                <c:pt idx="8186">
                  <c:v>149.2333333</c:v>
                </c:pt>
                <c:pt idx="8187">
                  <c:v>149.26666669999994</c:v>
                </c:pt>
                <c:pt idx="8188">
                  <c:v>149.30000000000001</c:v>
                </c:pt>
                <c:pt idx="8189">
                  <c:v>149.33333329999999</c:v>
                </c:pt>
                <c:pt idx="8190">
                  <c:v>149.3666667</c:v>
                </c:pt>
                <c:pt idx="8191">
                  <c:v>149.4</c:v>
                </c:pt>
                <c:pt idx="8192">
                  <c:v>149.43333329999999</c:v>
                </c:pt>
                <c:pt idx="8193">
                  <c:v>149.46666669999999</c:v>
                </c:pt>
                <c:pt idx="8194">
                  <c:v>149.5</c:v>
                </c:pt>
                <c:pt idx="8195">
                  <c:v>149.53333330000001</c:v>
                </c:pt>
                <c:pt idx="8196">
                  <c:v>149.56666669999998</c:v>
                </c:pt>
                <c:pt idx="8197">
                  <c:v>149.6</c:v>
                </c:pt>
                <c:pt idx="8198">
                  <c:v>149.6333333</c:v>
                </c:pt>
                <c:pt idx="8199">
                  <c:v>149.66666669999998</c:v>
                </c:pt>
                <c:pt idx="8200">
                  <c:v>149.69999999999999</c:v>
                </c:pt>
                <c:pt idx="8201">
                  <c:v>149.7333333</c:v>
                </c:pt>
                <c:pt idx="8202">
                  <c:v>149.76666669999994</c:v>
                </c:pt>
                <c:pt idx="8203">
                  <c:v>149.80000000000001</c:v>
                </c:pt>
                <c:pt idx="8204">
                  <c:v>149.83333329999999</c:v>
                </c:pt>
                <c:pt idx="8205">
                  <c:v>149.8666667</c:v>
                </c:pt>
                <c:pt idx="8206">
                  <c:v>149.9</c:v>
                </c:pt>
                <c:pt idx="8207">
                  <c:v>149.93333329999999</c:v>
                </c:pt>
                <c:pt idx="8208">
                  <c:v>149.96666669999999</c:v>
                </c:pt>
                <c:pt idx="8209">
                  <c:v>150</c:v>
                </c:pt>
                <c:pt idx="8210">
                  <c:v>150.03333330000001</c:v>
                </c:pt>
                <c:pt idx="8211">
                  <c:v>150.06666669999998</c:v>
                </c:pt>
                <c:pt idx="8212">
                  <c:v>150.1</c:v>
                </c:pt>
                <c:pt idx="8213">
                  <c:v>150.1333333</c:v>
                </c:pt>
                <c:pt idx="8214">
                  <c:v>150.16666669999998</c:v>
                </c:pt>
                <c:pt idx="8215">
                  <c:v>150.19999999999999</c:v>
                </c:pt>
                <c:pt idx="8216">
                  <c:v>150.2333333</c:v>
                </c:pt>
                <c:pt idx="8217">
                  <c:v>150.26666669999994</c:v>
                </c:pt>
                <c:pt idx="8218">
                  <c:v>150.30000000000001</c:v>
                </c:pt>
                <c:pt idx="8219">
                  <c:v>150.33333329999999</c:v>
                </c:pt>
                <c:pt idx="8220">
                  <c:v>150.3666667</c:v>
                </c:pt>
                <c:pt idx="8221">
                  <c:v>150.4</c:v>
                </c:pt>
                <c:pt idx="8222">
                  <c:v>150.43333329999999</c:v>
                </c:pt>
                <c:pt idx="8223">
                  <c:v>150.46666669999999</c:v>
                </c:pt>
                <c:pt idx="8224">
                  <c:v>150.5</c:v>
                </c:pt>
                <c:pt idx="8225">
                  <c:v>150.53333330000001</c:v>
                </c:pt>
                <c:pt idx="8226">
                  <c:v>150.56666669999998</c:v>
                </c:pt>
                <c:pt idx="8227">
                  <c:v>150.6</c:v>
                </c:pt>
                <c:pt idx="8228">
                  <c:v>150.6333333</c:v>
                </c:pt>
                <c:pt idx="8229">
                  <c:v>150.66666669999998</c:v>
                </c:pt>
                <c:pt idx="8230">
                  <c:v>150.69999999999999</c:v>
                </c:pt>
                <c:pt idx="8231">
                  <c:v>150.7333333</c:v>
                </c:pt>
                <c:pt idx="8232">
                  <c:v>150.76666669999994</c:v>
                </c:pt>
                <c:pt idx="8233">
                  <c:v>150.80000000000001</c:v>
                </c:pt>
                <c:pt idx="8234">
                  <c:v>150.83333329999999</c:v>
                </c:pt>
                <c:pt idx="8235">
                  <c:v>150.8666667</c:v>
                </c:pt>
                <c:pt idx="8236">
                  <c:v>150.9</c:v>
                </c:pt>
                <c:pt idx="8237">
                  <c:v>150.93333329999999</c:v>
                </c:pt>
                <c:pt idx="8238">
                  <c:v>150.96666669999999</c:v>
                </c:pt>
                <c:pt idx="8239">
                  <c:v>151</c:v>
                </c:pt>
                <c:pt idx="8240">
                  <c:v>151.03333330000001</c:v>
                </c:pt>
                <c:pt idx="8241">
                  <c:v>151.06666669999998</c:v>
                </c:pt>
                <c:pt idx="8242">
                  <c:v>151.1</c:v>
                </c:pt>
                <c:pt idx="8243">
                  <c:v>151.1333333</c:v>
                </c:pt>
                <c:pt idx="8244">
                  <c:v>151.16666669999998</c:v>
                </c:pt>
                <c:pt idx="8245">
                  <c:v>151.19999999999999</c:v>
                </c:pt>
                <c:pt idx="8246">
                  <c:v>151.2333333</c:v>
                </c:pt>
                <c:pt idx="8247">
                  <c:v>151.26666669999994</c:v>
                </c:pt>
                <c:pt idx="8248">
                  <c:v>151.30000000000001</c:v>
                </c:pt>
                <c:pt idx="8249">
                  <c:v>151.33333329999999</c:v>
                </c:pt>
                <c:pt idx="8250">
                  <c:v>151.3666667</c:v>
                </c:pt>
                <c:pt idx="8251">
                  <c:v>151.4</c:v>
                </c:pt>
                <c:pt idx="8252">
                  <c:v>151.43333329999999</c:v>
                </c:pt>
                <c:pt idx="8253">
                  <c:v>151.46666669999999</c:v>
                </c:pt>
                <c:pt idx="8254">
                  <c:v>151.5</c:v>
                </c:pt>
                <c:pt idx="8255">
                  <c:v>151.53333330000001</c:v>
                </c:pt>
                <c:pt idx="8256">
                  <c:v>151.56666669999998</c:v>
                </c:pt>
                <c:pt idx="8257">
                  <c:v>151.6</c:v>
                </c:pt>
                <c:pt idx="8258">
                  <c:v>151.6333333</c:v>
                </c:pt>
                <c:pt idx="8259">
                  <c:v>151.66666669999998</c:v>
                </c:pt>
                <c:pt idx="8260">
                  <c:v>151.69999999999999</c:v>
                </c:pt>
                <c:pt idx="8261">
                  <c:v>151.7333333</c:v>
                </c:pt>
                <c:pt idx="8262">
                  <c:v>151.76666669999994</c:v>
                </c:pt>
                <c:pt idx="8263">
                  <c:v>151.80000000000001</c:v>
                </c:pt>
                <c:pt idx="8264">
                  <c:v>151.83333329999999</c:v>
                </c:pt>
                <c:pt idx="8265">
                  <c:v>151.8666667</c:v>
                </c:pt>
                <c:pt idx="8266">
                  <c:v>151.9</c:v>
                </c:pt>
                <c:pt idx="8267">
                  <c:v>151.93333329999999</c:v>
                </c:pt>
                <c:pt idx="8268">
                  <c:v>151.96666669999999</c:v>
                </c:pt>
                <c:pt idx="8269">
                  <c:v>152</c:v>
                </c:pt>
                <c:pt idx="8270">
                  <c:v>152.03333330000001</c:v>
                </c:pt>
                <c:pt idx="8271">
                  <c:v>152.06666669999998</c:v>
                </c:pt>
                <c:pt idx="8272">
                  <c:v>152.1</c:v>
                </c:pt>
                <c:pt idx="8273">
                  <c:v>152.1333333</c:v>
                </c:pt>
                <c:pt idx="8274">
                  <c:v>152.16666669999998</c:v>
                </c:pt>
                <c:pt idx="8275">
                  <c:v>152.19999999999999</c:v>
                </c:pt>
                <c:pt idx="8276">
                  <c:v>152.2333333</c:v>
                </c:pt>
                <c:pt idx="8277">
                  <c:v>152.26666669999994</c:v>
                </c:pt>
                <c:pt idx="8278">
                  <c:v>152.30000000000001</c:v>
                </c:pt>
                <c:pt idx="8279">
                  <c:v>152.33333329999999</c:v>
                </c:pt>
                <c:pt idx="8280">
                  <c:v>152.3666667</c:v>
                </c:pt>
                <c:pt idx="8281">
                  <c:v>152.4</c:v>
                </c:pt>
                <c:pt idx="8282">
                  <c:v>152.43333329999999</c:v>
                </c:pt>
                <c:pt idx="8283">
                  <c:v>152.46666669999999</c:v>
                </c:pt>
                <c:pt idx="8284">
                  <c:v>152.5</c:v>
                </c:pt>
                <c:pt idx="8285">
                  <c:v>152.53333330000001</c:v>
                </c:pt>
                <c:pt idx="8286">
                  <c:v>152.56666669999998</c:v>
                </c:pt>
                <c:pt idx="8287">
                  <c:v>152.6</c:v>
                </c:pt>
                <c:pt idx="8288">
                  <c:v>152.6333333</c:v>
                </c:pt>
                <c:pt idx="8289">
                  <c:v>152.66666669999998</c:v>
                </c:pt>
                <c:pt idx="8290">
                  <c:v>152.69999999999999</c:v>
                </c:pt>
                <c:pt idx="8291">
                  <c:v>152.7333333</c:v>
                </c:pt>
                <c:pt idx="8292">
                  <c:v>152.76666669999994</c:v>
                </c:pt>
                <c:pt idx="8293">
                  <c:v>152.80000000000001</c:v>
                </c:pt>
                <c:pt idx="8294">
                  <c:v>152.83333329999999</c:v>
                </c:pt>
                <c:pt idx="8295">
                  <c:v>152.8666667</c:v>
                </c:pt>
                <c:pt idx="8296">
                  <c:v>152.9</c:v>
                </c:pt>
                <c:pt idx="8297">
                  <c:v>152.93333329999999</c:v>
                </c:pt>
                <c:pt idx="8298">
                  <c:v>152.96666669999999</c:v>
                </c:pt>
                <c:pt idx="8299">
                  <c:v>153</c:v>
                </c:pt>
                <c:pt idx="8300">
                  <c:v>153.03333330000001</c:v>
                </c:pt>
                <c:pt idx="8301">
                  <c:v>153.06666669999998</c:v>
                </c:pt>
                <c:pt idx="8302">
                  <c:v>153.1</c:v>
                </c:pt>
                <c:pt idx="8303">
                  <c:v>153.1333333</c:v>
                </c:pt>
                <c:pt idx="8304">
                  <c:v>153.16666669999998</c:v>
                </c:pt>
                <c:pt idx="8305">
                  <c:v>153.19999999999999</c:v>
                </c:pt>
                <c:pt idx="8306">
                  <c:v>153.2333333</c:v>
                </c:pt>
                <c:pt idx="8307">
                  <c:v>153.26666669999994</c:v>
                </c:pt>
                <c:pt idx="8308">
                  <c:v>153.30000000000001</c:v>
                </c:pt>
                <c:pt idx="8309">
                  <c:v>153.33333329999999</c:v>
                </c:pt>
                <c:pt idx="8310">
                  <c:v>153.3666667</c:v>
                </c:pt>
                <c:pt idx="8311">
                  <c:v>153.4</c:v>
                </c:pt>
                <c:pt idx="8312">
                  <c:v>153.43333329999999</c:v>
                </c:pt>
                <c:pt idx="8313">
                  <c:v>153.46666669999999</c:v>
                </c:pt>
                <c:pt idx="8314">
                  <c:v>153.5</c:v>
                </c:pt>
                <c:pt idx="8315">
                  <c:v>153.53333330000001</c:v>
                </c:pt>
                <c:pt idx="8316">
                  <c:v>153.56666669999998</c:v>
                </c:pt>
                <c:pt idx="8317">
                  <c:v>153.6</c:v>
                </c:pt>
                <c:pt idx="8318">
                  <c:v>153.6333333</c:v>
                </c:pt>
                <c:pt idx="8319">
                  <c:v>153.66666669999998</c:v>
                </c:pt>
                <c:pt idx="8320">
                  <c:v>153.69999999999999</c:v>
                </c:pt>
                <c:pt idx="8321">
                  <c:v>153.7333333</c:v>
                </c:pt>
                <c:pt idx="8322">
                  <c:v>153.76666669999994</c:v>
                </c:pt>
                <c:pt idx="8323">
                  <c:v>153.80000000000001</c:v>
                </c:pt>
                <c:pt idx="8324">
                  <c:v>153.83333329999999</c:v>
                </c:pt>
                <c:pt idx="8325">
                  <c:v>153.8666667</c:v>
                </c:pt>
                <c:pt idx="8326">
                  <c:v>153.9</c:v>
                </c:pt>
                <c:pt idx="8327">
                  <c:v>153.93333329999999</c:v>
                </c:pt>
                <c:pt idx="8328">
                  <c:v>153.96666669999999</c:v>
                </c:pt>
                <c:pt idx="8329">
                  <c:v>154</c:v>
                </c:pt>
                <c:pt idx="8330">
                  <c:v>154.03333330000001</c:v>
                </c:pt>
                <c:pt idx="8331">
                  <c:v>154.06666669999998</c:v>
                </c:pt>
                <c:pt idx="8332">
                  <c:v>154.1</c:v>
                </c:pt>
                <c:pt idx="8333">
                  <c:v>154.1333333</c:v>
                </c:pt>
                <c:pt idx="8334">
                  <c:v>154.16666669999998</c:v>
                </c:pt>
                <c:pt idx="8335">
                  <c:v>154.19999999999999</c:v>
                </c:pt>
                <c:pt idx="8336">
                  <c:v>154.2333333</c:v>
                </c:pt>
                <c:pt idx="8337">
                  <c:v>154.26666669999994</c:v>
                </c:pt>
                <c:pt idx="8338">
                  <c:v>154.30000000000001</c:v>
                </c:pt>
                <c:pt idx="8339">
                  <c:v>154.33333329999999</c:v>
                </c:pt>
                <c:pt idx="8340">
                  <c:v>154.3666667</c:v>
                </c:pt>
                <c:pt idx="8341">
                  <c:v>154.4</c:v>
                </c:pt>
                <c:pt idx="8342">
                  <c:v>154.43333329999999</c:v>
                </c:pt>
                <c:pt idx="8343">
                  <c:v>154.46666669999999</c:v>
                </c:pt>
                <c:pt idx="8344">
                  <c:v>154.5</c:v>
                </c:pt>
                <c:pt idx="8345">
                  <c:v>154.53333330000001</c:v>
                </c:pt>
                <c:pt idx="8346">
                  <c:v>154.56666669999998</c:v>
                </c:pt>
                <c:pt idx="8347">
                  <c:v>154.6</c:v>
                </c:pt>
                <c:pt idx="8348">
                  <c:v>154.6333333</c:v>
                </c:pt>
                <c:pt idx="8349">
                  <c:v>154.66666669999998</c:v>
                </c:pt>
                <c:pt idx="8350">
                  <c:v>154.69999999999999</c:v>
                </c:pt>
                <c:pt idx="8351">
                  <c:v>154.7333333</c:v>
                </c:pt>
                <c:pt idx="8352">
                  <c:v>154.76666669999994</c:v>
                </c:pt>
                <c:pt idx="8353">
                  <c:v>154.80000000000001</c:v>
                </c:pt>
                <c:pt idx="8354">
                  <c:v>154.83333329999999</c:v>
                </c:pt>
                <c:pt idx="8355">
                  <c:v>154.8666667</c:v>
                </c:pt>
                <c:pt idx="8356">
                  <c:v>154.9</c:v>
                </c:pt>
                <c:pt idx="8357">
                  <c:v>154.93333329999999</c:v>
                </c:pt>
                <c:pt idx="8358">
                  <c:v>154.96666669999999</c:v>
                </c:pt>
                <c:pt idx="8359">
                  <c:v>155</c:v>
                </c:pt>
                <c:pt idx="8360">
                  <c:v>155.03333330000001</c:v>
                </c:pt>
                <c:pt idx="8361">
                  <c:v>155.06666669999998</c:v>
                </c:pt>
                <c:pt idx="8362">
                  <c:v>155.1</c:v>
                </c:pt>
                <c:pt idx="8363">
                  <c:v>155.1333333</c:v>
                </c:pt>
                <c:pt idx="8364">
                  <c:v>155.16666669999998</c:v>
                </c:pt>
                <c:pt idx="8365">
                  <c:v>155.19999999999999</c:v>
                </c:pt>
                <c:pt idx="8366">
                  <c:v>155.2333333</c:v>
                </c:pt>
                <c:pt idx="8367">
                  <c:v>155.26666669999994</c:v>
                </c:pt>
                <c:pt idx="8368">
                  <c:v>155.30000000000001</c:v>
                </c:pt>
                <c:pt idx="8369">
                  <c:v>155.33333329999999</c:v>
                </c:pt>
                <c:pt idx="8370">
                  <c:v>155.3666667</c:v>
                </c:pt>
                <c:pt idx="8371">
                  <c:v>155.4</c:v>
                </c:pt>
                <c:pt idx="8372">
                  <c:v>155.43333329999999</c:v>
                </c:pt>
                <c:pt idx="8373">
                  <c:v>155.46666669999999</c:v>
                </c:pt>
                <c:pt idx="8374">
                  <c:v>155.5</c:v>
                </c:pt>
                <c:pt idx="8375">
                  <c:v>155.53333330000001</c:v>
                </c:pt>
                <c:pt idx="8376">
                  <c:v>155.56666669999998</c:v>
                </c:pt>
                <c:pt idx="8377">
                  <c:v>155.6</c:v>
                </c:pt>
                <c:pt idx="8378">
                  <c:v>155.6333333</c:v>
                </c:pt>
                <c:pt idx="8379">
                  <c:v>155.66666669999998</c:v>
                </c:pt>
                <c:pt idx="8380">
                  <c:v>155.69999999999999</c:v>
                </c:pt>
                <c:pt idx="8381">
                  <c:v>155.7333333</c:v>
                </c:pt>
                <c:pt idx="8382">
                  <c:v>155.76666669999994</c:v>
                </c:pt>
                <c:pt idx="8383">
                  <c:v>155.80000000000001</c:v>
                </c:pt>
                <c:pt idx="8384">
                  <c:v>155.83333329999999</c:v>
                </c:pt>
                <c:pt idx="8385">
                  <c:v>155.8666667</c:v>
                </c:pt>
                <c:pt idx="8386">
                  <c:v>155.9</c:v>
                </c:pt>
                <c:pt idx="8387">
                  <c:v>155.93333329999999</c:v>
                </c:pt>
                <c:pt idx="8388">
                  <c:v>155.96666669999999</c:v>
                </c:pt>
                <c:pt idx="8389">
                  <c:v>156</c:v>
                </c:pt>
                <c:pt idx="8390">
                  <c:v>156.03333330000001</c:v>
                </c:pt>
                <c:pt idx="8391">
                  <c:v>156.06666669999998</c:v>
                </c:pt>
                <c:pt idx="8392">
                  <c:v>156.1</c:v>
                </c:pt>
                <c:pt idx="8393">
                  <c:v>156.1333333</c:v>
                </c:pt>
                <c:pt idx="8394">
                  <c:v>156.16666669999998</c:v>
                </c:pt>
                <c:pt idx="8395">
                  <c:v>156.19999999999999</c:v>
                </c:pt>
                <c:pt idx="8396">
                  <c:v>156.2333333</c:v>
                </c:pt>
                <c:pt idx="8397">
                  <c:v>156.26666669999994</c:v>
                </c:pt>
                <c:pt idx="8398">
                  <c:v>156.30000000000001</c:v>
                </c:pt>
                <c:pt idx="8399">
                  <c:v>156.33333329999999</c:v>
                </c:pt>
                <c:pt idx="8400">
                  <c:v>156.3666667</c:v>
                </c:pt>
                <c:pt idx="8401">
                  <c:v>156.4</c:v>
                </c:pt>
                <c:pt idx="8402">
                  <c:v>156.43333329999999</c:v>
                </c:pt>
                <c:pt idx="8403">
                  <c:v>156.46666669999999</c:v>
                </c:pt>
                <c:pt idx="8404">
                  <c:v>156.5</c:v>
                </c:pt>
                <c:pt idx="8405">
                  <c:v>156.53333330000001</c:v>
                </c:pt>
                <c:pt idx="8406">
                  <c:v>156.56666669999998</c:v>
                </c:pt>
                <c:pt idx="8407">
                  <c:v>156.6</c:v>
                </c:pt>
                <c:pt idx="8408">
                  <c:v>156.6333333</c:v>
                </c:pt>
                <c:pt idx="8409">
                  <c:v>156.66666669999998</c:v>
                </c:pt>
                <c:pt idx="8410">
                  <c:v>156.69999999999999</c:v>
                </c:pt>
                <c:pt idx="8411">
                  <c:v>156.7333333</c:v>
                </c:pt>
                <c:pt idx="8412">
                  <c:v>156.76666669999994</c:v>
                </c:pt>
                <c:pt idx="8413">
                  <c:v>156.80000000000001</c:v>
                </c:pt>
                <c:pt idx="8414">
                  <c:v>156.83333329999999</c:v>
                </c:pt>
                <c:pt idx="8415">
                  <c:v>156.8666667</c:v>
                </c:pt>
                <c:pt idx="8416">
                  <c:v>156.9</c:v>
                </c:pt>
                <c:pt idx="8417">
                  <c:v>156.93333329999999</c:v>
                </c:pt>
                <c:pt idx="8418">
                  <c:v>156.96666669999999</c:v>
                </c:pt>
                <c:pt idx="8419">
                  <c:v>157</c:v>
                </c:pt>
                <c:pt idx="8420">
                  <c:v>157.03333330000001</c:v>
                </c:pt>
                <c:pt idx="8421">
                  <c:v>157.06666669999998</c:v>
                </c:pt>
                <c:pt idx="8422">
                  <c:v>157.1</c:v>
                </c:pt>
                <c:pt idx="8423">
                  <c:v>157.1333333</c:v>
                </c:pt>
                <c:pt idx="8424">
                  <c:v>157.16666669999998</c:v>
                </c:pt>
                <c:pt idx="8425">
                  <c:v>157.19999999999999</c:v>
                </c:pt>
                <c:pt idx="8426">
                  <c:v>157.2333333</c:v>
                </c:pt>
                <c:pt idx="8427">
                  <c:v>157.26666669999994</c:v>
                </c:pt>
                <c:pt idx="8428">
                  <c:v>157.30000000000001</c:v>
                </c:pt>
                <c:pt idx="8429">
                  <c:v>157.33333329999999</c:v>
                </c:pt>
                <c:pt idx="8430">
                  <c:v>157.3666667</c:v>
                </c:pt>
                <c:pt idx="8431">
                  <c:v>157.4</c:v>
                </c:pt>
                <c:pt idx="8432">
                  <c:v>157.43333329999999</c:v>
                </c:pt>
                <c:pt idx="8433">
                  <c:v>157.46666669999999</c:v>
                </c:pt>
                <c:pt idx="8434">
                  <c:v>157.5</c:v>
                </c:pt>
                <c:pt idx="8435">
                  <c:v>157.53333330000001</c:v>
                </c:pt>
                <c:pt idx="8436">
                  <c:v>157.56666669999998</c:v>
                </c:pt>
                <c:pt idx="8437">
                  <c:v>157.6</c:v>
                </c:pt>
                <c:pt idx="8438">
                  <c:v>157.6333333</c:v>
                </c:pt>
                <c:pt idx="8439">
                  <c:v>157.66666669999998</c:v>
                </c:pt>
                <c:pt idx="8440">
                  <c:v>157.69999999999999</c:v>
                </c:pt>
                <c:pt idx="8441">
                  <c:v>157.7333333</c:v>
                </c:pt>
                <c:pt idx="8442">
                  <c:v>157.76666669999994</c:v>
                </c:pt>
                <c:pt idx="8443">
                  <c:v>157.80000000000001</c:v>
                </c:pt>
                <c:pt idx="8444">
                  <c:v>157.83333329999999</c:v>
                </c:pt>
                <c:pt idx="8445">
                  <c:v>157.8666667</c:v>
                </c:pt>
                <c:pt idx="8446">
                  <c:v>157.9</c:v>
                </c:pt>
                <c:pt idx="8447">
                  <c:v>157.93333329999999</c:v>
                </c:pt>
                <c:pt idx="8448">
                  <c:v>157.96666669999999</c:v>
                </c:pt>
                <c:pt idx="8449">
                  <c:v>158</c:v>
                </c:pt>
                <c:pt idx="8450">
                  <c:v>158.03333330000001</c:v>
                </c:pt>
                <c:pt idx="8451">
                  <c:v>158.06666669999998</c:v>
                </c:pt>
                <c:pt idx="8452">
                  <c:v>158.1</c:v>
                </c:pt>
                <c:pt idx="8453">
                  <c:v>158.1333333</c:v>
                </c:pt>
                <c:pt idx="8454">
                  <c:v>158.16666669999998</c:v>
                </c:pt>
                <c:pt idx="8455">
                  <c:v>158.19999999999999</c:v>
                </c:pt>
                <c:pt idx="8456">
                  <c:v>158.2333333</c:v>
                </c:pt>
                <c:pt idx="8457">
                  <c:v>158.26666669999994</c:v>
                </c:pt>
                <c:pt idx="8458">
                  <c:v>158.30000000000001</c:v>
                </c:pt>
                <c:pt idx="8459">
                  <c:v>158.33333329999999</c:v>
                </c:pt>
                <c:pt idx="8460">
                  <c:v>158.3666667</c:v>
                </c:pt>
                <c:pt idx="8461">
                  <c:v>158.4</c:v>
                </c:pt>
                <c:pt idx="8462">
                  <c:v>158.43333329999999</c:v>
                </c:pt>
                <c:pt idx="8463">
                  <c:v>158.46666669999999</c:v>
                </c:pt>
                <c:pt idx="8464">
                  <c:v>158.5</c:v>
                </c:pt>
                <c:pt idx="8465">
                  <c:v>158.53333330000001</c:v>
                </c:pt>
                <c:pt idx="8466">
                  <c:v>158.56666669999998</c:v>
                </c:pt>
                <c:pt idx="8467">
                  <c:v>158.6</c:v>
                </c:pt>
                <c:pt idx="8468">
                  <c:v>158.6333333</c:v>
                </c:pt>
                <c:pt idx="8469">
                  <c:v>158.66666669999998</c:v>
                </c:pt>
                <c:pt idx="8470">
                  <c:v>158.69999999999999</c:v>
                </c:pt>
                <c:pt idx="8471">
                  <c:v>158.7333333</c:v>
                </c:pt>
                <c:pt idx="8472">
                  <c:v>158.76666669999994</c:v>
                </c:pt>
                <c:pt idx="8473">
                  <c:v>158.80000000000001</c:v>
                </c:pt>
                <c:pt idx="8474">
                  <c:v>158.83333329999999</c:v>
                </c:pt>
                <c:pt idx="8475">
                  <c:v>158.8666667</c:v>
                </c:pt>
                <c:pt idx="8476">
                  <c:v>158.9</c:v>
                </c:pt>
                <c:pt idx="8477">
                  <c:v>158.93333329999999</c:v>
                </c:pt>
                <c:pt idx="8478">
                  <c:v>158.96666669999999</c:v>
                </c:pt>
                <c:pt idx="8479">
                  <c:v>159</c:v>
                </c:pt>
                <c:pt idx="8480">
                  <c:v>159.03333330000001</c:v>
                </c:pt>
                <c:pt idx="8481">
                  <c:v>159.06666669999998</c:v>
                </c:pt>
                <c:pt idx="8482">
                  <c:v>159.1</c:v>
                </c:pt>
                <c:pt idx="8483">
                  <c:v>159.1333333</c:v>
                </c:pt>
                <c:pt idx="8484">
                  <c:v>159.16666669999998</c:v>
                </c:pt>
                <c:pt idx="8485">
                  <c:v>159.19999999999999</c:v>
                </c:pt>
                <c:pt idx="8486">
                  <c:v>159.2333333</c:v>
                </c:pt>
                <c:pt idx="8487">
                  <c:v>159.26666669999994</c:v>
                </c:pt>
                <c:pt idx="8488">
                  <c:v>159.30000000000001</c:v>
                </c:pt>
                <c:pt idx="8489">
                  <c:v>159.33333329999999</c:v>
                </c:pt>
                <c:pt idx="8490">
                  <c:v>159.3666667</c:v>
                </c:pt>
                <c:pt idx="8491">
                  <c:v>159.4</c:v>
                </c:pt>
                <c:pt idx="8492">
                  <c:v>159.43333329999999</c:v>
                </c:pt>
                <c:pt idx="8493">
                  <c:v>159.46666669999999</c:v>
                </c:pt>
                <c:pt idx="8494">
                  <c:v>159.5</c:v>
                </c:pt>
                <c:pt idx="8495">
                  <c:v>159.53333330000001</c:v>
                </c:pt>
                <c:pt idx="8496">
                  <c:v>159.56666669999998</c:v>
                </c:pt>
                <c:pt idx="8497">
                  <c:v>159.6</c:v>
                </c:pt>
                <c:pt idx="8498">
                  <c:v>159.6333333</c:v>
                </c:pt>
                <c:pt idx="8499">
                  <c:v>159.66666669999998</c:v>
                </c:pt>
                <c:pt idx="8500">
                  <c:v>159.69999999999999</c:v>
                </c:pt>
                <c:pt idx="8501">
                  <c:v>159.7333333</c:v>
                </c:pt>
                <c:pt idx="8502">
                  <c:v>159.76666669999994</c:v>
                </c:pt>
                <c:pt idx="8503">
                  <c:v>159.80000000000001</c:v>
                </c:pt>
                <c:pt idx="8504">
                  <c:v>159.83333329999999</c:v>
                </c:pt>
                <c:pt idx="8505">
                  <c:v>159.8666667</c:v>
                </c:pt>
                <c:pt idx="8506">
                  <c:v>159.9</c:v>
                </c:pt>
                <c:pt idx="8507">
                  <c:v>159.93333329999999</c:v>
                </c:pt>
                <c:pt idx="8508">
                  <c:v>159.96666669999999</c:v>
                </c:pt>
                <c:pt idx="8509">
                  <c:v>160</c:v>
                </c:pt>
                <c:pt idx="8510">
                  <c:v>160.03333330000001</c:v>
                </c:pt>
                <c:pt idx="8511">
                  <c:v>160.06666669999998</c:v>
                </c:pt>
                <c:pt idx="8512">
                  <c:v>160.1</c:v>
                </c:pt>
                <c:pt idx="8513">
                  <c:v>160.1333333</c:v>
                </c:pt>
                <c:pt idx="8514">
                  <c:v>160.16666669999998</c:v>
                </c:pt>
                <c:pt idx="8515">
                  <c:v>160.19999999999999</c:v>
                </c:pt>
                <c:pt idx="8516">
                  <c:v>160.2333333</c:v>
                </c:pt>
                <c:pt idx="8517">
                  <c:v>160.26666669999994</c:v>
                </c:pt>
                <c:pt idx="8518">
                  <c:v>160.30000000000001</c:v>
                </c:pt>
                <c:pt idx="8519">
                  <c:v>160.33333329999999</c:v>
                </c:pt>
                <c:pt idx="8520">
                  <c:v>160.3666667</c:v>
                </c:pt>
                <c:pt idx="8521">
                  <c:v>160.4</c:v>
                </c:pt>
                <c:pt idx="8522">
                  <c:v>160.43333329999999</c:v>
                </c:pt>
                <c:pt idx="8523">
                  <c:v>160.46666669999999</c:v>
                </c:pt>
                <c:pt idx="8524">
                  <c:v>160.5</c:v>
                </c:pt>
                <c:pt idx="8525">
                  <c:v>160.53333330000001</c:v>
                </c:pt>
                <c:pt idx="8526">
                  <c:v>160.56666669999998</c:v>
                </c:pt>
                <c:pt idx="8527">
                  <c:v>160.6</c:v>
                </c:pt>
                <c:pt idx="8528">
                  <c:v>160.6333333</c:v>
                </c:pt>
                <c:pt idx="8529">
                  <c:v>160.66666669999998</c:v>
                </c:pt>
                <c:pt idx="8530">
                  <c:v>160.69999999999999</c:v>
                </c:pt>
                <c:pt idx="8531">
                  <c:v>160.7333333</c:v>
                </c:pt>
                <c:pt idx="8532">
                  <c:v>160.76666669999994</c:v>
                </c:pt>
                <c:pt idx="8533">
                  <c:v>160.80000000000001</c:v>
                </c:pt>
                <c:pt idx="8534">
                  <c:v>160.83333329999999</c:v>
                </c:pt>
                <c:pt idx="8535">
                  <c:v>160.8666667</c:v>
                </c:pt>
                <c:pt idx="8536">
                  <c:v>160.9</c:v>
                </c:pt>
                <c:pt idx="8537">
                  <c:v>160.93333329999999</c:v>
                </c:pt>
                <c:pt idx="8538">
                  <c:v>160.96666669999999</c:v>
                </c:pt>
                <c:pt idx="8539">
                  <c:v>161</c:v>
                </c:pt>
                <c:pt idx="8540">
                  <c:v>161.03333330000001</c:v>
                </c:pt>
                <c:pt idx="8541">
                  <c:v>161.06666669999998</c:v>
                </c:pt>
                <c:pt idx="8542">
                  <c:v>161.1</c:v>
                </c:pt>
                <c:pt idx="8543">
                  <c:v>161.1333333</c:v>
                </c:pt>
                <c:pt idx="8544">
                  <c:v>161.16666669999998</c:v>
                </c:pt>
                <c:pt idx="8545">
                  <c:v>161.19999999999999</c:v>
                </c:pt>
                <c:pt idx="8546">
                  <c:v>161.2333333</c:v>
                </c:pt>
                <c:pt idx="8547">
                  <c:v>161.26666669999994</c:v>
                </c:pt>
                <c:pt idx="8548">
                  <c:v>161.30000000000001</c:v>
                </c:pt>
                <c:pt idx="8549">
                  <c:v>161.33333329999999</c:v>
                </c:pt>
                <c:pt idx="8550">
                  <c:v>161.3666667</c:v>
                </c:pt>
                <c:pt idx="8551">
                  <c:v>161.4</c:v>
                </c:pt>
                <c:pt idx="8552">
                  <c:v>161.43333329999999</c:v>
                </c:pt>
                <c:pt idx="8553">
                  <c:v>161.46666669999999</c:v>
                </c:pt>
                <c:pt idx="8554">
                  <c:v>161.5</c:v>
                </c:pt>
                <c:pt idx="8555">
                  <c:v>161.53333330000001</c:v>
                </c:pt>
                <c:pt idx="8556">
                  <c:v>161.56666669999998</c:v>
                </c:pt>
                <c:pt idx="8557">
                  <c:v>161.6</c:v>
                </c:pt>
                <c:pt idx="8558">
                  <c:v>161.6333333</c:v>
                </c:pt>
                <c:pt idx="8559">
                  <c:v>161.66666669999998</c:v>
                </c:pt>
                <c:pt idx="8560">
                  <c:v>161.69999999999999</c:v>
                </c:pt>
                <c:pt idx="8561">
                  <c:v>161.7333333</c:v>
                </c:pt>
                <c:pt idx="8562">
                  <c:v>161.76666669999994</c:v>
                </c:pt>
                <c:pt idx="8563">
                  <c:v>161.80000000000001</c:v>
                </c:pt>
                <c:pt idx="8564">
                  <c:v>161.83333329999999</c:v>
                </c:pt>
                <c:pt idx="8565">
                  <c:v>161.8666667</c:v>
                </c:pt>
                <c:pt idx="8566">
                  <c:v>161.9</c:v>
                </c:pt>
                <c:pt idx="8567">
                  <c:v>161.93333329999999</c:v>
                </c:pt>
                <c:pt idx="8568">
                  <c:v>161.96666669999999</c:v>
                </c:pt>
                <c:pt idx="8569">
                  <c:v>162</c:v>
                </c:pt>
                <c:pt idx="8570">
                  <c:v>162.03333330000001</c:v>
                </c:pt>
                <c:pt idx="8571">
                  <c:v>162.06666669999998</c:v>
                </c:pt>
                <c:pt idx="8572">
                  <c:v>162.1</c:v>
                </c:pt>
                <c:pt idx="8573">
                  <c:v>162.1333333</c:v>
                </c:pt>
                <c:pt idx="8574">
                  <c:v>162.16666669999998</c:v>
                </c:pt>
                <c:pt idx="8575">
                  <c:v>162.19999999999999</c:v>
                </c:pt>
                <c:pt idx="8576">
                  <c:v>162.2333333</c:v>
                </c:pt>
                <c:pt idx="8577">
                  <c:v>162.26666669999994</c:v>
                </c:pt>
                <c:pt idx="8578">
                  <c:v>162.30000000000001</c:v>
                </c:pt>
                <c:pt idx="8579">
                  <c:v>162.33333329999999</c:v>
                </c:pt>
                <c:pt idx="8580">
                  <c:v>162.3666667</c:v>
                </c:pt>
                <c:pt idx="8581">
                  <c:v>162.4</c:v>
                </c:pt>
                <c:pt idx="8582">
                  <c:v>162.43333329999999</c:v>
                </c:pt>
                <c:pt idx="8583">
                  <c:v>162.46666669999999</c:v>
                </c:pt>
                <c:pt idx="8584">
                  <c:v>162.5</c:v>
                </c:pt>
                <c:pt idx="8585">
                  <c:v>162.53333330000001</c:v>
                </c:pt>
                <c:pt idx="8586">
                  <c:v>162.56666669999998</c:v>
                </c:pt>
                <c:pt idx="8587">
                  <c:v>162.6</c:v>
                </c:pt>
                <c:pt idx="8588">
                  <c:v>162.6333333</c:v>
                </c:pt>
                <c:pt idx="8589">
                  <c:v>162.66666669999998</c:v>
                </c:pt>
                <c:pt idx="8590">
                  <c:v>162.69999999999999</c:v>
                </c:pt>
                <c:pt idx="8591">
                  <c:v>162.7333333</c:v>
                </c:pt>
                <c:pt idx="8592">
                  <c:v>162.76666669999994</c:v>
                </c:pt>
                <c:pt idx="8593">
                  <c:v>162.80000000000001</c:v>
                </c:pt>
                <c:pt idx="8594">
                  <c:v>162.83333329999999</c:v>
                </c:pt>
                <c:pt idx="8595">
                  <c:v>162.8666667</c:v>
                </c:pt>
                <c:pt idx="8596">
                  <c:v>162.9</c:v>
                </c:pt>
                <c:pt idx="8597">
                  <c:v>162.93333329999999</c:v>
                </c:pt>
                <c:pt idx="8598">
                  <c:v>162.96666669999999</c:v>
                </c:pt>
                <c:pt idx="8599">
                  <c:v>163</c:v>
                </c:pt>
                <c:pt idx="8600">
                  <c:v>163.03333330000001</c:v>
                </c:pt>
                <c:pt idx="8601">
                  <c:v>163.06666669999998</c:v>
                </c:pt>
                <c:pt idx="8602">
                  <c:v>163.1</c:v>
                </c:pt>
                <c:pt idx="8603">
                  <c:v>163.1333333</c:v>
                </c:pt>
                <c:pt idx="8604">
                  <c:v>163.16666669999998</c:v>
                </c:pt>
                <c:pt idx="8605">
                  <c:v>163.19999999999999</c:v>
                </c:pt>
                <c:pt idx="8606">
                  <c:v>163.2333333</c:v>
                </c:pt>
                <c:pt idx="8607">
                  <c:v>163.26666669999994</c:v>
                </c:pt>
                <c:pt idx="8608">
                  <c:v>163.30000000000001</c:v>
                </c:pt>
                <c:pt idx="8609">
                  <c:v>163.33333329999999</c:v>
                </c:pt>
                <c:pt idx="8610">
                  <c:v>163.3666667</c:v>
                </c:pt>
                <c:pt idx="8611">
                  <c:v>163.4</c:v>
                </c:pt>
                <c:pt idx="8612">
                  <c:v>163.43333329999999</c:v>
                </c:pt>
                <c:pt idx="8613">
                  <c:v>163.46666669999999</c:v>
                </c:pt>
                <c:pt idx="8614">
                  <c:v>163.5</c:v>
                </c:pt>
                <c:pt idx="8615">
                  <c:v>163.53333330000001</c:v>
                </c:pt>
                <c:pt idx="8616">
                  <c:v>163.56666669999998</c:v>
                </c:pt>
                <c:pt idx="8617">
                  <c:v>163.6</c:v>
                </c:pt>
                <c:pt idx="8618">
                  <c:v>163.6333333</c:v>
                </c:pt>
                <c:pt idx="8619">
                  <c:v>163.66666669999998</c:v>
                </c:pt>
                <c:pt idx="8620">
                  <c:v>163.69999999999999</c:v>
                </c:pt>
                <c:pt idx="8621">
                  <c:v>163.7333333</c:v>
                </c:pt>
                <c:pt idx="8622">
                  <c:v>163.76666669999994</c:v>
                </c:pt>
                <c:pt idx="8623">
                  <c:v>163.80000000000001</c:v>
                </c:pt>
                <c:pt idx="8624">
                  <c:v>163.83333329999999</c:v>
                </c:pt>
                <c:pt idx="8625">
                  <c:v>163.8666667</c:v>
                </c:pt>
                <c:pt idx="8626">
                  <c:v>163.9</c:v>
                </c:pt>
                <c:pt idx="8627">
                  <c:v>163.93333329999999</c:v>
                </c:pt>
                <c:pt idx="8628">
                  <c:v>163.96666669999999</c:v>
                </c:pt>
                <c:pt idx="8629">
                  <c:v>164</c:v>
                </c:pt>
                <c:pt idx="8630">
                  <c:v>164.03333330000001</c:v>
                </c:pt>
                <c:pt idx="8631">
                  <c:v>164.06666669999998</c:v>
                </c:pt>
                <c:pt idx="8632">
                  <c:v>164.1</c:v>
                </c:pt>
                <c:pt idx="8633">
                  <c:v>164.1333333</c:v>
                </c:pt>
                <c:pt idx="8634">
                  <c:v>164.16666669999998</c:v>
                </c:pt>
                <c:pt idx="8635">
                  <c:v>164.2</c:v>
                </c:pt>
                <c:pt idx="8636">
                  <c:v>164.2333333</c:v>
                </c:pt>
                <c:pt idx="8637">
                  <c:v>164.26666669999994</c:v>
                </c:pt>
                <c:pt idx="8638">
                  <c:v>164.3</c:v>
                </c:pt>
                <c:pt idx="8639">
                  <c:v>164.33333329999999</c:v>
                </c:pt>
                <c:pt idx="8640">
                  <c:v>164.3666667</c:v>
                </c:pt>
                <c:pt idx="8641">
                  <c:v>164.4</c:v>
                </c:pt>
                <c:pt idx="8642">
                  <c:v>164.43333329999999</c:v>
                </c:pt>
                <c:pt idx="8643">
                  <c:v>164.46666669999999</c:v>
                </c:pt>
                <c:pt idx="8644">
                  <c:v>164.5</c:v>
                </c:pt>
                <c:pt idx="8645">
                  <c:v>164.53333330000001</c:v>
                </c:pt>
                <c:pt idx="8646">
                  <c:v>164.56666669999998</c:v>
                </c:pt>
                <c:pt idx="8647">
                  <c:v>164.6</c:v>
                </c:pt>
                <c:pt idx="8648">
                  <c:v>164.6333333</c:v>
                </c:pt>
                <c:pt idx="8649">
                  <c:v>164.66666669999998</c:v>
                </c:pt>
                <c:pt idx="8650">
                  <c:v>164.7</c:v>
                </c:pt>
                <c:pt idx="8651">
                  <c:v>164.7333333</c:v>
                </c:pt>
                <c:pt idx="8652">
                  <c:v>164.76666669999994</c:v>
                </c:pt>
                <c:pt idx="8653">
                  <c:v>164.8</c:v>
                </c:pt>
                <c:pt idx="8654">
                  <c:v>164.83333329999999</c:v>
                </c:pt>
                <c:pt idx="8655">
                  <c:v>164.8666667</c:v>
                </c:pt>
                <c:pt idx="8656">
                  <c:v>164.9</c:v>
                </c:pt>
                <c:pt idx="8657">
                  <c:v>164.93333329999999</c:v>
                </c:pt>
                <c:pt idx="8658">
                  <c:v>164.96666669999999</c:v>
                </c:pt>
                <c:pt idx="8659">
                  <c:v>165</c:v>
                </c:pt>
                <c:pt idx="8660">
                  <c:v>165.03333330000001</c:v>
                </c:pt>
                <c:pt idx="8661">
                  <c:v>165.06666669999998</c:v>
                </c:pt>
                <c:pt idx="8662">
                  <c:v>165.1</c:v>
                </c:pt>
                <c:pt idx="8663">
                  <c:v>165.1333333</c:v>
                </c:pt>
                <c:pt idx="8664">
                  <c:v>165.16666669999998</c:v>
                </c:pt>
                <c:pt idx="8665">
                  <c:v>165.2</c:v>
                </c:pt>
                <c:pt idx="8666">
                  <c:v>165.2333333</c:v>
                </c:pt>
                <c:pt idx="8667">
                  <c:v>165.26666669999994</c:v>
                </c:pt>
                <c:pt idx="8668">
                  <c:v>165.3</c:v>
                </c:pt>
                <c:pt idx="8669">
                  <c:v>165.33333329999999</c:v>
                </c:pt>
                <c:pt idx="8670">
                  <c:v>165.3666667</c:v>
                </c:pt>
                <c:pt idx="8671">
                  <c:v>165.4</c:v>
                </c:pt>
                <c:pt idx="8672">
                  <c:v>165.43333329999999</c:v>
                </c:pt>
                <c:pt idx="8673">
                  <c:v>165.46666669999999</c:v>
                </c:pt>
                <c:pt idx="8674">
                  <c:v>165.5</c:v>
                </c:pt>
                <c:pt idx="8675">
                  <c:v>165.53333330000001</c:v>
                </c:pt>
                <c:pt idx="8676">
                  <c:v>165.56666669999998</c:v>
                </c:pt>
                <c:pt idx="8677">
                  <c:v>165.6</c:v>
                </c:pt>
                <c:pt idx="8678">
                  <c:v>165.6333333</c:v>
                </c:pt>
                <c:pt idx="8679">
                  <c:v>165.66666669999998</c:v>
                </c:pt>
                <c:pt idx="8680">
                  <c:v>165.7</c:v>
                </c:pt>
                <c:pt idx="8681">
                  <c:v>165.7333333</c:v>
                </c:pt>
                <c:pt idx="8682">
                  <c:v>165.76666669999994</c:v>
                </c:pt>
                <c:pt idx="8683">
                  <c:v>165.8</c:v>
                </c:pt>
                <c:pt idx="8684">
                  <c:v>165.83333329999999</c:v>
                </c:pt>
                <c:pt idx="8685">
                  <c:v>165.8666667</c:v>
                </c:pt>
                <c:pt idx="8686">
                  <c:v>165.9</c:v>
                </c:pt>
                <c:pt idx="8687">
                  <c:v>165.93333329999999</c:v>
                </c:pt>
                <c:pt idx="8688">
                  <c:v>165.96666669999999</c:v>
                </c:pt>
                <c:pt idx="8689">
                  <c:v>166</c:v>
                </c:pt>
                <c:pt idx="8690">
                  <c:v>166.03333330000001</c:v>
                </c:pt>
                <c:pt idx="8691">
                  <c:v>166.06666669999998</c:v>
                </c:pt>
                <c:pt idx="8692">
                  <c:v>166.1</c:v>
                </c:pt>
                <c:pt idx="8693">
                  <c:v>166.1333333</c:v>
                </c:pt>
                <c:pt idx="8694">
                  <c:v>166.16666669999998</c:v>
                </c:pt>
                <c:pt idx="8695">
                  <c:v>166.2</c:v>
                </c:pt>
                <c:pt idx="8696">
                  <c:v>166.2333333</c:v>
                </c:pt>
                <c:pt idx="8697">
                  <c:v>166.26666669999994</c:v>
                </c:pt>
                <c:pt idx="8698">
                  <c:v>166.3</c:v>
                </c:pt>
                <c:pt idx="8699">
                  <c:v>166.33333329999999</c:v>
                </c:pt>
                <c:pt idx="8700">
                  <c:v>166.3666667</c:v>
                </c:pt>
                <c:pt idx="8701">
                  <c:v>166.4</c:v>
                </c:pt>
                <c:pt idx="8702">
                  <c:v>166.43333329999999</c:v>
                </c:pt>
                <c:pt idx="8703">
                  <c:v>166.46666669999999</c:v>
                </c:pt>
                <c:pt idx="8704">
                  <c:v>166.5</c:v>
                </c:pt>
                <c:pt idx="8705">
                  <c:v>166.53333330000001</c:v>
                </c:pt>
                <c:pt idx="8706">
                  <c:v>166.56666669999998</c:v>
                </c:pt>
                <c:pt idx="8707">
                  <c:v>166.6</c:v>
                </c:pt>
                <c:pt idx="8708">
                  <c:v>166.6333333</c:v>
                </c:pt>
                <c:pt idx="8709">
                  <c:v>166.66666669999998</c:v>
                </c:pt>
                <c:pt idx="8710">
                  <c:v>166.7</c:v>
                </c:pt>
                <c:pt idx="8711">
                  <c:v>166.7333333</c:v>
                </c:pt>
                <c:pt idx="8712">
                  <c:v>166.76666669999994</c:v>
                </c:pt>
                <c:pt idx="8713">
                  <c:v>166.8</c:v>
                </c:pt>
                <c:pt idx="8714">
                  <c:v>166.83333329999999</c:v>
                </c:pt>
                <c:pt idx="8715">
                  <c:v>166.8666667</c:v>
                </c:pt>
                <c:pt idx="8716">
                  <c:v>166.9</c:v>
                </c:pt>
                <c:pt idx="8717">
                  <c:v>166.93333329999999</c:v>
                </c:pt>
                <c:pt idx="8718">
                  <c:v>166.96666669999999</c:v>
                </c:pt>
                <c:pt idx="8719">
                  <c:v>167</c:v>
                </c:pt>
                <c:pt idx="8720">
                  <c:v>167.03333330000001</c:v>
                </c:pt>
                <c:pt idx="8721">
                  <c:v>167.06666669999998</c:v>
                </c:pt>
                <c:pt idx="8722">
                  <c:v>167.1</c:v>
                </c:pt>
                <c:pt idx="8723">
                  <c:v>167.1333333</c:v>
                </c:pt>
                <c:pt idx="8724">
                  <c:v>167.16666669999998</c:v>
                </c:pt>
                <c:pt idx="8725">
                  <c:v>167.2</c:v>
                </c:pt>
                <c:pt idx="8726">
                  <c:v>167.2333333</c:v>
                </c:pt>
                <c:pt idx="8727">
                  <c:v>167.26666669999994</c:v>
                </c:pt>
                <c:pt idx="8728">
                  <c:v>167.3</c:v>
                </c:pt>
                <c:pt idx="8729">
                  <c:v>167.33333329999999</c:v>
                </c:pt>
                <c:pt idx="8730">
                  <c:v>167.3666667</c:v>
                </c:pt>
                <c:pt idx="8731">
                  <c:v>167.4</c:v>
                </c:pt>
                <c:pt idx="8732">
                  <c:v>167.43333329999999</c:v>
                </c:pt>
                <c:pt idx="8733">
                  <c:v>167.46666669999999</c:v>
                </c:pt>
                <c:pt idx="8734">
                  <c:v>167.5</c:v>
                </c:pt>
                <c:pt idx="8735">
                  <c:v>167.53333330000001</c:v>
                </c:pt>
                <c:pt idx="8736">
                  <c:v>167.56666669999998</c:v>
                </c:pt>
                <c:pt idx="8737">
                  <c:v>167.6</c:v>
                </c:pt>
                <c:pt idx="8738">
                  <c:v>167.6333333</c:v>
                </c:pt>
                <c:pt idx="8739">
                  <c:v>167.66666669999998</c:v>
                </c:pt>
                <c:pt idx="8740">
                  <c:v>167.7</c:v>
                </c:pt>
                <c:pt idx="8741">
                  <c:v>167.7333333</c:v>
                </c:pt>
                <c:pt idx="8742">
                  <c:v>167.76666669999994</c:v>
                </c:pt>
                <c:pt idx="8743">
                  <c:v>167.8</c:v>
                </c:pt>
                <c:pt idx="8744">
                  <c:v>167.83333329999999</c:v>
                </c:pt>
                <c:pt idx="8745">
                  <c:v>167.8666667</c:v>
                </c:pt>
                <c:pt idx="8746">
                  <c:v>167.9</c:v>
                </c:pt>
                <c:pt idx="8747">
                  <c:v>167.93333329999999</c:v>
                </c:pt>
                <c:pt idx="8748">
                  <c:v>167.96666669999999</c:v>
                </c:pt>
                <c:pt idx="8749">
                  <c:v>168</c:v>
                </c:pt>
                <c:pt idx="8750">
                  <c:v>168.03333330000001</c:v>
                </c:pt>
                <c:pt idx="8751">
                  <c:v>168.06666669999998</c:v>
                </c:pt>
                <c:pt idx="8752">
                  <c:v>168.1</c:v>
                </c:pt>
                <c:pt idx="8753">
                  <c:v>168.1333333</c:v>
                </c:pt>
                <c:pt idx="8754">
                  <c:v>168.16666669999998</c:v>
                </c:pt>
                <c:pt idx="8755">
                  <c:v>168.2</c:v>
                </c:pt>
                <c:pt idx="8756">
                  <c:v>168.2333333</c:v>
                </c:pt>
                <c:pt idx="8757">
                  <c:v>168.26666669999994</c:v>
                </c:pt>
                <c:pt idx="8758">
                  <c:v>168.3</c:v>
                </c:pt>
                <c:pt idx="8759">
                  <c:v>168.33333329999999</c:v>
                </c:pt>
                <c:pt idx="8760">
                  <c:v>168.3666667</c:v>
                </c:pt>
                <c:pt idx="8761">
                  <c:v>168.4</c:v>
                </c:pt>
                <c:pt idx="8762">
                  <c:v>168.43333329999999</c:v>
                </c:pt>
                <c:pt idx="8763">
                  <c:v>168.46666669999999</c:v>
                </c:pt>
                <c:pt idx="8764">
                  <c:v>168.5</c:v>
                </c:pt>
                <c:pt idx="8765">
                  <c:v>168.53333330000001</c:v>
                </c:pt>
                <c:pt idx="8766">
                  <c:v>168.56666669999998</c:v>
                </c:pt>
                <c:pt idx="8767">
                  <c:v>168.6</c:v>
                </c:pt>
                <c:pt idx="8768">
                  <c:v>168.6333333</c:v>
                </c:pt>
                <c:pt idx="8769">
                  <c:v>168.66666669999998</c:v>
                </c:pt>
                <c:pt idx="8770">
                  <c:v>168.7</c:v>
                </c:pt>
                <c:pt idx="8771">
                  <c:v>168.7333333</c:v>
                </c:pt>
                <c:pt idx="8772">
                  <c:v>168.76666669999994</c:v>
                </c:pt>
                <c:pt idx="8773">
                  <c:v>168.8</c:v>
                </c:pt>
                <c:pt idx="8774">
                  <c:v>168.83333329999999</c:v>
                </c:pt>
                <c:pt idx="8775">
                  <c:v>168.8666667</c:v>
                </c:pt>
                <c:pt idx="8776">
                  <c:v>168.9</c:v>
                </c:pt>
                <c:pt idx="8777">
                  <c:v>168.93333329999999</c:v>
                </c:pt>
                <c:pt idx="8778">
                  <c:v>168.96666669999999</c:v>
                </c:pt>
                <c:pt idx="8779">
                  <c:v>169</c:v>
                </c:pt>
                <c:pt idx="8780">
                  <c:v>169.03333330000001</c:v>
                </c:pt>
                <c:pt idx="8781">
                  <c:v>169.06666669999998</c:v>
                </c:pt>
                <c:pt idx="8782">
                  <c:v>169.1</c:v>
                </c:pt>
                <c:pt idx="8783">
                  <c:v>169.1333333</c:v>
                </c:pt>
                <c:pt idx="8784">
                  <c:v>169.16666669999998</c:v>
                </c:pt>
                <c:pt idx="8785">
                  <c:v>169.2</c:v>
                </c:pt>
                <c:pt idx="8786">
                  <c:v>169.2333333</c:v>
                </c:pt>
                <c:pt idx="8787">
                  <c:v>169.26666669999994</c:v>
                </c:pt>
                <c:pt idx="8788">
                  <c:v>169.3</c:v>
                </c:pt>
                <c:pt idx="8789">
                  <c:v>169.33333329999999</c:v>
                </c:pt>
                <c:pt idx="8790">
                  <c:v>169.3666667</c:v>
                </c:pt>
                <c:pt idx="8791">
                  <c:v>169.4</c:v>
                </c:pt>
                <c:pt idx="8792">
                  <c:v>169.43333329999999</c:v>
                </c:pt>
                <c:pt idx="8793">
                  <c:v>169.46666669999999</c:v>
                </c:pt>
                <c:pt idx="8794">
                  <c:v>169.5</c:v>
                </c:pt>
                <c:pt idx="8795">
                  <c:v>169.53333330000001</c:v>
                </c:pt>
                <c:pt idx="8796">
                  <c:v>169.56666669999998</c:v>
                </c:pt>
                <c:pt idx="8797">
                  <c:v>169.6</c:v>
                </c:pt>
                <c:pt idx="8798">
                  <c:v>169.6333333</c:v>
                </c:pt>
                <c:pt idx="8799">
                  <c:v>169.66666669999998</c:v>
                </c:pt>
                <c:pt idx="8800">
                  <c:v>169.7</c:v>
                </c:pt>
                <c:pt idx="8801">
                  <c:v>169.7333333</c:v>
                </c:pt>
                <c:pt idx="8802">
                  <c:v>169.76666669999994</c:v>
                </c:pt>
                <c:pt idx="8803">
                  <c:v>169.8</c:v>
                </c:pt>
                <c:pt idx="8804">
                  <c:v>169.83333329999999</c:v>
                </c:pt>
                <c:pt idx="8805">
                  <c:v>169.8666667</c:v>
                </c:pt>
                <c:pt idx="8806">
                  <c:v>169.9</c:v>
                </c:pt>
                <c:pt idx="8807">
                  <c:v>169.93333329999999</c:v>
                </c:pt>
                <c:pt idx="8808">
                  <c:v>169.96666669999999</c:v>
                </c:pt>
                <c:pt idx="8809">
                  <c:v>170</c:v>
                </c:pt>
                <c:pt idx="8810">
                  <c:v>170.03333330000001</c:v>
                </c:pt>
                <c:pt idx="8811">
                  <c:v>170.06666669999998</c:v>
                </c:pt>
                <c:pt idx="8812">
                  <c:v>170.1</c:v>
                </c:pt>
                <c:pt idx="8813">
                  <c:v>170.1333333</c:v>
                </c:pt>
                <c:pt idx="8814">
                  <c:v>170.16666669999998</c:v>
                </c:pt>
                <c:pt idx="8815">
                  <c:v>170.2</c:v>
                </c:pt>
                <c:pt idx="8816">
                  <c:v>170.2333333</c:v>
                </c:pt>
                <c:pt idx="8817">
                  <c:v>170.26666669999994</c:v>
                </c:pt>
                <c:pt idx="8818">
                  <c:v>170.3</c:v>
                </c:pt>
                <c:pt idx="8819">
                  <c:v>170.33333329999999</c:v>
                </c:pt>
                <c:pt idx="8820">
                  <c:v>170.3666667</c:v>
                </c:pt>
                <c:pt idx="8821">
                  <c:v>170.4</c:v>
                </c:pt>
                <c:pt idx="8822">
                  <c:v>170.43333329999999</c:v>
                </c:pt>
                <c:pt idx="8823">
                  <c:v>170.46666669999999</c:v>
                </c:pt>
                <c:pt idx="8824">
                  <c:v>170.5</c:v>
                </c:pt>
                <c:pt idx="8825">
                  <c:v>170.53333330000001</c:v>
                </c:pt>
                <c:pt idx="8826">
                  <c:v>170.56666669999998</c:v>
                </c:pt>
                <c:pt idx="8827">
                  <c:v>170.6</c:v>
                </c:pt>
                <c:pt idx="8828">
                  <c:v>170.6333333</c:v>
                </c:pt>
                <c:pt idx="8829">
                  <c:v>170.66666669999998</c:v>
                </c:pt>
                <c:pt idx="8830">
                  <c:v>170.7</c:v>
                </c:pt>
                <c:pt idx="8831">
                  <c:v>170.7333333</c:v>
                </c:pt>
                <c:pt idx="8832">
                  <c:v>170.76666669999994</c:v>
                </c:pt>
                <c:pt idx="8833">
                  <c:v>170.8</c:v>
                </c:pt>
                <c:pt idx="8834">
                  <c:v>170.83333329999999</c:v>
                </c:pt>
                <c:pt idx="8835">
                  <c:v>170.8666667</c:v>
                </c:pt>
                <c:pt idx="8836">
                  <c:v>170.9</c:v>
                </c:pt>
                <c:pt idx="8837">
                  <c:v>170.93333329999999</c:v>
                </c:pt>
                <c:pt idx="8838">
                  <c:v>170.96666669999999</c:v>
                </c:pt>
                <c:pt idx="8839">
                  <c:v>171</c:v>
                </c:pt>
                <c:pt idx="8840">
                  <c:v>171.03333330000001</c:v>
                </c:pt>
                <c:pt idx="8841">
                  <c:v>171.06666669999998</c:v>
                </c:pt>
                <c:pt idx="8842">
                  <c:v>171.1</c:v>
                </c:pt>
                <c:pt idx="8843">
                  <c:v>171.1333333</c:v>
                </c:pt>
                <c:pt idx="8844">
                  <c:v>171.16666669999998</c:v>
                </c:pt>
                <c:pt idx="8845">
                  <c:v>171.2</c:v>
                </c:pt>
                <c:pt idx="8846">
                  <c:v>171.2333333</c:v>
                </c:pt>
                <c:pt idx="8847">
                  <c:v>171.26666669999994</c:v>
                </c:pt>
                <c:pt idx="8848">
                  <c:v>171.3</c:v>
                </c:pt>
                <c:pt idx="8849">
                  <c:v>171.33333329999999</c:v>
                </c:pt>
                <c:pt idx="8850">
                  <c:v>171.3666667</c:v>
                </c:pt>
                <c:pt idx="8851">
                  <c:v>171.4</c:v>
                </c:pt>
                <c:pt idx="8852">
                  <c:v>171.43333329999999</c:v>
                </c:pt>
                <c:pt idx="8853">
                  <c:v>171.46666669999999</c:v>
                </c:pt>
                <c:pt idx="8854">
                  <c:v>171.5</c:v>
                </c:pt>
                <c:pt idx="8855">
                  <c:v>171.53333330000001</c:v>
                </c:pt>
                <c:pt idx="8856">
                  <c:v>171.56666669999998</c:v>
                </c:pt>
                <c:pt idx="8857">
                  <c:v>171.6</c:v>
                </c:pt>
                <c:pt idx="8858">
                  <c:v>171.6333333</c:v>
                </c:pt>
                <c:pt idx="8859">
                  <c:v>171.66666669999998</c:v>
                </c:pt>
                <c:pt idx="8860">
                  <c:v>171.7</c:v>
                </c:pt>
                <c:pt idx="8861">
                  <c:v>171.7333333</c:v>
                </c:pt>
                <c:pt idx="8862">
                  <c:v>171.76666669999994</c:v>
                </c:pt>
                <c:pt idx="8863">
                  <c:v>171.8</c:v>
                </c:pt>
                <c:pt idx="8864">
                  <c:v>171.83333329999999</c:v>
                </c:pt>
                <c:pt idx="8865">
                  <c:v>171.8666667</c:v>
                </c:pt>
                <c:pt idx="8866">
                  <c:v>171.9</c:v>
                </c:pt>
                <c:pt idx="8867">
                  <c:v>171.93333329999999</c:v>
                </c:pt>
                <c:pt idx="8868">
                  <c:v>171.96666669999999</c:v>
                </c:pt>
                <c:pt idx="8869">
                  <c:v>172</c:v>
                </c:pt>
                <c:pt idx="8870">
                  <c:v>172.03333330000001</c:v>
                </c:pt>
                <c:pt idx="8871">
                  <c:v>172.06666669999998</c:v>
                </c:pt>
                <c:pt idx="8872">
                  <c:v>172.1</c:v>
                </c:pt>
                <c:pt idx="8873">
                  <c:v>172.1333333</c:v>
                </c:pt>
                <c:pt idx="8874">
                  <c:v>172.16666669999998</c:v>
                </c:pt>
                <c:pt idx="8875">
                  <c:v>172.2</c:v>
                </c:pt>
                <c:pt idx="8876">
                  <c:v>172.2333333</c:v>
                </c:pt>
                <c:pt idx="8877">
                  <c:v>172.26666669999994</c:v>
                </c:pt>
                <c:pt idx="8878">
                  <c:v>172.3</c:v>
                </c:pt>
                <c:pt idx="8879">
                  <c:v>172.33333329999999</c:v>
                </c:pt>
                <c:pt idx="8880">
                  <c:v>172.3666667</c:v>
                </c:pt>
                <c:pt idx="8881">
                  <c:v>172.4</c:v>
                </c:pt>
                <c:pt idx="8882">
                  <c:v>172.43333329999999</c:v>
                </c:pt>
                <c:pt idx="8883">
                  <c:v>172.46666669999999</c:v>
                </c:pt>
                <c:pt idx="8884">
                  <c:v>172.5</c:v>
                </c:pt>
                <c:pt idx="8885">
                  <c:v>172.53333330000001</c:v>
                </c:pt>
                <c:pt idx="8886">
                  <c:v>172.56666669999998</c:v>
                </c:pt>
                <c:pt idx="8887">
                  <c:v>172.6</c:v>
                </c:pt>
                <c:pt idx="8888">
                  <c:v>172.6333333</c:v>
                </c:pt>
                <c:pt idx="8889">
                  <c:v>172.66666669999998</c:v>
                </c:pt>
                <c:pt idx="8890">
                  <c:v>172.7</c:v>
                </c:pt>
                <c:pt idx="8891">
                  <c:v>172.7333333</c:v>
                </c:pt>
                <c:pt idx="8892">
                  <c:v>172.76666669999994</c:v>
                </c:pt>
                <c:pt idx="8893">
                  <c:v>172.8</c:v>
                </c:pt>
                <c:pt idx="8894">
                  <c:v>172.83333329999999</c:v>
                </c:pt>
                <c:pt idx="8895">
                  <c:v>172.8666667</c:v>
                </c:pt>
                <c:pt idx="8896">
                  <c:v>172.9</c:v>
                </c:pt>
                <c:pt idx="8897">
                  <c:v>172.93333329999999</c:v>
                </c:pt>
                <c:pt idx="8898">
                  <c:v>172.96666669999999</c:v>
                </c:pt>
                <c:pt idx="8899">
                  <c:v>173</c:v>
                </c:pt>
                <c:pt idx="8900">
                  <c:v>173.03333330000001</c:v>
                </c:pt>
                <c:pt idx="8901">
                  <c:v>173.06666669999998</c:v>
                </c:pt>
                <c:pt idx="8902">
                  <c:v>173.1</c:v>
                </c:pt>
                <c:pt idx="8903">
                  <c:v>173.1333333</c:v>
                </c:pt>
                <c:pt idx="8904">
                  <c:v>173.16666669999998</c:v>
                </c:pt>
                <c:pt idx="8905">
                  <c:v>173.2</c:v>
                </c:pt>
                <c:pt idx="8906">
                  <c:v>173.2333333</c:v>
                </c:pt>
                <c:pt idx="8907">
                  <c:v>173.26666669999994</c:v>
                </c:pt>
                <c:pt idx="8908">
                  <c:v>173.3</c:v>
                </c:pt>
                <c:pt idx="8909">
                  <c:v>173.33333329999999</c:v>
                </c:pt>
                <c:pt idx="8910">
                  <c:v>173.3666667</c:v>
                </c:pt>
                <c:pt idx="8911">
                  <c:v>173.4</c:v>
                </c:pt>
                <c:pt idx="8912">
                  <c:v>173.43333329999999</c:v>
                </c:pt>
                <c:pt idx="8913">
                  <c:v>173.46666669999999</c:v>
                </c:pt>
                <c:pt idx="8914">
                  <c:v>173.5</c:v>
                </c:pt>
                <c:pt idx="8915">
                  <c:v>173.53333330000001</c:v>
                </c:pt>
                <c:pt idx="8916">
                  <c:v>173.56666669999998</c:v>
                </c:pt>
                <c:pt idx="8917">
                  <c:v>173.6</c:v>
                </c:pt>
                <c:pt idx="8918">
                  <c:v>173.6333333</c:v>
                </c:pt>
                <c:pt idx="8919">
                  <c:v>173.66666669999998</c:v>
                </c:pt>
                <c:pt idx="8920">
                  <c:v>173.7</c:v>
                </c:pt>
                <c:pt idx="8921">
                  <c:v>173.7333333</c:v>
                </c:pt>
                <c:pt idx="8922">
                  <c:v>173.76666669999994</c:v>
                </c:pt>
                <c:pt idx="8923">
                  <c:v>173.8</c:v>
                </c:pt>
                <c:pt idx="8924">
                  <c:v>173.83333329999999</c:v>
                </c:pt>
                <c:pt idx="8925">
                  <c:v>173.8666667</c:v>
                </c:pt>
                <c:pt idx="8926">
                  <c:v>173.9</c:v>
                </c:pt>
                <c:pt idx="8927">
                  <c:v>173.93333329999999</c:v>
                </c:pt>
                <c:pt idx="8928">
                  <c:v>173.96666669999999</c:v>
                </c:pt>
                <c:pt idx="8929">
                  <c:v>174</c:v>
                </c:pt>
                <c:pt idx="8930">
                  <c:v>174.03333330000001</c:v>
                </c:pt>
                <c:pt idx="8931">
                  <c:v>174.06666669999998</c:v>
                </c:pt>
                <c:pt idx="8932">
                  <c:v>174.1</c:v>
                </c:pt>
                <c:pt idx="8933">
                  <c:v>174.1333333</c:v>
                </c:pt>
                <c:pt idx="8934">
                  <c:v>174.16666669999998</c:v>
                </c:pt>
                <c:pt idx="8935">
                  <c:v>174.2</c:v>
                </c:pt>
                <c:pt idx="8936">
                  <c:v>174.2333333</c:v>
                </c:pt>
                <c:pt idx="8937">
                  <c:v>174.26666669999994</c:v>
                </c:pt>
                <c:pt idx="8938">
                  <c:v>174.3</c:v>
                </c:pt>
                <c:pt idx="8939">
                  <c:v>174.33333329999999</c:v>
                </c:pt>
                <c:pt idx="8940">
                  <c:v>174.3666667</c:v>
                </c:pt>
                <c:pt idx="8941">
                  <c:v>174.4</c:v>
                </c:pt>
                <c:pt idx="8942">
                  <c:v>174.43333329999999</c:v>
                </c:pt>
                <c:pt idx="8943">
                  <c:v>174.46666669999999</c:v>
                </c:pt>
                <c:pt idx="8944">
                  <c:v>174.5</c:v>
                </c:pt>
                <c:pt idx="8945">
                  <c:v>174.53333330000001</c:v>
                </c:pt>
                <c:pt idx="8946">
                  <c:v>174.56666669999998</c:v>
                </c:pt>
                <c:pt idx="8947">
                  <c:v>174.6</c:v>
                </c:pt>
                <c:pt idx="8948">
                  <c:v>174.6333333</c:v>
                </c:pt>
                <c:pt idx="8949">
                  <c:v>174.66666669999998</c:v>
                </c:pt>
                <c:pt idx="8950">
                  <c:v>174.7</c:v>
                </c:pt>
                <c:pt idx="8951">
                  <c:v>174.7333333</c:v>
                </c:pt>
                <c:pt idx="8952">
                  <c:v>174.76666669999994</c:v>
                </c:pt>
                <c:pt idx="8953">
                  <c:v>174.8</c:v>
                </c:pt>
                <c:pt idx="8954">
                  <c:v>174.83333329999999</c:v>
                </c:pt>
                <c:pt idx="8955">
                  <c:v>174.8666667</c:v>
                </c:pt>
                <c:pt idx="8956">
                  <c:v>174.9</c:v>
                </c:pt>
                <c:pt idx="8957">
                  <c:v>174.93333329999999</c:v>
                </c:pt>
                <c:pt idx="8958">
                  <c:v>174.96666669999999</c:v>
                </c:pt>
                <c:pt idx="8959">
                  <c:v>175</c:v>
                </c:pt>
                <c:pt idx="8960">
                  <c:v>175.03333330000001</c:v>
                </c:pt>
                <c:pt idx="8961">
                  <c:v>175.06666669999998</c:v>
                </c:pt>
                <c:pt idx="8962">
                  <c:v>175.1</c:v>
                </c:pt>
                <c:pt idx="8963">
                  <c:v>175.1333333</c:v>
                </c:pt>
                <c:pt idx="8964">
                  <c:v>175.16666669999998</c:v>
                </c:pt>
                <c:pt idx="8965">
                  <c:v>175.2</c:v>
                </c:pt>
                <c:pt idx="8966">
                  <c:v>175.2333333</c:v>
                </c:pt>
                <c:pt idx="8967">
                  <c:v>175.26666669999994</c:v>
                </c:pt>
                <c:pt idx="8968">
                  <c:v>175.3</c:v>
                </c:pt>
                <c:pt idx="8969">
                  <c:v>175.33333329999999</c:v>
                </c:pt>
                <c:pt idx="8970">
                  <c:v>175.3666667</c:v>
                </c:pt>
                <c:pt idx="8971">
                  <c:v>175.4</c:v>
                </c:pt>
                <c:pt idx="8972">
                  <c:v>175.43333329999999</c:v>
                </c:pt>
                <c:pt idx="8973">
                  <c:v>175.46666669999999</c:v>
                </c:pt>
                <c:pt idx="8974">
                  <c:v>175.5</c:v>
                </c:pt>
                <c:pt idx="8975">
                  <c:v>175.53333330000001</c:v>
                </c:pt>
                <c:pt idx="8976">
                  <c:v>175.56666669999998</c:v>
                </c:pt>
                <c:pt idx="8977">
                  <c:v>175.6</c:v>
                </c:pt>
                <c:pt idx="8978">
                  <c:v>175.6333333</c:v>
                </c:pt>
                <c:pt idx="8979">
                  <c:v>175.66666669999998</c:v>
                </c:pt>
                <c:pt idx="8980">
                  <c:v>175.7</c:v>
                </c:pt>
                <c:pt idx="8981">
                  <c:v>175.7333333</c:v>
                </c:pt>
                <c:pt idx="8982">
                  <c:v>175.76666669999994</c:v>
                </c:pt>
                <c:pt idx="8983">
                  <c:v>175.8</c:v>
                </c:pt>
                <c:pt idx="8984">
                  <c:v>175.83333329999999</c:v>
                </c:pt>
                <c:pt idx="8985">
                  <c:v>175.8666667</c:v>
                </c:pt>
                <c:pt idx="8986">
                  <c:v>175.9</c:v>
                </c:pt>
                <c:pt idx="8987">
                  <c:v>175.93333329999999</c:v>
                </c:pt>
                <c:pt idx="8988">
                  <c:v>175.96666669999999</c:v>
                </c:pt>
                <c:pt idx="8989">
                  <c:v>176</c:v>
                </c:pt>
                <c:pt idx="8990">
                  <c:v>176.03333330000001</c:v>
                </c:pt>
                <c:pt idx="8991">
                  <c:v>176.06666669999998</c:v>
                </c:pt>
                <c:pt idx="8992">
                  <c:v>176.1</c:v>
                </c:pt>
                <c:pt idx="8993">
                  <c:v>176.1333333</c:v>
                </c:pt>
                <c:pt idx="8994">
                  <c:v>176.16666669999998</c:v>
                </c:pt>
                <c:pt idx="8995">
                  <c:v>176.2</c:v>
                </c:pt>
                <c:pt idx="8996">
                  <c:v>176.2333333</c:v>
                </c:pt>
                <c:pt idx="8997">
                  <c:v>176.26666669999994</c:v>
                </c:pt>
                <c:pt idx="8998">
                  <c:v>176.3</c:v>
                </c:pt>
                <c:pt idx="8999">
                  <c:v>176.33333329999999</c:v>
                </c:pt>
                <c:pt idx="9000">
                  <c:v>176.3666667</c:v>
                </c:pt>
                <c:pt idx="9001">
                  <c:v>176.4</c:v>
                </c:pt>
                <c:pt idx="9002">
                  <c:v>176.43333329999999</c:v>
                </c:pt>
                <c:pt idx="9003">
                  <c:v>176.46666669999999</c:v>
                </c:pt>
                <c:pt idx="9004">
                  <c:v>176.5</c:v>
                </c:pt>
                <c:pt idx="9005">
                  <c:v>176.53333330000001</c:v>
                </c:pt>
                <c:pt idx="9006">
                  <c:v>176.56666669999998</c:v>
                </c:pt>
                <c:pt idx="9007">
                  <c:v>176.6</c:v>
                </c:pt>
                <c:pt idx="9008">
                  <c:v>176.6333333</c:v>
                </c:pt>
                <c:pt idx="9009">
                  <c:v>176.66666669999998</c:v>
                </c:pt>
                <c:pt idx="9010">
                  <c:v>176.7</c:v>
                </c:pt>
                <c:pt idx="9011">
                  <c:v>176.7333333</c:v>
                </c:pt>
                <c:pt idx="9012">
                  <c:v>176.76666669999994</c:v>
                </c:pt>
                <c:pt idx="9013">
                  <c:v>176.8</c:v>
                </c:pt>
                <c:pt idx="9014">
                  <c:v>176.83333329999999</c:v>
                </c:pt>
                <c:pt idx="9015">
                  <c:v>176.8666667</c:v>
                </c:pt>
                <c:pt idx="9016">
                  <c:v>176.9</c:v>
                </c:pt>
                <c:pt idx="9017">
                  <c:v>176.93333329999999</c:v>
                </c:pt>
                <c:pt idx="9018">
                  <c:v>176.96666669999999</c:v>
                </c:pt>
                <c:pt idx="9019">
                  <c:v>177</c:v>
                </c:pt>
                <c:pt idx="9020">
                  <c:v>177.03333330000001</c:v>
                </c:pt>
                <c:pt idx="9021">
                  <c:v>177.06666669999998</c:v>
                </c:pt>
                <c:pt idx="9022">
                  <c:v>177.1</c:v>
                </c:pt>
                <c:pt idx="9023">
                  <c:v>177.1333333</c:v>
                </c:pt>
                <c:pt idx="9024">
                  <c:v>177.16666669999998</c:v>
                </c:pt>
                <c:pt idx="9025">
                  <c:v>177.2</c:v>
                </c:pt>
                <c:pt idx="9026">
                  <c:v>177.2333333</c:v>
                </c:pt>
                <c:pt idx="9027">
                  <c:v>177.26666669999994</c:v>
                </c:pt>
                <c:pt idx="9028">
                  <c:v>177.3</c:v>
                </c:pt>
                <c:pt idx="9029">
                  <c:v>177.33333329999999</c:v>
                </c:pt>
                <c:pt idx="9030">
                  <c:v>177.3666667</c:v>
                </c:pt>
                <c:pt idx="9031">
                  <c:v>177.4</c:v>
                </c:pt>
                <c:pt idx="9032">
                  <c:v>177.43333329999999</c:v>
                </c:pt>
                <c:pt idx="9033">
                  <c:v>177.46666669999999</c:v>
                </c:pt>
                <c:pt idx="9034">
                  <c:v>177.5</c:v>
                </c:pt>
                <c:pt idx="9035">
                  <c:v>177.53333330000001</c:v>
                </c:pt>
                <c:pt idx="9036">
                  <c:v>177.56666669999998</c:v>
                </c:pt>
                <c:pt idx="9037">
                  <c:v>177.6</c:v>
                </c:pt>
                <c:pt idx="9038">
                  <c:v>177.6333333</c:v>
                </c:pt>
                <c:pt idx="9039">
                  <c:v>177.66666669999998</c:v>
                </c:pt>
                <c:pt idx="9040">
                  <c:v>177.7</c:v>
                </c:pt>
                <c:pt idx="9041">
                  <c:v>177.7333333</c:v>
                </c:pt>
                <c:pt idx="9042">
                  <c:v>177.76666669999994</c:v>
                </c:pt>
                <c:pt idx="9043">
                  <c:v>177.8</c:v>
                </c:pt>
                <c:pt idx="9044">
                  <c:v>177.83333329999999</c:v>
                </c:pt>
                <c:pt idx="9045">
                  <c:v>177.8666667</c:v>
                </c:pt>
                <c:pt idx="9046">
                  <c:v>177.9</c:v>
                </c:pt>
                <c:pt idx="9047">
                  <c:v>177.93333329999999</c:v>
                </c:pt>
                <c:pt idx="9048">
                  <c:v>177.96666669999999</c:v>
                </c:pt>
                <c:pt idx="9049">
                  <c:v>178</c:v>
                </c:pt>
                <c:pt idx="9050">
                  <c:v>178.03333330000001</c:v>
                </c:pt>
                <c:pt idx="9051">
                  <c:v>178.06666669999998</c:v>
                </c:pt>
                <c:pt idx="9052">
                  <c:v>178.1</c:v>
                </c:pt>
                <c:pt idx="9053">
                  <c:v>178.1333333</c:v>
                </c:pt>
                <c:pt idx="9054">
                  <c:v>178.16666669999998</c:v>
                </c:pt>
                <c:pt idx="9055">
                  <c:v>178.2</c:v>
                </c:pt>
                <c:pt idx="9056">
                  <c:v>178.2333333</c:v>
                </c:pt>
                <c:pt idx="9057">
                  <c:v>178.26666669999994</c:v>
                </c:pt>
                <c:pt idx="9058">
                  <c:v>178.3</c:v>
                </c:pt>
                <c:pt idx="9059">
                  <c:v>178.33333329999999</c:v>
                </c:pt>
                <c:pt idx="9060">
                  <c:v>178.3666667</c:v>
                </c:pt>
                <c:pt idx="9061">
                  <c:v>178.4</c:v>
                </c:pt>
                <c:pt idx="9062">
                  <c:v>178.43333329999999</c:v>
                </c:pt>
                <c:pt idx="9063">
                  <c:v>178.46666669999999</c:v>
                </c:pt>
                <c:pt idx="9064">
                  <c:v>178.5</c:v>
                </c:pt>
                <c:pt idx="9065">
                  <c:v>178.53333330000001</c:v>
                </c:pt>
                <c:pt idx="9066">
                  <c:v>178.56666669999998</c:v>
                </c:pt>
                <c:pt idx="9067">
                  <c:v>178.6</c:v>
                </c:pt>
                <c:pt idx="9068">
                  <c:v>178.6333333</c:v>
                </c:pt>
                <c:pt idx="9069">
                  <c:v>178.66666669999998</c:v>
                </c:pt>
                <c:pt idx="9070">
                  <c:v>178.7</c:v>
                </c:pt>
                <c:pt idx="9071">
                  <c:v>178.7333333</c:v>
                </c:pt>
                <c:pt idx="9072">
                  <c:v>178.76666669999994</c:v>
                </c:pt>
                <c:pt idx="9073">
                  <c:v>178.8</c:v>
                </c:pt>
                <c:pt idx="9074">
                  <c:v>178.83333329999999</c:v>
                </c:pt>
                <c:pt idx="9075">
                  <c:v>178.8666667</c:v>
                </c:pt>
                <c:pt idx="9076">
                  <c:v>178.9</c:v>
                </c:pt>
                <c:pt idx="9077">
                  <c:v>178.93333329999999</c:v>
                </c:pt>
                <c:pt idx="9078">
                  <c:v>178.96666669999999</c:v>
                </c:pt>
                <c:pt idx="9079">
                  <c:v>179</c:v>
                </c:pt>
                <c:pt idx="9080">
                  <c:v>179.03333330000001</c:v>
                </c:pt>
                <c:pt idx="9081">
                  <c:v>179.06666669999998</c:v>
                </c:pt>
                <c:pt idx="9082">
                  <c:v>179.1</c:v>
                </c:pt>
                <c:pt idx="9083">
                  <c:v>179.1333333</c:v>
                </c:pt>
                <c:pt idx="9084">
                  <c:v>179.16666669999998</c:v>
                </c:pt>
                <c:pt idx="9085">
                  <c:v>179.2</c:v>
                </c:pt>
                <c:pt idx="9086">
                  <c:v>179.2333333</c:v>
                </c:pt>
                <c:pt idx="9087">
                  <c:v>179.26666669999994</c:v>
                </c:pt>
                <c:pt idx="9088">
                  <c:v>179.3</c:v>
                </c:pt>
                <c:pt idx="9089">
                  <c:v>179.33333329999999</c:v>
                </c:pt>
                <c:pt idx="9090">
                  <c:v>179.3666667</c:v>
                </c:pt>
                <c:pt idx="9091">
                  <c:v>179.4</c:v>
                </c:pt>
                <c:pt idx="9092">
                  <c:v>179.43333329999999</c:v>
                </c:pt>
                <c:pt idx="9093">
                  <c:v>179.46666669999999</c:v>
                </c:pt>
                <c:pt idx="9094">
                  <c:v>179.5</c:v>
                </c:pt>
                <c:pt idx="9095">
                  <c:v>179.53333330000001</c:v>
                </c:pt>
                <c:pt idx="9096">
                  <c:v>179.56666669999998</c:v>
                </c:pt>
                <c:pt idx="9097">
                  <c:v>179.6</c:v>
                </c:pt>
                <c:pt idx="9098">
                  <c:v>179.6333333</c:v>
                </c:pt>
                <c:pt idx="9099">
                  <c:v>179.66666669999998</c:v>
                </c:pt>
                <c:pt idx="9100">
                  <c:v>179.7</c:v>
                </c:pt>
                <c:pt idx="9101">
                  <c:v>179.7333333</c:v>
                </c:pt>
                <c:pt idx="9102">
                  <c:v>179.76666669999994</c:v>
                </c:pt>
                <c:pt idx="9103">
                  <c:v>179.8</c:v>
                </c:pt>
                <c:pt idx="9104">
                  <c:v>179.83333329999999</c:v>
                </c:pt>
                <c:pt idx="9105">
                  <c:v>179.8666667</c:v>
                </c:pt>
                <c:pt idx="9106">
                  <c:v>179.9</c:v>
                </c:pt>
                <c:pt idx="9107">
                  <c:v>179.93333329999999</c:v>
                </c:pt>
                <c:pt idx="9108">
                  <c:v>179.96666669999999</c:v>
                </c:pt>
                <c:pt idx="9109">
                  <c:v>180</c:v>
                </c:pt>
                <c:pt idx="9110">
                  <c:v>180.03333330000001</c:v>
                </c:pt>
                <c:pt idx="9111">
                  <c:v>180.06666669999998</c:v>
                </c:pt>
                <c:pt idx="9112">
                  <c:v>180.1</c:v>
                </c:pt>
                <c:pt idx="9113">
                  <c:v>180.1333333</c:v>
                </c:pt>
                <c:pt idx="9114">
                  <c:v>180.16666669999998</c:v>
                </c:pt>
                <c:pt idx="9115">
                  <c:v>180.2</c:v>
                </c:pt>
                <c:pt idx="9116">
                  <c:v>180.2333333</c:v>
                </c:pt>
                <c:pt idx="9117">
                  <c:v>180.26666669999994</c:v>
                </c:pt>
                <c:pt idx="9118">
                  <c:v>180.3</c:v>
                </c:pt>
                <c:pt idx="9119">
                  <c:v>180.33333329999999</c:v>
                </c:pt>
                <c:pt idx="9120">
                  <c:v>180.3666667</c:v>
                </c:pt>
                <c:pt idx="9121">
                  <c:v>180.4</c:v>
                </c:pt>
                <c:pt idx="9122">
                  <c:v>180.43333329999999</c:v>
                </c:pt>
                <c:pt idx="9123">
                  <c:v>180.46666669999999</c:v>
                </c:pt>
                <c:pt idx="9124">
                  <c:v>180.5</c:v>
                </c:pt>
                <c:pt idx="9125">
                  <c:v>180.53333330000001</c:v>
                </c:pt>
                <c:pt idx="9126">
                  <c:v>180.56666669999998</c:v>
                </c:pt>
                <c:pt idx="9127">
                  <c:v>180.6</c:v>
                </c:pt>
                <c:pt idx="9128">
                  <c:v>180.6333333</c:v>
                </c:pt>
                <c:pt idx="9129">
                  <c:v>180.66666669999998</c:v>
                </c:pt>
                <c:pt idx="9130">
                  <c:v>180.7</c:v>
                </c:pt>
                <c:pt idx="9131">
                  <c:v>180.7333333</c:v>
                </c:pt>
                <c:pt idx="9132">
                  <c:v>180.76666669999994</c:v>
                </c:pt>
                <c:pt idx="9133">
                  <c:v>180.8</c:v>
                </c:pt>
                <c:pt idx="9134">
                  <c:v>180.83333329999999</c:v>
                </c:pt>
                <c:pt idx="9135">
                  <c:v>180.8666667</c:v>
                </c:pt>
                <c:pt idx="9136">
                  <c:v>180.9</c:v>
                </c:pt>
                <c:pt idx="9137">
                  <c:v>180.93333329999999</c:v>
                </c:pt>
                <c:pt idx="9138">
                  <c:v>180.96666669999999</c:v>
                </c:pt>
                <c:pt idx="9139">
                  <c:v>181</c:v>
                </c:pt>
                <c:pt idx="9140">
                  <c:v>181.03333330000001</c:v>
                </c:pt>
                <c:pt idx="9141">
                  <c:v>181.06666669999998</c:v>
                </c:pt>
                <c:pt idx="9142">
                  <c:v>181.1</c:v>
                </c:pt>
                <c:pt idx="9143">
                  <c:v>181.1333333</c:v>
                </c:pt>
                <c:pt idx="9144">
                  <c:v>181.16666669999998</c:v>
                </c:pt>
                <c:pt idx="9145">
                  <c:v>181.2</c:v>
                </c:pt>
                <c:pt idx="9146">
                  <c:v>181.2333333</c:v>
                </c:pt>
                <c:pt idx="9147">
                  <c:v>181.26666669999994</c:v>
                </c:pt>
                <c:pt idx="9148">
                  <c:v>181.3</c:v>
                </c:pt>
                <c:pt idx="9149">
                  <c:v>181.33333329999999</c:v>
                </c:pt>
                <c:pt idx="9150">
                  <c:v>181.3666667</c:v>
                </c:pt>
                <c:pt idx="9151">
                  <c:v>181.4</c:v>
                </c:pt>
                <c:pt idx="9152">
                  <c:v>181.43333329999999</c:v>
                </c:pt>
                <c:pt idx="9153">
                  <c:v>181.46666669999999</c:v>
                </c:pt>
                <c:pt idx="9154">
                  <c:v>181.5</c:v>
                </c:pt>
                <c:pt idx="9155">
                  <c:v>181.53333330000001</c:v>
                </c:pt>
                <c:pt idx="9156">
                  <c:v>181.56666669999998</c:v>
                </c:pt>
                <c:pt idx="9157">
                  <c:v>181.6</c:v>
                </c:pt>
                <c:pt idx="9158">
                  <c:v>181.6333333</c:v>
                </c:pt>
                <c:pt idx="9159">
                  <c:v>181.66666669999998</c:v>
                </c:pt>
                <c:pt idx="9160">
                  <c:v>181.7</c:v>
                </c:pt>
                <c:pt idx="9161">
                  <c:v>181.7333333</c:v>
                </c:pt>
                <c:pt idx="9162">
                  <c:v>181.76666669999994</c:v>
                </c:pt>
                <c:pt idx="9163">
                  <c:v>181.8</c:v>
                </c:pt>
                <c:pt idx="9164">
                  <c:v>181.83333329999999</c:v>
                </c:pt>
                <c:pt idx="9165">
                  <c:v>181.8666667</c:v>
                </c:pt>
                <c:pt idx="9166">
                  <c:v>181.9</c:v>
                </c:pt>
                <c:pt idx="9167">
                  <c:v>181.93333329999999</c:v>
                </c:pt>
                <c:pt idx="9168">
                  <c:v>181.96666669999999</c:v>
                </c:pt>
                <c:pt idx="9169">
                  <c:v>182</c:v>
                </c:pt>
                <c:pt idx="9170">
                  <c:v>182.03333330000001</c:v>
                </c:pt>
                <c:pt idx="9171">
                  <c:v>182.06666669999998</c:v>
                </c:pt>
                <c:pt idx="9172">
                  <c:v>182.1</c:v>
                </c:pt>
                <c:pt idx="9173">
                  <c:v>182.1333333</c:v>
                </c:pt>
                <c:pt idx="9174">
                  <c:v>182.16666669999998</c:v>
                </c:pt>
                <c:pt idx="9175">
                  <c:v>182.2</c:v>
                </c:pt>
                <c:pt idx="9176">
                  <c:v>182.2333333</c:v>
                </c:pt>
                <c:pt idx="9177">
                  <c:v>182.26666669999994</c:v>
                </c:pt>
                <c:pt idx="9178">
                  <c:v>182.3</c:v>
                </c:pt>
                <c:pt idx="9179">
                  <c:v>182.33333329999999</c:v>
                </c:pt>
                <c:pt idx="9180">
                  <c:v>182.3666667</c:v>
                </c:pt>
                <c:pt idx="9181">
                  <c:v>182.4</c:v>
                </c:pt>
                <c:pt idx="9182">
                  <c:v>182.43333329999999</c:v>
                </c:pt>
                <c:pt idx="9183">
                  <c:v>182.46666669999999</c:v>
                </c:pt>
                <c:pt idx="9184">
                  <c:v>182.5</c:v>
                </c:pt>
                <c:pt idx="9185">
                  <c:v>182.53333330000001</c:v>
                </c:pt>
                <c:pt idx="9186">
                  <c:v>182.56666669999998</c:v>
                </c:pt>
                <c:pt idx="9187">
                  <c:v>182.6</c:v>
                </c:pt>
                <c:pt idx="9188">
                  <c:v>182.6333333</c:v>
                </c:pt>
                <c:pt idx="9189">
                  <c:v>182.66666669999998</c:v>
                </c:pt>
                <c:pt idx="9190">
                  <c:v>182.7</c:v>
                </c:pt>
                <c:pt idx="9191">
                  <c:v>182.7333333</c:v>
                </c:pt>
                <c:pt idx="9192">
                  <c:v>182.76666669999994</c:v>
                </c:pt>
                <c:pt idx="9193">
                  <c:v>182.8</c:v>
                </c:pt>
                <c:pt idx="9194">
                  <c:v>182.83333329999999</c:v>
                </c:pt>
                <c:pt idx="9195">
                  <c:v>182.8666667</c:v>
                </c:pt>
                <c:pt idx="9196">
                  <c:v>182.9</c:v>
                </c:pt>
                <c:pt idx="9197">
                  <c:v>182.93333329999999</c:v>
                </c:pt>
                <c:pt idx="9198">
                  <c:v>182.96666669999999</c:v>
                </c:pt>
                <c:pt idx="9199">
                  <c:v>183</c:v>
                </c:pt>
                <c:pt idx="9200">
                  <c:v>183.03333330000001</c:v>
                </c:pt>
                <c:pt idx="9201">
                  <c:v>183.06666669999998</c:v>
                </c:pt>
                <c:pt idx="9202">
                  <c:v>183.1</c:v>
                </c:pt>
                <c:pt idx="9203">
                  <c:v>183.1333333</c:v>
                </c:pt>
                <c:pt idx="9204">
                  <c:v>183.16666669999998</c:v>
                </c:pt>
                <c:pt idx="9205">
                  <c:v>183.2</c:v>
                </c:pt>
                <c:pt idx="9206">
                  <c:v>183.2333333</c:v>
                </c:pt>
                <c:pt idx="9207">
                  <c:v>183.26666669999994</c:v>
                </c:pt>
                <c:pt idx="9208">
                  <c:v>183.3</c:v>
                </c:pt>
                <c:pt idx="9209">
                  <c:v>183.33333329999999</c:v>
                </c:pt>
                <c:pt idx="9210">
                  <c:v>183.3666667</c:v>
                </c:pt>
                <c:pt idx="9211">
                  <c:v>183.4</c:v>
                </c:pt>
                <c:pt idx="9212">
                  <c:v>183.43333329999999</c:v>
                </c:pt>
                <c:pt idx="9213">
                  <c:v>183.46666669999999</c:v>
                </c:pt>
                <c:pt idx="9214">
                  <c:v>183.5</c:v>
                </c:pt>
                <c:pt idx="9215">
                  <c:v>183.53333330000001</c:v>
                </c:pt>
                <c:pt idx="9216">
                  <c:v>183.56666669999998</c:v>
                </c:pt>
                <c:pt idx="9217">
                  <c:v>183.6</c:v>
                </c:pt>
                <c:pt idx="9218">
                  <c:v>183.6333333</c:v>
                </c:pt>
                <c:pt idx="9219">
                  <c:v>183.66666669999998</c:v>
                </c:pt>
                <c:pt idx="9220">
                  <c:v>183.7</c:v>
                </c:pt>
                <c:pt idx="9221">
                  <c:v>183.7333333</c:v>
                </c:pt>
                <c:pt idx="9222">
                  <c:v>183.76666669999994</c:v>
                </c:pt>
                <c:pt idx="9223">
                  <c:v>183.8</c:v>
                </c:pt>
                <c:pt idx="9224">
                  <c:v>183.83333329999999</c:v>
                </c:pt>
                <c:pt idx="9225">
                  <c:v>183.8666667</c:v>
                </c:pt>
                <c:pt idx="9226">
                  <c:v>183.9</c:v>
                </c:pt>
                <c:pt idx="9227">
                  <c:v>183.93333329999999</c:v>
                </c:pt>
                <c:pt idx="9228">
                  <c:v>183.96666669999999</c:v>
                </c:pt>
                <c:pt idx="9229">
                  <c:v>184</c:v>
                </c:pt>
                <c:pt idx="9230">
                  <c:v>184.03333330000001</c:v>
                </c:pt>
                <c:pt idx="9231">
                  <c:v>184.06666669999998</c:v>
                </c:pt>
                <c:pt idx="9232">
                  <c:v>184.1</c:v>
                </c:pt>
                <c:pt idx="9233">
                  <c:v>184.1333333</c:v>
                </c:pt>
                <c:pt idx="9234">
                  <c:v>184.16666669999998</c:v>
                </c:pt>
                <c:pt idx="9235">
                  <c:v>184.2</c:v>
                </c:pt>
                <c:pt idx="9236">
                  <c:v>184.2333333</c:v>
                </c:pt>
                <c:pt idx="9237">
                  <c:v>184.26666669999994</c:v>
                </c:pt>
                <c:pt idx="9238">
                  <c:v>184.3</c:v>
                </c:pt>
                <c:pt idx="9239">
                  <c:v>184.33333329999999</c:v>
                </c:pt>
                <c:pt idx="9240">
                  <c:v>184.3666667</c:v>
                </c:pt>
                <c:pt idx="9241">
                  <c:v>184.4</c:v>
                </c:pt>
                <c:pt idx="9242">
                  <c:v>184.43333329999999</c:v>
                </c:pt>
                <c:pt idx="9243">
                  <c:v>184.46666669999999</c:v>
                </c:pt>
                <c:pt idx="9244">
                  <c:v>184.5</c:v>
                </c:pt>
                <c:pt idx="9245">
                  <c:v>184.53333330000001</c:v>
                </c:pt>
                <c:pt idx="9246">
                  <c:v>184.56666669999998</c:v>
                </c:pt>
                <c:pt idx="9247">
                  <c:v>184.6</c:v>
                </c:pt>
                <c:pt idx="9248">
                  <c:v>184.6333333</c:v>
                </c:pt>
                <c:pt idx="9249">
                  <c:v>184.66666669999998</c:v>
                </c:pt>
                <c:pt idx="9250">
                  <c:v>184.7</c:v>
                </c:pt>
                <c:pt idx="9251">
                  <c:v>184.7333333</c:v>
                </c:pt>
                <c:pt idx="9252">
                  <c:v>184.76666669999994</c:v>
                </c:pt>
                <c:pt idx="9253">
                  <c:v>184.8</c:v>
                </c:pt>
                <c:pt idx="9254">
                  <c:v>184.83333329999999</c:v>
                </c:pt>
                <c:pt idx="9255">
                  <c:v>184.8666667</c:v>
                </c:pt>
                <c:pt idx="9256">
                  <c:v>184.9</c:v>
                </c:pt>
                <c:pt idx="9257">
                  <c:v>184.93333329999999</c:v>
                </c:pt>
                <c:pt idx="9258">
                  <c:v>184.96666669999999</c:v>
                </c:pt>
                <c:pt idx="9259">
                  <c:v>185</c:v>
                </c:pt>
                <c:pt idx="9260">
                  <c:v>185.03333330000001</c:v>
                </c:pt>
                <c:pt idx="9261">
                  <c:v>185.06666669999998</c:v>
                </c:pt>
                <c:pt idx="9262">
                  <c:v>185.1</c:v>
                </c:pt>
                <c:pt idx="9263">
                  <c:v>185.1333333</c:v>
                </c:pt>
                <c:pt idx="9264">
                  <c:v>185.16666669999998</c:v>
                </c:pt>
                <c:pt idx="9265">
                  <c:v>185.2</c:v>
                </c:pt>
                <c:pt idx="9266">
                  <c:v>185.2333333</c:v>
                </c:pt>
                <c:pt idx="9267">
                  <c:v>185.26666669999994</c:v>
                </c:pt>
                <c:pt idx="9268">
                  <c:v>185.3</c:v>
                </c:pt>
                <c:pt idx="9269">
                  <c:v>185.33333329999999</c:v>
                </c:pt>
                <c:pt idx="9270">
                  <c:v>185.3666667</c:v>
                </c:pt>
                <c:pt idx="9271">
                  <c:v>185.4</c:v>
                </c:pt>
                <c:pt idx="9272">
                  <c:v>185.43333329999999</c:v>
                </c:pt>
                <c:pt idx="9273">
                  <c:v>185.46666669999999</c:v>
                </c:pt>
                <c:pt idx="9274">
                  <c:v>185.5</c:v>
                </c:pt>
                <c:pt idx="9275">
                  <c:v>185.53333330000001</c:v>
                </c:pt>
                <c:pt idx="9276">
                  <c:v>185.56666669999998</c:v>
                </c:pt>
                <c:pt idx="9277">
                  <c:v>185.6</c:v>
                </c:pt>
                <c:pt idx="9278">
                  <c:v>185.6333333</c:v>
                </c:pt>
                <c:pt idx="9279">
                  <c:v>185.66666669999998</c:v>
                </c:pt>
                <c:pt idx="9280">
                  <c:v>185.7</c:v>
                </c:pt>
                <c:pt idx="9281">
                  <c:v>185.7333333</c:v>
                </c:pt>
                <c:pt idx="9282">
                  <c:v>185.76666669999994</c:v>
                </c:pt>
                <c:pt idx="9283">
                  <c:v>185.8</c:v>
                </c:pt>
                <c:pt idx="9284">
                  <c:v>185.83333329999999</c:v>
                </c:pt>
                <c:pt idx="9285">
                  <c:v>185.8666667</c:v>
                </c:pt>
                <c:pt idx="9286">
                  <c:v>185.9</c:v>
                </c:pt>
                <c:pt idx="9287">
                  <c:v>185.93333329999999</c:v>
                </c:pt>
                <c:pt idx="9288">
                  <c:v>185.96666669999999</c:v>
                </c:pt>
                <c:pt idx="9289">
                  <c:v>186</c:v>
                </c:pt>
                <c:pt idx="9290">
                  <c:v>186.03333330000001</c:v>
                </c:pt>
                <c:pt idx="9291">
                  <c:v>186.06666669999998</c:v>
                </c:pt>
                <c:pt idx="9292">
                  <c:v>186.1</c:v>
                </c:pt>
                <c:pt idx="9293">
                  <c:v>186.1333333</c:v>
                </c:pt>
                <c:pt idx="9294">
                  <c:v>186.16666669999998</c:v>
                </c:pt>
                <c:pt idx="9295">
                  <c:v>186.2</c:v>
                </c:pt>
                <c:pt idx="9296">
                  <c:v>186.2333333</c:v>
                </c:pt>
                <c:pt idx="9297">
                  <c:v>186.26666669999994</c:v>
                </c:pt>
                <c:pt idx="9298">
                  <c:v>186.3</c:v>
                </c:pt>
                <c:pt idx="9299">
                  <c:v>186.33333329999999</c:v>
                </c:pt>
                <c:pt idx="9300">
                  <c:v>186.3666667</c:v>
                </c:pt>
                <c:pt idx="9301">
                  <c:v>186.4</c:v>
                </c:pt>
                <c:pt idx="9302">
                  <c:v>186.43333329999999</c:v>
                </c:pt>
                <c:pt idx="9303">
                  <c:v>186.46666669999999</c:v>
                </c:pt>
                <c:pt idx="9304">
                  <c:v>186.5</c:v>
                </c:pt>
                <c:pt idx="9305">
                  <c:v>186.53333330000001</c:v>
                </c:pt>
                <c:pt idx="9306">
                  <c:v>186.56666669999998</c:v>
                </c:pt>
                <c:pt idx="9307">
                  <c:v>186.6</c:v>
                </c:pt>
                <c:pt idx="9308">
                  <c:v>186.6333333</c:v>
                </c:pt>
                <c:pt idx="9309">
                  <c:v>186.66666669999998</c:v>
                </c:pt>
                <c:pt idx="9310">
                  <c:v>186.7</c:v>
                </c:pt>
                <c:pt idx="9311">
                  <c:v>186.7333333</c:v>
                </c:pt>
                <c:pt idx="9312">
                  <c:v>186.76666669999994</c:v>
                </c:pt>
                <c:pt idx="9313">
                  <c:v>186.8</c:v>
                </c:pt>
                <c:pt idx="9314">
                  <c:v>186.83333329999999</c:v>
                </c:pt>
                <c:pt idx="9315">
                  <c:v>186.8666667</c:v>
                </c:pt>
                <c:pt idx="9316">
                  <c:v>186.9</c:v>
                </c:pt>
                <c:pt idx="9317">
                  <c:v>186.93333329999999</c:v>
                </c:pt>
                <c:pt idx="9318">
                  <c:v>186.96666669999999</c:v>
                </c:pt>
                <c:pt idx="9319">
                  <c:v>187</c:v>
                </c:pt>
                <c:pt idx="9320">
                  <c:v>187.03333330000001</c:v>
                </c:pt>
                <c:pt idx="9321">
                  <c:v>187.06666669999998</c:v>
                </c:pt>
                <c:pt idx="9322">
                  <c:v>187.1</c:v>
                </c:pt>
                <c:pt idx="9323">
                  <c:v>187.1333333</c:v>
                </c:pt>
                <c:pt idx="9324">
                  <c:v>187.16666669999998</c:v>
                </c:pt>
                <c:pt idx="9325">
                  <c:v>187.2</c:v>
                </c:pt>
                <c:pt idx="9326">
                  <c:v>187.2333333</c:v>
                </c:pt>
                <c:pt idx="9327">
                  <c:v>187.26666669999994</c:v>
                </c:pt>
                <c:pt idx="9328">
                  <c:v>187.3</c:v>
                </c:pt>
                <c:pt idx="9329">
                  <c:v>187.33333329999999</c:v>
                </c:pt>
                <c:pt idx="9330">
                  <c:v>187.3666667</c:v>
                </c:pt>
                <c:pt idx="9331">
                  <c:v>187.4</c:v>
                </c:pt>
                <c:pt idx="9332">
                  <c:v>187.43333329999999</c:v>
                </c:pt>
                <c:pt idx="9333">
                  <c:v>187.46666669999999</c:v>
                </c:pt>
                <c:pt idx="9334">
                  <c:v>187.5</c:v>
                </c:pt>
                <c:pt idx="9335">
                  <c:v>187.53333330000001</c:v>
                </c:pt>
                <c:pt idx="9336">
                  <c:v>187.56666669999998</c:v>
                </c:pt>
                <c:pt idx="9337">
                  <c:v>187.6</c:v>
                </c:pt>
                <c:pt idx="9338">
                  <c:v>187.6333333</c:v>
                </c:pt>
                <c:pt idx="9339">
                  <c:v>187.66666669999998</c:v>
                </c:pt>
                <c:pt idx="9340">
                  <c:v>187.7</c:v>
                </c:pt>
                <c:pt idx="9341">
                  <c:v>187.7333333</c:v>
                </c:pt>
                <c:pt idx="9342">
                  <c:v>187.76666669999994</c:v>
                </c:pt>
                <c:pt idx="9343">
                  <c:v>187.8</c:v>
                </c:pt>
                <c:pt idx="9344">
                  <c:v>187.83333329999999</c:v>
                </c:pt>
                <c:pt idx="9345">
                  <c:v>187.8666667</c:v>
                </c:pt>
                <c:pt idx="9346">
                  <c:v>187.9</c:v>
                </c:pt>
                <c:pt idx="9347">
                  <c:v>187.93333329999999</c:v>
                </c:pt>
                <c:pt idx="9348">
                  <c:v>187.96666669999999</c:v>
                </c:pt>
                <c:pt idx="9349">
                  <c:v>188</c:v>
                </c:pt>
                <c:pt idx="9350">
                  <c:v>188.03333330000001</c:v>
                </c:pt>
                <c:pt idx="9351">
                  <c:v>188.06666669999998</c:v>
                </c:pt>
                <c:pt idx="9352">
                  <c:v>188.1</c:v>
                </c:pt>
                <c:pt idx="9353">
                  <c:v>188.1333333</c:v>
                </c:pt>
                <c:pt idx="9354">
                  <c:v>188.16666669999998</c:v>
                </c:pt>
                <c:pt idx="9355">
                  <c:v>188.2</c:v>
                </c:pt>
                <c:pt idx="9356">
                  <c:v>188.2333333</c:v>
                </c:pt>
                <c:pt idx="9357">
                  <c:v>188.26666669999994</c:v>
                </c:pt>
                <c:pt idx="9358">
                  <c:v>188.3</c:v>
                </c:pt>
                <c:pt idx="9359">
                  <c:v>188.33333329999999</c:v>
                </c:pt>
                <c:pt idx="9360">
                  <c:v>188.3666667</c:v>
                </c:pt>
                <c:pt idx="9361">
                  <c:v>188.4</c:v>
                </c:pt>
                <c:pt idx="9362">
                  <c:v>188.43333329999999</c:v>
                </c:pt>
                <c:pt idx="9363">
                  <c:v>188.46666669999999</c:v>
                </c:pt>
                <c:pt idx="9364">
                  <c:v>188.5</c:v>
                </c:pt>
                <c:pt idx="9365">
                  <c:v>188.53333330000001</c:v>
                </c:pt>
                <c:pt idx="9366">
                  <c:v>188.56666669999998</c:v>
                </c:pt>
                <c:pt idx="9367">
                  <c:v>188.6</c:v>
                </c:pt>
                <c:pt idx="9368">
                  <c:v>188.6333333</c:v>
                </c:pt>
                <c:pt idx="9369">
                  <c:v>188.66666669999998</c:v>
                </c:pt>
                <c:pt idx="9370">
                  <c:v>188.7</c:v>
                </c:pt>
                <c:pt idx="9371">
                  <c:v>188.7333333</c:v>
                </c:pt>
                <c:pt idx="9372">
                  <c:v>188.76666669999994</c:v>
                </c:pt>
                <c:pt idx="9373">
                  <c:v>188.8</c:v>
                </c:pt>
                <c:pt idx="9374">
                  <c:v>188.83333329999999</c:v>
                </c:pt>
                <c:pt idx="9375">
                  <c:v>188.8666667</c:v>
                </c:pt>
                <c:pt idx="9376">
                  <c:v>188.9</c:v>
                </c:pt>
                <c:pt idx="9377">
                  <c:v>188.93333329999999</c:v>
                </c:pt>
                <c:pt idx="9378">
                  <c:v>188.96666669999999</c:v>
                </c:pt>
                <c:pt idx="9379">
                  <c:v>189</c:v>
                </c:pt>
                <c:pt idx="9380">
                  <c:v>189.03333330000001</c:v>
                </c:pt>
                <c:pt idx="9381">
                  <c:v>189.06666669999998</c:v>
                </c:pt>
                <c:pt idx="9382">
                  <c:v>189.1</c:v>
                </c:pt>
                <c:pt idx="9383">
                  <c:v>189.1333333</c:v>
                </c:pt>
                <c:pt idx="9384">
                  <c:v>189.16666669999998</c:v>
                </c:pt>
                <c:pt idx="9385">
                  <c:v>189.2</c:v>
                </c:pt>
                <c:pt idx="9386">
                  <c:v>189.2333333</c:v>
                </c:pt>
                <c:pt idx="9387">
                  <c:v>189.26666669999994</c:v>
                </c:pt>
                <c:pt idx="9388">
                  <c:v>189.3</c:v>
                </c:pt>
                <c:pt idx="9389">
                  <c:v>189.33333329999999</c:v>
                </c:pt>
                <c:pt idx="9390">
                  <c:v>189.3666667</c:v>
                </c:pt>
                <c:pt idx="9391">
                  <c:v>189.4</c:v>
                </c:pt>
                <c:pt idx="9392">
                  <c:v>189.43333329999999</c:v>
                </c:pt>
                <c:pt idx="9393">
                  <c:v>189.46666669999999</c:v>
                </c:pt>
                <c:pt idx="9394">
                  <c:v>189.5</c:v>
                </c:pt>
                <c:pt idx="9395">
                  <c:v>189.53333330000001</c:v>
                </c:pt>
                <c:pt idx="9396">
                  <c:v>189.56666669999998</c:v>
                </c:pt>
                <c:pt idx="9397">
                  <c:v>189.6</c:v>
                </c:pt>
                <c:pt idx="9398">
                  <c:v>189.6333333</c:v>
                </c:pt>
                <c:pt idx="9399">
                  <c:v>189.66666669999998</c:v>
                </c:pt>
                <c:pt idx="9400">
                  <c:v>189.7</c:v>
                </c:pt>
                <c:pt idx="9401">
                  <c:v>189.7333333</c:v>
                </c:pt>
                <c:pt idx="9402">
                  <c:v>189.76666669999994</c:v>
                </c:pt>
                <c:pt idx="9403">
                  <c:v>189.8</c:v>
                </c:pt>
                <c:pt idx="9404">
                  <c:v>189.83333329999999</c:v>
                </c:pt>
                <c:pt idx="9405">
                  <c:v>189.8666667</c:v>
                </c:pt>
                <c:pt idx="9406">
                  <c:v>189.9</c:v>
                </c:pt>
                <c:pt idx="9407">
                  <c:v>189.93333329999999</c:v>
                </c:pt>
                <c:pt idx="9408">
                  <c:v>189.96666669999999</c:v>
                </c:pt>
                <c:pt idx="9409">
                  <c:v>190</c:v>
                </c:pt>
                <c:pt idx="9410">
                  <c:v>190.03333330000001</c:v>
                </c:pt>
                <c:pt idx="9411">
                  <c:v>190.06666669999998</c:v>
                </c:pt>
                <c:pt idx="9412">
                  <c:v>190.1</c:v>
                </c:pt>
                <c:pt idx="9413">
                  <c:v>190.1333333</c:v>
                </c:pt>
                <c:pt idx="9414">
                  <c:v>190.16666669999998</c:v>
                </c:pt>
                <c:pt idx="9415">
                  <c:v>190.2</c:v>
                </c:pt>
                <c:pt idx="9416">
                  <c:v>190.2333333</c:v>
                </c:pt>
                <c:pt idx="9417">
                  <c:v>190.26666669999994</c:v>
                </c:pt>
                <c:pt idx="9418">
                  <c:v>190.3</c:v>
                </c:pt>
                <c:pt idx="9419">
                  <c:v>190.33333329999999</c:v>
                </c:pt>
                <c:pt idx="9420">
                  <c:v>190.3666667</c:v>
                </c:pt>
                <c:pt idx="9421">
                  <c:v>190.4</c:v>
                </c:pt>
                <c:pt idx="9422">
                  <c:v>190.43333329999999</c:v>
                </c:pt>
                <c:pt idx="9423">
                  <c:v>190.46666669999999</c:v>
                </c:pt>
                <c:pt idx="9424">
                  <c:v>190.5</c:v>
                </c:pt>
                <c:pt idx="9425">
                  <c:v>190.53333330000001</c:v>
                </c:pt>
                <c:pt idx="9426">
                  <c:v>190.56666669999998</c:v>
                </c:pt>
                <c:pt idx="9427">
                  <c:v>190.6</c:v>
                </c:pt>
                <c:pt idx="9428">
                  <c:v>190.6333333</c:v>
                </c:pt>
                <c:pt idx="9429">
                  <c:v>190.66666669999998</c:v>
                </c:pt>
                <c:pt idx="9430">
                  <c:v>190.7</c:v>
                </c:pt>
                <c:pt idx="9431">
                  <c:v>190.7333333</c:v>
                </c:pt>
                <c:pt idx="9432">
                  <c:v>190.76666669999994</c:v>
                </c:pt>
                <c:pt idx="9433">
                  <c:v>190.8</c:v>
                </c:pt>
                <c:pt idx="9434">
                  <c:v>190.83333329999999</c:v>
                </c:pt>
                <c:pt idx="9435">
                  <c:v>190.8666667</c:v>
                </c:pt>
                <c:pt idx="9436">
                  <c:v>190.9</c:v>
                </c:pt>
                <c:pt idx="9437">
                  <c:v>190.93333329999999</c:v>
                </c:pt>
                <c:pt idx="9438">
                  <c:v>190.96666669999999</c:v>
                </c:pt>
                <c:pt idx="9439">
                  <c:v>191</c:v>
                </c:pt>
                <c:pt idx="9440">
                  <c:v>191.03333330000001</c:v>
                </c:pt>
                <c:pt idx="9441">
                  <c:v>191.06666669999998</c:v>
                </c:pt>
                <c:pt idx="9442">
                  <c:v>191.1</c:v>
                </c:pt>
                <c:pt idx="9443">
                  <c:v>191.1333333</c:v>
                </c:pt>
                <c:pt idx="9444">
                  <c:v>191.16666669999998</c:v>
                </c:pt>
                <c:pt idx="9445">
                  <c:v>191.2</c:v>
                </c:pt>
                <c:pt idx="9446">
                  <c:v>191.2333333</c:v>
                </c:pt>
                <c:pt idx="9447">
                  <c:v>191.26666669999994</c:v>
                </c:pt>
                <c:pt idx="9448">
                  <c:v>191.3</c:v>
                </c:pt>
                <c:pt idx="9449">
                  <c:v>191.33333329999999</c:v>
                </c:pt>
                <c:pt idx="9450">
                  <c:v>191.3666667</c:v>
                </c:pt>
                <c:pt idx="9451">
                  <c:v>191.4</c:v>
                </c:pt>
                <c:pt idx="9452">
                  <c:v>191.43333329999999</c:v>
                </c:pt>
                <c:pt idx="9453">
                  <c:v>191.46666669999999</c:v>
                </c:pt>
                <c:pt idx="9454">
                  <c:v>191.5</c:v>
                </c:pt>
                <c:pt idx="9455">
                  <c:v>191.53333330000001</c:v>
                </c:pt>
                <c:pt idx="9456">
                  <c:v>191.56666669999998</c:v>
                </c:pt>
                <c:pt idx="9457">
                  <c:v>191.6</c:v>
                </c:pt>
                <c:pt idx="9458">
                  <c:v>191.6333333</c:v>
                </c:pt>
                <c:pt idx="9459">
                  <c:v>191.66666669999998</c:v>
                </c:pt>
                <c:pt idx="9460">
                  <c:v>191.7</c:v>
                </c:pt>
                <c:pt idx="9461">
                  <c:v>191.7333333</c:v>
                </c:pt>
                <c:pt idx="9462">
                  <c:v>191.76666669999994</c:v>
                </c:pt>
                <c:pt idx="9463">
                  <c:v>191.8</c:v>
                </c:pt>
                <c:pt idx="9464">
                  <c:v>191.83333329999999</c:v>
                </c:pt>
                <c:pt idx="9465">
                  <c:v>191.8666667</c:v>
                </c:pt>
                <c:pt idx="9466">
                  <c:v>191.9</c:v>
                </c:pt>
                <c:pt idx="9467">
                  <c:v>191.93333329999999</c:v>
                </c:pt>
                <c:pt idx="9468">
                  <c:v>191.96666669999999</c:v>
                </c:pt>
                <c:pt idx="9469">
                  <c:v>192</c:v>
                </c:pt>
                <c:pt idx="9470">
                  <c:v>192.03333330000001</c:v>
                </c:pt>
                <c:pt idx="9471">
                  <c:v>192.06666669999998</c:v>
                </c:pt>
                <c:pt idx="9472">
                  <c:v>192.1</c:v>
                </c:pt>
                <c:pt idx="9473">
                  <c:v>192.1333333</c:v>
                </c:pt>
                <c:pt idx="9474">
                  <c:v>192.16666669999998</c:v>
                </c:pt>
                <c:pt idx="9475">
                  <c:v>192.2</c:v>
                </c:pt>
                <c:pt idx="9476">
                  <c:v>192.2333333</c:v>
                </c:pt>
                <c:pt idx="9477">
                  <c:v>192.26666669999994</c:v>
                </c:pt>
                <c:pt idx="9478">
                  <c:v>192.3</c:v>
                </c:pt>
                <c:pt idx="9479">
                  <c:v>192.33333329999999</c:v>
                </c:pt>
                <c:pt idx="9480">
                  <c:v>192.3666667</c:v>
                </c:pt>
                <c:pt idx="9481">
                  <c:v>192.4</c:v>
                </c:pt>
                <c:pt idx="9482">
                  <c:v>192.43333329999999</c:v>
                </c:pt>
                <c:pt idx="9483">
                  <c:v>192.46666669999999</c:v>
                </c:pt>
                <c:pt idx="9484">
                  <c:v>192.5</c:v>
                </c:pt>
                <c:pt idx="9485">
                  <c:v>192.53333330000001</c:v>
                </c:pt>
                <c:pt idx="9486">
                  <c:v>192.56666669999998</c:v>
                </c:pt>
                <c:pt idx="9487">
                  <c:v>192.6</c:v>
                </c:pt>
                <c:pt idx="9488">
                  <c:v>192.6333333</c:v>
                </c:pt>
                <c:pt idx="9489">
                  <c:v>192.66666669999998</c:v>
                </c:pt>
                <c:pt idx="9490">
                  <c:v>192.7</c:v>
                </c:pt>
                <c:pt idx="9491">
                  <c:v>192.7333333</c:v>
                </c:pt>
                <c:pt idx="9492">
                  <c:v>192.76666669999994</c:v>
                </c:pt>
                <c:pt idx="9493">
                  <c:v>192.8</c:v>
                </c:pt>
                <c:pt idx="9494">
                  <c:v>192.83333329999999</c:v>
                </c:pt>
                <c:pt idx="9495">
                  <c:v>192.8666667</c:v>
                </c:pt>
                <c:pt idx="9496">
                  <c:v>192.9</c:v>
                </c:pt>
                <c:pt idx="9497">
                  <c:v>192.93333329999999</c:v>
                </c:pt>
                <c:pt idx="9498">
                  <c:v>192.96666669999999</c:v>
                </c:pt>
                <c:pt idx="9499">
                  <c:v>193</c:v>
                </c:pt>
                <c:pt idx="9500">
                  <c:v>193.03333330000001</c:v>
                </c:pt>
                <c:pt idx="9501">
                  <c:v>193.06666669999998</c:v>
                </c:pt>
                <c:pt idx="9502">
                  <c:v>193.1</c:v>
                </c:pt>
                <c:pt idx="9503">
                  <c:v>193.1333333</c:v>
                </c:pt>
                <c:pt idx="9504">
                  <c:v>193.16666669999998</c:v>
                </c:pt>
                <c:pt idx="9505">
                  <c:v>193.2</c:v>
                </c:pt>
                <c:pt idx="9506">
                  <c:v>193.2333333</c:v>
                </c:pt>
                <c:pt idx="9507">
                  <c:v>193.26666669999994</c:v>
                </c:pt>
                <c:pt idx="9508">
                  <c:v>193.3</c:v>
                </c:pt>
                <c:pt idx="9509">
                  <c:v>193.33333329999999</c:v>
                </c:pt>
                <c:pt idx="9510">
                  <c:v>193.3666667</c:v>
                </c:pt>
                <c:pt idx="9511">
                  <c:v>193.4</c:v>
                </c:pt>
                <c:pt idx="9512">
                  <c:v>193.43333329999999</c:v>
                </c:pt>
                <c:pt idx="9513">
                  <c:v>193.46666669999999</c:v>
                </c:pt>
                <c:pt idx="9514">
                  <c:v>193.5</c:v>
                </c:pt>
                <c:pt idx="9515">
                  <c:v>193.53333330000001</c:v>
                </c:pt>
                <c:pt idx="9516">
                  <c:v>193.56666669999998</c:v>
                </c:pt>
                <c:pt idx="9517">
                  <c:v>193.6</c:v>
                </c:pt>
                <c:pt idx="9518">
                  <c:v>193.6333333</c:v>
                </c:pt>
                <c:pt idx="9519">
                  <c:v>193.66666669999998</c:v>
                </c:pt>
                <c:pt idx="9520">
                  <c:v>193.7</c:v>
                </c:pt>
                <c:pt idx="9521">
                  <c:v>193.7333333</c:v>
                </c:pt>
                <c:pt idx="9522">
                  <c:v>193.76666669999994</c:v>
                </c:pt>
                <c:pt idx="9523">
                  <c:v>193.8</c:v>
                </c:pt>
                <c:pt idx="9524">
                  <c:v>193.83333329999999</c:v>
                </c:pt>
                <c:pt idx="9525">
                  <c:v>193.8666667</c:v>
                </c:pt>
                <c:pt idx="9526">
                  <c:v>193.9</c:v>
                </c:pt>
                <c:pt idx="9527">
                  <c:v>193.93333329999999</c:v>
                </c:pt>
                <c:pt idx="9528">
                  <c:v>193.96666669999999</c:v>
                </c:pt>
                <c:pt idx="9529">
                  <c:v>194</c:v>
                </c:pt>
                <c:pt idx="9530">
                  <c:v>194.03333330000001</c:v>
                </c:pt>
                <c:pt idx="9531">
                  <c:v>194.06666669999998</c:v>
                </c:pt>
                <c:pt idx="9532">
                  <c:v>194.1</c:v>
                </c:pt>
                <c:pt idx="9533">
                  <c:v>194.1333333</c:v>
                </c:pt>
                <c:pt idx="9534">
                  <c:v>194.16666669999998</c:v>
                </c:pt>
                <c:pt idx="9535">
                  <c:v>194.2</c:v>
                </c:pt>
                <c:pt idx="9536">
                  <c:v>194.2333333</c:v>
                </c:pt>
                <c:pt idx="9537">
                  <c:v>194.26666669999994</c:v>
                </c:pt>
                <c:pt idx="9538">
                  <c:v>194.3</c:v>
                </c:pt>
                <c:pt idx="9539">
                  <c:v>194.33333329999999</c:v>
                </c:pt>
                <c:pt idx="9540">
                  <c:v>194.3666667</c:v>
                </c:pt>
                <c:pt idx="9541">
                  <c:v>194.4</c:v>
                </c:pt>
                <c:pt idx="9542">
                  <c:v>194.43333329999999</c:v>
                </c:pt>
                <c:pt idx="9543">
                  <c:v>194.46666669999999</c:v>
                </c:pt>
                <c:pt idx="9544">
                  <c:v>194.5</c:v>
                </c:pt>
                <c:pt idx="9545">
                  <c:v>194.53333330000001</c:v>
                </c:pt>
                <c:pt idx="9546">
                  <c:v>194.56666669999998</c:v>
                </c:pt>
                <c:pt idx="9547">
                  <c:v>194.6</c:v>
                </c:pt>
                <c:pt idx="9548">
                  <c:v>194.6333333</c:v>
                </c:pt>
                <c:pt idx="9549">
                  <c:v>194.66666669999998</c:v>
                </c:pt>
                <c:pt idx="9550">
                  <c:v>194.7</c:v>
                </c:pt>
                <c:pt idx="9551">
                  <c:v>194.7333333</c:v>
                </c:pt>
                <c:pt idx="9552">
                  <c:v>194.76666669999994</c:v>
                </c:pt>
                <c:pt idx="9553">
                  <c:v>194.8</c:v>
                </c:pt>
                <c:pt idx="9554">
                  <c:v>194.83333329999999</c:v>
                </c:pt>
                <c:pt idx="9555">
                  <c:v>194.8666667</c:v>
                </c:pt>
                <c:pt idx="9556">
                  <c:v>194.9</c:v>
                </c:pt>
                <c:pt idx="9557">
                  <c:v>194.93333329999999</c:v>
                </c:pt>
                <c:pt idx="9558">
                  <c:v>194.96666669999999</c:v>
                </c:pt>
                <c:pt idx="9559">
                  <c:v>195</c:v>
                </c:pt>
                <c:pt idx="9560">
                  <c:v>195.03333330000001</c:v>
                </c:pt>
                <c:pt idx="9561">
                  <c:v>195.06666669999998</c:v>
                </c:pt>
                <c:pt idx="9562">
                  <c:v>195.1</c:v>
                </c:pt>
                <c:pt idx="9563">
                  <c:v>195.1333333</c:v>
                </c:pt>
                <c:pt idx="9564">
                  <c:v>195.16666669999998</c:v>
                </c:pt>
                <c:pt idx="9565">
                  <c:v>195.2</c:v>
                </c:pt>
                <c:pt idx="9566">
                  <c:v>195.2333333</c:v>
                </c:pt>
                <c:pt idx="9567">
                  <c:v>195.26666669999994</c:v>
                </c:pt>
                <c:pt idx="9568">
                  <c:v>195.3</c:v>
                </c:pt>
                <c:pt idx="9569">
                  <c:v>195.33333329999999</c:v>
                </c:pt>
                <c:pt idx="9570">
                  <c:v>195.3666667</c:v>
                </c:pt>
                <c:pt idx="9571">
                  <c:v>195.4</c:v>
                </c:pt>
                <c:pt idx="9572">
                  <c:v>195.43333329999999</c:v>
                </c:pt>
                <c:pt idx="9573">
                  <c:v>195.46666669999999</c:v>
                </c:pt>
                <c:pt idx="9574">
                  <c:v>195.5</c:v>
                </c:pt>
                <c:pt idx="9575">
                  <c:v>195.53333330000001</c:v>
                </c:pt>
                <c:pt idx="9576">
                  <c:v>195.56666669999998</c:v>
                </c:pt>
                <c:pt idx="9577">
                  <c:v>195.6</c:v>
                </c:pt>
                <c:pt idx="9578">
                  <c:v>195.6333333</c:v>
                </c:pt>
                <c:pt idx="9579">
                  <c:v>195.66666669999998</c:v>
                </c:pt>
                <c:pt idx="9580">
                  <c:v>195.7</c:v>
                </c:pt>
                <c:pt idx="9581">
                  <c:v>195.7333333</c:v>
                </c:pt>
                <c:pt idx="9582">
                  <c:v>195.76666669999994</c:v>
                </c:pt>
                <c:pt idx="9583">
                  <c:v>195.8</c:v>
                </c:pt>
                <c:pt idx="9584">
                  <c:v>195.83333329999999</c:v>
                </c:pt>
                <c:pt idx="9585">
                  <c:v>195.8666667</c:v>
                </c:pt>
                <c:pt idx="9586">
                  <c:v>195.9</c:v>
                </c:pt>
                <c:pt idx="9587">
                  <c:v>195.93333329999999</c:v>
                </c:pt>
                <c:pt idx="9588">
                  <c:v>195.96666669999999</c:v>
                </c:pt>
                <c:pt idx="9589">
                  <c:v>196</c:v>
                </c:pt>
                <c:pt idx="9590">
                  <c:v>196.03333330000001</c:v>
                </c:pt>
                <c:pt idx="9591">
                  <c:v>196.06666669999998</c:v>
                </c:pt>
                <c:pt idx="9592">
                  <c:v>196.1</c:v>
                </c:pt>
                <c:pt idx="9593">
                  <c:v>196.1333333</c:v>
                </c:pt>
                <c:pt idx="9594">
                  <c:v>196.16666669999998</c:v>
                </c:pt>
                <c:pt idx="9595">
                  <c:v>196.2</c:v>
                </c:pt>
                <c:pt idx="9596">
                  <c:v>196.2333333</c:v>
                </c:pt>
                <c:pt idx="9597">
                  <c:v>196.26666669999994</c:v>
                </c:pt>
                <c:pt idx="9598">
                  <c:v>196.3</c:v>
                </c:pt>
                <c:pt idx="9599">
                  <c:v>196.33333329999999</c:v>
                </c:pt>
                <c:pt idx="9600">
                  <c:v>196.3666667</c:v>
                </c:pt>
                <c:pt idx="9601">
                  <c:v>196.4</c:v>
                </c:pt>
                <c:pt idx="9602">
                  <c:v>196.43333329999999</c:v>
                </c:pt>
                <c:pt idx="9603">
                  <c:v>196.46666669999999</c:v>
                </c:pt>
                <c:pt idx="9604">
                  <c:v>196.5</c:v>
                </c:pt>
                <c:pt idx="9605">
                  <c:v>196.53333330000001</c:v>
                </c:pt>
                <c:pt idx="9606">
                  <c:v>196.56666669999998</c:v>
                </c:pt>
                <c:pt idx="9607">
                  <c:v>196.6</c:v>
                </c:pt>
                <c:pt idx="9608">
                  <c:v>196.6333333</c:v>
                </c:pt>
                <c:pt idx="9609">
                  <c:v>196.66666669999998</c:v>
                </c:pt>
                <c:pt idx="9610">
                  <c:v>196.7</c:v>
                </c:pt>
                <c:pt idx="9611">
                  <c:v>196.7333333</c:v>
                </c:pt>
                <c:pt idx="9612">
                  <c:v>196.76666669999994</c:v>
                </c:pt>
                <c:pt idx="9613">
                  <c:v>196.8</c:v>
                </c:pt>
                <c:pt idx="9614">
                  <c:v>196.83333329999999</c:v>
                </c:pt>
                <c:pt idx="9615">
                  <c:v>196.8666667</c:v>
                </c:pt>
                <c:pt idx="9616">
                  <c:v>196.9</c:v>
                </c:pt>
                <c:pt idx="9617">
                  <c:v>196.93333329999999</c:v>
                </c:pt>
                <c:pt idx="9618">
                  <c:v>196.96666669999999</c:v>
                </c:pt>
                <c:pt idx="9619">
                  <c:v>197</c:v>
                </c:pt>
                <c:pt idx="9620">
                  <c:v>197.03333330000001</c:v>
                </c:pt>
                <c:pt idx="9621">
                  <c:v>197.06666669999998</c:v>
                </c:pt>
                <c:pt idx="9622">
                  <c:v>197.1</c:v>
                </c:pt>
                <c:pt idx="9623">
                  <c:v>197.1333333</c:v>
                </c:pt>
                <c:pt idx="9624">
                  <c:v>197.16666669999998</c:v>
                </c:pt>
                <c:pt idx="9625">
                  <c:v>197.2</c:v>
                </c:pt>
                <c:pt idx="9626">
                  <c:v>197.2333333</c:v>
                </c:pt>
                <c:pt idx="9627">
                  <c:v>197.26666669999994</c:v>
                </c:pt>
                <c:pt idx="9628">
                  <c:v>197.3</c:v>
                </c:pt>
                <c:pt idx="9629">
                  <c:v>197.33333329999999</c:v>
                </c:pt>
                <c:pt idx="9630">
                  <c:v>197.3666667</c:v>
                </c:pt>
                <c:pt idx="9631">
                  <c:v>197.4</c:v>
                </c:pt>
                <c:pt idx="9632">
                  <c:v>197.43333329999999</c:v>
                </c:pt>
                <c:pt idx="9633">
                  <c:v>197.46666669999999</c:v>
                </c:pt>
                <c:pt idx="9634">
                  <c:v>197.5</c:v>
                </c:pt>
                <c:pt idx="9635">
                  <c:v>197.53333330000001</c:v>
                </c:pt>
                <c:pt idx="9636">
                  <c:v>197.56666669999998</c:v>
                </c:pt>
                <c:pt idx="9637">
                  <c:v>197.6</c:v>
                </c:pt>
                <c:pt idx="9638">
                  <c:v>197.6333333</c:v>
                </c:pt>
                <c:pt idx="9639">
                  <c:v>197.66666669999998</c:v>
                </c:pt>
                <c:pt idx="9640">
                  <c:v>197.7</c:v>
                </c:pt>
                <c:pt idx="9641">
                  <c:v>197.7333333</c:v>
                </c:pt>
                <c:pt idx="9642">
                  <c:v>197.76666669999994</c:v>
                </c:pt>
                <c:pt idx="9643">
                  <c:v>197.8</c:v>
                </c:pt>
                <c:pt idx="9644">
                  <c:v>197.83333329999999</c:v>
                </c:pt>
                <c:pt idx="9645">
                  <c:v>197.8666667</c:v>
                </c:pt>
                <c:pt idx="9646">
                  <c:v>197.9</c:v>
                </c:pt>
                <c:pt idx="9647">
                  <c:v>197.93333329999999</c:v>
                </c:pt>
                <c:pt idx="9648">
                  <c:v>197.96666669999999</c:v>
                </c:pt>
                <c:pt idx="9649">
                  <c:v>198</c:v>
                </c:pt>
                <c:pt idx="9650">
                  <c:v>198.03333330000001</c:v>
                </c:pt>
                <c:pt idx="9651">
                  <c:v>198.06666669999998</c:v>
                </c:pt>
                <c:pt idx="9652">
                  <c:v>198.1</c:v>
                </c:pt>
                <c:pt idx="9653">
                  <c:v>198.1333333</c:v>
                </c:pt>
                <c:pt idx="9654">
                  <c:v>198.16666669999998</c:v>
                </c:pt>
                <c:pt idx="9655">
                  <c:v>198.2</c:v>
                </c:pt>
                <c:pt idx="9656">
                  <c:v>198.2333333</c:v>
                </c:pt>
                <c:pt idx="9657">
                  <c:v>198.26666669999994</c:v>
                </c:pt>
                <c:pt idx="9658">
                  <c:v>198.3</c:v>
                </c:pt>
                <c:pt idx="9659">
                  <c:v>198.33333329999999</c:v>
                </c:pt>
                <c:pt idx="9660">
                  <c:v>198.3666667</c:v>
                </c:pt>
                <c:pt idx="9661">
                  <c:v>198.4</c:v>
                </c:pt>
                <c:pt idx="9662">
                  <c:v>198.43333329999999</c:v>
                </c:pt>
                <c:pt idx="9663">
                  <c:v>198.46666669999999</c:v>
                </c:pt>
                <c:pt idx="9664">
                  <c:v>198.5</c:v>
                </c:pt>
                <c:pt idx="9665">
                  <c:v>198.53333330000001</c:v>
                </c:pt>
                <c:pt idx="9666">
                  <c:v>198.56666669999998</c:v>
                </c:pt>
                <c:pt idx="9667">
                  <c:v>198.6</c:v>
                </c:pt>
                <c:pt idx="9668">
                  <c:v>198.6333333</c:v>
                </c:pt>
                <c:pt idx="9669">
                  <c:v>198.66666669999998</c:v>
                </c:pt>
                <c:pt idx="9670">
                  <c:v>198.7</c:v>
                </c:pt>
                <c:pt idx="9671">
                  <c:v>198.7333333</c:v>
                </c:pt>
                <c:pt idx="9672">
                  <c:v>198.76666669999994</c:v>
                </c:pt>
                <c:pt idx="9673">
                  <c:v>198.8</c:v>
                </c:pt>
                <c:pt idx="9674">
                  <c:v>198.83333329999999</c:v>
                </c:pt>
                <c:pt idx="9675">
                  <c:v>198.8666667</c:v>
                </c:pt>
                <c:pt idx="9676">
                  <c:v>198.9</c:v>
                </c:pt>
                <c:pt idx="9677">
                  <c:v>198.93333329999999</c:v>
                </c:pt>
                <c:pt idx="9678">
                  <c:v>198.96666669999999</c:v>
                </c:pt>
                <c:pt idx="9679">
                  <c:v>199</c:v>
                </c:pt>
                <c:pt idx="9680">
                  <c:v>199.03333330000001</c:v>
                </c:pt>
                <c:pt idx="9681">
                  <c:v>199.06666669999998</c:v>
                </c:pt>
                <c:pt idx="9682">
                  <c:v>199.1</c:v>
                </c:pt>
                <c:pt idx="9683">
                  <c:v>199.1333333</c:v>
                </c:pt>
                <c:pt idx="9684">
                  <c:v>199.16666669999998</c:v>
                </c:pt>
                <c:pt idx="9685">
                  <c:v>199.2</c:v>
                </c:pt>
                <c:pt idx="9686">
                  <c:v>199.2333333</c:v>
                </c:pt>
                <c:pt idx="9687">
                  <c:v>199.26666669999994</c:v>
                </c:pt>
                <c:pt idx="9688">
                  <c:v>199.3</c:v>
                </c:pt>
                <c:pt idx="9689">
                  <c:v>199.33333329999999</c:v>
                </c:pt>
                <c:pt idx="9690">
                  <c:v>199.3666667</c:v>
                </c:pt>
                <c:pt idx="9691">
                  <c:v>199.4</c:v>
                </c:pt>
                <c:pt idx="9692">
                  <c:v>199.43333329999999</c:v>
                </c:pt>
                <c:pt idx="9693">
                  <c:v>199.46666669999999</c:v>
                </c:pt>
                <c:pt idx="9694">
                  <c:v>199.5</c:v>
                </c:pt>
                <c:pt idx="9695">
                  <c:v>199.53333330000001</c:v>
                </c:pt>
                <c:pt idx="9696">
                  <c:v>199.56666669999998</c:v>
                </c:pt>
                <c:pt idx="9697">
                  <c:v>199.6</c:v>
                </c:pt>
                <c:pt idx="9698">
                  <c:v>199.6333333</c:v>
                </c:pt>
                <c:pt idx="9699">
                  <c:v>199.66666669999998</c:v>
                </c:pt>
                <c:pt idx="9700">
                  <c:v>199.7</c:v>
                </c:pt>
                <c:pt idx="9701">
                  <c:v>199.7333333</c:v>
                </c:pt>
                <c:pt idx="9702">
                  <c:v>199.76666669999994</c:v>
                </c:pt>
                <c:pt idx="9703">
                  <c:v>199.8</c:v>
                </c:pt>
                <c:pt idx="9704">
                  <c:v>199.83333329999999</c:v>
                </c:pt>
                <c:pt idx="9705">
                  <c:v>199.8666667</c:v>
                </c:pt>
                <c:pt idx="9706">
                  <c:v>199.9</c:v>
                </c:pt>
                <c:pt idx="9707">
                  <c:v>199.93333329999999</c:v>
                </c:pt>
                <c:pt idx="9708">
                  <c:v>199.96666669999999</c:v>
                </c:pt>
                <c:pt idx="9709">
                  <c:v>200</c:v>
                </c:pt>
                <c:pt idx="9710">
                  <c:v>200.03333330000001</c:v>
                </c:pt>
                <c:pt idx="9711">
                  <c:v>200.06666669999998</c:v>
                </c:pt>
                <c:pt idx="9712">
                  <c:v>200.1</c:v>
                </c:pt>
                <c:pt idx="9713">
                  <c:v>200.1333333</c:v>
                </c:pt>
                <c:pt idx="9714">
                  <c:v>200.16666669999998</c:v>
                </c:pt>
                <c:pt idx="9715">
                  <c:v>200.2</c:v>
                </c:pt>
                <c:pt idx="9716">
                  <c:v>200.2333333</c:v>
                </c:pt>
                <c:pt idx="9717">
                  <c:v>200.26666669999994</c:v>
                </c:pt>
                <c:pt idx="9718">
                  <c:v>200.3</c:v>
                </c:pt>
                <c:pt idx="9719">
                  <c:v>200.33333329999999</c:v>
                </c:pt>
                <c:pt idx="9720">
                  <c:v>200.3666667</c:v>
                </c:pt>
                <c:pt idx="9721">
                  <c:v>200.4</c:v>
                </c:pt>
                <c:pt idx="9722">
                  <c:v>200.43333329999999</c:v>
                </c:pt>
                <c:pt idx="9723">
                  <c:v>200.46666669999999</c:v>
                </c:pt>
                <c:pt idx="9724">
                  <c:v>200.5</c:v>
                </c:pt>
                <c:pt idx="9725">
                  <c:v>200.53333330000001</c:v>
                </c:pt>
                <c:pt idx="9726">
                  <c:v>200.56666669999998</c:v>
                </c:pt>
                <c:pt idx="9727">
                  <c:v>200.6</c:v>
                </c:pt>
                <c:pt idx="9728">
                  <c:v>200.6333333</c:v>
                </c:pt>
                <c:pt idx="9729">
                  <c:v>200.66666669999998</c:v>
                </c:pt>
                <c:pt idx="9730">
                  <c:v>200.7</c:v>
                </c:pt>
                <c:pt idx="9731">
                  <c:v>200.7333333</c:v>
                </c:pt>
                <c:pt idx="9732">
                  <c:v>200.76666669999994</c:v>
                </c:pt>
                <c:pt idx="9733">
                  <c:v>200.8</c:v>
                </c:pt>
                <c:pt idx="9734">
                  <c:v>200.83333329999999</c:v>
                </c:pt>
                <c:pt idx="9735">
                  <c:v>200.8666667</c:v>
                </c:pt>
                <c:pt idx="9736">
                  <c:v>200.9</c:v>
                </c:pt>
                <c:pt idx="9737">
                  <c:v>200.93333329999999</c:v>
                </c:pt>
                <c:pt idx="9738">
                  <c:v>200.96666669999999</c:v>
                </c:pt>
                <c:pt idx="9739">
                  <c:v>201</c:v>
                </c:pt>
                <c:pt idx="9740">
                  <c:v>201.03333330000001</c:v>
                </c:pt>
                <c:pt idx="9741">
                  <c:v>201.06666669999998</c:v>
                </c:pt>
                <c:pt idx="9742">
                  <c:v>201.1</c:v>
                </c:pt>
                <c:pt idx="9743">
                  <c:v>201.1333333</c:v>
                </c:pt>
                <c:pt idx="9744">
                  <c:v>201.16666669999998</c:v>
                </c:pt>
                <c:pt idx="9745">
                  <c:v>201.2</c:v>
                </c:pt>
                <c:pt idx="9746">
                  <c:v>201.2333333</c:v>
                </c:pt>
                <c:pt idx="9747">
                  <c:v>201.26666669999994</c:v>
                </c:pt>
                <c:pt idx="9748">
                  <c:v>201.3</c:v>
                </c:pt>
                <c:pt idx="9749">
                  <c:v>201.33333329999999</c:v>
                </c:pt>
                <c:pt idx="9750">
                  <c:v>201.3666667</c:v>
                </c:pt>
                <c:pt idx="9751">
                  <c:v>201.4</c:v>
                </c:pt>
                <c:pt idx="9752">
                  <c:v>201.43333329999999</c:v>
                </c:pt>
                <c:pt idx="9753">
                  <c:v>201.46666669999999</c:v>
                </c:pt>
                <c:pt idx="9754">
                  <c:v>201.5</c:v>
                </c:pt>
                <c:pt idx="9755">
                  <c:v>201.53333330000001</c:v>
                </c:pt>
                <c:pt idx="9756">
                  <c:v>201.56666669999998</c:v>
                </c:pt>
                <c:pt idx="9757">
                  <c:v>201.6</c:v>
                </c:pt>
                <c:pt idx="9758">
                  <c:v>201.6333333</c:v>
                </c:pt>
                <c:pt idx="9759">
                  <c:v>201.66666669999998</c:v>
                </c:pt>
                <c:pt idx="9760">
                  <c:v>201.7</c:v>
                </c:pt>
                <c:pt idx="9761">
                  <c:v>201.7333333</c:v>
                </c:pt>
                <c:pt idx="9762">
                  <c:v>201.76666669999994</c:v>
                </c:pt>
                <c:pt idx="9763">
                  <c:v>201.8</c:v>
                </c:pt>
                <c:pt idx="9764">
                  <c:v>201.83333329999999</c:v>
                </c:pt>
                <c:pt idx="9765">
                  <c:v>201.8666667</c:v>
                </c:pt>
                <c:pt idx="9766">
                  <c:v>201.9</c:v>
                </c:pt>
                <c:pt idx="9767">
                  <c:v>201.93333329999999</c:v>
                </c:pt>
                <c:pt idx="9768">
                  <c:v>201.96666669999999</c:v>
                </c:pt>
                <c:pt idx="9769">
                  <c:v>202</c:v>
                </c:pt>
                <c:pt idx="9770">
                  <c:v>202.03333330000001</c:v>
                </c:pt>
                <c:pt idx="9771">
                  <c:v>202.06666669999998</c:v>
                </c:pt>
                <c:pt idx="9772">
                  <c:v>202.1</c:v>
                </c:pt>
                <c:pt idx="9773">
                  <c:v>202.1333333</c:v>
                </c:pt>
                <c:pt idx="9774">
                  <c:v>202.16666669999998</c:v>
                </c:pt>
                <c:pt idx="9775">
                  <c:v>202.2</c:v>
                </c:pt>
                <c:pt idx="9776">
                  <c:v>202.2333333</c:v>
                </c:pt>
                <c:pt idx="9777">
                  <c:v>202.26666669999994</c:v>
                </c:pt>
                <c:pt idx="9778">
                  <c:v>202.3</c:v>
                </c:pt>
                <c:pt idx="9779">
                  <c:v>202.33333329999999</c:v>
                </c:pt>
                <c:pt idx="9780">
                  <c:v>202.3666667</c:v>
                </c:pt>
                <c:pt idx="9781">
                  <c:v>202.4</c:v>
                </c:pt>
                <c:pt idx="9782">
                  <c:v>202.43333329999999</c:v>
                </c:pt>
                <c:pt idx="9783">
                  <c:v>202.46666669999999</c:v>
                </c:pt>
                <c:pt idx="9784">
                  <c:v>202.5</c:v>
                </c:pt>
                <c:pt idx="9785">
                  <c:v>202.53333330000001</c:v>
                </c:pt>
                <c:pt idx="9786">
                  <c:v>202.56666669999998</c:v>
                </c:pt>
                <c:pt idx="9787">
                  <c:v>202.6</c:v>
                </c:pt>
                <c:pt idx="9788">
                  <c:v>202.6333333</c:v>
                </c:pt>
                <c:pt idx="9789">
                  <c:v>202.66666669999998</c:v>
                </c:pt>
                <c:pt idx="9790">
                  <c:v>202.7</c:v>
                </c:pt>
                <c:pt idx="9791">
                  <c:v>202.7333333</c:v>
                </c:pt>
                <c:pt idx="9792">
                  <c:v>202.76666669999994</c:v>
                </c:pt>
                <c:pt idx="9793">
                  <c:v>202.8</c:v>
                </c:pt>
                <c:pt idx="9794">
                  <c:v>202.83333329999999</c:v>
                </c:pt>
                <c:pt idx="9795">
                  <c:v>202.8666667</c:v>
                </c:pt>
                <c:pt idx="9796">
                  <c:v>202.9</c:v>
                </c:pt>
                <c:pt idx="9797">
                  <c:v>202.93333329999999</c:v>
                </c:pt>
                <c:pt idx="9798">
                  <c:v>202.96666669999999</c:v>
                </c:pt>
                <c:pt idx="9799">
                  <c:v>203</c:v>
                </c:pt>
                <c:pt idx="9800">
                  <c:v>203.03333330000001</c:v>
                </c:pt>
                <c:pt idx="9801">
                  <c:v>203.06666669999998</c:v>
                </c:pt>
                <c:pt idx="9802">
                  <c:v>203.1</c:v>
                </c:pt>
                <c:pt idx="9803">
                  <c:v>203.1333333</c:v>
                </c:pt>
                <c:pt idx="9804">
                  <c:v>203.16666669999998</c:v>
                </c:pt>
                <c:pt idx="9805">
                  <c:v>203.2</c:v>
                </c:pt>
                <c:pt idx="9806">
                  <c:v>203.2333333</c:v>
                </c:pt>
                <c:pt idx="9807">
                  <c:v>203.26666669999994</c:v>
                </c:pt>
                <c:pt idx="9808">
                  <c:v>203.3</c:v>
                </c:pt>
                <c:pt idx="9809">
                  <c:v>203.33333329999999</c:v>
                </c:pt>
                <c:pt idx="9810">
                  <c:v>203.3666667</c:v>
                </c:pt>
                <c:pt idx="9811">
                  <c:v>203.4</c:v>
                </c:pt>
                <c:pt idx="9812">
                  <c:v>203.43333329999999</c:v>
                </c:pt>
                <c:pt idx="9813">
                  <c:v>203.46666669999999</c:v>
                </c:pt>
                <c:pt idx="9814">
                  <c:v>203.5</c:v>
                </c:pt>
                <c:pt idx="9815">
                  <c:v>203.53333330000001</c:v>
                </c:pt>
                <c:pt idx="9816">
                  <c:v>203.56666669999998</c:v>
                </c:pt>
                <c:pt idx="9817">
                  <c:v>203.6</c:v>
                </c:pt>
                <c:pt idx="9818">
                  <c:v>203.6333333</c:v>
                </c:pt>
                <c:pt idx="9819">
                  <c:v>203.66666669999998</c:v>
                </c:pt>
                <c:pt idx="9820">
                  <c:v>203.7</c:v>
                </c:pt>
                <c:pt idx="9821">
                  <c:v>203.7333333</c:v>
                </c:pt>
                <c:pt idx="9822">
                  <c:v>203.76666669999994</c:v>
                </c:pt>
                <c:pt idx="9823">
                  <c:v>203.8</c:v>
                </c:pt>
                <c:pt idx="9824">
                  <c:v>203.83333329999999</c:v>
                </c:pt>
                <c:pt idx="9825">
                  <c:v>203.8666667</c:v>
                </c:pt>
                <c:pt idx="9826">
                  <c:v>203.9</c:v>
                </c:pt>
                <c:pt idx="9827">
                  <c:v>203.93333329999999</c:v>
                </c:pt>
                <c:pt idx="9828">
                  <c:v>203.96666669999999</c:v>
                </c:pt>
                <c:pt idx="9829">
                  <c:v>204</c:v>
                </c:pt>
                <c:pt idx="9830">
                  <c:v>204.03333330000001</c:v>
                </c:pt>
                <c:pt idx="9831">
                  <c:v>204.06666669999998</c:v>
                </c:pt>
                <c:pt idx="9832">
                  <c:v>204.1</c:v>
                </c:pt>
                <c:pt idx="9833">
                  <c:v>204.1333333</c:v>
                </c:pt>
                <c:pt idx="9834">
                  <c:v>204.16666669999998</c:v>
                </c:pt>
                <c:pt idx="9835">
                  <c:v>204.2</c:v>
                </c:pt>
                <c:pt idx="9836">
                  <c:v>204.2333333</c:v>
                </c:pt>
                <c:pt idx="9837">
                  <c:v>204.26666669999994</c:v>
                </c:pt>
                <c:pt idx="9838">
                  <c:v>204.3</c:v>
                </c:pt>
                <c:pt idx="9839">
                  <c:v>204.33333329999999</c:v>
                </c:pt>
                <c:pt idx="9840">
                  <c:v>204.3666667</c:v>
                </c:pt>
                <c:pt idx="9841">
                  <c:v>204.4</c:v>
                </c:pt>
                <c:pt idx="9842">
                  <c:v>204.43333329999999</c:v>
                </c:pt>
                <c:pt idx="9843">
                  <c:v>204.46666669999999</c:v>
                </c:pt>
                <c:pt idx="9844">
                  <c:v>204.5</c:v>
                </c:pt>
                <c:pt idx="9845">
                  <c:v>204.53333330000001</c:v>
                </c:pt>
                <c:pt idx="9846">
                  <c:v>204.56666669999998</c:v>
                </c:pt>
                <c:pt idx="9847">
                  <c:v>204.6</c:v>
                </c:pt>
                <c:pt idx="9848">
                  <c:v>204.6333333</c:v>
                </c:pt>
                <c:pt idx="9849">
                  <c:v>204.66666669999998</c:v>
                </c:pt>
                <c:pt idx="9850">
                  <c:v>204.7</c:v>
                </c:pt>
                <c:pt idx="9851">
                  <c:v>204.7333333</c:v>
                </c:pt>
                <c:pt idx="9852">
                  <c:v>204.76666669999994</c:v>
                </c:pt>
                <c:pt idx="9853">
                  <c:v>204.8</c:v>
                </c:pt>
                <c:pt idx="9854">
                  <c:v>204.83333329999999</c:v>
                </c:pt>
                <c:pt idx="9855">
                  <c:v>204.8666667</c:v>
                </c:pt>
                <c:pt idx="9856">
                  <c:v>204.9</c:v>
                </c:pt>
                <c:pt idx="9857">
                  <c:v>204.93333329999999</c:v>
                </c:pt>
                <c:pt idx="9858">
                  <c:v>204.96666669999999</c:v>
                </c:pt>
                <c:pt idx="9859">
                  <c:v>205</c:v>
                </c:pt>
                <c:pt idx="9860">
                  <c:v>205.03333330000001</c:v>
                </c:pt>
                <c:pt idx="9861">
                  <c:v>205.06666669999998</c:v>
                </c:pt>
                <c:pt idx="9862">
                  <c:v>205.1</c:v>
                </c:pt>
                <c:pt idx="9863">
                  <c:v>205.1333333</c:v>
                </c:pt>
                <c:pt idx="9864">
                  <c:v>205.16666669999998</c:v>
                </c:pt>
                <c:pt idx="9865">
                  <c:v>205.2</c:v>
                </c:pt>
                <c:pt idx="9866">
                  <c:v>205.2333333</c:v>
                </c:pt>
                <c:pt idx="9867">
                  <c:v>205.26666669999994</c:v>
                </c:pt>
                <c:pt idx="9868">
                  <c:v>205.3</c:v>
                </c:pt>
                <c:pt idx="9869">
                  <c:v>205.33333329999999</c:v>
                </c:pt>
                <c:pt idx="9870">
                  <c:v>205.3666667</c:v>
                </c:pt>
                <c:pt idx="9871">
                  <c:v>205.4</c:v>
                </c:pt>
                <c:pt idx="9872">
                  <c:v>205.43333329999999</c:v>
                </c:pt>
                <c:pt idx="9873">
                  <c:v>205.46666669999999</c:v>
                </c:pt>
                <c:pt idx="9874">
                  <c:v>205.5</c:v>
                </c:pt>
                <c:pt idx="9875">
                  <c:v>205.53333330000001</c:v>
                </c:pt>
                <c:pt idx="9876">
                  <c:v>205.56666669999998</c:v>
                </c:pt>
                <c:pt idx="9877">
                  <c:v>205.6</c:v>
                </c:pt>
                <c:pt idx="9878">
                  <c:v>205.6333333</c:v>
                </c:pt>
                <c:pt idx="9879">
                  <c:v>205.66666669999998</c:v>
                </c:pt>
                <c:pt idx="9880">
                  <c:v>205.7</c:v>
                </c:pt>
                <c:pt idx="9881">
                  <c:v>205.7333333</c:v>
                </c:pt>
                <c:pt idx="9882">
                  <c:v>205.76666669999994</c:v>
                </c:pt>
                <c:pt idx="9883">
                  <c:v>205.8</c:v>
                </c:pt>
                <c:pt idx="9884">
                  <c:v>205.83333329999999</c:v>
                </c:pt>
                <c:pt idx="9885">
                  <c:v>205.8666667</c:v>
                </c:pt>
                <c:pt idx="9886">
                  <c:v>205.9</c:v>
                </c:pt>
                <c:pt idx="9887">
                  <c:v>205.93333329999999</c:v>
                </c:pt>
                <c:pt idx="9888">
                  <c:v>205.96666669999999</c:v>
                </c:pt>
                <c:pt idx="9889">
                  <c:v>206</c:v>
                </c:pt>
                <c:pt idx="9890">
                  <c:v>206.03333330000001</c:v>
                </c:pt>
                <c:pt idx="9891">
                  <c:v>206.06666669999998</c:v>
                </c:pt>
                <c:pt idx="9892">
                  <c:v>206.1</c:v>
                </c:pt>
                <c:pt idx="9893">
                  <c:v>206.1333333</c:v>
                </c:pt>
                <c:pt idx="9894">
                  <c:v>206.16666669999998</c:v>
                </c:pt>
                <c:pt idx="9895">
                  <c:v>206.2</c:v>
                </c:pt>
                <c:pt idx="9896">
                  <c:v>206.2333333</c:v>
                </c:pt>
                <c:pt idx="9897">
                  <c:v>206.26666669999994</c:v>
                </c:pt>
                <c:pt idx="9898">
                  <c:v>206.3</c:v>
                </c:pt>
                <c:pt idx="9899">
                  <c:v>206.33333329999999</c:v>
                </c:pt>
                <c:pt idx="9900">
                  <c:v>206.3666667</c:v>
                </c:pt>
                <c:pt idx="9901">
                  <c:v>206.4</c:v>
                </c:pt>
                <c:pt idx="9902">
                  <c:v>206.43333329999999</c:v>
                </c:pt>
                <c:pt idx="9903">
                  <c:v>206.46666669999999</c:v>
                </c:pt>
                <c:pt idx="9904">
                  <c:v>206.5</c:v>
                </c:pt>
                <c:pt idx="9905">
                  <c:v>206.53333330000001</c:v>
                </c:pt>
                <c:pt idx="9906">
                  <c:v>206.56666669999998</c:v>
                </c:pt>
                <c:pt idx="9907">
                  <c:v>206.6</c:v>
                </c:pt>
                <c:pt idx="9908">
                  <c:v>206.6333333</c:v>
                </c:pt>
                <c:pt idx="9909">
                  <c:v>206.66666669999998</c:v>
                </c:pt>
                <c:pt idx="9910">
                  <c:v>206.7</c:v>
                </c:pt>
                <c:pt idx="9911">
                  <c:v>206.7333333</c:v>
                </c:pt>
                <c:pt idx="9912">
                  <c:v>206.76666669999994</c:v>
                </c:pt>
                <c:pt idx="9913">
                  <c:v>206.8</c:v>
                </c:pt>
                <c:pt idx="9914">
                  <c:v>206.83333329999999</c:v>
                </c:pt>
                <c:pt idx="9915">
                  <c:v>206.8666667</c:v>
                </c:pt>
                <c:pt idx="9916">
                  <c:v>206.9</c:v>
                </c:pt>
                <c:pt idx="9917">
                  <c:v>206.93333329999999</c:v>
                </c:pt>
                <c:pt idx="9918">
                  <c:v>206.96666669999999</c:v>
                </c:pt>
                <c:pt idx="9919">
                  <c:v>207</c:v>
                </c:pt>
                <c:pt idx="9920">
                  <c:v>207.03333330000001</c:v>
                </c:pt>
                <c:pt idx="9921">
                  <c:v>207.06666669999998</c:v>
                </c:pt>
                <c:pt idx="9922">
                  <c:v>207.1</c:v>
                </c:pt>
                <c:pt idx="9923">
                  <c:v>207.1333333</c:v>
                </c:pt>
                <c:pt idx="9924">
                  <c:v>207.16666669999998</c:v>
                </c:pt>
                <c:pt idx="9925">
                  <c:v>207.2</c:v>
                </c:pt>
                <c:pt idx="9926">
                  <c:v>207.2333333</c:v>
                </c:pt>
                <c:pt idx="9927">
                  <c:v>207.26666669999994</c:v>
                </c:pt>
                <c:pt idx="9928">
                  <c:v>207.3</c:v>
                </c:pt>
                <c:pt idx="9929">
                  <c:v>207.33333329999999</c:v>
                </c:pt>
                <c:pt idx="9930">
                  <c:v>207.3666667</c:v>
                </c:pt>
                <c:pt idx="9931">
                  <c:v>207.4</c:v>
                </c:pt>
                <c:pt idx="9932">
                  <c:v>207.43333329999999</c:v>
                </c:pt>
                <c:pt idx="9933">
                  <c:v>207.46666669999999</c:v>
                </c:pt>
                <c:pt idx="9934">
                  <c:v>207.5</c:v>
                </c:pt>
                <c:pt idx="9935">
                  <c:v>207.53333330000001</c:v>
                </c:pt>
                <c:pt idx="9936">
                  <c:v>207.56666669999998</c:v>
                </c:pt>
                <c:pt idx="9937">
                  <c:v>207.6</c:v>
                </c:pt>
                <c:pt idx="9938">
                  <c:v>207.6333333</c:v>
                </c:pt>
                <c:pt idx="9939">
                  <c:v>207.66666669999998</c:v>
                </c:pt>
                <c:pt idx="9940">
                  <c:v>207.7</c:v>
                </c:pt>
                <c:pt idx="9941">
                  <c:v>207.7333333</c:v>
                </c:pt>
                <c:pt idx="9942">
                  <c:v>207.76666669999994</c:v>
                </c:pt>
                <c:pt idx="9943">
                  <c:v>207.8</c:v>
                </c:pt>
                <c:pt idx="9944">
                  <c:v>207.83333329999999</c:v>
                </c:pt>
                <c:pt idx="9945">
                  <c:v>207.8666667</c:v>
                </c:pt>
                <c:pt idx="9946">
                  <c:v>207.9</c:v>
                </c:pt>
                <c:pt idx="9947">
                  <c:v>207.93333329999999</c:v>
                </c:pt>
                <c:pt idx="9948">
                  <c:v>207.96666669999999</c:v>
                </c:pt>
                <c:pt idx="9949">
                  <c:v>208</c:v>
                </c:pt>
                <c:pt idx="9950">
                  <c:v>208.03333330000001</c:v>
                </c:pt>
                <c:pt idx="9951">
                  <c:v>208.06666669999998</c:v>
                </c:pt>
                <c:pt idx="9952">
                  <c:v>208.1</c:v>
                </c:pt>
                <c:pt idx="9953">
                  <c:v>208.1333333</c:v>
                </c:pt>
                <c:pt idx="9954">
                  <c:v>208.16666669999998</c:v>
                </c:pt>
                <c:pt idx="9955">
                  <c:v>208.2</c:v>
                </c:pt>
                <c:pt idx="9956">
                  <c:v>208.2333333</c:v>
                </c:pt>
                <c:pt idx="9957">
                  <c:v>208.26666669999994</c:v>
                </c:pt>
                <c:pt idx="9958">
                  <c:v>208.3</c:v>
                </c:pt>
                <c:pt idx="9959">
                  <c:v>208.33333329999999</c:v>
                </c:pt>
                <c:pt idx="9960">
                  <c:v>208.3666667</c:v>
                </c:pt>
                <c:pt idx="9961">
                  <c:v>208.4</c:v>
                </c:pt>
                <c:pt idx="9962">
                  <c:v>208.43333329999999</c:v>
                </c:pt>
                <c:pt idx="9963">
                  <c:v>208.46666669999999</c:v>
                </c:pt>
                <c:pt idx="9964">
                  <c:v>208.5</c:v>
                </c:pt>
                <c:pt idx="9965">
                  <c:v>208.53333330000001</c:v>
                </c:pt>
                <c:pt idx="9966">
                  <c:v>208.56666669999998</c:v>
                </c:pt>
                <c:pt idx="9967">
                  <c:v>208.6</c:v>
                </c:pt>
                <c:pt idx="9968">
                  <c:v>208.6333333</c:v>
                </c:pt>
                <c:pt idx="9969">
                  <c:v>208.66666669999998</c:v>
                </c:pt>
                <c:pt idx="9970">
                  <c:v>208.7</c:v>
                </c:pt>
                <c:pt idx="9971">
                  <c:v>208.7333333</c:v>
                </c:pt>
                <c:pt idx="9972">
                  <c:v>208.76666669999994</c:v>
                </c:pt>
                <c:pt idx="9973">
                  <c:v>208.8</c:v>
                </c:pt>
                <c:pt idx="9974">
                  <c:v>208.83333329999999</c:v>
                </c:pt>
                <c:pt idx="9975">
                  <c:v>208.8666667</c:v>
                </c:pt>
                <c:pt idx="9976">
                  <c:v>208.9</c:v>
                </c:pt>
                <c:pt idx="9977">
                  <c:v>208.93333329999999</c:v>
                </c:pt>
                <c:pt idx="9978">
                  <c:v>208.96666669999999</c:v>
                </c:pt>
                <c:pt idx="9979">
                  <c:v>209</c:v>
                </c:pt>
                <c:pt idx="9980">
                  <c:v>209.03333330000001</c:v>
                </c:pt>
                <c:pt idx="9981">
                  <c:v>209.06666669999998</c:v>
                </c:pt>
                <c:pt idx="9982">
                  <c:v>209.1</c:v>
                </c:pt>
                <c:pt idx="9983">
                  <c:v>209.1333333</c:v>
                </c:pt>
                <c:pt idx="9984">
                  <c:v>209.16666669999998</c:v>
                </c:pt>
                <c:pt idx="9985">
                  <c:v>209.2</c:v>
                </c:pt>
                <c:pt idx="9986">
                  <c:v>209.2333333</c:v>
                </c:pt>
                <c:pt idx="9987">
                  <c:v>209.26666669999994</c:v>
                </c:pt>
                <c:pt idx="9988">
                  <c:v>209.3</c:v>
                </c:pt>
                <c:pt idx="9989">
                  <c:v>209.33333329999999</c:v>
                </c:pt>
                <c:pt idx="9990">
                  <c:v>209.3666667</c:v>
                </c:pt>
                <c:pt idx="9991">
                  <c:v>209.4</c:v>
                </c:pt>
                <c:pt idx="9992">
                  <c:v>209.43333329999999</c:v>
                </c:pt>
                <c:pt idx="9993">
                  <c:v>209.46666669999999</c:v>
                </c:pt>
                <c:pt idx="9994">
                  <c:v>209.5</c:v>
                </c:pt>
                <c:pt idx="9995">
                  <c:v>209.53333330000001</c:v>
                </c:pt>
                <c:pt idx="9996">
                  <c:v>209.56666669999998</c:v>
                </c:pt>
                <c:pt idx="9997">
                  <c:v>209.6</c:v>
                </c:pt>
                <c:pt idx="9998">
                  <c:v>209.6333333</c:v>
                </c:pt>
                <c:pt idx="9999">
                  <c:v>209.66666669999998</c:v>
                </c:pt>
                <c:pt idx="10000">
                  <c:v>209.7</c:v>
                </c:pt>
                <c:pt idx="10001">
                  <c:v>209.7333333</c:v>
                </c:pt>
                <c:pt idx="10002">
                  <c:v>209.76666669999994</c:v>
                </c:pt>
                <c:pt idx="10003">
                  <c:v>209.8</c:v>
                </c:pt>
                <c:pt idx="10004">
                  <c:v>209.83333329999999</c:v>
                </c:pt>
                <c:pt idx="10005">
                  <c:v>209.8666667</c:v>
                </c:pt>
                <c:pt idx="10006">
                  <c:v>209.9</c:v>
                </c:pt>
                <c:pt idx="10007">
                  <c:v>209.93333329999999</c:v>
                </c:pt>
                <c:pt idx="10008">
                  <c:v>209.96666669999999</c:v>
                </c:pt>
                <c:pt idx="10009">
                  <c:v>210</c:v>
                </c:pt>
                <c:pt idx="10010">
                  <c:v>210.03333330000001</c:v>
                </c:pt>
                <c:pt idx="10011">
                  <c:v>210.06666669999998</c:v>
                </c:pt>
                <c:pt idx="10012">
                  <c:v>210.1</c:v>
                </c:pt>
                <c:pt idx="10013">
                  <c:v>210.1333333</c:v>
                </c:pt>
                <c:pt idx="10014">
                  <c:v>210.16666669999998</c:v>
                </c:pt>
                <c:pt idx="10015">
                  <c:v>210.2</c:v>
                </c:pt>
                <c:pt idx="10016">
                  <c:v>210.2333333</c:v>
                </c:pt>
                <c:pt idx="10017">
                  <c:v>210.26666669999994</c:v>
                </c:pt>
                <c:pt idx="10018">
                  <c:v>210.3</c:v>
                </c:pt>
                <c:pt idx="10019">
                  <c:v>210.33333329999999</c:v>
                </c:pt>
                <c:pt idx="10020">
                  <c:v>210.3666667</c:v>
                </c:pt>
                <c:pt idx="10021">
                  <c:v>210.4</c:v>
                </c:pt>
                <c:pt idx="10022">
                  <c:v>210.43333329999999</c:v>
                </c:pt>
                <c:pt idx="10023">
                  <c:v>210.46666669999999</c:v>
                </c:pt>
                <c:pt idx="10024">
                  <c:v>210.5</c:v>
                </c:pt>
                <c:pt idx="10025">
                  <c:v>210.53333330000001</c:v>
                </c:pt>
                <c:pt idx="10026">
                  <c:v>210.56666669999998</c:v>
                </c:pt>
                <c:pt idx="10027">
                  <c:v>210.6</c:v>
                </c:pt>
                <c:pt idx="10028">
                  <c:v>210.6333333</c:v>
                </c:pt>
                <c:pt idx="10029">
                  <c:v>210.66666669999998</c:v>
                </c:pt>
                <c:pt idx="10030">
                  <c:v>210.7</c:v>
                </c:pt>
                <c:pt idx="10031">
                  <c:v>210.7333333</c:v>
                </c:pt>
                <c:pt idx="10032">
                  <c:v>210.76666669999994</c:v>
                </c:pt>
                <c:pt idx="10033">
                  <c:v>210.8</c:v>
                </c:pt>
                <c:pt idx="10034">
                  <c:v>210.83333329999999</c:v>
                </c:pt>
                <c:pt idx="10035">
                  <c:v>210.8666667</c:v>
                </c:pt>
                <c:pt idx="10036">
                  <c:v>210.9</c:v>
                </c:pt>
                <c:pt idx="10037">
                  <c:v>210.93333329999999</c:v>
                </c:pt>
                <c:pt idx="10038">
                  <c:v>210.96666669999999</c:v>
                </c:pt>
                <c:pt idx="10039">
                  <c:v>211</c:v>
                </c:pt>
                <c:pt idx="10040">
                  <c:v>211.03333330000001</c:v>
                </c:pt>
                <c:pt idx="10041">
                  <c:v>211.06666669999998</c:v>
                </c:pt>
                <c:pt idx="10042">
                  <c:v>211.1</c:v>
                </c:pt>
                <c:pt idx="10043">
                  <c:v>211.1333333</c:v>
                </c:pt>
                <c:pt idx="10044">
                  <c:v>211.16666669999998</c:v>
                </c:pt>
                <c:pt idx="10045">
                  <c:v>211.2</c:v>
                </c:pt>
                <c:pt idx="10046">
                  <c:v>211.2333333</c:v>
                </c:pt>
                <c:pt idx="10047">
                  <c:v>211.26666669999994</c:v>
                </c:pt>
                <c:pt idx="10048">
                  <c:v>211.3</c:v>
                </c:pt>
                <c:pt idx="10049">
                  <c:v>211.33333329999999</c:v>
                </c:pt>
                <c:pt idx="10050">
                  <c:v>211.3666667</c:v>
                </c:pt>
                <c:pt idx="10051">
                  <c:v>211.4</c:v>
                </c:pt>
                <c:pt idx="10052">
                  <c:v>211.43333329999999</c:v>
                </c:pt>
                <c:pt idx="10053">
                  <c:v>211.46666669999999</c:v>
                </c:pt>
                <c:pt idx="10054">
                  <c:v>211.5</c:v>
                </c:pt>
                <c:pt idx="10055">
                  <c:v>211.53333330000001</c:v>
                </c:pt>
                <c:pt idx="10056">
                  <c:v>211.56666669999998</c:v>
                </c:pt>
                <c:pt idx="10057">
                  <c:v>211.6</c:v>
                </c:pt>
                <c:pt idx="10058">
                  <c:v>211.6333333</c:v>
                </c:pt>
                <c:pt idx="10059">
                  <c:v>211.66666669999998</c:v>
                </c:pt>
                <c:pt idx="10060">
                  <c:v>211.7</c:v>
                </c:pt>
                <c:pt idx="10061">
                  <c:v>211.7333333</c:v>
                </c:pt>
                <c:pt idx="10062">
                  <c:v>211.76666669999994</c:v>
                </c:pt>
                <c:pt idx="10063">
                  <c:v>211.8</c:v>
                </c:pt>
                <c:pt idx="10064">
                  <c:v>211.83333329999999</c:v>
                </c:pt>
                <c:pt idx="10065">
                  <c:v>211.8666667</c:v>
                </c:pt>
                <c:pt idx="10066">
                  <c:v>211.9</c:v>
                </c:pt>
                <c:pt idx="10067">
                  <c:v>211.93333329999999</c:v>
                </c:pt>
                <c:pt idx="10068">
                  <c:v>211.96666669999999</c:v>
                </c:pt>
                <c:pt idx="10069">
                  <c:v>212</c:v>
                </c:pt>
                <c:pt idx="10070">
                  <c:v>212.03333330000001</c:v>
                </c:pt>
                <c:pt idx="10071">
                  <c:v>212.06666669999998</c:v>
                </c:pt>
                <c:pt idx="10072">
                  <c:v>212.1</c:v>
                </c:pt>
                <c:pt idx="10073">
                  <c:v>212.1333333</c:v>
                </c:pt>
                <c:pt idx="10074">
                  <c:v>212.16666669999998</c:v>
                </c:pt>
                <c:pt idx="10075">
                  <c:v>212.2</c:v>
                </c:pt>
                <c:pt idx="10076">
                  <c:v>212.2333333</c:v>
                </c:pt>
                <c:pt idx="10077">
                  <c:v>212.26666669999994</c:v>
                </c:pt>
                <c:pt idx="10078">
                  <c:v>212.3</c:v>
                </c:pt>
                <c:pt idx="10079">
                  <c:v>212.33333329999999</c:v>
                </c:pt>
                <c:pt idx="10080">
                  <c:v>212.3666667</c:v>
                </c:pt>
                <c:pt idx="10081">
                  <c:v>212.4</c:v>
                </c:pt>
                <c:pt idx="10082">
                  <c:v>212.43333329999999</c:v>
                </c:pt>
                <c:pt idx="10083">
                  <c:v>212.46666669999999</c:v>
                </c:pt>
                <c:pt idx="10084">
                  <c:v>212.5</c:v>
                </c:pt>
                <c:pt idx="10085">
                  <c:v>212.53333330000001</c:v>
                </c:pt>
                <c:pt idx="10086">
                  <c:v>212.56666669999998</c:v>
                </c:pt>
                <c:pt idx="10087">
                  <c:v>212.6</c:v>
                </c:pt>
                <c:pt idx="10088">
                  <c:v>212.6333333</c:v>
                </c:pt>
                <c:pt idx="10089">
                  <c:v>212.66666669999998</c:v>
                </c:pt>
                <c:pt idx="10090">
                  <c:v>212.7</c:v>
                </c:pt>
                <c:pt idx="10091">
                  <c:v>212.7333333</c:v>
                </c:pt>
                <c:pt idx="10092">
                  <c:v>212.76666669999994</c:v>
                </c:pt>
                <c:pt idx="10093">
                  <c:v>212.8</c:v>
                </c:pt>
                <c:pt idx="10094">
                  <c:v>212.83333329999999</c:v>
                </c:pt>
                <c:pt idx="10095">
                  <c:v>212.8666667</c:v>
                </c:pt>
                <c:pt idx="10096">
                  <c:v>212.9</c:v>
                </c:pt>
                <c:pt idx="10097">
                  <c:v>212.93333329999999</c:v>
                </c:pt>
                <c:pt idx="10098">
                  <c:v>212.96666669999999</c:v>
                </c:pt>
                <c:pt idx="10099">
                  <c:v>213</c:v>
                </c:pt>
                <c:pt idx="10100">
                  <c:v>213.03333330000001</c:v>
                </c:pt>
                <c:pt idx="10101">
                  <c:v>213.06666669999998</c:v>
                </c:pt>
                <c:pt idx="10102">
                  <c:v>213.1</c:v>
                </c:pt>
                <c:pt idx="10103">
                  <c:v>213.1333333</c:v>
                </c:pt>
                <c:pt idx="10104">
                  <c:v>213.16666669999998</c:v>
                </c:pt>
                <c:pt idx="10105">
                  <c:v>213.2</c:v>
                </c:pt>
                <c:pt idx="10106">
                  <c:v>213.2333333</c:v>
                </c:pt>
                <c:pt idx="10107">
                  <c:v>213.26666669999994</c:v>
                </c:pt>
                <c:pt idx="10108">
                  <c:v>213.3</c:v>
                </c:pt>
                <c:pt idx="10109">
                  <c:v>213.33333329999999</c:v>
                </c:pt>
                <c:pt idx="10110">
                  <c:v>213.3666667</c:v>
                </c:pt>
                <c:pt idx="10111">
                  <c:v>213.4</c:v>
                </c:pt>
                <c:pt idx="10112">
                  <c:v>213.43333329999999</c:v>
                </c:pt>
                <c:pt idx="10113">
                  <c:v>213.46666669999999</c:v>
                </c:pt>
                <c:pt idx="10114">
                  <c:v>213.5</c:v>
                </c:pt>
                <c:pt idx="10115">
                  <c:v>213.53333330000001</c:v>
                </c:pt>
                <c:pt idx="10116">
                  <c:v>213.56666669999998</c:v>
                </c:pt>
                <c:pt idx="10117">
                  <c:v>213.6</c:v>
                </c:pt>
                <c:pt idx="10118">
                  <c:v>213.6333333</c:v>
                </c:pt>
                <c:pt idx="10119">
                  <c:v>213.66666669999998</c:v>
                </c:pt>
                <c:pt idx="10120">
                  <c:v>213.7</c:v>
                </c:pt>
                <c:pt idx="10121">
                  <c:v>213.7333333</c:v>
                </c:pt>
                <c:pt idx="10122">
                  <c:v>213.76666669999994</c:v>
                </c:pt>
                <c:pt idx="10123">
                  <c:v>213.8</c:v>
                </c:pt>
                <c:pt idx="10124">
                  <c:v>213.83333329999999</c:v>
                </c:pt>
                <c:pt idx="10125">
                  <c:v>213.8666667</c:v>
                </c:pt>
                <c:pt idx="10126">
                  <c:v>213.9</c:v>
                </c:pt>
                <c:pt idx="10127">
                  <c:v>213.93333329999999</c:v>
                </c:pt>
                <c:pt idx="10128">
                  <c:v>213.96666669999999</c:v>
                </c:pt>
                <c:pt idx="10129">
                  <c:v>214</c:v>
                </c:pt>
                <c:pt idx="10130">
                  <c:v>214.03333330000001</c:v>
                </c:pt>
                <c:pt idx="10131">
                  <c:v>214.06666669999998</c:v>
                </c:pt>
                <c:pt idx="10132">
                  <c:v>214.1</c:v>
                </c:pt>
                <c:pt idx="10133">
                  <c:v>214.1333333</c:v>
                </c:pt>
                <c:pt idx="10134">
                  <c:v>214.16666669999998</c:v>
                </c:pt>
                <c:pt idx="10135">
                  <c:v>214.2</c:v>
                </c:pt>
                <c:pt idx="10136">
                  <c:v>214.2333333</c:v>
                </c:pt>
                <c:pt idx="10137">
                  <c:v>214.26666669999994</c:v>
                </c:pt>
                <c:pt idx="10138">
                  <c:v>214.3</c:v>
                </c:pt>
                <c:pt idx="10139">
                  <c:v>214.33333329999999</c:v>
                </c:pt>
                <c:pt idx="10140">
                  <c:v>214.3666667</c:v>
                </c:pt>
                <c:pt idx="10141">
                  <c:v>214.4</c:v>
                </c:pt>
                <c:pt idx="10142">
                  <c:v>214.43333329999999</c:v>
                </c:pt>
                <c:pt idx="10143">
                  <c:v>214.46666669999999</c:v>
                </c:pt>
                <c:pt idx="10144">
                  <c:v>214.5</c:v>
                </c:pt>
                <c:pt idx="10145">
                  <c:v>214.53333330000001</c:v>
                </c:pt>
                <c:pt idx="10146">
                  <c:v>214.56666669999998</c:v>
                </c:pt>
                <c:pt idx="10147">
                  <c:v>214.6</c:v>
                </c:pt>
                <c:pt idx="10148">
                  <c:v>214.6333333</c:v>
                </c:pt>
                <c:pt idx="10149">
                  <c:v>214.66666669999998</c:v>
                </c:pt>
                <c:pt idx="10150">
                  <c:v>214.7</c:v>
                </c:pt>
                <c:pt idx="10151">
                  <c:v>214.7333333</c:v>
                </c:pt>
                <c:pt idx="10152">
                  <c:v>214.76666669999994</c:v>
                </c:pt>
                <c:pt idx="10153">
                  <c:v>214.8</c:v>
                </c:pt>
                <c:pt idx="10154">
                  <c:v>214.83333329999999</c:v>
                </c:pt>
                <c:pt idx="10155">
                  <c:v>214.8666667</c:v>
                </c:pt>
                <c:pt idx="10156">
                  <c:v>214.9</c:v>
                </c:pt>
                <c:pt idx="10157">
                  <c:v>214.93333329999999</c:v>
                </c:pt>
                <c:pt idx="10158">
                  <c:v>214.96666669999999</c:v>
                </c:pt>
                <c:pt idx="10159">
                  <c:v>215</c:v>
                </c:pt>
                <c:pt idx="10160">
                  <c:v>215.03333330000001</c:v>
                </c:pt>
                <c:pt idx="10161">
                  <c:v>215.06666669999998</c:v>
                </c:pt>
                <c:pt idx="10162">
                  <c:v>215.1</c:v>
                </c:pt>
                <c:pt idx="10163">
                  <c:v>215.1333333</c:v>
                </c:pt>
                <c:pt idx="10164">
                  <c:v>215.16666669999998</c:v>
                </c:pt>
                <c:pt idx="10165">
                  <c:v>215.2</c:v>
                </c:pt>
                <c:pt idx="10166">
                  <c:v>215.2333333</c:v>
                </c:pt>
                <c:pt idx="10167">
                  <c:v>215.26666669999994</c:v>
                </c:pt>
                <c:pt idx="10168">
                  <c:v>215.3</c:v>
                </c:pt>
                <c:pt idx="10169">
                  <c:v>215.33333329999999</c:v>
                </c:pt>
                <c:pt idx="10170">
                  <c:v>215.3666667</c:v>
                </c:pt>
                <c:pt idx="10171">
                  <c:v>215.4</c:v>
                </c:pt>
                <c:pt idx="10172">
                  <c:v>215.43333329999999</c:v>
                </c:pt>
                <c:pt idx="10173">
                  <c:v>215.46666669999999</c:v>
                </c:pt>
                <c:pt idx="10174">
                  <c:v>215.5</c:v>
                </c:pt>
                <c:pt idx="10175">
                  <c:v>215.53333330000001</c:v>
                </c:pt>
                <c:pt idx="10176">
                  <c:v>215.56666669999998</c:v>
                </c:pt>
                <c:pt idx="10177">
                  <c:v>215.6</c:v>
                </c:pt>
                <c:pt idx="10178">
                  <c:v>215.6333333</c:v>
                </c:pt>
                <c:pt idx="10179">
                  <c:v>215.66666669999998</c:v>
                </c:pt>
                <c:pt idx="10180">
                  <c:v>215.7</c:v>
                </c:pt>
                <c:pt idx="10181">
                  <c:v>215.7333333</c:v>
                </c:pt>
                <c:pt idx="10182">
                  <c:v>215.76666669999994</c:v>
                </c:pt>
                <c:pt idx="10183">
                  <c:v>215.8</c:v>
                </c:pt>
                <c:pt idx="10184">
                  <c:v>215.83333329999999</c:v>
                </c:pt>
                <c:pt idx="10185">
                  <c:v>215.8666667</c:v>
                </c:pt>
                <c:pt idx="10186">
                  <c:v>215.9</c:v>
                </c:pt>
                <c:pt idx="10187">
                  <c:v>215.93333329999999</c:v>
                </c:pt>
                <c:pt idx="10188">
                  <c:v>215.96666669999999</c:v>
                </c:pt>
                <c:pt idx="10189">
                  <c:v>216</c:v>
                </c:pt>
                <c:pt idx="10190">
                  <c:v>216.03333330000001</c:v>
                </c:pt>
                <c:pt idx="10191">
                  <c:v>216.06666669999998</c:v>
                </c:pt>
                <c:pt idx="10192">
                  <c:v>216.1</c:v>
                </c:pt>
                <c:pt idx="10193">
                  <c:v>216.1333333</c:v>
                </c:pt>
                <c:pt idx="10194">
                  <c:v>216.16666669999998</c:v>
                </c:pt>
                <c:pt idx="10195">
                  <c:v>216.2</c:v>
                </c:pt>
                <c:pt idx="10196">
                  <c:v>216.2333333</c:v>
                </c:pt>
                <c:pt idx="10197">
                  <c:v>216.26666669999994</c:v>
                </c:pt>
                <c:pt idx="10198">
                  <c:v>216.3</c:v>
                </c:pt>
                <c:pt idx="10199">
                  <c:v>216.33333329999999</c:v>
                </c:pt>
                <c:pt idx="10200">
                  <c:v>216.3666667</c:v>
                </c:pt>
                <c:pt idx="10201">
                  <c:v>216.4</c:v>
                </c:pt>
                <c:pt idx="10202">
                  <c:v>216.43333329999999</c:v>
                </c:pt>
                <c:pt idx="10203">
                  <c:v>216.46666669999999</c:v>
                </c:pt>
                <c:pt idx="10204">
                  <c:v>216.5</c:v>
                </c:pt>
                <c:pt idx="10205">
                  <c:v>216.53333330000001</c:v>
                </c:pt>
                <c:pt idx="10206">
                  <c:v>216.56666669999998</c:v>
                </c:pt>
                <c:pt idx="10207">
                  <c:v>216.6</c:v>
                </c:pt>
                <c:pt idx="10208">
                  <c:v>216.6333333</c:v>
                </c:pt>
                <c:pt idx="10209">
                  <c:v>216.66666669999998</c:v>
                </c:pt>
                <c:pt idx="10210">
                  <c:v>216.7</c:v>
                </c:pt>
                <c:pt idx="10211">
                  <c:v>216.7333333</c:v>
                </c:pt>
                <c:pt idx="10212">
                  <c:v>216.76666669999994</c:v>
                </c:pt>
                <c:pt idx="10213">
                  <c:v>216.8</c:v>
                </c:pt>
                <c:pt idx="10214">
                  <c:v>216.83333329999999</c:v>
                </c:pt>
                <c:pt idx="10215">
                  <c:v>216.8666667</c:v>
                </c:pt>
                <c:pt idx="10216">
                  <c:v>216.9</c:v>
                </c:pt>
                <c:pt idx="10217">
                  <c:v>216.93333329999999</c:v>
                </c:pt>
                <c:pt idx="10218">
                  <c:v>216.96666669999999</c:v>
                </c:pt>
                <c:pt idx="10219">
                  <c:v>217</c:v>
                </c:pt>
                <c:pt idx="10220">
                  <c:v>217.03333330000001</c:v>
                </c:pt>
                <c:pt idx="10221">
                  <c:v>217.06666669999998</c:v>
                </c:pt>
                <c:pt idx="10222">
                  <c:v>217.1</c:v>
                </c:pt>
                <c:pt idx="10223">
                  <c:v>217.1333333</c:v>
                </c:pt>
                <c:pt idx="10224">
                  <c:v>217.16666669999998</c:v>
                </c:pt>
                <c:pt idx="10225">
                  <c:v>217.2</c:v>
                </c:pt>
                <c:pt idx="10226">
                  <c:v>217.2333333</c:v>
                </c:pt>
                <c:pt idx="10227">
                  <c:v>217.26666669999994</c:v>
                </c:pt>
                <c:pt idx="10228">
                  <c:v>217.3</c:v>
                </c:pt>
                <c:pt idx="10229">
                  <c:v>217.33333329999999</c:v>
                </c:pt>
                <c:pt idx="10230">
                  <c:v>217.3666667</c:v>
                </c:pt>
                <c:pt idx="10231">
                  <c:v>217.4</c:v>
                </c:pt>
                <c:pt idx="10232">
                  <c:v>217.43333329999999</c:v>
                </c:pt>
                <c:pt idx="10233">
                  <c:v>217.46666669999999</c:v>
                </c:pt>
                <c:pt idx="10234">
                  <c:v>217.5</c:v>
                </c:pt>
                <c:pt idx="10235">
                  <c:v>217.53333330000001</c:v>
                </c:pt>
                <c:pt idx="10236">
                  <c:v>217.56666669999998</c:v>
                </c:pt>
                <c:pt idx="10237">
                  <c:v>217.6</c:v>
                </c:pt>
                <c:pt idx="10238">
                  <c:v>217.6333333</c:v>
                </c:pt>
                <c:pt idx="10239">
                  <c:v>217.66666669999998</c:v>
                </c:pt>
                <c:pt idx="10240">
                  <c:v>217.7</c:v>
                </c:pt>
                <c:pt idx="10241">
                  <c:v>217.7333333</c:v>
                </c:pt>
                <c:pt idx="10242">
                  <c:v>217.76666669999994</c:v>
                </c:pt>
                <c:pt idx="10243">
                  <c:v>217.8</c:v>
                </c:pt>
                <c:pt idx="10244">
                  <c:v>217.83333329999999</c:v>
                </c:pt>
                <c:pt idx="10245">
                  <c:v>217.8666667</c:v>
                </c:pt>
                <c:pt idx="10246">
                  <c:v>217.9</c:v>
                </c:pt>
                <c:pt idx="10247">
                  <c:v>217.93333329999999</c:v>
                </c:pt>
                <c:pt idx="10248">
                  <c:v>217.96666669999999</c:v>
                </c:pt>
                <c:pt idx="10249">
                  <c:v>218</c:v>
                </c:pt>
                <c:pt idx="10250">
                  <c:v>218.03333330000001</c:v>
                </c:pt>
                <c:pt idx="10251">
                  <c:v>218.06666669999998</c:v>
                </c:pt>
                <c:pt idx="10252">
                  <c:v>218.1</c:v>
                </c:pt>
                <c:pt idx="10253">
                  <c:v>218.1333333</c:v>
                </c:pt>
                <c:pt idx="10254">
                  <c:v>218.16666669999998</c:v>
                </c:pt>
                <c:pt idx="10255">
                  <c:v>218.2</c:v>
                </c:pt>
                <c:pt idx="10256">
                  <c:v>218.2333333</c:v>
                </c:pt>
                <c:pt idx="10257">
                  <c:v>218.26666669999994</c:v>
                </c:pt>
                <c:pt idx="10258">
                  <c:v>218.3</c:v>
                </c:pt>
                <c:pt idx="10259">
                  <c:v>218.33333329999999</c:v>
                </c:pt>
                <c:pt idx="10260">
                  <c:v>218.3666667</c:v>
                </c:pt>
                <c:pt idx="10261">
                  <c:v>218.4</c:v>
                </c:pt>
                <c:pt idx="10262">
                  <c:v>218.43333329999999</c:v>
                </c:pt>
                <c:pt idx="10263">
                  <c:v>218.46666669999999</c:v>
                </c:pt>
                <c:pt idx="10264">
                  <c:v>218.5</c:v>
                </c:pt>
                <c:pt idx="10265">
                  <c:v>218.53333330000001</c:v>
                </c:pt>
                <c:pt idx="10266">
                  <c:v>218.56666669999998</c:v>
                </c:pt>
                <c:pt idx="10267">
                  <c:v>218.6</c:v>
                </c:pt>
                <c:pt idx="10268">
                  <c:v>218.6333333</c:v>
                </c:pt>
                <c:pt idx="10269">
                  <c:v>218.66666669999998</c:v>
                </c:pt>
                <c:pt idx="10270">
                  <c:v>218.7</c:v>
                </c:pt>
                <c:pt idx="10271">
                  <c:v>218.7333333</c:v>
                </c:pt>
                <c:pt idx="10272">
                  <c:v>218.76666669999994</c:v>
                </c:pt>
                <c:pt idx="10273">
                  <c:v>218.8</c:v>
                </c:pt>
                <c:pt idx="10274">
                  <c:v>218.83333329999999</c:v>
                </c:pt>
                <c:pt idx="10275">
                  <c:v>218.8666667</c:v>
                </c:pt>
                <c:pt idx="10276">
                  <c:v>218.9</c:v>
                </c:pt>
                <c:pt idx="10277">
                  <c:v>218.93333329999999</c:v>
                </c:pt>
                <c:pt idx="10278">
                  <c:v>218.96666669999999</c:v>
                </c:pt>
                <c:pt idx="10279">
                  <c:v>219</c:v>
                </c:pt>
                <c:pt idx="10280">
                  <c:v>219.03333330000001</c:v>
                </c:pt>
                <c:pt idx="10281">
                  <c:v>219.06666669999998</c:v>
                </c:pt>
                <c:pt idx="10282">
                  <c:v>219.1</c:v>
                </c:pt>
                <c:pt idx="10283">
                  <c:v>219.1333333</c:v>
                </c:pt>
                <c:pt idx="10284">
                  <c:v>219.16666669999998</c:v>
                </c:pt>
                <c:pt idx="10285">
                  <c:v>219.2</c:v>
                </c:pt>
                <c:pt idx="10286">
                  <c:v>219.2333333</c:v>
                </c:pt>
                <c:pt idx="10287">
                  <c:v>219.26666669999994</c:v>
                </c:pt>
                <c:pt idx="10288">
                  <c:v>219.3</c:v>
                </c:pt>
                <c:pt idx="10289">
                  <c:v>219.33333329999999</c:v>
                </c:pt>
                <c:pt idx="10290">
                  <c:v>219.3666667</c:v>
                </c:pt>
                <c:pt idx="10291">
                  <c:v>219.4</c:v>
                </c:pt>
                <c:pt idx="10292">
                  <c:v>219.43333329999999</c:v>
                </c:pt>
                <c:pt idx="10293">
                  <c:v>219.46666669999999</c:v>
                </c:pt>
                <c:pt idx="10294">
                  <c:v>219.5</c:v>
                </c:pt>
                <c:pt idx="10295">
                  <c:v>219.53333330000001</c:v>
                </c:pt>
                <c:pt idx="10296">
                  <c:v>219.56666669999998</c:v>
                </c:pt>
                <c:pt idx="10297">
                  <c:v>219.6</c:v>
                </c:pt>
                <c:pt idx="10298">
                  <c:v>219.6333333</c:v>
                </c:pt>
                <c:pt idx="10299">
                  <c:v>219.66666669999998</c:v>
                </c:pt>
                <c:pt idx="10300">
                  <c:v>219.7</c:v>
                </c:pt>
                <c:pt idx="10301">
                  <c:v>219.7333333</c:v>
                </c:pt>
                <c:pt idx="10302">
                  <c:v>219.76666669999994</c:v>
                </c:pt>
                <c:pt idx="10303">
                  <c:v>219.8</c:v>
                </c:pt>
                <c:pt idx="10304">
                  <c:v>219.83333329999999</c:v>
                </c:pt>
                <c:pt idx="10305">
                  <c:v>219.8666667</c:v>
                </c:pt>
                <c:pt idx="10306">
                  <c:v>219.9</c:v>
                </c:pt>
                <c:pt idx="10307">
                  <c:v>219.93333329999999</c:v>
                </c:pt>
                <c:pt idx="10308">
                  <c:v>219.96666669999999</c:v>
                </c:pt>
                <c:pt idx="10309">
                  <c:v>220</c:v>
                </c:pt>
                <c:pt idx="10310">
                  <c:v>220.03333330000001</c:v>
                </c:pt>
                <c:pt idx="10311">
                  <c:v>220.06666669999998</c:v>
                </c:pt>
                <c:pt idx="10312">
                  <c:v>220.1</c:v>
                </c:pt>
                <c:pt idx="10313">
                  <c:v>220.1333333</c:v>
                </c:pt>
                <c:pt idx="10314">
                  <c:v>220.16666669999998</c:v>
                </c:pt>
                <c:pt idx="10315">
                  <c:v>220.2</c:v>
                </c:pt>
                <c:pt idx="10316">
                  <c:v>220.2333333</c:v>
                </c:pt>
                <c:pt idx="10317">
                  <c:v>220.26666669999994</c:v>
                </c:pt>
                <c:pt idx="10318">
                  <c:v>220.3</c:v>
                </c:pt>
                <c:pt idx="10319">
                  <c:v>220.33333329999999</c:v>
                </c:pt>
                <c:pt idx="10320">
                  <c:v>220.3666667</c:v>
                </c:pt>
                <c:pt idx="10321">
                  <c:v>220.4</c:v>
                </c:pt>
                <c:pt idx="10322">
                  <c:v>220.43333329999999</c:v>
                </c:pt>
                <c:pt idx="10323">
                  <c:v>220.46666669999999</c:v>
                </c:pt>
                <c:pt idx="10324">
                  <c:v>220.5</c:v>
                </c:pt>
                <c:pt idx="10325">
                  <c:v>220.53333330000001</c:v>
                </c:pt>
                <c:pt idx="10326">
                  <c:v>220.56666669999998</c:v>
                </c:pt>
                <c:pt idx="10327">
                  <c:v>220.6</c:v>
                </c:pt>
                <c:pt idx="10328">
                  <c:v>220.6333333</c:v>
                </c:pt>
                <c:pt idx="10329">
                  <c:v>220.66666669999998</c:v>
                </c:pt>
                <c:pt idx="10330">
                  <c:v>220.7</c:v>
                </c:pt>
                <c:pt idx="10331">
                  <c:v>220.7333333</c:v>
                </c:pt>
                <c:pt idx="10332">
                  <c:v>220.76666669999994</c:v>
                </c:pt>
                <c:pt idx="10333">
                  <c:v>220.8</c:v>
                </c:pt>
                <c:pt idx="10334">
                  <c:v>220.83333329999999</c:v>
                </c:pt>
                <c:pt idx="10335">
                  <c:v>220.8666667</c:v>
                </c:pt>
                <c:pt idx="10336">
                  <c:v>220.9</c:v>
                </c:pt>
                <c:pt idx="10337">
                  <c:v>220.93333329999999</c:v>
                </c:pt>
                <c:pt idx="10338">
                  <c:v>220.96666669999999</c:v>
                </c:pt>
                <c:pt idx="10339">
                  <c:v>221</c:v>
                </c:pt>
                <c:pt idx="10340">
                  <c:v>221.03333330000001</c:v>
                </c:pt>
                <c:pt idx="10341">
                  <c:v>221.06666669999998</c:v>
                </c:pt>
                <c:pt idx="10342">
                  <c:v>221.1</c:v>
                </c:pt>
                <c:pt idx="10343">
                  <c:v>221.1333333</c:v>
                </c:pt>
                <c:pt idx="10344">
                  <c:v>221.16666669999998</c:v>
                </c:pt>
                <c:pt idx="10345">
                  <c:v>221.2</c:v>
                </c:pt>
                <c:pt idx="10346">
                  <c:v>221.2333333</c:v>
                </c:pt>
                <c:pt idx="10347">
                  <c:v>221.26666669999994</c:v>
                </c:pt>
                <c:pt idx="10348">
                  <c:v>221.3</c:v>
                </c:pt>
                <c:pt idx="10349">
                  <c:v>221.33333329999999</c:v>
                </c:pt>
                <c:pt idx="10350">
                  <c:v>221.3666667</c:v>
                </c:pt>
                <c:pt idx="10351">
                  <c:v>221.4</c:v>
                </c:pt>
                <c:pt idx="10352">
                  <c:v>221.43333329999999</c:v>
                </c:pt>
                <c:pt idx="10353">
                  <c:v>221.46666669999999</c:v>
                </c:pt>
                <c:pt idx="10354">
                  <c:v>221.5</c:v>
                </c:pt>
                <c:pt idx="10355">
                  <c:v>221.53333330000001</c:v>
                </c:pt>
                <c:pt idx="10356">
                  <c:v>221.56666669999998</c:v>
                </c:pt>
                <c:pt idx="10357">
                  <c:v>221.6</c:v>
                </c:pt>
                <c:pt idx="10358">
                  <c:v>221.6333333</c:v>
                </c:pt>
                <c:pt idx="10359">
                  <c:v>221.66666669999998</c:v>
                </c:pt>
                <c:pt idx="10360">
                  <c:v>221.7</c:v>
                </c:pt>
                <c:pt idx="10361">
                  <c:v>221.7333333</c:v>
                </c:pt>
                <c:pt idx="10362">
                  <c:v>221.76666669999994</c:v>
                </c:pt>
                <c:pt idx="10363">
                  <c:v>221.8</c:v>
                </c:pt>
                <c:pt idx="10364">
                  <c:v>221.83333329999999</c:v>
                </c:pt>
                <c:pt idx="10365">
                  <c:v>221.8666667</c:v>
                </c:pt>
                <c:pt idx="10366">
                  <c:v>221.9</c:v>
                </c:pt>
                <c:pt idx="10367">
                  <c:v>221.93333329999999</c:v>
                </c:pt>
                <c:pt idx="10368">
                  <c:v>221.96666669999999</c:v>
                </c:pt>
                <c:pt idx="10369">
                  <c:v>222</c:v>
                </c:pt>
                <c:pt idx="10370">
                  <c:v>222.03333330000001</c:v>
                </c:pt>
                <c:pt idx="10371">
                  <c:v>222.06666669999998</c:v>
                </c:pt>
                <c:pt idx="10372">
                  <c:v>222.1</c:v>
                </c:pt>
                <c:pt idx="10373">
                  <c:v>222.1333333</c:v>
                </c:pt>
                <c:pt idx="10374">
                  <c:v>222.16666669999998</c:v>
                </c:pt>
                <c:pt idx="10375">
                  <c:v>222.2</c:v>
                </c:pt>
                <c:pt idx="10376">
                  <c:v>222.2333333</c:v>
                </c:pt>
                <c:pt idx="10377">
                  <c:v>222.26666669999994</c:v>
                </c:pt>
                <c:pt idx="10378">
                  <c:v>222.3</c:v>
                </c:pt>
                <c:pt idx="10379">
                  <c:v>222.33333329999999</c:v>
                </c:pt>
                <c:pt idx="10380">
                  <c:v>222.3666667</c:v>
                </c:pt>
                <c:pt idx="10381">
                  <c:v>222.4</c:v>
                </c:pt>
                <c:pt idx="10382">
                  <c:v>222.43333329999999</c:v>
                </c:pt>
                <c:pt idx="10383">
                  <c:v>222.46666669999999</c:v>
                </c:pt>
                <c:pt idx="10384">
                  <c:v>222.5</c:v>
                </c:pt>
                <c:pt idx="10385">
                  <c:v>222.53333330000001</c:v>
                </c:pt>
                <c:pt idx="10386">
                  <c:v>222.56666669999998</c:v>
                </c:pt>
                <c:pt idx="10387">
                  <c:v>222.6</c:v>
                </c:pt>
                <c:pt idx="10388">
                  <c:v>222.6333333</c:v>
                </c:pt>
                <c:pt idx="10389">
                  <c:v>222.66666669999998</c:v>
                </c:pt>
                <c:pt idx="10390">
                  <c:v>222.7</c:v>
                </c:pt>
                <c:pt idx="10391">
                  <c:v>222.7333333</c:v>
                </c:pt>
                <c:pt idx="10392">
                  <c:v>222.76666669999994</c:v>
                </c:pt>
                <c:pt idx="10393">
                  <c:v>222.8</c:v>
                </c:pt>
                <c:pt idx="10394">
                  <c:v>222.83333329999999</c:v>
                </c:pt>
                <c:pt idx="10395">
                  <c:v>222.8666667</c:v>
                </c:pt>
                <c:pt idx="10396">
                  <c:v>222.9</c:v>
                </c:pt>
                <c:pt idx="10397">
                  <c:v>222.93333329999999</c:v>
                </c:pt>
                <c:pt idx="10398">
                  <c:v>222.96666669999999</c:v>
                </c:pt>
                <c:pt idx="10399">
                  <c:v>223</c:v>
                </c:pt>
                <c:pt idx="10400">
                  <c:v>223.03333330000001</c:v>
                </c:pt>
                <c:pt idx="10401">
                  <c:v>223.06666669999998</c:v>
                </c:pt>
                <c:pt idx="10402">
                  <c:v>223.1</c:v>
                </c:pt>
                <c:pt idx="10403">
                  <c:v>223.1333333</c:v>
                </c:pt>
                <c:pt idx="10404">
                  <c:v>223.16666669999998</c:v>
                </c:pt>
                <c:pt idx="10405">
                  <c:v>223.2</c:v>
                </c:pt>
                <c:pt idx="10406">
                  <c:v>223.2333333</c:v>
                </c:pt>
                <c:pt idx="10407">
                  <c:v>223.26666669999994</c:v>
                </c:pt>
                <c:pt idx="10408">
                  <c:v>223.3</c:v>
                </c:pt>
                <c:pt idx="10409">
                  <c:v>223.33333329999999</c:v>
                </c:pt>
                <c:pt idx="10410">
                  <c:v>223.3666667</c:v>
                </c:pt>
                <c:pt idx="10411">
                  <c:v>223.4</c:v>
                </c:pt>
                <c:pt idx="10412">
                  <c:v>223.43333329999999</c:v>
                </c:pt>
                <c:pt idx="10413">
                  <c:v>223.46666669999999</c:v>
                </c:pt>
                <c:pt idx="10414">
                  <c:v>223.5</c:v>
                </c:pt>
                <c:pt idx="10415">
                  <c:v>223.53333330000001</c:v>
                </c:pt>
                <c:pt idx="10416">
                  <c:v>223.56666669999998</c:v>
                </c:pt>
                <c:pt idx="10417">
                  <c:v>223.6</c:v>
                </c:pt>
                <c:pt idx="10418">
                  <c:v>223.6333333</c:v>
                </c:pt>
                <c:pt idx="10419">
                  <c:v>223.66666669999998</c:v>
                </c:pt>
                <c:pt idx="10420">
                  <c:v>223.7</c:v>
                </c:pt>
                <c:pt idx="10421">
                  <c:v>223.7333333</c:v>
                </c:pt>
                <c:pt idx="10422">
                  <c:v>223.76666669999994</c:v>
                </c:pt>
                <c:pt idx="10423">
                  <c:v>223.8</c:v>
                </c:pt>
                <c:pt idx="10424">
                  <c:v>223.83333329999999</c:v>
                </c:pt>
                <c:pt idx="10425">
                  <c:v>223.8666667</c:v>
                </c:pt>
                <c:pt idx="10426">
                  <c:v>223.9</c:v>
                </c:pt>
                <c:pt idx="10427">
                  <c:v>223.93333329999999</c:v>
                </c:pt>
                <c:pt idx="10428">
                  <c:v>223.96666669999999</c:v>
                </c:pt>
                <c:pt idx="10429">
                  <c:v>224</c:v>
                </c:pt>
                <c:pt idx="10430">
                  <c:v>224.03333330000001</c:v>
                </c:pt>
                <c:pt idx="10431">
                  <c:v>224.06666669999998</c:v>
                </c:pt>
                <c:pt idx="10432">
                  <c:v>224.1</c:v>
                </c:pt>
                <c:pt idx="10433">
                  <c:v>224.1333333</c:v>
                </c:pt>
                <c:pt idx="10434">
                  <c:v>224.16666669999998</c:v>
                </c:pt>
                <c:pt idx="10435">
                  <c:v>224.2</c:v>
                </c:pt>
                <c:pt idx="10436">
                  <c:v>224.2333333</c:v>
                </c:pt>
                <c:pt idx="10437">
                  <c:v>224.26666669999994</c:v>
                </c:pt>
                <c:pt idx="10438">
                  <c:v>224.3</c:v>
                </c:pt>
                <c:pt idx="10439">
                  <c:v>224.33333329999999</c:v>
                </c:pt>
                <c:pt idx="10440">
                  <c:v>224.3666667</c:v>
                </c:pt>
                <c:pt idx="10441">
                  <c:v>224.4</c:v>
                </c:pt>
                <c:pt idx="10442">
                  <c:v>224.43333329999999</c:v>
                </c:pt>
                <c:pt idx="10443">
                  <c:v>224.46666669999999</c:v>
                </c:pt>
                <c:pt idx="10444">
                  <c:v>224.5</c:v>
                </c:pt>
                <c:pt idx="10445">
                  <c:v>224.53333330000001</c:v>
                </c:pt>
                <c:pt idx="10446">
                  <c:v>224.56666669999998</c:v>
                </c:pt>
                <c:pt idx="10447">
                  <c:v>224.6</c:v>
                </c:pt>
                <c:pt idx="10448">
                  <c:v>224.6333333</c:v>
                </c:pt>
                <c:pt idx="10449">
                  <c:v>224.66666669999998</c:v>
                </c:pt>
                <c:pt idx="10450">
                  <c:v>224.7</c:v>
                </c:pt>
                <c:pt idx="10451">
                  <c:v>224.7333333</c:v>
                </c:pt>
                <c:pt idx="10452">
                  <c:v>224.76666669999994</c:v>
                </c:pt>
                <c:pt idx="10453">
                  <c:v>224.8</c:v>
                </c:pt>
                <c:pt idx="10454">
                  <c:v>224.83333329999999</c:v>
                </c:pt>
                <c:pt idx="10455">
                  <c:v>224.8666667</c:v>
                </c:pt>
                <c:pt idx="10456">
                  <c:v>224.9</c:v>
                </c:pt>
                <c:pt idx="10457">
                  <c:v>224.93333329999999</c:v>
                </c:pt>
                <c:pt idx="10458">
                  <c:v>224.96666669999999</c:v>
                </c:pt>
                <c:pt idx="10459">
                  <c:v>225</c:v>
                </c:pt>
                <c:pt idx="10460">
                  <c:v>225.03333330000001</c:v>
                </c:pt>
                <c:pt idx="10461">
                  <c:v>225.06666669999998</c:v>
                </c:pt>
                <c:pt idx="10462">
                  <c:v>225.1</c:v>
                </c:pt>
                <c:pt idx="10463">
                  <c:v>225.1333333</c:v>
                </c:pt>
                <c:pt idx="10464">
                  <c:v>225.16666669999998</c:v>
                </c:pt>
                <c:pt idx="10465">
                  <c:v>225.2</c:v>
                </c:pt>
                <c:pt idx="10466">
                  <c:v>225.2333333</c:v>
                </c:pt>
                <c:pt idx="10467">
                  <c:v>225.26666669999994</c:v>
                </c:pt>
                <c:pt idx="10468">
                  <c:v>225.3</c:v>
                </c:pt>
                <c:pt idx="10469">
                  <c:v>225.33333329999999</c:v>
                </c:pt>
                <c:pt idx="10470">
                  <c:v>225.3666667</c:v>
                </c:pt>
                <c:pt idx="10471">
                  <c:v>225.4</c:v>
                </c:pt>
                <c:pt idx="10472">
                  <c:v>225.43333329999999</c:v>
                </c:pt>
                <c:pt idx="10473">
                  <c:v>225.46666669999999</c:v>
                </c:pt>
                <c:pt idx="10474">
                  <c:v>225.5</c:v>
                </c:pt>
                <c:pt idx="10475">
                  <c:v>225.53333330000001</c:v>
                </c:pt>
                <c:pt idx="10476">
                  <c:v>225.56666669999998</c:v>
                </c:pt>
                <c:pt idx="10477">
                  <c:v>225.6</c:v>
                </c:pt>
                <c:pt idx="10478">
                  <c:v>225.6333333</c:v>
                </c:pt>
                <c:pt idx="10479">
                  <c:v>225.66666669999998</c:v>
                </c:pt>
                <c:pt idx="10480">
                  <c:v>225.7</c:v>
                </c:pt>
                <c:pt idx="10481">
                  <c:v>225.7333333</c:v>
                </c:pt>
                <c:pt idx="10482">
                  <c:v>225.76666669999994</c:v>
                </c:pt>
                <c:pt idx="10483">
                  <c:v>225.8</c:v>
                </c:pt>
                <c:pt idx="10484">
                  <c:v>225.83333329999999</c:v>
                </c:pt>
                <c:pt idx="10485">
                  <c:v>225.8666667</c:v>
                </c:pt>
                <c:pt idx="10486">
                  <c:v>225.9</c:v>
                </c:pt>
                <c:pt idx="10487">
                  <c:v>225.93333329999999</c:v>
                </c:pt>
                <c:pt idx="10488">
                  <c:v>225.96666669999999</c:v>
                </c:pt>
                <c:pt idx="10489">
                  <c:v>226</c:v>
                </c:pt>
                <c:pt idx="10490">
                  <c:v>226.03333330000001</c:v>
                </c:pt>
                <c:pt idx="10491">
                  <c:v>226.06666669999998</c:v>
                </c:pt>
                <c:pt idx="10492">
                  <c:v>226.1</c:v>
                </c:pt>
                <c:pt idx="10493">
                  <c:v>226.1333333</c:v>
                </c:pt>
                <c:pt idx="10494">
                  <c:v>226.16666669999998</c:v>
                </c:pt>
                <c:pt idx="10495">
                  <c:v>226.2</c:v>
                </c:pt>
                <c:pt idx="10496">
                  <c:v>226.2333333</c:v>
                </c:pt>
                <c:pt idx="10497">
                  <c:v>226.26666669999994</c:v>
                </c:pt>
                <c:pt idx="10498">
                  <c:v>226.3</c:v>
                </c:pt>
                <c:pt idx="10499">
                  <c:v>226.33333329999999</c:v>
                </c:pt>
                <c:pt idx="10500">
                  <c:v>226.3666667</c:v>
                </c:pt>
                <c:pt idx="10501">
                  <c:v>226.4</c:v>
                </c:pt>
                <c:pt idx="10502">
                  <c:v>226.43333329999999</c:v>
                </c:pt>
                <c:pt idx="10503">
                  <c:v>226.46666669999999</c:v>
                </c:pt>
                <c:pt idx="10504">
                  <c:v>226.5</c:v>
                </c:pt>
                <c:pt idx="10505">
                  <c:v>226.53333330000001</c:v>
                </c:pt>
                <c:pt idx="10506">
                  <c:v>226.56666669999998</c:v>
                </c:pt>
                <c:pt idx="10507">
                  <c:v>226.6</c:v>
                </c:pt>
                <c:pt idx="10508">
                  <c:v>226.6333333</c:v>
                </c:pt>
                <c:pt idx="10509">
                  <c:v>226.66666669999998</c:v>
                </c:pt>
                <c:pt idx="10510">
                  <c:v>226.7</c:v>
                </c:pt>
                <c:pt idx="10511">
                  <c:v>226.7333333</c:v>
                </c:pt>
                <c:pt idx="10512">
                  <c:v>226.76666669999994</c:v>
                </c:pt>
                <c:pt idx="10513">
                  <c:v>226.8</c:v>
                </c:pt>
                <c:pt idx="10514">
                  <c:v>226.83333329999999</c:v>
                </c:pt>
                <c:pt idx="10515">
                  <c:v>226.8666667</c:v>
                </c:pt>
                <c:pt idx="10516">
                  <c:v>226.9</c:v>
                </c:pt>
                <c:pt idx="10517">
                  <c:v>226.93333329999999</c:v>
                </c:pt>
                <c:pt idx="10518">
                  <c:v>226.96666669999999</c:v>
                </c:pt>
                <c:pt idx="10519">
                  <c:v>227</c:v>
                </c:pt>
                <c:pt idx="10520">
                  <c:v>227.03333330000001</c:v>
                </c:pt>
                <c:pt idx="10521">
                  <c:v>227.06666669999998</c:v>
                </c:pt>
                <c:pt idx="10522">
                  <c:v>227.1</c:v>
                </c:pt>
                <c:pt idx="10523">
                  <c:v>227.1333333</c:v>
                </c:pt>
                <c:pt idx="10524">
                  <c:v>227.16666669999998</c:v>
                </c:pt>
                <c:pt idx="10525">
                  <c:v>227.2</c:v>
                </c:pt>
                <c:pt idx="10526">
                  <c:v>227.2333333</c:v>
                </c:pt>
                <c:pt idx="10527">
                  <c:v>227.26666669999994</c:v>
                </c:pt>
                <c:pt idx="10528">
                  <c:v>227.3</c:v>
                </c:pt>
                <c:pt idx="10529">
                  <c:v>227.33333329999999</c:v>
                </c:pt>
                <c:pt idx="10530">
                  <c:v>227.3666667</c:v>
                </c:pt>
                <c:pt idx="10531">
                  <c:v>227.4</c:v>
                </c:pt>
                <c:pt idx="10532">
                  <c:v>227.43333329999999</c:v>
                </c:pt>
                <c:pt idx="10533">
                  <c:v>227.46666669999999</c:v>
                </c:pt>
                <c:pt idx="10534">
                  <c:v>227.5</c:v>
                </c:pt>
                <c:pt idx="10535">
                  <c:v>227.53333330000001</c:v>
                </c:pt>
                <c:pt idx="10536">
                  <c:v>227.56666669999998</c:v>
                </c:pt>
                <c:pt idx="10537">
                  <c:v>227.6</c:v>
                </c:pt>
                <c:pt idx="10538">
                  <c:v>227.6333333</c:v>
                </c:pt>
                <c:pt idx="10539">
                  <c:v>227.66666669999998</c:v>
                </c:pt>
                <c:pt idx="10540">
                  <c:v>227.7</c:v>
                </c:pt>
                <c:pt idx="10541">
                  <c:v>227.7333333</c:v>
                </c:pt>
                <c:pt idx="10542">
                  <c:v>227.76666669999994</c:v>
                </c:pt>
                <c:pt idx="10543">
                  <c:v>227.8</c:v>
                </c:pt>
                <c:pt idx="10544">
                  <c:v>227.83333329999999</c:v>
                </c:pt>
                <c:pt idx="10545">
                  <c:v>227.8666667</c:v>
                </c:pt>
                <c:pt idx="10546">
                  <c:v>227.9</c:v>
                </c:pt>
                <c:pt idx="10547">
                  <c:v>227.93333329999999</c:v>
                </c:pt>
                <c:pt idx="10548">
                  <c:v>227.96666669999999</c:v>
                </c:pt>
                <c:pt idx="10549">
                  <c:v>228</c:v>
                </c:pt>
                <c:pt idx="10550">
                  <c:v>228.03333330000001</c:v>
                </c:pt>
                <c:pt idx="10551">
                  <c:v>228.06666669999998</c:v>
                </c:pt>
                <c:pt idx="10552">
                  <c:v>228.1</c:v>
                </c:pt>
                <c:pt idx="10553">
                  <c:v>228.1333333</c:v>
                </c:pt>
                <c:pt idx="10554">
                  <c:v>228.16666669999998</c:v>
                </c:pt>
                <c:pt idx="10555">
                  <c:v>228.2</c:v>
                </c:pt>
                <c:pt idx="10556">
                  <c:v>228.2333333</c:v>
                </c:pt>
                <c:pt idx="10557">
                  <c:v>228.26666669999994</c:v>
                </c:pt>
                <c:pt idx="10558">
                  <c:v>228.3</c:v>
                </c:pt>
                <c:pt idx="10559">
                  <c:v>228.33333329999999</c:v>
                </c:pt>
                <c:pt idx="10560">
                  <c:v>228.3666667</c:v>
                </c:pt>
                <c:pt idx="10561">
                  <c:v>228.4</c:v>
                </c:pt>
                <c:pt idx="10562">
                  <c:v>228.43333329999999</c:v>
                </c:pt>
                <c:pt idx="10563">
                  <c:v>228.46666669999999</c:v>
                </c:pt>
                <c:pt idx="10564">
                  <c:v>228.5</c:v>
                </c:pt>
                <c:pt idx="10565">
                  <c:v>228.53333330000001</c:v>
                </c:pt>
                <c:pt idx="10566">
                  <c:v>228.56666669999998</c:v>
                </c:pt>
                <c:pt idx="10567">
                  <c:v>228.6</c:v>
                </c:pt>
                <c:pt idx="10568">
                  <c:v>228.6333333</c:v>
                </c:pt>
                <c:pt idx="10569">
                  <c:v>228.66666669999998</c:v>
                </c:pt>
                <c:pt idx="10570">
                  <c:v>228.7</c:v>
                </c:pt>
                <c:pt idx="10571">
                  <c:v>228.7333333</c:v>
                </c:pt>
                <c:pt idx="10572">
                  <c:v>228.76666669999994</c:v>
                </c:pt>
                <c:pt idx="10573">
                  <c:v>228.8</c:v>
                </c:pt>
                <c:pt idx="10574">
                  <c:v>228.83333329999999</c:v>
                </c:pt>
                <c:pt idx="10575">
                  <c:v>228.8666667</c:v>
                </c:pt>
                <c:pt idx="10576">
                  <c:v>228.9</c:v>
                </c:pt>
                <c:pt idx="10577">
                  <c:v>228.93333329999999</c:v>
                </c:pt>
                <c:pt idx="10578">
                  <c:v>228.96666669999999</c:v>
                </c:pt>
                <c:pt idx="10579">
                  <c:v>229</c:v>
                </c:pt>
                <c:pt idx="10580">
                  <c:v>229.03333330000001</c:v>
                </c:pt>
                <c:pt idx="10581">
                  <c:v>229.06666669999998</c:v>
                </c:pt>
                <c:pt idx="10582">
                  <c:v>229.1</c:v>
                </c:pt>
                <c:pt idx="10583">
                  <c:v>229.1333333</c:v>
                </c:pt>
                <c:pt idx="10584">
                  <c:v>229.16666669999998</c:v>
                </c:pt>
                <c:pt idx="10585">
                  <c:v>229.2</c:v>
                </c:pt>
                <c:pt idx="10586">
                  <c:v>229.2333333</c:v>
                </c:pt>
                <c:pt idx="10587">
                  <c:v>229.26666669999994</c:v>
                </c:pt>
                <c:pt idx="10588">
                  <c:v>229.3</c:v>
                </c:pt>
                <c:pt idx="10589">
                  <c:v>229.33333329999999</c:v>
                </c:pt>
                <c:pt idx="10590">
                  <c:v>229.3666667</c:v>
                </c:pt>
                <c:pt idx="10591">
                  <c:v>229.4</c:v>
                </c:pt>
                <c:pt idx="10592">
                  <c:v>229.43333329999999</c:v>
                </c:pt>
                <c:pt idx="10593">
                  <c:v>229.46666669999999</c:v>
                </c:pt>
                <c:pt idx="10594">
                  <c:v>229.5</c:v>
                </c:pt>
                <c:pt idx="10595">
                  <c:v>229.53333330000001</c:v>
                </c:pt>
                <c:pt idx="10596">
                  <c:v>229.56666669999998</c:v>
                </c:pt>
                <c:pt idx="10597">
                  <c:v>229.6</c:v>
                </c:pt>
                <c:pt idx="10598">
                  <c:v>229.6333333</c:v>
                </c:pt>
                <c:pt idx="10599">
                  <c:v>229.66666669999998</c:v>
                </c:pt>
                <c:pt idx="10600">
                  <c:v>229.7</c:v>
                </c:pt>
                <c:pt idx="10601">
                  <c:v>229.7333333</c:v>
                </c:pt>
                <c:pt idx="10602">
                  <c:v>229.76666669999994</c:v>
                </c:pt>
                <c:pt idx="10603">
                  <c:v>229.8</c:v>
                </c:pt>
                <c:pt idx="10604">
                  <c:v>229.83333329999999</c:v>
                </c:pt>
                <c:pt idx="10605">
                  <c:v>229.8666667</c:v>
                </c:pt>
                <c:pt idx="10606">
                  <c:v>229.9</c:v>
                </c:pt>
                <c:pt idx="10607">
                  <c:v>229.93333329999999</c:v>
                </c:pt>
                <c:pt idx="10608">
                  <c:v>229.96666669999999</c:v>
                </c:pt>
                <c:pt idx="10609">
                  <c:v>230</c:v>
                </c:pt>
                <c:pt idx="10610">
                  <c:v>230.03333330000001</c:v>
                </c:pt>
                <c:pt idx="10611">
                  <c:v>230.06666669999998</c:v>
                </c:pt>
                <c:pt idx="10612">
                  <c:v>230.1</c:v>
                </c:pt>
                <c:pt idx="10613">
                  <c:v>230.1333333</c:v>
                </c:pt>
                <c:pt idx="10614">
                  <c:v>230.16666669999998</c:v>
                </c:pt>
                <c:pt idx="10615">
                  <c:v>230.2</c:v>
                </c:pt>
                <c:pt idx="10616">
                  <c:v>230.2333333</c:v>
                </c:pt>
                <c:pt idx="10617">
                  <c:v>230.26666669999994</c:v>
                </c:pt>
                <c:pt idx="10618">
                  <c:v>230.3</c:v>
                </c:pt>
                <c:pt idx="10619">
                  <c:v>230.33333329999999</c:v>
                </c:pt>
                <c:pt idx="10620">
                  <c:v>230.3666667</c:v>
                </c:pt>
                <c:pt idx="10621">
                  <c:v>230.4</c:v>
                </c:pt>
                <c:pt idx="10622">
                  <c:v>230.43333329999999</c:v>
                </c:pt>
                <c:pt idx="10623">
                  <c:v>230.46666669999999</c:v>
                </c:pt>
                <c:pt idx="10624">
                  <c:v>230.5</c:v>
                </c:pt>
                <c:pt idx="10625">
                  <c:v>230.53333330000001</c:v>
                </c:pt>
                <c:pt idx="10626">
                  <c:v>230.56666669999998</c:v>
                </c:pt>
                <c:pt idx="10627">
                  <c:v>230.6</c:v>
                </c:pt>
                <c:pt idx="10628">
                  <c:v>230.6333333</c:v>
                </c:pt>
                <c:pt idx="10629">
                  <c:v>230.66666669999998</c:v>
                </c:pt>
                <c:pt idx="10630">
                  <c:v>230.7</c:v>
                </c:pt>
                <c:pt idx="10631">
                  <c:v>230.7333333</c:v>
                </c:pt>
                <c:pt idx="10632">
                  <c:v>230.76666669999994</c:v>
                </c:pt>
                <c:pt idx="10633">
                  <c:v>230.8</c:v>
                </c:pt>
                <c:pt idx="10634">
                  <c:v>230.83333329999999</c:v>
                </c:pt>
                <c:pt idx="10635">
                  <c:v>230.8666667</c:v>
                </c:pt>
                <c:pt idx="10636">
                  <c:v>230.9</c:v>
                </c:pt>
                <c:pt idx="10637">
                  <c:v>230.93333329999999</c:v>
                </c:pt>
                <c:pt idx="10638">
                  <c:v>230.96666669999999</c:v>
                </c:pt>
                <c:pt idx="10639">
                  <c:v>231</c:v>
                </c:pt>
                <c:pt idx="10640">
                  <c:v>231.03333330000001</c:v>
                </c:pt>
                <c:pt idx="10641">
                  <c:v>231.06666669999998</c:v>
                </c:pt>
                <c:pt idx="10642">
                  <c:v>231.1</c:v>
                </c:pt>
                <c:pt idx="10643">
                  <c:v>231.1333333</c:v>
                </c:pt>
                <c:pt idx="10644">
                  <c:v>231.16666669999998</c:v>
                </c:pt>
                <c:pt idx="10645">
                  <c:v>231.2</c:v>
                </c:pt>
                <c:pt idx="10646">
                  <c:v>231.2333333</c:v>
                </c:pt>
                <c:pt idx="10647">
                  <c:v>231.26666669999994</c:v>
                </c:pt>
                <c:pt idx="10648">
                  <c:v>231.3</c:v>
                </c:pt>
                <c:pt idx="10649">
                  <c:v>231.33333329999999</c:v>
                </c:pt>
                <c:pt idx="10650">
                  <c:v>231.3666667</c:v>
                </c:pt>
                <c:pt idx="10651">
                  <c:v>231.4</c:v>
                </c:pt>
                <c:pt idx="10652">
                  <c:v>231.43333329999999</c:v>
                </c:pt>
                <c:pt idx="10653">
                  <c:v>231.46666669999999</c:v>
                </c:pt>
                <c:pt idx="10654">
                  <c:v>231.5</c:v>
                </c:pt>
                <c:pt idx="10655">
                  <c:v>231.53333330000001</c:v>
                </c:pt>
                <c:pt idx="10656">
                  <c:v>231.56666669999998</c:v>
                </c:pt>
                <c:pt idx="10657">
                  <c:v>231.6</c:v>
                </c:pt>
                <c:pt idx="10658">
                  <c:v>231.6333333</c:v>
                </c:pt>
                <c:pt idx="10659">
                  <c:v>231.66666669999998</c:v>
                </c:pt>
                <c:pt idx="10660">
                  <c:v>231.7</c:v>
                </c:pt>
                <c:pt idx="10661">
                  <c:v>231.7333333</c:v>
                </c:pt>
                <c:pt idx="10662">
                  <c:v>231.76666669999994</c:v>
                </c:pt>
                <c:pt idx="10663">
                  <c:v>231.8</c:v>
                </c:pt>
                <c:pt idx="10664">
                  <c:v>231.83333329999999</c:v>
                </c:pt>
                <c:pt idx="10665">
                  <c:v>231.8666667</c:v>
                </c:pt>
                <c:pt idx="10666">
                  <c:v>231.9</c:v>
                </c:pt>
                <c:pt idx="10667">
                  <c:v>231.93333329999999</c:v>
                </c:pt>
                <c:pt idx="10668">
                  <c:v>231.96666669999999</c:v>
                </c:pt>
                <c:pt idx="10669">
                  <c:v>232</c:v>
                </c:pt>
                <c:pt idx="10670">
                  <c:v>232.03333330000001</c:v>
                </c:pt>
                <c:pt idx="10671">
                  <c:v>232.06666669999998</c:v>
                </c:pt>
                <c:pt idx="10672">
                  <c:v>232.1</c:v>
                </c:pt>
                <c:pt idx="10673">
                  <c:v>232.1333333</c:v>
                </c:pt>
                <c:pt idx="10674">
                  <c:v>232.16666669999998</c:v>
                </c:pt>
                <c:pt idx="10675">
                  <c:v>232.2</c:v>
                </c:pt>
                <c:pt idx="10676">
                  <c:v>232.2333333</c:v>
                </c:pt>
                <c:pt idx="10677">
                  <c:v>232.26666669999994</c:v>
                </c:pt>
                <c:pt idx="10678">
                  <c:v>232.3</c:v>
                </c:pt>
                <c:pt idx="10679">
                  <c:v>232.33333329999999</c:v>
                </c:pt>
                <c:pt idx="10680">
                  <c:v>232.3666667</c:v>
                </c:pt>
                <c:pt idx="10681">
                  <c:v>232.4</c:v>
                </c:pt>
                <c:pt idx="10682">
                  <c:v>232.43333329999999</c:v>
                </c:pt>
                <c:pt idx="10683">
                  <c:v>232.46666669999999</c:v>
                </c:pt>
                <c:pt idx="10684">
                  <c:v>232.5</c:v>
                </c:pt>
                <c:pt idx="10685">
                  <c:v>232.53333330000001</c:v>
                </c:pt>
                <c:pt idx="10686">
                  <c:v>232.56666669999998</c:v>
                </c:pt>
                <c:pt idx="10687">
                  <c:v>232.6</c:v>
                </c:pt>
                <c:pt idx="10688">
                  <c:v>232.6333333</c:v>
                </c:pt>
                <c:pt idx="10689">
                  <c:v>232.66666669999998</c:v>
                </c:pt>
                <c:pt idx="10690">
                  <c:v>232.7</c:v>
                </c:pt>
                <c:pt idx="10691">
                  <c:v>232.7333333</c:v>
                </c:pt>
                <c:pt idx="10692">
                  <c:v>232.76666669999994</c:v>
                </c:pt>
                <c:pt idx="10693">
                  <c:v>232.8</c:v>
                </c:pt>
                <c:pt idx="10694">
                  <c:v>232.83333329999999</c:v>
                </c:pt>
                <c:pt idx="10695">
                  <c:v>232.8666667</c:v>
                </c:pt>
                <c:pt idx="10696">
                  <c:v>232.9</c:v>
                </c:pt>
                <c:pt idx="10697">
                  <c:v>232.93333329999999</c:v>
                </c:pt>
                <c:pt idx="10698">
                  <c:v>232.96666669999999</c:v>
                </c:pt>
                <c:pt idx="10699">
                  <c:v>233</c:v>
                </c:pt>
                <c:pt idx="10700">
                  <c:v>233.03333330000001</c:v>
                </c:pt>
                <c:pt idx="10701">
                  <c:v>233.06666669999998</c:v>
                </c:pt>
                <c:pt idx="10702">
                  <c:v>233.1</c:v>
                </c:pt>
                <c:pt idx="10703">
                  <c:v>233.1333333</c:v>
                </c:pt>
                <c:pt idx="10704">
                  <c:v>233.16666669999998</c:v>
                </c:pt>
                <c:pt idx="10705">
                  <c:v>233.2</c:v>
                </c:pt>
                <c:pt idx="10706">
                  <c:v>233.2333333</c:v>
                </c:pt>
                <c:pt idx="10707">
                  <c:v>233.26666669999994</c:v>
                </c:pt>
                <c:pt idx="10708">
                  <c:v>233.3</c:v>
                </c:pt>
                <c:pt idx="10709">
                  <c:v>233.33333329999999</c:v>
                </c:pt>
                <c:pt idx="10710">
                  <c:v>233.3666667</c:v>
                </c:pt>
                <c:pt idx="10711">
                  <c:v>233.4</c:v>
                </c:pt>
                <c:pt idx="10712">
                  <c:v>233.43333329999999</c:v>
                </c:pt>
                <c:pt idx="10713">
                  <c:v>233.46666669999999</c:v>
                </c:pt>
                <c:pt idx="10714">
                  <c:v>233.5</c:v>
                </c:pt>
                <c:pt idx="10715">
                  <c:v>233.53333330000001</c:v>
                </c:pt>
                <c:pt idx="10716">
                  <c:v>233.56666669999998</c:v>
                </c:pt>
                <c:pt idx="10717">
                  <c:v>233.6</c:v>
                </c:pt>
                <c:pt idx="10718">
                  <c:v>233.6333333</c:v>
                </c:pt>
                <c:pt idx="10719">
                  <c:v>233.66666669999998</c:v>
                </c:pt>
                <c:pt idx="10720">
                  <c:v>233.7</c:v>
                </c:pt>
                <c:pt idx="10721">
                  <c:v>233.7333333</c:v>
                </c:pt>
                <c:pt idx="10722">
                  <c:v>233.76666669999994</c:v>
                </c:pt>
                <c:pt idx="10723">
                  <c:v>233.8</c:v>
                </c:pt>
                <c:pt idx="10724">
                  <c:v>233.83333329999999</c:v>
                </c:pt>
                <c:pt idx="10725">
                  <c:v>233.8666667</c:v>
                </c:pt>
                <c:pt idx="10726">
                  <c:v>233.9</c:v>
                </c:pt>
                <c:pt idx="10727">
                  <c:v>233.93333329999999</c:v>
                </c:pt>
                <c:pt idx="10728">
                  <c:v>233.96666669999999</c:v>
                </c:pt>
                <c:pt idx="10729">
                  <c:v>234</c:v>
                </c:pt>
                <c:pt idx="10730">
                  <c:v>234.03333330000001</c:v>
                </c:pt>
                <c:pt idx="10731">
                  <c:v>234.06666669999998</c:v>
                </c:pt>
                <c:pt idx="10732">
                  <c:v>234.1</c:v>
                </c:pt>
                <c:pt idx="10733">
                  <c:v>234.1333333</c:v>
                </c:pt>
                <c:pt idx="10734">
                  <c:v>234.16666669999998</c:v>
                </c:pt>
                <c:pt idx="10735">
                  <c:v>234.2</c:v>
                </c:pt>
                <c:pt idx="10736">
                  <c:v>234.2333333</c:v>
                </c:pt>
                <c:pt idx="10737">
                  <c:v>234.26666669999994</c:v>
                </c:pt>
                <c:pt idx="10738">
                  <c:v>234.3</c:v>
                </c:pt>
                <c:pt idx="10739">
                  <c:v>234.33333329999999</c:v>
                </c:pt>
                <c:pt idx="10740">
                  <c:v>234.3666667</c:v>
                </c:pt>
                <c:pt idx="10741">
                  <c:v>234.4</c:v>
                </c:pt>
                <c:pt idx="10742">
                  <c:v>234.43333329999999</c:v>
                </c:pt>
                <c:pt idx="10743">
                  <c:v>234.46666669999999</c:v>
                </c:pt>
                <c:pt idx="10744">
                  <c:v>234.5</c:v>
                </c:pt>
                <c:pt idx="10745">
                  <c:v>234.53333330000001</c:v>
                </c:pt>
                <c:pt idx="10746">
                  <c:v>234.56666669999998</c:v>
                </c:pt>
                <c:pt idx="10747">
                  <c:v>234.6</c:v>
                </c:pt>
                <c:pt idx="10748">
                  <c:v>234.6333333</c:v>
                </c:pt>
                <c:pt idx="10749">
                  <c:v>234.66666669999998</c:v>
                </c:pt>
                <c:pt idx="10750">
                  <c:v>234.7</c:v>
                </c:pt>
                <c:pt idx="10751">
                  <c:v>234.7333333</c:v>
                </c:pt>
                <c:pt idx="10752">
                  <c:v>234.76666669999994</c:v>
                </c:pt>
                <c:pt idx="10753">
                  <c:v>234.8</c:v>
                </c:pt>
                <c:pt idx="10754">
                  <c:v>234.83333329999999</c:v>
                </c:pt>
                <c:pt idx="10755">
                  <c:v>234.8666667</c:v>
                </c:pt>
                <c:pt idx="10756">
                  <c:v>234.9</c:v>
                </c:pt>
                <c:pt idx="10757">
                  <c:v>234.93333329999999</c:v>
                </c:pt>
                <c:pt idx="10758">
                  <c:v>234.96666669999999</c:v>
                </c:pt>
                <c:pt idx="10759">
                  <c:v>235</c:v>
                </c:pt>
                <c:pt idx="10760">
                  <c:v>235.03333330000001</c:v>
                </c:pt>
                <c:pt idx="10761">
                  <c:v>235.06666669999998</c:v>
                </c:pt>
                <c:pt idx="10762">
                  <c:v>235.1</c:v>
                </c:pt>
                <c:pt idx="10763">
                  <c:v>235.1333333</c:v>
                </c:pt>
                <c:pt idx="10764">
                  <c:v>235.16666669999998</c:v>
                </c:pt>
                <c:pt idx="10765">
                  <c:v>235.2</c:v>
                </c:pt>
                <c:pt idx="10766">
                  <c:v>235.2333333</c:v>
                </c:pt>
                <c:pt idx="10767">
                  <c:v>235.26666669999994</c:v>
                </c:pt>
                <c:pt idx="10768">
                  <c:v>235.3</c:v>
                </c:pt>
                <c:pt idx="10769">
                  <c:v>235.33333329999999</c:v>
                </c:pt>
                <c:pt idx="10770">
                  <c:v>235.3666667</c:v>
                </c:pt>
                <c:pt idx="10771">
                  <c:v>235.4</c:v>
                </c:pt>
                <c:pt idx="10772">
                  <c:v>235.43333329999999</c:v>
                </c:pt>
                <c:pt idx="10773">
                  <c:v>235.46666669999999</c:v>
                </c:pt>
                <c:pt idx="10774">
                  <c:v>235.5</c:v>
                </c:pt>
                <c:pt idx="10775">
                  <c:v>235.53333330000001</c:v>
                </c:pt>
                <c:pt idx="10776">
                  <c:v>235.56666669999998</c:v>
                </c:pt>
                <c:pt idx="10777">
                  <c:v>235.6</c:v>
                </c:pt>
                <c:pt idx="10778">
                  <c:v>235.6333333</c:v>
                </c:pt>
                <c:pt idx="10779">
                  <c:v>235.66666669999998</c:v>
                </c:pt>
                <c:pt idx="10780">
                  <c:v>235.7</c:v>
                </c:pt>
                <c:pt idx="10781">
                  <c:v>235.7333333</c:v>
                </c:pt>
                <c:pt idx="10782">
                  <c:v>235.76666669999994</c:v>
                </c:pt>
                <c:pt idx="10783">
                  <c:v>235.8</c:v>
                </c:pt>
                <c:pt idx="10784">
                  <c:v>235.83333329999999</c:v>
                </c:pt>
                <c:pt idx="10785">
                  <c:v>235.8666667</c:v>
                </c:pt>
                <c:pt idx="10786">
                  <c:v>235.9</c:v>
                </c:pt>
                <c:pt idx="10787">
                  <c:v>235.93333329999999</c:v>
                </c:pt>
                <c:pt idx="10788">
                  <c:v>235.96666669999999</c:v>
                </c:pt>
                <c:pt idx="10789">
                  <c:v>236</c:v>
                </c:pt>
                <c:pt idx="10790">
                  <c:v>236.03333330000001</c:v>
                </c:pt>
                <c:pt idx="10791">
                  <c:v>236.06666669999998</c:v>
                </c:pt>
                <c:pt idx="10792">
                  <c:v>236.1</c:v>
                </c:pt>
                <c:pt idx="10793">
                  <c:v>236.1333333</c:v>
                </c:pt>
                <c:pt idx="10794">
                  <c:v>236.16666669999998</c:v>
                </c:pt>
                <c:pt idx="10795">
                  <c:v>236.2</c:v>
                </c:pt>
                <c:pt idx="10796">
                  <c:v>236.2333333</c:v>
                </c:pt>
                <c:pt idx="10797">
                  <c:v>236.26666669999994</c:v>
                </c:pt>
                <c:pt idx="10798">
                  <c:v>236.3</c:v>
                </c:pt>
                <c:pt idx="10799">
                  <c:v>236.33333329999999</c:v>
                </c:pt>
                <c:pt idx="10800">
                  <c:v>236.3666667</c:v>
                </c:pt>
                <c:pt idx="10801">
                  <c:v>236.4</c:v>
                </c:pt>
                <c:pt idx="10802">
                  <c:v>236.43333329999999</c:v>
                </c:pt>
                <c:pt idx="10803">
                  <c:v>236.46666669999999</c:v>
                </c:pt>
                <c:pt idx="10804">
                  <c:v>236.5</c:v>
                </c:pt>
                <c:pt idx="10805">
                  <c:v>236.53333330000001</c:v>
                </c:pt>
                <c:pt idx="10806">
                  <c:v>236.56666669999998</c:v>
                </c:pt>
                <c:pt idx="10807">
                  <c:v>236.6</c:v>
                </c:pt>
                <c:pt idx="10808">
                  <c:v>236.6333333</c:v>
                </c:pt>
                <c:pt idx="10809">
                  <c:v>236.66666669999998</c:v>
                </c:pt>
                <c:pt idx="10810">
                  <c:v>236.7</c:v>
                </c:pt>
                <c:pt idx="10811">
                  <c:v>236.7333333</c:v>
                </c:pt>
                <c:pt idx="10812">
                  <c:v>236.76666669999994</c:v>
                </c:pt>
                <c:pt idx="10813">
                  <c:v>236.8</c:v>
                </c:pt>
                <c:pt idx="10814">
                  <c:v>236.83333329999999</c:v>
                </c:pt>
                <c:pt idx="10815">
                  <c:v>236.8666667</c:v>
                </c:pt>
                <c:pt idx="10816">
                  <c:v>236.9</c:v>
                </c:pt>
                <c:pt idx="10817">
                  <c:v>236.93333329999999</c:v>
                </c:pt>
                <c:pt idx="10818">
                  <c:v>236.96666669999999</c:v>
                </c:pt>
                <c:pt idx="10819">
                  <c:v>237</c:v>
                </c:pt>
                <c:pt idx="10820">
                  <c:v>237.03333330000001</c:v>
                </c:pt>
                <c:pt idx="10821">
                  <c:v>237.06666669999998</c:v>
                </c:pt>
                <c:pt idx="10822">
                  <c:v>237.1</c:v>
                </c:pt>
                <c:pt idx="10823">
                  <c:v>237.1333333</c:v>
                </c:pt>
                <c:pt idx="10824">
                  <c:v>237.16666669999998</c:v>
                </c:pt>
                <c:pt idx="10825">
                  <c:v>237.2</c:v>
                </c:pt>
                <c:pt idx="10826">
                  <c:v>237.2333333</c:v>
                </c:pt>
                <c:pt idx="10827">
                  <c:v>237.26666669999994</c:v>
                </c:pt>
                <c:pt idx="10828">
                  <c:v>237.3</c:v>
                </c:pt>
                <c:pt idx="10829">
                  <c:v>237.33333329999999</c:v>
                </c:pt>
                <c:pt idx="10830">
                  <c:v>237.3666667</c:v>
                </c:pt>
                <c:pt idx="10831">
                  <c:v>237.4</c:v>
                </c:pt>
                <c:pt idx="10832">
                  <c:v>237.43333329999999</c:v>
                </c:pt>
                <c:pt idx="10833">
                  <c:v>237.46666669999999</c:v>
                </c:pt>
                <c:pt idx="10834">
                  <c:v>237.5</c:v>
                </c:pt>
                <c:pt idx="10835">
                  <c:v>237.53333330000001</c:v>
                </c:pt>
                <c:pt idx="10836">
                  <c:v>237.56666669999998</c:v>
                </c:pt>
                <c:pt idx="10837">
                  <c:v>237.6</c:v>
                </c:pt>
                <c:pt idx="10838">
                  <c:v>237.6333333</c:v>
                </c:pt>
                <c:pt idx="10839">
                  <c:v>237.66666669999998</c:v>
                </c:pt>
                <c:pt idx="10840">
                  <c:v>237.7</c:v>
                </c:pt>
                <c:pt idx="10841">
                  <c:v>237.7333333</c:v>
                </c:pt>
                <c:pt idx="10842">
                  <c:v>237.76666669999994</c:v>
                </c:pt>
                <c:pt idx="10843">
                  <c:v>237.8</c:v>
                </c:pt>
                <c:pt idx="10844">
                  <c:v>237.83333329999999</c:v>
                </c:pt>
                <c:pt idx="10845">
                  <c:v>237.8666667</c:v>
                </c:pt>
                <c:pt idx="10846">
                  <c:v>237.9</c:v>
                </c:pt>
                <c:pt idx="10847">
                  <c:v>237.93333329999999</c:v>
                </c:pt>
                <c:pt idx="10848">
                  <c:v>237.96666669999999</c:v>
                </c:pt>
                <c:pt idx="10849">
                  <c:v>238</c:v>
                </c:pt>
                <c:pt idx="10850">
                  <c:v>238.03333330000001</c:v>
                </c:pt>
                <c:pt idx="10851">
                  <c:v>238.06666669999998</c:v>
                </c:pt>
                <c:pt idx="10852">
                  <c:v>238.1</c:v>
                </c:pt>
                <c:pt idx="10853">
                  <c:v>238.1333333</c:v>
                </c:pt>
                <c:pt idx="10854">
                  <c:v>238.16666669999998</c:v>
                </c:pt>
                <c:pt idx="10855">
                  <c:v>238.2</c:v>
                </c:pt>
                <c:pt idx="10856">
                  <c:v>238.2333333</c:v>
                </c:pt>
                <c:pt idx="10857">
                  <c:v>238.26666669999994</c:v>
                </c:pt>
                <c:pt idx="10858">
                  <c:v>238.3</c:v>
                </c:pt>
                <c:pt idx="10859">
                  <c:v>238.33333329999999</c:v>
                </c:pt>
                <c:pt idx="10860">
                  <c:v>238.3666667</c:v>
                </c:pt>
                <c:pt idx="10861">
                  <c:v>238.4</c:v>
                </c:pt>
                <c:pt idx="10862">
                  <c:v>238.43333329999999</c:v>
                </c:pt>
                <c:pt idx="10863">
                  <c:v>238.46666669999999</c:v>
                </c:pt>
                <c:pt idx="10864">
                  <c:v>238.5</c:v>
                </c:pt>
                <c:pt idx="10865">
                  <c:v>238.53333330000001</c:v>
                </c:pt>
                <c:pt idx="10866">
                  <c:v>238.56666669999998</c:v>
                </c:pt>
                <c:pt idx="10867">
                  <c:v>238.6</c:v>
                </c:pt>
                <c:pt idx="10868">
                  <c:v>238.6333333</c:v>
                </c:pt>
                <c:pt idx="10869">
                  <c:v>238.66666669999998</c:v>
                </c:pt>
                <c:pt idx="10870">
                  <c:v>238.7</c:v>
                </c:pt>
                <c:pt idx="10871">
                  <c:v>238.7333333</c:v>
                </c:pt>
                <c:pt idx="10872">
                  <c:v>238.76666669999994</c:v>
                </c:pt>
                <c:pt idx="10873">
                  <c:v>238.8</c:v>
                </c:pt>
                <c:pt idx="10874">
                  <c:v>238.83333329999999</c:v>
                </c:pt>
                <c:pt idx="10875">
                  <c:v>238.8666667</c:v>
                </c:pt>
                <c:pt idx="10876">
                  <c:v>238.9</c:v>
                </c:pt>
                <c:pt idx="10877">
                  <c:v>238.93333329999999</c:v>
                </c:pt>
                <c:pt idx="10878">
                  <c:v>238.96666669999999</c:v>
                </c:pt>
                <c:pt idx="10879">
                  <c:v>239</c:v>
                </c:pt>
                <c:pt idx="10880">
                  <c:v>239.03333330000001</c:v>
                </c:pt>
                <c:pt idx="10881">
                  <c:v>239.06666669999998</c:v>
                </c:pt>
                <c:pt idx="10882">
                  <c:v>239.1</c:v>
                </c:pt>
                <c:pt idx="10883">
                  <c:v>239.1333333</c:v>
                </c:pt>
                <c:pt idx="10884">
                  <c:v>239.16666669999998</c:v>
                </c:pt>
                <c:pt idx="10885">
                  <c:v>239.2</c:v>
                </c:pt>
                <c:pt idx="10886">
                  <c:v>239.2333333</c:v>
                </c:pt>
                <c:pt idx="10887">
                  <c:v>239.26666669999994</c:v>
                </c:pt>
                <c:pt idx="10888">
                  <c:v>239.3</c:v>
                </c:pt>
                <c:pt idx="10889">
                  <c:v>239.33333329999999</c:v>
                </c:pt>
                <c:pt idx="10890">
                  <c:v>239.3666667</c:v>
                </c:pt>
                <c:pt idx="10891">
                  <c:v>239.4</c:v>
                </c:pt>
                <c:pt idx="10892">
                  <c:v>239.43333329999999</c:v>
                </c:pt>
                <c:pt idx="10893">
                  <c:v>239.46666669999999</c:v>
                </c:pt>
                <c:pt idx="10894">
                  <c:v>239.5</c:v>
                </c:pt>
                <c:pt idx="10895">
                  <c:v>239.53333330000001</c:v>
                </c:pt>
                <c:pt idx="10896">
                  <c:v>239.56666669999998</c:v>
                </c:pt>
                <c:pt idx="10897">
                  <c:v>239.6</c:v>
                </c:pt>
                <c:pt idx="10898">
                  <c:v>239.6333333</c:v>
                </c:pt>
                <c:pt idx="10899">
                  <c:v>239.66666669999998</c:v>
                </c:pt>
                <c:pt idx="10900">
                  <c:v>239.7</c:v>
                </c:pt>
                <c:pt idx="10901">
                  <c:v>239.7333333</c:v>
                </c:pt>
                <c:pt idx="10902">
                  <c:v>239.76666669999994</c:v>
                </c:pt>
                <c:pt idx="10903">
                  <c:v>239.8</c:v>
                </c:pt>
                <c:pt idx="10904">
                  <c:v>239.83333329999999</c:v>
                </c:pt>
                <c:pt idx="10905">
                  <c:v>239.8666667</c:v>
                </c:pt>
                <c:pt idx="10906">
                  <c:v>239.9</c:v>
                </c:pt>
                <c:pt idx="10907">
                  <c:v>239.93333329999999</c:v>
                </c:pt>
                <c:pt idx="10908">
                  <c:v>239.96666669999999</c:v>
                </c:pt>
                <c:pt idx="10909">
                  <c:v>240</c:v>
                </c:pt>
                <c:pt idx="10910">
                  <c:v>240.03333330000001</c:v>
                </c:pt>
                <c:pt idx="10911">
                  <c:v>240.06666669999998</c:v>
                </c:pt>
                <c:pt idx="10912">
                  <c:v>240.1</c:v>
                </c:pt>
                <c:pt idx="10913">
                  <c:v>240.1333333</c:v>
                </c:pt>
                <c:pt idx="10914">
                  <c:v>240.16666669999998</c:v>
                </c:pt>
                <c:pt idx="10915">
                  <c:v>240.2</c:v>
                </c:pt>
                <c:pt idx="10916">
                  <c:v>240.2333333</c:v>
                </c:pt>
                <c:pt idx="10917">
                  <c:v>240.26666669999994</c:v>
                </c:pt>
                <c:pt idx="10918">
                  <c:v>240.3</c:v>
                </c:pt>
                <c:pt idx="10919">
                  <c:v>240.33333329999999</c:v>
                </c:pt>
                <c:pt idx="10920">
                  <c:v>240.3666667</c:v>
                </c:pt>
                <c:pt idx="10921">
                  <c:v>240.4</c:v>
                </c:pt>
                <c:pt idx="10922">
                  <c:v>240.43333329999999</c:v>
                </c:pt>
                <c:pt idx="10923">
                  <c:v>240.46666669999999</c:v>
                </c:pt>
                <c:pt idx="10924">
                  <c:v>240.5</c:v>
                </c:pt>
                <c:pt idx="10925">
                  <c:v>240.53333330000001</c:v>
                </c:pt>
                <c:pt idx="10926">
                  <c:v>240.56666669999998</c:v>
                </c:pt>
                <c:pt idx="10927">
                  <c:v>240.6</c:v>
                </c:pt>
                <c:pt idx="10928">
                  <c:v>240.6333333</c:v>
                </c:pt>
                <c:pt idx="10929">
                  <c:v>240.66666669999998</c:v>
                </c:pt>
                <c:pt idx="10930">
                  <c:v>240.7</c:v>
                </c:pt>
                <c:pt idx="10931">
                  <c:v>240.7333333</c:v>
                </c:pt>
                <c:pt idx="10932">
                  <c:v>240.76666669999994</c:v>
                </c:pt>
                <c:pt idx="10933">
                  <c:v>240.8</c:v>
                </c:pt>
                <c:pt idx="10934">
                  <c:v>240.83333329999999</c:v>
                </c:pt>
                <c:pt idx="10935">
                  <c:v>240.8666667</c:v>
                </c:pt>
                <c:pt idx="10936">
                  <c:v>240.9</c:v>
                </c:pt>
                <c:pt idx="10937">
                  <c:v>240.93333329999999</c:v>
                </c:pt>
                <c:pt idx="10938">
                  <c:v>240.96666669999999</c:v>
                </c:pt>
                <c:pt idx="10939">
                  <c:v>241</c:v>
                </c:pt>
                <c:pt idx="10940">
                  <c:v>241.03333330000001</c:v>
                </c:pt>
                <c:pt idx="10941">
                  <c:v>241.06666669999998</c:v>
                </c:pt>
                <c:pt idx="10942">
                  <c:v>241.1</c:v>
                </c:pt>
                <c:pt idx="10943">
                  <c:v>241.1333333</c:v>
                </c:pt>
                <c:pt idx="10944">
                  <c:v>241.16666669999998</c:v>
                </c:pt>
                <c:pt idx="10945">
                  <c:v>241.2</c:v>
                </c:pt>
                <c:pt idx="10946">
                  <c:v>241.2333333</c:v>
                </c:pt>
                <c:pt idx="10947">
                  <c:v>241.26666669999994</c:v>
                </c:pt>
                <c:pt idx="10948">
                  <c:v>241.3</c:v>
                </c:pt>
                <c:pt idx="10949">
                  <c:v>241.33333329999999</c:v>
                </c:pt>
                <c:pt idx="10950">
                  <c:v>241.3666667</c:v>
                </c:pt>
                <c:pt idx="10951">
                  <c:v>241.4</c:v>
                </c:pt>
                <c:pt idx="10952">
                  <c:v>241.43333329999999</c:v>
                </c:pt>
                <c:pt idx="10953">
                  <c:v>241.46666669999999</c:v>
                </c:pt>
                <c:pt idx="10954">
                  <c:v>241.5</c:v>
                </c:pt>
                <c:pt idx="10955">
                  <c:v>241.53333330000001</c:v>
                </c:pt>
                <c:pt idx="10956">
                  <c:v>241.56666669999998</c:v>
                </c:pt>
                <c:pt idx="10957">
                  <c:v>241.6</c:v>
                </c:pt>
                <c:pt idx="10958">
                  <c:v>241.6333333</c:v>
                </c:pt>
                <c:pt idx="10959">
                  <c:v>241.66666669999998</c:v>
                </c:pt>
                <c:pt idx="10960">
                  <c:v>241.7</c:v>
                </c:pt>
                <c:pt idx="10961">
                  <c:v>241.7333333</c:v>
                </c:pt>
                <c:pt idx="10962">
                  <c:v>241.76666669999994</c:v>
                </c:pt>
                <c:pt idx="10963">
                  <c:v>241.8</c:v>
                </c:pt>
                <c:pt idx="10964">
                  <c:v>241.83333329999999</c:v>
                </c:pt>
                <c:pt idx="10965">
                  <c:v>241.8666667</c:v>
                </c:pt>
                <c:pt idx="10966">
                  <c:v>241.9</c:v>
                </c:pt>
                <c:pt idx="10967">
                  <c:v>241.93333329999999</c:v>
                </c:pt>
                <c:pt idx="10968">
                  <c:v>241.96666669999999</c:v>
                </c:pt>
                <c:pt idx="10969">
                  <c:v>242</c:v>
                </c:pt>
                <c:pt idx="10970">
                  <c:v>242.03333330000001</c:v>
                </c:pt>
                <c:pt idx="10971">
                  <c:v>242.06666669999998</c:v>
                </c:pt>
                <c:pt idx="10972">
                  <c:v>242.1</c:v>
                </c:pt>
                <c:pt idx="10973">
                  <c:v>242.1333333</c:v>
                </c:pt>
                <c:pt idx="10974">
                  <c:v>242.16666669999998</c:v>
                </c:pt>
                <c:pt idx="10975">
                  <c:v>242.2</c:v>
                </c:pt>
                <c:pt idx="10976">
                  <c:v>242.2333333</c:v>
                </c:pt>
                <c:pt idx="10977">
                  <c:v>242.26666669999994</c:v>
                </c:pt>
                <c:pt idx="10978">
                  <c:v>242.3</c:v>
                </c:pt>
                <c:pt idx="10979">
                  <c:v>242.33333329999999</c:v>
                </c:pt>
                <c:pt idx="10980">
                  <c:v>242.3666667</c:v>
                </c:pt>
                <c:pt idx="10981">
                  <c:v>242.4</c:v>
                </c:pt>
                <c:pt idx="10982">
                  <c:v>242.43333329999999</c:v>
                </c:pt>
                <c:pt idx="10983">
                  <c:v>242.46666669999999</c:v>
                </c:pt>
                <c:pt idx="10984">
                  <c:v>242.5</c:v>
                </c:pt>
                <c:pt idx="10985">
                  <c:v>242.53333330000001</c:v>
                </c:pt>
                <c:pt idx="10986">
                  <c:v>242.56666669999998</c:v>
                </c:pt>
                <c:pt idx="10987">
                  <c:v>242.6</c:v>
                </c:pt>
                <c:pt idx="10988">
                  <c:v>242.6333333</c:v>
                </c:pt>
                <c:pt idx="10989">
                  <c:v>242.66666669999998</c:v>
                </c:pt>
                <c:pt idx="10990">
                  <c:v>242.7</c:v>
                </c:pt>
                <c:pt idx="10991">
                  <c:v>242.7333333</c:v>
                </c:pt>
                <c:pt idx="10992">
                  <c:v>242.76666669999994</c:v>
                </c:pt>
                <c:pt idx="10993">
                  <c:v>242.8</c:v>
                </c:pt>
                <c:pt idx="10994">
                  <c:v>242.83333329999999</c:v>
                </c:pt>
                <c:pt idx="10995">
                  <c:v>242.8666667</c:v>
                </c:pt>
                <c:pt idx="10996">
                  <c:v>242.9</c:v>
                </c:pt>
                <c:pt idx="10997">
                  <c:v>242.93333329999999</c:v>
                </c:pt>
                <c:pt idx="10998">
                  <c:v>242.96666669999999</c:v>
                </c:pt>
                <c:pt idx="10999">
                  <c:v>243</c:v>
                </c:pt>
                <c:pt idx="11000">
                  <c:v>243.03333330000001</c:v>
                </c:pt>
                <c:pt idx="11001">
                  <c:v>243.06666669999998</c:v>
                </c:pt>
                <c:pt idx="11002">
                  <c:v>243.1</c:v>
                </c:pt>
                <c:pt idx="11003">
                  <c:v>243.1333333</c:v>
                </c:pt>
                <c:pt idx="11004">
                  <c:v>243.16666669999998</c:v>
                </c:pt>
                <c:pt idx="11005">
                  <c:v>243.2</c:v>
                </c:pt>
                <c:pt idx="11006">
                  <c:v>243.2333333</c:v>
                </c:pt>
                <c:pt idx="11007">
                  <c:v>243.26666669999994</c:v>
                </c:pt>
                <c:pt idx="11008">
                  <c:v>243.3</c:v>
                </c:pt>
                <c:pt idx="11009">
                  <c:v>243.33333329999999</c:v>
                </c:pt>
                <c:pt idx="11010">
                  <c:v>243.3666667</c:v>
                </c:pt>
                <c:pt idx="11011">
                  <c:v>243.4</c:v>
                </c:pt>
                <c:pt idx="11012">
                  <c:v>243.43333329999999</c:v>
                </c:pt>
                <c:pt idx="11013">
                  <c:v>243.46666669999999</c:v>
                </c:pt>
                <c:pt idx="11014">
                  <c:v>243.5</c:v>
                </c:pt>
                <c:pt idx="11015">
                  <c:v>243.53333330000001</c:v>
                </c:pt>
                <c:pt idx="11016">
                  <c:v>243.56666669999998</c:v>
                </c:pt>
                <c:pt idx="11017">
                  <c:v>243.6</c:v>
                </c:pt>
                <c:pt idx="11018">
                  <c:v>243.6333333</c:v>
                </c:pt>
                <c:pt idx="11019">
                  <c:v>243.66666669999998</c:v>
                </c:pt>
                <c:pt idx="11020">
                  <c:v>243.7</c:v>
                </c:pt>
                <c:pt idx="11021">
                  <c:v>243.7333333</c:v>
                </c:pt>
                <c:pt idx="11022">
                  <c:v>243.76666669999994</c:v>
                </c:pt>
                <c:pt idx="11023">
                  <c:v>243.8</c:v>
                </c:pt>
                <c:pt idx="11024">
                  <c:v>243.83333329999999</c:v>
                </c:pt>
                <c:pt idx="11025">
                  <c:v>243.8666667</c:v>
                </c:pt>
                <c:pt idx="11026">
                  <c:v>243.9</c:v>
                </c:pt>
                <c:pt idx="11027">
                  <c:v>243.93333329999999</c:v>
                </c:pt>
                <c:pt idx="11028">
                  <c:v>243.96666669999999</c:v>
                </c:pt>
                <c:pt idx="11029">
                  <c:v>244</c:v>
                </c:pt>
                <c:pt idx="11030">
                  <c:v>244.03333330000001</c:v>
                </c:pt>
                <c:pt idx="11031">
                  <c:v>244.06666669999998</c:v>
                </c:pt>
                <c:pt idx="11032">
                  <c:v>244.1</c:v>
                </c:pt>
                <c:pt idx="11033">
                  <c:v>244.1333333</c:v>
                </c:pt>
                <c:pt idx="11034">
                  <c:v>244.16666669999998</c:v>
                </c:pt>
                <c:pt idx="11035">
                  <c:v>244.2</c:v>
                </c:pt>
                <c:pt idx="11036">
                  <c:v>244.2333333</c:v>
                </c:pt>
                <c:pt idx="11037">
                  <c:v>244.26666669999994</c:v>
                </c:pt>
                <c:pt idx="11038">
                  <c:v>244.3</c:v>
                </c:pt>
                <c:pt idx="11039">
                  <c:v>244.33333329999999</c:v>
                </c:pt>
                <c:pt idx="11040">
                  <c:v>244.3666667</c:v>
                </c:pt>
                <c:pt idx="11041">
                  <c:v>244.4</c:v>
                </c:pt>
                <c:pt idx="11042">
                  <c:v>244.43333329999999</c:v>
                </c:pt>
                <c:pt idx="11043">
                  <c:v>244.46666669999999</c:v>
                </c:pt>
                <c:pt idx="11044">
                  <c:v>244.5</c:v>
                </c:pt>
                <c:pt idx="11045">
                  <c:v>244.53333330000001</c:v>
                </c:pt>
                <c:pt idx="11046">
                  <c:v>244.56666669999998</c:v>
                </c:pt>
                <c:pt idx="11047">
                  <c:v>244.6</c:v>
                </c:pt>
                <c:pt idx="11048">
                  <c:v>244.6333333</c:v>
                </c:pt>
                <c:pt idx="11049">
                  <c:v>244.66666669999998</c:v>
                </c:pt>
                <c:pt idx="11050">
                  <c:v>244.7</c:v>
                </c:pt>
                <c:pt idx="11051">
                  <c:v>244.7333333</c:v>
                </c:pt>
                <c:pt idx="11052">
                  <c:v>244.76666669999994</c:v>
                </c:pt>
                <c:pt idx="11053">
                  <c:v>244.8</c:v>
                </c:pt>
                <c:pt idx="11054">
                  <c:v>244.83333329999999</c:v>
                </c:pt>
                <c:pt idx="11055">
                  <c:v>244.8666667</c:v>
                </c:pt>
                <c:pt idx="11056">
                  <c:v>244.9</c:v>
                </c:pt>
                <c:pt idx="11057">
                  <c:v>244.93333329999999</c:v>
                </c:pt>
                <c:pt idx="11058">
                  <c:v>244.96666669999999</c:v>
                </c:pt>
                <c:pt idx="11059">
                  <c:v>245</c:v>
                </c:pt>
                <c:pt idx="11060">
                  <c:v>245.03333330000001</c:v>
                </c:pt>
                <c:pt idx="11061">
                  <c:v>245.06666669999998</c:v>
                </c:pt>
                <c:pt idx="11062">
                  <c:v>245.1</c:v>
                </c:pt>
                <c:pt idx="11063">
                  <c:v>245.1333333</c:v>
                </c:pt>
                <c:pt idx="11064">
                  <c:v>245.16666669999998</c:v>
                </c:pt>
                <c:pt idx="11065">
                  <c:v>245.2</c:v>
                </c:pt>
                <c:pt idx="11066">
                  <c:v>245.2333333</c:v>
                </c:pt>
                <c:pt idx="11067">
                  <c:v>245.26666669999994</c:v>
                </c:pt>
                <c:pt idx="11068">
                  <c:v>245.3</c:v>
                </c:pt>
                <c:pt idx="11069">
                  <c:v>245.33333329999999</c:v>
                </c:pt>
                <c:pt idx="11070">
                  <c:v>245.3666667</c:v>
                </c:pt>
                <c:pt idx="11071">
                  <c:v>245.4</c:v>
                </c:pt>
                <c:pt idx="11072">
                  <c:v>245.43333329999999</c:v>
                </c:pt>
                <c:pt idx="11073">
                  <c:v>245.46666669999999</c:v>
                </c:pt>
                <c:pt idx="11074">
                  <c:v>245.5</c:v>
                </c:pt>
                <c:pt idx="11075">
                  <c:v>245.53333330000001</c:v>
                </c:pt>
                <c:pt idx="11076">
                  <c:v>245.56666669999998</c:v>
                </c:pt>
                <c:pt idx="11077">
                  <c:v>245.6</c:v>
                </c:pt>
                <c:pt idx="11078">
                  <c:v>245.6333333</c:v>
                </c:pt>
                <c:pt idx="11079">
                  <c:v>245.66666669999998</c:v>
                </c:pt>
                <c:pt idx="11080">
                  <c:v>245.7</c:v>
                </c:pt>
                <c:pt idx="11081">
                  <c:v>245.7333333</c:v>
                </c:pt>
                <c:pt idx="11082">
                  <c:v>245.76666669999994</c:v>
                </c:pt>
                <c:pt idx="11083">
                  <c:v>245.8</c:v>
                </c:pt>
                <c:pt idx="11084">
                  <c:v>245.83333329999999</c:v>
                </c:pt>
                <c:pt idx="11085">
                  <c:v>245.8666667</c:v>
                </c:pt>
                <c:pt idx="11086">
                  <c:v>245.9</c:v>
                </c:pt>
                <c:pt idx="11087">
                  <c:v>245.93333329999999</c:v>
                </c:pt>
                <c:pt idx="11088">
                  <c:v>245.96666669999999</c:v>
                </c:pt>
                <c:pt idx="11089">
                  <c:v>246</c:v>
                </c:pt>
                <c:pt idx="11090">
                  <c:v>246.03333330000001</c:v>
                </c:pt>
                <c:pt idx="11091">
                  <c:v>246.06666669999998</c:v>
                </c:pt>
                <c:pt idx="11092">
                  <c:v>246.1</c:v>
                </c:pt>
                <c:pt idx="11093">
                  <c:v>246.1333333</c:v>
                </c:pt>
                <c:pt idx="11094">
                  <c:v>246.16666669999998</c:v>
                </c:pt>
                <c:pt idx="11095">
                  <c:v>246.2</c:v>
                </c:pt>
                <c:pt idx="11096">
                  <c:v>246.2333333</c:v>
                </c:pt>
                <c:pt idx="11097">
                  <c:v>246.26666669999994</c:v>
                </c:pt>
                <c:pt idx="11098">
                  <c:v>246.3</c:v>
                </c:pt>
                <c:pt idx="11099">
                  <c:v>246.33333329999999</c:v>
                </c:pt>
                <c:pt idx="11100">
                  <c:v>246.3666667</c:v>
                </c:pt>
                <c:pt idx="11101">
                  <c:v>246.4</c:v>
                </c:pt>
                <c:pt idx="11102">
                  <c:v>246.43333329999999</c:v>
                </c:pt>
                <c:pt idx="11103">
                  <c:v>246.46666669999999</c:v>
                </c:pt>
                <c:pt idx="11104">
                  <c:v>246.5</c:v>
                </c:pt>
                <c:pt idx="11105">
                  <c:v>246.53333330000001</c:v>
                </c:pt>
                <c:pt idx="11106">
                  <c:v>246.56666669999998</c:v>
                </c:pt>
                <c:pt idx="11107">
                  <c:v>246.6</c:v>
                </c:pt>
                <c:pt idx="11108">
                  <c:v>246.6333333</c:v>
                </c:pt>
                <c:pt idx="11109">
                  <c:v>246.66666669999998</c:v>
                </c:pt>
                <c:pt idx="11110">
                  <c:v>246.7</c:v>
                </c:pt>
                <c:pt idx="11111">
                  <c:v>246.7333333</c:v>
                </c:pt>
                <c:pt idx="11112">
                  <c:v>246.76666669999994</c:v>
                </c:pt>
                <c:pt idx="11113">
                  <c:v>246.8</c:v>
                </c:pt>
                <c:pt idx="11114">
                  <c:v>246.83333329999999</c:v>
                </c:pt>
                <c:pt idx="11115">
                  <c:v>246.8666667</c:v>
                </c:pt>
                <c:pt idx="11116">
                  <c:v>246.9</c:v>
                </c:pt>
                <c:pt idx="11117">
                  <c:v>246.93333329999999</c:v>
                </c:pt>
                <c:pt idx="11118">
                  <c:v>246.96666669999999</c:v>
                </c:pt>
                <c:pt idx="11119">
                  <c:v>247</c:v>
                </c:pt>
                <c:pt idx="11120">
                  <c:v>247.03333330000001</c:v>
                </c:pt>
                <c:pt idx="11121">
                  <c:v>247.06666669999998</c:v>
                </c:pt>
                <c:pt idx="11122">
                  <c:v>247.1</c:v>
                </c:pt>
                <c:pt idx="11123">
                  <c:v>247.1333333</c:v>
                </c:pt>
                <c:pt idx="11124">
                  <c:v>247.16666669999998</c:v>
                </c:pt>
                <c:pt idx="11125">
                  <c:v>247.2</c:v>
                </c:pt>
                <c:pt idx="11126">
                  <c:v>247.2333333</c:v>
                </c:pt>
                <c:pt idx="11127">
                  <c:v>247.26666669999994</c:v>
                </c:pt>
                <c:pt idx="11128">
                  <c:v>247.3</c:v>
                </c:pt>
                <c:pt idx="11129">
                  <c:v>247.33333329999999</c:v>
                </c:pt>
                <c:pt idx="11130">
                  <c:v>247.3666667</c:v>
                </c:pt>
                <c:pt idx="11131">
                  <c:v>247.4</c:v>
                </c:pt>
                <c:pt idx="11132">
                  <c:v>247.43333329999999</c:v>
                </c:pt>
                <c:pt idx="11133">
                  <c:v>247.46666669999999</c:v>
                </c:pt>
                <c:pt idx="11134">
                  <c:v>247.5</c:v>
                </c:pt>
                <c:pt idx="11135">
                  <c:v>247.53333330000001</c:v>
                </c:pt>
                <c:pt idx="11136">
                  <c:v>247.56666669999998</c:v>
                </c:pt>
                <c:pt idx="11137">
                  <c:v>247.6</c:v>
                </c:pt>
                <c:pt idx="11138">
                  <c:v>247.6333333</c:v>
                </c:pt>
                <c:pt idx="11139">
                  <c:v>247.66666669999998</c:v>
                </c:pt>
                <c:pt idx="11140">
                  <c:v>247.7</c:v>
                </c:pt>
                <c:pt idx="11141">
                  <c:v>247.7333333</c:v>
                </c:pt>
                <c:pt idx="11142">
                  <c:v>247.76666669999994</c:v>
                </c:pt>
                <c:pt idx="11143">
                  <c:v>247.8</c:v>
                </c:pt>
                <c:pt idx="11144">
                  <c:v>247.83333329999999</c:v>
                </c:pt>
                <c:pt idx="11145">
                  <c:v>247.8666667</c:v>
                </c:pt>
                <c:pt idx="11146">
                  <c:v>247.9</c:v>
                </c:pt>
                <c:pt idx="11147">
                  <c:v>247.93333329999999</c:v>
                </c:pt>
                <c:pt idx="11148">
                  <c:v>247.96666669999999</c:v>
                </c:pt>
                <c:pt idx="11149">
                  <c:v>248</c:v>
                </c:pt>
                <c:pt idx="11150">
                  <c:v>248.03333330000001</c:v>
                </c:pt>
                <c:pt idx="11151">
                  <c:v>248.06666669999998</c:v>
                </c:pt>
                <c:pt idx="11152">
                  <c:v>248.1</c:v>
                </c:pt>
                <c:pt idx="11153">
                  <c:v>248.1333333</c:v>
                </c:pt>
                <c:pt idx="11154">
                  <c:v>248.16666669999998</c:v>
                </c:pt>
                <c:pt idx="11155">
                  <c:v>248.2</c:v>
                </c:pt>
                <c:pt idx="11156">
                  <c:v>248.2333333</c:v>
                </c:pt>
                <c:pt idx="11157">
                  <c:v>248.26666669999994</c:v>
                </c:pt>
                <c:pt idx="11158">
                  <c:v>248.3</c:v>
                </c:pt>
                <c:pt idx="11159">
                  <c:v>248.33333329999999</c:v>
                </c:pt>
                <c:pt idx="11160">
                  <c:v>248.3666667</c:v>
                </c:pt>
                <c:pt idx="11161">
                  <c:v>248.4</c:v>
                </c:pt>
                <c:pt idx="11162">
                  <c:v>248.43333329999999</c:v>
                </c:pt>
                <c:pt idx="11163">
                  <c:v>248.46666669999999</c:v>
                </c:pt>
                <c:pt idx="11164">
                  <c:v>248.5</c:v>
                </c:pt>
                <c:pt idx="11165">
                  <c:v>248.53333330000001</c:v>
                </c:pt>
                <c:pt idx="11166">
                  <c:v>248.56666669999998</c:v>
                </c:pt>
                <c:pt idx="11167">
                  <c:v>248.6</c:v>
                </c:pt>
                <c:pt idx="11168">
                  <c:v>248.6333333</c:v>
                </c:pt>
                <c:pt idx="11169">
                  <c:v>248.66666669999998</c:v>
                </c:pt>
                <c:pt idx="11170">
                  <c:v>248.7</c:v>
                </c:pt>
                <c:pt idx="11171">
                  <c:v>248.7333333</c:v>
                </c:pt>
                <c:pt idx="11172">
                  <c:v>248.76666669999994</c:v>
                </c:pt>
                <c:pt idx="11173">
                  <c:v>248.8</c:v>
                </c:pt>
                <c:pt idx="11174">
                  <c:v>248.83333329999999</c:v>
                </c:pt>
                <c:pt idx="11175">
                  <c:v>248.8666667</c:v>
                </c:pt>
                <c:pt idx="11176">
                  <c:v>248.9</c:v>
                </c:pt>
                <c:pt idx="11177">
                  <c:v>248.93333329999999</c:v>
                </c:pt>
                <c:pt idx="11178">
                  <c:v>248.96666669999999</c:v>
                </c:pt>
                <c:pt idx="11179">
                  <c:v>249</c:v>
                </c:pt>
                <c:pt idx="11180">
                  <c:v>249.03333330000001</c:v>
                </c:pt>
                <c:pt idx="11181">
                  <c:v>249.06666669999998</c:v>
                </c:pt>
                <c:pt idx="11182">
                  <c:v>249.1</c:v>
                </c:pt>
                <c:pt idx="11183">
                  <c:v>249.1333333</c:v>
                </c:pt>
                <c:pt idx="11184">
                  <c:v>249.16666669999998</c:v>
                </c:pt>
                <c:pt idx="11185">
                  <c:v>249.2</c:v>
                </c:pt>
                <c:pt idx="11186">
                  <c:v>249.2333333</c:v>
                </c:pt>
                <c:pt idx="11187">
                  <c:v>249.26666669999994</c:v>
                </c:pt>
                <c:pt idx="11188">
                  <c:v>249.3</c:v>
                </c:pt>
                <c:pt idx="11189">
                  <c:v>249.33333329999999</c:v>
                </c:pt>
                <c:pt idx="11190">
                  <c:v>249.3666667</c:v>
                </c:pt>
                <c:pt idx="11191">
                  <c:v>249.4</c:v>
                </c:pt>
                <c:pt idx="11192">
                  <c:v>249.43333329999999</c:v>
                </c:pt>
                <c:pt idx="11193">
                  <c:v>249.46666669999999</c:v>
                </c:pt>
                <c:pt idx="11194">
                  <c:v>249.5</c:v>
                </c:pt>
                <c:pt idx="11195">
                  <c:v>249.53333330000001</c:v>
                </c:pt>
                <c:pt idx="11196">
                  <c:v>249.56666669999998</c:v>
                </c:pt>
                <c:pt idx="11197">
                  <c:v>249.6</c:v>
                </c:pt>
                <c:pt idx="11198">
                  <c:v>249.6333333</c:v>
                </c:pt>
                <c:pt idx="11199">
                  <c:v>249.66666669999998</c:v>
                </c:pt>
                <c:pt idx="11200">
                  <c:v>249.7</c:v>
                </c:pt>
                <c:pt idx="11201">
                  <c:v>249.7333333</c:v>
                </c:pt>
                <c:pt idx="11202">
                  <c:v>249.76666669999994</c:v>
                </c:pt>
                <c:pt idx="11203">
                  <c:v>249.8</c:v>
                </c:pt>
                <c:pt idx="11204">
                  <c:v>249.83333329999999</c:v>
                </c:pt>
                <c:pt idx="11205">
                  <c:v>249.8666667</c:v>
                </c:pt>
                <c:pt idx="11206">
                  <c:v>249.9</c:v>
                </c:pt>
                <c:pt idx="11207">
                  <c:v>249.93333329999999</c:v>
                </c:pt>
                <c:pt idx="11208">
                  <c:v>249.96666669999999</c:v>
                </c:pt>
                <c:pt idx="11209">
                  <c:v>250</c:v>
                </c:pt>
                <c:pt idx="11210">
                  <c:v>250.03333330000001</c:v>
                </c:pt>
                <c:pt idx="11211">
                  <c:v>250.06666669999998</c:v>
                </c:pt>
                <c:pt idx="11212">
                  <c:v>250.1</c:v>
                </c:pt>
                <c:pt idx="11213">
                  <c:v>250.1333333</c:v>
                </c:pt>
                <c:pt idx="11214">
                  <c:v>250.16666669999998</c:v>
                </c:pt>
                <c:pt idx="11215">
                  <c:v>250.2</c:v>
                </c:pt>
                <c:pt idx="11216">
                  <c:v>250.2333333</c:v>
                </c:pt>
                <c:pt idx="11217">
                  <c:v>250.26666669999994</c:v>
                </c:pt>
                <c:pt idx="11218">
                  <c:v>250.3</c:v>
                </c:pt>
                <c:pt idx="11219">
                  <c:v>250.33333329999999</c:v>
                </c:pt>
                <c:pt idx="11220">
                  <c:v>250.3666667</c:v>
                </c:pt>
                <c:pt idx="11221">
                  <c:v>250.4</c:v>
                </c:pt>
                <c:pt idx="11222">
                  <c:v>250.43333329999999</c:v>
                </c:pt>
                <c:pt idx="11223">
                  <c:v>250.46666669999999</c:v>
                </c:pt>
                <c:pt idx="11224">
                  <c:v>250.5</c:v>
                </c:pt>
                <c:pt idx="11225">
                  <c:v>250.53333330000001</c:v>
                </c:pt>
                <c:pt idx="11226">
                  <c:v>250.56666669999998</c:v>
                </c:pt>
                <c:pt idx="11227">
                  <c:v>250.6</c:v>
                </c:pt>
                <c:pt idx="11228">
                  <c:v>250.6333333</c:v>
                </c:pt>
                <c:pt idx="11229">
                  <c:v>250.66666669999998</c:v>
                </c:pt>
                <c:pt idx="11230">
                  <c:v>250.7</c:v>
                </c:pt>
                <c:pt idx="11231">
                  <c:v>250.7333333</c:v>
                </c:pt>
                <c:pt idx="11232">
                  <c:v>250.76666669999994</c:v>
                </c:pt>
                <c:pt idx="11233">
                  <c:v>250.8</c:v>
                </c:pt>
                <c:pt idx="11234">
                  <c:v>250.83333329999999</c:v>
                </c:pt>
                <c:pt idx="11235">
                  <c:v>250.8666667</c:v>
                </c:pt>
                <c:pt idx="11236">
                  <c:v>250.9</c:v>
                </c:pt>
                <c:pt idx="11237">
                  <c:v>250.93333329999999</c:v>
                </c:pt>
                <c:pt idx="11238">
                  <c:v>250.96666669999999</c:v>
                </c:pt>
                <c:pt idx="11239">
                  <c:v>251</c:v>
                </c:pt>
                <c:pt idx="11240">
                  <c:v>251.03333330000001</c:v>
                </c:pt>
                <c:pt idx="11241">
                  <c:v>251.06666669999998</c:v>
                </c:pt>
                <c:pt idx="11242">
                  <c:v>251.1</c:v>
                </c:pt>
                <c:pt idx="11243">
                  <c:v>251.1333333</c:v>
                </c:pt>
                <c:pt idx="11244">
                  <c:v>251.16666669999998</c:v>
                </c:pt>
                <c:pt idx="11245">
                  <c:v>251.2</c:v>
                </c:pt>
                <c:pt idx="11246">
                  <c:v>251.2333333</c:v>
                </c:pt>
                <c:pt idx="11247">
                  <c:v>251.26666669999994</c:v>
                </c:pt>
                <c:pt idx="11248">
                  <c:v>251.3</c:v>
                </c:pt>
                <c:pt idx="11249">
                  <c:v>251.33333329999999</c:v>
                </c:pt>
                <c:pt idx="11250">
                  <c:v>251.3666667</c:v>
                </c:pt>
                <c:pt idx="11251">
                  <c:v>251.4</c:v>
                </c:pt>
                <c:pt idx="11252">
                  <c:v>251.43333329999999</c:v>
                </c:pt>
                <c:pt idx="11253">
                  <c:v>251.46666669999999</c:v>
                </c:pt>
                <c:pt idx="11254">
                  <c:v>251.5</c:v>
                </c:pt>
                <c:pt idx="11255">
                  <c:v>251.53333330000001</c:v>
                </c:pt>
                <c:pt idx="11256">
                  <c:v>251.56666669999998</c:v>
                </c:pt>
                <c:pt idx="11257">
                  <c:v>251.6</c:v>
                </c:pt>
                <c:pt idx="11258">
                  <c:v>251.6333333</c:v>
                </c:pt>
                <c:pt idx="11259">
                  <c:v>251.66666669999998</c:v>
                </c:pt>
                <c:pt idx="11260">
                  <c:v>251.7</c:v>
                </c:pt>
                <c:pt idx="11261">
                  <c:v>251.7333333</c:v>
                </c:pt>
                <c:pt idx="11262">
                  <c:v>251.76666669999994</c:v>
                </c:pt>
                <c:pt idx="11263">
                  <c:v>251.8</c:v>
                </c:pt>
                <c:pt idx="11264">
                  <c:v>251.83333329999999</c:v>
                </c:pt>
                <c:pt idx="11265">
                  <c:v>251.8666667</c:v>
                </c:pt>
                <c:pt idx="11266">
                  <c:v>251.9</c:v>
                </c:pt>
                <c:pt idx="11267">
                  <c:v>251.93333329999999</c:v>
                </c:pt>
                <c:pt idx="11268">
                  <c:v>251.96666669999999</c:v>
                </c:pt>
                <c:pt idx="11269">
                  <c:v>252</c:v>
                </c:pt>
                <c:pt idx="11270">
                  <c:v>252.03333330000001</c:v>
                </c:pt>
                <c:pt idx="11271">
                  <c:v>252.06666669999998</c:v>
                </c:pt>
                <c:pt idx="11272">
                  <c:v>252.1</c:v>
                </c:pt>
                <c:pt idx="11273">
                  <c:v>252.1333333</c:v>
                </c:pt>
                <c:pt idx="11274">
                  <c:v>252.16666669999998</c:v>
                </c:pt>
                <c:pt idx="11275">
                  <c:v>252.2</c:v>
                </c:pt>
                <c:pt idx="11276">
                  <c:v>252.2333333</c:v>
                </c:pt>
                <c:pt idx="11277">
                  <c:v>252.26666669999994</c:v>
                </c:pt>
                <c:pt idx="11278">
                  <c:v>252.3</c:v>
                </c:pt>
                <c:pt idx="11279">
                  <c:v>252.33333329999999</c:v>
                </c:pt>
                <c:pt idx="11280">
                  <c:v>252.3666667</c:v>
                </c:pt>
                <c:pt idx="11281">
                  <c:v>252.4</c:v>
                </c:pt>
                <c:pt idx="11282">
                  <c:v>252.43333329999999</c:v>
                </c:pt>
                <c:pt idx="11283">
                  <c:v>252.46666669999999</c:v>
                </c:pt>
                <c:pt idx="11284">
                  <c:v>252.5</c:v>
                </c:pt>
                <c:pt idx="11285">
                  <c:v>252.53333330000001</c:v>
                </c:pt>
                <c:pt idx="11286">
                  <c:v>252.56666669999998</c:v>
                </c:pt>
                <c:pt idx="11287">
                  <c:v>252.6</c:v>
                </c:pt>
                <c:pt idx="11288">
                  <c:v>252.6333333</c:v>
                </c:pt>
                <c:pt idx="11289">
                  <c:v>252.66666669999998</c:v>
                </c:pt>
                <c:pt idx="11290">
                  <c:v>252.7</c:v>
                </c:pt>
                <c:pt idx="11291">
                  <c:v>252.7333333</c:v>
                </c:pt>
                <c:pt idx="11292">
                  <c:v>252.76666669999994</c:v>
                </c:pt>
                <c:pt idx="11293">
                  <c:v>252.8</c:v>
                </c:pt>
                <c:pt idx="11294">
                  <c:v>252.83333329999999</c:v>
                </c:pt>
                <c:pt idx="11295">
                  <c:v>252.8666667</c:v>
                </c:pt>
                <c:pt idx="11296">
                  <c:v>252.9</c:v>
                </c:pt>
                <c:pt idx="11297">
                  <c:v>252.93333329999999</c:v>
                </c:pt>
                <c:pt idx="11298">
                  <c:v>252.96666669999999</c:v>
                </c:pt>
                <c:pt idx="11299">
                  <c:v>253</c:v>
                </c:pt>
                <c:pt idx="11300">
                  <c:v>253.03333330000001</c:v>
                </c:pt>
                <c:pt idx="11301">
                  <c:v>253.06666669999998</c:v>
                </c:pt>
                <c:pt idx="11302">
                  <c:v>253.1</c:v>
                </c:pt>
                <c:pt idx="11303">
                  <c:v>253.1333333</c:v>
                </c:pt>
                <c:pt idx="11304">
                  <c:v>253.16666669999998</c:v>
                </c:pt>
                <c:pt idx="11305">
                  <c:v>253.2</c:v>
                </c:pt>
                <c:pt idx="11306">
                  <c:v>253.2333333</c:v>
                </c:pt>
                <c:pt idx="11307">
                  <c:v>253.26666669999994</c:v>
                </c:pt>
                <c:pt idx="11308">
                  <c:v>253.3</c:v>
                </c:pt>
                <c:pt idx="11309">
                  <c:v>253.33333329999999</c:v>
                </c:pt>
                <c:pt idx="11310">
                  <c:v>253.3666667</c:v>
                </c:pt>
                <c:pt idx="11311">
                  <c:v>253.4</c:v>
                </c:pt>
                <c:pt idx="11312">
                  <c:v>253.43333329999999</c:v>
                </c:pt>
                <c:pt idx="11313">
                  <c:v>253.46666669999999</c:v>
                </c:pt>
                <c:pt idx="11314">
                  <c:v>253.5</c:v>
                </c:pt>
                <c:pt idx="11315">
                  <c:v>253.53333330000001</c:v>
                </c:pt>
                <c:pt idx="11316">
                  <c:v>253.56666669999998</c:v>
                </c:pt>
                <c:pt idx="11317">
                  <c:v>253.6</c:v>
                </c:pt>
                <c:pt idx="11318">
                  <c:v>253.6333333</c:v>
                </c:pt>
                <c:pt idx="11319">
                  <c:v>253.66666669999998</c:v>
                </c:pt>
                <c:pt idx="11320">
                  <c:v>253.7</c:v>
                </c:pt>
                <c:pt idx="11321">
                  <c:v>253.7333333</c:v>
                </c:pt>
                <c:pt idx="11322">
                  <c:v>253.76666669999994</c:v>
                </c:pt>
                <c:pt idx="11323">
                  <c:v>253.8</c:v>
                </c:pt>
                <c:pt idx="11324">
                  <c:v>253.83333329999999</c:v>
                </c:pt>
                <c:pt idx="11325">
                  <c:v>253.8666667</c:v>
                </c:pt>
                <c:pt idx="11326">
                  <c:v>253.9</c:v>
                </c:pt>
                <c:pt idx="11327">
                  <c:v>253.93333329999999</c:v>
                </c:pt>
                <c:pt idx="11328">
                  <c:v>253.96666669999999</c:v>
                </c:pt>
                <c:pt idx="11329">
                  <c:v>254</c:v>
                </c:pt>
                <c:pt idx="11330">
                  <c:v>254.03333330000001</c:v>
                </c:pt>
                <c:pt idx="11331">
                  <c:v>254.06666669999998</c:v>
                </c:pt>
                <c:pt idx="11332">
                  <c:v>254.1</c:v>
                </c:pt>
                <c:pt idx="11333">
                  <c:v>254.1333333</c:v>
                </c:pt>
                <c:pt idx="11334">
                  <c:v>254.16666669999998</c:v>
                </c:pt>
                <c:pt idx="11335">
                  <c:v>254.2</c:v>
                </c:pt>
                <c:pt idx="11336">
                  <c:v>254.2333333</c:v>
                </c:pt>
                <c:pt idx="11337">
                  <c:v>254.26666669999994</c:v>
                </c:pt>
                <c:pt idx="11338">
                  <c:v>254.3</c:v>
                </c:pt>
                <c:pt idx="11339">
                  <c:v>254.33333329999999</c:v>
                </c:pt>
                <c:pt idx="11340">
                  <c:v>254.3666667</c:v>
                </c:pt>
                <c:pt idx="11341">
                  <c:v>254.4</c:v>
                </c:pt>
                <c:pt idx="11342">
                  <c:v>254.43333329999999</c:v>
                </c:pt>
                <c:pt idx="11343">
                  <c:v>254.46666669999999</c:v>
                </c:pt>
                <c:pt idx="11344">
                  <c:v>254.5</c:v>
                </c:pt>
                <c:pt idx="11345">
                  <c:v>254.53333330000001</c:v>
                </c:pt>
                <c:pt idx="11346">
                  <c:v>254.56666669999998</c:v>
                </c:pt>
                <c:pt idx="11347">
                  <c:v>254.6</c:v>
                </c:pt>
                <c:pt idx="11348">
                  <c:v>254.6333333</c:v>
                </c:pt>
                <c:pt idx="11349">
                  <c:v>254.66666669999998</c:v>
                </c:pt>
                <c:pt idx="11350">
                  <c:v>254.7</c:v>
                </c:pt>
                <c:pt idx="11351">
                  <c:v>254.7333333</c:v>
                </c:pt>
                <c:pt idx="11352">
                  <c:v>254.76666669999994</c:v>
                </c:pt>
                <c:pt idx="11353">
                  <c:v>254.8</c:v>
                </c:pt>
                <c:pt idx="11354">
                  <c:v>254.83333329999999</c:v>
                </c:pt>
                <c:pt idx="11355">
                  <c:v>254.8666667</c:v>
                </c:pt>
                <c:pt idx="11356">
                  <c:v>254.9</c:v>
                </c:pt>
                <c:pt idx="11357">
                  <c:v>254.93333329999999</c:v>
                </c:pt>
                <c:pt idx="11358">
                  <c:v>254.96666669999999</c:v>
                </c:pt>
                <c:pt idx="11359">
                  <c:v>255</c:v>
                </c:pt>
                <c:pt idx="11360">
                  <c:v>255.03333330000001</c:v>
                </c:pt>
                <c:pt idx="11361">
                  <c:v>255.06666669999998</c:v>
                </c:pt>
                <c:pt idx="11362">
                  <c:v>255.1</c:v>
                </c:pt>
                <c:pt idx="11363">
                  <c:v>255.1333333</c:v>
                </c:pt>
                <c:pt idx="11364">
                  <c:v>255.16666669999998</c:v>
                </c:pt>
                <c:pt idx="11365">
                  <c:v>255.2</c:v>
                </c:pt>
                <c:pt idx="11366">
                  <c:v>255.2333333</c:v>
                </c:pt>
                <c:pt idx="11367">
                  <c:v>255.26666669999994</c:v>
                </c:pt>
                <c:pt idx="11368">
                  <c:v>255.3</c:v>
                </c:pt>
                <c:pt idx="11369">
                  <c:v>255.33333329999999</c:v>
                </c:pt>
                <c:pt idx="11370">
                  <c:v>255.3666667</c:v>
                </c:pt>
                <c:pt idx="11371">
                  <c:v>255.4</c:v>
                </c:pt>
                <c:pt idx="11372">
                  <c:v>255.43333329999999</c:v>
                </c:pt>
                <c:pt idx="11373">
                  <c:v>255.46666669999999</c:v>
                </c:pt>
                <c:pt idx="11374">
                  <c:v>255.5</c:v>
                </c:pt>
                <c:pt idx="11375">
                  <c:v>255.53333330000001</c:v>
                </c:pt>
                <c:pt idx="11376">
                  <c:v>255.56666669999998</c:v>
                </c:pt>
                <c:pt idx="11377">
                  <c:v>255.6</c:v>
                </c:pt>
                <c:pt idx="11378">
                  <c:v>255.6333333</c:v>
                </c:pt>
                <c:pt idx="11379">
                  <c:v>255.66666669999998</c:v>
                </c:pt>
                <c:pt idx="11380">
                  <c:v>255.7</c:v>
                </c:pt>
                <c:pt idx="11381">
                  <c:v>255.7333333</c:v>
                </c:pt>
                <c:pt idx="11382">
                  <c:v>255.76666669999994</c:v>
                </c:pt>
                <c:pt idx="11383">
                  <c:v>255.8</c:v>
                </c:pt>
                <c:pt idx="11384">
                  <c:v>255.83333329999999</c:v>
                </c:pt>
                <c:pt idx="11385">
                  <c:v>255.8666667</c:v>
                </c:pt>
                <c:pt idx="11386">
                  <c:v>255.9</c:v>
                </c:pt>
                <c:pt idx="11387">
                  <c:v>255.93333329999999</c:v>
                </c:pt>
                <c:pt idx="11388">
                  <c:v>255.96666669999999</c:v>
                </c:pt>
                <c:pt idx="11389">
                  <c:v>256</c:v>
                </c:pt>
                <c:pt idx="11390">
                  <c:v>256.03333329999975</c:v>
                </c:pt>
                <c:pt idx="11391">
                  <c:v>256.06666669999998</c:v>
                </c:pt>
                <c:pt idx="11392">
                  <c:v>256.10000000000002</c:v>
                </c:pt>
                <c:pt idx="11393">
                  <c:v>256.13333329999989</c:v>
                </c:pt>
                <c:pt idx="11394">
                  <c:v>256.16666670000001</c:v>
                </c:pt>
                <c:pt idx="11395">
                  <c:v>256.2</c:v>
                </c:pt>
                <c:pt idx="11396">
                  <c:v>256.23333329999986</c:v>
                </c:pt>
                <c:pt idx="11397">
                  <c:v>256.26666669999997</c:v>
                </c:pt>
                <c:pt idx="11398">
                  <c:v>256.3</c:v>
                </c:pt>
                <c:pt idx="11399">
                  <c:v>256.33333329999988</c:v>
                </c:pt>
                <c:pt idx="11400">
                  <c:v>256.3666667</c:v>
                </c:pt>
                <c:pt idx="11401">
                  <c:v>256.39999999999986</c:v>
                </c:pt>
                <c:pt idx="11402">
                  <c:v>256.43333329999979</c:v>
                </c:pt>
                <c:pt idx="11403">
                  <c:v>256.46666669999996</c:v>
                </c:pt>
                <c:pt idx="11404">
                  <c:v>256.5</c:v>
                </c:pt>
                <c:pt idx="11405">
                  <c:v>256.53333329999975</c:v>
                </c:pt>
                <c:pt idx="11406">
                  <c:v>256.56666669999998</c:v>
                </c:pt>
                <c:pt idx="11407">
                  <c:v>256.60000000000002</c:v>
                </c:pt>
                <c:pt idx="11408">
                  <c:v>256.63333329999989</c:v>
                </c:pt>
                <c:pt idx="11409">
                  <c:v>256.66666670000001</c:v>
                </c:pt>
                <c:pt idx="11410">
                  <c:v>256.7</c:v>
                </c:pt>
                <c:pt idx="11411">
                  <c:v>256.73333329999986</c:v>
                </c:pt>
                <c:pt idx="11412">
                  <c:v>256.76666669999997</c:v>
                </c:pt>
                <c:pt idx="11413">
                  <c:v>256.8</c:v>
                </c:pt>
                <c:pt idx="11414">
                  <c:v>256.83333329999988</c:v>
                </c:pt>
                <c:pt idx="11415">
                  <c:v>256.8666667</c:v>
                </c:pt>
                <c:pt idx="11416">
                  <c:v>256.89999999999986</c:v>
                </c:pt>
                <c:pt idx="11417">
                  <c:v>256.93333329999979</c:v>
                </c:pt>
                <c:pt idx="11418">
                  <c:v>256.96666669999996</c:v>
                </c:pt>
                <c:pt idx="11419">
                  <c:v>257</c:v>
                </c:pt>
                <c:pt idx="11420">
                  <c:v>257.03333329999975</c:v>
                </c:pt>
                <c:pt idx="11421">
                  <c:v>257.06666669999998</c:v>
                </c:pt>
                <c:pt idx="11422">
                  <c:v>257.10000000000002</c:v>
                </c:pt>
                <c:pt idx="11423">
                  <c:v>257.13333329999989</c:v>
                </c:pt>
                <c:pt idx="11424">
                  <c:v>257.16666670000001</c:v>
                </c:pt>
                <c:pt idx="11425">
                  <c:v>257.2</c:v>
                </c:pt>
                <c:pt idx="11426">
                  <c:v>257.23333329999986</c:v>
                </c:pt>
                <c:pt idx="11427">
                  <c:v>257.26666669999997</c:v>
                </c:pt>
                <c:pt idx="11428">
                  <c:v>257.3</c:v>
                </c:pt>
                <c:pt idx="11429">
                  <c:v>257.33333329999988</c:v>
                </c:pt>
                <c:pt idx="11430">
                  <c:v>257.3666667</c:v>
                </c:pt>
                <c:pt idx="11431">
                  <c:v>257.39999999999986</c:v>
                </c:pt>
                <c:pt idx="11432">
                  <c:v>257.43333329999979</c:v>
                </c:pt>
                <c:pt idx="11433">
                  <c:v>257.46666669999996</c:v>
                </c:pt>
                <c:pt idx="11434">
                  <c:v>257.5</c:v>
                </c:pt>
                <c:pt idx="11435">
                  <c:v>257.53333329999975</c:v>
                </c:pt>
                <c:pt idx="11436">
                  <c:v>257.56666669999998</c:v>
                </c:pt>
                <c:pt idx="11437">
                  <c:v>257.60000000000002</c:v>
                </c:pt>
                <c:pt idx="11438">
                  <c:v>257.63333329999989</c:v>
                </c:pt>
                <c:pt idx="11439">
                  <c:v>257.66666670000001</c:v>
                </c:pt>
                <c:pt idx="11440">
                  <c:v>257.7</c:v>
                </c:pt>
                <c:pt idx="11441">
                  <c:v>257.73333329999986</c:v>
                </c:pt>
                <c:pt idx="11442">
                  <c:v>257.76666669999997</c:v>
                </c:pt>
                <c:pt idx="11443">
                  <c:v>257.8</c:v>
                </c:pt>
                <c:pt idx="11444">
                  <c:v>257.83333329999988</c:v>
                </c:pt>
                <c:pt idx="11445">
                  <c:v>257.8666667</c:v>
                </c:pt>
                <c:pt idx="11446">
                  <c:v>257.89999999999986</c:v>
                </c:pt>
                <c:pt idx="11447">
                  <c:v>257.93333329999979</c:v>
                </c:pt>
                <c:pt idx="11448">
                  <c:v>257.96666669999996</c:v>
                </c:pt>
                <c:pt idx="11449">
                  <c:v>258</c:v>
                </c:pt>
                <c:pt idx="11450">
                  <c:v>258.03333329999975</c:v>
                </c:pt>
                <c:pt idx="11451">
                  <c:v>258.06666669999998</c:v>
                </c:pt>
                <c:pt idx="11452">
                  <c:v>258.10000000000002</c:v>
                </c:pt>
                <c:pt idx="11453">
                  <c:v>258.13333329999989</c:v>
                </c:pt>
                <c:pt idx="11454">
                  <c:v>258.16666670000001</c:v>
                </c:pt>
                <c:pt idx="11455">
                  <c:v>258.2</c:v>
                </c:pt>
                <c:pt idx="11456">
                  <c:v>258.23333329999986</c:v>
                </c:pt>
                <c:pt idx="11457">
                  <c:v>258.26666669999997</c:v>
                </c:pt>
                <c:pt idx="11458">
                  <c:v>258.3</c:v>
                </c:pt>
                <c:pt idx="11459">
                  <c:v>258.33333329999988</c:v>
                </c:pt>
                <c:pt idx="11460">
                  <c:v>258.3666667</c:v>
                </c:pt>
                <c:pt idx="11461">
                  <c:v>258.39999999999986</c:v>
                </c:pt>
                <c:pt idx="11462">
                  <c:v>258.43333329999979</c:v>
                </c:pt>
                <c:pt idx="11463">
                  <c:v>258.46666669999996</c:v>
                </c:pt>
                <c:pt idx="11464">
                  <c:v>258.5</c:v>
                </c:pt>
                <c:pt idx="11465">
                  <c:v>258.53333329999975</c:v>
                </c:pt>
                <c:pt idx="11466">
                  <c:v>258.56666669999998</c:v>
                </c:pt>
                <c:pt idx="11467">
                  <c:v>258.60000000000002</c:v>
                </c:pt>
                <c:pt idx="11468">
                  <c:v>258.63333329999989</c:v>
                </c:pt>
                <c:pt idx="11469">
                  <c:v>258.66666670000001</c:v>
                </c:pt>
                <c:pt idx="11470">
                  <c:v>258.7</c:v>
                </c:pt>
                <c:pt idx="11471">
                  <c:v>258.73333329999986</c:v>
                </c:pt>
                <c:pt idx="11472">
                  <c:v>258.76666669999997</c:v>
                </c:pt>
                <c:pt idx="11473">
                  <c:v>258.8</c:v>
                </c:pt>
                <c:pt idx="11474">
                  <c:v>258.83333329999988</c:v>
                </c:pt>
                <c:pt idx="11475">
                  <c:v>258.8666667</c:v>
                </c:pt>
                <c:pt idx="11476">
                  <c:v>258.89999999999986</c:v>
                </c:pt>
                <c:pt idx="11477">
                  <c:v>258.93333329999979</c:v>
                </c:pt>
                <c:pt idx="11478">
                  <c:v>258.96666669999996</c:v>
                </c:pt>
                <c:pt idx="11479">
                  <c:v>259</c:v>
                </c:pt>
                <c:pt idx="11480">
                  <c:v>259.03333329999975</c:v>
                </c:pt>
                <c:pt idx="11481">
                  <c:v>259.06666669999998</c:v>
                </c:pt>
                <c:pt idx="11482">
                  <c:v>259.10000000000002</c:v>
                </c:pt>
                <c:pt idx="11483">
                  <c:v>259.13333329999989</c:v>
                </c:pt>
                <c:pt idx="11484">
                  <c:v>259.16666670000001</c:v>
                </c:pt>
                <c:pt idx="11485">
                  <c:v>259.2</c:v>
                </c:pt>
                <c:pt idx="11486">
                  <c:v>259.23333329999986</c:v>
                </c:pt>
                <c:pt idx="11487">
                  <c:v>259.26666669999997</c:v>
                </c:pt>
                <c:pt idx="11488">
                  <c:v>259.3</c:v>
                </c:pt>
                <c:pt idx="11489">
                  <c:v>259.33333329999988</c:v>
                </c:pt>
                <c:pt idx="11490">
                  <c:v>259.3666667</c:v>
                </c:pt>
                <c:pt idx="11491">
                  <c:v>259.39999999999986</c:v>
                </c:pt>
                <c:pt idx="11492">
                  <c:v>259.43333329999979</c:v>
                </c:pt>
                <c:pt idx="11493">
                  <c:v>259.46666669999996</c:v>
                </c:pt>
                <c:pt idx="11494">
                  <c:v>259.5</c:v>
                </c:pt>
                <c:pt idx="11495">
                  <c:v>259.53333329999975</c:v>
                </c:pt>
                <c:pt idx="11496">
                  <c:v>259.56666669999998</c:v>
                </c:pt>
                <c:pt idx="11497">
                  <c:v>259.60000000000002</c:v>
                </c:pt>
                <c:pt idx="11498">
                  <c:v>259.63333329999989</c:v>
                </c:pt>
                <c:pt idx="11499">
                  <c:v>259.66666670000001</c:v>
                </c:pt>
                <c:pt idx="11500">
                  <c:v>259.7</c:v>
                </c:pt>
                <c:pt idx="11501">
                  <c:v>259.73333329999986</c:v>
                </c:pt>
                <c:pt idx="11502">
                  <c:v>259.76666669999997</c:v>
                </c:pt>
                <c:pt idx="11503">
                  <c:v>259.8</c:v>
                </c:pt>
                <c:pt idx="11504">
                  <c:v>259.83333329999988</c:v>
                </c:pt>
                <c:pt idx="11505">
                  <c:v>259.8666667</c:v>
                </c:pt>
                <c:pt idx="11506">
                  <c:v>259.89999999999986</c:v>
                </c:pt>
                <c:pt idx="11507">
                  <c:v>259.93333329999979</c:v>
                </c:pt>
                <c:pt idx="11508">
                  <c:v>259.96666669999996</c:v>
                </c:pt>
                <c:pt idx="11509">
                  <c:v>260</c:v>
                </c:pt>
                <c:pt idx="11510">
                  <c:v>260.03333329999975</c:v>
                </c:pt>
                <c:pt idx="11511">
                  <c:v>260.06666669999998</c:v>
                </c:pt>
                <c:pt idx="11512">
                  <c:v>260.10000000000002</c:v>
                </c:pt>
                <c:pt idx="11513">
                  <c:v>260.13333329999989</c:v>
                </c:pt>
                <c:pt idx="11514">
                  <c:v>260.16666670000001</c:v>
                </c:pt>
                <c:pt idx="11515">
                  <c:v>260.2</c:v>
                </c:pt>
                <c:pt idx="11516">
                  <c:v>260.23333329999986</c:v>
                </c:pt>
                <c:pt idx="11517">
                  <c:v>260.26666669999997</c:v>
                </c:pt>
                <c:pt idx="11518">
                  <c:v>260.3</c:v>
                </c:pt>
                <c:pt idx="11519">
                  <c:v>260.33333329999988</c:v>
                </c:pt>
                <c:pt idx="11520">
                  <c:v>260.3666667</c:v>
                </c:pt>
                <c:pt idx="11521">
                  <c:v>260.39999999999986</c:v>
                </c:pt>
                <c:pt idx="11522">
                  <c:v>260.43333329999979</c:v>
                </c:pt>
                <c:pt idx="11523">
                  <c:v>260.46666669999996</c:v>
                </c:pt>
                <c:pt idx="11524">
                  <c:v>260.5</c:v>
                </c:pt>
                <c:pt idx="11525">
                  <c:v>260.53333329999975</c:v>
                </c:pt>
                <c:pt idx="11526">
                  <c:v>260.56666669999998</c:v>
                </c:pt>
                <c:pt idx="11527">
                  <c:v>260.60000000000002</c:v>
                </c:pt>
                <c:pt idx="11528">
                  <c:v>260.63333329999989</c:v>
                </c:pt>
                <c:pt idx="11529">
                  <c:v>260.66666670000001</c:v>
                </c:pt>
                <c:pt idx="11530">
                  <c:v>260.7</c:v>
                </c:pt>
                <c:pt idx="11531">
                  <c:v>260.73333329999986</c:v>
                </c:pt>
                <c:pt idx="11532">
                  <c:v>260.76666669999997</c:v>
                </c:pt>
                <c:pt idx="11533">
                  <c:v>260.8</c:v>
                </c:pt>
                <c:pt idx="11534">
                  <c:v>260.83333329999988</c:v>
                </c:pt>
                <c:pt idx="11535">
                  <c:v>260.8666667</c:v>
                </c:pt>
                <c:pt idx="11536">
                  <c:v>260.89999999999986</c:v>
                </c:pt>
                <c:pt idx="11537">
                  <c:v>260.93333329999979</c:v>
                </c:pt>
                <c:pt idx="11538">
                  <c:v>260.96666669999996</c:v>
                </c:pt>
                <c:pt idx="11539">
                  <c:v>261</c:v>
                </c:pt>
                <c:pt idx="11540">
                  <c:v>261.03333329999975</c:v>
                </c:pt>
                <c:pt idx="11541">
                  <c:v>261.06666669999998</c:v>
                </c:pt>
                <c:pt idx="11542">
                  <c:v>261.10000000000002</c:v>
                </c:pt>
                <c:pt idx="11543">
                  <c:v>261.13333329999989</c:v>
                </c:pt>
                <c:pt idx="11544">
                  <c:v>261.16666670000001</c:v>
                </c:pt>
                <c:pt idx="11545">
                  <c:v>261.2</c:v>
                </c:pt>
                <c:pt idx="11546">
                  <c:v>261.23333329999986</c:v>
                </c:pt>
                <c:pt idx="11547">
                  <c:v>261.26666669999997</c:v>
                </c:pt>
                <c:pt idx="11548">
                  <c:v>261.3</c:v>
                </c:pt>
                <c:pt idx="11549">
                  <c:v>261.33333329999988</c:v>
                </c:pt>
                <c:pt idx="11550">
                  <c:v>261.3666667</c:v>
                </c:pt>
                <c:pt idx="11551">
                  <c:v>261.39999999999986</c:v>
                </c:pt>
                <c:pt idx="11552">
                  <c:v>261.43333329999979</c:v>
                </c:pt>
                <c:pt idx="11553">
                  <c:v>261.46666669999996</c:v>
                </c:pt>
                <c:pt idx="11554">
                  <c:v>261.5</c:v>
                </c:pt>
                <c:pt idx="11555">
                  <c:v>261.53333329999975</c:v>
                </c:pt>
                <c:pt idx="11556">
                  <c:v>261.56666669999998</c:v>
                </c:pt>
                <c:pt idx="11557">
                  <c:v>261.60000000000002</c:v>
                </c:pt>
                <c:pt idx="11558">
                  <c:v>261.63333329999989</c:v>
                </c:pt>
                <c:pt idx="11559">
                  <c:v>261.66666670000001</c:v>
                </c:pt>
                <c:pt idx="11560">
                  <c:v>261.7</c:v>
                </c:pt>
                <c:pt idx="11561">
                  <c:v>261.73333329999986</c:v>
                </c:pt>
                <c:pt idx="11562">
                  <c:v>261.76666669999997</c:v>
                </c:pt>
                <c:pt idx="11563">
                  <c:v>261.8</c:v>
                </c:pt>
                <c:pt idx="11564">
                  <c:v>261.83333329999988</c:v>
                </c:pt>
                <c:pt idx="11565">
                  <c:v>261.8666667</c:v>
                </c:pt>
                <c:pt idx="11566">
                  <c:v>261.89999999999986</c:v>
                </c:pt>
                <c:pt idx="11567">
                  <c:v>261.93333329999979</c:v>
                </c:pt>
                <c:pt idx="11568">
                  <c:v>261.96666669999996</c:v>
                </c:pt>
                <c:pt idx="11569">
                  <c:v>262</c:v>
                </c:pt>
                <c:pt idx="11570">
                  <c:v>262.03333329999975</c:v>
                </c:pt>
                <c:pt idx="11571">
                  <c:v>262.06666669999998</c:v>
                </c:pt>
                <c:pt idx="11572">
                  <c:v>262.10000000000002</c:v>
                </c:pt>
                <c:pt idx="11573">
                  <c:v>262.13333329999989</c:v>
                </c:pt>
                <c:pt idx="11574">
                  <c:v>262.16666670000001</c:v>
                </c:pt>
                <c:pt idx="11575">
                  <c:v>262.2</c:v>
                </c:pt>
                <c:pt idx="11576">
                  <c:v>262.23333329999986</c:v>
                </c:pt>
                <c:pt idx="11577">
                  <c:v>262.26666669999997</c:v>
                </c:pt>
                <c:pt idx="11578">
                  <c:v>262.3</c:v>
                </c:pt>
                <c:pt idx="11579">
                  <c:v>262.33333329999988</c:v>
                </c:pt>
                <c:pt idx="11580">
                  <c:v>262.3666667</c:v>
                </c:pt>
                <c:pt idx="11581">
                  <c:v>262.39999999999986</c:v>
                </c:pt>
                <c:pt idx="11582">
                  <c:v>262.43333329999979</c:v>
                </c:pt>
                <c:pt idx="11583">
                  <c:v>262.46666669999996</c:v>
                </c:pt>
                <c:pt idx="11584">
                  <c:v>262.5</c:v>
                </c:pt>
                <c:pt idx="11585">
                  <c:v>262.53333329999975</c:v>
                </c:pt>
                <c:pt idx="11586">
                  <c:v>262.56666669999998</c:v>
                </c:pt>
                <c:pt idx="11587">
                  <c:v>262.60000000000002</c:v>
                </c:pt>
                <c:pt idx="11588">
                  <c:v>262.63333329999989</c:v>
                </c:pt>
                <c:pt idx="11589">
                  <c:v>262.66666670000001</c:v>
                </c:pt>
                <c:pt idx="11590">
                  <c:v>262.7</c:v>
                </c:pt>
                <c:pt idx="11591">
                  <c:v>262.73333329999986</c:v>
                </c:pt>
                <c:pt idx="11592">
                  <c:v>262.76666669999997</c:v>
                </c:pt>
                <c:pt idx="11593">
                  <c:v>262.8</c:v>
                </c:pt>
                <c:pt idx="11594">
                  <c:v>262.83333329999988</c:v>
                </c:pt>
                <c:pt idx="11595">
                  <c:v>262.8666667</c:v>
                </c:pt>
                <c:pt idx="11596">
                  <c:v>262.89999999999986</c:v>
                </c:pt>
                <c:pt idx="11597">
                  <c:v>262.93333329999979</c:v>
                </c:pt>
                <c:pt idx="11598">
                  <c:v>262.96666669999996</c:v>
                </c:pt>
                <c:pt idx="11599">
                  <c:v>263</c:v>
                </c:pt>
                <c:pt idx="11600">
                  <c:v>263.03333329999975</c:v>
                </c:pt>
                <c:pt idx="11601">
                  <c:v>263.06666669999998</c:v>
                </c:pt>
                <c:pt idx="11602">
                  <c:v>263.10000000000002</c:v>
                </c:pt>
                <c:pt idx="11603">
                  <c:v>263.13333329999989</c:v>
                </c:pt>
                <c:pt idx="11604">
                  <c:v>263.16666670000001</c:v>
                </c:pt>
                <c:pt idx="11605">
                  <c:v>263.2</c:v>
                </c:pt>
                <c:pt idx="11606">
                  <c:v>263.23333329999986</c:v>
                </c:pt>
                <c:pt idx="11607">
                  <c:v>263.26666669999997</c:v>
                </c:pt>
                <c:pt idx="11608">
                  <c:v>263.3</c:v>
                </c:pt>
                <c:pt idx="11609">
                  <c:v>263.33333329999988</c:v>
                </c:pt>
                <c:pt idx="11610">
                  <c:v>263.3666667</c:v>
                </c:pt>
                <c:pt idx="11611">
                  <c:v>263.39999999999986</c:v>
                </c:pt>
                <c:pt idx="11612">
                  <c:v>263.43333329999979</c:v>
                </c:pt>
                <c:pt idx="11613">
                  <c:v>263.46666669999996</c:v>
                </c:pt>
                <c:pt idx="11614">
                  <c:v>263.5</c:v>
                </c:pt>
                <c:pt idx="11615">
                  <c:v>263.53333329999975</c:v>
                </c:pt>
                <c:pt idx="11616">
                  <c:v>263.56666669999998</c:v>
                </c:pt>
                <c:pt idx="11617">
                  <c:v>263.60000000000002</c:v>
                </c:pt>
                <c:pt idx="11618">
                  <c:v>263.63333329999989</c:v>
                </c:pt>
                <c:pt idx="11619">
                  <c:v>263.66666670000001</c:v>
                </c:pt>
                <c:pt idx="11620">
                  <c:v>263.7</c:v>
                </c:pt>
                <c:pt idx="11621">
                  <c:v>263.73333329999986</c:v>
                </c:pt>
                <c:pt idx="11622">
                  <c:v>263.76666669999997</c:v>
                </c:pt>
                <c:pt idx="11623">
                  <c:v>263.8</c:v>
                </c:pt>
                <c:pt idx="11624">
                  <c:v>263.83333329999988</c:v>
                </c:pt>
                <c:pt idx="11625">
                  <c:v>263.8666667</c:v>
                </c:pt>
                <c:pt idx="11626">
                  <c:v>263.89999999999986</c:v>
                </c:pt>
                <c:pt idx="11627">
                  <c:v>263.93333329999979</c:v>
                </c:pt>
                <c:pt idx="11628">
                  <c:v>263.96666669999996</c:v>
                </c:pt>
                <c:pt idx="11629">
                  <c:v>264</c:v>
                </c:pt>
                <c:pt idx="11630">
                  <c:v>264.03333329999975</c:v>
                </c:pt>
                <c:pt idx="11631">
                  <c:v>264.06666669999998</c:v>
                </c:pt>
                <c:pt idx="11632">
                  <c:v>264.10000000000002</c:v>
                </c:pt>
                <c:pt idx="11633">
                  <c:v>264.13333329999989</c:v>
                </c:pt>
                <c:pt idx="11634">
                  <c:v>264.16666670000001</c:v>
                </c:pt>
                <c:pt idx="11635">
                  <c:v>264.2</c:v>
                </c:pt>
                <c:pt idx="11636">
                  <c:v>264.23333329999986</c:v>
                </c:pt>
                <c:pt idx="11637">
                  <c:v>264.26666669999997</c:v>
                </c:pt>
                <c:pt idx="11638">
                  <c:v>264.3</c:v>
                </c:pt>
                <c:pt idx="11639">
                  <c:v>264.33333329999988</c:v>
                </c:pt>
                <c:pt idx="11640">
                  <c:v>264.3666667</c:v>
                </c:pt>
                <c:pt idx="11641">
                  <c:v>264.39999999999986</c:v>
                </c:pt>
                <c:pt idx="11642">
                  <c:v>264.43333329999979</c:v>
                </c:pt>
                <c:pt idx="11643">
                  <c:v>264.46666669999996</c:v>
                </c:pt>
                <c:pt idx="11644">
                  <c:v>264.5</c:v>
                </c:pt>
                <c:pt idx="11645">
                  <c:v>264.53333329999975</c:v>
                </c:pt>
                <c:pt idx="11646">
                  <c:v>264.56666669999998</c:v>
                </c:pt>
                <c:pt idx="11647">
                  <c:v>264.60000000000002</c:v>
                </c:pt>
                <c:pt idx="11648">
                  <c:v>264.63333329999989</c:v>
                </c:pt>
                <c:pt idx="11649">
                  <c:v>264.66666670000001</c:v>
                </c:pt>
                <c:pt idx="11650">
                  <c:v>264.7</c:v>
                </c:pt>
                <c:pt idx="11651">
                  <c:v>264.73333329999986</c:v>
                </c:pt>
                <c:pt idx="11652">
                  <c:v>264.76666669999997</c:v>
                </c:pt>
                <c:pt idx="11653">
                  <c:v>264.8</c:v>
                </c:pt>
                <c:pt idx="11654">
                  <c:v>264.83333329999988</c:v>
                </c:pt>
                <c:pt idx="11655">
                  <c:v>264.8666667</c:v>
                </c:pt>
                <c:pt idx="11656">
                  <c:v>264.89999999999986</c:v>
                </c:pt>
                <c:pt idx="11657">
                  <c:v>264.93333329999979</c:v>
                </c:pt>
                <c:pt idx="11658">
                  <c:v>264.96666669999996</c:v>
                </c:pt>
                <c:pt idx="11659">
                  <c:v>265</c:v>
                </c:pt>
                <c:pt idx="11660">
                  <c:v>265.03333329999975</c:v>
                </c:pt>
                <c:pt idx="11661">
                  <c:v>265.06666669999998</c:v>
                </c:pt>
                <c:pt idx="11662">
                  <c:v>265.10000000000002</c:v>
                </c:pt>
                <c:pt idx="11663">
                  <c:v>265.13333329999989</c:v>
                </c:pt>
                <c:pt idx="11664">
                  <c:v>265.16666670000001</c:v>
                </c:pt>
                <c:pt idx="11665">
                  <c:v>265.2</c:v>
                </c:pt>
                <c:pt idx="11666">
                  <c:v>265.23333329999986</c:v>
                </c:pt>
                <c:pt idx="11667">
                  <c:v>265.26666669999997</c:v>
                </c:pt>
                <c:pt idx="11668">
                  <c:v>265.3</c:v>
                </c:pt>
                <c:pt idx="11669">
                  <c:v>265.33333329999988</c:v>
                </c:pt>
                <c:pt idx="11670">
                  <c:v>265.3666667</c:v>
                </c:pt>
                <c:pt idx="11671">
                  <c:v>265.39999999999986</c:v>
                </c:pt>
                <c:pt idx="11672">
                  <c:v>265.43333329999979</c:v>
                </c:pt>
                <c:pt idx="11673">
                  <c:v>265.46666669999996</c:v>
                </c:pt>
                <c:pt idx="11674">
                  <c:v>265.5</c:v>
                </c:pt>
                <c:pt idx="11675">
                  <c:v>265.53333329999975</c:v>
                </c:pt>
                <c:pt idx="11676">
                  <c:v>265.56666669999998</c:v>
                </c:pt>
                <c:pt idx="11677">
                  <c:v>265.60000000000002</c:v>
                </c:pt>
                <c:pt idx="11678">
                  <c:v>265.63333329999989</c:v>
                </c:pt>
                <c:pt idx="11679">
                  <c:v>265.66666670000001</c:v>
                </c:pt>
                <c:pt idx="11680">
                  <c:v>265.7</c:v>
                </c:pt>
                <c:pt idx="11681">
                  <c:v>265.73333329999986</c:v>
                </c:pt>
                <c:pt idx="11682">
                  <c:v>265.76666669999997</c:v>
                </c:pt>
                <c:pt idx="11683">
                  <c:v>265.8</c:v>
                </c:pt>
                <c:pt idx="11684">
                  <c:v>265.83333329999988</c:v>
                </c:pt>
                <c:pt idx="11685">
                  <c:v>265.8666667</c:v>
                </c:pt>
                <c:pt idx="11686">
                  <c:v>265.89999999999986</c:v>
                </c:pt>
                <c:pt idx="11687">
                  <c:v>265.93333329999979</c:v>
                </c:pt>
                <c:pt idx="11688">
                  <c:v>265.96666669999996</c:v>
                </c:pt>
                <c:pt idx="11689">
                  <c:v>266</c:v>
                </c:pt>
                <c:pt idx="11690">
                  <c:v>266.03333329999975</c:v>
                </c:pt>
                <c:pt idx="11691">
                  <c:v>266.06666669999998</c:v>
                </c:pt>
                <c:pt idx="11692">
                  <c:v>266.10000000000002</c:v>
                </c:pt>
                <c:pt idx="11693">
                  <c:v>266.13333329999989</c:v>
                </c:pt>
                <c:pt idx="11694">
                  <c:v>266.16666670000001</c:v>
                </c:pt>
                <c:pt idx="11695">
                  <c:v>266.2</c:v>
                </c:pt>
                <c:pt idx="11696">
                  <c:v>266.23333329999986</c:v>
                </c:pt>
                <c:pt idx="11697">
                  <c:v>266.26666669999997</c:v>
                </c:pt>
                <c:pt idx="11698">
                  <c:v>266.3</c:v>
                </c:pt>
                <c:pt idx="11699">
                  <c:v>266.33333329999988</c:v>
                </c:pt>
                <c:pt idx="11700">
                  <c:v>266.3666667</c:v>
                </c:pt>
                <c:pt idx="11701">
                  <c:v>266.39999999999986</c:v>
                </c:pt>
                <c:pt idx="11702">
                  <c:v>266.43333329999979</c:v>
                </c:pt>
                <c:pt idx="11703">
                  <c:v>266.46666669999996</c:v>
                </c:pt>
                <c:pt idx="11704">
                  <c:v>266.5</c:v>
                </c:pt>
                <c:pt idx="11705">
                  <c:v>266.53333329999975</c:v>
                </c:pt>
                <c:pt idx="11706">
                  <c:v>266.56666669999998</c:v>
                </c:pt>
                <c:pt idx="11707">
                  <c:v>266.60000000000002</c:v>
                </c:pt>
                <c:pt idx="11708">
                  <c:v>266.63333329999989</c:v>
                </c:pt>
                <c:pt idx="11709">
                  <c:v>266.66666670000001</c:v>
                </c:pt>
                <c:pt idx="11710">
                  <c:v>266.7</c:v>
                </c:pt>
                <c:pt idx="11711">
                  <c:v>266.73333329999986</c:v>
                </c:pt>
                <c:pt idx="11712">
                  <c:v>266.76666669999997</c:v>
                </c:pt>
                <c:pt idx="11713">
                  <c:v>266.8</c:v>
                </c:pt>
                <c:pt idx="11714">
                  <c:v>266.83333329999988</c:v>
                </c:pt>
                <c:pt idx="11715">
                  <c:v>266.8666667</c:v>
                </c:pt>
                <c:pt idx="11716">
                  <c:v>266.89999999999986</c:v>
                </c:pt>
                <c:pt idx="11717">
                  <c:v>266.93333329999979</c:v>
                </c:pt>
                <c:pt idx="11718">
                  <c:v>266.96666669999996</c:v>
                </c:pt>
                <c:pt idx="11719">
                  <c:v>267</c:v>
                </c:pt>
                <c:pt idx="11720">
                  <c:v>267.03333329999975</c:v>
                </c:pt>
                <c:pt idx="11721">
                  <c:v>267.06666669999998</c:v>
                </c:pt>
                <c:pt idx="11722">
                  <c:v>267.10000000000002</c:v>
                </c:pt>
                <c:pt idx="11723">
                  <c:v>267.13333329999989</c:v>
                </c:pt>
                <c:pt idx="11724">
                  <c:v>267.16666670000001</c:v>
                </c:pt>
                <c:pt idx="11725">
                  <c:v>267.2</c:v>
                </c:pt>
                <c:pt idx="11726">
                  <c:v>267.23333329999986</c:v>
                </c:pt>
                <c:pt idx="11727">
                  <c:v>267.26666669999997</c:v>
                </c:pt>
                <c:pt idx="11728">
                  <c:v>267.3</c:v>
                </c:pt>
                <c:pt idx="11729">
                  <c:v>267.33333329999988</c:v>
                </c:pt>
                <c:pt idx="11730">
                  <c:v>267.3666667</c:v>
                </c:pt>
                <c:pt idx="11731">
                  <c:v>267.39999999999986</c:v>
                </c:pt>
                <c:pt idx="11732">
                  <c:v>267.43333329999979</c:v>
                </c:pt>
                <c:pt idx="11733">
                  <c:v>267.46666669999996</c:v>
                </c:pt>
                <c:pt idx="11734">
                  <c:v>267.5</c:v>
                </c:pt>
                <c:pt idx="11735">
                  <c:v>267.53333329999975</c:v>
                </c:pt>
                <c:pt idx="11736">
                  <c:v>267.56666669999998</c:v>
                </c:pt>
                <c:pt idx="11737">
                  <c:v>267.60000000000002</c:v>
                </c:pt>
                <c:pt idx="11738">
                  <c:v>267.63333329999989</c:v>
                </c:pt>
                <c:pt idx="11739">
                  <c:v>267.66666670000001</c:v>
                </c:pt>
                <c:pt idx="11740">
                  <c:v>267.7</c:v>
                </c:pt>
                <c:pt idx="11741">
                  <c:v>267.73333329999986</c:v>
                </c:pt>
                <c:pt idx="11742">
                  <c:v>267.76666669999997</c:v>
                </c:pt>
                <c:pt idx="11743">
                  <c:v>267.8</c:v>
                </c:pt>
                <c:pt idx="11744">
                  <c:v>267.83333329999988</c:v>
                </c:pt>
                <c:pt idx="11745">
                  <c:v>267.8666667</c:v>
                </c:pt>
                <c:pt idx="11746">
                  <c:v>267.89999999999986</c:v>
                </c:pt>
                <c:pt idx="11747">
                  <c:v>267.93333329999979</c:v>
                </c:pt>
                <c:pt idx="11748">
                  <c:v>267.96666669999996</c:v>
                </c:pt>
                <c:pt idx="11749">
                  <c:v>268</c:v>
                </c:pt>
                <c:pt idx="11750">
                  <c:v>268.03333329999975</c:v>
                </c:pt>
                <c:pt idx="11751">
                  <c:v>268.06666669999998</c:v>
                </c:pt>
                <c:pt idx="11752">
                  <c:v>268.10000000000002</c:v>
                </c:pt>
                <c:pt idx="11753">
                  <c:v>268.13333329999989</c:v>
                </c:pt>
                <c:pt idx="11754">
                  <c:v>268.16666670000001</c:v>
                </c:pt>
                <c:pt idx="11755">
                  <c:v>268.2</c:v>
                </c:pt>
                <c:pt idx="11756">
                  <c:v>268.23333329999986</c:v>
                </c:pt>
                <c:pt idx="11757">
                  <c:v>268.26666669999997</c:v>
                </c:pt>
                <c:pt idx="11758">
                  <c:v>268.3</c:v>
                </c:pt>
                <c:pt idx="11759">
                  <c:v>268.33333329999988</c:v>
                </c:pt>
                <c:pt idx="11760">
                  <c:v>268.3666667</c:v>
                </c:pt>
                <c:pt idx="11761">
                  <c:v>268.39999999999986</c:v>
                </c:pt>
                <c:pt idx="11762">
                  <c:v>268.43333329999979</c:v>
                </c:pt>
                <c:pt idx="11763">
                  <c:v>268.46666669999996</c:v>
                </c:pt>
                <c:pt idx="11764">
                  <c:v>268.5</c:v>
                </c:pt>
                <c:pt idx="11765">
                  <c:v>268.53333329999975</c:v>
                </c:pt>
                <c:pt idx="11766">
                  <c:v>268.56666669999998</c:v>
                </c:pt>
                <c:pt idx="11767">
                  <c:v>268.60000000000002</c:v>
                </c:pt>
                <c:pt idx="11768">
                  <c:v>268.63333329999989</c:v>
                </c:pt>
                <c:pt idx="11769">
                  <c:v>268.66666670000001</c:v>
                </c:pt>
                <c:pt idx="11770">
                  <c:v>268.7</c:v>
                </c:pt>
                <c:pt idx="11771">
                  <c:v>268.73333329999986</c:v>
                </c:pt>
                <c:pt idx="11772">
                  <c:v>268.76666669999997</c:v>
                </c:pt>
                <c:pt idx="11773">
                  <c:v>268.8</c:v>
                </c:pt>
                <c:pt idx="11774">
                  <c:v>268.83333329999988</c:v>
                </c:pt>
                <c:pt idx="11775">
                  <c:v>268.8666667</c:v>
                </c:pt>
                <c:pt idx="11776">
                  <c:v>268.89999999999986</c:v>
                </c:pt>
                <c:pt idx="11777">
                  <c:v>268.93333329999979</c:v>
                </c:pt>
                <c:pt idx="11778">
                  <c:v>268.96666669999996</c:v>
                </c:pt>
                <c:pt idx="11779">
                  <c:v>269</c:v>
                </c:pt>
                <c:pt idx="11780">
                  <c:v>269.03333329999975</c:v>
                </c:pt>
                <c:pt idx="11781">
                  <c:v>269.06666669999998</c:v>
                </c:pt>
                <c:pt idx="11782">
                  <c:v>269.10000000000002</c:v>
                </c:pt>
                <c:pt idx="11783">
                  <c:v>269.13333329999989</c:v>
                </c:pt>
                <c:pt idx="11784">
                  <c:v>269.16666670000001</c:v>
                </c:pt>
                <c:pt idx="11785">
                  <c:v>269.2</c:v>
                </c:pt>
                <c:pt idx="11786">
                  <c:v>269.23333329999986</c:v>
                </c:pt>
                <c:pt idx="11787">
                  <c:v>269.26666669999997</c:v>
                </c:pt>
                <c:pt idx="11788">
                  <c:v>269.3</c:v>
                </c:pt>
                <c:pt idx="11789">
                  <c:v>269.33333329999988</c:v>
                </c:pt>
                <c:pt idx="11790">
                  <c:v>269.3666667</c:v>
                </c:pt>
                <c:pt idx="11791">
                  <c:v>269.39999999999986</c:v>
                </c:pt>
                <c:pt idx="11792">
                  <c:v>269.43333329999979</c:v>
                </c:pt>
                <c:pt idx="11793">
                  <c:v>269.46666669999996</c:v>
                </c:pt>
                <c:pt idx="11794">
                  <c:v>269.5</c:v>
                </c:pt>
                <c:pt idx="11795">
                  <c:v>269.53333329999975</c:v>
                </c:pt>
                <c:pt idx="11796">
                  <c:v>269.56666669999998</c:v>
                </c:pt>
                <c:pt idx="11797">
                  <c:v>269.60000000000002</c:v>
                </c:pt>
                <c:pt idx="11798">
                  <c:v>269.63333329999989</c:v>
                </c:pt>
                <c:pt idx="11799">
                  <c:v>269.66666670000001</c:v>
                </c:pt>
                <c:pt idx="11800">
                  <c:v>269.7</c:v>
                </c:pt>
                <c:pt idx="11801">
                  <c:v>269.73333329999986</c:v>
                </c:pt>
                <c:pt idx="11802">
                  <c:v>269.76666669999997</c:v>
                </c:pt>
                <c:pt idx="11803">
                  <c:v>269.8</c:v>
                </c:pt>
                <c:pt idx="11804">
                  <c:v>269.83333329999988</c:v>
                </c:pt>
                <c:pt idx="11805">
                  <c:v>269.8666667</c:v>
                </c:pt>
                <c:pt idx="11806">
                  <c:v>269.89999999999986</c:v>
                </c:pt>
                <c:pt idx="11807">
                  <c:v>269.93333329999979</c:v>
                </c:pt>
                <c:pt idx="11808">
                  <c:v>269.96666669999996</c:v>
                </c:pt>
                <c:pt idx="11809">
                  <c:v>270</c:v>
                </c:pt>
                <c:pt idx="11810">
                  <c:v>270.03333329999975</c:v>
                </c:pt>
                <c:pt idx="11811">
                  <c:v>270.06666669999998</c:v>
                </c:pt>
                <c:pt idx="11812">
                  <c:v>270.10000000000002</c:v>
                </c:pt>
                <c:pt idx="11813">
                  <c:v>270.13333329999989</c:v>
                </c:pt>
                <c:pt idx="11814">
                  <c:v>270.16666670000001</c:v>
                </c:pt>
                <c:pt idx="11815">
                  <c:v>270.2</c:v>
                </c:pt>
                <c:pt idx="11816">
                  <c:v>270.23333329999986</c:v>
                </c:pt>
                <c:pt idx="11817">
                  <c:v>270.26666669999997</c:v>
                </c:pt>
                <c:pt idx="11818">
                  <c:v>270.3</c:v>
                </c:pt>
                <c:pt idx="11819">
                  <c:v>270.33333329999988</c:v>
                </c:pt>
                <c:pt idx="11820">
                  <c:v>270.3666667</c:v>
                </c:pt>
                <c:pt idx="11821">
                  <c:v>270.39999999999986</c:v>
                </c:pt>
                <c:pt idx="11822">
                  <c:v>270.43333329999979</c:v>
                </c:pt>
                <c:pt idx="11823">
                  <c:v>270.46666669999996</c:v>
                </c:pt>
                <c:pt idx="11824">
                  <c:v>270.5</c:v>
                </c:pt>
                <c:pt idx="11825">
                  <c:v>270.53333329999975</c:v>
                </c:pt>
                <c:pt idx="11826">
                  <c:v>270.56666669999998</c:v>
                </c:pt>
                <c:pt idx="11827">
                  <c:v>270.60000000000002</c:v>
                </c:pt>
                <c:pt idx="11828">
                  <c:v>270.63333329999989</c:v>
                </c:pt>
                <c:pt idx="11829">
                  <c:v>270.66666670000001</c:v>
                </c:pt>
                <c:pt idx="11830">
                  <c:v>270.7</c:v>
                </c:pt>
                <c:pt idx="11831">
                  <c:v>270.73333329999986</c:v>
                </c:pt>
                <c:pt idx="11832">
                  <c:v>270.76666669999997</c:v>
                </c:pt>
                <c:pt idx="11833">
                  <c:v>270.8</c:v>
                </c:pt>
                <c:pt idx="11834">
                  <c:v>270.83333329999988</c:v>
                </c:pt>
                <c:pt idx="11835">
                  <c:v>270.8666667</c:v>
                </c:pt>
                <c:pt idx="11836">
                  <c:v>270.89999999999986</c:v>
                </c:pt>
                <c:pt idx="11837">
                  <c:v>270.93333329999979</c:v>
                </c:pt>
                <c:pt idx="11838">
                  <c:v>270.96666669999996</c:v>
                </c:pt>
                <c:pt idx="11839">
                  <c:v>271</c:v>
                </c:pt>
                <c:pt idx="11840">
                  <c:v>271.03333329999975</c:v>
                </c:pt>
                <c:pt idx="11841">
                  <c:v>271.06666669999998</c:v>
                </c:pt>
                <c:pt idx="11842">
                  <c:v>271.10000000000002</c:v>
                </c:pt>
                <c:pt idx="11843">
                  <c:v>271.13333329999989</c:v>
                </c:pt>
              </c:numCache>
            </c:numRef>
          </c:xVal>
          <c:yVal>
            <c:numRef>
              <c:f>'HOBO DATA'!$E$3:$E$11846</c:f>
              <c:numCache>
                <c:formatCode>General</c:formatCode>
                <c:ptCount val="11844"/>
                <c:pt idx="0">
                  <c:v>69.643000000000001</c:v>
                </c:pt>
                <c:pt idx="1">
                  <c:v>69.643000000000001</c:v>
                </c:pt>
                <c:pt idx="2">
                  <c:v>69.685000000000002</c:v>
                </c:pt>
                <c:pt idx="3">
                  <c:v>69.643000000000001</c:v>
                </c:pt>
                <c:pt idx="4">
                  <c:v>69.643000000000001</c:v>
                </c:pt>
                <c:pt idx="5">
                  <c:v>69.685000000000002</c:v>
                </c:pt>
                <c:pt idx="6">
                  <c:v>69.685000000000002</c:v>
                </c:pt>
                <c:pt idx="7">
                  <c:v>69.685000000000002</c:v>
                </c:pt>
                <c:pt idx="8">
                  <c:v>69.685000000000002</c:v>
                </c:pt>
                <c:pt idx="9">
                  <c:v>69.685000000000002</c:v>
                </c:pt>
                <c:pt idx="10">
                  <c:v>69.685000000000002</c:v>
                </c:pt>
                <c:pt idx="11">
                  <c:v>69.685000000000002</c:v>
                </c:pt>
                <c:pt idx="12">
                  <c:v>69.685000000000002</c:v>
                </c:pt>
                <c:pt idx="13">
                  <c:v>69.685000000000002</c:v>
                </c:pt>
                <c:pt idx="14">
                  <c:v>69.685000000000002</c:v>
                </c:pt>
                <c:pt idx="15">
                  <c:v>69.685000000000002</c:v>
                </c:pt>
                <c:pt idx="16">
                  <c:v>69.685000000000002</c:v>
                </c:pt>
                <c:pt idx="17">
                  <c:v>69.685000000000002</c:v>
                </c:pt>
                <c:pt idx="18">
                  <c:v>69.685000000000002</c:v>
                </c:pt>
                <c:pt idx="19">
                  <c:v>69.685000000000002</c:v>
                </c:pt>
                <c:pt idx="20">
                  <c:v>69.727999999999994</c:v>
                </c:pt>
                <c:pt idx="21">
                  <c:v>69.727999999999994</c:v>
                </c:pt>
                <c:pt idx="22">
                  <c:v>69.727999999999994</c:v>
                </c:pt>
                <c:pt idx="23">
                  <c:v>69.727999999999994</c:v>
                </c:pt>
                <c:pt idx="24">
                  <c:v>69.727999999999994</c:v>
                </c:pt>
                <c:pt idx="25">
                  <c:v>69.727999999999994</c:v>
                </c:pt>
                <c:pt idx="26">
                  <c:v>69.727999999999994</c:v>
                </c:pt>
                <c:pt idx="27">
                  <c:v>69.727999999999994</c:v>
                </c:pt>
                <c:pt idx="28">
                  <c:v>69.727999999999994</c:v>
                </c:pt>
                <c:pt idx="29">
                  <c:v>69.727999999999994</c:v>
                </c:pt>
                <c:pt idx="30">
                  <c:v>69.727999999999994</c:v>
                </c:pt>
                <c:pt idx="31">
                  <c:v>69.727999999999994</c:v>
                </c:pt>
                <c:pt idx="32">
                  <c:v>69.727999999999994</c:v>
                </c:pt>
                <c:pt idx="33">
                  <c:v>69.727999999999994</c:v>
                </c:pt>
                <c:pt idx="34">
                  <c:v>69.727999999999994</c:v>
                </c:pt>
                <c:pt idx="35">
                  <c:v>69.727999999999994</c:v>
                </c:pt>
                <c:pt idx="36">
                  <c:v>69.727999999999994</c:v>
                </c:pt>
                <c:pt idx="37">
                  <c:v>69.727999999999994</c:v>
                </c:pt>
                <c:pt idx="38">
                  <c:v>69.727999999999994</c:v>
                </c:pt>
                <c:pt idx="39">
                  <c:v>69.727999999999994</c:v>
                </c:pt>
                <c:pt idx="40">
                  <c:v>69.727999999999994</c:v>
                </c:pt>
                <c:pt idx="41">
                  <c:v>69.727999999999994</c:v>
                </c:pt>
                <c:pt idx="42">
                  <c:v>69.771000000000001</c:v>
                </c:pt>
                <c:pt idx="43">
                  <c:v>69.771000000000001</c:v>
                </c:pt>
                <c:pt idx="44">
                  <c:v>69.771000000000001</c:v>
                </c:pt>
                <c:pt idx="45">
                  <c:v>69.771000000000001</c:v>
                </c:pt>
                <c:pt idx="46">
                  <c:v>69.771000000000001</c:v>
                </c:pt>
                <c:pt idx="47">
                  <c:v>69.771000000000001</c:v>
                </c:pt>
                <c:pt idx="48">
                  <c:v>69.771000000000001</c:v>
                </c:pt>
                <c:pt idx="49">
                  <c:v>69.771000000000001</c:v>
                </c:pt>
                <c:pt idx="50">
                  <c:v>69.771000000000001</c:v>
                </c:pt>
                <c:pt idx="51">
                  <c:v>69.771000000000001</c:v>
                </c:pt>
                <c:pt idx="52">
                  <c:v>69.771000000000001</c:v>
                </c:pt>
                <c:pt idx="53">
                  <c:v>69.771000000000001</c:v>
                </c:pt>
                <c:pt idx="54">
                  <c:v>69.771000000000001</c:v>
                </c:pt>
                <c:pt idx="55">
                  <c:v>69.771000000000001</c:v>
                </c:pt>
                <c:pt idx="56">
                  <c:v>69.771000000000001</c:v>
                </c:pt>
                <c:pt idx="57">
                  <c:v>69.771000000000001</c:v>
                </c:pt>
                <c:pt idx="58">
                  <c:v>69.771000000000001</c:v>
                </c:pt>
                <c:pt idx="59">
                  <c:v>69.813999999999993</c:v>
                </c:pt>
                <c:pt idx="60">
                  <c:v>69.771000000000001</c:v>
                </c:pt>
                <c:pt idx="61">
                  <c:v>69.771000000000001</c:v>
                </c:pt>
                <c:pt idx="62">
                  <c:v>69.813999999999993</c:v>
                </c:pt>
                <c:pt idx="63">
                  <c:v>69.813999999999993</c:v>
                </c:pt>
                <c:pt idx="64">
                  <c:v>69.813999999999993</c:v>
                </c:pt>
                <c:pt idx="65">
                  <c:v>69.813999999999993</c:v>
                </c:pt>
                <c:pt idx="66">
                  <c:v>69.813999999999993</c:v>
                </c:pt>
                <c:pt idx="67">
                  <c:v>69.813999999999993</c:v>
                </c:pt>
                <c:pt idx="68">
                  <c:v>69.813999999999993</c:v>
                </c:pt>
                <c:pt idx="69">
                  <c:v>69.813999999999993</c:v>
                </c:pt>
                <c:pt idx="70">
                  <c:v>69.813999999999993</c:v>
                </c:pt>
                <c:pt idx="71">
                  <c:v>69.813999999999993</c:v>
                </c:pt>
                <c:pt idx="72">
                  <c:v>69.813999999999993</c:v>
                </c:pt>
                <c:pt idx="73">
                  <c:v>69.813999999999993</c:v>
                </c:pt>
                <c:pt idx="74">
                  <c:v>69.813999999999993</c:v>
                </c:pt>
                <c:pt idx="75">
                  <c:v>69.813999999999993</c:v>
                </c:pt>
                <c:pt idx="76">
                  <c:v>69.813999999999993</c:v>
                </c:pt>
                <c:pt idx="77">
                  <c:v>69.85799999999999</c:v>
                </c:pt>
                <c:pt idx="78">
                  <c:v>69.813999999999993</c:v>
                </c:pt>
                <c:pt idx="79">
                  <c:v>69.85799999999999</c:v>
                </c:pt>
                <c:pt idx="80">
                  <c:v>69.85799999999999</c:v>
                </c:pt>
                <c:pt idx="81">
                  <c:v>69.85799999999999</c:v>
                </c:pt>
                <c:pt idx="82">
                  <c:v>69.85799999999999</c:v>
                </c:pt>
                <c:pt idx="83">
                  <c:v>69.85799999999999</c:v>
                </c:pt>
                <c:pt idx="84">
                  <c:v>69.85799999999999</c:v>
                </c:pt>
                <c:pt idx="85">
                  <c:v>69.85799999999999</c:v>
                </c:pt>
                <c:pt idx="86">
                  <c:v>69.85799999999999</c:v>
                </c:pt>
                <c:pt idx="87">
                  <c:v>69.85799999999999</c:v>
                </c:pt>
                <c:pt idx="88">
                  <c:v>69.85799999999999</c:v>
                </c:pt>
                <c:pt idx="89">
                  <c:v>69.85799999999999</c:v>
                </c:pt>
                <c:pt idx="90">
                  <c:v>69.85799999999999</c:v>
                </c:pt>
                <c:pt idx="91">
                  <c:v>69.85799999999999</c:v>
                </c:pt>
                <c:pt idx="92">
                  <c:v>69.85799999999999</c:v>
                </c:pt>
                <c:pt idx="93">
                  <c:v>69.85799999999999</c:v>
                </c:pt>
                <c:pt idx="94">
                  <c:v>69.85799999999999</c:v>
                </c:pt>
                <c:pt idx="95">
                  <c:v>69.85799999999999</c:v>
                </c:pt>
                <c:pt idx="96">
                  <c:v>69.85799999999999</c:v>
                </c:pt>
                <c:pt idx="97">
                  <c:v>69.85799999999999</c:v>
                </c:pt>
                <c:pt idx="98">
                  <c:v>69.900999999999996</c:v>
                </c:pt>
                <c:pt idx="99">
                  <c:v>69.900999999999996</c:v>
                </c:pt>
                <c:pt idx="100">
                  <c:v>69.900999999999996</c:v>
                </c:pt>
                <c:pt idx="101">
                  <c:v>69.900999999999996</c:v>
                </c:pt>
                <c:pt idx="102">
                  <c:v>69.900999999999996</c:v>
                </c:pt>
                <c:pt idx="103">
                  <c:v>69.900999999999996</c:v>
                </c:pt>
                <c:pt idx="104">
                  <c:v>69.900999999999996</c:v>
                </c:pt>
                <c:pt idx="105">
                  <c:v>69.900999999999996</c:v>
                </c:pt>
                <c:pt idx="106">
                  <c:v>69.900999999999996</c:v>
                </c:pt>
                <c:pt idx="107">
                  <c:v>69.900999999999996</c:v>
                </c:pt>
                <c:pt idx="108">
                  <c:v>69.900999999999996</c:v>
                </c:pt>
                <c:pt idx="109">
                  <c:v>69.900999999999996</c:v>
                </c:pt>
                <c:pt idx="110">
                  <c:v>69.900999999999996</c:v>
                </c:pt>
                <c:pt idx="111">
                  <c:v>69.900999999999996</c:v>
                </c:pt>
                <c:pt idx="112">
                  <c:v>69.942000000000007</c:v>
                </c:pt>
                <c:pt idx="113">
                  <c:v>69.900999999999996</c:v>
                </c:pt>
                <c:pt idx="114">
                  <c:v>69.942000000000007</c:v>
                </c:pt>
                <c:pt idx="115">
                  <c:v>69.942000000000007</c:v>
                </c:pt>
                <c:pt idx="116">
                  <c:v>69.942000000000007</c:v>
                </c:pt>
                <c:pt idx="117">
                  <c:v>69.942000000000007</c:v>
                </c:pt>
                <c:pt idx="118">
                  <c:v>69.942000000000007</c:v>
                </c:pt>
                <c:pt idx="119">
                  <c:v>69.942000000000007</c:v>
                </c:pt>
                <c:pt idx="120">
                  <c:v>69.942000000000007</c:v>
                </c:pt>
                <c:pt idx="121">
                  <c:v>69.942000000000007</c:v>
                </c:pt>
                <c:pt idx="122">
                  <c:v>69.942000000000007</c:v>
                </c:pt>
                <c:pt idx="123">
                  <c:v>69.942000000000007</c:v>
                </c:pt>
                <c:pt idx="124">
                  <c:v>69.942000000000007</c:v>
                </c:pt>
                <c:pt idx="125">
                  <c:v>69.942000000000007</c:v>
                </c:pt>
                <c:pt idx="126">
                  <c:v>69.942000000000007</c:v>
                </c:pt>
                <c:pt idx="127">
                  <c:v>69.942000000000007</c:v>
                </c:pt>
                <c:pt idx="128">
                  <c:v>69.942000000000007</c:v>
                </c:pt>
                <c:pt idx="129">
                  <c:v>69.942000000000007</c:v>
                </c:pt>
                <c:pt idx="130">
                  <c:v>69.942000000000007</c:v>
                </c:pt>
                <c:pt idx="131">
                  <c:v>69.942000000000007</c:v>
                </c:pt>
                <c:pt idx="132">
                  <c:v>69.942000000000007</c:v>
                </c:pt>
                <c:pt idx="133">
                  <c:v>69.942000000000007</c:v>
                </c:pt>
                <c:pt idx="134">
                  <c:v>69.942000000000007</c:v>
                </c:pt>
                <c:pt idx="135">
                  <c:v>69.985000000000014</c:v>
                </c:pt>
                <c:pt idx="136">
                  <c:v>69.985000000000014</c:v>
                </c:pt>
                <c:pt idx="137">
                  <c:v>69.985000000000014</c:v>
                </c:pt>
                <c:pt idx="138">
                  <c:v>69.985000000000014</c:v>
                </c:pt>
                <c:pt idx="139">
                  <c:v>69.985000000000014</c:v>
                </c:pt>
                <c:pt idx="140">
                  <c:v>69.985000000000014</c:v>
                </c:pt>
                <c:pt idx="141">
                  <c:v>69.985000000000014</c:v>
                </c:pt>
                <c:pt idx="142">
                  <c:v>69.985000000000014</c:v>
                </c:pt>
                <c:pt idx="143">
                  <c:v>69.985000000000014</c:v>
                </c:pt>
                <c:pt idx="144">
                  <c:v>69.985000000000014</c:v>
                </c:pt>
                <c:pt idx="145">
                  <c:v>69.985000000000014</c:v>
                </c:pt>
                <c:pt idx="146">
                  <c:v>69.985000000000014</c:v>
                </c:pt>
                <c:pt idx="147">
                  <c:v>69.985000000000014</c:v>
                </c:pt>
                <c:pt idx="148">
                  <c:v>69.985000000000014</c:v>
                </c:pt>
                <c:pt idx="149">
                  <c:v>69.985000000000014</c:v>
                </c:pt>
                <c:pt idx="150">
                  <c:v>69.985000000000014</c:v>
                </c:pt>
                <c:pt idx="151">
                  <c:v>69.985000000000014</c:v>
                </c:pt>
                <c:pt idx="152">
                  <c:v>69.985000000000014</c:v>
                </c:pt>
                <c:pt idx="153">
                  <c:v>70.028999999999982</c:v>
                </c:pt>
                <c:pt idx="154">
                  <c:v>70.028999999999982</c:v>
                </c:pt>
                <c:pt idx="155">
                  <c:v>70.028999999999982</c:v>
                </c:pt>
                <c:pt idx="156">
                  <c:v>70.028999999999982</c:v>
                </c:pt>
                <c:pt idx="157">
                  <c:v>70.028999999999982</c:v>
                </c:pt>
                <c:pt idx="158">
                  <c:v>70.028999999999982</c:v>
                </c:pt>
                <c:pt idx="159">
                  <c:v>70.028999999999982</c:v>
                </c:pt>
                <c:pt idx="160">
                  <c:v>70.028999999999982</c:v>
                </c:pt>
                <c:pt idx="161">
                  <c:v>70.028999999999982</c:v>
                </c:pt>
                <c:pt idx="162">
                  <c:v>70.028999999999982</c:v>
                </c:pt>
                <c:pt idx="163">
                  <c:v>70.028999999999982</c:v>
                </c:pt>
                <c:pt idx="164">
                  <c:v>70.028999999999982</c:v>
                </c:pt>
                <c:pt idx="165">
                  <c:v>70.028999999999982</c:v>
                </c:pt>
                <c:pt idx="166">
                  <c:v>70.028999999999982</c:v>
                </c:pt>
                <c:pt idx="167">
                  <c:v>70.028999999999982</c:v>
                </c:pt>
                <c:pt idx="168">
                  <c:v>70.028999999999982</c:v>
                </c:pt>
                <c:pt idx="169">
                  <c:v>70.028999999999982</c:v>
                </c:pt>
                <c:pt idx="170">
                  <c:v>70.028999999999982</c:v>
                </c:pt>
                <c:pt idx="171">
                  <c:v>70.028999999999982</c:v>
                </c:pt>
                <c:pt idx="172">
                  <c:v>70.028999999999982</c:v>
                </c:pt>
                <c:pt idx="173">
                  <c:v>70.072000000000003</c:v>
                </c:pt>
                <c:pt idx="174">
                  <c:v>70.072000000000003</c:v>
                </c:pt>
                <c:pt idx="175">
                  <c:v>70.072000000000003</c:v>
                </c:pt>
                <c:pt idx="176">
                  <c:v>70.072000000000003</c:v>
                </c:pt>
                <c:pt idx="177">
                  <c:v>70.072000000000003</c:v>
                </c:pt>
                <c:pt idx="178">
                  <c:v>70.072000000000003</c:v>
                </c:pt>
                <c:pt idx="179">
                  <c:v>70.072000000000003</c:v>
                </c:pt>
                <c:pt idx="180">
                  <c:v>70.072000000000003</c:v>
                </c:pt>
                <c:pt idx="181">
                  <c:v>70.072000000000003</c:v>
                </c:pt>
                <c:pt idx="182">
                  <c:v>70.072000000000003</c:v>
                </c:pt>
                <c:pt idx="183">
                  <c:v>70.072000000000003</c:v>
                </c:pt>
                <c:pt idx="184">
                  <c:v>70.072000000000003</c:v>
                </c:pt>
                <c:pt idx="185">
                  <c:v>70.072000000000003</c:v>
                </c:pt>
                <c:pt idx="186">
                  <c:v>70.072000000000003</c:v>
                </c:pt>
                <c:pt idx="187">
                  <c:v>70.072000000000003</c:v>
                </c:pt>
                <c:pt idx="188">
                  <c:v>70.072000000000003</c:v>
                </c:pt>
                <c:pt idx="189">
                  <c:v>70.072000000000003</c:v>
                </c:pt>
                <c:pt idx="190">
                  <c:v>70.072000000000003</c:v>
                </c:pt>
                <c:pt idx="191">
                  <c:v>70.072000000000003</c:v>
                </c:pt>
                <c:pt idx="192">
                  <c:v>70.114999999999995</c:v>
                </c:pt>
                <c:pt idx="193">
                  <c:v>70.114999999999995</c:v>
                </c:pt>
                <c:pt idx="194">
                  <c:v>70.072000000000003</c:v>
                </c:pt>
                <c:pt idx="195">
                  <c:v>70.072000000000003</c:v>
                </c:pt>
                <c:pt idx="196">
                  <c:v>70.114999999999995</c:v>
                </c:pt>
                <c:pt idx="197">
                  <c:v>70.114999999999995</c:v>
                </c:pt>
                <c:pt idx="198">
                  <c:v>70.114999999999995</c:v>
                </c:pt>
                <c:pt idx="199">
                  <c:v>70.114999999999995</c:v>
                </c:pt>
                <c:pt idx="200">
                  <c:v>70.114999999999995</c:v>
                </c:pt>
                <c:pt idx="201">
                  <c:v>70.114999999999995</c:v>
                </c:pt>
                <c:pt idx="202">
                  <c:v>70.114999999999995</c:v>
                </c:pt>
                <c:pt idx="203">
                  <c:v>70.114999999999995</c:v>
                </c:pt>
                <c:pt idx="204">
                  <c:v>70.114999999999995</c:v>
                </c:pt>
                <c:pt idx="205">
                  <c:v>70.114999999999995</c:v>
                </c:pt>
                <c:pt idx="206">
                  <c:v>70.114999999999995</c:v>
                </c:pt>
                <c:pt idx="207">
                  <c:v>70.114999999999995</c:v>
                </c:pt>
                <c:pt idx="208">
                  <c:v>70.114999999999995</c:v>
                </c:pt>
                <c:pt idx="209">
                  <c:v>70.114999999999995</c:v>
                </c:pt>
                <c:pt idx="210">
                  <c:v>70.114999999999995</c:v>
                </c:pt>
                <c:pt idx="211">
                  <c:v>70.114999999999995</c:v>
                </c:pt>
                <c:pt idx="212">
                  <c:v>70.114999999999995</c:v>
                </c:pt>
                <c:pt idx="213">
                  <c:v>70.114999999999995</c:v>
                </c:pt>
                <c:pt idx="214">
                  <c:v>70.114999999999995</c:v>
                </c:pt>
                <c:pt idx="215">
                  <c:v>70.157999999999987</c:v>
                </c:pt>
                <c:pt idx="216">
                  <c:v>70.157999999999987</c:v>
                </c:pt>
                <c:pt idx="217">
                  <c:v>70.114999999999995</c:v>
                </c:pt>
                <c:pt idx="218">
                  <c:v>70.114999999999995</c:v>
                </c:pt>
                <c:pt idx="219">
                  <c:v>70.157999999999987</c:v>
                </c:pt>
                <c:pt idx="220">
                  <c:v>70.157999999999987</c:v>
                </c:pt>
                <c:pt idx="221">
                  <c:v>70.157999999999987</c:v>
                </c:pt>
                <c:pt idx="222">
                  <c:v>70.157999999999987</c:v>
                </c:pt>
                <c:pt idx="223">
                  <c:v>70.157999999999987</c:v>
                </c:pt>
                <c:pt idx="224">
                  <c:v>70.157999999999987</c:v>
                </c:pt>
                <c:pt idx="225">
                  <c:v>70.157999999999987</c:v>
                </c:pt>
                <c:pt idx="226">
                  <c:v>70.157999999999987</c:v>
                </c:pt>
                <c:pt idx="227">
                  <c:v>70.157999999999987</c:v>
                </c:pt>
                <c:pt idx="228">
                  <c:v>70.157999999999987</c:v>
                </c:pt>
                <c:pt idx="229">
                  <c:v>70.157999999999987</c:v>
                </c:pt>
                <c:pt idx="230">
                  <c:v>70.157999999999987</c:v>
                </c:pt>
                <c:pt idx="231">
                  <c:v>70.157999999999987</c:v>
                </c:pt>
                <c:pt idx="232">
                  <c:v>70.157999999999987</c:v>
                </c:pt>
                <c:pt idx="233">
                  <c:v>70.157999999999987</c:v>
                </c:pt>
                <c:pt idx="234">
                  <c:v>70.157999999999987</c:v>
                </c:pt>
                <c:pt idx="235">
                  <c:v>70.200999999999993</c:v>
                </c:pt>
                <c:pt idx="236">
                  <c:v>70.200999999999993</c:v>
                </c:pt>
                <c:pt idx="237">
                  <c:v>70.157999999999987</c:v>
                </c:pt>
                <c:pt idx="238">
                  <c:v>70.200999999999993</c:v>
                </c:pt>
                <c:pt idx="239">
                  <c:v>70.200999999999993</c:v>
                </c:pt>
                <c:pt idx="240">
                  <c:v>70.200999999999993</c:v>
                </c:pt>
                <c:pt idx="241">
                  <c:v>70.200999999999993</c:v>
                </c:pt>
                <c:pt idx="242">
                  <c:v>70.200999999999993</c:v>
                </c:pt>
                <c:pt idx="243">
                  <c:v>70.200999999999993</c:v>
                </c:pt>
                <c:pt idx="244">
                  <c:v>70.200999999999993</c:v>
                </c:pt>
                <c:pt idx="245">
                  <c:v>70.200999999999993</c:v>
                </c:pt>
                <c:pt idx="246">
                  <c:v>70.200999999999993</c:v>
                </c:pt>
                <c:pt idx="247">
                  <c:v>70.200999999999993</c:v>
                </c:pt>
                <c:pt idx="248">
                  <c:v>70.200999999999993</c:v>
                </c:pt>
                <c:pt idx="249">
                  <c:v>70.200999999999993</c:v>
                </c:pt>
                <c:pt idx="250">
                  <c:v>70.200999999999993</c:v>
                </c:pt>
                <c:pt idx="251">
                  <c:v>70.200999999999993</c:v>
                </c:pt>
                <c:pt idx="252">
                  <c:v>70.200999999999993</c:v>
                </c:pt>
                <c:pt idx="253">
                  <c:v>70.200999999999993</c:v>
                </c:pt>
                <c:pt idx="254">
                  <c:v>70.200999999999993</c:v>
                </c:pt>
                <c:pt idx="255">
                  <c:v>70.200999999999993</c:v>
                </c:pt>
                <c:pt idx="256">
                  <c:v>70.242999999999995</c:v>
                </c:pt>
                <c:pt idx="257">
                  <c:v>70.242999999999995</c:v>
                </c:pt>
                <c:pt idx="258">
                  <c:v>70.242999999999995</c:v>
                </c:pt>
                <c:pt idx="259">
                  <c:v>70.242999999999995</c:v>
                </c:pt>
                <c:pt idx="260">
                  <c:v>70.242999999999995</c:v>
                </c:pt>
                <c:pt idx="261">
                  <c:v>70.242999999999995</c:v>
                </c:pt>
                <c:pt idx="262">
                  <c:v>70.242999999999995</c:v>
                </c:pt>
                <c:pt idx="263">
                  <c:v>70.242999999999995</c:v>
                </c:pt>
                <c:pt idx="264">
                  <c:v>70.242999999999995</c:v>
                </c:pt>
                <c:pt idx="265">
                  <c:v>70.242999999999995</c:v>
                </c:pt>
                <c:pt idx="266">
                  <c:v>70.242999999999995</c:v>
                </c:pt>
                <c:pt idx="267">
                  <c:v>70.242999999999995</c:v>
                </c:pt>
                <c:pt idx="268">
                  <c:v>70.242999999999995</c:v>
                </c:pt>
                <c:pt idx="269">
                  <c:v>70.242999999999995</c:v>
                </c:pt>
                <c:pt idx="270">
                  <c:v>70.242999999999995</c:v>
                </c:pt>
                <c:pt idx="271">
                  <c:v>70.242999999999995</c:v>
                </c:pt>
                <c:pt idx="272">
                  <c:v>70.242999999999995</c:v>
                </c:pt>
                <c:pt idx="273">
                  <c:v>70.242999999999995</c:v>
                </c:pt>
                <c:pt idx="274">
                  <c:v>70.242999999999995</c:v>
                </c:pt>
                <c:pt idx="275">
                  <c:v>70.286000000000001</c:v>
                </c:pt>
                <c:pt idx="276">
                  <c:v>70.242999999999995</c:v>
                </c:pt>
                <c:pt idx="277">
                  <c:v>70.286000000000001</c:v>
                </c:pt>
                <c:pt idx="278">
                  <c:v>70.286000000000001</c:v>
                </c:pt>
                <c:pt idx="279">
                  <c:v>70.286000000000001</c:v>
                </c:pt>
                <c:pt idx="280">
                  <c:v>70.286000000000001</c:v>
                </c:pt>
                <c:pt idx="281">
                  <c:v>70.286000000000001</c:v>
                </c:pt>
                <c:pt idx="282">
                  <c:v>70.286000000000001</c:v>
                </c:pt>
                <c:pt idx="283">
                  <c:v>70.286000000000001</c:v>
                </c:pt>
                <c:pt idx="284">
                  <c:v>70.286000000000001</c:v>
                </c:pt>
                <c:pt idx="285">
                  <c:v>70.286000000000001</c:v>
                </c:pt>
                <c:pt idx="286">
                  <c:v>70.286000000000001</c:v>
                </c:pt>
                <c:pt idx="287">
                  <c:v>70.286000000000001</c:v>
                </c:pt>
                <c:pt idx="288">
                  <c:v>70.286000000000001</c:v>
                </c:pt>
                <c:pt idx="289">
                  <c:v>70.286000000000001</c:v>
                </c:pt>
                <c:pt idx="290">
                  <c:v>70.286000000000001</c:v>
                </c:pt>
                <c:pt idx="291">
                  <c:v>70.286000000000001</c:v>
                </c:pt>
                <c:pt idx="292">
                  <c:v>70.286000000000001</c:v>
                </c:pt>
                <c:pt idx="293">
                  <c:v>70.286000000000001</c:v>
                </c:pt>
                <c:pt idx="294">
                  <c:v>70.286000000000001</c:v>
                </c:pt>
                <c:pt idx="295">
                  <c:v>70.286000000000001</c:v>
                </c:pt>
                <c:pt idx="296">
                  <c:v>70.286000000000001</c:v>
                </c:pt>
                <c:pt idx="297">
                  <c:v>70.286000000000001</c:v>
                </c:pt>
                <c:pt idx="298">
                  <c:v>70.286000000000001</c:v>
                </c:pt>
                <c:pt idx="299">
                  <c:v>70.286000000000001</c:v>
                </c:pt>
                <c:pt idx="300">
                  <c:v>70.328999999999979</c:v>
                </c:pt>
                <c:pt idx="301">
                  <c:v>70.328999999999979</c:v>
                </c:pt>
                <c:pt idx="302">
                  <c:v>70.328999999999979</c:v>
                </c:pt>
                <c:pt idx="303">
                  <c:v>70.328999999999979</c:v>
                </c:pt>
                <c:pt idx="304">
                  <c:v>70.328999999999979</c:v>
                </c:pt>
                <c:pt idx="305">
                  <c:v>70.328999999999979</c:v>
                </c:pt>
                <c:pt idx="306">
                  <c:v>70.328999999999979</c:v>
                </c:pt>
                <c:pt idx="307">
                  <c:v>70.328999999999979</c:v>
                </c:pt>
                <c:pt idx="308">
                  <c:v>70.328999999999979</c:v>
                </c:pt>
                <c:pt idx="309">
                  <c:v>70.328999999999979</c:v>
                </c:pt>
                <c:pt idx="310">
                  <c:v>70.328999999999979</c:v>
                </c:pt>
                <c:pt idx="311">
                  <c:v>70.328999999999979</c:v>
                </c:pt>
                <c:pt idx="312">
                  <c:v>70.328999999999979</c:v>
                </c:pt>
                <c:pt idx="313">
                  <c:v>70.328999999999979</c:v>
                </c:pt>
                <c:pt idx="314">
                  <c:v>70.328999999999979</c:v>
                </c:pt>
                <c:pt idx="315">
                  <c:v>70.328999999999979</c:v>
                </c:pt>
                <c:pt idx="316">
                  <c:v>70.371999999999986</c:v>
                </c:pt>
                <c:pt idx="317">
                  <c:v>70.328999999999979</c:v>
                </c:pt>
                <c:pt idx="318">
                  <c:v>70.328999999999979</c:v>
                </c:pt>
                <c:pt idx="319">
                  <c:v>70.328999999999979</c:v>
                </c:pt>
                <c:pt idx="320">
                  <c:v>70.328999999999979</c:v>
                </c:pt>
                <c:pt idx="321">
                  <c:v>70.328999999999979</c:v>
                </c:pt>
                <c:pt idx="322">
                  <c:v>70.371999999999986</c:v>
                </c:pt>
                <c:pt idx="323">
                  <c:v>70.371999999999986</c:v>
                </c:pt>
                <c:pt idx="324">
                  <c:v>70.371999999999986</c:v>
                </c:pt>
                <c:pt idx="325">
                  <c:v>70.371999999999986</c:v>
                </c:pt>
                <c:pt idx="326">
                  <c:v>70.371999999999986</c:v>
                </c:pt>
                <c:pt idx="327">
                  <c:v>70.371999999999986</c:v>
                </c:pt>
                <c:pt idx="328">
                  <c:v>70.371999999999986</c:v>
                </c:pt>
                <c:pt idx="329">
                  <c:v>70.371999999999986</c:v>
                </c:pt>
                <c:pt idx="330">
                  <c:v>70.371999999999986</c:v>
                </c:pt>
                <c:pt idx="331">
                  <c:v>70.371999999999986</c:v>
                </c:pt>
                <c:pt idx="332">
                  <c:v>70.371999999999986</c:v>
                </c:pt>
                <c:pt idx="333">
                  <c:v>70.371999999999986</c:v>
                </c:pt>
                <c:pt idx="334">
                  <c:v>70.371999999999986</c:v>
                </c:pt>
                <c:pt idx="335">
                  <c:v>70.371999999999986</c:v>
                </c:pt>
                <c:pt idx="336">
                  <c:v>70.371999999999986</c:v>
                </c:pt>
                <c:pt idx="337">
                  <c:v>70.371999999999986</c:v>
                </c:pt>
                <c:pt idx="338">
                  <c:v>70.371999999999986</c:v>
                </c:pt>
                <c:pt idx="339">
                  <c:v>70.371999999999986</c:v>
                </c:pt>
                <c:pt idx="340">
                  <c:v>70.371999999999986</c:v>
                </c:pt>
                <c:pt idx="341">
                  <c:v>70.415999999999997</c:v>
                </c:pt>
                <c:pt idx="342">
                  <c:v>70.415999999999997</c:v>
                </c:pt>
                <c:pt idx="343">
                  <c:v>70.415999999999997</c:v>
                </c:pt>
                <c:pt idx="344">
                  <c:v>70.415999999999997</c:v>
                </c:pt>
                <c:pt idx="345">
                  <c:v>70.415999999999997</c:v>
                </c:pt>
                <c:pt idx="346">
                  <c:v>70.415999999999997</c:v>
                </c:pt>
                <c:pt idx="347">
                  <c:v>70.415999999999997</c:v>
                </c:pt>
                <c:pt idx="348">
                  <c:v>70.415999999999997</c:v>
                </c:pt>
                <c:pt idx="349">
                  <c:v>70.415999999999997</c:v>
                </c:pt>
                <c:pt idx="350">
                  <c:v>70.415999999999997</c:v>
                </c:pt>
                <c:pt idx="351">
                  <c:v>70.415999999999997</c:v>
                </c:pt>
                <c:pt idx="352">
                  <c:v>70.415999999999997</c:v>
                </c:pt>
                <c:pt idx="353">
                  <c:v>70.415999999999997</c:v>
                </c:pt>
                <c:pt idx="354">
                  <c:v>70.415999999999997</c:v>
                </c:pt>
                <c:pt idx="355">
                  <c:v>70.415999999999997</c:v>
                </c:pt>
                <c:pt idx="356">
                  <c:v>70.415999999999997</c:v>
                </c:pt>
                <c:pt idx="357">
                  <c:v>70.415999999999997</c:v>
                </c:pt>
                <c:pt idx="358">
                  <c:v>70.415999999999997</c:v>
                </c:pt>
                <c:pt idx="359">
                  <c:v>70.415999999999997</c:v>
                </c:pt>
                <c:pt idx="360">
                  <c:v>70.415999999999997</c:v>
                </c:pt>
                <c:pt idx="361">
                  <c:v>70.415999999999997</c:v>
                </c:pt>
                <c:pt idx="362">
                  <c:v>70.415999999999997</c:v>
                </c:pt>
                <c:pt idx="363">
                  <c:v>70.415999999999997</c:v>
                </c:pt>
                <c:pt idx="364">
                  <c:v>70.459000000000003</c:v>
                </c:pt>
                <c:pt idx="365">
                  <c:v>70.415999999999997</c:v>
                </c:pt>
                <c:pt idx="366">
                  <c:v>70.459000000000003</c:v>
                </c:pt>
                <c:pt idx="367">
                  <c:v>70.459000000000003</c:v>
                </c:pt>
                <c:pt idx="368">
                  <c:v>70.459000000000003</c:v>
                </c:pt>
                <c:pt idx="369">
                  <c:v>70.459000000000003</c:v>
                </c:pt>
                <c:pt idx="370">
                  <c:v>70.459000000000003</c:v>
                </c:pt>
                <c:pt idx="371">
                  <c:v>70.459000000000003</c:v>
                </c:pt>
                <c:pt idx="372">
                  <c:v>70.459000000000003</c:v>
                </c:pt>
                <c:pt idx="373">
                  <c:v>70.459000000000003</c:v>
                </c:pt>
                <c:pt idx="374">
                  <c:v>70.459000000000003</c:v>
                </c:pt>
                <c:pt idx="375">
                  <c:v>70.459000000000003</c:v>
                </c:pt>
                <c:pt idx="376">
                  <c:v>70.459000000000003</c:v>
                </c:pt>
                <c:pt idx="377">
                  <c:v>70.459000000000003</c:v>
                </c:pt>
                <c:pt idx="378">
                  <c:v>70.459000000000003</c:v>
                </c:pt>
                <c:pt idx="379">
                  <c:v>70.459000000000003</c:v>
                </c:pt>
                <c:pt idx="380">
                  <c:v>70.459000000000003</c:v>
                </c:pt>
                <c:pt idx="381">
                  <c:v>70.459000000000003</c:v>
                </c:pt>
                <c:pt idx="382">
                  <c:v>70.459000000000003</c:v>
                </c:pt>
                <c:pt idx="383">
                  <c:v>70.459000000000003</c:v>
                </c:pt>
                <c:pt idx="384">
                  <c:v>70.459000000000003</c:v>
                </c:pt>
                <c:pt idx="385">
                  <c:v>70.459000000000003</c:v>
                </c:pt>
                <c:pt idx="386">
                  <c:v>70.501999999999995</c:v>
                </c:pt>
                <c:pt idx="387">
                  <c:v>70.501999999999995</c:v>
                </c:pt>
                <c:pt idx="388">
                  <c:v>70.459000000000003</c:v>
                </c:pt>
                <c:pt idx="389">
                  <c:v>70.501999999999995</c:v>
                </c:pt>
                <c:pt idx="390">
                  <c:v>70.459000000000003</c:v>
                </c:pt>
                <c:pt idx="391">
                  <c:v>70.501999999999995</c:v>
                </c:pt>
                <c:pt idx="392">
                  <c:v>70.501999999999995</c:v>
                </c:pt>
                <c:pt idx="393">
                  <c:v>70.501999999999995</c:v>
                </c:pt>
                <c:pt idx="394">
                  <c:v>70.501999999999995</c:v>
                </c:pt>
                <c:pt idx="395">
                  <c:v>70.501999999999995</c:v>
                </c:pt>
                <c:pt idx="396">
                  <c:v>70.501999999999995</c:v>
                </c:pt>
                <c:pt idx="397">
                  <c:v>70.501999999999995</c:v>
                </c:pt>
                <c:pt idx="398">
                  <c:v>70.501999999999995</c:v>
                </c:pt>
                <c:pt idx="399">
                  <c:v>70.501999999999995</c:v>
                </c:pt>
                <c:pt idx="400">
                  <c:v>70.501999999999995</c:v>
                </c:pt>
                <c:pt idx="401">
                  <c:v>70.501999999999995</c:v>
                </c:pt>
                <c:pt idx="402">
                  <c:v>70.501999999999995</c:v>
                </c:pt>
                <c:pt idx="403">
                  <c:v>70.501999999999995</c:v>
                </c:pt>
                <c:pt idx="404">
                  <c:v>70.501999999999995</c:v>
                </c:pt>
                <c:pt idx="405">
                  <c:v>70.501999999999995</c:v>
                </c:pt>
                <c:pt idx="406">
                  <c:v>70.501999999999995</c:v>
                </c:pt>
                <c:pt idx="407">
                  <c:v>70.501999999999995</c:v>
                </c:pt>
                <c:pt idx="408">
                  <c:v>70.543000000000006</c:v>
                </c:pt>
                <c:pt idx="409">
                  <c:v>70.543000000000006</c:v>
                </c:pt>
                <c:pt idx="410">
                  <c:v>70.543000000000006</c:v>
                </c:pt>
                <c:pt idx="411">
                  <c:v>70.543000000000006</c:v>
                </c:pt>
                <c:pt idx="412">
                  <c:v>70.501999999999995</c:v>
                </c:pt>
                <c:pt idx="413">
                  <c:v>70.543000000000006</c:v>
                </c:pt>
                <c:pt idx="414">
                  <c:v>70.543000000000006</c:v>
                </c:pt>
                <c:pt idx="415">
                  <c:v>70.543000000000006</c:v>
                </c:pt>
                <c:pt idx="416">
                  <c:v>70.543000000000006</c:v>
                </c:pt>
                <c:pt idx="417">
                  <c:v>70.543000000000006</c:v>
                </c:pt>
                <c:pt idx="418">
                  <c:v>70.543000000000006</c:v>
                </c:pt>
                <c:pt idx="419">
                  <c:v>70.543000000000006</c:v>
                </c:pt>
                <c:pt idx="420">
                  <c:v>70.543000000000006</c:v>
                </c:pt>
                <c:pt idx="421">
                  <c:v>70.543000000000006</c:v>
                </c:pt>
                <c:pt idx="422">
                  <c:v>70.543000000000006</c:v>
                </c:pt>
                <c:pt idx="423">
                  <c:v>70.543000000000006</c:v>
                </c:pt>
                <c:pt idx="424">
                  <c:v>70.543000000000006</c:v>
                </c:pt>
                <c:pt idx="425">
                  <c:v>70.543000000000006</c:v>
                </c:pt>
                <c:pt idx="426">
                  <c:v>70.543000000000006</c:v>
                </c:pt>
                <c:pt idx="427">
                  <c:v>70.587000000000003</c:v>
                </c:pt>
                <c:pt idx="428">
                  <c:v>70.543000000000006</c:v>
                </c:pt>
                <c:pt idx="429">
                  <c:v>70.587000000000003</c:v>
                </c:pt>
                <c:pt idx="430">
                  <c:v>70.587000000000003</c:v>
                </c:pt>
                <c:pt idx="431">
                  <c:v>70.587000000000003</c:v>
                </c:pt>
                <c:pt idx="432">
                  <c:v>70.587000000000003</c:v>
                </c:pt>
                <c:pt idx="433">
                  <c:v>70.587000000000003</c:v>
                </c:pt>
                <c:pt idx="434">
                  <c:v>70.587000000000003</c:v>
                </c:pt>
                <c:pt idx="435">
                  <c:v>70.587000000000003</c:v>
                </c:pt>
                <c:pt idx="436">
                  <c:v>70.587000000000003</c:v>
                </c:pt>
                <c:pt idx="437">
                  <c:v>70.587000000000003</c:v>
                </c:pt>
                <c:pt idx="438">
                  <c:v>70.587000000000003</c:v>
                </c:pt>
                <c:pt idx="439">
                  <c:v>70.587000000000003</c:v>
                </c:pt>
                <c:pt idx="440">
                  <c:v>70.587000000000003</c:v>
                </c:pt>
                <c:pt idx="441">
                  <c:v>70.587000000000003</c:v>
                </c:pt>
                <c:pt idx="442">
                  <c:v>70.587000000000003</c:v>
                </c:pt>
                <c:pt idx="443">
                  <c:v>70.587000000000003</c:v>
                </c:pt>
                <c:pt idx="444">
                  <c:v>70.587000000000003</c:v>
                </c:pt>
                <c:pt idx="445">
                  <c:v>70.587000000000003</c:v>
                </c:pt>
                <c:pt idx="446">
                  <c:v>70.587000000000003</c:v>
                </c:pt>
                <c:pt idx="447">
                  <c:v>70.587000000000003</c:v>
                </c:pt>
                <c:pt idx="448">
                  <c:v>70.587000000000003</c:v>
                </c:pt>
                <c:pt idx="449">
                  <c:v>70.587000000000003</c:v>
                </c:pt>
                <c:pt idx="450">
                  <c:v>70.63</c:v>
                </c:pt>
                <c:pt idx="451">
                  <c:v>70.63</c:v>
                </c:pt>
                <c:pt idx="452">
                  <c:v>70.587000000000003</c:v>
                </c:pt>
                <c:pt idx="453">
                  <c:v>70.63</c:v>
                </c:pt>
                <c:pt idx="454">
                  <c:v>70.63</c:v>
                </c:pt>
                <c:pt idx="455">
                  <c:v>70.63</c:v>
                </c:pt>
                <c:pt idx="456">
                  <c:v>70.63</c:v>
                </c:pt>
                <c:pt idx="457">
                  <c:v>70.63</c:v>
                </c:pt>
                <c:pt idx="458">
                  <c:v>70.63</c:v>
                </c:pt>
                <c:pt idx="459">
                  <c:v>70.63</c:v>
                </c:pt>
                <c:pt idx="460">
                  <c:v>70.63</c:v>
                </c:pt>
                <c:pt idx="461">
                  <c:v>70.63</c:v>
                </c:pt>
                <c:pt idx="462">
                  <c:v>70.63</c:v>
                </c:pt>
                <c:pt idx="463">
                  <c:v>70.63</c:v>
                </c:pt>
                <c:pt idx="464">
                  <c:v>70.63</c:v>
                </c:pt>
                <c:pt idx="465">
                  <c:v>70.63</c:v>
                </c:pt>
                <c:pt idx="466">
                  <c:v>70.63</c:v>
                </c:pt>
                <c:pt idx="467">
                  <c:v>70.63</c:v>
                </c:pt>
                <c:pt idx="468">
                  <c:v>70.63</c:v>
                </c:pt>
                <c:pt idx="469">
                  <c:v>70.63</c:v>
                </c:pt>
                <c:pt idx="470">
                  <c:v>70.63</c:v>
                </c:pt>
                <c:pt idx="471">
                  <c:v>70.63</c:v>
                </c:pt>
                <c:pt idx="472">
                  <c:v>70.63</c:v>
                </c:pt>
                <c:pt idx="473">
                  <c:v>70.63</c:v>
                </c:pt>
                <c:pt idx="474">
                  <c:v>70.63</c:v>
                </c:pt>
                <c:pt idx="475">
                  <c:v>70.63</c:v>
                </c:pt>
                <c:pt idx="476">
                  <c:v>70.672999999999988</c:v>
                </c:pt>
                <c:pt idx="477">
                  <c:v>70.672999999999988</c:v>
                </c:pt>
                <c:pt idx="478">
                  <c:v>70.63</c:v>
                </c:pt>
                <c:pt idx="479">
                  <c:v>70.672999999999988</c:v>
                </c:pt>
                <c:pt idx="480">
                  <c:v>70.672999999999988</c:v>
                </c:pt>
                <c:pt idx="481">
                  <c:v>70.672999999999988</c:v>
                </c:pt>
                <c:pt idx="482">
                  <c:v>70.672999999999988</c:v>
                </c:pt>
                <c:pt idx="483">
                  <c:v>70.672999999999988</c:v>
                </c:pt>
                <c:pt idx="484">
                  <c:v>70.672999999999988</c:v>
                </c:pt>
                <c:pt idx="485">
                  <c:v>70.672999999999988</c:v>
                </c:pt>
                <c:pt idx="486">
                  <c:v>70.672999999999988</c:v>
                </c:pt>
                <c:pt idx="487">
                  <c:v>70.672999999999988</c:v>
                </c:pt>
                <c:pt idx="488">
                  <c:v>70.672999999999988</c:v>
                </c:pt>
                <c:pt idx="489">
                  <c:v>70.672999999999988</c:v>
                </c:pt>
                <c:pt idx="490">
                  <c:v>70.672999999999988</c:v>
                </c:pt>
                <c:pt idx="491">
                  <c:v>70.672999999999988</c:v>
                </c:pt>
                <c:pt idx="492">
                  <c:v>70.672999999999988</c:v>
                </c:pt>
                <c:pt idx="493">
                  <c:v>70.672999999999988</c:v>
                </c:pt>
                <c:pt idx="494">
                  <c:v>70.672999999999988</c:v>
                </c:pt>
                <c:pt idx="495">
                  <c:v>70.672999999999988</c:v>
                </c:pt>
                <c:pt idx="496">
                  <c:v>70.672999999999988</c:v>
                </c:pt>
                <c:pt idx="497">
                  <c:v>70.672999999999988</c:v>
                </c:pt>
                <c:pt idx="498">
                  <c:v>70.715999999999994</c:v>
                </c:pt>
                <c:pt idx="499">
                  <c:v>70.672999999999988</c:v>
                </c:pt>
                <c:pt idx="500">
                  <c:v>70.715999999999994</c:v>
                </c:pt>
                <c:pt idx="501">
                  <c:v>70.715999999999994</c:v>
                </c:pt>
                <c:pt idx="502">
                  <c:v>70.715999999999994</c:v>
                </c:pt>
                <c:pt idx="503">
                  <c:v>70.715999999999994</c:v>
                </c:pt>
                <c:pt idx="504">
                  <c:v>70.715999999999994</c:v>
                </c:pt>
                <c:pt idx="505">
                  <c:v>70.715999999999994</c:v>
                </c:pt>
                <c:pt idx="506">
                  <c:v>70.715999999999994</c:v>
                </c:pt>
                <c:pt idx="507">
                  <c:v>70.715999999999994</c:v>
                </c:pt>
                <c:pt idx="508">
                  <c:v>70.715999999999994</c:v>
                </c:pt>
                <c:pt idx="509">
                  <c:v>70.715999999999994</c:v>
                </c:pt>
                <c:pt idx="510">
                  <c:v>70.715999999999994</c:v>
                </c:pt>
                <c:pt idx="511">
                  <c:v>70.715999999999994</c:v>
                </c:pt>
                <c:pt idx="512">
                  <c:v>70.715999999999994</c:v>
                </c:pt>
                <c:pt idx="513">
                  <c:v>70.715999999999994</c:v>
                </c:pt>
                <c:pt idx="514">
                  <c:v>70.715999999999994</c:v>
                </c:pt>
                <c:pt idx="515">
                  <c:v>70.715999999999994</c:v>
                </c:pt>
                <c:pt idx="516">
                  <c:v>70.715999999999994</c:v>
                </c:pt>
                <c:pt idx="517">
                  <c:v>70.715999999999994</c:v>
                </c:pt>
                <c:pt idx="518">
                  <c:v>70.759</c:v>
                </c:pt>
                <c:pt idx="519">
                  <c:v>70.759</c:v>
                </c:pt>
                <c:pt idx="520">
                  <c:v>70.759</c:v>
                </c:pt>
                <c:pt idx="521">
                  <c:v>70.759</c:v>
                </c:pt>
                <c:pt idx="522">
                  <c:v>70.759</c:v>
                </c:pt>
                <c:pt idx="523">
                  <c:v>70.759</c:v>
                </c:pt>
                <c:pt idx="524">
                  <c:v>70.759</c:v>
                </c:pt>
                <c:pt idx="525">
                  <c:v>70.759</c:v>
                </c:pt>
                <c:pt idx="526">
                  <c:v>70.759</c:v>
                </c:pt>
                <c:pt idx="527">
                  <c:v>70.759</c:v>
                </c:pt>
                <c:pt idx="528">
                  <c:v>70.759</c:v>
                </c:pt>
                <c:pt idx="529">
                  <c:v>70.759</c:v>
                </c:pt>
                <c:pt idx="530">
                  <c:v>70.759</c:v>
                </c:pt>
                <c:pt idx="531">
                  <c:v>70.759</c:v>
                </c:pt>
                <c:pt idx="532">
                  <c:v>70.759</c:v>
                </c:pt>
                <c:pt idx="533">
                  <c:v>70.759</c:v>
                </c:pt>
                <c:pt idx="534">
                  <c:v>70.759</c:v>
                </c:pt>
                <c:pt idx="535">
                  <c:v>70.759</c:v>
                </c:pt>
                <c:pt idx="536">
                  <c:v>70.759</c:v>
                </c:pt>
                <c:pt idx="537">
                  <c:v>70.759</c:v>
                </c:pt>
                <c:pt idx="538">
                  <c:v>70.759</c:v>
                </c:pt>
                <c:pt idx="539">
                  <c:v>70.759</c:v>
                </c:pt>
                <c:pt idx="540">
                  <c:v>70.759</c:v>
                </c:pt>
                <c:pt idx="541">
                  <c:v>70.759</c:v>
                </c:pt>
                <c:pt idx="542">
                  <c:v>70.759</c:v>
                </c:pt>
                <c:pt idx="543">
                  <c:v>70.802999999999983</c:v>
                </c:pt>
                <c:pt idx="544">
                  <c:v>70.759</c:v>
                </c:pt>
                <c:pt idx="545">
                  <c:v>70.802999999999983</c:v>
                </c:pt>
                <c:pt idx="546">
                  <c:v>70.759</c:v>
                </c:pt>
                <c:pt idx="547">
                  <c:v>70.759</c:v>
                </c:pt>
                <c:pt idx="548">
                  <c:v>70.802999999999983</c:v>
                </c:pt>
                <c:pt idx="549">
                  <c:v>70.802999999999983</c:v>
                </c:pt>
                <c:pt idx="550">
                  <c:v>70.759</c:v>
                </c:pt>
                <c:pt idx="551">
                  <c:v>70.802999999999983</c:v>
                </c:pt>
                <c:pt idx="552">
                  <c:v>70.802999999999983</c:v>
                </c:pt>
                <c:pt idx="553">
                  <c:v>70.802999999999983</c:v>
                </c:pt>
                <c:pt idx="554">
                  <c:v>70.802999999999983</c:v>
                </c:pt>
                <c:pt idx="555">
                  <c:v>70.802999999999983</c:v>
                </c:pt>
                <c:pt idx="556">
                  <c:v>70.802999999999983</c:v>
                </c:pt>
                <c:pt idx="557">
                  <c:v>70.802999999999983</c:v>
                </c:pt>
                <c:pt idx="558">
                  <c:v>70.802999999999983</c:v>
                </c:pt>
                <c:pt idx="559">
                  <c:v>70.802999999999983</c:v>
                </c:pt>
                <c:pt idx="560">
                  <c:v>70.802999999999983</c:v>
                </c:pt>
                <c:pt idx="561">
                  <c:v>70.802999999999983</c:v>
                </c:pt>
                <c:pt idx="562">
                  <c:v>70.802999999999983</c:v>
                </c:pt>
                <c:pt idx="563">
                  <c:v>70.802999999999983</c:v>
                </c:pt>
                <c:pt idx="564">
                  <c:v>70.846000000000004</c:v>
                </c:pt>
                <c:pt idx="565">
                  <c:v>70.846000000000004</c:v>
                </c:pt>
                <c:pt idx="566">
                  <c:v>70.802999999999983</c:v>
                </c:pt>
                <c:pt idx="567">
                  <c:v>70.802999999999983</c:v>
                </c:pt>
                <c:pt idx="568">
                  <c:v>70.802999999999983</c:v>
                </c:pt>
                <c:pt idx="569">
                  <c:v>70.846000000000004</c:v>
                </c:pt>
                <c:pt idx="570">
                  <c:v>70.802999999999983</c:v>
                </c:pt>
                <c:pt idx="571">
                  <c:v>70.802999999999983</c:v>
                </c:pt>
                <c:pt idx="572">
                  <c:v>70.846000000000004</c:v>
                </c:pt>
                <c:pt idx="573">
                  <c:v>70.846000000000004</c:v>
                </c:pt>
                <c:pt idx="574">
                  <c:v>70.846000000000004</c:v>
                </c:pt>
                <c:pt idx="575">
                  <c:v>70.846000000000004</c:v>
                </c:pt>
                <c:pt idx="576">
                  <c:v>70.846000000000004</c:v>
                </c:pt>
                <c:pt idx="577">
                  <c:v>70.846000000000004</c:v>
                </c:pt>
                <c:pt idx="578">
                  <c:v>70.846000000000004</c:v>
                </c:pt>
                <c:pt idx="579">
                  <c:v>70.846000000000004</c:v>
                </c:pt>
                <c:pt idx="580">
                  <c:v>70.846000000000004</c:v>
                </c:pt>
                <c:pt idx="581">
                  <c:v>70.846000000000004</c:v>
                </c:pt>
                <c:pt idx="582">
                  <c:v>70.846000000000004</c:v>
                </c:pt>
                <c:pt idx="583">
                  <c:v>70.846000000000004</c:v>
                </c:pt>
                <c:pt idx="584">
                  <c:v>70.846000000000004</c:v>
                </c:pt>
                <c:pt idx="585">
                  <c:v>70.846000000000004</c:v>
                </c:pt>
                <c:pt idx="586">
                  <c:v>70.846000000000004</c:v>
                </c:pt>
                <c:pt idx="587">
                  <c:v>70.846000000000004</c:v>
                </c:pt>
                <c:pt idx="588">
                  <c:v>70.846000000000004</c:v>
                </c:pt>
                <c:pt idx="589">
                  <c:v>70.846000000000004</c:v>
                </c:pt>
                <c:pt idx="590">
                  <c:v>70.846000000000004</c:v>
                </c:pt>
                <c:pt idx="591">
                  <c:v>70.846000000000004</c:v>
                </c:pt>
                <c:pt idx="592">
                  <c:v>70.846000000000004</c:v>
                </c:pt>
                <c:pt idx="593">
                  <c:v>70.846000000000004</c:v>
                </c:pt>
                <c:pt idx="594">
                  <c:v>70.887</c:v>
                </c:pt>
                <c:pt idx="595">
                  <c:v>70.846000000000004</c:v>
                </c:pt>
                <c:pt idx="596">
                  <c:v>70.887</c:v>
                </c:pt>
                <c:pt idx="597">
                  <c:v>70.887</c:v>
                </c:pt>
                <c:pt idx="598">
                  <c:v>70.887</c:v>
                </c:pt>
                <c:pt idx="599">
                  <c:v>70.887</c:v>
                </c:pt>
                <c:pt idx="600">
                  <c:v>70.887</c:v>
                </c:pt>
                <c:pt idx="601">
                  <c:v>70.887</c:v>
                </c:pt>
                <c:pt idx="602">
                  <c:v>70.887</c:v>
                </c:pt>
                <c:pt idx="603">
                  <c:v>70.887</c:v>
                </c:pt>
                <c:pt idx="604">
                  <c:v>70.887</c:v>
                </c:pt>
                <c:pt idx="605">
                  <c:v>70.887</c:v>
                </c:pt>
                <c:pt idx="606">
                  <c:v>70.887</c:v>
                </c:pt>
                <c:pt idx="607">
                  <c:v>70.887</c:v>
                </c:pt>
                <c:pt idx="608">
                  <c:v>70.887</c:v>
                </c:pt>
                <c:pt idx="609">
                  <c:v>70.887</c:v>
                </c:pt>
                <c:pt idx="610">
                  <c:v>70.930000000000007</c:v>
                </c:pt>
                <c:pt idx="611">
                  <c:v>70.930000000000007</c:v>
                </c:pt>
                <c:pt idx="612">
                  <c:v>70.887</c:v>
                </c:pt>
                <c:pt idx="613">
                  <c:v>70.930000000000007</c:v>
                </c:pt>
                <c:pt idx="614">
                  <c:v>70.930000000000007</c:v>
                </c:pt>
                <c:pt idx="615">
                  <c:v>70.930000000000007</c:v>
                </c:pt>
                <c:pt idx="616">
                  <c:v>70.930000000000007</c:v>
                </c:pt>
                <c:pt idx="617">
                  <c:v>70.930000000000007</c:v>
                </c:pt>
                <c:pt idx="618">
                  <c:v>70.930000000000007</c:v>
                </c:pt>
                <c:pt idx="619">
                  <c:v>70.930000000000007</c:v>
                </c:pt>
                <c:pt idx="620">
                  <c:v>70.930000000000007</c:v>
                </c:pt>
                <c:pt idx="621">
                  <c:v>70.930000000000007</c:v>
                </c:pt>
                <c:pt idx="622">
                  <c:v>70.930000000000007</c:v>
                </c:pt>
                <c:pt idx="623">
                  <c:v>70.930000000000007</c:v>
                </c:pt>
                <c:pt idx="624">
                  <c:v>70.930000000000007</c:v>
                </c:pt>
                <c:pt idx="625">
                  <c:v>70.930000000000007</c:v>
                </c:pt>
                <c:pt idx="626">
                  <c:v>70.930000000000007</c:v>
                </c:pt>
                <c:pt idx="627">
                  <c:v>70.930000000000007</c:v>
                </c:pt>
                <c:pt idx="628">
                  <c:v>70.930000000000007</c:v>
                </c:pt>
                <c:pt idx="629">
                  <c:v>70.930000000000007</c:v>
                </c:pt>
                <c:pt idx="630">
                  <c:v>70.930000000000007</c:v>
                </c:pt>
                <c:pt idx="631">
                  <c:v>70.930000000000007</c:v>
                </c:pt>
                <c:pt idx="632">
                  <c:v>70.930000000000007</c:v>
                </c:pt>
                <c:pt idx="633">
                  <c:v>70.974000000000004</c:v>
                </c:pt>
                <c:pt idx="634">
                  <c:v>70.930000000000007</c:v>
                </c:pt>
                <c:pt idx="635">
                  <c:v>70.974000000000004</c:v>
                </c:pt>
                <c:pt idx="636">
                  <c:v>70.974000000000004</c:v>
                </c:pt>
                <c:pt idx="637">
                  <c:v>70.974000000000004</c:v>
                </c:pt>
                <c:pt idx="638">
                  <c:v>70.974000000000004</c:v>
                </c:pt>
                <c:pt idx="639">
                  <c:v>70.974000000000004</c:v>
                </c:pt>
                <c:pt idx="640">
                  <c:v>70.974000000000004</c:v>
                </c:pt>
                <c:pt idx="641">
                  <c:v>70.974000000000004</c:v>
                </c:pt>
                <c:pt idx="642">
                  <c:v>70.974000000000004</c:v>
                </c:pt>
                <c:pt idx="643">
                  <c:v>70.974000000000004</c:v>
                </c:pt>
                <c:pt idx="644">
                  <c:v>70.974000000000004</c:v>
                </c:pt>
                <c:pt idx="645">
                  <c:v>70.974000000000004</c:v>
                </c:pt>
                <c:pt idx="646">
                  <c:v>70.974000000000004</c:v>
                </c:pt>
                <c:pt idx="647">
                  <c:v>70.974000000000004</c:v>
                </c:pt>
                <c:pt idx="648">
                  <c:v>70.974000000000004</c:v>
                </c:pt>
                <c:pt idx="649">
                  <c:v>70.974000000000004</c:v>
                </c:pt>
                <c:pt idx="650">
                  <c:v>70.974000000000004</c:v>
                </c:pt>
                <c:pt idx="651">
                  <c:v>71.016999999999996</c:v>
                </c:pt>
                <c:pt idx="652">
                  <c:v>70.974000000000004</c:v>
                </c:pt>
                <c:pt idx="653">
                  <c:v>70.974000000000004</c:v>
                </c:pt>
                <c:pt idx="654">
                  <c:v>70.974000000000004</c:v>
                </c:pt>
                <c:pt idx="655">
                  <c:v>71.016999999999996</c:v>
                </c:pt>
                <c:pt idx="656">
                  <c:v>70.974000000000004</c:v>
                </c:pt>
                <c:pt idx="657">
                  <c:v>71.016999999999996</c:v>
                </c:pt>
                <c:pt idx="658">
                  <c:v>71.016999999999996</c:v>
                </c:pt>
                <c:pt idx="659">
                  <c:v>71.016999999999996</c:v>
                </c:pt>
                <c:pt idx="660">
                  <c:v>71.016999999999996</c:v>
                </c:pt>
                <c:pt idx="661">
                  <c:v>71.016999999999996</c:v>
                </c:pt>
                <c:pt idx="662">
                  <c:v>71.016999999999996</c:v>
                </c:pt>
                <c:pt idx="663">
                  <c:v>71.016999999999996</c:v>
                </c:pt>
                <c:pt idx="664">
                  <c:v>71.016999999999996</c:v>
                </c:pt>
                <c:pt idx="665">
                  <c:v>71.016999999999996</c:v>
                </c:pt>
                <c:pt idx="666">
                  <c:v>71.016999999999996</c:v>
                </c:pt>
                <c:pt idx="667">
                  <c:v>71.016999999999996</c:v>
                </c:pt>
                <c:pt idx="668">
                  <c:v>71.016999999999996</c:v>
                </c:pt>
                <c:pt idx="669">
                  <c:v>71.016999999999996</c:v>
                </c:pt>
                <c:pt idx="670">
                  <c:v>71.016999999999996</c:v>
                </c:pt>
                <c:pt idx="671">
                  <c:v>71.016999999999996</c:v>
                </c:pt>
                <c:pt idx="672">
                  <c:v>71.016999999999996</c:v>
                </c:pt>
                <c:pt idx="673">
                  <c:v>71.016999999999996</c:v>
                </c:pt>
                <c:pt idx="674">
                  <c:v>71.016999999999996</c:v>
                </c:pt>
                <c:pt idx="675">
                  <c:v>71.06</c:v>
                </c:pt>
                <c:pt idx="676">
                  <c:v>71.016999999999996</c:v>
                </c:pt>
                <c:pt idx="677">
                  <c:v>71.06</c:v>
                </c:pt>
                <c:pt idx="678">
                  <c:v>71.06</c:v>
                </c:pt>
                <c:pt idx="679">
                  <c:v>71.06</c:v>
                </c:pt>
                <c:pt idx="680">
                  <c:v>71.06</c:v>
                </c:pt>
                <c:pt idx="681">
                  <c:v>71.06</c:v>
                </c:pt>
                <c:pt idx="682">
                  <c:v>71.06</c:v>
                </c:pt>
                <c:pt idx="683">
                  <c:v>71.06</c:v>
                </c:pt>
                <c:pt idx="684">
                  <c:v>71.06</c:v>
                </c:pt>
                <c:pt idx="685">
                  <c:v>71.06</c:v>
                </c:pt>
                <c:pt idx="686">
                  <c:v>71.06</c:v>
                </c:pt>
                <c:pt idx="687">
                  <c:v>71.06</c:v>
                </c:pt>
                <c:pt idx="688">
                  <c:v>71.06</c:v>
                </c:pt>
                <c:pt idx="689">
                  <c:v>71.06</c:v>
                </c:pt>
                <c:pt idx="690">
                  <c:v>71.06</c:v>
                </c:pt>
                <c:pt idx="691">
                  <c:v>71.06</c:v>
                </c:pt>
                <c:pt idx="692">
                  <c:v>71.06</c:v>
                </c:pt>
                <c:pt idx="693">
                  <c:v>71.06</c:v>
                </c:pt>
                <c:pt idx="694">
                  <c:v>71.06</c:v>
                </c:pt>
                <c:pt idx="695">
                  <c:v>71.06</c:v>
                </c:pt>
                <c:pt idx="696">
                  <c:v>71.06</c:v>
                </c:pt>
                <c:pt idx="697">
                  <c:v>71.06</c:v>
                </c:pt>
                <c:pt idx="698">
                  <c:v>71.10299999999998</c:v>
                </c:pt>
                <c:pt idx="699">
                  <c:v>71.10299999999998</c:v>
                </c:pt>
                <c:pt idx="700">
                  <c:v>71.10299999999998</c:v>
                </c:pt>
                <c:pt idx="701">
                  <c:v>71.10299999999998</c:v>
                </c:pt>
                <c:pt idx="702">
                  <c:v>71.10299999999998</c:v>
                </c:pt>
                <c:pt idx="703">
                  <c:v>71.10299999999998</c:v>
                </c:pt>
                <c:pt idx="704">
                  <c:v>71.10299999999998</c:v>
                </c:pt>
                <c:pt idx="705">
                  <c:v>71.10299999999998</c:v>
                </c:pt>
                <c:pt idx="706">
                  <c:v>71.10299999999998</c:v>
                </c:pt>
                <c:pt idx="707">
                  <c:v>71.10299999999998</c:v>
                </c:pt>
                <c:pt idx="708">
                  <c:v>71.10299999999998</c:v>
                </c:pt>
                <c:pt idx="709">
                  <c:v>71.10299999999998</c:v>
                </c:pt>
                <c:pt idx="710">
                  <c:v>71.10299999999998</c:v>
                </c:pt>
                <c:pt idx="711">
                  <c:v>71.10299999999998</c:v>
                </c:pt>
                <c:pt idx="712">
                  <c:v>71.10299999999998</c:v>
                </c:pt>
                <c:pt idx="713">
                  <c:v>71.10299999999998</c:v>
                </c:pt>
                <c:pt idx="714">
                  <c:v>71.10299999999998</c:v>
                </c:pt>
                <c:pt idx="715">
                  <c:v>71.10299999999998</c:v>
                </c:pt>
                <c:pt idx="716">
                  <c:v>71.10299999999998</c:v>
                </c:pt>
                <c:pt idx="717">
                  <c:v>71.10299999999998</c:v>
                </c:pt>
                <c:pt idx="718">
                  <c:v>71.146000000000001</c:v>
                </c:pt>
                <c:pt idx="719">
                  <c:v>71.10299999999998</c:v>
                </c:pt>
                <c:pt idx="720">
                  <c:v>71.10299999999998</c:v>
                </c:pt>
                <c:pt idx="721">
                  <c:v>71.10299999999998</c:v>
                </c:pt>
                <c:pt idx="722">
                  <c:v>71.10299999999998</c:v>
                </c:pt>
                <c:pt idx="723">
                  <c:v>71.146000000000001</c:v>
                </c:pt>
                <c:pt idx="724">
                  <c:v>71.146000000000001</c:v>
                </c:pt>
                <c:pt idx="725">
                  <c:v>71.146000000000001</c:v>
                </c:pt>
                <c:pt idx="726">
                  <c:v>71.146000000000001</c:v>
                </c:pt>
                <c:pt idx="727">
                  <c:v>71.146000000000001</c:v>
                </c:pt>
                <c:pt idx="728">
                  <c:v>71.146000000000001</c:v>
                </c:pt>
                <c:pt idx="729">
                  <c:v>71.146000000000001</c:v>
                </c:pt>
                <c:pt idx="730">
                  <c:v>71.146000000000001</c:v>
                </c:pt>
                <c:pt idx="731">
                  <c:v>71.146000000000001</c:v>
                </c:pt>
                <c:pt idx="732">
                  <c:v>71.146000000000001</c:v>
                </c:pt>
                <c:pt idx="733">
                  <c:v>71.146000000000001</c:v>
                </c:pt>
                <c:pt idx="734">
                  <c:v>71.146000000000001</c:v>
                </c:pt>
                <c:pt idx="735">
                  <c:v>71.146000000000001</c:v>
                </c:pt>
                <c:pt idx="736">
                  <c:v>71.146000000000001</c:v>
                </c:pt>
                <c:pt idx="737">
                  <c:v>71.146000000000001</c:v>
                </c:pt>
                <c:pt idx="738">
                  <c:v>71.146000000000001</c:v>
                </c:pt>
                <c:pt idx="739">
                  <c:v>71.146000000000001</c:v>
                </c:pt>
                <c:pt idx="740">
                  <c:v>71.146000000000001</c:v>
                </c:pt>
                <c:pt idx="741">
                  <c:v>71.146000000000001</c:v>
                </c:pt>
                <c:pt idx="742">
                  <c:v>71.146000000000001</c:v>
                </c:pt>
                <c:pt idx="743">
                  <c:v>71.19</c:v>
                </c:pt>
                <c:pt idx="744">
                  <c:v>71.146000000000001</c:v>
                </c:pt>
                <c:pt idx="745">
                  <c:v>71.19</c:v>
                </c:pt>
                <c:pt idx="746">
                  <c:v>71.146000000000001</c:v>
                </c:pt>
                <c:pt idx="747">
                  <c:v>71.19</c:v>
                </c:pt>
                <c:pt idx="748">
                  <c:v>71.19</c:v>
                </c:pt>
                <c:pt idx="749">
                  <c:v>71.146000000000001</c:v>
                </c:pt>
                <c:pt idx="750">
                  <c:v>71.19</c:v>
                </c:pt>
                <c:pt idx="751">
                  <c:v>71.19</c:v>
                </c:pt>
                <c:pt idx="752">
                  <c:v>71.19</c:v>
                </c:pt>
                <c:pt idx="753">
                  <c:v>71.19</c:v>
                </c:pt>
                <c:pt idx="754">
                  <c:v>71.19</c:v>
                </c:pt>
                <c:pt idx="755">
                  <c:v>71.19</c:v>
                </c:pt>
                <c:pt idx="756">
                  <c:v>71.19</c:v>
                </c:pt>
                <c:pt idx="757">
                  <c:v>71.19</c:v>
                </c:pt>
                <c:pt idx="758">
                  <c:v>71.19</c:v>
                </c:pt>
                <c:pt idx="759">
                  <c:v>71.19</c:v>
                </c:pt>
                <c:pt idx="760">
                  <c:v>71.19</c:v>
                </c:pt>
                <c:pt idx="761">
                  <c:v>71.19</c:v>
                </c:pt>
                <c:pt idx="762">
                  <c:v>71.19</c:v>
                </c:pt>
                <c:pt idx="763">
                  <c:v>71.19</c:v>
                </c:pt>
                <c:pt idx="764">
                  <c:v>71.19</c:v>
                </c:pt>
                <c:pt idx="765">
                  <c:v>71.19</c:v>
                </c:pt>
                <c:pt idx="766">
                  <c:v>71.146000000000001</c:v>
                </c:pt>
                <c:pt idx="767">
                  <c:v>71.146000000000001</c:v>
                </c:pt>
                <c:pt idx="768">
                  <c:v>71.146000000000001</c:v>
                </c:pt>
                <c:pt idx="769">
                  <c:v>71.146000000000001</c:v>
                </c:pt>
                <c:pt idx="770">
                  <c:v>71.146000000000001</c:v>
                </c:pt>
                <c:pt idx="771">
                  <c:v>71.146000000000001</c:v>
                </c:pt>
                <c:pt idx="772">
                  <c:v>71.146000000000001</c:v>
                </c:pt>
                <c:pt idx="773">
                  <c:v>71.146000000000001</c:v>
                </c:pt>
                <c:pt idx="774">
                  <c:v>71.146000000000001</c:v>
                </c:pt>
                <c:pt idx="775">
                  <c:v>71.146000000000001</c:v>
                </c:pt>
                <c:pt idx="776">
                  <c:v>71.146000000000001</c:v>
                </c:pt>
                <c:pt idx="777">
                  <c:v>71.146000000000001</c:v>
                </c:pt>
                <c:pt idx="778">
                  <c:v>71.146000000000001</c:v>
                </c:pt>
                <c:pt idx="779">
                  <c:v>71.146000000000001</c:v>
                </c:pt>
                <c:pt idx="780">
                  <c:v>71.146000000000001</c:v>
                </c:pt>
                <c:pt idx="781">
                  <c:v>71.146000000000001</c:v>
                </c:pt>
                <c:pt idx="782">
                  <c:v>71.146000000000001</c:v>
                </c:pt>
                <c:pt idx="783">
                  <c:v>71.146000000000001</c:v>
                </c:pt>
                <c:pt idx="784">
                  <c:v>71.146000000000001</c:v>
                </c:pt>
                <c:pt idx="785">
                  <c:v>71.146000000000001</c:v>
                </c:pt>
                <c:pt idx="786">
                  <c:v>71.10299999999998</c:v>
                </c:pt>
                <c:pt idx="787">
                  <c:v>71.146000000000001</c:v>
                </c:pt>
                <c:pt idx="788">
                  <c:v>71.10299999999998</c:v>
                </c:pt>
                <c:pt idx="789">
                  <c:v>71.10299999999998</c:v>
                </c:pt>
                <c:pt idx="790">
                  <c:v>71.10299999999998</c:v>
                </c:pt>
                <c:pt idx="791">
                  <c:v>71.10299999999998</c:v>
                </c:pt>
                <c:pt idx="792">
                  <c:v>71.10299999999998</c:v>
                </c:pt>
                <c:pt idx="793">
                  <c:v>71.10299999999998</c:v>
                </c:pt>
                <c:pt idx="794">
                  <c:v>71.10299999999998</c:v>
                </c:pt>
                <c:pt idx="795">
                  <c:v>71.10299999999998</c:v>
                </c:pt>
                <c:pt idx="796">
                  <c:v>71.10299999999998</c:v>
                </c:pt>
                <c:pt idx="797">
                  <c:v>71.10299999999998</c:v>
                </c:pt>
                <c:pt idx="798">
                  <c:v>71.10299999999998</c:v>
                </c:pt>
                <c:pt idx="799">
                  <c:v>71.06</c:v>
                </c:pt>
                <c:pt idx="800">
                  <c:v>71.06</c:v>
                </c:pt>
                <c:pt idx="801">
                  <c:v>71.06</c:v>
                </c:pt>
                <c:pt idx="802">
                  <c:v>71.06</c:v>
                </c:pt>
                <c:pt idx="803">
                  <c:v>71.06</c:v>
                </c:pt>
                <c:pt idx="804">
                  <c:v>71.06</c:v>
                </c:pt>
                <c:pt idx="805">
                  <c:v>71.06</c:v>
                </c:pt>
                <c:pt idx="806">
                  <c:v>71.06</c:v>
                </c:pt>
                <c:pt idx="807">
                  <c:v>71.06</c:v>
                </c:pt>
                <c:pt idx="808">
                  <c:v>71.016999999999996</c:v>
                </c:pt>
                <c:pt idx="809">
                  <c:v>71.016999999999996</c:v>
                </c:pt>
                <c:pt idx="810">
                  <c:v>71.016999999999996</c:v>
                </c:pt>
                <c:pt idx="811">
                  <c:v>71.016999999999996</c:v>
                </c:pt>
                <c:pt idx="812">
                  <c:v>71.016999999999996</c:v>
                </c:pt>
                <c:pt idx="813">
                  <c:v>71.016999999999996</c:v>
                </c:pt>
                <c:pt idx="814">
                  <c:v>71.016999999999996</c:v>
                </c:pt>
                <c:pt idx="815">
                  <c:v>71.016999999999996</c:v>
                </c:pt>
                <c:pt idx="816">
                  <c:v>70.974000000000004</c:v>
                </c:pt>
                <c:pt idx="817">
                  <c:v>70.974000000000004</c:v>
                </c:pt>
                <c:pt idx="818">
                  <c:v>70.974000000000004</c:v>
                </c:pt>
                <c:pt idx="819">
                  <c:v>70.974000000000004</c:v>
                </c:pt>
                <c:pt idx="820">
                  <c:v>70.974000000000004</c:v>
                </c:pt>
                <c:pt idx="821">
                  <c:v>70.930000000000007</c:v>
                </c:pt>
                <c:pt idx="822">
                  <c:v>70.930000000000007</c:v>
                </c:pt>
                <c:pt idx="823">
                  <c:v>70.930000000000007</c:v>
                </c:pt>
                <c:pt idx="824">
                  <c:v>70.930000000000007</c:v>
                </c:pt>
                <c:pt idx="825">
                  <c:v>70.930000000000007</c:v>
                </c:pt>
                <c:pt idx="826">
                  <c:v>70.930000000000007</c:v>
                </c:pt>
                <c:pt idx="827">
                  <c:v>70.887</c:v>
                </c:pt>
                <c:pt idx="828">
                  <c:v>70.887</c:v>
                </c:pt>
                <c:pt idx="829">
                  <c:v>70.887</c:v>
                </c:pt>
                <c:pt idx="830">
                  <c:v>70.887</c:v>
                </c:pt>
                <c:pt idx="831">
                  <c:v>70.846000000000004</c:v>
                </c:pt>
                <c:pt idx="832">
                  <c:v>70.846000000000004</c:v>
                </c:pt>
                <c:pt idx="833">
                  <c:v>70.846000000000004</c:v>
                </c:pt>
                <c:pt idx="834">
                  <c:v>70.846000000000004</c:v>
                </c:pt>
                <c:pt idx="835">
                  <c:v>70.846000000000004</c:v>
                </c:pt>
                <c:pt idx="836">
                  <c:v>70.802999999999983</c:v>
                </c:pt>
                <c:pt idx="837">
                  <c:v>70.802999999999983</c:v>
                </c:pt>
                <c:pt idx="838">
                  <c:v>70.802999999999983</c:v>
                </c:pt>
                <c:pt idx="839">
                  <c:v>70.802999999999983</c:v>
                </c:pt>
                <c:pt idx="840">
                  <c:v>70.759</c:v>
                </c:pt>
                <c:pt idx="841">
                  <c:v>70.759</c:v>
                </c:pt>
                <c:pt idx="842">
                  <c:v>70.759</c:v>
                </c:pt>
                <c:pt idx="843">
                  <c:v>70.759</c:v>
                </c:pt>
                <c:pt idx="844">
                  <c:v>70.759</c:v>
                </c:pt>
                <c:pt idx="845">
                  <c:v>70.715999999999994</c:v>
                </c:pt>
                <c:pt idx="846">
                  <c:v>70.715999999999994</c:v>
                </c:pt>
                <c:pt idx="847">
                  <c:v>70.715999999999994</c:v>
                </c:pt>
                <c:pt idx="848">
                  <c:v>70.672999999999988</c:v>
                </c:pt>
                <c:pt idx="849">
                  <c:v>70.672999999999988</c:v>
                </c:pt>
                <c:pt idx="850">
                  <c:v>70.672999999999988</c:v>
                </c:pt>
                <c:pt idx="851">
                  <c:v>70.672999999999988</c:v>
                </c:pt>
                <c:pt idx="852">
                  <c:v>70.63</c:v>
                </c:pt>
                <c:pt idx="853">
                  <c:v>70.63</c:v>
                </c:pt>
                <c:pt idx="854">
                  <c:v>70.63</c:v>
                </c:pt>
                <c:pt idx="855">
                  <c:v>70.63</c:v>
                </c:pt>
                <c:pt idx="856">
                  <c:v>70.63</c:v>
                </c:pt>
                <c:pt idx="857">
                  <c:v>70.587000000000003</c:v>
                </c:pt>
                <c:pt idx="858">
                  <c:v>70.587000000000003</c:v>
                </c:pt>
                <c:pt idx="859">
                  <c:v>70.587000000000003</c:v>
                </c:pt>
                <c:pt idx="860">
                  <c:v>70.587000000000003</c:v>
                </c:pt>
                <c:pt idx="861">
                  <c:v>70.543000000000006</c:v>
                </c:pt>
                <c:pt idx="862">
                  <c:v>70.543000000000006</c:v>
                </c:pt>
                <c:pt idx="863">
                  <c:v>70.543000000000006</c:v>
                </c:pt>
                <c:pt idx="864">
                  <c:v>70.501999999999995</c:v>
                </c:pt>
                <c:pt idx="865">
                  <c:v>70.501999999999995</c:v>
                </c:pt>
                <c:pt idx="866">
                  <c:v>70.501999999999995</c:v>
                </c:pt>
                <c:pt idx="867">
                  <c:v>70.459000000000003</c:v>
                </c:pt>
                <c:pt idx="868">
                  <c:v>70.459000000000003</c:v>
                </c:pt>
                <c:pt idx="869">
                  <c:v>70.459000000000003</c:v>
                </c:pt>
                <c:pt idx="870">
                  <c:v>70.459000000000003</c:v>
                </c:pt>
                <c:pt idx="871">
                  <c:v>70.415999999999997</c:v>
                </c:pt>
                <c:pt idx="872">
                  <c:v>70.415999999999997</c:v>
                </c:pt>
                <c:pt idx="873">
                  <c:v>70.415999999999997</c:v>
                </c:pt>
                <c:pt idx="874">
                  <c:v>70.371999999999986</c:v>
                </c:pt>
                <c:pt idx="875">
                  <c:v>70.371999999999986</c:v>
                </c:pt>
                <c:pt idx="876">
                  <c:v>70.371999999999986</c:v>
                </c:pt>
                <c:pt idx="877">
                  <c:v>70.328999999999979</c:v>
                </c:pt>
                <c:pt idx="878">
                  <c:v>70.328999999999979</c:v>
                </c:pt>
                <c:pt idx="879">
                  <c:v>70.328999999999979</c:v>
                </c:pt>
                <c:pt idx="880">
                  <c:v>70.328999999999979</c:v>
                </c:pt>
                <c:pt idx="881">
                  <c:v>70.286000000000001</c:v>
                </c:pt>
                <c:pt idx="882">
                  <c:v>70.286000000000001</c:v>
                </c:pt>
                <c:pt idx="883">
                  <c:v>70.286000000000001</c:v>
                </c:pt>
                <c:pt idx="884">
                  <c:v>70.242999999999995</c:v>
                </c:pt>
                <c:pt idx="885">
                  <c:v>70.242999999999995</c:v>
                </c:pt>
                <c:pt idx="886">
                  <c:v>70.200999999999993</c:v>
                </c:pt>
                <c:pt idx="887">
                  <c:v>70.200999999999993</c:v>
                </c:pt>
                <c:pt idx="888">
                  <c:v>70.200999999999993</c:v>
                </c:pt>
                <c:pt idx="889">
                  <c:v>70.200999999999993</c:v>
                </c:pt>
                <c:pt idx="890">
                  <c:v>70.157999999999987</c:v>
                </c:pt>
                <c:pt idx="891">
                  <c:v>70.157999999999987</c:v>
                </c:pt>
                <c:pt idx="892">
                  <c:v>70.114999999999995</c:v>
                </c:pt>
                <c:pt idx="893">
                  <c:v>70.114999999999995</c:v>
                </c:pt>
                <c:pt idx="894">
                  <c:v>70.114999999999995</c:v>
                </c:pt>
                <c:pt idx="895">
                  <c:v>70.072000000000003</c:v>
                </c:pt>
                <c:pt idx="896">
                  <c:v>70.072000000000003</c:v>
                </c:pt>
                <c:pt idx="897">
                  <c:v>70.072000000000003</c:v>
                </c:pt>
                <c:pt idx="898">
                  <c:v>70.028999999999982</c:v>
                </c:pt>
                <c:pt idx="899">
                  <c:v>70.028999999999982</c:v>
                </c:pt>
                <c:pt idx="900">
                  <c:v>69.985000000000014</c:v>
                </c:pt>
                <c:pt idx="901">
                  <c:v>69.985000000000014</c:v>
                </c:pt>
                <c:pt idx="902">
                  <c:v>69.985000000000014</c:v>
                </c:pt>
                <c:pt idx="903">
                  <c:v>69.942000000000007</c:v>
                </c:pt>
                <c:pt idx="904">
                  <c:v>69.942000000000007</c:v>
                </c:pt>
                <c:pt idx="905">
                  <c:v>69.942000000000007</c:v>
                </c:pt>
                <c:pt idx="906">
                  <c:v>69.900999999999996</c:v>
                </c:pt>
                <c:pt idx="907">
                  <c:v>69.900999999999996</c:v>
                </c:pt>
                <c:pt idx="908">
                  <c:v>69.85799999999999</c:v>
                </c:pt>
                <c:pt idx="909">
                  <c:v>69.85799999999999</c:v>
                </c:pt>
                <c:pt idx="910">
                  <c:v>69.85799999999999</c:v>
                </c:pt>
                <c:pt idx="911">
                  <c:v>69.813999999999993</c:v>
                </c:pt>
                <c:pt idx="912">
                  <c:v>69.813999999999993</c:v>
                </c:pt>
                <c:pt idx="913">
                  <c:v>69.771000000000001</c:v>
                </c:pt>
                <c:pt idx="914">
                  <c:v>69.771000000000001</c:v>
                </c:pt>
                <c:pt idx="915">
                  <c:v>69.727999999999994</c:v>
                </c:pt>
                <c:pt idx="916">
                  <c:v>69.727999999999994</c:v>
                </c:pt>
                <c:pt idx="917">
                  <c:v>69.727999999999994</c:v>
                </c:pt>
                <c:pt idx="918">
                  <c:v>69.685000000000002</c:v>
                </c:pt>
                <c:pt idx="919">
                  <c:v>69.685000000000002</c:v>
                </c:pt>
                <c:pt idx="920">
                  <c:v>69.643000000000001</c:v>
                </c:pt>
                <c:pt idx="921">
                  <c:v>69.643000000000001</c:v>
                </c:pt>
                <c:pt idx="922">
                  <c:v>69.599999999999994</c:v>
                </c:pt>
                <c:pt idx="923">
                  <c:v>69.599999999999994</c:v>
                </c:pt>
                <c:pt idx="924">
                  <c:v>69.599999999999994</c:v>
                </c:pt>
                <c:pt idx="925">
                  <c:v>69.557000000000002</c:v>
                </c:pt>
                <c:pt idx="926">
                  <c:v>69.557000000000002</c:v>
                </c:pt>
                <c:pt idx="927">
                  <c:v>69.513999999999996</c:v>
                </c:pt>
                <c:pt idx="928">
                  <c:v>69.513999999999996</c:v>
                </c:pt>
                <c:pt idx="929">
                  <c:v>69.471000000000004</c:v>
                </c:pt>
                <c:pt idx="930">
                  <c:v>69.427000000000007</c:v>
                </c:pt>
                <c:pt idx="931">
                  <c:v>69.427000000000007</c:v>
                </c:pt>
                <c:pt idx="932">
                  <c:v>69.427000000000007</c:v>
                </c:pt>
                <c:pt idx="933">
                  <c:v>69.385999999999981</c:v>
                </c:pt>
                <c:pt idx="934">
                  <c:v>69.385999999999981</c:v>
                </c:pt>
                <c:pt idx="935">
                  <c:v>69.343000000000004</c:v>
                </c:pt>
                <c:pt idx="936">
                  <c:v>69.343000000000004</c:v>
                </c:pt>
                <c:pt idx="937">
                  <c:v>69.3</c:v>
                </c:pt>
                <c:pt idx="938">
                  <c:v>69.3</c:v>
                </c:pt>
                <c:pt idx="939">
                  <c:v>69.3</c:v>
                </c:pt>
                <c:pt idx="940">
                  <c:v>69.256</c:v>
                </c:pt>
                <c:pt idx="941">
                  <c:v>69.212999999999994</c:v>
                </c:pt>
                <c:pt idx="942">
                  <c:v>69.212999999999994</c:v>
                </c:pt>
                <c:pt idx="943">
                  <c:v>69.212999999999994</c:v>
                </c:pt>
                <c:pt idx="944">
                  <c:v>69.169999999999987</c:v>
                </c:pt>
                <c:pt idx="945">
                  <c:v>69.128999999999976</c:v>
                </c:pt>
                <c:pt idx="946">
                  <c:v>69.128999999999976</c:v>
                </c:pt>
                <c:pt idx="947">
                  <c:v>69.084999999999994</c:v>
                </c:pt>
                <c:pt idx="948">
                  <c:v>69.084999999999994</c:v>
                </c:pt>
                <c:pt idx="949">
                  <c:v>69.042000000000002</c:v>
                </c:pt>
                <c:pt idx="950">
                  <c:v>69.042000000000002</c:v>
                </c:pt>
                <c:pt idx="951">
                  <c:v>68.998999999999995</c:v>
                </c:pt>
                <c:pt idx="952">
                  <c:v>68.956000000000003</c:v>
                </c:pt>
                <c:pt idx="953">
                  <c:v>68.956000000000003</c:v>
                </c:pt>
                <c:pt idx="954">
                  <c:v>68.956000000000003</c:v>
                </c:pt>
                <c:pt idx="955">
                  <c:v>68.912999999999997</c:v>
                </c:pt>
                <c:pt idx="956">
                  <c:v>68.870999999999981</c:v>
                </c:pt>
                <c:pt idx="957">
                  <c:v>68.870999999999981</c:v>
                </c:pt>
                <c:pt idx="958">
                  <c:v>68.828000000000003</c:v>
                </c:pt>
                <c:pt idx="959">
                  <c:v>68.828000000000003</c:v>
                </c:pt>
                <c:pt idx="960">
                  <c:v>68.784999999999997</c:v>
                </c:pt>
                <c:pt idx="961">
                  <c:v>68.784999999999997</c:v>
                </c:pt>
                <c:pt idx="962">
                  <c:v>68.742000000000004</c:v>
                </c:pt>
                <c:pt idx="963">
                  <c:v>68.742000000000004</c:v>
                </c:pt>
                <c:pt idx="964">
                  <c:v>68.697999999999993</c:v>
                </c:pt>
                <c:pt idx="965">
                  <c:v>68.697999999999993</c:v>
                </c:pt>
                <c:pt idx="966">
                  <c:v>68.656999999999982</c:v>
                </c:pt>
                <c:pt idx="967">
                  <c:v>68.656999999999982</c:v>
                </c:pt>
                <c:pt idx="968">
                  <c:v>68.614000000000004</c:v>
                </c:pt>
                <c:pt idx="969">
                  <c:v>68.570999999999998</c:v>
                </c:pt>
                <c:pt idx="970">
                  <c:v>68.570999999999998</c:v>
                </c:pt>
                <c:pt idx="971">
                  <c:v>68.527000000000001</c:v>
                </c:pt>
                <c:pt idx="972">
                  <c:v>68.527000000000001</c:v>
                </c:pt>
                <c:pt idx="973">
                  <c:v>68.483999999999995</c:v>
                </c:pt>
                <c:pt idx="974">
                  <c:v>68.483999999999995</c:v>
                </c:pt>
                <c:pt idx="975">
                  <c:v>68.443000000000026</c:v>
                </c:pt>
                <c:pt idx="976">
                  <c:v>68.443000000000026</c:v>
                </c:pt>
                <c:pt idx="977">
                  <c:v>68.400000000000006</c:v>
                </c:pt>
                <c:pt idx="978">
                  <c:v>68.400000000000006</c:v>
                </c:pt>
                <c:pt idx="979">
                  <c:v>68.35599999999998</c:v>
                </c:pt>
                <c:pt idx="980">
                  <c:v>68.313000000000002</c:v>
                </c:pt>
                <c:pt idx="981">
                  <c:v>68.313000000000002</c:v>
                </c:pt>
                <c:pt idx="982">
                  <c:v>68.27</c:v>
                </c:pt>
                <c:pt idx="983">
                  <c:v>68.27</c:v>
                </c:pt>
                <c:pt idx="984">
                  <c:v>68.227000000000004</c:v>
                </c:pt>
                <c:pt idx="985">
                  <c:v>68.227000000000004</c:v>
                </c:pt>
                <c:pt idx="986">
                  <c:v>68.185000000000002</c:v>
                </c:pt>
                <c:pt idx="987">
                  <c:v>68.141999999999996</c:v>
                </c:pt>
                <c:pt idx="988">
                  <c:v>68.141999999999996</c:v>
                </c:pt>
                <c:pt idx="989">
                  <c:v>68.099000000000004</c:v>
                </c:pt>
                <c:pt idx="990">
                  <c:v>68.099000000000004</c:v>
                </c:pt>
                <c:pt idx="991">
                  <c:v>68.055999999999983</c:v>
                </c:pt>
                <c:pt idx="992">
                  <c:v>68.055999999999983</c:v>
                </c:pt>
                <c:pt idx="993">
                  <c:v>68.013000000000005</c:v>
                </c:pt>
                <c:pt idx="994">
                  <c:v>68.013000000000005</c:v>
                </c:pt>
                <c:pt idx="995">
                  <c:v>67.971000000000004</c:v>
                </c:pt>
                <c:pt idx="996">
                  <c:v>67.927999999999997</c:v>
                </c:pt>
                <c:pt idx="997">
                  <c:v>67.927999999999997</c:v>
                </c:pt>
                <c:pt idx="998">
                  <c:v>67.884999999999991</c:v>
                </c:pt>
                <c:pt idx="999">
                  <c:v>67.884999999999991</c:v>
                </c:pt>
                <c:pt idx="1000">
                  <c:v>67.842000000000013</c:v>
                </c:pt>
                <c:pt idx="1001">
                  <c:v>67.842000000000013</c:v>
                </c:pt>
                <c:pt idx="1002">
                  <c:v>67.798000000000002</c:v>
                </c:pt>
                <c:pt idx="1003">
                  <c:v>67.757000000000005</c:v>
                </c:pt>
                <c:pt idx="1004">
                  <c:v>67.757000000000005</c:v>
                </c:pt>
                <c:pt idx="1005">
                  <c:v>67.714000000000027</c:v>
                </c:pt>
                <c:pt idx="1006">
                  <c:v>67.714000000000027</c:v>
                </c:pt>
                <c:pt idx="1007">
                  <c:v>67.670999999999978</c:v>
                </c:pt>
                <c:pt idx="1008">
                  <c:v>67.626999999999981</c:v>
                </c:pt>
                <c:pt idx="1009">
                  <c:v>67.626999999999981</c:v>
                </c:pt>
                <c:pt idx="1010">
                  <c:v>67.585999999999999</c:v>
                </c:pt>
                <c:pt idx="1011">
                  <c:v>67.543000000000006</c:v>
                </c:pt>
                <c:pt idx="1012">
                  <c:v>67.543000000000006</c:v>
                </c:pt>
                <c:pt idx="1013">
                  <c:v>67.5</c:v>
                </c:pt>
                <c:pt idx="1014">
                  <c:v>67.5</c:v>
                </c:pt>
                <c:pt idx="1015">
                  <c:v>67.456000000000003</c:v>
                </c:pt>
                <c:pt idx="1016">
                  <c:v>67.412999999999997</c:v>
                </c:pt>
                <c:pt idx="1017">
                  <c:v>67.412999999999997</c:v>
                </c:pt>
                <c:pt idx="1018">
                  <c:v>67.371999999999986</c:v>
                </c:pt>
                <c:pt idx="1019">
                  <c:v>67.371999999999986</c:v>
                </c:pt>
                <c:pt idx="1020">
                  <c:v>67.328999999999979</c:v>
                </c:pt>
                <c:pt idx="1021">
                  <c:v>67.284999999999997</c:v>
                </c:pt>
                <c:pt idx="1022">
                  <c:v>67.284999999999997</c:v>
                </c:pt>
                <c:pt idx="1023">
                  <c:v>67.242000000000004</c:v>
                </c:pt>
                <c:pt idx="1024">
                  <c:v>67.242000000000004</c:v>
                </c:pt>
                <c:pt idx="1025">
                  <c:v>67.198999999999998</c:v>
                </c:pt>
                <c:pt idx="1026">
                  <c:v>67.157999999999987</c:v>
                </c:pt>
                <c:pt idx="1027">
                  <c:v>67.157999999999987</c:v>
                </c:pt>
                <c:pt idx="1028">
                  <c:v>67.114000000000004</c:v>
                </c:pt>
                <c:pt idx="1029">
                  <c:v>67.114000000000004</c:v>
                </c:pt>
                <c:pt idx="1030">
                  <c:v>67.070999999999998</c:v>
                </c:pt>
                <c:pt idx="1031">
                  <c:v>67.070999999999998</c:v>
                </c:pt>
                <c:pt idx="1032">
                  <c:v>67.027999999999992</c:v>
                </c:pt>
                <c:pt idx="1033">
                  <c:v>66.985000000000014</c:v>
                </c:pt>
                <c:pt idx="1034">
                  <c:v>66.985000000000014</c:v>
                </c:pt>
                <c:pt idx="1035">
                  <c:v>66.943000000000026</c:v>
                </c:pt>
                <c:pt idx="1036">
                  <c:v>66.900000000000006</c:v>
                </c:pt>
                <c:pt idx="1037">
                  <c:v>66.900000000000006</c:v>
                </c:pt>
                <c:pt idx="1038">
                  <c:v>66.856999999999999</c:v>
                </c:pt>
                <c:pt idx="1039">
                  <c:v>66.856999999999999</c:v>
                </c:pt>
                <c:pt idx="1040">
                  <c:v>66.813999999999993</c:v>
                </c:pt>
                <c:pt idx="1041">
                  <c:v>66.813999999999993</c:v>
                </c:pt>
                <c:pt idx="1042">
                  <c:v>66.771999999999991</c:v>
                </c:pt>
                <c:pt idx="1043">
                  <c:v>66.728999999999999</c:v>
                </c:pt>
                <c:pt idx="1044">
                  <c:v>66.728999999999999</c:v>
                </c:pt>
                <c:pt idx="1045">
                  <c:v>66.685999999999979</c:v>
                </c:pt>
                <c:pt idx="1046">
                  <c:v>66.685999999999979</c:v>
                </c:pt>
                <c:pt idx="1047">
                  <c:v>66.643000000000001</c:v>
                </c:pt>
                <c:pt idx="1048">
                  <c:v>66.643000000000001</c:v>
                </c:pt>
                <c:pt idx="1049">
                  <c:v>66.599999999999994</c:v>
                </c:pt>
                <c:pt idx="1050">
                  <c:v>66.557999999999993</c:v>
                </c:pt>
                <c:pt idx="1051">
                  <c:v>66.557999999999993</c:v>
                </c:pt>
                <c:pt idx="1052">
                  <c:v>66.515000000000001</c:v>
                </c:pt>
                <c:pt idx="1053">
                  <c:v>66.515000000000001</c:v>
                </c:pt>
                <c:pt idx="1054">
                  <c:v>66.471999999999994</c:v>
                </c:pt>
                <c:pt idx="1055">
                  <c:v>66.429000000000002</c:v>
                </c:pt>
                <c:pt idx="1056">
                  <c:v>66.429000000000002</c:v>
                </c:pt>
                <c:pt idx="1057">
                  <c:v>66.384999999999991</c:v>
                </c:pt>
                <c:pt idx="1058">
                  <c:v>66.343999999999994</c:v>
                </c:pt>
                <c:pt idx="1059">
                  <c:v>66.343999999999994</c:v>
                </c:pt>
                <c:pt idx="1060">
                  <c:v>66.301000000000002</c:v>
                </c:pt>
                <c:pt idx="1061">
                  <c:v>66.301000000000002</c:v>
                </c:pt>
                <c:pt idx="1062">
                  <c:v>66.257999999999996</c:v>
                </c:pt>
                <c:pt idx="1063">
                  <c:v>66.214000000000027</c:v>
                </c:pt>
                <c:pt idx="1064">
                  <c:v>66.214000000000027</c:v>
                </c:pt>
                <c:pt idx="1065">
                  <c:v>66.172999999999988</c:v>
                </c:pt>
                <c:pt idx="1066">
                  <c:v>66.172999999999988</c:v>
                </c:pt>
                <c:pt idx="1067">
                  <c:v>66.13</c:v>
                </c:pt>
                <c:pt idx="1068">
                  <c:v>66.087000000000003</c:v>
                </c:pt>
                <c:pt idx="1069">
                  <c:v>66.043000000000006</c:v>
                </c:pt>
                <c:pt idx="1070">
                  <c:v>66.043000000000006</c:v>
                </c:pt>
                <c:pt idx="1071">
                  <c:v>66</c:v>
                </c:pt>
                <c:pt idx="1072">
                  <c:v>66</c:v>
                </c:pt>
                <c:pt idx="1073">
                  <c:v>65.959000000000003</c:v>
                </c:pt>
                <c:pt idx="1074">
                  <c:v>65.915999999999997</c:v>
                </c:pt>
                <c:pt idx="1075">
                  <c:v>65.915999999999997</c:v>
                </c:pt>
                <c:pt idx="1076">
                  <c:v>65.871999999999986</c:v>
                </c:pt>
                <c:pt idx="1077">
                  <c:v>65.828999999999979</c:v>
                </c:pt>
                <c:pt idx="1078">
                  <c:v>65.828999999999979</c:v>
                </c:pt>
                <c:pt idx="1079">
                  <c:v>65.787999999999997</c:v>
                </c:pt>
                <c:pt idx="1080">
                  <c:v>65.745000000000005</c:v>
                </c:pt>
                <c:pt idx="1081">
                  <c:v>65.745000000000005</c:v>
                </c:pt>
                <c:pt idx="1082">
                  <c:v>65.700999999999993</c:v>
                </c:pt>
                <c:pt idx="1083">
                  <c:v>65.700999999999993</c:v>
                </c:pt>
                <c:pt idx="1084">
                  <c:v>65.657999999999987</c:v>
                </c:pt>
                <c:pt idx="1085">
                  <c:v>65.614999999999995</c:v>
                </c:pt>
                <c:pt idx="1086">
                  <c:v>65.614999999999995</c:v>
                </c:pt>
                <c:pt idx="1087">
                  <c:v>65.573999999999998</c:v>
                </c:pt>
                <c:pt idx="1088">
                  <c:v>65.573999999999998</c:v>
                </c:pt>
                <c:pt idx="1089">
                  <c:v>65.53</c:v>
                </c:pt>
                <c:pt idx="1090">
                  <c:v>65.486999999999995</c:v>
                </c:pt>
                <c:pt idx="1091">
                  <c:v>65.486999999999995</c:v>
                </c:pt>
                <c:pt idx="1092">
                  <c:v>65.444000000000031</c:v>
                </c:pt>
                <c:pt idx="1093">
                  <c:v>65.403000000000006</c:v>
                </c:pt>
                <c:pt idx="1094">
                  <c:v>65.403000000000006</c:v>
                </c:pt>
                <c:pt idx="1095">
                  <c:v>65.35899999999998</c:v>
                </c:pt>
                <c:pt idx="1096">
                  <c:v>65.35899999999998</c:v>
                </c:pt>
                <c:pt idx="1097">
                  <c:v>65.316000000000003</c:v>
                </c:pt>
                <c:pt idx="1098">
                  <c:v>65.272999999999982</c:v>
                </c:pt>
                <c:pt idx="1099">
                  <c:v>65.272999999999982</c:v>
                </c:pt>
                <c:pt idx="1100">
                  <c:v>65.23</c:v>
                </c:pt>
                <c:pt idx="1101">
                  <c:v>65.23</c:v>
                </c:pt>
                <c:pt idx="1102">
                  <c:v>65.188000000000002</c:v>
                </c:pt>
                <c:pt idx="1103">
                  <c:v>65.144999999999996</c:v>
                </c:pt>
                <c:pt idx="1104">
                  <c:v>65.144999999999996</c:v>
                </c:pt>
                <c:pt idx="1105">
                  <c:v>65.10199999999999</c:v>
                </c:pt>
                <c:pt idx="1106">
                  <c:v>65.10199999999999</c:v>
                </c:pt>
                <c:pt idx="1107">
                  <c:v>65.058999999999983</c:v>
                </c:pt>
                <c:pt idx="1108">
                  <c:v>65.016999999999996</c:v>
                </c:pt>
                <c:pt idx="1109">
                  <c:v>64.974000000000004</c:v>
                </c:pt>
                <c:pt idx="1110">
                  <c:v>64.974000000000004</c:v>
                </c:pt>
                <c:pt idx="1111">
                  <c:v>64.930999999999997</c:v>
                </c:pt>
                <c:pt idx="1112">
                  <c:v>64.887999999999991</c:v>
                </c:pt>
                <c:pt idx="1113">
                  <c:v>64.887999999999991</c:v>
                </c:pt>
                <c:pt idx="1114">
                  <c:v>64.845000000000013</c:v>
                </c:pt>
                <c:pt idx="1115">
                  <c:v>64.845000000000013</c:v>
                </c:pt>
                <c:pt idx="1116">
                  <c:v>64.802999999999983</c:v>
                </c:pt>
                <c:pt idx="1117">
                  <c:v>64.760000000000005</c:v>
                </c:pt>
                <c:pt idx="1118">
                  <c:v>64.760000000000005</c:v>
                </c:pt>
                <c:pt idx="1119">
                  <c:v>64.717000000000027</c:v>
                </c:pt>
                <c:pt idx="1120">
                  <c:v>64.717000000000027</c:v>
                </c:pt>
                <c:pt idx="1121">
                  <c:v>64.673999999999978</c:v>
                </c:pt>
                <c:pt idx="1122">
                  <c:v>64.631999999999991</c:v>
                </c:pt>
                <c:pt idx="1123">
                  <c:v>64.631999999999991</c:v>
                </c:pt>
                <c:pt idx="1124">
                  <c:v>64.588999999999999</c:v>
                </c:pt>
                <c:pt idx="1125">
                  <c:v>64.588999999999999</c:v>
                </c:pt>
                <c:pt idx="1126">
                  <c:v>64.546000000000006</c:v>
                </c:pt>
                <c:pt idx="1127">
                  <c:v>64.503</c:v>
                </c:pt>
                <c:pt idx="1128">
                  <c:v>64.503</c:v>
                </c:pt>
                <c:pt idx="1129">
                  <c:v>64.459000000000003</c:v>
                </c:pt>
                <c:pt idx="1130">
                  <c:v>64.418000000000006</c:v>
                </c:pt>
                <c:pt idx="1131">
                  <c:v>64.418000000000006</c:v>
                </c:pt>
                <c:pt idx="1132">
                  <c:v>64.374999999999986</c:v>
                </c:pt>
                <c:pt idx="1133">
                  <c:v>64.331999999999994</c:v>
                </c:pt>
                <c:pt idx="1134">
                  <c:v>64.331999999999994</c:v>
                </c:pt>
                <c:pt idx="1135">
                  <c:v>64.287999999999997</c:v>
                </c:pt>
                <c:pt idx="1136">
                  <c:v>64.287999999999997</c:v>
                </c:pt>
                <c:pt idx="1137">
                  <c:v>64.247000000000028</c:v>
                </c:pt>
                <c:pt idx="1138">
                  <c:v>64.203999999999994</c:v>
                </c:pt>
                <c:pt idx="1139">
                  <c:v>64.203999999999994</c:v>
                </c:pt>
                <c:pt idx="1140">
                  <c:v>64.161000000000001</c:v>
                </c:pt>
                <c:pt idx="1141">
                  <c:v>64.161000000000001</c:v>
                </c:pt>
                <c:pt idx="1142">
                  <c:v>64.117000000000004</c:v>
                </c:pt>
                <c:pt idx="1143">
                  <c:v>64.117000000000004</c:v>
                </c:pt>
                <c:pt idx="1144">
                  <c:v>64.073999999999998</c:v>
                </c:pt>
                <c:pt idx="1145">
                  <c:v>64.033000000000001</c:v>
                </c:pt>
                <c:pt idx="1146">
                  <c:v>64.033000000000001</c:v>
                </c:pt>
                <c:pt idx="1147">
                  <c:v>63.99</c:v>
                </c:pt>
                <c:pt idx="1148">
                  <c:v>63.946000000000005</c:v>
                </c:pt>
                <c:pt idx="1149">
                  <c:v>63.946000000000005</c:v>
                </c:pt>
                <c:pt idx="1150">
                  <c:v>63.903000000000006</c:v>
                </c:pt>
                <c:pt idx="1151">
                  <c:v>63.903000000000006</c:v>
                </c:pt>
                <c:pt idx="1152">
                  <c:v>63.862000000000002</c:v>
                </c:pt>
                <c:pt idx="1153">
                  <c:v>63.819000000000003</c:v>
                </c:pt>
                <c:pt idx="1154">
                  <c:v>63.819000000000003</c:v>
                </c:pt>
                <c:pt idx="1155">
                  <c:v>63.775000000000013</c:v>
                </c:pt>
                <c:pt idx="1156">
                  <c:v>63.775000000000013</c:v>
                </c:pt>
                <c:pt idx="1157">
                  <c:v>63.732000000000014</c:v>
                </c:pt>
                <c:pt idx="1158">
                  <c:v>63.732000000000014</c:v>
                </c:pt>
                <c:pt idx="1159">
                  <c:v>63.689</c:v>
                </c:pt>
                <c:pt idx="1160">
                  <c:v>63.689</c:v>
                </c:pt>
                <c:pt idx="1161">
                  <c:v>63.648000000000003</c:v>
                </c:pt>
                <c:pt idx="1162">
                  <c:v>63.604000000000006</c:v>
                </c:pt>
                <c:pt idx="1163">
                  <c:v>63.561</c:v>
                </c:pt>
                <c:pt idx="1164">
                  <c:v>63.561</c:v>
                </c:pt>
                <c:pt idx="1165">
                  <c:v>63.518000000000001</c:v>
                </c:pt>
                <c:pt idx="1166">
                  <c:v>63.518000000000001</c:v>
                </c:pt>
                <c:pt idx="1167">
                  <c:v>63.475000000000001</c:v>
                </c:pt>
                <c:pt idx="1168">
                  <c:v>63.475000000000001</c:v>
                </c:pt>
                <c:pt idx="1169">
                  <c:v>63.433</c:v>
                </c:pt>
                <c:pt idx="1170">
                  <c:v>63.433</c:v>
                </c:pt>
                <c:pt idx="1171">
                  <c:v>63.39</c:v>
                </c:pt>
                <c:pt idx="1172">
                  <c:v>63.347000000000001</c:v>
                </c:pt>
                <c:pt idx="1173">
                  <c:v>63.347000000000001</c:v>
                </c:pt>
                <c:pt idx="1174">
                  <c:v>63.304000000000002</c:v>
                </c:pt>
                <c:pt idx="1175">
                  <c:v>63.262000000000015</c:v>
                </c:pt>
                <c:pt idx="1176">
                  <c:v>63.262000000000015</c:v>
                </c:pt>
                <c:pt idx="1177">
                  <c:v>63.219000000000001</c:v>
                </c:pt>
                <c:pt idx="1178">
                  <c:v>63.176000000000002</c:v>
                </c:pt>
                <c:pt idx="1179">
                  <c:v>63.176000000000002</c:v>
                </c:pt>
                <c:pt idx="1180">
                  <c:v>63.133000000000003</c:v>
                </c:pt>
                <c:pt idx="1181">
                  <c:v>63.133000000000003</c:v>
                </c:pt>
                <c:pt idx="1182">
                  <c:v>63.09</c:v>
                </c:pt>
                <c:pt idx="1183">
                  <c:v>63.048000000000002</c:v>
                </c:pt>
                <c:pt idx="1184">
                  <c:v>63.048000000000002</c:v>
                </c:pt>
                <c:pt idx="1185">
                  <c:v>63.005000000000003</c:v>
                </c:pt>
                <c:pt idx="1186">
                  <c:v>63.005000000000003</c:v>
                </c:pt>
                <c:pt idx="1187">
                  <c:v>62.962000000000003</c:v>
                </c:pt>
                <c:pt idx="1188">
                  <c:v>62.919000000000004</c:v>
                </c:pt>
                <c:pt idx="1189">
                  <c:v>62.919000000000004</c:v>
                </c:pt>
                <c:pt idx="1190">
                  <c:v>62.875</c:v>
                </c:pt>
                <c:pt idx="1191">
                  <c:v>62.834000000000003</c:v>
                </c:pt>
                <c:pt idx="1192">
                  <c:v>62.834000000000003</c:v>
                </c:pt>
                <c:pt idx="1193">
                  <c:v>62.791000000000011</c:v>
                </c:pt>
                <c:pt idx="1194">
                  <c:v>62.791000000000011</c:v>
                </c:pt>
                <c:pt idx="1195">
                  <c:v>62.748000000000012</c:v>
                </c:pt>
                <c:pt idx="1196">
                  <c:v>62.748000000000012</c:v>
                </c:pt>
                <c:pt idx="1197">
                  <c:v>62.704000000000001</c:v>
                </c:pt>
                <c:pt idx="1198">
                  <c:v>62.661000000000001</c:v>
                </c:pt>
                <c:pt idx="1199">
                  <c:v>62.661000000000001</c:v>
                </c:pt>
                <c:pt idx="1200">
                  <c:v>62.620000000000012</c:v>
                </c:pt>
                <c:pt idx="1201">
                  <c:v>62.577000000000005</c:v>
                </c:pt>
                <c:pt idx="1202">
                  <c:v>62.577000000000005</c:v>
                </c:pt>
                <c:pt idx="1203">
                  <c:v>62.533000000000001</c:v>
                </c:pt>
                <c:pt idx="1204">
                  <c:v>62.533000000000001</c:v>
                </c:pt>
                <c:pt idx="1205">
                  <c:v>62.49</c:v>
                </c:pt>
                <c:pt idx="1206">
                  <c:v>62.49</c:v>
                </c:pt>
                <c:pt idx="1207">
                  <c:v>62.447000000000003</c:v>
                </c:pt>
                <c:pt idx="1208">
                  <c:v>62.406000000000006</c:v>
                </c:pt>
                <c:pt idx="1209">
                  <c:v>62.406000000000006</c:v>
                </c:pt>
                <c:pt idx="1210">
                  <c:v>62.362000000000002</c:v>
                </c:pt>
                <c:pt idx="1211">
                  <c:v>62.362000000000002</c:v>
                </c:pt>
                <c:pt idx="1212">
                  <c:v>62.319000000000003</c:v>
                </c:pt>
                <c:pt idx="1213">
                  <c:v>62.276000000000003</c:v>
                </c:pt>
                <c:pt idx="1214">
                  <c:v>62.276000000000003</c:v>
                </c:pt>
                <c:pt idx="1215">
                  <c:v>62.233000000000011</c:v>
                </c:pt>
                <c:pt idx="1216">
                  <c:v>62.233000000000011</c:v>
                </c:pt>
                <c:pt idx="1217">
                  <c:v>62.191000000000003</c:v>
                </c:pt>
                <c:pt idx="1218">
                  <c:v>62.148000000000003</c:v>
                </c:pt>
                <c:pt idx="1219">
                  <c:v>62.148000000000003</c:v>
                </c:pt>
                <c:pt idx="1220">
                  <c:v>62.105000000000011</c:v>
                </c:pt>
                <c:pt idx="1221">
                  <c:v>62.105000000000011</c:v>
                </c:pt>
                <c:pt idx="1222">
                  <c:v>62.062000000000012</c:v>
                </c:pt>
                <c:pt idx="1223">
                  <c:v>62.019000000000005</c:v>
                </c:pt>
                <c:pt idx="1224">
                  <c:v>62.019000000000005</c:v>
                </c:pt>
                <c:pt idx="1225">
                  <c:v>61.977000000000004</c:v>
                </c:pt>
                <c:pt idx="1226">
                  <c:v>61.934000000000005</c:v>
                </c:pt>
                <c:pt idx="1227">
                  <c:v>61.891000000000005</c:v>
                </c:pt>
                <c:pt idx="1228">
                  <c:v>61.891000000000005</c:v>
                </c:pt>
                <c:pt idx="1229">
                  <c:v>61.891000000000005</c:v>
                </c:pt>
                <c:pt idx="1230">
                  <c:v>61.847999999999999</c:v>
                </c:pt>
                <c:pt idx="1231">
                  <c:v>61.804000000000002</c:v>
                </c:pt>
                <c:pt idx="1232">
                  <c:v>61.804000000000002</c:v>
                </c:pt>
                <c:pt idx="1233">
                  <c:v>61.761000000000003</c:v>
                </c:pt>
                <c:pt idx="1234">
                  <c:v>61.720000000000013</c:v>
                </c:pt>
                <c:pt idx="1235">
                  <c:v>61.720000000000013</c:v>
                </c:pt>
                <c:pt idx="1236">
                  <c:v>61.677</c:v>
                </c:pt>
                <c:pt idx="1237">
                  <c:v>61.677</c:v>
                </c:pt>
                <c:pt idx="1238">
                  <c:v>61.633000000000003</c:v>
                </c:pt>
                <c:pt idx="1239">
                  <c:v>61.59</c:v>
                </c:pt>
                <c:pt idx="1240">
                  <c:v>61.59</c:v>
                </c:pt>
                <c:pt idx="1241">
                  <c:v>61.547000000000004</c:v>
                </c:pt>
                <c:pt idx="1242">
                  <c:v>61.506</c:v>
                </c:pt>
                <c:pt idx="1243">
                  <c:v>61.506</c:v>
                </c:pt>
                <c:pt idx="1244">
                  <c:v>61.462000000000003</c:v>
                </c:pt>
                <c:pt idx="1245">
                  <c:v>61.462000000000003</c:v>
                </c:pt>
                <c:pt idx="1246">
                  <c:v>61.419000000000004</c:v>
                </c:pt>
                <c:pt idx="1247">
                  <c:v>61.419000000000004</c:v>
                </c:pt>
                <c:pt idx="1248">
                  <c:v>61.376000000000005</c:v>
                </c:pt>
                <c:pt idx="1249">
                  <c:v>61.333000000000006</c:v>
                </c:pt>
                <c:pt idx="1250">
                  <c:v>61.333000000000006</c:v>
                </c:pt>
                <c:pt idx="1251">
                  <c:v>61.290000000000013</c:v>
                </c:pt>
                <c:pt idx="1252">
                  <c:v>61.248000000000012</c:v>
                </c:pt>
                <c:pt idx="1253">
                  <c:v>61.248000000000012</c:v>
                </c:pt>
                <c:pt idx="1254">
                  <c:v>61.205000000000013</c:v>
                </c:pt>
                <c:pt idx="1255">
                  <c:v>61.205000000000013</c:v>
                </c:pt>
                <c:pt idx="1256">
                  <c:v>61.162000000000013</c:v>
                </c:pt>
                <c:pt idx="1257">
                  <c:v>61.162000000000013</c:v>
                </c:pt>
                <c:pt idx="1258">
                  <c:v>61.119</c:v>
                </c:pt>
                <c:pt idx="1259">
                  <c:v>61.075000000000003</c:v>
                </c:pt>
                <c:pt idx="1260">
                  <c:v>61.075000000000003</c:v>
                </c:pt>
                <c:pt idx="1261">
                  <c:v>61.032000000000011</c:v>
                </c:pt>
                <c:pt idx="1262">
                  <c:v>60.991</c:v>
                </c:pt>
                <c:pt idx="1263">
                  <c:v>60.991</c:v>
                </c:pt>
                <c:pt idx="1264">
                  <c:v>60.948</c:v>
                </c:pt>
                <c:pt idx="1265">
                  <c:v>60.948</c:v>
                </c:pt>
                <c:pt idx="1266">
                  <c:v>60.904000000000003</c:v>
                </c:pt>
                <c:pt idx="1267">
                  <c:v>60.861000000000004</c:v>
                </c:pt>
                <c:pt idx="1268">
                  <c:v>60.861000000000004</c:v>
                </c:pt>
                <c:pt idx="1269">
                  <c:v>60.861000000000004</c:v>
                </c:pt>
                <c:pt idx="1270">
                  <c:v>60.817999999999998</c:v>
                </c:pt>
                <c:pt idx="1271">
                  <c:v>60.775000000000013</c:v>
                </c:pt>
                <c:pt idx="1272">
                  <c:v>60.775000000000013</c:v>
                </c:pt>
                <c:pt idx="1273">
                  <c:v>60.733000000000011</c:v>
                </c:pt>
                <c:pt idx="1274">
                  <c:v>60.733000000000011</c:v>
                </c:pt>
                <c:pt idx="1275">
                  <c:v>60.690000000000012</c:v>
                </c:pt>
                <c:pt idx="1276">
                  <c:v>60.647000000000006</c:v>
                </c:pt>
                <c:pt idx="1277">
                  <c:v>60.647000000000006</c:v>
                </c:pt>
                <c:pt idx="1278">
                  <c:v>60.604000000000006</c:v>
                </c:pt>
                <c:pt idx="1279">
                  <c:v>60.604000000000006</c:v>
                </c:pt>
                <c:pt idx="1280">
                  <c:v>60.561</c:v>
                </c:pt>
                <c:pt idx="1281">
                  <c:v>60.517000000000003</c:v>
                </c:pt>
                <c:pt idx="1282">
                  <c:v>60.517000000000003</c:v>
                </c:pt>
                <c:pt idx="1283">
                  <c:v>60.474000000000004</c:v>
                </c:pt>
                <c:pt idx="1284">
                  <c:v>60.433</c:v>
                </c:pt>
                <c:pt idx="1285">
                  <c:v>60.39</c:v>
                </c:pt>
                <c:pt idx="1286">
                  <c:v>60.39</c:v>
                </c:pt>
                <c:pt idx="1287">
                  <c:v>60.346000000000004</c:v>
                </c:pt>
                <c:pt idx="1288">
                  <c:v>60.346000000000004</c:v>
                </c:pt>
                <c:pt idx="1289">
                  <c:v>60.303000000000004</c:v>
                </c:pt>
                <c:pt idx="1290">
                  <c:v>60.260000000000012</c:v>
                </c:pt>
                <c:pt idx="1291">
                  <c:v>60.260000000000012</c:v>
                </c:pt>
                <c:pt idx="1292">
                  <c:v>60.217000000000006</c:v>
                </c:pt>
                <c:pt idx="1293">
                  <c:v>60.174000000000007</c:v>
                </c:pt>
                <c:pt idx="1294">
                  <c:v>60.174000000000007</c:v>
                </c:pt>
                <c:pt idx="1295">
                  <c:v>60.132000000000012</c:v>
                </c:pt>
                <c:pt idx="1296">
                  <c:v>60.132000000000012</c:v>
                </c:pt>
                <c:pt idx="1297">
                  <c:v>60.089000000000006</c:v>
                </c:pt>
                <c:pt idx="1298">
                  <c:v>60.046000000000006</c:v>
                </c:pt>
                <c:pt idx="1299">
                  <c:v>60.046000000000006</c:v>
                </c:pt>
                <c:pt idx="1300">
                  <c:v>60.003</c:v>
                </c:pt>
                <c:pt idx="1301">
                  <c:v>60.003</c:v>
                </c:pt>
                <c:pt idx="1302">
                  <c:v>59.959000000000003</c:v>
                </c:pt>
                <c:pt idx="1303">
                  <c:v>59.916000000000004</c:v>
                </c:pt>
                <c:pt idx="1304">
                  <c:v>59.916000000000004</c:v>
                </c:pt>
                <c:pt idx="1305">
                  <c:v>59.873000000000005</c:v>
                </c:pt>
                <c:pt idx="1306">
                  <c:v>59.873000000000005</c:v>
                </c:pt>
                <c:pt idx="1307">
                  <c:v>59.83</c:v>
                </c:pt>
                <c:pt idx="1308">
                  <c:v>59.788000000000011</c:v>
                </c:pt>
                <c:pt idx="1309">
                  <c:v>59.788000000000011</c:v>
                </c:pt>
                <c:pt idx="1310">
                  <c:v>59.745000000000012</c:v>
                </c:pt>
                <c:pt idx="1311">
                  <c:v>59.702000000000012</c:v>
                </c:pt>
                <c:pt idx="1312">
                  <c:v>59.702000000000012</c:v>
                </c:pt>
                <c:pt idx="1313">
                  <c:v>59.659000000000006</c:v>
                </c:pt>
                <c:pt idx="1314">
                  <c:v>59.616</c:v>
                </c:pt>
                <c:pt idx="1315">
                  <c:v>59.616</c:v>
                </c:pt>
                <c:pt idx="1316">
                  <c:v>59.572000000000003</c:v>
                </c:pt>
                <c:pt idx="1317">
                  <c:v>59.529000000000003</c:v>
                </c:pt>
                <c:pt idx="1318">
                  <c:v>59.529000000000003</c:v>
                </c:pt>
                <c:pt idx="1319">
                  <c:v>59.486000000000004</c:v>
                </c:pt>
                <c:pt idx="1320">
                  <c:v>59.486000000000004</c:v>
                </c:pt>
                <c:pt idx="1321">
                  <c:v>59.445</c:v>
                </c:pt>
                <c:pt idx="1322">
                  <c:v>59.401000000000003</c:v>
                </c:pt>
                <c:pt idx="1323">
                  <c:v>59.401000000000003</c:v>
                </c:pt>
                <c:pt idx="1324">
                  <c:v>59.357999999999997</c:v>
                </c:pt>
                <c:pt idx="1325">
                  <c:v>59.314999999999998</c:v>
                </c:pt>
                <c:pt idx="1326">
                  <c:v>59.314999999999998</c:v>
                </c:pt>
                <c:pt idx="1327">
                  <c:v>59.272000000000013</c:v>
                </c:pt>
                <c:pt idx="1328">
                  <c:v>59.272000000000013</c:v>
                </c:pt>
                <c:pt idx="1329">
                  <c:v>59.229000000000013</c:v>
                </c:pt>
                <c:pt idx="1330">
                  <c:v>59.185000000000002</c:v>
                </c:pt>
                <c:pt idx="1331">
                  <c:v>59.185000000000002</c:v>
                </c:pt>
                <c:pt idx="1332">
                  <c:v>59.142000000000003</c:v>
                </c:pt>
                <c:pt idx="1333">
                  <c:v>59.099000000000011</c:v>
                </c:pt>
                <c:pt idx="1334">
                  <c:v>59.099000000000011</c:v>
                </c:pt>
                <c:pt idx="1335">
                  <c:v>59.099000000000011</c:v>
                </c:pt>
                <c:pt idx="1336">
                  <c:v>59.056000000000004</c:v>
                </c:pt>
                <c:pt idx="1337">
                  <c:v>59.014000000000003</c:v>
                </c:pt>
                <c:pt idx="1338">
                  <c:v>59.014000000000003</c:v>
                </c:pt>
                <c:pt idx="1339">
                  <c:v>58.928000000000011</c:v>
                </c:pt>
                <c:pt idx="1340">
                  <c:v>58.928000000000011</c:v>
                </c:pt>
                <c:pt idx="1341">
                  <c:v>58.884999999999998</c:v>
                </c:pt>
                <c:pt idx="1342">
                  <c:v>58.884999999999998</c:v>
                </c:pt>
                <c:pt idx="1343">
                  <c:v>58.841999999999999</c:v>
                </c:pt>
                <c:pt idx="1344">
                  <c:v>58.798000000000016</c:v>
                </c:pt>
                <c:pt idx="1345">
                  <c:v>58.798000000000016</c:v>
                </c:pt>
                <c:pt idx="1346">
                  <c:v>58.755000000000003</c:v>
                </c:pt>
                <c:pt idx="1347">
                  <c:v>58.712000000000003</c:v>
                </c:pt>
                <c:pt idx="1348">
                  <c:v>58.712000000000003</c:v>
                </c:pt>
                <c:pt idx="1349">
                  <c:v>58.669000000000011</c:v>
                </c:pt>
                <c:pt idx="1350">
                  <c:v>58.669000000000011</c:v>
                </c:pt>
                <c:pt idx="1351">
                  <c:v>58.626000000000012</c:v>
                </c:pt>
                <c:pt idx="1352">
                  <c:v>58.582000000000001</c:v>
                </c:pt>
                <c:pt idx="1353">
                  <c:v>58.582000000000001</c:v>
                </c:pt>
                <c:pt idx="1354">
                  <c:v>58.541000000000004</c:v>
                </c:pt>
                <c:pt idx="1355">
                  <c:v>58.498000000000012</c:v>
                </c:pt>
                <c:pt idx="1356">
                  <c:v>58.498000000000012</c:v>
                </c:pt>
                <c:pt idx="1357">
                  <c:v>58.454999999999998</c:v>
                </c:pt>
                <c:pt idx="1358">
                  <c:v>58.454999999999998</c:v>
                </c:pt>
                <c:pt idx="1359">
                  <c:v>58.411000000000001</c:v>
                </c:pt>
                <c:pt idx="1360">
                  <c:v>58.411000000000001</c:v>
                </c:pt>
                <c:pt idx="1361">
                  <c:v>58.368000000000002</c:v>
                </c:pt>
                <c:pt idx="1362">
                  <c:v>58.325000000000003</c:v>
                </c:pt>
                <c:pt idx="1363">
                  <c:v>58.325000000000003</c:v>
                </c:pt>
                <c:pt idx="1364">
                  <c:v>58.282000000000011</c:v>
                </c:pt>
                <c:pt idx="1365">
                  <c:v>58.239000000000011</c:v>
                </c:pt>
                <c:pt idx="1366">
                  <c:v>58.239000000000011</c:v>
                </c:pt>
                <c:pt idx="1367">
                  <c:v>58.195000000000014</c:v>
                </c:pt>
                <c:pt idx="1368">
                  <c:v>58.152000000000001</c:v>
                </c:pt>
                <c:pt idx="1369">
                  <c:v>58.152000000000001</c:v>
                </c:pt>
                <c:pt idx="1370">
                  <c:v>58.109000000000002</c:v>
                </c:pt>
                <c:pt idx="1371">
                  <c:v>58.109000000000002</c:v>
                </c:pt>
                <c:pt idx="1372">
                  <c:v>58.066000000000003</c:v>
                </c:pt>
                <c:pt idx="1373">
                  <c:v>58.023000000000003</c:v>
                </c:pt>
                <c:pt idx="1374">
                  <c:v>58.023000000000003</c:v>
                </c:pt>
                <c:pt idx="1375">
                  <c:v>57.979000000000006</c:v>
                </c:pt>
                <c:pt idx="1376">
                  <c:v>57.936</c:v>
                </c:pt>
                <c:pt idx="1377">
                  <c:v>57.936</c:v>
                </c:pt>
                <c:pt idx="1378">
                  <c:v>57.936</c:v>
                </c:pt>
                <c:pt idx="1379">
                  <c:v>57.893000000000001</c:v>
                </c:pt>
                <c:pt idx="1380">
                  <c:v>57.85</c:v>
                </c:pt>
                <c:pt idx="1381">
                  <c:v>57.85</c:v>
                </c:pt>
                <c:pt idx="1382">
                  <c:v>57.807000000000002</c:v>
                </c:pt>
                <c:pt idx="1383">
                  <c:v>57.765000000000015</c:v>
                </c:pt>
                <c:pt idx="1384">
                  <c:v>57.765000000000015</c:v>
                </c:pt>
                <c:pt idx="1385">
                  <c:v>57.722000000000016</c:v>
                </c:pt>
                <c:pt idx="1386">
                  <c:v>57.722000000000016</c:v>
                </c:pt>
                <c:pt idx="1387">
                  <c:v>57.679000000000002</c:v>
                </c:pt>
                <c:pt idx="1388">
                  <c:v>57.636000000000003</c:v>
                </c:pt>
                <c:pt idx="1389">
                  <c:v>57.636000000000003</c:v>
                </c:pt>
                <c:pt idx="1390">
                  <c:v>57.592000000000013</c:v>
                </c:pt>
                <c:pt idx="1391">
                  <c:v>57.549000000000007</c:v>
                </c:pt>
                <c:pt idx="1392">
                  <c:v>57.549000000000007</c:v>
                </c:pt>
                <c:pt idx="1393">
                  <c:v>57.506</c:v>
                </c:pt>
                <c:pt idx="1394">
                  <c:v>57.506</c:v>
                </c:pt>
                <c:pt idx="1395">
                  <c:v>57.463000000000001</c:v>
                </c:pt>
                <c:pt idx="1396">
                  <c:v>57.42</c:v>
                </c:pt>
                <c:pt idx="1397">
                  <c:v>57.42</c:v>
                </c:pt>
                <c:pt idx="1398">
                  <c:v>57.376000000000005</c:v>
                </c:pt>
                <c:pt idx="1399">
                  <c:v>57.376000000000005</c:v>
                </c:pt>
                <c:pt idx="1400">
                  <c:v>57.333000000000006</c:v>
                </c:pt>
                <c:pt idx="1401">
                  <c:v>57.290000000000013</c:v>
                </c:pt>
                <c:pt idx="1402">
                  <c:v>57.290000000000013</c:v>
                </c:pt>
                <c:pt idx="1403">
                  <c:v>57.247</c:v>
                </c:pt>
                <c:pt idx="1404">
                  <c:v>57.204000000000001</c:v>
                </c:pt>
                <c:pt idx="1405">
                  <c:v>57.204000000000001</c:v>
                </c:pt>
                <c:pt idx="1406">
                  <c:v>57.160000000000011</c:v>
                </c:pt>
                <c:pt idx="1407">
                  <c:v>57.160000000000011</c:v>
                </c:pt>
                <c:pt idx="1408">
                  <c:v>57.117000000000004</c:v>
                </c:pt>
                <c:pt idx="1409">
                  <c:v>57.074000000000005</c:v>
                </c:pt>
                <c:pt idx="1410">
                  <c:v>57.074000000000005</c:v>
                </c:pt>
                <c:pt idx="1411">
                  <c:v>57.031000000000006</c:v>
                </c:pt>
                <c:pt idx="1412">
                  <c:v>57.031000000000006</c:v>
                </c:pt>
                <c:pt idx="1413">
                  <c:v>56.988</c:v>
                </c:pt>
                <c:pt idx="1414">
                  <c:v>56.988</c:v>
                </c:pt>
                <c:pt idx="1415">
                  <c:v>56.944000000000003</c:v>
                </c:pt>
                <c:pt idx="1416">
                  <c:v>56.944000000000003</c:v>
                </c:pt>
                <c:pt idx="1417">
                  <c:v>56.901000000000003</c:v>
                </c:pt>
                <c:pt idx="1418">
                  <c:v>56.857999999999997</c:v>
                </c:pt>
                <c:pt idx="1419">
                  <c:v>56.857999999999997</c:v>
                </c:pt>
                <c:pt idx="1420">
                  <c:v>56.814999999999998</c:v>
                </c:pt>
                <c:pt idx="1421">
                  <c:v>56.772000000000013</c:v>
                </c:pt>
                <c:pt idx="1422">
                  <c:v>56.772000000000013</c:v>
                </c:pt>
                <c:pt idx="1423">
                  <c:v>56.728000000000016</c:v>
                </c:pt>
                <c:pt idx="1424">
                  <c:v>56.728000000000016</c:v>
                </c:pt>
                <c:pt idx="1425">
                  <c:v>56.685000000000002</c:v>
                </c:pt>
                <c:pt idx="1426">
                  <c:v>56.685000000000002</c:v>
                </c:pt>
                <c:pt idx="1427">
                  <c:v>56.642000000000003</c:v>
                </c:pt>
                <c:pt idx="1428">
                  <c:v>56.642000000000003</c:v>
                </c:pt>
                <c:pt idx="1429">
                  <c:v>56.599000000000011</c:v>
                </c:pt>
                <c:pt idx="1430">
                  <c:v>56.556000000000004</c:v>
                </c:pt>
                <c:pt idx="1431">
                  <c:v>56.512</c:v>
                </c:pt>
                <c:pt idx="1432">
                  <c:v>56.512</c:v>
                </c:pt>
                <c:pt idx="1433">
                  <c:v>56.469000000000001</c:v>
                </c:pt>
                <c:pt idx="1434">
                  <c:v>56.469000000000001</c:v>
                </c:pt>
                <c:pt idx="1435">
                  <c:v>56.426000000000002</c:v>
                </c:pt>
                <c:pt idx="1436">
                  <c:v>56.383000000000003</c:v>
                </c:pt>
                <c:pt idx="1437">
                  <c:v>56.383000000000003</c:v>
                </c:pt>
                <c:pt idx="1438">
                  <c:v>56.34</c:v>
                </c:pt>
                <c:pt idx="1439">
                  <c:v>56.34</c:v>
                </c:pt>
                <c:pt idx="1440">
                  <c:v>56.295000000000016</c:v>
                </c:pt>
                <c:pt idx="1441">
                  <c:v>56.295000000000016</c:v>
                </c:pt>
                <c:pt idx="1442">
                  <c:v>56.251000000000005</c:v>
                </c:pt>
                <c:pt idx="1443">
                  <c:v>56.208000000000013</c:v>
                </c:pt>
                <c:pt idx="1444">
                  <c:v>56.208000000000013</c:v>
                </c:pt>
                <c:pt idx="1445">
                  <c:v>56.165000000000013</c:v>
                </c:pt>
                <c:pt idx="1446">
                  <c:v>56.122000000000014</c:v>
                </c:pt>
                <c:pt idx="1447">
                  <c:v>56.122000000000014</c:v>
                </c:pt>
                <c:pt idx="1448">
                  <c:v>56.079000000000001</c:v>
                </c:pt>
                <c:pt idx="1449">
                  <c:v>56.079000000000001</c:v>
                </c:pt>
                <c:pt idx="1450">
                  <c:v>56.035000000000011</c:v>
                </c:pt>
                <c:pt idx="1451">
                  <c:v>55.992000000000012</c:v>
                </c:pt>
                <c:pt idx="1452">
                  <c:v>55.992000000000012</c:v>
                </c:pt>
                <c:pt idx="1453">
                  <c:v>55.949000000000005</c:v>
                </c:pt>
                <c:pt idx="1454">
                  <c:v>55.949000000000005</c:v>
                </c:pt>
                <c:pt idx="1455">
                  <c:v>55.906000000000006</c:v>
                </c:pt>
                <c:pt idx="1456">
                  <c:v>55.906000000000006</c:v>
                </c:pt>
                <c:pt idx="1457">
                  <c:v>55.863</c:v>
                </c:pt>
                <c:pt idx="1458">
                  <c:v>55.819000000000003</c:v>
                </c:pt>
                <c:pt idx="1459">
                  <c:v>55.819000000000003</c:v>
                </c:pt>
                <c:pt idx="1460">
                  <c:v>55.776000000000003</c:v>
                </c:pt>
                <c:pt idx="1461">
                  <c:v>55.733000000000011</c:v>
                </c:pt>
                <c:pt idx="1462">
                  <c:v>55.733000000000011</c:v>
                </c:pt>
                <c:pt idx="1463">
                  <c:v>55.690000000000012</c:v>
                </c:pt>
                <c:pt idx="1464">
                  <c:v>55.690000000000012</c:v>
                </c:pt>
                <c:pt idx="1465">
                  <c:v>55.647000000000006</c:v>
                </c:pt>
                <c:pt idx="1466">
                  <c:v>55.647000000000006</c:v>
                </c:pt>
                <c:pt idx="1467">
                  <c:v>55.602000000000011</c:v>
                </c:pt>
                <c:pt idx="1468">
                  <c:v>55.602000000000011</c:v>
                </c:pt>
                <c:pt idx="1469">
                  <c:v>55.558</c:v>
                </c:pt>
                <c:pt idx="1470">
                  <c:v>55.515000000000001</c:v>
                </c:pt>
                <c:pt idx="1471">
                  <c:v>55.515000000000001</c:v>
                </c:pt>
                <c:pt idx="1472">
                  <c:v>55.472000000000001</c:v>
                </c:pt>
                <c:pt idx="1473">
                  <c:v>55.472000000000001</c:v>
                </c:pt>
                <c:pt idx="1474">
                  <c:v>55.429000000000002</c:v>
                </c:pt>
                <c:pt idx="1475">
                  <c:v>55.429000000000002</c:v>
                </c:pt>
                <c:pt idx="1476">
                  <c:v>55.386000000000003</c:v>
                </c:pt>
                <c:pt idx="1477">
                  <c:v>55.386000000000003</c:v>
                </c:pt>
                <c:pt idx="1478">
                  <c:v>55.341999999999999</c:v>
                </c:pt>
                <c:pt idx="1479">
                  <c:v>55.299000000000021</c:v>
                </c:pt>
                <c:pt idx="1480">
                  <c:v>55.299000000000021</c:v>
                </c:pt>
                <c:pt idx="1481">
                  <c:v>55.256</c:v>
                </c:pt>
                <c:pt idx="1482">
                  <c:v>55.213000000000001</c:v>
                </c:pt>
                <c:pt idx="1483">
                  <c:v>55.213000000000001</c:v>
                </c:pt>
                <c:pt idx="1484">
                  <c:v>55.168000000000013</c:v>
                </c:pt>
                <c:pt idx="1485">
                  <c:v>55.168000000000013</c:v>
                </c:pt>
                <c:pt idx="1486">
                  <c:v>55.125000000000014</c:v>
                </c:pt>
                <c:pt idx="1487">
                  <c:v>55.125000000000014</c:v>
                </c:pt>
                <c:pt idx="1488">
                  <c:v>55.081000000000003</c:v>
                </c:pt>
                <c:pt idx="1489">
                  <c:v>55.081000000000003</c:v>
                </c:pt>
                <c:pt idx="1490">
                  <c:v>55.038000000000011</c:v>
                </c:pt>
                <c:pt idx="1491">
                  <c:v>54.995000000000012</c:v>
                </c:pt>
                <c:pt idx="1492">
                  <c:v>54.995000000000012</c:v>
                </c:pt>
                <c:pt idx="1493">
                  <c:v>54.951999999999998</c:v>
                </c:pt>
                <c:pt idx="1494">
                  <c:v>54.951999999999998</c:v>
                </c:pt>
                <c:pt idx="1495">
                  <c:v>54.909000000000006</c:v>
                </c:pt>
                <c:pt idx="1496">
                  <c:v>54.909000000000006</c:v>
                </c:pt>
                <c:pt idx="1497">
                  <c:v>54.865000000000002</c:v>
                </c:pt>
                <c:pt idx="1498">
                  <c:v>54.82</c:v>
                </c:pt>
                <c:pt idx="1499">
                  <c:v>54.82</c:v>
                </c:pt>
                <c:pt idx="1500">
                  <c:v>54.82</c:v>
                </c:pt>
                <c:pt idx="1501">
                  <c:v>54.777000000000001</c:v>
                </c:pt>
                <c:pt idx="1502">
                  <c:v>54.734000000000002</c:v>
                </c:pt>
                <c:pt idx="1503">
                  <c:v>54.734000000000002</c:v>
                </c:pt>
                <c:pt idx="1504">
                  <c:v>54.691000000000003</c:v>
                </c:pt>
                <c:pt idx="1505">
                  <c:v>54.691000000000003</c:v>
                </c:pt>
                <c:pt idx="1506">
                  <c:v>54.648000000000003</c:v>
                </c:pt>
                <c:pt idx="1507">
                  <c:v>54.648000000000003</c:v>
                </c:pt>
                <c:pt idx="1508">
                  <c:v>54.604000000000006</c:v>
                </c:pt>
                <c:pt idx="1509">
                  <c:v>54.604000000000006</c:v>
                </c:pt>
                <c:pt idx="1510">
                  <c:v>54.561</c:v>
                </c:pt>
                <c:pt idx="1511">
                  <c:v>54.516000000000005</c:v>
                </c:pt>
                <c:pt idx="1512">
                  <c:v>54.516000000000005</c:v>
                </c:pt>
                <c:pt idx="1513">
                  <c:v>54.473000000000006</c:v>
                </c:pt>
                <c:pt idx="1514">
                  <c:v>54.473000000000006</c:v>
                </c:pt>
                <c:pt idx="1515">
                  <c:v>54.43</c:v>
                </c:pt>
                <c:pt idx="1516">
                  <c:v>54.43</c:v>
                </c:pt>
                <c:pt idx="1517">
                  <c:v>54.386999999999993</c:v>
                </c:pt>
                <c:pt idx="1518">
                  <c:v>54.343000000000004</c:v>
                </c:pt>
                <c:pt idx="1519">
                  <c:v>54.343000000000004</c:v>
                </c:pt>
                <c:pt idx="1520">
                  <c:v>54.3</c:v>
                </c:pt>
                <c:pt idx="1521">
                  <c:v>54.3</c:v>
                </c:pt>
                <c:pt idx="1522">
                  <c:v>54.255000000000003</c:v>
                </c:pt>
                <c:pt idx="1523">
                  <c:v>54.255000000000003</c:v>
                </c:pt>
                <c:pt idx="1524">
                  <c:v>54.212000000000003</c:v>
                </c:pt>
                <c:pt idx="1525">
                  <c:v>54.169000000000011</c:v>
                </c:pt>
                <c:pt idx="1526">
                  <c:v>54.169000000000011</c:v>
                </c:pt>
                <c:pt idx="1527">
                  <c:v>54.126000000000012</c:v>
                </c:pt>
                <c:pt idx="1528">
                  <c:v>54.126000000000012</c:v>
                </c:pt>
                <c:pt idx="1529">
                  <c:v>54.082000000000001</c:v>
                </c:pt>
                <c:pt idx="1530">
                  <c:v>54.082000000000001</c:v>
                </c:pt>
                <c:pt idx="1531">
                  <c:v>54.082000000000001</c:v>
                </c:pt>
                <c:pt idx="1532">
                  <c:v>54.037000000000006</c:v>
                </c:pt>
                <c:pt idx="1533">
                  <c:v>53.994</c:v>
                </c:pt>
                <c:pt idx="1534">
                  <c:v>53.950999999999993</c:v>
                </c:pt>
                <c:pt idx="1535">
                  <c:v>53.950999999999993</c:v>
                </c:pt>
                <c:pt idx="1536">
                  <c:v>53.950999999999993</c:v>
                </c:pt>
                <c:pt idx="1537">
                  <c:v>53.908000000000001</c:v>
                </c:pt>
                <c:pt idx="1538">
                  <c:v>53.908000000000001</c:v>
                </c:pt>
                <c:pt idx="1539">
                  <c:v>53.865000000000002</c:v>
                </c:pt>
                <c:pt idx="1540">
                  <c:v>53.865000000000002</c:v>
                </c:pt>
                <c:pt idx="1541">
                  <c:v>53.82</c:v>
                </c:pt>
                <c:pt idx="1542">
                  <c:v>53.776000000000003</c:v>
                </c:pt>
                <c:pt idx="1543">
                  <c:v>53.776000000000003</c:v>
                </c:pt>
                <c:pt idx="1544">
                  <c:v>53.733000000000011</c:v>
                </c:pt>
                <c:pt idx="1545">
                  <c:v>53.733000000000011</c:v>
                </c:pt>
                <c:pt idx="1546">
                  <c:v>53.690000000000012</c:v>
                </c:pt>
                <c:pt idx="1547">
                  <c:v>53.690000000000012</c:v>
                </c:pt>
                <c:pt idx="1548">
                  <c:v>53.645000000000003</c:v>
                </c:pt>
                <c:pt idx="1549">
                  <c:v>53.645000000000003</c:v>
                </c:pt>
                <c:pt idx="1550">
                  <c:v>53.602000000000011</c:v>
                </c:pt>
                <c:pt idx="1551">
                  <c:v>53.559000000000005</c:v>
                </c:pt>
                <c:pt idx="1552">
                  <c:v>53.559000000000005</c:v>
                </c:pt>
                <c:pt idx="1553">
                  <c:v>53.515000000000001</c:v>
                </c:pt>
                <c:pt idx="1554">
                  <c:v>53.515000000000001</c:v>
                </c:pt>
                <c:pt idx="1555">
                  <c:v>53.472000000000001</c:v>
                </c:pt>
                <c:pt idx="1556">
                  <c:v>53.472000000000001</c:v>
                </c:pt>
                <c:pt idx="1557">
                  <c:v>53.427</c:v>
                </c:pt>
                <c:pt idx="1558">
                  <c:v>53.383999999999993</c:v>
                </c:pt>
                <c:pt idx="1559">
                  <c:v>53.383999999999993</c:v>
                </c:pt>
                <c:pt idx="1560">
                  <c:v>53.341000000000001</c:v>
                </c:pt>
                <c:pt idx="1561">
                  <c:v>53.341000000000001</c:v>
                </c:pt>
                <c:pt idx="1562">
                  <c:v>53.298000000000016</c:v>
                </c:pt>
                <c:pt idx="1563">
                  <c:v>53.298000000000016</c:v>
                </c:pt>
                <c:pt idx="1564">
                  <c:v>53.298000000000016</c:v>
                </c:pt>
                <c:pt idx="1565">
                  <c:v>53.253</c:v>
                </c:pt>
                <c:pt idx="1566">
                  <c:v>53.209000000000003</c:v>
                </c:pt>
                <c:pt idx="1567">
                  <c:v>53.209000000000003</c:v>
                </c:pt>
                <c:pt idx="1568">
                  <c:v>53.166000000000011</c:v>
                </c:pt>
                <c:pt idx="1569">
                  <c:v>53.166000000000011</c:v>
                </c:pt>
                <c:pt idx="1570">
                  <c:v>53.121000000000002</c:v>
                </c:pt>
                <c:pt idx="1571">
                  <c:v>53.078000000000003</c:v>
                </c:pt>
                <c:pt idx="1572">
                  <c:v>53.078000000000003</c:v>
                </c:pt>
                <c:pt idx="1573">
                  <c:v>53.035000000000011</c:v>
                </c:pt>
                <c:pt idx="1574">
                  <c:v>53.035000000000011</c:v>
                </c:pt>
                <c:pt idx="1575">
                  <c:v>53.035000000000011</c:v>
                </c:pt>
                <c:pt idx="1576">
                  <c:v>52.992000000000012</c:v>
                </c:pt>
                <c:pt idx="1577">
                  <c:v>52.992000000000012</c:v>
                </c:pt>
                <c:pt idx="1578">
                  <c:v>52.947000000000003</c:v>
                </c:pt>
                <c:pt idx="1579">
                  <c:v>52.903000000000006</c:v>
                </c:pt>
                <c:pt idx="1580">
                  <c:v>52.903000000000006</c:v>
                </c:pt>
                <c:pt idx="1581">
                  <c:v>52.86</c:v>
                </c:pt>
                <c:pt idx="1582">
                  <c:v>52.86</c:v>
                </c:pt>
                <c:pt idx="1583">
                  <c:v>52.816999999999993</c:v>
                </c:pt>
                <c:pt idx="1584">
                  <c:v>52.816999999999993</c:v>
                </c:pt>
                <c:pt idx="1585">
                  <c:v>52.772000000000013</c:v>
                </c:pt>
                <c:pt idx="1586">
                  <c:v>52.729000000000013</c:v>
                </c:pt>
                <c:pt idx="1587">
                  <c:v>52.729000000000013</c:v>
                </c:pt>
                <c:pt idx="1588">
                  <c:v>52.686</c:v>
                </c:pt>
                <c:pt idx="1589">
                  <c:v>52.686</c:v>
                </c:pt>
                <c:pt idx="1590">
                  <c:v>52.641000000000005</c:v>
                </c:pt>
                <c:pt idx="1591">
                  <c:v>52.597000000000001</c:v>
                </c:pt>
                <c:pt idx="1592">
                  <c:v>52.597000000000001</c:v>
                </c:pt>
                <c:pt idx="1593">
                  <c:v>52.554000000000002</c:v>
                </c:pt>
                <c:pt idx="1594">
                  <c:v>52.554000000000002</c:v>
                </c:pt>
                <c:pt idx="1595">
                  <c:v>52.509</c:v>
                </c:pt>
                <c:pt idx="1596">
                  <c:v>52.509</c:v>
                </c:pt>
                <c:pt idx="1597">
                  <c:v>52.466000000000001</c:v>
                </c:pt>
                <c:pt idx="1598">
                  <c:v>52.466000000000001</c:v>
                </c:pt>
                <c:pt idx="1599">
                  <c:v>52.423000000000002</c:v>
                </c:pt>
                <c:pt idx="1600">
                  <c:v>52.378</c:v>
                </c:pt>
                <c:pt idx="1601">
                  <c:v>52.378</c:v>
                </c:pt>
                <c:pt idx="1602">
                  <c:v>52.335000000000001</c:v>
                </c:pt>
                <c:pt idx="1603">
                  <c:v>52.335000000000001</c:v>
                </c:pt>
                <c:pt idx="1604">
                  <c:v>52.291000000000011</c:v>
                </c:pt>
                <c:pt idx="1605">
                  <c:v>52.246000000000002</c:v>
                </c:pt>
                <c:pt idx="1606">
                  <c:v>52.203000000000003</c:v>
                </c:pt>
                <c:pt idx="1607">
                  <c:v>52.203000000000003</c:v>
                </c:pt>
                <c:pt idx="1608">
                  <c:v>52.160000000000011</c:v>
                </c:pt>
                <c:pt idx="1609">
                  <c:v>52.160000000000011</c:v>
                </c:pt>
                <c:pt idx="1610">
                  <c:v>52.115000000000002</c:v>
                </c:pt>
                <c:pt idx="1611">
                  <c:v>52.072000000000003</c:v>
                </c:pt>
                <c:pt idx="1612">
                  <c:v>52.072000000000003</c:v>
                </c:pt>
                <c:pt idx="1613">
                  <c:v>52.029000000000003</c:v>
                </c:pt>
                <c:pt idx="1614">
                  <c:v>52.029000000000003</c:v>
                </c:pt>
                <c:pt idx="1615">
                  <c:v>51.984000000000002</c:v>
                </c:pt>
                <c:pt idx="1616">
                  <c:v>51.984000000000002</c:v>
                </c:pt>
                <c:pt idx="1617">
                  <c:v>51.94</c:v>
                </c:pt>
                <c:pt idx="1618">
                  <c:v>51.94</c:v>
                </c:pt>
                <c:pt idx="1619">
                  <c:v>51.895000000000003</c:v>
                </c:pt>
                <c:pt idx="1620">
                  <c:v>51.851999999999997</c:v>
                </c:pt>
                <c:pt idx="1621">
                  <c:v>51.851999999999997</c:v>
                </c:pt>
                <c:pt idx="1622">
                  <c:v>51.809000000000005</c:v>
                </c:pt>
                <c:pt idx="1623">
                  <c:v>51.764000000000003</c:v>
                </c:pt>
                <c:pt idx="1624">
                  <c:v>51.764000000000003</c:v>
                </c:pt>
                <c:pt idx="1625">
                  <c:v>51.721000000000011</c:v>
                </c:pt>
                <c:pt idx="1626">
                  <c:v>51.721000000000011</c:v>
                </c:pt>
                <c:pt idx="1627">
                  <c:v>51.678000000000011</c:v>
                </c:pt>
                <c:pt idx="1628">
                  <c:v>51.678000000000011</c:v>
                </c:pt>
                <c:pt idx="1629">
                  <c:v>51.633000000000003</c:v>
                </c:pt>
                <c:pt idx="1630">
                  <c:v>51.633000000000003</c:v>
                </c:pt>
                <c:pt idx="1631">
                  <c:v>51.589000000000006</c:v>
                </c:pt>
                <c:pt idx="1632">
                  <c:v>51.544000000000004</c:v>
                </c:pt>
                <c:pt idx="1633">
                  <c:v>51.544000000000004</c:v>
                </c:pt>
                <c:pt idx="1634">
                  <c:v>51.501000000000005</c:v>
                </c:pt>
                <c:pt idx="1635">
                  <c:v>51.457999999999998</c:v>
                </c:pt>
                <c:pt idx="1636">
                  <c:v>51.457999999999998</c:v>
                </c:pt>
                <c:pt idx="1637">
                  <c:v>51.457999999999998</c:v>
                </c:pt>
                <c:pt idx="1638">
                  <c:v>51.413000000000004</c:v>
                </c:pt>
                <c:pt idx="1639">
                  <c:v>51.37</c:v>
                </c:pt>
                <c:pt idx="1640">
                  <c:v>51.37</c:v>
                </c:pt>
                <c:pt idx="1641">
                  <c:v>51.325000000000003</c:v>
                </c:pt>
                <c:pt idx="1642">
                  <c:v>51.282000000000011</c:v>
                </c:pt>
                <c:pt idx="1643">
                  <c:v>51.282000000000011</c:v>
                </c:pt>
                <c:pt idx="1644">
                  <c:v>51.282000000000011</c:v>
                </c:pt>
                <c:pt idx="1645">
                  <c:v>51.237000000000002</c:v>
                </c:pt>
                <c:pt idx="1646">
                  <c:v>51.237000000000002</c:v>
                </c:pt>
                <c:pt idx="1647">
                  <c:v>51.193000000000012</c:v>
                </c:pt>
                <c:pt idx="1648">
                  <c:v>51.193000000000012</c:v>
                </c:pt>
                <c:pt idx="1649">
                  <c:v>51.148000000000003</c:v>
                </c:pt>
                <c:pt idx="1650">
                  <c:v>51.148000000000003</c:v>
                </c:pt>
                <c:pt idx="1651">
                  <c:v>51.105000000000011</c:v>
                </c:pt>
                <c:pt idx="1652">
                  <c:v>51.062000000000012</c:v>
                </c:pt>
                <c:pt idx="1653">
                  <c:v>51.062000000000012</c:v>
                </c:pt>
                <c:pt idx="1654">
                  <c:v>51.017000000000003</c:v>
                </c:pt>
                <c:pt idx="1655">
                  <c:v>51.017000000000003</c:v>
                </c:pt>
                <c:pt idx="1656">
                  <c:v>50.974000000000004</c:v>
                </c:pt>
                <c:pt idx="1657">
                  <c:v>50.974000000000004</c:v>
                </c:pt>
                <c:pt idx="1658">
                  <c:v>50.929000000000002</c:v>
                </c:pt>
                <c:pt idx="1659">
                  <c:v>50.886000000000003</c:v>
                </c:pt>
                <c:pt idx="1660">
                  <c:v>50.886000000000003</c:v>
                </c:pt>
                <c:pt idx="1661">
                  <c:v>50.841000000000001</c:v>
                </c:pt>
                <c:pt idx="1662">
                  <c:v>50.841000000000001</c:v>
                </c:pt>
                <c:pt idx="1663">
                  <c:v>50.797000000000011</c:v>
                </c:pt>
                <c:pt idx="1664">
                  <c:v>50.797000000000011</c:v>
                </c:pt>
                <c:pt idx="1665">
                  <c:v>50.752000000000002</c:v>
                </c:pt>
                <c:pt idx="1666">
                  <c:v>50.752000000000002</c:v>
                </c:pt>
                <c:pt idx="1667">
                  <c:v>50.709000000000003</c:v>
                </c:pt>
                <c:pt idx="1668">
                  <c:v>50.709000000000003</c:v>
                </c:pt>
                <c:pt idx="1669">
                  <c:v>50.664000000000001</c:v>
                </c:pt>
                <c:pt idx="1670">
                  <c:v>50.621000000000002</c:v>
                </c:pt>
                <c:pt idx="1671">
                  <c:v>50.621000000000002</c:v>
                </c:pt>
                <c:pt idx="1672">
                  <c:v>50.576000000000001</c:v>
                </c:pt>
                <c:pt idx="1673">
                  <c:v>50.576000000000001</c:v>
                </c:pt>
                <c:pt idx="1674">
                  <c:v>50.533000000000001</c:v>
                </c:pt>
                <c:pt idx="1675">
                  <c:v>50.533000000000001</c:v>
                </c:pt>
                <c:pt idx="1676">
                  <c:v>50.488</c:v>
                </c:pt>
                <c:pt idx="1677">
                  <c:v>50.445</c:v>
                </c:pt>
                <c:pt idx="1678">
                  <c:v>50.445</c:v>
                </c:pt>
                <c:pt idx="1679">
                  <c:v>50.445</c:v>
                </c:pt>
                <c:pt idx="1680">
                  <c:v>50.4</c:v>
                </c:pt>
                <c:pt idx="1681">
                  <c:v>50.356000000000002</c:v>
                </c:pt>
                <c:pt idx="1682">
                  <c:v>50.356000000000002</c:v>
                </c:pt>
                <c:pt idx="1683">
                  <c:v>50.310999999999993</c:v>
                </c:pt>
                <c:pt idx="1684">
                  <c:v>50.310999999999993</c:v>
                </c:pt>
                <c:pt idx="1685">
                  <c:v>50.268000000000015</c:v>
                </c:pt>
                <c:pt idx="1686">
                  <c:v>50.268000000000015</c:v>
                </c:pt>
                <c:pt idx="1687">
                  <c:v>50.223000000000013</c:v>
                </c:pt>
                <c:pt idx="1688">
                  <c:v>50.223000000000013</c:v>
                </c:pt>
                <c:pt idx="1689">
                  <c:v>50.18</c:v>
                </c:pt>
                <c:pt idx="1690">
                  <c:v>50.18</c:v>
                </c:pt>
                <c:pt idx="1691">
                  <c:v>50.135000000000012</c:v>
                </c:pt>
                <c:pt idx="1692">
                  <c:v>50.092000000000013</c:v>
                </c:pt>
                <c:pt idx="1693">
                  <c:v>50.092000000000013</c:v>
                </c:pt>
                <c:pt idx="1694">
                  <c:v>50.047000000000004</c:v>
                </c:pt>
                <c:pt idx="1695">
                  <c:v>50.047000000000004</c:v>
                </c:pt>
                <c:pt idx="1696">
                  <c:v>50.002000000000002</c:v>
                </c:pt>
                <c:pt idx="1697">
                  <c:v>50.002000000000002</c:v>
                </c:pt>
                <c:pt idx="1698">
                  <c:v>50.002000000000002</c:v>
                </c:pt>
                <c:pt idx="1699">
                  <c:v>49.959000000000003</c:v>
                </c:pt>
                <c:pt idx="1700">
                  <c:v>49.914000000000001</c:v>
                </c:pt>
                <c:pt idx="1701">
                  <c:v>49.914000000000001</c:v>
                </c:pt>
                <c:pt idx="1702">
                  <c:v>49.87</c:v>
                </c:pt>
                <c:pt idx="1703">
                  <c:v>49.87</c:v>
                </c:pt>
                <c:pt idx="1704">
                  <c:v>49.825000000000003</c:v>
                </c:pt>
                <c:pt idx="1705">
                  <c:v>49.825000000000003</c:v>
                </c:pt>
                <c:pt idx="1706">
                  <c:v>49.782000000000011</c:v>
                </c:pt>
                <c:pt idx="1707">
                  <c:v>49.782000000000011</c:v>
                </c:pt>
                <c:pt idx="1708">
                  <c:v>49.737000000000002</c:v>
                </c:pt>
                <c:pt idx="1709">
                  <c:v>49.737000000000002</c:v>
                </c:pt>
                <c:pt idx="1710">
                  <c:v>49.692000000000014</c:v>
                </c:pt>
                <c:pt idx="1711">
                  <c:v>49.692000000000014</c:v>
                </c:pt>
                <c:pt idx="1712">
                  <c:v>49.649000000000001</c:v>
                </c:pt>
                <c:pt idx="1713">
                  <c:v>49.604000000000006</c:v>
                </c:pt>
                <c:pt idx="1714">
                  <c:v>49.604000000000006</c:v>
                </c:pt>
                <c:pt idx="1715">
                  <c:v>49.604000000000006</c:v>
                </c:pt>
                <c:pt idx="1716">
                  <c:v>49.561</c:v>
                </c:pt>
                <c:pt idx="1717">
                  <c:v>49.516000000000005</c:v>
                </c:pt>
                <c:pt idx="1718">
                  <c:v>49.516000000000005</c:v>
                </c:pt>
                <c:pt idx="1719">
                  <c:v>49.471000000000004</c:v>
                </c:pt>
                <c:pt idx="1720">
                  <c:v>49.471000000000004</c:v>
                </c:pt>
                <c:pt idx="1721">
                  <c:v>49.428000000000011</c:v>
                </c:pt>
                <c:pt idx="1722">
                  <c:v>49.428000000000011</c:v>
                </c:pt>
                <c:pt idx="1723">
                  <c:v>49.383000000000003</c:v>
                </c:pt>
                <c:pt idx="1724">
                  <c:v>49.383000000000003</c:v>
                </c:pt>
                <c:pt idx="1725">
                  <c:v>49.338000000000001</c:v>
                </c:pt>
                <c:pt idx="1726">
                  <c:v>49.338000000000001</c:v>
                </c:pt>
                <c:pt idx="1727">
                  <c:v>49.294000000000011</c:v>
                </c:pt>
                <c:pt idx="1728">
                  <c:v>49.249000000000002</c:v>
                </c:pt>
                <c:pt idx="1729">
                  <c:v>49.249000000000002</c:v>
                </c:pt>
                <c:pt idx="1730">
                  <c:v>49.204000000000001</c:v>
                </c:pt>
                <c:pt idx="1731">
                  <c:v>49.204000000000001</c:v>
                </c:pt>
                <c:pt idx="1732">
                  <c:v>49.161000000000001</c:v>
                </c:pt>
                <c:pt idx="1733">
                  <c:v>49.161000000000001</c:v>
                </c:pt>
                <c:pt idx="1734">
                  <c:v>49.116</c:v>
                </c:pt>
                <c:pt idx="1735">
                  <c:v>49.073</c:v>
                </c:pt>
                <c:pt idx="1736">
                  <c:v>49.073</c:v>
                </c:pt>
                <c:pt idx="1737">
                  <c:v>49.073</c:v>
                </c:pt>
                <c:pt idx="1738">
                  <c:v>49.028000000000013</c:v>
                </c:pt>
                <c:pt idx="1739">
                  <c:v>49.028000000000013</c:v>
                </c:pt>
                <c:pt idx="1740">
                  <c:v>48.983000000000004</c:v>
                </c:pt>
                <c:pt idx="1741">
                  <c:v>48.983000000000004</c:v>
                </c:pt>
                <c:pt idx="1742">
                  <c:v>48.938000000000002</c:v>
                </c:pt>
                <c:pt idx="1743">
                  <c:v>48.938000000000002</c:v>
                </c:pt>
                <c:pt idx="1744">
                  <c:v>48.895000000000003</c:v>
                </c:pt>
                <c:pt idx="1745">
                  <c:v>48.895000000000003</c:v>
                </c:pt>
                <c:pt idx="1746">
                  <c:v>48.85</c:v>
                </c:pt>
                <c:pt idx="1747">
                  <c:v>48.805</c:v>
                </c:pt>
                <c:pt idx="1748">
                  <c:v>48.805</c:v>
                </c:pt>
                <c:pt idx="1749">
                  <c:v>48.762000000000015</c:v>
                </c:pt>
                <c:pt idx="1750">
                  <c:v>48.762000000000015</c:v>
                </c:pt>
                <c:pt idx="1751">
                  <c:v>48.762000000000015</c:v>
                </c:pt>
                <c:pt idx="1752">
                  <c:v>48.717000000000006</c:v>
                </c:pt>
                <c:pt idx="1753">
                  <c:v>48.672000000000011</c:v>
                </c:pt>
                <c:pt idx="1754">
                  <c:v>48.672000000000011</c:v>
                </c:pt>
                <c:pt idx="1755">
                  <c:v>48.628000000000014</c:v>
                </c:pt>
                <c:pt idx="1756">
                  <c:v>48.628000000000014</c:v>
                </c:pt>
                <c:pt idx="1757">
                  <c:v>48.628000000000014</c:v>
                </c:pt>
                <c:pt idx="1758">
                  <c:v>48.583000000000006</c:v>
                </c:pt>
                <c:pt idx="1759">
                  <c:v>48.583000000000006</c:v>
                </c:pt>
                <c:pt idx="1760">
                  <c:v>48.538000000000011</c:v>
                </c:pt>
                <c:pt idx="1761">
                  <c:v>48.538000000000011</c:v>
                </c:pt>
                <c:pt idx="1762">
                  <c:v>48.493000000000002</c:v>
                </c:pt>
                <c:pt idx="1763">
                  <c:v>48.493000000000002</c:v>
                </c:pt>
                <c:pt idx="1764">
                  <c:v>48.45</c:v>
                </c:pt>
                <c:pt idx="1765">
                  <c:v>48.45</c:v>
                </c:pt>
                <c:pt idx="1766">
                  <c:v>48.45</c:v>
                </c:pt>
                <c:pt idx="1767">
                  <c:v>48.405000000000001</c:v>
                </c:pt>
                <c:pt idx="1768">
                  <c:v>48.36</c:v>
                </c:pt>
                <c:pt idx="1769">
                  <c:v>48.36</c:v>
                </c:pt>
                <c:pt idx="1770">
                  <c:v>48.314999999999998</c:v>
                </c:pt>
                <c:pt idx="1771">
                  <c:v>48.314999999999998</c:v>
                </c:pt>
                <c:pt idx="1772">
                  <c:v>48.314999999999998</c:v>
                </c:pt>
                <c:pt idx="1773">
                  <c:v>48.272000000000013</c:v>
                </c:pt>
                <c:pt idx="1774">
                  <c:v>48.272000000000013</c:v>
                </c:pt>
                <c:pt idx="1775">
                  <c:v>48.227000000000011</c:v>
                </c:pt>
                <c:pt idx="1776">
                  <c:v>48.227000000000011</c:v>
                </c:pt>
                <c:pt idx="1777">
                  <c:v>48.182000000000002</c:v>
                </c:pt>
                <c:pt idx="1778">
                  <c:v>48.182000000000002</c:v>
                </c:pt>
                <c:pt idx="1779">
                  <c:v>48.137</c:v>
                </c:pt>
                <c:pt idx="1780">
                  <c:v>48.137</c:v>
                </c:pt>
                <c:pt idx="1781">
                  <c:v>48.137</c:v>
                </c:pt>
                <c:pt idx="1782">
                  <c:v>48.094000000000001</c:v>
                </c:pt>
                <c:pt idx="1783">
                  <c:v>48.049000000000007</c:v>
                </c:pt>
                <c:pt idx="1784">
                  <c:v>48.049000000000007</c:v>
                </c:pt>
                <c:pt idx="1785">
                  <c:v>48.049000000000007</c:v>
                </c:pt>
                <c:pt idx="1786">
                  <c:v>48.004000000000005</c:v>
                </c:pt>
                <c:pt idx="1787">
                  <c:v>48.004000000000005</c:v>
                </c:pt>
                <c:pt idx="1788">
                  <c:v>47.959000000000003</c:v>
                </c:pt>
                <c:pt idx="1789">
                  <c:v>47.959000000000003</c:v>
                </c:pt>
                <c:pt idx="1790">
                  <c:v>47.914000000000001</c:v>
                </c:pt>
                <c:pt idx="1791">
                  <c:v>47.914000000000001</c:v>
                </c:pt>
                <c:pt idx="1792">
                  <c:v>47.871000000000002</c:v>
                </c:pt>
                <c:pt idx="1793">
                  <c:v>47.871000000000002</c:v>
                </c:pt>
                <c:pt idx="1794">
                  <c:v>47.871000000000002</c:v>
                </c:pt>
                <c:pt idx="1795">
                  <c:v>47.826000000000001</c:v>
                </c:pt>
                <c:pt idx="1796">
                  <c:v>47.781000000000006</c:v>
                </c:pt>
                <c:pt idx="1797">
                  <c:v>47.781000000000006</c:v>
                </c:pt>
                <c:pt idx="1798">
                  <c:v>47.781000000000006</c:v>
                </c:pt>
                <c:pt idx="1799">
                  <c:v>47.736000000000011</c:v>
                </c:pt>
                <c:pt idx="1800">
                  <c:v>47.736000000000011</c:v>
                </c:pt>
                <c:pt idx="1801">
                  <c:v>47.691000000000003</c:v>
                </c:pt>
                <c:pt idx="1802">
                  <c:v>47.691000000000003</c:v>
                </c:pt>
                <c:pt idx="1803">
                  <c:v>47.647000000000006</c:v>
                </c:pt>
                <c:pt idx="1804">
                  <c:v>47.647000000000006</c:v>
                </c:pt>
                <c:pt idx="1805">
                  <c:v>47.602000000000011</c:v>
                </c:pt>
                <c:pt idx="1806">
                  <c:v>47.602000000000011</c:v>
                </c:pt>
                <c:pt idx="1807">
                  <c:v>47.602000000000011</c:v>
                </c:pt>
                <c:pt idx="1808">
                  <c:v>47.557000000000002</c:v>
                </c:pt>
                <c:pt idx="1809">
                  <c:v>47.557000000000002</c:v>
                </c:pt>
                <c:pt idx="1810">
                  <c:v>47.512</c:v>
                </c:pt>
                <c:pt idx="1811">
                  <c:v>47.512</c:v>
                </c:pt>
                <c:pt idx="1812">
                  <c:v>47.467000000000006</c:v>
                </c:pt>
                <c:pt idx="1813">
                  <c:v>47.467000000000006</c:v>
                </c:pt>
                <c:pt idx="1814">
                  <c:v>47.467000000000006</c:v>
                </c:pt>
                <c:pt idx="1815">
                  <c:v>47.422000000000011</c:v>
                </c:pt>
                <c:pt idx="1816">
                  <c:v>47.422000000000011</c:v>
                </c:pt>
                <c:pt idx="1817">
                  <c:v>47.377000000000002</c:v>
                </c:pt>
                <c:pt idx="1818">
                  <c:v>47.377000000000002</c:v>
                </c:pt>
                <c:pt idx="1819">
                  <c:v>47.334000000000003</c:v>
                </c:pt>
                <c:pt idx="1820">
                  <c:v>47.334000000000003</c:v>
                </c:pt>
                <c:pt idx="1821">
                  <c:v>47.334000000000003</c:v>
                </c:pt>
                <c:pt idx="1822">
                  <c:v>47.289000000000001</c:v>
                </c:pt>
                <c:pt idx="1823">
                  <c:v>47.289000000000001</c:v>
                </c:pt>
                <c:pt idx="1824">
                  <c:v>47.244</c:v>
                </c:pt>
                <c:pt idx="1825">
                  <c:v>47.244</c:v>
                </c:pt>
                <c:pt idx="1826">
                  <c:v>47.199000000000012</c:v>
                </c:pt>
                <c:pt idx="1827">
                  <c:v>47.199000000000012</c:v>
                </c:pt>
                <c:pt idx="1828">
                  <c:v>47.199000000000012</c:v>
                </c:pt>
                <c:pt idx="1829">
                  <c:v>47.154000000000003</c:v>
                </c:pt>
                <c:pt idx="1830">
                  <c:v>47.154000000000003</c:v>
                </c:pt>
                <c:pt idx="1831">
                  <c:v>47.109000000000002</c:v>
                </c:pt>
                <c:pt idx="1832">
                  <c:v>47.109000000000002</c:v>
                </c:pt>
                <c:pt idx="1833">
                  <c:v>47.109000000000002</c:v>
                </c:pt>
                <c:pt idx="1834">
                  <c:v>47.064</c:v>
                </c:pt>
                <c:pt idx="1835">
                  <c:v>47.064</c:v>
                </c:pt>
                <c:pt idx="1836">
                  <c:v>47.019000000000005</c:v>
                </c:pt>
                <c:pt idx="1837">
                  <c:v>47.019000000000005</c:v>
                </c:pt>
                <c:pt idx="1838">
                  <c:v>47.019000000000005</c:v>
                </c:pt>
                <c:pt idx="1839">
                  <c:v>46.974000000000004</c:v>
                </c:pt>
                <c:pt idx="1840">
                  <c:v>46.974000000000004</c:v>
                </c:pt>
                <c:pt idx="1841">
                  <c:v>46.931000000000004</c:v>
                </c:pt>
                <c:pt idx="1842">
                  <c:v>46.931000000000004</c:v>
                </c:pt>
                <c:pt idx="1843">
                  <c:v>46.886000000000003</c:v>
                </c:pt>
                <c:pt idx="1844">
                  <c:v>46.886000000000003</c:v>
                </c:pt>
                <c:pt idx="1845">
                  <c:v>46.841000000000001</c:v>
                </c:pt>
                <c:pt idx="1846">
                  <c:v>46.841000000000001</c:v>
                </c:pt>
                <c:pt idx="1847">
                  <c:v>46.841000000000001</c:v>
                </c:pt>
                <c:pt idx="1848">
                  <c:v>46.796000000000021</c:v>
                </c:pt>
                <c:pt idx="1849">
                  <c:v>46.796000000000021</c:v>
                </c:pt>
                <c:pt idx="1850">
                  <c:v>46.751000000000005</c:v>
                </c:pt>
                <c:pt idx="1851">
                  <c:v>46.751000000000005</c:v>
                </c:pt>
                <c:pt idx="1852">
                  <c:v>46.751000000000005</c:v>
                </c:pt>
                <c:pt idx="1853">
                  <c:v>46.706000000000003</c:v>
                </c:pt>
                <c:pt idx="1854">
                  <c:v>46.661000000000001</c:v>
                </c:pt>
                <c:pt idx="1855">
                  <c:v>46.661000000000001</c:v>
                </c:pt>
                <c:pt idx="1856">
                  <c:v>46.661000000000001</c:v>
                </c:pt>
                <c:pt idx="1857">
                  <c:v>46.661000000000001</c:v>
                </c:pt>
                <c:pt idx="1858">
                  <c:v>46.616</c:v>
                </c:pt>
                <c:pt idx="1859">
                  <c:v>46.616</c:v>
                </c:pt>
                <c:pt idx="1860">
                  <c:v>46.616</c:v>
                </c:pt>
                <c:pt idx="1861">
                  <c:v>46.571000000000005</c:v>
                </c:pt>
                <c:pt idx="1862">
                  <c:v>46.571000000000005</c:v>
                </c:pt>
                <c:pt idx="1863">
                  <c:v>46.526000000000003</c:v>
                </c:pt>
                <c:pt idx="1864">
                  <c:v>46.526000000000003</c:v>
                </c:pt>
                <c:pt idx="1865">
                  <c:v>46.526000000000003</c:v>
                </c:pt>
                <c:pt idx="1866">
                  <c:v>46.481000000000002</c:v>
                </c:pt>
                <c:pt idx="1867">
                  <c:v>46.436</c:v>
                </c:pt>
                <c:pt idx="1868">
                  <c:v>46.436</c:v>
                </c:pt>
                <c:pt idx="1869">
                  <c:v>46.391000000000005</c:v>
                </c:pt>
                <c:pt idx="1870">
                  <c:v>46.391000000000005</c:v>
                </c:pt>
                <c:pt idx="1871">
                  <c:v>46.391000000000005</c:v>
                </c:pt>
                <c:pt idx="1872">
                  <c:v>46.346000000000004</c:v>
                </c:pt>
                <c:pt idx="1873">
                  <c:v>46.346000000000004</c:v>
                </c:pt>
                <c:pt idx="1874">
                  <c:v>46.346000000000004</c:v>
                </c:pt>
                <c:pt idx="1875">
                  <c:v>46.301000000000002</c:v>
                </c:pt>
                <c:pt idx="1876">
                  <c:v>46.301000000000002</c:v>
                </c:pt>
                <c:pt idx="1877">
                  <c:v>46.301000000000002</c:v>
                </c:pt>
                <c:pt idx="1878">
                  <c:v>46.256</c:v>
                </c:pt>
                <c:pt idx="1879">
                  <c:v>46.256</c:v>
                </c:pt>
                <c:pt idx="1880">
                  <c:v>46.211000000000006</c:v>
                </c:pt>
                <c:pt idx="1881">
                  <c:v>46.211000000000006</c:v>
                </c:pt>
                <c:pt idx="1882">
                  <c:v>46.211000000000006</c:v>
                </c:pt>
                <c:pt idx="1883">
                  <c:v>46.166000000000011</c:v>
                </c:pt>
                <c:pt idx="1884">
                  <c:v>46.166000000000011</c:v>
                </c:pt>
                <c:pt idx="1885">
                  <c:v>46.166000000000011</c:v>
                </c:pt>
                <c:pt idx="1886">
                  <c:v>46.121000000000002</c:v>
                </c:pt>
                <c:pt idx="1887">
                  <c:v>46.121000000000002</c:v>
                </c:pt>
                <c:pt idx="1888">
                  <c:v>46.076000000000001</c:v>
                </c:pt>
                <c:pt idx="1889">
                  <c:v>46.076000000000001</c:v>
                </c:pt>
                <c:pt idx="1890">
                  <c:v>46.031000000000006</c:v>
                </c:pt>
                <c:pt idx="1891">
                  <c:v>46.031000000000006</c:v>
                </c:pt>
                <c:pt idx="1892">
                  <c:v>46.031000000000006</c:v>
                </c:pt>
                <c:pt idx="1893">
                  <c:v>45.986000000000004</c:v>
                </c:pt>
                <c:pt idx="1894">
                  <c:v>45.986000000000004</c:v>
                </c:pt>
                <c:pt idx="1895">
                  <c:v>45.986000000000004</c:v>
                </c:pt>
                <c:pt idx="1896">
                  <c:v>45.941000000000003</c:v>
                </c:pt>
                <c:pt idx="1897">
                  <c:v>45.941000000000003</c:v>
                </c:pt>
                <c:pt idx="1898">
                  <c:v>45.941000000000003</c:v>
                </c:pt>
                <c:pt idx="1899">
                  <c:v>45.896000000000001</c:v>
                </c:pt>
                <c:pt idx="1900">
                  <c:v>45.896000000000001</c:v>
                </c:pt>
                <c:pt idx="1901">
                  <c:v>45.850999999999999</c:v>
                </c:pt>
                <c:pt idx="1902">
                  <c:v>45.806000000000004</c:v>
                </c:pt>
                <c:pt idx="1903">
                  <c:v>45.761000000000003</c:v>
                </c:pt>
                <c:pt idx="1904">
                  <c:v>45.761000000000003</c:v>
                </c:pt>
                <c:pt idx="1905">
                  <c:v>45.761000000000003</c:v>
                </c:pt>
                <c:pt idx="1906">
                  <c:v>45.761000000000003</c:v>
                </c:pt>
                <c:pt idx="1907">
                  <c:v>45.761000000000003</c:v>
                </c:pt>
                <c:pt idx="1908">
                  <c:v>45.714000000000006</c:v>
                </c:pt>
                <c:pt idx="1909">
                  <c:v>45.669000000000011</c:v>
                </c:pt>
                <c:pt idx="1910">
                  <c:v>45.669000000000011</c:v>
                </c:pt>
                <c:pt idx="1911">
                  <c:v>45.669000000000011</c:v>
                </c:pt>
                <c:pt idx="1912">
                  <c:v>45.624000000000002</c:v>
                </c:pt>
                <c:pt idx="1913">
                  <c:v>45.579000000000001</c:v>
                </c:pt>
                <c:pt idx="1914">
                  <c:v>45.579000000000001</c:v>
                </c:pt>
                <c:pt idx="1915">
                  <c:v>45.579000000000001</c:v>
                </c:pt>
                <c:pt idx="1916">
                  <c:v>45.579000000000001</c:v>
                </c:pt>
                <c:pt idx="1917">
                  <c:v>45.534000000000006</c:v>
                </c:pt>
                <c:pt idx="1918">
                  <c:v>45.534000000000006</c:v>
                </c:pt>
                <c:pt idx="1919">
                  <c:v>45.534000000000006</c:v>
                </c:pt>
                <c:pt idx="1920">
                  <c:v>45.489000000000004</c:v>
                </c:pt>
                <c:pt idx="1921">
                  <c:v>45.489000000000004</c:v>
                </c:pt>
                <c:pt idx="1922">
                  <c:v>45.444000000000003</c:v>
                </c:pt>
                <c:pt idx="1923">
                  <c:v>45.444000000000003</c:v>
                </c:pt>
                <c:pt idx="1924">
                  <c:v>45.444000000000003</c:v>
                </c:pt>
                <c:pt idx="1925">
                  <c:v>45.444000000000003</c:v>
                </c:pt>
                <c:pt idx="1926">
                  <c:v>45.399000000000001</c:v>
                </c:pt>
                <c:pt idx="1927">
                  <c:v>45.399000000000001</c:v>
                </c:pt>
                <c:pt idx="1928">
                  <c:v>45.399000000000001</c:v>
                </c:pt>
                <c:pt idx="1929">
                  <c:v>45.399000000000001</c:v>
                </c:pt>
                <c:pt idx="1930">
                  <c:v>45.353999999999999</c:v>
                </c:pt>
                <c:pt idx="1931">
                  <c:v>45.353999999999999</c:v>
                </c:pt>
                <c:pt idx="1932">
                  <c:v>45.307000000000002</c:v>
                </c:pt>
                <c:pt idx="1933">
                  <c:v>45.307000000000002</c:v>
                </c:pt>
                <c:pt idx="1934">
                  <c:v>45.307000000000002</c:v>
                </c:pt>
                <c:pt idx="1935">
                  <c:v>45.262000000000015</c:v>
                </c:pt>
                <c:pt idx="1936">
                  <c:v>45.262000000000015</c:v>
                </c:pt>
                <c:pt idx="1937">
                  <c:v>45.217000000000006</c:v>
                </c:pt>
                <c:pt idx="1938">
                  <c:v>45.217000000000006</c:v>
                </c:pt>
                <c:pt idx="1939">
                  <c:v>45.217000000000006</c:v>
                </c:pt>
                <c:pt idx="1940">
                  <c:v>45.172000000000011</c:v>
                </c:pt>
                <c:pt idx="1941">
                  <c:v>45.172000000000011</c:v>
                </c:pt>
                <c:pt idx="1942">
                  <c:v>45.127000000000002</c:v>
                </c:pt>
                <c:pt idx="1943">
                  <c:v>45.127000000000002</c:v>
                </c:pt>
                <c:pt idx="1944">
                  <c:v>45.127000000000002</c:v>
                </c:pt>
                <c:pt idx="1945">
                  <c:v>45.082000000000001</c:v>
                </c:pt>
                <c:pt idx="1946">
                  <c:v>45.082000000000001</c:v>
                </c:pt>
                <c:pt idx="1947">
                  <c:v>45.036000000000001</c:v>
                </c:pt>
                <c:pt idx="1948">
                  <c:v>45.036000000000001</c:v>
                </c:pt>
                <c:pt idx="1949">
                  <c:v>45.036000000000001</c:v>
                </c:pt>
                <c:pt idx="1950">
                  <c:v>45.036000000000001</c:v>
                </c:pt>
                <c:pt idx="1951">
                  <c:v>44.991</c:v>
                </c:pt>
                <c:pt idx="1952">
                  <c:v>44.991</c:v>
                </c:pt>
                <c:pt idx="1953">
                  <c:v>44.991</c:v>
                </c:pt>
                <c:pt idx="1954">
                  <c:v>44.946000000000005</c:v>
                </c:pt>
                <c:pt idx="1955">
                  <c:v>44.991</c:v>
                </c:pt>
                <c:pt idx="1956">
                  <c:v>44.946000000000005</c:v>
                </c:pt>
                <c:pt idx="1957">
                  <c:v>44.946000000000005</c:v>
                </c:pt>
                <c:pt idx="1958">
                  <c:v>44.946000000000005</c:v>
                </c:pt>
                <c:pt idx="1959">
                  <c:v>44.901000000000003</c:v>
                </c:pt>
                <c:pt idx="1960">
                  <c:v>44.901000000000003</c:v>
                </c:pt>
                <c:pt idx="1961">
                  <c:v>44.856000000000002</c:v>
                </c:pt>
                <c:pt idx="1962">
                  <c:v>44.856000000000002</c:v>
                </c:pt>
                <c:pt idx="1963">
                  <c:v>44.856000000000002</c:v>
                </c:pt>
                <c:pt idx="1964">
                  <c:v>44.809000000000005</c:v>
                </c:pt>
                <c:pt idx="1965">
                  <c:v>44.809000000000005</c:v>
                </c:pt>
                <c:pt idx="1966">
                  <c:v>44.809000000000005</c:v>
                </c:pt>
                <c:pt idx="1967">
                  <c:v>44.764000000000003</c:v>
                </c:pt>
                <c:pt idx="1968">
                  <c:v>44.764000000000003</c:v>
                </c:pt>
                <c:pt idx="1969">
                  <c:v>44.764000000000003</c:v>
                </c:pt>
                <c:pt idx="1970">
                  <c:v>44.719000000000001</c:v>
                </c:pt>
                <c:pt idx="1971">
                  <c:v>44.719000000000001</c:v>
                </c:pt>
                <c:pt idx="1972">
                  <c:v>44.719000000000001</c:v>
                </c:pt>
                <c:pt idx="1973">
                  <c:v>44.719000000000001</c:v>
                </c:pt>
                <c:pt idx="1974">
                  <c:v>44.674000000000007</c:v>
                </c:pt>
                <c:pt idx="1975">
                  <c:v>44.674000000000007</c:v>
                </c:pt>
                <c:pt idx="1976">
                  <c:v>44.674000000000007</c:v>
                </c:pt>
                <c:pt idx="1977">
                  <c:v>44.627000000000002</c:v>
                </c:pt>
                <c:pt idx="1978">
                  <c:v>44.627000000000002</c:v>
                </c:pt>
                <c:pt idx="1979">
                  <c:v>44.627000000000002</c:v>
                </c:pt>
                <c:pt idx="1980">
                  <c:v>44.627000000000002</c:v>
                </c:pt>
                <c:pt idx="1981">
                  <c:v>44.582000000000001</c:v>
                </c:pt>
                <c:pt idx="1982">
                  <c:v>44.582000000000001</c:v>
                </c:pt>
                <c:pt idx="1983">
                  <c:v>44.582000000000001</c:v>
                </c:pt>
                <c:pt idx="1984">
                  <c:v>44.537000000000006</c:v>
                </c:pt>
                <c:pt idx="1985">
                  <c:v>44.537000000000006</c:v>
                </c:pt>
                <c:pt idx="1986">
                  <c:v>44.537000000000006</c:v>
                </c:pt>
                <c:pt idx="1987">
                  <c:v>44.492000000000012</c:v>
                </c:pt>
                <c:pt idx="1988">
                  <c:v>44.492000000000012</c:v>
                </c:pt>
                <c:pt idx="1989">
                  <c:v>44.492000000000012</c:v>
                </c:pt>
                <c:pt idx="1990">
                  <c:v>44.445</c:v>
                </c:pt>
                <c:pt idx="1991">
                  <c:v>44.445</c:v>
                </c:pt>
                <c:pt idx="1992">
                  <c:v>44.445</c:v>
                </c:pt>
                <c:pt idx="1993">
                  <c:v>44.4</c:v>
                </c:pt>
                <c:pt idx="1994">
                  <c:v>44.4</c:v>
                </c:pt>
                <c:pt idx="1995">
                  <c:v>44.4</c:v>
                </c:pt>
                <c:pt idx="1996">
                  <c:v>44.354999999999997</c:v>
                </c:pt>
                <c:pt idx="1997">
                  <c:v>44.354999999999997</c:v>
                </c:pt>
                <c:pt idx="1998">
                  <c:v>44.354999999999997</c:v>
                </c:pt>
                <c:pt idx="1999">
                  <c:v>44.354999999999997</c:v>
                </c:pt>
                <c:pt idx="2000">
                  <c:v>44.31</c:v>
                </c:pt>
                <c:pt idx="2001">
                  <c:v>44.31</c:v>
                </c:pt>
                <c:pt idx="2002">
                  <c:v>44.31</c:v>
                </c:pt>
                <c:pt idx="2003">
                  <c:v>44.31</c:v>
                </c:pt>
                <c:pt idx="2004">
                  <c:v>44.31</c:v>
                </c:pt>
                <c:pt idx="2005">
                  <c:v>44.263000000000012</c:v>
                </c:pt>
                <c:pt idx="2006">
                  <c:v>44.263000000000012</c:v>
                </c:pt>
                <c:pt idx="2007">
                  <c:v>44.218000000000011</c:v>
                </c:pt>
                <c:pt idx="2008">
                  <c:v>44.218000000000011</c:v>
                </c:pt>
                <c:pt idx="2009">
                  <c:v>44.218000000000011</c:v>
                </c:pt>
                <c:pt idx="2010">
                  <c:v>44.173000000000002</c:v>
                </c:pt>
                <c:pt idx="2011">
                  <c:v>44.173000000000002</c:v>
                </c:pt>
                <c:pt idx="2012">
                  <c:v>44.173000000000002</c:v>
                </c:pt>
                <c:pt idx="2013">
                  <c:v>44.173000000000002</c:v>
                </c:pt>
                <c:pt idx="2014">
                  <c:v>44.127000000000002</c:v>
                </c:pt>
                <c:pt idx="2015">
                  <c:v>44.127000000000002</c:v>
                </c:pt>
                <c:pt idx="2016">
                  <c:v>44.127000000000002</c:v>
                </c:pt>
                <c:pt idx="2017">
                  <c:v>44.082000000000001</c:v>
                </c:pt>
                <c:pt idx="2018">
                  <c:v>44.082000000000001</c:v>
                </c:pt>
                <c:pt idx="2019">
                  <c:v>44.082000000000001</c:v>
                </c:pt>
                <c:pt idx="2020">
                  <c:v>44.082000000000001</c:v>
                </c:pt>
                <c:pt idx="2021">
                  <c:v>44.037000000000006</c:v>
                </c:pt>
                <c:pt idx="2022">
                  <c:v>44.037000000000006</c:v>
                </c:pt>
                <c:pt idx="2023">
                  <c:v>44.037000000000006</c:v>
                </c:pt>
                <c:pt idx="2024">
                  <c:v>44.037000000000006</c:v>
                </c:pt>
                <c:pt idx="2025">
                  <c:v>43.99</c:v>
                </c:pt>
                <c:pt idx="2026">
                  <c:v>43.99</c:v>
                </c:pt>
                <c:pt idx="2027">
                  <c:v>43.99</c:v>
                </c:pt>
                <c:pt idx="2028">
                  <c:v>43.945</c:v>
                </c:pt>
                <c:pt idx="2029">
                  <c:v>43.945</c:v>
                </c:pt>
                <c:pt idx="2030">
                  <c:v>43.945</c:v>
                </c:pt>
                <c:pt idx="2031">
                  <c:v>43.945</c:v>
                </c:pt>
                <c:pt idx="2032">
                  <c:v>43.945</c:v>
                </c:pt>
                <c:pt idx="2033">
                  <c:v>43.9</c:v>
                </c:pt>
                <c:pt idx="2034">
                  <c:v>43.9</c:v>
                </c:pt>
                <c:pt idx="2035">
                  <c:v>43.9</c:v>
                </c:pt>
                <c:pt idx="2036">
                  <c:v>43.9</c:v>
                </c:pt>
                <c:pt idx="2037">
                  <c:v>43.853000000000002</c:v>
                </c:pt>
                <c:pt idx="2038">
                  <c:v>43.853000000000002</c:v>
                </c:pt>
                <c:pt idx="2039">
                  <c:v>43.853000000000002</c:v>
                </c:pt>
                <c:pt idx="2040">
                  <c:v>43.853000000000002</c:v>
                </c:pt>
                <c:pt idx="2041">
                  <c:v>43.808</c:v>
                </c:pt>
                <c:pt idx="2042">
                  <c:v>43.808</c:v>
                </c:pt>
                <c:pt idx="2043">
                  <c:v>43.808</c:v>
                </c:pt>
                <c:pt idx="2044">
                  <c:v>43.808</c:v>
                </c:pt>
                <c:pt idx="2045">
                  <c:v>43.763000000000012</c:v>
                </c:pt>
                <c:pt idx="2046">
                  <c:v>43.763000000000012</c:v>
                </c:pt>
                <c:pt idx="2047">
                  <c:v>43.763000000000012</c:v>
                </c:pt>
                <c:pt idx="2048">
                  <c:v>43.763000000000012</c:v>
                </c:pt>
                <c:pt idx="2049">
                  <c:v>43.716000000000001</c:v>
                </c:pt>
                <c:pt idx="2050">
                  <c:v>43.716000000000001</c:v>
                </c:pt>
                <c:pt idx="2051">
                  <c:v>43.716000000000001</c:v>
                </c:pt>
                <c:pt idx="2052">
                  <c:v>43.716000000000001</c:v>
                </c:pt>
                <c:pt idx="2053">
                  <c:v>43.716000000000001</c:v>
                </c:pt>
                <c:pt idx="2054">
                  <c:v>43.716000000000001</c:v>
                </c:pt>
                <c:pt idx="2055">
                  <c:v>43.671000000000006</c:v>
                </c:pt>
                <c:pt idx="2056">
                  <c:v>43.671000000000006</c:v>
                </c:pt>
                <c:pt idx="2057">
                  <c:v>43.671000000000006</c:v>
                </c:pt>
                <c:pt idx="2058">
                  <c:v>43.671000000000006</c:v>
                </c:pt>
                <c:pt idx="2059">
                  <c:v>43.624000000000002</c:v>
                </c:pt>
                <c:pt idx="2060">
                  <c:v>43.624000000000002</c:v>
                </c:pt>
                <c:pt idx="2061">
                  <c:v>43.624000000000002</c:v>
                </c:pt>
                <c:pt idx="2062">
                  <c:v>43.624000000000002</c:v>
                </c:pt>
                <c:pt idx="2063">
                  <c:v>43.624000000000002</c:v>
                </c:pt>
                <c:pt idx="2064">
                  <c:v>43.624000000000002</c:v>
                </c:pt>
                <c:pt idx="2065">
                  <c:v>43.624000000000002</c:v>
                </c:pt>
                <c:pt idx="2066">
                  <c:v>43.579000000000001</c:v>
                </c:pt>
                <c:pt idx="2067">
                  <c:v>43.579000000000001</c:v>
                </c:pt>
                <c:pt idx="2068">
                  <c:v>43.579000000000001</c:v>
                </c:pt>
                <c:pt idx="2069">
                  <c:v>43.579000000000001</c:v>
                </c:pt>
                <c:pt idx="2070">
                  <c:v>43.534000000000006</c:v>
                </c:pt>
                <c:pt idx="2071">
                  <c:v>43.534000000000006</c:v>
                </c:pt>
                <c:pt idx="2072">
                  <c:v>43.534000000000006</c:v>
                </c:pt>
                <c:pt idx="2073">
                  <c:v>43.534000000000006</c:v>
                </c:pt>
                <c:pt idx="2074">
                  <c:v>43.488</c:v>
                </c:pt>
                <c:pt idx="2075">
                  <c:v>43.488</c:v>
                </c:pt>
                <c:pt idx="2076">
                  <c:v>43.488</c:v>
                </c:pt>
                <c:pt idx="2077">
                  <c:v>43.488</c:v>
                </c:pt>
                <c:pt idx="2078">
                  <c:v>43.488</c:v>
                </c:pt>
                <c:pt idx="2079">
                  <c:v>43.488</c:v>
                </c:pt>
                <c:pt idx="2080">
                  <c:v>43.488</c:v>
                </c:pt>
                <c:pt idx="2081">
                  <c:v>43.443000000000005</c:v>
                </c:pt>
                <c:pt idx="2082">
                  <c:v>43.443000000000005</c:v>
                </c:pt>
                <c:pt idx="2083">
                  <c:v>43.443000000000005</c:v>
                </c:pt>
                <c:pt idx="2084">
                  <c:v>43.443000000000005</c:v>
                </c:pt>
                <c:pt idx="2085">
                  <c:v>43.443000000000005</c:v>
                </c:pt>
                <c:pt idx="2086">
                  <c:v>43.443000000000005</c:v>
                </c:pt>
                <c:pt idx="2087">
                  <c:v>43.443000000000005</c:v>
                </c:pt>
                <c:pt idx="2088">
                  <c:v>43.396000000000001</c:v>
                </c:pt>
                <c:pt idx="2089">
                  <c:v>43.396000000000001</c:v>
                </c:pt>
                <c:pt idx="2090">
                  <c:v>43.396000000000001</c:v>
                </c:pt>
                <c:pt idx="2091">
                  <c:v>43.396000000000001</c:v>
                </c:pt>
                <c:pt idx="2092">
                  <c:v>43.396000000000001</c:v>
                </c:pt>
                <c:pt idx="2093">
                  <c:v>43.396000000000001</c:v>
                </c:pt>
                <c:pt idx="2094">
                  <c:v>43.396000000000001</c:v>
                </c:pt>
                <c:pt idx="2095">
                  <c:v>43.396000000000001</c:v>
                </c:pt>
                <c:pt idx="2096">
                  <c:v>43.350999999999999</c:v>
                </c:pt>
                <c:pt idx="2097">
                  <c:v>43.396000000000001</c:v>
                </c:pt>
                <c:pt idx="2098">
                  <c:v>43.350999999999999</c:v>
                </c:pt>
                <c:pt idx="2099">
                  <c:v>43.350999999999999</c:v>
                </c:pt>
                <c:pt idx="2100">
                  <c:v>43.350999999999999</c:v>
                </c:pt>
                <c:pt idx="2101">
                  <c:v>43.350999999999999</c:v>
                </c:pt>
                <c:pt idx="2102">
                  <c:v>43.350999999999999</c:v>
                </c:pt>
                <c:pt idx="2103">
                  <c:v>43.350999999999999</c:v>
                </c:pt>
                <c:pt idx="2104">
                  <c:v>43.350999999999999</c:v>
                </c:pt>
                <c:pt idx="2105">
                  <c:v>43.350999999999999</c:v>
                </c:pt>
                <c:pt idx="2106">
                  <c:v>43.350999999999999</c:v>
                </c:pt>
                <c:pt idx="2107">
                  <c:v>43.350999999999999</c:v>
                </c:pt>
                <c:pt idx="2108">
                  <c:v>43.350999999999999</c:v>
                </c:pt>
                <c:pt idx="2109">
                  <c:v>43.306000000000004</c:v>
                </c:pt>
                <c:pt idx="2110">
                  <c:v>43.306000000000004</c:v>
                </c:pt>
                <c:pt idx="2111">
                  <c:v>43.306000000000004</c:v>
                </c:pt>
                <c:pt idx="2112">
                  <c:v>43.306000000000004</c:v>
                </c:pt>
                <c:pt idx="2113">
                  <c:v>43.306000000000004</c:v>
                </c:pt>
                <c:pt idx="2114">
                  <c:v>43.306000000000004</c:v>
                </c:pt>
                <c:pt idx="2115">
                  <c:v>43.306000000000004</c:v>
                </c:pt>
                <c:pt idx="2116">
                  <c:v>43.306000000000004</c:v>
                </c:pt>
                <c:pt idx="2117">
                  <c:v>43.306000000000004</c:v>
                </c:pt>
                <c:pt idx="2118">
                  <c:v>43.306000000000004</c:v>
                </c:pt>
                <c:pt idx="2119">
                  <c:v>43.306000000000004</c:v>
                </c:pt>
                <c:pt idx="2120">
                  <c:v>43.306000000000004</c:v>
                </c:pt>
                <c:pt idx="2121">
                  <c:v>43.306000000000004</c:v>
                </c:pt>
                <c:pt idx="2122">
                  <c:v>43.306000000000004</c:v>
                </c:pt>
                <c:pt idx="2123">
                  <c:v>43.306000000000004</c:v>
                </c:pt>
                <c:pt idx="2124">
                  <c:v>43.259</c:v>
                </c:pt>
                <c:pt idx="2125">
                  <c:v>43.259</c:v>
                </c:pt>
                <c:pt idx="2126">
                  <c:v>43.259</c:v>
                </c:pt>
                <c:pt idx="2127">
                  <c:v>43.259</c:v>
                </c:pt>
                <c:pt idx="2128">
                  <c:v>43.259</c:v>
                </c:pt>
                <c:pt idx="2129">
                  <c:v>43.259</c:v>
                </c:pt>
                <c:pt idx="2130">
                  <c:v>43.259</c:v>
                </c:pt>
                <c:pt idx="2131">
                  <c:v>43.259</c:v>
                </c:pt>
                <c:pt idx="2132">
                  <c:v>43.259</c:v>
                </c:pt>
                <c:pt idx="2133">
                  <c:v>43.259</c:v>
                </c:pt>
                <c:pt idx="2134">
                  <c:v>43.259</c:v>
                </c:pt>
                <c:pt idx="2135">
                  <c:v>43.259</c:v>
                </c:pt>
                <c:pt idx="2136">
                  <c:v>43.259</c:v>
                </c:pt>
                <c:pt idx="2137">
                  <c:v>43.259</c:v>
                </c:pt>
                <c:pt idx="2138">
                  <c:v>43.259</c:v>
                </c:pt>
                <c:pt idx="2139">
                  <c:v>43.259</c:v>
                </c:pt>
                <c:pt idx="2140">
                  <c:v>43.259</c:v>
                </c:pt>
                <c:pt idx="2141">
                  <c:v>43.259</c:v>
                </c:pt>
                <c:pt idx="2142">
                  <c:v>43.259</c:v>
                </c:pt>
                <c:pt idx="2143">
                  <c:v>43.259</c:v>
                </c:pt>
                <c:pt idx="2144">
                  <c:v>43.259</c:v>
                </c:pt>
                <c:pt idx="2145">
                  <c:v>43.259</c:v>
                </c:pt>
                <c:pt idx="2146">
                  <c:v>43.259</c:v>
                </c:pt>
                <c:pt idx="2147">
                  <c:v>43.259</c:v>
                </c:pt>
                <c:pt idx="2148">
                  <c:v>43.259</c:v>
                </c:pt>
                <c:pt idx="2149">
                  <c:v>43.259</c:v>
                </c:pt>
                <c:pt idx="2150">
                  <c:v>43.259</c:v>
                </c:pt>
                <c:pt idx="2151">
                  <c:v>43.259</c:v>
                </c:pt>
                <c:pt idx="2152">
                  <c:v>43.259</c:v>
                </c:pt>
                <c:pt idx="2153">
                  <c:v>43.259</c:v>
                </c:pt>
                <c:pt idx="2154">
                  <c:v>43.259</c:v>
                </c:pt>
                <c:pt idx="2155">
                  <c:v>43.214000000000006</c:v>
                </c:pt>
                <c:pt idx="2156">
                  <c:v>43.214000000000006</c:v>
                </c:pt>
                <c:pt idx="2157">
                  <c:v>43.259</c:v>
                </c:pt>
                <c:pt idx="2158">
                  <c:v>43.214000000000006</c:v>
                </c:pt>
                <c:pt idx="2159">
                  <c:v>43.214000000000006</c:v>
                </c:pt>
                <c:pt idx="2160">
                  <c:v>43.214000000000006</c:v>
                </c:pt>
                <c:pt idx="2161">
                  <c:v>43.214000000000006</c:v>
                </c:pt>
                <c:pt idx="2162">
                  <c:v>43.214000000000006</c:v>
                </c:pt>
                <c:pt idx="2163">
                  <c:v>43.214000000000006</c:v>
                </c:pt>
                <c:pt idx="2164">
                  <c:v>43.214000000000006</c:v>
                </c:pt>
                <c:pt idx="2165">
                  <c:v>43.214000000000006</c:v>
                </c:pt>
                <c:pt idx="2166">
                  <c:v>43.214000000000006</c:v>
                </c:pt>
                <c:pt idx="2167">
                  <c:v>43.214000000000006</c:v>
                </c:pt>
                <c:pt idx="2168">
                  <c:v>43.214000000000006</c:v>
                </c:pt>
                <c:pt idx="2169">
                  <c:v>43.214000000000006</c:v>
                </c:pt>
                <c:pt idx="2170">
                  <c:v>43.214000000000006</c:v>
                </c:pt>
                <c:pt idx="2171">
                  <c:v>43.214000000000006</c:v>
                </c:pt>
                <c:pt idx="2172">
                  <c:v>43.214000000000006</c:v>
                </c:pt>
                <c:pt idx="2173">
                  <c:v>43.214000000000006</c:v>
                </c:pt>
                <c:pt idx="2174">
                  <c:v>43.214000000000006</c:v>
                </c:pt>
                <c:pt idx="2175">
                  <c:v>43.214000000000006</c:v>
                </c:pt>
                <c:pt idx="2176">
                  <c:v>43.214000000000006</c:v>
                </c:pt>
                <c:pt idx="2177">
                  <c:v>43.214000000000006</c:v>
                </c:pt>
                <c:pt idx="2178">
                  <c:v>43.214000000000006</c:v>
                </c:pt>
                <c:pt idx="2179">
                  <c:v>43.214000000000006</c:v>
                </c:pt>
                <c:pt idx="2180">
                  <c:v>43.214000000000006</c:v>
                </c:pt>
                <c:pt idx="2181">
                  <c:v>43.214000000000006</c:v>
                </c:pt>
                <c:pt idx="2182">
                  <c:v>43.214000000000006</c:v>
                </c:pt>
                <c:pt idx="2183">
                  <c:v>43.214000000000006</c:v>
                </c:pt>
                <c:pt idx="2184">
                  <c:v>43.214000000000006</c:v>
                </c:pt>
                <c:pt idx="2185">
                  <c:v>43.214000000000006</c:v>
                </c:pt>
                <c:pt idx="2186">
                  <c:v>43.214000000000006</c:v>
                </c:pt>
                <c:pt idx="2187">
                  <c:v>43.214000000000006</c:v>
                </c:pt>
                <c:pt idx="2188">
                  <c:v>43.214000000000006</c:v>
                </c:pt>
                <c:pt idx="2189">
                  <c:v>43.214000000000006</c:v>
                </c:pt>
                <c:pt idx="2190">
                  <c:v>43.214000000000006</c:v>
                </c:pt>
                <c:pt idx="2191">
                  <c:v>43.214000000000006</c:v>
                </c:pt>
                <c:pt idx="2192">
                  <c:v>43.214000000000006</c:v>
                </c:pt>
                <c:pt idx="2193">
                  <c:v>43.214000000000006</c:v>
                </c:pt>
                <c:pt idx="2194">
                  <c:v>43.214000000000006</c:v>
                </c:pt>
                <c:pt idx="2195">
                  <c:v>43.214000000000006</c:v>
                </c:pt>
                <c:pt idx="2196">
                  <c:v>43.214000000000006</c:v>
                </c:pt>
                <c:pt idx="2197">
                  <c:v>43.214000000000006</c:v>
                </c:pt>
                <c:pt idx="2198">
                  <c:v>43.214000000000006</c:v>
                </c:pt>
                <c:pt idx="2199">
                  <c:v>43.214000000000006</c:v>
                </c:pt>
                <c:pt idx="2200">
                  <c:v>43.214000000000006</c:v>
                </c:pt>
                <c:pt idx="2201">
                  <c:v>43.214000000000006</c:v>
                </c:pt>
                <c:pt idx="2202">
                  <c:v>43.214000000000006</c:v>
                </c:pt>
                <c:pt idx="2203">
                  <c:v>43.214000000000006</c:v>
                </c:pt>
                <c:pt idx="2204">
                  <c:v>43.214000000000006</c:v>
                </c:pt>
                <c:pt idx="2205">
                  <c:v>43.259</c:v>
                </c:pt>
                <c:pt idx="2206">
                  <c:v>43.214000000000006</c:v>
                </c:pt>
                <c:pt idx="2207">
                  <c:v>43.214000000000006</c:v>
                </c:pt>
                <c:pt idx="2208">
                  <c:v>43.214000000000006</c:v>
                </c:pt>
                <c:pt idx="2209">
                  <c:v>43.259</c:v>
                </c:pt>
                <c:pt idx="2210">
                  <c:v>43.259</c:v>
                </c:pt>
                <c:pt idx="2211">
                  <c:v>43.259</c:v>
                </c:pt>
                <c:pt idx="2212">
                  <c:v>43.259</c:v>
                </c:pt>
                <c:pt idx="2213">
                  <c:v>43.259</c:v>
                </c:pt>
                <c:pt idx="2214">
                  <c:v>43.259</c:v>
                </c:pt>
                <c:pt idx="2215">
                  <c:v>43.259</c:v>
                </c:pt>
                <c:pt idx="2216">
                  <c:v>43.259</c:v>
                </c:pt>
                <c:pt idx="2217">
                  <c:v>43.259</c:v>
                </c:pt>
                <c:pt idx="2218">
                  <c:v>43.259</c:v>
                </c:pt>
                <c:pt idx="2219">
                  <c:v>43.259</c:v>
                </c:pt>
                <c:pt idx="2220">
                  <c:v>43.259</c:v>
                </c:pt>
                <c:pt idx="2221">
                  <c:v>43.259</c:v>
                </c:pt>
                <c:pt idx="2222">
                  <c:v>43.259</c:v>
                </c:pt>
                <c:pt idx="2223">
                  <c:v>43.259</c:v>
                </c:pt>
                <c:pt idx="2224">
                  <c:v>43.259</c:v>
                </c:pt>
                <c:pt idx="2225">
                  <c:v>43.259</c:v>
                </c:pt>
                <c:pt idx="2226">
                  <c:v>43.259</c:v>
                </c:pt>
                <c:pt idx="2227">
                  <c:v>43.259</c:v>
                </c:pt>
                <c:pt idx="2228">
                  <c:v>43.259</c:v>
                </c:pt>
                <c:pt idx="2229">
                  <c:v>43.259</c:v>
                </c:pt>
                <c:pt idx="2230">
                  <c:v>43.259</c:v>
                </c:pt>
                <c:pt idx="2231">
                  <c:v>43.259</c:v>
                </c:pt>
                <c:pt idx="2232">
                  <c:v>43.259</c:v>
                </c:pt>
                <c:pt idx="2233">
                  <c:v>43.259</c:v>
                </c:pt>
                <c:pt idx="2234">
                  <c:v>43.259</c:v>
                </c:pt>
                <c:pt idx="2235">
                  <c:v>43.259</c:v>
                </c:pt>
                <c:pt idx="2236">
                  <c:v>43.259</c:v>
                </c:pt>
                <c:pt idx="2237">
                  <c:v>43.259</c:v>
                </c:pt>
                <c:pt idx="2238">
                  <c:v>43.306000000000004</c:v>
                </c:pt>
                <c:pt idx="2239">
                  <c:v>43.306000000000004</c:v>
                </c:pt>
                <c:pt idx="2240">
                  <c:v>43.306000000000004</c:v>
                </c:pt>
                <c:pt idx="2241">
                  <c:v>43.306000000000004</c:v>
                </c:pt>
                <c:pt idx="2242">
                  <c:v>43.259</c:v>
                </c:pt>
                <c:pt idx="2243">
                  <c:v>43.306000000000004</c:v>
                </c:pt>
                <c:pt idx="2244">
                  <c:v>43.259</c:v>
                </c:pt>
                <c:pt idx="2245">
                  <c:v>43.259</c:v>
                </c:pt>
                <c:pt idx="2246">
                  <c:v>43.259</c:v>
                </c:pt>
                <c:pt idx="2247">
                  <c:v>43.306000000000004</c:v>
                </c:pt>
                <c:pt idx="2248">
                  <c:v>43.306000000000004</c:v>
                </c:pt>
                <c:pt idx="2249">
                  <c:v>43.306000000000004</c:v>
                </c:pt>
                <c:pt idx="2250">
                  <c:v>43.306000000000004</c:v>
                </c:pt>
                <c:pt idx="2251">
                  <c:v>43.306000000000004</c:v>
                </c:pt>
                <c:pt idx="2252">
                  <c:v>43.306000000000004</c:v>
                </c:pt>
                <c:pt idx="2253">
                  <c:v>43.306000000000004</c:v>
                </c:pt>
                <c:pt idx="2254">
                  <c:v>43.306000000000004</c:v>
                </c:pt>
                <c:pt idx="2255">
                  <c:v>43.306000000000004</c:v>
                </c:pt>
                <c:pt idx="2256">
                  <c:v>43.306000000000004</c:v>
                </c:pt>
                <c:pt idx="2257">
                  <c:v>43.306000000000004</c:v>
                </c:pt>
                <c:pt idx="2258">
                  <c:v>43.306000000000004</c:v>
                </c:pt>
                <c:pt idx="2259">
                  <c:v>43.306000000000004</c:v>
                </c:pt>
                <c:pt idx="2260">
                  <c:v>43.306000000000004</c:v>
                </c:pt>
                <c:pt idx="2261">
                  <c:v>43.306000000000004</c:v>
                </c:pt>
                <c:pt idx="2262">
                  <c:v>43.306000000000004</c:v>
                </c:pt>
                <c:pt idx="2263">
                  <c:v>43.306000000000004</c:v>
                </c:pt>
                <c:pt idx="2264">
                  <c:v>43.306000000000004</c:v>
                </c:pt>
                <c:pt idx="2265">
                  <c:v>43.306000000000004</c:v>
                </c:pt>
                <c:pt idx="2266">
                  <c:v>43.306000000000004</c:v>
                </c:pt>
                <c:pt idx="2267">
                  <c:v>43.306000000000004</c:v>
                </c:pt>
                <c:pt idx="2268">
                  <c:v>43.306000000000004</c:v>
                </c:pt>
                <c:pt idx="2269">
                  <c:v>43.306000000000004</c:v>
                </c:pt>
                <c:pt idx="2270">
                  <c:v>43.306000000000004</c:v>
                </c:pt>
                <c:pt idx="2271">
                  <c:v>43.306000000000004</c:v>
                </c:pt>
                <c:pt idx="2272">
                  <c:v>43.306000000000004</c:v>
                </c:pt>
                <c:pt idx="2273">
                  <c:v>43.306000000000004</c:v>
                </c:pt>
                <c:pt idx="2274">
                  <c:v>43.306000000000004</c:v>
                </c:pt>
                <c:pt idx="2275">
                  <c:v>43.259</c:v>
                </c:pt>
                <c:pt idx="2276">
                  <c:v>43.259</c:v>
                </c:pt>
                <c:pt idx="2277">
                  <c:v>43.259</c:v>
                </c:pt>
                <c:pt idx="2278">
                  <c:v>43.306000000000004</c:v>
                </c:pt>
                <c:pt idx="2279">
                  <c:v>43.259</c:v>
                </c:pt>
                <c:pt idx="2280">
                  <c:v>43.259</c:v>
                </c:pt>
                <c:pt idx="2281">
                  <c:v>43.259</c:v>
                </c:pt>
                <c:pt idx="2282">
                  <c:v>43.259</c:v>
                </c:pt>
                <c:pt idx="2283">
                  <c:v>43.259</c:v>
                </c:pt>
                <c:pt idx="2284">
                  <c:v>43.259</c:v>
                </c:pt>
                <c:pt idx="2285">
                  <c:v>43.259</c:v>
                </c:pt>
                <c:pt idx="2286">
                  <c:v>43.259</c:v>
                </c:pt>
                <c:pt idx="2287">
                  <c:v>43.259</c:v>
                </c:pt>
                <c:pt idx="2288">
                  <c:v>43.259</c:v>
                </c:pt>
                <c:pt idx="2289">
                  <c:v>43.259</c:v>
                </c:pt>
                <c:pt idx="2290">
                  <c:v>43.259</c:v>
                </c:pt>
                <c:pt idx="2291">
                  <c:v>43.259</c:v>
                </c:pt>
                <c:pt idx="2292">
                  <c:v>43.259</c:v>
                </c:pt>
                <c:pt idx="2293">
                  <c:v>43.259</c:v>
                </c:pt>
                <c:pt idx="2294">
                  <c:v>43.259</c:v>
                </c:pt>
                <c:pt idx="2295">
                  <c:v>43.259</c:v>
                </c:pt>
                <c:pt idx="2296">
                  <c:v>43.259</c:v>
                </c:pt>
                <c:pt idx="2297">
                  <c:v>43.259</c:v>
                </c:pt>
                <c:pt idx="2298">
                  <c:v>43.259</c:v>
                </c:pt>
                <c:pt idx="2299">
                  <c:v>43.259</c:v>
                </c:pt>
                <c:pt idx="2300">
                  <c:v>43.259</c:v>
                </c:pt>
                <c:pt idx="2301">
                  <c:v>43.259</c:v>
                </c:pt>
                <c:pt idx="2302">
                  <c:v>43.259</c:v>
                </c:pt>
                <c:pt idx="2303">
                  <c:v>43.259</c:v>
                </c:pt>
                <c:pt idx="2304">
                  <c:v>43.259</c:v>
                </c:pt>
                <c:pt idx="2305">
                  <c:v>43.259</c:v>
                </c:pt>
                <c:pt idx="2306">
                  <c:v>43.259</c:v>
                </c:pt>
                <c:pt idx="2307">
                  <c:v>43.259</c:v>
                </c:pt>
                <c:pt idx="2308">
                  <c:v>43.259</c:v>
                </c:pt>
                <c:pt idx="2309">
                  <c:v>43.259</c:v>
                </c:pt>
                <c:pt idx="2310">
                  <c:v>43.259</c:v>
                </c:pt>
                <c:pt idx="2311">
                  <c:v>43.259</c:v>
                </c:pt>
                <c:pt idx="2312">
                  <c:v>43.259</c:v>
                </c:pt>
                <c:pt idx="2313">
                  <c:v>43.259</c:v>
                </c:pt>
                <c:pt idx="2314">
                  <c:v>43.259</c:v>
                </c:pt>
                <c:pt idx="2315">
                  <c:v>43.259</c:v>
                </c:pt>
                <c:pt idx="2316">
                  <c:v>43.259</c:v>
                </c:pt>
                <c:pt idx="2317">
                  <c:v>43.259</c:v>
                </c:pt>
                <c:pt idx="2318">
                  <c:v>43.259</c:v>
                </c:pt>
                <c:pt idx="2319">
                  <c:v>43.259</c:v>
                </c:pt>
                <c:pt idx="2320">
                  <c:v>43.259</c:v>
                </c:pt>
                <c:pt idx="2321">
                  <c:v>43.259</c:v>
                </c:pt>
                <c:pt idx="2322">
                  <c:v>43.259</c:v>
                </c:pt>
                <c:pt idx="2323">
                  <c:v>43.259</c:v>
                </c:pt>
                <c:pt idx="2324">
                  <c:v>43.259</c:v>
                </c:pt>
                <c:pt idx="2325">
                  <c:v>43.259</c:v>
                </c:pt>
                <c:pt idx="2326">
                  <c:v>43.259</c:v>
                </c:pt>
                <c:pt idx="2327">
                  <c:v>43.259</c:v>
                </c:pt>
                <c:pt idx="2328">
                  <c:v>43.259</c:v>
                </c:pt>
                <c:pt idx="2329">
                  <c:v>43.259</c:v>
                </c:pt>
                <c:pt idx="2330">
                  <c:v>43.259</c:v>
                </c:pt>
                <c:pt idx="2331">
                  <c:v>43.259</c:v>
                </c:pt>
                <c:pt idx="2332">
                  <c:v>43.259</c:v>
                </c:pt>
                <c:pt idx="2333">
                  <c:v>43.259</c:v>
                </c:pt>
                <c:pt idx="2334">
                  <c:v>43.259</c:v>
                </c:pt>
                <c:pt idx="2335">
                  <c:v>43.259</c:v>
                </c:pt>
                <c:pt idx="2336">
                  <c:v>43.259</c:v>
                </c:pt>
                <c:pt idx="2337">
                  <c:v>43.259</c:v>
                </c:pt>
                <c:pt idx="2338">
                  <c:v>43.259</c:v>
                </c:pt>
                <c:pt idx="2339">
                  <c:v>43.259</c:v>
                </c:pt>
                <c:pt idx="2340">
                  <c:v>43.214000000000006</c:v>
                </c:pt>
                <c:pt idx="2341">
                  <c:v>43.259</c:v>
                </c:pt>
                <c:pt idx="2342">
                  <c:v>43.259</c:v>
                </c:pt>
                <c:pt idx="2343">
                  <c:v>43.259</c:v>
                </c:pt>
                <c:pt idx="2344">
                  <c:v>43.259</c:v>
                </c:pt>
                <c:pt idx="2345">
                  <c:v>43.214000000000006</c:v>
                </c:pt>
                <c:pt idx="2346">
                  <c:v>43.259</c:v>
                </c:pt>
                <c:pt idx="2347">
                  <c:v>43.214000000000006</c:v>
                </c:pt>
                <c:pt idx="2348">
                  <c:v>43.259</c:v>
                </c:pt>
                <c:pt idx="2349">
                  <c:v>43.214000000000006</c:v>
                </c:pt>
                <c:pt idx="2350">
                  <c:v>43.214000000000006</c:v>
                </c:pt>
                <c:pt idx="2351">
                  <c:v>43.214000000000006</c:v>
                </c:pt>
                <c:pt idx="2352">
                  <c:v>43.214000000000006</c:v>
                </c:pt>
                <c:pt idx="2353">
                  <c:v>43.214000000000006</c:v>
                </c:pt>
                <c:pt idx="2354">
                  <c:v>43.214000000000006</c:v>
                </c:pt>
                <c:pt idx="2355">
                  <c:v>43.214000000000006</c:v>
                </c:pt>
                <c:pt idx="2356">
                  <c:v>43.214000000000006</c:v>
                </c:pt>
                <c:pt idx="2357">
                  <c:v>43.214000000000006</c:v>
                </c:pt>
                <c:pt idx="2358">
                  <c:v>43.214000000000006</c:v>
                </c:pt>
                <c:pt idx="2359">
                  <c:v>43.214000000000006</c:v>
                </c:pt>
                <c:pt idx="2360">
                  <c:v>43.214000000000006</c:v>
                </c:pt>
                <c:pt idx="2361">
                  <c:v>43.214000000000006</c:v>
                </c:pt>
                <c:pt idx="2362">
                  <c:v>43.214000000000006</c:v>
                </c:pt>
                <c:pt idx="2363">
                  <c:v>43.214000000000006</c:v>
                </c:pt>
                <c:pt idx="2364">
                  <c:v>43.214000000000006</c:v>
                </c:pt>
                <c:pt idx="2365">
                  <c:v>43.214000000000006</c:v>
                </c:pt>
                <c:pt idx="2366">
                  <c:v>43.214000000000006</c:v>
                </c:pt>
                <c:pt idx="2367">
                  <c:v>43.214000000000006</c:v>
                </c:pt>
                <c:pt idx="2368">
                  <c:v>43.214000000000006</c:v>
                </c:pt>
                <c:pt idx="2369">
                  <c:v>43.214000000000006</c:v>
                </c:pt>
                <c:pt idx="2370">
                  <c:v>43.214000000000006</c:v>
                </c:pt>
                <c:pt idx="2371">
                  <c:v>43.214000000000006</c:v>
                </c:pt>
                <c:pt idx="2372">
                  <c:v>43.214000000000006</c:v>
                </c:pt>
                <c:pt idx="2373">
                  <c:v>43.167000000000002</c:v>
                </c:pt>
                <c:pt idx="2374">
                  <c:v>43.167000000000002</c:v>
                </c:pt>
                <c:pt idx="2375">
                  <c:v>43.167000000000002</c:v>
                </c:pt>
                <c:pt idx="2376">
                  <c:v>43.167000000000002</c:v>
                </c:pt>
                <c:pt idx="2377">
                  <c:v>43.167000000000002</c:v>
                </c:pt>
                <c:pt idx="2378">
                  <c:v>43.167000000000002</c:v>
                </c:pt>
                <c:pt idx="2379">
                  <c:v>43.167000000000002</c:v>
                </c:pt>
                <c:pt idx="2380">
                  <c:v>43.167000000000002</c:v>
                </c:pt>
                <c:pt idx="2381">
                  <c:v>43.167000000000002</c:v>
                </c:pt>
                <c:pt idx="2382">
                  <c:v>43.122000000000014</c:v>
                </c:pt>
                <c:pt idx="2383">
                  <c:v>43.167000000000002</c:v>
                </c:pt>
                <c:pt idx="2384">
                  <c:v>43.122000000000014</c:v>
                </c:pt>
                <c:pt idx="2385">
                  <c:v>43.122000000000014</c:v>
                </c:pt>
                <c:pt idx="2386">
                  <c:v>43.122000000000014</c:v>
                </c:pt>
                <c:pt idx="2387">
                  <c:v>43.122000000000014</c:v>
                </c:pt>
                <c:pt idx="2388">
                  <c:v>43.122000000000014</c:v>
                </c:pt>
                <c:pt idx="2389">
                  <c:v>43.122000000000014</c:v>
                </c:pt>
                <c:pt idx="2390">
                  <c:v>43.122000000000014</c:v>
                </c:pt>
                <c:pt idx="2391">
                  <c:v>43.122000000000014</c:v>
                </c:pt>
                <c:pt idx="2392">
                  <c:v>43.122000000000014</c:v>
                </c:pt>
                <c:pt idx="2393">
                  <c:v>43.122000000000014</c:v>
                </c:pt>
                <c:pt idx="2394">
                  <c:v>43.122000000000014</c:v>
                </c:pt>
                <c:pt idx="2395">
                  <c:v>43.122000000000014</c:v>
                </c:pt>
                <c:pt idx="2396">
                  <c:v>43.122000000000014</c:v>
                </c:pt>
                <c:pt idx="2397">
                  <c:v>43.122000000000014</c:v>
                </c:pt>
                <c:pt idx="2398">
                  <c:v>43.122000000000014</c:v>
                </c:pt>
                <c:pt idx="2399">
                  <c:v>43.122000000000014</c:v>
                </c:pt>
                <c:pt idx="2400">
                  <c:v>43.122000000000014</c:v>
                </c:pt>
                <c:pt idx="2401">
                  <c:v>43.122000000000014</c:v>
                </c:pt>
                <c:pt idx="2402">
                  <c:v>43.075000000000003</c:v>
                </c:pt>
                <c:pt idx="2403">
                  <c:v>43.075000000000003</c:v>
                </c:pt>
                <c:pt idx="2404">
                  <c:v>43.075000000000003</c:v>
                </c:pt>
                <c:pt idx="2405">
                  <c:v>43.075000000000003</c:v>
                </c:pt>
                <c:pt idx="2406">
                  <c:v>43.075000000000003</c:v>
                </c:pt>
                <c:pt idx="2407">
                  <c:v>43.075000000000003</c:v>
                </c:pt>
                <c:pt idx="2408">
                  <c:v>43.075000000000003</c:v>
                </c:pt>
                <c:pt idx="2409">
                  <c:v>43.075000000000003</c:v>
                </c:pt>
                <c:pt idx="2410">
                  <c:v>43.075000000000003</c:v>
                </c:pt>
                <c:pt idx="2411">
                  <c:v>43.075000000000003</c:v>
                </c:pt>
                <c:pt idx="2412">
                  <c:v>43.075000000000003</c:v>
                </c:pt>
                <c:pt idx="2413">
                  <c:v>43.075000000000003</c:v>
                </c:pt>
                <c:pt idx="2414">
                  <c:v>43.075000000000003</c:v>
                </c:pt>
                <c:pt idx="2415">
                  <c:v>43.075000000000003</c:v>
                </c:pt>
                <c:pt idx="2416">
                  <c:v>43.075000000000003</c:v>
                </c:pt>
                <c:pt idx="2417">
                  <c:v>43.075000000000003</c:v>
                </c:pt>
                <c:pt idx="2418">
                  <c:v>43.075000000000003</c:v>
                </c:pt>
                <c:pt idx="2419">
                  <c:v>43.075000000000003</c:v>
                </c:pt>
                <c:pt idx="2420">
                  <c:v>43.075000000000003</c:v>
                </c:pt>
                <c:pt idx="2421">
                  <c:v>43.075000000000003</c:v>
                </c:pt>
                <c:pt idx="2422">
                  <c:v>43.075000000000003</c:v>
                </c:pt>
                <c:pt idx="2423">
                  <c:v>43.075000000000003</c:v>
                </c:pt>
                <c:pt idx="2424">
                  <c:v>43.03</c:v>
                </c:pt>
                <c:pt idx="2425">
                  <c:v>43.03</c:v>
                </c:pt>
                <c:pt idx="2426">
                  <c:v>43.03</c:v>
                </c:pt>
                <c:pt idx="2427">
                  <c:v>43.03</c:v>
                </c:pt>
                <c:pt idx="2428">
                  <c:v>43.03</c:v>
                </c:pt>
                <c:pt idx="2429">
                  <c:v>43.03</c:v>
                </c:pt>
                <c:pt idx="2430">
                  <c:v>43.03</c:v>
                </c:pt>
                <c:pt idx="2431">
                  <c:v>43.03</c:v>
                </c:pt>
                <c:pt idx="2432">
                  <c:v>43.03</c:v>
                </c:pt>
                <c:pt idx="2433">
                  <c:v>43.03</c:v>
                </c:pt>
                <c:pt idx="2434">
                  <c:v>43.03</c:v>
                </c:pt>
                <c:pt idx="2435">
                  <c:v>43.03</c:v>
                </c:pt>
                <c:pt idx="2436">
                  <c:v>43.03</c:v>
                </c:pt>
                <c:pt idx="2437">
                  <c:v>43.03</c:v>
                </c:pt>
                <c:pt idx="2438">
                  <c:v>42.984000000000002</c:v>
                </c:pt>
                <c:pt idx="2439">
                  <c:v>42.984000000000002</c:v>
                </c:pt>
                <c:pt idx="2440">
                  <c:v>42.984000000000002</c:v>
                </c:pt>
                <c:pt idx="2441">
                  <c:v>42.984000000000002</c:v>
                </c:pt>
                <c:pt idx="2442">
                  <c:v>42.984000000000002</c:v>
                </c:pt>
                <c:pt idx="2443">
                  <c:v>42.984000000000002</c:v>
                </c:pt>
                <c:pt idx="2444">
                  <c:v>42.984000000000002</c:v>
                </c:pt>
                <c:pt idx="2445">
                  <c:v>42.984000000000002</c:v>
                </c:pt>
                <c:pt idx="2446">
                  <c:v>42.984000000000002</c:v>
                </c:pt>
                <c:pt idx="2447">
                  <c:v>42.984000000000002</c:v>
                </c:pt>
                <c:pt idx="2448">
                  <c:v>42.984000000000002</c:v>
                </c:pt>
                <c:pt idx="2449">
                  <c:v>42.984000000000002</c:v>
                </c:pt>
                <c:pt idx="2450">
                  <c:v>42.939</c:v>
                </c:pt>
                <c:pt idx="2451">
                  <c:v>42.939</c:v>
                </c:pt>
                <c:pt idx="2452">
                  <c:v>42.939</c:v>
                </c:pt>
                <c:pt idx="2453">
                  <c:v>42.939</c:v>
                </c:pt>
                <c:pt idx="2454">
                  <c:v>42.939</c:v>
                </c:pt>
                <c:pt idx="2455">
                  <c:v>42.939</c:v>
                </c:pt>
                <c:pt idx="2456">
                  <c:v>42.939</c:v>
                </c:pt>
                <c:pt idx="2457">
                  <c:v>42.939</c:v>
                </c:pt>
                <c:pt idx="2458">
                  <c:v>42.939</c:v>
                </c:pt>
                <c:pt idx="2459">
                  <c:v>42.939</c:v>
                </c:pt>
                <c:pt idx="2460">
                  <c:v>42.939</c:v>
                </c:pt>
                <c:pt idx="2461">
                  <c:v>42.892000000000003</c:v>
                </c:pt>
                <c:pt idx="2462">
                  <c:v>42.892000000000003</c:v>
                </c:pt>
                <c:pt idx="2463">
                  <c:v>42.892000000000003</c:v>
                </c:pt>
                <c:pt idx="2464">
                  <c:v>42.892000000000003</c:v>
                </c:pt>
                <c:pt idx="2465">
                  <c:v>42.892000000000003</c:v>
                </c:pt>
                <c:pt idx="2466">
                  <c:v>42.892000000000003</c:v>
                </c:pt>
                <c:pt idx="2467">
                  <c:v>42.892000000000003</c:v>
                </c:pt>
                <c:pt idx="2468">
                  <c:v>42.892000000000003</c:v>
                </c:pt>
                <c:pt idx="2469">
                  <c:v>42.892000000000003</c:v>
                </c:pt>
                <c:pt idx="2470">
                  <c:v>42.892000000000003</c:v>
                </c:pt>
                <c:pt idx="2471">
                  <c:v>42.892000000000003</c:v>
                </c:pt>
                <c:pt idx="2472">
                  <c:v>42.892000000000003</c:v>
                </c:pt>
                <c:pt idx="2473">
                  <c:v>42.847000000000001</c:v>
                </c:pt>
                <c:pt idx="2474">
                  <c:v>42.847000000000001</c:v>
                </c:pt>
                <c:pt idx="2475">
                  <c:v>42.847000000000001</c:v>
                </c:pt>
                <c:pt idx="2476">
                  <c:v>42.847000000000001</c:v>
                </c:pt>
                <c:pt idx="2477">
                  <c:v>42.847000000000001</c:v>
                </c:pt>
                <c:pt idx="2478">
                  <c:v>42.847000000000001</c:v>
                </c:pt>
                <c:pt idx="2479">
                  <c:v>42.847000000000001</c:v>
                </c:pt>
                <c:pt idx="2480">
                  <c:v>42.847000000000001</c:v>
                </c:pt>
                <c:pt idx="2481">
                  <c:v>42.847000000000001</c:v>
                </c:pt>
                <c:pt idx="2482">
                  <c:v>42.847000000000001</c:v>
                </c:pt>
                <c:pt idx="2483">
                  <c:v>42.847000000000001</c:v>
                </c:pt>
                <c:pt idx="2484">
                  <c:v>42.8</c:v>
                </c:pt>
                <c:pt idx="2485">
                  <c:v>42.8</c:v>
                </c:pt>
                <c:pt idx="2486">
                  <c:v>42.8</c:v>
                </c:pt>
                <c:pt idx="2487">
                  <c:v>42.8</c:v>
                </c:pt>
                <c:pt idx="2488">
                  <c:v>42.8</c:v>
                </c:pt>
                <c:pt idx="2489">
                  <c:v>42.8</c:v>
                </c:pt>
                <c:pt idx="2490">
                  <c:v>42.8</c:v>
                </c:pt>
                <c:pt idx="2491">
                  <c:v>42.8</c:v>
                </c:pt>
                <c:pt idx="2492">
                  <c:v>42.8</c:v>
                </c:pt>
                <c:pt idx="2493">
                  <c:v>42.8</c:v>
                </c:pt>
                <c:pt idx="2494">
                  <c:v>42.8</c:v>
                </c:pt>
                <c:pt idx="2495">
                  <c:v>42.8</c:v>
                </c:pt>
                <c:pt idx="2496">
                  <c:v>42.8</c:v>
                </c:pt>
                <c:pt idx="2497">
                  <c:v>42.755000000000003</c:v>
                </c:pt>
                <c:pt idx="2498">
                  <c:v>42.8</c:v>
                </c:pt>
                <c:pt idx="2499">
                  <c:v>42.755000000000003</c:v>
                </c:pt>
                <c:pt idx="2500">
                  <c:v>42.8</c:v>
                </c:pt>
                <c:pt idx="2501">
                  <c:v>42.755000000000003</c:v>
                </c:pt>
                <c:pt idx="2502">
                  <c:v>42.755000000000003</c:v>
                </c:pt>
                <c:pt idx="2503">
                  <c:v>42.755000000000003</c:v>
                </c:pt>
                <c:pt idx="2504">
                  <c:v>42.755000000000003</c:v>
                </c:pt>
                <c:pt idx="2505">
                  <c:v>42.755000000000003</c:v>
                </c:pt>
                <c:pt idx="2506">
                  <c:v>42.755000000000003</c:v>
                </c:pt>
                <c:pt idx="2507">
                  <c:v>42.755000000000003</c:v>
                </c:pt>
                <c:pt idx="2508">
                  <c:v>42.755000000000003</c:v>
                </c:pt>
                <c:pt idx="2509">
                  <c:v>42.708000000000013</c:v>
                </c:pt>
                <c:pt idx="2510">
                  <c:v>42.708000000000013</c:v>
                </c:pt>
                <c:pt idx="2511">
                  <c:v>42.708000000000013</c:v>
                </c:pt>
                <c:pt idx="2512">
                  <c:v>42.708000000000013</c:v>
                </c:pt>
                <c:pt idx="2513">
                  <c:v>42.755000000000003</c:v>
                </c:pt>
                <c:pt idx="2514">
                  <c:v>42.708000000000013</c:v>
                </c:pt>
                <c:pt idx="2515">
                  <c:v>42.708000000000013</c:v>
                </c:pt>
                <c:pt idx="2516">
                  <c:v>42.708000000000013</c:v>
                </c:pt>
                <c:pt idx="2517">
                  <c:v>42.708000000000013</c:v>
                </c:pt>
                <c:pt idx="2518">
                  <c:v>42.708000000000013</c:v>
                </c:pt>
                <c:pt idx="2519">
                  <c:v>42.708000000000013</c:v>
                </c:pt>
                <c:pt idx="2520">
                  <c:v>42.708000000000013</c:v>
                </c:pt>
                <c:pt idx="2521">
                  <c:v>42.708000000000013</c:v>
                </c:pt>
                <c:pt idx="2522">
                  <c:v>42.663000000000011</c:v>
                </c:pt>
                <c:pt idx="2523">
                  <c:v>42.663000000000011</c:v>
                </c:pt>
                <c:pt idx="2524">
                  <c:v>42.708000000000013</c:v>
                </c:pt>
                <c:pt idx="2525">
                  <c:v>42.663000000000011</c:v>
                </c:pt>
                <c:pt idx="2526">
                  <c:v>42.663000000000011</c:v>
                </c:pt>
                <c:pt idx="2527">
                  <c:v>42.663000000000011</c:v>
                </c:pt>
                <c:pt idx="2528">
                  <c:v>42.663000000000011</c:v>
                </c:pt>
                <c:pt idx="2529">
                  <c:v>42.663000000000011</c:v>
                </c:pt>
                <c:pt idx="2530">
                  <c:v>42.663000000000011</c:v>
                </c:pt>
                <c:pt idx="2531">
                  <c:v>42.663000000000011</c:v>
                </c:pt>
                <c:pt idx="2532">
                  <c:v>42.663000000000011</c:v>
                </c:pt>
                <c:pt idx="2533">
                  <c:v>42.663000000000011</c:v>
                </c:pt>
                <c:pt idx="2534">
                  <c:v>42.663000000000011</c:v>
                </c:pt>
                <c:pt idx="2535">
                  <c:v>42.616</c:v>
                </c:pt>
                <c:pt idx="2536">
                  <c:v>42.663000000000011</c:v>
                </c:pt>
                <c:pt idx="2537">
                  <c:v>42.616</c:v>
                </c:pt>
                <c:pt idx="2538">
                  <c:v>42.663000000000011</c:v>
                </c:pt>
                <c:pt idx="2539">
                  <c:v>42.616</c:v>
                </c:pt>
                <c:pt idx="2540">
                  <c:v>42.616</c:v>
                </c:pt>
                <c:pt idx="2541">
                  <c:v>42.616</c:v>
                </c:pt>
                <c:pt idx="2542">
                  <c:v>42.616</c:v>
                </c:pt>
                <c:pt idx="2543">
                  <c:v>42.616</c:v>
                </c:pt>
                <c:pt idx="2544">
                  <c:v>42.616</c:v>
                </c:pt>
                <c:pt idx="2545">
                  <c:v>42.616</c:v>
                </c:pt>
                <c:pt idx="2546">
                  <c:v>42.616</c:v>
                </c:pt>
                <c:pt idx="2547">
                  <c:v>42.616</c:v>
                </c:pt>
                <c:pt idx="2548">
                  <c:v>42.616</c:v>
                </c:pt>
                <c:pt idx="2549">
                  <c:v>42.616</c:v>
                </c:pt>
                <c:pt idx="2550">
                  <c:v>42.616</c:v>
                </c:pt>
                <c:pt idx="2551">
                  <c:v>42.616</c:v>
                </c:pt>
                <c:pt idx="2552">
                  <c:v>42.57</c:v>
                </c:pt>
                <c:pt idx="2553">
                  <c:v>42.57</c:v>
                </c:pt>
                <c:pt idx="2554">
                  <c:v>42.57</c:v>
                </c:pt>
                <c:pt idx="2555">
                  <c:v>42.57</c:v>
                </c:pt>
                <c:pt idx="2556">
                  <c:v>42.57</c:v>
                </c:pt>
                <c:pt idx="2557">
                  <c:v>42.57</c:v>
                </c:pt>
                <c:pt idx="2558">
                  <c:v>42.57</c:v>
                </c:pt>
                <c:pt idx="2559">
                  <c:v>42.57</c:v>
                </c:pt>
                <c:pt idx="2560">
                  <c:v>42.57</c:v>
                </c:pt>
                <c:pt idx="2561">
                  <c:v>42.57</c:v>
                </c:pt>
                <c:pt idx="2562">
                  <c:v>42.57</c:v>
                </c:pt>
                <c:pt idx="2563">
                  <c:v>42.57</c:v>
                </c:pt>
                <c:pt idx="2564">
                  <c:v>42.57</c:v>
                </c:pt>
                <c:pt idx="2565">
                  <c:v>42.57</c:v>
                </c:pt>
                <c:pt idx="2566">
                  <c:v>42.57</c:v>
                </c:pt>
                <c:pt idx="2567">
                  <c:v>42.525000000000013</c:v>
                </c:pt>
                <c:pt idx="2568">
                  <c:v>42.525000000000013</c:v>
                </c:pt>
                <c:pt idx="2569">
                  <c:v>42.525000000000013</c:v>
                </c:pt>
                <c:pt idx="2570">
                  <c:v>42.525000000000013</c:v>
                </c:pt>
                <c:pt idx="2571">
                  <c:v>42.525000000000013</c:v>
                </c:pt>
                <c:pt idx="2572">
                  <c:v>42.525000000000013</c:v>
                </c:pt>
                <c:pt idx="2573">
                  <c:v>42.525000000000013</c:v>
                </c:pt>
                <c:pt idx="2574">
                  <c:v>42.525000000000013</c:v>
                </c:pt>
                <c:pt idx="2575">
                  <c:v>42.525000000000013</c:v>
                </c:pt>
                <c:pt idx="2576">
                  <c:v>42.525000000000013</c:v>
                </c:pt>
                <c:pt idx="2577">
                  <c:v>42.525000000000013</c:v>
                </c:pt>
                <c:pt idx="2578">
                  <c:v>42.525000000000013</c:v>
                </c:pt>
                <c:pt idx="2579">
                  <c:v>42.525000000000013</c:v>
                </c:pt>
                <c:pt idx="2580">
                  <c:v>42.525000000000013</c:v>
                </c:pt>
                <c:pt idx="2581">
                  <c:v>42.478000000000002</c:v>
                </c:pt>
                <c:pt idx="2582">
                  <c:v>42.525000000000013</c:v>
                </c:pt>
                <c:pt idx="2583">
                  <c:v>42.525000000000013</c:v>
                </c:pt>
                <c:pt idx="2584">
                  <c:v>42.478000000000002</c:v>
                </c:pt>
                <c:pt idx="2585">
                  <c:v>42.478000000000002</c:v>
                </c:pt>
                <c:pt idx="2586">
                  <c:v>42.478000000000002</c:v>
                </c:pt>
                <c:pt idx="2587">
                  <c:v>42.478000000000002</c:v>
                </c:pt>
                <c:pt idx="2588">
                  <c:v>42.478000000000002</c:v>
                </c:pt>
                <c:pt idx="2589">
                  <c:v>42.478000000000002</c:v>
                </c:pt>
                <c:pt idx="2590">
                  <c:v>42.478000000000002</c:v>
                </c:pt>
                <c:pt idx="2591">
                  <c:v>42.478000000000002</c:v>
                </c:pt>
                <c:pt idx="2592">
                  <c:v>42.478000000000002</c:v>
                </c:pt>
                <c:pt idx="2593">
                  <c:v>42.478000000000002</c:v>
                </c:pt>
                <c:pt idx="2594">
                  <c:v>42.478000000000002</c:v>
                </c:pt>
                <c:pt idx="2595">
                  <c:v>42.478000000000002</c:v>
                </c:pt>
                <c:pt idx="2596">
                  <c:v>42.478000000000002</c:v>
                </c:pt>
                <c:pt idx="2597">
                  <c:v>42.478000000000002</c:v>
                </c:pt>
                <c:pt idx="2598">
                  <c:v>42.433</c:v>
                </c:pt>
                <c:pt idx="2599">
                  <c:v>42.433</c:v>
                </c:pt>
                <c:pt idx="2600">
                  <c:v>42.433</c:v>
                </c:pt>
                <c:pt idx="2601">
                  <c:v>42.433</c:v>
                </c:pt>
                <c:pt idx="2602">
                  <c:v>42.433</c:v>
                </c:pt>
                <c:pt idx="2603">
                  <c:v>42.433</c:v>
                </c:pt>
                <c:pt idx="2604">
                  <c:v>42.433</c:v>
                </c:pt>
                <c:pt idx="2605">
                  <c:v>42.433</c:v>
                </c:pt>
                <c:pt idx="2606">
                  <c:v>42.433</c:v>
                </c:pt>
                <c:pt idx="2607">
                  <c:v>42.386000000000003</c:v>
                </c:pt>
                <c:pt idx="2608">
                  <c:v>42.433</c:v>
                </c:pt>
                <c:pt idx="2609">
                  <c:v>42.433</c:v>
                </c:pt>
                <c:pt idx="2610">
                  <c:v>42.386000000000003</c:v>
                </c:pt>
                <c:pt idx="2611">
                  <c:v>42.386000000000003</c:v>
                </c:pt>
                <c:pt idx="2612">
                  <c:v>42.386000000000003</c:v>
                </c:pt>
                <c:pt idx="2613">
                  <c:v>42.386000000000003</c:v>
                </c:pt>
                <c:pt idx="2614">
                  <c:v>42.386000000000003</c:v>
                </c:pt>
                <c:pt idx="2615">
                  <c:v>42.386000000000003</c:v>
                </c:pt>
                <c:pt idx="2616">
                  <c:v>42.386000000000003</c:v>
                </c:pt>
                <c:pt idx="2617">
                  <c:v>42.386000000000003</c:v>
                </c:pt>
                <c:pt idx="2618">
                  <c:v>42.386000000000003</c:v>
                </c:pt>
                <c:pt idx="2619">
                  <c:v>42.386000000000003</c:v>
                </c:pt>
                <c:pt idx="2620">
                  <c:v>42.386000000000003</c:v>
                </c:pt>
                <c:pt idx="2621">
                  <c:v>42.386000000000003</c:v>
                </c:pt>
                <c:pt idx="2622">
                  <c:v>42.386000000000003</c:v>
                </c:pt>
                <c:pt idx="2623">
                  <c:v>42.341000000000001</c:v>
                </c:pt>
                <c:pt idx="2624">
                  <c:v>42.341000000000001</c:v>
                </c:pt>
                <c:pt idx="2625">
                  <c:v>42.341000000000001</c:v>
                </c:pt>
                <c:pt idx="2626">
                  <c:v>42.341000000000001</c:v>
                </c:pt>
                <c:pt idx="2627">
                  <c:v>42.341000000000001</c:v>
                </c:pt>
                <c:pt idx="2628">
                  <c:v>42.341000000000001</c:v>
                </c:pt>
                <c:pt idx="2629">
                  <c:v>42.341000000000001</c:v>
                </c:pt>
                <c:pt idx="2630">
                  <c:v>42.341000000000001</c:v>
                </c:pt>
                <c:pt idx="2631">
                  <c:v>42.341000000000001</c:v>
                </c:pt>
                <c:pt idx="2632">
                  <c:v>42.341000000000001</c:v>
                </c:pt>
                <c:pt idx="2633">
                  <c:v>42.341000000000001</c:v>
                </c:pt>
                <c:pt idx="2634">
                  <c:v>42.341000000000001</c:v>
                </c:pt>
                <c:pt idx="2635">
                  <c:v>42.341000000000001</c:v>
                </c:pt>
                <c:pt idx="2636">
                  <c:v>42.341000000000001</c:v>
                </c:pt>
                <c:pt idx="2637">
                  <c:v>42.341000000000001</c:v>
                </c:pt>
                <c:pt idx="2638">
                  <c:v>42.341000000000001</c:v>
                </c:pt>
                <c:pt idx="2639">
                  <c:v>42.341000000000001</c:v>
                </c:pt>
                <c:pt idx="2640">
                  <c:v>42.294000000000011</c:v>
                </c:pt>
                <c:pt idx="2641">
                  <c:v>42.294000000000011</c:v>
                </c:pt>
                <c:pt idx="2642">
                  <c:v>42.294000000000011</c:v>
                </c:pt>
                <c:pt idx="2643">
                  <c:v>42.294000000000011</c:v>
                </c:pt>
                <c:pt idx="2644">
                  <c:v>42.294000000000011</c:v>
                </c:pt>
                <c:pt idx="2645">
                  <c:v>42.294000000000011</c:v>
                </c:pt>
                <c:pt idx="2646">
                  <c:v>42.294000000000011</c:v>
                </c:pt>
                <c:pt idx="2647">
                  <c:v>42.294000000000011</c:v>
                </c:pt>
                <c:pt idx="2648">
                  <c:v>42.294000000000011</c:v>
                </c:pt>
                <c:pt idx="2649">
                  <c:v>42.294000000000011</c:v>
                </c:pt>
                <c:pt idx="2650">
                  <c:v>42.294000000000011</c:v>
                </c:pt>
                <c:pt idx="2651">
                  <c:v>42.294000000000011</c:v>
                </c:pt>
                <c:pt idx="2652">
                  <c:v>42.294000000000011</c:v>
                </c:pt>
                <c:pt idx="2653">
                  <c:v>42.294000000000011</c:v>
                </c:pt>
                <c:pt idx="2654">
                  <c:v>42.294000000000011</c:v>
                </c:pt>
                <c:pt idx="2655">
                  <c:v>42.294000000000011</c:v>
                </c:pt>
                <c:pt idx="2656">
                  <c:v>42.294000000000011</c:v>
                </c:pt>
                <c:pt idx="2657">
                  <c:v>42.294000000000011</c:v>
                </c:pt>
                <c:pt idx="2658">
                  <c:v>42.294000000000011</c:v>
                </c:pt>
                <c:pt idx="2659">
                  <c:v>42.294000000000011</c:v>
                </c:pt>
                <c:pt idx="2660">
                  <c:v>42.247</c:v>
                </c:pt>
                <c:pt idx="2661">
                  <c:v>42.294000000000011</c:v>
                </c:pt>
                <c:pt idx="2662">
                  <c:v>42.247</c:v>
                </c:pt>
                <c:pt idx="2663">
                  <c:v>42.247</c:v>
                </c:pt>
                <c:pt idx="2664">
                  <c:v>42.247</c:v>
                </c:pt>
                <c:pt idx="2665">
                  <c:v>42.247</c:v>
                </c:pt>
                <c:pt idx="2666">
                  <c:v>42.247</c:v>
                </c:pt>
                <c:pt idx="2667">
                  <c:v>42.247</c:v>
                </c:pt>
                <c:pt idx="2668">
                  <c:v>42.247</c:v>
                </c:pt>
                <c:pt idx="2669">
                  <c:v>42.247</c:v>
                </c:pt>
                <c:pt idx="2670">
                  <c:v>42.247</c:v>
                </c:pt>
                <c:pt idx="2671">
                  <c:v>42.247</c:v>
                </c:pt>
                <c:pt idx="2672">
                  <c:v>42.247</c:v>
                </c:pt>
                <c:pt idx="2673">
                  <c:v>42.247</c:v>
                </c:pt>
                <c:pt idx="2674">
                  <c:v>42.247</c:v>
                </c:pt>
                <c:pt idx="2675">
                  <c:v>42.247</c:v>
                </c:pt>
                <c:pt idx="2676">
                  <c:v>42.247</c:v>
                </c:pt>
                <c:pt idx="2677">
                  <c:v>42.247</c:v>
                </c:pt>
                <c:pt idx="2678">
                  <c:v>42.247</c:v>
                </c:pt>
                <c:pt idx="2679">
                  <c:v>42.247</c:v>
                </c:pt>
                <c:pt idx="2680">
                  <c:v>42.247</c:v>
                </c:pt>
                <c:pt idx="2681">
                  <c:v>42.247</c:v>
                </c:pt>
                <c:pt idx="2682">
                  <c:v>42.247</c:v>
                </c:pt>
                <c:pt idx="2683">
                  <c:v>42.247</c:v>
                </c:pt>
                <c:pt idx="2684">
                  <c:v>42.247</c:v>
                </c:pt>
                <c:pt idx="2685">
                  <c:v>42.247</c:v>
                </c:pt>
                <c:pt idx="2686">
                  <c:v>42.247</c:v>
                </c:pt>
                <c:pt idx="2687">
                  <c:v>42.247</c:v>
                </c:pt>
                <c:pt idx="2688">
                  <c:v>42.202000000000012</c:v>
                </c:pt>
                <c:pt idx="2689">
                  <c:v>42.247</c:v>
                </c:pt>
                <c:pt idx="2690">
                  <c:v>42.247</c:v>
                </c:pt>
                <c:pt idx="2691">
                  <c:v>42.202000000000012</c:v>
                </c:pt>
                <c:pt idx="2692">
                  <c:v>42.247</c:v>
                </c:pt>
                <c:pt idx="2693">
                  <c:v>42.202000000000012</c:v>
                </c:pt>
                <c:pt idx="2694">
                  <c:v>42.202000000000012</c:v>
                </c:pt>
                <c:pt idx="2695">
                  <c:v>42.202000000000012</c:v>
                </c:pt>
                <c:pt idx="2696">
                  <c:v>42.202000000000012</c:v>
                </c:pt>
                <c:pt idx="2697">
                  <c:v>42.247</c:v>
                </c:pt>
                <c:pt idx="2698">
                  <c:v>42.202000000000012</c:v>
                </c:pt>
                <c:pt idx="2699">
                  <c:v>42.202000000000012</c:v>
                </c:pt>
                <c:pt idx="2700">
                  <c:v>42.202000000000012</c:v>
                </c:pt>
                <c:pt idx="2701">
                  <c:v>42.202000000000012</c:v>
                </c:pt>
                <c:pt idx="2702">
                  <c:v>42.202000000000012</c:v>
                </c:pt>
                <c:pt idx="2703">
                  <c:v>42.202000000000012</c:v>
                </c:pt>
                <c:pt idx="2704">
                  <c:v>42.202000000000012</c:v>
                </c:pt>
                <c:pt idx="2705">
                  <c:v>42.202000000000012</c:v>
                </c:pt>
                <c:pt idx="2706">
                  <c:v>42.202000000000012</c:v>
                </c:pt>
                <c:pt idx="2707">
                  <c:v>42.202000000000012</c:v>
                </c:pt>
                <c:pt idx="2708">
                  <c:v>42.202000000000012</c:v>
                </c:pt>
                <c:pt idx="2709">
                  <c:v>42.202000000000012</c:v>
                </c:pt>
                <c:pt idx="2710">
                  <c:v>42.202000000000012</c:v>
                </c:pt>
                <c:pt idx="2711">
                  <c:v>42.202000000000012</c:v>
                </c:pt>
                <c:pt idx="2712">
                  <c:v>42.202000000000012</c:v>
                </c:pt>
                <c:pt idx="2713">
                  <c:v>42.202000000000012</c:v>
                </c:pt>
                <c:pt idx="2714">
                  <c:v>42.202000000000012</c:v>
                </c:pt>
                <c:pt idx="2715">
                  <c:v>42.202000000000012</c:v>
                </c:pt>
                <c:pt idx="2716">
                  <c:v>42.202000000000012</c:v>
                </c:pt>
                <c:pt idx="2717">
                  <c:v>42.202000000000012</c:v>
                </c:pt>
                <c:pt idx="2718">
                  <c:v>42.202000000000012</c:v>
                </c:pt>
                <c:pt idx="2719">
                  <c:v>42.202000000000012</c:v>
                </c:pt>
                <c:pt idx="2720">
                  <c:v>42.202000000000012</c:v>
                </c:pt>
                <c:pt idx="2721">
                  <c:v>42.202000000000012</c:v>
                </c:pt>
                <c:pt idx="2722">
                  <c:v>42.202000000000012</c:v>
                </c:pt>
                <c:pt idx="2723">
                  <c:v>42.202000000000012</c:v>
                </c:pt>
                <c:pt idx="2724">
                  <c:v>42.202000000000012</c:v>
                </c:pt>
                <c:pt idx="2725">
                  <c:v>42.202000000000012</c:v>
                </c:pt>
                <c:pt idx="2726">
                  <c:v>42.202000000000012</c:v>
                </c:pt>
                <c:pt idx="2727">
                  <c:v>42.202000000000012</c:v>
                </c:pt>
                <c:pt idx="2728">
                  <c:v>42.202000000000012</c:v>
                </c:pt>
                <c:pt idx="2729">
                  <c:v>42.202000000000012</c:v>
                </c:pt>
                <c:pt idx="2730">
                  <c:v>42.202000000000012</c:v>
                </c:pt>
                <c:pt idx="2731">
                  <c:v>42.202000000000012</c:v>
                </c:pt>
                <c:pt idx="2732">
                  <c:v>42.202000000000012</c:v>
                </c:pt>
                <c:pt idx="2733">
                  <c:v>42.202000000000012</c:v>
                </c:pt>
                <c:pt idx="2734">
                  <c:v>42.202000000000012</c:v>
                </c:pt>
                <c:pt idx="2735">
                  <c:v>42.202000000000012</c:v>
                </c:pt>
                <c:pt idx="2736">
                  <c:v>42.202000000000012</c:v>
                </c:pt>
                <c:pt idx="2737">
                  <c:v>42.202000000000012</c:v>
                </c:pt>
                <c:pt idx="2738">
                  <c:v>42.202000000000012</c:v>
                </c:pt>
                <c:pt idx="2739">
                  <c:v>42.202000000000012</c:v>
                </c:pt>
                <c:pt idx="2740">
                  <c:v>42.202000000000012</c:v>
                </c:pt>
                <c:pt idx="2741">
                  <c:v>42.202000000000012</c:v>
                </c:pt>
                <c:pt idx="2742">
                  <c:v>42.202000000000012</c:v>
                </c:pt>
                <c:pt idx="2743">
                  <c:v>42.202000000000012</c:v>
                </c:pt>
                <c:pt idx="2744">
                  <c:v>42.202000000000012</c:v>
                </c:pt>
                <c:pt idx="2745">
                  <c:v>42.202000000000012</c:v>
                </c:pt>
                <c:pt idx="2746">
                  <c:v>42.202000000000012</c:v>
                </c:pt>
                <c:pt idx="2747">
                  <c:v>42.202000000000012</c:v>
                </c:pt>
                <c:pt idx="2748">
                  <c:v>42.202000000000012</c:v>
                </c:pt>
                <c:pt idx="2749">
                  <c:v>42.202000000000012</c:v>
                </c:pt>
                <c:pt idx="2750">
                  <c:v>42.202000000000012</c:v>
                </c:pt>
                <c:pt idx="2751">
                  <c:v>42.202000000000012</c:v>
                </c:pt>
                <c:pt idx="2752">
                  <c:v>42.247</c:v>
                </c:pt>
                <c:pt idx="2753">
                  <c:v>42.247</c:v>
                </c:pt>
                <c:pt idx="2754">
                  <c:v>42.202000000000012</c:v>
                </c:pt>
                <c:pt idx="2755">
                  <c:v>42.202000000000012</c:v>
                </c:pt>
                <c:pt idx="2756">
                  <c:v>42.247</c:v>
                </c:pt>
                <c:pt idx="2757">
                  <c:v>42.202000000000012</c:v>
                </c:pt>
                <c:pt idx="2758">
                  <c:v>42.247</c:v>
                </c:pt>
                <c:pt idx="2759">
                  <c:v>42.247</c:v>
                </c:pt>
                <c:pt idx="2760">
                  <c:v>42.247</c:v>
                </c:pt>
                <c:pt idx="2761">
                  <c:v>42.202000000000012</c:v>
                </c:pt>
                <c:pt idx="2762">
                  <c:v>42.202000000000012</c:v>
                </c:pt>
                <c:pt idx="2763">
                  <c:v>42.247</c:v>
                </c:pt>
                <c:pt idx="2764">
                  <c:v>42.247</c:v>
                </c:pt>
                <c:pt idx="2765">
                  <c:v>42.247</c:v>
                </c:pt>
                <c:pt idx="2766">
                  <c:v>42.247</c:v>
                </c:pt>
                <c:pt idx="2767">
                  <c:v>42.247</c:v>
                </c:pt>
                <c:pt idx="2768">
                  <c:v>42.247</c:v>
                </c:pt>
                <c:pt idx="2769">
                  <c:v>42.247</c:v>
                </c:pt>
                <c:pt idx="2770">
                  <c:v>42.247</c:v>
                </c:pt>
                <c:pt idx="2771">
                  <c:v>42.247</c:v>
                </c:pt>
                <c:pt idx="2772">
                  <c:v>42.247</c:v>
                </c:pt>
                <c:pt idx="2773">
                  <c:v>42.247</c:v>
                </c:pt>
                <c:pt idx="2774">
                  <c:v>42.247</c:v>
                </c:pt>
                <c:pt idx="2775">
                  <c:v>42.247</c:v>
                </c:pt>
                <c:pt idx="2776">
                  <c:v>42.247</c:v>
                </c:pt>
                <c:pt idx="2777">
                  <c:v>42.247</c:v>
                </c:pt>
                <c:pt idx="2778">
                  <c:v>42.247</c:v>
                </c:pt>
                <c:pt idx="2779">
                  <c:v>42.247</c:v>
                </c:pt>
                <c:pt idx="2780">
                  <c:v>42.247</c:v>
                </c:pt>
                <c:pt idx="2781">
                  <c:v>42.247</c:v>
                </c:pt>
                <c:pt idx="2782">
                  <c:v>42.247</c:v>
                </c:pt>
                <c:pt idx="2783">
                  <c:v>42.247</c:v>
                </c:pt>
                <c:pt idx="2784">
                  <c:v>42.247</c:v>
                </c:pt>
                <c:pt idx="2785">
                  <c:v>42.247</c:v>
                </c:pt>
                <c:pt idx="2786">
                  <c:v>42.247</c:v>
                </c:pt>
                <c:pt idx="2787">
                  <c:v>42.247</c:v>
                </c:pt>
                <c:pt idx="2788">
                  <c:v>42.247</c:v>
                </c:pt>
                <c:pt idx="2789">
                  <c:v>42.247</c:v>
                </c:pt>
                <c:pt idx="2790">
                  <c:v>42.294000000000011</c:v>
                </c:pt>
                <c:pt idx="2791">
                  <c:v>42.247</c:v>
                </c:pt>
                <c:pt idx="2792">
                  <c:v>42.247</c:v>
                </c:pt>
                <c:pt idx="2793">
                  <c:v>42.294000000000011</c:v>
                </c:pt>
                <c:pt idx="2794">
                  <c:v>42.294000000000011</c:v>
                </c:pt>
                <c:pt idx="2795">
                  <c:v>42.294000000000011</c:v>
                </c:pt>
                <c:pt idx="2796">
                  <c:v>42.294000000000011</c:v>
                </c:pt>
                <c:pt idx="2797">
                  <c:v>42.294000000000011</c:v>
                </c:pt>
                <c:pt idx="2798">
                  <c:v>42.294000000000011</c:v>
                </c:pt>
                <c:pt idx="2799">
                  <c:v>42.294000000000011</c:v>
                </c:pt>
                <c:pt idx="2800">
                  <c:v>42.294000000000011</c:v>
                </c:pt>
                <c:pt idx="2801">
                  <c:v>42.294000000000011</c:v>
                </c:pt>
                <c:pt idx="2802">
                  <c:v>42.294000000000011</c:v>
                </c:pt>
                <c:pt idx="2803">
                  <c:v>42.294000000000011</c:v>
                </c:pt>
                <c:pt idx="2804">
                  <c:v>42.294000000000011</c:v>
                </c:pt>
                <c:pt idx="2805">
                  <c:v>42.294000000000011</c:v>
                </c:pt>
                <c:pt idx="2806">
                  <c:v>42.294000000000011</c:v>
                </c:pt>
                <c:pt idx="2807">
                  <c:v>42.294000000000011</c:v>
                </c:pt>
                <c:pt idx="2808">
                  <c:v>42.294000000000011</c:v>
                </c:pt>
                <c:pt idx="2809">
                  <c:v>42.294000000000011</c:v>
                </c:pt>
                <c:pt idx="2810">
                  <c:v>42.294000000000011</c:v>
                </c:pt>
                <c:pt idx="2811">
                  <c:v>42.294000000000011</c:v>
                </c:pt>
                <c:pt idx="2812">
                  <c:v>42.294000000000011</c:v>
                </c:pt>
                <c:pt idx="2813">
                  <c:v>42.294000000000011</c:v>
                </c:pt>
                <c:pt idx="2814">
                  <c:v>42.294000000000011</c:v>
                </c:pt>
                <c:pt idx="2815">
                  <c:v>42.294000000000011</c:v>
                </c:pt>
                <c:pt idx="2816">
                  <c:v>42.341000000000001</c:v>
                </c:pt>
                <c:pt idx="2817">
                  <c:v>42.341000000000001</c:v>
                </c:pt>
                <c:pt idx="2818">
                  <c:v>42.341000000000001</c:v>
                </c:pt>
                <c:pt idx="2819">
                  <c:v>42.341000000000001</c:v>
                </c:pt>
                <c:pt idx="2820">
                  <c:v>42.341000000000001</c:v>
                </c:pt>
                <c:pt idx="2821">
                  <c:v>42.341000000000001</c:v>
                </c:pt>
                <c:pt idx="2822">
                  <c:v>42.341000000000001</c:v>
                </c:pt>
                <c:pt idx="2823">
                  <c:v>42.341000000000001</c:v>
                </c:pt>
                <c:pt idx="2824">
                  <c:v>42.341000000000001</c:v>
                </c:pt>
                <c:pt idx="2825">
                  <c:v>42.341000000000001</c:v>
                </c:pt>
                <c:pt idx="2826">
                  <c:v>42.341000000000001</c:v>
                </c:pt>
                <c:pt idx="2827">
                  <c:v>42.341000000000001</c:v>
                </c:pt>
                <c:pt idx="2828">
                  <c:v>42.341000000000001</c:v>
                </c:pt>
                <c:pt idx="2829">
                  <c:v>42.341000000000001</c:v>
                </c:pt>
                <c:pt idx="2830">
                  <c:v>42.341000000000001</c:v>
                </c:pt>
                <c:pt idx="2831">
                  <c:v>42.341000000000001</c:v>
                </c:pt>
                <c:pt idx="2832">
                  <c:v>42.341000000000001</c:v>
                </c:pt>
                <c:pt idx="2833">
                  <c:v>42.386000000000003</c:v>
                </c:pt>
                <c:pt idx="2834">
                  <c:v>42.386000000000003</c:v>
                </c:pt>
                <c:pt idx="2835">
                  <c:v>42.386000000000003</c:v>
                </c:pt>
                <c:pt idx="2836">
                  <c:v>42.386000000000003</c:v>
                </c:pt>
                <c:pt idx="2837">
                  <c:v>42.386000000000003</c:v>
                </c:pt>
                <c:pt idx="2838">
                  <c:v>42.386000000000003</c:v>
                </c:pt>
                <c:pt idx="2839">
                  <c:v>42.386000000000003</c:v>
                </c:pt>
                <c:pt idx="2840">
                  <c:v>42.386000000000003</c:v>
                </c:pt>
                <c:pt idx="2841">
                  <c:v>42.386000000000003</c:v>
                </c:pt>
                <c:pt idx="2842">
                  <c:v>42.386000000000003</c:v>
                </c:pt>
                <c:pt idx="2843">
                  <c:v>42.386000000000003</c:v>
                </c:pt>
                <c:pt idx="2844">
                  <c:v>42.386000000000003</c:v>
                </c:pt>
                <c:pt idx="2845">
                  <c:v>42.386000000000003</c:v>
                </c:pt>
                <c:pt idx="2846">
                  <c:v>42.386000000000003</c:v>
                </c:pt>
                <c:pt idx="2847">
                  <c:v>42.386000000000003</c:v>
                </c:pt>
                <c:pt idx="2848">
                  <c:v>42.433</c:v>
                </c:pt>
                <c:pt idx="2849">
                  <c:v>42.433</c:v>
                </c:pt>
                <c:pt idx="2850">
                  <c:v>42.433</c:v>
                </c:pt>
                <c:pt idx="2851">
                  <c:v>42.433</c:v>
                </c:pt>
                <c:pt idx="2852">
                  <c:v>42.433</c:v>
                </c:pt>
                <c:pt idx="2853">
                  <c:v>42.433</c:v>
                </c:pt>
                <c:pt idx="2854">
                  <c:v>42.433</c:v>
                </c:pt>
                <c:pt idx="2855">
                  <c:v>42.433</c:v>
                </c:pt>
                <c:pt idx="2856">
                  <c:v>42.433</c:v>
                </c:pt>
                <c:pt idx="2857">
                  <c:v>42.433</c:v>
                </c:pt>
                <c:pt idx="2858">
                  <c:v>42.433</c:v>
                </c:pt>
                <c:pt idx="2859">
                  <c:v>42.433</c:v>
                </c:pt>
                <c:pt idx="2860">
                  <c:v>42.433</c:v>
                </c:pt>
                <c:pt idx="2861">
                  <c:v>42.433</c:v>
                </c:pt>
                <c:pt idx="2862">
                  <c:v>42.433</c:v>
                </c:pt>
                <c:pt idx="2863">
                  <c:v>42.478000000000002</c:v>
                </c:pt>
                <c:pt idx="2864">
                  <c:v>42.433</c:v>
                </c:pt>
                <c:pt idx="2865">
                  <c:v>42.478000000000002</c:v>
                </c:pt>
                <c:pt idx="2866">
                  <c:v>42.478000000000002</c:v>
                </c:pt>
                <c:pt idx="2867">
                  <c:v>42.478000000000002</c:v>
                </c:pt>
                <c:pt idx="2868">
                  <c:v>42.478000000000002</c:v>
                </c:pt>
                <c:pt idx="2869">
                  <c:v>42.478000000000002</c:v>
                </c:pt>
                <c:pt idx="2870">
                  <c:v>42.478000000000002</c:v>
                </c:pt>
                <c:pt idx="2871">
                  <c:v>42.478000000000002</c:v>
                </c:pt>
                <c:pt idx="2872">
                  <c:v>42.478000000000002</c:v>
                </c:pt>
                <c:pt idx="2873">
                  <c:v>42.478000000000002</c:v>
                </c:pt>
                <c:pt idx="2874">
                  <c:v>42.478000000000002</c:v>
                </c:pt>
                <c:pt idx="2875">
                  <c:v>42.478000000000002</c:v>
                </c:pt>
                <c:pt idx="2876">
                  <c:v>42.478000000000002</c:v>
                </c:pt>
                <c:pt idx="2877">
                  <c:v>42.478000000000002</c:v>
                </c:pt>
                <c:pt idx="2878">
                  <c:v>42.478000000000002</c:v>
                </c:pt>
                <c:pt idx="2879">
                  <c:v>42.525000000000013</c:v>
                </c:pt>
                <c:pt idx="2880">
                  <c:v>42.525000000000013</c:v>
                </c:pt>
                <c:pt idx="2881">
                  <c:v>42.525000000000013</c:v>
                </c:pt>
                <c:pt idx="2882">
                  <c:v>42.525000000000013</c:v>
                </c:pt>
                <c:pt idx="2883">
                  <c:v>42.525000000000013</c:v>
                </c:pt>
                <c:pt idx="2884">
                  <c:v>42.525000000000013</c:v>
                </c:pt>
                <c:pt idx="2885">
                  <c:v>42.525000000000013</c:v>
                </c:pt>
                <c:pt idx="2886">
                  <c:v>42.525000000000013</c:v>
                </c:pt>
                <c:pt idx="2887">
                  <c:v>42.525000000000013</c:v>
                </c:pt>
                <c:pt idx="2888">
                  <c:v>42.525000000000013</c:v>
                </c:pt>
                <c:pt idx="2889">
                  <c:v>42.525000000000013</c:v>
                </c:pt>
                <c:pt idx="2890">
                  <c:v>42.525000000000013</c:v>
                </c:pt>
                <c:pt idx="2891">
                  <c:v>42.57</c:v>
                </c:pt>
                <c:pt idx="2892">
                  <c:v>42.57</c:v>
                </c:pt>
                <c:pt idx="2893">
                  <c:v>42.57</c:v>
                </c:pt>
                <c:pt idx="2894">
                  <c:v>42.57</c:v>
                </c:pt>
                <c:pt idx="2895">
                  <c:v>42.57</c:v>
                </c:pt>
                <c:pt idx="2896">
                  <c:v>42.57</c:v>
                </c:pt>
                <c:pt idx="2897">
                  <c:v>42.57</c:v>
                </c:pt>
                <c:pt idx="2898">
                  <c:v>42.57</c:v>
                </c:pt>
                <c:pt idx="2899">
                  <c:v>42.57</c:v>
                </c:pt>
                <c:pt idx="2900">
                  <c:v>42.57</c:v>
                </c:pt>
                <c:pt idx="2901">
                  <c:v>42.57</c:v>
                </c:pt>
                <c:pt idx="2902">
                  <c:v>42.57</c:v>
                </c:pt>
                <c:pt idx="2903">
                  <c:v>42.616</c:v>
                </c:pt>
                <c:pt idx="2904">
                  <c:v>42.616</c:v>
                </c:pt>
                <c:pt idx="2905">
                  <c:v>42.616</c:v>
                </c:pt>
                <c:pt idx="2906">
                  <c:v>42.616</c:v>
                </c:pt>
                <c:pt idx="2907">
                  <c:v>42.616</c:v>
                </c:pt>
                <c:pt idx="2908">
                  <c:v>42.616</c:v>
                </c:pt>
                <c:pt idx="2909">
                  <c:v>42.616</c:v>
                </c:pt>
                <c:pt idx="2910">
                  <c:v>42.616</c:v>
                </c:pt>
                <c:pt idx="2911">
                  <c:v>42.616</c:v>
                </c:pt>
                <c:pt idx="2912">
                  <c:v>42.616</c:v>
                </c:pt>
                <c:pt idx="2913">
                  <c:v>42.616</c:v>
                </c:pt>
                <c:pt idx="2914">
                  <c:v>42.616</c:v>
                </c:pt>
                <c:pt idx="2915">
                  <c:v>42.616</c:v>
                </c:pt>
                <c:pt idx="2916">
                  <c:v>42.663000000000011</c:v>
                </c:pt>
                <c:pt idx="2917">
                  <c:v>42.663000000000011</c:v>
                </c:pt>
                <c:pt idx="2918">
                  <c:v>42.663000000000011</c:v>
                </c:pt>
                <c:pt idx="2919">
                  <c:v>42.663000000000011</c:v>
                </c:pt>
                <c:pt idx="2920">
                  <c:v>42.663000000000011</c:v>
                </c:pt>
                <c:pt idx="2921">
                  <c:v>42.663000000000011</c:v>
                </c:pt>
                <c:pt idx="2922">
                  <c:v>42.663000000000011</c:v>
                </c:pt>
                <c:pt idx="2923">
                  <c:v>42.663000000000011</c:v>
                </c:pt>
                <c:pt idx="2924">
                  <c:v>42.663000000000011</c:v>
                </c:pt>
                <c:pt idx="2925">
                  <c:v>42.708000000000013</c:v>
                </c:pt>
                <c:pt idx="2926">
                  <c:v>42.708000000000013</c:v>
                </c:pt>
                <c:pt idx="2927">
                  <c:v>42.708000000000013</c:v>
                </c:pt>
                <c:pt idx="2928">
                  <c:v>42.708000000000013</c:v>
                </c:pt>
                <c:pt idx="2929">
                  <c:v>42.708000000000013</c:v>
                </c:pt>
                <c:pt idx="2930">
                  <c:v>42.708000000000013</c:v>
                </c:pt>
                <c:pt idx="2931">
                  <c:v>42.755000000000003</c:v>
                </c:pt>
                <c:pt idx="2932">
                  <c:v>42.755000000000003</c:v>
                </c:pt>
                <c:pt idx="2933">
                  <c:v>42.755000000000003</c:v>
                </c:pt>
                <c:pt idx="2934">
                  <c:v>42.755000000000003</c:v>
                </c:pt>
                <c:pt idx="2935">
                  <c:v>42.755000000000003</c:v>
                </c:pt>
                <c:pt idx="2936">
                  <c:v>42.8</c:v>
                </c:pt>
                <c:pt idx="2937">
                  <c:v>42.8</c:v>
                </c:pt>
                <c:pt idx="2938">
                  <c:v>42.8</c:v>
                </c:pt>
                <c:pt idx="2939">
                  <c:v>42.8</c:v>
                </c:pt>
                <c:pt idx="2940">
                  <c:v>42.8</c:v>
                </c:pt>
                <c:pt idx="2941">
                  <c:v>42.847000000000001</c:v>
                </c:pt>
                <c:pt idx="2942">
                  <c:v>42.847000000000001</c:v>
                </c:pt>
                <c:pt idx="2943">
                  <c:v>42.847000000000001</c:v>
                </c:pt>
                <c:pt idx="2944">
                  <c:v>42.847000000000001</c:v>
                </c:pt>
                <c:pt idx="2945">
                  <c:v>42.847000000000001</c:v>
                </c:pt>
                <c:pt idx="2946">
                  <c:v>42.847000000000001</c:v>
                </c:pt>
                <c:pt idx="2947">
                  <c:v>42.892000000000003</c:v>
                </c:pt>
                <c:pt idx="2948">
                  <c:v>42.892000000000003</c:v>
                </c:pt>
                <c:pt idx="2949">
                  <c:v>42.892000000000003</c:v>
                </c:pt>
                <c:pt idx="2950">
                  <c:v>42.892000000000003</c:v>
                </c:pt>
                <c:pt idx="2951">
                  <c:v>42.892000000000003</c:v>
                </c:pt>
                <c:pt idx="2952">
                  <c:v>42.939</c:v>
                </c:pt>
                <c:pt idx="2953">
                  <c:v>42.939</c:v>
                </c:pt>
                <c:pt idx="2954">
                  <c:v>42.939</c:v>
                </c:pt>
                <c:pt idx="2955">
                  <c:v>42.939</c:v>
                </c:pt>
                <c:pt idx="2956">
                  <c:v>42.984000000000002</c:v>
                </c:pt>
                <c:pt idx="2957">
                  <c:v>42.984000000000002</c:v>
                </c:pt>
                <c:pt idx="2958">
                  <c:v>42.984000000000002</c:v>
                </c:pt>
                <c:pt idx="2959">
                  <c:v>42.984000000000002</c:v>
                </c:pt>
                <c:pt idx="2960">
                  <c:v>42.984000000000002</c:v>
                </c:pt>
                <c:pt idx="2961">
                  <c:v>43.03</c:v>
                </c:pt>
                <c:pt idx="2962">
                  <c:v>43.03</c:v>
                </c:pt>
                <c:pt idx="2963">
                  <c:v>43.03</c:v>
                </c:pt>
                <c:pt idx="2964">
                  <c:v>43.03</c:v>
                </c:pt>
                <c:pt idx="2965">
                  <c:v>43.075000000000003</c:v>
                </c:pt>
                <c:pt idx="2966">
                  <c:v>43.075000000000003</c:v>
                </c:pt>
                <c:pt idx="2967">
                  <c:v>43.075000000000003</c:v>
                </c:pt>
                <c:pt idx="2968">
                  <c:v>43.075000000000003</c:v>
                </c:pt>
                <c:pt idx="2969">
                  <c:v>43.122000000000014</c:v>
                </c:pt>
                <c:pt idx="2970">
                  <c:v>43.122000000000014</c:v>
                </c:pt>
                <c:pt idx="2971">
                  <c:v>43.122000000000014</c:v>
                </c:pt>
                <c:pt idx="2972">
                  <c:v>43.122000000000014</c:v>
                </c:pt>
                <c:pt idx="2973">
                  <c:v>43.122000000000014</c:v>
                </c:pt>
                <c:pt idx="2974">
                  <c:v>43.167000000000002</c:v>
                </c:pt>
                <c:pt idx="2975">
                  <c:v>43.167000000000002</c:v>
                </c:pt>
                <c:pt idx="2976">
                  <c:v>43.167000000000002</c:v>
                </c:pt>
                <c:pt idx="2977">
                  <c:v>43.167000000000002</c:v>
                </c:pt>
                <c:pt idx="2978">
                  <c:v>43.167000000000002</c:v>
                </c:pt>
                <c:pt idx="2979">
                  <c:v>43.167000000000002</c:v>
                </c:pt>
                <c:pt idx="2980">
                  <c:v>43.167000000000002</c:v>
                </c:pt>
                <c:pt idx="2981">
                  <c:v>43.214000000000006</c:v>
                </c:pt>
                <c:pt idx="2982">
                  <c:v>43.214000000000006</c:v>
                </c:pt>
                <c:pt idx="2983">
                  <c:v>43.214000000000006</c:v>
                </c:pt>
                <c:pt idx="2984">
                  <c:v>43.214000000000006</c:v>
                </c:pt>
                <c:pt idx="2985">
                  <c:v>43.214000000000006</c:v>
                </c:pt>
                <c:pt idx="2986">
                  <c:v>43.214000000000006</c:v>
                </c:pt>
                <c:pt idx="2987">
                  <c:v>43.214000000000006</c:v>
                </c:pt>
                <c:pt idx="2988">
                  <c:v>43.259</c:v>
                </c:pt>
                <c:pt idx="2989">
                  <c:v>43.259</c:v>
                </c:pt>
                <c:pt idx="2990">
                  <c:v>43.259</c:v>
                </c:pt>
                <c:pt idx="2991">
                  <c:v>43.259</c:v>
                </c:pt>
                <c:pt idx="2992">
                  <c:v>43.259</c:v>
                </c:pt>
                <c:pt idx="2993">
                  <c:v>43.259</c:v>
                </c:pt>
                <c:pt idx="2994">
                  <c:v>43.259</c:v>
                </c:pt>
                <c:pt idx="2995">
                  <c:v>43.306000000000004</c:v>
                </c:pt>
                <c:pt idx="2996">
                  <c:v>43.306000000000004</c:v>
                </c:pt>
                <c:pt idx="2997">
                  <c:v>43.306000000000004</c:v>
                </c:pt>
                <c:pt idx="2998">
                  <c:v>43.306000000000004</c:v>
                </c:pt>
                <c:pt idx="2999">
                  <c:v>43.306000000000004</c:v>
                </c:pt>
                <c:pt idx="3000">
                  <c:v>43.306000000000004</c:v>
                </c:pt>
                <c:pt idx="3001">
                  <c:v>43.306000000000004</c:v>
                </c:pt>
                <c:pt idx="3002">
                  <c:v>43.350999999999999</c:v>
                </c:pt>
                <c:pt idx="3003">
                  <c:v>43.350999999999999</c:v>
                </c:pt>
                <c:pt idx="3004">
                  <c:v>43.350999999999999</c:v>
                </c:pt>
                <c:pt idx="3005">
                  <c:v>43.350999999999999</c:v>
                </c:pt>
                <c:pt idx="3006">
                  <c:v>43.350999999999999</c:v>
                </c:pt>
                <c:pt idx="3007">
                  <c:v>43.350999999999999</c:v>
                </c:pt>
                <c:pt idx="3008">
                  <c:v>43.350999999999999</c:v>
                </c:pt>
                <c:pt idx="3009">
                  <c:v>43.350999999999999</c:v>
                </c:pt>
                <c:pt idx="3010">
                  <c:v>43.396000000000001</c:v>
                </c:pt>
                <c:pt idx="3011">
                  <c:v>43.396000000000001</c:v>
                </c:pt>
                <c:pt idx="3012">
                  <c:v>43.396000000000001</c:v>
                </c:pt>
                <c:pt idx="3013">
                  <c:v>43.396000000000001</c:v>
                </c:pt>
                <c:pt idx="3014">
                  <c:v>43.396000000000001</c:v>
                </c:pt>
                <c:pt idx="3015">
                  <c:v>43.396000000000001</c:v>
                </c:pt>
                <c:pt idx="3016">
                  <c:v>43.396000000000001</c:v>
                </c:pt>
                <c:pt idx="3017">
                  <c:v>43.396000000000001</c:v>
                </c:pt>
                <c:pt idx="3018">
                  <c:v>43.443000000000005</c:v>
                </c:pt>
                <c:pt idx="3019">
                  <c:v>43.443000000000005</c:v>
                </c:pt>
                <c:pt idx="3020">
                  <c:v>43.443000000000005</c:v>
                </c:pt>
                <c:pt idx="3021">
                  <c:v>43.443000000000005</c:v>
                </c:pt>
                <c:pt idx="3022">
                  <c:v>43.443000000000005</c:v>
                </c:pt>
                <c:pt idx="3023">
                  <c:v>43.443000000000005</c:v>
                </c:pt>
                <c:pt idx="3024">
                  <c:v>43.443000000000005</c:v>
                </c:pt>
                <c:pt idx="3025">
                  <c:v>43.488</c:v>
                </c:pt>
                <c:pt idx="3026">
                  <c:v>43.488</c:v>
                </c:pt>
                <c:pt idx="3027">
                  <c:v>43.488</c:v>
                </c:pt>
                <c:pt idx="3028">
                  <c:v>43.488</c:v>
                </c:pt>
                <c:pt idx="3029">
                  <c:v>43.488</c:v>
                </c:pt>
                <c:pt idx="3030">
                  <c:v>43.488</c:v>
                </c:pt>
                <c:pt idx="3031">
                  <c:v>43.488</c:v>
                </c:pt>
                <c:pt idx="3032">
                  <c:v>43.488</c:v>
                </c:pt>
                <c:pt idx="3033">
                  <c:v>43.488</c:v>
                </c:pt>
                <c:pt idx="3034">
                  <c:v>43.534000000000006</c:v>
                </c:pt>
                <c:pt idx="3035">
                  <c:v>43.534000000000006</c:v>
                </c:pt>
                <c:pt idx="3036">
                  <c:v>43.534000000000006</c:v>
                </c:pt>
                <c:pt idx="3037">
                  <c:v>43.534000000000006</c:v>
                </c:pt>
                <c:pt idx="3038">
                  <c:v>43.534000000000006</c:v>
                </c:pt>
                <c:pt idx="3039">
                  <c:v>43.534000000000006</c:v>
                </c:pt>
                <c:pt idx="3040">
                  <c:v>43.579000000000001</c:v>
                </c:pt>
                <c:pt idx="3041">
                  <c:v>43.579000000000001</c:v>
                </c:pt>
                <c:pt idx="3042">
                  <c:v>43.579000000000001</c:v>
                </c:pt>
                <c:pt idx="3043">
                  <c:v>43.579000000000001</c:v>
                </c:pt>
                <c:pt idx="3044">
                  <c:v>43.579000000000001</c:v>
                </c:pt>
                <c:pt idx="3045">
                  <c:v>43.579000000000001</c:v>
                </c:pt>
                <c:pt idx="3046">
                  <c:v>43.624000000000002</c:v>
                </c:pt>
                <c:pt idx="3047">
                  <c:v>43.624000000000002</c:v>
                </c:pt>
                <c:pt idx="3048">
                  <c:v>43.624000000000002</c:v>
                </c:pt>
                <c:pt idx="3049">
                  <c:v>43.624000000000002</c:v>
                </c:pt>
                <c:pt idx="3050">
                  <c:v>43.624000000000002</c:v>
                </c:pt>
                <c:pt idx="3051">
                  <c:v>43.624000000000002</c:v>
                </c:pt>
                <c:pt idx="3052">
                  <c:v>43.671000000000006</c:v>
                </c:pt>
                <c:pt idx="3053">
                  <c:v>43.671000000000006</c:v>
                </c:pt>
                <c:pt idx="3054">
                  <c:v>43.671000000000006</c:v>
                </c:pt>
                <c:pt idx="3055">
                  <c:v>43.671000000000006</c:v>
                </c:pt>
                <c:pt idx="3056">
                  <c:v>43.671000000000006</c:v>
                </c:pt>
                <c:pt idx="3057">
                  <c:v>43.671000000000006</c:v>
                </c:pt>
                <c:pt idx="3058">
                  <c:v>43.716000000000001</c:v>
                </c:pt>
                <c:pt idx="3059">
                  <c:v>43.716000000000001</c:v>
                </c:pt>
                <c:pt idx="3060">
                  <c:v>43.716000000000001</c:v>
                </c:pt>
                <c:pt idx="3061">
                  <c:v>43.716000000000001</c:v>
                </c:pt>
                <c:pt idx="3062">
                  <c:v>43.716000000000001</c:v>
                </c:pt>
                <c:pt idx="3063">
                  <c:v>43.716000000000001</c:v>
                </c:pt>
                <c:pt idx="3064">
                  <c:v>43.716000000000001</c:v>
                </c:pt>
                <c:pt idx="3065">
                  <c:v>43.763000000000012</c:v>
                </c:pt>
                <c:pt idx="3066">
                  <c:v>43.763000000000012</c:v>
                </c:pt>
                <c:pt idx="3067">
                  <c:v>43.763000000000012</c:v>
                </c:pt>
                <c:pt idx="3068">
                  <c:v>43.763000000000012</c:v>
                </c:pt>
                <c:pt idx="3069">
                  <c:v>43.763000000000012</c:v>
                </c:pt>
                <c:pt idx="3070">
                  <c:v>43.763000000000012</c:v>
                </c:pt>
                <c:pt idx="3071">
                  <c:v>43.763000000000012</c:v>
                </c:pt>
                <c:pt idx="3072">
                  <c:v>43.763000000000012</c:v>
                </c:pt>
                <c:pt idx="3073">
                  <c:v>43.808</c:v>
                </c:pt>
                <c:pt idx="3074">
                  <c:v>43.808</c:v>
                </c:pt>
                <c:pt idx="3075">
                  <c:v>43.808</c:v>
                </c:pt>
                <c:pt idx="3076">
                  <c:v>43.808</c:v>
                </c:pt>
                <c:pt idx="3077">
                  <c:v>43.808</c:v>
                </c:pt>
                <c:pt idx="3078">
                  <c:v>43.853000000000002</c:v>
                </c:pt>
                <c:pt idx="3079">
                  <c:v>43.853000000000002</c:v>
                </c:pt>
                <c:pt idx="3080">
                  <c:v>43.853000000000002</c:v>
                </c:pt>
                <c:pt idx="3081">
                  <c:v>43.853000000000002</c:v>
                </c:pt>
                <c:pt idx="3082">
                  <c:v>43.853000000000002</c:v>
                </c:pt>
                <c:pt idx="3083">
                  <c:v>43.853000000000002</c:v>
                </c:pt>
                <c:pt idx="3084">
                  <c:v>43.853000000000002</c:v>
                </c:pt>
                <c:pt idx="3085">
                  <c:v>43.9</c:v>
                </c:pt>
                <c:pt idx="3086">
                  <c:v>43.9</c:v>
                </c:pt>
                <c:pt idx="3087">
                  <c:v>43.9</c:v>
                </c:pt>
                <c:pt idx="3088">
                  <c:v>43.9</c:v>
                </c:pt>
                <c:pt idx="3089">
                  <c:v>43.9</c:v>
                </c:pt>
                <c:pt idx="3090">
                  <c:v>43.945</c:v>
                </c:pt>
                <c:pt idx="3091">
                  <c:v>43.945</c:v>
                </c:pt>
                <c:pt idx="3092">
                  <c:v>43.945</c:v>
                </c:pt>
                <c:pt idx="3093">
                  <c:v>43.945</c:v>
                </c:pt>
                <c:pt idx="3094">
                  <c:v>43.945</c:v>
                </c:pt>
                <c:pt idx="3095">
                  <c:v>43.945</c:v>
                </c:pt>
                <c:pt idx="3096">
                  <c:v>43.99</c:v>
                </c:pt>
                <c:pt idx="3097">
                  <c:v>43.99</c:v>
                </c:pt>
                <c:pt idx="3098">
                  <c:v>43.99</c:v>
                </c:pt>
                <c:pt idx="3099">
                  <c:v>43.99</c:v>
                </c:pt>
                <c:pt idx="3100">
                  <c:v>43.99</c:v>
                </c:pt>
                <c:pt idx="3101">
                  <c:v>43.99</c:v>
                </c:pt>
                <c:pt idx="3102">
                  <c:v>44.037000000000006</c:v>
                </c:pt>
                <c:pt idx="3103">
                  <c:v>44.037000000000006</c:v>
                </c:pt>
                <c:pt idx="3104">
                  <c:v>44.037000000000006</c:v>
                </c:pt>
                <c:pt idx="3105">
                  <c:v>44.037000000000006</c:v>
                </c:pt>
                <c:pt idx="3106">
                  <c:v>44.037000000000006</c:v>
                </c:pt>
                <c:pt idx="3107">
                  <c:v>44.037000000000006</c:v>
                </c:pt>
                <c:pt idx="3108">
                  <c:v>44.082000000000001</c:v>
                </c:pt>
                <c:pt idx="3109">
                  <c:v>44.082000000000001</c:v>
                </c:pt>
                <c:pt idx="3110">
                  <c:v>44.082000000000001</c:v>
                </c:pt>
                <c:pt idx="3111">
                  <c:v>44.082000000000001</c:v>
                </c:pt>
                <c:pt idx="3112">
                  <c:v>44.127000000000002</c:v>
                </c:pt>
                <c:pt idx="3113">
                  <c:v>44.127000000000002</c:v>
                </c:pt>
                <c:pt idx="3114">
                  <c:v>44.127000000000002</c:v>
                </c:pt>
                <c:pt idx="3115">
                  <c:v>44.127000000000002</c:v>
                </c:pt>
                <c:pt idx="3116">
                  <c:v>44.127000000000002</c:v>
                </c:pt>
                <c:pt idx="3117">
                  <c:v>44.127000000000002</c:v>
                </c:pt>
                <c:pt idx="3118">
                  <c:v>44.173000000000002</c:v>
                </c:pt>
                <c:pt idx="3119">
                  <c:v>44.173000000000002</c:v>
                </c:pt>
                <c:pt idx="3120">
                  <c:v>44.173000000000002</c:v>
                </c:pt>
                <c:pt idx="3121">
                  <c:v>44.173000000000002</c:v>
                </c:pt>
                <c:pt idx="3122">
                  <c:v>44.173000000000002</c:v>
                </c:pt>
                <c:pt idx="3123">
                  <c:v>44.218000000000011</c:v>
                </c:pt>
                <c:pt idx="3124">
                  <c:v>44.218000000000011</c:v>
                </c:pt>
                <c:pt idx="3125">
                  <c:v>44.218000000000011</c:v>
                </c:pt>
                <c:pt idx="3126">
                  <c:v>44.218000000000011</c:v>
                </c:pt>
                <c:pt idx="3127">
                  <c:v>44.218000000000011</c:v>
                </c:pt>
                <c:pt idx="3128">
                  <c:v>44.218000000000011</c:v>
                </c:pt>
                <c:pt idx="3129">
                  <c:v>44.263000000000012</c:v>
                </c:pt>
                <c:pt idx="3130">
                  <c:v>44.263000000000012</c:v>
                </c:pt>
                <c:pt idx="3131">
                  <c:v>44.263000000000012</c:v>
                </c:pt>
                <c:pt idx="3132">
                  <c:v>44.263000000000012</c:v>
                </c:pt>
                <c:pt idx="3133">
                  <c:v>44.31</c:v>
                </c:pt>
                <c:pt idx="3134">
                  <c:v>44.31</c:v>
                </c:pt>
                <c:pt idx="3135">
                  <c:v>44.31</c:v>
                </c:pt>
                <c:pt idx="3136">
                  <c:v>44.31</c:v>
                </c:pt>
                <c:pt idx="3137">
                  <c:v>44.31</c:v>
                </c:pt>
                <c:pt idx="3138">
                  <c:v>44.31</c:v>
                </c:pt>
                <c:pt idx="3139">
                  <c:v>44.354999999999997</c:v>
                </c:pt>
                <c:pt idx="3140">
                  <c:v>44.354999999999997</c:v>
                </c:pt>
                <c:pt idx="3141">
                  <c:v>44.354999999999997</c:v>
                </c:pt>
                <c:pt idx="3142">
                  <c:v>44.354999999999997</c:v>
                </c:pt>
                <c:pt idx="3143">
                  <c:v>44.354999999999997</c:v>
                </c:pt>
                <c:pt idx="3144">
                  <c:v>44.4</c:v>
                </c:pt>
                <c:pt idx="3145">
                  <c:v>44.4</c:v>
                </c:pt>
                <c:pt idx="3146">
                  <c:v>44.4</c:v>
                </c:pt>
                <c:pt idx="3147">
                  <c:v>44.4</c:v>
                </c:pt>
                <c:pt idx="3148">
                  <c:v>44.4</c:v>
                </c:pt>
                <c:pt idx="3149">
                  <c:v>44.445</c:v>
                </c:pt>
                <c:pt idx="3150">
                  <c:v>44.445</c:v>
                </c:pt>
                <c:pt idx="3151">
                  <c:v>44.445</c:v>
                </c:pt>
                <c:pt idx="3152">
                  <c:v>44.492000000000012</c:v>
                </c:pt>
                <c:pt idx="3153">
                  <c:v>44.445</c:v>
                </c:pt>
                <c:pt idx="3154">
                  <c:v>44.492000000000012</c:v>
                </c:pt>
                <c:pt idx="3155">
                  <c:v>44.492000000000012</c:v>
                </c:pt>
                <c:pt idx="3156">
                  <c:v>44.492000000000012</c:v>
                </c:pt>
                <c:pt idx="3157">
                  <c:v>44.492000000000012</c:v>
                </c:pt>
                <c:pt idx="3158">
                  <c:v>44.537000000000006</c:v>
                </c:pt>
                <c:pt idx="3159">
                  <c:v>44.537000000000006</c:v>
                </c:pt>
                <c:pt idx="3160">
                  <c:v>44.537000000000006</c:v>
                </c:pt>
                <c:pt idx="3161">
                  <c:v>44.537000000000006</c:v>
                </c:pt>
                <c:pt idx="3162">
                  <c:v>44.537000000000006</c:v>
                </c:pt>
                <c:pt idx="3163">
                  <c:v>44.582000000000001</c:v>
                </c:pt>
                <c:pt idx="3164">
                  <c:v>44.582000000000001</c:v>
                </c:pt>
                <c:pt idx="3165">
                  <c:v>44.582000000000001</c:v>
                </c:pt>
                <c:pt idx="3166">
                  <c:v>44.627000000000002</c:v>
                </c:pt>
                <c:pt idx="3167">
                  <c:v>44.582000000000001</c:v>
                </c:pt>
                <c:pt idx="3168">
                  <c:v>44.627000000000002</c:v>
                </c:pt>
                <c:pt idx="3169">
                  <c:v>44.627000000000002</c:v>
                </c:pt>
                <c:pt idx="3170">
                  <c:v>44.627000000000002</c:v>
                </c:pt>
                <c:pt idx="3171">
                  <c:v>44.627000000000002</c:v>
                </c:pt>
                <c:pt idx="3172">
                  <c:v>44.674000000000007</c:v>
                </c:pt>
                <c:pt idx="3173">
                  <c:v>44.674000000000007</c:v>
                </c:pt>
                <c:pt idx="3174">
                  <c:v>44.674000000000007</c:v>
                </c:pt>
                <c:pt idx="3175">
                  <c:v>44.674000000000007</c:v>
                </c:pt>
                <c:pt idx="3176">
                  <c:v>44.719000000000001</c:v>
                </c:pt>
                <c:pt idx="3177">
                  <c:v>44.719000000000001</c:v>
                </c:pt>
                <c:pt idx="3178">
                  <c:v>44.719000000000001</c:v>
                </c:pt>
                <c:pt idx="3179">
                  <c:v>44.719000000000001</c:v>
                </c:pt>
                <c:pt idx="3180">
                  <c:v>44.719000000000001</c:v>
                </c:pt>
                <c:pt idx="3181">
                  <c:v>44.764000000000003</c:v>
                </c:pt>
                <c:pt idx="3182">
                  <c:v>44.764000000000003</c:v>
                </c:pt>
                <c:pt idx="3183">
                  <c:v>44.764000000000003</c:v>
                </c:pt>
                <c:pt idx="3184">
                  <c:v>44.764000000000003</c:v>
                </c:pt>
                <c:pt idx="3185">
                  <c:v>44.809000000000005</c:v>
                </c:pt>
                <c:pt idx="3186">
                  <c:v>44.809000000000005</c:v>
                </c:pt>
                <c:pt idx="3187">
                  <c:v>44.809000000000005</c:v>
                </c:pt>
                <c:pt idx="3188">
                  <c:v>44.809000000000005</c:v>
                </c:pt>
                <c:pt idx="3189">
                  <c:v>44.856000000000002</c:v>
                </c:pt>
                <c:pt idx="3190">
                  <c:v>44.856000000000002</c:v>
                </c:pt>
                <c:pt idx="3191">
                  <c:v>44.856000000000002</c:v>
                </c:pt>
                <c:pt idx="3192">
                  <c:v>44.856000000000002</c:v>
                </c:pt>
                <c:pt idx="3193">
                  <c:v>44.856000000000002</c:v>
                </c:pt>
                <c:pt idx="3194">
                  <c:v>44.856000000000002</c:v>
                </c:pt>
                <c:pt idx="3195">
                  <c:v>44.901000000000003</c:v>
                </c:pt>
                <c:pt idx="3196">
                  <c:v>44.901000000000003</c:v>
                </c:pt>
                <c:pt idx="3197">
                  <c:v>44.901000000000003</c:v>
                </c:pt>
                <c:pt idx="3198">
                  <c:v>44.946000000000005</c:v>
                </c:pt>
                <c:pt idx="3199">
                  <c:v>44.946000000000005</c:v>
                </c:pt>
                <c:pt idx="3200">
                  <c:v>44.946000000000005</c:v>
                </c:pt>
                <c:pt idx="3201">
                  <c:v>44.946000000000005</c:v>
                </c:pt>
                <c:pt idx="3202">
                  <c:v>44.946000000000005</c:v>
                </c:pt>
                <c:pt idx="3203">
                  <c:v>44.946000000000005</c:v>
                </c:pt>
                <c:pt idx="3204">
                  <c:v>44.991</c:v>
                </c:pt>
                <c:pt idx="3205">
                  <c:v>44.991</c:v>
                </c:pt>
                <c:pt idx="3206">
                  <c:v>44.991</c:v>
                </c:pt>
                <c:pt idx="3207">
                  <c:v>44.991</c:v>
                </c:pt>
                <c:pt idx="3208">
                  <c:v>45.036000000000001</c:v>
                </c:pt>
                <c:pt idx="3209">
                  <c:v>45.036000000000001</c:v>
                </c:pt>
                <c:pt idx="3210">
                  <c:v>45.036000000000001</c:v>
                </c:pt>
                <c:pt idx="3211">
                  <c:v>45.036000000000001</c:v>
                </c:pt>
                <c:pt idx="3212">
                  <c:v>45.082000000000001</c:v>
                </c:pt>
                <c:pt idx="3213">
                  <c:v>45.082000000000001</c:v>
                </c:pt>
                <c:pt idx="3214">
                  <c:v>45.082000000000001</c:v>
                </c:pt>
                <c:pt idx="3215">
                  <c:v>45.082000000000001</c:v>
                </c:pt>
                <c:pt idx="3216">
                  <c:v>45.082000000000001</c:v>
                </c:pt>
                <c:pt idx="3217">
                  <c:v>45.127000000000002</c:v>
                </c:pt>
                <c:pt idx="3218">
                  <c:v>45.127000000000002</c:v>
                </c:pt>
                <c:pt idx="3219">
                  <c:v>45.127000000000002</c:v>
                </c:pt>
                <c:pt idx="3220">
                  <c:v>45.127000000000002</c:v>
                </c:pt>
                <c:pt idx="3221">
                  <c:v>45.172000000000011</c:v>
                </c:pt>
                <c:pt idx="3222">
                  <c:v>45.172000000000011</c:v>
                </c:pt>
                <c:pt idx="3223">
                  <c:v>45.172000000000011</c:v>
                </c:pt>
                <c:pt idx="3224">
                  <c:v>45.172000000000011</c:v>
                </c:pt>
                <c:pt idx="3225">
                  <c:v>45.217000000000006</c:v>
                </c:pt>
                <c:pt idx="3226">
                  <c:v>45.217000000000006</c:v>
                </c:pt>
                <c:pt idx="3227">
                  <c:v>45.217000000000006</c:v>
                </c:pt>
                <c:pt idx="3228">
                  <c:v>45.217000000000006</c:v>
                </c:pt>
                <c:pt idx="3229">
                  <c:v>45.217000000000006</c:v>
                </c:pt>
                <c:pt idx="3230">
                  <c:v>45.262000000000015</c:v>
                </c:pt>
                <c:pt idx="3231">
                  <c:v>45.262000000000015</c:v>
                </c:pt>
                <c:pt idx="3232">
                  <c:v>45.262000000000015</c:v>
                </c:pt>
                <c:pt idx="3233">
                  <c:v>45.262000000000015</c:v>
                </c:pt>
                <c:pt idx="3234">
                  <c:v>45.307000000000002</c:v>
                </c:pt>
                <c:pt idx="3235">
                  <c:v>45.307000000000002</c:v>
                </c:pt>
                <c:pt idx="3236">
                  <c:v>45.307000000000002</c:v>
                </c:pt>
                <c:pt idx="3237">
                  <c:v>45.307000000000002</c:v>
                </c:pt>
                <c:pt idx="3238">
                  <c:v>45.353999999999999</c:v>
                </c:pt>
                <c:pt idx="3239">
                  <c:v>45.353999999999999</c:v>
                </c:pt>
                <c:pt idx="3240">
                  <c:v>45.353999999999999</c:v>
                </c:pt>
                <c:pt idx="3241">
                  <c:v>45.353999999999999</c:v>
                </c:pt>
                <c:pt idx="3242">
                  <c:v>45.399000000000001</c:v>
                </c:pt>
                <c:pt idx="3243">
                  <c:v>45.399000000000001</c:v>
                </c:pt>
                <c:pt idx="3244">
                  <c:v>45.399000000000001</c:v>
                </c:pt>
                <c:pt idx="3245">
                  <c:v>45.399000000000001</c:v>
                </c:pt>
                <c:pt idx="3246">
                  <c:v>45.399000000000001</c:v>
                </c:pt>
                <c:pt idx="3247">
                  <c:v>45.399000000000001</c:v>
                </c:pt>
                <c:pt idx="3248">
                  <c:v>45.444000000000003</c:v>
                </c:pt>
                <c:pt idx="3249">
                  <c:v>45.444000000000003</c:v>
                </c:pt>
                <c:pt idx="3250">
                  <c:v>45.444000000000003</c:v>
                </c:pt>
                <c:pt idx="3251">
                  <c:v>45.444000000000003</c:v>
                </c:pt>
                <c:pt idx="3252">
                  <c:v>45.489000000000004</c:v>
                </c:pt>
                <c:pt idx="3253">
                  <c:v>45.489000000000004</c:v>
                </c:pt>
                <c:pt idx="3254">
                  <c:v>45.489000000000004</c:v>
                </c:pt>
                <c:pt idx="3255">
                  <c:v>45.489000000000004</c:v>
                </c:pt>
                <c:pt idx="3256">
                  <c:v>45.534000000000006</c:v>
                </c:pt>
                <c:pt idx="3257">
                  <c:v>45.534000000000006</c:v>
                </c:pt>
                <c:pt idx="3258">
                  <c:v>45.534000000000006</c:v>
                </c:pt>
                <c:pt idx="3259">
                  <c:v>45.534000000000006</c:v>
                </c:pt>
                <c:pt idx="3260">
                  <c:v>45.579000000000001</c:v>
                </c:pt>
                <c:pt idx="3261">
                  <c:v>45.579000000000001</c:v>
                </c:pt>
                <c:pt idx="3262">
                  <c:v>45.579000000000001</c:v>
                </c:pt>
                <c:pt idx="3263">
                  <c:v>45.579000000000001</c:v>
                </c:pt>
                <c:pt idx="3264">
                  <c:v>45.579000000000001</c:v>
                </c:pt>
                <c:pt idx="3265">
                  <c:v>45.624000000000002</c:v>
                </c:pt>
                <c:pt idx="3266">
                  <c:v>45.624000000000002</c:v>
                </c:pt>
                <c:pt idx="3267">
                  <c:v>45.624000000000002</c:v>
                </c:pt>
                <c:pt idx="3268">
                  <c:v>45.624000000000002</c:v>
                </c:pt>
                <c:pt idx="3269">
                  <c:v>45.624000000000002</c:v>
                </c:pt>
                <c:pt idx="3270">
                  <c:v>45.669000000000011</c:v>
                </c:pt>
                <c:pt idx="3271">
                  <c:v>45.669000000000011</c:v>
                </c:pt>
                <c:pt idx="3272">
                  <c:v>45.669000000000011</c:v>
                </c:pt>
                <c:pt idx="3273">
                  <c:v>45.714000000000006</c:v>
                </c:pt>
                <c:pt idx="3274">
                  <c:v>45.714000000000006</c:v>
                </c:pt>
                <c:pt idx="3275">
                  <c:v>45.714000000000006</c:v>
                </c:pt>
                <c:pt idx="3276">
                  <c:v>45.714000000000006</c:v>
                </c:pt>
                <c:pt idx="3277">
                  <c:v>45.761000000000003</c:v>
                </c:pt>
                <c:pt idx="3278">
                  <c:v>45.761000000000003</c:v>
                </c:pt>
                <c:pt idx="3279">
                  <c:v>45.761000000000003</c:v>
                </c:pt>
                <c:pt idx="3280">
                  <c:v>45.761000000000003</c:v>
                </c:pt>
                <c:pt idx="3281">
                  <c:v>45.761000000000003</c:v>
                </c:pt>
                <c:pt idx="3282">
                  <c:v>45.761000000000003</c:v>
                </c:pt>
                <c:pt idx="3283">
                  <c:v>45.806000000000004</c:v>
                </c:pt>
                <c:pt idx="3284">
                  <c:v>45.806000000000004</c:v>
                </c:pt>
                <c:pt idx="3285">
                  <c:v>45.806000000000004</c:v>
                </c:pt>
                <c:pt idx="3286">
                  <c:v>45.850999999999999</c:v>
                </c:pt>
                <c:pt idx="3287">
                  <c:v>45.850999999999999</c:v>
                </c:pt>
                <c:pt idx="3288">
                  <c:v>45.850999999999999</c:v>
                </c:pt>
                <c:pt idx="3289">
                  <c:v>45.850999999999999</c:v>
                </c:pt>
                <c:pt idx="3290">
                  <c:v>45.896000000000001</c:v>
                </c:pt>
                <c:pt idx="3291">
                  <c:v>45.896000000000001</c:v>
                </c:pt>
                <c:pt idx="3292">
                  <c:v>45.896000000000001</c:v>
                </c:pt>
                <c:pt idx="3293">
                  <c:v>45.896000000000001</c:v>
                </c:pt>
                <c:pt idx="3294">
                  <c:v>45.941000000000003</c:v>
                </c:pt>
                <c:pt idx="3295">
                  <c:v>45.941000000000003</c:v>
                </c:pt>
                <c:pt idx="3296">
                  <c:v>45.941000000000003</c:v>
                </c:pt>
                <c:pt idx="3297">
                  <c:v>45.941000000000003</c:v>
                </c:pt>
                <c:pt idx="3298">
                  <c:v>45.986000000000004</c:v>
                </c:pt>
                <c:pt idx="3299">
                  <c:v>45.986000000000004</c:v>
                </c:pt>
                <c:pt idx="3300">
                  <c:v>45.986000000000004</c:v>
                </c:pt>
                <c:pt idx="3301">
                  <c:v>45.986000000000004</c:v>
                </c:pt>
                <c:pt idx="3302">
                  <c:v>46.031000000000006</c:v>
                </c:pt>
                <c:pt idx="3303">
                  <c:v>46.031000000000006</c:v>
                </c:pt>
                <c:pt idx="3304">
                  <c:v>46.031000000000006</c:v>
                </c:pt>
                <c:pt idx="3305">
                  <c:v>46.031000000000006</c:v>
                </c:pt>
                <c:pt idx="3306">
                  <c:v>46.076000000000001</c:v>
                </c:pt>
                <c:pt idx="3307">
                  <c:v>46.076000000000001</c:v>
                </c:pt>
                <c:pt idx="3308">
                  <c:v>46.076000000000001</c:v>
                </c:pt>
                <c:pt idx="3309">
                  <c:v>46.121000000000002</c:v>
                </c:pt>
                <c:pt idx="3310">
                  <c:v>46.121000000000002</c:v>
                </c:pt>
                <c:pt idx="3311">
                  <c:v>46.121000000000002</c:v>
                </c:pt>
                <c:pt idx="3312">
                  <c:v>46.121000000000002</c:v>
                </c:pt>
                <c:pt idx="3313">
                  <c:v>46.121000000000002</c:v>
                </c:pt>
                <c:pt idx="3314">
                  <c:v>46.166000000000011</c:v>
                </c:pt>
                <c:pt idx="3315">
                  <c:v>46.166000000000011</c:v>
                </c:pt>
                <c:pt idx="3316">
                  <c:v>46.166000000000011</c:v>
                </c:pt>
                <c:pt idx="3317">
                  <c:v>46.211000000000006</c:v>
                </c:pt>
                <c:pt idx="3318">
                  <c:v>46.211000000000006</c:v>
                </c:pt>
                <c:pt idx="3319">
                  <c:v>46.211000000000006</c:v>
                </c:pt>
                <c:pt idx="3320">
                  <c:v>46.211000000000006</c:v>
                </c:pt>
                <c:pt idx="3321">
                  <c:v>46.256</c:v>
                </c:pt>
                <c:pt idx="3322">
                  <c:v>46.256</c:v>
                </c:pt>
                <c:pt idx="3323">
                  <c:v>46.256</c:v>
                </c:pt>
                <c:pt idx="3324">
                  <c:v>46.301000000000002</c:v>
                </c:pt>
                <c:pt idx="3325">
                  <c:v>46.301000000000002</c:v>
                </c:pt>
                <c:pt idx="3326">
                  <c:v>46.301000000000002</c:v>
                </c:pt>
                <c:pt idx="3327">
                  <c:v>46.346000000000004</c:v>
                </c:pt>
                <c:pt idx="3328">
                  <c:v>46.346000000000004</c:v>
                </c:pt>
                <c:pt idx="3329">
                  <c:v>46.346000000000004</c:v>
                </c:pt>
                <c:pt idx="3330">
                  <c:v>46.346000000000004</c:v>
                </c:pt>
                <c:pt idx="3331">
                  <c:v>46.391000000000005</c:v>
                </c:pt>
                <c:pt idx="3332">
                  <c:v>46.391000000000005</c:v>
                </c:pt>
                <c:pt idx="3333">
                  <c:v>46.391000000000005</c:v>
                </c:pt>
                <c:pt idx="3334">
                  <c:v>46.436</c:v>
                </c:pt>
                <c:pt idx="3335">
                  <c:v>46.436</c:v>
                </c:pt>
                <c:pt idx="3336">
                  <c:v>46.436</c:v>
                </c:pt>
                <c:pt idx="3337">
                  <c:v>46.481000000000002</c:v>
                </c:pt>
                <c:pt idx="3338">
                  <c:v>46.481000000000002</c:v>
                </c:pt>
                <c:pt idx="3339">
                  <c:v>46.481000000000002</c:v>
                </c:pt>
                <c:pt idx="3340">
                  <c:v>46.526000000000003</c:v>
                </c:pt>
                <c:pt idx="3341">
                  <c:v>46.526000000000003</c:v>
                </c:pt>
                <c:pt idx="3342">
                  <c:v>46.526000000000003</c:v>
                </c:pt>
                <c:pt idx="3343">
                  <c:v>46.526000000000003</c:v>
                </c:pt>
                <c:pt idx="3344">
                  <c:v>46.571000000000005</c:v>
                </c:pt>
                <c:pt idx="3345">
                  <c:v>46.571000000000005</c:v>
                </c:pt>
                <c:pt idx="3346">
                  <c:v>46.571000000000005</c:v>
                </c:pt>
                <c:pt idx="3347">
                  <c:v>46.571000000000005</c:v>
                </c:pt>
                <c:pt idx="3348">
                  <c:v>46.616</c:v>
                </c:pt>
                <c:pt idx="3349">
                  <c:v>46.616</c:v>
                </c:pt>
                <c:pt idx="3350">
                  <c:v>46.661000000000001</c:v>
                </c:pt>
                <c:pt idx="3351">
                  <c:v>46.661000000000001</c:v>
                </c:pt>
                <c:pt idx="3352">
                  <c:v>46.661000000000001</c:v>
                </c:pt>
                <c:pt idx="3353">
                  <c:v>46.661000000000001</c:v>
                </c:pt>
                <c:pt idx="3354">
                  <c:v>46.706000000000003</c:v>
                </c:pt>
                <c:pt idx="3355">
                  <c:v>46.706000000000003</c:v>
                </c:pt>
                <c:pt idx="3356">
                  <c:v>46.706000000000003</c:v>
                </c:pt>
                <c:pt idx="3357">
                  <c:v>46.751000000000005</c:v>
                </c:pt>
                <c:pt idx="3358">
                  <c:v>46.751000000000005</c:v>
                </c:pt>
                <c:pt idx="3359">
                  <c:v>46.751000000000005</c:v>
                </c:pt>
                <c:pt idx="3360">
                  <c:v>46.796000000000021</c:v>
                </c:pt>
                <c:pt idx="3361">
                  <c:v>46.796000000000021</c:v>
                </c:pt>
                <c:pt idx="3362">
                  <c:v>46.796000000000021</c:v>
                </c:pt>
                <c:pt idx="3363">
                  <c:v>46.841000000000001</c:v>
                </c:pt>
                <c:pt idx="3364">
                  <c:v>46.841000000000001</c:v>
                </c:pt>
                <c:pt idx="3365">
                  <c:v>46.841000000000001</c:v>
                </c:pt>
                <c:pt idx="3366">
                  <c:v>46.886000000000003</c:v>
                </c:pt>
                <c:pt idx="3367">
                  <c:v>46.886000000000003</c:v>
                </c:pt>
                <c:pt idx="3368">
                  <c:v>46.886000000000003</c:v>
                </c:pt>
                <c:pt idx="3369">
                  <c:v>46.886000000000003</c:v>
                </c:pt>
                <c:pt idx="3370">
                  <c:v>46.931000000000004</c:v>
                </c:pt>
                <c:pt idx="3371">
                  <c:v>46.931000000000004</c:v>
                </c:pt>
                <c:pt idx="3372">
                  <c:v>46.931000000000004</c:v>
                </c:pt>
                <c:pt idx="3373">
                  <c:v>46.974000000000004</c:v>
                </c:pt>
                <c:pt idx="3374">
                  <c:v>46.974000000000004</c:v>
                </c:pt>
                <c:pt idx="3375">
                  <c:v>46.974000000000004</c:v>
                </c:pt>
                <c:pt idx="3376">
                  <c:v>47.019000000000005</c:v>
                </c:pt>
                <c:pt idx="3377">
                  <c:v>47.019000000000005</c:v>
                </c:pt>
                <c:pt idx="3378">
                  <c:v>47.019000000000005</c:v>
                </c:pt>
                <c:pt idx="3379">
                  <c:v>47.019000000000005</c:v>
                </c:pt>
                <c:pt idx="3380">
                  <c:v>47.064</c:v>
                </c:pt>
                <c:pt idx="3381">
                  <c:v>47.064</c:v>
                </c:pt>
                <c:pt idx="3382">
                  <c:v>47.064</c:v>
                </c:pt>
                <c:pt idx="3383">
                  <c:v>47.109000000000002</c:v>
                </c:pt>
                <c:pt idx="3384">
                  <c:v>47.109000000000002</c:v>
                </c:pt>
                <c:pt idx="3385">
                  <c:v>47.109000000000002</c:v>
                </c:pt>
                <c:pt idx="3386">
                  <c:v>47.154000000000003</c:v>
                </c:pt>
                <c:pt idx="3387">
                  <c:v>47.154000000000003</c:v>
                </c:pt>
                <c:pt idx="3388">
                  <c:v>47.154000000000003</c:v>
                </c:pt>
                <c:pt idx="3389">
                  <c:v>47.199000000000012</c:v>
                </c:pt>
                <c:pt idx="3390">
                  <c:v>47.199000000000012</c:v>
                </c:pt>
                <c:pt idx="3391">
                  <c:v>47.199000000000012</c:v>
                </c:pt>
                <c:pt idx="3392">
                  <c:v>47.199000000000012</c:v>
                </c:pt>
                <c:pt idx="3393">
                  <c:v>47.244</c:v>
                </c:pt>
                <c:pt idx="3394">
                  <c:v>47.244</c:v>
                </c:pt>
                <c:pt idx="3395">
                  <c:v>47.244</c:v>
                </c:pt>
                <c:pt idx="3396">
                  <c:v>47.244</c:v>
                </c:pt>
                <c:pt idx="3397">
                  <c:v>47.199000000000012</c:v>
                </c:pt>
                <c:pt idx="3398">
                  <c:v>47.199000000000012</c:v>
                </c:pt>
                <c:pt idx="3399">
                  <c:v>47.244</c:v>
                </c:pt>
                <c:pt idx="3400">
                  <c:v>47.244</c:v>
                </c:pt>
                <c:pt idx="3401">
                  <c:v>47.289000000000001</c:v>
                </c:pt>
                <c:pt idx="3402">
                  <c:v>47.289000000000001</c:v>
                </c:pt>
                <c:pt idx="3403">
                  <c:v>47.334000000000003</c:v>
                </c:pt>
                <c:pt idx="3404">
                  <c:v>47.334000000000003</c:v>
                </c:pt>
                <c:pt idx="3405">
                  <c:v>47.334000000000003</c:v>
                </c:pt>
                <c:pt idx="3406">
                  <c:v>47.334000000000003</c:v>
                </c:pt>
                <c:pt idx="3407">
                  <c:v>47.377000000000002</c:v>
                </c:pt>
                <c:pt idx="3408">
                  <c:v>47.377000000000002</c:v>
                </c:pt>
                <c:pt idx="3409">
                  <c:v>47.377000000000002</c:v>
                </c:pt>
                <c:pt idx="3410">
                  <c:v>47.422000000000011</c:v>
                </c:pt>
                <c:pt idx="3411">
                  <c:v>47.422000000000011</c:v>
                </c:pt>
                <c:pt idx="3412">
                  <c:v>47.422000000000011</c:v>
                </c:pt>
                <c:pt idx="3413">
                  <c:v>47.377000000000002</c:v>
                </c:pt>
                <c:pt idx="3414">
                  <c:v>47.377000000000002</c:v>
                </c:pt>
                <c:pt idx="3415">
                  <c:v>47.377000000000002</c:v>
                </c:pt>
                <c:pt idx="3416">
                  <c:v>47.377000000000002</c:v>
                </c:pt>
                <c:pt idx="3417">
                  <c:v>47.377000000000002</c:v>
                </c:pt>
                <c:pt idx="3418">
                  <c:v>47.422000000000011</c:v>
                </c:pt>
                <c:pt idx="3419">
                  <c:v>47.422000000000011</c:v>
                </c:pt>
                <c:pt idx="3420">
                  <c:v>47.422000000000011</c:v>
                </c:pt>
                <c:pt idx="3421">
                  <c:v>47.422000000000011</c:v>
                </c:pt>
                <c:pt idx="3422">
                  <c:v>47.467000000000006</c:v>
                </c:pt>
                <c:pt idx="3423">
                  <c:v>47.467000000000006</c:v>
                </c:pt>
                <c:pt idx="3424">
                  <c:v>47.512</c:v>
                </c:pt>
                <c:pt idx="3425">
                  <c:v>47.512</c:v>
                </c:pt>
                <c:pt idx="3426">
                  <c:v>47.512</c:v>
                </c:pt>
                <c:pt idx="3427">
                  <c:v>47.512</c:v>
                </c:pt>
                <c:pt idx="3428">
                  <c:v>47.512</c:v>
                </c:pt>
                <c:pt idx="3429">
                  <c:v>47.557000000000002</c:v>
                </c:pt>
                <c:pt idx="3430">
                  <c:v>47.557000000000002</c:v>
                </c:pt>
                <c:pt idx="3431">
                  <c:v>47.557000000000002</c:v>
                </c:pt>
                <c:pt idx="3432">
                  <c:v>47.602000000000011</c:v>
                </c:pt>
                <c:pt idx="3433">
                  <c:v>47.602000000000011</c:v>
                </c:pt>
                <c:pt idx="3434">
                  <c:v>47.602000000000011</c:v>
                </c:pt>
                <c:pt idx="3435">
                  <c:v>47.647000000000006</c:v>
                </c:pt>
                <c:pt idx="3436">
                  <c:v>47.647000000000006</c:v>
                </c:pt>
                <c:pt idx="3437">
                  <c:v>47.647000000000006</c:v>
                </c:pt>
                <c:pt idx="3438">
                  <c:v>47.647000000000006</c:v>
                </c:pt>
                <c:pt idx="3439">
                  <c:v>47.647000000000006</c:v>
                </c:pt>
                <c:pt idx="3440">
                  <c:v>47.647000000000006</c:v>
                </c:pt>
                <c:pt idx="3441">
                  <c:v>47.647000000000006</c:v>
                </c:pt>
                <c:pt idx="3442">
                  <c:v>47.647000000000006</c:v>
                </c:pt>
                <c:pt idx="3443">
                  <c:v>47.647000000000006</c:v>
                </c:pt>
                <c:pt idx="3444">
                  <c:v>47.647000000000006</c:v>
                </c:pt>
                <c:pt idx="3445">
                  <c:v>47.691000000000003</c:v>
                </c:pt>
                <c:pt idx="3446">
                  <c:v>47.691000000000003</c:v>
                </c:pt>
                <c:pt idx="3447">
                  <c:v>47.691000000000003</c:v>
                </c:pt>
                <c:pt idx="3448">
                  <c:v>47.691000000000003</c:v>
                </c:pt>
                <c:pt idx="3449">
                  <c:v>47.736000000000011</c:v>
                </c:pt>
                <c:pt idx="3450">
                  <c:v>47.691000000000003</c:v>
                </c:pt>
                <c:pt idx="3451">
                  <c:v>47.736000000000011</c:v>
                </c:pt>
                <c:pt idx="3452">
                  <c:v>47.736000000000011</c:v>
                </c:pt>
                <c:pt idx="3453">
                  <c:v>47.736000000000011</c:v>
                </c:pt>
                <c:pt idx="3454">
                  <c:v>47.736000000000011</c:v>
                </c:pt>
                <c:pt idx="3455">
                  <c:v>47.736000000000011</c:v>
                </c:pt>
                <c:pt idx="3456">
                  <c:v>47.736000000000011</c:v>
                </c:pt>
                <c:pt idx="3457">
                  <c:v>47.736000000000011</c:v>
                </c:pt>
                <c:pt idx="3458">
                  <c:v>47.736000000000011</c:v>
                </c:pt>
                <c:pt idx="3459">
                  <c:v>47.736000000000011</c:v>
                </c:pt>
                <c:pt idx="3460">
                  <c:v>47.736000000000011</c:v>
                </c:pt>
                <c:pt idx="3461">
                  <c:v>47.781000000000006</c:v>
                </c:pt>
                <c:pt idx="3462">
                  <c:v>47.781000000000006</c:v>
                </c:pt>
                <c:pt idx="3463">
                  <c:v>47.781000000000006</c:v>
                </c:pt>
                <c:pt idx="3464">
                  <c:v>47.781000000000006</c:v>
                </c:pt>
                <c:pt idx="3465">
                  <c:v>47.781000000000006</c:v>
                </c:pt>
                <c:pt idx="3466">
                  <c:v>47.781000000000006</c:v>
                </c:pt>
                <c:pt idx="3467">
                  <c:v>47.781000000000006</c:v>
                </c:pt>
                <c:pt idx="3468">
                  <c:v>47.781000000000006</c:v>
                </c:pt>
                <c:pt idx="3469">
                  <c:v>47.826000000000001</c:v>
                </c:pt>
                <c:pt idx="3470">
                  <c:v>47.826000000000001</c:v>
                </c:pt>
                <c:pt idx="3471">
                  <c:v>47.826000000000001</c:v>
                </c:pt>
                <c:pt idx="3472">
                  <c:v>47.826000000000001</c:v>
                </c:pt>
                <c:pt idx="3473">
                  <c:v>47.826000000000001</c:v>
                </c:pt>
                <c:pt idx="3474">
                  <c:v>47.826000000000001</c:v>
                </c:pt>
                <c:pt idx="3475">
                  <c:v>47.826000000000001</c:v>
                </c:pt>
                <c:pt idx="3476">
                  <c:v>47.826000000000001</c:v>
                </c:pt>
                <c:pt idx="3477">
                  <c:v>47.826000000000001</c:v>
                </c:pt>
                <c:pt idx="3478">
                  <c:v>47.871000000000002</c:v>
                </c:pt>
                <c:pt idx="3479">
                  <c:v>47.871000000000002</c:v>
                </c:pt>
                <c:pt idx="3480">
                  <c:v>47.871000000000002</c:v>
                </c:pt>
                <c:pt idx="3481">
                  <c:v>47.914000000000001</c:v>
                </c:pt>
                <c:pt idx="3482">
                  <c:v>47.914000000000001</c:v>
                </c:pt>
                <c:pt idx="3483">
                  <c:v>47.914000000000001</c:v>
                </c:pt>
                <c:pt idx="3484">
                  <c:v>47.959000000000003</c:v>
                </c:pt>
                <c:pt idx="3485">
                  <c:v>47.959000000000003</c:v>
                </c:pt>
                <c:pt idx="3486">
                  <c:v>48.004000000000005</c:v>
                </c:pt>
                <c:pt idx="3487">
                  <c:v>48.004000000000005</c:v>
                </c:pt>
                <c:pt idx="3488">
                  <c:v>48.049000000000007</c:v>
                </c:pt>
                <c:pt idx="3489">
                  <c:v>48.049000000000007</c:v>
                </c:pt>
                <c:pt idx="3490">
                  <c:v>48.094000000000001</c:v>
                </c:pt>
                <c:pt idx="3491">
                  <c:v>48.094000000000001</c:v>
                </c:pt>
                <c:pt idx="3492">
                  <c:v>48.137</c:v>
                </c:pt>
                <c:pt idx="3493">
                  <c:v>48.137</c:v>
                </c:pt>
                <c:pt idx="3494">
                  <c:v>48.182000000000002</c:v>
                </c:pt>
                <c:pt idx="3495">
                  <c:v>48.227000000000011</c:v>
                </c:pt>
                <c:pt idx="3496">
                  <c:v>48.227000000000011</c:v>
                </c:pt>
                <c:pt idx="3497">
                  <c:v>48.272000000000013</c:v>
                </c:pt>
                <c:pt idx="3498">
                  <c:v>48.272000000000013</c:v>
                </c:pt>
                <c:pt idx="3499">
                  <c:v>48.314999999999998</c:v>
                </c:pt>
                <c:pt idx="3500">
                  <c:v>48.36</c:v>
                </c:pt>
                <c:pt idx="3501">
                  <c:v>48.405000000000001</c:v>
                </c:pt>
                <c:pt idx="3502">
                  <c:v>48.405000000000001</c:v>
                </c:pt>
                <c:pt idx="3503">
                  <c:v>48.45</c:v>
                </c:pt>
                <c:pt idx="3504">
                  <c:v>48.45</c:v>
                </c:pt>
                <c:pt idx="3505">
                  <c:v>48.493000000000002</c:v>
                </c:pt>
                <c:pt idx="3506">
                  <c:v>48.538000000000011</c:v>
                </c:pt>
                <c:pt idx="3507">
                  <c:v>48.538000000000011</c:v>
                </c:pt>
                <c:pt idx="3508">
                  <c:v>48.583000000000006</c:v>
                </c:pt>
                <c:pt idx="3509">
                  <c:v>48.628000000000014</c:v>
                </c:pt>
                <c:pt idx="3510">
                  <c:v>48.672000000000011</c:v>
                </c:pt>
                <c:pt idx="3511">
                  <c:v>48.672000000000011</c:v>
                </c:pt>
                <c:pt idx="3512">
                  <c:v>48.717000000000006</c:v>
                </c:pt>
                <c:pt idx="3513">
                  <c:v>48.762000000000015</c:v>
                </c:pt>
                <c:pt idx="3514">
                  <c:v>48.762000000000015</c:v>
                </c:pt>
                <c:pt idx="3515">
                  <c:v>48.805</c:v>
                </c:pt>
                <c:pt idx="3516">
                  <c:v>48.85</c:v>
                </c:pt>
                <c:pt idx="3517">
                  <c:v>48.895000000000003</c:v>
                </c:pt>
                <c:pt idx="3518">
                  <c:v>48.895000000000003</c:v>
                </c:pt>
                <c:pt idx="3519">
                  <c:v>48.938000000000002</c:v>
                </c:pt>
                <c:pt idx="3520">
                  <c:v>48.983000000000004</c:v>
                </c:pt>
                <c:pt idx="3521">
                  <c:v>48.983000000000004</c:v>
                </c:pt>
                <c:pt idx="3522">
                  <c:v>49.028000000000013</c:v>
                </c:pt>
                <c:pt idx="3523">
                  <c:v>49.073</c:v>
                </c:pt>
                <c:pt idx="3524">
                  <c:v>49.073</c:v>
                </c:pt>
                <c:pt idx="3525">
                  <c:v>49.116</c:v>
                </c:pt>
                <c:pt idx="3526">
                  <c:v>49.116</c:v>
                </c:pt>
                <c:pt idx="3527">
                  <c:v>49.161000000000001</c:v>
                </c:pt>
                <c:pt idx="3528">
                  <c:v>49.161000000000001</c:v>
                </c:pt>
                <c:pt idx="3529">
                  <c:v>49.204000000000001</c:v>
                </c:pt>
                <c:pt idx="3530">
                  <c:v>49.204000000000001</c:v>
                </c:pt>
                <c:pt idx="3531">
                  <c:v>49.204000000000001</c:v>
                </c:pt>
                <c:pt idx="3532">
                  <c:v>49.249000000000002</c:v>
                </c:pt>
                <c:pt idx="3533">
                  <c:v>49.249000000000002</c:v>
                </c:pt>
                <c:pt idx="3534">
                  <c:v>49.249000000000002</c:v>
                </c:pt>
                <c:pt idx="3535">
                  <c:v>49.294000000000011</c:v>
                </c:pt>
                <c:pt idx="3536">
                  <c:v>49.294000000000011</c:v>
                </c:pt>
                <c:pt idx="3537">
                  <c:v>49.338000000000001</c:v>
                </c:pt>
                <c:pt idx="3538">
                  <c:v>49.338000000000001</c:v>
                </c:pt>
                <c:pt idx="3539">
                  <c:v>49.383000000000003</c:v>
                </c:pt>
                <c:pt idx="3540">
                  <c:v>49.383000000000003</c:v>
                </c:pt>
                <c:pt idx="3541">
                  <c:v>49.428000000000011</c:v>
                </c:pt>
                <c:pt idx="3542">
                  <c:v>49.428000000000011</c:v>
                </c:pt>
                <c:pt idx="3543">
                  <c:v>49.428000000000011</c:v>
                </c:pt>
                <c:pt idx="3544">
                  <c:v>49.471000000000004</c:v>
                </c:pt>
                <c:pt idx="3545">
                  <c:v>49.471000000000004</c:v>
                </c:pt>
                <c:pt idx="3546">
                  <c:v>49.516000000000005</c:v>
                </c:pt>
                <c:pt idx="3547">
                  <c:v>49.561</c:v>
                </c:pt>
                <c:pt idx="3548">
                  <c:v>49.561</c:v>
                </c:pt>
                <c:pt idx="3549">
                  <c:v>49.561</c:v>
                </c:pt>
                <c:pt idx="3550">
                  <c:v>49.604000000000006</c:v>
                </c:pt>
                <c:pt idx="3551">
                  <c:v>49.604000000000006</c:v>
                </c:pt>
                <c:pt idx="3552">
                  <c:v>49.649000000000001</c:v>
                </c:pt>
                <c:pt idx="3553">
                  <c:v>49.649000000000001</c:v>
                </c:pt>
                <c:pt idx="3554">
                  <c:v>49.692000000000014</c:v>
                </c:pt>
                <c:pt idx="3555">
                  <c:v>49.737000000000002</c:v>
                </c:pt>
                <c:pt idx="3556">
                  <c:v>49.737000000000002</c:v>
                </c:pt>
                <c:pt idx="3557">
                  <c:v>49.782000000000011</c:v>
                </c:pt>
                <c:pt idx="3558">
                  <c:v>49.825000000000003</c:v>
                </c:pt>
                <c:pt idx="3559">
                  <c:v>49.825000000000003</c:v>
                </c:pt>
                <c:pt idx="3560">
                  <c:v>49.87</c:v>
                </c:pt>
                <c:pt idx="3561">
                  <c:v>49.87</c:v>
                </c:pt>
                <c:pt idx="3562">
                  <c:v>49.914000000000001</c:v>
                </c:pt>
                <c:pt idx="3563">
                  <c:v>49.914000000000001</c:v>
                </c:pt>
                <c:pt idx="3564">
                  <c:v>49.959000000000003</c:v>
                </c:pt>
                <c:pt idx="3565">
                  <c:v>50.002000000000002</c:v>
                </c:pt>
                <c:pt idx="3566">
                  <c:v>50.047000000000004</c:v>
                </c:pt>
                <c:pt idx="3567">
                  <c:v>50.047000000000004</c:v>
                </c:pt>
                <c:pt idx="3568">
                  <c:v>50.092000000000013</c:v>
                </c:pt>
                <c:pt idx="3569">
                  <c:v>50.092000000000013</c:v>
                </c:pt>
                <c:pt idx="3570">
                  <c:v>50.135000000000012</c:v>
                </c:pt>
                <c:pt idx="3571">
                  <c:v>50.18</c:v>
                </c:pt>
                <c:pt idx="3572">
                  <c:v>50.18</c:v>
                </c:pt>
                <c:pt idx="3573">
                  <c:v>50.18</c:v>
                </c:pt>
                <c:pt idx="3574">
                  <c:v>50.223000000000013</c:v>
                </c:pt>
                <c:pt idx="3575">
                  <c:v>50.223000000000013</c:v>
                </c:pt>
                <c:pt idx="3576">
                  <c:v>50.223000000000013</c:v>
                </c:pt>
                <c:pt idx="3577">
                  <c:v>50.223000000000013</c:v>
                </c:pt>
                <c:pt idx="3578">
                  <c:v>50.268000000000015</c:v>
                </c:pt>
                <c:pt idx="3579">
                  <c:v>50.268000000000015</c:v>
                </c:pt>
                <c:pt idx="3580">
                  <c:v>50.310999999999993</c:v>
                </c:pt>
                <c:pt idx="3581">
                  <c:v>50.310999999999993</c:v>
                </c:pt>
                <c:pt idx="3582">
                  <c:v>50.356000000000002</c:v>
                </c:pt>
                <c:pt idx="3583">
                  <c:v>50.356000000000002</c:v>
                </c:pt>
                <c:pt idx="3584">
                  <c:v>50.356000000000002</c:v>
                </c:pt>
                <c:pt idx="3585">
                  <c:v>50.356000000000002</c:v>
                </c:pt>
                <c:pt idx="3586">
                  <c:v>50.356000000000002</c:v>
                </c:pt>
                <c:pt idx="3587">
                  <c:v>50.4</c:v>
                </c:pt>
                <c:pt idx="3588">
                  <c:v>50.4</c:v>
                </c:pt>
                <c:pt idx="3589">
                  <c:v>50.4</c:v>
                </c:pt>
                <c:pt idx="3590">
                  <c:v>50.4</c:v>
                </c:pt>
                <c:pt idx="3591">
                  <c:v>50.445</c:v>
                </c:pt>
                <c:pt idx="3592">
                  <c:v>50.445</c:v>
                </c:pt>
                <c:pt idx="3593">
                  <c:v>50.445</c:v>
                </c:pt>
                <c:pt idx="3594">
                  <c:v>50.445</c:v>
                </c:pt>
                <c:pt idx="3595">
                  <c:v>50.488</c:v>
                </c:pt>
                <c:pt idx="3596">
                  <c:v>50.445</c:v>
                </c:pt>
                <c:pt idx="3597">
                  <c:v>50.488</c:v>
                </c:pt>
                <c:pt idx="3598">
                  <c:v>50.488</c:v>
                </c:pt>
                <c:pt idx="3599">
                  <c:v>50.488</c:v>
                </c:pt>
                <c:pt idx="3600">
                  <c:v>50.533000000000001</c:v>
                </c:pt>
                <c:pt idx="3601">
                  <c:v>50.533000000000001</c:v>
                </c:pt>
                <c:pt idx="3602">
                  <c:v>50.533000000000001</c:v>
                </c:pt>
                <c:pt idx="3603">
                  <c:v>50.576000000000001</c:v>
                </c:pt>
                <c:pt idx="3604">
                  <c:v>50.576000000000001</c:v>
                </c:pt>
                <c:pt idx="3605">
                  <c:v>50.576000000000001</c:v>
                </c:pt>
                <c:pt idx="3606">
                  <c:v>50.621000000000002</c:v>
                </c:pt>
                <c:pt idx="3607">
                  <c:v>50.621000000000002</c:v>
                </c:pt>
                <c:pt idx="3608">
                  <c:v>50.664000000000001</c:v>
                </c:pt>
                <c:pt idx="3609">
                  <c:v>50.664000000000001</c:v>
                </c:pt>
                <c:pt idx="3610">
                  <c:v>50.709000000000003</c:v>
                </c:pt>
                <c:pt idx="3611">
                  <c:v>50.752000000000002</c:v>
                </c:pt>
                <c:pt idx="3612">
                  <c:v>50.752000000000002</c:v>
                </c:pt>
                <c:pt idx="3613">
                  <c:v>50.797000000000011</c:v>
                </c:pt>
                <c:pt idx="3614">
                  <c:v>50.841000000000001</c:v>
                </c:pt>
                <c:pt idx="3615">
                  <c:v>50.841000000000001</c:v>
                </c:pt>
                <c:pt idx="3616">
                  <c:v>50.886000000000003</c:v>
                </c:pt>
                <c:pt idx="3617">
                  <c:v>50.929000000000002</c:v>
                </c:pt>
                <c:pt idx="3618">
                  <c:v>50.929000000000002</c:v>
                </c:pt>
                <c:pt idx="3619">
                  <c:v>50.974000000000004</c:v>
                </c:pt>
                <c:pt idx="3620">
                  <c:v>51.017000000000003</c:v>
                </c:pt>
                <c:pt idx="3621">
                  <c:v>51.062000000000012</c:v>
                </c:pt>
                <c:pt idx="3622">
                  <c:v>51.062000000000012</c:v>
                </c:pt>
                <c:pt idx="3623">
                  <c:v>51.105000000000011</c:v>
                </c:pt>
                <c:pt idx="3624">
                  <c:v>51.148000000000003</c:v>
                </c:pt>
                <c:pt idx="3625">
                  <c:v>51.193000000000012</c:v>
                </c:pt>
                <c:pt idx="3626">
                  <c:v>51.237000000000002</c:v>
                </c:pt>
                <c:pt idx="3627">
                  <c:v>51.282000000000011</c:v>
                </c:pt>
                <c:pt idx="3628">
                  <c:v>51.325000000000003</c:v>
                </c:pt>
                <c:pt idx="3629">
                  <c:v>51.325000000000003</c:v>
                </c:pt>
                <c:pt idx="3630">
                  <c:v>51.37</c:v>
                </c:pt>
                <c:pt idx="3631">
                  <c:v>51.413000000000004</c:v>
                </c:pt>
                <c:pt idx="3632">
                  <c:v>51.457999999999998</c:v>
                </c:pt>
                <c:pt idx="3633">
                  <c:v>51.501000000000005</c:v>
                </c:pt>
                <c:pt idx="3634">
                  <c:v>51.544000000000004</c:v>
                </c:pt>
                <c:pt idx="3635">
                  <c:v>51.589000000000006</c:v>
                </c:pt>
                <c:pt idx="3636">
                  <c:v>51.589000000000006</c:v>
                </c:pt>
                <c:pt idx="3637">
                  <c:v>51.678000000000011</c:v>
                </c:pt>
                <c:pt idx="3638">
                  <c:v>51.721000000000011</c:v>
                </c:pt>
                <c:pt idx="3639">
                  <c:v>51.764000000000003</c:v>
                </c:pt>
                <c:pt idx="3640">
                  <c:v>51.809000000000005</c:v>
                </c:pt>
                <c:pt idx="3641">
                  <c:v>51.851999999999997</c:v>
                </c:pt>
                <c:pt idx="3642">
                  <c:v>51.851999999999997</c:v>
                </c:pt>
                <c:pt idx="3643">
                  <c:v>51.94</c:v>
                </c:pt>
                <c:pt idx="3644">
                  <c:v>51.984000000000002</c:v>
                </c:pt>
                <c:pt idx="3645">
                  <c:v>52.029000000000003</c:v>
                </c:pt>
                <c:pt idx="3646">
                  <c:v>52.072000000000003</c:v>
                </c:pt>
                <c:pt idx="3647">
                  <c:v>52.160000000000011</c:v>
                </c:pt>
                <c:pt idx="3648">
                  <c:v>52.246000000000002</c:v>
                </c:pt>
                <c:pt idx="3649">
                  <c:v>52.291000000000011</c:v>
                </c:pt>
                <c:pt idx="3650">
                  <c:v>52.335000000000001</c:v>
                </c:pt>
                <c:pt idx="3651">
                  <c:v>52.378</c:v>
                </c:pt>
                <c:pt idx="3652">
                  <c:v>52.423000000000002</c:v>
                </c:pt>
                <c:pt idx="3653">
                  <c:v>52.509</c:v>
                </c:pt>
                <c:pt idx="3654">
                  <c:v>52.554000000000002</c:v>
                </c:pt>
                <c:pt idx="3655">
                  <c:v>52.641000000000005</c:v>
                </c:pt>
                <c:pt idx="3656">
                  <c:v>52.686</c:v>
                </c:pt>
                <c:pt idx="3657">
                  <c:v>52.772000000000013</c:v>
                </c:pt>
                <c:pt idx="3658">
                  <c:v>52.816999999999993</c:v>
                </c:pt>
                <c:pt idx="3659">
                  <c:v>52.903000000000006</c:v>
                </c:pt>
                <c:pt idx="3660">
                  <c:v>52.947000000000003</c:v>
                </c:pt>
                <c:pt idx="3661">
                  <c:v>52.992000000000012</c:v>
                </c:pt>
                <c:pt idx="3662">
                  <c:v>53.035000000000011</c:v>
                </c:pt>
                <c:pt idx="3663">
                  <c:v>53.078000000000003</c:v>
                </c:pt>
                <c:pt idx="3664">
                  <c:v>53.121000000000002</c:v>
                </c:pt>
                <c:pt idx="3665">
                  <c:v>53.121000000000002</c:v>
                </c:pt>
                <c:pt idx="3666">
                  <c:v>53.121000000000002</c:v>
                </c:pt>
                <c:pt idx="3667">
                  <c:v>53.166000000000011</c:v>
                </c:pt>
                <c:pt idx="3668">
                  <c:v>53.166000000000011</c:v>
                </c:pt>
                <c:pt idx="3669">
                  <c:v>53.166000000000011</c:v>
                </c:pt>
                <c:pt idx="3670">
                  <c:v>53.166000000000011</c:v>
                </c:pt>
                <c:pt idx="3671">
                  <c:v>53.209000000000003</c:v>
                </c:pt>
                <c:pt idx="3672">
                  <c:v>53.253</c:v>
                </c:pt>
                <c:pt idx="3673">
                  <c:v>53.298000000000016</c:v>
                </c:pt>
                <c:pt idx="3674">
                  <c:v>53.298000000000016</c:v>
                </c:pt>
                <c:pt idx="3675">
                  <c:v>53.298000000000016</c:v>
                </c:pt>
                <c:pt idx="3676">
                  <c:v>53.341000000000001</c:v>
                </c:pt>
                <c:pt idx="3677">
                  <c:v>53.383999999999993</c:v>
                </c:pt>
                <c:pt idx="3678">
                  <c:v>53.383999999999993</c:v>
                </c:pt>
                <c:pt idx="3679">
                  <c:v>53.383999999999993</c:v>
                </c:pt>
                <c:pt idx="3680">
                  <c:v>53.427</c:v>
                </c:pt>
                <c:pt idx="3681">
                  <c:v>53.427</c:v>
                </c:pt>
                <c:pt idx="3682">
                  <c:v>53.472000000000001</c:v>
                </c:pt>
                <c:pt idx="3683">
                  <c:v>53.427</c:v>
                </c:pt>
                <c:pt idx="3684">
                  <c:v>53.427</c:v>
                </c:pt>
                <c:pt idx="3685">
                  <c:v>53.427</c:v>
                </c:pt>
                <c:pt idx="3686">
                  <c:v>53.472000000000001</c:v>
                </c:pt>
                <c:pt idx="3687">
                  <c:v>53.515000000000001</c:v>
                </c:pt>
                <c:pt idx="3688">
                  <c:v>53.515000000000001</c:v>
                </c:pt>
                <c:pt idx="3689">
                  <c:v>53.515000000000001</c:v>
                </c:pt>
                <c:pt idx="3690">
                  <c:v>53.515000000000001</c:v>
                </c:pt>
                <c:pt idx="3691">
                  <c:v>53.515000000000001</c:v>
                </c:pt>
                <c:pt idx="3692">
                  <c:v>53.515000000000001</c:v>
                </c:pt>
                <c:pt idx="3693">
                  <c:v>53.515000000000001</c:v>
                </c:pt>
                <c:pt idx="3694">
                  <c:v>53.515000000000001</c:v>
                </c:pt>
                <c:pt idx="3695">
                  <c:v>53.515000000000001</c:v>
                </c:pt>
                <c:pt idx="3696">
                  <c:v>53.515000000000001</c:v>
                </c:pt>
                <c:pt idx="3697">
                  <c:v>53.515000000000001</c:v>
                </c:pt>
                <c:pt idx="3698">
                  <c:v>53.515000000000001</c:v>
                </c:pt>
                <c:pt idx="3699">
                  <c:v>53.559000000000005</c:v>
                </c:pt>
                <c:pt idx="3700">
                  <c:v>53.515000000000001</c:v>
                </c:pt>
                <c:pt idx="3701">
                  <c:v>53.559000000000005</c:v>
                </c:pt>
                <c:pt idx="3702">
                  <c:v>53.559000000000005</c:v>
                </c:pt>
                <c:pt idx="3703">
                  <c:v>53.559000000000005</c:v>
                </c:pt>
                <c:pt idx="3704">
                  <c:v>53.559000000000005</c:v>
                </c:pt>
                <c:pt idx="3705">
                  <c:v>53.559000000000005</c:v>
                </c:pt>
                <c:pt idx="3706">
                  <c:v>53.559000000000005</c:v>
                </c:pt>
                <c:pt idx="3707">
                  <c:v>53.559000000000005</c:v>
                </c:pt>
                <c:pt idx="3708">
                  <c:v>53.559000000000005</c:v>
                </c:pt>
                <c:pt idx="3709">
                  <c:v>53.559000000000005</c:v>
                </c:pt>
                <c:pt idx="3710">
                  <c:v>53.559000000000005</c:v>
                </c:pt>
                <c:pt idx="3711">
                  <c:v>53.559000000000005</c:v>
                </c:pt>
                <c:pt idx="3712">
                  <c:v>53.559000000000005</c:v>
                </c:pt>
                <c:pt idx="3713">
                  <c:v>53.559000000000005</c:v>
                </c:pt>
                <c:pt idx="3714">
                  <c:v>53.602000000000011</c:v>
                </c:pt>
                <c:pt idx="3715">
                  <c:v>53.602000000000011</c:v>
                </c:pt>
                <c:pt idx="3716">
                  <c:v>53.602000000000011</c:v>
                </c:pt>
                <c:pt idx="3717">
                  <c:v>53.602000000000011</c:v>
                </c:pt>
                <c:pt idx="3718">
                  <c:v>53.602000000000011</c:v>
                </c:pt>
                <c:pt idx="3719">
                  <c:v>53.645000000000003</c:v>
                </c:pt>
                <c:pt idx="3720">
                  <c:v>53.645000000000003</c:v>
                </c:pt>
                <c:pt idx="3721">
                  <c:v>53.645000000000003</c:v>
                </c:pt>
                <c:pt idx="3722">
                  <c:v>53.645000000000003</c:v>
                </c:pt>
                <c:pt idx="3723">
                  <c:v>53.690000000000012</c:v>
                </c:pt>
                <c:pt idx="3724">
                  <c:v>53.645000000000003</c:v>
                </c:pt>
                <c:pt idx="3725">
                  <c:v>53.690000000000012</c:v>
                </c:pt>
                <c:pt idx="3726">
                  <c:v>53.690000000000012</c:v>
                </c:pt>
                <c:pt idx="3727">
                  <c:v>53.690000000000012</c:v>
                </c:pt>
                <c:pt idx="3728">
                  <c:v>53.690000000000012</c:v>
                </c:pt>
                <c:pt idx="3729">
                  <c:v>53.690000000000012</c:v>
                </c:pt>
                <c:pt idx="3730">
                  <c:v>53.690000000000012</c:v>
                </c:pt>
                <c:pt idx="3731">
                  <c:v>53.690000000000012</c:v>
                </c:pt>
                <c:pt idx="3732">
                  <c:v>53.690000000000012</c:v>
                </c:pt>
                <c:pt idx="3733">
                  <c:v>53.690000000000012</c:v>
                </c:pt>
                <c:pt idx="3734">
                  <c:v>53.733000000000011</c:v>
                </c:pt>
                <c:pt idx="3735">
                  <c:v>53.733000000000011</c:v>
                </c:pt>
                <c:pt idx="3736">
                  <c:v>53.733000000000011</c:v>
                </c:pt>
                <c:pt idx="3737">
                  <c:v>53.733000000000011</c:v>
                </c:pt>
                <c:pt idx="3738">
                  <c:v>53.733000000000011</c:v>
                </c:pt>
                <c:pt idx="3739">
                  <c:v>53.776000000000003</c:v>
                </c:pt>
                <c:pt idx="3740">
                  <c:v>53.776000000000003</c:v>
                </c:pt>
                <c:pt idx="3741">
                  <c:v>53.776000000000003</c:v>
                </c:pt>
                <c:pt idx="3742">
                  <c:v>53.776000000000003</c:v>
                </c:pt>
                <c:pt idx="3743">
                  <c:v>53.776000000000003</c:v>
                </c:pt>
                <c:pt idx="3744">
                  <c:v>53.776000000000003</c:v>
                </c:pt>
                <c:pt idx="3745">
                  <c:v>53.776000000000003</c:v>
                </c:pt>
                <c:pt idx="3746">
                  <c:v>53.776000000000003</c:v>
                </c:pt>
                <c:pt idx="3747">
                  <c:v>53.82</c:v>
                </c:pt>
                <c:pt idx="3748">
                  <c:v>53.776000000000003</c:v>
                </c:pt>
                <c:pt idx="3749">
                  <c:v>53.82</c:v>
                </c:pt>
                <c:pt idx="3750">
                  <c:v>53.82</c:v>
                </c:pt>
                <c:pt idx="3751">
                  <c:v>53.82</c:v>
                </c:pt>
                <c:pt idx="3752">
                  <c:v>53.82</c:v>
                </c:pt>
                <c:pt idx="3753">
                  <c:v>53.82</c:v>
                </c:pt>
                <c:pt idx="3754">
                  <c:v>53.82</c:v>
                </c:pt>
                <c:pt idx="3755">
                  <c:v>53.865000000000002</c:v>
                </c:pt>
                <c:pt idx="3756">
                  <c:v>53.865000000000002</c:v>
                </c:pt>
                <c:pt idx="3757">
                  <c:v>53.865000000000002</c:v>
                </c:pt>
                <c:pt idx="3758">
                  <c:v>53.865000000000002</c:v>
                </c:pt>
                <c:pt idx="3759">
                  <c:v>53.865000000000002</c:v>
                </c:pt>
                <c:pt idx="3760">
                  <c:v>53.865000000000002</c:v>
                </c:pt>
                <c:pt idx="3761">
                  <c:v>53.865000000000002</c:v>
                </c:pt>
                <c:pt idx="3762">
                  <c:v>53.865000000000002</c:v>
                </c:pt>
                <c:pt idx="3763">
                  <c:v>53.908000000000001</c:v>
                </c:pt>
                <c:pt idx="3764">
                  <c:v>53.908000000000001</c:v>
                </c:pt>
                <c:pt idx="3765">
                  <c:v>53.908000000000001</c:v>
                </c:pt>
                <c:pt idx="3766">
                  <c:v>53.908000000000001</c:v>
                </c:pt>
                <c:pt idx="3767">
                  <c:v>53.908000000000001</c:v>
                </c:pt>
                <c:pt idx="3768">
                  <c:v>53.908000000000001</c:v>
                </c:pt>
                <c:pt idx="3769">
                  <c:v>53.950999999999993</c:v>
                </c:pt>
                <c:pt idx="3770">
                  <c:v>53.950999999999993</c:v>
                </c:pt>
                <c:pt idx="3771">
                  <c:v>53.950999999999993</c:v>
                </c:pt>
                <c:pt idx="3772">
                  <c:v>53.950999999999993</c:v>
                </c:pt>
                <c:pt idx="3773">
                  <c:v>53.950999999999993</c:v>
                </c:pt>
                <c:pt idx="3774">
                  <c:v>53.950999999999993</c:v>
                </c:pt>
                <c:pt idx="3775">
                  <c:v>53.950999999999993</c:v>
                </c:pt>
                <c:pt idx="3776">
                  <c:v>53.950999999999993</c:v>
                </c:pt>
                <c:pt idx="3777">
                  <c:v>53.994</c:v>
                </c:pt>
                <c:pt idx="3778">
                  <c:v>53.994</c:v>
                </c:pt>
                <c:pt idx="3779">
                  <c:v>53.994</c:v>
                </c:pt>
                <c:pt idx="3780">
                  <c:v>53.994</c:v>
                </c:pt>
                <c:pt idx="3781">
                  <c:v>53.994</c:v>
                </c:pt>
                <c:pt idx="3782">
                  <c:v>53.994</c:v>
                </c:pt>
                <c:pt idx="3783">
                  <c:v>53.994</c:v>
                </c:pt>
                <c:pt idx="3784">
                  <c:v>54.037000000000006</c:v>
                </c:pt>
                <c:pt idx="3785">
                  <c:v>54.037000000000006</c:v>
                </c:pt>
                <c:pt idx="3786">
                  <c:v>54.037000000000006</c:v>
                </c:pt>
                <c:pt idx="3787">
                  <c:v>54.037000000000006</c:v>
                </c:pt>
                <c:pt idx="3788">
                  <c:v>54.037000000000006</c:v>
                </c:pt>
                <c:pt idx="3789">
                  <c:v>54.037000000000006</c:v>
                </c:pt>
                <c:pt idx="3790">
                  <c:v>54.037000000000006</c:v>
                </c:pt>
                <c:pt idx="3791">
                  <c:v>54.037000000000006</c:v>
                </c:pt>
                <c:pt idx="3792">
                  <c:v>54.082000000000001</c:v>
                </c:pt>
                <c:pt idx="3793">
                  <c:v>54.082000000000001</c:v>
                </c:pt>
                <c:pt idx="3794">
                  <c:v>54.082000000000001</c:v>
                </c:pt>
                <c:pt idx="3795">
                  <c:v>54.082000000000001</c:v>
                </c:pt>
                <c:pt idx="3796">
                  <c:v>54.082000000000001</c:v>
                </c:pt>
                <c:pt idx="3797">
                  <c:v>54.082000000000001</c:v>
                </c:pt>
                <c:pt idx="3798">
                  <c:v>54.082000000000001</c:v>
                </c:pt>
                <c:pt idx="3799">
                  <c:v>54.126000000000012</c:v>
                </c:pt>
                <c:pt idx="3800">
                  <c:v>54.126000000000012</c:v>
                </c:pt>
                <c:pt idx="3801">
                  <c:v>54.126000000000012</c:v>
                </c:pt>
                <c:pt idx="3802">
                  <c:v>54.126000000000012</c:v>
                </c:pt>
                <c:pt idx="3803">
                  <c:v>54.126000000000012</c:v>
                </c:pt>
                <c:pt idx="3804">
                  <c:v>54.126000000000012</c:v>
                </c:pt>
                <c:pt idx="3805">
                  <c:v>54.126000000000012</c:v>
                </c:pt>
                <c:pt idx="3806">
                  <c:v>54.126000000000012</c:v>
                </c:pt>
                <c:pt idx="3807">
                  <c:v>54.126000000000012</c:v>
                </c:pt>
                <c:pt idx="3808">
                  <c:v>54.126000000000012</c:v>
                </c:pt>
                <c:pt idx="3809">
                  <c:v>54.169000000000011</c:v>
                </c:pt>
                <c:pt idx="3810">
                  <c:v>54.169000000000011</c:v>
                </c:pt>
                <c:pt idx="3811">
                  <c:v>54.169000000000011</c:v>
                </c:pt>
                <c:pt idx="3812">
                  <c:v>54.169000000000011</c:v>
                </c:pt>
                <c:pt idx="3813">
                  <c:v>54.169000000000011</c:v>
                </c:pt>
                <c:pt idx="3814">
                  <c:v>54.169000000000011</c:v>
                </c:pt>
                <c:pt idx="3815">
                  <c:v>54.212000000000003</c:v>
                </c:pt>
                <c:pt idx="3816">
                  <c:v>54.212000000000003</c:v>
                </c:pt>
                <c:pt idx="3817">
                  <c:v>54.212000000000003</c:v>
                </c:pt>
                <c:pt idx="3818">
                  <c:v>54.212000000000003</c:v>
                </c:pt>
                <c:pt idx="3819">
                  <c:v>54.212000000000003</c:v>
                </c:pt>
                <c:pt idx="3820">
                  <c:v>54.212000000000003</c:v>
                </c:pt>
                <c:pt idx="3821">
                  <c:v>54.212000000000003</c:v>
                </c:pt>
                <c:pt idx="3822">
                  <c:v>54.212000000000003</c:v>
                </c:pt>
                <c:pt idx="3823">
                  <c:v>54.255000000000003</c:v>
                </c:pt>
                <c:pt idx="3824">
                  <c:v>54.255000000000003</c:v>
                </c:pt>
                <c:pt idx="3825">
                  <c:v>54.255000000000003</c:v>
                </c:pt>
                <c:pt idx="3826">
                  <c:v>54.255000000000003</c:v>
                </c:pt>
                <c:pt idx="3827">
                  <c:v>54.255000000000003</c:v>
                </c:pt>
                <c:pt idx="3828">
                  <c:v>54.255000000000003</c:v>
                </c:pt>
                <c:pt idx="3829">
                  <c:v>54.255000000000003</c:v>
                </c:pt>
                <c:pt idx="3830">
                  <c:v>54.255000000000003</c:v>
                </c:pt>
                <c:pt idx="3831">
                  <c:v>54.255000000000003</c:v>
                </c:pt>
                <c:pt idx="3832">
                  <c:v>54.3</c:v>
                </c:pt>
                <c:pt idx="3833">
                  <c:v>54.3</c:v>
                </c:pt>
                <c:pt idx="3834">
                  <c:v>54.3</c:v>
                </c:pt>
                <c:pt idx="3835">
                  <c:v>54.3</c:v>
                </c:pt>
                <c:pt idx="3836">
                  <c:v>54.3</c:v>
                </c:pt>
                <c:pt idx="3837">
                  <c:v>54.3</c:v>
                </c:pt>
                <c:pt idx="3838">
                  <c:v>54.3</c:v>
                </c:pt>
                <c:pt idx="3839">
                  <c:v>54.3</c:v>
                </c:pt>
                <c:pt idx="3840">
                  <c:v>54.343000000000004</c:v>
                </c:pt>
                <c:pt idx="3841">
                  <c:v>54.343000000000004</c:v>
                </c:pt>
                <c:pt idx="3842">
                  <c:v>54.343000000000004</c:v>
                </c:pt>
                <c:pt idx="3843">
                  <c:v>54.343000000000004</c:v>
                </c:pt>
                <c:pt idx="3844">
                  <c:v>54.343000000000004</c:v>
                </c:pt>
                <c:pt idx="3845">
                  <c:v>54.343000000000004</c:v>
                </c:pt>
                <c:pt idx="3846">
                  <c:v>54.343000000000004</c:v>
                </c:pt>
                <c:pt idx="3847">
                  <c:v>54.343000000000004</c:v>
                </c:pt>
                <c:pt idx="3848">
                  <c:v>54.343000000000004</c:v>
                </c:pt>
                <c:pt idx="3849">
                  <c:v>54.343000000000004</c:v>
                </c:pt>
                <c:pt idx="3850">
                  <c:v>54.386999999999993</c:v>
                </c:pt>
                <c:pt idx="3851">
                  <c:v>54.386999999999993</c:v>
                </c:pt>
                <c:pt idx="3852">
                  <c:v>54.386999999999993</c:v>
                </c:pt>
                <c:pt idx="3853">
                  <c:v>54.386999999999993</c:v>
                </c:pt>
                <c:pt idx="3854">
                  <c:v>54.386999999999993</c:v>
                </c:pt>
                <c:pt idx="3855">
                  <c:v>54.386999999999993</c:v>
                </c:pt>
                <c:pt idx="3856">
                  <c:v>54.386999999999993</c:v>
                </c:pt>
                <c:pt idx="3857">
                  <c:v>54.386999999999993</c:v>
                </c:pt>
                <c:pt idx="3858">
                  <c:v>54.43</c:v>
                </c:pt>
                <c:pt idx="3859">
                  <c:v>54.43</c:v>
                </c:pt>
                <c:pt idx="3860">
                  <c:v>54.43</c:v>
                </c:pt>
                <c:pt idx="3861">
                  <c:v>54.43</c:v>
                </c:pt>
                <c:pt idx="3862">
                  <c:v>54.43</c:v>
                </c:pt>
                <c:pt idx="3863">
                  <c:v>54.43</c:v>
                </c:pt>
                <c:pt idx="3864">
                  <c:v>54.43</c:v>
                </c:pt>
                <c:pt idx="3865">
                  <c:v>54.43</c:v>
                </c:pt>
                <c:pt idx="3866">
                  <c:v>54.473000000000006</c:v>
                </c:pt>
                <c:pt idx="3867">
                  <c:v>54.473000000000006</c:v>
                </c:pt>
                <c:pt idx="3868">
                  <c:v>54.473000000000006</c:v>
                </c:pt>
                <c:pt idx="3869">
                  <c:v>54.473000000000006</c:v>
                </c:pt>
                <c:pt idx="3870">
                  <c:v>54.473000000000006</c:v>
                </c:pt>
                <c:pt idx="3871">
                  <c:v>54.473000000000006</c:v>
                </c:pt>
                <c:pt idx="3872">
                  <c:v>54.473000000000006</c:v>
                </c:pt>
                <c:pt idx="3873">
                  <c:v>54.473000000000006</c:v>
                </c:pt>
                <c:pt idx="3874">
                  <c:v>54.516000000000005</c:v>
                </c:pt>
                <c:pt idx="3875">
                  <c:v>54.516000000000005</c:v>
                </c:pt>
                <c:pt idx="3876">
                  <c:v>54.516000000000005</c:v>
                </c:pt>
                <c:pt idx="3877">
                  <c:v>54.516000000000005</c:v>
                </c:pt>
                <c:pt idx="3878">
                  <c:v>54.516000000000005</c:v>
                </c:pt>
                <c:pt idx="3879">
                  <c:v>54.516000000000005</c:v>
                </c:pt>
                <c:pt idx="3880">
                  <c:v>54.516000000000005</c:v>
                </c:pt>
                <c:pt idx="3881">
                  <c:v>54.516000000000005</c:v>
                </c:pt>
                <c:pt idx="3882">
                  <c:v>54.516000000000005</c:v>
                </c:pt>
                <c:pt idx="3883">
                  <c:v>54.516000000000005</c:v>
                </c:pt>
                <c:pt idx="3884">
                  <c:v>54.561</c:v>
                </c:pt>
                <c:pt idx="3885">
                  <c:v>54.561</c:v>
                </c:pt>
                <c:pt idx="3886">
                  <c:v>54.561</c:v>
                </c:pt>
                <c:pt idx="3887">
                  <c:v>54.561</c:v>
                </c:pt>
                <c:pt idx="3888">
                  <c:v>54.561</c:v>
                </c:pt>
                <c:pt idx="3889">
                  <c:v>54.561</c:v>
                </c:pt>
                <c:pt idx="3890">
                  <c:v>54.561</c:v>
                </c:pt>
                <c:pt idx="3891">
                  <c:v>54.561</c:v>
                </c:pt>
                <c:pt idx="3892">
                  <c:v>54.604000000000006</c:v>
                </c:pt>
                <c:pt idx="3893">
                  <c:v>54.604000000000006</c:v>
                </c:pt>
                <c:pt idx="3894">
                  <c:v>54.604000000000006</c:v>
                </c:pt>
                <c:pt idx="3895">
                  <c:v>54.604000000000006</c:v>
                </c:pt>
                <c:pt idx="3896">
                  <c:v>54.604000000000006</c:v>
                </c:pt>
                <c:pt idx="3897">
                  <c:v>54.604000000000006</c:v>
                </c:pt>
                <c:pt idx="3898">
                  <c:v>54.604000000000006</c:v>
                </c:pt>
                <c:pt idx="3899">
                  <c:v>54.604000000000006</c:v>
                </c:pt>
                <c:pt idx="3900">
                  <c:v>54.604000000000006</c:v>
                </c:pt>
                <c:pt idx="3901">
                  <c:v>54.604000000000006</c:v>
                </c:pt>
                <c:pt idx="3902">
                  <c:v>54.648000000000003</c:v>
                </c:pt>
                <c:pt idx="3903">
                  <c:v>54.648000000000003</c:v>
                </c:pt>
                <c:pt idx="3904">
                  <c:v>54.648000000000003</c:v>
                </c:pt>
                <c:pt idx="3905">
                  <c:v>54.648000000000003</c:v>
                </c:pt>
                <c:pt idx="3906">
                  <c:v>54.648000000000003</c:v>
                </c:pt>
                <c:pt idx="3907">
                  <c:v>54.648000000000003</c:v>
                </c:pt>
                <c:pt idx="3908">
                  <c:v>54.691000000000003</c:v>
                </c:pt>
                <c:pt idx="3909">
                  <c:v>54.691000000000003</c:v>
                </c:pt>
                <c:pt idx="3910">
                  <c:v>54.691000000000003</c:v>
                </c:pt>
                <c:pt idx="3911">
                  <c:v>54.691000000000003</c:v>
                </c:pt>
                <c:pt idx="3912">
                  <c:v>54.691000000000003</c:v>
                </c:pt>
                <c:pt idx="3913">
                  <c:v>54.691000000000003</c:v>
                </c:pt>
                <c:pt idx="3914">
                  <c:v>54.691000000000003</c:v>
                </c:pt>
                <c:pt idx="3915">
                  <c:v>54.691000000000003</c:v>
                </c:pt>
                <c:pt idx="3916">
                  <c:v>54.734000000000002</c:v>
                </c:pt>
                <c:pt idx="3917">
                  <c:v>54.734000000000002</c:v>
                </c:pt>
                <c:pt idx="3918">
                  <c:v>54.691000000000003</c:v>
                </c:pt>
                <c:pt idx="3919">
                  <c:v>54.734000000000002</c:v>
                </c:pt>
                <c:pt idx="3920">
                  <c:v>54.734000000000002</c:v>
                </c:pt>
                <c:pt idx="3921">
                  <c:v>54.734000000000002</c:v>
                </c:pt>
                <c:pt idx="3922">
                  <c:v>54.734000000000002</c:v>
                </c:pt>
                <c:pt idx="3923">
                  <c:v>54.734000000000002</c:v>
                </c:pt>
                <c:pt idx="3924">
                  <c:v>54.734000000000002</c:v>
                </c:pt>
                <c:pt idx="3925">
                  <c:v>54.734000000000002</c:v>
                </c:pt>
                <c:pt idx="3926">
                  <c:v>54.734000000000002</c:v>
                </c:pt>
                <c:pt idx="3927">
                  <c:v>54.777000000000001</c:v>
                </c:pt>
                <c:pt idx="3928">
                  <c:v>54.777000000000001</c:v>
                </c:pt>
                <c:pt idx="3929">
                  <c:v>54.777000000000001</c:v>
                </c:pt>
                <c:pt idx="3930">
                  <c:v>54.777000000000001</c:v>
                </c:pt>
                <c:pt idx="3931">
                  <c:v>54.777000000000001</c:v>
                </c:pt>
                <c:pt idx="3932">
                  <c:v>54.777000000000001</c:v>
                </c:pt>
                <c:pt idx="3933">
                  <c:v>54.777000000000001</c:v>
                </c:pt>
                <c:pt idx="3934">
                  <c:v>54.777000000000001</c:v>
                </c:pt>
                <c:pt idx="3935">
                  <c:v>54.82</c:v>
                </c:pt>
                <c:pt idx="3936">
                  <c:v>54.82</c:v>
                </c:pt>
                <c:pt idx="3937">
                  <c:v>54.82</c:v>
                </c:pt>
                <c:pt idx="3938">
                  <c:v>54.82</c:v>
                </c:pt>
                <c:pt idx="3939">
                  <c:v>54.82</c:v>
                </c:pt>
                <c:pt idx="3940">
                  <c:v>54.82</c:v>
                </c:pt>
                <c:pt idx="3941">
                  <c:v>54.82</c:v>
                </c:pt>
                <c:pt idx="3942">
                  <c:v>54.82</c:v>
                </c:pt>
                <c:pt idx="3943">
                  <c:v>54.865000000000002</c:v>
                </c:pt>
                <c:pt idx="3944">
                  <c:v>54.865000000000002</c:v>
                </c:pt>
                <c:pt idx="3945">
                  <c:v>54.865000000000002</c:v>
                </c:pt>
                <c:pt idx="3946">
                  <c:v>54.865000000000002</c:v>
                </c:pt>
                <c:pt idx="3947">
                  <c:v>54.865000000000002</c:v>
                </c:pt>
                <c:pt idx="3948">
                  <c:v>54.865000000000002</c:v>
                </c:pt>
                <c:pt idx="3949">
                  <c:v>54.865000000000002</c:v>
                </c:pt>
                <c:pt idx="3950">
                  <c:v>54.865000000000002</c:v>
                </c:pt>
                <c:pt idx="3951">
                  <c:v>54.865000000000002</c:v>
                </c:pt>
                <c:pt idx="3952">
                  <c:v>54.865000000000002</c:v>
                </c:pt>
                <c:pt idx="3953">
                  <c:v>54.865000000000002</c:v>
                </c:pt>
                <c:pt idx="3954">
                  <c:v>54.865000000000002</c:v>
                </c:pt>
                <c:pt idx="3955">
                  <c:v>54.909000000000006</c:v>
                </c:pt>
                <c:pt idx="3956">
                  <c:v>54.909000000000006</c:v>
                </c:pt>
                <c:pt idx="3957">
                  <c:v>54.909000000000006</c:v>
                </c:pt>
                <c:pt idx="3958">
                  <c:v>54.909000000000006</c:v>
                </c:pt>
                <c:pt idx="3959">
                  <c:v>54.909000000000006</c:v>
                </c:pt>
                <c:pt idx="3960">
                  <c:v>54.909000000000006</c:v>
                </c:pt>
                <c:pt idx="3961">
                  <c:v>54.909000000000006</c:v>
                </c:pt>
                <c:pt idx="3962">
                  <c:v>54.909000000000006</c:v>
                </c:pt>
                <c:pt idx="3963">
                  <c:v>54.951999999999998</c:v>
                </c:pt>
                <c:pt idx="3964">
                  <c:v>54.951999999999998</c:v>
                </c:pt>
                <c:pt idx="3965">
                  <c:v>54.951999999999998</c:v>
                </c:pt>
                <c:pt idx="3966">
                  <c:v>54.951999999999998</c:v>
                </c:pt>
                <c:pt idx="3967">
                  <c:v>54.951999999999998</c:v>
                </c:pt>
                <c:pt idx="3968">
                  <c:v>54.951999999999998</c:v>
                </c:pt>
                <c:pt idx="3969">
                  <c:v>54.951999999999998</c:v>
                </c:pt>
                <c:pt idx="3970">
                  <c:v>54.951999999999998</c:v>
                </c:pt>
                <c:pt idx="3971">
                  <c:v>54.951999999999998</c:v>
                </c:pt>
                <c:pt idx="3972">
                  <c:v>54.951999999999998</c:v>
                </c:pt>
                <c:pt idx="3973">
                  <c:v>54.951999999999998</c:v>
                </c:pt>
                <c:pt idx="3974">
                  <c:v>54.995000000000012</c:v>
                </c:pt>
                <c:pt idx="3975">
                  <c:v>54.995000000000012</c:v>
                </c:pt>
                <c:pt idx="3976">
                  <c:v>54.995000000000012</c:v>
                </c:pt>
                <c:pt idx="3977">
                  <c:v>54.995000000000012</c:v>
                </c:pt>
                <c:pt idx="3978">
                  <c:v>54.995000000000012</c:v>
                </c:pt>
                <c:pt idx="3979">
                  <c:v>54.995000000000012</c:v>
                </c:pt>
                <c:pt idx="3980">
                  <c:v>54.995000000000012</c:v>
                </c:pt>
                <c:pt idx="3981">
                  <c:v>54.995000000000012</c:v>
                </c:pt>
                <c:pt idx="3982">
                  <c:v>54.995000000000012</c:v>
                </c:pt>
                <c:pt idx="3983">
                  <c:v>54.995000000000012</c:v>
                </c:pt>
                <c:pt idx="3984">
                  <c:v>54.995000000000012</c:v>
                </c:pt>
                <c:pt idx="3985">
                  <c:v>54.995000000000012</c:v>
                </c:pt>
                <c:pt idx="3986">
                  <c:v>55.038000000000011</c:v>
                </c:pt>
                <c:pt idx="3987">
                  <c:v>54.995000000000012</c:v>
                </c:pt>
                <c:pt idx="3988">
                  <c:v>55.038000000000011</c:v>
                </c:pt>
                <c:pt idx="3989">
                  <c:v>55.038000000000011</c:v>
                </c:pt>
                <c:pt idx="3990">
                  <c:v>55.038000000000011</c:v>
                </c:pt>
                <c:pt idx="3991">
                  <c:v>55.038000000000011</c:v>
                </c:pt>
                <c:pt idx="3992">
                  <c:v>55.038000000000011</c:v>
                </c:pt>
                <c:pt idx="3993">
                  <c:v>55.038000000000011</c:v>
                </c:pt>
                <c:pt idx="3994">
                  <c:v>55.038000000000011</c:v>
                </c:pt>
                <c:pt idx="3995">
                  <c:v>55.038000000000011</c:v>
                </c:pt>
                <c:pt idx="3996">
                  <c:v>55.038000000000011</c:v>
                </c:pt>
                <c:pt idx="3997">
                  <c:v>55.038000000000011</c:v>
                </c:pt>
                <c:pt idx="3998">
                  <c:v>55.038000000000011</c:v>
                </c:pt>
                <c:pt idx="3999">
                  <c:v>55.038000000000011</c:v>
                </c:pt>
                <c:pt idx="4000">
                  <c:v>55.081000000000003</c:v>
                </c:pt>
                <c:pt idx="4001">
                  <c:v>55.081000000000003</c:v>
                </c:pt>
                <c:pt idx="4002">
                  <c:v>55.081000000000003</c:v>
                </c:pt>
                <c:pt idx="4003">
                  <c:v>55.081000000000003</c:v>
                </c:pt>
                <c:pt idx="4004">
                  <c:v>55.081000000000003</c:v>
                </c:pt>
                <c:pt idx="4005">
                  <c:v>55.081000000000003</c:v>
                </c:pt>
                <c:pt idx="4006">
                  <c:v>55.081000000000003</c:v>
                </c:pt>
                <c:pt idx="4007">
                  <c:v>55.081000000000003</c:v>
                </c:pt>
                <c:pt idx="4008">
                  <c:v>55.081000000000003</c:v>
                </c:pt>
                <c:pt idx="4009">
                  <c:v>55.081000000000003</c:v>
                </c:pt>
                <c:pt idx="4010">
                  <c:v>55.081000000000003</c:v>
                </c:pt>
                <c:pt idx="4011">
                  <c:v>55.081000000000003</c:v>
                </c:pt>
                <c:pt idx="4012">
                  <c:v>55.081000000000003</c:v>
                </c:pt>
                <c:pt idx="4013">
                  <c:v>55.081000000000003</c:v>
                </c:pt>
                <c:pt idx="4014">
                  <c:v>55.081000000000003</c:v>
                </c:pt>
                <c:pt idx="4015">
                  <c:v>55.081000000000003</c:v>
                </c:pt>
                <c:pt idx="4016">
                  <c:v>55.125000000000014</c:v>
                </c:pt>
                <c:pt idx="4017">
                  <c:v>55.125000000000014</c:v>
                </c:pt>
                <c:pt idx="4018">
                  <c:v>55.081000000000003</c:v>
                </c:pt>
                <c:pt idx="4019">
                  <c:v>55.081000000000003</c:v>
                </c:pt>
                <c:pt idx="4020">
                  <c:v>55.125000000000014</c:v>
                </c:pt>
                <c:pt idx="4021">
                  <c:v>55.125000000000014</c:v>
                </c:pt>
                <c:pt idx="4022">
                  <c:v>55.125000000000014</c:v>
                </c:pt>
                <c:pt idx="4023">
                  <c:v>55.125000000000014</c:v>
                </c:pt>
                <c:pt idx="4024">
                  <c:v>55.125000000000014</c:v>
                </c:pt>
                <c:pt idx="4025">
                  <c:v>55.125000000000014</c:v>
                </c:pt>
                <c:pt idx="4026">
                  <c:v>55.125000000000014</c:v>
                </c:pt>
                <c:pt idx="4027">
                  <c:v>55.125000000000014</c:v>
                </c:pt>
                <c:pt idx="4028">
                  <c:v>55.125000000000014</c:v>
                </c:pt>
                <c:pt idx="4029">
                  <c:v>55.125000000000014</c:v>
                </c:pt>
                <c:pt idx="4030">
                  <c:v>55.125000000000014</c:v>
                </c:pt>
                <c:pt idx="4031">
                  <c:v>55.125000000000014</c:v>
                </c:pt>
                <c:pt idx="4032">
                  <c:v>55.125000000000014</c:v>
                </c:pt>
                <c:pt idx="4033">
                  <c:v>55.125000000000014</c:v>
                </c:pt>
                <c:pt idx="4034">
                  <c:v>55.125000000000014</c:v>
                </c:pt>
                <c:pt idx="4035">
                  <c:v>55.125000000000014</c:v>
                </c:pt>
                <c:pt idx="4036">
                  <c:v>55.125000000000014</c:v>
                </c:pt>
                <c:pt idx="4037">
                  <c:v>55.125000000000014</c:v>
                </c:pt>
                <c:pt idx="4038">
                  <c:v>55.125000000000014</c:v>
                </c:pt>
                <c:pt idx="4039">
                  <c:v>55.168000000000013</c:v>
                </c:pt>
                <c:pt idx="4040">
                  <c:v>55.168000000000013</c:v>
                </c:pt>
                <c:pt idx="4041">
                  <c:v>55.125000000000014</c:v>
                </c:pt>
                <c:pt idx="4042">
                  <c:v>55.125000000000014</c:v>
                </c:pt>
                <c:pt idx="4043">
                  <c:v>55.125000000000014</c:v>
                </c:pt>
                <c:pt idx="4044">
                  <c:v>55.125000000000014</c:v>
                </c:pt>
                <c:pt idx="4045">
                  <c:v>55.168000000000013</c:v>
                </c:pt>
                <c:pt idx="4046">
                  <c:v>55.125000000000014</c:v>
                </c:pt>
                <c:pt idx="4047">
                  <c:v>55.125000000000014</c:v>
                </c:pt>
                <c:pt idx="4048">
                  <c:v>55.168000000000013</c:v>
                </c:pt>
                <c:pt idx="4049">
                  <c:v>55.125000000000014</c:v>
                </c:pt>
                <c:pt idx="4050">
                  <c:v>55.168000000000013</c:v>
                </c:pt>
                <c:pt idx="4051">
                  <c:v>55.168000000000013</c:v>
                </c:pt>
                <c:pt idx="4052">
                  <c:v>55.125000000000014</c:v>
                </c:pt>
                <c:pt idx="4053">
                  <c:v>55.125000000000014</c:v>
                </c:pt>
                <c:pt idx="4054">
                  <c:v>55.125000000000014</c:v>
                </c:pt>
                <c:pt idx="4055">
                  <c:v>55.125000000000014</c:v>
                </c:pt>
                <c:pt idx="4056">
                  <c:v>55.125000000000014</c:v>
                </c:pt>
                <c:pt idx="4057">
                  <c:v>55.125000000000014</c:v>
                </c:pt>
                <c:pt idx="4058">
                  <c:v>55.125000000000014</c:v>
                </c:pt>
                <c:pt idx="4059">
                  <c:v>55.125000000000014</c:v>
                </c:pt>
                <c:pt idx="4060">
                  <c:v>55.125000000000014</c:v>
                </c:pt>
                <c:pt idx="4061">
                  <c:v>55.125000000000014</c:v>
                </c:pt>
                <c:pt idx="4062">
                  <c:v>55.125000000000014</c:v>
                </c:pt>
                <c:pt idx="4063">
                  <c:v>55.125000000000014</c:v>
                </c:pt>
                <c:pt idx="4064">
                  <c:v>55.125000000000014</c:v>
                </c:pt>
                <c:pt idx="4065">
                  <c:v>55.125000000000014</c:v>
                </c:pt>
                <c:pt idx="4066">
                  <c:v>55.125000000000014</c:v>
                </c:pt>
                <c:pt idx="4067">
                  <c:v>55.125000000000014</c:v>
                </c:pt>
                <c:pt idx="4068">
                  <c:v>55.125000000000014</c:v>
                </c:pt>
                <c:pt idx="4069">
                  <c:v>55.125000000000014</c:v>
                </c:pt>
                <c:pt idx="4070">
                  <c:v>55.125000000000014</c:v>
                </c:pt>
                <c:pt idx="4071">
                  <c:v>55.125000000000014</c:v>
                </c:pt>
                <c:pt idx="4072">
                  <c:v>55.125000000000014</c:v>
                </c:pt>
                <c:pt idx="4073">
                  <c:v>55.125000000000014</c:v>
                </c:pt>
                <c:pt idx="4074">
                  <c:v>55.125000000000014</c:v>
                </c:pt>
                <c:pt idx="4075">
                  <c:v>55.125000000000014</c:v>
                </c:pt>
                <c:pt idx="4076">
                  <c:v>55.125000000000014</c:v>
                </c:pt>
                <c:pt idx="4077">
                  <c:v>55.081000000000003</c:v>
                </c:pt>
                <c:pt idx="4078">
                  <c:v>55.081000000000003</c:v>
                </c:pt>
                <c:pt idx="4079">
                  <c:v>55.081000000000003</c:v>
                </c:pt>
                <c:pt idx="4080">
                  <c:v>55.081000000000003</c:v>
                </c:pt>
                <c:pt idx="4081">
                  <c:v>55.081000000000003</c:v>
                </c:pt>
                <c:pt idx="4082">
                  <c:v>55.081000000000003</c:v>
                </c:pt>
                <c:pt idx="4083">
                  <c:v>55.081000000000003</c:v>
                </c:pt>
                <c:pt idx="4084">
                  <c:v>55.081000000000003</c:v>
                </c:pt>
                <c:pt idx="4085">
                  <c:v>55.081000000000003</c:v>
                </c:pt>
                <c:pt idx="4086">
                  <c:v>55.081000000000003</c:v>
                </c:pt>
                <c:pt idx="4087">
                  <c:v>55.081000000000003</c:v>
                </c:pt>
                <c:pt idx="4088">
                  <c:v>55.081000000000003</c:v>
                </c:pt>
                <c:pt idx="4089">
                  <c:v>55.081000000000003</c:v>
                </c:pt>
                <c:pt idx="4090">
                  <c:v>55.038000000000011</c:v>
                </c:pt>
                <c:pt idx="4091">
                  <c:v>55.038000000000011</c:v>
                </c:pt>
                <c:pt idx="4092">
                  <c:v>55.038000000000011</c:v>
                </c:pt>
                <c:pt idx="4093">
                  <c:v>55.038000000000011</c:v>
                </c:pt>
                <c:pt idx="4094">
                  <c:v>55.038000000000011</c:v>
                </c:pt>
                <c:pt idx="4095">
                  <c:v>55.038000000000011</c:v>
                </c:pt>
                <c:pt idx="4096">
                  <c:v>55.038000000000011</c:v>
                </c:pt>
                <c:pt idx="4097">
                  <c:v>55.038000000000011</c:v>
                </c:pt>
                <c:pt idx="4098">
                  <c:v>55.038000000000011</c:v>
                </c:pt>
                <c:pt idx="4099">
                  <c:v>54.995000000000012</c:v>
                </c:pt>
                <c:pt idx="4100">
                  <c:v>54.995000000000012</c:v>
                </c:pt>
                <c:pt idx="4101">
                  <c:v>54.995000000000012</c:v>
                </c:pt>
                <c:pt idx="4102">
                  <c:v>54.995000000000012</c:v>
                </c:pt>
                <c:pt idx="4103">
                  <c:v>54.995000000000012</c:v>
                </c:pt>
                <c:pt idx="4104">
                  <c:v>54.995000000000012</c:v>
                </c:pt>
                <c:pt idx="4105">
                  <c:v>54.995000000000012</c:v>
                </c:pt>
                <c:pt idx="4106">
                  <c:v>54.995000000000012</c:v>
                </c:pt>
                <c:pt idx="4107">
                  <c:v>54.995000000000012</c:v>
                </c:pt>
                <c:pt idx="4108">
                  <c:v>54.995000000000012</c:v>
                </c:pt>
                <c:pt idx="4109">
                  <c:v>54.951999999999998</c:v>
                </c:pt>
                <c:pt idx="4110">
                  <c:v>54.951999999999998</c:v>
                </c:pt>
                <c:pt idx="4111">
                  <c:v>54.951999999999998</c:v>
                </c:pt>
                <c:pt idx="4112">
                  <c:v>54.951999999999998</c:v>
                </c:pt>
                <c:pt idx="4113">
                  <c:v>54.951999999999998</c:v>
                </c:pt>
                <c:pt idx="4114">
                  <c:v>54.951999999999998</c:v>
                </c:pt>
                <c:pt idx="4115">
                  <c:v>54.951999999999998</c:v>
                </c:pt>
                <c:pt idx="4116">
                  <c:v>54.951999999999998</c:v>
                </c:pt>
                <c:pt idx="4117">
                  <c:v>54.951999999999998</c:v>
                </c:pt>
                <c:pt idx="4118">
                  <c:v>54.909000000000006</c:v>
                </c:pt>
                <c:pt idx="4119">
                  <c:v>54.909000000000006</c:v>
                </c:pt>
                <c:pt idx="4120">
                  <c:v>54.909000000000006</c:v>
                </c:pt>
                <c:pt idx="4121">
                  <c:v>54.909000000000006</c:v>
                </c:pt>
                <c:pt idx="4122">
                  <c:v>54.909000000000006</c:v>
                </c:pt>
                <c:pt idx="4123">
                  <c:v>54.865000000000002</c:v>
                </c:pt>
                <c:pt idx="4124">
                  <c:v>54.865000000000002</c:v>
                </c:pt>
                <c:pt idx="4125">
                  <c:v>54.865000000000002</c:v>
                </c:pt>
                <c:pt idx="4126">
                  <c:v>54.865000000000002</c:v>
                </c:pt>
                <c:pt idx="4127">
                  <c:v>54.865000000000002</c:v>
                </c:pt>
                <c:pt idx="4128">
                  <c:v>54.82</c:v>
                </c:pt>
                <c:pt idx="4129">
                  <c:v>54.82</c:v>
                </c:pt>
                <c:pt idx="4130">
                  <c:v>54.82</c:v>
                </c:pt>
                <c:pt idx="4131">
                  <c:v>54.82</c:v>
                </c:pt>
                <c:pt idx="4132">
                  <c:v>54.82</c:v>
                </c:pt>
                <c:pt idx="4133">
                  <c:v>54.82</c:v>
                </c:pt>
                <c:pt idx="4134">
                  <c:v>54.82</c:v>
                </c:pt>
                <c:pt idx="4135">
                  <c:v>54.82</c:v>
                </c:pt>
                <c:pt idx="4136">
                  <c:v>54.777000000000001</c:v>
                </c:pt>
                <c:pt idx="4137">
                  <c:v>54.777000000000001</c:v>
                </c:pt>
                <c:pt idx="4138">
                  <c:v>54.777000000000001</c:v>
                </c:pt>
                <c:pt idx="4139">
                  <c:v>54.777000000000001</c:v>
                </c:pt>
                <c:pt idx="4140">
                  <c:v>54.734000000000002</c:v>
                </c:pt>
                <c:pt idx="4141">
                  <c:v>54.734000000000002</c:v>
                </c:pt>
                <c:pt idx="4142">
                  <c:v>54.734000000000002</c:v>
                </c:pt>
                <c:pt idx="4143">
                  <c:v>54.734000000000002</c:v>
                </c:pt>
                <c:pt idx="4144">
                  <c:v>54.734000000000002</c:v>
                </c:pt>
                <c:pt idx="4145">
                  <c:v>54.734000000000002</c:v>
                </c:pt>
                <c:pt idx="4146">
                  <c:v>54.734000000000002</c:v>
                </c:pt>
                <c:pt idx="4147">
                  <c:v>54.691000000000003</c:v>
                </c:pt>
                <c:pt idx="4148">
                  <c:v>54.691000000000003</c:v>
                </c:pt>
                <c:pt idx="4149">
                  <c:v>54.691000000000003</c:v>
                </c:pt>
                <c:pt idx="4150">
                  <c:v>54.691000000000003</c:v>
                </c:pt>
                <c:pt idx="4151">
                  <c:v>54.648000000000003</c:v>
                </c:pt>
                <c:pt idx="4152">
                  <c:v>54.648000000000003</c:v>
                </c:pt>
                <c:pt idx="4153">
                  <c:v>54.648000000000003</c:v>
                </c:pt>
                <c:pt idx="4154">
                  <c:v>54.648000000000003</c:v>
                </c:pt>
                <c:pt idx="4155">
                  <c:v>54.648000000000003</c:v>
                </c:pt>
                <c:pt idx="4156">
                  <c:v>54.604000000000006</c:v>
                </c:pt>
                <c:pt idx="4157">
                  <c:v>54.604000000000006</c:v>
                </c:pt>
                <c:pt idx="4158">
                  <c:v>54.604000000000006</c:v>
                </c:pt>
                <c:pt idx="4159">
                  <c:v>54.604000000000006</c:v>
                </c:pt>
                <c:pt idx="4160">
                  <c:v>54.561</c:v>
                </c:pt>
                <c:pt idx="4161">
                  <c:v>54.561</c:v>
                </c:pt>
                <c:pt idx="4162">
                  <c:v>54.561</c:v>
                </c:pt>
                <c:pt idx="4163">
                  <c:v>54.561</c:v>
                </c:pt>
                <c:pt idx="4164">
                  <c:v>54.561</c:v>
                </c:pt>
                <c:pt idx="4165">
                  <c:v>54.516000000000005</c:v>
                </c:pt>
                <c:pt idx="4166">
                  <c:v>54.516000000000005</c:v>
                </c:pt>
                <c:pt idx="4167">
                  <c:v>54.516000000000005</c:v>
                </c:pt>
                <c:pt idx="4168">
                  <c:v>54.473000000000006</c:v>
                </c:pt>
                <c:pt idx="4169">
                  <c:v>54.473000000000006</c:v>
                </c:pt>
                <c:pt idx="4170">
                  <c:v>54.473000000000006</c:v>
                </c:pt>
                <c:pt idx="4171">
                  <c:v>54.473000000000006</c:v>
                </c:pt>
                <c:pt idx="4172">
                  <c:v>54.473000000000006</c:v>
                </c:pt>
                <c:pt idx="4173">
                  <c:v>54.43</c:v>
                </c:pt>
                <c:pt idx="4174">
                  <c:v>54.43</c:v>
                </c:pt>
                <c:pt idx="4175">
                  <c:v>54.43</c:v>
                </c:pt>
                <c:pt idx="4176">
                  <c:v>54.386999999999993</c:v>
                </c:pt>
                <c:pt idx="4177">
                  <c:v>54.386999999999993</c:v>
                </c:pt>
                <c:pt idx="4178">
                  <c:v>54.386999999999993</c:v>
                </c:pt>
                <c:pt idx="4179">
                  <c:v>54.386999999999993</c:v>
                </c:pt>
                <c:pt idx="4180">
                  <c:v>54.386999999999993</c:v>
                </c:pt>
                <c:pt idx="4181">
                  <c:v>54.343000000000004</c:v>
                </c:pt>
                <c:pt idx="4182">
                  <c:v>54.343000000000004</c:v>
                </c:pt>
                <c:pt idx="4183">
                  <c:v>54.343000000000004</c:v>
                </c:pt>
                <c:pt idx="4184">
                  <c:v>54.343000000000004</c:v>
                </c:pt>
                <c:pt idx="4185">
                  <c:v>54.3</c:v>
                </c:pt>
                <c:pt idx="4186">
                  <c:v>54.3</c:v>
                </c:pt>
                <c:pt idx="4187">
                  <c:v>54.3</c:v>
                </c:pt>
                <c:pt idx="4188">
                  <c:v>54.3</c:v>
                </c:pt>
                <c:pt idx="4189">
                  <c:v>54.255000000000003</c:v>
                </c:pt>
                <c:pt idx="4190">
                  <c:v>54.255000000000003</c:v>
                </c:pt>
                <c:pt idx="4191">
                  <c:v>54.255000000000003</c:v>
                </c:pt>
                <c:pt idx="4192">
                  <c:v>54.255000000000003</c:v>
                </c:pt>
                <c:pt idx="4193">
                  <c:v>54.212000000000003</c:v>
                </c:pt>
                <c:pt idx="4194">
                  <c:v>54.212000000000003</c:v>
                </c:pt>
                <c:pt idx="4195">
                  <c:v>54.212000000000003</c:v>
                </c:pt>
                <c:pt idx="4196">
                  <c:v>54.169000000000011</c:v>
                </c:pt>
                <c:pt idx="4197">
                  <c:v>54.169000000000011</c:v>
                </c:pt>
                <c:pt idx="4198">
                  <c:v>54.169000000000011</c:v>
                </c:pt>
                <c:pt idx="4199">
                  <c:v>54.126000000000012</c:v>
                </c:pt>
                <c:pt idx="4200">
                  <c:v>54.126000000000012</c:v>
                </c:pt>
                <c:pt idx="4201">
                  <c:v>54.126000000000012</c:v>
                </c:pt>
                <c:pt idx="4202">
                  <c:v>54.126000000000012</c:v>
                </c:pt>
                <c:pt idx="4203">
                  <c:v>54.082000000000001</c:v>
                </c:pt>
                <c:pt idx="4204">
                  <c:v>54.082000000000001</c:v>
                </c:pt>
                <c:pt idx="4205">
                  <c:v>54.082000000000001</c:v>
                </c:pt>
                <c:pt idx="4206">
                  <c:v>54.082000000000001</c:v>
                </c:pt>
                <c:pt idx="4207">
                  <c:v>54.037000000000006</c:v>
                </c:pt>
                <c:pt idx="4208">
                  <c:v>54.037000000000006</c:v>
                </c:pt>
                <c:pt idx="4209">
                  <c:v>54.037000000000006</c:v>
                </c:pt>
                <c:pt idx="4210">
                  <c:v>53.994</c:v>
                </c:pt>
                <c:pt idx="4211">
                  <c:v>53.994</c:v>
                </c:pt>
                <c:pt idx="4212">
                  <c:v>53.994</c:v>
                </c:pt>
                <c:pt idx="4213">
                  <c:v>53.950999999999993</c:v>
                </c:pt>
                <c:pt idx="4214">
                  <c:v>53.950999999999993</c:v>
                </c:pt>
                <c:pt idx="4215">
                  <c:v>53.950999999999993</c:v>
                </c:pt>
                <c:pt idx="4216">
                  <c:v>53.908000000000001</c:v>
                </c:pt>
                <c:pt idx="4217">
                  <c:v>53.908000000000001</c:v>
                </c:pt>
                <c:pt idx="4218">
                  <c:v>53.908000000000001</c:v>
                </c:pt>
                <c:pt idx="4219">
                  <c:v>53.908000000000001</c:v>
                </c:pt>
                <c:pt idx="4220">
                  <c:v>53.865000000000002</c:v>
                </c:pt>
                <c:pt idx="4221">
                  <c:v>53.865000000000002</c:v>
                </c:pt>
                <c:pt idx="4222">
                  <c:v>53.865000000000002</c:v>
                </c:pt>
                <c:pt idx="4223">
                  <c:v>53.82</c:v>
                </c:pt>
                <c:pt idx="4224">
                  <c:v>53.82</c:v>
                </c:pt>
                <c:pt idx="4225">
                  <c:v>53.82</c:v>
                </c:pt>
                <c:pt idx="4226">
                  <c:v>53.776000000000003</c:v>
                </c:pt>
                <c:pt idx="4227">
                  <c:v>53.776000000000003</c:v>
                </c:pt>
                <c:pt idx="4228">
                  <c:v>53.776000000000003</c:v>
                </c:pt>
                <c:pt idx="4229">
                  <c:v>53.733000000000011</c:v>
                </c:pt>
                <c:pt idx="4230">
                  <c:v>53.733000000000011</c:v>
                </c:pt>
                <c:pt idx="4231">
                  <c:v>53.733000000000011</c:v>
                </c:pt>
                <c:pt idx="4232">
                  <c:v>53.690000000000012</c:v>
                </c:pt>
                <c:pt idx="4233">
                  <c:v>53.690000000000012</c:v>
                </c:pt>
                <c:pt idx="4234">
                  <c:v>53.690000000000012</c:v>
                </c:pt>
                <c:pt idx="4235">
                  <c:v>53.645000000000003</c:v>
                </c:pt>
                <c:pt idx="4236">
                  <c:v>53.645000000000003</c:v>
                </c:pt>
                <c:pt idx="4237">
                  <c:v>53.645000000000003</c:v>
                </c:pt>
                <c:pt idx="4238">
                  <c:v>53.645000000000003</c:v>
                </c:pt>
                <c:pt idx="4239">
                  <c:v>53.602000000000011</c:v>
                </c:pt>
                <c:pt idx="4240">
                  <c:v>53.602000000000011</c:v>
                </c:pt>
                <c:pt idx="4241">
                  <c:v>53.559000000000005</c:v>
                </c:pt>
                <c:pt idx="4242">
                  <c:v>53.559000000000005</c:v>
                </c:pt>
                <c:pt idx="4243">
                  <c:v>53.559000000000005</c:v>
                </c:pt>
                <c:pt idx="4244">
                  <c:v>53.559000000000005</c:v>
                </c:pt>
                <c:pt idx="4245">
                  <c:v>53.515000000000001</c:v>
                </c:pt>
                <c:pt idx="4246">
                  <c:v>53.515000000000001</c:v>
                </c:pt>
                <c:pt idx="4247">
                  <c:v>53.515000000000001</c:v>
                </c:pt>
                <c:pt idx="4248">
                  <c:v>53.472000000000001</c:v>
                </c:pt>
                <c:pt idx="4249">
                  <c:v>53.472000000000001</c:v>
                </c:pt>
                <c:pt idx="4250">
                  <c:v>53.472000000000001</c:v>
                </c:pt>
                <c:pt idx="4251">
                  <c:v>53.427</c:v>
                </c:pt>
                <c:pt idx="4252">
                  <c:v>53.427</c:v>
                </c:pt>
                <c:pt idx="4253">
                  <c:v>53.383999999999993</c:v>
                </c:pt>
                <c:pt idx="4254">
                  <c:v>53.383999999999993</c:v>
                </c:pt>
                <c:pt idx="4255">
                  <c:v>53.383999999999993</c:v>
                </c:pt>
                <c:pt idx="4256">
                  <c:v>53.383999999999993</c:v>
                </c:pt>
                <c:pt idx="4257">
                  <c:v>53.341000000000001</c:v>
                </c:pt>
                <c:pt idx="4258">
                  <c:v>53.341000000000001</c:v>
                </c:pt>
                <c:pt idx="4259">
                  <c:v>53.298000000000016</c:v>
                </c:pt>
                <c:pt idx="4260">
                  <c:v>53.298000000000016</c:v>
                </c:pt>
                <c:pt idx="4261">
                  <c:v>53.298000000000016</c:v>
                </c:pt>
                <c:pt idx="4262">
                  <c:v>53.253</c:v>
                </c:pt>
                <c:pt idx="4263">
                  <c:v>53.253</c:v>
                </c:pt>
                <c:pt idx="4264">
                  <c:v>53.253</c:v>
                </c:pt>
                <c:pt idx="4265">
                  <c:v>53.209000000000003</c:v>
                </c:pt>
                <c:pt idx="4266">
                  <c:v>53.209000000000003</c:v>
                </c:pt>
                <c:pt idx="4267">
                  <c:v>53.209000000000003</c:v>
                </c:pt>
                <c:pt idx="4268">
                  <c:v>53.166000000000011</c:v>
                </c:pt>
                <c:pt idx="4269">
                  <c:v>53.166000000000011</c:v>
                </c:pt>
                <c:pt idx="4270">
                  <c:v>53.166000000000011</c:v>
                </c:pt>
                <c:pt idx="4271">
                  <c:v>53.121000000000002</c:v>
                </c:pt>
                <c:pt idx="4272">
                  <c:v>53.121000000000002</c:v>
                </c:pt>
                <c:pt idx="4273">
                  <c:v>53.121000000000002</c:v>
                </c:pt>
                <c:pt idx="4274">
                  <c:v>53.078000000000003</c:v>
                </c:pt>
                <c:pt idx="4275">
                  <c:v>53.078000000000003</c:v>
                </c:pt>
                <c:pt idx="4276">
                  <c:v>53.078000000000003</c:v>
                </c:pt>
                <c:pt idx="4277">
                  <c:v>53.035000000000011</c:v>
                </c:pt>
                <c:pt idx="4278">
                  <c:v>53.035000000000011</c:v>
                </c:pt>
                <c:pt idx="4279">
                  <c:v>53.035000000000011</c:v>
                </c:pt>
                <c:pt idx="4280">
                  <c:v>52.992000000000012</c:v>
                </c:pt>
                <c:pt idx="4281">
                  <c:v>52.992000000000012</c:v>
                </c:pt>
                <c:pt idx="4282">
                  <c:v>52.992000000000012</c:v>
                </c:pt>
                <c:pt idx="4283">
                  <c:v>52.947000000000003</c:v>
                </c:pt>
                <c:pt idx="4284">
                  <c:v>52.947000000000003</c:v>
                </c:pt>
                <c:pt idx="4285">
                  <c:v>52.947000000000003</c:v>
                </c:pt>
                <c:pt idx="4286">
                  <c:v>52.903000000000006</c:v>
                </c:pt>
                <c:pt idx="4287">
                  <c:v>52.903000000000006</c:v>
                </c:pt>
                <c:pt idx="4288">
                  <c:v>52.903000000000006</c:v>
                </c:pt>
                <c:pt idx="4289">
                  <c:v>52.86</c:v>
                </c:pt>
                <c:pt idx="4290">
                  <c:v>52.86</c:v>
                </c:pt>
                <c:pt idx="4291">
                  <c:v>52.86</c:v>
                </c:pt>
                <c:pt idx="4292">
                  <c:v>52.816999999999993</c:v>
                </c:pt>
                <c:pt idx="4293">
                  <c:v>52.816999999999993</c:v>
                </c:pt>
                <c:pt idx="4294">
                  <c:v>52.816999999999993</c:v>
                </c:pt>
                <c:pt idx="4295">
                  <c:v>52.816999999999993</c:v>
                </c:pt>
                <c:pt idx="4296">
                  <c:v>52.772000000000013</c:v>
                </c:pt>
                <c:pt idx="4297">
                  <c:v>52.772000000000013</c:v>
                </c:pt>
                <c:pt idx="4298">
                  <c:v>52.729000000000013</c:v>
                </c:pt>
                <c:pt idx="4299">
                  <c:v>52.729000000000013</c:v>
                </c:pt>
                <c:pt idx="4300">
                  <c:v>52.729000000000013</c:v>
                </c:pt>
                <c:pt idx="4301">
                  <c:v>52.686</c:v>
                </c:pt>
                <c:pt idx="4302">
                  <c:v>52.686</c:v>
                </c:pt>
                <c:pt idx="4303">
                  <c:v>52.686</c:v>
                </c:pt>
                <c:pt idx="4304">
                  <c:v>52.641000000000005</c:v>
                </c:pt>
                <c:pt idx="4305">
                  <c:v>52.641000000000005</c:v>
                </c:pt>
                <c:pt idx="4306">
                  <c:v>52.597000000000001</c:v>
                </c:pt>
                <c:pt idx="4307">
                  <c:v>52.597000000000001</c:v>
                </c:pt>
                <c:pt idx="4308">
                  <c:v>52.597000000000001</c:v>
                </c:pt>
                <c:pt idx="4309">
                  <c:v>52.554000000000002</c:v>
                </c:pt>
                <c:pt idx="4310">
                  <c:v>52.554000000000002</c:v>
                </c:pt>
                <c:pt idx="4311">
                  <c:v>52.554000000000002</c:v>
                </c:pt>
                <c:pt idx="4312">
                  <c:v>52.554000000000002</c:v>
                </c:pt>
                <c:pt idx="4313">
                  <c:v>52.509</c:v>
                </c:pt>
                <c:pt idx="4314">
                  <c:v>52.509</c:v>
                </c:pt>
                <c:pt idx="4315">
                  <c:v>52.466000000000001</c:v>
                </c:pt>
                <c:pt idx="4316">
                  <c:v>52.466000000000001</c:v>
                </c:pt>
                <c:pt idx="4317">
                  <c:v>52.466000000000001</c:v>
                </c:pt>
                <c:pt idx="4318">
                  <c:v>52.423000000000002</c:v>
                </c:pt>
                <c:pt idx="4319">
                  <c:v>52.423000000000002</c:v>
                </c:pt>
                <c:pt idx="4320">
                  <c:v>52.423000000000002</c:v>
                </c:pt>
                <c:pt idx="4321">
                  <c:v>52.378</c:v>
                </c:pt>
                <c:pt idx="4322">
                  <c:v>52.378</c:v>
                </c:pt>
                <c:pt idx="4323">
                  <c:v>52.378</c:v>
                </c:pt>
                <c:pt idx="4324">
                  <c:v>52.335000000000001</c:v>
                </c:pt>
                <c:pt idx="4325">
                  <c:v>52.335000000000001</c:v>
                </c:pt>
                <c:pt idx="4326">
                  <c:v>52.335000000000001</c:v>
                </c:pt>
                <c:pt idx="4327">
                  <c:v>52.291000000000011</c:v>
                </c:pt>
                <c:pt idx="4328">
                  <c:v>52.291000000000011</c:v>
                </c:pt>
                <c:pt idx="4329">
                  <c:v>52.246000000000002</c:v>
                </c:pt>
                <c:pt idx="4330">
                  <c:v>52.246000000000002</c:v>
                </c:pt>
                <c:pt idx="4331">
                  <c:v>52.246000000000002</c:v>
                </c:pt>
                <c:pt idx="4332">
                  <c:v>52.246000000000002</c:v>
                </c:pt>
                <c:pt idx="4333">
                  <c:v>52.203000000000003</c:v>
                </c:pt>
                <c:pt idx="4334">
                  <c:v>52.203000000000003</c:v>
                </c:pt>
                <c:pt idx="4335">
                  <c:v>52.203000000000003</c:v>
                </c:pt>
                <c:pt idx="4336">
                  <c:v>52.160000000000011</c:v>
                </c:pt>
                <c:pt idx="4337">
                  <c:v>52.160000000000011</c:v>
                </c:pt>
                <c:pt idx="4338">
                  <c:v>52.115000000000002</c:v>
                </c:pt>
                <c:pt idx="4339">
                  <c:v>52.115000000000002</c:v>
                </c:pt>
                <c:pt idx="4340">
                  <c:v>52.115000000000002</c:v>
                </c:pt>
                <c:pt idx="4341">
                  <c:v>52.072000000000003</c:v>
                </c:pt>
                <c:pt idx="4342">
                  <c:v>52.072000000000003</c:v>
                </c:pt>
                <c:pt idx="4343">
                  <c:v>52.029000000000003</c:v>
                </c:pt>
                <c:pt idx="4344">
                  <c:v>52.029000000000003</c:v>
                </c:pt>
                <c:pt idx="4345">
                  <c:v>52.029000000000003</c:v>
                </c:pt>
                <c:pt idx="4346">
                  <c:v>51.984000000000002</c:v>
                </c:pt>
                <c:pt idx="4347">
                  <c:v>51.984000000000002</c:v>
                </c:pt>
                <c:pt idx="4348">
                  <c:v>51.984000000000002</c:v>
                </c:pt>
                <c:pt idx="4349">
                  <c:v>51.94</c:v>
                </c:pt>
                <c:pt idx="4350">
                  <c:v>51.94</c:v>
                </c:pt>
                <c:pt idx="4351">
                  <c:v>51.94</c:v>
                </c:pt>
                <c:pt idx="4352">
                  <c:v>51.895000000000003</c:v>
                </c:pt>
                <c:pt idx="4353">
                  <c:v>51.895000000000003</c:v>
                </c:pt>
                <c:pt idx="4354">
                  <c:v>51.895000000000003</c:v>
                </c:pt>
                <c:pt idx="4355">
                  <c:v>51.851999999999997</c:v>
                </c:pt>
                <c:pt idx="4356">
                  <c:v>51.851999999999997</c:v>
                </c:pt>
                <c:pt idx="4357">
                  <c:v>51.809000000000005</c:v>
                </c:pt>
                <c:pt idx="4358">
                  <c:v>51.809000000000005</c:v>
                </c:pt>
                <c:pt idx="4359">
                  <c:v>51.809000000000005</c:v>
                </c:pt>
                <c:pt idx="4360">
                  <c:v>51.764000000000003</c:v>
                </c:pt>
                <c:pt idx="4361">
                  <c:v>51.764000000000003</c:v>
                </c:pt>
                <c:pt idx="4362">
                  <c:v>51.764000000000003</c:v>
                </c:pt>
                <c:pt idx="4363">
                  <c:v>51.721000000000011</c:v>
                </c:pt>
                <c:pt idx="4364">
                  <c:v>51.721000000000011</c:v>
                </c:pt>
                <c:pt idx="4365">
                  <c:v>51.721000000000011</c:v>
                </c:pt>
                <c:pt idx="4366">
                  <c:v>51.678000000000011</c:v>
                </c:pt>
                <c:pt idx="4367">
                  <c:v>51.678000000000011</c:v>
                </c:pt>
                <c:pt idx="4368">
                  <c:v>51.633000000000003</c:v>
                </c:pt>
                <c:pt idx="4369">
                  <c:v>51.633000000000003</c:v>
                </c:pt>
                <c:pt idx="4370">
                  <c:v>51.633000000000003</c:v>
                </c:pt>
                <c:pt idx="4371">
                  <c:v>51.633000000000003</c:v>
                </c:pt>
                <c:pt idx="4372">
                  <c:v>51.589000000000006</c:v>
                </c:pt>
                <c:pt idx="4373">
                  <c:v>51.589000000000006</c:v>
                </c:pt>
                <c:pt idx="4374">
                  <c:v>51.589000000000006</c:v>
                </c:pt>
                <c:pt idx="4375">
                  <c:v>51.544000000000004</c:v>
                </c:pt>
                <c:pt idx="4376">
                  <c:v>51.544000000000004</c:v>
                </c:pt>
                <c:pt idx="4377">
                  <c:v>51.544000000000004</c:v>
                </c:pt>
                <c:pt idx="4378">
                  <c:v>51.501000000000005</c:v>
                </c:pt>
                <c:pt idx="4379">
                  <c:v>51.501000000000005</c:v>
                </c:pt>
                <c:pt idx="4380">
                  <c:v>51.501000000000005</c:v>
                </c:pt>
                <c:pt idx="4381">
                  <c:v>51.457999999999998</c:v>
                </c:pt>
                <c:pt idx="4382">
                  <c:v>51.457999999999998</c:v>
                </c:pt>
                <c:pt idx="4383">
                  <c:v>51.457999999999998</c:v>
                </c:pt>
                <c:pt idx="4384">
                  <c:v>51.413000000000004</c:v>
                </c:pt>
                <c:pt idx="4385">
                  <c:v>51.413000000000004</c:v>
                </c:pt>
                <c:pt idx="4386">
                  <c:v>51.413000000000004</c:v>
                </c:pt>
                <c:pt idx="4387">
                  <c:v>51.37</c:v>
                </c:pt>
                <c:pt idx="4388">
                  <c:v>51.37</c:v>
                </c:pt>
                <c:pt idx="4389">
                  <c:v>51.37</c:v>
                </c:pt>
                <c:pt idx="4390">
                  <c:v>51.325000000000003</c:v>
                </c:pt>
                <c:pt idx="4391">
                  <c:v>51.325000000000003</c:v>
                </c:pt>
                <c:pt idx="4392">
                  <c:v>51.325000000000003</c:v>
                </c:pt>
                <c:pt idx="4393">
                  <c:v>51.282000000000011</c:v>
                </c:pt>
                <c:pt idx="4394">
                  <c:v>51.282000000000011</c:v>
                </c:pt>
                <c:pt idx="4395">
                  <c:v>51.282000000000011</c:v>
                </c:pt>
                <c:pt idx="4396">
                  <c:v>51.237000000000002</c:v>
                </c:pt>
                <c:pt idx="4397">
                  <c:v>51.237000000000002</c:v>
                </c:pt>
                <c:pt idx="4398">
                  <c:v>51.237000000000002</c:v>
                </c:pt>
                <c:pt idx="4399">
                  <c:v>51.193000000000012</c:v>
                </c:pt>
                <c:pt idx="4400">
                  <c:v>51.193000000000012</c:v>
                </c:pt>
                <c:pt idx="4401">
                  <c:v>51.193000000000012</c:v>
                </c:pt>
                <c:pt idx="4402">
                  <c:v>51.148000000000003</c:v>
                </c:pt>
                <c:pt idx="4403">
                  <c:v>51.148000000000003</c:v>
                </c:pt>
                <c:pt idx="4404">
                  <c:v>51.105000000000011</c:v>
                </c:pt>
                <c:pt idx="4405">
                  <c:v>51.105000000000011</c:v>
                </c:pt>
                <c:pt idx="4406">
                  <c:v>51.105000000000011</c:v>
                </c:pt>
                <c:pt idx="4407">
                  <c:v>51.062000000000012</c:v>
                </c:pt>
                <c:pt idx="4408">
                  <c:v>51.062000000000012</c:v>
                </c:pt>
                <c:pt idx="4409">
                  <c:v>51.062000000000012</c:v>
                </c:pt>
                <c:pt idx="4410">
                  <c:v>51.062000000000012</c:v>
                </c:pt>
                <c:pt idx="4411">
                  <c:v>51.017000000000003</c:v>
                </c:pt>
                <c:pt idx="4412">
                  <c:v>51.017000000000003</c:v>
                </c:pt>
                <c:pt idx="4413">
                  <c:v>51.017000000000003</c:v>
                </c:pt>
                <c:pt idx="4414">
                  <c:v>50.974000000000004</c:v>
                </c:pt>
                <c:pt idx="4415">
                  <c:v>50.974000000000004</c:v>
                </c:pt>
                <c:pt idx="4416">
                  <c:v>50.929000000000002</c:v>
                </c:pt>
                <c:pt idx="4417">
                  <c:v>50.929000000000002</c:v>
                </c:pt>
                <c:pt idx="4418">
                  <c:v>50.929000000000002</c:v>
                </c:pt>
                <c:pt idx="4419">
                  <c:v>50.929000000000002</c:v>
                </c:pt>
                <c:pt idx="4420">
                  <c:v>50.886000000000003</c:v>
                </c:pt>
                <c:pt idx="4421">
                  <c:v>50.886000000000003</c:v>
                </c:pt>
                <c:pt idx="4422">
                  <c:v>50.886000000000003</c:v>
                </c:pt>
                <c:pt idx="4423">
                  <c:v>50.886000000000003</c:v>
                </c:pt>
                <c:pt idx="4424">
                  <c:v>50.841000000000001</c:v>
                </c:pt>
                <c:pt idx="4425">
                  <c:v>50.841000000000001</c:v>
                </c:pt>
                <c:pt idx="4426">
                  <c:v>50.797000000000011</c:v>
                </c:pt>
                <c:pt idx="4427">
                  <c:v>50.797000000000011</c:v>
                </c:pt>
                <c:pt idx="4428">
                  <c:v>50.797000000000011</c:v>
                </c:pt>
                <c:pt idx="4429">
                  <c:v>50.752000000000002</c:v>
                </c:pt>
                <c:pt idx="4430">
                  <c:v>50.752000000000002</c:v>
                </c:pt>
                <c:pt idx="4431">
                  <c:v>50.752000000000002</c:v>
                </c:pt>
                <c:pt idx="4432">
                  <c:v>50.709000000000003</c:v>
                </c:pt>
                <c:pt idx="4433">
                  <c:v>50.709000000000003</c:v>
                </c:pt>
                <c:pt idx="4434">
                  <c:v>50.709000000000003</c:v>
                </c:pt>
                <c:pt idx="4435">
                  <c:v>50.664000000000001</c:v>
                </c:pt>
                <c:pt idx="4436">
                  <c:v>50.664000000000001</c:v>
                </c:pt>
                <c:pt idx="4437">
                  <c:v>50.664000000000001</c:v>
                </c:pt>
                <c:pt idx="4438">
                  <c:v>50.621000000000002</c:v>
                </c:pt>
                <c:pt idx="4439">
                  <c:v>50.621000000000002</c:v>
                </c:pt>
                <c:pt idx="4440">
                  <c:v>50.621000000000002</c:v>
                </c:pt>
                <c:pt idx="4441">
                  <c:v>50.576000000000001</c:v>
                </c:pt>
                <c:pt idx="4442">
                  <c:v>50.576000000000001</c:v>
                </c:pt>
                <c:pt idx="4443">
                  <c:v>50.533000000000001</c:v>
                </c:pt>
                <c:pt idx="4444">
                  <c:v>50.533000000000001</c:v>
                </c:pt>
                <c:pt idx="4445">
                  <c:v>50.533000000000001</c:v>
                </c:pt>
                <c:pt idx="4446">
                  <c:v>50.533000000000001</c:v>
                </c:pt>
                <c:pt idx="4447">
                  <c:v>50.488</c:v>
                </c:pt>
                <c:pt idx="4448">
                  <c:v>50.488</c:v>
                </c:pt>
                <c:pt idx="4449">
                  <c:v>50.445</c:v>
                </c:pt>
                <c:pt idx="4450">
                  <c:v>50.445</c:v>
                </c:pt>
                <c:pt idx="4451">
                  <c:v>50.445</c:v>
                </c:pt>
                <c:pt idx="4452">
                  <c:v>50.4</c:v>
                </c:pt>
                <c:pt idx="4453">
                  <c:v>50.4</c:v>
                </c:pt>
                <c:pt idx="4454">
                  <c:v>50.356000000000002</c:v>
                </c:pt>
                <c:pt idx="4455">
                  <c:v>50.356000000000002</c:v>
                </c:pt>
                <c:pt idx="4456">
                  <c:v>50.356000000000002</c:v>
                </c:pt>
                <c:pt idx="4457">
                  <c:v>50.310999999999993</c:v>
                </c:pt>
                <c:pt idx="4458">
                  <c:v>50.310999999999993</c:v>
                </c:pt>
                <c:pt idx="4459">
                  <c:v>50.268000000000015</c:v>
                </c:pt>
                <c:pt idx="4460">
                  <c:v>50.310999999999993</c:v>
                </c:pt>
                <c:pt idx="4461">
                  <c:v>50.268000000000015</c:v>
                </c:pt>
                <c:pt idx="4462">
                  <c:v>50.268000000000015</c:v>
                </c:pt>
                <c:pt idx="4463">
                  <c:v>50.223000000000013</c:v>
                </c:pt>
                <c:pt idx="4464">
                  <c:v>50.223000000000013</c:v>
                </c:pt>
                <c:pt idx="4465">
                  <c:v>50.18</c:v>
                </c:pt>
                <c:pt idx="4466">
                  <c:v>50.18</c:v>
                </c:pt>
                <c:pt idx="4467">
                  <c:v>50.18</c:v>
                </c:pt>
                <c:pt idx="4468">
                  <c:v>50.135000000000012</c:v>
                </c:pt>
                <c:pt idx="4469">
                  <c:v>50.135000000000012</c:v>
                </c:pt>
                <c:pt idx="4470">
                  <c:v>50.092000000000013</c:v>
                </c:pt>
                <c:pt idx="4471">
                  <c:v>50.092000000000013</c:v>
                </c:pt>
                <c:pt idx="4472">
                  <c:v>50.092000000000013</c:v>
                </c:pt>
                <c:pt idx="4473">
                  <c:v>50.047000000000004</c:v>
                </c:pt>
                <c:pt idx="4474">
                  <c:v>50.047000000000004</c:v>
                </c:pt>
                <c:pt idx="4475">
                  <c:v>50.047000000000004</c:v>
                </c:pt>
                <c:pt idx="4476">
                  <c:v>50.002000000000002</c:v>
                </c:pt>
                <c:pt idx="4477">
                  <c:v>50.002000000000002</c:v>
                </c:pt>
                <c:pt idx="4478">
                  <c:v>50.002000000000002</c:v>
                </c:pt>
                <c:pt idx="4479">
                  <c:v>49.959000000000003</c:v>
                </c:pt>
                <c:pt idx="4480">
                  <c:v>49.959000000000003</c:v>
                </c:pt>
                <c:pt idx="4481">
                  <c:v>49.959000000000003</c:v>
                </c:pt>
                <c:pt idx="4482">
                  <c:v>49.914000000000001</c:v>
                </c:pt>
                <c:pt idx="4483">
                  <c:v>49.914000000000001</c:v>
                </c:pt>
                <c:pt idx="4484">
                  <c:v>49.87</c:v>
                </c:pt>
                <c:pt idx="4485">
                  <c:v>49.87</c:v>
                </c:pt>
                <c:pt idx="4486">
                  <c:v>49.87</c:v>
                </c:pt>
                <c:pt idx="4487">
                  <c:v>49.825000000000003</c:v>
                </c:pt>
                <c:pt idx="4488">
                  <c:v>49.825000000000003</c:v>
                </c:pt>
                <c:pt idx="4489">
                  <c:v>49.782000000000011</c:v>
                </c:pt>
                <c:pt idx="4490">
                  <c:v>49.782000000000011</c:v>
                </c:pt>
                <c:pt idx="4491">
                  <c:v>49.782000000000011</c:v>
                </c:pt>
                <c:pt idx="4492">
                  <c:v>49.737000000000002</c:v>
                </c:pt>
                <c:pt idx="4493">
                  <c:v>49.737000000000002</c:v>
                </c:pt>
                <c:pt idx="4494">
                  <c:v>49.737000000000002</c:v>
                </c:pt>
                <c:pt idx="4495">
                  <c:v>49.692000000000014</c:v>
                </c:pt>
                <c:pt idx="4496">
                  <c:v>49.692000000000014</c:v>
                </c:pt>
                <c:pt idx="4497">
                  <c:v>49.649000000000001</c:v>
                </c:pt>
                <c:pt idx="4498">
                  <c:v>49.649000000000001</c:v>
                </c:pt>
                <c:pt idx="4499">
                  <c:v>49.649000000000001</c:v>
                </c:pt>
                <c:pt idx="4500">
                  <c:v>49.604000000000006</c:v>
                </c:pt>
                <c:pt idx="4501">
                  <c:v>49.604000000000006</c:v>
                </c:pt>
                <c:pt idx="4502">
                  <c:v>49.604000000000006</c:v>
                </c:pt>
                <c:pt idx="4503">
                  <c:v>49.561</c:v>
                </c:pt>
                <c:pt idx="4504">
                  <c:v>49.561</c:v>
                </c:pt>
                <c:pt idx="4505">
                  <c:v>49.561</c:v>
                </c:pt>
                <c:pt idx="4506">
                  <c:v>49.516000000000005</c:v>
                </c:pt>
                <c:pt idx="4507">
                  <c:v>49.516000000000005</c:v>
                </c:pt>
                <c:pt idx="4508">
                  <c:v>49.471000000000004</c:v>
                </c:pt>
                <c:pt idx="4509">
                  <c:v>49.471000000000004</c:v>
                </c:pt>
                <c:pt idx="4510">
                  <c:v>49.471000000000004</c:v>
                </c:pt>
                <c:pt idx="4511">
                  <c:v>49.428000000000011</c:v>
                </c:pt>
                <c:pt idx="4512">
                  <c:v>49.428000000000011</c:v>
                </c:pt>
                <c:pt idx="4513">
                  <c:v>49.383000000000003</c:v>
                </c:pt>
                <c:pt idx="4514">
                  <c:v>49.383000000000003</c:v>
                </c:pt>
                <c:pt idx="4515">
                  <c:v>49.383000000000003</c:v>
                </c:pt>
                <c:pt idx="4516">
                  <c:v>49.338000000000001</c:v>
                </c:pt>
                <c:pt idx="4517">
                  <c:v>49.338000000000001</c:v>
                </c:pt>
                <c:pt idx="4518">
                  <c:v>49.294000000000011</c:v>
                </c:pt>
                <c:pt idx="4519">
                  <c:v>49.294000000000011</c:v>
                </c:pt>
                <c:pt idx="4520">
                  <c:v>49.294000000000011</c:v>
                </c:pt>
                <c:pt idx="4521">
                  <c:v>49.249000000000002</c:v>
                </c:pt>
                <c:pt idx="4522">
                  <c:v>49.249000000000002</c:v>
                </c:pt>
                <c:pt idx="4523">
                  <c:v>49.204000000000001</c:v>
                </c:pt>
                <c:pt idx="4524">
                  <c:v>49.204000000000001</c:v>
                </c:pt>
                <c:pt idx="4525">
                  <c:v>49.161000000000001</c:v>
                </c:pt>
                <c:pt idx="4526">
                  <c:v>49.161000000000001</c:v>
                </c:pt>
                <c:pt idx="4527">
                  <c:v>49.161000000000001</c:v>
                </c:pt>
                <c:pt idx="4528">
                  <c:v>49.116</c:v>
                </c:pt>
                <c:pt idx="4529">
                  <c:v>49.116</c:v>
                </c:pt>
                <c:pt idx="4530">
                  <c:v>49.073</c:v>
                </c:pt>
                <c:pt idx="4531">
                  <c:v>49.073</c:v>
                </c:pt>
                <c:pt idx="4532">
                  <c:v>49.073</c:v>
                </c:pt>
                <c:pt idx="4533">
                  <c:v>49.028000000000013</c:v>
                </c:pt>
                <c:pt idx="4534">
                  <c:v>49.028000000000013</c:v>
                </c:pt>
                <c:pt idx="4535">
                  <c:v>49.028000000000013</c:v>
                </c:pt>
                <c:pt idx="4536">
                  <c:v>48.983000000000004</c:v>
                </c:pt>
                <c:pt idx="4537">
                  <c:v>48.983000000000004</c:v>
                </c:pt>
                <c:pt idx="4538">
                  <c:v>48.938000000000002</c:v>
                </c:pt>
                <c:pt idx="4539">
                  <c:v>48.938000000000002</c:v>
                </c:pt>
                <c:pt idx="4540">
                  <c:v>48.895000000000003</c:v>
                </c:pt>
                <c:pt idx="4541">
                  <c:v>48.895000000000003</c:v>
                </c:pt>
                <c:pt idx="4542">
                  <c:v>48.895000000000003</c:v>
                </c:pt>
                <c:pt idx="4543">
                  <c:v>48.85</c:v>
                </c:pt>
                <c:pt idx="4544">
                  <c:v>48.85</c:v>
                </c:pt>
                <c:pt idx="4545">
                  <c:v>48.805</c:v>
                </c:pt>
                <c:pt idx="4546">
                  <c:v>48.805</c:v>
                </c:pt>
                <c:pt idx="4547">
                  <c:v>48.805</c:v>
                </c:pt>
                <c:pt idx="4548">
                  <c:v>48.762000000000015</c:v>
                </c:pt>
                <c:pt idx="4549">
                  <c:v>48.762000000000015</c:v>
                </c:pt>
                <c:pt idx="4550">
                  <c:v>48.717000000000006</c:v>
                </c:pt>
                <c:pt idx="4551">
                  <c:v>48.717000000000006</c:v>
                </c:pt>
                <c:pt idx="4552">
                  <c:v>48.717000000000006</c:v>
                </c:pt>
                <c:pt idx="4553">
                  <c:v>48.672000000000011</c:v>
                </c:pt>
                <c:pt idx="4554">
                  <c:v>48.672000000000011</c:v>
                </c:pt>
                <c:pt idx="4555">
                  <c:v>48.628000000000014</c:v>
                </c:pt>
                <c:pt idx="4556">
                  <c:v>48.628000000000014</c:v>
                </c:pt>
                <c:pt idx="4557">
                  <c:v>48.628000000000014</c:v>
                </c:pt>
                <c:pt idx="4558">
                  <c:v>48.583000000000006</c:v>
                </c:pt>
                <c:pt idx="4559">
                  <c:v>48.583000000000006</c:v>
                </c:pt>
                <c:pt idx="4560">
                  <c:v>48.538000000000011</c:v>
                </c:pt>
                <c:pt idx="4561">
                  <c:v>48.538000000000011</c:v>
                </c:pt>
                <c:pt idx="4562">
                  <c:v>48.493000000000002</c:v>
                </c:pt>
                <c:pt idx="4563">
                  <c:v>48.493000000000002</c:v>
                </c:pt>
                <c:pt idx="4564">
                  <c:v>48.493000000000002</c:v>
                </c:pt>
                <c:pt idx="4565">
                  <c:v>48.45</c:v>
                </c:pt>
                <c:pt idx="4566">
                  <c:v>48.45</c:v>
                </c:pt>
                <c:pt idx="4567">
                  <c:v>48.45</c:v>
                </c:pt>
                <c:pt idx="4568">
                  <c:v>48.405000000000001</c:v>
                </c:pt>
                <c:pt idx="4569">
                  <c:v>48.405000000000001</c:v>
                </c:pt>
                <c:pt idx="4570">
                  <c:v>48.36</c:v>
                </c:pt>
                <c:pt idx="4571">
                  <c:v>48.36</c:v>
                </c:pt>
                <c:pt idx="4572">
                  <c:v>48.314999999999998</c:v>
                </c:pt>
                <c:pt idx="4573">
                  <c:v>48.314999999999998</c:v>
                </c:pt>
                <c:pt idx="4574">
                  <c:v>48.272000000000013</c:v>
                </c:pt>
                <c:pt idx="4575">
                  <c:v>48.272000000000013</c:v>
                </c:pt>
                <c:pt idx="4576">
                  <c:v>48.272000000000013</c:v>
                </c:pt>
                <c:pt idx="4577">
                  <c:v>48.227000000000011</c:v>
                </c:pt>
                <c:pt idx="4578">
                  <c:v>48.227000000000011</c:v>
                </c:pt>
                <c:pt idx="4579">
                  <c:v>48.182000000000002</c:v>
                </c:pt>
                <c:pt idx="4580">
                  <c:v>48.182000000000002</c:v>
                </c:pt>
                <c:pt idx="4581">
                  <c:v>48.182000000000002</c:v>
                </c:pt>
                <c:pt idx="4582">
                  <c:v>48.137</c:v>
                </c:pt>
                <c:pt idx="4583">
                  <c:v>48.137</c:v>
                </c:pt>
                <c:pt idx="4584">
                  <c:v>48.094000000000001</c:v>
                </c:pt>
                <c:pt idx="4585">
                  <c:v>48.094000000000001</c:v>
                </c:pt>
                <c:pt idx="4586">
                  <c:v>48.094000000000001</c:v>
                </c:pt>
                <c:pt idx="4587">
                  <c:v>48.049000000000007</c:v>
                </c:pt>
                <c:pt idx="4588">
                  <c:v>48.049000000000007</c:v>
                </c:pt>
                <c:pt idx="4589">
                  <c:v>48.004000000000005</c:v>
                </c:pt>
                <c:pt idx="4590">
                  <c:v>48.004000000000005</c:v>
                </c:pt>
                <c:pt idx="4591">
                  <c:v>48.004000000000005</c:v>
                </c:pt>
                <c:pt idx="4592">
                  <c:v>47.959000000000003</c:v>
                </c:pt>
                <c:pt idx="4593">
                  <c:v>47.959000000000003</c:v>
                </c:pt>
                <c:pt idx="4594">
                  <c:v>47.914000000000001</c:v>
                </c:pt>
                <c:pt idx="4595">
                  <c:v>47.914000000000001</c:v>
                </c:pt>
                <c:pt idx="4596">
                  <c:v>47.871000000000002</c:v>
                </c:pt>
                <c:pt idx="4597">
                  <c:v>47.871000000000002</c:v>
                </c:pt>
                <c:pt idx="4598">
                  <c:v>47.871000000000002</c:v>
                </c:pt>
                <c:pt idx="4599">
                  <c:v>47.826000000000001</c:v>
                </c:pt>
                <c:pt idx="4600">
                  <c:v>47.826000000000001</c:v>
                </c:pt>
                <c:pt idx="4601">
                  <c:v>47.781000000000006</c:v>
                </c:pt>
                <c:pt idx="4602">
                  <c:v>47.781000000000006</c:v>
                </c:pt>
                <c:pt idx="4603">
                  <c:v>47.781000000000006</c:v>
                </c:pt>
                <c:pt idx="4604">
                  <c:v>47.736000000000011</c:v>
                </c:pt>
                <c:pt idx="4605">
                  <c:v>47.736000000000011</c:v>
                </c:pt>
                <c:pt idx="4606">
                  <c:v>47.691000000000003</c:v>
                </c:pt>
                <c:pt idx="4607">
                  <c:v>47.691000000000003</c:v>
                </c:pt>
                <c:pt idx="4608">
                  <c:v>47.647000000000006</c:v>
                </c:pt>
                <c:pt idx="4609">
                  <c:v>47.647000000000006</c:v>
                </c:pt>
                <c:pt idx="4610">
                  <c:v>47.647000000000006</c:v>
                </c:pt>
                <c:pt idx="4611">
                  <c:v>47.602000000000011</c:v>
                </c:pt>
                <c:pt idx="4612">
                  <c:v>47.602000000000011</c:v>
                </c:pt>
                <c:pt idx="4613">
                  <c:v>47.557000000000002</c:v>
                </c:pt>
                <c:pt idx="4614">
                  <c:v>47.557000000000002</c:v>
                </c:pt>
                <c:pt idx="4615">
                  <c:v>47.512</c:v>
                </c:pt>
                <c:pt idx="4616">
                  <c:v>47.512</c:v>
                </c:pt>
                <c:pt idx="4617">
                  <c:v>47.512</c:v>
                </c:pt>
                <c:pt idx="4618">
                  <c:v>47.467000000000006</c:v>
                </c:pt>
                <c:pt idx="4619">
                  <c:v>47.467000000000006</c:v>
                </c:pt>
                <c:pt idx="4620">
                  <c:v>47.467000000000006</c:v>
                </c:pt>
                <c:pt idx="4621">
                  <c:v>47.422000000000011</c:v>
                </c:pt>
                <c:pt idx="4622">
                  <c:v>47.422000000000011</c:v>
                </c:pt>
                <c:pt idx="4623">
                  <c:v>47.377000000000002</c:v>
                </c:pt>
                <c:pt idx="4624">
                  <c:v>47.377000000000002</c:v>
                </c:pt>
                <c:pt idx="4625">
                  <c:v>47.334000000000003</c:v>
                </c:pt>
                <c:pt idx="4626">
                  <c:v>47.334000000000003</c:v>
                </c:pt>
                <c:pt idx="4627">
                  <c:v>47.289000000000001</c:v>
                </c:pt>
                <c:pt idx="4628">
                  <c:v>47.289000000000001</c:v>
                </c:pt>
                <c:pt idx="4629">
                  <c:v>47.289000000000001</c:v>
                </c:pt>
                <c:pt idx="4630">
                  <c:v>47.244</c:v>
                </c:pt>
                <c:pt idx="4631">
                  <c:v>47.244</c:v>
                </c:pt>
                <c:pt idx="4632">
                  <c:v>47.244</c:v>
                </c:pt>
                <c:pt idx="4633">
                  <c:v>47.199000000000012</c:v>
                </c:pt>
                <c:pt idx="4634">
                  <c:v>47.199000000000012</c:v>
                </c:pt>
                <c:pt idx="4635">
                  <c:v>47.199000000000012</c:v>
                </c:pt>
                <c:pt idx="4636">
                  <c:v>47.154000000000003</c:v>
                </c:pt>
                <c:pt idx="4637">
                  <c:v>47.109000000000002</c:v>
                </c:pt>
                <c:pt idx="4638">
                  <c:v>47.109000000000002</c:v>
                </c:pt>
                <c:pt idx="4639">
                  <c:v>47.109000000000002</c:v>
                </c:pt>
                <c:pt idx="4640">
                  <c:v>47.064</c:v>
                </c:pt>
                <c:pt idx="4641">
                  <c:v>47.064</c:v>
                </c:pt>
                <c:pt idx="4642">
                  <c:v>47.064</c:v>
                </c:pt>
                <c:pt idx="4643">
                  <c:v>47.019000000000005</c:v>
                </c:pt>
                <c:pt idx="4644">
                  <c:v>47.019000000000005</c:v>
                </c:pt>
                <c:pt idx="4645">
                  <c:v>46.974000000000004</c:v>
                </c:pt>
                <c:pt idx="4646">
                  <c:v>46.974000000000004</c:v>
                </c:pt>
                <c:pt idx="4647">
                  <c:v>46.974000000000004</c:v>
                </c:pt>
                <c:pt idx="4648">
                  <c:v>46.931000000000004</c:v>
                </c:pt>
                <c:pt idx="4649">
                  <c:v>46.931000000000004</c:v>
                </c:pt>
                <c:pt idx="4650">
                  <c:v>46.931000000000004</c:v>
                </c:pt>
                <c:pt idx="4651">
                  <c:v>46.886000000000003</c:v>
                </c:pt>
                <c:pt idx="4652">
                  <c:v>46.886000000000003</c:v>
                </c:pt>
                <c:pt idx="4653">
                  <c:v>46.886000000000003</c:v>
                </c:pt>
                <c:pt idx="4654">
                  <c:v>46.841000000000001</c:v>
                </c:pt>
                <c:pt idx="4655">
                  <c:v>46.841000000000001</c:v>
                </c:pt>
                <c:pt idx="4656">
                  <c:v>46.796000000000021</c:v>
                </c:pt>
                <c:pt idx="4657">
                  <c:v>46.796000000000021</c:v>
                </c:pt>
                <c:pt idx="4658">
                  <c:v>46.751000000000005</c:v>
                </c:pt>
                <c:pt idx="4659">
                  <c:v>46.751000000000005</c:v>
                </c:pt>
                <c:pt idx="4660">
                  <c:v>46.751000000000005</c:v>
                </c:pt>
                <c:pt idx="4661">
                  <c:v>46.751000000000005</c:v>
                </c:pt>
                <c:pt idx="4662">
                  <c:v>46.706000000000003</c:v>
                </c:pt>
                <c:pt idx="4663">
                  <c:v>46.706000000000003</c:v>
                </c:pt>
                <c:pt idx="4664">
                  <c:v>46.661000000000001</c:v>
                </c:pt>
                <c:pt idx="4665">
                  <c:v>46.661000000000001</c:v>
                </c:pt>
                <c:pt idx="4666">
                  <c:v>46.661000000000001</c:v>
                </c:pt>
                <c:pt idx="4667">
                  <c:v>46.616</c:v>
                </c:pt>
                <c:pt idx="4668">
                  <c:v>46.616</c:v>
                </c:pt>
                <c:pt idx="4669">
                  <c:v>46.571000000000005</c:v>
                </c:pt>
                <c:pt idx="4670">
                  <c:v>46.571000000000005</c:v>
                </c:pt>
                <c:pt idx="4671">
                  <c:v>46.571000000000005</c:v>
                </c:pt>
                <c:pt idx="4672">
                  <c:v>46.526000000000003</c:v>
                </c:pt>
                <c:pt idx="4673">
                  <c:v>46.526000000000003</c:v>
                </c:pt>
                <c:pt idx="4674">
                  <c:v>46.526000000000003</c:v>
                </c:pt>
                <c:pt idx="4675">
                  <c:v>46.481000000000002</c:v>
                </c:pt>
                <c:pt idx="4676">
                  <c:v>46.481000000000002</c:v>
                </c:pt>
                <c:pt idx="4677">
                  <c:v>46.436</c:v>
                </c:pt>
                <c:pt idx="4678">
                  <c:v>46.436</c:v>
                </c:pt>
                <c:pt idx="4679">
                  <c:v>46.436</c:v>
                </c:pt>
                <c:pt idx="4680">
                  <c:v>46.391000000000005</c:v>
                </c:pt>
                <c:pt idx="4681">
                  <c:v>46.391000000000005</c:v>
                </c:pt>
                <c:pt idx="4682">
                  <c:v>46.346000000000004</c:v>
                </c:pt>
                <c:pt idx="4683">
                  <c:v>46.346000000000004</c:v>
                </c:pt>
                <c:pt idx="4684">
                  <c:v>46.346000000000004</c:v>
                </c:pt>
                <c:pt idx="4685">
                  <c:v>46.301000000000002</c:v>
                </c:pt>
                <c:pt idx="4686">
                  <c:v>46.301000000000002</c:v>
                </c:pt>
                <c:pt idx="4687">
                  <c:v>46.301000000000002</c:v>
                </c:pt>
                <c:pt idx="4688">
                  <c:v>46.256</c:v>
                </c:pt>
                <c:pt idx="4689">
                  <c:v>46.256</c:v>
                </c:pt>
                <c:pt idx="4690">
                  <c:v>46.256</c:v>
                </c:pt>
                <c:pt idx="4691">
                  <c:v>46.211000000000006</c:v>
                </c:pt>
                <c:pt idx="4692">
                  <c:v>46.211000000000006</c:v>
                </c:pt>
                <c:pt idx="4693">
                  <c:v>46.166000000000011</c:v>
                </c:pt>
                <c:pt idx="4694">
                  <c:v>46.166000000000011</c:v>
                </c:pt>
                <c:pt idx="4695">
                  <c:v>46.166000000000011</c:v>
                </c:pt>
                <c:pt idx="4696">
                  <c:v>46.121000000000002</c:v>
                </c:pt>
                <c:pt idx="4697">
                  <c:v>46.121000000000002</c:v>
                </c:pt>
                <c:pt idx="4698">
                  <c:v>46.076000000000001</c:v>
                </c:pt>
                <c:pt idx="4699">
                  <c:v>46.076000000000001</c:v>
                </c:pt>
                <c:pt idx="4700">
                  <c:v>46.076000000000001</c:v>
                </c:pt>
                <c:pt idx="4701">
                  <c:v>46.031000000000006</c:v>
                </c:pt>
                <c:pt idx="4702">
                  <c:v>46.031000000000006</c:v>
                </c:pt>
                <c:pt idx="4703">
                  <c:v>46.031000000000006</c:v>
                </c:pt>
                <c:pt idx="4704">
                  <c:v>45.986000000000004</c:v>
                </c:pt>
                <c:pt idx="4705">
                  <c:v>45.986000000000004</c:v>
                </c:pt>
                <c:pt idx="4706">
                  <c:v>45.941000000000003</c:v>
                </c:pt>
                <c:pt idx="4707">
                  <c:v>45.941000000000003</c:v>
                </c:pt>
                <c:pt idx="4708">
                  <c:v>45.941000000000003</c:v>
                </c:pt>
                <c:pt idx="4709">
                  <c:v>45.896000000000001</c:v>
                </c:pt>
                <c:pt idx="4710">
                  <c:v>45.896000000000001</c:v>
                </c:pt>
                <c:pt idx="4711">
                  <c:v>45.896000000000001</c:v>
                </c:pt>
                <c:pt idx="4712">
                  <c:v>45.850999999999999</c:v>
                </c:pt>
                <c:pt idx="4713">
                  <c:v>45.850999999999999</c:v>
                </c:pt>
                <c:pt idx="4714">
                  <c:v>45.806000000000004</c:v>
                </c:pt>
                <c:pt idx="4715">
                  <c:v>45.806000000000004</c:v>
                </c:pt>
                <c:pt idx="4716">
                  <c:v>45.806000000000004</c:v>
                </c:pt>
                <c:pt idx="4717">
                  <c:v>45.806000000000004</c:v>
                </c:pt>
                <c:pt idx="4718">
                  <c:v>45.761000000000003</c:v>
                </c:pt>
                <c:pt idx="4719">
                  <c:v>45.761000000000003</c:v>
                </c:pt>
                <c:pt idx="4720">
                  <c:v>45.761000000000003</c:v>
                </c:pt>
                <c:pt idx="4721">
                  <c:v>45.714000000000006</c:v>
                </c:pt>
                <c:pt idx="4722">
                  <c:v>45.714000000000006</c:v>
                </c:pt>
                <c:pt idx="4723">
                  <c:v>45.714000000000006</c:v>
                </c:pt>
                <c:pt idx="4724">
                  <c:v>45.669000000000011</c:v>
                </c:pt>
                <c:pt idx="4725">
                  <c:v>45.624000000000002</c:v>
                </c:pt>
                <c:pt idx="4726">
                  <c:v>45.624000000000002</c:v>
                </c:pt>
                <c:pt idx="4727">
                  <c:v>45.624000000000002</c:v>
                </c:pt>
                <c:pt idx="4728">
                  <c:v>45.579000000000001</c:v>
                </c:pt>
                <c:pt idx="4729">
                  <c:v>45.579000000000001</c:v>
                </c:pt>
                <c:pt idx="4730">
                  <c:v>45.579000000000001</c:v>
                </c:pt>
                <c:pt idx="4731">
                  <c:v>45.534000000000006</c:v>
                </c:pt>
                <c:pt idx="4732">
                  <c:v>45.534000000000006</c:v>
                </c:pt>
                <c:pt idx="4733">
                  <c:v>45.534000000000006</c:v>
                </c:pt>
                <c:pt idx="4734">
                  <c:v>45.489000000000004</c:v>
                </c:pt>
                <c:pt idx="4735">
                  <c:v>45.489000000000004</c:v>
                </c:pt>
                <c:pt idx="4736">
                  <c:v>45.489000000000004</c:v>
                </c:pt>
                <c:pt idx="4737">
                  <c:v>45.444000000000003</c:v>
                </c:pt>
                <c:pt idx="4738">
                  <c:v>45.444000000000003</c:v>
                </c:pt>
                <c:pt idx="4739">
                  <c:v>45.399000000000001</c:v>
                </c:pt>
                <c:pt idx="4740">
                  <c:v>45.399000000000001</c:v>
                </c:pt>
                <c:pt idx="4741">
                  <c:v>45.399000000000001</c:v>
                </c:pt>
                <c:pt idx="4742">
                  <c:v>45.353999999999999</c:v>
                </c:pt>
                <c:pt idx="4743">
                  <c:v>45.353999999999999</c:v>
                </c:pt>
                <c:pt idx="4744">
                  <c:v>45.353999999999999</c:v>
                </c:pt>
                <c:pt idx="4745">
                  <c:v>45.307000000000002</c:v>
                </c:pt>
                <c:pt idx="4746">
                  <c:v>45.307000000000002</c:v>
                </c:pt>
                <c:pt idx="4747">
                  <c:v>45.262000000000015</c:v>
                </c:pt>
                <c:pt idx="4748">
                  <c:v>45.262000000000015</c:v>
                </c:pt>
                <c:pt idx="4749">
                  <c:v>45.262000000000015</c:v>
                </c:pt>
                <c:pt idx="4750">
                  <c:v>45.217000000000006</c:v>
                </c:pt>
                <c:pt idx="4751">
                  <c:v>45.217000000000006</c:v>
                </c:pt>
                <c:pt idx="4752">
                  <c:v>45.217000000000006</c:v>
                </c:pt>
                <c:pt idx="4753">
                  <c:v>45.172000000000011</c:v>
                </c:pt>
                <c:pt idx="4754">
                  <c:v>45.172000000000011</c:v>
                </c:pt>
                <c:pt idx="4755">
                  <c:v>45.172000000000011</c:v>
                </c:pt>
                <c:pt idx="4756">
                  <c:v>45.127000000000002</c:v>
                </c:pt>
                <c:pt idx="4757">
                  <c:v>45.127000000000002</c:v>
                </c:pt>
                <c:pt idx="4758">
                  <c:v>45.082000000000001</c:v>
                </c:pt>
                <c:pt idx="4759">
                  <c:v>45.082000000000001</c:v>
                </c:pt>
                <c:pt idx="4760">
                  <c:v>45.082000000000001</c:v>
                </c:pt>
                <c:pt idx="4761">
                  <c:v>45.082000000000001</c:v>
                </c:pt>
                <c:pt idx="4762">
                  <c:v>45.036000000000001</c:v>
                </c:pt>
                <c:pt idx="4763">
                  <c:v>45.036000000000001</c:v>
                </c:pt>
                <c:pt idx="4764">
                  <c:v>44.991</c:v>
                </c:pt>
                <c:pt idx="4765">
                  <c:v>44.991</c:v>
                </c:pt>
                <c:pt idx="4766">
                  <c:v>44.991</c:v>
                </c:pt>
                <c:pt idx="4767">
                  <c:v>44.946000000000005</c:v>
                </c:pt>
                <c:pt idx="4768">
                  <c:v>44.946000000000005</c:v>
                </c:pt>
                <c:pt idx="4769">
                  <c:v>44.946000000000005</c:v>
                </c:pt>
                <c:pt idx="4770">
                  <c:v>44.901000000000003</c:v>
                </c:pt>
                <c:pt idx="4771">
                  <c:v>44.901000000000003</c:v>
                </c:pt>
                <c:pt idx="4772">
                  <c:v>44.901000000000003</c:v>
                </c:pt>
                <c:pt idx="4773">
                  <c:v>44.856000000000002</c:v>
                </c:pt>
                <c:pt idx="4774">
                  <c:v>44.856000000000002</c:v>
                </c:pt>
                <c:pt idx="4775">
                  <c:v>44.809000000000005</c:v>
                </c:pt>
                <c:pt idx="4776">
                  <c:v>44.809000000000005</c:v>
                </c:pt>
                <c:pt idx="4777">
                  <c:v>44.809000000000005</c:v>
                </c:pt>
                <c:pt idx="4778">
                  <c:v>44.764000000000003</c:v>
                </c:pt>
                <c:pt idx="4779">
                  <c:v>44.764000000000003</c:v>
                </c:pt>
                <c:pt idx="4780">
                  <c:v>44.719000000000001</c:v>
                </c:pt>
                <c:pt idx="4781">
                  <c:v>44.719000000000001</c:v>
                </c:pt>
                <c:pt idx="4782">
                  <c:v>44.719000000000001</c:v>
                </c:pt>
                <c:pt idx="4783">
                  <c:v>44.719000000000001</c:v>
                </c:pt>
                <c:pt idx="4784">
                  <c:v>44.674000000000007</c:v>
                </c:pt>
                <c:pt idx="4785">
                  <c:v>44.674000000000007</c:v>
                </c:pt>
                <c:pt idx="4786">
                  <c:v>44.674000000000007</c:v>
                </c:pt>
                <c:pt idx="4787">
                  <c:v>44.627000000000002</c:v>
                </c:pt>
                <c:pt idx="4788">
                  <c:v>44.627000000000002</c:v>
                </c:pt>
                <c:pt idx="4789">
                  <c:v>44.582000000000001</c:v>
                </c:pt>
                <c:pt idx="4790">
                  <c:v>44.582000000000001</c:v>
                </c:pt>
                <c:pt idx="4791">
                  <c:v>44.582000000000001</c:v>
                </c:pt>
                <c:pt idx="4792">
                  <c:v>44.537000000000006</c:v>
                </c:pt>
                <c:pt idx="4793">
                  <c:v>44.537000000000006</c:v>
                </c:pt>
                <c:pt idx="4794">
                  <c:v>44.537000000000006</c:v>
                </c:pt>
                <c:pt idx="4795">
                  <c:v>44.492000000000012</c:v>
                </c:pt>
                <c:pt idx="4796">
                  <c:v>44.492000000000012</c:v>
                </c:pt>
                <c:pt idx="4797">
                  <c:v>44.445</c:v>
                </c:pt>
                <c:pt idx="4798">
                  <c:v>44.445</c:v>
                </c:pt>
                <c:pt idx="4799">
                  <c:v>44.445</c:v>
                </c:pt>
                <c:pt idx="4800">
                  <c:v>44.4</c:v>
                </c:pt>
                <c:pt idx="4801">
                  <c:v>44.4</c:v>
                </c:pt>
                <c:pt idx="4802">
                  <c:v>44.4</c:v>
                </c:pt>
                <c:pt idx="4803">
                  <c:v>44.354999999999997</c:v>
                </c:pt>
                <c:pt idx="4804">
                  <c:v>44.354999999999997</c:v>
                </c:pt>
                <c:pt idx="4805">
                  <c:v>44.354999999999997</c:v>
                </c:pt>
                <c:pt idx="4806">
                  <c:v>44.31</c:v>
                </c:pt>
                <c:pt idx="4807">
                  <c:v>44.31</c:v>
                </c:pt>
                <c:pt idx="4808">
                  <c:v>44.31</c:v>
                </c:pt>
                <c:pt idx="4809">
                  <c:v>44.263000000000012</c:v>
                </c:pt>
                <c:pt idx="4810">
                  <c:v>44.263000000000012</c:v>
                </c:pt>
                <c:pt idx="4811">
                  <c:v>44.263000000000012</c:v>
                </c:pt>
                <c:pt idx="4812">
                  <c:v>44.218000000000011</c:v>
                </c:pt>
                <c:pt idx="4813">
                  <c:v>44.218000000000011</c:v>
                </c:pt>
                <c:pt idx="4814">
                  <c:v>44.218000000000011</c:v>
                </c:pt>
                <c:pt idx="4815">
                  <c:v>44.173000000000002</c:v>
                </c:pt>
                <c:pt idx="4816">
                  <c:v>44.173000000000002</c:v>
                </c:pt>
                <c:pt idx="4817">
                  <c:v>44.173000000000002</c:v>
                </c:pt>
                <c:pt idx="4818">
                  <c:v>44.127000000000002</c:v>
                </c:pt>
                <c:pt idx="4819">
                  <c:v>44.127000000000002</c:v>
                </c:pt>
                <c:pt idx="4820">
                  <c:v>44.127000000000002</c:v>
                </c:pt>
                <c:pt idx="4821">
                  <c:v>44.082000000000001</c:v>
                </c:pt>
                <c:pt idx="4822">
                  <c:v>44.082000000000001</c:v>
                </c:pt>
                <c:pt idx="4823">
                  <c:v>44.082000000000001</c:v>
                </c:pt>
                <c:pt idx="4824">
                  <c:v>44.037000000000006</c:v>
                </c:pt>
                <c:pt idx="4825">
                  <c:v>44.037000000000006</c:v>
                </c:pt>
                <c:pt idx="4826">
                  <c:v>44.037000000000006</c:v>
                </c:pt>
                <c:pt idx="4827">
                  <c:v>43.99</c:v>
                </c:pt>
                <c:pt idx="4828">
                  <c:v>43.99</c:v>
                </c:pt>
                <c:pt idx="4829">
                  <c:v>43.99</c:v>
                </c:pt>
                <c:pt idx="4830">
                  <c:v>43.945</c:v>
                </c:pt>
                <c:pt idx="4831">
                  <c:v>43.945</c:v>
                </c:pt>
                <c:pt idx="4832">
                  <c:v>43.945</c:v>
                </c:pt>
                <c:pt idx="4833">
                  <c:v>43.945</c:v>
                </c:pt>
                <c:pt idx="4834">
                  <c:v>43.9</c:v>
                </c:pt>
                <c:pt idx="4835">
                  <c:v>43.9</c:v>
                </c:pt>
                <c:pt idx="4836">
                  <c:v>43.853000000000002</c:v>
                </c:pt>
                <c:pt idx="4837">
                  <c:v>43.853000000000002</c:v>
                </c:pt>
                <c:pt idx="4838">
                  <c:v>43.853000000000002</c:v>
                </c:pt>
                <c:pt idx="4839">
                  <c:v>43.808</c:v>
                </c:pt>
                <c:pt idx="4840">
                  <c:v>43.808</c:v>
                </c:pt>
                <c:pt idx="4841">
                  <c:v>43.808</c:v>
                </c:pt>
                <c:pt idx="4842">
                  <c:v>43.808</c:v>
                </c:pt>
                <c:pt idx="4843">
                  <c:v>43.763000000000012</c:v>
                </c:pt>
                <c:pt idx="4844">
                  <c:v>43.763000000000012</c:v>
                </c:pt>
                <c:pt idx="4845">
                  <c:v>43.763000000000012</c:v>
                </c:pt>
                <c:pt idx="4846">
                  <c:v>43.716000000000001</c:v>
                </c:pt>
                <c:pt idx="4847">
                  <c:v>43.716000000000001</c:v>
                </c:pt>
                <c:pt idx="4848">
                  <c:v>43.716000000000001</c:v>
                </c:pt>
                <c:pt idx="4849">
                  <c:v>43.671000000000006</c:v>
                </c:pt>
                <c:pt idx="4850">
                  <c:v>43.671000000000006</c:v>
                </c:pt>
                <c:pt idx="4851">
                  <c:v>43.671000000000006</c:v>
                </c:pt>
                <c:pt idx="4852">
                  <c:v>43.624000000000002</c:v>
                </c:pt>
                <c:pt idx="4853">
                  <c:v>43.624000000000002</c:v>
                </c:pt>
                <c:pt idx="4854">
                  <c:v>43.624000000000002</c:v>
                </c:pt>
                <c:pt idx="4855">
                  <c:v>43.579000000000001</c:v>
                </c:pt>
                <c:pt idx="4856">
                  <c:v>43.579000000000001</c:v>
                </c:pt>
                <c:pt idx="4857">
                  <c:v>43.579000000000001</c:v>
                </c:pt>
                <c:pt idx="4858">
                  <c:v>43.534000000000006</c:v>
                </c:pt>
                <c:pt idx="4859">
                  <c:v>43.534000000000006</c:v>
                </c:pt>
                <c:pt idx="4860">
                  <c:v>43.534000000000006</c:v>
                </c:pt>
                <c:pt idx="4861">
                  <c:v>43.488</c:v>
                </c:pt>
                <c:pt idx="4862">
                  <c:v>43.488</c:v>
                </c:pt>
                <c:pt idx="4863">
                  <c:v>43.488</c:v>
                </c:pt>
                <c:pt idx="4864">
                  <c:v>43.443000000000005</c:v>
                </c:pt>
                <c:pt idx="4865">
                  <c:v>43.443000000000005</c:v>
                </c:pt>
                <c:pt idx="4866">
                  <c:v>43.443000000000005</c:v>
                </c:pt>
                <c:pt idx="4867">
                  <c:v>43.396000000000001</c:v>
                </c:pt>
                <c:pt idx="4868">
                  <c:v>43.396000000000001</c:v>
                </c:pt>
                <c:pt idx="4869">
                  <c:v>43.396000000000001</c:v>
                </c:pt>
                <c:pt idx="4870">
                  <c:v>43.396000000000001</c:v>
                </c:pt>
                <c:pt idx="4871">
                  <c:v>43.350999999999999</c:v>
                </c:pt>
                <c:pt idx="4872">
                  <c:v>43.350999999999999</c:v>
                </c:pt>
                <c:pt idx="4873">
                  <c:v>43.350999999999999</c:v>
                </c:pt>
                <c:pt idx="4874">
                  <c:v>43.306000000000004</c:v>
                </c:pt>
                <c:pt idx="4875">
                  <c:v>43.306000000000004</c:v>
                </c:pt>
                <c:pt idx="4876">
                  <c:v>43.306000000000004</c:v>
                </c:pt>
                <c:pt idx="4877">
                  <c:v>43.259</c:v>
                </c:pt>
                <c:pt idx="4878">
                  <c:v>43.259</c:v>
                </c:pt>
                <c:pt idx="4879">
                  <c:v>43.259</c:v>
                </c:pt>
                <c:pt idx="4880">
                  <c:v>43.259</c:v>
                </c:pt>
                <c:pt idx="4881">
                  <c:v>43.214000000000006</c:v>
                </c:pt>
                <c:pt idx="4882">
                  <c:v>43.214000000000006</c:v>
                </c:pt>
                <c:pt idx="4883">
                  <c:v>43.214000000000006</c:v>
                </c:pt>
                <c:pt idx="4884">
                  <c:v>43.167000000000002</c:v>
                </c:pt>
                <c:pt idx="4885">
                  <c:v>43.167000000000002</c:v>
                </c:pt>
                <c:pt idx="4886">
                  <c:v>43.167000000000002</c:v>
                </c:pt>
                <c:pt idx="4887">
                  <c:v>43.122000000000014</c:v>
                </c:pt>
                <c:pt idx="4888">
                  <c:v>43.122000000000014</c:v>
                </c:pt>
                <c:pt idx="4889">
                  <c:v>43.122000000000014</c:v>
                </c:pt>
                <c:pt idx="4890">
                  <c:v>43.075000000000003</c:v>
                </c:pt>
                <c:pt idx="4891">
                  <c:v>43.075000000000003</c:v>
                </c:pt>
                <c:pt idx="4892">
                  <c:v>43.075000000000003</c:v>
                </c:pt>
                <c:pt idx="4893">
                  <c:v>43.075000000000003</c:v>
                </c:pt>
                <c:pt idx="4894">
                  <c:v>43.075000000000003</c:v>
                </c:pt>
                <c:pt idx="4895">
                  <c:v>43.03</c:v>
                </c:pt>
                <c:pt idx="4896">
                  <c:v>43.03</c:v>
                </c:pt>
                <c:pt idx="4897">
                  <c:v>43.03</c:v>
                </c:pt>
                <c:pt idx="4898">
                  <c:v>42.984000000000002</c:v>
                </c:pt>
                <c:pt idx="4899">
                  <c:v>42.984000000000002</c:v>
                </c:pt>
                <c:pt idx="4900">
                  <c:v>42.984000000000002</c:v>
                </c:pt>
                <c:pt idx="4901">
                  <c:v>42.984000000000002</c:v>
                </c:pt>
                <c:pt idx="4902">
                  <c:v>42.939</c:v>
                </c:pt>
                <c:pt idx="4903">
                  <c:v>42.939</c:v>
                </c:pt>
                <c:pt idx="4904">
                  <c:v>42.939</c:v>
                </c:pt>
                <c:pt idx="4905">
                  <c:v>42.892000000000003</c:v>
                </c:pt>
                <c:pt idx="4906">
                  <c:v>42.892000000000003</c:v>
                </c:pt>
                <c:pt idx="4907">
                  <c:v>42.892000000000003</c:v>
                </c:pt>
                <c:pt idx="4908">
                  <c:v>42.892000000000003</c:v>
                </c:pt>
                <c:pt idx="4909">
                  <c:v>42.847000000000001</c:v>
                </c:pt>
                <c:pt idx="4910">
                  <c:v>42.847000000000001</c:v>
                </c:pt>
                <c:pt idx="4911">
                  <c:v>42.847000000000001</c:v>
                </c:pt>
                <c:pt idx="4912">
                  <c:v>42.8</c:v>
                </c:pt>
                <c:pt idx="4913">
                  <c:v>42.8</c:v>
                </c:pt>
                <c:pt idx="4914">
                  <c:v>42.8</c:v>
                </c:pt>
                <c:pt idx="4915">
                  <c:v>42.755000000000003</c:v>
                </c:pt>
                <c:pt idx="4916">
                  <c:v>42.755000000000003</c:v>
                </c:pt>
                <c:pt idx="4917">
                  <c:v>42.755000000000003</c:v>
                </c:pt>
                <c:pt idx="4918">
                  <c:v>42.755000000000003</c:v>
                </c:pt>
                <c:pt idx="4919">
                  <c:v>42.708000000000013</c:v>
                </c:pt>
                <c:pt idx="4920">
                  <c:v>42.708000000000013</c:v>
                </c:pt>
                <c:pt idx="4921">
                  <c:v>42.708000000000013</c:v>
                </c:pt>
                <c:pt idx="4922">
                  <c:v>42.708000000000013</c:v>
                </c:pt>
                <c:pt idx="4923">
                  <c:v>42.663000000000011</c:v>
                </c:pt>
                <c:pt idx="4924">
                  <c:v>42.663000000000011</c:v>
                </c:pt>
                <c:pt idx="4925">
                  <c:v>42.663000000000011</c:v>
                </c:pt>
                <c:pt idx="4926">
                  <c:v>42.616</c:v>
                </c:pt>
                <c:pt idx="4927">
                  <c:v>42.616</c:v>
                </c:pt>
                <c:pt idx="4928">
                  <c:v>42.616</c:v>
                </c:pt>
                <c:pt idx="4929">
                  <c:v>42.616</c:v>
                </c:pt>
                <c:pt idx="4930">
                  <c:v>42.57</c:v>
                </c:pt>
                <c:pt idx="4931">
                  <c:v>42.57</c:v>
                </c:pt>
                <c:pt idx="4932">
                  <c:v>42.57</c:v>
                </c:pt>
                <c:pt idx="4933">
                  <c:v>42.57</c:v>
                </c:pt>
                <c:pt idx="4934">
                  <c:v>42.525000000000013</c:v>
                </c:pt>
                <c:pt idx="4935">
                  <c:v>42.525000000000013</c:v>
                </c:pt>
                <c:pt idx="4936">
                  <c:v>42.525000000000013</c:v>
                </c:pt>
                <c:pt idx="4937">
                  <c:v>42.525000000000013</c:v>
                </c:pt>
                <c:pt idx="4938">
                  <c:v>42.478000000000002</c:v>
                </c:pt>
                <c:pt idx="4939">
                  <c:v>42.478000000000002</c:v>
                </c:pt>
                <c:pt idx="4940">
                  <c:v>42.478000000000002</c:v>
                </c:pt>
                <c:pt idx="4941">
                  <c:v>42.433</c:v>
                </c:pt>
                <c:pt idx="4942">
                  <c:v>42.433</c:v>
                </c:pt>
                <c:pt idx="4943">
                  <c:v>42.433</c:v>
                </c:pt>
                <c:pt idx="4944">
                  <c:v>42.433</c:v>
                </c:pt>
                <c:pt idx="4945">
                  <c:v>42.386000000000003</c:v>
                </c:pt>
                <c:pt idx="4946">
                  <c:v>42.386000000000003</c:v>
                </c:pt>
                <c:pt idx="4947">
                  <c:v>42.386000000000003</c:v>
                </c:pt>
                <c:pt idx="4948">
                  <c:v>42.341000000000001</c:v>
                </c:pt>
                <c:pt idx="4949">
                  <c:v>42.341000000000001</c:v>
                </c:pt>
                <c:pt idx="4950">
                  <c:v>42.341000000000001</c:v>
                </c:pt>
                <c:pt idx="4951">
                  <c:v>42.341000000000001</c:v>
                </c:pt>
                <c:pt idx="4952">
                  <c:v>42.294000000000011</c:v>
                </c:pt>
                <c:pt idx="4953">
                  <c:v>42.294000000000011</c:v>
                </c:pt>
                <c:pt idx="4954">
                  <c:v>42.294000000000011</c:v>
                </c:pt>
                <c:pt idx="4955">
                  <c:v>42.294000000000011</c:v>
                </c:pt>
                <c:pt idx="4956">
                  <c:v>42.247</c:v>
                </c:pt>
                <c:pt idx="4957">
                  <c:v>42.247</c:v>
                </c:pt>
                <c:pt idx="4958">
                  <c:v>42.247</c:v>
                </c:pt>
                <c:pt idx="4959">
                  <c:v>42.202000000000012</c:v>
                </c:pt>
                <c:pt idx="4960">
                  <c:v>42.202000000000012</c:v>
                </c:pt>
                <c:pt idx="4961">
                  <c:v>42.202000000000012</c:v>
                </c:pt>
                <c:pt idx="4962">
                  <c:v>42.202000000000012</c:v>
                </c:pt>
                <c:pt idx="4963">
                  <c:v>42.202000000000012</c:v>
                </c:pt>
                <c:pt idx="4964">
                  <c:v>42.156000000000006</c:v>
                </c:pt>
                <c:pt idx="4965">
                  <c:v>42.156000000000006</c:v>
                </c:pt>
                <c:pt idx="4966">
                  <c:v>42.156000000000006</c:v>
                </c:pt>
                <c:pt idx="4967">
                  <c:v>42.109000000000002</c:v>
                </c:pt>
                <c:pt idx="4968">
                  <c:v>42.109000000000002</c:v>
                </c:pt>
                <c:pt idx="4969">
                  <c:v>42.109000000000002</c:v>
                </c:pt>
                <c:pt idx="4970">
                  <c:v>42.109000000000002</c:v>
                </c:pt>
                <c:pt idx="4971">
                  <c:v>42.064</c:v>
                </c:pt>
                <c:pt idx="4972">
                  <c:v>42.064</c:v>
                </c:pt>
                <c:pt idx="4973">
                  <c:v>42.064</c:v>
                </c:pt>
                <c:pt idx="4974">
                  <c:v>42.064</c:v>
                </c:pt>
                <c:pt idx="4975">
                  <c:v>42.017000000000003</c:v>
                </c:pt>
                <c:pt idx="4976">
                  <c:v>42.017000000000003</c:v>
                </c:pt>
                <c:pt idx="4977">
                  <c:v>42.017000000000003</c:v>
                </c:pt>
                <c:pt idx="4978">
                  <c:v>42.017000000000003</c:v>
                </c:pt>
                <c:pt idx="4979">
                  <c:v>41.97</c:v>
                </c:pt>
                <c:pt idx="4980">
                  <c:v>41.97</c:v>
                </c:pt>
                <c:pt idx="4981">
                  <c:v>41.925000000000011</c:v>
                </c:pt>
                <c:pt idx="4982">
                  <c:v>41.925000000000011</c:v>
                </c:pt>
                <c:pt idx="4983">
                  <c:v>41.925000000000011</c:v>
                </c:pt>
                <c:pt idx="4984">
                  <c:v>41.925000000000011</c:v>
                </c:pt>
                <c:pt idx="4985">
                  <c:v>41.925000000000011</c:v>
                </c:pt>
                <c:pt idx="4986">
                  <c:v>41.878</c:v>
                </c:pt>
                <c:pt idx="4987">
                  <c:v>41.878</c:v>
                </c:pt>
                <c:pt idx="4988">
                  <c:v>41.878</c:v>
                </c:pt>
                <c:pt idx="4989">
                  <c:v>41.878</c:v>
                </c:pt>
                <c:pt idx="4990">
                  <c:v>41.832000000000001</c:v>
                </c:pt>
                <c:pt idx="4991">
                  <c:v>41.832000000000001</c:v>
                </c:pt>
                <c:pt idx="4992">
                  <c:v>41.832000000000001</c:v>
                </c:pt>
                <c:pt idx="4993">
                  <c:v>41.787000000000006</c:v>
                </c:pt>
                <c:pt idx="4994">
                  <c:v>41.787000000000006</c:v>
                </c:pt>
                <c:pt idx="4995">
                  <c:v>41.787000000000006</c:v>
                </c:pt>
                <c:pt idx="4996">
                  <c:v>41.787000000000006</c:v>
                </c:pt>
                <c:pt idx="4997">
                  <c:v>41.74</c:v>
                </c:pt>
                <c:pt idx="4998">
                  <c:v>41.74</c:v>
                </c:pt>
                <c:pt idx="4999">
                  <c:v>41.74</c:v>
                </c:pt>
                <c:pt idx="5000">
                  <c:v>41.74</c:v>
                </c:pt>
                <c:pt idx="5001">
                  <c:v>41.693000000000012</c:v>
                </c:pt>
                <c:pt idx="5002">
                  <c:v>41.693000000000012</c:v>
                </c:pt>
                <c:pt idx="5003">
                  <c:v>41.693000000000012</c:v>
                </c:pt>
                <c:pt idx="5004">
                  <c:v>41.693000000000012</c:v>
                </c:pt>
                <c:pt idx="5005">
                  <c:v>41.693000000000012</c:v>
                </c:pt>
                <c:pt idx="5006">
                  <c:v>41.648000000000003</c:v>
                </c:pt>
                <c:pt idx="5007">
                  <c:v>41.648000000000003</c:v>
                </c:pt>
                <c:pt idx="5008">
                  <c:v>41.648000000000003</c:v>
                </c:pt>
                <c:pt idx="5009">
                  <c:v>41.601000000000006</c:v>
                </c:pt>
                <c:pt idx="5010">
                  <c:v>41.601000000000006</c:v>
                </c:pt>
                <c:pt idx="5011">
                  <c:v>41.601000000000006</c:v>
                </c:pt>
                <c:pt idx="5012">
                  <c:v>41.554000000000002</c:v>
                </c:pt>
                <c:pt idx="5013">
                  <c:v>41.554000000000002</c:v>
                </c:pt>
                <c:pt idx="5014">
                  <c:v>41.554000000000002</c:v>
                </c:pt>
                <c:pt idx="5015">
                  <c:v>41.554000000000002</c:v>
                </c:pt>
                <c:pt idx="5016">
                  <c:v>41.508000000000003</c:v>
                </c:pt>
                <c:pt idx="5017">
                  <c:v>41.508000000000003</c:v>
                </c:pt>
                <c:pt idx="5018">
                  <c:v>41.508000000000003</c:v>
                </c:pt>
                <c:pt idx="5019">
                  <c:v>41.508000000000003</c:v>
                </c:pt>
                <c:pt idx="5020">
                  <c:v>41.463000000000001</c:v>
                </c:pt>
                <c:pt idx="5021">
                  <c:v>41.463000000000001</c:v>
                </c:pt>
                <c:pt idx="5022">
                  <c:v>41.463000000000001</c:v>
                </c:pt>
                <c:pt idx="5023">
                  <c:v>41.463000000000001</c:v>
                </c:pt>
                <c:pt idx="5024">
                  <c:v>41.416000000000004</c:v>
                </c:pt>
                <c:pt idx="5025">
                  <c:v>41.416000000000004</c:v>
                </c:pt>
                <c:pt idx="5026">
                  <c:v>41.416000000000004</c:v>
                </c:pt>
                <c:pt idx="5027">
                  <c:v>41.369</c:v>
                </c:pt>
                <c:pt idx="5028">
                  <c:v>41.369</c:v>
                </c:pt>
                <c:pt idx="5029">
                  <c:v>41.369</c:v>
                </c:pt>
                <c:pt idx="5030">
                  <c:v>41.369</c:v>
                </c:pt>
                <c:pt idx="5031">
                  <c:v>41.369</c:v>
                </c:pt>
                <c:pt idx="5032">
                  <c:v>41.322000000000003</c:v>
                </c:pt>
                <c:pt idx="5033">
                  <c:v>41.322000000000003</c:v>
                </c:pt>
                <c:pt idx="5034">
                  <c:v>41.322000000000003</c:v>
                </c:pt>
                <c:pt idx="5035">
                  <c:v>41.322000000000003</c:v>
                </c:pt>
                <c:pt idx="5036">
                  <c:v>41.277000000000001</c:v>
                </c:pt>
                <c:pt idx="5037">
                  <c:v>41.277000000000001</c:v>
                </c:pt>
                <c:pt idx="5038">
                  <c:v>41.277000000000001</c:v>
                </c:pt>
                <c:pt idx="5039">
                  <c:v>41.277000000000001</c:v>
                </c:pt>
                <c:pt idx="5040">
                  <c:v>41.230000000000011</c:v>
                </c:pt>
                <c:pt idx="5041">
                  <c:v>41.230000000000011</c:v>
                </c:pt>
                <c:pt idx="5042">
                  <c:v>41.230000000000011</c:v>
                </c:pt>
                <c:pt idx="5043">
                  <c:v>41.184000000000005</c:v>
                </c:pt>
                <c:pt idx="5044">
                  <c:v>41.184000000000005</c:v>
                </c:pt>
                <c:pt idx="5045">
                  <c:v>41.184000000000005</c:v>
                </c:pt>
                <c:pt idx="5046">
                  <c:v>41.184000000000005</c:v>
                </c:pt>
                <c:pt idx="5047">
                  <c:v>41.184000000000005</c:v>
                </c:pt>
                <c:pt idx="5048">
                  <c:v>41.137</c:v>
                </c:pt>
                <c:pt idx="5049">
                  <c:v>41.137</c:v>
                </c:pt>
                <c:pt idx="5050">
                  <c:v>41.137</c:v>
                </c:pt>
                <c:pt idx="5051">
                  <c:v>41.137</c:v>
                </c:pt>
                <c:pt idx="5052">
                  <c:v>41.09</c:v>
                </c:pt>
                <c:pt idx="5053">
                  <c:v>41.09</c:v>
                </c:pt>
                <c:pt idx="5054">
                  <c:v>41.09</c:v>
                </c:pt>
                <c:pt idx="5055">
                  <c:v>41.09</c:v>
                </c:pt>
                <c:pt idx="5056">
                  <c:v>41.043000000000006</c:v>
                </c:pt>
                <c:pt idx="5057">
                  <c:v>41.043000000000006</c:v>
                </c:pt>
                <c:pt idx="5058">
                  <c:v>41.043000000000006</c:v>
                </c:pt>
                <c:pt idx="5059">
                  <c:v>41.043000000000006</c:v>
                </c:pt>
                <c:pt idx="5060">
                  <c:v>40.998000000000012</c:v>
                </c:pt>
                <c:pt idx="5061">
                  <c:v>40.998000000000012</c:v>
                </c:pt>
                <c:pt idx="5062">
                  <c:v>40.998000000000012</c:v>
                </c:pt>
                <c:pt idx="5063">
                  <c:v>40.998000000000012</c:v>
                </c:pt>
                <c:pt idx="5064">
                  <c:v>40.998000000000012</c:v>
                </c:pt>
                <c:pt idx="5065">
                  <c:v>40.950999999999993</c:v>
                </c:pt>
                <c:pt idx="5066">
                  <c:v>40.950999999999993</c:v>
                </c:pt>
                <c:pt idx="5067">
                  <c:v>40.950999999999993</c:v>
                </c:pt>
                <c:pt idx="5068">
                  <c:v>40.905000000000001</c:v>
                </c:pt>
                <c:pt idx="5069">
                  <c:v>40.905000000000001</c:v>
                </c:pt>
                <c:pt idx="5070">
                  <c:v>40.905000000000001</c:v>
                </c:pt>
                <c:pt idx="5071">
                  <c:v>40.905000000000001</c:v>
                </c:pt>
                <c:pt idx="5072">
                  <c:v>40.905000000000001</c:v>
                </c:pt>
                <c:pt idx="5073">
                  <c:v>40.857999999999997</c:v>
                </c:pt>
                <c:pt idx="5074">
                  <c:v>40.857999999999997</c:v>
                </c:pt>
                <c:pt idx="5075">
                  <c:v>40.857999999999997</c:v>
                </c:pt>
                <c:pt idx="5076">
                  <c:v>40.857999999999997</c:v>
                </c:pt>
                <c:pt idx="5077">
                  <c:v>40.810999999999993</c:v>
                </c:pt>
                <c:pt idx="5078">
                  <c:v>40.810999999999993</c:v>
                </c:pt>
                <c:pt idx="5079">
                  <c:v>40.810999999999993</c:v>
                </c:pt>
                <c:pt idx="5080">
                  <c:v>40.810999999999993</c:v>
                </c:pt>
                <c:pt idx="5081">
                  <c:v>40.764000000000003</c:v>
                </c:pt>
                <c:pt idx="5082">
                  <c:v>40.764000000000003</c:v>
                </c:pt>
                <c:pt idx="5083">
                  <c:v>40.764000000000003</c:v>
                </c:pt>
                <c:pt idx="5084">
                  <c:v>40.764000000000003</c:v>
                </c:pt>
                <c:pt idx="5085">
                  <c:v>40.764000000000003</c:v>
                </c:pt>
                <c:pt idx="5086">
                  <c:v>40.719000000000001</c:v>
                </c:pt>
                <c:pt idx="5087">
                  <c:v>40.719000000000001</c:v>
                </c:pt>
                <c:pt idx="5088">
                  <c:v>40.719000000000001</c:v>
                </c:pt>
                <c:pt idx="5089">
                  <c:v>40.719000000000001</c:v>
                </c:pt>
                <c:pt idx="5090">
                  <c:v>40.672000000000011</c:v>
                </c:pt>
                <c:pt idx="5091">
                  <c:v>40.672000000000011</c:v>
                </c:pt>
                <c:pt idx="5092">
                  <c:v>40.672000000000011</c:v>
                </c:pt>
                <c:pt idx="5093">
                  <c:v>40.626000000000012</c:v>
                </c:pt>
                <c:pt idx="5094">
                  <c:v>40.626000000000012</c:v>
                </c:pt>
                <c:pt idx="5095">
                  <c:v>40.626000000000012</c:v>
                </c:pt>
                <c:pt idx="5096">
                  <c:v>40.626000000000012</c:v>
                </c:pt>
                <c:pt idx="5097">
                  <c:v>40.626000000000012</c:v>
                </c:pt>
                <c:pt idx="5098">
                  <c:v>40.579000000000001</c:v>
                </c:pt>
                <c:pt idx="5099">
                  <c:v>40.579000000000001</c:v>
                </c:pt>
                <c:pt idx="5100">
                  <c:v>40.579000000000001</c:v>
                </c:pt>
                <c:pt idx="5101">
                  <c:v>40.532000000000011</c:v>
                </c:pt>
                <c:pt idx="5102">
                  <c:v>40.532000000000011</c:v>
                </c:pt>
                <c:pt idx="5103">
                  <c:v>40.532000000000011</c:v>
                </c:pt>
                <c:pt idx="5104">
                  <c:v>40.532000000000011</c:v>
                </c:pt>
                <c:pt idx="5105">
                  <c:v>40.532000000000011</c:v>
                </c:pt>
                <c:pt idx="5106">
                  <c:v>40.484999999999999</c:v>
                </c:pt>
                <c:pt idx="5107">
                  <c:v>40.484999999999999</c:v>
                </c:pt>
                <c:pt idx="5108">
                  <c:v>40.484999999999999</c:v>
                </c:pt>
                <c:pt idx="5109">
                  <c:v>40.438000000000002</c:v>
                </c:pt>
                <c:pt idx="5110">
                  <c:v>40.484999999999999</c:v>
                </c:pt>
                <c:pt idx="5111">
                  <c:v>40.438000000000002</c:v>
                </c:pt>
                <c:pt idx="5112">
                  <c:v>40.438000000000002</c:v>
                </c:pt>
                <c:pt idx="5113">
                  <c:v>40.438000000000002</c:v>
                </c:pt>
                <c:pt idx="5114">
                  <c:v>40.392000000000003</c:v>
                </c:pt>
                <c:pt idx="5115">
                  <c:v>40.392000000000003</c:v>
                </c:pt>
                <c:pt idx="5116">
                  <c:v>40.392000000000003</c:v>
                </c:pt>
                <c:pt idx="5117">
                  <c:v>40.392000000000003</c:v>
                </c:pt>
                <c:pt idx="5118">
                  <c:v>40.344999999999999</c:v>
                </c:pt>
                <c:pt idx="5119">
                  <c:v>40.344999999999999</c:v>
                </c:pt>
                <c:pt idx="5120">
                  <c:v>40.344999999999999</c:v>
                </c:pt>
                <c:pt idx="5121">
                  <c:v>40.344999999999999</c:v>
                </c:pt>
                <c:pt idx="5122">
                  <c:v>40.344999999999999</c:v>
                </c:pt>
                <c:pt idx="5123">
                  <c:v>40.298000000000016</c:v>
                </c:pt>
                <c:pt idx="5124">
                  <c:v>40.298000000000016</c:v>
                </c:pt>
                <c:pt idx="5125">
                  <c:v>40.298000000000016</c:v>
                </c:pt>
                <c:pt idx="5126">
                  <c:v>40.298000000000016</c:v>
                </c:pt>
                <c:pt idx="5127">
                  <c:v>40.251000000000005</c:v>
                </c:pt>
                <c:pt idx="5128">
                  <c:v>40.251000000000005</c:v>
                </c:pt>
                <c:pt idx="5129">
                  <c:v>40.251000000000005</c:v>
                </c:pt>
                <c:pt idx="5130">
                  <c:v>40.251000000000005</c:v>
                </c:pt>
                <c:pt idx="5131">
                  <c:v>40.251000000000005</c:v>
                </c:pt>
                <c:pt idx="5132">
                  <c:v>40.251000000000005</c:v>
                </c:pt>
                <c:pt idx="5133">
                  <c:v>40.204000000000001</c:v>
                </c:pt>
                <c:pt idx="5134">
                  <c:v>40.204000000000001</c:v>
                </c:pt>
                <c:pt idx="5135">
                  <c:v>40.204000000000001</c:v>
                </c:pt>
                <c:pt idx="5136">
                  <c:v>40.158000000000001</c:v>
                </c:pt>
                <c:pt idx="5137">
                  <c:v>40.158000000000001</c:v>
                </c:pt>
                <c:pt idx="5138">
                  <c:v>40.158000000000001</c:v>
                </c:pt>
                <c:pt idx="5139">
                  <c:v>40.158000000000001</c:v>
                </c:pt>
                <c:pt idx="5140">
                  <c:v>40.158000000000001</c:v>
                </c:pt>
                <c:pt idx="5141">
                  <c:v>40.111000000000004</c:v>
                </c:pt>
                <c:pt idx="5142">
                  <c:v>40.111000000000004</c:v>
                </c:pt>
                <c:pt idx="5143">
                  <c:v>40.111000000000004</c:v>
                </c:pt>
                <c:pt idx="5144">
                  <c:v>40.111000000000004</c:v>
                </c:pt>
                <c:pt idx="5145">
                  <c:v>40.064</c:v>
                </c:pt>
                <c:pt idx="5146">
                  <c:v>40.064</c:v>
                </c:pt>
                <c:pt idx="5147">
                  <c:v>40.064</c:v>
                </c:pt>
                <c:pt idx="5148">
                  <c:v>40.064</c:v>
                </c:pt>
                <c:pt idx="5149">
                  <c:v>40.064</c:v>
                </c:pt>
                <c:pt idx="5150">
                  <c:v>40.017000000000003</c:v>
                </c:pt>
                <c:pt idx="5151">
                  <c:v>40.017000000000003</c:v>
                </c:pt>
                <c:pt idx="5152">
                  <c:v>40.017000000000003</c:v>
                </c:pt>
                <c:pt idx="5153">
                  <c:v>40.017000000000003</c:v>
                </c:pt>
                <c:pt idx="5154">
                  <c:v>40.017000000000003</c:v>
                </c:pt>
                <c:pt idx="5155">
                  <c:v>39.97</c:v>
                </c:pt>
                <c:pt idx="5156">
                  <c:v>39.97</c:v>
                </c:pt>
                <c:pt idx="5157">
                  <c:v>39.97</c:v>
                </c:pt>
                <c:pt idx="5158">
                  <c:v>39.97</c:v>
                </c:pt>
                <c:pt idx="5159">
                  <c:v>39.97</c:v>
                </c:pt>
                <c:pt idx="5160">
                  <c:v>39.924000000000007</c:v>
                </c:pt>
                <c:pt idx="5161">
                  <c:v>39.924000000000007</c:v>
                </c:pt>
                <c:pt idx="5162">
                  <c:v>39.924000000000007</c:v>
                </c:pt>
                <c:pt idx="5163">
                  <c:v>39.924000000000007</c:v>
                </c:pt>
                <c:pt idx="5164">
                  <c:v>39.877000000000002</c:v>
                </c:pt>
                <c:pt idx="5165">
                  <c:v>39.877000000000002</c:v>
                </c:pt>
                <c:pt idx="5166">
                  <c:v>39.877000000000002</c:v>
                </c:pt>
                <c:pt idx="5167">
                  <c:v>39.877000000000002</c:v>
                </c:pt>
                <c:pt idx="5168">
                  <c:v>39.877000000000002</c:v>
                </c:pt>
                <c:pt idx="5169">
                  <c:v>39.877000000000002</c:v>
                </c:pt>
                <c:pt idx="5170">
                  <c:v>39.877000000000002</c:v>
                </c:pt>
                <c:pt idx="5171">
                  <c:v>39.83</c:v>
                </c:pt>
                <c:pt idx="5172">
                  <c:v>39.83</c:v>
                </c:pt>
                <c:pt idx="5173">
                  <c:v>39.83</c:v>
                </c:pt>
                <c:pt idx="5174">
                  <c:v>39.783000000000001</c:v>
                </c:pt>
                <c:pt idx="5175">
                  <c:v>39.783000000000001</c:v>
                </c:pt>
                <c:pt idx="5176">
                  <c:v>39.783000000000001</c:v>
                </c:pt>
                <c:pt idx="5177">
                  <c:v>39.783000000000001</c:v>
                </c:pt>
                <c:pt idx="5178">
                  <c:v>39.783000000000001</c:v>
                </c:pt>
                <c:pt idx="5179">
                  <c:v>39.783000000000001</c:v>
                </c:pt>
                <c:pt idx="5180">
                  <c:v>39.736000000000011</c:v>
                </c:pt>
                <c:pt idx="5181">
                  <c:v>39.736000000000011</c:v>
                </c:pt>
                <c:pt idx="5182">
                  <c:v>39.736000000000011</c:v>
                </c:pt>
                <c:pt idx="5183">
                  <c:v>39.736000000000011</c:v>
                </c:pt>
                <c:pt idx="5184">
                  <c:v>39.736000000000011</c:v>
                </c:pt>
                <c:pt idx="5185">
                  <c:v>39.690000000000012</c:v>
                </c:pt>
                <c:pt idx="5186">
                  <c:v>39.690000000000012</c:v>
                </c:pt>
                <c:pt idx="5187">
                  <c:v>39.690000000000012</c:v>
                </c:pt>
                <c:pt idx="5188">
                  <c:v>39.690000000000012</c:v>
                </c:pt>
                <c:pt idx="5189">
                  <c:v>39.690000000000012</c:v>
                </c:pt>
                <c:pt idx="5190">
                  <c:v>39.690000000000012</c:v>
                </c:pt>
                <c:pt idx="5191">
                  <c:v>39.643000000000001</c:v>
                </c:pt>
                <c:pt idx="5192">
                  <c:v>39.643000000000001</c:v>
                </c:pt>
                <c:pt idx="5193">
                  <c:v>39.643000000000001</c:v>
                </c:pt>
                <c:pt idx="5194">
                  <c:v>39.643000000000001</c:v>
                </c:pt>
                <c:pt idx="5195">
                  <c:v>39.596000000000011</c:v>
                </c:pt>
                <c:pt idx="5196">
                  <c:v>39.596000000000011</c:v>
                </c:pt>
                <c:pt idx="5197">
                  <c:v>39.596000000000011</c:v>
                </c:pt>
                <c:pt idx="5198">
                  <c:v>39.596000000000011</c:v>
                </c:pt>
                <c:pt idx="5199">
                  <c:v>39.596000000000011</c:v>
                </c:pt>
                <c:pt idx="5200">
                  <c:v>39.549000000000007</c:v>
                </c:pt>
                <c:pt idx="5201">
                  <c:v>39.549000000000007</c:v>
                </c:pt>
                <c:pt idx="5202">
                  <c:v>39.549000000000007</c:v>
                </c:pt>
                <c:pt idx="5203">
                  <c:v>39.549000000000007</c:v>
                </c:pt>
                <c:pt idx="5204">
                  <c:v>39.549000000000007</c:v>
                </c:pt>
                <c:pt idx="5205">
                  <c:v>39.549000000000007</c:v>
                </c:pt>
                <c:pt idx="5206">
                  <c:v>39.502000000000002</c:v>
                </c:pt>
                <c:pt idx="5207">
                  <c:v>39.502000000000002</c:v>
                </c:pt>
                <c:pt idx="5208">
                  <c:v>39.502000000000002</c:v>
                </c:pt>
                <c:pt idx="5209">
                  <c:v>39.502000000000002</c:v>
                </c:pt>
                <c:pt idx="5210">
                  <c:v>39.502000000000002</c:v>
                </c:pt>
                <c:pt idx="5211">
                  <c:v>39.502000000000002</c:v>
                </c:pt>
                <c:pt idx="5212">
                  <c:v>39.454000000000001</c:v>
                </c:pt>
                <c:pt idx="5213">
                  <c:v>39.454000000000001</c:v>
                </c:pt>
                <c:pt idx="5214">
                  <c:v>39.454000000000001</c:v>
                </c:pt>
                <c:pt idx="5215">
                  <c:v>39.454000000000001</c:v>
                </c:pt>
                <c:pt idx="5216">
                  <c:v>39.454000000000001</c:v>
                </c:pt>
                <c:pt idx="5217">
                  <c:v>39.407000000000004</c:v>
                </c:pt>
                <c:pt idx="5218">
                  <c:v>39.407000000000004</c:v>
                </c:pt>
                <c:pt idx="5219">
                  <c:v>39.407000000000004</c:v>
                </c:pt>
                <c:pt idx="5220">
                  <c:v>39.407000000000004</c:v>
                </c:pt>
                <c:pt idx="5221">
                  <c:v>39.407000000000004</c:v>
                </c:pt>
                <c:pt idx="5222">
                  <c:v>39.36</c:v>
                </c:pt>
                <c:pt idx="5223">
                  <c:v>39.36</c:v>
                </c:pt>
                <c:pt idx="5224">
                  <c:v>39.36</c:v>
                </c:pt>
                <c:pt idx="5225">
                  <c:v>39.36</c:v>
                </c:pt>
                <c:pt idx="5226">
                  <c:v>39.36</c:v>
                </c:pt>
                <c:pt idx="5227">
                  <c:v>39.36</c:v>
                </c:pt>
                <c:pt idx="5228">
                  <c:v>39.313000000000002</c:v>
                </c:pt>
                <c:pt idx="5229">
                  <c:v>39.313000000000002</c:v>
                </c:pt>
                <c:pt idx="5230">
                  <c:v>39.313000000000002</c:v>
                </c:pt>
                <c:pt idx="5231">
                  <c:v>39.313000000000002</c:v>
                </c:pt>
                <c:pt idx="5232">
                  <c:v>39.313000000000002</c:v>
                </c:pt>
                <c:pt idx="5233">
                  <c:v>39.313000000000002</c:v>
                </c:pt>
                <c:pt idx="5234">
                  <c:v>39.313000000000002</c:v>
                </c:pt>
                <c:pt idx="5235">
                  <c:v>39.267000000000003</c:v>
                </c:pt>
                <c:pt idx="5236">
                  <c:v>39.267000000000003</c:v>
                </c:pt>
                <c:pt idx="5237">
                  <c:v>39.267000000000003</c:v>
                </c:pt>
                <c:pt idx="5238">
                  <c:v>39.267000000000003</c:v>
                </c:pt>
                <c:pt idx="5239">
                  <c:v>39.267000000000003</c:v>
                </c:pt>
                <c:pt idx="5240">
                  <c:v>39.267000000000003</c:v>
                </c:pt>
                <c:pt idx="5241">
                  <c:v>39.220000000000013</c:v>
                </c:pt>
                <c:pt idx="5242">
                  <c:v>39.220000000000013</c:v>
                </c:pt>
                <c:pt idx="5243">
                  <c:v>39.220000000000013</c:v>
                </c:pt>
                <c:pt idx="5244">
                  <c:v>39.220000000000013</c:v>
                </c:pt>
                <c:pt idx="5245">
                  <c:v>39.220000000000013</c:v>
                </c:pt>
                <c:pt idx="5246">
                  <c:v>39.220000000000013</c:v>
                </c:pt>
                <c:pt idx="5247">
                  <c:v>39.220000000000013</c:v>
                </c:pt>
                <c:pt idx="5248">
                  <c:v>39.173000000000002</c:v>
                </c:pt>
                <c:pt idx="5249">
                  <c:v>39.173000000000002</c:v>
                </c:pt>
                <c:pt idx="5250">
                  <c:v>39.173000000000002</c:v>
                </c:pt>
                <c:pt idx="5251">
                  <c:v>39.173000000000002</c:v>
                </c:pt>
                <c:pt idx="5252">
                  <c:v>39.173000000000002</c:v>
                </c:pt>
                <c:pt idx="5253">
                  <c:v>39.173000000000002</c:v>
                </c:pt>
                <c:pt idx="5254">
                  <c:v>39.124000000000002</c:v>
                </c:pt>
                <c:pt idx="5255">
                  <c:v>39.124000000000002</c:v>
                </c:pt>
                <c:pt idx="5256">
                  <c:v>39.124000000000002</c:v>
                </c:pt>
                <c:pt idx="5257">
                  <c:v>39.124000000000002</c:v>
                </c:pt>
                <c:pt idx="5258">
                  <c:v>39.124000000000002</c:v>
                </c:pt>
                <c:pt idx="5259">
                  <c:v>39.124000000000002</c:v>
                </c:pt>
                <c:pt idx="5260">
                  <c:v>39.124000000000002</c:v>
                </c:pt>
                <c:pt idx="5261">
                  <c:v>39.124000000000002</c:v>
                </c:pt>
                <c:pt idx="5262">
                  <c:v>39.078000000000003</c:v>
                </c:pt>
                <c:pt idx="5263">
                  <c:v>39.078000000000003</c:v>
                </c:pt>
                <c:pt idx="5264">
                  <c:v>39.078000000000003</c:v>
                </c:pt>
                <c:pt idx="5265">
                  <c:v>39.078000000000003</c:v>
                </c:pt>
                <c:pt idx="5266">
                  <c:v>39.078000000000003</c:v>
                </c:pt>
                <c:pt idx="5267">
                  <c:v>39.078000000000003</c:v>
                </c:pt>
                <c:pt idx="5268">
                  <c:v>39.078000000000003</c:v>
                </c:pt>
                <c:pt idx="5269">
                  <c:v>39.031000000000006</c:v>
                </c:pt>
                <c:pt idx="5270">
                  <c:v>39.031000000000006</c:v>
                </c:pt>
                <c:pt idx="5271">
                  <c:v>39.031000000000006</c:v>
                </c:pt>
                <c:pt idx="5272">
                  <c:v>39.031000000000006</c:v>
                </c:pt>
                <c:pt idx="5273">
                  <c:v>39.031000000000006</c:v>
                </c:pt>
                <c:pt idx="5274">
                  <c:v>39.031000000000006</c:v>
                </c:pt>
                <c:pt idx="5275">
                  <c:v>39.031000000000006</c:v>
                </c:pt>
                <c:pt idx="5276">
                  <c:v>39.031000000000006</c:v>
                </c:pt>
                <c:pt idx="5277">
                  <c:v>38.984000000000002</c:v>
                </c:pt>
                <c:pt idx="5278">
                  <c:v>38.984000000000002</c:v>
                </c:pt>
                <c:pt idx="5279">
                  <c:v>38.984000000000002</c:v>
                </c:pt>
                <c:pt idx="5280">
                  <c:v>38.984000000000002</c:v>
                </c:pt>
                <c:pt idx="5281">
                  <c:v>38.984000000000002</c:v>
                </c:pt>
                <c:pt idx="5282">
                  <c:v>38.984000000000002</c:v>
                </c:pt>
                <c:pt idx="5283">
                  <c:v>38.984000000000002</c:v>
                </c:pt>
                <c:pt idx="5284">
                  <c:v>38.984000000000002</c:v>
                </c:pt>
                <c:pt idx="5285">
                  <c:v>38.937000000000005</c:v>
                </c:pt>
                <c:pt idx="5286">
                  <c:v>38.937000000000005</c:v>
                </c:pt>
                <c:pt idx="5287">
                  <c:v>38.937000000000005</c:v>
                </c:pt>
                <c:pt idx="5288">
                  <c:v>38.937000000000005</c:v>
                </c:pt>
                <c:pt idx="5289">
                  <c:v>38.937000000000005</c:v>
                </c:pt>
                <c:pt idx="5290">
                  <c:v>38.937000000000005</c:v>
                </c:pt>
                <c:pt idx="5291">
                  <c:v>38.937000000000005</c:v>
                </c:pt>
                <c:pt idx="5292">
                  <c:v>38.937000000000005</c:v>
                </c:pt>
                <c:pt idx="5293">
                  <c:v>38.937000000000005</c:v>
                </c:pt>
                <c:pt idx="5294">
                  <c:v>38.937000000000005</c:v>
                </c:pt>
                <c:pt idx="5295">
                  <c:v>38.937000000000005</c:v>
                </c:pt>
                <c:pt idx="5296">
                  <c:v>38.889000000000003</c:v>
                </c:pt>
                <c:pt idx="5297">
                  <c:v>38.889000000000003</c:v>
                </c:pt>
                <c:pt idx="5298">
                  <c:v>38.889000000000003</c:v>
                </c:pt>
                <c:pt idx="5299">
                  <c:v>38.889000000000003</c:v>
                </c:pt>
                <c:pt idx="5300">
                  <c:v>38.889000000000003</c:v>
                </c:pt>
                <c:pt idx="5301">
                  <c:v>38.889000000000003</c:v>
                </c:pt>
                <c:pt idx="5302">
                  <c:v>38.889000000000003</c:v>
                </c:pt>
                <c:pt idx="5303">
                  <c:v>38.889000000000003</c:v>
                </c:pt>
                <c:pt idx="5304">
                  <c:v>38.889000000000003</c:v>
                </c:pt>
                <c:pt idx="5305">
                  <c:v>38.889000000000003</c:v>
                </c:pt>
                <c:pt idx="5306">
                  <c:v>38.889000000000003</c:v>
                </c:pt>
                <c:pt idx="5307">
                  <c:v>38.841999999999999</c:v>
                </c:pt>
                <c:pt idx="5308">
                  <c:v>38.841999999999999</c:v>
                </c:pt>
                <c:pt idx="5309">
                  <c:v>38.841999999999999</c:v>
                </c:pt>
                <c:pt idx="5310">
                  <c:v>38.841999999999999</c:v>
                </c:pt>
                <c:pt idx="5311">
                  <c:v>38.841999999999999</c:v>
                </c:pt>
                <c:pt idx="5312">
                  <c:v>38.841999999999999</c:v>
                </c:pt>
                <c:pt idx="5313">
                  <c:v>38.841999999999999</c:v>
                </c:pt>
                <c:pt idx="5314">
                  <c:v>38.841999999999999</c:v>
                </c:pt>
                <c:pt idx="5315">
                  <c:v>38.841999999999999</c:v>
                </c:pt>
                <c:pt idx="5316">
                  <c:v>38.841999999999999</c:v>
                </c:pt>
                <c:pt idx="5317">
                  <c:v>38.841999999999999</c:v>
                </c:pt>
                <c:pt idx="5318">
                  <c:v>38.795000000000016</c:v>
                </c:pt>
                <c:pt idx="5319">
                  <c:v>38.841999999999999</c:v>
                </c:pt>
                <c:pt idx="5320">
                  <c:v>38.795000000000016</c:v>
                </c:pt>
                <c:pt idx="5321">
                  <c:v>38.795000000000016</c:v>
                </c:pt>
                <c:pt idx="5322">
                  <c:v>38.795000000000016</c:v>
                </c:pt>
                <c:pt idx="5323">
                  <c:v>38.795000000000016</c:v>
                </c:pt>
                <c:pt idx="5324">
                  <c:v>38.795000000000016</c:v>
                </c:pt>
                <c:pt idx="5325">
                  <c:v>38.795000000000016</c:v>
                </c:pt>
                <c:pt idx="5326">
                  <c:v>38.795000000000016</c:v>
                </c:pt>
                <c:pt idx="5327">
                  <c:v>38.795000000000016</c:v>
                </c:pt>
                <c:pt idx="5328">
                  <c:v>38.795000000000016</c:v>
                </c:pt>
                <c:pt idx="5329">
                  <c:v>38.795000000000016</c:v>
                </c:pt>
                <c:pt idx="5330">
                  <c:v>38.748000000000012</c:v>
                </c:pt>
                <c:pt idx="5331">
                  <c:v>38.748000000000012</c:v>
                </c:pt>
                <c:pt idx="5332">
                  <c:v>38.748000000000012</c:v>
                </c:pt>
                <c:pt idx="5333">
                  <c:v>38.748000000000012</c:v>
                </c:pt>
                <c:pt idx="5334">
                  <c:v>38.748000000000012</c:v>
                </c:pt>
                <c:pt idx="5335">
                  <c:v>38.748000000000012</c:v>
                </c:pt>
                <c:pt idx="5336">
                  <c:v>38.748000000000012</c:v>
                </c:pt>
                <c:pt idx="5337">
                  <c:v>38.748000000000012</c:v>
                </c:pt>
                <c:pt idx="5338">
                  <c:v>38.748000000000012</c:v>
                </c:pt>
                <c:pt idx="5339">
                  <c:v>38.748000000000012</c:v>
                </c:pt>
                <c:pt idx="5340">
                  <c:v>38.748000000000012</c:v>
                </c:pt>
                <c:pt idx="5341">
                  <c:v>38.748000000000012</c:v>
                </c:pt>
                <c:pt idx="5342">
                  <c:v>38.748000000000012</c:v>
                </c:pt>
                <c:pt idx="5343">
                  <c:v>38.748000000000012</c:v>
                </c:pt>
                <c:pt idx="5344">
                  <c:v>38.748000000000012</c:v>
                </c:pt>
                <c:pt idx="5345">
                  <c:v>38.748000000000012</c:v>
                </c:pt>
                <c:pt idx="5346">
                  <c:v>38.748000000000012</c:v>
                </c:pt>
                <c:pt idx="5347">
                  <c:v>38.700000000000003</c:v>
                </c:pt>
                <c:pt idx="5348">
                  <c:v>38.748000000000012</c:v>
                </c:pt>
                <c:pt idx="5349">
                  <c:v>38.700000000000003</c:v>
                </c:pt>
                <c:pt idx="5350">
                  <c:v>38.700000000000003</c:v>
                </c:pt>
                <c:pt idx="5351">
                  <c:v>38.700000000000003</c:v>
                </c:pt>
                <c:pt idx="5352">
                  <c:v>38.700000000000003</c:v>
                </c:pt>
                <c:pt idx="5353">
                  <c:v>38.700000000000003</c:v>
                </c:pt>
                <c:pt idx="5354">
                  <c:v>38.700000000000003</c:v>
                </c:pt>
                <c:pt idx="5355">
                  <c:v>38.700000000000003</c:v>
                </c:pt>
                <c:pt idx="5356">
                  <c:v>38.700000000000003</c:v>
                </c:pt>
                <c:pt idx="5357">
                  <c:v>38.700000000000003</c:v>
                </c:pt>
                <c:pt idx="5358">
                  <c:v>38.700000000000003</c:v>
                </c:pt>
                <c:pt idx="5359">
                  <c:v>38.700000000000003</c:v>
                </c:pt>
                <c:pt idx="5360">
                  <c:v>38.700000000000003</c:v>
                </c:pt>
                <c:pt idx="5361">
                  <c:v>38.700000000000003</c:v>
                </c:pt>
                <c:pt idx="5362">
                  <c:v>38.700000000000003</c:v>
                </c:pt>
                <c:pt idx="5363">
                  <c:v>38.700000000000003</c:v>
                </c:pt>
                <c:pt idx="5364">
                  <c:v>38.700000000000003</c:v>
                </c:pt>
                <c:pt idx="5365">
                  <c:v>38.653000000000006</c:v>
                </c:pt>
                <c:pt idx="5366">
                  <c:v>38.700000000000003</c:v>
                </c:pt>
                <c:pt idx="5367">
                  <c:v>38.653000000000006</c:v>
                </c:pt>
                <c:pt idx="5368">
                  <c:v>38.653000000000006</c:v>
                </c:pt>
                <c:pt idx="5369">
                  <c:v>38.653000000000006</c:v>
                </c:pt>
                <c:pt idx="5370">
                  <c:v>38.653000000000006</c:v>
                </c:pt>
                <c:pt idx="5371">
                  <c:v>38.653000000000006</c:v>
                </c:pt>
                <c:pt idx="5372">
                  <c:v>38.653000000000006</c:v>
                </c:pt>
                <c:pt idx="5373">
                  <c:v>38.653000000000006</c:v>
                </c:pt>
                <c:pt idx="5374">
                  <c:v>38.653000000000006</c:v>
                </c:pt>
                <c:pt idx="5375">
                  <c:v>38.653000000000006</c:v>
                </c:pt>
                <c:pt idx="5376">
                  <c:v>38.653000000000006</c:v>
                </c:pt>
                <c:pt idx="5377">
                  <c:v>38.653000000000006</c:v>
                </c:pt>
                <c:pt idx="5378">
                  <c:v>38.653000000000006</c:v>
                </c:pt>
                <c:pt idx="5379">
                  <c:v>38.653000000000006</c:v>
                </c:pt>
                <c:pt idx="5380">
                  <c:v>38.653000000000006</c:v>
                </c:pt>
                <c:pt idx="5381">
                  <c:v>38.653000000000006</c:v>
                </c:pt>
                <c:pt idx="5382">
                  <c:v>38.653000000000006</c:v>
                </c:pt>
                <c:pt idx="5383">
                  <c:v>38.653000000000006</c:v>
                </c:pt>
                <c:pt idx="5384">
                  <c:v>38.653000000000006</c:v>
                </c:pt>
                <c:pt idx="5385">
                  <c:v>38.653000000000006</c:v>
                </c:pt>
                <c:pt idx="5386">
                  <c:v>38.653000000000006</c:v>
                </c:pt>
                <c:pt idx="5387">
                  <c:v>38.653000000000006</c:v>
                </c:pt>
                <c:pt idx="5388">
                  <c:v>38.653000000000006</c:v>
                </c:pt>
                <c:pt idx="5389">
                  <c:v>38.653000000000006</c:v>
                </c:pt>
                <c:pt idx="5390">
                  <c:v>38.606000000000002</c:v>
                </c:pt>
                <c:pt idx="5391">
                  <c:v>38.606000000000002</c:v>
                </c:pt>
                <c:pt idx="5392">
                  <c:v>38.606000000000002</c:v>
                </c:pt>
                <c:pt idx="5393">
                  <c:v>38.606000000000002</c:v>
                </c:pt>
                <c:pt idx="5394">
                  <c:v>38.606000000000002</c:v>
                </c:pt>
                <c:pt idx="5395">
                  <c:v>38.606000000000002</c:v>
                </c:pt>
                <c:pt idx="5396">
                  <c:v>38.606000000000002</c:v>
                </c:pt>
                <c:pt idx="5397">
                  <c:v>38.606000000000002</c:v>
                </c:pt>
                <c:pt idx="5398">
                  <c:v>38.606000000000002</c:v>
                </c:pt>
                <c:pt idx="5399">
                  <c:v>38.606000000000002</c:v>
                </c:pt>
                <c:pt idx="5400">
                  <c:v>38.606000000000002</c:v>
                </c:pt>
                <c:pt idx="5401">
                  <c:v>38.606000000000002</c:v>
                </c:pt>
                <c:pt idx="5402">
                  <c:v>38.606000000000002</c:v>
                </c:pt>
                <c:pt idx="5403">
                  <c:v>38.606000000000002</c:v>
                </c:pt>
                <c:pt idx="5404">
                  <c:v>38.606000000000002</c:v>
                </c:pt>
                <c:pt idx="5405">
                  <c:v>38.606000000000002</c:v>
                </c:pt>
                <c:pt idx="5406">
                  <c:v>38.557000000000002</c:v>
                </c:pt>
                <c:pt idx="5407">
                  <c:v>38.606000000000002</c:v>
                </c:pt>
                <c:pt idx="5408">
                  <c:v>38.557000000000002</c:v>
                </c:pt>
                <c:pt idx="5409">
                  <c:v>38.557000000000002</c:v>
                </c:pt>
                <c:pt idx="5410">
                  <c:v>38.557000000000002</c:v>
                </c:pt>
                <c:pt idx="5411">
                  <c:v>38.557000000000002</c:v>
                </c:pt>
                <c:pt idx="5412">
                  <c:v>38.557000000000002</c:v>
                </c:pt>
                <c:pt idx="5413">
                  <c:v>38.557000000000002</c:v>
                </c:pt>
                <c:pt idx="5414">
                  <c:v>38.557000000000002</c:v>
                </c:pt>
                <c:pt idx="5415">
                  <c:v>38.557000000000002</c:v>
                </c:pt>
                <c:pt idx="5416">
                  <c:v>38.557000000000002</c:v>
                </c:pt>
                <c:pt idx="5417">
                  <c:v>38.557000000000002</c:v>
                </c:pt>
                <c:pt idx="5418">
                  <c:v>38.557000000000002</c:v>
                </c:pt>
                <c:pt idx="5419">
                  <c:v>38.557000000000002</c:v>
                </c:pt>
                <c:pt idx="5420">
                  <c:v>38.557000000000002</c:v>
                </c:pt>
                <c:pt idx="5421">
                  <c:v>38.557000000000002</c:v>
                </c:pt>
                <c:pt idx="5422">
                  <c:v>38.557000000000002</c:v>
                </c:pt>
                <c:pt idx="5423">
                  <c:v>38.511000000000003</c:v>
                </c:pt>
                <c:pt idx="5424">
                  <c:v>38.557000000000002</c:v>
                </c:pt>
                <c:pt idx="5425">
                  <c:v>38.557000000000002</c:v>
                </c:pt>
                <c:pt idx="5426">
                  <c:v>38.557000000000002</c:v>
                </c:pt>
                <c:pt idx="5427">
                  <c:v>38.511000000000003</c:v>
                </c:pt>
                <c:pt idx="5428">
                  <c:v>38.511000000000003</c:v>
                </c:pt>
                <c:pt idx="5429">
                  <c:v>38.511000000000003</c:v>
                </c:pt>
                <c:pt idx="5430">
                  <c:v>38.511000000000003</c:v>
                </c:pt>
                <c:pt idx="5431">
                  <c:v>38.511000000000003</c:v>
                </c:pt>
                <c:pt idx="5432">
                  <c:v>38.511000000000003</c:v>
                </c:pt>
                <c:pt idx="5433">
                  <c:v>38.511000000000003</c:v>
                </c:pt>
                <c:pt idx="5434">
                  <c:v>38.511000000000003</c:v>
                </c:pt>
                <c:pt idx="5435">
                  <c:v>38.511000000000003</c:v>
                </c:pt>
                <c:pt idx="5436">
                  <c:v>38.511000000000003</c:v>
                </c:pt>
                <c:pt idx="5437">
                  <c:v>38.511000000000003</c:v>
                </c:pt>
                <c:pt idx="5438">
                  <c:v>38.464000000000006</c:v>
                </c:pt>
                <c:pt idx="5439">
                  <c:v>38.511000000000003</c:v>
                </c:pt>
                <c:pt idx="5440">
                  <c:v>38.464000000000006</c:v>
                </c:pt>
                <c:pt idx="5441">
                  <c:v>38.464000000000006</c:v>
                </c:pt>
                <c:pt idx="5442">
                  <c:v>38.511000000000003</c:v>
                </c:pt>
                <c:pt idx="5443">
                  <c:v>38.464000000000006</c:v>
                </c:pt>
                <c:pt idx="5444">
                  <c:v>38.464000000000006</c:v>
                </c:pt>
                <c:pt idx="5445">
                  <c:v>38.464000000000006</c:v>
                </c:pt>
                <c:pt idx="5446">
                  <c:v>38.464000000000006</c:v>
                </c:pt>
                <c:pt idx="5447">
                  <c:v>38.464000000000006</c:v>
                </c:pt>
                <c:pt idx="5448">
                  <c:v>38.464000000000006</c:v>
                </c:pt>
                <c:pt idx="5449">
                  <c:v>38.464000000000006</c:v>
                </c:pt>
                <c:pt idx="5450">
                  <c:v>38.464000000000006</c:v>
                </c:pt>
                <c:pt idx="5451">
                  <c:v>38.464000000000006</c:v>
                </c:pt>
                <c:pt idx="5452">
                  <c:v>38.464000000000006</c:v>
                </c:pt>
                <c:pt idx="5453">
                  <c:v>38.464000000000006</c:v>
                </c:pt>
                <c:pt idx="5454">
                  <c:v>38.464000000000006</c:v>
                </c:pt>
                <c:pt idx="5455">
                  <c:v>38.464000000000006</c:v>
                </c:pt>
                <c:pt idx="5456">
                  <c:v>38.464000000000006</c:v>
                </c:pt>
                <c:pt idx="5457">
                  <c:v>38.464000000000006</c:v>
                </c:pt>
                <c:pt idx="5458">
                  <c:v>38.414999999999999</c:v>
                </c:pt>
                <c:pt idx="5459">
                  <c:v>38.414999999999999</c:v>
                </c:pt>
                <c:pt idx="5460">
                  <c:v>38.414999999999999</c:v>
                </c:pt>
                <c:pt idx="5461">
                  <c:v>38.414999999999999</c:v>
                </c:pt>
                <c:pt idx="5462">
                  <c:v>38.414999999999999</c:v>
                </c:pt>
                <c:pt idx="5463">
                  <c:v>38.414999999999999</c:v>
                </c:pt>
                <c:pt idx="5464">
                  <c:v>38.414999999999999</c:v>
                </c:pt>
                <c:pt idx="5465">
                  <c:v>38.414999999999999</c:v>
                </c:pt>
                <c:pt idx="5466">
                  <c:v>38.414999999999999</c:v>
                </c:pt>
                <c:pt idx="5467">
                  <c:v>38.414999999999999</c:v>
                </c:pt>
                <c:pt idx="5468">
                  <c:v>38.414999999999999</c:v>
                </c:pt>
                <c:pt idx="5469">
                  <c:v>38.414999999999999</c:v>
                </c:pt>
                <c:pt idx="5470">
                  <c:v>38.414999999999999</c:v>
                </c:pt>
                <c:pt idx="5471">
                  <c:v>38.368000000000002</c:v>
                </c:pt>
                <c:pt idx="5472">
                  <c:v>38.368000000000002</c:v>
                </c:pt>
                <c:pt idx="5473">
                  <c:v>38.414999999999999</c:v>
                </c:pt>
                <c:pt idx="5474">
                  <c:v>38.368000000000002</c:v>
                </c:pt>
                <c:pt idx="5475">
                  <c:v>38.368000000000002</c:v>
                </c:pt>
                <c:pt idx="5476">
                  <c:v>38.368000000000002</c:v>
                </c:pt>
                <c:pt idx="5477">
                  <c:v>38.368000000000002</c:v>
                </c:pt>
                <c:pt idx="5478">
                  <c:v>38.368000000000002</c:v>
                </c:pt>
                <c:pt idx="5479">
                  <c:v>38.368000000000002</c:v>
                </c:pt>
                <c:pt idx="5480">
                  <c:v>38.368000000000002</c:v>
                </c:pt>
                <c:pt idx="5481">
                  <c:v>38.368000000000002</c:v>
                </c:pt>
                <c:pt idx="5482">
                  <c:v>38.368000000000002</c:v>
                </c:pt>
                <c:pt idx="5483">
                  <c:v>38.368000000000002</c:v>
                </c:pt>
                <c:pt idx="5484">
                  <c:v>38.368000000000002</c:v>
                </c:pt>
                <c:pt idx="5485">
                  <c:v>38.368000000000002</c:v>
                </c:pt>
                <c:pt idx="5486">
                  <c:v>38.368000000000002</c:v>
                </c:pt>
                <c:pt idx="5487">
                  <c:v>38.368000000000002</c:v>
                </c:pt>
                <c:pt idx="5488">
                  <c:v>38.322000000000003</c:v>
                </c:pt>
                <c:pt idx="5489">
                  <c:v>38.322000000000003</c:v>
                </c:pt>
                <c:pt idx="5490">
                  <c:v>38.322000000000003</c:v>
                </c:pt>
                <c:pt idx="5491">
                  <c:v>38.322000000000003</c:v>
                </c:pt>
                <c:pt idx="5492">
                  <c:v>38.322000000000003</c:v>
                </c:pt>
                <c:pt idx="5493">
                  <c:v>38.322000000000003</c:v>
                </c:pt>
                <c:pt idx="5494">
                  <c:v>38.322000000000003</c:v>
                </c:pt>
                <c:pt idx="5495">
                  <c:v>38.322000000000003</c:v>
                </c:pt>
                <c:pt idx="5496">
                  <c:v>38.322000000000003</c:v>
                </c:pt>
                <c:pt idx="5497">
                  <c:v>38.273000000000003</c:v>
                </c:pt>
                <c:pt idx="5498">
                  <c:v>38.273000000000003</c:v>
                </c:pt>
                <c:pt idx="5499">
                  <c:v>38.273000000000003</c:v>
                </c:pt>
                <c:pt idx="5500">
                  <c:v>38.273000000000003</c:v>
                </c:pt>
                <c:pt idx="5501">
                  <c:v>38.273000000000003</c:v>
                </c:pt>
                <c:pt idx="5502">
                  <c:v>38.273000000000003</c:v>
                </c:pt>
                <c:pt idx="5503">
                  <c:v>38.273000000000003</c:v>
                </c:pt>
                <c:pt idx="5504">
                  <c:v>38.273000000000003</c:v>
                </c:pt>
                <c:pt idx="5505">
                  <c:v>38.273000000000003</c:v>
                </c:pt>
                <c:pt idx="5506">
                  <c:v>38.273000000000003</c:v>
                </c:pt>
                <c:pt idx="5507">
                  <c:v>38.226000000000013</c:v>
                </c:pt>
                <c:pt idx="5508">
                  <c:v>38.226000000000013</c:v>
                </c:pt>
                <c:pt idx="5509">
                  <c:v>38.226000000000013</c:v>
                </c:pt>
                <c:pt idx="5510">
                  <c:v>38.226000000000013</c:v>
                </c:pt>
                <c:pt idx="5511">
                  <c:v>38.226000000000013</c:v>
                </c:pt>
                <c:pt idx="5512">
                  <c:v>38.226000000000013</c:v>
                </c:pt>
                <c:pt idx="5513">
                  <c:v>38.226000000000013</c:v>
                </c:pt>
                <c:pt idx="5514">
                  <c:v>38.226000000000013</c:v>
                </c:pt>
                <c:pt idx="5515">
                  <c:v>38.226000000000013</c:v>
                </c:pt>
                <c:pt idx="5516">
                  <c:v>38.226000000000013</c:v>
                </c:pt>
                <c:pt idx="5517">
                  <c:v>38.179000000000002</c:v>
                </c:pt>
                <c:pt idx="5518">
                  <c:v>38.179000000000002</c:v>
                </c:pt>
                <c:pt idx="5519">
                  <c:v>38.179000000000002</c:v>
                </c:pt>
                <c:pt idx="5520">
                  <c:v>38.179000000000002</c:v>
                </c:pt>
                <c:pt idx="5521">
                  <c:v>38.179000000000002</c:v>
                </c:pt>
                <c:pt idx="5522">
                  <c:v>38.179000000000002</c:v>
                </c:pt>
                <c:pt idx="5523">
                  <c:v>38.179000000000002</c:v>
                </c:pt>
                <c:pt idx="5524">
                  <c:v>38.179000000000002</c:v>
                </c:pt>
                <c:pt idx="5525">
                  <c:v>38.179000000000002</c:v>
                </c:pt>
                <c:pt idx="5526">
                  <c:v>38.179000000000002</c:v>
                </c:pt>
                <c:pt idx="5527">
                  <c:v>38.131</c:v>
                </c:pt>
                <c:pt idx="5528">
                  <c:v>38.131</c:v>
                </c:pt>
                <c:pt idx="5529">
                  <c:v>38.131</c:v>
                </c:pt>
                <c:pt idx="5530">
                  <c:v>38.131</c:v>
                </c:pt>
                <c:pt idx="5531">
                  <c:v>38.131</c:v>
                </c:pt>
                <c:pt idx="5532">
                  <c:v>38.131</c:v>
                </c:pt>
                <c:pt idx="5533">
                  <c:v>38.131</c:v>
                </c:pt>
                <c:pt idx="5534">
                  <c:v>38.131</c:v>
                </c:pt>
                <c:pt idx="5535">
                  <c:v>38.131</c:v>
                </c:pt>
                <c:pt idx="5536">
                  <c:v>38.131</c:v>
                </c:pt>
                <c:pt idx="5537">
                  <c:v>38.131</c:v>
                </c:pt>
                <c:pt idx="5538">
                  <c:v>38.084000000000003</c:v>
                </c:pt>
                <c:pt idx="5539">
                  <c:v>38.084000000000003</c:v>
                </c:pt>
                <c:pt idx="5540">
                  <c:v>38.084000000000003</c:v>
                </c:pt>
                <c:pt idx="5541">
                  <c:v>38.084000000000003</c:v>
                </c:pt>
                <c:pt idx="5542">
                  <c:v>38.084000000000003</c:v>
                </c:pt>
                <c:pt idx="5543">
                  <c:v>38.084000000000003</c:v>
                </c:pt>
                <c:pt idx="5544">
                  <c:v>38.084000000000003</c:v>
                </c:pt>
                <c:pt idx="5545">
                  <c:v>38.084000000000003</c:v>
                </c:pt>
                <c:pt idx="5546">
                  <c:v>38.084000000000003</c:v>
                </c:pt>
                <c:pt idx="5547">
                  <c:v>38.037000000000006</c:v>
                </c:pt>
                <c:pt idx="5548">
                  <c:v>38.037000000000006</c:v>
                </c:pt>
                <c:pt idx="5549">
                  <c:v>38.037000000000006</c:v>
                </c:pt>
                <c:pt idx="5550">
                  <c:v>38.037000000000006</c:v>
                </c:pt>
                <c:pt idx="5551">
                  <c:v>38.037000000000006</c:v>
                </c:pt>
                <c:pt idx="5552">
                  <c:v>38.037000000000006</c:v>
                </c:pt>
                <c:pt idx="5553">
                  <c:v>38.037000000000006</c:v>
                </c:pt>
                <c:pt idx="5554">
                  <c:v>38.037000000000006</c:v>
                </c:pt>
                <c:pt idx="5555">
                  <c:v>37.989000000000004</c:v>
                </c:pt>
                <c:pt idx="5556">
                  <c:v>38.037000000000006</c:v>
                </c:pt>
                <c:pt idx="5557">
                  <c:v>37.989000000000004</c:v>
                </c:pt>
                <c:pt idx="5558">
                  <c:v>38.037000000000006</c:v>
                </c:pt>
                <c:pt idx="5559">
                  <c:v>37.989000000000004</c:v>
                </c:pt>
                <c:pt idx="5560">
                  <c:v>37.989000000000004</c:v>
                </c:pt>
                <c:pt idx="5561">
                  <c:v>37.989000000000004</c:v>
                </c:pt>
                <c:pt idx="5562">
                  <c:v>37.989000000000004</c:v>
                </c:pt>
                <c:pt idx="5563">
                  <c:v>37.989000000000004</c:v>
                </c:pt>
                <c:pt idx="5564">
                  <c:v>37.989000000000004</c:v>
                </c:pt>
                <c:pt idx="5565">
                  <c:v>37.989000000000004</c:v>
                </c:pt>
                <c:pt idx="5566">
                  <c:v>37.989000000000004</c:v>
                </c:pt>
                <c:pt idx="5567">
                  <c:v>37.942</c:v>
                </c:pt>
                <c:pt idx="5568">
                  <c:v>37.942</c:v>
                </c:pt>
                <c:pt idx="5569">
                  <c:v>37.942</c:v>
                </c:pt>
                <c:pt idx="5570">
                  <c:v>37.942</c:v>
                </c:pt>
                <c:pt idx="5571">
                  <c:v>37.942</c:v>
                </c:pt>
                <c:pt idx="5572">
                  <c:v>37.942</c:v>
                </c:pt>
                <c:pt idx="5573">
                  <c:v>37.942</c:v>
                </c:pt>
                <c:pt idx="5574">
                  <c:v>37.942</c:v>
                </c:pt>
                <c:pt idx="5575">
                  <c:v>37.942</c:v>
                </c:pt>
                <c:pt idx="5576">
                  <c:v>37.893000000000001</c:v>
                </c:pt>
                <c:pt idx="5577">
                  <c:v>37.893000000000001</c:v>
                </c:pt>
                <c:pt idx="5578">
                  <c:v>37.893000000000001</c:v>
                </c:pt>
                <c:pt idx="5579">
                  <c:v>37.893000000000001</c:v>
                </c:pt>
                <c:pt idx="5580">
                  <c:v>37.893000000000001</c:v>
                </c:pt>
                <c:pt idx="5581">
                  <c:v>37.893000000000001</c:v>
                </c:pt>
                <c:pt idx="5582">
                  <c:v>37.893000000000001</c:v>
                </c:pt>
                <c:pt idx="5583">
                  <c:v>37.893000000000001</c:v>
                </c:pt>
                <c:pt idx="5584">
                  <c:v>37.893000000000001</c:v>
                </c:pt>
                <c:pt idx="5585">
                  <c:v>37.893000000000001</c:v>
                </c:pt>
                <c:pt idx="5586">
                  <c:v>37.893000000000001</c:v>
                </c:pt>
                <c:pt idx="5587">
                  <c:v>37.893000000000001</c:v>
                </c:pt>
                <c:pt idx="5588">
                  <c:v>37.846000000000004</c:v>
                </c:pt>
                <c:pt idx="5589">
                  <c:v>37.846000000000004</c:v>
                </c:pt>
                <c:pt idx="5590">
                  <c:v>37.846000000000004</c:v>
                </c:pt>
                <c:pt idx="5591">
                  <c:v>37.846000000000004</c:v>
                </c:pt>
                <c:pt idx="5592">
                  <c:v>37.846000000000004</c:v>
                </c:pt>
                <c:pt idx="5593">
                  <c:v>37.846000000000004</c:v>
                </c:pt>
                <c:pt idx="5594">
                  <c:v>37.846000000000004</c:v>
                </c:pt>
                <c:pt idx="5595">
                  <c:v>37.846000000000004</c:v>
                </c:pt>
                <c:pt idx="5596">
                  <c:v>37.846000000000004</c:v>
                </c:pt>
                <c:pt idx="5597">
                  <c:v>37.798000000000016</c:v>
                </c:pt>
                <c:pt idx="5598">
                  <c:v>37.798000000000016</c:v>
                </c:pt>
                <c:pt idx="5599">
                  <c:v>37.798000000000016</c:v>
                </c:pt>
                <c:pt idx="5600">
                  <c:v>37.798000000000016</c:v>
                </c:pt>
                <c:pt idx="5601">
                  <c:v>37.798000000000016</c:v>
                </c:pt>
                <c:pt idx="5602">
                  <c:v>37.798000000000016</c:v>
                </c:pt>
                <c:pt idx="5603">
                  <c:v>37.798000000000016</c:v>
                </c:pt>
                <c:pt idx="5604">
                  <c:v>37.798000000000016</c:v>
                </c:pt>
                <c:pt idx="5605">
                  <c:v>37.798000000000016</c:v>
                </c:pt>
                <c:pt idx="5606">
                  <c:v>37.798000000000016</c:v>
                </c:pt>
                <c:pt idx="5607">
                  <c:v>37.798000000000016</c:v>
                </c:pt>
                <c:pt idx="5608">
                  <c:v>37.798000000000016</c:v>
                </c:pt>
                <c:pt idx="5609">
                  <c:v>37.751000000000005</c:v>
                </c:pt>
                <c:pt idx="5610">
                  <c:v>37.751000000000005</c:v>
                </c:pt>
                <c:pt idx="5611">
                  <c:v>37.751000000000005</c:v>
                </c:pt>
                <c:pt idx="5612">
                  <c:v>37.751000000000005</c:v>
                </c:pt>
                <c:pt idx="5613">
                  <c:v>37.751000000000005</c:v>
                </c:pt>
                <c:pt idx="5614">
                  <c:v>37.751000000000005</c:v>
                </c:pt>
                <c:pt idx="5615">
                  <c:v>37.751000000000005</c:v>
                </c:pt>
                <c:pt idx="5616">
                  <c:v>37.751000000000005</c:v>
                </c:pt>
                <c:pt idx="5617">
                  <c:v>37.751000000000005</c:v>
                </c:pt>
                <c:pt idx="5618">
                  <c:v>37.751000000000005</c:v>
                </c:pt>
                <c:pt idx="5619">
                  <c:v>37.751000000000005</c:v>
                </c:pt>
                <c:pt idx="5620">
                  <c:v>37.751000000000005</c:v>
                </c:pt>
                <c:pt idx="5621">
                  <c:v>37.702000000000012</c:v>
                </c:pt>
                <c:pt idx="5622">
                  <c:v>37.702000000000012</c:v>
                </c:pt>
                <c:pt idx="5623">
                  <c:v>37.702000000000012</c:v>
                </c:pt>
                <c:pt idx="5624">
                  <c:v>37.702000000000012</c:v>
                </c:pt>
                <c:pt idx="5625">
                  <c:v>37.702000000000012</c:v>
                </c:pt>
                <c:pt idx="5626">
                  <c:v>37.702000000000012</c:v>
                </c:pt>
                <c:pt idx="5627">
                  <c:v>37.702000000000012</c:v>
                </c:pt>
                <c:pt idx="5628">
                  <c:v>37.702000000000012</c:v>
                </c:pt>
                <c:pt idx="5629">
                  <c:v>37.702000000000012</c:v>
                </c:pt>
                <c:pt idx="5630">
                  <c:v>37.702000000000012</c:v>
                </c:pt>
                <c:pt idx="5631">
                  <c:v>37.702000000000012</c:v>
                </c:pt>
                <c:pt idx="5632">
                  <c:v>37.656000000000006</c:v>
                </c:pt>
                <c:pt idx="5633">
                  <c:v>37.702000000000012</c:v>
                </c:pt>
                <c:pt idx="5634">
                  <c:v>37.702000000000012</c:v>
                </c:pt>
                <c:pt idx="5635">
                  <c:v>37.656000000000006</c:v>
                </c:pt>
                <c:pt idx="5636">
                  <c:v>37.656000000000006</c:v>
                </c:pt>
                <c:pt idx="5637">
                  <c:v>37.656000000000006</c:v>
                </c:pt>
                <c:pt idx="5638">
                  <c:v>37.656000000000006</c:v>
                </c:pt>
                <c:pt idx="5639">
                  <c:v>37.656000000000006</c:v>
                </c:pt>
                <c:pt idx="5640">
                  <c:v>37.656000000000006</c:v>
                </c:pt>
                <c:pt idx="5641">
                  <c:v>37.656000000000006</c:v>
                </c:pt>
                <c:pt idx="5642">
                  <c:v>37.656000000000006</c:v>
                </c:pt>
                <c:pt idx="5643">
                  <c:v>37.656000000000006</c:v>
                </c:pt>
                <c:pt idx="5644">
                  <c:v>37.656000000000006</c:v>
                </c:pt>
                <c:pt idx="5645">
                  <c:v>37.609000000000002</c:v>
                </c:pt>
                <c:pt idx="5646">
                  <c:v>37.656000000000006</c:v>
                </c:pt>
                <c:pt idx="5647">
                  <c:v>37.656000000000006</c:v>
                </c:pt>
                <c:pt idx="5648">
                  <c:v>37.609000000000002</c:v>
                </c:pt>
                <c:pt idx="5649">
                  <c:v>37.609000000000002</c:v>
                </c:pt>
                <c:pt idx="5650">
                  <c:v>37.609000000000002</c:v>
                </c:pt>
                <c:pt idx="5651">
                  <c:v>37.609000000000002</c:v>
                </c:pt>
                <c:pt idx="5652">
                  <c:v>37.609000000000002</c:v>
                </c:pt>
                <c:pt idx="5653">
                  <c:v>37.609000000000002</c:v>
                </c:pt>
                <c:pt idx="5654">
                  <c:v>37.609000000000002</c:v>
                </c:pt>
                <c:pt idx="5655">
                  <c:v>37.609000000000002</c:v>
                </c:pt>
                <c:pt idx="5656">
                  <c:v>37.56</c:v>
                </c:pt>
                <c:pt idx="5657">
                  <c:v>37.56</c:v>
                </c:pt>
                <c:pt idx="5658">
                  <c:v>37.56</c:v>
                </c:pt>
                <c:pt idx="5659">
                  <c:v>37.56</c:v>
                </c:pt>
                <c:pt idx="5660">
                  <c:v>37.56</c:v>
                </c:pt>
                <c:pt idx="5661">
                  <c:v>37.56</c:v>
                </c:pt>
                <c:pt idx="5662">
                  <c:v>37.56</c:v>
                </c:pt>
                <c:pt idx="5663">
                  <c:v>37.56</c:v>
                </c:pt>
                <c:pt idx="5664">
                  <c:v>37.56</c:v>
                </c:pt>
                <c:pt idx="5665">
                  <c:v>37.56</c:v>
                </c:pt>
                <c:pt idx="5666">
                  <c:v>37.56</c:v>
                </c:pt>
                <c:pt idx="5667">
                  <c:v>37.56</c:v>
                </c:pt>
                <c:pt idx="5668">
                  <c:v>37.56</c:v>
                </c:pt>
                <c:pt idx="5669">
                  <c:v>37.56</c:v>
                </c:pt>
                <c:pt idx="5670">
                  <c:v>37.513000000000005</c:v>
                </c:pt>
                <c:pt idx="5671">
                  <c:v>37.513000000000005</c:v>
                </c:pt>
                <c:pt idx="5672">
                  <c:v>37.513000000000005</c:v>
                </c:pt>
                <c:pt idx="5673">
                  <c:v>37.513000000000005</c:v>
                </c:pt>
                <c:pt idx="5674">
                  <c:v>37.513000000000005</c:v>
                </c:pt>
                <c:pt idx="5675">
                  <c:v>37.513000000000005</c:v>
                </c:pt>
                <c:pt idx="5676">
                  <c:v>37.513000000000005</c:v>
                </c:pt>
                <c:pt idx="5677">
                  <c:v>37.513000000000005</c:v>
                </c:pt>
                <c:pt idx="5678">
                  <c:v>37.513000000000005</c:v>
                </c:pt>
                <c:pt idx="5679">
                  <c:v>37.513000000000005</c:v>
                </c:pt>
                <c:pt idx="5680">
                  <c:v>37.513000000000005</c:v>
                </c:pt>
                <c:pt idx="5681">
                  <c:v>37.513000000000005</c:v>
                </c:pt>
                <c:pt idx="5682">
                  <c:v>37.513000000000005</c:v>
                </c:pt>
                <c:pt idx="5683">
                  <c:v>37.513000000000005</c:v>
                </c:pt>
                <c:pt idx="5684">
                  <c:v>37.513000000000005</c:v>
                </c:pt>
                <c:pt idx="5685">
                  <c:v>37.513000000000005</c:v>
                </c:pt>
                <c:pt idx="5686">
                  <c:v>37.513000000000005</c:v>
                </c:pt>
                <c:pt idx="5687">
                  <c:v>37.513000000000005</c:v>
                </c:pt>
                <c:pt idx="5688">
                  <c:v>37.513000000000005</c:v>
                </c:pt>
                <c:pt idx="5689">
                  <c:v>37.513000000000005</c:v>
                </c:pt>
                <c:pt idx="5690">
                  <c:v>37.513000000000005</c:v>
                </c:pt>
                <c:pt idx="5691">
                  <c:v>37.513000000000005</c:v>
                </c:pt>
                <c:pt idx="5692">
                  <c:v>37.513000000000005</c:v>
                </c:pt>
                <c:pt idx="5693">
                  <c:v>37.465000000000003</c:v>
                </c:pt>
                <c:pt idx="5694">
                  <c:v>37.465000000000003</c:v>
                </c:pt>
                <c:pt idx="5695">
                  <c:v>37.465000000000003</c:v>
                </c:pt>
                <c:pt idx="5696">
                  <c:v>37.465000000000003</c:v>
                </c:pt>
                <c:pt idx="5697">
                  <c:v>37.465000000000003</c:v>
                </c:pt>
                <c:pt idx="5698">
                  <c:v>37.465000000000003</c:v>
                </c:pt>
                <c:pt idx="5699">
                  <c:v>37.465000000000003</c:v>
                </c:pt>
                <c:pt idx="5700">
                  <c:v>37.465000000000003</c:v>
                </c:pt>
                <c:pt idx="5701">
                  <c:v>37.465000000000003</c:v>
                </c:pt>
                <c:pt idx="5702">
                  <c:v>37.465000000000003</c:v>
                </c:pt>
                <c:pt idx="5703">
                  <c:v>37.465000000000003</c:v>
                </c:pt>
                <c:pt idx="5704">
                  <c:v>37.465000000000003</c:v>
                </c:pt>
                <c:pt idx="5705">
                  <c:v>37.465000000000003</c:v>
                </c:pt>
                <c:pt idx="5706">
                  <c:v>37.465000000000003</c:v>
                </c:pt>
                <c:pt idx="5707">
                  <c:v>37.465000000000003</c:v>
                </c:pt>
                <c:pt idx="5708">
                  <c:v>37.465000000000003</c:v>
                </c:pt>
                <c:pt idx="5709">
                  <c:v>37.465000000000003</c:v>
                </c:pt>
                <c:pt idx="5710">
                  <c:v>37.465000000000003</c:v>
                </c:pt>
                <c:pt idx="5711">
                  <c:v>37.465000000000003</c:v>
                </c:pt>
                <c:pt idx="5712">
                  <c:v>37.465000000000003</c:v>
                </c:pt>
                <c:pt idx="5713">
                  <c:v>37.465000000000003</c:v>
                </c:pt>
                <c:pt idx="5714">
                  <c:v>37.465000000000003</c:v>
                </c:pt>
                <c:pt idx="5715">
                  <c:v>37.465000000000003</c:v>
                </c:pt>
                <c:pt idx="5716">
                  <c:v>37.465000000000003</c:v>
                </c:pt>
                <c:pt idx="5717">
                  <c:v>37.465000000000003</c:v>
                </c:pt>
                <c:pt idx="5718">
                  <c:v>37.465000000000003</c:v>
                </c:pt>
                <c:pt idx="5719">
                  <c:v>37.465000000000003</c:v>
                </c:pt>
                <c:pt idx="5720">
                  <c:v>37.465000000000003</c:v>
                </c:pt>
                <c:pt idx="5721">
                  <c:v>37.465000000000003</c:v>
                </c:pt>
                <c:pt idx="5722">
                  <c:v>37.465000000000003</c:v>
                </c:pt>
                <c:pt idx="5723">
                  <c:v>37.465000000000003</c:v>
                </c:pt>
                <c:pt idx="5724">
                  <c:v>37.465000000000003</c:v>
                </c:pt>
                <c:pt idx="5725">
                  <c:v>37.465000000000003</c:v>
                </c:pt>
                <c:pt idx="5726">
                  <c:v>37.465000000000003</c:v>
                </c:pt>
                <c:pt idx="5727">
                  <c:v>37.465000000000003</c:v>
                </c:pt>
                <c:pt idx="5728">
                  <c:v>37.465000000000003</c:v>
                </c:pt>
                <c:pt idx="5729">
                  <c:v>37.465000000000003</c:v>
                </c:pt>
                <c:pt idx="5730">
                  <c:v>37.465000000000003</c:v>
                </c:pt>
                <c:pt idx="5731">
                  <c:v>37.465000000000003</c:v>
                </c:pt>
                <c:pt idx="5732">
                  <c:v>37.465000000000003</c:v>
                </c:pt>
                <c:pt idx="5733">
                  <c:v>37.416000000000004</c:v>
                </c:pt>
                <c:pt idx="5734">
                  <c:v>37.416000000000004</c:v>
                </c:pt>
                <c:pt idx="5735">
                  <c:v>37.465000000000003</c:v>
                </c:pt>
                <c:pt idx="5736">
                  <c:v>37.465000000000003</c:v>
                </c:pt>
                <c:pt idx="5737">
                  <c:v>37.465000000000003</c:v>
                </c:pt>
                <c:pt idx="5738">
                  <c:v>37.416000000000004</c:v>
                </c:pt>
                <c:pt idx="5739">
                  <c:v>37.465000000000003</c:v>
                </c:pt>
                <c:pt idx="5740">
                  <c:v>37.465000000000003</c:v>
                </c:pt>
                <c:pt idx="5741">
                  <c:v>37.416000000000004</c:v>
                </c:pt>
                <c:pt idx="5742">
                  <c:v>37.465000000000003</c:v>
                </c:pt>
                <c:pt idx="5743">
                  <c:v>37.416000000000004</c:v>
                </c:pt>
                <c:pt idx="5744">
                  <c:v>37.465000000000003</c:v>
                </c:pt>
                <c:pt idx="5745">
                  <c:v>37.416000000000004</c:v>
                </c:pt>
                <c:pt idx="5746">
                  <c:v>37.465000000000003</c:v>
                </c:pt>
                <c:pt idx="5747">
                  <c:v>37.465000000000003</c:v>
                </c:pt>
                <c:pt idx="5748">
                  <c:v>37.416000000000004</c:v>
                </c:pt>
                <c:pt idx="5749">
                  <c:v>37.465000000000003</c:v>
                </c:pt>
                <c:pt idx="5750">
                  <c:v>37.416000000000004</c:v>
                </c:pt>
                <c:pt idx="5751">
                  <c:v>37.465000000000003</c:v>
                </c:pt>
                <c:pt idx="5752">
                  <c:v>37.416000000000004</c:v>
                </c:pt>
                <c:pt idx="5753">
                  <c:v>37.416000000000004</c:v>
                </c:pt>
                <c:pt idx="5754">
                  <c:v>37.416000000000004</c:v>
                </c:pt>
                <c:pt idx="5755">
                  <c:v>37.416000000000004</c:v>
                </c:pt>
                <c:pt idx="5756">
                  <c:v>37.416000000000004</c:v>
                </c:pt>
                <c:pt idx="5757">
                  <c:v>37.465000000000003</c:v>
                </c:pt>
                <c:pt idx="5758">
                  <c:v>37.416000000000004</c:v>
                </c:pt>
                <c:pt idx="5759">
                  <c:v>37.416000000000004</c:v>
                </c:pt>
                <c:pt idx="5760">
                  <c:v>37.416000000000004</c:v>
                </c:pt>
                <c:pt idx="5761">
                  <c:v>37.465000000000003</c:v>
                </c:pt>
                <c:pt idx="5762">
                  <c:v>37.465000000000003</c:v>
                </c:pt>
                <c:pt idx="5763">
                  <c:v>37.416000000000004</c:v>
                </c:pt>
                <c:pt idx="5764">
                  <c:v>37.465000000000003</c:v>
                </c:pt>
                <c:pt idx="5765">
                  <c:v>37.416000000000004</c:v>
                </c:pt>
                <c:pt idx="5766">
                  <c:v>37.416000000000004</c:v>
                </c:pt>
                <c:pt idx="5767">
                  <c:v>37.465000000000003</c:v>
                </c:pt>
                <c:pt idx="5768">
                  <c:v>37.465000000000003</c:v>
                </c:pt>
                <c:pt idx="5769">
                  <c:v>37.416000000000004</c:v>
                </c:pt>
                <c:pt idx="5770">
                  <c:v>37.465000000000003</c:v>
                </c:pt>
                <c:pt idx="5771">
                  <c:v>37.465000000000003</c:v>
                </c:pt>
                <c:pt idx="5772">
                  <c:v>37.465000000000003</c:v>
                </c:pt>
                <c:pt idx="5773">
                  <c:v>37.465000000000003</c:v>
                </c:pt>
                <c:pt idx="5774">
                  <c:v>37.465000000000003</c:v>
                </c:pt>
                <c:pt idx="5775">
                  <c:v>37.416000000000004</c:v>
                </c:pt>
                <c:pt idx="5776">
                  <c:v>37.465000000000003</c:v>
                </c:pt>
                <c:pt idx="5777">
                  <c:v>37.465000000000003</c:v>
                </c:pt>
                <c:pt idx="5778">
                  <c:v>37.465000000000003</c:v>
                </c:pt>
                <c:pt idx="5779">
                  <c:v>37.465000000000003</c:v>
                </c:pt>
                <c:pt idx="5780">
                  <c:v>37.465000000000003</c:v>
                </c:pt>
                <c:pt idx="5781">
                  <c:v>37.465000000000003</c:v>
                </c:pt>
                <c:pt idx="5782">
                  <c:v>37.465000000000003</c:v>
                </c:pt>
                <c:pt idx="5783">
                  <c:v>37.465000000000003</c:v>
                </c:pt>
                <c:pt idx="5784">
                  <c:v>37.465000000000003</c:v>
                </c:pt>
                <c:pt idx="5785">
                  <c:v>37.465000000000003</c:v>
                </c:pt>
                <c:pt idx="5786">
                  <c:v>37.465000000000003</c:v>
                </c:pt>
                <c:pt idx="5787">
                  <c:v>37.465000000000003</c:v>
                </c:pt>
                <c:pt idx="5788">
                  <c:v>37.465000000000003</c:v>
                </c:pt>
                <c:pt idx="5789">
                  <c:v>37.465000000000003</c:v>
                </c:pt>
                <c:pt idx="5790">
                  <c:v>37.465000000000003</c:v>
                </c:pt>
                <c:pt idx="5791">
                  <c:v>37.465000000000003</c:v>
                </c:pt>
                <c:pt idx="5792">
                  <c:v>37.465000000000003</c:v>
                </c:pt>
                <c:pt idx="5793">
                  <c:v>37.465000000000003</c:v>
                </c:pt>
                <c:pt idx="5794">
                  <c:v>37.465000000000003</c:v>
                </c:pt>
                <c:pt idx="5795">
                  <c:v>37.465000000000003</c:v>
                </c:pt>
                <c:pt idx="5796">
                  <c:v>37.465000000000003</c:v>
                </c:pt>
                <c:pt idx="5797">
                  <c:v>37.465000000000003</c:v>
                </c:pt>
                <c:pt idx="5798">
                  <c:v>37.465000000000003</c:v>
                </c:pt>
                <c:pt idx="5799">
                  <c:v>37.465000000000003</c:v>
                </c:pt>
                <c:pt idx="5800">
                  <c:v>37.465000000000003</c:v>
                </c:pt>
                <c:pt idx="5801">
                  <c:v>37.465000000000003</c:v>
                </c:pt>
                <c:pt idx="5802">
                  <c:v>37.465000000000003</c:v>
                </c:pt>
                <c:pt idx="5803">
                  <c:v>37.465000000000003</c:v>
                </c:pt>
                <c:pt idx="5804">
                  <c:v>37.465000000000003</c:v>
                </c:pt>
                <c:pt idx="5805">
                  <c:v>37.465000000000003</c:v>
                </c:pt>
                <c:pt idx="5806">
                  <c:v>37.465000000000003</c:v>
                </c:pt>
                <c:pt idx="5807">
                  <c:v>37.465000000000003</c:v>
                </c:pt>
                <c:pt idx="5808">
                  <c:v>37.513000000000005</c:v>
                </c:pt>
                <c:pt idx="5809">
                  <c:v>37.465000000000003</c:v>
                </c:pt>
                <c:pt idx="5810">
                  <c:v>37.513000000000005</c:v>
                </c:pt>
                <c:pt idx="5811">
                  <c:v>37.513000000000005</c:v>
                </c:pt>
                <c:pt idx="5812">
                  <c:v>37.513000000000005</c:v>
                </c:pt>
                <c:pt idx="5813">
                  <c:v>37.513000000000005</c:v>
                </c:pt>
                <c:pt idx="5814">
                  <c:v>37.513000000000005</c:v>
                </c:pt>
                <c:pt idx="5815">
                  <c:v>37.513000000000005</c:v>
                </c:pt>
                <c:pt idx="5816">
                  <c:v>37.513000000000005</c:v>
                </c:pt>
                <c:pt idx="5817">
                  <c:v>37.513000000000005</c:v>
                </c:pt>
                <c:pt idx="5818">
                  <c:v>37.513000000000005</c:v>
                </c:pt>
                <c:pt idx="5819">
                  <c:v>37.513000000000005</c:v>
                </c:pt>
                <c:pt idx="5820">
                  <c:v>37.513000000000005</c:v>
                </c:pt>
                <c:pt idx="5821">
                  <c:v>37.513000000000005</c:v>
                </c:pt>
                <c:pt idx="5822">
                  <c:v>37.513000000000005</c:v>
                </c:pt>
                <c:pt idx="5823">
                  <c:v>37.513000000000005</c:v>
                </c:pt>
                <c:pt idx="5824">
                  <c:v>37.513000000000005</c:v>
                </c:pt>
                <c:pt idx="5825">
                  <c:v>37.513000000000005</c:v>
                </c:pt>
                <c:pt idx="5826">
                  <c:v>37.513000000000005</c:v>
                </c:pt>
                <c:pt idx="5827">
                  <c:v>37.513000000000005</c:v>
                </c:pt>
                <c:pt idx="5828">
                  <c:v>37.513000000000005</c:v>
                </c:pt>
                <c:pt idx="5829">
                  <c:v>37.56</c:v>
                </c:pt>
                <c:pt idx="5830">
                  <c:v>37.513000000000005</c:v>
                </c:pt>
                <c:pt idx="5831">
                  <c:v>37.513000000000005</c:v>
                </c:pt>
                <c:pt idx="5832">
                  <c:v>37.56</c:v>
                </c:pt>
                <c:pt idx="5833">
                  <c:v>37.56</c:v>
                </c:pt>
                <c:pt idx="5834">
                  <c:v>37.56</c:v>
                </c:pt>
                <c:pt idx="5835">
                  <c:v>37.56</c:v>
                </c:pt>
                <c:pt idx="5836">
                  <c:v>37.56</c:v>
                </c:pt>
                <c:pt idx="5837">
                  <c:v>37.56</c:v>
                </c:pt>
                <c:pt idx="5838">
                  <c:v>37.56</c:v>
                </c:pt>
                <c:pt idx="5839">
                  <c:v>37.56</c:v>
                </c:pt>
                <c:pt idx="5840">
                  <c:v>37.56</c:v>
                </c:pt>
                <c:pt idx="5841">
                  <c:v>37.56</c:v>
                </c:pt>
                <c:pt idx="5842">
                  <c:v>37.56</c:v>
                </c:pt>
                <c:pt idx="5843">
                  <c:v>37.56</c:v>
                </c:pt>
                <c:pt idx="5844">
                  <c:v>37.56</c:v>
                </c:pt>
                <c:pt idx="5845">
                  <c:v>37.609000000000002</c:v>
                </c:pt>
                <c:pt idx="5846">
                  <c:v>37.609000000000002</c:v>
                </c:pt>
                <c:pt idx="5847">
                  <c:v>37.609000000000002</c:v>
                </c:pt>
                <c:pt idx="5848">
                  <c:v>37.609000000000002</c:v>
                </c:pt>
                <c:pt idx="5849">
                  <c:v>37.609000000000002</c:v>
                </c:pt>
                <c:pt idx="5850">
                  <c:v>37.609000000000002</c:v>
                </c:pt>
                <c:pt idx="5851">
                  <c:v>37.609000000000002</c:v>
                </c:pt>
                <c:pt idx="5852">
                  <c:v>37.609000000000002</c:v>
                </c:pt>
                <c:pt idx="5853">
                  <c:v>37.609000000000002</c:v>
                </c:pt>
                <c:pt idx="5854">
                  <c:v>37.609000000000002</c:v>
                </c:pt>
                <c:pt idx="5855">
                  <c:v>37.609000000000002</c:v>
                </c:pt>
                <c:pt idx="5856">
                  <c:v>37.609000000000002</c:v>
                </c:pt>
                <c:pt idx="5857">
                  <c:v>37.609000000000002</c:v>
                </c:pt>
                <c:pt idx="5858">
                  <c:v>37.609000000000002</c:v>
                </c:pt>
                <c:pt idx="5859">
                  <c:v>37.609000000000002</c:v>
                </c:pt>
                <c:pt idx="5860">
                  <c:v>37.656000000000006</c:v>
                </c:pt>
                <c:pt idx="5861">
                  <c:v>37.609000000000002</c:v>
                </c:pt>
                <c:pt idx="5862">
                  <c:v>37.656000000000006</c:v>
                </c:pt>
                <c:pt idx="5863">
                  <c:v>37.656000000000006</c:v>
                </c:pt>
                <c:pt idx="5864">
                  <c:v>37.656000000000006</c:v>
                </c:pt>
                <c:pt idx="5865">
                  <c:v>37.656000000000006</c:v>
                </c:pt>
                <c:pt idx="5866">
                  <c:v>37.656000000000006</c:v>
                </c:pt>
                <c:pt idx="5867">
                  <c:v>37.656000000000006</c:v>
                </c:pt>
                <c:pt idx="5868">
                  <c:v>37.656000000000006</c:v>
                </c:pt>
                <c:pt idx="5869">
                  <c:v>37.656000000000006</c:v>
                </c:pt>
                <c:pt idx="5870">
                  <c:v>37.656000000000006</c:v>
                </c:pt>
                <c:pt idx="5871">
                  <c:v>37.656000000000006</c:v>
                </c:pt>
                <c:pt idx="5872">
                  <c:v>37.656000000000006</c:v>
                </c:pt>
                <c:pt idx="5873">
                  <c:v>37.656000000000006</c:v>
                </c:pt>
                <c:pt idx="5874">
                  <c:v>37.656000000000006</c:v>
                </c:pt>
                <c:pt idx="5875">
                  <c:v>37.656000000000006</c:v>
                </c:pt>
                <c:pt idx="5876">
                  <c:v>37.656000000000006</c:v>
                </c:pt>
                <c:pt idx="5877">
                  <c:v>37.656000000000006</c:v>
                </c:pt>
                <c:pt idx="5878">
                  <c:v>37.656000000000006</c:v>
                </c:pt>
                <c:pt idx="5879">
                  <c:v>37.656000000000006</c:v>
                </c:pt>
                <c:pt idx="5880">
                  <c:v>37.656000000000006</c:v>
                </c:pt>
                <c:pt idx="5881">
                  <c:v>37.656000000000006</c:v>
                </c:pt>
                <c:pt idx="5882">
                  <c:v>37.656000000000006</c:v>
                </c:pt>
                <c:pt idx="5883">
                  <c:v>37.656000000000006</c:v>
                </c:pt>
                <c:pt idx="5884">
                  <c:v>37.702000000000012</c:v>
                </c:pt>
                <c:pt idx="5885">
                  <c:v>37.702000000000012</c:v>
                </c:pt>
                <c:pt idx="5886">
                  <c:v>37.702000000000012</c:v>
                </c:pt>
                <c:pt idx="5887">
                  <c:v>37.702000000000012</c:v>
                </c:pt>
                <c:pt idx="5888">
                  <c:v>37.702000000000012</c:v>
                </c:pt>
                <c:pt idx="5889">
                  <c:v>37.702000000000012</c:v>
                </c:pt>
                <c:pt idx="5890">
                  <c:v>37.702000000000012</c:v>
                </c:pt>
                <c:pt idx="5891">
                  <c:v>37.702000000000012</c:v>
                </c:pt>
                <c:pt idx="5892">
                  <c:v>37.702000000000012</c:v>
                </c:pt>
                <c:pt idx="5893">
                  <c:v>37.702000000000012</c:v>
                </c:pt>
                <c:pt idx="5894">
                  <c:v>37.702000000000012</c:v>
                </c:pt>
                <c:pt idx="5895">
                  <c:v>37.702000000000012</c:v>
                </c:pt>
                <c:pt idx="5896">
                  <c:v>37.702000000000012</c:v>
                </c:pt>
                <c:pt idx="5897">
                  <c:v>37.702000000000012</c:v>
                </c:pt>
                <c:pt idx="5898">
                  <c:v>37.702000000000012</c:v>
                </c:pt>
                <c:pt idx="5899">
                  <c:v>37.702000000000012</c:v>
                </c:pt>
                <c:pt idx="5900">
                  <c:v>37.702000000000012</c:v>
                </c:pt>
                <c:pt idx="5901">
                  <c:v>37.702000000000012</c:v>
                </c:pt>
                <c:pt idx="5902">
                  <c:v>37.751000000000005</c:v>
                </c:pt>
                <c:pt idx="5903">
                  <c:v>37.702000000000012</c:v>
                </c:pt>
                <c:pt idx="5904">
                  <c:v>37.751000000000005</c:v>
                </c:pt>
                <c:pt idx="5905">
                  <c:v>37.751000000000005</c:v>
                </c:pt>
                <c:pt idx="5906">
                  <c:v>37.751000000000005</c:v>
                </c:pt>
                <c:pt idx="5907">
                  <c:v>37.751000000000005</c:v>
                </c:pt>
                <c:pt idx="5908">
                  <c:v>37.751000000000005</c:v>
                </c:pt>
                <c:pt idx="5909">
                  <c:v>37.751000000000005</c:v>
                </c:pt>
                <c:pt idx="5910">
                  <c:v>37.751000000000005</c:v>
                </c:pt>
                <c:pt idx="5911">
                  <c:v>37.751000000000005</c:v>
                </c:pt>
                <c:pt idx="5912">
                  <c:v>37.751000000000005</c:v>
                </c:pt>
                <c:pt idx="5913">
                  <c:v>37.751000000000005</c:v>
                </c:pt>
                <c:pt idx="5914">
                  <c:v>37.751000000000005</c:v>
                </c:pt>
                <c:pt idx="5915">
                  <c:v>37.751000000000005</c:v>
                </c:pt>
                <c:pt idx="5916">
                  <c:v>37.751000000000005</c:v>
                </c:pt>
                <c:pt idx="5917">
                  <c:v>37.751000000000005</c:v>
                </c:pt>
                <c:pt idx="5918">
                  <c:v>37.751000000000005</c:v>
                </c:pt>
                <c:pt idx="5919">
                  <c:v>37.751000000000005</c:v>
                </c:pt>
                <c:pt idx="5920">
                  <c:v>37.751000000000005</c:v>
                </c:pt>
                <c:pt idx="5921">
                  <c:v>37.798000000000016</c:v>
                </c:pt>
                <c:pt idx="5922">
                  <c:v>37.751000000000005</c:v>
                </c:pt>
                <c:pt idx="5923">
                  <c:v>37.751000000000005</c:v>
                </c:pt>
                <c:pt idx="5924">
                  <c:v>37.798000000000016</c:v>
                </c:pt>
                <c:pt idx="5925">
                  <c:v>37.798000000000016</c:v>
                </c:pt>
                <c:pt idx="5926">
                  <c:v>37.798000000000016</c:v>
                </c:pt>
                <c:pt idx="5927">
                  <c:v>37.798000000000016</c:v>
                </c:pt>
                <c:pt idx="5928">
                  <c:v>37.798000000000016</c:v>
                </c:pt>
                <c:pt idx="5929">
                  <c:v>37.798000000000016</c:v>
                </c:pt>
                <c:pt idx="5930">
                  <c:v>37.798000000000016</c:v>
                </c:pt>
                <c:pt idx="5931">
                  <c:v>37.798000000000016</c:v>
                </c:pt>
                <c:pt idx="5932">
                  <c:v>37.798000000000016</c:v>
                </c:pt>
                <c:pt idx="5933">
                  <c:v>37.798000000000016</c:v>
                </c:pt>
                <c:pt idx="5934">
                  <c:v>37.798000000000016</c:v>
                </c:pt>
                <c:pt idx="5935">
                  <c:v>37.798000000000016</c:v>
                </c:pt>
                <c:pt idx="5936">
                  <c:v>37.798000000000016</c:v>
                </c:pt>
                <c:pt idx="5937">
                  <c:v>37.798000000000016</c:v>
                </c:pt>
                <c:pt idx="5938">
                  <c:v>37.798000000000016</c:v>
                </c:pt>
                <c:pt idx="5939">
                  <c:v>37.798000000000016</c:v>
                </c:pt>
                <c:pt idx="5940">
                  <c:v>37.798000000000016</c:v>
                </c:pt>
                <c:pt idx="5941">
                  <c:v>37.798000000000016</c:v>
                </c:pt>
                <c:pt idx="5942">
                  <c:v>37.846000000000004</c:v>
                </c:pt>
                <c:pt idx="5943">
                  <c:v>37.846000000000004</c:v>
                </c:pt>
                <c:pt idx="5944">
                  <c:v>37.846000000000004</c:v>
                </c:pt>
                <c:pt idx="5945">
                  <c:v>37.846000000000004</c:v>
                </c:pt>
                <c:pt idx="5946">
                  <c:v>37.846000000000004</c:v>
                </c:pt>
                <c:pt idx="5947">
                  <c:v>37.846000000000004</c:v>
                </c:pt>
                <c:pt idx="5948">
                  <c:v>37.846000000000004</c:v>
                </c:pt>
                <c:pt idx="5949">
                  <c:v>37.846000000000004</c:v>
                </c:pt>
                <c:pt idx="5950">
                  <c:v>37.846000000000004</c:v>
                </c:pt>
                <c:pt idx="5951">
                  <c:v>37.846000000000004</c:v>
                </c:pt>
                <c:pt idx="5952">
                  <c:v>37.846000000000004</c:v>
                </c:pt>
                <c:pt idx="5953">
                  <c:v>37.846000000000004</c:v>
                </c:pt>
                <c:pt idx="5954">
                  <c:v>37.846000000000004</c:v>
                </c:pt>
                <c:pt idx="5955">
                  <c:v>37.846000000000004</c:v>
                </c:pt>
                <c:pt idx="5956">
                  <c:v>37.846000000000004</c:v>
                </c:pt>
                <c:pt idx="5957">
                  <c:v>37.846000000000004</c:v>
                </c:pt>
                <c:pt idx="5958">
                  <c:v>37.846000000000004</c:v>
                </c:pt>
                <c:pt idx="5959">
                  <c:v>37.893000000000001</c:v>
                </c:pt>
                <c:pt idx="5960">
                  <c:v>37.846000000000004</c:v>
                </c:pt>
                <c:pt idx="5961">
                  <c:v>37.893000000000001</c:v>
                </c:pt>
                <c:pt idx="5962">
                  <c:v>37.893000000000001</c:v>
                </c:pt>
                <c:pt idx="5963">
                  <c:v>37.893000000000001</c:v>
                </c:pt>
                <c:pt idx="5964">
                  <c:v>37.893000000000001</c:v>
                </c:pt>
                <c:pt idx="5965">
                  <c:v>37.893000000000001</c:v>
                </c:pt>
                <c:pt idx="5966">
                  <c:v>37.893000000000001</c:v>
                </c:pt>
                <c:pt idx="5967">
                  <c:v>37.893000000000001</c:v>
                </c:pt>
                <c:pt idx="5968">
                  <c:v>37.893000000000001</c:v>
                </c:pt>
                <c:pt idx="5969">
                  <c:v>37.893000000000001</c:v>
                </c:pt>
                <c:pt idx="5970">
                  <c:v>37.893000000000001</c:v>
                </c:pt>
                <c:pt idx="5971">
                  <c:v>37.893000000000001</c:v>
                </c:pt>
                <c:pt idx="5972">
                  <c:v>37.893000000000001</c:v>
                </c:pt>
                <c:pt idx="5973">
                  <c:v>37.893000000000001</c:v>
                </c:pt>
                <c:pt idx="5974">
                  <c:v>37.893000000000001</c:v>
                </c:pt>
                <c:pt idx="5975">
                  <c:v>37.893000000000001</c:v>
                </c:pt>
                <c:pt idx="5976">
                  <c:v>37.942</c:v>
                </c:pt>
                <c:pt idx="5977">
                  <c:v>37.893000000000001</c:v>
                </c:pt>
                <c:pt idx="5978">
                  <c:v>37.942</c:v>
                </c:pt>
                <c:pt idx="5979">
                  <c:v>37.942</c:v>
                </c:pt>
                <c:pt idx="5980">
                  <c:v>37.942</c:v>
                </c:pt>
                <c:pt idx="5981">
                  <c:v>37.942</c:v>
                </c:pt>
                <c:pt idx="5982">
                  <c:v>37.942</c:v>
                </c:pt>
                <c:pt idx="5983">
                  <c:v>37.942</c:v>
                </c:pt>
                <c:pt idx="5984">
                  <c:v>37.942</c:v>
                </c:pt>
                <c:pt idx="5985">
                  <c:v>37.942</c:v>
                </c:pt>
                <c:pt idx="5986">
                  <c:v>37.942</c:v>
                </c:pt>
                <c:pt idx="5987">
                  <c:v>37.942</c:v>
                </c:pt>
                <c:pt idx="5988">
                  <c:v>37.942</c:v>
                </c:pt>
                <c:pt idx="5989">
                  <c:v>37.989000000000004</c:v>
                </c:pt>
                <c:pt idx="5990">
                  <c:v>37.942</c:v>
                </c:pt>
                <c:pt idx="5991">
                  <c:v>37.989000000000004</c:v>
                </c:pt>
                <c:pt idx="5992">
                  <c:v>37.942</c:v>
                </c:pt>
                <c:pt idx="5993">
                  <c:v>37.989000000000004</c:v>
                </c:pt>
                <c:pt idx="5994">
                  <c:v>37.989000000000004</c:v>
                </c:pt>
                <c:pt idx="5995">
                  <c:v>37.989000000000004</c:v>
                </c:pt>
                <c:pt idx="5996">
                  <c:v>37.989000000000004</c:v>
                </c:pt>
                <c:pt idx="5997">
                  <c:v>37.989000000000004</c:v>
                </c:pt>
                <c:pt idx="5998">
                  <c:v>37.989000000000004</c:v>
                </c:pt>
                <c:pt idx="5999">
                  <c:v>37.989000000000004</c:v>
                </c:pt>
                <c:pt idx="6000">
                  <c:v>37.989000000000004</c:v>
                </c:pt>
                <c:pt idx="6001">
                  <c:v>37.989000000000004</c:v>
                </c:pt>
                <c:pt idx="6002">
                  <c:v>37.989000000000004</c:v>
                </c:pt>
                <c:pt idx="6003">
                  <c:v>37.989000000000004</c:v>
                </c:pt>
                <c:pt idx="6004">
                  <c:v>37.989000000000004</c:v>
                </c:pt>
                <c:pt idx="6005">
                  <c:v>37.989000000000004</c:v>
                </c:pt>
                <c:pt idx="6006">
                  <c:v>38.037000000000006</c:v>
                </c:pt>
                <c:pt idx="6007">
                  <c:v>38.037000000000006</c:v>
                </c:pt>
                <c:pt idx="6008">
                  <c:v>38.037000000000006</c:v>
                </c:pt>
                <c:pt idx="6009">
                  <c:v>38.037000000000006</c:v>
                </c:pt>
                <c:pt idx="6010">
                  <c:v>38.037000000000006</c:v>
                </c:pt>
                <c:pt idx="6011">
                  <c:v>38.037000000000006</c:v>
                </c:pt>
                <c:pt idx="6012">
                  <c:v>38.037000000000006</c:v>
                </c:pt>
                <c:pt idx="6013">
                  <c:v>38.037000000000006</c:v>
                </c:pt>
                <c:pt idx="6014">
                  <c:v>38.037000000000006</c:v>
                </c:pt>
                <c:pt idx="6015">
                  <c:v>38.037000000000006</c:v>
                </c:pt>
                <c:pt idx="6016">
                  <c:v>38.037000000000006</c:v>
                </c:pt>
                <c:pt idx="6017">
                  <c:v>38.037000000000006</c:v>
                </c:pt>
                <c:pt idx="6018">
                  <c:v>38.037000000000006</c:v>
                </c:pt>
                <c:pt idx="6019">
                  <c:v>38.037000000000006</c:v>
                </c:pt>
                <c:pt idx="6020">
                  <c:v>38.084000000000003</c:v>
                </c:pt>
                <c:pt idx="6021">
                  <c:v>38.084000000000003</c:v>
                </c:pt>
                <c:pt idx="6022">
                  <c:v>38.084000000000003</c:v>
                </c:pt>
                <c:pt idx="6023">
                  <c:v>38.084000000000003</c:v>
                </c:pt>
                <c:pt idx="6024">
                  <c:v>38.084000000000003</c:v>
                </c:pt>
                <c:pt idx="6025">
                  <c:v>38.084000000000003</c:v>
                </c:pt>
                <c:pt idx="6026">
                  <c:v>38.084000000000003</c:v>
                </c:pt>
                <c:pt idx="6027">
                  <c:v>38.084000000000003</c:v>
                </c:pt>
                <c:pt idx="6028">
                  <c:v>38.084000000000003</c:v>
                </c:pt>
                <c:pt idx="6029">
                  <c:v>38.084000000000003</c:v>
                </c:pt>
                <c:pt idx="6030">
                  <c:v>38.084000000000003</c:v>
                </c:pt>
                <c:pt idx="6031">
                  <c:v>38.131</c:v>
                </c:pt>
                <c:pt idx="6032">
                  <c:v>38.131</c:v>
                </c:pt>
                <c:pt idx="6033">
                  <c:v>38.131</c:v>
                </c:pt>
                <c:pt idx="6034">
                  <c:v>38.131</c:v>
                </c:pt>
                <c:pt idx="6035">
                  <c:v>38.131</c:v>
                </c:pt>
                <c:pt idx="6036">
                  <c:v>38.131</c:v>
                </c:pt>
                <c:pt idx="6037">
                  <c:v>38.131</c:v>
                </c:pt>
                <c:pt idx="6038">
                  <c:v>38.131</c:v>
                </c:pt>
                <c:pt idx="6039">
                  <c:v>38.131</c:v>
                </c:pt>
                <c:pt idx="6040">
                  <c:v>38.131</c:v>
                </c:pt>
                <c:pt idx="6041">
                  <c:v>38.131</c:v>
                </c:pt>
                <c:pt idx="6042">
                  <c:v>38.131</c:v>
                </c:pt>
                <c:pt idx="6043">
                  <c:v>38.179000000000002</c:v>
                </c:pt>
                <c:pt idx="6044">
                  <c:v>38.179000000000002</c:v>
                </c:pt>
                <c:pt idx="6045">
                  <c:v>38.179000000000002</c:v>
                </c:pt>
                <c:pt idx="6046">
                  <c:v>38.179000000000002</c:v>
                </c:pt>
                <c:pt idx="6047">
                  <c:v>38.179000000000002</c:v>
                </c:pt>
                <c:pt idx="6048">
                  <c:v>38.179000000000002</c:v>
                </c:pt>
                <c:pt idx="6049">
                  <c:v>38.179000000000002</c:v>
                </c:pt>
                <c:pt idx="6050">
                  <c:v>38.179000000000002</c:v>
                </c:pt>
                <c:pt idx="6051">
                  <c:v>38.179000000000002</c:v>
                </c:pt>
                <c:pt idx="6052">
                  <c:v>38.179000000000002</c:v>
                </c:pt>
                <c:pt idx="6053">
                  <c:v>38.179000000000002</c:v>
                </c:pt>
                <c:pt idx="6054">
                  <c:v>38.226000000000013</c:v>
                </c:pt>
                <c:pt idx="6055">
                  <c:v>38.179000000000002</c:v>
                </c:pt>
                <c:pt idx="6056">
                  <c:v>38.226000000000013</c:v>
                </c:pt>
                <c:pt idx="6057">
                  <c:v>38.226000000000013</c:v>
                </c:pt>
                <c:pt idx="6058">
                  <c:v>38.226000000000013</c:v>
                </c:pt>
                <c:pt idx="6059">
                  <c:v>38.226000000000013</c:v>
                </c:pt>
                <c:pt idx="6060">
                  <c:v>38.226000000000013</c:v>
                </c:pt>
                <c:pt idx="6061">
                  <c:v>38.226000000000013</c:v>
                </c:pt>
                <c:pt idx="6062">
                  <c:v>38.226000000000013</c:v>
                </c:pt>
                <c:pt idx="6063">
                  <c:v>38.226000000000013</c:v>
                </c:pt>
                <c:pt idx="6064">
                  <c:v>38.226000000000013</c:v>
                </c:pt>
                <c:pt idx="6065">
                  <c:v>38.226000000000013</c:v>
                </c:pt>
                <c:pt idx="6066">
                  <c:v>38.273000000000003</c:v>
                </c:pt>
                <c:pt idx="6067">
                  <c:v>38.273000000000003</c:v>
                </c:pt>
                <c:pt idx="6068">
                  <c:v>38.273000000000003</c:v>
                </c:pt>
                <c:pt idx="6069">
                  <c:v>38.273000000000003</c:v>
                </c:pt>
                <c:pt idx="6070">
                  <c:v>38.273000000000003</c:v>
                </c:pt>
                <c:pt idx="6071">
                  <c:v>38.273000000000003</c:v>
                </c:pt>
                <c:pt idx="6072">
                  <c:v>38.273000000000003</c:v>
                </c:pt>
                <c:pt idx="6073">
                  <c:v>38.273000000000003</c:v>
                </c:pt>
                <c:pt idx="6074">
                  <c:v>38.273000000000003</c:v>
                </c:pt>
                <c:pt idx="6075">
                  <c:v>38.273000000000003</c:v>
                </c:pt>
                <c:pt idx="6076">
                  <c:v>38.273000000000003</c:v>
                </c:pt>
                <c:pt idx="6077">
                  <c:v>38.322000000000003</c:v>
                </c:pt>
                <c:pt idx="6078">
                  <c:v>38.322000000000003</c:v>
                </c:pt>
                <c:pt idx="6079">
                  <c:v>38.322000000000003</c:v>
                </c:pt>
                <c:pt idx="6080">
                  <c:v>38.322000000000003</c:v>
                </c:pt>
                <c:pt idx="6081">
                  <c:v>38.322000000000003</c:v>
                </c:pt>
                <c:pt idx="6082">
                  <c:v>38.322000000000003</c:v>
                </c:pt>
                <c:pt idx="6083">
                  <c:v>38.322000000000003</c:v>
                </c:pt>
                <c:pt idx="6084">
                  <c:v>38.322000000000003</c:v>
                </c:pt>
                <c:pt idx="6085">
                  <c:v>38.322000000000003</c:v>
                </c:pt>
                <c:pt idx="6086">
                  <c:v>38.368000000000002</c:v>
                </c:pt>
                <c:pt idx="6087">
                  <c:v>38.368000000000002</c:v>
                </c:pt>
                <c:pt idx="6088">
                  <c:v>38.368000000000002</c:v>
                </c:pt>
                <c:pt idx="6089">
                  <c:v>38.368000000000002</c:v>
                </c:pt>
                <c:pt idx="6090">
                  <c:v>38.368000000000002</c:v>
                </c:pt>
                <c:pt idx="6091">
                  <c:v>38.368000000000002</c:v>
                </c:pt>
                <c:pt idx="6092">
                  <c:v>38.368000000000002</c:v>
                </c:pt>
                <c:pt idx="6093">
                  <c:v>38.368000000000002</c:v>
                </c:pt>
                <c:pt idx="6094">
                  <c:v>38.368000000000002</c:v>
                </c:pt>
                <c:pt idx="6095">
                  <c:v>38.368000000000002</c:v>
                </c:pt>
                <c:pt idx="6096">
                  <c:v>38.368000000000002</c:v>
                </c:pt>
                <c:pt idx="6097">
                  <c:v>38.368000000000002</c:v>
                </c:pt>
                <c:pt idx="6098">
                  <c:v>38.414999999999999</c:v>
                </c:pt>
                <c:pt idx="6099">
                  <c:v>38.414999999999999</c:v>
                </c:pt>
                <c:pt idx="6100">
                  <c:v>38.414999999999999</c:v>
                </c:pt>
                <c:pt idx="6101">
                  <c:v>38.414999999999999</c:v>
                </c:pt>
                <c:pt idx="6102">
                  <c:v>38.414999999999999</c:v>
                </c:pt>
                <c:pt idx="6103">
                  <c:v>38.414999999999999</c:v>
                </c:pt>
                <c:pt idx="6104">
                  <c:v>38.414999999999999</c:v>
                </c:pt>
                <c:pt idx="6105">
                  <c:v>38.414999999999999</c:v>
                </c:pt>
                <c:pt idx="6106">
                  <c:v>38.414999999999999</c:v>
                </c:pt>
                <c:pt idx="6107">
                  <c:v>38.414999999999999</c:v>
                </c:pt>
                <c:pt idx="6108">
                  <c:v>38.414999999999999</c:v>
                </c:pt>
                <c:pt idx="6109">
                  <c:v>38.464000000000006</c:v>
                </c:pt>
                <c:pt idx="6110">
                  <c:v>38.464000000000006</c:v>
                </c:pt>
                <c:pt idx="6111">
                  <c:v>38.464000000000006</c:v>
                </c:pt>
                <c:pt idx="6112">
                  <c:v>38.464000000000006</c:v>
                </c:pt>
                <c:pt idx="6113">
                  <c:v>38.464000000000006</c:v>
                </c:pt>
                <c:pt idx="6114">
                  <c:v>38.464000000000006</c:v>
                </c:pt>
                <c:pt idx="6115">
                  <c:v>38.464000000000006</c:v>
                </c:pt>
                <c:pt idx="6116">
                  <c:v>38.511000000000003</c:v>
                </c:pt>
                <c:pt idx="6117">
                  <c:v>38.511000000000003</c:v>
                </c:pt>
                <c:pt idx="6118">
                  <c:v>38.511000000000003</c:v>
                </c:pt>
                <c:pt idx="6119">
                  <c:v>38.511000000000003</c:v>
                </c:pt>
                <c:pt idx="6120">
                  <c:v>38.511000000000003</c:v>
                </c:pt>
                <c:pt idx="6121">
                  <c:v>38.511000000000003</c:v>
                </c:pt>
                <c:pt idx="6122">
                  <c:v>38.511000000000003</c:v>
                </c:pt>
                <c:pt idx="6123">
                  <c:v>38.511000000000003</c:v>
                </c:pt>
                <c:pt idx="6124">
                  <c:v>38.511000000000003</c:v>
                </c:pt>
                <c:pt idx="6125">
                  <c:v>38.511000000000003</c:v>
                </c:pt>
                <c:pt idx="6126">
                  <c:v>38.557000000000002</c:v>
                </c:pt>
                <c:pt idx="6127">
                  <c:v>38.557000000000002</c:v>
                </c:pt>
                <c:pt idx="6128">
                  <c:v>38.557000000000002</c:v>
                </c:pt>
                <c:pt idx="6129">
                  <c:v>38.557000000000002</c:v>
                </c:pt>
                <c:pt idx="6130">
                  <c:v>38.557000000000002</c:v>
                </c:pt>
                <c:pt idx="6131">
                  <c:v>38.557000000000002</c:v>
                </c:pt>
                <c:pt idx="6132">
                  <c:v>38.557000000000002</c:v>
                </c:pt>
                <c:pt idx="6133">
                  <c:v>38.557000000000002</c:v>
                </c:pt>
                <c:pt idx="6134">
                  <c:v>38.557000000000002</c:v>
                </c:pt>
                <c:pt idx="6135">
                  <c:v>38.606000000000002</c:v>
                </c:pt>
                <c:pt idx="6136">
                  <c:v>38.606000000000002</c:v>
                </c:pt>
                <c:pt idx="6137">
                  <c:v>38.606000000000002</c:v>
                </c:pt>
                <c:pt idx="6138">
                  <c:v>38.606000000000002</c:v>
                </c:pt>
                <c:pt idx="6139">
                  <c:v>38.606000000000002</c:v>
                </c:pt>
                <c:pt idx="6140">
                  <c:v>38.653000000000006</c:v>
                </c:pt>
                <c:pt idx="6141">
                  <c:v>38.606000000000002</c:v>
                </c:pt>
                <c:pt idx="6142">
                  <c:v>38.606000000000002</c:v>
                </c:pt>
                <c:pt idx="6143">
                  <c:v>38.653000000000006</c:v>
                </c:pt>
                <c:pt idx="6144">
                  <c:v>38.653000000000006</c:v>
                </c:pt>
                <c:pt idx="6145">
                  <c:v>38.653000000000006</c:v>
                </c:pt>
                <c:pt idx="6146">
                  <c:v>38.653000000000006</c:v>
                </c:pt>
                <c:pt idx="6147">
                  <c:v>38.653000000000006</c:v>
                </c:pt>
                <c:pt idx="6148">
                  <c:v>38.653000000000006</c:v>
                </c:pt>
                <c:pt idx="6149">
                  <c:v>38.653000000000006</c:v>
                </c:pt>
                <c:pt idx="6150">
                  <c:v>38.653000000000006</c:v>
                </c:pt>
                <c:pt idx="6151">
                  <c:v>38.700000000000003</c:v>
                </c:pt>
                <c:pt idx="6152">
                  <c:v>38.700000000000003</c:v>
                </c:pt>
                <c:pt idx="6153">
                  <c:v>38.700000000000003</c:v>
                </c:pt>
                <c:pt idx="6154">
                  <c:v>38.700000000000003</c:v>
                </c:pt>
                <c:pt idx="6155">
                  <c:v>38.700000000000003</c:v>
                </c:pt>
                <c:pt idx="6156">
                  <c:v>38.700000000000003</c:v>
                </c:pt>
                <c:pt idx="6157">
                  <c:v>38.700000000000003</c:v>
                </c:pt>
                <c:pt idx="6158">
                  <c:v>38.748000000000012</c:v>
                </c:pt>
                <c:pt idx="6159">
                  <c:v>38.748000000000012</c:v>
                </c:pt>
                <c:pt idx="6160">
                  <c:v>38.748000000000012</c:v>
                </c:pt>
                <c:pt idx="6161">
                  <c:v>38.748000000000012</c:v>
                </c:pt>
                <c:pt idx="6162">
                  <c:v>38.748000000000012</c:v>
                </c:pt>
                <c:pt idx="6163">
                  <c:v>38.748000000000012</c:v>
                </c:pt>
                <c:pt idx="6164">
                  <c:v>38.748000000000012</c:v>
                </c:pt>
                <c:pt idx="6165">
                  <c:v>38.748000000000012</c:v>
                </c:pt>
                <c:pt idx="6166">
                  <c:v>38.795000000000016</c:v>
                </c:pt>
                <c:pt idx="6167">
                  <c:v>38.748000000000012</c:v>
                </c:pt>
                <c:pt idx="6168">
                  <c:v>38.795000000000016</c:v>
                </c:pt>
                <c:pt idx="6169">
                  <c:v>38.795000000000016</c:v>
                </c:pt>
                <c:pt idx="6170">
                  <c:v>38.795000000000016</c:v>
                </c:pt>
                <c:pt idx="6171">
                  <c:v>38.795000000000016</c:v>
                </c:pt>
                <c:pt idx="6172">
                  <c:v>38.795000000000016</c:v>
                </c:pt>
                <c:pt idx="6173">
                  <c:v>38.795000000000016</c:v>
                </c:pt>
                <c:pt idx="6174">
                  <c:v>38.795000000000016</c:v>
                </c:pt>
                <c:pt idx="6175">
                  <c:v>38.795000000000016</c:v>
                </c:pt>
                <c:pt idx="6176">
                  <c:v>38.841999999999999</c:v>
                </c:pt>
                <c:pt idx="6177">
                  <c:v>38.841999999999999</c:v>
                </c:pt>
                <c:pt idx="6178">
                  <c:v>38.841999999999999</c:v>
                </c:pt>
                <c:pt idx="6179">
                  <c:v>38.841999999999999</c:v>
                </c:pt>
                <c:pt idx="6180">
                  <c:v>38.841999999999999</c:v>
                </c:pt>
                <c:pt idx="6181">
                  <c:v>38.889000000000003</c:v>
                </c:pt>
                <c:pt idx="6182">
                  <c:v>38.841999999999999</c:v>
                </c:pt>
                <c:pt idx="6183">
                  <c:v>38.889000000000003</c:v>
                </c:pt>
                <c:pt idx="6184">
                  <c:v>38.889000000000003</c:v>
                </c:pt>
                <c:pt idx="6185">
                  <c:v>38.889000000000003</c:v>
                </c:pt>
                <c:pt idx="6186">
                  <c:v>38.889000000000003</c:v>
                </c:pt>
                <c:pt idx="6187">
                  <c:v>38.889000000000003</c:v>
                </c:pt>
                <c:pt idx="6188">
                  <c:v>38.889000000000003</c:v>
                </c:pt>
                <c:pt idx="6189">
                  <c:v>38.889000000000003</c:v>
                </c:pt>
                <c:pt idx="6190">
                  <c:v>38.889000000000003</c:v>
                </c:pt>
                <c:pt idx="6191">
                  <c:v>38.889000000000003</c:v>
                </c:pt>
                <c:pt idx="6192">
                  <c:v>38.937000000000005</c:v>
                </c:pt>
                <c:pt idx="6193">
                  <c:v>38.937000000000005</c:v>
                </c:pt>
                <c:pt idx="6194">
                  <c:v>38.937000000000005</c:v>
                </c:pt>
                <c:pt idx="6195">
                  <c:v>38.937000000000005</c:v>
                </c:pt>
                <c:pt idx="6196">
                  <c:v>38.937000000000005</c:v>
                </c:pt>
                <c:pt idx="6197">
                  <c:v>38.984000000000002</c:v>
                </c:pt>
                <c:pt idx="6198">
                  <c:v>38.937000000000005</c:v>
                </c:pt>
                <c:pt idx="6199">
                  <c:v>38.984000000000002</c:v>
                </c:pt>
                <c:pt idx="6200">
                  <c:v>38.984000000000002</c:v>
                </c:pt>
                <c:pt idx="6201">
                  <c:v>38.984000000000002</c:v>
                </c:pt>
                <c:pt idx="6202">
                  <c:v>38.984000000000002</c:v>
                </c:pt>
                <c:pt idx="6203">
                  <c:v>38.984000000000002</c:v>
                </c:pt>
                <c:pt idx="6204">
                  <c:v>38.984000000000002</c:v>
                </c:pt>
                <c:pt idx="6205">
                  <c:v>38.984000000000002</c:v>
                </c:pt>
                <c:pt idx="6206">
                  <c:v>39.031000000000006</c:v>
                </c:pt>
                <c:pt idx="6207">
                  <c:v>39.031000000000006</c:v>
                </c:pt>
                <c:pt idx="6208">
                  <c:v>39.031000000000006</c:v>
                </c:pt>
                <c:pt idx="6209">
                  <c:v>39.031000000000006</c:v>
                </c:pt>
                <c:pt idx="6210">
                  <c:v>39.031000000000006</c:v>
                </c:pt>
                <c:pt idx="6211">
                  <c:v>39.031000000000006</c:v>
                </c:pt>
                <c:pt idx="6212">
                  <c:v>39.031000000000006</c:v>
                </c:pt>
                <c:pt idx="6213">
                  <c:v>39.031000000000006</c:v>
                </c:pt>
                <c:pt idx="6214">
                  <c:v>39.031000000000006</c:v>
                </c:pt>
                <c:pt idx="6215">
                  <c:v>39.078000000000003</c:v>
                </c:pt>
                <c:pt idx="6216">
                  <c:v>39.078000000000003</c:v>
                </c:pt>
                <c:pt idx="6217">
                  <c:v>39.078000000000003</c:v>
                </c:pt>
                <c:pt idx="6218">
                  <c:v>39.078000000000003</c:v>
                </c:pt>
                <c:pt idx="6219">
                  <c:v>39.124000000000002</c:v>
                </c:pt>
                <c:pt idx="6220">
                  <c:v>39.124000000000002</c:v>
                </c:pt>
                <c:pt idx="6221">
                  <c:v>39.124000000000002</c:v>
                </c:pt>
                <c:pt idx="6222">
                  <c:v>39.124000000000002</c:v>
                </c:pt>
                <c:pt idx="6223">
                  <c:v>39.124000000000002</c:v>
                </c:pt>
                <c:pt idx="6224">
                  <c:v>39.124000000000002</c:v>
                </c:pt>
                <c:pt idx="6225">
                  <c:v>39.124000000000002</c:v>
                </c:pt>
                <c:pt idx="6226">
                  <c:v>39.124000000000002</c:v>
                </c:pt>
                <c:pt idx="6227">
                  <c:v>39.173000000000002</c:v>
                </c:pt>
                <c:pt idx="6228">
                  <c:v>39.173000000000002</c:v>
                </c:pt>
                <c:pt idx="6229">
                  <c:v>39.173000000000002</c:v>
                </c:pt>
                <c:pt idx="6230">
                  <c:v>39.173000000000002</c:v>
                </c:pt>
                <c:pt idx="6231">
                  <c:v>39.173000000000002</c:v>
                </c:pt>
                <c:pt idx="6232">
                  <c:v>39.173000000000002</c:v>
                </c:pt>
                <c:pt idx="6233">
                  <c:v>39.173000000000002</c:v>
                </c:pt>
                <c:pt idx="6234">
                  <c:v>39.220000000000013</c:v>
                </c:pt>
                <c:pt idx="6235">
                  <c:v>39.220000000000013</c:v>
                </c:pt>
                <c:pt idx="6236">
                  <c:v>39.220000000000013</c:v>
                </c:pt>
                <c:pt idx="6237">
                  <c:v>39.220000000000013</c:v>
                </c:pt>
                <c:pt idx="6238">
                  <c:v>39.220000000000013</c:v>
                </c:pt>
                <c:pt idx="6239">
                  <c:v>39.220000000000013</c:v>
                </c:pt>
                <c:pt idx="6240">
                  <c:v>39.267000000000003</c:v>
                </c:pt>
                <c:pt idx="6241">
                  <c:v>39.267000000000003</c:v>
                </c:pt>
                <c:pt idx="6242">
                  <c:v>39.267000000000003</c:v>
                </c:pt>
                <c:pt idx="6243">
                  <c:v>39.267000000000003</c:v>
                </c:pt>
                <c:pt idx="6244">
                  <c:v>39.267000000000003</c:v>
                </c:pt>
                <c:pt idx="6245">
                  <c:v>39.313000000000002</c:v>
                </c:pt>
                <c:pt idx="6246">
                  <c:v>39.313000000000002</c:v>
                </c:pt>
                <c:pt idx="6247">
                  <c:v>39.313000000000002</c:v>
                </c:pt>
                <c:pt idx="6248">
                  <c:v>39.313000000000002</c:v>
                </c:pt>
                <c:pt idx="6249">
                  <c:v>39.313000000000002</c:v>
                </c:pt>
                <c:pt idx="6250">
                  <c:v>39.313000000000002</c:v>
                </c:pt>
                <c:pt idx="6251">
                  <c:v>39.36</c:v>
                </c:pt>
                <c:pt idx="6252">
                  <c:v>39.36</c:v>
                </c:pt>
                <c:pt idx="6253">
                  <c:v>39.36</c:v>
                </c:pt>
                <c:pt idx="6254">
                  <c:v>39.36</c:v>
                </c:pt>
                <c:pt idx="6255">
                  <c:v>39.36</c:v>
                </c:pt>
                <c:pt idx="6256">
                  <c:v>39.407000000000004</c:v>
                </c:pt>
                <c:pt idx="6257">
                  <c:v>39.407000000000004</c:v>
                </c:pt>
                <c:pt idx="6258">
                  <c:v>39.407000000000004</c:v>
                </c:pt>
                <c:pt idx="6259">
                  <c:v>39.407000000000004</c:v>
                </c:pt>
                <c:pt idx="6260">
                  <c:v>39.407000000000004</c:v>
                </c:pt>
                <c:pt idx="6261">
                  <c:v>39.407000000000004</c:v>
                </c:pt>
                <c:pt idx="6262">
                  <c:v>39.454000000000001</c:v>
                </c:pt>
                <c:pt idx="6263">
                  <c:v>39.454000000000001</c:v>
                </c:pt>
                <c:pt idx="6264">
                  <c:v>39.454000000000001</c:v>
                </c:pt>
                <c:pt idx="6265">
                  <c:v>39.454000000000001</c:v>
                </c:pt>
                <c:pt idx="6266">
                  <c:v>39.502000000000002</c:v>
                </c:pt>
                <c:pt idx="6267">
                  <c:v>39.502000000000002</c:v>
                </c:pt>
                <c:pt idx="6268">
                  <c:v>39.502000000000002</c:v>
                </c:pt>
                <c:pt idx="6269">
                  <c:v>39.502000000000002</c:v>
                </c:pt>
                <c:pt idx="6270">
                  <c:v>39.502000000000002</c:v>
                </c:pt>
                <c:pt idx="6271">
                  <c:v>39.502000000000002</c:v>
                </c:pt>
                <c:pt idx="6272">
                  <c:v>39.549000000000007</c:v>
                </c:pt>
                <c:pt idx="6273">
                  <c:v>39.549000000000007</c:v>
                </c:pt>
                <c:pt idx="6274">
                  <c:v>39.549000000000007</c:v>
                </c:pt>
                <c:pt idx="6275">
                  <c:v>39.549000000000007</c:v>
                </c:pt>
                <c:pt idx="6276">
                  <c:v>39.549000000000007</c:v>
                </c:pt>
                <c:pt idx="6277">
                  <c:v>39.596000000000011</c:v>
                </c:pt>
                <c:pt idx="6278">
                  <c:v>39.596000000000011</c:v>
                </c:pt>
                <c:pt idx="6279">
                  <c:v>39.596000000000011</c:v>
                </c:pt>
                <c:pt idx="6280">
                  <c:v>39.596000000000011</c:v>
                </c:pt>
                <c:pt idx="6281">
                  <c:v>39.596000000000011</c:v>
                </c:pt>
                <c:pt idx="6282">
                  <c:v>39.643000000000001</c:v>
                </c:pt>
                <c:pt idx="6283">
                  <c:v>39.643000000000001</c:v>
                </c:pt>
                <c:pt idx="6284">
                  <c:v>39.643000000000001</c:v>
                </c:pt>
                <c:pt idx="6285">
                  <c:v>39.643000000000001</c:v>
                </c:pt>
                <c:pt idx="6286">
                  <c:v>39.643000000000001</c:v>
                </c:pt>
                <c:pt idx="6287">
                  <c:v>39.690000000000012</c:v>
                </c:pt>
                <c:pt idx="6288">
                  <c:v>39.690000000000012</c:v>
                </c:pt>
                <c:pt idx="6289">
                  <c:v>39.690000000000012</c:v>
                </c:pt>
                <c:pt idx="6290">
                  <c:v>39.690000000000012</c:v>
                </c:pt>
                <c:pt idx="6291">
                  <c:v>39.690000000000012</c:v>
                </c:pt>
                <c:pt idx="6292">
                  <c:v>39.736000000000011</c:v>
                </c:pt>
                <c:pt idx="6293">
                  <c:v>39.736000000000011</c:v>
                </c:pt>
                <c:pt idx="6294">
                  <c:v>39.736000000000011</c:v>
                </c:pt>
                <c:pt idx="6295">
                  <c:v>39.736000000000011</c:v>
                </c:pt>
                <c:pt idx="6296">
                  <c:v>39.783000000000001</c:v>
                </c:pt>
                <c:pt idx="6297">
                  <c:v>39.783000000000001</c:v>
                </c:pt>
                <c:pt idx="6298">
                  <c:v>39.783000000000001</c:v>
                </c:pt>
                <c:pt idx="6299">
                  <c:v>39.783000000000001</c:v>
                </c:pt>
                <c:pt idx="6300">
                  <c:v>39.783000000000001</c:v>
                </c:pt>
                <c:pt idx="6301">
                  <c:v>39.783000000000001</c:v>
                </c:pt>
                <c:pt idx="6302">
                  <c:v>39.83</c:v>
                </c:pt>
                <c:pt idx="6303">
                  <c:v>39.83</c:v>
                </c:pt>
                <c:pt idx="6304">
                  <c:v>39.83</c:v>
                </c:pt>
                <c:pt idx="6305">
                  <c:v>39.83</c:v>
                </c:pt>
                <c:pt idx="6306">
                  <c:v>39.877000000000002</c:v>
                </c:pt>
                <c:pt idx="6307">
                  <c:v>39.877000000000002</c:v>
                </c:pt>
                <c:pt idx="6308">
                  <c:v>39.877000000000002</c:v>
                </c:pt>
                <c:pt idx="6309">
                  <c:v>39.877000000000002</c:v>
                </c:pt>
                <c:pt idx="6310">
                  <c:v>39.877000000000002</c:v>
                </c:pt>
                <c:pt idx="6311">
                  <c:v>39.877000000000002</c:v>
                </c:pt>
                <c:pt idx="6312">
                  <c:v>39.924000000000007</c:v>
                </c:pt>
                <c:pt idx="6313">
                  <c:v>39.924000000000007</c:v>
                </c:pt>
                <c:pt idx="6314">
                  <c:v>39.924000000000007</c:v>
                </c:pt>
                <c:pt idx="6315">
                  <c:v>39.924000000000007</c:v>
                </c:pt>
                <c:pt idx="6316">
                  <c:v>39.924000000000007</c:v>
                </c:pt>
                <c:pt idx="6317">
                  <c:v>39.97</c:v>
                </c:pt>
                <c:pt idx="6318">
                  <c:v>39.97</c:v>
                </c:pt>
                <c:pt idx="6319">
                  <c:v>39.97</c:v>
                </c:pt>
                <c:pt idx="6320">
                  <c:v>39.97</c:v>
                </c:pt>
                <c:pt idx="6321">
                  <c:v>39.97</c:v>
                </c:pt>
                <c:pt idx="6322">
                  <c:v>40.017000000000003</c:v>
                </c:pt>
                <c:pt idx="6323">
                  <c:v>40.017000000000003</c:v>
                </c:pt>
                <c:pt idx="6324">
                  <c:v>40.017000000000003</c:v>
                </c:pt>
                <c:pt idx="6325">
                  <c:v>40.017000000000003</c:v>
                </c:pt>
                <c:pt idx="6326">
                  <c:v>40.064</c:v>
                </c:pt>
                <c:pt idx="6327">
                  <c:v>40.064</c:v>
                </c:pt>
                <c:pt idx="6328">
                  <c:v>40.064</c:v>
                </c:pt>
                <c:pt idx="6329">
                  <c:v>40.064</c:v>
                </c:pt>
                <c:pt idx="6330">
                  <c:v>40.064</c:v>
                </c:pt>
                <c:pt idx="6331">
                  <c:v>40.111000000000004</c:v>
                </c:pt>
                <c:pt idx="6332">
                  <c:v>40.111000000000004</c:v>
                </c:pt>
                <c:pt idx="6333">
                  <c:v>40.111000000000004</c:v>
                </c:pt>
                <c:pt idx="6334">
                  <c:v>40.111000000000004</c:v>
                </c:pt>
                <c:pt idx="6335">
                  <c:v>40.111000000000004</c:v>
                </c:pt>
                <c:pt idx="6336">
                  <c:v>40.111000000000004</c:v>
                </c:pt>
                <c:pt idx="6337">
                  <c:v>40.158000000000001</c:v>
                </c:pt>
                <c:pt idx="6338">
                  <c:v>40.158000000000001</c:v>
                </c:pt>
                <c:pt idx="6339">
                  <c:v>40.158000000000001</c:v>
                </c:pt>
                <c:pt idx="6340">
                  <c:v>40.158000000000001</c:v>
                </c:pt>
                <c:pt idx="6341">
                  <c:v>40.158000000000001</c:v>
                </c:pt>
                <c:pt idx="6342">
                  <c:v>40.204000000000001</c:v>
                </c:pt>
                <c:pt idx="6343">
                  <c:v>40.204000000000001</c:v>
                </c:pt>
                <c:pt idx="6344">
                  <c:v>40.204000000000001</c:v>
                </c:pt>
                <c:pt idx="6345">
                  <c:v>40.204000000000001</c:v>
                </c:pt>
                <c:pt idx="6346">
                  <c:v>40.204000000000001</c:v>
                </c:pt>
                <c:pt idx="6347">
                  <c:v>40.251000000000005</c:v>
                </c:pt>
                <c:pt idx="6348">
                  <c:v>40.251000000000005</c:v>
                </c:pt>
                <c:pt idx="6349">
                  <c:v>40.251000000000005</c:v>
                </c:pt>
                <c:pt idx="6350">
                  <c:v>40.251000000000005</c:v>
                </c:pt>
                <c:pt idx="6351">
                  <c:v>40.251000000000005</c:v>
                </c:pt>
                <c:pt idx="6352">
                  <c:v>40.251000000000005</c:v>
                </c:pt>
                <c:pt idx="6353">
                  <c:v>40.251000000000005</c:v>
                </c:pt>
                <c:pt idx="6354">
                  <c:v>40.298000000000016</c:v>
                </c:pt>
                <c:pt idx="6355">
                  <c:v>40.298000000000016</c:v>
                </c:pt>
                <c:pt idx="6356">
                  <c:v>40.298000000000016</c:v>
                </c:pt>
                <c:pt idx="6357">
                  <c:v>40.298000000000016</c:v>
                </c:pt>
                <c:pt idx="6358">
                  <c:v>40.298000000000016</c:v>
                </c:pt>
                <c:pt idx="6359">
                  <c:v>40.298000000000016</c:v>
                </c:pt>
                <c:pt idx="6360">
                  <c:v>40.344999999999999</c:v>
                </c:pt>
                <c:pt idx="6361">
                  <c:v>40.344999999999999</c:v>
                </c:pt>
                <c:pt idx="6362">
                  <c:v>40.344999999999999</c:v>
                </c:pt>
                <c:pt idx="6363">
                  <c:v>40.344999999999999</c:v>
                </c:pt>
                <c:pt idx="6364">
                  <c:v>40.344999999999999</c:v>
                </c:pt>
                <c:pt idx="6365">
                  <c:v>40.344999999999999</c:v>
                </c:pt>
                <c:pt idx="6366">
                  <c:v>40.392000000000003</c:v>
                </c:pt>
                <c:pt idx="6367">
                  <c:v>40.392000000000003</c:v>
                </c:pt>
                <c:pt idx="6368">
                  <c:v>40.392000000000003</c:v>
                </c:pt>
                <c:pt idx="6369">
                  <c:v>40.392000000000003</c:v>
                </c:pt>
                <c:pt idx="6370">
                  <c:v>40.392000000000003</c:v>
                </c:pt>
                <c:pt idx="6371">
                  <c:v>40.392000000000003</c:v>
                </c:pt>
                <c:pt idx="6372">
                  <c:v>40.438000000000002</c:v>
                </c:pt>
                <c:pt idx="6373">
                  <c:v>40.438000000000002</c:v>
                </c:pt>
                <c:pt idx="6374">
                  <c:v>40.438000000000002</c:v>
                </c:pt>
                <c:pt idx="6375">
                  <c:v>40.438000000000002</c:v>
                </c:pt>
                <c:pt idx="6376">
                  <c:v>40.438000000000002</c:v>
                </c:pt>
                <c:pt idx="6377">
                  <c:v>40.484999999999999</c:v>
                </c:pt>
                <c:pt idx="6378">
                  <c:v>40.484999999999999</c:v>
                </c:pt>
                <c:pt idx="6379">
                  <c:v>40.484999999999999</c:v>
                </c:pt>
                <c:pt idx="6380">
                  <c:v>40.484999999999999</c:v>
                </c:pt>
                <c:pt idx="6381">
                  <c:v>40.484999999999999</c:v>
                </c:pt>
                <c:pt idx="6382">
                  <c:v>40.484999999999999</c:v>
                </c:pt>
                <c:pt idx="6383">
                  <c:v>40.484999999999999</c:v>
                </c:pt>
                <c:pt idx="6384">
                  <c:v>40.484999999999999</c:v>
                </c:pt>
                <c:pt idx="6385">
                  <c:v>40.532000000000011</c:v>
                </c:pt>
                <c:pt idx="6386">
                  <c:v>40.532000000000011</c:v>
                </c:pt>
                <c:pt idx="6387">
                  <c:v>40.532000000000011</c:v>
                </c:pt>
                <c:pt idx="6388">
                  <c:v>40.532000000000011</c:v>
                </c:pt>
                <c:pt idx="6389">
                  <c:v>40.532000000000011</c:v>
                </c:pt>
                <c:pt idx="6390">
                  <c:v>40.579000000000001</c:v>
                </c:pt>
                <c:pt idx="6391">
                  <c:v>40.579000000000001</c:v>
                </c:pt>
                <c:pt idx="6392">
                  <c:v>40.579000000000001</c:v>
                </c:pt>
                <c:pt idx="6393">
                  <c:v>40.579000000000001</c:v>
                </c:pt>
                <c:pt idx="6394">
                  <c:v>40.579000000000001</c:v>
                </c:pt>
                <c:pt idx="6395">
                  <c:v>40.626000000000012</c:v>
                </c:pt>
                <c:pt idx="6396">
                  <c:v>40.626000000000012</c:v>
                </c:pt>
                <c:pt idx="6397">
                  <c:v>40.626000000000012</c:v>
                </c:pt>
                <c:pt idx="6398">
                  <c:v>40.626000000000012</c:v>
                </c:pt>
                <c:pt idx="6399">
                  <c:v>40.626000000000012</c:v>
                </c:pt>
                <c:pt idx="6400">
                  <c:v>40.626000000000012</c:v>
                </c:pt>
                <c:pt idx="6401">
                  <c:v>40.672000000000011</c:v>
                </c:pt>
                <c:pt idx="6402">
                  <c:v>40.626000000000012</c:v>
                </c:pt>
                <c:pt idx="6403">
                  <c:v>40.672000000000011</c:v>
                </c:pt>
                <c:pt idx="6404">
                  <c:v>40.672000000000011</c:v>
                </c:pt>
                <c:pt idx="6405">
                  <c:v>40.672000000000011</c:v>
                </c:pt>
                <c:pt idx="6406">
                  <c:v>40.672000000000011</c:v>
                </c:pt>
                <c:pt idx="6407">
                  <c:v>40.672000000000011</c:v>
                </c:pt>
                <c:pt idx="6408">
                  <c:v>40.719000000000001</c:v>
                </c:pt>
                <c:pt idx="6409">
                  <c:v>40.719000000000001</c:v>
                </c:pt>
                <c:pt idx="6410">
                  <c:v>40.719000000000001</c:v>
                </c:pt>
                <c:pt idx="6411">
                  <c:v>40.719000000000001</c:v>
                </c:pt>
                <c:pt idx="6412">
                  <c:v>40.719000000000001</c:v>
                </c:pt>
                <c:pt idx="6413">
                  <c:v>40.719000000000001</c:v>
                </c:pt>
                <c:pt idx="6414">
                  <c:v>40.764000000000003</c:v>
                </c:pt>
                <c:pt idx="6415">
                  <c:v>40.764000000000003</c:v>
                </c:pt>
                <c:pt idx="6416">
                  <c:v>40.764000000000003</c:v>
                </c:pt>
                <c:pt idx="6417">
                  <c:v>40.764000000000003</c:v>
                </c:pt>
                <c:pt idx="6418">
                  <c:v>40.764000000000003</c:v>
                </c:pt>
                <c:pt idx="6419">
                  <c:v>40.764000000000003</c:v>
                </c:pt>
                <c:pt idx="6420">
                  <c:v>40.764000000000003</c:v>
                </c:pt>
                <c:pt idx="6421">
                  <c:v>40.810999999999993</c:v>
                </c:pt>
                <c:pt idx="6422">
                  <c:v>40.810999999999993</c:v>
                </c:pt>
                <c:pt idx="6423">
                  <c:v>40.810999999999993</c:v>
                </c:pt>
                <c:pt idx="6424">
                  <c:v>40.810999999999993</c:v>
                </c:pt>
                <c:pt idx="6425">
                  <c:v>40.810999999999993</c:v>
                </c:pt>
                <c:pt idx="6426">
                  <c:v>40.857999999999997</c:v>
                </c:pt>
                <c:pt idx="6427">
                  <c:v>40.810999999999993</c:v>
                </c:pt>
                <c:pt idx="6428">
                  <c:v>40.857999999999997</c:v>
                </c:pt>
                <c:pt idx="6429">
                  <c:v>40.857999999999997</c:v>
                </c:pt>
                <c:pt idx="6430">
                  <c:v>40.857999999999997</c:v>
                </c:pt>
                <c:pt idx="6431">
                  <c:v>40.857999999999997</c:v>
                </c:pt>
                <c:pt idx="6432">
                  <c:v>40.905000000000001</c:v>
                </c:pt>
                <c:pt idx="6433">
                  <c:v>40.905000000000001</c:v>
                </c:pt>
                <c:pt idx="6434">
                  <c:v>40.905000000000001</c:v>
                </c:pt>
                <c:pt idx="6435">
                  <c:v>40.905000000000001</c:v>
                </c:pt>
                <c:pt idx="6436">
                  <c:v>40.905000000000001</c:v>
                </c:pt>
                <c:pt idx="6437">
                  <c:v>40.905000000000001</c:v>
                </c:pt>
                <c:pt idx="6438">
                  <c:v>40.905000000000001</c:v>
                </c:pt>
                <c:pt idx="6439">
                  <c:v>40.950999999999993</c:v>
                </c:pt>
                <c:pt idx="6440">
                  <c:v>40.950999999999993</c:v>
                </c:pt>
                <c:pt idx="6441">
                  <c:v>40.950999999999993</c:v>
                </c:pt>
                <c:pt idx="6442">
                  <c:v>40.950999999999993</c:v>
                </c:pt>
                <c:pt idx="6443">
                  <c:v>40.950999999999993</c:v>
                </c:pt>
                <c:pt idx="6444">
                  <c:v>40.950999999999993</c:v>
                </c:pt>
                <c:pt idx="6445">
                  <c:v>40.998000000000012</c:v>
                </c:pt>
                <c:pt idx="6446">
                  <c:v>40.998000000000012</c:v>
                </c:pt>
                <c:pt idx="6447">
                  <c:v>40.998000000000012</c:v>
                </c:pt>
                <c:pt idx="6448">
                  <c:v>40.998000000000012</c:v>
                </c:pt>
                <c:pt idx="6449">
                  <c:v>40.998000000000012</c:v>
                </c:pt>
                <c:pt idx="6450">
                  <c:v>40.998000000000012</c:v>
                </c:pt>
                <c:pt idx="6451">
                  <c:v>41.043000000000006</c:v>
                </c:pt>
                <c:pt idx="6452">
                  <c:v>41.043000000000006</c:v>
                </c:pt>
                <c:pt idx="6453">
                  <c:v>41.043000000000006</c:v>
                </c:pt>
                <c:pt idx="6454">
                  <c:v>41.043000000000006</c:v>
                </c:pt>
                <c:pt idx="6455">
                  <c:v>41.043000000000006</c:v>
                </c:pt>
                <c:pt idx="6456">
                  <c:v>41.043000000000006</c:v>
                </c:pt>
                <c:pt idx="6457">
                  <c:v>41.09</c:v>
                </c:pt>
                <c:pt idx="6458">
                  <c:v>41.09</c:v>
                </c:pt>
                <c:pt idx="6459">
                  <c:v>41.09</c:v>
                </c:pt>
                <c:pt idx="6460">
                  <c:v>41.09</c:v>
                </c:pt>
                <c:pt idx="6461">
                  <c:v>41.09</c:v>
                </c:pt>
                <c:pt idx="6462">
                  <c:v>41.137</c:v>
                </c:pt>
                <c:pt idx="6463">
                  <c:v>41.137</c:v>
                </c:pt>
                <c:pt idx="6464">
                  <c:v>41.137</c:v>
                </c:pt>
                <c:pt idx="6465">
                  <c:v>41.137</c:v>
                </c:pt>
                <c:pt idx="6466">
                  <c:v>41.137</c:v>
                </c:pt>
                <c:pt idx="6467">
                  <c:v>41.137</c:v>
                </c:pt>
                <c:pt idx="6468">
                  <c:v>41.137</c:v>
                </c:pt>
                <c:pt idx="6469">
                  <c:v>41.137</c:v>
                </c:pt>
                <c:pt idx="6470">
                  <c:v>41.184000000000005</c:v>
                </c:pt>
                <c:pt idx="6471">
                  <c:v>41.184000000000005</c:v>
                </c:pt>
                <c:pt idx="6472">
                  <c:v>41.184000000000005</c:v>
                </c:pt>
                <c:pt idx="6473">
                  <c:v>41.184000000000005</c:v>
                </c:pt>
                <c:pt idx="6474">
                  <c:v>41.184000000000005</c:v>
                </c:pt>
                <c:pt idx="6475">
                  <c:v>41.230000000000011</c:v>
                </c:pt>
                <c:pt idx="6476">
                  <c:v>41.230000000000011</c:v>
                </c:pt>
                <c:pt idx="6477">
                  <c:v>41.230000000000011</c:v>
                </c:pt>
                <c:pt idx="6478">
                  <c:v>41.230000000000011</c:v>
                </c:pt>
                <c:pt idx="6479">
                  <c:v>41.230000000000011</c:v>
                </c:pt>
                <c:pt idx="6480">
                  <c:v>41.277000000000001</c:v>
                </c:pt>
                <c:pt idx="6481">
                  <c:v>41.277000000000001</c:v>
                </c:pt>
                <c:pt idx="6482">
                  <c:v>41.277000000000001</c:v>
                </c:pt>
                <c:pt idx="6483">
                  <c:v>41.277000000000001</c:v>
                </c:pt>
                <c:pt idx="6484">
                  <c:v>41.277000000000001</c:v>
                </c:pt>
                <c:pt idx="6485">
                  <c:v>41.277000000000001</c:v>
                </c:pt>
                <c:pt idx="6486">
                  <c:v>41.322000000000003</c:v>
                </c:pt>
                <c:pt idx="6487">
                  <c:v>41.322000000000003</c:v>
                </c:pt>
                <c:pt idx="6488">
                  <c:v>41.322000000000003</c:v>
                </c:pt>
                <c:pt idx="6489">
                  <c:v>41.322000000000003</c:v>
                </c:pt>
                <c:pt idx="6490">
                  <c:v>41.322000000000003</c:v>
                </c:pt>
                <c:pt idx="6491">
                  <c:v>41.322000000000003</c:v>
                </c:pt>
                <c:pt idx="6492">
                  <c:v>41.369</c:v>
                </c:pt>
                <c:pt idx="6493">
                  <c:v>41.369</c:v>
                </c:pt>
                <c:pt idx="6494">
                  <c:v>41.369</c:v>
                </c:pt>
                <c:pt idx="6495">
                  <c:v>41.369</c:v>
                </c:pt>
                <c:pt idx="6496">
                  <c:v>41.369</c:v>
                </c:pt>
                <c:pt idx="6497">
                  <c:v>41.369</c:v>
                </c:pt>
                <c:pt idx="6498">
                  <c:v>41.416000000000004</c:v>
                </c:pt>
                <c:pt idx="6499">
                  <c:v>41.416000000000004</c:v>
                </c:pt>
                <c:pt idx="6500">
                  <c:v>41.416000000000004</c:v>
                </c:pt>
                <c:pt idx="6501">
                  <c:v>41.416000000000004</c:v>
                </c:pt>
                <c:pt idx="6502">
                  <c:v>41.416000000000004</c:v>
                </c:pt>
                <c:pt idx="6503">
                  <c:v>41.463000000000001</c:v>
                </c:pt>
                <c:pt idx="6504">
                  <c:v>41.463000000000001</c:v>
                </c:pt>
                <c:pt idx="6505">
                  <c:v>41.463000000000001</c:v>
                </c:pt>
                <c:pt idx="6506">
                  <c:v>41.463000000000001</c:v>
                </c:pt>
                <c:pt idx="6507">
                  <c:v>41.463000000000001</c:v>
                </c:pt>
                <c:pt idx="6508">
                  <c:v>41.463000000000001</c:v>
                </c:pt>
                <c:pt idx="6509">
                  <c:v>41.508000000000003</c:v>
                </c:pt>
                <c:pt idx="6510">
                  <c:v>41.508000000000003</c:v>
                </c:pt>
                <c:pt idx="6511">
                  <c:v>41.508000000000003</c:v>
                </c:pt>
                <c:pt idx="6512">
                  <c:v>41.508000000000003</c:v>
                </c:pt>
                <c:pt idx="6513">
                  <c:v>41.508000000000003</c:v>
                </c:pt>
                <c:pt idx="6514">
                  <c:v>41.554000000000002</c:v>
                </c:pt>
                <c:pt idx="6515">
                  <c:v>41.554000000000002</c:v>
                </c:pt>
                <c:pt idx="6516">
                  <c:v>41.554000000000002</c:v>
                </c:pt>
                <c:pt idx="6517">
                  <c:v>41.554000000000002</c:v>
                </c:pt>
                <c:pt idx="6518">
                  <c:v>41.554000000000002</c:v>
                </c:pt>
                <c:pt idx="6519">
                  <c:v>41.554000000000002</c:v>
                </c:pt>
                <c:pt idx="6520">
                  <c:v>41.601000000000006</c:v>
                </c:pt>
                <c:pt idx="6521">
                  <c:v>41.601000000000006</c:v>
                </c:pt>
                <c:pt idx="6522">
                  <c:v>41.601000000000006</c:v>
                </c:pt>
                <c:pt idx="6523">
                  <c:v>41.601000000000006</c:v>
                </c:pt>
                <c:pt idx="6524">
                  <c:v>41.648000000000003</c:v>
                </c:pt>
                <c:pt idx="6525">
                  <c:v>41.648000000000003</c:v>
                </c:pt>
                <c:pt idx="6526">
                  <c:v>41.648000000000003</c:v>
                </c:pt>
                <c:pt idx="6527">
                  <c:v>41.648000000000003</c:v>
                </c:pt>
                <c:pt idx="6528">
                  <c:v>41.648000000000003</c:v>
                </c:pt>
                <c:pt idx="6529">
                  <c:v>41.693000000000012</c:v>
                </c:pt>
                <c:pt idx="6530">
                  <c:v>41.693000000000012</c:v>
                </c:pt>
                <c:pt idx="6531">
                  <c:v>41.693000000000012</c:v>
                </c:pt>
                <c:pt idx="6532">
                  <c:v>41.693000000000012</c:v>
                </c:pt>
                <c:pt idx="6533">
                  <c:v>41.693000000000012</c:v>
                </c:pt>
                <c:pt idx="6534">
                  <c:v>41.74</c:v>
                </c:pt>
                <c:pt idx="6535">
                  <c:v>41.74</c:v>
                </c:pt>
                <c:pt idx="6536">
                  <c:v>41.74</c:v>
                </c:pt>
                <c:pt idx="6537">
                  <c:v>41.74</c:v>
                </c:pt>
                <c:pt idx="6538">
                  <c:v>41.787000000000006</c:v>
                </c:pt>
                <c:pt idx="6539">
                  <c:v>41.787000000000006</c:v>
                </c:pt>
                <c:pt idx="6540">
                  <c:v>41.787000000000006</c:v>
                </c:pt>
                <c:pt idx="6541">
                  <c:v>41.787000000000006</c:v>
                </c:pt>
                <c:pt idx="6542">
                  <c:v>41.832000000000001</c:v>
                </c:pt>
                <c:pt idx="6543">
                  <c:v>41.787000000000006</c:v>
                </c:pt>
                <c:pt idx="6544">
                  <c:v>41.832000000000001</c:v>
                </c:pt>
                <c:pt idx="6545">
                  <c:v>41.832000000000001</c:v>
                </c:pt>
                <c:pt idx="6546">
                  <c:v>41.832000000000001</c:v>
                </c:pt>
                <c:pt idx="6547">
                  <c:v>41.832000000000001</c:v>
                </c:pt>
                <c:pt idx="6548">
                  <c:v>41.878</c:v>
                </c:pt>
                <c:pt idx="6549">
                  <c:v>41.878</c:v>
                </c:pt>
                <c:pt idx="6550">
                  <c:v>41.878</c:v>
                </c:pt>
                <c:pt idx="6551">
                  <c:v>41.925000000000011</c:v>
                </c:pt>
                <c:pt idx="6552">
                  <c:v>41.925000000000011</c:v>
                </c:pt>
                <c:pt idx="6553">
                  <c:v>41.925000000000011</c:v>
                </c:pt>
                <c:pt idx="6554">
                  <c:v>41.925000000000011</c:v>
                </c:pt>
                <c:pt idx="6555">
                  <c:v>41.925000000000011</c:v>
                </c:pt>
                <c:pt idx="6556">
                  <c:v>41.97</c:v>
                </c:pt>
                <c:pt idx="6557">
                  <c:v>41.97</c:v>
                </c:pt>
                <c:pt idx="6558">
                  <c:v>41.97</c:v>
                </c:pt>
                <c:pt idx="6559">
                  <c:v>41.97</c:v>
                </c:pt>
                <c:pt idx="6560">
                  <c:v>42.017000000000003</c:v>
                </c:pt>
                <c:pt idx="6561">
                  <c:v>42.017000000000003</c:v>
                </c:pt>
                <c:pt idx="6562">
                  <c:v>42.017000000000003</c:v>
                </c:pt>
                <c:pt idx="6563">
                  <c:v>42.017000000000003</c:v>
                </c:pt>
                <c:pt idx="6564">
                  <c:v>42.064</c:v>
                </c:pt>
                <c:pt idx="6565">
                  <c:v>42.064</c:v>
                </c:pt>
                <c:pt idx="6566">
                  <c:v>42.064</c:v>
                </c:pt>
                <c:pt idx="6567">
                  <c:v>42.109000000000002</c:v>
                </c:pt>
                <c:pt idx="6568">
                  <c:v>42.109000000000002</c:v>
                </c:pt>
                <c:pt idx="6569">
                  <c:v>42.109000000000002</c:v>
                </c:pt>
                <c:pt idx="6570">
                  <c:v>42.109000000000002</c:v>
                </c:pt>
                <c:pt idx="6571">
                  <c:v>42.109000000000002</c:v>
                </c:pt>
                <c:pt idx="6572">
                  <c:v>42.156000000000006</c:v>
                </c:pt>
                <c:pt idx="6573">
                  <c:v>42.156000000000006</c:v>
                </c:pt>
                <c:pt idx="6574">
                  <c:v>42.156000000000006</c:v>
                </c:pt>
                <c:pt idx="6575">
                  <c:v>42.202000000000012</c:v>
                </c:pt>
                <c:pt idx="6576">
                  <c:v>42.202000000000012</c:v>
                </c:pt>
                <c:pt idx="6577">
                  <c:v>42.202000000000012</c:v>
                </c:pt>
                <c:pt idx="6578">
                  <c:v>42.202000000000012</c:v>
                </c:pt>
                <c:pt idx="6579">
                  <c:v>42.202000000000012</c:v>
                </c:pt>
                <c:pt idx="6580">
                  <c:v>42.247</c:v>
                </c:pt>
                <c:pt idx="6581">
                  <c:v>42.247</c:v>
                </c:pt>
                <c:pt idx="6582">
                  <c:v>42.247</c:v>
                </c:pt>
                <c:pt idx="6583">
                  <c:v>42.294000000000011</c:v>
                </c:pt>
                <c:pt idx="6584">
                  <c:v>42.294000000000011</c:v>
                </c:pt>
                <c:pt idx="6585">
                  <c:v>42.294000000000011</c:v>
                </c:pt>
                <c:pt idx="6586">
                  <c:v>42.294000000000011</c:v>
                </c:pt>
                <c:pt idx="6587">
                  <c:v>42.294000000000011</c:v>
                </c:pt>
                <c:pt idx="6588">
                  <c:v>42.341000000000001</c:v>
                </c:pt>
                <c:pt idx="6589">
                  <c:v>42.341000000000001</c:v>
                </c:pt>
                <c:pt idx="6590">
                  <c:v>42.341000000000001</c:v>
                </c:pt>
                <c:pt idx="6591">
                  <c:v>42.341000000000001</c:v>
                </c:pt>
                <c:pt idx="6592">
                  <c:v>42.386000000000003</c:v>
                </c:pt>
                <c:pt idx="6593">
                  <c:v>42.386000000000003</c:v>
                </c:pt>
                <c:pt idx="6594">
                  <c:v>42.433</c:v>
                </c:pt>
                <c:pt idx="6595">
                  <c:v>42.386000000000003</c:v>
                </c:pt>
                <c:pt idx="6596">
                  <c:v>42.433</c:v>
                </c:pt>
                <c:pt idx="6597">
                  <c:v>42.433</c:v>
                </c:pt>
                <c:pt idx="6598">
                  <c:v>42.433</c:v>
                </c:pt>
                <c:pt idx="6599">
                  <c:v>42.478000000000002</c:v>
                </c:pt>
                <c:pt idx="6600">
                  <c:v>42.478000000000002</c:v>
                </c:pt>
                <c:pt idx="6601">
                  <c:v>42.478000000000002</c:v>
                </c:pt>
                <c:pt idx="6602">
                  <c:v>42.478000000000002</c:v>
                </c:pt>
                <c:pt idx="6603">
                  <c:v>42.525000000000013</c:v>
                </c:pt>
                <c:pt idx="6604">
                  <c:v>42.525000000000013</c:v>
                </c:pt>
                <c:pt idx="6605">
                  <c:v>42.525000000000013</c:v>
                </c:pt>
                <c:pt idx="6606">
                  <c:v>42.525000000000013</c:v>
                </c:pt>
                <c:pt idx="6607">
                  <c:v>42.57</c:v>
                </c:pt>
                <c:pt idx="6608">
                  <c:v>42.57</c:v>
                </c:pt>
                <c:pt idx="6609">
                  <c:v>42.57</c:v>
                </c:pt>
                <c:pt idx="6610">
                  <c:v>42.616</c:v>
                </c:pt>
                <c:pt idx="6611">
                  <c:v>42.616</c:v>
                </c:pt>
                <c:pt idx="6612">
                  <c:v>42.616</c:v>
                </c:pt>
                <c:pt idx="6613">
                  <c:v>42.663000000000011</c:v>
                </c:pt>
                <c:pt idx="6614">
                  <c:v>42.663000000000011</c:v>
                </c:pt>
                <c:pt idx="6615">
                  <c:v>42.663000000000011</c:v>
                </c:pt>
                <c:pt idx="6616">
                  <c:v>42.663000000000011</c:v>
                </c:pt>
                <c:pt idx="6617">
                  <c:v>42.663000000000011</c:v>
                </c:pt>
                <c:pt idx="6618">
                  <c:v>42.708000000000013</c:v>
                </c:pt>
                <c:pt idx="6619">
                  <c:v>42.708000000000013</c:v>
                </c:pt>
                <c:pt idx="6620">
                  <c:v>42.708000000000013</c:v>
                </c:pt>
                <c:pt idx="6621">
                  <c:v>42.755000000000003</c:v>
                </c:pt>
                <c:pt idx="6622">
                  <c:v>42.755000000000003</c:v>
                </c:pt>
                <c:pt idx="6623">
                  <c:v>42.755000000000003</c:v>
                </c:pt>
                <c:pt idx="6624">
                  <c:v>42.755000000000003</c:v>
                </c:pt>
                <c:pt idx="6625">
                  <c:v>42.8</c:v>
                </c:pt>
                <c:pt idx="6626">
                  <c:v>42.8</c:v>
                </c:pt>
                <c:pt idx="6627">
                  <c:v>42.8</c:v>
                </c:pt>
                <c:pt idx="6628">
                  <c:v>42.847000000000001</c:v>
                </c:pt>
                <c:pt idx="6629">
                  <c:v>42.847000000000001</c:v>
                </c:pt>
                <c:pt idx="6630">
                  <c:v>42.847000000000001</c:v>
                </c:pt>
                <c:pt idx="6631">
                  <c:v>42.847000000000001</c:v>
                </c:pt>
                <c:pt idx="6632">
                  <c:v>42.847000000000001</c:v>
                </c:pt>
                <c:pt idx="6633">
                  <c:v>42.892000000000003</c:v>
                </c:pt>
                <c:pt idx="6634">
                  <c:v>42.892000000000003</c:v>
                </c:pt>
                <c:pt idx="6635">
                  <c:v>42.892000000000003</c:v>
                </c:pt>
                <c:pt idx="6636">
                  <c:v>42.892000000000003</c:v>
                </c:pt>
                <c:pt idx="6637">
                  <c:v>42.939</c:v>
                </c:pt>
                <c:pt idx="6638">
                  <c:v>42.939</c:v>
                </c:pt>
                <c:pt idx="6639">
                  <c:v>42.939</c:v>
                </c:pt>
                <c:pt idx="6640">
                  <c:v>42.984000000000002</c:v>
                </c:pt>
                <c:pt idx="6641">
                  <c:v>42.984000000000002</c:v>
                </c:pt>
                <c:pt idx="6642">
                  <c:v>42.984000000000002</c:v>
                </c:pt>
                <c:pt idx="6643">
                  <c:v>42.984000000000002</c:v>
                </c:pt>
                <c:pt idx="6644">
                  <c:v>43.03</c:v>
                </c:pt>
                <c:pt idx="6645">
                  <c:v>43.03</c:v>
                </c:pt>
                <c:pt idx="6646">
                  <c:v>43.03</c:v>
                </c:pt>
                <c:pt idx="6647">
                  <c:v>43.03</c:v>
                </c:pt>
                <c:pt idx="6648">
                  <c:v>43.075000000000003</c:v>
                </c:pt>
                <c:pt idx="6649">
                  <c:v>43.075000000000003</c:v>
                </c:pt>
                <c:pt idx="6650">
                  <c:v>43.075000000000003</c:v>
                </c:pt>
                <c:pt idx="6651">
                  <c:v>43.122000000000014</c:v>
                </c:pt>
                <c:pt idx="6652">
                  <c:v>43.122000000000014</c:v>
                </c:pt>
                <c:pt idx="6653">
                  <c:v>43.122000000000014</c:v>
                </c:pt>
                <c:pt idx="6654">
                  <c:v>43.122000000000014</c:v>
                </c:pt>
                <c:pt idx="6655">
                  <c:v>43.167000000000002</c:v>
                </c:pt>
                <c:pt idx="6656">
                  <c:v>43.167000000000002</c:v>
                </c:pt>
                <c:pt idx="6657">
                  <c:v>43.167000000000002</c:v>
                </c:pt>
                <c:pt idx="6658">
                  <c:v>43.214000000000006</c:v>
                </c:pt>
                <c:pt idx="6659">
                  <c:v>43.214000000000006</c:v>
                </c:pt>
                <c:pt idx="6660">
                  <c:v>43.214000000000006</c:v>
                </c:pt>
                <c:pt idx="6661">
                  <c:v>43.214000000000006</c:v>
                </c:pt>
                <c:pt idx="6662">
                  <c:v>43.259</c:v>
                </c:pt>
                <c:pt idx="6663">
                  <c:v>43.259</c:v>
                </c:pt>
                <c:pt idx="6664">
                  <c:v>43.259</c:v>
                </c:pt>
                <c:pt idx="6665">
                  <c:v>43.306000000000004</c:v>
                </c:pt>
                <c:pt idx="6666">
                  <c:v>43.306000000000004</c:v>
                </c:pt>
                <c:pt idx="6667">
                  <c:v>43.306000000000004</c:v>
                </c:pt>
                <c:pt idx="6668">
                  <c:v>43.306000000000004</c:v>
                </c:pt>
                <c:pt idx="6669">
                  <c:v>43.350999999999999</c:v>
                </c:pt>
                <c:pt idx="6670">
                  <c:v>43.350999999999999</c:v>
                </c:pt>
                <c:pt idx="6671">
                  <c:v>43.350999999999999</c:v>
                </c:pt>
                <c:pt idx="6672">
                  <c:v>43.396000000000001</c:v>
                </c:pt>
                <c:pt idx="6673">
                  <c:v>43.396000000000001</c:v>
                </c:pt>
                <c:pt idx="6674">
                  <c:v>43.396000000000001</c:v>
                </c:pt>
                <c:pt idx="6675">
                  <c:v>43.396000000000001</c:v>
                </c:pt>
                <c:pt idx="6676">
                  <c:v>43.443000000000005</c:v>
                </c:pt>
                <c:pt idx="6677">
                  <c:v>43.443000000000005</c:v>
                </c:pt>
                <c:pt idx="6678">
                  <c:v>43.488</c:v>
                </c:pt>
                <c:pt idx="6679">
                  <c:v>43.488</c:v>
                </c:pt>
                <c:pt idx="6680">
                  <c:v>43.488</c:v>
                </c:pt>
                <c:pt idx="6681">
                  <c:v>43.488</c:v>
                </c:pt>
                <c:pt idx="6682">
                  <c:v>43.534000000000006</c:v>
                </c:pt>
                <c:pt idx="6683">
                  <c:v>43.534000000000006</c:v>
                </c:pt>
                <c:pt idx="6684">
                  <c:v>43.579000000000001</c:v>
                </c:pt>
                <c:pt idx="6685">
                  <c:v>43.579000000000001</c:v>
                </c:pt>
                <c:pt idx="6686">
                  <c:v>43.579000000000001</c:v>
                </c:pt>
                <c:pt idx="6687">
                  <c:v>43.624000000000002</c:v>
                </c:pt>
                <c:pt idx="6688">
                  <c:v>43.624000000000002</c:v>
                </c:pt>
                <c:pt idx="6689">
                  <c:v>43.671000000000006</c:v>
                </c:pt>
                <c:pt idx="6690">
                  <c:v>43.671000000000006</c:v>
                </c:pt>
                <c:pt idx="6691">
                  <c:v>43.671000000000006</c:v>
                </c:pt>
                <c:pt idx="6692">
                  <c:v>43.671000000000006</c:v>
                </c:pt>
                <c:pt idx="6693">
                  <c:v>43.716000000000001</c:v>
                </c:pt>
                <c:pt idx="6694">
                  <c:v>43.716000000000001</c:v>
                </c:pt>
                <c:pt idx="6695">
                  <c:v>43.763000000000012</c:v>
                </c:pt>
                <c:pt idx="6696">
                  <c:v>43.763000000000012</c:v>
                </c:pt>
                <c:pt idx="6697">
                  <c:v>43.763000000000012</c:v>
                </c:pt>
                <c:pt idx="6698">
                  <c:v>43.763000000000012</c:v>
                </c:pt>
                <c:pt idx="6699">
                  <c:v>43.808</c:v>
                </c:pt>
                <c:pt idx="6700">
                  <c:v>43.808</c:v>
                </c:pt>
                <c:pt idx="6701">
                  <c:v>43.808</c:v>
                </c:pt>
                <c:pt idx="6702">
                  <c:v>43.853000000000002</c:v>
                </c:pt>
                <c:pt idx="6703">
                  <c:v>43.853000000000002</c:v>
                </c:pt>
                <c:pt idx="6704">
                  <c:v>43.9</c:v>
                </c:pt>
                <c:pt idx="6705">
                  <c:v>43.9</c:v>
                </c:pt>
                <c:pt idx="6706">
                  <c:v>43.9</c:v>
                </c:pt>
                <c:pt idx="6707">
                  <c:v>43.9</c:v>
                </c:pt>
                <c:pt idx="6708">
                  <c:v>43.945</c:v>
                </c:pt>
                <c:pt idx="6709">
                  <c:v>43.945</c:v>
                </c:pt>
                <c:pt idx="6710">
                  <c:v>43.945</c:v>
                </c:pt>
                <c:pt idx="6711">
                  <c:v>43.945</c:v>
                </c:pt>
                <c:pt idx="6712">
                  <c:v>43.99</c:v>
                </c:pt>
                <c:pt idx="6713">
                  <c:v>43.99</c:v>
                </c:pt>
                <c:pt idx="6714">
                  <c:v>43.99</c:v>
                </c:pt>
                <c:pt idx="6715">
                  <c:v>44.037000000000006</c:v>
                </c:pt>
                <c:pt idx="6716">
                  <c:v>44.037000000000006</c:v>
                </c:pt>
                <c:pt idx="6717">
                  <c:v>44.037000000000006</c:v>
                </c:pt>
                <c:pt idx="6718">
                  <c:v>44.082000000000001</c:v>
                </c:pt>
                <c:pt idx="6719">
                  <c:v>44.082000000000001</c:v>
                </c:pt>
                <c:pt idx="6720">
                  <c:v>44.082000000000001</c:v>
                </c:pt>
                <c:pt idx="6721">
                  <c:v>44.127000000000002</c:v>
                </c:pt>
                <c:pt idx="6722">
                  <c:v>44.127000000000002</c:v>
                </c:pt>
                <c:pt idx="6723">
                  <c:v>44.127000000000002</c:v>
                </c:pt>
                <c:pt idx="6724">
                  <c:v>44.173000000000002</c:v>
                </c:pt>
                <c:pt idx="6725">
                  <c:v>44.173000000000002</c:v>
                </c:pt>
                <c:pt idx="6726">
                  <c:v>44.173000000000002</c:v>
                </c:pt>
                <c:pt idx="6727">
                  <c:v>44.218000000000011</c:v>
                </c:pt>
                <c:pt idx="6728">
                  <c:v>44.218000000000011</c:v>
                </c:pt>
                <c:pt idx="6729">
                  <c:v>44.218000000000011</c:v>
                </c:pt>
                <c:pt idx="6730">
                  <c:v>44.218000000000011</c:v>
                </c:pt>
                <c:pt idx="6731">
                  <c:v>44.263000000000012</c:v>
                </c:pt>
                <c:pt idx="6732">
                  <c:v>44.263000000000012</c:v>
                </c:pt>
                <c:pt idx="6733">
                  <c:v>44.263000000000012</c:v>
                </c:pt>
                <c:pt idx="6734">
                  <c:v>44.31</c:v>
                </c:pt>
                <c:pt idx="6735">
                  <c:v>44.31</c:v>
                </c:pt>
                <c:pt idx="6736">
                  <c:v>44.31</c:v>
                </c:pt>
                <c:pt idx="6737">
                  <c:v>44.31</c:v>
                </c:pt>
                <c:pt idx="6738">
                  <c:v>44.354999999999997</c:v>
                </c:pt>
                <c:pt idx="6739">
                  <c:v>44.354999999999997</c:v>
                </c:pt>
                <c:pt idx="6740">
                  <c:v>44.354999999999997</c:v>
                </c:pt>
                <c:pt idx="6741">
                  <c:v>44.354999999999997</c:v>
                </c:pt>
                <c:pt idx="6742">
                  <c:v>44.4</c:v>
                </c:pt>
                <c:pt idx="6743">
                  <c:v>44.4</c:v>
                </c:pt>
                <c:pt idx="6744">
                  <c:v>44.4</c:v>
                </c:pt>
                <c:pt idx="6745">
                  <c:v>44.445</c:v>
                </c:pt>
                <c:pt idx="6746">
                  <c:v>44.445</c:v>
                </c:pt>
                <c:pt idx="6747">
                  <c:v>44.445</c:v>
                </c:pt>
                <c:pt idx="6748">
                  <c:v>44.492000000000012</c:v>
                </c:pt>
                <c:pt idx="6749">
                  <c:v>44.492000000000012</c:v>
                </c:pt>
                <c:pt idx="6750">
                  <c:v>44.492000000000012</c:v>
                </c:pt>
                <c:pt idx="6751">
                  <c:v>44.537000000000006</c:v>
                </c:pt>
                <c:pt idx="6752">
                  <c:v>44.537000000000006</c:v>
                </c:pt>
                <c:pt idx="6753">
                  <c:v>44.537000000000006</c:v>
                </c:pt>
                <c:pt idx="6754">
                  <c:v>44.537000000000006</c:v>
                </c:pt>
                <c:pt idx="6755">
                  <c:v>44.582000000000001</c:v>
                </c:pt>
                <c:pt idx="6756">
                  <c:v>44.582000000000001</c:v>
                </c:pt>
                <c:pt idx="6757">
                  <c:v>44.582000000000001</c:v>
                </c:pt>
                <c:pt idx="6758">
                  <c:v>44.627000000000002</c:v>
                </c:pt>
                <c:pt idx="6759">
                  <c:v>44.627000000000002</c:v>
                </c:pt>
                <c:pt idx="6760">
                  <c:v>44.627000000000002</c:v>
                </c:pt>
                <c:pt idx="6761">
                  <c:v>44.674000000000007</c:v>
                </c:pt>
                <c:pt idx="6762">
                  <c:v>44.674000000000007</c:v>
                </c:pt>
                <c:pt idx="6763">
                  <c:v>44.674000000000007</c:v>
                </c:pt>
                <c:pt idx="6764">
                  <c:v>44.674000000000007</c:v>
                </c:pt>
                <c:pt idx="6765">
                  <c:v>44.719000000000001</c:v>
                </c:pt>
                <c:pt idx="6766">
                  <c:v>44.719000000000001</c:v>
                </c:pt>
                <c:pt idx="6767">
                  <c:v>44.719000000000001</c:v>
                </c:pt>
                <c:pt idx="6768">
                  <c:v>44.764000000000003</c:v>
                </c:pt>
                <c:pt idx="6769">
                  <c:v>44.764000000000003</c:v>
                </c:pt>
                <c:pt idx="6770">
                  <c:v>44.764000000000003</c:v>
                </c:pt>
                <c:pt idx="6771">
                  <c:v>44.764000000000003</c:v>
                </c:pt>
                <c:pt idx="6772">
                  <c:v>44.809000000000005</c:v>
                </c:pt>
                <c:pt idx="6773">
                  <c:v>44.809000000000005</c:v>
                </c:pt>
                <c:pt idx="6774">
                  <c:v>44.856000000000002</c:v>
                </c:pt>
                <c:pt idx="6775">
                  <c:v>44.856000000000002</c:v>
                </c:pt>
                <c:pt idx="6776">
                  <c:v>44.856000000000002</c:v>
                </c:pt>
                <c:pt idx="6777">
                  <c:v>44.856000000000002</c:v>
                </c:pt>
                <c:pt idx="6778">
                  <c:v>44.901000000000003</c:v>
                </c:pt>
                <c:pt idx="6779">
                  <c:v>44.901000000000003</c:v>
                </c:pt>
                <c:pt idx="6780">
                  <c:v>44.901000000000003</c:v>
                </c:pt>
                <c:pt idx="6781">
                  <c:v>44.946000000000005</c:v>
                </c:pt>
                <c:pt idx="6782">
                  <c:v>44.946000000000005</c:v>
                </c:pt>
                <c:pt idx="6783">
                  <c:v>44.946000000000005</c:v>
                </c:pt>
                <c:pt idx="6784">
                  <c:v>44.991</c:v>
                </c:pt>
                <c:pt idx="6785">
                  <c:v>44.991</c:v>
                </c:pt>
                <c:pt idx="6786">
                  <c:v>44.991</c:v>
                </c:pt>
                <c:pt idx="6787">
                  <c:v>45.036000000000001</c:v>
                </c:pt>
                <c:pt idx="6788">
                  <c:v>45.036000000000001</c:v>
                </c:pt>
                <c:pt idx="6789">
                  <c:v>45.036000000000001</c:v>
                </c:pt>
                <c:pt idx="6790">
                  <c:v>45.036000000000001</c:v>
                </c:pt>
                <c:pt idx="6791">
                  <c:v>45.082000000000001</c:v>
                </c:pt>
                <c:pt idx="6792">
                  <c:v>45.082000000000001</c:v>
                </c:pt>
                <c:pt idx="6793">
                  <c:v>45.082000000000001</c:v>
                </c:pt>
                <c:pt idx="6794">
                  <c:v>45.127000000000002</c:v>
                </c:pt>
                <c:pt idx="6795">
                  <c:v>45.127000000000002</c:v>
                </c:pt>
                <c:pt idx="6796">
                  <c:v>45.172000000000011</c:v>
                </c:pt>
                <c:pt idx="6797">
                  <c:v>45.172000000000011</c:v>
                </c:pt>
                <c:pt idx="6798">
                  <c:v>45.172000000000011</c:v>
                </c:pt>
                <c:pt idx="6799">
                  <c:v>45.172000000000011</c:v>
                </c:pt>
                <c:pt idx="6800">
                  <c:v>45.172000000000011</c:v>
                </c:pt>
                <c:pt idx="6801">
                  <c:v>45.217000000000006</c:v>
                </c:pt>
                <c:pt idx="6802">
                  <c:v>45.217000000000006</c:v>
                </c:pt>
                <c:pt idx="6803">
                  <c:v>45.217000000000006</c:v>
                </c:pt>
                <c:pt idx="6804">
                  <c:v>45.262000000000015</c:v>
                </c:pt>
                <c:pt idx="6805">
                  <c:v>45.262000000000015</c:v>
                </c:pt>
                <c:pt idx="6806">
                  <c:v>45.262000000000015</c:v>
                </c:pt>
                <c:pt idx="6807">
                  <c:v>45.307000000000002</c:v>
                </c:pt>
                <c:pt idx="6808">
                  <c:v>45.307000000000002</c:v>
                </c:pt>
                <c:pt idx="6809">
                  <c:v>45.307000000000002</c:v>
                </c:pt>
                <c:pt idx="6810">
                  <c:v>45.307000000000002</c:v>
                </c:pt>
                <c:pt idx="6811">
                  <c:v>45.353999999999999</c:v>
                </c:pt>
                <c:pt idx="6812">
                  <c:v>45.353999999999999</c:v>
                </c:pt>
                <c:pt idx="6813">
                  <c:v>45.399000000000001</c:v>
                </c:pt>
                <c:pt idx="6814">
                  <c:v>45.399000000000001</c:v>
                </c:pt>
                <c:pt idx="6815">
                  <c:v>45.399000000000001</c:v>
                </c:pt>
                <c:pt idx="6816">
                  <c:v>45.399000000000001</c:v>
                </c:pt>
                <c:pt idx="6817">
                  <c:v>45.444000000000003</c:v>
                </c:pt>
                <c:pt idx="6818">
                  <c:v>45.444000000000003</c:v>
                </c:pt>
                <c:pt idx="6819">
                  <c:v>45.444000000000003</c:v>
                </c:pt>
                <c:pt idx="6820">
                  <c:v>45.489000000000004</c:v>
                </c:pt>
                <c:pt idx="6821">
                  <c:v>45.489000000000004</c:v>
                </c:pt>
                <c:pt idx="6822">
                  <c:v>45.489000000000004</c:v>
                </c:pt>
                <c:pt idx="6823">
                  <c:v>45.534000000000006</c:v>
                </c:pt>
                <c:pt idx="6824">
                  <c:v>45.534000000000006</c:v>
                </c:pt>
                <c:pt idx="6825">
                  <c:v>45.534000000000006</c:v>
                </c:pt>
                <c:pt idx="6826">
                  <c:v>45.534000000000006</c:v>
                </c:pt>
                <c:pt idx="6827">
                  <c:v>45.579000000000001</c:v>
                </c:pt>
                <c:pt idx="6828">
                  <c:v>45.579000000000001</c:v>
                </c:pt>
                <c:pt idx="6829">
                  <c:v>45.579000000000001</c:v>
                </c:pt>
                <c:pt idx="6830">
                  <c:v>45.624000000000002</c:v>
                </c:pt>
                <c:pt idx="6831">
                  <c:v>45.624000000000002</c:v>
                </c:pt>
                <c:pt idx="6832">
                  <c:v>45.624000000000002</c:v>
                </c:pt>
                <c:pt idx="6833">
                  <c:v>45.669000000000011</c:v>
                </c:pt>
                <c:pt idx="6834">
                  <c:v>45.669000000000011</c:v>
                </c:pt>
                <c:pt idx="6835">
                  <c:v>45.669000000000011</c:v>
                </c:pt>
                <c:pt idx="6836">
                  <c:v>45.669000000000011</c:v>
                </c:pt>
                <c:pt idx="6837">
                  <c:v>45.714000000000006</c:v>
                </c:pt>
                <c:pt idx="6838">
                  <c:v>45.714000000000006</c:v>
                </c:pt>
                <c:pt idx="6839">
                  <c:v>45.714000000000006</c:v>
                </c:pt>
                <c:pt idx="6840">
                  <c:v>45.761000000000003</c:v>
                </c:pt>
                <c:pt idx="6841">
                  <c:v>45.761000000000003</c:v>
                </c:pt>
                <c:pt idx="6842">
                  <c:v>45.761000000000003</c:v>
                </c:pt>
                <c:pt idx="6843">
                  <c:v>45.761000000000003</c:v>
                </c:pt>
                <c:pt idx="6844">
                  <c:v>45.806000000000004</c:v>
                </c:pt>
                <c:pt idx="6845">
                  <c:v>45.806000000000004</c:v>
                </c:pt>
                <c:pt idx="6846">
                  <c:v>45.806000000000004</c:v>
                </c:pt>
                <c:pt idx="6847">
                  <c:v>45.850999999999999</c:v>
                </c:pt>
                <c:pt idx="6848">
                  <c:v>45.850999999999999</c:v>
                </c:pt>
                <c:pt idx="6849">
                  <c:v>45.850999999999999</c:v>
                </c:pt>
                <c:pt idx="6850">
                  <c:v>45.896000000000001</c:v>
                </c:pt>
                <c:pt idx="6851">
                  <c:v>45.896000000000001</c:v>
                </c:pt>
                <c:pt idx="6852">
                  <c:v>45.896000000000001</c:v>
                </c:pt>
                <c:pt idx="6853">
                  <c:v>45.941000000000003</c:v>
                </c:pt>
                <c:pt idx="6854">
                  <c:v>45.941000000000003</c:v>
                </c:pt>
                <c:pt idx="6855">
                  <c:v>45.941000000000003</c:v>
                </c:pt>
                <c:pt idx="6856">
                  <c:v>45.986000000000004</c:v>
                </c:pt>
                <c:pt idx="6857">
                  <c:v>45.986000000000004</c:v>
                </c:pt>
                <c:pt idx="6858">
                  <c:v>45.986000000000004</c:v>
                </c:pt>
                <c:pt idx="6859">
                  <c:v>45.986000000000004</c:v>
                </c:pt>
                <c:pt idx="6860">
                  <c:v>46.031000000000006</c:v>
                </c:pt>
                <c:pt idx="6861">
                  <c:v>46.031000000000006</c:v>
                </c:pt>
                <c:pt idx="6862">
                  <c:v>46.031000000000006</c:v>
                </c:pt>
                <c:pt idx="6863">
                  <c:v>46.031000000000006</c:v>
                </c:pt>
                <c:pt idx="6864">
                  <c:v>46.076000000000001</c:v>
                </c:pt>
                <c:pt idx="6865">
                  <c:v>46.076000000000001</c:v>
                </c:pt>
                <c:pt idx="6866">
                  <c:v>46.076000000000001</c:v>
                </c:pt>
                <c:pt idx="6867">
                  <c:v>46.121000000000002</c:v>
                </c:pt>
                <c:pt idx="6868">
                  <c:v>46.121000000000002</c:v>
                </c:pt>
                <c:pt idx="6869">
                  <c:v>46.121000000000002</c:v>
                </c:pt>
                <c:pt idx="6870">
                  <c:v>46.166000000000011</c:v>
                </c:pt>
                <c:pt idx="6871">
                  <c:v>46.166000000000011</c:v>
                </c:pt>
                <c:pt idx="6872">
                  <c:v>46.166000000000011</c:v>
                </c:pt>
                <c:pt idx="6873">
                  <c:v>46.211000000000006</c:v>
                </c:pt>
                <c:pt idx="6874">
                  <c:v>46.211000000000006</c:v>
                </c:pt>
                <c:pt idx="6875">
                  <c:v>46.211000000000006</c:v>
                </c:pt>
                <c:pt idx="6876">
                  <c:v>46.211000000000006</c:v>
                </c:pt>
                <c:pt idx="6877">
                  <c:v>46.211000000000006</c:v>
                </c:pt>
                <c:pt idx="6878">
                  <c:v>46.256</c:v>
                </c:pt>
                <c:pt idx="6879">
                  <c:v>46.256</c:v>
                </c:pt>
                <c:pt idx="6880">
                  <c:v>46.256</c:v>
                </c:pt>
                <c:pt idx="6881">
                  <c:v>46.256</c:v>
                </c:pt>
                <c:pt idx="6882">
                  <c:v>46.301000000000002</c:v>
                </c:pt>
                <c:pt idx="6883">
                  <c:v>46.301000000000002</c:v>
                </c:pt>
                <c:pt idx="6884">
                  <c:v>46.346000000000004</c:v>
                </c:pt>
                <c:pt idx="6885">
                  <c:v>46.346000000000004</c:v>
                </c:pt>
                <c:pt idx="6886">
                  <c:v>46.346000000000004</c:v>
                </c:pt>
                <c:pt idx="6887">
                  <c:v>46.346000000000004</c:v>
                </c:pt>
                <c:pt idx="6888">
                  <c:v>46.346000000000004</c:v>
                </c:pt>
                <c:pt idx="6889">
                  <c:v>46.391000000000005</c:v>
                </c:pt>
                <c:pt idx="6890">
                  <c:v>46.391000000000005</c:v>
                </c:pt>
                <c:pt idx="6891">
                  <c:v>46.391000000000005</c:v>
                </c:pt>
                <c:pt idx="6892">
                  <c:v>46.436</c:v>
                </c:pt>
                <c:pt idx="6893">
                  <c:v>46.436</c:v>
                </c:pt>
                <c:pt idx="6894">
                  <c:v>46.436</c:v>
                </c:pt>
                <c:pt idx="6895">
                  <c:v>46.436</c:v>
                </c:pt>
                <c:pt idx="6896">
                  <c:v>46.481000000000002</c:v>
                </c:pt>
                <c:pt idx="6897">
                  <c:v>46.481000000000002</c:v>
                </c:pt>
                <c:pt idx="6898">
                  <c:v>46.481000000000002</c:v>
                </c:pt>
                <c:pt idx="6899">
                  <c:v>46.481000000000002</c:v>
                </c:pt>
                <c:pt idx="6900">
                  <c:v>46.526000000000003</c:v>
                </c:pt>
                <c:pt idx="6901">
                  <c:v>46.526000000000003</c:v>
                </c:pt>
                <c:pt idx="6902">
                  <c:v>46.526000000000003</c:v>
                </c:pt>
                <c:pt idx="6903">
                  <c:v>46.571000000000005</c:v>
                </c:pt>
                <c:pt idx="6904">
                  <c:v>46.571000000000005</c:v>
                </c:pt>
                <c:pt idx="6905">
                  <c:v>46.571000000000005</c:v>
                </c:pt>
                <c:pt idx="6906">
                  <c:v>46.571000000000005</c:v>
                </c:pt>
                <c:pt idx="6907">
                  <c:v>46.616</c:v>
                </c:pt>
                <c:pt idx="6908">
                  <c:v>46.616</c:v>
                </c:pt>
                <c:pt idx="6909">
                  <c:v>46.616</c:v>
                </c:pt>
                <c:pt idx="6910">
                  <c:v>46.616</c:v>
                </c:pt>
                <c:pt idx="6911">
                  <c:v>46.661000000000001</c:v>
                </c:pt>
                <c:pt idx="6912">
                  <c:v>46.661000000000001</c:v>
                </c:pt>
                <c:pt idx="6913">
                  <c:v>46.661000000000001</c:v>
                </c:pt>
                <c:pt idx="6914">
                  <c:v>46.661000000000001</c:v>
                </c:pt>
                <c:pt idx="6915">
                  <c:v>46.706000000000003</c:v>
                </c:pt>
                <c:pt idx="6916">
                  <c:v>46.706000000000003</c:v>
                </c:pt>
                <c:pt idx="6917">
                  <c:v>46.706000000000003</c:v>
                </c:pt>
                <c:pt idx="6918">
                  <c:v>46.706000000000003</c:v>
                </c:pt>
                <c:pt idx="6919">
                  <c:v>46.706000000000003</c:v>
                </c:pt>
                <c:pt idx="6920">
                  <c:v>46.751000000000005</c:v>
                </c:pt>
                <c:pt idx="6921">
                  <c:v>46.751000000000005</c:v>
                </c:pt>
                <c:pt idx="6922">
                  <c:v>46.751000000000005</c:v>
                </c:pt>
                <c:pt idx="6923">
                  <c:v>46.796000000000021</c:v>
                </c:pt>
                <c:pt idx="6924">
                  <c:v>46.796000000000021</c:v>
                </c:pt>
                <c:pt idx="6925">
                  <c:v>46.796000000000021</c:v>
                </c:pt>
                <c:pt idx="6926">
                  <c:v>46.841000000000001</c:v>
                </c:pt>
                <c:pt idx="6927">
                  <c:v>46.841000000000001</c:v>
                </c:pt>
                <c:pt idx="6928">
                  <c:v>46.841000000000001</c:v>
                </c:pt>
                <c:pt idx="6929">
                  <c:v>46.841000000000001</c:v>
                </c:pt>
                <c:pt idx="6930">
                  <c:v>46.841000000000001</c:v>
                </c:pt>
                <c:pt idx="6931">
                  <c:v>46.886000000000003</c:v>
                </c:pt>
                <c:pt idx="6932">
                  <c:v>46.886000000000003</c:v>
                </c:pt>
                <c:pt idx="6933">
                  <c:v>46.886000000000003</c:v>
                </c:pt>
                <c:pt idx="6934">
                  <c:v>46.931000000000004</c:v>
                </c:pt>
                <c:pt idx="6935">
                  <c:v>46.931000000000004</c:v>
                </c:pt>
                <c:pt idx="6936">
                  <c:v>46.931000000000004</c:v>
                </c:pt>
                <c:pt idx="6937">
                  <c:v>46.931000000000004</c:v>
                </c:pt>
                <c:pt idx="6938">
                  <c:v>46.974000000000004</c:v>
                </c:pt>
                <c:pt idx="6939">
                  <c:v>46.974000000000004</c:v>
                </c:pt>
                <c:pt idx="6940">
                  <c:v>46.974000000000004</c:v>
                </c:pt>
                <c:pt idx="6941">
                  <c:v>46.974000000000004</c:v>
                </c:pt>
                <c:pt idx="6942">
                  <c:v>47.019000000000005</c:v>
                </c:pt>
                <c:pt idx="6943">
                  <c:v>47.019000000000005</c:v>
                </c:pt>
                <c:pt idx="6944">
                  <c:v>47.019000000000005</c:v>
                </c:pt>
                <c:pt idx="6945">
                  <c:v>47.064</c:v>
                </c:pt>
                <c:pt idx="6946">
                  <c:v>47.064</c:v>
                </c:pt>
                <c:pt idx="6947">
                  <c:v>47.064</c:v>
                </c:pt>
                <c:pt idx="6948">
                  <c:v>47.109000000000002</c:v>
                </c:pt>
                <c:pt idx="6949">
                  <c:v>47.109000000000002</c:v>
                </c:pt>
                <c:pt idx="6950">
                  <c:v>47.109000000000002</c:v>
                </c:pt>
                <c:pt idx="6951">
                  <c:v>47.109000000000002</c:v>
                </c:pt>
                <c:pt idx="6952">
                  <c:v>47.154000000000003</c:v>
                </c:pt>
                <c:pt idx="6953">
                  <c:v>47.154000000000003</c:v>
                </c:pt>
                <c:pt idx="6954">
                  <c:v>47.154000000000003</c:v>
                </c:pt>
                <c:pt idx="6955">
                  <c:v>47.154000000000003</c:v>
                </c:pt>
                <c:pt idx="6956">
                  <c:v>47.199000000000012</c:v>
                </c:pt>
                <c:pt idx="6957">
                  <c:v>47.199000000000012</c:v>
                </c:pt>
                <c:pt idx="6958">
                  <c:v>47.199000000000012</c:v>
                </c:pt>
                <c:pt idx="6959">
                  <c:v>47.199000000000012</c:v>
                </c:pt>
                <c:pt idx="6960">
                  <c:v>47.199000000000012</c:v>
                </c:pt>
                <c:pt idx="6961">
                  <c:v>47.244</c:v>
                </c:pt>
                <c:pt idx="6962">
                  <c:v>47.244</c:v>
                </c:pt>
                <c:pt idx="6963">
                  <c:v>47.289000000000001</c:v>
                </c:pt>
                <c:pt idx="6964">
                  <c:v>47.289000000000001</c:v>
                </c:pt>
                <c:pt idx="6965">
                  <c:v>47.289000000000001</c:v>
                </c:pt>
                <c:pt idx="6966">
                  <c:v>47.289000000000001</c:v>
                </c:pt>
                <c:pt idx="6967">
                  <c:v>47.334000000000003</c:v>
                </c:pt>
                <c:pt idx="6968">
                  <c:v>47.334000000000003</c:v>
                </c:pt>
                <c:pt idx="6969">
                  <c:v>47.334000000000003</c:v>
                </c:pt>
                <c:pt idx="6970">
                  <c:v>47.334000000000003</c:v>
                </c:pt>
                <c:pt idx="6971">
                  <c:v>47.377000000000002</c:v>
                </c:pt>
                <c:pt idx="6972">
                  <c:v>47.377000000000002</c:v>
                </c:pt>
                <c:pt idx="6973">
                  <c:v>47.377000000000002</c:v>
                </c:pt>
                <c:pt idx="6974">
                  <c:v>47.377000000000002</c:v>
                </c:pt>
                <c:pt idx="6975">
                  <c:v>47.422000000000011</c:v>
                </c:pt>
                <c:pt idx="6976">
                  <c:v>47.422000000000011</c:v>
                </c:pt>
                <c:pt idx="6977">
                  <c:v>47.422000000000011</c:v>
                </c:pt>
                <c:pt idx="6978">
                  <c:v>47.467000000000006</c:v>
                </c:pt>
                <c:pt idx="6979">
                  <c:v>47.467000000000006</c:v>
                </c:pt>
                <c:pt idx="6980">
                  <c:v>47.467000000000006</c:v>
                </c:pt>
                <c:pt idx="6981">
                  <c:v>47.467000000000006</c:v>
                </c:pt>
                <c:pt idx="6982">
                  <c:v>47.512</c:v>
                </c:pt>
                <c:pt idx="6983">
                  <c:v>47.512</c:v>
                </c:pt>
                <c:pt idx="6984">
                  <c:v>47.512</c:v>
                </c:pt>
                <c:pt idx="6985">
                  <c:v>47.512</c:v>
                </c:pt>
                <c:pt idx="6986">
                  <c:v>47.557000000000002</c:v>
                </c:pt>
                <c:pt idx="6987">
                  <c:v>47.557000000000002</c:v>
                </c:pt>
                <c:pt idx="6988">
                  <c:v>47.557000000000002</c:v>
                </c:pt>
                <c:pt idx="6989">
                  <c:v>47.602000000000011</c:v>
                </c:pt>
                <c:pt idx="6990">
                  <c:v>47.602000000000011</c:v>
                </c:pt>
                <c:pt idx="6991">
                  <c:v>47.602000000000011</c:v>
                </c:pt>
                <c:pt idx="6992">
                  <c:v>47.602000000000011</c:v>
                </c:pt>
                <c:pt idx="6993">
                  <c:v>47.647000000000006</c:v>
                </c:pt>
                <c:pt idx="6994">
                  <c:v>47.647000000000006</c:v>
                </c:pt>
                <c:pt idx="6995">
                  <c:v>47.647000000000006</c:v>
                </c:pt>
                <c:pt idx="6996">
                  <c:v>47.647000000000006</c:v>
                </c:pt>
                <c:pt idx="6997">
                  <c:v>47.691000000000003</c:v>
                </c:pt>
                <c:pt idx="6998">
                  <c:v>47.691000000000003</c:v>
                </c:pt>
                <c:pt idx="6999">
                  <c:v>47.691000000000003</c:v>
                </c:pt>
                <c:pt idx="7000">
                  <c:v>47.736000000000011</c:v>
                </c:pt>
                <c:pt idx="7001">
                  <c:v>47.736000000000011</c:v>
                </c:pt>
                <c:pt idx="7002">
                  <c:v>47.736000000000011</c:v>
                </c:pt>
                <c:pt idx="7003">
                  <c:v>47.736000000000011</c:v>
                </c:pt>
                <c:pt idx="7004">
                  <c:v>47.736000000000011</c:v>
                </c:pt>
                <c:pt idx="7005">
                  <c:v>47.781000000000006</c:v>
                </c:pt>
                <c:pt idx="7006">
                  <c:v>47.781000000000006</c:v>
                </c:pt>
                <c:pt idx="7007">
                  <c:v>47.781000000000006</c:v>
                </c:pt>
                <c:pt idx="7008">
                  <c:v>47.826000000000001</c:v>
                </c:pt>
                <c:pt idx="7009">
                  <c:v>47.826000000000001</c:v>
                </c:pt>
                <c:pt idx="7010">
                  <c:v>47.826000000000001</c:v>
                </c:pt>
                <c:pt idx="7011">
                  <c:v>47.826000000000001</c:v>
                </c:pt>
                <c:pt idx="7012">
                  <c:v>47.826000000000001</c:v>
                </c:pt>
                <c:pt idx="7013">
                  <c:v>47.871000000000002</c:v>
                </c:pt>
                <c:pt idx="7014">
                  <c:v>47.871000000000002</c:v>
                </c:pt>
                <c:pt idx="7015">
                  <c:v>47.871000000000002</c:v>
                </c:pt>
                <c:pt idx="7016">
                  <c:v>47.914000000000001</c:v>
                </c:pt>
                <c:pt idx="7017">
                  <c:v>47.914000000000001</c:v>
                </c:pt>
                <c:pt idx="7018">
                  <c:v>47.914000000000001</c:v>
                </c:pt>
                <c:pt idx="7019">
                  <c:v>47.914000000000001</c:v>
                </c:pt>
                <c:pt idx="7020">
                  <c:v>47.959000000000003</c:v>
                </c:pt>
                <c:pt idx="7021">
                  <c:v>47.959000000000003</c:v>
                </c:pt>
                <c:pt idx="7022">
                  <c:v>47.959000000000003</c:v>
                </c:pt>
                <c:pt idx="7023">
                  <c:v>47.959000000000003</c:v>
                </c:pt>
                <c:pt idx="7024">
                  <c:v>47.959000000000003</c:v>
                </c:pt>
                <c:pt idx="7025">
                  <c:v>48.004000000000005</c:v>
                </c:pt>
                <c:pt idx="7026">
                  <c:v>48.004000000000005</c:v>
                </c:pt>
                <c:pt idx="7027">
                  <c:v>48.004000000000005</c:v>
                </c:pt>
                <c:pt idx="7028">
                  <c:v>48.004000000000005</c:v>
                </c:pt>
                <c:pt idx="7029">
                  <c:v>48.049000000000007</c:v>
                </c:pt>
                <c:pt idx="7030">
                  <c:v>48.049000000000007</c:v>
                </c:pt>
                <c:pt idx="7031">
                  <c:v>48.049000000000007</c:v>
                </c:pt>
                <c:pt idx="7032">
                  <c:v>48.049000000000007</c:v>
                </c:pt>
                <c:pt idx="7033">
                  <c:v>48.049000000000007</c:v>
                </c:pt>
                <c:pt idx="7034">
                  <c:v>48.094000000000001</c:v>
                </c:pt>
                <c:pt idx="7035">
                  <c:v>48.094000000000001</c:v>
                </c:pt>
                <c:pt idx="7036">
                  <c:v>48.094000000000001</c:v>
                </c:pt>
                <c:pt idx="7037">
                  <c:v>48.094000000000001</c:v>
                </c:pt>
                <c:pt idx="7038">
                  <c:v>48.137</c:v>
                </c:pt>
                <c:pt idx="7039">
                  <c:v>48.137</c:v>
                </c:pt>
                <c:pt idx="7040">
                  <c:v>48.137</c:v>
                </c:pt>
                <c:pt idx="7041">
                  <c:v>48.137</c:v>
                </c:pt>
                <c:pt idx="7042">
                  <c:v>48.137</c:v>
                </c:pt>
                <c:pt idx="7043">
                  <c:v>48.182000000000002</c:v>
                </c:pt>
                <c:pt idx="7044">
                  <c:v>48.182000000000002</c:v>
                </c:pt>
                <c:pt idx="7045">
                  <c:v>48.182000000000002</c:v>
                </c:pt>
                <c:pt idx="7046">
                  <c:v>48.182000000000002</c:v>
                </c:pt>
                <c:pt idx="7047">
                  <c:v>48.227000000000011</c:v>
                </c:pt>
                <c:pt idx="7048">
                  <c:v>48.227000000000011</c:v>
                </c:pt>
                <c:pt idx="7049">
                  <c:v>48.227000000000011</c:v>
                </c:pt>
                <c:pt idx="7050">
                  <c:v>48.227000000000011</c:v>
                </c:pt>
                <c:pt idx="7051">
                  <c:v>48.227000000000011</c:v>
                </c:pt>
                <c:pt idx="7052">
                  <c:v>48.227000000000011</c:v>
                </c:pt>
                <c:pt idx="7053">
                  <c:v>48.272000000000013</c:v>
                </c:pt>
                <c:pt idx="7054">
                  <c:v>48.272000000000013</c:v>
                </c:pt>
                <c:pt idx="7055">
                  <c:v>48.272000000000013</c:v>
                </c:pt>
                <c:pt idx="7056">
                  <c:v>48.272000000000013</c:v>
                </c:pt>
                <c:pt idx="7057">
                  <c:v>48.272000000000013</c:v>
                </c:pt>
                <c:pt idx="7058">
                  <c:v>48.272000000000013</c:v>
                </c:pt>
                <c:pt idx="7059">
                  <c:v>48.314999999999998</c:v>
                </c:pt>
                <c:pt idx="7060">
                  <c:v>48.314999999999998</c:v>
                </c:pt>
                <c:pt idx="7061">
                  <c:v>48.314999999999998</c:v>
                </c:pt>
                <c:pt idx="7062">
                  <c:v>48.314999999999998</c:v>
                </c:pt>
                <c:pt idx="7063">
                  <c:v>48.314999999999998</c:v>
                </c:pt>
                <c:pt idx="7064">
                  <c:v>48.314999999999998</c:v>
                </c:pt>
                <c:pt idx="7065">
                  <c:v>48.314999999999998</c:v>
                </c:pt>
                <c:pt idx="7066">
                  <c:v>48.36</c:v>
                </c:pt>
                <c:pt idx="7067">
                  <c:v>48.36</c:v>
                </c:pt>
                <c:pt idx="7068">
                  <c:v>48.36</c:v>
                </c:pt>
                <c:pt idx="7069">
                  <c:v>48.36</c:v>
                </c:pt>
                <c:pt idx="7070">
                  <c:v>48.405000000000001</c:v>
                </c:pt>
                <c:pt idx="7071">
                  <c:v>48.405000000000001</c:v>
                </c:pt>
                <c:pt idx="7072">
                  <c:v>48.405000000000001</c:v>
                </c:pt>
                <c:pt idx="7073">
                  <c:v>48.405000000000001</c:v>
                </c:pt>
                <c:pt idx="7074">
                  <c:v>48.405000000000001</c:v>
                </c:pt>
                <c:pt idx="7075">
                  <c:v>48.45</c:v>
                </c:pt>
                <c:pt idx="7076">
                  <c:v>48.45</c:v>
                </c:pt>
                <c:pt idx="7077">
                  <c:v>48.45</c:v>
                </c:pt>
                <c:pt idx="7078">
                  <c:v>48.45</c:v>
                </c:pt>
                <c:pt idx="7079">
                  <c:v>48.45</c:v>
                </c:pt>
                <c:pt idx="7080">
                  <c:v>48.45</c:v>
                </c:pt>
                <c:pt idx="7081">
                  <c:v>48.45</c:v>
                </c:pt>
                <c:pt idx="7082">
                  <c:v>48.493000000000002</c:v>
                </c:pt>
                <c:pt idx="7083">
                  <c:v>48.493000000000002</c:v>
                </c:pt>
                <c:pt idx="7084">
                  <c:v>48.493000000000002</c:v>
                </c:pt>
                <c:pt idx="7085">
                  <c:v>48.538000000000011</c:v>
                </c:pt>
                <c:pt idx="7086">
                  <c:v>48.493000000000002</c:v>
                </c:pt>
                <c:pt idx="7087">
                  <c:v>48.538000000000011</c:v>
                </c:pt>
                <c:pt idx="7088">
                  <c:v>48.538000000000011</c:v>
                </c:pt>
                <c:pt idx="7089">
                  <c:v>48.538000000000011</c:v>
                </c:pt>
                <c:pt idx="7090">
                  <c:v>48.538000000000011</c:v>
                </c:pt>
                <c:pt idx="7091">
                  <c:v>48.538000000000011</c:v>
                </c:pt>
                <c:pt idx="7092">
                  <c:v>48.538000000000011</c:v>
                </c:pt>
                <c:pt idx="7093">
                  <c:v>48.583000000000006</c:v>
                </c:pt>
                <c:pt idx="7094">
                  <c:v>48.583000000000006</c:v>
                </c:pt>
                <c:pt idx="7095">
                  <c:v>48.583000000000006</c:v>
                </c:pt>
                <c:pt idx="7096">
                  <c:v>48.583000000000006</c:v>
                </c:pt>
                <c:pt idx="7097">
                  <c:v>48.583000000000006</c:v>
                </c:pt>
                <c:pt idx="7098">
                  <c:v>48.628000000000014</c:v>
                </c:pt>
                <c:pt idx="7099">
                  <c:v>48.628000000000014</c:v>
                </c:pt>
                <c:pt idx="7100">
                  <c:v>48.628000000000014</c:v>
                </c:pt>
                <c:pt idx="7101">
                  <c:v>48.628000000000014</c:v>
                </c:pt>
                <c:pt idx="7102">
                  <c:v>48.628000000000014</c:v>
                </c:pt>
                <c:pt idx="7103">
                  <c:v>48.628000000000014</c:v>
                </c:pt>
                <c:pt idx="7104">
                  <c:v>48.628000000000014</c:v>
                </c:pt>
                <c:pt idx="7105">
                  <c:v>48.628000000000014</c:v>
                </c:pt>
                <c:pt idx="7106">
                  <c:v>48.628000000000014</c:v>
                </c:pt>
                <c:pt idx="7107">
                  <c:v>48.628000000000014</c:v>
                </c:pt>
                <c:pt idx="7108">
                  <c:v>48.628000000000014</c:v>
                </c:pt>
                <c:pt idx="7109">
                  <c:v>48.628000000000014</c:v>
                </c:pt>
                <c:pt idx="7110">
                  <c:v>48.672000000000011</c:v>
                </c:pt>
                <c:pt idx="7111">
                  <c:v>48.672000000000011</c:v>
                </c:pt>
                <c:pt idx="7112">
                  <c:v>48.672000000000011</c:v>
                </c:pt>
                <c:pt idx="7113">
                  <c:v>48.672000000000011</c:v>
                </c:pt>
                <c:pt idx="7114">
                  <c:v>48.672000000000011</c:v>
                </c:pt>
                <c:pt idx="7115">
                  <c:v>48.672000000000011</c:v>
                </c:pt>
                <c:pt idx="7116">
                  <c:v>48.672000000000011</c:v>
                </c:pt>
                <c:pt idx="7117">
                  <c:v>48.672000000000011</c:v>
                </c:pt>
                <c:pt idx="7118">
                  <c:v>48.672000000000011</c:v>
                </c:pt>
                <c:pt idx="7119">
                  <c:v>48.672000000000011</c:v>
                </c:pt>
                <c:pt idx="7120">
                  <c:v>48.672000000000011</c:v>
                </c:pt>
                <c:pt idx="7121">
                  <c:v>48.672000000000011</c:v>
                </c:pt>
                <c:pt idx="7122">
                  <c:v>48.672000000000011</c:v>
                </c:pt>
                <c:pt idx="7123">
                  <c:v>48.672000000000011</c:v>
                </c:pt>
                <c:pt idx="7124">
                  <c:v>48.672000000000011</c:v>
                </c:pt>
                <c:pt idx="7125">
                  <c:v>48.672000000000011</c:v>
                </c:pt>
                <c:pt idx="7126">
                  <c:v>48.672000000000011</c:v>
                </c:pt>
                <c:pt idx="7127">
                  <c:v>48.672000000000011</c:v>
                </c:pt>
                <c:pt idx="7128">
                  <c:v>48.672000000000011</c:v>
                </c:pt>
                <c:pt idx="7129">
                  <c:v>48.672000000000011</c:v>
                </c:pt>
                <c:pt idx="7130">
                  <c:v>48.672000000000011</c:v>
                </c:pt>
                <c:pt idx="7131">
                  <c:v>48.672000000000011</c:v>
                </c:pt>
                <c:pt idx="7132">
                  <c:v>48.672000000000011</c:v>
                </c:pt>
                <c:pt idx="7133">
                  <c:v>48.672000000000011</c:v>
                </c:pt>
                <c:pt idx="7134">
                  <c:v>48.672000000000011</c:v>
                </c:pt>
                <c:pt idx="7135">
                  <c:v>48.672000000000011</c:v>
                </c:pt>
                <c:pt idx="7136">
                  <c:v>48.672000000000011</c:v>
                </c:pt>
                <c:pt idx="7137">
                  <c:v>48.672000000000011</c:v>
                </c:pt>
                <c:pt idx="7138">
                  <c:v>48.672000000000011</c:v>
                </c:pt>
                <c:pt idx="7139">
                  <c:v>48.628000000000014</c:v>
                </c:pt>
                <c:pt idx="7140">
                  <c:v>48.628000000000014</c:v>
                </c:pt>
                <c:pt idx="7141">
                  <c:v>48.628000000000014</c:v>
                </c:pt>
                <c:pt idx="7142">
                  <c:v>48.628000000000014</c:v>
                </c:pt>
                <c:pt idx="7143">
                  <c:v>48.628000000000014</c:v>
                </c:pt>
                <c:pt idx="7144">
                  <c:v>48.628000000000014</c:v>
                </c:pt>
                <c:pt idx="7145">
                  <c:v>48.628000000000014</c:v>
                </c:pt>
                <c:pt idx="7146">
                  <c:v>48.628000000000014</c:v>
                </c:pt>
                <c:pt idx="7147">
                  <c:v>48.628000000000014</c:v>
                </c:pt>
                <c:pt idx="7148">
                  <c:v>48.628000000000014</c:v>
                </c:pt>
                <c:pt idx="7149">
                  <c:v>48.583000000000006</c:v>
                </c:pt>
                <c:pt idx="7150">
                  <c:v>48.583000000000006</c:v>
                </c:pt>
                <c:pt idx="7151">
                  <c:v>48.583000000000006</c:v>
                </c:pt>
                <c:pt idx="7152">
                  <c:v>48.583000000000006</c:v>
                </c:pt>
                <c:pt idx="7153">
                  <c:v>48.538000000000011</c:v>
                </c:pt>
                <c:pt idx="7154">
                  <c:v>48.538000000000011</c:v>
                </c:pt>
                <c:pt idx="7155">
                  <c:v>48.538000000000011</c:v>
                </c:pt>
                <c:pt idx="7156">
                  <c:v>48.538000000000011</c:v>
                </c:pt>
                <c:pt idx="7157">
                  <c:v>48.538000000000011</c:v>
                </c:pt>
                <c:pt idx="7158">
                  <c:v>48.493000000000002</c:v>
                </c:pt>
                <c:pt idx="7159">
                  <c:v>48.493000000000002</c:v>
                </c:pt>
                <c:pt idx="7160">
                  <c:v>48.493000000000002</c:v>
                </c:pt>
                <c:pt idx="7161">
                  <c:v>48.493000000000002</c:v>
                </c:pt>
                <c:pt idx="7162">
                  <c:v>48.45</c:v>
                </c:pt>
                <c:pt idx="7163">
                  <c:v>48.45</c:v>
                </c:pt>
                <c:pt idx="7164">
                  <c:v>48.45</c:v>
                </c:pt>
                <c:pt idx="7165">
                  <c:v>48.45</c:v>
                </c:pt>
                <c:pt idx="7166">
                  <c:v>48.405000000000001</c:v>
                </c:pt>
                <c:pt idx="7167">
                  <c:v>48.405000000000001</c:v>
                </c:pt>
                <c:pt idx="7168">
                  <c:v>48.405000000000001</c:v>
                </c:pt>
                <c:pt idx="7169">
                  <c:v>48.36</c:v>
                </c:pt>
                <c:pt idx="7170">
                  <c:v>48.36</c:v>
                </c:pt>
                <c:pt idx="7171">
                  <c:v>48.36</c:v>
                </c:pt>
                <c:pt idx="7172">
                  <c:v>48.314999999999998</c:v>
                </c:pt>
                <c:pt idx="7173">
                  <c:v>48.314999999999998</c:v>
                </c:pt>
                <c:pt idx="7174">
                  <c:v>48.314999999999998</c:v>
                </c:pt>
                <c:pt idx="7175">
                  <c:v>48.272000000000013</c:v>
                </c:pt>
                <c:pt idx="7176">
                  <c:v>48.272000000000013</c:v>
                </c:pt>
                <c:pt idx="7177">
                  <c:v>48.272000000000013</c:v>
                </c:pt>
                <c:pt idx="7178">
                  <c:v>48.272000000000013</c:v>
                </c:pt>
                <c:pt idx="7179">
                  <c:v>48.227000000000011</c:v>
                </c:pt>
                <c:pt idx="7180">
                  <c:v>48.227000000000011</c:v>
                </c:pt>
                <c:pt idx="7181">
                  <c:v>48.182000000000002</c:v>
                </c:pt>
                <c:pt idx="7182">
                  <c:v>48.182000000000002</c:v>
                </c:pt>
                <c:pt idx="7183">
                  <c:v>48.137</c:v>
                </c:pt>
                <c:pt idx="7184">
                  <c:v>48.137</c:v>
                </c:pt>
                <c:pt idx="7185">
                  <c:v>48.094000000000001</c:v>
                </c:pt>
                <c:pt idx="7186">
                  <c:v>48.094000000000001</c:v>
                </c:pt>
                <c:pt idx="7187">
                  <c:v>48.094000000000001</c:v>
                </c:pt>
                <c:pt idx="7188">
                  <c:v>48.049000000000007</c:v>
                </c:pt>
                <c:pt idx="7189">
                  <c:v>48.049000000000007</c:v>
                </c:pt>
                <c:pt idx="7190">
                  <c:v>48.049000000000007</c:v>
                </c:pt>
                <c:pt idx="7191">
                  <c:v>48.004000000000005</c:v>
                </c:pt>
                <c:pt idx="7192">
                  <c:v>48.004000000000005</c:v>
                </c:pt>
                <c:pt idx="7193">
                  <c:v>47.959000000000003</c:v>
                </c:pt>
                <c:pt idx="7194">
                  <c:v>47.959000000000003</c:v>
                </c:pt>
                <c:pt idx="7195">
                  <c:v>47.914000000000001</c:v>
                </c:pt>
                <c:pt idx="7196">
                  <c:v>47.914000000000001</c:v>
                </c:pt>
                <c:pt idx="7197">
                  <c:v>47.871000000000002</c:v>
                </c:pt>
                <c:pt idx="7198">
                  <c:v>47.871000000000002</c:v>
                </c:pt>
                <c:pt idx="7199">
                  <c:v>47.826000000000001</c:v>
                </c:pt>
                <c:pt idx="7200">
                  <c:v>47.826000000000001</c:v>
                </c:pt>
                <c:pt idx="7201">
                  <c:v>47.781000000000006</c:v>
                </c:pt>
                <c:pt idx="7202">
                  <c:v>47.781000000000006</c:v>
                </c:pt>
                <c:pt idx="7203">
                  <c:v>47.736000000000011</c:v>
                </c:pt>
                <c:pt idx="7204">
                  <c:v>47.736000000000011</c:v>
                </c:pt>
                <c:pt idx="7205">
                  <c:v>47.736000000000011</c:v>
                </c:pt>
                <c:pt idx="7206">
                  <c:v>47.691000000000003</c:v>
                </c:pt>
                <c:pt idx="7207">
                  <c:v>47.647000000000006</c:v>
                </c:pt>
                <c:pt idx="7208">
                  <c:v>47.602000000000011</c:v>
                </c:pt>
                <c:pt idx="7209">
                  <c:v>47.602000000000011</c:v>
                </c:pt>
                <c:pt idx="7210">
                  <c:v>47.557000000000002</c:v>
                </c:pt>
                <c:pt idx="7211">
                  <c:v>47.557000000000002</c:v>
                </c:pt>
                <c:pt idx="7212">
                  <c:v>47.512</c:v>
                </c:pt>
                <c:pt idx="7213">
                  <c:v>47.512</c:v>
                </c:pt>
                <c:pt idx="7214">
                  <c:v>47.467000000000006</c:v>
                </c:pt>
                <c:pt idx="7215">
                  <c:v>47.467000000000006</c:v>
                </c:pt>
                <c:pt idx="7216">
                  <c:v>47.422000000000011</c:v>
                </c:pt>
                <c:pt idx="7217">
                  <c:v>47.377000000000002</c:v>
                </c:pt>
                <c:pt idx="7218">
                  <c:v>47.377000000000002</c:v>
                </c:pt>
                <c:pt idx="7219">
                  <c:v>47.334000000000003</c:v>
                </c:pt>
                <c:pt idx="7220">
                  <c:v>47.334000000000003</c:v>
                </c:pt>
                <c:pt idx="7221">
                  <c:v>47.289000000000001</c:v>
                </c:pt>
                <c:pt idx="7222">
                  <c:v>47.244</c:v>
                </c:pt>
                <c:pt idx="7223">
                  <c:v>47.244</c:v>
                </c:pt>
                <c:pt idx="7224">
                  <c:v>47.199000000000012</c:v>
                </c:pt>
                <c:pt idx="7225">
                  <c:v>47.199000000000012</c:v>
                </c:pt>
                <c:pt idx="7226">
                  <c:v>47.154000000000003</c:v>
                </c:pt>
                <c:pt idx="7227">
                  <c:v>47.109000000000002</c:v>
                </c:pt>
                <c:pt idx="7228">
                  <c:v>47.109000000000002</c:v>
                </c:pt>
                <c:pt idx="7229">
                  <c:v>47.064</c:v>
                </c:pt>
                <c:pt idx="7230">
                  <c:v>47.064</c:v>
                </c:pt>
                <c:pt idx="7231">
                  <c:v>47.019000000000005</c:v>
                </c:pt>
                <c:pt idx="7232">
                  <c:v>46.974000000000004</c:v>
                </c:pt>
                <c:pt idx="7233">
                  <c:v>46.974000000000004</c:v>
                </c:pt>
                <c:pt idx="7234">
                  <c:v>46.931000000000004</c:v>
                </c:pt>
                <c:pt idx="7235">
                  <c:v>46.886000000000003</c:v>
                </c:pt>
                <c:pt idx="7236">
                  <c:v>46.886000000000003</c:v>
                </c:pt>
                <c:pt idx="7237">
                  <c:v>46.841000000000001</c:v>
                </c:pt>
                <c:pt idx="7238">
                  <c:v>46.796000000000021</c:v>
                </c:pt>
                <c:pt idx="7239">
                  <c:v>46.796000000000021</c:v>
                </c:pt>
                <c:pt idx="7240">
                  <c:v>46.751000000000005</c:v>
                </c:pt>
                <c:pt idx="7241">
                  <c:v>46.706000000000003</c:v>
                </c:pt>
                <c:pt idx="7242">
                  <c:v>46.661000000000001</c:v>
                </c:pt>
                <c:pt idx="7243">
                  <c:v>46.661000000000001</c:v>
                </c:pt>
                <c:pt idx="7244">
                  <c:v>46.616</c:v>
                </c:pt>
                <c:pt idx="7245">
                  <c:v>46.571000000000005</c:v>
                </c:pt>
                <c:pt idx="7246">
                  <c:v>46.571000000000005</c:v>
                </c:pt>
                <c:pt idx="7247">
                  <c:v>46.526000000000003</c:v>
                </c:pt>
                <c:pt idx="7248">
                  <c:v>46.481000000000002</c:v>
                </c:pt>
                <c:pt idx="7249">
                  <c:v>46.481000000000002</c:v>
                </c:pt>
                <c:pt idx="7250">
                  <c:v>46.436</c:v>
                </c:pt>
                <c:pt idx="7251">
                  <c:v>46.391000000000005</c:v>
                </c:pt>
                <c:pt idx="7252">
                  <c:v>46.346000000000004</c:v>
                </c:pt>
                <c:pt idx="7253">
                  <c:v>46.301000000000002</c:v>
                </c:pt>
                <c:pt idx="7254">
                  <c:v>46.301000000000002</c:v>
                </c:pt>
                <c:pt idx="7255">
                  <c:v>46.256</c:v>
                </c:pt>
                <c:pt idx="7256">
                  <c:v>46.211000000000006</c:v>
                </c:pt>
                <c:pt idx="7257">
                  <c:v>46.166000000000011</c:v>
                </c:pt>
                <c:pt idx="7258">
                  <c:v>46.166000000000011</c:v>
                </c:pt>
                <c:pt idx="7259">
                  <c:v>46.121000000000002</c:v>
                </c:pt>
                <c:pt idx="7260">
                  <c:v>46.076000000000001</c:v>
                </c:pt>
                <c:pt idx="7261">
                  <c:v>46.031000000000006</c:v>
                </c:pt>
                <c:pt idx="7262">
                  <c:v>46.031000000000006</c:v>
                </c:pt>
                <c:pt idx="7263">
                  <c:v>45.986000000000004</c:v>
                </c:pt>
                <c:pt idx="7264">
                  <c:v>45.941000000000003</c:v>
                </c:pt>
                <c:pt idx="7265">
                  <c:v>45.896000000000001</c:v>
                </c:pt>
                <c:pt idx="7266">
                  <c:v>45.896000000000001</c:v>
                </c:pt>
                <c:pt idx="7267">
                  <c:v>45.850999999999999</c:v>
                </c:pt>
                <c:pt idx="7268">
                  <c:v>45.806000000000004</c:v>
                </c:pt>
                <c:pt idx="7269">
                  <c:v>45.761000000000003</c:v>
                </c:pt>
                <c:pt idx="7270">
                  <c:v>45.714000000000006</c:v>
                </c:pt>
                <c:pt idx="7271">
                  <c:v>45.669000000000011</c:v>
                </c:pt>
                <c:pt idx="7272">
                  <c:v>45.669000000000011</c:v>
                </c:pt>
                <c:pt idx="7273">
                  <c:v>45.624000000000002</c:v>
                </c:pt>
                <c:pt idx="7274">
                  <c:v>45.579000000000001</c:v>
                </c:pt>
                <c:pt idx="7275">
                  <c:v>45.534000000000006</c:v>
                </c:pt>
                <c:pt idx="7276">
                  <c:v>45.489000000000004</c:v>
                </c:pt>
                <c:pt idx="7277">
                  <c:v>45.489000000000004</c:v>
                </c:pt>
                <c:pt idx="7278">
                  <c:v>45.444000000000003</c:v>
                </c:pt>
                <c:pt idx="7279">
                  <c:v>45.399000000000001</c:v>
                </c:pt>
                <c:pt idx="7280">
                  <c:v>45.353999999999999</c:v>
                </c:pt>
                <c:pt idx="7281">
                  <c:v>45.307000000000002</c:v>
                </c:pt>
                <c:pt idx="7282">
                  <c:v>45.307000000000002</c:v>
                </c:pt>
                <c:pt idx="7283">
                  <c:v>45.262000000000015</c:v>
                </c:pt>
                <c:pt idx="7284">
                  <c:v>45.217000000000006</c:v>
                </c:pt>
                <c:pt idx="7285">
                  <c:v>45.172000000000011</c:v>
                </c:pt>
                <c:pt idx="7286">
                  <c:v>45.127000000000002</c:v>
                </c:pt>
                <c:pt idx="7287">
                  <c:v>45.082000000000001</c:v>
                </c:pt>
                <c:pt idx="7288">
                  <c:v>45.082000000000001</c:v>
                </c:pt>
                <c:pt idx="7289">
                  <c:v>45.036000000000001</c:v>
                </c:pt>
                <c:pt idx="7290">
                  <c:v>44.991</c:v>
                </c:pt>
                <c:pt idx="7291">
                  <c:v>44.946000000000005</c:v>
                </c:pt>
                <c:pt idx="7292">
                  <c:v>44.901000000000003</c:v>
                </c:pt>
                <c:pt idx="7293">
                  <c:v>44.901000000000003</c:v>
                </c:pt>
                <c:pt idx="7294">
                  <c:v>44.856000000000002</c:v>
                </c:pt>
                <c:pt idx="7295">
                  <c:v>44.809000000000005</c:v>
                </c:pt>
                <c:pt idx="7296">
                  <c:v>44.764000000000003</c:v>
                </c:pt>
                <c:pt idx="7297">
                  <c:v>44.719000000000001</c:v>
                </c:pt>
                <c:pt idx="7298">
                  <c:v>44.674000000000007</c:v>
                </c:pt>
                <c:pt idx="7299">
                  <c:v>44.627000000000002</c:v>
                </c:pt>
                <c:pt idx="7300">
                  <c:v>44.582000000000001</c:v>
                </c:pt>
                <c:pt idx="7301">
                  <c:v>44.537000000000006</c:v>
                </c:pt>
                <c:pt idx="7302">
                  <c:v>44.537000000000006</c:v>
                </c:pt>
                <c:pt idx="7303">
                  <c:v>44.492000000000012</c:v>
                </c:pt>
                <c:pt idx="7304">
                  <c:v>44.445</c:v>
                </c:pt>
                <c:pt idx="7305">
                  <c:v>44.4</c:v>
                </c:pt>
                <c:pt idx="7306">
                  <c:v>44.354999999999997</c:v>
                </c:pt>
                <c:pt idx="7307">
                  <c:v>44.31</c:v>
                </c:pt>
                <c:pt idx="7308">
                  <c:v>44.31</c:v>
                </c:pt>
                <c:pt idx="7309">
                  <c:v>44.263000000000012</c:v>
                </c:pt>
                <c:pt idx="7310">
                  <c:v>44.218000000000011</c:v>
                </c:pt>
                <c:pt idx="7311">
                  <c:v>44.173000000000002</c:v>
                </c:pt>
                <c:pt idx="7312">
                  <c:v>44.127000000000002</c:v>
                </c:pt>
                <c:pt idx="7313">
                  <c:v>44.082000000000001</c:v>
                </c:pt>
                <c:pt idx="7314">
                  <c:v>44.037000000000006</c:v>
                </c:pt>
                <c:pt idx="7315">
                  <c:v>43.99</c:v>
                </c:pt>
                <c:pt idx="7316">
                  <c:v>43.945</c:v>
                </c:pt>
                <c:pt idx="7317">
                  <c:v>43.945</c:v>
                </c:pt>
                <c:pt idx="7318">
                  <c:v>43.9</c:v>
                </c:pt>
                <c:pt idx="7319">
                  <c:v>43.853000000000002</c:v>
                </c:pt>
                <c:pt idx="7320">
                  <c:v>43.808</c:v>
                </c:pt>
                <c:pt idx="7321">
                  <c:v>43.763000000000012</c:v>
                </c:pt>
                <c:pt idx="7322">
                  <c:v>43.716000000000001</c:v>
                </c:pt>
                <c:pt idx="7323">
                  <c:v>43.671000000000006</c:v>
                </c:pt>
                <c:pt idx="7324">
                  <c:v>43.624000000000002</c:v>
                </c:pt>
                <c:pt idx="7325">
                  <c:v>43.579000000000001</c:v>
                </c:pt>
                <c:pt idx="7326">
                  <c:v>43.534000000000006</c:v>
                </c:pt>
                <c:pt idx="7327">
                  <c:v>43.488</c:v>
                </c:pt>
                <c:pt idx="7328">
                  <c:v>43.443000000000005</c:v>
                </c:pt>
                <c:pt idx="7329">
                  <c:v>43.396000000000001</c:v>
                </c:pt>
                <c:pt idx="7330">
                  <c:v>43.350999999999999</c:v>
                </c:pt>
                <c:pt idx="7331">
                  <c:v>43.306000000000004</c:v>
                </c:pt>
                <c:pt idx="7332">
                  <c:v>43.259</c:v>
                </c:pt>
                <c:pt idx="7333">
                  <c:v>43.214000000000006</c:v>
                </c:pt>
                <c:pt idx="7334">
                  <c:v>43.214000000000006</c:v>
                </c:pt>
                <c:pt idx="7335">
                  <c:v>43.167000000000002</c:v>
                </c:pt>
                <c:pt idx="7336">
                  <c:v>43.122000000000014</c:v>
                </c:pt>
                <c:pt idx="7337">
                  <c:v>43.03</c:v>
                </c:pt>
                <c:pt idx="7338">
                  <c:v>43.03</c:v>
                </c:pt>
                <c:pt idx="7339">
                  <c:v>42.984000000000002</c:v>
                </c:pt>
                <c:pt idx="7340">
                  <c:v>42.939</c:v>
                </c:pt>
                <c:pt idx="7341">
                  <c:v>42.892000000000003</c:v>
                </c:pt>
                <c:pt idx="7342">
                  <c:v>42.847000000000001</c:v>
                </c:pt>
                <c:pt idx="7343">
                  <c:v>42.8</c:v>
                </c:pt>
                <c:pt idx="7344">
                  <c:v>42.755000000000003</c:v>
                </c:pt>
                <c:pt idx="7345">
                  <c:v>42.708000000000013</c:v>
                </c:pt>
                <c:pt idx="7346">
                  <c:v>42.663000000000011</c:v>
                </c:pt>
                <c:pt idx="7347">
                  <c:v>42.663000000000011</c:v>
                </c:pt>
                <c:pt idx="7348">
                  <c:v>42.57</c:v>
                </c:pt>
                <c:pt idx="7349">
                  <c:v>42.525000000000013</c:v>
                </c:pt>
                <c:pt idx="7350">
                  <c:v>42.478000000000002</c:v>
                </c:pt>
                <c:pt idx="7351">
                  <c:v>42.478000000000002</c:v>
                </c:pt>
                <c:pt idx="7352">
                  <c:v>42.433</c:v>
                </c:pt>
                <c:pt idx="7353">
                  <c:v>42.386000000000003</c:v>
                </c:pt>
                <c:pt idx="7354">
                  <c:v>42.341000000000001</c:v>
                </c:pt>
                <c:pt idx="7355">
                  <c:v>42.294000000000011</c:v>
                </c:pt>
                <c:pt idx="7356">
                  <c:v>42.247</c:v>
                </c:pt>
                <c:pt idx="7357">
                  <c:v>42.202000000000012</c:v>
                </c:pt>
                <c:pt idx="7358">
                  <c:v>42.156000000000006</c:v>
                </c:pt>
                <c:pt idx="7359">
                  <c:v>42.109000000000002</c:v>
                </c:pt>
                <c:pt idx="7360">
                  <c:v>42.064</c:v>
                </c:pt>
                <c:pt idx="7361">
                  <c:v>42.017000000000003</c:v>
                </c:pt>
                <c:pt idx="7362">
                  <c:v>41.97</c:v>
                </c:pt>
                <c:pt idx="7363">
                  <c:v>41.925000000000011</c:v>
                </c:pt>
                <c:pt idx="7364">
                  <c:v>41.878</c:v>
                </c:pt>
                <c:pt idx="7365">
                  <c:v>41.832000000000001</c:v>
                </c:pt>
                <c:pt idx="7366">
                  <c:v>41.787000000000006</c:v>
                </c:pt>
                <c:pt idx="7367">
                  <c:v>41.74</c:v>
                </c:pt>
                <c:pt idx="7368">
                  <c:v>41.693000000000012</c:v>
                </c:pt>
                <c:pt idx="7369">
                  <c:v>41.648000000000003</c:v>
                </c:pt>
                <c:pt idx="7370">
                  <c:v>41.601000000000006</c:v>
                </c:pt>
                <c:pt idx="7371">
                  <c:v>41.554000000000002</c:v>
                </c:pt>
                <c:pt idx="7372">
                  <c:v>41.508000000000003</c:v>
                </c:pt>
                <c:pt idx="7373">
                  <c:v>41.463000000000001</c:v>
                </c:pt>
                <c:pt idx="7374">
                  <c:v>41.416000000000004</c:v>
                </c:pt>
                <c:pt idx="7375">
                  <c:v>41.369</c:v>
                </c:pt>
                <c:pt idx="7376">
                  <c:v>41.322000000000003</c:v>
                </c:pt>
                <c:pt idx="7377">
                  <c:v>41.277000000000001</c:v>
                </c:pt>
                <c:pt idx="7378">
                  <c:v>41.277000000000001</c:v>
                </c:pt>
                <c:pt idx="7379">
                  <c:v>41.184000000000005</c:v>
                </c:pt>
                <c:pt idx="7380">
                  <c:v>41.184000000000005</c:v>
                </c:pt>
                <c:pt idx="7381">
                  <c:v>41.137</c:v>
                </c:pt>
                <c:pt idx="7382">
                  <c:v>41.09</c:v>
                </c:pt>
                <c:pt idx="7383">
                  <c:v>40.998000000000012</c:v>
                </c:pt>
                <c:pt idx="7384">
                  <c:v>40.998000000000012</c:v>
                </c:pt>
                <c:pt idx="7385">
                  <c:v>40.905000000000001</c:v>
                </c:pt>
                <c:pt idx="7386">
                  <c:v>40.905000000000001</c:v>
                </c:pt>
                <c:pt idx="7387">
                  <c:v>40.857999999999997</c:v>
                </c:pt>
                <c:pt idx="7388">
                  <c:v>40.810999999999993</c:v>
                </c:pt>
                <c:pt idx="7389">
                  <c:v>40.764000000000003</c:v>
                </c:pt>
                <c:pt idx="7390">
                  <c:v>40.719000000000001</c:v>
                </c:pt>
                <c:pt idx="7391">
                  <c:v>40.672000000000011</c:v>
                </c:pt>
                <c:pt idx="7392">
                  <c:v>40.626000000000012</c:v>
                </c:pt>
                <c:pt idx="7393">
                  <c:v>40.532000000000011</c:v>
                </c:pt>
                <c:pt idx="7394">
                  <c:v>40.532000000000011</c:v>
                </c:pt>
                <c:pt idx="7395">
                  <c:v>40.438000000000002</c:v>
                </c:pt>
                <c:pt idx="7396">
                  <c:v>40.438000000000002</c:v>
                </c:pt>
                <c:pt idx="7397">
                  <c:v>40.344999999999999</c:v>
                </c:pt>
                <c:pt idx="7398">
                  <c:v>40.298000000000016</c:v>
                </c:pt>
                <c:pt idx="7399">
                  <c:v>40.251000000000005</c:v>
                </c:pt>
                <c:pt idx="7400">
                  <c:v>40.204000000000001</c:v>
                </c:pt>
                <c:pt idx="7401">
                  <c:v>40.158000000000001</c:v>
                </c:pt>
                <c:pt idx="7402">
                  <c:v>40.111000000000004</c:v>
                </c:pt>
                <c:pt idx="7403">
                  <c:v>40.064</c:v>
                </c:pt>
                <c:pt idx="7404">
                  <c:v>40.017000000000003</c:v>
                </c:pt>
                <c:pt idx="7405">
                  <c:v>39.97</c:v>
                </c:pt>
                <c:pt idx="7406">
                  <c:v>39.924000000000007</c:v>
                </c:pt>
                <c:pt idx="7407">
                  <c:v>39.877000000000002</c:v>
                </c:pt>
                <c:pt idx="7408">
                  <c:v>39.877000000000002</c:v>
                </c:pt>
                <c:pt idx="7409">
                  <c:v>39.783000000000001</c:v>
                </c:pt>
                <c:pt idx="7410">
                  <c:v>39.783000000000001</c:v>
                </c:pt>
                <c:pt idx="7411">
                  <c:v>39.690000000000012</c:v>
                </c:pt>
                <c:pt idx="7412">
                  <c:v>39.643000000000001</c:v>
                </c:pt>
                <c:pt idx="7413">
                  <c:v>39.596000000000011</c:v>
                </c:pt>
                <c:pt idx="7414">
                  <c:v>39.549000000000007</c:v>
                </c:pt>
                <c:pt idx="7415">
                  <c:v>39.502000000000002</c:v>
                </c:pt>
                <c:pt idx="7416">
                  <c:v>39.502000000000002</c:v>
                </c:pt>
                <c:pt idx="7417">
                  <c:v>39.407000000000004</c:v>
                </c:pt>
                <c:pt idx="7418">
                  <c:v>39.36</c:v>
                </c:pt>
                <c:pt idx="7419">
                  <c:v>39.313000000000002</c:v>
                </c:pt>
                <c:pt idx="7420">
                  <c:v>39.267000000000003</c:v>
                </c:pt>
                <c:pt idx="7421">
                  <c:v>39.220000000000013</c:v>
                </c:pt>
                <c:pt idx="7422">
                  <c:v>39.220000000000013</c:v>
                </c:pt>
                <c:pt idx="7423">
                  <c:v>39.124000000000002</c:v>
                </c:pt>
                <c:pt idx="7424">
                  <c:v>39.124000000000002</c:v>
                </c:pt>
                <c:pt idx="7425">
                  <c:v>39.031000000000006</c:v>
                </c:pt>
                <c:pt idx="7426">
                  <c:v>38.984000000000002</c:v>
                </c:pt>
                <c:pt idx="7427">
                  <c:v>38.937000000000005</c:v>
                </c:pt>
                <c:pt idx="7428">
                  <c:v>38.937000000000005</c:v>
                </c:pt>
                <c:pt idx="7429">
                  <c:v>38.841999999999999</c:v>
                </c:pt>
                <c:pt idx="7430">
                  <c:v>38.841999999999999</c:v>
                </c:pt>
                <c:pt idx="7431">
                  <c:v>38.795000000000016</c:v>
                </c:pt>
                <c:pt idx="7432">
                  <c:v>38.748000000000012</c:v>
                </c:pt>
                <c:pt idx="7433">
                  <c:v>38.700000000000003</c:v>
                </c:pt>
                <c:pt idx="7434">
                  <c:v>38.606000000000002</c:v>
                </c:pt>
                <c:pt idx="7435">
                  <c:v>38.606000000000002</c:v>
                </c:pt>
                <c:pt idx="7436">
                  <c:v>38.557000000000002</c:v>
                </c:pt>
                <c:pt idx="7437">
                  <c:v>38.511000000000003</c:v>
                </c:pt>
                <c:pt idx="7438">
                  <c:v>38.464000000000006</c:v>
                </c:pt>
                <c:pt idx="7439">
                  <c:v>38.414999999999999</c:v>
                </c:pt>
                <c:pt idx="7440">
                  <c:v>38.368000000000002</c:v>
                </c:pt>
                <c:pt idx="7441">
                  <c:v>38.322000000000003</c:v>
                </c:pt>
                <c:pt idx="7442">
                  <c:v>38.273000000000003</c:v>
                </c:pt>
                <c:pt idx="7443">
                  <c:v>38.226000000000013</c:v>
                </c:pt>
                <c:pt idx="7444">
                  <c:v>38.179000000000002</c:v>
                </c:pt>
                <c:pt idx="7445">
                  <c:v>38.131</c:v>
                </c:pt>
                <c:pt idx="7446">
                  <c:v>38.084000000000003</c:v>
                </c:pt>
                <c:pt idx="7447">
                  <c:v>38.037000000000006</c:v>
                </c:pt>
                <c:pt idx="7448">
                  <c:v>37.989000000000004</c:v>
                </c:pt>
                <c:pt idx="7449">
                  <c:v>37.942</c:v>
                </c:pt>
                <c:pt idx="7450">
                  <c:v>37.893000000000001</c:v>
                </c:pt>
                <c:pt idx="7451">
                  <c:v>37.846000000000004</c:v>
                </c:pt>
                <c:pt idx="7452">
                  <c:v>37.798000000000016</c:v>
                </c:pt>
                <c:pt idx="7453">
                  <c:v>37.751000000000005</c:v>
                </c:pt>
                <c:pt idx="7454">
                  <c:v>37.702000000000012</c:v>
                </c:pt>
                <c:pt idx="7455">
                  <c:v>37.656000000000006</c:v>
                </c:pt>
                <c:pt idx="7456">
                  <c:v>37.609000000000002</c:v>
                </c:pt>
                <c:pt idx="7457">
                  <c:v>37.56</c:v>
                </c:pt>
                <c:pt idx="7458">
                  <c:v>37.513000000000005</c:v>
                </c:pt>
                <c:pt idx="7459">
                  <c:v>37.465000000000003</c:v>
                </c:pt>
                <c:pt idx="7460">
                  <c:v>37.416000000000004</c:v>
                </c:pt>
                <c:pt idx="7461">
                  <c:v>37.369</c:v>
                </c:pt>
                <c:pt idx="7462">
                  <c:v>37.321000000000005</c:v>
                </c:pt>
                <c:pt idx="7463">
                  <c:v>37.274000000000001</c:v>
                </c:pt>
                <c:pt idx="7464">
                  <c:v>37.225000000000016</c:v>
                </c:pt>
                <c:pt idx="7465">
                  <c:v>37.179000000000002</c:v>
                </c:pt>
                <c:pt idx="7466">
                  <c:v>37.130000000000003</c:v>
                </c:pt>
                <c:pt idx="7467">
                  <c:v>37.081000000000003</c:v>
                </c:pt>
                <c:pt idx="7468">
                  <c:v>37.035000000000011</c:v>
                </c:pt>
                <c:pt idx="7469">
                  <c:v>36.986000000000004</c:v>
                </c:pt>
                <c:pt idx="7470">
                  <c:v>36.939</c:v>
                </c:pt>
                <c:pt idx="7471">
                  <c:v>36.891000000000005</c:v>
                </c:pt>
                <c:pt idx="7472">
                  <c:v>36.841999999999999</c:v>
                </c:pt>
                <c:pt idx="7473">
                  <c:v>36.795000000000016</c:v>
                </c:pt>
                <c:pt idx="7474">
                  <c:v>36.747</c:v>
                </c:pt>
                <c:pt idx="7475">
                  <c:v>36.698000000000015</c:v>
                </c:pt>
                <c:pt idx="7476">
                  <c:v>36.651000000000003</c:v>
                </c:pt>
                <c:pt idx="7477">
                  <c:v>36.603000000000002</c:v>
                </c:pt>
                <c:pt idx="7478">
                  <c:v>36.554000000000002</c:v>
                </c:pt>
                <c:pt idx="7479">
                  <c:v>36.505000000000003</c:v>
                </c:pt>
                <c:pt idx="7480">
                  <c:v>36.459000000000003</c:v>
                </c:pt>
                <c:pt idx="7481">
                  <c:v>36.410000000000004</c:v>
                </c:pt>
                <c:pt idx="7482">
                  <c:v>36.361000000000004</c:v>
                </c:pt>
                <c:pt idx="7483">
                  <c:v>36.313000000000002</c:v>
                </c:pt>
                <c:pt idx="7484">
                  <c:v>36.266000000000012</c:v>
                </c:pt>
                <c:pt idx="7485">
                  <c:v>36.217000000000006</c:v>
                </c:pt>
                <c:pt idx="7486">
                  <c:v>36.169000000000011</c:v>
                </c:pt>
                <c:pt idx="7487">
                  <c:v>36.120000000000012</c:v>
                </c:pt>
                <c:pt idx="7488">
                  <c:v>36.072000000000003</c:v>
                </c:pt>
                <c:pt idx="7489">
                  <c:v>36.072000000000003</c:v>
                </c:pt>
                <c:pt idx="7490">
                  <c:v>35.976000000000006</c:v>
                </c:pt>
                <c:pt idx="7491">
                  <c:v>35.928000000000011</c:v>
                </c:pt>
                <c:pt idx="7492">
                  <c:v>35.879000000000005</c:v>
                </c:pt>
                <c:pt idx="7493">
                  <c:v>35.879000000000005</c:v>
                </c:pt>
                <c:pt idx="7494">
                  <c:v>35.782000000000011</c:v>
                </c:pt>
                <c:pt idx="7495">
                  <c:v>35.782000000000011</c:v>
                </c:pt>
                <c:pt idx="7496">
                  <c:v>35.685000000000002</c:v>
                </c:pt>
                <c:pt idx="7497">
                  <c:v>35.685000000000002</c:v>
                </c:pt>
                <c:pt idx="7498">
                  <c:v>35.589000000000006</c:v>
                </c:pt>
                <c:pt idx="7499">
                  <c:v>35.541000000000004</c:v>
                </c:pt>
                <c:pt idx="7500">
                  <c:v>35.541000000000004</c:v>
                </c:pt>
                <c:pt idx="7501">
                  <c:v>35.492000000000012</c:v>
                </c:pt>
                <c:pt idx="7502">
                  <c:v>35.443000000000005</c:v>
                </c:pt>
                <c:pt idx="7503">
                  <c:v>35.395000000000003</c:v>
                </c:pt>
                <c:pt idx="7504">
                  <c:v>35.346000000000004</c:v>
                </c:pt>
                <c:pt idx="7505">
                  <c:v>35.298000000000016</c:v>
                </c:pt>
                <c:pt idx="7506">
                  <c:v>35.249000000000002</c:v>
                </c:pt>
                <c:pt idx="7507">
                  <c:v>35.200000000000003</c:v>
                </c:pt>
                <c:pt idx="7508">
                  <c:v>35.152000000000001</c:v>
                </c:pt>
                <c:pt idx="7509">
                  <c:v>35.103000000000002</c:v>
                </c:pt>
                <c:pt idx="7510">
                  <c:v>35.055</c:v>
                </c:pt>
                <c:pt idx="7511">
                  <c:v>35.006</c:v>
                </c:pt>
                <c:pt idx="7512">
                  <c:v>34.957000000000001</c:v>
                </c:pt>
                <c:pt idx="7513">
                  <c:v>34.907000000000004</c:v>
                </c:pt>
                <c:pt idx="7514">
                  <c:v>34.857999999999997</c:v>
                </c:pt>
                <c:pt idx="7515">
                  <c:v>34.81</c:v>
                </c:pt>
                <c:pt idx="7516">
                  <c:v>34.761000000000003</c:v>
                </c:pt>
                <c:pt idx="7517">
                  <c:v>34.713000000000001</c:v>
                </c:pt>
                <c:pt idx="7518">
                  <c:v>34.664000000000001</c:v>
                </c:pt>
                <c:pt idx="7519">
                  <c:v>34.615000000000002</c:v>
                </c:pt>
                <c:pt idx="7520">
                  <c:v>34.565000000000012</c:v>
                </c:pt>
                <c:pt idx="7521">
                  <c:v>34.516000000000005</c:v>
                </c:pt>
                <c:pt idx="7522">
                  <c:v>34.468000000000011</c:v>
                </c:pt>
                <c:pt idx="7523">
                  <c:v>34.419000000000004</c:v>
                </c:pt>
                <c:pt idx="7524">
                  <c:v>34.371000000000002</c:v>
                </c:pt>
                <c:pt idx="7525">
                  <c:v>34.32</c:v>
                </c:pt>
                <c:pt idx="7526">
                  <c:v>34.272000000000013</c:v>
                </c:pt>
                <c:pt idx="7527">
                  <c:v>34.223000000000013</c:v>
                </c:pt>
                <c:pt idx="7528">
                  <c:v>34.174000000000007</c:v>
                </c:pt>
                <c:pt idx="7529">
                  <c:v>34.124000000000002</c:v>
                </c:pt>
                <c:pt idx="7530">
                  <c:v>34.075000000000003</c:v>
                </c:pt>
                <c:pt idx="7531">
                  <c:v>34.027000000000001</c:v>
                </c:pt>
                <c:pt idx="7532">
                  <c:v>34.027000000000001</c:v>
                </c:pt>
                <c:pt idx="7533">
                  <c:v>33.928000000000011</c:v>
                </c:pt>
                <c:pt idx="7534">
                  <c:v>33.928000000000011</c:v>
                </c:pt>
                <c:pt idx="7535">
                  <c:v>33.831000000000003</c:v>
                </c:pt>
                <c:pt idx="7536">
                  <c:v>33.831000000000003</c:v>
                </c:pt>
                <c:pt idx="7537">
                  <c:v>33.78</c:v>
                </c:pt>
                <c:pt idx="7538">
                  <c:v>33.732000000000014</c:v>
                </c:pt>
                <c:pt idx="7539">
                  <c:v>33.681000000000004</c:v>
                </c:pt>
                <c:pt idx="7540">
                  <c:v>33.633000000000003</c:v>
                </c:pt>
                <c:pt idx="7541">
                  <c:v>33.584000000000003</c:v>
                </c:pt>
                <c:pt idx="7542">
                  <c:v>33.534000000000006</c:v>
                </c:pt>
                <c:pt idx="7543">
                  <c:v>33.484999999999999</c:v>
                </c:pt>
                <c:pt idx="7544">
                  <c:v>33.435000000000002</c:v>
                </c:pt>
                <c:pt idx="7545">
                  <c:v>33.386000000000003</c:v>
                </c:pt>
                <c:pt idx="7546">
                  <c:v>33.336000000000006</c:v>
                </c:pt>
                <c:pt idx="7547">
                  <c:v>33.336000000000006</c:v>
                </c:pt>
                <c:pt idx="7548">
                  <c:v>33.287000000000006</c:v>
                </c:pt>
                <c:pt idx="7549">
                  <c:v>33.237000000000002</c:v>
                </c:pt>
                <c:pt idx="7550">
                  <c:v>33.138000000000012</c:v>
                </c:pt>
                <c:pt idx="7551">
                  <c:v>33.138000000000012</c:v>
                </c:pt>
                <c:pt idx="7552">
                  <c:v>33.089000000000006</c:v>
                </c:pt>
                <c:pt idx="7553">
                  <c:v>33.039000000000001</c:v>
                </c:pt>
                <c:pt idx="7554">
                  <c:v>32.99</c:v>
                </c:pt>
                <c:pt idx="7555">
                  <c:v>32.94</c:v>
                </c:pt>
                <c:pt idx="7556">
                  <c:v>32.891000000000005</c:v>
                </c:pt>
                <c:pt idx="7557">
                  <c:v>32.841000000000001</c:v>
                </c:pt>
                <c:pt idx="7558">
                  <c:v>32.790000000000013</c:v>
                </c:pt>
                <c:pt idx="7559">
                  <c:v>32.742000000000012</c:v>
                </c:pt>
                <c:pt idx="7560">
                  <c:v>32.742000000000012</c:v>
                </c:pt>
                <c:pt idx="7561">
                  <c:v>32.641000000000005</c:v>
                </c:pt>
                <c:pt idx="7562">
                  <c:v>32.641000000000005</c:v>
                </c:pt>
                <c:pt idx="7563">
                  <c:v>32.592000000000013</c:v>
                </c:pt>
                <c:pt idx="7564">
                  <c:v>32.542000000000002</c:v>
                </c:pt>
                <c:pt idx="7565">
                  <c:v>32.491</c:v>
                </c:pt>
                <c:pt idx="7566">
                  <c:v>32.443000000000005</c:v>
                </c:pt>
                <c:pt idx="7567">
                  <c:v>32.392000000000003</c:v>
                </c:pt>
                <c:pt idx="7568">
                  <c:v>32.341999999999999</c:v>
                </c:pt>
                <c:pt idx="7569">
                  <c:v>32.293000000000013</c:v>
                </c:pt>
                <c:pt idx="7570">
                  <c:v>32.243000000000002</c:v>
                </c:pt>
                <c:pt idx="7571">
                  <c:v>32.243000000000002</c:v>
                </c:pt>
                <c:pt idx="7572">
                  <c:v>32.193000000000012</c:v>
                </c:pt>
                <c:pt idx="7573">
                  <c:v>32.142000000000003</c:v>
                </c:pt>
                <c:pt idx="7574">
                  <c:v>32.092000000000013</c:v>
                </c:pt>
                <c:pt idx="7575">
                  <c:v>32.043000000000006</c:v>
                </c:pt>
                <c:pt idx="7576">
                  <c:v>31.992999999999988</c:v>
                </c:pt>
                <c:pt idx="7577">
                  <c:v>31.992999999999988</c:v>
                </c:pt>
                <c:pt idx="7578">
                  <c:v>31.891999999999999</c:v>
                </c:pt>
                <c:pt idx="7579">
                  <c:v>31.891999999999999</c:v>
                </c:pt>
                <c:pt idx="7580">
                  <c:v>31.841999999999999</c:v>
                </c:pt>
                <c:pt idx="7581">
                  <c:v>31.791</c:v>
                </c:pt>
                <c:pt idx="7582">
                  <c:v>31.742999999999988</c:v>
                </c:pt>
                <c:pt idx="7583">
                  <c:v>31.692</c:v>
                </c:pt>
                <c:pt idx="7584">
                  <c:v>31.641999999999999</c:v>
                </c:pt>
                <c:pt idx="7585">
                  <c:v>31.641999999999999</c:v>
                </c:pt>
                <c:pt idx="7586">
                  <c:v>31.591000000000001</c:v>
                </c:pt>
                <c:pt idx="7587">
                  <c:v>31.541</c:v>
                </c:pt>
                <c:pt idx="7588">
                  <c:v>31.491</c:v>
                </c:pt>
                <c:pt idx="7589">
                  <c:v>31.439999999999994</c:v>
                </c:pt>
                <c:pt idx="7590">
                  <c:v>31.39</c:v>
                </c:pt>
                <c:pt idx="7591">
                  <c:v>31.39</c:v>
                </c:pt>
                <c:pt idx="7592">
                  <c:v>31.338999999999999</c:v>
                </c:pt>
                <c:pt idx="7593">
                  <c:v>31.288999999999991</c:v>
                </c:pt>
                <c:pt idx="7594">
                  <c:v>31.239000000000001</c:v>
                </c:pt>
                <c:pt idx="7595">
                  <c:v>31.187999999999999</c:v>
                </c:pt>
                <c:pt idx="7596">
                  <c:v>31.138000000000005</c:v>
                </c:pt>
                <c:pt idx="7597">
                  <c:v>31.087</c:v>
                </c:pt>
                <c:pt idx="7598">
                  <c:v>31.036999999999999</c:v>
                </c:pt>
                <c:pt idx="7599">
                  <c:v>31.036999999999999</c:v>
                </c:pt>
                <c:pt idx="7600">
                  <c:v>30.986999999999984</c:v>
                </c:pt>
                <c:pt idx="7601">
                  <c:v>30.936</c:v>
                </c:pt>
                <c:pt idx="7602">
                  <c:v>30.884</c:v>
                </c:pt>
                <c:pt idx="7603">
                  <c:v>30.834000000000007</c:v>
                </c:pt>
                <c:pt idx="7604">
                  <c:v>30.834000000000007</c:v>
                </c:pt>
                <c:pt idx="7605">
                  <c:v>30.782999999999991</c:v>
                </c:pt>
                <c:pt idx="7606">
                  <c:v>30.733000000000001</c:v>
                </c:pt>
                <c:pt idx="7607">
                  <c:v>30.681999999999999</c:v>
                </c:pt>
                <c:pt idx="7608">
                  <c:v>30.632000000000001</c:v>
                </c:pt>
                <c:pt idx="7609">
                  <c:v>30.58</c:v>
                </c:pt>
                <c:pt idx="7610">
                  <c:v>30.58</c:v>
                </c:pt>
                <c:pt idx="7611">
                  <c:v>30.529</c:v>
                </c:pt>
                <c:pt idx="7612">
                  <c:v>30.478999999999992</c:v>
                </c:pt>
                <c:pt idx="7613">
                  <c:v>30.478999999999992</c:v>
                </c:pt>
                <c:pt idx="7614">
                  <c:v>30.428999999999984</c:v>
                </c:pt>
                <c:pt idx="7615">
                  <c:v>30.376000000000001</c:v>
                </c:pt>
                <c:pt idx="7616">
                  <c:v>30.326000000000001</c:v>
                </c:pt>
                <c:pt idx="7617">
                  <c:v>30.326000000000001</c:v>
                </c:pt>
                <c:pt idx="7618">
                  <c:v>30.224999999999994</c:v>
                </c:pt>
                <c:pt idx="7619">
                  <c:v>30.224999999999994</c:v>
                </c:pt>
                <c:pt idx="7620">
                  <c:v>30.172999999999991</c:v>
                </c:pt>
                <c:pt idx="7621">
                  <c:v>30.123000000000001</c:v>
                </c:pt>
                <c:pt idx="7622">
                  <c:v>30.123000000000001</c:v>
                </c:pt>
                <c:pt idx="7623">
                  <c:v>30.071999999999999</c:v>
                </c:pt>
                <c:pt idx="7624">
                  <c:v>30.02</c:v>
                </c:pt>
                <c:pt idx="7625">
                  <c:v>29.97</c:v>
                </c:pt>
                <c:pt idx="7626">
                  <c:v>29.917000000000005</c:v>
                </c:pt>
                <c:pt idx="7627">
                  <c:v>29.917000000000005</c:v>
                </c:pt>
                <c:pt idx="7628">
                  <c:v>29.867000000000001</c:v>
                </c:pt>
                <c:pt idx="7629">
                  <c:v>29.817000000000007</c:v>
                </c:pt>
                <c:pt idx="7630">
                  <c:v>29.817000000000007</c:v>
                </c:pt>
                <c:pt idx="7631">
                  <c:v>29.763999999999992</c:v>
                </c:pt>
                <c:pt idx="7632">
                  <c:v>29.713999999999999</c:v>
                </c:pt>
                <c:pt idx="7633">
                  <c:v>29.713999999999999</c:v>
                </c:pt>
                <c:pt idx="7634">
                  <c:v>29.661999999999999</c:v>
                </c:pt>
                <c:pt idx="7635">
                  <c:v>29.611000000000008</c:v>
                </c:pt>
                <c:pt idx="7636">
                  <c:v>29.559000000000001</c:v>
                </c:pt>
                <c:pt idx="7637">
                  <c:v>29.509</c:v>
                </c:pt>
                <c:pt idx="7638">
                  <c:v>29.509</c:v>
                </c:pt>
                <c:pt idx="7639">
                  <c:v>29.457000000000001</c:v>
                </c:pt>
                <c:pt idx="7640">
                  <c:v>29.405999999999988</c:v>
                </c:pt>
                <c:pt idx="7641">
                  <c:v>29.353999999999999</c:v>
                </c:pt>
                <c:pt idx="7642">
                  <c:v>29.353999999999999</c:v>
                </c:pt>
                <c:pt idx="7643">
                  <c:v>29.303999999999991</c:v>
                </c:pt>
                <c:pt idx="7644">
                  <c:v>29.303999999999991</c:v>
                </c:pt>
                <c:pt idx="7645">
                  <c:v>29.251000000000001</c:v>
                </c:pt>
                <c:pt idx="7646">
                  <c:v>29.199000000000005</c:v>
                </c:pt>
                <c:pt idx="7647">
                  <c:v>29.149000000000001</c:v>
                </c:pt>
                <c:pt idx="7648">
                  <c:v>29.149000000000001</c:v>
                </c:pt>
                <c:pt idx="7649">
                  <c:v>29.097000000000001</c:v>
                </c:pt>
                <c:pt idx="7650">
                  <c:v>29.097000000000001</c:v>
                </c:pt>
                <c:pt idx="7651">
                  <c:v>29.045999999999992</c:v>
                </c:pt>
                <c:pt idx="7652">
                  <c:v>28.994</c:v>
                </c:pt>
                <c:pt idx="7653">
                  <c:v>28.941999999999993</c:v>
                </c:pt>
                <c:pt idx="7654">
                  <c:v>28.941999999999993</c:v>
                </c:pt>
                <c:pt idx="7655">
                  <c:v>28.890999999999991</c:v>
                </c:pt>
                <c:pt idx="7656">
                  <c:v>28.838999999999999</c:v>
                </c:pt>
                <c:pt idx="7657">
                  <c:v>28.838999999999999</c:v>
                </c:pt>
                <c:pt idx="7658">
                  <c:v>28.786999999999988</c:v>
                </c:pt>
                <c:pt idx="7659">
                  <c:v>28.734999999999999</c:v>
                </c:pt>
                <c:pt idx="7660">
                  <c:v>28.734999999999999</c:v>
                </c:pt>
                <c:pt idx="7661">
                  <c:v>28.684000000000001</c:v>
                </c:pt>
                <c:pt idx="7662">
                  <c:v>28.684000000000001</c:v>
                </c:pt>
                <c:pt idx="7663">
                  <c:v>28.632000000000001</c:v>
                </c:pt>
                <c:pt idx="7664">
                  <c:v>28.58</c:v>
                </c:pt>
                <c:pt idx="7665">
                  <c:v>28.527999999999999</c:v>
                </c:pt>
                <c:pt idx="7666">
                  <c:v>28.527999999999999</c:v>
                </c:pt>
                <c:pt idx="7667">
                  <c:v>28.475999999999992</c:v>
                </c:pt>
                <c:pt idx="7668">
                  <c:v>28.475999999999992</c:v>
                </c:pt>
                <c:pt idx="7669">
                  <c:v>28.424999999999994</c:v>
                </c:pt>
                <c:pt idx="7670">
                  <c:v>28.373000000000001</c:v>
                </c:pt>
                <c:pt idx="7671">
                  <c:v>28.321000000000005</c:v>
                </c:pt>
                <c:pt idx="7672">
                  <c:v>28.321000000000005</c:v>
                </c:pt>
                <c:pt idx="7673">
                  <c:v>28.268999999999984</c:v>
                </c:pt>
                <c:pt idx="7674">
                  <c:v>28.268999999999984</c:v>
                </c:pt>
                <c:pt idx="7675">
                  <c:v>28.216000000000001</c:v>
                </c:pt>
                <c:pt idx="7676">
                  <c:v>28.164000000000001</c:v>
                </c:pt>
                <c:pt idx="7677">
                  <c:v>28.164000000000001</c:v>
                </c:pt>
                <c:pt idx="7678">
                  <c:v>28.111999999999998</c:v>
                </c:pt>
                <c:pt idx="7679">
                  <c:v>28.111999999999998</c:v>
                </c:pt>
                <c:pt idx="7680">
                  <c:v>28.06</c:v>
                </c:pt>
                <c:pt idx="7681">
                  <c:v>28.06</c:v>
                </c:pt>
                <c:pt idx="7682">
                  <c:v>28.007999999999999</c:v>
                </c:pt>
                <c:pt idx="7683">
                  <c:v>27.954999999999991</c:v>
                </c:pt>
                <c:pt idx="7684">
                  <c:v>27.954999999999991</c:v>
                </c:pt>
                <c:pt idx="7685">
                  <c:v>27.902999999999988</c:v>
                </c:pt>
                <c:pt idx="7686">
                  <c:v>27.902999999999988</c:v>
                </c:pt>
                <c:pt idx="7687">
                  <c:v>27.850999999999999</c:v>
                </c:pt>
                <c:pt idx="7688">
                  <c:v>27.850999999999999</c:v>
                </c:pt>
                <c:pt idx="7689">
                  <c:v>27.798999999999992</c:v>
                </c:pt>
                <c:pt idx="7690">
                  <c:v>27.747</c:v>
                </c:pt>
                <c:pt idx="7691">
                  <c:v>27.747</c:v>
                </c:pt>
                <c:pt idx="7692">
                  <c:v>27.693999999999999</c:v>
                </c:pt>
                <c:pt idx="7693">
                  <c:v>27.693999999999999</c:v>
                </c:pt>
                <c:pt idx="7694">
                  <c:v>27.641999999999999</c:v>
                </c:pt>
                <c:pt idx="7695">
                  <c:v>27.59</c:v>
                </c:pt>
                <c:pt idx="7696">
                  <c:v>27.59</c:v>
                </c:pt>
                <c:pt idx="7697">
                  <c:v>27.538</c:v>
                </c:pt>
                <c:pt idx="7698">
                  <c:v>27.538</c:v>
                </c:pt>
                <c:pt idx="7699">
                  <c:v>27.48599999999999</c:v>
                </c:pt>
                <c:pt idx="7700">
                  <c:v>27.48599999999999</c:v>
                </c:pt>
                <c:pt idx="7701">
                  <c:v>27.433</c:v>
                </c:pt>
                <c:pt idx="7702">
                  <c:v>27.433</c:v>
                </c:pt>
                <c:pt idx="7703">
                  <c:v>27.381</c:v>
                </c:pt>
                <c:pt idx="7704">
                  <c:v>27.381</c:v>
                </c:pt>
                <c:pt idx="7705">
                  <c:v>27.327000000000005</c:v>
                </c:pt>
                <c:pt idx="7706">
                  <c:v>27.327000000000005</c:v>
                </c:pt>
                <c:pt idx="7707">
                  <c:v>27.274999999999999</c:v>
                </c:pt>
                <c:pt idx="7708">
                  <c:v>27.274999999999999</c:v>
                </c:pt>
                <c:pt idx="7709">
                  <c:v>27.222999999999988</c:v>
                </c:pt>
                <c:pt idx="7710">
                  <c:v>27.222999999999988</c:v>
                </c:pt>
                <c:pt idx="7711">
                  <c:v>27.170999999999999</c:v>
                </c:pt>
                <c:pt idx="7712">
                  <c:v>27.170999999999999</c:v>
                </c:pt>
                <c:pt idx="7713">
                  <c:v>27.118000000000006</c:v>
                </c:pt>
                <c:pt idx="7714">
                  <c:v>27.118000000000006</c:v>
                </c:pt>
                <c:pt idx="7715">
                  <c:v>27.064</c:v>
                </c:pt>
                <c:pt idx="7716">
                  <c:v>27.064</c:v>
                </c:pt>
                <c:pt idx="7717">
                  <c:v>27.012</c:v>
                </c:pt>
                <c:pt idx="7718">
                  <c:v>27.012</c:v>
                </c:pt>
                <c:pt idx="7719">
                  <c:v>26.959999999999994</c:v>
                </c:pt>
                <c:pt idx="7720">
                  <c:v>26.905999999999988</c:v>
                </c:pt>
                <c:pt idx="7721">
                  <c:v>26.905999999999988</c:v>
                </c:pt>
                <c:pt idx="7722">
                  <c:v>26.905999999999988</c:v>
                </c:pt>
                <c:pt idx="7723">
                  <c:v>26.853999999999999</c:v>
                </c:pt>
                <c:pt idx="7724">
                  <c:v>26.802</c:v>
                </c:pt>
                <c:pt idx="7725">
                  <c:v>26.802</c:v>
                </c:pt>
                <c:pt idx="7726">
                  <c:v>26.802</c:v>
                </c:pt>
                <c:pt idx="7727">
                  <c:v>26.747999999999994</c:v>
                </c:pt>
                <c:pt idx="7728">
                  <c:v>26.747999999999994</c:v>
                </c:pt>
                <c:pt idx="7729">
                  <c:v>26.695</c:v>
                </c:pt>
                <c:pt idx="7730">
                  <c:v>26.695</c:v>
                </c:pt>
                <c:pt idx="7731">
                  <c:v>26.643000000000001</c:v>
                </c:pt>
                <c:pt idx="7732">
                  <c:v>26.643000000000001</c:v>
                </c:pt>
                <c:pt idx="7733">
                  <c:v>26.588999999999988</c:v>
                </c:pt>
                <c:pt idx="7734">
                  <c:v>26.588999999999988</c:v>
                </c:pt>
                <c:pt idx="7735">
                  <c:v>26.588999999999988</c:v>
                </c:pt>
                <c:pt idx="7736">
                  <c:v>26.536999999999999</c:v>
                </c:pt>
                <c:pt idx="7737">
                  <c:v>26.536999999999999</c:v>
                </c:pt>
                <c:pt idx="7738">
                  <c:v>26.48299999999999</c:v>
                </c:pt>
                <c:pt idx="7739">
                  <c:v>26.48299999999999</c:v>
                </c:pt>
                <c:pt idx="7740">
                  <c:v>26.431000000000001</c:v>
                </c:pt>
                <c:pt idx="7741">
                  <c:v>26.431000000000001</c:v>
                </c:pt>
                <c:pt idx="7742">
                  <c:v>26.376999999999999</c:v>
                </c:pt>
                <c:pt idx="7743">
                  <c:v>26.376999999999999</c:v>
                </c:pt>
                <c:pt idx="7744">
                  <c:v>26.376999999999999</c:v>
                </c:pt>
                <c:pt idx="7745">
                  <c:v>26.324999999999999</c:v>
                </c:pt>
                <c:pt idx="7746">
                  <c:v>26.324999999999999</c:v>
                </c:pt>
                <c:pt idx="7747">
                  <c:v>26.271000000000001</c:v>
                </c:pt>
                <c:pt idx="7748">
                  <c:v>26.271000000000001</c:v>
                </c:pt>
                <c:pt idx="7749">
                  <c:v>26.218</c:v>
                </c:pt>
                <c:pt idx="7750">
                  <c:v>26.218</c:v>
                </c:pt>
                <c:pt idx="7751">
                  <c:v>26.218</c:v>
                </c:pt>
                <c:pt idx="7752">
                  <c:v>26.164000000000001</c:v>
                </c:pt>
                <c:pt idx="7753">
                  <c:v>26.164000000000001</c:v>
                </c:pt>
                <c:pt idx="7754">
                  <c:v>26.111999999999998</c:v>
                </c:pt>
                <c:pt idx="7755">
                  <c:v>26.111999999999998</c:v>
                </c:pt>
                <c:pt idx="7756">
                  <c:v>26.111999999999998</c:v>
                </c:pt>
                <c:pt idx="7757">
                  <c:v>26.058</c:v>
                </c:pt>
                <c:pt idx="7758">
                  <c:v>26.058</c:v>
                </c:pt>
                <c:pt idx="7759">
                  <c:v>26.006</c:v>
                </c:pt>
                <c:pt idx="7760">
                  <c:v>26.006</c:v>
                </c:pt>
                <c:pt idx="7761">
                  <c:v>26.006</c:v>
                </c:pt>
                <c:pt idx="7762">
                  <c:v>25.952000000000002</c:v>
                </c:pt>
                <c:pt idx="7763">
                  <c:v>25.952000000000002</c:v>
                </c:pt>
                <c:pt idx="7764">
                  <c:v>25.898</c:v>
                </c:pt>
                <c:pt idx="7765">
                  <c:v>25.898</c:v>
                </c:pt>
                <c:pt idx="7766">
                  <c:v>25.898</c:v>
                </c:pt>
                <c:pt idx="7767">
                  <c:v>25.898</c:v>
                </c:pt>
                <c:pt idx="7768">
                  <c:v>25.846</c:v>
                </c:pt>
                <c:pt idx="7769">
                  <c:v>25.846</c:v>
                </c:pt>
                <c:pt idx="7770">
                  <c:v>25.792000000000002</c:v>
                </c:pt>
                <c:pt idx="7771">
                  <c:v>25.792000000000002</c:v>
                </c:pt>
                <c:pt idx="7772">
                  <c:v>25.792000000000002</c:v>
                </c:pt>
                <c:pt idx="7773">
                  <c:v>25.738</c:v>
                </c:pt>
                <c:pt idx="7774">
                  <c:v>25.738</c:v>
                </c:pt>
                <c:pt idx="7775">
                  <c:v>25.738</c:v>
                </c:pt>
                <c:pt idx="7776">
                  <c:v>25.686</c:v>
                </c:pt>
                <c:pt idx="7777">
                  <c:v>25.686</c:v>
                </c:pt>
                <c:pt idx="7778">
                  <c:v>25.632000000000001</c:v>
                </c:pt>
                <c:pt idx="7779">
                  <c:v>25.632000000000001</c:v>
                </c:pt>
                <c:pt idx="7780">
                  <c:v>25.632000000000001</c:v>
                </c:pt>
                <c:pt idx="7781">
                  <c:v>25.577999999999999</c:v>
                </c:pt>
                <c:pt idx="7782">
                  <c:v>25.577999999999999</c:v>
                </c:pt>
                <c:pt idx="7783">
                  <c:v>25.577999999999999</c:v>
                </c:pt>
                <c:pt idx="7784">
                  <c:v>25.577999999999999</c:v>
                </c:pt>
                <c:pt idx="7785">
                  <c:v>25.524000000000001</c:v>
                </c:pt>
                <c:pt idx="7786">
                  <c:v>25.524000000000001</c:v>
                </c:pt>
                <c:pt idx="7787">
                  <c:v>25.524000000000001</c:v>
                </c:pt>
                <c:pt idx="7788">
                  <c:v>25.524000000000001</c:v>
                </c:pt>
                <c:pt idx="7789">
                  <c:v>25.471</c:v>
                </c:pt>
                <c:pt idx="7790">
                  <c:v>25.471</c:v>
                </c:pt>
                <c:pt idx="7791">
                  <c:v>25.471</c:v>
                </c:pt>
                <c:pt idx="7792">
                  <c:v>25.417000000000005</c:v>
                </c:pt>
                <c:pt idx="7793">
                  <c:v>25.417000000000005</c:v>
                </c:pt>
                <c:pt idx="7794">
                  <c:v>25.417000000000005</c:v>
                </c:pt>
                <c:pt idx="7795">
                  <c:v>25.363</c:v>
                </c:pt>
                <c:pt idx="7796">
                  <c:v>25.363</c:v>
                </c:pt>
                <c:pt idx="7797">
                  <c:v>25.363</c:v>
                </c:pt>
                <c:pt idx="7798">
                  <c:v>25.363</c:v>
                </c:pt>
                <c:pt idx="7799">
                  <c:v>25.309000000000001</c:v>
                </c:pt>
                <c:pt idx="7800">
                  <c:v>25.309000000000001</c:v>
                </c:pt>
                <c:pt idx="7801">
                  <c:v>25.309000000000001</c:v>
                </c:pt>
                <c:pt idx="7802">
                  <c:v>25.309000000000001</c:v>
                </c:pt>
                <c:pt idx="7803">
                  <c:v>25.254999999999999</c:v>
                </c:pt>
                <c:pt idx="7804">
                  <c:v>25.254999999999999</c:v>
                </c:pt>
                <c:pt idx="7805">
                  <c:v>25.254999999999999</c:v>
                </c:pt>
                <c:pt idx="7806">
                  <c:v>25.254999999999999</c:v>
                </c:pt>
                <c:pt idx="7807">
                  <c:v>25.201000000000001</c:v>
                </c:pt>
                <c:pt idx="7808">
                  <c:v>25.201000000000001</c:v>
                </c:pt>
                <c:pt idx="7809">
                  <c:v>25.201000000000001</c:v>
                </c:pt>
                <c:pt idx="7810">
                  <c:v>25.146999999999991</c:v>
                </c:pt>
                <c:pt idx="7811">
                  <c:v>25.146999999999991</c:v>
                </c:pt>
                <c:pt idx="7812">
                  <c:v>25.146999999999991</c:v>
                </c:pt>
                <c:pt idx="7813">
                  <c:v>25.146999999999991</c:v>
                </c:pt>
                <c:pt idx="7814">
                  <c:v>25.146999999999991</c:v>
                </c:pt>
                <c:pt idx="7815">
                  <c:v>25.094999999999999</c:v>
                </c:pt>
                <c:pt idx="7816">
                  <c:v>25.094999999999999</c:v>
                </c:pt>
                <c:pt idx="7817">
                  <c:v>25.094999999999999</c:v>
                </c:pt>
                <c:pt idx="7818">
                  <c:v>25.041</c:v>
                </c:pt>
                <c:pt idx="7819">
                  <c:v>25.041</c:v>
                </c:pt>
                <c:pt idx="7820">
                  <c:v>25.041</c:v>
                </c:pt>
                <c:pt idx="7821">
                  <c:v>25.041</c:v>
                </c:pt>
                <c:pt idx="7822">
                  <c:v>25.041</c:v>
                </c:pt>
                <c:pt idx="7823">
                  <c:v>24.986999999999984</c:v>
                </c:pt>
                <c:pt idx="7824">
                  <c:v>24.986999999999984</c:v>
                </c:pt>
                <c:pt idx="7825">
                  <c:v>24.986999999999984</c:v>
                </c:pt>
                <c:pt idx="7826">
                  <c:v>24.986999999999984</c:v>
                </c:pt>
                <c:pt idx="7827">
                  <c:v>24.986999999999984</c:v>
                </c:pt>
                <c:pt idx="7828">
                  <c:v>24.933</c:v>
                </c:pt>
                <c:pt idx="7829">
                  <c:v>24.933</c:v>
                </c:pt>
                <c:pt idx="7830">
                  <c:v>24.933</c:v>
                </c:pt>
                <c:pt idx="7831">
                  <c:v>24.933</c:v>
                </c:pt>
                <c:pt idx="7832">
                  <c:v>24.933</c:v>
                </c:pt>
                <c:pt idx="7833">
                  <c:v>24.933</c:v>
                </c:pt>
                <c:pt idx="7834">
                  <c:v>24.879000000000001</c:v>
                </c:pt>
                <c:pt idx="7835">
                  <c:v>24.879000000000001</c:v>
                </c:pt>
                <c:pt idx="7836">
                  <c:v>24.879000000000001</c:v>
                </c:pt>
                <c:pt idx="7837">
                  <c:v>24.879000000000001</c:v>
                </c:pt>
                <c:pt idx="7838">
                  <c:v>24.879000000000001</c:v>
                </c:pt>
                <c:pt idx="7839">
                  <c:v>24.879000000000001</c:v>
                </c:pt>
                <c:pt idx="7840">
                  <c:v>24.879000000000001</c:v>
                </c:pt>
                <c:pt idx="7841">
                  <c:v>24.824999999999999</c:v>
                </c:pt>
                <c:pt idx="7842">
                  <c:v>24.824999999999999</c:v>
                </c:pt>
                <c:pt idx="7843">
                  <c:v>24.824999999999999</c:v>
                </c:pt>
                <c:pt idx="7844">
                  <c:v>24.824999999999999</c:v>
                </c:pt>
                <c:pt idx="7845">
                  <c:v>24.824999999999999</c:v>
                </c:pt>
                <c:pt idx="7846">
                  <c:v>24.824999999999999</c:v>
                </c:pt>
                <c:pt idx="7847">
                  <c:v>24.771000000000001</c:v>
                </c:pt>
                <c:pt idx="7848">
                  <c:v>24.771000000000001</c:v>
                </c:pt>
                <c:pt idx="7849">
                  <c:v>24.771000000000001</c:v>
                </c:pt>
                <c:pt idx="7850">
                  <c:v>24.771000000000001</c:v>
                </c:pt>
                <c:pt idx="7851">
                  <c:v>24.771000000000001</c:v>
                </c:pt>
                <c:pt idx="7852">
                  <c:v>24.716999999999999</c:v>
                </c:pt>
                <c:pt idx="7853">
                  <c:v>24.716999999999999</c:v>
                </c:pt>
                <c:pt idx="7854">
                  <c:v>24.771000000000001</c:v>
                </c:pt>
                <c:pt idx="7855">
                  <c:v>24.716999999999999</c:v>
                </c:pt>
                <c:pt idx="7856">
                  <c:v>24.716999999999999</c:v>
                </c:pt>
                <c:pt idx="7857">
                  <c:v>24.716999999999999</c:v>
                </c:pt>
                <c:pt idx="7858">
                  <c:v>24.716999999999999</c:v>
                </c:pt>
                <c:pt idx="7859">
                  <c:v>24.716999999999999</c:v>
                </c:pt>
                <c:pt idx="7860">
                  <c:v>24.716999999999999</c:v>
                </c:pt>
                <c:pt idx="7861">
                  <c:v>24.716999999999999</c:v>
                </c:pt>
                <c:pt idx="7862">
                  <c:v>24.663</c:v>
                </c:pt>
                <c:pt idx="7863">
                  <c:v>24.716999999999999</c:v>
                </c:pt>
                <c:pt idx="7864">
                  <c:v>24.663</c:v>
                </c:pt>
                <c:pt idx="7865">
                  <c:v>24.663</c:v>
                </c:pt>
                <c:pt idx="7866">
                  <c:v>24.663</c:v>
                </c:pt>
                <c:pt idx="7867">
                  <c:v>24.663</c:v>
                </c:pt>
                <c:pt idx="7868">
                  <c:v>24.663</c:v>
                </c:pt>
                <c:pt idx="7869">
                  <c:v>24.663</c:v>
                </c:pt>
                <c:pt idx="7870">
                  <c:v>24.663</c:v>
                </c:pt>
                <c:pt idx="7871">
                  <c:v>24.663</c:v>
                </c:pt>
                <c:pt idx="7872">
                  <c:v>24.663</c:v>
                </c:pt>
                <c:pt idx="7873">
                  <c:v>24.663</c:v>
                </c:pt>
                <c:pt idx="7874">
                  <c:v>24.663</c:v>
                </c:pt>
                <c:pt idx="7875">
                  <c:v>24.609000000000005</c:v>
                </c:pt>
                <c:pt idx="7876">
                  <c:v>24.609000000000005</c:v>
                </c:pt>
                <c:pt idx="7877">
                  <c:v>24.663</c:v>
                </c:pt>
                <c:pt idx="7878">
                  <c:v>24.609000000000005</c:v>
                </c:pt>
                <c:pt idx="7879">
                  <c:v>24.609000000000005</c:v>
                </c:pt>
                <c:pt idx="7880">
                  <c:v>24.609000000000005</c:v>
                </c:pt>
                <c:pt idx="7881">
                  <c:v>24.609000000000005</c:v>
                </c:pt>
                <c:pt idx="7882">
                  <c:v>24.609000000000005</c:v>
                </c:pt>
                <c:pt idx="7883">
                  <c:v>24.609000000000005</c:v>
                </c:pt>
                <c:pt idx="7884">
                  <c:v>24.609000000000005</c:v>
                </c:pt>
                <c:pt idx="7885">
                  <c:v>24.609000000000005</c:v>
                </c:pt>
                <c:pt idx="7886">
                  <c:v>24.609000000000005</c:v>
                </c:pt>
                <c:pt idx="7887">
                  <c:v>24.609000000000005</c:v>
                </c:pt>
                <c:pt idx="7888">
                  <c:v>24.609000000000005</c:v>
                </c:pt>
                <c:pt idx="7889">
                  <c:v>24.609000000000005</c:v>
                </c:pt>
                <c:pt idx="7890">
                  <c:v>24.609000000000005</c:v>
                </c:pt>
                <c:pt idx="7891">
                  <c:v>24.609000000000005</c:v>
                </c:pt>
                <c:pt idx="7892">
                  <c:v>24.609000000000005</c:v>
                </c:pt>
                <c:pt idx="7893">
                  <c:v>24.609000000000005</c:v>
                </c:pt>
                <c:pt idx="7894">
                  <c:v>24.609000000000005</c:v>
                </c:pt>
                <c:pt idx="7895">
                  <c:v>24.609000000000005</c:v>
                </c:pt>
                <c:pt idx="7896">
                  <c:v>24.609000000000005</c:v>
                </c:pt>
                <c:pt idx="7897">
                  <c:v>24.609000000000005</c:v>
                </c:pt>
                <c:pt idx="7898">
                  <c:v>24.609000000000005</c:v>
                </c:pt>
                <c:pt idx="7899">
                  <c:v>24.609000000000005</c:v>
                </c:pt>
                <c:pt idx="7900">
                  <c:v>24.609000000000005</c:v>
                </c:pt>
                <c:pt idx="7901">
                  <c:v>24.609000000000005</c:v>
                </c:pt>
                <c:pt idx="7902">
                  <c:v>24.609000000000005</c:v>
                </c:pt>
                <c:pt idx="7903">
                  <c:v>24.609000000000005</c:v>
                </c:pt>
                <c:pt idx="7904">
                  <c:v>24.609000000000005</c:v>
                </c:pt>
                <c:pt idx="7905">
                  <c:v>24.609000000000005</c:v>
                </c:pt>
                <c:pt idx="7906">
                  <c:v>24.609000000000005</c:v>
                </c:pt>
                <c:pt idx="7907">
                  <c:v>24.609000000000005</c:v>
                </c:pt>
                <c:pt idx="7908">
                  <c:v>24.609000000000005</c:v>
                </c:pt>
                <c:pt idx="7909">
                  <c:v>24.609000000000005</c:v>
                </c:pt>
                <c:pt idx="7910">
                  <c:v>24.609000000000005</c:v>
                </c:pt>
                <c:pt idx="7911">
                  <c:v>24.609000000000005</c:v>
                </c:pt>
                <c:pt idx="7912">
                  <c:v>24.663</c:v>
                </c:pt>
                <c:pt idx="7913">
                  <c:v>24.663</c:v>
                </c:pt>
                <c:pt idx="7914">
                  <c:v>24.663</c:v>
                </c:pt>
                <c:pt idx="7915">
                  <c:v>24.663</c:v>
                </c:pt>
                <c:pt idx="7916">
                  <c:v>24.663</c:v>
                </c:pt>
                <c:pt idx="7917">
                  <c:v>24.663</c:v>
                </c:pt>
                <c:pt idx="7918">
                  <c:v>24.663</c:v>
                </c:pt>
                <c:pt idx="7919">
                  <c:v>24.663</c:v>
                </c:pt>
                <c:pt idx="7920">
                  <c:v>24.663</c:v>
                </c:pt>
                <c:pt idx="7921">
                  <c:v>24.663</c:v>
                </c:pt>
                <c:pt idx="7922">
                  <c:v>24.663</c:v>
                </c:pt>
                <c:pt idx="7923">
                  <c:v>24.663</c:v>
                </c:pt>
                <c:pt idx="7924">
                  <c:v>24.716999999999999</c:v>
                </c:pt>
                <c:pt idx="7925">
                  <c:v>24.716999999999999</c:v>
                </c:pt>
                <c:pt idx="7926">
                  <c:v>24.716999999999999</c:v>
                </c:pt>
                <c:pt idx="7927">
                  <c:v>24.716999999999999</c:v>
                </c:pt>
                <c:pt idx="7928">
                  <c:v>24.716999999999999</c:v>
                </c:pt>
                <c:pt idx="7929">
                  <c:v>24.716999999999999</c:v>
                </c:pt>
                <c:pt idx="7930">
                  <c:v>24.716999999999999</c:v>
                </c:pt>
                <c:pt idx="7931">
                  <c:v>24.716999999999999</c:v>
                </c:pt>
                <c:pt idx="7932">
                  <c:v>24.716999999999999</c:v>
                </c:pt>
                <c:pt idx="7933">
                  <c:v>24.771000000000001</c:v>
                </c:pt>
                <c:pt idx="7934">
                  <c:v>24.771000000000001</c:v>
                </c:pt>
                <c:pt idx="7935">
                  <c:v>24.771000000000001</c:v>
                </c:pt>
                <c:pt idx="7936">
                  <c:v>24.771000000000001</c:v>
                </c:pt>
                <c:pt idx="7937">
                  <c:v>24.824999999999999</c:v>
                </c:pt>
                <c:pt idx="7938">
                  <c:v>24.771000000000001</c:v>
                </c:pt>
                <c:pt idx="7939">
                  <c:v>24.824999999999999</c:v>
                </c:pt>
                <c:pt idx="7940">
                  <c:v>24.824999999999999</c:v>
                </c:pt>
                <c:pt idx="7941">
                  <c:v>24.824999999999999</c:v>
                </c:pt>
                <c:pt idx="7942">
                  <c:v>24.824999999999999</c:v>
                </c:pt>
                <c:pt idx="7943">
                  <c:v>24.824999999999999</c:v>
                </c:pt>
                <c:pt idx="7944">
                  <c:v>24.824999999999999</c:v>
                </c:pt>
                <c:pt idx="7945">
                  <c:v>24.824999999999999</c:v>
                </c:pt>
                <c:pt idx="7946">
                  <c:v>24.879000000000001</c:v>
                </c:pt>
                <c:pt idx="7947">
                  <c:v>24.879000000000001</c:v>
                </c:pt>
                <c:pt idx="7948">
                  <c:v>24.879000000000001</c:v>
                </c:pt>
                <c:pt idx="7949">
                  <c:v>24.879000000000001</c:v>
                </c:pt>
                <c:pt idx="7950">
                  <c:v>24.879000000000001</c:v>
                </c:pt>
                <c:pt idx="7951">
                  <c:v>24.933</c:v>
                </c:pt>
                <c:pt idx="7952">
                  <c:v>24.933</c:v>
                </c:pt>
                <c:pt idx="7953">
                  <c:v>24.933</c:v>
                </c:pt>
                <c:pt idx="7954">
                  <c:v>24.933</c:v>
                </c:pt>
                <c:pt idx="7955">
                  <c:v>24.986999999999984</c:v>
                </c:pt>
                <c:pt idx="7956">
                  <c:v>24.986999999999984</c:v>
                </c:pt>
                <c:pt idx="7957">
                  <c:v>24.986999999999984</c:v>
                </c:pt>
                <c:pt idx="7958">
                  <c:v>24.986999999999984</c:v>
                </c:pt>
                <c:pt idx="7959">
                  <c:v>24.986999999999984</c:v>
                </c:pt>
                <c:pt idx="7960">
                  <c:v>24.986999999999984</c:v>
                </c:pt>
                <c:pt idx="7961">
                  <c:v>25.041</c:v>
                </c:pt>
                <c:pt idx="7962">
                  <c:v>25.041</c:v>
                </c:pt>
                <c:pt idx="7963">
                  <c:v>25.041</c:v>
                </c:pt>
                <c:pt idx="7964">
                  <c:v>25.041</c:v>
                </c:pt>
                <c:pt idx="7965">
                  <c:v>25.041</c:v>
                </c:pt>
                <c:pt idx="7966">
                  <c:v>25.094999999999999</c:v>
                </c:pt>
                <c:pt idx="7967">
                  <c:v>25.094999999999999</c:v>
                </c:pt>
                <c:pt idx="7968">
                  <c:v>25.094999999999999</c:v>
                </c:pt>
                <c:pt idx="7969">
                  <c:v>25.094999999999999</c:v>
                </c:pt>
                <c:pt idx="7970">
                  <c:v>25.146999999999991</c:v>
                </c:pt>
                <c:pt idx="7971">
                  <c:v>25.146999999999991</c:v>
                </c:pt>
                <c:pt idx="7972">
                  <c:v>25.146999999999991</c:v>
                </c:pt>
                <c:pt idx="7973">
                  <c:v>25.146999999999991</c:v>
                </c:pt>
                <c:pt idx="7974">
                  <c:v>25.201000000000001</c:v>
                </c:pt>
                <c:pt idx="7975">
                  <c:v>25.201000000000001</c:v>
                </c:pt>
                <c:pt idx="7976">
                  <c:v>25.201000000000001</c:v>
                </c:pt>
                <c:pt idx="7977">
                  <c:v>25.201000000000001</c:v>
                </c:pt>
                <c:pt idx="7978">
                  <c:v>25.201000000000001</c:v>
                </c:pt>
                <c:pt idx="7979">
                  <c:v>25.254999999999999</c:v>
                </c:pt>
                <c:pt idx="7980">
                  <c:v>25.254999999999999</c:v>
                </c:pt>
                <c:pt idx="7981">
                  <c:v>25.254999999999999</c:v>
                </c:pt>
                <c:pt idx="7982">
                  <c:v>25.309000000000001</c:v>
                </c:pt>
                <c:pt idx="7983">
                  <c:v>25.309000000000001</c:v>
                </c:pt>
                <c:pt idx="7984">
                  <c:v>25.309000000000001</c:v>
                </c:pt>
                <c:pt idx="7985">
                  <c:v>25.309000000000001</c:v>
                </c:pt>
                <c:pt idx="7986">
                  <c:v>25.363</c:v>
                </c:pt>
                <c:pt idx="7987">
                  <c:v>25.363</c:v>
                </c:pt>
                <c:pt idx="7988">
                  <c:v>25.363</c:v>
                </c:pt>
                <c:pt idx="7989">
                  <c:v>25.363</c:v>
                </c:pt>
                <c:pt idx="7990">
                  <c:v>25.417000000000005</c:v>
                </c:pt>
                <c:pt idx="7991">
                  <c:v>25.417000000000005</c:v>
                </c:pt>
                <c:pt idx="7992">
                  <c:v>25.417000000000005</c:v>
                </c:pt>
                <c:pt idx="7993">
                  <c:v>25.471</c:v>
                </c:pt>
                <c:pt idx="7994">
                  <c:v>25.471</c:v>
                </c:pt>
                <c:pt idx="7995">
                  <c:v>25.524000000000001</c:v>
                </c:pt>
                <c:pt idx="7996">
                  <c:v>25.524000000000001</c:v>
                </c:pt>
                <c:pt idx="7997">
                  <c:v>25.524000000000001</c:v>
                </c:pt>
                <c:pt idx="7998">
                  <c:v>25.524000000000001</c:v>
                </c:pt>
                <c:pt idx="7999">
                  <c:v>25.524000000000001</c:v>
                </c:pt>
                <c:pt idx="8000">
                  <c:v>25.577999999999999</c:v>
                </c:pt>
                <c:pt idx="8001">
                  <c:v>25.577999999999999</c:v>
                </c:pt>
                <c:pt idx="8002">
                  <c:v>25.577999999999999</c:v>
                </c:pt>
                <c:pt idx="8003">
                  <c:v>25.632000000000001</c:v>
                </c:pt>
                <c:pt idx="8004">
                  <c:v>25.632000000000001</c:v>
                </c:pt>
                <c:pt idx="8005">
                  <c:v>25.632000000000001</c:v>
                </c:pt>
                <c:pt idx="8006">
                  <c:v>25.632000000000001</c:v>
                </c:pt>
                <c:pt idx="8007">
                  <c:v>25.686</c:v>
                </c:pt>
                <c:pt idx="8008">
                  <c:v>25.686</c:v>
                </c:pt>
                <c:pt idx="8009">
                  <c:v>25.738</c:v>
                </c:pt>
                <c:pt idx="8010">
                  <c:v>25.738</c:v>
                </c:pt>
                <c:pt idx="8011">
                  <c:v>25.738</c:v>
                </c:pt>
                <c:pt idx="8012">
                  <c:v>25.738</c:v>
                </c:pt>
                <c:pt idx="8013">
                  <c:v>25.792000000000002</c:v>
                </c:pt>
                <c:pt idx="8014">
                  <c:v>25.792000000000002</c:v>
                </c:pt>
                <c:pt idx="8015">
                  <c:v>25.792000000000002</c:v>
                </c:pt>
                <c:pt idx="8016">
                  <c:v>25.846</c:v>
                </c:pt>
                <c:pt idx="8017">
                  <c:v>25.846</c:v>
                </c:pt>
                <c:pt idx="8018">
                  <c:v>25.846</c:v>
                </c:pt>
                <c:pt idx="8019">
                  <c:v>25.898</c:v>
                </c:pt>
                <c:pt idx="8020">
                  <c:v>25.898</c:v>
                </c:pt>
                <c:pt idx="8021">
                  <c:v>25.898</c:v>
                </c:pt>
                <c:pt idx="8022">
                  <c:v>25.952000000000002</c:v>
                </c:pt>
                <c:pt idx="8023">
                  <c:v>25.952000000000002</c:v>
                </c:pt>
                <c:pt idx="8024">
                  <c:v>26.006</c:v>
                </c:pt>
                <c:pt idx="8025">
                  <c:v>26.006</c:v>
                </c:pt>
                <c:pt idx="8026">
                  <c:v>26.006</c:v>
                </c:pt>
                <c:pt idx="8027">
                  <c:v>26.006</c:v>
                </c:pt>
                <c:pt idx="8028">
                  <c:v>26.058</c:v>
                </c:pt>
                <c:pt idx="8029">
                  <c:v>26.058</c:v>
                </c:pt>
                <c:pt idx="8030">
                  <c:v>26.111999999999998</c:v>
                </c:pt>
                <c:pt idx="8031">
                  <c:v>26.111999999999998</c:v>
                </c:pt>
                <c:pt idx="8032">
                  <c:v>26.111999999999998</c:v>
                </c:pt>
                <c:pt idx="8033">
                  <c:v>26.164000000000001</c:v>
                </c:pt>
                <c:pt idx="8034">
                  <c:v>26.164000000000001</c:v>
                </c:pt>
                <c:pt idx="8035">
                  <c:v>26.164000000000001</c:v>
                </c:pt>
                <c:pt idx="8036">
                  <c:v>26.218</c:v>
                </c:pt>
                <c:pt idx="8037">
                  <c:v>26.218</c:v>
                </c:pt>
                <c:pt idx="8038">
                  <c:v>26.271000000000001</c:v>
                </c:pt>
                <c:pt idx="8039">
                  <c:v>26.271000000000001</c:v>
                </c:pt>
                <c:pt idx="8040">
                  <c:v>26.271000000000001</c:v>
                </c:pt>
                <c:pt idx="8041">
                  <c:v>26.324999999999999</c:v>
                </c:pt>
                <c:pt idx="8042">
                  <c:v>26.324999999999999</c:v>
                </c:pt>
                <c:pt idx="8043">
                  <c:v>26.324999999999999</c:v>
                </c:pt>
                <c:pt idx="8044">
                  <c:v>26.376999999999999</c:v>
                </c:pt>
                <c:pt idx="8045">
                  <c:v>26.376999999999999</c:v>
                </c:pt>
                <c:pt idx="8046">
                  <c:v>26.431000000000001</c:v>
                </c:pt>
                <c:pt idx="8047">
                  <c:v>26.431000000000001</c:v>
                </c:pt>
                <c:pt idx="8048">
                  <c:v>26.431000000000001</c:v>
                </c:pt>
                <c:pt idx="8049">
                  <c:v>26.48299999999999</c:v>
                </c:pt>
                <c:pt idx="8050">
                  <c:v>26.48299999999999</c:v>
                </c:pt>
                <c:pt idx="8051">
                  <c:v>26.48299999999999</c:v>
                </c:pt>
                <c:pt idx="8052">
                  <c:v>26.536999999999999</c:v>
                </c:pt>
                <c:pt idx="8053">
                  <c:v>26.536999999999999</c:v>
                </c:pt>
                <c:pt idx="8054">
                  <c:v>26.536999999999999</c:v>
                </c:pt>
                <c:pt idx="8055">
                  <c:v>26.588999999999988</c:v>
                </c:pt>
                <c:pt idx="8056">
                  <c:v>26.588999999999988</c:v>
                </c:pt>
                <c:pt idx="8057">
                  <c:v>26.588999999999988</c:v>
                </c:pt>
                <c:pt idx="8058">
                  <c:v>26.643000000000001</c:v>
                </c:pt>
                <c:pt idx="8059">
                  <c:v>26.695</c:v>
                </c:pt>
                <c:pt idx="8060">
                  <c:v>26.695</c:v>
                </c:pt>
                <c:pt idx="8061">
                  <c:v>26.695</c:v>
                </c:pt>
                <c:pt idx="8062">
                  <c:v>26.695</c:v>
                </c:pt>
                <c:pt idx="8063">
                  <c:v>26.747999999999994</c:v>
                </c:pt>
                <c:pt idx="8064">
                  <c:v>26.802</c:v>
                </c:pt>
                <c:pt idx="8065">
                  <c:v>26.802</c:v>
                </c:pt>
                <c:pt idx="8066">
                  <c:v>26.802</c:v>
                </c:pt>
                <c:pt idx="8067">
                  <c:v>26.853999999999999</c:v>
                </c:pt>
                <c:pt idx="8068">
                  <c:v>26.853999999999999</c:v>
                </c:pt>
                <c:pt idx="8069">
                  <c:v>26.853999999999999</c:v>
                </c:pt>
                <c:pt idx="8070">
                  <c:v>26.905999999999988</c:v>
                </c:pt>
                <c:pt idx="8071">
                  <c:v>26.905999999999988</c:v>
                </c:pt>
                <c:pt idx="8072">
                  <c:v>26.905999999999988</c:v>
                </c:pt>
                <c:pt idx="8073">
                  <c:v>26.959999999999994</c:v>
                </c:pt>
                <c:pt idx="8074">
                  <c:v>26.959999999999994</c:v>
                </c:pt>
                <c:pt idx="8075">
                  <c:v>27.012</c:v>
                </c:pt>
                <c:pt idx="8076">
                  <c:v>27.012</c:v>
                </c:pt>
                <c:pt idx="8077">
                  <c:v>27.064</c:v>
                </c:pt>
                <c:pt idx="8078">
                  <c:v>27.064</c:v>
                </c:pt>
                <c:pt idx="8079">
                  <c:v>27.064</c:v>
                </c:pt>
                <c:pt idx="8080">
                  <c:v>27.118000000000006</c:v>
                </c:pt>
                <c:pt idx="8081">
                  <c:v>27.170999999999999</c:v>
                </c:pt>
                <c:pt idx="8082">
                  <c:v>27.170999999999999</c:v>
                </c:pt>
                <c:pt idx="8083">
                  <c:v>27.170999999999999</c:v>
                </c:pt>
                <c:pt idx="8084">
                  <c:v>27.222999999999988</c:v>
                </c:pt>
                <c:pt idx="8085">
                  <c:v>27.222999999999988</c:v>
                </c:pt>
                <c:pt idx="8086">
                  <c:v>27.274999999999999</c:v>
                </c:pt>
                <c:pt idx="8087">
                  <c:v>27.274999999999999</c:v>
                </c:pt>
                <c:pt idx="8088">
                  <c:v>27.327000000000005</c:v>
                </c:pt>
                <c:pt idx="8089">
                  <c:v>27.327000000000005</c:v>
                </c:pt>
                <c:pt idx="8090">
                  <c:v>27.381</c:v>
                </c:pt>
                <c:pt idx="8091">
                  <c:v>27.381</c:v>
                </c:pt>
                <c:pt idx="8092">
                  <c:v>27.48599999999999</c:v>
                </c:pt>
                <c:pt idx="8093">
                  <c:v>27.538</c:v>
                </c:pt>
                <c:pt idx="8094">
                  <c:v>27.538</c:v>
                </c:pt>
                <c:pt idx="8095">
                  <c:v>27.538</c:v>
                </c:pt>
                <c:pt idx="8096">
                  <c:v>27.59</c:v>
                </c:pt>
                <c:pt idx="8097">
                  <c:v>27.641999999999999</c:v>
                </c:pt>
                <c:pt idx="8098">
                  <c:v>27.641999999999999</c:v>
                </c:pt>
                <c:pt idx="8099">
                  <c:v>27.641999999999999</c:v>
                </c:pt>
                <c:pt idx="8100">
                  <c:v>27.693999999999999</c:v>
                </c:pt>
                <c:pt idx="8101">
                  <c:v>27.693999999999999</c:v>
                </c:pt>
                <c:pt idx="8102">
                  <c:v>27.747</c:v>
                </c:pt>
                <c:pt idx="8103">
                  <c:v>27.747</c:v>
                </c:pt>
                <c:pt idx="8104">
                  <c:v>27.798999999999992</c:v>
                </c:pt>
                <c:pt idx="8105">
                  <c:v>27.798999999999992</c:v>
                </c:pt>
                <c:pt idx="8106">
                  <c:v>27.850999999999999</c:v>
                </c:pt>
                <c:pt idx="8107">
                  <c:v>27.902999999999988</c:v>
                </c:pt>
                <c:pt idx="8108">
                  <c:v>27.902999999999988</c:v>
                </c:pt>
                <c:pt idx="8109">
                  <c:v>27.902999999999988</c:v>
                </c:pt>
                <c:pt idx="8110">
                  <c:v>27.954999999999991</c:v>
                </c:pt>
                <c:pt idx="8111">
                  <c:v>27.954999999999991</c:v>
                </c:pt>
                <c:pt idx="8112">
                  <c:v>28.007999999999999</c:v>
                </c:pt>
                <c:pt idx="8113">
                  <c:v>28.06</c:v>
                </c:pt>
                <c:pt idx="8114">
                  <c:v>28.06</c:v>
                </c:pt>
                <c:pt idx="8115">
                  <c:v>28.111999999999998</c:v>
                </c:pt>
                <c:pt idx="8116">
                  <c:v>28.164000000000001</c:v>
                </c:pt>
                <c:pt idx="8117">
                  <c:v>28.164000000000001</c:v>
                </c:pt>
                <c:pt idx="8118">
                  <c:v>28.216000000000001</c:v>
                </c:pt>
                <c:pt idx="8119">
                  <c:v>28.216000000000001</c:v>
                </c:pt>
                <c:pt idx="8120">
                  <c:v>28.268999999999984</c:v>
                </c:pt>
                <c:pt idx="8121">
                  <c:v>28.268999999999984</c:v>
                </c:pt>
                <c:pt idx="8122">
                  <c:v>28.321000000000005</c:v>
                </c:pt>
                <c:pt idx="8123">
                  <c:v>28.321000000000005</c:v>
                </c:pt>
                <c:pt idx="8124">
                  <c:v>28.373000000000001</c:v>
                </c:pt>
                <c:pt idx="8125">
                  <c:v>28.424999999999994</c:v>
                </c:pt>
                <c:pt idx="8126">
                  <c:v>28.424999999999994</c:v>
                </c:pt>
                <c:pt idx="8127">
                  <c:v>28.475999999999992</c:v>
                </c:pt>
                <c:pt idx="8128">
                  <c:v>28.475999999999992</c:v>
                </c:pt>
                <c:pt idx="8129">
                  <c:v>28.475999999999992</c:v>
                </c:pt>
                <c:pt idx="8130">
                  <c:v>28.527999999999999</c:v>
                </c:pt>
                <c:pt idx="8131">
                  <c:v>28.58</c:v>
                </c:pt>
                <c:pt idx="8132">
                  <c:v>28.58</c:v>
                </c:pt>
                <c:pt idx="8133">
                  <c:v>28.632000000000001</c:v>
                </c:pt>
                <c:pt idx="8134">
                  <c:v>28.632000000000001</c:v>
                </c:pt>
                <c:pt idx="8135">
                  <c:v>28.684000000000001</c:v>
                </c:pt>
                <c:pt idx="8136">
                  <c:v>28.684000000000001</c:v>
                </c:pt>
                <c:pt idx="8137">
                  <c:v>28.734999999999999</c:v>
                </c:pt>
                <c:pt idx="8138">
                  <c:v>28.786999999999988</c:v>
                </c:pt>
                <c:pt idx="8139">
                  <c:v>28.786999999999988</c:v>
                </c:pt>
                <c:pt idx="8140">
                  <c:v>28.838999999999999</c:v>
                </c:pt>
                <c:pt idx="8141">
                  <c:v>28.890999999999991</c:v>
                </c:pt>
                <c:pt idx="8142">
                  <c:v>28.890999999999991</c:v>
                </c:pt>
                <c:pt idx="8143">
                  <c:v>28.890999999999991</c:v>
                </c:pt>
                <c:pt idx="8144">
                  <c:v>28.941999999999993</c:v>
                </c:pt>
                <c:pt idx="8145">
                  <c:v>28.941999999999993</c:v>
                </c:pt>
                <c:pt idx="8146">
                  <c:v>28.994</c:v>
                </c:pt>
                <c:pt idx="8147">
                  <c:v>29.045999999999992</c:v>
                </c:pt>
                <c:pt idx="8148">
                  <c:v>29.045999999999992</c:v>
                </c:pt>
                <c:pt idx="8149">
                  <c:v>29.097000000000001</c:v>
                </c:pt>
                <c:pt idx="8150">
                  <c:v>29.149000000000001</c:v>
                </c:pt>
                <c:pt idx="8151">
                  <c:v>29.149000000000001</c:v>
                </c:pt>
                <c:pt idx="8152">
                  <c:v>29.149000000000001</c:v>
                </c:pt>
                <c:pt idx="8153">
                  <c:v>29.199000000000005</c:v>
                </c:pt>
                <c:pt idx="8154">
                  <c:v>29.251000000000001</c:v>
                </c:pt>
                <c:pt idx="8155">
                  <c:v>29.303999999999991</c:v>
                </c:pt>
                <c:pt idx="8156">
                  <c:v>29.303999999999991</c:v>
                </c:pt>
                <c:pt idx="8157">
                  <c:v>29.353999999999999</c:v>
                </c:pt>
                <c:pt idx="8158">
                  <c:v>29.353999999999999</c:v>
                </c:pt>
                <c:pt idx="8159">
                  <c:v>29.405999999999988</c:v>
                </c:pt>
                <c:pt idx="8160">
                  <c:v>29.405999999999988</c:v>
                </c:pt>
                <c:pt idx="8161">
                  <c:v>29.457000000000001</c:v>
                </c:pt>
                <c:pt idx="8162">
                  <c:v>29.457000000000001</c:v>
                </c:pt>
                <c:pt idx="8163">
                  <c:v>29.509</c:v>
                </c:pt>
                <c:pt idx="8164">
                  <c:v>29.559000000000001</c:v>
                </c:pt>
                <c:pt idx="8165">
                  <c:v>29.559000000000001</c:v>
                </c:pt>
                <c:pt idx="8166">
                  <c:v>29.611000000000008</c:v>
                </c:pt>
                <c:pt idx="8167">
                  <c:v>29.611000000000008</c:v>
                </c:pt>
                <c:pt idx="8168">
                  <c:v>29.661999999999999</c:v>
                </c:pt>
                <c:pt idx="8169">
                  <c:v>29.713999999999999</c:v>
                </c:pt>
                <c:pt idx="8170">
                  <c:v>29.713999999999999</c:v>
                </c:pt>
                <c:pt idx="8171">
                  <c:v>29.763999999999992</c:v>
                </c:pt>
                <c:pt idx="8172">
                  <c:v>29.763999999999992</c:v>
                </c:pt>
                <c:pt idx="8173">
                  <c:v>29.817000000000007</c:v>
                </c:pt>
                <c:pt idx="8174">
                  <c:v>29.817000000000007</c:v>
                </c:pt>
                <c:pt idx="8175">
                  <c:v>29.867000000000001</c:v>
                </c:pt>
                <c:pt idx="8176">
                  <c:v>29.917000000000005</c:v>
                </c:pt>
                <c:pt idx="8177">
                  <c:v>29.917000000000005</c:v>
                </c:pt>
                <c:pt idx="8178">
                  <c:v>29.97</c:v>
                </c:pt>
                <c:pt idx="8179">
                  <c:v>29.97</c:v>
                </c:pt>
                <c:pt idx="8180">
                  <c:v>30.02</c:v>
                </c:pt>
                <c:pt idx="8181">
                  <c:v>30.02</c:v>
                </c:pt>
                <c:pt idx="8182">
                  <c:v>30.071999999999999</c:v>
                </c:pt>
                <c:pt idx="8183">
                  <c:v>30.123000000000001</c:v>
                </c:pt>
                <c:pt idx="8184">
                  <c:v>30.123000000000001</c:v>
                </c:pt>
                <c:pt idx="8185">
                  <c:v>30.172999999999991</c:v>
                </c:pt>
                <c:pt idx="8186">
                  <c:v>30.172999999999991</c:v>
                </c:pt>
                <c:pt idx="8187">
                  <c:v>30.224999999999994</c:v>
                </c:pt>
                <c:pt idx="8188">
                  <c:v>30.224999999999994</c:v>
                </c:pt>
                <c:pt idx="8189">
                  <c:v>30.276</c:v>
                </c:pt>
                <c:pt idx="8190">
                  <c:v>30.326000000000001</c:v>
                </c:pt>
                <c:pt idx="8191">
                  <c:v>30.326000000000001</c:v>
                </c:pt>
                <c:pt idx="8192">
                  <c:v>30.376000000000001</c:v>
                </c:pt>
                <c:pt idx="8193">
                  <c:v>30.428999999999984</c:v>
                </c:pt>
                <c:pt idx="8194">
                  <c:v>30.428999999999984</c:v>
                </c:pt>
                <c:pt idx="8195">
                  <c:v>30.478999999999992</c:v>
                </c:pt>
                <c:pt idx="8196">
                  <c:v>30.478999999999992</c:v>
                </c:pt>
                <c:pt idx="8197">
                  <c:v>30.529</c:v>
                </c:pt>
                <c:pt idx="8198">
                  <c:v>30.529</c:v>
                </c:pt>
                <c:pt idx="8199">
                  <c:v>30.58</c:v>
                </c:pt>
                <c:pt idx="8200">
                  <c:v>30.58</c:v>
                </c:pt>
                <c:pt idx="8201">
                  <c:v>30.632000000000001</c:v>
                </c:pt>
                <c:pt idx="8202">
                  <c:v>30.632000000000001</c:v>
                </c:pt>
                <c:pt idx="8203">
                  <c:v>30.681999999999999</c:v>
                </c:pt>
                <c:pt idx="8204">
                  <c:v>30.681999999999999</c:v>
                </c:pt>
                <c:pt idx="8205">
                  <c:v>30.733000000000001</c:v>
                </c:pt>
                <c:pt idx="8206">
                  <c:v>30.782999999999991</c:v>
                </c:pt>
                <c:pt idx="8207">
                  <c:v>30.782999999999991</c:v>
                </c:pt>
                <c:pt idx="8208">
                  <c:v>30.834000000000007</c:v>
                </c:pt>
                <c:pt idx="8209">
                  <c:v>30.834000000000007</c:v>
                </c:pt>
                <c:pt idx="8210">
                  <c:v>30.884</c:v>
                </c:pt>
                <c:pt idx="8211">
                  <c:v>30.936</c:v>
                </c:pt>
                <c:pt idx="8212">
                  <c:v>30.936</c:v>
                </c:pt>
                <c:pt idx="8213">
                  <c:v>30.986999999999984</c:v>
                </c:pt>
                <c:pt idx="8214">
                  <c:v>30.986999999999984</c:v>
                </c:pt>
                <c:pt idx="8215">
                  <c:v>31.036999999999999</c:v>
                </c:pt>
                <c:pt idx="8216">
                  <c:v>31.036999999999999</c:v>
                </c:pt>
                <c:pt idx="8217">
                  <c:v>31.087</c:v>
                </c:pt>
                <c:pt idx="8218">
                  <c:v>31.087</c:v>
                </c:pt>
                <c:pt idx="8219">
                  <c:v>31.138000000000005</c:v>
                </c:pt>
                <c:pt idx="8220">
                  <c:v>31.187999999999999</c:v>
                </c:pt>
                <c:pt idx="8221">
                  <c:v>31.187999999999999</c:v>
                </c:pt>
                <c:pt idx="8222">
                  <c:v>31.239000000000001</c:v>
                </c:pt>
                <c:pt idx="8223">
                  <c:v>31.239000000000001</c:v>
                </c:pt>
                <c:pt idx="8224">
                  <c:v>31.288999999999991</c:v>
                </c:pt>
                <c:pt idx="8225">
                  <c:v>31.338999999999999</c:v>
                </c:pt>
                <c:pt idx="8226">
                  <c:v>31.39</c:v>
                </c:pt>
                <c:pt idx="8227">
                  <c:v>31.39</c:v>
                </c:pt>
                <c:pt idx="8228">
                  <c:v>31.439999999999994</c:v>
                </c:pt>
                <c:pt idx="8229">
                  <c:v>31.439999999999994</c:v>
                </c:pt>
                <c:pt idx="8230">
                  <c:v>31.491</c:v>
                </c:pt>
                <c:pt idx="8231">
                  <c:v>31.491</c:v>
                </c:pt>
                <c:pt idx="8232">
                  <c:v>31.541</c:v>
                </c:pt>
                <c:pt idx="8233">
                  <c:v>31.591000000000001</c:v>
                </c:pt>
                <c:pt idx="8234">
                  <c:v>31.591000000000001</c:v>
                </c:pt>
                <c:pt idx="8235">
                  <c:v>31.591000000000001</c:v>
                </c:pt>
                <c:pt idx="8236">
                  <c:v>31.641999999999999</c:v>
                </c:pt>
                <c:pt idx="8237">
                  <c:v>31.692</c:v>
                </c:pt>
                <c:pt idx="8238">
                  <c:v>31.692</c:v>
                </c:pt>
                <c:pt idx="8239">
                  <c:v>31.742999999999988</c:v>
                </c:pt>
                <c:pt idx="8240">
                  <c:v>31.742999999999988</c:v>
                </c:pt>
                <c:pt idx="8241">
                  <c:v>31.791</c:v>
                </c:pt>
                <c:pt idx="8242">
                  <c:v>31.841999999999999</c:v>
                </c:pt>
                <c:pt idx="8243">
                  <c:v>31.841999999999999</c:v>
                </c:pt>
                <c:pt idx="8244">
                  <c:v>31.841999999999999</c:v>
                </c:pt>
                <c:pt idx="8245">
                  <c:v>31.891999999999999</c:v>
                </c:pt>
                <c:pt idx="8246">
                  <c:v>31.941999999999993</c:v>
                </c:pt>
                <c:pt idx="8247">
                  <c:v>31.941999999999993</c:v>
                </c:pt>
                <c:pt idx="8248">
                  <c:v>31.992999999999988</c:v>
                </c:pt>
                <c:pt idx="8249">
                  <c:v>31.992999999999988</c:v>
                </c:pt>
                <c:pt idx="8250">
                  <c:v>32.043000000000006</c:v>
                </c:pt>
                <c:pt idx="8251">
                  <c:v>32.043000000000006</c:v>
                </c:pt>
                <c:pt idx="8252">
                  <c:v>32.092000000000013</c:v>
                </c:pt>
                <c:pt idx="8253">
                  <c:v>32.092000000000013</c:v>
                </c:pt>
                <c:pt idx="8254">
                  <c:v>32.142000000000003</c:v>
                </c:pt>
                <c:pt idx="8255">
                  <c:v>32.142000000000003</c:v>
                </c:pt>
                <c:pt idx="8256">
                  <c:v>32.193000000000012</c:v>
                </c:pt>
                <c:pt idx="8257">
                  <c:v>32.193000000000012</c:v>
                </c:pt>
                <c:pt idx="8258">
                  <c:v>32.243000000000002</c:v>
                </c:pt>
                <c:pt idx="8259">
                  <c:v>32.293000000000013</c:v>
                </c:pt>
                <c:pt idx="8260">
                  <c:v>32.293000000000013</c:v>
                </c:pt>
                <c:pt idx="8261">
                  <c:v>32.341999999999999</c:v>
                </c:pt>
                <c:pt idx="8262">
                  <c:v>32.341999999999999</c:v>
                </c:pt>
                <c:pt idx="8263">
                  <c:v>32.392000000000003</c:v>
                </c:pt>
                <c:pt idx="8264">
                  <c:v>32.392000000000003</c:v>
                </c:pt>
                <c:pt idx="8265">
                  <c:v>32.443000000000005</c:v>
                </c:pt>
                <c:pt idx="8266">
                  <c:v>32.443000000000005</c:v>
                </c:pt>
                <c:pt idx="8267">
                  <c:v>32.491</c:v>
                </c:pt>
                <c:pt idx="8268">
                  <c:v>32.491</c:v>
                </c:pt>
                <c:pt idx="8269">
                  <c:v>32.542000000000002</c:v>
                </c:pt>
                <c:pt idx="8270">
                  <c:v>32.592000000000013</c:v>
                </c:pt>
                <c:pt idx="8271">
                  <c:v>32.592000000000013</c:v>
                </c:pt>
                <c:pt idx="8272">
                  <c:v>32.641000000000005</c:v>
                </c:pt>
                <c:pt idx="8273">
                  <c:v>32.691000000000003</c:v>
                </c:pt>
                <c:pt idx="8274">
                  <c:v>32.691000000000003</c:v>
                </c:pt>
                <c:pt idx="8275">
                  <c:v>32.691000000000003</c:v>
                </c:pt>
                <c:pt idx="8276">
                  <c:v>32.742000000000012</c:v>
                </c:pt>
                <c:pt idx="8277">
                  <c:v>32.742000000000012</c:v>
                </c:pt>
                <c:pt idx="8278">
                  <c:v>32.790000000000013</c:v>
                </c:pt>
                <c:pt idx="8279">
                  <c:v>32.841000000000001</c:v>
                </c:pt>
                <c:pt idx="8280">
                  <c:v>32.841000000000001</c:v>
                </c:pt>
                <c:pt idx="8281">
                  <c:v>32.891000000000005</c:v>
                </c:pt>
                <c:pt idx="8282">
                  <c:v>32.891000000000005</c:v>
                </c:pt>
                <c:pt idx="8283">
                  <c:v>32.94</c:v>
                </c:pt>
                <c:pt idx="8284">
                  <c:v>32.94</c:v>
                </c:pt>
                <c:pt idx="8285">
                  <c:v>32.99</c:v>
                </c:pt>
                <c:pt idx="8286">
                  <c:v>32.99</c:v>
                </c:pt>
                <c:pt idx="8287">
                  <c:v>33.039000000000001</c:v>
                </c:pt>
                <c:pt idx="8288">
                  <c:v>33.039000000000001</c:v>
                </c:pt>
                <c:pt idx="8289">
                  <c:v>33.089000000000006</c:v>
                </c:pt>
                <c:pt idx="8290">
                  <c:v>33.089000000000006</c:v>
                </c:pt>
                <c:pt idx="8291">
                  <c:v>33.138000000000012</c:v>
                </c:pt>
                <c:pt idx="8292">
                  <c:v>33.138000000000012</c:v>
                </c:pt>
                <c:pt idx="8293">
                  <c:v>33.188000000000002</c:v>
                </c:pt>
                <c:pt idx="8294">
                  <c:v>33.237000000000002</c:v>
                </c:pt>
                <c:pt idx="8295">
                  <c:v>33.237000000000002</c:v>
                </c:pt>
                <c:pt idx="8296">
                  <c:v>33.287000000000006</c:v>
                </c:pt>
                <c:pt idx="8297">
                  <c:v>33.287000000000006</c:v>
                </c:pt>
                <c:pt idx="8298">
                  <c:v>33.336000000000006</c:v>
                </c:pt>
                <c:pt idx="8299">
                  <c:v>33.336000000000006</c:v>
                </c:pt>
                <c:pt idx="8300">
                  <c:v>33.386000000000003</c:v>
                </c:pt>
                <c:pt idx="8301">
                  <c:v>33.386000000000003</c:v>
                </c:pt>
                <c:pt idx="8302">
                  <c:v>33.435000000000002</c:v>
                </c:pt>
                <c:pt idx="8303">
                  <c:v>33.484999999999999</c:v>
                </c:pt>
                <c:pt idx="8304">
                  <c:v>33.484999999999999</c:v>
                </c:pt>
                <c:pt idx="8305">
                  <c:v>33.534000000000006</c:v>
                </c:pt>
                <c:pt idx="8306">
                  <c:v>33.534000000000006</c:v>
                </c:pt>
                <c:pt idx="8307">
                  <c:v>33.584000000000003</c:v>
                </c:pt>
                <c:pt idx="8308">
                  <c:v>33.584000000000003</c:v>
                </c:pt>
                <c:pt idx="8309">
                  <c:v>33.633000000000003</c:v>
                </c:pt>
                <c:pt idx="8310">
                  <c:v>33.633000000000003</c:v>
                </c:pt>
                <c:pt idx="8311">
                  <c:v>33.633000000000003</c:v>
                </c:pt>
                <c:pt idx="8312">
                  <c:v>33.681000000000004</c:v>
                </c:pt>
                <c:pt idx="8313">
                  <c:v>33.732000000000014</c:v>
                </c:pt>
                <c:pt idx="8314">
                  <c:v>33.732000000000014</c:v>
                </c:pt>
                <c:pt idx="8315">
                  <c:v>33.78</c:v>
                </c:pt>
                <c:pt idx="8316">
                  <c:v>33.78</c:v>
                </c:pt>
                <c:pt idx="8317">
                  <c:v>33.78</c:v>
                </c:pt>
                <c:pt idx="8318">
                  <c:v>33.831000000000003</c:v>
                </c:pt>
                <c:pt idx="8319">
                  <c:v>33.879000000000005</c:v>
                </c:pt>
                <c:pt idx="8320">
                  <c:v>33.879000000000005</c:v>
                </c:pt>
                <c:pt idx="8321">
                  <c:v>33.928000000000011</c:v>
                </c:pt>
                <c:pt idx="8322">
                  <c:v>33.928000000000011</c:v>
                </c:pt>
                <c:pt idx="8323">
                  <c:v>33.978000000000002</c:v>
                </c:pt>
                <c:pt idx="8324">
                  <c:v>33.978000000000002</c:v>
                </c:pt>
                <c:pt idx="8325">
                  <c:v>34.027000000000001</c:v>
                </c:pt>
                <c:pt idx="8326">
                  <c:v>34.027000000000001</c:v>
                </c:pt>
                <c:pt idx="8327">
                  <c:v>34.075000000000003</c:v>
                </c:pt>
                <c:pt idx="8328">
                  <c:v>34.075000000000003</c:v>
                </c:pt>
                <c:pt idx="8329">
                  <c:v>34.124000000000002</c:v>
                </c:pt>
                <c:pt idx="8330">
                  <c:v>34.124000000000002</c:v>
                </c:pt>
                <c:pt idx="8331">
                  <c:v>34.174000000000007</c:v>
                </c:pt>
                <c:pt idx="8332">
                  <c:v>34.223000000000013</c:v>
                </c:pt>
                <c:pt idx="8333">
                  <c:v>34.223000000000013</c:v>
                </c:pt>
                <c:pt idx="8334">
                  <c:v>34.272000000000013</c:v>
                </c:pt>
                <c:pt idx="8335">
                  <c:v>34.32</c:v>
                </c:pt>
                <c:pt idx="8336">
                  <c:v>34.32</c:v>
                </c:pt>
                <c:pt idx="8337">
                  <c:v>34.32</c:v>
                </c:pt>
                <c:pt idx="8338">
                  <c:v>34.371000000000002</c:v>
                </c:pt>
                <c:pt idx="8339">
                  <c:v>34.371000000000002</c:v>
                </c:pt>
                <c:pt idx="8340">
                  <c:v>34.419000000000004</c:v>
                </c:pt>
                <c:pt idx="8341">
                  <c:v>34.468000000000011</c:v>
                </c:pt>
                <c:pt idx="8342">
                  <c:v>34.468000000000011</c:v>
                </c:pt>
                <c:pt idx="8343">
                  <c:v>34.516000000000005</c:v>
                </c:pt>
                <c:pt idx="8344">
                  <c:v>34.565000000000012</c:v>
                </c:pt>
                <c:pt idx="8345">
                  <c:v>34.565000000000012</c:v>
                </c:pt>
                <c:pt idx="8346">
                  <c:v>34.565000000000012</c:v>
                </c:pt>
                <c:pt idx="8347">
                  <c:v>34.615000000000002</c:v>
                </c:pt>
                <c:pt idx="8348">
                  <c:v>34.664000000000001</c:v>
                </c:pt>
                <c:pt idx="8349">
                  <c:v>34.664000000000001</c:v>
                </c:pt>
                <c:pt idx="8350">
                  <c:v>34.713000000000001</c:v>
                </c:pt>
                <c:pt idx="8351">
                  <c:v>34.713000000000001</c:v>
                </c:pt>
                <c:pt idx="8352">
                  <c:v>34.713000000000001</c:v>
                </c:pt>
                <c:pt idx="8353">
                  <c:v>34.761000000000003</c:v>
                </c:pt>
                <c:pt idx="8354">
                  <c:v>34.81</c:v>
                </c:pt>
                <c:pt idx="8355">
                  <c:v>34.81</c:v>
                </c:pt>
                <c:pt idx="8356">
                  <c:v>34.81</c:v>
                </c:pt>
                <c:pt idx="8357">
                  <c:v>34.857999999999997</c:v>
                </c:pt>
                <c:pt idx="8358">
                  <c:v>34.857999999999997</c:v>
                </c:pt>
                <c:pt idx="8359">
                  <c:v>34.907000000000004</c:v>
                </c:pt>
                <c:pt idx="8360">
                  <c:v>34.957000000000001</c:v>
                </c:pt>
                <c:pt idx="8361">
                  <c:v>34.957000000000001</c:v>
                </c:pt>
                <c:pt idx="8362">
                  <c:v>35.006</c:v>
                </c:pt>
                <c:pt idx="8363">
                  <c:v>35.006</c:v>
                </c:pt>
                <c:pt idx="8364">
                  <c:v>35.055</c:v>
                </c:pt>
                <c:pt idx="8365">
                  <c:v>35.055</c:v>
                </c:pt>
                <c:pt idx="8366">
                  <c:v>35.103000000000002</c:v>
                </c:pt>
                <c:pt idx="8367">
                  <c:v>35.103000000000002</c:v>
                </c:pt>
                <c:pt idx="8368">
                  <c:v>35.152000000000001</c:v>
                </c:pt>
                <c:pt idx="8369">
                  <c:v>35.152000000000001</c:v>
                </c:pt>
                <c:pt idx="8370">
                  <c:v>35.200000000000003</c:v>
                </c:pt>
                <c:pt idx="8371">
                  <c:v>35.249000000000002</c:v>
                </c:pt>
                <c:pt idx="8372">
                  <c:v>35.249000000000002</c:v>
                </c:pt>
                <c:pt idx="8373">
                  <c:v>35.249000000000002</c:v>
                </c:pt>
                <c:pt idx="8374">
                  <c:v>35.298000000000016</c:v>
                </c:pt>
                <c:pt idx="8375">
                  <c:v>35.298000000000016</c:v>
                </c:pt>
                <c:pt idx="8376">
                  <c:v>35.346000000000004</c:v>
                </c:pt>
                <c:pt idx="8377">
                  <c:v>35.346000000000004</c:v>
                </c:pt>
                <c:pt idx="8378">
                  <c:v>35.395000000000003</c:v>
                </c:pt>
                <c:pt idx="8379">
                  <c:v>35.395000000000003</c:v>
                </c:pt>
                <c:pt idx="8380">
                  <c:v>35.443000000000005</c:v>
                </c:pt>
                <c:pt idx="8381">
                  <c:v>35.443000000000005</c:v>
                </c:pt>
                <c:pt idx="8382">
                  <c:v>35.492000000000012</c:v>
                </c:pt>
                <c:pt idx="8383">
                  <c:v>35.492000000000012</c:v>
                </c:pt>
                <c:pt idx="8384">
                  <c:v>35.541000000000004</c:v>
                </c:pt>
                <c:pt idx="8385">
                  <c:v>35.541000000000004</c:v>
                </c:pt>
                <c:pt idx="8386">
                  <c:v>35.589000000000006</c:v>
                </c:pt>
                <c:pt idx="8387">
                  <c:v>35.589000000000006</c:v>
                </c:pt>
                <c:pt idx="8388">
                  <c:v>35.638000000000012</c:v>
                </c:pt>
                <c:pt idx="8389">
                  <c:v>35.638000000000012</c:v>
                </c:pt>
                <c:pt idx="8390">
                  <c:v>35.685000000000002</c:v>
                </c:pt>
                <c:pt idx="8391">
                  <c:v>35.685000000000002</c:v>
                </c:pt>
                <c:pt idx="8392">
                  <c:v>35.733000000000011</c:v>
                </c:pt>
                <c:pt idx="8393">
                  <c:v>35.733000000000011</c:v>
                </c:pt>
                <c:pt idx="8394">
                  <c:v>35.782000000000011</c:v>
                </c:pt>
                <c:pt idx="8395">
                  <c:v>35.782000000000011</c:v>
                </c:pt>
                <c:pt idx="8396">
                  <c:v>35.83</c:v>
                </c:pt>
                <c:pt idx="8397">
                  <c:v>35.83</c:v>
                </c:pt>
                <c:pt idx="8398">
                  <c:v>35.879000000000005</c:v>
                </c:pt>
                <c:pt idx="8399">
                  <c:v>35.879000000000005</c:v>
                </c:pt>
                <c:pt idx="8400">
                  <c:v>35.928000000000011</c:v>
                </c:pt>
                <c:pt idx="8401">
                  <c:v>35.928000000000011</c:v>
                </c:pt>
                <c:pt idx="8402">
                  <c:v>35.976000000000006</c:v>
                </c:pt>
                <c:pt idx="8403">
                  <c:v>35.976000000000006</c:v>
                </c:pt>
                <c:pt idx="8404">
                  <c:v>36.025000000000013</c:v>
                </c:pt>
                <c:pt idx="8405">
                  <c:v>36.025000000000013</c:v>
                </c:pt>
                <c:pt idx="8406">
                  <c:v>36.072000000000003</c:v>
                </c:pt>
                <c:pt idx="8407">
                  <c:v>36.072000000000003</c:v>
                </c:pt>
                <c:pt idx="8408">
                  <c:v>36.072000000000003</c:v>
                </c:pt>
                <c:pt idx="8409">
                  <c:v>36.120000000000012</c:v>
                </c:pt>
                <c:pt idx="8410">
                  <c:v>36.169000000000011</c:v>
                </c:pt>
                <c:pt idx="8411">
                  <c:v>36.169000000000011</c:v>
                </c:pt>
                <c:pt idx="8412">
                  <c:v>36.217000000000006</c:v>
                </c:pt>
                <c:pt idx="8413">
                  <c:v>36.217000000000006</c:v>
                </c:pt>
                <c:pt idx="8414">
                  <c:v>36.266000000000012</c:v>
                </c:pt>
                <c:pt idx="8415">
                  <c:v>36.266000000000012</c:v>
                </c:pt>
                <c:pt idx="8416">
                  <c:v>36.313000000000002</c:v>
                </c:pt>
                <c:pt idx="8417">
                  <c:v>36.313000000000002</c:v>
                </c:pt>
                <c:pt idx="8418">
                  <c:v>36.313000000000002</c:v>
                </c:pt>
                <c:pt idx="8419">
                  <c:v>36.361000000000004</c:v>
                </c:pt>
                <c:pt idx="8420">
                  <c:v>36.361000000000004</c:v>
                </c:pt>
                <c:pt idx="8421">
                  <c:v>36.410000000000004</c:v>
                </c:pt>
                <c:pt idx="8422">
                  <c:v>36.459000000000003</c:v>
                </c:pt>
                <c:pt idx="8423">
                  <c:v>36.459000000000003</c:v>
                </c:pt>
                <c:pt idx="8424">
                  <c:v>36.459000000000003</c:v>
                </c:pt>
                <c:pt idx="8425">
                  <c:v>36.505000000000003</c:v>
                </c:pt>
                <c:pt idx="8426">
                  <c:v>36.505000000000003</c:v>
                </c:pt>
                <c:pt idx="8427">
                  <c:v>36.554000000000002</c:v>
                </c:pt>
                <c:pt idx="8428">
                  <c:v>36.554000000000002</c:v>
                </c:pt>
                <c:pt idx="8429">
                  <c:v>36.603000000000002</c:v>
                </c:pt>
                <c:pt idx="8430">
                  <c:v>36.603000000000002</c:v>
                </c:pt>
                <c:pt idx="8431">
                  <c:v>36.651000000000003</c:v>
                </c:pt>
                <c:pt idx="8432">
                  <c:v>36.651000000000003</c:v>
                </c:pt>
                <c:pt idx="8433">
                  <c:v>36.698000000000015</c:v>
                </c:pt>
                <c:pt idx="8434">
                  <c:v>36.698000000000015</c:v>
                </c:pt>
                <c:pt idx="8435">
                  <c:v>36.747</c:v>
                </c:pt>
                <c:pt idx="8436">
                  <c:v>36.747</c:v>
                </c:pt>
                <c:pt idx="8437">
                  <c:v>36.795000000000016</c:v>
                </c:pt>
                <c:pt idx="8438">
                  <c:v>36.795000000000016</c:v>
                </c:pt>
                <c:pt idx="8439">
                  <c:v>36.841999999999999</c:v>
                </c:pt>
                <c:pt idx="8440">
                  <c:v>36.841999999999999</c:v>
                </c:pt>
                <c:pt idx="8441">
                  <c:v>36.891000000000005</c:v>
                </c:pt>
                <c:pt idx="8442">
                  <c:v>36.891000000000005</c:v>
                </c:pt>
                <c:pt idx="8443">
                  <c:v>36.939</c:v>
                </c:pt>
                <c:pt idx="8444">
                  <c:v>36.939</c:v>
                </c:pt>
                <c:pt idx="8445">
                  <c:v>36.986000000000004</c:v>
                </c:pt>
                <c:pt idx="8446">
                  <c:v>36.986000000000004</c:v>
                </c:pt>
                <c:pt idx="8447">
                  <c:v>36.986000000000004</c:v>
                </c:pt>
                <c:pt idx="8448">
                  <c:v>37.035000000000011</c:v>
                </c:pt>
                <c:pt idx="8449">
                  <c:v>37.035000000000011</c:v>
                </c:pt>
                <c:pt idx="8450">
                  <c:v>37.081000000000003</c:v>
                </c:pt>
                <c:pt idx="8451">
                  <c:v>37.130000000000003</c:v>
                </c:pt>
                <c:pt idx="8452">
                  <c:v>37.130000000000003</c:v>
                </c:pt>
                <c:pt idx="8453">
                  <c:v>37.130000000000003</c:v>
                </c:pt>
                <c:pt idx="8454">
                  <c:v>37.179000000000002</c:v>
                </c:pt>
                <c:pt idx="8455">
                  <c:v>37.179000000000002</c:v>
                </c:pt>
                <c:pt idx="8456">
                  <c:v>37.225000000000016</c:v>
                </c:pt>
                <c:pt idx="8457">
                  <c:v>37.225000000000016</c:v>
                </c:pt>
                <c:pt idx="8458">
                  <c:v>37.274000000000001</c:v>
                </c:pt>
                <c:pt idx="8459">
                  <c:v>37.274000000000001</c:v>
                </c:pt>
                <c:pt idx="8460">
                  <c:v>37.321000000000005</c:v>
                </c:pt>
                <c:pt idx="8461">
                  <c:v>37.321000000000005</c:v>
                </c:pt>
                <c:pt idx="8462">
                  <c:v>37.369</c:v>
                </c:pt>
                <c:pt idx="8463">
                  <c:v>37.369</c:v>
                </c:pt>
                <c:pt idx="8464">
                  <c:v>37.369</c:v>
                </c:pt>
                <c:pt idx="8465">
                  <c:v>37.416000000000004</c:v>
                </c:pt>
                <c:pt idx="8466">
                  <c:v>37.416000000000004</c:v>
                </c:pt>
                <c:pt idx="8467">
                  <c:v>37.465000000000003</c:v>
                </c:pt>
                <c:pt idx="8468">
                  <c:v>37.465000000000003</c:v>
                </c:pt>
                <c:pt idx="8469">
                  <c:v>37.513000000000005</c:v>
                </c:pt>
                <c:pt idx="8470">
                  <c:v>37.513000000000005</c:v>
                </c:pt>
                <c:pt idx="8471">
                  <c:v>37.56</c:v>
                </c:pt>
                <c:pt idx="8472">
                  <c:v>37.56</c:v>
                </c:pt>
                <c:pt idx="8473">
                  <c:v>37.609000000000002</c:v>
                </c:pt>
                <c:pt idx="8474">
                  <c:v>37.609000000000002</c:v>
                </c:pt>
                <c:pt idx="8475">
                  <c:v>37.656000000000006</c:v>
                </c:pt>
                <c:pt idx="8476">
                  <c:v>37.656000000000006</c:v>
                </c:pt>
                <c:pt idx="8477">
                  <c:v>37.702000000000012</c:v>
                </c:pt>
                <c:pt idx="8478">
                  <c:v>37.702000000000012</c:v>
                </c:pt>
                <c:pt idx="8479">
                  <c:v>37.702000000000012</c:v>
                </c:pt>
                <c:pt idx="8480">
                  <c:v>37.751000000000005</c:v>
                </c:pt>
                <c:pt idx="8481">
                  <c:v>37.751000000000005</c:v>
                </c:pt>
                <c:pt idx="8482">
                  <c:v>37.798000000000016</c:v>
                </c:pt>
                <c:pt idx="8483">
                  <c:v>37.798000000000016</c:v>
                </c:pt>
                <c:pt idx="8484">
                  <c:v>37.798000000000016</c:v>
                </c:pt>
                <c:pt idx="8485">
                  <c:v>37.846000000000004</c:v>
                </c:pt>
                <c:pt idx="8486">
                  <c:v>37.893000000000001</c:v>
                </c:pt>
                <c:pt idx="8487">
                  <c:v>37.893000000000001</c:v>
                </c:pt>
                <c:pt idx="8488">
                  <c:v>37.893000000000001</c:v>
                </c:pt>
                <c:pt idx="8489">
                  <c:v>37.942</c:v>
                </c:pt>
                <c:pt idx="8490">
                  <c:v>37.942</c:v>
                </c:pt>
                <c:pt idx="8491">
                  <c:v>37.989000000000004</c:v>
                </c:pt>
                <c:pt idx="8492">
                  <c:v>37.989000000000004</c:v>
                </c:pt>
                <c:pt idx="8493">
                  <c:v>38.037000000000006</c:v>
                </c:pt>
                <c:pt idx="8494">
                  <c:v>38.037000000000006</c:v>
                </c:pt>
                <c:pt idx="8495">
                  <c:v>38.084000000000003</c:v>
                </c:pt>
                <c:pt idx="8496">
                  <c:v>38.084000000000003</c:v>
                </c:pt>
                <c:pt idx="8497">
                  <c:v>38.131</c:v>
                </c:pt>
                <c:pt idx="8498">
                  <c:v>38.131</c:v>
                </c:pt>
                <c:pt idx="8499">
                  <c:v>38.131</c:v>
                </c:pt>
                <c:pt idx="8500">
                  <c:v>38.179000000000002</c:v>
                </c:pt>
                <c:pt idx="8501">
                  <c:v>38.179000000000002</c:v>
                </c:pt>
                <c:pt idx="8502">
                  <c:v>38.226000000000013</c:v>
                </c:pt>
                <c:pt idx="8503">
                  <c:v>38.226000000000013</c:v>
                </c:pt>
                <c:pt idx="8504">
                  <c:v>38.273000000000003</c:v>
                </c:pt>
                <c:pt idx="8505">
                  <c:v>38.273000000000003</c:v>
                </c:pt>
                <c:pt idx="8506">
                  <c:v>38.273000000000003</c:v>
                </c:pt>
                <c:pt idx="8507">
                  <c:v>38.322000000000003</c:v>
                </c:pt>
                <c:pt idx="8508">
                  <c:v>38.368000000000002</c:v>
                </c:pt>
                <c:pt idx="8509">
                  <c:v>38.368000000000002</c:v>
                </c:pt>
                <c:pt idx="8510">
                  <c:v>38.368000000000002</c:v>
                </c:pt>
                <c:pt idx="8511">
                  <c:v>38.368000000000002</c:v>
                </c:pt>
                <c:pt idx="8512">
                  <c:v>38.414999999999999</c:v>
                </c:pt>
                <c:pt idx="8513">
                  <c:v>38.464000000000006</c:v>
                </c:pt>
                <c:pt idx="8514">
                  <c:v>38.464000000000006</c:v>
                </c:pt>
                <c:pt idx="8515">
                  <c:v>38.511000000000003</c:v>
                </c:pt>
                <c:pt idx="8516">
                  <c:v>38.511000000000003</c:v>
                </c:pt>
                <c:pt idx="8517">
                  <c:v>38.511000000000003</c:v>
                </c:pt>
                <c:pt idx="8518">
                  <c:v>38.557000000000002</c:v>
                </c:pt>
                <c:pt idx="8519">
                  <c:v>38.557000000000002</c:v>
                </c:pt>
                <c:pt idx="8520">
                  <c:v>38.606000000000002</c:v>
                </c:pt>
                <c:pt idx="8521">
                  <c:v>38.606000000000002</c:v>
                </c:pt>
                <c:pt idx="8522">
                  <c:v>38.653000000000006</c:v>
                </c:pt>
                <c:pt idx="8523">
                  <c:v>38.653000000000006</c:v>
                </c:pt>
                <c:pt idx="8524">
                  <c:v>38.653000000000006</c:v>
                </c:pt>
                <c:pt idx="8525">
                  <c:v>38.700000000000003</c:v>
                </c:pt>
                <c:pt idx="8526">
                  <c:v>38.700000000000003</c:v>
                </c:pt>
                <c:pt idx="8527">
                  <c:v>38.748000000000012</c:v>
                </c:pt>
                <c:pt idx="8528">
                  <c:v>38.748000000000012</c:v>
                </c:pt>
                <c:pt idx="8529">
                  <c:v>38.795000000000016</c:v>
                </c:pt>
                <c:pt idx="8530">
                  <c:v>38.795000000000016</c:v>
                </c:pt>
                <c:pt idx="8531">
                  <c:v>38.841999999999999</c:v>
                </c:pt>
                <c:pt idx="8532">
                  <c:v>38.841999999999999</c:v>
                </c:pt>
                <c:pt idx="8533">
                  <c:v>38.841999999999999</c:v>
                </c:pt>
                <c:pt idx="8534">
                  <c:v>38.889000000000003</c:v>
                </c:pt>
                <c:pt idx="8535">
                  <c:v>38.889000000000003</c:v>
                </c:pt>
                <c:pt idx="8536">
                  <c:v>38.937000000000005</c:v>
                </c:pt>
                <c:pt idx="8537">
                  <c:v>38.937000000000005</c:v>
                </c:pt>
                <c:pt idx="8538">
                  <c:v>38.937000000000005</c:v>
                </c:pt>
                <c:pt idx="8539">
                  <c:v>38.984000000000002</c:v>
                </c:pt>
                <c:pt idx="8540">
                  <c:v>38.984000000000002</c:v>
                </c:pt>
                <c:pt idx="8541">
                  <c:v>39.031000000000006</c:v>
                </c:pt>
                <c:pt idx="8542">
                  <c:v>39.031000000000006</c:v>
                </c:pt>
                <c:pt idx="8543">
                  <c:v>39.078000000000003</c:v>
                </c:pt>
                <c:pt idx="8544">
                  <c:v>39.078000000000003</c:v>
                </c:pt>
                <c:pt idx="8545">
                  <c:v>39.124000000000002</c:v>
                </c:pt>
                <c:pt idx="8546">
                  <c:v>39.124000000000002</c:v>
                </c:pt>
                <c:pt idx="8547">
                  <c:v>39.124000000000002</c:v>
                </c:pt>
                <c:pt idx="8548">
                  <c:v>39.173000000000002</c:v>
                </c:pt>
                <c:pt idx="8549">
                  <c:v>39.173000000000002</c:v>
                </c:pt>
                <c:pt idx="8550">
                  <c:v>39.220000000000013</c:v>
                </c:pt>
                <c:pt idx="8551">
                  <c:v>39.220000000000013</c:v>
                </c:pt>
                <c:pt idx="8552">
                  <c:v>39.220000000000013</c:v>
                </c:pt>
                <c:pt idx="8553">
                  <c:v>39.267000000000003</c:v>
                </c:pt>
                <c:pt idx="8554">
                  <c:v>39.267000000000003</c:v>
                </c:pt>
                <c:pt idx="8555">
                  <c:v>39.313000000000002</c:v>
                </c:pt>
                <c:pt idx="8556">
                  <c:v>39.313000000000002</c:v>
                </c:pt>
                <c:pt idx="8557">
                  <c:v>39.36</c:v>
                </c:pt>
                <c:pt idx="8558">
                  <c:v>39.36</c:v>
                </c:pt>
                <c:pt idx="8559">
                  <c:v>39.36</c:v>
                </c:pt>
                <c:pt idx="8560">
                  <c:v>39.407000000000004</c:v>
                </c:pt>
                <c:pt idx="8561">
                  <c:v>39.407000000000004</c:v>
                </c:pt>
                <c:pt idx="8562">
                  <c:v>39.454000000000001</c:v>
                </c:pt>
                <c:pt idx="8563">
                  <c:v>39.502000000000002</c:v>
                </c:pt>
                <c:pt idx="8564">
                  <c:v>39.502000000000002</c:v>
                </c:pt>
                <c:pt idx="8565">
                  <c:v>39.502000000000002</c:v>
                </c:pt>
                <c:pt idx="8566">
                  <c:v>39.549000000000007</c:v>
                </c:pt>
                <c:pt idx="8567">
                  <c:v>39.549000000000007</c:v>
                </c:pt>
                <c:pt idx="8568">
                  <c:v>39.549000000000007</c:v>
                </c:pt>
                <c:pt idx="8569">
                  <c:v>39.596000000000011</c:v>
                </c:pt>
                <c:pt idx="8570">
                  <c:v>39.596000000000011</c:v>
                </c:pt>
                <c:pt idx="8571">
                  <c:v>39.643000000000001</c:v>
                </c:pt>
                <c:pt idx="8572">
                  <c:v>39.643000000000001</c:v>
                </c:pt>
                <c:pt idx="8573">
                  <c:v>39.643000000000001</c:v>
                </c:pt>
                <c:pt idx="8574">
                  <c:v>39.690000000000012</c:v>
                </c:pt>
                <c:pt idx="8575">
                  <c:v>39.690000000000012</c:v>
                </c:pt>
                <c:pt idx="8576">
                  <c:v>39.736000000000011</c:v>
                </c:pt>
                <c:pt idx="8577">
                  <c:v>39.736000000000011</c:v>
                </c:pt>
                <c:pt idx="8578">
                  <c:v>39.736000000000011</c:v>
                </c:pt>
                <c:pt idx="8579">
                  <c:v>39.783000000000001</c:v>
                </c:pt>
                <c:pt idx="8580">
                  <c:v>39.83</c:v>
                </c:pt>
                <c:pt idx="8581">
                  <c:v>39.83</c:v>
                </c:pt>
                <c:pt idx="8582">
                  <c:v>39.83</c:v>
                </c:pt>
                <c:pt idx="8583">
                  <c:v>39.877000000000002</c:v>
                </c:pt>
                <c:pt idx="8584">
                  <c:v>39.877000000000002</c:v>
                </c:pt>
                <c:pt idx="8585">
                  <c:v>39.877000000000002</c:v>
                </c:pt>
                <c:pt idx="8586">
                  <c:v>39.924000000000007</c:v>
                </c:pt>
                <c:pt idx="8587">
                  <c:v>39.924000000000007</c:v>
                </c:pt>
                <c:pt idx="8588">
                  <c:v>39.924000000000007</c:v>
                </c:pt>
                <c:pt idx="8589">
                  <c:v>39.97</c:v>
                </c:pt>
                <c:pt idx="8590">
                  <c:v>39.97</c:v>
                </c:pt>
                <c:pt idx="8591">
                  <c:v>40.017000000000003</c:v>
                </c:pt>
                <c:pt idx="8592">
                  <c:v>40.017000000000003</c:v>
                </c:pt>
                <c:pt idx="8593">
                  <c:v>40.064</c:v>
                </c:pt>
                <c:pt idx="8594">
                  <c:v>40.064</c:v>
                </c:pt>
                <c:pt idx="8595">
                  <c:v>40.064</c:v>
                </c:pt>
                <c:pt idx="8596">
                  <c:v>40.111000000000004</c:v>
                </c:pt>
                <c:pt idx="8597">
                  <c:v>40.111000000000004</c:v>
                </c:pt>
                <c:pt idx="8598">
                  <c:v>40.111000000000004</c:v>
                </c:pt>
                <c:pt idx="8599">
                  <c:v>40.158000000000001</c:v>
                </c:pt>
                <c:pt idx="8600">
                  <c:v>40.158000000000001</c:v>
                </c:pt>
                <c:pt idx="8601">
                  <c:v>40.204000000000001</c:v>
                </c:pt>
                <c:pt idx="8602">
                  <c:v>40.204000000000001</c:v>
                </c:pt>
                <c:pt idx="8603">
                  <c:v>40.251000000000005</c:v>
                </c:pt>
                <c:pt idx="8604">
                  <c:v>40.251000000000005</c:v>
                </c:pt>
                <c:pt idx="8605">
                  <c:v>40.251000000000005</c:v>
                </c:pt>
                <c:pt idx="8606">
                  <c:v>40.298000000000016</c:v>
                </c:pt>
                <c:pt idx="8607">
                  <c:v>40.298000000000016</c:v>
                </c:pt>
                <c:pt idx="8608">
                  <c:v>40.344999999999999</c:v>
                </c:pt>
                <c:pt idx="8609">
                  <c:v>40.344999999999999</c:v>
                </c:pt>
                <c:pt idx="8610">
                  <c:v>40.344999999999999</c:v>
                </c:pt>
                <c:pt idx="8611">
                  <c:v>40.392000000000003</c:v>
                </c:pt>
                <c:pt idx="8612">
                  <c:v>40.392000000000003</c:v>
                </c:pt>
                <c:pt idx="8613">
                  <c:v>40.438000000000002</c:v>
                </c:pt>
                <c:pt idx="8614">
                  <c:v>40.438000000000002</c:v>
                </c:pt>
                <c:pt idx="8615">
                  <c:v>40.438000000000002</c:v>
                </c:pt>
                <c:pt idx="8616">
                  <c:v>40.484999999999999</c:v>
                </c:pt>
                <c:pt idx="8617">
                  <c:v>40.484999999999999</c:v>
                </c:pt>
                <c:pt idx="8618">
                  <c:v>40.532000000000011</c:v>
                </c:pt>
                <c:pt idx="8619">
                  <c:v>40.532000000000011</c:v>
                </c:pt>
                <c:pt idx="8620">
                  <c:v>40.532000000000011</c:v>
                </c:pt>
                <c:pt idx="8621">
                  <c:v>40.579000000000001</c:v>
                </c:pt>
                <c:pt idx="8622">
                  <c:v>40.579000000000001</c:v>
                </c:pt>
                <c:pt idx="8623">
                  <c:v>40.626000000000012</c:v>
                </c:pt>
                <c:pt idx="8624">
                  <c:v>40.626000000000012</c:v>
                </c:pt>
                <c:pt idx="8625">
                  <c:v>40.672000000000011</c:v>
                </c:pt>
                <c:pt idx="8626">
                  <c:v>40.672000000000011</c:v>
                </c:pt>
                <c:pt idx="8627">
                  <c:v>40.719000000000001</c:v>
                </c:pt>
                <c:pt idx="8628">
                  <c:v>40.719000000000001</c:v>
                </c:pt>
                <c:pt idx="8629">
                  <c:v>40.719000000000001</c:v>
                </c:pt>
                <c:pt idx="8630">
                  <c:v>40.764000000000003</c:v>
                </c:pt>
                <c:pt idx="8631">
                  <c:v>40.764000000000003</c:v>
                </c:pt>
                <c:pt idx="8632">
                  <c:v>40.764000000000003</c:v>
                </c:pt>
                <c:pt idx="8633">
                  <c:v>40.810999999999993</c:v>
                </c:pt>
                <c:pt idx="8634">
                  <c:v>40.810999999999993</c:v>
                </c:pt>
                <c:pt idx="8635">
                  <c:v>40.810999999999993</c:v>
                </c:pt>
                <c:pt idx="8636">
                  <c:v>40.857999999999997</c:v>
                </c:pt>
                <c:pt idx="8637">
                  <c:v>40.857999999999997</c:v>
                </c:pt>
                <c:pt idx="8638">
                  <c:v>40.905000000000001</c:v>
                </c:pt>
                <c:pt idx="8639">
                  <c:v>40.905000000000001</c:v>
                </c:pt>
                <c:pt idx="8640">
                  <c:v>40.905000000000001</c:v>
                </c:pt>
                <c:pt idx="8641">
                  <c:v>40.950999999999993</c:v>
                </c:pt>
                <c:pt idx="8642">
                  <c:v>40.950999999999993</c:v>
                </c:pt>
                <c:pt idx="8643">
                  <c:v>40.998000000000012</c:v>
                </c:pt>
                <c:pt idx="8644">
                  <c:v>40.998000000000012</c:v>
                </c:pt>
                <c:pt idx="8645">
                  <c:v>40.998000000000012</c:v>
                </c:pt>
                <c:pt idx="8646">
                  <c:v>41.043000000000006</c:v>
                </c:pt>
                <c:pt idx="8647">
                  <c:v>41.043000000000006</c:v>
                </c:pt>
                <c:pt idx="8648">
                  <c:v>41.09</c:v>
                </c:pt>
                <c:pt idx="8649">
                  <c:v>41.09</c:v>
                </c:pt>
                <c:pt idx="8650">
                  <c:v>41.09</c:v>
                </c:pt>
                <c:pt idx="8651">
                  <c:v>41.137</c:v>
                </c:pt>
                <c:pt idx="8652">
                  <c:v>41.137</c:v>
                </c:pt>
                <c:pt idx="8653">
                  <c:v>41.184000000000005</c:v>
                </c:pt>
                <c:pt idx="8654">
                  <c:v>41.184000000000005</c:v>
                </c:pt>
                <c:pt idx="8655">
                  <c:v>41.230000000000011</c:v>
                </c:pt>
                <c:pt idx="8656">
                  <c:v>41.230000000000011</c:v>
                </c:pt>
                <c:pt idx="8657">
                  <c:v>41.230000000000011</c:v>
                </c:pt>
                <c:pt idx="8658">
                  <c:v>41.277000000000001</c:v>
                </c:pt>
                <c:pt idx="8659">
                  <c:v>41.277000000000001</c:v>
                </c:pt>
                <c:pt idx="8660">
                  <c:v>41.277000000000001</c:v>
                </c:pt>
                <c:pt idx="8661">
                  <c:v>41.322000000000003</c:v>
                </c:pt>
                <c:pt idx="8662">
                  <c:v>41.322000000000003</c:v>
                </c:pt>
                <c:pt idx="8663">
                  <c:v>41.369</c:v>
                </c:pt>
                <c:pt idx="8664">
                  <c:v>41.369</c:v>
                </c:pt>
                <c:pt idx="8665">
                  <c:v>41.369</c:v>
                </c:pt>
                <c:pt idx="8666">
                  <c:v>41.416000000000004</c:v>
                </c:pt>
                <c:pt idx="8667">
                  <c:v>41.416000000000004</c:v>
                </c:pt>
                <c:pt idx="8668">
                  <c:v>41.463000000000001</c:v>
                </c:pt>
                <c:pt idx="8669">
                  <c:v>41.463000000000001</c:v>
                </c:pt>
                <c:pt idx="8670">
                  <c:v>41.463000000000001</c:v>
                </c:pt>
                <c:pt idx="8671">
                  <c:v>41.508000000000003</c:v>
                </c:pt>
                <c:pt idx="8672">
                  <c:v>41.508000000000003</c:v>
                </c:pt>
                <c:pt idx="8673">
                  <c:v>41.554000000000002</c:v>
                </c:pt>
                <c:pt idx="8674">
                  <c:v>41.554000000000002</c:v>
                </c:pt>
                <c:pt idx="8675">
                  <c:v>41.554000000000002</c:v>
                </c:pt>
                <c:pt idx="8676">
                  <c:v>41.601000000000006</c:v>
                </c:pt>
                <c:pt idx="8677">
                  <c:v>41.601000000000006</c:v>
                </c:pt>
                <c:pt idx="8678">
                  <c:v>41.601000000000006</c:v>
                </c:pt>
                <c:pt idx="8679">
                  <c:v>41.648000000000003</c:v>
                </c:pt>
                <c:pt idx="8680">
                  <c:v>41.648000000000003</c:v>
                </c:pt>
                <c:pt idx="8681">
                  <c:v>41.648000000000003</c:v>
                </c:pt>
                <c:pt idx="8682">
                  <c:v>41.693000000000012</c:v>
                </c:pt>
                <c:pt idx="8683">
                  <c:v>41.693000000000012</c:v>
                </c:pt>
                <c:pt idx="8684">
                  <c:v>41.74</c:v>
                </c:pt>
                <c:pt idx="8685">
                  <c:v>41.74</c:v>
                </c:pt>
                <c:pt idx="8686">
                  <c:v>41.74</c:v>
                </c:pt>
                <c:pt idx="8687">
                  <c:v>41.787000000000006</c:v>
                </c:pt>
                <c:pt idx="8688">
                  <c:v>41.787000000000006</c:v>
                </c:pt>
                <c:pt idx="8689">
                  <c:v>41.832000000000001</c:v>
                </c:pt>
                <c:pt idx="8690">
                  <c:v>41.832000000000001</c:v>
                </c:pt>
                <c:pt idx="8691">
                  <c:v>41.878</c:v>
                </c:pt>
                <c:pt idx="8692">
                  <c:v>41.878</c:v>
                </c:pt>
                <c:pt idx="8693">
                  <c:v>41.878</c:v>
                </c:pt>
                <c:pt idx="8694">
                  <c:v>41.925000000000011</c:v>
                </c:pt>
                <c:pt idx="8695">
                  <c:v>41.925000000000011</c:v>
                </c:pt>
                <c:pt idx="8696">
                  <c:v>41.925000000000011</c:v>
                </c:pt>
                <c:pt idx="8697">
                  <c:v>41.97</c:v>
                </c:pt>
                <c:pt idx="8698">
                  <c:v>41.97</c:v>
                </c:pt>
                <c:pt idx="8699">
                  <c:v>42.017000000000003</c:v>
                </c:pt>
                <c:pt idx="8700">
                  <c:v>42.017000000000003</c:v>
                </c:pt>
                <c:pt idx="8701">
                  <c:v>42.017000000000003</c:v>
                </c:pt>
                <c:pt idx="8702">
                  <c:v>42.064</c:v>
                </c:pt>
                <c:pt idx="8703">
                  <c:v>42.064</c:v>
                </c:pt>
                <c:pt idx="8704">
                  <c:v>42.109000000000002</c:v>
                </c:pt>
                <c:pt idx="8705">
                  <c:v>42.109000000000002</c:v>
                </c:pt>
                <c:pt idx="8706">
                  <c:v>42.109000000000002</c:v>
                </c:pt>
                <c:pt idx="8707">
                  <c:v>42.156000000000006</c:v>
                </c:pt>
                <c:pt idx="8708">
                  <c:v>42.156000000000006</c:v>
                </c:pt>
                <c:pt idx="8709">
                  <c:v>42.156000000000006</c:v>
                </c:pt>
                <c:pt idx="8710">
                  <c:v>42.202000000000012</c:v>
                </c:pt>
                <c:pt idx="8711">
                  <c:v>42.202000000000012</c:v>
                </c:pt>
                <c:pt idx="8712">
                  <c:v>42.247</c:v>
                </c:pt>
                <c:pt idx="8713">
                  <c:v>42.247</c:v>
                </c:pt>
                <c:pt idx="8714">
                  <c:v>42.247</c:v>
                </c:pt>
                <c:pt idx="8715">
                  <c:v>42.294000000000011</c:v>
                </c:pt>
                <c:pt idx="8716">
                  <c:v>42.294000000000011</c:v>
                </c:pt>
                <c:pt idx="8717">
                  <c:v>42.294000000000011</c:v>
                </c:pt>
                <c:pt idx="8718">
                  <c:v>42.341000000000001</c:v>
                </c:pt>
                <c:pt idx="8719">
                  <c:v>42.341000000000001</c:v>
                </c:pt>
                <c:pt idx="8720">
                  <c:v>42.386000000000003</c:v>
                </c:pt>
                <c:pt idx="8721">
                  <c:v>42.386000000000003</c:v>
                </c:pt>
                <c:pt idx="8722">
                  <c:v>42.386000000000003</c:v>
                </c:pt>
                <c:pt idx="8723">
                  <c:v>42.433</c:v>
                </c:pt>
                <c:pt idx="8724">
                  <c:v>42.433</c:v>
                </c:pt>
                <c:pt idx="8725">
                  <c:v>42.478000000000002</c:v>
                </c:pt>
                <c:pt idx="8726">
                  <c:v>42.478000000000002</c:v>
                </c:pt>
                <c:pt idx="8727">
                  <c:v>42.478000000000002</c:v>
                </c:pt>
                <c:pt idx="8728">
                  <c:v>42.478000000000002</c:v>
                </c:pt>
                <c:pt idx="8729">
                  <c:v>42.525000000000013</c:v>
                </c:pt>
                <c:pt idx="8730">
                  <c:v>42.525000000000013</c:v>
                </c:pt>
                <c:pt idx="8731">
                  <c:v>42.57</c:v>
                </c:pt>
                <c:pt idx="8732">
                  <c:v>42.57</c:v>
                </c:pt>
                <c:pt idx="8733">
                  <c:v>42.57</c:v>
                </c:pt>
                <c:pt idx="8734">
                  <c:v>42.616</c:v>
                </c:pt>
                <c:pt idx="8735">
                  <c:v>42.616</c:v>
                </c:pt>
                <c:pt idx="8736">
                  <c:v>42.663000000000011</c:v>
                </c:pt>
                <c:pt idx="8737">
                  <c:v>42.663000000000011</c:v>
                </c:pt>
                <c:pt idx="8738">
                  <c:v>42.663000000000011</c:v>
                </c:pt>
                <c:pt idx="8739">
                  <c:v>42.708000000000013</c:v>
                </c:pt>
                <c:pt idx="8740">
                  <c:v>42.708000000000013</c:v>
                </c:pt>
                <c:pt idx="8741">
                  <c:v>42.755000000000003</c:v>
                </c:pt>
                <c:pt idx="8742">
                  <c:v>42.755000000000003</c:v>
                </c:pt>
                <c:pt idx="8743">
                  <c:v>42.8</c:v>
                </c:pt>
                <c:pt idx="8744">
                  <c:v>42.8</c:v>
                </c:pt>
                <c:pt idx="8745">
                  <c:v>42.8</c:v>
                </c:pt>
                <c:pt idx="8746">
                  <c:v>42.847000000000001</c:v>
                </c:pt>
                <c:pt idx="8747">
                  <c:v>42.847000000000001</c:v>
                </c:pt>
                <c:pt idx="8748">
                  <c:v>42.847000000000001</c:v>
                </c:pt>
                <c:pt idx="8749">
                  <c:v>42.847000000000001</c:v>
                </c:pt>
                <c:pt idx="8750">
                  <c:v>42.892000000000003</c:v>
                </c:pt>
                <c:pt idx="8751">
                  <c:v>42.892000000000003</c:v>
                </c:pt>
                <c:pt idx="8752">
                  <c:v>42.892000000000003</c:v>
                </c:pt>
                <c:pt idx="8753">
                  <c:v>42.939</c:v>
                </c:pt>
                <c:pt idx="8754">
                  <c:v>42.939</c:v>
                </c:pt>
                <c:pt idx="8755">
                  <c:v>42.984000000000002</c:v>
                </c:pt>
                <c:pt idx="8756">
                  <c:v>42.984000000000002</c:v>
                </c:pt>
                <c:pt idx="8757">
                  <c:v>42.984000000000002</c:v>
                </c:pt>
                <c:pt idx="8758">
                  <c:v>43.03</c:v>
                </c:pt>
                <c:pt idx="8759">
                  <c:v>43.03</c:v>
                </c:pt>
                <c:pt idx="8760">
                  <c:v>43.03</c:v>
                </c:pt>
                <c:pt idx="8761">
                  <c:v>43.075000000000003</c:v>
                </c:pt>
                <c:pt idx="8762">
                  <c:v>43.075000000000003</c:v>
                </c:pt>
                <c:pt idx="8763">
                  <c:v>43.122000000000014</c:v>
                </c:pt>
                <c:pt idx="8764">
                  <c:v>43.122000000000014</c:v>
                </c:pt>
                <c:pt idx="8765">
                  <c:v>43.122000000000014</c:v>
                </c:pt>
                <c:pt idx="8766">
                  <c:v>43.167000000000002</c:v>
                </c:pt>
                <c:pt idx="8767">
                  <c:v>43.167000000000002</c:v>
                </c:pt>
                <c:pt idx="8768">
                  <c:v>43.214000000000006</c:v>
                </c:pt>
                <c:pt idx="8769">
                  <c:v>43.214000000000006</c:v>
                </c:pt>
                <c:pt idx="8770">
                  <c:v>43.214000000000006</c:v>
                </c:pt>
                <c:pt idx="8771">
                  <c:v>43.214000000000006</c:v>
                </c:pt>
                <c:pt idx="8772">
                  <c:v>43.259</c:v>
                </c:pt>
                <c:pt idx="8773">
                  <c:v>43.259</c:v>
                </c:pt>
                <c:pt idx="8774">
                  <c:v>43.306000000000004</c:v>
                </c:pt>
                <c:pt idx="8775">
                  <c:v>43.306000000000004</c:v>
                </c:pt>
                <c:pt idx="8776">
                  <c:v>43.306000000000004</c:v>
                </c:pt>
                <c:pt idx="8777">
                  <c:v>43.350999999999999</c:v>
                </c:pt>
                <c:pt idx="8778">
                  <c:v>43.350999999999999</c:v>
                </c:pt>
                <c:pt idx="8779">
                  <c:v>43.396000000000001</c:v>
                </c:pt>
                <c:pt idx="8780">
                  <c:v>43.396000000000001</c:v>
                </c:pt>
                <c:pt idx="8781">
                  <c:v>43.396000000000001</c:v>
                </c:pt>
                <c:pt idx="8782">
                  <c:v>43.443000000000005</c:v>
                </c:pt>
                <c:pt idx="8783">
                  <c:v>43.443000000000005</c:v>
                </c:pt>
                <c:pt idx="8784">
                  <c:v>43.488</c:v>
                </c:pt>
                <c:pt idx="8785">
                  <c:v>43.488</c:v>
                </c:pt>
                <c:pt idx="8786">
                  <c:v>43.488</c:v>
                </c:pt>
                <c:pt idx="8787">
                  <c:v>43.488</c:v>
                </c:pt>
                <c:pt idx="8788">
                  <c:v>43.534000000000006</c:v>
                </c:pt>
                <c:pt idx="8789">
                  <c:v>43.534000000000006</c:v>
                </c:pt>
                <c:pt idx="8790">
                  <c:v>43.579000000000001</c:v>
                </c:pt>
                <c:pt idx="8791">
                  <c:v>43.624000000000002</c:v>
                </c:pt>
                <c:pt idx="8792">
                  <c:v>43.624000000000002</c:v>
                </c:pt>
                <c:pt idx="8793">
                  <c:v>43.624000000000002</c:v>
                </c:pt>
                <c:pt idx="8794">
                  <c:v>43.671000000000006</c:v>
                </c:pt>
                <c:pt idx="8795">
                  <c:v>43.671000000000006</c:v>
                </c:pt>
                <c:pt idx="8796">
                  <c:v>43.671000000000006</c:v>
                </c:pt>
                <c:pt idx="8797">
                  <c:v>43.716000000000001</c:v>
                </c:pt>
                <c:pt idx="8798">
                  <c:v>43.716000000000001</c:v>
                </c:pt>
                <c:pt idx="8799">
                  <c:v>43.763000000000012</c:v>
                </c:pt>
                <c:pt idx="8800">
                  <c:v>43.763000000000012</c:v>
                </c:pt>
                <c:pt idx="8801">
                  <c:v>43.763000000000012</c:v>
                </c:pt>
                <c:pt idx="8802">
                  <c:v>43.808</c:v>
                </c:pt>
                <c:pt idx="8803">
                  <c:v>43.808</c:v>
                </c:pt>
                <c:pt idx="8804">
                  <c:v>43.808</c:v>
                </c:pt>
                <c:pt idx="8805">
                  <c:v>43.853000000000002</c:v>
                </c:pt>
                <c:pt idx="8806">
                  <c:v>43.853000000000002</c:v>
                </c:pt>
                <c:pt idx="8807">
                  <c:v>43.853000000000002</c:v>
                </c:pt>
                <c:pt idx="8808">
                  <c:v>43.9</c:v>
                </c:pt>
                <c:pt idx="8809">
                  <c:v>43.9</c:v>
                </c:pt>
                <c:pt idx="8810">
                  <c:v>43.9</c:v>
                </c:pt>
                <c:pt idx="8811">
                  <c:v>43.945</c:v>
                </c:pt>
                <c:pt idx="8812">
                  <c:v>43.945</c:v>
                </c:pt>
                <c:pt idx="8813">
                  <c:v>43.945</c:v>
                </c:pt>
                <c:pt idx="8814">
                  <c:v>43.99</c:v>
                </c:pt>
                <c:pt idx="8815">
                  <c:v>43.99</c:v>
                </c:pt>
                <c:pt idx="8816">
                  <c:v>43.99</c:v>
                </c:pt>
                <c:pt idx="8817">
                  <c:v>44.037000000000006</c:v>
                </c:pt>
                <c:pt idx="8818">
                  <c:v>44.037000000000006</c:v>
                </c:pt>
                <c:pt idx="8819">
                  <c:v>44.082000000000001</c:v>
                </c:pt>
                <c:pt idx="8820">
                  <c:v>44.082000000000001</c:v>
                </c:pt>
                <c:pt idx="8821">
                  <c:v>44.082000000000001</c:v>
                </c:pt>
                <c:pt idx="8822">
                  <c:v>44.127000000000002</c:v>
                </c:pt>
                <c:pt idx="8823">
                  <c:v>44.127000000000002</c:v>
                </c:pt>
                <c:pt idx="8824">
                  <c:v>44.127000000000002</c:v>
                </c:pt>
                <c:pt idx="8825">
                  <c:v>44.173000000000002</c:v>
                </c:pt>
                <c:pt idx="8826">
                  <c:v>44.173000000000002</c:v>
                </c:pt>
                <c:pt idx="8827">
                  <c:v>44.173000000000002</c:v>
                </c:pt>
                <c:pt idx="8828">
                  <c:v>44.218000000000011</c:v>
                </c:pt>
                <c:pt idx="8829">
                  <c:v>44.218000000000011</c:v>
                </c:pt>
                <c:pt idx="8830">
                  <c:v>44.263000000000012</c:v>
                </c:pt>
                <c:pt idx="8831">
                  <c:v>44.263000000000012</c:v>
                </c:pt>
                <c:pt idx="8832">
                  <c:v>44.263000000000012</c:v>
                </c:pt>
                <c:pt idx="8833">
                  <c:v>44.31</c:v>
                </c:pt>
                <c:pt idx="8834">
                  <c:v>44.31</c:v>
                </c:pt>
                <c:pt idx="8835">
                  <c:v>44.31</c:v>
                </c:pt>
                <c:pt idx="8836">
                  <c:v>44.31</c:v>
                </c:pt>
                <c:pt idx="8837">
                  <c:v>44.354999999999997</c:v>
                </c:pt>
                <c:pt idx="8838">
                  <c:v>44.354999999999997</c:v>
                </c:pt>
                <c:pt idx="8839">
                  <c:v>44.4</c:v>
                </c:pt>
                <c:pt idx="8840">
                  <c:v>44.4</c:v>
                </c:pt>
                <c:pt idx="8841">
                  <c:v>44.4</c:v>
                </c:pt>
                <c:pt idx="8842">
                  <c:v>44.445</c:v>
                </c:pt>
                <c:pt idx="8843">
                  <c:v>44.445</c:v>
                </c:pt>
                <c:pt idx="8844">
                  <c:v>44.445</c:v>
                </c:pt>
                <c:pt idx="8845">
                  <c:v>44.492000000000012</c:v>
                </c:pt>
                <c:pt idx="8846">
                  <c:v>44.492000000000012</c:v>
                </c:pt>
                <c:pt idx="8847">
                  <c:v>44.492000000000012</c:v>
                </c:pt>
                <c:pt idx="8848">
                  <c:v>44.537000000000006</c:v>
                </c:pt>
                <c:pt idx="8849">
                  <c:v>44.537000000000006</c:v>
                </c:pt>
                <c:pt idx="8850">
                  <c:v>44.537000000000006</c:v>
                </c:pt>
                <c:pt idx="8851">
                  <c:v>44.582000000000001</c:v>
                </c:pt>
                <c:pt idx="8852">
                  <c:v>44.582000000000001</c:v>
                </c:pt>
                <c:pt idx="8853">
                  <c:v>44.582000000000001</c:v>
                </c:pt>
                <c:pt idx="8854">
                  <c:v>44.627000000000002</c:v>
                </c:pt>
                <c:pt idx="8855">
                  <c:v>44.627000000000002</c:v>
                </c:pt>
                <c:pt idx="8856">
                  <c:v>44.674000000000007</c:v>
                </c:pt>
                <c:pt idx="8857">
                  <c:v>44.674000000000007</c:v>
                </c:pt>
                <c:pt idx="8858">
                  <c:v>44.674000000000007</c:v>
                </c:pt>
                <c:pt idx="8859">
                  <c:v>44.719000000000001</c:v>
                </c:pt>
                <c:pt idx="8860">
                  <c:v>44.719000000000001</c:v>
                </c:pt>
                <c:pt idx="8861">
                  <c:v>44.719000000000001</c:v>
                </c:pt>
                <c:pt idx="8862">
                  <c:v>44.764000000000003</c:v>
                </c:pt>
                <c:pt idx="8863">
                  <c:v>44.764000000000003</c:v>
                </c:pt>
                <c:pt idx="8864">
                  <c:v>44.764000000000003</c:v>
                </c:pt>
                <c:pt idx="8865">
                  <c:v>44.809000000000005</c:v>
                </c:pt>
                <c:pt idx="8866">
                  <c:v>44.809000000000005</c:v>
                </c:pt>
                <c:pt idx="8867">
                  <c:v>44.809000000000005</c:v>
                </c:pt>
                <c:pt idx="8868">
                  <c:v>44.856000000000002</c:v>
                </c:pt>
                <c:pt idx="8869">
                  <c:v>44.856000000000002</c:v>
                </c:pt>
                <c:pt idx="8870">
                  <c:v>44.856000000000002</c:v>
                </c:pt>
                <c:pt idx="8871">
                  <c:v>44.901000000000003</c:v>
                </c:pt>
                <c:pt idx="8872">
                  <c:v>44.901000000000003</c:v>
                </c:pt>
                <c:pt idx="8873">
                  <c:v>44.901000000000003</c:v>
                </c:pt>
                <c:pt idx="8874">
                  <c:v>44.946000000000005</c:v>
                </c:pt>
                <c:pt idx="8875">
                  <c:v>44.946000000000005</c:v>
                </c:pt>
                <c:pt idx="8876">
                  <c:v>44.946000000000005</c:v>
                </c:pt>
                <c:pt idx="8877">
                  <c:v>44.991</c:v>
                </c:pt>
                <c:pt idx="8878">
                  <c:v>44.991</c:v>
                </c:pt>
                <c:pt idx="8879">
                  <c:v>45.036000000000001</c:v>
                </c:pt>
                <c:pt idx="8880">
                  <c:v>45.036000000000001</c:v>
                </c:pt>
                <c:pt idx="8881">
                  <c:v>45.036000000000001</c:v>
                </c:pt>
                <c:pt idx="8882">
                  <c:v>45.036000000000001</c:v>
                </c:pt>
                <c:pt idx="8883">
                  <c:v>45.082000000000001</c:v>
                </c:pt>
                <c:pt idx="8884">
                  <c:v>45.082000000000001</c:v>
                </c:pt>
                <c:pt idx="8885">
                  <c:v>45.082000000000001</c:v>
                </c:pt>
                <c:pt idx="8886">
                  <c:v>45.127000000000002</c:v>
                </c:pt>
                <c:pt idx="8887">
                  <c:v>45.127000000000002</c:v>
                </c:pt>
                <c:pt idx="8888">
                  <c:v>45.127000000000002</c:v>
                </c:pt>
                <c:pt idx="8889">
                  <c:v>45.172000000000011</c:v>
                </c:pt>
                <c:pt idx="8890">
                  <c:v>45.172000000000011</c:v>
                </c:pt>
                <c:pt idx="8891">
                  <c:v>45.172000000000011</c:v>
                </c:pt>
                <c:pt idx="8892">
                  <c:v>45.217000000000006</c:v>
                </c:pt>
                <c:pt idx="8893">
                  <c:v>45.217000000000006</c:v>
                </c:pt>
                <c:pt idx="8894">
                  <c:v>45.217000000000006</c:v>
                </c:pt>
                <c:pt idx="8895">
                  <c:v>45.262000000000015</c:v>
                </c:pt>
                <c:pt idx="8896">
                  <c:v>45.262000000000015</c:v>
                </c:pt>
                <c:pt idx="8897">
                  <c:v>45.262000000000015</c:v>
                </c:pt>
                <c:pt idx="8898">
                  <c:v>45.307000000000002</c:v>
                </c:pt>
                <c:pt idx="8899">
                  <c:v>45.307000000000002</c:v>
                </c:pt>
                <c:pt idx="8900">
                  <c:v>45.307000000000002</c:v>
                </c:pt>
                <c:pt idx="8901">
                  <c:v>45.353999999999999</c:v>
                </c:pt>
                <c:pt idx="8902">
                  <c:v>45.353999999999999</c:v>
                </c:pt>
                <c:pt idx="8903">
                  <c:v>45.353999999999999</c:v>
                </c:pt>
                <c:pt idx="8904">
                  <c:v>45.399000000000001</c:v>
                </c:pt>
                <c:pt idx="8905">
                  <c:v>45.399000000000001</c:v>
                </c:pt>
                <c:pt idx="8906">
                  <c:v>45.444000000000003</c:v>
                </c:pt>
                <c:pt idx="8907">
                  <c:v>45.444000000000003</c:v>
                </c:pt>
                <c:pt idx="8908">
                  <c:v>45.444000000000003</c:v>
                </c:pt>
                <c:pt idx="8909">
                  <c:v>45.489000000000004</c:v>
                </c:pt>
                <c:pt idx="8910">
                  <c:v>45.489000000000004</c:v>
                </c:pt>
                <c:pt idx="8911">
                  <c:v>45.489000000000004</c:v>
                </c:pt>
                <c:pt idx="8912">
                  <c:v>45.489000000000004</c:v>
                </c:pt>
                <c:pt idx="8913">
                  <c:v>45.534000000000006</c:v>
                </c:pt>
                <c:pt idx="8914">
                  <c:v>45.534000000000006</c:v>
                </c:pt>
                <c:pt idx="8915">
                  <c:v>45.534000000000006</c:v>
                </c:pt>
                <c:pt idx="8916">
                  <c:v>45.579000000000001</c:v>
                </c:pt>
                <c:pt idx="8917">
                  <c:v>45.579000000000001</c:v>
                </c:pt>
                <c:pt idx="8918">
                  <c:v>45.624000000000002</c:v>
                </c:pt>
                <c:pt idx="8919">
                  <c:v>45.624000000000002</c:v>
                </c:pt>
                <c:pt idx="8920">
                  <c:v>45.624000000000002</c:v>
                </c:pt>
                <c:pt idx="8921">
                  <c:v>45.624000000000002</c:v>
                </c:pt>
                <c:pt idx="8922">
                  <c:v>45.669000000000011</c:v>
                </c:pt>
                <c:pt idx="8923">
                  <c:v>45.669000000000011</c:v>
                </c:pt>
                <c:pt idx="8924">
                  <c:v>45.669000000000011</c:v>
                </c:pt>
                <c:pt idx="8925">
                  <c:v>45.714000000000006</c:v>
                </c:pt>
                <c:pt idx="8926">
                  <c:v>45.714000000000006</c:v>
                </c:pt>
                <c:pt idx="8927">
                  <c:v>45.714000000000006</c:v>
                </c:pt>
                <c:pt idx="8928">
                  <c:v>45.761000000000003</c:v>
                </c:pt>
                <c:pt idx="8929">
                  <c:v>45.761000000000003</c:v>
                </c:pt>
                <c:pt idx="8930">
                  <c:v>45.761000000000003</c:v>
                </c:pt>
                <c:pt idx="8931">
                  <c:v>45.806000000000004</c:v>
                </c:pt>
                <c:pt idx="8932">
                  <c:v>45.806000000000004</c:v>
                </c:pt>
                <c:pt idx="8933">
                  <c:v>45.806000000000004</c:v>
                </c:pt>
                <c:pt idx="8934">
                  <c:v>45.806000000000004</c:v>
                </c:pt>
                <c:pt idx="8935">
                  <c:v>45.850999999999999</c:v>
                </c:pt>
                <c:pt idx="8936">
                  <c:v>45.850999999999999</c:v>
                </c:pt>
                <c:pt idx="8937">
                  <c:v>45.896000000000001</c:v>
                </c:pt>
                <c:pt idx="8938">
                  <c:v>45.896000000000001</c:v>
                </c:pt>
                <c:pt idx="8939">
                  <c:v>45.896000000000001</c:v>
                </c:pt>
                <c:pt idx="8940">
                  <c:v>45.896000000000001</c:v>
                </c:pt>
                <c:pt idx="8941">
                  <c:v>45.941000000000003</c:v>
                </c:pt>
                <c:pt idx="8942">
                  <c:v>45.941000000000003</c:v>
                </c:pt>
                <c:pt idx="8943">
                  <c:v>45.941000000000003</c:v>
                </c:pt>
                <c:pt idx="8944">
                  <c:v>45.986000000000004</c:v>
                </c:pt>
                <c:pt idx="8945">
                  <c:v>45.986000000000004</c:v>
                </c:pt>
                <c:pt idx="8946">
                  <c:v>45.986000000000004</c:v>
                </c:pt>
                <c:pt idx="8947">
                  <c:v>46.031000000000006</c:v>
                </c:pt>
                <c:pt idx="8948">
                  <c:v>46.031000000000006</c:v>
                </c:pt>
                <c:pt idx="8949">
                  <c:v>46.031000000000006</c:v>
                </c:pt>
                <c:pt idx="8950">
                  <c:v>46.076000000000001</c:v>
                </c:pt>
                <c:pt idx="8951">
                  <c:v>46.076000000000001</c:v>
                </c:pt>
                <c:pt idx="8952">
                  <c:v>46.076000000000001</c:v>
                </c:pt>
                <c:pt idx="8953">
                  <c:v>46.121000000000002</c:v>
                </c:pt>
                <c:pt idx="8954">
                  <c:v>46.121000000000002</c:v>
                </c:pt>
                <c:pt idx="8955">
                  <c:v>46.121000000000002</c:v>
                </c:pt>
                <c:pt idx="8956">
                  <c:v>46.121000000000002</c:v>
                </c:pt>
                <c:pt idx="8957">
                  <c:v>46.166000000000011</c:v>
                </c:pt>
                <c:pt idx="8958">
                  <c:v>46.166000000000011</c:v>
                </c:pt>
                <c:pt idx="8959">
                  <c:v>46.211000000000006</c:v>
                </c:pt>
                <c:pt idx="8960">
                  <c:v>46.211000000000006</c:v>
                </c:pt>
                <c:pt idx="8961">
                  <c:v>46.211000000000006</c:v>
                </c:pt>
                <c:pt idx="8962">
                  <c:v>46.256</c:v>
                </c:pt>
                <c:pt idx="8963">
                  <c:v>46.256</c:v>
                </c:pt>
                <c:pt idx="8964">
                  <c:v>46.256</c:v>
                </c:pt>
                <c:pt idx="8965">
                  <c:v>46.301000000000002</c:v>
                </c:pt>
                <c:pt idx="8966">
                  <c:v>46.301000000000002</c:v>
                </c:pt>
                <c:pt idx="8967">
                  <c:v>46.301000000000002</c:v>
                </c:pt>
                <c:pt idx="8968">
                  <c:v>46.346000000000004</c:v>
                </c:pt>
                <c:pt idx="8969">
                  <c:v>46.346000000000004</c:v>
                </c:pt>
                <c:pt idx="8970">
                  <c:v>46.346000000000004</c:v>
                </c:pt>
                <c:pt idx="8971">
                  <c:v>46.391000000000005</c:v>
                </c:pt>
                <c:pt idx="8972">
                  <c:v>46.391000000000005</c:v>
                </c:pt>
                <c:pt idx="8973">
                  <c:v>46.391000000000005</c:v>
                </c:pt>
                <c:pt idx="8974">
                  <c:v>46.391000000000005</c:v>
                </c:pt>
                <c:pt idx="8975">
                  <c:v>46.436</c:v>
                </c:pt>
                <c:pt idx="8976">
                  <c:v>46.436</c:v>
                </c:pt>
                <c:pt idx="8977">
                  <c:v>46.481000000000002</c:v>
                </c:pt>
                <c:pt idx="8978">
                  <c:v>46.481000000000002</c:v>
                </c:pt>
                <c:pt idx="8979">
                  <c:v>46.481000000000002</c:v>
                </c:pt>
                <c:pt idx="8980">
                  <c:v>46.481000000000002</c:v>
                </c:pt>
                <c:pt idx="8981">
                  <c:v>46.526000000000003</c:v>
                </c:pt>
                <c:pt idx="8982">
                  <c:v>46.526000000000003</c:v>
                </c:pt>
                <c:pt idx="8983">
                  <c:v>46.571000000000005</c:v>
                </c:pt>
                <c:pt idx="8984">
                  <c:v>46.571000000000005</c:v>
                </c:pt>
                <c:pt idx="8985">
                  <c:v>46.571000000000005</c:v>
                </c:pt>
                <c:pt idx="8986">
                  <c:v>46.571000000000005</c:v>
                </c:pt>
                <c:pt idx="8987">
                  <c:v>46.616</c:v>
                </c:pt>
                <c:pt idx="8988">
                  <c:v>46.616</c:v>
                </c:pt>
                <c:pt idx="8989">
                  <c:v>46.616</c:v>
                </c:pt>
                <c:pt idx="8990">
                  <c:v>46.661000000000001</c:v>
                </c:pt>
                <c:pt idx="8991">
                  <c:v>46.661000000000001</c:v>
                </c:pt>
                <c:pt idx="8992">
                  <c:v>46.661000000000001</c:v>
                </c:pt>
                <c:pt idx="8993">
                  <c:v>46.706000000000003</c:v>
                </c:pt>
                <c:pt idx="8994">
                  <c:v>46.706000000000003</c:v>
                </c:pt>
                <c:pt idx="8995">
                  <c:v>46.706000000000003</c:v>
                </c:pt>
                <c:pt idx="8996">
                  <c:v>46.706000000000003</c:v>
                </c:pt>
                <c:pt idx="8997">
                  <c:v>46.751000000000005</c:v>
                </c:pt>
                <c:pt idx="8998">
                  <c:v>46.796000000000021</c:v>
                </c:pt>
                <c:pt idx="8999">
                  <c:v>46.751000000000005</c:v>
                </c:pt>
                <c:pt idx="9000">
                  <c:v>46.796000000000021</c:v>
                </c:pt>
                <c:pt idx="9001">
                  <c:v>46.796000000000021</c:v>
                </c:pt>
                <c:pt idx="9002">
                  <c:v>46.796000000000021</c:v>
                </c:pt>
                <c:pt idx="9003">
                  <c:v>46.841000000000001</c:v>
                </c:pt>
                <c:pt idx="9004">
                  <c:v>46.841000000000001</c:v>
                </c:pt>
                <c:pt idx="9005">
                  <c:v>46.841000000000001</c:v>
                </c:pt>
                <c:pt idx="9006">
                  <c:v>46.886000000000003</c:v>
                </c:pt>
                <c:pt idx="9007">
                  <c:v>46.886000000000003</c:v>
                </c:pt>
                <c:pt idx="9008">
                  <c:v>46.886000000000003</c:v>
                </c:pt>
                <c:pt idx="9009">
                  <c:v>46.886000000000003</c:v>
                </c:pt>
                <c:pt idx="9010">
                  <c:v>46.931000000000004</c:v>
                </c:pt>
                <c:pt idx="9011">
                  <c:v>46.931000000000004</c:v>
                </c:pt>
                <c:pt idx="9012">
                  <c:v>46.974000000000004</c:v>
                </c:pt>
                <c:pt idx="9013">
                  <c:v>46.931000000000004</c:v>
                </c:pt>
                <c:pt idx="9014">
                  <c:v>46.974000000000004</c:v>
                </c:pt>
                <c:pt idx="9015">
                  <c:v>46.974000000000004</c:v>
                </c:pt>
                <c:pt idx="9016">
                  <c:v>47.019000000000005</c:v>
                </c:pt>
                <c:pt idx="9017">
                  <c:v>47.019000000000005</c:v>
                </c:pt>
                <c:pt idx="9018">
                  <c:v>47.019000000000005</c:v>
                </c:pt>
                <c:pt idx="9019">
                  <c:v>47.019000000000005</c:v>
                </c:pt>
                <c:pt idx="9020">
                  <c:v>47.064</c:v>
                </c:pt>
                <c:pt idx="9021">
                  <c:v>47.064</c:v>
                </c:pt>
                <c:pt idx="9022">
                  <c:v>47.109000000000002</c:v>
                </c:pt>
                <c:pt idx="9023">
                  <c:v>47.109000000000002</c:v>
                </c:pt>
                <c:pt idx="9024">
                  <c:v>47.109000000000002</c:v>
                </c:pt>
                <c:pt idx="9025">
                  <c:v>47.109000000000002</c:v>
                </c:pt>
                <c:pt idx="9026">
                  <c:v>47.154000000000003</c:v>
                </c:pt>
                <c:pt idx="9027">
                  <c:v>47.154000000000003</c:v>
                </c:pt>
                <c:pt idx="9028">
                  <c:v>47.154000000000003</c:v>
                </c:pt>
                <c:pt idx="9029">
                  <c:v>47.199000000000012</c:v>
                </c:pt>
                <c:pt idx="9030">
                  <c:v>47.199000000000012</c:v>
                </c:pt>
                <c:pt idx="9031">
                  <c:v>47.199000000000012</c:v>
                </c:pt>
                <c:pt idx="9032">
                  <c:v>47.199000000000012</c:v>
                </c:pt>
                <c:pt idx="9033">
                  <c:v>47.199000000000012</c:v>
                </c:pt>
                <c:pt idx="9034">
                  <c:v>47.244</c:v>
                </c:pt>
                <c:pt idx="9035">
                  <c:v>47.244</c:v>
                </c:pt>
                <c:pt idx="9036">
                  <c:v>47.244</c:v>
                </c:pt>
                <c:pt idx="9037">
                  <c:v>47.289000000000001</c:v>
                </c:pt>
                <c:pt idx="9038">
                  <c:v>47.289000000000001</c:v>
                </c:pt>
                <c:pt idx="9039">
                  <c:v>47.289000000000001</c:v>
                </c:pt>
                <c:pt idx="9040">
                  <c:v>47.334000000000003</c:v>
                </c:pt>
                <c:pt idx="9041">
                  <c:v>47.334000000000003</c:v>
                </c:pt>
                <c:pt idx="9042">
                  <c:v>47.334000000000003</c:v>
                </c:pt>
                <c:pt idx="9043">
                  <c:v>47.377000000000002</c:v>
                </c:pt>
                <c:pt idx="9044">
                  <c:v>47.377000000000002</c:v>
                </c:pt>
                <c:pt idx="9045">
                  <c:v>47.377000000000002</c:v>
                </c:pt>
                <c:pt idx="9046">
                  <c:v>47.422000000000011</c:v>
                </c:pt>
                <c:pt idx="9047">
                  <c:v>47.422000000000011</c:v>
                </c:pt>
                <c:pt idx="9048">
                  <c:v>47.422000000000011</c:v>
                </c:pt>
                <c:pt idx="9049">
                  <c:v>47.422000000000011</c:v>
                </c:pt>
                <c:pt idx="9050">
                  <c:v>47.467000000000006</c:v>
                </c:pt>
                <c:pt idx="9051">
                  <c:v>47.467000000000006</c:v>
                </c:pt>
                <c:pt idx="9052">
                  <c:v>47.467000000000006</c:v>
                </c:pt>
                <c:pt idx="9053">
                  <c:v>47.467000000000006</c:v>
                </c:pt>
                <c:pt idx="9054">
                  <c:v>47.512</c:v>
                </c:pt>
                <c:pt idx="9055">
                  <c:v>47.512</c:v>
                </c:pt>
                <c:pt idx="9056">
                  <c:v>47.512</c:v>
                </c:pt>
                <c:pt idx="9057">
                  <c:v>47.557000000000002</c:v>
                </c:pt>
                <c:pt idx="9058">
                  <c:v>47.557000000000002</c:v>
                </c:pt>
                <c:pt idx="9059">
                  <c:v>47.557000000000002</c:v>
                </c:pt>
                <c:pt idx="9060">
                  <c:v>47.557000000000002</c:v>
                </c:pt>
                <c:pt idx="9061">
                  <c:v>47.602000000000011</c:v>
                </c:pt>
                <c:pt idx="9062">
                  <c:v>47.602000000000011</c:v>
                </c:pt>
                <c:pt idx="9063">
                  <c:v>47.602000000000011</c:v>
                </c:pt>
                <c:pt idx="9064">
                  <c:v>47.647000000000006</c:v>
                </c:pt>
                <c:pt idx="9065">
                  <c:v>47.647000000000006</c:v>
                </c:pt>
                <c:pt idx="9066">
                  <c:v>47.647000000000006</c:v>
                </c:pt>
                <c:pt idx="9067">
                  <c:v>47.647000000000006</c:v>
                </c:pt>
                <c:pt idx="9068">
                  <c:v>47.691000000000003</c:v>
                </c:pt>
                <c:pt idx="9069">
                  <c:v>47.691000000000003</c:v>
                </c:pt>
                <c:pt idx="9070">
                  <c:v>47.691000000000003</c:v>
                </c:pt>
                <c:pt idx="9071">
                  <c:v>47.736000000000011</c:v>
                </c:pt>
                <c:pt idx="9072">
                  <c:v>47.736000000000011</c:v>
                </c:pt>
                <c:pt idx="9073">
                  <c:v>47.736000000000011</c:v>
                </c:pt>
                <c:pt idx="9074">
                  <c:v>47.781000000000006</c:v>
                </c:pt>
                <c:pt idx="9075">
                  <c:v>47.736000000000011</c:v>
                </c:pt>
                <c:pt idx="9076">
                  <c:v>47.781000000000006</c:v>
                </c:pt>
                <c:pt idx="9077">
                  <c:v>47.781000000000006</c:v>
                </c:pt>
                <c:pt idx="9078">
                  <c:v>47.826000000000001</c:v>
                </c:pt>
                <c:pt idx="9079">
                  <c:v>47.826000000000001</c:v>
                </c:pt>
                <c:pt idx="9080">
                  <c:v>47.826000000000001</c:v>
                </c:pt>
                <c:pt idx="9081">
                  <c:v>47.826000000000001</c:v>
                </c:pt>
                <c:pt idx="9082">
                  <c:v>47.871000000000002</c:v>
                </c:pt>
                <c:pt idx="9083">
                  <c:v>47.871000000000002</c:v>
                </c:pt>
                <c:pt idx="9084">
                  <c:v>47.871000000000002</c:v>
                </c:pt>
                <c:pt idx="9085">
                  <c:v>47.914000000000001</c:v>
                </c:pt>
                <c:pt idx="9086">
                  <c:v>47.914000000000001</c:v>
                </c:pt>
                <c:pt idx="9087">
                  <c:v>47.914000000000001</c:v>
                </c:pt>
                <c:pt idx="9088">
                  <c:v>47.914000000000001</c:v>
                </c:pt>
                <c:pt idx="9089">
                  <c:v>47.914000000000001</c:v>
                </c:pt>
                <c:pt idx="9090">
                  <c:v>47.959000000000003</c:v>
                </c:pt>
                <c:pt idx="9091">
                  <c:v>47.959000000000003</c:v>
                </c:pt>
                <c:pt idx="9092">
                  <c:v>47.959000000000003</c:v>
                </c:pt>
                <c:pt idx="9093">
                  <c:v>48.004000000000005</c:v>
                </c:pt>
                <c:pt idx="9094">
                  <c:v>48.004000000000005</c:v>
                </c:pt>
                <c:pt idx="9095">
                  <c:v>48.004000000000005</c:v>
                </c:pt>
                <c:pt idx="9096">
                  <c:v>48.004000000000005</c:v>
                </c:pt>
                <c:pt idx="9097">
                  <c:v>48.049000000000007</c:v>
                </c:pt>
                <c:pt idx="9098">
                  <c:v>48.049000000000007</c:v>
                </c:pt>
                <c:pt idx="9099">
                  <c:v>48.049000000000007</c:v>
                </c:pt>
                <c:pt idx="9100">
                  <c:v>48.094000000000001</c:v>
                </c:pt>
                <c:pt idx="9101">
                  <c:v>48.094000000000001</c:v>
                </c:pt>
                <c:pt idx="9102">
                  <c:v>48.094000000000001</c:v>
                </c:pt>
                <c:pt idx="9103">
                  <c:v>48.094000000000001</c:v>
                </c:pt>
                <c:pt idx="9104">
                  <c:v>48.137</c:v>
                </c:pt>
                <c:pt idx="9105">
                  <c:v>48.137</c:v>
                </c:pt>
                <c:pt idx="9106">
                  <c:v>48.137</c:v>
                </c:pt>
                <c:pt idx="9107">
                  <c:v>48.137</c:v>
                </c:pt>
                <c:pt idx="9108">
                  <c:v>48.182000000000002</c:v>
                </c:pt>
                <c:pt idx="9109">
                  <c:v>48.182000000000002</c:v>
                </c:pt>
                <c:pt idx="9110">
                  <c:v>48.182000000000002</c:v>
                </c:pt>
                <c:pt idx="9111">
                  <c:v>48.227000000000011</c:v>
                </c:pt>
                <c:pt idx="9112">
                  <c:v>48.227000000000011</c:v>
                </c:pt>
                <c:pt idx="9113">
                  <c:v>48.227000000000011</c:v>
                </c:pt>
                <c:pt idx="9114">
                  <c:v>48.227000000000011</c:v>
                </c:pt>
                <c:pt idx="9115">
                  <c:v>48.227000000000011</c:v>
                </c:pt>
                <c:pt idx="9116">
                  <c:v>48.272000000000013</c:v>
                </c:pt>
                <c:pt idx="9117">
                  <c:v>48.272000000000013</c:v>
                </c:pt>
                <c:pt idx="9118">
                  <c:v>48.272000000000013</c:v>
                </c:pt>
                <c:pt idx="9119">
                  <c:v>48.314999999999998</c:v>
                </c:pt>
                <c:pt idx="9120">
                  <c:v>48.314999999999998</c:v>
                </c:pt>
                <c:pt idx="9121">
                  <c:v>48.314999999999998</c:v>
                </c:pt>
                <c:pt idx="9122">
                  <c:v>48.314999999999998</c:v>
                </c:pt>
                <c:pt idx="9123">
                  <c:v>48.36</c:v>
                </c:pt>
                <c:pt idx="9124">
                  <c:v>48.36</c:v>
                </c:pt>
                <c:pt idx="9125">
                  <c:v>48.36</c:v>
                </c:pt>
                <c:pt idx="9126">
                  <c:v>48.36</c:v>
                </c:pt>
                <c:pt idx="9127">
                  <c:v>48.405000000000001</c:v>
                </c:pt>
                <c:pt idx="9128">
                  <c:v>48.405000000000001</c:v>
                </c:pt>
                <c:pt idx="9129">
                  <c:v>48.405000000000001</c:v>
                </c:pt>
                <c:pt idx="9130">
                  <c:v>48.405000000000001</c:v>
                </c:pt>
                <c:pt idx="9131">
                  <c:v>48.45</c:v>
                </c:pt>
                <c:pt idx="9132">
                  <c:v>48.45</c:v>
                </c:pt>
                <c:pt idx="9133">
                  <c:v>48.45</c:v>
                </c:pt>
                <c:pt idx="9134">
                  <c:v>48.45</c:v>
                </c:pt>
                <c:pt idx="9135">
                  <c:v>48.493000000000002</c:v>
                </c:pt>
                <c:pt idx="9136">
                  <c:v>48.493000000000002</c:v>
                </c:pt>
                <c:pt idx="9137">
                  <c:v>48.493000000000002</c:v>
                </c:pt>
                <c:pt idx="9138">
                  <c:v>48.493000000000002</c:v>
                </c:pt>
                <c:pt idx="9139">
                  <c:v>48.538000000000011</c:v>
                </c:pt>
                <c:pt idx="9140">
                  <c:v>48.538000000000011</c:v>
                </c:pt>
                <c:pt idx="9141">
                  <c:v>48.538000000000011</c:v>
                </c:pt>
                <c:pt idx="9142">
                  <c:v>48.538000000000011</c:v>
                </c:pt>
                <c:pt idx="9143">
                  <c:v>48.583000000000006</c:v>
                </c:pt>
                <c:pt idx="9144">
                  <c:v>48.583000000000006</c:v>
                </c:pt>
                <c:pt idx="9145">
                  <c:v>48.583000000000006</c:v>
                </c:pt>
                <c:pt idx="9146">
                  <c:v>48.628000000000014</c:v>
                </c:pt>
                <c:pt idx="9147">
                  <c:v>48.628000000000014</c:v>
                </c:pt>
                <c:pt idx="9148">
                  <c:v>48.628000000000014</c:v>
                </c:pt>
                <c:pt idx="9149">
                  <c:v>48.628000000000014</c:v>
                </c:pt>
                <c:pt idx="9150">
                  <c:v>48.628000000000014</c:v>
                </c:pt>
                <c:pt idx="9151">
                  <c:v>48.672000000000011</c:v>
                </c:pt>
                <c:pt idx="9152">
                  <c:v>48.672000000000011</c:v>
                </c:pt>
                <c:pt idx="9153">
                  <c:v>48.672000000000011</c:v>
                </c:pt>
                <c:pt idx="9154">
                  <c:v>48.717000000000006</c:v>
                </c:pt>
                <c:pt idx="9155">
                  <c:v>48.717000000000006</c:v>
                </c:pt>
                <c:pt idx="9156">
                  <c:v>48.717000000000006</c:v>
                </c:pt>
                <c:pt idx="9157">
                  <c:v>48.717000000000006</c:v>
                </c:pt>
                <c:pt idx="9158">
                  <c:v>48.717000000000006</c:v>
                </c:pt>
                <c:pt idx="9159">
                  <c:v>48.762000000000015</c:v>
                </c:pt>
                <c:pt idx="9160">
                  <c:v>48.762000000000015</c:v>
                </c:pt>
                <c:pt idx="9161">
                  <c:v>48.762000000000015</c:v>
                </c:pt>
                <c:pt idx="9162">
                  <c:v>48.805</c:v>
                </c:pt>
                <c:pt idx="9163">
                  <c:v>48.805</c:v>
                </c:pt>
                <c:pt idx="9164">
                  <c:v>48.805</c:v>
                </c:pt>
                <c:pt idx="9165">
                  <c:v>48.805</c:v>
                </c:pt>
                <c:pt idx="9166">
                  <c:v>48.85</c:v>
                </c:pt>
                <c:pt idx="9167">
                  <c:v>48.85</c:v>
                </c:pt>
                <c:pt idx="9168">
                  <c:v>48.85</c:v>
                </c:pt>
                <c:pt idx="9169">
                  <c:v>48.85</c:v>
                </c:pt>
                <c:pt idx="9170">
                  <c:v>48.85</c:v>
                </c:pt>
                <c:pt idx="9171">
                  <c:v>48.895000000000003</c:v>
                </c:pt>
                <c:pt idx="9172">
                  <c:v>48.895000000000003</c:v>
                </c:pt>
                <c:pt idx="9173">
                  <c:v>48.895000000000003</c:v>
                </c:pt>
                <c:pt idx="9174">
                  <c:v>48.895000000000003</c:v>
                </c:pt>
                <c:pt idx="9175">
                  <c:v>48.938000000000002</c:v>
                </c:pt>
                <c:pt idx="9176">
                  <c:v>48.938000000000002</c:v>
                </c:pt>
                <c:pt idx="9177">
                  <c:v>48.938000000000002</c:v>
                </c:pt>
                <c:pt idx="9178">
                  <c:v>48.938000000000002</c:v>
                </c:pt>
                <c:pt idx="9179">
                  <c:v>48.938000000000002</c:v>
                </c:pt>
                <c:pt idx="9180">
                  <c:v>48.983000000000004</c:v>
                </c:pt>
                <c:pt idx="9181">
                  <c:v>48.983000000000004</c:v>
                </c:pt>
                <c:pt idx="9182">
                  <c:v>48.983000000000004</c:v>
                </c:pt>
                <c:pt idx="9183">
                  <c:v>48.983000000000004</c:v>
                </c:pt>
                <c:pt idx="9184">
                  <c:v>49.028000000000013</c:v>
                </c:pt>
                <c:pt idx="9185">
                  <c:v>49.028000000000013</c:v>
                </c:pt>
                <c:pt idx="9186">
                  <c:v>49.028000000000013</c:v>
                </c:pt>
                <c:pt idx="9187">
                  <c:v>49.028000000000013</c:v>
                </c:pt>
                <c:pt idx="9188">
                  <c:v>49.073</c:v>
                </c:pt>
                <c:pt idx="9189">
                  <c:v>49.073</c:v>
                </c:pt>
                <c:pt idx="9190">
                  <c:v>49.073</c:v>
                </c:pt>
                <c:pt idx="9191">
                  <c:v>49.116</c:v>
                </c:pt>
                <c:pt idx="9192">
                  <c:v>49.116</c:v>
                </c:pt>
                <c:pt idx="9193">
                  <c:v>49.116</c:v>
                </c:pt>
                <c:pt idx="9194">
                  <c:v>49.161000000000001</c:v>
                </c:pt>
                <c:pt idx="9195">
                  <c:v>49.116</c:v>
                </c:pt>
                <c:pt idx="9196">
                  <c:v>49.161000000000001</c:v>
                </c:pt>
                <c:pt idx="9197">
                  <c:v>49.161000000000001</c:v>
                </c:pt>
                <c:pt idx="9198">
                  <c:v>49.161000000000001</c:v>
                </c:pt>
                <c:pt idx="9199">
                  <c:v>49.161000000000001</c:v>
                </c:pt>
                <c:pt idx="9200">
                  <c:v>49.204000000000001</c:v>
                </c:pt>
                <c:pt idx="9201">
                  <c:v>49.204000000000001</c:v>
                </c:pt>
                <c:pt idx="9202">
                  <c:v>49.204000000000001</c:v>
                </c:pt>
                <c:pt idx="9203">
                  <c:v>49.204000000000001</c:v>
                </c:pt>
                <c:pt idx="9204">
                  <c:v>49.249000000000002</c:v>
                </c:pt>
                <c:pt idx="9205">
                  <c:v>49.249000000000002</c:v>
                </c:pt>
                <c:pt idx="9206">
                  <c:v>49.249000000000002</c:v>
                </c:pt>
                <c:pt idx="9207">
                  <c:v>49.249000000000002</c:v>
                </c:pt>
                <c:pt idx="9208">
                  <c:v>49.249000000000002</c:v>
                </c:pt>
                <c:pt idx="9209">
                  <c:v>49.294000000000011</c:v>
                </c:pt>
                <c:pt idx="9210">
                  <c:v>49.294000000000011</c:v>
                </c:pt>
                <c:pt idx="9211">
                  <c:v>49.294000000000011</c:v>
                </c:pt>
                <c:pt idx="9212">
                  <c:v>49.338000000000001</c:v>
                </c:pt>
                <c:pt idx="9213">
                  <c:v>49.338000000000001</c:v>
                </c:pt>
                <c:pt idx="9214">
                  <c:v>49.338000000000001</c:v>
                </c:pt>
                <c:pt idx="9215">
                  <c:v>49.338000000000001</c:v>
                </c:pt>
                <c:pt idx="9216">
                  <c:v>49.383000000000003</c:v>
                </c:pt>
                <c:pt idx="9217">
                  <c:v>49.383000000000003</c:v>
                </c:pt>
                <c:pt idx="9218">
                  <c:v>49.383000000000003</c:v>
                </c:pt>
                <c:pt idx="9219">
                  <c:v>49.383000000000003</c:v>
                </c:pt>
                <c:pt idx="9220">
                  <c:v>49.428000000000011</c:v>
                </c:pt>
                <c:pt idx="9221">
                  <c:v>49.428000000000011</c:v>
                </c:pt>
                <c:pt idx="9222">
                  <c:v>49.471000000000004</c:v>
                </c:pt>
                <c:pt idx="9223">
                  <c:v>49.471000000000004</c:v>
                </c:pt>
                <c:pt idx="9224">
                  <c:v>49.471000000000004</c:v>
                </c:pt>
                <c:pt idx="9225">
                  <c:v>49.471000000000004</c:v>
                </c:pt>
                <c:pt idx="9226">
                  <c:v>49.471000000000004</c:v>
                </c:pt>
                <c:pt idx="9227">
                  <c:v>49.471000000000004</c:v>
                </c:pt>
                <c:pt idx="9228">
                  <c:v>49.516000000000005</c:v>
                </c:pt>
                <c:pt idx="9229">
                  <c:v>49.516000000000005</c:v>
                </c:pt>
                <c:pt idx="9230">
                  <c:v>49.516000000000005</c:v>
                </c:pt>
                <c:pt idx="9231">
                  <c:v>49.516000000000005</c:v>
                </c:pt>
                <c:pt idx="9232">
                  <c:v>49.561</c:v>
                </c:pt>
                <c:pt idx="9233">
                  <c:v>49.561</c:v>
                </c:pt>
                <c:pt idx="9234">
                  <c:v>49.561</c:v>
                </c:pt>
                <c:pt idx="9235">
                  <c:v>49.561</c:v>
                </c:pt>
                <c:pt idx="9236">
                  <c:v>49.604000000000006</c:v>
                </c:pt>
                <c:pt idx="9237">
                  <c:v>49.604000000000006</c:v>
                </c:pt>
                <c:pt idx="9238">
                  <c:v>49.604000000000006</c:v>
                </c:pt>
                <c:pt idx="9239">
                  <c:v>49.604000000000006</c:v>
                </c:pt>
                <c:pt idx="9240">
                  <c:v>49.649000000000001</c:v>
                </c:pt>
                <c:pt idx="9241">
                  <c:v>49.649000000000001</c:v>
                </c:pt>
                <c:pt idx="9242">
                  <c:v>49.649000000000001</c:v>
                </c:pt>
                <c:pt idx="9243">
                  <c:v>49.649000000000001</c:v>
                </c:pt>
                <c:pt idx="9244">
                  <c:v>49.649000000000001</c:v>
                </c:pt>
                <c:pt idx="9245">
                  <c:v>49.692000000000014</c:v>
                </c:pt>
                <c:pt idx="9246">
                  <c:v>49.692000000000014</c:v>
                </c:pt>
                <c:pt idx="9247">
                  <c:v>49.692000000000014</c:v>
                </c:pt>
                <c:pt idx="9248">
                  <c:v>49.737000000000002</c:v>
                </c:pt>
                <c:pt idx="9249">
                  <c:v>49.737000000000002</c:v>
                </c:pt>
                <c:pt idx="9250">
                  <c:v>49.737000000000002</c:v>
                </c:pt>
                <c:pt idx="9251">
                  <c:v>49.737000000000002</c:v>
                </c:pt>
                <c:pt idx="9252">
                  <c:v>49.737000000000002</c:v>
                </c:pt>
                <c:pt idx="9253">
                  <c:v>49.782000000000011</c:v>
                </c:pt>
                <c:pt idx="9254">
                  <c:v>49.782000000000011</c:v>
                </c:pt>
                <c:pt idx="9255">
                  <c:v>49.782000000000011</c:v>
                </c:pt>
                <c:pt idx="9256">
                  <c:v>49.782000000000011</c:v>
                </c:pt>
                <c:pt idx="9257">
                  <c:v>49.825000000000003</c:v>
                </c:pt>
                <c:pt idx="9258">
                  <c:v>49.825000000000003</c:v>
                </c:pt>
                <c:pt idx="9259">
                  <c:v>49.825000000000003</c:v>
                </c:pt>
                <c:pt idx="9260">
                  <c:v>49.825000000000003</c:v>
                </c:pt>
                <c:pt idx="9261">
                  <c:v>49.825000000000003</c:v>
                </c:pt>
                <c:pt idx="9262">
                  <c:v>49.87</c:v>
                </c:pt>
                <c:pt idx="9263">
                  <c:v>49.87</c:v>
                </c:pt>
                <c:pt idx="9264">
                  <c:v>49.87</c:v>
                </c:pt>
                <c:pt idx="9265">
                  <c:v>49.87</c:v>
                </c:pt>
                <c:pt idx="9266">
                  <c:v>49.914000000000001</c:v>
                </c:pt>
                <c:pt idx="9267">
                  <c:v>49.914000000000001</c:v>
                </c:pt>
                <c:pt idx="9268">
                  <c:v>49.914000000000001</c:v>
                </c:pt>
                <c:pt idx="9269">
                  <c:v>49.914000000000001</c:v>
                </c:pt>
                <c:pt idx="9270">
                  <c:v>49.959000000000003</c:v>
                </c:pt>
                <c:pt idx="9271">
                  <c:v>49.959000000000003</c:v>
                </c:pt>
                <c:pt idx="9272">
                  <c:v>49.959000000000003</c:v>
                </c:pt>
                <c:pt idx="9273">
                  <c:v>49.959000000000003</c:v>
                </c:pt>
                <c:pt idx="9274">
                  <c:v>50.002000000000002</c:v>
                </c:pt>
                <c:pt idx="9275">
                  <c:v>50.002000000000002</c:v>
                </c:pt>
                <c:pt idx="9276">
                  <c:v>50.002000000000002</c:v>
                </c:pt>
                <c:pt idx="9277">
                  <c:v>50.002000000000002</c:v>
                </c:pt>
                <c:pt idx="9278">
                  <c:v>50.047000000000004</c:v>
                </c:pt>
                <c:pt idx="9279">
                  <c:v>50.047000000000004</c:v>
                </c:pt>
                <c:pt idx="9280">
                  <c:v>50.047000000000004</c:v>
                </c:pt>
                <c:pt idx="9281">
                  <c:v>50.047000000000004</c:v>
                </c:pt>
                <c:pt idx="9282">
                  <c:v>50.047000000000004</c:v>
                </c:pt>
                <c:pt idx="9283">
                  <c:v>50.092000000000013</c:v>
                </c:pt>
                <c:pt idx="9284">
                  <c:v>50.092000000000013</c:v>
                </c:pt>
                <c:pt idx="9285">
                  <c:v>50.092000000000013</c:v>
                </c:pt>
                <c:pt idx="9286">
                  <c:v>50.092000000000013</c:v>
                </c:pt>
                <c:pt idx="9287">
                  <c:v>50.092000000000013</c:v>
                </c:pt>
                <c:pt idx="9288">
                  <c:v>50.135000000000012</c:v>
                </c:pt>
                <c:pt idx="9289">
                  <c:v>50.135000000000012</c:v>
                </c:pt>
                <c:pt idx="9290">
                  <c:v>50.135000000000012</c:v>
                </c:pt>
                <c:pt idx="9291">
                  <c:v>50.18</c:v>
                </c:pt>
                <c:pt idx="9292">
                  <c:v>50.18</c:v>
                </c:pt>
                <c:pt idx="9293">
                  <c:v>50.18</c:v>
                </c:pt>
                <c:pt idx="9294">
                  <c:v>50.18</c:v>
                </c:pt>
                <c:pt idx="9295">
                  <c:v>50.18</c:v>
                </c:pt>
                <c:pt idx="9296">
                  <c:v>50.18</c:v>
                </c:pt>
                <c:pt idx="9297">
                  <c:v>50.223000000000013</c:v>
                </c:pt>
                <c:pt idx="9298">
                  <c:v>50.223000000000013</c:v>
                </c:pt>
                <c:pt idx="9299">
                  <c:v>50.223000000000013</c:v>
                </c:pt>
                <c:pt idx="9300">
                  <c:v>50.268000000000015</c:v>
                </c:pt>
                <c:pt idx="9301">
                  <c:v>50.268000000000015</c:v>
                </c:pt>
                <c:pt idx="9302">
                  <c:v>50.268000000000015</c:v>
                </c:pt>
                <c:pt idx="9303">
                  <c:v>50.268000000000015</c:v>
                </c:pt>
                <c:pt idx="9304">
                  <c:v>50.268000000000015</c:v>
                </c:pt>
                <c:pt idx="9305">
                  <c:v>50.310999999999993</c:v>
                </c:pt>
                <c:pt idx="9306">
                  <c:v>50.310999999999993</c:v>
                </c:pt>
                <c:pt idx="9307">
                  <c:v>50.310999999999993</c:v>
                </c:pt>
                <c:pt idx="9308">
                  <c:v>50.310999999999993</c:v>
                </c:pt>
                <c:pt idx="9309">
                  <c:v>50.310999999999993</c:v>
                </c:pt>
                <c:pt idx="9310">
                  <c:v>50.356000000000002</c:v>
                </c:pt>
                <c:pt idx="9311">
                  <c:v>50.356000000000002</c:v>
                </c:pt>
                <c:pt idx="9312">
                  <c:v>50.356000000000002</c:v>
                </c:pt>
                <c:pt idx="9313">
                  <c:v>50.356000000000002</c:v>
                </c:pt>
                <c:pt idx="9314">
                  <c:v>50.4</c:v>
                </c:pt>
                <c:pt idx="9315">
                  <c:v>50.4</c:v>
                </c:pt>
                <c:pt idx="9316">
                  <c:v>50.4</c:v>
                </c:pt>
                <c:pt idx="9317">
                  <c:v>50.4</c:v>
                </c:pt>
                <c:pt idx="9318">
                  <c:v>50.445</c:v>
                </c:pt>
                <c:pt idx="9319">
                  <c:v>50.445</c:v>
                </c:pt>
                <c:pt idx="9320">
                  <c:v>50.445</c:v>
                </c:pt>
                <c:pt idx="9321">
                  <c:v>50.445</c:v>
                </c:pt>
                <c:pt idx="9322">
                  <c:v>50.488</c:v>
                </c:pt>
                <c:pt idx="9323">
                  <c:v>50.445</c:v>
                </c:pt>
                <c:pt idx="9324">
                  <c:v>50.488</c:v>
                </c:pt>
                <c:pt idx="9325">
                  <c:v>50.488</c:v>
                </c:pt>
                <c:pt idx="9326">
                  <c:v>50.488</c:v>
                </c:pt>
                <c:pt idx="9327">
                  <c:v>50.488</c:v>
                </c:pt>
                <c:pt idx="9328">
                  <c:v>50.533000000000001</c:v>
                </c:pt>
                <c:pt idx="9329">
                  <c:v>50.533000000000001</c:v>
                </c:pt>
                <c:pt idx="9330">
                  <c:v>50.533000000000001</c:v>
                </c:pt>
                <c:pt idx="9331">
                  <c:v>50.533000000000001</c:v>
                </c:pt>
                <c:pt idx="9332">
                  <c:v>50.576000000000001</c:v>
                </c:pt>
                <c:pt idx="9333">
                  <c:v>50.576000000000001</c:v>
                </c:pt>
                <c:pt idx="9334">
                  <c:v>50.576000000000001</c:v>
                </c:pt>
                <c:pt idx="9335">
                  <c:v>50.576000000000001</c:v>
                </c:pt>
                <c:pt idx="9336">
                  <c:v>50.621000000000002</c:v>
                </c:pt>
                <c:pt idx="9337">
                  <c:v>50.621000000000002</c:v>
                </c:pt>
                <c:pt idx="9338">
                  <c:v>50.621000000000002</c:v>
                </c:pt>
                <c:pt idx="9339">
                  <c:v>50.621000000000002</c:v>
                </c:pt>
                <c:pt idx="9340">
                  <c:v>50.621000000000002</c:v>
                </c:pt>
                <c:pt idx="9341">
                  <c:v>50.664000000000001</c:v>
                </c:pt>
                <c:pt idx="9342">
                  <c:v>50.664000000000001</c:v>
                </c:pt>
                <c:pt idx="9343">
                  <c:v>50.664000000000001</c:v>
                </c:pt>
                <c:pt idx="9344">
                  <c:v>50.664000000000001</c:v>
                </c:pt>
                <c:pt idx="9345">
                  <c:v>50.664000000000001</c:v>
                </c:pt>
                <c:pt idx="9346">
                  <c:v>50.709000000000003</c:v>
                </c:pt>
                <c:pt idx="9347">
                  <c:v>50.709000000000003</c:v>
                </c:pt>
                <c:pt idx="9348">
                  <c:v>50.709000000000003</c:v>
                </c:pt>
                <c:pt idx="9349">
                  <c:v>50.709000000000003</c:v>
                </c:pt>
                <c:pt idx="9350">
                  <c:v>50.752000000000002</c:v>
                </c:pt>
                <c:pt idx="9351">
                  <c:v>50.752000000000002</c:v>
                </c:pt>
                <c:pt idx="9352">
                  <c:v>50.752000000000002</c:v>
                </c:pt>
                <c:pt idx="9353">
                  <c:v>50.752000000000002</c:v>
                </c:pt>
                <c:pt idx="9354">
                  <c:v>50.752000000000002</c:v>
                </c:pt>
                <c:pt idx="9355">
                  <c:v>50.797000000000011</c:v>
                </c:pt>
                <c:pt idx="9356">
                  <c:v>50.797000000000011</c:v>
                </c:pt>
                <c:pt idx="9357">
                  <c:v>50.797000000000011</c:v>
                </c:pt>
                <c:pt idx="9358">
                  <c:v>50.797000000000011</c:v>
                </c:pt>
                <c:pt idx="9359">
                  <c:v>50.797000000000011</c:v>
                </c:pt>
                <c:pt idx="9360">
                  <c:v>50.841000000000001</c:v>
                </c:pt>
                <c:pt idx="9361">
                  <c:v>50.841000000000001</c:v>
                </c:pt>
                <c:pt idx="9362">
                  <c:v>50.841000000000001</c:v>
                </c:pt>
                <c:pt idx="9363">
                  <c:v>50.841000000000001</c:v>
                </c:pt>
                <c:pt idx="9364">
                  <c:v>50.886000000000003</c:v>
                </c:pt>
                <c:pt idx="9365">
                  <c:v>50.886000000000003</c:v>
                </c:pt>
                <c:pt idx="9366">
                  <c:v>50.886000000000003</c:v>
                </c:pt>
                <c:pt idx="9367">
                  <c:v>50.886000000000003</c:v>
                </c:pt>
                <c:pt idx="9368">
                  <c:v>50.929000000000002</c:v>
                </c:pt>
                <c:pt idx="9369">
                  <c:v>50.929000000000002</c:v>
                </c:pt>
                <c:pt idx="9370">
                  <c:v>50.929000000000002</c:v>
                </c:pt>
                <c:pt idx="9371">
                  <c:v>50.929000000000002</c:v>
                </c:pt>
                <c:pt idx="9372">
                  <c:v>50.929000000000002</c:v>
                </c:pt>
                <c:pt idx="9373">
                  <c:v>50.974000000000004</c:v>
                </c:pt>
                <c:pt idx="9374">
                  <c:v>50.974000000000004</c:v>
                </c:pt>
                <c:pt idx="9375">
                  <c:v>50.974000000000004</c:v>
                </c:pt>
                <c:pt idx="9376">
                  <c:v>50.974000000000004</c:v>
                </c:pt>
                <c:pt idx="9377">
                  <c:v>50.974000000000004</c:v>
                </c:pt>
                <c:pt idx="9378">
                  <c:v>51.017000000000003</c:v>
                </c:pt>
                <c:pt idx="9379">
                  <c:v>51.017000000000003</c:v>
                </c:pt>
                <c:pt idx="9380">
                  <c:v>51.017000000000003</c:v>
                </c:pt>
                <c:pt idx="9381">
                  <c:v>51.017000000000003</c:v>
                </c:pt>
                <c:pt idx="9382">
                  <c:v>51.062000000000012</c:v>
                </c:pt>
                <c:pt idx="9383">
                  <c:v>51.062000000000012</c:v>
                </c:pt>
                <c:pt idx="9384">
                  <c:v>51.062000000000012</c:v>
                </c:pt>
                <c:pt idx="9385">
                  <c:v>51.062000000000012</c:v>
                </c:pt>
                <c:pt idx="9386">
                  <c:v>51.105000000000011</c:v>
                </c:pt>
                <c:pt idx="9387">
                  <c:v>51.105000000000011</c:v>
                </c:pt>
                <c:pt idx="9388">
                  <c:v>51.105000000000011</c:v>
                </c:pt>
                <c:pt idx="9389">
                  <c:v>51.105000000000011</c:v>
                </c:pt>
                <c:pt idx="9390">
                  <c:v>51.105000000000011</c:v>
                </c:pt>
                <c:pt idx="9391">
                  <c:v>51.105000000000011</c:v>
                </c:pt>
                <c:pt idx="9392">
                  <c:v>51.148000000000003</c:v>
                </c:pt>
                <c:pt idx="9393">
                  <c:v>51.148000000000003</c:v>
                </c:pt>
                <c:pt idx="9394">
                  <c:v>51.148000000000003</c:v>
                </c:pt>
                <c:pt idx="9395">
                  <c:v>51.148000000000003</c:v>
                </c:pt>
                <c:pt idx="9396">
                  <c:v>51.193000000000012</c:v>
                </c:pt>
                <c:pt idx="9397">
                  <c:v>51.193000000000012</c:v>
                </c:pt>
                <c:pt idx="9398">
                  <c:v>51.193000000000012</c:v>
                </c:pt>
                <c:pt idx="9399">
                  <c:v>51.193000000000012</c:v>
                </c:pt>
                <c:pt idx="9400">
                  <c:v>51.193000000000012</c:v>
                </c:pt>
                <c:pt idx="9401">
                  <c:v>51.237000000000002</c:v>
                </c:pt>
                <c:pt idx="9402">
                  <c:v>51.237000000000002</c:v>
                </c:pt>
                <c:pt idx="9403">
                  <c:v>51.237000000000002</c:v>
                </c:pt>
                <c:pt idx="9404">
                  <c:v>51.237000000000002</c:v>
                </c:pt>
                <c:pt idx="9405">
                  <c:v>51.237000000000002</c:v>
                </c:pt>
                <c:pt idx="9406">
                  <c:v>51.282000000000011</c:v>
                </c:pt>
                <c:pt idx="9407">
                  <c:v>51.282000000000011</c:v>
                </c:pt>
                <c:pt idx="9408">
                  <c:v>51.282000000000011</c:v>
                </c:pt>
                <c:pt idx="9409">
                  <c:v>51.282000000000011</c:v>
                </c:pt>
                <c:pt idx="9410">
                  <c:v>51.325000000000003</c:v>
                </c:pt>
                <c:pt idx="9411">
                  <c:v>51.325000000000003</c:v>
                </c:pt>
                <c:pt idx="9412">
                  <c:v>51.325000000000003</c:v>
                </c:pt>
                <c:pt idx="9413">
                  <c:v>51.325000000000003</c:v>
                </c:pt>
                <c:pt idx="9414">
                  <c:v>51.325000000000003</c:v>
                </c:pt>
                <c:pt idx="9415">
                  <c:v>51.325000000000003</c:v>
                </c:pt>
                <c:pt idx="9416">
                  <c:v>51.37</c:v>
                </c:pt>
                <c:pt idx="9417">
                  <c:v>51.37</c:v>
                </c:pt>
                <c:pt idx="9418">
                  <c:v>51.37</c:v>
                </c:pt>
                <c:pt idx="9419">
                  <c:v>51.37</c:v>
                </c:pt>
                <c:pt idx="9420">
                  <c:v>51.413000000000004</c:v>
                </c:pt>
                <c:pt idx="9421">
                  <c:v>51.413000000000004</c:v>
                </c:pt>
                <c:pt idx="9422">
                  <c:v>51.413000000000004</c:v>
                </c:pt>
                <c:pt idx="9423">
                  <c:v>51.413000000000004</c:v>
                </c:pt>
                <c:pt idx="9424">
                  <c:v>51.457999999999998</c:v>
                </c:pt>
                <c:pt idx="9425">
                  <c:v>51.457999999999998</c:v>
                </c:pt>
                <c:pt idx="9426">
                  <c:v>51.457999999999998</c:v>
                </c:pt>
                <c:pt idx="9427">
                  <c:v>51.457999999999998</c:v>
                </c:pt>
                <c:pt idx="9428">
                  <c:v>51.457999999999998</c:v>
                </c:pt>
                <c:pt idx="9429">
                  <c:v>51.457999999999998</c:v>
                </c:pt>
                <c:pt idx="9430">
                  <c:v>51.501000000000005</c:v>
                </c:pt>
                <c:pt idx="9431">
                  <c:v>51.501000000000005</c:v>
                </c:pt>
                <c:pt idx="9432">
                  <c:v>51.501000000000005</c:v>
                </c:pt>
                <c:pt idx="9433">
                  <c:v>51.501000000000005</c:v>
                </c:pt>
                <c:pt idx="9434">
                  <c:v>51.501000000000005</c:v>
                </c:pt>
                <c:pt idx="9435">
                  <c:v>51.544000000000004</c:v>
                </c:pt>
                <c:pt idx="9436">
                  <c:v>51.544000000000004</c:v>
                </c:pt>
                <c:pt idx="9437">
                  <c:v>51.544000000000004</c:v>
                </c:pt>
                <c:pt idx="9438">
                  <c:v>51.544000000000004</c:v>
                </c:pt>
                <c:pt idx="9439">
                  <c:v>51.589000000000006</c:v>
                </c:pt>
                <c:pt idx="9440">
                  <c:v>51.589000000000006</c:v>
                </c:pt>
                <c:pt idx="9441">
                  <c:v>51.589000000000006</c:v>
                </c:pt>
                <c:pt idx="9442">
                  <c:v>51.589000000000006</c:v>
                </c:pt>
                <c:pt idx="9443">
                  <c:v>51.589000000000006</c:v>
                </c:pt>
                <c:pt idx="9444">
                  <c:v>51.589000000000006</c:v>
                </c:pt>
                <c:pt idx="9445">
                  <c:v>51.633000000000003</c:v>
                </c:pt>
                <c:pt idx="9446">
                  <c:v>51.633000000000003</c:v>
                </c:pt>
                <c:pt idx="9447">
                  <c:v>51.633000000000003</c:v>
                </c:pt>
                <c:pt idx="9448">
                  <c:v>51.633000000000003</c:v>
                </c:pt>
                <c:pt idx="9449">
                  <c:v>51.678000000000011</c:v>
                </c:pt>
                <c:pt idx="9450">
                  <c:v>51.678000000000011</c:v>
                </c:pt>
                <c:pt idx="9451">
                  <c:v>51.678000000000011</c:v>
                </c:pt>
                <c:pt idx="9452">
                  <c:v>51.678000000000011</c:v>
                </c:pt>
                <c:pt idx="9453">
                  <c:v>51.678000000000011</c:v>
                </c:pt>
                <c:pt idx="9454">
                  <c:v>51.721000000000011</c:v>
                </c:pt>
                <c:pt idx="9455">
                  <c:v>51.721000000000011</c:v>
                </c:pt>
                <c:pt idx="9456">
                  <c:v>51.721000000000011</c:v>
                </c:pt>
                <c:pt idx="9457">
                  <c:v>51.721000000000011</c:v>
                </c:pt>
                <c:pt idx="9458">
                  <c:v>51.721000000000011</c:v>
                </c:pt>
                <c:pt idx="9459">
                  <c:v>51.721000000000011</c:v>
                </c:pt>
                <c:pt idx="9460">
                  <c:v>51.764000000000003</c:v>
                </c:pt>
                <c:pt idx="9461">
                  <c:v>51.764000000000003</c:v>
                </c:pt>
                <c:pt idx="9462">
                  <c:v>51.764000000000003</c:v>
                </c:pt>
                <c:pt idx="9463">
                  <c:v>51.764000000000003</c:v>
                </c:pt>
                <c:pt idx="9464">
                  <c:v>51.809000000000005</c:v>
                </c:pt>
                <c:pt idx="9465">
                  <c:v>51.809000000000005</c:v>
                </c:pt>
                <c:pt idx="9466">
                  <c:v>51.809000000000005</c:v>
                </c:pt>
                <c:pt idx="9467">
                  <c:v>51.809000000000005</c:v>
                </c:pt>
                <c:pt idx="9468">
                  <c:v>51.809000000000005</c:v>
                </c:pt>
                <c:pt idx="9469">
                  <c:v>51.809000000000005</c:v>
                </c:pt>
                <c:pt idx="9470">
                  <c:v>51.851999999999997</c:v>
                </c:pt>
                <c:pt idx="9471">
                  <c:v>51.851999999999997</c:v>
                </c:pt>
                <c:pt idx="9472">
                  <c:v>51.851999999999997</c:v>
                </c:pt>
                <c:pt idx="9473">
                  <c:v>51.851999999999997</c:v>
                </c:pt>
                <c:pt idx="9474">
                  <c:v>51.851999999999997</c:v>
                </c:pt>
                <c:pt idx="9475">
                  <c:v>51.895000000000003</c:v>
                </c:pt>
                <c:pt idx="9476">
                  <c:v>51.895000000000003</c:v>
                </c:pt>
                <c:pt idx="9477">
                  <c:v>51.895000000000003</c:v>
                </c:pt>
                <c:pt idx="9478">
                  <c:v>51.895000000000003</c:v>
                </c:pt>
                <c:pt idx="9479">
                  <c:v>51.895000000000003</c:v>
                </c:pt>
                <c:pt idx="9480">
                  <c:v>51.94</c:v>
                </c:pt>
                <c:pt idx="9481">
                  <c:v>51.94</c:v>
                </c:pt>
                <c:pt idx="9482">
                  <c:v>51.94</c:v>
                </c:pt>
                <c:pt idx="9483">
                  <c:v>51.94</c:v>
                </c:pt>
                <c:pt idx="9484">
                  <c:v>51.94</c:v>
                </c:pt>
                <c:pt idx="9485">
                  <c:v>51.984000000000002</c:v>
                </c:pt>
                <c:pt idx="9486">
                  <c:v>51.984000000000002</c:v>
                </c:pt>
                <c:pt idx="9487">
                  <c:v>51.984000000000002</c:v>
                </c:pt>
                <c:pt idx="9488">
                  <c:v>51.984000000000002</c:v>
                </c:pt>
                <c:pt idx="9489">
                  <c:v>52.029000000000003</c:v>
                </c:pt>
                <c:pt idx="9490">
                  <c:v>52.029000000000003</c:v>
                </c:pt>
                <c:pt idx="9491">
                  <c:v>52.029000000000003</c:v>
                </c:pt>
                <c:pt idx="9492">
                  <c:v>52.029000000000003</c:v>
                </c:pt>
                <c:pt idx="9493">
                  <c:v>52.029000000000003</c:v>
                </c:pt>
                <c:pt idx="9494">
                  <c:v>52.072000000000003</c:v>
                </c:pt>
                <c:pt idx="9495">
                  <c:v>52.072000000000003</c:v>
                </c:pt>
                <c:pt idx="9496">
                  <c:v>52.072000000000003</c:v>
                </c:pt>
                <c:pt idx="9497">
                  <c:v>52.072000000000003</c:v>
                </c:pt>
                <c:pt idx="9498">
                  <c:v>52.072000000000003</c:v>
                </c:pt>
                <c:pt idx="9499">
                  <c:v>52.115000000000002</c:v>
                </c:pt>
                <c:pt idx="9500">
                  <c:v>52.115000000000002</c:v>
                </c:pt>
                <c:pt idx="9501">
                  <c:v>52.115000000000002</c:v>
                </c:pt>
                <c:pt idx="9502">
                  <c:v>52.115000000000002</c:v>
                </c:pt>
                <c:pt idx="9503">
                  <c:v>52.115000000000002</c:v>
                </c:pt>
                <c:pt idx="9504">
                  <c:v>52.160000000000011</c:v>
                </c:pt>
                <c:pt idx="9505">
                  <c:v>52.160000000000011</c:v>
                </c:pt>
                <c:pt idx="9506">
                  <c:v>52.160000000000011</c:v>
                </c:pt>
                <c:pt idx="9507">
                  <c:v>52.160000000000011</c:v>
                </c:pt>
                <c:pt idx="9508">
                  <c:v>52.160000000000011</c:v>
                </c:pt>
                <c:pt idx="9509">
                  <c:v>52.203000000000003</c:v>
                </c:pt>
                <c:pt idx="9510">
                  <c:v>52.203000000000003</c:v>
                </c:pt>
                <c:pt idx="9511">
                  <c:v>52.203000000000003</c:v>
                </c:pt>
                <c:pt idx="9512">
                  <c:v>52.203000000000003</c:v>
                </c:pt>
                <c:pt idx="9513">
                  <c:v>52.203000000000003</c:v>
                </c:pt>
                <c:pt idx="9514">
                  <c:v>52.246000000000002</c:v>
                </c:pt>
                <c:pt idx="9515">
                  <c:v>52.246000000000002</c:v>
                </c:pt>
                <c:pt idx="9516">
                  <c:v>52.246000000000002</c:v>
                </c:pt>
                <c:pt idx="9517">
                  <c:v>52.246000000000002</c:v>
                </c:pt>
                <c:pt idx="9518">
                  <c:v>52.291000000000011</c:v>
                </c:pt>
                <c:pt idx="9519">
                  <c:v>52.246000000000002</c:v>
                </c:pt>
                <c:pt idx="9520">
                  <c:v>52.291000000000011</c:v>
                </c:pt>
                <c:pt idx="9521">
                  <c:v>52.291000000000011</c:v>
                </c:pt>
                <c:pt idx="9522">
                  <c:v>52.291000000000011</c:v>
                </c:pt>
                <c:pt idx="9523">
                  <c:v>52.335000000000001</c:v>
                </c:pt>
                <c:pt idx="9524">
                  <c:v>52.335000000000001</c:v>
                </c:pt>
                <c:pt idx="9525">
                  <c:v>52.335000000000001</c:v>
                </c:pt>
                <c:pt idx="9526">
                  <c:v>52.335000000000001</c:v>
                </c:pt>
                <c:pt idx="9527">
                  <c:v>52.335000000000001</c:v>
                </c:pt>
                <c:pt idx="9528">
                  <c:v>52.335000000000001</c:v>
                </c:pt>
                <c:pt idx="9529">
                  <c:v>52.378</c:v>
                </c:pt>
                <c:pt idx="9530">
                  <c:v>52.378</c:v>
                </c:pt>
                <c:pt idx="9531">
                  <c:v>52.378</c:v>
                </c:pt>
                <c:pt idx="9532">
                  <c:v>52.378</c:v>
                </c:pt>
                <c:pt idx="9533">
                  <c:v>52.378</c:v>
                </c:pt>
                <c:pt idx="9534">
                  <c:v>52.423000000000002</c:v>
                </c:pt>
                <c:pt idx="9535">
                  <c:v>52.423000000000002</c:v>
                </c:pt>
                <c:pt idx="9536">
                  <c:v>52.423000000000002</c:v>
                </c:pt>
                <c:pt idx="9537">
                  <c:v>52.423000000000002</c:v>
                </c:pt>
                <c:pt idx="9538">
                  <c:v>52.423000000000002</c:v>
                </c:pt>
                <c:pt idx="9539">
                  <c:v>52.423000000000002</c:v>
                </c:pt>
                <c:pt idx="9540">
                  <c:v>52.466000000000001</c:v>
                </c:pt>
                <c:pt idx="9541">
                  <c:v>52.466000000000001</c:v>
                </c:pt>
                <c:pt idx="9542">
                  <c:v>52.466000000000001</c:v>
                </c:pt>
                <c:pt idx="9543">
                  <c:v>52.466000000000001</c:v>
                </c:pt>
                <c:pt idx="9544">
                  <c:v>52.466000000000001</c:v>
                </c:pt>
                <c:pt idx="9545">
                  <c:v>52.509</c:v>
                </c:pt>
                <c:pt idx="9546">
                  <c:v>52.509</c:v>
                </c:pt>
                <c:pt idx="9547">
                  <c:v>52.509</c:v>
                </c:pt>
                <c:pt idx="9548">
                  <c:v>52.509</c:v>
                </c:pt>
                <c:pt idx="9549">
                  <c:v>52.509</c:v>
                </c:pt>
                <c:pt idx="9550">
                  <c:v>52.509</c:v>
                </c:pt>
                <c:pt idx="9551">
                  <c:v>52.554000000000002</c:v>
                </c:pt>
                <c:pt idx="9552">
                  <c:v>52.554000000000002</c:v>
                </c:pt>
                <c:pt idx="9553">
                  <c:v>52.554000000000002</c:v>
                </c:pt>
                <c:pt idx="9554">
                  <c:v>52.554000000000002</c:v>
                </c:pt>
                <c:pt idx="9555">
                  <c:v>52.554000000000002</c:v>
                </c:pt>
                <c:pt idx="9556">
                  <c:v>52.597000000000001</c:v>
                </c:pt>
                <c:pt idx="9557">
                  <c:v>52.597000000000001</c:v>
                </c:pt>
                <c:pt idx="9558">
                  <c:v>52.597000000000001</c:v>
                </c:pt>
                <c:pt idx="9559">
                  <c:v>52.597000000000001</c:v>
                </c:pt>
                <c:pt idx="9560">
                  <c:v>52.597000000000001</c:v>
                </c:pt>
                <c:pt idx="9561">
                  <c:v>52.597000000000001</c:v>
                </c:pt>
                <c:pt idx="9562">
                  <c:v>52.641000000000005</c:v>
                </c:pt>
                <c:pt idx="9563">
                  <c:v>52.641000000000005</c:v>
                </c:pt>
                <c:pt idx="9564">
                  <c:v>52.641000000000005</c:v>
                </c:pt>
                <c:pt idx="9565">
                  <c:v>52.641000000000005</c:v>
                </c:pt>
                <c:pt idx="9566">
                  <c:v>52.686</c:v>
                </c:pt>
                <c:pt idx="9567">
                  <c:v>52.686</c:v>
                </c:pt>
                <c:pt idx="9568">
                  <c:v>52.686</c:v>
                </c:pt>
                <c:pt idx="9569">
                  <c:v>52.686</c:v>
                </c:pt>
                <c:pt idx="9570">
                  <c:v>52.686</c:v>
                </c:pt>
                <c:pt idx="9571">
                  <c:v>52.686</c:v>
                </c:pt>
                <c:pt idx="9572">
                  <c:v>52.729000000000013</c:v>
                </c:pt>
                <c:pt idx="9573">
                  <c:v>52.729000000000013</c:v>
                </c:pt>
                <c:pt idx="9574">
                  <c:v>52.729000000000013</c:v>
                </c:pt>
                <c:pt idx="9575">
                  <c:v>52.729000000000013</c:v>
                </c:pt>
                <c:pt idx="9576">
                  <c:v>52.772000000000013</c:v>
                </c:pt>
                <c:pt idx="9577">
                  <c:v>52.772000000000013</c:v>
                </c:pt>
                <c:pt idx="9578">
                  <c:v>52.772000000000013</c:v>
                </c:pt>
                <c:pt idx="9579">
                  <c:v>52.772000000000013</c:v>
                </c:pt>
                <c:pt idx="9580">
                  <c:v>52.772000000000013</c:v>
                </c:pt>
                <c:pt idx="9581">
                  <c:v>52.772000000000013</c:v>
                </c:pt>
                <c:pt idx="9582">
                  <c:v>52.772000000000013</c:v>
                </c:pt>
                <c:pt idx="9583">
                  <c:v>52.816999999999993</c:v>
                </c:pt>
                <c:pt idx="9584">
                  <c:v>52.816999999999993</c:v>
                </c:pt>
                <c:pt idx="9585">
                  <c:v>52.816999999999993</c:v>
                </c:pt>
                <c:pt idx="9586">
                  <c:v>52.816999999999993</c:v>
                </c:pt>
                <c:pt idx="9587">
                  <c:v>52.816999999999993</c:v>
                </c:pt>
                <c:pt idx="9588">
                  <c:v>52.816999999999993</c:v>
                </c:pt>
                <c:pt idx="9589">
                  <c:v>52.86</c:v>
                </c:pt>
                <c:pt idx="9590">
                  <c:v>52.86</c:v>
                </c:pt>
                <c:pt idx="9591">
                  <c:v>52.86</c:v>
                </c:pt>
                <c:pt idx="9592">
                  <c:v>52.86</c:v>
                </c:pt>
                <c:pt idx="9593">
                  <c:v>52.86</c:v>
                </c:pt>
                <c:pt idx="9594">
                  <c:v>52.903000000000006</c:v>
                </c:pt>
                <c:pt idx="9595">
                  <c:v>52.903000000000006</c:v>
                </c:pt>
                <c:pt idx="9596">
                  <c:v>52.903000000000006</c:v>
                </c:pt>
                <c:pt idx="9597">
                  <c:v>52.903000000000006</c:v>
                </c:pt>
                <c:pt idx="9598">
                  <c:v>52.903000000000006</c:v>
                </c:pt>
                <c:pt idx="9599">
                  <c:v>52.903000000000006</c:v>
                </c:pt>
                <c:pt idx="9600">
                  <c:v>52.947000000000003</c:v>
                </c:pt>
                <c:pt idx="9601">
                  <c:v>52.947000000000003</c:v>
                </c:pt>
                <c:pt idx="9602">
                  <c:v>52.947000000000003</c:v>
                </c:pt>
                <c:pt idx="9603">
                  <c:v>52.947000000000003</c:v>
                </c:pt>
                <c:pt idx="9604">
                  <c:v>52.992000000000012</c:v>
                </c:pt>
                <c:pt idx="9605">
                  <c:v>52.947000000000003</c:v>
                </c:pt>
                <c:pt idx="9606">
                  <c:v>52.992000000000012</c:v>
                </c:pt>
                <c:pt idx="9607">
                  <c:v>52.992000000000012</c:v>
                </c:pt>
                <c:pt idx="9608">
                  <c:v>52.992000000000012</c:v>
                </c:pt>
                <c:pt idx="9609">
                  <c:v>52.992000000000012</c:v>
                </c:pt>
                <c:pt idx="9610">
                  <c:v>52.992000000000012</c:v>
                </c:pt>
                <c:pt idx="9611">
                  <c:v>53.035000000000011</c:v>
                </c:pt>
                <c:pt idx="9612">
                  <c:v>53.035000000000011</c:v>
                </c:pt>
                <c:pt idx="9613">
                  <c:v>53.035000000000011</c:v>
                </c:pt>
                <c:pt idx="9614">
                  <c:v>53.035000000000011</c:v>
                </c:pt>
                <c:pt idx="9615">
                  <c:v>53.035000000000011</c:v>
                </c:pt>
                <c:pt idx="9616">
                  <c:v>53.078000000000003</c:v>
                </c:pt>
                <c:pt idx="9617">
                  <c:v>53.078000000000003</c:v>
                </c:pt>
                <c:pt idx="9618">
                  <c:v>53.078000000000003</c:v>
                </c:pt>
                <c:pt idx="9619">
                  <c:v>53.078000000000003</c:v>
                </c:pt>
                <c:pt idx="9620">
                  <c:v>53.078000000000003</c:v>
                </c:pt>
                <c:pt idx="9621">
                  <c:v>53.121000000000002</c:v>
                </c:pt>
                <c:pt idx="9622">
                  <c:v>53.121000000000002</c:v>
                </c:pt>
                <c:pt idx="9623">
                  <c:v>53.121000000000002</c:v>
                </c:pt>
                <c:pt idx="9624">
                  <c:v>53.121000000000002</c:v>
                </c:pt>
                <c:pt idx="9625">
                  <c:v>53.121000000000002</c:v>
                </c:pt>
                <c:pt idx="9626">
                  <c:v>53.121000000000002</c:v>
                </c:pt>
                <c:pt idx="9627">
                  <c:v>53.121000000000002</c:v>
                </c:pt>
                <c:pt idx="9628">
                  <c:v>53.166000000000011</c:v>
                </c:pt>
                <c:pt idx="9629">
                  <c:v>53.166000000000011</c:v>
                </c:pt>
                <c:pt idx="9630">
                  <c:v>53.166000000000011</c:v>
                </c:pt>
                <c:pt idx="9631">
                  <c:v>53.166000000000011</c:v>
                </c:pt>
                <c:pt idx="9632">
                  <c:v>53.166000000000011</c:v>
                </c:pt>
                <c:pt idx="9633">
                  <c:v>53.166000000000011</c:v>
                </c:pt>
                <c:pt idx="9634">
                  <c:v>53.209000000000003</c:v>
                </c:pt>
                <c:pt idx="9635">
                  <c:v>53.209000000000003</c:v>
                </c:pt>
                <c:pt idx="9636">
                  <c:v>53.209000000000003</c:v>
                </c:pt>
                <c:pt idx="9637">
                  <c:v>53.209000000000003</c:v>
                </c:pt>
                <c:pt idx="9638">
                  <c:v>53.253</c:v>
                </c:pt>
                <c:pt idx="9639">
                  <c:v>53.253</c:v>
                </c:pt>
                <c:pt idx="9640">
                  <c:v>53.253</c:v>
                </c:pt>
                <c:pt idx="9641">
                  <c:v>53.253</c:v>
                </c:pt>
                <c:pt idx="9642">
                  <c:v>53.253</c:v>
                </c:pt>
                <c:pt idx="9643">
                  <c:v>53.253</c:v>
                </c:pt>
                <c:pt idx="9644">
                  <c:v>53.298000000000016</c:v>
                </c:pt>
                <c:pt idx="9645">
                  <c:v>53.298000000000016</c:v>
                </c:pt>
                <c:pt idx="9646">
                  <c:v>53.298000000000016</c:v>
                </c:pt>
                <c:pt idx="9647">
                  <c:v>53.298000000000016</c:v>
                </c:pt>
                <c:pt idx="9648">
                  <c:v>53.298000000000016</c:v>
                </c:pt>
                <c:pt idx="9649">
                  <c:v>53.298000000000016</c:v>
                </c:pt>
                <c:pt idx="9650">
                  <c:v>53.341000000000001</c:v>
                </c:pt>
                <c:pt idx="9651">
                  <c:v>53.341000000000001</c:v>
                </c:pt>
                <c:pt idx="9652">
                  <c:v>53.341000000000001</c:v>
                </c:pt>
                <c:pt idx="9653">
                  <c:v>53.341000000000001</c:v>
                </c:pt>
                <c:pt idx="9654">
                  <c:v>53.341000000000001</c:v>
                </c:pt>
                <c:pt idx="9655">
                  <c:v>53.341000000000001</c:v>
                </c:pt>
                <c:pt idx="9656">
                  <c:v>53.383999999999993</c:v>
                </c:pt>
                <c:pt idx="9657">
                  <c:v>53.383999999999993</c:v>
                </c:pt>
                <c:pt idx="9658">
                  <c:v>53.383999999999993</c:v>
                </c:pt>
                <c:pt idx="9659">
                  <c:v>53.383999999999993</c:v>
                </c:pt>
                <c:pt idx="9660">
                  <c:v>53.383999999999993</c:v>
                </c:pt>
                <c:pt idx="9661">
                  <c:v>53.383999999999993</c:v>
                </c:pt>
                <c:pt idx="9662">
                  <c:v>53.427</c:v>
                </c:pt>
                <c:pt idx="9663">
                  <c:v>53.427</c:v>
                </c:pt>
                <c:pt idx="9664">
                  <c:v>53.427</c:v>
                </c:pt>
                <c:pt idx="9665">
                  <c:v>53.427</c:v>
                </c:pt>
                <c:pt idx="9666">
                  <c:v>53.427</c:v>
                </c:pt>
                <c:pt idx="9667">
                  <c:v>53.472000000000001</c:v>
                </c:pt>
                <c:pt idx="9668">
                  <c:v>53.472000000000001</c:v>
                </c:pt>
                <c:pt idx="9669">
                  <c:v>53.472000000000001</c:v>
                </c:pt>
                <c:pt idx="9670">
                  <c:v>53.472000000000001</c:v>
                </c:pt>
                <c:pt idx="9671">
                  <c:v>53.472000000000001</c:v>
                </c:pt>
                <c:pt idx="9672">
                  <c:v>53.515000000000001</c:v>
                </c:pt>
                <c:pt idx="9673">
                  <c:v>53.472000000000001</c:v>
                </c:pt>
                <c:pt idx="9674">
                  <c:v>53.515000000000001</c:v>
                </c:pt>
                <c:pt idx="9675">
                  <c:v>53.515000000000001</c:v>
                </c:pt>
                <c:pt idx="9676">
                  <c:v>53.515000000000001</c:v>
                </c:pt>
                <c:pt idx="9677">
                  <c:v>53.515000000000001</c:v>
                </c:pt>
                <c:pt idx="9678">
                  <c:v>53.559000000000005</c:v>
                </c:pt>
                <c:pt idx="9679">
                  <c:v>53.559000000000005</c:v>
                </c:pt>
                <c:pt idx="9680">
                  <c:v>53.559000000000005</c:v>
                </c:pt>
                <c:pt idx="9681">
                  <c:v>53.559000000000005</c:v>
                </c:pt>
                <c:pt idx="9682">
                  <c:v>53.602000000000011</c:v>
                </c:pt>
                <c:pt idx="9683">
                  <c:v>53.559000000000005</c:v>
                </c:pt>
                <c:pt idx="9684">
                  <c:v>53.602000000000011</c:v>
                </c:pt>
                <c:pt idx="9685">
                  <c:v>53.602000000000011</c:v>
                </c:pt>
                <c:pt idx="9686">
                  <c:v>53.602000000000011</c:v>
                </c:pt>
                <c:pt idx="9687">
                  <c:v>53.602000000000011</c:v>
                </c:pt>
                <c:pt idx="9688">
                  <c:v>53.602000000000011</c:v>
                </c:pt>
                <c:pt idx="9689">
                  <c:v>53.602000000000011</c:v>
                </c:pt>
                <c:pt idx="9690">
                  <c:v>53.645000000000003</c:v>
                </c:pt>
                <c:pt idx="9691">
                  <c:v>53.645000000000003</c:v>
                </c:pt>
                <c:pt idx="9692">
                  <c:v>53.645000000000003</c:v>
                </c:pt>
                <c:pt idx="9693">
                  <c:v>53.645000000000003</c:v>
                </c:pt>
                <c:pt idx="9694">
                  <c:v>53.645000000000003</c:v>
                </c:pt>
                <c:pt idx="9695">
                  <c:v>53.645000000000003</c:v>
                </c:pt>
                <c:pt idx="9696">
                  <c:v>53.690000000000012</c:v>
                </c:pt>
                <c:pt idx="9697">
                  <c:v>53.690000000000012</c:v>
                </c:pt>
                <c:pt idx="9698">
                  <c:v>53.690000000000012</c:v>
                </c:pt>
                <c:pt idx="9699">
                  <c:v>53.690000000000012</c:v>
                </c:pt>
                <c:pt idx="9700">
                  <c:v>53.690000000000012</c:v>
                </c:pt>
                <c:pt idx="9701">
                  <c:v>53.690000000000012</c:v>
                </c:pt>
                <c:pt idx="9702">
                  <c:v>53.733000000000011</c:v>
                </c:pt>
                <c:pt idx="9703">
                  <c:v>53.733000000000011</c:v>
                </c:pt>
                <c:pt idx="9704">
                  <c:v>53.733000000000011</c:v>
                </c:pt>
                <c:pt idx="9705">
                  <c:v>53.733000000000011</c:v>
                </c:pt>
                <c:pt idx="9706">
                  <c:v>53.733000000000011</c:v>
                </c:pt>
                <c:pt idx="9707">
                  <c:v>53.733000000000011</c:v>
                </c:pt>
                <c:pt idx="9708">
                  <c:v>53.776000000000003</c:v>
                </c:pt>
                <c:pt idx="9709">
                  <c:v>53.776000000000003</c:v>
                </c:pt>
                <c:pt idx="9710">
                  <c:v>53.776000000000003</c:v>
                </c:pt>
                <c:pt idx="9711">
                  <c:v>53.776000000000003</c:v>
                </c:pt>
                <c:pt idx="9712">
                  <c:v>53.776000000000003</c:v>
                </c:pt>
                <c:pt idx="9713">
                  <c:v>53.776000000000003</c:v>
                </c:pt>
                <c:pt idx="9714">
                  <c:v>53.82</c:v>
                </c:pt>
                <c:pt idx="9715">
                  <c:v>53.82</c:v>
                </c:pt>
                <c:pt idx="9716">
                  <c:v>53.82</c:v>
                </c:pt>
                <c:pt idx="9717">
                  <c:v>53.82</c:v>
                </c:pt>
                <c:pt idx="9718">
                  <c:v>53.82</c:v>
                </c:pt>
                <c:pt idx="9719">
                  <c:v>53.865000000000002</c:v>
                </c:pt>
                <c:pt idx="9720">
                  <c:v>53.82</c:v>
                </c:pt>
                <c:pt idx="9721">
                  <c:v>53.865000000000002</c:v>
                </c:pt>
                <c:pt idx="9722">
                  <c:v>53.865000000000002</c:v>
                </c:pt>
                <c:pt idx="9723">
                  <c:v>53.865000000000002</c:v>
                </c:pt>
                <c:pt idx="9724">
                  <c:v>53.865000000000002</c:v>
                </c:pt>
                <c:pt idx="9725">
                  <c:v>53.865000000000002</c:v>
                </c:pt>
                <c:pt idx="9726">
                  <c:v>53.908000000000001</c:v>
                </c:pt>
                <c:pt idx="9727">
                  <c:v>53.908000000000001</c:v>
                </c:pt>
                <c:pt idx="9728">
                  <c:v>53.908000000000001</c:v>
                </c:pt>
                <c:pt idx="9729">
                  <c:v>53.908000000000001</c:v>
                </c:pt>
                <c:pt idx="9730">
                  <c:v>53.950999999999993</c:v>
                </c:pt>
                <c:pt idx="9731">
                  <c:v>53.908000000000001</c:v>
                </c:pt>
                <c:pt idx="9732">
                  <c:v>53.950999999999993</c:v>
                </c:pt>
                <c:pt idx="9733">
                  <c:v>53.950999999999993</c:v>
                </c:pt>
                <c:pt idx="9734">
                  <c:v>53.950999999999993</c:v>
                </c:pt>
                <c:pt idx="9735">
                  <c:v>53.950999999999993</c:v>
                </c:pt>
                <c:pt idx="9736">
                  <c:v>53.950999999999993</c:v>
                </c:pt>
                <c:pt idx="9737">
                  <c:v>53.950999999999993</c:v>
                </c:pt>
                <c:pt idx="9738">
                  <c:v>53.994</c:v>
                </c:pt>
                <c:pt idx="9739">
                  <c:v>53.950999999999993</c:v>
                </c:pt>
                <c:pt idx="9740">
                  <c:v>53.994</c:v>
                </c:pt>
                <c:pt idx="9741">
                  <c:v>53.994</c:v>
                </c:pt>
                <c:pt idx="9742">
                  <c:v>53.994</c:v>
                </c:pt>
                <c:pt idx="9743">
                  <c:v>53.994</c:v>
                </c:pt>
                <c:pt idx="9744">
                  <c:v>53.994</c:v>
                </c:pt>
                <c:pt idx="9745">
                  <c:v>54.037000000000006</c:v>
                </c:pt>
                <c:pt idx="9746">
                  <c:v>54.037000000000006</c:v>
                </c:pt>
                <c:pt idx="9747">
                  <c:v>54.037000000000006</c:v>
                </c:pt>
                <c:pt idx="9748">
                  <c:v>54.037000000000006</c:v>
                </c:pt>
                <c:pt idx="9749">
                  <c:v>54.037000000000006</c:v>
                </c:pt>
                <c:pt idx="9750">
                  <c:v>54.082000000000001</c:v>
                </c:pt>
                <c:pt idx="9751">
                  <c:v>54.082000000000001</c:v>
                </c:pt>
                <c:pt idx="9752">
                  <c:v>54.082000000000001</c:v>
                </c:pt>
                <c:pt idx="9753">
                  <c:v>54.082000000000001</c:v>
                </c:pt>
                <c:pt idx="9754">
                  <c:v>54.082000000000001</c:v>
                </c:pt>
                <c:pt idx="9755">
                  <c:v>54.082000000000001</c:v>
                </c:pt>
                <c:pt idx="9756">
                  <c:v>54.082000000000001</c:v>
                </c:pt>
                <c:pt idx="9757">
                  <c:v>54.082000000000001</c:v>
                </c:pt>
                <c:pt idx="9758">
                  <c:v>54.126000000000012</c:v>
                </c:pt>
                <c:pt idx="9759">
                  <c:v>54.126000000000012</c:v>
                </c:pt>
                <c:pt idx="9760">
                  <c:v>54.126000000000012</c:v>
                </c:pt>
                <c:pt idx="9761">
                  <c:v>54.126000000000012</c:v>
                </c:pt>
                <c:pt idx="9762">
                  <c:v>54.126000000000012</c:v>
                </c:pt>
                <c:pt idx="9763">
                  <c:v>54.169000000000011</c:v>
                </c:pt>
                <c:pt idx="9764">
                  <c:v>54.169000000000011</c:v>
                </c:pt>
                <c:pt idx="9765">
                  <c:v>54.169000000000011</c:v>
                </c:pt>
                <c:pt idx="9766">
                  <c:v>54.169000000000011</c:v>
                </c:pt>
                <c:pt idx="9767">
                  <c:v>54.169000000000011</c:v>
                </c:pt>
                <c:pt idx="9768">
                  <c:v>54.169000000000011</c:v>
                </c:pt>
                <c:pt idx="9769">
                  <c:v>54.169000000000011</c:v>
                </c:pt>
                <c:pt idx="9770">
                  <c:v>54.212000000000003</c:v>
                </c:pt>
                <c:pt idx="9771">
                  <c:v>54.212000000000003</c:v>
                </c:pt>
                <c:pt idx="9772">
                  <c:v>54.212000000000003</c:v>
                </c:pt>
                <c:pt idx="9773">
                  <c:v>54.212000000000003</c:v>
                </c:pt>
                <c:pt idx="9774">
                  <c:v>54.212000000000003</c:v>
                </c:pt>
                <c:pt idx="9775">
                  <c:v>54.212000000000003</c:v>
                </c:pt>
                <c:pt idx="9776">
                  <c:v>54.212000000000003</c:v>
                </c:pt>
                <c:pt idx="9777">
                  <c:v>54.255000000000003</c:v>
                </c:pt>
                <c:pt idx="9778">
                  <c:v>54.255000000000003</c:v>
                </c:pt>
                <c:pt idx="9779">
                  <c:v>54.255000000000003</c:v>
                </c:pt>
                <c:pt idx="9780">
                  <c:v>54.255000000000003</c:v>
                </c:pt>
                <c:pt idx="9781">
                  <c:v>54.255000000000003</c:v>
                </c:pt>
                <c:pt idx="9782">
                  <c:v>54.255000000000003</c:v>
                </c:pt>
                <c:pt idx="9783">
                  <c:v>54.255000000000003</c:v>
                </c:pt>
                <c:pt idx="9784">
                  <c:v>54.255000000000003</c:v>
                </c:pt>
                <c:pt idx="9785">
                  <c:v>54.255000000000003</c:v>
                </c:pt>
                <c:pt idx="9786">
                  <c:v>54.3</c:v>
                </c:pt>
                <c:pt idx="9787">
                  <c:v>54.3</c:v>
                </c:pt>
                <c:pt idx="9788">
                  <c:v>54.3</c:v>
                </c:pt>
                <c:pt idx="9789">
                  <c:v>54.3</c:v>
                </c:pt>
                <c:pt idx="9790">
                  <c:v>54.343000000000004</c:v>
                </c:pt>
                <c:pt idx="9791">
                  <c:v>54.3</c:v>
                </c:pt>
                <c:pt idx="9792">
                  <c:v>54.343000000000004</c:v>
                </c:pt>
                <c:pt idx="9793">
                  <c:v>54.343000000000004</c:v>
                </c:pt>
                <c:pt idx="9794">
                  <c:v>54.343000000000004</c:v>
                </c:pt>
                <c:pt idx="9795">
                  <c:v>54.343000000000004</c:v>
                </c:pt>
                <c:pt idx="9796">
                  <c:v>54.343000000000004</c:v>
                </c:pt>
                <c:pt idx="9797">
                  <c:v>54.343000000000004</c:v>
                </c:pt>
                <c:pt idx="9798">
                  <c:v>54.386999999999993</c:v>
                </c:pt>
                <c:pt idx="9799">
                  <c:v>54.386999999999993</c:v>
                </c:pt>
                <c:pt idx="9800">
                  <c:v>54.386999999999993</c:v>
                </c:pt>
                <c:pt idx="9801">
                  <c:v>54.386999999999993</c:v>
                </c:pt>
                <c:pt idx="9802">
                  <c:v>54.43</c:v>
                </c:pt>
                <c:pt idx="9803">
                  <c:v>54.386999999999993</c:v>
                </c:pt>
                <c:pt idx="9804">
                  <c:v>54.386999999999993</c:v>
                </c:pt>
                <c:pt idx="9805">
                  <c:v>54.43</c:v>
                </c:pt>
                <c:pt idx="9806">
                  <c:v>54.43</c:v>
                </c:pt>
                <c:pt idx="9807">
                  <c:v>54.43</c:v>
                </c:pt>
                <c:pt idx="9808">
                  <c:v>54.43</c:v>
                </c:pt>
                <c:pt idx="9809">
                  <c:v>54.43</c:v>
                </c:pt>
                <c:pt idx="9810">
                  <c:v>54.473000000000006</c:v>
                </c:pt>
                <c:pt idx="9811">
                  <c:v>54.43</c:v>
                </c:pt>
                <c:pt idx="9812">
                  <c:v>54.473000000000006</c:v>
                </c:pt>
                <c:pt idx="9813">
                  <c:v>54.473000000000006</c:v>
                </c:pt>
                <c:pt idx="9814">
                  <c:v>54.516000000000005</c:v>
                </c:pt>
                <c:pt idx="9815">
                  <c:v>54.473000000000006</c:v>
                </c:pt>
                <c:pt idx="9816">
                  <c:v>54.516000000000005</c:v>
                </c:pt>
                <c:pt idx="9817">
                  <c:v>54.516000000000005</c:v>
                </c:pt>
                <c:pt idx="9818">
                  <c:v>54.516000000000005</c:v>
                </c:pt>
                <c:pt idx="9819">
                  <c:v>54.516000000000005</c:v>
                </c:pt>
                <c:pt idx="9820">
                  <c:v>54.516000000000005</c:v>
                </c:pt>
                <c:pt idx="9821">
                  <c:v>54.516000000000005</c:v>
                </c:pt>
                <c:pt idx="9822">
                  <c:v>54.561</c:v>
                </c:pt>
                <c:pt idx="9823">
                  <c:v>54.561</c:v>
                </c:pt>
                <c:pt idx="9824">
                  <c:v>54.561</c:v>
                </c:pt>
                <c:pt idx="9825">
                  <c:v>54.561</c:v>
                </c:pt>
                <c:pt idx="9826">
                  <c:v>54.561</c:v>
                </c:pt>
                <c:pt idx="9827">
                  <c:v>54.561</c:v>
                </c:pt>
                <c:pt idx="9828">
                  <c:v>54.561</c:v>
                </c:pt>
                <c:pt idx="9829">
                  <c:v>54.561</c:v>
                </c:pt>
                <c:pt idx="9830">
                  <c:v>54.604000000000006</c:v>
                </c:pt>
                <c:pt idx="9831">
                  <c:v>54.604000000000006</c:v>
                </c:pt>
                <c:pt idx="9832">
                  <c:v>54.604000000000006</c:v>
                </c:pt>
                <c:pt idx="9833">
                  <c:v>54.604000000000006</c:v>
                </c:pt>
                <c:pt idx="9834">
                  <c:v>54.648000000000003</c:v>
                </c:pt>
                <c:pt idx="9835">
                  <c:v>54.604000000000006</c:v>
                </c:pt>
                <c:pt idx="9836">
                  <c:v>54.648000000000003</c:v>
                </c:pt>
                <c:pt idx="9837">
                  <c:v>54.648000000000003</c:v>
                </c:pt>
                <c:pt idx="9838">
                  <c:v>54.648000000000003</c:v>
                </c:pt>
                <c:pt idx="9839">
                  <c:v>54.648000000000003</c:v>
                </c:pt>
                <c:pt idx="9840">
                  <c:v>54.648000000000003</c:v>
                </c:pt>
                <c:pt idx="9841">
                  <c:v>54.648000000000003</c:v>
                </c:pt>
                <c:pt idx="9842">
                  <c:v>54.648000000000003</c:v>
                </c:pt>
                <c:pt idx="9843">
                  <c:v>54.691000000000003</c:v>
                </c:pt>
                <c:pt idx="9844">
                  <c:v>54.691000000000003</c:v>
                </c:pt>
                <c:pt idx="9845">
                  <c:v>54.691000000000003</c:v>
                </c:pt>
                <c:pt idx="9846">
                  <c:v>54.691000000000003</c:v>
                </c:pt>
                <c:pt idx="9847">
                  <c:v>54.691000000000003</c:v>
                </c:pt>
                <c:pt idx="9848">
                  <c:v>54.691000000000003</c:v>
                </c:pt>
                <c:pt idx="9849">
                  <c:v>54.734000000000002</c:v>
                </c:pt>
                <c:pt idx="9850">
                  <c:v>54.734000000000002</c:v>
                </c:pt>
                <c:pt idx="9851">
                  <c:v>54.734000000000002</c:v>
                </c:pt>
                <c:pt idx="9852">
                  <c:v>54.734000000000002</c:v>
                </c:pt>
                <c:pt idx="9853">
                  <c:v>54.734000000000002</c:v>
                </c:pt>
                <c:pt idx="9854">
                  <c:v>54.734000000000002</c:v>
                </c:pt>
                <c:pt idx="9855">
                  <c:v>54.734000000000002</c:v>
                </c:pt>
                <c:pt idx="9856">
                  <c:v>54.777000000000001</c:v>
                </c:pt>
                <c:pt idx="9857">
                  <c:v>54.777000000000001</c:v>
                </c:pt>
                <c:pt idx="9858">
                  <c:v>54.777000000000001</c:v>
                </c:pt>
                <c:pt idx="9859">
                  <c:v>54.777000000000001</c:v>
                </c:pt>
                <c:pt idx="9860">
                  <c:v>54.777000000000001</c:v>
                </c:pt>
                <c:pt idx="9861">
                  <c:v>54.777000000000001</c:v>
                </c:pt>
                <c:pt idx="9862">
                  <c:v>54.82</c:v>
                </c:pt>
                <c:pt idx="9863">
                  <c:v>54.82</c:v>
                </c:pt>
                <c:pt idx="9864">
                  <c:v>54.82</c:v>
                </c:pt>
                <c:pt idx="9865">
                  <c:v>54.82</c:v>
                </c:pt>
                <c:pt idx="9866">
                  <c:v>54.865000000000002</c:v>
                </c:pt>
                <c:pt idx="9867">
                  <c:v>54.865000000000002</c:v>
                </c:pt>
                <c:pt idx="9868">
                  <c:v>54.865000000000002</c:v>
                </c:pt>
                <c:pt idx="9869">
                  <c:v>54.865000000000002</c:v>
                </c:pt>
                <c:pt idx="9870">
                  <c:v>54.865000000000002</c:v>
                </c:pt>
                <c:pt idx="9871">
                  <c:v>54.865000000000002</c:v>
                </c:pt>
                <c:pt idx="9872">
                  <c:v>54.865000000000002</c:v>
                </c:pt>
                <c:pt idx="9873">
                  <c:v>54.865000000000002</c:v>
                </c:pt>
                <c:pt idx="9874">
                  <c:v>54.909000000000006</c:v>
                </c:pt>
                <c:pt idx="9875">
                  <c:v>54.909000000000006</c:v>
                </c:pt>
                <c:pt idx="9876">
                  <c:v>54.909000000000006</c:v>
                </c:pt>
                <c:pt idx="9877">
                  <c:v>54.909000000000006</c:v>
                </c:pt>
                <c:pt idx="9878">
                  <c:v>54.951999999999998</c:v>
                </c:pt>
                <c:pt idx="9879">
                  <c:v>54.951999999999998</c:v>
                </c:pt>
                <c:pt idx="9880">
                  <c:v>54.951999999999998</c:v>
                </c:pt>
                <c:pt idx="9881">
                  <c:v>54.951999999999998</c:v>
                </c:pt>
                <c:pt idx="9882">
                  <c:v>54.951999999999998</c:v>
                </c:pt>
                <c:pt idx="9883">
                  <c:v>54.951999999999998</c:v>
                </c:pt>
                <c:pt idx="9884">
                  <c:v>54.951999999999998</c:v>
                </c:pt>
                <c:pt idx="9885">
                  <c:v>54.951999999999998</c:v>
                </c:pt>
                <c:pt idx="9886">
                  <c:v>54.995000000000012</c:v>
                </c:pt>
                <c:pt idx="9887">
                  <c:v>54.995000000000012</c:v>
                </c:pt>
                <c:pt idx="9888">
                  <c:v>54.995000000000012</c:v>
                </c:pt>
                <c:pt idx="9889">
                  <c:v>54.995000000000012</c:v>
                </c:pt>
                <c:pt idx="9890">
                  <c:v>54.995000000000012</c:v>
                </c:pt>
                <c:pt idx="9891">
                  <c:v>54.995000000000012</c:v>
                </c:pt>
                <c:pt idx="9892">
                  <c:v>55.038000000000011</c:v>
                </c:pt>
                <c:pt idx="9893">
                  <c:v>55.038000000000011</c:v>
                </c:pt>
                <c:pt idx="9894">
                  <c:v>55.038000000000011</c:v>
                </c:pt>
                <c:pt idx="9895">
                  <c:v>55.038000000000011</c:v>
                </c:pt>
                <c:pt idx="9896">
                  <c:v>55.038000000000011</c:v>
                </c:pt>
                <c:pt idx="9897">
                  <c:v>55.038000000000011</c:v>
                </c:pt>
                <c:pt idx="9898">
                  <c:v>55.081000000000003</c:v>
                </c:pt>
                <c:pt idx="9899">
                  <c:v>55.081000000000003</c:v>
                </c:pt>
                <c:pt idx="9900">
                  <c:v>55.081000000000003</c:v>
                </c:pt>
                <c:pt idx="9901">
                  <c:v>55.081000000000003</c:v>
                </c:pt>
                <c:pt idx="9902">
                  <c:v>55.081000000000003</c:v>
                </c:pt>
                <c:pt idx="9903">
                  <c:v>55.081000000000003</c:v>
                </c:pt>
                <c:pt idx="9904">
                  <c:v>55.125000000000014</c:v>
                </c:pt>
                <c:pt idx="9905">
                  <c:v>55.125000000000014</c:v>
                </c:pt>
                <c:pt idx="9906">
                  <c:v>55.125000000000014</c:v>
                </c:pt>
                <c:pt idx="9907">
                  <c:v>55.125000000000014</c:v>
                </c:pt>
                <c:pt idx="9908">
                  <c:v>55.125000000000014</c:v>
                </c:pt>
                <c:pt idx="9909">
                  <c:v>55.168000000000013</c:v>
                </c:pt>
                <c:pt idx="9910">
                  <c:v>55.168000000000013</c:v>
                </c:pt>
                <c:pt idx="9911">
                  <c:v>55.168000000000013</c:v>
                </c:pt>
                <c:pt idx="9912">
                  <c:v>55.168000000000013</c:v>
                </c:pt>
                <c:pt idx="9913">
                  <c:v>55.168000000000013</c:v>
                </c:pt>
                <c:pt idx="9914">
                  <c:v>55.168000000000013</c:v>
                </c:pt>
                <c:pt idx="9915">
                  <c:v>55.213000000000001</c:v>
                </c:pt>
                <c:pt idx="9916">
                  <c:v>55.213000000000001</c:v>
                </c:pt>
                <c:pt idx="9917">
                  <c:v>55.213000000000001</c:v>
                </c:pt>
                <c:pt idx="9918">
                  <c:v>55.213000000000001</c:v>
                </c:pt>
                <c:pt idx="9919">
                  <c:v>55.213000000000001</c:v>
                </c:pt>
                <c:pt idx="9920">
                  <c:v>55.213000000000001</c:v>
                </c:pt>
                <c:pt idx="9921">
                  <c:v>55.213000000000001</c:v>
                </c:pt>
                <c:pt idx="9922">
                  <c:v>55.256</c:v>
                </c:pt>
                <c:pt idx="9923">
                  <c:v>55.256</c:v>
                </c:pt>
                <c:pt idx="9924">
                  <c:v>55.256</c:v>
                </c:pt>
                <c:pt idx="9925">
                  <c:v>55.256</c:v>
                </c:pt>
                <c:pt idx="9926">
                  <c:v>55.256</c:v>
                </c:pt>
                <c:pt idx="9927">
                  <c:v>55.256</c:v>
                </c:pt>
                <c:pt idx="9928">
                  <c:v>55.256</c:v>
                </c:pt>
                <c:pt idx="9929">
                  <c:v>55.299000000000021</c:v>
                </c:pt>
                <c:pt idx="9930">
                  <c:v>55.299000000000021</c:v>
                </c:pt>
                <c:pt idx="9931">
                  <c:v>55.299000000000021</c:v>
                </c:pt>
                <c:pt idx="9932">
                  <c:v>55.299000000000021</c:v>
                </c:pt>
                <c:pt idx="9933">
                  <c:v>55.299000000000021</c:v>
                </c:pt>
                <c:pt idx="9934">
                  <c:v>55.299000000000021</c:v>
                </c:pt>
                <c:pt idx="9935">
                  <c:v>55.341999999999999</c:v>
                </c:pt>
                <c:pt idx="9936">
                  <c:v>55.341999999999999</c:v>
                </c:pt>
                <c:pt idx="9937">
                  <c:v>55.341999999999999</c:v>
                </c:pt>
                <c:pt idx="9938">
                  <c:v>55.341999999999999</c:v>
                </c:pt>
                <c:pt idx="9939">
                  <c:v>55.341999999999999</c:v>
                </c:pt>
                <c:pt idx="9940">
                  <c:v>55.386000000000003</c:v>
                </c:pt>
                <c:pt idx="9941">
                  <c:v>55.386000000000003</c:v>
                </c:pt>
                <c:pt idx="9942">
                  <c:v>55.386000000000003</c:v>
                </c:pt>
                <c:pt idx="9943">
                  <c:v>55.386000000000003</c:v>
                </c:pt>
                <c:pt idx="9944">
                  <c:v>55.386000000000003</c:v>
                </c:pt>
                <c:pt idx="9945">
                  <c:v>55.386000000000003</c:v>
                </c:pt>
                <c:pt idx="9946">
                  <c:v>55.429000000000002</c:v>
                </c:pt>
                <c:pt idx="9947">
                  <c:v>55.429000000000002</c:v>
                </c:pt>
                <c:pt idx="9948">
                  <c:v>55.429000000000002</c:v>
                </c:pt>
                <c:pt idx="9949">
                  <c:v>55.429000000000002</c:v>
                </c:pt>
                <c:pt idx="9950">
                  <c:v>55.429000000000002</c:v>
                </c:pt>
                <c:pt idx="9951">
                  <c:v>55.429000000000002</c:v>
                </c:pt>
                <c:pt idx="9952">
                  <c:v>55.472000000000001</c:v>
                </c:pt>
                <c:pt idx="9953">
                  <c:v>55.472000000000001</c:v>
                </c:pt>
                <c:pt idx="9954">
                  <c:v>55.472000000000001</c:v>
                </c:pt>
                <c:pt idx="9955">
                  <c:v>55.472000000000001</c:v>
                </c:pt>
                <c:pt idx="9956">
                  <c:v>55.472000000000001</c:v>
                </c:pt>
                <c:pt idx="9957">
                  <c:v>55.472000000000001</c:v>
                </c:pt>
                <c:pt idx="9958">
                  <c:v>55.515000000000001</c:v>
                </c:pt>
                <c:pt idx="9959">
                  <c:v>55.515000000000001</c:v>
                </c:pt>
                <c:pt idx="9960">
                  <c:v>55.515000000000001</c:v>
                </c:pt>
                <c:pt idx="9961">
                  <c:v>55.515000000000001</c:v>
                </c:pt>
                <c:pt idx="9962">
                  <c:v>55.515000000000001</c:v>
                </c:pt>
                <c:pt idx="9963">
                  <c:v>55.515000000000001</c:v>
                </c:pt>
                <c:pt idx="9964">
                  <c:v>55.558</c:v>
                </c:pt>
                <c:pt idx="9965">
                  <c:v>55.558</c:v>
                </c:pt>
                <c:pt idx="9966">
                  <c:v>55.558</c:v>
                </c:pt>
                <c:pt idx="9967">
                  <c:v>55.558</c:v>
                </c:pt>
                <c:pt idx="9968">
                  <c:v>55.558</c:v>
                </c:pt>
                <c:pt idx="9969">
                  <c:v>55.558</c:v>
                </c:pt>
                <c:pt idx="9970">
                  <c:v>55.558</c:v>
                </c:pt>
                <c:pt idx="9971">
                  <c:v>55.602000000000011</c:v>
                </c:pt>
                <c:pt idx="9972">
                  <c:v>55.602000000000011</c:v>
                </c:pt>
                <c:pt idx="9973">
                  <c:v>55.602000000000011</c:v>
                </c:pt>
                <c:pt idx="9974">
                  <c:v>55.602000000000011</c:v>
                </c:pt>
                <c:pt idx="9975">
                  <c:v>55.602000000000011</c:v>
                </c:pt>
                <c:pt idx="9976">
                  <c:v>55.602000000000011</c:v>
                </c:pt>
                <c:pt idx="9977">
                  <c:v>55.647000000000006</c:v>
                </c:pt>
                <c:pt idx="9978">
                  <c:v>55.647000000000006</c:v>
                </c:pt>
                <c:pt idx="9979">
                  <c:v>55.647000000000006</c:v>
                </c:pt>
                <c:pt idx="9980">
                  <c:v>55.647000000000006</c:v>
                </c:pt>
                <c:pt idx="9981">
                  <c:v>55.647000000000006</c:v>
                </c:pt>
                <c:pt idx="9982">
                  <c:v>55.647000000000006</c:v>
                </c:pt>
                <c:pt idx="9983">
                  <c:v>55.647000000000006</c:v>
                </c:pt>
                <c:pt idx="9984">
                  <c:v>55.647000000000006</c:v>
                </c:pt>
                <c:pt idx="9985">
                  <c:v>55.647000000000006</c:v>
                </c:pt>
                <c:pt idx="9986">
                  <c:v>55.690000000000012</c:v>
                </c:pt>
                <c:pt idx="9987">
                  <c:v>55.690000000000012</c:v>
                </c:pt>
                <c:pt idx="9988">
                  <c:v>55.690000000000012</c:v>
                </c:pt>
                <c:pt idx="9989">
                  <c:v>55.690000000000012</c:v>
                </c:pt>
                <c:pt idx="9990">
                  <c:v>55.690000000000012</c:v>
                </c:pt>
                <c:pt idx="9991">
                  <c:v>55.690000000000012</c:v>
                </c:pt>
                <c:pt idx="9992">
                  <c:v>55.690000000000012</c:v>
                </c:pt>
                <c:pt idx="9993">
                  <c:v>55.776000000000003</c:v>
                </c:pt>
                <c:pt idx="9994">
                  <c:v>55.776000000000003</c:v>
                </c:pt>
                <c:pt idx="9995">
                  <c:v>55.776000000000003</c:v>
                </c:pt>
                <c:pt idx="9996">
                  <c:v>55.776000000000003</c:v>
                </c:pt>
                <c:pt idx="9997">
                  <c:v>55.776000000000003</c:v>
                </c:pt>
                <c:pt idx="9998">
                  <c:v>55.819000000000003</c:v>
                </c:pt>
                <c:pt idx="9999">
                  <c:v>55.776000000000003</c:v>
                </c:pt>
                <c:pt idx="10000">
                  <c:v>55.776000000000003</c:v>
                </c:pt>
                <c:pt idx="10001">
                  <c:v>55.776000000000003</c:v>
                </c:pt>
                <c:pt idx="10002">
                  <c:v>55.819000000000003</c:v>
                </c:pt>
                <c:pt idx="10003">
                  <c:v>55.776000000000003</c:v>
                </c:pt>
                <c:pt idx="10004">
                  <c:v>55.776000000000003</c:v>
                </c:pt>
                <c:pt idx="10005">
                  <c:v>55.819000000000003</c:v>
                </c:pt>
                <c:pt idx="10006">
                  <c:v>55.819000000000003</c:v>
                </c:pt>
                <c:pt idx="10007">
                  <c:v>55.819000000000003</c:v>
                </c:pt>
                <c:pt idx="10008">
                  <c:v>55.819000000000003</c:v>
                </c:pt>
                <c:pt idx="10009">
                  <c:v>55.819000000000003</c:v>
                </c:pt>
                <c:pt idx="10010">
                  <c:v>55.819000000000003</c:v>
                </c:pt>
                <c:pt idx="10011">
                  <c:v>55.819000000000003</c:v>
                </c:pt>
                <c:pt idx="10012">
                  <c:v>55.819000000000003</c:v>
                </c:pt>
                <c:pt idx="10013">
                  <c:v>55.819000000000003</c:v>
                </c:pt>
                <c:pt idx="10014">
                  <c:v>55.863</c:v>
                </c:pt>
                <c:pt idx="10015">
                  <c:v>55.819000000000003</c:v>
                </c:pt>
                <c:pt idx="10016">
                  <c:v>55.863</c:v>
                </c:pt>
                <c:pt idx="10017">
                  <c:v>55.863</c:v>
                </c:pt>
                <c:pt idx="10018">
                  <c:v>55.863</c:v>
                </c:pt>
                <c:pt idx="10019">
                  <c:v>55.863</c:v>
                </c:pt>
                <c:pt idx="10020">
                  <c:v>55.863</c:v>
                </c:pt>
                <c:pt idx="10021">
                  <c:v>55.863</c:v>
                </c:pt>
                <c:pt idx="10022">
                  <c:v>55.906000000000006</c:v>
                </c:pt>
                <c:pt idx="10023">
                  <c:v>55.863</c:v>
                </c:pt>
                <c:pt idx="10024">
                  <c:v>55.906000000000006</c:v>
                </c:pt>
                <c:pt idx="10025">
                  <c:v>55.906000000000006</c:v>
                </c:pt>
                <c:pt idx="10026">
                  <c:v>55.949000000000005</c:v>
                </c:pt>
                <c:pt idx="10027">
                  <c:v>55.906000000000006</c:v>
                </c:pt>
                <c:pt idx="10028">
                  <c:v>55.906000000000006</c:v>
                </c:pt>
                <c:pt idx="10029">
                  <c:v>55.906000000000006</c:v>
                </c:pt>
                <c:pt idx="10030">
                  <c:v>55.949000000000005</c:v>
                </c:pt>
                <c:pt idx="10031">
                  <c:v>55.906000000000006</c:v>
                </c:pt>
                <c:pt idx="10032">
                  <c:v>55.949000000000005</c:v>
                </c:pt>
                <c:pt idx="10033">
                  <c:v>55.949000000000005</c:v>
                </c:pt>
                <c:pt idx="10034">
                  <c:v>55.949000000000005</c:v>
                </c:pt>
                <c:pt idx="10035">
                  <c:v>55.949000000000005</c:v>
                </c:pt>
                <c:pt idx="10036">
                  <c:v>55.949000000000005</c:v>
                </c:pt>
                <c:pt idx="10037">
                  <c:v>55.949000000000005</c:v>
                </c:pt>
                <c:pt idx="10038">
                  <c:v>55.992000000000012</c:v>
                </c:pt>
                <c:pt idx="10039">
                  <c:v>55.992000000000012</c:v>
                </c:pt>
                <c:pt idx="10040">
                  <c:v>55.992000000000012</c:v>
                </c:pt>
                <c:pt idx="10041">
                  <c:v>55.992000000000012</c:v>
                </c:pt>
                <c:pt idx="10042">
                  <c:v>55.992000000000012</c:v>
                </c:pt>
                <c:pt idx="10043">
                  <c:v>55.992000000000012</c:v>
                </c:pt>
                <c:pt idx="10044">
                  <c:v>56.035000000000011</c:v>
                </c:pt>
                <c:pt idx="10045">
                  <c:v>55.992000000000012</c:v>
                </c:pt>
                <c:pt idx="10046">
                  <c:v>56.035000000000011</c:v>
                </c:pt>
                <c:pt idx="10047">
                  <c:v>56.035000000000011</c:v>
                </c:pt>
                <c:pt idx="10048">
                  <c:v>56.035000000000011</c:v>
                </c:pt>
                <c:pt idx="10049">
                  <c:v>56.035000000000011</c:v>
                </c:pt>
                <c:pt idx="10050">
                  <c:v>56.079000000000001</c:v>
                </c:pt>
                <c:pt idx="10051">
                  <c:v>56.035000000000011</c:v>
                </c:pt>
                <c:pt idx="10052">
                  <c:v>56.079000000000001</c:v>
                </c:pt>
                <c:pt idx="10053">
                  <c:v>56.079000000000001</c:v>
                </c:pt>
                <c:pt idx="10054">
                  <c:v>56.079000000000001</c:v>
                </c:pt>
                <c:pt idx="10055">
                  <c:v>56.079000000000001</c:v>
                </c:pt>
                <c:pt idx="10056">
                  <c:v>56.079000000000001</c:v>
                </c:pt>
                <c:pt idx="10057">
                  <c:v>56.122000000000014</c:v>
                </c:pt>
                <c:pt idx="10058">
                  <c:v>56.079000000000001</c:v>
                </c:pt>
                <c:pt idx="10059">
                  <c:v>56.122000000000014</c:v>
                </c:pt>
                <c:pt idx="10060">
                  <c:v>56.122000000000014</c:v>
                </c:pt>
                <c:pt idx="10061">
                  <c:v>56.122000000000014</c:v>
                </c:pt>
                <c:pt idx="10062">
                  <c:v>56.165000000000013</c:v>
                </c:pt>
                <c:pt idx="10063">
                  <c:v>56.122000000000014</c:v>
                </c:pt>
                <c:pt idx="10064">
                  <c:v>56.165000000000013</c:v>
                </c:pt>
                <c:pt idx="10065">
                  <c:v>56.165000000000013</c:v>
                </c:pt>
                <c:pt idx="10066">
                  <c:v>56.165000000000013</c:v>
                </c:pt>
                <c:pt idx="10067">
                  <c:v>56.165000000000013</c:v>
                </c:pt>
                <c:pt idx="10068">
                  <c:v>56.165000000000013</c:v>
                </c:pt>
                <c:pt idx="10069">
                  <c:v>56.165000000000013</c:v>
                </c:pt>
                <c:pt idx="10070">
                  <c:v>56.208000000000013</c:v>
                </c:pt>
                <c:pt idx="10071">
                  <c:v>56.208000000000013</c:v>
                </c:pt>
                <c:pt idx="10072">
                  <c:v>56.208000000000013</c:v>
                </c:pt>
                <c:pt idx="10073">
                  <c:v>56.208000000000013</c:v>
                </c:pt>
                <c:pt idx="10074">
                  <c:v>56.295000000000016</c:v>
                </c:pt>
                <c:pt idx="10075">
                  <c:v>56.208000000000013</c:v>
                </c:pt>
                <c:pt idx="10076">
                  <c:v>56.208000000000013</c:v>
                </c:pt>
                <c:pt idx="10077">
                  <c:v>56.251000000000005</c:v>
                </c:pt>
                <c:pt idx="10078">
                  <c:v>56.34</c:v>
                </c:pt>
                <c:pt idx="10079">
                  <c:v>56.251000000000005</c:v>
                </c:pt>
                <c:pt idx="10080">
                  <c:v>56.251000000000005</c:v>
                </c:pt>
                <c:pt idx="10081">
                  <c:v>56.251000000000005</c:v>
                </c:pt>
                <c:pt idx="10082">
                  <c:v>56.34</c:v>
                </c:pt>
                <c:pt idx="10083">
                  <c:v>56.295000000000016</c:v>
                </c:pt>
                <c:pt idx="10084">
                  <c:v>56.295000000000016</c:v>
                </c:pt>
                <c:pt idx="10085">
                  <c:v>56.295000000000016</c:v>
                </c:pt>
                <c:pt idx="10086">
                  <c:v>56.34</c:v>
                </c:pt>
                <c:pt idx="10087">
                  <c:v>56.295000000000016</c:v>
                </c:pt>
                <c:pt idx="10088">
                  <c:v>56.34</c:v>
                </c:pt>
                <c:pt idx="10089">
                  <c:v>56.34</c:v>
                </c:pt>
                <c:pt idx="10090">
                  <c:v>58.454999999999998</c:v>
                </c:pt>
                <c:pt idx="10091">
                  <c:v>56.34</c:v>
                </c:pt>
                <c:pt idx="10092">
                  <c:v>56.34</c:v>
                </c:pt>
                <c:pt idx="10093">
                  <c:v>56.383000000000003</c:v>
                </c:pt>
                <c:pt idx="10094">
                  <c:v>56.383000000000003</c:v>
                </c:pt>
                <c:pt idx="10095">
                  <c:v>56.383000000000003</c:v>
                </c:pt>
                <c:pt idx="10096">
                  <c:v>56.383000000000003</c:v>
                </c:pt>
                <c:pt idx="10097">
                  <c:v>56.383000000000003</c:v>
                </c:pt>
                <c:pt idx="10098">
                  <c:v>56.469000000000001</c:v>
                </c:pt>
                <c:pt idx="10099">
                  <c:v>56.426000000000002</c:v>
                </c:pt>
                <c:pt idx="10100">
                  <c:v>56.426000000000002</c:v>
                </c:pt>
                <c:pt idx="10101">
                  <c:v>56.426000000000002</c:v>
                </c:pt>
                <c:pt idx="10102">
                  <c:v>56.469000000000001</c:v>
                </c:pt>
                <c:pt idx="10103">
                  <c:v>56.469000000000001</c:v>
                </c:pt>
                <c:pt idx="10104">
                  <c:v>56.469000000000001</c:v>
                </c:pt>
                <c:pt idx="10105">
                  <c:v>56.469000000000001</c:v>
                </c:pt>
                <c:pt idx="10106">
                  <c:v>58.109000000000002</c:v>
                </c:pt>
                <c:pt idx="10107">
                  <c:v>56.469000000000001</c:v>
                </c:pt>
                <c:pt idx="10108">
                  <c:v>56.512</c:v>
                </c:pt>
                <c:pt idx="10109">
                  <c:v>56.512</c:v>
                </c:pt>
                <c:pt idx="10110">
                  <c:v>57.290000000000013</c:v>
                </c:pt>
                <c:pt idx="10111">
                  <c:v>56.512</c:v>
                </c:pt>
                <c:pt idx="10112">
                  <c:v>56.512</c:v>
                </c:pt>
                <c:pt idx="10113">
                  <c:v>56.512</c:v>
                </c:pt>
                <c:pt idx="10114">
                  <c:v>56.556000000000004</c:v>
                </c:pt>
                <c:pt idx="10115">
                  <c:v>56.556000000000004</c:v>
                </c:pt>
                <c:pt idx="10116">
                  <c:v>56.556000000000004</c:v>
                </c:pt>
                <c:pt idx="10117">
                  <c:v>56.556000000000004</c:v>
                </c:pt>
                <c:pt idx="10118">
                  <c:v>56.857999999999997</c:v>
                </c:pt>
                <c:pt idx="10119">
                  <c:v>56.556000000000004</c:v>
                </c:pt>
                <c:pt idx="10120">
                  <c:v>56.599000000000011</c:v>
                </c:pt>
                <c:pt idx="10121">
                  <c:v>56.599000000000011</c:v>
                </c:pt>
                <c:pt idx="10122">
                  <c:v>56.685000000000002</c:v>
                </c:pt>
                <c:pt idx="10123">
                  <c:v>56.599000000000011</c:v>
                </c:pt>
                <c:pt idx="10124">
                  <c:v>56.599000000000011</c:v>
                </c:pt>
                <c:pt idx="10125">
                  <c:v>56.599000000000011</c:v>
                </c:pt>
                <c:pt idx="10126">
                  <c:v>57.463000000000001</c:v>
                </c:pt>
                <c:pt idx="10127">
                  <c:v>56.642000000000003</c:v>
                </c:pt>
                <c:pt idx="10128">
                  <c:v>56.642000000000003</c:v>
                </c:pt>
                <c:pt idx="10129">
                  <c:v>56.685000000000002</c:v>
                </c:pt>
                <c:pt idx="10130">
                  <c:v>56.901000000000003</c:v>
                </c:pt>
                <c:pt idx="10131">
                  <c:v>56.685000000000002</c:v>
                </c:pt>
                <c:pt idx="10132">
                  <c:v>56.685000000000002</c:v>
                </c:pt>
                <c:pt idx="10133">
                  <c:v>56.685000000000002</c:v>
                </c:pt>
                <c:pt idx="10134">
                  <c:v>58.582000000000001</c:v>
                </c:pt>
                <c:pt idx="10135">
                  <c:v>56.728000000000016</c:v>
                </c:pt>
                <c:pt idx="10136">
                  <c:v>56.728000000000016</c:v>
                </c:pt>
                <c:pt idx="10137">
                  <c:v>56.728000000000016</c:v>
                </c:pt>
                <c:pt idx="10138">
                  <c:v>58.755000000000003</c:v>
                </c:pt>
                <c:pt idx="10139">
                  <c:v>56.772000000000013</c:v>
                </c:pt>
                <c:pt idx="10140">
                  <c:v>56.772000000000013</c:v>
                </c:pt>
                <c:pt idx="10141">
                  <c:v>56.772000000000013</c:v>
                </c:pt>
                <c:pt idx="10142">
                  <c:v>57.376000000000005</c:v>
                </c:pt>
                <c:pt idx="10143">
                  <c:v>56.772000000000013</c:v>
                </c:pt>
                <c:pt idx="10144">
                  <c:v>56.772000000000013</c:v>
                </c:pt>
                <c:pt idx="10145">
                  <c:v>56.814999999999998</c:v>
                </c:pt>
                <c:pt idx="10146">
                  <c:v>57.074000000000005</c:v>
                </c:pt>
                <c:pt idx="10147">
                  <c:v>56.814999999999998</c:v>
                </c:pt>
                <c:pt idx="10148">
                  <c:v>56.814999999999998</c:v>
                </c:pt>
                <c:pt idx="10149">
                  <c:v>56.814999999999998</c:v>
                </c:pt>
                <c:pt idx="10150">
                  <c:v>56.944000000000003</c:v>
                </c:pt>
                <c:pt idx="10151">
                  <c:v>56.857999999999997</c:v>
                </c:pt>
                <c:pt idx="10152">
                  <c:v>56.857999999999997</c:v>
                </c:pt>
                <c:pt idx="10153">
                  <c:v>56.857999999999997</c:v>
                </c:pt>
                <c:pt idx="10154">
                  <c:v>56.944000000000003</c:v>
                </c:pt>
                <c:pt idx="10155">
                  <c:v>56.857999999999997</c:v>
                </c:pt>
                <c:pt idx="10156">
                  <c:v>56.901000000000003</c:v>
                </c:pt>
                <c:pt idx="10157">
                  <c:v>56.901000000000003</c:v>
                </c:pt>
                <c:pt idx="10158">
                  <c:v>56.944000000000003</c:v>
                </c:pt>
                <c:pt idx="10159">
                  <c:v>56.944000000000003</c:v>
                </c:pt>
                <c:pt idx="10160">
                  <c:v>56.944000000000003</c:v>
                </c:pt>
                <c:pt idx="10161">
                  <c:v>56.944000000000003</c:v>
                </c:pt>
                <c:pt idx="10162">
                  <c:v>57.031000000000006</c:v>
                </c:pt>
                <c:pt idx="10163">
                  <c:v>56.944000000000003</c:v>
                </c:pt>
                <c:pt idx="10164">
                  <c:v>56.944000000000003</c:v>
                </c:pt>
                <c:pt idx="10165">
                  <c:v>56.988</c:v>
                </c:pt>
                <c:pt idx="10166">
                  <c:v>57.031000000000006</c:v>
                </c:pt>
                <c:pt idx="10167">
                  <c:v>56.988</c:v>
                </c:pt>
                <c:pt idx="10168">
                  <c:v>56.988</c:v>
                </c:pt>
                <c:pt idx="10169">
                  <c:v>56.988</c:v>
                </c:pt>
                <c:pt idx="10170">
                  <c:v>57.031000000000006</c:v>
                </c:pt>
                <c:pt idx="10171">
                  <c:v>57.031000000000006</c:v>
                </c:pt>
                <c:pt idx="10172">
                  <c:v>57.031000000000006</c:v>
                </c:pt>
                <c:pt idx="10173">
                  <c:v>57.031000000000006</c:v>
                </c:pt>
                <c:pt idx="10174">
                  <c:v>57.074000000000005</c:v>
                </c:pt>
                <c:pt idx="10175">
                  <c:v>57.031000000000006</c:v>
                </c:pt>
                <c:pt idx="10176">
                  <c:v>57.031000000000006</c:v>
                </c:pt>
                <c:pt idx="10177">
                  <c:v>57.074000000000005</c:v>
                </c:pt>
                <c:pt idx="10178">
                  <c:v>57.160000000000011</c:v>
                </c:pt>
                <c:pt idx="10179">
                  <c:v>57.074000000000005</c:v>
                </c:pt>
                <c:pt idx="10180">
                  <c:v>57.074000000000005</c:v>
                </c:pt>
                <c:pt idx="10181">
                  <c:v>57.074000000000005</c:v>
                </c:pt>
                <c:pt idx="10182">
                  <c:v>57.204000000000001</c:v>
                </c:pt>
                <c:pt idx="10183">
                  <c:v>57.117000000000004</c:v>
                </c:pt>
                <c:pt idx="10184">
                  <c:v>57.117000000000004</c:v>
                </c:pt>
                <c:pt idx="10185">
                  <c:v>57.117000000000004</c:v>
                </c:pt>
                <c:pt idx="10186">
                  <c:v>57.290000000000013</c:v>
                </c:pt>
                <c:pt idx="10187">
                  <c:v>57.160000000000011</c:v>
                </c:pt>
                <c:pt idx="10188">
                  <c:v>57.160000000000011</c:v>
                </c:pt>
                <c:pt idx="10189">
                  <c:v>57.160000000000011</c:v>
                </c:pt>
                <c:pt idx="10190">
                  <c:v>57.247</c:v>
                </c:pt>
                <c:pt idx="10191">
                  <c:v>57.160000000000011</c:v>
                </c:pt>
                <c:pt idx="10192">
                  <c:v>57.160000000000011</c:v>
                </c:pt>
                <c:pt idx="10193">
                  <c:v>57.204000000000001</c:v>
                </c:pt>
                <c:pt idx="10194">
                  <c:v>57.333000000000006</c:v>
                </c:pt>
                <c:pt idx="10195">
                  <c:v>57.204000000000001</c:v>
                </c:pt>
                <c:pt idx="10196">
                  <c:v>57.204000000000001</c:v>
                </c:pt>
                <c:pt idx="10197">
                  <c:v>57.204000000000001</c:v>
                </c:pt>
                <c:pt idx="10198">
                  <c:v>57.376000000000005</c:v>
                </c:pt>
                <c:pt idx="10199">
                  <c:v>57.247</c:v>
                </c:pt>
                <c:pt idx="10200">
                  <c:v>57.247</c:v>
                </c:pt>
                <c:pt idx="10201">
                  <c:v>57.247</c:v>
                </c:pt>
                <c:pt idx="10202">
                  <c:v>57.290000000000013</c:v>
                </c:pt>
                <c:pt idx="10203">
                  <c:v>57.247</c:v>
                </c:pt>
                <c:pt idx="10204">
                  <c:v>57.290000000000013</c:v>
                </c:pt>
                <c:pt idx="10205">
                  <c:v>57.290000000000013</c:v>
                </c:pt>
                <c:pt idx="10206">
                  <c:v>57.333000000000006</c:v>
                </c:pt>
                <c:pt idx="10207">
                  <c:v>57.290000000000013</c:v>
                </c:pt>
                <c:pt idx="10208">
                  <c:v>57.290000000000013</c:v>
                </c:pt>
                <c:pt idx="10209">
                  <c:v>57.333000000000006</c:v>
                </c:pt>
                <c:pt idx="10210">
                  <c:v>57.463000000000001</c:v>
                </c:pt>
                <c:pt idx="10211">
                  <c:v>57.333000000000006</c:v>
                </c:pt>
                <c:pt idx="10212">
                  <c:v>57.333000000000006</c:v>
                </c:pt>
                <c:pt idx="10213">
                  <c:v>57.333000000000006</c:v>
                </c:pt>
                <c:pt idx="10214">
                  <c:v>57.592000000000013</c:v>
                </c:pt>
                <c:pt idx="10215">
                  <c:v>57.376000000000005</c:v>
                </c:pt>
                <c:pt idx="10216">
                  <c:v>57.376000000000005</c:v>
                </c:pt>
                <c:pt idx="10217">
                  <c:v>57.376000000000005</c:v>
                </c:pt>
                <c:pt idx="10218">
                  <c:v>57.42</c:v>
                </c:pt>
                <c:pt idx="10219">
                  <c:v>57.376000000000005</c:v>
                </c:pt>
                <c:pt idx="10220">
                  <c:v>57.42</c:v>
                </c:pt>
                <c:pt idx="10221">
                  <c:v>57.42</c:v>
                </c:pt>
                <c:pt idx="10222">
                  <c:v>57.42</c:v>
                </c:pt>
                <c:pt idx="10223">
                  <c:v>57.42</c:v>
                </c:pt>
                <c:pt idx="10224">
                  <c:v>57.463000000000001</c:v>
                </c:pt>
                <c:pt idx="10225">
                  <c:v>57.463000000000001</c:v>
                </c:pt>
                <c:pt idx="10226">
                  <c:v>57.549000000000007</c:v>
                </c:pt>
                <c:pt idx="10227">
                  <c:v>57.463000000000001</c:v>
                </c:pt>
                <c:pt idx="10228">
                  <c:v>57.463000000000001</c:v>
                </c:pt>
                <c:pt idx="10229">
                  <c:v>57.506</c:v>
                </c:pt>
                <c:pt idx="10230">
                  <c:v>57.506</c:v>
                </c:pt>
                <c:pt idx="10231">
                  <c:v>57.506</c:v>
                </c:pt>
                <c:pt idx="10232">
                  <c:v>57.506</c:v>
                </c:pt>
                <c:pt idx="10233">
                  <c:v>57.506</c:v>
                </c:pt>
                <c:pt idx="10234">
                  <c:v>57.636000000000003</c:v>
                </c:pt>
                <c:pt idx="10235">
                  <c:v>57.506</c:v>
                </c:pt>
                <c:pt idx="10236">
                  <c:v>57.549000000000007</c:v>
                </c:pt>
                <c:pt idx="10237">
                  <c:v>57.549000000000007</c:v>
                </c:pt>
                <c:pt idx="10238">
                  <c:v>57.592000000000013</c:v>
                </c:pt>
                <c:pt idx="10239">
                  <c:v>57.549000000000007</c:v>
                </c:pt>
                <c:pt idx="10240">
                  <c:v>57.549000000000007</c:v>
                </c:pt>
                <c:pt idx="10241">
                  <c:v>57.549000000000007</c:v>
                </c:pt>
                <c:pt idx="10242">
                  <c:v>57.592000000000013</c:v>
                </c:pt>
                <c:pt idx="10243">
                  <c:v>57.592000000000013</c:v>
                </c:pt>
                <c:pt idx="10244">
                  <c:v>57.592000000000013</c:v>
                </c:pt>
                <c:pt idx="10245">
                  <c:v>57.592000000000013</c:v>
                </c:pt>
                <c:pt idx="10246">
                  <c:v>57.592000000000013</c:v>
                </c:pt>
                <c:pt idx="10247">
                  <c:v>57.636000000000003</c:v>
                </c:pt>
                <c:pt idx="10248">
                  <c:v>57.636000000000003</c:v>
                </c:pt>
                <c:pt idx="10249">
                  <c:v>57.636000000000003</c:v>
                </c:pt>
                <c:pt idx="10250">
                  <c:v>57.679000000000002</c:v>
                </c:pt>
                <c:pt idx="10251">
                  <c:v>57.636000000000003</c:v>
                </c:pt>
                <c:pt idx="10252">
                  <c:v>57.679000000000002</c:v>
                </c:pt>
                <c:pt idx="10253">
                  <c:v>57.679000000000002</c:v>
                </c:pt>
                <c:pt idx="10254">
                  <c:v>57.679000000000002</c:v>
                </c:pt>
                <c:pt idx="10255">
                  <c:v>57.679000000000002</c:v>
                </c:pt>
                <c:pt idx="10256">
                  <c:v>57.679000000000002</c:v>
                </c:pt>
                <c:pt idx="10257">
                  <c:v>57.722000000000016</c:v>
                </c:pt>
                <c:pt idx="10258">
                  <c:v>57.765000000000015</c:v>
                </c:pt>
                <c:pt idx="10259">
                  <c:v>57.722000000000016</c:v>
                </c:pt>
                <c:pt idx="10260">
                  <c:v>57.722000000000016</c:v>
                </c:pt>
                <c:pt idx="10261">
                  <c:v>57.722000000000016</c:v>
                </c:pt>
                <c:pt idx="10262">
                  <c:v>57.807000000000002</c:v>
                </c:pt>
                <c:pt idx="10263">
                  <c:v>57.765000000000015</c:v>
                </c:pt>
                <c:pt idx="10264">
                  <c:v>57.765000000000015</c:v>
                </c:pt>
                <c:pt idx="10265">
                  <c:v>57.765000000000015</c:v>
                </c:pt>
                <c:pt idx="10266">
                  <c:v>57.807000000000002</c:v>
                </c:pt>
                <c:pt idx="10267">
                  <c:v>57.765000000000015</c:v>
                </c:pt>
                <c:pt idx="10268">
                  <c:v>57.807000000000002</c:v>
                </c:pt>
                <c:pt idx="10269">
                  <c:v>57.807000000000002</c:v>
                </c:pt>
                <c:pt idx="10270">
                  <c:v>57.936</c:v>
                </c:pt>
                <c:pt idx="10271">
                  <c:v>57.807000000000002</c:v>
                </c:pt>
                <c:pt idx="10272">
                  <c:v>57.807000000000002</c:v>
                </c:pt>
                <c:pt idx="10273">
                  <c:v>57.85</c:v>
                </c:pt>
                <c:pt idx="10274">
                  <c:v>57.85</c:v>
                </c:pt>
                <c:pt idx="10275">
                  <c:v>57.85</c:v>
                </c:pt>
                <c:pt idx="10276">
                  <c:v>57.85</c:v>
                </c:pt>
                <c:pt idx="10277">
                  <c:v>57.893000000000001</c:v>
                </c:pt>
                <c:pt idx="10278">
                  <c:v>57.893000000000001</c:v>
                </c:pt>
                <c:pt idx="10279">
                  <c:v>57.893000000000001</c:v>
                </c:pt>
                <c:pt idx="10280">
                  <c:v>57.893000000000001</c:v>
                </c:pt>
                <c:pt idx="10281">
                  <c:v>57.893000000000001</c:v>
                </c:pt>
                <c:pt idx="10282">
                  <c:v>57.936</c:v>
                </c:pt>
                <c:pt idx="10283">
                  <c:v>57.936</c:v>
                </c:pt>
                <c:pt idx="10284">
                  <c:v>57.936</c:v>
                </c:pt>
                <c:pt idx="10285">
                  <c:v>57.936</c:v>
                </c:pt>
                <c:pt idx="10286">
                  <c:v>57.936</c:v>
                </c:pt>
                <c:pt idx="10287">
                  <c:v>57.936</c:v>
                </c:pt>
                <c:pt idx="10288">
                  <c:v>57.936</c:v>
                </c:pt>
                <c:pt idx="10289">
                  <c:v>57.979000000000006</c:v>
                </c:pt>
                <c:pt idx="10290">
                  <c:v>58.023000000000003</c:v>
                </c:pt>
                <c:pt idx="10291">
                  <c:v>57.979000000000006</c:v>
                </c:pt>
                <c:pt idx="10292">
                  <c:v>57.979000000000006</c:v>
                </c:pt>
                <c:pt idx="10293">
                  <c:v>58.023000000000003</c:v>
                </c:pt>
                <c:pt idx="10294">
                  <c:v>58.023000000000003</c:v>
                </c:pt>
                <c:pt idx="10295">
                  <c:v>58.023000000000003</c:v>
                </c:pt>
                <c:pt idx="10296">
                  <c:v>58.023000000000003</c:v>
                </c:pt>
                <c:pt idx="10297">
                  <c:v>58.023000000000003</c:v>
                </c:pt>
                <c:pt idx="10298">
                  <c:v>58.066000000000003</c:v>
                </c:pt>
                <c:pt idx="10299">
                  <c:v>58.066000000000003</c:v>
                </c:pt>
                <c:pt idx="10300">
                  <c:v>58.066000000000003</c:v>
                </c:pt>
                <c:pt idx="10301">
                  <c:v>58.066000000000003</c:v>
                </c:pt>
                <c:pt idx="10302">
                  <c:v>58.109000000000002</c:v>
                </c:pt>
                <c:pt idx="10303">
                  <c:v>58.066000000000003</c:v>
                </c:pt>
                <c:pt idx="10304">
                  <c:v>58.066000000000003</c:v>
                </c:pt>
                <c:pt idx="10305">
                  <c:v>58.109000000000002</c:v>
                </c:pt>
                <c:pt idx="10306">
                  <c:v>58.109000000000002</c:v>
                </c:pt>
                <c:pt idx="10307">
                  <c:v>58.109000000000002</c:v>
                </c:pt>
                <c:pt idx="10308">
                  <c:v>58.109000000000002</c:v>
                </c:pt>
                <c:pt idx="10309">
                  <c:v>58.109000000000002</c:v>
                </c:pt>
                <c:pt idx="10310">
                  <c:v>58.109000000000002</c:v>
                </c:pt>
                <c:pt idx="10311">
                  <c:v>58.109000000000002</c:v>
                </c:pt>
                <c:pt idx="10312">
                  <c:v>58.109000000000002</c:v>
                </c:pt>
                <c:pt idx="10313">
                  <c:v>58.109000000000002</c:v>
                </c:pt>
                <c:pt idx="10314">
                  <c:v>58.195000000000014</c:v>
                </c:pt>
                <c:pt idx="10315">
                  <c:v>58.109000000000002</c:v>
                </c:pt>
                <c:pt idx="10316">
                  <c:v>58.152000000000001</c:v>
                </c:pt>
                <c:pt idx="10317">
                  <c:v>58.152000000000001</c:v>
                </c:pt>
                <c:pt idx="10318">
                  <c:v>58.152000000000001</c:v>
                </c:pt>
                <c:pt idx="10319">
                  <c:v>58.152000000000001</c:v>
                </c:pt>
                <c:pt idx="10320">
                  <c:v>58.152000000000001</c:v>
                </c:pt>
                <c:pt idx="10321">
                  <c:v>58.195000000000014</c:v>
                </c:pt>
                <c:pt idx="10322">
                  <c:v>58.195000000000014</c:v>
                </c:pt>
                <c:pt idx="10323">
                  <c:v>58.195000000000014</c:v>
                </c:pt>
                <c:pt idx="10324">
                  <c:v>58.195000000000014</c:v>
                </c:pt>
                <c:pt idx="10325">
                  <c:v>58.195000000000014</c:v>
                </c:pt>
                <c:pt idx="10326">
                  <c:v>58.195000000000014</c:v>
                </c:pt>
                <c:pt idx="10327">
                  <c:v>58.195000000000014</c:v>
                </c:pt>
                <c:pt idx="10328">
                  <c:v>58.195000000000014</c:v>
                </c:pt>
                <c:pt idx="10329">
                  <c:v>58.195000000000014</c:v>
                </c:pt>
                <c:pt idx="10330">
                  <c:v>58.239000000000011</c:v>
                </c:pt>
                <c:pt idx="10331">
                  <c:v>58.239000000000011</c:v>
                </c:pt>
                <c:pt idx="10332">
                  <c:v>58.239000000000011</c:v>
                </c:pt>
                <c:pt idx="10333">
                  <c:v>58.239000000000011</c:v>
                </c:pt>
                <c:pt idx="10334">
                  <c:v>58.282000000000011</c:v>
                </c:pt>
                <c:pt idx="10335">
                  <c:v>58.239000000000011</c:v>
                </c:pt>
                <c:pt idx="10336">
                  <c:v>58.239000000000011</c:v>
                </c:pt>
                <c:pt idx="10337">
                  <c:v>58.239000000000011</c:v>
                </c:pt>
                <c:pt idx="10338">
                  <c:v>58.282000000000011</c:v>
                </c:pt>
                <c:pt idx="10339">
                  <c:v>58.282000000000011</c:v>
                </c:pt>
                <c:pt idx="10340">
                  <c:v>58.282000000000011</c:v>
                </c:pt>
                <c:pt idx="10341">
                  <c:v>58.282000000000011</c:v>
                </c:pt>
                <c:pt idx="10342">
                  <c:v>58.368000000000002</c:v>
                </c:pt>
                <c:pt idx="10343">
                  <c:v>58.282000000000011</c:v>
                </c:pt>
                <c:pt idx="10344">
                  <c:v>58.282000000000011</c:v>
                </c:pt>
                <c:pt idx="10345">
                  <c:v>58.282000000000011</c:v>
                </c:pt>
                <c:pt idx="10346">
                  <c:v>58.325000000000003</c:v>
                </c:pt>
                <c:pt idx="10347">
                  <c:v>58.325000000000003</c:v>
                </c:pt>
                <c:pt idx="10348">
                  <c:v>58.325000000000003</c:v>
                </c:pt>
                <c:pt idx="10349">
                  <c:v>58.325000000000003</c:v>
                </c:pt>
                <c:pt idx="10350">
                  <c:v>58.368000000000002</c:v>
                </c:pt>
                <c:pt idx="10351">
                  <c:v>58.325000000000003</c:v>
                </c:pt>
                <c:pt idx="10352">
                  <c:v>58.325000000000003</c:v>
                </c:pt>
                <c:pt idx="10353">
                  <c:v>58.325000000000003</c:v>
                </c:pt>
                <c:pt idx="10354">
                  <c:v>58.411000000000001</c:v>
                </c:pt>
                <c:pt idx="10355">
                  <c:v>58.368000000000002</c:v>
                </c:pt>
                <c:pt idx="10356">
                  <c:v>58.368000000000002</c:v>
                </c:pt>
                <c:pt idx="10357">
                  <c:v>58.368000000000002</c:v>
                </c:pt>
                <c:pt idx="10358">
                  <c:v>58.368000000000002</c:v>
                </c:pt>
                <c:pt idx="10359">
                  <c:v>58.368000000000002</c:v>
                </c:pt>
                <c:pt idx="10360">
                  <c:v>58.368000000000002</c:v>
                </c:pt>
                <c:pt idx="10361">
                  <c:v>58.368000000000002</c:v>
                </c:pt>
                <c:pt idx="10362">
                  <c:v>58.411000000000001</c:v>
                </c:pt>
                <c:pt idx="10363">
                  <c:v>58.411000000000001</c:v>
                </c:pt>
                <c:pt idx="10364">
                  <c:v>58.368000000000002</c:v>
                </c:pt>
                <c:pt idx="10365">
                  <c:v>58.411000000000001</c:v>
                </c:pt>
                <c:pt idx="10366">
                  <c:v>58.454999999999998</c:v>
                </c:pt>
                <c:pt idx="10367">
                  <c:v>58.411000000000001</c:v>
                </c:pt>
                <c:pt idx="10368">
                  <c:v>58.411000000000001</c:v>
                </c:pt>
                <c:pt idx="10369">
                  <c:v>58.411000000000001</c:v>
                </c:pt>
                <c:pt idx="10370">
                  <c:v>58.411000000000001</c:v>
                </c:pt>
                <c:pt idx="10371">
                  <c:v>58.411000000000001</c:v>
                </c:pt>
                <c:pt idx="10372">
                  <c:v>58.411000000000001</c:v>
                </c:pt>
                <c:pt idx="10373">
                  <c:v>58.411000000000001</c:v>
                </c:pt>
                <c:pt idx="10374">
                  <c:v>58.454999999999998</c:v>
                </c:pt>
                <c:pt idx="10375">
                  <c:v>58.454999999999998</c:v>
                </c:pt>
                <c:pt idx="10376">
                  <c:v>58.454999999999998</c:v>
                </c:pt>
                <c:pt idx="10377">
                  <c:v>58.454999999999998</c:v>
                </c:pt>
                <c:pt idx="10378">
                  <c:v>58.498000000000012</c:v>
                </c:pt>
                <c:pt idx="10379">
                  <c:v>58.454999999999998</c:v>
                </c:pt>
                <c:pt idx="10380">
                  <c:v>58.454999999999998</c:v>
                </c:pt>
                <c:pt idx="10381">
                  <c:v>58.454999999999998</c:v>
                </c:pt>
                <c:pt idx="10382">
                  <c:v>58.498000000000012</c:v>
                </c:pt>
                <c:pt idx="10383">
                  <c:v>58.498000000000012</c:v>
                </c:pt>
                <c:pt idx="10384">
                  <c:v>58.498000000000012</c:v>
                </c:pt>
                <c:pt idx="10385">
                  <c:v>58.498000000000012</c:v>
                </c:pt>
                <c:pt idx="10386">
                  <c:v>58.541000000000004</c:v>
                </c:pt>
                <c:pt idx="10387">
                  <c:v>58.498000000000012</c:v>
                </c:pt>
                <c:pt idx="10388">
                  <c:v>58.541000000000004</c:v>
                </c:pt>
                <c:pt idx="10389">
                  <c:v>58.541000000000004</c:v>
                </c:pt>
                <c:pt idx="10390">
                  <c:v>58.541000000000004</c:v>
                </c:pt>
                <c:pt idx="10391">
                  <c:v>58.541000000000004</c:v>
                </c:pt>
                <c:pt idx="10392">
                  <c:v>58.541000000000004</c:v>
                </c:pt>
                <c:pt idx="10393">
                  <c:v>58.541000000000004</c:v>
                </c:pt>
                <c:pt idx="10394">
                  <c:v>58.582000000000001</c:v>
                </c:pt>
                <c:pt idx="10395">
                  <c:v>58.582000000000001</c:v>
                </c:pt>
                <c:pt idx="10396">
                  <c:v>58.582000000000001</c:v>
                </c:pt>
                <c:pt idx="10397">
                  <c:v>58.582000000000001</c:v>
                </c:pt>
                <c:pt idx="10398">
                  <c:v>58.582000000000001</c:v>
                </c:pt>
                <c:pt idx="10399">
                  <c:v>58.582000000000001</c:v>
                </c:pt>
                <c:pt idx="10400">
                  <c:v>58.582000000000001</c:v>
                </c:pt>
                <c:pt idx="10401">
                  <c:v>58.582000000000001</c:v>
                </c:pt>
                <c:pt idx="10402">
                  <c:v>58.626000000000012</c:v>
                </c:pt>
                <c:pt idx="10403">
                  <c:v>58.626000000000012</c:v>
                </c:pt>
                <c:pt idx="10404">
                  <c:v>58.626000000000012</c:v>
                </c:pt>
                <c:pt idx="10405">
                  <c:v>58.626000000000012</c:v>
                </c:pt>
                <c:pt idx="10406">
                  <c:v>58.626000000000012</c:v>
                </c:pt>
                <c:pt idx="10407">
                  <c:v>58.626000000000012</c:v>
                </c:pt>
                <c:pt idx="10408">
                  <c:v>58.626000000000012</c:v>
                </c:pt>
                <c:pt idx="10409">
                  <c:v>58.669000000000011</c:v>
                </c:pt>
                <c:pt idx="10410">
                  <c:v>58.669000000000011</c:v>
                </c:pt>
                <c:pt idx="10411">
                  <c:v>58.669000000000011</c:v>
                </c:pt>
                <c:pt idx="10412">
                  <c:v>58.669000000000011</c:v>
                </c:pt>
                <c:pt idx="10413">
                  <c:v>58.669000000000011</c:v>
                </c:pt>
                <c:pt idx="10414">
                  <c:v>58.712000000000003</c:v>
                </c:pt>
                <c:pt idx="10415">
                  <c:v>58.712000000000003</c:v>
                </c:pt>
                <c:pt idx="10416">
                  <c:v>58.712000000000003</c:v>
                </c:pt>
                <c:pt idx="10417">
                  <c:v>58.712000000000003</c:v>
                </c:pt>
                <c:pt idx="10418">
                  <c:v>58.712000000000003</c:v>
                </c:pt>
                <c:pt idx="10419">
                  <c:v>58.712000000000003</c:v>
                </c:pt>
                <c:pt idx="10420">
                  <c:v>58.712000000000003</c:v>
                </c:pt>
                <c:pt idx="10421">
                  <c:v>58.755000000000003</c:v>
                </c:pt>
                <c:pt idx="10422">
                  <c:v>58.755000000000003</c:v>
                </c:pt>
                <c:pt idx="10423">
                  <c:v>58.755000000000003</c:v>
                </c:pt>
                <c:pt idx="10424">
                  <c:v>58.755000000000003</c:v>
                </c:pt>
                <c:pt idx="10425">
                  <c:v>58.755000000000003</c:v>
                </c:pt>
                <c:pt idx="10426">
                  <c:v>58.755000000000003</c:v>
                </c:pt>
                <c:pt idx="10427">
                  <c:v>58.755000000000003</c:v>
                </c:pt>
                <c:pt idx="10428">
                  <c:v>58.755000000000003</c:v>
                </c:pt>
                <c:pt idx="10429">
                  <c:v>58.755000000000003</c:v>
                </c:pt>
                <c:pt idx="10430">
                  <c:v>58.755000000000003</c:v>
                </c:pt>
                <c:pt idx="10431">
                  <c:v>58.798000000000016</c:v>
                </c:pt>
                <c:pt idx="10432">
                  <c:v>58.798000000000016</c:v>
                </c:pt>
                <c:pt idx="10433">
                  <c:v>58.798000000000016</c:v>
                </c:pt>
                <c:pt idx="10434">
                  <c:v>58.798000000000016</c:v>
                </c:pt>
                <c:pt idx="10435">
                  <c:v>58.798000000000016</c:v>
                </c:pt>
                <c:pt idx="10436">
                  <c:v>58.798000000000016</c:v>
                </c:pt>
                <c:pt idx="10437">
                  <c:v>58.841999999999999</c:v>
                </c:pt>
                <c:pt idx="10438">
                  <c:v>58.841999999999999</c:v>
                </c:pt>
                <c:pt idx="10439">
                  <c:v>58.841999999999999</c:v>
                </c:pt>
                <c:pt idx="10440">
                  <c:v>58.841999999999999</c:v>
                </c:pt>
                <c:pt idx="10441">
                  <c:v>58.841999999999999</c:v>
                </c:pt>
                <c:pt idx="10442">
                  <c:v>58.841999999999999</c:v>
                </c:pt>
                <c:pt idx="10443">
                  <c:v>58.841999999999999</c:v>
                </c:pt>
                <c:pt idx="10444">
                  <c:v>58.841999999999999</c:v>
                </c:pt>
                <c:pt idx="10445">
                  <c:v>58.841999999999999</c:v>
                </c:pt>
                <c:pt idx="10446">
                  <c:v>58.884999999999998</c:v>
                </c:pt>
                <c:pt idx="10447">
                  <c:v>58.884999999999998</c:v>
                </c:pt>
                <c:pt idx="10448">
                  <c:v>58.884999999999998</c:v>
                </c:pt>
                <c:pt idx="10449">
                  <c:v>58.884999999999998</c:v>
                </c:pt>
                <c:pt idx="10450">
                  <c:v>58.884999999999998</c:v>
                </c:pt>
                <c:pt idx="10451">
                  <c:v>58.884999999999998</c:v>
                </c:pt>
                <c:pt idx="10452">
                  <c:v>58.884999999999998</c:v>
                </c:pt>
                <c:pt idx="10453">
                  <c:v>58.884999999999998</c:v>
                </c:pt>
                <c:pt idx="10454">
                  <c:v>58.928000000000011</c:v>
                </c:pt>
                <c:pt idx="10455">
                  <c:v>58.928000000000011</c:v>
                </c:pt>
                <c:pt idx="10456">
                  <c:v>58.928000000000011</c:v>
                </c:pt>
                <c:pt idx="10457">
                  <c:v>58.928000000000011</c:v>
                </c:pt>
                <c:pt idx="10458">
                  <c:v>58.928000000000011</c:v>
                </c:pt>
                <c:pt idx="10459">
                  <c:v>58.928000000000011</c:v>
                </c:pt>
                <c:pt idx="10460">
                  <c:v>58.928000000000011</c:v>
                </c:pt>
                <c:pt idx="10461">
                  <c:v>58.928000000000011</c:v>
                </c:pt>
                <c:pt idx="10462">
                  <c:v>58.928000000000011</c:v>
                </c:pt>
                <c:pt idx="10463">
                  <c:v>58.928000000000011</c:v>
                </c:pt>
                <c:pt idx="10464">
                  <c:v>58.971000000000004</c:v>
                </c:pt>
                <c:pt idx="10465">
                  <c:v>58.971000000000004</c:v>
                </c:pt>
                <c:pt idx="10466">
                  <c:v>58.971000000000004</c:v>
                </c:pt>
                <c:pt idx="10467">
                  <c:v>58.971000000000004</c:v>
                </c:pt>
                <c:pt idx="10468">
                  <c:v>58.971000000000004</c:v>
                </c:pt>
                <c:pt idx="10469">
                  <c:v>58.971000000000004</c:v>
                </c:pt>
                <c:pt idx="10470">
                  <c:v>59.014000000000003</c:v>
                </c:pt>
                <c:pt idx="10471">
                  <c:v>58.971000000000004</c:v>
                </c:pt>
                <c:pt idx="10472">
                  <c:v>59.014000000000003</c:v>
                </c:pt>
                <c:pt idx="10473">
                  <c:v>59.014000000000003</c:v>
                </c:pt>
                <c:pt idx="10474">
                  <c:v>59.014000000000003</c:v>
                </c:pt>
                <c:pt idx="10475">
                  <c:v>59.014000000000003</c:v>
                </c:pt>
                <c:pt idx="10476">
                  <c:v>59.014000000000003</c:v>
                </c:pt>
                <c:pt idx="10477">
                  <c:v>59.014000000000003</c:v>
                </c:pt>
                <c:pt idx="10478">
                  <c:v>59.014000000000003</c:v>
                </c:pt>
                <c:pt idx="10479">
                  <c:v>59.014000000000003</c:v>
                </c:pt>
                <c:pt idx="10480">
                  <c:v>59.014000000000003</c:v>
                </c:pt>
                <c:pt idx="10481">
                  <c:v>59.014000000000003</c:v>
                </c:pt>
                <c:pt idx="10482">
                  <c:v>59.056000000000004</c:v>
                </c:pt>
                <c:pt idx="10483">
                  <c:v>59.056000000000004</c:v>
                </c:pt>
                <c:pt idx="10484">
                  <c:v>59.056000000000004</c:v>
                </c:pt>
                <c:pt idx="10485">
                  <c:v>59.056000000000004</c:v>
                </c:pt>
                <c:pt idx="10486">
                  <c:v>59.056000000000004</c:v>
                </c:pt>
                <c:pt idx="10487">
                  <c:v>59.056000000000004</c:v>
                </c:pt>
                <c:pt idx="10488">
                  <c:v>59.056000000000004</c:v>
                </c:pt>
                <c:pt idx="10489">
                  <c:v>59.056000000000004</c:v>
                </c:pt>
                <c:pt idx="10490">
                  <c:v>59.099000000000011</c:v>
                </c:pt>
                <c:pt idx="10491">
                  <c:v>59.056000000000004</c:v>
                </c:pt>
                <c:pt idx="10492">
                  <c:v>59.099000000000011</c:v>
                </c:pt>
                <c:pt idx="10493">
                  <c:v>59.056000000000004</c:v>
                </c:pt>
                <c:pt idx="10494">
                  <c:v>59.099000000000011</c:v>
                </c:pt>
                <c:pt idx="10495">
                  <c:v>59.099000000000011</c:v>
                </c:pt>
                <c:pt idx="10496">
                  <c:v>59.099000000000011</c:v>
                </c:pt>
                <c:pt idx="10497">
                  <c:v>59.099000000000011</c:v>
                </c:pt>
                <c:pt idx="10498">
                  <c:v>59.099000000000011</c:v>
                </c:pt>
                <c:pt idx="10499">
                  <c:v>59.099000000000011</c:v>
                </c:pt>
                <c:pt idx="10500">
                  <c:v>59.099000000000011</c:v>
                </c:pt>
                <c:pt idx="10501">
                  <c:v>59.099000000000011</c:v>
                </c:pt>
                <c:pt idx="10502">
                  <c:v>59.142000000000003</c:v>
                </c:pt>
                <c:pt idx="10503">
                  <c:v>59.099000000000011</c:v>
                </c:pt>
                <c:pt idx="10504">
                  <c:v>59.099000000000011</c:v>
                </c:pt>
                <c:pt idx="10505">
                  <c:v>59.099000000000011</c:v>
                </c:pt>
                <c:pt idx="10506">
                  <c:v>59.142000000000003</c:v>
                </c:pt>
                <c:pt idx="10507">
                  <c:v>59.142000000000003</c:v>
                </c:pt>
                <c:pt idx="10508">
                  <c:v>59.142000000000003</c:v>
                </c:pt>
                <c:pt idx="10509">
                  <c:v>59.142000000000003</c:v>
                </c:pt>
                <c:pt idx="10510">
                  <c:v>59.142000000000003</c:v>
                </c:pt>
                <c:pt idx="10511">
                  <c:v>59.142000000000003</c:v>
                </c:pt>
                <c:pt idx="10512">
                  <c:v>59.142000000000003</c:v>
                </c:pt>
                <c:pt idx="10513">
                  <c:v>59.142000000000003</c:v>
                </c:pt>
                <c:pt idx="10514">
                  <c:v>59.142000000000003</c:v>
                </c:pt>
                <c:pt idx="10515">
                  <c:v>59.142000000000003</c:v>
                </c:pt>
                <c:pt idx="10516">
                  <c:v>59.142000000000003</c:v>
                </c:pt>
                <c:pt idx="10517">
                  <c:v>59.142000000000003</c:v>
                </c:pt>
                <c:pt idx="10518">
                  <c:v>59.185000000000002</c:v>
                </c:pt>
                <c:pt idx="10519">
                  <c:v>59.185000000000002</c:v>
                </c:pt>
                <c:pt idx="10520">
                  <c:v>59.185000000000002</c:v>
                </c:pt>
                <c:pt idx="10521">
                  <c:v>59.185000000000002</c:v>
                </c:pt>
                <c:pt idx="10522">
                  <c:v>59.229000000000013</c:v>
                </c:pt>
                <c:pt idx="10523">
                  <c:v>59.185000000000002</c:v>
                </c:pt>
                <c:pt idx="10524">
                  <c:v>59.185000000000002</c:v>
                </c:pt>
                <c:pt idx="10525">
                  <c:v>59.185000000000002</c:v>
                </c:pt>
                <c:pt idx="10526">
                  <c:v>59.314999999999998</c:v>
                </c:pt>
                <c:pt idx="10527">
                  <c:v>59.185000000000002</c:v>
                </c:pt>
                <c:pt idx="10528">
                  <c:v>59.185000000000002</c:v>
                </c:pt>
                <c:pt idx="10529">
                  <c:v>59.229000000000013</c:v>
                </c:pt>
                <c:pt idx="10530">
                  <c:v>59.272000000000013</c:v>
                </c:pt>
                <c:pt idx="10531">
                  <c:v>59.229000000000013</c:v>
                </c:pt>
                <c:pt idx="10532">
                  <c:v>59.229000000000013</c:v>
                </c:pt>
                <c:pt idx="10533">
                  <c:v>59.229000000000013</c:v>
                </c:pt>
                <c:pt idx="10534">
                  <c:v>59.229000000000013</c:v>
                </c:pt>
                <c:pt idx="10535">
                  <c:v>59.229000000000013</c:v>
                </c:pt>
                <c:pt idx="10536">
                  <c:v>59.229000000000013</c:v>
                </c:pt>
                <c:pt idx="10537">
                  <c:v>59.229000000000013</c:v>
                </c:pt>
                <c:pt idx="10538">
                  <c:v>59.229000000000013</c:v>
                </c:pt>
                <c:pt idx="10539">
                  <c:v>59.272000000000013</c:v>
                </c:pt>
                <c:pt idx="10540">
                  <c:v>59.229000000000013</c:v>
                </c:pt>
                <c:pt idx="10541">
                  <c:v>59.272000000000013</c:v>
                </c:pt>
                <c:pt idx="10542">
                  <c:v>59.229000000000013</c:v>
                </c:pt>
                <c:pt idx="10543">
                  <c:v>59.272000000000013</c:v>
                </c:pt>
                <c:pt idx="10544">
                  <c:v>59.272000000000013</c:v>
                </c:pt>
                <c:pt idx="10545">
                  <c:v>59.272000000000013</c:v>
                </c:pt>
                <c:pt idx="10546">
                  <c:v>59.272000000000013</c:v>
                </c:pt>
                <c:pt idx="10547">
                  <c:v>59.272000000000013</c:v>
                </c:pt>
                <c:pt idx="10548">
                  <c:v>59.272000000000013</c:v>
                </c:pt>
                <c:pt idx="10549">
                  <c:v>59.272000000000013</c:v>
                </c:pt>
                <c:pt idx="10550">
                  <c:v>59.272000000000013</c:v>
                </c:pt>
                <c:pt idx="10551">
                  <c:v>59.272000000000013</c:v>
                </c:pt>
                <c:pt idx="10552">
                  <c:v>59.272000000000013</c:v>
                </c:pt>
                <c:pt idx="10553">
                  <c:v>59.314999999999998</c:v>
                </c:pt>
                <c:pt idx="10554">
                  <c:v>59.314999999999998</c:v>
                </c:pt>
                <c:pt idx="10555">
                  <c:v>59.314999999999998</c:v>
                </c:pt>
                <c:pt idx="10556">
                  <c:v>59.314999999999998</c:v>
                </c:pt>
                <c:pt idx="10557">
                  <c:v>59.314999999999998</c:v>
                </c:pt>
                <c:pt idx="10558">
                  <c:v>59.314999999999998</c:v>
                </c:pt>
                <c:pt idx="10559">
                  <c:v>59.314999999999998</c:v>
                </c:pt>
                <c:pt idx="10560">
                  <c:v>59.314999999999998</c:v>
                </c:pt>
                <c:pt idx="10561">
                  <c:v>59.314999999999998</c:v>
                </c:pt>
                <c:pt idx="10562">
                  <c:v>59.357999999999997</c:v>
                </c:pt>
                <c:pt idx="10563">
                  <c:v>59.357999999999997</c:v>
                </c:pt>
                <c:pt idx="10564">
                  <c:v>59.357999999999997</c:v>
                </c:pt>
                <c:pt idx="10565">
                  <c:v>59.357999999999997</c:v>
                </c:pt>
                <c:pt idx="10566">
                  <c:v>59.357999999999997</c:v>
                </c:pt>
                <c:pt idx="10567">
                  <c:v>59.357999999999997</c:v>
                </c:pt>
                <c:pt idx="10568">
                  <c:v>59.357999999999997</c:v>
                </c:pt>
                <c:pt idx="10569">
                  <c:v>59.357999999999997</c:v>
                </c:pt>
                <c:pt idx="10570">
                  <c:v>59.357999999999997</c:v>
                </c:pt>
                <c:pt idx="10571">
                  <c:v>59.357999999999997</c:v>
                </c:pt>
                <c:pt idx="10572">
                  <c:v>59.357999999999997</c:v>
                </c:pt>
                <c:pt idx="10573">
                  <c:v>59.357999999999997</c:v>
                </c:pt>
                <c:pt idx="10574">
                  <c:v>59.401000000000003</c:v>
                </c:pt>
                <c:pt idx="10575">
                  <c:v>59.401000000000003</c:v>
                </c:pt>
                <c:pt idx="10576">
                  <c:v>59.401000000000003</c:v>
                </c:pt>
                <c:pt idx="10577">
                  <c:v>59.401000000000003</c:v>
                </c:pt>
                <c:pt idx="10578">
                  <c:v>59.401000000000003</c:v>
                </c:pt>
                <c:pt idx="10579">
                  <c:v>59.401000000000003</c:v>
                </c:pt>
                <c:pt idx="10580">
                  <c:v>59.401000000000003</c:v>
                </c:pt>
                <c:pt idx="10581">
                  <c:v>59.401000000000003</c:v>
                </c:pt>
                <c:pt idx="10582">
                  <c:v>59.486000000000004</c:v>
                </c:pt>
                <c:pt idx="10583">
                  <c:v>59.401000000000003</c:v>
                </c:pt>
                <c:pt idx="10584">
                  <c:v>59.445</c:v>
                </c:pt>
                <c:pt idx="10585">
                  <c:v>59.401000000000003</c:v>
                </c:pt>
                <c:pt idx="10586">
                  <c:v>59.616</c:v>
                </c:pt>
                <c:pt idx="10587">
                  <c:v>59.445</c:v>
                </c:pt>
                <c:pt idx="10588">
                  <c:v>59.445</c:v>
                </c:pt>
                <c:pt idx="10589">
                  <c:v>59.445</c:v>
                </c:pt>
                <c:pt idx="10590">
                  <c:v>60.132000000000012</c:v>
                </c:pt>
                <c:pt idx="10591">
                  <c:v>59.445</c:v>
                </c:pt>
                <c:pt idx="10592">
                  <c:v>59.445</c:v>
                </c:pt>
                <c:pt idx="10593">
                  <c:v>59.445</c:v>
                </c:pt>
                <c:pt idx="10594">
                  <c:v>60.260000000000012</c:v>
                </c:pt>
                <c:pt idx="10595">
                  <c:v>59.445</c:v>
                </c:pt>
                <c:pt idx="10596">
                  <c:v>59.486000000000004</c:v>
                </c:pt>
                <c:pt idx="10597">
                  <c:v>59.486000000000004</c:v>
                </c:pt>
                <c:pt idx="10598">
                  <c:v>60.046000000000006</c:v>
                </c:pt>
                <c:pt idx="10599">
                  <c:v>59.486000000000004</c:v>
                </c:pt>
                <c:pt idx="10600">
                  <c:v>59.486000000000004</c:v>
                </c:pt>
                <c:pt idx="10601">
                  <c:v>59.486000000000004</c:v>
                </c:pt>
                <c:pt idx="10602">
                  <c:v>60.089000000000006</c:v>
                </c:pt>
                <c:pt idx="10603">
                  <c:v>59.486000000000004</c:v>
                </c:pt>
                <c:pt idx="10604">
                  <c:v>59.486000000000004</c:v>
                </c:pt>
                <c:pt idx="10605">
                  <c:v>59.529000000000003</c:v>
                </c:pt>
                <c:pt idx="10606">
                  <c:v>60.174000000000007</c:v>
                </c:pt>
                <c:pt idx="10607">
                  <c:v>59.529000000000003</c:v>
                </c:pt>
                <c:pt idx="10608">
                  <c:v>59.529000000000003</c:v>
                </c:pt>
                <c:pt idx="10609">
                  <c:v>59.529000000000003</c:v>
                </c:pt>
                <c:pt idx="10610">
                  <c:v>60.089000000000006</c:v>
                </c:pt>
                <c:pt idx="10611">
                  <c:v>59.529000000000003</c:v>
                </c:pt>
                <c:pt idx="10612">
                  <c:v>59.529000000000003</c:v>
                </c:pt>
                <c:pt idx="10613">
                  <c:v>59.529000000000003</c:v>
                </c:pt>
                <c:pt idx="10614">
                  <c:v>60.003</c:v>
                </c:pt>
                <c:pt idx="10615">
                  <c:v>59.529000000000003</c:v>
                </c:pt>
                <c:pt idx="10616">
                  <c:v>59.572000000000003</c:v>
                </c:pt>
                <c:pt idx="10617">
                  <c:v>59.572000000000003</c:v>
                </c:pt>
                <c:pt idx="10618">
                  <c:v>59.572000000000003</c:v>
                </c:pt>
                <c:pt idx="10619">
                  <c:v>59.572000000000003</c:v>
                </c:pt>
                <c:pt idx="10620">
                  <c:v>59.572000000000003</c:v>
                </c:pt>
                <c:pt idx="10621">
                  <c:v>59.572000000000003</c:v>
                </c:pt>
                <c:pt idx="10622">
                  <c:v>59.702000000000012</c:v>
                </c:pt>
                <c:pt idx="10623">
                  <c:v>59.572000000000003</c:v>
                </c:pt>
                <c:pt idx="10624">
                  <c:v>59.572000000000003</c:v>
                </c:pt>
                <c:pt idx="10625">
                  <c:v>59.572000000000003</c:v>
                </c:pt>
                <c:pt idx="10626">
                  <c:v>59.702000000000012</c:v>
                </c:pt>
                <c:pt idx="10627">
                  <c:v>59.616</c:v>
                </c:pt>
                <c:pt idx="10628">
                  <c:v>59.616</c:v>
                </c:pt>
                <c:pt idx="10629">
                  <c:v>59.616</c:v>
                </c:pt>
                <c:pt idx="10630">
                  <c:v>59.702000000000012</c:v>
                </c:pt>
                <c:pt idx="10631">
                  <c:v>59.616</c:v>
                </c:pt>
                <c:pt idx="10632">
                  <c:v>59.616</c:v>
                </c:pt>
                <c:pt idx="10633">
                  <c:v>59.616</c:v>
                </c:pt>
                <c:pt idx="10634">
                  <c:v>59.659000000000006</c:v>
                </c:pt>
                <c:pt idx="10635">
                  <c:v>59.616</c:v>
                </c:pt>
                <c:pt idx="10636">
                  <c:v>59.659000000000006</c:v>
                </c:pt>
                <c:pt idx="10637">
                  <c:v>59.659000000000006</c:v>
                </c:pt>
                <c:pt idx="10638">
                  <c:v>59.702000000000012</c:v>
                </c:pt>
                <c:pt idx="10639">
                  <c:v>59.659000000000006</c:v>
                </c:pt>
                <c:pt idx="10640">
                  <c:v>59.659000000000006</c:v>
                </c:pt>
                <c:pt idx="10641">
                  <c:v>59.659000000000006</c:v>
                </c:pt>
                <c:pt idx="10642">
                  <c:v>59.83</c:v>
                </c:pt>
                <c:pt idx="10643">
                  <c:v>59.659000000000006</c:v>
                </c:pt>
                <c:pt idx="10644">
                  <c:v>59.659000000000006</c:v>
                </c:pt>
                <c:pt idx="10645">
                  <c:v>59.659000000000006</c:v>
                </c:pt>
                <c:pt idx="10646">
                  <c:v>59.702000000000012</c:v>
                </c:pt>
                <c:pt idx="10647">
                  <c:v>59.702000000000012</c:v>
                </c:pt>
                <c:pt idx="10648">
                  <c:v>59.702000000000012</c:v>
                </c:pt>
                <c:pt idx="10649">
                  <c:v>59.702000000000012</c:v>
                </c:pt>
                <c:pt idx="10650">
                  <c:v>60.433</c:v>
                </c:pt>
                <c:pt idx="10651">
                  <c:v>59.702000000000012</c:v>
                </c:pt>
                <c:pt idx="10652">
                  <c:v>59.702000000000012</c:v>
                </c:pt>
                <c:pt idx="10653">
                  <c:v>59.702000000000012</c:v>
                </c:pt>
                <c:pt idx="10654">
                  <c:v>59.873000000000005</c:v>
                </c:pt>
                <c:pt idx="10655">
                  <c:v>59.745000000000012</c:v>
                </c:pt>
                <c:pt idx="10656">
                  <c:v>59.745000000000012</c:v>
                </c:pt>
                <c:pt idx="10657">
                  <c:v>59.745000000000012</c:v>
                </c:pt>
                <c:pt idx="10658">
                  <c:v>59.788000000000011</c:v>
                </c:pt>
                <c:pt idx="10659">
                  <c:v>59.745000000000012</c:v>
                </c:pt>
                <c:pt idx="10660">
                  <c:v>59.745000000000012</c:v>
                </c:pt>
                <c:pt idx="10661">
                  <c:v>59.745000000000012</c:v>
                </c:pt>
                <c:pt idx="10662">
                  <c:v>59.788000000000011</c:v>
                </c:pt>
                <c:pt idx="10663">
                  <c:v>59.788000000000011</c:v>
                </c:pt>
                <c:pt idx="10664">
                  <c:v>59.788000000000011</c:v>
                </c:pt>
                <c:pt idx="10665">
                  <c:v>59.788000000000011</c:v>
                </c:pt>
                <c:pt idx="10666">
                  <c:v>59.916000000000004</c:v>
                </c:pt>
                <c:pt idx="10667">
                  <c:v>59.788000000000011</c:v>
                </c:pt>
                <c:pt idx="10668">
                  <c:v>59.788000000000011</c:v>
                </c:pt>
                <c:pt idx="10669">
                  <c:v>59.788000000000011</c:v>
                </c:pt>
                <c:pt idx="10670">
                  <c:v>60.089000000000006</c:v>
                </c:pt>
                <c:pt idx="10671">
                  <c:v>59.788000000000011</c:v>
                </c:pt>
                <c:pt idx="10672">
                  <c:v>59.83</c:v>
                </c:pt>
                <c:pt idx="10673">
                  <c:v>59.83</c:v>
                </c:pt>
                <c:pt idx="10674">
                  <c:v>60.089000000000006</c:v>
                </c:pt>
                <c:pt idx="10675">
                  <c:v>59.83</c:v>
                </c:pt>
                <c:pt idx="10676">
                  <c:v>59.83</c:v>
                </c:pt>
                <c:pt idx="10677">
                  <c:v>59.83</c:v>
                </c:pt>
                <c:pt idx="10678">
                  <c:v>60.003</c:v>
                </c:pt>
                <c:pt idx="10679">
                  <c:v>59.83</c:v>
                </c:pt>
                <c:pt idx="10680">
                  <c:v>59.83</c:v>
                </c:pt>
                <c:pt idx="10681">
                  <c:v>59.873000000000005</c:v>
                </c:pt>
                <c:pt idx="10682">
                  <c:v>59.873000000000005</c:v>
                </c:pt>
                <c:pt idx="10683">
                  <c:v>59.873000000000005</c:v>
                </c:pt>
                <c:pt idx="10684">
                  <c:v>59.873000000000005</c:v>
                </c:pt>
                <c:pt idx="10685">
                  <c:v>59.873000000000005</c:v>
                </c:pt>
                <c:pt idx="10686">
                  <c:v>59.959000000000003</c:v>
                </c:pt>
                <c:pt idx="10687">
                  <c:v>59.873000000000005</c:v>
                </c:pt>
                <c:pt idx="10688">
                  <c:v>59.873000000000005</c:v>
                </c:pt>
                <c:pt idx="10689">
                  <c:v>59.873000000000005</c:v>
                </c:pt>
                <c:pt idx="10690">
                  <c:v>60.003</c:v>
                </c:pt>
                <c:pt idx="10691">
                  <c:v>59.916000000000004</c:v>
                </c:pt>
                <c:pt idx="10692">
                  <c:v>59.916000000000004</c:v>
                </c:pt>
                <c:pt idx="10693">
                  <c:v>59.916000000000004</c:v>
                </c:pt>
                <c:pt idx="10694">
                  <c:v>59.959000000000003</c:v>
                </c:pt>
                <c:pt idx="10695">
                  <c:v>59.916000000000004</c:v>
                </c:pt>
                <c:pt idx="10696">
                  <c:v>59.916000000000004</c:v>
                </c:pt>
                <c:pt idx="10697">
                  <c:v>59.916000000000004</c:v>
                </c:pt>
                <c:pt idx="10698">
                  <c:v>59.959000000000003</c:v>
                </c:pt>
                <c:pt idx="10699">
                  <c:v>59.959000000000003</c:v>
                </c:pt>
                <c:pt idx="10700">
                  <c:v>59.959000000000003</c:v>
                </c:pt>
                <c:pt idx="10701">
                  <c:v>59.959000000000003</c:v>
                </c:pt>
                <c:pt idx="10702">
                  <c:v>60.003</c:v>
                </c:pt>
                <c:pt idx="10703">
                  <c:v>59.959000000000003</c:v>
                </c:pt>
                <c:pt idx="10704">
                  <c:v>59.959000000000003</c:v>
                </c:pt>
                <c:pt idx="10705">
                  <c:v>59.959000000000003</c:v>
                </c:pt>
                <c:pt idx="10706">
                  <c:v>60.046000000000006</c:v>
                </c:pt>
                <c:pt idx="10707">
                  <c:v>60.003</c:v>
                </c:pt>
                <c:pt idx="10708">
                  <c:v>60.003</c:v>
                </c:pt>
                <c:pt idx="10709">
                  <c:v>60.003</c:v>
                </c:pt>
                <c:pt idx="10710">
                  <c:v>60.089000000000006</c:v>
                </c:pt>
                <c:pt idx="10711">
                  <c:v>60.003</c:v>
                </c:pt>
                <c:pt idx="10712">
                  <c:v>60.003</c:v>
                </c:pt>
                <c:pt idx="10713">
                  <c:v>60.003</c:v>
                </c:pt>
                <c:pt idx="10714">
                  <c:v>60.132000000000012</c:v>
                </c:pt>
                <c:pt idx="10715">
                  <c:v>60.003</c:v>
                </c:pt>
                <c:pt idx="10716">
                  <c:v>60.046000000000006</c:v>
                </c:pt>
                <c:pt idx="10717">
                  <c:v>60.046000000000006</c:v>
                </c:pt>
                <c:pt idx="10718">
                  <c:v>60.132000000000012</c:v>
                </c:pt>
                <c:pt idx="10719">
                  <c:v>60.046000000000006</c:v>
                </c:pt>
                <c:pt idx="10720">
                  <c:v>60.046000000000006</c:v>
                </c:pt>
                <c:pt idx="10721">
                  <c:v>60.046000000000006</c:v>
                </c:pt>
                <c:pt idx="10722">
                  <c:v>60.132000000000012</c:v>
                </c:pt>
                <c:pt idx="10723">
                  <c:v>60.089000000000006</c:v>
                </c:pt>
                <c:pt idx="10724">
                  <c:v>60.089000000000006</c:v>
                </c:pt>
                <c:pt idx="10725">
                  <c:v>60.089000000000006</c:v>
                </c:pt>
                <c:pt idx="10726">
                  <c:v>60.174000000000007</c:v>
                </c:pt>
                <c:pt idx="10727">
                  <c:v>60.089000000000006</c:v>
                </c:pt>
                <c:pt idx="10728">
                  <c:v>60.089000000000006</c:v>
                </c:pt>
                <c:pt idx="10729">
                  <c:v>60.089000000000006</c:v>
                </c:pt>
                <c:pt idx="10730">
                  <c:v>60.690000000000012</c:v>
                </c:pt>
                <c:pt idx="10731">
                  <c:v>60.132000000000012</c:v>
                </c:pt>
                <c:pt idx="10732">
                  <c:v>60.132000000000012</c:v>
                </c:pt>
                <c:pt idx="10733">
                  <c:v>60.132000000000012</c:v>
                </c:pt>
                <c:pt idx="10734">
                  <c:v>60.904000000000003</c:v>
                </c:pt>
                <c:pt idx="10735">
                  <c:v>60.132000000000012</c:v>
                </c:pt>
                <c:pt idx="10736">
                  <c:v>60.132000000000012</c:v>
                </c:pt>
                <c:pt idx="10737">
                  <c:v>60.132000000000012</c:v>
                </c:pt>
                <c:pt idx="10738">
                  <c:v>60.39</c:v>
                </c:pt>
                <c:pt idx="10739">
                  <c:v>60.174000000000007</c:v>
                </c:pt>
                <c:pt idx="10740">
                  <c:v>60.174000000000007</c:v>
                </c:pt>
                <c:pt idx="10741">
                  <c:v>60.174000000000007</c:v>
                </c:pt>
                <c:pt idx="10742">
                  <c:v>60.260000000000012</c:v>
                </c:pt>
                <c:pt idx="10743">
                  <c:v>60.174000000000007</c:v>
                </c:pt>
                <c:pt idx="10744">
                  <c:v>60.174000000000007</c:v>
                </c:pt>
                <c:pt idx="10745">
                  <c:v>60.217000000000006</c:v>
                </c:pt>
                <c:pt idx="10746">
                  <c:v>60.346000000000004</c:v>
                </c:pt>
                <c:pt idx="10747">
                  <c:v>60.217000000000006</c:v>
                </c:pt>
                <c:pt idx="10748">
                  <c:v>60.217000000000006</c:v>
                </c:pt>
                <c:pt idx="10749">
                  <c:v>60.217000000000006</c:v>
                </c:pt>
                <c:pt idx="10750">
                  <c:v>60.346000000000004</c:v>
                </c:pt>
                <c:pt idx="10751">
                  <c:v>60.217000000000006</c:v>
                </c:pt>
                <c:pt idx="10752">
                  <c:v>60.217000000000006</c:v>
                </c:pt>
                <c:pt idx="10753">
                  <c:v>60.217000000000006</c:v>
                </c:pt>
                <c:pt idx="10754">
                  <c:v>60.39</c:v>
                </c:pt>
                <c:pt idx="10755">
                  <c:v>60.260000000000012</c:v>
                </c:pt>
                <c:pt idx="10756">
                  <c:v>60.260000000000012</c:v>
                </c:pt>
                <c:pt idx="10757">
                  <c:v>60.260000000000012</c:v>
                </c:pt>
                <c:pt idx="10758">
                  <c:v>60.303000000000004</c:v>
                </c:pt>
                <c:pt idx="10759">
                  <c:v>60.260000000000012</c:v>
                </c:pt>
                <c:pt idx="10760">
                  <c:v>60.260000000000012</c:v>
                </c:pt>
                <c:pt idx="10761">
                  <c:v>60.260000000000012</c:v>
                </c:pt>
                <c:pt idx="10762">
                  <c:v>61.032000000000011</c:v>
                </c:pt>
                <c:pt idx="10763">
                  <c:v>60.260000000000012</c:v>
                </c:pt>
                <c:pt idx="10764">
                  <c:v>60.303000000000004</c:v>
                </c:pt>
                <c:pt idx="10765">
                  <c:v>60.303000000000004</c:v>
                </c:pt>
                <c:pt idx="10766">
                  <c:v>60.303000000000004</c:v>
                </c:pt>
                <c:pt idx="10767">
                  <c:v>60.303000000000004</c:v>
                </c:pt>
                <c:pt idx="10768">
                  <c:v>60.303000000000004</c:v>
                </c:pt>
                <c:pt idx="10769">
                  <c:v>60.303000000000004</c:v>
                </c:pt>
                <c:pt idx="10770">
                  <c:v>60.303000000000004</c:v>
                </c:pt>
                <c:pt idx="10771">
                  <c:v>60.346000000000004</c:v>
                </c:pt>
                <c:pt idx="10772">
                  <c:v>60.346000000000004</c:v>
                </c:pt>
                <c:pt idx="10773">
                  <c:v>60.346000000000004</c:v>
                </c:pt>
                <c:pt idx="10774">
                  <c:v>60.346000000000004</c:v>
                </c:pt>
                <c:pt idx="10775">
                  <c:v>60.346000000000004</c:v>
                </c:pt>
                <c:pt idx="10776">
                  <c:v>60.346000000000004</c:v>
                </c:pt>
                <c:pt idx="10777">
                  <c:v>60.346000000000004</c:v>
                </c:pt>
                <c:pt idx="10778">
                  <c:v>60.346000000000004</c:v>
                </c:pt>
                <c:pt idx="10779">
                  <c:v>60.346000000000004</c:v>
                </c:pt>
                <c:pt idx="10780">
                  <c:v>60.346000000000004</c:v>
                </c:pt>
                <c:pt idx="10781">
                  <c:v>60.39</c:v>
                </c:pt>
                <c:pt idx="10782">
                  <c:v>60.39</c:v>
                </c:pt>
                <c:pt idx="10783">
                  <c:v>60.39</c:v>
                </c:pt>
                <c:pt idx="10784">
                  <c:v>60.39</c:v>
                </c:pt>
                <c:pt idx="10785">
                  <c:v>60.39</c:v>
                </c:pt>
                <c:pt idx="10786">
                  <c:v>60.39</c:v>
                </c:pt>
                <c:pt idx="10787">
                  <c:v>60.39</c:v>
                </c:pt>
                <c:pt idx="10788">
                  <c:v>60.39</c:v>
                </c:pt>
                <c:pt idx="10789">
                  <c:v>60.39</c:v>
                </c:pt>
                <c:pt idx="10790">
                  <c:v>60.39</c:v>
                </c:pt>
                <c:pt idx="10791">
                  <c:v>60.433</c:v>
                </c:pt>
                <c:pt idx="10792">
                  <c:v>60.433</c:v>
                </c:pt>
                <c:pt idx="10793">
                  <c:v>60.433</c:v>
                </c:pt>
                <c:pt idx="10794">
                  <c:v>60.433</c:v>
                </c:pt>
                <c:pt idx="10795">
                  <c:v>60.433</c:v>
                </c:pt>
                <c:pt idx="10796">
                  <c:v>60.433</c:v>
                </c:pt>
                <c:pt idx="10797">
                  <c:v>60.433</c:v>
                </c:pt>
                <c:pt idx="10798">
                  <c:v>60.474000000000004</c:v>
                </c:pt>
                <c:pt idx="10799">
                  <c:v>60.474000000000004</c:v>
                </c:pt>
                <c:pt idx="10800">
                  <c:v>60.474000000000004</c:v>
                </c:pt>
                <c:pt idx="10801">
                  <c:v>60.474000000000004</c:v>
                </c:pt>
                <c:pt idx="10802">
                  <c:v>60.474000000000004</c:v>
                </c:pt>
                <c:pt idx="10803">
                  <c:v>60.474000000000004</c:v>
                </c:pt>
                <c:pt idx="10804">
                  <c:v>60.474000000000004</c:v>
                </c:pt>
                <c:pt idx="10805">
                  <c:v>60.474000000000004</c:v>
                </c:pt>
                <c:pt idx="10806">
                  <c:v>60.474000000000004</c:v>
                </c:pt>
                <c:pt idx="10807">
                  <c:v>60.517000000000003</c:v>
                </c:pt>
                <c:pt idx="10808">
                  <c:v>60.517000000000003</c:v>
                </c:pt>
                <c:pt idx="10809">
                  <c:v>60.517000000000003</c:v>
                </c:pt>
                <c:pt idx="10810">
                  <c:v>60.517000000000003</c:v>
                </c:pt>
                <c:pt idx="10811">
                  <c:v>60.517000000000003</c:v>
                </c:pt>
                <c:pt idx="10812">
                  <c:v>60.517000000000003</c:v>
                </c:pt>
                <c:pt idx="10813">
                  <c:v>60.517000000000003</c:v>
                </c:pt>
                <c:pt idx="10814">
                  <c:v>60.517000000000003</c:v>
                </c:pt>
                <c:pt idx="10815">
                  <c:v>60.517000000000003</c:v>
                </c:pt>
                <c:pt idx="10816">
                  <c:v>60.561</c:v>
                </c:pt>
                <c:pt idx="10817">
                  <c:v>60.561</c:v>
                </c:pt>
                <c:pt idx="10818">
                  <c:v>60.561</c:v>
                </c:pt>
                <c:pt idx="10819">
                  <c:v>60.561</c:v>
                </c:pt>
                <c:pt idx="10820">
                  <c:v>60.561</c:v>
                </c:pt>
                <c:pt idx="10821">
                  <c:v>60.561</c:v>
                </c:pt>
                <c:pt idx="10822">
                  <c:v>60.561</c:v>
                </c:pt>
                <c:pt idx="10823">
                  <c:v>60.561</c:v>
                </c:pt>
                <c:pt idx="10824">
                  <c:v>60.561</c:v>
                </c:pt>
                <c:pt idx="10825">
                  <c:v>60.561</c:v>
                </c:pt>
                <c:pt idx="10826">
                  <c:v>60.561</c:v>
                </c:pt>
                <c:pt idx="10827">
                  <c:v>60.604000000000006</c:v>
                </c:pt>
                <c:pt idx="10828">
                  <c:v>60.604000000000006</c:v>
                </c:pt>
                <c:pt idx="10829">
                  <c:v>60.604000000000006</c:v>
                </c:pt>
                <c:pt idx="10830">
                  <c:v>60.604000000000006</c:v>
                </c:pt>
                <c:pt idx="10831">
                  <c:v>60.604000000000006</c:v>
                </c:pt>
                <c:pt idx="10832">
                  <c:v>60.604000000000006</c:v>
                </c:pt>
                <c:pt idx="10833">
                  <c:v>60.604000000000006</c:v>
                </c:pt>
                <c:pt idx="10834">
                  <c:v>60.604000000000006</c:v>
                </c:pt>
                <c:pt idx="10835">
                  <c:v>60.604000000000006</c:v>
                </c:pt>
                <c:pt idx="10836">
                  <c:v>60.647000000000006</c:v>
                </c:pt>
                <c:pt idx="10837">
                  <c:v>60.647000000000006</c:v>
                </c:pt>
                <c:pt idx="10838">
                  <c:v>60.647000000000006</c:v>
                </c:pt>
                <c:pt idx="10839">
                  <c:v>60.647000000000006</c:v>
                </c:pt>
                <c:pt idx="10840">
                  <c:v>60.647000000000006</c:v>
                </c:pt>
                <c:pt idx="10841">
                  <c:v>60.647000000000006</c:v>
                </c:pt>
                <c:pt idx="10842">
                  <c:v>60.647000000000006</c:v>
                </c:pt>
                <c:pt idx="10843">
                  <c:v>60.647000000000006</c:v>
                </c:pt>
                <c:pt idx="10844">
                  <c:v>60.647000000000006</c:v>
                </c:pt>
                <c:pt idx="10845">
                  <c:v>60.690000000000012</c:v>
                </c:pt>
                <c:pt idx="10846">
                  <c:v>60.690000000000012</c:v>
                </c:pt>
                <c:pt idx="10847">
                  <c:v>60.690000000000012</c:v>
                </c:pt>
                <c:pt idx="10848">
                  <c:v>60.690000000000012</c:v>
                </c:pt>
                <c:pt idx="10849">
                  <c:v>60.690000000000012</c:v>
                </c:pt>
                <c:pt idx="10850">
                  <c:v>60.690000000000012</c:v>
                </c:pt>
                <c:pt idx="10851">
                  <c:v>60.690000000000012</c:v>
                </c:pt>
                <c:pt idx="10852">
                  <c:v>60.690000000000012</c:v>
                </c:pt>
                <c:pt idx="10853">
                  <c:v>60.690000000000012</c:v>
                </c:pt>
                <c:pt idx="10854">
                  <c:v>60.733000000000011</c:v>
                </c:pt>
                <c:pt idx="10855">
                  <c:v>60.733000000000011</c:v>
                </c:pt>
                <c:pt idx="10856">
                  <c:v>60.733000000000011</c:v>
                </c:pt>
                <c:pt idx="10857">
                  <c:v>60.733000000000011</c:v>
                </c:pt>
                <c:pt idx="10858">
                  <c:v>60.733000000000011</c:v>
                </c:pt>
                <c:pt idx="10859">
                  <c:v>60.733000000000011</c:v>
                </c:pt>
                <c:pt idx="10860">
                  <c:v>60.733000000000011</c:v>
                </c:pt>
                <c:pt idx="10861">
                  <c:v>60.733000000000011</c:v>
                </c:pt>
                <c:pt idx="10862">
                  <c:v>60.733000000000011</c:v>
                </c:pt>
                <c:pt idx="10863">
                  <c:v>60.733000000000011</c:v>
                </c:pt>
                <c:pt idx="10864">
                  <c:v>60.733000000000011</c:v>
                </c:pt>
                <c:pt idx="10865">
                  <c:v>60.775000000000013</c:v>
                </c:pt>
                <c:pt idx="10866">
                  <c:v>60.775000000000013</c:v>
                </c:pt>
                <c:pt idx="10867">
                  <c:v>60.775000000000013</c:v>
                </c:pt>
                <c:pt idx="10868">
                  <c:v>60.775000000000013</c:v>
                </c:pt>
                <c:pt idx="10869">
                  <c:v>60.775000000000013</c:v>
                </c:pt>
                <c:pt idx="10870">
                  <c:v>60.775000000000013</c:v>
                </c:pt>
                <c:pt idx="10871">
                  <c:v>60.775000000000013</c:v>
                </c:pt>
                <c:pt idx="10872">
                  <c:v>60.775000000000013</c:v>
                </c:pt>
                <c:pt idx="10873">
                  <c:v>60.775000000000013</c:v>
                </c:pt>
                <c:pt idx="10874">
                  <c:v>60.817999999999998</c:v>
                </c:pt>
                <c:pt idx="10875">
                  <c:v>60.817999999999998</c:v>
                </c:pt>
                <c:pt idx="10876">
                  <c:v>60.817999999999998</c:v>
                </c:pt>
                <c:pt idx="10877">
                  <c:v>60.817999999999998</c:v>
                </c:pt>
                <c:pt idx="10878">
                  <c:v>60.817999999999998</c:v>
                </c:pt>
                <c:pt idx="10879">
                  <c:v>60.817999999999998</c:v>
                </c:pt>
                <c:pt idx="10880">
                  <c:v>60.817999999999998</c:v>
                </c:pt>
                <c:pt idx="10881">
                  <c:v>60.817999999999998</c:v>
                </c:pt>
                <c:pt idx="10882">
                  <c:v>60.817999999999998</c:v>
                </c:pt>
                <c:pt idx="10883">
                  <c:v>60.861000000000004</c:v>
                </c:pt>
                <c:pt idx="10884">
                  <c:v>60.861000000000004</c:v>
                </c:pt>
                <c:pt idx="10885">
                  <c:v>60.861000000000004</c:v>
                </c:pt>
                <c:pt idx="10886">
                  <c:v>60.861000000000004</c:v>
                </c:pt>
                <c:pt idx="10887">
                  <c:v>60.861000000000004</c:v>
                </c:pt>
                <c:pt idx="10888">
                  <c:v>60.861000000000004</c:v>
                </c:pt>
                <c:pt idx="10889">
                  <c:v>60.861000000000004</c:v>
                </c:pt>
                <c:pt idx="10890">
                  <c:v>60.861000000000004</c:v>
                </c:pt>
                <c:pt idx="10891">
                  <c:v>60.861000000000004</c:v>
                </c:pt>
                <c:pt idx="10892">
                  <c:v>60.861000000000004</c:v>
                </c:pt>
                <c:pt idx="10893">
                  <c:v>60.861000000000004</c:v>
                </c:pt>
                <c:pt idx="10894">
                  <c:v>60.904000000000003</c:v>
                </c:pt>
                <c:pt idx="10895">
                  <c:v>60.904000000000003</c:v>
                </c:pt>
                <c:pt idx="10896">
                  <c:v>60.904000000000003</c:v>
                </c:pt>
                <c:pt idx="10897">
                  <c:v>60.904000000000003</c:v>
                </c:pt>
                <c:pt idx="10898">
                  <c:v>60.904000000000003</c:v>
                </c:pt>
                <c:pt idx="10899">
                  <c:v>60.904000000000003</c:v>
                </c:pt>
                <c:pt idx="10900">
                  <c:v>60.904000000000003</c:v>
                </c:pt>
                <c:pt idx="10901">
                  <c:v>60.904000000000003</c:v>
                </c:pt>
                <c:pt idx="10902">
                  <c:v>60.904000000000003</c:v>
                </c:pt>
                <c:pt idx="10903">
                  <c:v>60.904000000000003</c:v>
                </c:pt>
                <c:pt idx="10904">
                  <c:v>60.948</c:v>
                </c:pt>
                <c:pt idx="10905">
                  <c:v>60.904000000000003</c:v>
                </c:pt>
                <c:pt idx="10906">
                  <c:v>60.948</c:v>
                </c:pt>
                <c:pt idx="10907">
                  <c:v>60.948</c:v>
                </c:pt>
                <c:pt idx="10908">
                  <c:v>60.948</c:v>
                </c:pt>
                <c:pt idx="10909">
                  <c:v>60.948</c:v>
                </c:pt>
                <c:pt idx="10910">
                  <c:v>60.948</c:v>
                </c:pt>
                <c:pt idx="10911">
                  <c:v>60.948</c:v>
                </c:pt>
                <c:pt idx="10912">
                  <c:v>60.948</c:v>
                </c:pt>
                <c:pt idx="10913">
                  <c:v>60.948</c:v>
                </c:pt>
                <c:pt idx="10914">
                  <c:v>60.991</c:v>
                </c:pt>
                <c:pt idx="10915">
                  <c:v>60.948</c:v>
                </c:pt>
                <c:pt idx="10916">
                  <c:v>60.991</c:v>
                </c:pt>
                <c:pt idx="10917">
                  <c:v>60.991</c:v>
                </c:pt>
                <c:pt idx="10918">
                  <c:v>60.991</c:v>
                </c:pt>
                <c:pt idx="10919">
                  <c:v>60.991</c:v>
                </c:pt>
                <c:pt idx="10920">
                  <c:v>60.991</c:v>
                </c:pt>
                <c:pt idx="10921">
                  <c:v>60.991</c:v>
                </c:pt>
                <c:pt idx="10922">
                  <c:v>60.991</c:v>
                </c:pt>
                <c:pt idx="10923">
                  <c:v>60.991</c:v>
                </c:pt>
                <c:pt idx="10924">
                  <c:v>60.991</c:v>
                </c:pt>
                <c:pt idx="10925">
                  <c:v>60.991</c:v>
                </c:pt>
                <c:pt idx="10926">
                  <c:v>61.032000000000011</c:v>
                </c:pt>
                <c:pt idx="10927">
                  <c:v>61.032000000000011</c:v>
                </c:pt>
                <c:pt idx="10928">
                  <c:v>61.032000000000011</c:v>
                </c:pt>
                <c:pt idx="10929">
                  <c:v>61.032000000000011</c:v>
                </c:pt>
                <c:pt idx="10930">
                  <c:v>61.032000000000011</c:v>
                </c:pt>
                <c:pt idx="10931">
                  <c:v>61.032000000000011</c:v>
                </c:pt>
                <c:pt idx="10932">
                  <c:v>61.032000000000011</c:v>
                </c:pt>
                <c:pt idx="10933">
                  <c:v>61.032000000000011</c:v>
                </c:pt>
                <c:pt idx="10934">
                  <c:v>61.075000000000003</c:v>
                </c:pt>
                <c:pt idx="10935">
                  <c:v>61.032000000000011</c:v>
                </c:pt>
                <c:pt idx="10936">
                  <c:v>61.032000000000011</c:v>
                </c:pt>
                <c:pt idx="10937">
                  <c:v>61.075000000000003</c:v>
                </c:pt>
                <c:pt idx="10938">
                  <c:v>61.075000000000003</c:v>
                </c:pt>
                <c:pt idx="10939">
                  <c:v>61.075000000000003</c:v>
                </c:pt>
                <c:pt idx="10940">
                  <c:v>61.075000000000003</c:v>
                </c:pt>
                <c:pt idx="10941">
                  <c:v>61.075000000000003</c:v>
                </c:pt>
                <c:pt idx="10942">
                  <c:v>61.075000000000003</c:v>
                </c:pt>
                <c:pt idx="10943">
                  <c:v>61.075000000000003</c:v>
                </c:pt>
                <c:pt idx="10944">
                  <c:v>61.075000000000003</c:v>
                </c:pt>
                <c:pt idx="10945">
                  <c:v>61.119</c:v>
                </c:pt>
                <c:pt idx="10946">
                  <c:v>61.075000000000003</c:v>
                </c:pt>
                <c:pt idx="10947">
                  <c:v>61.119</c:v>
                </c:pt>
                <c:pt idx="10948">
                  <c:v>61.119</c:v>
                </c:pt>
                <c:pt idx="10949">
                  <c:v>61.119</c:v>
                </c:pt>
                <c:pt idx="10950">
                  <c:v>61.119</c:v>
                </c:pt>
                <c:pt idx="10951">
                  <c:v>61.119</c:v>
                </c:pt>
                <c:pt idx="10952">
                  <c:v>61.119</c:v>
                </c:pt>
                <c:pt idx="10953">
                  <c:v>61.119</c:v>
                </c:pt>
                <c:pt idx="10954">
                  <c:v>61.162000000000013</c:v>
                </c:pt>
                <c:pt idx="10955">
                  <c:v>61.162000000000013</c:v>
                </c:pt>
                <c:pt idx="10956">
                  <c:v>61.162000000000013</c:v>
                </c:pt>
                <c:pt idx="10957">
                  <c:v>61.162000000000013</c:v>
                </c:pt>
                <c:pt idx="10958">
                  <c:v>61.162000000000013</c:v>
                </c:pt>
                <c:pt idx="10959">
                  <c:v>61.162000000000013</c:v>
                </c:pt>
                <c:pt idx="10960">
                  <c:v>61.162000000000013</c:v>
                </c:pt>
                <c:pt idx="10961">
                  <c:v>61.162000000000013</c:v>
                </c:pt>
                <c:pt idx="10962">
                  <c:v>61.162000000000013</c:v>
                </c:pt>
                <c:pt idx="10963">
                  <c:v>61.162000000000013</c:v>
                </c:pt>
                <c:pt idx="10964">
                  <c:v>61.205000000000013</c:v>
                </c:pt>
                <c:pt idx="10965">
                  <c:v>61.205000000000013</c:v>
                </c:pt>
                <c:pt idx="10966">
                  <c:v>61.205000000000013</c:v>
                </c:pt>
                <c:pt idx="10967">
                  <c:v>61.205000000000013</c:v>
                </c:pt>
                <c:pt idx="10968">
                  <c:v>61.205000000000013</c:v>
                </c:pt>
                <c:pt idx="10969">
                  <c:v>61.205000000000013</c:v>
                </c:pt>
                <c:pt idx="10970">
                  <c:v>61.205000000000013</c:v>
                </c:pt>
                <c:pt idx="10971">
                  <c:v>61.205000000000013</c:v>
                </c:pt>
                <c:pt idx="10972">
                  <c:v>61.205000000000013</c:v>
                </c:pt>
                <c:pt idx="10973">
                  <c:v>61.248000000000012</c:v>
                </c:pt>
                <c:pt idx="10974">
                  <c:v>61.248000000000012</c:v>
                </c:pt>
                <c:pt idx="10975">
                  <c:v>61.248000000000012</c:v>
                </c:pt>
                <c:pt idx="10976">
                  <c:v>61.248000000000012</c:v>
                </c:pt>
                <c:pt idx="10977">
                  <c:v>61.248000000000012</c:v>
                </c:pt>
                <c:pt idx="10978">
                  <c:v>61.248000000000012</c:v>
                </c:pt>
                <c:pt idx="10979">
                  <c:v>61.248000000000012</c:v>
                </c:pt>
                <c:pt idx="10980">
                  <c:v>61.290000000000013</c:v>
                </c:pt>
                <c:pt idx="10981">
                  <c:v>61.290000000000013</c:v>
                </c:pt>
                <c:pt idx="10982">
                  <c:v>61.290000000000013</c:v>
                </c:pt>
                <c:pt idx="10983">
                  <c:v>61.290000000000013</c:v>
                </c:pt>
                <c:pt idx="10984">
                  <c:v>61.290000000000013</c:v>
                </c:pt>
                <c:pt idx="10985">
                  <c:v>61.290000000000013</c:v>
                </c:pt>
                <c:pt idx="10986">
                  <c:v>61.290000000000013</c:v>
                </c:pt>
                <c:pt idx="10987">
                  <c:v>61.290000000000013</c:v>
                </c:pt>
                <c:pt idx="10988">
                  <c:v>61.333000000000006</c:v>
                </c:pt>
                <c:pt idx="10989">
                  <c:v>61.333000000000006</c:v>
                </c:pt>
                <c:pt idx="10990">
                  <c:v>61.333000000000006</c:v>
                </c:pt>
                <c:pt idx="10991">
                  <c:v>61.333000000000006</c:v>
                </c:pt>
                <c:pt idx="10992">
                  <c:v>61.333000000000006</c:v>
                </c:pt>
                <c:pt idx="10993">
                  <c:v>61.333000000000006</c:v>
                </c:pt>
                <c:pt idx="10994">
                  <c:v>61.376000000000005</c:v>
                </c:pt>
                <c:pt idx="10995">
                  <c:v>61.376000000000005</c:v>
                </c:pt>
                <c:pt idx="10996">
                  <c:v>61.376000000000005</c:v>
                </c:pt>
                <c:pt idx="10997">
                  <c:v>61.376000000000005</c:v>
                </c:pt>
                <c:pt idx="10998">
                  <c:v>61.376000000000005</c:v>
                </c:pt>
                <c:pt idx="10999">
                  <c:v>61.376000000000005</c:v>
                </c:pt>
                <c:pt idx="11000">
                  <c:v>61.376000000000005</c:v>
                </c:pt>
                <c:pt idx="11001">
                  <c:v>61.376000000000005</c:v>
                </c:pt>
                <c:pt idx="11002">
                  <c:v>61.419000000000004</c:v>
                </c:pt>
                <c:pt idx="11003">
                  <c:v>61.419000000000004</c:v>
                </c:pt>
                <c:pt idx="11004">
                  <c:v>61.419000000000004</c:v>
                </c:pt>
                <c:pt idx="11005">
                  <c:v>61.419000000000004</c:v>
                </c:pt>
                <c:pt idx="11006">
                  <c:v>61.419000000000004</c:v>
                </c:pt>
                <c:pt idx="11007">
                  <c:v>61.419000000000004</c:v>
                </c:pt>
                <c:pt idx="11008">
                  <c:v>61.419000000000004</c:v>
                </c:pt>
                <c:pt idx="11009">
                  <c:v>61.462000000000003</c:v>
                </c:pt>
                <c:pt idx="11010">
                  <c:v>61.462000000000003</c:v>
                </c:pt>
                <c:pt idx="11011">
                  <c:v>61.462000000000003</c:v>
                </c:pt>
                <c:pt idx="11012">
                  <c:v>61.462000000000003</c:v>
                </c:pt>
                <c:pt idx="11013">
                  <c:v>61.462000000000003</c:v>
                </c:pt>
                <c:pt idx="11014">
                  <c:v>61.462000000000003</c:v>
                </c:pt>
                <c:pt idx="11015">
                  <c:v>61.506</c:v>
                </c:pt>
                <c:pt idx="11016">
                  <c:v>61.506</c:v>
                </c:pt>
                <c:pt idx="11017">
                  <c:v>61.506</c:v>
                </c:pt>
                <c:pt idx="11018">
                  <c:v>61.506</c:v>
                </c:pt>
                <c:pt idx="11019">
                  <c:v>61.506</c:v>
                </c:pt>
                <c:pt idx="11020">
                  <c:v>61.506</c:v>
                </c:pt>
                <c:pt idx="11021">
                  <c:v>61.506</c:v>
                </c:pt>
                <c:pt idx="11022">
                  <c:v>61.506</c:v>
                </c:pt>
                <c:pt idx="11023">
                  <c:v>61.547000000000004</c:v>
                </c:pt>
                <c:pt idx="11024">
                  <c:v>61.547000000000004</c:v>
                </c:pt>
                <c:pt idx="11025">
                  <c:v>61.547000000000004</c:v>
                </c:pt>
                <c:pt idx="11026">
                  <c:v>61.547000000000004</c:v>
                </c:pt>
                <c:pt idx="11027">
                  <c:v>61.547000000000004</c:v>
                </c:pt>
                <c:pt idx="11028">
                  <c:v>61.547000000000004</c:v>
                </c:pt>
                <c:pt idx="11029">
                  <c:v>61.59</c:v>
                </c:pt>
                <c:pt idx="11030">
                  <c:v>61.59</c:v>
                </c:pt>
                <c:pt idx="11031">
                  <c:v>61.59</c:v>
                </c:pt>
                <c:pt idx="11032">
                  <c:v>61.59</c:v>
                </c:pt>
                <c:pt idx="11033">
                  <c:v>61.59</c:v>
                </c:pt>
                <c:pt idx="11034">
                  <c:v>61.59</c:v>
                </c:pt>
                <c:pt idx="11035">
                  <c:v>61.59</c:v>
                </c:pt>
                <c:pt idx="11036">
                  <c:v>61.633000000000003</c:v>
                </c:pt>
                <c:pt idx="11037">
                  <c:v>61.633000000000003</c:v>
                </c:pt>
                <c:pt idx="11038">
                  <c:v>61.633000000000003</c:v>
                </c:pt>
                <c:pt idx="11039">
                  <c:v>61.633000000000003</c:v>
                </c:pt>
                <c:pt idx="11040">
                  <c:v>61.633000000000003</c:v>
                </c:pt>
                <c:pt idx="11041">
                  <c:v>61.677</c:v>
                </c:pt>
                <c:pt idx="11042">
                  <c:v>61.677</c:v>
                </c:pt>
                <c:pt idx="11043">
                  <c:v>61.677</c:v>
                </c:pt>
                <c:pt idx="11044">
                  <c:v>61.677</c:v>
                </c:pt>
                <c:pt idx="11045">
                  <c:v>61.677</c:v>
                </c:pt>
                <c:pt idx="11046">
                  <c:v>61.677</c:v>
                </c:pt>
                <c:pt idx="11047">
                  <c:v>61.720000000000013</c:v>
                </c:pt>
                <c:pt idx="11048">
                  <c:v>61.720000000000013</c:v>
                </c:pt>
                <c:pt idx="11049">
                  <c:v>61.720000000000013</c:v>
                </c:pt>
                <c:pt idx="11050">
                  <c:v>61.720000000000013</c:v>
                </c:pt>
                <c:pt idx="11051">
                  <c:v>61.720000000000013</c:v>
                </c:pt>
                <c:pt idx="11052">
                  <c:v>61.720000000000013</c:v>
                </c:pt>
                <c:pt idx="11053">
                  <c:v>61.761000000000003</c:v>
                </c:pt>
                <c:pt idx="11054">
                  <c:v>61.761000000000003</c:v>
                </c:pt>
                <c:pt idx="11055">
                  <c:v>61.761000000000003</c:v>
                </c:pt>
                <c:pt idx="11056">
                  <c:v>61.761000000000003</c:v>
                </c:pt>
                <c:pt idx="11057">
                  <c:v>61.761000000000003</c:v>
                </c:pt>
                <c:pt idx="11058">
                  <c:v>61.761000000000003</c:v>
                </c:pt>
                <c:pt idx="11059">
                  <c:v>61.804000000000002</c:v>
                </c:pt>
                <c:pt idx="11060">
                  <c:v>61.804000000000002</c:v>
                </c:pt>
                <c:pt idx="11061">
                  <c:v>61.804000000000002</c:v>
                </c:pt>
                <c:pt idx="11062">
                  <c:v>61.804000000000002</c:v>
                </c:pt>
                <c:pt idx="11063">
                  <c:v>61.847999999999999</c:v>
                </c:pt>
                <c:pt idx="11064">
                  <c:v>61.847999999999999</c:v>
                </c:pt>
                <c:pt idx="11065">
                  <c:v>61.847999999999999</c:v>
                </c:pt>
                <c:pt idx="11066">
                  <c:v>61.847999999999999</c:v>
                </c:pt>
                <c:pt idx="11067">
                  <c:v>61.847999999999999</c:v>
                </c:pt>
                <c:pt idx="11068">
                  <c:v>61.847999999999999</c:v>
                </c:pt>
                <c:pt idx="11069">
                  <c:v>61.847999999999999</c:v>
                </c:pt>
                <c:pt idx="11070">
                  <c:v>61.847999999999999</c:v>
                </c:pt>
                <c:pt idx="11071">
                  <c:v>61.891000000000005</c:v>
                </c:pt>
                <c:pt idx="11072">
                  <c:v>61.891000000000005</c:v>
                </c:pt>
                <c:pt idx="11073">
                  <c:v>61.891000000000005</c:v>
                </c:pt>
                <c:pt idx="11074">
                  <c:v>61.891000000000005</c:v>
                </c:pt>
                <c:pt idx="11075">
                  <c:v>61.891000000000005</c:v>
                </c:pt>
                <c:pt idx="11076">
                  <c:v>61.934000000000005</c:v>
                </c:pt>
                <c:pt idx="11077">
                  <c:v>61.934000000000005</c:v>
                </c:pt>
                <c:pt idx="11078">
                  <c:v>61.934000000000005</c:v>
                </c:pt>
                <c:pt idx="11079">
                  <c:v>61.934000000000005</c:v>
                </c:pt>
                <c:pt idx="11080">
                  <c:v>61.934000000000005</c:v>
                </c:pt>
                <c:pt idx="11081">
                  <c:v>61.977000000000004</c:v>
                </c:pt>
                <c:pt idx="11082">
                  <c:v>61.977000000000004</c:v>
                </c:pt>
                <c:pt idx="11083">
                  <c:v>61.977000000000004</c:v>
                </c:pt>
                <c:pt idx="11084">
                  <c:v>61.977000000000004</c:v>
                </c:pt>
                <c:pt idx="11085">
                  <c:v>61.977000000000004</c:v>
                </c:pt>
                <c:pt idx="11086">
                  <c:v>61.977000000000004</c:v>
                </c:pt>
                <c:pt idx="11087">
                  <c:v>62.019000000000005</c:v>
                </c:pt>
                <c:pt idx="11088">
                  <c:v>62.019000000000005</c:v>
                </c:pt>
                <c:pt idx="11089">
                  <c:v>62.019000000000005</c:v>
                </c:pt>
                <c:pt idx="11090">
                  <c:v>62.019000000000005</c:v>
                </c:pt>
                <c:pt idx="11091">
                  <c:v>62.019000000000005</c:v>
                </c:pt>
                <c:pt idx="11092">
                  <c:v>62.062000000000012</c:v>
                </c:pt>
                <c:pt idx="11093">
                  <c:v>62.062000000000012</c:v>
                </c:pt>
                <c:pt idx="11094">
                  <c:v>62.062000000000012</c:v>
                </c:pt>
                <c:pt idx="11095">
                  <c:v>62.062000000000012</c:v>
                </c:pt>
                <c:pt idx="11096">
                  <c:v>62.062000000000012</c:v>
                </c:pt>
                <c:pt idx="11097">
                  <c:v>62.105000000000011</c:v>
                </c:pt>
                <c:pt idx="11098">
                  <c:v>62.105000000000011</c:v>
                </c:pt>
                <c:pt idx="11099">
                  <c:v>62.105000000000011</c:v>
                </c:pt>
                <c:pt idx="11100">
                  <c:v>62.105000000000011</c:v>
                </c:pt>
                <c:pt idx="11101">
                  <c:v>62.148000000000003</c:v>
                </c:pt>
                <c:pt idx="11102">
                  <c:v>62.148000000000003</c:v>
                </c:pt>
                <c:pt idx="11103">
                  <c:v>62.148000000000003</c:v>
                </c:pt>
                <c:pt idx="11104">
                  <c:v>62.148000000000003</c:v>
                </c:pt>
                <c:pt idx="11105">
                  <c:v>62.148000000000003</c:v>
                </c:pt>
                <c:pt idx="11106">
                  <c:v>62.148000000000003</c:v>
                </c:pt>
                <c:pt idx="11107">
                  <c:v>62.191000000000003</c:v>
                </c:pt>
                <c:pt idx="11108">
                  <c:v>62.191000000000003</c:v>
                </c:pt>
                <c:pt idx="11109">
                  <c:v>62.191000000000003</c:v>
                </c:pt>
                <c:pt idx="11110">
                  <c:v>62.191000000000003</c:v>
                </c:pt>
                <c:pt idx="11111">
                  <c:v>62.191000000000003</c:v>
                </c:pt>
                <c:pt idx="11112">
                  <c:v>62.191000000000003</c:v>
                </c:pt>
                <c:pt idx="11113">
                  <c:v>62.233000000000011</c:v>
                </c:pt>
                <c:pt idx="11114">
                  <c:v>62.233000000000011</c:v>
                </c:pt>
                <c:pt idx="11115">
                  <c:v>62.233000000000011</c:v>
                </c:pt>
                <c:pt idx="11116">
                  <c:v>62.233000000000011</c:v>
                </c:pt>
                <c:pt idx="11117">
                  <c:v>62.233000000000011</c:v>
                </c:pt>
                <c:pt idx="11118">
                  <c:v>62.233000000000011</c:v>
                </c:pt>
                <c:pt idx="11119">
                  <c:v>62.276000000000003</c:v>
                </c:pt>
                <c:pt idx="11120">
                  <c:v>62.276000000000003</c:v>
                </c:pt>
                <c:pt idx="11121">
                  <c:v>62.276000000000003</c:v>
                </c:pt>
                <c:pt idx="11122">
                  <c:v>62.276000000000003</c:v>
                </c:pt>
                <c:pt idx="11123">
                  <c:v>62.319000000000003</c:v>
                </c:pt>
                <c:pt idx="11124">
                  <c:v>62.319000000000003</c:v>
                </c:pt>
                <c:pt idx="11125">
                  <c:v>62.319000000000003</c:v>
                </c:pt>
                <c:pt idx="11126">
                  <c:v>62.319000000000003</c:v>
                </c:pt>
                <c:pt idx="11127">
                  <c:v>62.362000000000002</c:v>
                </c:pt>
                <c:pt idx="11128">
                  <c:v>62.362000000000002</c:v>
                </c:pt>
                <c:pt idx="11129">
                  <c:v>62.362000000000002</c:v>
                </c:pt>
                <c:pt idx="11130">
                  <c:v>62.362000000000002</c:v>
                </c:pt>
                <c:pt idx="11131">
                  <c:v>62.362000000000002</c:v>
                </c:pt>
                <c:pt idx="11132">
                  <c:v>62.362000000000002</c:v>
                </c:pt>
                <c:pt idx="11133">
                  <c:v>62.362000000000002</c:v>
                </c:pt>
                <c:pt idx="11134">
                  <c:v>62.406000000000006</c:v>
                </c:pt>
                <c:pt idx="11135">
                  <c:v>62.406000000000006</c:v>
                </c:pt>
                <c:pt idx="11136">
                  <c:v>62.406000000000006</c:v>
                </c:pt>
                <c:pt idx="11137">
                  <c:v>62.406000000000006</c:v>
                </c:pt>
                <c:pt idx="11138">
                  <c:v>62.447000000000003</c:v>
                </c:pt>
                <c:pt idx="11139">
                  <c:v>62.447000000000003</c:v>
                </c:pt>
                <c:pt idx="11140">
                  <c:v>62.447000000000003</c:v>
                </c:pt>
                <c:pt idx="11141">
                  <c:v>62.447000000000003</c:v>
                </c:pt>
                <c:pt idx="11142">
                  <c:v>62.447000000000003</c:v>
                </c:pt>
                <c:pt idx="11143">
                  <c:v>62.49</c:v>
                </c:pt>
                <c:pt idx="11144">
                  <c:v>62.49</c:v>
                </c:pt>
                <c:pt idx="11145">
                  <c:v>62.49</c:v>
                </c:pt>
                <c:pt idx="11146">
                  <c:v>62.49</c:v>
                </c:pt>
                <c:pt idx="11147">
                  <c:v>62.49</c:v>
                </c:pt>
                <c:pt idx="11148">
                  <c:v>62.533000000000001</c:v>
                </c:pt>
                <c:pt idx="11149">
                  <c:v>62.533000000000001</c:v>
                </c:pt>
                <c:pt idx="11150">
                  <c:v>62.533000000000001</c:v>
                </c:pt>
                <c:pt idx="11151">
                  <c:v>62.533000000000001</c:v>
                </c:pt>
                <c:pt idx="11152">
                  <c:v>62.533000000000001</c:v>
                </c:pt>
                <c:pt idx="11153">
                  <c:v>62.533000000000001</c:v>
                </c:pt>
                <c:pt idx="11154">
                  <c:v>62.577000000000005</c:v>
                </c:pt>
                <c:pt idx="11155">
                  <c:v>62.577000000000005</c:v>
                </c:pt>
                <c:pt idx="11156">
                  <c:v>62.577000000000005</c:v>
                </c:pt>
                <c:pt idx="11157">
                  <c:v>62.577000000000005</c:v>
                </c:pt>
                <c:pt idx="11158">
                  <c:v>62.577000000000005</c:v>
                </c:pt>
                <c:pt idx="11159">
                  <c:v>62.620000000000012</c:v>
                </c:pt>
                <c:pt idx="11160">
                  <c:v>62.620000000000012</c:v>
                </c:pt>
                <c:pt idx="11161">
                  <c:v>62.620000000000012</c:v>
                </c:pt>
                <c:pt idx="11162">
                  <c:v>62.620000000000012</c:v>
                </c:pt>
                <c:pt idx="11163">
                  <c:v>62.620000000000012</c:v>
                </c:pt>
                <c:pt idx="11164">
                  <c:v>62.661000000000001</c:v>
                </c:pt>
                <c:pt idx="11165">
                  <c:v>62.661000000000001</c:v>
                </c:pt>
                <c:pt idx="11166">
                  <c:v>62.661000000000001</c:v>
                </c:pt>
                <c:pt idx="11167">
                  <c:v>62.661000000000001</c:v>
                </c:pt>
                <c:pt idx="11168">
                  <c:v>62.661000000000001</c:v>
                </c:pt>
                <c:pt idx="11169">
                  <c:v>62.661000000000001</c:v>
                </c:pt>
                <c:pt idx="11170">
                  <c:v>62.704000000000001</c:v>
                </c:pt>
                <c:pt idx="11171">
                  <c:v>62.704000000000001</c:v>
                </c:pt>
                <c:pt idx="11172">
                  <c:v>62.704000000000001</c:v>
                </c:pt>
                <c:pt idx="11173">
                  <c:v>62.704000000000001</c:v>
                </c:pt>
                <c:pt idx="11174">
                  <c:v>62.748000000000012</c:v>
                </c:pt>
                <c:pt idx="11175">
                  <c:v>62.748000000000012</c:v>
                </c:pt>
                <c:pt idx="11176">
                  <c:v>62.748000000000012</c:v>
                </c:pt>
                <c:pt idx="11177">
                  <c:v>62.748000000000012</c:v>
                </c:pt>
                <c:pt idx="11178">
                  <c:v>62.791000000000011</c:v>
                </c:pt>
                <c:pt idx="11179">
                  <c:v>62.748000000000012</c:v>
                </c:pt>
                <c:pt idx="11180">
                  <c:v>62.791000000000011</c:v>
                </c:pt>
                <c:pt idx="11181">
                  <c:v>62.791000000000011</c:v>
                </c:pt>
                <c:pt idx="11182">
                  <c:v>62.791000000000011</c:v>
                </c:pt>
                <c:pt idx="11183">
                  <c:v>62.791000000000011</c:v>
                </c:pt>
                <c:pt idx="11184">
                  <c:v>62.834000000000003</c:v>
                </c:pt>
                <c:pt idx="11185">
                  <c:v>62.834000000000003</c:v>
                </c:pt>
                <c:pt idx="11186">
                  <c:v>62.834000000000003</c:v>
                </c:pt>
                <c:pt idx="11187">
                  <c:v>62.834000000000003</c:v>
                </c:pt>
                <c:pt idx="11188">
                  <c:v>62.834000000000003</c:v>
                </c:pt>
                <c:pt idx="11189">
                  <c:v>62.875</c:v>
                </c:pt>
                <c:pt idx="11190">
                  <c:v>62.875</c:v>
                </c:pt>
                <c:pt idx="11191">
                  <c:v>62.875</c:v>
                </c:pt>
                <c:pt idx="11192">
                  <c:v>62.875</c:v>
                </c:pt>
                <c:pt idx="11193">
                  <c:v>62.875</c:v>
                </c:pt>
                <c:pt idx="11194">
                  <c:v>62.919000000000004</c:v>
                </c:pt>
                <c:pt idx="11195">
                  <c:v>62.919000000000004</c:v>
                </c:pt>
                <c:pt idx="11196">
                  <c:v>62.919000000000004</c:v>
                </c:pt>
                <c:pt idx="11197">
                  <c:v>62.962000000000003</c:v>
                </c:pt>
                <c:pt idx="11198">
                  <c:v>62.919000000000004</c:v>
                </c:pt>
                <c:pt idx="11199">
                  <c:v>62.919000000000004</c:v>
                </c:pt>
                <c:pt idx="11200">
                  <c:v>62.962000000000003</c:v>
                </c:pt>
                <c:pt idx="11201">
                  <c:v>62.962000000000003</c:v>
                </c:pt>
                <c:pt idx="11202">
                  <c:v>62.962000000000003</c:v>
                </c:pt>
                <c:pt idx="11203">
                  <c:v>62.962000000000003</c:v>
                </c:pt>
                <c:pt idx="11204">
                  <c:v>62.962000000000003</c:v>
                </c:pt>
                <c:pt idx="11205">
                  <c:v>63.005000000000003</c:v>
                </c:pt>
                <c:pt idx="11206">
                  <c:v>63.005000000000003</c:v>
                </c:pt>
                <c:pt idx="11207">
                  <c:v>63.005000000000003</c:v>
                </c:pt>
                <c:pt idx="11208">
                  <c:v>63.005000000000003</c:v>
                </c:pt>
                <c:pt idx="11209">
                  <c:v>63.005000000000003</c:v>
                </c:pt>
                <c:pt idx="11210">
                  <c:v>63.048000000000002</c:v>
                </c:pt>
                <c:pt idx="11211">
                  <c:v>63.048000000000002</c:v>
                </c:pt>
                <c:pt idx="11212">
                  <c:v>63.048000000000002</c:v>
                </c:pt>
                <c:pt idx="11213">
                  <c:v>63.048000000000002</c:v>
                </c:pt>
                <c:pt idx="11214">
                  <c:v>63.09</c:v>
                </c:pt>
                <c:pt idx="11215">
                  <c:v>63.09</c:v>
                </c:pt>
                <c:pt idx="11216">
                  <c:v>63.09</c:v>
                </c:pt>
                <c:pt idx="11217">
                  <c:v>63.09</c:v>
                </c:pt>
                <c:pt idx="11218">
                  <c:v>63.09</c:v>
                </c:pt>
                <c:pt idx="11219">
                  <c:v>63.133000000000003</c:v>
                </c:pt>
                <c:pt idx="11220">
                  <c:v>63.133000000000003</c:v>
                </c:pt>
                <c:pt idx="11221">
                  <c:v>63.133000000000003</c:v>
                </c:pt>
                <c:pt idx="11222">
                  <c:v>63.133000000000003</c:v>
                </c:pt>
                <c:pt idx="11223">
                  <c:v>63.133000000000003</c:v>
                </c:pt>
                <c:pt idx="11224">
                  <c:v>63.176000000000002</c:v>
                </c:pt>
                <c:pt idx="11225">
                  <c:v>63.176000000000002</c:v>
                </c:pt>
                <c:pt idx="11226">
                  <c:v>63.176000000000002</c:v>
                </c:pt>
                <c:pt idx="11227">
                  <c:v>63.176000000000002</c:v>
                </c:pt>
                <c:pt idx="11228">
                  <c:v>63.176000000000002</c:v>
                </c:pt>
                <c:pt idx="11229">
                  <c:v>63.219000000000001</c:v>
                </c:pt>
                <c:pt idx="11230">
                  <c:v>63.219000000000001</c:v>
                </c:pt>
                <c:pt idx="11231">
                  <c:v>63.219000000000001</c:v>
                </c:pt>
                <c:pt idx="11232">
                  <c:v>63.219000000000001</c:v>
                </c:pt>
                <c:pt idx="11233">
                  <c:v>63.262000000000015</c:v>
                </c:pt>
                <c:pt idx="11234">
                  <c:v>63.262000000000015</c:v>
                </c:pt>
                <c:pt idx="11235">
                  <c:v>63.262000000000015</c:v>
                </c:pt>
                <c:pt idx="11236">
                  <c:v>63.262000000000015</c:v>
                </c:pt>
                <c:pt idx="11237">
                  <c:v>63.262000000000015</c:v>
                </c:pt>
                <c:pt idx="11238">
                  <c:v>63.262000000000015</c:v>
                </c:pt>
                <c:pt idx="11239">
                  <c:v>63.304000000000002</c:v>
                </c:pt>
                <c:pt idx="11240">
                  <c:v>63.304000000000002</c:v>
                </c:pt>
                <c:pt idx="11241">
                  <c:v>63.304000000000002</c:v>
                </c:pt>
                <c:pt idx="11242">
                  <c:v>63.304000000000002</c:v>
                </c:pt>
                <c:pt idx="11243">
                  <c:v>63.304000000000002</c:v>
                </c:pt>
                <c:pt idx="11244">
                  <c:v>63.347000000000001</c:v>
                </c:pt>
                <c:pt idx="11245">
                  <c:v>63.347000000000001</c:v>
                </c:pt>
                <c:pt idx="11246">
                  <c:v>63.347000000000001</c:v>
                </c:pt>
                <c:pt idx="11247">
                  <c:v>63.347000000000001</c:v>
                </c:pt>
                <c:pt idx="11248">
                  <c:v>63.347000000000001</c:v>
                </c:pt>
                <c:pt idx="11249">
                  <c:v>63.39</c:v>
                </c:pt>
                <c:pt idx="11250">
                  <c:v>63.39</c:v>
                </c:pt>
                <c:pt idx="11251">
                  <c:v>63.39</c:v>
                </c:pt>
                <c:pt idx="11252">
                  <c:v>63.39</c:v>
                </c:pt>
                <c:pt idx="11253">
                  <c:v>63.433</c:v>
                </c:pt>
                <c:pt idx="11254">
                  <c:v>63.433</c:v>
                </c:pt>
                <c:pt idx="11255">
                  <c:v>63.433</c:v>
                </c:pt>
                <c:pt idx="11256">
                  <c:v>63.433</c:v>
                </c:pt>
                <c:pt idx="11257">
                  <c:v>63.433</c:v>
                </c:pt>
                <c:pt idx="11258">
                  <c:v>63.475000000000001</c:v>
                </c:pt>
                <c:pt idx="11259">
                  <c:v>63.475000000000001</c:v>
                </c:pt>
                <c:pt idx="11260">
                  <c:v>63.475000000000001</c:v>
                </c:pt>
                <c:pt idx="11261">
                  <c:v>63.475000000000001</c:v>
                </c:pt>
                <c:pt idx="11262">
                  <c:v>63.475000000000001</c:v>
                </c:pt>
                <c:pt idx="11263">
                  <c:v>63.475000000000001</c:v>
                </c:pt>
                <c:pt idx="11264">
                  <c:v>63.518000000000001</c:v>
                </c:pt>
                <c:pt idx="11265">
                  <c:v>63.518000000000001</c:v>
                </c:pt>
                <c:pt idx="11266">
                  <c:v>63.518000000000001</c:v>
                </c:pt>
                <c:pt idx="11267">
                  <c:v>63.518000000000001</c:v>
                </c:pt>
                <c:pt idx="11268">
                  <c:v>63.518000000000001</c:v>
                </c:pt>
                <c:pt idx="11269">
                  <c:v>63.561</c:v>
                </c:pt>
                <c:pt idx="11270">
                  <c:v>63.561</c:v>
                </c:pt>
                <c:pt idx="11271">
                  <c:v>63.561</c:v>
                </c:pt>
                <c:pt idx="11272">
                  <c:v>63.561</c:v>
                </c:pt>
                <c:pt idx="11273">
                  <c:v>63.561</c:v>
                </c:pt>
                <c:pt idx="11274">
                  <c:v>63.604000000000006</c:v>
                </c:pt>
                <c:pt idx="11275">
                  <c:v>63.604000000000006</c:v>
                </c:pt>
                <c:pt idx="11276">
                  <c:v>63.604000000000006</c:v>
                </c:pt>
                <c:pt idx="11277">
                  <c:v>63.604000000000006</c:v>
                </c:pt>
                <c:pt idx="11278">
                  <c:v>63.604000000000006</c:v>
                </c:pt>
                <c:pt idx="11279">
                  <c:v>63.604000000000006</c:v>
                </c:pt>
                <c:pt idx="11280">
                  <c:v>63.648000000000003</c:v>
                </c:pt>
                <c:pt idx="11281">
                  <c:v>63.648000000000003</c:v>
                </c:pt>
                <c:pt idx="11282">
                  <c:v>63.648000000000003</c:v>
                </c:pt>
                <c:pt idx="11283">
                  <c:v>63.648000000000003</c:v>
                </c:pt>
                <c:pt idx="11284">
                  <c:v>63.689</c:v>
                </c:pt>
                <c:pt idx="11285">
                  <c:v>63.689</c:v>
                </c:pt>
                <c:pt idx="11286">
                  <c:v>63.689</c:v>
                </c:pt>
                <c:pt idx="11287">
                  <c:v>63.689</c:v>
                </c:pt>
                <c:pt idx="11288">
                  <c:v>63.732000000000014</c:v>
                </c:pt>
                <c:pt idx="11289">
                  <c:v>63.732000000000014</c:v>
                </c:pt>
                <c:pt idx="11290">
                  <c:v>63.732000000000014</c:v>
                </c:pt>
                <c:pt idx="11291">
                  <c:v>63.732000000000014</c:v>
                </c:pt>
                <c:pt idx="11292">
                  <c:v>63.732000000000014</c:v>
                </c:pt>
                <c:pt idx="11293">
                  <c:v>63.732000000000014</c:v>
                </c:pt>
                <c:pt idx="11294">
                  <c:v>63.775000000000013</c:v>
                </c:pt>
                <c:pt idx="11295">
                  <c:v>63.775000000000013</c:v>
                </c:pt>
                <c:pt idx="11296">
                  <c:v>63.775000000000013</c:v>
                </c:pt>
                <c:pt idx="11297">
                  <c:v>63.775000000000013</c:v>
                </c:pt>
                <c:pt idx="11298">
                  <c:v>63.775000000000013</c:v>
                </c:pt>
                <c:pt idx="11299">
                  <c:v>63.819000000000003</c:v>
                </c:pt>
                <c:pt idx="11300">
                  <c:v>63.819000000000003</c:v>
                </c:pt>
                <c:pt idx="11301">
                  <c:v>63.819000000000003</c:v>
                </c:pt>
                <c:pt idx="11302">
                  <c:v>63.819000000000003</c:v>
                </c:pt>
                <c:pt idx="11303">
                  <c:v>63.819000000000003</c:v>
                </c:pt>
                <c:pt idx="11304">
                  <c:v>63.819000000000003</c:v>
                </c:pt>
                <c:pt idx="11305">
                  <c:v>63.862000000000002</c:v>
                </c:pt>
                <c:pt idx="11306">
                  <c:v>63.862000000000002</c:v>
                </c:pt>
                <c:pt idx="11307">
                  <c:v>63.862000000000002</c:v>
                </c:pt>
                <c:pt idx="11308">
                  <c:v>63.862000000000002</c:v>
                </c:pt>
                <c:pt idx="11309">
                  <c:v>63.903000000000006</c:v>
                </c:pt>
                <c:pt idx="11310">
                  <c:v>63.903000000000006</c:v>
                </c:pt>
                <c:pt idx="11311">
                  <c:v>63.903000000000006</c:v>
                </c:pt>
                <c:pt idx="11312">
                  <c:v>63.903000000000006</c:v>
                </c:pt>
                <c:pt idx="11313">
                  <c:v>63.903000000000006</c:v>
                </c:pt>
                <c:pt idx="11314">
                  <c:v>63.903000000000006</c:v>
                </c:pt>
                <c:pt idx="11315">
                  <c:v>63.903000000000006</c:v>
                </c:pt>
                <c:pt idx="11316">
                  <c:v>63.946000000000005</c:v>
                </c:pt>
                <c:pt idx="11317">
                  <c:v>63.946000000000005</c:v>
                </c:pt>
                <c:pt idx="11318">
                  <c:v>63.946000000000005</c:v>
                </c:pt>
                <c:pt idx="11319">
                  <c:v>63.946000000000005</c:v>
                </c:pt>
                <c:pt idx="11320">
                  <c:v>63.946000000000005</c:v>
                </c:pt>
                <c:pt idx="11321">
                  <c:v>63.99</c:v>
                </c:pt>
                <c:pt idx="11322">
                  <c:v>63.99</c:v>
                </c:pt>
                <c:pt idx="11323">
                  <c:v>63.99</c:v>
                </c:pt>
                <c:pt idx="11324">
                  <c:v>63.99</c:v>
                </c:pt>
                <c:pt idx="11325">
                  <c:v>63.99</c:v>
                </c:pt>
                <c:pt idx="11326">
                  <c:v>64.033000000000001</c:v>
                </c:pt>
                <c:pt idx="11327">
                  <c:v>64.033000000000001</c:v>
                </c:pt>
                <c:pt idx="11328">
                  <c:v>64.033000000000001</c:v>
                </c:pt>
                <c:pt idx="11329">
                  <c:v>64.033000000000001</c:v>
                </c:pt>
                <c:pt idx="11330">
                  <c:v>64.033000000000001</c:v>
                </c:pt>
                <c:pt idx="11331">
                  <c:v>64.033000000000001</c:v>
                </c:pt>
                <c:pt idx="11332">
                  <c:v>64.073999999999998</c:v>
                </c:pt>
                <c:pt idx="11333">
                  <c:v>64.073999999999998</c:v>
                </c:pt>
                <c:pt idx="11334">
                  <c:v>64.073999999999998</c:v>
                </c:pt>
                <c:pt idx="11335">
                  <c:v>64.073999999999998</c:v>
                </c:pt>
                <c:pt idx="11336">
                  <c:v>64.073999999999998</c:v>
                </c:pt>
                <c:pt idx="11337">
                  <c:v>64.117000000000004</c:v>
                </c:pt>
                <c:pt idx="11338">
                  <c:v>64.117000000000004</c:v>
                </c:pt>
                <c:pt idx="11339">
                  <c:v>64.117000000000004</c:v>
                </c:pt>
                <c:pt idx="11340">
                  <c:v>64.117000000000004</c:v>
                </c:pt>
                <c:pt idx="11341">
                  <c:v>64.161000000000001</c:v>
                </c:pt>
                <c:pt idx="11342">
                  <c:v>64.117000000000004</c:v>
                </c:pt>
                <c:pt idx="11343">
                  <c:v>64.161000000000001</c:v>
                </c:pt>
                <c:pt idx="11344">
                  <c:v>64.161000000000001</c:v>
                </c:pt>
                <c:pt idx="11345">
                  <c:v>64.161000000000001</c:v>
                </c:pt>
                <c:pt idx="11346">
                  <c:v>64.203999999999994</c:v>
                </c:pt>
                <c:pt idx="11347">
                  <c:v>64.203999999999994</c:v>
                </c:pt>
                <c:pt idx="11348">
                  <c:v>64.203999999999994</c:v>
                </c:pt>
                <c:pt idx="11349">
                  <c:v>64.203999999999994</c:v>
                </c:pt>
                <c:pt idx="11350">
                  <c:v>64.203999999999994</c:v>
                </c:pt>
                <c:pt idx="11351">
                  <c:v>64.203999999999994</c:v>
                </c:pt>
                <c:pt idx="11352">
                  <c:v>64.247000000000028</c:v>
                </c:pt>
                <c:pt idx="11353">
                  <c:v>64.247000000000028</c:v>
                </c:pt>
                <c:pt idx="11354">
                  <c:v>64.247000000000028</c:v>
                </c:pt>
                <c:pt idx="11355">
                  <c:v>64.247000000000028</c:v>
                </c:pt>
                <c:pt idx="11356">
                  <c:v>64.247000000000028</c:v>
                </c:pt>
                <c:pt idx="11357">
                  <c:v>64.247000000000028</c:v>
                </c:pt>
                <c:pt idx="11358">
                  <c:v>64.287999999999997</c:v>
                </c:pt>
                <c:pt idx="11359">
                  <c:v>64.287999999999997</c:v>
                </c:pt>
                <c:pt idx="11360">
                  <c:v>64.287999999999997</c:v>
                </c:pt>
                <c:pt idx="11361">
                  <c:v>64.287999999999997</c:v>
                </c:pt>
                <c:pt idx="11362">
                  <c:v>64.287999999999997</c:v>
                </c:pt>
                <c:pt idx="11363">
                  <c:v>64.331999999999994</c:v>
                </c:pt>
                <c:pt idx="11364">
                  <c:v>64.331999999999994</c:v>
                </c:pt>
                <c:pt idx="11365">
                  <c:v>64.331999999999994</c:v>
                </c:pt>
                <c:pt idx="11366">
                  <c:v>64.331999999999994</c:v>
                </c:pt>
                <c:pt idx="11367">
                  <c:v>64.331999999999994</c:v>
                </c:pt>
                <c:pt idx="11368">
                  <c:v>64.331999999999994</c:v>
                </c:pt>
                <c:pt idx="11369">
                  <c:v>64.374999999999986</c:v>
                </c:pt>
                <c:pt idx="11370">
                  <c:v>64.374999999999986</c:v>
                </c:pt>
                <c:pt idx="11371">
                  <c:v>64.374999999999986</c:v>
                </c:pt>
                <c:pt idx="11372">
                  <c:v>64.374999999999986</c:v>
                </c:pt>
                <c:pt idx="11373">
                  <c:v>64.418000000000006</c:v>
                </c:pt>
                <c:pt idx="11374">
                  <c:v>64.418000000000006</c:v>
                </c:pt>
                <c:pt idx="11375">
                  <c:v>64.418000000000006</c:v>
                </c:pt>
                <c:pt idx="11376">
                  <c:v>64.418000000000006</c:v>
                </c:pt>
                <c:pt idx="11377">
                  <c:v>64.418000000000006</c:v>
                </c:pt>
                <c:pt idx="11378">
                  <c:v>64.418000000000006</c:v>
                </c:pt>
                <c:pt idx="11379">
                  <c:v>64.459000000000003</c:v>
                </c:pt>
                <c:pt idx="11380">
                  <c:v>64.459000000000003</c:v>
                </c:pt>
                <c:pt idx="11381">
                  <c:v>64.459000000000003</c:v>
                </c:pt>
                <c:pt idx="11382">
                  <c:v>64.459000000000003</c:v>
                </c:pt>
                <c:pt idx="11383">
                  <c:v>64.459000000000003</c:v>
                </c:pt>
                <c:pt idx="11384">
                  <c:v>64.459000000000003</c:v>
                </c:pt>
                <c:pt idx="11385">
                  <c:v>64.503</c:v>
                </c:pt>
                <c:pt idx="11386">
                  <c:v>64.503</c:v>
                </c:pt>
                <c:pt idx="11387">
                  <c:v>64.503</c:v>
                </c:pt>
                <c:pt idx="11388">
                  <c:v>64.503</c:v>
                </c:pt>
                <c:pt idx="11389">
                  <c:v>64.503</c:v>
                </c:pt>
                <c:pt idx="11390">
                  <c:v>64.546000000000006</c:v>
                </c:pt>
                <c:pt idx="11391">
                  <c:v>64.546000000000006</c:v>
                </c:pt>
                <c:pt idx="11392">
                  <c:v>64.546000000000006</c:v>
                </c:pt>
                <c:pt idx="11393">
                  <c:v>64.546000000000006</c:v>
                </c:pt>
                <c:pt idx="11394">
                  <c:v>64.546000000000006</c:v>
                </c:pt>
                <c:pt idx="11395">
                  <c:v>64.588999999999999</c:v>
                </c:pt>
                <c:pt idx="11396">
                  <c:v>64.588999999999999</c:v>
                </c:pt>
                <c:pt idx="11397">
                  <c:v>64.588999999999999</c:v>
                </c:pt>
                <c:pt idx="11398">
                  <c:v>64.588999999999999</c:v>
                </c:pt>
                <c:pt idx="11399">
                  <c:v>64.588999999999999</c:v>
                </c:pt>
                <c:pt idx="11400">
                  <c:v>64.631999999999991</c:v>
                </c:pt>
                <c:pt idx="11401">
                  <c:v>64.631999999999991</c:v>
                </c:pt>
                <c:pt idx="11402">
                  <c:v>64.631999999999991</c:v>
                </c:pt>
                <c:pt idx="11403">
                  <c:v>64.631999999999991</c:v>
                </c:pt>
                <c:pt idx="11404">
                  <c:v>64.631999999999991</c:v>
                </c:pt>
                <c:pt idx="11405">
                  <c:v>64.631999999999991</c:v>
                </c:pt>
                <c:pt idx="11406">
                  <c:v>64.673999999999978</c:v>
                </c:pt>
                <c:pt idx="11407">
                  <c:v>64.673999999999978</c:v>
                </c:pt>
                <c:pt idx="11408">
                  <c:v>64.673999999999978</c:v>
                </c:pt>
                <c:pt idx="11409">
                  <c:v>64.673999999999978</c:v>
                </c:pt>
                <c:pt idx="11410">
                  <c:v>64.673999999999978</c:v>
                </c:pt>
                <c:pt idx="11411">
                  <c:v>64.717000000000027</c:v>
                </c:pt>
                <c:pt idx="11412">
                  <c:v>64.717000000000027</c:v>
                </c:pt>
                <c:pt idx="11413">
                  <c:v>64.717000000000027</c:v>
                </c:pt>
                <c:pt idx="11414">
                  <c:v>64.717000000000027</c:v>
                </c:pt>
                <c:pt idx="11415">
                  <c:v>64.717000000000027</c:v>
                </c:pt>
                <c:pt idx="11416">
                  <c:v>64.760000000000005</c:v>
                </c:pt>
                <c:pt idx="11417">
                  <c:v>64.760000000000005</c:v>
                </c:pt>
                <c:pt idx="11418">
                  <c:v>64.760000000000005</c:v>
                </c:pt>
                <c:pt idx="11419">
                  <c:v>64.760000000000005</c:v>
                </c:pt>
                <c:pt idx="11420">
                  <c:v>64.760000000000005</c:v>
                </c:pt>
                <c:pt idx="11421">
                  <c:v>64.760000000000005</c:v>
                </c:pt>
                <c:pt idx="11422">
                  <c:v>64.802999999999983</c:v>
                </c:pt>
                <c:pt idx="11423">
                  <c:v>64.802999999999983</c:v>
                </c:pt>
                <c:pt idx="11424">
                  <c:v>64.802999999999983</c:v>
                </c:pt>
                <c:pt idx="11425">
                  <c:v>64.802999999999983</c:v>
                </c:pt>
                <c:pt idx="11426">
                  <c:v>64.802999999999983</c:v>
                </c:pt>
                <c:pt idx="11427">
                  <c:v>64.802999999999983</c:v>
                </c:pt>
                <c:pt idx="11428">
                  <c:v>64.845000000000013</c:v>
                </c:pt>
                <c:pt idx="11429">
                  <c:v>64.845000000000013</c:v>
                </c:pt>
                <c:pt idx="11430">
                  <c:v>64.845000000000013</c:v>
                </c:pt>
                <c:pt idx="11431">
                  <c:v>64.845000000000013</c:v>
                </c:pt>
                <c:pt idx="11432">
                  <c:v>64.845000000000013</c:v>
                </c:pt>
                <c:pt idx="11433">
                  <c:v>64.887999999999991</c:v>
                </c:pt>
                <c:pt idx="11434">
                  <c:v>64.887999999999991</c:v>
                </c:pt>
                <c:pt idx="11435">
                  <c:v>64.887999999999991</c:v>
                </c:pt>
                <c:pt idx="11436">
                  <c:v>64.887999999999991</c:v>
                </c:pt>
                <c:pt idx="11437">
                  <c:v>64.887999999999991</c:v>
                </c:pt>
                <c:pt idx="11438">
                  <c:v>64.887999999999991</c:v>
                </c:pt>
                <c:pt idx="11439">
                  <c:v>64.930999999999997</c:v>
                </c:pt>
                <c:pt idx="11440">
                  <c:v>64.930999999999997</c:v>
                </c:pt>
                <c:pt idx="11441">
                  <c:v>64.930999999999997</c:v>
                </c:pt>
                <c:pt idx="11442">
                  <c:v>64.930999999999997</c:v>
                </c:pt>
                <c:pt idx="11443">
                  <c:v>64.930999999999997</c:v>
                </c:pt>
                <c:pt idx="11444">
                  <c:v>64.930999999999997</c:v>
                </c:pt>
                <c:pt idx="11445">
                  <c:v>64.974000000000004</c:v>
                </c:pt>
                <c:pt idx="11446">
                  <c:v>64.974000000000004</c:v>
                </c:pt>
                <c:pt idx="11447">
                  <c:v>64.974000000000004</c:v>
                </c:pt>
                <c:pt idx="11448">
                  <c:v>64.974000000000004</c:v>
                </c:pt>
                <c:pt idx="11449">
                  <c:v>64.974000000000004</c:v>
                </c:pt>
                <c:pt idx="11450">
                  <c:v>64.974000000000004</c:v>
                </c:pt>
                <c:pt idx="11451">
                  <c:v>65.016999999999996</c:v>
                </c:pt>
                <c:pt idx="11452">
                  <c:v>65.016999999999996</c:v>
                </c:pt>
                <c:pt idx="11453">
                  <c:v>65.016999999999996</c:v>
                </c:pt>
                <c:pt idx="11454">
                  <c:v>65.016999999999996</c:v>
                </c:pt>
                <c:pt idx="11455">
                  <c:v>65.016999999999996</c:v>
                </c:pt>
                <c:pt idx="11456">
                  <c:v>65.058999999999983</c:v>
                </c:pt>
                <c:pt idx="11457">
                  <c:v>65.058999999999983</c:v>
                </c:pt>
                <c:pt idx="11458">
                  <c:v>65.058999999999983</c:v>
                </c:pt>
                <c:pt idx="11459">
                  <c:v>65.058999999999983</c:v>
                </c:pt>
                <c:pt idx="11460">
                  <c:v>65.10199999999999</c:v>
                </c:pt>
                <c:pt idx="11461">
                  <c:v>65.10199999999999</c:v>
                </c:pt>
                <c:pt idx="11462">
                  <c:v>65.10199999999999</c:v>
                </c:pt>
                <c:pt idx="11463">
                  <c:v>65.10199999999999</c:v>
                </c:pt>
                <c:pt idx="11464">
                  <c:v>65.10199999999999</c:v>
                </c:pt>
                <c:pt idx="11465">
                  <c:v>65.10199999999999</c:v>
                </c:pt>
                <c:pt idx="11466">
                  <c:v>65.10199999999999</c:v>
                </c:pt>
                <c:pt idx="11467">
                  <c:v>65.144999999999996</c:v>
                </c:pt>
                <c:pt idx="11468">
                  <c:v>65.144999999999996</c:v>
                </c:pt>
                <c:pt idx="11469">
                  <c:v>65.144999999999996</c:v>
                </c:pt>
                <c:pt idx="11470">
                  <c:v>65.144999999999996</c:v>
                </c:pt>
                <c:pt idx="11471">
                  <c:v>65.144999999999996</c:v>
                </c:pt>
                <c:pt idx="11472">
                  <c:v>65.188000000000002</c:v>
                </c:pt>
                <c:pt idx="11473">
                  <c:v>65.188000000000002</c:v>
                </c:pt>
                <c:pt idx="11474">
                  <c:v>65.188000000000002</c:v>
                </c:pt>
                <c:pt idx="11475">
                  <c:v>65.188000000000002</c:v>
                </c:pt>
                <c:pt idx="11476">
                  <c:v>65.188000000000002</c:v>
                </c:pt>
                <c:pt idx="11477">
                  <c:v>65.23</c:v>
                </c:pt>
                <c:pt idx="11478">
                  <c:v>65.23</c:v>
                </c:pt>
                <c:pt idx="11479">
                  <c:v>65.23</c:v>
                </c:pt>
                <c:pt idx="11480">
                  <c:v>65.23</c:v>
                </c:pt>
                <c:pt idx="11481">
                  <c:v>65.23</c:v>
                </c:pt>
                <c:pt idx="11482">
                  <c:v>65.23</c:v>
                </c:pt>
                <c:pt idx="11483">
                  <c:v>65.272999999999982</c:v>
                </c:pt>
                <c:pt idx="11484">
                  <c:v>65.272999999999982</c:v>
                </c:pt>
                <c:pt idx="11485">
                  <c:v>65.272999999999982</c:v>
                </c:pt>
                <c:pt idx="11486">
                  <c:v>65.272999999999982</c:v>
                </c:pt>
                <c:pt idx="11487">
                  <c:v>65.272999999999982</c:v>
                </c:pt>
                <c:pt idx="11488">
                  <c:v>65.272999999999982</c:v>
                </c:pt>
                <c:pt idx="11489">
                  <c:v>65.272999999999982</c:v>
                </c:pt>
                <c:pt idx="11490">
                  <c:v>65.316000000000003</c:v>
                </c:pt>
                <c:pt idx="11491">
                  <c:v>65.316000000000003</c:v>
                </c:pt>
                <c:pt idx="11492">
                  <c:v>65.316000000000003</c:v>
                </c:pt>
                <c:pt idx="11493">
                  <c:v>65.316000000000003</c:v>
                </c:pt>
                <c:pt idx="11494">
                  <c:v>65.35899999999998</c:v>
                </c:pt>
                <c:pt idx="11495">
                  <c:v>65.316000000000003</c:v>
                </c:pt>
                <c:pt idx="11496">
                  <c:v>65.35899999999998</c:v>
                </c:pt>
                <c:pt idx="11497">
                  <c:v>65.35899999999998</c:v>
                </c:pt>
                <c:pt idx="11498">
                  <c:v>65.35899999999998</c:v>
                </c:pt>
                <c:pt idx="11499">
                  <c:v>65.35899999999998</c:v>
                </c:pt>
                <c:pt idx="11500">
                  <c:v>65.35899999999998</c:v>
                </c:pt>
                <c:pt idx="11501">
                  <c:v>65.403000000000006</c:v>
                </c:pt>
                <c:pt idx="11502">
                  <c:v>65.403000000000006</c:v>
                </c:pt>
                <c:pt idx="11503">
                  <c:v>65.403000000000006</c:v>
                </c:pt>
                <c:pt idx="11504">
                  <c:v>65.403000000000006</c:v>
                </c:pt>
                <c:pt idx="11505">
                  <c:v>65.403000000000006</c:v>
                </c:pt>
                <c:pt idx="11506">
                  <c:v>65.444000000000031</c:v>
                </c:pt>
                <c:pt idx="11507">
                  <c:v>65.444000000000031</c:v>
                </c:pt>
                <c:pt idx="11508">
                  <c:v>65.444000000000031</c:v>
                </c:pt>
                <c:pt idx="11509">
                  <c:v>65.444000000000031</c:v>
                </c:pt>
                <c:pt idx="11510">
                  <c:v>65.444000000000031</c:v>
                </c:pt>
                <c:pt idx="11511">
                  <c:v>65.444000000000031</c:v>
                </c:pt>
                <c:pt idx="11512">
                  <c:v>65.486999999999995</c:v>
                </c:pt>
                <c:pt idx="11513">
                  <c:v>65.486999999999995</c:v>
                </c:pt>
                <c:pt idx="11514">
                  <c:v>65.486999999999995</c:v>
                </c:pt>
                <c:pt idx="11515">
                  <c:v>65.486999999999995</c:v>
                </c:pt>
                <c:pt idx="11516">
                  <c:v>65.486999999999995</c:v>
                </c:pt>
                <c:pt idx="11517">
                  <c:v>65.486999999999995</c:v>
                </c:pt>
                <c:pt idx="11518">
                  <c:v>65.53</c:v>
                </c:pt>
                <c:pt idx="11519">
                  <c:v>65.53</c:v>
                </c:pt>
                <c:pt idx="11520">
                  <c:v>65.53</c:v>
                </c:pt>
                <c:pt idx="11521">
                  <c:v>65.53</c:v>
                </c:pt>
                <c:pt idx="11522">
                  <c:v>65.53</c:v>
                </c:pt>
                <c:pt idx="11523">
                  <c:v>65.53</c:v>
                </c:pt>
                <c:pt idx="11524">
                  <c:v>65.573999999999998</c:v>
                </c:pt>
                <c:pt idx="11525">
                  <c:v>65.573999999999998</c:v>
                </c:pt>
                <c:pt idx="11526">
                  <c:v>65.573999999999998</c:v>
                </c:pt>
                <c:pt idx="11527">
                  <c:v>65.573999999999998</c:v>
                </c:pt>
                <c:pt idx="11528">
                  <c:v>65.573999999999998</c:v>
                </c:pt>
                <c:pt idx="11529">
                  <c:v>65.573999999999998</c:v>
                </c:pt>
                <c:pt idx="11530">
                  <c:v>65.614999999999995</c:v>
                </c:pt>
                <c:pt idx="11531">
                  <c:v>65.614999999999995</c:v>
                </c:pt>
                <c:pt idx="11532">
                  <c:v>65.614999999999995</c:v>
                </c:pt>
                <c:pt idx="11533">
                  <c:v>65.614999999999995</c:v>
                </c:pt>
                <c:pt idx="11534">
                  <c:v>65.614999999999995</c:v>
                </c:pt>
                <c:pt idx="11535">
                  <c:v>65.657999999999987</c:v>
                </c:pt>
                <c:pt idx="11536">
                  <c:v>65.657999999999987</c:v>
                </c:pt>
                <c:pt idx="11537">
                  <c:v>65.657999999999987</c:v>
                </c:pt>
                <c:pt idx="11538">
                  <c:v>65.657999999999987</c:v>
                </c:pt>
                <c:pt idx="11539">
                  <c:v>65.657999999999987</c:v>
                </c:pt>
                <c:pt idx="11540">
                  <c:v>65.657999999999987</c:v>
                </c:pt>
                <c:pt idx="11541">
                  <c:v>65.700999999999993</c:v>
                </c:pt>
                <c:pt idx="11542">
                  <c:v>65.700999999999993</c:v>
                </c:pt>
                <c:pt idx="11543">
                  <c:v>65.700999999999993</c:v>
                </c:pt>
                <c:pt idx="11544">
                  <c:v>65.700999999999993</c:v>
                </c:pt>
                <c:pt idx="11545">
                  <c:v>65.700999999999993</c:v>
                </c:pt>
                <c:pt idx="11546">
                  <c:v>65.700999999999993</c:v>
                </c:pt>
                <c:pt idx="11547">
                  <c:v>65.745000000000005</c:v>
                </c:pt>
                <c:pt idx="11548">
                  <c:v>65.745000000000005</c:v>
                </c:pt>
                <c:pt idx="11549">
                  <c:v>65.745000000000005</c:v>
                </c:pt>
                <c:pt idx="11550">
                  <c:v>65.745000000000005</c:v>
                </c:pt>
                <c:pt idx="11551">
                  <c:v>65.745000000000005</c:v>
                </c:pt>
                <c:pt idx="11552">
                  <c:v>65.787999999999997</c:v>
                </c:pt>
                <c:pt idx="11553">
                  <c:v>65.787999999999997</c:v>
                </c:pt>
                <c:pt idx="11554">
                  <c:v>65.787999999999997</c:v>
                </c:pt>
                <c:pt idx="11555">
                  <c:v>65.787999999999997</c:v>
                </c:pt>
                <c:pt idx="11556">
                  <c:v>65.787999999999997</c:v>
                </c:pt>
                <c:pt idx="11557">
                  <c:v>65.787999999999997</c:v>
                </c:pt>
                <c:pt idx="11558">
                  <c:v>65.828999999999979</c:v>
                </c:pt>
                <c:pt idx="11559">
                  <c:v>65.828999999999979</c:v>
                </c:pt>
                <c:pt idx="11560">
                  <c:v>65.828999999999979</c:v>
                </c:pt>
                <c:pt idx="11561">
                  <c:v>65.828999999999979</c:v>
                </c:pt>
                <c:pt idx="11562">
                  <c:v>65.828999999999979</c:v>
                </c:pt>
                <c:pt idx="11563">
                  <c:v>65.828999999999979</c:v>
                </c:pt>
                <c:pt idx="11564">
                  <c:v>65.828999999999979</c:v>
                </c:pt>
                <c:pt idx="11565">
                  <c:v>65.828999999999979</c:v>
                </c:pt>
                <c:pt idx="11566">
                  <c:v>65.871999999999986</c:v>
                </c:pt>
                <c:pt idx="11567">
                  <c:v>65.871999999999986</c:v>
                </c:pt>
                <c:pt idx="11568">
                  <c:v>65.871999999999986</c:v>
                </c:pt>
                <c:pt idx="11569">
                  <c:v>65.871999999999986</c:v>
                </c:pt>
                <c:pt idx="11570">
                  <c:v>65.915999999999997</c:v>
                </c:pt>
                <c:pt idx="11571">
                  <c:v>65.915999999999997</c:v>
                </c:pt>
                <c:pt idx="11572">
                  <c:v>65.915999999999997</c:v>
                </c:pt>
                <c:pt idx="11573">
                  <c:v>65.915999999999997</c:v>
                </c:pt>
                <c:pt idx="11574">
                  <c:v>65.915999999999997</c:v>
                </c:pt>
                <c:pt idx="11575">
                  <c:v>65.915999999999997</c:v>
                </c:pt>
                <c:pt idx="11576">
                  <c:v>65.915999999999997</c:v>
                </c:pt>
                <c:pt idx="11577">
                  <c:v>65.959000000000003</c:v>
                </c:pt>
                <c:pt idx="11578">
                  <c:v>65.959000000000003</c:v>
                </c:pt>
                <c:pt idx="11579">
                  <c:v>66</c:v>
                </c:pt>
                <c:pt idx="11580">
                  <c:v>66</c:v>
                </c:pt>
                <c:pt idx="11581">
                  <c:v>66</c:v>
                </c:pt>
                <c:pt idx="11582">
                  <c:v>66</c:v>
                </c:pt>
                <c:pt idx="11583">
                  <c:v>66</c:v>
                </c:pt>
                <c:pt idx="11584">
                  <c:v>66</c:v>
                </c:pt>
                <c:pt idx="11585">
                  <c:v>66.043000000000006</c:v>
                </c:pt>
                <c:pt idx="11586">
                  <c:v>66.043000000000006</c:v>
                </c:pt>
                <c:pt idx="11587">
                  <c:v>66.043000000000006</c:v>
                </c:pt>
                <c:pt idx="11588">
                  <c:v>66.043000000000006</c:v>
                </c:pt>
                <c:pt idx="11589">
                  <c:v>66.043000000000006</c:v>
                </c:pt>
                <c:pt idx="11590">
                  <c:v>66.043000000000006</c:v>
                </c:pt>
                <c:pt idx="11591">
                  <c:v>66.043000000000006</c:v>
                </c:pt>
                <c:pt idx="11592">
                  <c:v>66.087000000000003</c:v>
                </c:pt>
                <c:pt idx="11593">
                  <c:v>66.087000000000003</c:v>
                </c:pt>
                <c:pt idx="11594">
                  <c:v>66.087000000000003</c:v>
                </c:pt>
                <c:pt idx="11595">
                  <c:v>66.087000000000003</c:v>
                </c:pt>
                <c:pt idx="11596">
                  <c:v>66.087000000000003</c:v>
                </c:pt>
                <c:pt idx="11597">
                  <c:v>66.13</c:v>
                </c:pt>
                <c:pt idx="11598">
                  <c:v>66.13</c:v>
                </c:pt>
                <c:pt idx="11599">
                  <c:v>66.13</c:v>
                </c:pt>
                <c:pt idx="11600">
                  <c:v>66.13</c:v>
                </c:pt>
                <c:pt idx="11601">
                  <c:v>66.13</c:v>
                </c:pt>
                <c:pt idx="11602">
                  <c:v>66.13</c:v>
                </c:pt>
                <c:pt idx="11603">
                  <c:v>66.13</c:v>
                </c:pt>
                <c:pt idx="11604">
                  <c:v>66.172999999999988</c:v>
                </c:pt>
                <c:pt idx="11605">
                  <c:v>66.172999999999988</c:v>
                </c:pt>
                <c:pt idx="11606">
                  <c:v>66.172999999999988</c:v>
                </c:pt>
                <c:pt idx="11607">
                  <c:v>66.172999999999988</c:v>
                </c:pt>
                <c:pt idx="11608">
                  <c:v>66.172999999999988</c:v>
                </c:pt>
                <c:pt idx="11609">
                  <c:v>66.172999999999988</c:v>
                </c:pt>
                <c:pt idx="11610">
                  <c:v>66.214000000000027</c:v>
                </c:pt>
                <c:pt idx="11611">
                  <c:v>66.214000000000027</c:v>
                </c:pt>
                <c:pt idx="11612">
                  <c:v>66.214000000000027</c:v>
                </c:pt>
                <c:pt idx="11613">
                  <c:v>66.214000000000027</c:v>
                </c:pt>
                <c:pt idx="11614">
                  <c:v>66.214000000000027</c:v>
                </c:pt>
                <c:pt idx="11615">
                  <c:v>66.214000000000027</c:v>
                </c:pt>
                <c:pt idx="11616">
                  <c:v>66.257999999999996</c:v>
                </c:pt>
                <c:pt idx="11617">
                  <c:v>66.257999999999996</c:v>
                </c:pt>
                <c:pt idx="11618">
                  <c:v>66.257999999999996</c:v>
                </c:pt>
                <c:pt idx="11619">
                  <c:v>66.257999999999996</c:v>
                </c:pt>
                <c:pt idx="11620">
                  <c:v>66.257999999999996</c:v>
                </c:pt>
                <c:pt idx="11621">
                  <c:v>66.301000000000002</c:v>
                </c:pt>
                <c:pt idx="11622">
                  <c:v>66.301000000000002</c:v>
                </c:pt>
                <c:pt idx="11623">
                  <c:v>66.301000000000002</c:v>
                </c:pt>
                <c:pt idx="11624">
                  <c:v>66.301000000000002</c:v>
                </c:pt>
                <c:pt idx="11625">
                  <c:v>66.301000000000002</c:v>
                </c:pt>
                <c:pt idx="11626">
                  <c:v>66.301000000000002</c:v>
                </c:pt>
                <c:pt idx="11627">
                  <c:v>66.301000000000002</c:v>
                </c:pt>
                <c:pt idx="11628">
                  <c:v>66.343999999999994</c:v>
                </c:pt>
                <c:pt idx="11629">
                  <c:v>66.343999999999994</c:v>
                </c:pt>
                <c:pt idx="11630">
                  <c:v>66.343999999999994</c:v>
                </c:pt>
                <c:pt idx="11631">
                  <c:v>66.343999999999994</c:v>
                </c:pt>
                <c:pt idx="11632">
                  <c:v>66.343999999999994</c:v>
                </c:pt>
                <c:pt idx="11633">
                  <c:v>66.384999999999991</c:v>
                </c:pt>
                <c:pt idx="11634">
                  <c:v>66.343999999999994</c:v>
                </c:pt>
                <c:pt idx="11635">
                  <c:v>66.384999999999991</c:v>
                </c:pt>
                <c:pt idx="11636">
                  <c:v>66.384999999999991</c:v>
                </c:pt>
                <c:pt idx="11637">
                  <c:v>66.384999999999991</c:v>
                </c:pt>
                <c:pt idx="11638">
                  <c:v>66.384999999999991</c:v>
                </c:pt>
                <c:pt idx="11639">
                  <c:v>66.429000000000002</c:v>
                </c:pt>
                <c:pt idx="11640">
                  <c:v>66.429000000000002</c:v>
                </c:pt>
                <c:pt idx="11641">
                  <c:v>66.429000000000002</c:v>
                </c:pt>
                <c:pt idx="11642">
                  <c:v>66.429000000000002</c:v>
                </c:pt>
                <c:pt idx="11643">
                  <c:v>66.429000000000002</c:v>
                </c:pt>
                <c:pt idx="11644">
                  <c:v>66.471999999999994</c:v>
                </c:pt>
                <c:pt idx="11645">
                  <c:v>66.471999999999994</c:v>
                </c:pt>
                <c:pt idx="11646">
                  <c:v>66.471999999999994</c:v>
                </c:pt>
                <c:pt idx="11647">
                  <c:v>66.471999999999994</c:v>
                </c:pt>
                <c:pt idx="11648">
                  <c:v>66.471999999999994</c:v>
                </c:pt>
                <c:pt idx="11649">
                  <c:v>66.471999999999994</c:v>
                </c:pt>
                <c:pt idx="11650">
                  <c:v>66.471999999999994</c:v>
                </c:pt>
                <c:pt idx="11651">
                  <c:v>66.471999999999994</c:v>
                </c:pt>
                <c:pt idx="11652">
                  <c:v>66.515000000000001</c:v>
                </c:pt>
                <c:pt idx="11653">
                  <c:v>66.515000000000001</c:v>
                </c:pt>
                <c:pt idx="11654">
                  <c:v>66.515000000000001</c:v>
                </c:pt>
                <c:pt idx="11655">
                  <c:v>66.515000000000001</c:v>
                </c:pt>
                <c:pt idx="11656">
                  <c:v>66.515000000000001</c:v>
                </c:pt>
                <c:pt idx="11657">
                  <c:v>66.515000000000001</c:v>
                </c:pt>
                <c:pt idx="11658">
                  <c:v>66.557999999999993</c:v>
                </c:pt>
                <c:pt idx="11659">
                  <c:v>66.557999999999993</c:v>
                </c:pt>
                <c:pt idx="11660">
                  <c:v>66.557999999999993</c:v>
                </c:pt>
                <c:pt idx="11661">
                  <c:v>66.557999999999993</c:v>
                </c:pt>
                <c:pt idx="11662">
                  <c:v>66.599999999999994</c:v>
                </c:pt>
                <c:pt idx="11663">
                  <c:v>66.599999999999994</c:v>
                </c:pt>
                <c:pt idx="11664">
                  <c:v>66.599999999999994</c:v>
                </c:pt>
                <c:pt idx="11665">
                  <c:v>66.599999999999994</c:v>
                </c:pt>
                <c:pt idx="11666">
                  <c:v>66.599999999999994</c:v>
                </c:pt>
                <c:pt idx="11667">
                  <c:v>66.599999999999994</c:v>
                </c:pt>
                <c:pt idx="11668">
                  <c:v>66.599999999999994</c:v>
                </c:pt>
                <c:pt idx="11669">
                  <c:v>66.643000000000001</c:v>
                </c:pt>
                <c:pt idx="11670">
                  <c:v>66.643000000000001</c:v>
                </c:pt>
                <c:pt idx="11671">
                  <c:v>66.643000000000001</c:v>
                </c:pt>
                <c:pt idx="11672">
                  <c:v>66.643000000000001</c:v>
                </c:pt>
                <c:pt idx="11673">
                  <c:v>66.643000000000001</c:v>
                </c:pt>
                <c:pt idx="11674">
                  <c:v>66.643000000000001</c:v>
                </c:pt>
                <c:pt idx="11675">
                  <c:v>66.643000000000001</c:v>
                </c:pt>
                <c:pt idx="11676">
                  <c:v>66.685999999999979</c:v>
                </c:pt>
                <c:pt idx="11677">
                  <c:v>66.685999999999979</c:v>
                </c:pt>
                <c:pt idx="11678">
                  <c:v>66.685999999999979</c:v>
                </c:pt>
                <c:pt idx="11679">
                  <c:v>66.685999999999979</c:v>
                </c:pt>
                <c:pt idx="11680">
                  <c:v>66.685999999999979</c:v>
                </c:pt>
                <c:pt idx="11681">
                  <c:v>66.685999999999979</c:v>
                </c:pt>
                <c:pt idx="11682">
                  <c:v>66.728999999999999</c:v>
                </c:pt>
                <c:pt idx="11683">
                  <c:v>66.728999999999999</c:v>
                </c:pt>
                <c:pt idx="11684">
                  <c:v>66.728999999999999</c:v>
                </c:pt>
                <c:pt idx="11685">
                  <c:v>66.728999999999999</c:v>
                </c:pt>
                <c:pt idx="11686">
                  <c:v>66.728999999999999</c:v>
                </c:pt>
                <c:pt idx="11687">
                  <c:v>66.728999999999999</c:v>
                </c:pt>
                <c:pt idx="11688">
                  <c:v>66.771999999999991</c:v>
                </c:pt>
                <c:pt idx="11689">
                  <c:v>66.771999999999991</c:v>
                </c:pt>
                <c:pt idx="11690">
                  <c:v>66.771999999999991</c:v>
                </c:pt>
                <c:pt idx="11691">
                  <c:v>66.771999999999991</c:v>
                </c:pt>
                <c:pt idx="11692">
                  <c:v>66.771999999999991</c:v>
                </c:pt>
                <c:pt idx="11693">
                  <c:v>66.771999999999991</c:v>
                </c:pt>
                <c:pt idx="11694">
                  <c:v>66.813999999999993</c:v>
                </c:pt>
                <c:pt idx="11695">
                  <c:v>66.813999999999993</c:v>
                </c:pt>
                <c:pt idx="11696">
                  <c:v>66.813999999999993</c:v>
                </c:pt>
                <c:pt idx="11697">
                  <c:v>66.813999999999993</c:v>
                </c:pt>
                <c:pt idx="11698">
                  <c:v>66.813999999999993</c:v>
                </c:pt>
                <c:pt idx="11699">
                  <c:v>66.813999999999993</c:v>
                </c:pt>
                <c:pt idx="11700">
                  <c:v>66.813999999999993</c:v>
                </c:pt>
                <c:pt idx="11701">
                  <c:v>66.856999999999999</c:v>
                </c:pt>
                <c:pt idx="11702">
                  <c:v>66.856999999999999</c:v>
                </c:pt>
                <c:pt idx="11703">
                  <c:v>66.856999999999999</c:v>
                </c:pt>
                <c:pt idx="11704">
                  <c:v>66.856999999999999</c:v>
                </c:pt>
                <c:pt idx="11705">
                  <c:v>66.856999999999999</c:v>
                </c:pt>
                <c:pt idx="11706">
                  <c:v>66.900000000000006</c:v>
                </c:pt>
                <c:pt idx="11707">
                  <c:v>66.900000000000006</c:v>
                </c:pt>
                <c:pt idx="11708">
                  <c:v>66.900000000000006</c:v>
                </c:pt>
                <c:pt idx="11709">
                  <c:v>66.900000000000006</c:v>
                </c:pt>
                <c:pt idx="11710">
                  <c:v>66.900000000000006</c:v>
                </c:pt>
                <c:pt idx="11711">
                  <c:v>66.900000000000006</c:v>
                </c:pt>
                <c:pt idx="11712">
                  <c:v>66.900000000000006</c:v>
                </c:pt>
                <c:pt idx="11713">
                  <c:v>66.943000000000026</c:v>
                </c:pt>
                <c:pt idx="11714">
                  <c:v>66.943000000000026</c:v>
                </c:pt>
                <c:pt idx="11715">
                  <c:v>66.943000000000026</c:v>
                </c:pt>
                <c:pt idx="11716">
                  <c:v>66.943000000000026</c:v>
                </c:pt>
                <c:pt idx="11717">
                  <c:v>66.943000000000026</c:v>
                </c:pt>
                <c:pt idx="11718">
                  <c:v>66.943000000000026</c:v>
                </c:pt>
                <c:pt idx="11719">
                  <c:v>66.943000000000026</c:v>
                </c:pt>
                <c:pt idx="11720">
                  <c:v>66.985000000000014</c:v>
                </c:pt>
                <c:pt idx="11721">
                  <c:v>66.985000000000014</c:v>
                </c:pt>
                <c:pt idx="11722">
                  <c:v>66.985000000000014</c:v>
                </c:pt>
                <c:pt idx="11723">
                  <c:v>66.985000000000014</c:v>
                </c:pt>
                <c:pt idx="11724">
                  <c:v>66.985000000000014</c:v>
                </c:pt>
                <c:pt idx="11725">
                  <c:v>66.985000000000014</c:v>
                </c:pt>
                <c:pt idx="11726">
                  <c:v>67.027999999999992</c:v>
                </c:pt>
                <c:pt idx="11727">
                  <c:v>67.027999999999992</c:v>
                </c:pt>
                <c:pt idx="11728">
                  <c:v>67.027999999999992</c:v>
                </c:pt>
                <c:pt idx="11729">
                  <c:v>67.027999999999992</c:v>
                </c:pt>
                <c:pt idx="11730">
                  <c:v>67.027999999999992</c:v>
                </c:pt>
                <c:pt idx="11731">
                  <c:v>67.027999999999992</c:v>
                </c:pt>
                <c:pt idx="11732">
                  <c:v>67.027999999999992</c:v>
                </c:pt>
                <c:pt idx="11733">
                  <c:v>67.070999999999998</c:v>
                </c:pt>
                <c:pt idx="11734">
                  <c:v>67.070999999999998</c:v>
                </c:pt>
                <c:pt idx="11735">
                  <c:v>67.070999999999998</c:v>
                </c:pt>
                <c:pt idx="11736">
                  <c:v>67.070999999999998</c:v>
                </c:pt>
                <c:pt idx="11737">
                  <c:v>67.070999999999998</c:v>
                </c:pt>
                <c:pt idx="11738">
                  <c:v>67.114000000000004</c:v>
                </c:pt>
                <c:pt idx="11739">
                  <c:v>67.114000000000004</c:v>
                </c:pt>
                <c:pt idx="11740">
                  <c:v>67.114000000000004</c:v>
                </c:pt>
                <c:pt idx="11741">
                  <c:v>67.114000000000004</c:v>
                </c:pt>
                <c:pt idx="11742">
                  <c:v>67.114000000000004</c:v>
                </c:pt>
                <c:pt idx="11743">
                  <c:v>67.114000000000004</c:v>
                </c:pt>
                <c:pt idx="11744">
                  <c:v>67.114000000000004</c:v>
                </c:pt>
                <c:pt idx="11745">
                  <c:v>67.157999999999987</c:v>
                </c:pt>
                <c:pt idx="11746">
                  <c:v>67.114000000000004</c:v>
                </c:pt>
                <c:pt idx="11747">
                  <c:v>67.157999999999987</c:v>
                </c:pt>
                <c:pt idx="11748">
                  <c:v>67.157999999999987</c:v>
                </c:pt>
                <c:pt idx="11749">
                  <c:v>67.157999999999987</c:v>
                </c:pt>
                <c:pt idx="11750">
                  <c:v>67.157999999999987</c:v>
                </c:pt>
                <c:pt idx="11751">
                  <c:v>67.198999999999998</c:v>
                </c:pt>
                <c:pt idx="11752">
                  <c:v>67.198999999999998</c:v>
                </c:pt>
                <c:pt idx="11753">
                  <c:v>67.198999999999998</c:v>
                </c:pt>
                <c:pt idx="11754">
                  <c:v>67.198999999999998</c:v>
                </c:pt>
                <c:pt idx="11755">
                  <c:v>67.198999999999998</c:v>
                </c:pt>
                <c:pt idx="11756">
                  <c:v>67.198999999999998</c:v>
                </c:pt>
                <c:pt idx="11757">
                  <c:v>67.242000000000004</c:v>
                </c:pt>
                <c:pt idx="11758">
                  <c:v>67.198999999999998</c:v>
                </c:pt>
                <c:pt idx="11759">
                  <c:v>67.242000000000004</c:v>
                </c:pt>
                <c:pt idx="11760">
                  <c:v>67.242000000000004</c:v>
                </c:pt>
                <c:pt idx="11761">
                  <c:v>67.242000000000004</c:v>
                </c:pt>
                <c:pt idx="11762">
                  <c:v>67.242000000000004</c:v>
                </c:pt>
                <c:pt idx="11763">
                  <c:v>67.242000000000004</c:v>
                </c:pt>
                <c:pt idx="11764">
                  <c:v>67.284999999999997</c:v>
                </c:pt>
                <c:pt idx="11765">
                  <c:v>67.284999999999997</c:v>
                </c:pt>
                <c:pt idx="11766">
                  <c:v>67.284999999999997</c:v>
                </c:pt>
                <c:pt idx="11767">
                  <c:v>67.284999999999997</c:v>
                </c:pt>
                <c:pt idx="11768">
                  <c:v>67.284999999999997</c:v>
                </c:pt>
                <c:pt idx="11769">
                  <c:v>67.284999999999997</c:v>
                </c:pt>
                <c:pt idx="11770">
                  <c:v>67.284999999999997</c:v>
                </c:pt>
                <c:pt idx="11771">
                  <c:v>67.284999999999997</c:v>
                </c:pt>
                <c:pt idx="11772">
                  <c:v>67.328999999999979</c:v>
                </c:pt>
                <c:pt idx="11773">
                  <c:v>67.328999999999979</c:v>
                </c:pt>
                <c:pt idx="11774">
                  <c:v>67.328999999999979</c:v>
                </c:pt>
                <c:pt idx="11775">
                  <c:v>67.328999999999979</c:v>
                </c:pt>
                <c:pt idx="11776">
                  <c:v>67.328999999999979</c:v>
                </c:pt>
                <c:pt idx="11777">
                  <c:v>67.328999999999979</c:v>
                </c:pt>
                <c:pt idx="11778">
                  <c:v>67.328999999999979</c:v>
                </c:pt>
                <c:pt idx="11779">
                  <c:v>67.371999999999986</c:v>
                </c:pt>
                <c:pt idx="11780">
                  <c:v>67.371999999999986</c:v>
                </c:pt>
                <c:pt idx="11781">
                  <c:v>67.371999999999986</c:v>
                </c:pt>
                <c:pt idx="11782">
                  <c:v>67.371999999999986</c:v>
                </c:pt>
                <c:pt idx="11783">
                  <c:v>67.371999999999986</c:v>
                </c:pt>
                <c:pt idx="11784">
                  <c:v>67.371999999999986</c:v>
                </c:pt>
                <c:pt idx="11785">
                  <c:v>67.371999999999986</c:v>
                </c:pt>
                <c:pt idx="11786">
                  <c:v>67.412999999999997</c:v>
                </c:pt>
                <c:pt idx="11787">
                  <c:v>67.412999999999997</c:v>
                </c:pt>
                <c:pt idx="11788">
                  <c:v>67.412999999999997</c:v>
                </c:pt>
                <c:pt idx="11789">
                  <c:v>67.412999999999997</c:v>
                </c:pt>
                <c:pt idx="11790">
                  <c:v>67.412999999999997</c:v>
                </c:pt>
                <c:pt idx="11791">
                  <c:v>67.412999999999997</c:v>
                </c:pt>
                <c:pt idx="11792">
                  <c:v>67.412999999999997</c:v>
                </c:pt>
                <c:pt idx="11793">
                  <c:v>67.456000000000003</c:v>
                </c:pt>
                <c:pt idx="11794">
                  <c:v>67.456000000000003</c:v>
                </c:pt>
                <c:pt idx="11795">
                  <c:v>67.456000000000003</c:v>
                </c:pt>
                <c:pt idx="11796">
                  <c:v>67.456000000000003</c:v>
                </c:pt>
                <c:pt idx="11797">
                  <c:v>67.456000000000003</c:v>
                </c:pt>
                <c:pt idx="11798">
                  <c:v>67.456000000000003</c:v>
                </c:pt>
                <c:pt idx="11799">
                  <c:v>67.456000000000003</c:v>
                </c:pt>
                <c:pt idx="11800">
                  <c:v>67.5</c:v>
                </c:pt>
                <c:pt idx="11801">
                  <c:v>67.5</c:v>
                </c:pt>
                <c:pt idx="11802">
                  <c:v>67.5</c:v>
                </c:pt>
                <c:pt idx="11803">
                  <c:v>67.5</c:v>
                </c:pt>
                <c:pt idx="11804">
                  <c:v>67.5</c:v>
                </c:pt>
                <c:pt idx="11805">
                  <c:v>67.5</c:v>
                </c:pt>
                <c:pt idx="11806">
                  <c:v>67.5</c:v>
                </c:pt>
                <c:pt idx="11807">
                  <c:v>67.5</c:v>
                </c:pt>
                <c:pt idx="11808">
                  <c:v>67.543000000000006</c:v>
                </c:pt>
                <c:pt idx="11809">
                  <c:v>67.543000000000006</c:v>
                </c:pt>
                <c:pt idx="11810">
                  <c:v>67.543000000000006</c:v>
                </c:pt>
                <c:pt idx="11811">
                  <c:v>67.543000000000006</c:v>
                </c:pt>
                <c:pt idx="11812">
                  <c:v>67.543000000000006</c:v>
                </c:pt>
                <c:pt idx="11813">
                  <c:v>67.585999999999999</c:v>
                </c:pt>
                <c:pt idx="11814">
                  <c:v>67.543000000000006</c:v>
                </c:pt>
                <c:pt idx="11815">
                  <c:v>67.543000000000006</c:v>
                </c:pt>
                <c:pt idx="11816">
                  <c:v>67.585999999999999</c:v>
                </c:pt>
                <c:pt idx="11817">
                  <c:v>67.585999999999999</c:v>
                </c:pt>
                <c:pt idx="11818">
                  <c:v>67.585999999999999</c:v>
                </c:pt>
                <c:pt idx="11819">
                  <c:v>67.585999999999999</c:v>
                </c:pt>
                <c:pt idx="11820">
                  <c:v>67.585999999999999</c:v>
                </c:pt>
                <c:pt idx="11821">
                  <c:v>67.585999999999999</c:v>
                </c:pt>
                <c:pt idx="11822">
                  <c:v>67.626999999999981</c:v>
                </c:pt>
                <c:pt idx="11823">
                  <c:v>67.626999999999981</c:v>
                </c:pt>
                <c:pt idx="11824">
                  <c:v>67.626999999999981</c:v>
                </c:pt>
                <c:pt idx="11825">
                  <c:v>67.626999999999981</c:v>
                </c:pt>
                <c:pt idx="11826">
                  <c:v>67.626999999999981</c:v>
                </c:pt>
                <c:pt idx="11827">
                  <c:v>67.626999999999981</c:v>
                </c:pt>
                <c:pt idx="11828">
                  <c:v>67.626999999999981</c:v>
                </c:pt>
                <c:pt idx="11829">
                  <c:v>67.626999999999981</c:v>
                </c:pt>
                <c:pt idx="11830">
                  <c:v>67.670999999999978</c:v>
                </c:pt>
                <c:pt idx="11831">
                  <c:v>67.670999999999978</c:v>
                </c:pt>
                <c:pt idx="11832">
                  <c:v>67.670999999999978</c:v>
                </c:pt>
                <c:pt idx="11833">
                  <c:v>67.670999999999978</c:v>
                </c:pt>
                <c:pt idx="11834">
                  <c:v>67.670999999999978</c:v>
                </c:pt>
                <c:pt idx="11835">
                  <c:v>67.670999999999978</c:v>
                </c:pt>
                <c:pt idx="11836">
                  <c:v>67.670999999999978</c:v>
                </c:pt>
                <c:pt idx="11837">
                  <c:v>67.670999999999978</c:v>
                </c:pt>
                <c:pt idx="11838">
                  <c:v>67.714000000000027</c:v>
                </c:pt>
                <c:pt idx="11839">
                  <c:v>67.714000000000027</c:v>
                </c:pt>
                <c:pt idx="11840">
                  <c:v>67.714000000000027</c:v>
                </c:pt>
                <c:pt idx="11841">
                  <c:v>67.714000000000027</c:v>
                </c:pt>
                <c:pt idx="11842">
                  <c:v>67.714000000000027</c:v>
                </c:pt>
                <c:pt idx="11843">
                  <c:v>67.714000000000027</c:v>
                </c:pt>
              </c:numCache>
            </c:numRef>
          </c:yVal>
        </c:ser>
        <c:axId val="65573248"/>
        <c:axId val="65575168"/>
      </c:scatterChart>
      <c:valAx>
        <c:axId val="65573248"/>
        <c:scaling>
          <c:orientation val="minMax"/>
        </c:scaling>
        <c:axPos val="b"/>
        <c:title>
          <c:tx>
            <c:rich>
              <a:bodyPr/>
              <a:lstStyle/>
              <a:p>
                <a:pPr>
                  <a:defRPr sz="2400"/>
                </a:pPr>
                <a:r>
                  <a:rPr lang="en-US" sz="2400"/>
                  <a:t>Time (Min)</a:t>
                </a:r>
              </a:p>
            </c:rich>
          </c:tx>
        </c:title>
        <c:numFmt formatCode="General" sourceLinked="1"/>
        <c:majorTickMark val="none"/>
        <c:tickLblPos val="nextTo"/>
        <c:crossAx val="65575168"/>
        <c:crosses val="autoZero"/>
        <c:crossBetween val="midCat"/>
      </c:valAx>
      <c:valAx>
        <c:axId val="65575168"/>
        <c:scaling>
          <c:orientation val="minMax"/>
        </c:scaling>
        <c:axPos val="l"/>
        <c:majorGridlines/>
        <c:title>
          <c:tx>
            <c:rich>
              <a:bodyPr/>
              <a:lstStyle/>
              <a:p>
                <a:pPr>
                  <a:defRPr sz="2400"/>
                </a:pPr>
                <a:r>
                  <a:rPr lang="en-US" sz="2400"/>
                  <a:t>Degrees Fahrnenheght </a:t>
                </a:r>
              </a:p>
            </c:rich>
          </c:tx>
        </c:title>
        <c:numFmt formatCode="General" sourceLinked="1"/>
        <c:majorTickMark val="none"/>
        <c:tickLblPos val="nextTo"/>
        <c:crossAx val="65573248"/>
        <c:crosses val="autoZero"/>
        <c:crossBetween val="midCat"/>
      </c:valAx>
    </c:plotArea>
    <c:legend>
      <c:legendPos val="r"/>
      <c:txPr>
        <a:bodyPr/>
        <a:lstStyle/>
        <a:p>
          <a:pPr>
            <a:defRPr sz="2000"/>
          </a:pPr>
          <a:endParaRPr lang="en-US"/>
        </a:p>
      </c:txPr>
    </c:legend>
    <c:plotVisOnly val="1"/>
    <c:dispBlanksAs val="gap"/>
  </c:chart>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3200"/>
            </a:pPr>
            <a:r>
              <a:rPr lang="en-US" sz="3200" dirty="0" smtClean="0"/>
              <a:t>Altitude Vs. Temperature </a:t>
            </a:r>
            <a:r>
              <a:rPr lang="en-US" sz="3200" dirty="0"/>
              <a:t>(F)</a:t>
            </a:r>
          </a:p>
        </c:rich>
      </c:tx>
      <c:layout>
        <c:manualLayout>
          <c:xMode val="edge"/>
          <c:yMode val="edge"/>
          <c:x val="0.37602516842227895"/>
          <c:y val="4.0437160731823475E-3"/>
        </c:manualLayout>
      </c:layout>
    </c:title>
    <c:plotArea>
      <c:layout/>
      <c:scatterChart>
        <c:scatterStyle val="lineMarker"/>
        <c:ser>
          <c:idx val="0"/>
          <c:order val="0"/>
          <c:tx>
            <c:v>Outside</c:v>
          </c:tx>
          <c:spPr>
            <a:ln w="28575">
              <a:noFill/>
            </a:ln>
          </c:spPr>
          <c:xVal>
            <c:numRef>
              <c:f>'HOBO DATA'!$G$3:$G$11846</c:f>
              <c:numCache>
                <c:formatCode>General</c:formatCode>
                <c:ptCount val="11844"/>
                <c:pt idx="0">
                  <c:v>71.748000000000005</c:v>
                </c:pt>
                <c:pt idx="1">
                  <c:v>71.748000000000005</c:v>
                </c:pt>
                <c:pt idx="2">
                  <c:v>71.748000000000005</c:v>
                </c:pt>
                <c:pt idx="3">
                  <c:v>71.748000000000005</c:v>
                </c:pt>
                <c:pt idx="4">
                  <c:v>71.748000000000005</c:v>
                </c:pt>
                <c:pt idx="5">
                  <c:v>71.748000000000005</c:v>
                </c:pt>
                <c:pt idx="6">
                  <c:v>71.748000000000005</c:v>
                </c:pt>
                <c:pt idx="7">
                  <c:v>71.748000000000005</c:v>
                </c:pt>
                <c:pt idx="8">
                  <c:v>71.748000000000005</c:v>
                </c:pt>
                <c:pt idx="9">
                  <c:v>71.748000000000005</c:v>
                </c:pt>
                <c:pt idx="10">
                  <c:v>71.748000000000005</c:v>
                </c:pt>
                <c:pt idx="11">
                  <c:v>71.748000000000005</c:v>
                </c:pt>
                <c:pt idx="12">
                  <c:v>71.748000000000005</c:v>
                </c:pt>
                <c:pt idx="13">
                  <c:v>71.748000000000005</c:v>
                </c:pt>
                <c:pt idx="14">
                  <c:v>71.748000000000005</c:v>
                </c:pt>
                <c:pt idx="15">
                  <c:v>71.748000000000005</c:v>
                </c:pt>
                <c:pt idx="16">
                  <c:v>71.748000000000005</c:v>
                </c:pt>
                <c:pt idx="17">
                  <c:v>71.748000000000005</c:v>
                </c:pt>
                <c:pt idx="18">
                  <c:v>71.748000000000005</c:v>
                </c:pt>
                <c:pt idx="19">
                  <c:v>71.748000000000005</c:v>
                </c:pt>
                <c:pt idx="20">
                  <c:v>71.748000000000005</c:v>
                </c:pt>
                <c:pt idx="21">
                  <c:v>71.790999999999997</c:v>
                </c:pt>
                <c:pt idx="22">
                  <c:v>71.790999999999997</c:v>
                </c:pt>
                <c:pt idx="23">
                  <c:v>71.748000000000005</c:v>
                </c:pt>
                <c:pt idx="24">
                  <c:v>71.748000000000005</c:v>
                </c:pt>
                <c:pt idx="25">
                  <c:v>71.748000000000005</c:v>
                </c:pt>
                <c:pt idx="26">
                  <c:v>71.748000000000005</c:v>
                </c:pt>
                <c:pt idx="27">
                  <c:v>71.790999999999997</c:v>
                </c:pt>
                <c:pt idx="28">
                  <c:v>71.790999999999997</c:v>
                </c:pt>
                <c:pt idx="29">
                  <c:v>71.790999999999997</c:v>
                </c:pt>
                <c:pt idx="30">
                  <c:v>71.790999999999997</c:v>
                </c:pt>
                <c:pt idx="31">
                  <c:v>71.790999999999997</c:v>
                </c:pt>
                <c:pt idx="32">
                  <c:v>71.790999999999997</c:v>
                </c:pt>
                <c:pt idx="33">
                  <c:v>71.790999999999997</c:v>
                </c:pt>
                <c:pt idx="34">
                  <c:v>71.790999999999997</c:v>
                </c:pt>
                <c:pt idx="35">
                  <c:v>71.790999999999997</c:v>
                </c:pt>
                <c:pt idx="36">
                  <c:v>71.790999999999997</c:v>
                </c:pt>
                <c:pt idx="37">
                  <c:v>71.790999999999997</c:v>
                </c:pt>
                <c:pt idx="38">
                  <c:v>71.790999999999997</c:v>
                </c:pt>
                <c:pt idx="39">
                  <c:v>71.790999999999997</c:v>
                </c:pt>
                <c:pt idx="40">
                  <c:v>71.790999999999997</c:v>
                </c:pt>
                <c:pt idx="41">
                  <c:v>71.790999999999997</c:v>
                </c:pt>
                <c:pt idx="42">
                  <c:v>71.790999999999997</c:v>
                </c:pt>
                <c:pt idx="43">
                  <c:v>71.790999999999997</c:v>
                </c:pt>
                <c:pt idx="44">
                  <c:v>71.790999999999997</c:v>
                </c:pt>
                <c:pt idx="45">
                  <c:v>71.790999999999997</c:v>
                </c:pt>
                <c:pt idx="46">
                  <c:v>71.790999999999997</c:v>
                </c:pt>
                <c:pt idx="47">
                  <c:v>71.790999999999997</c:v>
                </c:pt>
                <c:pt idx="48">
                  <c:v>71.790999999999997</c:v>
                </c:pt>
                <c:pt idx="49">
                  <c:v>71.790999999999997</c:v>
                </c:pt>
                <c:pt idx="50">
                  <c:v>71.790999999999997</c:v>
                </c:pt>
                <c:pt idx="51">
                  <c:v>71.790999999999997</c:v>
                </c:pt>
                <c:pt idx="52">
                  <c:v>71.790999999999997</c:v>
                </c:pt>
                <c:pt idx="53">
                  <c:v>71.790999999999997</c:v>
                </c:pt>
                <c:pt idx="54">
                  <c:v>71.790999999999997</c:v>
                </c:pt>
                <c:pt idx="55">
                  <c:v>71.790999999999997</c:v>
                </c:pt>
                <c:pt idx="56">
                  <c:v>71.790999999999997</c:v>
                </c:pt>
                <c:pt idx="57">
                  <c:v>71.834000000000003</c:v>
                </c:pt>
                <c:pt idx="58">
                  <c:v>71.790999999999997</c:v>
                </c:pt>
                <c:pt idx="59">
                  <c:v>71.790999999999997</c:v>
                </c:pt>
                <c:pt idx="60">
                  <c:v>71.834000000000003</c:v>
                </c:pt>
                <c:pt idx="61">
                  <c:v>71.834000000000003</c:v>
                </c:pt>
                <c:pt idx="62">
                  <c:v>71.790999999999997</c:v>
                </c:pt>
                <c:pt idx="63">
                  <c:v>71.790999999999997</c:v>
                </c:pt>
                <c:pt idx="64">
                  <c:v>71.834000000000003</c:v>
                </c:pt>
                <c:pt idx="65">
                  <c:v>71.834000000000003</c:v>
                </c:pt>
                <c:pt idx="66">
                  <c:v>71.834000000000003</c:v>
                </c:pt>
                <c:pt idx="67">
                  <c:v>71.834000000000003</c:v>
                </c:pt>
                <c:pt idx="68">
                  <c:v>71.834000000000003</c:v>
                </c:pt>
                <c:pt idx="69">
                  <c:v>71.834000000000003</c:v>
                </c:pt>
                <c:pt idx="70">
                  <c:v>71.834000000000003</c:v>
                </c:pt>
                <c:pt idx="71">
                  <c:v>71.834000000000003</c:v>
                </c:pt>
                <c:pt idx="72">
                  <c:v>71.834000000000003</c:v>
                </c:pt>
                <c:pt idx="73">
                  <c:v>71.834000000000003</c:v>
                </c:pt>
                <c:pt idx="74">
                  <c:v>71.834000000000003</c:v>
                </c:pt>
                <c:pt idx="75">
                  <c:v>71.834000000000003</c:v>
                </c:pt>
                <c:pt idx="76">
                  <c:v>71.834000000000003</c:v>
                </c:pt>
                <c:pt idx="77">
                  <c:v>71.834000000000003</c:v>
                </c:pt>
                <c:pt idx="78">
                  <c:v>71.834000000000003</c:v>
                </c:pt>
                <c:pt idx="79">
                  <c:v>71.834000000000003</c:v>
                </c:pt>
                <c:pt idx="80">
                  <c:v>71.834000000000003</c:v>
                </c:pt>
                <c:pt idx="81">
                  <c:v>71.834000000000003</c:v>
                </c:pt>
                <c:pt idx="82">
                  <c:v>71.834000000000003</c:v>
                </c:pt>
                <c:pt idx="83">
                  <c:v>71.834000000000003</c:v>
                </c:pt>
                <c:pt idx="84">
                  <c:v>71.876999999999981</c:v>
                </c:pt>
                <c:pt idx="85">
                  <c:v>71.876999999999981</c:v>
                </c:pt>
                <c:pt idx="86">
                  <c:v>71.834000000000003</c:v>
                </c:pt>
                <c:pt idx="87">
                  <c:v>71.834000000000003</c:v>
                </c:pt>
                <c:pt idx="88">
                  <c:v>71.876999999999981</c:v>
                </c:pt>
                <c:pt idx="89">
                  <c:v>71.876999999999981</c:v>
                </c:pt>
                <c:pt idx="90">
                  <c:v>71.876999999999981</c:v>
                </c:pt>
                <c:pt idx="91">
                  <c:v>71.876999999999981</c:v>
                </c:pt>
                <c:pt idx="92">
                  <c:v>71.876999999999981</c:v>
                </c:pt>
                <c:pt idx="93">
                  <c:v>71.876999999999981</c:v>
                </c:pt>
                <c:pt idx="94">
                  <c:v>71.876999999999981</c:v>
                </c:pt>
                <c:pt idx="95">
                  <c:v>71.876999999999981</c:v>
                </c:pt>
                <c:pt idx="96">
                  <c:v>71.876999999999981</c:v>
                </c:pt>
                <c:pt idx="97">
                  <c:v>71.876999999999981</c:v>
                </c:pt>
                <c:pt idx="98">
                  <c:v>71.876999999999981</c:v>
                </c:pt>
                <c:pt idx="99">
                  <c:v>71.876999999999981</c:v>
                </c:pt>
                <c:pt idx="100">
                  <c:v>71.876999999999981</c:v>
                </c:pt>
                <c:pt idx="101">
                  <c:v>71.876999999999981</c:v>
                </c:pt>
                <c:pt idx="102">
                  <c:v>71.876999999999981</c:v>
                </c:pt>
                <c:pt idx="103">
                  <c:v>71.876999999999981</c:v>
                </c:pt>
                <c:pt idx="104">
                  <c:v>71.876999999999981</c:v>
                </c:pt>
                <c:pt idx="105">
                  <c:v>71.876999999999981</c:v>
                </c:pt>
                <c:pt idx="106">
                  <c:v>71.92</c:v>
                </c:pt>
                <c:pt idx="107">
                  <c:v>71.92</c:v>
                </c:pt>
                <c:pt idx="108">
                  <c:v>71.92</c:v>
                </c:pt>
                <c:pt idx="109">
                  <c:v>71.92</c:v>
                </c:pt>
                <c:pt idx="110">
                  <c:v>71.92</c:v>
                </c:pt>
                <c:pt idx="111">
                  <c:v>71.92</c:v>
                </c:pt>
                <c:pt idx="112">
                  <c:v>71.92</c:v>
                </c:pt>
                <c:pt idx="113">
                  <c:v>71.92</c:v>
                </c:pt>
                <c:pt idx="114">
                  <c:v>71.92</c:v>
                </c:pt>
                <c:pt idx="115">
                  <c:v>71.92</c:v>
                </c:pt>
                <c:pt idx="116">
                  <c:v>71.92</c:v>
                </c:pt>
                <c:pt idx="117">
                  <c:v>71.92</c:v>
                </c:pt>
                <c:pt idx="118">
                  <c:v>71.92</c:v>
                </c:pt>
                <c:pt idx="119">
                  <c:v>71.92</c:v>
                </c:pt>
                <c:pt idx="120">
                  <c:v>71.92</c:v>
                </c:pt>
                <c:pt idx="121">
                  <c:v>71.92</c:v>
                </c:pt>
                <c:pt idx="122">
                  <c:v>71.92</c:v>
                </c:pt>
                <c:pt idx="123">
                  <c:v>71.92</c:v>
                </c:pt>
                <c:pt idx="124">
                  <c:v>71.92</c:v>
                </c:pt>
                <c:pt idx="125">
                  <c:v>71.92</c:v>
                </c:pt>
                <c:pt idx="126">
                  <c:v>71.964000000000027</c:v>
                </c:pt>
                <c:pt idx="127">
                  <c:v>71.92</c:v>
                </c:pt>
                <c:pt idx="128">
                  <c:v>71.964000000000027</c:v>
                </c:pt>
                <c:pt idx="129">
                  <c:v>71.964000000000027</c:v>
                </c:pt>
                <c:pt idx="130">
                  <c:v>71.964000000000027</c:v>
                </c:pt>
                <c:pt idx="131">
                  <c:v>71.964000000000027</c:v>
                </c:pt>
                <c:pt idx="132">
                  <c:v>71.964000000000027</c:v>
                </c:pt>
                <c:pt idx="133">
                  <c:v>71.964000000000027</c:v>
                </c:pt>
                <c:pt idx="134">
                  <c:v>71.964000000000027</c:v>
                </c:pt>
                <c:pt idx="135">
                  <c:v>71.964000000000027</c:v>
                </c:pt>
                <c:pt idx="136">
                  <c:v>71.964000000000027</c:v>
                </c:pt>
                <c:pt idx="137">
                  <c:v>71.964000000000027</c:v>
                </c:pt>
                <c:pt idx="138">
                  <c:v>71.964000000000027</c:v>
                </c:pt>
                <c:pt idx="139">
                  <c:v>71.964000000000027</c:v>
                </c:pt>
                <c:pt idx="140">
                  <c:v>71.964000000000027</c:v>
                </c:pt>
                <c:pt idx="141">
                  <c:v>71.964000000000027</c:v>
                </c:pt>
                <c:pt idx="142">
                  <c:v>71.964000000000027</c:v>
                </c:pt>
                <c:pt idx="143">
                  <c:v>71.964000000000027</c:v>
                </c:pt>
                <c:pt idx="144">
                  <c:v>71.964000000000027</c:v>
                </c:pt>
                <c:pt idx="145">
                  <c:v>71.964000000000027</c:v>
                </c:pt>
                <c:pt idx="146">
                  <c:v>71.964000000000027</c:v>
                </c:pt>
                <c:pt idx="147">
                  <c:v>71.964000000000027</c:v>
                </c:pt>
                <c:pt idx="148">
                  <c:v>71.964000000000027</c:v>
                </c:pt>
                <c:pt idx="149">
                  <c:v>71.964000000000027</c:v>
                </c:pt>
                <c:pt idx="150">
                  <c:v>71.964000000000027</c:v>
                </c:pt>
                <c:pt idx="151">
                  <c:v>71.964000000000027</c:v>
                </c:pt>
                <c:pt idx="152">
                  <c:v>71.964000000000027</c:v>
                </c:pt>
                <c:pt idx="153">
                  <c:v>71.964000000000027</c:v>
                </c:pt>
                <c:pt idx="154">
                  <c:v>72.007000000000005</c:v>
                </c:pt>
                <c:pt idx="155">
                  <c:v>71.964000000000027</c:v>
                </c:pt>
                <c:pt idx="156">
                  <c:v>71.964000000000027</c:v>
                </c:pt>
                <c:pt idx="157">
                  <c:v>72.007000000000005</c:v>
                </c:pt>
                <c:pt idx="158">
                  <c:v>71.964000000000027</c:v>
                </c:pt>
                <c:pt idx="159">
                  <c:v>72.007000000000005</c:v>
                </c:pt>
                <c:pt idx="160">
                  <c:v>72.007000000000005</c:v>
                </c:pt>
                <c:pt idx="161">
                  <c:v>71.964000000000027</c:v>
                </c:pt>
                <c:pt idx="162">
                  <c:v>72.007000000000005</c:v>
                </c:pt>
                <c:pt idx="163">
                  <c:v>71.964000000000027</c:v>
                </c:pt>
                <c:pt idx="164">
                  <c:v>72.007000000000005</c:v>
                </c:pt>
                <c:pt idx="165">
                  <c:v>72.007000000000005</c:v>
                </c:pt>
                <c:pt idx="166">
                  <c:v>72.007000000000005</c:v>
                </c:pt>
                <c:pt idx="167">
                  <c:v>72.007000000000005</c:v>
                </c:pt>
                <c:pt idx="168">
                  <c:v>72.007000000000005</c:v>
                </c:pt>
                <c:pt idx="169">
                  <c:v>72.007000000000005</c:v>
                </c:pt>
                <c:pt idx="170">
                  <c:v>72.007000000000005</c:v>
                </c:pt>
                <c:pt idx="171">
                  <c:v>72.007000000000005</c:v>
                </c:pt>
                <c:pt idx="172">
                  <c:v>72.007000000000005</c:v>
                </c:pt>
                <c:pt idx="173">
                  <c:v>72.007000000000005</c:v>
                </c:pt>
                <c:pt idx="174">
                  <c:v>72.007000000000005</c:v>
                </c:pt>
                <c:pt idx="175">
                  <c:v>72.007000000000005</c:v>
                </c:pt>
                <c:pt idx="176">
                  <c:v>72.007000000000005</c:v>
                </c:pt>
                <c:pt idx="177">
                  <c:v>72.007000000000005</c:v>
                </c:pt>
                <c:pt idx="178">
                  <c:v>72.007000000000005</c:v>
                </c:pt>
                <c:pt idx="179">
                  <c:v>72.007000000000005</c:v>
                </c:pt>
                <c:pt idx="180">
                  <c:v>72.007000000000005</c:v>
                </c:pt>
                <c:pt idx="181">
                  <c:v>72.007000000000005</c:v>
                </c:pt>
                <c:pt idx="182">
                  <c:v>72.007000000000005</c:v>
                </c:pt>
                <c:pt idx="183">
                  <c:v>72.007000000000005</c:v>
                </c:pt>
                <c:pt idx="184">
                  <c:v>72.007000000000005</c:v>
                </c:pt>
                <c:pt idx="185">
                  <c:v>72.007000000000005</c:v>
                </c:pt>
                <c:pt idx="186">
                  <c:v>72.007000000000005</c:v>
                </c:pt>
                <c:pt idx="187">
                  <c:v>72.007000000000005</c:v>
                </c:pt>
                <c:pt idx="188">
                  <c:v>72.007000000000005</c:v>
                </c:pt>
                <c:pt idx="189">
                  <c:v>72.007000000000005</c:v>
                </c:pt>
                <c:pt idx="190">
                  <c:v>72.007000000000005</c:v>
                </c:pt>
                <c:pt idx="191">
                  <c:v>72.007000000000005</c:v>
                </c:pt>
                <c:pt idx="192">
                  <c:v>72.007000000000005</c:v>
                </c:pt>
                <c:pt idx="193">
                  <c:v>72.007000000000005</c:v>
                </c:pt>
                <c:pt idx="194">
                  <c:v>72.007000000000005</c:v>
                </c:pt>
                <c:pt idx="195">
                  <c:v>72.007000000000005</c:v>
                </c:pt>
                <c:pt idx="196">
                  <c:v>72.05</c:v>
                </c:pt>
                <c:pt idx="197">
                  <c:v>72.007000000000005</c:v>
                </c:pt>
                <c:pt idx="198">
                  <c:v>72.05</c:v>
                </c:pt>
                <c:pt idx="199">
                  <c:v>72.007000000000005</c:v>
                </c:pt>
                <c:pt idx="200">
                  <c:v>72.05</c:v>
                </c:pt>
                <c:pt idx="201">
                  <c:v>72.05</c:v>
                </c:pt>
                <c:pt idx="202">
                  <c:v>72.05</c:v>
                </c:pt>
                <c:pt idx="203">
                  <c:v>72.05</c:v>
                </c:pt>
                <c:pt idx="204">
                  <c:v>72.007000000000005</c:v>
                </c:pt>
                <c:pt idx="205">
                  <c:v>72.05</c:v>
                </c:pt>
                <c:pt idx="206">
                  <c:v>72.05</c:v>
                </c:pt>
                <c:pt idx="207">
                  <c:v>72.05</c:v>
                </c:pt>
                <c:pt idx="208">
                  <c:v>72.05</c:v>
                </c:pt>
                <c:pt idx="209">
                  <c:v>72.05</c:v>
                </c:pt>
                <c:pt idx="210">
                  <c:v>72.05</c:v>
                </c:pt>
                <c:pt idx="211">
                  <c:v>72.05</c:v>
                </c:pt>
                <c:pt idx="212">
                  <c:v>72.05</c:v>
                </c:pt>
                <c:pt idx="213">
                  <c:v>72.05</c:v>
                </c:pt>
                <c:pt idx="214">
                  <c:v>72.05</c:v>
                </c:pt>
                <c:pt idx="215">
                  <c:v>72.05</c:v>
                </c:pt>
                <c:pt idx="216">
                  <c:v>72.05</c:v>
                </c:pt>
                <c:pt idx="217">
                  <c:v>72.05</c:v>
                </c:pt>
                <c:pt idx="218">
                  <c:v>72.05</c:v>
                </c:pt>
                <c:pt idx="219">
                  <c:v>72.05</c:v>
                </c:pt>
                <c:pt idx="220">
                  <c:v>72.05</c:v>
                </c:pt>
                <c:pt idx="221">
                  <c:v>72.05</c:v>
                </c:pt>
                <c:pt idx="222">
                  <c:v>72.05</c:v>
                </c:pt>
                <c:pt idx="223">
                  <c:v>72.05</c:v>
                </c:pt>
                <c:pt idx="224">
                  <c:v>72.05</c:v>
                </c:pt>
                <c:pt idx="225">
                  <c:v>72.05</c:v>
                </c:pt>
                <c:pt idx="226">
                  <c:v>72.05</c:v>
                </c:pt>
                <c:pt idx="227">
                  <c:v>72.05</c:v>
                </c:pt>
                <c:pt idx="228">
                  <c:v>72.05</c:v>
                </c:pt>
                <c:pt idx="229">
                  <c:v>72.05</c:v>
                </c:pt>
                <c:pt idx="230">
                  <c:v>72.05</c:v>
                </c:pt>
                <c:pt idx="231">
                  <c:v>72.093000000000004</c:v>
                </c:pt>
                <c:pt idx="232">
                  <c:v>72.05</c:v>
                </c:pt>
                <c:pt idx="233">
                  <c:v>72.05</c:v>
                </c:pt>
                <c:pt idx="234">
                  <c:v>72.05</c:v>
                </c:pt>
                <c:pt idx="235">
                  <c:v>72.05</c:v>
                </c:pt>
                <c:pt idx="236">
                  <c:v>72.05</c:v>
                </c:pt>
                <c:pt idx="237">
                  <c:v>72.05</c:v>
                </c:pt>
                <c:pt idx="238">
                  <c:v>72.093000000000004</c:v>
                </c:pt>
                <c:pt idx="239">
                  <c:v>72.05</c:v>
                </c:pt>
                <c:pt idx="240">
                  <c:v>72.05</c:v>
                </c:pt>
                <c:pt idx="241">
                  <c:v>72.093000000000004</c:v>
                </c:pt>
                <c:pt idx="242">
                  <c:v>72.093000000000004</c:v>
                </c:pt>
                <c:pt idx="243">
                  <c:v>72.093000000000004</c:v>
                </c:pt>
                <c:pt idx="244">
                  <c:v>72.093000000000004</c:v>
                </c:pt>
                <c:pt idx="245">
                  <c:v>72.093000000000004</c:v>
                </c:pt>
                <c:pt idx="246">
                  <c:v>72.093000000000004</c:v>
                </c:pt>
                <c:pt idx="247">
                  <c:v>72.093000000000004</c:v>
                </c:pt>
                <c:pt idx="248">
                  <c:v>72.093000000000004</c:v>
                </c:pt>
                <c:pt idx="249">
                  <c:v>72.093000000000004</c:v>
                </c:pt>
                <c:pt idx="250">
                  <c:v>72.093000000000004</c:v>
                </c:pt>
                <c:pt idx="251">
                  <c:v>72.093000000000004</c:v>
                </c:pt>
                <c:pt idx="252">
                  <c:v>72.093000000000004</c:v>
                </c:pt>
                <c:pt idx="253">
                  <c:v>72.093000000000004</c:v>
                </c:pt>
                <c:pt idx="254">
                  <c:v>72.093000000000004</c:v>
                </c:pt>
                <c:pt idx="255">
                  <c:v>72.093000000000004</c:v>
                </c:pt>
                <c:pt idx="256">
                  <c:v>72.093000000000004</c:v>
                </c:pt>
                <c:pt idx="257">
                  <c:v>72.093000000000004</c:v>
                </c:pt>
                <c:pt idx="258">
                  <c:v>72.093000000000004</c:v>
                </c:pt>
                <c:pt idx="259">
                  <c:v>72.093000000000004</c:v>
                </c:pt>
                <c:pt idx="260">
                  <c:v>72.093000000000004</c:v>
                </c:pt>
                <c:pt idx="261">
                  <c:v>72.093000000000004</c:v>
                </c:pt>
                <c:pt idx="262">
                  <c:v>72.093000000000004</c:v>
                </c:pt>
                <c:pt idx="263">
                  <c:v>72.093000000000004</c:v>
                </c:pt>
                <c:pt idx="264">
                  <c:v>72.093000000000004</c:v>
                </c:pt>
                <c:pt idx="265">
                  <c:v>72.093000000000004</c:v>
                </c:pt>
                <c:pt idx="266">
                  <c:v>72.093000000000004</c:v>
                </c:pt>
                <c:pt idx="267">
                  <c:v>72.093000000000004</c:v>
                </c:pt>
                <c:pt idx="268">
                  <c:v>72.093000000000004</c:v>
                </c:pt>
                <c:pt idx="269">
                  <c:v>72.093000000000004</c:v>
                </c:pt>
                <c:pt idx="270">
                  <c:v>72.093000000000004</c:v>
                </c:pt>
                <c:pt idx="271">
                  <c:v>72.093000000000004</c:v>
                </c:pt>
                <c:pt idx="272">
                  <c:v>72.093000000000004</c:v>
                </c:pt>
                <c:pt idx="273">
                  <c:v>72.093000000000004</c:v>
                </c:pt>
                <c:pt idx="274">
                  <c:v>72.093000000000004</c:v>
                </c:pt>
                <c:pt idx="275">
                  <c:v>72.093000000000004</c:v>
                </c:pt>
                <c:pt idx="276">
                  <c:v>72.093000000000004</c:v>
                </c:pt>
                <c:pt idx="277">
                  <c:v>72.093000000000004</c:v>
                </c:pt>
                <c:pt idx="278">
                  <c:v>72.093000000000004</c:v>
                </c:pt>
                <c:pt idx="279">
                  <c:v>72.135999999999981</c:v>
                </c:pt>
                <c:pt idx="280">
                  <c:v>72.093000000000004</c:v>
                </c:pt>
                <c:pt idx="281">
                  <c:v>72.093000000000004</c:v>
                </c:pt>
                <c:pt idx="282">
                  <c:v>72.135999999999981</c:v>
                </c:pt>
                <c:pt idx="283">
                  <c:v>72.093000000000004</c:v>
                </c:pt>
                <c:pt idx="284">
                  <c:v>72.135999999999981</c:v>
                </c:pt>
                <c:pt idx="285">
                  <c:v>72.135999999999981</c:v>
                </c:pt>
                <c:pt idx="286">
                  <c:v>72.093000000000004</c:v>
                </c:pt>
                <c:pt idx="287">
                  <c:v>72.135999999999981</c:v>
                </c:pt>
                <c:pt idx="288">
                  <c:v>72.135999999999981</c:v>
                </c:pt>
                <c:pt idx="289">
                  <c:v>72.135999999999981</c:v>
                </c:pt>
                <c:pt idx="290">
                  <c:v>72.135999999999981</c:v>
                </c:pt>
                <c:pt idx="291">
                  <c:v>72.135999999999981</c:v>
                </c:pt>
                <c:pt idx="292">
                  <c:v>72.135999999999981</c:v>
                </c:pt>
                <c:pt idx="293">
                  <c:v>72.135999999999981</c:v>
                </c:pt>
                <c:pt idx="294">
                  <c:v>72.135999999999981</c:v>
                </c:pt>
                <c:pt idx="295">
                  <c:v>72.135999999999981</c:v>
                </c:pt>
                <c:pt idx="296">
                  <c:v>72.135999999999981</c:v>
                </c:pt>
                <c:pt idx="297">
                  <c:v>72.135999999999981</c:v>
                </c:pt>
                <c:pt idx="298">
                  <c:v>72.135999999999981</c:v>
                </c:pt>
                <c:pt idx="299">
                  <c:v>72.135999999999981</c:v>
                </c:pt>
                <c:pt idx="300">
                  <c:v>72.135999999999981</c:v>
                </c:pt>
                <c:pt idx="301">
                  <c:v>72.135999999999981</c:v>
                </c:pt>
                <c:pt idx="302">
                  <c:v>72.135999999999981</c:v>
                </c:pt>
                <c:pt idx="303">
                  <c:v>72.135999999999981</c:v>
                </c:pt>
                <c:pt idx="304">
                  <c:v>72.135999999999981</c:v>
                </c:pt>
                <c:pt idx="305">
                  <c:v>72.135999999999981</c:v>
                </c:pt>
                <c:pt idx="306">
                  <c:v>72.135999999999981</c:v>
                </c:pt>
                <c:pt idx="307">
                  <c:v>72.135999999999981</c:v>
                </c:pt>
                <c:pt idx="308">
                  <c:v>72.135999999999981</c:v>
                </c:pt>
                <c:pt idx="309">
                  <c:v>72.135999999999981</c:v>
                </c:pt>
                <c:pt idx="310">
                  <c:v>72.135999999999981</c:v>
                </c:pt>
                <c:pt idx="311">
                  <c:v>72.135999999999981</c:v>
                </c:pt>
                <c:pt idx="312">
                  <c:v>72.135999999999981</c:v>
                </c:pt>
                <c:pt idx="313">
                  <c:v>72.135999999999981</c:v>
                </c:pt>
                <c:pt idx="314">
                  <c:v>72.135999999999981</c:v>
                </c:pt>
                <c:pt idx="315">
                  <c:v>72.135999999999981</c:v>
                </c:pt>
                <c:pt idx="316">
                  <c:v>72.135999999999981</c:v>
                </c:pt>
                <c:pt idx="317">
                  <c:v>72.135999999999981</c:v>
                </c:pt>
                <c:pt idx="318">
                  <c:v>72.135999999999981</c:v>
                </c:pt>
                <c:pt idx="319">
                  <c:v>72.135999999999981</c:v>
                </c:pt>
                <c:pt idx="320">
                  <c:v>72.135999999999981</c:v>
                </c:pt>
                <c:pt idx="321">
                  <c:v>72.135999999999981</c:v>
                </c:pt>
                <c:pt idx="322">
                  <c:v>72.135999999999981</c:v>
                </c:pt>
                <c:pt idx="323">
                  <c:v>72.135999999999981</c:v>
                </c:pt>
                <c:pt idx="324">
                  <c:v>72.135999999999981</c:v>
                </c:pt>
                <c:pt idx="325">
                  <c:v>72.135999999999981</c:v>
                </c:pt>
                <c:pt idx="326">
                  <c:v>72.135999999999981</c:v>
                </c:pt>
                <c:pt idx="327">
                  <c:v>72.135999999999981</c:v>
                </c:pt>
                <c:pt idx="328">
                  <c:v>72.135999999999981</c:v>
                </c:pt>
                <c:pt idx="329">
                  <c:v>72.135999999999981</c:v>
                </c:pt>
                <c:pt idx="330">
                  <c:v>72.135999999999981</c:v>
                </c:pt>
                <c:pt idx="331">
                  <c:v>72.135999999999981</c:v>
                </c:pt>
                <c:pt idx="332">
                  <c:v>72.135999999999981</c:v>
                </c:pt>
                <c:pt idx="333">
                  <c:v>72.135999999999981</c:v>
                </c:pt>
                <c:pt idx="334">
                  <c:v>72.135999999999981</c:v>
                </c:pt>
                <c:pt idx="335">
                  <c:v>72.135999999999981</c:v>
                </c:pt>
                <c:pt idx="336">
                  <c:v>72.177999999999983</c:v>
                </c:pt>
                <c:pt idx="337">
                  <c:v>72.135999999999981</c:v>
                </c:pt>
                <c:pt idx="338">
                  <c:v>72.135999999999981</c:v>
                </c:pt>
                <c:pt idx="339">
                  <c:v>72.135999999999981</c:v>
                </c:pt>
                <c:pt idx="340">
                  <c:v>72.177999999999983</c:v>
                </c:pt>
                <c:pt idx="341">
                  <c:v>72.135999999999981</c:v>
                </c:pt>
                <c:pt idx="342">
                  <c:v>72.177999999999983</c:v>
                </c:pt>
                <c:pt idx="343">
                  <c:v>72.135999999999981</c:v>
                </c:pt>
                <c:pt idx="344">
                  <c:v>72.177999999999983</c:v>
                </c:pt>
                <c:pt idx="345">
                  <c:v>72.177999999999983</c:v>
                </c:pt>
                <c:pt idx="346">
                  <c:v>72.177999999999983</c:v>
                </c:pt>
                <c:pt idx="347">
                  <c:v>72.135999999999981</c:v>
                </c:pt>
                <c:pt idx="348">
                  <c:v>72.177999999999983</c:v>
                </c:pt>
                <c:pt idx="349">
                  <c:v>72.177999999999983</c:v>
                </c:pt>
                <c:pt idx="350">
                  <c:v>72.177999999999983</c:v>
                </c:pt>
                <c:pt idx="351">
                  <c:v>72.177999999999983</c:v>
                </c:pt>
                <c:pt idx="352">
                  <c:v>72.177999999999983</c:v>
                </c:pt>
                <c:pt idx="353">
                  <c:v>72.177999999999983</c:v>
                </c:pt>
                <c:pt idx="354">
                  <c:v>72.177999999999983</c:v>
                </c:pt>
                <c:pt idx="355">
                  <c:v>72.177999999999983</c:v>
                </c:pt>
                <c:pt idx="356">
                  <c:v>72.177999999999983</c:v>
                </c:pt>
                <c:pt idx="357">
                  <c:v>72.177999999999983</c:v>
                </c:pt>
                <c:pt idx="358">
                  <c:v>72.177999999999983</c:v>
                </c:pt>
                <c:pt idx="359">
                  <c:v>72.177999999999983</c:v>
                </c:pt>
                <c:pt idx="360">
                  <c:v>72.177999999999983</c:v>
                </c:pt>
                <c:pt idx="361">
                  <c:v>72.177999999999983</c:v>
                </c:pt>
                <c:pt idx="362">
                  <c:v>72.177999999999983</c:v>
                </c:pt>
                <c:pt idx="363">
                  <c:v>72.177999999999983</c:v>
                </c:pt>
                <c:pt idx="364">
                  <c:v>72.177999999999983</c:v>
                </c:pt>
                <c:pt idx="365">
                  <c:v>72.177999999999983</c:v>
                </c:pt>
                <c:pt idx="366">
                  <c:v>72.177999999999983</c:v>
                </c:pt>
                <c:pt idx="367">
                  <c:v>72.177999999999983</c:v>
                </c:pt>
                <c:pt idx="368">
                  <c:v>72.177999999999983</c:v>
                </c:pt>
                <c:pt idx="369">
                  <c:v>72.177999999999983</c:v>
                </c:pt>
                <c:pt idx="370">
                  <c:v>72.177999999999983</c:v>
                </c:pt>
                <c:pt idx="371">
                  <c:v>72.177999999999983</c:v>
                </c:pt>
                <c:pt idx="372">
                  <c:v>72.177999999999983</c:v>
                </c:pt>
                <c:pt idx="373">
                  <c:v>72.177999999999983</c:v>
                </c:pt>
                <c:pt idx="374">
                  <c:v>72.177999999999983</c:v>
                </c:pt>
                <c:pt idx="375">
                  <c:v>72.177999999999983</c:v>
                </c:pt>
                <c:pt idx="376">
                  <c:v>72.177999999999983</c:v>
                </c:pt>
                <c:pt idx="377">
                  <c:v>72.177999999999983</c:v>
                </c:pt>
                <c:pt idx="378">
                  <c:v>72.177999999999983</c:v>
                </c:pt>
                <c:pt idx="379">
                  <c:v>72.177999999999983</c:v>
                </c:pt>
                <c:pt idx="380">
                  <c:v>72.177999999999983</c:v>
                </c:pt>
                <c:pt idx="381">
                  <c:v>72.177999999999983</c:v>
                </c:pt>
                <c:pt idx="382">
                  <c:v>72.177999999999983</c:v>
                </c:pt>
                <c:pt idx="383">
                  <c:v>72.177999999999983</c:v>
                </c:pt>
                <c:pt idx="384">
                  <c:v>72.177999999999983</c:v>
                </c:pt>
                <c:pt idx="385">
                  <c:v>72.177999999999983</c:v>
                </c:pt>
                <c:pt idx="386">
                  <c:v>72.177999999999983</c:v>
                </c:pt>
                <c:pt idx="387">
                  <c:v>72.177999999999983</c:v>
                </c:pt>
                <c:pt idx="388">
                  <c:v>72.177999999999983</c:v>
                </c:pt>
                <c:pt idx="389">
                  <c:v>72.177999999999983</c:v>
                </c:pt>
                <c:pt idx="390">
                  <c:v>72.177999999999983</c:v>
                </c:pt>
                <c:pt idx="391">
                  <c:v>72.177999999999983</c:v>
                </c:pt>
                <c:pt idx="392">
                  <c:v>72.177999999999983</c:v>
                </c:pt>
                <c:pt idx="393">
                  <c:v>72.177999999999983</c:v>
                </c:pt>
                <c:pt idx="394">
                  <c:v>72.177999999999983</c:v>
                </c:pt>
                <c:pt idx="395">
                  <c:v>72.177999999999983</c:v>
                </c:pt>
                <c:pt idx="396">
                  <c:v>72.221000000000004</c:v>
                </c:pt>
                <c:pt idx="397">
                  <c:v>72.177999999999983</c:v>
                </c:pt>
                <c:pt idx="398">
                  <c:v>72.177999999999983</c:v>
                </c:pt>
                <c:pt idx="399">
                  <c:v>72.177999999999983</c:v>
                </c:pt>
                <c:pt idx="400">
                  <c:v>72.221000000000004</c:v>
                </c:pt>
                <c:pt idx="401">
                  <c:v>72.177999999999983</c:v>
                </c:pt>
                <c:pt idx="402">
                  <c:v>72.177999999999983</c:v>
                </c:pt>
                <c:pt idx="403">
                  <c:v>72.177999999999983</c:v>
                </c:pt>
                <c:pt idx="404">
                  <c:v>72.221000000000004</c:v>
                </c:pt>
                <c:pt idx="405">
                  <c:v>72.177999999999983</c:v>
                </c:pt>
                <c:pt idx="406">
                  <c:v>72.221000000000004</c:v>
                </c:pt>
                <c:pt idx="407">
                  <c:v>72.221000000000004</c:v>
                </c:pt>
                <c:pt idx="408">
                  <c:v>72.221000000000004</c:v>
                </c:pt>
                <c:pt idx="409">
                  <c:v>72.221000000000004</c:v>
                </c:pt>
                <c:pt idx="410">
                  <c:v>72.221000000000004</c:v>
                </c:pt>
                <c:pt idx="411">
                  <c:v>72.221000000000004</c:v>
                </c:pt>
                <c:pt idx="412">
                  <c:v>72.177999999999983</c:v>
                </c:pt>
                <c:pt idx="413">
                  <c:v>72.221000000000004</c:v>
                </c:pt>
                <c:pt idx="414">
                  <c:v>72.221000000000004</c:v>
                </c:pt>
                <c:pt idx="415">
                  <c:v>72.221000000000004</c:v>
                </c:pt>
                <c:pt idx="416">
                  <c:v>72.221000000000004</c:v>
                </c:pt>
                <c:pt idx="417">
                  <c:v>72.221000000000004</c:v>
                </c:pt>
                <c:pt idx="418">
                  <c:v>72.221000000000004</c:v>
                </c:pt>
                <c:pt idx="419">
                  <c:v>72.221000000000004</c:v>
                </c:pt>
                <c:pt idx="420">
                  <c:v>72.221000000000004</c:v>
                </c:pt>
                <c:pt idx="421">
                  <c:v>72.221000000000004</c:v>
                </c:pt>
                <c:pt idx="422">
                  <c:v>72.221000000000004</c:v>
                </c:pt>
                <c:pt idx="423">
                  <c:v>72.221000000000004</c:v>
                </c:pt>
                <c:pt idx="424">
                  <c:v>72.221000000000004</c:v>
                </c:pt>
                <c:pt idx="425">
                  <c:v>72.221000000000004</c:v>
                </c:pt>
                <c:pt idx="426">
                  <c:v>72.221000000000004</c:v>
                </c:pt>
                <c:pt idx="427">
                  <c:v>72.221000000000004</c:v>
                </c:pt>
                <c:pt idx="428">
                  <c:v>72.221000000000004</c:v>
                </c:pt>
                <c:pt idx="429">
                  <c:v>72.221000000000004</c:v>
                </c:pt>
                <c:pt idx="430">
                  <c:v>72.221000000000004</c:v>
                </c:pt>
                <c:pt idx="431">
                  <c:v>72.221000000000004</c:v>
                </c:pt>
                <c:pt idx="432">
                  <c:v>72.221000000000004</c:v>
                </c:pt>
                <c:pt idx="433">
                  <c:v>72.221000000000004</c:v>
                </c:pt>
                <c:pt idx="434">
                  <c:v>72.221000000000004</c:v>
                </c:pt>
                <c:pt idx="435">
                  <c:v>72.221000000000004</c:v>
                </c:pt>
                <c:pt idx="436">
                  <c:v>72.221000000000004</c:v>
                </c:pt>
                <c:pt idx="437">
                  <c:v>72.221000000000004</c:v>
                </c:pt>
                <c:pt idx="438">
                  <c:v>72.221000000000004</c:v>
                </c:pt>
                <c:pt idx="439">
                  <c:v>72.221000000000004</c:v>
                </c:pt>
                <c:pt idx="440">
                  <c:v>72.221000000000004</c:v>
                </c:pt>
                <c:pt idx="441">
                  <c:v>72.221000000000004</c:v>
                </c:pt>
                <c:pt idx="442">
                  <c:v>72.221000000000004</c:v>
                </c:pt>
                <c:pt idx="443">
                  <c:v>72.221000000000004</c:v>
                </c:pt>
                <c:pt idx="444">
                  <c:v>72.221000000000004</c:v>
                </c:pt>
                <c:pt idx="445">
                  <c:v>72.221000000000004</c:v>
                </c:pt>
                <c:pt idx="446">
                  <c:v>72.221000000000004</c:v>
                </c:pt>
                <c:pt idx="447">
                  <c:v>72.221000000000004</c:v>
                </c:pt>
                <c:pt idx="448">
                  <c:v>72.221000000000004</c:v>
                </c:pt>
                <c:pt idx="449">
                  <c:v>72.221000000000004</c:v>
                </c:pt>
                <c:pt idx="450">
                  <c:v>72.221000000000004</c:v>
                </c:pt>
                <c:pt idx="451">
                  <c:v>72.221000000000004</c:v>
                </c:pt>
                <c:pt idx="452">
                  <c:v>72.221000000000004</c:v>
                </c:pt>
                <c:pt idx="453">
                  <c:v>72.221000000000004</c:v>
                </c:pt>
                <c:pt idx="454">
                  <c:v>72.221000000000004</c:v>
                </c:pt>
                <c:pt idx="455">
                  <c:v>72.221000000000004</c:v>
                </c:pt>
                <c:pt idx="456">
                  <c:v>72.221000000000004</c:v>
                </c:pt>
                <c:pt idx="457">
                  <c:v>72.221000000000004</c:v>
                </c:pt>
                <c:pt idx="458">
                  <c:v>72.263999999999996</c:v>
                </c:pt>
                <c:pt idx="459">
                  <c:v>72.221000000000004</c:v>
                </c:pt>
                <c:pt idx="460">
                  <c:v>72.221000000000004</c:v>
                </c:pt>
                <c:pt idx="461">
                  <c:v>72.263999999999996</c:v>
                </c:pt>
                <c:pt idx="462">
                  <c:v>72.263999999999996</c:v>
                </c:pt>
                <c:pt idx="463">
                  <c:v>72.263999999999996</c:v>
                </c:pt>
                <c:pt idx="464">
                  <c:v>72.263999999999996</c:v>
                </c:pt>
                <c:pt idx="465">
                  <c:v>72.263999999999996</c:v>
                </c:pt>
                <c:pt idx="466">
                  <c:v>72.263999999999996</c:v>
                </c:pt>
                <c:pt idx="467">
                  <c:v>72.263999999999996</c:v>
                </c:pt>
                <c:pt idx="468">
                  <c:v>72.263999999999996</c:v>
                </c:pt>
                <c:pt idx="469">
                  <c:v>72.263999999999996</c:v>
                </c:pt>
                <c:pt idx="470">
                  <c:v>72.263999999999996</c:v>
                </c:pt>
                <c:pt idx="471">
                  <c:v>72.263999999999996</c:v>
                </c:pt>
                <c:pt idx="472">
                  <c:v>72.263999999999996</c:v>
                </c:pt>
                <c:pt idx="473">
                  <c:v>72.263999999999996</c:v>
                </c:pt>
                <c:pt idx="474">
                  <c:v>72.263999999999996</c:v>
                </c:pt>
                <c:pt idx="475">
                  <c:v>72.263999999999996</c:v>
                </c:pt>
                <c:pt idx="476">
                  <c:v>72.263999999999996</c:v>
                </c:pt>
                <c:pt idx="477">
                  <c:v>72.263999999999996</c:v>
                </c:pt>
                <c:pt idx="478">
                  <c:v>72.263999999999996</c:v>
                </c:pt>
                <c:pt idx="479">
                  <c:v>72.263999999999996</c:v>
                </c:pt>
                <c:pt idx="480">
                  <c:v>72.263999999999996</c:v>
                </c:pt>
                <c:pt idx="481">
                  <c:v>72.263999999999996</c:v>
                </c:pt>
                <c:pt idx="482">
                  <c:v>72.263999999999996</c:v>
                </c:pt>
                <c:pt idx="483">
                  <c:v>72.263999999999996</c:v>
                </c:pt>
                <c:pt idx="484">
                  <c:v>72.263999999999996</c:v>
                </c:pt>
                <c:pt idx="485">
                  <c:v>72.263999999999996</c:v>
                </c:pt>
                <c:pt idx="486">
                  <c:v>72.263999999999996</c:v>
                </c:pt>
                <c:pt idx="487">
                  <c:v>72.263999999999996</c:v>
                </c:pt>
                <c:pt idx="488">
                  <c:v>72.307000000000002</c:v>
                </c:pt>
                <c:pt idx="489">
                  <c:v>72.263999999999996</c:v>
                </c:pt>
                <c:pt idx="490">
                  <c:v>72.307000000000002</c:v>
                </c:pt>
                <c:pt idx="491">
                  <c:v>72.263999999999996</c:v>
                </c:pt>
                <c:pt idx="492">
                  <c:v>72.307000000000002</c:v>
                </c:pt>
                <c:pt idx="493">
                  <c:v>72.307000000000002</c:v>
                </c:pt>
                <c:pt idx="494">
                  <c:v>72.307000000000002</c:v>
                </c:pt>
                <c:pt idx="495">
                  <c:v>72.307000000000002</c:v>
                </c:pt>
                <c:pt idx="496">
                  <c:v>72.307000000000002</c:v>
                </c:pt>
                <c:pt idx="497">
                  <c:v>72.307000000000002</c:v>
                </c:pt>
                <c:pt idx="498">
                  <c:v>72.307000000000002</c:v>
                </c:pt>
                <c:pt idx="499">
                  <c:v>72.307000000000002</c:v>
                </c:pt>
                <c:pt idx="500">
                  <c:v>72.307000000000002</c:v>
                </c:pt>
                <c:pt idx="501">
                  <c:v>72.307000000000002</c:v>
                </c:pt>
                <c:pt idx="502">
                  <c:v>72.307000000000002</c:v>
                </c:pt>
                <c:pt idx="503">
                  <c:v>72.307000000000002</c:v>
                </c:pt>
                <c:pt idx="504">
                  <c:v>72.307000000000002</c:v>
                </c:pt>
                <c:pt idx="505">
                  <c:v>72.307000000000002</c:v>
                </c:pt>
                <c:pt idx="506">
                  <c:v>72.307000000000002</c:v>
                </c:pt>
                <c:pt idx="507">
                  <c:v>72.307000000000002</c:v>
                </c:pt>
                <c:pt idx="508">
                  <c:v>72.307000000000002</c:v>
                </c:pt>
                <c:pt idx="509">
                  <c:v>72.307000000000002</c:v>
                </c:pt>
                <c:pt idx="510">
                  <c:v>72.307000000000002</c:v>
                </c:pt>
                <c:pt idx="511">
                  <c:v>72.307000000000002</c:v>
                </c:pt>
                <c:pt idx="512">
                  <c:v>72.307000000000002</c:v>
                </c:pt>
                <c:pt idx="513">
                  <c:v>72.307000000000002</c:v>
                </c:pt>
                <c:pt idx="514">
                  <c:v>72.350999999999999</c:v>
                </c:pt>
                <c:pt idx="515">
                  <c:v>72.307000000000002</c:v>
                </c:pt>
                <c:pt idx="516">
                  <c:v>72.307000000000002</c:v>
                </c:pt>
                <c:pt idx="517">
                  <c:v>72.350999999999999</c:v>
                </c:pt>
                <c:pt idx="518">
                  <c:v>72.307000000000002</c:v>
                </c:pt>
                <c:pt idx="519">
                  <c:v>72.307000000000002</c:v>
                </c:pt>
                <c:pt idx="520">
                  <c:v>72.350999999999999</c:v>
                </c:pt>
                <c:pt idx="521">
                  <c:v>72.350999999999999</c:v>
                </c:pt>
                <c:pt idx="522">
                  <c:v>72.350999999999999</c:v>
                </c:pt>
                <c:pt idx="523">
                  <c:v>72.350999999999999</c:v>
                </c:pt>
                <c:pt idx="524">
                  <c:v>72.350999999999999</c:v>
                </c:pt>
                <c:pt idx="525">
                  <c:v>72.350999999999999</c:v>
                </c:pt>
                <c:pt idx="526">
                  <c:v>72.350999999999999</c:v>
                </c:pt>
                <c:pt idx="527">
                  <c:v>72.350999999999999</c:v>
                </c:pt>
                <c:pt idx="528">
                  <c:v>72.350999999999999</c:v>
                </c:pt>
                <c:pt idx="529">
                  <c:v>72.350999999999999</c:v>
                </c:pt>
                <c:pt idx="530">
                  <c:v>72.350999999999999</c:v>
                </c:pt>
                <c:pt idx="531">
                  <c:v>72.350999999999999</c:v>
                </c:pt>
                <c:pt idx="532">
                  <c:v>72.350999999999999</c:v>
                </c:pt>
                <c:pt idx="533">
                  <c:v>72.350999999999999</c:v>
                </c:pt>
                <c:pt idx="534">
                  <c:v>72.350999999999999</c:v>
                </c:pt>
                <c:pt idx="535">
                  <c:v>72.350999999999999</c:v>
                </c:pt>
                <c:pt idx="536">
                  <c:v>72.350999999999999</c:v>
                </c:pt>
                <c:pt idx="537">
                  <c:v>72.350999999999999</c:v>
                </c:pt>
                <c:pt idx="538">
                  <c:v>72.350999999999999</c:v>
                </c:pt>
                <c:pt idx="539">
                  <c:v>72.350999999999999</c:v>
                </c:pt>
                <c:pt idx="540">
                  <c:v>72.350999999999999</c:v>
                </c:pt>
                <c:pt idx="541">
                  <c:v>72.350999999999999</c:v>
                </c:pt>
                <c:pt idx="542">
                  <c:v>72.350999999999999</c:v>
                </c:pt>
                <c:pt idx="543">
                  <c:v>72.350999999999999</c:v>
                </c:pt>
                <c:pt idx="544">
                  <c:v>72.394000000000005</c:v>
                </c:pt>
                <c:pt idx="545">
                  <c:v>72.394000000000005</c:v>
                </c:pt>
                <c:pt idx="546">
                  <c:v>72.350999999999999</c:v>
                </c:pt>
                <c:pt idx="547">
                  <c:v>72.394000000000005</c:v>
                </c:pt>
                <c:pt idx="548">
                  <c:v>72.394000000000005</c:v>
                </c:pt>
                <c:pt idx="549">
                  <c:v>72.394000000000005</c:v>
                </c:pt>
                <c:pt idx="550">
                  <c:v>72.394000000000005</c:v>
                </c:pt>
                <c:pt idx="551">
                  <c:v>72.394000000000005</c:v>
                </c:pt>
                <c:pt idx="552">
                  <c:v>72.394000000000005</c:v>
                </c:pt>
                <c:pt idx="553">
                  <c:v>72.394000000000005</c:v>
                </c:pt>
                <c:pt idx="554">
                  <c:v>72.394000000000005</c:v>
                </c:pt>
                <c:pt idx="555">
                  <c:v>72.394000000000005</c:v>
                </c:pt>
                <c:pt idx="556">
                  <c:v>72.394000000000005</c:v>
                </c:pt>
                <c:pt idx="557">
                  <c:v>72.394000000000005</c:v>
                </c:pt>
                <c:pt idx="558">
                  <c:v>72.394000000000005</c:v>
                </c:pt>
                <c:pt idx="559">
                  <c:v>72.394000000000005</c:v>
                </c:pt>
                <c:pt idx="560">
                  <c:v>72.394000000000005</c:v>
                </c:pt>
                <c:pt idx="561">
                  <c:v>72.394000000000005</c:v>
                </c:pt>
                <c:pt idx="562">
                  <c:v>72.437000000000026</c:v>
                </c:pt>
                <c:pt idx="563">
                  <c:v>72.394000000000005</c:v>
                </c:pt>
                <c:pt idx="564">
                  <c:v>72.437000000000026</c:v>
                </c:pt>
                <c:pt idx="565">
                  <c:v>72.394000000000005</c:v>
                </c:pt>
                <c:pt idx="566">
                  <c:v>72.437000000000026</c:v>
                </c:pt>
                <c:pt idx="567">
                  <c:v>72.437000000000026</c:v>
                </c:pt>
                <c:pt idx="568">
                  <c:v>72.437000000000026</c:v>
                </c:pt>
                <c:pt idx="569">
                  <c:v>72.437000000000026</c:v>
                </c:pt>
                <c:pt idx="570">
                  <c:v>72.437000000000026</c:v>
                </c:pt>
                <c:pt idx="571">
                  <c:v>72.437000000000026</c:v>
                </c:pt>
                <c:pt idx="572">
                  <c:v>72.437000000000026</c:v>
                </c:pt>
                <c:pt idx="573">
                  <c:v>72.437000000000026</c:v>
                </c:pt>
                <c:pt idx="574">
                  <c:v>72.437000000000026</c:v>
                </c:pt>
                <c:pt idx="575">
                  <c:v>72.437000000000026</c:v>
                </c:pt>
                <c:pt idx="576">
                  <c:v>72.437000000000026</c:v>
                </c:pt>
                <c:pt idx="577">
                  <c:v>72.437000000000026</c:v>
                </c:pt>
                <c:pt idx="578">
                  <c:v>72.437000000000026</c:v>
                </c:pt>
                <c:pt idx="579">
                  <c:v>72.437000000000026</c:v>
                </c:pt>
                <c:pt idx="580">
                  <c:v>72.437000000000026</c:v>
                </c:pt>
                <c:pt idx="581">
                  <c:v>72.437000000000026</c:v>
                </c:pt>
                <c:pt idx="582">
                  <c:v>72.437000000000026</c:v>
                </c:pt>
                <c:pt idx="583">
                  <c:v>72.437000000000026</c:v>
                </c:pt>
                <c:pt idx="584">
                  <c:v>72.437000000000026</c:v>
                </c:pt>
                <c:pt idx="585">
                  <c:v>72.48</c:v>
                </c:pt>
                <c:pt idx="586">
                  <c:v>72.437000000000026</c:v>
                </c:pt>
                <c:pt idx="587">
                  <c:v>72.437000000000026</c:v>
                </c:pt>
                <c:pt idx="588">
                  <c:v>72.48</c:v>
                </c:pt>
                <c:pt idx="589">
                  <c:v>72.48</c:v>
                </c:pt>
                <c:pt idx="590">
                  <c:v>72.48</c:v>
                </c:pt>
                <c:pt idx="591">
                  <c:v>72.48</c:v>
                </c:pt>
                <c:pt idx="592">
                  <c:v>72.48</c:v>
                </c:pt>
                <c:pt idx="593">
                  <c:v>72.48</c:v>
                </c:pt>
                <c:pt idx="594">
                  <c:v>72.48</c:v>
                </c:pt>
                <c:pt idx="595">
                  <c:v>72.48</c:v>
                </c:pt>
                <c:pt idx="596">
                  <c:v>72.48</c:v>
                </c:pt>
                <c:pt idx="597">
                  <c:v>72.48</c:v>
                </c:pt>
                <c:pt idx="598">
                  <c:v>72.48</c:v>
                </c:pt>
                <c:pt idx="599">
                  <c:v>72.48</c:v>
                </c:pt>
                <c:pt idx="600">
                  <c:v>72.48</c:v>
                </c:pt>
                <c:pt idx="601">
                  <c:v>72.48</c:v>
                </c:pt>
                <c:pt idx="602">
                  <c:v>72.522999999999982</c:v>
                </c:pt>
                <c:pt idx="603">
                  <c:v>72.48</c:v>
                </c:pt>
                <c:pt idx="604">
                  <c:v>72.48</c:v>
                </c:pt>
                <c:pt idx="605">
                  <c:v>72.48</c:v>
                </c:pt>
                <c:pt idx="606">
                  <c:v>72.522999999999982</c:v>
                </c:pt>
                <c:pt idx="607">
                  <c:v>72.522999999999982</c:v>
                </c:pt>
                <c:pt idx="608">
                  <c:v>72.522999999999982</c:v>
                </c:pt>
                <c:pt idx="609">
                  <c:v>72.522999999999982</c:v>
                </c:pt>
                <c:pt idx="610">
                  <c:v>72.522999999999982</c:v>
                </c:pt>
                <c:pt idx="611">
                  <c:v>72.522999999999982</c:v>
                </c:pt>
                <c:pt idx="612">
                  <c:v>72.522999999999982</c:v>
                </c:pt>
                <c:pt idx="613">
                  <c:v>72.522999999999982</c:v>
                </c:pt>
                <c:pt idx="614">
                  <c:v>72.522999999999982</c:v>
                </c:pt>
                <c:pt idx="615">
                  <c:v>72.522999999999982</c:v>
                </c:pt>
                <c:pt idx="616">
                  <c:v>72.522999999999982</c:v>
                </c:pt>
                <c:pt idx="617">
                  <c:v>72.522999999999982</c:v>
                </c:pt>
                <c:pt idx="618">
                  <c:v>72.522999999999982</c:v>
                </c:pt>
                <c:pt idx="619">
                  <c:v>72.522999999999982</c:v>
                </c:pt>
                <c:pt idx="620">
                  <c:v>72.522999999999982</c:v>
                </c:pt>
                <c:pt idx="621">
                  <c:v>72.522999999999982</c:v>
                </c:pt>
                <c:pt idx="622">
                  <c:v>72.522999999999982</c:v>
                </c:pt>
                <c:pt idx="623">
                  <c:v>72.522999999999982</c:v>
                </c:pt>
                <c:pt idx="624">
                  <c:v>72.522999999999982</c:v>
                </c:pt>
                <c:pt idx="625">
                  <c:v>72.522999999999982</c:v>
                </c:pt>
                <c:pt idx="626">
                  <c:v>72.522999999999982</c:v>
                </c:pt>
                <c:pt idx="627">
                  <c:v>72.566999999999993</c:v>
                </c:pt>
                <c:pt idx="628">
                  <c:v>72.566999999999993</c:v>
                </c:pt>
                <c:pt idx="629">
                  <c:v>72.566999999999993</c:v>
                </c:pt>
                <c:pt idx="630">
                  <c:v>72.566999999999993</c:v>
                </c:pt>
                <c:pt idx="631">
                  <c:v>72.566999999999993</c:v>
                </c:pt>
                <c:pt idx="632">
                  <c:v>72.566999999999993</c:v>
                </c:pt>
                <c:pt idx="633">
                  <c:v>72.566999999999993</c:v>
                </c:pt>
                <c:pt idx="634">
                  <c:v>72.566999999999993</c:v>
                </c:pt>
                <c:pt idx="635">
                  <c:v>72.566999999999993</c:v>
                </c:pt>
                <c:pt idx="636">
                  <c:v>72.566999999999993</c:v>
                </c:pt>
                <c:pt idx="637">
                  <c:v>72.566999999999993</c:v>
                </c:pt>
                <c:pt idx="638">
                  <c:v>72.566999999999993</c:v>
                </c:pt>
                <c:pt idx="639">
                  <c:v>72.566999999999993</c:v>
                </c:pt>
                <c:pt idx="640">
                  <c:v>72.566999999999993</c:v>
                </c:pt>
                <c:pt idx="641">
                  <c:v>72.566999999999993</c:v>
                </c:pt>
                <c:pt idx="642">
                  <c:v>72.566999999999993</c:v>
                </c:pt>
                <c:pt idx="643">
                  <c:v>72.566999999999993</c:v>
                </c:pt>
                <c:pt idx="644">
                  <c:v>72.566999999999993</c:v>
                </c:pt>
                <c:pt idx="645">
                  <c:v>72.566999999999993</c:v>
                </c:pt>
                <c:pt idx="646">
                  <c:v>72.566999999999993</c:v>
                </c:pt>
                <c:pt idx="647">
                  <c:v>72.566999999999993</c:v>
                </c:pt>
                <c:pt idx="648">
                  <c:v>72.566999999999993</c:v>
                </c:pt>
                <c:pt idx="649">
                  <c:v>72.566999999999993</c:v>
                </c:pt>
                <c:pt idx="650">
                  <c:v>72.566999999999993</c:v>
                </c:pt>
                <c:pt idx="651">
                  <c:v>72.566999999999993</c:v>
                </c:pt>
                <c:pt idx="652">
                  <c:v>72.566999999999993</c:v>
                </c:pt>
                <c:pt idx="653">
                  <c:v>72.566999999999993</c:v>
                </c:pt>
                <c:pt idx="654">
                  <c:v>72.566999999999993</c:v>
                </c:pt>
                <c:pt idx="655">
                  <c:v>72.566999999999993</c:v>
                </c:pt>
                <c:pt idx="656">
                  <c:v>72.566999999999993</c:v>
                </c:pt>
                <c:pt idx="657">
                  <c:v>72.566999999999993</c:v>
                </c:pt>
                <c:pt idx="658">
                  <c:v>72.566999999999993</c:v>
                </c:pt>
                <c:pt idx="659">
                  <c:v>72.566999999999993</c:v>
                </c:pt>
                <c:pt idx="660">
                  <c:v>72.566999999999993</c:v>
                </c:pt>
                <c:pt idx="661">
                  <c:v>72.566999999999993</c:v>
                </c:pt>
                <c:pt idx="662">
                  <c:v>72.566999999999993</c:v>
                </c:pt>
                <c:pt idx="663">
                  <c:v>72.566999999999993</c:v>
                </c:pt>
                <c:pt idx="664">
                  <c:v>72.566999999999993</c:v>
                </c:pt>
                <c:pt idx="665">
                  <c:v>72.566999999999993</c:v>
                </c:pt>
                <c:pt idx="666">
                  <c:v>72.566999999999993</c:v>
                </c:pt>
                <c:pt idx="667">
                  <c:v>72.566999999999993</c:v>
                </c:pt>
                <c:pt idx="668">
                  <c:v>72.566999999999993</c:v>
                </c:pt>
                <c:pt idx="669">
                  <c:v>72.566999999999993</c:v>
                </c:pt>
                <c:pt idx="670">
                  <c:v>72.566999999999993</c:v>
                </c:pt>
                <c:pt idx="671">
                  <c:v>72.566999999999993</c:v>
                </c:pt>
                <c:pt idx="672">
                  <c:v>72.566999999999993</c:v>
                </c:pt>
                <c:pt idx="673">
                  <c:v>72.566999999999993</c:v>
                </c:pt>
                <c:pt idx="674">
                  <c:v>72.566999999999993</c:v>
                </c:pt>
                <c:pt idx="675">
                  <c:v>72.566999999999993</c:v>
                </c:pt>
                <c:pt idx="676">
                  <c:v>72.566999999999993</c:v>
                </c:pt>
                <c:pt idx="677">
                  <c:v>72.566999999999993</c:v>
                </c:pt>
                <c:pt idx="678">
                  <c:v>72.566999999999993</c:v>
                </c:pt>
                <c:pt idx="679">
                  <c:v>72.566999999999993</c:v>
                </c:pt>
                <c:pt idx="680">
                  <c:v>72.566999999999993</c:v>
                </c:pt>
                <c:pt idx="681">
                  <c:v>72.566999999999993</c:v>
                </c:pt>
                <c:pt idx="682">
                  <c:v>72.566999999999993</c:v>
                </c:pt>
                <c:pt idx="683">
                  <c:v>72.566999999999993</c:v>
                </c:pt>
                <c:pt idx="684">
                  <c:v>72.566999999999993</c:v>
                </c:pt>
                <c:pt idx="685">
                  <c:v>72.566999999999993</c:v>
                </c:pt>
                <c:pt idx="686">
                  <c:v>72.566999999999993</c:v>
                </c:pt>
                <c:pt idx="687">
                  <c:v>72.566999999999993</c:v>
                </c:pt>
                <c:pt idx="688">
                  <c:v>72.566999999999993</c:v>
                </c:pt>
                <c:pt idx="689">
                  <c:v>72.566999999999993</c:v>
                </c:pt>
                <c:pt idx="690">
                  <c:v>72.566999999999993</c:v>
                </c:pt>
                <c:pt idx="691">
                  <c:v>72.566999999999993</c:v>
                </c:pt>
                <c:pt idx="692">
                  <c:v>72.566999999999993</c:v>
                </c:pt>
                <c:pt idx="693">
                  <c:v>72.566999999999993</c:v>
                </c:pt>
                <c:pt idx="694">
                  <c:v>72.566999999999993</c:v>
                </c:pt>
                <c:pt idx="695">
                  <c:v>72.566999999999993</c:v>
                </c:pt>
                <c:pt idx="696">
                  <c:v>72.566999999999993</c:v>
                </c:pt>
                <c:pt idx="697">
                  <c:v>72.566999999999993</c:v>
                </c:pt>
                <c:pt idx="698">
                  <c:v>72.566999999999993</c:v>
                </c:pt>
                <c:pt idx="699">
                  <c:v>72.566999999999993</c:v>
                </c:pt>
                <c:pt idx="700">
                  <c:v>72.566999999999993</c:v>
                </c:pt>
                <c:pt idx="701">
                  <c:v>72.566999999999993</c:v>
                </c:pt>
                <c:pt idx="702">
                  <c:v>72.566999999999993</c:v>
                </c:pt>
                <c:pt idx="703">
                  <c:v>72.566999999999993</c:v>
                </c:pt>
                <c:pt idx="704">
                  <c:v>72.566999999999993</c:v>
                </c:pt>
                <c:pt idx="705">
                  <c:v>72.566999999999993</c:v>
                </c:pt>
                <c:pt idx="706">
                  <c:v>72.566999999999993</c:v>
                </c:pt>
                <c:pt idx="707">
                  <c:v>72.566999999999993</c:v>
                </c:pt>
                <c:pt idx="708">
                  <c:v>72.566999999999993</c:v>
                </c:pt>
                <c:pt idx="709">
                  <c:v>72.566999999999993</c:v>
                </c:pt>
                <c:pt idx="710">
                  <c:v>72.566999999999993</c:v>
                </c:pt>
                <c:pt idx="711">
                  <c:v>72.566999999999993</c:v>
                </c:pt>
                <c:pt idx="712">
                  <c:v>72.566999999999993</c:v>
                </c:pt>
                <c:pt idx="713">
                  <c:v>72.566999999999993</c:v>
                </c:pt>
                <c:pt idx="714">
                  <c:v>72.566999999999993</c:v>
                </c:pt>
                <c:pt idx="715">
                  <c:v>72.566999999999993</c:v>
                </c:pt>
                <c:pt idx="716">
                  <c:v>72.566999999999993</c:v>
                </c:pt>
                <c:pt idx="717">
                  <c:v>72.566999999999993</c:v>
                </c:pt>
                <c:pt idx="718">
                  <c:v>72.566999999999993</c:v>
                </c:pt>
                <c:pt idx="719">
                  <c:v>72.566999999999993</c:v>
                </c:pt>
                <c:pt idx="720">
                  <c:v>72.566999999999993</c:v>
                </c:pt>
                <c:pt idx="721">
                  <c:v>72.566999999999993</c:v>
                </c:pt>
                <c:pt idx="722">
                  <c:v>72.566999999999993</c:v>
                </c:pt>
                <c:pt idx="723">
                  <c:v>72.566999999999993</c:v>
                </c:pt>
                <c:pt idx="724">
                  <c:v>72.566999999999993</c:v>
                </c:pt>
                <c:pt idx="725">
                  <c:v>72.566999999999993</c:v>
                </c:pt>
                <c:pt idx="726">
                  <c:v>72.566999999999993</c:v>
                </c:pt>
                <c:pt idx="727">
                  <c:v>72.566999999999993</c:v>
                </c:pt>
                <c:pt idx="728">
                  <c:v>72.566999999999993</c:v>
                </c:pt>
                <c:pt idx="729">
                  <c:v>72.566999999999993</c:v>
                </c:pt>
                <c:pt idx="730">
                  <c:v>72.566999999999993</c:v>
                </c:pt>
                <c:pt idx="731">
                  <c:v>72.566999999999993</c:v>
                </c:pt>
                <c:pt idx="732">
                  <c:v>72.566999999999993</c:v>
                </c:pt>
                <c:pt idx="733">
                  <c:v>72.566999999999993</c:v>
                </c:pt>
                <c:pt idx="734">
                  <c:v>72.566999999999993</c:v>
                </c:pt>
                <c:pt idx="735">
                  <c:v>72.566999999999993</c:v>
                </c:pt>
                <c:pt idx="736">
                  <c:v>72.566999999999993</c:v>
                </c:pt>
                <c:pt idx="737">
                  <c:v>72.566999999999993</c:v>
                </c:pt>
                <c:pt idx="738">
                  <c:v>72.566999999999993</c:v>
                </c:pt>
                <c:pt idx="739">
                  <c:v>72.566999999999993</c:v>
                </c:pt>
                <c:pt idx="740">
                  <c:v>72.566999999999993</c:v>
                </c:pt>
                <c:pt idx="741">
                  <c:v>72.566999999999993</c:v>
                </c:pt>
                <c:pt idx="742">
                  <c:v>72.522999999999982</c:v>
                </c:pt>
                <c:pt idx="743">
                  <c:v>72.522999999999982</c:v>
                </c:pt>
                <c:pt idx="744">
                  <c:v>72.522999999999982</c:v>
                </c:pt>
                <c:pt idx="745">
                  <c:v>72.522999999999982</c:v>
                </c:pt>
                <c:pt idx="746">
                  <c:v>72.48</c:v>
                </c:pt>
                <c:pt idx="747">
                  <c:v>72.437000000000026</c:v>
                </c:pt>
                <c:pt idx="748">
                  <c:v>72.394000000000005</c:v>
                </c:pt>
                <c:pt idx="749">
                  <c:v>72.350999999999999</c:v>
                </c:pt>
                <c:pt idx="750">
                  <c:v>72.307000000000002</c:v>
                </c:pt>
                <c:pt idx="751">
                  <c:v>72.221000000000004</c:v>
                </c:pt>
                <c:pt idx="752">
                  <c:v>72.177999999999983</c:v>
                </c:pt>
                <c:pt idx="753">
                  <c:v>72.135999999999981</c:v>
                </c:pt>
                <c:pt idx="754">
                  <c:v>72.093000000000004</c:v>
                </c:pt>
                <c:pt idx="755">
                  <c:v>72.05</c:v>
                </c:pt>
                <c:pt idx="756">
                  <c:v>71.964000000000027</c:v>
                </c:pt>
                <c:pt idx="757">
                  <c:v>71.92</c:v>
                </c:pt>
                <c:pt idx="758">
                  <c:v>71.876999999999981</c:v>
                </c:pt>
                <c:pt idx="759">
                  <c:v>71.790999999999997</c:v>
                </c:pt>
                <c:pt idx="760">
                  <c:v>71.748000000000005</c:v>
                </c:pt>
                <c:pt idx="761">
                  <c:v>71.661000000000001</c:v>
                </c:pt>
                <c:pt idx="762">
                  <c:v>71.61999999999999</c:v>
                </c:pt>
                <c:pt idx="763">
                  <c:v>71.576999999999998</c:v>
                </c:pt>
                <c:pt idx="764">
                  <c:v>71.489999999999995</c:v>
                </c:pt>
                <c:pt idx="765">
                  <c:v>71.447000000000031</c:v>
                </c:pt>
                <c:pt idx="766">
                  <c:v>71.361000000000004</c:v>
                </c:pt>
                <c:pt idx="767">
                  <c:v>71.316999999999993</c:v>
                </c:pt>
                <c:pt idx="768">
                  <c:v>71.230999999999995</c:v>
                </c:pt>
                <c:pt idx="769">
                  <c:v>71.146000000000001</c:v>
                </c:pt>
                <c:pt idx="770">
                  <c:v>71.06</c:v>
                </c:pt>
                <c:pt idx="771">
                  <c:v>71.016999999999996</c:v>
                </c:pt>
                <c:pt idx="772">
                  <c:v>70.930000000000007</c:v>
                </c:pt>
                <c:pt idx="773">
                  <c:v>70.887</c:v>
                </c:pt>
                <c:pt idx="774">
                  <c:v>70.846000000000004</c:v>
                </c:pt>
                <c:pt idx="775">
                  <c:v>70.802999999999983</c:v>
                </c:pt>
                <c:pt idx="776">
                  <c:v>70.759</c:v>
                </c:pt>
                <c:pt idx="777">
                  <c:v>70.715999999999994</c:v>
                </c:pt>
                <c:pt idx="778">
                  <c:v>70.672999999999988</c:v>
                </c:pt>
                <c:pt idx="779">
                  <c:v>70.63</c:v>
                </c:pt>
                <c:pt idx="780">
                  <c:v>70.587000000000003</c:v>
                </c:pt>
                <c:pt idx="781">
                  <c:v>70.543000000000006</c:v>
                </c:pt>
                <c:pt idx="782">
                  <c:v>70.501999999999995</c:v>
                </c:pt>
                <c:pt idx="783">
                  <c:v>70.459000000000003</c:v>
                </c:pt>
                <c:pt idx="784">
                  <c:v>70.415999999999997</c:v>
                </c:pt>
                <c:pt idx="785">
                  <c:v>70.371999999999986</c:v>
                </c:pt>
                <c:pt idx="786">
                  <c:v>70.328999999999979</c:v>
                </c:pt>
                <c:pt idx="787">
                  <c:v>70.286000000000001</c:v>
                </c:pt>
                <c:pt idx="788">
                  <c:v>70.242999999999995</c:v>
                </c:pt>
                <c:pt idx="789">
                  <c:v>70.200999999999993</c:v>
                </c:pt>
                <c:pt idx="790">
                  <c:v>70.157999999999987</c:v>
                </c:pt>
                <c:pt idx="791">
                  <c:v>70.114999999999995</c:v>
                </c:pt>
                <c:pt idx="792">
                  <c:v>70.072000000000003</c:v>
                </c:pt>
                <c:pt idx="793">
                  <c:v>69.985000000000014</c:v>
                </c:pt>
                <c:pt idx="794">
                  <c:v>69.942000000000007</c:v>
                </c:pt>
                <c:pt idx="795">
                  <c:v>69.900999999999996</c:v>
                </c:pt>
                <c:pt idx="796">
                  <c:v>69.85799999999999</c:v>
                </c:pt>
                <c:pt idx="797">
                  <c:v>69.813999999999993</c:v>
                </c:pt>
                <c:pt idx="798">
                  <c:v>69.771000000000001</c:v>
                </c:pt>
                <c:pt idx="799">
                  <c:v>69.727999999999994</c:v>
                </c:pt>
                <c:pt idx="800">
                  <c:v>69.685000000000002</c:v>
                </c:pt>
                <c:pt idx="801">
                  <c:v>69.643000000000001</c:v>
                </c:pt>
                <c:pt idx="802">
                  <c:v>69.599999999999994</c:v>
                </c:pt>
                <c:pt idx="803">
                  <c:v>69.557000000000002</c:v>
                </c:pt>
                <c:pt idx="804">
                  <c:v>69.557000000000002</c:v>
                </c:pt>
                <c:pt idx="805">
                  <c:v>69.513999999999996</c:v>
                </c:pt>
                <c:pt idx="806">
                  <c:v>69.471000000000004</c:v>
                </c:pt>
                <c:pt idx="807">
                  <c:v>69.427000000000007</c:v>
                </c:pt>
                <c:pt idx="808">
                  <c:v>69.385999999999981</c:v>
                </c:pt>
                <c:pt idx="809">
                  <c:v>69.385999999999981</c:v>
                </c:pt>
                <c:pt idx="810">
                  <c:v>69.343000000000004</c:v>
                </c:pt>
                <c:pt idx="811">
                  <c:v>69.212999999999994</c:v>
                </c:pt>
                <c:pt idx="812">
                  <c:v>69.042000000000002</c:v>
                </c:pt>
                <c:pt idx="813">
                  <c:v>68.912999999999997</c:v>
                </c:pt>
                <c:pt idx="814">
                  <c:v>68.784999999999997</c:v>
                </c:pt>
                <c:pt idx="815">
                  <c:v>68.697999999999993</c:v>
                </c:pt>
                <c:pt idx="816">
                  <c:v>68.614000000000004</c:v>
                </c:pt>
                <c:pt idx="817">
                  <c:v>68.527000000000001</c:v>
                </c:pt>
                <c:pt idx="818">
                  <c:v>68.443000000000026</c:v>
                </c:pt>
                <c:pt idx="819">
                  <c:v>68.35599999999998</c:v>
                </c:pt>
                <c:pt idx="820">
                  <c:v>68.27</c:v>
                </c:pt>
                <c:pt idx="821">
                  <c:v>68.185000000000002</c:v>
                </c:pt>
                <c:pt idx="822">
                  <c:v>68.141999999999996</c:v>
                </c:pt>
                <c:pt idx="823">
                  <c:v>68.055999999999983</c:v>
                </c:pt>
                <c:pt idx="824">
                  <c:v>67.971000000000004</c:v>
                </c:pt>
                <c:pt idx="825">
                  <c:v>67.884999999999991</c:v>
                </c:pt>
                <c:pt idx="826">
                  <c:v>67.798000000000002</c:v>
                </c:pt>
                <c:pt idx="827">
                  <c:v>67.714000000000027</c:v>
                </c:pt>
                <c:pt idx="828">
                  <c:v>67.626999999999981</c:v>
                </c:pt>
                <c:pt idx="829">
                  <c:v>67.543000000000006</c:v>
                </c:pt>
                <c:pt idx="830">
                  <c:v>67.456000000000003</c:v>
                </c:pt>
                <c:pt idx="831">
                  <c:v>67.412999999999997</c:v>
                </c:pt>
                <c:pt idx="832">
                  <c:v>67.328999999999979</c:v>
                </c:pt>
                <c:pt idx="833">
                  <c:v>67.242000000000004</c:v>
                </c:pt>
                <c:pt idx="834">
                  <c:v>67.157999999999987</c:v>
                </c:pt>
                <c:pt idx="835">
                  <c:v>67.070999999999998</c:v>
                </c:pt>
                <c:pt idx="836">
                  <c:v>66.943000000000026</c:v>
                </c:pt>
                <c:pt idx="837">
                  <c:v>66.856999999999999</c:v>
                </c:pt>
                <c:pt idx="838">
                  <c:v>66.771999999999991</c:v>
                </c:pt>
                <c:pt idx="839">
                  <c:v>66.643000000000001</c:v>
                </c:pt>
                <c:pt idx="840">
                  <c:v>66.557999999999993</c:v>
                </c:pt>
                <c:pt idx="841">
                  <c:v>66.471999999999994</c:v>
                </c:pt>
                <c:pt idx="842">
                  <c:v>66.343999999999994</c:v>
                </c:pt>
                <c:pt idx="843">
                  <c:v>66.257999999999996</c:v>
                </c:pt>
                <c:pt idx="844">
                  <c:v>66.172999999999988</c:v>
                </c:pt>
                <c:pt idx="845">
                  <c:v>66.087000000000003</c:v>
                </c:pt>
                <c:pt idx="846">
                  <c:v>66</c:v>
                </c:pt>
                <c:pt idx="847">
                  <c:v>65.871999999999986</c:v>
                </c:pt>
                <c:pt idx="848">
                  <c:v>65.787999999999997</c:v>
                </c:pt>
                <c:pt idx="849">
                  <c:v>65.700999999999993</c:v>
                </c:pt>
                <c:pt idx="850">
                  <c:v>65.614999999999995</c:v>
                </c:pt>
                <c:pt idx="851">
                  <c:v>65.53</c:v>
                </c:pt>
                <c:pt idx="852">
                  <c:v>65.444000000000031</c:v>
                </c:pt>
                <c:pt idx="853">
                  <c:v>65.35899999999998</c:v>
                </c:pt>
                <c:pt idx="854">
                  <c:v>65.272999999999982</c:v>
                </c:pt>
                <c:pt idx="855">
                  <c:v>65.188000000000002</c:v>
                </c:pt>
                <c:pt idx="856">
                  <c:v>65.10199999999999</c:v>
                </c:pt>
                <c:pt idx="857">
                  <c:v>65.016999999999996</c:v>
                </c:pt>
                <c:pt idx="858">
                  <c:v>64.930999999999997</c:v>
                </c:pt>
                <c:pt idx="859">
                  <c:v>64.845000000000013</c:v>
                </c:pt>
                <c:pt idx="860">
                  <c:v>64.760000000000005</c:v>
                </c:pt>
                <c:pt idx="861">
                  <c:v>64.631999999999991</c:v>
                </c:pt>
                <c:pt idx="862">
                  <c:v>64.546000000000006</c:v>
                </c:pt>
                <c:pt idx="863">
                  <c:v>64.418000000000006</c:v>
                </c:pt>
                <c:pt idx="864">
                  <c:v>64.287999999999997</c:v>
                </c:pt>
                <c:pt idx="865">
                  <c:v>64.247000000000028</c:v>
                </c:pt>
                <c:pt idx="866">
                  <c:v>64.117000000000004</c:v>
                </c:pt>
                <c:pt idx="867">
                  <c:v>64.033000000000001</c:v>
                </c:pt>
                <c:pt idx="868">
                  <c:v>63.946000000000005</c:v>
                </c:pt>
                <c:pt idx="869">
                  <c:v>63.862000000000002</c:v>
                </c:pt>
                <c:pt idx="870">
                  <c:v>63.775000000000013</c:v>
                </c:pt>
                <c:pt idx="871">
                  <c:v>63.648000000000003</c:v>
                </c:pt>
                <c:pt idx="872">
                  <c:v>63.561</c:v>
                </c:pt>
                <c:pt idx="873">
                  <c:v>63.475000000000001</c:v>
                </c:pt>
                <c:pt idx="874">
                  <c:v>63.39</c:v>
                </c:pt>
                <c:pt idx="875">
                  <c:v>63.262000000000015</c:v>
                </c:pt>
                <c:pt idx="876">
                  <c:v>63.133000000000003</c:v>
                </c:pt>
                <c:pt idx="877">
                  <c:v>63.048000000000002</c:v>
                </c:pt>
                <c:pt idx="878">
                  <c:v>62.919000000000004</c:v>
                </c:pt>
                <c:pt idx="879">
                  <c:v>62.834000000000003</c:v>
                </c:pt>
                <c:pt idx="880">
                  <c:v>62.748000000000012</c:v>
                </c:pt>
                <c:pt idx="881">
                  <c:v>62.620000000000012</c:v>
                </c:pt>
                <c:pt idx="882">
                  <c:v>62.533000000000001</c:v>
                </c:pt>
                <c:pt idx="883">
                  <c:v>62.447000000000003</c:v>
                </c:pt>
                <c:pt idx="884">
                  <c:v>62.406000000000006</c:v>
                </c:pt>
                <c:pt idx="885">
                  <c:v>62.276000000000003</c:v>
                </c:pt>
                <c:pt idx="886">
                  <c:v>62.191000000000003</c:v>
                </c:pt>
                <c:pt idx="887">
                  <c:v>62.105000000000011</c:v>
                </c:pt>
                <c:pt idx="888">
                  <c:v>61.977000000000004</c:v>
                </c:pt>
                <c:pt idx="889">
                  <c:v>61.891000000000005</c:v>
                </c:pt>
                <c:pt idx="890">
                  <c:v>61.804000000000002</c:v>
                </c:pt>
                <c:pt idx="891">
                  <c:v>61.677</c:v>
                </c:pt>
                <c:pt idx="892">
                  <c:v>61.59</c:v>
                </c:pt>
                <c:pt idx="893">
                  <c:v>61.506</c:v>
                </c:pt>
                <c:pt idx="894">
                  <c:v>61.419000000000004</c:v>
                </c:pt>
                <c:pt idx="895">
                  <c:v>61.333000000000006</c:v>
                </c:pt>
                <c:pt idx="896">
                  <c:v>61.205000000000013</c:v>
                </c:pt>
                <c:pt idx="897">
                  <c:v>61.119</c:v>
                </c:pt>
                <c:pt idx="898">
                  <c:v>60.991</c:v>
                </c:pt>
                <c:pt idx="899">
                  <c:v>60.904000000000003</c:v>
                </c:pt>
                <c:pt idx="900">
                  <c:v>60.817999999999998</c:v>
                </c:pt>
                <c:pt idx="901">
                  <c:v>60.733000000000011</c:v>
                </c:pt>
                <c:pt idx="902">
                  <c:v>60.647000000000006</c:v>
                </c:pt>
                <c:pt idx="903">
                  <c:v>60.517000000000003</c:v>
                </c:pt>
                <c:pt idx="904">
                  <c:v>60.433</c:v>
                </c:pt>
                <c:pt idx="905">
                  <c:v>60.303000000000004</c:v>
                </c:pt>
                <c:pt idx="906">
                  <c:v>60.217000000000006</c:v>
                </c:pt>
                <c:pt idx="907">
                  <c:v>60.132000000000012</c:v>
                </c:pt>
                <c:pt idx="908">
                  <c:v>60.003</c:v>
                </c:pt>
                <c:pt idx="909">
                  <c:v>59.916000000000004</c:v>
                </c:pt>
                <c:pt idx="910">
                  <c:v>59.83</c:v>
                </c:pt>
                <c:pt idx="911">
                  <c:v>59.702000000000012</c:v>
                </c:pt>
                <c:pt idx="912">
                  <c:v>59.616</c:v>
                </c:pt>
                <c:pt idx="913">
                  <c:v>59.486000000000004</c:v>
                </c:pt>
                <c:pt idx="914">
                  <c:v>59.445</c:v>
                </c:pt>
                <c:pt idx="915">
                  <c:v>59.314999999999998</c:v>
                </c:pt>
                <c:pt idx="916">
                  <c:v>59.229000000000013</c:v>
                </c:pt>
                <c:pt idx="917">
                  <c:v>59.142000000000003</c:v>
                </c:pt>
                <c:pt idx="918">
                  <c:v>59.056000000000004</c:v>
                </c:pt>
                <c:pt idx="919">
                  <c:v>58.971000000000004</c:v>
                </c:pt>
                <c:pt idx="920">
                  <c:v>58.884999999999998</c:v>
                </c:pt>
                <c:pt idx="921">
                  <c:v>58.798000000000016</c:v>
                </c:pt>
                <c:pt idx="922">
                  <c:v>58.669000000000011</c:v>
                </c:pt>
                <c:pt idx="923">
                  <c:v>58.582000000000001</c:v>
                </c:pt>
                <c:pt idx="924">
                  <c:v>58.498000000000012</c:v>
                </c:pt>
                <c:pt idx="925">
                  <c:v>58.411000000000001</c:v>
                </c:pt>
                <c:pt idx="926">
                  <c:v>58.325000000000003</c:v>
                </c:pt>
                <c:pt idx="927">
                  <c:v>58.239000000000011</c:v>
                </c:pt>
                <c:pt idx="928">
                  <c:v>58.152000000000001</c:v>
                </c:pt>
                <c:pt idx="929">
                  <c:v>58.066000000000003</c:v>
                </c:pt>
                <c:pt idx="930">
                  <c:v>57.936</c:v>
                </c:pt>
                <c:pt idx="931">
                  <c:v>57.85</c:v>
                </c:pt>
                <c:pt idx="932">
                  <c:v>57.765000000000015</c:v>
                </c:pt>
                <c:pt idx="933">
                  <c:v>57.679000000000002</c:v>
                </c:pt>
                <c:pt idx="934">
                  <c:v>57.592000000000013</c:v>
                </c:pt>
                <c:pt idx="935">
                  <c:v>57.506</c:v>
                </c:pt>
                <c:pt idx="936">
                  <c:v>57.42</c:v>
                </c:pt>
                <c:pt idx="937">
                  <c:v>57.333000000000006</c:v>
                </c:pt>
                <c:pt idx="938">
                  <c:v>57.247</c:v>
                </c:pt>
                <c:pt idx="939">
                  <c:v>57.160000000000011</c:v>
                </c:pt>
                <c:pt idx="940">
                  <c:v>57.074000000000005</c:v>
                </c:pt>
                <c:pt idx="941">
                  <c:v>57.031000000000006</c:v>
                </c:pt>
                <c:pt idx="942">
                  <c:v>56.944000000000003</c:v>
                </c:pt>
                <c:pt idx="943">
                  <c:v>56.857999999999997</c:v>
                </c:pt>
                <c:pt idx="944">
                  <c:v>56.814999999999998</c:v>
                </c:pt>
                <c:pt idx="945">
                  <c:v>56.728000000000016</c:v>
                </c:pt>
                <c:pt idx="946">
                  <c:v>56.642000000000003</c:v>
                </c:pt>
                <c:pt idx="947">
                  <c:v>56.556000000000004</c:v>
                </c:pt>
                <c:pt idx="948">
                  <c:v>56.469000000000001</c:v>
                </c:pt>
                <c:pt idx="949">
                  <c:v>56.426000000000002</c:v>
                </c:pt>
                <c:pt idx="950">
                  <c:v>56.34</c:v>
                </c:pt>
                <c:pt idx="951">
                  <c:v>56.251000000000005</c:v>
                </c:pt>
                <c:pt idx="952">
                  <c:v>56.208000000000013</c:v>
                </c:pt>
                <c:pt idx="953">
                  <c:v>56.122000000000014</c:v>
                </c:pt>
                <c:pt idx="954">
                  <c:v>56.035000000000011</c:v>
                </c:pt>
                <c:pt idx="955">
                  <c:v>55.949000000000005</c:v>
                </c:pt>
                <c:pt idx="956">
                  <c:v>55.906000000000006</c:v>
                </c:pt>
                <c:pt idx="957">
                  <c:v>55.819000000000003</c:v>
                </c:pt>
                <c:pt idx="958">
                  <c:v>55.776000000000003</c:v>
                </c:pt>
                <c:pt idx="959">
                  <c:v>55.690000000000012</c:v>
                </c:pt>
                <c:pt idx="960">
                  <c:v>55.602000000000011</c:v>
                </c:pt>
                <c:pt idx="961">
                  <c:v>55.515000000000001</c:v>
                </c:pt>
                <c:pt idx="962">
                  <c:v>55.472000000000001</c:v>
                </c:pt>
                <c:pt idx="963">
                  <c:v>55.386000000000003</c:v>
                </c:pt>
                <c:pt idx="964">
                  <c:v>55.299000000000021</c:v>
                </c:pt>
                <c:pt idx="965">
                  <c:v>55.213000000000001</c:v>
                </c:pt>
                <c:pt idx="966">
                  <c:v>55.125000000000014</c:v>
                </c:pt>
                <c:pt idx="967">
                  <c:v>55.038000000000011</c:v>
                </c:pt>
                <c:pt idx="968">
                  <c:v>54.995000000000012</c:v>
                </c:pt>
                <c:pt idx="969">
                  <c:v>54.909000000000006</c:v>
                </c:pt>
                <c:pt idx="970">
                  <c:v>54.82</c:v>
                </c:pt>
                <c:pt idx="971">
                  <c:v>54.777000000000001</c:v>
                </c:pt>
                <c:pt idx="972">
                  <c:v>54.691000000000003</c:v>
                </c:pt>
                <c:pt idx="973">
                  <c:v>54.648000000000003</c:v>
                </c:pt>
                <c:pt idx="974">
                  <c:v>54.561</c:v>
                </c:pt>
                <c:pt idx="975">
                  <c:v>54.473000000000006</c:v>
                </c:pt>
                <c:pt idx="976">
                  <c:v>54.43</c:v>
                </c:pt>
                <c:pt idx="977">
                  <c:v>54.343000000000004</c:v>
                </c:pt>
                <c:pt idx="978">
                  <c:v>54.255000000000003</c:v>
                </c:pt>
                <c:pt idx="979">
                  <c:v>54.212000000000003</c:v>
                </c:pt>
                <c:pt idx="980">
                  <c:v>54.126000000000012</c:v>
                </c:pt>
                <c:pt idx="981">
                  <c:v>54.037000000000006</c:v>
                </c:pt>
                <c:pt idx="982">
                  <c:v>53.950999999999993</c:v>
                </c:pt>
                <c:pt idx="983">
                  <c:v>53.908000000000001</c:v>
                </c:pt>
                <c:pt idx="984">
                  <c:v>53.82</c:v>
                </c:pt>
                <c:pt idx="985">
                  <c:v>53.733000000000011</c:v>
                </c:pt>
                <c:pt idx="986">
                  <c:v>53.690000000000012</c:v>
                </c:pt>
                <c:pt idx="987">
                  <c:v>53.602000000000011</c:v>
                </c:pt>
                <c:pt idx="988">
                  <c:v>53.559000000000005</c:v>
                </c:pt>
                <c:pt idx="989">
                  <c:v>53.515000000000001</c:v>
                </c:pt>
                <c:pt idx="990">
                  <c:v>53.427</c:v>
                </c:pt>
                <c:pt idx="991">
                  <c:v>53.341000000000001</c:v>
                </c:pt>
                <c:pt idx="992">
                  <c:v>53.298000000000016</c:v>
                </c:pt>
                <c:pt idx="993">
                  <c:v>53.209000000000003</c:v>
                </c:pt>
                <c:pt idx="994">
                  <c:v>53.166000000000011</c:v>
                </c:pt>
                <c:pt idx="995">
                  <c:v>53.121000000000002</c:v>
                </c:pt>
                <c:pt idx="996">
                  <c:v>53.035000000000011</c:v>
                </c:pt>
                <c:pt idx="997">
                  <c:v>52.992000000000012</c:v>
                </c:pt>
                <c:pt idx="998">
                  <c:v>52.903000000000006</c:v>
                </c:pt>
                <c:pt idx="999">
                  <c:v>52.86</c:v>
                </c:pt>
                <c:pt idx="1000">
                  <c:v>52.816999999999993</c:v>
                </c:pt>
                <c:pt idx="1001">
                  <c:v>52.772000000000013</c:v>
                </c:pt>
                <c:pt idx="1002">
                  <c:v>52.686</c:v>
                </c:pt>
                <c:pt idx="1003">
                  <c:v>52.641000000000005</c:v>
                </c:pt>
                <c:pt idx="1004">
                  <c:v>52.597000000000001</c:v>
                </c:pt>
                <c:pt idx="1005">
                  <c:v>52.554000000000002</c:v>
                </c:pt>
                <c:pt idx="1006">
                  <c:v>52.466000000000001</c:v>
                </c:pt>
                <c:pt idx="1007">
                  <c:v>52.423000000000002</c:v>
                </c:pt>
                <c:pt idx="1008">
                  <c:v>52.378</c:v>
                </c:pt>
                <c:pt idx="1009">
                  <c:v>52.335000000000001</c:v>
                </c:pt>
                <c:pt idx="1010">
                  <c:v>52.246000000000002</c:v>
                </c:pt>
                <c:pt idx="1011">
                  <c:v>52.203000000000003</c:v>
                </c:pt>
                <c:pt idx="1012">
                  <c:v>52.160000000000011</c:v>
                </c:pt>
                <c:pt idx="1013">
                  <c:v>52.115000000000002</c:v>
                </c:pt>
                <c:pt idx="1014">
                  <c:v>52.029000000000003</c:v>
                </c:pt>
                <c:pt idx="1015">
                  <c:v>51.984000000000002</c:v>
                </c:pt>
                <c:pt idx="1016">
                  <c:v>51.94</c:v>
                </c:pt>
                <c:pt idx="1017">
                  <c:v>51.895000000000003</c:v>
                </c:pt>
                <c:pt idx="1018">
                  <c:v>51.809000000000005</c:v>
                </c:pt>
                <c:pt idx="1019">
                  <c:v>51.764000000000003</c:v>
                </c:pt>
                <c:pt idx="1020">
                  <c:v>51.721000000000011</c:v>
                </c:pt>
                <c:pt idx="1021">
                  <c:v>51.633000000000003</c:v>
                </c:pt>
                <c:pt idx="1022">
                  <c:v>51.589000000000006</c:v>
                </c:pt>
                <c:pt idx="1023">
                  <c:v>51.544000000000004</c:v>
                </c:pt>
                <c:pt idx="1024">
                  <c:v>51.457999999999998</c:v>
                </c:pt>
                <c:pt idx="1025">
                  <c:v>51.413000000000004</c:v>
                </c:pt>
                <c:pt idx="1026">
                  <c:v>51.325000000000003</c:v>
                </c:pt>
                <c:pt idx="1027">
                  <c:v>51.282000000000011</c:v>
                </c:pt>
                <c:pt idx="1028">
                  <c:v>51.237000000000002</c:v>
                </c:pt>
                <c:pt idx="1029">
                  <c:v>51.193000000000012</c:v>
                </c:pt>
                <c:pt idx="1030">
                  <c:v>51.148000000000003</c:v>
                </c:pt>
                <c:pt idx="1031">
                  <c:v>51.062000000000012</c:v>
                </c:pt>
                <c:pt idx="1032">
                  <c:v>51.017000000000003</c:v>
                </c:pt>
                <c:pt idx="1033">
                  <c:v>50.974000000000004</c:v>
                </c:pt>
                <c:pt idx="1034">
                  <c:v>50.929000000000002</c:v>
                </c:pt>
                <c:pt idx="1035">
                  <c:v>50.841000000000001</c:v>
                </c:pt>
                <c:pt idx="1036">
                  <c:v>50.797000000000011</c:v>
                </c:pt>
                <c:pt idx="1037">
                  <c:v>50.752000000000002</c:v>
                </c:pt>
                <c:pt idx="1038">
                  <c:v>50.709000000000003</c:v>
                </c:pt>
                <c:pt idx="1039">
                  <c:v>50.621000000000002</c:v>
                </c:pt>
                <c:pt idx="1040">
                  <c:v>50.576000000000001</c:v>
                </c:pt>
                <c:pt idx="1041">
                  <c:v>50.533000000000001</c:v>
                </c:pt>
                <c:pt idx="1042">
                  <c:v>50.488</c:v>
                </c:pt>
                <c:pt idx="1043">
                  <c:v>50.4</c:v>
                </c:pt>
                <c:pt idx="1044">
                  <c:v>50.356000000000002</c:v>
                </c:pt>
                <c:pt idx="1045">
                  <c:v>50.310999999999993</c:v>
                </c:pt>
                <c:pt idx="1046">
                  <c:v>50.268000000000015</c:v>
                </c:pt>
                <c:pt idx="1047">
                  <c:v>50.18</c:v>
                </c:pt>
                <c:pt idx="1048">
                  <c:v>50.135000000000012</c:v>
                </c:pt>
                <c:pt idx="1049">
                  <c:v>50.092000000000013</c:v>
                </c:pt>
                <c:pt idx="1050">
                  <c:v>50.047000000000004</c:v>
                </c:pt>
                <c:pt idx="1051">
                  <c:v>49.959000000000003</c:v>
                </c:pt>
                <c:pt idx="1052">
                  <c:v>49.914000000000001</c:v>
                </c:pt>
                <c:pt idx="1053">
                  <c:v>49.87</c:v>
                </c:pt>
                <c:pt idx="1054">
                  <c:v>49.825000000000003</c:v>
                </c:pt>
                <c:pt idx="1055">
                  <c:v>49.782000000000011</c:v>
                </c:pt>
                <c:pt idx="1056">
                  <c:v>49.692000000000014</c:v>
                </c:pt>
                <c:pt idx="1057">
                  <c:v>49.649000000000001</c:v>
                </c:pt>
                <c:pt idx="1058">
                  <c:v>49.561</c:v>
                </c:pt>
                <c:pt idx="1059">
                  <c:v>49.516000000000005</c:v>
                </c:pt>
                <c:pt idx="1060">
                  <c:v>49.428000000000011</c:v>
                </c:pt>
                <c:pt idx="1061">
                  <c:v>49.383000000000003</c:v>
                </c:pt>
                <c:pt idx="1062">
                  <c:v>49.338000000000001</c:v>
                </c:pt>
                <c:pt idx="1063">
                  <c:v>49.249000000000002</c:v>
                </c:pt>
                <c:pt idx="1064">
                  <c:v>49.204000000000001</c:v>
                </c:pt>
                <c:pt idx="1065">
                  <c:v>49.161000000000001</c:v>
                </c:pt>
                <c:pt idx="1066">
                  <c:v>49.116</c:v>
                </c:pt>
                <c:pt idx="1067">
                  <c:v>49.028000000000013</c:v>
                </c:pt>
                <c:pt idx="1068">
                  <c:v>48.983000000000004</c:v>
                </c:pt>
                <c:pt idx="1069">
                  <c:v>48.895000000000003</c:v>
                </c:pt>
                <c:pt idx="1070">
                  <c:v>48.85</c:v>
                </c:pt>
                <c:pt idx="1071">
                  <c:v>48.805</c:v>
                </c:pt>
                <c:pt idx="1072">
                  <c:v>48.762000000000015</c:v>
                </c:pt>
                <c:pt idx="1073">
                  <c:v>48.672000000000011</c:v>
                </c:pt>
                <c:pt idx="1074">
                  <c:v>48.628000000000014</c:v>
                </c:pt>
                <c:pt idx="1075">
                  <c:v>48.583000000000006</c:v>
                </c:pt>
                <c:pt idx="1076">
                  <c:v>48.538000000000011</c:v>
                </c:pt>
                <c:pt idx="1077">
                  <c:v>48.45</c:v>
                </c:pt>
                <c:pt idx="1078">
                  <c:v>48.405000000000001</c:v>
                </c:pt>
                <c:pt idx="1079">
                  <c:v>48.36</c:v>
                </c:pt>
                <c:pt idx="1080">
                  <c:v>48.272000000000013</c:v>
                </c:pt>
                <c:pt idx="1081">
                  <c:v>48.227000000000011</c:v>
                </c:pt>
                <c:pt idx="1082">
                  <c:v>48.182000000000002</c:v>
                </c:pt>
                <c:pt idx="1083">
                  <c:v>48.137</c:v>
                </c:pt>
                <c:pt idx="1084">
                  <c:v>48.094000000000001</c:v>
                </c:pt>
                <c:pt idx="1085">
                  <c:v>48.049000000000007</c:v>
                </c:pt>
                <c:pt idx="1086">
                  <c:v>47.959000000000003</c:v>
                </c:pt>
                <c:pt idx="1087">
                  <c:v>47.914000000000001</c:v>
                </c:pt>
                <c:pt idx="1088">
                  <c:v>47.871000000000002</c:v>
                </c:pt>
                <c:pt idx="1089">
                  <c:v>47.826000000000001</c:v>
                </c:pt>
                <c:pt idx="1090">
                  <c:v>47.736000000000011</c:v>
                </c:pt>
                <c:pt idx="1091">
                  <c:v>47.691000000000003</c:v>
                </c:pt>
                <c:pt idx="1092">
                  <c:v>47.691000000000003</c:v>
                </c:pt>
                <c:pt idx="1093">
                  <c:v>47.602000000000011</c:v>
                </c:pt>
                <c:pt idx="1094">
                  <c:v>47.557000000000002</c:v>
                </c:pt>
                <c:pt idx="1095">
                  <c:v>47.557000000000002</c:v>
                </c:pt>
                <c:pt idx="1096">
                  <c:v>47.512</c:v>
                </c:pt>
                <c:pt idx="1097">
                  <c:v>47.422000000000011</c:v>
                </c:pt>
                <c:pt idx="1098">
                  <c:v>47.377000000000002</c:v>
                </c:pt>
                <c:pt idx="1099">
                  <c:v>47.334000000000003</c:v>
                </c:pt>
                <c:pt idx="1100">
                  <c:v>47.334000000000003</c:v>
                </c:pt>
                <c:pt idx="1101">
                  <c:v>47.244</c:v>
                </c:pt>
                <c:pt idx="1102">
                  <c:v>47.199000000000012</c:v>
                </c:pt>
                <c:pt idx="1103">
                  <c:v>47.199000000000012</c:v>
                </c:pt>
                <c:pt idx="1104">
                  <c:v>47.154000000000003</c:v>
                </c:pt>
                <c:pt idx="1105">
                  <c:v>47.109000000000002</c:v>
                </c:pt>
                <c:pt idx="1106">
                  <c:v>47.064</c:v>
                </c:pt>
                <c:pt idx="1107">
                  <c:v>47.019000000000005</c:v>
                </c:pt>
                <c:pt idx="1108">
                  <c:v>46.974000000000004</c:v>
                </c:pt>
                <c:pt idx="1109">
                  <c:v>46.931000000000004</c:v>
                </c:pt>
                <c:pt idx="1110">
                  <c:v>46.886000000000003</c:v>
                </c:pt>
                <c:pt idx="1111">
                  <c:v>46.841000000000001</c:v>
                </c:pt>
                <c:pt idx="1112">
                  <c:v>46.841000000000001</c:v>
                </c:pt>
                <c:pt idx="1113">
                  <c:v>46.796000000000021</c:v>
                </c:pt>
                <c:pt idx="1114">
                  <c:v>46.751000000000005</c:v>
                </c:pt>
                <c:pt idx="1115">
                  <c:v>46.706000000000003</c:v>
                </c:pt>
                <c:pt idx="1116">
                  <c:v>46.706000000000003</c:v>
                </c:pt>
                <c:pt idx="1117">
                  <c:v>46.661000000000001</c:v>
                </c:pt>
                <c:pt idx="1118">
                  <c:v>46.616</c:v>
                </c:pt>
                <c:pt idx="1119">
                  <c:v>46.571000000000005</c:v>
                </c:pt>
                <c:pt idx="1120">
                  <c:v>46.526000000000003</c:v>
                </c:pt>
                <c:pt idx="1121">
                  <c:v>46.526000000000003</c:v>
                </c:pt>
                <c:pt idx="1122">
                  <c:v>46.481000000000002</c:v>
                </c:pt>
                <c:pt idx="1123">
                  <c:v>46.481000000000002</c:v>
                </c:pt>
                <c:pt idx="1124">
                  <c:v>46.436</c:v>
                </c:pt>
                <c:pt idx="1125">
                  <c:v>46.436</c:v>
                </c:pt>
                <c:pt idx="1126">
                  <c:v>46.391000000000005</c:v>
                </c:pt>
                <c:pt idx="1127">
                  <c:v>46.391000000000005</c:v>
                </c:pt>
                <c:pt idx="1128">
                  <c:v>46.346000000000004</c:v>
                </c:pt>
                <c:pt idx="1129">
                  <c:v>46.346000000000004</c:v>
                </c:pt>
                <c:pt idx="1130">
                  <c:v>46.301000000000002</c:v>
                </c:pt>
                <c:pt idx="1131">
                  <c:v>46.301000000000002</c:v>
                </c:pt>
                <c:pt idx="1132">
                  <c:v>46.256</c:v>
                </c:pt>
                <c:pt idx="1133">
                  <c:v>46.211000000000006</c:v>
                </c:pt>
                <c:pt idx="1134">
                  <c:v>46.166000000000011</c:v>
                </c:pt>
                <c:pt idx="1135">
                  <c:v>46.166000000000011</c:v>
                </c:pt>
                <c:pt idx="1136">
                  <c:v>46.121000000000002</c:v>
                </c:pt>
                <c:pt idx="1137">
                  <c:v>46.121000000000002</c:v>
                </c:pt>
                <c:pt idx="1138">
                  <c:v>46.076000000000001</c:v>
                </c:pt>
                <c:pt idx="1139">
                  <c:v>46.076000000000001</c:v>
                </c:pt>
                <c:pt idx="1140">
                  <c:v>46.031000000000006</c:v>
                </c:pt>
                <c:pt idx="1141">
                  <c:v>45.986000000000004</c:v>
                </c:pt>
                <c:pt idx="1142">
                  <c:v>45.986000000000004</c:v>
                </c:pt>
                <c:pt idx="1143">
                  <c:v>45.941000000000003</c:v>
                </c:pt>
                <c:pt idx="1144">
                  <c:v>45.941000000000003</c:v>
                </c:pt>
                <c:pt idx="1145">
                  <c:v>45.896000000000001</c:v>
                </c:pt>
                <c:pt idx="1146">
                  <c:v>45.850999999999999</c:v>
                </c:pt>
                <c:pt idx="1147">
                  <c:v>45.850999999999999</c:v>
                </c:pt>
                <c:pt idx="1148">
                  <c:v>45.806000000000004</c:v>
                </c:pt>
                <c:pt idx="1149">
                  <c:v>45.806000000000004</c:v>
                </c:pt>
                <c:pt idx="1150">
                  <c:v>45.761000000000003</c:v>
                </c:pt>
                <c:pt idx="1151">
                  <c:v>45.761000000000003</c:v>
                </c:pt>
                <c:pt idx="1152">
                  <c:v>45.714000000000006</c:v>
                </c:pt>
                <c:pt idx="1153">
                  <c:v>45.669000000000011</c:v>
                </c:pt>
                <c:pt idx="1154">
                  <c:v>45.624000000000002</c:v>
                </c:pt>
                <c:pt idx="1155">
                  <c:v>45.624000000000002</c:v>
                </c:pt>
                <c:pt idx="1156">
                  <c:v>45.579000000000001</c:v>
                </c:pt>
                <c:pt idx="1157">
                  <c:v>45.579000000000001</c:v>
                </c:pt>
                <c:pt idx="1158">
                  <c:v>45.534000000000006</c:v>
                </c:pt>
                <c:pt idx="1159">
                  <c:v>45.489000000000004</c:v>
                </c:pt>
                <c:pt idx="1160">
                  <c:v>45.444000000000003</c:v>
                </c:pt>
                <c:pt idx="1161">
                  <c:v>45.444000000000003</c:v>
                </c:pt>
                <c:pt idx="1162">
                  <c:v>45.399000000000001</c:v>
                </c:pt>
                <c:pt idx="1163">
                  <c:v>45.399000000000001</c:v>
                </c:pt>
                <c:pt idx="1164">
                  <c:v>45.353999999999999</c:v>
                </c:pt>
                <c:pt idx="1165">
                  <c:v>45.307000000000002</c:v>
                </c:pt>
                <c:pt idx="1166">
                  <c:v>45.262000000000015</c:v>
                </c:pt>
                <c:pt idx="1167">
                  <c:v>45.262000000000015</c:v>
                </c:pt>
                <c:pt idx="1168">
                  <c:v>45.217000000000006</c:v>
                </c:pt>
                <c:pt idx="1169">
                  <c:v>45.172000000000011</c:v>
                </c:pt>
                <c:pt idx="1170">
                  <c:v>45.172000000000011</c:v>
                </c:pt>
                <c:pt idx="1171">
                  <c:v>45.127000000000002</c:v>
                </c:pt>
                <c:pt idx="1172">
                  <c:v>45.082000000000001</c:v>
                </c:pt>
                <c:pt idx="1173">
                  <c:v>45.082000000000001</c:v>
                </c:pt>
                <c:pt idx="1174">
                  <c:v>45.082000000000001</c:v>
                </c:pt>
                <c:pt idx="1175">
                  <c:v>45.036000000000001</c:v>
                </c:pt>
                <c:pt idx="1176">
                  <c:v>44.991</c:v>
                </c:pt>
                <c:pt idx="1177">
                  <c:v>44.991</c:v>
                </c:pt>
                <c:pt idx="1178">
                  <c:v>44.946000000000005</c:v>
                </c:pt>
                <c:pt idx="1179">
                  <c:v>44.946000000000005</c:v>
                </c:pt>
                <c:pt idx="1180">
                  <c:v>44.901000000000003</c:v>
                </c:pt>
                <c:pt idx="1181">
                  <c:v>44.901000000000003</c:v>
                </c:pt>
                <c:pt idx="1182">
                  <c:v>44.856000000000002</c:v>
                </c:pt>
                <c:pt idx="1183">
                  <c:v>44.856000000000002</c:v>
                </c:pt>
                <c:pt idx="1184">
                  <c:v>44.809000000000005</c:v>
                </c:pt>
                <c:pt idx="1185">
                  <c:v>44.809000000000005</c:v>
                </c:pt>
                <c:pt idx="1186">
                  <c:v>44.764000000000003</c:v>
                </c:pt>
                <c:pt idx="1187">
                  <c:v>44.764000000000003</c:v>
                </c:pt>
                <c:pt idx="1188">
                  <c:v>44.719000000000001</c:v>
                </c:pt>
                <c:pt idx="1189">
                  <c:v>44.719000000000001</c:v>
                </c:pt>
                <c:pt idx="1190">
                  <c:v>44.674000000000007</c:v>
                </c:pt>
                <c:pt idx="1191">
                  <c:v>44.627000000000002</c:v>
                </c:pt>
                <c:pt idx="1192">
                  <c:v>44.627000000000002</c:v>
                </c:pt>
                <c:pt idx="1193">
                  <c:v>44.582000000000001</c:v>
                </c:pt>
                <c:pt idx="1194">
                  <c:v>44.537000000000006</c:v>
                </c:pt>
                <c:pt idx="1195">
                  <c:v>44.537000000000006</c:v>
                </c:pt>
                <c:pt idx="1196">
                  <c:v>44.537000000000006</c:v>
                </c:pt>
                <c:pt idx="1197">
                  <c:v>44.492000000000012</c:v>
                </c:pt>
                <c:pt idx="1198">
                  <c:v>44.445</c:v>
                </c:pt>
                <c:pt idx="1199">
                  <c:v>44.445</c:v>
                </c:pt>
                <c:pt idx="1200">
                  <c:v>44.4</c:v>
                </c:pt>
                <c:pt idx="1201">
                  <c:v>44.354999999999997</c:v>
                </c:pt>
                <c:pt idx="1202">
                  <c:v>44.354999999999997</c:v>
                </c:pt>
                <c:pt idx="1203">
                  <c:v>44.31</c:v>
                </c:pt>
                <c:pt idx="1204">
                  <c:v>44.31</c:v>
                </c:pt>
                <c:pt idx="1205">
                  <c:v>44.31</c:v>
                </c:pt>
                <c:pt idx="1206">
                  <c:v>44.263000000000012</c:v>
                </c:pt>
                <c:pt idx="1207">
                  <c:v>44.263000000000012</c:v>
                </c:pt>
                <c:pt idx="1208">
                  <c:v>44.218000000000011</c:v>
                </c:pt>
                <c:pt idx="1209">
                  <c:v>44.173000000000002</c:v>
                </c:pt>
                <c:pt idx="1210">
                  <c:v>44.173000000000002</c:v>
                </c:pt>
                <c:pt idx="1211">
                  <c:v>44.127000000000002</c:v>
                </c:pt>
                <c:pt idx="1212">
                  <c:v>44.127000000000002</c:v>
                </c:pt>
                <c:pt idx="1213">
                  <c:v>44.082000000000001</c:v>
                </c:pt>
                <c:pt idx="1214">
                  <c:v>44.037000000000006</c:v>
                </c:pt>
                <c:pt idx="1215">
                  <c:v>43.99</c:v>
                </c:pt>
                <c:pt idx="1216">
                  <c:v>43.99</c:v>
                </c:pt>
                <c:pt idx="1217">
                  <c:v>43.945</c:v>
                </c:pt>
                <c:pt idx="1218">
                  <c:v>43.853000000000002</c:v>
                </c:pt>
                <c:pt idx="1219">
                  <c:v>43.763000000000012</c:v>
                </c:pt>
                <c:pt idx="1220">
                  <c:v>43.716000000000001</c:v>
                </c:pt>
                <c:pt idx="1221">
                  <c:v>43.624000000000002</c:v>
                </c:pt>
                <c:pt idx="1222">
                  <c:v>43.579000000000001</c:v>
                </c:pt>
                <c:pt idx="1223">
                  <c:v>43.488</c:v>
                </c:pt>
                <c:pt idx="1224">
                  <c:v>43.350999999999999</c:v>
                </c:pt>
                <c:pt idx="1225">
                  <c:v>43.122000000000014</c:v>
                </c:pt>
                <c:pt idx="1226">
                  <c:v>42.663000000000011</c:v>
                </c:pt>
                <c:pt idx="1227">
                  <c:v>42.341000000000001</c:v>
                </c:pt>
                <c:pt idx="1228">
                  <c:v>42.017000000000003</c:v>
                </c:pt>
                <c:pt idx="1229">
                  <c:v>41.787000000000006</c:v>
                </c:pt>
                <c:pt idx="1230">
                  <c:v>41.508000000000003</c:v>
                </c:pt>
                <c:pt idx="1231">
                  <c:v>41.322000000000003</c:v>
                </c:pt>
                <c:pt idx="1232">
                  <c:v>41.137</c:v>
                </c:pt>
                <c:pt idx="1233">
                  <c:v>40.950999999999993</c:v>
                </c:pt>
                <c:pt idx="1234">
                  <c:v>40.764000000000003</c:v>
                </c:pt>
                <c:pt idx="1235">
                  <c:v>40.579000000000001</c:v>
                </c:pt>
                <c:pt idx="1236">
                  <c:v>40.438000000000002</c:v>
                </c:pt>
                <c:pt idx="1237">
                  <c:v>40.298000000000016</c:v>
                </c:pt>
                <c:pt idx="1238">
                  <c:v>40.111000000000004</c:v>
                </c:pt>
                <c:pt idx="1239">
                  <c:v>39.97</c:v>
                </c:pt>
                <c:pt idx="1240">
                  <c:v>39.83</c:v>
                </c:pt>
                <c:pt idx="1241">
                  <c:v>39.690000000000012</c:v>
                </c:pt>
                <c:pt idx="1242">
                  <c:v>39.502000000000002</c:v>
                </c:pt>
                <c:pt idx="1243">
                  <c:v>39.36</c:v>
                </c:pt>
                <c:pt idx="1244">
                  <c:v>39.267000000000003</c:v>
                </c:pt>
                <c:pt idx="1245">
                  <c:v>39.124000000000002</c:v>
                </c:pt>
                <c:pt idx="1246">
                  <c:v>38.984000000000002</c:v>
                </c:pt>
                <c:pt idx="1247">
                  <c:v>38.889000000000003</c:v>
                </c:pt>
                <c:pt idx="1248">
                  <c:v>38.748000000000012</c:v>
                </c:pt>
                <c:pt idx="1249">
                  <c:v>38.653000000000006</c:v>
                </c:pt>
                <c:pt idx="1250">
                  <c:v>38.511000000000003</c:v>
                </c:pt>
                <c:pt idx="1251">
                  <c:v>38.414999999999999</c:v>
                </c:pt>
                <c:pt idx="1252">
                  <c:v>38.322000000000003</c:v>
                </c:pt>
                <c:pt idx="1253">
                  <c:v>38.226000000000013</c:v>
                </c:pt>
                <c:pt idx="1254">
                  <c:v>38.084000000000003</c:v>
                </c:pt>
                <c:pt idx="1255">
                  <c:v>37.989000000000004</c:v>
                </c:pt>
                <c:pt idx="1256">
                  <c:v>37.893000000000001</c:v>
                </c:pt>
                <c:pt idx="1257">
                  <c:v>37.798000000000016</c:v>
                </c:pt>
                <c:pt idx="1258">
                  <c:v>37.702000000000012</c:v>
                </c:pt>
                <c:pt idx="1259">
                  <c:v>37.609000000000002</c:v>
                </c:pt>
                <c:pt idx="1260">
                  <c:v>37.465000000000003</c:v>
                </c:pt>
                <c:pt idx="1261">
                  <c:v>37.274000000000001</c:v>
                </c:pt>
                <c:pt idx="1262">
                  <c:v>37.179000000000002</c:v>
                </c:pt>
                <c:pt idx="1263">
                  <c:v>37.035000000000011</c:v>
                </c:pt>
                <c:pt idx="1264">
                  <c:v>36.891000000000005</c:v>
                </c:pt>
                <c:pt idx="1265">
                  <c:v>36.698000000000015</c:v>
                </c:pt>
                <c:pt idx="1266">
                  <c:v>36.505000000000003</c:v>
                </c:pt>
                <c:pt idx="1267">
                  <c:v>36.361000000000004</c:v>
                </c:pt>
                <c:pt idx="1268">
                  <c:v>36.266000000000012</c:v>
                </c:pt>
                <c:pt idx="1269">
                  <c:v>36.169000000000011</c:v>
                </c:pt>
                <c:pt idx="1270">
                  <c:v>36.025000000000013</c:v>
                </c:pt>
                <c:pt idx="1271">
                  <c:v>35.879000000000005</c:v>
                </c:pt>
                <c:pt idx="1272">
                  <c:v>35.782000000000011</c:v>
                </c:pt>
                <c:pt idx="1273">
                  <c:v>35.685000000000002</c:v>
                </c:pt>
                <c:pt idx="1274">
                  <c:v>35.589000000000006</c:v>
                </c:pt>
                <c:pt idx="1275">
                  <c:v>35.492000000000012</c:v>
                </c:pt>
                <c:pt idx="1276">
                  <c:v>35.395000000000003</c:v>
                </c:pt>
                <c:pt idx="1277">
                  <c:v>35.298000000000016</c:v>
                </c:pt>
                <c:pt idx="1278">
                  <c:v>35.200000000000003</c:v>
                </c:pt>
                <c:pt idx="1279">
                  <c:v>35.152000000000001</c:v>
                </c:pt>
                <c:pt idx="1280">
                  <c:v>35.055</c:v>
                </c:pt>
                <c:pt idx="1281">
                  <c:v>35.006</c:v>
                </c:pt>
                <c:pt idx="1282">
                  <c:v>34.907000000000004</c:v>
                </c:pt>
                <c:pt idx="1283">
                  <c:v>34.81</c:v>
                </c:pt>
                <c:pt idx="1284">
                  <c:v>34.761000000000003</c:v>
                </c:pt>
                <c:pt idx="1285">
                  <c:v>34.713000000000001</c:v>
                </c:pt>
                <c:pt idx="1286">
                  <c:v>34.664000000000001</c:v>
                </c:pt>
                <c:pt idx="1287">
                  <c:v>34.565000000000012</c:v>
                </c:pt>
                <c:pt idx="1288">
                  <c:v>34.516000000000005</c:v>
                </c:pt>
                <c:pt idx="1289">
                  <c:v>34.468000000000011</c:v>
                </c:pt>
                <c:pt idx="1290">
                  <c:v>34.419000000000004</c:v>
                </c:pt>
                <c:pt idx="1291">
                  <c:v>34.371000000000002</c:v>
                </c:pt>
                <c:pt idx="1292">
                  <c:v>34.32</c:v>
                </c:pt>
                <c:pt idx="1293">
                  <c:v>34.223000000000013</c:v>
                </c:pt>
                <c:pt idx="1294">
                  <c:v>34.174000000000007</c:v>
                </c:pt>
                <c:pt idx="1295">
                  <c:v>34.124000000000002</c:v>
                </c:pt>
                <c:pt idx="1296">
                  <c:v>34.075000000000003</c:v>
                </c:pt>
                <c:pt idx="1297">
                  <c:v>34.027000000000001</c:v>
                </c:pt>
                <c:pt idx="1298">
                  <c:v>33.978000000000002</c:v>
                </c:pt>
                <c:pt idx="1299">
                  <c:v>33.928000000000011</c:v>
                </c:pt>
                <c:pt idx="1300">
                  <c:v>33.879000000000005</c:v>
                </c:pt>
                <c:pt idx="1301">
                  <c:v>33.831000000000003</c:v>
                </c:pt>
                <c:pt idx="1302">
                  <c:v>33.78</c:v>
                </c:pt>
                <c:pt idx="1303">
                  <c:v>33.78</c:v>
                </c:pt>
                <c:pt idx="1304">
                  <c:v>33.732000000000014</c:v>
                </c:pt>
                <c:pt idx="1305">
                  <c:v>33.681000000000004</c:v>
                </c:pt>
                <c:pt idx="1306">
                  <c:v>33.633000000000003</c:v>
                </c:pt>
                <c:pt idx="1307">
                  <c:v>33.633000000000003</c:v>
                </c:pt>
                <c:pt idx="1308">
                  <c:v>33.584000000000003</c:v>
                </c:pt>
                <c:pt idx="1309">
                  <c:v>33.534000000000006</c:v>
                </c:pt>
                <c:pt idx="1310">
                  <c:v>33.534000000000006</c:v>
                </c:pt>
                <c:pt idx="1311">
                  <c:v>33.484999999999999</c:v>
                </c:pt>
                <c:pt idx="1312">
                  <c:v>33.435000000000002</c:v>
                </c:pt>
                <c:pt idx="1313">
                  <c:v>33.435000000000002</c:v>
                </c:pt>
                <c:pt idx="1314">
                  <c:v>33.386000000000003</c:v>
                </c:pt>
                <c:pt idx="1315">
                  <c:v>33.386000000000003</c:v>
                </c:pt>
                <c:pt idx="1316">
                  <c:v>33.336000000000006</c:v>
                </c:pt>
                <c:pt idx="1317">
                  <c:v>33.287000000000006</c:v>
                </c:pt>
                <c:pt idx="1318">
                  <c:v>33.237000000000002</c:v>
                </c:pt>
                <c:pt idx="1319">
                  <c:v>33.237000000000002</c:v>
                </c:pt>
                <c:pt idx="1320">
                  <c:v>33.188000000000002</c:v>
                </c:pt>
                <c:pt idx="1321">
                  <c:v>33.138000000000012</c:v>
                </c:pt>
                <c:pt idx="1322">
                  <c:v>33.089000000000006</c:v>
                </c:pt>
                <c:pt idx="1323">
                  <c:v>33.089000000000006</c:v>
                </c:pt>
                <c:pt idx="1324">
                  <c:v>33.039000000000001</c:v>
                </c:pt>
                <c:pt idx="1325">
                  <c:v>33.039000000000001</c:v>
                </c:pt>
                <c:pt idx="1326">
                  <c:v>32.99</c:v>
                </c:pt>
                <c:pt idx="1327">
                  <c:v>32.94</c:v>
                </c:pt>
                <c:pt idx="1328">
                  <c:v>32.94</c:v>
                </c:pt>
                <c:pt idx="1329">
                  <c:v>32.891000000000005</c:v>
                </c:pt>
                <c:pt idx="1330">
                  <c:v>32.891000000000005</c:v>
                </c:pt>
                <c:pt idx="1331">
                  <c:v>32.841000000000001</c:v>
                </c:pt>
                <c:pt idx="1332">
                  <c:v>32.841000000000001</c:v>
                </c:pt>
                <c:pt idx="1333">
                  <c:v>32.790000000000013</c:v>
                </c:pt>
                <c:pt idx="1334">
                  <c:v>32.790000000000013</c:v>
                </c:pt>
                <c:pt idx="1335">
                  <c:v>32.742000000000012</c:v>
                </c:pt>
                <c:pt idx="1336">
                  <c:v>32.742000000000012</c:v>
                </c:pt>
                <c:pt idx="1337">
                  <c:v>32.742000000000012</c:v>
                </c:pt>
                <c:pt idx="1338">
                  <c:v>32.691000000000003</c:v>
                </c:pt>
                <c:pt idx="1339">
                  <c:v>32.691000000000003</c:v>
                </c:pt>
                <c:pt idx="1340">
                  <c:v>32.691000000000003</c:v>
                </c:pt>
                <c:pt idx="1341">
                  <c:v>32.641000000000005</c:v>
                </c:pt>
                <c:pt idx="1342">
                  <c:v>32.641000000000005</c:v>
                </c:pt>
                <c:pt idx="1343">
                  <c:v>32.641000000000005</c:v>
                </c:pt>
                <c:pt idx="1344">
                  <c:v>32.592000000000013</c:v>
                </c:pt>
                <c:pt idx="1345">
                  <c:v>32.592000000000013</c:v>
                </c:pt>
                <c:pt idx="1346">
                  <c:v>32.542000000000002</c:v>
                </c:pt>
                <c:pt idx="1347">
                  <c:v>32.542000000000002</c:v>
                </c:pt>
                <c:pt idx="1348">
                  <c:v>32.542000000000002</c:v>
                </c:pt>
                <c:pt idx="1349">
                  <c:v>32.542000000000002</c:v>
                </c:pt>
                <c:pt idx="1350">
                  <c:v>32.542000000000002</c:v>
                </c:pt>
                <c:pt idx="1351">
                  <c:v>32.491</c:v>
                </c:pt>
                <c:pt idx="1352">
                  <c:v>32.491</c:v>
                </c:pt>
                <c:pt idx="1353">
                  <c:v>32.491</c:v>
                </c:pt>
                <c:pt idx="1354">
                  <c:v>32.491</c:v>
                </c:pt>
                <c:pt idx="1355">
                  <c:v>32.443000000000005</c:v>
                </c:pt>
                <c:pt idx="1356">
                  <c:v>32.443000000000005</c:v>
                </c:pt>
                <c:pt idx="1357">
                  <c:v>32.443000000000005</c:v>
                </c:pt>
                <c:pt idx="1358">
                  <c:v>32.443000000000005</c:v>
                </c:pt>
                <c:pt idx="1359">
                  <c:v>32.443000000000005</c:v>
                </c:pt>
                <c:pt idx="1360">
                  <c:v>32.443000000000005</c:v>
                </c:pt>
                <c:pt idx="1361">
                  <c:v>32.392000000000003</c:v>
                </c:pt>
                <c:pt idx="1362">
                  <c:v>32.392000000000003</c:v>
                </c:pt>
                <c:pt idx="1363">
                  <c:v>32.392000000000003</c:v>
                </c:pt>
                <c:pt idx="1364">
                  <c:v>32.341999999999999</c:v>
                </c:pt>
                <c:pt idx="1365">
                  <c:v>32.392000000000003</c:v>
                </c:pt>
                <c:pt idx="1366">
                  <c:v>32.341999999999999</c:v>
                </c:pt>
                <c:pt idx="1367">
                  <c:v>32.341999999999999</c:v>
                </c:pt>
                <c:pt idx="1368">
                  <c:v>32.341999999999999</c:v>
                </c:pt>
                <c:pt idx="1369">
                  <c:v>32.293000000000013</c:v>
                </c:pt>
                <c:pt idx="1370">
                  <c:v>32.293000000000013</c:v>
                </c:pt>
                <c:pt idx="1371">
                  <c:v>32.293000000000013</c:v>
                </c:pt>
                <c:pt idx="1372">
                  <c:v>32.293000000000013</c:v>
                </c:pt>
                <c:pt idx="1373">
                  <c:v>32.293000000000013</c:v>
                </c:pt>
                <c:pt idx="1374">
                  <c:v>32.243000000000002</c:v>
                </c:pt>
                <c:pt idx="1375">
                  <c:v>32.243000000000002</c:v>
                </c:pt>
                <c:pt idx="1376">
                  <c:v>32.243000000000002</c:v>
                </c:pt>
                <c:pt idx="1377">
                  <c:v>32.243000000000002</c:v>
                </c:pt>
                <c:pt idx="1378">
                  <c:v>32.243000000000002</c:v>
                </c:pt>
                <c:pt idx="1379">
                  <c:v>32.193000000000012</c:v>
                </c:pt>
                <c:pt idx="1380">
                  <c:v>32.193000000000012</c:v>
                </c:pt>
                <c:pt idx="1381">
                  <c:v>32.193000000000012</c:v>
                </c:pt>
                <c:pt idx="1382">
                  <c:v>32.193000000000012</c:v>
                </c:pt>
                <c:pt idx="1383">
                  <c:v>32.193000000000012</c:v>
                </c:pt>
                <c:pt idx="1384">
                  <c:v>32.193000000000012</c:v>
                </c:pt>
                <c:pt idx="1385">
                  <c:v>32.193000000000012</c:v>
                </c:pt>
                <c:pt idx="1386">
                  <c:v>32.142000000000003</c:v>
                </c:pt>
                <c:pt idx="1387">
                  <c:v>32.142000000000003</c:v>
                </c:pt>
                <c:pt idx="1388">
                  <c:v>32.142000000000003</c:v>
                </c:pt>
                <c:pt idx="1389">
                  <c:v>32.142000000000003</c:v>
                </c:pt>
                <c:pt idx="1390">
                  <c:v>32.142000000000003</c:v>
                </c:pt>
                <c:pt idx="1391">
                  <c:v>32.142000000000003</c:v>
                </c:pt>
                <c:pt idx="1392">
                  <c:v>32.142000000000003</c:v>
                </c:pt>
                <c:pt idx="1393">
                  <c:v>32.142000000000003</c:v>
                </c:pt>
                <c:pt idx="1394">
                  <c:v>32.092000000000013</c:v>
                </c:pt>
                <c:pt idx="1395">
                  <c:v>32.092000000000013</c:v>
                </c:pt>
                <c:pt idx="1396">
                  <c:v>32.092000000000013</c:v>
                </c:pt>
                <c:pt idx="1397">
                  <c:v>32.092000000000013</c:v>
                </c:pt>
                <c:pt idx="1398">
                  <c:v>32.092000000000013</c:v>
                </c:pt>
                <c:pt idx="1399">
                  <c:v>32.092000000000013</c:v>
                </c:pt>
                <c:pt idx="1400">
                  <c:v>32.092000000000013</c:v>
                </c:pt>
                <c:pt idx="1401">
                  <c:v>32.092000000000013</c:v>
                </c:pt>
                <c:pt idx="1402">
                  <c:v>32.092000000000013</c:v>
                </c:pt>
                <c:pt idx="1403">
                  <c:v>32.092000000000013</c:v>
                </c:pt>
                <c:pt idx="1404">
                  <c:v>32.092000000000013</c:v>
                </c:pt>
                <c:pt idx="1405">
                  <c:v>32.092000000000013</c:v>
                </c:pt>
                <c:pt idx="1406">
                  <c:v>32.092000000000013</c:v>
                </c:pt>
                <c:pt idx="1407">
                  <c:v>32.092000000000013</c:v>
                </c:pt>
                <c:pt idx="1408">
                  <c:v>32.092000000000013</c:v>
                </c:pt>
                <c:pt idx="1409">
                  <c:v>32.043000000000006</c:v>
                </c:pt>
                <c:pt idx="1410">
                  <c:v>32.092000000000013</c:v>
                </c:pt>
                <c:pt idx="1411">
                  <c:v>32.043000000000006</c:v>
                </c:pt>
                <c:pt idx="1412">
                  <c:v>32.043000000000006</c:v>
                </c:pt>
                <c:pt idx="1413">
                  <c:v>32.043000000000006</c:v>
                </c:pt>
                <c:pt idx="1414">
                  <c:v>32.043000000000006</c:v>
                </c:pt>
                <c:pt idx="1415">
                  <c:v>32.043000000000006</c:v>
                </c:pt>
                <c:pt idx="1416">
                  <c:v>32.043000000000006</c:v>
                </c:pt>
                <c:pt idx="1417">
                  <c:v>32.043000000000006</c:v>
                </c:pt>
                <c:pt idx="1418">
                  <c:v>32.043000000000006</c:v>
                </c:pt>
                <c:pt idx="1419">
                  <c:v>32.043000000000006</c:v>
                </c:pt>
                <c:pt idx="1420">
                  <c:v>32.043000000000006</c:v>
                </c:pt>
                <c:pt idx="1421">
                  <c:v>32.043000000000006</c:v>
                </c:pt>
                <c:pt idx="1422">
                  <c:v>32.043000000000006</c:v>
                </c:pt>
                <c:pt idx="1423">
                  <c:v>32.043000000000006</c:v>
                </c:pt>
                <c:pt idx="1424">
                  <c:v>32.043000000000006</c:v>
                </c:pt>
                <c:pt idx="1425">
                  <c:v>32.043000000000006</c:v>
                </c:pt>
                <c:pt idx="1426">
                  <c:v>32.043000000000006</c:v>
                </c:pt>
                <c:pt idx="1427">
                  <c:v>32.043000000000006</c:v>
                </c:pt>
                <c:pt idx="1428">
                  <c:v>32.043000000000006</c:v>
                </c:pt>
                <c:pt idx="1429">
                  <c:v>32.043000000000006</c:v>
                </c:pt>
                <c:pt idx="1430">
                  <c:v>32.043000000000006</c:v>
                </c:pt>
                <c:pt idx="1431">
                  <c:v>32.043000000000006</c:v>
                </c:pt>
                <c:pt idx="1432">
                  <c:v>32.043000000000006</c:v>
                </c:pt>
                <c:pt idx="1433">
                  <c:v>32.043000000000006</c:v>
                </c:pt>
                <c:pt idx="1434">
                  <c:v>32.092000000000013</c:v>
                </c:pt>
                <c:pt idx="1435">
                  <c:v>32.043000000000006</c:v>
                </c:pt>
                <c:pt idx="1436">
                  <c:v>32.092000000000013</c:v>
                </c:pt>
                <c:pt idx="1437">
                  <c:v>32.092000000000013</c:v>
                </c:pt>
                <c:pt idx="1438">
                  <c:v>32.092000000000013</c:v>
                </c:pt>
                <c:pt idx="1439">
                  <c:v>32.092000000000013</c:v>
                </c:pt>
                <c:pt idx="1440">
                  <c:v>32.092000000000013</c:v>
                </c:pt>
                <c:pt idx="1441">
                  <c:v>32.092000000000013</c:v>
                </c:pt>
                <c:pt idx="1442">
                  <c:v>32.092000000000013</c:v>
                </c:pt>
                <c:pt idx="1443">
                  <c:v>32.092000000000013</c:v>
                </c:pt>
                <c:pt idx="1444">
                  <c:v>32.092000000000013</c:v>
                </c:pt>
                <c:pt idx="1445">
                  <c:v>32.043000000000006</c:v>
                </c:pt>
                <c:pt idx="1446">
                  <c:v>32.092000000000013</c:v>
                </c:pt>
                <c:pt idx="1447">
                  <c:v>32.092000000000013</c:v>
                </c:pt>
                <c:pt idx="1448">
                  <c:v>32.043000000000006</c:v>
                </c:pt>
                <c:pt idx="1449">
                  <c:v>32.043000000000006</c:v>
                </c:pt>
                <c:pt idx="1450">
                  <c:v>32.043000000000006</c:v>
                </c:pt>
                <c:pt idx="1451">
                  <c:v>32.043000000000006</c:v>
                </c:pt>
                <c:pt idx="1452">
                  <c:v>32.043000000000006</c:v>
                </c:pt>
                <c:pt idx="1453">
                  <c:v>32.043000000000006</c:v>
                </c:pt>
                <c:pt idx="1454">
                  <c:v>32.043000000000006</c:v>
                </c:pt>
                <c:pt idx="1455">
                  <c:v>32.043000000000006</c:v>
                </c:pt>
                <c:pt idx="1456">
                  <c:v>32.043000000000006</c:v>
                </c:pt>
                <c:pt idx="1457">
                  <c:v>32.043000000000006</c:v>
                </c:pt>
                <c:pt idx="1458">
                  <c:v>32.043000000000006</c:v>
                </c:pt>
                <c:pt idx="1459">
                  <c:v>32.043000000000006</c:v>
                </c:pt>
                <c:pt idx="1460">
                  <c:v>32.043000000000006</c:v>
                </c:pt>
                <c:pt idx="1461">
                  <c:v>32.043000000000006</c:v>
                </c:pt>
                <c:pt idx="1462">
                  <c:v>31.992999999999988</c:v>
                </c:pt>
                <c:pt idx="1463">
                  <c:v>32.043000000000006</c:v>
                </c:pt>
                <c:pt idx="1464">
                  <c:v>31.992999999999988</c:v>
                </c:pt>
                <c:pt idx="1465">
                  <c:v>31.992999999999988</c:v>
                </c:pt>
                <c:pt idx="1466">
                  <c:v>31.992999999999988</c:v>
                </c:pt>
                <c:pt idx="1467">
                  <c:v>31.992999999999988</c:v>
                </c:pt>
                <c:pt idx="1468">
                  <c:v>31.992999999999988</c:v>
                </c:pt>
                <c:pt idx="1469">
                  <c:v>31.992999999999988</c:v>
                </c:pt>
                <c:pt idx="1470">
                  <c:v>31.992999999999988</c:v>
                </c:pt>
                <c:pt idx="1471">
                  <c:v>31.992999999999988</c:v>
                </c:pt>
                <c:pt idx="1472">
                  <c:v>31.992999999999988</c:v>
                </c:pt>
                <c:pt idx="1473">
                  <c:v>31.992999999999988</c:v>
                </c:pt>
                <c:pt idx="1474">
                  <c:v>31.992999999999988</c:v>
                </c:pt>
                <c:pt idx="1475">
                  <c:v>31.992999999999988</c:v>
                </c:pt>
                <c:pt idx="1476">
                  <c:v>31.992999999999988</c:v>
                </c:pt>
                <c:pt idx="1477">
                  <c:v>31.992999999999988</c:v>
                </c:pt>
                <c:pt idx="1478">
                  <c:v>31.992999999999988</c:v>
                </c:pt>
                <c:pt idx="1479">
                  <c:v>31.941999999999993</c:v>
                </c:pt>
                <c:pt idx="1480">
                  <c:v>31.992999999999988</c:v>
                </c:pt>
                <c:pt idx="1481">
                  <c:v>31.992999999999988</c:v>
                </c:pt>
                <c:pt idx="1482">
                  <c:v>31.992999999999988</c:v>
                </c:pt>
                <c:pt idx="1483">
                  <c:v>31.941999999999993</c:v>
                </c:pt>
                <c:pt idx="1484">
                  <c:v>31.992999999999988</c:v>
                </c:pt>
                <c:pt idx="1485">
                  <c:v>31.941999999999993</c:v>
                </c:pt>
                <c:pt idx="1486">
                  <c:v>31.992999999999988</c:v>
                </c:pt>
                <c:pt idx="1487">
                  <c:v>31.941999999999993</c:v>
                </c:pt>
                <c:pt idx="1488">
                  <c:v>31.941999999999993</c:v>
                </c:pt>
                <c:pt idx="1489">
                  <c:v>31.941999999999993</c:v>
                </c:pt>
                <c:pt idx="1490">
                  <c:v>31.941999999999993</c:v>
                </c:pt>
                <c:pt idx="1491">
                  <c:v>31.941999999999993</c:v>
                </c:pt>
                <c:pt idx="1492">
                  <c:v>31.941999999999993</c:v>
                </c:pt>
                <c:pt idx="1493">
                  <c:v>31.941999999999993</c:v>
                </c:pt>
                <c:pt idx="1494">
                  <c:v>31.941999999999993</c:v>
                </c:pt>
                <c:pt idx="1495">
                  <c:v>31.941999999999993</c:v>
                </c:pt>
                <c:pt idx="1496">
                  <c:v>31.891999999999999</c:v>
                </c:pt>
                <c:pt idx="1497">
                  <c:v>31.941999999999993</c:v>
                </c:pt>
                <c:pt idx="1498">
                  <c:v>31.891999999999999</c:v>
                </c:pt>
                <c:pt idx="1499">
                  <c:v>31.891999999999999</c:v>
                </c:pt>
                <c:pt idx="1500">
                  <c:v>31.891999999999999</c:v>
                </c:pt>
                <c:pt idx="1501">
                  <c:v>31.891999999999999</c:v>
                </c:pt>
                <c:pt idx="1502">
                  <c:v>31.891999999999999</c:v>
                </c:pt>
                <c:pt idx="1503">
                  <c:v>31.891999999999999</c:v>
                </c:pt>
                <c:pt idx="1504">
                  <c:v>31.891999999999999</c:v>
                </c:pt>
                <c:pt idx="1505">
                  <c:v>31.891999999999999</c:v>
                </c:pt>
                <c:pt idx="1506">
                  <c:v>31.941999999999993</c:v>
                </c:pt>
                <c:pt idx="1507">
                  <c:v>31.891999999999999</c:v>
                </c:pt>
                <c:pt idx="1508">
                  <c:v>31.941999999999993</c:v>
                </c:pt>
                <c:pt idx="1509">
                  <c:v>31.891999999999999</c:v>
                </c:pt>
                <c:pt idx="1510">
                  <c:v>31.941999999999993</c:v>
                </c:pt>
                <c:pt idx="1511">
                  <c:v>31.941999999999993</c:v>
                </c:pt>
                <c:pt idx="1512">
                  <c:v>31.941999999999993</c:v>
                </c:pt>
                <c:pt idx="1513">
                  <c:v>31.941999999999993</c:v>
                </c:pt>
                <c:pt idx="1514">
                  <c:v>31.941999999999993</c:v>
                </c:pt>
                <c:pt idx="1515">
                  <c:v>31.941999999999993</c:v>
                </c:pt>
                <c:pt idx="1516">
                  <c:v>31.941999999999993</c:v>
                </c:pt>
                <c:pt idx="1517">
                  <c:v>31.941999999999993</c:v>
                </c:pt>
                <c:pt idx="1518">
                  <c:v>31.941999999999993</c:v>
                </c:pt>
                <c:pt idx="1519">
                  <c:v>31.941999999999993</c:v>
                </c:pt>
                <c:pt idx="1520">
                  <c:v>31.941999999999993</c:v>
                </c:pt>
                <c:pt idx="1521">
                  <c:v>31.941999999999993</c:v>
                </c:pt>
                <c:pt idx="1522">
                  <c:v>31.941999999999993</c:v>
                </c:pt>
                <c:pt idx="1523">
                  <c:v>31.941999999999993</c:v>
                </c:pt>
                <c:pt idx="1524">
                  <c:v>31.941999999999993</c:v>
                </c:pt>
                <c:pt idx="1525">
                  <c:v>31.941999999999993</c:v>
                </c:pt>
                <c:pt idx="1526">
                  <c:v>31.941999999999993</c:v>
                </c:pt>
                <c:pt idx="1527">
                  <c:v>31.992999999999988</c:v>
                </c:pt>
                <c:pt idx="1528">
                  <c:v>31.941999999999993</c:v>
                </c:pt>
                <c:pt idx="1529">
                  <c:v>31.992999999999988</c:v>
                </c:pt>
                <c:pt idx="1530">
                  <c:v>31.941999999999993</c:v>
                </c:pt>
                <c:pt idx="1531">
                  <c:v>31.941999999999993</c:v>
                </c:pt>
                <c:pt idx="1532">
                  <c:v>31.941999999999993</c:v>
                </c:pt>
                <c:pt idx="1533">
                  <c:v>31.941999999999993</c:v>
                </c:pt>
                <c:pt idx="1534">
                  <c:v>31.941999999999993</c:v>
                </c:pt>
                <c:pt idx="1535">
                  <c:v>31.941999999999993</c:v>
                </c:pt>
                <c:pt idx="1536">
                  <c:v>31.941999999999993</c:v>
                </c:pt>
                <c:pt idx="1537">
                  <c:v>31.941999999999993</c:v>
                </c:pt>
                <c:pt idx="1538">
                  <c:v>31.941999999999993</c:v>
                </c:pt>
                <c:pt idx="1539">
                  <c:v>31.941999999999993</c:v>
                </c:pt>
                <c:pt idx="1540">
                  <c:v>31.941999999999993</c:v>
                </c:pt>
                <c:pt idx="1541">
                  <c:v>31.891999999999999</c:v>
                </c:pt>
                <c:pt idx="1542">
                  <c:v>31.891999999999999</c:v>
                </c:pt>
                <c:pt idx="1543">
                  <c:v>31.891999999999999</c:v>
                </c:pt>
                <c:pt idx="1544">
                  <c:v>31.891999999999999</c:v>
                </c:pt>
                <c:pt idx="1545">
                  <c:v>31.891999999999999</c:v>
                </c:pt>
                <c:pt idx="1546">
                  <c:v>31.891999999999999</c:v>
                </c:pt>
                <c:pt idx="1547">
                  <c:v>31.891999999999999</c:v>
                </c:pt>
                <c:pt idx="1548">
                  <c:v>31.891999999999999</c:v>
                </c:pt>
                <c:pt idx="1549">
                  <c:v>31.891999999999999</c:v>
                </c:pt>
                <c:pt idx="1550">
                  <c:v>31.891999999999999</c:v>
                </c:pt>
                <c:pt idx="1551">
                  <c:v>31.891999999999999</c:v>
                </c:pt>
                <c:pt idx="1552">
                  <c:v>31.891999999999999</c:v>
                </c:pt>
                <c:pt idx="1553">
                  <c:v>31.891999999999999</c:v>
                </c:pt>
                <c:pt idx="1554">
                  <c:v>31.891999999999999</c:v>
                </c:pt>
                <c:pt idx="1555">
                  <c:v>31.891999999999999</c:v>
                </c:pt>
                <c:pt idx="1556">
                  <c:v>31.841999999999999</c:v>
                </c:pt>
                <c:pt idx="1557">
                  <c:v>31.891999999999999</c:v>
                </c:pt>
                <c:pt idx="1558">
                  <c:v>31.841999999999999</c:v>
                </c:pt>
                <c:pt idx="1559">
                  <c:v>31.891999999999999</c:v>
                </c:pt>
                <c:pt idx="1560">
                  <c:v>31.841999999999999</c:v>
                </c:pt>
                <c:pt idx="1561">
                  <c:v>31.841999999999999</c:v>
                </c:pt>
                <c:pt idx="1562">
                  <c:v>31.841999999999999</c:v>
                </c:pt>
                <c:pt idx="1563">
                  <c:v>31.841999999999999</c:v>
                </c:pt>
                <c:pt idx="1564">
                  <c:v>31.841999999999999</c:v>
                </c:pt>
                <c:pt idx="1565">
                  <c:v>31.841999999999999</c:v>
                </c:pt>
                <c:pt idx="1566">
                  <c:v>31.841999999999999</c:v>
                </c:pt>
                <c:pt idx="1567">
                  <c:v>31.841999999999999</c:v>
                </c:pt>
                <c:pt idx="1568">
                  <c:v>31.841999999999999</c:v>
                </c:pt>
                <c:pt idx="1569">
                  <c:v>31.841999999999999</c:v>
                </c:pt>
                <c:pt idx="1570">
                  <c:v>31.841999999999999</c:v>
                </c:pt>
                <c:pt idx="1571">
                  <c:v>31.841999999999999</c:v>
                </c:pt>
                <c:pt idx="1572">
                  <c:v>31.841999999999999</c:v>
                </c:pt>
                <c:pt idx="1573">
                  <c:v>31.841999999999999</c:v>
                </c:pt>
                <c:pt idx="1574">
                  <c:v>31.841999999999999</c:v>
                </c:pt>
                <c:pt idx="1575">
                  <c:v>31.841999999999999</c:v>
                </c:pt>
                <c:pt idx="1576">
                  <c:v>31.841999999999999</c:v>
                </c:pt>
                <c:pt idx="1577">
                  <c:v>31.791</c:v>
                </c:pt>
                <c:pt idx="1578">
                  <c:v>31.841999999999999</c:v>
                </c:pt>
                <c:pt idx="1579">
                  <c:v>31.841999999999999</c:v>
                </c:pt>
                <c:pt idx="1580">
                  <c:v>31.841999999999999</c:v>
                </c:pt>
                <c:pt idx="1581">
                  <c:v>31.841999999999999</c:v>
                </c:pt>
                <c:pt idx="1582">
                  <c:v>31.841999999999999</c:v>
                </c:pt>
                <c:pt idx="1583">
                  <c:v>31.841999999999999</c:v>
                </c:pt>
                <c:pt idx="1584">
                  <c:v>31.841999999999999</c:v>
                </c:pt>
                <c:pt idx="1585">
                  <c:v>31.841999999999999</c:v>
                </c:pt>
                <c:pt idx="1586">
                  <c:v>31.841999999999999</c:v>
                </c:pt>
                <c:pt idx="1587">
                  <c:v>31.891999999999999</c:v>
                </c:pt>
                <c:pt idx="1588">
                  <c:v>31.841999999999999</c:v>
                </c:pt>
                <c:pt idx="1589">
                  <c:v>31.891999999999999</c:v>
                </c:pt>
                <c:pt idx="1590">
                  <c:v>31.891999999999999</c:v>
                </c:pt>
                <c:pt idx="1591">
                  <c:v>31.891999999999999</c:v>
                </c:pt>
                <c:pt idx="1592">
                  <c:v>31.841999999999999</c:v>
                </c:pt>
                <c:pt idx="1593">
                  <c:v>31.841999999999999</c:v>
                </c:pt>
                <c:pt idx="1594">
                  <c:v>31.891999999999999</c:v>
                </c:pt>
                <c:pt idx="1595">
                  <c:v>31.841999999999999</c:v>
                </c:pt>
                <c:pt idx="1596">
                  <c:v>31.891999999999999</c:v>
                </c:pt>
                <c:pt idx="1597">
                  <c:v>31.841999999999999</c:v>
                </c:pt>
                <c:pt idx="1598">
                  <c:v>31.891999999999999</c:v>
                </c:pt>
                <c:pt idx="1599">
                  <c:v>31.891999999999999</c:v>
                </c:pt>
                <c:pt idx="1600">
                  <c:v>31.891999999999999</c:v>
                </c:pt>
                <c:pt idx="1601">
                  <c:v>31.891999999999999</c:v>
                </c:pt>
                <c:pt idx="1602">
                  <c:v>31.891999999999999</c:v>
                </c:pt>
                <c:pt idx="1603">
                  <c:v>31.891999999999999</c:v>
                </c:pt>
                <c:pt idx="1604">
                  <c:v>31.891999999999999</c:v>
                </c:pt>
                <c:pt idx="1605">
                  <c:v>31.891999999999999</c:v>
                </c:pt>
                <c:pt idx="1606">
                  <c:v>31.891999999999999</c:v>
                </c:pt>
                <c:pt idx="1607">
                  <c:v>31.891999999999999</c:v>
                </c:pt>
                <c:pt idx="1608">
                  <c:v>31.941999999999993</c:v>
                </c:pt>
                <c:pt idx="1609">
                  <c:v>31.941999999999993</c:v>
                </c:pt>
                <c:pt idx="1610">
                  <c:v>31.941999999999993</c:v>
                </c:pt>
                <c:pt idx="1611">
                  <c:v>31.941999999999993</c:v>
                </c:pt>
                <c:pt idx="1612">
                  <c:v>31.941999999999993</c:v>
                </c:pt>
                <c:pt idx="1613">
                  <c:v>31.941999999999993</c:v>
                </c:pt>
                <c:pt idx="1614">
                  <c:v>31.941999999999993</c:v>
                </c:pt>
                <c:pt idx="1615">
                  <c:v>31.941999999999993</c:v>
                </c:pt>
                <c:pt idx="1616">
                  <c:v>31.941999999999993</c:v>
                </c:pt>
                <c:pt idx="1617">
                  <c:v>31.941999999999993</c:v>
                </c:pt>
                <c:pt idx="1618">
                  <c:v>31.941999999999993</c:v>
                </c:pt>
                <c:pt idx="1619">
                  <c:v>31.941999999999993</c:v>
                </c:pt>
                <c:pt idx="1620">
                  <c:v>31.941999999999993</c:v>
                </c:pt>
                <c:pt idx="1621">
                  <c:v>31.941999999999993</c:v>
                </c:pt>
                <c:pt idx="1622">
                  <c:v>31.941999999999993</c:v>
                </c:pt>
                <c:pt idx="1623">
                  <c:v>31.941999999999993</c:v>
                </c:pt>
                <c:pt idx="1624">
                  <c:v>31.941999999999993</c:v>
                </c:pt>
                <c:pt idx="1625">
                  <c:v>31.941999999999993</c:v>
                </c:pt>
                <c:pt idx="1626">
                  <c:v>31.941999999999993</c:v>
                </c:pt>
                <c:pt idx="1627">
                  <c:v>31.941999999999993</c:v>
                </c:pt>
                <c:pt idx="1628">
                  <c:v>31.941999999999993</c:v>
                </c:pt>
                <c:pt idx="1629">
                  <c:v>31.941999999999993</c:v>
                </c:pt>
                <c:pt idx="1630">
                  <c:v>31.941999999999993</c:v>
                </c:pt>
                <c:pt idx="1631">
                  <c:v>31.941999999999993</c:v>
                </c:pt>
                <c:pt idx="1632">
                  <c:v>31.941999999999993</c:v>
                </c:pt>
                <c:pt idx="1633">
                  <c:v>31.941999999999993</c:v>
                </c:pt>
                <c:pt idx="1634">
                  <c:v>31.941999999999993</c:v>
                </c:pt>
                <c:pt idx="1635">
                  <c:v>31.941999999999993</c:v>
                </c:pt>
                <c:pt idx="1636">
                  <c:v>31.941999999999993</c:v>
                </c:pt>
                <c:pt idx="1637">
                  <c:v>31.941999999999993</c:v>
                </c:pt>
                <c:pt idx="1638">
                  <c:v>31.941999999999993</c:v>
                </c:pt>
                <c:pt idx="1639">
                  <c:v>31.941999999999993</c:v>
                </c:pt>
                <c:pt idx="1640">
                  <c:v>31.941999999999993</c:v>
                </c:pt>
                <c:pt idx="1641">
                  <c:v>31.941999999999993</c:v>
                </c:pt>
                <c:pt idx="1642">
                  <c:v>31.941999999999993</c:v>
                </c:pt>
                <c:pt idx="1643">
                  <c:v>31.891999999999999</c:v>
                </c:pt>
                <c:pt idx="1644">
                  <c:v>31.941999999999993</c:v>
                </c:pt>
                <c:pt idx="1645">
                  <c:v>31.941999999999993</c:v>
                </c:pt>
                <c:pt idx="1646">
                  <c:v>31.941999999999993</c:v>
                </c:pt>
                <c:pt idx="1647">
                  <c:v>31.891999999999999</c:v>
                </c:pt>
                <c:pt idx="1648">
                  <c:v>31.941999999999993</c:v>
                </c:pt>
                <c:pt idx="1649">
                  <c:v>31.891999999999999</c:v>
                </c:pt>
                <c:pt idx="1650">
                  <c:v>31.891999999999999</c:v>
                </c:pt>
                <c:pt idx="1651">
                  <c:v>31.941999999999993</c:v>
                </c:pt>
                <c:pt idx="1652">
                  <c:v>31.941999999999993</c:v>
                </c:pt>
                <c:pt idx="1653">
                  <c:v>31.941999999999993</c:v>
                </c:pt>
                <c:pt idx="1654">
                  <c:v>31.941999999999993</c:v>
                </c:pt>
                <c:pt idx="1655">
                  <c:v>31.941999999999993</c:v>
                </c:pt>
                <c:pt idx="1656">
                  <c:v>31.941999999999993</c:v>
                </c:pt>
                <c:pt idx="1657">
                  <c:v>31.941999999999993</c:v>
                </c:pt>
                <c:pt idx="1658">
                  <c:v>31.941999999999993</c:v>
                </c:pt>
                <c:pt idx="1659">
                  <c:v>31.941999999999993</c:v>
                </c:pt>
                <c:pt idx="1660">
                  <c:v>31.941999999999993</c:v>
                </c:pt>
                <c:pt idx="1661">
                  <c:v>31.941999999999993</c:v>
                </c:pt>
                <c:pt idx="1662">
                  <c:v>31.941999999999993</c:v>
                </c:pt>
                <c:pt idx="1663">
                  <c:v>31.941999999999993</c:v>
                </c:pt>
                <c:pt idx="1664">
                  <c:v>31.941999999999993</c:v>
                </c:pt>
                <c:pt idx="1665">
                  <c:v>31.992999999999988</c:v>
                </c:pt>
                <c:pt idx="1666">
                  <c:v>31.992999999999988</c:v>
                </c:pt>
                <c:pt idx="1667">
                  <c:v>31.992999999999988</c:v>
                </c:pt>
                <c:pt idx="1668">
                  <c:v>31.992999999999988</c:v>
                </c:pt>
                <c:pt idx="1669">
                  <c:v>31.941999999999993</c:v>
                </c:pt>
                <c:pt idx="1670">
                  <c:v>31.992999999999988</c:v>
                </c:pt>
                <c:pt idx="1671">
                  <c:v>31.992999999999988</c:v>
                </c:pt>
                <c:pt idx="1672">
                  <c:v>31.992999999999988</c:v>
                </c:pt>
                <c:pt idx="1673">
                  <c:v>31.992999999999988</c:v>
                </c:pt>
                <c:pt idx="1674">
                  <c:v>31.992999999999988</c:v>
                </c:pt>
                <c:pt idx="1675">
                  <c:v>31.992999999999988</c:v>
                </c:pt>
                <c:pt idx="1676">
                  <c:v>31.992999999999988</c:v>
                </c:pt>
                <c:pt idx="1677">
                  <c:v>31.992999999999988</c:v>
                </c:pt>
                <c:pt idx="1678">
                  <c:v>31.992999999999988</c:v>
                </c:pt>
                <c:pt idx="1679">
                  <c:v>31.992999999999988</c:v>
                </c:pt>
                <c:pt idx="1680">
                  <c:v>31.992999999999988</c:v>
                </c:pt>
                <c:pt idx="1681">
                  <c:v>31.992999999999988</c:v>
                </c:pt>
                <c:pt idx="1682">
                  <c:v>31.992999999999988</c:v>
                </c:pt>
                <c:pt idx="1683">
                  <c:v>31.992999999999988</c:v>
                </c:pt>
                <c:pt idx="1684">
                  <c:v>31.992999999999988</c:v>
                </c:pt>
                <c:pt idx="1685">
                  <c:v>31.992999999999988</c:v>
                </c:pt>
                <c:pt idx="1686">
                  <c:v>31.992999999999988</c:v>
                </c:pt>
                <c:pt idx="1687">
                  <c:v>31.992999999999988</c:v>
                </c:pt>
                <c:pt idx="1688">
                  <c:v>31.992999999999988</c:v>
                </c:pt>
                <c:pt idx="1689">
                  <c:v>31.992999999999988</c:v>
                </c:pt>
                <c:pt idx="1690">
                  <c:v>31.992999999999988</c:v>
                </c:pt>
                <c:pt idx="1691">
                  <c:v>31.992999999999988</c:v>
                </c:pt>
                <c:pt idx="1692">
                  <c:v>31.992999999999988</c:v>
                </c:pt>
                <c:pt idx="1693">
                  <c:v>31.992999999999988</c:v>
                </c:pt>
                <c:pt idx="1694">
                  <c:v>31.992999999999988</c:v>
                </c:pt>
                <c:pt idx="1695">
                  <c:v>31.992999999999988</c:v>
                </c:pt>
                <c:pt idx="1696">
                  <c:v>31.992999999999988</c:v>
                </c:pt>
                <c:pt idx="1697">
                  <c:v>31.992999999999988</c:v>
                </c:pt>
                <c:pt idx="1698">
                  <c:v>31.992999999999988</c:v>
                </c:pt>
                <c:pt idx="1699">
                  <c:v>31.992999999999988</c:v>
                </c:pt>
                <c:pt idx="1700">
                  <c:v>31.992999999999988</c:v>
                </c:pt>
                <c:pt idx="1701">
                  <c:v>31.992999999999988</c:v>
                </c:pt>
                <c:pt idx="1702">
                  <c:v>31.941999999999993</c:v>
                </c:pt>
                <c:pt idx="1703">
                  <c:v>31.992999999999988</c:v>
                </c:pt>
                <c:pt idx="1704">
                  <c:v>31.941999999999993</c:v>
                </c:pt>
                <c:pt idx="1705">
                  <c:v>31.992999999999988</c:v>
                </c:pt>
                <c:pt idx="1706">
                  <c:v>31.992999999999988</c:v>
                </c:pt>
                <c:pt idx="1707">
                  <c:v>31.941999999999993</c:v>
                </c:pt>
                <c:pt idx="1708">
                  <c:v>31.941999999999993</c:v>
                </c:pt>
                <c:pt idx="1709">
                  <c:v>31.992999999999988</c:v>
                </c:pt>
                <c:pt idx="1710">
                  <c:v>31.992999999999988</c:v>
                </c:pt>
                <c:pt idx="1711">
                  <c:v>31.992999999999988</c:v>
                </c:pt>
                <c:pt idx="1712">
                  <c:v>31.992999999999988</c:v>
                </c:pt>
                <c:pt idx="1713">
                  <c:v>31.992999999999988</c:v>
                </c:pt>
                <c:pt idx="1714">
                  <c:v>31.992999999999988</c:v>
                </c:pt>
                <c:pt idx="1715">
                  <c:v>31.992999999999988</c:v>
                </c:pt>
                <c:pt idx="1716">
                  <c:v>31.992999999999988</c:v>
                </c:pt>
                <c:pt idx="1717">
                  <c:v>31.992999999999988</c:v>
                </c:pt>
                <c:pt idx="1718">
                  <c:v>31.992999999999988</c:v>
                </c:pt>
                <c:pt idx="1719">
                  <c:v>31.992999999999988</c:v>
                </c:pt>
                <c:pt idx="1720">
                  <c:v>31.992999999999988</c:v>
                </c:pt>
                <c:pt idx="1721">
                  <c:v>31.992999999999988</c:v>
                </c:pt>
                <c:pt idx="1722">
                  <c:v>31.992999999999988</c:v>
                </c:pt>
                <c:pt idx="1723">
                  <c:v>31.992999999999988</c:v>
                </c:pt>
                <c:pt idx="1724">
                  <c:v>31.992999999999988</c:v>
                </c:pt>
                <c:pt idx="1725">
                  <c:v>31.992999999999988</c:v>
                </c:pt>
                <c:pt idx="1726">
                  <c:v>31.992999999999988</c:v>
                </c:pt>
                <c:pt idx="1727">
                  <c:v>31.992999999999988</c:v>
                </c:pt>
                <c:pt idx="1728">
                  <c:v>31.992999999999988</c:v>
                </c:pt>
                <c:pt idx="1729">
                  <c:v>31.992999999999988</c:v>
                </c:pt>
                <c:pt idx="1730">
                  <c:v>31.992999999999988</c:v>
                </c:pt>
                <c:pt idx="1731">
                  <c:v>31.992999999999988</c:v>
                </c:pt>
                <c:pt idx="1732">
                  <c:v>31.992999999999988</c:v>
                </c:pt>
                <c:pt idx="1733">
                  <c:v>31.992999999999988</c:v>
                </c:pt>
                <c:pt idx="1734">
                  <c:v>31.992999999999988</c:v>
                </c:pt>
                <c:pt idx="1735">
                  <c:v>32.043000000000006</c:v>
                </c:pt>
                <c:pt idx="1736">
                  <c:v>32.043000000000006</c:v>
                </c:pt>
                <c:pt idx="1737">
                  <c:v>32.043000000000006</c:v>
                </c:pt>
                <c:pt idx="1738">
                  <c:v>32.043000000000006</c:v>
                </c:pt>
                <c:pt idx="1739">
                  <c:v>32.043000000000006</c:v>
                </c:pt>
                <c:pt idx="1740">
                  <c:v>32.043000000000006</c:v>
                </c:pt>
                <c:pt idx="1741">
                  <c:v>32.043000000000006</c:v>
                </c:pt>
                <c:pt idx="1742">
                  <c:v>32.043000000000006</c:v>
                </c:pt>
                <c:pt idx="1743">
                  <c:v>32.043000000000006</c:v>
                </c:pt>
                <c:pt idx="1744">
                  <c:v>32.043000000000006</c:v>
                </c:pt>
                <c:pt idx="1745">
                  <c:v>32.043000000000006</c:v>
                </c:pt>
                <c:pt idx="1746">
                  <c:v>32.043000000000006</c:v>
                </c:pt>
                <c:pt idx="1747">
                  <c:v>32.043000000000006</c:v>
                </c:pt>
                <c:pt idx="1748">
                  <c:v>32.043000000000006</c:v>
                </c:pt>
                <c:pt idx="1749">
                  <c:v>32.043000000000006</c:v>
                </c:pt>
                <c:pt idx="1750">
                  <c:v>32.043000000000006</c:v>
                </c:pt>
                <c:pt idx="1751">
                  <c:v>32.043000000000006</c:v>
                </c:pt>
                <c:pt idx="1752">
                  <c:v>32.043000000000006</c:v>
                </c:pt>
                <c:pt idx="1753">
                  <c:v>32.043000000000006</c:v>
                </c:pt>
                <c:pt idx="1754">
                  <c:v>32.043000000000006</c:v>
                </c:pt>
                <c:pt idx="1755">
                  <c:v>32.043000000000006</c:v>
                </c:pt>
                <c:pt idx="1756">
                  <c:v>32.043000000000006</c:v>
                </c:pt>
                <c:pt idx="1757">
                  <c:v>32.043000000000006</c:v>
                </c:pt>
                <c:pt idx="1758">
                  <c:v>32.043000000000006</c:v>
                </c:pt>
                <c:pt idx="1759">
                  <c:v>32.092000000000013</c:v>
                </c:pt>
                <c:pt idx="1760">
                  <c:v>32.092000000000013</c:v>
                </c:pt>
                <c:pt idx="1761">
                  <c:v>32.043000000000006</c:v>
                </c:pt>
                <c:pt idx="1762">
                  <c:v>32.043000000000006</c:v>
                </c:pt>
                <c:pt idx="1763">
                  <c:v>32.043000000000006</c:v>
                </c:pt>
                <c:pt idx="1764">
                  <c:v>32.043000000000006</c:v>
                </c:pt>
                <c:pt idx="1765">
                  <c:v>32.092000000000013</c:v>
                </c:pt>
                <c:pt idx="1766">
                  <c:v>32.092000000000013</c:v>
                </c:pt>
                <c:pt idx="1767">
                  <c:v>32.092000000000013</c:v>
                </c:pt>
                <c:pt idx="1768">
                  <c:v>32.092000000000013</c:v>
                </c:pt>
                <c:pt idx="1769">
                  <c:v>32.092000000000013</c:v>
                </c:pt>
                <c:pt idx="1770">
                  <c:v>32.092000000000013</c:v>
                </c:pt>
                <c:pt idx="1771">
                  <c:v>32.092000000000013</c:v>
                </c:pt>
                <c:pt idx="1772">
                  <c:v>32.092000000000013</c:v>
                </c:pt>
                <c:pt idx="1773">
                  <c:v>32.092000000000013</c:v>
                </c:pt>
                <c:pt idx="1774">
                  <c:v>32.092000000000013</c:v>
                </c:pt>
                <c:pt idx="1775">
                  <c:v>32.092000000000013</c:v>
                </c:pt>
                <c:pt idx="1776">
                  <c:v>32.092000000000013</c:v>
                </c:pt>
                <c:pt idx="1777">
                  <c:v>32.092000000000013</c:v>
                </c:pt>
                <c:pt idx="1778">
                  <c:v>32.092000000000013</c:v>
                </c:pt>
                <c:pt idx="1779">
                  <c:v>32.092000000000013</c:v>
                </c:pt>
                <c:pt idx="1780">
                  <c:v>32.092000000000013</c:v>
                </c:pt>
                <c:pt idx="1781">
                  <c:v>32.142000000000003</c:v>
                </c:pt>
                <c:pt idx="1782">
                  <c:v>32.142000000000003</c:v>
                </c:pt>
                <c:pt idx="1783">
                  <c:v>32.142000000000003</c:v>
                </c:pt>
                <c:pt idx="1784">
                  <c:v>32.142000000000003</c:v>
                </c:pt>
                <c:pt idx="1785">
                  <c:v>32.142000000000003</c:v>
                </c:pt>
                <c:pt idx="1786">
                  <c:v>32.142000000000003</c:v>
                </c:pt>
                <c:pt idx="1787">
                  <c:v>32.142000000000003</c:v>
                </c:pt>
                <c:pt idx="1788">
                  <c:v>32.142000000000003</c:v>
                </c:pt>
                <c:pt idx="1789">
                  <c:v>32.142000000000003</c:v>
                </c:pt>
                <c:pt idx="1790">
                  <c:v>32.142000000000003</c:v>
                </c:pt>
                <c:pt idx="1791">
                  <c:v>32.193000000000012</c:v>
                </c:pt>
                <c:pt idx="1792">
                  <c:v>32.193000000000012</c:v>
                </c:pt>
                <c:pt idx="1793">
                  <c:v>32.193000000000012</c:v>
                </c:pt>
                <c:pt idx="1794">
                  <c:v>32.193000000000012</c:v>
                </c:pt>
                <c:pt idx="1795">
                  <c:v>32.193000000000012</c:v>
                </c:pt>
                <c:pt idx="1796">
                  <c:v>32.193000000000012</c:v>
                </c:pt>
                <c:pt idx="1797">
                  <c:v>32.193000000000012</c:v>
                </c:pt>
                <c:pt idx="1798">
                  <c:v>32.193000000000012</c:v>
                </c:pt>
                <c:pt idx="1799">
                  <c:v>32.193000000000012</c:v>
                </c:pt>
                <c:pt idx="1800">
                  <c:v>32.193000000000012</c:v>
                </c:pt>
                <c:pt idx="1801">
                  <c:v>32.193000000000012</c:v>
                </c:pt>
                <c:pt idx="1802">
                  <c:v>32.193000000000012</c:v>
                </c:pt>
                <c:pt idx="1803">
                  <c:v>32.193000000000012</c:v>
                </c:pt>
                <c:pt idx="1804">
                  <c:v>32.243000000000002</c:v>
                </c:pt>
                <c:pt idx="1805">
                  <c:v>32.243000000000002</c:v>
                </c:pt>
                <c:pt idx="1806">
                  <c:v>32.243000000000002</c:v>
                </c:pt>
                <c:pt idx="1807">
                  <c:v>32.243000000000002</c:v>
                </c:pt>
                <c:pt idx="1808">
                  <c:v>32.243000000000002</c:v>
                </c:pt>
                <c:pt idx="1809">
                  <c:v>32.243000000000002</c:v>
                </c:pt>
                <c:pt idx="1810">
                  <c:v>32.243000000000002</c:v>
                </c:pt>
                <c:pt idx="1811">
                  <c:v>32.243000000000002</c:v>
                </c:pt>
                <c:pt idx="1812">
                  <c:v>32.293000000000013</c:v>
                </c:pt>
                <c:pt idx="1813">
                  <c:v>32.243000000000002</c:v>
                </c:pt>
                <c:pt idx="1814">
                  <c:v>32.293000000000013</c:v>
                </c:pt>
                <c:pt idx="1815">
                  <c:v>32.293000000000013</c:v>
                </c:pt>
                <c:pt idx="1816">
                  <c:v>32.293000000000013</c:v>
                </c:pt>
                <c:pt idx="1817">
                  <c:v>32.293000000000013</c:v>
                </c:pt>
                <c:pt idx="1818">
                  <c:v>32.341999999999999</c:v>
                </c:pt>
                <c:pt idx="1819">
                  <c:v>32.341999999999999</c:v>
                </c:pt>
                <c:pt idx="1820">
                  <c:v>32.341999999999999</c:v>
                </c:pt>
                <c:pt idx="1821">
                  <c:v>32.341999999999999</c:v>
                </c:pt>
                <c:pt idx="1822">
                  <c:v>32.341999999999999</c:v>
                </c:pt>
                <c:pt idx="1823">
                  <c:v>32.341999999999999</c:v>
                </c:pt>
                <c:pt idx="1824">
                  <c:v>32.341999999999999</c:v>
                </c:pt>
                <c:pt idx="1825">
                  <c:v>32.392000000000003</c:v>
                </c:pt>
                <c:pt idx="1826">
                  <c:v>32.341999999999999</c:v>
                </c:pt>
                <c:pt idx="1827">
                  <c:v>32.392000000000003</c:v>
                </c:pt>
                <c:pt idx="1828">
                  <c:v>32.392000000000003</c:v>
                </c:pt>
                <c:pt idx="1829">
                  <c:v>32.392000000000003</c:v>
                </c:pt>
                <c:pt idx="1830">
                  <c:v>32.392000000000003</c:v>
                </c:pt>
                <c:pt idx="1831">
                  <c:v>32.392000000000003</c:v>
                </c:pt>
                <c:pt idx="1832">
                  <c:v>32.392000000000003</c:v>
                </c:pt>
                <c:pt idx="1833">
                  <c:v>32.392000000000003</c:v>
                </c:pt>
                <c:pt idx="1834">
                  <c:v>32.392000000000003</c:v>
                </c:pt>
                <c:pt idx="1835">
                  <c:v>32.392000000000003</c:v>
                </c:pt>
                <c:pt idx="1836">
                  <c:v>32.443000000000005</c:v>
                </c:pt>
                <c:pt idx="1837">
                  <c:v>32.392000000000003</c:v>
                </c:pt>
                <c:pt idx="1838">
                  <c:v>32.443000000000005</c:v>
                </c:pt>
                <c:pt idx="1839">
                  <c:v>32.392000000000003</c:v>
                </c:pt>
                <c:pt idx="1840">
                  <c:v>32.392000000000003</c:v>
                </c:pt>
                <c:pt idx="1841">
                  <c:v>32.443000000000005</c:v>
                </c:pt>
                <c:pt idx="1842">
                  <c:v>32.392000000000003</c:v>
                </c:pt>
                <c:pt idx="1843">
                  <c:v>32.443000000000005</c:v>
                </c:pt>
                <c:pt idx="1844">
                  <c:v>32.443000000000005</c:v>
                </c:pt>
                <c:pt idx="1845">
                  <c:v>32.443000000000005</c:v>
                </c:pt>
                <c:pt idx="1846">
                  <c:v>32.392000000000003</c:v>
                </c:pt>
                <c:pt idx="1847">
                  <c:v>32.392000000000003</c:v>
                </c:pt>
                <c:pt idx="1848">
                  <c:v>32.392000000000003</c:v>
                </c:pt>
                <c:pt idx="1849">
                  <c:v>32.491</c:v>
                </c:pt>
                <c:pt idx="1850">
                  <c:v>32.491</c:v>
                </c:pt>
                <c:pt idx="1851">
                  <c:v>32.542000000000002</c:v>
                </c:pt>
                <c:pt idx="1852">
                  <c:v>32.542000000000002</c:v>
                </c:pt>
                <c:pt idx="1853">
                  <c:v>32.592000000000013</c:v>
                </c:pt>
                <c:pt idx="1854">
                  <c:v>32.592000000000013</c:v>
                </c:pt>
                <c:pt idx="1855">
                  <c:v>32.592000000000013</c:v>
                </c:pt>
                <c:pt idx="1856">
                  <c:v>32.641000000000005</c:v>
                </c:pt>
                <c:pt idx="1857">
                  <c:v>32.641000000000005</c:v>
                </c:pt>
                <c:pt idx="1858">
                  <c:v>32.691000000000003</c:v>
                </c:pt>
                <c:pt idx="1859">
                  <c:v>32.691000000000003</c:v>
                </c:pt>
                <c:pt idx="1860">
                  <c:v>32.691000000000003</c:v>
                </c:pt>
                <c:pt idx="1861">
                  <c:v>32.691000000000003</c:v>
                </c:pt>
                <c:pt idx="1862">
                  <c:v>32.742000000000012</c:v>
                </c:pt>
                <c:pt idx="1863">
                  <c:v>32.742000000000012</c:v>
                </c:pt>
                <c:pt idx="1864">
                  <c:v>32.742000000000012</c:v>
                </c:pt>
                <c:pt idx="1865">
                  <c:v>32.742000000000012</c:v>
                </c:pt>
                <c:pt idx="1866">
                  <c:v>32.742000000000012</c:v>
                </c:pt>
                <c:pt idx="1867">
                  <c:v>32.790000000000013</c:v>
                </c:pt>
                <c:pt idx="1868">
                  <c:v>32.790000000000013</c:v>
                </c:pt>
                <c:pt idx="1869">
                  <c:v>32.790000000000013</c:v>
                </c:pt>
                <c:pt idx="1870">
                  <c:v>32.790000000000013</c:v>
                </c:pt>
                <c:pt idx="1871">
                  <c:v>32.841000000000001</c:v>
                </c:pt>
                <c:pt idx="1872">
                  <c:v>32.841000000000001</c:v>
                </c:pt>
                <c:pt idx="1873">
                  <c:v>32.841000000000001</c:v>
                </c:pt>
                <c:pt idx="1874">
                  <c:v>32.841000000000001</c:v>
                </c:pt>
                <c:pt idx="1875">
                  <c:v>32.841000000000001</c:v>
                </c:pt>
                <c:pt idx="1876">
                  <c:v>32.841000000000001</c:v>
                </c:pt>
                <c:pt idx="1877">
                  <c:v>32.841000000000001</c:v>
                </c:pt>
                <c:pt idx="1878">
                  <c:v>32.891000000000005</c:v>
                </c:pt>
                <c:pt idx="1879">
                  <c:v>32.891000000000005</c:v>
                </c:pt>
                <c:pt idx="1880">
                  <c:v>32.891000000000005</c:v>
                </c:pt>
                <c:pt idx="1881">
                  <c:v>32.891000000000005</c:v>
                </c:pt>
                <c:pt idx="1882">
                  <c:v>32.94</c:v>
                </c:pt>
                <c:pt idx="1883">
                  <c:v>32.94</c:v>
                </c:pt>
                <c:pt idx="1884">
                  <c:v>32.94</c:v>
                </c:pt>
                <c:pt idx="1885">
                  <c:v>32.94</c:v>
                </c:pt>
                <c:pt idx="1886">
                  <c:v>32.94</c:v>
                </c:pt>
                <c:pt idx="1887">
                  <c:v>32.99</c:v>
                </c:pt>
                <c:pt idx="1888">
                  <c:v>33.039000000000001</c:v>
                </c:pt>
                <c:pt idx="1889">
                  <c:v>33.039000000000001</c:v>
                </c:pt>
                <c:pt idx="1890">
                  <c:v>33.039000000000001</c:v>
                </c:pt>
                <c:pt idx="1891">
                  <c:v>33.039000000000001</c:v>
                </c:pt>
                <c:pt idx="1892">
                  <c:v>33.039000000000001</c:v>
                </c:pt>
                <c:pt idx="1893">
                  <c:v>33.039000000000001</c:v>
                </c:pt>
                <c:pt idx="1894">
                  <c:v>33.089000000000006</c:v>
                </c:pt>
                <c:pt idx="1895">
                  <c:v>33.089000000000006</c:v>
                </c:pt>
                <c:pt idx="1896">
                  <c:v>33.089000000000006</c:v>
                </c:pt>
                <c:pt idx="1897">
                  <c:v>33.089000000000006</c:v>
                </c:pt>
                <c:pt idx="1898">
                  <c:v>33.089000000000006</c:v>
                </c:pt>
                <c:pt idx="1899">
                  <c:v>33.138000000000012</c:v>
                </c:pt>
                <c:pt idx="1900">
                  <c:v>33.138000000000012</c:v>
                </c:pt>
                <c:pt idx="1901">
                  <c:v>33.089000000000006</c:v>
                </c:pt>
                <c:pt idx="1902">
                  <c:v>33.138000000000012</c:v>
                </c:pt>
                <c:pt idx="1903">
                  <c:v>33.138000000000012</c:v>
                </c:pt>
                <c:pt idx="1904">
                  <c:v>33.138000000000012</c:v>
                </c:pt>
                <c:pt idx="1905">
                  <c:v>33.188000000000002</c:v>
                </c:pt>
                <c:pt idx="1906">
                  <c:v>33.188000000000002</c:v>
                </c:pt>
                <c:pt idx="1907">
                  <c:v>33.188000000000002</c:v>
                </c:pt>
                <c:pt idx="1908">
                  <c:v>33.237000000000002</c:v>
                </c:pt>
                <c:pt idx="1909">
                  <c:v>33.237000000000002</c:v>
                </c:pt>
                <c:pt idx="1910">
                  <c:v>33.237000000000002</c:v>
                </c:pt>
                <c:pt idx="1911">
                  <c:v>33.287000000000006</c:v>
                </c:pt>
                <c:pt idx="1912">
                  <c:v>33.287000000000006</c:v>
                </c:pt>
                <c:pt idx="1913">
                  <c:v>33.287000000000006</c:v>
                </c:pt>
                <c:pt idx="1914">
                  <c:v>33.336000000000006</c:v>
                </c:pt>
                <c:pt idx="1915">
                  <c:v>33.336000000000006</c:v>
                </c:pt>
                <c:pt idx="1916">
                  <c:v>33.386000000000003</c:v>
                </c:pt>
                <c:pt idx="1917">
                  <c:v>33.386000000000003</c:v>
                </c:pt>
                <c:pt idx="1918">
                  <c:v>33.435000000000002</c:v>
                </c:pt>
                <c:pt idx="1919">
                  <c:v>33.435000000000002</c:v>
                </c:pt>
                <c:pt idx="1920">
                  <c:v>33.484999999999999</c:v>
                </c:pt>
                <c:pt idx="1921">
                  <c:v>33.484999999999999</c:v>
                </c:pt>
                <c:pt idx="1922">
                  <c:v>33.534000000000006</c:v>
                </c:pt>
                <c:pt idx="1923">
                  <c:v>33.534000000000006</c:v>
                </c:pt>
                <c:pt idx="1924">
                  <c:v>33.534000000000006</c:v>
                </c:pt>
                <c:pt idx="1925">
                  <c:v>33.584000000000003</c:v>
                </c:pt>
                <c:pt idx="1926">
                  <c:v>33.584000000000003</c:v>
                </c:pt>
                <c:pt idx="1927">
                  <c:v>33.584000000000003</c:v>
                </c:pt>
                <c:pt idx="1928">
                  <c:v>33.633000000000003</c:v>
                </c:pt>
                <c:pt idx="1929">
                  <c:v>33.633000000000003</c:v>
                </c:pt>
                <c:pt idx="1930">
                  <c:v>33.681000000000004</c:v>
                </c:pt>
                <c:pt idx="1931">
                  <c:v>33.681000000000004</c:v>
                </c:pt>
                <c:pt idx="1932">
                  <c:v>33.681000000000004</c:v>
                </c:pt>
                <c:pt idx="1933">
                  <c:v>33.732000000000014</c:v>
                </c:pt>
                <c:pt idx="1934">
                  <c:v>33.732000000000014</c:v>
                </c:pt>
                <c:pt idx="1935">
                  <c:v>33.732000000000014</c:v>
                </c:pt>
                <c:pt idx="1936">
                  <c:v>33.732000000000014</c:v>
                </c:pt>
                <c:pt idx="1937">
                  <c:v>33.78</c:v>
                </c:pt>
                <c:pt idx="1938">
                  <c:v>33.78</c:v>
                </c:pt>
                <c:pt idx="1939">
                  <c:v>33.831000000000003</c:v>
                </c:pt>
                <c:pt idx="1940">
                  <c:v>33.879000000000005</c:v>
                </c:pt>
                <c:pt idx="1941">
                  <c:v>33.928000000000011</c:v>
                </c:pt>
                <c:pt idx="1942">
                  <c:v>33.978000000000002</c:v>
                </c:pt>
                <c:pt idx="1943">
                  <c:v>34.027000000000001</c:v>
                </c:pt>
                <c:pt idx="1944">
                  <c:v>34.075000000000003</c:v>
                </c:pt>
                <c:pt idx="1945">
                  <c:v>34.124000000000002</c:v>
                </c:pt>
                <c:pt idx="1946">
                  <c:v>34.223000000000013</c:v>
                </c:pt>
                <c:pt idx="1947">
                  <c:v>34.32</c:v>
                </c:pt>
                <c:pt idx="1948">
                  <c:v>34.371000000000002</c:v>
                </c:pt>
                <c:pt idx="1949">
                  <c:v>34.468000000000011</c:v>
                </c:pt>
                <c:pt idx="1950">
                  <c:v>34.516000000000005</c:v>
                </c:pt>
                <c:pt idx="1951">
                  <c:v>34.615000000000002</c:v>
                </c:pt>
                <c:pt idx="1952">
                  <c:v>34.664000000000001</c:v>
                </c:pt>
                <c:pt idx="1953">
                  <c:v>34.664000000000001</c:v>
                </c:pt>
                <c:pt idx="1954">
                  <c:v>34.713000000000001</c:v>
                </c:pt>
                <c:pt idx="1955">
                  <c:v>34.713000000000001</c:v>
                </c:pt>
                <c:pt idx="1956">
                  <c:v>34.81</c:v>
                </c:pt>
                <c:pt idx="1957">
                  <c:v>34.857999999999997</c:v>
                </c:pt>
                <c:pt idx="1958">
                  <c:v>34.907000000000004</c:v>
                </c:pt>
                <c:pt idx="1959">
                  <c:v>34.957000000000001</c:v>
                </c:pt>
                <c:pt idx="1960">
                  <c:v>34.957000000000001</c:v>
                </c:pt>
                <c:pt idx="1961">
                  <c:v>35.006</c:v>
                </c:pt>
                <c:pt idx="1962">
                  <c:v>35.006</c:v>
                </c:pt>
                <c:pt idx="1963">
                  <c:v>35.055</c:v>
                </c:pt>
                <c:pt idx="1964">
                  <c:v>35.103000000000002</c:v>
                </c:pt>
                <c:pt idx="1965">
                  <c:v>35.103000000000002</c:v>
                </c:pt>
                <c:pt idx="1966">
                  <c:v>35.152000000000001</c:v>
                </c:pt>
                <c:pt idx="1967">
                  <c:v>35.152000000000001</c:v>
                </c:pt>
                <c:pt idx="1968">
                  <c:v>35.152000000000001</c:v>
                </c:pt>
                <c:pt idx="1969">
                  <c:v>35.200000000000003</c:v>
                </c:pt>
                <c:pt idx="1970">
                  <c:v>35.200000000000003</c:v>
                </c:pt>
                <c:pt idx="1971">
                  <c:v>35.200000000000003</c:v>
                </c:pt>
                <c:pt idx="1972">
                  <c:v>35.200000000000003</c:v>
                </c:pt>
                <c:pt idx="1973">
                  <c:v>35.200000000000003</c:v>
                </c:pt>
                <c:pt idx="1974">
                  <c:v>35.200000000000003</c:v>
                </c:pt>
                <c:pt idx="1975">
                  <c:v>35.200000000000003</c:v>
                </c:pt>
                <c:pt idx="1976">
                  <c:v>35.200000000000003</c:v>
                </c:pt>
                <c:pt idx="1977">
                  <c:v>35.200000000000003</c:v>
                </c:pt>
                <c:pt idx="1978">
                  <c:v>35.200000000000003</c:v>
                </c:pt>
                <c:pt idx="1979">
                  <c:v>35.200000000000003</c:v>
                </c:pt>
                <c:pt idx="1980">
                  <c:v>35.200000000000003</c:v>
                </c:pt>
                <c:pt idx="1981">
                  <c:v>35.200000000000003</c:v>
                </c:pt>
                <c:pt idx="1982">
                  <c:v>35.200000000000003</c:v>
                </c:pt>
                <c:pt idx="1983">
                  <c:v>35.249000000000002</c:v>
                </c:pt>
                <c:pt idx="1984">
                  <c:v>35.298000000000016</c:v>
                </c:pt>
                <c:pt idx="1985">
                  <c:v>35.298000000000016</c:v>
                </c:pt>
                <c:pt idx="1986">
                  <c:v>35.346000000000004</c:v>
                </c:pt>
                <c:pt idx="1987">
                  <c:v>35.395000000000003</c:v>
                </c:pt>
                <c:pt idx="1988">
                  <c:v>35.395000000000003</c:v>
                </c:pt>
                <c:pt idx="1989">
                  <c:v>35.395000000000003</c:v>
                </c:pt>
                <c:pt idx="1990">
                  <c:v>35.443000000000005</c:v>
                </c:pt>
                <c:pt idx="1991">
                  <c:v>35.443000000000005</c:v>
                </c:pt>
                <c:pt idx="1992">
                  <c:v>35.443000000000005</c:v>
                </c:pt>
                <c:pt idx="1993">
                  <c:v>35.443000000000005</c:v>
                </c:pt>
                <c:pt idx="1994">
                  <c:v>35.443000000000005</c:v>
                </c:pt>
                <c:pt idx="1995">
                  <c:v>35.443000000000005</c:v>
                </c:pt>
                <c:pt idx="1996">
                  <c:v>35.395000000000003</c:v>
                </c:pt>
                <c:pt idx="1997">
                  <c:v>35.443000000000005</c:v>
                </c:pt>
                <c:pt idx="1998">
                  <c:v>35.443000000000005</c:v>
                </c:pt>
                <c:pt idx="1999">
                  <c:v>35.492000000000012</c:v>
                </c:pt>
                <c:pt idx="2000">
                  <c:v>35.492000000000012</c:v>
                </c:pt>
                <c:pt idx="2001">
                  <c:v>35.541000000000004</c:v>
                </c:pt>
                <c:pt idx="2002">
                  <c:v>35.541000000000004</c:v>
                </c:pt>
                <c:pt idx="2003">
                  <c:v>35.589000000000006</c:v>
                </c:pt>
                <c:pt idx="2004">
                  <c:v>35.638000000000012</c:v>
                </c:pt>
                <c:pt idx="2005">
                  <c:v>35.685000000000002</c:v>
                </c:pt>
                <c:pt idx="2006">
                  <c:v>35.733000000000011</c:v>
                </c:pt>
                <c:pt idx="2007">
                  <c:v>35.782000000000011</c:v>
                </c:pt>
                <c:pt idx="2008">
                  <c:v>35.83</c:v>
                </c:pt>
                <c:pt idx="2009">
                  <c:v>35.879000000000005</c:v>
                </c:pt>
                <c:pt idx="2010">
                  <c:v>35.928000000000011</c:v>
                </c:pt>
                <c:pt idx="2011">
                  <c:v>35.976000000000006</c:v>
                </c:pt>
                <c:pt idx="2012">
                  <c:v>36.025000000000013</c:v>
                </c:pt>
                <c:pt idx="2013">
                  <c:v>36.072000000000003</c:v>
                </c:pt>
                <c:pt idx="2014">
                  <c:v>36.169000000000011</c:v>
                </c:pt>
                <c:pt idx="2015">
                  <c:v>36.217000000000006</c:v>
                </c:pt>
                <c:pt idx="2016">
                  <c:v>36.266000000000012</c:v>
                </c:pt>
                <c:pt idx="2017">
                  <c:v>36.313000000000002</c:v>
                </c:pt>
                <c:pt idx="2018">
                  <c:v>36.266000000000012</c:v>
                </c:pt>
                <c:pt idx="2019">
                  <c:v>36.217000000000006</c:v>
                </c:pt>
                <c:pt idx="2020">
                  <c:v>36.169000000000011</c:v>
                </c:pt>
                <c:pt idx="2021">
                  <c:v>36.120000000000012</c:v>
                </c:pt>
                <c:pt idx="2022">
                  <c:v>36.120000000000012</c:v>
                </c:pt>
                <c:pt idx="2023">
                  <c:v>36.072000000000003</c:v>
                </c:pt>
                <c:pt idx="2024">
                  <c:v>36.072000000000003</c:v>
                </c:pt>
                <c:pt idx="2025">
                  <c:v>36.025000000000013</c:v>
                </c:pt>
                <c:pt idx="2026">
                  <c:v>35.976000000000006</c:v>
                </c:pt>
                <c:pt idx="2027">
                  <c:v>35.928000000000011</c:v>
                </c:pt>
                <c:pt idx="2028">
                  <c:v>35.879000000000005</c:v>
                </c:pt>
                <c:pt idx="2029">
                  <c:v>35.83</c:v>
                </c:pt>
                <c:pt idx="2030">
                  <c:v>35.782000000000011</c:v>
                </c:pt>
                <c:pt idx="2031">
                  <c:v>35.782000000000011</c:v>
                </c:pt>
                <c:pt idx="2032">
                  <c:v>35.782000000000011</c:v>
                </c:pt>
                <c:pt idx="2033">
                  <c:v>35.83</c:v>
                </c:pt>
                <c:pt idx="2034">
                  <c:v>35.83</c:v>
                </c:pt>
                <c:pt idx="2035">
                  <c:v>35.879000000000005</c:v>
                </c:pt>
                <c:pt idx="2036">
                  <c:v>35.928000000000011</c:v>
                </c:pt>
                <c:pt idx="2037">
                  <c:v>35.928000000000011</c:v>
                </c:pt>
                <c:pt idx="2038">
                  <c:v>35.928000000000011</c:v>
                </c:pt>
                <c:pt idx="2039">
                  <c:v>35.928000000000011</c:v>
                </c:pt>
                <c:pt idx="2040">
                  <c:v>35.928000000000011</c:v>
                </c:pt>
                <c:pt idx="2041">
                  <c:v>35.928000000000011</c:v>
                </c:pt>
                <c:pt idx="2042">
                  <c:v>35.928000000000011</c:v>
                </c:pt>
                <c:pt idx="2043">
                  <c:v>35.976000000000006</c:v>
                </c:pt>
                <c:pt idx="2044">
                  <c:v>35.976000000000006</c:v>
                </c:pt>
                <c:pt idx="2045">
                  <c:v>36.025000000000013</c:v>
                </c:pt>
                <c:pt idx="2046">
                  <c:v>36.025000000000013</c:v>
                </c:pt>
                <c:pt idx="2047">
                  <c:v>36.072000000000003</c:v>
                </c:pt>
                <c:pt idx="2048">
                  <c:v>36.120000000000012</c:v>
                </c:pt>
                <c:pt idx="2049">
                  <c:v>36.169000000000011</c:v>
                </c:pt>
                <c:pt idx="2050">
                  <c:v>36.266000000000012</c:v>
                </c:pt>
                <c:pt idx="2051">
                  <c:v>36.266000000000012</c:v>
                </c:pt>
                <c:pt idx="2052">
                  <c:v>36.217000000000006</c:v>
                </c:pt>
                <c:pt idx="2053">
                  <c:v>36.217000000000006</c:v>
                </c:pt>
                <c:pt idx="2054">
                  <c:v>36.217000000000006</c:v>
                </c:pt>
                <c:pt idx="2055">
                  <c:v>36.217000000000006</c:v>
                </c:pt>
                <c:pt idx="2056">
                  <c:v>36.266000000000012</c:v>
                </c:pt>
                <c:pt idx="2057">
                  <c:v>36.266000000000012</c:v>
                </c:pt>
                <c:pt idx="2058">
                  <c:v>36.217000000000006</c:v>
                </c:pt>
                <c:pt idx="2059">
                  <c:v>36.217000000000006</c:v>
                </c:pt>
                <c:pt idx="2060">
                  <c:v>36.217000000000006</c:v>
                </c:pt>
                <c:pt idx="2061">
                  <c:v>36.217000000000006</c:v>
                </c:pt>
                <c:pt idx="2062">
                  <c:v>36.169000000000011</c:v>
                </c:pt>
                <c:pt idx="2063">
                  <c:v>36.169000000000011</c:v>
                </c:pt>
                <c:pt idx="2064">
                  <c:v>36.217000000000006</c:v>
                </c:pt>
                <c:pt idx="2065">
                  <c:v>36.266000000000012</c:v>
                </c:pt>
                <c:pt idx="2066">
                  <c:v>36.313000000000002</c:v>
                </c:pt>
                <c:pt idx="2067">
                  <c:v>36.313000000000002</c:v>
                </c:pt>
                <c:pt idx="2068">
                  <c:v>36.361000000000004</c:v>
                </c:pt>
                <c:pt idx="2069">
                  <c:v>36.410000000000004</c:v>
                </c:pt>
                <c:pt idx="2070">
                  <c:v>36.410000000000004</c:v>
                </c:pt>
                <c:pt idx="2071">
                  <c:v>36.505000000000003</c:v>
                </c:pt>
                <c:pt idx="2072">
                  <c:v>36.554000000000002</c:v>
                </c:pt>
                <c:pt idx="2073">
                  <c:v>36.603000000000002</c:v>
                </c:pt>
                <c:pt idx="2074">
                  <c:v>36.651000000000003</c:v>
                </c:pt>
                <c:pt idx="2075">
                  <c:v>36.795000000000016</c:v>
                </c:pt>
                <c:pt idx="2076">
                  <c:v>36.841999999999999</c:v>
                </c:pt>
                <c:pt idx="2077">
                  <c:v>36.939</c:v>
                </c:pt>
                <c:pt idx="2078">
                  <c:v>36.986000000000004</c:v>
                </c:pt>
                <c:pt idx="2079">
                  <c:v>37.035000000000011</c:v>
                </c:pt>
                <c:pt idx="2080">
                  <c:v>37.081000000000003</c:v>
                </c:pt>
                <c:pt idx="2081">
                  <c:v>37.081000000000003</c:v>
                </c:pt>
                <c:pt idx="2082">
                  <c:v>37.035000000000011</c:v>
                </c:pt>
                <c:pt idx="2083">
                  <c:v>36.986000000000004</c:v>
                </c:pt>
                <c:pt idx="2084">
                  <c:v>36.986000000000004</c:v>
                </c:pt>
                <c:pt idx="2085">
                  <c:v>36.939</c:v>
                </c:pt>
                <c:pt idx="2086">
                  <c:v>36.939</c:v>
                </c:pt>
                <c:pt idx="2087">
                  <c:v>36.891000000000005</c:v>
                </c:pt>
                <c:pt idx="2088">
                  <c:v>36.891000000000005</c:v>
                </c:pt>
                <c:pt idx="2089">
                  <c:v>36.841999999999999</c:v>
                </c:pt>
                <c:pt idx="2090">
                  <c:v>36.841999999999999</c:v>
                </c:pt>
                <c:pt idx="2091">
                  <c:v>36.841999999999999</c:v>
                </c:pt>
                <c:pt idx="2092">
                  <c:v>36.841999999999999</c:v>
                </c:pt>
                <c:pt idx="2093">
                  <c:v>36.841999999999999</c:v>
                </c:pt>
                <c:pt idx="2094">
                  <c:v>36.841999999999999</c:v>
                </c:pt>
                <c:pt idx="2095">
                  <c:v>36.841999999999999</c:v>
                </c:pt>
                <c:pt idx="2096">
                  <c:v>36.841999999999999</c:v>
                </c:pt>
                <c:pt idx="2097">
                  <c:v>36.795000000000016</c:v>
                </c:pt>
                <c:pt idx="2098">
                  <c:v>36.747</c:v>
                </c:pt>
                <c:pt idx="2099">
                  <c:v>36.747</c:v>
                </c:pt>
                <c:pt idx="2100">
                  <c:v>36.698000000000015</c:v>
                </c:pt>
                <c:pt idx="2101">
                  <c:v>36.698000000000015</c:v>
                </c:pt>
                <c:pt idx="2102">
                  <c:v>36.698000000000015</c:v>
                </c:pt>
                <c:pt idx="2103">
                  <c:v>36.698000000000015</c:v>
                </c:pt>
                <c:pt idx="2104">
                  <c:v>36.698000000000015</c:v>
                </c:pt>
                <c:pt idx="2105">
                  <c:v>36.651000000000003</c:v>
                </c:pt>
                <c:pt idx="2106">
                  <c:v>36.651000000000003</c:v>
                </c:pt>
                <c:pt idx="2107">
                  <c:v>36.651000000000003</c:v>
                </c:pt>
                <c:pt idx="2108">
                  <c:v>36.651000000000003</c:v>
                </c:pt>
                <c:pt idx="2109">
                  <c:v>36.603000000000002</c:v>
                </c:pt>
                <c:pt idx="2110">
                  <c:v>36.603000000000002</c:v>
                </c:pt>
                <c:pt idx="2111">
                  <c:v>36.554000000000002</c:v>
                </c:pt>
                <c:pt idx="2112">
                  <c:v>36.554000000000002</c:v>
                </c:pt>
                <c:pt idx="2113">
                  <c:v>36.554000000000002</c:v>
                </c:pt>
                <c:pt idx="2114">
                  <c:v>36.603000000000002</c:v>
                </c:pt>
                <c:pt idx="2115">
                  <c:v>36.651000000000003</c:v>
                </c:pt>
                <c:pt idx="2116">
                  <c:v>36.651000000000003</c:v>
                </c:pt>
                <c:pt idx="2117">
                  <c:v>36.698000000000015</c:v>
                </c:pt>
                <c:pt idx="2118">
                  <c:v>36.698000000000015</c:v>
                </c:pt>
                <c:pt idx="2119">
                  <c:v>36.747</c:v>
                </c:pt>
                <c:pt idx="2120">
                  <c:v>36.795000000000016</c:v>
                </c:pt>
                <c:pt idx="2121">
                  <c:v>36.841999999999999</c:v>
                </c:pt>
                <c:pt idx="2122">
                  <c:v>36.841999999999999</c:v>
                </c:pt>
                <c:pt idx="2123">
                  <c:v>36.891000000000005</c:v>
                </c:pt>
                <c:pt idx="2124">
                  <c:v>36.891000000000005</c:v>
                </c:pt>
                <c:pt idx="2125">
                  <c:v>36.939</c:v>
                </c:pt>
                <c:pt idx="2126">
                  <c:v>36.986000000000004</c:v>
                </c:pt>
                <c:pt idx="2127">
                  <c:v>37.035000000000011</c:v>
                </c:pt>
                <c:pt idx="2128">
                  <c:v>37.081000000000003</c:v>
                </c:pt>
                <c:pt idx="2129">
                  <c:v>37.081000000000003</c:v>
                </c:pt>
                <c:pt idx="2130">
                  <c:v>37.130000000000003</c:v>
                </c:pt>
                <c:pt idx="2131">
                  <c:v>37.179000000000002</c:v>
                </c:pt>
                <c:pt idx="2132">
                  <c:v>37.179000000000002</c:v>
                </c:pt>
                <c:pt idx="2133">
                  <c:v>37.179000000000002</c:v>
                </c:pt>
                <c:pt idx="2134">
                  <c:v>37.225000000000016</c:v>
                </c:pt>
                <c:pt idx="2135">
                  <c:v>37.225000000000016</c:v>
                </c:pt>
                <c:pt idx="2136">
                  <c:v>37.274000000000001</c:v>
                </c:pt>
                <c:pt idx="2137">
                  <c:v>37.274000000000001</c:v>
                </c:pt>
                <c:pt idx="2138">
                  <c:v>37.274000000000001</c:v>
                </c:pt>
                <c:pt idx="2139">
                  <c:v>37.321000000000005</c:v>
                </c:pt>
                <c:pt idx="2140">
                  <c:v>37.321000000000005</c:v>
                </c:pt>
                <c:pt idx="2141">
                  <c:v>37.274000000000001</c:v>
                </c:pt>
                <c:pt idx="2142">
                  <c:v>37.274000000000001</c:v>
                </c:pt>
                <c:pt idx="2143">
                  <c:v>37.225000000000016</c:v>
                </c:pt>
                <c:pt idx="2144">
                  <c:v>37.225000000000016</c:v>
                </c:pt>
                <c:pt idx="2145">
                  <c:v>37.225000000000016</c:v>
                </c:pt>
                <c:pt idx="2146">
                  <c:v>37.225000000000016</c:v>
                </c:pt>
                <c:pt idx="2147">
                  <c:v>37.225000000000016</c:v>
                </c:pt>
                <c:pt idx="2148">
                  <c:v>37.274000000000001</c:v>
                </c:pt>
                <c:pt idx="2149">
                  <c:v>37.225000000000016</c:v>
                </c:pt>
                <c:pt idx="2150">
                  <c:v>37.225000000000016</c:v>
                </c:pt>
                <c:pt idx="2151">
                  <c:v>37.225000000000016</c:v>
                </c:pt>
                <c:pt idx="2152">
                  <c:v>37.179000000000002</c:v>
                </c:pt>
                <c:pt idx="2153">
                  <c:v>37.179000000000002</c:v>
                </c:pt>
                <c:pt idx="2154">
                  <c:v>37.130000000000003</c:v>
                </c:pt>
                <c:pt idx="2155">
                  <c:v>37.130000000000003</c:v>
                </c:pt>
                <c:pt idx="2156">
                  <c:v>37.081000000000003</c:v>
                </c:pt>
                <c:pt idx="2157">
                  <c:v>37.081000000000003</c:v>
                </c:pt>
                <c:pt idx="2158">
                  <c:v>37.081000000000003</c:v>
                </c:pt>
                <c:pt idx="2159">
                  <c:v>37.035000000000011</c:v>
                </c:pt>
                <c:pt idx="2160">
                  <c:v>37.035000000000011</c:v>
                </c:pt>
                <c:pt idx="2161">
                  <c:v>36.986000000000004</c:v>
                </c:pt>
                <c:pt idx="2162">
                  <c:v>36.986000000000004</c:v>
                </c:pt>
                <c:pt idx="2163">
                  <c:v>36.939</c:v>
                </c:pt>
                <c:pt idx="2164">
                  <c:v>36.891000000000005</c:v>
                </c:pt>
                <c:pt idx="2165">
                  <c:v>36.841999999999999</c:v>
                </c:pt>
                <c:pt idx="2166">
                  <c:v>36.841999999999999</c:v>
                </c:pt>
                <c:pt idx="2167">
                  <c:v>36.747</c:v>
                </c:pt>
                <c:pt idx="2168">
                  <c:v>36.698000000000015</c:v>
                </c:pt>
                <c:pt idx="2169">
                  <c:v>36.603000000000002</c:v>
                </c:pt>
                <c:pt idx="2170">
                  <c:v>36.554000000000002</c:v>
                </c:pt>
                <c:pt idx="2171">
                  <c:v>36.505000000000003</c:v>
                </c:pt>
                <c:pt idx="2172">
                  <c:v>36.459000000000003</c:v>
                </c:pt>
                <c:pt idx="2173">
                  <c:v>36.459000000000003</c:v>
                </c:pt>
                <c:pt idx="2174">
                  <c:v>36.410000000000004</c:v>
                </c:pt>
                <c:pt idx="2175">
                  <c:v>36.410000000000004</c:v>
                </c:pt>
                <c:pt idx="2176">
                  <c:v>36.361000000000004</c:v>
                </c:pt>
                <c:pt idx="2177">
                  <c:v>36.313000000000002</c:v>
                </c:pt>
                <c:pt idx="2178">
                  <c:v>36.313000000000002</c:v>
                </c:pt>
                <c:pt idx="2179">
                  <c:v>36.313000000000002</c:v>
                </c:pt>
                <c:pt idx="2180">
                  <c:v>36.313000000000002</c:v>
                </c:pt>
                <c:pt idx="2181">
                  <c:v>36.313000000000002</c:v>
                </c:pt>
                <c:pt idx="2182">
                  <c:v>36.313000000000002</c:v>
                </c:pt>
                <c:pt idx="2183">
                  <c:v>36.361000000000004</c:v>
                </c:pt>
                <c:pt idx="2184">
                  <c:v>36.361000000000004</c:v>
                </c:pt>
                <c:pt idx="2185">
                  <c:v>36.361000000000004</c:v>
                </c:pt>
                <c:pt idx="2186">
                  <c:v>36.361000000000004</c:v>
                </c:pt>
                <c:pt idx="2187">
                  <c:v>36.361000000000004</c:v>
                </c:pt>
                <c:pt idx="2188">
                  <c:v>36.361000000000004</c:v>
                </c:pt>
                <c:pt idx="2189">
                  <c:v>36.410000000000004</c:v>
                </c:pt>
                <c:pt idx="2190">
                  <c:v>36.410000000000004</c:v>
                </c:pt>
                <c:pt idx="2191">
                  <c:v>36.410000000000004</c:v>
                </c:pt>
                <c:pt idx="2192">
                  <c:v>36.410000000000004</c:v>
                </c:pt>
                <c:pt idx="2193">
                  <c:v>36.410000000000004</c:v>
                </c:pt>
                <c:pt idx="2194">
                  <c:v>36.410000000000004</c:v>
                </c:pt>
                <c:pt idx="2195">
                  <c:v>36.410000000000004</c:v>
                </c:pt>
                <c:pt idx="2196">
                  <c:v>36.410000000000004</c:v>
                </c:pt>
                <c:pt idx="2197">
                  <c:v>36.459000000000003</c:v>
                </c:pt>
                <c:pt idx="2198">
                  <c:v>36.459000000000003</c:v>
                </c:pt>
                <c:pt idx="2199">
                  <c:v>36.459000000000003</c:v>
                </c:pt>
                <c:pt idx="2200">
                  <c:v>36.459000000000003</c:v>
                </c:pt>
                <c:pt idx="2201">
                  <c:v>36.410000000000004</c:v>
                </c:pt>
                <c:pt idx="2202">
                  <c:v>36.459000000000003</c:v>
                </c:pt>
                <c:pt idx="2203">
                  <c:v>36.459000000000003</c:v>
                </c:pt>
                <c:pt idx="2204">
                  <c:v>36.459000000000003</c:v>
                </c:pt>
                <c:pt idx="2205">
                  <c:v>36.505000000000003</c:v>
                </c:pt>
                <c:pt idx="2206">
                  <c:v>36.505000000000003</c:v>
                </c:pt>
                <c:pt idx="2207">
                  <c:v>36.554000000000002</c:v>
                </c:pt>
                <c:pt idx="2208">
                  <c:v>36.554000000000002</c:v>
                </c:pt>
                <c:pt idx="2209">
                  <c:v>36.603000000000002</c:v>
                </c:pt>
                <c:pt idx="2210">
                  <c:v>36.603000000000002</c:v>
                </c:pt>
                <c:pt idx="2211">
                  <c:v>36.603000000000002</c:v>
                </c:pt>
                <c:pt idx="2212">
                  <c:v>36.603000000000002</c:v>
                </c:pt>
                <c:pt idx="2213">
                  <c:v>36.651000000000003</c:v>
                </c:pt>
                <c:pt idx="2214">
                  <c:v>36.651000000000003</c:v>
                </c:pt>
                <c:pt idx="2215">
                  <c:v>36.651000000000003</c:v>
                </c:pt>
                <c:pt idx="2216">
                  <c:v>36.651000000000003</c:v>
                </c:pt>
                <c:pt idx="2217">
                  <c:v>36.651000000000003</c:v>
                </c:pt>
                <c:pt idx="2218">
                  <c:v>36.651000000000003</c:v>
                </c:pt>
                <c:pt idx="2219">
                  <c:v>36.651000000000003</c:v>
                </c:pt>
                <c:pt idx="2220">
                  <c:v>36.603000000000002</c:v>
                </c:pt>
                <c:pt idx="2221">
                  <c:v>36.603000000000002</c:v>
                </c:pt>
                <c:pt idx="2222">
                  <c:v>36.651000000000003</c:v>
                </c:pt>
                <c:pt idx="2223">
                  <c:v>36.603000000000002</c:v>
                </c:pt>
                <c:pt idx="2224">
                  <c:v>36.603000000000002</c:v>
                </c:pt>
                <c:pt idx="2225">
                  <c:v>36.603000000000002</c:v>
                </c:pt>
                <c:pt idx="2226">
                  <c:v>36.651000000000003</c:v>
                </c:pt>
                <c:pt idx="2227">
                  <c:v>36.651000000000003</c:v>
                </c:pt>
                <c:pt idx="2228">
                  <c:v>36.651000000000003</c:v>
                </c:pt>
                <c:pt idx="2229">
                  <c:v>36.651000000000003</c:v>
                </c:pt>
                <c:pt idx="2230">
                  <c:v>36.651000000000003</c:v>
                </c:pt>
                <c:pt idx="2231">
                  <c:v>36.651000000000003</c:v>
                </c:pt>
                <c:pt idx="2232">
                  <c:v>36.651000000000003</c:v>
                </c:pt>
                <c:pt idx="2233">
                  <c:v>36.651000000000003</c:v>
                </c:pt>
                <c:pt idx="2234">
                  <c:v>36.651000000000003</c:v>
                </c:pt>
                <c:pt idx="2235">
                  <c:v>36.651000000000003</c:v>
                </c:pt>
                <c:pt idx="2236">
                  <c:v>36.651000000000003</c:v>
                </c:pt>
                <c:pt idx="2237">
                  <c:v>36.603000000000002</c:v>
                </c:pt>
                <c:pt idx="2238">
                  <c:v>36.603000000000002</c:v>
                </c:pt>
                <c:pt idx="2239">
                  <c:v>36.603000000000002</c:v>
                </c:pt>
                <c:pt idx="2240">
                  <c:v>36.603000000000002</c:v>
                </c:pt>
                <c:pt idx="2241">
                  <c:v>36.603000000000002</c:v>
                </c:pt>
                <c:pt idx="2242">
                  <c:v>36.603000000000002</c:v>
                </c:pt>
                <c:pt idx="2243">
                  <c:v>36.603000000000002</c:v>
                </c:pt>
                <c:pt idx="2244">
                  <c:v>36.603000000000002</c:v>
                </c:pt>
                <c:pt idx="2245">
                  <c:v>36.603000000000002</c:v>
                </c:pt>
                <c:pt idx="2246">
                  <c:v>36.603000000000002</c:v>
                </c:pt>
                <c:pt idx="2247">
                  <c:v>36.554000000000002</c:v>
                </c:pt>
                <c:pt idx="2248">
                  <c:v>36.554000000000002</c:v>
                </c:pt>
                <c:pt idx="2249">
                  <c:v>36.505000000000003</c:v>
                </c:pt>
                <c:pt idx="2250">
                  <c:v>36.505000000000003</c:v>
                </c:pt>
                <c:pt idx="2251">
                  <c:v>36.505000000000003</c:v>
                </c:pt>
                <c:pt idx="2252">
                  <c:v>36.459000000000003</c:v>
                </c:pt>
                <c:pt idx="2253">
                  <c:v>36.459000000000003</c:v>
                </c:pt>
                <c:pt idx="2254">
                  <c:v>36.410000000000004</c:v>
                </c:pt>
                <c:pt idx="2255">
                  <c:v>36.361000000000004</c:v>
                </c:pt>
                <c:pt idx="2256">
                  <c:v>36.361000000000004</c:v>
                </c:pt>
                <c:pt idx="2257">
                  <c:v>36.361000000000004</c:v>
                </c:pt>
                <c:pt idx="2258">
                  <c:v>36.361000000000004</c:v>
                </c:pt>
                <c:pt idx="2259">
                  <c:v>36.313000000000002</c:v>
                </c:pt>
                <c:pt idx="2260">
                  <c:v>36.313000000000002</c:v>
                </c:pt>
                <c:pt idx="2261">
                  <c:v>36.313000000000002</c:v>
                </c:pt>
                <c:pt idx="2262">
                  <c:v>36.313000000000002</c:v>
                </c:pt>
                <c:pt idx="2263">
                  <c:v>36.313000000000002</c:v>
                </c:pt>
                <c:pt idx="2264">
                  <c:v>36.266000000000012</c:v>
                </c:pt>
                <c:pt idx="2265">
                  <c:v>36.266000000000012</c:v>
                </c:pt>
                <c:pt idx="2266">
                  <c:v>36.313000000000002</c:v>
                </c:pt>
                <c:pt idx="2267">
                  <c:v>36.313000000000002</c:v>
                </c:pt>
                <c:pt idx="2268">
                  <c:v>36.313000000000002</c:v>
                </c:pt>
                <c:pt idx="2269">
                  <c:v>36.313000000000002</c:v>
                </c:pt>
                <c:pt idx="2270">
                  <c:v>36.266000000000012</c:v>
                </c:pt>
                <c:pt idx="2271">
                  <c:v>36.266000000000012</c:v>
                </c:pt>
                <c:pt idx="2272">
                  <c:v>36.266000000000012</c:v>
                </c:pt>
                <c:pt idx="2273">
                  <c:v>36.266000000000012</c:v>
                </c:pt>
                <c:pt idx="2274">
                  <c:v>36.313000000000002</c:v>
                </c:pt>
                <c:pt idx="2275">
                  <c:v>36.313000000000002</c:v>
                </c:pt>
                <c:pt idx="2276">
                  <c:v>36.313000000000002</c:v>
                </c:pt>
                <c:pt idx="2277">
                  <c:v>36.313000000000002</c:v>
                </c:pt>
                <c:pt idx="2278">
                  <c:v>36.313000000000002</c:v>
                </c:pt>
                <c:pt idx="2279">
                  <c:v>36.313000000000002</c:v>
                </c:pt>
                <c:pt idx="2280">
                  <c:v>36.313000000000002</c:v>
                </c:pt>
                <c:pt idx="2281">
                  <c:v>36.313000000000002</c:v>
                </c:pt>
                <c:pt idx="2282">
                  <c:v>36.313000000000002</c:v>
                </c:pt>
                <c:pt idx="2283">
                  <c:v>36.313000000000002</c:v>
                </c:pt>
                <c:pt idx="2284">
                  <c:v>36.313000000000002</c:v>
                </c:pt>
                <c:pt idx="2285">
                  <c:v>36.313000000000002</c:v>
                </c:pt>
                <c:pt idx="2286">
                  <c:v>36.361000000000004</c:v>
                </c:pt>
                <c:pt idx="2287">
                  <c:v>36.361000000000004</c:v>
                </c:pt>
                <c:pt idx="2288">
                  <c:v>36.313000000000002</c:v>
                </c:pt>
                <c:pt idx="2289">
                  <c:v>36.313000000000002</c:v>
                </c:pt>
                <c:pt idx="2290">
                  <c:v>36.313000000000002</c:v>
                </c:pt>
                <c:pt idx="2291">
                  <c:v>36.313000000000002</c:v>
                </c:pt>
                <c:pt idx="2292">
                  <c:v>36.313000000000002</c:v>
                </c:pt>
                <c:pt idx="2293">
                  <c:v>36.313000000000002</c:v>
                </c:pt>
                <c:pt idx="2294">
                  <c:v>36.313000000000002</c:v>
                </c:pt>
                <c:pt idx="2295">
                  <c:v>36.266000000000012</c:v>
                </c:pt>
                <c:pt idx="2296">
                  <c:v>36.313000000000002</c:v>
                </c:pt>
                <c:pt idx="2297">
                  <c:v>36.313000000000002</c:v>
                </c:pt>
                <c:pt idx="2298">
                  <c:v>36.313000000000002</c:v>
                </c:pt>
                <c:pt idx="2299">
                  <c:v>36.266000000000012</c:v>
                </c:pt>
                <c:pt idx="2300">
                  <c:v>36.266000000000012</c:v>
                </c:pt>
                <c:pt idx="2301">
                  <c:v>36.266000000000012</c:v>
                </c:pt>
                <c:pt idx="2302">
                  <c:v>36.266000000000012</c:v>
                </c:pt>
                <c:pt idx="2303">
                  <c:v>36.217000000000006</c:v>
                </c:pt>
                <c:pt idx="2304">
                  <c:v>36.169000000000011</c:v>
                </c:pt>
                <c:pt idx="2305">
                  <c:v>36.169000000000011</c:v>
                </c:pt>
                <c:pt idx="2306">
                  <c:v>36.120000000000012</c:v>
                </c:pt>
                <c:pt idx="2307">
                  <c:v>36.120000000000012</c:v>
                </c:pt>
                <c:pt idx="2308">
                  <c:v>36.120000000000012</c:v>
                </c:pt>
                <c:pt idx="2309">
                  <c:v>36.072000000000003</c:v>
                </c:pt>
                <c:pt idx="2310">
                  <c:v>36.072000000000003</c:v>
                </c:pt>
                <c:pt idx="2311">
                  <c:v>36.072000000000003</c:v>
                </c:pt>
                <c:pt idx="2312">
                  <c:v>36.025000000000013</c:v>
                </c:pt>
                <c:pt idx="2313">
                  <c:v>36.025000000000013</c:v>
                </c:pt>
                <c:pt idx="2314">
                  <c:v>36.025000000000013</c:v>
                </c:pt>
                <c:pt idx="2315">
                  <c:v>36.025000000000013</c:v>
                </c:pt>
                <c:pt idx="2316">
                  <c:v>36.025000000000013</c:v>
                </c:pt>
                <c:pt idx="2317">
                  <c:v>36.025000000000013</c:v>
                </c:pt>
                <c:pt idx="2318">
                  <c:v>36.025000000000013</c:v>
                </c:pt>
                <c:pt idx="2319">
                  <c:v>35.976000000000006</c:v>
                </c:pt>
                <c:pt idx="2320">
                  <c:v>35.976000000000006</c:v>
                </c:pt>
                <c:pt idx="2321">
                  <c:v>35.976000000000006</c:v>
                </c:pt>
                <c:pt idx="2322">
                  <c:v>35.928000000000011</c:v>
                </c:pt>
                <c:pt idx="2323">
                  <c:v>35.928000000000011</c:v>
                </c:pt>
                <c:pt idx="2324">
                  <c:v>35.928000000000011</c:v>
                </c:pt>
                <c:pt idx="2325">
                  <c:v>35.928000000000011</c:v>
                </c:pt>
                <c:pt idx="2326">
                  <c:v>35.928000000000011</c:v>
                </c:pt>
                <c:pt idx="2327">
                  <c:v>35.928000000000011</c:v>
                </c:pt>
                <c:pt idx="2328">
                  <c:v>35.928000000000011</c:v>
                </c:pt>
                <c:pt idx="2329">
                  <c:v>35.928000000000011</c:v>
                </c:pt>
                <c:pt idx="2330">
                  <c:v>35.928000000000011</c:v>
                </c:pt>
                <c:pt idx="2331">
                  <c:v>35.928000000000011</c:v>
                </c:pt>
                <c:pt idx="2332">
                  <c:v>35.928000000000011</c:v>
                </c:pt>
                <c:pt idx="2333">
                  <c:v>35.928000000000011</c:v>
                </c:pt>
                <c:pt idx="2334">
                  <c:v>35.928000000000011</c:v>
                </c:pt>
                <c:pt idx="2335">
                  <c:v>35.976000000000006</c:v>
                </c:pt>
                <c:pt idx="2336">
                  <c:v>35.976000000000006</c:v>
                </c:pt>
                <c:pt idx="2337">
                  <c:v>35.976000000000006</c:v>
                </c:pt>
                <c:pt idx="2338">
                  <c:v>35.976000000000006</c:v>
                </c:pt>
                <c:pt idx="2339">
                  <c:v>35.976000000000006</c:v>
                </c:pt>
                <c:pt idx="2340">
                  <c:v>36.025000000000013</c:v>
                </c:pt>
                <c:pt idx="2341">
                  <c:v>36.025000000000013</c:v>
                </c:pt>
                <c:pt idx="2342">
                  <c:v>36.025000000000013</c:v>
                </c:pt>
                <c:pt idx="2343">
                  <c:v>35.976000000000006</c:v>
                </c:pt>
                <c:pt idx="2344">
                  <c:v>35.928000000000011</c:v>
                </c:pt>
                <c:pt idx="2345">
                  <c:v>35.928000000000011</c:v>
                </c:pt>
                <c:pt idx="2346">
                  <c:v>35.928000000000011</c:v>
                </c:pt>
                <c:pt idx="2347">
                  <c:v>35.928000000000011</c:v>
                </c:pt>
                <c:pt idx="2348">
                  <c:v>35.928000000000011</c:v>
                </c:pt>
                <c:pt idx="2349">
                  <c:v>35.879000000000005</c:v>
                </c:pt>
                <c:pt idx="2350">
                  <c:v>35.928000000000011</c:v>
                </c:pt>
                <c:pt idx="2351">
                  <c:v>35.928000000000011</c:v>
                </c:pt>
                <c:pt idx="2352">
                  <c:v>35.879000000000005</c:v>
                </c:pt>
                <c:pt idx="2353">
                  <c:v>35.879000000000005</c:v>
                </c:pt>
                <c:pt idx="2354">
                  <c:v>35.879000000000005</c:v>
                </c:pt>
                <c:pt idx="2355">
                  <c:v>35.879000000000005</c:v>
                </c:pt>
                <c:pt idx="2356">
                  <c:v>35.879000000000005</c:v>
                </c:pt>
                <c:pt idx="2357">
                  <c:v>35.879000000000005</c:v>
                </c:pt>
                <c:pt idx="2358">
                  <c:v>35.879000000000005</c:v>
                </c:pt>
                <c:pt idx="2359">
                  <c:v>35.879000000000005</c:v>
                </c:pt>
                <c:pt idx="2360">
                  <c:v>35.879000000000005</c:v>
                </c:pt>
                <c:pt idx="2361">
                  <c:v>35.83</c:v>
                </c:pt>
                <c:pt idx="2362">
                  <c:v>35.83</c:v>
                </c:pt>
                <c:pt idx="2363">
                  <c:v>35.782000000000011</c:v>
                </c:pt>
                <c:pt idx="2364">
                  <c:v>35.782000000000011</c:v>
                </c:pt>
                <c:pt idx="2365">
                  <c:v>35.782000000000011</c:v>
                </c:pt>
                <c:pt idx="2366">
                  <c:v>35.733000000000011</c:v>
                </c:pt>
                <c:pt idx="2367">
                  <c:v>35.733000000000011</c:v>
                </c:pt>
                <c:pt idx="2368">
                  <c:v>35.685000000000002</c:v>
                </c:pt>
                <c:pt idx="2369">
                  <c:v>35.685000000000002</c:v>
                </c:pt>
                <c:pt idx="2370">
                  <c:v>35.638000000000012</c:v>
                </c:pt>
                <c:pt idx="2371">
                  <c:v>35.638000000000012</c:v>
                </c:pt>
                <c:pt idx="2372">
                  <c:v>35.638000000000012</c:v>
                </c:pt>
                <c:pt idx="2373">
                  <c:v>35.589000000000006</c:v>
                </c:pt>
                <c:pt idx="2374">
                  <c:v>35.589000000000006</c:v>
                </c:pt>
                <c:pt idx="2375">
                  <c:v>35.541000000000004</c:v>
                </c:pt>
                <c:pt idx="2376">
                  <c:v>35.541000000000004</c:v>
                </c:pt>
                <c:pt idx="2377">
                  <c:v>35.492000000000012</c:v>
                </c:pt>
                <c:pt idx="2378">
                  <c:v>35.492000000000012</c:v>
                </c:pt>
                <c:pt idx="2379">
                  <c:v>35.492000000000012</c:v>
                </c:pt>
                <c:pt idx="2380">
                  <c:v>35.443000000000005</c:v>
                </c:pt>
                <c:pt idx="2381">
                  <c:v>35.443000000000005</c:v>
                </c:pt>
                <c:pt idx="2382">
                  <c:v>35.443000000000005</c:v>
                </c:pt>
                <c:pt idx="2383">
                  <c:v>35.395000000000003</c:v>
                </c:pt>
                <c:pt idx="2384">
                  <c:v>35.443000000000005</c:v>
                </c:pt>
                <c:pt idx="2385">
                  <c:v>35.395000000000003</c:v>
                </c:pt>
                <c:pt idx="2386">
                  <c:v>35.395000000000003</c:v>
                </c:pt>
                <c:pt idx="2387">
                  <c:v>35.395000000000003</c:v>
                </c:pt>
                <c:pt idx="2388">
                  <c:v>35.395000000000003</c:v>
                </c:pt>
                <c:pt idx="2389">
                  <c:v>35.346000000000004</c:v>
                </c:pt>
                <c:pt idx="2390">
                  <c:v>35.346000000000004</c:v>
                </c:pt>
                <c:pt idx="2391">
                  <c:v>35.346000000000004</c:v>
                </c:pt>
                <c:pt idx="2392">
                  <c:v>35.298000000000016</c:v>
                </c:pt>
                <c:pt idx="2393">
                  <c:v>35.298000000000016</c:v>
                </c:pt>
                <c:pt idx="2394">
                  <c:v>35.298000000000016</c:v>
                </c:pt>
                <c:pt idx="2395">
                  <c:v>35.298000000000016</c:v>
                </c:pt>
                <c:pt idx="2396">
                  <c:v>35.298000000000016</c:v>
                </c:pt>
                <c:pt idx="2397">
                  <c:v>35.298000000000016</c:v>
                </c:pt>
                <c:pt idx="2398">
                  <c:v>35.298000000000016</c:v>
                </c:pt>
                <c:pt idx="2399">
                  <c:v>35.298000000000016</c:v>
                </c:pt>
                <c:pt idx="2400">
                  <c:v>35.298000000000016</c:v>
                </c:pt>
                <c:pt idx="2401">
                  <c:v>35.298000000000016</c:v>
                </c:pt>
                <c:pt idx="2402">
                  <c:v>35.298000000000016</c:v>
                </c:pt>
                <c:pt idx="2403">
                  <c:v>35.298000000000016</c:v>
                </c:pt>
                <c:pt idx="2404">
                  <c:v>35.298000000000016</c:v>
                </c:pt>
                <c:pt idx="2405">
                  <c:v>35.298000000000016</c:v>
                </c:pt>
                <c:pt idx="2406">
                  <c:v>35.298000000000016</c:v>
                </c:pt>
                <c:pt idx="2407">
                  <c:v>35.298000000000016</c:v>
                </c:pt>
                <c:pt idx="2408">
                  <c:v>35.346000000000004</c:v>
                </c:pt>
                <c:pt idx="2409">
                  <c:v>35.346000000000004</c:v>
                </c:pt>
                <c:pt idx="2410">
                  <c:v>35.346000000000004</c:v>
                </c:pt>
                <c:pt idx="2411">
                  <c:v>35.346000000000004</c:v>
                </c:pt>
                <c:pt idx="2412">
                  <c:v>35.346000000000004</c:v>
                </c:pt>
                <c:pt idx="2413">
                  <c:v>35.346000000000004</c:v>
                </c:pt>
                <c:pt idx="2414">
                  <c:v>35.298000000000016</c:v>
                </c:pt>
                <c:pt idx="2415">
                  <c:v>35.298000000000016</c:v>
                </c:pt>
                <c:pt idx="2416">
                  <c:v>35.298000000000016</c:v>
                </c:pt>
                <c:pt idx="2417">
                  <c:v>35.249000000000002</c:v>
                </c:pt>
                <c:pt idx="2418">
                  <c:v>35.249000000000002</c:v>
                </c:pt>
                <c:pt idx="2419">
                  <c:v>35.249000000000002</c:v>
                </c:pt>
                <c:pt idx="2420">
                  <c:v>35.249000000000002</c:v>
                </c:pt>
                <c:pt idx="2421">
                  <c:v>35.200000000000003</c:v>
                </c:pt>
                <c:pt idx="2422">
                  <c:v>35.200000000000003</c:v>
                </c:pt>
                <c:pt idx="2423">
                  <c:v>35.200000000000003</c:v>
                </c:pt>
                <c:pt idx="2424">
                  <c:v>35.200000000000003</c:v>
                </c:pt>
                <c:pt idx="2425">
                  <c:v>35.200000000000003</c:v>
                </c:pt>
                <c:pt idx="2426">
                  <c:v>35.152000000000001</c:v>
                </c:pt>
                <c:pt idx="2427">
                  <c:v>35.152000000000001</c:v>
                </c:pt>
                <c:pt idx="2428">
                  <c:v>35.152000000000001</c:v>
                </c:pt>
                <c:pt idx="2429">
                  <c:v>35.103000000000002</c:v>
                </c:pt>
                <c:pt idx="2430">
                  <c:v>35.103000000000002</c:v>
                </c:pt>
                <c:pt idx="2431">
                  <c:v>35.103000000000002</c:v>
                </c:pt>
                <c:pt idx="2432">
                  <c:v>35.103000000000002</c:v>
                </c:pt>
                <c:pt idx="2433">
                  <c:v>35.103000000000002</c:v>
                </c:pt>
                <c:pt idx="2434">
                  <c:v>35.103000000000002</c:v>
                </c:pt>
                <c:pt idx="2435">
                  <c:v>35.055</c:v>
                </c:pt>
                <c:pt idx="2436">
                  <c:v>35.055</c:v>
                </c:pt>
                <c:pt idx="2437">
                  <c:v>35.055</c:v>
                </c:pt>
                <c:pt idx="2438">
                  <c:v>35.055</c:v>
                </c:pt>
                <c:pt idx="2439">
                  <c:v>35.006</c:v>
                </c:pt>
                <c:pt idx="2440">
                  <c:v>35.006</c:v>
                </c:pt>
                <c:pt idx="2441">
                  <c:v>35.006</c:v>
                </c:pt>
                <c:pt idx="2442">
                  <c:v>35.006</c:v>
                </c:pt>
                <c:pt idx="2443">
                  <c:v>35.006</c:v>
                </c:pt>
                <c:pt idx="2444">
                  <c:v>35.006</c:v>
                </c:pt>
                <c:pt idx="2445">
                  <c:v>35.006</c:v>
                </c:pt>
                <c:pt idx="2446">
                  <c:v>35.006</c:v>
                </c:pt>
                <c:pt idx="2447">
                  <c:v>35.006</c:v>
                </c:pt>
                <c:pt idx="2448">
                  <c:v>35.006</c:v>
                </c:pt>
                <c:pt idx="2449">
                  <c:v>35.006</c:v>
                </c:pt>
                <c:pt idx="2450">
                  <c:v>35.006</c:v>
                </c:pt>
                <c:pt idx="2451">
                  <c:v>35.006</c:v>
                </c:pt>
                <c:pt idx="2452">
                  <c:v>35.006</c:v>
                </c:pt>
                <c:pt idx="2453">
                  <c:v>35.006</c:v>
                </c:pt>
                <c:pt idx="2454">
                  <c:v>35.006</c:v>
                </c:pt>
                <c:pt idx="2455">
                  <c:v>35.006</c:v>
                </c:pt>
                <c:pt idx="2456">
                  <c:v>35.006</c:v>
                </c:pt>
                <c:pt idx="2457">
                  <c:v>35.006</c:v>
                </c:pt>
                <c:pt idx="2458">
                  <c:v>35.055</c:v>
                </c:pt>
                <c:pt idx="2459">
                  <c:v>35.103000000000002</c:v>
                </c:pt>
                <c:pt idx="2460">
                  <c:v>35.152000000000001</c:v>
                </c:pt>
                <c:pt idx="2461">
                  <c:v>35.200000000000003</c:v>
                </c:pt>
                <c:pt idx="2462">
                  <c:v>35.200000000000003</c:v>
                </c:pt>
                <c:pt idx="2463">
                  <c:v>35.200000000000003</c:v>
                </c:pt>
                <c:pt idx="2464">
                  <c:v>35.200000000000003</c:v>
                </c:pt>
                <c:pt idx="2465">
                  <c:v>35.249000000000002</c:v>
                </c:pt>
                <c:pt idx="2466">
                  <c:v>35.298000000000016</c:v>
                </c:pt>
                <c:pt idx="2467">
                  <c:v>35.346000000000004</c:v>
                </c:pt>
                <c:pt idx="2468">
                  <c:v>35.395000000000003</c:v>
                </c:pt>
                <c:pt idx="2469">
                  <c:v>35.395000000000003</c:v>
                </c:pt>
                <c:pt idx="2470">
                  <c:v>35.492000000000012</c:v>
                </c:pt>
                <c:pt idx="2471">
                  <c:v>35.541000000000004</c:v>
                </c:pt>
                <c:pt idx="2472">
                  <c:v>35.589000000000006</c:v>
                </c:pt>
                <c:pt idx="2473">
                  <c:v>35.685000000000002</c:v>
                </c:pt>
                <c:pt idx="2474">
                  <c:v>35.733000000000011</c:v>
                </c:pt>
                <c:pt idx="2475">
                  <c:v>35.782000000000011</c:v>
                </c:pt>
                <c:pt idx="2476">
                  <c:v>35.782000000000011</c:v>
                </c:pt>
                <c:pt idx="2477">
                  <c:v>35.782000000000011</c:v>
                </c:pt>
                <c:pt idx="2478">
                  <c:v>35.782000000000011</c:v>
                </c:pt>
                <c:pt idx="2479">
                  <c:v>35.83</c:v>
                </c:pt>
                <c:pt idx="2480">
                  <c:v>35.879000000000005</c:v>
                </c:pt>
                <c:pt idx="2481">
                  <c:v>35.879000000000005</c:v>
                </c:pt>
                <c:pt idx="2482">
                  <c:v>35.879000000000005</c:v>
                </c:pt>
                <c:pt idx="2483">
                  <c:v>35.928000000000011</c:v>
                </c:pt>
                <c:pt idx="2484">
                  <c:v>35.928000000000011</c:v>
                </c:pt>
                <c:pt idx="2485">
                  <c:v>35.976000000000006</c:v>
                </c:pt>
                <c:pt idx="2486">
                  <c:v>35.976000000000006</c:v>
                </c:pt>
                <c:pt idx="2487">
                  <c:v>35.928000000000011</c:v>
                </c:pt>
                <c:pt idx="2488">
                  <c:v>35.976000000000006</c:v>
                </c:pt>
                <c:pt idx="2489">
                  <c:v>35.976000000000006</c:v>
                </c:pt>
                <c:pt idx="2490">
                  <c:v>35.976000000000006</c:v>
                </c:pt>
                <c:pt idx="2491">
                  <c:v>35.976000000000006</c:v>
                </c:pt>
                <c:pt idx="2492">
                  <c:v>35.976000000000006</c:v>
                </c:pt>
                <c:pt idx="2493">
                  <c:v>35.976000000000006</c:v>
                </c:pt>
                <c:pt idx="2494">
                  <c:v>35.976000000000006</c:v>
                </c:pt>
                <c:pt idx="2495">
                  <c:v>35.928000000000011</c:v>
                </c:pt>
                <c:pt idx="2496">
                  <c:v>35.928000000000011</c:v>
                </c:pt>
                <c:pt idx="2497">
                  <c:v>35.879000000000005</c:v>
                </c:pt>
                <c:pt idx="2498">
                  <c:v>35.879000000000005</c:v>
                </c:pt>
                <c:pt idx="2499">
                  <c:v>35.879000000000005</c:v>
                </c:pt>
                <c:pt idx="2500">
                  <c:v>35.879000000000005</c:v>
                </c:pt>
                <c:pt idx="2501">
                  <c:v>35.879000000000005</c:v>
                </c:pt>
                <c:pt idx="2502">
                  <c:v>35.879000000000005</c:v>
                </c:pt>
                <c:pt idx="2503">
                  <c:v>35.928000000000011</c:v>
                </c:pt>
                <c:pt idx="2504">
                  <c:v>35.928000000000011</c:v>
                </c:pt>
                <c:pt idx="2505">
                  <c:v>35.928000000000011</c:v>
                </c:pt>
                <c:pt idx="2506">
                  <c:v>35.928000000000011</c:v>
                </c:pt>
                <c:pt idx="2507">
                  <c:v>35.879000000000005</c:v>
                </c:pt>
                <c:pt idx="2508">
                  <c:v>35.879000000000005</c:v>
                </c:pt>
                <c:pt idx="2509">
                  <c:v>35.879000000000005</c:v>
                </c:pt>
                <c:pt idx="2510">
                  <c:v>35.879000000000005</c:v>
                </c:pt>
                <c:pt idx="2511">
                  <c:v>35.928000000000011</c:v>
                </c:pt>
                <c:pt idx="2512">
                  <c:v>35.928000000000011</c:v>
                </c:pt>
                <c:pt idx="2513">
                  <c:v>36.025000000000013</c:v>
                </c:pt>
                <c:pt idx="2514">
                  <c:v>36.072000000000003</c:v>
                </c:pt>
                <c:pt idx="2515">
                  <c:v>36.169000000000011</c:v>
                </c:pt>
                <c:pt idx="2516">
                  <c:v>36.217000000000006</c:v>
                </c:pt>
                <c:pt idx="2517">
                  <c:v>36.313000000000002</c:v>
                </c:pt>
                <c:pt idx="2518">
                  <c:v>36.361000000000004</c:v>
                </c:pt>
                <c:pt idx="2519">
                  <c:v>36.459000000000003</c:v>
                </c:pt>
                <c:pt idx="2520">
                  <c:v>36.554000000000002</c:v>
                </c:pt>
                <c:pt idx="2521">
                  <c:v>36.603000000000002</c:v>
                </c:pt>
                <c:pt idx="2522">
                  <c:v>36.651000000000003</c:v>
                </c:pt>
                <c:pt idx="2523">
                  <c:v>36.651000000000003</c:v>
                </c:pt>
                <c:pt idx="2524">
                  <c:v>36.698000000000015</c:v>
                </c:pt>
                <c:pt idx="2525">
                  <c:v>36.747</c:v>
                </c:pt>
                <c:pt idx="2526">
                  <c:v>36.747</c:v>
                </c:pt>
                <c:pt idx="2527">
                  <c:v>36.747</c:v>
                </c:pt>
                <c:pt idx="2528">
                  <c:v>36.747</c:v>
                </c:pt>
                <c:pt idx="2529">
                  <c:v>36.795000000000016</c:v>
                </c:pt>
                <c:pt idx="2530">
                  <c:v>36.795000000000016</c:v>
                </c:pt>
                <c:pt idx="2531">
                  <c:v>36.795000000000016</c:v>
                </c:pt>
                <c:pt idx="2532">
                  <c:v>36.795000000000016</c:v>
                </c:pt>
                <c:pt idx="2533">
                  <c:v>36.841999999999999</c:v>
                </c:pt>
                <c:pt idx="2534">
                  <c:v>36.841999999999999</c:v>
                </c:pt>
                <c:pt idx="2535">
                  <c:v>36.841999999999999</c:v>
                </c:pt>
                <c:pt idx="2536">
                  <c:v>36.841999999999999</c:v>
                </c:pt>
                <c:pt idx="2537">
                  <c:v>36.891000000000005</c:v>
                </c:pt>
                <c:pt idx="2538">
                  <c:v>36.891000000000005</c:v>
                </c:pt>
                <c:pt idx="2539">
                  <c:v>36.939</c:v>
                </c:pt>
                <c:pt idx="2540">
                  <c:v>36.939</c:v>
                </c:pt>
                <c:pt idx="2541">
                  <c:v>36.986000000000004</c:v>
                </c:pt>
                <c:pt idx="2542">
                  <c:v>37.035000000000011</c:v>
                </c:pt>
                <c:pt idx="2543">
                  <c:v>37.035000000000011</c:v>
                </c:pt>
                <c:pt idx="2544">
                  <c:v>36.986000000000004</c:v>
                </c:pt>
                <c:pt idx="2545">
                  <c:v>36.986000000000004</c:v>
                </c:pt>
                <c:pt idx="2546">
                  <c:v>36.986000000000004</c:v>
                </c:pt>
                <c:pt idx="2547">
                  <c:v>36.986000000000004</c:v>
                </c:pt>
                <c:pt idx="2548">
                  <c:v>36.939</c:v>
                </c:pt>
                <c:pt idx="2549">
                  <c:v>36.986000000000004</c:v>
                </c:pt>
                <c:pt idx="2550">
                  <c:v>36.939</c:v>
                </c:pt>
                <c:pt idx="2551">
                  <c:v>36.986000000000004</c:v>
                </c:pt>
                <c:pt idx="2552">
                  <c:v>36.986000000000004</c:v>
                </c:pt>
                <c:pt idx="2553">
                  <c:v>36.986000000000004</c:v>
                </c:pt>
                <c:pt idx="2554">
                  <c:v>36.986000000000004</c:v>
                </c:pt>
                <c:pt idx="2555">
                  <c:v>36.986000000000004</c:v>
                </c:pt>
                <c:pt idx="2556">
                  <c:v>36.986000000000004</c:v>
                </c:pt>
                <c:pt idx="2557">
                  <c:v>37.035000000000011</c:v>
                </c:pt>
                <c:pt idx="2558">
                  <c:v>36.986000000000004</c:v>
                </c:pt>
                <c:pt idx="2559">
                  <c:v>36.986000000000004</c:v>
                </c:pt>
                <c:pt idx="2560">
                  <c:v>37.035000000000011</c:v>
                </c:pt>
                <c:pt idx="2561">
                  <c:v>36.986000000000004</c:v>
                </c:pt>
                <c:pt idx="2562">
                  <c:v>37.035000000000011</c:v>
                </c:pt>
                <c:pt idx="2563">
                  <c:v>37.035000000000011</c:v>
                </c:pt>
                <c:pt idx="2564">
                  <c:v>37.035000000000011</c:v>
                </c:pt>
                <c:pt idx="2565">
                  <c:v>37.035000000000011</c:v>
                </c:pt>
                <c:pt idx="2566">
                  <c:v>36.986000000000004</c:v>
                </c:pt>
                <c:pt idx="2567">
                  <c:v>36.986000000000004</c:v>
                </c:pt>
                <c:pt idx="2568">
                  <c:v>36.986000000000004</c:v>
                </c:pt>
                <c:pt idx="2569">
                  <c:v>36.986000000000004</c:v>
                </c:pt>
                <c:pt idx="2570">
                  <c:v>36.986000000000004</c:v>
                </c:pt>
                <c:pt idx="2571">
                  <c:v>36.939</c:v>
                </c:pt>
                <c:pt idx="2572">
                  <c:v>36.939</c:v>
                </c:pt>
                <c:pt idx="2573">
                  <c:v>36.939</c:v>
                </c:pt>
                <c:pt idx="2574">
                  <c:v>36.939</c:v>
                </c:pt>
                <c:pt idx="2575">
                  <c:v>36.939</c:v>
                </c:pt>
                <c:pt idx="2576">
                  <c:v>36.939</c:v>
                </c:pt>
                <c:pt idx="2577">
                  <c:v>36.891000000000005</c:v>
                </c:pt>
                <c:pt idx="2578">
                  <c:v>36.891000000000005</c:v>
                </c:pt>
                <c:pt idx="2579">
                  <c:v>36.891000000000005</c:v>
                </c:pt>
                <c:pt idx="2580">
                  <c:v>36.841999999999999</c:v>
                </c:pt>
                <c:pt idx="2581">
                  <c:v>36.841999999999999</c:v>
                </c:pt>
                <c:pt idx="2582">
                  <c:v>36.841999999999999</c:v>
                </c:pt>
                <c:pt idx="2583">
                  <c:v>36.841999999999999</c:v>
                </c:pt>
                <c:pt idx="2584">
                  <c:v>36.841999999999999</c:v>
                </c:pt>
                <c:pt idx="2585">
                  <c:v>36.795000000000016</c:v>
                </c:pt>
                <c:pt idx="2586">
                  <c:v>36.795000000000016</c:v>
                </c:pt>
                <c:pt idx="2587">
                  <c:v>36.795000000000016</c:v>
                </c:pt>
                <c:pt idx="2588">
                  <c:v>36.747</c:v>
                </c:pt>
                <c:pt idx="2589">
                  <c:v>36.747</c:v>
                </c:pt>
                <c:pt idx="2590">
                  <c:v>36.747</c:v>
                </c:pt>
                <c:pt idx="2591">
                  <c:v>36.747</c:v>
                </c:pt>
                <c:pt idx="2592">
                  <c:v>36.747</c:v>
                </c:pt>
                <c:pt idx="2593">
                  <c:v>36.698000000000015</c:v>
                </c:pt>
                <c:pt idx="2594">
                  <c:v>36.698000000000015</c:v>
                </c:pt>
                <c:pt idx="2595">
                  <c:v>36.651000000000003</c:v>
                </c:pt>
                <c:pt idx="2596">
                  <c:v>36.651000000000003</c:v>
                </c:pt>
                <c:pt idx="2597">
                  <c:v>36.651000000000003</c:v>
                </c:pt>
                <c:pt idx="2598">
                  <c:v>36.603000000000002</c:v>
                </c:pt>
                <c:pt idx="2599">
                  <c:v>36.603000000000002</c:v>
                </c:pt>
                <c:pt idx="2600">
                  <c:v>36.603000000000002</c:v>
                </c:pt>
                <c:pt idx="2601">
                  <c:v>36.603000000000002</c:v>
                </c:pt>
                <c:pt idx="2602">
                  <c:v>36.603000000000002</c:v>
                </c:pt>
                <c:pt idx="2603">
                  <c:v>36.603000000000002</c:v>
                </c:pt>
                <c:pt idx="2604">
                  <c:v>36.603000000000002</c:v>
                </c:pt>
                <c:pt idx="2605">
                  <c:v>36.603000000000002</c:v>
                </c:pt>
                <c:pt idx="2606">
                  <c:v>36.603000000000002</c:v>
                </c:pt>
                <c:pt idx="2607">
                  <c:v>36.603000000000002</c:v>
                </c:pt>
                <c:pt idx="2608">
                  <c:v>36.603000000000002</c:v>
                </c:pt>
                <c:pt idx="2609">
                  <c:v>36.554000000000002</c:v>
                </c:pt>
                <c:pt idx="2610">
                  <c:v>36.554000000000002</c:v>
                </c:pt>
                <c:pt idx="2611">
                  <c:v>36.554000000000002</c:v>
                </c:pt>
                <c:pt idx="2612">
                  <c:v>36.554000000000002</c:v>
                </c:pt>
                <c:pt idx="2613">
                  <c:v>36.554000000000002</c:v>
                </c:pt>
                <c:pt idx="2614">
                  <c:v>36.505000000000003</c:v>
                </c:pt>
                <c:pt idx="2615">
                  <c:v>36.505000000000003</c:v>
                </c:pt>
                <c:pt idx="2616">
                  <c:v>36.505000000000003</c:v>
                </c:pt>
                <c:pt idx="2617">
                  <c:v>36.459000000000003</c:v>
                </c:pt>
                <c:pt idx="2618">
                  <c:v>36.459000000000003</c:v>
                </c:pt>
                <c:pt idx="2619">
                  <c:v>36.459000000000003</c:v>
                </c:pt>
                <c:pt idx="2620">
                  <c:v>36.410000000000004</c:v>
                </c:pt>
                <c:pt idx="2621">
                  <c:v>36.410000000000004</c:v>
                </c:pt>
                <c:pt idx="2622">
                  <c:v>36.410000000000004</c:v>
                </c:pt>
                <c:pt idx="2623">
                  <c:v>36.410000000000004</c:v>
                </c:pt>
                <c:pt idx="2624">
                  <c:v>36.361000000000004</c:v>
                </c:pt>
                <c:pt idx="2625">
                  <c:v>36.361000000000004</c:v>
                </c:pt>
                <c:pt idx="2626">
                  <c:v>36.361000000000004</c:v>
                </c:pt>
                <c:pt idx="2627">
                  <c:v>36.361000000000004</c:v>
                </c:pt>
                <c:pt idx="2628">
                  <c:v>36.361000000000004</c:v>
                </c:pt>
                <c:pt idx="2629">
                  <c:v>36.361000000000004</c:v>
                </c:pt>
                <c:pt idx="2630">
                  <c:v>36.361000000000004</c:v>
                </c:pt>
                <c:pt idx="2631">
                  <c:v>36.361000000000004</c:v>
                </c:pt>
                <c:pt idx="2632">
                  <c:v>36.361000000000004</c:v>
                </c:pt>
                <c:pt idx="2633">
                  <c:v>36.361000000000004</c:v>
                </c:pt>
                <c:pt idx="2634">
                  <c:v>36.361000000000004</c:v>
                </c:pt>
                <c:pt idx="2635">
                  <c:v>36.361000000000004</c:v>
                </c:pt>
                <c:pt idx="2636">
                  <c:v>36.361000000000004</c:v>
                </c:pt>
                <c:pt idx="2637">
                  <c:v>36.361000000000004</c:v>
                </c:pt>
                <c:pt idx="2638">
                  <c:v>36.361000000000004</c:v>
                </c:pt>
                <c:pt idx="2639">
                  <c:v>36.361000000000004</c:v>
                </c:pt>
                <c:pt idx="2640">
                  <c:v>36.410000000000004</c:v>
                </c:pt>
                <c:pt idx="2641">
                  <c:v>36.361000000000004</c:v>
                </c:pt>
                <c:pt idx="2642">
                  <c:v>36.410000000000004</c:v>
                </c:pt>
                <c:pt idx="2643">
                  <c:v>36.361000000000004</c:v>
                </c:pt>
                <c:pt idx="2644">
                  <c:v>36.410000000000004</c:v>
                </c:pt>
                <c:pt idx="2645">
                  <c:v>36.410000000000004</c:v>
                </c:pt>
                <c:pt idx="2646">
                  <c:v>36.410000000000004</c:v>
                </c:pt>
                <c:pt idx="2647">
                  <c:v>36.410000000000004</c:v>
                </c:pt>
                <c:pt idx="2648">
                  <c:v>36.410000000000004</c:v>
                </c:pt>
                <c:pt idx="2649">
                  <c:v>36.361000000000004</c:v>
                </c:pt>
                <c:pt idx="2650">
                  <c:v>36.361000000000004</c:v>
                </c:pt>
                <c:pt idx="2651">
                  <c:v>36.361000000000004</c:v>
                </c:pt>
                <c:pt idx="2652">
                  <c:v>36.361000000000004</c:v>
                </c:pt>
                <c:pt idx="2653">
                  <c:v>36.361000000000004</c:v>
                </c:pt>
                <c:pt idx="2654">
                  <c:v>36.361000000000004</c:v>
                </c:pt>
                <c:pt idx="2655">
                  <c:v>36.313000000000002</c:v>
                </c:pt>
                <c:pt idx="2656">
                  <c:v>36.313000000000002</c:v>
                </c:pt>
                <c:pt idx="2657">
                  <c:v>36.313000000000002</c:v>
                </c:pt>
                <c:pt idx="2658">
                  <c:v>36.313000000000002</c:v>
                </c:pt>
                <c:pt idx="2659">
                  <c:v>36.313000000000002</c:v>
                </c:pt>
                <c:pt idx="2660">
                  <c:v>36.313000000000002</c:v>
                </c:pt>
                <c:pt idx="2661">
                  <c:v>36.313000000000002</c:v>
                </c:pt>
                <c:pt idx="2662">
                  <c:v>36.313000000000002</c:v>
                </c:pt>
                <c:pt idx="2663">
                  <c:v>36.313000000000002</c:v>
                </c:pt>
                <c:pt idx="2664">
                  <c:v>36.266000000000012</c:v>
                </c:pt>
                <c:pt idx="2665">
                  <c:v>36.266000000000012</c:v>
                </c:pt>
                <c:pt idx="2666">
                  <c:v>36.266000000000012</c:v>
                </c:pt>
                <c:pt idx="2667">
                  <c:v>36.266000000000012</c:v>
                </c:pt>
                <c:pt idx="2668">
                  <c:v>36.266000000000012</c:v>
                </c:pt>
                <c:pt idx="2669">
                  <c:v>36.266000000000012</c:v>
                </c:pt>
                <c:pt idx="2670">
                  <c:v>36.266000000000012</c:v>
                </c:pt>
                <c:pt idx="2671">
                  <c:v>36.266000000000012</c:v>
                </c:pt>
                <c:pt idx="2672">
                  <c:v>36.266000000000012</c:v>
                </c:pt>
                <c:pt idx="2673">
                  <c:v>36.266000000000012</c:v>
                </c:pt>
                <c:pt idx="2674">
                  <c:v>36.217000000000006</c:v>
                </c:pt>
                <c:pt idx="2675">
                  <c:v>36.217000000000006</c:v>
                </c:pt>
                <c:pt idx="2676">
                  <c:v>36.266000000000012</c:v>
                </c:pt>
                <c:pt idx="2677">
                  <c:v>36.361000000000004</c:v>
                </c:pt>
                <c:pt idx="2678">
                  <c:v>36.554000000000002</c:v>
                </c:pt>
                <c:pt idx="2679">
                  <c:v>36.651000000000003</c:v>
                </c:pt>
                <c:pt idx="2680">
                  <c:v>36.747</c:v>
                </c:pt>
                <c:pt idx="2681">
                  <c:v>36.795000000000016</c:v>
                </c:pt>
                <c:pt idx="2682">
                  <c:v>36.841999999999999</c:v>
                </c:pt>
                <c:pt idx="2683">
                  <c:v>36.841999999999999</c:v>
                </c:pt>
                <c:pt idx="2684">
                  <c:v>36.841999999999999</c:v>
                </c:pt>
                <c:pt idx="2685">
                  <c:v>36.891000000000005</c:v>
                </c:pt>
                <c:pt idx="2686">
                  <c:v>36.891000000000005</c:v>
                </c:pt>
                <c:pt idx="2687">
                  <c:v>36.891000000000005</c:v>
                </c:pt>
                <c:pt idx="2688">
                  <c:v>36.891000000000005</c:v>
                </c:pt>
                <c:pt idx="2689">
                  <c:v>36.891000000000005</c:v>
                </c:pt>
                <c:pt idx="2690">
                  <c:v>36.939</c:v>
                </c:pt>
                <c:pt idx="2691">
                  <c:v>36.939</c:v>
                </c:pt>
                <c:pt idx="2692">
                  <c:v>36.939</c:v>
                </c:pt>
                <c:pt idx="2693">
                  <c:v>36.939</c:v>
                </c:pt>
                <c:pt idx="2694">
                  <c:v>36.939</c:v>
                </c:pt>
                <c:pt idx="2695">
                  <c:v>36.939</c:v>
                </c:pt>
                <c:pt idx="2696">
                  <c:v>36.939</c:v>
                </c:pt>
                <c:pt idx="2697">
                  <c:v>36.939</c:v>
                </c:pt>
                <c:pt idx="2698">
                  <c:v>36.939</c:v>
                </c:pt>
                <c:pt idx="2699">
                  <c:v>36.939</c:v>
                </c:pt>
                <c:pt idx="2700">
                  <c:v>36.939</c:v>
                </c:pt>
                <c:pt idx="2701">
                  <c:v>36.939</c:v>
                </c:pt>
                <c:pt idx="2702">
                  <c:v>36.939</c:v>
                </c:pt>
                <c:pt idx="2703">
                  <c:v>36.939</c:v>
                </c:pt>
                <c:pt idx="2704">
                  <c:v>36.939</c:v>
                </c:pt>
                <c:pt idx="2705">
                  <c:v>36.939</c:v>
                </c:pt>
                <c:pt idx="2706">
                  <c:v>36.939</c:v>
                </c:pt>
                <c:pt idx="2707">
                  <c:v>36.939</c:v>
                </c:pt>
                <c:pt idx="2708">
                  <c:v>36.939</c:v>
                </c:pt>
                <c:pt idx="2709">
                  <c:v>36.891000000000005</c:v>
                </c:pt>
                <c:pt idx="2710">
                  <c:v>36.891000000000005</c:v>
                </c:pt>
                <c:pt idx="2711">
                  <c:v>36.891000000000005</c:v>
                </c:pt>
                <c:pt idx="2712">
                  <c:v>36.891000000000005</c:v>
                </c:pt>
                <c:pt idx="2713">
                  <c:v>36.891000000000005</c:v>
                </c:pt>
                <c:pt idx="2714">
                  <c:v>36.891000000000005</c:v>
                </c:pt>
                <c:pt idx="2715">
                  <c:v>36.891000000000005</c:v>
                </c:pt>
                <c:pt idx="2716">
                  <c:v>36.891000000000005</c:v>
                </c:pt>
                <c:pt idx="2717">
                  <c:v>36.891000000000005</c:v>
                </c:pt>
                <c:pt idx="2718">
                  <c:v>36.891000000000005</c:v>
                </c:pt>
                <c:pt idx="2719">
                  <c:v>36.891000000000005</c:v>
                </c:pt>
                <c:pt idx="2720">
                  <c:v>36.841999999999999</c:v>
                </c:pt>
                <c:pt idx="2721">
                  <c:v>36.841999999999999</c:v>
                </c:pt>
                <c:pt idx="2722">
                  <c:v>36.841999999999999</c:v>
                </c:pt>
                <c:pt idx="2723">
                  <c:v>36.841999999999999</c:v>
                </c:pt>
                <c:pt idx="2724">
                  <c:v>36.841999999999999</c:v>
                </c:pt>
                <c:pt idx="2725">
                  <c:v>36.841999999999999</c:v>
                </c:pt>
                <c:pt idx="2726">
                  <c:v>36.841999999999999</c:v>
                </c:pt>
                <c:pt idx="2727">
                  <c:v>36.841999999999999</c:v>
                </c:pt>
                <c:pt idx="2728">
                  <c:v>36.841999999999999</c:v>
                </c:pt>
                <c:pt idx="2729">
                  <c:v>36.841999999999999</c:v>
                </c:pt>
                <c:pt idx="2730">
                  <c:v>36.841999999999999</c:v>
                </c:pt>
                <c:pt idx="2731">
                  <c:v>36.841999999999999</c:v>
                </c:pt>
                <c:pt idx="2732">
                  <c:v>36.841999999999999</c:v>
                </c:pt>
                <c:pt idx="2733">
                  <c:v>36.841999999999999</c:v>
                </c:pt>
                <c:pt idx="2734">
                  <c:v>36.795000000000016</c:v>
                </c:pt>
                <c:pt idx="2735">
                  <c:v>36.795000000000016</c:v>
                </c:pt>
                <c:pt idx="2736">
                  <c:v>36.795000000000016</c:v>
                </c:pt>
                <c:pt idx="2737">
                  <c:v>36.795000000000016</c:v>
                </c:pt>
                <c:pt idx="2738">
                  <c:v>36.795000000000016</c:v>
                </c:pt>
                <c:pt idx="2739">
                  <c:v>36.795000000000016</c:v>
                </c:pt>
                <c:pt idx="2740">
                  <c:v>36.795000000000016</c:v>
                </c:pt>
                <c:pt idx="2741">
                  <c:v>36.795000000000016</c:v>
                </c:pt>
                <c:pt idx="2742">
                  <c:v>36.795000000000016</c:v>
                </c:pt>
                <c:pt idx="2743">
                  <c:v>36.747</c:v>
                </c:pt>
                <c:pt idx="2744">
                  <c:v>36.795000000000016</c:v>
                </c:pt>
                <c:pt idx="2745">
                  <c:v>36.747</c:v>
                </c:pt>
                <c:pt idx="2746">
                  <c:v>36.747</c:v>
                </c:pt>
                <c:pt idx="2747">
                  <c:v>36.747</c:v>
                </c:pt>
                <c:pt idx="2748">
                  <c:v>36.747</c:v>
                </c:pt>
                <c:pt idx="2749">
                  <c:v>36.747</c:v>
                </c:pt>
                <c:pt idx="2750">
                  <c:v>36.698000000000015</c:v>
                </c:pt>
                <c:pt idx="2751">
                  <c:v>36.698000000000015</c:v>
                </c:pt>
                <c:pt idx="2752">
                  <c:v>36.698000000000015</c:v>
                </c:pt>
                <c:pt idx="2753">
                  <c:v>36.698000000000015</c:v>
                </c:pt>
                <c:pt idx="2754">
                  <c:v>36.698000000000015</c:v>
                </c:pt>
                <c:pt idx="2755">
                  <c:v>36.651000000000003</c:v>
                </c:pt>
                <c:pt idx="2756">
                  <c:v>36.651000000000003</c:v>
                </c:pt>
                <c:pt idx="2757">
                  <c:v>36.651000000000003</c:v>
                </c:pt>
                <c:pt idx="2758">
                  <c:v>36.651000000000003</c:v>
                </c:pt>
                <c:pt idx="2759">
                  <c:v>36.651000000000003</c:v>
                </c:pt>
                <c:pt idx="2760">
                  <c:v>36.651000000000003</c:v>
                </c:pt>
                <c:pt idx="2761">
                  <c:v>36.603000000000002</c:v>
                </c:pt>
                <c:pt idx="2762">
                  <c:v>36.603000000000002</c:v>
                </c:pt>
                <c:pt idx="2763">
                  <c:v>36.603000000000002</c:v>
                </c:pt>
                <c:pt idx="2764">
                  <c:v>36.603000000000002</c:v>
                </c:pt>
                <c:pt idx="2765">
                  <c:v>36.603000000000002</c:v>
                </c:pt>
                <c:pt idx="2766">
                  <c:v>36.603000000000002</c:v>
                </c:pt>
                <c:pt idx="2767">
                  <c:v>36.603000000000002</c:v>
                </c:pt>
                <c:pt idx="2768">
                  <c:v>36.603000000000002</c:v>
                </c:pt>
                <c:pt idx="2769">
                  <c:v>36.554000000000002</c:v>
                </c:pt>
                <c:pt idx="2770">
                  <c:v>36.554000000000002</c:v>
                </c:pt>
                <c:pt idx="2771">
                  <c:v>36.554000000000002</c:v>
                </c:pt>
                <c:pt idx="2772">
                  <c:v>36.554000000000002</c:v>
                </c:pt>
                <c:pt idx="2773">
                  <c:v>36.554000000000002</c:v>
                </c:pt>
                <c:pt idx="2774">
                  <c:v>36.554000000000002</c:v>
                </c:pt>
                <c:pt idx="2775">
                  <c:v>36.554000000000002</c:v>
                </c:pt>
                <c:pt idx="2776">
                  <c:v>36.554000000000002</c:v>
                </c:pt>
                <c:pt idx="2777">
                  <c:v>36.505000000000003</c:v>
                </c:pt>
                <c:pt idx="2778">
                  <c:v>36.505000000000003</c:v>
                </c:pt>
                <c:pt idx="2779">
                  <c:v>36.505000000000003</c:v>
                </c:pt>
                <c:pt idx="2780">
                  <c:v>36.505000000000003</c:v>
                </c:pt>
                <c:pt idx="2781">
                  <c:v>36.505000000000003</c:v>
                </c:pt>
                <c:pt idx="2782">
                  <c:v>36.505000000000003</c:v>
                </c:pt>
                <c:pt idx="2783">
                  <c:v>36.505000000000003</c:v>
                </c:pt>
                <c:pt idx="2784">
                  <c:v>36.505000000000003</c:v>
                </c:pt>
                <c:pt idx="2785">
                  <c:v>36.505000000000003</c:v>
                </c:pt>
                <c:pt idx="2786">
                  <c:v>36.505000000000003</c:v>
                </c:pt>
                <c:pt idx="2787">
                  <c:v>36.505000000000003</c:v>
                </c:pt>
                <c:pt idx="2788">
                  <c:v>36.505000000000003</c:v>
                </c:pt>
                <c:pt idx="2789">
                  <c:v>36.505000000000003</c:v>
                </c:pt>
                <c:pt idx="2790">
                  <c:v>36.459000000000003</c:v>
                </c:pt>
                <c:pt idx="2791">
                  <c:v>36.459000000000003</c:v>
                </c:pt>
                <c:pt idx="2792">
                  <c:v>36.459000000000003</c:v>
                </c:pt>
                <c:pt idx="2793">
                  <c:v>36.459000000000003</c:v>
                </c:pt>
                <c:pt idx="2794">
                  <c:v>36.459000000000003</c:v>
                </c:pt>
                <c:pt idx="2795">
                  <c:v>36.459000000000003</c:v>
                </c:pt>
                <c:pt idx="2796">
                  <c:v>36.459000000000003</c:v>
                </c:pt>
                <c:pt idx="2797">
                  <c:v>36.459000000000003</c:v>
                </c:pt>
                <c:pt idx="2798">
                  <c:v>36.459000000000003</c:v>
                </c:pt>
                <c:pt idx="2799">
                  <c:v>36.459000000000003</c:v>
                </c:pt>
                <c:pt idx="2800">
                  <c:v>36.459000000000003</c:v>
                </c:pt>
                <c:pt idx="2801">
                  <c:v>36.459000000000003</c:v>
                </c:pt>
                <c:pt idx="2802">
                  <c:v>36.410000000000004</c:v>
                </c:pt>
                <c:pt idx="2803">
                  <c:v>36.410000000000004</c:v>
                </c:pt>
                <c:pt idx="2804">
                  <c:v>36.410000000000004</c:v>
                </c:pt>
                <c:pt idx="2805">
                  <c:v>36.410000000000004</c:v>
                </c:pt>
                <c:pt idx="2806">
                  <c:v>36.410000000000004</c:v>
                </c:pt>
                <c:pt idx="2807">
                  <c:v>36.410000000000004</c:v>
                </c:pt>
                <c:pt idx="2808">
                  <c:v>36.361000000000004</c:v>
                </c:pt>
                <c:pt idx="2809">
                  <c:v>36.361000000000004</c:v>
                </c:pt>
                <c:pt idx="2810">
                  <c:v>36.361000000000004</c:v>
                </c:pt>
                <c:pt idx="2811">
                  <c:v>36.361000000000004</c:v>
                </c:pt>
                <c:pt idx="2812">
                  <c:v>36.361000000000004</c:v>
                </c:pt>
                <c:pt idx="2813">
                  <c:v>36.361000000000004</c:v>
                </c:pt>
                <c:pt idx="2814">
                  <c:v>36.361000000000004</c:v>
                </c:pt>
                <c:pt idx="2815">
                  <c:v>36.361000000000004</c:v>
                </c:pt>
                <c:pt idx="2816">
                  <c:v>36.313000000000002</c:v>
                </c:pt>
                <c:pt idx="2817">
                  <c:v>36.313000000000002</c:v>
                </c:pt>
                <c:pt idx="2818">
                  <c:v>36.313000000000002</c:v>
                </c:pt>
                <c:pt idx="2819">
                  <c:v>36.313000000000002</c:v>
                </c:pt>
                <c:pt idx="2820">
                  <c:v>36.361000000000004</c:v>
                </c:pt>
                <c:pt idx="2821">
                  <c:v>36.313000000000002</c:v>
                </c:pt>
                <c:pt idx="2822">
                  <c:v>36.313000000000002</c:v>
                </c:pt>
                <c:pt idx="2823">
                  <c:v>36.313000000000002</c:v>
                </c:pt>
                <c:pt idx="2824">
                  <c:v>36.313000000000002</c:v>
                </c:pt>
                <c:pt idx="2825">
                  <c:v>36.313000000000002</c:v>
                </c:pt>
                <c:pt idx="2826">
                  <c:v>36.313000000000002</c:v>
                </c:pt>
                <c:pt idx="2827">
                  <c:v>36.313000000000002</c:v>
                </c:pt>
                <c:pt idx="2828">
                  <c:v>36.266000000000012</c:v>
                </c:pt>
                <c:pt idx="2829">
                  <c:v>36.169000000000011</c:v>
                </c:pt>
                <c:pt idx="2830">
                  <c:v>36.120000000000012</c:v>
                </c:pt>
                <c:pt idx="2831">
                  <c:v>36.025000000000013</c:v>
                </c:pt>
                <c:pt idx="2832">
                  <c:v>35.928000000000011</c:v>
                </c:pt>
                <c:pt idx="2833">
                  <c:v>35.879000000000005</c:v>
                </c:pt>
                <c:pt idx="2834">
                  <c:v>35.83</c:v>
                </c:pt>
                <c:pt idx="2835">
                  <c:v>35.83</c:v>
                </c:pt>
                <c:pt idx="2836">
                  <c:v>35.782000000000011</c:v>
                </c:pt>
                <c:pt idx="2837">
                  <c:v>35.685000000000002</c:v>
                </c:pt>
                <c:pt idx="2838">
                  <c:v>35.638000000000012</c:v>
                </c:pt>
                <c:pt idx="2839">
                  <c:v>35.638000000000012</c:v>
                </c:pt>
                <c:pt idx="2840">
                  <c:v>35.638000000000012</c:v>
                </c:pt>
                <c:pt idx="2841">
                  <c:v>35.638000000000012</c:v>
                </c:pt>
                <c:pt idx="2842">
                  <c:v>35.589000000000006</c:v>
                </c:pt>
                <c:pt idx="2843">
                  <c:v>35.589000000000006</c:v>
                </c:pt>
                <c:pt idx="2844">
                  <c:v>35.541000000000004</c:v>
                </c:pt>
                <c:pt idx="2845">
                  <c:v>35.492000000000012</c:v>
                </c:pt>
                <c:pt idx="2846">
                  <c:v>35.443000000000005</c:v>
                </c:pt>
                <c:pt idx="2847">
                  <c:v>35.443000000000005</c:v>
                </c:pt>
                <c:pt idx="2848">
                  <c:v>35.443000000000005</c:v>
                </c:pt>
                <c:pt idx="2849">
                  <c:v>35.443000000000005</c:v>
                </c:pt>
                <c:pt idx="2850">
                  <c:v>35.443000000000005</c:v>
                </c:pt>
                <c:pt idx="2851">
                  <c:v>35.443000000000005</c:v>
                </c:pt>
                <c:pt idx="2852">
                  <c:v>35.443000000000005</c:v>
                </c:pt>
                <c:pt idx="2853">
                  <c:v>35.492000000000012</c:v>
                </c:pt>
                <c:pt idx="2854">
                  <c:v>35.541000000000004</c:v>
                </c:pt>
                <c:pt idx="2855">
                  <c:v>35.589000000000006</c:v>
                </c:pt>
                <c:pt idx="2856">
                  <c:v>35.541000000000004</c:v>
                </c:pt>
                <c:pt idx="2857">
                  <c:v>35.492000000000012</c:v>
                </c:pt>
                <c:pt idx="2858">
                  <c:v>35.395000000000003</c:v>
                </c:pt>
                <c:pt idx="2859">
                  <c:v>35.395000000000003</c:v>
                </c:pt>
                <c:pt idx="2860">
                  <c:v>35.346000000000004</c:v>
                </c:pt>
                <c:pt idx="2861">
                  <c:v>35.298000000000016</c:v>
                </c:pt>
                <c:pt idx="2862">
                  <c:v>35.298000000000016</c:v>
                </c:pt>
                <c:pt idx="2863">
                  <c:v>35.249000000000002</c:v>
                </c:pt>
                <c:pt idx="2864">
                  <c:v>35.249000000000002</c:v>
                </c:pt>
                <c:pt idx="2865">
                  <c:v>35.200000000000003</c:v>
                </c:pt>
                <c:pt idx="2866">
                  <c:v>35.200000000000003</c:v>
                </c:pt>
                <c:pt idx="2867">
                  <c:v>35.152000000000001</c:v>
                </c:pt>
                <c:pt idx="2868">
                  <c:v>35.103000000000002</c:v>
                </c:pt>
                <c:pt idx="2869">
                  <c:v>35.055</c:v>
                </c:pt>
                <c:pt idx="2870">
                  <c:v>35.055</c:v>
                </c:pt>
                <c:pt idx="2871">
                  <c:v>35.006</c:v>
                </c:pt>
                <c:pt idx="2872">
                  <c:v>34.957000000000001</c:v>
                </c:pt>
                <c:pt idx="2873">
                  <c:v>34.957000000000001</c:v>
                </c:pt>
                <c:pt idx="2874">
                  <c:v>34.907000000000004</c:v>
                </c:pt>
                <c:pt idx="2875">
                  <c:v>34.857999999999997</c:v>
                </c:pt>
                <c:pt idx="2876">
                  <c:v>34.81</c:v>
                </c:pt>
                <c:pt idx="2877">
                  <c:v>34.761000000000003</c:v>
                </c:pt>
                <c:pt idx="2878">
                  <c:v>34.713000000000001</c:v>
                </c:pt>
                <c:pt idx="2879">
                  <c:v>34.713000000000001</c:v>
                </c:pt>
                <c:pt idx="2880">
                  <c:v>34.664000000000001</c:v>
                </c:pt>
                <c:pt idx="2881">
                  <c:v>34.615000000000002</c:v>
                </c:pt>
                <c:pt idx="2882">
                  <c:v>34.565000000000012</c:v>
                </c:pt>
                <c:pt idx="2883">
                  <c:v>34.565000000000012</c:v>
                </c:pt>
                <c:pt idx="2884">
                  <c:v>34.516000000000005</c:v>
                </c:pt>
                <c:pt idx="2885">
                  <c:v>34.516000000000005</c:v>
                </c:pt>
                <c:pt idx="2886">
                  <c:v>34.468000000000011</c:v>
                </c:pt>
                <c:pt idx="2887">
                  <c:v>34.419000000000004</c:v>
                </c:pt>
                <c:pt idx="2888">
                  <c:v>34.419000000000004</c:v>
                </c:pt>
                <c:pt idx="2889">
                  <c:v>34.371000000000002</c:v>
                </c:pt>
                <c:pt idx="2890">
                  <c:v>34.371000000000002</c:v>
                </c:pt>
                <c:pt idx="2891">
                  <c:v>34.371000000000002</c:v>
                </c:pt>
                <c:pt idx="2892">
                  <c:v>34.32</c:v>
                </c:pt>
                <c:pt idx="2893">
                  <c:v>34.32</c:v>
                </c:pt>
                <c:pt idx="2894">
                  <c:v>34.272000000000013</c:v>
                </c:pt>
                <c:pt idx="2895">
                  <c:v>34.272000000000013</c:v>
                </c:pt>
                <c:pt idx="2896">
                  <c:v>34.272000000000013</c:v>
                </c:pt>
                <c:pt idx="2897">
                  <c:v>34.223000000000013</c:v>
                </c:pt>
                <c:pt idx="2898">
                  <c:v>34.272000000000013</c:v>
                </c:pt>
                <c:pt idx="2899">
                  <c:v>34.223000000000013</c:v>
                </c:pt>
                <c:pt idx="2900">
                  <c:v>34.223000000000013</c:v>
                </c:pt>
                <c:pt idx="2901">
                  <c:v>34.223000000000013</c:v>
                </c:pt>
                <c:pt idx="2902">
                  <c:v>34.223000000000013</c:v>
                </c:pt>
                <c:pt idx="2903">
                  <c:v>34.223000000000013</c:v>
                </c:pt>
                <c:pt idx="2904">
                  <c:v>34.223000000000013</c:v>
                </c:pt>
                <c:pt idx="2905">
                  <c:v>34.223000000000013</c:v>
                </c:pt>
                <c:pt idx="2906">
                  <c:v>34.223000000000013</c:v>
                </c:pt>
                <c:pt idx="2907">
                  <c:v>34.223000000000013</c:v>
                </c:pt>
                <c:pt idx="2908">
                  <c:v>34.223000000000013</c:v>
                </c:pt>
                <c:pt idx="2909">
                  <c:v>34.223000000000013</c:v>
                </c:pt>
                <c:pt idx="2910">
                  <c:v>34.223000000000013</c:v>
                </c:pt>
                <c:pt idx="2911">
                  <c:v>34.223000000000013</c:v>
                </c:pt>
                <c:pt idx="2912">
                  <c:v>34.272000000000013</c:v>
                </c:pt>
                <c:pt idx="2913">
                  <c:v>34.223000000000013</c:v>
                </c:pt>
                <c:pt idx="2914">
                  <c:v>34.223000000000013</c:v>
                </c:pt>
                <c:pt idx="2915">
                  <c:v>34.223000000000013</c:v>
                </c:pt>
                <c:pt idx="2916">
                  <c:v>34.223000000000013</c:v>
                </c:pt>
                <c:pt idx="2917">
                  <c:v>34.223000000000013</c:v>
                </c:pt>
                <c:pt idx="2918">
                  <c:v>34.174000000000007</c:v>
                </c:pt>
                <c:pt idx="2919">
                  <c:v>34.174000000000007</c:v>
                </c:pt>
                <c:pt idx="2920">
                  <c:v>34.174000000000007</c:v>
                </c:pt>
                <c:pt idx="2921">
                  <c:v>34.124000000000002</c:v>
                </c:pt>
                <c:pt idx="2922">
                  <c:v>34.124000000000002</c:v>
                </c:pt>
                <c:pt idx="2923">
                  <c:v>34.124000000000002</c:v>
                </c:pt>
                <c:pt idx="2924">
                  <c:v>34.124000000000002</c:v>
                </c:pt>
                <c:pt idx="2925">
                  <c:v>34.124000000000002</c:v>
                </c:pt>
                <c:pt idx="2926">
                  <c:v>34.124000000000002</c:v>
                </c:pt>
                <c:pt idx="2927">
                  <c:v>34.124000000000002</c:v>
                </c:pt>
                <c:pt idx="2928">
                  <c:v>34.174000000000007</c:v>
                </c:pt>
                <c:pt idx="2929">
                  <c:v>34.174000000000007</c:v>
                </c:pt>
                <c:pt idx="2930">
                  <c:v>34.223000000000013</c:v>
                </c:pt>
                <c:pt idx="2931">
                  <c:v>34.223000000000013</c:v>
                </c:pt>
                <c:pt idx="2932">
                  <c:v>34.272000000000013</c:v>
                </c:pt>
                <c:pt idx="2933">
                  <c:v>34.272000000000013</c:v>
                </c:pt>
                <c:pt idx="2934">
                  <c:v>34.32</c:v>
                </c:pt>
                <c:pt idx="2935">
                  <c:v>34.32</c:v>
                </c:pt>
                <c:pt idx="2936">
                  <c:v>34.32</c:v>
                </c:pt>
                <c:pt idx="2937">
                  <c:v>34.371000000000002</c:v>
                </c:pt>
                <c:pt idx="2938">
                  <c:v>34.371000000000002</c:v>
                </c:pt>
                <c:pt idx="2939">
                  <c:v>34.371000000000002</c:v>
                </c:pt>
                <c:pt idx="2940">
                  <c:v>34.419000000000004</c:v>
                </c:pt>
                <c:pt idx="2941">
                  <c:v>34.419000000000004</c:v>
                </c:pt>
                <c:pt idx="2942">
                  <c:v>34.468000000000011</c:v>
                </c:pt>
                <c:pt idx="2943">
                  <c:v>34.516000000000005</c:v>
                </c:pt>
                <c:pt idx="2944">
                  <c:v>34.516000000000005</c:v>
                </c:pt>
                <c:pt idx="2945">
                  <c:v>34.565000000000012</c:v>
                </c:pt>
                <c:pt idx="2946">
                  <c:v>34.565000000000012</c:v>
                </c:pt>
                <c:pt idx="2947">
                  <c:v>34.615000000000002</c:v>
                </c:pt>
                <c:pt idx="2948">
                  <c:v>34.615000000000002</c:v>
                </c:pt>
                <c:pt idx="2949">
                  <c:v>34.664000000000001</c:v>
                </c:pt>
                <c:pt idx="2950">
                  <c:v>34.664000000000001</c:v>
                </c:pt>
                <c:pt idx="2951">
                  <c:v>34.713000000000001</c:v>
                </c:pt>
                <c:pt idx="2952">
                  <c:v>34.713000000000001</c:v>
                </c:pt>
                <c:pt idx="2953">
                  <c:v>34.713000000000001</c:v>
                </c:pt>
                <c:pt idx="2954">
                  <c:v>34.761000000000003</c:v>
                </c:pt>
                <c:pt idx="2955">
                  <c:v>34.761000000000003</c:v>
                </c:pt>
                <c:pt idx="2956">
                  <c:v>34.761000000000003</c:v>
                </c:pt>
                <c:pt idx="2957">
                  <c:v>34.713000000000001</c:v>
                </c:pt>
                <c:pt idx="2958">
                  <c:v>34.761000000000003</c:v>
                </c:pt>
                <c:pt idx="2959">
                  <c:v>34.713000000000001</c:v>
                </c:pt>
                <c:pt idx="2960">
                  <c:v>34.761000000000003</c:v>
                </c:pt>
                <c:pt idx="2961">
                  <c:v>34.713000000000001</c:v>
                </c:pt>
                <c:pt idx="2962">
                  <c:v>34.713000000000001</c:v>
                </c:pt>
                <c:pt idx="2963">
                  <c:v>34.713000000000001</c:v>
                </c:pt>
                <c:pt idx="2964">
                  <c:v>34.713000000000001</c:v>
                </c:pt>
                <c:pt idx="2965">
                  <c:v>34.713000000000001</c:v>
                </c:pt>
                <c:pt idx="2966">
                  <c:v>34.713000000000001</c:v>
                </c:pt>
                <c:pt idx="2967">
                  <c:v>34.713000000000001</c:v>
                </c:pt>
                <c:pt idx="2968">
                  <c:v>34.713000000000001</c:v>
                </c:pt>
                <c:pt idx="2969">
                  <c:v>34.713000000000001</c:v>
                </c:pt>
                <c:pt idx="2970">
                  <c:v>34.713000000000001</c:v>
                </c:pt>
                <c:pt idx="2971">
                  <c:v>34.713000000000001</c:v>
                </c:pt>
                <c:pt idx="2972">
                  <c:v>34.713000000000001</c:v>
                </c:pt>
                <c:pt idx="2973">
                  <c:v>34.761000000000003</c:v>
                </c:pt>
                <c:pt idx="2974">
                  <c:v>34.81</c:v>
                </c:pt>
                <c:pt idx="2975">
                  <c:v>34.81</c:v>
                </c:pt>
                <c:pt idx="2976">
                  <c:v>34.81</c:v>
                </c:pt>
                <c:pt idx="2977">
                  <c:v>34.81</c:v>
                </c:pt>
                <c:pt idx="2978">
                  <c:v>34.81</c:v>
                </c:pt>
                <c:pt idx="2979">
                  <c:v>34.81</c:v>
                </c:pt>
                <c:pt idx="2980">
                  <c:v>34.761000000000003</c:v>
                </c:pt>
                <c:pt idx="2981">
                  <c:v>34.761000000000003</c:v>
                </c:pt>
                <c:pt idx="2982">
                  <c:v>34.81</c:v>
                </c:pt>
                <c:pt idx="2983">
                  <c:v>34.81</c:v>
                </c:pt>
                <c:pt idx="2984">
                  <c:v>34.81</c:v>
                </c:pt>
                <c:pt idx="2985">
                  <c:v>34.81</c:v>
                </c:pt>
                <c:pt idx="2986">
                  <c:v>34.81</c:v>
                </c:pt>
                <c:pt idx="2987">
                  <c:v>34.81</c:v>
                </c:pt>
                <c:pt idx="2988">
                  <c:v>34.81</c:v>
                </c:pt>
                <c:pt idx="2989">
                  <c:v>34.81</c:v>
                </c:pt>
                <c:pt idx="2990">
                  <c:v>34.81</c:v>
                </c:pt>
                <c:pt idx="2991">
                  <c:v>34.81</c:v>
                </c:pt>
                <c:pt idx="2992">
                  <c:v>34.81</c:v>
                </c:pt>
                <c:pt idx="2993">
                  <c:v>34.81</c:v>
                </c:pt>
                <c:pt idx="2994">
                  <c:v>34.81</c:v>
                </c:pt>
                <c:pt idx="2995">
                  <c:v>34.81</c:v>
                </c:pt>
                <c:pt idx="2996">
                  <c:v>34.81</c:v>
                </c:pt>
                <c:pt idx="2997">
                  <c:v>34.81</c:v>
                </c:pt>
                <c:pt idx="2998">
                  <c:v>34.81</c:v>
                </c:pt>
                <c:pt idx="2999">
                  <c:v>34.81</c:v>
                </c:pt>
                <c:pt idx="3000">
                  <c:v>34.81</c:v>
                </c:pt>
                <c:pt idx="3001">
                  <c:v>34.81</c:v>
                </c:pt>
                <c:pt idx="3002">
                  <c:v>34.761000000000003</c:v>
                </c:pt>
                <c:pt idx="3003">
                  <c:v>34.761000000000003</c:v>
                </c:pt>
                <c:pt idx="3004">
                  <c:v>34.761000000000003</c:v>
                </c:pt>
                <c:pt idx="3005">
                  <c:v>34.761000000000003</c:v>
                </c:pt>
                <c:pt idx="3006">
                  <c:v>34.761000000000003</c:v>
                </c:pt>
                <c:pt idx="3007">
                  <c:v>34.713000000000001</c:v>
                </c:pt>
                <c:pt idx="3008">
                  <c:v>34.761000000000003</c:v>
                </c:pt>
                <c:pt idx="3009">
                  <c:v>34.761000000000003</c:v>
                </c:pt>
                <c:pt idx="3010">
                  <c:v>34.713000000000001</c:v>
                </c:pt>
                <c:pt idx="3011">
                  <c:v>34.713000000000001</c:v>
                </c:pt>
                <c:pt idx="3012">
                  <c:v>34.713000000000001</c:v>
                </c:pt>
                <c:pt idx="3013">
                  <c:v>34.713000000000001</c:v>
                </c:pt>
                <c:pt idx="3014">
                  <c:v>34.713000000000001</c:v>
                </c:pt>
                <c:pt idx="3015">
                  <c:v>34.713000000000001</c:v>
                </c:pt>
                <c:pt idx="3016">
                  <c:v>34.713000000000001</c:v>
                </c:pt>
                <c:pt idx="3017">
                  <c:v>34.664000000000001</c:v>
                </c:pt>
                <c:pt idx="3018">
                  <c:v>34.664000000000001</c:v>
                </c:pt>
                <c:pt idx="3019">
                  <c:v>34.664000000000001</c:v>
                </c:pt>
                <c:pt idx="3020">
                  <c:v>34.713000000000001</c:v>
                </c:pt>
                <c:pt idx="3021">
                  <c:v>34.713000000000001</c:v>
                </c:pt>
                <c:pt idx="3022">
                  <c:v>34.713000000000001</c:v>
                </c:pt>
                <c:pt idx="3023">
                  <c:v>34.713000000000001</c:v>
                </c:pt>
                <c:pt idx="3024">
                  <c:v>34.761000000000003</c:v>
                </c:pt>
                <c:pt idx="3025">
                  <c:v>34.761000000000003</c:v>
                </c:pt>
                <c:pt idx="3026">
                  <c:v>34.761000000000003</c:v>
                </c:pt>
                <c:pt idx="3027">
                  <c:v>34.81</c:v>
                </c:pt>
                <c:pt idx="3028">
                  <c:v>34.81</c:v>
                </c:pt>
                <c:pt idx="3029">
                  <c:v>34.81</c:v>
                </c:pt>
                <c:pt idx="3030">
                  <c:v>34.81</c:v>
                </c:pt>
                <c:pt idx="3031">
                  <c:v>34.81</c:v>
                </c:pt>
                <c:pt idx="3032">
                  <c:v>34.81</c:v>
                </c:pt>
                <c:pt idx="3033">
                  <c:v>34.857999999999997</c:v>
                </c:pt>
                <c:pt idx="3034">
                  <c:v>34.857999999999997</c:v>
                </c:pt>
                <c:pt idx="3035">
                  <c:v>34.857999999999997</c:v>
                </c:pt>
                <c:pt idx="3036">
                  <c:v>34.857999999999997</c:v>
                </c:pt>
                <c:pt idx="3037">
                  <c:v>34.907000000000004</c:v>
                </c:pt>
                <c:pt idx="3038">
                  <c:v>34.907000000000004</c:v>
                </c:pt>
                <c:pt idx="3039">
                  <c:v>34.907000000000004</c:v>
                </c:pt>
                <c:pt idx="3040">
                  <c:v>34.957000000000001</c:v>
                </c:pt>
                <c:pt idx="3041">
                  <c:v>34.957000000000001</c:v>
                </c:pt>
                <c:pt idx="3042">
                  <c:v>35.006</c:v>
                </c:pt>
                <c:pt idx="3043">
                  <c:v>35.055</c:v>
                </c:pt>
                <c:pt idx="3044">
                  <c:v>35.055</c:v>
                </c:pt>
                <c:pt idx="3045">
                  <c:v>35.103000000000002</c:v>
                </c:pt>
                <c:pt idx="3046">
                  <c:v>35.103000000000002</c:v>
                </c:pt>
                <c:pt idx="3047">
                  <c:v>35.103000000000002</c:v>
                </c:pt>
                <c:pt idx="3048">
                  <c:v>35.152000000000001</c:v>
                </c:pt>
                <c:pt idx="3049">
                  <c:v>35.152000000000001</c:v>
                </c:pt>
                <c:pt idx="3050">
                  <c:v>35.152000000000001</c:v>
                </c:pt>
                <c:pt idx="3051">
                  <c:v>35.152000000000001</c:v>
                </c:pt>
                <c:pt idx="3052">
                  <c:v>35.152000000000001</c:v>
                </c:pt>
                <c:pt idx="3053">
                  <c:v>35.152000000000001</c:v>
                </c:pt>
                <c:pt idx="3054">
                  <c:v>35.152000000000001</c:v>
                </c:pt>
                <c:pt idx="3055">
                  <c:v>35.152000000000001</c:v>
                </c:pt>
                <c:pt idx="3056">
                  <c:v>35.152000000000001</c:v>
                </c:pt>
                <c:pt idx="3057">
                  <c:v>35.152000000000001</c:v>
                </c:pt>
                <c:pt idx="3058">
                  <c:v>35.152000000000001</c:v>
                </c:pt>
                <c:pt idx="3059">
                  <c:v>35.152000000000001</c:v>
                </c:pt>
                <c:pt idx="3060">
                  <c:v>35.152000000000001</c:v>
                </c:pt>
                <c:pt idx="3061">
                  <c:v>35.152000000000001</c:v>
                </c:pt>
                <c:pt idx="3062">
                  <c:v>35.200000000000003</c:v>
                </c:pt>
                <c:pt idx="3063">
                  <c:v>35.200000000000003</c:v>
                </c:pt>
                <c:pt idx="3064">
                  <c:v>35.200000000000003</c:v>
                </c:pt>
                <c:pt idx="3065">
                  <c:v>35.200000000000003</c:v>
                </c:pt>
                <c:pt idx="3066">
                  <c:v>35.249000000000002</c:v>
                </c:pt>
                <c:pt idx="3067">
                  <c:v>35.249000000000002</c:v>
                </c:pt>
                <c:pt idx="3068">
                  <c:v>35.249000000000002</c:v>
                </c:pt>
                <c:pt idx="3069">
                  <c:v>35.249000000000002</c:v>
                </c:pt>
                <c:pt idx="3070">
                  <c:v>35.298000000000016</c:v>
                </c:pt>
                <c:pt idx="3071">
                  <c:v>35.298000000000016</c:v>
                </c:pt>
                <c:pt idx="3072">
                  <c:v>35.298000000000016</c:v>
                </c:pt>
                <c:pt idx="3073">
                  <c:v>35.298000000000016</c:v>
                </c:pt>
                <c:pt idx="3074">
                  <c:v>35.346000000000004</c:v>
                </c:pt>
                <c:pt idx="3075">
                  <c:v>35.346000000000004</c:v>
                </c:pt>
                <c:pt idx="3076">
                  <c:v>35.346000000000004</c:v>
                </c:pt>
                <c:pt idx="3077">
                  <c:v>35.395000000000003</c:v>
                </c:pt>
                <c:pt idx="3078">
                  <c:v>35.395000000000003</c:v>
                </c:pt>
                <c:pt idx="3079">
                  <c:v>35.395000000000003</c:v>
                </c:pt>
                <c:pt idx="3080">
                  <c:v>35.395000000000003</c:v>
                </c:pt>
                <c:pt idx="3081">
                  <c:v>35.443000000000005</c:v>
                </c:pt>
                <c:pt idx="3082">
                  <c:v>35.443000000000005</c:v>
                </c:pt>
                <c:pt idx="3083">
                  <c:v>35.492000000000012</c:v>
                </c:pt>
                <c:pt idx="3084">
                  <c:v>35.492000000000012</c:v>
                </c:pt>
                <c:pt idx="3085">
                  <c:v>35.492000000000012</c:v>
                </c:pt>
                <c:pt idx="3086">
                  <c:v>35.492000000000012</c:v>
                </c:pt>
                <c:pt idx="3087">
                  <c:v>35.541000000000004</c:v>
                </c:pt>
                <c:pt idx="3088">
                  <c:v>35.541000000000004</c:v>
                </c:pt>
                <c:pt idx="3089">
                  <c:v>35.589000000000006</c:v>
                </c:pt>
                <c:pt idx="3090">
                  <c:v>35.589000000000006</c:v>
                </c:pt>
                <c:pt idx="3091">
                  <c:v>35.638000000000012</c:v>
                </c:pt>
                <c:pt idx="3092">
                  <c:v>35.638000000000012</c:v>
                </c:pt>
                <c:pt idx="3093">
                  <c:v>35.638000000000012</c:v>
                </c:pt>
                <c:pt idx="3094">
                  <c:v>35.638000000000012</c:v>
                </c:pt>
                <c:pt idx="3095">
                  <c:v>35.685000000000002</c:v>
                </c:pt>
                <c:pt idx="3096">
                  <c:v>35.685000000000002</c:v>
                </c:pt>
                <c:pt idx="3097">
                  <c:v>35.685000000000002</c:v>
                </c:pt>
                <c:pt idx="3098">
                  <c:v>35.685000000000002</c:v>
                </c:pt>
                <c:pt idx="3099">
                  <c:v>35.685000000000002</c:v>
                </c:pt>
                <c:pt idx="3100">
                  <c:v>35.733000000000011</c:v>
                </c:pt>
                <c:pt idx="3101">
                  <c:v>35.733000000000011</c:v>
                </c:pt>
                <c:pt idx="3102">
                  <c:v>35.733000000000011</c:v>
                </c:pt>
                <c:pt idx="3103">
                  <c:v>35.733000000000011</c:v>
                </c:pt>
                <c:pt idx="3104">
                  <c:v>35.733000000000011</c:v>
                </c:pt>
                <c:pt idx="3105">
                  <c:v>35.733000000000011</c:v>
                </c:pt>
                <c:pt idx="3106">
                  <c:v>35.733000000000011</c:v>
                </c:pt>
                <c:pt idx="3107">
                  <c:v>35.733000000000011</c:v>
                </c:pt>
                <c:pt idx="3108">
                  <c:v>35.733000000000011</c:v>
                </c:pt>
                <c:pt idx="3109">
                  <c:v>35.733000000000011</c:v>
                </c:pt>
                <c:pt idx="3110">
                  <c:v>35.733000000000011</c:v>
                </c:pt>
                <c:pt idx="3111">
                  <c:v>35.733000000000011</c:v>
                </c:pt>
                <c:pt idx="3112">
                  <c:v>35.733000000000011</c:v>
                </c:pt>
                <c:pt idx="3113">
                  <c:v>35.733000000000011</c:v>
                </c:pt>
                <c:pt idx="3114">
                  <c:v>35.733000000000011</c:v>
                </c:pt>
                <c:pt idx="3115">
                  <c:v>35.733000000000011</c:v>
                </c:pt>
                <c:pt idx="3116">
                  <c:v>35.782000000000011</c:v>
                </c:pt>
                <c:pt idx="3117">
                  <c:v>35.782000000000011</c:v>
                </c:pt>
                <c:pt idx="3118">
                  <c:v>35.782000000000011</c:v>
                </c:pt>
                <c:pt idx="3119">
                  <c:v>35.83</c:v>
                </c:pt>
                <c:pt idx="3120">
                  <c:v>35.83</c:v>
                </c:pt>
                <c:pt idx="3121">
                  <c:v>35.83</c:v>
                </c:pt>
                <c:pt idx="3122">
                  <c:v>35.83</c:v>
                </c:pt>
                <c:pt idx="3123">
                  <c:v>35.83</c:v>
                </c:pt>
                <c:pt idx="3124">
                  <c:v>35.83</c:v>
                </c:pt>
                <c:pt idx="3125">
                  <c:v>35.83</c:v>
                </c:pt>
                <c:pt idx="3126">
                  <c:v>35.83</c:v>
                </c:pt>
                <c:pt idx="3127">
                  <c:v>35.83</c:v>
                </c:pt>
                <c:pt idx="3128">
                  <c:v>35.83</c:v>
                </c:pt>
                <c:pt idx="3129">
                  <c:v>35.83</c:v>
                </c:pt>
                <c:pt idx="3130">
                  <c:v>35.879000000000005</c:v>
                </c:pt>
                <c:pt idx="3131">
                  <c:v>35.879000000000005</c:v>
                </c:pt>
                <c:pt idx="3132">
                  <c:v>35.879000000000005</c:v>
                </c:pt>
                <c:pt idx="3133">
                  <c:v>35.879000000000005</c:v>
                </c:pt>
                <c:pt idx="3134">
                  <c:v>35.928000000000011</c:v>
                </c:pt>
                <c:pt idx="3135">
                  <c:v>35.928000000000011</c:v>
                </c:pt>
                <c:pt idx="3136">
                  <c:v>35.928000000000011</c:v>
                </c:pt>
                <c:pt idx="3137">
                  <c:v>35.928000000000011</c:v>
                </c:pt>
                <c:pt idx="3138">
                  <c:v>35.928000000000011</c:v>
                </c:pt>
                <c:pt idx="3139">
                  <c:v>35.928000000000011</c:v>
                </c:pt>
                <c:pt idx="3140">
                  <c:v>35.928000000000011</c:v>
                </c:pt>
                <c:pt idx="3141">
                  <c:v>35.928000000000011</c:v>
                </c:pt>
                <c:pt idx="3142">
                  <c:v>35.928000000000011</c:v>
                </c:pt>
                <c:pt idx="3143">
                  <c:v>35.928000000000011</c:v>
                </c:pt>
                <c:pt idx="3144">
                  <c:v>35.928000000000011</c:v>
                </c:pt>
                <c:pt idx="3145">
                  <c:v>35.928000000000011</c:v>
                </c:pt>
                <c:pt idx="3146">
                  <c:v>35.976000000000006</c:v>
                </c:pt>
                <c:pt idx="3147">
                  <c:v>35.976000000000006</c:v>
                </c:pt>
                <c:pt idx="3148">
                  <c:v>35.976000000000006</c:v>
                </c:pt>
                <c:pt idx="3149">
                  <c:v>35.976000000000006</c:v>
                </c:pt>
                <c:pt idx="3150">
                  <c:v>36.025000000000013</c:v>
                </c:pt>
                <c:pt idx="3151">
                  <c:v>36.025000000000013</c:v>
                </c:pt>
                <c:pt idx="3152">
                  <c:v>36.025000000000013</c:v>
                </c:pt>
                <c:pt idx="3153">
                  <c:v>36.025000000000013</c:v>
                </c:pt>
                <c:pt idx="3154">
                  <c:v>36.025000000000013</c:v>
                </c:pt>
                <c:pt idx="3155">
                  <c:v>36.025000000000013</c:v>
                </c:pt>
                <c:pt idx="3156">
                  <c:v>36.072000000000003</c:v>
                </c:pt>
                <c:pt idx="3157">
                  <c:v>36.072000000000003</c:v>
                </c:pt>
                <c:pt idx="3158">
                  <c:v>36.072000000000003</c:v>
                </c:pt>
                <c:pt idx="3159">
                  <c:v>36.120000000000012</c:v>
                </c:pt>
                <c:pt idx="3160">
                  <c:v>36.120000000000012</c:v>
                </c:pt>
                <c:pt idx="3161">
                  <c:v>36.120000000000012</c:v>
                </c:pt>
                <c:pt idx="3162">
                  <c:v>36.120000000000012</c:v>
                </c:pt>
                <c:pt idx="3163">
                  <c:v>36.120000000000012</c:v>
                </c:pt>
                <c:pt idx="3164">
                  <c:v>36.120000000000012</c:v>
                </c:pt>
                <c:pt idx="3165">
                  <c:v>36.120000000000012</c:v>
                </c:pt>
                <c:pt idx="3166">
                  <c:v>36.120000000000012</c:v>
                </c:pt>
                <c:pt idx="3167">
                  <c:v>36.120000000000012</c:v>
                </c:pt>
                <c:pt idx="3168">
                  <c:v>36.169000000000011</c:v>
                </c:pt>
                <c:pt idx="3169">
                  <c:v>36.169000000000011</c:v>
                </c:pt>
                <c:pt idx="3170">
                  <c:v>36.169000000000011</c:v>
                </c:pt>
                <c:pt idx="3171">
                  <c:v>36.169000000000011</c:v>
                </c:pt>
                <c:pt idx="3172">
                  <c:v>36.169000000000011</c:v>
                </c:pt>
                <c:pt idx="3173">
                  <c:v>36.217000000000006</c:v>
                </c:pt>
                <c:pt idx="3174">
                  <c:v>36.217000000000006</c:v>
                </c:pt>
                <c:pt idx="3175">
                  <c:v>36.217000000000006</c:v>
                </c:pt>
                <c:pt idx="3176">
                  <c:v>36.217000000000006</c:v>
                </c:pt>
                <c:pt idx="3177">
                  <c:v>36.217000000000006</c:v>
                </c:pt>
                <c:pt idx="3178">
                  <c:v>36.217000000000006</c:v>
                </c:pt>
                <c:pt idx="3179">
                  <c:v>36.217000000000006</c:v>
                </c:pt>
                <c:pt idx="3180">
                  <c:v>36.169000000000011</c:v>
                </c:pt>
                <c:pt idx="3181">
                  <c:v>36.169000000000011</c:v>
                </c:pt>
                <c:pt idx="3182">
                  <c:v>36.169000000000011</c:v>
                </c:pt>
                <c:pt idx="3183">
                  <c:v>36.169000000000011</c:v>
                </c:pt>
                <c:pt idx="3184">
                  <c:v>36.169000000000011</c:v>
                </c:pt>
                <c:pt idx="3185">
                  <c:v>36.120000000000012</c:v>
                </c:pt>
                <c:pt idx="3186">
                  <c:v>36.120000000000012</c:v>
                </c:pt>
                <c:pt idx="3187">
                  <c:v>36.120000000000012</c:v>
                </c:pt>
                <c:pt idx="3188">
                  <c:v>36.120000000000012</c:v>
                </c:pt>
                <c:pt idx="3189">
                  <c:v>36.120000000000012</c:v>
                </c:pt>
                <c:pt idx="3190">
                  <c:v>36.072000000000003</c:v>
                </c:pt>
                <c:pt idx="3191">
                  <c:v>36.072000000000003</c:v>
                </c:pt>
                <c:pt idx="3192">
                  <c:v>36.072000000000003</c:v>
                </c:pt>
                <c:pt idx="3193">
                  <c:v>36.072000000000003</c:v>
                </c:pt>
                <c:pt idx="3194">
                  <c:v>36.072000000000003</c:v>
                </c:pt>
                <c:pt idx="3195">
                  <c:v>36.072000000000003</c:v>
                </c:pt>
                <c:pt idx="3196">
                  <c:v>36.025000000000013</c:v>
                </c:pt>
                <c:pt idx="3197">
                  <c:v>36.025000000000013</c:v>
                </c:pt>
                <c:pt idx="3198">
                  <c:v>36.025000000000013</c:v>
                </c:pt>
                <c:pt idx="3199">
                  <c:v>36.025000000000013</c:v>
                </c:pt>
                <c:pt idx="3200">
                  <c:v>36.025000000000013</c:v>
                </c:pt>
                <c:pt idx="3201">
                  <c:v>36.025000000000013</c:v>
                </c:pt>
                <c:pt idx="3202">
                  <c:v>36.025000000000013</c:v>
                </c:pt>
                <c:pt idx="3203">
                  <c:v>36.025000000000013</c:v>
                </c:pt>
                <c:pt idx="3204">
                  <c:v>36.025000000000013</c:v>
                </c:pt>
                <c:pt idx="3205">
                  <c:v>36.025000000000013</c:v>
                </c:pt>
                <c:pt idx="3206">
                  <c:v>36.025000000000013</c:v>
                </c:pt>
                <c:pt idx="3207">
                  <c:v>36.025000000000013</c:v>
                </c:pt>
                <c:pt idx="3208">
                  <c:v>36.072000000000003</c:v>
                </c:pt>
                <c:pt idx="3209">
                  <c:v>36.072000000000003</c:v>
                </c:pt>
                <c:pt idx="3210">
                  <c:v>36.072000000000003</c:v>
                </c:pt>
                <c:pt idx="3211">
                  <c:v>36.072000000000003</c:v>
                </c:pt>
                <c:pt idx="3212">
                  <c:v>36.072000000000003</c:v>
                </c:pt>
                <c:pt idx="3213">
                  <c:v>36.072000000000003</c:v>
                </c:pt>
                <c:pt idx="3214">
                  <c:v>36.072000000000003</c:v>
                </c:pt>
                <c:pt idx="3215">
                  <c:v>36.072000000000003</c:v>
                </c:pt>
                <c:pt idx="3216">
                  <c:v>36.072000000000003</c:v>
                </c:pt>
                <c:pt idx="3217">
                  <c:v>36.072000000000003</c:v>
                </c:pt>
                <c:pt idx="3218">
                  <c:v>36.072000000000003</c:v>
                </c:pt>
                <c:pt idx="3219">
                  <c:v>36.072000000000003</c:v>
                </c:pt>
                <c:pt idx="3220">
                  <c:v>36.072000000000003</c:v>
                </c:pt>
                <c:pt idx="3221">
                  <c:v>36.072000000000003</c:v>
                </c:pt>
                <c:pt idx="3222">
                  <c:v>36.072000000000003</c:v>
                </c:pt>
                <c:pt idx="3223">
                  <c:v>36.120000000000012</c:v>
                </c:pt>
                <c:pt idx="3224">
                  <c:v>36.120000000000012</c:v>
                </c:pt>
                <c:pt idx="3225">
                  <c:v>36.120000000000012</c:v>
                </c:pt>
                <c:pt idx="3226">
                  <c:v>36.120000000000012</c:v>
                </c:pt>
                <c:pt idx="3227">
                  <c:v>36.072000000000003</c:v>
                </c:pt>
                <c:pt idx="3228">
                  <c:v>36.072000000000003</c:v>
                </c:pt>
                <c:pt idx="3229">
                  <c:v>36.072000000000003</c:v>
                </c:pt>
                <c:pt idx="3230">
                  <c:v>36.072000000000003</c:v>
                </c:pt>
                <c:pt idx="3231">
                  <c:v>36.072000000000003</c:v>
                </c:pt>
                <c:pt idx="3232">
                  <c:v>36.025000000000013</c:v>
                </c:pt>
                <c:pt idx="3233">
                  <c:v>36.025000000000013</c:v>
                </c:pt>
                <c:pt idx="3234">
                  <c:v>36.025000000000013</c:v>
                </c:pt>
                <c:pt idx="3235">
                  <c:v>36.025000000000013</c:v>
                </c:pt>
                <c:pt idx="3236">
                  <c:v>36.025000000000013</c:v>
                </c:pt>
                <c:pt idx="3237">
                  <c:v>36.072000000000003</c:v>
                </c:pt>
                <c:pt idx="3238">
                  <c:v>36.072000000000003</c:v>
                </c:pt>
                <c:pt idx="3239">
                  <c:v>36.072000000000003</c:v>
                </c:pt>
                <c:pt idx="3240">
                  <c:v>36.072000000000003</c:v>
                </c:pt>
                <c:pt idx="3241">
                  <c:v>36.072000000000003</c:v>
                </c:pt>
                <c:pt idx="3242">
                  <c:v>36.072000000000003</c:v>
                </c:pt>
                <c:pt idx="3243">
                  <c:v>36.072000000000003</c:v>
                </c:pt>
                <c:pt idx="3244">
                  <c:v>36.120000000000012</c:v>
                </c:pt>
                <c:pt idx="3245">
                  <c:v>36.120000000000012</c:v>
                </c:pt>
                <c:pt idx="3246">
                  <c:v>36.120000000000012</c:v>
                </c:pt>
                <c:pt idx="3247">
                  <c:v>36.169000000000011</c:v>
                </c:pt>
                <c:pt idx="3248">
                  <c:v>36.169000000000011</c:v>
                </c:pt>
                <c:pt idx="3249">
                  <c:v>36.169000000000011</c:v>
                </c:pt>
                <c:pt idx="3250">
                  <c:v>36.217000000000006</c:v>
                </c:pt>
                <c:pt idx="3251">
                  <c:v>36.217000000000006</c:v>
                </c:pt>
                <c:pt idx="3252">
                  <c:v>36.217000000000006</c:v>
                </c:pt>
                <c:pt idx="3253">
                  <c:v>36.217000000000006</c:v>
                </c:pt>
                <c:pt idx="3254">
                  <c:v>36.217000000000006</c:v>
                </c:pt>
                <c:pt idx="3255">
                  <c:v>36.266000000000012</c:v>
                </c:pt>
                <c:pt idx="3256">
                  <c:v>36.266000000000012</c:v>
                </c:pt>
                <c:pt idx="3257">
                  <c:v>36.266000000000012</c:v>
                </c:pt>
                <c:pt idx="3258">
                  <c:v>36.266000000000012</c:v>
                </c:pt>
                <c:pt idx="3259">
                  <c:v>36.266000000000012</c:v>
                </c:pt>
                <c:pt idx="3260">
                  <c:v>36.266000000000012</c:v>
                </c:pt>
                <c:pt idx="3261">
                  <c:v>36.266000000000012</c:v>
                </c:pt>
                <c:pt idx="3262">
                  <c:v>36.266000000000012</c:v>
                </c:pt>
                <c:pt idx="3263">
                  <c:v>36.266000000000012</c:v>
                </c:pt>
                <c:pt idx="3264">
                  <c:v>36.266000000000012</c:v>
                </c:pt>
                <c:pt idx="3265">
                  <c:v>36.266000000000012</c:v>
                </c:pt>
                <c:pt idx="3266">
                  <c:v>36.266000000000012</c:v>
                </c:pt>
                <c:pt idx="3267">
                  <c:v>36.266000000000012</c:v>
                </c:pt>
                <c:pt idx="3268">
                  <c:v>36.266000000000012</c:v>
                </c:pt>
                <c:pt idx="3269">
                  <c:v>36.266000000000012</c:v>
                </c:pt>
                <c:pt idx="3270">
                  <c:v>36.266000000000012</c:v>
                </c:pt>
                <c:pt idx="3271">
                  <c:v>36.266000000000012</c:v>
                </c:pt>
                <c:pt idx="3272">
                  <c:v>36.313000000000002</c:v>
                </c:pt>
                <c:pt idx="3273">
                  <c:v>36.313000000000002</c:v>
                </c:pt>
                <c:pt idx="3274">
                  <c:v>36.313000000000002</c:v>
                </c:pt>
                <c:pt idx="3275">
                  <c:v>36.313000000000002</c:v>
                </c:pt>
                <c:pt idx="3276">
                  <c:v>36.313000000000002</c:v>
                </c:pt>
                <c:pt idx="3277">
                  <c:v>36.313000000000002</c:v>
                </c:pt>
                <c:pt idx="3278">
                  <c:v>36.313000000000002</c:v>
                </c:pt>
                <c:pt idx="3279">
                  <c:v>36.313000000000002</c:v>
                </c:pt>
                <c:pt idx="3280">
                  <c:v>36.313000000000002</c:v>
                </c:pt>
                <c:pt idx="3281">
                  <c:v>36.313000000000002</c:v>
                </c:pt>
                <c:pt idx="3282">
                  <c:v>36.313000000000002</c:v>
                </c:pt>
                <c:pt idx="3283">
                  <c:v>36.313000000000002</c:v>
                </c:pt>
                <c:pt idx="3284">
                  <c:v>36.361000000000004</c:v>
                </c:pt>
                <c:pt idx="3285">
                  <c:v>36.361000000000004</c:v>
                </c:pt>
                <c:pt idx="3286">
                  <c:v>36.361000000000004</c:v>
                </c:pt>
                <c:pt idx="3287">
                  <c:v>36.361000000000004</c:v>
                </c:pt>
                <c:pt idx="3288">
                  <c:v>36.313000000000002</c:v>
                </c:pt>
                <c:pt idx="3289">
                  <c:v>36.361000000000004</c:v>
                </c:pt>
                <c:pt idx="3290">
                  <c:v>36.361000000000004</c:v>
                </c:pt>
                <c:pt idx="3291">
                  <c:v>36.361000000000004</c:v>
                </c:pt>
                <c:pt idx="3292">
                  <c:v>36.313000000000002</c:v>
                </c:pt>
                <c:pt idx="3293">
                  <c:v>36.313000000000002</c:v>
                </c:pt>
                <c:pt idx="3294">
                  <c:v>36.313000000000002</c:v>
                </c:pt>
                <c:pt idx="3295">
                  <c:v>36.313000000000002</c:v>
                </c:pt>
                <c:pt idx="3296">
                  <c:v>36.313000000000002</c:v>
                </c:pt>
                <c:pt idx="3297">
                  <c:v>36.313000000000002</c:v>
                </c:pt>
                <c:pt idx="3298">
                  <c:v>36.313000000000002</c:v>
                </c:pt>
                <c:pt idx="3299">
                  <c:v>36.313000000000002</c:v>
                </c:pt>
                <c:pt idx="3300">
                  <c:v>36.313000000000002</c:v>
                </c:pt>
                <c:pt idx="3301">
                  <c:v>36.313000000000002</c:v>
                </c:pt>
                <c:pt idx="3302">
                  <c:v>36.313000000000002</c:v>
                </c:pt>
                <c:pt idx="3303">
                  <c:v>36.313000000000002</c:v>
                </c:pt>
                <c:pt idx="3304">
                  <c:v>36.313000000000002</c:v>
                </c:pt>
                <c:pt idx="3305">
                  <c:v>36.313000000000002</c:v>
                </c:pt>
                <c:pt idx="3306">
                  <c:v>36.266000000000012</c:v>
                </c:pt>
                <c:pt idx="3307">
                  <c:v>36.313000000000002</c:v>
                </c:pt>
                <c:pt idx="3308">
                  <c:v>36.313000000000002</c:v>
                </c:pt>
                <c:pt idx="3309">
                  <c:v>36.313000000000002</c:v>
                </c:pt>
                <c:pt idx="3310">
                  <c:v>36.266000000000012</c:v>
                </c:pt>
                <c:pt idx="3311">
                  <c:v>36.313000000000002</c:v>
                </c:pt>
                <c:pt idx="3312">
                  <c:v>36.313000000000002</c:v>
                </c:pt>
                <c:pt idx="3313">
                  <c:v>36.266000000000012</c:v>
                </c:pt>
                <c:pt idx="3314">
                  <c:v>36.266000000000012</c:v>
                </c:pt>
                <c:pt idx="3315">
                  <c:v>36.266000000000012</c:v>
                </c:pt>
                <c:pt idx="3316">
                  <c:v>36.266000000000012</c:v>
                </c:pt>
                <c:pt idx="3317">
                  <c:v>36.266000000000012</c:v>
                </c:pt>
                <c:pt idx="3318">
                  <c:v>36.266000000000012</c:v>
                </c:pt>
                <c:pt idx="3319">
                  <c:v>36.217000000000006</c:v>
                </c:pt>
                <c:pt idx="3320">
                  <c:v>36.217000000000006</c:v>
                </c:pt>
                <c:pt idx="3321">
                  <c:v>36.217000000000006</c:v>
                </c:pt>
                <c:pt idx="3322">
                  <c:v>36.217000000000006</c:v>
                </c:pt>
                <c:pt idx="3323">
                  <c:v>36.217000000000006</c:v>
                </c:pt>
                <c:pt idx="3324">
                  <c:v>36.217000000000006</c:v>
                </c:pt>
                <c:pt idx="3325">
                  <c:v>36.217000000000006</c:v>
                </c:pt>
                <c:pt idx="3326">
                  <c:v>36.217000000000006</c:v>
                </c:pt>
                <c:pt idx="3327">
                  <c:v>36.217000000000006</c:v>
                </c:pt>
                <c:pt idx="3328">
                  <c:v>36.217000000000006</c:v>
                </c:pt>
                <c:pt idx="3329">
                  <c:v>36.217000000000006</c:v>
                </c:pt>
                <c:pt idx="3330">
                  <c:v>36.217000000000006</c:v>
                </c:pt>
                <c:pt idx="3331">
                  <c:v>36.217000000000006</c:v>
                </c:pt>
                <c:pt idx="3332">
                  <c:v>36.217000000000006</c:v>
                </c:pt>
                <c:pt idx="3333">
                  <c:v>36.217000000000006</c:v>
                </c:pt>
                <c:pt idx="3334">
                  <c:v>36.217000000000006</c:v>
                </c:pt>
                <c:pt idx="3335">
                  <c:v>36.266000000000012</c:v>
                </c:pt>
                <c:pt idx="3336">
                  <c:v>36.266000000000012</c:v>
                </c:pt>
                <c:pt idx="3337">
                  <c:v>36.266000000000012</c:v>
                </c:pt>
                <c:pt idx="3338">
                  <c:v>36.266000000000012</c:v>
                </c:pt>
                <c:pt idx="3339">
                  <c:v>36.266000000000012</c:v>
                </c:pt>
                <c:pt idx="3340">
                  <c:v>36.266000000000012</c:v>
                </c:pt>
                <c:pt idx="3341">
                  <c:v>36.266000000000012</c:v>
                </c:pt>
                <c:pt idx="3342">
                  <c:v>36.266000000000012</c:v>
                </c:pt>
                <c:pt idx="3343">
                  <c:v>36.266000000000012</c:v>
                </c:pt>
                <c:pt idx="3344">
                  <c:v>36.266000000000012</c:v>
                </c:pt>
                <c:pt idx="3345">
                  <c:v>36.266000000000012</c:v>
                </c:pt>
                <c:pt idx="3346">
                  <c:v>36.217000000000006</c:v>
                </c:pt>
                <c:pt idx="3347">
                  <c:v>36.217000000000006</c:v>
                </c:pt>
                <c:pt idx="3348">
                  <c:v>36.266000000000012</c:v>
                </c:pt>
                <c:pt idx="3349">
                  <c:v>36.217000000000006</c:v>
                </c:pt>
                <c:pt idx="3350">
                  <c:v>36.266000000000012</c:v>
                </c:pt>
                <c:pt idx="3351">
                  <c:v>36.266000000000012</c:v>
                </c:pt>
                <c:pt idx="3352">
                  <c:v>36.266000000000012</c:v>
                </c:pt>
                <c:pt idx="3353">
                  <c:v>36.217000000000006</c:v>
                </c:pt>
                <c:pt idx="3354">
                  <c:v>36.217000000000006</c:v>
                </c:pt>
                <c:pt idx="3355">
                  <c:v>36.217000000000006</c:v>
                </c:pt>
                <c:pt idx="3356">
                  <c:v>36.217000000000006</c:v>
                </c:pt>
                <c:pt idx="3357">
                  <c:v>36.217000000000006</c:v>
                </c:pt>
                <c:pt idx="3358">
                  <c:v>36.217000000000006</c:v>
                </c:pt>
                <c:pt idx="3359">
                  <c:v>36.217000000000006</c:v>
                </c:pt>
                <c:pt idx="3360">
                  <c:v>36.217000000000006</c:v>
                </c:pt>
                <c:pt idx="3361">
                  <c:v>36.169000000000011</c:v>
                </c:pt>
                <c:pt idx="3362">
                  <c:v>36.169000000000011</c:v>
                </c:pt>
                <c:pt idx="3363">
                  <c:v>36.169000000000011</c:v>
                </c:pt>
                <c:pt idx="3364">
                  <c:v>36.169000000000011</c:v>
                </c:pt>
                <c:pt idx="3365">
                  <c:v>36.169000000000011</c:v>
                </c:pt>
                <c:pt idx="3366">
                  <c:v>36.120000000000012</c:v>
                </c:pt>
                <c:pt idx="3367">
                  <c:v>36.120000000000012</c:v>
                </c:pt>
                <c:pt idx="3368">
                  <c:v>36.120000000000012</c:v>
                </c:pt>
                <c:pt idx="3369">
                  <c:v>36.120000000000012</c:v>
                </c:pt>
                <c:pt idx="3370">
                  <c:v>36.120000000000012</c:v>
                </c:pt>
                <c:pt idx="3371">
                  <c:v>36.120000000000012</c:v>
                </c:pt>
                <c:pt idx="3372">
                  <c:v>36.120000000000012</c:v>
                </c:pt>
                <c:pt idx="3373">
                  <c:v>36.120000000000012</c:v>
                </c:pt>
                <c:pt idx="3374">
                  <c:v>36.120000000000012</c:v>
                </c:pt>
                <c:pt idx="3375">
                  <c:v>36.169000000000011</c:v>
                </c:pt>
                <c:pt idx="3376">
                  <c:v>36.169000000000011</c:v>
                </c:pt>
                <c:pt idx="3377">
                  <c:v>36.169000000000011</c:v>
                </c:pt>
                <c:pt idx="3378">
                  <c:v>36.169000000000011</c:v>
                </c:pt>
                <c:pt idx="3379">
                  <c:v>36.169000000000011</c:v>
                </c:pt>
                <c:pt idx="3380">
                  <c:v>36.169000000000011</c:v>
                </c:pt>
                <c:pt idx="3381">
                  <c:v>36.169000000000011</c:v>
                </c:pt>
                <c:pt idx="3382">
                  <c:v>36.169000000000011</c:v>
                </c:pt>
                <c:pt idx="3383">
                  <c:v>36.169000000000011</c:v>
                </c:pt>
                <c:pt idx="3384">
                  <c:v>36.169000000000011</c:v>
                </c:pt>
                <c:pt idx="3385">
                  <c:v>36.169000000000011</c:v>
                </c:pt>
                <c:pt idx="3386">
                  <c:v>36.217000000000006</c:v>
                </c:pt>
                <c:pt idx="3387">
                  <c:v>36.217000000000006</c:v>
                </c:pt>
                <c:pt idx="3388">
                  <c:v>36.217000000000006</c:v>
                </c:pt>
                <c:pt idx="3389">
                  <c:v>36.217000000000006</c:v>
                </c:pt>
                <c:pt idx="3390">
                  <c:v>36.217000000000006</c:v>
                </c:pt>
                <c:pt idx="3391">
                  <c:v>36.217000000000006</c:v>
                </c:pt>
                <c:pt idx="3392">
                  <c:v>36.217000000000006</c:v>
                </c:pt>
                <c:pt idx="3393">
                  <c:v>36.217000000000006</c:v>
                </c:pt>
                <c:pt idx="3394">
                  <c:v>36.217000000000006</c:v>
                </c:pt>
                <c:pt idx="3395">
                  <c:v>36.217000000000006</c:v>
                </c:pt>
                <c:pt idx="3396">
                  <c:v>36.217000000000006</c:v>
                </c:pt>
                <c:pt idx="3397">
                  <c:v>36.217000000000006</c:v>
                </c:pt>
                <c:pt idx="3398">
                  <c:v>36.217000000000006</c:v>
                </c:pt>
                <c:pt idx="3399">
                  <c:v>36.217000000000006</c:v>
                </c:pt>
                <c:pt idx="3400">
                  <c:v>36.217000000000006</c:v>
                </c:pt>
                <c:pt idx="3401">
                  <c:v>36.169000000000011</c:v>
                </c:pt>
                <c:pt idx="3402">
                  <c:v>36.169000000000011</c:v>
                </c:pt>
                <c:pt idx="3403">
                  <c:v>36.169000000000011</c:v>
                </c:pt>
                <c:pt idx="3404">
                  <c:v>36.169000000000011</c:v>
                </c:pt>
                <c:pt idx="3405">
                  <c:v>36.169000000000011</c:v>
                </c:pt>
                <c:pt idx="3406">
                  <c:v>36.169000000000011</c:v>
                </c:pt>
                <c:pt idx="3407">
                  <c:v>36.169000000000011</c:v>
                </c:pt>
                <c:pt idx="3408">
                  <c:v>36.169000000000011</c:v>
                </c:pt>
                <c:pt idx="3409">
                  <c:v>36.169000000000011</c:v>
                </c:pt>
                <c:pt idx="3410">
                  <c:v>36.169000000000011</c:v>
                </c:pt>
                <c:pt idx="3411">
                  <c:v>36.169000000000011</c:v>
                </c:pt>
                <c:pt idx="3412">
                  <c:v>36.169000000000011</c:v>
                </c:pt>
                <c:pt idx="3413">
                  <c:v>36.169000000000011</c:v>
                </c:pt>
                <c:pt idx="3414">
                  <c:v>36.169000000000011</c:v>
                </c:pt>
                <c:pt idx="3415">
                  <c:v>36.169000000000011</c:v>
                </c:pt>
                <c:pt idx="3416">
                  <c:v>36.169000000000011</c:v>
                </c:pt>
                <c:pt idx="3417">
                  <c:v>36.169000000000011</c:v>
                </c:pt>
                <c:pt idx="3418">
                  <c:v>36.169000000000011</c:v>
                </c:pt>
                <c:pt idx="3419">
                  <c:v>36.169000000000011</c:v>
                </c:pt>
                <c:pt idx="3420">
                  <c:v>36.169000000000011</c:v>
                </c:pt>
                <c:pt idx="3421">
                  <c:v>36.169000000000011</c:v>
                </c:pt>
                <c:pt idx="3422">
                  <c:v>36.169000000000011</c:v>
                </c:pt>
                <c:pt idx="3423">
                  <c:v>36.169000000000011</c:v>
                </c:pt>
                <c:pt idx="3424">
                  <c:v>36.169000000000011</c:v>
                </c:pt>
                <c:pt idx="3425">
                  <c:v>36.169000000000011</c:v>
                </c:pt>
                <c:pt idx="3426">
                  <c:v>36.217000000000006</c:v>
                </c:pt>
                <c:pt idx="3427">
                  <c:v>36.217000000000006</c:v>
                </c:pt>
                <c:pt idx="3428">
                  <c:v>36.217000000000006</c:v>
                </c:pt>
                <c:pt idx="3429">
                  <c:v>36.217000000000006</c:v>
                </c:pt>
                <c:pt idx="3430">
                  <c:v>36.217000000000006</c:v>
                </c:pt>
                <c:pt idx="3431">
                  <c:v>36.266000000000012</c:v>
                </c:pt>
                <c:pt idx="3432">
                  <c:v>36.266000000000012</c:v>
                </c:pt>
                <c:pt idx="3433">
                  <c:v>36.266000000000012</c:v>
                </c:pt>
                <c:pt idx="3434">
                  <c:v>36.266000000000012</c:v>
                </c:pt>
                <c:pt idx="3435">
                  <c:v>36.266000000000012</c:v>
                </c:pt>
                <c:pt idx="3436">
                  <c:v>36.313000000000002</c:v>
                </c:pt>
                <c:pt idx="3437">
                  <c:v>36.313000000000002</c:v>
                </c:pt>
                <c:pt idx="3438">
                  <c:v>36.361000000000004</c:v>
                </c:pt>
                <c:pt idx="3439">
                  <c:v>36.361000000000004</c:v>
                </c:pt>
                <c:pt idx="3440">
                  <c:v>36.361000000000004</c:v>
                </c:pt>
                <c:pt idx="3441">
                  <c:v>36.361000000000004</c:v>
                </c:pt>
                <c:pt idx="3442">
                  <c:v>36.361000000000004</c:v>
                </c:pt>
                <c:pt idx="3443">
                  <c:v>36.361000000000004</c:v>
                </c:pt>
                <c:pt idx="3444">
                  <c:v>36.361000000000004</c:v>
                </c:pt>
                <c:pt idx="3445">
                  <c:v>36.361000000000004</c:v>
                </c:pt>
                <c:pt idx="3446">
                  <c:v>36.361000000000004</c:v>
                </c:pt>
                <c:pt idx="3447">
                  <c:v>36.361000000000004</c:v>
                </c:pt>
                <c:pt idx="3448">
                  <c:v>36.410000000000004</c:v>
                </c:pt>
                <c:pt idx="3449">
                  <c:v>36.410000000000004</c:v>
                </c:pt>
                <c:pt idx="3450">
                  <c:v>36.410000000000004</c:v>
                </c:pt>
                <c:pt idx="3451">
                  <c:v>36.410000000000004</c:v>
                </c:pt>
                <c:pt idx="3452">
                  <c:v>36.410000000000004</c:v>
                </c:pt>
                <c:pt idx="3453">
                  <c:v>36.410000000000004</c:v>
                </c:pt>
                <c:pt idx="3454">
                  <c:v>36.410000000000004</c:v>
                </c:pt>
                <c:pt idx="3455">
                  <c:v>36.410000000000004</c:v>
                </c:pt>
                <c:pt idx="3456">
                  <c:v>36.410000000000004</c:v>
                </c:pt>
                <c:pt idx="3457">
                  <c:v>36.410000000000004</c:v>
                </c:pt>
                <c:pt idx="3458">
                  <c:v>36.410000000000004</c:v>
                </c:pt>
                <c:pt idx="3459">
                  <c:v>36.410000000000004</c:v>
                </c:pt>
                <c:pt idx="3460">
                  <c:v>36.410000000000004</c:v>
                </c:pt>
                <c:pt idx="3461">
                  <c:v>36.410000000000004</c:v>
                </c:pt>
                <c:pt idx="3462">
                  <c:v>36.410000000000004</c:v>
                </c:pt>
                <c:pt idx="3463">
                  <c:v>36.361000000000004</c:v>
                </c:pt>
                <c:pt idx="3464">
                  <c:v>36.361000000000004</c:v>
                </c:pt>
                <c:pt idx="3465">
                  <c:v>36.410000000000004</c:v>
                </c:pt>
                <c:pt idx="3466">
                  <c:v>36.361000000000004</c:v>
                </c:pt>
                <c:pt idx="3467">
                  <c:v>36.361000000000004</c:v>
                </c:pt>
                <c:pt idx="3468">
                  <c:v>36.410000000000004</c:v>
                </c:pt>
                <c:pt idx="3469">
                  <c:v>36.410000000000004</c:v>
                </c:pt>
                <c:pt idx="3470">
                  <c:v>36.410000000000004</c:v>
                </c:pt>
                <c:pt idx="3471">
                  <c:v>36.410000000000004</c:v>
                </c:pt>
                <c:pt idx="3472">
                  <c:v>36.410000000000004</c:v>
                </c:pt>
                <c:pt idx="3473">
                  <c:v>36.410000000000004</c:v>
                </c:pt>
                <c:pt idx="3474">
                  <c:v>36.410000000000004</c:v>
                </c:pt>
                <c:pt idx="3475">
                  <c:v>36.459000000000003</c:v>
                </c:pt>
                <c:pt idx="3476">
                  <c:v>36.459000000000003</c:v>
                </c:pt>
                <c:pt idx="3477">
                  <c:v>36.505000000000003</c:v>
                </c:pt>
                <c:pt idx="3478">
                  <c:v>36.554000000000002</c:v>
                </c:pt>
                <c:pt idx="3479">
                  <c:v>36.603000000000002</c:v>
                </c:pt>
                <c:pt idx="3480">
                  <c:v>36.651000000000003</c:v>
                </c:pt>
                <c:pt idx="3481">
                  <c:v>36.698000000000015</c:v>
                </c:pt>
                <c:pt idx="3482">
                  <c:v>37.081000000000003</c:v>
                </c:pt>
                <c:pt idx="3483">
                  <c:v>37.846000000000004</c:v>
                </c:pt>
                <c:pt idx="3484">
                  <c:v>38.084000000000003</c:v>
                </c:pt>
                <c:pt idx="3485">
                  <c:v>38.179000000000002</c:v>
                </c:pt>
                <c:pt idx="3486">
                  <c:v>38.226000000000013</c:v>
                </c:pt>
                <c:pt idx="3487">
                  <c:v>38.226000000000013</c:v>
                </c:pt>
                <c:pt idx="3488">
                  <c:v>38.226000000000013</c:v>
                </c:pt>
                <c:pt idx="3489">
                  <c:v>38.179000000000002</c:v>
                </c:pt>
                <c:pt idx="3490">
                  <c:v>38.131</c:v>
                </c:pt>
                <c:pt idx="3491">
                  <c:v>38.084000000000003</c:v>
                </c:pt>
                <c:pt idx="3492">
                  <c:v>37.989000000000004</c:v>
                </c:pt>
                <c:pt idx="3493">
                  <c:v>37.989000000000004</c:v>
                </c:pt>
                <c:pt idx="3494">
                  <c:v>37.989000000000004</c:v>
                </c:pt>
                <c:pt idx="3495">
                  <c:v>37.942</c:v>
                </c:pt>
                <c:pt idx="3496">
                  <c:v>37.942</c:v>
                </c:pt>
                <c:pt idx="3497">
                  <c:v>37.942</c:v>
                </c:pt>
                <c:pt idx="3498">
                  <c:v>37.942</c:v>
                </c:pt>
                <c:pt idx="3499">
                  <c:v>37.942</c:v>
                </c:pt>
                <c:pt idx="3500">
                  <c:v>37.893000000000001</c:v>
                </c:pt>
                <c:pt idx="3501">
                  <c:v>37.893000000000001</c:v>
                </c:pt>
                <c:pt idx="3502">
                  <c:v>37.893000000000001</c:v>
                </c:pt>
                <c:pt idx="3503">
                  <c:v>37.893000000000001</c:v>
                </c:pt>
                <c:pt idx="3504">
                  <c:v>37.893000000000001</c:v>
                </c:pt>
                <c:pt idx="3505">
                  <c:v>37.893000000000001</c:v>
                </c:pt>
                <c:pt idx="3506">
                  <c:v>37.893000000000001</c:v>
                </c:pt>
                <c:pt idx="3507">
                  <c:v>37.846000000000004</c:v>
                </c:pt>
                <c:pt idx="3508">
                  <c:v>37.893000000000001</c:v>
                </c:pt>
                <c:pt idx="3509">
                  <c:v>37.893000000000001</c:v>
                </c:pt>
                <c:pt idx="3510">
                  <c:v>37.942</c:v>
                </c:pt>
                <c:pt idx="3511">
                  <c:v>37.942</c:v>
                </c:pt>
                <c:pt idx="3512">
                  <c:v>37.989000000000004</c:v>
                </c:pt>
                <c:pt idx="3513">
                  <c:v>37.989000000000004</c:v>
                </c:pt>
                <c:pt idx="3514">
                  <c:v>37.989000000000004</c:v>
                </c:pt>
                <c:pt idx="3515">
                  <c:v>37.989000000000004</c:v>
                </c:pt>
                <c:pt idx="3516">
                  <c:v>38.037000000000006</c:v>
                </c:pt>
                <c:pt idx="3517">
                  <c:v>38.037000000000006</c:v>
                </c:pt>
                <c:pt idx="3518">
                  <c:v>38.037000000000006</c:v>
                </c:pt>
                <c:pt idx="3519">
                  <c:v>38.084000000000003</c:v>
                </c:pt>
                <c:pt idx="3520">
                  <c:v>38.131</c:v>
                </c:pt>
                <c:pt idx="3521">
                  <c:v>38.131</c:v>
                </c:pt>
                <c:pt idx="3522">
                  <c:v>38.179000000000002</c:v>
                </c:pt>
                <c:pt idx="3523">
                  <c:v>38.179000000000002</c:v>
                </c:pt>
                <c:pt idx="3524">
                  <c:v>38.226000000000013</c:v>
                </c:pt>
                <c:pt idx="3525">
                  <c:v>38.273000000000003</c:v>
                </c:pt>
                <c:pt idx="3526">
                  <c:v>38.322000000000003</c:v>
                </c:pt>
                <c:pt idx="3527">
                  <c:v>38.368000000000002</c:v>
                </c:pt>
                <c:pt idx="3528">
                  <c:v>38.414999999999999</c:v>
                </c:pt>
                <c:pt idx="3529">
                  <c:v>38.511000000000003</c:v>
                </c:pt>
                <c:pt idx="3530">
                  <c:v>38.557000000000002</c:v>
                </c:pt>
                <c:pt idx="3531">
                  <c:v>38.557000000000002</c:v>
                </c:pt>
                <c:pt idx="3532">
                  <c:v>38.557000000000002</c:v>
                </c:pt>
                <c:pt idx="3533">
                  <c:v>38.606000000000002</c:v>
                </c:pt>
                <c:pt idx="3534">
                  <c:v>38.653000000000006</c:v>
                </c:pt>
                <c:pt idx="3535">
                  <c:v>38.748000000000012</c:v>
                </c:pt>
                <c:pt idx="3536">
                  <c:v>38.748000000000012</c:v>
                </c:pt>
                <c:pt idx="3537">
                  <c:v>38.748000000000012</c:v>
                </c:pt>
                <c:pt idx="3538">
                  <c:v>38.748000000000012</c:v>
                </c:pt>
                <c:pt idx="3539">
                  <c:v>38.748000000000012</c:v>
                </c:pt>
                <c:pt idx="3540">
                  <c:v>38.748000000000012</c:v>
                </c:pt>
                <c:pt idx="3541">
                  <c:v>38.795000000000016</c:v>
                </c:pt>
                <c:pt idx="3542">
                  <c:v>38.795000000000016</c:v>
                </c:pt>
                <c:pt idx="3543">
                  <c:v>38.748000000000012</c:v>
                </c:pt>
                <c:pt idx="3544">
                  <c:v>38.700000000000003</c:v>
                </c:pt>
                <c:pt idx="3545">
                  <c:v>38.700000000000003</c:v>
                </c:pt>
                <c:pt idx="3546">
                  <c:v>38.653000000000006</c:v>
                </c:pt>
                <c:pt idx="3547">
                  <c:v>38.606000000000002</c:v>
                </c:pt>
                <c:pt idx="3548">
                  <c:v>38.606000000000002</c:v>
                </c:pt>
                <c:pt idx="3549">
                  <c:v>38.557000000000002</c:v>
                </c:pt>
                <c:pt idx="3550">
                  <c:v>38.557000000000002</c:v>
                </c:pt>
                <c:pt idx="3551">
                  <c:v>38.557000000000002</c:v>
                </c:pt>
                <c:pt idx="3552">
                  <c:v>38.557000000000002</c:v>
                </c:pt>
                <c:pt idx="3553">
                  <c:v>38.511000000000003</c:v>
                </c:pt>
                <c:pt idx="3554">
                  <c:v>38.511000000000003</c:v>
                </c:pt>
                <c:pt idx="3555">
                  <c:v>38.464000000000006</c:v>
                </c:pt>
                <c:pt idx="3556">
                  <c:v>38.414999999999999</c:v>
                </c:pt>
                <c:pt idx="3557">
                  <c:v>38.368000000000002</c:v>
                </c:pt>
                <c:pt idx="3558">
                  <c:v>38.368000000000002</c:v>
                </c:pt>
                <c:pt idx="3559">
                  <c:v>38.368000000000002</c:v>
                </c:pt>
                <c:pt idx="3560">
                  <c:v>38.322000000000003</c:v>
                </c:pt>
                <c:pt idx="3561">
                  <c:v>38.322000000000003</c:v>
                </c:pt>
                <c:pt idx="3562">
                  <c:v>38.273000000000003</c:v>
                </c:pt>
                <c:pt idx="3563">
                  <c:v>38.273000000000003</c:v>
                </c:pt>
                <c:pt idx="3564">
                  <c:v>38.273000000000003</c:v>
                </c:pt>
                <c:pt idx="3565">
                  <c:v>38.273000000000003</c:v>
                </c:pt>
                <c:pt idx="3566">
                  <c:v>38.273000000000003</c:v>
                </c:pt>
                <c:pt idx="3567">
                  <c:v>38.273000000000003</c:v>
                </c:pt>
                <c:pt idx="3568">
                  <c:v>38.226000000000013</c:v>
                </c:pt>
                <c:pt idx="3569">
                  <c:v>38.226000000000013</c:v>
                </c:pt>
                <c:pt idx="3570">
                  <c:v>38.179000000000002</c:v>
                </c:pt>
                <c:pt idx="3571">
                  <c:v>38.131</c:v>
                </c:pt>
                <c:pt idx="3572">
                  <c:v>38.084000000000003</c:v>
                </c:pt>
                <c:pt idx="3573">
                  <c:v>38.037000000000006</c:v>
                </c:pt>
                <c:pt idx="3574">
                  <c:v>38.037000000000006</c:v>
                </c:pt>
                <c:pt idx="3575">
                  <c:v>37.989000000000004</c:v>
                </c:pt>
                <c:pt idx="3576">
                  <c:v>38.037000000000006</c:v>
                </c:pt>
                <c:pt idx="3577">
                  <c:v>38.131</c:v>
                </c:pt>
                <c:pt idx="3578">
                  <c:v>38.131</c:v>
                </c:pt>
                <c:pt idx="3579">
                  <c:v>38.179000000000002</c:v>
                </c:pt>
                <c:pt idx="3580">
                  <c:v>38.226000000000013</c:v>
                </c:pt>
                <c:pt idx="3581">
                  <c:v>38.368000000000002</c:v>
                </c:pt>
                <c:pt idx="3582">
                  <c:v>38.511000000000003</c:v>
                </c:pt>
                <c:pt idx="3583">
                  <c:v>38.653000000000006</c:v>
                </c:pt>
                <c:pt idx="3584">
                  <c:v>38.795000000000016</c:v>
                </c:pt>
                <c:pt idx="3585">
                  <c:v>38.841999999999999</c:v>
                </c:pt>
                <c:pt idx="3586">
                  <c:v>38.841999999999999</c:v>
                </c:pt>
                <c:pt idx="3587">
                  <c:v>38.841999999999999</c:v>
                </c:pt>
                <c:pt idx="3588">
                  <c:v>38.889000000000003</c:v>
                </c:pt>
                <c:pt idx="3589">
                  <c:v>38.889000000000003</c:v>
                </c:pt>
                <c:pt idx="3590">
                  <c:v>38.889000000000003</c:v>
                </c:pt>
                <c:pt idx="3591">
                  <c:v>38.889000000000003</c:v>
                </c:pt>
                <c:pt idx="3592">
                  <c:v>38.889000000000003</c:v>
                </c:pt>
                <c:pt idx="3593">
                  <c:v>38.889000000000003</c:v>
                </c:pt>
                <c:pt idx="3594">
                  <c:v>38.889000000000003</c:v>
                </c:pt>
                <c:pt idx="3595">
                  <c:v>38.889000000000003</c:v>
                </c:pt>
                <c:pt idx="3596">
                  <c:v>38.889000000000003</c:v>
                </c:pt>
                <c:pt idx="3597">
                  <c:v>38.937000000000005</c:v>
                </c:pt>
                <c:pt idx="3598">
                  <c:v>38.937000000000005</c:v>
                </c:pt>
                <c:pt idx="3599">
                  <c:v>38.984000000000002</c:v>
                </c:pt>
                <c:pt idx="3600">
                  <c:v>38.984000000000002</c:v>
                </c:pt>
                <c:pt idx="3601">
                  <c:v>39.078000000000003</c:v>
                </c:pt>
                <c:pt idx="3602">
                  <c:v>39.267000000000003</c:v>
                </c:pt>
                <c:pt idx="3603">
                  <c:v>39.36</c:v>
                </c:pt>
                <c:pt idx="3604">
                  <c:v>39.549000000000007</c:v>
                </c:pt>
                <c:pt idx="3605">
                  <c:v>39.690000000000012</c:v>
                </c:pt>
                <c:pt idx="3606">
                  <c:v>39.783000000000001</c:v>
                </c:pt>
                <c:pt idx="3607">
                  <c:v>39.877000000000002</c:v>
                </c:pt>
                <c:pt idx="3608">
                  <c:v>40.017000000000003</c:v>
                </c:pt>
                <c:pt idx="3609">
                  <c:v>40.204000000000001</c:v>
                </c:pt>
                <c:pt idx="3610">
                  <c:v>40.392000000000003</c:v>
                </c:pt>
                <c:pt idx="3611">
                  <c:v>40.438000000000002</c:v>
                </c:pt>
                <c:pt idx="3612">
                  <c:v>40.392000000000003</c:v>
                </c:pt>
                <c:pt idx="3613">
                  <c:v>40.392000000000003</c:v>
                </c:pt>
                <c:pt idx="3614">
                  <c:v>40.392000000000003</c:v>
                </c:pt>
                <c:pt idx="3615">
                  <c:v>40.392000000000003</c:v>
                </c:pt>
                <c:pt idx="3616">
                  <c:v>40.438000000000002</c:v>
                </c:pt>
                <c:pt idx="3617">
                  <c:v>40.484999999999999</c:v>
                </c:pt>
                <c:pt idx="3618">
                  <c:v>40.532000000000011</c:v>
                </c:pt>
                <c:pt idx="3619">
                  <c:v>40.579000000000001</c:v>
                </c:pt>
                <c:pt idx="3620">
                  <c:v>40.626000000000012</c:v>
                </c:pt>
                <c:pt idx="3621">
                  <c:v>40.719000000000001</c:v>
                </c:pt>
                <c:pt idx="3622">
                  <c:v>40.764000000000003</c:v>
                </c:pt>
                <c:pt idx="3623">
                  <c:v>40.857999999999997</c:v>
                </c:pt>
                <c:pt idx="3624">
                  <c:v>40.857999999999997</c:v>
                </c:pt>
                <c:pt idx="3625">
                  <c:v>40.857999999999997</c:v>
                </c:pt>
                <c:pt idx="3626">
                  <c:v>40.950999999999993</c:v>
                </c:pt>
                <c:pt idx="3627">
                  <c:v>40.998000000000012</c:v>
                </c:pt>
                <c:pt idx="3628">
                  <c:v>41.09</c:v>
                </c:pt>
                <c:pt idx="3629">
                  <c:v>41.184000000000005</c:v>
                </c:pt>
                <c:pt idx="3630">
                  <c:v>41.230000000000011</c:v>
                </c:pt>
                <c:pt idx="3631">
                  <c:v>41.230000000000011</c:v>
                </c:pt>
                <c:pt idx="3632">
                  <c:v>41.184000000000005</c:v>
                </c:pt>
                <c:pt idx="3633">
                  <c:v>41.184000000000005</c:v>
                </c:pt>
                <c:pt idx="3634">
                  <c:v>41.184000000000005</c:v>
                </c:pt>
                <c:pt idx="3635">
                  <c:v>41.137</c:v>
                </c:pt>
                <c:pt idx="3636">
                  <c:v>41.09</c:v>
                </c:pt>
                <c:pt idx="3637">
                  <c:v>40.998000000000012</c:v>
                </c:pt>
                <c:pt idx="3638">
                  <c:v>40.905000000000001</c:v>
                </c:pt>
                <c:pt idx="3639">
                  <c:v>40.764000000000003</c:v>
                </c:pt>
                <c:pt idx="3640">
                  <c:v>40.626000000000012</c:v>
                </c:pt>
                <c:pt idx="3641">
                  <c:v>40.438000000000002</c:v>
                </c:pt>
                <c:pt idx="3642">
                  <c:v>40.251000000000005</c:v>
                </c:pt>
                <c:pt idx="3643">
                  <c:v>40.158000000000001</c:v>
                </c:pt>
                <c:pt idx="3644">
                  <c:v>40.111000000000004</c:v>
                </c:pt>
                <c:pt idx="3645">
                  <c:v>40.017000000000003</c:v>
                </c:pt>
                <c:pt idx="3646">
                  <c:v>39.924000000000007</c:v>
                </c:pt>
                <c:pt idx="3647">
                  <c:v>39.83</c:v>
                </c:pt>
                <c:pt idx="3648">
                  <c:v>39.736000000000011</c:v>
                </c:pt>
                <c:pt idx="3649">
                  <c:v>39.690000000000012</c:v>
                </c:pt>
                <c:pt idx="3650">
                  <c:v>39.596000000000011</c:v>
                </c:pt>
                <c:pt idx="3651">
                  <c:v>39.502000000000002</c:v>
                </c:pt>
                <c:pt idx="3652">
                  <c:v>39.454000000000001</c:v>
                </c:pt>
                <c:pt idx="3653">
                  <c:v>39.407000000000004</c:v>
                </c:pt>
                <c:pt idx="3654">
                  <c:v>39.313000000000002</c:v>
                </c:pt>
                <c:pt idx="3655">
                  <c:v>39.313000000000002</c:v>
                </c:pt>
                <c:pt idx="3656">
                  <c:v>39.313000000000002</c:v>
                </c:pt>
                <c:pt idx="3657">
                  <c:v>39.36</c:v>
                </c:pt>
                <c:pt idx="3658">
                  <c:v>39.454000000000001</c:v>
                </c:pt>
                <c:pt idx="3659">
                  <c:v>39.549000000000007</c:v>
                </c:pt>
                <c:pt idx="3660">
                  <c:v>39.643000000000001</c:v>
                </c:pt>
                <c:pt idx="3661">
                  <c:v>39.690000000000012</c:v>
                </c:pt>
                <c:pt idx="3662">
                  <c:v>39.690000000000012</c:v>
                </c:pt>
                <c:pt idx="3663">
                  <c:v>39.690000000000012</c:v>
                </c:pt>
                <c:pt idx="3664">
                  <c:v>39.690000000000012</c:v>
                </c:pt>
                <c:pt idx="3665">
                  <c:v>39.690000000000012</c:v>
                </c:pt>
                <c:pt idx="3666">
                  <c:v>39.596000000000011</c:v>
                </c:pt>
                <c:pt idx="3667">
                  <c:v>39.549000000000007</c:v>
                </c:pt>
                <c:pt idx="3668">
                  <c:v>39.502000000000002</c:v>
                </c:pt>
                <c:pt idx="3669">
                  <c:v>39.407000000000004</c:v>
                </c:pt>
                <c:pt idx="3670">
                  <c:v>39.36</c:v>
                </c:pt>
                <c:pt idx="3671">
                  <c:v>39.407000000000004</c:v>
                </c:pt>
                <c:pt idx="3672">
                  <c:v>39.407000000000004</c:v>
                </c:pt>
                <c:pt idx="3673">
                  <c:v>39.36</c:v>
                </c:pt>
                <c:pt idx="3674">
                  <c:v>39.36</c:v>
                </c:pt>
                <c:pt idx="3675">
                  <c:v>39.407000000000004</c:v>
                </c:pt>
                <c:pt idx="3676">
                  <c:v>39.454000000000001</c:v>
                </c:pt>
                <c:pt idx="3677">
                  <c:v>39.454000000000001</c:v>
                </c:pt>
                <c:pt idx="3678">
                  <c:v>39.407000000000004</c:v>
                </c:pt>
                <c:pt idx="3679">
                  <c:v>39.36</c:v>
                </c:pt>
                <c:pt idx="3680">
                  <c:v>39.407000000000004</c:v>
                </c:pt>
                <c:pt idx="3681">
                  <c:v>39.454000000000001</c:v>
                </c:pt>
                <c:pt idx="3682">
                  <c:v>39.549000000000007</c:v>
                </c:pt>
                <c:pt idx="3683">
                  <c:v>39.643000000000001</c:v>
                </c:pt>
                <c:pt idx="3684">
                  <c:v>39.783000000000001</c:v>
                </c:pt>
                <c:pt idx="3685">
                  <c:v>39.877000000000002</c:v>
                </c:pt>
                <c:pt idx="3686">
                  <c:v>39.877000000000002</c:v>
                </c:pt>
                <c:pt idx="3687">
                  <c:v>39.83</c:v>
                </c:pt>
                <c:pt idx="3688">
                  <c:v>39.690000000000012</c:v>
                </c:pt>
                <c:pt idx="3689">
                  <c:v>39.549000000000007</c:v>
                </c:pt>
                <c:pt idx="3690">
                  <c:v>39.454000000000001</c:v>
                </c:pt>
                <c:pt idx="3691">
                  <c:v>39.454000000000001</c:v>
                </c:pt>
                <c:pt idx="3692">
                  <c:v>39.454000000000001</c:v>
                </c:pt>
                <c:pt idx="3693">
                  <c:v>39.502000000000002</c:v>
                </c:pt>
                <c:pt idx="3694">
                  <c:v>39.454000000000001</c:v>
                </c:pt>
                <c:pt idx="3695">
                  <c:v>39.36</c:v>
                </c:pt>
                <c:pt idx="3696">
                  <c:v>39.267000000000003</c:v>
                </c:pt>
                <c:pt idx="3697">
                  <c:v>39.173000000000002</c:v>
                </c:pt>
                <c:pt idx="3698">
                  <c:v>39.078000000000003</c:v>
                </c:pt>
                <c:pt idx="3699">
                  <c:v>38.937000000000005</c:v>
                </c:pt>
                <c:pt idx="3700">
                  <c:v>38.795000000000016</c:v>
                </c:pt>
                <c:pt idx="3701">
                  <c:v>38.653000000000006</c:v>
                </c:pt>
                <c:pt idx="3702">
                  <c:v>38.557000000000002</c:v>
                </c:pt>
                <c:pt idx="3703">
                  <c:v>38.606000000000002</c:v>
                </c:pt>
                <c:pt idx="3704">
                  <c:v>38.700000000000003</c:v>
                </c:pt>
                <c:pt idx="3705">
                  <c:v>38.700000000000003</c:v>
                </c:pt>
                <c:pt idx="3706">
                  <c:v>38.606000000000002</c:v>
                </c:pt>
                <c:pt idx="3707">
                  <c:v>38.606000000000002</c:v>
                </c:pt>
                <c:pt idx="3708">
                  <c:v>38.606000000000002</c:v>
                </c:pt>
                <c:pt idx="3709">
                  <c:v>38.511000000000003</c:v>
                </c:pt>
                <c:pt idx="3710">
                  <c:v>38.414999999999999</c:v>
                </c:pt>
                <c:pt idx="3711">
                  <c:v>38.368000000000002</c:v>
                </c:pt>
                <c:pt idx="3712">
                  <c:v>38.226000000000013</c:v>
                </c:pt>
                <c:pt idx="3713">
                  <c:v>38.084000000000003</c:v>
                </c:pt>
                <c:pt idx="3714">
                  <c:v>37.989000000000004</c:v>
                </c:pt>
                <c:pt idx="3715">
                  <c:v>37.942</c:v>
                </c:pt>
                <c:pt idx="3716">
                  <c:v>37.798000000000016</c:v>
                </c:pt>
                <c:pt idx="3717">
                  <c:v>37.656000000000006</c:v>
                </c:pt>
                <c:pt idx="3718">
                  <c:v>37.609000000000002</c:v>
                </c:pt>
                <c:pt idx="3719">
                  <c:v>37.465000000000003</c:v>
                </c:pt>
                <c:pt idx="3720">
                  <c:v>37.274000000000001</c:v>
                </c:pt>
                <c:pt idx="3721">
                  <c:v>37.130000000000003</c:v>
                </c:pt>
                <c:pt idx="3722">
                  <c:v>37.081000000000003</c:v>
                </c:pt>
                <c:pt idx="3723">
                  <c:v>37.035000000000011</c:v>
                </c:pt>
                <c:pt idx="3724">
                  <c:v>36.939</c:v>
                </c:pt>
                <c:pt idx="3725">
                  <c:v>36.891000000000005</c:v>
                </c:pt>
                <c:pt idx="3726">
                  <c:v>36.939</c:v>
                </c:pt>
                <c:pt idx="3727">
                  <c:v>36.939</c:v>
                </c:pt>
                <c:pt idx="3728">
                  <c:v>36.891000000000005</c:v>
                </c:pt>
                <c:pt idx="3729">
                  <c:v>36.986000000000004</c:v>
                </c:pt>
                <c:pt idx="3730">
                  <c:v>36.939</c:v>
                </c:pt>
                <c:pt idx="3731">
                  <c:v>36.939</c:v>
                </c:pt>
                <c:pt idx="3732">
                  <c:v>36.939</c:v>
                </c:pt>
                <c:pt idx="3733">
                  <c:v>37.035000000000011</c:v>
                </c:pt>
                <c:pt idx="3734">
                  <c:v>37.035000000000011</c:v>
                </c:pt>
                <c:pt idx="3735">
                  <c:v>36.986000000000004</c:v>
                </c:pt>
                <c:pt idx="3736">
                  <c:v>37.081000000000003</c:v>
                </c:pt>
                <c:pt idx="3737">
                  <c:v>37.179000000000002</c:v>
                </c:pt>
                <c:pt idx="3738">
                  <c:v>37.179000000000002</c:v>
                </c:pt>
                <c:pt idx="3739">
                  <c:v>37.225000000000016</c:v>
                </c:pt>
                <c:pt idx="3740">
                  <c:v>37.321000000000005</c:v>
                </c:pt>
                <c:pt idx="3741">
                  <c:v>37.416000000000004</c:v>
                </c:pt>
                <c:pt idx="3742">
                  <c:v>37.416000000000004</c:v>
                </c:pt>
                <c:pt idx="3743">
                  <c:v>37.416000000000004</c:v>
                </c:pt>
                <c:pt idx="3744">
                  <c:v>37.56</c:v>
                </c:pt>
                <c:pt idx="3745">
                  <c:v>37.609000000000002</c:v>
                </c:pt>
                <c:pt idx="3746">
                  <c:v>37.56</c:v>
                </c:pt>
                <c:pt idx="3747">
                  <c:v>37.656000000000006</c:v>
                </c:pt>
                <c:pt idx="3748">
                  <c:v>37.751000000000005</c:v>
                </c:pt>
                <c:pt idx="3749">
                  <c:v>37.702000000000012</c:v>
                </c:pt>
                <c:pt idx="3750">
                  <c:v>37.656000000000006</c:v>
                </c:pt>
                <c:pt idx="3751">
                  <c:v>37.702000000000012</c:v>
                </c:pt>
                <c:pt idx="3752">
                  <c:v>37.798000000000016</c:v>
                </c:pt>
                <c:pt idx="3753">
                  <c:v>37.893000000000001</c:v>
                </c:pt>
                <c:pt idx="3754">
                  <c:v>37.893000000000001</c:v>
                </c:pt>
                <c:pt idx="3755">
                  <c:v>37.846000000000004</c:v>
                </c:pt>
                <c:pt idx="3756">
                  <c:v>37.798000000000016</c:v>
                </c:pt>
                <c:pt idx="3757">
                  <c:v>37.846000000000004</c:v>
                </c:pt>
                <c:pt idx="3758">
                  <c:v>37.846000000000004</c:v>
                </c:pt>
                <c:pt idx="3759">
                  <c:v>37.846000000000004</c:v>
                </c:pt>
                <c:pt idx="3760">
                  <c:v>37.751000000000005</c:v>
                </c:pt>
                <c:pt idx="3761">
                  <c:v>37.656000000000006</c:v>
                </c:pt>
                <c:pt idx="3762">
                  <c:v>37.656000000000006</c:v>
                </c:pt>
                <c:pt idx="3763">
                  <c:v>37.702000000000012</c:v>
                </c:pt>
                <c:pt idx="3764">
                  <c:v>37.751000000000005</c:v>
                </c:pt>
                <c:pt idx="3765">
                  <c:v>37.609000000000002</c:v>
                </c:pt>
                <c:pt idx="3766">
                  <c:v>37.513000000000005</c:v>
                </c:pt>
                <c:pt idx="3767">
                  <c:v>37.56</c:v>
                </c:pt>
                <c:pt idx="3768">
                  <c:v>37.656000000000006</c:v>
                </c:pt>
                <c:pt idx="3769">
                  <c:v>37.702000000000012</c:v>
                </c:pt>
                <c:pt idx="3770">
                  <c:v>37.702000000000012</c:v>
                </c:pt>
                <c:pt idx="3771">
                  <c:v>37.702000000000012</c:v>
                </c:pt>
                <c:pt idx="3772">
                  <c:v>37.609000000000002</c:v>
                </c:pt>
                <c:pt idx="3773">
                  <c:v>37.513000000000005</c:v>
                </c:pt>
                <c:pt idx="3774">
                  <c:v>37.513000000000005</c:v>
                </c:pt>
                <c:pt idx="3775">
                  <c:v>37.56</c:v>
                </c:pt>
                <c:pt idx="3776">
                  <c:v>37.609000000000002</c:v>
                </c:pt>
                <c:pt idx="3777">
                  <c:v>37.513000000000005</c:v>
                </c:pt>
                <c:pt idx="3778">
                  <c:v>37.416000000000004</c:v>
                </c:pt>
                <c:pt idx="3779">
                  <c:v>37.274000000000001</c:v>
                </c:pt>
                <c:pt idx="3780">
                  <c:v>37.274000000000001</c:v>
                </c:pt>
                <c:pt idx="3781">
                  <c:v>37.274000000000001</c:v>
                </c:pt>
                <c:pt idx="3782">
                  <c:v>37.179000000000002</c:v>
                </c:pt>
                <c:pt idx="3783">
                  <c:v>37.035000000000011</c:v>
                </c:pt>
                <c:pt idx="3784">
                  <c:v>36.986000000000004</c:v>
                </c:pt>
                <c:pt idx="3785">
                  <c:v>36.891000000000005</c:v>
                </c:pt>
                <c:pt idx="3786">
                  <c:v>36.841999999999999</c:v>
                </c:pt>
                <c:pt idx="3787">
                  <c:v>36.841999999999999</c:v>
                </c:pt>
                <c:pt idx="3788">
                  <c:v>36.841999999999999</c:v>
                </c:pt>
                <c:pt idx="3789">
                  <c:v>36.841999999999999</c:v>
                </c:pt>
                <c:pt idx="3790">
                  <c:v>36.747</c:v>
                </c:pt>
                <c:pt idx="3791">
                  <c:v>36.651000000000003</c:v>
                </c:pt>
                <c:pt idx="3792">
                  <c:v>36.505000000000003</c:v>
                </c:pt>
                <c:pt idx="3793">
                  <c:v>36.505000000000003</c:v>
                </c:pt>
                <c:pt idx="3794">
                  <c:v>36.505000000000003</c:v>
                </c:pt>
                <c:pt idx="3795">
                  <c:v>36.361000000000004</c:v>
                </c:pt>
                <c:pt idx="3796">
                  <c:v>36.169000000000011</c:v>
                </c:pt>
                <c:pt idx="3797">
                  <c:v>36.072000000000003</c:v>
                </c:pt>
                <c:pt idx="3798">
                  <c:v>36.025000000000013</c:v>
                </c:pt>
                <c:pt idx="3799">
                  <c:v>36.025000000000013</c:v>
                </c:pt>
                <c:pt idx="3800">
                  <c:v>35.976000000000006</c:v>
                </c:pt>
                <c:pt idx="3801">
                  <c:v>35.879000000000005</c:v>
                </c:pt>
                <c:pt idx="3802">
                  <c:v>35.782000000000011</c:v>
                </c:pt>
                <c:pt idx="3803">
                  <c:v>35.685000000000002</c:v>
                </c:pt>
                <c:pt idx="3804">
                  <c:v>35.638000000000012</c:v>
                </c:pt>
                <c:pt idx="3805">
                  <c:v>35.589000000000006</c:v>
                </c:pt>
                <c:pt idx="3806">
                  <c:v>35.638000000000012</c:v>
                </c:pt>
                <c:pt idx="3807">
                  <c:v>35.638000000000012</c:v>
                </c:pt>
                <c:pt idx="3808">
                  <c:v>35.638000000000012</c:v>
                </c:pt>
                <c:pt idx="3809">
                  <c:v>35.733000000000011</c:v>
                </c:pt>
                <c:pt idx="3810">
                  <c:v>35.879000000000005</c:v>
                </c:pt>
                <c:pt idx="3811">
                  <c:v>36.072000000000003</c:v>
                </c:pt>
                <c:pt idx="3812">
                  <c:v>36.217000000000006</c:v>
                </c:pt>
                <c:pt idx="3813">
                  <c:v>36.361000000000004</c:v>
                </c:pt>
                <c:pt idx="3814">
                  <c:v>36.410000000000004</c:v>
                </c:pt>
                <c:pt idx="3815">
                  <c:v>36.410000000000004</c:v>
                </c:pt>
                <c:pt idx="3816">
                  <c:v>36.459000000000003</c:v>
                </c:pt>
                <c:pt idx="3817">
                  <c:v>36.554000000000002</c:v>
                </c:pt>
                <c:pt idx="3818">
                  <c:v>36.603000000000002</c:v>
                </c:pt>
                <c:pt idx="3819">
                  <c:v>36.651000000000003</c:v>
                </c:pt>
                <c:pt idx="3820">
                  <c:v>36.651000000000003</c:v>
                </c:pt>
                <c:pt idx="3821">
                  <c:v>36.698000000000015</c:v>
                </c:pt>
                <c:pt idx="3822">
                  <c:v>36.747</c:v>
                </c:pt>
                <c:pt idx="3823">
                  <c:v>36.841999999999999</c:v>
                </c:pt>
                <c:pt idx="3824">
                  <c:v>36.841999999999999</c:v>
                </c:pt>
                <c:pt idx="3825">
                  <c:v>36.841999999999999</c:v>
                </c:pt>
                <c:pt idx="3826">
                  <c:v>36.939</c:v>
                </c:pt>
                <c:pt idx="3827">
                  <c:v>37.035000000000011</c:v>
                </c:pt>
                <c:pt idx="3828">
                  <c:v>37.081000000000003</c:v>
                </c:pt>
                <c:pt idx="3829">
                  <c:v>37.130000000000003</c:v>
                </c:pt>
                <c:pt idx="3830">
                  <c:v>37.225000000000016</c:v>
                </c:pt>
                <c:pt idx="3831">
                  <c:v>37.369</c:v>
                </c:pt>
                <c:pt idx="3832">
                  <c:v>37.465000000000003</c:v>
                </c:pt>
                <c:pt idx="3833">
                  <c:v>37.513000000000005</c:v>
                </c:pt>
                <c:pt idx="3834">
                  <c:v>37.609000000000002</c:v>
                </c:pt>
                <c:pt idx="3835">
                  <c:v>37.751000000000005</c:v>
                </c:pt>
                <c:pt idx="3836">
                  <c:v>37.893000000000001</c:v>
                </c:pt>
                <c:pt idx="3837">
                  <c:v>38.037000000000006</c:v>
                </c:pt>
                <c:pt idx="3838">
                  <c:v>38.179000000000002</c:v>
                </c:pt>
                <c:pt idx="3839">
                  <c:v>38.226000000000013</c:v>
                </c:pt>
                <c:pt idx="3840">
                  <c:v>38.179000000000002</c:v>
                </c:pt>
                <c:pt idx="3841">
                  <c:v>38.179000000000002</c:v>
                </c:pt>
                <c:pt idx="3842">
                  <c:v>38.179000000000002</c:v>
                </c:pt>
                <c:pt idx="3843">
                  <c:v>38.273000000000003</c:v>
                </c:pt>
                <c:pt idx="3844">
                  <c:v>38.322000000000003</c:v>
                </c:pt>
                <c:pt idx="3845">
                  <c:v>38.273000000000003</c:v>
                </c:pt>
                <c:pt idx="3846">
                  <c:v>38.179000000000002</c:v>
                </c:pt>
                <c:pt idx="3847">
                  <c:v>38.179000000000002</c:v>
                </c:pt>
                <c:pt idx="3848">
                  <c:v>38.226000000000013</c:v>
                </c:pt>
                <c:pt idx="3849">
                  <c:v>38.273000000000003</c:v>
                </c:pt>
                <c:pt idx="3850">
                  <c:v>38.368000000000002</c:v>
                </c:pt>
                <c:pt idx="3851">
                  <c:v>38.368000000000002</c:v>
                </c:pt>
                <c:pt idx="3852">
                  <c:v>38.322000000000003</c:v>
                </c:pt>
                <c:pt idx="3853">
                  <c:v>38.322000000000003</c:v>
                </c:pt>
                <c:pt idx="3854">
                  <c:v>38.322000000000003</c:v>
                </c:pt>
                <c:pt idx="3855">
                  <c:v>38.322000000000003</c:v>
                </c:pt>
                <c:pt idx="3856">
                  <c:v>38.322000000000003</c:v>
                </c:pt>
                <c:pt idx="3857">
                  <c:v>38.273000000000003</c:v>
                </c:pt>
                <c:pt idx="3858">
                  <c:v>38.273000000000003</c:v>
                </c:pt>
                <c:pt idx="3859">
                  <c:v>38.273000000000003</c:v>
                </c:pt>
                <c:pt idx="3860">
                  <c:v>38.273000000000003</c:v>
                </c:pt>
                <c:pt idx="3861">
                  <c:v>38.226000000000013</c:v>
                </c:pt>
                <c:pt idx="3862">
                  <c:v>38.131</c:v>
                </c:pt>
                <c:pt idx="3863">
                  <c:v>38.037000000000006</c:v>
                </c:pt>
                <c:pt idx="3864">
                  <c:v>37.989000000000004</c:v>
                </c:pt>
                <c:pt idx="3865">
                  <c:v>37.989000000000004</c:v>
                </c:pt>
                <c:pt idx="3866">
                  <c:v>37.989000000000004</c:v>
                </c:pt>
                <c:pt idx="3867">
                  <c:v>38.037000000000006</c:v>
                </c:pt>
                <c:pt idx="3868">
                  <c:v>38.084000000000003</c:v>
                </c:pt>
                <c:pt idx="3869">
                  <c:v>38.084000000000003</c:v>
                </c:pt>
                <c:pt idx="3870">
                  <c:v>37.942</c:v>
                </c:pt>
                <c:pt idx="3871">
                  <c:v>37.798000000000016</c:v>
                </c:pt>
                <c:pt idx="3872">
                  <c:v>37.702000000000012</c:v>
                </c:pt>
                <c:pt idx="3873">
                  <c:v>37.56</c:v>
                </c:pt>
                <c:pt idx="3874">
                  <c:v>37.513000000000005</c:v>
                </c:pt>
                <c:pt idx="3875">
                  <c:v>37.369</c:v>
                </c:pt>
                <c:pt idx="3876">
                  <c:v>37.179000000000002</c:v>
                </c:pt>
                <c:pt idx="3877">
                  <c:v>37.035000000000011</c:v>
                </c:pt>
                <c:pt idx="3878">
                  <c:v>36.939</c:v>
                </c:pt>
                <c:pt idx="3879">
                  <c:v>36.986000000000004</c:v>
                </c:pt>
                <c:pt idx="3880">
                  <c:v>36.986000000000004</c:v>
                </c:pt>
                <c:pt idx="3881">
                  <c:v>36.891000000000005</c:v>
                </c:pt>
                <c:pt idx="3882">
                  <c:v>36.747</c:v>
                </c:pt>
                <c:pt idx="3883">
                  <c:v>36.698000000000015</c:v>
                </c:pt>
                <c:pt idx="3884">
                  <c:v>36.603000000000002</c:v>
                </c:pt>
                <c:pt idx="3885">
                  <c:v>36.459000000000003</c:v>
                </c:pt>
                <c:pt idx="3886">
                  <c:v>36.361000000000004</c:v>
                </c:pt>
                <c:pt idx="3887">
                  <c:v>36.266000000000012</c:v>
                </c:pt>
                <c:pt idx="3888">
                  <c:v>36.217000000000006</c:v>
                </c:pt>
                <c:pt idx="3889">
                  <c:v>36.072000000000003</c:v>
                </c:pt>
                <c:pt idx="3890">
                  <c:v>35.928000000000011</c:v>
                </c:pt>
                <c:pt idx="3891">
                  <c:v>35.782000000000011</c:v>
                </c:pt>
                <c:pt idx="3892">
                  <c:v>35.638000000000012</c:v>
                </c:pt>
                <c:pt idx="3893">
                  <c:v>35.492000000000012</c:v>
                </c:pt>
                <c:pt idx="3894">
                  <c:v>35.492000000000012</c:v>
                </c:pt>
                <c:pt idx="3895">
                  <c:v>35.492000000000012</c:v>
                </c:pt>
                <c:pt idx="3896">
                  <c:v>35.395000000000003</c:v>
                </c:pt>
                <c:pt idx="3897">
                  <c:v>35.249000000000002</c:v>
                </c:pt>
                <c:pt idx="3898">
                  <c:v>35.152000000000001</c:v>
                </c:pt>
                <c:pt idx="3899">
                  <c:v>35.200000000000003</c:v>
                </c:pt>
                <c:pt idx="3900">
                  <c:v>35.152000000000001</c:v>
                </c:pt>
                <c:pt idx="3901">
                  <c:v>35.103000000000002</c:v>
                </c:pt>
                <c:pt idx="3902">
                  <c:v>35.006</c:v>
                </c:pt>
                <c:pt idx="3903">
                  <c:v>34.907000000000004</c:v>
                </c:pt>
                <c:pt idx="3904">
                  <c:v>34.81</c:v>
                </c:pt>
                <c:pt idx="3905">
                  <c:v>34.713000000000001</c:v>
                </c:pt>
                <c:pt idx="3906">
                  <c:v>34.565000000000012</c:v>
                </c:pt>
                <c:pt idx="3907">
                  <c:v>34.468000000000011</c:v>
                </c:pt>
                <c:pt idx="3908">
                  <c:v>34.371000000000002</c:v>
                </c:pt>
                <c:pt idx="3909">
                  <c:v>34.32</c:v>
                </c:pt>
                <c:pt idx="3910">
                  <c:v>34.419000000000004</c:v>
                </c:pt>
                <c:pt idx="3911">
                  <c:v>34.468000000000011</c:v>
                </c:pt>
                <c:pt idx="3912">
                  <c:v>34.468000000000011</c:v>
                </c:pt>
                <c:pt idx="3913">
                  <c:v>34.468000000000011</c:v>
                </c:pt>
                <c:pt idx="3914">
                  <c:v>34.419000000000004</c:v>
                </c:pt>
                <c:pt idx="3915">
                  <c:v>34.371000000000002</c:v>
                </c:pt>
                <c:pt idx="3916">
                  <c:v>34.371000000000002</c:v>
                </c:pt>
                <c:pt idx="3917">
                  <c:v>34.32</c:v>
                </c:pt>
                <c:pt idx="3918">
                  <c:v>34.223000000000013</c:v>
                </c:pt>
                <c:pt idx="3919">
                  <c:v>34.124000000000002</c:v>
                </c:pt>
                <c:pt idx="3920">
                  <c:v>34.027000000000001</c:v>
                </c:pt>
                <c:pt idx="3921">
                  <c:v>34.027000000000001</c:v>
                </c:pt>
                <c:pt idx="3922">
                  <c:v>33.928000000000011</c:v>
                </c:pt>
                <c:pt idx="3923">
                  <c:v>33.732000000000014</c:v>
                </c:pt>
                <c:pt idx="3924">
                  <c:v>33.584000000000003</c:v>
                </c:pt>
                <c:pt idx="3925">
                  <c:v>33.534000000000006</c:v>
                </c:pt>
                <c:pt idx="3926">
                  <c:v>33.435000000000002</c:v>
                </c:pt>
                <c:pt idx="3927">
                  <c:v>33.336000000000006</c:v>
                </c:pt>
                <c:pt idx="3928">
                  <c:v>33.336000000000006</c:v>
                </c:pt>
                <c:pt idx="3929">
                  <c:v>33.336000000000006</c:v>
                </c:pt>
                <c:pt idx="3930">
                  <c:v>33.287000000000006</c:v>
                </c:pt>
                <c:pt idx="3931">
                  <c:v>33.287000000000006</c:v>
                </c:pt>
                <c:pt idx="3932">
                  <c:v>33.237000000000002</c:v>
                </c:pt>
                <c:pt idx="3933">
                  <c:v>33.138000000000012</c:v>
                </c:pt>
                <c:pt idx="3934">
                  <c:v>33.089000000000006</c:v>
                </c:pt>
                <c:pt idx="3935">
                  <c:v>33.089000000000006</c:v>
                </c:pt>
                <c:pt idx="3936">
                  <c:v>33.039000000000001</c:v>
                </c:pt>
                <c:pt idx="3937">
                  <c:v>32.891000000000005</c:v>
                </c:pt>
                <c:pt idx="3938">
                  <c:v>32.790000000000013</c:v>
                </c:pt>
                <c:pt idx="3939">
                  <c:v>32.790000000000013</c:v>
                </c:pt>
                <c:pt idx="3940">
                  <c:v>32.691000000000003</c:v>
                </c:pt>
                <c:pt idx="3941">
                  <c:v>32.691000000000003</c:v>
                </c:pt>
                <c:pt idx="3942">
                  <c:v>32.592000000000013</c:v>
                </c:pt>
                <c:pt idx="3943">
                  <c:v>32.443000000000005</c:v>
                </c:pt>
                <c:pt idx="3944">
                  <c:v>32.341999999999999</c:v>
                </c:pt>
                <c:pt idx="3945">
                  <c:v>32.193000000000012</c:v>
                </c:pt>
                <c:pt idx="3946">
                  <c:v>32.043000000000006</c:v>
                </c:pt>
                <c:pt idx="3947">
                  <c:v>31.891999999999999</c:v>
                </c:pt>
                <c:pt idx="3948">
                  <c:v>31.841999999999999</c:v>
                </c:pt>
                <c:pt idx="3949">
                  <c:v>31.891999999999999</c:v>
                </c:pt>
                <c:pt idx="3950">
                  <c:v>31.891999999999999</c:v>
                </c:pt>
                <c:pt idx="3951">
                  <c:v>31.891999999999999</c:v>
                </c:pt>
                <c:pt idx="3952">
                  <c:v>31.791</c:v>
                </c:pt>
                <c:pt idx="3953">
                  <c:v>31.692</c:v>
                </c:pt>
                <c:pt idx="3954">
                  <c:v>31.641999999999999</c:v>
                </c:pt>
                <c:pt idx="3955">
                  <c:v>31.641999999999999</c:v>
                </c:pt>
                <c:pt idx="3956">
                  <c:v>31.491</c:v>
                </c:pt>
                <c:pt idx="3957">
                  <c:v>31.288999999999991</c:v>
                </c:pt>
                <c:pt idx="3958">
                  <c:v>31.187999999999999</c:v>
                </c:pt>
                <c:pt idx="3959">
                  <c:v>31.036999999999999</c:v>
                </c:pt>
                <c:pt idx="3960">
                  <c:v>30.834000000000007</c:v>
                </c:pt>
                <c:pt idx="3961">
                  <c:v>30.681999999999999</c:v>
                </c:pt>
                <c:pt idx="3962">
                  <c:v>30.58</c:v>
                </c:pt>
                <c:pt idx="3963">
                  <c:v>30.58</c:v>
                </c:pt>
                <c:pt idx="3964">
                  <c:v>30.58</c:v>
                </c:pt>
                <c:pt idx="3965">
                  <c:v>30.681999999999999</c:v>
                </c:pt>
                <c:pt idx="3966">
                  <c:v>30.681999999999999</c:v>
                </c:pt>
                <c:pt idx="3967">
                  <c:v>30.681999999999999</c:v>
                </c:pt>
                <c:pt idx="3968">
                  <c:v>30.529</c:v>
                </c:pt>
                <c:pt idx="3969">
                  <c:v>30.276</c:v>
                </c:pt>
                <c:pt idx="3970">
                  <c:v>30.02</c:v>
                </c:pt>
                <c:pt idx="3971">
                  <c:v>29.867000000000001</c:v>
                </c:pt>
                <c:pt idx="3972">
                  <c:v>29.713999999999999</c:v>
                </c:pt>
                <c:pt idx="3973">
                  <c:v>29.559000000000001</c:v>
                </c:pt>
                <c:pt idx="3974">
                  <c:v>29.457000000000001</c:v>
                </c:pt>
                <c:pt idx="3975">
                  <c:v>29.303999999999991</c:v>
                </c:pt>
                <c:pt idx="3976">
                  <c:v>29.097000000000001</c:v>
                </c:pt>
                <c:pt idx="3977">
                  <c:v>28.994</c:v>
                </c:pt>
                <c:pt idx="3978">
                  <c:v>28.941999999999993</c:v>
                </c:pt>
                <c:pt idx="3979">
                  <c:v>28.941999999999993</c:v>
                </c:pt>
                <c:pt idx="3980">
                  <c:v>28.890999999999991</c:v>
                </c:pt>
                <c:pt idx="3981">
                  <c:v>28.838999999999999</c:v>
                </c:pt>
                <c:pt idx="3982">
                  <c:v>28.734999999999999</c:v>
                </c:pt>
                <c:pt idx="3983">
                  <c:v>28.527999999999999</c:v>
                </c:pt>
                <c:pt idx="3984">
                  <c:v>28.373000000000001</c:v>
                </c:pt>
                <c:pt idx="3985">
                  <c:v>28.216000000000001</c:v>
                </c:pt>
                <c:pt idx="3986">
                  <c:v>28.007999999999999</c:v>
                </c:pt>
                <c:pt idx="3987">
                  <c:v>27.747</c:v>
                </c:pt>
                <c:pt idx="3988">
                  <c:v>27.538</c:v>
                </c:pt>
                <c:pt idx="3989">
                  <c:v>27.433</c:v>
                </c:pt>
                <c:pt idx="3990">
                  <c:v>27.327000000000005</c:v>
                </c:pt>
                <c:pt idx="3991">
                  <c:v>27.064</c:v>
                </c:pt>
                <c:pt idx="3992">
                  <c:v>26.695</c:v>
                </c:pt>
                <c:pt idx="3993">
                  <c:v>26.431000000000001</c:v>
                </c:pt>
                <c:pt idx="3994">
                  <c:v>26.324999999999999</c:v>
                </c:pt>
                <c:pt idx="3995">
                  <c:v>26.111999999999998</c:v>
                </c:pt>
                <c:pt idx="3996">
                  <c:v>25.792000000000002</c:v>
                </c:pt>
                <c:pt idx="3997">
                  <c:v>25.632000000000001</c:v>
                </c:pt>
                <c:pt idx="3998">
                  <c:v>25.471</c:v>
                </c:pt>
                <c:pt idx="3999">
                  <c:v>25.254999999999999</c:v>
                </c:pt>
                <c:pt idx="4000">
                  <c:v>25.041</c:v>
                </c:pt>
                <c:pt idx="4001">
                  <c:v>24.716999999999999</c:v>
                </c:pt>
                <c:pt idx="4002">
                  <c:v>24.444999999999993</c:v>
                </c:pt>
                <c:pt idx="4003">
                  <c:v>24.228000000000002</c:v>
                </c:pt>
                <c:pt idx="4004">
                  <c:v>24.173999999999999</c:v>
                </c:pt>
                <c:pt idx="4005">
                  <c:v>23.956</c:v>
                </c:pt>
                <c:pt idx="4006">
                  <c:v>23.681999999999999</c:v>
                </c:pt>
                <c:pt idx="4007">
                  <c:v>23.408999999999988</c:v>
                </c:pt>
                <c:pt idx="4008">
                  <c:v>23.242999999999988</c:v>
                </c:pt>
                <c:pt idx="4009">
                  <c:v>23.077000000000005</c:v>
                </c:pt>
                <c:pt idx="4010">
                  <c:v>22.967999999999993</c:v>
                </c:pt>
                <c:pt idx="4011">
                  <c:v>22.802</c:v>
                </c:pt>
                <c:pt idx="4012">
                  <c:v>22.635999999999999</c:v>
                </c:pt>
                <c:pt idx="4013">
                  <c:v>22.524999999999999</c:v>
                </c:pt>
                <c:pt idx="4014">
                  <c:v>22.468999999999991</c:v>
                </c:pt>
                <c:pt idx="4015">
                  <c:v>22.413</c:v>
                </c:pt>
                <c:pt idx="4016">
                  <c:v>22.356999999999999</c:v>
                </c:pt>
                <c:pt idx="4017">
                  <c:v>22.302</c:v>
                </c:pt>
                <c:pt idx="4018">
                  <c:v>22.302</c:v>
                </c:pt>
                <c:pt idx="4019">
                  <c:v>22.08</c:v>
                </c:pt>
                <c:pt idx="4020">
                  <c:v>21.744</c:v>
                </c:pt>
                <c:pt idx="4021">
                  <c:v>21.46299999999999</c:v>
                </c:pt>
                <c:pt idx="4022">
                  <c:v>21.407</c:v>
                </c:pt>
                <c:pt idx="4023">
                  <c:v>21.238</c:v>
                </c:pt>
                <c:pt idx="4024">
                  <c:v>20.954999999999991</c:v>
                </c:pt>
                <c:pt idx="4025">
                  <c:v>20.841999999999999</c:v>
                </c:pt>
                <c:pt idx="4026">
                  <c:v>20.728000000000002</c:v>
                </c:pt>
                <c:pt idx="4027">
                  <c:v>20.501999999999999</c:v>
                </c:pt>
                <c:pt idx="4028">
                  <c:v>20.215</c:v>
                </c:pt>
                <c:pt idx="4029">
                  <c:v>20.044</c:v>
                </c:pt>
                <c:pt idx="4030">
                  <c:v>19.928999999999984</c:v>
                </c:pt>
                <c:pt idx="4031">
                  <c:v>19.756</c:v>
                </c:pt>
                <c:pt idx="4032">
                  <c:v>19.584</c:v>
                </c:pt>
                <c:pt idx="4033">
                  <c:v>19.411000000000001</c:v>
                </c:pt>
                <c:pt idx="4034">
                  <c:v>19.353000000000005</c:v>
                </c:pt>
                <c:pt idx="4035">
                  <c:v>19.238</c:v>
                </c:pt>
                <c:pt idx="4036">
                  <c:v>19.006</c:v>
                </c:pt>
                <c:pt idx="4037">
                  <c:v>18.888999999999992</c:v>
                </c:pt>
                <c:pt idx="4038">
                  <c:v>18.831000000000007</c:v>
                </c:pt>
                <c:pt idx="4039">
                  <c:v>18.831000000000007</c:v>
                </c:pt>
                <c:pt idx="4040">
                  <c:v>18.831000000000007</c:v>
                </c:pt>
                <c:pt idx="4041">
                  <c:v>18.713999999999999</c:v>
                </c:pt>
                <c:pt idx="4042">
                  <c:v>18.481999999999992</c:v>
                </c:pt>
                <c:pt idx="4043">
                  <c:v>18.189</c:v>
                </c:pt>
                <c:pt idx="4044">
                  <c:v>18.071999999999999</c:v>
                </c:pt>
                <c:pt idx="4045">
                  <c:v>17.895</c:v>
                </c:pt>
                <c:pt idx="4046">
                  <c:v>17.658000000000001</c:v>
                </c:pt>
                <c:pt idx="4047">
                  <c:v>17.481000000000002</c:v>
                </c:pt>
                <c:pt idx="4048">
                  <c:v>17.244</c:v>
                </c:pt>
                <c:pt idx="4049">
                  <c:v>17.125</c:v>
                </c:pt>
                <c:pt idx="4050">
                  <c:v>16.944999999999993</c:v>
                </c:pt>
                <c:pt idx="4051">
                  <c:v>16.646000000000001</c:v>
                </c:pt>
                <c:pt idx="4052">
                  <c:v>16.524999999999999</c:v>
                </c:pt>
                <c:pt idx="4053">
                  <c:v>16.344999999999999</c:v>
                </c:pt>
                <c:pt idx="4054">
                  <c:v>16.045000000000002</c:v>
                </c:pt>
                <c:pt idx="4055">
                  <c:v>15.863000000000003</c:v>
                </c:pt>
                <c:pt idx="4056">
                  <c:v>15.741</c:v>
                </c:pt>
                <c:pt idx="4057">
                  <c:v>15.62</c:v>
                </c:pt>
                <c:pt idx="4058">
                  <c:v>15.377000000000002</c:v>
                </c:pt>
                <c:pt idx="4059">
                  <c:v>15.193</c:v>
                </c:pt>
                <c:pt idx="4060">
                  <c:v>14.886000000000005</c:v>
                </c:pt>
                <c:pt idx="4061">
                  <c:v>14.641</c:v>
                </c:pt>
                <c:pt idx="4062">
                  <c:v>14.392000000000003</c:v>
                </c:pt>
                <c:pt idx="4063">
                  <c:v>14.268000000000001</c:v>
                </c:pt>
                <c:pt idx="4064">
                  <c:v>14.207000000000001</c:v>
                </c:pt>
                <c:pt idx="4065">
                  <c:v>14.331</c:v>
                </c:pt>
                <c:pt idx="4066">
                  <c:v>14.392000000000003</c:v>
                </c:pt>
                <c:pt idx="4067">
                  <c:v>14.331</c:v>
                </c:pt>
                <c:pt idx="4068">
                  <c:v>14.268000000000001</c:v>
                </c:pt>
                <c:pt idx="4069">
                  <c:v>14.146000000000001</c:v>
                </c:pt>
                <c:pt idx="4070">
                  <c:v>14.083</c:v>
                </c:pt>
                <c:pt idx="4071">
                  <c:v>14.02</c:v>
                </c:pt>
                <c:pt idx="4072">
                  <c:v>13.959000000000003</c:v>
                </c:pt>
                <c:pt idx="4073">
                  <c:v>13.896000000000004</c:v>
                </c:pt>
                <c:pt idx="4074">
                  <c:v>13.708</c:v>
                </c:pt>
                <c:pt idx="4075">
                  <c:v>13.521000000000001</c:v>
                </c:pt>
                <c:pt idx="4076">
                  <c:v>13.395000000000003</c:v>
                </c:pt>
                <c:pt idx="4077">
                  <c:v>13.332000000000004</c:v>
                </c:pt>
                <c:pt idx="4078">
                  <c:v>13.332000000000004</c:v>
                </c:pt>
                <c:pt idx="4079">
                  <c:v>13.206</c:v>
                </c:pt>
                <c:pt idx="4080">
                  <c:v>13.143000000000001</c:v>
                </c:pt>
                <c:pt idx="4081">
                  <c:v>13.143000000000001</c:v>
                </c:pt>
                <c:pt idx="4082">
                  <c:v>13.017000000000001</c:v>
                </c:pt>
                <c:pt idx="4083">
                  <c:v>12.891</c:v>
                </c:pt>
                <c:pt idx="4084">
                  <c:v>12.7</c:v>
                </c:pt>
                <c:pt idx="4085">
                  <c:v>12.511000000000001</c:v>
                </c:pt>
                <c:pt idx="4086">
                  <c:v>12.511000000000001</c:v>
                </c:pt>
                <c:pt idx="4087">
                  <c:v>12.511000000000001</c:v>
                </c:pt>
                <c:pt idx="4088">
                  <c:v>12.447000000000001</c:v>
                </c:pt>
                <c:pt idx="4089">
                  <c:v>12.256</c:v>
                </c:pt>
                <c:pt idx="4090">
                  <c:v>12.063000000000002</c:v>
                </c:pt>
                <c:pt idx="4091">
                  <c:v>11.808</c:v>
                </c:pt>
                <c:pt idx="4092">
                  <c:v>11.613</c:v>
                </c:pt>
                <c:pt idx="4093">
                  <c:v>11.55</c:v>
                </c:pt>
                <c:pt idx="4094">
                  <c:v>11.421000000000001</c:v>
                </c:pt>
                <c:pt idx="4095">
                  <c:v>11.356000000000003</c:v>
                </c:pt>
                <c:pt idx="4096">
                  <c:v>11.226000000000001</c:v>
                </c:pt>
                <c:pt idx="4097">
                  <c:v>11.161</c:v>
                </c:pt>
                <c:pt idx="4098">
                  <c:v>11.097</c:v>
                </c:pt>
                <c:pt idx="4099">
                  <c:v>11.03</c:v>
                </c:pt>
                <c:pt idx="4100">
                  <c:v>10.836</c:v>
                </c:pt>
                <c:pt idx="4101">
                  <c:v>10.771000000000001</c:v>
                </c:pt>
                <c:pt idx="4102">
                  <c:v>10.508000000000001</c:v>
                </c:pt>
                <c:pt idx="4103">
                  <c:v>10.377000000000002</c:v>
                </c:pt>
                <c:pt idx="4104">
                  <c:v>10.312000000000003</c:v>
                </c:pt>
                <c:pt idx="4105">
                  <c:v>10.179</c:v>
                </c:pt>
                <c:pt idx="4106">
                  <c:v>9.9810000000000034</c:v>
                </c:pt>
                <c:pt idx="4107">
                  <c:v>9.7830000000000013</c:v>
                </c:pt>
                <c:pt idx="4108">
                  <c:v>9.7160000000000011</c:v>
                </c:pt>
                <c:pt idx="4109">
                  <c:v>9.5830000000000002</c:v>
                </c:pt>
                <c:pt idx="4110">
                  <c:v>9.516</c:v>
                </c:pt>
                <c:pt idx="4111">
                  <c:v>9.4500000000000028</c:v>
                </c:pt>
                <c:pt idx="4112">
                  <c:v>9.25</c:v>
                </c:pt>
                <c:pt idx="4113">
                  <c:v>9.048</c:v>
                </c:pt>
                <c:pt idx="4114">
                  <c:v>8.9820000000000029</c:v>
                </c:pt>
                <c:pt idx="4115">
                  <c:v>8.9820000000000029</c:v>
                </c:pt>
                <c:pt idx="4116">
                  <c:v>8.9150000000000027</c:v>
                </c:pt>
                <c:pt idx="4117">
                  <c:v>8.7119999999999997</c:v>
                </c:pt>
                <c:pt idx="4118">
                  <c:v>8.577</c:v>
                </c:pt>
                <c:pt idx="4119">
                  <c:v>8.4420000000000002</c:v>
                </c:pt>
                <c:pt idx="4120">
                  <c:v>8.3070000000000004</c:v>
                </c:pt>
                <c:pt idx="4121">
                  <c:v>8.1010000000000009</c:v>
                </c:pt>
                <c:pt idx="4122">
                  <c:v>7.83</c:v>
                </c:pt>
                <c:pt idx="4123">
                  <c:v>7.4859999999999998</c:v>
                </c:pt>
                <c:pt idx="4124">
                  <c:v>7.21</c:v>
                </c:pt>
                <c:pt idx="4125">
                  <c:v>7.0720000000000001</c:v>
                </c:pt>
                <c:pt idx="4126">
                  <c:v>7.0019999999999998</c:v>
                </c:pt>
                <c:pt idx="4127">
                  <c:v>7.0019999999999998</c:v>
                </c:pt>
                <c:pt idx="4128">
                  <c:v>6.9329999999999998</c:v>
                </c:pt>
                <c:pt idx="4129">
                  <c:v>6.8629999999999987</c:v>
                </c:pt>
                <c:pt idx="4130">
                  <c:v>6.7930000000000001</c:v>
                </c:pt>
                <c:pt idx="4131">
                  <c:v>6.7239999999999984</c:v>
                </c:pt>
                <c:pt idx="4132">
                  <c:v>6.5139999999999985</c:v>
                </c:pt>
                <c:pt idx="4133">
                  <c:v>6.4450000000000003</c:v>
                </c:pt>
                <c:pt idx="4134">
                  <c:v>6.375</c:v>
                </c:pt>
                <c:pt idx="4135">
                  <c:v>6.3049999999999979</c:v>
                </c:pt>
                <c:pt idx="4136">
                  <c:v>6.1649999999999974</c:v>
                </c:pt>
                <c:pt idx="4137">
                  <c:v>5.952</c:v>
                </c:pt>
                <c:pt idx="4138">
                  <c:v>5.8119999999999985</c:v>
                </c:pt>
                <c:pt idx="4139">
                  <c:v>5.74</c:v>
                </c:pt>
                <c:pt idx="4140">
                  <c:v>5.4569999999999999</c:v>
                </c:pt>
                <c:pt idx="4141">
                  <c:v>5.1710000000000003</c:v>
                </c:pt>
                <c:pt idx="4142">
                  <c:v>5.0289999999999981</c:v>
                </c:pt>
                <c:pt idx="4143">
                  <c:v>4.884999999999998</c:v>
                </c:pt>
                <c:pt idx="4144">
                  <c:v>4.6689999999999978</c:v>
                </c:pt>
                <c:pt idx="4145">
                  <c:v>4.5249999999999986</c:v>
                </c:pt>
                <c:pt idx="4146">
                  <c:v>4.5249999999999986</c:v>
                </c:pt>
                <c:pt idx="4147">
                  <c:v>4.5969999999999995</c:v>
                </c:pt>
                <c:pt idx="4148">
                  <c:v>4.5249999999999986</c:v>
                </c:pt>
                <c:pt idx="4149">
                  <c:v>4.3789999999999996</c:v>
                </c:pt>
                <c:pt idx="4150">
                  <c:v>4.3069999999999995</c:v>
                </c:pt>
                <c:pt idx="4151">
                  <c:v>4.3789999999999996</c:v>
                </c:pt>
                <c:pt idx="4152">
                  <c:v>4.3069999999999995</c:v>
                </c:pt>
                <c:pt idx="4153">
                  <c:v>4.0890000000000004</c:v>
                </c:pt>
                <c:pt idx="4154">
                  <c:v>3.9430000000000001</c:v>
                </c:pt>
                <c:pt idx="4155">
                  <c:v>3.8699999999999997</c:v>
                </c:pt>
                <c:pt idx="4156">
                  <c:v>3.7240000000000002</c:v>
                </c:pt>
                <c:pt idx="4157">
                  <c:v>3.65</c:v>
                </c:pt>
                <c:pt idx="4158">
                  <c:v>3.5759999999999992</c:v>
                </c:pt>
                <c:pt idx="4159">
                  <c:v>3.5759999999999992</c:v>
                </c:pt>
                <c:pt idx="4160">
                  <c:v>3.65</c:v>
                </c:pt>
                <c:pt idx="4161">
                  <c:v>3.7240000000000002</c:v>
                </c:pt>
                <c:pt idx="4162">
                  <c:v>3.7959999999999998</c:v>
                </c:pt>
                <c:pt idx="4163">
                  <c:v>3.7240000000000002</c:v>
                </c:pt>
                <c:pt idx="4164">
                  <c:v>3.5019999999999998</c:v>
                </c:pt>
                <c:pt idx="4165">
                  <c:v>3.2069999999999999</c:v>
                </c:pt>
                <c:pt idx="4166">
                  <c:v>2.9859999999999998</c:v>
                </c:pt>
                <c:pt idx="4167">
                  <c:v>2.835999999999999</c:v>
                </c:pt>
                <c:pt idx="4168">
                  <c:v>2.6890000000000001</c:v>
                </c:pt>
                <c:pt idx="4169">
                  <c:v>2.5389999999999997</c:v>
                </c:pt>
                <c:pt idx="4170">
                  <c:v>2.3879999999999999</c:v>
                </c:pt>
                <c:pt idx="4171">
                  <c:v>2.2389999999999999</c:v>
                </c:pt>
                <c:pt idx="4172">
                  <c:v>2.0119999999999991</c:v>
                </c:pt>
                <c:pt idx="4173">
                  <c:v>1.71</c:v>
                </c:pt>
                <c:pt idx="4174">
                  <c:v>1.4809999999999997</c:v>
                </c:pt>
                <c:pt idx="4175">
                  <c:v>1.4049999999999996</c:v>
                </c:pt>
                <c:pt idx="4176">
                  <c:v>1.4049999999999996</c:v>
                </c:pt>
                <c:pt idx="4177">
                  <c:v>1.252</c:v>
                </c:pt>
                <c:pt idx="4178">
                  <c:v>1.022</c:v>
                </c:pt>
                <c:pt idx="4179">
                  <c:v>0.86900000000000022</c:v>
                </c:pt>
                <c:pt idx="4180">
                  <c:v>0.86900000000000022</c:v>
                </c:pt>
                <c:pt idx="4181">
                  <c:v>0.86900000000000022</c:v>
                </c:pt>
                <c:pt idx="4182">
                  <c:v>0.79200000000000004</c:v>
                </c:pt>
                <c:pt idx="4183">
                  <c:v>0.79200000000000004</c:v>
                </c:pt>
                <c:pt idx="4184">
                  <c:v>0.79200000000000004</c:v>
                </c:pt>
                <c:pt idx="4185">
                  <c:v>0.71400000000000019</c:v>
                </c:pt>
                <c:pt idx="4186">
                  <c:v>0.55900000000000005</c:v>
                </c:pt>
                <c:pt idx="4187">
                  <c:v>0.40500000000000008</c:v>
                </c:pt>
                <c:pt idx="4188">
                  <c:v>0.24800000000000005</c:v>
                </c:pt>
                <c:pt idx="4189">
                  <c:v>9.1000000000000025E-2</c:v>
                </c:pt>
                <c:pt idx="4190">
                  <c:v>-6.3E-2</c:v>
                </c:pt>
                <c:pt idx="4191">
                  <c:v>-0.222</c:v>
                </c:pt>
                <c:pt idx="4192">
                  <c:v>-0.37800000000000011</c:v>
                </c:pt>
                <c:pt idx="4193">
                  <c:v>-0.53700000000000003</c:v>
                </c:pt>
                <c:pt idx="4194">
                  <c:v>-0.61600000000000021</c:v>
                </c:pt>
                <c:pt idx="4195">
                  <c:v>-0.69499999999999995</c:v>
                </c:pt>
                <c:pt idx="4196">
                  <c:v>-0.77400000000000024</c:v>
                </c:pt>
                <c:pt idx="4197">
                  <c:v>-0.8540000000000002</c:v>
                </c:pt>
                <c:pt idx="4198">
                  <c:v>-0.8540000000000002</c:v>
                </c:pt>
                <c:pt idx="4199">
                  <c:v>-0.93300000000000005</c:v>
                </c:pt>
                <c:pt idx="4200">
                  <c:v>-1.1719999999999995</c:v>
                </c:pt>
                <c:pt idx="4201">
                  <c:v>-1.4129999999999996</c:v>
                </c:pt>
                <c:pt idx="4202">
                  <c:v>-1.655</c:v>
                </c:pt>
                <c:pt idx="4203">
                  <c:v>-1.8979999999999995</c:v>
                </c:pt>
                <c:pt idx="4204">
                  <c:v>-2.06</c:v>
                </c:pt>
                <c:pt idx="4205">
                  <c:v>-2.06</c:v>
                </c:pt>
                <c:pt idx="4206">
                  <c:v>-2.06</c:v>
                </c:pt>
                <c:pt idx="4207">
                  <c:v>-2.06</c:v>
                </c:pt>
                <c:pt idx="4208">
                  <c:v>-2.06</c:v>
                </c:pt>
                <c:pt idx="4209">
                  <c:v>-2.222</c:v>
                </c:pt>
                <c:pt idx="4210">
                  <c:v>-2.3849999999999998</c:v>
                </c:pt>
                <c:pt idx="4211">
                  <c:v>-2.7130000000000001</c:v>
                </c:pt>
                <c:pt idx="4212">
                  <c:v>-2.9609999999999999</c:v>
                </c:pt>
                <c:pt idx="4213">
                  <c:v>-3.1269999999999998</c:v>
                </c:pt>
                <c:pt idx="4214">
                  <c:v>-3.2930000000000001</c:v>
                </c:pt>
                <c:pt idx="4215">
                  <c:v>-3.2930000000000001</c:v>
                </c:pt>
                <c:pt idx="4216">
                  <c:v>-3.21</c:v>
                </c:pt>
                <c:pt idx="4217">
                  <c:v>-3.1269999999999998</c:v>
                </c:pt>
                <c:pt idx="4218">
                  <c:v>-3.2930000000000001</c:v>
                </c:pt>
                <c:pt idx="4219">
                  <c:v>-3.46</c:v>
                </c:pt>
                <c:pt idx="4220">
                  <c:v>-3.6269999999999998</c:v>
                </c:pt>
                <c:pt idx="4221">
                  <c:v>-3.71</c:v>
                </c:pt>
                <c:pt idx="4222">
                  <c:v>-3.9619999999999997</c:v>
                </c:pt>
                <c:pt idx="4223">
                  <c:v>-4.1310000000000002</c:v>
                </c:pt>
                <c:pt idx="4224">
                  <c:v>-4.3010000000000002</c:v>
                </c:pt>
                <c:pt idx="4225">
                  <c:v>-4.4720000000000004</c:v>
                </c:pt>
                <c:pt idx="4226">
                  <c:v>-4.641</c:v>
                </c:pt>
                <c:pt idx="4227">
                  <c:v>-4.641</c:v>
                </c:pt>
                <c:pt idx="4228">
                  <c:v>-4.556</c:v>
                </c:pt>
                <c:pt idx="4229">
                  <c:v>-4.4720000000000004</c:v>
                </c:pt>
                <c:pt idx="4230">
                  <c:v>-4.556</c:v>
                </c:pt>
                <c:pt idx="4231">
                  <c:v>-4.641</c:v>
                </c:pt>
                <c:pt idx="4232">
                  <c:v>-4.641</c:v>
                </c:pt>
                <c:pt idx="4233">
                  <c:v>-4.7269999999999985</c:v>
                </c:pt>
                <c:pt idx="4234">
                  <c:v>-4.641</c:v>
                </c:pt>
                <c:pt idx="4235">
                  <c:v>-4.641</c:v>
                </c:pt>
                <c:pt idx="4236">
                  <c:v>-4.556</c:v>
                </c:pt>
                <c:pt idx="4237">
                  <c:v>-4.4720000000000004</c:v>
                </c:pt>
                <c:pt idx="4238">
                  <c:v>-4.384999999999998</c:v>
                </c:pt>
                <c:pt idx="4239">
                  <c:v>-4.2160000000000002</c:v>
                </c:pt>
                <c:pt idx="4240">
                  <c:v>-4.0469999999999997</c:v>
                </c:pt>
                <c:pt idx="4241">
                  <c:v>-3.9619999999999997</c:v>
                </c:pt>
                <c:pt idx="4242">
                  <c:v>-3.8789999999999991</c:v>
                </c:pt>
                <c:pt idx="4243">
                  <c:v>-3.9619999999999997</c:v>
                </c:pt>
                <c:pt idx="4244">
                  <c:v>-4.1310000000000002</c:v>
                </c:pt>
                <c:pt idx="4245">
                  <c:v>-4.2160000000000002</c:v>
                </c:pt>
                <c:pt idx="4246">
                  <c:v>-4.2160000000000002</c:v>
                </c:pt>
                <c:pt idx="4247">
                  <c:v>-4.3010000000000002</c:v>
                </c:pt>
                <c:pt idx="4248">
                  <c:v>-4.4720000000000004</c:v>
                </c:pt>
                <c:pt idx="4249">
                  <c:v>-4.641</c:v>
                </c:pt>
                <c:pt idx="4250">
                  <c:v>-4.7269999999999985</c:v>
                </c:pt>
                <c:pt idx="4251">
                  <c:v>-4.8119999999999985</c:v>
                </c:pt>
                <c:pt idx="4252">
                  <c:v>-4.9850000000000003</c:v>
                </c:pt>
                <c:pt idx="4253">
                  <c:v>-5.1559999999999979</c:v>
                </c:pt>
                <c:pt idx="4254">
                  <c:v>-5.5030000000000001</c:v>
                </c:pt>
                <c:pt idx="4255">
                  <c:v>-5.7639999999999985</c:v>
                </c:pt>
                <c:pt idx="4256">
                  <c:v>-5.7639999999999985</c:v>
                </c:pt>
                <c:pt idx="4257">
                  <c:v>-5.7639999999999985</c:v>
                </c:pt>
                <c:pt idx="4258">
                  <c:v>-5.6760000000000002</c:v>
                </c:pt>
                <c:pt idx="4259">
                  <c:v>-5.9390000000000018</c:v>
                </c:pt>
                <c:pt idx="4260">
                  <c:v>-6.1129999999999987</c:v>
                </c:pt>
                <c:pt idx="4261">
                  <c:v>-6.2009999999999996</c:v>
                </c:pt>
                <c:pt idx="4262">
                  <c:v>-6.29</c:v>
                </c:pt>
                <c:pt idx="4263">
                  <c:v>-6.4660000000000002</c:v>
                </c:pt>
                <c:pt idx="4264">
                  <c:v>-6.6439999999999984</c:v>
                </c:pt>
                <c:pt idx="4265">
                  <c:v>-6.6439999999999984</c:v>
                </c:pt>
                <c:pt idx="4266">
                  <c:v>-6.6439999999999984</c:v>
                </c:pt>
                <c:pt idx="4267">
                  <c:v>-6.7320000000000002</c:v>
                </c:pt>
                <c:pt idx="4268">
                  <c:v>-6.820999999999998</c:v>
                </c:pt>
                <c:pt idx="4269">
                  <c:v>-6.9109999999999996</c:v>
                </c:pt>
                <c:pt idx="4270">
                  <c:v>-7.0890000000000004</c:v>
                </c:pt>
                <c:pt idx="4271">
                  <c:v>-7.2690000000000001</c:v>
                </c:pt>
                <c:pt idx="4272">
                  <c:v>-7.4489999999999998</c:v>
                </c:pt>
                <c:pt idx="4273">
                  <c:v>-7.7210000000000001</c:v>
                </c:pt>
                <c:pt idx="4274">
                  <c:v>-7.8109999999999982</c:v>
                </c:pt>
                <c:pt idx="4275">
                  <c:v>-7.7210000000000001</c:v>
                </c:pt>
                <c:pt idx="4276">
                  <c:v>-7.6289999999999978</c:v>
                </c:pt>
                <c:pt idx="4277">
                  <c:v>-7.8109999999999982</c:v>
                </c:pt>
                <c:pt idx="4278">
                  <c:v>-7.9020000000000001</c:v>
                </c:pt>
                <c:pt idx="4279">
                  <c:v>-7.9020000000000001</c:v>
                </c:pt>
                <c:pt idx="4280">
                  <c:v>-7.992</c:v>
                </c:pt>
                <c:pt idx="4281">
                  <c:v>-7.992</c:v>
                </c:pt>
                <c:pt idx="4282">
                  <c:v>-7.9020000000000001</c:v>
                </c:pt>
                <c:pt idx="4283">
                  <c:v>-7.992</c:v>
                </c:pt>
                <c:pt idx="4284">
                  <c:v>-8.1760000000000002</c:v>
                </c:pt>
                <c:pt idx="4285">
                  <c:v>-8.2680000000000025</c:v>
                </c:pt>
                <c:pt idx="4286">
                  <c:v>-8.360000000000003</c:v>
                </c:pt>
                <c:pt idx="4287">
                  <c:v>-8.4510000000000005</c:v>
                </c:pt>
                <c:pt idx="4288">
                  <c:v>-8.4510000000000005</c:v>
                </c:pt>
                <c:pt idx="4289">
                  <c:v>-8.360000000000003</c:v>
                </c:pt>
                <c:pt idx="4290">
                  <c:v>-8.2680000000000025</c:v>
                </c:pt>
                <c:pt idx="4291">
                  <c:v>-8.360000000000003</c:v>
                </c:pt>
                <c:pt idx="4292">
                  <c:v>-8.4510000000000005</c:v>
                </c:pt>
                <c:pt idx="4293">
                  <c:v>-8.7270000000000003</c:v>
                </c:pt>
                <c:pt idx="4294">
                  <c:v>-8.82</c:v>
                </c:pt>
                <c:pt idx="4295">
                  <c:v>-8.7270000000000003</c:v>
                </c:pt>
                <c:pt idx="4296">
                  <c:v>-8.82</c:v>
                </c:pt>
                <c:pt idx="4297">
                  <c:v>-9.0060000000000002</c:v>
                </c:pt>
                <c:pt idx="4298">
                  <c:v>-9.0990000000000002</c:v>
                </c:pt>
                <c:pt idx="4299">
                  <c:v>-9.2870000000000008</c:v>
                </c:pt>
                <c:pt idx="4300">
                  <c:v>-9.4740000000000002</c:v>
                </c:pt>
                <c:pt idx="4301">
                  <c:v>-9.5670000000000002</c:v>
                </c:pt>
                <c:pt idx="4302">
                  <c:v>-9.7560000000000002</c:v>
                </c:pt>
                <c:pt idx="4303">
                  <c:v>-9.9450000000000003</c:v>
                </c:pt>
                <c:pt idx="4304">
                  <c:v>-10.041</c:v>
                </c:pt>
                <c:pt idx="4305">
                  <c:v>-10.041</c:v>
                </c:pt>
                <c:pt idx="4306">
                  <c:v>-9.9450000000000003</c:v>
                </c:pt>
                <c:pt idx="4307">
                  <c:v>-9.8500000000000032</c:v>
                </c:pt>
                <c:pt idx="4308">
                  <c:v>-9.7560000000000002</c:v>
                </c:pt>
                <c:pt idx="4309">
                  <c:v>-9.6610000000000014</c:v>
                </c:pt>
                <c:pt idx="4310">
                  <c:v>-9.6610000000000014</c:v>
                </c:pt>
                <c:pt idx="4311">
                  <c:v>-9.7560000000000002</c:v>
                </c:pt>
                <c:pt idx="4312">
                  <c:v>-9.8500000000000032</c:v>
                </c:pt>
                <c:pt idx="4313">
                  <c:v>-10.041</c:v>
                </c:pt>
                <c:pt idx="4314">
                  <c:v>-10.136000000000001</c:v>
                </c:pt>
                <c:pt idx="4315">
                  <c:v>-10.327</c:v>
                </c:pt>
                <c:pt idx="4316">
                  <c:v>-10.518000000000001</c:v>
                </c:pt>
                <c:pt idx="4317">
                  <c:v>-10.71</c:v>
                </c:pt>
                <c:pt idx="4318">
                  <c:v>-10.806000000000004</c:v>
                </c:pt>
                <c:pt idx="4319">
                  <c:v>-11</c:v>
                </c:pt>
                <c:pt idx="4320">
                  <c:v>-11.097</c:v>
                </c:pt>
                <c:pt idx="4321">
                  <c:v>-11</c:v>
                </c:pt>
                <c:pt idx="4322">
                  <c:v>-10.806000000000004</c:v>
                </c:pt>
                <c:pt idx="4323">
                  <c:v>-10.71</c:v>
                </c:pt>
                <c:pt idx="4324">
                  <c:v>-10.71</c:v>
                </c:pt>
                <c:pt idx="4325">
                  <c:v>-10.806000000000004</c:v>
                </c:pt>
                <c:pt idx="4326">
                  <c:v>-10.806000000000004</c:v>
                </c:pt>
                <c:pt idx="4327">
                  <c:v>-11.097</c:v>
                </c:pt>
                <c:pt idx="4328">
                  <c:v>-11.292</c:v>
                </c:pt>
                <c:pt idx="4329">
                  <c:v>-11.292</c:v>
                </c:pt>
                <c:pt idx="4330">
                  <c:v>-11.389000000000003</c:v>
                </c:pt>
                <c:pt idx="4331">
                  <c:v>-11.389000000000003</c:v>
                </c:pt>
                <c:pt idx="4332">
                  <c:v>-11.488</c:v>
                </c:pt>
                <c:pt idx="4333">
                  <c:v>-11.389000000000003</c:v>
                </c:pt>
                <c:pt idx="4334">
                  <c:v>-11.488</c:v>
                </c:pt>
                <c:pt idx="4335">
                  <c:v>-11.585000000000004</c:v>
                </c:pt>
                <c:pt idx="4336">
                  <c:v>-11.684000000000001</c:v>
                </c:pt>
                <c:pt idx="4337">
                  <c:v>-11.781000000000001</c:v>
                </c:pt>
                <c:pt idx="4338">
                  <c:v>-11.88</c:v>
                </c:pt>
                <c:pt idx="4339">
                  <c:v>-12.078000000000001</c:v>
                </c:pt>
                <c:pt idx="4340">
                  <c:v>-12.177</c:v>
                </c:pt>
                <c:pt idx="4341">
                  <c:v>-12.276</c:v>
                </c:pt>
                <c:pt idx="4342">
                  <c:v>-12.377000000000002</c:v>
                </c:pt>
                <c:pt idx="4343">
                  <c:v>-12.476000000000004</c:v>
                </c:pt>
                <c:pt idx="4344">
                  <c:v>-12.377000000000002</c:v>
                </c:pt>
                <c:pt idx="4345">
                  <c:v>-12.276</c:v>
                </c:pt>
                <c:pt idx="4346">
                  <c:v>-12.276</c:v>
                </c:pt>
                <c:pt idx="4347">
                  <c:v>-12.276</c:v>
                </c:pt>
                <c:pt idx="4348">
                  <c:v>-12.377000000000002</c:v>
                </c:pt>
                <c:pt idx="4349">
                  <c:v>-12.577</c:v>
                </c:pt>
                <c:pt idx="4350">
                  <c:v>-12.777000000000001</c:v>
                </c:pt>
                <c:pt idx="4351">
                  <c:v>-12.978</c:v>
                </c:pt>
                <c:pt idx="4352">
                  <c:v>-13.081</c:v>
                </c:pt>
                <c:pt idx="4353">
                  <c:v>-13.182</c:v>
                </c:pt>
                <c:pt idx="4354">
                  <c:v>-13.283000000000001</c:v>
                </c:pt>
                <c:pt idx="4355">
                  <c:v>-13.283000000000001</c:v>
                </c:pt>
                <c:pt idx="4356">
                  <c:v>-13.283000000000001</c:v>
                </c:pt>
                <c:pt idx="4357">
                  <c:v>-13.283000000000001</c:v>
                </c:pt>
                <c:pt idx="4358">
                  <c:v>-13.283000000000001</c:v>
                </c:pt>
                <c:pt idx="4359">
                  <c:v>-13.182</c:v>
                </c:pt>
                <c:pt idx="4360">
                  <c:v>-13.081</c:v>
                </c:pt>
                <c:pt idx="4361">
                  <c:v>-12.878</c:v>
                </c:pt>
                <c:pt idx="4362">
                  <c:v>-12.878</c:v>
                </c:pt>
                <c:pt idx="4363">
                  <c:v>-12.777000000000001</c:v>
                </c:pt>
                <c:pt idx="4364">
                  <c:v>-12.878</c:v>
                </c:pt>
                <c:pt idx="4365">
                  <c:v>-12.978</c:v>
                </c:pt>
                <c:pt idx="4366">
                  <c:v>-12.978</c:v>
                </c:pt>
                <c:pt idx="4367">
                  <c:v>-12.978</c:v>
                </c:pt>
                <c:pt idx="4368">
                  <c:v>-13.182</c:v>
                </c:pt>
                <c:pt idx="4369">
                  <c:v>-13.283000000000001</c:v>
                </c:pt>
                <c:pt idx="4370">
                  <c:v>-13.385000000000003</c:v>
                </c:pt>
                <c:pt idx="4371">
                  <c:v>-13.589</c:v>
                </c:pt>
                <c:pt idx="4372">
                  <c:v>-13.589</c:v>
                </c:pt>
                <c:pt idx="4373">
                  <c:v>-13.691000000000001</c:v>
                </c:pt>
                <c:pt idx="4374">
                  <c:v>-13.896000000000004</c:v>
                </c:pt>
                <c:pt idx="4375">
                  <c:v>-14.001000000000001</c:v>
                </c:pt>
                <c:pt idx="4376">
                  <c:v>-14.103</c:v>
                </c:pt>
                <c:pt idx="4377">
                  <c:v>-14.001000000000001</c:v>
                </c:pt>
                <c:pt idx="4378">
                  <c:v>-14.103</c:v>
                </c:pt>
                <c:pt idx="4379">
                  <c:v>-14.31</c:v>
                </c:pt>
                <c:pt idx="4380">
                  <c:v>-14.519</c:v>
                </c:pt>
                <c:pt idx="4381">
                  <c:v>-14.728</c:v>
                </c:pt>
                <c:pt idx="4382">
                  <c:v>-14.939</c:v>
                </c:pt>
                <c:pt idx="4383">
                  <c:v>-15.148999999999999</c:v>
                </c:pt>
                <c:pt idx="4384">
                  <c:v>-15.148999999999999</c:v>
                </c:pt>
                <c:pt idx="4385">
                  <c:v>-15.148999999999999</c:v>
                </c:pt>
                <c:pt idx="4386">
                  <c:v>-15.148999999999999</c:v>
                </c:pt>
                <c:pt idx="4387">
                  <c:v>-15.255000000000004</c:v>
                </c:pt>
                <c:pt idx="4388">
                  <c:v>-15.362000000000004</c:v>
                </c:pt>
                <c:pt idx="4389">
                  <c:v>-15.362000000000004</c:v>
                </c:pt>
                <c:pt idx="4390">
                  <c:v>-15.576000000000002</c:v>
                </c:pt>
                <c:pt idx="4391">
                  <c:v>-15.576000000000002</c:v>
                </c:pt>
                <c:pt idx="4392">
                  <c:v>-15.576000000000002</c:v>
                </c:pt>
                <c:pt idx="4393">
                  <c:v>-15.468</c:v>
                </c:pt>
                <c:pt idx="4394">
                  <c:v>-15.362000000000004</c:v>
                </c:pt>
                <c:pt idx="4395">
                  <c:v>-15.468</c:v>
                </c:pt>
                <c:pt idx="4396">
                  <c:v>-15.576000000000002</c:v>
                </c:pt>
                <c:pt idx="4397">
                  <c:v>-15.79</c:v>
                </c:pt>
                <c:pt idx="4398">
                  <c:v>-15.79</c:v>
                </c:pt>
                <c:pt idx="4399">
                  <c:v>-15.896000000000004</c:v>
                </c:pt>
                <c:pt idx="4400">
                  <c:v>-16.004000000000001</c:v>
                </c:pt>
                <c:pt idx="4401">
                  <c:v>-16.111999999999998</c:v>
                </c:pt>
                <c:pt idx="4402">
                  <c:v>-16.111999999999998</c:v>
                </c:pt>
                <c:pt idx="4403">
                  <c:v>-16.22</c:v>
                </c:pt>
                <c:pt idx="4404">
                  <c:v>-16.22</c:v>
                </c:pt>
                <c:pt idx="4405">
                  <c:v>-16.22</c:v>
                </c:pt>
                <c:pt idx="4406">
                  <c:v>-16.327999999999999</c:v>
                </c:pt>
                <c:pt idx="4407">
                  <c:v>-16.437999999999999</c:v>
                </c:pt>
                <c:pt idx="4408">
                  <c:v>-16.545999999999992</c:v>
                </c:pt>
                <c:pt idx="4409">
                  <c:v>-16.545999999999992</c:v>
                </c:pt>
                <c:pt idx="4410">
                  <c:v>-16.655999999999999</c:v>
                </c:pt>
                <c:pt idx="4411">
                  <c:v>-16.875</c:v>
                </c:pt>
                <c:pt idx="4412">
                  <c:v>-16.984999999999992</c:v>
                </c:pt>
                <c:pt idx="4413">
                  <c:v>-17.094999999999999</c:v>
                </c:pt>
                <c:pt idx="4414">
                  <c:v>-17.094999999999999</c:v>
                </c:pt>
                <c:pt idx="4415">
                  <c:v>-17.207000000000001</c:v>
                </c:pt>
                <c:pt idx="4416">
                  <c:v>-17.315999999999999</c:v>
                </c:pt>
                <c:pt idx="4417">
                  <c:v>-17.315999999999999</c:v>
                </c:pt>
                <c:pt idx="4418">
                  <c:v>-17.427999999999994</c:v>
                </c:pt>
                <c:pt idx="4419">
                  <c:v>-17.54</c:v>
                </c:pt>
                <c:pt idx="4420">
                  <c:v>-17.763000000000002</c:v>
                </c:pt>
                <c:pt idx="4421">
                  <c:v>-17.987999999999992</c:v>
                </c:pt>
                <c:pt idx="4422">
                  <c:v>-18.213000000000001</c:v>
                </c:pt>
                <c:pt idx="4423">
                  <c:v>-18.326000000000001</c:v>
                </c:pt>
                <c:pt idx="4424">
                  <c:v>-18.326000000000001</c:v>
                </c:pt>
                <c:pt idx="4425">
                  <c:v>-18.439999999999994</c:v>
                </c:pt>
                <c:pt idx="4426">
                  <c:v>-18.555</c:v>
                </c:pt>
                <c:pt idx="4427">
                  <c:v>-18.667999999999999</c:v>
                </c:pt>
                <c:pt idx="4428">
                  <c:v>-18.782999999999991</c:v>
                </c:pt>
                <c:pt idx="4429">
                  <c:v>-18.667999999999999</c:v>
                </c:pt>
                <c:pt idx="4430">
                  <c:v>-18.555</c:v>
                </c:pt>
                <c:pt idx="4431">
                  <c:v>-18.439999999999994</c:v>
                </c:pt>
                <c:pt idx="4432">
                  <c:v>-18.439999999999994</c:v>
                </c:pt>
                <c:pt idx="4433">
                  <c:v>-18.555</c:v>
                </c:pt>
                <c:pt idx="4434">
                  <c:v>-18.896999999999991</c:v>
                </c:pt>
                <c:pt idx="4435">
                  <c:v>-19.126999999999999</c:v>
                </c:pt>
                <c:pt idx="4436">
                  <c:v>-19.359000000000005</c:v>
                </c:pt>
                <c:pt idx="4437">
                  <c:v>-19.475999999999992</c:v>
                </c:pt>
                <c:pt idx="4438">
                  <c:v>-19.709</c:v>
                </c:pt>
                <c:pt idx="4439">
                  <c:v>-19.826000000000001</c:v>
                </c:pt>
                <c:pt idx="4440">
                  <c:v>-19.709</c:v>
                </c:pt>
                <c:pt idx="4441">
                  <c:v>-19.709</c:v>
                </c:pt>
                <c:pt idx="4442">
                  <c:v>-19.709</c:v>
                </c:pt>
                <c:pt idx="4443">
                  <c:v>-19.591999999999999</c:v>
                </c:pt>
                <c:pt idx="4444">
                  <c:v>-19.709</c:v>
                </c:pt>
                <c:pt idx="4445">
                  <c:v>-20.061</c:v>
                </c:pt>
                <c:pt idx="4446">
                  <c:v>-20.417999999999999</c:v>
                </c:pt>
                <c:pt idx="4447">
                  <c:v>-20.655000000000001</c:v>
                </c:pt>
                <c:pt idx="4448">
                  <c:v>-20.895</c:v>
                </c:pt>
                <c:pt idx="4449">
                  <c:v>-21.257000000000001</c:v>
                </c:pt>
                <c:pt idx="4450">
                  <c:v>-21.622</c:v>
                </c:pt>
                <c:pt idx="4451">
                  <c:v>-21.744</c:v>
                </c:pt>
                <c:pt idx="4452">
                  <c:v>-21.991</c:v>
                </c:pt>
                <c:pt idx="4453">
                  <c:v>-22.48599999999999</c:v>
                </c:pt>
                <c:pt idx="4454">
                  <c:v>-22.736000000000001</c:v>
                </c:pt>
                <c:pt idx="4455">
                  <c:v>-22.861999999999991</c:v>
                </c:pt>
                <c:pt idx="4456">
                  <c:v>-23.241999999999994</c:v>
                </c:pt>
                <c:pt idx="4457">
                  <c:v>-23.367999999999999</c:v>
                </c:pt>
                <c:pt idx="4458">
                  <c:v>-23.367999999999999</c:v>
                </c:pt>
                <c:pt idx="4459">
                  <c:v>-23.495999999999988</c:v>
                </c:pt>
                <c:pt idx="4460">
                  <c:v>-23.495999999999988</c:v>
                </c:pt>
                <c:pt idx="4461">
                  <c:v>-23.751000000000001</c:v>
                </c:pt>
                <c:pt idx="4462">
                  <c:v>-24.010999999999999</c:v>
                </c:pt>
                <c:pt idx="4463">
                  <c:v>-24.399000000000001</c:v>
                </c:pt>
                <c:pt idx="4464">
                  <c:v>-24.529</c:v>
                </c:pt>
                <c:pt idx="4465">
                  <c:v>-24.792000000000002</c:v>
                </c:pt>
                <c:pt idx="4466">
                  <c:v>-24.922999999999984</c:v>
                </c:pt>
                <c:pt idx="4467">
                  <c:v>-25.19</c:v>
                </c:pt>
                <c:pt idx="4468">
                  <c:v>-25.456</c:v>
                </c:pt>
                <c:pt idx="4469">
                  <c:v>-25.588999999999988</c:v>
                </c:pt>
                <c:pt idx="4470">
                  <c:v>-25.588999999999988</c:v>
                </c:pt>
                <c:pt idx="4471">
                  <c:v>-25.456</c:v>
                </c:pt>
                <c:pt idx="4472">
                  <c:v>-25.321000000000005</c:v>
                </c:pt>
                <c:pt idx="4473">
                  <c:v>-25.321000000000005</c:v>
                </c:pt>
                <c:pt idx="4474">
                  <c:v>-25.456</c:v>
                </c:pt>
                <c:pt idx="4475">
                  <c:v>-25.588999999999988</c:v>
                </c:pt>
                <c:pt idx="4476">
                  <c:v>-25.724</c:v>
                </c:pt>
                <c:pt idx="4477">
                  <c:v>-25.994</c:v>
                </c:pt>
                <c:pt idx="4478">
                  <c:v>-26.263999999999992</c:v>
                </c:pt>
                <c:pt idx="4479">
                  <c:v>-26.401</c:v>
                </c:pt>
                <c:pt idx="4480">
                  <c:v>-26.538</c:v>
                </c:pt>
                <c:pt idx="4481">
                  <c:v>-26.675999999999991</c:v>
                </c:pt>
                <c:pt idx="4482">
                  <c:v>-26.675999999999991</c:v>
                </c:pt>
                <c:pt idx="4483">
                  <c:v>-26.675999999999991</c:v>
                </c:pt>
                <c:pt idx="4484">
                  <c:v>-26.675999999999991</c:v>
                </c:pt>
                <c:pt idx="4485">
                  <c:v>-26.675999999999991</c:v>
                </c:pt>
                <c:pt idx="4486">
                  <c:v>-26.538</c:v>
                </c:pt>
                <c:pt idx="4487">
                  <c:v>-26.401</c:v>
                </c:pt>
                <c:pt idx="4488">
                  <c:v>-26.538</c:v>
                </c:pt>
                <c:pt idx="4489">
                  <c:v>-26.675999999999991</c:v>
                </c:pt>
                <c:pt idx="4490">
                  <c:v>-26.812999999999999</c:v>
                </c:pt>
                <c:pt idx="4491">
                  <c:v>-27.09</c:v>
                </c:pt>
                <c:pt idx="4492">
                  <c:v>-27.231000000000005</c:v>
                </c:pt>
                <c:pt idx="4493">
                  <c:v>-27.369</c:v>
                </c:pt>
                <c:pt idx="4494">
                  <c:v>-27.51</c:v>
                </c:pt>
                <c:pt idx="4495">
                  <c:v>-27.51</c:v>
                </c:pt>
                <c:pt idx="4496">
                  <c:v>-27.51</c:v>
                </c:pt>
                <c:pt idx="4497">
                  <c:v>-27.650000000000006</c:v>
                </c:pt>
                <c:pt idx="4498">
                  <c:v>-27.51</c:v>
                </c:pt>
                <c:pt idx="4499">
                  <c:v>-27.51</c:v>
                </c:pt>
                <c:pt idx="4500">
                  <c:v>-27.369</c:v>
                </c:pt>
                <c:pt idx="4501">
                  <c:v>-27.369</c:v>
                </c:pt>
                <c:pt idx="4502">
                  <c:v>-27.369</c:v>
                </c:pt>
                <c:pt idx="4503">
                  <c:v>-27.51</c:v>
                </c:pt>
                <c:pt idx="4504">
                  <c:v>-27.650000000000006</c:v>
                </c:pt>
                <c:pt idx="4505">
                  <c:v>-27.650000000000006</c:v>
                </c:pt>
                <c:pt idx="4506">
                  <c:v>-27.792000000000002</c:v>
                </c:pt>
                <c:pt idx="4507">
                  <c:v>-27.792000000000002</c:v>
                </c:pt>
                <c:pt idx="4508">
                  <c:v>-27.933</c:v>
                </c:pt>
                <c:pt idx="4509">
                  <c:v>-28.074999999999999</c:v>
                </c:pt>
                <c:pt idx="4510">
                  <c:v>-28.361000000000001</c:v>
                </c:pt>
                <c:pt idx="4511">
                  <c:v>-28.649000000000001</c:v>
                </c:pt>
                <c:pt idx="4512">
                  <c:v>-28.939</c:v>
                </c:pt>
                <c:pt idx="4513">
                  <c:v>-29.231000000000005</c:v>
                </c:pt>
                <c:pt idx="4514">
                  <c:v>-29.231000000000005</c:v>
                </c:pt>
                <c:pt idx="4515">
                  <c:v>-29.376000000000001</c:v>
                </c:pt>
                <c:pt idx="4516">
                  <c:v>-29.672000000000001</c:v>
                </c:pt>
                <c:pt idx="4517">
                  <c:v>-29.821000000000005</c:v>
                </c:pt>
                <c:pt idx="4518">
                  <c:v>-29.821000000000005</c:v>
                </c:pt>
                <c:pt idx="4519">
                  <c:v>-29.821000000000005</c:v>
                </c:pt>
                <c:pt idx="4520">
                  <c:v>-29.821000000000005</c:v>
                </c:pt>
                <c:pt idx="4521">
                  <c:v>-29.821000000000005</c:v>
                </c:pt>
                <c:pt idx="4522">
                  <c:v>-29.821000000000005</c:v>
                </c:pt>
                <c:pt idx="4523">
                  <c:v>-29.968999999999991</c:v>
                </c:pt>
                <c:pt idx="4524">
                  <c:v>-30.118000000000006</c:v>
                </c:pt>
                <c:pt idx="4525">
                  <c:v>-30.266999999999992</c:v>
                </c:pt>
                <c:pt idx="4526">
                  <c:v>-30.419</c:v>
                </c:pt>
                <c:pt idx="4527">
                  <c:v>-30.57</c:v>
                </c:pt>
                <c:pt idx="4528">
                  <c:v>-30.721</c:v>
                </c:pt>
                <c:pt idx="4529">
                  <c:v>-30.873999999999999</c:v>
                </c:pt>
                <c:pt idx="4530">
                  <c:v>-30.873999999999999</c:v>
                </c:pt>
                <c:pt idx="4531">
                  <c:v>-31.027000000000001</c:v>
                </c:pt>
                <c:pt idx="4532">
                  <c:v>-31.332999999999991</c:v>
                </c:pt>
                <c:pt idx="4533">
                  <c:v>-31.332999999999991</c:v>
                </c:pt>
                <c:pt idx="4534">
                  <c:v>-31.332999999999991</c:v>
                </c:pt>
                <c:pt idx="4535">
                  <c:v>-31.487999999999992</c:v>
                </c:pt>
                <c:pt idx="4536">
                  <c:v>-31.487999999999992</c:v>
                </c:pt>
                <c:pt idx="4537">
                  <c:v>-31.798999999999992</c:v>
                </c:pt>
                <c:pt idx="4538">
                  <c:v>-31.956</c:v>
                </c:pt>
                <c:pt idx="4539">
                  <c:v>-32.269000000000013</c:v>
                </c:pt>
                <c:pt idx="4540">
                  <c:v>-32.586000000000006</c:v>
                </c:pt>
                <c:pt idx="4541">
                  <c:v>-32.746000000000002</c:v>
                </c:pt>
                <c:pt idx="4542">
                  <c:v>-32.586000000000006</c:v>
                </c:pt>
                <c:pt idx="4543">
                  <c:v>-32.586000000000006</c:v>
                </c:pt>
                <c:pt idx="4544">
                  <c:v>-32.746000000000002</c:v>
                </c:pt>
                <c:pt idx="4545">
                  <c:v>-33.066000000000003</c:v>
                </c:pt>
                <c:pt idx="4546">
                  <c:v>-33.39</c:v>
                </c:pt>
                <c:pt idx="4547">
                  <c:v>-33.552</c:v>
                </c:pt>
                <c:pt idx="4548">
                  <c:v>-33.880000000000003</c:v>
                </c:pt>
                <c:pt idx="4549">
                  <c:v>-33.880000000000003</c:v>
                </c:pt>
                <c:pt idx="4550">
                  <c:v>-34.044000000000004</c:v>
                </c:pt>
                <c:pt idx="4551">
                  <c:v>-34.209000000000003</c:v>
                </c:pt>
                <c:pt idx="4552">
                  <c:v>-34.377000000000002</c:v>
                </c:pt>
                <c:pt idx="4553">
                  <c:v>-34.377000000000002</c:v>
                </c:pt>
                <c:pt idx="4554">
                  <c:v>-34.377000000000002</c:v>
                </c:pt>
                <c:pt idx="4555">
                  <c:v>-34.209000000000003</c:v>
                </c:pt>
                <c:pt idx="4556">
                  <c:v>-34.209000000000003</c:v>
                </c:pt>
                <c:pt idx="4557">
                  <c:v>-34.377000000000002</c:v>
                </c:pt>
                <c:pt idx="4558">
                  <c:v>-34.377000000000002</c:v>
                </c:pt>
                <c:pt idx="4559">
                  <c:v>-34.377000000000002</c:v>
                </c:pt>
                <c:pt idx="4560">
                  <c:v>-34.209000000000003</c:v>
                </c:pt>
                <c:pt idx="4561">
                  <c:v>-34.044000000000004</c:v>
                </c:pt>
                <c:pt idx="4562">
                  <c:v>-33.880000000000003</c:v>
                </c:pt>
                <c:pt idx="4563">
                  <c:v>-33.716000000000001</c:v>
                </c:pt>
                <c:pt idx="4564">
                  <c:v>-33.552</c:v>
                </c:pt>
                <c:pt idx="4565">
                  <c:v>-33.552</c:v>
                </c:pt>
                <c:pt idx="4566">
                  <c:v>-33.716000000000001</c:v>
                </c:pt>
                <c:pt idx="4567">
                  <c:v>-33.880000000000003</c:v>
                </c:pt>
                <c:pt idx="4568">
                  <c:v>-34.044000000000004</c:v>
                </c:pt>
                <c:pt idx="4569">
                  <c:v>-34.044000000000004</c:v>
                </c:pt>
                <c:pt idx="4570">
                  <c:v>-34.044000000000004</c:v>
                </c:pt>
                <c:pt idx="4571">
                  <c:v>-34.044000000000004</c:v>
                </c:pt>
                <c:pt idx="4572">
                  <c:v>-34.044000000000004</c:v>
                </c:pt>
                <c:pt idx="4573">
                  <c:v>-34.044000000000004</c:v>
                </c:pt>
                <c:pt idx="4574">
                  <c:v>-34.044000000000004</c:v>
                </c:pt>
                <c:pt idx="4575">
                  <c:v>-34.209000000000003</c:v>
                </c:pt>
                <c:pt idx="4576">
                  <c:v>-34.377000000000002</c:v>
                </c:pt>
                <c:pt idx="4577">
                  <c:v>-34.377000000000002</c:v>
                </c:pt>
                <c:pt idx="4578">
                  <c:v>-34.71</c:v>
                </c:pt>
                <c:pt idx="4579">
                  <c:v>-34.71</c:v>
                </c:pt>
                <c:pt idx="4580">
                  <c:v>-35.048000000000002</c:v>
                </c:pt>
                <c:pt idx="4581">
                  <c:v>-35.048000000000002</c:v>
                </c:pt>
                <c:pt idx="4582">
                  <c:v>-35.217000000000006</c:v>
                </c:pt>
                <c:pt idx="4583">
                  <c:v>-35.387999999999998</c:v>
                </c:pt>
                <c:pt idx="4584">
                  <c:v>-35.387999999999998</c:v>
                </c:pt>
                <c:pt idx="4585">
                  <c:v>-35.559000000000005</c:v>
                </c:pt>
                <c:pt idx="4586">
                  <c:v>-35.903000000000006</c:v>
                </c:pt>
                <c:pt idx="4587">
                  <c:v>-35.903000000000006</c:v>
                </c:pt>
                <c:pt idx="4588">
                  <c:v>-36.078000000000003</c:v>
                </c:pt>
                <c:pt idx="4589">
                  <c:v>-36.078000000000003</c:v>
                </c:pt>
                <c:pt idx="4590">
                  <c:v>-36.078000000000003</c:v>
                </c:pt>
                <c:pt idx="4591">
                  <c:v>-36.251000000000005</c:v>
                </c:pt>
                <c:pt idx="4592">
                  <c:v>-36.251000000000005</c:v>
                </c:pt>
                <c:pt idx="4593">
                  <c:v>-36.078000000000003</c:v>
                </c:pt>
                <c:pt idx="4594">
                  <c:v>-35.903000000000006</c:v>
                </c:pt>
                <c:pt idx="4595">
                  <c:v>-35.903000000000006</c:v>
                </c:pt>
                <c:pt idx="4596">
                  <c:v>-35.903000000000006</c:v>
                </c:pt>
                <c:pt idx="4597">
                  <c:v>-35.903000000000006</c:v>
                </c:pt>
                <c:pt idx="4598">
                  <c:v>-35.730000000000011</c:v>
                </c:pt>
                <c:pt idx="4599">
                  <c:v>-35.730000000000011</c:v>
                </c:pt>
                <c:pt idx="4600">
                  <c:v>-35.903000000000006</c:v>
                </c:pt>
                <c:pt idx="4601">
                  <c:v>-35.903000000000006</c:v>
                </c:pt>
                <c:pt idx="4602">
                  <c:v>-36.078000000000003</c:v>
                </c:pt>
                <c:pt idx="4603">
                  <c:v>-36.251000000000005</c:v>
                </c:pt>
                <c:pt idx="4604">
                  <c:v>-36.427</c:v>
                </c:pt>
                <c:pt idx="4605">
                  <c:v>-36.602000000000011</c:v>
                </c:pt>
                <c:pt idx="4606">
                  <c:v>-36.602000000000011</c:v>
                </c:pt>
                <c:pt idx="4607">
                  <c:v>-36.427</c:v>
                </c:pt>
                <c:pt idx="4608">
                  <c:v>-36.251000000000005</c:v>
                </c:pt>
                <c:pt idx="4609">
                  <c:v>-36.251000000000005</c:v>
                </c:pt>
                <c:pt idx="4610">
                  <c:v>-36.251000000000005</c:v>
                </c:pt>
                <c:pt idx="4611">
                  <c:v>-36.078000000000003</c:v>
                </c:pt>
                <c:pt idx="4612">
                  <c:v>-35.903000000000006</c:v>
                </c:pt>
                <c:pt idx="4613">
                  <c:v>-35.903000000000006</c:v>
                </c:pt>
                <c:pt idx="4614">
                  <c:v>-35.730000000000011</c:v>
                </c:pt>
                <c:pt idx="4615">
                  <c:v>-35.730000000000011</c:v>
                </c:pt>
                <c:pt idx="4616">
                  <c:v>-35.903000000000006</c:v>
                </c:pt>
                <c:pt idx="4617">
                  <c:v>-35.903000000000006</c:v>
                </c:pt>
                <c:pt idx="4618">
                  <c:v>-35.903000000000006</c:v>
                </c:pt>
                <c:pt idx="4619">
                  <c:v>-36.078000000000003</c:v>
                </c:pt>
                <c:pt idx="4620">
                  <c:v>-36.078000000000003</c:v>
                </c:pt>
                <c:pt idx="4621">
                  <c:v>-36.078000000000003</c:v>
                </c:pt>
                <c:pt idx="4622">
                  <c:v>-36.078000000000003</c:v>
                </c:pt>
                <c:pt idx="4623">
                  <c:v>-36.251000000000005</c:v>
                </c:pt>
                <c:pt idx="4624">
                  <c:v>-36.602000000000011</c:v>
                </c:pt>
                <c:pt idx="4625">
                  <c:v>-36.602000000000011</c:v>
                </c:pt>
                <c:pt idx="4626">
                  <c:v>-36.602000000000011</c:v>
                </c:pt>
                <c:pt idx="4627">
                  <c:v>-36.602000000000011</c:v>
                </c:pt>
                <c:pt idx="4628">
                  <c:v>-36.778000000000013</c:v>
                </c:pt>
                <c:pt idx="4629">
                  <c:v>-36.778000000000013</c:v>
                </c:pt>
                <c:pt idx="4630">
                  <c:v>-36.778000000000013</c:v>
                </c:pt>
                <c:pt idx="4631">
                  <c:v>-36.778000000000013</c:v>
                </c:pt>
                <c:pt idx="4632">
                  <c:v>-36.956000000000003</c:v>
                </c:pt>
                <c:pt idx="4633">
                  <c:v>-37.134</c:v>
                </c:pt>
                <c:pt idx="4634">
                  <c:v>-37.134</c:v>
                </c:pt>
                <c:pt idx="4635">
                  <c:v>-37.313999999999993</c:v>
                </c:pt>
                <c:pt idx="4636">
                  <c:v>-37.313999999999993</c:v>
                </c:pt>
                <c:pt idx="4637">
                  <c:v>-37.134</c:v>
                </c:pt>
                <c:pt idx="4638">
                  <c:v>-36.956000000000003</c:v>
                </c:pt>
                <c:pt idx="4639">
                  <c:v>-36.956000000000003</c:v>
                </c:pt>
                <c:pt idx="4640">
                  <c:v>-36.956000000000003</c:v>
                </c:pt>
                <c:pt idx="4641">
                  <c:v>-37.134</c:v>
                </c:pt>
                <c:pt idx="4642">
                  <c:v>-37.134</c:v>
                </c:pt>
                <c:pt idx="4643">
                  <c:v>-37.134</c:v>
                </c:pt>
                <c:pt idx="4644">
                  <c:v>-37.313999999999993</c:v>
                </c:pt>
                <c:pt idx="4645">
                  <c:v>-37.313999999999993</c:v>
                </c:pt>
                <c:pt idx="4646">
                  <c:v>-37.313999999999993</c:v>
                </c:pt>
                <c:pt idx="4647">
                  <c:v>-37.134</c:v>
                </c:pt>
                <c:pt idx="4648">
                  <c:v>-37.134</c:v>
                </c:pt>
                <c:pt idx="4649">
                  <c:v>-36.956000000000003</c:v>
                </c:pt>
                <c:pt idx="4650">
                  <c:v>-37.134</c:v>
                </c:pt>
                <c:pt idx="4651">
                  <c:v>-37.313999999999993</c:v>
                </c:pt>
                <c:pt idx="4652">
                  <c:v>-37.313999999999993</c:v>
                </c:pt>
                <c:pt idx="4653">
                  <c:v>-37.493000000000002</c:v>
                </c:pt>
                <c:pt idx="4654">
                  <c:v>-37.493000000000002</c:v>
                </c:pt>
                <c:pt idx="4655">
                  <c:v>-37.493000000000002</c:v>
                </c:pt>
                <c:pt idx="4656">
                  <c:v>-37.674000000000007</c:v>
                </c:pt>
                <c:pt idx="4657">
                  <c:v>-37.674000000000007</c:v>
                </c:pt>
                <c:pt idx="4658">
                  <c:v>-37.674000000000007</c:v>
                </c:pt>
                <c:pt idx="4659">
                  <c:v>-37.674000000000007</c:v>
                </c:pt>
                <c:pt idx="4660">
                  <c:v>-37.856000000000002</c:v>
                </c:pt>
                <c:pt idx="4661">
                  <c:v>-38.038000000000011</c:v>
                </c:pt>
                <c:pt idx="4662">
                  <c:v>-38.038000000000011</c:v>
                </c:pt>
                <c:pt idx="4663">
                  <c:v>-38.038000000000011</c:v>
                </c:pt>
                <c:pt idx="4664">
                  <c:v>-37.856000000000002</c:v>
                </c:pt>
                <c:pt idx="4665">
                  <c:v>-37.856000000000002</c:v>
                </c:pt>
                <c:pt idx="4666">
                  <c:v>-38.038000000000011</c:v>
                </c:pt>
                <c:pt idx="4667">
                  <c:v>-38.038000000000011</c:v>
                </c:pt>
                <c:pt idx="4668">
                  <c:v>-38.222000000000016</c:v>
                </c:pt>
                <c:pt idx="4669">
                  <c:v>-38.222000000000016</c:v>
                </c:pt>
                <c:pt idx="4670">
                  <c:v>-38.405000000000001</c:v>
                </c:pt>
                <c:pt idx="4671">
                  <c:v>-38.591000000000001</c:v>
                </c:pt>
                <c:pt idx="4672">
                  <c:v>-38.591000000000001</c:v>
                </c:pt>
                <c:pt idx="4673">
                  <c:v>-38.591000000000001</c:v>
                </c:pt>
                <c:pt idx="4674">
                  <c:v>-38.778000000000013</c:v>
                </c:pt>
                <c:pt idx="4675">
                  <c:v>-38.778000000000013</c:v>
                </c:pt>
                <c:pt idx="4676">
                  <c:v>-38.963000000000001</c:v>
                </c:pt>
                <c:pt idx="4677">
                  <c:v>-38.963000000000001</c:v>
                </c:pt>
                <c:pt idx="4678">
                  <c:v>-38.963000000000001</c:v>
                </c:pt>
                <c:pt idx="4679">
                  <c:v>-38.963000000000001</c:v>
                </c:pt>
                <c:pt idx="4680">
                  <c:v>-38.778000000000013</c:v>
                </c:pt>
                <c:pt idx="4681">
                  <c:v>-38.591000000000001</c:v>
                </c:pt>
                <c:pt idx="4682">
                  <c:v>-38.591000000000001</c:v>
                </c:pt>
                <c:pt idx="4683">
                  <c:v>-38.778000000000013</c:v>
                </c:pt>
                <c:pt idx="4684">
                  <c:v>-38.963000000000001</c:v>
                </c:pt>
                <c:pt idx="4685">
                  <c:v>-38.963000000000001</c:v>
                </c:pt>
                <c:pt idx="4686">
                  <c:v>-38.963000000000001</c:v>
                </c:pt>
                <c:pt idx="4687">
                  <c:v>-39.152000000000001</c:v>
                </c:pt>
                <c:pt idx="4688">
                  <c:v>-39.341000000000001</c:v>
                </c:pt>
                <c:pt idx="4689">
                  <c:v>-39.341000000000001</c:v>
                </c:pt>
                <c:pt idx="4690">
                  <c:v>-39.152000000000001</c:v>
                </c:pt>
                <c:pt idx="4691">
                  <c:v>-39.152000000000001</c:v>
                </c:pt>
                <c:pt idx="4692">
                  <c:v>-39.152000000000001</c:v>
                </c:pt>
                <c:pt idx="4693">
                  <c:v>-39.152000000000001</c:v>
                </c:pt>
                <c:pt idx="4694">
                  <c:v>-39.152000000000001</c:v>
                </c:pt>
                <c:pt idx="4695">
                  <c:v>-38.963000000000001</c:v>
                </c:pt>
                <c:pt idx="4696">
                  <c:v>-39.152000000000001</c:v>
                </c:pt>
                <c:pt idx="4697">
                  <c:v>-39.341000000000001</c:v>
                </c:pt>
                <c:pt idx="4698">
                  <c:v>-39.341000000000001</c:v>
                </c:pt>
                <c:pt idx="4699">
                  <c:v>-39.53</c:v>
                </c:pt>
                <c:pt idx="4700">
                  <c:v>-39.721000000000011</c:v>
                </c:pt>
                <c:pt idx="4701">
                  <c:v>-39.721000000000011</c:v>
                </c:pt>
                <c:pt idx="4702">
                  <c:v>-39.53</c:v>
                </c:pt>
                <c:pt idx="4703">
                  <c:v>-39.53</c:v>
                </c:pt>
                <c:pt idx="4704">
                  <c:v>-39.721000000000011</c:v>
                </c:pt>
                <c:pt idx="4705">
                  <c:v>-39.721000000000011</c:v>
                </c:pt>
                <c:pt idx="4706">
                  <c:v>-39.721000000000011</c:v>
                </c:pt>
                <c:pt idx="4707">
                  <c:v>-39.914000000000001</c:v>
                </c:pt>
                <c:pt idx="4708">
                  <c:v>-39.914000000000001</c:v>
                </c:pt>
                <c:pt idx="4709">
                  <c:v>-39.914000000000001</c:v>
                </c:pt>
                <c:pt idx="4710">
                  <c:v>-39.914000000000001</c:v>
                </c:pt>
                <c:pt idx="4711">
                  <c:v>-39.914000000000001</c:v>
                </c:pt>
                <c:pt idx="4712">
                  <c:v>-39.914000000000001</c:v>
                </c:pt>
                <c:pt idx="4713">
                  <c:v>-40.106000000000002</c:v>
                </c:pt>
                <c:pt idx="4714">
                  <c:v>-40.299000000000021</c:v>
                </c:pt>
                <c:pt idx="4715">
                  <c:v>-40.299000000000021</c:v>
                </c:pt>
                <c:pt idx="4716">
                  <c:v>-40.493000000000002</c:v>
                </c:pt>
                <c:pt idx="4717">
                  <c:v>-40.689</c:v>
                </c:pt>
                <c:pt idx="4718">
                  <c:v>-40.689</c:v>
                </c:pt>
                <c:pt idx="4719">
                  <c:v>-40.689</c:v>
                </c:pt>
                <c:pt idx="4720">
                  <c:v>-40.689</c:v>
                </c:pt>
                <c:pt idx="4721">
                  <c:v>-40.689</c:v>
                </c:pt>
                <c:pt idx="4722">
                  <c:v>-40.689</c:v>
                </c:pt>
                <c:pt idx="4723">
                  <c:v>-40.689</c:v>
                </c:pt>
                <c:pt idx="4724">
                  <c:v>-40.689</c:v>
                </c:pt>
                <c:pt idx="4725">
                  <c:v>-40.493000000000002</c:v>
                </c:pt>
                <c:pt idx="4726">
                  <c:v>-40.689</c:v>
                </c:pt>
                <c:pt idx="4727">
                  <c:v>-40.689</c:v>
                </c:pt>
                <c:pt idx="4728">
                  <c:v>-40.689</c:v>
                </c:pt>
                <c:pt idx="4729">
                  <c:v>-40.886000000000003</c:v>
                </c:pt>
                <c:pt idx="4730">
                  <c:v>-40.886000000000003</c:v>
                </c:pt>
                <c:pt idx="4731">
                  <c:v>-41.084000000000003</c:v>
                </c:pt>
                <c:pt idx="4732">
                  <c:v>-41.282000000000011</c:v>
                </c:pt>
                <c:pt idx="4733">
                  <c:v>-41.282000000000011</c:v>
                </c:pt>
                <c:pt idx="4734">
                  <c:v>-41.683</c:v>
                </c:pt>
                <c:pt idx="4735">
                  <c:v>-41.884999999999998</c:v>
                </c:pt>
                <c:pt idx="4736">
                  <c:v>-41.884999999999998</c:v>
                </c:pt>
                <c:pt idx="4737">
                  <c:v>-42.088000000000001</c:v>
                </c:pt>
                <c:pt idx="4738">
                  <c:v>-42.088000000000001</c:v>
                </c:pt>
                <c:pt idx="4739">
                  <c:v>-41.884999999999998</c:v>
                </c:pt>
                <c:pt idx="4740">
                  <c:v>-41.683</c:v>
                </c:pt>
                <c:pt idx="4741">
                  <c:v>-41.683</c:v>
                </c:pt>
                <c:pt idx="4742">
                  <c:v>-41.481000000000002</c:v>
                </c:pt>
                <c:pt idx="4743">
                  <c:v>-41.282000000000011</c:v>
                </c:pt>
                <c:pt idx="4744">
                  <c:v>-41.481000000000002</c:v>
                </c:pt>
                <c:pt idx="4745">
                  <c:v>-41.481000000000002</c:v>
                </c:pt>
                <c:pt idx="4746">
                  <c:v>-41.282000000000011</c:v>
                </c:pt>
                <c:pt idx="4747">
                  <c:v>-41.282000000000011</c:v>
                </c:pt>
                <c:pt idx="4748">
                  <c:v>-41.084000000000003</c:v>
                </c:pt>
                <c:pt idx="4749">
                  <c:v>-41.084000000000003</c:v>
                </c:pt>
                <c:pt idx="4750">
                  <c:v>-41.084000000000003</c:v>
                </c:pt>
                <c:pt idx="4751">
                  <c:v>-41.084000000000003</c:v>
                </c:pt>
                <c:pt idx="4752">
                  <c:v>-41.084000000000003</c:v>
                </c:pt>
                <c:pt idx="4753">
                  <c:v>-41.084000000000003</c:v>
                </c:pt>
                <c:pt idx="4754">
                  <c:v>-41.084000000000003</c:v>
                </c:pt>
                <c:pt idx="4755">
                  <c:v>-41.282000000000011</c:v>
                </c:pt>
                <c:pt idx="4756">
                  <c:v>-41.282000000000011</c:v>
                </c:pt>
                <c:pt idx="4757">
                  <c:v>-41.282000000000011</c:v>
                </c:pt>
                <c:pt idx="4758">
                  <c:v>-41.282000000000011</c:v>
                </c:pt>
                <c:pt idx="4759">
                  <c:v>-41.084000000000003</c:v>
                </c:pt>
                <c:pt idx="4760">
                  <c:v>-40.886000000000003</c:v>
                </c:pt>
                <c:pt idx="4761">
                  <c:v>-40.886000000000003</c:v>
                </c:pt>
                <c:pt idx="4762">
                  <c:v>-40.886000000000003</c:v>
                </c:pt>
                <c:pt idx="4763">
                  <c:v>-40.886000000000003</c:v>
                </c:pt>
                <c:pt idx="4764">
                  <c:v>-40.886000000000003</c:v>
                </c:pt>
                <c:pt idx="4765">
                  <c:v>-41.084000000000003</c:v>
                </c:pt>
                <c:pt idx="4766">
                  <c:v>-41.282000000000011</c:v>
                </c:pt>
                <c:pt idx="4767">
                  <c:v>-41.282000000000011</c:v>
                </c:pt>
                <c:pt idx="4768">
                  <c:v>-41.282000000000011</c:v>
                </c:pt>
                <c:pt idx="4769">
                  <c:v>-41.282000000000011</c:v>
                </c:pt>
                <c:pt idx="4770">
                  <c:v>-41.481000000000002</c:v>
                </c:pt>
                <c:pt idx="4771">
                  <c:v>-41.683</c:v>
                </c:pt>
                <c:pt idx="4772">
                  <c:v>-41.884999999999998</c:v>
                </c:pt>
                <c:pt idx="4773">
                  <c:v>-42.088000000000001</c:v>
                </c:pt>
                <c:pt idx="4774">
                  <c:v>-42.088000000000001</c:v>
                </c:pt>
                <c:pt idx="4775">
                  <c:v>-42.088000000000001</c:v>
                </c:pt>
                <c:pt idx="4776">
                  <c:v>-42.088000000000001</c:v>
                </c:pt>
                <c:pt idx="4777">
                  <c:v>-42.088000000000001</c:v>
                </c:pt>
                <c:pt idx="4778">
                  <c:v>-42.291000000000011</c:v>
                </c:pt>
                <c:pt idx="4779">
                  <c:v>-42.498000000000012</c:v>
                </c:pt>
                <c:pt idx="4780">
                  <c:v>-42.704000000000001</c:v>
                </c:pt>
                <c:pt idx="4781">
                  <c:v>-42.498000000000012</c:v>
                </c:pt>
                <c:pt idx="4782">
                  <c:v>-42.498000000000012</c:v>
                </c:pt>
                <c:pt idx="4783">
                  <c:v>-42.498000000000012</c:v>
                </c:pt>
                <c:pt idx="4784">
                  <c:v>-42.704000000000001</c:v>
                </c:pt>
                <c:pt idx="4785">
                  <c:v>-42.911999999999999</c:v>
                </c:pt>
                <c:pt idx="4786">
                  <c:v>-43.33</c:v>
                </c:pt>
                <c:pt idx="4787">
                  <c:v>-43.541000000000004</c:v>
                </c:pt>
                <c:pt idx="4788">
                  <c:v>-43.753</c:v>
                </c:pt>
                <c:pt idx="4789">
                  <c:v>-43.967000000000006</c:v>
                </c:pt>
                <c:pt idx="4790">
                  <c:v>-44.181000000000004</c:v>
                </c:pt>
                <c:pt idx="4791">
                  <c:v>-44.181000000000004</c:v>
                </c:pt>
                <c:pt idx="4792">
                  <c:v>-44.181000000000004</c:v>
                </c:pt>
                <c:pt idx="4793">
                  <c:v>-43.967000000000006</c:v>
                </c:pt>
                <c:pt idx="4794">
                  <c:v>-43.967000000000006</c:v>
                </c:pt>
                <c:pt idx="4795">
                  <c:v>-43.967000000000006</c:v>
                </c:pt>
                <c:pt idx="4796">
                  <c:v>-43.967000000000006</c:v>
                </c:pt>
                <c:pt idx="4797">
                  <c:v>-43.967000000000006</c:v>
                </c:pt>
                <c:pt idx="4798">
                  <c:v>-43.967000000000006</c:v>
                </c:pt>
                <c:pt idx="4799">
                  <c:v>-44.397000000000006</c:v>
                </c:pt>
                <c:pt idx="4800">
                  <c:v>-44.615000000000002</c:v>
                </c:pt>
                <c:pt idx="4801">
                  <c:v>-44.615000000000002</c:v>
                </c:pt>
                <c:pt idx="4802">
                  <c:v>-44.615000000000002</c:v>
                </c:pt>
                <c:pt idx="4803">
                  <c:v>-44.615000000000002</c:v>
                </c:pt>
                <c:pt idx="4804">
                  <c:v>-44.835000000000001</c:v>
                </c:pt>
                <c:pt idx="4805">
                  <c:v>-45.054000000000002</c:v>
                </c:pt>
                <c:pt idx="4806">
                  <c:v>-45.276000000000003</c:v>
                </c:pt>
                <c:pt idx="4807">
                  <c:v>-45.276000000000003</c:v>
                </c:pt>
                <c:pt idx="4808">
                  <c:v>-45.054000000000002</c:v>
                </c:pt>
                <c:pt idx="4809">
                  <c:v>-45.054000000000002</c:v>
                </c:pt>
                <c:pt idx="4810">
                  <c:v>-44.835000000000001</c:v>
                </c:pt>
                <c:pt idx="4811">
                  <c:v>-44.615000000000002</c:v>
                </c:pt>
                <c:pt idx="4812">
                  <c:v>-44.615000000000002</c:v>
                </c:pt>
                <c:pt idx="4813">
                  <c:v>-44.835000000000001</c:v>
                </c:pt>
                <c:pt idx="4814">
                  <c:v>-45.054000000000002</c:v>
                </c:pt>
                <c:pt idx="4815">
                  <c:v>-45.276000000000003</c:v>
                </c:pt>
                <c:pt idx="4816">
                  <c:v>-45.276000000000003</c:v>
                </c:pt>
                <c:pt idx="4817">
                  <c:v>-45.497</c:v>
                </c:pt>
                <c:pt idx="4818">
                  <c:v>-45.276000000000003</c:v>
                </c:pt>
                <c:pt idx="4819">
                  <c:v>-45.276000000000003</c:v>
                </c:pt>
                <c:pt idx="4820">
                  <c:v>-45.276000000000003</c:v>
                </c:pt>
                <c:pt idx="4821">
                  <c:v>-45.276000000000003</c:v>
                </c:pt>
                <c:pt idx="4822">
                  <c:v>-45.276000000000003</c:v>
                </c:pt>
                <c:pt idx="4823">
                  <c:v>-45.276000000000003</c:v>
                </c:pt>
                <c:pt idx="4824">
                  <c:v>-45.497</c:v>
                </c:pt>
                <c:pt idx="4825">
                  <c:v>-45.722000000000016</c:v>
                </c:pt>
                <c:pt idx="4826">
                  <c:v>-45.947000000000003</c:v>
                </c:pt>
                <c:pt idx="4827">
                  <c:v>-45.947000000000003</c:v>
                </c:pt>
                <c:pt idx="4828">
                  <c:v>-46.174000000000007</c:v>
                </c:pt>
                <c:pt idx="4829">
                  <c:v>-46.174000000000007</c:v>
                </c:pt>
                <c:pt idx="4830">
                  <c:v>-46.403000000000006</c:v>
                </c:pt>
                <c:pt idx="4831">
                  <c:v>-46.403000000000006</c:v>
                </c:pt>
                <c:pt idx="4832">
                  <c:v>-46.631</c:v>
                </c:pt>
                <c:pt idx="4833">
                  <c:v>-46.631</c:v>
                </c:pt>
                <c:pt idx="4834">
                  <c:v>-46.631</c:v>
                </c:pt>
                <c:pt idx="4835">
                  <c:v>-46.631</c:v>
                </c:pt>
                <c:pt idx="4836">
                  <c:v>-46.631</c:v>
                </c:pt>
                <c:pt idx="4837">
                  <c:v>-46.863</c:v>
                </c:pt>
                <c:pt idx="4838">
                  <c:v>-46.863</c:v>
                </c:pt>
                <c:pt idx="4839">
                  <c:v>-47.096000000000011</c:v>
                </c:pt>
                <c:pt idx="4840">
                  <c:v>-47.096000000000011</c:v>
                </c:pt>
                <c:pt idx="4841">
                  <c:v>-47.33</c:v>
                </c:pt>
                <c:pt idx="4842">
                  <c:v>-47.565000000000012</c:v>
                </c:pt>
                <c:pt idx="4843">
                  <c:v>-48.042000000000002</c:v>
                </c:pt>
                <c:pt idx="4844">
                  <c:v>-48.042000000000002</c:v>
                </c:pt>
                <c:pt idx="4845">
                  <c:v>-47.803000000000004</c:v>
                </c:pt>
                <c:pt idx="4846">
                  <c:v>-48.042000000000002</c:v>
                </c:pt>
                <c:pt idx="4847">
                  <c:v>-48.042000000000002</c:v>
                </c:pt>
                <c:pt idx="4848">
                  <c:v>-48.042000000000002</c:v>
                </c:pt>
                <c:pt idx="4849">
                  <c:v>-48.042000000000002</c:v>
                </c:pt>
                <c:pt idx="4850">
                  <c:v>-47.803000000000004</c:v>
                </c:pt>
                <c:pt idx="4851">
                  <c:v>-47.565000000000012</c:v>
                </c:pt>
                <c:pt idx="4852">
                  <c:v>-47.33</c:v>
                </c:pt>
                <c:pt idx="4853">
                  <c:v>-47.33</c:v>
                </c:pt>
                <c:pt idx="4854">
                  <c:v>-47.565000000000012</c:v>
                </c:pt>
                <c:pt idx="4855">
                  <c:v>-47.565000000000012</c:v>
                </c:pt>
                <c:pt idx="4856">
                  <c:v>-47.565000000000012</c:v>
                </c:pt>
                <c:pt idx="4857">
                  <c:v>-47.565000000000012</c:v>
                </c:pt>
                <c:pt idx="4858">
                  <c:v>-47.803000000000004</c:v>
                </c:pt>
                <c:pt idx="4859">
                  <c:v>-48.042000000000002</c:v>
                </c:pt>
                <c:pt idx="4860">
                  <c:v>-48.042000000000002</c:v>
                </c:pt>
                <c:pt idx="4861">
                  <c:v>-48.042000000000002</c:v>
                </c:pt>
                <c:pt idx="4862">
                  <c:v>-48.042000000000002</c:v>
                </c:pt>
                <c:pt idx="4863">
                  <c:v>-48.282000000000011</c:v>
                </c:pt>
                <c:pt idx="4864">
                  <c:v>-48.042000000000002</c:v>
                </c:pt>
                <c:pt idx="4865">
                  <c:v>-48.042000000000002</c:v>
                </c:pt>
                <c:pt idx="4866">
                  <c:v>-47.565000000000012</c:v>
                </c:pt>
                <c:pt idx="4867">
                  <c:v>-47.33</c:v>
                </c:pt>
                <c:pt idx="4868">
                  <c:v>-47.096000000000011</c:v>
                </c:pt>
                <c:pt idx="4869">
                  <c:v>-47.096000000000011</c:v>
                </c:pt>
                <c:pt idx="4870">
                  <c:v>-47.096000000000011</c:v>
                </c:pt>
                <c:pt idx="4871">
                  <c:v>-47.096000000000011</c:v>
                </c:pt>
                <c:pt idx="4872">
                  <c:v>-47.096000000000011</c:v>
                </c:pt>
                <c:pt idx="4873">
                  <c:v>-47.33</c:v>
                </c:pt>
                <c:pt idx="4874">
                  <c:v>-47.565000000000012</c:v>
                </c:pt>
                <c:pt idx="4875">
                  <c:v>-47.565000000000012</c:v>
                </c:pt>
                <c:pt idx="4876">
                  <c:v>-47.565000000000012</c:v>
                </c:pt>
                <c:pt idx="4877">
                  <c:v>-47.565000000000012</c:v>
                </c:pt>
                <c:pt idx="4878">
                  <c:v>-47.565000000000012</c:v>
                </c:pt>
                <c:pt idx="4879">
                  <c:v>-47.565000000000012</c:v>
                </c:pt>
                <c:pt idx="4880">
                  <c:v>-47.565000000000012</c:v>
                </c:pt>
                <c:pt idx="4881">
                  <c:v>-47.565000000000012</c:v>
                </c:pt>
                <c:pt idx="4882">
                  <c:v>-47.565000000000012</c:v>
                </c:pt>
                <c:pt idx="4883">
                  <c:v>-47.565000000000012</c:v>
                </c:pt>
                <c:pt idx="4884">
                  <c:v>-47.803000000000004</c:v>
                </c:pt>
                <c:pt idx="4885">
                  <c:v>-48.282000000000011</c:v>
                </c:pt>
                <c:pt idx="4886">
                  <c:v>-48.282000000000011</c:v>
                </c:pt>
                <c:pt idx="4887">
                  <c:v>-48.525000000000013</c:v>
                </c:pt>
                <c:pt idx="4888">
                  <c:v>-48.525000000000013</c:v>
                </c:pt>
                <c:pt idx="4889">
                  <c:v>-48.282000000000011</c:v>
                </c:pt>
                <c:pt idx="4890">
                  <c:v>-48.525000000000013</c:v>
                </c:pt>
                <c:pt idx="4891">
                  <c:v>-48.768000000000015</c:v>
                </c:pt>
                <c:pt idx="4892">
                  <c:v>-49.013000000000005</c:v>
                </c:pt>
                <c:pt idx="4893">
                  <c:v>-49.013000000000005</c:v>
                </c:pt>
                <c:pt idx="4894">
                  <c:v>-48.768000000000015</c:v>
                </c:pt>
                <c:pt idx="4895">
                  <c:v>-48.768000000000015</c:v>
                </c:pt>
                <c:pt idx="4896">
                  <c:v>-48.768000000000015</c:v>
                </c:pt>
                <c:pt idx="4897">
                  <c:v>-48.768000000000015</c:v>
                </c:pt>
                <c:pt idx="4898">
                  <c:v>-48.768000000000015</c:v>
                </c:pt>
                <c:pt idx="4899">
                  <c:v>-48.768000000000015</c:v>
                </c:pt>
                <c:pt idx="4900">
                  <c:v>-48.525000000000013</c:v>
                </c:pt>
                <c:pt idx="4901">
                  <c:v>-48.282000000000011</c:v>
                </c:pt>
                <c:pt idx="4902">
                  <c:v>-48.042000000000002</c:v>
                </c:pt>
                <c:pt idx="4903">
                  <c:v>-48.282000000000011</c:v>
                </c:pt>
                <c:pt idx="4904">
                  <c:v>-48.282000000000011</c:v>
                </c:pt>
                <c:pt idx="4905">
                  <c:v>-48.282000000000011</c:v>
                </c:pt>
                <c:pt idx="4906">
                  <c:v>-48.282000000000011</c:v>
                </c:pt>
                <c:pt idx="4907">
                  <c:v>-48.525000000000013</c:v>
                </c:pt>
                <c:pt idx="4908">
                  <c:v>-48.768000000000015</c:v>
                </c:pt>
                <c:pt idx="4909">
                  <c:v>-49.013000000000005</c:v>
                </c:pt>
                <c:pt idx="4910">
                  <c:v>-49.013000000000005</c:v>
                </c:pt>
                <c:pt idx="4911">
                  <c:v>-48.768000000000015</c:v>
                </c:pt>
                <c:pt idx="4912">
                  <c:v>-48.768000000000015</c:v>
                </c:pt>
                <c:pt idx="4913">
                  <c:v>-49.013000000000005</c:v>
                </c:pt>
                <c:pt idx="4914">
                  <c:v>-49.013000000000005</c:v>
                </c:pt>
                <c:pt idx="4915">
                  <c:v>-49.013000000000005</c:v>
                </c:pt>
                <c:pt idx="4916">
                  <c:v>-49.013000000000005</c:v>
                </c:pt>
                <c:pt idx="4917">
                  <c:v>-48.768000000000015</c:v>
                </c:pt>
                <c:pt idx="4918">
                  <c:v>-48.525000000000013</c:v>
                </c:pt>
                <c:pt idx="4919">
                  <c:v>-48.525000000000013</c:v>
                </c:pt>
                <c:pt idx="4920">
                  <c:v>-48.525000000000013</c:v>
                </c:pt>
                <c:pt idx="4921">
                  <c:v>-48.525000000000013</c:v>
                </c:pt>
                <c:pt idx="4922">
                  <c:v>-48.768000000000015</c:v>
                </c:pt>
                <c:pt idx="4923">
                  <c:v>-48.768000000000015</c:v>
                </c:pt>
                <c:pt idx="4924">
                  <c:v>-49.013000000000005</c:v>
                </c:pt>
                <c:pt idx="4925">
                  <c:v>-49.013000000000005</c:v>
                </c:pt>
                <c:pt idx="4926">
                  <c:v>-49.259</c:v>
                </c:pt>
                <c:pt idx="4927">
                  <c:v>-49.013000000000005</c:v>
                </c:pt>
                <c:pt idx="4928">
                  <c:v>-48.768000000000015</c:v>
                </c:pt>
                <c:pt idx="4929">
                  <c:v>-48.768000000000015</c:v>
                </c:pt>
                <c:pt idx="4930">
                  <c:v>-48.525000000000013</c:v>
                </c:pt>
                <c:pt idx="4931">
                  <c:v>-48.282000000000011</c:v>
                </c:pt>
                <c:pt idx="4932">
                  <c:v>-48.282000000000011</c:v>
                </c:pt>
                <c:pt idx="4933">
                  <c:v>-48.282000000000011</c:v>
                </c:pt>
                <c:pt idx="4934">
                  <c:v>-48.282000000000011</c:v>
                </c:pt>
                <c:pt idx="4935">
                  <c:v>-48.525000000000013</c:v>
                </c:pt>
                <c:pt idx="4936">
                  <c:v>-48.525000000000013</c:v>
                </c:pt>
                <c:pt idx="4937">
                  <c:v>-48.768000000000015</c:v>
                </c:pt>
                <c:pt idx="4938">
                  <c:v>-48.768000000000015</c:v>
                </c:pt>
                <c:pt idx="4939">
                  <c:v>-48.768000000000015</c:v>
                </c:pt>
                <c:pt idx="4940">
                  <c:v>-49.013000000000005</c:v>
                </c:pt>
                <c:pt idx="4941">
                  <c:v>-49.013000000000005</c:v>
                </c:pt>
                <c:pt idx="4942">
                  <c:v>-49.013000000000005</c:v>
                </c:pt>
                <c:pt idx="4943">
                  <c:v>-49.013000000000005</c:v>
                </c:pt>
                <c:pt idx="4944">
                  <c:v>-49.013000000000005</c:v>
                </c:pt>
                <c:pt idx="4945">
                  <c:v>-49.013000000000005</c:v>
                </c:pt>
                <c:pt idx="4946">
                  <c:v>-49.259</c:v>
                </c:pt>
                <c:pt idx="4947">
                  <c:v>-49.509</c:v>
                </c:pt>
                <c:pt idx="4948">
                  <c:v>-49.509</c:v>
                </c:pt>
                <c:pt idx="4949">
                  <c:v>-49.509</c:v>
                </c:pt>
                <c:pt idx="4950">
                  <c:v>-49.509</c:v>
                </c:pt>
                <c:pt idx="4951">
                  <c:v>-49.509</c:v>
                </c:pt>
                <c:pt idx="4952">
                  <c:v>-49.760000000000012</c:v>
                </c:pt>
                <c:pt idx="4953">
                  <c:v>-49.760000000000012</c:v>
                </c:pt>
                <c:pt idx="4954">
                  <c:v>-50.012</c:v>
                </c:pt>
                <c:pt idx="4955">
                  <c:v>-50.012</c:v>
                </c:pt>
                <c:pt idx="4956">
                  <c:v>-49.760000000000012</c:v>
                </c:pt>
                <c:pt idx="4957">
                  <c:v>-49.509</c:v>
                </c:pt>
                <c:pt idx="4958">
                  <c:v>-49.259</c:v>
                </c:pt>
                <c:pt idx="4959">
                  <c:v>-49.259</c:v>
                </c:pt>
                <c:pt idx="4960">
                  <c:v>-49.259</c:v>
                </c:pt>
                <c:pt idx="4961">
                  <c:v>-49.259</c:v>
                </c:pt>
                <c:pt idx="4962">
                  <c:v>-49.259</c:v>
                </c:pt>
                <c:pt idx="4963">
                  <c:v>-49.259</c:v>
                </c:pt>
                <c:pt idx="4964">
                  <c:v>-49.259</c:v>
                </c:pt>
                <c:pt idx="4965">
                  <c:v>-49.013000000000005</c:v>
                </c:pt>
                <c:pt idx="4966">
                  <c:v>-48.768000000000015</c:v>
                </c:pt>
                <c:pt idx="4967">
                  <c:v>-49.013000000000005</c:v>
                </c:pt>
                <c:pt idx="4968">
                  <c:v>-49.013000000000005</c:v>
                </c:pt>
                <c:pt idx="4969">
                  <c:v>-49.259</c:v>
                </c:pt>
                <c:pt idx="4970">
                  <c:v>-49.259</c:v>
                </c:pt>
                <c:pt idx="4971">
                  <c:v>-49.509</c:v>
                </c:pt>
                <c:pt idx="4972">
                  <c:v>-49.509</c:v>
                </c:pt>
                <c:pt idx="4973">
                  <c:v>-49.509</c:v>
                </c:pt>
                <c:pt idx="4974">
                  <c:v>-49.259</c:v>
                </c:pt>
                <c:pt idx="4975">
                  <c:v>-49.259</c:v>
                </c:pt>
                <c:pt idx="4976">
                  <c:v>-49.259</c:v>
                </c:pt>
                <c:pt idx="4977">
                  <c:v>-49.509</c:v>
                </c:pt>
                <c:pt idx="4978">
                  <c:v>-49.259</c:v>
                </c:pt>
                <c:pt idx="4979">
                  <c:v>-49.013000000000005</c:v>
                </c:pt>
                <c:pt idx="4980">
                  <c:v>-49.013000000000005</c:v>
                </c:pt>
                <c:pt idx="4981">
                  <c:v>-48.768000000000015</c:v>
                </c:pt>
                <c:pt idx="4982">
                  <c:v>-48.525000000000013</c:v>
                </c:pt>
                <c:pt idx="4983">
                  <c:v>-48.525000000000013</c:v>
                </c:pt>
                <c:pt idx="4984">
                  <c:v>-48.525000000000013</c:v>
                </c:pt>
                <c:pt idx="4985">
                  <c:v>-48.768000000000015</c:v>
                </c:pt>
                <c:pt idx="4986">
                  <c:v>-49.013000000000005</c:v>
                </c:pt>
                <c:pt idx="4987">
                  <c:v>-49.013000000000005</c:v>
                </c:pt>
                <c:pt idx="4988">
                  <c:v>-49.013000000000005</c:v>
                </c:pt>
                <c:pt idx="4989">
                  <c:v>-49.013000000000005</c:v>
                </c:pt>
                <c:pt idx="4990">
                  <c:v>-49.259</c:v>
                </c:pt>
                <c:pt idx="4991">
                  <c:v>-49.509</c:v>
                </c:pt>
                <c:pt idx="4992">
                  <c:v>-49.509</c:v>
                </c:pt>
                <c:pt idx="4993">
                  <c:v>-49.509</c:v>
                </c:pt>
                <c:pt idx="4994">
                  <c:v>-49.509</c:v>
                </c:pt>
                <c:pt idx="4995">
                  <c:v>-49.509</c:v>
                </c:pt>
                <c:pt idx="4996">
                  <c:v>-49.760000000000012</c:v>
                </c:pt>
                <c:pt idx="4997">
                  <c:v>-50.012</c:v>
                </c:pt>
                <c:pt idx="4998">
                  <c:v>-50.265000000000015</c:v>
                </c:pt>
                <c:pt idx="4999">
                  <c:v>-50.521000000000001</c:v>
                </c:pt>
                <c:pt idx="5000">
                  <c:v>-50.521000000000001</c:v>
                </c:pt>
                <c:pt idx="5001">
                  <c:v>-50.778000000000013</c:v>
                </c:pt>
                <c:pt idx="5002">
                  <c:v>-50.778000000000013</c:v>
                </c:pt>
                <c:pt idx="5003">
                  <c:v>-50.778000000000013</c:v>
                </c:pt>
                <c:pt idx="5004">
                  <c:v>-50.778000000000013</c:v>
                </c:pt>
                <c:pt idx="5005">
                  <c:v>-50.778000000000013</c:v>
                </c:pt>
                <c:pt idx="5006">
                  <c:v>-51.039000000000001</c:v>
                </c:pt>
                <c:pt idx="5007">
                  <c:v>-51.039000000000001</c:v>
                </c:pt>
                <c:pt idx="5008">
                  <c:v>-51.039000000000001</c:v>
                </c:pt>
                <c:pt idx="5009">
                  <c:v>-51.039000000000001</c:v>
                </c:pt>
                <c:pt idx="5010">
                  <c:v>-50.778000000000013</c:v>
                </c:pt>
                <c:pt idx="5011">
                  <c:v>-51.039000000000001</c:v>
                </c:pt>
                <c:pt idx="5012">
                  <c:v>-51.039000000000001</c:v>
                </c:pt>
                <c:pt idx="5013">
                  <c:v>-51.039000000000001</c:v>
                </c:pt>
                <c:pt idx="5014">
                  <c:v>-51.3</c:v>
                </c:pt>
                <c:pt idx="5015">
                  <c:v>-51.3</c:v>
                </c:pt>
                <c:pt idx="5016">
                  <c:v>-51.3</c:v>
                </c:pt>
                <c:pt idx="5017">
                  <c:v>-51.563000000000002</c:v>
                </c:pt>
                <c:pt idx="5018">
                  <c:v>-51.563000000000002</c:v>
                </c:pt>
                <c:pt idx="5019">
                  <c:v>-51.563000000000002</c:v>
                </c:pt>
                <c:pt idx="5020">
                  <c:v>-51.83</c:v>
                </c:pt>
                <c:pt idx="5021">
                  <c:v>-51.83</c:v>
                </c:pt>
                <c:pt idx="5022">
                  <c:v>-51.83</c:v>
                </c:pt>
                <c:pt idx="5023">
                  <c:v>-52.098000000000013</c:v>
                </c:pt>
                <c:pt idx="5024">
                  <c:v>-51.83</c:v>
                </c:pt>
                <c:pt idx="5025">
                  <c:v>-51.563000000000002</c:v>
                </c:pt>
                <c:pt idx="5026">
                  <c:v>-51.3</c:v>
                </c:pt>
                <c:pt idx="5027">
                  <c:v>-51.3</c:v>
                </c:pt>
                <c:pt idx="5028">
                  <c:v>-51.3</c:v>
                </c:pt>
                <c:pt idx="5029">
                  <c:v>-51.3</c:v>
                </c:pt>
                <c:pt idx="5030">
                  <c:v>-51.3</c:v>
                </c:pt>
                <c:pt idx="5031">
                  <c:v>-51.563000000000002</c:v>
                </c:pt>
                <c:pt idx="5032">
                  <c:v>-51.563000000000002</c:v>
                </c:pt>
                <c:pt idx="5033">
                  <c:v>-51.3</c:v>
                </c:pt>
                <c:pt idx="5034">
                  <c:v>-51.3</c:v>
                </c:pt>
                <c:pt idx="5035">
                  <c:v>-51.3</c:v>
                </c:pt>
                <c:pt idx="5036">
                  <c:v>-51.039000000000001</c:v>
                </c:pt>
                <c:pt idx="5037">
                  <c:v>-50.778000000000013</c:v>
                </c:pt>
                <c:pt idx="5038">
                  <c:v>-50.778000000000013</c:v>
                </c:pt>
                <c:pt idx="5039">
                  <c:v>-50.521000000000001</c:v>
                </c:pt>
                <c:pt idx="5040">
                  <c:v>-50.521000000000001</c:v>
                </c:pt>
                <c:pt idx="5041">
                  <c:v>-50.778000000000013</c:v>
                </c:pt>
                <c:pt idx="5042">
                  <c:v>-50.778000000000013</c:v>
                </c:pt>
                <c:pt idx="5043">
                  <c:v>-50.778000000000013</c:v>
                </c:pt>
                <c:pt idx="5044">
                  <c:v>-51.039000000000001</c:v>
                </c:pt>
                <c:pt idx="5045">
                  <c:v>-51.039000000000001</c:v>
                </c:pt>
                <c:pt idx="5046">
                  <c:v>-50.778000000000013</c:v>
                </c:pt>
                <c:pt idx="5047">
                  <c:v>-50.778000000000013</c:v>
                </c:pt>
                <c:pt idx="5048">
                  <c:v>-50.521000000000001</c:v>
                </c:pt>
                <c:pt idx="5049">
                  <c:v>-50.778000000000013</c:v>
                </c:pt>
                <c:pt idx="5050">
                  <c:v>-50.778000000000013</c:v>
                </c:pt>
                <c:pt idx="5051">
                  <c:v>-50.778000000000013</c:v>
                </c:pt>
                <c:pt idx="5052">
                  <c:v>-50.778000000000013</c:v>
                </c:pt>
                <c:pt idx="5053">
                  <c:v>-50.778000000000013</c:v>
                </c:pt>
                <c:pt idx="5054">
                  <c:v>-50.265000000000015</c:v>
                </c:pt>
                <c:pt idx="5055">
                  <c:v>-50.265000000000015</c:v>
                </c:pt>
                <c:pt idx="5056">
                  <c:v>-50.521000000000001</c:v>
                </c:pt>
                <c:pt idx="5057">
                  <c:v>-50.521000000000001</c:v>
                </c:pt>
                <c:pt idx="5058">
                  <c:v>-50.778000000000013</c:v>
                </c:pt>
                <c:pt idx="5059">
                  <c:v>-51.039000000000001</c:v>
                </c:pt>
                <c:pt idx="5060">
                  <c:v>-51.3</c:v>
                </c:pt>
                <c:pt idx="5061">
                  <c:v>-51.3</c:v>
                </c:pt>
                <c:pt idx="5062">
                  <c:v>-51.563000000000002</c:v>
                </c:pt>
                <c:pt idx="5063">
                  <c:v>-51.563000000000002</c:v>
                </c:pt>
                <c:pt idx="5064">
                  <c:v>-51.563000000000002</c:v>
                </c:pt>
                <c:pt idx="5065">
                  <c:v>-51.563000000000002</c:v>
                </c:pt>
                <c:pt idx="5066">
                  <c:v>-51.3</c:v>
                </c:pt>
                <c:pt idx="5067">
                  <c:v>-51.3</c:v>
                </c:pt>
                <c:pt idx="5068">
                  <c:v>-51.3</c:v>
                </c:pt>
                <c:pt idx="5069">
                  <c:v>-51.3</c:v>
                </c:pt>
                <c:pt idx="5070">
                  <c:v>-51.3</c:v>
                </c:pt>
                <c:pt idx="5071">
                  <c:v>-51.039000000000001</c:v>
                </c:pt>
                <c:pt idx="5072">
                  <c:v>-51.3</c:v>
                </c:pt>
                <c:pt idx="5073">
                  <c:v>-51.3</c:v>
                </c:pt>
                <c:pt idx="5074">
                  <c:v>-51.3</c:v>
                </c:pt>
                <c:pt idx="5075">
                  <c:v>-51.3</c:v>
                </c:pt>
                <c:pt idx="5076">
                  <c:v>-51.039000000000001</c:v>
                </c:pt>
                <c:pt idx="5077">
                  <c:v>-50.778000000000013</c:v>
                </c:pt>
                <c:pt idx="5078">
                  <c:v>-50.778000000000013</c:v>
                </c:pt>
                <c:pt idx="5079">
                  <c:v>-50.778000000000013</c:v>
                </c:pt>
                <c:pt idx="5080">
                  <c:v>-50.521000000000001</c:v>
                </c:pt>
                <c:pt idx="5081">
                  <c:v>-50.521000000000001</c:v>
                </c:pt>
                <c:pt idx="5082">
                  <c:v>-50.521000000000001</c:v>
                </c:pt>
                <c:pt idx="5083">
                  <c:v>-50.521000000000001</c:v>
                </c:pt>
                <c:pt idx="5084">
                  <c:v>-50.521000000000001</c:v>
                </c:pt>
                <c:pt idx="5085">
                  <c:v>-50.265000000000015</c:v>
                </c:pt>
                <c:pt idx="5086">
                  <c:v>-50.012</c:v>
                </c:pt>
                <c:pt idx="5087">
                  <c:v>-50.265000000000015</c:v>
                </c:pt>
                <c:pt idx="5088">
                  <c:v>-50.265000000000015</c:v>
                </c:pt>
                <c:pt idx="5089">
                  <c:v>-50.521000000000001</c:v>
                </c:pt>
                <c:pt idx="5090">
                  <c:v>-50.778000000000013</c:v>
                </c:pt>
                <c:pt idx="5091">
                  <c:v>-50.778000000000013</c:v>
                </c:pt>
                <c:pt idx="5092">
                  <c:v>-50.521000000000001</c:v>
                </c:pt>
                <c:pt idx="5093">
                  <c:v>-50.521000000000001</c:v>
                </c:pt>
                <c:pt idx="5094">
                  <c:v>-50.265000000000015</c:v>
                </c:pt>
                <c:pt idx="5095">
                  <c:v>-50.265000000000015</c:v>
                </c:pt>
                <c:pt idx="5096">
                  <c:v>-50.521000000000001</c:v>
                </c:pt>
                <c:pt idx="5097">
                  <c:v>-50.778000000000013</c:v>
                </c:pt>
                <c:pt idx="5098">
                  <c:v>-50.521000000000001</c:v>
                </c:pt>
                <c:pt idx="5099">
                  <c:v>-50.521000000000001</c:v>
                </c:pt>
                <c:pt idx="5100">
                  <c:v>-50.521000000000001</c:v>
                </c:pt>
                <c:pt idx="5101">
                  <c:v>-50.778000000000013</c:v>
                </c:pt>
                <c:pt idx="5102">
                  <c:v>-50.778000000000013</c:v>
                </c:pt>
                <c:pt idx="5103">
                  <c:v>-51.039000000000001</c:v>
                </c:pt>
                <c:pt idx="5104">
                  <c:v>-51.039000000000001</c:v>
                </c:pt>
                <c:pt idx="5105">
                  <c:v>-50.778000000000013</c:v>
                </c:pt>
                <c:pt idx="5106">
                  <c:v>-50.521000000000001</c:v>
                </c:pt>
                <c:pt idx="5107">
                  <c:v>-50.521000000000001</c:v>
                </c:pt>
                <c:pt idx="5108">
                  <c:v>-50.521000000000001</c:v>
                </c:pt>
                <c:pt idx="5109">
                  <c:v>-50.521000000000001</c:v>
                </c:pt>
                <c:pt idx="5110">
                  <c:v>-50.521000000000001</c:v>
                </c:pt>
                <c:pt idx="5111">
                  <c:v>-50.521000000000001</c:v>
                </c:pt>
                <c:pt idx="5112">
                  <c:v>-50.778000000000013</c:v>
                </c:pt>
                <c:pt idx="5113">
                  <c:v>-50.521000000000001</c:v>
                </c:pt>
                <c:pt idx="5114">
                  <c:v>-50.521000000000001</c:v>
                </c:pt>
                <c:pt idx="5115">
                  <c:v>-50.521000000000001</c:v>
                </c:pt>
                <c:pt idx="5116">
                  <c:v>-50.521000000000001</c:v>
                </c:pt>
                <c:pt idx="5117">
                  <c:v>-50.521000000000001</c:v>
                </c:pt>
                <c:pt idx="5118">
                  <c:v>-50.521000000000001</c:v>
                </c:pt>
                <c:pt idx="5119">
                  <c:v>-50.265000000000015</c:v>
                </c:pt>
                <c:pt idx="5120">
                  <c:v>-50.265000000000015</c:v>
                </c:pt>
                <c:pt idx="5121">
                  <c:v>-50.265000000000015</c:v>
                </c:pt>
                <c:pt idx="5122">
                  <c:v>-50.521000000000001</c:v>
                </c:pt>
                <c:pt idx="5123">
                  <c:v>-50.521000000000001</c:v>
                </c:pt>
                <c:pt idx="5124">
                  <c:v>-50.521000000000001</c:v>
                </c:pt>
                <c:pt idx="5125">
                  <c:v>-50.778000000000013</c:v>
                </c:pt>
                <c:pt idx="5126">
                  <c:v>-50.778000000000013</c:v>
                </c:pt>
                <c:pt idx="5127">
                  <c:v>-50.778000000000013</c:v>
                </c:pt>
                <c:pt idx="5128">
                  <c:v>-51.039000000000001</c:v>
                </c:pt>
                <c:pt idx="5129">
                  <c:v>-50.778000000000013</c:v>
                </c:pt>
                <c:pt idx="5130">
                  <c:v>-50.521000000000001</c:v>
                </c:pt>
                <c:pt idx="5131">
                  <c:v>-50.265000000000015</c:v>
                </c:pt>
                <c:pt idx="5132">
                  <c:v>-50.265000000000015</c:v>
                </c:pt>
                <c:pt idx="5133">
                  <c:v>-50.521000000000001</c:v>
                </c:pt>
                <c:pt idx="5134">
                  <c:v>-50.521000000000001</c:v>
                </c:pt>
                <c:pt idx="5135">
                  <c:v>-50.778000000000013</c:v>
                </c:pt>
                <c:pt idx="5136">
                  <c:v>-50.778000000000013</c:v>
                </c:pt>
                <c:pt idx="5137">
                  <c:v>-51.039000000000001</c:v>
                </c:pt>
                <c:pt idx="5138">
                  <c:v>-50.778000000000013</c:v>
                </c:pt>
                <c:pt idx="5139">
                  <c:v>-50.521000000000001</c:v>
                </c:pt>
                <c:pt idx="5140">
                  <c:v>-50.265000000000015</c:v>
                </c:pt>
                <c:pt idx="5141">
                  <c:v>-50.265000000000015</c:v>
                </c:pt>
                <c:pt idx="5142">
                  <c:v>-50.265000000000015</c:v>
                </c:pt>
                <c:pt idx="5143">
                  <c:v>-50.521000000000001</c:v>
                </c:pt>
                <c:pt idx="5144">
                  <c:v>-50.778000000000013</c:v>
                </c:pt>
                <c:pt idx="5145">
                  <c:v>-50.778000000000013</c:v>
                </c:pt>
                <c:pt idx="5146">
                  <c:v>-51.039000000000001</c:v>
                </c:pt>
                <c:pt idx="5147">
                  <c:v>-51.039000000000001</c:v>
                </c:pt>
                <c:pt idx="5148">
                  <c:v>-51.3</c:v>
                </c:pt>
                <c:pt idx="5149">
                  <c:v>-51.3</c:v>
                </c:pt>
                <c:pt idx="5150">
                  <c:v>-51.3</c:v>
                </c:pt>
                <c:pt idx="5151">
                  <c:v>-51.563000000000002</c:v>
                </c:pt>
                <c:pt idx="5152">
                  <c:v>-51.3</c:v>
                </c:pt>
                <c:pt idx="5153">
                  <c:v>-51.3</c:v>
                </c:pt>
                <c:pt idx="5154">
                  <c:v>-51.3</c:v>
                </c:pt>
                <c:pt idx="5155">
                  <c:v>-51.563000000000002</c:v>
                </c:pt>
                <c:pt idx="5156">
                  <c:v>-51.563000000000002</c:v>
                </c:pt>
                <c:pt idx="5157">
                  <c:v>-51.83</c:v>
                </c:pt>
                <c:pt idx="5158">
                  <c:v>-51.83</c:v>
                </c:pt>
                <c:pt idx="5159">
                  <c:v>-51.563000000000002</c:v>
                </c:pt>
                <c:pt idx="5160">
                  <c:v>-51.563000000000002</c:v>
                </c:pt>
                <c:pt idx="5161">
                  <c:v>-51.3</c:v>
                </c:pt>
                <c:pt idx="5162">
                  <c:v>-51.3</c:v>
                </c:pt>
                <c:pt idx="5163">
                  <c:v>-51.039000000000001</c:v>
                </c:pt>
                <c:pt idx="5164">
                  <c:v>-51.039000000000001</c:v>
                </c:pt>
                <c:pt idx="5165">
                  <c:v>-51.3</c:v>
                </c:pt>
                <c:pt idx="5166">
                  <c:v>-51.3</c:v>
                </c:pt>
                <c:pt idx="5167">
                  <c:v>-51.563000000000002</c:v>
                </c:pt>
                <c:pt idx="5168">
                  <c:v>-51.563000000000002</c:v>
                </c:pt>
                <c:pt idx="5169">
                  <c:v>-51.563000000000002</c:v>
                </c:pt>
                <c:pt idx="5170">
                  <c:v>-51.3</c:v>
                </c:pt>
                <c:pt idx="5171">
                  <c:v>-51.039000000000001</c:v>
                </c:pt>
                <c:pt idx="5172">
                  <c:v>-51.039000000000001</c:v>
                </c:pt>
                <c:pt idx="5173">
                  <c:v>-51.039000000000001</c:v>
                </c:pt>
                <c:pt idx="5174">
                  <c:v>-51.039000000000001</c:v>
                </c:pt>
                <c:pt idx="5175">
                  <c:v>-51.039000000000001</c:v>
                </c:pt>
                <c:pt idx="5176">
                  <c:v>-51.039000000000001</c:v>
                </c:pt>
                <c:pt idx="5177">
                  <c:v>-51.3</c:v>
                </c:pt>
                <c:pt idx="5178">
                  <c:v>-51.563000000000002</c:v>
                </c:pt>
                <c:pt idx="5179">
                  <c:v>-51.83</c:v>
                </c:pt>
                <c:pt idx="5180">
                  <c:v>-51.83</c:v>
                </c:pt>
                <c:pt idx="5181">
                  <c:v>-51.83</c:v>
                </c:pt>
                <c:pt idx="5182">
                  <c:v>-52.098000000000013</c:v>
                </c:pt>
                <c:pt idx="5183">
                  <c:v>-52.098000000000013</c:v>
                </c:pt>
                <c:pt idx="5184">
                  <c:v>-52.098000000000013</c:v>
                </c:pt>
                <c:pt idx="5185">
                  <c:v>-52.098000000000013</c:v>
                </c:pt>
                <c:pt idx="5186">
                  <c:v>-51.83</c:v>
                </c:pt>
                <c:pt idx="5187">
                  <c:v>-51.563000000000002</c:v>
                </c:pt>
                <c:pt idx="5188">
                  <c:v>-51.563000000000002</c:v>
                </c:pt>
                <c:pt idx="5189">
                  <c:v>-51.563000000000002</c:v>
                </c:pt>
                <c:pt idx="5190">
                  <c:v>-51.563000000000002</c:v>
                </c:pt>
                <c:pt idx="5191">
                  <c:v>-51.83</c:v>
                </c:pt>
                <c:pt idx="5192">
                  <c:v>-51.83</c:v>
                </c:pt>
                <c:pt idx="5193">
                  <c:v>-51.83</c:v>
                </c:pt>
                <c:pt idx="5194">
                  <c:v>-51.563000000000002</c:v>
                </c:pt>
                <c:pt idx="5195">
                  <c:v>-51.563000000000002</c:v>
                </c:pt>
                <c:pt idx="5196">
                  <c:v>-51.83</c:v>
                </c:pt>
                <c:pt idx="5197">
                  <c:v>-51.83</c:v>
                </c:pt>
                <c:pt idx="5198">
                  <c:v>-52.098000000000013</c:v>
                </c:pt>
                <c:pt idx="5199">
                  <c:v>-52.098000000000013</c:v>
                </c:pt>
                <c:pt idx="5200">
                  <c:v>-52.098000000000013</c:v>
                </c:pt>
                <c:pt idx="5201">
                  <c:v>-52.098000000000013</c:v>
                </c:pt>
                <c:pt idx="5202">
                  <c:v>-52.366</c:v>
                </c:pt>
                <c:pt idx="5203">
                  <c:v>-52.098000000000013</c:v>
                </c:pt>
                <c:pt idx="5204">
                  <c:v>-52.366</c:v>
                </c:pt>
                <c:pt idx="5205">
                  <c:v>-52.366</c:v>
                </c:pt>
                <c:pt idx="5206">
                  <c:v>-52.638000000000012</c:v>
                </c:pt>
                <c:pt idx="5207">
                  <c:v>-52.366</c:v>
                </c:pt>
                <c:pt idx="5208">
                  <c:v>-52.638000000000012</c:v>
                </c:pt>
                <c:pt idx="5209">
                  <c:v>-52.638000000000012</c:v>
                </c:pt>
                <c:pt idx="5210">
                  <c:v>-52.911000000000001</c:v>
                </c:pt>
                <c:pt idx="5211">
                  <c:v>-52.911000000000001</c:v>
                </c:pt>
                <c:pt idx="5212">
                  <c:v>-53.189</c:v>
                </c:pt>
                <c:pt idx="5213">
                  <c:v>-52.911000000000001</c:v>
                </c:pt>
                <c:pt idx="5214">
                  <c:v>-52.638000000000012</c:v>
                </c:pt>
                <c:pt idx="5215">
                  <c:v>-52.366</c:v>
                </c:pt>
                <c:pt idx="5216">
                  <c:v>-52.098000000000013</c:v>
                </c:pt>
                <c:pt idx="5217">
                  <c:v>-52.098000000000013</c:v>
                </c:pt>
                <c:pt idx="5218">
                  <c:v>-52.098000000000013</c:v>
                </c:pt>
                <c:pt idx="5219">
                  <c:v>-52.098000000000013</c:v>
                </c:pt>
                <c:pt idx="5220">
                  <c:v>-51.83</c:v>
                </c:pt>
                <c:pt idx="5221">
                  <c:v>-51.83</c:v>
                </c:pt>
                <c:pt idx="5222">
                  <c:v>-51.83</c:v>
                </c:pt>
                <c:pt idx="5223">
                  <c:v>-51.83</c:v>
                </c:pt>
                <c:pt idx="5224">
                  <c:v>-51.83</c:v>
                </c:pt>
                <c:pt idx="5225">
                  <c:v>-51.83</c:v>
                </c:pt>
                <c:pt idx="5226">
                  <c:v>-51.83</c:v>
                </c:pt>
                <c:pt idx="5227">
                  <c:v>-51.563000000000002</c:v>
                </c:pt>
                <c:pt idx="5228">
                  <c:v>-51.3</c:v>
                </c:pt>
                <c:pt idx="5229">
                  <c:v>-51.3</c:v>
                </c:pt>
                <c:pt idx="5230">
                  <c:v>-51.3</c:v>
                </c:pt>
                <c:pt idx="5231">
                  <c:v>-51.3</c:v>
                </c:pt>
                <c:pt idx="5232">
                  <c:v>-51.039000000000001</c:v>
                </c:pt>
                <c:pt idx="5233">
                  <c:v>-51.039000000000001</c:v>
                </c:pt>
                <c:pt idx="5234">
                  <c:v>-50.778000000000013</c:v>
                </c:pt>
                <c:pt idx="5235">
                  <c:v>-50.521000000000001</c:v>
                </c:pt>
                <c:pt idx="5236">
                  <c:v>-50.265000000000015</c:v>
                </c:pt>
                <c:pt idx="5237">
                  <c:v>-50.265000000000015</c:v>
                </c:pt>
                <c:pt idx="5238">
                  <c:v>-50.265000000000015</c:v>
                </c:pt>
                <c:pt idx="5239">
                  <c:v>-50.012</c:v>
                </c:pt>
                <c:pt idx="5240">
                  <c:v>-50.012</c:v>
                </c:pt>
                <c:pt idx="5241">
                  <c:v>-49.760000000000012</c:v>
                </c:pt>
                <c:pt idx="5242">
                  <c:v>-50.012</c:v>
                </c:pt>
                <c:pt idx="5243">
                  <c:v>-50.012</c:v>
                </c:pt>
                <c:pt idx="5244">
                  <c:v>-50.265000000000015</c:v>
                </c:pt>
                <c:pt idx="5245">
                  <c:v>-50.265000000000015</c:v>
                </c:pt>
                <c:pt idx="5246">
                  <c:v>-50.265000000000015</c:v>
                </c:pt>
                <c:pt idx="5247">
                  <c:v>-50.265000000000015</c:v>
                </c:pt>
                <c:pt idx="5248">
                  <c:v>-50.265000000000015</c:v>
                </c:pt>
                <c:pt idx="5249">
                  <c:v>-50.012</c:v>
                </c:pt>
                <c:pt idx="5250">
                  <c:v>-49.760000000000012</c:v>
                </c:pt>
                <c:pt idx="5251">
                  <c:v>-49.760000000000012</c:v>
                </c:pt>
                <c:pt idx="5252">
                  <c:v>-49.760000000000012</c:v>
                </c:pt>
                <c:pt idx="5253">
                  <c:v>-50.265000000000015</c:v>
                </c:pt>
                <c:pt idx="5254">
                  <c:v>-50.521000000000001</c:v>
                </c:pt>
                <c:pt idx="5255">
                  <c:v>-50.521000000000001</c:v>
                </c:pt>
                <c:pt idx="5256">
                  <c:v>-50.521000000000001</c:v>
                </c:pt>
                <c:pt idx="5257">
                  <c:v>-50.521000000000001</c:v>
                </c:pt>
                <c:pt idx="5258">
                  <c:v>-50.265000000000015</c:v>
                </c:pt>
                <c:pt idx="5259">
                  <c:v>-50.521000000000001</c:v>
                </c:pt>
                <c:pt idx="5260">
                  <c:v>-50.778000000000013</c:v>
                </c:pt>
                <c:pt idx="5261">
                  <c:v>-50.778000000000013</c:v>
                </c:pt>
                <c:pt idx="5262">
                  <c:v>-50.521000000000001</c:v>
                </c:pt>
                <c:pt idx="5263">
                  <c:v>-50.521000000000001</c:v>
                </c:pt>
                <c:pt idx="5264">
                  <c:v>-50.521000000000001</c:v>
                </c:pt>
                <c:pt idx="5265">
                  <c:v>-50.778000000000013</c:v>
                </c:pt>
                <c:pt idx="5266">
                  <c:v>-51.039000000000001</c:v>
                </c:pt>
                <c:pt idx="5267">
                  <c:v>-51.039000000000001</c:v>
                </c:pt>
                <c:pt idx="5268">
                  <c:v>-51.3</c:v>
                </c:pt>
                <c:pt idx="5269">
                  <c:v>-51.3</c:v>
                </c:pt>
                <c:pt idx="5270">
                  <c:v>-51.039000000000001</c:v>
                </c:pt>
                <c:pt idx="5271">
                  <c:v>-51.3</c:v>
                </c:pt>
                <c:pt idx="5272">
                  <c:v>-51.3</c:v>
                </c:pt>
                <c:pt idx="5273">
                  <c:v>-51.3</c:v>
                </c:pt>
                <c:pt idx="5274">
                  <c:v>-51.3</c:v>
                </c:pt>
                <c:pt idx="5275">
                  <c:v>-51.563000000000002</c:v>
                </c:pt>
                <c:pt idx="5276">
                  <c:v>-51.563000000000002</c:v>
                </c:pt>
                <c:pt idx="5277">
                  <c:v>-51.563000000000002</c:v>
                </c:pt>
                <c:pt idx="5278">
                  <c:v>-51.83</c:v>
                </c:pt>
                <c:pt idx="5279">
                  <c:v>-51.83</c:v>
                </c:pt>
                <c:pt idx="5280">
                  <c:v>-52.098000000000013</c:v>
                </c:pt>
                <c:pt idx="5281">
                  <c:v>-52.098000000000013</c:v>
                </c:pt>
                <c:pt idx="5282">
                  <c:v>-51.83</c:v>
                </c:pt>
                <c:pt idx="5283">
                  <c:v>-51.563000000000002</c:v>
                </c:pt>
                <c:pt idx="5284">
                  <c:v>-51.563000000000002</c:v>
                </c:pt>
                <c:pt idx="5285">
                  <c:v>-51.563000000000002</c:v>
                </c:pt>
                <c:pt idx="5286">
                  <c:v>-51.563000000000002</c:v>
                </c:pt>
                <c:pt idx="5287">
                  <c:v>-51.563000000000002</c:v>
                </c:pt>
                <c:pt idx="5288">
                  <c:v>-51.83</c:v>
                </c:pt>
                <c:pt idx="5289">
                  <c:v>-51.83</c:v>
                </c:pt>
                <c:pt idx="5290">
                  <c:v>-52.098000000000013</c:v>
                </c:pt>
                <c:pt idx="5291">
                  <c:v>-52.098000000000013</c:v>
                </c:pt>
                <c:pt idx="5292">
                  <c:v>-52.098000000000013</c:v>
                </c:pt>
                <c:pt idx="5293">
                  <c:v>-52.098000000000013</c:v>
                </c:pt>
                <c:pt idx="5294">
                  <c:v>-52.098000000000013</c:v>
                </c:pt>
                <c:pt idx="5295">
                  <c:v>-52.098000000000013</c:v>
                </c:pt>
                <c:pt idx="5296">
                  <c:v>-52.098000000000013</c:v>
                </c:pt>
                <c:pt idx="5297">
                  <c:v>-52.098000000000013</c:v>
                </c:pt>
                <c:pt idx="5298">
                  <c:v>-52.366</c:v>
                </c:pt>
                <c:pt idx="5299">
                  <c:v>-52.366</c:v>
                </c:pt>
                <c:pt idx="5300">
                  <c:v>-52.098000000000013</c:v>
                </c:pt>
                <c:pt idx="5301">
                  <c:v>-52.098000000000013</c:v>
                </c:pt>
                <c:pt idx="5302">
                  <c:v>-51.83</c:v>
                </c:pt>
                <c:pt idx="5303">
                  <c:v>-51.83</c:v>
                </c:pt>
                <c:pt idx="5304">
                  <c:v>-51.83</c:v>
                </c:pt>
                <c:pt idx="5305">
                  <c:v>-52.098000000000013</c:v>
                </c:pt>
                <c:pt idx="5306">
                  <c:v>-51.83</c:v>
                </c:pt>
                <c:pt idx="5307">
                  <c:v>-52.098000000000013</c:v>
                </c:pt>
                <c:pt idx="5308">
                  <c:v>-52.098000000000013</c:v>
                </c:pt>
                <c:pt idx="5309">
                  <c:v>-52.098000000000013</c:v>
                </c:pt>
                <c:pt idx="5310">
                  <c:v>-52.366</c:v>
                </c:pt>
                <c:pt idx="5311">
                  <c:v>-52.366</c:v>
                </c:pt>
                <c:pt idx="5312">
                  <c:v>-52.366</c:v>
                </c:pt>
                <c:pt idx="5313">
                  <c:v>-52.366</c:v>
                </c:pt>
                <c:pt idx="5314">
                  <c:v>-52.366</c:v>
                </c:pt>
                <c:pt idx="5315">
                  <c:v>-52.366</c:v>
                </c:pt>
                <c:pt idx="5316">
                  <c:v>-52.366</c:v>
                </c:pt>
                <c:pt idx="5317">
                  <c:v>-52.638000000000012</c:v>
                </c:pt>
                <c:pt idx="5318">
                  <c:v>-52.911000000000001</c:v>
                </c:pt>
                <c:pt idx="5319">
                  <c:v>-52.911000000000001</c:v>
                </c:pt>
                <c:pt idx="5320">
                  <c:v>-53.189</c:v>
                </c:pt>
                <c:pt idx="5321">
                  <c:v>-53.189</c:v>
                </c:pt>
                <c:pt idx="5322">
                  <c:v>-53.189</c:v>
                </c:pt>
                <c:pt idx="5323">
                  <c:v>-53.189</c:v>
                </c:pt>
                <c:pt idx="5324">
                  <c:v>-53.466000000000001</c:v>
                </c:pt>
                <c:pt idx="5325">
                  <c:v>-53.747</c:v>
                </c:pt>
                <c:pt idx="5326">
                  <c:v>-53.747</c:v>
                </c:pt>
                <c:pt idx="5327">
                  <c:v>-53.747</c:v>
                </c:pt>
                <c:pt idx="5328">
                  <c:v>-53.747</c:v>
                </c:pt>
                <c:pt idx="5329">
                  <c:v>-54.029000000000003</c:v>
                </c:pt>
                <c:pt idx="5330">
                  <c:v>-54.029000000000003</c:v>
                </c:pt>
                <c:pt idx="5331">
                  <c:v>-54.029000000000003</c:v>
                </c:pt>
                <c:pt idx="5332">
                  <c:v>-54.029000000000003</c:v>
                </c:pt>
                <c:pt idx="5333">
                  <c:v>-54.029000000000003</c:v>
                </c:pt>
                <c:pt idx="5334">
                  <c:v>-53.747</c:v>
                </c:pt>
                <c:pt idx="5335">
                  <c:v>-53.747</c:v>
                </c:pt>
                <c:pt idx="5336">
                  <c:v>-54.029000000000003</c:v>
                </c:pt>
                <c:pt idx="5337">
                  <c:v>-54.029000000000003</c:v>
                </c:pt>
                <c:pt idx="5338">
                  <c:v>-54.029000000000003</c:v>
                </c:pt>
                <c:pt idx="5339">
                  <c:v>-53.747</c:v>
                </c:pt>
                <c:pt idx="5340">
                  <c:v>-53.466000000000001</c:v>
                </c:pt>
                <c:pt idx="5341">
                  <c:v>-53.189</c:v>
                </c:pt>
                <c:pt idx="5342">
                  <c:v>-53.189</c:v>
                </c:pt>
                <c:pt idx="5343">
                  <c:v>-53.466000000000001</c:v>
                </c:pt>
                <c:pt idx="5344">
                  <c:v>-53.466000000000001</c:v>
                </c:pt>
                <c:pt idx="5345">
                  <c:v>-53.466000000000001</c:v>
                </c:pt>
                <c:pt idx="5346">
                  <c:v>-53.747</c:v>
                </c:pt>
                <c:pt idx="5347">
                  <c:v>-53.747</c:v>
                </c:pt>
                <c:pt idx="5348">
                  <c:v>-53.466000000000001</c:v>
                </c:pt>
                <c:pt idx="5349">
                  <c:v>-53.466000000000001</c:v>
                </c:pt>
                <c:pt idx="5350">
                  <c:v>-53.466000000000001</c:v>
                </c:pt>
                <c:pt idx="5351">
                  <c:v>-53.466000000000001</c:v>
                </c:pt>
                <c:pt idx="5352">
                  <c:v>-53.747</c:v>
                </c:pt>
                <c:pt idx="5353">
                  <c:v>-53.466000000000001</c:v>
                </c:pt>
                <c:pt idx="5354">
                  <c:v>-53.189</c:v>
                </c:pt>
                <c:pt idx="5355">
                  <c:v>-53.189</c:v>
                </c:pt>
                <c:pt idx="5356">
                  <c:v>-53.189</c:v>
                </c:pt>
                <c:pt idx="5357">
                  <c:v>-53.189</c:v>
                </c:pt>
                <c:pt idx="5358">
                  <c:v>-53.466000000000001</c:v>
                </c:pt>
                <c:pt idx="5359">
                  <c:v>-53.189</c:v>
                </c:pt>
                <c:pt idx="5360">
                  <c:v>-53.189</c:v>
                </c:pt>
                <c:pt idx="5361">
                  <c:v>-52.911000000000001</c:v>
                </c:pt>
                <c:pt idx="5362">
                  <c:v>-52.638000000000012</c:v>
                </c:pt>
                <c:pt idx="5363">
                  <c:v>-52.366</c:v>
                </c:pt>
                <c:pt idx="5364">
                  <c:v>-52.366</c:v>
                </c:pt>
                <c:pt idx="5365">
                  <c:v>-52.366</c:v>
                </c:pt>
                <c:pt idx="5366">
                  <c:v>-52.366</c:v>
                </c:pt>
                <c:pt idx="5367">
                  <c:v>-52.638000000000012</c:v>
                </c:pt>
                <c:pt idx="5368">
                  <c:v>-52.638000000000012</c:v>
                </c:pt>
                <c:pt idx="5369">
                  <c:v>-52.366</c:v>
                </c:pt>
                <c:pt idx="5370">
                  <c:v>-52.366</c:v>
                </c:pt>
                <c:pt idx="5371">
                  <c:v>-52.366</c:v>
                </c:pt>
                <c:pt idx="5372">
                  <c:v>-52.366</c:v>
                </c:pt>
                <c:pt idx="5373">
                  <c:v>-52.098000000000013</c:v>
                </c:pt>
                <c:pt idx="5374">
                  <c:v>-52.366</c:v>
                </c:pt>
                <c:pt idx="5375">
                  <c:v>-52.366</c:v>
                </c:pt>
                <c:pt idx="5376">
                  <c:v>-52.366</c:v>
                </c:pt>
                <c:pt idx="5377">
                  <c:v>-52.366</c:v>
                </c:pt>
                <c:pt idx="5378">
                  <c:v>-52.366</c:v>
                </c:pt>
                <c:pt idx="5379">
                  <c:v>-52.098000000000013</c:v>
                </c:pt>
                <c:pt idx="5380">
                  <c:v>-52.098000000000013</c:v>
                </c:pt>
                <c:pt idx="5381">
                  <c:v>-52.366</c:v>
                </c:pt>
                <c:pt idx="5382">
                  <c:v>-52.638000000000012</c:v>
                </c:pt>
                <c:pt idx="5383">
                  <c:v>-52.911000000000001</c:v>
                </c:pt>
                <c:pt idx="5384">
                  <c:v>-52.911000000000001</c:v>
                </c:pt>
                <c:pt idx="5385">
                  <c:v>-52.911000000000001</c:v>
                </c:pt>
                <c:pt idx="5386">
                  <c:v>-52.911000000000001</c:v>
                </c:pt>
                <c:pt idx="5387">
                  <c:v>-52.911000000000001</c:v>
                </c:pt>
                <c:pt idx="5388">
                  <c:v>-53.189</c:v>
                </c:pt>
                <c:pt idx="5389">
                  <c:v>-53.189</c:v>
                </c:pt>
                <c:pt idx="5390">
                  <c:v>-53.189</c:v>
                </c:pt>
                <c:pt idx="5391">
                  <c:v>-53.189</c:v>
                </c:pt>
                <c:pt idx="5392">
                  <c:v>-53.189</c:v>
                </c:pt>
                <c:pt idx="5393">
                  <c:v>-53.466000000000001</c:v>
                </c:pt>
                <c:pt idx="5394">
                  <c:v>-53.747</c:v>
                </c:pt>
                <c:pt idx="5395">
                  <c:v>-53.747</c:v>
                </c:pt>
                <c:pt idx="5396">
                  <c:v>-53.747</c:v>
                </c:pt>
                <c:pt idx="5397">
                  <c:v>-53.747</c:v>
                </c:pt>
                <c:pt idx="5398">
                  <c:v>-53.747</c:v>
                </c:pt>
                <c:pt idx="5399">
                  <c:v>-53.747</c:v>
                </c:pt>
                <c:pt idx="5400">
                  <c:v>-53.747</c:v>
                </c:pt>
                <c:pt idx="5401">
                  <c:v>-53.747</c:v>
                </c:pt>
                <c:pt idx="5402">
                  <c:v>-53.747</c:v>
                </c:pt>
                <c:pt idx="5403">
                  <c:v>-53.747</c:v>
                </c:pt>
                <c:pt idx="5404">
                  <c:v>-53.747</c:v>
                </c:pt>
                <c:pt idx="5405">
                  <c:v>-54.029000000000003</c:v>
                </c:pt>
                <c:pt idx="5406">
                  <c:v>-54.029000000000003</c:v>
                </c:pt>
                <c:pt idx="5407">
                  <c:v>-54.313999999999993</c:v>
                </c:pt>
                <c:pt idx="5408">
                  <c:v>-54.313999999999993</c:v>
                </c:pt>
                <c:pt idx="5409">
                  <c:v>-54.602000000000011</c:v>
                </c:pt>
                <c:pt idx="5410">
                  <c:v>-54.602000000000011</c:v>
                </c:pt>
                <c:pt idx="5411">
                  <c:v>-54.891000000000005</c:v>
                </c:pt>
                <c:pt idx="5412">
                  <c:v>-54.891000000000005</c:v>
                </c:pt>
                <c:pt idx="5413">
                  <c:v>-54.891000000000005</c:v>
                </c:pt>
                <c:pt idx="5414">
                  <c:v>-54.891000000000005</c:v>
                </c:pt>
                <c:pt idx="5415">
                  <c:v>-55.185000000000002</c:v>
                </c:pt>
                <c:pt idx="5416">
                  <c:v>-55.478000000000002</c:v>
                </c:pt>
                <c:pt idx="5417">
                  <c:v>-55.478000000000002</c:v>
                </c:pt>
                <c:pt idx="5418">
                  <c:v>-55.478000000000002</c:v>
                </c:pt>
                <c:pt idx="5419">
                  <c:v>-55.775000000000013</c:v>
                </c:pt>
                <c:pt idx="5420">
                  <c:v>-55.775000000000013</c:v>
                </c:pt>
                <c:pt idx="5421">
                  <c:v>-55.478000000000002</c:v>
                </c:pt>
                <c:pt idx="5422">
                  <c:v>-55.775000000000013</c:v>
                </c:pt>
                <c:pt idx="5423">
                  <c:v>-55.775000000000013</c:v>
                </c:pt>
                <c:pt idx="5424">
                  <c:v>-55.775000000000013</c:v>
                </c:pt>
                <c:pt idx="5425">
                  <c:v>-55.775000000000013</c:v>
                </c:pt>
                <c:pt idx="5426">
                  <c:v>-55.775000000000013</c:v>
                </c:pt>
                <c:pt idx="5427">
                  <c:v>-55.775000000000013</c:v>
                </c:pt>
                <c:pt idx="5428">
                  <c:v>-56.076000000000001</c:v>
                </c:pt>
                <c:pt idx="5429">
                  <c:v>-56.076000000000001</c:v>
                </c:pt>
                <c:pt idx="5430">
                  <c:v>-56.076000000000001</c:v>
                </c:pt>
                <c:pt idx="5431">
                  <c:v>-56.076000000000001</c:v>
                </c:pt>
                <c:pt idx="5432">
                  <c:v>-56.378</c:v>
                </c:pt>
                <c:pt idx="5433">
                  <c:v>-56.378</c:v>
                </c:pt>
                <c:pt idx="5434">
                  <c:v>-56.684000000000005</c:v>
                </c:pt>
                <c:pt idx="5435">
                  <c:v>-56.378</c:v>
                </c:pt>
                <c:pt idx="5436">
                  <c:v>-56.378</c:v>
                </c:pt>
                <c:pt idx="5437">
                  <c:v>-56.684000000000005</c:v>
                </c:pt>
                <c:pt idx="5438">
                  <c:v>-56.684000000000005</c:v>
                </c:pt>
                <c:pt idx="5439">
                  <c:v>-56.992000000000012</c:v>
                </c:pt>
                <c:pt idx="5440">
                  <c:v>-56.992000000000012</c:v>
                </c:pt>
                <c:pt idx="5441">
                  <c:v>-57.303000000000004</c:v>
                </c:pt>
                <c:pt idx="5442">
                  <c:v>-57.303000000000004</c:v>
                </c:pt>
                <c:pt idx="5443">
                  <c:v>-57.303000000000004</c:v>
                </c:pt>
                <c:pt idx="5444">
                  <c:v>-57.303000000000004</c:v>
                </c:pt>
                <c:pt idx="5445">
                  <c:v>-57.303000000000004</c:v>
                </c:pt>
                <c:pt idx="5446">
                  <c:v>-57.303000000000004</c:v>
                </c:pt>
                <c:pt idx="5447">
                  <c:v>-57.617000000000004</c:v>
                </c:pt>
                <c:pt idx="5448">
                  <c:v>-57.617000000000004</c:v>
                </c:pt>
                <c:pt idx="5449">
                  <c:v>-57.617000000000004</c:v>
                </c:pt>
                <c:pt idx="5450">
                  <c:v>-57.617000000000004</c:v>
                </c:pt>
                <c:pt idx="5451">
                  <c:v>-57.303000000000004</c:v>
                </c:pt>
                <c:pt idx="5452">
                  <c:v>-57.303000000000004</c:v>
                </c:pt>
                <c:pt idx="5453">
                  <c:v>-56.992000000000012</c:v>
                </c:pt>
                <c:pt idx="5454">
                  <c:v>-57.303000000000004</c:v>
                </c:pt>
                <c:pt idx="5455">
                  <c:v>-57.303000000000004</c:v>
                </c:pt>
                <c:pt idx="5456">
                  <c:v>-57.303000000000004</c:v>
                </c:pt>
                <c:pt idx="5457">
                  <c:v>-56.992000000000012</c:v>
                </c:pt>
                <c:pt idx="5458">
                  <c:v>-56.684000000000005</c:v>
                </c:pt>
                <c:pt idx="5459">
                  <c:v>-56.684000000000005</c:v>
                </c:pt>
                <c:pt idx="5460">
                  <c:v>-56.684000000000005</c:v>
                </c:pt>
                <c:pt idx="5461">
                  <c:v>-56.684000000000005</c:v>
                </c:pt>
                <c:pt idx="5462">
                  <c:v>-56.684000000000005</c:v>
                </c:pt>
                <c:pt idx="5463">
                  <c:v>-56.684000000000005</c:v>
                </c:pt>
                <c:pt idx="5464">
                  <c:v>-56.684000000000005</c:v>
                </c:pt>
                <c:pt idx="5465">
                  <c:v>-56.992000000000012</c:v>
                </c:pt>
                <c:pt idx="5466">
                  <c:v>-56.992000000000012</c:v>
                </c:pt>
                <c:pt idx="5467">
                  <c:v>-57.303000000000004</c:v>
                </c:pt>
                <c:pt idx="5468">
                  <c:v>-57.303000000000004</c:v>
                </c:pt>
                <c:pt idx="5469">
                  <c:v>-57.617000000000004</c:v>
                </c:pt>
                <c:pt idx="5470">
                  <c:v>-57.303000000000004</c:v>
                </c:pt>
                <c:pt idx="5471">
                  <c:v>-57.617000000000004</c:v>
                </c:pt>
                <c:pt idx="5472">
                  <c:v>-57.617000000000004</c:v>
                </c:pt>
                <c:pt idx="5473">
                  <c:v>-57.303000000000004</c:v>
                </c:pt>
                <c:pt idx="5474">
                  <c:v>-57.303000000000004</c:v>
                </c:pt>
                <c:pt idx="5475">
                  <c:v>-57.303000000000004</c:v>
                </c:pt>
                <c:pt idx="5476">
                  <c:v>-56.992000000000012</c:v>
                </c:pt>
                <c:pt idx="5477">
                  <c:v>-56.684000000000005</c:v>
                </c:pt>
                <c:pt idx="5478">
                  <c:v>-56.378</c:v>
                </c:pt>
                <c:pt idx="5479">
                  <c:v>-56.378</c:v>
                </c:pt>
                <c:pt idx="5480">
                  <c:v>-56.378</c:v>
                </c:pt>
                <c:pt idx="5481">
                  <c:v>-56.076000000000001</c:v>
                </c:pt>
                <c:pt idx="5482">
                  <c:v>-56.076000000000001</c:v>
                </c:pt>
                <c:pt idx="5483">
                  <c:v>-56.076000000000001</c:v>
                </c:pt>
                <c:pt idx="5484">
                  <c:v>-56.378</c:v>
                </c:pt>
                <c:pt idx="5485">
                  <c:v>-56.378</c:v>
                </c:pt>
                <c:pt idx="5486">
                  <c:v>-56.684000000000005</c:v>
                </c:pt>
                <c:pt idx="5487">
                  <c:v>-56.992000000000012</c:v>
                </c:pt>
                <c:pt idx="5488">
                  <c:v>-57.303000000000004</c:v>
                </c:pt>
                <c:pt idx="5489">
                  <c:v>-57.303000000000004</c:v>
                </c:pt>
                <c:pt idx="5490">
                  <c:v>-57.303000000000004</c:v>
                </c:pt>
                <c:pt idx="5491">
                  <c:v>-56.992000000000012</c:v>
                </c:pt>
                <c:pt idx="5492">
                  <c:v>-56.992000000000012</c:v>
                </c:pt>
                <c:pt idx="5493">
                  <c:v>-57.303000000000004</c:v>
                </c:pt>
                <c:pt idx="5494">
                  <c:v>-57.303000000000004</c:v>
                </c:pt>
                <c:pt idx="5495">
                  <c:v>-57.303000000000004</c:v>
                </c:pt>
                <c:pt idx="5496">
                  <c:v>-57.303000000000004</c:v>
                </c:pt>
                <c:pt idx="5497">
                  <c:v>-57.303000000000004</c:v>
                </c:pt>
                <c:pt idx="5498">
                  <c:v>-56.992000000000012</c:v>
                </c:pt>
                <c:pt idx="5499">
                  <c:v>-56.992000000000012</c:v>
                </c:pt>
                <c:pt idx="5500">
                  <c:v>-56.684000000000005</c:v>
                </c:pt>
                <c:pt idx="5501">
                  <c:v>-56.684000000000005</c:v>
                </c:pt>
                <c:pt idx="5502">
                  <c:v>-56.992000000000012</c:v>
                </c:pt>
                <c:pt idx="5503">
                  <c:v>-56.992000000000012</c:v>
                </c:pt>
                <c:pt idx="5504">
                  <c:v>-56.992000000000012</c:v>
                </c:pt>
                <c:pt idx="5505">
                  <c:v>-56.992000000000012</c:v>
                </c:pt>
                <c:pt idx="5506">
                  <c:v>-56.992000000000012</c:v>
                </c:pt>
                <c:pt idx="5507">
                  <c:v>-56.684000000000005</c:v>
                </c:pt>
                <c:pt idx="5508">
                  <c:v>-56.378</c:v>
                </c:pt>
                <c:pt idx="5509">
                  <c:v>-56.378</c:v>
                </c:pt>
                <c:pt idx="5510">
                  <c:v>-56.378</c:v>
                </c:pt>
                <c:pt idx="5511">
                  <c:v>-56.684000000000005</c:v>
                </c:pt>
                <c:pt idx="5512">
                  <c:v>-56.684000000000005</c:v>
                </c:pt>
                <c:pt idx="5513">
                  <c:v>-56.684000000000005</c:v>
                </c:pt>
                <c:pt idx="5514">
                  <c:v>-56.992000000000012</c:v>
                </c:pt>
                <c:pt idx="5515">
                  <c:v>-56.992000000000012</c:v>
                </c:pt>
                <c:pt idx="5516">
                  <c:v>-56.992000000000012</c:v>
                </c:pt>
                <c:pt idx="5517">
                  <c:v>-56.992000000000012</c:v>
                </c:pt>
                <c:pt idx="5518">
                  <c:v>-56.992000000000012</c:v>
                </c:pt>
                <c:pt idx="5519">
                  <c:v>-56.684000000000005</c:v>
                </c:pt>
                <c:pt idx="5520">
                  <c:v>-56.684000000000005</c:v>
                </c:pt>
                <c:pt idx="5521">
                  <c:v>-56.684000000000005</c:v>
                </c:pt>
                <c:pt idx="5522">
                  <c:v>-56.378</c:v>
                </c:pt>
                <c:pt idx="5523">
                  <c:v>-56.378</c:v>
                </c:pt>
                <c:pt idx="5524">
                  <c:v>-56.378</c:v>
                </c:pt>
                <c:pt idx="5525">
                  <c:v>-56.684000000000005</c:v>
                </c:pt>
                <c:pt idx="5526">
                  <c:v>-56.684000000000005</c:v>
                </c:pt>
                <c:pt idx="5527">
                  <c:v>-56.378</c:v>
                </c:pt>
                <c:pt idx="5528">
                  <c:v>-56.076000000000001</c:v>
                </c:pt>
                <c:pt idx="5529">
                  <c:v>-55.775000000000013</c:v>
                </c:pt>
                <c:pt idx="5530">
                  <c:v>-55.775000000000013</c:v>
                </c:pt>
                <c:pt idx="5531">
                  <c:v>-56.076000000000001</c:v>
                </c:pt>
                <c:pt idx="5532">
                  <c:v>-56.076000000000001</c:v>
                </c:pt>
                <c:pt idx="5533">
                  <c:v>-56.076000000000001</c:v>
                </c:pt>
                <c:pt idx="5534">
                  <c:v>-56.076000000000001</c:v>
                </c:pt>
                <c:pt idx="5535">
                  <c:v>-56.076000000000001</c:v>
                </c:pt>
                <c:pt idx="5536">
                  <c:v>-55.478000000000002</c:v>
                </c:pt>
                <c:pt idx="5537">
                  <c:v>-55.775000000000013</c:v>
                </c:pt>
                <c:pt idx="5538">
                  <c:v>-55.775000000000013</c:v>
                </c:pt>
                <c:pt idx="5539">
                  <c:v>-56.076000000000001</c:v>
                </c:pt>
                <c:pt idx="5540">
                  <c:v>-56.076000000000001</c:v>
                </c:pt>
                <c:pt idx="5541">
                  <c:v>-56.076000000000001</c:v>
                </c:pt>
                <c:pt idx="5542">
                  <c:v>-56.076000000000001</c:v>
                </c:pt>
                <c:pt idx="5543">
                  <c:v>-56.076000000000001</c:v>
                </c:pt>
                <c:pt idx="5544">
                  <c:v>-55.775000000000013</c:v>
                </c:pt>
                <c:pt idx="5545">
                  <c:v>-55.775000000000013</c:v>
                </c:pt>
                <c:pt idx="5546">
                  <c:v>-55.775000000000013</c:v>
                </c:pt>
                <c:pt idx="5547">
                  <c:v>-56.076000000000001</c:v>
                </c:pt>
                <c:pt idx="5548">
                  <c:v>-56.076000000000001</c:v>
                </c:pt>
                <c:pt idx="5549">
                  <c:v>-56.378</c:v>
                </c:pt>
                <c:pt idx="5550">
                  <c:v>-56.684000000000005</c:v>
                </c:pt>
                <c:pt idx="5551">
                  <c:v>-56.684000000000005</c:v>
                </c:pt>
                <c:pt idx="5552">
                  <c:v>-56.684000000000005</c:v>
                </c:pt>
                <c:pt idx="5553">
                  <c:v>-56.684000000000005</c:v>
                </c:pt>
                <c:pt idx="5554">
                  <c:v>-56.992000000000012</c:v>
                </c:pt>
                <c:pt idx="5555">
                  <c:v>-56.684000000000005</c:v>
                </c:pt>
                <c:pt idx="5556">
                  <c:v>-56.684000000000005</c:v>
                </c:pt>
                <c:pt idx="5557">
                  <c:v>-56.684000000000005</c:v>
                </c:pt>
                <c:pt idx="5558">
                  <c:v>-56.378</c:v>
                </c:pt>
                <c:pt idx="5559">
                  <c:v>-56.684000000000005</c:v>
                </c:pt>
                <c:pt idx="5560">
                  <c:v>-56.684000000000005</c:v>
                </c:pt>
                <c:pt idx="5561">
                  <c:v>-56.684000000000005</c:v>
                </c:pt>
                <c:pt idx="5562">
                  <c:v>-57.303000000000004</c:v>
                </c:pt>
                <c:pt idx="5563">
                  <c:v>-57.303000000000004</c:v>
                </c:pt>
                <c:pt idx="5564">
                  <c:v>-57.303000000000004</c:v>
                </c:pt>
                <c:pt idx="5565">
                  <c:v>-57.303000000000004</c:v>
                </c:pt>
                <c:pt idx="5566">
                  <c:v>-57.303000000000004</c:v>
                </c:pt>
                <c:pt idx="5567">
                  <c:v>-57.303000000000004</c:v>
                </c:pt>
                <c:pt idx="5568">
                  <c:v>-56.992000000000012</c:v>
                </c:pt>
                <c:pt idx="5569">
                  <c:v>-56.992000000000012</c:v>
                </c:pt>
                <c:pt idx="5570">
                  <c:v>-56.684000000000005</c:v>
                </c:pt>
                <c:pt idx="5571">
                  <c:v>-56.684000000000005</c:v>
                </c:pt>
                <c:pt idx="5572">
                  <c:v>-56.992000000000012</c:v>
                </c:pt>
                <c:pt idx="5573">
                  <c:v>-57.303000000000004</c:v>
                </c:pt>
                <c:pt idx="5574">
                  <c:v>-57.617000000000004</c:v>
                </c:pt>
                <c:pt idx="5575">
                  <c:v>-57.617000000000004</c:v>
                </c:pt>
                <c:pt idx="5576">
                  <c:v>-57.933</c:v>
                </c:pt>
                <c:pt idx="5577">
                  <c:v>-57.933</c:v>
                </c:pt>
                <c:pt idx="5578">
                  <c:v>-57.617000000000004</c:v>
                </c:pt>
                <c:pt idx="5579">
                  <c:v>-57.617000000000004</c:v>
                </c:pt>
                <c:pt idx="5580">
                  <c:v>-57.303000000000004</c:v>
                </c:pt>
                <c:pt idx="5581">
                  <c:v>-56.992000000000012</c:v>
                </c:pt>
                <c:pt idx="5582">
                  <c:v>-56.992000000000012</c:v>
                </c:pt>
                <c:pt idx="5583">
                  <c:v>-56.992000000000012</c:v>
                </c:pt>
                <c:pt idx="5584">
                  <c:v>-56.992000000000012</c:v>
                </c:pt>
                <c:pt idx="5585">
                  <c:v>-56.992000000000012</c:v>
                </c:pt>
                <c:pt idx="5586">
                  <c:v>-56.992000000000012</c:v>
                </c:pt>
                <c:pt idx="5587">
                  <c:v>-56.992000000000012</c:v>
                </c:pt>
                <c:pt idx="5588">
                  <c:v>-56.684000000000005</c:v>
                </c:pt>
                <c:pt idx="5589">
                  <c:v>-56.684000000000005</c:v>
                </c:pt>
                <c:pt idx="5590">
                  <c:v>-56.684000000000005</c:v>
                </c:pt>
                <c:pt idx="5591">
                  <c:v>-56.684000000000005</c:v>
                </c:pt>
                <c:pt idx="5592">
                  <c:v>-56.378</c:v>
                </c:pt>
                <c:pt idx="5593">
                  <c:v>-56.076000000000001</c:v>
                </c:pt>
                <c:pt idx="5594">
                  <c:v>-56.076000000000001</c:v>
                </c:pt>
                <c:pt idx="5595">
                  <c:v>-55.775000000000013</c:v>
                </c:pt>
                <c:pt idx="5596">
                  <c:v>-55.478000000000002</c:v>
                </c:pt>
                <c:pt idx="5597">
                  <c:v>-55.185000000000002</c:v>
                </c:pt>
                <c:pt idx="5598">
                  <c:v>-55.478000000000002</c:v>
                </c:pt>
                <c:pt idx="5599">
                  <c:v>-55.478000000000002</c:v>
                </c:pt>
                <c:pt idx="5600">
                  <c:v>-55.775000000000013</c:v>
                </c:pt>
                <c:pt idx="5601">
                  <c:v>-55.775000000000013</c:v>
                </c:pt>
                <c:pt idx="5602">
                  <c:v>-55.775000000000013</c:v>
                </c:pt>
                <c:pt idx="5603">
                  <c:v>-55.478000000000002</c:v>
                </c:pt>
                <c:pt idx="5604">
                  <c:v>-55.185000000000002</c:v>
                </c:pt>
                <c:pt idx="5605">
                  <c:v>-54.891000000000005</c:v>
                </c:pt>
                <c:pt idx="5606">
                  <c:v>-54.891000000000005</c:v>
                </c:pt>
                <c:pt idx="5607">
                  <c:v>-54.891000000000005</c:v>
                </c:pt>
                <c:pt idx="5608">
                  <c:v>-54.891000000000005</c:v>
                </c:pt>
                <c:pt idx="5609">
                  <c:v>-54.891000000000005</c:v>
                </c:pt>
                <c:pt idx="5610">
                  <c:v>-54.891000000000005</c:v>
                </c:pt>
                <c:pt idx="5611">
                  <c:v>-54.891000000000005</c:v>
                </c:pt>
                <c:pt idx="5612">
                  <c:v>-54.891000000000005</c:v>
                </c:pt>
                <c:pt idx="5613">
                  <c:v>-54.602000000000011</c:v>
                </c:pt>
                <c:pt idx="5614">
                  <c:v>-54.313999999999993</c:v>
                </c:pt>
                <c:pt idx="5615">
                  <c:v>-54.602000000000011</c:v>
                </c:pt>
                <c:pt idx="5616">
                  <c:v>-54.602000000000011</c:v>
                </c:pt>
                <c:pt idx="5617">
                  <c:v>-54.891000000000005</c:v>
                </c:pt>
                <c:pt idx="5618">
                  <c:v>-54.891000000000005</c:v>
                </c:pt>
                <c:pt idx="5619">
                  <c:v>-54.891000000000005</c:v>
                </c:pt>
                <c:pt idx="5620">
                  <c:v>-55.185000000000002</c:v>
                </c:pt>
                <c:pt idx="5621">
                  <c:v>-55.185000000000002</c:v>
                </c:pt>
                <c:pt idx="5622">
                  <c:v>-55.185000000000002</c:v>
                </c:pt>
                <c:pt idx="5623">
                  <c:v>-55.185000000000002</c:v>
                </c:pt>
                <c:pt idx="5624">
                  <c:v>-55.185000000000002</c:v>
                </c:pt>
                <c:pt idx="5625">
                  <c:v>-54.891000000000005</c:v>
                </c:pt>
                <c:pt idx="5626">
                  <c:v>-55.185000000000002</c:v>
                </c:pt>
                <c:pt idx="5627">
                  <c:v>-55.185000000000002</c:v>
                </c:pt>
                <c:pt idx="5628">
                  <c:v>-55.185000000000002</c:v>
                </c:pt>
                <c:pt idx="5629">
                  <c:v>-54.891000000000005</c:v>
                </c:pt>
                <c:pt idx="5630">
                  <c:v>-54.891000000000005</c:v>
                </c:pt>
                <c:pt idx="5631">
                  <c:v>-54.602000000000011</c:v>
                </c:pt>
                <c:pt idx="5632">
                  <c:v>-54.602000000000011</c:v>
                </c:pt>
                <c:pt idx="5633">
                  <c:v>-54.313999999999993</c:v>
                </c:pt>
                <c:pt idx="5634">
                  <c:v>-54.313999999999993</c:v>
                </c:pt>
                <c:pt idx="5635">
                  <c:v>-54.029000000000003</c:v>
                </c:pt>
                <c:pt idx="5636">
                  <c:v>-53.747</c:v>
                </c:pt>
                <c:pt idx="5637">
                  <c:v>-53.466000000000001</c:v>
                </c:pt>
                <c:pt idx="5638">
                  <c:v>-53.466000000000001</c:v>
                </c:pt>
                <c:pt idx="5639">
                  <c:v>-53.466000000000001</c:v>
                </c:pt>
                <c:pt idx="5640">
                  <c:v>-53.466000000000001</c:v>
                </c:pt>
                <c:pt idx="5641">
                  <c:v>-53.189</c:v>
                </c:pt>
                <c:pt idx="5642">
                  <c:v>-52.911000000000001</c:v>
                </c:pt>
                <c:pt idx="5643">
                  <c:v>-52.638000000000012</c:v>
                </c:pt>
                <c:pt idx="5644">
                  <c:v>-52.638000000000012</c:v>
                </c:pt>
                <c:pt idx="5645">
                  <c:v>-52.638000000000012</c:v>
                </c:pt>
                <c:pt idx="5646">
                  <c:v>-52.638000000000012</c:v>
                </c:pt>
                <c:pt idx="5647">
                  <c:v>-52.911000000000001</c:v>
                </c:pt>
                <c:pt idx="5648">
                  <c:v>-53.189</c:v>
                </c:pt>
                <c:pt idx="5649">
                  <c:v>-53.189</c:v>
                </c:pt>
                <c:pt idx="5650">
                  <c:v>-53.189</c:v>
                </c:pt>
                <c:pt idx="5651">
                  <c:v>-53.189</c:v>
                </c:pt>
                <c:pt idx="5652">
                  <c:v>-53.189</c:v>
                </c:pt>
                <c:pt idx="5653">
                  <c:v>-53.189</c:v>
                </c:pt>
                <c:pt idx="5654">
                  <c:v>-53.189</c:v>
                </c:pt>
                <c:pt idx="5655">
                  <c:v>-53.189</c:v>
                </c:pt>
                <c:pt idx="5656">
                  <c:v>-53.189</c:v>
                </c:pt>
                <c:pt idx="5657">
                  <c:v>-52.911000000000001</c:v>
                </c:pt>
                <c:pt idx="5658">
                  <c:v>-52.911000000000001</c:v>
                </c:pt>
                <c:pt idx="5659">
                  <c:v>-53.189</c:v>
                </c:pt>
                <c:pt idx="5660">
                  <c:v>-53.189</c:v>
                </c:pt>
                <c:pt idx="5661">
                  <c:v>-53.189</c:v>
                </c:pt>
                <c:pt idx="5662">
                  <c:v>-53.189</c:v>
                </c:pt>
                <c:pt idx="5663">
                  <c:v>-53.189</c:v>
                </c:pt>
                <c:pt idx="5664">
                  <c:v>-53.189</c:v>
                </c:pt>
                <c:pt idx="5665">
                  <c:v>-53.189</c:v>
                </c:pt>
                <c:pt idx="5666">
                  <c:v>-53.189</c:v>
                </c:pt>
                <c:pt idx="5667">
                  <c:v>-53.466000000000001</c:v>
                </c:pt>
                <c:pt idx="5668">
                  <c:v>-53.466000000000001</c:v>
                </c:pt>
                <c:pt idx="5669">
                  <c:v>-53.466000000000001</c:v>
                </c:pt>
                <c:pt idx="5670">
                  <c:v>-53.189</c:v>
                </c:pt>
                <c:pt idx="5671">
                  <c:v>-53.189</c:v>
                </c:pt>
                <c:pt idx="5672">
                  <c:v>-52.911000000000001</c:v>
                </c:pt>
                <c:pt idx="5673">
                  <c:v>-52.638000000000012</c:v>
                </c:pt>
                <c:pt idx="5674">
                  <c:v>-52.638000000000012</c:v>
                </c:pt>
                <c:pt idx="5675">
                  <c:v>-52.911000000000001</c:v>
                </c:pt>
                <c:pt idx="5676">
                  <c:v>-52.911000000000001</c:v>
                </c:pt>
                <c:pt idx="5677">
                  <c:v>-53.189</c:v>
                </c:pt>
                <c:pt idx="5678">
                  <c:v>-52.911000000000001</c:v>
                </c:pt>
                <c:pt idx="5679">
                  <c:v>-52.638000000000012</c:v>
                </c:pt>
                <c:pt idx="5680">
                  <c:v>-52.911000000000001</c:v>
                </c:pt>
                <c:pt idx="5681">
                  <c:v>-52.911000000000001</c:v>
                </c:pt>
                <c:pt idx="5682">
                  <c:v>-52.911000000000001</c:v>
                </c:pt>
                <c:pt idx="5683">
                  <c:v>-52.638000000000012</c:v>
                </c:pt>
                <c:pt idx="5684">
                  <c:v>-52.638000000000012</c:v>
                </c:pt>
                <c:pt idx="5685">
                  <c:v>-52.366</c:v>
                </c:pt>
                <c:pt idx="5686">
                  <c:v>-52.366</c:v>
                </c:pt>
                <c:pt idx="5687">
                  <c:v>-52.638000000000012</c:v>
                </c:pt>
                <c:pt idx="5688">
                  <c:v>-52.638000000000012</c:v>
                </c:pt>
                <c:pt idx="5689">
                  <c:v>-52.911000000000001</c:v>
                </c:pt>
                <c:pt idx="5690">
                  <c:v>-52.911000000000001</c:v>
                </c:pt>
                <c:pt idx="5691">
                  <c:v>-53.189</c:v>
                </c:pt>
                <c:pt idx="5692">
                  <c:v>-53.466000000000001</c:v>
                </c:pt>
                <c:pt idx="5693">
                  <c:v>-53.747</c:v>
                </c:pt>
                <c:pt idx="5694">
                  <c:v>-53.747</c:v>
                </c:pt>
                <c:pt idx="5695">
                  <c:v>-53.466000000000001</c:v>
                </c:pt>
                <c:pt idx="5696">
                  <c:v>-53.747</c:v>
                </c:pt>
                <c:pt idx="5697">
                  <c:v>-53.747</c:v>
                </c:pt>
                <c:pt idx="5698">
                  <c:v>-54.029000000000003</c:v>
                </c:pt>
                <c:pt idx="5699">
                  <c:v>-54.313999999999993</c:v>
                </c:pt>
                <c:pt idx="5700">
                  <c:v>-54.313999999999993</c:v>
                </c:pt>
                <c:pt idx="5701">
                  <c:v>-54.029000000000003</c:v>
                </c:pt>
                <c:pt idx="5702">
                  <c:v>-54.029000000000003</c:v>
                </c:pt>
                <c:pt idx="5703">
                  <c:v>-53.747</c:v>
                </c:pt>
                <c:pt idx="5704">
                  <c:v>-53.747</c:v>
                </c:pt>
                <c:pt idx="5705">
                  <c:v>-53.747</c:v>
                </c:pt>
                <c:pt idx="5706">
                  <c:v>-53.747</c:v>
                </c:pt>
                <c:pt idx="5707">
                  <c:v>-53.466000000000001</c:v>
                </c:pt>
                <c:pt idx="5708">
                  <c:v>-53.466000000000001</c:v>
                </c:pt>
                <c:pt idx="5709">
                  <c:v>-53.466000000000001</c:v>
                </c:pt>
                <c:pt idx="5710">
                  <c:v>-53.747</c:v>
                </c:pt>
                <c:pt idx="5711">
                  <c:v>-54.029000000000003</c:v>
                </c:pt>
                <c:pt idx="5712">
                  <c:v>-54.313999999999993</c:v>
                </c:pt>
                <c:pt idx="5713">
                  <c:v>-54.313999999999993</c:v>
                </c:pt>
                <c:pt idx="5714">
                  <c:v>-54.602000000000011</c:v>
                </c:pt>
                <c:pt idx="5715">
                  <c:v>-54.891000000000005</c:v>
                </c:pt>
                <c:pt idx="5716">
                  <c:v>-54.891000000000005</c:v>
                </c:pt>
                <c:pt idx="5717">
                  <c:v>-55.185000000000002</c:v>
                </c:pt>
                <c:pt idx="5718">
                  <c:v>-54.891000000000005</c:v>
                </c:pt>
                <c:pt idx="5719">
                  <c:v>-54.891000000000005</c:v>
                </c:pt>
                <c:pt idx="5720">
                  <c:v>-54.891000000000005</c:v>
                </c:pt>
                <c:pt idx="5721">
                  <c:v>-54.891000000000005</c:v>
                </c:pt>
                <c:pt idx="5722">
                  <c:v>-54.891000000000005</c:v>
                </c:pt>
                <c:pt idx="5723">
                  <c:v>-54.891000000000005</c:v>
                </c:pt>
                <c:pt idx="5724">
                  <c:v>-54.313999999999993</c:v>
                </c:pt>
                <c:pt idx="5725">
                  <c:v>-54.313999999999993</c:v>
                </c:pt>
                <c:pt idx="5726">
                  <c:v>-54.313999999999993</c:v>
                </c:pt>
                <c:pt idx="5727">
                  <c:v>-54.313999999999993</c:v>
                </c:pt>
                <c:pt idx="5728">
                  <c:v>-54.313999999999993</c:v>
                </c:pt>
                <c:pt idx="5729">
                  <c:v>-54.029000000000003</c:v>
                </c:pt>
                <c:pt idx="5730">
                  <c:v>-54.029000000000003</c:v>
                </c:pt>
                <c:pt idx="5731">
                  <c:v>-53.747</c:v>
                </c:pt>
                <c:pt idx="5732">
                  <c:v>-53.747</c:v>
                </c:pt>
                <c:pt idx="5733">
                  <c:v>-53.747</c:v>
                </c:pt>
                <c:pt idx="5734">
                  <c:v>-53.466000000000001</c:v>
                </c:pt>
                <c:pt idx="5735">
                  <c:v>-53.189</c:v>
                </c:pt>
                <c:pt idx="5736">
                  <c:v>-53.189</c:v>
                </c:pt>
                <c:pt idx="5737">
                  <c:v>-53.466000000000001</c:v>
                </c:pt>
                <c:pt idx="5738">
                  <c:v>-53.466000000000001</c:v>
                </c:pt>
                <c:pt idx="5739">
                  <c:v>-53.466000000000001</c:v>
                </c:pt>
                <c:pt idx="5740">
                  <c:v>-53.466000000000001</c:v>
                </c:pt>
                <c:pt idx="5741">
                  <c:v>-53.466000000000001</c:v>
                </c:pt>
                <c:pt idx="5742">
                  <c:v>-53.466000000000001</c:v>
                </c:pt>
                <c:pt idx="5743">
                  <c:v>-53.466000000000001</c:v>
                </c:pt>
                <c:pt idx="5744">
                  <c:v>-53.466000000000001</c:v>
                </c:pt>
                <c:pt idx="5745">
                  <c:v>-53.189</c:v>
                </c:pt>
                <c:pt idx="5746">
                  <c:v>-53.189</c:v>
                </c:pt>
                <c:pt idx="5747">
                  <c:v>-52.638000000000012</c:v>
                </c:pt>
                <c:pt idx="5748">
                  <c:v>-52.638000000000012</c:v>
                </c:pt>
                <c:pt idx="5749">
                  <c:v>-52.098000000000013</c:v>
                </c:pt>
                <c:pt idx="5750">
                  <c:v>-51.83</c:v>
                </c:pt>
                <c:pt idx="5751">
                  <c:v>-51.83</c:v>
                </c:pt>
                <c:pt idx="5752">
                  <c:v>-51.83</c:v>
                </c:pt>
                <c:pt idx="5753">
                  <c:v>-51.83</c:v>
                </c:pt>
                <c:pt idx="5754">
                  <c:v>-51.563000000000002</c:v>
                </c:pt>
                <c:pt idx="5755">
                  <c:v>-51.563000000000002</c:v>
                </c:pt>
                <c:pt idx="5756">
                  <c:v>-51.3</c:v>
                </c:pt>
                <c:pt idx="5757">
                  <c:v>-51.039000000000001</c:v>
                </c:pt>
                <c:pt idx="5758">
                  <c:v>-51.039000000000001</c:v>
                </c:pt>
                <c:pt idx="5759">
                  <c:v>-50.778000000000013</c:v>
                </c:pt>
                <c:pt idx="5760">
                  <c:v>-51.039000000000001</c:v>
                </c:pt>
                <c:pt idx="5761">
                  <c:v>-51.3</c:v>
                </c:pt>
                <c:pt idx="5762">
                  <c:v>-51.563000000000002</c:v>
                </c:pt>
                <c:pt idx="5763">
                  <c:v>-51.563000000000002</c:v>
                </c:pt>
                <c:pt idx="5764">
                  <c:v>-51.563000000000002</c:v>
                </c:pt>
                <c:pt idx="5765">
                  <c:v>-51.3</c:v>
                </c:pt>
                <c:pt idx="5766">
                  <c:v>-51.3</c:v>
                </c:pt>
                <c:pt idx="5767">
                  <c:v>-51.3</c:v>
                </c:pt>
                <c:pt idx="5768">
                  <c:v>-51.3</c:v>
                </c:pt>
                <c:pt idx="5769">
                  <c:v>-51.3</c:v>
                </c:pt>
                <c:pt idx="5770">
                  <c:v>-51.3</c:v>
                </c:pt>
                <c:pt idx="5771">
                  <c:v>-51.039000000000001</c:v>
                </c:pt>
                <c:pt idx="5772">
                  <c:v>-50.778000000000013</c:v>
                </c:pt>
                <c:pt idx="5773">
                  <c:v>-50.521000000000001</c:v>
                </c:pt>
                <c:pt idx="5774">
                  <c:v>-50.521000000000001</c:v>
                </c:pt>
                <c:pt idx="5775">
                  <c:v>-50.521000000000001</c:v>
                </c:pt>
                <c:pt idx="5776">
                  <c:v>-50.521000000000001</c:v>
                </c:pt>
                <c:pt idx="5777">
                  <c:v>-50.778000000000013</c:v>
                </c:pt>
                <c:pt idx="5778">
                  <c:v>-51.039000000000001</c:v>
                </c:pt>
                <c:pt idx="5779">
                  <c:v>-51.039000000000001</c:v>
                </c:pt>
                <c:pt idx="5780">
                  <c:v>-50.778000000000013</c:v>
                </c:pt>
                <c:pt idx="5781">
                  <c:v>-50.778000000000013</c:v>
                </c:pt>
                <c:pt idx="5782">
                  <c:v>-51.039000000000001</c:v>
                </c:pt>
                <c:pt idx="5783">
                  <c:v>-51.039000000000001</c:v>
                </c:pt>
                <c:pt idx="5784">
                  <c:v>-50.778000000000013</c:v>
                </c:pt>
                <c:pt idx="5785">
                  <c:v>-50.521000000000001</c:v>
                </c:pt>
                <c:pt idx="5786">
                  <c:v>-50.521000000000001</c:v>
                </c:pt>
                <c:pt idx="5787">
                  <c:v>-50.778000000000013</c:v>
                </c:pt>
                <c:pt idx="5788">
                  <c:v>-50.778000000000013</c:v>
                </c:pt>
                <c:pt idx="5789">
                  <c:v>-51.039000000000001</c:v>
                </c:pt>
                <c:pt idx="5790">
                  <c:v>-51.039000000000001</c:v>
                </c:pt>
                <c:pt idx="5791">
                  <c:v>-51.3</c:v>
                </c:pt>
                <c:pt idx="5792">
                  <c:v>-51.3</c:v>
                </c:pt>
                <c:pt idx="5793">
                  <c:v>-51.563000000000002</c:v>
                </c:pt>
                <c:pt idx="5794">
                  <c:v>-51.83</c:v>
                </c:pt>
                <c:pt idx="5795">
                  <c:v>-51.83</c:v>
                </c:pt>
                <c:pt idx="5796">
                  <c:v>-51.83</c:v>
                </c:pt>
                <c:pt idx="5797">
                  <c:v>-51.83</c:v>
                </c:pt>
                <c:pt idx="5798">
                  <c:v>-51.563000000000002</c:v>
                </c:pt>
                <c:pt idx="5799">
                  <c:v>-51.563000000000002</c:v>
                </c:pt>
                <c:pt idx="5800">
                  <c:v>-51.83</c:v>
                </c:pt>
                <c:pt idx="5801">
                  <c:v>-51.563000000000002</c:v>
                </c:pt>
                <c:pt idx="5802">
                  <c:v>-51.3</c:v>
                </c:pt>
                <c:pt idx="5803">
                  <c:v>-51.039000000000001</c:v>
                </c:pt>
                <c:pt idx="5804">
                  <c:v>-51.039000000000001</c:v>
                </c:pt>
                <c:pt idx="5805">
                  <c:v>-51.3</c:v>
                </c:pt>
                <c:pt idx="5806">
                  <c:v>-51.039000000000001</c:v>
                </c:pt>
                <c:pt idx="5807">
                  <c:v>-51.039000000000001</c:v>
                </c:pt>
                <c:pt idx="5808">
                  <c:v>-51.3</c:v>
                </c:pt>
                <c:pt idx="5809">
                  <c:v>-51.3</c:v>
                </c:pt>
                <c:pt idx="5810">
                  <c:v>-51.563000000000002</c:v>
                </c:pt>
                <c:pt idx="5811">
                  <c:v>-51.563000000000002</c:v>
                </c:pt>
                <c:pt idx="5812">
                  <c:v>-51.563000000000002</c:v>
                </c:pt>
                <c:pt idx="5813">
                  <c:v>-51.563000000000002</c:v>
                </c:pt>
                <c:pt idx="5814">
                  <c:v>-51.563000000000002</c:v>
                </c:pt>
                <c:pt idx="5815">
                  <c:v>-51.563000000000002</c:v>
                </c:pt>
                <c:pt idx="5816">
                  <c:v>-51.563000000000002</c:v>
                </c:pt>
                <c:pt idx="5817">
                  <c:v>-51.563000000000002</c:v>
                </c:pt>
                <c:pt idx="5818">
                  <c:v>-51.3</c:v>
                </c:pt>
                <c:pt idx="5819">
                  <c:v>-51.563000000000002</c:v>
                </c:pt>
                <c:pt idx="5820">
                  <c:v>-51.563000000000002</c:v>
                </c:pt>
                <c:pt idx="5821">
                  <c:v>-51.563000000000002</c:v>
                </c:pt>
                <c:pt idx="5822">
                  <c:v>-51.563000000000002</c:v>
                </c:pt>
                <c:pt idx="5823">
                  <c:v>-51.563000000000002</c:v>
                </c:pt>
                <c:pt idx="5824">
                  <c:v>-51.563000000000002</c:v>
                </c:pt>
                <c:pt idx="5825">
                  <c:v>-51.563000000000002</c:v>
                </c:pt>
                <c:pt idx="5826">
                  <c:v>-51.563000000000002</c:v>
                </c:pt>
                <c:pt idx="5827">
                  <c:v>-51.83</c:v>
                </c:pt>
                <c:pt idx="5828">
                  <c:v>-51.83</c:v>
                </c:pt>
                <c:pt idx="5829">
                  <c:v>-51.563000000000002</c:v>
                </c:pt>
                <c:pt idx="5830">
                  <c:v>-51.563000000000002</c:v>
                </c:pt>
                <c:pt idx="5831">
                  <c:v>-51.563000000000002</c:v>
                </c:pt>
                <c:pt idx="5832">
                  <c:v>-51.83</c:v>
                </c:pt>
                <c:pt idx="5833">
                  <c:v>-51.563000000000002</c:v>
                </c:pt>
                <c:pt idx="5834">
                  <c:v>-51.563000000000002</c:v>
                </c:pt>
                <c:pt idx="5835">
                  <c:v>-51.3</c:v>
                </c:pt>
                <c:pt idx="5836">
                  <c:v>-51.039000000000001</c:v>
                </c:pt>
                <c:pt idx="5837">
                  <c:v>-51.039000000000001</c:v>
                </c:pt>
                <c:pt idx="5838">
                  <c:v>-51.039000000000001</c:v>
                </c:pt>
                <c:pt idx="5839">
                  <c:v>-51.3</c:v>
                </c:pt>
                <c:pt idx="5840">
                  <c:v>-51.3</c:v>
                </c:pt>
                <c:pt idx="5841">
                  <c:v>-51.3</c:v>
                </c:pt>
                <c:pt idx="5842">
                  <c:v>-51.039000000000001</c:v>
                </c:pt>
                <c:pt idx="5843">
                  <c:v>-51.3</c:v>
                </c:pt>
                <c:pt idx="5844">
                  <c:v>-51.563000000000002</c:v>
                </c:pt>
                <c:pt idx="5845">
                  <c:v>-51.563000000000002</c:v>
                </c:pt>
                <c:pt idx="5846">
                  <c:v>-51.563000000000002</c:v>
                </c:pt>
                <c:pt idx="5847">
                  <c:v>-51.563000000000002</c:v>
                </c:pt>
                <c:pt idx="5848">
                  <c:v>-51.3</c:v>
                </c:pt>
                <c:pt idx="5849">
                  <c:v>-51.3</c:v>
                </c:pt>
                <c:pt idx="5850">
                  <c:v>-51.039000000000001</c:v>
                </c:pt>
                <c:pt idx="5851">
                  <c:v>-51.3</c:v>
                </c:pt>
                <c:pt idx="5852">
                  <c:v>-51.563000000000002</c:v>
                </c:pt>
                <c:pt idx="5853">
                  <c:v>-51.563000000000002</c:v>
                </c:pt>
                <c:pt idx="5854">
                  <c:v>-51.83</c:v>
                </c:pt>
                <c:pt idx="5855">
                  <c:v>-52.098000000000013</c:v>
                </c:pt>
                <c:pt idx="5856">
                  <c:v>-52.366</c:v>
                </c:pt>
                <c:pt idx="5857">
                  <c:v>-52.638000000000012</c:v>
                </c:pt>
                <c:pt idx="5858">
                  <c:v>-52.638000000000012</c:v>
                </c:pt>
                <c:pt idx="5859">
                  <c:v>-52.638000000000012</c:v>
                </c:pt>
                <c:pt idx="5860">
                  <c:v>-52.638000000000012</c:v>
                </c:pt>
                <c:pt idx="5861">
                  <c:v>-52.638000000000012</c:v>
                </c:pt>
                <c:pt idx="5862">
                  <c:v>-52.638000000000012</c:v>
                </c:pt>
                <c:pt idx="5863">
                  <c:v>-52.638000000000012</c:v>
                </c:pt>
                <c:pt idx="5864">
                  <c:v>-52.911000000000001</c:v>
                </c:pt>
                <c:pt idx="5865">
                  <c:v>-53.189</c:v>
                </c:pt>
                <c:pt idx="5866">
                  <c:v>-53.189</c:v>
                </c:pt>
                <c:pt idx="5867">
                  <c:v>-53.189</c:v>
                </c:pt>
                <c:pt idx="5868">
                  <c:v>-52.911000000000001</c:v>
                </c:pt>
                <c:pt idx="5869">
                  <c:v>-53.189</c:v>
                </c:pt>
                <c:pt idx="5870">
                  <c:v>-53.189</c:v>
                </c:pt>
                <c:pt idx="5871">
                  <c:v>-53.189</c:v>
                </c:pt>
                <c:pt idx="5872">
                  <c:v>-53.189</c:v>
                </c:pt>
                <c:pt idx="5873">
                  <c:v>-53.466000000000001</c:v>
                </c:pt>
                <c:pt idx="5874">
                  <c:v>-53.466000000000001</c:v>
                </c:pt>
                <c:pt idx="5875">
                  <c:v>-53.466000000000001</c:v>
                </c:pt>
                <c:pt idx="5876">
                  <c:v>-53.466000000000001</c:v>
                </c:pt>
                <c:pt idx="5877">
                  <c:v>-53.747</c:v>
                </c:pt>
                <c:pt idx="5878">
                  <c:v>-53.747</c:v>
                </c:pt>
                <c:pt idx="5879">
                  <c:v>-54.029000000000003</c:v>
                </c:pt>
                <c:pt idx="5880">
                  <c:v>-53.747</c:v>
                </c:pt>
                <c:pt idx="5881">
                  <c:v>-53.747</c:v>
                </c:pt>
                <c:pt idx="5882">
                  <c:v>-53.747</c:v>
                </c:pt>
                <c:pt idx="5883">
                  <c:v>-53.747</c:v>
                </c:pt>
                <c:pt idx="5884">
                  <c:v>-53.747</c:v>
                </c:pt>
                <c:pt idx="5885">
                  <c:v>-53.747</c:v>
                </c:pt>
                <c:pt idx="5886">
                  <c:v>-53.747</c:v>
                </c:pt>
                <c:pt idx="5887">
                  <c:v>-53.747</c:v>
                </c:pt>
                <c:pt idx="5888">
                  <c:v>-54.029000000000003</c:v>
                </c:pt>
                <c:pt idx="5889">
                  <c:v>-53.747</c:v>
                </c:pt>
                <c:pt idx="5890">
                  <c:v>-53.747</c:v>
                </c:pt>
                <c:pt idx="5891">
                  <c:v>-54.029000000000003</c:v>
                </c:pt>
                <c:pt idx="5892">
                  <c:v>-54.029000000000003</c:v>
                </c:pt>
                <c:pt idx="5893">
                  <c:v>-54.029000000000003</c:v>
                </c:pt>
                <c:pt idx="5894">
                  <c:v>-54.029000000000003</c:v>
                </c:pt>
                <c:pt idx="5895">
                  <c:v>-53.747</c:v>
                </c:pt>
                <c:pt idx="5896">
                  <c:v>-53.747</c:v>
                </c:pt>
                <c:pt idx="5897">
                  <c:v>-53.466000000000001</c:v>
                </c:pt>
                <c:pt idx="5898">
                  <c:v>-53.189</c:v>
                </c:pt>
                <c:pt idx="5899">
                  <c:v>-53.189</c:v>
                </c:pt>
                <c:pt idx="5900">
                  <c:v>-53.189</c:v>
                </c:pt>
                <c:pt idx="5901">
                  <c:v>-53.466000000000001</c:v>
                </c:pt>
                <c:pt idx="5902">
                  <c:v>-53.747</c:v>
                </c:pt>
                <c:pt idx="5903">
                  <c:v>-53.747</c:v>
                </c:pt>
                <c:pt idx="5904">
                  <c:v>-53.466000000000001</c:v>
                </c:pt>
                <c:pt idx="5905">
                  <c:v>-53.466000000000001</c:v>
                </c:pt>
                <c:pt idx="5906">
                  <c:v>-53.466000000000001</c:v>
                </c:pt>
                <c:pt idx="5907">
                  <c:v>-53.466000000000001</c:v>
                </c:pt>
                <c:pt idx="5908">
                  <c:v>-53.466000000000001</c:v>
                </c:pt>
                <c:pt idx="5909">
                  <c:v>-53.466000000000001</c:v>
                </c:pt>
                <c:pt idx="5910">
                  <c:v>-53.747</c:v>
                </c:pt>
                <c:pt idx="5911">
                  <c:v>-53.747</c:v>
                </c:pt>
                <c:pt idx="5912">
                  <c:v>-53.466000000000001</c:v>
                </c:pt>
                <c:pt idx="5913">
                  <c:v>-53.466000000000001</c:v>
                </c:pt>
                <c:pt idx="5914">
                  <c:v>-53.466000000000001</c:v>
                </c:pt>
                <c:pt idx="5915">
                  <c:v>-53.466000000000001</c:v>
                </c:pt>
                <c:pt idx="5916">
                  <c:v>-53.747</c:v>
                </c:pt>
                <c:pt idx="5917">
                  <c:v>-53.747</c:v>
                </c:pt>
                <c:pt idx="5918">
                  <c:v>-53.747</c:v>
                </c:pt>
                <c:pt idx="5919">
                  <c:v>-53.747</c:v>
                </c:pt>
                <c:pt idx="5920">
                  <c:v>-53.747</c:v>
                </c:pt>
                <c:pt idx="5921">
                  <c:v>-53.466000000000001</c:v>
                </c:pt>
                <c:pt idx="5922">
                  <c:v>-53.466000000000001</c:v>
                </c:pt>
                <c:pt idx="5923">
                  <c:v>-53.466000000000001</c:v>
                </c:pt>
                <c:pt idx="5924">
                  <c:v>-53.189</c:v>
                </c:pt>
                <c:pt idx="5925">
                  <c:v>-53.466000000000001</c:v>
                </c:pt>
                <c:pt idx="5926">
                  <c:v>-53.466000000000001</c:v>
                </c:pt>
                <c:pt idx="5927">
                  <c:v>-53.747</c:v>
                </c:pt>
                <c:pt idx="5928">
                  <c:v>-53.466000000000001</c:v>
                </c:pt>
                <c:pt idx="5929">
                  <c:v>-53.466000000000001</c:v>
                </c:pt>
                <c:pt idx="5930">
                  <c:v>-53.747</c:v>
                </c:pt>
                <c:pt idx="5931">
                  <c:v>-53.747</c:v>
                </c:pt>
                <c:pt idx="5932">
                  <c:v>-53.747</c:v>
                </c:pt>
                <c:pt idx="5933">
                  <c:v>-54.029000000000003</c:v>
                </c:pt>
                <c:pt idx="5934">
                  <c:v>-54.029000000000003</c:v>
                </c:pt>
                <c:pt idx="5935">
                  <c:v>-54.029000000000003</c:v>
                </c:pt>
                <c:pt idx="5936">
                  <c:v>-53.747</c:v>
                </c:pt>
                <c:pt idx="5937">
                  <c:v>-54.029000000000003</c:v>
                </c:pt>
                <c:pt idx="5938">
                  <c:v>-53.747</c:v>
                </c:pt>
                <c:pt idx="5939">
                  <c:v>-53.747</c:v>
                </c:pt>
                <c:pt idx="5940">
                  <c:v>-53.466000000000001</c:v>
                </c:pt>
                <c:pt idx="5941">
                  <c:v>-53.466000000000001</c:v>
                </c:pt>
                <c:pt idx="5942">
                  <c:v>-53.189</c:v>
                </c:pt>
                <c:pt idx="5943">
                  <c:v>-53.189</c:v>
                </c:pt>
                <c:pt idx="5944">
                  <c:v>-53.189</c:v>
                </c:pt>
                <c:pt idx="5945">
                  <c:v>-53.466000000000001</c:v>
                </c:pt>
                <c:pt idx="5946">
                  <c:v>-53.466000000000001</c:v>
                </c:pt>
                <c:pt idx="5947">
                  <c:v>-53.466000000000001</c:v>
                </c:pt>
                <c:pt idx="5948">
                  <c:v>-53.189</c:v>
                </c:pt>
                <c:pt idx="5949">
                  <c:v>-52.911000000000001</c:v>
                </c:pt>
                <c:pt idx="5950">
                  <c:v>-52.911000000000001</c:v>
                </c:pt>
                <c:pt idx="5951">
                  <c:v>-53.189</c:v>
                </c:pt>
                <c:pt idx="5952">
                  <c:v>-53.189</c:v>
                </c:pt>
                <c:pt idx="5953">
                  <c:v>-53.189</c:v>
                </c:pt>
                <c:pt idx="5954">
                  <c:v>-53.189</c:v>
                </c:pt>
                <c:pt idx="5955">
                  <c:v>-53.189</c:v>
                </c:pt>
                <c:pt idx="5956">
                  <c:v>-53.189</c:v>
                </c:pt>
                <c:pt idx="5957">
                  <c:v>-53.466000000000001</c:v>
                </c:pt>
                <c:pt idx="5958">
                  <c:v>-53.466000000000001</c:v>
                </c:pt>
                <c:pt idx="5959">
                  <c:v>-53.747</c:v>
                </c:pt>
                <c:pt idx="5960">
                  <c:v>-54.029000000000003</c:v>
                </c:pt>
                <c:pt idx="5961">
                  <c:v>-54.029000000000003</c:v>
                </c:pt>
                <c:pt idx="5962">
                  <c:v>-54.313999999999993</c:v>
                </c:pt>
                <c:pt idx="5963">
                  <c:v>-54.313999999999993</c:v>
                </c:pt>
                <c:pt idx="5964">
                  <c:v>-54.313999999999993</c:v>
                </c:pt>
                <c:pt idx="5965">
                  <c:v>-54.313999999999993</c:v>
                </c:pt>
                <c:pt idx="5966">
                  <c:v>-54.602000000000011</c:v>
                </c:pt>
                <c:pt idx="5967">
                  <c:v>-54.602000000000011</c:v>
                </c:pt>
                <c:pt idx="5968">
                  <c:v>-54.891000000000005</c:v>
                </c:pt>
                <c:pt idx="5969">
                  <c:v>-54.891000000000005</c:v>
                </c:pt>
                <c:pt idx="5970">
                  <c:v>-54.891000000000005</c:v>
                </c:pt>
                <c:pt idx="5971">
                  <c:v>-54.891000000000005</c:v>
                </c:pt>
                <c:pt idx="5972">
                  <c:v>-54.602000000000011</c:v>
                </c:pt>
                <c:pt idx="5973">
                  <c:v>-54.602000000000011</c:v>
                </c:pt>
                <c:pt idx="5974">
                  <c:v>-54.602000000000011</c:v>
                </c:pt>
                <c:pt idx="5975">
                  <c:v>-54.891000000000005</c:v>
                </c:pt>
                <c:pt idx="5976">
                  <c:v>-55.185000000000002</c:v>
                </c:pt>
                <c:pt idx="5977">
                  <c:v>-55.478000000000002</c:v>
                </c:pt>
                <c:pt idx="5978">
                  <c:v>-55.478000000000002</c:v>
                </c:pt>
                <c:pt idx="5979">
                  <c:v>-55.478000000000002</c:v>
                </c:pt>
                <c:pt idx="5980">
                  <c:v>-55.775000000000013</c:v>
                </c:pt>
                <c:pt idx="5981">
                  <c:v>-55.775000000000013</c:v>
                </c:pt>
                <c:pt idx="5982">
                  <c:v>-55.478000000000002</c:v>
                </c:pt>
                <c:pt idx="5983">
                  <c:v>-55.775000000000013</c:v>
                </c:pt>
                <c:pt idx="5984">
                  <c:v>-55.478000000000002</c:v>
                </c:pt>
                <c:pt idx="5985">
                  <c:v>-55.478000000000002</c:v>
                </c:pt>
                <c:pt idx="5986">
                  <c:v>-55.775000000000013</c:v>
                </c:pt>
                <c:pt idx="5987">
                  <c:v>-55.775000000000013</c:v>
                </c:pt>
                <c:pt idx="5988">
                  <c:v>-55.775000000000013</c:v>
                </c:pt>
                <c:pt idx="5989">
                  <c:v>-55.478000000000002</c:v>
                </c:pt>
                <c:pt idx="5990">
                  <c:v>-55.478000000000002</c:v>
                </c:pt>
                <c:pt idx="5991">
                  <c:v>-55.478000000000002</c:v>
                </c:pt>
                <c:pt idx="5992">
                  <c:v>-55.478000000000002</c:v>
                </c:pt>
                <c:pt idx="5993">
                  <c:v>-55.775000000000013</c:v>
                </c:pt>
                <c:pt idx="5994">
                  <c:v>-56.076000000000001</c:v>
                </c:pt>
                <c:pt idx="5995">
                  <c:v>-56.378</c:v>
                </c:pt>
                <c:pt idx="5996">
                  <c:v>-56.378</c:v>
                </c:pt>
                <c:pt idx="5997">
                  <c:v>-56.076000000000001</c:v>
                </c:pt>
                <c:pt idx="5998">
                  <c:v>-56.076000000000001</c:v>
                </c:pt>
                <c:pt idx="5999">
                  <c:v>-56.076000000000001</c:v>
                </c:pt>
                <c:pt idx="6000">
                  <c:v>-56.378</c:v>
                </c:pt>
                <c:pt idx="6001">
                  <c:v>-56.378</c:v>
                </c:pt>
                <c:pt idx="6002">
                  <c:v>-56.378</c:v>
                </c:pt>
                <c:pt idx="6003">
                  <c:v>-56.684000000000005</c:v>
                </c:pt>
                <c:pt idx="6004">
                  <c:v>-56.378</c:v>
                </c:pt>
                <c:pt idx="6005">
                  <c:v>-56.378</c:v>
                </c:pt>
                <c:pt idx="6006">
                  <c:v>-56.076000000000001</c:v>
                </c:pt>
                <c:pt idx="6007">
                  <c:v>-56.076000000000001</c:v>
                </c:pt>
                <c:pt idx="6008">
                  <c:v>-56.378</c:v>
                </c:pt>
                <c:pt idx="6009">
                  <c:v>-56.378</c:v>
                </c:pt>
                <c:pt idx="6010">
                  <c:v>-56.378</c:v>
                </c:pt>
                <c:pt idx="6011">
                  <c:v>-56.378</c:v>
                </c:pt>
                <c:pt idx="6012">
                  <c:v>-56.076000000000001</c:v>
                </c:pt>
                <c:pt idx="6013">
                  <c:v>-56.076000000000001</c:v>
                </c:pt>
                <c:pt idx="6014">
                  <c:v>-56.076000000000001</c:v>
                </c:pt>
                <c:pt idx="6015">
                  <c:v>-56.076000000000001</c:v>
                </c:pt>
                <c:pt idx="6016">
                  <c:v>-56.076000000000001</c:v>
                </c:pt>
                <c:pt idx="6017">
                  <c:v>-55.775000000000013</c:v>
                </c:pt>
                <c:pt idx="6018">
                  <c:v>-55.775000000000013</c:v>
                </c:pt>
                <c:pt idx="6019">
                  <c:v>-55.478000000000002</c:v>
                </c:pt>
                <c:pt idx="6020">
                  <c:v>-55.478000000000002</c:v>
                </c:pt>
                <c:pt idx="6021">
                  <c:v>-55.185000000000002</c:v>
                </c:pt>
                <c:pt idx="6022">
                  <c:v>-55.185000000000002</c:v>
                </c:pt>
                <c:pt idx="6023">
                  <c:v>-55.185000000000002</c:v>
                </c:pt>
                <c:pt idx="6024">
                  <c:v>-55.185000000000002</c:v>
                </c:pt>
                <c:pt idx="6025">
                  <c:v>-54.891000000000005</c:v>
                </c:pt>
                <c:pt idx="6026">
                  <c:v>-54.602000000000011</c:v>
                </c:pt>
                <c:pt idx="6027">
                  <c:v>-54.313999999999993</c:v>
                </c:pt>
                <c:pt idx="6028">
                  <c:v>-54.029000000000003</c:v>
                </c:pt>
                <c:pt idx="6029">
                  <c:v>-54.029000000000003</c:v>
                </c:pt>
                <c:pt idx="6030">
                  <c:v>-54.029000000000003</c:v>
                </c:pt>
                <c:pt idx="6031">
                  <c:v>-54.029000000000003</c:v>
                </c:pt>
                <c:pt idx="6032">
                  <c:v>-53.747</c:v>
                </c:pt>
                <c:pt idx="6033">
                  <c:v>-53.747</c:v>
                </c:pt>
                <c:pt idx="6034">
                  <c:v>-53.466000000000001</c:v>
                </c:pt>
                <c:pt idx="6035">
                  <c:v>-53.466000000000001</c:v>
                </c:pt>
                <c:pt idx="6036">
                  <c:v>-53.747</c:v>
                </c:pt>
                <c:pt idx="6037">
                  <c:v>-53.747</c:v>
                </c:pt>
                <c:pt idx="6038">
                  <c:v>-53.747</c:v>
                </c:pt>
                <c:pt idx="6039">
                  <c:v>-53.747</c:v>
                </c:pt>
                <c:pt idx="6040">
                  <c:v>-54.029000000000003</c:v>
                </c:pt>
                <c:pt idx="6041">
                  <c:v>-54.313999999999993</c:v>
                </c:pt>
                <c:pt idx="6042">
                  <c:v>-54.602000000000011</c:v>
                </c:pt>
                <c:pt idx="6043">
                  <c:v>-54.602000000000011</c:v>
                </c:pt>
                <c:pt idx="6044">
                  <c:v>-54.602000000000011</c:v>
                </c:pt>
                <c:pt idx="6045">
                  <c:v>-54.891000000000005</c:v>
                </c:pt>
                <c:pt idx="6046">
                  <c:v>-54.891000000000005</c:v>
                </c:pt>
                <c:pt idx="6047">
                  <c:v>-55.185000000000002</c:v>
                </c:pt>
                <c:pt idx="6048">
                  <c:v>-55.185000000000002</c:v>
                </c:pt>
                <c:pt idx="6049">
                  <c:v>-55.478000000000002</c:v>
                </c:pt>
                <c:pt idx="6050">
                  <c:v>-55.478000000000002</c:v>
                </c:pt>
                <c:pt idx="6051">
                  <c:v>-55.478000000000002</c:v>
                </c:pt>
                <c:pt idx="6052">
                  <c:v>-55.478000000000002</c:v>
                </c:pt>
                <c:pt idx="6053">
                  <c:v>-55.478000000000002</c:v>
                </c:pt>
                <c:pt idx="6054">
                  <c:v>-55.478000000000002</c:v>
                </c:pt>
                <c:pt idx="6055">
                  <c:v>-55.185000000000002</c:v>
                </c:pt>
                <c:pt idx="6056">
                  <c:v>-54.891000000000005</c:v>
                </c:pt>
                <c:pt idx="6057">
                  <c:v>-54.602000000000011</c:v>
                </c:pt>
                <c:pt idx="6058">
                  <c:v>-54.602000000000011</c:v>
                </c:pt>
                <c:pt idx="6059">
                  <c:v>-54.313999999999993</c:v>
                </c:pt>
                <c:pt idx="6060">
                  <c:v>-54.313999999999993</c:v>
                </c:pt>
                <c:pt idx="6061">
                  <c:v>-54.602000000000011</c:v>
                </c:pt>
                <c:pt idx="6062">
                  <c:v>-54.602000000000011</c:v>
                </c:pt>
                <c:pt idx="6063">
                  <c:v>-54.602000000000011</c:v>
                </c:pt>
                <c:pt idx="6064">
                  <c:v>-54.313999999999993</c:v>
                </c:pt>
                <c:pt idx="6065">
                  <c:v>-54.313999999999993</c:v>
                </c:pt>
                <c:pt idx="6066">
                  <c:v>-54.313999999999993</c:v>
                </c:pt>
                <c:pt idx="6067">
                  <c:v>-54.313999999999993</c:v>
                </c:pt>
                <c:pt idx="6068">
                  <c:v>-54.313999999999993</c:v>
                </c:pt>
                <c:pt idx="6069">
                  <c:v>-54.313999999999993</c:v>
                </c:pt>
                <c:pt idx="6070">
                  <c:v>-54.313999999999993</c:v>
                </c:pt>
                <c:pt idx="6071">
                  <c:v>-53.747</c:v>
                </c:pt>
                <c:pt idx="6072">
                  <c:v>-53.747</c:v>
                </c:pt>
                <c:pt idx="6073">
                  <c:v>-53.466000000000001</c:v>
                </c:pt>
                <c:pt idx="6074">
                  <c:v>-53.466000000000001</c:v>
                </c:pt>
                <c:pt idx="6075">
                  <c:v>-53.466000000000001</c:v>
                </c:pt>
                <c:pt idx="6076">
                  <c:v>-53.466000000000001</c:v>
                </c:pt>
                <c:pt idx="6077">
                  <c:v>-53.189</c:v>
                </c:pt>
                <c:pt idx="6078">
                  <c:v>-52.911000000000001</c:v>
                </c:pt>
                <c:pt idx="6079">
                  <c:v>-52.911000000000001</c:v>
                </c:pt>
                <c:pt idx="6080">
                  <c:v>-52.638000000000012</c:v>
                </c:pt>
                <c:pt idx="6081">
                  <c:v>-52.638000000000012</c:v>
                </c:pt>
                <c:pt idx="6082">
                  <c:v>-52.366</c:v>
                </c:pt>
                <c:pt idx="6083">
                  <c:v>-52.366</c:v>
                </c:pt>
                <c:pt idx="6084">
                  <c:v>-52.098000000000013</c:v>
                </c:pt>
                <c:pt idx="6085">
                  <c:v>-52.098000000000013</c:v>
                </c:pt>
                <c:pt idx="6086">
                  <c:v>-52.366</c:v>
                </c:pt>
                <c:pt idx="6087">
                  <c:v>-52.911000000000001</c:v>
                </c:pt>
                <c:pt idx="6088">
                  <c:v>-53.189</c:v>
                </c:pt>
                <c:pt idx="6089">
                  <c:v>-53.189</c:v>
                </c:pt>
                <c:pt idx="6090">
                  <c:v>-53.189</c:v>
                </c:pt>
                <c:pt idx="6091">
                  <c:v>-53.189</c:v>
                </c:pt>
                <c:pt idx="6092">
                  <c:v>-53.189</c:v>
                </c:pt>
                <c:pt idx="6093">
                  <c:v>-53.189</c:v>
                </c:pt>
                <c:pt idx="6094">
                  <c:v>-53.189</c:v>
                </c:pt>
                <c:pt idx="6095">
                  <c:v>-53.189</c:v>
                </c:pt>
                <c:pt idx="6096">
                  <c:v>-52.911000000000001</c:v>
                </c:pt>
                <c:pt idx="6097">
                  <c:v>-52.638000000000012</c:v>
                </c:pt>
                <c:pt idx="6098">
                  <c:v>-52.638000000000012</c:v>
                </c:pt>
                <c:pt idx="6099">
                  <c:v>-52.638000000000012</c:v>
                </c:pt>
                <c:pt idx="6100">
                  <c:v>-52.911000000000001</c:v>
                </c:pt>
                <c:pt idx="6101">
                  <c:v>-52.911000000000001</c:v>
                </c:pt>
                <c:pt idx="6102">
                  <c:v>-52.366</c:v>
                </c:pt>
                <c:pt idx="6103">
                  <c:v>-52.366</c:v>
                </c:pt>
                <c:pt idx="6104">
                  <c:v>-52.098000000000013</c:v>
                </c:pt>
                <c:pt idx="6105">
                  <c:v>-52.098000000000013</c:v>
                </c:pt>
                <c:pt idx="6106">
                  <c:v>-52.098000000000013</c:v>
                </c:pt>
                <c:pt idx="6107">
                  <c:v>-52.098000000000013</c:v>
                </c:pt>
                <c:pt idx="6108">
                  <c:v>-52.098000000000013</c:v>
                </c:pt>
                <c:pt idx="6109">
                  <c:v>-52.098000000000013</c:v>
                </c:pt>
                <c:pt idx="6110">
                  <c:v>-52.098000000000013</c:v>
                </c:pt>
                <c:pt idx="6111">
                  <c:v>-52.098000000000013</c:v>
                </c:pt>
                <c:pt idx="6112">
                  <c:v>-51.83</c:v>
                </c:pt>
                <c:pt idx="6113">
                  <c:v>-51.83</c:v>
                </c:pt>
                <c:pt idx="6114">
                  <c:v>-51.563000000000002</c:v>
                </c:pt>
                <c:pt idx="6115">
                  <c:v>-51.563000000000002</c:v>
                </c:pt>
                <c:pt idx="6116">
                  <c:v>-51.83</c:v>
                </c:pt>
                <c:pt idx="6117">
                  <c:v>-51.83</c:v>
                </c:pt>
                <c:pt idx="6118">
                  <c:v>-51.563000000000002</c:v>
                </c:pt>
                <c:pt idx="6119">
                  <c:v>-51.563000000000002</c:v>
                </c:pt>
                <c:pt idx="6120">
                  <c:v>-51.563000000000002</c:v>
                </c:pt>
                <c:pt idx="6121">
                  <c:v>-51.563000000000002</c:v>
                </c:pt>
                <c:pt idx="6122">
                  <c:v>-51.563000000000002</c:v>
                </c:pt>
                <c:pt idx="6123">
                  <c:v>-51.563000000000002</c:v>
                </c:pt>
                <c:pt idx="6124">
                  <c:v>-51.563000000000002</c:v>
                </c:pt>
                <c:pt idx="6125">
                  <c:v>-51.83</c:v>
                </c:pt>
                <c:pt idx="6126">
                  <c:v>-51.83</c:v>
                </c:pt>
                <c:pt idx="6127">
                  <c:v>-51.563000000000002</c:v>
                </c:pt>
                <c:pt idx="6128">
                  <c:v>-51.3</c:v>
                </c:pt>
                <c:pt idx="6129">
                  <c:v>-51.039000000000001</c:v>
                </c:pt>
                <c:pt idx="6130">
                  <c:v>-51.039000000000001</c:v>
                </c:pt>
                <c:pt idx="6131">
                  <c:v>-51.039000000000001</c:v>
                </c:pt>
                <c:pt idx="6132">
                  <c:v>-50.778000000000013</c:v>
                </c:pt>
                <c:pt idx="6133">
                  <c:v>-50.521000000000001</c:v>
                </c:pt>
                <c:pt idx="6134">
                  <c:v>-50.521000000000001</c:v>
                </c:pt>
                <c:pt idx="6135">
                  <c:v>-50.012</c:v>
                </c:pt>
                <c:pt idx="6136">
                  <c:v>-49.760000000000012</c:v>
                </c:pt>
                <c:pt idx="6137">
                  <c:v>-49.760000000000012</c:v>
                </c:pt>
                <c:pt idx="6138">
                  <c:v>-49.760000000000012</c:v>
                </c:pt>
                <c:pt idx="6139">
                  <c:v>-50.012</c:v>
                </c:pt>
                <c:pt idx="6140">
                  <c:v>-50.012</c:v>
                </c:pt>
                <c:pt idx="6141">
                  <c:v>-49.760000000000012</c:v>
                </c:pt>
                <c:pt idx="6142">
                  <c:v>-49.760000000000012</c:v>
                </c:pt>
                <c:pt idx="6143">
                  <c:v>-49.760000000000012</c:v>
                </c:pt>
                <c:pt idx="6144">
                  <c:v>-49.509</c:v>
                </c:pt>
                <c:pt idx="6145">
                  <c:v>-49.013000000000005</c:v>
                </c:pt>
                <c:pt idx="6146">
                  <c:v>-49.013000000000005</c:v>
                </c:pt>
                <c:pt idx="6147">
                  <c:v>-49.013000000000005</c:v>
                </c:pt>
                <c:pt idx="6148">
                  <c:v>-49.013000000000005</c:v>
                </c:pt>
                <c:pt idx="6149">
                  <c:v>-49.013000000000005</c:v>
                </c:pt>
                <c:pt idx="6150">
                  <c:v>-48.768000000000015</c:v>
                </c:pt>
                <c:pt idx="6151">
                  <c:v>-48.525000000000013</c:v>
                </c:pt>
                <c:pt idx="6152">
                  <c:v>-48.525000000000013</c:v>
                </c:pt>
                <c:pt idx="6153">
                  <c:v>-48.525000000000013</c:v>
                </c:pt>
                <c:pt idx="6154">
                  <c:v>-48.282000000000011</c:v>
                </c:pt>
                <c:pt idx="6155">
                  <c:v>-48.525000000000013</c:v>
                </c:pt>
                <c:pt idx="6156">
                  <c:v>-48.525000000000013</c:v>
                </c:pt>
                <c:pt idx="6157">
                  <c:v>-48.282000000000011</c:v>
                </c:pt>
                <c:pt idx="6158">
                  <c:v>-48.282000000000011</c:v>
                </c:pt>
                <c:pt idx="6159">
                  <c:v>-48.042000000000002</c:v>
                </c:pt>
                <c:pt idx="6160">
                  <c:v>-48.282000000000011</c:v>
                </c:pt>
                <c:pt idx="6161">
                  <c:v>-48.282000000000011</c:v>
                </c:pt>
                <c:pt idx="6162">
                  <c:v>-48.282000000000011</c:v>
                </c:pt>
                <c:pt idx="6163">
                  <c:v>-48.042000000000002</c:v>
                </c:pt>
                <c:pt idx="6164">
                  <c:v>-48.042000000000002</c:v>
                </c:pt>
                <c:pt idx="6165">
                  <c:v>-48.282000000000011</c:v>
                </c:pt>
                <c:pt idx="6166">
                  <c:v>-48.282000000000011</c:v>
                </c:pt>
                <c:pt idx="6167">
                  <c:v>-48.282000000000011</c:v>
                </c:pt>
                <c:pt idx="6168">
                  <c:v>-48.282000000000011</c:v>
                </c:pt>
                <c:pt idx="6169">
                  <c:v>-48.042000000000002</c:v>
                </c:pt>
                <c:pt idx="6170">
                  <c:v>-47.803000000000004</c:v>
                </c:pt>
                <c:pt idx="6171">
                  <c:v>-47.565000000000012</c:v>
                </c:pt>
                <c:pt idx="6172">
                  <c:v>-47.33</c:v>
                </c:pt>
                <c:pt idx="6173">
                  <c:v>-47.33</c:v>
                </c:pt>
                <c:pt idx="6174">
                  <c:v>-47.096000000000011</c:v>
                </c:pt>
                <c:pt idx="6175">
                  <c:v>-47.096000000000011</c:v>
                </c:pt>
                <c:pt idx="6176">
                  <c:v>-47.33</c:v>
                </c:pt>
                <c:pt idx="6177">
                  <c:v>-47.565000000000012</c:v>
                </c:pt>
                <c:pt idx="6178">
                  <c:v>-47.565000000000012</c:v>
                </c:pt>
                <c:pt idx="6179">
                  <c:v>-47.33</c:v>
                </c:pt>
                <c:pt idx="6180">
                  <c:v>-47.33</c:v>
                </c:pt>
                <c:pt idx="6181">
                  <c:v>-47.33</c:v>
                </c:pt>
                <c:pt idx="6182">
                  <c:v>-47.565000000000012</c:v>
                </c:pt>
                <c:pt idx="6183">
                  <c:v>-47.565000000000012</c:v>
                </c:pt>
                <c:pt idx="6184">
                  <c:v>-47.565000000000012</c:v>
                </c:pt>
                <c:pt idx="6185">
                  <c:v>-47.33</c:v>
                </c:pt>
                <c:pt idx="6186">
                  <c:v>-47.096000000000011</c:v>
                </c:pt>
                <c:pt idx="6187">
                  <c:v>-47.096000000000011</c:v>
                </c:pt>
                <c:pt idx="6188">
                  <c:v>-46.863</c:v>
                </c:pt>
                <c:pt idx="6189">
                  <c:v>-46.863</c:v>
                </c:pt>
                <c:pt idx="6190">
                  <c:v>-46.631</c:v>
                </c:pt>
                <c:pt idx="6191">
                  <c:v>-46.631</c:v>
                </c:pt>
                <c:pt idx="6192">
                  <c:v>-46.631</c:v>
                </c:pt>
                <c:pt idx="6193">
                  <c:v>-46.403000000000006</c:v>
                </c:pt>
                <c:pt idx="6194">
                  <c:v>-46.403000000000006</c:v>
                </c:pt>
                <c:pt idx="6195">
                  <c:v>-46.403000000000006</c:v>
                </c:pt>
                <c:pt idx="6196">
                  <c:v>-46.174000000000007</c:v>
                </c:pt>
                <c:pt idx="6197">
                  <c:v>-46.174000000000007</c:v>
                </c:pt>
                <c:pt idx="6198">
                  <c:v>-45.947000000000003</c:v>
                </c:pt>
                <c:pt idx="6199">
                  <c:v>-45.722000000000016</c:v>
                </c:pt>
                <c:pt idx="6200">
                  <c:v>-45.497</c:v>
                </c:pt>
                <c:pt idx="6201">
                  <c:v>-45.497</c:v>
                </c:pt>
                <c:pt idx="6202">
                  <c:v>-45.722000000000016</c:v>
                </c:pt>
                <c:pt idx="6203">
                  <c:v>-46.174000000000007</c:v>
                </c:pt>
                <c:pt idx="6204">
                  <c:v>-46.174000000000007</c:v>
                </c:pt>
                <c:pt idx="6205">
                  <c:v>-46.403000000000006</c:v>
                </c:pt>
                <c:pt idx="6206">
                  <c:v>-46.403000000000006</c:v>
                </c:pt>
                <c:pt idx="6207">
                  <c:v>-46.403000000000006</c:v>
                </c:pt>
                <c:pt idx="6208">
                  <c:v>-46.403000000000006</c:v>
                </c:pt>
                <c:pt idx="6209">
                  <c:v>-46.403000000000006</c:v>
                </c:pt>
                <c:pt idx="6210">
                  <c:v>-46.631</c:v>
                </c:pt>
                <c:pt idx="6211">
                  <c:v>-46.863</c:v>
                </c:pt>
                <c:pt idx="6212">
                  <c:v>-47.096000000000011</c:v>
                </c:pt>
                <c:pt idx="6213">
                  <c:v>-47.096000000000011</c:v>
                </c:pt>
                <c:pt idx="6214">
                  <c:v>-47.096000000000011</c:v>
                </c:pt>
                <c:pt idx="6215">
                  <c:v>-47.096000000000011</c:v>
                </c:pt>
                <c:pt idx="6216">
                  <c:v>-47.096000000000011</c:v>
                </c:pt>
                <c:pt idx="6217">
                  <c:v>-47.096000000000011</c:v>
                </c:pt>
                <c:pt idx="6218">
                  <c:v>-47.33</c:v>
                </c:pt>
                <c:pt idx="6219">
                  <c:v>-47.33</c:v>
                </c:pt>
                <c:pt idx="6220">
                  <c:v>-47.565000000000012</c:v>
                </c:pt>
                <c:pt idx="6221">
                  <c:v>-48.042000000000002</c:v>
                </c:pt>
                <c:pt idx="6222">
                  <c:v>-48.042000000000002</c:v>
                </c:pt>
                <c:pt idx="6223">
                  <c:v>-48.282000000000011</c:v>
                </c:pt>
                <c:pt idx="6224">
                  <c:v>-48.042000000000002</c:v>
                </c:pt>
                <c:pt idx="6225">
                  <c:v>-47.803000000000004</c:v>
                </c:pt>
                <c:pt idx="6226">
                  <c:v>-47.803000000000004</c:v>
                </c:pt>
                <c:pt idx="6227">
                  <c:v>-47.803000000000004</c:v>
                </c:pt>
                <c:pt idx="6228">
                  <c:v>-48.042000000000002</c:v>
                </c:pt>
                <c:pt idx="6229">
                  <c:v>-48.042000000000002</c:v>
                </c:pt>
                <c:pt idx="6230">
                  <c:v>-47.803000000000004</c:v>
                </c:pt>
                <c:pt idx="6231">
                  <c:v>-47.565000000000012</c:v>
                </c:pt>
                <c:pt idx="6232">
                  <c:v>-47.803000000000004</c:v>
                </c:pt>
                <c:pt idx="6233">
                  <c:v>-48.042000000000002</c:v>
                </c:pt>
                <c:pt idx="6234">
                  <c:v>-48.282000000000011</c:v>
                </c:pt>
                <c:pt idx="6235">
                  <c:v>-48.525000000000013</c:v>
                </c:pt>
                <c:pt idx="6236">
                  <c:v>-48.768000000000015</c:v>
                </c:pt>
                <c:pt idx="6237">
                  <c:v>-49.013000000000005</c:v>
                </c:pt>
                <c:pt idx="6238">
                  <c:v>-49.259</c:v>
                </c:pt>
                <c:pt idx="6239">
                  <c:v>-49.259</c:v>
                </c:pt>
                <c:pt idx="6240">
                  <c:v>-49.259</c:v>
                </c:pt>
                <c:pt idx="6241">
                  <c:v>-49.259</c:v>
                </c:pt>
                <c:pt idx="6242">
                  <c:v>-49.259</c:v>
                </c:pt>
                <c:pt idx="6243">
                  <c:v>-49.509</c:v>
                </c:pt>
                <c:pt idx="6244">
                  <c:v>-49.509</c:v>
                </c:pt>
                <c:pt idx="6245">
                  <c:v>-49.760000000000012</c:v>
                </c:pt>
                <c:pt idx="6246">
                  <c:v>-50.012</c:v>
                </c:pt>
                <c:pt idx="6247">
                  <c:v>-50.012</c:v>
                </c:pt>
                <c:pt idx="6248">
                  <c:v>-50.265000000000015</c:v>
                </c:pt>
                <c:pt idx="6249">
                  <c:v>-50.265000000000015</c:v>
                </c:pt>
                <c:pt idx="6250">
                  <c:v>-50.012</c:v>
                </c:pt>
                <c:pt idx="6251">
                  <c:v>-50.012</c:v>
                </c:pt>
                <c:pt idx="6252">
                  <c:v>-49.760000000000012</c:v>
                </c:pt>
                <c:pt idx="6253">
                  <c:v>-50.012</c:v>
                </c:pt>
                <c:pt idx="6254">
                  <c:v>-50.265000000000015</c:v>
                </c:pt>
                <c:pt idx="6255">
                  <c:v>-50.265000000000015</c:v>
                </c:pt>
                <c:pt idx="6256">
                  <c:v>-50.521000000000001</c:v>
                </c:pt>
                <c:pt idx="6257">
                  <c:v>-50.778000000000013</c:v>
                </c:pt>
                <c:pt idx="6258">
                  <c:v>-50.778000000000013</c:v>
                </c:pt>
                <c:pt idx="6259">
                  <c:v>-50.778000000000013</c:v>
                </c:pt>
                <c:pt idx="6260">
                  <c:v>-50.521000000000001</c:v>
                </c:pt>
                <c:pt idx="6261">
                  <c:v>-50.521000000000001</c:v>
                </c:pt>
                <c:pt idx="6262">
                  <c:v>-50.521000000000001</c:v>
                </c:pt>
                <c:pt idx="6263">
                  <c:v>-50.778000000000013</c:v>
                </c:pt>
                <c:pt idx="6264">
                  <c:v>-50.778000000000013</c:v>
                </c:pt>
                <c:pt idx="6265">
                  <c:v>-50.778000000000013</c:v>
                </c:pt>
                <c:pt idx="6266">
                  <c:v>-50.778000000000013</c:v>
                </c:pt>
                <c:pt idx="6267">
                  <c:v>-51.039000000000001</c:v>
                </c:pt>
                <c:pt idx="6268">
                  <c:v>-51.039000000000001</c:v>
                </c:pt>
                <c:pt idx="6269">
                  <c:v>-51.3</c:v>
                </c:pt>
                <c:pt idx="6270">
                  <c:v>-51.563000000000002</c:v>
                </c:pt>
                <c:pt idx="6271">
                  <c:v>-51.563000000000002</c:v>
                </c:pt>
                <c:pt idx="6272">
                  <c:v>-51.83</c:v>
                </c:pt>
                <c:pt idx="6273">
                  <c:v>-51.83</c:v>
                </c:pt>
                <c:pt idx="6274">
                  <c:v>-51.83</c:v>
                </c:pt>
                <c:pt idx="6275">
                  <c:v>-51.83</c:v>
                </c:pt>
                <c:pt idx="6276">
                  <c:v>-51.83</c:v>
                </c:pt>
                <c:pt idx="6277">
                  <c:v>-51.83</c:v>
                </c:pt>
                <c:pt idx="6278">
                  <c:v>-51.563000000000002</c:v>
                </c:pt>
                <c:pt idx="6279">
                  <c:v>-51.3</c:v>
                </c:pt>
                <c:pt idx="6280">
                  <c:v>-51.3</c:v>
                </c:pt>
                <c:pt idx="6281">
                  <c:v>-51.563000000000002</c:v>
                </c:pt>
                <c:pt idx="6282">
                  <c:v>-51.83</c:v>
                </c:pt>
                <c:pt idx="6283">
                  <c:v>-52.098000000000013</c:v>
                </c:pt>
                <c:pt idx="6284">
                  <c:v>-52.098000000000013</c:v>
                </c:pt>
                <c:pt idx="6285">
                  <c:v>-52.366</c:v>
                </c:pt>
                <c:pt idx="6286">
                  <c:v>-52.366</c:v>
                </c:pt>
                <c:pt idx="6287">
                  <c:v>-52.366</c:v>
                </c:pt>
                <c:pt idx="6288">
                  <c:v>-52.366</c:v>
                </c:pt>
                <c:pt idx="6289">
                  <c:v>-52.366</c:v>
                </c:pt>
                <c:pt idx="6290">
                  <c:v>-52.366</c:v>
                </c:pt>
                <c:pt idx="6291">
                  <c:v>-52.366</c:v>
                </c:pt>
                <c:pt idx="6292">
                  <c:v>-52.366</c:v>
                </c:pt>
                <c:pt idx="6293">
                  <c:v>-52.638000000000012</c:v>
                </c:pt>
                <c:pt idx="6294">
                  <c:v>-52.366</c:v>
                </c:pt>
                <c:pt idx="6295">
                  <c:v>-52.366</c:v>
                </c:pt>
                <c:pt idx="6296">
                  <c:v>-52.098000000000013</c:v>
                </c:pt>
                <c:pt idx="6297">
                  <c:v>-52.098000000000013</c:v>
                </c:pt>
                <c:pt idx="6298">
                  <c:v>-52.366</c:v>
                </c:pt>
                <c:pt idx="6299">
                  <c:v>-52.366</c:v>
                </c:pt>
                <c:pt idx="6300">
                  <c:v>-52.638000000000012</c:v>
                </c:pt>
                <c:pt idx="6301">
                  <c:v>-52.638000000000012</c:v>
                </c:pt>
                <c:pt idx="6302">
                  <c:v>-52.638000000000012</c:v>
                </c:pt>
                <c:pt idx="6303">
                  <c:v>-52.366</c:v>
                </c:pt>
                <c:pt idx="6304">
                  <c:v>-52.098000000000013</c:v>
                </c:pt>
                <c:pt idx="6305">
                  <c:v>-52.098000000000013</c:v>
                </c:pt>
                <c:pt idx="6306">
                  <c:v>-52.098000000000013</c:v>
                </c:pt>
                <c:pt idx="6307">
                  <c:v>-52.366</c:v>
                </c:pt>
                <c:pt idx="6308">
                  <c:v>-52.366</c:v>
                </c:pt>
                <c:pt idx="6309">
                  <c:v>-52.366</c:v>
                </c:pt>
                <c:pt idx="6310">
                  <c:v>-52.366</c:v>
                </c:pt>
                <c:pt idx="6311">
                  <c:v>-52.098000000000013</c:v>
                </c:pt>
                <c:pt idx="6312">
                  <c:v>-51.83</c:v>
                </c:pt>
                <c:pt idx="6313">
                  <c:v>-51.3</c:v>
                </c:pt>
                <c:pt idx="6314">
                  <c:v>-51.039000000000001</c:v>
                </c:pt>
                <c:pt idx="6315">
                  <c:v>-51.039000000000001</c:v>
                </c:pt>
                <c:pt idx="6316">
                  <c:v>-51.039000000000001</c:v>
                </c:pt>
                <c:pt idx="6317">
                  <c:v>-51.3</c:v>
                </c:pt>
                <c:pt idx="6318">
                  <c:v>-51.563000000000002</c:v>
                </c:pt>
                <c:pt idx="6319">
                  <c:v>-51.563000000000002</c:v>
                </c:pt>
                <c:pt idx="6320">
                  <c:v>-51.563000000000002</c:v>
                </c:pt>
                <c:pt idx="6321">
                  <c:v>-51.563000000000002</c:v>
                </c:pt>
                <c:pt idx="6322">
                  <c:v>-51.3</c:v>
                </c:pt>
                <c:pt idx="6323">
                  <c:v>-51.039000000000001</c:v>
                </c:pt>
                <c:pt idx="6324">
                  <c:v>-51.039000000000001</c:v>
                </c:pt>
                <c:pt idx="6325">
                  <c:v>-51.039000000000001</c:v>
                </c:pt>
                <c:pt idx="6326">
                  <c:v>-51.3</c:v>
                </c:pt>
                <c:pt idx="6327">
                  <c:v>-51.3</c:v>
                </c:pt>
                <c:pt idx="6328">
                  <c:v>-51.039000000000001</c:v>
                </c:pt>
                <c:pt idx="6329">
                  <c:v>-50.778000000000013</c:v>
                </c:pt>
                <c:pt idx="6330">
                  <c:v>-50.521000000000001</c:v>
                </c:pt>
                <c:pt idx="6331">
                  <c:v>-50.265000000000015</c:v>
                </c:pt>
                <c:pt idx="6332">
                  <c:v>-50.012</c:v>
                </c:pt>
                <c:pt idx="6333">
                  <c:v>-50.012</c:v>
                </c:pt>
                <c:pt idx="6334">
                  <c:v>-50.012</c:v>
                </c:pt>
                <c:pt idx="6335">
                  <c:v>-50.265000000000015</c:v>
                </c:pt>
                <c:pt idx="6336">
                  <c:v>-50.521000000000001</c:v>
                </c:pt>
                <c:pt idx="6337">
                  <c:v>-50.521000000000001</c:v>
                </c:pt>
                <c:pt idx="6338">
                  <c:v>-50.265000000000015</c:v>
                </c:pt>
                <c:pt idx="6339">
                  <c:v>-50.012</c:v>
                </c:pt>
                <c:pt idx="6340">
                  <c:v>-49.760000000000012</c:v>
                </c:pt>
                <c:pt idx="6341">
                  <c:v>-49.509</c:v>
                </c:pt>
                <c:pt idx="6342">
                  <c:v>-49.509</c:v>
                </c:pt>
                <c:pt idx="6343">
                  <c:v>-49.509</c:v>
                </c:pt>
                <c:pt idx="6344">
                  <c:v>-49.509</c:v>
                </c:pt>
                <c:pt idx="6345">
                  <c:v>-49.509</c:v>
                </c:pt>
                <c:pt idx="6346">
                  <c:v>-49.509</c:v>
                </c:pt>
                <c:pt idx="6347">
                  <c:v>-49.509</c:v>
                </c:pt>
                <c:pt idx="6348">
                  <c:v>-49.259</c:v>
                </c:pt>
                <c:pt idx="6349">
                  <c:v>-49.259</c:v>
                </c:pt>
                <c:pt idx="6350">
                  <c:v>-49.013000000000005</c:v>
                </c:pt>
                <c:pt idx="6351">
                  <c:v>-48.768000000000015</c:v>
                </c:pt>
                <c:pt idx="6352">
                  <c:v>-48.768000000000015</c:v>
                </c:pt>
                <c:pt idx="6353">
                  <c:v>-48.525000000000013</c:v>
                </c:pt>
                <c:pt idx="6354">
                  <c:v>-48.525000000000013</c:v>
                </c:pt>
                <c:pt idx="6355">
                  <c:v>-48.768000000000015</c:v>
                </c:pt>
                <c:pt idx="6356">
                  <c:v>-48.768000000000015</c:v>
                </c:pt>
                <c:pt idx="6357">
                  <c:v>-49.013000000000005</c:v>
                </c:pt>
                <c:pt idx="6358">
                  <c:v>-49.013000000000005</c:v>
                </c:pt>
                <c:pt idx="6359">
                  <c:v>-49.259</c:v>
                </c:pt>
                <c:pt idx="6360">
                  <c:v>-49.259</c:v>
                </c:pt>
                <c:pt idx="6361">
                  <c:v>-49.013000000000005</c:v>
                </c:pt>
                <c:pt idx="6362">
                  <c:v>-48.768000000000015</c:v>
                </c:pt>
                <c:pt idx="6363">
                  <c:v>-48.768000000000015</c:v>
                </c:pt>
                <c:pt idx="6364">
                  <c:v>-48.525000000000013</c:v>
                </c:pt>
                <c:pt idx="6365">
                  <c:v>-48.525000000000013</c:v>
                </c:pt>
                <c:pt idx="6366">
                  <c:v>-48.525000000000013</c:v>
                </c:pt>
                <c:pt idx="6367">
                  <c:v>-48.768000000000015</c:v>
                </c:pt>
                <c:pt idx="6368">
                  <c:v>-48.768000000000015</c:v>
                </c:pt>
                <c:pt idx="6369">
                  <c:v>-48.525000000000013</c:v>
                </c:pt>
                <c:pt idx="6370">
                  <c:v>-48.768000000000015</c:v>
                </c:pt>
                <c:pt idx="6371">
                  <c:v>-48.768000000000015</c:v>
                </c:pt>
                <c:pt idx="6372">
                  <c:v>-48.768000000000015</c:v>
                </c:pt>
                <c:pt idx="6373">
                  <c:v>-48.768000000000015</c:v>
                </c:pt>
                <c:pt idx="6374">
                  <c:v>-48.768000000000015</c:v>
                </c:pt>
                <c:pt idx="6375">
                  <c:v>-48.525000000000013</c:v>
                </c:pt>
                <c:pt idx="6376">
                  <c:v>-48.525000000000013</c:v>
                </c:pt>
                <c:pt idx="6377">
                  <c:v>-48.042000000000002</c:v>
                </c:pt>
                <c:pt idx="6378">
                  <c:v>-48.042000000000002</c:v>
                </c:pt>
                <c:pt idx="6379">
                  <c:v>-47.803000000000004</c:v>
                </c:pt>
                <c:pt idx="6380">
                  <c:v>-47.565000000000012</c:v>
                </c:pt>
                <c:pt idx="6381">
                  <c:v>-47.33</c:v>
                </c:pt>
                <c:pt idx="6382">
                  <c:v>-47.33</c:v>
                </c:pt>
                <c:pt idx="6383">
                  <c:v>-47.33</c:v>
                </c:pt>
                <c:pt idx="6384">
                  <c:v>-47.565000000000012</c:v>
                </c:pt>
                <c:pt idx="6385">
                  <c:v>-47.565000000000012</c:v>
                </c:pt>
                <c:pt idx="6386">
                  <c:v>-47.33</c:v>
                </c:pt>
                <c:pt idx="6387">
                  <c:v>-47.33</c:v>
                </c:pt>
                <c:pt idx="6388">
                  <c:v>-47.33</c:v>
                </c:pt>
                <c:pt idx="6389">
                  <c:v>-47.096000000000011</c:v>
                </c:pt>
                <c:pt idx="6390">
                  <c:v>-46.863</c:v>
                </c:pt>
                <c:pt idx="6391">
                  <c:v>-46.403000000000006</c:v>
                </c:pt>
                <c:pt idx="6392">
                  <c:v>-46.403000000000006</c:v>
                </c:pt>
                <c:pt idx="6393">
                  <c:v>-46.403000000000006</c:v>
                </c:pt>
                <c:pt idx="6394">
                  <c:v>-46.631</c:v>
                </c:pt>
                <c:pt idx="6395">
                  <c:v>-46.631</c:v>
                </c:pt>
                <c:pt idx="6396">
                  <c:v>-46.631</c:v>
                </c:pt>
                <c:pt idx="6397">
                  <c:v>-46.403000000000006</c:v>
                </c:pt>
                <c:pt idx="6398">
                  <c:v>-46.174000000000007</c:v>
                </c:pt>
                <c:pt idx="6399">
                  <c:v>-46.174000000000007</c:v>
                </c:pt>
                <c:pt idx="6400">
                  <c:v>-46.174000000000007</c:v>
                </c:pt>
                <c:pt idx="6401">
                  <c:v>-45.947000000000003</c:v>
                </c:pt>
                <c:pt idx="6402">
                  <c:v>-45.722000000000016</c:v>
                </c:pt>
                <c:pt idx="6403">
                  <c:v>-45.722000000000016</c:v>
                </c:pt>
                <c:pt idx="6404">
                  <c:v>-45.497</c:v>
                </c:pt>
                <c:pt idx="6405">
                  <c:v>-45.276000000000003</c:v>
                </c:pt>
                <c:pt idx="6406">
                  <c:v>-45.054000000000002</c:v>
                </c:pt>
                <c:pt idx="6407">
                  <c:v>-44.835000000000001</c:v>
                </c:pt>
                <c:pt idx="6408">
                  <c:v>-45.054000000000002</c:v>
                </c:pt>
                <c:pt idx="6409">
                  <c:v>-45.276000000000003</c:v>
                </c:pt>
                <c:pt idx="6410">
                  <c:v>-45.497</c:v>
                </c:pt>
                <c:pt idx="6411">
                  <c:v>-45.497</c:v>
                </c:pt>
                <c:pt idx="6412">
                  <c:v>-45.722000000000016</c:v>
                </c:pt>
                <c:pt idx="6413">
                  <c:v>-45.947000000000003</c:v>
                </c:pt>
                <c:pt idx="6414">
                  <c:v>-46.174000000000007</c:v>
                </c:pt>
                <c:pt idx="6415">
                  <c:v>-46.174000000000007</c:v>
                </c:pt>
                <c:pt idx="6416">
                  <c:v>-46.174000000000007</c:v>
                </c:pt>
                <c:pt idx="6417">
                  <c:v>-45.947000000000003</c:v>
                </c:pt>
                <c:pt idx="6418">
                  <c:v>-45.722000000000016</c:v>
                </c:pt>
                <c:pt idx="6419">
                  <c:v>-45.722000000000016</c:v>
                </c:pt>
                <c:pt idx="6420">
                  <c:v>-45.722000000000016</c:v>
                </c:pt>
                <c:pt idx="6421">
                  <c:v>-45.722000000000016</c:v>
                </c:pt>
                <c:pt idx="6422">
                  <c:v>-45.722000000000016</c:v>
                </c:pt>
                <c:pt idx="6423">
                  <c:v>-45.722000000000016</c:v>
                </c:pt>
                <c:pt idx="6424">
                  <c:v>-45.722000000000016</c:v>
                </c:pt>
                <c:pt idx="6425">
                  <c:v>-45.497</c:v>
                </c:pt>
                <c:pt idx="6426">
                  <c:v>-45.497</c:v>
                </c:pt>
                <c:pt idx="6427">
                  <c:v>-45.497</c:v>
                </c:pt>
                <c:pt idx="6428">
                  <c:v>-45.722000000000016</c:v>
                </c:pt>
                <c:pt idx="6429">
                  <c:v>-45.497</c:v>
                </c:pt>
                <c:pt idx="6430">
                  <c:v>-45.497</c:v>
                </c:pt>
                <c:pt idx="6431">
                  <c:v>-45.497</c:v>
                </c:pt>
                <c:pt idx="6432">
                  <c:v>-45.497</c:v>
                </c:pt>
                <c:pt idx="6433">
                  <c:v>-45.276000000000003</c:v>
                </c:pt>
                <c:pt idx="6434">
                  <c:v>-45.054000000000002</c:v>
                </c:pt>
                <c:pt idx="6435">
                  <c:v>-44.835000000000001</c:v>
                </c:pt>
                <c:pt idx="6436">
                  <c:v>-44.615000000000002</c:v>
                </c:pt>
                <c:pt idx="6437">
                  <c:v>-44.615000000000002</c:v>
                </c:pt>
                <c:pt idx="6438">
                  <c:v>-44.615000000000002</c:v>
                </c:pt>
                <c:pt idx="6439">
                  <c:v>-44.615000000000002</c:v>
                </c:pt>
                <c:pt idx="6440">
                  <c:v>-44.615000000000002</c:v>
                </c:pt>
                <c:pt idx="6441">
                  <c:v>-44.615000000000002</c:v>
                </c:pt>
                <c:pt idx="6442">
                  <c:v>-44.615000000000002</c:v>
                </c:pt>
                <c:pt idx="6443">
                  <c:v>-44.397000000000006</c:v>
                </c:pt>
                <c:pt idx="6444">
                  <c:v>-43.967000000000006</c:v>
                </c:pt>
                <c:pt idx="6445">
                  <c:v>-43.967000000000006</c:v>
                </c:pt>
                <c:pt idx="6446">
                  <c:v>-43.753</c:v>
                </c:pt>
                <c:pt idx="6447">
                  <c:v>-43.753</c:v>
                </c:pt>
                <c:pt idx="6448">
                  <c:v>-43.753</c:v>
                </c:pt>
                <c:pt idx="6449">
                  <c:v>-43.753</c:v>
                </c:pt>
                <c:pt idx="6450">
                  <c:v>-43.541000000000004</c:v>
                </c:pt>
                <c:pt idx="6451">
                  <c:v>-43.119</c:v>
                </c:pt>
                <c:pt idx="6452">
                  <c:v>-43.33</c:v>
                </c:pt>
                <c:pt idx="6453">
                  <c:v>-43.33</c:v>
                </c:pt>
                <c:pt idx="6454">
                  <c:v>-43.541000000000004</c:v>
                </c:pt>
                <c:pt idx="6455">
                  <c:v>-43.541000000000004</c:v>
                </c:pt>
                <c:pt idx="6456">
                  <c:v>-43.753</c:v>
                </c:pt>
                <c:pt idx="6457">
                  <c:v>-43.753</c:v>
                </c:pt>
                <c:pt idx="6458">
                  <c:v>-43.33</c:v>
                </c:pt>
                <c:pt idx="6459">
                  <c:v>-43.119</c:v>
                </c:pt>
                <c:pt idx="6460">
                  <c:v>-42.704000000000001</c:v>
                </c:pt>
                <c:pt idx="6461">
                  <c:v>-42.704000000000001</c:v>
                </c:pt>
                <c:pt idx="6462">
                  <c:v>-42.498000000000012</c:v>
                </c:pt>
                <c:pt idx="6463">
                  <c:v>-42.291000000000011</c:v>
                </c:pt>
                <c:pt idx="6464">
                  <c:v>-42.291000000000011</c:v>
                </c:pt>
                <c:pt idx="6465">
                  <c:v>-42.291000000000011</c:v>
                </c:pt>
                <c:pt idx="6466">
                  <c:v>-42.291000000000011</c:v>
                </c:pt>
                <c:pt idx="6467">
                  <c:v>-42.291000000000011</c:v>
                </c:pt>
                <c:pt idx="6468">
                  <c:v>-42.088000000000001</c:v>
                </c:pt>
                <c:pt idx="6469">
                  <c:v>-41.884999999999998</c:v>
                </c:pt>
                <c:pt idx="6470">
                  <c:v>-41.884999999999998</c:v>
                </c:pt>
                <c:pt idx="6471">
                  <c:v>-41.884999999999998</c:v>
                </c:pt>
                <c:pt idx="6472">
                  <c:v>-42.088000000000001</c:v>
                </c:pt>
                <c:pt idx="6473">
                  <c:v>-42.088000000000001</c:v>
                </c:pt>
                <c:pt idx="6474">
                  <c:v>-42.088000000000001</c:v>
                </c:pt>
                <c:pt idx="6475">
                  <c:v>-42.088000000000001</c:v>
                </c:pt>
                <c:pt idx="6476">
                  <c:v>-42.088000000000001</c:v>
                </c:pt>
                <c:pt idx="6477">
                  <c:v>-42.291000000000011</c:v>
                </c:pt>
                <c:pt idx="6478">
                  <c:v>-42.291000000000011</c:v>
                </c:pt>
                <c:pt idx="6479">
                  <c:v>-42.498000000000012</c:v>
                </c:pt>
                <c:pt idx="6480">
                  <c:v>-42.498000000000012</c:v>
                </c:pt>
                <c:pt idx="6481">
                  <c:v>-42.704000000000001</c:v>
                </c:pt>
                <c:pt idx="6482">
                  <c:v>-42.704000000000001</c:v>
                </c:pt>
                <c:pt idx="6483">
                  <c:v>-42.704000000000001</c:v>
                </c:pt>
                <c:pt idx="6484">
                  <c:v>-42.498000000000012</c:v>
                </c:pt>
                <c:pt idx="6485">
                  <c:v>-42.498000000000012</c:v>
                </c:pt>
                <c:pt idx="6486">
                  <c:v>-42.291000000000011</c:v>
                </c:pt>
                <c:pt idx="6487">
                  <c:v>-42.498000000000012</c:v>
                </c:pt>
                <c:pt idx="6488">
                  <c:v>-42.291000000000011</c:v>
                </c:pt>
                <c:pt idx="6489">
                  <c:v>-42.291000000000011</c:v>
                </c:pt>
                <c:pt idx="6490">
                  <c:v>-42.088000000000001</c:v>
                </c:pt>
                <c:pt idx="6491">
                  <c:v>-42.088000000000001</c:v>
                </c:pt>
                <c:pt idx="6492">
                  <c:v>-42.088000000000001</c:v>
                </c:pt>
                <c:pt idx="6493">
                  <c:v>-42.291000000000011</c:v>
                </c:pt>
                <c:pt idx="6494">
                  <c:v>-42.291000000000011</c:v>
                </c:pt>
                <c:pt idx="6495">
                  <c:v>-42.291000000000011</c:v>
                </c:pt>
                <c:pt idx="6496">
                  <c:v>-42.088000000000001</c:v>
                </c:pt>
                <c:pt idx="6497">
                  <c:v>-41.884999999999998</c:v>
                </c:pt>
                <c:pt idx="6498">
                  <c:v>-41.481000000000002</c:v>
                </c:pt>
                <c:pt idx="6499">
                  <c:v>-41.481000000000002</c:v>
                </c:pt>
                <c:pt idx="6500">
                  <c:v>-41.282000000000011</c:v>
                </c:pt>
                <c:pt idx="6501">
                  <c:v>-41.084000000000003</c:v>
                </c:pt>
                <c:pt idx="6502">
                  <c:v>-40.886000000000003</c:v>
                </c:pt>
                <c:pt idx="6503">
                  <c:v>-40.689</c:v>
                </c:pt>
                <c:pt idx="6504">
                  <c:v>-40.493000000000002</c:v>
                </c:pt>
                <c:pt idx="6505">
                  <c:v>-40.493000000000002</c:v>
                </c:pt>
                <c:pt idx="6506">
                  <c:v>-40.299000000000021</c:v>
                </c:pt>
                <c:pt idx="6507">
                  <c:v>-40.299000000000021</c:v>
                </c:pt>
                <c:pt idx="6508">
                  <c:v>-40.299000000000021</c:v>
                </c:pt>
                <c:pt idx="6509">
                  <c:v>-40.106000000000002</c:v>
                </c:pt>
                <c:pt idx="6510">
                  <c:v>-40.106000000000002</c:v>
                </c:pt>
                <c:pt idx="6511">
                  <c:v>-39.914000000000001</c:v>
                </c:pt>
                <c:pt idx="6512">
                  <c:v>-39.914000000000001</c:v>
                </c:pt>
                <c:pt idx="6513">
                  <c:v>-39.721000000000011</c:v>
                </c:pt>
                <c:pt idx="6514">
                  <c:v>-39.341000000000001</c:v>
                </c:pt>
                <c:pt idx="6515">
                  <c:v>-39.341000000000001</c:v>
                </c:pt>
                <c:pt idx="6516">
                  <c:v>-39.53</c:v>
                </c:pt>
                <c:pt idx="6517">
                  <c:v>-39.721000000000011</c:v>
                </c:pt>
                <c:pt idx="6518">
                  <c:v>-40.106000000000002</c:v>
                </c:pt>
                <c:pt idx="6519">
                  <c:v>-40.299000000000021</c:v>
                </c:pt>
                <c:pt idx="6520">
                  <c:v>-40.106000000000002</c:v>
                </c:pt>
                <c:pt idx="6521">
                  <c:v>-39.914000000000001</c:v>
                </c:pt>
                <c:pt idx="6522">
                  <c:v>-39.914000000000001</c:v>
                </c:pt>
                <c:pt idx="6523">
                  <c:v>-39.914000000000001</c:v>
                </c:pt>
                <c:pt idx="6524">
                  <c:v>-39.914000000000001</c:v>
                </c:pt>
                <c:pt idx="6525">
                  <c:v>-39.914000000000001</c:v>
                </c:pt>
                <c:pt idx="6526">
                  <c:v>-39.914000000000001</c:v>
                </c:pt>
                <c:pt idx="6527">
                  <c:v>-40.299000000000021</c:v>
                </c:pt>
                <c:pt idx="6528">
                  <c:v>-40.493000000000002</c:v>
                </c:pt>
                <c:pt idx="6529">
                  <c:v>-40.689</c:v>
                </c:pt>
                <c:pt idx="6530">
                  <c:v>-40.689</c:v>
                </c:pt>
                <c:pt idx="6531">
                  <c:v>-40.689</c:v>
                </c:pt>
                <c:pt idx="6532">
                  <c:v>-40.493000000000002</c:v>
                </c:pt>
                <c:pt idx="6533">
                  <c:v>-40.299000000000021</c:v>
                </c:pt>
                <c:pt idx="6534">
                  <c:v>-39.914000000000001</c:v>
                </c:pt>
                <c:pt idx="6535">
                  <c:v>-39.721000000000011</c:v>
                </c:pt>
                <c:pt idx="6536">
                  <c:v>-39.53</c:v>
                </c:pt>
                <c:pt idx="6537">
                  <c:v>-39.341000000000001</c:v>
                </c:pt>
                <c:pt idx="6538">
                  <c:v>-39.152000000000001</c:v>
                </c:pt>
                <c:pt idx="6539">
                  <c:v>-38.963000000000001</c:v>
                </c:pt>
                <c:pt idx="6540">
                  <c:v>-38.778000000000013</c:v>
                </c:pt>
                <c:pt idx="6541">
                  <c:v>-38.591000000000001</c:v>
                </c:pt>
                <c:pt idx="6542">
                  <c:v>-38.405000000000001</c:v>
                </c:pt>
                <c:pt idx="6543">
                  <c:v>-38.038000000000011</c:v>
                </c:pt>
                <c:pt idx="6544">
                  <c:v>-37.856000000000002</c:v>
                </c:pt>
                <c:pt idx="6545">
                  <c:v>-37.856000000000002</c:v>
                </c:pt>
                <c:pt idx="6546">
                  <c:v>-37.856000000000002</c:v>
                </c:pt>
                <c:pt idx="6547">
                  <c:v>-37.856000000000002</c:v>
                </c:pt>
                <c:pt idx="6548">
                  <c:v>-37.674000000000007</c:v>
                </c:pt>
                <c:pt idx="6549">
                  <c:v>-37.674000000000007</c:v>
                </c:pt>
                <c:pt idx="6550">
                  <c:v>-37.493000000000002</c:v>
                </c:pt>
                <c:pt idx="6551">
                  <c:v>-37.313999999999993</c:v>
                </c:pt>
                <c:pt idx="6552">
                  <c:v>-37.134</c:v>
                </c:pt>
                <c:pt idx="6553">
                  <c:v>-37.134</c:v>
                </c:pt>
                <c:pt idx="6554">
                  <c:v>-37.313999999999993</c:v>
                </c:pt>
                <c:pt idx="6555">
                  <c:v>-37.134</c:v>
                </c:pt>
                <c:pt idx="6556">
                  <c:v>-37.134</c:v>
                </c:pt>
                <c:pt idx="6557">
                  <c:v>-37.134</c:v>
                </c:pt>
                <c:pt idx="6558">
                  <c:v>-36.778000000000013</c:v>
                </c:pt>
                <c:pt idx="6559">
                  <c:v>-36.778000000000013</c:v>
                </c:pt>
                <c:pt idx="6560">
                  <c:v>-36.602000000000011</c:v>
                </c:pt>
                <c:pt idx="6561">
                  <c:v>-36.602000000000011</c:v>
                </c:pt>
                <c:pt idx="6562">
                  <c:v>-36.602000000000011</c:v>
                </c:pt>
                <c:pt idx="6563">
                  <c:v>-36.602000000000011</c:v>
                </c:pt>
                <c:pt idx="6564">
                  <c:v>-36.602000000000011</c:v>
                </c:pt>
                <c:pt idx="6565">
                  <c:v>-36.602000000000011</c:v>
                </c:pt>
                <c:pt idx="6566">
                  <c:v>-36.251000000000005</c:v>
                </c:pt>
                <c:pt idx="6567">
                  <c:v>-36.078000000000003</c:v>
                </c:pt>
                <c:pt idx="6568">
                  <c:v>-35.903000000000006</c:v>
                </c:pt>
                <c:pt idx="6569">
                  <c:v>-35.730000000000011</c:v>
                </c:pt>
                <c:pt idx="6570">
                  <c:v>-35.730000000000011</c:v>
                </c:pt>
                <c:pt idx="6571">
                  <c:v>-35.903000000000006</c:v>
                </c:pt>
                <c:pt idx="6572">
                  <c:v>-36.078000000000003</c:v>
                </c:pt>
                <c:pt idx="6573">
                  <c:v>-36.078000000000003</c:v>
                </c:pt>
                <c:pt idx="6574">
                  <c:v>-36.251000000000005</c:v>
                </c:pt>
                <c:pt idx="6575">
                  <c:v>-36.427</c:v>
                </c:pt>
                <c:pt idx="6576">
                  <c:v>-36.427</c:v>
                </c:pt>
                <c:pt idx="6577">
                  <c:v>-36.602000000000011</c:v>
                </c:pt>
                <c:pt idx="6578">
                  <c:v>-36.778000000000013</c:v>
                </c:pt>
                <c:pt idx="6579">
                  <c:v>-36.956000000000003</c:v>
                </c:pt>
                <c:pt idx="6580">
                  <c:v>-36.956000000000003</c:v>
                </c:pt>
                <c:pt idx="6581">
                  <c:v>-36.956000000000003</c:v>
                </c:pt>
                <c:pt idx="6582">
                  <c:v>-36.956000000000003</c:v>
                </c:pt>
                <c:pt idx="6583">
                  <c:v>-36.956000000000003</c:v>
                </c:pt>
                <c:pt idx="6584">
                  <c:v>-37.134</c:v>
                </c:pt>
                <c:pt idx="6585">
                  <c:v>-37.313999999999993</c:v>
                </c:pt>
                <c:pt idx="6586">
                  <c:v>-37.134</c:v>
                </c:pt>
                <c:pt idx="6587">
                  <c:v>-36.956000000000003</c:v>
                </c:pt>
                <c:pt idx="6588">
                  <c:v>-36.778000000000013</c:v>
                </c:pt>
                <c:pt idx="6589">
                  <c:v>-36.602000000000011</c:v>
                </c:pt>
                <c:pt idx="6590">
                  <c:v>-36.602000000000011</c:v>
                </c:pt>
                <c:pt idx="6591">
                  <c:v>-36.602000000000011</c:v>
                </c:pt>
                <c:pt idx="6592">
                  <c:v>-36.602000000000011</c:v>
                </c:pt>
                <c:pt idx="6593">
                  <c:v>-36.602000000000011</c:v>
                </c:pt>
                <c:pt idx="6594">
                  <c:v>-36.427</c:v>
                </c:pt>
                <c:pt idx="6595">
                  <c:v>-36.251000000000005</c:v>
                </c:pt>
                <c:pt idx="6596">
                  <c:v>-35.903000000000006</c:v>
                </c:pt>
                <c:pt idx="6597">
                  <c:v>-35.730000000000011</c:v>
                </c:pt>
                <c:pt idx="6598">
                  <c:v>-35.559000000000005</c:v>
                </c:pt>
                <c:pt idx="6599">
                  <c:v>-35.559000000000005</c:v>
                </c:pt>
                <c:pt idx="6600">
                  <c:v>-35.730000000000011</c:v>
                </c:pt>
                <c:pt idx="6601">
                  <c:v>-35.730000000000011</c:v>
                </c:pt>
                <c:pt idx="6602">
                  <c:v>-35.730000000000011</c:v>
                </c:pt>
                <c:pt idx="6603">
                  <c:v>-35.559000000000005</c:v>
                </c:pt>
                <c:pt idx="6604">
                  <c:v>-35.387999999999998</c:v>
                </c:pt>
                <c:pt idx="6605">
                  <c:v>-35.217000000000006</c:v>
                </c:pt>
                <c:pt idx="6606">
                  <c:v>-35.048000000000002</c:v>
                </c:pt>
                <c:pt idx="6607">
                  <c:v>-34.879000000000005</c:v>
                </c:pt>
                <c:pt idx="6608">
                  <c:v>-34.879000000000005</c:v>
                </c:pt>
                <c:pt idx="6609">
                  <c:v>-34.71</c:v>
                </c:pt>
                <c:pt idx="6610">
                  <c:v>-34.542000000000002</c:v>
                </c:pt>
                <c:pt idx="6611">
                  <c:v>-34.542000000000002</c:v>
                </c:pt>
                <c:pt idx="6612">
                  <c:v>-34.542000000000002</c:v>
                </c:pt>
                <c:pt idx="6613">
                  <c:v>-34.377000000000002</c:v>
                </c:pt>
                <c:pt idx="6614">
                  <c:v>-34.377000000000002</c:v>
                </c:pt>
                <c:pt idx="6615">
                  <c:v>-34.209000000000003</c:v>
                </c:pt>
                <c:pt idx="6616">
                  <c:v>-34.044000000000004</c:v>
                </c:pt>
                <c:pt idx="6617">
                  <c:v>-33.880000000000003</c:v>
                </c:pt>
                <c:pt idx="6618">
                  <c:v>-33.716000000000001</c:v>
                </c:pt>
                <c:pt idx="6619">
                  <c:v>-33.552</c:v>
                </c:pt>
                <c:pt idx="6620">
                  <c:v>-33.39</c:v>
                </c:pt>
                <c:pt idx="6621">
                  <c:v>-33.228000000000016</c:v>
                </c:pt>
                <c:pt idx="6622">
                  <c:v>-33.066000000000003</c:v>
                </c:pt>
                <c:pt idx="6623">
                  <c:v>-33.066000000000003</c:v>
                </c:pt>
                <c:pt idx="6624">
                  <c:v>-33.066000000000003</c:v>
                </c:pt>
                <c:pt idx="6625">
                  <c:v>-33.066000000000003</c:v>
                </c:pt>
                <c:pt idx="6626">
                  <c:v>-32.906000000000006</c:v>
                </c:pt>
                <c:pt idx="6627">
                  <c:v>-32.906000000000006</c:v>
                </c:pt>
                <c:pt idx="6628">
                  <c:v>-33.066000000000003</c:v>
                </c:pt>
                <c:pt idx="6629">
                  <c:v>-33.228000000000016</c:v>
                </c:pt>
                <c:pt idx="6630">
                  <c:v>-33.552</c:v>
                </c:pt>
                <c:pt idx="6631">
                  <c:v>-33.552</c:v>
                </c:pt>
                <c:pt idx="6632">
                  <c:v>-33.716000000000001</c:v>
                </c:pt>
                <c:pt idx="6633">
                  <c:v>-33.716000000000001</c:v>
                </c:pt>
                <c:pt idx="6634">
                  <c:v>-33.880000000000003</c:v>
                </c:pt>
                <c:pt idx="6635">
                  <c:v>-34.044000000000004</c:v>
                </c:pt>
                <c:pt idx="6636">
                  <c:v>-34.209000000000003</c:v>
                </c:pt>
                <c:pt idx="6637">
                  <c:v>-34.209000000000003</c:v>
                </c:pt>
                <c:pt idx="6638">
                  <c:v>-34.044000000000004</c:v>
                </c:pt>
                <c:pt idx="6639">
                  <c:v>-33.880000000000003</c:v>
                </c:pt>
                <c:pt idx="6640">
                  <c:v>-34.044000000000004</c:v>
                </c:pt>
                <c:pt idx="6641">
                  <c:v>-34.209000000000003</c:v>
                </c:pt>
                <c:pt idx="6642">
                  <c:v>-34.377000000000002</c:v>
                </c:pt>
                <c:pt idx="6643">
                  <c:v>-34.542000000000002</c:v>
                </c:pt>
                <c:pt idx="6644">
                  <c:v>-34.71</c:v>
                </c:pt>
                <c:pt idx="6645">
                  <c:v>-34.879000000000005</c:v>
                </c:pt>
                <c:pt idx="6646">
                  <c:v>-34.879000000000005</c:v>
                </c:pt>
                <c:pt idx="6647">
                  <c:v>-34.879000000000005</c:v>
                </c:pt>
                <c:pt idx="6648">
                  <c:v>-34.879000000000005</c:v>
                </c:pt>
                <c:pt idx="6649">
                  <c:v>-34.71</c:v>
                </c:pt>
                <c:pt idx="6650">
                  <c:v>-34.879000000000005</c:v>
                </c:pt>
                <c:pt idx="6651">
                  <c:v>-34.879000000000005</c:v>
                </c:pt>
                <c:pt idx="6652">
                  <c:v>-35.048000000000002</c:v>
                </c:pt>
                <c:pt idx="6653">
                  <c:v>-35.048000000000002</c:v>
                </c:pt>
                <c:pt idx="6654">
                  <c:v>-35.217000000000006</c:v>
                </c:pt>
                <c:pt idx="6655">
                  <c:v>-35.559000000000005</c:v>
                </c:pt>
                <c:pt idx="6656">
                  <c:v>-35.730000000000011</c:v>
                </c:pt>
                <c:pt idx="6657">
                  <c:v>-35.903000000000006</c:v>
                </c:pt>
                <c:pt idx="6658">
                  <c:v>-36.078000000000003</c:v>
                </c:pt>
                <c:pt idx="6659">
                  <c:v>-36.251000000000005</c:v>
                </c:pt>
                <c:pt idx="6660">
                  <c:v>-36.427</c:v>
                </c:pt>
                <c:pt idx="6661">
                  <c:v>-36.427</c:v>
                </c:pt>
                <c:pt idx="6662">
                  <c:v>-36.602000000000011</c:v>
                </c:pt>
                <c:pt idx="6663">
                  <c:v>-36.602000000000011</c:v>
                </c:pt>
                <c:pt idx="6664">
                  <c:v>-36.602000000000011</c:v>
                </c:pt>
                <c:pt idx="6665">
                  <c:v>-36.602000000000011</c:v>
                </c:pt>
                <c:pt idx="6666">
                  <c:v>-36.778000000000013</c:v>
                </c:pt>
                <c:pt idx="6667">
                  <c:v>-36.956000000000003</c:v>
                </c:pt>
                <c:pt idx="6668">
                  <c:v>-36.956000000000003</c:v>
                </c:pt>
                <c:pt idx="6669">
                  <c:v>-36.956000000000003</c:v>
                </c:pt>
                <c:pt idx="6670">
                  <c:v>-36.956000000000003</c:v>
                </c:pt>
                <c:pt idx="6671">
                  <c:v>-36.778000000000013</c:v>
                </c:pt>
                <c:pt idx="6672">
                  <c:v>-36.602000000000011</c:v>
                </c:pt>
                <c:pt idx="6673">
                  <c:v>-36.427</c:v>
                </c:pt>
                <c:pt idx="6674">
                  <c:v>-36.251000000000005</c:v>
                </c:pt>
                <c:pt idx="6675">
                  <c:v>-36.602000000000011</c:v>
                </c:pt>
                <c:pt idx="6676">
                  <c:v>-36.778000000000013</c:v>
                </c:pt>
                <c:pt idx="6677">
                  <c:v>-37.134</c:v>
                </c:pt>
                <c:pt idx="6678">
                  <c:v>-37.313999999999993</c:v>
                </c:pt>
                <c:pt idx="6679">
                  <c:v>-37.313999999999993</c:v>
                </c:pt>
                <c:pt idx="6680">
                  <c:v>-37.313999999999993</c:v>
                </c:pt>
                <c:pt idx="6681">
                  <c:v>-37.313999999999993</c:v>
                </c:pt>
                <c:pt idx="6682">
                  <c:v>-37.313999999999993</c:v>
                </c:pt>
                <c:pt idx="6683">
                  <c:v>-37.134</c:v>
                </c:pt>
                <c:pt idx="6684">
                  <c:v>-37.134</c:v>
                </c:pt>
                <c:pt idx="6685">
                  <c:v>-37.134</c:v>
                </c:pt>
                <c:pt idx="6686">
                  <c:v>-36.956000000000003</c:v>
                </c:pt>
                <c:pt idx="6687">
                  <c:v>-36.956000000000003</c:v>
                </c:pt>
                <c:pt idx="6688">
                  <c:v>-36.778000000000013</c:v>
                </c:pt>
                <c:pt idx="6689">
                  <c:v>-36.778000000000013</c:v>
                </c:pt>
                <c:pt idx="6690">
                  <c:v>-36.778000000000013</c:v>
                </c:pt>
                <c:pt idx="6691">
                  <c:v>-36.602000000000011</c:v>
                </c:pt>
                <c:pt idx="6692">
                  <c:v>-36.251000000000005</c:v>
                </c:pt>
                <c:pt idx="6693">
                  <c:v>-36.078000000000003</c:v>
                </c:pt>
                <c:pt idx="6694">
                  <c:v>-35.730000000000011</c:v>
                </c:pt>
                <c:pt idx="6695">
                  <c:v>-35.559000000000005</c:v>
                </c:pt>
                <c:pt idx="6696">
                  <c:v>-35.217000000000006</c:v>
                </c:pt>
                <c:pt idx="6697">
                  <c:v>-35.217000000000006</c:v>
                </c:pt>
                <c:pt idx="6698">
                  <c:v>-35.387999999999998</c:v>
                </c:pt>
                <c:pt idx="6699">
                  <c:v>-35.559000000000005</c:v>
                </c:pt>
                <c:pt idx="6700">
                  <c:v>-35.559000000000005</c:v>
                </c:pt>
                <c:pt idx="6701">
                  <c:v>-35.730000000000011</c:v>
                </c:pt>
                <c:pt idx="6702">
                  <c:v>-35.730000000000011</c:v>
                </c:pt>
                <c:pt idx="6703">
                  <c:v>-35.559000000000005</c:v>
                </c:pt>
                <c:pt idx="6704">
                  <c:v>-35.387999999999998</c:v>
                </c:pt>
                <c:pt idx="6705">
                  <c:v>-35.559000000000005</c:v>
                </c:pt>
                <c:pt idx="6706">
                  <c:v>-35.730000000000011</c:v>
                </c:pt>
                <c:pt idx="6707">
                  <c:v>-35.559000000000005</c:v>
                </c:pt>
                <c:pt idx="6708">
                  <c:v>-35.387999999999998</c:v>
                </c:pt>
                <c:pt idx="6709">
                  <c:v>-35.217000000000006</c:v>
                </c:pt>
                <c:pt idx="6710">
                  <c:v>-35.217000000000006</c:v>
                </c:pt>
                <c:pt idx="6711">
                  <c:v>-35.217000000000006</c:v>
                </c:pt>
                <c:pt idx="6712">
                  <c:v>-35.217000000000006</c:v>
                </c:pt>
                <c:pt idx="6713">
                  <c:v>-35.217000000000006</c:v>
                </c:pt>
                <c:pt idx="6714">
                  <c:v>-34.879000000000005</c:v>
                </c:pt>
                <c:pt idx="6715">
                  <c:v>-34.71</c:v>
                </c:pt>
                <c:pt idx="6716">
                  <c:v>-34.542000000000002</c:v>
                </c:pt>
                <c:pt idx="6717">
                  <c:v>-34.209000000000003</c:v>
                </c:pt>
                <c:pt idx="6718">
                  <c:v>-34.044000000000004</c:v>
                </c:pt>
                <c:pt idx="6719">
                  <c:v>-33.880000000000003</c:v>
                </c:pt>
                <c:pt idx="6720">
                  <c:v>-33.880000000000003</c:v>
                </c:pt>
                <c:pt idx="6721">
                  <c:v>-33.716000000000001</c:v>
                </c:pt>
                <c:pt idx="6722">
                  <c:v>-33.880000000000003</c:v>
                </c:pt>
                <c:pt idx="6723">
                  <c:v>-33.880000000000003</c:v>
                </c:pt>
                <c:pt idx="6724">
                  <c:v>-33.716000000000001</c:v>
                </c:pt>
                <c:pt idx="6725">
                  <c:v>-33.552</c:v>
                </c:pt>
                <c:pt idx="6726">
                  <c:v>-33.552</c:v>
                </c:pt>
                <c:pt idx="6727">
                  <c:v>-33.552</c:v>
                </c:pt>
                <c:pt idx="6728">
                  <c:v>-33.39</c:v>
                </c:pt>
                <c:pt idx="6729">
                  <c:v>-33.39</c:v>
                </c:pt>
                <c:pt idx="6730">
                  <c:v>-33.228000000000016</c:v>
                </c:pt>
                <c:pt idx="6731">
                  <c:v>-33.066000000000003</c:v>
                </c:pt>
                <c:pt idx="6732">
                  <c:v>-32.906000000000006</c:v>
                </c:pt>
                <c:pt idx="6733">
                  <c:v>-32.906000000000006</c:v>
                </c:pt>
                <c:pt idx="6734">
                  <c:v>-32.906000000000006</c:v>
                </c:pt>
                <c:pt idx="6735">
                  <c:v>-33.066000000000003</c:v>
                </c:pt>
                <c:pt idx="6736">
                  <c:v>-33.228000000000016</c:v>
                </c:pt>
                <c:pt idx="6737">
                  <c:v>-33.39</c:v>
                </c:pt>
                <c:pt idx="6738">
                  <c:v>-33.552</c:v>
                </c:pt>
                <c:pt idx="6739">
                  <c:v>-33.552</c:v>
                </c:pt>
                <c:pt idx="6740">
                  <c:v>-33.552</c:v>
                </c:pt>
                <c:pt idx="6741">
                  <c:v>-33.39</c:v>
                </c:pt>
                <c:pt idx="6742">
                  <c:v>-33.39</c:v>
                </c:pt>
                <c:pt idx="6743">
                  <c:v>-33.39</c:v>
                </c:pt>
                <c:pt idx="6744">
                  <c:v>-33.552</c:v>
                </c:pt>
                <c:pt idx="6745">
                  <c:v>-33.880000000000003</c:v>
                </c:pt>
                <c:pt idx="6746">
                  <c:v>-34.044000000000004</c:v>
                </c:pt>
                <c:pt idx="6747">
                  <c:v>-34.044000000000004</c:v>
                </c:pt>
                <c:pt idx="6748">
                  <c:v>-33.880000000000003</c:v>
                </c:pt>
                <c:pt idx="6749">
                  <c:v>-33.880000000000003</c:v>
                </c:pt>
                <c:pt idx="6750">
                  <c:v>-33.716000000000001</c:v>
                </c:pt>
                <c:pt idx="6751">
                  <c:v>-33.716000000000001</c:v>
                </c:pt>
                <c:pt idx="6752">
                  <c:v>-33.716000000000001</c:v>
                </c:pt>
                <c:pt idx="6753">
                  <c:v>-33.880000000000003</c:v>
                </c:pt>
                <c:pt idx="6754">
                  <c:v>-33.880000000000003</c:v>
                </c:pt>
                <c:pt idx="6755">
                  <c:v>-33.880000000000003</c:v>
                </c:pt>
                <c:pt idx="6756">
                  <c:v>-33.716000000000001</c:v>
                </c:pt>
                <c:pt idx="6757">
                  <c:v>-33.552</c:v>
                </c:pt>
                <c:pt idx="6758">
                  <c:v>-33.552</c:v>
                </c:pt>
                <c:pt idx="6759">
                  <c:v>-33.552</c:v>
                </c:pt>
                <c:pt idx="6760">
                  <c:v>-33.552</c:v>
                </c:pt>
                <c:pt idx="6761">
                  <c:v>-33.552</c:v>
                </c:pt>
                <c:pt idx="6762">
                  <c:v>-33.552</c:v>
                </c:pt>
                <c:pt idx="6763">
                  <c:v>-33.228000000000016</c:v>
                </c:pt>
                <c:pt idx="6764">
                  <c:v>-32.906000000000006</c:v>
                </c:pt>
                <c:pt idx="6765">
                  <c:v>-32.586000000000006</c:v>
                </c:pt>
                <c:pt idx="6766">
                  <c:v>-32.427</c:v>
                </c:pt>
                <c:pt idx="6767">
                  <c:v>-32.269000000000013</c:v>
                </c:pt>
                <c:pt idx="6768">
                  <c:v>-31.956</c:v>
                </c:pt>
                <c:pt idx="6769">
                  <c:v>-31.798999999999992</c:v>
                </c:pt>
                <c:pt idx="6770">
                  <c:v>-31.798999999999992</c:v>
                </c:pt>
                <c:pt idx="6771">
                  <c:v>-31.798999999999992</c:v>
                </c:pt>
                <c:pt idx="6772">
                  <c:v>-31.956</c:v>
                </c:pt>
                <c:pt idx="6773">
                  <c:v>-32.112000000000002</c:v>
                </c:pt>
                <c:pt idx="6774">
                  <c:v>-31.956</c:v>
                </c:pt>
                <c:pt idx="6775">
                  <c:v>-31.798999999999992</c:v>
                </c:pt>
                <c:pt idx="6776">
                  <c:v>-31.798999999999992</c:v>
                </c:pt>
                <c:pt idx="6777">
                  <c:v>-31.798999999999992</c:v>
                </c:pt>
                <c:pt idx="6778">
                  <c:v>-31.798999999999992</c:v>
                </c:pt>
                <c:pt idx="6779">
                  <c:v>-31.956</c:v>
                </c:pt>
                <c:pt idx="6780">
                  <c:v>-32.112000000000002</c:v>
                </c:pt>
                <c:pt idx="6781">
                  <c:v>-32.269000000000013</c:v>
                </c:pt>
                <c:pt idx="6782">
                  <c:v>-32.427</c:v>
                </c:pt>
                <c:pt idx="6783">
                  <c:v>-32.427</c:v>
                </c:pt>
                <c:pt idx="6784">
                  <c:v>-32.427</c:v>
                </c:pt>
                <c:pt idx="6785">
                  <c:v>-32.586000000000006</c:v>
                </c:pt>
                <c:pt idx="6786">
                  <c:v>-32.586000000000006</c:v>
                </c:pt>
                <c:pt idx="6787">
                  <c:v>-32.586000000000006</c:v>
                </c:pt>
                <c:pt idx="6788">
                  <c:v>-32.586000000000006</c:v>
                </c:pt>
                <c:pt idx="6789">
                  <c:v>-32.746000000000002</c:v>
                </c:pt>
                <c:pt idx="6790">
                  <c:v>-32.746000000000002</c:v>
                </c:pt>
                <c:pt idx="6791">
                  <c:v>-32.906000000000006</c:v>
                </c:pt>
                <c:pt idx="6792">
                  <c:v>-32.906000000000006</c:v>
                </c:pt>
                <c:pt idx="6793">
                  <c:v>-32.746000000000002</c:v>
                </c:pt>
                <c:pt idx="6794">
                  <c:v>-32.746000000000002</c:v>
                </c:pt>
                <c:pt idx="6795">
                  <c:v>-32.906000000000006</c:v>
                </c:pt>
                <c:pt idx="6796">
                  <c:v>-33.066000000000003</c:v>
                </c:pt>
                <c:pt idx="6797">
                  <c:v>-33.066000000000003</c:v>
                </c:pt>
                <c:pt idx="6798">
                  <c:v>-33.066000000000003</c:v>
                </c:pt>
                <c:pt idx="6799">
                  <c:v>-32.906000000000006</c:v>
                </c:pt>
                <c:pt idx="6800">
                  <c:v>-32.746000000000002</c:v>
                </c:pt>
                <c:pt idx="6801">
                  <c:v>-32.427</c:v>
                </c:pt>
                <c:pt idx="6802">
                  <c:v>-32.112000000000002</c:v>
                </c:pt>
                <c:pt idx="6803">
                  <c:v>-31.798999999999992</c:v>
                </c:pt>
                <c:pt idx="6804">
                  <c:v>-31.643000000000001</c:v>
                </c:pt>
                <c:pt idx="6805">
                  <c:v>-31.487999999999992</c:v>
                </c:pt>
                <c:pt idx="6806">
                  <c:v>-31.18</c:v>
                </c:pt>
                <c:pt idx="6807">
                  <c:v>-31.027000000000001</c:v>
                </c:pt>
                <c:pt idx="6808">
                  <c:v>-30.873999999999999</c:v>
                </c:pt>
                <c:pt idx="6809">
                  <c:v>-31.18</c:v>
                </c:pt>
                <c:pt idx="6810">
                  <c:v>-31.487999999999992</c:v>
                </c:pt>
                <c:pt idx="6811">
                  <c:v>-31.643000000000001</c:v>
                </c:pt>
                <c:pt idx="6812">
                  <c:v>-31.643000000000001</c:v>
                </c:pt>
                <c:pt idx="6813">
                  <c:v>-31.487999999999992</c:v>
                </c:pt>
                <c:pt idx="6814">
                  <c:v>-31.332999999999991</c:v>
                </c:pt>
                <c:pt idx="6815">
                  <c:v>-31.332999999999991</c:v>
                </c:pt>
                <c:pt idx="6816">
                  <c:v>-31.18</c:v>
                </c:pt>
                <c:pt idx="6817">
                  <c:v>-31.027000000000001</c:v>
                </c:pt>
                <c:pt idx="6818">
                  <c:v>-31.027000000000001</c:v>
                </c:pt>
                <c:pt idx="6819">
                  <c:v>-31.18</c:v>
                </c:pt>
                <c:pt idx="6820">
                  <c:v>-31.487999999999992</c:v>
                </c:pt>
                <c:pt idx="6821">
                  <c:v>-31.643000000000001</c:v>
                </c:pt>
                <c:pt idx="6822">
                  <c:v>-31.956</c:v>
                </c:pt>
                <c:pt idx="6823">
                  <c:v>-32.269000000000013</c:v>
                </c:pt>
                <c:pt idx="6824">
                  <c:v>-32.269000000000013</c:v>
                </c:pt>
                <c:pt idx="6825">
                  <c:v>-32.269000000000013</c:v>
                </c:pt>
                <c:pt idx="6826">
                  <c:v>-32.269000000000013</c:v>
                </c:pt>
                <c:pt idx="6827">
                  <c:v>-32.269000000000013</c:v>
                </c:pt>
                <c:pt idx="6828">
                  <c:v>-32.269000000000013</c:v>
                </c:pt>
                <c:pt idx="6829">
                  <c:v>-32.427</c:v>
                </c:pt>
                <c:pt idx="6830">
                  <c:v>-32.586000000000006</c:v>
                </c:pt>
                <c:pt idx="6831">
                  <c:v>-32.746000000000002</c:v>
                </c:pt>
                <c:pt idx="6832">
                  <c:v>-32.746000000000002</c:v>
                </c:pt>
                <c:pt idx="6833">
                  <c:v>-32.906000000000006</c:v>
                </c:pt>
                <c:pt idx="6834">
                  <c:v>-32.746000000000002</c:v>
                </c:pt>
                <c:pt idx="6835">
                  <c:v>-32.746000000000002</c:v>
                </c:pt>
                <c:pt idx="6836">
                  <c:v>-32.746000000000002</c:v>
                </c:pt>
                <c:pt idx="6837">
                  <c:v>-32.746000000000002</c:v>
                </c:pt>
                <c:pt idx="6838">
                  <c:v>-32.746000000000002</c:v>
                </c:pt>
                <c:pt idx="6839">
                  <c:v>-32.906000000000006</c:v>
                </c:pt>
                <c:pt idx="6840">
                  <c:v>-32.906000000000006</c:v>
                </c:pt>
                <c:pt idx="6841">
                  <c:v>-33.066000000000003</c:v>
                </c:pt>
                <c:pt idx="6842">
                  <c:v>-32.906000000000006</c:v>
                </c:pt>
                <c:pt idx="6843">
                  <c:v>-32.906000000000006</c:v>
                </c:pt>
                <c:pt idx="6844">
                  <c:v>-32.906000000000006</c:v>
                </c:pt>
                <c:pt idx="6845">
                  <c:v>-32.746000000000002</c:v>
                </c:pt>
                <c:pt idx="6846">
                  <c:v>-32.746000000000002</c:v>
                </c:pt>
                <c:pt idx="6847">
                  <c:v>-32.906000000000006</c:v>
                </c:pt>
                <c:pt idx="6848">
                  <c:v>-32.906000000000006</c:v>
                </c:pt>
                <c:pt idx="6849">
                  <c:v>-32.906000000000006</c:v>
                </c:pt>
                <c:pt idx="6850">
                  <c:v>-32.906000000000006</c:v>
                </c:pt>
                <c:pt idx="6851">
                  <c:v>-32.586000000000006</c:v>
                </c:pt>
                <c:pt idx="6852">
                  <c:v>-32.586000000000006</c:v>
                </c:pt>
                <c:pt idx="6853">
                  <c:v>-32.746000000000002</c:v>
                </c:pt>
                <c:pt idx="6854">
                  <c:v>-32.906000000000006</c:v>
                </c:pt>
                <c:pt idx="6855">
                  <c:v>-32.906000000000006</c:v>
                </c:pt>
                <c:pt idx="6856">
                  <c:v>-32.906000000000006</c:v>
                </c:pt>
                <c:pt idx="6857">
                  <c:v>-32.586000000000006</c:v>
                </c:pt>
                <c:pt idx="6858">
                  <c:v>-32.427</c:v>
                </c:pt>
                <c:pt idx="6859">
                  <c:v>-32.427</c:v>
                </c:pt>
                <c:pt idx="6860">
                  <c:v>-32.269000000000013</c:v>
                </c:pt>
                <c:pt idx="6861">
                  <c:v>-32.112000000000002</c:v>
                </c:pt>
                <c:pt idx="6862">
                  <c:v>-31.798999999999992</c:v>
                </c:pt>
                <c:pt idx="6863">
                  <c:v>-31.643000000000001</c:v>
                </c:pt>
                <c:pt idx="6864">
                  <c:v>-31.332999999999991</c:v>
                </c:pt>
                <c:pt idx="6865">
                  <c:v>-31.027000000000001</c:v>
                </c:pt>
                <c:pt idx="6866">
                  <c:v>-30.57</c:v>
                </c:pt>
                <c:pt idx="6867">
                  <c:v>-30.118000000000006</c:v>
                </c:pt>
                <c:pt idx="6868">
                  <c:v>-29.672000000000001</c:v>
                </c:pt>
                <c:pt idx="6869">
                  <c:v>-29.376000000000001</c:v>
                </c:pt>
                <c:pt idx="6870">
                  <c:v>-29.084999999999994</c:v>
                </c:pt>
                <c:pt idx="6871">
                  <c:v>-28.939</c:v>
                </c:pt>
                <c:pt idx="6872">
                  <c:v>-28.939</c:v>
                </c:pt>
                <c:pt idx="6873">
                  <c:v>-29.084999999999994</c:v>
                </c:pt>
                <c:pt idx="6874">
                  <c:v>-28.792999999999992</c:v>
                </c:pt>
                <c:pt idx="6875">
                  <c:v>-28.649000000000001</c:v>
                </c:pt>
                <c:pt idx="6876">
                  <c:v>-28.504999999999999</c:v>
                </c:pt>
                <c:pt idx="6877">
                  <c:v>-28.504999999999999</c:v>
                </c:pt>
                <c:pt idx="6878">
                  <c:v>-28.504999999999999</c:v>
                </c:pt>
                <c:pt idx="6879">
                  <c:v>-28.504999999999999</c:v>
                </c:pt>
                <c:pt idx="6880">
                  <c:v>-28.504999999999999</c:v>
                </c:pt>
                <c:pt idx="6881">
                  <c:v>-28.504999999999999</c:v>
                </c:pt>
                <c:pt idx="6882">
                  <c:v>-28.504999999999999</c:v>
                </c:pt>
                <c:pt idx="6883">
                  <c:v>-28.504999999999999</c:v>
                </c:pt>
                <c:pt idx="6884">
                  <c:v>-28.504999999999999</c:v>
                </c:pt>
                <c:pt idx="6885">
                  <c:v>-28.361000000000001</c:v>
                </c:pt>
                <c:pt idx="6886">
                  <c:v>-28.361000000000001</c:v>
                </c:pt>
                <c:pt idx="6887">
                  <c:v>-28.361000000000001</c:v>
                </c:pt>
                <c:pt idx="6888">
                  <c:v>-28.504999999999999</c:v>
                </c:pt>
                <c:pt idx="6889">
                  <c:v>-28.504999999999999</c:v>
                </c:pt>
                <c:pt idx="6890">
                  <c:v>-28.361000000000001</c:v>
                </c:pt>
                <c:pt idx="6891">
                  <c:v>-28.074999999999999</c:v>
                </c:pt>
                <c:pt idx="6892">
                  <c:v>-27.792000000000002</c:v>
                </c:pt>
                <c:pt idx="6893">
                  <c:v>-27.650000000000006</c:v>
                </c:pt>
                <c:pt idx="6894">
                  <c:v>-27.792000000000002</c:v>
                </c:pt>
                <c:pt idx="6895">
                  <c:v>-27.933</c:v>
                </c:pt>
                <c:pt idx="6896">
                  <c:v>-28.216999999999999</c:v>
                </c:pt>
                <c:pt idx="6897">
                  <c:v>-28.216999999999999</c:v>
                </c:pt>
                <c:pt idx="6898">
                  <c:v>-28.361000000000001</c:v>
                </c:pt>
                <c:pt idx="6899">
                  <c:v>-28.504999999999999</c:v>
                </c:pt>
                <c:pt idx="6900">
                  <c:v>-28.792999999999992</c:v>
                </c:pt>
                <c:pt idx="6901">
                  <c:v>-29.084999999999994</c:v>
                </c:pt>
                <c:pt idx="6902">
                  <c:v>-29.376000000000001</c:v>
                </c:pt>
                <c:pt idx="6903">
                  <c:v>-29.821000000000005</c:v>
                </c:pt>
                <c:pt idx="6904">
                  <c:v>-30.118000000000006</c:v>
                </c:pt>
                <c:pt idx="6905">
                  <c:v>-30.419</c:v>
                </c:pt>
                <c:pt idx="6906">
                  <c:v>-30.57</c:v>
                </c:pt>
                <c:pt idx="6907">
                  <c:v>-30.721</c:v>
                </c:pt>
                <c:pt idx="6908">
                  <c:v>-30.721</c:v>
                </c:pt>
                <c:pt idx="6909">
                  <c:v>-30.721</c:v>
                </c:pt>
                <c:pt idx="6910">
                  <c:v>-30.721</c:v>
                </c:pt>
                <c:pt idx="6911">
                  <c:v>-30.721</c:v>
                </c:pt>
                <c:pt idx="6912">
                  <c:v>-30.873999999999999</c:v>
                </c:pt>
                <c:pt idx="6913">
                  <c:v>-31.027000000000001</c:v>
                </c:pt>
                <c:pt idx="6914">
                  <c:v>-31.18</c:v>
                </c:pt>
                <c:pt idx="6915">
                  <c:v>-31.332999999999991</c:v>
                </c:pt>
                <c:pt idx="6916">
                  <c:v>-31.18</c:v>
                </c:pt>
                <c:pt idx="6917">
                  <c:v>-30.873999999999999</c:v>
                </c:pt>
                <c:pt idx="6918">
                  <c:v>-30.57</c:v>
                </c:pt>
                <c:pt idx="6919">
                  <c:v>-30.419</c:v>
                </c:pt>
                <c:pt idx="6920">
                  <c:v>-30.57</c:v>
                </c:pt>
                <c:pt idx="6921">
                  <c:v>-30.57</c:v>
                </c:pt>
                <c:pt idx="6922">
                  <c:v>-30.419</c:v>
                </c:pt>
                <c:pt idx="6923">
                  <c:v>-30.419</c:v>
                </c:pt>
                <c:pt idx="6924">
                  <c:v>-30.419</c:v>
                </c:pt>
                <c:pt idx="6925">
                  <c:v>-30.266999999999992</c:v>
                </c:pt>
                <c:pt idx="6926">
                  <c:v>-29.968999999999991</c:v>
                </c:pt>
                <c:pt idx="6927">
                  <c:v>-29.821000000000005</c:v>
                </c:pt>
                <c:pt idx="6928">
                  <c:v>-29.821000000000005</c:v>
                </c:pt>
                <c:pt idx="6929">
                  <c:v>-30.118000000000006</c:v>
                </c:pt>
                <c:pt idx="6930">
                  <c:v>-30.266999999999992</c:v>
                </c:pt>
                <c:pt idx="6931">
                  <c:v>-30.57</c:v>
                </c:pt>
                <c:pt idx="6932">
                  <c:v>-30.721</c:v>
                </c:pt>
                <c:pt idx="6933">
                  <c:v>-30.873999999999999</c:v>
                </c:pt>
                <c:pt idx="6934">
                  <c:v>-30.873999999999999</c:v>
                </c:pt>
                <c:pt idx="6935">
                  <c:v>-31.027000000000001</c:v>
                </c:pt>
                <c:pt idx="6936">
                  <c:v>-31.027000000000001</c:v>
                </c:pt>
                <c:pt idx="6937">
                  <c:v>-31.027000000000001</c:v>
                </c:pt>
                <c:pt idx="6938">
                  <c:v>-31.027000000000001</c:v>
                </c:pt>
                <c:pt idx="6939">
                  <c:v>-31.027000000000001</c:v>
                </c:pt>
                <c:pt idx="6940">
                  <c:v>-31.027000000000001</c:v>
                </c:pt>
                <c:pt idx="6941">
                  <c:v>-31.18</c:v>
                </c:pt>
                <c:pt idx="6942">
                  <c:v>-31.332999999999991</c:v>
                </c:pt>
                <c:pt idx="6943">
                  <c:v>-31.18</c:v>
                </c:pt>
                <c:pt idx="6944">
                  <c:v>-31.027000000000001</c:v>
                </c:pt>
                <c:pt idx="6945">
                  <c:v>-30.57</c:v>
                </c:pt>
                <c:pt idx="6946">
                  <c:v>-30.266999999999992</c:v>
                </c:pt>
                <c:pt idx="6947">
                  <c:v>-30.266999999999992</c:v>
                </c:pt>
                <c:pt idx="6948">
                  <c:v>-30.266999999999992</c:v>
                </c:pt>
                <c:pt idx="6949">
                  <c:v>-30.266999999999992</c:v>
                </c:pt>
                <c:pt idx="6950">
                  <c:v>-30.266999999999992</c:v>
                </c:pt>
                <c:pt idx="6951">
                  <c:v>-30.419</c:v>
                </c:pt>
                <c:pt idx="6952">
                  <c:v>-30.57</c:v>
                </c:pt>
                <c:pt idx="6953">
                  <c:v>-30.57</c:v>
                </c:pt>
                <c:pt idx="6954">
                  <c:v>-30.57</c:v>
                </c:pt>
                <c:pt idx="6955">
                  <c:v>-30.266999999999992</c:v>
                </c:pt>
                <c:pt idx="6956">
                  <c:v>-29.968999999999991</c:v>
                </c:pt>
                <c:pt idx="6957">
                  <c:v>-29.672000000000001</c:v>
                </c:pt>
                <c:pt idx="6958">
                  <c:v>-29.524000000000001</c:v>
                </c:pt>
                <c:pt idx="6959">
                  <c:v>-29.376000000000001</c:v>
                </c:pt>
                <c:pt idx="6960">
                  <c:v>-29.376000000000001</c:v>
                </c:pt>
                <c:pt idx="6961">
                  <c:v>-29.376000000000001</c:v>
                </c:pt>
                <c:pt idx="6962">
                  <c:v>-29.376000000000001</c:v>
                </c:pt>
                <c:pt idx="6963">
                  <c:v>-29.231000000000005</c:v>
                </c:pt>
                <c:pt idx="6964">
                  <c:v>-29.231000000000005</c:v>
                </c:pt>
                <c:pt idx="6965">
                  <c:v>-29.231000000000005</c:v>
                </c:pt>
                <c:pt idx="6966">
                  <c:v>-29.376000000000001</c:v>
                </c:pt>
                <c:pt idx="6967">
                  <c:v>-29.524000000000001</c:v>
                </c:pt>
                <c:pt idx="6968">
                  <c:v>-29.821000000000005</c:v>
                </c:pt>
                <c:pt idx="6969">
                  <c:v>-29.968999999999991</c:v>
                </c:pt>
                <c:pt idx="6970">
                  <c:v>-30.118000000000006</c:v>
                </c:pt>
                <c:pt idx="6971">
                  <c:v>-30.419</c:v>
                </c:pt>
                <c:pt idx="6972">
                  <c:v>-30.419</c:v>
                </c:pt>
                <c:pt idx="6973">
                  <c:v>-30.57</c:v>
                </c:pt>
                <c:pt idx="6974">
                  <c:v>-30.57</c:v>
                </c:pt>
                <c:pt idx="6975">
                  <c:v>-30.721</c:v>
                </c:pt>
                <c:pt idx="6976">
                  <c:v>-30.721</c:v>
                </c:pt>
                <c:pt idx="6977">
                  <c:v>-30.721</c:v>
                </c:pt>
                <c:pt idx="6978">
                  <c:v>-30.721</c:v>
                </c:pt>
                <c:pt idx="6979">
                  <c:v>-30.721</c:v>
                </c:pt>
                <c:pt idx="6980">
                  <c:v>-30.721</c:v>
                </c:pt>
                <c:pt idx="6981">
                  <c:v>-30.873999999999999</c:v>
                </c:pt>
                <c:pt idx="6982">
                  <c:v>-30.873999999999999</c:v>
                </c:pt>
                <c:pt idx="6983">
                  <c:v>-30.873999999999999</c:v>
                </c:pt>
                <c:pt idx="6984">
                  <c:v>-30.873999999999999</c:v>
                </c:pt>
                <c:pt idx="6985">
                  <c:v>-30.721</c:v>
                </c:pt>
                <c:pt idx="6986">
                  <c:v>-30.873999999999999</c:v>
                </c:pt>
                <c:pt idx="6987">
                  <c:v>-30.873999999999999</c:v>
                </c:pt>
                <c:pt idx="6988">
                  <c:v>-30.873999999999999</c:v>
                </c:pt>
                <c:pt idx="6989">
                  <c:v>-30.721</c:v>
                </c:pt>
                <c:pt idx="6990">
                  <c:v>-30.419</c:v>
                </c:pt>
                <c:pt idx="6991">
                  <c:v>-30.266999999999992</c:v>
                </c:pt>
                <c:pt idx="6992">
                  <c:v>-30.266999999999992</c:v>
                </c:pt>
                <c:pt idx="6993">
                  <c:v>-30.419</c:v>
                </c:pt>
                <c:pt idx="6994">
                  <c:v>-30.419</c:v>
                </c:pt>
                <c:pt idx="6995">
                  <c:v>-30.57</c:v>
                </c:pt>
                <c:pt idx="6996">
                  <c:v>-30.419</c:v>
                </c:pt>
                <c:pt idx="6997">
                  <c:v>-30.419</c:v>
                </c:pt>
                <c:pt idx="6998">
                  <c:v>-30.419</c:v>
                </c:pt>
                <c:pt idx="6999">
                  <c:v>-30.266999999999992</c:v>
                </c:pt>
                <c:pt idx="7000">
                  <c:v>-30.118000000000006</c:v>
                </c:pt>
                <c:pt idx="7001">
                  <c:v>-29.968999999999991</c:v>
                </c:pt>
                <c:pt idx="7002">
                  <c:v>-29.968999999999991</c:v>
                </c:pt>
                <c:pt idx="7003">
                  <c:v>-30.118000000000006</c:v>
                </c:pt>
                <c:pt idx="7004">
                  <c:v>-30.118000000000006</c:v>
                </c:pt>
                <c:pt idx="7005">
                  <c:v>-30.118000000000006</c:v>
                </c:pt>
                <c:pt idx="7006">
                  <c:v>-29.968999999999991</c:v>
                </c:pt>
                <c:pt idx="7007">
                  <c:v>-29.968999999999991</c:v>
                </c:pt>
                <c:pt idx="7008">
                  <c:v>-29.968999999999991</c:v>
                </c:pt>
                <c:pt idx="7009">
                  <c:v>-29.968999999999991</c:v>
                </c:pt>
                <c:pt idx="7010">
                  <c:v>-29.821000000000005</c:v>
                </c:pt>
                <c:pt idx="7011">
                  <c:v>-29.672000000000001</c:v>
                </c:pt>
                <c:pt idx="7012">
                  <c:v>-29.524000000000001</c:v>
                </c:pt>
                <c:pt idx="7013">
                  <c:v>-29.231000000000005</c:v>
                </c:pt>
                <c:pt idx="7014">
                  <c:v>-29.231000000000005</c:v>
                </c:pt>
                <c:pt idx="7015">
                  <c:v>-29.231000000000005</c:v>
                </c:pt>
                <c:pt idx="7016">
                  <c:v>-29.231000000000005</c:v>
                </c:pt>
                <c:pt idx="7017">
                  <c:v>-29.231000000000005</c:v>
                </c:pt>
                <c:pt idx="7018">
                  <c:v>-29.231000000000005</c:v>
                </c:pt>
                <c:pt idx="7019">
                  <c:v>-29.376000000000001</c:v>
                </c:pt>
                <c:pt idx="7020">
                  <c:v>-29.376000000000001</c:v>
                </c:pt>
                <c:pt idx="7021">
                  <c:v>-29.376000000000001</c:v>
                </c:pt>
                <c:pt idx="7022">
                  <c:v>-29.376000000000001</c:v>
                </c:pt>
                <c:pt idx="7023">
                  <c:v>-29.376000000000001</c:v>
                </c:pt>
                <c:pt idx="7024">
                  <c:v>-29.376000000000001</c:v>
                </c:pt>
                <c:pt idx="7025">
                  <c:v>-29.376000000000001</c:v>
                </c:pt>
                <c:pt idx="7026">
                  <c:v>-29.231000000000005</c:v>
                </c:pt>
                <c:pt idx="7027">
                  <c:v>-29.084999999999994</c:v>
                </c:pt>
                <c:pt idx="7028">
                  <c:v>-28.939</c:v>
                </c:pt>
                <c:pt idx="7029">
                  <c:v>-28.939</c:v>
                </c:pt>
                <c:pt idx="7030">
                  <c:v>-28.939</c:v>
                </c:pt>
                <c:pt idx="7031">
                  <c:v>-29.084999999999994</c:v>
                </c:pt>
                <c:pt idx="7032">
                  <c:v>-29.376000000000001</c:v>
                </c:pt>
                <c:pt idx="7033">
                  <c:v>-29.524000000000001</c:v>
                </c:pt>
                <c:pt idx="7034">
                  <c:v>-29.524000000000001</c:v>
                </c:pt>
                <c:pt idx="7035">
                  <c:v>-29.524000000000001</c:v>
                </c:pt>
                <c:pt idx="7036">
                  <c:v>-29.524000000000001</c:v>
                </c:pt>
                <c:pt idx="7037">
                  <c:v>-29.376000000000001</c:v>
                </c:pt>
                <c:pt idx="7038">
                  <c:v>-29.084999999999994</c:v>
                </c:pt>
                <c:pt idx="7039">
                  <c:v>-28.792999999999992</c:v>
                </c:pt>
                <c:pt idx="7040">
                  <c:v>-28.649000000000001</c:v>
                </c:pt>
                <c:pt idx="7041">
                  <c:v>-28.504999999999999</c:v>
                </c:pt>
                <c:pt idx="7042">
                  <c:v>-28.216999999999999</c:v>
                </c:pt>
                <c:pt idx="7043">
                  <c:v>-28.074999999999999</c:v>
                </c:pt>
                <c:pt idx="7044">
                  <c:v>-28.074999999999999</c:v>
                </c:pt>
                <c:pt idx="7045">
                  <c:v>-28.074999999999999</c:v>
                </c:pt>
                <c:pt idx="7046">
                  <c:v>-28.074999999999999</c:v>
                </c:pt>
                <c:pt idx="7047">
                  <c:v>-28.074999999999999</c:v>
                </c:pt>
                <c:pt idx="7048">
                  <c:v>-28.216999999999999</c:v>
                </c:pt>
                <c:pt idx="7049">
                  <c:v>-28.792999999999992</c:v>
                </c:pt>
                <c:pt idx="7050">
                  <c:v>-29.231000000000005</c:v>
                </c:pt>
                <c:pt idx="7051">
                  <c:v>-30.118000000000006</c:v>
                </c:pt>
                <c:pt idx="7052">
                  <c:v>-31.18</c:v>
                </c:pt>
                <c:pt idx="7053">
                  <c:v>-32.269000000000013</c:v>
                </c:pt>
                <c:pt idx="7054">
                  <c:v>-33.228000000000016</c:v>
                </c:pt>
                <c:pt idx="7055">
                  <c:v>-34.209000000000003</c:v>
                </c:pt>
                <c:pt idx="7056">
                  <c:v>-35.048000000000002</c:v>
                </c:pt>
                <c:pt idx="7057">
                  <c:v>-36.078000000000003</c:v>
                </c:pt>
                <c:pt idx="7058">
                  <c:v>-36.778000000000013</c:v>
                </c:pt>
                <c:pt idx="7059">
                  <c:v>-37.493000000000002</c:v>
                </c:pt>
                <c:pt idx="7060">
                  <c:v>-38.038000000000011</c:v>
                </c:pt>
                <c:pt idx="7061">
                  <c:v>-38.778000000000013</c:v>
                </c:pt>
                <c:pt idx="7062">
                  <c:v>-39.53</c:v>
                </c:pt>
                <c:pt idx="7063">
                  <c:v>-40.299000000000021</c:v>
                </c:pt>
                <c:pt idx="7064">
                  <c:v>-40.886000000000003</c:v>
                </c:pt>
                <c:pt idx="7065">
                  <c:v>-41.481000000000002</c:v>
                </c:pt>
                <c:pt idx="7066">
                  <c:v>-42.291000000000011</c:v>
                </c:pt>
                <c:pt idx="7067">
                  <c:v>-42.911999999999999</c:v>
                </c:pt>
                <c:pt idx="7068">
                  <c:v>-43.753</c:v>
                </c:pt>
                <c:pt idx="7069">
                  <c:v>-44.615000000000002</c:v>
                </c:pt>
                <c:pt idx="7070">
                  <c:v>-45.497</c:v>
                </c:pt>
                <c:pt idx="7071">
                  <c:v>-46.174000000000007</c:v>
                </c:pt>
                <c:pt idx="7072">
                  <c:v>-47.096000000000011</c:v>
                </c:pt>
                <c:pt idx="7073">
                  <c:v>-47.803000000000004</c:v>
                </c:pt>
                <c:pt idx="7074">
                  <c:v>-48.525000000000013</c:v>
                </c:pt>
                <c:pt idx="7075">
                  <c:v>-49.509</c:v>
                </c:pt>
                <c:pt idx="7076">
                  <c:v>-50.012</c:v>
                </c:pt>
                <c:pt idx="7077">
                  <c:v>-50.778000000000013</c:v>
                </c:pt>
                <c:pt idx="7078">
                  <c:v>-51.563000000000002</c:v>
                </c:pt>
                <c:pt idx="7079">
                  <c:v>-52.098000000000013</c:v>
                </c:pt>
                <c:pt idx="7080">
                  <c:v>-52.638000000000012</c:v>
                </c:pt>
                <c:pt idx="7081">
                  <c:v>-53.466000000000001</c:v>
                </c:pt>
                <c:pt idx="7082">
                  <c:v>-54.029000000000003</c:v>
                </c:pt>
                <c:pt idx="7083">
                  <c:v>-54.602000000000011</c:v>
                </c:pt>
                <c:pt idx="7084">
                  <c:v>-55.185000000000002</c:v>
                </c:pt>
                <c:pt idx="7085">
                  <c:v>-55.775000000000013</c:v>
                </c:pt>
                <c:pt idx="7086">
                  <c:v>-56.076000000000001</c:v>
                </c:pt>
                <c:pt idx="7087">
                  <c:v>-56.684000000000005</c:v>
                </c:pt>
                <c:pt idx="7088">
                  <c:v>-57.303000000000004</c:v>
                </c:pt>
                <c:pt idx="7089">
                  <c:v>-57.617000000000004</c:v>
                </c:pt>
                <c:pt idx="7090">
                  <c:v>-57.933</c:v>
                </c:pt>
                <c:pt idx="7091">
                  <c:v>-58.576000000000001</c:v>
                </c:pt>
                <c:pt idx="7092">
                  <c:v>-58.902000000000001</c:v>
                </c:pt>
                <c:pt idx="7093">
                  <c:v>-59.229000000000013</c:v>
                </c:pt>
                <c:pt idx="7094">
                  <c:v>-59.562000000000012</c:v>
                </c:pt>
                <c:pt idx="7095">
                  <c:v>-59.897000000000006</c:v>
                </c:pt>
                <c:pt idx="7096">
                  <c:v>-59.897000000000006</c:v>
                </c:pt>
                <c:pt idx="7097">
                  <c:v>-60.579000000000001</c:v>
                </c:pt>
                <c:pt idx="7098">
                  <c:v>-60.925000000000011</c:v>
                </c:pt>
                <c:pt idx="7099">
                  <c:v>-61.274000000000001</c:v>
                </c:pt>
                <c:pt idx="7100">
                  <c:v>-61.274000000000001</c:v>
                </c:pt>
                <c:pt idx="7101">
                  <c:v>-61.984999999999999</c:v>
                </c:pt>
                <c:pt idx="7102">
                  <c:v>-62.711000000000006</c:v>
                </c:pt>
                <c:pt idx="7103">
                  <c:v>-62.711000000000006</c:v>
                </c:pt>
                <c:pt idx="7104">
                  <c:v>-63.08</c:v>
                </c:pt>
                <c:pt idx="7105">
                  <c:v>-63.451999999999998</c:v>
                </c:pt>
                <c:pt idx="7106">
                  <c:v>-63.83</c:v>
                </c:pt>
                <c:pt idx="7107">
                  <c:v>-64.212000000000003</c:v>
                </c:pt>
                <c:pt idx="7108">
                  <c:v>-64.596999999999994</c:v>
                </c:pt>
                <c:pt idx="7109">
                  <c:v>-64.596999999999994</c:v>
                </c:pt>
                <c:pt idx="7110">
                  <c:v>-64.989000000000004</c:v>
                </c:pt>
                <c:pt idx="7111">
                  <c:v>-64.989000000000004</c:v>
                </c:pt>
                <c:pt idx="7112">
                  <c:v>-65.384</c:v>
                </c:pt>
                <c:pt idx="7113">
                  <c:v>-65.784999999999997</c:v>
                </c:pt>
                <c:pt idx="7114">
                  <c:v>-65.784999999999997</c:v>
                </c:pt>
                <c:pt idx="7115">
                  <c:v>-65.784999999999997</c:v>
                </c:pt>
                <c:pt idx="7116">
                  <c:v>-66.19</c:v>
                </c:pt>
                <c:pt idx="7117">
                  <c:v>-66.19</c:v>
                </c:pt>
                <c:pt idx="7118">
                  <c:v>-66.599999999999994</c:v>
                </c:pt>
                <c:pt idx="7119">
                  <c:v>-66.599999999999994</c:v>
                </c:pt>
                <c:pt idx="7120">
                  <c:v>-66.599999999999994</c:v>
                </c:pt>
                <c:pt idx="7121">
                  <c:v>-67.016000000000005</c:v>
                </c:pt>
                <c:pt idx="7122">
                  <c:v>-67.016000000000005</c:v>
                </c:pt>
                <c:pt idx="7123">
                  <c:v>-67.438999999999993</c:v>
                </c:pt>
                <c:pt idx="7124">
                  <c:v>-67.016000000000005</c:v>
                </c:pt>
                <c:pt idx="7125">
                  <c:v>-67.438999999999993</c:v>
                </c:pt>
                <c:pt idx="7126">
                  <c:v>-67.866</c:v>
                </c:pt>
                <c:pt idx="7127">
                  <c:v>-68.298000000000002</c:v>
                </c:pt>
                <c:pt idx="7128">
                  <c:v>-68.298000000000002</c:v>
                </c:pt>
                <c:pt idx="7129">
                  <c:v>-68.736999999999995</c:v>
                </c:pt>
                <c:pt idx="7130">
                  <c:v>-68.736999999999995</c:v>
                </c:pt>
                <c:pt idx="7131">
                  <c:v>-68.736999999999995</c:v>
                </c:pt>
                <c:pt idx="7132">
                  <c:v>-69.182000000000002</c:v>
                </c:pt>
                <c:pt idx="7133">
                  <c:v>-69.182000000000002</c:v>
                </c:pt>
                <c:pt idx="7134">
                  <c:v>-69.182000000000002</c:v>
                </c:pt>
                <c:pt idx="7135">
                  <c:v>-69.182000000000002</c:v>
                </c:pt>
                <c:pt idx="7136">
                  <c:v>-69.631999999999991</c:v>
                </c:pt>
                <c:pt idx="7137">
                  <c:v>-69.631999999999991</c:v>
                </c:pt>
                <c:pt idx="7138">
                  <c:v>-69.631999999999991</c:v>
                </c:pt>
                <c:pt idx="7139">
                  <c:v>-69.631999999999991</c:v>
                </c:pt>
                <c:pt idx="7140">
                  <c:v>-69.631999999999991</c:v>
                </c:pt>
                <c:pt idx="7141">
                  <c:v>-69.631999999999991</c:v>
                </c:pt>
                <c:pt idx="7142">
                  <c:v>-69.631999999999991</c:v>
                </c:pt>
                <c:pt idx="7143">
                  <c:v>-69.631999999999991</c:v>
                </c:pt>
                <c:pt idx="7144">
                  <c:v>-70.088999999999999</c:v>
                </c:pt>
                <c:pt idx="7145">
                  <c:v>-70.088999999999999</c:v>
                </c:pt>
                <c:pt idx="7146">
                  <c:v>-70.088999999999999</c:v>
                </c:pt>
                <c:pt idx="7147">
                  <c:v>-70.088999999999999</c:v>
                </c:pt>
                <c:pt idx="7148">
                  <c:v>-70.088999999999999</c:v>
                </c:pt>
                <c:pt idx="7149">
                  <c:v>-70.552999999999983</c:v>
                </c:pt>
                <c:pt idx="7150">
                  <c:v>-70.552999999999983</c:v>
                </c:pt>
                <c:pt idx="7151">
                  <c:v>-71.024999999999991</c:v>
                </c:pt>
                <c:pt idx="7152">
                  <c:v>-71.024999999999991</c:v>
                </c:pt>
                <c:pt idx="7153">
                  <c:v>-71.024999999999991</c:v>
                </c:pt>
                <c:pt idx="7154">
                  <c:v>-71.504000000000005</c:v>
                </c:pt>
                <c:pt idx="7155">
                  <c:v>-71.504000000000005</c:v>
                </c:pt>
                <c:pt idx="7156">
                  <c:v>-71.504000000000005</c:v>
                </c:pt>
                <c:pt idx="7157">
                  <c:v>-71.504000000000005</c:v>
                </c:pt>
                <c:pt idx="7158">
                  <c:v>-71.504000000000005</c:v>
                </c:pt>
                <c:pt idx="7159">
                  <c:v>-71.504000000000005</c:v>
                </c:pt>
                <c:pt idx="7160">
                  <c:v>-71.504000000000005</c:v>
                </c:pt>
                <c:pt idx="7161">
                  <c:v>-71.504000000000005</c:v>
                </c:pt>
                <c:pt idx="7162">
                  <c:v>-71.988</c:v>
                </c:pt>
                <c:pt idx="7163">
                  <c:v>-71.988</c:v>
                </c:pt>
                <c:pt idx="7164">
                  <c:v>-71.988</c:v>
                </c:pt>
                <c:pt idx="7165">
                  <c:v>-71.988</c:v>
                </c:pt>
                <c:pt idx="7166">
                  <c:v>-71.988</c:v>
                </c:pt>
                <c:pt idx="7167">
                  <c:v>-71.988</c:v>
                </c:pt>
                <c:pt idx="7168">
                  <c:v>-71.988</c:v>
                </c:pt>
                <c:pt idx="7169">
                  <c:v>-72.480999999999995</c:v>
                </c:pt>
                <c:pt idx="7170">
                  <c:v>-72.480999999999995</c:v>
                </c:pt>
                <c:pt idx="7171">
                  <c:v>-72.480999999999995</c:v>
                </c:pt>
                <c:pt idx="7172">
                  <c:v>-71.988</c:v>
                </c:pt>
                <c:pt idx="7173">
                  <c:v>-71.988</c:v>
                </c:pt>
                <c:pt idx="7174">
                  <c:v>-71.988</c:v>
                </c:pt>
                <c:pt idx="7175">
                  <c:v>-71.988</c:v>
                </c:pt>
                <c:pt idx="7176">
                  <c:v>-71.988</c:v>
                </c:pt>
                <c:pt idx="7177">
                  <c:v>-71.988</c:v>
                </c:pt>
                <c:pt idx="7178">
                  <c:v>-71.988</c:v>
                </c:pt>
                <c:pt idx="7179">
                  <c:v>-71.988</c:v>
                </c:pt>
                <c:pt idx="7180">
                  <c:v>-71.988</c:v>
                </c:pt>
                <c:pt idx="7181">
                  <c:v>-71.988</c:v>
                </c:pt>
                <c:pt idx="7182">
                  <c:v>-71.988</c:v>
                </c:pt>
                <c:pt idx="7183">
                  <c:v>-71.988</c:v>
                </c:pt>
                <c:pt idx="7184">
                  <c:v>-71.988</c:v>
                </c:pt>
                <c:pt idx="7185">
                  <c:v>-71.988</c:v>
                </c:pt>
                <c:pt idx="7186">
                  <c:v>-71.988</c:v>
                </c:pt>
                <c:pt idx="7187">
                  <c:v>-71.988</c:v>
                </c:pt>
                <c:pt idx="7188">
                  <c:v>-72.480999999999995</c:v>
                </c:pt>
                <c:pt idx="7189">
                  <c:v>-71.988</c:v>
                </c:pt>
                <c:pt idx="7190">
                  <c:v>-71.988</c:v>
                </c:pt>
                <c:pt idx="7191">
                  <c:v>-71.988</c:v>
                </c:pt>
                <c:pt idx="7192">
                  <c:v>-71.988</c:v>
                </c:pt>
                <c:pt idx="7193">
                  <c:v>-71.504000000000005</c:v>
                </c:pt>
                <c:pt idx="7194">
                  <c:v>-71.504000000000005</c:v>
                </c:pt>
                <c:pt idx="7195">
                  <c:v>-71.024999999999991</c:v>
                </c:pt>
                <c:pt idx="7196">
                  <c:v>-70.552999999999983</c:v>
                </c:pt>
                <c:pt idx="7197">
                  <c:v>-70.552999999999983</c:v>
                </c:pt>
                <c:pt idx="7198">
                  <c:v>-70.552999999999983</c:v>
                </c:pt>
                <c:pt idx="7199">
                  <c:v>-70.552999999999983</c:v>
                </c:pt>
                <c:pt idx="7200">
                  <c:v>-70.088999999999999</c:v>
                </c:pt>
                <c:pt idx="7201">
                  <c:v>-70.088999999999999</c:v>
                </c:pt>
                <c:pt idx="7202">
                  <c:v>-69.631999999999991</c:v>
                </c:pt>
                <c:pt idx="7203">
                  <c:v>-69.631999999999991</c:v>
                </c:pt>
                <c:pt idx="7204">
                  <c:v>-69.182000000000002</c:v>
                </c:pt>
                <c:pt idx="7205">
                  <c:v>-69.631999999999991</c:v>
                </c:pt>
                <c:pt idx="7206">
                  <c:v>-69.182000000000002</c:v>
                </c:pt>
                <c:pt idx="7207">
                  <c:v>-69.182000000000002</c:v>
                </c:pt>
                <c:pt idx="7208">
                  <c:v>-69.182000000000002</c:v>
                </c:pt>
                <c:pt idx="7209">
                  <c:v>-69.182000000000002</c:v>
                </c:pt>
                <c:pt idx="7210">
                  <c:v>-68.736999999999995</c:v>
                </c:pt>
                <c:pt idx="7211">
                  <c:v>-69.182000000000002</c:v>
                </c:pt>
                <c:pt idx="7212">
                  <c:v>-69.182000000000002</c:v>
                </c:pt>
                <c:pt idx="7213">
                  <c:v>-69.182000000000002</c:v>
                </c:pt>
                <c:pt idx="7214">
                  <c:v>-69.182000000000002</c:v>
                </c:pt>
                <c:pt idx="7215">
                  <c:v>-69.182000000000002</c:v>
                </c:pt>
                <c:pt idx="7216">
                  <c:v>-69.182000000000002</c:v>
                </c:pt>
                <c:pt idx="7217">
                  <c:v>-69.182000000000002</c:v>
                </c:pt>
                <c:pt idx="7218">
                  <c:v>-69.631999999999991</c:v>
                </c:pt>
                <c:pt idx="7219">
                  <c:v>-69.631999999999991</c:v>
                </c:pt>
                <c:pt idx="7220">
                  <c:v>-69.631999999999991</c:v>
                </c:pt>
                <c:pt idx="7221">
                  <c:v>-69.631999999999991</c:v>
                </c:pt>
                <c:pt idx="7222">
                  <c:v>-69.182000000000002</c:v>
                </c:pt>
                <c:pt idx="7223">
                  <c:v>-69.182000000000002</c:v>
                </c:pt>
                <c:pt idx="7224">
                  <c:v>-69.182000000000002</c:v>
                </c:pt>
                <c:pt idx="7225">
                  <c:v>-69.182000000000002</c:v>
                </c:pt>
                <c:pt idx="7226">
                  <c:v>-69.182000000000002</c:v>
                </c:pt>
                <c:pt idx="7227">
                  <c:v>-68.736999999999995</c:v>
                </c:pt>
                <c:pt idx="7228">
                  <c:v>-68.736999999999995</c:v>
                </c:pt>
                <c:pt idx="7229">
                  <c:v>-68.736999999999995</c:v>
                </c:pt>
                <c:pt idx="7230">
                  <c:v>-68.736999999999995</c:v>
                </c:pt>
                <c:pt idx="7231">
                  <c:v>-68.736999999999995</c:v>
                </c:pt>
                <c:pt idx="7232">
                  <c:v>-68.298000000000002</c:v>
                </c:pt>
                <c:pt idx="7233">
                  <c:v>-68.298000000000002</c:v>
                </c:pt>
                <c:pt idx="7234">
                  <c:v>-68.298000000000002</c:v>
                </c:pt>
                <c:pt idx="7235">
                  <c:v>-68.736999999999995</c:v>
                </c:pt>
                <c:pt idx="7236">
                  <c:v>-68.736999999999995</c:v>
                </c:pt>
                <c:pt idx="7237">
                  <c:v>-68.736999999999995</c:v>
                </c:pt>
                <c:pt idx="7238">
                  <c:v>-68.736999999999995</c:v>
                </c:pt>
                <c:pt idx="7239">
                  <c:v>-68.736999999999995</c:v>
                </c:pt>
                <c:pt idx="7240">
                  <c:v>-69.182000000000002</c:v>
                </c:pt>
                <c:pt idx="7241">
                  <c:v>-69.182000000000002</c:v>
                </c:pt>
                <c:pt idx="7242">
                  <c:v>-69.182000000000002</c:v>
                </c:pt>
                <c:pt idx="7243">
                  <c:v>-69.182000000000002</c:v>
                </c:pt>
                <c:pt idx="7244">
                  <c:v>-69.182000000000002</c:v>
                </c:pt>
                <c:pt idx="7245">
                  <c:v>-69.631999999999991</c:v>
                </c:pt>
                <c:pt idx="7246">
                  <c:v>-69.631999999999991</c:v>
                </c:pt>
                <c:pt idx="7247">
                  <c:v>-69.631999999999991</c:v>
                </c:pt>
                <c:pt idx="7248">
                  <c:v>-69.631999999999991</c:v>
                </c:pt>
                <c:pt idx="7249">
                  <c:v>-69.631999999999991</c:v>
                </c:pt>
                <c:pt idx="7250">
                  <c:v>-69.182000000000002</c:v>
                </c:pt>
                <c:pt idx="7251">
                  <c:v>-69.182000000000002</c:v>
                </c:pt>
                <c:pt idx="7252">
                  <c:v>-68.736999999999995</c:v>
                </c:pt>
                <c:pt idx="7253">
                  <c:v>-68.736999999999995</c:v>
                </c:pt>
                <c:pt idx="7254">
                  <c:v>-69.182000000000002</c:v>
                </c:pt>
                <c:pt idx="7255">
                  <c:v>-69.182000000000002</c:v>
                </c:pt>
                <c:pt idx="7256">
                  <c:v>-69.182000000000002</c:v>
                </c:pt>
                <c:pt idx="7257">
                  <c:v>-68.736999999999995</c:v>
                </c:pt>
                <c:pt idx="7258">
                  <c:v>-68.736999999999995</c:v>
                </c:pt>
                <c:pt idx="7259">
                  <c:v>-68.736999999999995</c:v>
                </c:pt>
                <c:pt idx="7260">
                  <c:v>-68.736999999999995</c:v>
                </c:pt>
                <c:pt idx="7261">
                  <c:v>-68.736999999999995</c:v>
                </c:pt>
                <c:pt idx="7262">
                  <c:v>-69.182000000000002</c:v>
                </c:pt>
                <c:pt idx="7263">
                  <c:v>-68.736999999999995</c:v>
                </c:pt>
                <c:pt idx="7264">
                  <c:v>-68.736999999999995</c:v>
                </c:pt>
                <c:pt idx="7265">
                  <c:v>-68.736999999999995</c:v>
                </c:pt>
                <c:pt idx="7266">
                  <c:v>-68.736999999999995</c:v>
                </c:pt>
                <c:pt idx="7267">
                  <c:v>-68.736999999999995</c:v>
                </c:pt>
                <c:pt idx="7268">
                  <c:v>-68.736999999999995</c:v>
                </c:pt>
                <c:pt idx="7269">
                  <c:v>-68.736999999999995</c:v>
                </c:pt>
                <c:pt idx="7270">
                  <c:v>-68.736999999999995</c:v>
                </c:pt>
                <c:pt idx="7271">
                  <c:v>-68.736999999999995</c:v>
                </c:pt>
                <c:pt idx="7272">
                  <c:v>-68.736999999999995</c:v>
                </c:pt>
                <c:pt idx="7273">
                  <c:v>-68.736999999999995</c:v>
                </c:pt>
                <c:pt idx="7274">
                  <c:v>-68.736999999999995</c:v>
                </c:pt>
                <c:pt idx="7275">
                  <c:v>-68.736999999999995</c:v>
                </c:pt>
                <c:pt idx="7276">
                  <c:v>-68.736999999999995</c:v>
                </c:pt>
                <c:pt idx="7277">
                  <c:v>-68.736999999999995</c:v>
                </c:pt>
                <c:pt idx="7278">
                  <c:v>-68.736999999999995</c:v>
                </c:pt>
                <c:pt idx="7279">
                  <c:v>-68.736999999999995</c:v>
                </c:pt>
                <c:pt idx="7280">
                  <c:v>-68.736999999999995</c:v>
                </c:pt>
                <c:pt idx="7281">
                  <c:v>-68.736999999999995</c:v>
                </c:pt>
                <c:pt idx="7282">
                  <c:v>-68.736999999999995</c:v>
                </c:pt>
                <c:pt idx="7283">
                  <c:v>-68.298000000000002</c:v>
                </c:pt>
                <c:pt idx="7284">
                  <c:v>-68.736999999999995</c:v>
                </c:pt>
                <c:pt idx="7285">
                  <c:v>-68.298000000000002</c:v>
                </c:pt>
                <c:pt idx="7286">
                  <c:v>-68.298000000000002</c:v>
                </c:pt>
                <c:pt idx="7287">
                  <c:v>-68.298000000000002</c:v>
                </c:pt>
                <c:pt idx="7288">
                  <c:v>-67.866</c:v>
                </c:pt>
                <c:pt idx="7289">
                  <c:v>-67.438999999999993</c:v>
                </c:pt>
                <c:pt idx="7290">
                  <c:v>-67.438999999999993</c:v>
                </c:pt>
                <c:pt idx="7291">
                  <c:v>-67.438999999999993</c:v>
                </c:pt>
                <c:pt idx="7292">
                  <c:v>-67.866</c:v>
                </c:pt>
                <c:pt idx="7293">
                  <c:v>-67.438999999999993</c:v>
                </c:pt>
                <c:pt idx="7294">
                  <c:v>-67.438999999999993</c:v>
                </c:pt>
                <c:pt idx="7295">
                  <c:v>-67.438999999999993</c:v>
                </c:pt>
                <c:pt idx="7296">
                  <c:v>-67.016000000000005</c:v>
                </c:pt>
                <c:pt idx="7297">
                  <c:v>-66.599999999999994</c:v>
                </c:pt>
                <c:pt idx="7298">
                  <c:v>-66.599999999999994</c:v>
                </c:pt>
                <c:pt idx="7299">
                  <c:v>-66.19</c:v>
                </c:pt>
                <c:pt idx="7300">
                  <c:v>-66.19</c:v>
                </c:pt>
                <c:pt idx="7301">
                  <c:v>-65.384</c:v>
                </c:pt>
                <c:pt idx="7302">
                  <c:v>-65.384</c:v>
                </c:pt>
                <c:pt idx="7303">
                  <c:v>-64.989000000000004</c:v>
                </c:pt>
                <c:pt idx="7304">
                  <c:v>-64.596999999999994</c:v>
                </c:pt>
                <c:pt idx="7305">
                  <c:v>-64.596999999999994</c:v>
                </c:pt>
                <c:pt idx="7306">
                  <c:v>-64.212000000000003</c:v>
                </c:pt>
                <c:pt idx="7307">
                  <c:v>-64.212000000000003</c:v>
                </c:pt>
                <c:pt idx="7308">
                  <c:v>-63.83</c:v>
                </c:pt>
                <c:pt idx="7309">
                  <c:v>-63.451999999999998</c:v>
                </c:pt>
                <c:pt idx="7310">
                  <c:v>-63.451999999999998</c:v>
                </c:pt>
                <c:pt idx="7311">
                  <c:v>-63.451999999999998</c:v>
                </c:pt>
                <c:pt idx="7312">
                  <c:v>-63.08</c:v>
                </c:pt>
                <c:pt idx="7313">
                  <c:v>-63.08</c:v>
                </c:pt>
                <c:pt idx="7314">
                  <c:v>-62.711000000000006</c:v>
                </c:pt>
                <c:pt idx="7315">
                  <c:v>-62.711000000000006</c:v>
                </c:pt>
                <c:pt idx="7316">
                  <c:v>-62.711000000000006</c:v>
                </c:pt>
                <c:pt idx="7317">
                  <c:v>-62.711000000000006</c:v>
                </c:pt>
                <c:pt idx="7318">
                  <c:v>-62.711000000000006</c:v>
                </c:pt>
                <c:pt idx="7319">
                  <c:v>-62.711000000000006</c:v>
                </c:pt>
                <c:pt idx="7320">
                  <c:v>-62.711000000000006</c:v>
                </c:pt>
                <c:pt idx="7321">
                  <c:v>-62.711000000000006</c:v>
                </c:pt>
                <c:pt idx="7322">
                  <c:v>-62.711000000000006</c:v>
                </c:pt>
                <c:pt idx="7323">
                  <c:v>-62.711000000000006</c:v>
                </c:pt>
                <c:pt idx="7324">
                  <c:v>-62.711000000000006</c:v>
                </c:pt>
                <c:pt idx="7325">
                  <c:v>-62.711000000000006</c:v>
                </c:pt>
                <c:pt idx="7326">
                  <c:v>-62.344999999999999</c:v>
                </c:pt>
                <c:pt idx="7327">
                  <c:v>-62.344999999999999</c:v>
                </c:pt>
                <c:pt idx="7328">
                  <c:v>-62.711000000000006</c:v>
                </c:pt>
                <c:pt idx="7329">
                  <c:v>-62.711000000000006</c:v>
                </c:pt>
                <c:pt idx="7330">
                  <c:v>-62.711000000000006</c:v>
                </c:pt>
                <c:pt idx="7331">
                  <c:v>-63.08</c:v>
                </c:pt>
                <c:pt idx="7332">
                  <c:v>-63.08</c:v>
                </c:pt>
                <c:pt idx="7333">
                  <c:v>-63.08</c:v>
                </c:pt>
                <c:pt idx="7334">
                  <c:v>-62.711000000000006</c:v>
                </c:pt>
                <c:pt idx="7335">
                  <c:v>-62.711000000000006</c:v>
                </c:pt>
                <c:pt idx="7336">
                  <c:v>-62.344999999999999</c:v>
                </c:pt>
                <c:pt idx="7337">
                  <c:v>-62.344999999999999</c:v>
                </c:pt>
                <c:pt idx="7338">
                  <c:v>-62.344999999999999</c:v>
                </c:pt>
                <c:pt idx="7339">
                  <c:v>-62.711000000000006</c:v>
                </c:pt>
                <c:pt idx="7340">
                  <c:v>-62.711000000000006</c:v>
                </c:pt>
                <c:pt idx="7341">
                  <c:v>-62.711000000000006</c:v>
                </c:pt>
                <c:pt idx="7342">
                  <c:v>-62.711000000000006</c:v>
                </c:pt>
                <c:pt idx="7343">
                  <c:v>-62.711000000000006</c:v>
                </c:pt>
                <c:pt idx="7344">
                  <c:v>-62.344999999999999</c:v>
                </c:pt>
                <c:pt idx="7345">
                  <c:v>-62.344999999999999</c:v>
                </c:pt>
                <c:pt idx="7346">
                  <c:v>-62.711000000000006</c:v>
                </c:pt>
                <c:pt idx="7347">
                  <c:v>-62.711000000000006</c:v>
                </c:pt>
                <c:pt idx="7348">
                  <c:v>-62.711000000000006</c:v>
                </c:pt>
                <c:pt idx="7349">
                  <c:v>-62.711000000000006</c:v>
                </c:pt>
                <c:pt idx="7350">
                  <c:v>-62.344999999999999</c:v>
                </c:pt>
                <c:pt idx="7351">
                  <c:v>-62.711000000000006</c:v>
                </c:pt>
                <c:pt idx="7352">
                  <c:v>-62.711000000000006</c:v>
                </c:pt>
                <c:pt idx="7353">
                  <c:v>-62.711000000000006</c:v>
                </c:pt>
                <c:pt idx="7354">
                  <c:v>-62.711000000000006</c:v>
                </c:pt>
                <c:pt idx="7355">
                  <c:v>-62.711000000000006</c:v>
                </c:pt>
                <c:pt idx="7356">
                  <c:v>-63.08</c:v>
                </c:pt>
                <c:pt idx="7357">
                  <c:v>-63.08</c:v>
                </c:pt>
                <c:pt idx="7358">
                  <c:v>-63.451999999999998</c:v>
                </c:pt>
                <c:pt idx="7359">
                  <c:v>-63.451999999999998</c:v>
                </c:pt>
                <c:pt idx="7360">
                  <c:v>-63.08</c:v>
                </c:pt>
                <c:pt idx="7361">
                  <c:v>-62.711000000000006</c:v>
                </c:pt>
                <c:pt idx="7362">
                  <c:v>-62.711000000000006</c:v>
                </c:pt>
                <c:pt idx="7363">
                  <c:v>-63.08</c:v>
                </c:pt>
                <c:pt idx="7364">
                  <c:v>-63.08</c:v>
                </c:pt>
                <c:pt idx="7365">
                  <c:v>-63.08</c:v>
                </c:pt>
                <c:pt idx="7366">
                  <c:v>-63.451999999999998</c:v>
                </c:pt>
                <c:pt idx="7367">
                  <c:v>-63.08</c:v>
                </c:pt>
                <c:pt idx="7368">
                  <c:v>-63.08</c:v>
                </c:pt>
                <c:pt idx="7369">
                  <c:v>-63.08</c:v>
                </c:pt>
                <c:pt idx="7370">
                  <c:v>-62.711000000000006</c:v>
                </c:pt>
                <c:pt idx="7371">
                  <c:v>-62.711000000000006</c:v>
                </c:pt>
                <c:pt idx="7372">
                  <c:v>-62.344999999999999</c:v>
                </c:pt>
                <c:pt idx="7373">
                  <c:v>-62.344999999999999</c:v>
                </c:pt>
                <c:pt idx="7374">
                  <c:v>-61.984999999999999</c:v>
                </c:pt>
                <c:pt idx="7375">
                  <c:v>-61.984999999999999</c:v>
                </c:pt>
                <c:pt idx="7376">
                  <c:v>-61.627000000000002</c:v>
                </c:pt>
                <c:pt idx="7377">
                  <c:v>-61.274000000000001</c:v>
                </c:pt>
                <c:pt idx="7378">
                  <c:v>-61.274000000000001</c:v>
                </c:pt>
                <c:pt idx="7379">
                  <c:v>-61.274000000000001</c:v>
                </c:pt>
                <c:pt idx="7380">
                  <c:v>-60.925000000000011</c:v>
                </c:pt>
                <c:pt idx="7381">
                  <c:v>-60.925000000000011</c:v>
                </c:pt>
                <c:pt idx="7382">
                  <c:v>-60.925000000000011</c:v>
                </c:pt>
                <c:pt idx="7383">
                  <c:v>-60.579000000000001</c:v>
                </c:pt>
                <c:pt idx="7384">
                  <c:v>-60.237000000000002</c:v>
                </c:pt>
                <c:pt idx="7385">
                  <c:v>-60.237000000000002</c:v>
                </c:pt>
                <c:pt idx="7386">
                  <c:v>-59.897000000000006</c:v>
                </c:pt>
                <c:pt idx="7387">
                  <c:v>-59.897000000000006</c:v>
                </c:pt>
                <c:pt idx="7388">
                  <c:v>-59.562000000000012</c:v>
                </c:pt>
                <c:pt idx="7389">
                  <c:v>-59.229000000000013</c:v>
                </c:pt>
                <c:pt idx="7390">
                  <c:v>-59.229000000000013</c:v>
                </c:pt>
                <c:pt idx="7391">
                  <c:v>-58.902000000000001</c:v>
                </c:pt>
                <c:pt idx="7392">
                  <c:v>-58.576000000000001</c:v>
                </c:pt>
                <c:pt idx="7393">
                  <c:v>-58.576000000000001</c:v>
                </c:pt>
                <c:pt idx="7394">
                  <c:v>-58.576000000000001</c:v>
                </c:pt>
                <c:pt idx="7395">
                  <c:v>-58.252000000000002</c:v>
                </c:pt>
                <c:pt idx="7396">
                  <c:v>-58.252000000000002</c:v>
                </c:pt>
                <c:pt idx="7397">
                  <c:v>-58.252000000000002</c:v>
                </c:pt>
                <c:pt idx="7398">
                  <c:v>-57.933</c:v>
                </c:pt>
                <c:pt idx="7399">
                  <c:v>-57.617000000000004</c:v>
                </c:pt>
                <c:pt idx="7400">
                  <c:v>-57.303000000000004</c:v>
                </c:pt>
                <c:pt idx="7401">
                  <c:v>-57.303000000000004</c:v>
                </c:pt>
                <c:pt idx="7402">
                  <c:v>-57.303000000000004</c:v>
                </c:pt>
                <c:pt idx="7403">
                  <c:v>-57.303000000000004</c:v>
                </c:pt>
                <c:pt idx="7404">
                  <c:v>-57.303000000000004</c:v>
                </c:pt>
                <c:pt idx="7405">
                  <c:v>-56.992000000000012</c:v>
                </c:pt>
                <c:pt idx="7406">
                  <c:v>-56.992000000000012</c:v>
                </c:pt>
                <c:pt idx="7407">
                  <c:v>-56.992000000000012</c:v>
                </c:pt>
                <c:pt idx="7408">
                  <c:v>-56.992000000000012</c:v>
                </c:pt>
                <c:pt idx="7409">
                  <c:v>-56.992000000000012</c:v>
                </c:pt>
                <c:pt idx="7410">
                  <c:v>-56.992000000000012</c:v>
                </c:pt>
                <c:pt idx="7411">
                  <c:v>-56.684000000000005</c:v>
                </c:pt>
                <c:pt idx="7412">
                  <c:v>-56.684000000000005</c:v>
                </c:pt>
                <c:pt idx="7413">
                  <c:v>-56.378</c:v>
                </c:pt>
                <c:pt idx="7414">
                  <c:v>-56.076000000000001</c:v>
                </c:pt>
                <c:pt idx="7415">
                  <c:v>-55.775000000000013</c:v>
                </c:pt>
                <c:pt idx="7416">
                  <c:v>-55.775000000000013</c:v>
                </c:pt>
                <c:pt idx="7417">
                  <c:v>-55.478000000000002</c:v>
                </c:pt>
                <c:pt idx="7418">
                  <c:v>-55.185000000000002</c:v>
                </c:pt>
                <c:pt idx="7419">
                  <c:v>-54.891000000000005</c:v>
                </c:pt>
                <c:pt idx="7420">
                  <c:v>-54.891000000000005</c:v>
                </c:pt>
                <c:pt idx="7421">
                  <c:v>-54.891000000000005</c:v>
                </c:pt>
                <c:pt idx="7422">
                  <c:v>-54.891000000000005</c:v>
                </c:pt>
                <c:pt idx="7423">
                  <c:v>-54.891000000000005</c:v>
                </c:pt>
                <c:pt idx="7424">
                  <c:v>-54.891000000000005</c:v>
                </c:pt>
                <c:pt idx="7425">
                  <c:v>-54.602000000000011</c:v>
                </c:pt>
                <c:pt idx="7426">
                  <c:v>-54.891000000000005</c:v>
                </c:pt>
                <c:pt idx="7427">
                  <c:v>-54.891000000000005</c:v>
                </c:pt>
                <c:pt idx="7428">
                  <c:v>-54.891000000000005</c:v>
                </c:pt>
                <c:pt idx="7429">
                  <c:v>-54.891000000000005</c:v>
                </c:pt>
                <c:pt idx="7430">
                  <c:v>-55.185000000000002</c:v>
                </c:pt>
                <c:pt idx="7431">
                  <c:v>-55.185000000000002</c:v>
                </c:pt>
                <c:pt idx="7432">
                  <c:v>-55.185000000000002</c:v>
                </c:pt>
                <c:pt idx="7433">
                  <c:v>-55.185000000000002</c:v>
                </c:pt>
                <c:pt idx="7434">
                  <c:v>-55.185000000000002</c:v>
                </c:pt>
                <c:pt idx="7435">
                  <c:v>-55.185000000000002</c:v>
                </c:pt>
                <c:pt idx="7436">
                  <c:v>-55.185000000000002</c:v>
                </c:pt>
                <c:pt idx="7437">
                  <c:v>-55.185000000000002</c:v>
                </c:pt>
                <c:pt idx="7438">
                  <c:v>-54.891000000000005</c:v>
                </c:pt>
                <c:pt idx="7439">
                  <c:v>-54.891000000000005</c:v>
                </c:pt>
                <c:pt idx="7440">
                  <c:v>-54.891000000000005</c:v>
                </c:pt>
                <c:pt idx="7441">
                  <c:v>-55.185000000000002</c:v>
                </c:pt>
                <c:pt idx="7442">
                  <c:v>-55.185000000000002</c:v>
                </c:pt>
                <c:pt idx="7443">
                  <c:v>-54.891000000000005</c:v>
                </c:pt>
                <c:pt idx="7444">
                  <c:v>-54.602000000000011</c:v>
                </c:pt>
                <c:pt idx="7445">
                  <c:v>-54.602000000000011</c:v>
                </c:pt>
                <c:pt idx="7446">
                  <c:v>-54.602000000000011</c:v>
                </c:pt>
                <c:pt idx="7447">
                  <c:v>-54.313999999999993</c:v>
                </c:pt>
                <c:pt idx="7448">
                  <c:v>-54.029000000000003</c:v>
                </c:pt>
                <c:pt idx="7449">
                  <c:v>-53.747</c:v>
                </c:pt>
                <c:pt idx="7450">
                  <c:v>-53.747</c:v>
                </c:pt>
                <c:pt idx="7451">
                  <c:v>-53.747</c:v>
                </c:pt>
                <c:pt idx="7452">
                  <c:v>-53.747</c:v>
                </c:pt>
                <c:pt idx="7453">
                  <c:v>-53.466000000000001</c:v>
                </c:pt>
                <c:pt idx="7454">
                  <c:v>-53.466000000000001</c:v>
                </c:pt>
                <c:pt idx="7455">
                  <c:v>-53.466000000000001</c:v>
                </c:pt>
                <c:pt idx="7456">
                  <c:v>-53.189</c:v>
                </c:pt>
                <c:pt idx="7457">
                  <c:v>-52.911000000000001</c:v>
                </c:pt>
                <c:pt idx="7458">
                  <c:v>-52.638000000000012</c:v>
                </c:pt>
                <c:pt idx="7459">
                  <c:v>-52.638000000000012</c:v>
                </c:pt>
                <c:pt idx="7460">
                  <c:v>-52.366</c:v>
                </c:pt>
                <c:pt idx="7461">
                  <c:v>-52.366</c:v>
                </c:pt>
                <c:pt idx="7462">
                  <c:v>-52.098000000000013</c:v>
                </c:pt>
                <c:pt idx="7463">
                  <c:v>-51.563000000000002</c:v>
                </c:pt>
                <c:pt idx="7464">
                  <c:v>-51.3</c:v>
                </c:pt>
                <c:pt idx="7465">
                  <c:v>-51.039000000000001</c:v>
                </c:pt>
                <c:pt idx="7466">
                  <c:v>-50.778000000000013</c:v>
                </c:pt>
                <c:pt idx="7467">
                  <c:v>-50.521000000000001</c:v>
                </c:pt>
                <c:pt idx="7468">
                  <c:v>-50.265000000000015</c:v>
                </c:pt>
                <c:pt idx="7469">
                  <c:v>-50.265000000000015</c:v>
                </c:pt>
                <c:pt idx="7470">
                  <c:v>-50.012</c:v>
                </c:pt>
                <c:pt idx="7471">
                  <c:v>-49.509</c:v>
                </c:pt>
                <c:pt idx="7472">
                  <c:v>-49.259</c:v>
                </c:pt>
                <c:pt idx="7473">
                  <c:v>-49.013000000000005</c:v>
                </c:pt>
                <c:pt idx="7474">
                  <c:v>-48.768000000000015</c:v>
                </c:pt>
                <c:pt idx="7475">
                  <c:v>-48.525000000000013</c:v>
                </c:pt>
                <c:pt idx="7476">
                  <c:v>-48.282000000000011</c:v>
                </c:pt>
                <c:pt idx="7477">
                  <c:v>-48.042000000000002</c:v>
                </c:pt>
                <c:pt idx="7478">
                  <c:v>-48.042000000000002</c:v>
                </c:pt>
                <c:pt idx="7479">
                  <c:v>-48.282000000000011</c:v>
                </c:pt>
                <c:pt idx="7480">
                  <c:v>-48.042000000000002</c:v>
                </c:pt>
                <c:pt idx="7481">
                  <c:v>-47.803000000000004</c:v>
                </c:pt>
                <c:pt idx="7482">
                  <c:v>-47.565000000000012</c:v>
                </c:pt>
                <c:pt idx="7483">
                  <c:v>-47.565000000000012</c:v>
                </c:pt>
                <c:pt idx="7484">
                  <c:v>-47.33</c:v>
                </c:pt>
                <c:pt idx="7485">
                  <c:v>-47.096000000000011</c:v>
                </c:pt>
                <c:pt idx="7486">
                  <c:v>-47.096000000000011</c:v>
                </c:pt>
                <c:pt idx="7487">
                  <c:v>-46.863</c:v>
                </c:pt>
                <c:pt idx="7488">
                  <c:v>-46.863</c:v>
                </c:pt>
                <c:pt idx="7489">
                  <c:v>-46.863</c:v>
                </c:pt>
                <c:pt idx="7490">
                  <c:v>-46.863</c:v>
                </c:pt>
                <c:pt idx="7491">
                  <c:v>-46.863</c:v>
                </c:pt>
                <c:pt idx="7492">
                  <c:v>-46.863</c:v>
                </c:pt>
                <c:pt idx="7493">
                  <c:v>-46.631</c:v>
                </c:pt>
                <c:pt idx="7494">
                  <c:v>-46.174000000000007</c:v>
                </c:pt>
                <c:pt idx="7495">
                  <c:v>-46.174000000000007</c:v>
                </c:pt>
                <c:pt idx="7496">
                  <c:v>-45.947000000000003</c:v>
                </c:pt>
                <c:pt idx="7497">
                  <c:v>-45.947000000000003</c:v>
                </c:pt>
                <c:pt idx="7498">
                  <c:v>-45.947000000000003</c:v>
                </c:pt>
                <c:pt idx="7499">
                  <c:v>-45.497</c:v>
                </c:pt>
                <c:pt idx="7500">
                  <c:v>-45.276000000000003</c:v>
                </c:pt>
                <c:pt idx="7501">
                  <c:v>-44.835000000000001</c:v>
                </c:pt>
                <c:pt idx="7502">
                  <c:v>-44.615000000000002</c:v>
                </c:pt>
                <c:pt idx="7503">
                  <c:v>-44.181000000000004</c:v>
                </c:pt>
                <c:pt idx="7504">
                  <c:v>-43.967000000000006</c:v>
                </c:pt>
                <c:pt idx="7505">
                  <c:v>-43.753</c:v>
                </c:pt>
                <c:pt idx="7506">
                  <c:v>-43.753</c:v>
                </c:pt>
                <c:pt idx="7507">
                  <c:v>-43.541000000000004</c:v>
                </c:pt>
                <c:pt idx="7508">
                  <c:v>-43.541000000000004</c:v>
                </c:pt>
                <c:pt idx="7509">
                  <c:v>-43.33</c:v>
                </c:pt>
                <c:pt idx="7510">
                  <c:v>-43.33</c:v>
                </c:pt>
                <c:pt idx="7511">
                  <c:v>-43.33</c:v>
                </c:pt>
                <c:pt idx="7512">
                  <c:v>-42.911999999999999</c:v>
                </c:pt>
                <c:pt idx="7513">
                  <c:v>-42.704000000000001</c:v>
                </c:pt>
                <c:pt idx="7514">
                  <c:v>-42.498000000000012</c:v>
                </c:pt>
                <c:pt idx="7515">
                  <c:v>-42.291000000000011</c:v>
                </c:pt>
                <c:pt idx="7516">
                  <c:v>-42.088000000000001</c:v>
                </c:pt>
                <c:pt idx="7517">
                  <c:v>-41.884999999999998</c:v>
                </c:pt>
                <c:pt idx="7518">
                  <c:v>-41.683</c:v>
                </c:pt>
                <c:pt idx="7519">
                  <c:v>-41.481000000000002</c:v>
                </c:pt>
                <c:pt idx="7520">
                  <c:v>-41.481000000000002</c:v>
                </c:pt>
                <c:pt idx="7521">
                  <c:v>-41.282000000000011</c:v>
                </c:pt>
                <c:pt idx="7522">
                  <c:v>-41.481000000000002</c:v>
                </c:pt>
                <c:pt idx="7523">
                  <c:v>-41.084000000000003</c:v>
                </c:pt>
                <c:pt idx="7524">
                  <c:v>-40.886000000000003</c:v>
                </c:pt>
                <c:pt idx="7525">
                  <c:v>-40.689</c:v>
                </c:pt>
                <c:pt idx="7526">
                  <c:v>-40.689</c:v>
                </c:pt>
                <c:pt idx="7527">
                  <c:v>-40.689</c:v>
                </c:pt>
                <c:pt idx="7528">
                  <c:v>-40.689</c:v>
                </c:pt>
                <c:pt idx="7529">
                  <c:v>-40.689</c:v>
                </c:pt>
                <c:pt idx="7530">
                  <c:v>-40.299000000000021</c:v>
                </c:pt>
                <c:pt idx="7531">
                  <c:v>-40.106000000000002</c:v>
                </c:pt>
                <c:pt idx="7532">
                  <c:v>-39.721000000000011</c:v>
                </c:pt>
                <c:pt idx="7533">
                  <c:v>-39.53</c:v>
                </c:pt>
                <c:pt idx="7534">
                  <c:v>-39.53</c:v>
                </c:pt>
                <c:pt idx="7535">
                  <c:v>-39.721000000000011</c:v>
                </c:pt>
                <c:pt idx="7536">
                  <c:v>-39.721000000000011</c:v>
                </c:pt>
                <c:pt idx="7537">
                  <c:v>-39.721000000000011</c:v>
                </c:pt>
                <c:pt idx="7538">
                  <c:v>-39.53</c:v>
                </c:pt>
                <c:pt idx="7539">
                  <c:v>-39.341000000000001</c:v>
                </c:pt>
                <c:pt idx="7540">
                  <c:v>-39.341000000000001</c:v>
                </c:pt>
                <c:pt idx="7541">
                  <c:v>-38.963000000000001</c:v>
                </c:pt>
                <c:pt idx="7542">
                  <c:v>-38.778000000000013</c:v>
                </c:pt>
                <c:pt idx="7543">
                  <c:v>-38.591000000000001</c:v>
                </c:pt>
                <c:pt idx="7544">
                  <c:v>-38.222000000000016</c:v>
                </c:pt>
                <c:pt idx="7545">
                  <c:v>-38.038000000000011</c:v>
                </c:pt>
                <c:pt idx="7546">
                  <c:v>-37.856000000000002</c:v>
                </c:pt>
                <c:pt idx="7547">
                  <c:v>-37.674000000000007</c:v>
                </c:pt>
                <c:pt idx="7548">
                  <c:v>-37.674000000000007</c:v>
                </c:pt>
                <c:pt idx="7549">
                  <c:v>-37.674000000000007</c:v>
                </c:pt>
                <c:pt idx="7550">
                  <c:v>-37.493000000000002</c:v>
                </c:pt>
                <c:pt idx="7551">
                  <c:v>-37.493000000000002</c:v>
                </c:pt>
                <c:pt idx="7552">
                  <c:v>-37.313999999999993</c:v>
                </c:pt>
                <c:pt idx="7553">
                  <c:v>-37.134</c:v>
                </c:pt>
                <c:pt idx="7554">
                  <c:v>-36.956000000000003</c:v>
                </c:pt>
                <c:pt idx="7555">
                  <c:v>-36.778000000000013</c:v>
                </c:pt>
                <c:pt idx="7556">
                  <c:v>-36.251000000000005</c:v>
                </c:pt>
                <c:pt idx="7557">
                  <c:v>-35.903000000000006</c:v>
                </c:pt>
                <c:pt idx="7558">
                  <c:v>-35.730000000000011</c:v>
                </c:pt>
                <c:pt idx="7559">
                  <c:v>-35.559000000000005</c:v>
                </c:pt>
                <c:pt idx="7560">
                  <c:v>-35.559000000000005</c:v>
                </c:pt>
                <c:pt idx="7561">
                  <c:v>-35.387999999999998</c:v>
                </c:pt>
                <c:pt idx="7562">
                  <c:v>-35.217000000000006</c:v>
                </c:pt>
                <c:pt idx="7563">
                  <c:v>-34.71</c:v>
                </c:pt>
                <c:pt idx="7564">
                  <c:v>-34.377000000000002</c:v>
                </c:pt>
                <c:pt idx="7565">
                  <c:v>-34.044000000000004</c:v>
                </c:pt>
                <c:pt idx="7566">
                  <c:v>-33.716000000000001</c:v>
                </c:pt>
                <c:pt idx="7567">
                  <c:v>-33.39</c:v>
                </c:pt>
                <c:pt idx="7568">
                  <c:v>-33.066000000000003</c:v>
                </c:pt>
                <c:pt idx="7569">
                  <c:v>-32.746000000000002</c:v>
                </c:pt>
                <c:pt idx="7570">
                  <c:v>-32.427</c:v>
                </c:pt>
                <c:pt idx="7571">
                  <c:v>-32.112000000000002</c:v>
                </c:pt>
                <c:pt idx="7572">
                  <c:v>-31.956</c:v>
                </c:pt>
                <c:pt idx="7573">
                  <c:v>-31.798999999999992</c:v>
                </c:pt>
                <c:pt idx="7574">
                  <c:v>-31.487999999999992</c:v>
                </c:pt>
                <c:pt idx="7575">
                  <c:v>-31.18</c:v>
                </c:pt>
                <c:pt idx="7576">
                  <c:v>-31.027000000000001</c:v>
                </c:pt>
                <c:pt idx="7577">
                  <c:v>-30.873999999999999</c:v>
                </c:pt>
                <c:pt idx="7578">
                  <c:v>-30.873999999999999</c:v>
                </c:pt>
                <c:pt idx="7579">
                  <c:v>-30.721</c:v>
                </c:pt>
                <c:pt idx="7580">
                  <c:v>-30.57</c:v>
                </c:pt>
                <c:pt idx="7581">
                  <c:v>-30.118000000000006</c:v>
                </c:pt>
                <c:pt idx="7582">
                  <c:v>-29.821000000000005</c:v>
                </c:pt>
                <c:pt idx="7583">
                  <c:v>-29.672000000000001</c:v>
                </c:pt>
                <c:pt idx="7584">
                  <c:v>-29.524000000000001</c:v>
                </c:pt>
                <c:pt idx="7585">
                  <c:v>-29.084999999999994</c:v>
                </c:pt>
                <c:pt idx="7586">
                  <c:v>-28.649000000000001</c:v>
                </c:pt>
                <c:pt idx="7587">
                  <c:v>-28.504999999999999</c:v>
                </c:pt>
                <c:pt idx="7588">
                  <c:v>-28.216999999999999</c:v>
                </c:pt>
                <c:pt idx="7589">
                  <c:v>-28.074999999999999</c:v>
                </c:pt>
                <c:pt idx="7590">
                  <c:v>-27.933</c:v>
                </c:pt>
                <c:pt idx="7591">
                  <c:v>-27.650000000000006</c:v>
                </c:pt>
                <c:pt idx="7592">
                  <c:v>-27.231000000000005</c:v>
                </c:pt>
                <c:pt idx="7593">
                  <c:v>-26.812999999999999</c:v>
                </c:pt>
                <c:pt idx="7594">
                  <c:v>-26.675999999999991</c:v>
                </c:pt>
                <c:pt idx="7595">
                  <c:v>-26.538</c:v>
                </c:pt>
                <c:pt idx="7596">
                  <c:v>-26.401</c:v>
                </c:pt>
                <c:pt idx="7597">
                  <c:v>-26.263999999999992</c:v>
                </c:pt>
                <c:pt idx="7598">
                  <c:v>-26.263999999999992</c:v>
                </c:pt>
                <c:pt idx="7599">
                  <c:v>-25.994</c:v>
                </c:pt>
                <c:pt idx="7600">
                  <c:v>-25.724</c:v>
                </c:pt>
                <c:pt idx="7601">
                  <c:v>-25.19</c:v>
                </c:pt>
                <c:pt idx="7602">
                  <c:v>-24.922999999999984</c:v>
                </c:pt>
                <c:pt idx="7603">
                  <c:v>-24.66</c:v>
                </c:pt>
                <c:pt idx="7604">
                  <c:v>-24.66</c:v>
                </c:pt>
                <c:pt idx="7605">
                  <c:v>-24.529</c:v>
                </c:pt>
                <c:pt idx="7606">
                  <c:v>-24.529</c:v>
                </c:pt>
                <c:pt idx="7607">
                  <c:v>-24.138000000000005</c:v>
                </c:pt>
                <c:pt idx="7608">
                  <c:v>-23.881</c:v>
                </c:pt>
                <c:pt idx="7609">
                  <c:v>-23.367999999999999</c:v>
                </c:pt>
                <c:pt idx="7610">
                  <c:v>-23.114000000000008</c:v>
                </c:pt>
                <c:pt idx="7611">
                  <c:v>-22.861999999999991</c:v>
                </c:pt>
                <c:pt idx="7612">
                  <c:v>-22.736000000000001</c:v>
                </c:pt>
                <c:pt idx="7613">
                  <c:v>-22.611999999999998</c:v>
                </c:pt>
                <c:pt idx="7614">
                  <c:v>-22.48599999999999</c:v>
                </c:pt>
                <c:pt idx="7615">
                  <c:v>-22.361999999999991</c:v>
                </c:pt>
                <c:pt idx="7616">
                  <c:v>-22.113000000000007</c:v>
                </c:pt>
                <c:pt idx="7617">
                  <c:v>-21.869</c:v>
                </c:pt>
                <c:pt idx="7618">
                  <c:v>-21.379000000000001</c:v>
                </c:pt>
                <c:pt idx="7619">
                  <c:v>-21.135999999999999</c:v>
                </c:pt>
                <c:pt idx="7620">
                  <c:v>-21.015000000000001</c:v>
                </c:pt>
                <c:pt idx="7621">
                  <c:v>-20.895</c:v>
                </c:pt>
                <c:pt idx="7622">
                  <c:v>-20.655000000000001</c:v>
                </c:pt>
                <c:pt idx="7623">
                  <c:v>-20.417999999999999</c:v>
                </c:pt>
                <c:pt idx="7624">
                  <c:v>-20.061</c:v>
                </c:pt>
                <c:pt idx="7625">
                  <c:v>-19.826000000000001</c:v>
                </c:pt>
                <c:pt idx="7626">
                  <c:v>-19.475999999999992</c:v>
                </c:pt>
                <c:pt idx="7627">
                  <c:v>-19.244</c:v>
                </c:pt>
                <c:pt idx="7628">
                  <c:v>-19.126999999999999</c:v>
                </c:pt>
                <c:pt idx="7629">
                  <c:v>-19.126999999999999</c:v>
                </c:pt>
                <c:pt idx="7630">
                  <c:v>-19.244</c:v>
                </c:pt>
                <c:pt idx="7631">
                  <c:v>-19.244</c:v>
                </c:pt>
                <c:pt idx="7632">
                  <c:v>-19.012</c:v>
                </c:pt>
                <c:pt idx="7633">
                  <c:v>-18.667999999999999</c:v>
                </c:pt>
                <c:pt idx="7634">
                  <c:v>-18.439999999999994</c:v>
                </c:pt>
                <c:pt idx="7635">
                  <c:v>-18.326000000000001</c:v>
                </c:pt>
                <c:pt idx="7636">
                  <c:v>-18.099</c:v>
                </c:pt>
                <c:pt idx="7637">
                  <c:v>-17.987999999999992</c:v>
                </c:pt>
                <c:pt idx="7638">
                  <c:v>-17.987999999999992</c:v>
                </c:pt>
                <c:pt idx="7639">
                  <c:v>-17.873999999999999</c:v>
                </c:pt>
                <c:pt idx="7640">
                  <c:v>-17.873999999999999</c:v>
                </c:pt>
                <c:pt idx="7641">
                  <c:v>-17.763000000000002</c:v>
                </c:pt>
                <c:pt idx="7642">
                  <c:v>-17.54</c:v>
                </c:pt>
                <c:pt idx="7643">
                  <c:v>-17.427999999999994</c:v>
                </c:pt>
                <c:pt idx="7644">
                  <c:v>-17.315999999999999</c:v>
                </c:pt>
                <c:pt idx="7645">
                  <c:v>-17.207000000000001</c:v>
                </c:pt>
                <c:pt idx="7646">
                  <c:v>-16.875</c:v>
                </c:pt>
                <c:pt idx="7647">
                  <c:v>-16.437999999999999</c:v>
                </c:pt>
                <c:pt idx="7648">
                  <c:v>-16.111999999999998</c:v>
                </c:pt>
                <c:pt idx="7649">
                  <c:v>-15.896000000000004</c:v>
                </c:pt>
                <c:pt idx="7650">
                  <c:v>-15.576000000000002</c:v>
                </c:pt>
                <c:pt idx="7651">
                  <c:v>-15.255000000000004</c:v>
                </c:pt>
                <c:pt idx="7652">
                  <c:v>-15.045</c:v>
                </c:pt>
                <c:pt idx="7653">
                  <c:v>-14.939</c:v>
                </c:pt>
                <c:pt idx="7654">
                  <c:v>-14.728</c:v>
                </c:pt>
                <c:pt idx="7655">
                  <c:v>-14.624000000000001</c:v>
                </c:pt>
                <c:pt idx="7656">
                  <c:v>-14.519</c:v>
                </c:pt>
                <c:pt idx="7657">
                  <c:v>-14.103</c:v>
                </c:pt>
                <c:pt idx="7658">
                  <c:v>-13.896000000000004</c:v>
                </c:pt>
                <c:pt idx="7659">
                  <c:v>-13.589</c:v>
                </c:pt>
                <c:pt idx="7660">
                  <c:v>-13.283000000000001</c:v>
                </c:pt>
                <c:pt idx="7661">
                  <c:v>-12.978</c:v>
                </c:pt>
                <c:pt idx="7662">
                  <c:v>-12.678000000000001</c:v>
                </c:pt>
                <c:pt idx="7663">
                  <c:v>-12.577</c:v>
                </c:pt>
                <c:pt idx="7664">
                  <c:v>-12.577</c:v>
                </c:pt>
                <c:pt idx="7665">
                  <c:v>-12.476000000000004</c:v>
                </c:pt>
                <c:pt idx="7666">
                  <c:v>-12.476000000000004</c:v>
                </c:pt>
                <c:pt idx="7667">
                  <c:v>-12.377000000000002</c:v>
                </c:pt>
                <c:pt idx="7668">
                  <c:v>-12.078000000000001</c:v>
                </c:pt>
                <c:pt idx="7669">
                  <c:v>-11.781000000000001</c:v>
                </c:pt>
                <c:pt idx="7670">
                  <c:v>-11.585000000000004</c:v>
                </c:pt>
                <c:pt idx="7671">
                  <c:v>-11.097</c:v>
                </c:pt>
                <c:pt idx="7672">
                  <c:v>-10.71</c:v>
                </c:pt>
                <c:pt idx="7673">
                  <c:v>-10.613</c:v>
                </c:pt>
                <c:pt idx="7674">
                  <c:v>-10.518000000000001</c:v>
                </c:pt>
                <c:pt idx="7675">
                  <c:v>-10.422000000000002</c:v>
                </c:pt>
                <c:pt idx="7676">
                  <c:v>-10.327</c:v>
                </c:pt>
                <c:pt idx="7677">
                  <c:v>-10.136000000000001</c:v>
                </c:pt>
                <c:pt idx="7678">
                  <c:v>-9.8500000000000032</c:v>
                </c:pt>
                <c:pt idx="7679">
                  <c:v>-9.6610000000000014</c:v>
                </c:pt>
                <c:pt idx="7680">
                  <c:v>-9.6610000000000014</c:v>
                </c:pt>
                <c:pt idx="7681">
                  <c:v>-9.7560000000000002</c:v>
                </c:pt>
                <c:pt idx="7682">
                  <c:v>-9.6610000000000014</c:v>
                </c:pt>
                <c:pt idx="7683">
                  <c:v>-9.3800000000000008</c:v>
                </c:pt>
                <c:pt idx="7684">
                  <c:v>-9.2870000000000008</c:v>
                </c:pt>
                <c:pt idx="7685">
                  <c:v>-9.3800000000000008</c:v>
                </c:pt>
                <c:pt idx="7686">
                  <c:v>-9.6610000000000014</c:v>
                </c:pt>
                <c:pt idx="7687">
                  <c:v>-9.7560000000000002</c:v>
                </c:pt>
                <c:pt idx="7688">
                  <c:v>-9.7560000000000002</c:v>
                </c:pt>
                <c:pt idx="7689">
                  <c:v>-9.8500000000000032</c:v>
                </c:pt>
                <c:pt idx="7690">
                  <c:v>-10.041</c:v>
                </c:pt>
                <c:pt idx="7691">
                  <c:v>-10.231999999999999</c:v>
                </c:pt>
                <c:pt idx="7692">
                  <c:v>-10.422000000000002</c:v>
                </c:pt>
                <c:pt idx="7693">
                  <c:v>-10.518000000000001</c:v>
                </c:pt>
                <c:pt idx="7694">
                  <c:v>-10.327</c:v>
                </c:pt>
                <c:pt idx="7695">
                  <c:v>-10.136000000000001</c:v>
                </c:pt>
                <c:pt idx="7696">
                  <c:v>-9.9450000000000003</c:v>
                </c:pt>
                <c:pt idx="7697">
                  <c:v>-9.7560000000000002</c:v>
                </c:pt>
                <c:pt idx="7698">
                  <c:v>-9.5670000000000002</c:v>
                </c:pt>
                <c:pt idx="7699">
                  <c:v>-9.5670000000000002</c:v>
                </c:pt>
                <c:pt idx="7700">
                  <c:v>-9.4740000000000002</c:v>
                </c:pt>
                <c:pt idx="7701">
                  <c:v>-9.5670000000000002</c:v>
                </c:pt>
                <c:pt idx="7702">
                  <c:v>-9.4740000000000002</c:v>
                </c:pt>
                <c:pt idx="7703">
                  <c:v>-9.4740000000000002</c:v>
                </c:pt>
                <c:pt idx="7704">
                  <c:v>-9.3800000000000008</c:v>
                </c:pt>
                <c:pt idx="7705">
                  <c:v>-9.2870000000000008</c:v>
                </c:pt>
                <c:pt idx="7706">
                  <c:v>-9.0990000000000002</c:v>
                </c:pt>
                <c:pt idx="7707">
                  <c:v>-8.9120000000000008</c:v>
                </c:pt>
                <c:pt idx="7708">
                  <c:v>-8.82</c:v>
                </c:pt>
                <c:pt idx="7709">
                  <c:v>-8.7270000000000003</c:v>
                </c:pt>
                <c:pt idx="7710">
                  <c:v>-8.6349999999999998</c:v>
                </c:pt>
                <c:pt idx="7711">
                  <c:v>-8.4510000000000005</c:v>
                </c:pt>
                <c:pt idx="7712">
                  <c:v>-8.2680000000000025</c:v>
                </c:pt>
                <c:pt idx="7713">
                  <c:v>-7.9020000000000001</c:v>
                </c:pt>
                <c:pt idx="7714">
                  <c:v>-7.5389999999999997</c:v>
                </c:pt>
                <c:pt idx="7715">
                  <c:v>-7.1790000000000003</c:v>
                </c:pt>
                <c:pt idx="7716">
                  <c:v>-7.0010000000000003</c:v>
                </c:pt>
                <c:pt idx="7717">
                  <c:v>-6.820999999999998</c:v>
                </c:pt>
                <c:pt idx="7718">
                  <c:v>-6.5539999999999985</c:v>
                </c:pt>
                <c:pt idx="7719">
                  <c:v>-6.29</c:v>
                </c:pt>
                <c:pt idx="7720">
                  <c:v>-6.0249999999999986</c:v>
                </c:pt>
                <c:pt idx="7721">
                  <c:v>-5.9390000000000018</c:v>
                </c:pt>
                <c:pt idx="7722">
                  <c:v>-5.6760000000000002</c:v>
                </c:pt>
                <c:pt idx="7723">
                  <c:v>-5.415</c:v>
                </c:pt>
                <c:pt idx="7724">
                  <c:v>-5.0709999999999997</c:v>
                </c:pt>
                <c:pt idx="7725">
                  <c:v>-4.8979999999999979</c:v>
                </c:pt>
                <c:pt idx="7726">
                  <c:v>-4.8979999999999979</c:v>
                </c:pt>
                <c:pt idx="7727">
                  <c:v>-4.7269999999999985</c:v>
                </c:pt>
                <c:pt idx="7728">
                  <c:v>-4.641</c:v>
                </c:pt>
                <c:pt idx="7729">
                  <c:v>-4.556</c:v>
                </c:pt>
                <c:pt idx="7730">
                  <c:v>-4.384999999999998</c:v>
                </c:pt>
                <c:pt idx="7731">
                  <c:v>-4.2160000000000002</c:v>
                </c:pt>
                <c:pt idx="7732">
                  <c:v>-3.8789999999999991</c:v>
                </c:pt>
                <c:pt idx="7733">
                  <c:v>-3.46</c:v>
                </c:pt>
                <c:pt idx="7734">
                  <c:v>-3.3769999999999989</c:v>
                </c:pt>
                <c:pt idx="7735">
                  <c:v>-3.21</c:v>
                </c:pt>
                <c:pt idx="7736">
                  <c:v>-3.1269999999999998</c:v>
                </c:pt>
                <c:pt idx="7737">
                  <c:v>-3.044</c:v>
                </c:pt>
                <c:pt idx="7738">
                  <c:v>-2.9609999999999999</c:v>
                </c:pt>
                <c:pt idx="7739">
                  <c:v>-2.7959999999999998</c:v>
                </c:pt>
                <c:pt idx="7740">
                  <c:v>-2.7130000000000001</c:v>
                </c:pt>
                <c:pt idx="7741">
                  <c:v>-2.5489999999999999</c:v>
                </c:pt>
                <c:pt idx="7742">
                  <c:v>-2.3849999999999998</c:v>
                </c:pt>
                <c:pt idx="7743">
                  <c:v>-1.9790000000000001</c:v>
                </c:pt>
                <c:pt idx="7744">
                  <c:v>-1.655</c:v>
                </c:pt>
                <c:pt idx="7745">
                  <c:v>-1.4129999999999996</c:v>
                </c:pt>
                <c:pt idx="7746">
                  <c:v>-1.3320000000000001</c:v>
                </c:pt>
                <c:pt idx="7747">
                  <c:v>-1.2529999999999994</c:v>
                </c:pt>
                <c:pt idx="7748">
                  <c:v>-1.093</c:v>
                </c:pt>
                <c:pt idx="7749">
                  <c:v>-0.8540000000000002</c:v>
                </c:pt>
                <c:pt idx="7750">
                  <c:v>-0.45800000000000002</c:v>
                </c:pt>
                <c:pt idx="7751">
                  <c:v>-0.14300000000000004</c:v>
                </c:pt>
                <c:pt idx="7752">
                  <c:v>1.4E-2</c:v>
                </c:pt>
                <c:pt idx="7753">
                  <c:v>9.1000000000000025E-2</c:v>
                </c:pt>
                <c:pt idx="7754">
                  <c:v>0.24800000000000005</c:v>
                </c:pt>
                <c:pt idx="7755">
                  <c:v>0.40500000000000008</c:v>
                </c:pt>
                <c:pt idx="7756">
                  <c:v>0.4820000000000001</c:v>
                </c:pt>
                <c:pt idx="7757">
                  <c:v>0.71400000000000019</c:v>
                </c:pt>
                <c:pt idx="7758">
                  <c:v>1.022</c:v>
                </c:pt>
                <c:pt idx="7759">
                  <c:v>1.4809999999999997</c:v>
                </c:pt>
                <c:pt idx="7760">
                  <c:v>1.861</c:v>
                </c:pt>
                <c:pt idx="7761">
                  <c:v>2.1629999999999998</c:v>
                </c:pt>
                <c:pt idx="7762">
                  <c:v>2.464</c:v>
                </c:pt>
                <c:pt idx="7763">
                  <c:v>2.5389999999999997</c:v>
                </c:pt>
                <c:pt idx="7764">
                  <c:v>2.6890000000000001</c:v>
                </c:pt>
                <c:pt idx="7765">
                  <c:v>2.911999999999999</c:v>
                </c:pt>
                <c:pt idx="7766">
                  <c:v>3.2829999999999999</c:v>
                </c:pt>
                <c:pt idx="7767">
                  <c:v>3.4289999999999998</c:v>
                </c:pt>
                <c:pt idx="7768">
                  <c:v>3.4289999999999998</c:v>
                </c:pt>
                <c:pt idx="7769">
                  <c:v>3.5019999999999998</c:v>
                </c:pt>
                <c:pt idx="7770">
                  <c:v>3.65</c:v>
                </c:pt>
                <c:pt idx="7771">
                  <c:v>3.9430000000000001</c:v>
                </c:pt>
                <c:pt idx="7772">
                  <c:v>4.2350000000000003</c:v>
                </c:pt>
                <c:pt idx="7773">
                  <c:v>4.3789999999999996</c:v>
                </c:pt>
                <c:pt idx="7774">
                  <c:v>4.4509999999999996</c:v>
                </c:pt>
                <c:pt idx="7775">
                  <c:v>4.5249999999999986</c:v>
                </c:pt>
                <c:pt idx="7776">
                  <c:v>4.5969999999999995</c:v>
                </c:pt>
                <c:pt idx="7777">
                  <c:v>4.6689999999999978</c:v>
                </c:pt>
                <c:pt idx="7778">
                  <c:v>4.7409999999999997</c:v>
                </c:pt>
                <c:pt idx="7779">
                  <c:v>4.884999999999998</c:v>
                </c:pt>
                <c:pt idx="7780">
                  <c:v>5.0990000000000002</c:v>
                </c:pt>
                <c:pt idx="7781">
                  <c:v>5.4569999999999999</c:v>
                </c:pt>
                <c:pt idx="7782">
                  <c:v>5.5990000000000002</c:v>
                </c:pt>
                <c:pt idx="7783">
                  <c:v>5.5990000000000002</c:v>
                </c:pt>
                <c:pt idx="7784">
                  <c:v>5.74</c:v>
                </c:pt>
                <c:pt idx="7785">
                  <c:v>5.8119999999999985</c:v>
                </c:pt>
                <c:pt idx="7786">
                  <c:v>5.8819999999999997</c:v>
                </c:pt>
                <c:pt idx="7787">
                  <c:v>6.0219999999999985</c:v>
                </c:pt>
                <c:pt idx="7788">
                  <c:v>6.0939999999999985</c:v>
                </c:pt>
                <c:pt idx="7789">
                  <c:v>6.2350000000000003</c:v>
                </c:pt>
                <c:pt idx="7790">
                  <c:v>6.375</c:v>
                </c:pt>
                <c:pt idx="7791">
                  <c:v>6.5839999999999996</c:v>
                </c:pt>
                <c:pt idx="7792">
                  <c:v>6.9329999999999998</c:v>
                </c:pt>
                <c:pt idx="7793">
                  <c:v>7.2789999999999999</c:v>
                </c:pt>
                <c:pt idx="7794">
                  <c:v>7.4859999999999998</c:v>
                </c:pt>
                <c:pt idx="7795">
                  <c:v>7.6229999999999976</c:v>
                </c:pt>
                <c:pt idx="7796">
                  <c:v>7.6909999999999981</c:v>
                </c:pt>
                <c:pt idx="7797">
                  <c:v>7.83</c:v>
                </c:pt>
                <c:pt idx="7798">
                  <c:v>7.9660000000000002</c:v>
                </c:pt>
                <c:pt idx="7799">
                  <c:v>8.2379999999999995</c:v>
                </c:pt>
                <c:pt idx="7800">
                  <c:v>8.6449999999999996</c:v>
                </c:pt>
                <c:pt idx="7801">
                  <c:v>8.9820000000000029</c:v>
                </c:pt>
                <c:pt idx="7802">
                  <c:v>9.3160000000000007</c:v>
                </c:pt>
                <c:pt idx="7803">
                  <c:v>9.4500000000000028</c:v>
                </c:pt>
                <c:pt idx="7804">
                  <c:v>9.516</c:v>
                </c:pt>
                <c:pt idx="7805">
                  <c:v>9.5830000000000002</c:v>
                </c:pt>
                <c:pt idx="7806">
                  <c:v>9.7830000000000013</c:v>
                </c:pt>
                <c:pt idx="7807">
                  <c:v>10.179</c:v>
                </c:pt>
                <c:pt idx="7808">
                  <c:v>10.377000000000002</c:v>
                </c:pt>
                <c:pt idx="7809">
                  <c:v>10.575000000000003</c:v>
                </c:pt>
                <c:pt idx="7810">
                  <c:v>10.771000000000001</c:v>
                </c:pt>
                <c:pt idx="7811">
                  <c:v>10.836</c:v>
                </c:pt>
                <c:pt idx="7812">
                  <c:v>10.9</c:v>
                </c:pt>
                <c:pt idx="7813">
                  <c:v>11.03</c:v>
                </c:pt>
                <c:pt idx="7814">
                  <c:v>11.161</c:v>
                </c:pt>
                <c:pt idx="7815">
                  <c:v>11.421000000000001</c:v>
                </c:pt>
                <c:pt idx="7816">
                  <c:v>11.808</c:v>
                </c:pt>
                <c:pt idx="7817">
                  <c:v>12.191000000000001</c:v>
                </c:pt>
                <c:pt idx="7818">
                  <c:v>12.511000000000001</c:v>
                </c:pt>
                <c:pt idx="7819">
                  <c:v>12.7</c:v>
                </c:pt>
                <c:pt idx="7820">
                  <c:v>12.828000000000001</c:v>
                </c:pt>
                <c:pt idx="7821">
                  <c:v>13.017000000000001</c:v>
                </c:pt>
                <c:pt idx="7822">
                  <c:v>13.143000000000001</c:v>
                </c:pt>
                <c:pt idx="7823">
                  <c:v>13.269</c:v>
                </c:pt>
                <c:pt idx="7824">
                  <c:v>13.584</c:v>
                </c:pt>
                <c:pt idx="7825">
                  <c:v>14.02</c:v>
                </c:pt>
                <c:pt idx="7826">
                  <c:v>14.392000000000003</c:v>
                </c:pt>
                <c:pt idx="7827">
                  <c:v>14.702</c:v>
                </c:pt>
                <c:pt idx="7828">
                  <c:v>14.886000000000005</c:v>
                </c:pt>
                <c:pt idx="7829">
                  <c:v>14.949</c:v>
                </c:pt>
                <c:pt idx="7830">
                  <c:v>15.132</c:v>
                </c:pt>
                <c:pt idx="7831">
                  <c:v>15.316000000000004</c:v>
                </c:pt>
                <c:pt idx="7832">
                  <c:v>15.559000000000003</c:v>
                </c:pt>
                <c:pt idx="7833">
                  <c:v>15.741</c:v>
                </c:pt>
                <c:pt idx="7834">
                  <c:v>16.045000000000002</c:v>
                </c:pt>
                <c:pt idx="7835">
                  <c:v>16.524999999999999</c:v>
                </c:pt>
                <c:pt idx="7836">
                  <c:v>16.766999999999992</c:v>
                </c:pt>
                <c:pt idx="7837">
                  <c:v>16.944999999999993</c:v>
                </c:pt>
                <c:pt idx="7838">
                  <c:v>17.125</c:v>
                </c:pt>
                <c:pt idx="7839">
                  <c:v>17.303000000000001</c:v>
                </c:pt>
                <c:pt idx="7840">
                  <c:v>17.481000000000002</c:v>
                </c:pt>
                <c:pt idx="7841">
                  <c:v>17.658000000000001</c:v>
                </c:pt>
                <c:pt idx="7842">
                  <c:v>17.895</c:v>
                </c:pt>
                <c:pt idx="7843">
                  <c:v>18.189</c:v>
                </c:pt>
                <c:pt idx="7844">
                  <c:v>18.54</c:v>
                </c:pt>
                <c:pt idx="7845">
                  <c:v>18.947999999999993</c:v>
                </c:pt>
                <c:pt idx="7846">
                  <c:v>19.353000000000005</c:v>
                </c:pt>
                <c:pt idx="7847">
                  <c:v>19.640999999999991</c:v>
                </c:pt>
                <c:pt idx="7848">
                  <c:v>19.756</c:v>
                </c:pt>
                <c:pt idx="7849">
                  <c:v>19.872</c:v>
                </c:pt>
                <c:pt idx="7850">
                  <c:v>19.986999999999984</c:v>
                </c:pt>
                <c:pt idx="7851">
                  <c:v>20.158000000000001</c:v>
                </c:pt>
                <c:pt idx="7852">
                  <c:v>20.443999999999992</c:v>
                </c:pt>
                <c:pt idx="7853">
                  <c:v>20.841999999999999</c:v>
                </c:pt>
                <c:pt idx="7854">
                  <c:v>21.181999999999999</c:v>
                </c:pt>
                <c:pt idx="7855">
                  <c:v>21.407</c:v>
                </c:pt>
                <c:pt idx="7856">
                  <c:v>21.518999999999991</c:v>
                </c:pt>
                <c:pt idx="7857">
                  <c:v>21.518999999999991</c:v>
                </c:pt>
                <c:pt idx="7858">
                  <c:v>21.632000000000001</c:v>
                </c:pt>
                <c:pt idx="7859">
                  <c:v>21.744</c:v>
                </c:pt>
                <c:pt idx="7860">
                  <c:v>21.855</c:v>
                </c:pt>
                <c:pt idx="7861">
                  <c:v>22.08</c:v>
                </c:pt>
                <c:pt idx="7862">
                  <c:v>22.413</c:v>
                </c:pt>
                <c:pt idx="7863">
                  <c:v>22.635999999999999</c:v>
                </c:pt>
                <c:pt idx="7864">
                  <c:v>22.745999999999988</c:v>
                </c:pt>
                <c:pt idx="7865">
                  <c:v>22.802</c:v>
                </c:pt>
                <c:pt idx="7866">
                  <c:v>22.858000000000001</c:v>
                </c:pt>
                <c:pt idx="7867">
                  <c:v>23.023</c:v>
                </c:pt>
                <c:pt idx="7868">
                  <c:v>23.408999999999988</c:v>
                </c:pt>
                <c:pt idx="7869">
                  <c:v>23.681999999999999</c:v>
                </c:pt>
                <c:pt idx="7870">
                  <c:v>23.956</c:v>
                </c:pt>
                <c:pt idx="7871">
                  <c:v>24.173999999999999</c:v>
                </c:pt>
                <c:pt idx="7872">
                  <c:v>24.337000000000007</c:v>
                </c:pt>
                <c:pt idx="7873">
                  <c:v>24.498999999999988</c:v>
                </c:pt>
                <c:pt idx="7874">
                  <c:v>24.663</c:v>
                </c:pt>
                <c:pt idx="7875">
                  <c:v>24.824999999999999</c:v>
                </c:pt>
                <c:pt idx="7876">
                  <c:v>24.986999999999984</c:v>
                </c:pt>
                <c:pt idx="7877">
                  <c:v>25.146999999999991</c:v>
                </c:pt>
                <c:pt idx="7878">
                  <c:v>25.363</c:v>
                </c:pt>
                <c:pt idx="7879">
                  <c:v>25.417000000000005</c:v>
                </c:pt>
                <c:pt idx="7880">
                  <c:v>25.471</c:v>
                </c:pt>
                <c:pt idx="7881">
                  <c:v>25.471</c:v>
                </c:pt>
                <c:pt idx="7882">
                  <c:v>25.524000000000001</c:v>
                </c:pt>
                <c:pt idx="7883">
                  <c:v>25.577999999999999</c:v>
                </c:pt>
                <c:pt idx="7884">
                  <c:v>25.738</c:v>
                </c:pt>
                <c:pt idx="7885">
                  <c:v>25.952000000000002</c:v>
                </c:pt>
                <c:pt idx="7886">
                  <c:v>26.271000000000001</c:v>
                </c:pt>
                <c:pt idx="7887">
                  <c:v>26.48299999999999</c:v>
                </c:pt>
                <c:pt idx="7888">
                  <c:v>26.536999999999999</c:v>
                </c:pt>
                <c:pt idx="7889">
                  <c:v>26.588999999999988</c:v>
                </c:pt>
                <c:pt idx="7890">
                  <c:v>26.643000000000001</c:v>
                </c:pt>
                <c:pt idx="7891">
                  <c:v>26.802</c:v>
                </c:pt>
                <c:pt idx="7892">
                  <c:v>27.118000000000006</c:v>
                </c:pt>
                <c:pt idx="7893">
                  <c:v>27.433</c:v>
                </c:pt>
                <c:pt idx="7894">
                  <c:v>27.48599999999999</c:v>
                </c:pt>
                <c:pt idx="7895">
                  <c:v>27.538</c:v>
                </c:pt>
                <c:pt idx="7896">
                  <c:v>27.59</c:v>
                </c:pt>
                <c:pt idx="7897">
                  <c:v>27.693999999999999</c:v>
                </c:pt>
                <c:pt idx="7898">
                  <c:v>27.798999999999992</c:v>
                </c:pt>
                <c:pt idx="7899">
                  <c:v>27.850999999999999</c:v>
                </c:pt>
                <c:pt idx="7900">
                  <c:v>27.954999999999991</c:v>
                </c:pt>
                <c:pt idx="7901">
                  <c:v>28.111999999999998</c:v>
                </c:pt>
                <c:pt idx="7902">
                  <c:v>28.321000000000005</c:v>
                </c:pt>
                <c:pt idx="7903">
                  <c:v>28.684000000000001</c:v>
                </c:pt>
                <c:pt idx="7904">
                  <c:v>28.994</c:v>
                </c:pt>
                <c:pt idx="7905">
                  <c:v>29.303999999999991</c:v>
                </c:pt>
                <c:pt idx="7906">
                  <c:v>29.509</c:v>
                </c:pt>
                <c:pt idx="7907">
                  <c:v>29.661999999999999</c:v>
                </c:pt>
                <c:pt idx="7908">
                  <c:v>29.713999999999999</c:v>
                </c:pt>
                <c:pt idx="7909">
                  <c:v>29.763999999999992</c:v>
                </c:pt>
                <c:pt idx="7910">
                  <c:v>29.867000000000001</c:v>
                </c:pt>
                <c:pt idx="7911">
                  <c:v>30.02</c:v>
                </c:pt>
                <c:pt idx="7912">
                  <c:v>30.326000000000001</c:v>
                </c:pt>
                <c:pt idx="7913">
                  <c:v>30.632000000000001</c:v>
                </c:pt>
                <c:pt idx="7914">
                  <c:v>30.733000000000001</c:v>
                </c:pt>
                <c:pt idx="7915">
                  <c:v>30.782999999999991</c:v>
                </c:pt>
                <c:pt idx="7916">
                  <c:v>30.884</c:v>
                </c:pt>
                <c:pt idx="7917">
                  <c:v>30.986999999999984</c:v>
                </c:pt>
                <c:pt idx="7918">
                  <c:v>31.138000000000005</c:v>
                </c:pt>
                <c:pt idx="7919">
                  <c:v>31.439999999999994</c:v>
                </c:pt>
                <c:pt idx="7920">
                  <c:v>31.791</c:v>
                </c:pt>
                <c:pt idx="7921">
                  <c:v>32.092000000000013</c:v>
                </c:pt>
                <c:pt idx="7922">
                  <c:v>32.243000000000002</c:v>
                </c:pt>
                <c:pt idx="7923">
                  <c:v>32.293000000000013</c:v>
                </c:pt>
                <c:pt idx="7924">
                  <c:v>32.293000000000013</c:v>
                </c:pt>
                <c:pt idx="7925">
                  <c:v>32.341999999999999</c:v>
                </c:pt>
                <c:pt idx="7926">
                  <c:v>32.392000000000003</c:v>
                </c:pt>
                <c:pt idx="7927">
                  <c:v>32.491</c:v>
                </c:pt>
                <c:pt idx="7928">
                  <c:v>32.691000000000003</c:v>
                </c:pt>
                <c:pt idx="7929">
                  <c:v>32.99</c:v>
                </c:pt>
                <c:pt idx="7930">
                  <c:v>33.039000000000001</c:v>
                </c:pt>
                <c:pt idx="7931">
                  <c:v>33.039000000000001</c:v>
                </c:pt>
                <c:pt idx="7932">
                  <c:v>33.039000000000001</c:v>
                </c:pt>
                <c:pt idx="7933">
                  <c:v>33.138000000000012</c:v>
                </c:pt>
                <c:pt idx="7934">
                  <c:v>33.336000000000006</c:v>
                </c:pt>
                <c:pt idx="7935">
                  <c:v>33.534000000000006</c:v>
                </c:pt>
                <c:pt idx="7936">
                  <c:v>33.534000000000006</c:v>
                </c:pt>
                <c:pt idx="7937">
                  <c:v>33.435000000000002</c:v>
                </c:pt>
                <c:pt idx="7938">
                  <c:v>33.386000000000003</c:v>
                </c:pt>
                <c:pt idx="7939">
                  <c:v>33.287000000000006</c:v>
                </c:pt>
                <c:pt idx="7940">
                  <c:v>33.237000000000002</c:v>
                </c:pt>
                <c:pt idx="7941">
                  <c:v>33.237000000000002</c:v>
                </c:pt>
                <c:pt idx="7942">
                  <c:v>33.336000000000006</c:v>
                </c:pt>
                <c:pt idx="7943">
                  <c:v>33.584000000000003</c:v>
                </c:pt>
                <c:pt idx="7944">
                  <c:v>33.633000000000003</c:v>
                </c:pt>
                <c:pt idx="7945">
                  <c:v>33.584000000000003</c:v>
                </c:pt>
                <c:pt idx="7946">
                  <c:v>33.484999999999999</c:v>
                </c:pt>
                <c:pt idx="7947">
                  <c:v>33.336000000000006</c:v>
                </c:pt>
                <c:pt idx="7948">
                  <c:v>33.336000000000006</c:v>
                </c:pt>
                <c:pt idx="7949">
                  <c:v>33.435000000000002</c:v>
                </c:pt>
                <c:pt idx="7950">
                  <c:v>33.633000000000003</c:v>
                </c:pt>
                <c:pt idx="7951">
                  <c:v>33.78</c:v>
                </c:pt>
                <c:pt idx="7952">
                  <c:v>33.732000000000014</c:v>
                </c:pt>
                <c:pt idx="7953">
                  <c:v>33.681000000000004</c:v>
                </c:pt>
                <c:pt idx="7954">
                  <c:v>33.681000000000004</c:v>
                </c:pt>
                <c:pt idx="7955">
                  <c:v>33.633000000000003</c:v>
                </c:pt>
                <c:pt idx="7956">
                  <c:v>33.681000000000004</c:v>
                </c:pt>
                <c:pt idx="7957">
                  <c:v>33.681000000000004</c:v>
                </c:pt>
                <c:pt idx="7958">
                  <c:v>33.732000000000014</c:v>
                </c:pt>
                <c:pt idx="7959">
                  <c:v>33.928000000000011</c:v>
                </c:pt>
                <c:pt idx="7960">
                  <c:v>34.075000000000003</c:v>
                </c:pt>
                <c:pt idx="7961">
                  <c:v>34.174000000000007</c:v>
                </c:pt>
                <c:pt idx="7962">
                  <c:v>34.174000000000007</c:v>
                </c:pt>
                <c:pt idx="7963">
                  <c:v>34.075000000000003</c:v>
                </c:pt>
                <c:pt idx="7964">
                  <c:v>33.978000000000002</c:v>
                </c:pt>
                <c:pt idx="7965">
                  <c:v>33.879000000000005</c:v>
                </c:pt>
                <c:pt idx="7966">
                  <c:v>33.78</c:v>
                </c:pt>
                <c:pt idx="7967">
                  <c:v>33.831000000000003</c:v>
                </c:pt>
                <c:pt idx="7968">
                  <c:v>33.928000000000011</c:v>
                </c:pt>
                <c:pt idx="7969">
                  <c:v>33.928000000000011</c:v>
                </c:pt>
                <c:pt idx="7970">
                  <c:v>33.78</c:v>
                </c:pt>
                <c:pt idx="7971">
                  <c:v>33.681000000000004</c:v>
                </c:pt>
                <c:pt idx="7972">
                  <c:v>33.534000000000006</c:v>
                </c:pt>
                <c:pt idx="7973">
                  <c:v>33.484999999999999</c:v>
                </c:pt>
                <c:pt idx="7974">
                  <c:v>33.386000000000003</c:v>
                </c:pt>
                <c:pt idx="7975">
                  <c:v>33.386000000000003</c:v>
                </c:pt>
                <c:pt idx="7976">
                  <c:v>33.534000000000006</c:v>
                </c:pt>
                <c:pt idx="7977">
                  <c:v>33.534000000000006</c:v>
                </c:pt>
                <c:pt idx="7978">
                  <c:v>33.386000000000003</c:v>
                </c:pt>
                <c:pt idx="7979">
                  <c:v>33.287000000000006</c:v>
                </c:pt>
                <c:pt idx="7980">
                  <c:v>33.188000000000002</c:v>
                </c:pt>
                <c:pt idx="7981">
                  <c:v>33.138000000000012</c:v>
                </c:pt>
                <c:pt idx="7982">
                  <c:v>33.039000000000001</c:v>
                </c:pt>
                <c:pt idx="7983">
                  <c:v>33.039000000000001</c:v>
                </c:pt>
                <c:pt idx="7984">
                  <c:v>33.089000000000006</c:v>
                </c:pt>
                <c:pt idx="7985">
                  <c:v>33.188000000000002</c:v>
                </c:pt>
                <c:pt idx="7986">
                  <c:v>33.386000000000003</c:v>
                </c:pt>
                <c:pt idx="7987">
                  <c:v>33.584000000000003</c:v>
                </c:pt>
                <c:pt idx="7988">
                  <c:v>33.78</c:v>
                </c:pt>
                <c:pt idx="7989">
                  <c:v>33.831000000000003</c:v>
                </c:pt>
                <c:pt idx="7990">
                  <c:v>33.78</c:v>
                </c:pt>
                <c:pt idx="7991">
                  <c:v>33.78</c:v>
                </c:pt>
                <c:pt idx="7992">
                  <c:v>33.831000000000003</c:v>
                </c:pt>
                <c:pt idx="7993">
                  <c:v>33.831000000000003</c:v>
                </c:pt>
                <c:pt idx="7994">
                  <c:v>33.831000000000003</c:v>
                </c:pt>
                <c:pt idx="7995">
                  <c:v>33.831000000000003</c:v>
                </c:pt>
                <c:pt idx="7996">
                  <c:v>33.928000000000011</c:v>
                </c:pt>
                <c:pt idx="7997">
                  <c:v>34.075000000000003</c:v>
                </c:pt>
                <c:pt idx="7998">
                  <c:v>34.223000000000013</c:v>
                </c:pt>
                <c:pt idx="7999">
                  <c:v>34.272000000000013</c:v>
                </c:pt>
                <c:pt idx="8000">
                  <c:v>34.223000000000013</c:v>
                </c:pt>
                <c:pt idx="8001">
                  <c:v>34.124000000000002</c:v>
                </c:pt>
                <c:pt idx="8002">
                  <c:v>34.075000000000003</c:v>
                </c:pt>
                <c:pt idx="8003">
                  <c:v>34.027000000000001</c:v>
                </c:pt>
                <c:pt idx="8004">
                  <c:v>33.928000000000011</c:v>
                </c:pt>
                <c:pt idx="8005">
                  <c:v>33.879000000000005</c:v>
                </c:pt>
                <c:pt idx="8006">
                  <c:v>33.928000000000011</c:v>
                </c:pt>
                <c:pt idx="8007">
                  <c:v>34.027000000000001</c:v>
                </c:pt>
                <c:pt idx="8008">
                  <c:v>34.174000000000007</c:v>
                </c:pt>
                <c:pt idx="8009">
                  <c:v>34.174000000000007</c:v>
                </c:pt>
                <c:pt idx="8010">
                  <c:v>34.174000000000007</c:v>
                </c:pt>
                <c:pt idx="8011">
                  <c:v>34.124000000000002</c:v>
                </c:pt>
                <c:pt idx="8012">
                  <c:v>34.027000000000001</c:v>
                </c:pt>
                <c:pt idx="8013">
                  <c:v>33.928000000000011</c:v>
                </c:pt>
                <c:pt idx="8014">
                  <c:v>33.928000000000011</c:v>
                </c:pt>
                <c:pt idx="8015">
                  <c:v>33.928000000000011</c:v>
                </c:pt>
                <c:pt idx="8016">
                  <c:v>33.928000000000011</c:v>
                </c:pt>
                <c:pt idx="8017">
                  <c:v>34.027000000000001</c:v>
                </c:pt>
                <c:pt idx="8018">
                  <c:v>34.223000000000013</c:v>
                </c:pt>
                <c:pt idx="8019">
                  <c:v>34.419000000000004</c:v>
                </c:pt>
                <c:pt idx="8020">
                  <c:v>34.565000000000012</c:v>
                </c:pt>
                <c:pt idx="8021">
                  <c:v>34.516000000000005</c:v>
                </c:pt>
                <c:pt idx="8022">
                  <c:v>34.371000000000002</c:v>
                </c:pt>
                <c:pt idx="8023">
                  <c:v>34.32</c:v>
                </c:pt>
                <c:pt idx="8024">
                  <c:v>34.223000000000013</c:v>
                </c:pt>
                <c:pt idx="8025">
                  <c:v>34.174000000000007</c:v>
                </c:pt>
                <c:pt idx="8026">
                  <c:v>34.32</c:v>
                </c:pt>
                <c:pt idx="8027">
                  <c:v>34.468000000000011</c:v>
                </c:pt>
                <c:pt idx="8028">
                  <c:v>34.565000000000012</c:v>
                </c:pt>
                <c:pt idx="8029">
                  <c:v>34.615000000000002</c:v>
                </c:pt>
                <c:pt idx="8030">
                  <c:v>34.664000000000001</c:v>
                </c:pt>
                <c:pt idx="8031">
                  <c:v>34.664000000000001</c:v>
                </c:pt>
                <c:pt idx="8032">
                  <c:v>34.664000000000001</c:v>
                </c:pt>
                <c:pt idx="8033">
                  <c:v>34.664000000000001</c:v>
                </c:pt>
                <c:pt idx="8034">
                  <c:v>34.713000000000001</c:v>
                </c:pt>
                <c:pt idx="8035">
                  <c:v>34.81</c:v>
                </c:pt>
                <c:pt idx="8036">
                  <c:v>34.957000000000001</c:v>
                </c:pt>
                <c:pt idx="8037">
                  <c:v>35.200000000000003</c:v>
                </c:pt>
                <c:pt idx="8038">
                  <c:v>35.395000000000003</c:v>
                </c:pt>
                <c:pt idx="8039">
                  <c:v>35.685000000000002</c:v>
                </c:pt>
                <c:pt idx="8040">
                  <c:v>35.879000000000005</c:v>
                </c:pt>
                <c:pt idx="8041">
                  <c:v>35.976000000000006</c:v>
                </c:pt>
                <c:pt idx="8042">
                  <c:v>36.072000000000003</c:v>
                </c:pt>
                <c:pt idx="8043">
                  <c:v>36.169000000000011</c:v>
                </c:pt>
                <c:pt idx="8044">
                  <c:v>36.266000000000012</c:v>
                </c:pt>
                <c:pt idx="8045">
                  <c:v>36.361000000000004</c:v>
                </c:pt>
                <c:pt idx="8046">
                  <c:v>36.459000000000003</c:v>
                </c:pt>
                <c:pt idx="8047">
                  <c:v>36.603000000000002</c:v>
                </c:pt>
                <c:pt idx="8048">
                  <c:v>36.841999999999999</c:v>
                </c:pt>
                <c:pt idx="8049">
                  <c:v>37.179000000000002</c:v>
                </c:pt>
                <c:pt idx="8050">
                  <c:v>37.465000000000003</c:v>
                </c:pt>
                <c:pt idx="8051">
                  <c:v>37.702000000000012</c:v>
                </c:pt>
                <c:pt idx="8052">
                  <c:v>37.751000000000005</c:v>
                </c:pt>
                <c:pt idx="8053">
                  <c:v>37.846000000000004</c:v>
                </c:pt>
                <c:pt idx="8054">
                  <c:v>37.989000000000004</c:v>
                </c:pt>
                <c:pt idx="8055">
                  <c:v>38.226000000000013</c:v>
                </c:pt>
                <c:pt idx="8056">
                  <c:v>38.557000000000002</c:v>
                </c:pt>
                <c:pt idx="8057">
                  <c:v>38.841999999999999</c:v>
                </c:pt>
                <c:pt idx="8058">
                  <c:v>39.124000000000002</c:v>
                </c:pt>
                <c:pt idx="8059">
                  <c:v>39.454000000000001</c:v>
                </c:pt>
                <c:pt idx="8060">
                  <c:v>39.690000000000012</c:v>
                </c:pt>
                <c:pt idx="8061">
                  <c:v>39.783000000000001</c:v>
                </c:pt>
                <c:pt idx="8062">
                  <c:v>39.877000000000002</c:v>
                </c:pt>
                <c:pt idx="8063">
                  <c:v>39.97</c:v>
                </c:pt>
                <c:pt idx="8064">
                  <c:v>40.111000000000004</c:v>
                </c:pt>
                <c:pt idx="8065">
                  <c:v>40.251000000000005</c:v>
                </c:pt>
                <c:pt idx="8066">
                  <c:v>40.438000000000002</c:v>
                </c:pt>
                <c:pt idx="8067">
                  <c:v>40.719000000000001</c:v>
                </c:pt>
                <c:pt idx="8068">
                  <c:v>41.043000000000006</c:v>
                </c:pt>
                <c:pt idx="8069">
                  <c:v>41.230000000000011</c:v>
                </c:pt>
                <c:pt idx="8070">
                  <c:v>41.322000000000003</c:v>
                </c:pt>
                <c:pt idx="8071">
                  <c:v>41.369</c:v>
                </c:pt>
                <c:pt idx="8072">
                  <c:v>41.554000000000002</c:v>
                </c:pt>
                <c:pt idx="8073">
                  <c:v>41.693000000000012</c:v>
                </c:pt>
                <c:pt idx="8074">
                  <c:v>41.787000000000006</c:v>
                </c:pt>
                <c:pt idx="8075">
                  <c:v>42.017000000000003</c:v>
                </c:pt>
                <c:pt idx="8076">
                  <c:v>42.386000000000003</c:v>
                </c:pt>
                <c:pt idx="8077">
                  <c:v>42.616</c:v>
                </c:pt>
                <c:pt idx="8078">
                  <c:v>42.8</c:v>
                </c:pt>
                <c:pt idx="8079">
                  <c:v>42.892000000000003</c:v>
                </c:pt>
                <c:pt idx="8080">
                  <c:v>43.03</c:v>
                </c:pt>
                <c:pt idx="8081">
                  <c:v>43.167000000000002</c:v>
                </c:pt>
                <c:pt idx="8082">
                  <c:v>43.350999999999999</c:v>
                </c:pt>
                <c:pt idx="8083">
                  <c:v>43.488</c:v>
                </c:pt>
                <c:pt idx="8084">
                  <c:v>43.808</c:v>
                </c:pt>
                <c:pt idx="8085">
                  <c:v>44.082000000000001</c:v>
                </c:pt>
                <c:pt idx="8086">
                  <c:v>44.31</c:v>
                </c:pt>
                <c:pt idx="8087">
                  <c:v>44.492000000000012</c:v>
                </c:pt>
                <c:pt idx="8088">
                  <c:v>44.582000000000001</c:v>
                </c:pt>
                <c:pt idx="8089">
                  <c:v>44.674000000000007</c:v>
                </c:pt>
                <c:pt idx="8090">
                  <c:v>44.856000000000002</c:v>
                </c:pt>
                <c:pt idx="8091">
                  <c:v>45.172000000000011</c:v>
                </c:pt>
                <c:pt idx="8092">
                  <c:v>45.534000000000006</c:v>
                </c:pt>
                <c:pt idx="8093">
                  <c:v>45.806000000000004</c:v>
                </c:pt>
                <c:pt idx="8094">
                  <c:v>46.076000000000001</c:v>
                </c:pt>
                <c:pt idx="8095">
                  <c:v>46.301000000000002</c:v>
                </c:pt>
                <c:pt idx="8096">
                  <c:v>46.481000000000002</c:v>
                </c:pt>
                <c:pt idx="8097">
                  <c:v>46.661000000000001</c:v>
                </c:pt>
                <c:pt idx="8098">
                  <c:v>46.841000000000001</c:v>
                </c:pt>
                <c:pt idx="8099">
                  <c:v>47.019000000000005</c:v>
                </c:pt>
                <c:pt idx="8100">
                  <c:v>47.109000000000002</c:v>
                </c:pt>
                <c:pt idx="8101">
                  <c:v>47.154000000000003</c:v>
                </c:pt>
                <c:pt idx="8102">
                  <c:v>47.154000000000003</c:v>
                </c:pt>
                <c:pt idx="8103">
                  <c:v>47.199000000000012</c:v>
                </c:pt>
                <c:pt idx="8104">
                  <c:v>47.289000000000001</c:v>
                </c:pt>
                <c:pt idx="8105">
                  <c:v>47.377000000000002</c:v>
                </c:pt>
                <c:pt idx="8106">
                  <c:v>47.467000000000006</c:v>
                </c:pt>
                <c:pt idx="8107">
                  <c:v>47.512</c:v>
                </c:pt>
                <c:pt idx="8108">
                  <c:v>47.602000000000011</c:v>
                </c:pt>
                <c:pt idx="8109">
                  <c:v>47.736000000000011</c:v>
                </c:pt>
                <c:pt idx="8110">
                  <c:v>47.826000000000001</c:v>
                </c:pt>
                <c:pt idx="8111">
                  <c:v>47.914000000000001</c:v>
                </c:pt>
                <c:pt idx="8112">
                  <c:v>48.004000000000005</c:v>
                </c:pt>
                <c:pt idx="8113">
                  <c:v>48.137</c:v>
                </c:pt>
                <c:pt idx="8114">
                  <c:v>48.227000000000011</c:v>
                </c:pt>
                <c:pt idx="8115">
                  <c:v>48.314999999999998</c:v>
                </c:pt>
                <c:pt idx="8116">
                  <c:v>48.405000000000001</c:v>
                </c:pt>
                <c:pt idx="8117">
                  <c:v>48.538000000000011</c:v>
                </c:pt>
                <c:pt idx="8118">
                  <c:v>48.583000000000006</c:v>
                </c:pt>
                <c:pt idx="8119">
                  <c:v>48.583000000000006</c:v>
                </c:pt>
                <c:pt idx="8120">
                  <c:v>48.583000000000006</c:v>
                </c:pt>
                <c:pt idx="8121">
                  <c:v>48.583000000000006</c:v>
                </c:pt>
                <c:pt idx="8122">
                  <c:v>48.628000000000014</c:v>
                </c:pt>
                <c:pt idx="8123">
                  <c:v>48.628000000000014</c:v>
                </c:pt>
                <c:pt idx="8124">
                  <c:v>48.672000000000011</c:v>
                </c:pt>
                <c:pt idx="8125">
                  <c:v>48.628000000000014</c:v>
                </c:pt>
                <c:pt idx="8126">
                  <c:v>48.672000000000011</c:v>
                </c:pt>
                <c:pt idx="8127">
                  <c:v>48.672000000000011</c:v>
                </c:pt>
                <c:pt idx="8128">
                  <c:v>48.672000000000011</c:v>
                </c:pt>
                <c:pt idx="8129">
                  <c:v>48.583000000000006</c:v>
                </c:pt>
                <c:pt idx="8130">
                  <c:v>48.583000000000006</c:v>
                </c:pt>
                <c:pt idx="8131">
                  <c:v>48.538000000000011</c:v>
                </c:pt>
                <c:pt idx="8132">
                  <c:v>48.493000000000002</c:v>
                </c:pt>
                <c:pt idx="8133">
                  <c:v>48.45</c:v>
                </c:pt>
                <c:pt idx="8134">
                  <c:v>48.405000000000001</c:v>
                </c:pt>
                <c:pt idx="8135">
                  <c:v>48.45</c:v>
                </c:pt>
                <c:pt idx="8136">
                  <c:v>48.45</c:v>
                </c:pt>
                <c:pt idx="8137">
                  <c:v>48.405000000000001</c:v>
                </c:pt>
                <c:pt idx="8138">
                  <c:v>48.314999999999998</c:v>
                </c:pt>
                <c:pt idx="8139">
                  <c:v>48.227000000000011</c:v>
                </c:pt>
                <c:pt idx="8140">
                  <c:v>48.137</c:v>
                </c:pt>
                <c:pt idx="8141">
                  <c:v>48.004000000000005</c:v>
                </c:pt>
                <c:pt idx="8142">
                  <c:v>47.914000000000001</c:v>
                </c:pt>
                <c:pt idx="8143">
                  <c:v>47.871000000000002</c:v>
                </c:pt>
                <c:pt idx="8144">
                  <c:v>47.781000000000006</c:v>
                </c:pt>
                <c:pt idx="8145">
                  <c:v>47.781000000000006</c:v>
                </c:pt>
                <c:pt idx="8146">
                  <c:v>47.691000000000003</c:v>
                </c:pt>
                <c:pt idx="8147">
                  <c:v>47.602000000000011</c:v>
                </c:pt>
                <c:pt idx="8148">
                  <c:v>47.557000000000002</c:v>
                </c:pt>
                <c:pt idx="8149">
                  <c:v>47.512</c:v>
                </c:pt>
                <c:pt idx="8150">
                  <c:v>47.512</c:v>
                </c:pt>
                <c:pt idx="8151">
                  <c:v>47.512</c:v>
                </c:pt>
                <c:pt idx="8152">
                  <c:v>47.512</c:v>
                </c:pt>
                <c:pt idx="8153">
                  <c:v>47.467000000000006</c:v>
                </c:pt>
                <c:pt idx="8154">
                  <c:v>47.467000000000006</c:v>
                </c:pt>
                <c:pt idx="8155">
                  <c:v>47.467000000000006</c:v>
                </c:pt>
                <c:pt idx="8156">
                  <c:v>47.557000000000002</c:v>
                </c:pt>
                <c:pt idx="8157">
                  <c:v>47.602000000000011</c:v>
                </c:pt>
                <c:pt idx="8158">
                  <c:v>47.602000000000011</c:v>
                </c:pt>
                <c:pt idx="8159">
                  <c:v>47.602000000000011</c:v>
                </c:pt>
                <c:pt idx="8160">
                  <c:v>47.647000000000006</c:v>
                </c:pt>
                <c:pt idx="8161">
                  <c:v>47.647000000000006</c:v>
                </c:pt>
                <c:pt idx="8162">
                  <c:v>47.691000000000003</c:v>
                </c:pt>
                <c:pt idx="8163">
                  <c:v>47.691000000000003</c:v>
                </c:pt>
                <c:pt idx="8164">
                  <c:v>47.736000000000011</c:v>
                </c:pt>
                <c:pt idx="8165">
                  <c:v>47.736000000000011</c:v>
                </c:pt>
                <c:pt idx="8166">
                  <c:v>47.736000000000011</c:v>
                </c:pt>
                <c:pt idx="8167">
                  <c:v>47.781000000000006</c:v>
                </c:pt>
                <c:pt idx="8168">
                  <c:v>47.781000000000006</c:v>
                </c:pt>
                <c:pt idx="8169">
                  <c:v>47.826000000000001</c:v>
                </c:pt>
                <c:pt idx="8170">
                  <c:v>47.871000000000002</c:v>
                </c:pt>
                <c:pt idx="8171">
                  <c:v>47.914000000000001</c:v>
                </c:pt>
                <c:pt idx="8172">
                  <c:v>47.959000000000003</c:v>
                </c:pt>
                <c:pt idx="8173">
                  <c:v>47.959000000000003</c:v>
                </c:pt>
                <c:pt idx="8174">
                  <c:v>48.004000000000005</c:v>
                </c:pt>
                <c:pt idx="8175">
                  <c:v>48.049000000000007</c:v>
                </c:pt>
                <c:pt idx="8176">
                  <c:v>48.049000000000007</c:v>
                </c:pt>
                <c:pt idx="8177">
                  <c:v>48.094000000000001</c:v>
                </c:pt>
                <c:pt idx="8178">
                  <c:v>48.094000000000001</c:v>
                </c:pt>
                <c:pt idx="8179">
                  <c:v>48.094000000000001</c:v>
                </c:pt>
                <c:pt idx="8180">
                  <c:v>48.094000000000001</c:v>
                </c:pt>
                <c:pt idx="8181">
                  <c:v>48.049000000000007</c:v>
                </c:pt>
                <c:pt idx="8182">
                  <c:v>48.004000000000005</c:v>
                </c:pt>
                <c:pt idx="8183">
                  <c:v>48.004000000000005</c:v>
                </c:pt>
                <c:pt idx="8184">
                  <c:v>48.004000000000005</c:v>
                </c:pt>
                <c:pt idx="8185">
                  <c:v>48.049000000000007</c:v>
                </c:pt>
                <c:pt idx="8186">
                  <c:v>48.094000000000001</c:v>
                </c:pt>
                <c:pt idx="8187">
                  <c:v>48.182000000000002</c:v>
                </c:pt>
                <c:pt idx="8188">
                  <c:v>48.272000000000013</c:v>
                </c:pt>
                <c:pt idx="8189">
                  <c:v>48.36</c:v>
                </c:pt>
                <c:pt idx="8190">
                  <c:v>48.45</c:v>
                </c:pt>
                <c:pt idx="8191">
                  <c:v>48.538000000000011</c:v>
                </c:pt>
                <c:pt idx="8192">
                  <c:v>48.538000000000011</c:v>
                </c:pt>
                <c:pt idx="8193">
                  <c:v>48.583000000000006</c:v>
                </c:pt>
                <c:pt idx="8194">
                  <c:v>48.672000000000011</c:v>
                </c:pt>
                <c:pt idx="8195">
                  <c:v>48.762000000000015</c:v>
                </c:pt>
                <c:pt idx="8196">
                  <c:v>48.85</c:v>
                </c:pt>
                <c:pt idx="8197">
                  <c:v>48.938000000000002</c:v>
                </c:pt>
                <c:pt idx="8198">
                  <c:v>49.028000000000013</c:v>
                </c:pt>
                <c:pt idx="8199">
                  <c:v>49.161000000000001</c:v>
                </c:pt>
                <c:pt idx="8200">
                  <c:v>49.249000000000002</c:v>
                </c:pt>
                <c:pt idx="8201">
                  <c:v>49.383000000000003</c:v>
                </c:pt>
                <c:pt idx="8202">
                  <c:v>49.471000000000004</c:v>
                </c:pt>
                <c:pt idx="8203">
                  <c:v>49.561</c:v>
                </c:pt>
                <c:pt idx="8204">
                  <c:v>49.561</c:v>
                </c:pt>
                <c:pt idx="8205">
                  <c:v>49.604000000000006</c:v>
                </c:pt>
                <c:pt idx="8206">
                  <c:v>49.692000000000014</c:v>
                </c:pt>
                <c:pt idx="8207">
                  <c:v>49.737000000000002</c:v>
                </c:pt>
                <c:pt idx="8208">
                  <c:v>49.782000000000011</c:v>
                </c:pt>
                <c:pt idx="8209">
                  <c:v>49.87</c:v>
                </c:pt>
                <c:pt idx="8210">
                  <c:v>49.914000000000001</c:v>
                </c:pt>
                <c:pt idx="8211">
                  <c:v>49.914000000000001</c:v>
                </c:pt>
                <c:pt idx="8212">
                  <c:v>49.959000000000003</c:v>
                </c:pt>
                <c:pt idx="8213">
                  <c:v>49.914000000000001</c:v>
                </c:pt>
                <c:pt idx="8214">
                  <c:v>49.914000000000001</c:v>
                </c:pt>
                <c:pt idx="8215">
                  <c:v>49.914000000000001</c:v>
                </c:pt>
                <c:pt idx="8216">
                  <c:v>49.914000000000001</c:v>
                </c:pt>
                <c:pt idx="8217">
                  <c:v>49.914000000000001</c:v>
                </c:pt>
                <c:pt idx="8218">
                  <c:v>49.914000000000001</c:v>
                </c:pt>
                <c:pt idx="8219">
                  <c:v>49.959000000000003</c:v>
                </c:pt>
                <c:pt idx="8220">
                  <c:v>50.002000000000002</c:v>
                </c:pt>
                <c:pt idx="8221">
                  <c:v>50.047000000000004</c:v>
                </c:pt>
                <c:pt idx="8222">
                  <c:v>50.002000000000002</c:v>
                </c:pt>
                <c:pt idx="8223">
                  <c:v>50.002000000000002</c:v>
                </c:pt>
                <c:pt idx="8224">
                  <c:v>50.002000000000002</c:v>
                </c:pt>
                <c:pt idx="8225">
                  <c:v>50.002000000000002</c:v>
                </c:pt>
                <c:pt idx="8226">
                  <c:v>50.002000000000002</c:v>
                </c:pt>
                <c:pt idx="8227">
                  <c:v>50.002000000000002</c:v>
                </c:pt>
                <c:pt idx="8228">
                  <c:v>50.002000000000002</c:v>
                </c:pt>
                <c:pt idx="8229">
                  <c:v>50.047000000000004</c:v>
                </c:pt>
                <c:pt idx="8230">
                  <c:v>50.047000000000004</c:v>
                </c:pt>
                <c:pt idx="8231">
                  <c:v>50.047000000000004</c:v>
                </c:pt>
                <c:pt idx="8232">
                  <c:v>50.047000000000004</c:v>
                </c:pt>
                <c:pt idx="8233">
                  <c:v>50.047000000000004</c:v>
                </c:pt>
                <c:pt idx="8234">
                  <c:v>50.047000000000004</c:v>
                </c:pt>
                <c:pt idx="8235">
                  <c:v>50.047000000000004</c:v>
                </c:pt>
                <c:pt idx="8236">
                  <c:v>50.047000000000004</c:v>
                </c:pt>
                <c:pt idx="8237">
                  <c:v>50.092000000000013</c:v>
                </c:pt>
                <c:pt idx="8238">
                  <c:v>50.135000000000012</c:v>
                </c:pt>
                <c:pt idx="8239">
                  <c:v>50.18</c:v>
                </c:pt>
                <c:pt idx="8240">
                  <c:v>50.18</c:v>
                </c:pt>
                <c:pt idx="8241">
                  <c:v>50.18</c:v>
                </c:pt>
                <c:pt idx="8242">
                  <c:v>50.18</c:v>
                </c:pt>
                <c:pt idx="8243">
                  <c:v>50.223000000000013</c:v>
                </c:pt>
                <c:pt idx="8244">
                  <c:v>50.223000000000013</c:v>
                </c:pt>
                <c:pt idx="8245">
                  <c:v>50.268000000000015</c:v>
                </c:pt>
                <c:pt idx="8246">
                  <c:v>50.268000000000015</c:v>
                </c:pt>
                <c:pt idx="8247">
                  <c:v>50.268000000000015</c:v>
                </c:pt>
                <c:pt idx="8248">
                  <c:v>50.268000000000015</c:v>
                </c:pt>
                <c:pt idx="8249">
                  <c:v>50.310999999999993</c:v>
                </c:pt>
                <c:pt idx="8250">
                  <c:v>50.356000000000002</c:v>
                </c:pt>
                <c:pt idx="8251">
                  <c:v>50.445</c:v>
                </c:pt>
                <c:pt idx="8252">
                  <c:v>50.488</c:v>
                </c:pt>
                <c:pt idx="8253">
                  <c:v>50.621000000000002</c:v>
                </c:pt>
                <c:pt idx="8254">
                  <c:v>50.664000000000001</c:v>
                </c:pt>
                <c:pt idx="8255">
                  <c:v>50.709000000000003</c:v>
                </c:pt>
                <c:pt idx="8256">
                  <c:v>50.709000000000003</c:v>
                </c:pt>
                <c:pt idx="8257">
                  <c:v>50.752000000000002</c:v>
                </c:pt>
                <c:pt idx="8258">
                  <c:v>50.752000000000002</c:v>
                </c:pt>
                <c:pt idx="8259">
                  <c:v>50.709000000000003</c:v>
                </c:pt>
                <c:pt idx="8260">
                  <c:v>50.709000000000003</c:v>
                </c:pt>
                <c:pt idx="8261">
                  <c:v>50.797000000000011</c:v>
                </c:pt>
                <c:pt idx="8262">
                  <c:v>50.886000000000003</c:v>
                </c:pt>
                <c:pt idx="8263">
                  <c:v>50.886000000000003</c:v>
                </c:pt>
                <c:pt idx="8264">
                  <c:v>50.929000000000002</c:v>
                </c:pt>
                <c:pt idx="8265">
                  <c:v>50.974000000000004</c:v>
                </c:pt>
                <c:pt idx="8266">
                  <c:v>51.062000000000012</c:v>
                </c:pt>
                <c:pt idx="8267">
                  <c:v>51.148000000000003</c:v>
                </c:pt>
                <c:pt idx="8268">
                  <c:v>51.193000000000012</c:v>
                </c:pt>
                <c:pt idx="8269">
                  <c:v>51.237000000000002</c:v>
                </c:pt>
                <c:pt idx="8270">
                  <c:v>51.237000000000002</c:v>
                </c:pt>
                <c:pt idx="8271">
                  <c:v>51.237000000000002</c:v>
                </c:pt>
                <c:pt idx="8272">
                  <c:v>51.193000000000012</c:v>
                </c:pt>
                <c:pt idx="8273">
                  <c:v>51.193000000000012</c:v>
                </c:pt>
                <c:pt idx="8274">
                  <c:v>51.193000000000012</c:v>
                </c:pt>
                <c:pt idx="8275">
                  <c:v>51.282000000000011</c:v>
                </c:pt>
                <c:pt idx="8276">
                  <c:v>51.325000000000003</c:v>
                </c:pt>
                <c:pt idx="8277">
                  <c:v>51.37</c:v>
                </c:pt>
                <c:pt idx="8278">
                  <c:v>51.37</c:v>
                </c:pt>
                <c:pt idx="8279">
                  <c:v>51.37</c:v>
                </c:pt>
                <c:pt idx="8280">
                  <c:v>51.325000000000003</c:v>
                </c:pt>
                <c:pt idx="8281">
                  <c:v>51.193000000000012</c:v>
                </c:pt>
                <c:pt idx="8282">
                  <c:v>51.062000000000012</c:v>
                </c:pt>
                <c:pt idx="8283">
                  <c:v>50.974000000000004</c:v>
                </c:pt>
                <c:pt idx="8284">
                  <c:v>50.841000000000001</c:v>
                </c:pt>
                <c:pt idx="8285">
                  <c:v>50.752000000000002</c:v>
                </c:pt>
                <c:pt idx="8286">
                  <c:v>50.709000000000003</c:v>
                </c:pt>
                <c:pt idx="8287">
                  <c:v>50.664000000000001</c:v>
                </c:pt>
                <c:pt idx="8288">
                  <c:v>50.664000000000001</c:v>
                </c:pt>
                <c:pt idx="8289">
                  <c:v>50.709000000000003</c:v>
                </c:pt>
                <c:pt idx="8290">
                  <c:v>50.797000000000011</c:v>
                </c:pt>
                <c:pt idx="8291">
                  <c:v>50.886000000000003</c:v>
                </c:pt>
                <c:pt idx="8292">
                  <c:v>50.974000000000004</c:v>
                </c:pt>
                <c:pt idx="8293">
                  <c:v>51.062000000000012</c:v>
                </c:pt>
                <c:pt idx="8294">
                  <c:v>51.017000000000003</c:v>
                </c:pt>
                <c:pt idx="8295">
                  <c:v>50.886000000000003</c:v>
                </c:pt>
                <c:pt idx="8296">
                  <c:v>50.709000000000003</c:v>
                </c:pt>
                <c:pt idx="8297">
                  <c:v>50.445</c:v>
                </c:pt>
                <c:pt idx="8298">
                  <c:v>50.223000000000013</c:v>
                </c:pt>
                <c:pt idx="8299">
                  <c:v>50.002000000000002</c:v>
                </c:pt>
                <c:pt idx="8300">
                  <c:v>49.825000000000003</c:v>
                </c:pt>
                <c:pt idx="8301">
                  <c:v>49.649000000000001</c:v>
                </c:pt>
                <c:pt idx="8302">
                  <c:v>49.561</c:v>
                </c:pt>
                <c:pt idx="8303">
                  <c:v>49.471000000000004</c:v>
                </c:pt>
                <c:pt idx="8304">
                  <c:v>49.383000000000003</c:v>
                </c:pt>
                <c:pt idx="8305">
                  <c:v>49.338000000000001</c:v>
                </c:pt>
                <c:pt idx="8306">
                  <c:v>49.294000000000011</c:v>
                </c:pt>
                <c:pt idx="8307">
                  <c:v>49.294000000000011</c:v>
                </c:pt>
                <c:pt idx="8308">
                  <c:v>49.338000000000001</c:v>
                </c:pt>
                <c:pt idx="8309">
                  <c:v>49.338000000000001</c:v>
                </c:pt>
                <c:pt idx="8310">
                  <c:v>49.383000000000003</c:v>
                </c:pt>
                <c:pt idx="8311">
                  <c:v>49.428000000000011</c:v>
                </c:pt>
                <c:pt idx="8312">
                  <c:v>49.428000000000011</c:v>
                </c:pt>
                <c:pt idx="8313">
                  <c:v>49.471000000000004</c:v>
                </c:pt>
                <c:pt idx="8314">
                  <c:v>49.516000000000005</c:v>
                </c:pt>
                <c:pt idx="8315">
                  <c:v>49.561</c:v>
                </c:pt>
                <c:pt idx="8316">
                  <c:v>49.649000000000001</c:v>
                </c:pt>
                <c:pt idx="8317">
                  <c:v>49.692000000000014</c:v>
                </c:pt>
                <c:pt idx="8318">
                  <c:v>49.692000000000014</c:v>
                </c:pt>
                <c:pt idx="8319">
                  <c:v>49.737000000000002</c:v>
                </c:pt>
                <c:pt idx="8320">
                  <c:v>49.782000000000011</c:v>
                </c:pt>
                <c:pt idx="8321">
                  <c:v>49.782000000000011</c:v>
                </c:pt>
                <c:pt idx="8322">
                  <c:v>49.782000000000011</c:v>
                </c:pt>
                <c:pt idx="8323">
                  <c:v>49.737000000000002</c:v>
                </c:pt>
                <c:pt idx="8324">
                  <c:v>49.737000000000002</c:v>
                </c:pt>
                <c:pt idx="8325">
                  <c:v>49.737000000000002</c:v>
                </c:pt>
                <c:pt idx="8326">
                  <c:v>49.825000000000003</c:v>
                </c:pt>
                <c:pt idx="8327">
                  <c:v>49.87</c:v>
                </c:pt>
                <c:pt idx="8328">
                  <c:v>49.87</c:v>
                </c:pt>
                <c:pt idx="8329">
                  <c:v>49.914000000000001</c:v>
                </c:pt>
                <c:pt idx="8330">
                  <c:v>49.87</c:v>
                </c:pt>
                <c:pt idx="8331">
                  <c:v>49.737000000000002</c:v>
                </c:pt>
                <c:pt idx="8332">
                  <c:v>49.649000000000001</c:v>
                </c:pt>
                <c:pt idx="8333">
                  <c:v>49.516000000000005</c:v>
                </c:pt>
                <c:pt idx="8334">
                  <c:v>49.383000000000003</c:v>
                </c:pt>
                <c:pt idx="8335">
                  <c:v>49.249000000000002</c:v>
                </c:pt>
                <c:pt idx="8336">
                  <c:v>49.161000000000001</c:v>
                </c:pt>
                <c:pt idx="8337">
                  <c:v>49.073</c:v>
                </c:pt>
                <c:pt idx="8338">
                  <c:v>49.028000000000013</c:v>
                </c:pt>
                <c:pt idx="8339">
                  <c:v>49.073</c:v>
                </c:pt>
                <c:pt idx="8340">
                  <c:v>48.983000000000004</c:v>
                </c:pt>
                <c:pt idx="8341">
                  <c:v>48.938000000000002</c:v>
                </c:pt>
                <c:pt idx="8342">
                  <c:v>48.85</c:v>
                </c:pt>
                <c:pt idx="8343">
                  <c:v>48.762000000000015</c:v>
                </c:pt>
                <c:pt idx="8344">
                  <c:v>48.717000000000006</c:v>
                </c:pt>
                <c:pt idx="8345">
                  <c:v>48.717000000000006</c:v>
                </c:pt>
                <c:pt idx="8346">
                  <c:v>48.717000000000006</c:v>
                </c:pt>
                <c:pt idx="8347">
                  <c:v>48.762000000000015</c:v>
                </c:pt>
                <c:pt idx="8348">
                  <c:v>48.762000000000015</c:v>
                </c:pt>
                <c:pt idx="8349">
                  <c:v>48.805</c:v>
                </c:pt>
                <c:pt idx="8350">
                  <c:v>48.805</c:v>
                </c:pt>
                <c:pt idx="8351">
                  <c:v>48.85</c:v>
                </c:pt>
                <c:pt idx="8352">
                  <c:v>48.895000000000003</c:v>
                </c:pt>
                <c:pt idx="8353">
                  <c:v>48.938000000000002</c:v>
                </c:pt>
                <c:pt idx="8354">
                  <c:v>48.983000000000004</c:v>
                </c:pt>
                <c:pt idx="8355">
                  <c:v>49.028000000000013</c:v>
                </c:pt>
                <c:pt idx="8356">
                  <c:v>49.073</c:v>
                </c:pt>
                <c:pt idx="8357">
                  <c:v>49.116</c:v>
                </c:pt>
                <c:pt idx="8358">
                  <c:v>49.161000000000001</c:v>
                </c:pt>
                <c:pt idx="8359">
                  <c:v>49.204000000000001</c:v>
                </c:pt>
                <c:pt idx="8360">
                  <c:v>49.294000000000011</c:v>
                </c:pt>
                <c:pt idx="8361">
                  <c:v>49.383000000000003</c:v>
                </c:pt>
                <c:pt idx="8362">
                  <c:v>49.428000000000011</c:v>
                </c:pt>
                <c:pt idx="8363">
                  <c:v>49.471000000000004</c:v>
                </c:pt>
                <c:pt idx="8364">
                  <c:v>49.471000000000004</c:v>
                </c:pt>
                <c:pt idx="8365">
                  <c:v>49.428000000000011</c:v>
                </c:pt>
                <c:pt idx="8366">
                  <c:v>49.428000000000011</c:v>
                </c:pt>
                <c:pt idx="8367">
                  <c:v>49.471000000000004</c:v>
                </c:pt>
                <c:pt idx="8368">
                  <c:v>49.428000000000011</c:v>
                </c:pt>
                <c:pt idx="8369">
                  <c:v>49.383000000000003</c:v>
                </c:pt>
                <c:pt idx="8370">
                  <c:v>49.294000000000011</c:v>
                </c:pt>
                <c:pt idx="8371">
                  <c:v>49.249000000000002</c:v>
                </c:pt>
                <c:pt idx="8372">
                  <c:v>49.204000000000001</c:v>
                </c:pt>
                <c:pt idx="8373">
                  <c:v>49.161000000000001</c:v>
                </c:pt>
                <c:pt idx="8374">
                  <c:v>49.161000000000001</c:v>
                </c:pt>
                <c:pt idx="8375">
                  <c:v>49.161000000000001</c:v>
                </c:pt>
                <c:pt idx="8376">
                  <c:v>49.116</c:v>
                </c:pt>
                <c:pt idx="8377">
                  <c:v>49.116</c:v>
                </c:pt>
                <c:pt idx="8378">
                  <c:v>49.161000000000001</c:v>
                </c:pt>
                <c:pt idx="8379">
                  <c:v>49.204000000000001</c:v>
                </c:pt>
                <c:pt idx="8380">
                  <c:v>49.204000000000001</c:v>
                </c:pt>
                <c:pt idx="8381">
                  <c:v>49.204000000000001</c:v>
                </c:pt>
                <c:pt idx="8382">
                  <c:v>49.161000000000001</c:v>
                </c:pt>
                <c:pt idx="8383">
                  <c:v>49.161000000000001</c:v>
                </c:pt>
                <c:pt idx="8384">
                  <c:v>49.116</c:v>
                </c:pt>
                <c:pt idx="8385">
                  <c:v>49.073</c:v>
                </c:pt>
                <c:pt idx="8386">
                  <c:v>49.073</c:v>
                </c:pt>
                <c:pt idx="8387">
                  <c:v>49.028000000000013</c:v>
                </c:pt>
                <c:pt idx="8388">
                  <c:v>48.983000000000004</c:v>
                </c:pt>
                <c:pt idx="8389">
                  <c:v>48.983000000000004</c:v>
                </c:pt>
                <c:pt idx="8390">
                  <c:v>48.938000000000002</c:v>
                </c:pt>
                <c:pt idx="8391">
                  <c:v>48.895000000000003</c:v>
                </c:pt>
                <c:pt idx="8392">
                  <c:v>48.85</c:v>
                </c:pt>
                <c:pt idx="8393">
                  <c:v>48.85</c:v>
                </c:pt>
                <c:pt idx="8394">
                  <c:v>48.85</c:v>
                </c:pt>
                <c:pt idx="8395">
                  <c:v>48.85</c:v>
                </c:pt>
                <c:pt idx="8396">
                  <c:v>48.895000000000003</c:v>
                </c:pt>
                <c:pt idx="8397">
                  <c:v>48.85</c:v>
                </c:pt>
                <c:pt idx="8398">
                  <c:v>48.85</c:v>
                </c:pt>
                <c:pt idx="8399">
                  <c:v>48.85</c:v>
                </c:pt>
                <c:pt idx="8400">
                  <c:v>48.895000000000003</c:v>
                </c:pt>
                <c:pt idx="8401">
                  <c:v>48.895000000000003</c:v>
                </c:pt>
                <c:pt idx="8402">
                  <c:v>48.938000000000002</c:v>
                </c:pt>
                <c:pt idx="8403">
                  <c:v>48.938000000000002</c:v>
                </c:pt>
                <c:pt idx="8404">
                  <c:v>48.938000000000002</c:v>
                </c:pt>
                <c:pt idx="8405">
                  <c:v>48.983000000000004</c:v>
                </c:pt>
                <c:pt idx="8406">
                  <c:v>49.028000000000013</c:v>
                </c:pt>
                <c:pt idx="8407">
                  <c:v>49.028000000000013</c:v>
                </c:pt>
                <c:pt idx="8408">
                  <c:v>49.073</c:v>
                </c:pt>
                <c:pt idx="8409">
                  <c:v>49.073</c:v>
                </c:pt>
                <c:pt idx="8410">
                  <c:v>49.073</c:v>
                </c:pt>
                <c:pt idx="8411">
                  <c:v>49.116</c:v>
                </c:pt>
                <c:pt idx="8412">
                  <c:v>49.116</c:v>
                </c:pt>
                <c:pt idx="8413">
                  <c:v>49.161000000000001</c:v>
                </c:pt>
                <c:pt idx="8414">
                  <c:v>49.161000000000001</c:v>
                </c:pt>
                <c:pt idx="8415">
                  <c:v>49.161000000000001</c:v>
                </c:pt>
                <c:pt idx="8416">
                  <c:v>49.116</c:v>
                </c:pt>
                <c:pt idx="8417">
                  <c:v>49.073</c:v>
                </c:pt>
                <c:pt idx="8418">
                  <c:v>49.116</c:v>
                </c:pt>
                <c:pt idx="8419">
                  <c:v>49.161000000000001</c:v>
                </c:pt>
                <c:pt idx="8420">
                  <c:v>49.204000000000001</c:v>
                </c:pt>
                <c:pt idx="8421">
                  <c:v>49.204000000000001</c:v>
                </c:pt>
                <c:pt idx="8422">
                  <c:v>49.161000000000001</c:v>
                </c:pt>
                <c:pt idx="8423">
                  <c:v>49.161000000000001</c:v>
                </c:pt>
                <c:pt idx="8424">
                  <c:v>49.116</c:v>
                </c:pt>
                <c:pt idx="8425">
                  <c:v>49.073</c:v>
                </c:pt>
                <c:pt idx="8426">
                  <c:v>49.073</c:v>
                </c:pt>
                <c:pt idx="8427">
                  <c:v>49.028000000000013</c:v>
                </c:pt>
                <c:pt idx="8428">
                  <c:v>49.028000000000013</c:v>
                </c:pt>
                <c:pt idx="8429">
                  <c:v>49.028000000000013</c:v>
                </c:pt>
                <c:pt idx="8430">
                  <c:v>49.028000000000013</c:v>
                </c:pt>
                <c:pt idx="8431">
                  <c:v>49.028000000000013</c:v>
                </c:pt>
                <c:pt idx="8432">
                  <c:v>48.983000000000004</c:v>
                </c:pt>
                <c:pt idx="8433">
                  <c:v>48.983000000000004</c:v>
                </c:pt>
                <c:pt idx="8434">
                  <c:v>48.983000000000004</c:v>
                </c:pt>
                <c:pt idx="8435">
                  <c:v>49.028000000000013</c:v>
                </c:pt>
                <c:pt idx="8436">
                  <c:v>49.028000000000013</c:v>
                </c:pt>
                <c:pt idx="8437">
                  <c:v>49.073</c:v>
                </c:pt>
                <c:pt idx="8438">
                  <c:v>49.073</c:v>
                </c:pt>
                <c:pt idx="8439">
                  <c:v>49.028000000000013</c:v>
                </c:pt>
                <c:pt idx="8440">
                  <c:v>48.983000000000004</c:v>
                </c:pt>
                <c:pt idx="8441">
                  <c:v>48.895000000000003</c:v>
                </c:pt>
                <c:pt idx="8442">
                  <c:v>48.762000000000015</c:v>
                </c:pt>
                <c:pt idx="8443">
                  <c:v>48.628000000000014</c:v>
                </c:pt>
                <c:pt idx="8444">
                  <c:v>48.493000000000002</c:v>
                </c:pt>
                <c:pt idx="8445">
                  <c:v>48.405000000000001</c:v>
                </c:pt>
                <c:pt idx="8446">
                  <c:v>48.272000000000013</c:v>
                </c:pt>
                <c:pt idx="8447">
                  <c:v>48.137</c:v>
                </c:pt>
                <c:pt idx="8448">
                  <c:v>48.049000000000007</c:v>
                </c:pt>
                <c:pt idx="8449">
                  <c:v>47.959000000000003</c:v>
                </c:pt>
                <c:pt idx="8450">
                  <c:v>47.871000000000002</c:v>
                </c:pt>
                <c:pt idx="8451">
                  <c:v>47.826000000000001</c:v>
                </c:pt>
                <c:pt idx="8452">
                  <c:v>47.781000000000006</c:v>
                </c:pt>
                <c:pt idx="8453">
                  <c:v>47.781000000000006</c:v>
                </c:pt>
                <c:pt idx="8454">
                  <c:v>47.691000000000003</c:v>
                </c:pt>
                <c:pt idx="8455">
                  <c:v>47.647000000000006</c:v>
                </c:pt>
                <c:pt idx="8456">
                  <c:v>47.557000000000002</c:v>
                </c:pt>
                <c:pt idx="8457">
                  <c:v>47.557000000000002</c:v>
                </c:pt>
                <c:pt idx="8458">
                  <c:v>47.602000000000011</c:v>
                </c:pt>
                <c:pt idx="8459">
                  <c:v>47.691000000000003</c:v>
                </c:pt>
                <c:pt idx="8460">
                  <c:v>47.826000000000001</c:v>
                </c:pt>
                <c:pt idx="8461">
                  <c:v>47.871000000000002</c:v>
                </c:pt>
                <c:pt idx="8462">
                  <c:v>47.914000000000001</c:v>
                </c:pt>
                <c:pt idx="8463">
                  <c:v>48.004000000000005</c:v>
                </c:pt>
                <c:pt idx="8464">
                  <c:v>48.049000000000007</c:v>
                </c:pt>
                <c:pt idx="8465">
                  <c:v>48.137</c:v>
                </c:pt>
                <c:pt idx="8466">
                  <c:v>48.182000000000002</c:v>
                </c:pt>
                <c:pt idx="8467">
                  <c:v>48.182000000000002</c:v>
                </c:pt>
                <c:pt idx="8468">
                  <c:v>48.227000000000011</c:v>
                </c:pt>
                <c:pt idx="8469">
                  <c:v>48.272000000000013</c:v>
                </c:pt>
                <c:pt idx="8470">
                  <c:v>48.272000000000013</c:v>
                </c:pt>
                <c:pt idx="8471">
                  <c:v>48.227000000000011</c:v>
                </c:pt>
                <c:pt idx="8472">
                  <c:v>48.272000000000013</c:v>
                </c:pt>
                <c:pt idx="8473">
                  <c:v>48.272000000000013</c:v>
                </c:pt>
                <c:pt idx="8474">
                  <c:v>48.314999999999998</c:v>
                </c:pt>
                <c:pt idx="8475">
                  <c:v>48.36</c:v>
                </c:pt>
                <c:pt idx="8476">
                  <c:v>48.405000000000001</c:v>
                </c:pt>
                <c:pt idx="8477">
                  <c:v>48.45</c:v>
                </c:pt>
                <c:pt idx="8478">
                  <c:v>48.45</c:v>
                </c:pt>
                <c:pt idx="8479">
                  <c:v>48.493000000000002</c:v>
                </c:pt>
                <c:pt idx="8480">
                  <c:v>48.538000000000011</c:v>
                </c:pt>
                <c:pt idx="8481">
                  <c:v>48.583000000000006</c:v>
                </c:pt>
                <c:pt idx="8482">
                  <c:v>48.672000000000011</c:v>
                </c:pt>
                <c:pt idx="8483">
                  <c:v>48.717000000000006</c:v>
                </c:pt>
                <c:pt idx="8484">
                  <c:v>48.762000000000015</c:v>
                </c:pt>
                <c:pt idx="8485">
                  <c:v>48.85</c:v>
                </c:pt>
                <c:pt idx="8486">
                  <c:v>48.895000000000003</c:v>
                </c:pt>
                <c:pt idx="8487">
                  <c:v>48.938000000000002</c:v>
                </c:pt>
                <c:pt idx="8488">
                  <c:v>48.983000000000004</c:v>
                </c:pt>
                <c:pt idx="8489">
                  <c:v>49.028000000000013</c:v>
                </c:pt>
                <c:pt idx="8490">
                  <c:v>49.116</c:v>
                </c:pt>
                <c:pt idx="8491">
                  <c:v>49.204000000000001</c:v>
                </c:pt>
                <c:pt idx="8492">
                  <c:v>49.249000000000002</c:v>
                </c:pt>
                <c:pt idx="8493">
                  <c:v>49.204000000000001</c:v>
                </c:pt>
                <c:pt idx="8494">
                  <c:v>49.116</c:v>
                </c:pt>
                <c:pt idx="8495">
                  <c:v>49.028000000000013</c:v>
                </c:pt>
                <c:pt idx="8496">
                  <c:v>48.983000000000004</c:v>
                </c:pt>
                <c:pt idx="8497">
                  <c:v>48.938000000000002</c:v>
                </c:pt>
                <c:pt idx="8498">
                  <c:v>48.938000000000002</c:v>
                </c:pt>
                <c:pt idx="8499">
                  <c:v>48.938000000000002</c:v>
                </c:pt>
                <c:pt idx="8500">
                  <c:v>48.938000000000002</c:v>
                </c:pt>
                <c:pt idx="8501">
                  <c:v>48.983000000000004</c:v>
                </c:pt>
                <c:pt idx="8502">
                  <c:v>48.983000000000004</c:v>
                </c:pt>
                <c:pt idx="8503">
                  <c:v>49.028000000000013</c:v>
                </c:pt>
                <c:pt idx="8504">
                  <c:v>49.073</c:v>
                </c:pt>
                <c:pt idx="8505">
                  <c:v>49.161000000000001</c:v>
                </c:pt>
                <c:pt idx="8506">
                  <c:v>49.204000000000001</c:v>
                </c:pt>
                <c:pt idx="8507">
                  <c:v>49.161000000000001</c:v>
                </c:pt>
                <c:pt idx="8508">
                  <c:v>49.161000000000001</c:v>
                </c:pt>
                <c:pt idx="8509">
                  <c:v>49.204000000000001</c:v>
                </c:pt>
                <c:pt idx="8510">
                  <c:v>49.249000000000002</c:v>
                </c:pt>
                <c:pt idx="8511">
                  <c:v>49.249000000000002</c:v>
                </c:pt>
                <c:pt idx="8512">
                  <c:v>49.294000000000011</c:v>
                </c:pt>
                <c:pt idx="8513">
                  <c:v>49.338000000000001</c:v>
                </c:pt>
                <c:pt idx="8514">
                  <c:v>49.294000000000011</c:v>
                </c:pt>
                <c:pt idx="8515">
                  <c:v>49.294000000000011</c:v>
                </c:pt>
                <c:pt idx="8516">
                  <c:v>49.294000000000011</c:v>
                </c:pt>
                <c:pt idx="8517">
                  <c:v>49.294000000000011</c:v>
                </c:pt>
                <c:pt idx="8518">
                  <c:v>49.294000000000011</c:v>
                </c:pt>
                <c:pt idx="8519">
                  <c:v>49.294000000000011</c:v>
                </c:pt>
                <c:pt idx="8520">
                  <c:v>49.338000000000001</c:v>
                </c:pt>
                <c:pt idx="8521">
                  <c:v>49.338000000000001</c:v>
                </c:pt>
                <c:pt idx="8522">
                  <c:v>49.383000000000003</c:v>
                </c:pt>
                <c:pt idx="8523">
                  <c:v>49.383000000000003</c:v>
                </c:pt>
                <c:pt idx="8524">
                  <c:v>49.383000000000003</c:v>
                </c:pt>
                <c:pt idx="8525">
                  <c:v>49.338000000000001</c:v>
                </c:pt>
                <c:pt idx="8526">
                  <c:v>49.249000000000002</c:v>
                </c:pt>
                <c:pt idx="8527">
                  <c:v>49.204000000000001</c:v>
                </c:pt>
                <c:pt idx="8528">
                  <c:v>49.204000000000001</c:v>
                </c:pt>
                <c:pt idx="8529">
                  <c:v>49.204000000000001</c:v>
                </c:pt>
                <c:pt idx="8530">
                  <c:v>49.249000000000002</c:v>
                </c:pt>
                <c:pt idx="8531">
                  <c:v>49.294000000000011</c:v>
                </c:pt>
                <c:pt idx="8532">
                  <c:v>49.338000000000001</c:v>
                </c:pt>
                <c:pt idx="8533">
                  <c:v>49.383000000000003</c:v>
                </c:pt>
                <c:pt idx="8534">
                  <c:v>49.471000000000004</c:v>
                </c:pt>
                <c:pt idx="8535">
                  <c:v>49.516000000000005</c:v>
                </c:pt>
                <c:pt idx="8536">
                  <c:v>49.516000000000005</c:v>
                </c:pt>
                <c:pt idx="8537">
                  <c:v>49.471000000000004</c:v>
                </c:pt>
                <c:pt idx="8538">
                  <c:v>49.428000000000011</c:v>
                </c:pt>
                <c:pt idx="8539">
                  <c:v>49.428000000000011</c:v>
                </c:pt>
                <c:pt idx="8540">
                  <c:v>49.428000000000011</c:v>
                </c:pt>
                <c:pt idx="8541">
                  <c:v>49.428000000000011</c:v>
                </c:pt>
                <c:pt idx="8542">
                  <c:v>49.383000000000003</c:v>
                </c:pt>
                <c:pt idx="8543">
                  <c:v>49.338000000000001</c:v>
                </c:pt>
                <c:pt idx="8544">
                  <c:v>49.383000000000003</c:v>
                </c:pt>
                <c:pt idx="8545">
                  <c:v>49.383000000000003</c:v>
                </c:pt>
                <c:pt idx="8546">
                  <c:v>49.338000000000001</c:v>
                </c:pt>
                <c:pt idx="8547">
                  <c:v>49.338000000000001</c:v>
                </c:pt>
                <c:pt idx="8548">
                  <c:v>49.338000000000001</c:v>
                </c:pt>
                <c:pt idx="8549">
                  <c:v>49.294000000000011</c:v>
                </c:pt>
                <c:pt idx="8550">
                  <c:v>49.294000000000011</c:v>
                </c:pt>
                <c:pt idx="8551">
                  <c:v>49.249000000000002</c:v>
                </c:pt>
                <c:pt idx="8552">
                  <c:v>49.249000000000002</c:v>
                </c:pt>
                <c:pt idx="8553">
                  <c:v>49.249000000000002</c:v>
                </c:pt>
                <c:pt idx="8554">
                  <c:v>49.249000000000002</c:v>
                </c:pt>
                <c:pt idx="8555">
                  <c:v>49.294000000000011</c:v>
                </c:pt>
                <c:pt idx="8556">
                  <c:v>49.249000000000002</c:v>
                </c:pt>
                <c:pt idx="8557">
                  <c:v>49.249000000000002</c:v>
                </c:pt>
                <c:pt idx="8558">
                  <c:v>49.294000000000011</c:v>
                </c:pt>
                <c:pt idx="8559">
                  <c:v>49.249000000000002</c:v>
                </c:pt>
                <c:pt idx="8560">
                  <c:v>49.204000000000001</c:v>
                </c:pt>
                <c:pt idx="8561">
                  <c:v>49.116</c:v>
                </c:pt>
                <c:pt idx="8562">
                  <c:v>49.116</c:v>
                </c:pt>
                <c:pt idx="8563">
                  <c:v>49.073</c:v>
                </c:pt>
                <c:pt idx="8564">
                  <c:v>49.116</c:v>
                </c:pt>
                <c:pt idx="8565">
                  <c:v>49.161000000000001</c:v>
                </c:pt>
                <c:pt idx="8566">
                  <c:v>49.204000000000001</c:v>
                </c:pt>
                <c:pt idx="8567">
                  <c:v>49.249000000000002</c:v>
                </c:pt>
                <c:pt idx="8568">
                  <c:v>49.294000000000011</c:v>
                </c:pt>
                <c:pt idx="8569">
                  <c:v>49.383000000000003</c:v>
                </c:pt>
                <c:pt idx="8570">
                  <c:v>49.428000000000011</c:v>
                </c:pt>
                <c:pt idx="8571">
                  <c:v>49.471000000000004</c:v>
                </c:pt>
                <c:pt idx="8572">
                  <c:v>49.561</c:v>
                </c:pt>
                <c:pt idx="8573">
                  <c:v>49.649000000000001</c:v>
                </c:pt>
                <c:pt idx="8574">
                  <c:v>49.737000000000002</c:v>
                </c:pt>
                <c:pt idx="8575">
                  <c:v>49.825000000000003</c:v>
                </c:pt>
                <c:pt idx="8576">
                  <c:v>49.87</c:v>
                </c:pt>
                <c:pt idx="8577">
                  <c:v>49.914000000000001</c:v>
                </c:pt>
                <c:pt idx="8578">
                  <c:v>49.914000000000001</c:v>
                </c:pt>
                <c:pt idx="8579">
                  <c:v>49.914000000000001</c:v>
                </c:pt>
                <c:pt idx="8580">
                  <c:v>49.959000000000003</c:v>
                </c:pt>
                <c:pt idx="8581">
                  <c:v>50.002000000000002</c:v>
                </c:pt>
                <c:pt idx="8582">
                  <c:v>50.047000000000004</c:v>
                </c:pt>
                <c:pt idx="8583">
                  <c:v>50.135000000000012</c:v>
                </c:pt>
                <c:pt idx="8584">
                  <c:v>50.223000000000013</c:v>
                </c:pt>
                <c:pt idx="8585">
                  <c:v>50.310999999999993</c:v>
                </c:pt>
                <c:pt idx="8586">
                  <c:v>50.4</c:v>
                </c:pt>
                <c:pt idx="8587">
                  <c:v>50.533000000000001</c:v>
                </c:pt>
                <c:pt idx="8588">
                  <c:v>50.621000000000002</c:v>
                </c:pt>
                <c:pt idx="8589">
                  <c:v>50.664000000000001</c:v>
                </c:pt>
                <c:pt idx="8590">
                  <c:v>50.752000000000002</c:v>
                </c:pt>
                <c:pt idx="8591">
                  <c:v>50.841000000000001</c:v>
                </c:pt>
                <c:pt idx="8592">
                  <c:v>50.929000000000002</c:v>
                </c:pt>
                <c:pt idx="8593">
                  <c:v>51.017000000000003</c:v>
                </c:pt>
                <c:pt idx="8594">
                  <c:v>51.105000000000011</c:v>
                </c:pt>
                <c:pt idx="8595">
                  <c:v>51.148000000000003</c:v>
                </c:pt>
                <c:pt idx="8596">
                  <c:v>51.148000000000003</c:v>
                </c:pt>
                <c:pt idx="8597">
                  <c:v>51.148000000000003</c:v>
                </c:pt>
                <c:pt idx="8598">
                  <c:v>51.148000000000003</c:v>
                </c:pt>
                <c:pt idx="8599">
                  <c:v>51.193000000000012</c:v>
                </c:pt>
                <c:pt idx="8600">
                  <c:v>51.193000000000012</c:v>
                </c:pt>
                <c:pt idx="8601">
                  <c:v>51.193000000000012</c:v>
                </c:pt>
                <c:pt idx="8602">
                  <c:v>51.282000000000011</c:v>
                </c:pt>
                <c:pt idx="8603">
                  <c:v>51.325000000000003</c:v>
                </c:pt>
                <c:pt idx="8604">
                  <c:v>51.413000000000004</c:v>
                </c:pt>
                <c:pt idx="8605">
                  <c:v>51.457999999999998</c:v>
                </c:pt>
                <c:pt idx="8606">
                  <c:v>51.501000000000005</c:v>
                </c:pt>
                <c:pt idx="8607">
                  <c:v>51.501000000000005</c:v>
                </c:pt>
                <c:pt idx="8608">
                  <c:v>51.544000000000004</c:v>
                </c:pt>
                <c:pt idx="8609">
                  <c:v>51.589000000000006</c:v>
                </c:pt>
                <c:pt idx="8610">
                  <c:v>51.633000000000003</c:v>
                </c:pt>
                <c:pt idx="8611">
                  <c:v>51.678000000000011</c:v>
                </c:pt>
                <c:pt idx="8612">
                  <c:v>51.721000000000011</c:v>
                </c:pt>
                <c:pt idx="8613">
                  <c:v>51.721000000000011</c:v>
                </c:pt>
                <c:pt idx="8614">
                  <c:v>51.721000000000011</c:v>
                </c:pt>
                <c:pt idx="8615">
                  <c:v>51.721000000000011</c:v>
                </c:pt>
                <c:pt idx="8616">
                  <c:v>51.764000000000003</c:v>
                </c:pt>
                <c:pt idx="8617">
                  <c:v>51.764000000000003</c:v>
                </c:pt>
                <c:pt idx="8618">
                  <c:v>51.809000000000005</c:v>
                </c:pt>
                <c:pt idx="8619">
                  <c:v>51.851999999999997</c:v>
                </c:pt>
                <c:pt idx="8620">
                  <c:v>51.809000000000005</c:v>
                </c:pt>
                <c:pt idx="8621">
                  <c:v>51.809000000000005</c:v>
                </c:pt>
                <c:pt idx="8622">
                  <c:v>51.809000000000005</c:v>
                </c:pt>
                <c:pt idx="8623">
                  <c:v>51.809000000000005</c:v>
                </c:pt>
                <c:pt idx="8624">
                  <c:v>51.809000000000005</c:v>
                </c:pt>
                <c:pt idx="8625">
                  <c:v>51.721000000000011</c:v>
                </c:pt>
                <c:pt idx="8626">
                  <c:v>51.678000000000011</c:v>
                </c:pt>
                <c:pt idx="8627">
                  <c:v>51.589000000000006</c:v>
                </c:pt>
                <c:pt idx="8628">
                  <c:v>51.501000000000005</c:v>
                </c:pt>
                <c:pt idx="8629">
                  <c:v>51.457999999999998</c:v>
                </c:pt>
                <c:pt idx="8630">
                  <c:v>51.413000000000004</c:v>
                </c:pt>
                <c:pt idx="8631">
                  <c:v>51.413000000000004</c:v>
                </c:pt>
                <c:pt idx="8632">
                  <c:v>51.457999999999998</c:v>
                </c:pt>
                <c:pt idx="8633">
                  <c:v>51.501000000000005</c:v>
                </c:pt>
                <c:pt idx="8634">
                  <c:v>51.544000000000004</c:v>
                </c:pt>
                <c:pt idx="8635">
                  <c:v>51.589000000000006</c:v>
                </c:pt>
                <c:pt idx="8636">
                  <c:v>51.633000000000003</c:v>
                </c:pt>
                <c:pt idx="8637">
                  <c:v>51.721000000000011</c:v>
                </c:pt>
                <c:pt idx="8638">
                  <c:v>51.764000000000003</c:v>
                </c:pt>
                <c:pt idx="8639">
                  <c:v>51.851999999999997</c:v>
                </c:pt>
                <c:pt idx="8640">
                  <c:v>51.895000000000003</c:v>
                </c:pt>
                <c:pt idx="8641">
                  <c:v>51.851999999999997</c:v>
                </c:pt>
                <c:pt idx="8642">
                  <c:v>51.721000000000011</c:v>
                </c:pt>
                <c:pt idx="8643">
                  <c:v>51.589000000000006</c:v>
                </c:pt>
                <c:pt idx="8644">
                  <c:v>51.457999999999998</c:v>
                </c:pt>
                <c:pt idx="8645">
                  <c:v>51.37</c:v>
                </c:pt>
                <c:pt idx="8646">
                  <c:v>51.282000000000011</c:v>
                </c:pt>
                <c:pt idx="8647">
                  <c:v>51.237000000000002</c:v>
                </c:pt>
                <c:pt idx="8648">
                  <c:v>51.237000000000002</c:v>
                </c:pt>
                <c:pt idx="8649">
                  <c:v>51.282000000000011</c:v>
                </c:pt>
                <c:pt idx="8650">
                  <c:v>51.282000000000011</c:v>
                </c:pt>
                <c:pt idx="8651">
                  <c:v>51.325000000000003</c:v>
                </c:pt>
                <c:pt idx="8652">
                  <c:v>51.37</c:v>
                </c:pt>
                <c:pt idx="8653">
                  <c:v>51.457999999999998</c:v>
                </c:pt>
                <c:pt idx="8654">
                  <c:v>51.501000000000005</c:v>
                </c:pt>
                <c:pt idx="8655">
                  <c:v>51.544000000000004</c:v>
                </c:pt>
                <c:pt idx="8656">
                  <c:v>51.544000000000004</c:v>
                </c:pt>
                <c:pt idx="8657">
                  <c:v>51.589000000000006</c:v>
                </c:pt>
                <c:pt idx="8658">
                  <c:v>51.633000000000003</c:v>
                </c:pt>
                <c:pt idx="8659">
                  <c:v>51.721000000000011</c:v>
                </c:pt>
                <c:pt idx="8660">
                  <c:v>51.764000000000003</c:v>
                </c:pt>
                <c:pt idx="8661">
                  <c:v>51.809000000000005</c:v>
                </c:pt>
                <c:pt idx="8662">
                  <c:v>51.809000000000005</c:v>
                </c:pt>
                <c:pt idx="8663">
                  <c:v>51.851999999999997</c:v>
                </c:pt>
                <c:pt idx="8664">
                  <c:v>51.851999999999997</c:v>
                </c:pt>
                <c:pt idx="8665">
                  <c:v>51.895000000000003</c:v>
                </c:pt>
                <c:pt idx="8666">
                  <c:v>51.94</c:v>
                </c:pt>
                <c:pt idx="8667">
                  <c:v>51.984000000000002</c:v>
                </c:pt>
                <c:pt idx="8668">
                  <c:v>51.94</c:v>
                </c:pt>
                <c:pt idx="8669">
                  <c:v>51.895000000000003</c:v>
                </c:pt>
                <c:pt idx="8670">
                  <c:v>51.809000000000005</c:v>
                </c:pt>
                <c:pt idx="8671">
                  <c:v>51.721000000000011</c:v>
                </c:pt>
                <c:pt idx="8672">
                  <c:v>51.678000000000011</c:v>
                </c:pt>
                <c:pt idx="8673">
                  <c:v>51.633000000000003</c:v>
                </c:pt>
                <c:pt idx="8674">
                  <c:v>51.678000000000011</c:v>
                </c:pt>
                <c:pt idx="8675">
                  <c:v>51.721000000000011</c:v>
                </c:pt>
                <c:pt idx="8676">
                  <c:v>51.809000000000005</c:v>
                </c:pt>
                <c:pt idx="8677">
                  <c:v>51.851999999999997</c:v>
                </c:pt>
                <c:pt idx="8678">
                  <c:v>51.94</c:v>
                </c:pt>
                <c:pt idx="8679">
                  <c:v>51.984000000000002</c:v>
                </c:pt>
                <c:pt idx="8680">
                  <c:v>51.984000000000002</c:v>
                </c:pt>
                <c:pt idx="8681">
                  <c:v>51.984000000000002</c:v>
                </c:pt>
                <c:pt idx="8682">
                  <c:v>52.029000000000003</c:v>
                </c:pt>
                <c:pt idx="8683">
                  <c:v>52.029000000000003</c:v>
                </c:pt>
                <c:pt idx="8684">
                  <c:v>52.072000000000003</c:v>
                </c:pt>
                <c:pt idx="8685">
                  <c:v>52.072000000000003</c:v>
                </c:pt>
                <c:pt idx="8686">
                  <c:v>52.115000000000002</c:v>
                </c:pt>
                <c:pt idx="8687">
                  <c:v>52.115000000000002</c:v>
                </c:pt>
                <c:pt idx="8688">
                  <c:v>52.115000000000002</c:v>
                </c:pt>
                <c:pt idx="8689">
                  <c:v>52.115000000000002</c:v>
                </c:pt>
                <c:pt idx="8690">
                  <c:v>52.115000000000002</c:v>
                </c:pt>
                <c:pt idx="8691">
                  <c:v>52.115000000000002</c:v>
                </c:pt>
                <c:pt idx="8692">
                  <c:v>52.072000000000003</c:v>
                </c:pt>
                <c:pt idx="8693">
                  <c:v>52.029000000000003</c:v>
                </c:pt>
                <c:pt idx="8694">
                  <c:v>51.94</c:v>
                </c:pt>
                <c:pt idx="8695">
                  <c:v>51.851999999999997</c:v>
                </c:pt>
                <c:pt idx="8696">
                  <c:v>51.851999999999997</c:v>
                </c:pt>
                <c:pt idx="8697">
                  <c:v>51.851999999999997</c:v>
                </c:pt>
                <c:pt idx="8698">
                  <c:v>51.851999999999997</c:v>
                </c:pt>
                <c:pt idx="8699">
                  <c:v>51.764000000000003</c:v>
                </c:pt>
                <c:pt idx="8700">
                  <c:v>51.678000000000011</c:v>
                </c:pt>
                <c:pt idx="8701">
                  <c:v>51.633000000000003</c:v>
                </c:pt>
                <c:pt idx="8702">
                  <c:v>51.544000000000004</c:v>
                </c:pt>
                <c:pt idx="8703">
                  <c:v>51.501000000000005</c:v>
                </c:pt>
                <c:pt idx="8704">
                  <c:v>51.457999999999998</c:v>
                </c:pt>
                <c:pt idx="8705">
                  <c:v>51.457999999999998</c:v>
                </c:pt>
                <c:pt idx="8706">
                  <c:v>51.413000000000004</c:v>
                </c:pt>
                <c:pt idx="8707">
                  <c:v>51.37</c:v>
                </c:pt>
                <c:pt idx="8708">
                  <c:v>51.413000000000004</c:v>
                </c:pt>
                <c:pt idx="8709">
                  <c:v>51.413000000000004</c:v>
                </c:pt>
                <c:pt idx="8710">
                  <c:v>51.457999999999998</c:v>
                </c:pt>
                <c:pt idx="8711">
                  <c:v>51.457999999999998</c:v>
                </c:pt>
                <c:pt idx="8712">
                  <c:v>51.501000000000005</c:v>
                </c:pt>
                <c:pt idx="8713">
                  <c:v>51.544000000000004</c:v>
                </c:pt>
                <c:pt idx="8714">
                  <c:v>51.589000000000006</c:v>
                </c:pt>
                <c:pt idx="8715">
                  <c:v>51.589000000000006</c:v>
                </c:pt>
                <c:pt idx="8716">
                  <c:v>51.589000000000006</c:v>
                </c:pt>
                <c:pt idx="8717">
                  <c:v>51.633000000000003</c:v>
                </c:pt>
                <c:pt idx="8718">
                  <c:v>51.633000000000003</c:v>
                </c:pt>
                <c:pt idx="8719">
                  <c:v>51.633000000000003</c:v>
                </c:pt>
                <c:pt idx="8720">
                  <c:v>51.633000000000003</c:v>
                </c:pt>
                <c:pt idx="8721">
                  <c:v>51.589000000000006</c:v>
                </c:pt>
                <c:pt idx="8722">
                  <c:v>51.589000000000006</c:v>
                </c:pt>
                <c:pt idx="8723">
                  <c:v>51.544000000000004</c:v>
                </c:pt>
                <c:pt idx="8724">
                  <c:v>51.501000000000005</c:v>
                </c:pt>
                <c:pt idx="8725">
                  <c:v>51.457999999999998</c:v>
                </c:pt>
                <c:pt idx="8726">
                  <c:v>51.413000000000004</c:v>
                </c:pt>
                <c:pt idx="8727">
                  <c:v>51.37</c:v>
                </c:pt>
                <c:pt idx="8728">
                  <c:v>51.37</c:v>
                </c:pt>
                <c:pt idx="8729">
                  <c:v>51.37</c:v>
                </c:pt>
                <c:pt idx="8730">
                  <c:v>51.325000000000003</c:v>
                </c:pt>
                <c:pt idx="8731">
                  <c:v>51.325000000000003</c:v>
                </c:pt>
                <c:pt idx="8732">
                  <c:v>51.37</c:v>
                </c:pt>
                <c:pt idx="8733">
                  <c:v>51.413000000000004</c:v>
                </c:pt>
                <c:pt idx="8734">
                  <c:v>51.457999999999998</c:v>
                </c:pt>
                <c:pt idx="8735">
                  <c:v>51.457999999999998</c:v>
                </c:pt>
                <c:pt idx="8736">
                  <c:v>51.501000000000005</c:v>
                </c:pt>
                <c:pt idx="8737">
                  <c:v>51.544000000000004</c:v>
                </c:pt>
                <c:pt idx="8738">
                  <c:v>51.589000000000006</c:v>
                </c:pt>
                <c:pt idx="8739">
                  <c:v>51.633000000000003</c:v>
                </c:pt>
                <c:pt idx="8740">
                  <c:v>51.678000000000011</c:v>
                </c:pt>
                <c:pt idx="8741">
                  <c:v>51.721000000000011</c:v>
                </c:pt>
                <c:pt idx="8742">
                  <c:v>51.721000000000011</c:v>
                </c:pt>
                <c:pt idx="8743">
                  <c:v>51.633000000000003</c:v>
                </c:pt>
                <c:pt idx="8744">
                  <c:v>51.544000000000004</c:v>
                </c:pt>
                <c:pt idx="8745">
                  <c:v>51.457999999999998</c:v>
                </c:pt>
                <c:pt idx="8746">
                  <c:v>51.37</c:v>
                </c:pt>
                <c:pt idx="8747">
                  <c:v>51.282000000000011</c:v>
                </c:pt>
                <c:pt idx="8748">
                  <c:v>51.237000000000002</c:v>
                </c:pt>
                <c:pt idx="8749">
                  <c:v>51.237000000000002</c:v>
                </c:pt>
                <c:pt idx="8750">
                  <c:v>51.282000000000011</c:v>
                </c:pt>
                <c:pt idx="8751">
                  <c:v>51.282000000000011</c:v>
                </c:pt>
                <c:pt idx="8752">
                  <c:v>51.237000000000002</c:v>
                </c:pt>
                <c:pt idx="8753">
                  <c:v>51.237000000000002</c:v>
                </c:pt>
                <c:pt idx="8754">
                  <c:v>51.282000000000011</c:v>
                </c:pt>
                <c:pt idx="8755">
                  <c:v>51.282000000000011</c:v>
                </c:pt>
                <c:pt idx="8756">
                  <c:v>51.282000000000011</c:v>
                </c:pt>
                <c:pt idx="8757">
                  <c:v>51.325000000000003</c:v>
                </c:pt>
                <c:pt idx="8758">
                  <c:v>51.413000000000004</c:v>
                </c:pt>
                <c:pt idx="8759">
                  <c:v>51.457999999999998</c:v>
                </c:pt>
                <c:pt idx="8760">
                  <c:v>51.501000000000005</c:v>
                </c:pt>
                <c:pt idx="8761">
                  <c:v>51.589000000000006</c:v>
                </c:pt>
                <c:pt idx="8762">
                  <c:v>51.633000000000003</c:v>
                </c:pt>
                <c:pt idx="8763">
                  <c:v>51.678000000000011</c:v>
                </c:pt>
                <c:pt idx="8764">
                  <c:v>51.764000000000003</c:v>
                </c:pt>
                <c:pt idx="8765">
                  <c:v>51.764000000000003</c:v>
                </c:pt>
                <c:pt idx="8766">
                  <c:v>51.809000000000005</c:v>
                </c:pt>
                <c:pt idx="8767">
                  <c:v>51.851999999999997</c:v>
                </c:pt>
                <c:pt idx="8768">
                  <c:v>51.851999999999997</c:v>
                </c:pt>
                <c:pt idx="8769">
                  <c:v>51.809000000000005</c:v>
                </c:pt>
                <c:pt idx="8770">
                  <c:v>51.721000000000011</c:v>
                </c:pt>
                <c:pt idx="8771">
                  <c:v>51.678000000000011</c:v>
                </c:pt>
                <c:pt idx="8772">
                  <c:v>51.721000000000011</c:v>
                </c:pt>
                <c:pt idx="8773">
                  <c:v>51.764000000000003</c:v>
                </c:pt>
                <c:pt idx="8774">
                  <c:v>51.851999999999997</c:v>
                </c:pt>
                <c:pt idx="8775">
                  <c:v>51.895000000000003</c:v>
                </c:pt>
                <c:pt idx="8776">
                  <c:v>51.94</c:v>
                </c:pt>
                <c:pt idx="8777">
                  <c:v>51.984000000000002</c:v>
                </c:pt>
                <c:pt idx="8778">
                  <c:v>51.94</c:v>
                </c:pt>
                <c:pt idx="8779">
                  <c:v>51.895000000000003</c:v>
                </c:pt>
                <c:pt idx="8780">
                  <c:v>51.809000000000005</c:v>
                </c:pt>
                <c:pt idx="8781">
                  <c:v>51.721000000000011</c:v>
                </c:pt>
                <c:pt idx="8782">
                  <c:v>51.589000000000006</c:v>
                </c:pt>
                <c:pt idx="8783">
                  <c:v>51.501000000000005</c:v>
                </c:pt>
                <c:pt idx="8784">
                  <c:v>51.413000000000004</c:v>
                </c:pt>
                <c:pt idx="8785">
                  <c:v>51.413000000000004</c:v>
                </c:pt>
                <c:pt idx="8786">
                  <c:v>51.413000000000004</c:v>
                </c:pt>
                <c:pt idx="8787">
                  <c:v>51.413000000000004</c:v>
                </c:pt>
                <c:pt idx="8788">
                  <c:v>51.457999999999998</c:v>
                </c:pt>
                <c:pt idx="8789">
                  <c:v>51.457999999999998</c:v>
                </c:pt>
                <c:pt idx="8790">
                  <c:v>51.457999999999998</c:v>
                </c:pt>
                <c:pt idx="8791">
                  <c:v>51.457999999999998</c:v>
                </c:pt>
                <c:pt idx="8792">
                  <c:v>51.457999999999998</c:v>
                </c:pt>
                <c:pt idx="8793">
                  <c:v>51.457999999999998</c:v>
                </c:pt>
                <c:pt idx="8794">
                  <c:v>51.457999999999998</c:v>
                </c:pt>
                <c:pt idx="8795">
                  <c:v>51.501000000000005</c:v>
                </c:pt>
                <c:pt idx="8796">
                  <c:v>51.544000000000004</c:v>
                </c:pt>
                <c:pt idx="8797">
                  <c:v>51.589000000000006</c:v>
                </c:pt>
                <c:pt idx="8798">
                  <c:v>51.633000000000003</c:v>
                </c:pt>
                <c:pt idx="8799">
                  <c:v>51.678000000000011</c:v>
                </c:pt>
                <c:pt idx="8800">
                  <c:v>51.721000000000011</c:v>
                </c:pt>
                <c:pt idx="8801">
                  <c:v>51.809000000000005</c:v>
                </c:pt>
                <c:pt idx="8802">
                  <c:v>51.851999999999997</c:v>
                </c:pt>
                <c:pt idx="8803">
                  <c:v>51.895000000000003</c:v>
                </c:pt>
                <c:pt idx="8804">
                  <c:v>51.984000000000002</c:v>
                </c:pt>
                <c:pt idx="8805">
                  <c:v>52.029000000000003</c:v>
                </c:pt>
                <c:pt idx="8806">
                  <c:v>52.072000000000003</c:v>
                </c:pt>
                <c:pt idx="8807">
                  <c:v>52.029000000000003</c:v>
                </c:pt>
                <c:pt idx="8808">
                  <c:v>51.895000000000003</c:v>
                </c:pt>
                <c:pt idx="8809">
                  <c:v>51.764000000000003</c:v>
                </c:pt>
                <c:pt idx="8810">
                  <c:v>51.589000000000006</c:v>
                </c:pt>
                <c:pt idx="8811">
                  <c:v>51.457999999999998</c:v>
                </c:pt>
                <c:pt idx="8812">
                  <c:v>51.37</c:v>
                </c:pt>
                <c:pt idx="8813">
                  <c:v>51.282000000000011</c:v>
                </c:pt>
                <c:pt idx="8814">
                  <c:v>51.237000000000002</c:v>
                </c:pt>
                <c:pt idx="8815">
                  <c:v>51.237000000000002</c:v>
                </c:pt>
                <c:pt idx="8816">
                  <c:v>51.237000000000002</c:v>
                </c:pt>
                <c:pt idx="8817">
                  <c:v>51.237000000000002</c:v>
                </c:pt>
                <c:pt idx="8818">
                  <c:v>51.237000000000002</c:v>
                </c:pt>
                <c:pt idx="8819">
                  <c:v>51.282000000000011</c:v>
                </c:pt>
                <c:pt idx="8820">
                  <c:v>51.282000000000011</c:v>
                </c:pt>
                <c:pt idx="8821">
                  <c:v>51.282000000000011</c:v>
                </c:pt>
                <c:pt idx="8822">
                  <c:v>51.282000000000011</c:v>
                </c:pt>
                <c:pt idx="8823">
                  <c:v>51.148000000000003</c:v>
                </c:pt>
                <c:pt idx="8824">
                  <c:v>51.017000000000003</c:v>
                </c:pt>
                <c:pt idx="8825">
                  <c:v>50.974000000000004</c:v>
                </c:pt>
                <c:pt idx="8826">
                  <c:v>50.929000000000002</c:v>
                </c:pt>
                <c:pt idx="8827">
                  <c:v>50.841000000000001</c:v>
                </c:pt>
                <c:pt idx="8828">
                  <c:v>50.841000000000001</c:v>
                </c:pt>
                <c:pt idx="8829">
                  <c:v>50.841000000000001</c:v>
                </c:pt>
                <c:pt idx="8830">
                  <c:v>50.841000000000001</c:v>
                </c:pt>
                <c:pt idx="8831">
                  <c:v>50.886000000000003</c:v>
                </c:pt>
                <c:pt idx="8832">
                  <c:v>50.929000000000002</c:v>
                </c:pt>
                <c:pt idx="8833">
                  <c:v>50.974000000000004</c:v>
                </c:pt>
                <c:pt idx="8834">
                  <c:v>50.929000000000002</c:v>
                </c:pt>
                <c:pt idx="8835">
                  <c:v>50.841000000000001</c:v>
                </c:pt>
                <c:pt idx="8836">
                  <c:v>50.797000000000011</c:v>
                </c:pt>
                <c:pt idx="8837">
                  <c:v>50.752000000000002</c:v>
                </c:pt>
                <c:pt idx="8838">
                  <c:v>50.664000000000001</c:v>
                </c:pt>
                <c:pt idx="8839">
                  <c:v>50.664000000000001</c:v>
                </c:pt>
                <c:pt idx="8840">
                  <c:v>50.664000000000001</c:v>
                </c:pt>
                <c:pt idx="8841">
                  <c:v>50.621000000000002</c:v>
                </c:pt>
                <c:pt idx="8842">
                  <c:v>50.621000000000002</c:v>
                </c:pt>
                <c:pt idx="8843">
                  <c:v>50.576000000000001</c:v>
                </c:pt>
                <c:pt idx="8844">
                  <c:v>50.576000000000001</c:v>
                </c:pt>
                <c:pt idx="8845">
                  <c:v>50.576000000000001</c:v>
                </c:pt>
                <c:pt idx="8846">
                  <c:v>50.576000000000001</c:v>
                </c:pt>
                <c:pt idx="8847">
                  <c:v>50.576000000000001</c:v>
                </c:pt>
                <c:pt idx="8848">
                  <c:v>50.621000000000002</c:v>
                </c:pt>
                <c:pt idx="8849">
                  <c:v>50.621000000000002</c:v>
                </c:pt>
                <c:pt idx="8850">
                  <c:v>50.709000000000003</c:v>
                </c:pt>
                <c:pt idx="8851">
                  <c:v>50.752000000000002</c:v>
                </c:pt>
                <c:pt idx="8852">
                  <c:v>50.752000000000002</c:v>
                </c:pt>
                <c:pt idx="8853">
                  <c:v>50.752000000000002</c:v>
                </c:pt>
                <c:pt idx="8854">
                  <c:v>50.709000000000003</c:v>
                </c:pt>
                <c:pt idx="8855">
                  <c:v>50.709000000000003</c:v>
                </c:pt>
                <c:pt idx="8856">
                  <c:v>50.752000000000002</c:v>
                </c:pt>
                <c:pt idx="8857">
                  <c:v>50.797000000000011</c:v>
                </c:pt>
                <c:pt idx="8858">
                  <c:v>50.886000000000003</c:v>
                </c:pt>
                <c:pt idx="8859">
                  <c:v>50.974000000000004</c:v>
                </c:pt>
                <c:pt idx="8860">
                  <c:v>51.062000000000012</c:v>
                </c:pt>
                <c:pt idx="8861">
                  <c:v>51.062000000000012</c:v>
                </c:pt>
                <c:pt idx="8862">
                  <c:v>51.062000000000012</c:v>
                </c:pt>
                <c:pt idx="8863">
                  <c:v>50.974000000000004</c:v>
                </c:pt>
                <c:pt idx="8864">
                  <c:v>50.886000000000003</c:v>
                </c:pt>
                <c:pt idx="8865">
                  <c:v>50.841000000000001</c:v>
                </c:pt>
                <c:pt idx="8866">
                  <c:v>50.886000000000003</c:v>
                </c:pt>
                <c:pt idx="8867">
                  <c:v>50.886000000000003</c:v>
                </c:pt>
                <c:pt idx="8868">
                  <c:v>50.929000000000002</c:v>
                </c:pt>
                <c:pt idx="8869">
                  <c:v>50.929000000000002</c:v>
                </c:pt>
                <c:pt idx="8870">
                  <c:v>50.974000000000004</c:v>
                </c:pt>
                <c:pt idx="8871">
                  <c:v>50.974000000000004</c:v>
                </c:pt>
                <c:pt idx="8872">
                  <c:v>50.974000000000004</c:v>
                </c:pt>
                <c:pt idx="8873">
                  <c:v>51.017000000000003</c:v>
                </c:pt>
                <c:pt idx="8874">
                  <c:v>51.017000000000003</c:v>
                </c:pt>
                <c:pt idx="8875">
                  <c:v>51.062000000000012</c:v>
                </c:pt>
                <c:pt idx="8876">
                  <c:v>51.105000000000011</c:v>
                </c:pt>
                <c:pt idx="8877">
                  <c:v>51.148000000000003</c:v>
                </c:pt>
                <c:pt idx="8878">
                  <c:v>51.193000000000012</c:v>
                </c:pt>
                <c:pt idx="8879">
                  <c:v>51.237000000000002</c:v>
                </c:pt>
                <c:pt idx="8880">
                  <c:v>51.282000000000011</c:v>
                </c:pt>
                <c:pt idx="8881">
                  <c:v>51.37</c:v>
                </c:pt>
                <c:pt idx="8882">
                  <c:v>51.413000000000004</c:v>
                </c:pt>
                <c:pt idx="8883">
                  <c:v>51.457999999999998</c:v>
                </c:pt>
                <c:pt idx="8884">
                  <c:v>51.501000000000005</c:v>
                </c:pt>
                <c:pt idx="8885">
                  <c:v>51.544000000000004</c:v>
                </c:pt>
                <c:pt idx="8886">
                  <c:v>51.589000000000006</c:v>
                </c:pt>
                <c:pt idx="8887">
                  <c:v>51.678000000000011</c:v>
                </c:pt>
                <c:pt idx="8888">
                  <c:v>51.764000000000003</c:v>
                </c:pt>
                <c:pt idx="8889">
                  <c:v>51.851999999999997</c:v>
                </c:pt>
                <c:pt idx="8890">
                  <c:v>51.851999999999997</c:v>
                </c:pt>
                <c:pt idx="8891">
                  <c:v>51.764000000000003</c:v>
                </c:pt>
                <c:pt idx="8892">
                  <c:v>51.589000000000006</c:v>
                </c:pt>
                <c:pt idx="8893">
                  <c:v>51.457999999999998</c:v>
                </c:pt>
                <c:pt idx="8894">
                  <c:v>51.325000000000003</c:v>
                </c:pt>
                <c:pt idx="8895">
                  <c:v>51.193000000000012</c:v>
                </c:pt>
                <c:pt idx="8896">
                  <c:v>51.105000000000011</c:v>
                </c:pt>
                <c:pt idx="8897">
                  <c:v>51.017000000000003</c:v>
                </c:pt>
                <c:pt idx="8898">
                  <c:v>50.974000000000004</c:v>
                </c:pt>
                <c:pt idx="8899">
                  <c:v>50.929000000000002</c:v>
                </c:pt>
                <c:pt idx="8900">
                  <c:v>50.929000000000002</c:v>
                </c:pt>
                <c:pt idx="8901">
                  <c:v>50.929000000000002</c:v>
                </c:pt>
                <c:pt idx="8902">
                  <c:v>50.929000000000002</c:v>
                </c:pt>
                <c:pt idx="8903">
                  <c:v>50.929000000000002</c:v>
                </c:pt>
                <c:pt idx="8904">
                  <c:v>50.841000000000001</c:v>
                </c:pt>
                <c:pt idx="8905">
                  <c:v>50.752000000000002</c:v>
                </c:pt>
                <c:pt idx="8906">
                  <c:v>50.621000000000002</c:v>
                </c:pt>
                <c:pt idx="8907">
                  <c:v>50.488</c:v>
                </c:pt>
                <c:pt idx="8908">
                  <c:v>50.4</c:v>
                </c:pt>
                <c:pt idx="8909">
                  <c:v>50.356000000000002</c:v>
                </c:pt>
                <c:pt idx="8910">
                  <c:v>50.310999999999993</c:v>
                </c:pt>
                <c:pt idx="8911">
                  <c:v>50.4</c:v>
                </c:pt>
                <c:pt idx="8912">
                  <c:v>50.445</c:v>
                </c:pt>
                <c:pt idx="8913">
                  <c:v>50.445</c:v>
                </c:pt>
                <c:pt idx="8914">
                  <c:v>50.4</c:v>
                </c:pt>
                <c:pt idx="8915">
                  <c:v>50.310999999999993</c:v>
                </c:pt>
                <c:pt idx="8916">
                  <c:v>50.223000000000013</c:v>
                </c:pt>
                <c:pt idx="8917">
                  <c:v>50.135000000000012</c:v>
                </c:pt>
                <c:pt idx="8918">
                  <c:v>50.047000000000004</c:v>
                </c:pt>
                <c:pt idx="8919">
                  <c:v>50.002000000000002</c:v>
                </c:pt>
                <c:pt idx="8920">
                  <c:v>49.959000000000003</c:v>
                </c:pt>
                <c:pt idx="8921">
                  <c:v>49.959000000000003</c:v>
                </c:pt>
                <c:pt idx="8922">
                  <c:v>49.959000000000003</c:v>
                </c:pt>
                <c:pt idx="8923">
                  <c:v>50.047000000000004</c:v>
                </c:pt>
                <c:pt idx="8924">
                  <c:v>50.092000000000013</c:v>
                </c:pt>
                <c:pt idx="8925">
                  <c:v>50.135000000000012</c:v>
                </c:pt>
                <c:pt idx="8926">
                  <c:v>50.18</c:v>
                </c:pt>
                <c:pt idx="8927">
                  <c:v>50.223000000000013</c:v>
                </c:pt>
                <c:pt idx="8928">
                  <c:v>50.268000000000015</c:v>
                </c:pt>
                <c:pt idx="8929">
                  <c:v>50.268000000000015</c:v>
                </c:pt>
                <c:pt idx="8930">
                  <c:v>50.223000000000013</c:v>
                </c:pt>
                <c:pt idx="8931">
                  <c:v>50.18</c:v>
                </c:pt>
                <c:pt idx="8932">
                  <c:v>50.135000000000012</c:v>
                </c:pt>
                <c:pt idx="8933">
                  <c:v>50.092000000000013</c:v>
                </c:pt>
                <c:pt idx="8934">
                  <c:v>50.092000000000013</c:v>
                </c:pt>
                <c:pt idx="8935">
                  <c:v>50.092000000000013</c:v>
                </c:pt>
                <c:pt idx="8936">
                  <c:v>50.092000000000013</c:v>
                </c:pt>
                <c:pt idx="8937">
                  <c:v>50.092000000000013</c:v>
                </c:pt>
                <c:pt idx="8938">
                  <c:v>50.047000000000004</c:v>
                </c:pt>
                <c:pt idx="8939">
                  <c:v>50.047000000000004</c:v>
                </c:pt>
                <c:pt idx="8940">
                  <c:v>50.002000000000002</c:v>
                </c:pt>
                <c:pt idx="8941">
                  <c:v>49.914000000000001</c:v>
                </c:pt>
                <c:pt idx="8942">
                  <c:v>49.959000000000003</c:v>
                </c:pt>
                <c:pt idx="8943">
                  <c:v>49.959000000000003</c:v>
                </c:pt>
                <c:pt idx="8944">
                  <c:v>50.047000000000004</c:v>
                </c:pt>
                <c:pt idx="8945">
                  <c:v>50.092000000000013</c:v>
                </c:pt>
                <c:pt idx="8946">
                  <c:v>50.092000000000013</c:v>
                </c:pt>
                <c:pt idx="8947">
                  <c:v>50.092000000000013</c:v>
                </c:pt>
                <c:pt idx="8948">
                  <c:v>50.092000000000013</c:v>
                </c:pt>
                <c:pt idx="8949">
                  <c:v>50.047000000000004</c:v>
                </c:pt>
                <c:pt idx="8950">
                  <c:v>50.092000000000013</c:v>
                </c:pt>
                <c:pt idx="8951">
                  <c:v>50.092000000000013</c:v>
                </c:pt>
                <c:pt idx="8952">
                  <c:v>50.135000000000012</c:v>
                </c:pt>
                <c:pt idx="8953">
                  <c:v>50.223000000000013</c:v>
                </c:pt>
                <c:pt idx="8954">
                  <c:v>50.268000000000015</c:v>
                </c:pt>
                <c:pt idx="8955">
                  <c:v>50.310999999999993</c:v>
                </c:pt>
                <c:pt idx="8956">
                  <c:v>50.356000000000002</c:v>
                </c:pt>
                <c:pt idx="8957">
                  <c:v>50.356000000000002</c:v>
                </c:pt>
                <c:pt idx="8958">
                  <c:v>50.356000000000002</c:v>
                </c:pt>
                <c:pt idx="8959">
                  <c:v>50.310999999999993</c:v>
                </c:pt>
                <c:pt idx="8960">
                  <c:v>50.268000000000015</c:v>
                </c:pt>
                <c:pt idx="8961">
                  <c:v>50.18</c:v>
                </c:pt>
                <c:pt idx="8962">
                  <c:v>50.135000000000012</c:v>
                </c:pt>
                <c:pt idx="8963">
                  <c:v>50.047000000000004</c:v>
                </c:pt>
                <c:pt idx="8964">
                  <c:v>50.002000000000002</c:v>
                </c:pt>
                <c:pt idx="8965">
                  <c:v>50.002000000000002</c:v>
                </c:pt>
                <c:pt idx="8966">
                  <c:v>49.959000000000003</c:v>
                </c:pt>
                <c:pt idx="8967">
                  <c:v>49.914000000000001</c:v>
                </c:pt>
                <c:pt idx="8968">
                  <c:v>49.87</c:v>
                </c:pt>
                <c:pt idx="8969">
                  <c:v>49.825000000000003</c:v>
                </c:pt>
                <c:pt idx="8970">
                  <c:v>49.825000000000003</c:v>
                </c:pt>
                <c:pt idx="8971">
                  <c:v>49.825000000000003</c:v>
                </c:pt>
                <c:pt idx="8972">
                  <c:v>49.825000000000003</c:v>
                </c:pt>
                <c:pt idx="8973">
                  <c:v>49.914000000000001</c:v>
                </c:pt>
                <c:pt idx="8974">
                  <c:v>49.914000000000001</c:v>
                </c:pt>
                <c:pt idx="8975">
                  <c:v>49.959000000000003</c:v>
                </c:pt>
                <c:pt idx="8976">
                  <c:v>49.959000000000003</c:v>
                </c:pt>
                <c:pt idx="8977">
                  <c:v>50.002000000000002</c:v>
                </c:pt>
                <c:pt idx="8978">
                  <c:v>50.002000000000002</c:v>
                </c:pt>
                <c:pt idx="8979">
                  <c:v>50.047000000000004</c:v>
                </c:pt>
                <c:pt idx="8980">
                  <c:v>50.047000000000004</c:v>
                </c:pt>
                <c:pt idx="8981">
                  <c:v>50.092000000000013</c:v>
                </c:pt>
                <c:pt idx="8982">
                  <c:v>50.092000000000013</c:v>
                </c:pt>
                <c:pt idx="8983">
                  <c:v>50.047000000000004</c:v>
                </c:pt>
                <c:pt idx="8984">
                  <c:v>50.002000000000002</c:v>
                </c:pt>
                <c:pt idx="8985">
                  <c:v>49.959000000000003</c:v>
                </c:pt>
                <c:pt idx="8986">
                  <c:v>49.87</c:v>
                </c:pt>
                <c:pt idx="8987">
                  <c:v>49.782000000000011</c:v>
                </c:pt>
                <c:pt idx="8988">
                  <c:v>49.737000000000002</c:v>
                </c:pt>
                <c:pt idx="8989">
                  <c:v>49.692000000000014</c:v>
                </c:pt>
                <c:pt idx="8990">
                  <c:v>49.692000000000014</c:v>
                </c:pt>
                <c:pt idx="8991">
                  <c:v>49.692000000000014</c:v>
                </c:pt>
                <c:pt idx="8992">
                  <c:v>49.692000000000014</c:v>
                </c:pt>
                <c:pt idx="8993">
                  <c:v>49.737000000000002</c:v>
                </c:pt>
                <c:pt idx="8994">
                  <c:v>49.825000000000003</c:v>
                </c:pt>
                <c:pt idx="8995">
                  <c:v>49.914000000000001</c:v>
                </c:pt>
                <c:pt idx="8996">
                  <c:v>50.002000000000002</c:v>
                </c:pt>
                <c:pt idx="8997">
                  <c:v>50.092000000000013</c:v>
                </c:pt>
                <c:pt idx="8998">
                  <c:v>50.18</c:v>
                </c:pt>
                <c:pt idx="8999">
                  <c:v>50.223000000000013</c:v>
                </c:pt>
                <c:pt idx="9000">
                  <c:v>50.268000000000015</c:v>
                </c:pt>
                <c:pt idx="9001">
                  <c:v>50.223000000000013</c:v>
                </c:pt>
                <c:pt idx="9002">
                  <c:v>50.223000000000013</c:v>
                </c:pt>
                <c:pt idx="9003">
                  <c:v>50.223000000000013</c:v>
                </c:pt>
                <c:pt idx="9004">
                  <c:v>50.18</c:v>
                </c:pt>
                <c:pt idx="9005">
                  <c:v>50.135000000000012</c:v>
                </c:pt>
                <c:pt idx="9006">
                  <c:v>50.092000000000013</c:v>
                </c:pt>
                <c:pt idx="9007">
                  <c:v>50.047000000000004</c:v>
                </c:pt>
                <c:pt idx="9008">
                  <c:v>50.002000000000002</c:v>
                </c:pt>
                <c:pt idx="9009">
                  <c:v>49.959000000000003</c:v>
                </c:pt>
                <c:pt idx="9010">
                  <c:v>49.959000000000003</c:v>
                </c:pt>
                <c:pt idx="9011">
                  <c:v>49.959000000000003</c:v>
                </c:pt>
                <c:pt idx="9012">
                  <c:v>49.959000000000003</c:v>
                </c:pt>
                <c:pt idx="9013">
                  <c:v>49.959000000000003</c:v>
                </c:pt>
                <c:pt idx="9014">
                  <c:v>49.959000000000003</c:v>
                </c:pt>
                <c:pt idx="9015">
                  <c:v>50.002000000000002</c:v>
                </c:pt>
                <c:pt idx="9016">
                  <c:v>50.002000000000002</c:v>
                </c:pt>
                <c:pt idx="9017">
                  <c:v>50.047000000000004</c:v>
                </c:pt>
                <c:pt idx="9018">
                  <c:v>50.047000000000004</c:v>
                </c:pt>
                <c:pt idx="9019">
                  <c:v>50.092000000000013</c:v>
                </c:pt>
                <c:pt idx="9020">
                  <c:v>50.18</c:v>
                </c:pt>
                <c:pt idx="9021">
                  <c:v>50.268000000000015</c:v>
                </c:pt>
                <c:pt idx="9022">
                  <c:v>50.310999999999993</c:v>
                </c:pt>
                <c:pt idx="9023">
                  <c:v>50.356000000000002</c:v>
                </c:pt>
                <c:pt idx="9024">
                  <c:v>50.445</c:v>
                </c:pt>
                <c:pt idx="9025">
                  <c:v>50.533000000000001</c:v>
                </c:pt>
                <c:pt idx="9026">
                  <c:v>50.576000000000001</c:v>
                </c:pt>
                <c:pt idx="9027">
                  <c:v>50.664000000000001</c:v>
                </c:pt>
                <c:pt idx="9028">
                  <c:v>50.664000000000001</c:v>
                </c:pt>
                <c:pt idx="9029">
                  <c:v>50.709000000000003</c:v>
                </c:pt>
                <c:pt idx="9030">
                  <c:v>50.752000000000002</c:v>
                </c:pt>
                <c:pt idx="9031">
                  <c:v>50.797000000000011</c:v>
                </c:pt>
                <c:pt idx="9032">
                  <c:v>50.752000000000002</c:v>
                </c:pt>
                <c:pt idx="9033">
                  <c:v>50.709000000000003</c:v>
                </c:pt>
                <c:pt idx="9034">
                  <c:v>50.533000000000001</c:v>
                </c:pt>
                <c:pt idx="9035">
                  <c:v>50.356000000000002</c:v>
                </c:pt>
                <c:pt idx="9036">
                  <c:v>50.223000000000013</c:v>
                </c:pt>
                <c:pt idx="9037">
                  <c:v>50.047000000000004</c:v>
                </c:pt>
                <c:pt idx="9038">
                  <c:v>49.914000000000001</c:v>
                </c:pt>
                <c:pt idx="9039">
                  <c:v>49.825000000000003</c:v>
                </c:pt>
                <c:pt idx="9040">
                  <c:v>49.737000000000002</c:v>
                </c:pt>
                <c:pt idx="9041">
                  <c:v>49.737000000000002</c:v>
                </c:pt>
                <c:pt idx="9042">
                  <c:v>49.737000000000002</c:v>
                </c:pt>
                <c:pt idx="9043">
                  <c:v>49.737000000000002</c:v>
                </c:pt>
                <c:pt idx="9044">
                  <c:v>49.782000000000011</c:v>
                </c:pt>
                <c:pt idx="9045">
                  <c:v>49.782000000000011</c:v>
                </c:pt>
                <c:pt idx="9046">
                  <c:v>49.692000000000014</c:v>
                </c:pt>
                <c:pt idx="9047">
                  <c:v>49.649000000000001</c:v>
                </c:pt>
                <c:pt idx="9048">
                  <c:v>49.692000000000014</c:v>
                </c:pt>
                <c:pt idx="9049">
                  <c:v>49.737000000000002</c:v>
                </c:pt>
                <c:pt idx="9050">
                  <c:v>49.782000000000011</c:v>
                </c:pt>
                <c:pt idx="9051">
                  <c:v>49.825000000000003</c:v>
                </c:pt>
                <c:pt idx="9052">
                  <c:v>49.825000000000003</c:v>
                </c:pt>
                <c:pt idx="9053">
                  <c:v>49.782000000000011</c:v>
                </c:pt>
                <c:pt idx="9054">
                  <c:v>49.692000000000014</c:v>
                </c:pt>
                <c:pt idx="9055">
                  <c:v>49.604000000000006</c:v>
                </c:pt>
                <c:pt idx="9056">
                  <c:v>49.604000000000006</c:v>
                </c:pt>
                <c:pt idx="9057">
                  <c:v>49.604000000000006</c:v>
                </c:pt>
                <c:pt idx="9058">
                  <c:v>49.649000000000001</c:v>
                </c:pt>
                <c:pt idx="9059">
                  <c:v>49.692000000000014</c:v>
                </c:pt>
                <c:pt idx="9060">
                  <c:v>49.737000000000002</c:v>
                </c:pt>
                <c:pt idx="9061">
                  <c:v>49.737000000000002</c:v>
                </c:pt>
                <c:pt idx="9062">
                  <c:v>49.737000000000002</c:v>
                </c:pt>
                <c:pt idx="9063">
                  <c:v>49.737000000000002</c:v>
                </c:pt>
                <c:pt idx="9064">
                  <c:v>49.737000000000002</c:v>
                </c:pt>
                <c:pt idx="9065">
                  <c:v>49.737000000000002</c:v>
                </c:pt>
                <c:pt idx="9066">
                  <c:v>49.692000000000014</c:v>
                </c:pt>
                <c:pt idx="9067">
                  <c:v>49.649000000000001</c:v>
                </c:pt>
                <c:pt idx="9068">
                  <c:v>49.604000000000006</c:v>
                </c:pt>
                <c:pt idx="9069">
                  <c:v>49.561</c:v>
                </c:pt>
                <c:pt idx="9070">
                  <c:v>49.561</c:v>
                </c:pt>
                <c:pt idx="9071">
                  <c:v>49.604000000000006</c:v>
                </c:pt>
                <c:pt idx="9072">
                  <c:v>49.692000000000014</c:v>
                </c:pt>
                <c:pt idx="9073">
                  <c:v>49.737000000000002</c:v>
                </c:pt>
                <c:pt idx="9074">
                  <c:v>49.782000000000011</c:v>
                </c:pt>
                <c:pt idx="9075">
                  <c:v>49.825000000000003</c:v>
                </c:pt>
                <c:pt idx="9076">
                  <c:v>49.825000000000003</c:v>
                </c:pt>
                <c:pt idx="9077">
                  <c:v>49.825000000000003</c:v>
                </c:pt>
                <c:pt idx="9078">
                  <c:v>49.782000000000011</c:v>
                </c:pt>
                <c:pt idx="9079">
                  <c:v>49.737000000000002</c:v>
                </c:pt>
                <c:pt idx="9080">
                  <c:v>49.692000000000014</c:v>
                </c:pt>
                <c:pt idx="9081">
                  <c:v>49.649000000000001</c:v>
                </c:pt>
                <c:pt idx="9082">
                  <c:v>49.649000000000001</c:v>
                </c:pt>
                <c:pt idx="9083">
                  <c:v>49.604000000000006</c:v>
                </c:pt>
                <c:pt idx="9084">
                  <c:v>49.604000000000006</c:v>
                </c:pt>
                <c:pt idx="9085">
                  <c:v>49.561</c:v>
                </c:pt>
                <c:pt idx="9086">
                  <c:v>49.561</c:v>
                </c:pt>
                <c:pt idx="9087">
                  <c:v>49.561</c:v>
                </c:pt>
                <c:pt idx="9088">
                  <c:v>49.516000000000005</c:v>
                </c:pt>
                <c:pt idx="9089">
                  <c:v>49.516000000000005</c:v>
                </c:pt>
                <c:pt idx="9090">
                  <c:v>49.471000000000004</c:v>
                </c:pt>
                <c:pt idx="9091">
                  <c:v>49.471000000000004</c:v>
                </c:pt>
                <c:pt idx="9092">
                  <c:v>49.471000000000004</c:v>
                </c:pt>
                <c:pt idx="9093">
                  <c:v>49.471000000000004</c:v>
                </c:pt>
                <c:pt idx="9094">
                  <c:v>49.516000000000005</c:v>
                </c:pt>
                <c:pt idx="9095">
                  <c:v>49.561</c:v>
                </c:pt>
                <c:pt idx="9096">
                  <c:v>49.561</c:v>
                </c:pt>
                <c:pt idx="9097">
                  <c:v>49.561</c:v>
                </c:pt>
                <c:pt idx="9098">
                  <c:v>49.516000000000005</c:v>
                </c:pt>
                <c:pt idx="9099">
                  <c:v>49.516000000000005</c:v>
                </c:pt>
                <c:pt idx="9100">
                  <c:v>49.516000000000005</c:v>
                </c:pt>
                <c:pt idx="9101">
                  <c:v>49.516000000000005</c:v>
                </c:pt>
                <c:pt idx="9102">
                  <c:v>49.516000000000005</c:v>
                </c:pt>
                <c:pt idx="9103">
                  <c:v>49.516000000000005</c:v>
                </c:pt>
                <c:pt idx="9104">
                  <c:v>49.561</c:v>
                </c:pt>
                <c:pt idx="9105">
                  <c:v>49.561</c:v>
                </c:pt>
                <c:pt idx="9106">
                  <c:v>49.649000000000001</c:v>
                </c:pt>
                <c:pt idx="9107">
                  <c:v>49.649000000000001</c:v>
                </c:pt>
                <c:pt idx="9108">
                  <c:v>49.649000000000001</c:v>
                </c:pt>
                <c:pt idx="9109">
                  <c:v>49.649000000000001</c:v>
                </c:pt>
                <c:pt idx="9110">
                  <c:v>49.649000000000001</c:v>
                </c:pt>
                <c:pt idx="9111">
                  <c:v>49.649000000000001</c:v>
                </c:pt>
                <c:pt idx="9112">
                  <c:v>49.692000000000014</c:v>
                </c:pt>
                <c:pt idx="9113">
                  <c:v>49.737000000000002</c:v>
                </c:pt>
                <c:pt idx="9114">
                  <c:v>49.825000000000003</c:v>
                </c:pt>
                <c:pt idx="9115">
                  <c:v>49.87</c:v>
                </c:pt>
                <c:pt idx="9116">
                  <c:v>50.002000000000002</c:v>
                </c:pt>
                <c:pt idx="9117">
                  <c:v>50.047000000000004</c:v>
                </c:pt>
                <c:pt idx="9118">
                  <c:v>50.135000000000012</c:v>
                </c:pt>
                <c:pt idx="9119">
                  <c:v>50.223000000000013</c:v>
                </c:pt>
                <c:pt idx="9120">
                  <c:v>50.268000000000015</c:v>
                </c:pt>
                <c:pt idx="9121">
                  <c:v>50.310999999999993</c:v>
                </c:pt>
                <c:pt idx="9122">
                  <c:v>50.356000000000002</c:v>
                </c:pt>
                <c:pt idx="9123">
                  <c:v>50.310999999999993</c:v>
                </c:pt>
                <c:pt idx="9124">
                  <c:v>50.268000000000015</c:v>
                </c:pt>
                <c:pt idx="9125">
                  <c:v>50.223000000000013</c:v>
                </c:pt>
                <c:pt idx="9126">
                  <c:v>50.223000000000013</c:v>
                </c:pt>
                <c:pt idx="9127">
                  <c:v>50.223000000000013</c:v>
                </c:pt>
                <c:pt idx="9128">
                  <c:v>50.223000000000013</c:v>
                </c:pt>
                <c:pt idx="9129">
                  <c:v>50.268000000000015</c:v>
                </c:pt>
                <c:pt idx="9130">
                  <c:v>50.268000000000015</c:v>
                </c:pt>
                <c:pt idx="9131">
                  <c:v>50.310999999999993</c:v>
                </c:pt>
                <c:pt idx="9132">
                  <c:v>50.356000000000002</c:v>
                </c:pt>
                <c:pt idx="9133">
                  <c:v>50.4</c:v>
                </c:pt>
                <c:pt idx="9134">
                  <c:v>50.445</c:v>
                </c:pt>
                <c:pt idx="9135">
                  <c:v>50.533000000000001</c:v>
                </c:pt>
                <c:pt idx="9136">
                  <c:v>50.576000000000001</c:v>
                </c:pt>
                <c:pt idx="9137">
                  <c:v>50.664000000000001</c:v>
                </c:pt>
                <c:pt idx="9138">
                  <c:v>50.664000000000001</c:v>
                </c:pt>
                <c:pt idx="9139">
                  <c:v>50.752000000000002</c:v>
                </c:pt>
                <c:pt idx="9140">
                  <c:v>50.797000000000011</c:v>
                </c:pt>
                <c:pt idx="9141">
                  <c:v>50.797000000000011</c:v>
                </c:pt>
                <c:pt idx="9142">
                  <c:v>50.709000000000003</c:v>
                </c:pt>
                <c:pt idx="9143">
                  <c:v>50.621000000000002</c:v>
                </c:pt>
                <c:pt idx="9144">
                  <c:v>50.533000000000001</c:v>
                </c:pt>
                <c:pt idx="9145">
                  <c:v>50.445</c:v>
                </c:pt>
                <c:pt idx="9146">
                  <c:v>50.310999999999993</c:v>
                </c:pt>
                <c:pt idx="9147">
                  <c:v>50.268000000000015</c:v>
                </c:pt>
                <c:pt idx="9148">
                  <c:v>50.18</c:v>
                </c:pt>
                <c:pt idx="9149">
                  <c:v>50.135000000000012</c:v>
                </c:pt>
                <c:pt idx="9150">
                  <c:v>50.135000000000012</c:v>
                </c:pt>
                <c:pt idx="9151">
                  <c:v>50.092000000000013</c:v>
                </c:pt>
                <c:pt idx="9152">
                  <c:v>50.047000000000004</c:v>
                </c:pt>
                <c:pt idx="9153">
                  <c:v>50.047000000000004</c:v>
                </c:pt>
                <c:pt idx="9154">
                  <c:v>50.047000000000004</c:v>
                </c:pt>
                <c:pt idx="9155">
                  <c:v>50.135000000000012</c:v>
                </c:pt>
                <c:pt idx="9156">
                  <c:v>50.135000000000012</c:v>
                </c:pt>
                <c:pt idx="9157">
                  <c:v>50.135000000000012</c:v>
                </c:pt>
                <c:pt idx="9158">
                  <c:v>50.18</c:v>
                </c:pt>
                <c:pt idx="9159">
                  <c:v>50.135000000000012</c:v>
                </c:pt>
                <c:pt idx="9160">
                  <c:v>50.092000000000013</c:v>
                </c:pt>
                <c:pt idx="9161">
                  <c:v>50.092000000000013</c:v>
                </c:pt>
                <c:pt idx="9162">
                  <c:v>50.092000000000013</c:v>
                </c:pt>
                <c:pt idx="9163">
                  <c:v>50.092000000000013</c:v>
                </c:pt>
                <c:pt idx="9164">
                  <c:v>50.135000000000012</c:v>
                </c:pt>
                <c:pt idx="9165">
                  <c:v>50.18</c:v>
                </c:pt>
                <c:pt idx="9166">
                  <c:v>50.223000000000013</c:v>
                </c:pt>
                <c:pt idx="9167">
                  <c:v>50.223000000000013</c:v>
                </c:pt>
                <c:pt idx="9168">
                  <c:v>50.223000000000013</c:v>
                </c:pt>
                <c:pt idx="9169">
                  <c:v>50.223000000000013</c:v>
                </c:pt>
                <c:pt idx="9170">
                  <c:v>50.268000000000015</c:v>
                </c:pt>
                <c:pt idx="9171">
                  <c:v>50.310999999999993</c:v>
                </c:pt>
                <c:pt idx="9172">
                  <c:v>50.445</c:v>
                </c:pt>
                <c:pt idx="9173">
                  <c:v>50.488</c:v>
                </c:pt>
                <c:pt idx="9174">
                  <c:v>50.576000000000001</c:v>
                </c:pt>
                <c:pt idx="9175">
                  <c:v>50.621000000000002</c:v>
                </c:pt>
                <c:pt idx="9176">
                  <c:v>50.709000000000003</c:v>
                </c:pt>
                <c:pt idx="9177">
                  <c:v>50.797000000000011</c:v>
                </c:pt>
                <c:pt idx="9178">
                  <c:v>50.841000000000001</c:v>
                </c:pt>
                <c:pt idx="9179">
                  <c:v>50.974000000000004</c:v>
                </c:pt>
                <c:pt idx="9180">
                  <c:v>51.017000000000003</c:v>
                </c:pt>
                <c:pt idx="9181">
                  <c:v>51.105000000000011</c:v>
                </c:pt>
                <c:pt idx="9182">
                  <c:v>51.193000000000012</c:v>
                </c:pt>
                <c:pt idx="9183">
                  <c:v>51.282000000000011</c:v>
                </c:pt>
                <c:pt idx="9184">
                  <c:v>51.37</c:v>
                </c:pt>
                <c:pt idx="9185">
                  <c:v>51.457999999999998</c:v>
                </c:pt>
                <c:pt idx="9186">
                  <c:v>51.501000000000005</c:v>
                </c:pt>
                <c:pt idx="9187">
                  <c:v>51.501000000000005</c:v>
                </c:pt>
                <c:pt idx="9188">
                  <c:v>51.457999999999998</c:v>
                </c:pt>
                <c:pt idx="9189">
                  <c:v>51.457999999999998</c:v>
                </c:pt>
                <c:pt idx="9190">
                  <c:v>51.457999999999998</c:v>
                </c:pt>
                <c:pt idx="9191">
                  <c:v>51.457999999999998</c:v>
                </c:pt>
                <c:pt idx="9192">
                  <c:v>51.457999999999998</c:v>
                </c:pt>
                <c:pt idx="9193">
                  <c:v>51.501000000000005</c:v>
                </c:pt>
                <c:pt idx="9194">
                  <c:v>51.589000000000006</c:v>
                </c:pt>
                <c:pt idx="9195">
                  <c:v>51.633000000000003</c:v>
                </c:pt>
                <c:pt idx="9196">
                  <c:v>51.678000000000011</c:v>
                </c:pt>
                <c:pt idx="9197">
                  <c:v>51.678000000000011</c:v>
                </c:pt>
                <c:pt idx="9198">
                  <c:v>51.678000000000011</c:v>
                </c:pt>
                <c:pt idx="9199">
                  <c:v>51.678000000000011</c:v>
                </c:pt>
                <c:pt idx="9200">
                  <c:v>51.721000000000011</c:v>
                </c:pt>
                <c:pt idx="9201">
                  <c:v>51.764000000000003</c:v>
                </c:pt>
                <c:pt idx="9202">
                  <c:v>51.721000000000011</c:v>
                </c:pt>
                <c:pt idx="9203">
                  <c:v>51.678000000000011</c:v>
                </c:pt>
                <c:pt idx="9204">
                  <c:v>51.633000000000003</c:v>
                </c:pt>
                <c:pt idx="9205">
                  <c:v>51.544000000000004</c:v>
                </c:pt>
                <c:pt idx="9206">
                  <c:v>51.544000000000004</c:v>
                </c:pt>
                <c:pt idx="9207">
                  <c:v>51.501000000000005</c:v>
                </c:pt>
                <c:pt idx="9208">
                  <c:v>51.501000000000005</c:v>
                </c:pt>
                <c:pt idx="9209">
                  <c:v>51.501000000000005</c:v>
                </c:pt>
                <c:pt idx="9210">
                  <c:v>51.544000000000004</c:v>
                </c:pt>
                <c:pt idx="9211">
                  <c:v>51.544000000000004</c:v>
                </c:pt>
                <c:pt idx="9212">
                  <c:v>51.589000000000006</c:v>
                </c:pt>
                <c:pt idx="9213">
                  <c:v>51.678000000000011</c:v>
                </c:pt>
                <c:pt idx="9214">
                  <c:v>51.721000000000011</c:v>
                </c:pt>
                <c:pt idx="9215">
                  <c:v>51.809000000000005</c:v>
                </c:pt>
                <c:pt idx="9216">
                  <c:v>51.851999999999997</c:v>
                </c:pt>
                <c:pt idx="9217">
                  <c:v>51.984000000000002</c:v>
                </c:pt>
                <c:pt idx="9218">
                  <c:v>52.029000000000003</c:v>
                </c:pt>
                <c:pt idx="9219">
                  <c:v>52.072000000000003</c:v>
                </c:pt>
                <c:pt idx="9220">
                  <c:v>51.984000000000002</c:v>
                </c:pt>
                <c:pt idx="9221">
                  <c:v>51.851999999999997</c:v>
                </c:pt>
                <c:pt idx="9222">
                  <c:v>51.721000000000011</c:v>
                </c:pt>
                <c:pt idx="9223">
                  <c:v>51.589000000000006</c:v>
                </c:pt>
                <c:pt idx="9224">
                  <c:v>51.589000000000006</c:v>
                </c:pt>
                <c:pt idx="9225">
                  <c:v>51.544000000000004</c:v>
                </c:pt>
                <c:pt idx="9226">
                  <c:v>51.544000000000004</c:v>
                </c:pt>
                <c:pt idx="9227">
                  <c:v>51.501000000000005</c:v>
                </c:pt>
                <c:pt idx="9228">
                  <c:v>51.544000000000004</c:v>
                </c:pt>
                <c:pt idx="9229">
                  <c:v>51.501000000000005</c:v>
                </c:pt>
                <c:pt idx="9230">
                  <c:v>51.501000000000005</c:v>
                </c:pt>
                <c:pt idx="9231">
                  <c:v>51.457999999999998</c:v>
                </c:pt>
                <c:pt idx="9232">
                  <c:v>51.413000000000004</c:v>
                </c:pt>
                <c:pt idx="9233">
                  <c:v>51.37</c:v>
                </c:pt>
                <c:pt idx="9234">
                  <c:v>51.325000000000003</c:v>
                </c:pt>
                <c:pt idx="9235">
                  <c:v>51.237000000000002</c:v>
                </c:pt>
                <c:pt idx="9236">
                  <c:v>51.148000000000003</c:v>
                </c:pt>
                <c:pt idx="9237">
                  <c:v>51.062000000000012</c:v>
                </c:pt>
                <c:pt idx="9238">
                  <c:v>51.017000000000003</c:v>
                </c:pt>
                <c:pt idx="9239">
                  <c:v>51.017000000000003</c:v>
                </c:pt>
                <c:pt idx="9240">
                  <c:v>50.974000000000004</c:v>
                </c:pt>
                <c:pt idx="9241">
                  <c:v>50.929000000000002</c:v>
                </c:pt>
                <c:pt idx="9242">
                  <c:v>50.929000000000002</c:v>
                </c:pt>
                <c:pt idx="9243">
                  <c:v>50.929000000000002</c:v>
                </c:pt>
                <c:pt idx="9244">
                  <c:v>50.929000000000002</c:v>
                </c:pt>
                <c:pt idx="9245">
                  <c:v>50.974000000000004</c:v>
                </c:pt>
                <c:pt idx="9246">
                  <c:v>50.974000000000004</c:v>
                </c:pt>
                <c:pt idx="9247">
                  <c:v>50.974000000000004</c:v>
                </c:pt>
                <c:pt idx="9248">
                  <c:v>50.886000000000003</c:v>
                </c:pt>
                <c:pt idx="9249">
                  <c:v>50.841000000000001</c:v>
                </c:pt>
                <c:pt idx="9250">
                  <c:v>50.797000000000011</c:v>
                </c:pt>
                <c:pt idx="9251">
                  <c:v>50.841000000000001</c:v>
                </c:pt>
                <c:pt idx="9252">
                  <c:v>50.841000000000001</c:v>
                </c:pt>
                <c:pt idx="9253">
                  <c:v>50.886000000000003</c:v>
                </c:pt>
                <c:pt idx="9254">
                  <c:v>50.974000000000004</c:v>
                </c:pt>
                <c:pt idx="9255">
                  <c:v>51.017000000000003</c:v>
                </c:pt>
                <c:pt idx="9256">
                  <c:v>51.105000000000011</c:v>
                </c:pt>
                <c:pt idx="9257">
                  <c:v>51.148000000000003</c:v>
                </c:pt>
                <c:pt idx="9258">
                  <c:v>51.237000000000002</c:v>
                </c:pt>
                <c:pt idx="9259">
                  <c:v>51.282000000000011</c:v>
                </c:pt>
                <c:pt idx="9260">
                  <c:v>51.37</c:v>
                </c:pt>
                <c:pt idx="9261">
                  <c:v>51.413000000000004</c:v>
                </c:pt>
                <c:pt idx="9262">
                  <c:v>51.37</c:v>
                </c:pt>
                <c:pt idx="9263">
                  <c:v>51.325000000000003</c:v>
                </c:pt>
                <c:pt idx="9264">
                  <c:v>51.237000000000002</c:v>
                </c:pt>
                <c:pt idx="9265">
                  <c:v>51.193000000000012</c:v>
                </c:pt>
                <c:pt idx="9266">
                  <c:v>51.105000000000011</c:v>
                </c:pt>
                <c:pt idx="9267">
                  <c:v>51.062000000000012</c:v>
                </c:pt>
                <c:pt idx="9268">
                  <c:v>51.105000000000011</c:v>
                </c:pt>
                <c:pt idx="9269">
                  <c:v>51.062000000000012</c:v>
                </c:pt>
                <c:pt idx="9270">
                  <c:v>51.017000000000003</c:v>
                </c:pt>
                <c:pt idx="9271">
                  <c:v>50.841000000000001</c:v>
                </c:pt>
                <c:pt idx="9272">
                  <c:v>50.752000000000002</c:v>
                </c:pt>
                <c:pt idx="9273">
                  <c:v>50.709000000000003</c:v>
                </c:pt>
                <c:pt idx="9274">
                  <c:v>50.709000000000003</c:v>
                </c:pt>
                <c:pt idx="9275">
                  <c:v>50.709000000000003</c:v>
                </c:pt>
                <c:pt idx="9276">
                  <c:v>50.752000000000002</c:v>
                </c:pt>
                <c:pt idx="9277">
                  <c:v>50.797000000000011</c:v>
                </c:pt>
                <c:pt idx="9278">
                  <c:v>50.841000000000001</c:v>
                </c:pt>
                <c:pt idx="9279">
                  <c:v>50.929000000000002</c:v>
                </c:pt>
                <c:pt idx="9280">
                  <c:v>50.974000000000004</c:v>
                </c:pt>
                <c:pt idx="9281">
                  <c:v>51.017000000000003</c:v>
                </c:pt>
                <c:pt idx="9282">
                  <c:v>51.062000000000012</c:v>
                </c:pt>
                <c:pt idx="9283">
                  <c:v>51.105000000000011</c:v>
                </c:pt>
                <c:pt idx="9284">
                  <c:v>51.062000000000012</c:v>
                </c:pt>
                <c:pt idx="9285">
                  <c:v>51.105000000000011</c:v>
                </c:pt>
                <c:pt idx="9286">
                  <c:v>51.148000000000003</c:v>
                </c:pt>
                <c:pt idx="9287">
                  <c:v>51.193000000000012</c:v>
                </c:pt>
                <c:pt idx="9288">
                  <c:v>51.282000000000011</c:v>
                </c:pt>
                <c:pt idx="9289">
                  <c:v>51.37</c:v>
                </c:pt>
                <c:pt idx="9290">
                  <c:v>51.413000000000004</c:v>
                </c:pt>
                <c:pt idx="9291">
                  <c:v>51.457999999999998</c:v>
                </c:pt>
                <c:pt idx="9292">
                  <c:v>51.413000000000004</c:v>
                </c:pt>
                <c:pt idx="9293">
                  <c:v>51.413000000000004</c:v>
                </c:pt>
                <c:pt idx="9294">
                  <c:v>51.457999999999998</c:v>
                </c:pt>
                <c:pt idx="9295">
                  <c:v>51.501000000000005</c:v>
                </c:pt>
                <c:pt idx="9296">
                  <c:v>51.544000000000004</c:v>
                </c:pt>
                <c:pt idx="9297">
                  <c:v>51.544000000000004</c:v>
                </c:pt>
                <c:pt idx="9298">
                  <c:v>51.544000000000004</c:v>
                </c:pt>
                <c:pt idx="9299">
                  <c:v>51.544000000000004</c:v>
                </c:pt>
                <c:pt idx="9300">
                  <c:v>51.544000000000004</c:v>
                </c:pt>
                <c:pt idx="9301">
                  <c:v>51.501000000000005</c:v>
                </c:pt>
                <c:pt idx="9302">
                  <c:v>51.413000000000004</c:v>
                </c:pt>
                <c:pt idx="9303">
                  <c:v>51.37</c:v>
                </c:pt>
                <c:pt idx="9304">
                  <c:v>51.282000000000011</c:v>
                </c:pt>
                <c:pt idx="9305">
                  <c:v>51.193000000000012</c:v>
                </c:pt>
                <c:pt idx="9306">
                  <c:v>51.105000000000011</c:v>
                </c:pt>
                <c:pt idx="9307">
                  <c:v>51.105000000000011</c:v>
                </c:pt>
                <c:pt idx="9308">
                  <c:v>51.105000000000011</c:v>
                </c:pt>
                <c:pt idx="9309">
                  <c:v>51.105000000000011</c:v>
                </c:pt>
                <c:pt idx="9310">
                  <c:v>51.105000000000011</c:v>
                </c:pt>
                <c:pt idx="9311">
                  <c:v>51.105000000000011</c:v>
                </c:pt>
                <c:pt idx="9312">
                  <c:v>51.148000000000003</c:v>
                </c:pt>
                <c:pt idx="9313">
                  <c:v>51.148000000000003</c:v>
                </c:pt>
                <c:pt idx="9314">
                  <c:v>51.193000000000012</c:v>
                </c:pt>
                <c:pt idx="9315">
                  <c:v>51.193000000000012</c:v>
                </c:pt>
                <c:pt idx="9316">
                  <c:v>51.193000000000012</c:v>
                </c:pt>
                <c:pt idx="9317">
                  <c:v>51.193000000000012</c:v>
                </c:pt>
                <c:pt idx="9318">
                  <c:v>51.193000000000012</c:v>
                </c:pt>
                <c:pt idx="9319">
                  <c:v>51.193000000000012</c:v>
                </c:pt>
                <c:pt idx="9320">
                  <c:v>51.193000000000012</c:v>
                </c:pt>
                <c:pt idx="9321">
                  <c:v>51.148000000000003</c:v>
                </c:pt>
                <c:pt idx="9322">
                  <c:v>51.105000000000011</c:v>
                </c:pt>
                <c:pt idx="9323">
                  <c:v>51.062000000000012</c:v>
                </c:pt>
                <c:pt idx="9324">
                  <c:v>51.062000000000012</c:v>
                </c:pt>
                <c:pt idx="9325">
                  <c:v>51.062000000000012</c:v>
                </c:pt>
                <c:pt idx="9326">
                  <c:v>51.148000000000003</c:v>
                </c:pt>
                <c:pt idx="9327">
                  <c:v>51.193000000000012</c:v>
                </c:pt>
                <c:pt idx="9328">
                  <c:v>51.282000000000011</c:v>
                </c:pt>
                <c:pt idx="9329">
                  <c:v>51.325000000000003</c:v>
                </c:pt>
                <c:pt idx="9330">
                  <c:v>51.413000000000004</c:v>
                </c:pt>
                <c:pt idx="9331">
                  <c:v>51.457999999999998</c:v>
                </c:pt>
                <c:pt idx="9332">
                  <c:v>51.544000000000004</c:v>
                </c:pt>
                <c:pt idx="9333">
                  <c:v>51.589000000000006</c:v>
                </c:pt>
                <c:pt idx="9334">
                  <c:v>51.589000000000006</c:v>
                </c:pt>
                <c:pt idx="9335">
                  <c:v>51.589000000000006</c:v>
                </c:pt>
                <c:pt idx="9336">
                  <c:v>51.589000000000006</c:v>
                </c:pt>
                <c:pt idx="9337">
                  <c:v>51.544000000000004</c:v>
                </c:pt>
                <c:pt idx="9338">
                  <c:v>51.544000000000004</c:v>
                </c:pt>
                <c:pt idx="9339">
                  <c:v>51.589000000000006</c:v>
                </c:pt>
                <c:pt idx="9340">
                  <c:v>51.633000000000003</c:v>
                </c:pt>
                <c:pt idx="9341">
                  <c:v>51.678000000000011</c:v>
                </c:pt>
                <c:pt idx="9342">
                  <c:v>51.678000000000011</c:v>
                </c:pt>
                <c:pt idx="9343">
                  <c:v>51.589000000000006</c:v>
                </c:pt>
                <c:pt idx="9344">
                  <c:v>51.501000000000005</c:v>
                </c:pt>
                <c:pt idx="9345">
                  <c:v>51.413000000000004</c:v>
                </c:pt>
                <c:pt idx="9346">
                  <c:v>51.282000000000011</c:v>
                </c:pt>
                <c:pt idx="9347">
                  <c:v>51.148000000000003</c:v>
                </c:pt>
                <c:pt idx="9348">
                  <c:v>51.062000000000012</c:v>
                </c:pt>
                <c:pt idx="9349">
                  <c:v>50.974000000000004</c:v>
                </c:pt>
                <c:pt idx="9350">
                  <c:v>50.929000000000002</c:v>
                </c:pt>
                <c:pt idx="9351">
                  <c:v>50.841000000000001</c:v>
                </c:pt>
                <c:pt idx="9352">
                  <c:v>50.797000000000011</c:v>
                </c:pt>
                <c:pt idx="9353">
                  <c:v>50.752000000000002</c:v>
                </c:pt>
                <c:pt idx="9354">
                  <c:v>50.709000000000003</c:v>
                </c:pt>
                <c:pt idx="9355">
                  <c:v>50.664000000000001</c:v>
                </c:pt>
                <c:pt idx="9356">
                  <c:v>50.621000000000002</c:v>
                </c:pt>
                <c:pt idx="9357">
                  <c:v>50.576000000000001</c:v>
                </c:pt>
                <c:pt idx="9358">
                  <c:v>50.533000000000001</c:v>
                </c:pt>
                <c:pt idx="9359">
                  <c:v>50.445</c:v>
                </c:pt>
                <c:pt idx="9360">
                  <c:v>50.445</c:v>
                </c:pt>
                <c:pt idx="9361">
                  <c:v>50.445</c:v>
                </c:pt>
                <c:pt idx="9362">
                  <c:v>50.4</c:v>
                </c:pt>
                <c:pt idx="9363">
                  <c:v>50.4</c:v>
                </c:pt>
                <c:pt idx="9364">
                  <c:v>50.356000000000002</c:v>
                </c:pt>
                <c:pt idx="9365">
                  <c:v>50.310999999999993</c:v>
                </c:pt>
                <c:pt idx="9366">
                  <c:v>50.310999999999993</c:v>
                </c:pt>
                <c:pt idx="9367">
                  <c:v>50.268000000000015</c:v>
                </c:pt>
                <c:pt idx="9368">
                  <c:v>50.223000000000013</c:v>
                </c:pt>
                <c:pt idx="9369">
                  <c:v>50.18</c:v>
                </c:pt>
                <c:pt idx="9370">
                  <c:v>50.135000000000012</c:v>
                </c:pt>
                <c:pt idx="9371">
                  <c:v>50.135000000000012</c:v>
                </c:pt>
                <c:pt idx="9372">
                  <c:v>50.135000000000012</c:v>
                </c:pt>
                <c:pt idx="9373">
                  <c:v>50.18</c:v>
                </c:pt>
                <c:pt idx="9374">
                  <c:v>50.18</c:v>
                </c:pt>
                <c:pt idx="9375">
                  <c:v>50.223000000000013</c:v>
                </c:pt>
                <c:pt idx="9376">
                  <c:v>50.268000000000015</c:v>
                </c:pt>
                <c:pt idx="9377">
                  <c:v>50.268000000000015</c:v>
                </c:pt>
                <c:pt idx="9378">
                  <c:v>50.310999999999993</c:v>
                </c:pt>
                <c:pt idx="9379">
                  <c:v>50.356000000000002</c:v>
                </c:pt>
                <c:pt idx="9380">
                  <c:v>50.356000000000002</c:v>
                </c:pt>
                <c:pt idx="9381">
                  <c:v>50.4</c:v>
                </c:pt>
                <c:pt idx="9382">
                  <c:v>50.445</c:v>
                </c:pt>
                <c:pt idx="9383">
                  <c:v>50.4</c:v>
                </c:pt>
                <c:pt idx="9384">
                  <c:v>50.4</c:v>
                </c:pt>
                <c:pt idx="9385">
                  <c:v>50.445</c:v>
                </c:pt>
                <c:pt idx="9386">
                  <c:v>50.488</c:v>
                </c:pt>
                <c:pt idx="9387">
                  <c:v>50.533000000000001</c:v>
                </c:pt>
                <c:pt idx="9388">
                  <c:v>50.576000000000001</c:v>
                </c:pt>
                <c:pt idx="9389">
                  <c:v>50.621000000000002</c:v>
                </c:pt>
                <c:pt idx="9390">
                  <c:v>50.664000000000001</c:v>
                </c:pt>
                <c:pt idx="9391">
                  <c:v>50.709000000000003</c:v>
                </c:pt>
                <c:pt idx="9392">
                  <c:v>50.709000000000003</c:v>
                </c:pt>
                <c:pt idx="9393">
                  <c:v>50.621000000000002</c:v>
                </c:pt>
                <c:pt idx="9394">
                  <c:v>50.576000000000001</c:v>
                </c:pt>
                <c:pt idx="9395">
                  <c:v>50.533000000000001</c:v>
                </c:pt>
                <c:pt idx="9396">
                  <c:v>50.445</c:v>
                </c:pt>
                <c:pt idx="9397">
                  <c:v>50.356000000000002</c:v>
                </c:pt>
                <c:pt idx="9398">
                  <c:v>50.268000000000015</c:v>
                </c:pt>
                <c:pt idx="9399">
                  <c:v>50.223000000000013</c:v>
                </c:pt>
                <c:pt idx="9400">
                  <c:v>50.223000000000013</c:v>
                </c:pt>
                <c:pt idx="9401">
                  <c:v>50.18</c:v>
                </c:pt>
                <c:pt idx="9402">
                  <c:v>50.135000000000012</c:v>
                </c:pt>
                <c:pt idx="9403">
                  <c:v>50.135000000000012</c:v>
                </c:pt>
                <c:pt idx="9404">
                  <c:v>50.135000000000012</c:v>
                </c:pt>
                <c:pt idx="9405">
                  <c:v>50.135000000000012</c:v>
                </c:pt>
                <c:pt idx="9406">
                  <c:v>50.135000000000012</c:v>
                </c:pt>
                <c:pt idx="9407">
                  <c:v>50.18</c:v>
                </c:pt>
                <c:pt idx="9408">
                  <c:v>50.268000000000015</c:v>
                </c:pt>
                <c:pt idx="9409">
                  <c:v>50.268000000000015</c:v>
                </c:pt>
                <c:pt idx="9410">
                  <c:v>50.268000000000015</c:v>
                </c:pt>
                <c:pt idx="9411">
                  <c:v>50.223000000000013</c:v>
                </c:pt>
                <c:pt idx="9412">
                  <c:v>50.223000000000013</c:v>
                </c:pt>
                <c:pt idx="9413">
                  <c:v>50.223000000000013</c:v>
                </c:pt>
                <c:pt idx="9414">
                  <c:v>50.223000000000013</c:v>
                </c:pt>
                <c:pt idx="9415">
                  <c:v>50.18</c:v>
                </c:pt>
                <c:pt idx="9416">
                  <c:v>50.135000000000012</c:v>
                </c:pt>
                <c:pt idx="9417">
                  <c:v>50.047000000000004</c:v>
                </c:pt>
                <c:pt idx="9418">
                  <c:v>50.047000000000004</c:v>
                </c:pt>
                <c:pt idx="9419">
                  <c:v>50.002000000000002</c:v>
                </c:pt>
                <c:pt idx="9420">
                  <c:v>50.002000000000002</c:v>
                </c:pt>
                <c:pt idx="9421">
                  <c:v>50.047000000000004</c:v>
                </c:pt>
                <c:pt idx="9422">
                  <c:v>50.047000000000004</c:v>
                </c:pt>
                <c:pt idx="9423">
                  <c:v>50.047000000000004</c:v>
                </c:pt>
                <c:pt idx="9424">
                  <c:v>50.002000000000002</c:v>
                </c:pt>
                <c:pt idx="9425">
                  <c:v>49.959000000000003</c:v>
                </c:pt>
                <c:pt idx="9426">
                  <c:v>49.914000000000001</c:v>
                </c:pt>
                <c:pt idx="9427">
                  <c:v>49.87</c:v>
                </c:pt>
                <c:pt idx="9428">
                  <c:v>49.825000000000003</c:v>
                </c:pt>
                <c:pt idx="9429">
                  <c:v>49.825000000000003</c:v>
                </c:pt>
                <c:pt idx="9430">
                  <c:v>49.782000000000011</c:v>
                </c:pt>
                <c:pt idx="9431">
                  <c:v>49.737000000000002</c:v>
                </c:pt>
                <c:pt idx="9432">
                  <c:v>49.692000000000014</c:v>
                </c:pt>
                <c:pt idx="9433">
                  <c:v>49.692000000000014</c:v>
                </c:pt>
                <c:pt idx="9434">
                  <c:v>49.649000000000001</c:v>
                </c:pt>
                <c:pt idx="9435">
                  <c:v>49.604000000000006</c:v>
                </c:pt>
                <c:pt idx="9436">
                  <c:v>49.561</c:v>
                </c:pt>
                <c:pt idx="9437">
                  <c:v>49.516000000000005</c:v>
                </c:pt>
                <c:pt idx="9438">
                  <c:v>49.516000000000005</c:v>
                </c:pt>
                <c:pt idx="9439">
                  <c:v>49.516000000000005</c:v>
                </c:pt>
                <c:pt idx="9440">
                  <c:v>49.561</c:v>
                </c:pt>
                <c:pt idx="9441">
                  <c:v>49.604000000000006</c:v>
                </c:pt>
                <c:pt idx="9442">
                  <c:v>49.604000000000006</c:v>
                </c:pt>
                <c:pt idx="9443">
                  <c:v>49.604000000000006</c:v>
                </c:pt>
                <c:pt idx="9444">
                  <c:v>49.604000000000006</c:v>
                </c:pt>
                <c:pt idx="9445">
                  <c:v>49.561</c:v>
                </c:pt>
                <c:pt idx="9446">
                  <c:v>49.561</c:v>
                </c:pt>
                <c:pt idx="9447">
                  <c:v>49.561</c:v>
                </c:pt>
                <c:pt idx="9448">
                  <c:v>49.604000000000006</c:v>
                </c:pt>
                <c:pt idx="9449">
                  <c:v>49.649000000000001</c:v>
                </c:pt>
                <c:pt idx="9450">
                  <c:v>49.692000000000014</c:v>
                </c:pt>
                <c:pt idx="9451">
                  <c:v>49.692000000000014</c:v>
                </c:pt>
                <c:pt idx="9452">
                  <c:v>49.737000000000002</c:v>
                </c:pt>
                <c:pt idx="9453">
                  <c:v>49.782000000000011</c:v>
                </c:pt>
                <c:pt idx="9454">
                  <c:v>49.782000000000011</c:v>
                </c:pt>
                <c:pt idx="9455">
                  <c:v>49.782000000000011</c:v>
                </c:pt>
                <c:pt idx="9456">
                  <c:v>49.782000000000011</c:v>
                </c:pt>
                <c:pt idx="9457">
                  <c:v>49.825000000000003</c:v>
                </c:pt>
                <c:pt idx="9458">
                  <c:v>49.87</c:v>
                </c:pt>
                <c:pt idx="9459">
                  <c:v>49.959000000000003</c:v>
                </c:pt>
                <c:pt idx="9460">
                  <c:v>50.002000000000002</c:v>
                </c:pt>
                <c:pt idx="9461">
                  <c:v>50.135000000000012</c:v>
                </c:pt>
                <c:pt idx="9462">
                  <c:v>50.223000000000013</c:v>
                </c:pt>
                <c:pt idx="9463">
                  <c:v>50.268000000000015</c:v>
                </c:pt>
                <c:pt idx="9464">
                  <c:v>50.356000000000002</c:v>
                </c:pt>
                <c:pt idx="9465">
                  <c:v>50.445</c:v>
                </c:pt>
                <c:pt idx="9466">
                  <c:v>50.533000000000001</c:v>
                </c:pt>
                <c:pt idx="9467">
                  <c:v>50.576000000000001</c:v>
                </c:pt>
                <c:pt idx="9468">
                  <c:v>50.621000000000002</c:v>
                </c:pt>
                <c:pt idx="9469">
                  <c:v>50.709000000000003</c:v>
                </c:pt>
                <c:pt idx="9470">
                  <c:v>50.752000000000002</c:v>
                </c:pt>
                <c:pt idx="9471">
                  <c:v>50.797000000000011</c:v>
                </c:pt>
                <c:pt idx="9472">
                  <c:v>50.797000000000011</c:v>
                </c:pt>
                <c:pt idx="9473">
                  <c:v>50.797000000000011</c:v>
                </c:pt>
                <c:pt idx="9474">
                  <c:v>50.709000000000003</c:v>
                </c:pt>
                <c:pt idx="9475">
                  <c:v>50.621000000000002</c:v>
                </c:pt>
                <c:pt idx="9476">
                  <c:v>50.533000000000001</c:v>
                </c:pt>
                <c:pt idx="9477">
                  <c:v>50.445</c:v>
                </c:pt>
                <c:pt idx="9478">
                  <c:v>50.4</c:v>
                </c:pt>
                <c:pt idx="9479">
                  <c:v>50.356000000000002</c:v>
                </c:pt>
                <c:pt idx="9480">
                  <c:v>50.356000000000002</c:v>
                </c:pt>
                <c:pt idx="9481">
                  <c:v>50.356000000000002</c:v>
                </c:pt>
                <c:pt idx="9482">
                  <c:v>50.356000000000002</c:v>
                </c:pt>
                <c:pt idx="9483">
                  <c:v>50.4</c:v>
                </c:pt>
                <c:pt idx="9484">
                  <c:v>50.4</c:v>
                </c:pt>
                <c:pt idx="9485">
                  <c:v>50.4</c:v>
                </c:pt>
                <c:pt idx="9486">
                  <c:v>50.445</c:v>
                </c:pt>
                <c:pt idx="9487">
                  <c:v>50.488</c:v>
                </c:pt>
                <c:pt idx="9488">
                  <c:v>50.533000000000001</c:v>
                </c:pt>
                <c:pt idx="9489">
                  <c:v>50.576000000000001</c:v>
                </c:pt>
                <c:pt idx="9490">
                  <c:v>50.621000000000002</c:v>
                </c:pt>
                <c:pt idx="9491">
                  <c:v>50.709000000000003</c:v>
                </c:pt>
                <c:pt idx="9492">
                  <c:v>50.797000000000011</c:v>
                </c:pt>
                <c:pt idx="9493">
                  <c:v>50.841000000000001</c:v>
                </c:pt>
                <c:pt idx="9494">
                  <c:v>50.929000000000002</c:v>
                </c:pt>
                <c:pt idx="9495">
                  <c:v>51.017000000000003</c:v>
                </c:pt>
                <c:pt idx="9496">
                  <c:v>51.017000000000003</c:v>
                </c:pt>
                <c:pt idx="9497">
                  <c:v>50.974000000000004</c:v>
                </c:pt>
                <c:pt idx="9498">
                  <c:v>50.974000000000004</c:v>
                </c:pt>
                <c:pt idx="9499">
                  <c:v>50.974000000000004</c:v>
                </c:pt>
                <c:pt idx="9500">
                  <c:v>50.974000000000004</c:v>
                </c:pt>
                <c:pt idx="9501">
                  <c:v>51.017000000000003</c:v>
                </c:pt>
                <c:pt idx="9502">
                  <c:v>51.017000000000003</c:v>
                </c:pt>
                <c:pt idx="9503">
                  <c:v>50.974000000000004</c:v>
                </c:pt>
                <c:pt idx="9504">
                  <c:v>50.929000000000002</c:v>
                </c:pt>
                <c:pt idx="9505">
                  <c:v>50.841000000000001</c:v>
                </c:pt>
                <c:pt idx="9506">
                  <c:v>50.797000000000011</c:v>
                </c:pt>
                <c:pt idx="9507">
                  <c:v>50.664000000000001</c:v>
                </c:pt>
                <c:pt idx="9508">
                  <c:v>50.576000000000001</c:v>
                </c:pt>
                <c:pt idx="9509">
                  <c:v>50.533000000000001</c:v>
                </c:pt>
                <c:pt idx="9510">
                  <c:v>50.488</c:v>
                </c:pt>
                <c:pt idx="9511">
                  <c:v>50.4</c:v>
                </c:pt>
                <c:pt idx="9512">
                  <c:v>50.356000000000002</c:v>
                </c:pt>
                <c:pt idx="9513">
                  <c:v>50.268000000000015</c:v>
                </c:pt>
                <c:pt idx="9514">
                  <c:v>50.223000000000013</c:v>
                </c:pt>
                <c:pt idx="9515">
                  <c:v>50.18</c:v>
                </c:pt>
                <c:pt idx="9516">
                  <c:v>50.135000000000012</c:v>
                </c:pt>
                <c:pt idx="9517">
                  <c:v>50.092000000000013</c:v>
                </c:pt>
                <c:pt idx="9518">
                  <c:v>50.002000000000002</c:v>
                </c:pt>
                <c:pt idx="9519">
                  <c:v>49.87</c:v>
                </c:pt>
                <c:pt idx="9520">
                  <c:v>49.737000000000002</c:v>
                </c:pt>
                <c:pt idx="9521">
                  <c:v>49.649000000000001</c:v>
                </c:pt>
                <c:pt idx="9522">
                  <c:v>49.604000000000006</c:v>
                </c:pt>
                <c:pt idx="9523">
                  <c:v>49.516000000000005</c:v>
                </c:pt>
                <c:pt idx="9524">
                  <c:v>49.428000000000011</c:v>
                </c:pt>
                <c:pt idx="9525">
                  <c:v>49.383000000000003</c:v>
                </c:pt>
                <c:pt idx="9526">
                  <c:v>49.294000000000011</c:v>
                </c:pt>
                <c:pt idx="9527">
                  <c:v>49.204000000000001</c:v>
                </c:pt>
                <c:pt idx="9528">
                  <c:v>49.161000000000001</c:v>
                </c:pt>
                <c:pt idx="9529">
                  <c:v>49.116</c:v>
                </c:pt>
                <c:pt idx="9530">
                  <c:v>49.073</c:v>
                </c:pt>
                <c:pt idx="9531">
                  <c:v>49.028000000000013</c:v>
                </c:pt>
                <c:pt idx="9532">
                  <c:v>48.983000000000004</c:v>
                </c:pt>
                <c:pt idx="9533">
                  <c:v>48.895000000000003</c:v>
                </c:pt>
                <c:pt idx="9534">
                  <c:v>48.85</c:v>
                </c:pt>
                <c:pt idx="9535">
                  <c:v>48.762000000000015</c:v>
                </c:pt>
                <c:pt idx="9536">
                  <c:v>48.762000000000015</c:v>
                </c:pt>
                <c:pt idx="9537">
                  <c:v>48.717000000000006</c:v>
                </c:pt>
                <c:pt idx="9538">
                  <c:v>48.672000000000011</c:v>
                </c:pt>
                <c:pt idx="9539">
                  <c:v>48.672000000000011</c:v>
                </c:pt>
                <c:pt idx="9540">
                  <c:v>48.672000000000011</c:v>
                </c:pt>
                <c:pt idx="9541">
                  <c:v>48.628000000000014</c:v>
                </c:pt>
                <c:pt idx="9542">
                  <c:v>48.672000000000011</c:v>
                </c:pt>
                <c:pt idx="9543">
                  <c:v>48.672000000000011</c:v>
                </c:pt>
                <c:pt idx="9544">
                  <c:v>48.672000000000011</c:v>
                </c:pt>
                <c:pt idx="9545">
                  <c:v>48.717000000000006</c:v>
                </c:pt>
                <c:pt idx="9546">
                  <c:v>48.762000000000015</c:v>
                </c:pt>
                <c:pt idx="9547">
                  <c:v>48.762000000000015</c:v>
                </c:pt>
                <c:pt idx="9548">
                  <c:v>48.762000000000015</c:v>
                </c:pt>
                <c:pt idx="9549">
                  <c:v>48.762000000000015</c:v>
                </c:pt>
                <c:pt idx="9550">
                  <c:v>48.805</c:v>
                </c:pt>
                <c:pt idx="9551">
                  <c:v>48.762000000000015</c:v>
                </c:pt>
                <c:pt idx="9552">
                  <c:v>48.762000000000015</c:v>
                </c:pt>
                <c:pt idx="9553">
                  <c:v>48.762000000000015</c:v>
                </c:pt>
                <c:pt idx="9554">
                  <c:v>48.805</c:v>
                </c:pt>
                <c:pt idx="9555">
                  <c:v>48.805</c:v>
                </c:pt>
                <c:pt idx="9556">
                  <c:v>48.85</c:v>
                </c:pt>
                <c:pt idx="9557">
                  <c:v>48.895000000000003</c:v>
                </c:pt>
                <c:pt idx="9558">
                  <c:v>48.938000000000002</c:v>
                </c:pt>
                <c:pt idx="9559">
                  <c:v>48.983000000000004</c:v>
                </c:pt>
                <c:pt idx="9560">
                  <c:v>49.028000000000013</c:v>
                </c:pt>
                <c:pt idx="9561">
                  <c:v>49.073</c:v>
                </c:pt>
                <c:pt idx="9562">
                  <c:v>49.161000000000001</c:v>
                </c:pt>
                <c:pt idx="9563">
                  <c:v>49.204000000000001</c:v>
                </c:pt>
                <c:pt idx="9564">
                  <c:v>49.249000000000002</c:v>
                </c:pt>
                <c:pt idx="9565">
                  <c:v>49.294000000000011</c:v>
                </c:pt>
                <c:pt idx="9566">
                  <c:v>49.338000000000001</c:v>
                </c:pt>
                <c:pt idx="9567">
                  <c:v>49.338000000000001</c:v>
                </c:pt>
                <c:pt idx="9568">
                  <c:v>49.249000000000002</c:v>
                </c:pt>
                <c:pt idx="9569">
                  <c:v>49.204000000000001</c:v>
                </c:pt>
                <c:pt idx="9570">
                  <c:v>49.161000000000001</c:v>
                </c:pt>
                <c:pt idx="9571">
                  <c:v>49.116</c:v>
                </c:pt>
                <c:pt idx="9572">
                  <c:v>49.073</c:v>
                </c:pt>
                <c:pt idx="9573">
                  <c:v>49.028000000000013</c:v>
                </c:pt>
                <c:pt idx="9574">
                  <c:v>48.983000000000004</c:v>
                </c:pt>
                <c:pt idx="9575">
                  <c:v>48.938000000000002</c:v>
                </c:pt>
                <c:pt idx="9576">
                  <c:v>48.938000000000002</c:v>
                </c:pt>
                <c:pt idx="9577">
                  <c:v>48.938000000000002</c:v>
                </c:pt>
                <c:pt idx="9578">
                  <c:v>48.983000000000004</c:v>
                </c:pt>
                <c:pt idx="9579">
                  <c:v>49.028000000000013</c:v>
                </c:pt>
                <c:pt idx="9580">
                  <c:v>49.073</c:v>
                </c:pt>
                <c:pt idx="9581">
                  <c:v>49.073</c:v>
                </c:pt>
                <c:pt idx="9582">
                  <c:v>49.116</c:v>
                </c:pt>
                <c:pt idx="9583">
                  <c:v>49.116</c:v>
                </c:pt>
                <c:pt idx="9584">
                  <c:v>49.161000000000001</c:v>
                </c:pt>
                <c:pt idx="9585">
                  <c:v>49.204000000000001</c:v>
                </c:pt>
                <c:pt idx="9586">
                  <c:v>49.204000000000001</c:v>
                </c:pt>
                <c:pt idx="9587">
                  <c:v>49.204000000000001</c:v>
                </c:pt>
                <c:pt idx="9588">
                  <c:v>49.161000000000001</c:v>
                </c:pt>
                <c:pt idx="9589">
                  <c:v>49.161000000000001</c:v>
                </c:pt>
                <c:pt idx="9590">
                  <c:v>49.204000000000001</c:v>
                </c:pt>
                <c:pt idx="9591">
                  <c:v>49.204000000000001</c:v>
                </c:pt>
                <c:pt idx="9592">
                  <c:v>49.204000000000001</c:v>
                </c:pt>
                <c:pt idx="9593">
                  <c:v>49.161000000000001</c:v>
                </c:pt>
                <c:pt idx="9594">
                  <c:v>49.161000000000001</c:v>
                </c:pt>
                <c:pt idx="9595">
                  <c:v>49.161000000000001</c:v>
                </c:pt>
                <c:pt idx="9596">
                  <c:v>49.161000000000001</c:v>
                </c:pt>
                <c:pt idx="9597">
                  <c:v>49.161000000000001</c:v>
                </c:pt>
                <c:pt idx="9598">
                  <c:v>49.204000000000001</c:v>
                </c:pt>
                <c:pt idx="9599">
                  <c:v>49.204000000000001</c:v>
                </c:pt>
                <c:pt idx="9600">
                  <c:v>49.249000000000002</c:v>
                </c:pt>
                <c:pt idx="9601">
                  <c:v>49.338000000000001</c:v>
                </c:pt>
                <c:pt idx="9602">
                  <c:v>49.383000000000003</c:v>
                </c:pt>
                <c:pt idx="9603">
                  <c:v>49.428000000000011</c:v>
                </c:pt>
                <c:pt idx="9604">
                  <c:v>49.516000000000005</c:v>
                </c:pt>
                <c:pt idx="9605">
                  <c:v>49.561</c:v>
                </c:pt>
                <c:pt idx="9606">
                  <c:v>49.604000000000006</c:v>
                </c:pt>
                <c:pt idx="9607">
                  <c:v>49.649000000000001</c:v>
                </c:pt>
                <c:pt idx="9608">
                  <c:v>49.692000000000014</c:v>
                </c:pt>
                <c:pt idx="9609">
                  <c:v>49.737000000000002</c:v>
                </c:pt>
                <c:pt idx="9610">
                  <c:v>49.782000000000011</c:v>
                </c:pt>
                <c:pt idx="9611">
                  <c:v>49.782000000000011</c:v>
                </c:pt>
                <c:pt idx="9612">
                  <c:v>49.825000000000003</c:v>
                </c:pt>
                <c:pt idx="9613">
                  <c:v>49.825000000000003</c:v>
                </c:pt>
                <c:pt idx="9614">
                  <c:v>49.87</c:v>
                </c:pt>
                <c:pt idx="9615">
                  <c:v>49.87</c:v>
                </c:pt>
                <c:pt idx="9616">
                  <c:v>49.825000000000003</c:v>
                </c:pt>
                <c:pt idx="9617">
                  <c:v>49.825000000000003</c:v>
                </c:pt>
                <c:pt idx="9618">
                  <c:v>49.87</c:v>
                </c:pt>
                <c:pt idx="9619">
                  <c:v>49.87</c:v>
                </c:pt>
                <c:pt idx="9620">
                  <c:v>49.825000000000003</c:v>
                </c:pt>
                <c:pt idx="9621">
                  <c:v>49.825000000000003</c:v>
                </c:pt>
                <c:pt idx="9622">
                  <c:v>49.782000000000011</c:v>
                </c:pt>
                <c:pt idx="9623">
                  <c:v>49.692000000000014</c:v>
                </c:pt>
                <c:pt idx="9624">
                  <c:v>49.649000000000001</c:v>
                </c:pt>
                <c:pt idx="9625">
                  <c:v>49.604000000000006</c:v>
                </c:pt>
                <c:pt idx="9626">
                  <c:v>49.604000000000006</c:v>
                </c:pt>
                <c:pt idx="9627">
                  <c:v>49.604000000000006</c:v>
                </c:pt>
                <c:pt idx="9628">
                  <c:v>49.604000000000006</c:v>
                </c:pt>
                <c:pt idx="9629">
                  <c:v>49.692000000000014</c:v>
                </c:pt>
                <c:pt idx="9630">
                  <c:v>49.737000000000002</c:v>
                </c:pt>
                <c:pt idx="9631">
                  <c:v>49.737000000000002</c:v>
                </c:pt>
                <c:pt idx="9632">
                  <c:v>49.737000000000002</c:v>
                </c:pt>
                <c:pt idx="9633">
                  <c:v>49.692000000000014</c:v>
                </c:pt>
                <c:pt idx="9634">
                  <c:v>49.692000000000014</c:v>
                </c:pt>
                <c:pt idx="9635">
                  <c:v>49.737000000000002</c:v>
                </c:pt>
                <c:pt idx="9636">
                  <c:v>49.737000000000002</c:v>
                </c:pt>
                <c:pt idx="9637">
                  <c:v>49.782000000000011</c:v>
                </c:pt>
                <c:pt idx="9638">
                  <c:v>49.825000000000003</c:v>
                </c:pt>
                <c:pt idx="9639">
                  <c:v>49.825000000000003</c:v>
                </c:pt>
                <c:pt idx="9640">
                  <c:v>49.87</c:v>
                </c:pt>
                <c:pt idx="9641">
                  <c:v>49.959000000000003</c:v>
                </c:pt>
                <c:pt idx="9642">
                  <c:v>50.002000000000002</c:v>
                </c:pt>
                <c:pt idx="9643">
                  <c:v>49.959000000000003</c:v>
                </c:pt>
                <c:pt idx="9644">
                  <c:v>49.959000000000003</c:v>
                </c:pt>
                <c:pt idx="9645">
                  <c:v>49.914000000000001</c:v>
                </c:pt>
                <c:pt idx="9646">
                  <c:v>49.87</c:v>
                </c:pt>
                <c:pt idx="9647">
                  <c:v>49.825000000000003</c:v>
                </c:pt>
                <c:pt idx="9648">
                  <c:v>49.825000000000003</c:v>
                </c:pt>
                <c:pt idx="9649">
                  <c:v>49.825000000000003</c:v>
                </c:pt>
                <c:pt idx="9650">
                  <c:v>49.825000000000003</c:v>
                </c:pt>
                <c:pt idx="9651">
                  <c:v>49.782000000000011</c:v>
                </c:pt>
                <c:pt idx="9652">
                  <c:v>49.782000000000011</c:v>
                </c:pt>
                <c:pt idx="9653">
                  <c:v>49.737000000000002</c:v>
                </c:pt>
                <c:pt idx="9654">
                  <c:v>49.737000000000002</c:v>
                </c:pt>
                <c:pt idx="9655">
                  <c:v>49.692000000000014</c:v>
                </c:pt>
                <c:pt idx="9656">
                  <c:v>49.692000000000014</c:v>
                </c:pt>
                <c:pt idx="9657">
                  <c:v>49.649000000000001</c:v>
                </c:pt>
                <c:pt idx="9658">
                  <c:v>49.649000000000001</c:v>
                </c:pt>
                <c:pt idx="9659">
                  <c:v>49.649000000000001</c:v>
                </c:pt>
                <c:pt idx="9660">
                  <c:v>49.692000000000014</c:v>
                </c:pt>
                <c:pt idx="9661">
                  <c:v>49.737000000000002</c:v>
                </c:pt>
                <c:pt idx="9662">
                  <c:v>49.737000000000002</c:v>
                </c:pt>
                <c:pt idx="9663">
                  <c:v>49.649000000000001</c:v>
                </c:pt>
                <c:pt idx="9664">
                  <c:v>49.604000000000006</c:v>
                </c:pt>
                <c:pt idx="9665">
                  <c:v>49.516000000000005</c:v>
                </c:pt>
                <c:pt idx="9666">
                  <c:v>49.471000000000004</c:v>
                </c:pt>
                <c:pt idx="9667">
                  <c:v>49.471000000000004</c:v>
                </c:pt>
                <c:pt idx="9668">
                  <c:v>49.471000000000004</c:v>
                </c:pt>
                <c:pt idx="9669">
                  <c:v>49.471000000000004</c:v>
                </c:pt>
                <c:pt idx="9670">
                  <c:v>49.471000000000004</c:v>
                </c:pt>
                <c:pt idx="9671">
                  <c:v>49.428000000000011</c:v>
                </c:pt>
                <c:pt idx="9672">
                  <c:v>49.383000000000003</c:v>
                </c:pt>
                <c:pt idx="9673">
                  <c:v>49.249000000000002</c:v>
                </c:pt>
                <c:pt idx="9674">
                  <c:v>49.116</c:v>
                </c:pt>
                <c:pt idx="9675">
                  <c:v>49.028000000000013</c:v>
                </c:pt>
                <c:pt idx="9676">
                  <c:v>48.983000000000004</c:v>
                </c:pt>
                <c:pt idx="9677">
                  <c:v>48.938000000000002</c:v>
                </c:pt>
                <c:pt idx="9678">
                  <c:v>48.895000000000003</c:v>
                </c:pt>
                <c:pt idx="9679">
                  <c:v>48.85</c:v>
                </c:pt>
                <c:pt idx="9680">
                  <c:v>48.805</c:v>
                </c:pt>
                <c:pt idx="9681">
                  <c:v>48.805</c:v>
                </c:pt>
                <c:pt idx="9682">
                  <c:v>48.85</c:v>
                </c:pt>
                <c:pt idx="9683">
                  <c:v>48.85</c:v>
                </c:pt>
                <c:pt idx="9684">
                  <c:v>48.85</c:v>
                </c:pt>
                <c:pt idx="9685">
                  <c:v>48.805</c:v>
                </c:pt>
                <c:pt idx="9686">
                  <c:v>48.805</c:v>
                </c:pt>
                <c:pt idx="9687">
                  <c:v>48.805</c:v>
                </c:pt>
                <c:pt idx="9688">
                  <c:v>48.805</c:v>
                </c:pt>
                <c:pt idx="9689">
                  <c:v>48.85</c:v>
                </c:pt>
                <c:pt idx="9690">
                  <c:v>48.85</c:v>
                </c:pt>
                <c:pt idx="9691">
                  <c:v>48.85</c:v>
                </c:pt>
                <c:pt idx="9692">
                  <c:v>48.895000000000003</c:v>
                </c:pt>
                <c:pt idx="9693">
                  <c:v>48.85</c:v>
                </c:pt>
                <c:pt idx="9694">
                  <c:v>48.895000000000003</c:v>
                </c:pt>
                <c:pt idx="9695">
                  <c:v>48.895000000000003</c:v>
                </c:pt>
                <c:pt idx="9696">
                  <c:v>48.938000000000002</c:v>
                </c:pt>
                <c:pt idx="9697">
                  <c:v>48.895000000000003</c:v>
                </c:pt>
                <c:pt idx="9698">
                  <c:v>48.895000000000003</c:v>
                </c:pt>
                <c:pt idx="9699">
                  <c:v>48.85</c:v>
                </c:pt>
                <c:pt idx="9700">
                  <c:v>48.85</c:v>
                </c:pt>
                <c:pt idx="9701">
                  <c:v>48.85</c:v>
                </c:pt>
                <c:pt idx="9702">
                  <c:v>48.85</c:v>
                </c:pt>
                <c:pt idx="9703">
                  <c:v>48.85</c:v>
                </c:pt>
                <c:pt idx="9704">
                  <c:v>48.895000000000003</c:v>
                </c:pt>
                <c:pt idx="9705">
                  <c:v>48.895000000000003</c:v>
                </c:pt>
                <c:pt idx="9706">
                  <c:v>48.895000000000003</c:v>
                </c:pt>
                <c:pt idx="9707">
                  <c:v>48.85</c:v>
                </c:pt>
                <c:pt idx="9708">
                  <c:v>48.85</c:v>
                </c:pt>
                <c:pt idx="9709">
                  <c:v>48.805</c:v>
                </c:pt>
                <c:pt idx="9710">
                  <c:v>48.762000000000015</c:v>
                </c:pt>
                <c:pt idx="9711">
                  <c:v>48.717000000000006</c:v>
                </c:pt>
                <c:pt idx="9712">
                  <c:v>48.672000000000011</c:v>
                </c:pt>
                <c:pt idx="9713">
                  <c:v>48.628000000000014</c:v>
                </c:pt>
                <c:pt idx="9714">
                  <c:v>48.628000000000014</c:v>
                </c:pt>
                <c:pt idx="9715">
                  <c:v>48.583000000000006</c:v>
                </c:pt>
                <c:pt idx="9716">
                  <c:v>48.583000000000006</c:v>
                </c:pt>
                <c:pt idx="9717">
                  <c:v>48.538000000000011</c:v>
                </c:pt>
                <c:pt idx="9718">
                  <c:v>48.493000000000002</c:v>
                </c:pt>
                <c:pt idx="9719">
                  <c:v>48.45</c:v>
                </c:pt>
                <c:pt idx="9720">
                  <c:v>48.405000000000001</c:v>
                </c:pt>
                <c:pt idx="9721">
                  <c:v>48.314999999999998</c:v>
                </c:pt>
                <c:pt idx="9722">
                  <c:v>48.314999999999998</c:v>
                </c:pt>
                <c:pt idx="9723">
                  <c:v>48.314999999999998</c:v>
                </c:pt>
                <c:pt idx="9724">
                  <c:v>48.314999999999998</c:v>
                </c:pt>
                <c:pt idx="9725">
                  <c:v>48.314999999999998</c:v>
                </c:pt>
                <c:pt idx="9726">
                  <c:v>48.405000000000001</c:v>
                </c:pt>
                <c:pt idx="9727">
                  <c:v>48.405000000000001</c:v>
                </c:pt>
                <c:pt idx="9728">
                  <c:v>48.45</c:v>
                </c:pt>
                <c:pt idx="9729">
                  <c:v>48.493000000000002</c:v>
                </c:pt>
                <c:pt idx="9730">
                  <c:v>48.583000000000006</c:v>
                </c:pt>
                <c:pt idx="9731">
                  <c:v>48.583000000000006</c:v>
                </c:pt>
                <c:pt idx="9732">
                  <c:v>48.628000000000014</c:v>
                </c:pt>
                <c:pt idx="9733">
                  <c:v>48.672000000000011</c:v>
                </c:pt>
                <c:pt idx="9734">
                  <c:v>48.762000000000015</c:v>
                </c:pt>
                <c:pt idx="9735">
                  <c:v>48.762000000000015</c:v>
                </c:pt>
                <c:pt idx="9736">
                  <c:v>48.85</c:v>
                </c:pt>
                <c:pt idx="9737">
                  <c:v>48.85</c:v>
                </c:pt>
                <c:pt idx="9738">
                  <c:v>48.938000000000002</c:v>
                </c:pt>
                <c:pt idx="9739">
                  <c:v>48.983000000000004</c:v>
                </c:pt>
                <c:pt idx="9740">
                  <c:v>48.983000000000004</c:v>
                </c:pt>
                <c:pt idx="9741">
                  <c:v>49.028000000000013</c:v>
                </c:pt>
                <c:pt idx="9742">
                  <c:v>49.073</c:v>
                </c:pt>
                <c:pt idx="9743">
                  <c:v>49.073</c:v>
                </c:pt>
                <c:pt idx="9744">
                  <c:v>49.073</c:v>
                </c:pt>
                <c:pt idx="9745">
                  <c:v>49.116</c:v>
                </c:pt>
                <c:pt idx="9746">
                  <c:v>49.161000000000001</c:v>
                </c:pt>
                <c:pt idx="9747">
                  <c:v>49.161000000000001</c:v>
                </c:pt>
                <c:pt idx="9748">
                  <c:v>49.204000000000001</c:v>
                </c:pt>
                <c:pt idx="9749">
                  <c:v>49.249000000000002</c:v>
                </c:pt>
                <c:pt idx="9750">
                  <c:v>49.294000000000011</c:v>
                </c:pt>
                <c:pt idx="9751">
                  <c:v>49.338000000000001</c:v>
                </c:pt>
                <c:pt idx="9752">
                  <c:v>49.383000000000003</c:v>
                </c:pt>
                <c:pt idx="9753">
                  <c:v>49.428000000000011</c:v>
                </c:pt>
                <c:pt idx="9754">
                  <c:v>49.471000000000004</c:v>
                </c:pt>
                <c:pt idx="9755">
                  <c:v>49.471000000000004</c:v>
                </c:pt>
                <c:pt idx="9756">
                  <c:v>49.516000000000005</c:v>
                </c:pt>
                <c:pt idx="9757">
                  <c:v>49.561</c:v>
                </c:pt>
                <c:pt idx="9758">
                  <c:v>49.604000000000006</c:v>
                </c:pt>
                <c:pt idx="9759">
                  <c:v>49.561</c:v>
                </c:pt>
                <c:pt idx="9760">
                  <c:v>49.561</c:v>
                </c:pt>
                <c:pt idx="9761">
                  <c:v>49.561</c:v>
                </c:pt>
                <c:pt idx="9762">
                  <c:v>49.604000000000006</c:v>
                </c:pt>
                <c:pt idx="9763">
                  <c:v>49.604000000000006</c:v>
                </c:pt>
                <c:pt idx="9764">
                  <c:v>49.692000000000014</c:v>
                </c:pt>
                <c:pt idx="9765">
                  <c:v>49.737000000000002</c:v>
                </c:pt>
                <c:pt idx="9766">
                  <c:v>49.825000000000003</c:v>
                </c:pt>
                <c:pt idx="9767">
                  <c:v>49.87</c:v>
                </c:pt>
                <c:pt idx="9768">
                  <c:v>49.87</c:v>
                </c:pt>
                <c:pt idx="9769">
                  <c:v>49.914000000000001</c:v>
                </c:pt>
                <c:pt idx="9770">
                  <c:v>49.959000000000003</c:v>
                </c:pt>
                <c:pt idx="9771">
                  <c:v>49.959000000000003</c:v>
                </c:pt>
                <c:pt idx="9772">
                  <c:v>49.959000000000003</c:v>
                </c:pt>
                <c:pt idx="9773">
                  <c:v>49.959000000000003</c:v>
                </c:pt>
                <c:pt idx="9774">
                  <c:v>49.959000000000003</c:v>
                </c:pt>
                <c:pt idx="9775">
                  <c:v>49.914000000000001</c:v>
                </c:pt>
                <c:pt idx="9776">
                  <c:v>49.914000000000001</c:v>
                </c:pt>
                <c:pt idx="9777">
                  <c:v>49.914000000000001</c:v>
                </c:pt>
                <c:pt idx="9778">
                  <c:v>49.959000000000003</c:v>
                </c:pt>
                <c:pt idx="9779">
                  <c:v>50.002000000000002</c:v>
                </c:pt>
                <c:pt idx="9780">
                  <c:v>50.047000000000004</c:v>
                </c:pt>
                <c:pt idx="9781">
                  <c:v>50.092000000000013</c:v>
                </c:pt>
                <c:pt idx="9782">
                  <c:v>50.135000000000012</c:v>
                </c:pt>
                <c:pt idx="9783">
                  <c:v>50.18</c:v>
                </c:pt>
                <c:pt idx="9784">
                  <c:v>50.135000000000012</c:v>
                </c:pt>
                <c:pt idx="9785">
                  <c:v>50.135000000000012</c:v>
                </c:pt>
                <c:pt idx="9786">
                  <c:v>50.135000000000012</c:v>
                </c:pt>
                <c:pt idx="9787">
                  <c:v>50.092000000000013</c:v>
                </c:pt>
                <c:pt idx="9788">
                  <c:v>50.092000000000013</c:v>
                </c:pt>
                <c:pt idx="9789">
                  <c:v>50.092000000000013</c:v>
                </c:pt>
                <c:pt idx="9790">
                  <c:v>50.18</c:v>
                </c:pt>
                <c:pt idx="9791">
                  <c:v>50.18</c:v>
                </c:pt>
                <c:pt idx="9792">
                  <c:v>50.268000000000015</c:v>
                </c:pt>
                <c:pt idx="9793">
                  <c:v>50.310999999999993</c:v>
                </c:pt>
                <c:pt idx="9794">
                  <c:v>50.4</c:v>
                </c:pt>
                <c:pt idx="9795">
                  <c:v>50.445</c:v>
                </c:pt>
                <c:pt idx="9796">
                  <c:v>50.488</c:v>
                </c:pt>
                <c:pt idx="9797">
                  <c:v>50.533000000000001</c:v>
                </c:pt>
                <c:pt idx="9798">
                  <c:v>50.576000000000001</c:v>
                </c:pt>
                <c:pt idx="9799">
                  <c:v>50.488</c:v>
                </c:pt>
                <c:pt idx="9800">
                  <c:v>50.4</c:v>
                </c:pt>
                <c:pt idx="9801">
                  <c:v>50.310999999999993</c:v>
                </c:pt>
                <c:pt idx="9802">
                  <c:v>50.223000000000013</c:v>
                </c:pt>
                <c:pt idx="9803">
                  <c:v>50.135000000000012</c:v>
                </c:pt>
                <c:pt idx="9804">
                  <c:v>50.092000000000013</c:v>
                </c:pt>
                <c:pt idx="9805">
                  <c:v>50.047000000000004</c:v>
                </c:pt>
                <c:pt idx="9806">
                  <c:v>50.047000000000004</c:v>
                </c:pt>
                <c:pt idx="9807">
                  <c:v>50.002000000000002</c:v>
                </c:pt>
                <c:pt idx="9808">
                  <c:v>49.959000000000003</c:v>
                </c:pt>
                <c:pt idx="9809">
                  <c:v>49.914000000000001</c:v>
                </c:pt>
                <c:pt idx="9810">
                  <c:v>49.87</c:v>
                </c:pt>
                <c:pt idx="9811">
                  <c:v>49.825000000000003</c:v>
                </c:pt>
                <c:pt idx="9812">
                  <c:v>49.825000000000003</c:v>
                </c:pt>
                <c:pt idx="9813">
                  <c:v>49.87</c:v>
                </c:pt>
                <c:pt idx="9814">
                  <c:v>50.002000000000002</c:v>
                </c:pt>
                <c:pt idx="9815">
                  <c:v>50.092000000000013</c:v>
                </c:pt>
                <c:pt idx="9816">
                  <c:v>50.18</c:v>
                </c:pt>
                <c:pt idx="9817">
                  <c:v>50.268000000000015</c:v>
                </c:pt>
                <c:pt idx="9818">
                  <c:v>50.356000000000002</c:v>
                </c:pt>
                <c:pt idx="9819">
                  <c:v>50.4</c:v>
                </c:pt>
                <c:pt idx="9820">
                  <c:v>50.356000000000002</c:v>
                </c:pt>
                <c:pt idx="9821">
                  <c:v>50.268000000000015</c:v>
                </c:pt>
                <c:pt idx="9822">
                  <c:v>50.223000000000013</c:v>
                </c:pt>
                <c:pt idx="9823">
                  <c:v>50.135000000000012</c:v>
                </c:pt>
                <c:pt idx="9824">
                  <c:v>50.092000000000013</c:v>
                </c:pt>
                <c:pt idx="9825">
                  <c:v>50.092000000000013</c:v>
                </c:pt>
                <c:pt idx="9826">
                  <c:v>50.135000000000012</c:v>
                </c:pt>
                <c:pt idx="9827">
                  <c:v>50.135000000000012</c:v>
                </c:pt>
                <c:pt idx="9828">
                  <c:v>50.18</c:v>
                </c:pt>
                <c:pt idx="9829">
                  <c:v>50.223000000000013</c:v>
                </c:pt>
                <c:pt idx="9830">
                  <c:v>50.268000000000015</c:v>
                </c:pt>
                <c:pt idx="9831">
                  <c:v>50.310999999999993</c:v>
                </c:pt>
                <c:pt idx="9832">
                  <c:v>50.4</c:v>
                </c:pt>
                <c:pt idx="9833">
                  <c:v>50.488</c:v>
                </c:pt>
                <c:pt idx="9834">
                  <c:v>50.576000000000001</c:v>
                </c:pt>
                <c:pt idx="9835">
                  <c:v>50.576000000000001</c:v>
                </c:pt>
                <c:pt idx="9836">
                  <c:v>50.621000000000002</c:v>
                </c:pt>
                <c:pt idx="9837">
                  <c:v>50.576000000000001</c:v>
                </c:pt>
                <c:pt idx="9838">
                  <c:v>50.533000000000001</c:v>
                </c:pt>
                <c:pt idx="9839">
                  <c:v>50.445</c:v>
                </c:pt>
                <c:pt idx="9840">
                  <c:v>50.445</c:v>
                </c:pt>
                <c:pt idx="9841">
                  <c:v>50.356000000000002</c:v>
                </c:pt>
                <c:pt idx="9842">
                  <c:v>50.268000000000015</c:v>
                </c:pt>
                <c:pt idx="9843">
                  <c:v>50.135000000000012</c:v>
                </c:pt>
                <c:pt idx="9844">
                  <c:v>50.047000000000004</c:v>
                </c:pt>
                <c:pt idx="9845">
                  <c:v>50.002000000000002</c:v>
                </c:pt>
                <c:pt idx="9846">
                  <c:v>49.914000000000001</c:v>
                </c:pt>
                <c:pt idx="9847">
                  <c:v>49.825000000000003</c:v>
                </c:pt>
                <c:pt idx="9848">
                  <c:v>49.782000000000011</c:v>
                </c:pt>
                <c:pt idx="9849">
                  <c:v>49.782000000000011</c:v>
                </c:pt>
                <c:pt idx="9850">
                  <c:v>49.825000000000003</c:v>
                </c:pt>
                <c:pt idx="9851">
                  <c:v>49.87</c:v>
                </c:pt>
                <c:pt idx="9852">
                  <c:v>49.959000000000003</c:v>
                </c:pt>
                <c:pt idx="9853">
                  <c:v>50.047000000000004</c:v>
                </c:pt>
                <c:pt idx="9854">
                  <c:v>50.18</c:v>
                </c:pt>
                <c:pt idx="9855">
                  <c:v>50.18</c:v>
                </c:pt>
                <c:pt idx="9856">
                  <c:v>50.135000000000012</c:v>
                </c:pt>
                <c:pt idx="9857">
                  <c:v>50.092000000000013</c:v>
                </c:pt>
                <c:pt idx="9858">
                  <c:v>50.002000000000002</c:v>
                </c:pt>
                <c:pt idx="9859">
                  <c:v>49.914000000000001</c:v>
                </c:pt>
                <c:pt idx="9860">
                  <c:v>49.87</c:v>
                </c:pt>
                <c:pt idx="9861">
                  <c:v>49.87</c:v>
                </c:pt>
                <c:pt idx="9862">
                  <c:v>49.87</c:v>
                </c:pt>
                <c:pt idx="9863">
                  <c:v>49.87</c:v>
                </c:pt>
                <c:pt idx="9864">
                  <c:v>49.87</c:v>
                </c:pt>
                <c:pt idx="9865">
                  <c:v>49.914000000000001</c:v>
                </c:pt>
                <c:pt idx="9866">
                  <c:v>49.959000000000003</c:v>
                </c:pt>
                <c:pt idx="9867">
                  <c:v>49.959000000000003</c:v>
                </c:pt>
                <c:pt idx="9868">
                  <c:v>49.959000000000003</c:v>
                </c:pt>
                <c:pt idx="9869">
                  <c:v>49.959000000000003</c:v>
                </c:pt>
                <c:pt idx="9870">
                  <c:v>50.002000000000002</c:v>
                </c:pt>
                <c:pt idx="9871">
                  <c:v>50.002000000000002</c:v>
                </c:pt>
                <c:pt idx="9872">
                  <c:v>50.047000000000004</c:v>
                </c:pt>
                <c:pt idx="9873">
                  <c:v>50.047000000000004</c:v>
                </c:pt>
                <c:pt idx="9874">
                  <c:v>50.092000000000013</c:v>
                </c:pt>
                <c:pt idx="9875">
                  <c:v>50.092000000000013</c:v>
                </c:pt>
                <c:pt idx="9876">
                  <c:v>50.135000000000012</c:v>
                </c:pt>
                <c:pt idx="9877">
                  <c:v>50.18</c:v>
                </c:pt>
                <c:pt idx="9878">
                  <c:v>50.223000000000013</c:v>
                </c:pt>
                <c:pt idx="9879">
                  <c:v>50.268000000000015</c:v>
                </c:pt>
                <c:pt idx="9880">
                  <c:v>50.310999999999993</c:v>
                </c:pt>
                <c:pt idx="9881">
                  <c:v>50.310999999999993</c:v>
                </c:pt>
                <c:pt idx="9882">
                  <c:v>50.268000000000015</c:v>
                </c:pt>
                <c:pt idx="9883">
                  <c:v>50.268000000000015</c:v>
                </c:pt>
                <c:pt idx="9884">
                  <c:v>50.268000000000015</c:v>
                </c:pt>
                <c:pt idx="9885">
                  <c:v>50.310999999999993</c:v>
                </c:pt>
                <c:pt idx="9886">
                  <c:v>50.356000000000002</c:v>
                </c:pt>
                <c:pt idx="9887">
                  <c:v>50.4</c:v>
                </c:pt>
                <c:pt idx="9888">
                  <c:v>50.488</c:v>
                </c:pt>
                <c:pt idx="9889">
                  <c:v>50.533000000000001</c:v>
                </c:pt>
                <c:pt idx="9890">
                  <c:v>50.576000000000001</c:v>
                </c:pt>
                <c:pt idx="9891">
                  <c:v>50.576000000000001</c:v>
                </c:pt>
                <c:pt idx="9892">
                  <c:v>50.664000000000001</c:v>
                </c:pt>
                <c:pt idx="9893">
                  <c:v>50.752000000000002</c:v>
                </c:pt>
                <c:pt idx="9894">
                  <c:v>50.841000000000001</c:v>
                </c:pt>
                <c:pt idx="9895">
                  <c:v>50.886000000000003</c:v>
                </c:pt>
                <c:pt idx="9896">
                  <c:v>50.929000000000002</c:v>
                </c:pt>
                <c:pt idx="9897">
                  <c:v>50.974000000000004</c:v>
                </c:pt>
                <c:pt idx="9898">
                  <c:v>50.929000000000002</c:v>
                </c:pt>
                <c:pt idx="9899">
                  <c:v>50.886000000000003</c:v>
                </c:pt>
                <c:pt idx="9900">
                  <c:v>50.841000000000001</c:v>
                </c:pt>
                <c:pt idx="9901">
                  <c:v>50.841000000000001</c:v>
                </c:pt>
                <c:pt idx="9902">
                  <c:v>50.797000000000011</c:v>
                </c:pt>
                <c:pt idx="9903">
                  <c:v>50.752000000000002</c:v>
                </c:pt>
                <c:pt idx="9904">
                  <c:v>50.752000000000002</c:v>
                </c:pt>
                <c:pt idx="9905">
                  <c:v>50.664000000000001</c:v>
                </c:pt>
                <c:pt idx="9906">
                  <c:v>50.664000000000001</c:v>
                </c:pt>
                <c:pt idx="9907">
                  <c:v>50.664000000000001</c:v>
                </c:pt>
                <c:pt idx="9908">
                  <c:v>50.664000000000001</c:v>
                </c:pt>
                <c:pt idx="9909">
                  <c:v>50.621000000000002</c:v>
                </c:pt>
                <c:pt idx="9910">
                  <c:v>50.621000000000002</c:v>
                </c:pt>
                <c:pt idx="9911">
                  <c:v>50.621000000000002</c:v>
                </c:pt>
                <c:pt idx="9912">
                  <c:v>50.664000000000001</c:v>
                </c:pt>
                <c:pt idx="9913">
                  <c:v>50.709000000000003</c:v>
                </c:pt>
                <c:pt idx="9914">
                  <c:v>50.752000000000002</c:v>
                </c:pt>
                <c:pt idx="9915">
                  <c:v>50.752000000000002</c:v>
                </c:pt>
                <c:pt idx="9916">
                  <c:v>50.621000000000002</c:v>
                </c:pt>
                <c:pt idx="9917">
                  <c:v>50.533000000000001</c:v>
                </c:pt>
                <c:pt idx="9918">
                  <c:v>50.4</c:v>
                </c:pt>
                <c:pt idx="9919">
                  <c:v>50.223000000000013</c:v>
                </c:pt>
                <c:pt idx="9920">
                  <c:v>50.135000000000012</c:v>
                </c:pt>
                <c:pt idx="9921">
                  <c:v>50.047000000000004</c:v>
                </c:pt>
                <c:pt idx="9922">
                  <c:v>50.047000000000004</c:v>
                </c:pt>
                <c:pt idx="9923">
                  <c:v>50.002000000000002</c:v>
                </c:pt>
                <c:pt idx="9924">
                  <c:v>50.002000000000002</c:v>
                </c:pt>
                <c:pt idx="9925">
                  <c:v>50.047000000000004</c:v>
                </c:pt>
                <c:pt idx="9926">
                  <c:v>50.092000000000013</c:v>
                </c:pt>
                <c:pt idx="9927">
                  <c:v>50.092000000000013</c:v>
                </c:pt>
                <c:pt idx="9928">
                  <c:v>50.092000000000013</c:v>
                </c:pt>
                <c:pt idx="9929">
                  <c:v>50.002000000000002</c:v>
                </c:pt>
                <c:pt idx="9930">
                  <c:v>49.959000000000003</c:v>
                </c:pt>
                <c:pt idx="9931">
                  <c:v>49.914000000000001</c:v>
                </c:pt>
                <c:pt idx="9932">
                  <c:v>49.87</c:v>
                </c:pt>
                <c:pt idx="9933">
                  <c:v>49.87</c:v>
                </c:pt>
                <c:pt idx="9934">
                  <c:v>49.87</c:v>
                </c:pt>
                <c:pt idx="9935">
                  <c:v>49.87</c:v>
                </c:pt>
                <c:pt idx="9936">
                  <c:v>49.825000000000003</c:v>
                </c:pt>
                <c:pt idx="9937">
                  <c:v>49.782000000000011</c:v>
                </c:pt>
                <c:pt idx="9938">
                  <c:v>49.782000000000011</c:v>
                </c:pt>
                <c:pt idx="9939">
                  <c:v>49.825000000000003</c:v>
                </c:pt>
                <c:pt idx="9940">
                  <c:v>50.002000000000002</c:v>
                </c:pt>
                <c:pt idx="9941">
                  <c:v>50.135000000000012</c:v>
                </c:pt>
                <c:pt idx="9942">
                  <c:v>50.223000000000013</c:v>
                </c:pt>
                <c:pt idx="9943">
                  <c:v>50.310999999999993</c:v>
                </c:pt>
                <c:pt idx="9944">
                  <c:v>50.4</c:v>
                </c:pt>
                <c:pt idx="9945">
                  <c:v>50.445</c:v>
                </c:pt>
                <c:pt idx="9946">
                  <c:v>50.533000000000001</c:v>
                </c:pt>
                <c:pt idx="9947">
                  <c:v>50.576000000000001</c:v>
                </c:pt>
                <c:pt idx="9948">
                  <c:v>50.709000000000003</c:v>
                </c:pt>
                <c:pt idx="9949">
                  <c:v>50.797000000000011</c:v>
                </c:pt>
                <c:pt idx="9950">
                  <c:v>50.886000000000003</c:v>
                </c:pt>
                <c:pt idx="9951">
                  <c:v>51.017000000000003</c:v>
                </c:pt>
                <c:pt idx="9952">
                  <c:v>51.237000000000002</c:v>
                </c:pt>
                <c:pt idx="9953">
                  <c:v>51.457999999999998</c:v>
                </c:pt>
                <c:pt idx="9954">
                  <c:v>51.678000000000011</c:v>
                </c:pt>
                <c:pt idx="9955">
                  <c:v>51.94</c:v>
                </c:pt>
                <c:pt idx="9956">
                  <c:v>52.203000000000003</c:v>
                </c:pt>
                <c:pt idx="9957">
                  <c:v>52.466000000000001</c:v>
                </c:pt>
                <c:pt idx="9958">
                  <c:v>52.686</c:v>
                </c:pt>
                <c:pt idx="9959">
                  <c:v>52.86</c:v>
                </c:pt>
                <c:pt idx="9960">
                  <c:v>52.947000000000003</c:v>
                </c:pt>
                <c:pt idx="9961">
                  <c:v>53.121000000000002</c:v>
                </c:pt>
                <c:pt idx="9962">
                  <c:v>53.341000000000001</c:v>
                </c:pt>
                <c:pt idx="9963">
                  <c:v>53.427</c:v>
                </c:pt>
                <c:pt idx="9964">
                  <c:v>53.472000000000001</c:v>
                </c:pt>
                <c:pt idx="9965">
                  <c:v>53.472000000000001</c:v>
                </c:pt>
                <c:pt idx="9966">
                  <c:v>53.645000000000003</c:v>
                </c:pt>
                <c:pt idx="9967">
                  <c:v>53.776000000000003</c:v>
                </c:pt>
                <c:pt idx="9968">
                  <c:v>53.908000000000001</c:v>
                </c:pt>
                <c:pt idx="9969">
                  <c:v>54.037000000000006</c:v>
                </c:pt>
                <c:pt idx="9970">
                  <c:v>54.255000000000003</c:v>
                </c:pt>
                <c:pt idx="9971">
                  <c:v>54.473000000000006</c:v>
                </c:pt>
                <c:pt idx="9972">
                  <c:v>54.691000000000003</c:v>
                </c:pt>
                <c:pt idx="9973">
                  <c:v>54.909000000000006</c:v>
                </c:pt>
                <c:pt idx="9974">
                  <c:v>55.125000000000014</c:v>
                </c:pt>
                <c:pt idx="9975">
                  <c:v>55.341999999999999</c:v>
                </c:pt>
                <c:pt idx="9976">
                  <c:v>55.602000000000011</c:v>
                </c:pt>
                <c:pt idx="9977">
                  <c:v>55.819000000000003</c:v>
                </c:pt>
                <c:pt idx="9978">
                  <c:v>55.949000000000005</c:v>
                </c:pt>
                <c:pt idx="9979">
                  <c:v>56.165000000000013</c:v>
                </c:pt>
                <c:pt idx="9980">
                  <c:v>56.34</c:v>
                </c:pt>
                <c:pt idx="9981">
                  <c:v>56.426000000000002</c:v>
                </c:pt>
                <c:pt idx="9982">
                  <c:v>56.599000000000011</c:v>
                </c:pt>
                <c:pt idx="9983">
                  <c:v>56.685000000000002</c:v>
                </c:pt>
                <c:pt idx="9984">
                  <c:v>56.857999999999997</c:v>
                </c:pt>
                <c:pt idx="9985">
                  <c:v>56.944000000000003</c:v>
                </c:pt>
                <c:pt idx="9986">
                  <c:v>57.031000000000006</c:v>
                </c:pt>
                <c:pt idx="9987">
                  <c:v>56.901000000000003</c:v>
                </c:pt>
                <c:pt idx="9988">
                  <c:v>56.772000000000013</c:v>
                </c:pt>
                <c:pt idx="9989">
                  <c:v>56.642000000000003</c:v>
                </c:pt>
                <c:pt idx="9990">
                  <c:v>56.512</c:v>
                </c:pt>
                <c:pt idx="9991">
                  <c:v>56.426000000000002</c:v>
                </c:pt>
                <c:pt idx="9992">
                  <c:v>56.251000000000005</c:v>
                </c:pt>
                <c:pt idx="9993">
                  <c:v>56.035000000000011</c:v>
                </c:pt>
                <c:pt idx="9994">
                  <c:v>55.906000000000006</c:v>
                </c:pt>
                <c:pt idx="9995">
                  <c:v>55.819000000000003</c:v>
                </c:pt>
                <c:pt idx="9996">
                  <c:v>55.819000000000003</c:v>
                </c:pt>
                <c:pt idx="9997">
                  <c:v>55.819000000000003</c:v>
                </c:pt>
                <c:pt idx="9998">
                  <c:v>55.992000000000012</c:v>
                </c:pt>
                <c:pt idx="9999">
                  <c:v>55.949000000000005</c:v>
                </c:pt>
                <c:pt idx="10000">
                  <c:v>55.992000000000012</c:v>
                </c:pt>
                <c:pt idx="10001">
                  <c:v>56.079000000000001</c:v>
                </c:pt>
                <c:pt idx="10002">
                  <c:v>56.165000000000013</c:v>
                </c:pt>
                <c:pt idx="10003">
                  <c:v>56.251000000000005</c:v>
                </c:pt>
                <c:pt idx="10004">
                  <c:v>56.383000000000003</c:v>
                </c:pt>
                <c:pt idx="10005">
                  <c:v>56.469000000000001</c:v>
                </c:pt>
                <c:pt idx="10006">
                  <c:v>56.556000000000004</c:v>
                </c:pt>
                <c:pt idx="10007">
                  <c:v>56.642000000000003</c:v>
                </c:pt>
                <c:pt idx="10008">
                  <c:v>56.772000000000013</c:v>
                </c:pt>
                <c:pt idx="10009">
                  <c:v>56.901000000000003</c:v>
                </c:pt>
                <c:pt idx="10010">
                  <c:v>57.074000000000005</c:v>
                </c:pt>
                <c:pt idx="10011">
                  <c:v>57.247</c:v>
                </c:pt>
                <c:pt idx="10012">
                  <c:v>57.42</c:v>
                </c:pt>
                <c:pt idx="10013">
                  <c:v>57.592000000000013</c:v>
                </c:pt>
                <c:pt idx="10014">
                  <c:v>57.807000000000002</c:v>
                </c:pt>
                <c:pt idx="10015">
                  <c:v>57.936</c:v>
                </c:pt>
                <c:pt idx="10016">
                  <c:v>58.066000000000003</c:v>
                </c:pt>
                <c:pt idx="10017">
                  <c:v>58.239000000000011</c:v>
                </c:pt>
                <c:pt idx="10018">
                  <c:v>58.368000000000002</c:v>
                </c:pt>
                <c:pt idx="10019">
                  <c:v>58.411000000000001</c:v>
                </c:pt>
                <c:pt idx="10020">
                  <c:v>58.498000000000012</c:v>
                </c:pt>
                <c:pt idx="10021">
                  <c:v>58.582000000000001</c:v>
                </c:pt>
                <c:pt idx="10022">
                  <c:v>58.712000000000003</c:v>
                </c:pt>
                <c:pt idx="10023">
                  <c:v>58.755000000000003</c:v>
                </c:pt>
                <c:pt idx="10024">
                  <c:v>58.841999999999999</c:v>
                </c:pt>
                <c:pt idx="10025">
                  <c:v>58.971000000000004</c:v>
                </c:pt>
                <c:pt idx="10026">
                  <c:v>59.099000000000011</c:v>
                </c:pt>
                <c:pt idx="10027">
                  <c:v>59.185000000000002</c:v>
                </c:pt>
                <c:pt idx="10028">
                  <c:v>59.357999999999997</c:v>
                </c:pt>
                <c:pt idx="10029">
                  <c:v>59.486000000000004</c:v>
                </c:pt>
                <c:pt idx="10030">
                  <c:v>59.659000000000006</c:v>
                </c:pt>
                <c:pt idx="10031">
                  <c:v>59.745000000000012</c:v>
                </c:pt>
                <c:pt idx="10032">
                  <c:v>59.83</c:v>
                </c:pt>
                <c:pt idx="10033">
                  <c:v>59.959000000000003</c:v>
                </c:pt>
                <c:pt idx="10034">
                  <c:v>60.089000000000006</c:v>
                </c:pt>
                <c:pt idx="10035">
                  <c:v>60.174000000000007</c:v>
                </c:pt>
                <c:pt idx="10036">
                  <c:v>60.303000000000004</c:v>
                </c:pt>
                <c:pt idx="10037">
                  <c:v>60.474000000000004</c:v>
                </c:pt>
                <c:pt idx="10038">
                  <c:v>60.604000000000006</c:v>
                </c:pt>
                <c:pt idx="10039">
                  <c:v>60.690000000000012</c:v>
                </c:pt>
                <c:pt idx="10040">
                  <c:v>60.817999999999998</c:v>
                </c:pt>
                <c:pt idx="10041">
                  <c:v>60.948</c:v>
                </c:pt>
                <c:pt idx="10042">
                  <c:v>61.075000000000003</c:v>
                </c:pt>
                <c:pt idx="10043">
                  <c:v>61.205000000000013</c:v>
                </c:pt>
                <c:pt idx="10044">
                  <c:v>61.333000000000006</c:v>
                </c:pt>
                <c:pt idx="10045">
                  <c:v>61.376000000000005</c:v>
                </c:pt>
                <c:pt idx="10046">
                  <c:v>61.462000000000003</c:v>
                </c:pt>
                <c:pt idx="10047">
                  <c:v>61.419000000000004</c:v>
                </c:pt>
                <c:pt idx="10048">
                  <c:v>61.333000000000006</c:v>
                </c:pt>
                <c:pt idx="10049">
                  <c:v>61.162000000000013</c:v>
                </c:pt>
                <c:pt idx="10050">
                  <c:v>61.032000000000011</c:v>
                </c:pt>
                <c:pt idx="10051">
                  <c:v>60.861000000000004</c:v>
                </c:pt>
                <c:pt idx="10052">
                  <c:v>60.733000000000011</c:v>
                </c:pt>
                <c:pt idx="10053">
                  <c:v>60.690000000000012</c:v>
                </c:pt>
                <c:pt idx="10054">
                  <c:v>60.647000000000006</c:v>
                </c:pt>
                <c:pt idx="10055">
                  <c:v>60.561</c:v>
                </c:pt>
                <c:pt idx="10056">
                  <c:v>60.517000000000003</c:v>
                </c:pt>
                <c:pt idx="10057">
                  <c:v>60.260000000000012</c:v>
                </c:pt>
                <c:pt idx="10058">
                  <c:v>60.046000000000006</c:v>
                </c:pt>
                <c:pt idx="10059">
                  <c:v>59.83</c:v>
                </c:pt>
                <c:pt idx="10060">
                  <c:v>59.659000000000006</c:v>
                </c:pt>
                <c:pt idx="10061">
                  <c:v>59.529000000000003</c:v>
                </c:pt>
                <c:pt idx="10062">
                  <c:v>59.401000000000003</c:v>
                </c:pt>
                <c:pt idx="10063">
                  <c:v>59.272000000000013</c:v>
                </c:pt>
                <c:pt idx="10064">
                  <c:v>59.185000000000002</c:v>
                </c:pt>
                <c:pt idx="10065">
                  <c:v>59.056000000000004</c:v>
                </c:pt>
                <c:pt idx="10066">
                  <c:v>58.928000000000011</c:v>
                </c:pt>
                <c:pt idx="10067">
                  <c:v>58.798000000000016</c:v>
                </c:pt>
                <c:pt idx="10068">
                  <c:v>58.669000000000011</c:v>
                </c:pt>
                <c:pt idx="10069">
                  <c:v>58.582000000000001</c:v>
                </c:pt>
                <c:pt idx="10070">
                  <c:v>58.498000000000012</c:v>
                </c:pt>
                <c:pt idx="10071">
                  <c:v>58.411000000000001</c:v>
                </c:pt>
                <c:pt idx="10072">
                  <c:v>58.325000000000003</c:v>
                </c:pt>
                <c:pt idx="10073">
                  <c:v>58.239000000000011</c:v>
                </c:pt>
                <c:pt idx="10074">
                  <c:v>58.023000000000003</c:v>
                </c:pt>
                <c:pt idx="10075">
                  <c:v>57.807000000000002</c:v>
                </c:pt>
                <c:pt idx="10076">
                  <c:v>57.592000000000013</c:v>
                </c:pt>
                <c:pt idx="10077">
                  <c:v>57.42</c:v>
                </c:pt>
                <c:pt idx="10078">
                  <c:v>57.290000000000013</c:v>
                </c:pt>
                <c:pt idx="10079">
                  <c:v>57.160000000000011</c:v>
                </c:pt>
                <c:pt idx="10080">
                  <c:v>57.031000000000006</c:v>
                </c:pt>
                <c:pt idx="10081">
                  <c:v>56.944000000000003</c:v>
                </c:pt>
                <c:pt idx="10082">
                  <c:v>56.857999999999997</c:v>
                </c:pt>
                <c:pt idx="10083">
                  <c:v>56.728000000000016</c:v>
                </c:pt>
                <c:pt idx="10084">
                  <c:v>56.599000000000011</c:v>
                </c:pt>
                <c:pt idx="10085">
                  <c:v>56.512</c:v>
                </c:pt>
                <c:pt idx="10086">
                  <c:v>56.426000000000002</c:v>
                </c:pt>
                <c:pt idx="10087">
                  <c:v>56.34</c:v>
                </c:pt>
                <c:pt idx="10088">
                  <c:v>56.251000000000005</c:v>
                </c:pt>
                <c:pt idx="10089">
                  <c:v>56.208000000000013</c:v>
                </c:pt>
                <c:pt idx="10090">
                  <c:v>58.325000000000003</c:v>
                </c:pt>
                <c:pt idx="10091">
                  <c:v>56.035000000000011</c:v>
                </c:pt>
                <c:pt idx="10092">
                  <c:v>55.992000000000012</c:v>
                </c:pt>
                <c:pt idx="10093">
                  <c:v>55.906000000000006</c:v>
                </c:pt>
                <c:pt idx="10094">
                  <c:v>55.949000000000005</c:v>
                </c:pt>
                <c:pt idx="10095">
                  <c:v>55.776000000000003</c:v>
                </c:pt>
                <c:pt idx="10096">
                  <c:v>55.690000000000012</c:v>
                </c:pt>
                <c:pt idx="10097">
                  <c:v>55.690000000000012</c:v>
                </c:pt>
                <c:pt idx="10098">
                  <c:v>55.819000000000003</c:v>
                </c:pt>
                <c:pt idx="10099">
                  <c:v>55.558</c:v>
                </c:pt>
                <c:pt idx="10100">
                  <c:v>55.515000000000001</c:v>
                </c:pt>
                <c:pt idx="10101">
                  <c:v>55.429000000000002</c:v>
                </c:pt>
                <c:pt idx="10102">
                  <c:v>55.429000000000002</c:v>
                </c:pt>
                <c:pt idx="10103">
                  <c:v>55.341999999999999</c:v>
                </c:pt>
                <c:pt idx="10104">
                  <c:v>55.213000000000001</c:v>
                </c:pt>
                <c:pt idx="10105">
                  <c:v>55.081000000000003</c:v>
                </c:pt>
                <c:pt idx="10106">
                  <c:v>58.884999999999998</c:v>
                </c:pt>
                <c:pt idx="10107">
                  <c:v>54.82</c:v>
                </c:pt>
                <c:pt idx="10108">
                  <c:v>54.951999999999998</c:v>
                </c:pt>
                <c:pt idx="10109">
                  <c:v>54.995000000000012</c:v>
                </c:pt>
                <c:pt idx="10110">
                  <c:v>56.251000000000005</c:v>
                </c:pt>
                <c:pt idx="10111">
                  <c:v>54.995000000000012</c:v>
                </c:pt>
                <c:pt idx="10112">
                  <c:v>54.865000000000002</c:v>
                </c:pt>
                <c:pt idx="10113">
                  <c:v>54.691000000000003</c:v>
                </c:pt>
                <c:pt idx="10114">
                  <c:v>54.604000000000006</c:v>
                </c:pt>
                <c:pt idx="10115">
                  <c:v>54.473000000000006</c:v>
                </c:pt>
                <c:pt idx="10116">
                  <c:v>54.343000000000004</c:v>
                </c:pt>
                <c:pt idx="10117">
                  <c:v>54.212000000000003</c:v>
                </c:pt>
                <c:pt idx="10118">
                  <c:v>54.561</c:v>
                </c:pt>
                <c:pt idx="10119">
                  <c:v>53.865000000000002</c:v>
                </c:pt>
                <c:pt idx="10120">
                  <c:v>53.690000000000012</c:v>
                </c:pt>
                <c:pt idx="10121">
                  <c:v>53.559000000000005</c:v>
                </c:pt>
                <c:pt idx="10122">
                  <c:v>54.126000000000012</c:v>
                </c:pt>
                <c:pt idx="10123">
                  <c:v>53.341000000000001</c:v>
                </c:pt>
                <c:pt idx="10124">
                  <c:v>53.253</c:v>
                </c:pt>
                <c:pt idx="10125">
                  <c:v>53.166000000000011</c:v>
                </c:pt>
                <c:pt idx="10126">
                  <c:v>61.891000000000005</c:v>
                </c:pt>
                <c:pt idx="10127">
                  <c:v>52.992000000000012</c:v>
                </c:pt>
                <c:pt idx="10128">
                  <c:v>52.903000000000006</c:v>
                </c:pt>
                <c:pt idx="10129">
                  <c:v>52.86</c:v>
                </c:pt>
                <c:pt idx="10130">
                  <c:v>57.506</c:v>
                </c:pt>
                <c:pt idx="10131">
                  <c:v>52.729000000000013</c:v>
                </c:pt>
                <c:pt idx="10132">
                  <c:v>52.729000000000013</c:v>
                </c:pt>
                <c:pt idx="10133">
                  <c:v>52.686</c:v>
                </c:pt>
                <c:pt idx="10134">
                  <c:v>55.299000000000021</c:v>
                </c:pt>
                <c:pt idx="10135">
                  <c:v>52.641000000000005</c:v>
                </c:pt>
                <c:pt idx="10136">
                  <c:v>52.597000000000001</c:v>
                </c:pt>
                <c:pt idx="10137">
                  <c:v>52.554000000000002</c:v>
                </c:pt>
                <c:pt idx="10138">
                  <c:v>56.34</c:v>
                </c:pt>
                <c:pt idx="10139">
                  <c:v>52.466000000000001</c:v>
                </c:pt>
                <c:pt idx="10140">
                  <c:v>52.509</c:v>
                </c:pt>
                <c:pt idx="10141">
                  <c:v>52.509</c:v>
                </c:pt>
                <c:pt idx="10142">
                  <c:v>53.515000000000001</c:v>
                </c:pt>
                <c:pt idx="10143">
                  <c:v>52.509</c:v>
                </c:pt>
                <c:pt idx="10144">
                  <c:v>52.466000000000001</c:v>
                </c:pt>
                <c:pt idx="10145">
                  <c:v>52.423000000000002</c:v>
                </c:pt>
                <c:pt idx="10146">
                  <c:v>52.816999999999993</c:v>
                </c:pt>
                <c:pt idx="10147">
                  <c:v>52.378</c:v>
                </c:pt>
                <c:pt idx="10148">
                  <c:v>52.378</c:v>
                </c:pt>
                <c:pt idx="10149">
                  <c:v>52.335000000000001</c:v>
                </c:pt>
                <c:pt idx="10150">
                  <c:v>52.686</c:v>
                </c:pt>
                <c:pt idx="10151">
                  <c:v>52.378</c:v>
                </c:pt>
                <c:pt idx="10152">
                  <c:v>52.335000000000001</c:v>
                </c:pt>
                <c:pt idx="10153">
                  <c:v>52.378</c:v>
                </c:pt>
                <c:pt idx="10154">
                  <c:v>52.509</c:v>
                </c:pt>
                <c:pt idx="10155">
                  <c:v>52.423000000000002</c:v>
                </c:pt>
                <c:pt idx="10156">
                  <c:v>52.423000000000002</c:v>
                </c:pt>
                <c:pt idx="10157">
                  <c:v>52.423000000000002</c:v>
                </c:pt>
                <c:pt idx="10158">
                  <c:v>52.554000000000002</c:v>
                </c:pt>
                <c:pt idx="10159">
                  <c:v>52.466000000000001</c:v>
                </c:pt>
                <c:pt idx="10160">
                  <c:v>52.466000000000001</c:v>
                </c:pt>
                <c:pt idx="10161">
                  <c:v>52.466000000000001</c:v>
                </c:pt>
                <c:pt idx="10162">
                  <c:v>52.686</c:v>
                </c:pt>
                <c:pt idx="10163">
                  <c:v>52.466000000000001</c:v>
                </c:pt>
                <c:pt idx="10164">
                  <c:v>52.466000000000001</c:v>
                </c:pt>
                <c:pt idx="10165">
                  <c:v>52.423000000000002</c:v>
                </c:pt>
                <c:pt idx="10166">
                  <c:v>52.597000000000001</c:v>
                </c:pt>
                <c:pt idx="10167">
                  <c:v>52.378</c:v>
                </c:pt>
                <c:pt idx="10168">
                  <c:v>52.335000000000001</c:v>
                </c:pt>
                <c:pt idx="10169">
                  <c:v>52.335000000000001</c:v>
                </c:pt>
                <c:pt idx="10170">
                  <c:v>52.423000000000002</c:v>
                </c:pt>
                <c:pt idx="10171">
                  <c:v>52.291000000000011</c:v>
                </c:pt>
                <c:pt idx="10172">
                  <c:v>52.246000000000002</c:v>
                </c:pt>
                <c:pt idx="10173">
                  <c:v>52.203000000000003</c:v>
                </c:pt>
                <c:pt idx="10174">
                  <c:v>52.246000000000002</c:v>
                </c:pt>
                <c:pt idx="10175">
                  <c:v>52.029000000000003</c:v>
                </c:pt>
                <c:pt idx="10176">
                  <c:v>51.94</c:v>
                </c:pt>
                <c:pt idx="10177">
                  <c:v>51.895000000000003</c:v>
                </c:pt>
                <c:pt idx="10178">
                  <c:v>52.335000000000001</c:v>
                </c:pt>
                <c:pt idx="10179">
                  <c:v>51.94</c:v>
                </c:pt>
                <c:pt idx="10180">
                  <c:v>51.984000000000002</c:v>
                </c:pt>
                <c:pt idx="10181">
                  <c:v>51.984000000000002</c:v>
                </c:pt>
                <c:pt idx="10182">
                  <c:v>52.246000000000002</c:v>
                </c:pt>
                <c:pt idx="10183">
                  <c:v>51.984000000000002</c:v>
                </c:pt>
                <c:pt idx="10184">
                  <c:v>52.029000000000003</c:v>
                </c:pt>
                <c:pt idx="10185">
                  <c:v>52.072000000000003</c:v>
                </c:pt>
                <c:pt idx="10186">
                  <c:v>52.509</c:v>
                </c:pt>
                <c:pt idx="10187">
                  <c:v>52.203000000000003</c:v>
                </c:pt>
                <c:pt idx="10188">
                  <c:v>52.291000000000011</c:v>
                </c:pt>
                <c:pt idx="10189">
                  <c:v>52.378</c:v>
                </c:pt>
                <c:pt idx="10190">
                  <c:v>52.554000000000002</c:v>
                </c:pt>
                <c:pt idx="10191">
                  <c:v>52.509</c:v>
                </c:pt>
                <c:pt idx="10192">
                  <c:v>52.554000000000002</c:v>
                </c:pt>
                <c:pt idx="10193">
                  <c:v>52.641000000000005</c:v>
                </c:pt>
                <c:pt idx="10194">
                  <c:v>52.992000000000012</c:v>
                </c:pt>
                <c:pt idx="10195">
                  <c:v>52.772000000000013</c:v>
                </c:pt>
                <c:pt idx="10196">
                  <c:v>52.86</c:v>
                </c:pt>
                <c:pt idx="10197">
                  <c:v>52.903000000000006</c:v>
                </c:pt>
                <c:pt idx="10198">
                  <c:v>53.209000000000003</c:v>
                </c:pt>
                <c:pt idx="10199">
                  <c:v>53.121000000000002</c:v>
                </c:pt>
                <c:pt idx="10200">
                  <c:v>53.166000000000011</c:v>
                </c:pt>
                <c:pt idx="10201">
                  <c:v>53.166000000000011</c:v>
                </c:pt>
                <c:pt idx="10202">
                  <c:v>53.298000000000016</c:v>
                </c:pt>
                <c:pt idx="10203">
                  <c:v>53.341000000000001</c:v>
                </c:pt>
                <c:pt idx="10204">
                  <c:v>53.341000000000001</c:v>
                </c:pt>
                <c:pt idx="10205">
                  <c:v>53.341000000000001</c:v>
                </c:pt>
                <c:pt idx="10206">
                  <c:v>53.427</c:v>
                </c:pt>
                <c:pt idx="10207">
                  <c:v>53.383999999999993</c:v>
                </c:pt>
                <c:pt idx="10208">
                  <c:v>53.341000000000001</c:v>
                </c:pt>
                <c:pt idx="10209">
                  <c:v>53.383999999999993</c:v>
                </c:pt>
                <c:pt idx="10210">
                  <c:v>53.645000000000003</c:v>
                </c:pt>
                <c:pt idx="10211">
                  <c:v>53.559000000000005</c:v>
                </c:pt>
                <c:pt idx="10212">
                  <c:v>53.559000000000005</c:v>
                </c:pt>
                <c:pt idx="10213">
                  <c:v>53.472000000000001</c:v>
                </c:pt>
                <c:pt idx="10214">
                  <c:v>53.645000000000003</c:v>
                </c:pt>
                <c:pt idx="10215">
                  <c:v>53.253</c:v>
                </c:pt>
                <c:pt idx="10216">
                  <c:v>53.166000000000011</c:v>
                </c:pt>
                <c:pt idx="10217">
                  <c:v>53.209000000000003</c:v>
                </c:pt>
                <c:pt idx="10218">
                  <c:v>53.341000000000001</c:v>
                </c:pt>
                <c:pt idx="10219">
                  <c:v>53.253</c:v>
                </c:pt>
                <c:pt idx="10220">
                  <c:v>53.253</c:v>
                </c:pt>
                <c:pt idx="10221">
                  <c:v>53.341000000000001</c:v>
                </c:pt>
                <c:pt idx="10222">
                  <c:v>53.427</c:v>
                </c:pt>
                <c:pt idx="10223">
                  <c:v>53.559000000000005</c:v>
                </c:pt>
                <c:pt idx="10224">
                  <c:v>53.733000000000011</c:v>
                </c:pt>
                <c:pt idx="10225">
                  <c:v>53.82</c:v>
                </c:pt>
                <c:pt idx="10226">
                  <c:v>54.3</c:v>
                </c:pt>
                <c:pt idx="10227">
                  <c:v>53.950999999999993</c:v>
                </c:pt>
                <c:pt idx="10228">
                  <c:v>53.908000000000001</c:v>
                </c:pt>
                <c:pt idx="10229">
                  <c:v>53.865000000000002</c:v>
                </c:pt>
                <c:pt idx="10230">
                  <c:v>53.733000000000011</c:v>
                </c:pt>
                <c:pt idx="10231">
                  <c:v>53.733000000000011</c:v>
                </c:pt>
                <c:pt idx="10232">
                  <c:v>53.645000000000003</c:v>
                </c:pt>
                <c:pt idx="10233">
                  <c:v>53.602000000000011</c:v>
                </c:pt>
                <c:pt idx="10234">
                  <c:v>53.602000000000011</c:v>
                </c:pt>
                <c:pt idx="10235">
                  <c:v>53.472000000000001</c:v>
                </c:pt>
                <c:pt idx="10236">
                  <c:v>53.515000000000001</c:v>
                </c:pt>
                <c:pt idx="10237">
                  <c:v>53.515000000000001</c:v>
                </c:pt>
                <c:pt idx="10238">
                  <c:v>53.515000000000001</c:v>
                </c:pt>
                <c:pt idx="10239">
                  <c:v>53.383999999999993</c:v>
                </c:pt>
                <c:pt idx="10240">
                  <c:v>53.341000000000001</c:v>
                </c:pt>
                <c:pt idx="10241">
                  <c:v>53.298000000000016</c:v>
                </c:pt>
                <c:pt idx="10242">
                  <c:v>53.298000000000016</c:v>
                </c:pt>
                <c:pt idx="10243">
                  <c:v>53.209000000000003</c:v>
                </c:pt>
                <c:pt idx="10244">
                  <c:v>53.166000000000011</c:v>
                </c:pt>
                <c:pt idx="10245">
                  <c:v>53.121000000000002</c:v>
                </c:pt>
                <c:pt idx="10246">
                  <c:v>53.166000000000011</c:v>
                </c:pt>
                <c:pt idx="10247">
                  <c:v>53.166000000000011</c:v>
                </c:pt>
                <c:pt idx="10248">
                  <c:v>53.166000000000011</c:v>
                </c:pt>
                <c:pt idx="10249">
                  <c:v>53.166000000000011</c:v>
                </c:pt>
                <c:pt idx="10250">
                  <c:v>53.209000000000003</c:v>
                </c:pt>
                <c:pt idx="10251">
                  <c:v>53.209000000000003</c:v>
                </c:pt>
                <c:pt idx="10252">
                  <c:v>53.253</c:v>
                </c:pt>
                <c:pt idx="10253">
                  <c:v>53.209000000000003</c:v>
                </c:pt>
                <c:pt idx="10254">
                  <c:v>53.253</c:v>
                </c:pt>
                <c:pt idx="10255">
                  <c:v>53.298000000000016</c:v>
                </c:pt>
                <c:pt idx="10256">
                  <c:v>53.341000000000001</c:v>
                </c:pt>
                <c:pt idx="10257">
                  <c:v>53.341000000000001</c:v>
                </c:pt>
                <c:pt idx="10258">
                  <c:v>53.383999999999993</c:v>
                </c:pt>
                <c:pt idx="10259">
                  <c:v>53.383999999999993</c:v>
                </c:pt>
                <c:pt idx="10260">
                  <c:v>53.383999999999993</c:v>
                </c:pt>
                <c:pt idx="10261">
                  <c:v>53.383999999999993</c:v>
                </c:pt>
                <c:pt idx="10262">
                  <c:v>53.383999999999993</c:v>
                </c:pt>
                <c:pt idx="10263">
                  <c:v>53.341000000000001</c:v>
                </c:pt>
                <c:pt idx="10264">
                  <c:v>53.298000000000016</c:v>
                </c:pt>
                <c:pt idx="10265">
                  <c:v>53.253</c:v>
                </c:pt>
                <c:pt idx="10266">
                  <c:v>53.341000000000001</c:v>
                </c:pt>
                <c:pt idx="10267">
                  <c:v>53.383999999999993</c:v>
                </c:pt>
                <c:pt idx="10268">
                  <c:v>53.472000000000001</c:v>
                </c:pt>
                <c:pt idx="10269">
                  <c:v>53.472000000000001</c:v>
                </c:pt>
                <c:pt idx="10270">
                  <c:v>53.515000000000001</c:v>
                </c:pt>
                <c:pt idx="10271">
                  <c:v>53.472000000000001</c:v>
                </c:pt>
                <c:pt idx="10272">
                  <c:v>53.472000000000001</c:v>
                </c:pt>
                <c:pt idx="10273">
                  <c:v>53.427</c:v>
                </c:pt>
                <c:pt idx="10274">
                  <c:v>53.383999999999993</c:v>
                </c:pt>
                <c:pt idx="10275">
                  <c:v>53.341000000000001</c:v>
                </c:pt>
                <c:pt idx="10276">
                  <c:v>53.341000000000001</c:v>
                </c:pt>
                <c:pt idx="10277">
                  <c:v>53.298000000000016</c:v>
                </c:pt>
                <c:pt idx="10278">
                  <c:v>53.209000000000003</c:v>
                </c:pt>
                <c:pt idx="10279">
                  <c:v>53.121000000000002</c:v>
                </c:pt>
                <c:pt idx="10280">
                  <c:v>52.992000000000012</c:v>
                </c:pt>
                <c:pt idx="10281">
                  <c:v>52.903000000000006</c:v>
                </c:pt>
                <c:pt idx="10282">
                  <c:v>52.816999999999993</c:v>
                </c:pt>
                <c:pt idx="10283">
                  <c:v>52.772000000000013</c:v>
                </c:pt>
                <c:pt idx="10284">
                  <c:v>52.729000000000013</c:v>
                </c:pt>
                <c:pt idx="10285">
                  <c:v>52.729000000000013</c:v>
                </c:pt>
                <c:pt idx="10286">
                  <c:v>52.729000000000013</c:v>
                </c:pt>
                <c:pt idx="10287">
                  <c:v>52.772000000000013</c:v>
                </c:pt>
                <c:pt idx="10288">
                  <c:v>52.86</c:v>
                </c:pt>
                <c:pt idx="10289">
                  <c:v>52.903000000000006</c:v>
                </c:pt>
                <c:pt idx="10290">
                  <c:v>52.992000000000012</c:v>
                </c:pt>
                <c:pt idx="10291">
                  <c:v>52.992000000000012</c:v>
                </c:pt>
                <c:pt idx="10292">
                  <c:v>52.992000000000012</c:v>
                </c:pt>
                <c:pt idx="10293">
                  <c:v>52.992000000000012</c:v>
                </c:pt>
                <c:pt idx="10294">
                  <c:v>52.992000000000012</c:v>
                </c:pt>
                <c:pt idx="10295">
                  <c:v>52.947000000000003</c:v>
                </c:pt>
                <c:pt idx="10296">
                  <c:v>52.992000000000012</c:v>
                </c:pt>
                <c:pt idx="10297">
                  <c:v>52.947000000000003</c:v>
                </c:pt>
                <c:pt idx="10298">
                  <c:v>52.86</c:v>
                </c:pt>
                <c:pt idx="10299">
                  <c:v>52.772000000000013</c:v>
                </c:pt>
                <c:pt idx="10300">
                  <c:v>52.729000000000013</c:v>
                </c:pt>
                <c:pt idx="10301">
                  <c:v>52.641000000000005</c:v>
                </c:pt>
                <c:pt idx="10302">
                  <c:v>52.597000000000001</c:v>
                </c:pt>
                <c:pt idx="10303">
                  <c:v>52.466000000000001</c:v>
                </c:pt>
                <c:pt idx="10304">
                  <c:v>52.378</c:v>
                </c:pt>
                <c:pt idx="10305">
                  <c:v>52.335000000000001</c:v>
                </c:pt>
                <c:pt idx="10306">
                  <c:v>52.335000000000001</c:v>
                </c:pt>
                <c:pt idx="10307">
                  <c:v>52.246000000000002</c:v>
                </c:pt>
                <c:pt idx="10308">
                  <c:v>52.246000000000002</c:v>
                </c:pt>
                <c:pt idx="10309">
                  <c:v>52.203000000000003</c:v>
                </c:pt>
                <c:pt idx="10310">
                  <c:v>52.246000000000002</c:v>
                </c:pt>
                <c:pt idx="10311">
                  <c:v>52.246000000000002</c:v>
                </c:pt>
                <c:pt idx="10312">
                  <c:v>52.335000000000001</c:v>
                </c:pt>
                <c:pt idx="10313">
                  <c:v>52.423000000000002</c:v>
                </c:pt>
                <c:pt idx="10314">
                  <c:v>52.554000000000002</c:v>
                </c:pt>
                <c:pt idx="10315">
                  <c:v>52.597000000000001</c:v>
                </c:pt>
                <c:pt idx="10316">
                  <c:v>52.686</c:v>
                </c:pt>
                <c:pt idx="10317">
                  <c:v>52.816999999999993</c:v>
                </c:pt>
                <c:pt idx="10318">
                  <c:v>52.947000000000003</c:v>
                </c:pt>
                <c:pt idx="10319">
                  <c:v>53.035000000000011</c:v>
                </c:pt>
                <c:pt idx="10320">
                  <c:v>53.121000000000002</c:v>
                </c:pt>
                <c:pt idx="10321">
                  <c:v>53.341000000000001</c:v>
                </c:pt>
                <c:pt idx="10322">
                  <c:v>53.472000000000001</c:v>
                </c:pt>
                <c:pt idx="10323">
                  <c:v>53.559000000000005</c:v>
                </c:pt>
                <c:pt idx="10324">
                  <c:v>53.690000000000012</c:v>
                </c:pt>
                <c:pt idx="10325">
                  <c:v>53.776000000000003</c:v>
                </c:pt>
                <c:pt idx="10326">
                  <c:v>53.908000000000001</c:v>
                </c:pt>
                <c:pt idx="10327">
                  <c:v>53.994</c:v>
                </c:pt>
                <c:pt idx="10328">
                  <c:v>54.126000000000012</c:v>
                </c:pt>
                <c:pt idx="10329">
                  <c:v>54.255000000000003</c:v>
                </c:pt>
                <c:pt idx="10330">
                  <c:v>54.473000000000006</c:v>
                </c:pt>
                <c:pt idx="10331">
                  <c:v>54.561</c:v>
                </c:pt>
                <c:pt idx="10332">
                  <c:v>54.691000000000003</c:v>
                </c:pt>
                <c:pt idx="10333">
                  <c:v>54.951999999999998</c:v>
                </c:pt>
                <c:pt idx="10334">
                  <c:v>55.125000000000014</c:v>
                </c:pt>
                <c:pt idx="10335">
                  <c:v>55.038000000000011</c:v>
                </c:pt>
                <c:pt idx="10336">
                  <c:v>54.951999999999998</c:v>
                </c:pt>
                <c:pt idx="10337">
                  <c:v>54.951999999999998</c:v>
                </c:pt>
                <c:pt idx="10338">
                  <c:v>55.168000000000013</c:v>
                </c:pt>
                <c:pt idx="10339">
                  <c:v>55.386000000000003</c:v>
                </c:pt>
                <c:pt idx="10340">
                  <c:v>55.386000000000003</c:v>
                </c:pt>
                <c:pt idx="10341">
                  <c:v>55.256</c:v>
                </c:pt>
                <c:pt idx="10342">
                  <c:v>55.256</c:v>
                </c:pt>
                <c:pt idx="10343">
                  <c:v>55.081000000000003</c:v>
                </c:pt>
                <c:pt idx="10344">
                  <c:v>55.081000000000003</c:v>
                </c:pt>
                <c:pt idx="10345">
                  <c:v>55.168000000000013</c:v>
                </c:pt>
                <c:pt idx="10346">
                  <c:v>55.906000000000006</c:v>
                </c:pt>
                <c:pt idx="10347">
                  <c:v>56.642000000000003</c:v>
                </c:pt>
                <c:pt idx="10348">
                  <c:v>57.463000000000001</c:v>
                </c:pt>
                <c:pt idx="10349">
                  <c:v>58.239000000000011</c:v>
                </c:pt>
                <c:pt idx="10350">
                  <c:v>59.014000000000003</c:v>
                </c:pt>
                <c:pt idx="10351">
                  <c:v>59.486000000000004</c:v>
                </c:pt>
                <c:pt idx="10352">
                  <c:v>59.659000000000006</c:v>
                </c:pt>
                <c:pt idx="10353">
                  <c:v>59.745000000000012</c:v>
                </c:pt>
                <c:pt idx="10354">
                  <c:v>60.046000000000006</c:v>
                </c:pt>
                <c:pt idx="10355">
                  <c:v>59.702000000000012</c:v>
                </c:pt>
                <c:pt idx="10356">
                  <c:v>59.745000000000012</c:v>
                </c:pt>
                <c:pt idx="10357">
                  <c:v>59.745000000000012</c:v>
                </c:pt>
                <c:pt idx="10358">
                  <c:v>59.873000000000005</c:v>
                </c:pt>
                <c:pt idx="10359">
                  <c:v>59.788000000000011</c:v>
                </c:pt>
                <c:pt idx="10360">
                  <c:v>59.83</c:v>
                </c:pt>
                <c:pt idx="10361">
                  <c:v>59.83</c:v>
                </c:pt>
                <c:pt idx="10362">
                  <c:v>60.089000000000006</c:v>
                </c:pt>
                <c:pt idx="10363">
                  <c:v>59.83</c:v>
                </c:pt>
                <c:pt idx="10364">
                  <c:v>59.83</c:v>
                </c:pt>
                <c:pt idx="10365">
                  <c:v>59.83</c:v>
                </c:pt>
                <c:pt idx="10366">
                  <c:v>60.089000000000006</c:v>
                </c:pt>
                <c:pt idx="10367">
                  <c:v>59.788000000000011</c:v>
                </c:pt>
                <c:pt idx="10368">
                  <c:v>59.83</c:v>
                </c:pt>
                <c:pt idx="10369">
                  <c:v>59.788000000000011</c:v>
                </c:pt>
                <c:pt idx="10370">
                  <c:v>60.003</c:v>
                </c:pt>
                <c:pt idx="10371">
                  <c:v>59.702000000000012</c:v>
                </c:pt>
                <c:pt idx="10372">
                  <c:v>59.616</c:v>
                </c:pt>
                <c:pt idx="10373">
                  <c:v>59.445</c:v>
                </c:pt>
                <c:pt idx="10374">
                  <c:v>59.314999999999998</c:v>
                </c:pt>
                <c:pt idx="10375">
                  <c:v>59.099000000000011</c:v>
                </c:pt>
                <c:pt idx="10376">
                  <c:v>58.971000000000004</c:v>
                </c:pt>
                <c:pt idx="10377">
                  <c:v>58.884999999999998</c:v>
                </c:pt>
                <c:pt idx="10378">
                  <c:v>58.928000000000011</c:v>
                </c:pt>
                <c:pt idx="10379">
                  <c:v>58.669000000000011</c:v>
                </c:pt>
                <c:pt idx="10380">
                  <c:v>58.626000000000012</c:v>
                </c:pt>
                <c:pt idx="10381">
                  <c:v>58.626000000000012</c:v>
                </c:pt>
                <c:pt idx="10382">
                  <c:v>58.884999999999998</c:v>
                </c:pt>
                <c:pt idx="10383">
                  <c:v>58.798000000000016</c:v>
                </c:pt>
                <c:pt idx="10384">
                  <c:v>58.884999999999998</c:v>
                </c:pt>
                <c:pt idx="10385">
                  <c:v>58.884999999999998</c:v>
                </c:pt>
                <c:pt idx="10386">
                  <c:v>58.928000000000011</c:v>
                </c:pt>
                <c:pt idx="10387">
                  <c:v>58.884999999999998</c:v>
                </c:pt>
                <c:pt idx="10388">
                  <c:v>58.841999999999999</c:v>
                </c:pt>
                <c:pt idx="10389">
                  <c:v>58.712000000000003</c:v>
                </c:pt>
                <c:pt idx="10390">
                  <c:v>58.626000000000012</c:v>
                </c:pt>
                <c:pt idx="10391">
                  <c:v>58.498000000000012</c:v>
                </c:pt>
                <c:pt idx="10392">
                  <c:v>58.411000000000001</c:v>
                </c:pt>
                <c:pt idx="10393">
                  <c:v>58.325000000000003</c:v>
                </c:pt>
                <c:pt idx="10394">
                  <c:v>58.239000000000011</c:v>
                </c:pt>
                <c:pt idx="10395">
                  <c:v>58.195000000000014</c:v>
                </c:pt>
                <c:pt idx="10396">
                  <c:v>58.195000000000014</c:v>
                </c:pt>
                <c:pt idx="10397">
                  <c:v>58.066000000000003</c:v>
                </c:pt>
                <c:pt idx="10398">
                  <c:v>57.85</c:v>
                </c:pt>
                <c:pt idx="10399">
                  <c:v>57.679000000000002</c:v>
                </c:pt>
                <c:pt idx="10400">
                  <c:v>57.463000000000001</c:v>
                </c:pt>
                <c:pt idx="10401">
                  <c:v>57.333000000000006</c:v>
                </c:pt>
                <c:pt idx="10402">
                  <c:v>57.247</c:v>
                </c:pt>
                <c:pt idx="10403">
                  <c:v>57.031000000000006</c:v>
                </c:pt>
                <c:pt idx="10404">
                  <c:v>56.901000000000003</c:v>
                </c:pt>
                <c:pt idx="10405">
                  <c:v>56.772000000000013</c:v>
                </c:pt>
                <c:pt idx="10406">
                  <c:v>56.685000000000002</c:v>
                </c:pt>
                <c:pt idx="10407">
                  <c:v>56.469000000000001</c:v>
                </c:pt>
                <c:pt idx="10408">
                  <c:v>56.34</c:v>
                </c:pt>
                <c:pt idx="10409">
                  <c:v>56.34</c:v>
                </c:pt>
                <c:pt idx="10410">
                  <c:v>56.426000000000002</c:v>
                </c:pt>
                <c:pt idx="10411">
                  <c:v>56.512</c:v>
                </c:pt>
                <c:pt idx="10412">
                  <c:v>56.599000000000011</c:v>
                </c:pt>
                <c:pt idx="10413">
                  <c:v>56.685000000000002</c:v>
                </c:pt>
                <c:pt idx="10414">
                  <c:v>56.814999999999998</c:v>
                </c:pt>
                <c:pt idx="10415">
                  <c:v>56.901000000000003</c:v>
                </c:pt>
                <c:pt idx="10416">
                  <c:v>56.988</c:v>
                </c:pt>
                <c:pt idx="10417">
                  <c:v>57.074000000000005</c:v>
                </c:pt>
                <c:pt idx="10418">
                  <c:v>57.160000000000011</c:v>
                </c:pt>
                <c:pt idx="10419">
                  <c:v>57.204000000000001</c:v>
                </c:pt>
                <c:pt idx="10420">
                  <c:v>57.247</c:v>
                </c:pt>
                <c:pt idx="10421">
                  <c:v>57.333000000000006</c:v>
                </c:pt>
                <c:pt idx="10422">
                  <c:v>57.42</c:v>
                </c:pt>
                <c:pt idx="10423">
                  <c:v>57.549000000000007</c:v>
                </c:pt>
                <c:pt idx="10424">
                  <c:v>57.636000000000003</c:v>
                </c:pt>
                <c:pt idx="10425">
                  <c:v>57.679000000000002</c:v>
                </c:pt>
                <c:pt idx="10426">
                  <c:v>57.722000000000016</c:v>
                </c:pt>
                <c:pt idx="10427">
                  <c:v>57.722000000000016</c:v>
                </c:pt>
                <c:pt idx="10428">
                  <c:v>57.679000000000002</c:v>
                </c:pt>
                <c:pt idx="10429">
                  <c:v>57.549000000000007</c:v>
                </c:pt>
                <c:pt idx="10430">
                  <c:v>57.42</c:v>
                </c:pt>
                <c:pt idx="10431">
                  <c:v>57.204000000000001</c:v>
                </c:pt>
                <c:pt idx="10432">
                  <c:v>57.031000000000006</c:v>
                </c:pt>
                <c:pt idx="10433">
                  <c:v>56.814999999999998</c:v>
                </c:pt>
                <c:pt idx="10434">
                  <c:v>56.685000000000002</c:v>
                </c:pt>
                <c:pt idx="10435">
                  <c:v>56.469000000000001</c:v>
                </c:pt>
                <c:pt idx="10436">
                  <c:v>56.295000000000016</c:v>
                </c:pt>
                <c:pt idx="10437">
                  <c:v>56.122000000000014</c:v>
                </c:pt>
                <c:pt idx="10438">
                  <c:v>55.906000000000006</c:v>
                </c:pt>
                <c:pt idx="10439">
                  <c:v>55.690000000000012</c:v>
                </c:pt>
                <c:pt idx="10440">
                  <c:v>55.515000000000001</c:v>
                </c:pt>
                <c:pt idx="10441">
                  <c:v>55.341999999999999</c:v>
                </c:pt>
                <c:pt idx="10442">
                  <c:v>55.299000000000021</c:v>
                </c:pt>
                <c:pt idx="10443">
                  <c:v>55.256</c:v>
                </c:pt>
                <c:pt idx="10444">
                  <c:v>55.299000000000021</c:v>
                </c:pt>
                <c:pt idx="10445">
                  <c:v>55.341999999999999</c:v>
                </c:pt>
                <c:pt idx="10446">
                  <c:v>55.386000000000003</c:v>
                </c:pt>
                <c:pt idx="10447">
                  <c:v>55.386000000000003</c:v>
                </c:pt>
                <c:pt idx="10448">
                  <c:v>55.472000000000001</c:v>
                </c:pt>
                <c:pt idx="10449">
                  <c:v>55.558</c:v>
                </c:pt>
                <c:pt idx="10450">
                  <c:v>55.690000000000012</c:v>
                </c:pt>
                <c:pt idx="10451">
                  <c:v>55.776000000000003</c:v>
                </c:pt>
                <c:pt idx="10452">
                  <c:v>55.776000000000003</c:v>
                </c:pt>
                <c:pt idx="10453">
                  <c:v>55.819000000000003</c:v>
                </c:pt>
                <c:pt idx="10454">
                  <c:v>55.906000000000006</c:v>
                </c:pt>
                <c:pt idx="10455">
                  <c:v>55.949000000000005</c:v>
                </c:pt>
                <c:pt idx="10456">
                  <c:v>55.992000000000012</c:v>
                </c:pt>
                <c:pt idx="10457">
                  <c:v>56.035000000000011</c:v>
                </c:pt>
                <c:pt idx="10458">
                  <c:v>56.035000000000011</c:v>
                </c:pt>
                <c:pt idx="10459">
                  <c:v>56.035000000000011</c:v>
                </c:pt>
                <c:pt idx="10460">
                  <c:v>56.035000000000011</c:v>
                </c:pt>
                <c:pt idx="10461">
                  <c:v>56.035000000000011</c:v>
                </c:pt>
                <c:pt idx="10462">
                  <c:v>56.079000000000001</c:v>
                </c:pt>
                <c:pt idx="10463">
                  <c:v>56.079000000000001</c:v>
                </c:pt>
                <c:pt idx="10464">
                  <c:v>56.122000000000014</c:v>
                </c:pt>
                <c:pt idx="10465">
                  <c:v>56.122000000000014</c:v>
                </c:pt>
                <c:pt idx="10466">
                  <c:v>56.122000000000014</c:v>
                </c:pt>
                <c:pt idx="10467">
                  <c:v>56.165000000000013</c:v>
                </c:pt>
                <c:pt idx="10468">
                  <c:v>56.165000000000013</c:v>
                </c:pt>
                <c:pt idx="10469">
                  <c:v>56.165000000000013</c:v>
                </c:pt>
                <c:pt idx="10470">
                  <c:v>56.079000000000001</c:v>
                </c:pt>
                <c:pt idx="10471">
                  <c:v>55.949000000000005</c:v>
                </c:pt>
                <c:pt idx="10472">
                  <c:v>55.819000000000003</c:v>
                </c:pt>
                <c:pt idx="10473">
                  <c:v>55.776000000000003</c:v>
                </c:pt>
                <c:pt idx="10474">
                  <c:v>55.776000000000003</c:v>
                </c:pt>
                <c:pt idx="10475">
                  <c:v>55.776000000000003</c:v>
                </c:pt>
                <c:pt idx="10476">
                  <c:v>55.776000000000003</c:v>
                </c:pt>
                <c:pt idx="10477">
                  <c:v>55.776000000000003</c:v>
                </c:pt>
                <c:pt idx="10478">
                  <c:v>55.733000000000011</c:v>
                </c:pt>
                <c:pt idx="10479">
                  <c:v>55.647000000000006</c:v>
                </c:pt>
                <c:pt idx="10480">
                  <c:v>55.515000000000001</c:v>
                </c:pt>
                <c:pt idx="10481">
                  <c:v>55.386000000000003</c:v>
                </c:pt>
                <c:pt idx="10482">
                  <c:v>55.299000000000021</c:v>
                </c:pt>
                <c:pt idx="10483">
                  <c:v>55.125000000000014</c:v>
                </c:pt>
                <c:pt idx="10484">
                  <c:v>54.995000000000012</c:v>
                </c:pt>
                <c:pt idx="10485">
                  <c:v>54.909000000000006</c:v>
                </c:pt>
                <c:pt idx="10486">
                  <c:v>54.909000000000006</c:v>
                </c:pt>
                <c:pt idx="10487">
                  <c:v>54.995000000000012</c:v>
                </c:pt>
                <c:pt idx="10488">
                  <c:v>55.168000000000013</c:v>
                </c:pt>
                <c:pt idx="10489">
                  <c:v>55.299000000000021</c:v>
                </c:pt>
                <c:pt idx="10490">
                  <c:v>55.472000000000001</c:v>
                </c:pt>
                <c:pt idx="10491">
                  <c:v>55.558</c:v>
                </c:pt>
                <c:pt idx="10492">
                  <c:v>55.647000000000006</c:v>
                </c:pt>
                <c:pt idx="10493">
                  <c:v>55.776000000000003</c:v>
                </c:pt>
                <c:pt idx="10494">
                  <c:v>55.992000000000012</c:v>
                </c:pt>
                <c:pt idx="10495">
                  <c:v>55.992000000000012</c:v>
                </c:pt>
                <c:pt idx="10496">
                  <c:v>56.079000000000001</c:v>
                </c:pt>
                <c:pt idx="10497">
                  <c:v>56.035000000000011</c:v>
                </c:pt>
                <c:pt idx="10498">
                  <c:v>56.079000000000001</c:v>
                </c:pt>
                <c:pt idx="10499">
                  <c:v>55.906000000000006</c:v>
                </c:pt>
                <c:pt idx="10500">
                  <c:v>55.819000000000003</c:v>
                </c:pt>
                <c:pt idx="10501">
                  <c:v>55.733000000000011</c:v>
                </c:pt>
                <c:pt idx="10502">
                  <c:v>55.733000000000011</c:v>
                </c:pt>
                <c:pt idx="10503">
                  <c:v>55.647000000000006</c:v>
                </c:pt>
                <c:pt idx="10504">
                  <c:v>55.647000000000006</c:v>
                </c:pt>
                <c:pt idx="10505">
                  <c:v>55.558</c:v>
                </c:pt>
                <c:pt idx="10506">
                  <c:v>55.515000000000001</c:v>
                </c:pt>
                <c:pt idx="10507">
                  <c:v>55.429000000000002</c:v>
                </c:pt>
                <c:pt idx="10508">
                  <c:v>55.341999999999999</c:v>
                </c:pt>
                <c:pt idx="10509">
                  <c:v>55.256</c:v>
                </c:pt>
                <c:pt idx="10510">
                  <c:v>55.168000000000013</c:v>
                </c:pt>
                <c:pt idx="10511">
                  <c:v>55.038000000000011</c:v>
                </c:pt>
                <c:pt idx="10512">
                  <c:v>54.951999999999998</c:v>
                </c:pt>
                <c:pt idx="10513">
                  <c:v>54.865000000000002</c:v>
                </c:pt>
                <c:pt idx="10514">
                  <c:v>54.82</c:v>
                </c:pt>
                <c:pt idx="10515">
                  <c:v>54.691000000000003</c:v>
                </c:pt>
                <c:pt idx="10516">
                  <c:v>54.604000000000006</c:v>
                </c:pt>
                <c:pt idx="10517">
                  <c:v>54.516000000000005</c:v>
                </c:pt>
                <c:pt idx="10518">
                  <c:v>54.473000000000006</c:v>
                </c:pt>
                <c:pt idx="10519">
                  <c:v>54.386999999999993</c:v>
                </c:pt>
                <c:pt idx="10520">
                  <c:v>54.386999999999993</c:v>
                </c:pt>
                <c:pt idx="10521">
                  <c:v>54.386999999999993</c:v>
                </c:pt>
                <c:pt idx="10522">
                  <c:v>54.473000000000006</c:v>
                </c:pt>
                <c:pt idx="10523">
                  <c:v>54.3</c:v>
                </c:pt>
                <c:pt idx="10524">
                  <c:v>54.255000000000003</c:v>
                </c:pt>
                <c:pt idx="10525">
                  <c:v>54.255000000000003</c:v>
                </c:pt>
                <c:pt idx="10526">
                  <c:v>54.734000000000002</c:v>
                </c:pt>
                <c:pt idx="10527">
                  <c:v>54.212000000000003</c:v>
                </c:pt>
                <c:pt idx="10528">
                  <c:v>54.3</c:v>
                </c:pt>
                <c:pt idx="10529">
                  <c:v>54.516000000000005</c:v>
                </c:pt>
                <c:pt idx="10530">
                  <c:v>54.82</c:v>
                </c:pt>
                <c:pt idx="10531">
                  <c:v>54.951999999999998</c:v>
                </c:pt>
                <c:pt idx="10532">
                  <c:v>55.081000000000003</c:v>
                </c:pt>
                <c:pt idx="10533">
                  <c:v>55.125000000000014</c:v>
                </c:pt>
                <c:pt idx="10534">
                  <c:v>55.256</c:v>
                </c:pt>
                <c:pt idx="10535">
                  <c:v>55.429000000000002</c:v>
                </c:pt>
                <c:pt idx="10536">
                  <c:v>55.733000000000011</c:v>
                </c:pt>
                <c:pt idx="10537">
                  <c:v>55.992000000000012</c:v>
                </c:pt>
                <c:pt idx="10538">
                  <c:v>56.34</c:v>
                </c:pt>
                <c:pt idx="10539">
                  <c:v>56.599000000000011</c:v>
                </c:pt>
                <c:pt idx="10540">
                  <c:v>56.814999999999998</c:v>
                </c:pt>
                <c:pt idx="10541">
                  <c:v>57.074000000000005</c:v>
                </c:pt>
                <c:pt idx="10542">
                  <c:v>57.376000000000005</c:v>
                </c:pt>
                <c:pt idx="10543">
                  <c:v>57.722000000000016</c:v>
                </c:pt>
                <c:pt idx="10544">
                  <c:v>58.109000000000002</c:v>
                </c:pt>
                <c:pt idx="10545">
                  <c:v>58.411000000000001</c:v>
                </c:pt>
                <c:pt idx="10546">
                  <c:v>58.712000000000003</c:v>
                </c:pt>
                <c:pt idx="10547">
                  <c:v>59.056000000000004</c:v>
                </c:pt>
                <c:pt idx="10548">
                  <c:v>59.401000000000003</c:v>
                </c:pt>
                <c:pt idx="10549">
                  <c:v>59.702000000000012</c:v>
                </c:pt>
                <c:pt idx="10550">
                  <c:v>60.046000000000006</c:v>
                </c:pt>
                <c:pt idx="10551">
                  <c:v>60.303000000000004</c:v>
                </c:pt>
                <c:pt idx="10552">
                  <c:v>60.561</c:v>
                </c:pt>
                <c:pt idx="10553">
                  <c:v>60.733000000000011</c:v>
                </c:pt>
                <c:pt idx="10554">
                  <c:v>60.861000000000004</c:v>
                </c:pt>
                <c:pt idx="10555">
                  <c:v>61.032000000000011</c:v>
                </c:pt>
                <c:pt idx="10556">
                  <c:v>61.205000000000013</c:v>
                </c:pt>
                <c:pt idx="10557">
                  <c:v>61.419000000000004</c:v>
                </c:pt>
                <c:pt idx="10558">
                  <c:v>61.59</c:v>
                </c:pt>
                <c:pt idx="10559">
                  <c:v>61.633000000000003</c:v>
                </c:pt>
                <c:pt idx="10560">
                  <c:v>61.677</c:v>
                </c:pt>
                <c:pt idx="10561">
                  <c:v>61.720000000000013</c:v>
                </c:pt>
                <c:pt idx="10562">
                  <c:v>61.761000000000003</c:v>
                </c:pt>
                <c:pt idx="10563">
                  <c:v>61.761000000000003</c:v>
                </c:pt>
                <c:pt idx="10564">
                  <c:v>61.720000000000013</c:v>
                </c:pt>
                <c:pt idx="10565">
                  <c:v>61.720000000000013</c:v>
                </c:pt>
                <c:pt idx="10566">
                  <c:v>61.677</c:v>
                </c:pt>
                <c:pt idx="10567">
                  <c:v>61.547000000000004</c:v>
                </c:pt>
                <c:pt idx="10568">
                  <c:v>61.462000000000003</c:v>
                </c:pt>
                <c:pt idx="10569">
                  <c:v>61.333000000000006</c:v>
                </c:pt>
                <c:pt idx="10570">
                  <c:v>61.419000000000004</c:v>
                </c:pt>
                <c:pt idx="10571">
                  <c:v>61.333000000000006</c:v>
                </c:pt>
                <c:pt idx="10572">
                  <c:v>61.162000000000013</c:v>
                </c:pt>
                <c:pt idx="10573">
                  <c:v>60.991</c:v>
                </c:pt>
                <c:pt idx="10574">
                  <c:v>60.775000000000013</c:v>
                </c:pt>
                <c:pt idx="10575">
                  <c:v>60.604000000000006</c:v>
                </c:pt>
                <c:pt idx="10576">
                  <c:v>60.433</c:v>
                </c:pt>
                <c:pt idx="10577">
                  <c:v>60.433</c:v>
                </c:pt>
                <c:pt idx="10578">
                  <c:v>60.604000000000006</c:v>
                </c:pt>
                <c:pt idx="10579">
                  <c:v>60.861000000000004</c:v>
                </c:pt>
                <c:pt idx="10580">
                  <c:v>60.991</c:v>
                </c:pt>
                <c:pt idx="10581">
                  <c:v>60.948</c:v>
                </c:pt>
                <c:pt idx="10582">
                  <c:v>61.075000000000003</c:v>
                </c:pt>
                <c:pt idx="10583">
                  <c:v>60.817999999999998</c:v>
                </c:pt>
                <c:pt idx="10584">
                  <c:v>60.733000000000011</c:v>
                </c:pt>
                <c:pt idx="10585">
                  <c:v>60.690000000000012</c:v>
                </c:pt>
                <c:pt idx="10586">
                  <c:v>60.690000000000012</c:v>
                </c:pt>
                <c:pt idx="10587">
                  <c:v>60.604000000000006</c:v>
                </c:pt>
                <c:pt idx="10588">
                  <c:v>60.604000000000006</c:v>
                </c:pt>
                <c:pt idx="10589">
                  <c:v>60.647000000000006</c:v>
                </c:pt>
                <c:pt idx="10590">
                  <c:v>61.119</c:v>
                </c:pt>
                <c:pt idx="10591">
                  <c:v>60.775000000000013</c:v>
                </c:pt>
                <c:pt idx="10592">
                  <c:v>60.775000000000013</c:v>
                </c:pt>
                <c:pt idx="10593">
                  <c:v>60.817999999999998</c:v>
                </c:pt>
                <c:pt idx="10594">
                  <c:v>61.376000000000005</c:v>
                </c:pt>
                <c:pt idx="10595">
                  <c:v>60.948</c:v>
                </c:pt>
                <c:pt idx="10596">
                  <c:v>60.991</c:v>
                </c:pt>
                <c:pt idx="10597">
                  <c:v>61.075000000000003</c:v>
                </c:pt>
                <c:pt idx="10598">
                  <c:v>61.462000000000003</c:v>
                </c:pt>
                <c:pt idx="10599">
                  <c:v>61.119</c:v>
                </c:pt>
                <c:pt idx="10600">
                  <c:v>61.162000000000013</c:v>
                </c:pt>
                <c:pt idx="10601">
                  <c:v>61.205000000000013</c:v>
                </c:pt>
                <c:pt idx="10602">
                  <c:v>61.59</c:v>
                </c:pt>
                <c:pt idx="10603">
                  <c:v>61.290000000000013</c:v>
                </c:pt>
                <c:pt idx="10604">
                  <c:v>61.290000000000013</c:v>
                </c:pt>
                <c:pt idx="10605">
                  <c:v>61.333000000000006</c:v>
                </c:pt>
                <c:pt idx="10606">
                  <c:v>61.804000000000002</c:v>
                </c:pt>
                <c:pt idx="10607">
                  <c:v>61.462000000000003</c:v>
                </c:pt>
                <c:pt idx="10608">
                  <c:v>61.506</c:v>
                </c:pt>
                <c:pt idx="10609">
                  <c:v>61.547000000000004</c:v>
                </c:pt>
                <c:pt idx="10610">
                  <c:v>61.891000000000005</c:v>
                </c:pt>
                <c:pt idx="10611">
                  <c:v>61.633000000000003</c:v>
                </c:pt>
                <c:pt idx="10612">
                  <c:v>61.677</c:v>
                </c:pt>
                <c:pt idx="10613">
                  <c:v>61.677</c:v>
                </c:pt>
                <c:pt idx="10614">
                  <c:v>62.019000000000005</c:v>
                </c:pt>
                <c:pt idx="10615">
                  <c:v>61.720000000000013</c:v>
                </c:pt>
                <c:pt idx="10616">
                  <c:v>61.761000000000003</c:v>
                </c:pt>
                <c:pt idx="10617">
                  <c:v>61.804000000000002</c:v>
                </c:pt>
                <c:pt idx="10618">
                  <c:v>62.062000000000012</c:v>
                </c:pt>
                <c:pt idx="10619">
                  <c:v>62.233000000000011</c:v>
                </c:pt>
                <c:pt idx="10620">
                  <c:v>62.49</c:v>
                </c:pt>
                <c:pt idx="10621">
                  <c:v>62.791000000000011</c:v>
                </c:pt>
                <c:pt idx="10622">
                  <c:v>63.048000000000002</c:v>
                </c:pt>
                <c:pt idx="10623">
                  <c:v>62.834000000000003</c:v>
                </c:pt>
                <c:pt idx="10624">
                  <c:v>62.748000000000012</c:v>
                </c:pt>
                <c:pt idx="10625">
                  <c:v>62.704000000000001</c:v>
                </c:pt>
                <c:pt idx="10626">
                  <c:v>62.791000000000011</c:v>
                </c:pt>
                <c:pt idx="10627">
                  <c:v>62.661000000000001</c:v>
                </c:pt>
                <c:pt idx="10628">
                  <c:v>62.577000000000005</c:v>
                </c:pt>
                <c:pt idx="10629">
                  <c:v>62.533000000000001</c:v>
                </c:pt>
                <c:pt idx="10630">
                  <c:v>62.620000000000012</c:v>
                </c:pt>
                <c:pt idx="10631">
                  <c:v>62.748000000000012</c:v>
                </c:pt>
                <c:pt idx="10632">
                  <c:v>63.09</c:v>
                </c:pt>
                <c:pt idx="10633">
                  <c:v>63.304000000000002</c:v>
                </c:pt>
                <c:pt idx="10634">
                  <c:v>63.39</c:v>
                </c:pt>
                <c:pt idx="10635">
                  <c:v>63.304000000000002</c:v>
                </c:pt>
                <c:pt idx="10636">
                  <c:v>63.304000000000002</c:v>
                </c:pt>
                <c:pt idx="10637">
                  <c:v>63.262000000000015</c:v>
                </c:pt>
                <c:pt idx="10638">
                  <c:v>63.219000000000001</c:v>
                </c:pt>
                <c:pt idx="10639">
                  <c:v>63.133000000000003</c:v>
                </c:pt>
                <c:pt idx="10640">
                  <c:v>63.176000000000002</c:v>
                </c:pt>
                <c:pt idx="10641">
                  <c:v>63.262000000000015</c:v>
                </c:pt>
                <c:pt idx="10642">
                  <c:v>63.518000000000001</c:v>
                </c:pt>
                <c:pt idx="10643">
                  <c:v>63.475000000000001</c:v>
                </c:pt>
                <c:pt idx="10644">
                  <c:v>63.39</c:v>
                </c:pt>
                <c:pt idx="10645">
                  <c:v>63.262000000000015</c:v>
                </c:pt>
                <c:pt idx="10646">
                  <c:v>63.262000000000015</c:v>
                </c:pt>
                <c:pt idx="10647">
                  <c:v>63.048000000000002</c:v>
                </c:pt>
                <c:pt idx="10648">
                  <c:v>62.919000000000004</c:v>
                </c:pt>
                <c:pt idx="10649">
                  <c:v>62.704000000000001</c:v>
                </c:pt>
                <c:pt idx="10650">
                  <c:v>62.962000000000003</c:v>
                </c:pt>
                <c:pt idx="10651">
                  <c:v>62.276000000000003</c:v>
                </c:pt>
                <c:pt idx="10652">
                  <c:v>61.977000000000004</c:v>
                </c:pt>
                <c:pt idx="10653">
                  <c:v>61.847999999999999</c:v>
                </c:pt>
                <c:pt idx="10654">
                  <c:v>61.891000000000005</c:v>
                </c:pt>
                <c:pt idx="10655">
                  <c:v>61.547000000000004</c:v>
                </c:pt>
                <c:pt idx="10656">
                  <c:v>61.419000000000004</c:v>
                </c:pt>
                <c:pt idx="10657">
                  <c:v>61.248000000000012</c:v>
                </c:pt>
                <c:pt idx="10658">
                  <c:v>61.205000000000013</c:v>
                </c:pt>
                <c:pt idx="10659">
                  <c:v>61.075000000000003</c:v>
                </c:pt>
                <c:pt idx="10660">
                  <c:v>61.032000000000011</c:v>
                </c:pt>
                <c:pt idx="10661">
                  <c:v>60.948</c:v>
                </c:pt>
                <c:pt idx="10662">
                  <c:v>60.733000000000011</c:v>
                </c:pt>
                <c:pt idx="10663">
                  <c:v>60.604000000000006</c:v>
                </c:pt>
                <c:pt idx="10664">
                  <c:v>60.604000000000006</c:v>
                </c:pt>
                <c:pt idx="10665">
                  <c:v>60.647000000000006</c:v>
                </c:pt>
                <c:pt idx="10666">
                  <c:v>60.733000000000011</c:v>
                </c:pt>
                <c:pt idx="10667">
                  <c:v>60.775000000000013</c:v>
                </c:pt>
                <c:pt idx="10668">
                  <c:v>60.775000000000013</c:v>
                </c:pt>
                <c:pt idx="10669">
                  <c:v>60.775000000000013</c:v>
                </c:pt>
                <c:pt idx="10670">
                  <c:v>61.075000000000003</c:v>
                </c:pt>
                <c:pt idx="10671">
                  <c:v>60.775000000000013</c:v>
                </c:pt>
                <c:pt idx="10672">
                  <c:v>60.775000000000013</c:v>
                </c:pt>
                <c:pt idx="10673">
                  <c:v>60.604000000000006</c:v>
                </c:pt>
                <c:pt idx="10674">
                  <c:v>60.433</c:v>
                </c:pt>
                <c:pt idx="10675">
                  <c:v>60.217000000000006</c:v>
                </c:pt>
                <c:pt idx="10676">
                  <c:v>60.089000000000006</c:v>
                </c:pt>
                <c:pt idx="10677">
                  <c:v>59.959000000000003</c:v>
                </c:pt>
                <c:pt idx="10678">
                  <c:v>59.916000000000004</c:v>
                </c:pt>
                <c:pt idx="10679">
                  <c:v>59.616</c:v>
                </c:pt>
                <c:pt idx="10680">
                  <c:v>59.486000000000004</c:v>
                </c:pt>
                <c:pt idx="10681">
                  <c:v>59.401000000000003</c:v>
                </c:pt>
                <c:pt idx="10682">
                  <c:v>59.357999999999997</c:v>
                </c:pt>
                <c:pt idx="10683">
                  <c:v>59.272000000000013</c:v>
                </c:pt>
                <c:pt idx="10684">
                  <c:v>59.185000000000002</c:v>
                </c:pt>
                <c:pt idx="10685">
                  <c:v>59.099000000000011</c:v>
                </c:pt>
                <c:pt idx="10686">
                  <c:v>59.014000000000003</c:v>
                </c:pt>
                <c:pt idx="10687">
                  <c:v>58.798000000000016</c:v>
                </c:pt>
                <c:pt idx="10688">
                  <c:v>58.669000000000011</c:v>
                </c:pt>
                <c:pt idx="10689">
                  <c:v>58.541000000000004</c:v>
                </c:pt>
                <c:pt idx="10690">
                  <c:v>58.411000000000001</c:v>
                </c:pt>
                <c:pt idx="10691">
                  <c:v>58.239000000000011</c:v>
                </c:pt>
                <c:pt idx="10692">
                  <c:v>58.109000000000002</c:v>
                </c:pt>
                <c:pt idx="10693">
                  <c:v>58.023000000000003</c:v>
                </c:pt>
                <c:pt idx="10694">
                  <c:v>58.023000000000003</c:v>
                </c:pt>
                <c:pt idx="10695">
                  <c:v>57.979000000000006</c:v>
                </c:pt>
                <c:pt idx="10696">
                  <c:v>57.979000000000006</c:v>
                </c:pt>
                <c:pt idx="10697">
                  <c:v>57.979000000000006</c:v>
                </c:pt>
                <c:pt idx="10698">
                  <c:v>58.023000000000003</c:v>
                </c:pt>
                <c:pt idx="10699">
                  <c:v>57.979000000000006</c:v>
                </c:pt>
                <c:pt idx="10700">
                  <c:v>57.979000000000006</c:v>
                </c:pt>
                <c:pt idx="10701">
                  <c:v>57.979000000000006</c:v>
                </c:pt>
                <c:pt idx="10702">
                  <c:v>58.066000000000003</c:v>
                </c:pt>
                <c:pt idx="10703">
                  <c:v>58.152000000000001</c:v>
                </c:pt>
                <c:pt idx="10704">
                  <c:v>58.239000000000011</c:v>
                </c:pt>
                <c:pt idx="10705">
                  <c:v>58.325000000000003</c:v>
                </c:pt>
                <c:pt idx="10706">
                  <c:v>58.498000000000012</c:v>
                </c:pt>
                <c:pt idx="10707">
                  <c:v>58.454999999999998</c:v>
                </c:pt>
                <c:pt idx="10708">
                  <c:v>58.498000000000012</c:v>
                </c:pt>
                <c:pt idx="10709">
                  <c:v>58.582000000000001</c:v>
                </c:pt>
                <c:pt idx="10710">
                  <c:v>58.798000000000016</c:v>
                </c:pt>
                <c:pt idx="10711">
                  <c:v>58.755000000000003</c:v>
                </c:pt>
                <c:pt idx="10712">
                  <c:v>58.755000000000003</c:v>
                </c:pt>
                <c:pt idx="10713">
                  <c:v>58.841999999999999</c:v>
                </c:pt>
                <c:pt idx="10714">
                  <c:v>58.928000000000011</c:v>
                </c:pt>
                <c:pt idx="10715">
                  <c:v>58.971000000000004</c:v>
                </c:pt>
                <c:pt idx="10716">
                  <c:v>59.014000000000003</c:v>
                </c:pt>
                <c:pt idx="10717">
                  <c:v>59.014000000000003</c:v>
                </c:pt>
                <c:pt idx="10718">
                  <c:v>59.014000000000003</c:v>
                </c:pt>
                <c:pt idx="10719">
                  <c:v>58.928000000000011</c:v>
                </c:pt>
                <c:pt idx="10720">
                  <c:v>58.841999999999999</c:v>
                </c:pt>
                <c:pt idx="10721">
                  <c:v>58.841999999999999</c:v>
                </c:pt>
                <c:pt idx="10722">
                  <c:v>58.928000000000011</c:v>
                </c:pt>
                <c:pt idx="10723">
                  <c:v>58.798000000000016</c:v>
                </c:pt>
                <c:pt idx="10724">
                  <c:v>58.798000000000016</c:v>
                </c:pt>
                <c:pt idx="10725">
                  <c:v>58.755000000000003</c:v>
                </c:pt>
                <c:pt idx="10726">
                  <c:v>58.928000000000011</c:v>
                </c:pt>
                <c:pt idx="10727">
                  <c:v>58.841999999999999</c:v>
                </c:pt>
                <c:pt idx="10728">
                  <c:v>58.884999999999998</c:v>
                </c:pt>
                <c:pt idx="10729">
                  <c:v>58.928000000000011</c:v>
                </c:pt>
                <c:pt idx="10730">
                  <c:v>59.056000000000004</c:v>
                </c:pt>
                <c:pt idx="10731">
                  <c:v>59.099000000000011</c:v>
                </c:pt>
                <c:pt idx="10732">
                  <c:v>59.185000000000002</c:v>
                </c:pt>
                <c:pt idx="10733">
                  <c:v>59.229000000000013</c:v>
                </c:pt>
                <c:pt idx="10734">
                  <c:v>59.314999999999998</c:v>
                </c:pt>
                <c:pt idx="10735">
                  <c:v>59.272000000000013</c:v>
                </c:pt>
                <c:pt idx="10736">
                  <c:v>59.357999999999997</c:v>
                </c:pt>
                <c:pt idx="10737">
                  <c:v>59.357999999999997</c:v>
                </c:pt>
                <c:pt idx="10738">
                  <c:v>59.357999999999997</c:v>
                </c:pt>
                <c:pt idx="10739">
                  <c:v>59.357999999999997</c:v>
                </c:pt>
                <c:pt idx="10740">
                  <c:v>59.357999999999997</c:v>
                </c:pt>
                <c:pt idx="10741">
                  <c:v>59.357999999999997</c:v>
                </c:pt>
                <c:pt idx="10742">
                  <c:v>59.314999999999998</c:v>
                </c:pt>
                <c:pt idx="10743">
                  <c:v>59.185000000000002</c:v>
                </c:pt>
                <c:pt idx="10744">
                  <c:v>59.099000000000011</c:v>
                </c:pt>
                <c:pt idx="10745">
                  <c:v>59.014000000000003</c:v>
                </c:pt>
                <c:pt idx="10746">
                  <c:v>59.014000000000003</c:v>
                </c:pt>
                <c:pt idx="10747">
                  <c:v>58.928000000000011</c:v>
                </c:pt>
                <c:pt idx="10748">
                  <c:v>58.884999999999998</c:v>
                </c:pt>
                <c:pt idx="10749">
                  <c:v>58.841999999999999</c:v>
                </c:pt>
                <c:pt idx="10750">
                  <c:v>58.841999999999999</c:v>
                </c:pt>
                <c:pt idx="10751">
                  <c:v>58.712000000000003</c:v>
                </c:pt>
                <c:pt idx="10752">
                  <c:v>58.626000000000012</c:v>
                </c:pt>
                <c:pt idx="10753">
                  <c:v>58.582000000000001</c:v>
                </c:pt>
                <c:pt idx="10754">
                  <c:v>58.626000000000012</c:v>
                </c:pt>
                <c:pt idx="10755">
                  <c:v>58.454999999999998</c:v>
                </c:pt>
                <c:pt idx="10756">
                  <c:v>58.368000000000002</c:v>
                </c:pt>
                <c:pt idx="10757">
                  <c:v>58.239000000000011</c:v>
                </c:pt>
                <c:pt idx="10758">
                  <c:v>58.454999999999998</c:v>
                </c:pt>
                <c:pt idx="10759">
                  <c:v>58.109000000000002</c:v>
                </c:pt>
                <c:pt idx="10760">
                  <c:v>58.109000000000002</c:v>
                </c:pt>
                <c:pt idx="10761">
                  <c:v>58.195000000000014</c:v>
                </c:pt>
                <c:pt idx="10762">
                  <c:v>59.099000000000011</c:v>
                </c:pt>
                <c:pt idx="10763">
                  <c:v>58.411000000000001</c:v>
                </c:pt>
                <c:pt idx="10764">
                  <c:v>58.582000000000001</c:v>
                </c:pt>
                <c:pt idx="10765">
                  <c:v>58.712000000000003</c:v>
                </c:pt>
                <c:pt idx="10766">
                  <c:v>58.841999999999999</c:v>
                </c:pt>
                <c:pt idx="10767">
                  <c:v>58.928000000000011</c:v>
                </c:pt>
                <c:pt idx="10768">
                  <c:v>59.014000000000003</c:v>
                </c:pt>
                <c:pt idx="10769">
                  <c:v>59.099000000000011</c:v>
                </c:pt>
                <c:pt idx="10770">
                  <c:v>59.185000000000002</c:v>
                </c:pt>
                <c:pt idx="10771">
                  <c:v>59.229000000000013</c:v>
                </c:pt>
                <c:pt idx="10772">
                  <c:v>59.229000000000013</c:v>
                </c:pt>
                <c:pt idx="10773">
                  <c:v>59.229000000000013</c:v>
                </c:pt>
                <c:pt idx="10774">
                  <c:v>59.272000000000013</c:v>
                </c:pt>
                <c:pt idx="10775">
                  <c:v>59.272000000000013</c:v>
                </c:pt>
                <c:pt idx="10776">
                  <c:v>59.314999999999998</c:v>
                </c:pt>
                <c:pt idx="10777">
                  <c:v>59.314999999999998</c:v>
                </c:pt>
                <c:pt idx="10778">
                  <c:v>59.272000000000013</c:v>
                </c:pt>
                <c:pt idx="10779">
                  <c:v>59.185000000000002</c:v>
                </c:pt>
                <c:pt idx="10780">
                  <c:v>59.056000000000004</c:v>
                </c:pt>
                <c:pt idx="10781">
                  <c:v>58.928000000000011</c:v>
                </c:pt>
                <c:pt idx="10782">
                  <c:v>58.798000000000016</c:v>
                </c:pt>
                <c:pt idx="10783">
                  <c:v>58.712000000000003</c:v>
                </c:pt>
                <c:pt idx="10784">
                  <c:v>58.712000000000003</c:v>
                </c:pt>
                <c:pt idx="10785">
                  <c:v>58.712000000000003</c:v>
                </c:pt>
                <c:pt idx="10786">
                  <c:v>58.712000000000003</c:v>
                </c:pt>
                <c:pt idx="10787">
                  <c:v>58.755000000000003</c:v>
                </c:pt>
                <c:pt idx="10788">
                  <c:v>58.798000000000016</c:v>
                </c:pt>
                <c:pt idx="10789">
                  <c:v>58.884999999999998</c:v>
                </c:pt>
                <c:pt idx="10790">
                  <c:v>58.971000000000004</c:v>
                </c:pt>
                <c:pt idx="10791">
                  <c:v>59.056000000000004</c:v>
                </c:pt>
                <c:pt idx="10792">
                  <c:v>59.142000000000003</c:v>
                </c:pt>
                <c:pt idx="10793">
                  <c:v>59.185000000000002</c:v>
                </c:pt>
                <c:pt idx="10794">
                  <c:v>59.272000000000013</c:v>
                </c:pt>
                <c:pt idx="10795">
                  <c:v>59.314999999999998</c:v>
                </c:pt>
                <c:pt idx="10796">
                  <c:v>59.401000000000003</c:v>
                </c:pt>
                <c:pt idx="10797">
                  <c:v>59.445</c:v>
                </c:pt>
                <c:pt idx="10798">
                  <c:v>59.445</c:v>
                </c:pt>
                <c:pt idx="10799">
                  <c:v>59.529000000000003</c:v>
                </c:pt>
                <c:pt idx="10800">
                  <c:v>59.616</c:v>
                </c:pt>
                <c:pt idx="10801">
                  <c:v>59.659000000000006</c:v>
                </c:pt>
                <c:pt idx="10802">
                  <c:v>59.702000000000012</c:v>
                </c:pt>
                <c:pt idx="10803">
                  <c:v>59.702000000000012</c:v>
                </c:pt>
                <c:pt idx="10804">
                  <c:v>59.702000000000012</c:v>
                </c:pt>
                <c:pt idx="10805">
                  <c:v>59.745000000000012</c:v>
                </c:pt>
                <c:pt idx="10806">
                  <c:v>59.788000000000011</c:v>
                </c:pt>
                <c:pt idx="10807">
                  <c:v>59.83</c:v>
                </c:pt>
                <c:pt idx="10808">
                  <c:v>59.873000000000005</c:v>
                </c:pt>
                <c:pt idx="10809">
                  <c:v>60.003</c:v>
                </c:pt>
                <c:pt idx="10810">
                  <c:v>60.046000000000006</c:v>
                </c:pt>
                <c:pt idx="10811">
                  <c:v>60.089000000000006</c:v>
                </c:pt>
                <c:pt idx="10812">
                  <c:v>60.089000000000006</c:v>
                </c:pt>
                <c:pt idx="10813">
                  <c:v>60.132000000000012</c:v>
                </c:pt>
                <c:pt idx="10814">
                  <c:v>60.174000000000007</c:v>
                </c:pt>
                <c:pt idx="10815">
                  <c:v>60.260000000000012</c:v>
                </c:pt>
                <c:pt idx="10816">
                  <c:v>60.260000000000012</c:v>
                </c:pt>
                <c:pt idx="10817">
                  <c:v>60.260000000000012</c:v>
                </c:pt>
                <c:pt idx="10818">
                  <c:v>60.217000000000006</c:v>
                </c:pt>
                <c:pt idx="10819">
                  <c:v>60.217000000000006</c:v>
                </c:pt>
                <c:pt idx="10820">
                  <c:v>60.174000000000007</c:v>
                </c:pt>
                <c:pt idx="10821">
                  <c:v>60.132000000000012</c:v>
                </c:pt>
                <c:pt idx="10822">
                  <c:v>60.046000000000006</c:v>
                </c:pt>
                <c:pt idx="10823">
                  <c:v>60.046000000000006</c:v>
                </c:pt>
                <c:pt idx="10824">
                  <c:v>60.003</c:v>
                </c:pt>
                <c:pt idx="10825">
                  <c:v>59.959000000000003</c:v>
                </c:pt>
                <c:pt idx="10826">
                  <c:v>59.959000000000003</c:v>
                </c:pt>
                <c:pt idx="10827">
                  <c:v>59.916000000000004</c:v>
                </c:pt>
                <c:pt idx="10828">
                  <c:v>59.83</c:v>
                </c:pt>
                <c:pt idx="10829">
                  <c:v>59.745000000000012</c:v>
                </c:pt>
                <c:pt idx="10830">
                  <c:v>59.616</c:v>
                </c:pt>
                <c:pt idx="10831">
                  <c:v>59.529000000000003</c:v>
                </c:pt>
                <c:pt idx="10832">
                  <c:v>59.486000000000004</c:v>
                </c:pt>
                <c:pt idx="10833">
                  <c:v>59.445</c:v>
                </c:pt>
                <c:pt idx="10834">
                  <c:v>59.357999999999997</c:v>
                </c:pt>
                <c:pt idx="10835">
                  <c:v>59.272000000000013</c:v>
                </c:pt>
                <c:pt idx="10836">
                  <c:v>59.099000000000011</c:v>
                </c:pt>
                <c:pt idx="10837">
                  <c:v>58.971000000000004</c:v>
                </c:pt>
                <c:pt idx="10838">
                  <c:v>58.841999999999999</c:v>
                </c:pt>
                <c:pt idx="10839">
                  <c:v>58.712000000000003</c:v>
                </c:pt>
                <c:pt idx="10840">
                  <c:v>58.626000000000012</c:v>
                </c:pt>
                <c:pt idx="10841">
                  <c:v>58.541000000000004</c:v>
                </c:pt>
                <c:pt idx="10842">
                  <c:v>58.454999999999998</c:v>
                </c:pt>
                <c:pt idx="10843">
                  <c:v>58.411000000000001</c:v>
                </c:pt>
                <c:pt idx="10844">
                  <c:v>58.325000000000003</c:v>
                </c:pt>
                <c:pt idx="10845">
                  <c:v>58.239000000000011</c:v>
                </c:pt>
                <c:pt idx="10846">
                  <c:v>58.195000000000014</c:v>
                </c:pt>
                <c:pt idx="10847">
                  <c:v>58.152000000000001</c:v>
                </c:pt>
                <c:pt idx="10848">
                  <c:v>58.109000000000002</c:v>
                </c:pt>
                <c:pt idx="10849">
                  <c:v>58.066000000000003</c:v>
                </c:pt>
                <c:pt idx="10850">
                  <c:v>58.066000000000003</c:v>
                </c:pt>
                <c:pt idx="10851">
                  <c:v>58.066000000000003</c:v>
                </c:pt>
                <c:pt idx="10852">
                  <c:v>58.066000000000003</c:v>
                </c:pt>
                <c:pt idx="10853">
                  <c:v>58.066000000000003</c:v>
                </c:pt>
                <c:pt idx="10854">
                  <c:v>58.023000000000003</c:v>
                </c:pt>
                <c:pt idx="10855">
                  <c:v>57.979000000000006</c:v>
                </c:pt>
                <c:pt idx="10856">
                  <c:v>57.893000000000001</c:v>
                </c:pt>
                <c:pt idx="10857">
                  <c:v>57.85</c:v>
                </c:pt>
                <c:pt idx="10858">
                  <c:v>57.807000000000002</c:v>
                </c:pt>
                <c:pt idx="10859">
                  <c:v>57.765000000000015</c:v>
                </c:pt>
                <c:pt idx="10860">
                  <c:v>57.765000000000015</c:v>
                </c:pt>
                <c:pt idx="10861">
                  <c:v>57.722000000000016</c:v>
                </c:pt>
                <c:pt idx="10862">
                  <c:v>57.765000000000015</c:v>
                </c:pt>
                <c:pt idx="10863">
                  <c:v>57.765000000000015</c:v>
                </c:pt>
                <c:pt idx="10864">
                  <c:v>57.807000000000002</c:v>
                </c:pt>
                <c:pt idx="10865">
                  <c:v>57.807000000000002</c:v>
                </c:pt>
                <c:pt idx="10866">
                  <c:v>57.85</c:v>
                </c:pt>
                <c:pt idx="10867">
                  <c:v>57.893000000000001</c:v>
                </c:pt>
                <c:pt idx="10868">
                  <c:v>57.893000000000001</c:v>
                </c:pt>
                <c:pt idx="10869">
                  <c:v>57.936</c:v>
                </c:pt>
                <c:pt idx="10870">
                  <c:v>57.979000000000006</c:v>
                </c:pt>
                <c:pt idx="10871">
                  <c:v>58.023000000000003</c:v>
                </c:pt>
                <c:pt idx="10872">
                  <c:v>58.023000000000003</c:v>
                </c:pt>
                <c:pt idx="10873">
                  <c:v>58.066000000000003</c:v>
                </c:pt>
                <c:pt idx="10874">
                  <c:v>58.109000000000002</c:v>
                </c:pt>
                <c:pt idx="10875">
                  <c:v>58.152000000000001</c:v>
                </c:pt>
                <c:pt idx="10876">
                  <c:v>58.195000000000014</c:v>
                </c:pt>
                <c:pt idx="10877">
                  <c:v>58.195000000000014</c:v>
                </c:pt>
                <c:pt idx="10878">
                  <c:v>58.239000000000011</c:v>
                </c:pt>
                <c:pt idx="10879">
                  <c:v>58.282000000000011</c:v>
                </c:pt>
                <c:pt idx="10880">
                  <c:v>58.282000000000011</c:v>
                </c:pt>
                <c:pt idx="10881">
                  <c:v>58.325000000000003</c:v>
                </c:pt>
                <c:pt idx="10882">
                  <c:v>58.368000000000002</c:v>
                </c:pt>
                <c:pt idx="10883">
                  <c:v>58.368000000000002</c:v>
                </c:pt>
                <c:pt idx="10884">
                  <c:v>58.411000000000001</c:v>
                </c:pt>
                <c:pt idx="10885">
                  <c:v>58.454999999999998</c:v>
                </c:pt>
                <c:pt idx="10886">
                  <c:v>58.454999999999998</c:v>
                </c:pt>
                <c:pt idx="10887">
                  <c:v>58.498000000000012</c:v>
                </c:pt>
                <c:pt idx="10888">
                  <c:v>58.541000000000004</c:v>
                </c:pt>
                <c:pt idx="10889">
                  <c:v>58.582000000000001</c:v>
                </c:pt>
                <c:pt idx="10890">
                  <c:v>58.626000000000012</c:v>
                </c:pt>
                <c:pt idx="10891">
                  <c:v>58.669000000000011</c:v>
                </c:pt>
                <c:pt idx="10892">
                  <c:v>58.712000000000003</c:v>
                </c:pt>
                <c:pt idx="10893">
                  <c:v>58.755000000000003</c:v>
                </c:pt>
                <c:pt idx="10894">
                  <c:v>58.755000000000003</c:v>
                </c:pt>
                <c:pt idx="10895">
                  <c:v>58.798000000000016</c:v>
                </c:pt>
                <c:pt idx="10896">
                  <c:v>58.841999999999999</c:v>
                </c:pt>
                <c:pt idx="10897">
                  <c:v>58.884999999999998</c:v>
                </c:pt>
                <c:pt idx="10898">
                  <c:v>58.928000000000011</c:v>
                </c:pt>
                <c:pt idx="10899">
                  <c:v>58.971000000000004</c:v>
                </c:pt>
                <c:pt idx="10900">
                  <c:v>59.014000000000003</c:v>
                </c:pt>
                <c:pt idx="10901">
                  <c:v>59.056000000000004</c:v>
                </c:pt>
                <c:pt idx="10902">
                  <c:v>59.099000000000011</c:v>
                </c:pt>
                <c:pt idx="10903">
                  <c:v>59.142000000000003</c:v>
                </c:pt>
                <c:pt idx="10904">
                  <c:v>59.229000000000013</c:v>
                </c:pt>
                <c:pt idx="10905">
                  <c:v>59.272000000000013</c:v>
                </c:pt>
                <c:pt idx="10906">
                  <c:v>59.357999999999997</c:v>
                </c:pt>
                <c:pt idx="10907">
                  <c:v>59.401000000000003</c:v>
                </c:pt>
                <c:pt idx="10908">
                  <c:v>59.445</c:v>
                </c:pt>
                <c:pt idx="10909">
                  <c:v>59.486000000000004</c:v>
                </c:pt>
                <c:pt idx="10910">
                  <c:v>59.529000000000003</c:v>
                </c:pt>
                <c:pt idx="10911">
                  <c:v>59.616</c:v>
                </c:pt>
                <c:pt idx="10912">
                  <c:v>59.702000000000012</c:v>
                </c:pt>
                <c:pt idx="10913">
                  <c:v>59.83</c:v>
                </c:pt>
                <c:pt idx="10914">
                  <c:v>60.003</c:v>
                </c:pt>
                <c:pt idx="10915">
                  <c:v>60.217000000000006</c:v>
                </c:pt>
                <c:pt idx="10916">
                  <c:v>60.433</c:v>
                </c:pt>
                <c:pt idx="10917">
                  <c:v>60.647000000000006</c:v>
                </c:pt>
                <c:pt idx="10918">
                  <c:v>60.861000000000004</c:v>
                </c:pt>
                <c:pt idx="10919">
                  <c:v>61.075000000000003</c:v>
                </c:pt>
                <c:pt idx="10920">
                  <c:v>61.290000000000013</c:v>
                </c:pt>
                <c:pt idx="10921">
                  <c:v>61.506</c:v>
                </c:pt>
                <c:pt idx="10922">
                  <c:v>61.720000000000013</c:v>
                </c:pt>
                <c:pt idx="10923">
                  <c:v>61.891000000000005</c:v>
                </c:pt>
                <c:pt idx="10924">
                  <c:v>62.105000000000011</c:v>
                </c:pt>
                <c:pt idx="10925">
                  <c:v>62.276000000000003</c:v>
                </c:pt>
                <c:pt idx="10926">
                  <c:v>62.406000000000006</c:v>
                </c:pt>
                <c:pt idx="10927">
                  <c:v>62.577000000000005</c:v>
                </c:pt>
                <c:pt idx="10928">
                  <c:v>62.748000000000012</c:v>
                </c:pt>
                <c:pt idx="10929">
                  <c:v>62.875</c:v>
                </c:pt>
                <c:pt idx="10930">
                  <c:v>63.048000000000002</c:v>
                </c:pt>
                <c:pt idx="10931">
                  <c:v>63.219000000000001</c:v>
                </c:pt>
                <c:pt idx="10932">
                  <c:v>63.39</c:v>
                </c:pt>
                <c:pt idx="10933">
                  <c:v>63.518000000000001</c:v>
                </c:pt>
                <c:pt idx="10934">
                  <c:v>63.689</c:v>
                </c:pt>
                <c:pt idx="10935">
                  <c:v>63.819000000000003</c:v>
                </c:pt>
                <c:pt idx="10936">
                  <c:v>63.99</c:v>
                </c:pt>
                <c:pt idx="10937">
                  <c:v>64.161000000000001</c:v>
                </c:pt>
                <c:pt idx="10938">
                  <c:v>64.374999999999986</c:v>
                </c:pt>
                <c:pt idx="10939">
                  <c:v>64.546000000000006</c:v>
                </c:pt>
                <c:pt idx="10940">
                  <c:v>64.717000000000027</c:v>
                </c:pt>
                <c:pt idx="10941">
                  <c:v>64.845000000000013</c:v>
                </c:pt>
                <c:pt idx="10942">
                  <c:v>65.016999999999996</c:v>
                </c:pt>
                <c:pt idx="10943">
                  <c:v>65.188000000000002</c:v>
                </c:pt>
                <c:pt idx="10944">
                  <c:v>65.316000000000003</c:v>
                </c:pt>
                <c:pt idx="10945">
                  <c:v>65.486999999999995</c:v>
                </c:pt>
                <c:pt idx="10946">
                  <c:v>65.657999999999987</c:v>
                </c:pt>
                <c:pt idx="10947">
                  <c:v>65.787999999999997</c:v>
                </c:pt>
                <c:pt idx="10948">
                  <c:v>65.871999999999986</c:v>
                </c:pt>
                <c:pt idx="10949">
                  <c:v>65.959000000000003</c:v>
                </c:pt>
                <c:pt idx="10950">
                  <c:v>66.043000000000006</c:v>
                </c:pt>
                <c:pt idx="10951">
                  <c:v>66.13</c:v>
                </c:pt>
                <c:pt idx="10952">
                  <c:v>66.257999999999996</c:v>
                </c:pt>
                <c:pt idx="10953">
                  <c:v>66.343999999999994</c:v>
                </c:pt>
                <c:pt idx="10954">
                  <c:v>66.429000000000002</c:v>
                </c:pt>
                <c:pt idx="10955">
                  <c:v>66.515000000000001</c:v>
                </c:pt>
                <c:pt idx="10956">
                  <c:v>66.599999999999994</c:v>
                </c:pt>
                <c:pt idx="10957">
                  <c:v>66.728999999999999</c:v>
                </c:pt>
                <c:pt idx="10958">
                  <c:v>66.813999999999993</c:v>
                </c:pt>
                <c:pt idx="10959">
                  <c:v>66.985000000000014</c:v>
                </c:pt>
                <c:pt idx="10960">
                  <c:v>67.114000000000004</c:v>
                </c:pt>
                <c:pt idx="10961">
                  <c:v>67.242000000000004</c:v>
                </c:pt>
                <c:pt idx="10962">
                  <c:v>67.371999999999986</c:v>
                </c:pt>
                <c:pt idx="10963">
                  <c:v>67.456000000000003</c:v>
                </c:pt>
                <c:pt idx="10964">
                  <c:v>67.585999999999999</c:v>
                </c:pt>
                <c:pt idx="10965">
                  <c:v>67.714000000000027</c:v>
                </c:pt>
                <c:pt idx="10966">
                  <c:v>67.842000000000013</c:v>
                </c:pt>
                <c:pt idx="10967">
                  <c:v>67.971000000000004</c:v>
                </c:pt>
                <c:pt idx="10968">
                  <c:v>68.099000000000004</c:v>
                </c:pt>
                <c:pt idx="10969">
                  <c:v>68.227000000000004</c:v>
                </c:pt>
                <c:pt idx="10970">
                  <c:v>68.400000000000006</c:v>
                </c:pt>
                <c:pt idx="10971">
                  <c:v>68.483999999999995</c:v>
                </c:pt>
                <c:pt idx="10972">
                  <c:v>68.614000000000004</c:v>
                </c:pt>
                <c:pt idx="10973">
                  <c:v>68.742000000000004</c:v>
                </c:pt>
                <c:pt idx="10974">
                  <c:v>68.828000000000003</c:v>
                </c:pt>
                <c:pt idx="10975">
                  <c:v>68.956000000000003</c:v>
                </c:pt>
                <c:pt idx="10976">
                  <c:v>69.084999999999994</c:v>
                </c:pt>
                <c:pt idx="10977">
                  <c:v>69.212999999999994</c:v>
                </c:pt>
                <c:pt idx="10978">
                  <c:v>69.343000000000004</c:v>
                </c:pt>
                <c:pt idx="10979">
                  <c:v>69.471000000000004</c:v>
                </c:pt>
                <c:pt idx="10980">
                  <c:v>69.599999999999994</c:v>
                </c:pt>
                <c:pt idx="10981">
                  <c:v>69.727999999999994</c:v>
                </c:pt>
                <c:pt idx="10982">
                  <c:v>69.85799999999999</c:v>
                </c:pt>
                <c:pt idx="10983">
                  <c:v>69.985000000000014</c:v>
                </c:pt>
                <c:pt idx="10984">
                  <c:v>70.114999999999995</c:v>
                </c:pt>
                <c:pt idx="10985">
                  <c:v>70.200999999999993</c:v>
                </c:pt>
                <c:pt idx="10986">
                  <c:v>70.328999999999979</c:v>
                </c:pt>
                <c:pt idx="10987">
                  <c:v>70.415999999999997</c:v>
                </c:pt>
                <c:pt idx="10988">
                  <c:v>70.543000000000006</c:v>
                </c:pt>
                <c:pt idx="10989">
                  <c:v>70.63</c:v>
                </c:pt>
                <c:pt idx="10990">
                  <c:v>70.715999999999994</c:v>
                </c:pt>
                <c:pt idx="10991">
                  <c:v>70.802999999999983</c:v>
                </c:pt>
                <c:pt idx="10992">
                  <c:v>70.887</c:v>
                </c:pt>
                <c:pt idx="10993">
                  <c:v>70.974000000000004</c:v>
                </c:pt>
                <c:pt idx="10994">
                  <c:v>71.06</c:v>
                </c:pt>
                <c:pt idx="10995">
                  <c:v>71.19</c:v>
                </c:pt>
                <c:pt idx="10996">
                  <c:v>71.230999999999995</c:v>
                </c:pt>
                <c:pt idx="10997">
                  <c:v>71.274000000000001</c:v>
                </c:pt>
                <c:pt idx="10998">
                  <c:v>71.316999999999993</c:v>
                </c:pt>
                <c:pt idx="10999">
                  <c:v>71.316999999999993</c:v>
                </c:pt>
                <c:pt idx="11000">
                  <c:v>71.316999999999993</c:v>
                </c:pt>
                <c:pt idx="11001">
                  <c:v>71.316999999999993</c:v>
                </c:pt>
                <c:pt idx="11002">
                  <c:v>71.316999999999993</c:v>
                </c:pt>
                <c:pt idx="11003">
                  <c:v>71.316999999999993</c:v>
                </c:pt>
                <c:pt idx="11004">
                  <c:v>71.274000000000001</c:v>
                </c:pt>
                <c:pt idx="11005">
                  <c:v>71.274000000000001</c:v>
                </c:pt>
                <c:pt idx="11006">
                  <c:v>71.274000000000001</c:v>
                </c:pt>
                <c:pt idx="11007">
                  <c:v>71.230999999999995</c:v>
                </c:pt>
                <c:pt idx="11008">
                  <c:v>71.19</c:v>
                </c:pt>
                <c:pt idx="11009">
                  <c:v>71.19</c:v>
                </c:pt>
                <c:pt idx="11010">
                  <c:v>71.19</c:v>
                </c:pt>
                <c:pt idx="11011">
                  <c:v>71.146000000000001</c:v>
                </c:pt>
                <c:pt idx="11012">
                  <c:v>71.146000000000001</c:v>
                </c:pt>
                <c:pt idx="11013">
                  <c:v>71.10299999999998</c:v>
                </c:pt>
                <c:pt idx="11014">
                  <c:v>71.10299999999998</c:v>
                </c:pt>
                <c:pt idx="11015">
                  <c:v>71.10299999999998</c:v>
                </c:pt>
                <c:pt idx="11016">
                  <c:v>71.06</c:v>
                </c:pt>
                <c:pt idx="11017">
                  <c:v>71.06</c:v>
                </c:pt>
                <c:pt idx="11018">
                  <c:v>71.016999999999996</c:v>
                </c:pt>
                <c:pt idx="11019">
                  <c:v>71.016999999999996</c:v>
                </c:pt>
                <c:pt idx="11020">
                  <c:v>70.974000000000004</c:v>
                </c:pt>
                <c:pt idx="11021">
                  <c:v>70.974000000000004</c:v>
                </c:pt>
                <c:pt idx="11022">
                  <c:v>70.974000000000004</c:v>
                </c:pt>
                <c:pt idx="11023">
                  <c:v>70.930000000000007</c:v>
                </c:pt>
                <c:pt idx="11024">
                  <c:v>70.930000000000007</c:v>
                </c:pt>
                <c:pt idx="11025">
                  <c:v>70.930000000000007</c:v>
                </c:pt>
                <c:pt idx="11026">
                  <c:v>70.887</c:v>
                </c:pt>
                <c:pt idx="11027">
                  <c:v>70.887</c:v>
                </c:pt>
                <c:pt idx="11028">
                  <c:v>70.846000000000004</c:v>
                </c:pt>
                <c:pt idx="11029">
                  <c:v>70.846000000000004</c:v>
                </c:pt>
                <c:pt idx="11030">
                  <c:v>70.846000000000004</c:v>
                </c:pt>
                <c:pt idx="11031">
                  <c:v>70.802999999999983</c:v>
                </c:pt>
                <c:pt idx="11032">
                  <c:v>70.802999999999983</c:v>
                </c:pt>
                <c:pt idx="11033">
                  <c:v>70.802999999999983</c:v>
                </c:pt>
                <c:pt idx="11034">
                  <c:v>70.759</c:v>
                </c:pt>
                <c:pt idx="11035">
                  <c:v>70.759</c:v>
                </c:pt>
                <c:pt idx="11036">
                  <c:v>70.759</c:v>
                </c:pt>
                <c:pt idx="11037">
                  <c:v>70.715999999999994</c:v>
                </c:pt>
                <c:pt idx="11038">
                  <c:v>70.715999999999994</c:v>
                </c:pt>
                <c:pt idx="11039">
                  <c:v>70.715999999999994</c:v>
                </c:pt>
                <c:pt idx="11040">
                  <c:v>70.672999999999988</c:v>
                </c:pt>
                <c:pt idx="11041">
                  <c:v>70.672999999999988</c:v>
                </c:pt>
                <c:pt idx="11042">
                  <c:v>70.672999999999988</c:v>
                </c:pt>
                <c:pt idx="11043">
                  <c:v>70.63</c:v>
                </c:pt>
                <c:pt idx="11044">
                  <c:v>70.63</c:v>
                </c:pt>
                <c:pt idx="11045">
                  <c:v>70.587000000000003</c:v>
                </c:pt>
                <c:pt idx="11046">
                  <c:v>70.587000000000003</c:v>
                </c:pt>
                <c:pt idx="11047">
                  <c:v>70.587000000000003</c:v>
                </c:pt>
                <c:pt idx="11048">
                  <c:v>70.587000000000003</c:v>
                </c:pt>
                <c:pt idx="11049">
                  <c:v>70.543000000000006</c:v>
                </c:pt>
                <c:pt idx="11050">
                  <c:v>70.543000000000006</c:v>
                </c:pt>
                <c:pt idx="11051">
                  <c:v>70.543000000000006</c:v>
                </c:pt>
                <c:pt idx="11052">
                  <c:v>70.501999999999995</c:v>
                </c:pt>
                <c:pt idx="11053">
                  <c:v>70.501999999999995</c:v>
                </c:pt>
                <c:pt idx="11054">
                  <c:v>70.501999999999995</c:v>
                </c:pt>
                <c:pt idx="11055">
                  <c:v>70.459000000000003</c:v>
                </c:pt>
                <c:pt idx="11056">
                  <c:v>70.459000000000003</c:v>
                </c:pt>
                <c:pt idx="11057">
                  <c:v>70.459000000000003</c:v>
                </c:pt>
                <c:pt idx="11058">
                  <c:v>70.415999999999997</c:v>
                </c:pt>
                <c:pt idx="11059">
                  <c:v>70.415999999999997</c:v>
                </c:pt>
                <c:pt idx="11060">
                  <c:v>70.415999999999997</c:v>
                </c:pt>
                <c:pt idx="11061">
                  <c:v>70.415999999999997</c:v>
                </c:pt>
                <c:pt idx="11062">
                  <c:v>70.371999999999986</c:v>
                </c:pt>
                <c:pt idx="11063">
                  <c:v>70.371999999999986</c:v>
                </c:pt>
                <c:pt idx="11064">
                  <c:v>70.371999999999986</c:v>
                </c:pt>
                <c:pt idx="11065">
                  <c:v>70.328999999999979</c:v>
                </c:pt>
                <c:pt idx="11066">
                  <c:v>70.328999999999979</c:v>
                </c:pt>
                <c:pt idx="11067">
                  <c:v>70.328999999999979</c:v>
                </c:pt>
                <c:pt idx="11068">
                  <c:v>70.286000000000001</c:v>
                </c:pt>
                <c:pt idx="11069">
                  <c:v>70.286000000000001</c:v>
                </c:pt>
                <c:pt idx="11070">
                  <c:v>70.286000000000001</c:v>
                </c:pt>
                <c:pt idx="11071">
                  <c:v>70.242999999999995</c:v>
                </c:pt>
                <c:pt idx="11072">
                  <c:v>70.242999999999995</c:v>
                </c:pt>
                <c:pt idx="11073">
                  <c:v>70.242999999999995</c:v>
                </c:pt>
                <c:pt idx="11074">
                  <c:v>70.242999999999995</c:v>
                </c:pt>
                <c:pt idx="11075">
                  <c:v>70.200999999999993</c:v>
                </c:pt>
                <c:pt idx="11076">
                  <c:v>70.200999999999993</c:v>
                </c:pt>
                <c:pt idx="11077">
                  <c:v>70.200999999999993</c:v>
                </c:pt>
                <c:pt idx="11078">
                  <c:v>70.157999999999987</c:v>
                </c:pt>
                <c:pt idx="11079">
                  <c:v>70.157999999999987</c:v>
                </c:pt>
                <c:pt idx="11080">
                  <c:v>70.157999999999987</c:v>
                </c:pt>
                <c:pt idx="11081">
                  <c:v>70.157999999999987</c:v>
                </c:pt>
                <c:pt idx="11082">
                  <c:v>70.157999999999987</c:v>
                </c:pt>
                <c:pt idx="11083">
                  <c:v>70.114999999999995</c:v>
                </c:pt>
                <c:pt idx="11084">
                  <c:v>70.114999999999995</c:v>
                </c:pt>
                <c:pt idx="11085">
                  <c:v>70.114999999999995</c:v>
                </c:pt>
                <c:pt idx="11086">
                  <c:v>70.072000000000003</c:v>
                </c:pt>
                <c:pt idx="11087">
                  <c:v>70.072000000000003</c:v>
                </c:pt>
                <c:pt idx="11088">
                  <c:v>70.072000000000003</c:v>
                </c:pt>
                <c:pt idx="11089">
                  <c:v>70.072000000000003</c:v>
                </c:pt>
                <c:pt idx="11090">
                  <c:v>70.072000000000003</c:v>
                </c:pt>
                <c:pt idx="11091">
                  <c:v>70.028999999999982</c:v>
                </c:pt>
                <c:pt idx="11092">
                  <c:v>70.028999999999982</c:v>
                </c:pt>
                <c:pt idx="11093">
                  <c:v>70.028999999999982</c:v>
                </c:pt>
                <c:pt idx="11094">
                  <c:v>70.028999999999982</c:v>
                </c:pt>
                <c:pt idx="11095">
                  <c:v>69.985000000000014</c:v>
                </c:pt>
                <c:pt idx="11096">
                  <c:v>69.985000000000014</c:v>
                </c:pt>
                <c:pt idx="11097">
                  <c:v>69.985000000000014</c:v>
                </c:pt>
                <c:pt idx="11098">
                  <c:v>69.942000000000007</c:v>
                </c:pt>
                <c:pt idx="11099">
                  <c:v>69.942000000000007</c:v>
                </c:pt>
                <c:pt idx="11100">
                  <c:v>69.942000000000007</c:v>
                </c:pt>
                <c:pt idx="11101">
                  <c:v>69.942000000000007</c:v>
                </c:pt>
                <c:pt idx="11102">
                  <c:v>69.942000000000007</c:v>
                </c:pt>
                <c:pt idx="11103">
                  <c:v>69.900999999999996</c:v>
                </c:pt>
                <c:pt idx="11104">
                  <c:v>69.900999999999996</c:v>
                </c:pt>
                <c:pt idx="11105">
                  <c:v>69.900999999999996</c:v>
                </c:pt>
                <c:pt idx="11106">
                  <c:v>69.900999999999996</c:v>
                </c:pt>
                <c:pt idx="11107">
                  <c:v>69.85799999999999</c:v>
                </c:pt>
                <c:pt idx="11108">
                  <c:v>69.85799999999999</c:v>
                </c:pt>
                <c:pt idx="11109">
                  <c:v>69.85799999999999</c:v>
                </c:pt>
                <c:pt idx="11110">
                  <c:v>69.85799999999999</c:v>
                </c:pt>
                <c:pt idx="11111">
                  <c:v>69.813999999999993</c:v>
                </c:pt>
                <c:pt idx="11112">
                  <c:v>69.813999999999993</c:v>
                </c:pt>
                <c:pt idx="11113">
                  <c:v>69.813999999999993</c:v>
                </c:pt>
                <c:pt idx="11114">
                  <c:v>69.813999999999993</c:v>
                </c:pt>
                <c:pt idx="11115">
                  <c:v>69.813999999999993</c:v>
                </c:pt>
                <c:pt idx="11116">
                  <c:v>69.771000000000001</c:v>
                </c:pt>
                <c:pt idx="11117">
                  <c:v>69.771000000000001</c:v>
                </c:pt>
                <c:pt idx="11118">
                  <c:v>69.771000000000001</c:v>
                </c:pt>
                <c:pt idx="11119">
                  <c:v>69.771000000000001</c:v>
                </c:pt>
                <c:pt idx="11120">
                  <c:v>69.771000000000001</c:v>
                </c:pt>
                <c:pt idx="11121">
                  <c:v>69.727999999999994</c:v>
                </c:pt>
                <c:pt idx="11122">
                  <c:v>69.727999999999994</c:v>
                </c:pt>
                <c:pt idx="11123">
                  <c:v>69.727999999999994</c:v>
                </c:pt>
                <c:pt idx="11124">
                  <c:v>69.727999999999994</c:v>
                </c:pt>
                <c:pt idx="11125">
                  <c:v>69.685000000000002</c:v>
                </c:pt>
                <c:pt idx="11126">
                  <c:v>69.685000000000002</c:v>
                </c:pt>
                <c:pt idx="11127">
                  <c:v>69.685000000000002</c:v>
                </c:pt>
                <c:pt idx="11128">
                  <c:v>69.685000000000002</c:v>
                </c:pt>
                <c:pt idx="11129">
                  <c:v>69.685000000000002</c:v>
                </c:pt>
                <c:pt idx="11130">
                  <c:v>69.685000000000002</c:v>
                </c:pt>
                <c:pt idx="11131">
                  <c:v>69.643000000000001</c:v>
                </c:pt>
                <c:pt idx="11132">
                  <c:v>69.643000000000001</c:v>
                </c:pt>
                <c:pt idx="11133">
                  <c:v>69.643000000000001</c:v>
                </c:pt>
                <c:pt idx="11134">
                  <c:v>69.643000000000001</c:v>
                </c:pt>
                <c:pt idx="11135">
                  <c:v>69.599999999999994</c:v>
                </c:pt>
                <c:pt idx="11136">
                  <c:v>69.599999999999994</c:v>
                </c:pt>
                <c:pt idx="11137">
                  <c:v>69.599999999999994</c:v>
                </c:pt>
                <c:pt idx="11138">
                  <c:v>69.599999999999994</c:v>
                </c:pt>
                <c:pt idx="11139">
                  <c:v>69.599999999999994</c:v>
                </c:pt>
                <c:pt idx="11140">
                  <c:v>69.599999999999994</c:v>
                </c:pt>
                <c:pt idx="11141">
                  <c:v>69.557000000000002</c:v>
                </c:pt>
                <c:pt idx="11142">
                  <c:v>69.557000000000002</c:v>
                </c:pt>
                <c:pt idx="11143">
                  <c:v>69.557000000000002</c:v>
                </c:pt>
                <c:pt idx="11144">
                  <c:v>69.557000000000002</c:v>
                </c:pt>
                <c:pt idx="11145">
                  <c:v>69.557000000000002</c:v>
                </c:pt>
                <c:pt idx="11146">
                  <c:v>69.513999999999996</c:v>
                </c:pt>
                <c:pt idx="11147">
                  <c:v>69.513999999999996</c:v>
                </c:pt>
                <c:pt idx="11148">
                  <c:v>69.513999999999996</c:v>
                </c:pt>
                <c:pt idx="11149">
                  <c:v>69.513999999999996</c:v>
                </c:pt>
                <c:pt idx="11150">
                  <c:v>69.513999999999996</c:v>
                </c:pt>
                <c:pt idx="11151">
                  <c:v>69.471000000000004</c:v>
                </c:pt>
                <c:pt idx="11152">
                  <c:v>69.471000000000004</c:v>
                </c:pt>
                <c:pt idx="11153">
                  <c:v>69.471000000000004</c:v>
                </c:pt>
                <c:pt idx="11154">
                  <c:v>69.471000000000004</c:v>
                </c:pt>
                <c:pt idx="11155">
                  <c:v>69.471000000000004</c:v>
                </c:pt>
                <c:pt idx="11156">
                  <c:v>69.471000000000004</c:v>
                </c:pt>
                <c:pt idx="11157">
                  <c:v>69.471000000000004</c:v>
                </c:pt>
                <c:pt idx="11158">
                  <c:v>69.471000000000004</c:v>
                </c:pt>
                <c:pt idx="11159">
                  <c:v>69.427000000000007</c:v>
                </c:pt>
                <c:pt idx="11160">
                  <c:v>69.427000000000007</c:v>
                </c:pt>
                <c:pt idx="11161">
                  <c:v>69.427000000000007</c:v>
                </c:pt>
                <c:pt idx="11162">
                  <c:v>69.427000000000007</c:v>
                </c:pt>
                <c:pt idx="11163">
                  <c:v>69.427000000000007</c:v>
                </c:pt>
                <c:pt idx="11164">
                  <c:v>69.385999999999981</c:v>
                </c:pt>
                <c:pt idx="11165">
                  <c:v>69.385999999999981</c:v>
                </c:pt>
                <c:pt idx="11166">
                  <c:v>69.385999999999981</c:v>
                </c:pt>
                <c:pt idx="11167">
                  <c:v>69.385999999999981</c:v>
                </c:pt>
                <c:pt idx="11168">
                  <c:v>69.385999999999981</c:v>
                </c:pt>
                <c:pt idx="11169">
                  <c:v>69.385999999999981</c:v>
                </c:pt>
                <c:pt idx="11170">
                  <c:v>69.385999999999981</c:v>
                </c:pt>
                <c:pt idx="11171">
                  <c:v>69.385999999999981</c:v>
                </c:pt>
                <c:pt idx="11172">
                  <c:v>69.343000000000004</c:v>
                </c:pt>
                <c:pt idx="11173">
                  <c:v>69.343000000000004</c:v>
                </c:pt>
                <c:pt idx="11174">
                  <c:v>69.343000000000004</c:v>
                </c:pt>
                <c:pt idx="11175">
                  <c:v>69.343000000000004</c:v>
                </c:pt>
                <c:pt idx="11176">
                  <c:v>69.343000000000004</c:v>
                </c:pt>
                <c:pt idx="11177">
                  <c:v>69.343000000000004</c:v>
                </c:pt>
                <c:pt idx="11178">
                  <c:v>69.343000000000004</c:v>
                </c:pt>
                <c:pt idx="11179">
                  <c:v>69.343000000000004</c:v>
                </c:pt>
                <c:pt idx="11180">
                  <c:v>69.3</c:v>
                </c:pt>
                <c:pt idx="11181">
                  <c:v>69.3</c:v>
                </c:pt>
                <c:pt idx="11182">
                  <c:v>69.3</c:v>
                </c:pt>
                <c:pt idx="11183">
                  <c:v>69.3</c:v>
                </c:pt>
                <c:pt idx="11184">
                  <c:v>69.3</c:v>
                </c:pt>
                <c:pt idx="11185">
                  <c:v>69.3</c:v>
                </c:pt>
                <c:pt idx="11186">
                  <c:v>69.3</c:v>
                </c:pt>
                <c:pt idx="11187">
                  <c:v>69.3</c:v>
                </c:pt>
                <c:pt idx="11188">
                  <c:v>69.256</c:v>
                </c:pt>
                <c:pt idx="11189">
                  <c:v>69.256</c:v>
                </c:pt>
                <c:pt idx="11190">
                  <c:v>69.256</c:v>
                </c:pt>
                <c:pt idx="11191">
                  <c:v>69.256</c:v>
                </c:pt>
                <c:pt idx="11192">
                  <c:v>69.256</c:v>
                </c:pt>
                <c:pt idx="11193">
                  <c:v>69.256</c:v>
                </c:pt>
                <c:pt idx="11194">
                  <c:v>69.256</c:v>
                </c:pt>
                <c:pt idx="11195">
                  <c:v>69.256</c:v>
                </c:pt>
                <c:pt idx="11196">
                  <c:v>69.256</c:v>
                </c:pt>
                <c:pt idx="11197">
                  <c:v>69.212999999999994</c:v>
                </c:pt>
                <c:pt idx="11198">
                  <c:v>69.212999999999994</c:v>
                </c:pt>
                <c:pt idx="11199">
                  <c:v>69.212999999999994</c:v>
                </c:pt>
                <c:pt idx="11200">
                  <c:v>69.212999999999994</c:v>
                </c:pt>
                <c:pt idx="11201">
                  <c:v>69.212999999999994</c:v>
                </c:pt>
                <c:pt idx="11202">
                  <c:v>69.212999999999994</c:v>
                </c:pt>
                <c:pt idx="11203">
                  <c:v>69.212999999999994</c:v>
                </c:pt>
                <c:pt idx="11204">
                  <c:v>69.212999999999994</c:v>
                </c:pt>
                <c:pt idx="11205">
                  <c:v>69.212999999999994</c:v>
                </c:pt>
                <c:pt idx="11206">
                  <c:v>69.169999999999987</c:v>
                </c:pt>
                <c:pt idx="11207">
                  <c:v>69.169999999999987</c:v>
                </c:pt>
                <c:pt idx="11208">
                  <c:v>69.169999999999987</c:v>
                </c:pt>
                <c:pt idx="11209">
                  <c:v>69.169999999999987</c:v>
                </c:pt>
                <c:pt idx="11210">
                  <c:v>69.169999999999987</c:v>
                </c:pt>
                <c:pt idx="11211">
                  <c:v>69.169999999999987</c:v>
                </c:pt>
                <c:pt idx="11212">
                  <c:v>69.169999999999987</c:v>
                </c:pt>
                <c:pt idx="11213">
                  <c:v>69.169999999999987</c:v>
                </c:pt>
                <c:pt idx="11214">
                  <c:v>69.169999999999987</c:v>
                </c:pt>
                <c:pt idx="11215">
                  <c:v>69.169999999999987</c:v>
                </c:pt>
                <c:pt idx="11216">
                  <c:v>69.169999999999987</c:v>
                </c:pt>
                <c:pt idx="11217">
                  <c:v>69.128999999999976</c:v>
                </c:pt>
                <c:pt idx="11218">
                  <c:v>69.169999999999987</c:v>
                </c:pt>
                <c:pt idx="11219">
                  <c:v>69.169999999999987</c:v>
                </c:pt>
                <c:pt idx="11220">
                  <c:v>69.128999999999976</c:v>
                </c:pt>
                <c:pt idx="11221">
                  <c:v>69.128999999999976</c:v>
                </c:pt>
                <c:pt idx="11222">
                  <c:v>69.128999999999976</c:v>
                </c:pt>
                <c:pt idx="11223">
                  <c:v>69.128999999999976</c:v>
                </c:pt>
                <c:pt idx="11224">
                  <c:v>69.128999999999976</c:v>
                </c:pt>
                <c:pt idx="11225">
                  <c:v>69.128999999999976</c:v>
                </c:pt>
                <c:pt idx="11226">
                  <c:v>69.128999999999976</c:v>
                </c:pt>
                <c:pt idx="11227">
                  <c:v>69.128999999999976</c:v>
                </c:pt>
                <c:pt idx="11228">
                  <c:v>69.128999999999976</c:v>
                </c:pt>
                <c:pt idx="11229">
                  <c:v>69.084999999999994</c:v>
                </c:pt>
                <c:pt idx="11230">
                  <c:v>69.084999999999994</c:v>
                </c:pt>
                <c:pt idx="11231">
                  <c:v>69.084999999999994</c:v>
                </c:pt>
                <c:pt idx="11232">
                  <c:v>69.084999999999994</c:v>
                </c:pt>
                <c:pt idx="11233">
                  <c:v>69.084999999999994</c:v>
                </c:pt>
                <c:pt idx="11234">
                  <c:v>69.084999999999994</c:v>
                </c:pt>
                <c:pt idx="11235">
                  <c:v>69.084999999999994</c:v>
                </c:pt>
                <c:pt idx="11236">
                  <c:v>69.084999999999994</c:v>
                </c:pt>
                <c:pt idx="11237">
                  <c:v>69.084999999999994</c:v>
                </c:pt>
                <c:pt idx="11238">
                  <c:v>69.084999999999994</c:v>
                </c:pt>
                <c:pt idx="11239">
                  <c:v>69.084999999999994</c:v>
                </c:pt>
                <c:pt idx="11240">
                  <c:v>69.084999999999994</c:v>
                </c:pt>
                <c:pt idx="11241">
                  <c:v>69.084999999999994</c:v>
                </c:pt>
                <c:pt idx="11242">
                  <c:v>69.084999999999994</c:v>
                </c:pt>
                <c:pt idx="11243">
                  <c:v>69.042000000000002</c:v>
                </c:pt>
                <c:pt idx="11244">
                  <c:v>69.042000000000002</c:v>
                </c:pt>
                <c:pt idx="11245">
                  <c:v>69.084999999999994</c:v>
                </c:pt>
                <c:pt idx="11246">
                  <c:v>69.042000000000002</c:v>
                </c:pt>
                <c:pt idx="11247">
                  <c:v>69.042000000000002</c:v>
                </c:pt>
                <c:pt idx="11248">
                  <c:v>69.042000000000002</c:v>
                </c:pt>
                <c:pt idx="11249">
                  <c:v>69.042000000000002</c:v>
                </c:pt>
                <c:pt idx="11250">
                  <c:v>69.042000000000002</c:v>
                </c:pt>
                <c:pt idx="11251">
                  <c:v>69.042000000000002</c:v>
                </c:pt>
                <c:pt idx="11252">
                  <c:v>69.042000000000002</c:v>
                </c:pt>
                <c:pt idx="11253">
                  <c:v>69.042000000000002</c:v>
                </c:pt>
                <c:pt idx="11254">
                  <c:v>69.042000000000002</c:v>
                </c:pt>
                <c:pt idx="11255">
                  <c:v>69.042000000000002</c:v>
                </c:pt>
                <c:pt idx="11256">
                  <c:v>69.042000000000002</c:v>
                </c:pt>
                <c:pt idx="11257">
                  <c:v>69.042000000000002</c:v>
                </c:pt>
                <c:pt idx="11258">
                  <c:v>69.042000000000002</c:v>
                </c:pt>
                <c:pt idx="11259">
                  <c:v>69.042000000000002</c:v>
                </c:pt>
                <c:pt idx="11260">
                  <c:v>69.042000000000002</c:v>
                </c:pt>
                <c:pt idx="11261">
                  <c:v>69.042000000000002</c:v>
                </c:pt>
                <c:pt idx="11262">
                  <c:v>69.042000000000002</c:v>
                </c:pt>
                <c:pt idx="11263">
                  <c:v>69.042000000000002</c:v>
                </c:pt>
                <c:pt idx="11264">
                  <c:v>68.998999999999995</c:v>
                </c:pt>
                <c:pt idx="11265">
                  <c:v>68.998999999999995</c:v>
                </c:pt>
                <c:pt idx="11266">
                  <c:v>68.998999999999995</c:v>
                </c:pt>
                <c:pt idx="11267">
                  <c:v>68.998999999999995</c:v>
                </c:pt>
                <c:pt idx="11268">
                  <c:v>68.998999999999995</c:v>
                </c:pt>
                <c:pt idx="11269">
                  <c:v>68.998999999999995</c:v>
                </c:pt>
                <c:pt idx="11270">
                  <c:v>68.998999999999995</c:v>
                </c:pt>
                <c:pt idx="11271">
                  <c:v>68.998999999999995</c:v>
                </c:pt>
                <c:pt idx="11272">
                  <c:v>68.998999999999995</c:v>
                </c:pt>
                <c:pt idx="11273">
                  <c:v>68.998999999999995</c:v>
                </c:pt>
                <c:pt idx="11274">
                  <c:v>68.998999999999995</c:v>
                </c:pt>
                <c:pt idx="11275">
                  <c:v>68.998999999999995</c:v>
                </c:pt>
                <c:pt idx="11276">
                  <c:v>68.998999999999995</c:v>
                </c:pt>
                <c:pt idx="11277">
                  <c:v>68.998999999999995</c:v>
                </c:pt>
                <c:pt idx="11278">
                  <c:v>68.998999999999995</c:v>
                </c:pt>
                <c:pt idx="11279">
                  <c:v>68.998999999999995</c:v>
                </c:pt>
                <c:pt idx="11280">
                  <c:v>68.998999999999995</c:v>
                </c:pt>
                <c:pt idx="11281">
                  <c:v>68.998999999999995</c:v>
                </c:pt>
                <c:pt idx="11282">
                  <c:v>68.998999999999995</c:v>
                </c:pt>
                <c:pt idx="11283">
                  <c:v>68.998999999999995</c:v>
                </c:pt>
                <c:pt idx="11284">
                  <c:v>68.998999999999995</c:v>
                </c:pt>
                <c:pt idx="11285">
                  <c:v>68.998999999999995</c:v>
                </c:pt>
                <c:pt idx="11286">
                  <c:v>68.998999999999995</c:v>
                </c:pt>
                <c:pt idx="11287">
                  <c:v>68.998999999999995</c:v>
                </c:pt>
                <c:pt idx="11288">
                  <c:v>68.956000000000003</c:v>
                </c:pt>
                <c:pt idx="11289">
                  <c:v>68.998999999999995</c:v>
                </c:pt>
                <c:pt idx="11290">
                  <c:v>68.998999999999995</c:v>
                </c:pt>
                <c:pt idx="11291">
                  <c:v>68.998999999999995</c:v>
                </c:pt>
                <c:pt idx="11292">
                  <c:v>68.998999999999995</c:v>
                </c:pt>
                <c:pt idx="11293">
                  <c:v>68.998999999999995</c:v>
                </c:pt>
                <c:pt idx="11294">
                  <c:v>68.998999999999995</c:v>
                </c:pt>
                <c:pt idx="11295">
                  <c:v>68.998999999999995</c:v>
                </c:pt>
                <c:pt idx="11296">
                  <c:v>68.998999999999995</c:v>
                </c:pt>
                <c:pt idx="11297">
                  <c:v>68.956000000000003</c:v>
                </c:pt>
                <c:pt idx="11298">
                  <c:v>68.956000000000003</c:v>
                </c:pt>
                <c:pt idx="11299">
                  <c:v>68.998999999999995</c:v>
                </c:pt>
                <c:pt idx="11300">
                  <c:v>68.956000000000003</c:v>
                </c:pt>
                <c:pt idx="11301">
                  <c:v>68.956000000000003</c:v>
                </c:pt>
                <c:pt idx="11302">
                  <c:v>68.956000000000003</c:v>
                </c:pt>
                <c:pt idx="11303">
                  <c:v>68.956000000000003</c:v>
                </c:pt>
                <c:pt idx="11304">
                  <c:v>68.956000000000003</c:v>
                </c:pt>
                <c:pt idx="11305">
                  <c:v>68.956000000000003</c:v>
                </c:pt>
                <c:pt idx="11306">
                  <c:v>68.956000000000003</c:v>
                </c:pt>
                <c:pt idx="11307">
                  <c:v>68.956000000000003</c:v>
                </c:pt>
                <c:pt idx="11308">
                  <c:v>68.956000000000003</c:v>
                </c:pt>
                <c:pt idx="11309">
                  <c:v>68.998999999999995</c:v>
                </c:pt>
                <c:pt idx="11310">
                  <c:v>68.956000000000003</c:v>
                </c:pt>
                <c:pt idx="11311">
                  <c:v>68.956000000000003</c:v>
                </c:pt>
                <c:pt idx="11312">
                  <c:v>68.956000000000003</c:v>
                </c:pt>
                <c:pt idx="11313">
                  <c:v>68.998999999999995</c:v>
                </c:pt>
                <c:pt idx="11314">
                  <c:v>68.956000000000003</c:v>
                </c:pt>
                <c:pt idx="11315">
                  <c:v>68.956000000000003</c:v>
                </c:pt>
                <c:pt idx="11316">
                  <c:v>68.998999999999995</c:v>
                </c:pt>
                <c:pt idx="11317">
                  <c:v>68.998999999999995</c:v>
                </c:pt>
                <c:pt idx="11318">
                  <c:v>68.998999999999995</c:v>
                </c:pt>
                <c:pt idx="11319">
                  <c:v>68.998999999999995</c:v>
                </c:pt>
                <c:pt idx="11320">
                  <c:v>68.956000000000003</c:v>
                </c:pt>
                <c:pt idx="11321">
                  <c:v>68.956000000000003</c:v>
                </c:pt>
                <c:pt idx="11322">
                  <c:v>68.998999999999995</c:v>
                </c:pt>
                <c:pt idx="11323">
                  <c:v>68.998999999999995</c:v>
                </c:pt>
                <c:pt idx="11324">
                  <c:v>68.998999999999995</c:v>
                </c:pt>
                <c:pt idx="11325">
                  <c:v>68.998999999999995</c:v>
                </c:pt>
                <c:pt idx="11326">
                  <c:v>68.998999999999995</c:v>
                </c:pt>
                <c:pt idx="11327">
                  <c:v>68.998999999999995</c:v>
                </c:pt>
                <c:pt idx="11328">
                  <c:v>68.998999999999995</c:v>
                </c:pt>
                <c:pt idx="11329">
                  <c:v>68.998999999999995</c:v>
                </c:pt>
                <c:pt idx="11330">
                  <c:v>68.998999999999995</c:v>
                </c:pt>
                <c:pt idx="11331">
                  <c:v>68.998999999999995</c:v>
                </c:pt>
                <c:pt idx="11332">
                  <c:v>68.998999999999995</c:v>
                </c:pt>
                <c:pt idx="11333">
                  <c:v>68.998999999999995</c:v>
                </c:pt>
                <c:pt idx="11334">
                  <c:v>68.998999999999995</c:v>
                </c:pt>
                <c:pt idx="11335">
                  <c:v>68.998999999999995</c:v>
                </c:pt>
                <c:pt idx="11336">
                  <c:v>68.998999999999995</c:v>
                </c:pt>
                <c:pt idx="11337">
                  <c:v>68.998999999999995</c:v>
                </c:pt>
                <c:pt idx="11338">
                  <c:v>68.998999999999995</c:v>
                </c:pt>
                <c:pt idx="11339">
                  <c:v>68.998999999999995</c:v>
                </c:pt>
                <c:pt idx="11340">
                  <c:v>68.998999999999995</c:v>
                </c:pt>
                <c:pt idx="11341">
                  <c:v>68.998999999999995</c:v>
                </c:pt>
                <c:pt idx="11342">
                  <c:v>68.998999999999995</c:v>
                </c:pt>
                <c:pt idx="11343">
                  <c:v>68.998999999999995</c:v>
                </c:pt>
                <c:pt idx="11344">
                  <c:v>69.042000000000002</c:v>
                </c:pt>
                <c:pt idx="11345">
                  <c:v>68.998999999999995</c:v>
                </c:pt>
                <c:pt idx="11346">
                  <c:v>69.042000000000002</c:v>
                </c:pt>
                <c:pt idx="11347">
                  <c:v>69.042000000000002</c:v>
                </c:pt>
                <c:pt idx="11348">
                  <c:v>69.042000000000002</c:v>
                </c:pt>
                <c:pt idx="11349">
                  <c:v>69.042000000000002</c:v>
                </c:pt>
                <c:pt idx="11350">
                  <c:v>69.042000000000002</c:v>
                </c:pt>
                <c:pt idx="11351">
                  <c:v>69.042000000000002</c:v>
                </c:pt>
                <c:pt idx="11352">
                  <c:v>69.042000000000002</c:v>
                </c:pt>
                <c:pt idx="11353">
                  <c:v>69.042000000000002</c:v>
                </c:pt>
                <c:pt idx="11354">
                  <c:v>69.042000000000002</c:v>
                </c:pt>
                <c:pt idx="11355">
                  <c:v>69.042000000000002</c:v>
                </c:pt>
                <c:pt idx="11356">
                  <c:v>69.084999999999994</c:v>
                </c:pt>
                <c:pt idx="11357">
                  <c:v>69.084999999999994</c:v>
                </c:pt>
                <c:pt idx="11358">
                  <c:v>69.084999999999994</c:v>
                </c:pt>
                <c:pt idx="11359">
                  <c:v>69.084999999999994</c:v>
                </c:pt>
                <c:pt idx="11360">
                  <c:v>69.084999999999994</c:v>
                </c:pt>
                <c:pt idx="11361">
                  <c:v>69.084999999999994</c:v>
                </c:pt>
                <c:pt idx="11362">
                  <c:v>69.084999999999994</c:v>
                </c:pt>
                <c:pt idx="11363">
                  <c:v>69.084999999999994</c:v>
                </c:pt>
                <c:pt idx="11364">
                  <c:v>69.084999999999994</c:v>
                </c:pt>
                <c:pt idx="11365">
                  <c:v>69.128999999999976</c:v>
                </c:pt>
                <c:pt idx="11366">
                  <c:v>69.128999999999976</c:v>
                </c:pt>
                <c:pt idx="11367">
                  <c:v>69.128999999999976</c:v>
                </c:pt>
                <c:pt idx="11368">
                  <c:v>69.128999999999976</c:v>
                </c:pt>
                <c:pt idx="11369">
                  <c:v>69.128999999999976</c:v>
                </c:pt>
                <c:pt idx="11370">
                  <c:v>69.128999999999976</c:v>
                </c:pt>
                <c:pt idx="11371">
                  <c:v>69.128999999999976</c:v>
                </c:pt>
                <c:pt idx="11372">
                  <c:v>69.128999999999976</c:v>
                </c:pt>
                <c:pt idx="11373">
                  <c:v>69.169999999999987</c:v>
                </c:pt>
                <c:pt idx="11374">
                  <c:v>69.169999999999987</c:v>
                </c:pt>
                <c:pt idx="11375">
                  <c:v>69.169999999999987</c:v>
                </c:pt>
                <c:pt idx="11376">
                  <c:v>69.169999999999987</c:v>
                </c:pt>
                <c:pt idx="11377">
                  <c:v>69.169999999999987</c:v>
                </c:pt>
                <c:pt idx="11378">
                  <c:v>69.169999999999987</c:v>
                </c:pt>
                <c:pt idx="11379">
                  <c:v>69.169999999999987</c:v>
                </c:pt>
                <c:pt idx="11380">
                  <c:v>69.212999999999994</c:v>
                </c:pt>
                <c:pt idx="11381">
                  <c:v>69.212999999999994</c:v>
                </c:pt>
                <c:pt idx="11382">
                  <c:v>69.212999999999994</c:v>
                </c:pt>
                <c:pt idx="11383">
                  <c:v>69.212999999999994</c:v>
                </c:pt>
                <c:pt idx="11384">
                  <c:v>69.212999999999994</c:v>
                </c:pt>
                <c:pt idx="11385">
                  <c:v>69.212999999999994</c:v>
                </c:pt>
                <c:pt idx="11386">
                  <c:v>69.212999999999994</c:v>
                </c:pt>
                <c:pt idx="11387">
                  <c:v>69.256</c:v>
                </c:pt>
                <c:pt idx="11388">
                  <c:v>69.256</c:v>
                </c:pt>
                <c:pt idx="11389">
                  <c:v>69.256</c:v>
                </c:pt>
                <c:pt idx="11390">
                  <c:v>69.256</c:v>
                </c:pt>
                <c:pt idx="11391">
                  <c:v>69.256</c:v>
                </c:pt>
                <c:pt idx="11392">
                  <c:v>69.256</c:v>
                </c:pt>
                <c:pt idx="11393">
                  <c:v>69.3</c:v>
                </c:pt>
                <c:pt idx="11394">
                  <c:v>69.3</c:v>
                </c:pt>
                <c:pt idx="11395">
                  <c:v>69.3</c:v>
                </c:pt>
                <c:pt idx="11396">
                  <c:v>69.3</c:v>
                </c:pt>
                <c:pt idx="11397">
                  <c:v>69.3</c:v>
                </c:pt>
                <c:pt idx="11398">
                  <c:v>69.3</c:v>
                </c:pt>
                <c:pt idx="11399">
                  <c:v>69.3</c:v>
                </c:pt>
                <c:pt idx="11400">
                  <c:v>69.343000000000004</c:v>
                </c:pt>
                <c:pt idx="11401">
                  <c:v>69.343000000000004</c:v>
                </c:pt>
                <c:pt idx="11402">
                  <c:v>69.343000000000004</c:v>
                </c:pt>
                <c:pt idx="11403">
                  <c:v>69.343000000000004</c:v>
                </c:pt>
                <c:pt idx="11404">
                  <c:v>69.343000000000004</c:v>
                </c:pt>
                <c:pt idx="11405">
                  <c:v>69.343000000000004</c:v>
                </c:pt>
                <c:pt idx="11406">
                  <c:v>69.343000000000004</c:v>
                </c:pt>
                <c:pt idx="11407">
                  <c:v>69.343000000000004</c:v>
                </c:pt>
                <c:pt idx="11408">
                  <c:v>69.343000000000004</c:v>
                </c:pt>
                <c:pt idx="11409">
                  <c:v>69.343000000000004</c:v>
                </c:pt>
                <c:pt idx="11410">
                  <c:v>69.385999999999981</c:v>
                </c:pt>
                <c:pt idx="11411">
                  <c:v>69.385999999999981</c:v>
                </c:pt>
                <c:pt idx="11412">
                  <c:v>69.385999999999981</c:v>
                </c:pt>
                <c:pt idx="11413">
                  <c:v>69.385999999999981</c:v>
                </c:pt>
                <c:pt idx="11414">
                  <c:v>69.385999999999981</c:v>
                </c:pt>
                <c:pt idx="11415">
                  <c:v>69.385999999999981</c:v>
                </c:pt>
                <c:pt idx="11416">
                  <c:v>69.385999999999981</c:v>
                </c:pt>
                <c:pt idx="11417">
                  <c:v>69.385999999999981</c:v>
                </c:pt>
                <c:pt idx="11418">
                  <c:v>69.385999999999981</c:v>
                </c:pt>
                <c:pt idx="11419">
                  <c:v>69.385999999999981</c:v>
                </c:pt>
                <c:pt idx="11420">
                  <c:v>69.385999999999981</c:v>
                </c:pt>
                <c:pt idx="11421">
                  <c:v>69.385999999999981</c:v>
                </c:pt>
                <c:pt idx="11422">
                  <c:v>69.385999999999981</c:v>
                </c:pt>
                <c:pt idx="11423">
                  <c:v>69.385999999999981</c:v>
                </c:pt>
                <c:pt idx="11424">
                  <c:v>69.385999999999981</c:v>
                </c:pt>
                <c:pt idx="11425">
                  <c:v>69.385999999999981</c:v>
                </c:pt>
                <c:pt idx="11426">
                  <c:v>69.385999999999981</c:v>
                </c:pt>
                <c:pt idx="11427">
                  <c:v>69.385999999999981</c:v>
                </c:pt>
                <c:pt idx="11428">
                  <c:v>69.385999999999981</c:v>
                </c:pt>
                <c:pt idx="11429">
                  <c:v>69.385999999999981</c:v>
                </c:pt>
                <c:pt idx="11430">
                  <c:v>69.427000000000007</c:v>
                </c:pt>
                <c:pt idx="11431">
                  <c:v>69.385999999999981</c:v>
                </c:pt>
                <c:pt idx="11432">
                  <c:v>69.385999999999981</c:v>
                </c:pt>
                <c:pt idx="11433">
                  <c:v>69.385999999999981</c:v>
                </c:pt>
                <c:pt idx="11434">
                  <c:v>69.427000000000007</c:v>
                </c:pt>
                <c:pt idx="11435">
                  <c:v>69.385999999999981</c:v>
                </c:pt>
                <c:pt idx="11436">
                  <c:v>69.427000000000007</c:v>
                </c:pt>
                <c:pt idx="11437">
                  <c:v>69.427000000000007</c:v>
                </c:pt>
                <c:pt idx="11438">
                  <c:v>69.385999999999981</c:v>
                </c:pt>
                <c:pt idx="11439">
                  <c:v>69.385999999999981</c:v>
                </c:pt>
                <c:pt idx="11440">
                  <c:v>69.427000000000007</c:v>
                </c:pt>
                <c:pt idx="11441">
                  <c:v>69.427000000000007</c:v>
                </c:pt>
                <c:pt idx="11442">
                  <c:v>69.427000000000007</c:v>
                </c:pt>
                <c:pt idx="11443">
                  <c:v>69.427000000000007</c:v>
                </c:pt>
                <c:pt idx="11444">
                  <c:v>69.385999999999981</c:v>
                </c:pt>
                <c:pt idx="11445">
                  <c:v>69.385999999999981</c:v>
                </c:pt>
                <c:pt idx="11446">
                  <c:v>69.427000000000007</c:v>
                </c:pt>
                <c:pt idx="11447">
                  <c:v>69.427000000000007</c:v>
                </c:pt>
                <c:pt idx="11448">
                  <c:v>69.385999999999981</c:v>
                </c:pt>
                <c:pt idx="11449">
                  <c:v>69.427000000000007</c:v>
                </c:pt>
                <c:pt idx="11450">
                  <c:v>69.427000000000007</c:v>
                </c:pt>
                <c:pt idx="11451">
                  <c:v>69.427000000000007</c:v>
                </c:pt>
                <c:pt idx="11452">
                  <c:v>69.427000000000007</c:v>
                </c:pt>
                <c:pt idx="11453">
                  <c:v>69.427000000000007</c:v>
                </c:pt>
                <c:pt idx="11454">
                  <c:v>69.427000000000007</c:v>
                </c:pt>
                <c:pt idx="11455">
                  <c:v>69.427000000000007</c:v>
                </c:pt>
                <c:pt idx="11456">
                  <c:v>69.427000000000007</c:v>
                </c:pt>
                <c:pt idx="11457">
                  <c:v>69.427000000000007</c:v>
                </c:pt>
                <c:pt idx="11458">
                  <c:v>69.427000000000007</c:v>
                </c:pt>
                <c:pt idx="11459">
                  <c:v>69.427000000000007</c:v>
                </c:pt>
                <c:pt idx="11460">
                  <c:v>69.427000000000007</c:v>
                </c:pt>
                <c:pt idx="11461">
                  <c:v>69.427000000000007</c:v>
                </c:pt>
                <c:pt idx="11462">
                  <c:v>69.427000000000007</c:v>
                </c:pt>
                <c:pt idx="11463">
                  <c:v>69.427000000000007</c:v>
                </c:pt>
                <c:pt idx="11464">
                  <c:v>69.427000000000007</c:v>
                </c:pt>
                <c:pt idx="11465">
                  <c:v>69.427000000000007</c:v>
                </c:pt>
                <c:pt idx="11466">
                  <c:v>69.427000000000007</c:v>
                </c:pt>
                <c:pt idx="11467">
                  <c:v>69.427000000000007</c:v>
                </c:pt>
                <c:pt idx="11468">
                  <c:v>69.427000000000007</c:v>
                </c:pt>
                <c:pt idx="11469">
                  <c:v>69.427000000000007</c:v>
                </c:pt>
                <c:pt idx="11470">
                  <c:v>69.427000000000007</c:v>
                </c:pt>
                <c:pt idx="11471">
                  <c:v>69.427000000000007</c:v>
                </c:pt>
                <c:pt idx="11472">
                  <c:v>69.427000000000007</c:v>
                </c:pt>
                <c:pt idx="11473">
                  <c:v>69.427000000000007</c:v>
                </c:pt>
                <c:pt idx="11474">
                  <c:v>69.427000000000007</c:v>
                </c:pt>
                <c:pt idx="11475">
                  <c:v>69.427000000000007</c:v>
                </c:pt>
                <c:pt idx="11476">
                  <c:v>69.427000000000007</c:v>
                </c:pt>
                <c:pt idx="11477">
                  <c:v>69.427000000000007</c:v>
                </c:pt>
                <c:pt idx="11478">
                  <c:v>69.427000000000007</c:v>
                </c:pt>
                <c:pt idx="11479">
                  <c:v>69.427000000000007</c:v>
                </c:pt>
                <c:pt idx="11480">
                  <c:v>69.427000000000007</c:v>
                </c:pt>
                <c:pt idx="11481">
                  <c:v>69.427000000000007</c:v>
                </c:pt>
                <c:pt idx="11482">
                  <c:v>69.427000000000007</c:v>
                </c:pt>
                <c:pt idx="11483">
                  <c:v>69.471000000000004</c:v>
                </c:pt>
                <c:pt idx="11484">
                  <c:v>69.471000000000004</c:v>
                </c:pt>
                <c:pt idx="11485">
                  <c:v>69.471000000000004</c:v>
                </c:pt>
                <c:pt idx="11486">
                  <c:v>69.471000000000004</c:v>
                </c:pt>
                <c:pt idx="11487">
                  <c:v>69.471000000000004</c:v>
                </c:pt>
                <c:pt idx="11488">
                  <c:v>69.471000000000004</c:v>
                </c:pt>
                <c:pt idx="11489">
                  <c:v>69.471000000000004</c:v>
                </c:pt>
                <c:pt idx="11490">
                  <c:v>69.471000000000004</c:v>
                </c:pt>
                <c:pt idx="11491">
                  <c:v>69.471000000000004</c:v>
                </c:pt>
                <c:pt idx="11492">
                  <c:v>69.471000000000004</c:v>
                </c:pt>
                <c:pt idx="11493">
                  <c:v>69.471000000000004</c:v>
                </c:pt>
                <c:pt idx="11494">
                  <c:v>69.471000000000004</c:v>
                </c:pt>
                <c:pt idx="11495">
                  <c:v>69.471000000000004</c:v>
                </c:pt>
                <c:pt idx="11496">
                  <c:v>69.471000000000004</c:v>
                </c:pt>
                <c:pt idx="11497">
                  <c:v>69.471000000000004</c:v>
                </c:pt>
                <c:pt idx="11498">
                  <c:v>69.471000000000004</c:v>
                </c:pt>
                <c:pt idx="11499">
                  <c:v>69.513999999999996</c:v>
                </c:pt>
                <c:pt idx="11500">
                  <c:v>69.513999999999996</c:v>
                </c:pt>
                <c:pt idx="11501">
                  <c:v>69.471000000000004</c:v>
                </c:pt>
                <c:pt idx="11502">
                  <c:v>69.513999999999996</c:v>
                </c:pt>
                <c:pt idx="11503">
                  <c:v>69.513999999999996</c:v>
                </c:pt>
                <c:pt idx="11504">
                  <c:v>69.513999999999996</c:v>
                </c:pt>
                <c:pt idx="11505">
                  <c:v>69.513999999999996</c:v>
                </c:pt>
                <c:pt idx="11506">
                  <c:v>69.513999999999996</c:v>
                </c:pt>
                <c:pt idx="11507">
                  <c:v>69.513999999999996</c:v>
                </c:pt>
                <c:pt idx="11508">
                  <c:v>69.513999999999996</c:v>
                </c:pt>
                <c:pt idx="11509">
                  <c:v>69.513999999999996</c:v>
                </c:pt>
                <c:pt idx="11510">
                  <c:v>69.513999999999996</c:v>
                </c:pt>
                <c:pt idx="11511">
                  <c:v>69.513999999999996</c:v>
                </c:pt>
                <c:pt idx="11512">
                  <c:v>69.513999999999996</c:v>
                </c:pt>
                <c:pt idx="11513">
                  <c:v>69.513999999999996</c:v>
                </c:pt>
                <c:pt idx="11514">
                  <c:v>69.513999999999996</c:v>
                </c:pt>
                <c:pt idx="11515">
                  <c:v>69.513999999999996</c:v>
                </c:pt>
                <c:pt idx="11516">
                  <c:v>69.557000000000002</c:v>
                </c:pt>
                <c:pt idx="11517">
                  <c:v>69.513999999999996</c:v>
                </c:pt>
                <c:pt idx="11518">
                  <c:v>69.557000000000002</c:v>
                </c:pt>
                <c:pt idx="11519">
                  <c:v>69.557000000000002</c:v>
                </c:pt>
                <c:pt idx="11520">
                  <c:v>69.557000000000002</c:v>
                </c:pt>
                <c:pt idx="11521">
                  <c:v>69.557000000000002</c:v>
                </c:pt>
                <c:pt idx="11522">
                  <c:v>69.557000000000002</c:v>
                </c:pt>
                <c:pt idx="11523">
                  <c:v>69.557000000000002</c:v>
                </c:pt>
                <c:pt idx="11524">
                  <c:v>69.599999999999994</c:v>
                </c:pt>
                <c:pt idx="11525">
                  <c:v>69.643000000000001</c:v>
                </c:pt>
                <c:pt idx="11526">
                  <c:v>69.685000000000002</c:v>
                </c:pt>
                <c:pt idx="11527">
                  <c:v>69.685000000000002</c:v>
                </c:pt>
                <c:pt idx="11528">
                  <c:v>69.727999999999994</c:v>
                </c:pt>
                <c:pt idx="11529">
                  <c:v>69.727999999999994</c:v>
                </c:pt>
                <c:pt idx="11530">
                  <c:v>69.771000000000001</c:v>
                </c:pt>
                <c:pt idx="11531">
                  <c:v>69.771000000000001</c:v>
                </c:pt>
                <c:pt idx="11532">
                  <c:v>69.813999999999993</c:v>
                </c:pt>
                <c:pt idx="11533">
                  <c:v>69.813999999999993</c:v>
                </c:pt>
                <c:pt idx="11534">
                  <c:v>69.813999999999993</c:v>
                </c:pt>
                <c:pt idx="11535">
                  <c:v>69.813999999999993</c:v>
                </c:pt>
                <c:pt idx="11536">
                  <c:v>69.85799999999999</c:v>
                </c:pt>
                <c:pt idx="11537">
                  <c:v>69.85799999999999</c:v>
                </c:pt>
                <c:pt idx="11538">
                  <c:v>69.85799999999999</c:v>
                </c:pt>
                <c:pt idx="11539">
                  <c:v>69.900999999999996</c:v>
                </c:pt>
                <c:pt idx="11540">
                  <c:v>69.900999999999996</c:v>
                </c:pt>
                <c:pt idx="11541">
                  <c:v>69.900999999999996</c:v>
                </c:pt>
                <c:pt idx="11542">
                  <c:v>69.900999999999996</c:v>
                </c:pt>
                <c:pt idx="11543">
                  <c:v>69.942000000000007</c:v>
                </c:pt>
                <c:pt idx="11544">
                  <c:v>69.942000000000007</c:v>
                </c:pt>
                <c:pt idx="11545">
                  <c:v>69.942000000000007</c:v>
                </c:pt>
                <c:pt idx="11546">
                  <c:v>69.942000000000007</c:v>
                </c:pt>
                <c:pt idx="11547">
                  <c:v>69.985000000000014</c:v>
                </c:pt>
                <c:pt idx="11548">
                  <c:v>69.985000000000014</c:v>
                </c:pt>
                <c:pt idx="11549">
                  <c:v>69.985000000000014</c:v>
                </c:pt>
                <c:pt idx="11550">
                  <c:v>70.028999999999982</c:v>
                </c:pt>
                <c:pt idx="11551">
                  <c:v>70.028999999999982</c:v>
                </c:pt>
                <c:pt idx="11552">
                  <c:v>70.028999999999982</c:v>
                </c:pt>
                <c:pt idx="11553">
                  <c:v>70.072000000000003</c:v>
                </c:pt>
                <c:pt idx="11554">
                  <c:v>70.072000000000003</c:v>
                </c:pt>
                <c:pt idx="11555">
                  <c:v>70.072000000000003</c:v>
                </c:pt>
                <c:pt idx="11556">
                  <c:v>70.114999999999995</c:v>
                </c:pt>
                <c:pt idx="11557">
                  <c:v>70.114999999999995</c:v>
                </c:pt>
                <c:pt idx="11558">
                  <c:v>70.114999999999995</c:v>
                </c:pt>
                <c:pt idx="11559">
                  <c:v>70.114999999999995</c:v>
                </c:pt>
                <c:pt idx="11560">
                  <c:v>70.114999999999995</c:v>
                </c:pt>
                <c:pt idx="11561">
                  <c:v>70.157999999999987</c:v>
                </c:pt>
                <c:pt idx="11562">
                  <c:v>70.157999999999987</c:v>
                </c:pt>
                <c:pt idx="11563">
                  <c:v>70.157999999999987</c:v>
                </c:pt>
                <c:pt idx="11564">
                  <c:v>70.200999999999993</c:v>
                </c:pt>
                <c:pt idx="11565">
                  <c:v>70.200999999999993</c:v>
                </c:pt>
                <c:pt idx="11566">
                  <c:v>70.200999999999993</c:v>
                </c:pt>
                <c:pt idx="11567">
                  <c:v>70.242999999999995</c:v>
                </c:pt>
                <c:pt idx="11568">
                  <c:v>70.242999999999995</c:v>
                </c:pt>
                <c:pt idx="11569">
                  <c:v>70.242999999999995</c:v>
                </c:pt>
                <c:pt idx="11570">
                  <c:v>70.286000000000001</c:v>
                </c:pt>
                <c:pt idx="11571">
                  <c:v>70.286000000000001</c:v>
                </c:pt>
                <c:pt idx="11572">
                  <c:v>70.286000000000001</c:v>
                </c:pt>
                <c:pt idx="11573">
                  <c:v>70.286000000000001</c:v>
                </c:pt>
                <c:pt idx="11574">
                  <c:v>70.328999999999979</c:v>
                </c:pt>
                <c:pt idx="11575">
                  <c:v>70.328999999999979</c:v>
                </c:pt>
                <c:pt idx="11576">
                  <c:v>70.328999999999979</c:v>
                </c:pt>
                <c:pt idx="11577">
                  <c:v>70.371999999999986</c:v>
                </c:pt>
                <c:pt idx="11578">
                  <c:v>70.371999999999986</c:v>
                </c:pt>
                <c:pt idx="11579">
                  <c:v>70.371999999999986</c:v>
                </c:pt>
                <c:pt idx="11580">
                  <c:v>70.415999999999997</c:v>
                </c:pt>
                <c:pt idx="11581">
                  <c:v>70.415999999999997</c:v>
                </c:pt>
                <c:pt idx="11582">
                  <c:v>70.459000000000003</c:v>
                </c:pt>
                <c:pt idx="11583">
                  <c:v>70.459000000000003</c:v>
                </c:pt>
                <c:pt idx="11584">
                  <c:v>70.459000000000003</c:v>
                </c:pt>
                <c:pt idx="11585">
                  <c:v>70.459000000000003</c:v>
                </c:pt>
                <c:pt idx="11586">
                  <c:v>70.501999999999995</c:v>
                </c:pt>
                <c:pt idx="11587">
                  <c:v>70.501999999999995</c:v>
                </c:pt>
                <c:pt idx="11588">
                  <c:v>70.501999999999995</c:v>
                </c:pt>
                <c:pt idx="11589">
                  <c:v>70.543000000000006</c:v>
                </c:pt>
                <c:pt idx="11590">
                  <c:v>70.543000000000006</c:v>
                </c:pt>
                <c:pt idx="11591">
                  <c:v>70.543000000000006</c:v>
                </c:pt>
                <c:pt idx="11592">
                  <c:v>70.543000000000006</c:v>
                </c:pt>
                <c:pt idx="11593">
                  <c:v>70.543000000000006</c:v>
                </c:pt>
                <c:pt idx="11594">
                  <c:v>70.543000000000006</c:v>
                </c:pt>
                <c:pt idx="11595">
                  <c:v>70.587000000000003</c:v>
                </c:pt>
                <c:pt idx="11596">
                  <c:v>70.587000000000003</c:v>
                </c:pt>
                <c:pt idx="11597">
                  <c:v>70.587000000000003</c:v>
                </c:pt>
                <c:pt idx="11598">
                  <c:v>70.587000000000003</c:v>
                </c:pt>
                <c:pt idx="11599">
                  <c:v>70.587000000000003</c:v>
                </c:pt>
                <c:pt idx="11600">
                  <c:v>70.587000000000003</c:v>
                </c:pt>
                <c:pt idx="11601">
                  <c:v>70.587000000000003</c:v>
                </c:pt>
                <c:pt idx="11602">
                  <c:v>70.587000000000003</c:v>
                </c:pt>
                <c:pt idx="11603">
                  <c:v>70.587000000000003</c:v>
                </c:pt>
                <c:pt idx="11604">
                  <c:v>70.543000000000006</c:v>
                </c:pt>
                <c:pt idx="11605">
                  <c:v>70.543000000000006</c:v>
                </c:pt>
                <c:pt idx="11606">
                  <c:v>70.543000000000006</c:v>
                </c:pt>
                <c:pt idx="11607">
                  <c:v>70.543000000000006</c:v>
                </c:pt>
                <c:pt idx="11608">
                  <c:v>70.543000000000006</c:v>
                </c:pt>
                <c:pt idx="11609">
                  <c:v>70.543000000000006</c:v>
                </c:pt>
                <c:pt idx="11610">
                  <c:v>70.543000000000006</c:v>
                </c:pt>
                <c:pt idx="11611">
                  <c:v>70.501999999999995</c:v>
                </c:pt>
                <c:pt idx="11612">
                  <c:v>70.543000000000006</c:v>
                </c:pt>
                <c:pt idx="11613">
                  <c:v>70.543000000000006</c:v>
                </c:pt>
                <c:pt idx="11614">
                  <c:v>70.501999999999995</c:v>
                </c:pt>
                <c:pt idx="11615">
                  <c:v>70.501999999999995</c:v>
                </c:pt>
                <c:pt idx="11616">
                  <c:v>70.501999999999995</c:v>
                </c:pt>
                <c:pt idx="11617">
                  <c:v>70.501999999999995</c:v>
                </c:pt>
                <c:pt idx="11618">
                  <c:v>70.501999999999995</c:v>
                </c:pt>
                <c:pt idx="11619">
                  <c:v>70.501999999999995</c:v>
                </c:pt>
                <c:pt idx="11620">
                  <c:v>70.501999999999995</c:v>
                </c:pt>
                <c:pt idx="11621">
                  <c:v>70.501999999999995</c:v>
                </c:pt>
                <c:pt idx="11622">
                  <c:v>70.501999999999995</c:v>
                </c:pt>
                <c:pt idx="11623">
                  <c:v>70.501999999999995</c:v>
                </c:pt>
                <c:pt idx="11624">
                  <c:v>70.501999999999995</c:v>
                </c:pt>
                <c:pt idx="11625">
                  <c:v>70.501999999999995</c:v>
                </c:pt>
                <c:pt idx="11626">
                  <c:v>70.501999999999995</c:v>
                </c:pt>
                <c:pt idx="11627">
                  <c:v>70.543000000000006</c:v>
                </c:pt>
                <c:pt idx="11628">
                  <c:v>70.543000000000006</c:v>
                </c:pt>
                <c:pt idx="11629">
                  <c:v>70.543000000000006</c:v>
                </c:pt>
                <c:pt idx="11630">
                  <c:v>70.543000000000006</c:v>
                </c:pt>
                <c:pt idx="11631">
                  <c:v>70.543000000000006</c:v>
                </c:pt>
                <c:pt idx="11632">
                  <c:v>70.543000000000006</c:v>
                </c:pt>
                <c:pt idx="11633">
                  <c:v>70.543000000000006</c:v>
                </c:pt>
                <c:pt idx="11634">
                  <c:v>70.543000000000006</c:v>
                </c:pt>
                <c:pt idx="11635">
                  <c:v>70.587000000000003</c:v>
                </c:pt>
                <c:pt idx="11636">
                  <c:v>70.587000000000003</c:v>
                </c:pt>
                <c:pt idx="11637">
                  <c:v>70.587000000000003</c:v>
                </c:pt>
                <c:pt idx="11638">
                  <c:v>70.587000000000003</c:v>
                </c:pt>
                <c:pt idx="11639">
                  <c:v>70.587000000000003</c:v>
                </c:pt>
                <c:pt idx="11640">
                  <c:v>70.587000000000003</c:v>
                </c:pt>
                <c:pt idx="11641">
                  <c:v>70.587000000000003</c:v>
                </c:pt>
                <c:pt idx="11642">
                  <c:v>70.587000000000003</c:v>
                </c:pt>
                <c:pt idx="11643">
                  <c:v>70.587000000000003</c:v>
                </c:pt>
                <c:pt idx="11644">
                  <c:v>70.63</c:v>
                </c:pt>
                <c:pt idx="11645">
                  <c:v>70.63</c:v>
                </c:pt>
                <c:pt idx="11646">
                  <c:v>70.63</c:v>
                </c:pt>
                <c:pt idx="11647">
                  <c:v>70.63</c:v>
                </c:pt>
                <c:pt idx="11648">
                  <c:v>70.587000000000003</c:v>
                </c:pt>
                <c:pt idx="11649">
                  <c:v>70.63</c:v>
                </c:pt>
                <c:pt idx="11650">
                  <c:v>70.63</c:v>
                </c:pt>
                <c:pt idx="11651">
                  <c:v>70.63</c:v>
                </c:pt>
                <c:pt idx="11652">
                  <c:v>70.63</c:v>
                </c:pt>
                <c:pt idx="11653">
                  <c:v>70.63</c:v>
                </c:pt>
                <c:pt idx="11654">
                  <c:v>70.63</c:v>
                </c:pt>
                <c:pt idx="11655">
                  <c:v>70.63</c:v>
                </c:pt>
                <c:pt idx="11656">
                  <c:v>70.672999999999988</c:v>
                </c:pt>
                <c:pt idx="11657">
                  <c:v>70.672999999999988</c:v>
                </c:pt>
                <c:pt idx="11658">
                  <c:v>70.672999999999988</c:v>
                </c:pt>
                <c:pt idx="11659">
                  <c:v>70.672999999999988</c:v>
                </c:pt>
                <c:pt idx="11660">
                  <c:v>70.672999999999988</c:v>
                </c:pt>
                <c:pt idx="11661">
                  <c:v>70.672999999999988</c:v>
                </c:pt>
                <c:pt idx="11662">
                  <c:v>70.715999999999994</c:v>
                </c:pt>
                <c:pt idx="11663">
                  <c:v>70.715999999999994</c:v>
                </c:pt>
                <c:pt idx="11664">
                  <c:v>70.715999999999994</c:v>
                </c:pt>
                <c:pt idx="11665">
                  <c:v>70.715999999999994</c:v>
                </c:pt>
                <c:pt idx="11666">
                  <c:v>70.715999999999994</c:v>
                </c:pt>
                <c:pt idx="11667">
                  <c:v>70.715999999999994</c:v>
                </c:pt>
                <c:pt idx="11668">
                  <c:v>70.715999999999994</c:v>
                </c:pt>
                <c:pt idx="11669">
                  <c:v>70.759</c:v>
                </c:pt>
                <c:pt idx="11670">
                  <c:v>70.759</c:v>
                </c:pt>
                <c:pt idx="11671">
                  <c:v>70.759</c:v>
                </c:pt>
                <c:pt idx="11672">
                  <c:v>70.759</c:v>
                </c:pt>
                <c:pt idx="11673">
                  <c:v>70.759</c:v>
                </c:pt>
                <c:pt idx="11674">
                  <c:v>70.759</c:v>
                </c:pt>
                <c:pt idx="11675">
                  <c:v>70.759</c:v>
                </c:pt>
                <c:pt idx="11676">
                  <c:v>70.759</c:v>
                </c:pt>
                <c:pt idx="11677">
                  <c:v>70.759</c:v>
                </c:pt>
                <c:pt idx="11678">
                  <c:v>70.715999999999994</c:v>
                </c:pt>
                <c:pt idx="11679">
                  <c:v>70.715999999999994</c:v>
                </c:pt>
                <c:pt idx="11680">
                  <c:v>70.715999999999994</c:v>
                </c:pt>
                <c:pt idx="11681">
                  <c:v>70.672999999999988</c:v>
                </c:pt>
                <c:pt idx="11682">
                  <c:v>70.672999999999988</c:v>
                </c:pt>
                <c:pt idx="11683">
                  <c:v>70.63</c:v>
                </c:pt>
                <c:pt idx="11684">
                  <c:v>70.63</c:v>
                </c:pt>
                <c:pt idx="11685">
                  <c:v>70.587000000000003</c:v>
                </c:pt>
                <c:pt idx="11686">
                  <c:v>70.543000000000006</c:v>
                </c:pt>
                <c:pt idx="11687">
                  <c:v>70.501999999999995</c:v>
                </c:pt>
                <c:pt idx="11688">
                  <c:v>70.415999999999997</c:v>
                </c:pt>
                <c:pt idx="11689">
                  <c:v>70.415999999999997</c:v>
                </c:pt>
                <c:pt idx="11690">
                  <c:v>70.371999999999986</c:v>
                </c:pt>
                <c:pt idx="11691">
                  <c:v>70.371999999999986</c:v>
                </c:pt>
                <c:pt idx="11692">
                  <c:v>70.328999999999979</c:v>
                </c:pt>
                <c:pt idx="11693">
                  <c:v>70.328999999999979</c:v>
                </c:pt>
                <c:pt idx="11694">
                  <c:v>70.286000000000001</c:v>
                </c:pt>
                <c:pt idx="11695">
                  <c:v>70.286000000000001</c:v>
                </c:pt>
                <c:pt idx="11696">
                  <c:v>70.286000000000001</c:v>
                </c:pt>
                <c:pt idx="11697">
                  <c:v>70.242999999999995</c:v>
                </c:pt>
                <c:pt idx="11698">
                  <c:v>70.242999999999995</c:v>
                </c:pt>
                <c:pt idx="11699">
                  <c:v>70.242999999999995</c:v>
                </c:pt>
                <c:pt idx="11700">
                  <c:v>70.200999999999993</c:v>
                </c:pt>
                <c:pt idx="11701">
                  <c:v>70.200999999999993</c:v>
                </c:pt>
                <c:pt idx="11702">
                  <c:v>70.200999999999993</c:v>
                </c:pt>
                <c:pt idx="11703">
                  <c:v>70.157999999999987</c:v>
                </c:pt>
                <c:pt idx="11704">
                  <c:v>70.157999999999987</c:v>
                </c:pt>
                <c:pt idx="11705">
                  <c:v>70.157999999999987</c:v>
                </c:pt>
                <c:pt idx="11706">
                  <c:v>70.157999999999987</c:v>
                </c:pt>
                <c:pt idx="11707">
                  <c:v>70.114999999999995</c:v>
                </c:pt>
                <c:pt idx="11708">
                  <c:v>70.114999999999995</c:v>
                </c:pt>
                <c:pt idx="11709">
                  <c:v>70.114999999999995</c:v>
                </c:pt>
                <c:pt idx="11710">
                  <c:v>70.114999999999995</c:v>
                </c:pt>
                <c:pt idx="11711">
                  <c:v>70.114999999999995</c:v>
                </c:pt>
                <c:pt idx="11712">
                  <c:v>70.114999999999995</c:v>
                </c:pt>
                <c:pt idx="11713">
                  <c:v>70.114999999999995</c:v>
                </c:pt>
                <c:pt idx="11714">
                  <c:v>70.114999999999995</c:v>
                </c:pt>
                <c:pt idx="11715">
                  <c:v>70.114999999999995</c:v>
                </c:pt>
                <c:pt idx="11716">
                  <c:v>70.114999999999995</c:v>
                </c:pt>
                <c:pt idx="11717">
                  <c:v>70.114999999999995</c:v>
                </c:pt>
                <c:pt idx="11718">
                  <c:v>70.114999999999995</c:v>
                </c:pt>
                <c:pt idx="11719">
                  <c:v>70.114999999999995</c:v>
                </c:pt>
                <c:pt idx="11720">
                  <c:v>70.114999999999995</c:v>
                </c:pt>
                <c:pt idx="11721">
                  <c:v>70.157999999999987</c:v>
                </c:pt>
                <c:pt idx="11722">
                  <c:v>70.242999999999995</c:v>
                </c:pt>
                <c:pt idx="11723">
                  <c:v>70.328999999999979</c:v>
                </c:pt>
                <c:pt idx="11724">
                  <c:v>70.415999999999997</c:v>
                </c:pt>
                <c:pt idx="11725">
                  <c:v>70.543000000000006</c:v>
                </c:pt>
                <c:pt idx="11726">
                  <c:v>70.63</c:v>
                </c:pt>
                <c:pt idx="11727">
                  <c:v>70.759</c:v>
                </c:pt>
                <c:pt idx="11728">
                  <c:v>70.846000000000004</c:v>
                </c:pt>
                <c:pt idx="11729">
                  <c:v>70.974000000000004</c:v>
                </c:pt>
                <c:pt idx="11730">
                  <c:v>71.016999999999996</c:v>
                </c:pt>
                <c:pt idx="11731">
                  <c:v>71.06</c:v>
                </c:pt>
                <c:pt idx="11732">
                  <c:v>71.06</c:v>
                </c:pt>
                <c:pt idx="11733">
                  <c:v>71.10299999999998</c:v>
                </c:pt>
                <c:pt idx="11734">
                  <c:v>71.06</c:v>
                </c:pt>
                <c:pt idx="11735">
                  <c:v>71.06</c:v>
                </c:pt>
                <c:pt idx="11736">
                  <c:v>71.06</c:v>
                </c:pt>
                <c:pt idx="11737">
                  <c:v>71.06</c:v>
                </c:pt>
                <c:pt idx="11738">
                  <c:v>71.06</c:v>
                </c:pt>
                <c:pt idx="11739">
                  <c:v>71.016999999999996</c:v>
                </c:pt>
                <c:pt idx="11740">
                  <c:v>71.016999999999996</c:v>
                </c:pt>
                <c:pt idx="11741">
                  <c:v>71.016999999999996</c:v>
                </c:pt>
                <c:pt idx="11742">
                  <c:v>70.974000000000004</c:v>
                </c:pt>
                <c:pt idx="11743">
                  <c:v>70.974000000000004</c:v>
                </c:pt>
                <c:pt idx="11744">
                  <c:v>70.974000000000004</c:v>
                </c:pt>
                <c:pt idx="11745">
                  <c:v>70.930000000000007</c:v>
                </c:pt>
                <c:pt idx="11746">
                  <c:v>70.930000000000007</c:v>
                </c:pt>
                <c:pt idx="11747">
                  <c:v>70.930000000000007</c:v>
                </c:pt>
                <c:pt idx="11748">
                  <c:v>70.887</c:v>
                </c:pt>
                <c:pt idx="11749">
                  <c:v>70.887</c:v>
                </c:pt>
                <c:pt idx="11750">
                  <c:v>70.887</c:v>
                </c:pt>
                <c:pt idx="11751">
                  <c:v>70.846000000000004</c:v>
                </c:pt>
                <c:pt idx="11752">
                  <c:v>70.846000000000004</c:v>
                </c:pt>
                <c:pt idx="11753">
                  <c:v>70.846000000000004</c:v>
                </c:pt>
                <c:pt idx="11754">
                  <c:v>70.802999999999983</c:v>
                </c:pt>
                <c:pt idx="11755">
                  <c:v>70.802999999999983</c:v>
                </c:pt>
                <c:pt idx="11756">
                  <c:v>70.759</c:v>
                </c:pt>
                <c:pt idx="11757">
                  <c:v>70.759</c:v>
                </c:pt>
                <c:pt idx="11758">
                  <c:v>70.759</c:v>
                </c:pt>
                <c:pt idx="11759">
                  <c:v>70.715999999999994</c:v>
                </c:pt>
                <c:pt idx="11760">
                  <c:v>70.715999999999994</c:v>
                </c:pt>
                <c:pt idx="11761">
                  <c:v>70.715999999999994</c:v>
                </c:pt>
                <c:pt idx="11762">
                  <c:v>70.672999999999988</c:v>
                </c:pt>
                <c:pt idx="11763">
                  <c:v>70.672999999999988</c:v>
                </c:pt>
                <c:pt idx="11764">
                  <c:v>70.672999999999988</c:v>
                </c:pt>
                <c:pt idx="11765">
                  <c:v>70.63</c:v>
                </c:pt>
                <c:pt idx="11766">
                  <c:v>70.63</c:v>
                </c:pt>
                <c:pt idx="11767">
                  <c:v>70.587000000000003</c:v>
                </c:pt>
                <c:pt idx="11768">
                  <c:v>70.587000000000003</c:v>
                </c:pt>
                <c:pt idx="11769">
                  <c:v>70.587000000000003</c:v>
                </c:pt>
                <c:pt idx="11770">
                  <c:v>70.543000000000006</c:v>
                </c:pt>
                <c:pt idx="11771">
                  <c:v>70.543000000000006</c:v>
                </c:pt>
                <c:pt idx="11772">
                  <c:v>70.543000000000006</c:v>
                </c:pt>
                <c:pt idx="11773">
                  <c:v>70.543000000000006</c:v>
                </c:pt>
                <c:pt idx="11774">
                  <c:v>70.501999999999995</c:v>
                </c:pt>
                <c:pt idx="11775">
                  <c:v>70.501999999999995</c:v>
                </c:pt>
                <c:pt idx="11776">
                  <c:v>70.501999999999995</c:v>
                </c:pt>
                <c:pt idx="11777">
                  <c:v>70.459000000000003</c:v>
                </c:pt>
                <c:pt idx="11778">
                  <c:v>70.459000000000003</c:v>
                </c:pt>
                <c:pt idx="11779">
                  <c:v>70.459000000000003</c:v>
                </c:pt>
                <c:pt idx="11780">
                  <c:v>70.415999999999997</c:v>
                </c:pt>
                <c:pt idx="11781">
                  <c:v>70.415999999999997</c:v>
                </c:pt>
                <c:pt idx="11782">
                  <c:v>70.415999999999997</c:v>
                </c:pt>
                <c:pt idx="11783">
                  <c:v>70.371999999999986</c:v>
                </c:pt>
                <c:pt idx="11784">
                  <c:v>70.371999999999986</c:v>
                </c:pt>
                <c:pt idx="11785">
                  <c:v>70.371999999999986</c:v>
                </c:pt>
                <c:pt idx="11786">
                  <c:v>70.371999999999986</c:v>
                </c:pt>
                <c:pt idx="11787">
                  <c:v>70.415999999999997</c:v>
                </c:pt>
                <c:pt idx="11788">
                  <c:v>70.459000000000003</c:v>
                </c:pt>
                <c:pt idx="11789">
                  <c:v>70.543000000000006</c:v>
                </c:pt>
                <c:pt idx="11790">
                  <c:v>70.63</c:v>
                </c:pt>
                <c:pt idx="11791">
                  <c:v>70.715999999999994</c:v>
                </c:pt>
                <c:pt idx="11792">
                  <c:v>70.802999999999983</c:v>
                </c:pt>
                <c:pt idx="11793">
                  <c:v>70.802999999999983</c:v>
                </c:pt>
                <c:pt idx="11794">
                  <c:v>70.846000000000004</c:v>
                </c:pt>
                <c:pt idx="11795">
                  <c:v>70.802999999999983</c:v>
                </c:pt>
                <c:pt idx="11796">
                  <c:v>70.802999999999983</c:v>
                </c:pt>
                <c:pt idx="11797">
                  <c:v>70.846000000000004</c:v>
                </c:pt>
                <c:pt idx="11798">
                  <c:v>70.802999999999983</c:v>
                </c:pt>
                <c:pt idx="11799">
                  <c:v>70.802999999999983</c:v>
                </c:pt>
                <c:pt idx="11800">
                  <c:v>70.802999999999983</c:v>
                </c:pt>
                <c:pt idx="11801">
                  <c:v>70.802999999999983</c:v>
                </c:pt>
                <c:pt idx="11802">
                  <c:v>70.759</c:v>
                </c:pt>
                <c:pt idx="11803">
                  <c:v>70.759</c:v>
                </c:pt>
                <c:pt idx="11804">
                  <c:v>70.759</c:v>
                </c:pt>
                <c:pt idx="11805">
                  <c:v>70.759</c:v>
                </c:pt>
                <c:pt idx="11806">
                  <c:v>70.759</c:v>
                </c:pt>
                <c:pt idx="11807">
                  <c:v>70.802999999999983</c:v>
                </c:pt>
                <c:pt idx="11808">
                  <c:v>70.846000000000004</c:v>
                </c:pt>
                <c:pt idx="11809">
                  <c:v>70.930000000000007</c:v>
                </c:pt>
                <c:pt idx="11810">
                  <c:v>71.016999999999996</c:v>
                </c:pt>
                <c:pt idx="11811">
                  <c:v>71.06</c:v>
                </c:pt>
                <c:pt idx="11812">
                  <c:v>71.06</c:v>
                </c:pt>
                <c:pt idx="11813">
                  <c:v>71.06</c:v>
                </c:pt>
                <c:pt idx="11814">
                  <c:v>71.06</c:v>
                </c:pt>
                <c:pt idx="11815">
                  <c:v>71.06</c:v>
                </c:pt>
                <c:pt idx="11816">
                  <c:v>71.06</c:v>
                </c:pt>
                <c:pt idx="11817">
                  <c:v>71.06</c:v>
                </c:pt>
                <c:pt idx="11818">
                  <c:v>71.06</c:v>
                </c:pt>
                <c:pt idx="11819">
                  <c:v>71.06</c:v>
                </c:pt>
                <c:pt idx="11820">
                  <c:v>71.06</c:v>
                </c:pt>
                <c:pt idx="11821">
                  <c:v>71.06</c:v>
                </c:pt>
                <c:pt idx="11822">
                  <c:v>71.06</c:v>
                </c:pt>
                <c:pt idx="11823">
                  <c:v>71.06</c:v>
                </c:pt>
                <c:pt idx="11824">
                  <c:v>71.016999999999996</c:v>
                </c:pt>
                <c:pt idx="11825">
                  <c:v>71.016999999999996</c:v>
                </c:pt>
                <c:pt idx="11826">
                  <c:v>71.016999999999996</c:v>
                </c:pt>
                <c:pt idx="11827">
                  <c:v>71.016999999999996</c:v>
                </c:pt>
                <c:pt idx="11828">
                  <c:v>71.016999999999996</c:v>
                </c:pt>
                <c:pt idx="11829">
                  <c:v>71.016999999999996</c:v>
                </c:pt>
                <c:pt idx="11830">
                  <c:v>71.016999999999996</c:v>
                </c:pt>
                <c:pt idx="11831">
                  <c:v>71.016999999999996</c:v>
                </c:pt>
                <c:pt idx="11832">
                  <c:v>71.016999999999996</c:v>
                </c:pt>
                <c:pt idx="11833">
                  <c:v>71.016999999999996</c:v>
                </c:pt>
                <c:pt idx="11834">
                  <c:v>70.974000000000004</c:v>
                </c:pt>
                <c:pt idx="11835">
                  <c:v>70.974000000000004</c:v>
                </c:pt>
                <c:pt idx="11836">
                  <c:v>70.930000000000007</c:v>
                </c:pt>
                <c:pt idx="11837">
                  <c:v>70.930000000000007</c:v>
                </c:pt>
                <c:pt idx="11838">
                  <c:v>70.930000000000007</c:v>
                </c:pt>
                <c:pt idx="11839">
                  <c:v>70.930000000000007</c:v>
                </c:pt>
                <c:pt idx="11840">
                  <c:v>70.887</c:v>
                </c:pt>
                <c:pt idx="11841">
                  <c:v>70.887</c:v>
                </c:pt>
                <c:pt idx="11842">
                  <c:v>70.887</c:v>
                </c:pt>
                <c:pt idx="11843">
                  <c:v>70.846000000000004</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ser>
          <c:idx val="1"/>
          <c:order val="1"/>
          <c:tx>
            <c:v>Inside</c:v>
          </c:tx>
          <c:spPr>
            <a:ln w="28575">
              <a:noFill/>
            </a:ln>
          </c:spPr>
          <c:xVal>
            <c:numRef>
              <c:f>'HOBO DATA'!$E$3:$E$11846</c:f>
              <c:numCache>
                <c:formatCode>General</c:formatCode>
                <c:ptCount val="11844"/>
                <c:pt idx="0">
                  <c:v>69.643000000000001</c:v>
                </c:pt>
                <c:pt idx="1">
                  <c:v>69.643000000000001</c:v>
                </c:pt>
                <c:pt idx="2">
                  <c:v>69.685000000000002</c:v>
                </c:pt>
                <c:pt idx="3">
                  <c:v>69.643000000000001</c:v>
                </c:pt>
                <c:pt idx="4">
                  <c:v>69.643000000000001</c:v>
                </c:pt>
                <c:pt idx="5">
                  <c:v>69.685000000000002</c:v>
                </c:pt>
                <c:pt idx="6">
                  <c:v>69.685000000000002</c:v>
                </c:pt>
                <c:pt idx="7">
                  <c:v>69.685000000000002</c:v>
                </c:pt>
                <c:pt idx="8">
                  <c:v>69.685000000000002</c:v>
                </c:pt>
                <c:pt idx="9">
                  <c:v>69.685000000000002</c:v>
                </c:pt>
                <c:pt idx="10">
                  <c:v>69.685000000000002</c:v>
                </c:pt>
                <c:pt idx="11">
                  <c:v>69.685000000000002</c:v>
                </c:pt>
                <c:pt idx="12">
                  <c:v>69.685000000000002</c:v>
                </c:pt>
                <c:pt idx="13">
                  <c:v>69.685000000000002</c:v>
                </c:pt>
                <c:pt idx="14">
                  <c:v>69.685000000000002</c:v>
                </c:pt>
                <c:pt idx="15">
                  <c:v>69.685000000000002</c:v>
                </c:pt>
                <c:pt idx="16">
                  <c:v>69.685000000000002</c:v>
                </c:pt>
                <c:pt idx="17">
                  <c:v>69.685000000000002</c:v>
                </c:pt>
                <c:pt idx="18">
                  <c:v>69.685000000000002</c:v>
                </c:pt>
                <c:pt idx="19">
                  <c:v>69.685000000000002</c:v>
                </c:pt>
                <c:pt idx="20">
                  <c:v>69.727999999999994</c:v>
                </c:pt>
                <c:pt idx="21">
                  <c:v>69.727999999999994</c:v>
                </c:pt>
                <c:pt idx="22">
                  <c:v>69.727999999999994</c:v>
                </c:pt>
                <c:pt idx="23">
                  <c:v>69.727999999999994</c:v>
                </c:pt>
                <c:pt idx="24">
                  <c:v>69.727999999999994</c:v>
                </c:pt>
                <c:pt idx="25">
                  <c:v>69.727999999999994</c:v>
                </c:pt>
                <c:pt idx="26">
                  <c:v>69.727999999999994</c:v>
                </c:pt>
                <c:pt idx="27">
                  <c:v>69.727999999999994</c:v>
                </c:pt>
                <c:pt idx="28">
                  <c:v>69.727999999999994</c:v>
                </c:pt>
                <c:pt idx="29">
                  <c:v>69.727999999999994</c:v>
                </c:pt>
                <c:pt idx="30">
                  <c:v>69.727999999999994</c:v>
                </c:pt>
                <c:pt idx="31">
                  <c:v>69.727999999999994</c:v>
                </c:pt>
                <c:pt idx="32">
                  <c:v>69.727999999999994</c:v>
                </c:pt>
                <c:pt idx="33">
                  <c:v>69.727999999999994</c:v>
                </c:pt>
                <c:pt idx="34">
                  <c:v>69.727999999999994</c:v>
                </c:pt>
                <c:pt idx="35">
                  <c:v>69.727999999999994</c:v>
                </c:pt>
                <c:pt idx="36">
                  <c:v>69.727999999999994</c:v>
                </c:pt>
                <c:pt idx="37">
                  <c:v>69.727999999999994</c:v>
                </c:pt>
                <c:pt idx="38">
                  <c:v>69.727999999999994</c:v>
                </c:pt>
                <c:pt idx="39">
                  <c:v>69.727999999999994</c:v>
                </c:pt>
                <c:pt idx="40">
                  <c:v>69.727999999999994</c:v>
                </c:pt>
                <c:pt idx="41">
                  <c:v>69.727999999999994</c:v>
                </c:pt>
                <c:pt idx="42">
                  <c:v>69.771000000000001</c:v>
                </c:pt>
                <c:pt idx="43">
                  <c:v>69.771000000000001</c:v>
                </c:pt>
                <c:pt idx="44">
                  <c:v>69.771000000000001</c:v>
                </c:pt>
                <c:pt idx="45">
                  <c:v>69.771000000000001</c:v>
                </c:pt>
                <c:pt idx="46">
                  <c:v>69.771000000000001</c:v>
                </c:pt>
                <c:pt idx="47">
                  <c:v>69.771000000000001</c:v>
                </c:pt>
                <c:pt idx="48">
                  <c:v>69.771000000000001</c:v>
                </c:pt>
                <c:pt idx="49">
                  <c:v>69.771000000000001</c:v>
                </c:pt>
                <c:pt idx="50">
                  <c:v>69.771000000000001</c:v>
                </c:pt>
                <c:pt idx="51">
                  <c:v>69.771000000000001</c:v>
                </c:pt>
                <c:pt idx="52">
                  <c:v>69.771000000000001</c:v>
                </c:pt>
                <c:pt idx="53">
                  <c:v>69.771000000000001</c:v>
                </c:pt>
                <c:pt idx="54">
                  <c:v>69.771000000000001</c:v>
                </c:pt>
                <c:pt idx="55">
                  <c:v>69.771000000000001</c:v>
                </c:pt>
                <c:pt idx="56">
                  <c:v>69.771000000000001</c:v>
                </c:pt>
                <c:pt idx="57">
                  <c:v>69.771000000000001</c:v>
                </c:pt>
                <c:pt idx="58">
                  <c:v>69.771000000000001</c:v>
                </c:pt>
                <c:pt idx="59">
                  <c:v>69.813999999999993</c:v>
                </c:pt>
                <c:pt idx="60">
                  <c:v>69.771000000000001</c:v>
                </c:pt>
                <c:pt idx="61">
                  <c:v>69.771000000000001</c:v>
                </c:pt>
                <c:pt idx="62">
                  <c:v>69.813999999999993</c:v>
                </c:pt>
                <c:pt idx="63">
                  <c:v>69.813999999999993</c:v>
                </c:pt>
                <c:pt idx="64">
                  <c:v>69.813999999999993</c:v>
                </c:pt>
                <c:pt idx="65">
                  <c:v>69.813999999999993</c:v>
                </c:pt>
                <c:pt idx="66">
                  <c:v>69.813999999999993</c:v>
                </c:pt>
                <c:pt idx="67">
                  <c:v>69.813999999999993</c:v>
                </c:pt>
                <c:pt idx="68">
                  <c:v>69.813999999999993</c:v>
                </c:pt>
                <c:pt idx="69">
                  <c:v>69.813999999999993</c:v>
                </c:pt>
                <c:pt idx="70">
                  <c:v>69.813999999999993</c:v>
                </c:pt>
                <c:pt idx="71">
                  <c:v>69.813999999999993</c:v>
                </c:pt>
                <c:pt idx="72">
                  <c:v>69.813999999999993</c:v>
                </c:pt>
                <c:pt idx="73">
                  <c:v>69.813999999999993</c:v>
                </c:pt>
                <c:pt idx="74">
                  <c:v>69.813999999999993</c:v>
                </c:pt>
                <c:pt idx="75">
                  <c:v>69.813999999999993</c:v>
                </c:pt>
                <c:pt idx="76">
                  <c:v>69.813999999999993</c:v>
                </c:pt>
                <c:pt idx="77">
                  <c:v>69.85799999999999</c:v>
                </c:pt>
                <c:pt idx="78">
                  <c:v>69.813999999999993</c:v>
                </c:pt>
                <c:pt idx="79">
                  <c:v>69.85799999999999</c:v>
                </c:pt>
                <c:pt idx="80">
                  <c:v>69.85799999999999</c:v>
                </c:pt>
                <c:pt idx="81">
                  <c:v>69.85799999999999</c:v>
                </c:pt>
                <c:pt idx="82">
                  <c:v>69.85799999999999</c:v>
                </c:pt>
                <c:pt idx="83">
                  <c:v>69.85799999999999</c:v>
                </c:pt>
                <c:pt idx="84">
                  <c:v>69.85799999999999</c:v>
                </c:pt>
                <c:pt idx="85">
                  <c:v>69.85799999999999</c:v>
                </c:pt>
                <c:pt idx="86">
                  <c:v>69.85799999999999</c:v>
                </c:pt>
                <c:pt idx="87">
                  <c:v>69.85799999999999</c:v>
                </c:pt>
                <c:pt idx="88">
                  <c:v>69.85799999999999</c:v>
                </c:pt>
                <c:pt idx="89">
                  <c:v>69.85799999999999</c:v>
                </c:pt>
                <c:pt idx="90">
                  <c:v>69.85799999999999</c:v>
                </c:pt>
                <c:pt idx="91">
                  <c:v>69.85799999999999</c:v>
                </c:pt>
                <c:pt idx="92">
                  <c:v>69.85799999999999</c:v>
                </c:pt>
                <c:pt idx="93">
                  <c:v>69.85799999999999</c:v>
                </c:pt>
                <c:pt idx="94">
                  <c:v>69.85799999999999</c:v>
                </c:pt>
                <c:pt idx="95">
                  <c:v>69.85799999999999</c:v>
                </c:pt>
                <c:pt idx="96">
                  <c:v>69.85799999999999</c:v>
                </c:pt>
                <c:pt idx="97">
                  <c:v>69.85799999999999</c:v>
                </c:pt>
                <c:pt idx="98">
                  <c:v>69.900999999999996</c:v>
                </c:pt>
                <c:pt idx="99">
                  <c:v>69.900999999999996</c:v>
                </c:pt>
                <c:pt idx="100">
                  <c:v>69.900999999999996</c:v>
                </c:pt>
                <c:pt idx="101">
                  <c:v>69.900999999999996</c:v>
                </c:pt>
                <c:pt idx="102">
                  <c:v>69.900999999999996</c:v>
                </c:pt>
                <c:pt idx="103">
                  <c:v>69.900999999999996</c:v>
                </c:pt>
                <c:pt idx="104">
                  <c:v>69.900999999999996</c:v>
                </c:pt>
                <c:pt idx="105">
                  <c:v>69.900999999999996</c:v>
                </c:pt>
                <c:pt idx="106">
                  <c:v>69.900999999999996</c:v>
                </c:pt>
                <c:pt idx="107">
                  <c:v>69.900999999999996</c:v>
                </c:pt>
                <c:pt idx="108">
                  <c:v>69.900999999999996</c:v>
                </c:pt>
                <c:pt idx="109">
                  <c:v>69.900999999999996</c:v>
                </c:pt>
                <c:pt idx="110">
                  <c:v>69.900999999999996</c:v>
                </c:pt>
                <c:pt idx="111">
                  <c:v>69.900999999999996</c:v>
                </c:pt>
                <c:pt idx="112">
                  <c:v>69.942000000000007</c:v>
                </c:pt>
                <c:pt idx="113">
                  <c:v>69.900999999999996</c:v>
                </c:pt>
                <c:pt idx="114">
                  <c:v>69.942000000000007</c:v>
                </c:pt>
                <c:pt idx="115">
                  <c:v>69.942000000000007</c:v>
                </c:pt>
                <c:pt idx="116">
                  <c:v>69.942000000000007</c:v>
                </c:pt>
                <c:pt idx="117">
                  <c:v>69.942000000000007</c:v>
                </c:pt>
                <c:pt idx="118">
                  <c:v>69.942000000000007</c:v>
                </c:pt>
                <c:pt idx="119">
                  <c:v>69.942000000000007</c:v>
                </c:pt>
                <c:pt idx="120">
                  <c:v>69.942000000000007</c:v>
                </c:pt>
                <c:pt idx="121">
                  <c:v>69.942000000000007</c:v>
                </c:pt>
                <c:pt idx="122">
                  <c:v>69.942000000000007</c:v>
                </c:pt>
                <c:pt idx="123">
                  <c:v>69.942000000000007</c:v>
                </c:pt>
                <c:pt idx="124">
                  <c:v>69.942000000000007</c:v>
                </c:pt>
                <c:pt idx="125">
                  <c:v>69.942000000000007</c:v>
                </c:pt>
                <c:pt idx="126">
                  <c:v>69.942000000000007</c:v>
                </c:pt>
                <c:pt idx="127">
                  <c:v>69.942000000000007</c:v>
                </c:pt>
                <c:pt idx="128">
                  <c:v>69.942000000000007</c:v>
                </c:pt>
                <c:pt idx="129">
                  <c:v>69.942000000000007</c:v>
                </c:pt>
                <c:pt idx="130">
                  <c:v>69.942000000000007</c:v>
                </c:pt>
                <c:pt idx="131">
                  <c:v>69.942000000000007</c:v>
                </c:pt>
                <c:pt idx="132">
                  <c:v>69.942000000000007</c:v>
                </c:pt>
                <c:pt idx="133">
                  <c:v>69.942000000000007</c:v>
                </c:pt>
                <c:pt idx="134">
                  <c:v>69.942000000000007</c:v>
                </c:pt>
                <c:pt idx="135">
                  <c:v>69.985000000000014</c:v>
                </c:pt>
                <c:pt idx="136">
                  <c:v>69.985000000000014</c:v>
                </c:pt>
                <c:pt idx="137">
                  <c:v>69.985000000000014</c:v>
                </c:pt>
                <c:pt idx="138">
                  <c:v>69.985000000000014</c:v>
                </c:pt>
                <c:pt idx="139">
                  <c:v>69.985000000000014</c:v>
                </c:pt>
                <c:pt idx="140">
                  <c:v>69.985000000000014</c:v>
                </c:pt>
                <c:pt idx="141">
                  <c:v>69.985000000000014</c:v>
                </c:pt>
                <c:pt idx="142">
                  <c:v>69.985000000000014</c:v>
                </c:pt>
                <c:pt idx="143">
                  <c:v>69.985000000000014</c:v>
                </c:pt>
                <c:pt idx="144">
                  <c:v>69.985000000000014</c:v>
                </c:pt>
                <c:pt idx="145">
                  <c:v>69.985000000000014</c:v>
                </c:pt>
                <c:pt idx="146">
                  <c:v>69.985000000000014</c:v>
                </c:pt>
                <c:pt idx="147">
                  <c:v>69.985000000000014</c:v>
                </c:pt>
                <c:pt idx="148">
                  <c:v>69.985000000000014</c:v>
                </c:pt>
                <c:pt idx="149">
                  <c:v>69.985000000000014</c:v>
                </c:pt>
                <c:pt idx="150">
                  <c:v>69.985000000000014</c:v>
                </c:pt>
                <c:pt idx="151">
                  <c:v>69.985000000000014</c:v>
                </c:pt>
                <c:pt idx="152">
                  <c:v>69.985000000000014</c:v>
                </c:pt>
                <c:pt idx="153">
                  <c:v>70.028999999999982</c:v>
                </c:pt>
                <c:pt idx="154">
                  <c:v>70.028999999999982</c:v>
                </c:pt>
                <c:pt idx="155">
                  <c:v>70.028999999999982</c:v>
                </c:pt>
                <c:pt idx="156">
                  <c:v>70.028999999999982</c:v>
                </c:pt>
                <c:pt idx="157">
                  <c:v>70.028999999999982</c:v>
                </c:pt>
                <c:pt idx="158">
                  <c:v>70.028999999999982</c:v>
                </c:pt>
                <c:pt idx="159">
                  <c:v>70.028999999999982</c:v>
                </c:pt>
                <c:pt idx="160">
                  <c:v>70.028999999999982</c:v>
                </c:pt>
                <c:pt idx="161">
                  <c:v>70.028999999999982</c:v>
                </c:pt>
                <c:pt idx="162">
                  <c:v>70.028999999999982</c:v>
                </c:pt>
                <c:pt idx="163">
                  <c:v>70.028999999999982</c:v>
                </c:pt>
                <c:pt idx="164">
                  <c:v>70.028999999999982</c:v>
                </c:pt>
                <c:pt idx="165">
                  <c:v>70.028999999999982</c:v>
                </c:pt>
                <c:pt idx="166">
                  <c:v>70.028999999999982</c:v>
                </c:pt>
                <c:pt idx="167">
                  <c:v>70.028999999999982</c:v>
                </c:pt>
                <c:pt idx="168">
                  <c:v>70.028999999999982</c:v>
                </c:pt>
                <c:pt idx="169">
                  <c:v>70.028999999999982</c:v>
                </c:pt>
                <c:pt idx="170">
                  <c:v>70.028999999999982</c:v>
                </c:pt>
                <c:pt idx="171">
                  <c:v>70.028999999999982</c:v>
                </c:pt>
                <c:pt idx="172">
                  <c:v>70.028999999999982</c:v>
                </c:pt>
                <c:pt idx="173">
                  <c:v>70.072000000000003</c:v>
                </c:pt>
                <c:pt idx="174">
                  <c:v>70.072000000000003</c:v>
                </c:pt>
                <c:pt idx="175">
                  <c:v>70.072000000000003</c:v>
                </c:pt>
                <c:pt idx="176">
                  <c:v>70.072000000000003</c:v>
                </c:pt>
                <c:pt idx="177">
                  <c:v>70.072000000000003</c:v>
                </c:pt>
                <c:pt idx="178">
                  <c:v>70.072000000000003</c:v>
                </c:pt>
                <c:pt idx="179">
                  <c:v>70.072000000000003</c:v>
                </c:pt>
                <c:pt idx="180">
                  <c:v>70.072000000000003</c:v>
                </c:pt>
                <c:pt idx="181">
                  <c:v>70.072000000000003</c:v>
                </c:pt>
                <c:pt idx="182">
                  <c:v>70.072000000000003</c:v>
                </c:pt>
                <c:pt idx="183">
                  <c:v>70.072000000000003</c:v>
                </c:pt>
                <c:pt idx="184">
                  <c:v>70.072000000000003</c:v>
                </c:pt>
                <c:pt idx="185">
                  <c:v>70.072000000000003</c:v>
                </c:pt>
                <c:pt idx="186">
                  <c:v>70.072000000000003</c:v>
                </c:pt>
                <c:pt idx="187">
                  <c:v>70.072000000000003</c:v>
                </c:pt>
                <c:pt idx="188">
                  <c:v>70.072000000000003</c:v>
                </c:pt>
                <c:pt idx="189">
                  <c:v>70.072000000000003</c:v>
                </c:pt>
                <c:pt idx="190">
                  <c:v>70.072000000000003</c:v>
                </c:pt>
                <c:pt idx="191">
                  <c:v>70.072000000000003</c:v>
                </c:pt>
                <c:pt idx="192">
                  <c:v>70.114999999999995</c:v>
                </c:pt>
                <c:pt idx="193">
                  <c:v>70.114999999999995</c:v>
                </c:pt>
                <c:pt idx="194">
                  <c:v>70.072000000000003</c:v>
                </c:pt>
                <c:pt idx="195">
                  <c:v>70.072000000000003</c:v>
                </c:pt>
                <c:pt idx="196">
                  <c:v>70.114999999999995</c:v>
                </c:pt>
                <c:pt idx="197">
                  <c:v>70.114999999999995</c:v>
                </c:pt>
                <c:pt idx="198">
                  <c:v>70.114999999999995</c:v>
                </c:pt>
                <c:pt idx="199">
                  <c:v>70.114999999999995</c:v>
                </c:pt>
                <c:pt idx="200">
                  <c:v>70.114999999999995</c:v>
                </c:pt>
                <c:pt idx="201">
                  <c:v>70.114999999999995</c:v>
                </c:pt>
                <c:pt idx="202">
                  <c:v>70.114999999999995</c:v>
                </c:pt>
                <c:pt idx="203">
                  <c:v>70.114999999999995</c:v>
                </c:pt>
                <c:pt idx="204">
                  <c:v>70.114999999999995</c:v>
                </c:pt>
                <c:pt idx="205">
                  <c:v>70.114999999999995</c:v>
                </c:pt>
                <c:pt idx="206">
                  <c:v>70.114999999999995</c:v>
                </c:pt>
                <c:pt idx="207">
                  <c:v>70.114999999999995</c:v>
                </c:pt>
                <c:pt idx="208">
                  <c:v>70.114999999999995</c:v>
                </c:pt>
                <c:pt idx="209">
                  <c:v>70.114999999999995</c:v>
                </c:pt>
                <c:pt idx="210">
                  <c:v>70.114999999999995</c:v>
                </c:pt>
                <c:pt idx="211">
                  <c:v>70.114999999999995</c:v>
                </c:pt>
                <c:pt idx="212">
                  <c:v>70.114999999999995</c:v>
                </c:pt>
                <c:pt idx="213">
                  <c:v>70.114999999999995</c:v>
                </c:pt>
                <c:pt idx="214">
                  <c:v>70.114999999999995</c:v>
                </c:pt>
                <c:pt idx="215">
                  <c:v>70.157999999999987</c:v>
                </c:pt>
                <c:pt idx="216">
                  <c:v>70.157999999999987</c:v>
                </c:pt>
                <c:pt idx="217">
                  <c:v>70.114999999999995</c:v>
                </c:pt>
                <c:pt idx="218">
                  <c:v>70.114999999999995</c:v>
                </c:pt>
                <c:pt idx="219">
                  <c:v>70.157999999999987</c:v>
                </c:pt>
                <c:pt idx="220">
                  <c:v>70.157999999999987</c:v>
                </c:pt>
                <c:pt idx="221">
                  <c:v>70.157999999999987</c:v>
                </c:pt>
                <c:pt idx="222">
                  <c:v>70.157999999999987</c:v>
                </c:pt>
                <c:pt idx="223">
                  <c:v>70.157999999999987</c:v>
                </c:pt>
                <c:pt idx="224">
                  <c:v>70.157999999999987</c:v>
                </c:pt>
                <c:pt idx="225">
                  <c:v>70.157999999999987</c:v>
                </c:pt>
                <c:pt idx="226">
                  <c:v>70.157999999999987</c:v>
                </c:pt>
                <c:pt idx="227">
                  <c:v>70.157999999999987</c:v>
                </c:pt>
                <c:pt idx="228">
                  <c:v>70.157999999999987</c:v>
                </c:pt>
                <c:pt idx="229">
                  <c:v>70.157999999999987</c:v>
                </c:pt>
                <c:pt idx="230">
                  <c:v>70.157999999999987</c:v>
                </c:pt>
                <c:pt idx="231">
                  <c:v>70.157999999999987</c:v>
                </c:pt>
                <c:pt idx="232">
                  <c:v>70.157999999999987</c:v>
                </c:pt>
                <c:pt idx="233">
                  <c:v>70.157999999999987</c:v>
                </c:pt>
                <c:pt idx="234">
                  <c:v>70.157999999999987</c:v>
                </c:pt>
                <c:pt idx="235">
                  <c:v>70.200999999999993</c:v>
                </c:pt>
                <c:pt idx="236">
                  <c:v>70.200999999999993</c:v>
                </c:pt>
                <c:pt idx="237">
                  <c:v>70.157999999999987</c:v>
                </c:pt>
                <c:pt idx="238">
                  <c:v>70.200999999999993</c:v>
                </c:pt>
                <c:pt idx="239">
                  <c:v>70.200999999999993</c:v>
                </c:pt>
                <c:pt idx="240">
                  <c:v>70.200999999999993</c:v>
                </c:pt>
                <c:pt idx="241">
                  <c:v>70.200999999999993</c:v>
                </c:pt>
                <c:pt idx="242">
                  <c:v>70.200999999999993</c:v>
                </c:pt>
                <c:pt idx="243">
                  <c:v>70.200999999999993</c:v>
                </c:pt>
                <c:pt idx="244">
                  <c:v>70.200999999999993</c:v>
                </c:pt>
                <c:pt idx="245">
                  <c:v>70.200999999999993</c:v>
                </c:pt>
                <c:pt idx="246">
                  <c:v>70.200999999999993</c:v>
                </c:pt>
                <c:pt idx="247">
                  <c:v>70.200999999999993</c:v>
                </c:pt>
                <c:pt idx="248">
                  <c:v>70.200999999999993</c:v>
                </c:pt>
                <c:pt idx="249">
                  <c:v>70.200999999999993</c:v>
                </c:pt>
                <c:pt idx="250">
                  <c:v>70.200999999999993</c:v>
                </c:pt>
                <c:pt idx="251">
                  <c:v>70.200999999999993</c:v>
                </c:pt>
                <c:pt idx="252">
                  <c:v>70.200999999999993</c:v>
                </c:pt>
                <c:pt idx="253">
                  <c:v>70.200999999999993</c:v>
                </c:pt>
                <c:pt idx="254">
                  <c:v>70.200999999999993</c:v>
                </c:pt>
                <c:pt idx="255">
                  <c:v>70.200999999999993</c:v>
                </c:pt>
                <c:pt idx="256">
                  <c:v>70.242999999999995</c:v>
                </c:pt>
                <c:pt idx="257">
                  <c:v>70.242999999999995</c:v>
                </c:pt>
                <c:pt idx="258">
                  <c:v>70.242999999999995</c:v>
                </c:pt>
                <c:pt idx="259">
                  <c:v>70.242999999999995</c:v>
                </c:pt>
                <c:pt idx="260">
                  <c:v>70.242999999999995</c:v>
                </c:pt>
                <c:pt idx="261">
                  <c:v>70.242999999999995</c:v>
                </c:pt>
                <c:pt idx="262">
                  <c:v>70.242999999999995</c:v>
                </c:pt>
                <c:pt idx="263">
                  <c:v>70.242999999999995</c:v>
                </c:pt>
                <c:pt idx="264">
                  <c:v>70.242999999999995</c:v>
                </c:pt>
                <c:pt idx="265">
                  <c:v>70.242999999999995</c:v>
                </c:pt>
                <c:pt idx="266">
                  <c:v>70.242999999999995</c:v>
                </c:pt>
                <c:pt idx="267">
                  <c:v>70.242999999999995</c:v>
                </c:pt>
                <c:pt idx="268">
                  <c:v>70.242999999999995</c:v>
                </c:pt>
                <c:pt idx="269">
                  <c:v>70.242999999999995</c:v>
                </c:pt>
                <c:pt idx="270">
                  <c:v>70.242999999999995</c:v>
                </c:pt>
                <c:pt idx="271">
                  <c:v>70.242999999999995</c:v>
                </c:pt>
                <c:pt idx="272">
                  <c:v>70.242999999999995</c:v>
                </c:pt>
                <c:pt idx="273">
                  <c:v>70.242999999999995</c:v>
                </c:pt>
                <c:pt idx="274">
                  <c:v>70.242999999999995</c:v>
                </c:pt>
                <c:pt idx="275">
                  <c:v>70.286000000000001</c:v>
                </c:pt>
                <c:pt idx="276">
                  <c:v>70.242999999999995</c:v>
                </c:pt>
                <c:pt idx="277">
                  <c:v>70.286000000000001</c:v>
                </c:pt>
                <c:pt idx="278">
                  <c:v>70.286000000000001</c:v>
                </c:pt>
                <c:pt idx="279">
                  <c:v>70.286000000000001</c:v>
                </c:pt>
                <c:pt idx="280">
                  <c:v>70.286000000000001</c:v>
                </c:pt>
                <c:pt idx="281">
                  <c:v>70.286000000000001</c:v>
                </c:pt>
                <c:pt idx="282">
                  <c:v>70.286000000000001</c:v>
                </c:pt>
                <c:pt idx="283">
                  <c:v>70.286000000000001</c:v>
                </c:pt>
                <c:pt idx="284">
                  <c:v>70.286000000000001</c:v>
                </c:pt>
                <c:pt idx="285">
                  <c:v>70.286000000000001</c:v>
                </c:pt>
                <c:pt idx="286">
                  <c:v>70.286000000000001</c:v>
                </c:pt>
                <c:pt idx="287">
                  <c:v>70.286000000000001</c:v>
                </c:pt>
                <c:pt idx="288">
                  <c:v>70.286000000000001</c:v>
                </c:pt>
                <c:pt idx="289">
                  <c:v>70.286000000000001</c:v>
                </c:pt>
                <c:pt idx="290">
                  <c:v>70.286000000000001</c:v>
                </c:pt>
                <c:pt idx="291">
                  <c:v>70.286000000000001</c:v>
                </c:pt>
                <c:pt idx="292">
                  <c:v>70.286000000000001</c:v>
                </c:pt>
                <c:pt idx="293">
                  <c:v>70.286000000000001</c:v>
                </c:pt>
                <c:pt idx="294">
                  <c:v>70.286000000000001</c:v>
                </c:pt>
                <c:pt idx="295">
                  <c:v>70.286000000000001</c:v>
                </c:pt>
                <c:pt idx="296">
                  <c:v>70.286000000000001</c:v>
                </c:pt>
                <c:pt idx="297">
                  <c:v>70.286000000000001</c:v>
                </c:pt>
                <c:pt idx="298">
                  <c:v>70.286000000000001</c:v>
                </c:pt>
                <c:pt idx="299">
                  <c:v>70.286000000000001</c:v>
                </c:pt>
                <c:pt idx="300">
                  <c:v>70.328999999999979</c:v>
                </c:pt>
                <c:pt idx="301">
                  <c:v>70.328999999999979</c:v>
                </c:pt>
                <c:pt idx="302">
                  <c:v>70.328999999999979</c:v>
                </c:pt>
                <c:pt idx="303">
                  <c:v>70.328999999999979</c:v>
                </c:pt>
                <c:pt idx="304">
                  <c:v>70.328999999999979</c:v>
                </c:pt>
                <c:pt idx="305">
                  <c:v>70.328999999999979</c:v>
                </c:pt>
                <c:pt idx="306">
                  <c:v>70.328999999999979</c:v>
                </c:pt>
                <c:pt idx="307">
                  <c:v>70.328999999999979</c:v>
                </c:pt>
                <c:pt idx="308">
                  <c:v>70.328999999999979</c:v>
                </c:pt>
                <c:pt idx="309">
                  <c:v>70.328999999999979</c:v>
                </c:pt>
                <c:pt idx="310">
                  <c:v>70.328999999999979</c:v>
                </c:pt>
                <c:pt idx="311">
                  <c:v>70.328999999999979</c:v>
                </c:pt>
                <c:pt idx="312">
                  <c:v>70.328999999999979</c:v>
                </c:pt>
                <c:pt idx="313">
                  <c:v>70.328999999999979</c:v>
                </c:pt>
                <c:pt idx="314">
                  <c:v>70.328999999999979</c:v>
                </c:pt>
                <c:pt idx="315">
                  <c:v>70.328999999999979</c:v>
                </c:pt>
                <c:pt idx="316">
                  <c:v>70.371999999999986</c:v>
                </c:pt>
                <c:pt idx="317">
                  <c:v>70.328999999999979</c:v>
                </c:pt>
                <c:pt idx="318">
                  <c:v>70.328999999999979</c:v>
                </c:pt>
                <c:pt idx="319">
                  <c:v>70.328999999999979</c:v>
                </c:pt>
                <c:pt idx="320">
                  <c:v>70.328999999999979</c:v>
                </c:pt>
                <c:pt idx="321">
                  <c:v>70.328999999999979</c:v>
                </c:pt>
                <c:pt idx="322">
                  <c:v>70.371999999999986</c:v>
                </c:pt>
                <c:pt idx="323">
                  <c:v>70.371999999999986</c:v>
                </c:pt>
                <c:pt idx="324">
                  <c:v>70.371999999999986</c:v>
                </c:pt>
                <c:pt idx="325">
                  <c:v>70.371999999999986</c:v>
                </c:pt>
                <c:pt idx="326">
                  <c:v>70.371999999999986</c:v>
                </c:pt>
                <c:pt idx="327">
                  <c:v>70.371999999999986</c:v>
                </c:pt>
                <c:pt idx="328">
                  <c:v>70.371999999999986</c:v>
                </c:pt>
                <c:pt idx="329">
                  <c:v>70.371999999999986</c:v>
                </c:pt>
                <c:pt idx="330">
                  <c:v>70.371999999999986</c:v>
                </c:pt>
                <c:pt idx="331">
                  <c:v>70.371999999999986</c:v>
                </c:pt>
                <c:pt idx="332">
                  <c:v>70.371999999999986</c:v>
                </c:pt>
                <c:pt idx="333">
                  <c:v>70.371999999999986</c:v>
                </c:pt>
                <c:pt idx="334">
                  <c:v>70.371999999999986</c:v>
                </c:pt>
                <c:pt idx="335">
                  <c:v>70.371999999999986</c:v>
                </c:pt>
                <c:pt idx="336">
                  <c:v>70.371999999999986</c:v>
                </c:pt>
                <c:pt idx="337">
                  <c:v>70.371999999999986</c:v>
                </c:pt>
                <c:pt idx="338">
                  <c:v>70.371999999999986</c:v>
                </c:pt>
                <c:pt idx="339">
                  <c:v>70.371999999999986</c:v>
                </c:pt>
                <c:pt idx="340">
                  <c:v>70.371999999999986</c:v>
                </c:pt>
                <c:pt idx="341">
                  <c:v>70.415999999999997</c:v>
                </c:pt>
                <c:pt idx="342">
                  <c:v>70.415999999999997</c:v>
                </c:pt>
                <c:pt idx="343">
                  <c:v>70.415999999999997</c:v>
                </c:pt>
                <c:pt idx="344">
                  <c:v>70.415999999999997</c:v>
                </c:pt>
                <c:pt idx="345">
                  <c:v>70.415999999999997</c:v>
                </c:pt>
                <c:pt idx="346">
                  <c:v>70.415999999999997</c:v>
                </c:pt>
                <c:pt idx="347">
                  <c:v>70.415999999999997</c:v>
                </c:pt>
                <c:pt idx="348">
                  <c:v>70.415999999999997</c:v>
                </c:pt>
                <c:pt idx="349">
                  <c:v>70.415999999999997</c:v>
                </c:pt>
                <c:pt idx="350">
                  <c:v>70.415999999999997</c:v>
                </c:pt>
                <c:pt idx="351">
                  <c:v>70.415999999999997</c:v>
                </c:pt>
                <c:pt idx="352">
                  <c:v>70.415999999999997</c:v>
                </c:pt>
                <c:pt idx="353">
                  <c:v>70.415999999999997</c:v>
                </c:pt>
                <c:pt idx="354">
                  <c:v>70.415999999999997</c:v>
                </c:pt>
                <c:pt idx="355">
                  <c:v>70.415999999999997</c:v>
                </c:pt>
                <c:pt idx="356">
                  <c:v>70.415999999999997</c:v>
                </c:pt>
                <c:pt idx="357">
                  <c:v>70.415999999999997</c:v>
                </c:pt>
                <c:pt idx="358">
                  <c:v>70.415999999999997</c:v>
                </c:pt>
                <c:pt idx="359">
                  <c:v>70.415999999999997</c:v>
                </c:pt>
                <c:pt idx="360">
                  <c:v>70.415999999999997</c:v>
                </c:pt>
                <c:pt idx="361">
                  <c:v>70.415999999999997</c:v>
                </c:pt>
                <c:pt idx="362">
                  <c:v>70.415999999999997</c:v>
                </c:pt>
                <c:pt idx="363">
                  <c:v>70.415999999999997</c:v>
                </c:pt>
                <c:pt idx="364">
                  <c:v>70.459000000000003</c:v>
                </c:pt>
                <c:pt idx="365">
                  <c:v>70.415999999999997</c:v>
                </c:pt>
                <c:pt idx="366">
                  <c:v>70.459000000000003</c:v>
                </c:pt>
                <c:pt idx="367">
                  <c:v>70.459000000000003</c:v>
                </c:pt>
                <c:pt idx="368">
                  <c:v>70.459000000000003</c:v>
                </c:pt>
                <c:pt idx="369">
                  <c:v>70.459000000000003</c:v>
                </c:pt>
                <c:pt idx="370">
                  <c:v>70.459000000000003</c:v>
                </c:pt>
                <c:pt idx="371">
                  <c:v>70.459000000000003</c:v>
                </c:pt>
                <c:pt idx="372">
                  <c:v>70.459000000000003</c:v>
                </c:pt>
                <c:pt idx="373">
                  <c:v>70.459000000000003</c:v>
                </c:pt>
                <c:pt idx="374">
                  <c:v>70.459000000000003</c:v>
                </c:pt>
                <c:pt idx="375">
                  <c:v>70.459000000000003</c:v>
                </c:pt>
                <c:pt idx="376">
                  <c:v>70.459000000000003</c:v>
                </c:pt>
                <c:pt idx="377">
                  <c:v>70.459000000000003</c:v>
                </c:pt>
                <c:pt idx="378">
                  <c:v>70.459000000000003</c:v>
                </c:pt>
                <c:pt idx="379">
                  <c:v>70.459000000000003</c:v>
                </c:pt>
                <c:pt idx="380">
                  <c:v>70.459000000000003</c:v>
                </c:pt>
                <c:pt idx="381">
                  <c:v>70.459000000000003</c:v>
                </c:pt>
                <c:pt idx="382">
                  <c:v>70.459000000000003</c:v>
                </c:pt>
                <c:pt idx="383">
                  <c:v>70.459000000000003</c:v>
                </c:pt>
                <c:pt idx="384">
                  <c:v>70.459000000000003</c:v>
                </c:pt>
                <c:pt idx="385">
                  <c:v>70.459000000000003</c:v>
                </c:pt>
                <c:pt idx="386">
                  <c:v>70.501999999999995</c:v>
                </c:pt>
                <c:pt idx="387">
                  <c:v>70.501999999999995</c:v>
                </c:pt>
                <c:pt idx="388">
                  <c:v>70.459000000000003</c:v>
                </c:pt>
                <c:pt idx="389">
                  <c:v>70.501999999999995</c:v>
                </c:pt>
                <c:pt idx="390">
                  <c:v>70.459000000000003</c:v>
                </c:pt>
                <c:pt idx="391">
                  <c:v>70.501999999999995</c:v>
                </c:pt>
                <c:pt idx="392">
                  <c:v>70.501999999999995</c:v>
                </c:pt>
                <c:pt idx="393">
                  <c:v>70.501999999999995</c:v>
                </c:pt>
                <c:pt idx="394">
                  <c:v>70.501999999999995</c:v>
                </c:pt>
                <c:pt idx="395">
                  <c:v>70.501999999999995</c:v>
                </c:pt>
                <c:pt idx="396">
                  <c:v>70.501999999999995</c:v>
                </c:pt>
                <c:pt idx="397">
                  <c:v>70.501999999999995</c:v>
                </c:pt>
                <c:pt idx="398">
                  <c:v>70.501999999999995</c:v>
                </c:pt>
                <c:pt idx="399">
                  <c:v>70.501999999999995</c:v>
                </c:pt>
                <c:pt idx="400">
                  <c:v>70.501999999999995</c:v>
                </c:pt>
                <c:pt idx="401">
                  <c:v>70.501999999999995</c:v>
                </c:pt>
                <c:pt idx="402">
                  <c:v>70.501999999999995</c:v>
                </c:pt>
                <c:pt idx="403">
                  <c:v>70.501999999999995</c:v>
                </c:pt>
                <c:pt idx="404">
                  <c:v>70.501999999999995</c:v>
                </c:pt>
                <c:pt idx="405">
                  <c:v>70.501999999999995</c:v>
                </c:pt>
                <c:pt idx="406">
                  <c:v>70.501999999999995</c:v>
                </c:pt>
                <c:pt idx="407">
                  <c:v>70.501999999999995</c:v>
                </c:pt>
                <c:pt idx="408">
                  <c:v>70.543000000000006</c:v>
                </c:pt>
                <c:pt idx="409">
                  <c:v>70.543000000000006</c:v>
                </c:pt>
                <c:pt idx="410">
                  <c:v>70.543000000000006</c:v>
                </c:pt>
                <c:pt idx="411">
                  <c:v>70.543000000000006</c:v>
                </c:pt>
                <c:pt idx="412">
                  <c:v>70.501999999999995</c:v>
                </c:pt>
                <c:pt idx="413">
                  <c:v>70.543000000000006</c:v>
                </c:pt>
                <c:pt idx="414">
                  <c:v>70.543000000000006</c:v>
                </c:pt>
                <c:pt idx="415">
                  <c:v>70.543000000000006</c:v>
                </c:pt>
                <c:pt idx="416">
                  <c:v>70.543000000000006</c:v>
                </c:pt>
                <c:pt idx="417">
                  <c:v>70.543000000000006</c:v>
                </c:pt>
                <c:pt idx="418">
                  <c:v>70.543000000000006</c:v>
                </c:pt>
                <c:pt idx="419">
                  <c:v>70.543000000000006</c:v>
                </c:pt>
                <c:pt idx="420">
                  <c:v>70.543000000000006</c:v>
                </c:pt>
                <c:pt idx="421">
                  <c:v>70.543000000000006</c:v>
                </c:pt>
                <c:pt idx="422">
                  <c:v>70.543000000000006</c:v>
                </c:pt>
                <c:pt idx="423">
                  <c:v>70.543000000000006</c:v>
                </c:pt>
                <c:pt idx="424">
                  <c:v>70.543000000000006</c:v>
                </c:pt>
                <c:pt idx="425">
                  <c:v>70.543000000000006</c:v>
                </c:pt>
                <c:pt idx="426">
                  <c:v>70.543000000000006</c:v>
                </c:pt>
                <c:pt idx="427">
                  <c:v>70.587000000000003</c:v>
                </c:pt>
                <c:pt idx="428">
                  <c:v>70.543000000000006</c:v>
                </c:pt>
                <c:pt idx="429">
                  <c:v>70.587000000000003</c:v>
                </c:pt>
                <c:pt idx="430">
                  <c:v>70.587000000000003</c:v>
                </c:pt>
                <c:pt idx="431">
                  <c:v>70.587000000000003</c:v>
                </c:pt>
                <c:pt idx="432">
                  <c:v>70.587000000000003</c:v>
                </c:pt>
                <c:pt idx="433">
                  <c:v>70.587000000000003</c:v>
                </c:pt>
                <c:pt idx="434">
                  <c:v>70.587000000000003</c:v>
                </c:pt>
                <c:pt idx="435">
                  <c:v>70.587000000000003</c:v>
                </c:pt>
                <c:pt idx="436">
                  <c:v>70.587000000000003</c:v>
                </c:pt>
                <c:pt idx="437">
                  <c:v>70.587000000000003</c:v>
                </c:pt>
                <c:pt idx="438">
                  <c:v>70.587000000000003</c:v>
                </c:pt>
                <c:pt idx="439">
                  <c:v>70.587000000000003</c:v>
                </c:pt>
                <c:pt idx="440">
                  <c:v>70.587000000000003</c:v>
                </c:pt>
                <c:pt idx="441">
                  <c:v>70.587000000000003</c:v>
                </c:pt>
                <c:pt idx="442">
                  <c:v>70.587000000000003</c:v>
                </c:pt>
                <c:pt idx="443">
                  <c:v>70.587000000000003</c:v>
                </c:pt>
                <c:pt idx="444">
                  <c:v>70.587000000000003</c:v>
                </c:pt>
                <c:pt idx="445">
                  <c:v>70.587000000000003</c:v>
                </c:pt>
                <c:pt idx="446">
                  <c:v>70.587000000000003</c:v>
                </c:pt>
                <c:pt idx="447">
                  <c:v>70.587000000000003</c:v>
                </c:pt>
                <c:pt idx="448">
                  <c:v>70.587000000000003</c:v>
                </c:pt>
                <c:pt idx="449">
                  <c:v>70.587000000000003</c:v>
                </c:pt>
                <c:pt idx="450">
                  <c:v>70.63</c:v>
                </c:pt>
                <c:pt idx="451">
                  <c:v>70.63</c:v>
                </c:pt>
                <c:pt idx="452">
                  <c:v>70.587000000000003</c:v>
                </c:pt>
                <c:pt idx="453">
                  <c:v>70.63</c:v>
                </c:pt>
                <c:pt idx="454">
                  <c:v>70.63</c:v>
                </c:pt>
                <c:pt idx="455">
                  <c:v>70.63</c:v>
                </c:pt>
                <c:pt idx="456">
                  <c:v>70.63</c:v>
                </c:pt>
                <c:pt idx="457">
                  <c:v>70.63</c:v>
                </c:pt>
                <c:pt idx="458">
                  <c:v>70.63</c:v>
                </c:pt>
                <c:pt idx="459">
                  <c:v>70.63</c:v>
                </c:pt>
                <c:pt idx="460">
                  <c:v>70.63</c:v>
                </c:pt>
                <c:pt idx="461">
                  <c:v>70.63</c:v>
                </c:pt>
                <c:pt idx="462">
                  <c:v>70.63</c:v>
                </c:pt>
                <c:pt idx="463">
                  <c:v>70.63</c:v>
                </c:pt>
                <c:pt idx="464">
                  <c:v>70.63</c:v>
                </c:pt>
                <c:pt idx="465">
                  <c:v>70.63</c:v>
                </c:pt>
                <c:pt idx="466">
                  <c:v>70.63</c:v>
                </c:pt>
                <c:pt idx="467">
                  <c:v>70.63</c:v>
                </c:pt>
                <c:pt idx="468">
                  <c:v>70.63</c:v>
                </c:pt>
                <c:pt idx="469">
                  <c:v>70.63</c:v>
                </c:pt>
                <c:pt idx="470">
                  <c:v>70.63</c:v>
                </c:pt>
                <c:pt idx="471">
                  <c:v>70.63</c:v>
                </c:pt>
                <c:pt idx="472">
                  <c:v>70.63</c:v>
                </c:pt>
                <c:pt idx="473">
                  <c:v>70.63</c:v>
                </c:pt>
                <c:pt idx="474">
                  <c:v>70.63</c:v>
                </c:pt>
                <c:pt idx="475">
                  <c:v>70.63</c:v>
                </c:pt>
                <c:pt idx="476">
                  <c:v>70.672999999999988</c:v>
                </c:pt>
                <c:pt idx="477">
                  <c:v>70.672999999999988</c:v>
                </c:pt>
                <c:pt idx="478">
                  <c:v>70.63</c:v>
                </c:pt>
                <c:pt idx="479">
                  <c:v>70.672999999999988</c:v>
                </c:pt>
                <c:pt idx="480">
                  <c:v>70.672999999999988</c:v>
                </c:pt>
                <c:pt idx="481">
                  <c:v>70.672999999999988</c:v>
                </c:pt>
                <c:pt idx="482">
                  <c:v>70.672999999999988</c:v>
                </c:pt>
                <c:pt idx="483">
                  <c:v>70.672999999999988</c:v>
                </c:pt>
                <c:pt idx="484">
                  <c:v>70.672999999999988</c:v>
                </c:pt>
                <c:pt idx="485">
                  <c:v>70.672999999999988</c:v>
                </c:pt>
                <c:pt idx="486">
                  <c:v>70.672999999999988</c:v>
                </c:pt>
                <c:pt idx="487">
                  <c:v>70.672999999999988</c:v>
                </c:pt>
                <c:pt idx="488">
                  <c:v>70.672999999999988</c:v>
                </c:pt>
                <c:pt idx="489">
                  <c:v>70.672999999999988</c:v>
                </c:pt>
                <c:pt idx="490">
                  <c:v>70.672999999999988</c:v>
                </c:pt>
                <c:pt idx="491">
                  <c:v>70.672999999999988</c:v>
                </c:pt>
                <c:pt idx="492">
                  <c:v>70.672999999999988</c:v>
                </c:pt>
                <c:pt idx="493">
                  <c:v>70.672999999999988</c:v>
                </c:pt>
                <c:pt idx="494">
                  <c:v>70.672999999999988</c:v>
                </c:pt>
                <c:pt idx="495">
                  <c:v>70.672999999999988</c:v>
                </c:pt>
                <c:pt idx="496">
                  <c:v>70.672999999999988</c:v>
                </c:pt>
                <c:pt idx="497">
                  <c:v>70.672999999999988</c:v>
                </c:pt>
                <c:pt idx="498">
                  <c:v>70.715999999999994</c:v>
                </c:pt>
                <c:pt idx="499">
                  <c:v>70.672999999999988</c:v>
                </c:pt>
                <c:pt idx="500">
                  <c:v>70.715999999999994</c:v>
                </c:pt>
                <c:pt idx="501">
                  <c:v>70.715999999999994</c:v>
                </c:pt>
                <c:pt idx="502">
                  <c:v>70.715999999999994</c:v>
                </c:pt>
                <c:pt idx="503">
                  <c:v>70.715999999999994</c:v>
                </c:pt>
                <c:pt idx="504">
                  <c:v>70.715999999999994</c:v>
                </c:pt>
                <c:pt idx="505">
                  <c:v>70.715999999999994</c:v>
                </c:pt>
                <c:pt idx="506">
                  <c:v>70.715999999999994</c:v>
                </c:pt>
                <c:pt idx="507">
                  <c:v>70.715999999999994</c:v>
                </c:pt>
                <c:pt idx="508">
                  <c:v>70.715999999999994</c:v>
                </c:pt>
                <c:pt idx="509">
                  <c:v>70.715999999999994</c:v>
                </c:pt>
                <c:pt idx="510">
                  <c:v>70.715999999999994</c:v>
                </c:pt>
                <c:pt idx="511">
                  <c:v>70.715999999999994</c:v>
                </c:pt>
                <c:pt idx="512">
                  <c:v>70.715999999999994</c:v>
                </c:pt>
                <c:pt idx="513">
                  <c:v>70.715999999999994</c:v>
                </c:pt>
                <c:pt idx="514">
                  <c:v>70.715999999999994</c:v>
                </c:pt>
                <c:pt idx="515">
                  <c:v>70.715999999999994</c:v>
                </c:pt>
                <c:pt idx="516">
                  <c:v>70.715999999999994</c:v>
                </c:pt>
                <c:pt idx="517">
                  <c:v>70.715999999999994</c:v>
                </c:pt>
                <c:pt idx="518">
                  <c:v>70.759</c:v>
                </c:pt>
                <c:pt idx="519">
                  <c:v>70.759</c:v>
                </c:pt>
                <c:pt idx="520">
                  <c:v>70.759</c:v>
                </c:pt>
                <c:pt idx="521">
                  <c:v>70.759</c:v>
                </c:pt>
                <c:pt idx="522">
                  <c:v>70.759</c:v>
                </c:pt>
                <c:pt idx="523">
                  <c:v>70.759</c:v>
                </c:pt>
                <c:pt idx="524">
                  <c:v>70.759</c:v>
                </c:pt>
                <c:pt idx="525">
                  <c:v>70.759</c:v>
                </c:pt>
                <c:pt idx="526">
                  <c:v>70.759</c:v>
                </c:pt>
                <c:pt idx="527">
                  <c:v>70.759</c:v>
                </c:pt>
                <c:pt idx="528">
                  <c:v>70.759</c:v>
                </c:pt>
                <c:pt idx="529">
                  <c:v>70.759</c:v>
                </c:pt>
                <c:pt idx="530">
                  <c:v>70.759</c:v>
                </c:pt>
                <c:pt idx="531">
                  <c:v>70.759</c:v>
                </c:pt>
                <c:pt idx="532">
                  <c:v>70.759</c:v>
                </c:pt>
                <c:pt idx="533">
                  <c:v>70.759</c:v>
                </c:pt>
                <c:pt idx="534">
                  <c:v>70.759</c:v>
                </c:pt>
                <c:pt idx="535">
                  <c:v>70.759</c:v>
                </c:pt>
                <c:pt idx="536">
                  <c:v>70.759</c:v>
                </c:pt>
                <c:pt idx="537">
                  <c:v>70.759</c:v>
                </c:pt>
                <c:pt idx="538">
                  <c:v>70.759</c:v>
                </c:pt>
                <c:pt idx="539">
                  <c:v>70.759</c:v>
                </c:pt>
                <c:pt idx="540">
                  <c:v>70.759</c:v>
                </c:pt>
                <c:pt idx="541">
                  <c:v>70.759</c:v>
                </c:pt>
                <c:pt idx="542">
                  <c:v>70.759</c:v>
                </c:pt>
                <c:pt idx="543">
                  <c:v>70.802999999999983</c:v>
                </c:pt>
                <c:pt idx="544">
                  <c:v>70.759</c:v>
                </c:pt>
                <c:pt idx="545">
                  <c:v>70.802999999999983</c:v>
                </c:pt>
                <c:pt idx="546">
                  <c:v>70.759</c:v>
                </c:pt>
                <c:pt idx="547">
                  <c:v>70.759</c:v>
                </c:pt>
                <c:pt idx="548">
                  <c:v>70.802999999999983</c:v>
                </c:pt>
                <c:pt idx="549">
                  <c:v>70.802999999999983</c:v>
                </c:pt>
                <c:pt idx="550">
                  <c:v>70.759</c:v>
                </c:pt>
                <c:pt idx="551">
                  <c:v>70.802999999999983</c:v>
                </c:pt>
                <c:pt idx="552">
                  <c:v>70.802999999999983</c:v>
                </c:pt>
                <c:pt idx="553">
                  <c:v>70.802999999999983</c:v>
                </c:pt>
                <c:pt idx="554">
                  <c:v>70.802999999999983</c:v>
                </c:pt>
                <c:pt idx="555">
                  <c:v>70.802999999999983</c:v>
                </c:pt>
                <c:pt idx="556">
                  <c:v>70.802999999999983</c:v>
                </c:pt>
                <c:pt idx="557">
                  <c:v>70.802999999999983</c:v>
                </c:pt>
                <c:pt idx="558">
                  <c:v>70.802999999999983</c:v>
                </c:pt>
                <c:pt idx="559">
                  <c:v>70.802999999999983</c:v>
                </c:pt>
                <c:pt idx="560">
                  <c:v>70.802999999999983</c:v>
                </c:pt>
                <c:pt idx="561">
                  <c:v>70.802999999999983</c:v>
                </c:pt>
                <c:pt idx="562">
                  <c:v>70.802999999999983</c:v>
                </c:pt>
                <c:pt idx="563">
                  <c:v>70.802999999999983</c:v>
                </c:pt>
                <c:pt idx="564">
                  <c:v>70.846000000000004</c:v>
                </c:pt>
                <c:pt idx="565">
                  <c:v>70.846000000000004</c:v>
                </c:pt>
                <c:pt idx="566">
                  <c:v>70.802999999999983</c:v>
                </c:pt>
                <c:pt idx="567">
                  <c:v>70.802999999999983</c:v>
                </c:pt>
                <c:pt idx="568">
                  <c:v>70.802999999999983</c:v>
                </c:pt>
                <c:pt idx="569">
                  <c:v>70.846000000000004</c:v>
                </c:pt>
                <c:pt idx="570">
                  <c:v>70.802999999999983</c:v>
                </c:pt>
                <c:pt idx="571">
                  <c:v>70.802999999999983</c:v>
                </c:pt>
                <c:pt idx="572">
                  <c:v>70.846000000000004</c:v>
                </c:pt>
                <c:pt idx="573">
                  <c:v>70.846000000000004</c:v>
                </c:pt>
                <c:pt idx="574">
                  <c:v>70.846000000000004</c:v>
                </c:pt>
                <c:pt idx="575">
                  <c:v>70.846000000000004</c:v>
                </c:pt>
                <c:pt idx="576">
                  <c:v>70.846000000000004</c:v>
                </c:pt>
                <c:pt idx="577">
                  <c:v>70.846000000000004</c:v>
                </c:pt>
                <c:pt idx="578">
                  <c:v>70.846000000000004</c:v>
                </c:pt>
                <c:pt idx="579">
                  <c:v>70.846000000000004</c:v>
                </c:pt>
                <c:pt idx="580">
                  <c:v>70.846000000000004</c:v>
                </c:pt>
                <c:pt idx="581">
                  <c:v>70.846000000000004</c:v>
                </c:pt>
                <c:pt idx="582">
                  <c:v>70.846000000000004</c:v>
                </c:pt>
                <c:pt idx="583">
                  <c:v>70.846000000000004</c:v>
                </c:pt>
                <c:pt idx="584">
                  <c:v>70.846000000000004</c:v>
                </c:pt>
                <c:pt idx="585">
                  <c:v>70.846000000000004</c:v>
                </c:pt>
                <c:pt idx="586">
                  <c:v>70.846000000000004</c:v>
                </c:pt>
                <c:pt idx="587">
                  <c:v>70.846000000000004</c:v>
                </c:pt>
                <c:pt idx="588">
                  <c:v>70.846000000000004</c:v>
                </c:pt>
                <c:pt idx="589">
                  <c:v>70.846000000000004</c:v>
                </c:pt>
                <c:pt idx="590">
                  <c:v>70.846000000000004</c:v>
                </c:pt>
                <c:pt idx="591">
                  <c:v>70.846000000000004</c:v>
                </c:pt>
                <c:pt idx="592">
                  <c:v>70.846000000000004</c:v>
                </c:pt>
                <c:pt idx="593">
                  <c:v>70.846000000000004</c:v>
                </c:pt>
                <c:pt idx="594">
                  <c:v>70.887</c:v>
                </c:pt>
                <c:pt idx="595">
                  <c:v>70.846000000000004</c:v>
                </c:pt>
                <c:pt idx="596">
                  <c:v>70.887</c:v>
                </c:pt>
                <c:pt idx="597">
                  <c:v>70.887</c:v>
                </c:pt>
                <c:pt idx="598">
                  <c:v>70.887</c:v>
                </c:pt>
                <c:pt idx="599">
                  <c:v>70.887</c:v>
                </c:pt>
                <c:pt idx="600">
                  <c:v>70.887</c:v>
                </c:pt>
                <c:pt idx="601">
                  <c:v>70.887</c:v>
                </c:pt>
                <c:pt idx="602">
                  <c:v>70.887</c:v>
                </c:pt>
                <c:pt idx="603">
                  <c:v>70.887</c:v>
                </c:pt>
                <c:pt idx="604">
                  <c:v>70.887</c:v>
                </c:pt>
                <c:pt idx="605">
                  <c:v>70.887</c:v>
                </c:pt>
                <c:pt idx="606">
                  <c:v>70.887</c:v>
                </c:pt>
                <c:pt idx="607">
                  <c:v>70.887</c:v>
                </c:pt>
                <c:pt idx="608">
                  <c:v>70.887</c:v>
                </c:pt>
                <c:pt idx="609">
                  <c:v>70.887</c:v>
                </c:pt>
                <c:pt idx="610">
                  <c:v>70.930000000000007</c:v>
                </c:pt>
                <c:pt idx="611">
                  <c:v>70.930000000000007</c:v>
                </c:pt>
                <c:pt idx="612">
                  <c:v>70.887</c:v>
                </c:pt>
                <c:pt idx="613">
                  <c:v>70.930000000000007</c:v>
                </c:pt>
                <c:pt idx="614">
                  <c:v>70.930000000000007</c:v>
                </c:pt>
                <c:pt idx="615">
                  <c:v>70.930000000000007</c:v>
                </c:pt>
                <c:pt idx="616">
                  <c:v>70.930000000000007</c:v>
                </c:pt>
                <c:pt idx="617">
                  <c:v>70.930000000000007</c:v>
                </c:pt>
                <c:pt idx="618">
                  <c:v>70.930000000000007</c:v>
                </c:pt>
                <c:pt idx="619">
                  <c:v>70.930000000000007</c:v>
                </c:pt>
                <c:pt idx="620">
                  <c:v>70.930000000000007</c:v>
                </c:pt>
                <c:pt idx="621">
                  <c:v>70.930000000000007</c:v>
                </c:pt>
                <c:pt idx="622">
                  <c:v>70.930000000000007</c:v>
                </c:pt>
                <c:pt idx="623">
                  <c:v>70.930000000000007</c:v>
                </c:pt>
                <c:pt idx="624">
                  <c:v>70.930000000000007</c:v>
                </c:pt>
                <c:pt idx="625">
                  <c:v>70.930000000000007</c:v>
                </c:pt>
                <c:pt idx="626">
                  <c:v>70.930000000000007</c:v>
                </c:pt>
                <c:pt idx="627">
                  <c:v>70.930000000000007</c:v>
                </c:pt>
                <c:pt idx="628">
                  <c:v>70.930000000000007</c:v>
                </c:pt>
                <c:pt idx="629">
                  <c:v>70.930000000000007</c:v>
                </c:pt>
                <c:pt idx="630">
                  <c:v>70.930000000000007</c:v>
                </c:pt>
                <c:pt idx="631">
                  <c:v>70.930000000000007</c:v>
                </c:pt>
                <c:pt idx="632">
                  <c:v>70.930000000000007</c:v>
                </c:pt>
                <c:pt idx="633">
                  <c:v>70.974000000000004</c:v>
                </c:pt>
                <c:pt idx="634">
                  <c:v>70.930000000000007</c:v>
                </c:pt>
                <c:pt idx="635">
                  <c:v>70.974000000000004</c:v>
                </c:pt>
                <c:pt idx="636">
                  <c:v>70.974000000000004</c:v>
                </c:pt>
                <c:pt idx="637">
                  <c:v>70.974000000000004</c:v>
                </c:pt>
                <c:pt idx="638">
                  <c:v>70.974000000000004</c:v>
                </c:pt>
                <c:pt idx="639">
                  <c:v>70.974000000000004</c:v>
                </c:pt>
                <c:pt idx="640">
                  <c:v>70.974000000000004</c:v>
                </c:pt>
                <c:pt idx="641">
                  <c:v>70.974000000000004</c:v>
                </c:pt>
                <c:pt idx="642">
                  <c:v>70.974000000000004</c:v>
                </c:pt>
                <c:pt idx="643">
                  <c:v>70.974000000000004</c:v>
                </c:pt>
                <c:pt idx="644">
                  <c:v>70.974000000000004</c:v>
                </c:pt>
                <c:pt idx="645">
                  <c:v>70.974000000000004</c:v>
                </c:pt>
                <c:pt idx="646">
                  <c:v>70.974000000000004</c:v>
                </c:pt>
                <c:pt idx="647">
                  <c:v>70.974000000000004</c:v>
                </c:pt>
                <c:pt idx="648">
                  <c:v>70.974000000000004</c:v>
                </c:pt>
                <c:pt idx="649">
                  <c:v>70.974000000000004</c:v>
                </c:pt>
                <c:pt idx="650">
                  <c:v>70.974000000000004</c:v>
                </c:pt>
                <c:pt idx="651">
                  <c:v>71.016999999999996</c:v>
                </c:pt>
                <c:pt idx="652">
                  <c:v>70.974000000000004</c:v>
                </c:pt>
                <c:pt idx="653">
                  <c:v>70.974000000000004</c:v>
                </c:pt>
                <c:pt idx="654">
                  <c:v>70.974000000000004</c:v>
                </c:pt>
                <c:pt idx="655">
                  <c:v>71.016999999999996</c:v>
                </c:pt>
                <c:pt idx="656">
                  <c:v>70.974000000000004</c:v>
                </c:pt>
                <c:pt idx="657">
                  <c:v>71.016999999999996</c:v>
                </c:pt>
                <c:pt idx="658">
                  <c:v>71.016999999999996</c:v>
                </c:pt>
                <c:pt idx="659">
                  <c:v>71.016999999999996</c:v>
                </c:pt>
                <c:pt idx="660">
                  <c:v>71.016999999999996</c:v>
                </c:pt>
                <c:pt idx="661">
                  <c:v>71.016999999999996</c:v>
                </c:pt>
                <c:pt idx="662">
                  <c:v>71.016999999999996</c:v>
                </c:pt>
                <c:pt idx="663">
                  <c:v>71.016999999999996</c:v>
                </c:pt>
                <c:pt idx="664">
                  <c:v>71.016999999999996</c:v>
                </c:pt>
                <c:pt idx="665">
                  <c:v>71.016999999999996</c:v>
                </c:pt>
                <c:pt idx="666">
                  <c:v>71.016999999999996</c:v>
                </c:pt>
                <c:pt idx="667">
                  <c:v>71.016999999999996</c:v>
                </c:pt>
                <c:pt idx="668">
                  <c:v>71.016999999999996</c:v>
                </c:pt>
                <c:pt idx="669">
                  <c:v>71.016999999999996</c:v>
                </c:pt>
                <c:pt idx="670">
                  <c:v>71.016999999999996</c:v>
                </c:pt>
                <c:pt idx="671">
                  <c:v>71.016999999999996</c:v>
                </c:pt>
                <c:pt idx="672">
                  <c:v>71.016999999999996</c:v>
                </c:pt>
                <c:pt idx="673">
                  <c:v>71.016999999999996</c:v>
                </c:pt>
                <c:pt idx="674">
                  <c:v>71.016999999999996</c:v>
                </c:pt>
                <c:pt idx="675">
                  <c:v>71.06</c:v>
                </c:pt>
                <c:pt idx="676">
                  <c:v>71.016999999999996</c:v>
                </c:pt>
                <c:pt idx="677">
                  <c:v>71.06</c:v>
                </c:pt>
                <c:pt idx="678">
                  <c:v>71.06</c:v>
                </c:pt>
                <c:pt idx="679">
                  <c:v>71.06</c:v>
                </c:pt>
                <c:pt idx="680">
                  <c:v>71.06</c:v>
                </c:pt>
                <c:pt idx="681">
                  <c:v>71.06</c:v>
                </c:pt>
                <c:pt idx="682">
                  <c:v>71.06</c:v>
                </c:pt>
                <c:pt idx="683">
                  <c:v>71.06</c:v>
                </c:pt>
                <c:pt idx="684">
                  <c:v>71.06</c:v>
                </c:pt>
                <c:pt idx="685">
                  <c:v>71.06</c:v>
                </c:pt>
                <c:pt idx="686">
                  <c:v>71.06</c:v>
                </c:pt>
                <c:pt idx="687">
                  <c:v>71.06</c:v>
                </c:pt>
                <c:pt idx="688">
                  <c:v>71.06</c:v>
                </c:pt>
                <c:pt idx="689">
                  <c:v>71.06</c:v>
                </c:pt>
                <c:pt idx="690">
                  <c:v>71.06</c:v>
                </c:pt>
                <c:pt idx="691">
                  <c:v>71.06</c:v>
                </c:pt>
                <c:pt idx="692">
                  <c:v>71.06</c:v>
                </c:pt>
                <c:pt idx="693">
                  <c:v>71.06</c:v>
                </c:pt>
                <c:pt idx="694">
                  <c:v>71.06</c:v>
                </c:pt>
                <c:pt idx="695">
                  <c:v>71.06</c:v>
                </c:pt>
                <c:pt idx="696">
                  <c:v>71.06</c:v>
                </c:pt>
                <c:pt idx="697">
                  <c:v>71.06</c:v>
                </c:pt>
                <c:pt idx="698">
                  <c:v>71.10299999999998</c:v>
                </c:pt>
                <c:pt idx="699">
                  <c:v>71.10299999999998</c:v>
                </c:pt>
                <c:pt idx="700">
                  <c:v>71.10299999999998</c:v>
                </c:pt>
                <c:pt idx="701">
                  <c:v>71.10299999999998</c:v>
                </c:pt>
                <c:pt idx="702">
                  <c:v>71.10299999999998</c:v>
                </c:pt>
                <c:pt idx="703">
                  <c:v>71.10299999999998</c:v>
                </c:pt>
                <c:pt idx="704">
                  <c:v>71.10299999999998</c:v>
                </c:pt>
                <c:pt idx="705">
                  <c:v>71.10299999999998</c:v>
                </c:pt>
                <c:pt idx="706">
                  <c:v>71.10299999999998</c:v>
                </c:pt>
                <c:pt idx="707">
                  <c:v>71.10299999999998</c:v>
                </c:pt>
                <c:pt idx="708">
                  <c:v>71.10299999999998</c:v>
                </c:pt>
                <c:pt idx="709">
                  <c:v>71.10299999999998</c:v>
                </c:pt>
                <c:pt idx="710">
                  <c:v>71.10299999999998</c:v>
                </c:pt>
                <c:pt idx="711">
                  <c:v>71.10299999999998</c:v>
                </c:pt>
                <c:pt idx="712">
                  <c:v>71.10299999999998</c:v>
                </c:pt>
                <c:pt idx="713">
                  <c:v>71.10299999999998</c:v>
                </c:pt>
                <c:pt idx="714">
                  <c:v>71.10299999999998</c:v>
                </c:pt>
                <c:pt idx="715">
                  <c:v>71.10299999999998</c:v>
                </c:pt>
                <c:pt idx="716">
                  <c:v>71.10299999999998</c:v>
                </c:pt>
                <c:pt idx="717">
                  <c:v>71.10299999999998</c:v>
                </c:pt>
                <c:pt idx="718">
                  <c:v>71.146000000000001</c:v>
                </c:pt>
                <c:pt idx="719">
                  <c:v>71.10299999999998</c:v>
                </c:pt>
                <c:pt idx="720">
                  <c:v>71.10299999999998</c:v>
                </c:pt>
                <c:pt idx="721">
                  <c:v>71.10299999999998</c:v>
                </c:pt>
                <c:pt idx="722">
                  <c:v>71.10299999999998</c:v>
                </c:pt>
                <c:pt idx="723">
                  <c:v>71.146000000000001</c:v>
                </c:pt>
                <c:pt idx="724">
                  <c:v>71.146000000000001</c:v>
                </c:pt>
                <c:pt idx="725">
                  <c:v>71.146000000000001</c:v>
                </c:pt>
                <c:pt idx="726">
                  <c:v>71.146000000000001</c:v>
                </c:pt>
                <c:pt idx="727">
                  <c:v>71.146000000000001</c:v>
                </c:pt>
                <c:pt idx="728">
                  <c:v>71.146000000000001</c:v>
                </c:pt>
                <c:pt idx="729">
                  <c:v>71.146000000000001</c:v>
                </c:pt>
                <c:pt idx="730">
                  <c:v>71.146000000000001</c:v>
                </c:pt>
                <c:pt idx="731">
                  <c:v>71.146000000000001</c:v>
                </c:pt>
                <c:pt idx="732">
                  <c:v>71.146000000000001</c:v>
                </c:pt>
                <c:pt idx="733">
                  <c:v>71.146000000000001</c:v>
                </c:pt>
                <c:pt idx="734">
                  <c:v>71.146000000000001</c:v>
                </c:pt>
                <c:pt idx="735">
                  <c:v>71.146000000000001</c:v>
                </c:pt>
                <c:pt idx="736">
                  <c:v>71.146000000000001</c:v>
                </c:pt>
                <c:pt idx="737">
                  <c:v>71.146000000000001</c:v>
                </c:pt>
                <c:pt idx="738">
                  <c:v>71.146000000000001</c:v>
                </c:pt>
                <c:pt idx="739">
                  <c:v>71.146000000000001</c:v>
                </c:pt>
                <c:pt idx="740">
                  <c:v>71.146000000000001</c:v>
                </c:pt>
                <c:pt idx="741">
                  <c:v>71.146000000000001</c:v>
                </c:pt>
                <c:pt idx="742">
                  <c:v>71.146000000000001</c:v>
                </c:pt>
                <c:pt idx="743">
                  <c:v>71.19</c:v>
                </c:pt>
                <c:pt idx="744">
                  <c:v>71.146000000000001</c:v>
                </c:pt>
                <c:pt idx="745">
                  <c:v>71.19</c:v>
                </c:pt>
                <c:pt idx="746">
                  <c:v>71.146000000000001</c:v>
                </c:pt>
                <c:pt idx="747">
                  <c:v>71.19</c:v>
                </c:pt>
                <c:pt idx="748">
                  <c:v>71.19</c:v>
                </c:pt>
                <c:pt idx="749">
                  <c:v>71.146000000000001</c:v>
                </c:pt>
                <c:pt idx="750">
                  <c:v>71.19</c:v>
                </c:pt>
                <c:pt idx="751">
                  <c:v>71.19</c:v>
                </c:pt>
                <c:pt idx="752">
                  <c:v>71.19</c:v>
                </c:pt>
                <c:pt idx="753">
                  <c:v>71.19</c:v>
                </c:pt>
                <c:pt idx="754">
                  <c:v>71.19</c:v>
                </c:pt>
                <c:pt idx="755">
                  <c:v>71.19</c:v>
                </c:pt>
                <c:pt idx="756">
                  <c:v>71.19</c:v>
                </c:pt>
                <c:pt idx="757">
                  <c:v>71.19</c:v>
                </c:pt>
                <c:pt idx="758">
                  <c:v>71.19</c:v>
                </c:pt>
                <c:pt idx="759">
                  <c:v>71.19</c:v>
                </c:pt>
                <c:pt idx="760">
                  <c:v>71.19</c:v>
                </c:pt>
                <c:pt idx="761">
                  <c:v>71.19</c:v>
                </c:pt>
                <c:pt idx="762">
                  <c:v>71.19</c:v>
                </c:pt>
                <c:pt idx="763">
                  <c:v>71.19</c:v>
                </c:pt>
                <c:pt idx="764">
                  <c:v>71.19</c:v>
                </c:pt>
                <c:pt idx="765">
                  <c:v>71.19</c:v>
                </c:pt>
                <c:pt idx="766">
                  <c:v>71.146000000000001</c:v>
                </c:pt>
                <c:pt idx="767">
                  <c:v>71.146000000000001</c:v>
                </c:pt>
                <c:pt idx="768">
                  <c:v>71.146000000000001</c:v>
                </c:pt>
                <c:pt idx="769">
                  <c:v>71.146000000000001</c:v>
                </c:pt>
                <c:pt idx="770">
                  <c:v>71.146000000000001</c:v>
                </c:pt>
                <c:pt idx="771">
                  <c:v>71.146000000000001</c:v>
                </c:pt>
                <c:pt idx="772">
                  <c:v>71.146000000000001</c:v>
                </c:pt>
                <c:pt idx="773">
                  <c:v>71.146000000000001</c:v>
                </c:pt>
                <c:pt idx="774">
                  <c:v>71.146000000000001</c:v>
                </c:pt>
                <c:pt idx="775">
                  <c:v>71.146000000000001</c:v>
                </c:pt>
                <c:pt idx="776">
                  <c:v>71.146000000000001</c:v>
                </c:pt>
                <c:pt idx="777">
                  <c:v>71.146000000000001</c:v>
                </c:pt>
                <c:pt idx="778">
                  <c:v>71.146000000000001</c:v>
                </c:pt>
                <c:pt idx="779">
                  <c:v>71.146000000000001</c:v>
                </c:pt>
                <c:pt idx="780">
                  <c:v>71.146000000000001</c:v>
                </c:pt>
                <c:pt idx="781">
                  <c:v>71.146000000000001</c:v>
                </c:pt>
                <c:pt idx="782">
                  <c:v>71.146000000000001</c:v>
                </c:pt>
                <c:pt idx="783">
                  <c:v>71.146000000000001</c:v>
                </c:pt>
                <c:pt idx="784">
                  <c:v>71.146000000000001</c:v>
                </c:pt>
                <c:pt idx="785">
                  <c:v>71.146000000000001</c:v>
                </c:pt>
                <c:pt idx="786">
                  <c:v>71.10299999999998</c:v>
                </c:pt>
                <c:pt idx="787">
                  <c:v>71.146000000000001</c:v>
                </c:pt>
                <c:pt idx="788">
                  <c:v>71.10299999999998</c:v>
                </c:pt>
                <c:pt idx="789">
                  <c:v>71.10299999999998</c:v>
                </c:pt>
                <c:pt idx="790">
                  <c:v>71.10299999999998</c:v>
                </c:pt>
                <c:pt idx="791">
                  <c:v>71.10299999999998</c:v>
                </c:pt>
                <c:pt idx="792">
                  <c:v>71.10299999999998</c:v>
                </c:pt>
                <c:pt idx="793">
                  <c:v>71.10299999999998</c:v>
                </c:pt>
                <c:pt idx="794">
                  <c:v>71.10299999999998</c:v>
                </c:pt>
                <c:pt idx="795">
                  <c:v>71.10299999999998</c:v>
                </c:pt>
                <c:pt idx="796">
                  <c:v>71.10299999999998</c:v>
                </c:pt>
                <c:pt idx="797">
                  <c:v>71.10299999999998</c:v>
                </c:pt>
                <c:pt idx="798">
                  <c:v>71.10299999999998</c:v>
                </c:pt>
                <c:pt idx="799">
                  <c:v>71.06</c:v>
                </c:pt>
                <c:pt idx="800">
                  <c:v>71.06</c:v>
                </c:pt>
                <c:pt idx="801">
                  <c:v>71.06</c:v>
                </c:pt>
                <c:pt idx="802">
                  <c:v>71.06</c:v>
                </c:pt>
                <c:pt idx="803">
                  <c:v>71.06</c:v>
                </c:pt>
                <c:pt idx="804">
                  <c:v>71.06</c:v>
                </c:pt>
                <c:pt idx="805">
                  <c:v>71.06</c:v>
                </c:pt>
                <c:pt idx="806">
                  <c:v>71.06</c:v>
                </c:pt>
                <c:pt idx="807">
                  <c:v>71.06</c:v>
                </c:pt>
                <c:pt idx="808">
                  <c:v>71.016999999999996</c:v>
                </c:pt>
                <c:pt idx="809">
                  <c:v>71.016999999999996</c:v>
                </c:pt>
                <c:pt idx="810">
                  <c:v>71.016999999999996</c:v>
                </c:pt>
                <c:pt idx="811">
                  <c:v>71.016999999999996</c:v>
                </c:pt>
                <c:pt idx="812">
                  <c:v>71.016999999999996</c:v>
                </c:pt>
                <c:pt idx="813">
                  <c:v>71.016999999999996</c:v>
                </c:pt>
                <c:pt idx="814">
                  <c:v>71.016999999999996</c:v>
                </c:pt>
                <c:pt idx="815">
                  <c:v>71.016999999999996</c:v>
                </c:pt>
                <c:pt idx="816">
                  <c:v>70.974000000000004</c:v>
                </c:pt>
                <c:pt idx="817">
                  <c:v>70.974000000000004</c:v>
                </c:pt>
                <c:pt idx="818">
                  <c:v>70.974000000000004</c:v>
                </c:pt>
                <c:pt idx="819">
                  <c:v>70.974000000000004</c:v>
                </c:pt>
                <c:pt idx="820">
                  <c:v>70.974000000000004</c:v>
                </c:pt>
                <c:pt idx="821">
                  <c:v>70.930000000000007</c:v>
                </c:pt>
                <c:pt idx="822">
                  <c:v>70.930000000000007</c:v>
                </c:pt>
                <c:pt idx="823">
                  <c:v>70.930000000000007</c:v>
                </c:pt>
                <c:pt idx="824">
                  <c:v>70.930000000000007</c:v>
                </c:pt>
                <c:pt idx="825">
                  <c:v>70.930000000000007</c:v>
                </c:pt>
                <c:pt idx="826">
                  <c:v>70.930000000000007</c:v>
                </c:pt>
                <c:pt idx="827">
                  <c:v>70.887</c:v>
                </c:pt>
                <c:pt idx="828">
                  <c:v>70.887</c:v>
                </c:pt>
                <c:pt idx="829">
                  <c:v>70.887</c:v>
                </c:pt>
                <c:pt idx="830">
                  <c:v>70.887</c:v>
                </c:pt>
                <c:pt idx="831">
                  <c:v>70.846000000000004</c:v>
                </c:pt>
                <c:pt idx="832">
                  <c:v>70.846000000000004</c:v>
                </c:pt>
                <c:pt idx="833">
                  <c:v>70.846000000000004</c:v>
                </c:pt>
                <c:pt idx="834">
                  <c:v>70.846000000000004</c:v>
                </c:pt>
                <c:pt idx="835">
                  <c:v>70.846000000000004</c:v>
                </c:pt>
                <c:pt idx="836">
                  <c:v>70.802999999999983</c:v>
                </c:pt>
                <c:pt idx="837">
                  <c:v>70.802999999999983</c:v>
                </c:pt>
                <c:pt idx="838">
                  <c:v>70.802999999999983</c:v>
                </c:pt>
                <c:pt idx="839">
                  <c:v>70.802999999999983</c:v>
                </c:pt>
                <c:pt idx="840">
                  <c:v>70.759</c:v>
                </c:pt>
                <c:pt idx="841">
                  <c:v>70.759</c:v>
                </c:pt>
                <c:pt idx="842">
                  <c:v>70.759</c:v>
                </c:pt>
                <c:pt idx="843">
                  <c:v>70.759</c:v>
                </c:pt>
                <c:pt idx="844">
                  <c:v>70.759</c:v>
                </c:pt>
                <c:pt idx="845">
                  <c:v>70.715999999999994</c:v>
                </c:pt>
                <c:pt idx="846">
                  <c:v>70.715999999999994</c:v>
                </c:pt>
                <c:pt idx="847">
                  <c:v>70.715999999999994</c:v>
                </c:pt>
                <c:pt idx="848">
                  <c:v>70.672999999999988</c:v>
                </c:pt>
                <c:pt idx="849">
                  <c:v>70.672999999999988</c:v>
                </c:pt>
                <c:pt idx="850">
                  <c:v>70.672999999999988</c:v>
                </c:pt>
                <c:pt idx="851">
                  <c:v>70.672999999999988</c:v>
                </c:pt>
                <c:pt idx="852">
                  <c:v>70.63</c:v>
                </c:pt>
                <c:pt idx="853">
                  <c:v>70.63</c:v>
                </c:pt>
                <c:pt idx="854">
                  <c:v>70.63</c:v>
                </c:pt>
                <c:pt idx="855">
                  <c:v>70.63</c:v>
                </c:pt>
                <c:pt idx="856">
                  <c:v>70.63</c:v>
                </c:pt>
                <c:pt idx="857">
                  <c:v>70.587000000000003</c:v>
                </c:pt>
                <c:pt idx="858">
                  <c:v>70.587000000000003</c:v>
                </c:pt>
                <c:pt idx="859">
                  <c:v>70.587000000000003</c:v>
                </c:pt>
                <c:pt idx="860">
                  <c:v>70.587000000000003</c:v>
                </c:pt>
                <c:pt idx="861">
                  <c:v>70.543000000000006</c:v>
                </c:pt>
                <c:pt idx="862">
                  <c:v>70.543000000000006</c:v>
                </c:pt>
                <c:pt idx="863">
                  <c:v>70.543000000000006</c:v>
                </c:pt>
                <c:pt idx="864">
                  <c:v>70.501999999999995</c:v>
                </c:pt>
                <c:pt idx="865">
                  <c:v>70.501999999999995</c:v>
                </c:pt>
                <c:pt idx="866">
                  <c:v>70.501999999999995</c:v>
                </c:pt>
                <c:pt idx="867">
                  <c:v>70.459000000000003</c:v>
                </c:pt>
                <c:pt idx="868">
                  <c:v>70.459000000000003</c:v>
                </c:pt>
                <c:pt idx="869">
                  <c:v>70.459000000000003</c:v>
                </c:pt>
                <c:pt idx="870">
                  <c:v>70.459000000000003</c:v>
                </c:pt>
                <c:pt idx="871">
                  <c:v>70.415999999999997</c:v>
                </c:pt>
                <c:pt idx="872">
                  <c:v>70.415999999999997</c:v>
                </c:pt>
                <c:pt idx="873">
                  <c:v>70.415999999999997</c:v>
                </c:pt>
                <c:pt idx="874">
                  <c:v>70.371999999999986</c:v>
                </c:pt>
                <c:pt idx="875">
                  <c:v>70.371999999999986</c:v>
                </c:pt>
                <c:pt idx="876">
                  <c:v>70.371999999999986</c:v>
                </c:pt>
                <c:pt idx="877">
                  <c:v>70.328999999999979</c:v>
                </c:pt>
                <c:pt idx="878">
                  <c:v>70.328999999999979</c:v>
                </c:pt>
                <c:pt idx="879">
                  <c:v>70.328999999999979</c:v>
                </c:pt>
                <c:pt idx="880">
                  <c:v>70.328999999999979</c:v>
                </c:pt>
                <c:pt idx="881">
                  <c:v>70.286000000000001</c:v>
                </c:pt>
                <c:pt idx="882">
                  <c:v>70.286000000000001</c:v>
                </c:pt>
                <c:pt idx="883">
                  <c:v>70.286000000000001</c:v>
                </c:pt>
                <c:pt idx="884">
                  <c:v>70.242999999999995</c:v>
                </c:pt>
                <c:pt idx="885">
                  <c:v>70.242999999999995</c:v>
                </c:pt>
                <c:pt idx="886">
                  <c:v>70.200999999999993</c:v>
                </c:pt>
                <c:pt idx="887">
                  <c:v>70.200999999999993</c:v>
                </c:pt>
                <c:pt idx="888">
                  <c:v>70.200999999999993</c:v>
                </c:pt>
                <c:pt idx="889">
                  <c:v>70.200999999999993</c:v>
                </c:pt>
                <c:pt idx="890">
                  <c:v>70.157999999999987</c:v>
                </c:pt>
                <c:pt idx="891">
                  <c:v>70.157999999999987</c:v>
                </c:pt>
                <c:pt idx="892">
                  <c:v>70.114999999999995</c:v>
                </c:pt>
                <c:pt idx="893">
                  <c:v>70.114999999999995</c:v>
                </c:pt>
                <c:pt idx="894">
                  <c:v>70.114999999999995</c:v>
                </c:pt>
                <c:pt idx="895">
                  <c:v>70.072000000000003</c:v>
                </c:pt>
                <c:pt idx="896">
                  <c:v>70.072000000000003</c:v>
                </c:pt>
                <c:pt idx="897">
                  <c:v>70.072000000000003</c:v>
                </c:pt>
                <c:pt idx="898">
                  <c:v>70.028999999999982</c:v>
                </c:pt>
                <c:pt idx="899">
                  <c:v>70.028999999999982</c:v>
                </c:pt>
                <c:pt idx="900">
                  <c:v>69.985000000000014</c:v>
                </c:pt>
                <c:pt idx="901">
                  <c:v>69.985000000000014</c:v>
                </c:pt>
                <c:pt idx="902">
                  <c:v>69.985000000000014</c:v>
                </c:pt>
                <c:pt idx="903">
                  <c:v>69.942000000000007</c:v>
                </c:pt>
                <c:pt idx="904">
                  <c:v>69.942000000000007</c:v>
                </c:pt>
                <c:pt idx="905">
                  <c:v>69.942000000000007</c:v>
                </c:pt>
                <c:pt idx="906">
                  <c:v>69.900999999999996</c:v>
                </c:pt>
                <c:pt idx="907">
                  <c:v>69.900999999999996</c:v>
                </c:pt>
                <c:pt idx="908">
                  <c:v>69.85799999999999</c:v>
                </c:pt>
                <c:pt idx="909">
                  <c:v>69.85799999999999</c:v>
                </c:pt>
                <c:pt idx="910">
                  <c:v>69.85799999999999</c:v>
                </c:pt>
                <c:pt idx="911">
                  <c:v>69.813999999999993</c:v>
                </c:pt>
                <c:pt idx="912">
                  <c:v>69.813999999999993</c:v>
                </c:pt>
                <c:pt idx="913">
                  <c:v>69.771000000000001</c:v>
                </c:pt>
                <c:pt idx="914">
                  <c:v>69.771000000000001</c:v>
                </c:pt>
                <c:pt idx="915">
                  <c:v>69.727999999999994</c:v>
                </c:pt>
                <c:pt idx="916">
                  <c:v>69.727999999999994</c:v>
                </c:pt>
                <c:pt idx="917">
                  <c:v>69.727999999999994</c:v>
                </c:pt>
                <c:pt idx="918">
                  <c:v>69.685000000000002</c:v>
                </c:pt>
                <c:pt idx="919">
                  <c:v>69.685000000000002</c:v>
                </c:pt>
                <c:pt idx="920">
                  <c:v>69.643000000000001</c:v>
                </c:pt>
                <c:pt idx="921">
                  <c:v>69.643000000000001</c:v>
                </c:pt>
                <c:pt idx="922">
                  <c:v>69.599999999999994</c:v>
                </c:pt>
                <c:pt idx="923">
                  <c:v>69.599999999999994</c:v>
                </c:pt>
                <c:pt idx="924">
                  <c:v>69.599999999999994</c:v>
                </c:pt>
                <c:pt idx="925">
                  <c:v>69.557000000000002</c:v>
                </c:pt>
                <c:pt idx="926">
                  <c:v>69.557000000000002</c:v>
                </c:pt>
                <c:pt idx="927">
                  <c:v>69.513999999999996</c:v>
                </c:pt>
                <c:pt idx="928">
                  <c:v>69.513999999999996</c:v>
                </c:pt>
                <c:pt idx="929">
                  <c:v>69.471000000000004</c:v>
                </c:pt>
                <c:pt idx="930">
                  <c:v>69.427000000000007</c:v>
                </c:pt>
                <c:pt idx="931">
                  <c:v>69.427000000000007</c:v>
                </c:pt>
                <c:pt idx="932">
                  <c:v>69.427000000000007</c:v>
                </c:pt>
                <c:pt idx="933">
                  <c:v>69.385999999999981</c:v>
                </c:pt>
                <c:pt idx="934">
                  <c:v>69.385999999999981</c:v>
                </c:pt>
                <c:pt idx="935">
                  <c:v>69.343000000000004</c:v>
                </c:pt>
                <c:pt idx="936">
                  <c:v>69.343000000000004</c:v>
                </c:pt>
                <c:pt idx="937">
                  <c:v>69.3</c:v>
                </c:pt>
                <c:pt idx="938">
                  <c:v>69.3</c:v>
                </c:pt>
                <c:pt idx="939">
                  <c:v>69.3</c:v>
                </c:pt>
                <c:pt idx="940">
                  <c:v>69.256</c:v>
                </c:pt>
                <c:pt idx="941">
                  <c:v>69.212999999999994</c:v>
                </c:pt>
                <c:pt idx="942">
                  <c:v>69.212999999999994</c:v>
                </c:pt>
                <c:pt idx="943">
                  <c:v>69.212999999999994</c:v>
                </c:pt>
                <c:pt idx="944">
                  <c:v>69.169999999999987</c:v>
                </c:pt>
                <c:pt idx="945">
                  <c:v>69.128999999999976</c:v>
                </c:pt>
                <c:pt idx="946">
                  <c:v>69.128999999999976</c:v>
                </c:pt>
                <c:pt idx="947">
                  <c:v>69.084999999999994</c:v>
                </c:pt>
                <c:pt idx="948">
                  <c:v>69.084999999999994</c:v>
                </c:pt>
                <c:pt idx="949">
                  <c:v>69.042000000000002</c:v>
                </c:pt>
                <c:pt idx="950">
                  <c:v>69.042000000000002</c:v>
                </c:pt>
                <c:pt idx="951">
                  <c:v>68.998999999999995</c:v>
                </c:pt>
                <c:pt idx="952">
                  <c:v>68.956000000000003</c:v>
                </c:pt>
                <c:pt idx="953">
                  <c:v>68.956000000000003</c:v>
                </c:pt>
                <c:pt idx="954">
                  <c:v>68.956000000000003</c:v>
                </c:pt>
                <c:pt idx="955">
                  <c:v>68.912999999999997</c:v>
                </c:pt>
                <c:pt idx="956">
                  <c:v>68.870999999999981</c:v>
                </c:pt>
                <c:pt idx="957">
                  <c:v>68.870999999999981</c:v>
                </c:pt>
                <c:pt idx="958">
                  <c:v>68.828000000000003</c:v>
                </c:pt>
                <c:pt idx="959">
                  <c:v>68.828000000000003</c:v>
                </c:pt>
                <c:pt idx="960">
                  <c:v>68.784999999999997</c:v>
                </c:pt>
                <c:pt idx="961">
                  <c:v>68.784999999999997</c:v>
                </c:pt>
                <c:pt idx="962">
                  <c:v>68.742000000000004</c:v>
                </c:pt>
                <c:pt idx="963">
                  <c:v>68.742000000000004</c:v>
                </c:pt>
                <c:pt idx="964">
                  <c:v>68.697999999999993</c:v>
                </c:pt>
                <c:pt idx="965">
                  <c:v>68.697999999999993</c:v>
                </c:pt>
                <c:pt idx="966">
                  <c:v>68.656999999999982</c:v>
                </c:pt>
                <c:pt idx="967">
                  <c:v>68.656999999999982</c:v>
                </c:pt>
                <c:pt idx="968">
                  <c:v>68.614000000000004</c:v>
                </c:pt>
                <c:pt idx="969">
                  <c:v>68.570999999999998</c:v>
                </c:pt>
                <c:pt idx="970">
                  <c:v>68.570999999999998</c:v>
                </c:pt>
                <c:pt idx="971">
                  <c:v>68.527000000000001</c:v>
                </c:pt>
                <c:pt idx="972">
                  <c:v>68.527000000000001</c:v>
                </c:pt>
                <c:pt idx="973">
                  <c:v>68.483999999999995</c:v>
                </c:pt>
                <c:pt idx="974">
                  <c:v>68.483999999999995</c:v>
                </c:pt>
                <c:pt idx="975">
                  <c:v>68.443000000000026</c:v>
                </c:pt>
                <c:pt idx="976">
                  <c:v>68.443000000000026</c:v>
                </c:pt>
                <c:pt idx="977">
                  <c:v>68.400000000000006</c:v>
                </c:pt>
                <c:pt idx="978">
                  <c:v>68.400000000000006</c:v>
                </c:pt>
                <c:pt idx="979">
                  <c:v>68.35599999999998</c:v>
                </c:pt>
                <c:pt idx="980">
                  <c:v>68.313000000000002</c:v>
                </c:pt>
                <c:pt idx="981">
                  <c:v>68.313000000000002</c:v>
                </c:pt>
                <c:pt idx="982">
                  <c:v>68.27</c:v>
                </c:pt>
                <c:pt idx="983">
                  <c:v>68.27</c:v>
                </c:pt>
                <c:pt idx="984">
                  <c:v>68.227000000000004</c:v>
                </c:pt>
                <c:pt idx="985">
                  <c:v>68.227000000000004</c:v>
                </c:pt>
                <c:pt idx="986">
                  <c:v>68.185000000000002</c:v>
                </c:pt>
                <c:pt idx="987">
                  <c:v>68.141999999999996</c:v>
                </c:pt>
                <c:pt idx="988">
                  <c:v>68.141999999999996</c:v>
                </c:pt>
                <c:pt idx="989">
                  <c:v>68.099000000000004</c:v>
                </c:pt>
                <c:pt idx="990">
                  <c:v>68.099000000000004</c:v>
                </c:pt>
                <c:pt idx="991">
                  <c:v>68.055999999999983</c:v>
                </c:pt>
                <c:pt idx="992">
                  <c:v>68.055999999999983</c:v>
                </c:pt>
                <c:pt idx="993">
                  <c:v>68.013000000000005</c:v>
                </c:pt>
                <c:pt idx="994">
                  <c:v>68.013000000000005</c:v>
                </c:pt>
                <c:pt idx="995">
                  <c:v>67.971000000000004</c:v>
                </c:pt>
                <c:pt idx="996">
                  <c:v>67.927999999999997</c:v>
                </c:pt>
                <c:pt idx="997">
                  <c:v>67.927999999999997</c:v>
                </c:pt>
                <c:pt idx="998">
                  <c:v>67.884999999999991</c:v>
                </c:pt>
                <c:pt idx="999">
                  <c:v>67.884999999999991</c:v>
                </c:pt>
                <c:pt idx="1000">
                  <c:v>67.842000000000013</c:v>
                </c:pt>
                <c:pt idx="1001">
                  <c:v>67.842000000000013</c:v>
                </c:pt>
                <c:pt idx="1002">
                  <c:v>67.798000000000002</c:v>
                </c:pt>
                <c:pt idx="1003">
                  <c:v>67.757000000000005</c:v>
                </c:pt>
                <c:pt idx="1004">
                  <c:v>67.757000000000005</c:v>
                </c:pt>
                <c:pt idx="1005">
                  <c:v>67.714000000000027</c:v>
                </c:pt>
                <c:pt idx="1006">
                  <c:v>67.714000000000027</c:v>
                </c:pt>
                <c:pt idx="1007">
                  <c:v>67.670999999999978</c:v>
                </c:pt>
                <c:pt idx="1008">
                  <c:v>67.626999999999981</c:v>
                </c:pt>
                <c:pt idx="1009">
                  <c:v>67.626999999999981</c:v>
                </c:pt>
                <c:pt idx="1010">
                  <c:v>67.585999999999999</c:v>
                </c:pt>
                <c:pt idx="1011">
                  <c:v>67.543000000000006</c:v>
                </c:pt>
                <c:pt idx="1012">
                  <c:v>67.543000000000006</c:v>
                </c:pt>
                <c:pt idx="1013">
                  <c:v>67.5</c:v>
                </c:pt>
                <c:pt idx="1014">
                  <c:v>67.5</c:v>
                </c:pt>
                <c:pt idx="1015">
                  <c:v>67.456000000000003</c:v>
                </c:pt>
                <c:pt idx="1016">
                  <c:v>67.412999999999997</c:v>
                </c:pt>
                <c:pt idx="1017">
                  <c:v>67.412999999999997</c:v>
                </c:pt>
                <c:pt idx="1018">
                  <c:v>67.371999999999986</c:v>
                </c:pt>
                <c:pt idx="1019">
                  <c:v>67.371999999999986</c:v>
                </c:pt>
                <c:pt idx="1020">
                  <c:v>67.328999999999979</c:v>
                </c:pt>
                <c:pt idx="1021">
                  <c:v>67.284999999999997</c:v>
                </c:pt>
                <c:pt idx="1022">
                  <c:v>67.284999999999997</c:v>
                </c:pt>
                <c:pt idx="1023">
                  <c:v>67.242000000000004</c:v>
                </c:pt>
                <c:pt idx="1024">
                  <c:v>67.242000000000004</c:v>
                </c:pt>
                <c:pt idx="1025">
                  <c:v>67.198999999999998</c:v>
                </c:pt>
                <c:pt idx="1026">
                  <c:v>67.157999999999987</c:v>
                </c:pt>
                <c:pt idx="1027">
                  <c:v>67.157999999999987</c:v>
                </c:pt>
                <c:pt idx="1028">
                  <c:v>67.114000000000004</c:v>
                </c:pt>
                <c:pt idx="1029">
                  <c:v>67.114000000000004</c:v>
                </c:pt>
                <c:pt idx="1030">
                  <c:v>67.070999999999998</c:v>
                </c:pt>
                <c:pt idx="1031">
                  <c:v>67.070999999999998</c:v>
                </c:pt>
                <c:pt idx="1032">
                  <c:v>67.027999999999992</c:v>
                </c:pt>
                <c:pt idx="1033">
                  <c:v>66.985000000000014</c:v>
                </c:pt>
                <c:pt idx="1034">
                  <c:v>66.985000000000014</c:v>
                </c:pt>
                <c:pt idx="1035">
                  <c:v>66.943000000000026</c:v>
                </c:pt>
                <c:pt idx="1036">
                  <c:v>66.900000000000006</c:v>
                </c:pt>
                <c:pt idx="1037">
                  <c:v>66.900000000000006</c:v>
                </c:pt>
                <c:pt idx="1038">
                  <c:v>66.856999999999999</c:v>
                </c:pt>
                <c:pt idx="1039">
                  <c:v>66.856999999999999</c:v>
                </c:pt>
                <c:pt idx="1040">
                  <c:v>66.813999999999993</c:v>
                </c:pt>
                <c:pt idx="1041">
                  <c:v>66.813999999999993</c:v>
                </c:pt>
                <c:pt idx="1042">
                  <c:v>66.771999999999991</c:v>
                </c:pt>
                <c:pt idx="1043">
                  <c:v>66.728999999999999</c:v>
                </c:pt>
                <c:pt idx="1044">
                  <c:v>66.728999999999999</c:v>
                </c:pt>
                <c:pt idx="1045">
                  <c:v>66.685999999999979</c:v>
                </c:pt>
                <c:pt idx="1046">
                  <c:v>66.685999999999979</c:v>
                </c:pt>
                <c:pt idx="1047">
                  <c:v>66.643000000000001</c:v>
                </c:pt>
                <c:pt idx="1048">
                  <c:v>66.643000000000001</c:v>
                </c:pt>
                <c:pt idx="1049">
                  <c:v>66.599999999999994</c:v>
                </c:pt>
                <c:pt idx="1050">
                  <c:v>66.557999999999993</c:v>
                </c:pt>
                <c:pt idx="1051">
                  <c:v>66.557999999999993</c:v>
                </c:pt>
                <c:pt idx="1052">
                  <c:v>66.515000000000001</c:v>
                </c:pt>
                <c:pt idx="1053">
                  <c:v>66.515000000000001</c:v>
                </c:pt>
                <c:pt idx="1054">
                  <c:v>66.471999999999994</c:v>
                </c:pt>
                <c:pt idx="1055">
                  <c:v>66.429000000000002</c:v>
                </c:pt>
                <c:pt idx="1056">
                  <c:v>66.429000000000002</c:v>
                </c:pt>
                <c:pt idx="1057">
                  <c:v>66.384999999999991</c:v>
                </c:pt>
                <c:pt idx="1058">
                  <c:v>66.343999999999994</c:v>
                </c:pt>
                <c:pt idx="1059">
                  <c:v>66.343999999999994</c:v>
                </c:pt>
                <c:pt idx="1060">
                  <c:v>66.301000000000002</c:v>
                </c:pt>
                <c:pt idx="1061">
                  <c:v>66.301000000000002</c:v>
                </c:pt>
                <c:pt idx="1062">
                  <c:v>66.257999999999996</c:v>
                </c:pt>
                <c:pt idx="1063">
                  <c:v>66.214000000000027</c:v>
                </c:pt>
                <c:pt idx="1064">
                  <c:v>66.214000000000027</c:v>
                </c:pt>
                <c:pt idx="1065">
                  <c:v>66.172999999999988</c:v>
                </c:pt>
                <c:pt idx="1066">
                  <c:v>66.172999999999988</c:v>
                </c:pt>
                <c:pt idx="1067">
                  <c:v>66.13</c:v>
                </c:pt>
                <c:pt idx="1068">
                  <c:v>66.087000000000003</c:v>
                </c:pt>
                <c:pt idx="1069">
                  <c:v>66.043000000000006</c:v>
                </c:pt>
                <c:pt idx="1070">
                  <c:v>66.043000000000006</c:v>
                </c:pt>
                <c:pt idx="1071">
                  <c:v>66</c:v>
                </c:pt>
                <c:pt idx="1072">
                  <c:v>66</c:v>
                </c:pt>
                <c:pt idx="1073">
                  <c:v>65.959000000000003</c:v>
                </c:pt>
                <c:pt idx="1074">
                  <c:v>65.915999999999997</c:v>
                </c:pt>
                <c:pt idx="1075">
                  <c:v>65.915999999999997</c:v>
                </c:pt>
                <c:pt idx="1076">
                  <c:v>65.871999999999986</c:v>
                </c:pt>
                <c:pt idx="1077">
                  <c:v>65.828999999999979</c:v>
                </c:pt>
                <c:pt idx="1078">
                  <c:v>65.828999999999979</c:v>
                </c:pt>
                <c:pt idx="1079">
                  <c:v>65.787999999999997</c:v>
                </c:pt>
                <c:pt idx="1080">
                  <c:v>65.745000000000005</c:v>
                </c:pt>
                <c:pt idx="1081">
                  <c:v>65.745000000000005</c:v>
                </c:pt>
                <c:pt idx="1082">
                  <c:v>65.700999999999993</c:v>
                </c:pt>
                <c:pt idx="1083">
                  <c:v>65.700999999999993</c:v>
                </c:pt>
                <c:pt idx="1084">
                  <c:v>65.657999999999987</c:v>
                </c:pt>
                <c:pt idx="1085">
                  <c:v>65.614999999999995</c:v>
                </c:pt>
                <c:pt idx="1086">
                  <c:v>65.614999999999995</c:v>
                </c:pt>
                <c:pt idx="1087">
                  <c:v>65.573999999999998</c:v>
                </c:pt>
                <c:pt idx="1088">
                  <c:v>65.573999999999998</c:v>
                </c:pt>
                <c:pt idx="1089">
                  <c:v>65.53</c:v>
                </c:pt>
                <c:pt idx="1090">
                  <c:v>65.486999999999995</c:v>
                </c:pt>
                <c:pt idx="1091">
                  <c:v>65.486999999999995</c:v>
                </c:pt>
                <c:pt idx="1092">
                  <c:v>65.444000000000031</c:v>
                </c:pt>
                <c:pt idx="1093">
                  <c:v>65.403000000000006</c:v>
                </c:pt>
                <c:pt idx="1094">
                  <c:v>65.403000000000006</c:v>
                </c:pt>
                <c:pt idx="1095">
                  <c:v>65.35899999999998</c:v>
                </c:pt>
                <c:pt idx="1096">
                  <c:v>65.35899999999998</c:v>
                </c:pt>
                <c:pt idx="1097">
                  <c:v>65.316000000000003</c:v>
                </c:pt>
                <c:pt idx="1098">
                  <c:v>65.272999999999982</c:v>
                </c:pt>
                <c:pt idx="1099">
                  <c:v>65.272999999999982</c:v>
                </c:pt>
                <c:pt idx="1100">
                  <c:v>65.23</c:v>
                </c:pt>
                <c:pt idx="1101">
                  <c:v>65.23</c:v>
                </c:pt>
                <c:pt idx="1102">
                  <c:v>65.188000000000002</c:v>
                </c:pt>
                <c:pt idx="1103">
                  <c:v>65.144999999999996</c:v>
                </c:pt>
                <c:pt idx="1104">
                  <c:v>65.144999999999996</c:v>
                </c:pt>
                <c:pt idx="1105">
                  <c:v>65.10199999999999</c:v>
                </c:pt>
                <c:pt idx="1106">
                  <c:v>65.10199999999999</c:v>
                </c:pt>
                <c:pt idx="1107">
                  <c:v>65.058999999999983</c:v>
                </c:pt>
                <c:pt idx="1108">
                  <c:v>65.016999999999996</c:v>
                </c:pt>
                <c:pt idx="1109">
                  <c:v>64.974000000000004</c:v>
                </c:pt>
                <c:pt idx="1110">
                  <c:v>64.974000000000004</c:v>
                </c:pt>
                <c:pt idx="1111">
                  <c:v>64.930999999999997</c:v>
                </c:pt>
                <c:pt idx="1112">
                  <c:v>64.887999999999991</c:v>
                </c:pt>
                <c:pt idx="1113">
                  <c:v>64.887999999999991</c:v>
                </c:pt>
                <c:pt idx="1114">
                  <c:v>64.845000000000013</c:v>
                </c:pt>
                <c:pt idx="1115">
                  <c:v>64.845000000000013</c:v>
                </c:pt>
                <c:pt idx="1116">
                  <c:v>64.802999999999983</c:v>
                </c:pt>
                <c:pt idx="1117">
                  <c:v>64.760000000000005</c:v>
                </c:pt>
                <c:pt idx="1118">
                  <c:v>64.760000000000005</c:v>
                </c:pt>
                <c:pt idx="1119">
                  <c:v>64.717000000000027</c:v>
                </c:pt>
                <c:pt idx="1120">
                  <c:v>64.717000000000027</c:v>
                </c:pt>
                <c:pt idx="1121">
                  <c:v>64.673999999999978</c:v>
                </c:pt>
                <c:pt idx="1122">
                  <c:v>64.631999999999991</c:v>
                </c:pt>
                <c:pt idx="1123">
                  <c:v>64.631999999999991</c:v>
                </c:pt>
                <c:pt idx="1124">
                  <c:v>64.588999999999999</c:v>
                </c:pt>
                <c:pt idx="1125">
                  <c:v>64.588999999999999</c:v>
                </c:pt>
                <c:pt idx="1126">
                  <c:v>64.546000000000006</c:v>
                </c:pt>
                <c:pt idx="1127">
                  <c:v>64.503</c:v>
                </c:pt>
                <c:pt idx="1128">
                  <c:v>64.503</c:v>
                </c:pt>
                <c:pt idx="1129">
                  <c:v>64.459000000000003</c:v>
                </c:pt>
                <c:pt idx="1130">
                  <c:v>64.418000000000006</c:v>
                </c:pt>
                <c:pt idx="1131">
                  <c:v>64.418000000000006</c:v>
                </c:pt>
                <c:pt idx="1132">
                  <c:v>64.374999999999986</c:v>
                </c:pt>
                <c:pt idx="1133">
                  <c:v>64.331999999999994</c:v>
                </c:pt>
                <c:pt idx="1134">
                  <c:v>64.331999999999994</c:v>
                </c:pt>
                <c:pt idx="1135">
                  <c:v>64.287999999999997</c:v>
                </c:pt>
                <c:pt idx="1136">
                  <c:v>64.287999999999997</c:v>
                </c:pt>
                <c:pt idx="1137">
                  <c:v>64.247000000000028</c:v>
                </c:pt>
                <c:pt idx="1138">
                  <c:v>64.203999999999994</c:v>
                </c:pt>
                <c:pt idx="1139">
                  <c:v>64.203999999999994</c:v>
                </c:pt>
                <c:pt idx="1140">
                  <c:v>64.161000000000001</c:v>
                </c:pt>
                <c:pt idx="1141">
                  <c:v>64.161000000000001</c:v>
                </c:pt>
                <c:pt idx="1142">
                  <c:v>64.117000000000004</c:v>
                </c:pt>
                <c:pt idx="1143">
                  <c:v>64.117000000000004</c:v>
                </c:pt>
                <c:pt idx="1144">
                  <c:v>64.073999999999998</c:v>
                </c:pt>
                <c:pt idx="1145">
                  <c:v>64.033000000000001</c:v>
                </c:pt>
                <c:pt idx="1146">
                  <c:v>64.033000000000001</c:v>
                </c:pt>
                <c:pt idx="1147">
                  <c:v>63.99</c:v>
                </c:pt>
                <c:pt idx="1148">
                  <c:v>63.946000000000005</c:v>
                </c:pt>
                <c:pt idx="1149">
                  <c:v>63.946000000000005</c:v>
                </c:pt>
                <c:pt idx="1150">
                  <c:v>63.903000000000006</c:v>
                </c:pt>
                <c:pt idx="1151">
                  <c:v>63.903000000000006</c:v>
                </c:pt>
                <c:pt idx="1152">
                  <c:v>63.862000000000002</c:v>
                </c:pt>
                <c:pt idx="1153">
                  <c:v>63.819000000000003</c:v>
                </c:pt>
                <c:pt idx="1154">
                  <c:v>63.819000000000003</c:v>
                </c:pt>
                <c:pt idx="1155">
                  <c:v>63.775000000000013</c:v>
                </c:pt>
                <c:pt idx="1156">
                  <c:v>63.775000000000013</c:v>
                </c:pt>
                <c:pt idx="1157">
                  <c:v>63.732000000000014</c:v>
                </c:pt>
                <c:pt idx="1158">
                  <c:v>63.732000000000014</c:v>
                </c:pt>
                <c:pt idx="1159">
                  <c:v>63.689</c:v>
                </c:pt>
                <c:pt idx="1160">
                  <c:v>63.689</c:v>
                </c:pt>
                <c:pt idx="1161">
                  <c:v>63.648000000000003</c:v>
                </c:pt>
                <c:pt idx="1162">
                  <c:v>63.604000000000006</c:v>
                </c:pt>
                <c:pt idx="1163">
                  <c:v>63.561</c:v>
                </c:pt>
                <c:pt idx="1164">
                  <c:v>63.561</c:v>
                </c:pt>
                <c:pt idx="1165">
                  <c:v>63.518000000000001</c:v>
                </c:pt>
                <c:pt idx="1166">
                  <c:v>63.518000000000001</c:v>
                </c:pt>
                <c:pt idx="1167">
                  <c:v>63.475000000000001</c:v>
                </c:pt>
                <c:pt idx="1168">
                  <c:v>63.475000000000001</c:v>
                </c:pt>
                <c:pt idx="1169">
                  <c:v>63.433</c:v>
                </c:pt>
                <c:pt idx="1170">
                  <c:v>63.433</c:v>
                </c:pt>
                <c:pt idx="1171">
                  <c:v>63.39</c:v>
                </c:pt>
                <c:pt idx="1172">
                  <c:v>63.347000000000001</c:v>
                </c:pt>
                <c:pt idx="1173">
                  <c:v>63.347000000000001</c:v>
                </c:pt>
                <c:pt idx="1174">
                  <c:v>63.304000000000002</c:v>
                </c:pt>
                <c:pt idx="1175">
                  <c:v>63.262000000000015</c:v>
                </c:pt>
                <c:pt idx="1176">
                  <c:v>63.262000000000015</c:v>
                </c:pt>
                <c:pt idx="1177">
                  <c:v>63.219000000000001</c:v>
                </c:pt>
                <c:pt idx="1178">
                  <c:v>63.176000000000002</c:v>
                </c:pt>
                <c:pt idx="1179">
                  <c:v>63.176000000000002</c:v>
                </c:pt>
                <c:pt idx="1180">
                  <c:v>63.133000000000003</c:v>
                </c:pt>
                <c:pt idx="1181">
                  <c:v>63.133000000000003</c:v>
                </c:pt>
                <c:pt idx="1182">
                  <c:v>63.09</c:v>
                </c:pt>
                <c:pt idx="1183">
                  <c:v>63.048000000000002</c:v>
                </c:pt>
                <c:pt idx="1184">
                  <c:v>63.048000000000002</c:v>
                </c:pt>
                <c:pt idx="1185">
                  <c:v>63.005000000000003</c:v>
                </c:pt>
                <c:pt idx="1186">
                  <c:v>63.005000000000003</c:v>
                </c:pt>
                <c:pt idx="1187">
                  <c:v>62.962000000000003</c:v>
                </c:pt>
                <c:pt idx="1188">
                  <c:v>62.919000000000004</c:v>
                </c:pt>
                <c:pt idx="1189">
                  <c:v>62.919000000000004</c:v>
                </c:pt>
                <c:pt idx="1190">
                  <c:v>62.875</c:v>
                </c:pt>
                <c:pt idx="1191">
                  <c:v>62.834000000000003</c:v>
                </c:pt>
                <c:pt idx="1192">
                  <c:v>62.834000000000003</c:v>
                </c:pt>
                <c:pt idx="1193">
                  <c:v>62.791000000000011</c:v>
                </c:pt>
                <c:pt idx="1194">
                  <c:v>62.791000000000011</c:v>
                </c:pt>
                <c:pt idx="1195">
                  <c:v>62.748000000000012</c:v>
                </c:pt>
                <c:pt idx="1196">
                  <c:v>62.748000000000012</c:v>
                </c:pt>
                <c:pt idx="1197">
                  <c:v>62.704000000000001</c:v>
                </c:pt>
                <c:pt idx="1198">
                  <c:v>62.661000000000001</c:v>
                </c:pt>
                <c:pt idx="1199">
                  <c:v>62.661000000000001</c:v>
                </c:pt>
                <c:pt idx="1200">
                  <c:v>62.620000000000012</c:v>
                </c:pt>
                <c:pt idx="1201">
                  <c:v>62.577000000000005</c:v>
                </c:pt>
                <c:pt idx="1202">
                  <c:v>62.577000000000005</c:v>
                </c:pt>
                <c:pt idx="1203">
                  <c:v>62.533000000000001</c:v>
                </c:pt>
                <c:pt idx="1204">
                  <c:v>62.533000000000001</c:v>
                </c:pt>
                <c:pt idx="1205">
                  <c:v>62.49</c:v>
                </c:pt>
                <c:pt idx="1206">
                  <c:v>62.49</c:v>
                </c:pt>
                <c:pt idx="1207">
                  <c:v>62.447000000000003</c:v>
                </c:pt>
                <c:pt idx="1208">
                  <c:v>62.406000000000006</c:v>
                </c:pt>
                <c:pt idx="1209">
                  <c:v>62.406000000000006</c:v>
                </c:pt>
                <c:pt idx="1210">
                  <c:v>62.362000000000002</c:v>
                </c:pt>
                <c:pt idx="1211">
                  <c:v>62.362000000000002</c:v>
                </c:pt>
                <c:pt idx="1212">
                  <c:v>62.319000000000003</c:v>
                </c:pt>
                <c:pt idx="1213">
                  <c:v>62.276000000000003</c:v>
                </c:pt>
                <c:pt idx="1214">
                  <c:v>62.276000000000003</c:v>
                </c:pt>
                <c:pt idx="1215">
                  <c:v>62.233000000000011</c:v>
                </c:pt>
                <c:pt idx="1216">
                  <c:v>62.233000000000011</c:v>
                </c:pt>
                <c:pt idx="1217">
                  <c:v>62.191000000000003</c:v>
                </c:pt>
                <c:pt idx="1218">
                  <c:v>62.148000000000003</c:v>
                </c:pt>
                <c:pt idx="1219">
                  <c:v>62.148000000000003</c:v>
                </c:pt>
                <c:pt idx="1220">
                  <c:v>62.105000000000011</c:v>
                </c:pt>
                <c:pt idx="1221">
                  <c:v>62.105000000000011</c:v>
                </c:pt>
                <c:pt idx="1222">
                  <c:v>62.062000000000012</c:v>
                </c:pt>
                <c:pt idx="1223">
                  <c:v>62.019000000000005</c:v>
                </c:pt>
                <c:pt idx="1224">
                  <c:v>62.019000000000005</c:v>
                </c:pt>
                <c:pt idx="1225">
                  <c:v>61.977000000000004</c:v>
                </c:pt>
                <c:pt idx="1226">
                  <c:v>61.934000000000005</c:v>
                </c:pt>
                <c:pt idx="1227">
                  <c:v>61.891000000000005</c:v>
                </c:pt>
                <c:pt idx="1228">
                  <c:v>61.891000000000005</c:v>
                </c:pt>
                <c:pt idx="1229">
                  <c:v>61.891000000000005</c:v>
                </c:pt>
                <c:pt idx="1230">
                  <c:v>61.847999999999999</c:v>
                </c:pt>
                <c:pt idx="1231">
                  <c:v>61.804000000000002</c:v>
                </c:pt>
                <c:pt idx="1232">
                  <c:v>61.804000000000002</c:v>
                </c:pt>
                <c:pt idx="1233">
                  <c:v>61.761000000000003</c:v>
                </c:pt>
                <c:pt idx="1234">
                  <c:v>61.720000000000013</c:v>
                </c:pt>
                <c:pt idx="1235">
                  <c:v>61.720000000000013</c:v>
                </c:pt>
                <c:pt idx="1236">
                  <c:v>61.677</c:v>
                </c:pt>
                <c:pt idx="1237">
                  <c:v>61.677</c:v>
                </c:pt>
                <c:pt idx="1238">
                  <c:v>61.633000000000003</c:v>
                </c:pt>
                <c:pt idx="1239">
                  <c:v>61.59</c:v>
                </c:pt>
                <c:pt idx="1240">
                  <c:v>61.59</c:v>
                </c:pt>
                <c:pt idx="1241">
                  <c:v>61.547000000000004</c:v>
                </c:pt>
                <c:pt idx="1242">
                  <c:v>61.506</c:v>
                </c:pt>
                <c:pt idx="1243">
                  <c:v>61.506</c:v>
                </c:pt>
                <c:pt idx="1244">
                  <c:v>61.462000000000003</c:v>
                </c:pt>
                <c:pt idx="1245">
                  <c:v>61.462000000000003</c:v>
                </c:pt>
                <c:pt idx="1246">
                  <c:v>61.419000000000004</c:v>
                </c:pt>
                <c:pt idx="1247">
                  <c:v>61.419000000000004</c:v>
                </c:pt>
                <c:pt idx="1248">
                  <c:v>61.376000000000005</c:v>
                </c:pt>
                <c:pt idx="1249">
                  <c:v>61.333000000000006</c:v>
                </c:pt>
                <c:pt idx="1250">
                  <c:v>61.333000000000006</c:v>
                </c:pt>
                <c:pt idx="1251">
                  <c:v>61.290000000000013</c:v>
                </c:pt>
                <c:pt idx="1252">
                  <c:v>61.248000000000012</c:v>
                </c:pt>
                <c:pt idx="1253">
                  <c:v>61.248000000000012</c:v>
                </c:pt>
                <c:pt idx="1254">
                  <c:v>61.205000000000013</c:v>
                </c:pt>
                <c:pt idx="1255">
                  <c:v>61.205000000000013</c:v>
                </c:pt>
                <c:pt idx="1256">
                  <c:v>61.162000000000013</c:v>
                </c:pt>
                <c:pt idx="1257">
                  <c:v>61.162000000000013</c:v>
                </c:pt>
                <c:pt idx="1258">
                  <c:v>61.119</c:v>
                </c:pt>
                <c:pt idx="1259">
                  <c:v>61.075000000000003</c:v>
                </c:pt>
                <c:pt idx="1260">
                  <c:v>61.075000000000003</c:v>
                </c:pt>
                <c:pt idx="1261">
                  <c:v>61.032000000000011</c:v>
                </c:pt>
                <c:pt idx="1262">
                  <c:v>60.991</c:v>
                </c:pt>
                <c:pt idx="1263">
                  <c:v>60.991</c:v>
                </c:pt>
                <c:pt idx="1264">
                  <c:v>60.948</c:v>
                </c:pt>
                <c:pt idx="1265">
                  <c:v>60.948</c:v>
                </c:pt>
                <c:pt idx="1266">
                  <c:v>60.904000000000003</c:v>
                </c:pt>
                <c:pt idx="1267">
                  <c:v>60.861000000000004</c:v>
                </c:pt>
                <c:pt idx="1268">
                  <c:v>60.861000000000004</c:v>
                </c:pt>
                <c:pt idx="1269">
                  <c:v>60.861000000000004</c:v>
                </c:pt>
                <c:pt idx="1270">
                  <c:v>60.817999999999998</c:v>
                </c:pt>
                <c:pt idx="1271">
                  <c:v>60.775000000000013</c:v>
                </c:pt>
                <c:pt idx="1272">
                  <c:v>60.775000000000013</c:v>
                </c:pt>
                <c:pt idx="1273">
                  <c:v>60.733000000000011</c:v>
                </c:pt>
                <c:pt idx="1274">
                  <c:v>60.733000000000011</c:v>
                </c:pt>
                <c:pt idx="1275">
                  <c:v>60.690000000000012</c:v>
                </c:pt>
                <c:pt idx="1276">
                  <c:v>60.647000000000006</c:v>
                </c:pt>
                <c:pt idx="1277">
                  <c:v>60.647000000000006</c:v>
                </c:pt>
                <c:pt idx="1278">
                  <c:v>60.604000000000006</c:v>
                </c:pt>
                <c:pt idx="1279">
                  <c:v>60.604000000000006</c:v>
                </c:pt>
                <c:pt idx="1280">
                  <c:v>60.561</c:v>
                </c:pt>
                <c:pt idx="1281">
                  <c:v>60.517000000000003</c:v>
                </c:pt>
                <c:pt idx="1282">
                  <c:v>60.517000000000003</c:v>
                </c:pt>
                <c:pt idx="1283">
                  <c:v>60.474000000000004</c:v>
                </c:pt>
                <c:pt idx="1284">
                  <c:v>60.433</c:v>
                </c:pt>
                <c:pt idx="1285">
                  <c:v>60.39</c:v>
                </c:pt>
                <c:pt idx="1286">
                  <c:v>60.39</c:v>
                </c:pt>
                <c:pt idx="1287">
                  <c:v>60.346000000000004</c:v>
                </c:pt>
                <c:pt idx="1288">
                  <c:v>60.346000000000004</c:v>
                </c:pt>
                <c:pt idx="1289">
                  <c:v>60.303000000000004</c:v>
                </c:pt>
                <c:pt idx="1290">
                  <c:v>60.260000000000012</c:v>
                </c:pt>
                <c:pt idx="1291">
                  <c:v>60.260000000000012</c:v>
                </c:pt>
                <c:pt idx="1292">
                  <c:v>60.217000000000006</c:v>
                </c:pt>
                <c:pt idx="1293">
                  <c:v>60.174000000000007</c:v>
                </c:pt>
                <c:pt idx="1294">
                  <c:v>60.174000000000007</c:v>
                </c:pt>
                <c:pt idx="1295">
                  <c:v>60.132000000000012</c:v>
                </c:pt>
                <c:pt idx="1296">
                  <c:v>60.132000000000012</c:v>
                </c:pt>
                <c:pt idx="1297">
                  <c:v>60.089000000000006</c:v>
                </c:pt>
                <c:pt idx="1298">
                  <c:v>60.046000000000006</c:v>
                </c:pt>
                <c:pt idx="1299">
                  <c:v>60.046000000000006</c:v>
                </c:pt>
                <c:pt idx="1300">
                  <c:v>60.003</c:v>
                </c:pt>
                <c:pt idx="1301">
                  <c:v>60.003</c:v>
                </c:pt>
                <c:pt idx="1302">
                  <c:v>59.959000000000003</c:v>
                </c:pt>
                <c:pt idx="1303">
                  <c:v>59.916000000000004</c:v>
                </c:pt>
                <c:pt idx="1304">
                  <c:v>59.916000000000004</c:v>
                </c:pt>
                <c:pt idx="1305">
                  <c:v>59.873000000000005</c:v>
                </c:pt>
                <c:pt idx="1306">
                  <c:v>59.873000000000005</c:v>
                </c:pt>
                <c:pt idx="1307">
                  <c:v>59.83</c:v>
                </c:pt>
                <c:pt idx="1308">
                  <c:v>59.788000000000011</c:v>
                </c:pt>
                <c:pt idx="1309">
                  <c:v>59.788000000000011</c:v>
                </c:pt>
                <c:pt idx="1310">
                  <c:v>59.745000000000012</c:v>
                </c:pt>
                <c:pt idx="1311">
                  <c:v>59.702000000000012</c:v>
                </c:pt>
                <c:pt idx="1312">
                  <c:v>59.702000000000012</c:v>
                </c:pt>
                <c:pt idx="1313">
                  <c:v>59.659000000000006</c:v>
                </c:pt>
                <c:pt idx="1314">
                  <c:v>59.616</c:v>
                </c:pt>
                <c:pt idx="1315">
                  <c:v>59.616</c:v>
                </c:pt>
                <c:pt idx="1316">
                  <c:v>59.572000000000003</c:v>
                </c:pt>
                <c:pt idx="1317">
                  <c:v>59.529000000000003</c:v>
                </c:pt>
                <c:pt idx="1318">
                  <c:v>59.529000000000003</c:v>
                </c:pt>
                <c:pt idx="1319">
                  <c:v>59.486000000000004</c:v>
                </c:pt>
                <c:pt idx="1320">
                  <c:v>59.486000000000004</c:v>
                </c:pt>
                <c:pt idx="1321">
                  <c:v>59.445</c:v>
                </c:pt>
                <c:pt idx="1322">
                  <c:v>59.401000000000003</c:v>
                </c:pt>
                <c:pt idx="1323">
                  <c:v>59.401000000000003</c:v>
                </c:pt>
                <c:pt idx="1324">
                  <c:v>59.357999999999997</c:v>
                </c:pt>
                <c:pt idx="1325">
                  <c:v>59.314999999999998</c:v>
                </c:pt>
                <c:pt idx="1326">
                  <c:v>59.314999999999998</c:v>
                </c:pt>
                <c:pt idx="1327">
                  <c:v>59.272000000000013</c:v>
                </c:pt>
                <c:pt idx="1328">
                  <c:v>59.272000000000013</c:v>
                </c:pt>
                <c:pt idx="1329">
                  <c:v>59.229000000000013</c:v>
                </c:pt>
                <c:pt idx="1330">
                  <c:v>59.185000000000002</c:v>
                </c:pt>
                <c:pt idx="1331">
                  <c:v>59.185000000000002</c:v>
                </c:pt>
                <c:pt idx="1332">
                  <c:v>59.142000000000003</c:v>
                </c:pt>
                <c:pt idx="1333">
                  <c:v>59.099000000000011</c:v>
                </c:pt>
                <c:pt idx="1334">
                  <c:v>59.099000000000011</c:v>
                </c:pt>
                <c:pt idx="1335">
                  <c:v>59.099000000000011</c:v>
                </c:pt>
                <c:pt idx="1336">
                  <c:v>59.056000000000004</c:v>
                </c:pt>
                <c:pt idx="1337">
                  <c:v>59.014000000000003</c:v>
                </c:pt>
                <c:pt idx="1338">
                  <c:v>59.014000000000003</c:v>
                </c:pt>
                <c:pt idx="1339">
                  <c:v>58.928000000000011</c:v>
                </c:pt>
                <c:pt idx="1340">
                  <c:v>58.928000000000011</c:v>
                </c:pt>
                <c:pt idx="1341">
                  <c:v>58.884999999999998</c:v>
                </c:pt>
                <c:pt idx="1342">
                  <c:v>58.884999999999998</c:v>
                </c:pt>
                <c:pt idx="1343">
                  <c:v>58.841999999999999</c:v>
                </c:pt>
                <c:pt idx="1344">
                  <c:v>58.798000000000016</c:v>
                </c:pt>
                <c:pt idx="1345">
                  <c:v>58.798000000000016</c:v>
                </c:pt>
                <c:pt idx="1346">
                  <c:v>58.755000000000003</c:v>
                </c:pt>
                <c:pt idx="1347">
                  <c:v>58.712000000000003</c:v>
                </c:pt>
                <c:pt idx="1348">
                  <c:v>58.712000000000003</c:v>
                </c:pt>
                <c:pt idx="1349">
                  <c:v>58.669000000000011</c:v>
                </c:pt>
                <c:pt idx="1350">
                  <c:v>58.669000000000011</c:v>
                </c:pt>
                <c:pt idx="1351">
                  <c:v>58.626000000000012</c:v>
                </c:pt>
                <c:pt idx="1352">
                  <c:v>58.582000000000001</c:v>
                </c:pt>
                <c:pt idx="1353">
                  <c:v>58.582000000000001</c:v>
                </c:pt>
                <c:pt idx="1354">
                  <c:v>58.541000000000004</c:v>
                </c:pt>
                <c:pt idx="1355">
                  <c:v>58.498000000000012</c:v>
                </c:pt>
                <c:pt idx="1356">
                  <c:v>58.498000000000012</c:v>
                </c:pt>
                <c:pt idx="1357">
                  <c:v>58.454999999999998</c:v>
                </c:pt>
                <c:pt idx="1358">
                  <c:v>58.454999999999998</c:v>
                </c:pt>
                <c:pt idx="1359">
                  <c:v>58.411000000000001</c:v>
                </c:pt>
                <c:pt idx="1360">
                  <c:v>58.411000000000001</c:v>
                </c:pt>
                <c:pt idx="1361">
                  <c:v>58.368000000000002</c:v>
                </c:pt>
                <c:pt idx="1362">
                  <c:v>58.325000000000003</c:v>
                </c:pt>
                <c:pt idx="1363">
                  <c:v>58.325000000000003</c:v>
                </c:pt>
                <c:pt idx="1364">
                  <c:v>58.282000000000011</c:v>
                </c:pt>
                <c:pt idx="1365">
                  <c:v>58.239000000000011</c:v>
                </c:pt>
                <c:pt idx="1366">
                  <c:v>58.239000000000011</c:v>
                </c:pt>
                <c:pt idx="1367">
                  <c:v>58.195000000000014</c:v>
                </c:pt>
                <c:pt idx="1368">
                  <c:v>58.152000000000001</c:v>
                </c:pt>
                <c:pt idx="1369">
                  <c:v>58.152000000000001</c:v>
                </c:pt>
                <c:pt idx="1370">
                  <c:v>58.109000000000002</c:v>
                </c:pt>
                <c:pt idx="1371">
                  <c:v>58.109000000000002</c:v>
                </c:pt>
                <c:pt idx="1372">
                  <c:v>58.066000000000003</c:v>
                </c:pt>
                <c:pt idx="1373">
                  <c:v>58.023000000000003</c:v>
                </c:pt>
                <c:pt idx="1374">
                  <c:v>58.023000000000003</c:v>
                </c:pt>
                <c:pt idx="1375">
                  <c:v>57.979000000000006</c:v>
                </c:pt>
                <c:pt idx="1376">
                  <c:v>57.936</c:v>
                </c:pt>
                <c:pt idx="1377">
                  <c:v>57.936</c:v>
                </c:pt>
                <c:pt idx="1378">
                  <c:v>57.936</c:v>
                </c:pt>
                <c:pt idx="1379">
                  <c:v>57.893000000000001</c:v>
                </c:pt>
                <c:pt idx="1380">
                  <c:v>57.85</c:v>
                </c:pt>
                <c:pt idx="1381">
                  <c:v>57.85</c:v>
                </c:pt>
                <c:pt idx="1382">
                  <c:v>57.807000000000002</c:v>
                </c:pt>
                <c:pt idx="1383">
                  <c:v>57.765000000000015</c:v>
                </c:pt>
                <c:pt idx="1384">
                  <c:v>57.765000000000015</c:v>
                </c:pt>
                <c:pt idx="1385">
                  <c:v>57.722000000000016</c:v>
                </c:pt>
                <c:pt idx="1386">
                  <c:v>57.722000000000016</c:v>
                </c:pt>
                <c:pt idx="1387">
                  <c:v>57.679000000000002</c:v>
                </c:pt>
                <c:pt idx="1388">
                  <c:v>57.636000000000003</c:v>
                </c:pt>
                <c:pt idx="1389">
                  <c:v>57.636000000000003</c:v>
                </c:pt>
                <c:pt idx="1390">
                  <c:v>57.592000000000013</c:v>
                </c:pt>
                <c:pt idx="1391">
                  <c:v>57.549000000000007</c:v>
                </c:pt>
                <c:pt idx="1392">
                  <c:v>57.549000000000007</c:v>
                </c:pt>
                <c:pt idx="1393">
                  <c:v>57.506</c:v>
                </c:pt>
                <c:pt idx="1394">
                  <c:v>57.506</c:v>
                </c:pt>
                <c:pt idx="1395">
                  <c:v>57.463000000000001</c:v>
                </c:pt>
                <c:pt idx="1396">
                  <c:v>57.42</c:v>
                </c:pt>
                <c:pt idx="1397">
                  <c:v>57.42</c:v>
                </c:pt>
                <c:pt idx="1398">
                  <c:v>57.376000000000005</c:v>
                </c:pt>
                <c:pt idx="1399">
                  <c:v>57.376000000000005</c:v>
                </c:pt>
                <c:pt idx="1400">
                  <c:v>57.333000000000006</c:v>
                </c:pt>
                <c:pt idx="1401">
                  <c:v>57.290000000000013</c:v>
                </c:pt>
                <c:pt idx="1402">
                  <c:v>57.290000000000013</c:v>
                </c:pt>
                <c:pt idx="1403">
                  <c:v>57.247</c:v>
                </c:pt>
                <c:pt idx="1404">
                  <c:v>57.204000000000001</c:v>
                </c:pt>
                <c:pt idx="1405">
                  <c:v>57.204000000000001</c:v>
                </c:pt>
                <c:pt idx="1406">
                  <c:v>57.160000000000011</c:v>
                </c:pt>
                <c:pt idx="1407">
                  <c:v>57.160000000000011</c:v>
                </c:pt>
                <c:pt idx="1408">
                  <c:v>57.117000000000004</c:v>
                </c:pt>
                <c:pt idx="1409">
                  <c:v>57.074000000000005</c:v>
                </c:pt>
                <c:pt idx="1410">
                  <c:v>57.074000000000005</c:v>
                </c:pt>
                <c:pt idx="1411">
                  <c:v>57.031000000000006</c:v>
                </c:pt>
                <c:pt idx="1412">
                  <c:v>57.031000000000006</c:v>
                </c:pt>
                <c:pt idx="1413">
                  <c:v>56.988</c:v>
                </c:pt>
                <c:pt idx="1414">
                  <c:v>56.988</c:v>
                </c:pt>
                <c:pt idx="1415">
                  <c:v>56.944000000000003</c:v>
                </c:pt>
                <c:pt idx="1416">
                  <c:v>56.944000000000003</c:v>
                </c:pt>
                <c:pt idx="1417">
                  <c:v>56.901000000000003</c:v>
                </c:pt>
                <c:pt idx="1418">
                  <c:v>56.857999999999997</c:v>
                </c:pt>
                <c:pt idx="1419">
                  <c:v>56.857999999999997</c:v>
                </c:pt>
                <c:pt idx="1420">
                  <c:v>56.814999999999998</c:v>
                </c:pt>
                <c:pt idx="1421">
                  <c:v>56.772000000000013</c:v>
                </c:pt>
                <c:pt idx="1422">
                  <c:v>56.772000000000013</c:v>
                </c:pt>
                <c:pt idx="1423">
                  <c:v>56.728000000000016</c:v>
                </c:pt>
                <c:pt idx="1424">
                  <c:v>56.728000000000016</c:v>
                </c:pt>
                <c:pt idx="1425">
                  <c:v>56.685000000000002</c:v>
                </c:pt>
                <c:pt idx="1426">
                  <c:v>56.685000000000002</c:v>
                </c:pt>
                <c:pt idx="1427">
                  <c:v>56.642000000000003</c:v>
                </c:pt>
                <c:pt idx="1428">
                  <c:v>56.642000000000003</c:v>
                </c:pt>
                <c:pt idx="1429">
                  <c:v>56.599000000000011</c:v>
                </c:pt>
                <c:pt idx="1430">
                  <c:v>56.556000000000004</c:v>
                </c:pt>
                <c:pt idx="1431">
                  <c:v>56.512</c:v>
                </c:pt>
                <c:pt idx="1432">
                  <c:v>56.512</c:v>
                </c:pt>
                <c:pt idx="1433">
                  <c:v>56.469000000000001</c:v>
                </c:pt>
                <c:pt idx="1434">
                  <c:v>56.469000000000001</c:v>
                </c:pt>
                <c:pt idx="1435">
                  <c:v>56.426000000000002</c:v>
                </c:pt>
                <c:pt idx="1436">
                  <c:v>56.383000000000003</c:v>
                </c:pt>
                <c:pt idx="1437">
                  <c:v>56.383000000000003</c:v>
                </c:pt>
                <c:pt idx="1438">
                  <c:v>56.34</c:v>
                </c:pt>
                <c:pt idx="1439">
                  <c:v>56.34</c:v>
                </c:pt>
                <c:pt idx="1440">
                  <c:v>56.295000000000016</c:v>
                </c:pt>
                <c:pt idx="1441">
                  <c:v>56.295000000000016</c:v>
                </c:pt>
                <c:pt idx="1442">
                  <c:v>56.251000000000005</c:v>
                </c:pt>
                <c:pt idx="1443">
                  <c:v>56.208000000000013</c:v>
                </c:pt>
                <c:pt idx="1444">
                  <c:v>56.208000000000013</c:v>
                </c:pt>
                <c:pt idx="1445">
                  <c:v>56.165000000000013</c:v>
                </c:pt>
                <c:pt idx="1446">
                  <c:v>56.122000000000014</c:v>
                </c:pt>
                <c:pt idx="1447">
                  <c:v>56.122000000000014</c:v>
                </c:pt>
                <c:pt idx="1448">
                  <c:v>56.079000000000001</c:v>
                </c:pt>
                <c:pt idx="1449">
                  <c:v>56.079000000000001</c:v>
                </c:pt>
                <c:pt idx="1450">
                  <c:v>56.035000000000011</c:v>
                </c:pt>
                <c:pt idx="1451">
                  <c:v>55.992000000000012</c:v>
                </c:pt>
                <c:pt idx="1452">
                  <c:v>55.992000000000012</c:v>
                </c:pt>
                <c:pt idx="1453">
                  <c:v>55.949000000000005</c:v>
                </c:pt>
                <c:pt idx="1454">
                  <c:v>55.949000000000005</c:v>
                </c:pt>
                <c:pt idx="1455">
                  <c:v>55.906000000000006</c:v>
                </c:pt>
                <c:pt idx="1456">
                  <c:v>55.906000000000006</c:v>
                </c:pt>
                <c:pt idx="1457">
                  <c:v>55.863</c:v>
                </c:pt>
                <c:pt idx="1458">
                  <c:v>55.819000000000003</c:v>
                </c:pt>
                <c:pt idx="1459">
                  <c:v>55.819000000000003</c:v>
                </c:pt>
                <c:pt idx="1460">
                  <c:v>55.776000000000003</c:v>
                </c:pt>
                <c:pt idx="1461">
                  <c:v>55.733000000000011</c:v>
                </c:pt>
                <c:pt idx="1462">
                  <c:v>55.733000000000011</c:v>
                </c:pt>
                <c:pt idx="1463">
                  <c:v>55.690000000000012</c:v>
                </c:pt>
                <c:pt idx="1464">
                  <c:v>55.690000000000012</c:v>
                </c:pt>
                <c:pt idx="1465">
                  <c:v>55.647000000000006</c:v>
                </c:pt>
                <c:pt idx="1466">
                  <c:v>55.647000000000006</c:v>
                </c:pt>
                <c:pt idx="1467">
                  <c:v>55.602000000000011</c:v>
                </c:pt>
                <c:pt idx="1468">
                  <c:v>55.602000000000011</c:v>
                </c:pt>
                <c:pt idx="1469">
                  <c:v>55.558</c:v>
                </c:pt>
                <c:pt idx="1470">
                  <c:v>55.515000000000001</c:v>
                </c:pt>
                <c:pt idx="1471">
                  <c:v>55.515000000000001</c:v>
                </c:pt>
                <c:pt idx="1472">
                  <c:v>55.472000000000001</c:v>
                </c:pt>
                <c:pt idx="1473">
                  <c:v>55.472000000000001</c:v>
                </c:pt>
                <c:pt idx="1474">
                  <c:v>55.429000000000002</c:v>
                </c:pt>
                <c:pt idx="1475">
                  <c:v>55.429000000000002</c:v>
                </c:pt>
                <c:pt idx="1476">
                  <c:v>55.386000000000003</c:v>
                </c:pt>
                <c:pt idx="1477">
                  <c:v>55.386000000000003</c:v>
                </c:pt>
                <c:pt idx="1478">
                  <c:v>55.341999999999999</c:v>
                </c:pt>
                <c:pt idx="1479">
                  <c:v>55.299000000000021</c:v>
                </c:pt>
                <c:pt idx="1480">
                  <c:v>55.299000000000021</c:v>
                </c:pt>
                <c:pt idx="1481">
                  <c:v>55.256</c:v>
                </c:pt>
                <c:pt idx="1482">
                  <c:v>55.213000000000001</c:v>
                </c:pt>
                <c:pt idx="1483">
                  <c:v>55.213000000000001</c:v>
                </c:pt>
                <c:pt idx="1484">
                  <c:v>55.168000000000013</c:v>
                </c:pt>
                <c:pt idx="1485">
                  <c:v>55.168000000000013</c:v>
                </c:pt>
                <c:pt idx="1486">
                  <c:v>55.125000000000014</c:v>
                </c:pt>
                <c:pt idx="1487">
                  <c:v>55.125000000000014</c:v>
                </c:pt>
                <c:pt idx="1488">
                  <c:v>55.081000000000003</c:v>
                </c:pt>
                <c:pt idx="1489">
                  <c:v>55.081000000000003</c:v>
                </c:pt>
                <c:pt idx="1490">
                  <c:v>55.038000000000011</c:v>
                </c:pt>
                <c:pt idx="1491">
                  <c:v>54.995000000000012</c:v>
                </c:pt>
                <c:pt idx="1492">
                  <c:v>54.995000000000012</c:v>
                </c:pt>
                <c:pt idx="1493">
                  <c:v>54.951999999999998</c:v>
                </c:pt>
                <c:pt idx="1494">
                  <c:v>54.951999999999998</c:v>
                </c:pt>
                <c:pt idx="1495">
                  <c:v>54.909000000000006</c:v>
                </c:pt>
                <c:pt idx="1496">
                  <c:v>54.909000000000006</c:v>
                </c:pt>
                <c:pt idx="1497">
                  <c:v>54.865000000000002</c:v>
                </c:pt>
                <c:pt idx="1498">
                  <c:v>54.82</c:v>
                </c:pt>
                <c:pt idx="1499">
                  <c:v>54.82</c:v>
                </c:pt>
                <c:pt idx="1500">
                  <c:v>54.82</c:v>
                </c:pt>
                <c:pt idx="1501">
                  <c:v>54.777000000000001</c:v>
                </c:pt>
                <c:pt idx="1502">
                  <c:v>54.734000000000002</c:v>
                </c:pt>
                <c:pt idx="1503">
                  <c:v>54.734000000000002</c:v>
                </c:pt>
                <c:pt idx="1504">
                  <c:v>54.691000000000003</c:v>
                </c:pt>
                <c:pt idx="1505">
                  <c:v>54.691000000000003</c:v>
                </c:pt>
                <c:pt idx="1506">
                  <c:v>54.648000000000003</c:v>
                </c:pt>
                <c:pt idx="1507">
                  <c:v>54.648000000000003</c:v>
                </c:pt>
                <c:pt idx="1508">
                  <c:v>54.604000000000006</c:v>
                </c:pt>
                <c:pt idx="1509">
                  <c:v>54.604000000000006</c:v>
                </c:pt>
                <c:pt idx="1510">
                  <c:v>54.561</c:v>
                </c:pt>
                <c:pt idx="1511">
                  <c:v>54.516000000000005</c:v>
                </c:pt>
                <c:pt idx="1512">
                  <c:v>54.516000000000005</c:v>
                </c:pt>
                <c:pt idx="1513">
                  <c:v>54.473000000000006</c:v>
                </c:pt>
                <c:pt idx="1514">
                  <c:v>54.473000000000006</c:v>
                </c:pt>
                <c:pt idx="1515">
                  <c:v>54.43</c:v>
                </c:pt>
                <c:pt idx="1516">
                  <c:v>54.43</c:v>
                </c:pt>
                <c:pt idx="1517">
                  <c:v>54.386999999999993</c:v>
                </c:pt>
                <c:pt idx="1518">
                  <c:v>54.343000000000004</c:v>
                </c:pt>
                <c:pt idx="1519">
                  <c:v>54.343000000000004</c:v>
                </c:pt>
                <c:pt idx="1520">
                  <c:v>54.3</c:v>
                </c:pt>
                <c:pt idx="1521">
                  <c:v>54.3</c:v>
                </c:pt>
                <c:pt idx="1522">
                  <c:v>54.255000000000003</c:v>
                </c:pt>
                <c:pt idx="1523">
                  <c:v>54.255000000000003</c:v>
                </c:pt>
                <c:pt idx="1524">
                  <c:v>54.212000000000003</c:v>
                </c:pt>
                <c:pt idx="1525">
                  <c:v>54.169000000000011</c:v>
                </c:pt>
                <c:pt idx="1526">
                  <c:v>54.169000000000011</c:v>
                </c:pt>
                <c:pt idx="1527">
                  <c:v>54.126000000000012</c:v>
                </c:pt>
                <c:pt idx="1528">
                  <c:v>54.126000000000012</c:v>
                </c:pt>
                <c:pt idx="1529">
                  <c:v>54.082000000000001</c:v>
                </c:pt>
                <c:pt idx="1530">
                  <c:v>54.082000000000001</c:v>
                </c:pt>
                <c:pt idx="1531">
                  <c:v>54.082000000000001</c:v>
                </c:pt>
                <c:pt idx="1532">
                  <c:v>54.037000000000006</c:v>
                </c:pt>
                <c:pt idx="1533">
                  <c:v>53.994</c:v>
                </c:pt>
                <c:pt idx="1534">
                  <c:v>53.950999999999993</c:v>
                </c:pt>
                <c:pt idx="1535">
                  <c:v>53.950999999999993</c:v>
                </c:pt>
                <c:pt idx="1536">
                  <c:v>53.950999999999993</c:v>
                </c:pt>
                <c:pt idx="1537">
                  <c:v>53.908000000000001</c:v>
                </c:pt>
                <c:pt idx="1538">
                  <c:v>53.908000000000001</c:v>
                </c:pt>
                <c:pt idx="1539">
                  <c:v>53.865000000000002</c:v>
                </c:pt>
                <c:pt idx="1540">
                  <c:v>53.865000000000002</c:v>
                </c:pt>
                <c:pt idx="1541">
                  <c:v>53.82</c:v>
                </c:pt>
                <c:pt idx="1542">
                  <c:v>53.776000000000003</c:v>
                </c:pt>
                <c:pt idx="1543">
                  <c:v>53.776000000000003</c:v>
                </c:pt>
                <c:pt idx="1544">
                  <c:v>53.733000000000011</c:v>
                </c:pt>
                <c:pt idx="1545">
                  <c:v>53.733000000000011</c:v>
                </c:pt>
                <c:pt idx="1546">
                  <c:v>53.690000000000012</c:v>
                </c:pt>
                <c:pt idx="1547">
                  <c:v>53.690000000000012</c:v>
                </c:pt>
                <c:pt idx="1548">
                  <c:v>53.645000000000003</c:v>
                </c:pt>
                <c:pt idx="1549">
                  <c:v>53.645000000000003</c:v>
                </c:pt>
                <c:pt idx="1550">
                  <c:v>53.602000000000011</c:v>
                </c:pt>
                <c:pt idx="1551">
                  <c:v>53.559000000000005</c:v>
                </c:pt>
                <c:pt idx="1552">
                  <c:v>53.559000000000005</c:v>
                </c:pt>
                <c:pt idx="1553">
                  <c:v>53.515000000000001</c:v>
                </c:pt>
                <c:pt idx="1554">
                  <c:v>53.515000000000001</c:v>
                </c:pt>
                <c:pt idx="1555">
                  <c:v>53.472000000000001</c:v>
                </c:pt>
                <c:pt idx="1556">
                  <c:v>53.472000000000001</c:v>
                </c:pt>
                <c:pt idx="1557">
                  <c:v>53.427</c:v>
                </c:pt>
                <c:pt idx="1558">
                  <c:v>53.383999999999993</c:v>
                </c:pt>
                <c:pt idx="1559">
                  <c:v>53.383999999999993</c:v>
                </c:pt>
                <c:pt idx="1560">
                  <c:v>53.341000000000001</c:v>
                </c:pt>
                <c:pt idx="1561">
                  <c:v>53.341000000000001</c:v>
                </c:pt>
                <c:pt idx="1562">
                  <c:v>53.298000000000016</c:v>
                </c:pt>
                <c:pt idx="1563">
                  <c:v>53.298000000000016</c:v>
                </c:pt>
                <c:pt idx="1564">
                  <c:v>53.298000000000016</c:v>
                </c:pt>
                <c:pt idx="1565">
                  <c:v>53.253</c:v>
                </c:pt>
                <c:pt idx="1566">
                  <c:v>53.209000000000003</c:v>
                </c:pt>
                <c:pt idx="1567">
                  <c:v>53.209000000000003</c:v>
                </c:pt>
                <c:pt idx="1568">
                  <c:v>53.166000000000011</c:v>
                </c:pt>
                <c:pt idx="1569">
                  <c:v>53.166000000000011</c:v>
                </c:pt>
                <c:pt idx="1570">
                  <c:v>53.121000000000002</c:v>
                </c:pt>
                <c:pt idx="1571">
                  <c:v>53.078000000000003</c:v>
                </c:pt>
                <c:pt idx="1572">
                  <c:v>53.078000000000003</c:v>
                </c:pt>
                <c:pt idx="1573">
                  <c:v>53.035000000000011</c:v>
                </c:pt>
                <c:pt idx="1574">
                  <c:v>53.035000000000011</c:v>
                </c:pt>
                <c:pt idx="1575">
                  <c:v>53.035000000000011</c:v>
                </c:pt>
                <c:pt idx="1576">
                  <c:v>52.992000000000012</c:v>
                </c:pt>
                <c:pt idx="1577">
                  <c:v>52.992000000000012</c:v>
                </c:pt>
                <c:pt idx="1578">
                  <c:v>52.947000000000003</c:v>
                </c:pt>
                <c:pt idx="1579">
                  <c:v>52.903000000000006</c:v>
                </c:pt>
                <c:pt idx="1580">
                  <c:v>52.903000000000006</c:v>
                </c:pt>
                <c:pt idx="1581">
                  <c:v>52.86</c:v>
                </c:pt>
                <c:pt idx="1582">
                  <c:v>52.86</c:v>
                </c:pt>
                <c:pt idx="1583">
                  <c:v>52.816999999999993</c:v>
                </c:pt>
                <c:pt idx="1584">
                  <c:v>52.816999999999993</c:v>
                </c:pt>
                <c:pt idx="1585">
                  <c:v>52.772000000000013</c:v>
                </c:pt>
                <c:pt idx="1586">
                  <c:v>52.729000000000013</c:v>
                </c:pt>
                <c:pt idx="1587">
                  <c:v>52.729000000000013</c:v>
                </c:pt>
                <c:pt idx="1588">
                  <c:v>52.686</c:v>
                </c:pt>
                <c:pt idx="1589">
                  <c:v>52.686</c:v>
                </c:pt>
                <c:pt idx="1590">
                  <c:v>52.641000000000005</c:v>
                </c:pt>
                <c:pt idx="1591">
                  <c:v>52.597000000000001</c:v>
                </c:pt>
                <c:pt idx="1592">
                  <c:v>52.597000000000001</c:v>
                </c:pt>
                <c:pt idx="1593">
                  <c:v>52.554000000000002</c:v>
                </c:pt>
                <c:pt idx="1594">
                  <c:v>52.554000000000002</c:v>
                </c:pt>
                <c:pt idx="1595">
                  <c:v>52.509</c:v>
                </c:pt>
                <c:pt idx="1596">
                  <c:v>52.509</c:v>
                </c:pt>
                <c:pt idx="1597">
                  <c:v>52.466000000000001</c:v>
                </c:pt>
                <c:pt idx="1598">
                  <c:v>52.466000000000001</c:v>
                </c:pt>
                <c:pt idx="1599">
                  <c:v>52.423000000000002</c:v>
                </c:pt>
                <c:pt idx="1600">
                  <c:v>52.378</c:v>
                </c:pt>
                <c:pt idx="1601">
                  <c:v>52.378</c:v>
                </c:pt>
                <c:pt idx="1602">
                  <c:v>52.335000000000001</c:v>
                </c:pt>
                <c:pt idx="1603">
                  <c:v>52.335000000000001</c:v>
                </c:pt>
                <c:pt idx="1604">
                  <c:v>52.291000000000011</c:v>
                </c:pt>
                <c:pt idx="1605">
                  <c:v>52.246000000000002</c:v>
                </c:pt>
                <c:pt idx="1606">
                  <c:v>52.203000000000003</c:v>
                </c:pt>
                <c:pt idx="1607">
                  <c:v>52.203000000000003</c:v>
                </c:pt>
                <c:pt idx="1608">
                  <c:v>52.160000000000011</c:v>
                </c:pt>
                <c:pt idx="1609">
                  <c:v>52.160000000000011</c:v>
                </c:pt>
                <c:pt idx="1610">
                  <c:v>52.115000000000002</c:v>
                </c:pt>
                <c:pt idx="1611">
                  <c:v>52.072000000000003</c:v>
                </c:pt>
                <c:pt idx="1612">
                  <c:v>52.072000000000003</c:v>
                </c:pt>
                <c:pt idx="1613">
                  <c:v>52.029000000000003</c:v>
                </c:pt>
                <c:pt idx="1614">
                  <c:v>52.029000000000003</c:v>
                </c:pt>
                <c:pt idx="1615">
                  <c:v>51.984000000000002</c:v>
                </c:pt>
                <c:pt idx="1616">
                  <c:v>51.984000000000002</c:v>
                </c:pt>
                <c:pt idx="1617">
                  <c:v>51.94</c:v>
                </c:pt>
                <c:pt idx="1618">
                  <c:v>51.94</c:v>
                </c:pt>
                <c:pt idx="1619">
                  <c:v>51.895000000000003</c:v>
                </c:pt>
                <c:pt idx="1620">
                  <c:v>51.851999999999997</c:v>
                </c:pt>
                <c:pt idx="1621">
                  <c:v>51.851999999999997</c:v>
                </c:pt>
                <c:pt idx="1622">
                  <c:v>51.809000000000005</c:v>
                </c:pt>
                <c:pt idx="1623">
                  <c:v>51.764000000000003</c:v>
                </c:pt>
                <c:pt idx="1624">
                  <c:v>51.764000000000003</c:v>
                </c:pt>
                <c:pt idx="1625">
                  <c:v>51.721000000000011</c:v>
                </c:pt>
                <c:pt idx="1626">
                  <c:v>51.721000000000011</c:v>
                </c:pt>
                <c:pt idx="1627">
                  <c:v>51.678000000000011</c:v>
                </c:pt>
                <c:pt idx="1628">
                  <c:v>51.678000000000011</c:v>
                </c:pt>
                <c:pt idx="1629">
                  <c:v>51.633000000000003</c:v>
                </c:pt>
                <c:pt idx="1630">
                  <c:v>51.633000000000003</c:v>
                </c:pt>
                <c:pt idx="1631">
                  <c:v>51.589000000000006</c:v>
                </c:pt>
                <c:pt idx="1632">
                  <c:v>51.544000000000004</c:v>
                </c:pt>
                <c:pt idx="1633">
                  <c:v>51.544000000000004</c:v>
                </c:pt>
                <c:pt idx="1634">
                  <c:v>51.501000000000005</c:v>
                </c:pt>
                <c:pt idx="1635">
                  <c:v>51.457999999999998</c:v>
                </c:pt>
                <c:pt idx="1636">
                  <c:v>51.457999999999998</c:v>
                </c:pt>
                <c:pt idx="1637">
                  <c:v>51.457999999999998</c:v>
                </c:pt>
                <c:pt idx="1638">
                  <c:v>51.413000000000004</c:v>
                </c:pt>
                <c:pt idx="1639">
                  <c:v>51.37</c:v>
                </c:pt>
                <c:pt idx="1640">
                  <c:v>51.37</c:v>
                </c:pt>
                <c:pt idx="1641">
                  <c:v>51.325000000000003</c:v>
                </c:pt>
                <c:pt idx="1642">
                  <c:v>51.282000000000011</c:v>
                </c:pt>
                <c:pt idx="1643">
                  <c:v>51.282000000000011</c:v>
                </c:pt>
                <c:pt idx="1644">
                  <c:v>51.282000000000011</c:v>
                </c:pt>
                <c:pt idx="1645">
                  <c:v>51.237000000000002</c:v>
                </c:pt>
                <c:pt idx="1646">
                  <c:v>51.237000000000002</c:v>
                </c:pt>
                <c:pt idx="1647">
                  <c:v>51.193000000000012</c:v>
                </c:pt>
                <c:pt idx="1648">
                  <c:v>51.193000000000012</c:v>
                </c:pt>
                <c:pt idx="1649">
                  <c:v>51.148000000000003</c:v>
                </c:pt>
                <c:pt idx="1650">
                  <c:v>51.148000000000003</c:v>
                </c:pt>
                <c:pt idx="1651">
                  <c:v>51.105000000000011</c:v>
                </c:pt>
                <c:pt idx="1652">
                  <c:v>51.062000000000012</c:v>
                </c:pt>
                <c:pt idx="1653">
                  <c:v>51.062000000000012</c:v>
                </c:pt>
                <c:pt idx="1654">
                  <c:v>51.017000000000003</c:v>
                </c:pt>
                <c:pt idx="1655">
                  <c:v>51.017000000000003</c:v>
                </c:pt>
                <c:pt idx="1656">
                  <c:v>50.974000000000004</c:v>
                </c:pt>
                <c:pt idx="1657">
                  <c:v>50.974000000000004</c:v>
                </c:pt>
                <c:pt idx="1658">
                  <c:v>50.929000000000002</c:v>
                </c:pt>
                <c:pt idx="1659">
                  <c:v>50.886000000000003</c:v>
                </c:pt>
                <c:pt idx="1660">
                  <c:v>50.886000000000003</c:v>
                </c:pt>
                <c:pt idx="1661">
                  <c:v>50.841000000000001</c:v>
                </c:pt>
                <c:pt idx="1662">
                  <c:v>50.841000000000001</c:v>
                </c:pt>
                <c:pt idx="1663">
                  <c:v>50.797000000000011</c:v>
                </c:pt>
                <c:pt idx="1664">
                  <c:v>50.797000000000011</c:v>
                </c:pt>
                <c:pt idx="1665">
                  <c:v>50.752000000000002</c:v>
                </c:pt>
                <c:pt idx="1666">
                  <c:v>50.752000000000002</c:v>
                </c:pt>
                <c:pt idx="1667">
                  <c:v>50.709000000000003</c:v>
                </c:pt>
                <c:pt idx="1668">
                  <c:v>50.709000000000003</c:v>
                </c:pt>
                <c:pt idx="1669">
                  <c:v>50.664000000000001</c:v>
                </c:pt>
                <c:pt idx="1670">
                  <c:v>50.621000000000002</c:v>
                </c:pt>
                <c:pt idx="1671">
                  <c:v>50.621000000000002</c:v>
                </c:pt>
                <c:pt idx="1672">
                  <c:v>50.576000000000001</c:v>
                </c:pt>
                <c:pt idx="1673">
                  <c:v>50.576000000000001</c:v>
                </c:pt>
                <c:pt idx="1674">
                  <c:v>50.533000000000001</c:v>
                </c:pt>
                <c:pt idx="1675">
                  <c:v>50.533000000000001</c:v>
                </c:pt>
                <c:pt idx="1676">
                  <c:v>50.488</c:v>
                </c:pt>
                <c:pt idx="1677">
                  <c:v>50.445</c:v>
                </c:pt>
                <c:pt idx="1678">
                  <c:v>50.445</c:v>
                </c:pt>
                <c:pt idx="1679">
                  <c:v>50.445</c:v>
                </c:pt>
                <c:pt idx="1680">
                  <c:v>50.4</c:v>
                </c:pt>
                <c:pt idx="1681">
                  <c:v>50.356000000000002</c:v>
                </c:pt>
                <c:pt idx="1682">
                  <c:v>50.356000000000002</c:v>
                </c:pt>
                <c:pt idx="1683">
                  <c:v>50.310999999999993</c:v>
                </c:pt>
                <c:pt idx="1684">
                  <c:v>50.310999999999993</c:v>
                </c:pt>
                <c:pt idx="1685">
                  <c:v>50.268000000000015</c:v>
                </c:pt>
                <c:pt idx="1686">
                  <c:v>50.268000000000015</c:v>
                </c:pt>
                <c:pt idx="1687">
                  <c:v>50.223000000000013</c:v>
                </c:pt>
                <c:pt idx="1688">
                  <c:v>50.223000000000013</c:v>
                </c:pt>
                <c:pt idx="1689">
                  <c:v>50.18</c:v>
                </c:pt>
                <c:pt idx="1690">
                  <c:v>50.18</c:v>
                </c:pt>
                <c:pt idx="1691">
                  <c:v>50.135000000000012</c:v>
                </c:pt>
                <c:pt idx="1692">
                  <c:v>50.092000000000013</c:v>
                </c:pt>
                <c:pt idx="1693">
                  <c:v>50.092000000000013</c:v>
                </c:pt>
                <c:pt idx="1694">
                  <c:v>50.047000000000004</c:v>
                </c:pt>
                <c:pt idx="1695">
                  <c:v>50.047000000000004</c:v>
                </c:pt>
                <c:pt idx="1696">
                  <c:v>50.002000000000002</c:v>
                </c:pt>
                <c:pt idx="1697">
                  <c:v>50.002000000000002</c:v>
                </c:pt>
                <c:pt idx="1698">
                  <c:v>50.002000000000002</c:v>
                </c:pt>
                <c:pt idx="1699">
                  <c:v>49.959000000000003</c:v>
                </c:pt>
                <c:pt idx="1700">
                  <c:v>49.914000000000001</c:v>
                </c:pt>
                <c:pt idx="1701">
                  <c:v>49.914000000000001</c:v>
                </c:pt>
                <c:pt idx="1702">
                  <c:v>49.87</c:v>
                </c:pt>
                <c:pt idx="1703">
                  <c:v>49.87</c:v>
                </c:pt>
                <c:pt idx="1704">
                  <c:v>49.825000000000003</c:v>
                </c:pt>
                <c:pt idx="1705">
                  <c:v>49.825000000000003</c:v>
                </c:pt>
                <c:pt idx="1706">
                  <c:v>49.782000000000011</c:v>
                </c:pt>
                <c:pt idx="1707">
                  <c:v>49.782000000000011</c:v>
                </c:pt>
                <c:pt idx="1708">
                  <c:v>49.737000000000002</c:v>
                </c:pt>
                <c:pt idx="1709">
                  <c:v>49.737000000000002</c:v>
                </c:pt>
                <c:pt idx="1710">
                  <c:v>49.692000000000014</c:v>
                </c:pt>
                <c:pt idx="1711">
                  <c:v>49.692000000000014</c:v>
                </c:pt>
                <c:pt idx="1712">
                  <c:v>49.649000000000001</c:v>
                </c:pt>
                <c:pt idx="1713">
                  <c:v>49.604000000000006</c:v>
                </c:pt>
                <c:pt idx="1714">
                  <c:v>49.604000000000006</c:v>
                </c:pt>
                <c:pt idx="1715">
                  <c:v>49.604000000000006</c:v>
                </c:pt>
                <c:pt idx="1716">
                  <c:v>49.561</c:v>
                </c:pt>
                <c:pt idx="1717">
                  <c:v>49.516000000000005</c:v>
                </c:pt>
                <c:pt idx="1718">
                  <c:v>49.516000000000005</c:v>
                </c:pt>
                <c:pt idx="1719">
                  <c:v>49.471000000000004</c:v>
                </c:pt>
                <c:pt idx="1720">
                  <c:v>49.471000000000004</c:v>
                </c:pt>
                <c:pt idx="1721">
                  <c:v>49.428000000000011</c:v>
                </c:pt>
                <c:pt idx="1722">
                  <c:v>49.428000000000011</c:v>
                </c:pt>
                <c:pt idx="1723">
                  <c:v>49.383000000000003</c:v>
                </c:pt>
                <c:pt idx="1724">
                  <c:v>49.383000000000003</c:v>
                </c:pt>
                <c:pt idx="1725">
                  <c:v>49.338000000000001</c:v>
                </c:pt>
                <c:pt idx="1726">
                  <c:v>49.338000000000001</c:v>
                </c:pt>
                <c:pt idx="1727">
                  <c:v>49.294000000000011</c:v>
                </c:pt>
                <c:pt idx="1728">
                  <c:v>49.249000000000002</c:v>
                </c:pt>
                <c:pt idx="1729">
                  <c:v>49.249000000000002</c:v>
                </c:pt>
                <c:pt idx="1730">
                  <c:v>49.204000000000001</c:v>
                </c:pt>
                <c:pt idx="1731">
                  <c:v>49.204000000000001</c:v>
                </c:pt>
                <c:pt idx="1732">
                  <c:v>49.161000000000001</c:v>
                </c:pt>
                <c:pt idx="1733">
                  <c:v>49.161000000000001</c:v>
                </c:pt>
                <c:pt idx="1734">
                  <c:v>49.116</c:v>
                </c:pt>
                <c:pt idx="1735">
                  <c:v>49.073</c:v>
                </c:pt>
                <c:pt idx="1736">
                  <c:v>49.073</c:v>
                </c:pt>
                <c:pt idx="1737">
                  <c:v>49.073</c:v>
                </c:pt>
                <c:pt idx="1738">
                  <c:v>49.028000000000013</c:v>
                </c:pt>
                <c:pt idx="1739">
                  <c:v>49.028000000000013</c:v>
                </c:pt>
                <c:pt idx="1740">
                  <c:v>48.983000000000004</c:v>
                </c:pt>
                <c:pt idx="1741">
                  <c:v>48.983000000000004</c:v>
                </c:pt>
                <c:pt idx="1742">
                  <c:v>48.938000000000002</c:v>
                </c:pt>
                <c:pt idx="1743">
                  <c:v>48.938000000000002</c:v>
                </c:pt>
                <c:pt idx="1744">
                  <c:v>48.895000000000003</c:v>
                </c:pt>
                <c:pt idx="1745">
                  <c:v>48.895000000000003</c:v>
                </c:pt>
                <c:pt idx="1746">
                  <c:v>48.85</c:v>
                </c:pt>
                <c:pt idx="1747">
                  <c:v>48.805</c:v>
                </c:pt>
                <c:pt idx="1748">
                  <c:v>48.805</c:v>
                </c:pt>
                <c:pt idx="1749">
                  <c:v>48.762000000000015</c:v>
                </c:pt>
                <c:pt idx="1750">
                  <c:v>48.762000000000015</c:v>
                </c:pt>
                <c:pt idx="1751">
                  <c:v>48.762000000000015</c:v>
                </c:pt>
                <c:pt idx="1752">
                  <c:v>48.717000000000006</c:v>
                </c:pt>
                <c:pt idx="1753">
                  <c:v>48.672000000000011</c:v>
                </c:pt>
                <c:pt idx="1754">
                  <c:v>48.672000000000011</c:v>
                </c:pt>
                <c:pt idx="1755">
                  <c:v>48.628000000000014</c:v>
                </c:pt>
                <c:pt idx="1756">
                  <c:v>48.628000000000014</c:v>
                </c:pt>
                <c:pt idx="1757">
                  <c:v>48.628000000000014</c:v>
                </c:pt>
                <c:pt idx="1758">
                  <c:v>48.583000000000006</c:v>
                </c:pt>
                <c:pt idx="1759">
                  <c:v>48.583000000000006</c:v>
                </c:pt>
                <c:pt idx="1760">
                  <c:v>48.538000000000011</c:v>
                </c:pt>
                <c:pt idx="1761">
                  <c:v>48.538000000000011</c:v>
                </c:pt>
                <c:pt idx="1762">
                  <c:v>48.493000000000002</c:v>
                </c:pt>
                <c:pt idx="1763">
                  <c:v>48.493000000000002</c:v>
                </c:pt>
                <c:pt idx="1764">
                  <c:v>48.45</c:v>
                </c:pt>
                <c:pt idx="1765">
                  <c:v>48.45</c:v>
                </c:pt>
                <c:pt idx="1766">
                  <c:v>48.45</c:v>
                </c:pt>
                <c:pt idx="1767">
                  <c:v>48.405000000000001</c:v>
                </c:pt>
                <c:pt idx="1768">
                  <c:v>48.36</c:v>
                </c:pt>
                <c:pt idx="1769">
                  <c:v>48.36</c:v>
                </c:pt>
                <c:pt idx="1770">
                  <c:v>48.314999999999998</c:v>
                </c:pt>
                <c:pt idx="1771">
                  <c:v>48.314999999999998</c:v>
                </c:pt>
                <c:pt idx="1772">
                  <c:v>48.314999999999998</c:v>
                </c:pt>
                <c:pt idx="1773">
                  <c:v>48.272000000000013</c:v>
                </c:pt>
                <c:pt idx="1774">
                  <c:v>48.272000000000013</c:v>
                </c:pt>
                <c:pt idx="1775">
                  <c:v>48.227000000000011</c:v>
                </c:pt>
                <c:pt idx="1776">
                  <c:v>48.227000000000011</c:v>
                </c:pt>
                <c:pt idx="1777">
                  <c:v>48.182000000000002</c:v>
                </c:pt>
                <c:pt idx="1778">
                  <c:v>48.182000000000002</c:v>
                </c:pt>
                <c:pt idx="1779">
                  <c:v>48.137</c:v>
                </c:pt>
                <c:pt idx="1780">
                  <c:v>48.137</c:v>
                </c:pt>
                <c:pt idx="1781">
                  <c:v>48.137</c:v>
                </c:pt>
                <c:pt idx="1782">
                  <c:v>48.094000000000001</c:v>
                </c:pt>
                <c:pt idx="1783">
                  <c:v>48.049000000000007</c:v>
                </c:pt>
                <c:pt idx="1784">
                  <c:v>48.049000000000007</c:v>
                </c:pt>
                <c:pt idx="1785">
                  <c:v>48.049000000000007</c:v>
                </c:pt>
                <c:pt idx="1786">
                  <c:v>48.004000000000005</c:v>
                </c:pt>
                <c:pt idx="1787">
                  <c:v>48.004000000000005</c:v>
                </c:pt>
                <c:pt idx="1788">
                  <c:v>47.959000000000003</c:v>
                </c:pt>
                <c:pt idx="1789">
                  <c:v>47.959000000000003</c:v>
                </c:pt>
                <c:pt idx="1790">
                  <c:v>47.914000000000001</c:v>
                </c:pt>
                <c:pt idx="1791">
                  <c:v>47.914000000000001</c:v>
                </c:pt>
                <c:pt idx="1792">
                  <c:v>47.871000000000002</c:v>
                </c:pt>
                <c:pt idx="1793">
                  <c:v>47.871000000000002</c:v>
                </c:pt>
                <c:pt idx="1794">
                  <c:v>47.871000000000002</c:v>
                </c:pt>
                <c:pt idx="1795">
                  <c:v>47.826000000000001</c:v>
                </c:pt>
                <c:pt idx="1796">
                  <c:v>47.781000000000006</c:v>
                </c:pt>
                <c:pt idx="1797">
                  <c:v>47.781000000000006</c:v>
                </c:pt>
                <c:pt idx="1798">
                  <c:v>47.781000000000006</c:v>
                </c:pt>
                <c:pt idx="1799">
                  <c:v>47.736000000000011</c:v>
                </c:pt>
                <c:pt idx="1800">
                  <c:v>47.736000000000011</c:v>
                </c:pt>
                <c:pt idx="1801">
                  <c:v>47.691000000000003</c:v>
                </c:pt>
                <c:pt idx="1802">
                  <c:v>47.691000000000003</c:v>
                </c:pt>
                <c:pt idx="1803">
                  <c:v>47.647000000000006</c:v>
                </c:pt>
                <c:pt idx="1804">
                  <c:v>47.647000000000006</c:v>
                </c:pt>
                <c:pt idx="1805">
                  <c:v>47.602000000000011</c:v>
                </c:pt>
                <c:pt idx="1806">
                  <c:v>47.602000000000011</c:v>
                </c:pt>
                <c:pt idx="1807">
                  <c:v>47.602000000000011</c:v>
                </c:pt>
                <c:pt idx="1808">
                  <c:v>47.557000000000002</c:v>
                </c:pt>
                <c:pt idx="1809">
                  <c:v>47.557000000000002</c:v>
                </c:pt>
                <c:pt idx="1810">
                  <c:v>47.512</c:v>
                </c:pt>
                <c:pt idx="1811">
                  <c:v>47.512</c:v>
                </c:pt>
                <c:pt idx="1812">
                  <c:v>47.467000000000006</c:v>
                </c:pt>
                <c:pt idx="1813">
                  <c:v>47.467000000000006</c:v>
                </c:pt>
                <c:pt idx="1814">
                  <c:v>47.467000000000006</c:v>
                </c:pt>
                <c:pt idx="1815">
                  <c:v>47.422000000000011</c:v>
                </c:pt>
                <c:pt idx="1816">
                  <c:v>47.422000000000011</c:v>
                </c:pt>
                <c:pt idx="1817">
                  <c:v>47.377000000000002</c:v>
                </c:pt>
                <c:pt idx="1818">
                  <c:v>47.377000000000002</c:v>
                </c:pt>
                <c:pt idx="1819">
                  <c:v>47.334000000000003</c:v>
                </c:pt>
                <c:pt idx="1820">
                  <c:v>47.334000000000003</c:v>
                </c:pt>
                <c:pt idx="1821">
                  <c:v>47.334000000000003</c:v>
                </c:pt>
                <c:pt idx="1822">
                  <c:v>47.289000000000001</c:v>
                </c:pt>
                <c:pt idx="1823">
                  <c:v>47.289000000000001</c:v>
                </c:pt>
                <c:pt idx="1824">
                  <c:v>47.244</c:v>
                </c:pt>
                <c:pt idx="1825">
                  <c:v>47.244</c:v>
                </c:pt>
                <c:pt idx="1826">
                  <c:v>47.199000000000012</c:v>
                </c:pt>
                <c:pt idx="1827">
                  <c:v>47.199000000000012</c:v>
                </c:pt>
                <c:pt idx="1828">
                  <c:v>47.199000000000012</c:v>
                </c:pt>
                <c:pt idx="1829">
                  <c:v>47.154000000000003</c:v>
                </c:pt>
                <c:pt idx="1830">
                  <c:v>47.154000000000003</c:v>
                </c:pt>
                <c:pt idx="1831">
                  <c:v>47.109000000000002</c:v>
                </c:pt>
                <c:pt idx="1832">
                  <c:v>47.109000000000002</c:v>
                </c:pt>
                <c:pt idx="1833">
                  <c:v>47.109000000000002</c:v>
                </c:pt>
                <c:pt idx="1834">
                  <c:v>47.064</c:v>
                </c:pt>
                <c:pt idx="1835">
                  <c:v>47.064</c:v>
                </c:pt>
                <c:pt idx="1836">
                  <c:v>47.019000000000005</c:v>
                </c:pt>
                <c:pt idx="1837">
                  <c:v>47.019000000000005</c:v>
                </c:pt>
                <c:pt idx="1838">
                  <c:v>47.019000000000005</c:v>
                </c:pt>
                <c:pt idx="1839">
                  <c:v>46.974000000000004</c:v>
                </c:pt>
                <c:pt idx="1840">
                  <c:v>46.974000000000004</c:v>
                </c:pt>
                <c:pt idx="1841">
                  <c:v>46.931000000000004</c:v>
                </c:pt>
                <c:pt idx="1842">
                  <c:v>46.931000000000004</c:v>
                </c:pt>
                <c:pt idx="1843">
                  <c:v>46.886000000000003</c:v>
                </c:pt>
                <c:pt idx="1844">
                  <c:v>46.886000000000003</c:v>
                </c:pt>
                <c:pt idx="1845">
                  <c:v>46.841000000000001</c:v>
                </c:pt>
                <c:pt idx="1846">
                  <c:v>46.841000000000001</c:v>
                </c:pt>
                <c:pt idx="1847">
                  <c:v>46.841000000000001</c:v>
                </c:pt>
                <c:pt idx="1848">
                  <c:v>46.796000000000021</c:v>
                </c:pt>
                <c:pt idx="1849">
                  <c:v>46.796000000000021</c:v>
                </c:pt>
                <c:pt idx="1850">
                  <c:v>46.751000000000005</c:v>
                </c:pt>
                <c:pt idx="1851">
                  <c:v>46.751000000000005</c:v>
                </c:pt>
                <c:pt idx="1852">
                  <c:v>46.751000000000005</c:v>
                </c:pt>
                <c:pt idx="1853">
                  <c:v>46.706000000000003</c:v>
                </c:pt>
                <c:pt idx="1854">
                  <c:v>46.661000000000001</c:v>
                </c:pt>
                <c:pt idx="1855">
                  <c:v>46.661000000000001</c:v>
                </c:pt>
                <c:pt idx="1856">
                  <c:v>46.661000000000001</c:v>
                </c:pt>
                <c:pt idx="1857">
                  <c:v>46.661000000000001</c:v>
                </c:pt>
                <c:pt idx="1858">
                  <c:v>46.616</c:v>
                </c:pt>
                <c:pt idx="1859">
                  <c:v>46.616</c:v>
                </c:pt>
                <c:pt idx="1860">
                  <c:v>46.616</c:v>
                </c:pt>
                <c:pt idx="1861">
                  <c:v>46.571000000000005</c:v>
                </c:pt>
                <c:pt idx="1862">
                  <c:v>46.571000000000005</c:v>
                </c:pt>
                <c:pt idx="1863">
                  <c:v>46.526000000000003</c:v>
                </c:pt>
                <c:pt idx="1864">
                  <c:v>46.526000000000003</c:v>
                </c:pt>
                <c:pt idx="1865">
                  <c:v>46.526000000000003</c:v>
                </c:pt>
                <c:pt idx="1866">
                  <c:v>46.481000000000002</c:v>
                </c:pt>
                <c:pt idx="1867">
                  <c:v>46.436</c:v>
                </c:pt>
                <c:pt idx="1868">
                  <c:v>46.436</c:v>
                </c:pt>
                <c:pt idx="1869">
                  <c:v>46.391000000000005</c:v>
                </c:pt>
                <c:pt idx="1870">
                  <c:v>46.391000000000005</c:v>
                </c:pt>
                <c:pt idx="1871">
                  <c:v>46.391000000000005</c:v>
                </c:pt>
                <c:pt idx="1872">
                  <c:v>46.346000000000004</c:v>
                </c:pt>
                <c:pt idx="1873">
                  <c:v>46.346000000000004</c:v>
                </c:pt>
                <c:pt idx="1874">
                  <c:v>46.346000000000004</c:v>
                </c:pt>
                <c:pt idx="1875">
                  <c:v>46.301000000000002</c:v>
                </c:pt>
                <c:pt idx="1876">
                  <c:v>46.301000000000002</c:v>
                </c:pt>
                <c:pt idx="1877">
                  <c:v>46.301000000000002</c:v>
                </c:pt>
                <c:pt idx="1878">
                  <c:v>46.256</c:v>
                </c:pt>
                <c:pt idx="1879">
                  <c:v>46.256</c:v>
                </c:pt>
                <c:pt idx="1880">
                  <c:v>46.211000000000006</c:v>
                </c:pt>
                <c:pt idx="1881">
                  <c:v>46.211000000000006</c:v>
                </c:pt>
                <c:pt idx="1882">
                  <c:v>46.211000000000006</c:v>
                </c:pt>
                <c:pt idx="1883">
                  <c:v>46.166000000000011</c:v>
                </c:pt>
                <c:pt idx="1884">
                  <c:v>46.166000000000011</c:v>
                </c:pt>
                <c:pt idx="1885">
                  <c:v>46.166000000000011</c:v>
                </c:pt>
                <c:pt idx="1886">
                  <c:v>46.121000000000002</c:v>
                </c:pt>
                <c:pt idx="1887">
                  <c:v>46.121000000000002</c:v>
                </c:pt>
                <c:pt idx="1888">
                  <c:v>46.076000000000001</c:v>
                </c:pt>
                <c:pt idx="1889">
                  <c:v>46.076000000000001</c:v>
                </c:pt>
                <c:pt idx="1890">
                  <c:v>46.031000000000006</c:v>
                </c:pt>
                <c:pt idx="1891">
                  <c:v>46.031000000000006</c:v>
                </c:pt>
                <c:pt idx="1892">
                  <c:v>46.031000000000006</c:v>
                </c:pt>
                <c:pt idx="1893">
                  <c:v>45.986000000000004</c:v>
                </c:pt>
                <c:pt idx="1894">
                  <c:v>45.986000000000004</c:v>
                </c:pt>
                <c:pt idx="1895">
                  <c:v>45.986000000000004</c:v>
                </c:pt>
                <c:pt idx="1896">
                  <c:v>45.941000000000003</c:v>
                </c:pt>
                <c:pt idx="1897">
                  <c:v>45.941000000000003</c:v>
                </c:pt>
                <c:pt idx="1898">
                  <c:v>45.941000000000003</c:v>
                </c:pt>
                <c:pt idx="1899">
                  <c:v>45.896000000000001</c:v>
                </c:pt>
                <c:pt idx="1900">
                  <c:v>45.896000000000001</c:v>
                </c:pt>
                <c:pt idx="1901">
                  <c:v>45.850999999999999</c:v>
                </c:pt>
                <c:pt idx="1902">
                  <c:v>45.806000000000004</c:v>
                </c:pt>
                <c:pt idx="1903">
                  <c:v>45.761000000000003</c:v>
                </c:pt>
                <c:pt idx="1904">
                  <c:v>45.761000000000003</c:v>
                </c:pt>
                <c:pt idx="1905">
                  <c:v>45.761000000000003</c:v>
                </c:pt>
                <c:pt idx="1906">
                  <c:v>45.761000000000003</c:v>
                </c:pt>
                <c:pt idx="1907">
                  <c:v>45.761000000000003</c:v>
                </c:pt>
                <c:pt idx="1908">
                  <c:v>45.714000000000006</c:v>
                </c:pt>
                <c:pt idx="1909">
                  <c:v>45.669000000000011</c:v>
                </c:pt>
                <c:pt idx="1910">
                  <c:v>45.669000000000011</c:v>
                </c:pt>
                <c:pt idx="1911">
                  <c:v>45.669000000000011</c:v>
                </c:pt>
                <c:pt idx="1912">
                  <c:v>45.624000000000002</c:v>
                </c:pt>
                <c:pt idx="1913">
                  <c:v>45.579000000000001</c:v>
                </c:pt>
                <c:pt idx="1914">
                  <c:v>45.579000000000001</c:v>
                </c:pt>
                <c:pt idx="1915">
                  <c:v>45.579000000000001</c:v>
                </c:pt>
                <c:pt idx="1916">
                  <c:v>45.579000000000001</c:v>
                </c:pt>
                <c:pt idx="1917">
                  <c:v>45.534000000000006</c:v>
                </c:pt>
                <c:pt idx="1918">
                  <c:v>45.534000000000006</c:v>
                </c:pt>
                <c:pt idx="1919">
                  <c:v>45.534000000000006</c:v>
                </c:pt>
                <c:pt idx="1920">
                  <c:v>45.489000000000004</c:v>
                </c:pt>
                <c:pt idx="1921">
                  <c:v>45.489000000000004</c:v>
                </c:pt>
                <c:pt idx="1922">
                  <c:v>45.444000000000003</c:v>
                </c:pt>
                <c:pt idx="1923">
                  <c:v>45.444000000000003</c:v>
                </c:pt>
                <c:pt idx="1924">
                  <c:v>45.444000000000003</c:v>
                </c:pt>
                <c:pt idx="1925">
                  <c:v>45.444000000000003</c:v>
                </c:pt>
                <c:pt idx="1926">
                  <c:v>45.399000000000001</c:v>
                </c:pt>
                <c:pt idx="1927">
                  <c:v>45.399000000000001</c:v>
                </c:pt>
                <c:pt idx="1928">
                  <c:v>45.399000000000001</c:v>
                </c:pt>
                <c:pt idx="1929">
                  <c:v>45.399000000000001</c:v>
                </c:pt>
                <c:pt idx="1930">
                  <c:v>45.353999999999999</c:v>
                </c:pt>
                <c:pt idx="1931">
                  <c:v>45.353999999999999</c:v>
                </c:pt>
                <c:pt idx="1932">
                  <c:v>45.307000000000002</c:v>
                </c:pt>
                <c:pt idx="1933">
                  <c:v>45.307000000000002</c:v>
                </c:pt>
                <c:pt idx="1934">
                  <c:v>45.307000000000002</c:v>
                </c:pt>
                <c:pt idx="1935">
                  <c:v>45.262000000000015</c:v>
                </c:pt>
                <c:pt idx="1936">
                  <c:v>45.262000000000015</c:v>
                </c:pt>
                <c:pt idx="1937">
                  <c:v>45.217000000000006</c:v>
                </c:pt>
                <c:pt idx="1938">
                  <c:v>45.217000000000006</c:v>
                </c:pt>
                <c:pt idx="1939">
                  <c:v>45.217000000000006</c:v>
                </c:pt>
                <c:pt idx="1940">
                  <c:v>45.172000000000011</c:v>
                </c:pt>
                <c:pt idx="1941">
                  <c:v>45.172000000000011</c:v>
                </c:pt>
                <c:pt idx="1942">
                  <c:v>45.127000000000002</c:v>
                </c:pt>
                <c:pt idx="1943">
                  <c:v>45.127000000000002</c:v>
                </c:pt>
                <c:pt idx="1944">
                  <c:v>45.127000000000002</c:v>
                </c:pt>
                <c:pt idx="1945">
                  <c:v>45.082000000000001</c:v>
                </c:pt>
                <c:pt idx="1946">
                  <c:v>45.082000000000001</c:v>
                </c:pt>
                <c:pt idx="1947">
                  <c:v>45.036000000000001</c:v>
                </c:pt>
                <c:pt idx="1948">
                  <c:v>45.036000000000001</c:v>
                </c:pt>
                <c:pt idx="1949">
                  <c:v>45.036000000000001</c:v>
                </c:pt>
                <c:pt idx="1950">
                  <c:v>45.036000000000001</c:v>
                </c:pt>
                <c:pt idx="1951">
                  <c:v>44.991</c:v>
                </c:pt>
                <c:pt idx="1952">
                  <c:v>44.991</c:v>
                </c:pt>
                <c:pt idx="1953">
                  <c:v>44.991</c:v>
                </c:pt>
                <c:pt idx="1954">
                  <c:v>44.946000000000005</c:v>
                </c:pt>
                <c:pt idx="1955">
                  <c:v>44.991</c:v>
                </c:pt>
                <c:pt idx="1956">
                  <c:v>44.946000000000005</c:v>
                </c:pt>
                <c:pt idx="1957">
                  <c:v>44.946000000000005</c:v>
                </c:pt>
                <c:pt idx="1958">
                  <c:v>44.946000000000005</c:v>
                </c:pt>
                <c:pt idx="1959">
                  <c:v>44.901000000000003</c:v>
                </c:pt>
                <c:pt idx="1960">
                  <c:v>44.901000000000003</c:v>
                </c:pt>
                <c:pt idx="1961">
                  <c:v>44.856000000000002</c:v>
                </c:pt>
                <c:pt idx="1962">
                  <c:v>44.856000000000002</c:v>
                </c:pt>
                <c:pt idx="1963">
                  <c:v>44.856000000000002</c:v>
                </c:pt>
                <c:pt idx="1964">
                  <c:v>44.809000000000005</c:v>
                </c:pt>
                <c:pt idx="1965">
                  <c:v>44.809000000000005</c:v>
                </c:pt>
                <c:pt idx="1966">
                  <c:v>44.809000000000005</c:v>
                </c:pt>
                <c:pt idx="1967">
                  <c:v>44.764000000000003</c:v>
                </c:pt>
                <c:pt idx="1968">
                  <c:v>44.764000000000003</c:v>
                </c:pt>
                <c:pt idx="1969">
                  <c:v>44.764000000000003</c:v>
                </c:pt>
                <c:pt idx="1970">
                  <c:v>44.719000000000001</c:v>
                </c:pt>
                <c:pt idx="1971">
                  <c:v>44.719000000000001</c:v>
                </c:pt>
                <c:pt idx="1972">
                  <c:v>44.719000000000001</c:v>
                </c:pt>
                <c:pt idx="1973">
                  <c:v>44.719000000000001</c:v>
                </c:pt>
                <c:pt idx="1974">
                  <c:v>44.674000000000007</c:v>
                </c:pt>
                <c:pt idx="1975">
                  <c:v>44.674000000000007</c:v>
                </c:pt>
                <c:pt idx="1976">
                  <c:v>44.674000000000007</c:v>
                </c:pt>
                <c:pt idx="1977">
                  <c:v>44.627000000000002</c:v>
                </c:pt>
                <c:pt idx="1978">
                  <c:v>44.627000000000002</c:v>
                </c:pt>
                <c:pt idx="1979">
                  <c:v>44.627000000000002</c:v>
                </c:pt>
                <c:pt idx="1980">
                  <c:v>44.627000000000002</c:v>
                </c:pt>
                <c:pt idx="1981">
                  <c:v>44.582000000000001</c:v>
                </c:pt>
                <c:pt idx="1982">
                  <c:v>44.582000000000001</c:v>
                </c:pt>
                <c:pt idx="1983">
                  <c:v>44.582000000000001</c:v>
                </c:pt>
                <c:pt idx="1984">
                  <c:v>44.537000000000006</c:v>
                </c:pt>
                <c:pt idx="1985">
                  <c:v>44.537000000000006</c:v>
                </c:pt>
                <c:pt idx="1986">
                  <c:v>44.537000000000006</c:v>
                </c:pt>
                <c:pt idx="1987">
                  <c:v>44.492000000000012</c:v>
                </c:pt>
                <c:pt idx="1988">
                  <c:v>44.492000000000012</c:v>
                </c:pt>
                <c:pt idx="1989">
                  <c:v>44.492000000000012</c:v>
                </c:pt>
                <c:pt idx="1990">
                  <c:v>44.445</c:v>
                </c:pt>
                <c:pt idx="1991">
                  <c:v>44.445</c:v>
                </c:pt>
                <c:pt idx="1992">
                  <c:v>44.445</c:v>
                </c:pt>
                <c:pt idx="1993">
                  <c:v>44.4</c:v>
                </c:pt>
                <c:pt idx="1994">
                  <c:v>44.4</c:v>
                </c:pt>
                <c:pt idx="1995">
                  <c:v>44.4</c:v>
                </c:pt>
                <c:pt idx="1996">
                  <c:v>44.354999999999997</c:v>
                </c:pt>
                <c:pt idx="1997">
                  <c:v>44.354999999999997</c:v>
                </c:pt>
                <c:pt idx="1998">
                  <c:v>44.354999999999997</c:v>
                </c:pt>
                <c:pt idx="1999">
                  <c:v>44.354999999999997</c:v>
                </c:pt>
                <c:pt idx="2000">
                  <c:v>44.31</c:v>
                </c:pt>
                <c:pt idx="2001">
                  <c:v>44.31</c:v>
                </c:pt>
                <c:pt idx="2002">
                  <c:v>44.31</c:v>
                </c:pt>
                <c:pt idx="2003">
                  <c:v>44.31</c:v>
                </c:pt>
                <c:pt idx="2004">
                  <c:v>44.31</c:v>
                </c:pt>
                <c:pt idx="2005">
                  <c:v>44.263000000000012</c:v>
                </c:pt>
                <c:pt idx="2006">
                  <c:v>44.263000000000012</c:v>
                </c:pt>
                <c:pt idx="2007">
                  <c:v>44.218000000000011</c:v>
                </c:pt>
                <c:pt idx="2008">
                  <c:v>44.218000000000011</c:v>
                </c:pt>
                <c:pt idx="2009">
                  <c:v>44.218000000000011</c:v>
                </c:pt>
                <c:pt idx="2010">
                  <c:v>44.173000000000002</c:v>
                </c:pt>
                <c:pt idx="2011">
                  <c:v>44.173000000000002</c:v>
                </c:pt>
                <c:pt idx="2012">
                  <c:v>44.173000000000002</c:v>
                </c:pt>
                <c:pt idx="2013">
                  <c:v>44.173000000000002</c:v>
                </c:pt>
                <c:pt idx="2014">
                  <c:v>44.127000000000002</c:v>
                </c:pt>
                <c:pt idx="2015">
                  <c:v>44.127000000000002</c:v>
                </c:pt>
                <c:pt idx="2016">
                  <c:v>44.127000000000002</c:v>
                </c:pt>
                <c:pt idx="2017">
                  <c:v>44.082000000000001</c:v>
                </c:pt>
                <c:pt idx="2018">
                  <c:v>44.082000000000001</c:v>
                </c:pt>
                <c:pt idx="2019">
                  <c:v>44.082000000000001</c:v>
                </c:pt>
                <c:pt idx="2020">
                  <c:v>44.082000000000001</c:v>
                </c:pt>
                <c:pt idx="2021">
                  <c:v>44.037000000000006</c:v>
                </c:pt>
                <c:pt idx="2022">
                  <c:v>44.037000000000006</c:v>
                </c:pt>
                <c:pt idx="2023">
                  <c:v>44.037000000000006</c:v>
                </c:pt>
                <c:pt idx="2024">
                  <c:v>44.037000000000006</c:v>
                </c:pt>
                <c:pt idx="2025">
                  <c:v>43.99</c:v>
                </c:pt>
                <c:pt idx="2026">
                  <c:v>43.99</c:v>
                </c:pt>
                <c:pt idx="2027">
                  <c:v>43.99</c:v>
                </c:pt>
                <c:pt idx="2028">
                  <c:v>43.945</c:v>
                </c:pt>
                <c:pt idx="2029">
                  <c:v>43.945</c:v>
                </c:pt>
                <c:pt idx="2030">
                  <c:v>43.945</c:v>
                </c:pt>
                <c:pt idx="2031">
                  <c:v>43.945</c:v>
                </c:pt>
                <c:pt idx="2032">
                  <c:v>43.945</c:v>
                </c:pt>
                <c:pt idx="2033">
                  <c:v>43.9</c:v>
                </c:pt>
                <c:pt idx="2034">
                  <c:v>43.9</c:v>
                </c:pt>
                <c:pt idx="2035">
                  <c:v>43.9</c:v>
                </c:pt>
                <c:pt idx="2036">
                  <c:v>43.9</c:v>
                </c:pt>
                <c:pt idx="2037">
                  <c:v>43.853000000000002</c:v>
                </c:pt>
                <c:pt idx="2038">
                  <c:v>43.853000000000002</c:v>
                </c:pt>
                <c:pt idx="2039">
                  <c:v>43.853000000000002</c:v>
                </c:pt>
                <c:pt idx="2040">
                  <c:v>43.853000000000002</c:v>
                </c:pt>
                <c:pt idx="2041">
                  <c:v>43.808</c:v>
                </c:pt>
                <c:pt idx="2042">
                  <c:v>43.808</c:v>
                </c:pt>
                <c:pt idx="2043">
                  <c:v>43.808</c:v>
                </c:pt>
                <c:pt idx="2044">
                  <c:v>43.808</c:v>
                </c:pt>
                <c:pt idx="2045">
                  <c:v>43.763000000000012</c:v>
                </c:pt>
                <c:pt idx="2046">
                  <c:v>43.763000000000012</c:v>
                </c:pt>
                <c:pt idx="2047">
                  <c:v>43.763000000000012</c:v>
                </c:pt>
                <c:pt idx="2048">
                  <c:v>43.763000000000012</c:v>
                </c:pt>
                <c:pt idx="2049">
                  <c:v>43.716000000000001</c:v>
                </c:pt>
                <c:pt idx="2050">
                  <c:v>43.716000000000001</c:v>
                </c:pt>
                <c:pt idx="2051">
                  <c:v>43.716000000000001</c:v>
                </c:pt>
                <c:pt idx="2052">
                  <c:v>43.716000000000001</c:v>
                </c:pt>
                <c:pt idx="2053">
                  <c:v>43.716000000000001</c:v>
                </c:pt>
                <c:pt idx="2054">
                  <c:v>43.716000000000001</c:v>
                </c:pt>
                <c:pt idx="2055">
                  <c:v>43.671000000000006</c:v>
                </c:pt>
                <c:pt idx="2056">
                  <c:v>43.671000000000006</c:v>
                </c:pt>
                <c:pt idx="2057">
                  <c:v>43.671000000000006</c:v>
                </c:pt>
                <c:pt idx="2058">
                  <c:v>43.671000000000006</c:v>
                </c:pt>
                <c:pt idx="2059">
                  <c:v>43.624000000000002</c:v>
                </c:pt>
                <c:pt idx="2060">
                  <c:v>43.624000000000002</c:v>
                </c:pt>
                <c:pt idx="2061">
                  <c:v>43.624000000000002</c:v>
                </c:pt>
                <c:pt idx="2062">
                  <c:v>43.624000000000002</c:v>
                </c:pt>
                <c:pt idx="2063">
                  <c:v>43.624000000000002</c:v>
                </c:pt>
                <c:pt idx="2064">
                  <c:v>43.624000000000002</c:v>
                </c:pt>
                <c:pt idx="2065">
                  <c:v>43.624000000000002</c:v>
                </c:pt>
                <c:pt idx="2066">
                  <c:v>43.579000000000001</c:v>
                </c:pt>
                <c:pt idx="2067">
                  <c:v>43.579000000000001</c:v>
                </c:pt>
                <c:pt idx="2068">
                  <c:v>43.579000000000001</c:v>
                </c:pt>
                <c:pt idx="2069">
                  <c:v>43.579000000000001</c:v>
                </c:pt>
                <c:pt idx="2070">
                  <c:v>43.534000000000006</c:v>
                </c:pt>
                <c:pt idx="2071">
                  <c:v>43.534000000000006</c:v>
                </c:pt>
                <c:pt idx="2072">
                  <c:v>43.534000000000006</c:v>
                </c:pt>
                <c:pt idx="2073">
                  <c:v>43.534000000000006</c:v>
                </c:pt>
                <c:pt idx="2074">
                  <c:v>43.488</c:v>
                </c:pt>
                <c:pt idx="2075">
                  <c:v>43.488</c:v>
                </c:pt>
                <c:pt idx="2076">
                  <c:v>43.488</c:v>
                </c:pt>
                <c:pt idx="2077">
                  <c:v>43.488</c:v>
                </c:pt>
                <c:pt idx="2078">
                  <c:v>43.488</c:v>
                </c:pt>
                <c:pt idx="2079">
                  <c:v>43.488</c:v>
                </c:pt>
                <c:pt idx="2080">
                  <c:v>43.488</c:v>
                </c:pt>
                <c:pt idx="2081">
                  <c:v>43.443000000000005</c:v>
                </c:pt>
                <c:pt idx="2082">
                  <c:v>43.443000000000005</c:v>
                </c:pt>
                <c:pt idx="2083">
                  <c:v>43.443000000000005</c:v>
                </c:pt>
                <c:pt idx="2084">
                  <c:v>43.443000000000005</c:v>
                </c:pt>
                <c:pt idx="2085">
                  <c:v>43.443000000000005</c:v>
                </c:pt>
                <c:pt idx="2086">
                  <c:v>43.443000000000005</c:v>
                </c:pt>
                <c:pt idx="2087">
                  <c:v>43.443000000000005</c:v>
                </c:pt>
                <c:pt idx="2088">
                  <c:v>43.396000000000001</c:v>
                </c:pt>
                <c:pt idx="2089">
                  <c:v>43.396000000000001</c:v>
                </c:pt>
                <c:pt idx="2090">
                  <c:v>43.396000000000001</c:v>
                </c:pt>
                <c:pt idx="2091">
                  <c:v>43.396000000000001</c:v>
                </c:pt>
                <c:pt idx="2092">
                  <c:v>43.396000000000001</c:v>
                </c:pt>
                <c:pt idx="2093">
                  <c:v>43.396000000000001</c:v>
                </c:pt>
                <c:pt idx="2094">
                  <c:v>43.396000000000001</c:v>
                </c:pt>
                <c:pt idx="2095">
                  <c:v>43.396000000000001</c:v>
                </c:pt>
                <c:pt idx="2096">
                  <c:v>43.350999999999999</c:v>
                </c:pt>
                <c:pt idx="2097">
                  <c:v>43.396000000000001</c:v>
                </c:pt>
                <c:pt idx="2098">
                  <c:v>43.350999999999999</c:v>
                </c:pt>
                <c:pt idx="2099">
                  <c:v>43.350999999999999</c:v>
                </c:pt>
                <c:pt idx="2100">
                  <c:v>43.350999999999999</c:v>
                </c:pt>
                <c:pt idx="2101">
                  <c:v>43.350999999999999</c:v>
                </c:pt>
                <c:pt idx="2102">
                  <c:v>43.350999999999999</c:v>
                </c:pt>
                <c:pt idx="2103">
                  <c:v>43.350999999999999</c:v>
                </c:pt>
                <c:pt idx="2104">
                  <c:v>43.350999999999999</c:v>
                </c:pt>
                <c:pt idx="2105">
                  <c:v>43.350999999999999</c:v>
                </c:pt>
                <c:pt idx="2106">
                  <c:v>43.350999999999999</c:v>
                </c:pt>
                <c:pt idx="2107">
                  <c:v>43.350999999999999</c:v>
                </c:pt>
                <c:pt idx="2108">
                  <c:v>43.350999999999999</c:v>
                </c:pt>
                <c:pt idx="2109">
                  <c:v>43.306000000000004</c:v>
                </c:pt>
                <c:pt idx="2110">
                  <c:v>43.306000000000004</c:v>
                </c:pt>
                <c:pt idx="2111">
                  <c:v>43.306000000000004</c:v>
                </c:pt>
                <c:pt idx="2112">
                  <c:v>43.306000000000004</c:v>
                </c:pt>
                <c:pt idx="2113">
                  <c:v>43.306000000000004</c:v>
                </c:pt>
                <c:pt idx="2114">
                  <c:v>43.306000000000004</c:v>
                </c:pt>
                <c:pt idx="2115">
                  <c:v>43.306000000000004</c:v>
                </c:pt>
                <c:pt idx="2116">
                  <c:v>43.306000000000004</c:v>
                </c:pt>
                <c:pt idx="2117">
                  <c:v>43.306000000000004</c:v>
                </c:pt>
                <c:pt idx="2118">
                  <c:v>43.306000000000004</c:v>
                </c:pt>
                <c:pt idx="2119">
                  <c:v>43.306000000000004</c:v>
                </c:pt>
                <c:pt idx="2120">
                  <c:v>43.306000000000004</c:v>
                </c:pt>
                <c:pt idx="2121">
                  <c:v>43.306000000000004</c:v>
                </c:pt>
                <c:pt idx="2122">
                  <c:v>43.306000000000004</c:v>
                </c:pt>
                <c:pt idx="2123">
                  <c:v>43.306000000000004</c:v>
                </c:pt>
                <c:pt idx="2124">
                  <c:v>43.259</c:v>
                </c:pt>
                <c:pt idx="2125">
                  <c:v>43.259</c:v>
                </c:pt>
                <c:pt idx="2126">
                  <c:v>43.259</c:v>
                </c:pt>
                <c:pt idx="2127">
                  <c:v>43.259</c:v>
                </c:pt>
                <c:pt idx="2128">
                  <c:v>43.259</c:v>
                </c:pt>
                <c:pt idx="2129">
                  <c:v>43.259</c:v>
                </c:pt>
                <c:pt idx="2130">
                  <c:v>43.259</c:v>
                </c:pt>
                <c:pt idx="2131">
                  <c:v>43.259</c:v>
                </c:pt>
                <c:pt idx="2132">
                  <c:v>43.259</c:v>
                </c:pt>
                <c:pt idx="2133">
                  <c:v>43.259</c:v>
                </c:pt>
                <c:pt idx="2134">
                  <c:v>43.259</c:v>
                </c:pt>
                <c:pt idx="2135">
                  <c:v>43.259</c:v>
                </c:pt>
                <c:pt idx="2136">
                  <c:v>43.259</c:v>
                </c:pt>
                <c:pt idx="2137">
                  <c:v>43.259</c:v>
                </c:pt>
                <c:pt idx="2138">
                  <c:v>43.259</c:v>
                </c:pt>
                <c:pt idx="2139">
                  <c:v>43.259</c:v>
                </c:pt>
                <c:pt idx="2140">
                  <c:v>43.259</c:v>
                </c:pt>
                <c:pt idx="2141">
                  <c:v>43.259</c:v>
                </c:pt>
                <c:pt idx="2142">
                  <c:v>43.259</c:v>
                </c:pt>
                <c:pt idx="2143">
                  <c:v>43.259</c:v>
                </c:pt>
                <c:pt idx="2144">
                  <c:v>43.259</c:v>
                </c:pt>
                <c:pt idx="2145">
                  <c:v>43.259</c:v>
                </c:pt>
                <c:pt idx="2146">
                  <c:v>43.259</c:v>
                </c:pt>
                <c:pt idx="2147">
                  <c:v>43.259</c:v>
                </c:pt>
                <c:pt idx="2148">
                  <c:v>43.259</c:v>
                </c:pt>
                <c:pt idx="2149">
                  <c:v>43.259</c:v>
                </c:pt>
                <c:pt idx="2150">
                  <c:v>43.259</c:v>
                </c:pt>
                <c:pt idx="2151">
                  <c:v>43.259</c:v>
                </c:pt>
                <c:pt idx="2152">
                  <c:v>43.259</c:v>
                </c:pt>
                <c:pt idx="2153">
                  <c:v>43.259</c:v>
                </c:pt>
                <c:pt idx="2154">
                  <c:v>43.259</c:v>
                </c:pt>
                <c:pt idx="2155">
                  <c:v>43.214000000000006</c:v>
                </c:pt>
                <c:pt idx="2156">
                  <c:v>43.214000000000006</c:v>
                </c:pt>
                <c:pt idx="2157">
                  <c:v>43.259</c:v>
                </c:pt>
                <c:pt idx="2158">
                  <c:v>43.214000000000006</c:v>
                </c:pt>
                <c:pt idx="2159">
                  <c:v>43.214000000000006</c:v>
                </c:pt>
                <c:pt idx="2160">
                  <c:v>43.214000000000006</c:v>
                </c:pt>
                <c:pt idx="2161">
                  <c:v>43.214000000000006</c:v>
                </c:pt>
                <c:pt idx="2162">
                  <c:v>43.214000000000006</c:v>
                </c:pt>
                <c:pt idx="2163">
                  <c:v>43.214000000000006</c:v>
                </c:pt>
                <c:pt idx="2164">
                  <c:v>43.214000000000006</c:v>
                </c:pt>
                <c:pt idx="2165">
                  <c:v>43.214000000000006</c:v>
                </c:pt>
                <c:pt idx="2166">
                  <c:v>43.214000000000006</c:v>
                </c:pt>
                <c:pt idx="2167">
                  <c:v>43.214000000000006</c:v>
                </c:pt>
                <c:pt idx="2168">
                  <c:v>43.214000000000006</c:v>
                </c:pt>
                <c:pt idx="2169">
                  <c:v>43.214000000000006</c:v>
                </c:pt>
                <c:pt idx="2170">
                  <c:v>43.214000000000006</c:v>
                </c:pt>
                <c:pt idx="2171">
                  <c:v>43.214000000000006</c:v>
                </c:pt>
                <c:pt idx="2172">
                  <c:v>43.214000000000006</c:v>
                </c:pt>
                <c:pt idx="2173">
                  <c:v>43.214000000000006</c:v>
                </c:pt>
                <c:pt idx="2174">
                  <c:v>43.214000000000006</c:v>
                </c:pt>
                <c:pt idx="2175">
                  <c:v>43.214000000000006</c:v>
                </c:pt>
                <c:pt idx="2176">
                  <c:v>43.214000000000006</c:v>
                </c:pt>
                <c:pt idx="2177">
                  <c:v>43.214000000000006</c:v>
                </c:pt>
                <c:pt idx="2178">
                  <c:v>43.214000000000006</c:v>
                </c:pt>
                <c:pt idx="2179">
                  <c:v>43.214000000000006</c:v>
                </c:pt>
                <c:pt idx="2180">
                  <c:v>43.214000000000006</c:v>
                </c:pt>
                <c:pt idx="2181">
                  <c:v>43.214000000000006</c:v>
                </c:pt>
                <c:pt idx="2182">
                  <c:v>43.214000000000006</c:v>
                </c:pt>
                <c:pt idx="2183">
                  <c:v>43.214000000000006</c:v>
                </c:pt>
                <c:pt idx="2184">
                  <c:v>43.214000000000006</c:v>
                </c:pt>
                <c:pt idx="2185">
                  <c:v>43.214000000000006</c:v>
                </c:pt>
                <c:pt idx="2186">
                  <c:v>43.214000000000006</c:v>
                </c:pt>
                <c:pt idx="2187">
                  <c:v>43.214000000000006</c:v>
                </c:pt>
                <c:pt idx="2188">
                  <c:v>43.214000000000006</c:v>
                </c:pt>
                <c:pt idx="2189">
                  <c:v>43.214000000000006</c:v>
                </c:pt>
                <c:pt idx="2190">
                  <c:v>43.214000000000006</c:v>
                </c:pt>
                <c:pt idx="2191">
                  <c:v>43.214000000000006</c:v>
                </c:pt>
                <c:pt idx="2192">
                  <c:v>43.214000000000006</c:v>
                </c:pt>
                <c:pt idx="2193">
                  <c:v>43.214000000000006</c:v>
                </c:pt>
                <c:pt idx="2194">
                  <c:v>43.214000000000006</c:v>
                </c:pt>
                <c:pt idx="2195">
                  <c:v>43.214000000000006</c:v>
                </c:pt>
                <c:pt idx="2196">
                  <c:v>43.214000000000006</c:v>
                </c:pt>
                <c:pt idx="2197">
                  <c:v>43.214000000000006</c:v>
                </c:pt>
                <c:pt idx="2198">
                  <c:v>43.214000000000006</c:v>
                </c:pt>
                <c:pt idx="2199">
                  <c:v>43.214000000000006</c:v>
                </c:pt>
                <c:pt idx="2200">
                  <c:v>43.214000000000006</c:v>
                </c:pt>
                <c:pt idx="2201">
                  <c:v>43.214000000000006</c:v>
                </c:pt>
                <c:pt idx="2202">
                  <c:v>43.214000000000006</c:v>
                </c:pt>
                <c:pt idx="2203">
                  <c:v>43.214000000000006</c:v>
                </c:pt>
                <c:pt idx="2204">
                  <c:v>43.214000000000006</c:v>
                </c:pt>
                <c:pt idx="2205">
                  <c:v>43.259</c:v>
                </c:pt>
                <c:pt idx="2206">
                  <c:v>43.214000000000006</c:v>
                </c:pt>
                <c:pt idx="2207">
                  <c:v>43.214000000000006</c:v>
                </c:pt>
                <c:pt idx="2208">
                  <c:v>43.214000000000006</c:v>
                </c:pt>
                <c:pt idx="2209">
                  <c:v>43.259</c:v>
                </c:pt>
                <c:pt idx="2210">
                  <c:v>43.259</c:v>
                </c:pt>
                <c:pt idx="2211">
                  <c:v>43.259</c:v>
                </c:pt>
                <c:pt idx="2212">
                  <c:v>43.259</c:v>
                </c:pt>
                <c:pt idx="2213">
                  <c:v>43.259</c:v>
                </c:pt>
                <c:pt idx="2214">
                  <c:v>43.259</c:v>
                </c:pt>
                <c:pt idx="2215">
                  <c:v>43.259</c:v>
                </c:pt>
                <c:pt idx="2216">
                  <c:v>43.259</c:v>
                </c:pt>
                <c:pt idx="2217">
                  <c:v>43.259</c:v>
                </c:pt>
                <c:pt idx="2218">
                  <c:v>43.259</c:v>
                </c:pt>
                <c:pt idx="2219">
                  <c:v>43.259</c:v>
                </c:pt>
                <c:pt idx="2220">
                  <c:v>43.259</c:v>
                </c:pt>
                <c:pt idx="2221">
                  <c:v>43.259</c:v>
                </c:pt>
                <c:pt idx="2222">
                  <c:v>43.259</c:v>
                </c:pt>
                <c:pt idx="2223">
                  <c:v>43.259</c:v>
                </c:pt>
                <c:pt idx="2224">
                  <c:v>43.259</c:v>
                </c:pt>
                <c:pt idx="2225">
                  <c:v>43.259</c:v>
                </c:pt>
                <c:pt idx="2226">
                  <c:v>43.259</c:v>
                </c:pt>
                <c:pt idx="2227">
                  <c:v>43.259</c:v>
                </c:pt>
                <c:pt idx="2228">
                  <c:v>43.259</c:v>
                </c:pt>
                <c:pt idx="2229">
                  <c:v>43.259</c:v>
                </c:pt>
                <c:pt idx="2230">
                  <c:v>43.259</c:v>
                </c:pt>
                <c:pt idx="2231">
                  <c:v>43.259</c:v>
                </c:pt>
                <c:pt idx="2232">
                  <c:v>43.259</c:v>
                </c:pt>
                <c:pt idx="2233">
                  <c:v>43.259</c:v>
                </c:pt>
                <c:pt idx="2234">
                  <c:v>43.259</c:v>
                </c:pt>
                <c:pt idx="2235">
                  <c:v>43.259</c:v>
                </c:pt>
                <c:pt idx="2236">
                  <c:v>43.259</c:v>
                </c:pt>
                <c:pt idx="2237">
                  <c:v>43.259</c:v>
                </c:pt>
                <c:pt idx="2238">
                  <c:v>43.306000000000004</c:v>
                </c:pt>
                <c:pt idx="2239">
                  <c:v>43.306000000000004</c:v>
                </c:pt>
                <c:pt idx="2240">
                  <c:v>43.306000000000004</c:v>
                </c:pt>
                <c:pt idx="2241">
                  <c:v>43.306000000000004</c:v>
                </c:pt>
                <c:pt idx="2242">
                  <c:v>43.259</c:v>
                </c:pt>
                <c:pt idx="2243">
                  <c:v>43.306000000000004</c:v>
                </c:pt>
                <c:pt idx="2244">
                  <c:v>43.259</c:v>
                </c:pt>
                <c:pt idx="2245">
                  <c:v>43.259</c:v>
                </c:pt>
                <c:pt idx="2246">
                  <c:v>43.259</c:v>
                </c:pt>
                <c:pt idx="2247">
                  <c:v>43.306000000000004</c:v>
                </c:pt>
                <c:pt idx="2248">
                  <c:v>43.306000000000004</c:v>
                </c:pt>
                <c:pt idx="2249">
                  <c:v>43.306000000000004</c:v>
                </c:pt>
                <c:pt idx="2250">
                  <c:v>43.306000000000004</c:v>
                </c:pt>
                <c:pt idx="2251">
                  <c:v>43.306000000000004</c:v>
                </c:pt>
                <c:pt idx="2252">
                  <c:v>43.306000000000004</c:v>
                </c:pt>
                <c:pt idx="2253">
                  <c:v>43.306000000000004</c:v>
                </c:pt>
                <c:pt idx="2254">
                  <c:v>43.306000000000004</c:v>
                </c:pt>
                <c:pt idx="2255">
                  <c:v>43.306000000000004</c:v>
                </c:pt>
                <c:pt idx="2256">
                  <c:v>43.306000000000004</c:v>
                </c:pt>
                <c:pt idx="2257">
                  <c:v>43.306000000000004</c:v>
                </c:pt>
                <c:pt idx="2258">
                  <c:v>43.306000000000004</c:v>
                </c:pt>
                <c:pt idx="2259">
                  <c:v>43.306000000000004</c:v>
                </c:pt>
                <c:pt idx="2260">
                  <c:v>43.306000000000004</c:v>
                </c:pt>
                <c:pt idx="2261">
                  <c:v>43.306000000000004</c:v>
                </c:pt>
                <c:pt idx="2262">
                  <c:v>43.306000000000004</c:v>
                </c:pt>
                <c:pt idx="2263">
                  <c:v>43.306000000000004</c:v>
                </c:pt>
                <c:pt idx="2264">
                  <c:v>43.306000000000004</c:v>
                </c:pt>
                <c:pt idx="2265">
                  <c:v>43.306000000000004</c:v>
                </c:pt>
                <c:pt idx="2266">
                  <c:v>43.306000000000004</c:v>
                </c:pt>
                <c:pt idx="2267">
                  <c:v>43.306000000000004</c:v>
                </c:pt>
                <c:pt idx="2268">
                  <c:v>43.306000000000004</c:v>
                </c:pt>
                <c:pt idx="2269">
                  <c:v>43.306000000000004</c:v>
                </c:pt>
                <c:pt idx="2270">
                  <c:v>43.306000000000004</c:v>
                </c:pt>
                <c:pt idx="2271">
                  <c:v>43.306000000000004</c:v>
                </c:pt>
                <c:pt idx="2272">
                  <c:v>43.306000000000004</c:v>
                </c:pt>
                <c:pt idx="2273">
                  <c:v>43.306000000000004</c:v>
                </c:pt>
                <c:pt idx="2274">
                  <c:v>43.306000000000004</c:v>
                </c:pt>
                <c:pt idx="2275">
                  <c:v>43.259</c:v>
                </c:pt>
                <c:pt idx="2276">
                  <c:v>43.259</c:v>
                </c:pt>
                <c:pt idx="2277">
                  <c:v>43.259</c:v>
                </c:pt>
                <c:pt idx="2278">
                  <c:v>43.306000000000004</c:v>
                </c:pt>
                <c:pt idx="2279">
                  <c:v>43.259</c:v>
                </c:pt>
                <c:pt idx="2280">
                  <c:v>43.259</c:v>
                </c:pt>
                <c:pt idx="2281">
                  <c:v>43.259</c:v>
                </c:pt>
                <c:pt idx="2282">
                  <c:v>43.259</c:v>
                </c:pt>
                <c:pt idx="2283">
                  <c:v>43.259</c:v>
                </c:pt>
                <c:pt idx="2284">
                  <c:v>43.259</c:v>
                </c:pt>
                <c:pt idx="2285">
                  <c:v>43.259</c:v>
                </c:pt>
                <c:pt idx="2286">
                  <c:v>43.259</c:v>
                </c:pt>
                <c:pt idx="2287">
                  <c:v>43.259</c:v>
                </c:pt>
                <c:pt idx="2288">
                  <c:v>43.259</c:v>
                </c:pt>
                <c:pt idx="2289">
                  <c:v>43.259</c:v>
                </c:pt>
                <c:pt idx="2290">
                  <c:v>43.259</c:v>
                </c:pt>
                <c:pt idx="2291">
                  <c:v>43.259</c:v>
                </c:pt>
                <c:pt idx="2292">
                  <c:v>43.259</c:v>
                </c:pt>
                <c:pt idx="2293">
                  <c:v>43.259</c:v>
                </c:pt>
                <c:pt idx="2294">
                  <c:v>43.259</c:v>
                </c:pt>
                <c:pt idx="2295">
                  <c:v>43.259</c:v>
                </c:pt>
                <c:pt idx="2296">
                  <c:v>43.259</c:v>
                </c:pt>
                <c:pt idx="2297">
                  <c:v>43.259</c:v>
                </c:pt>
                <c:pt idx="2298">
                  <c:v>43.259</c:v>
                </c:pt>
                <c:pt idx="2299">
                  <c:v>43.259</c:v>
                </c:pt>
                <c:pt idx="2300">
                  <c:v>43.259</c:v>
                </c:pt>
                <c:pt idx="2301">
                  <c:v>43.259</c:v>
                </c:pt>
                <c:pt idx="2302">
                  <c:v>43.259</c:v>
                </c:pt>
                <c:pt idx="2303">
                  <c:v>43.259</c:v>
                </c:pt>
                <c:pt idx="2304">
                  <c:v>43.259</c:v>
                </c:pt>
                <c:pt idx="2305">
                  <c:v>43.259</c:v>
                </c:pt>
                <c:pt idx="2306">
                  <c:v>43.259</c:v>
                </c:pt>
                <c:pt idx="2307">
                  <c:v>43.259</c:v>
                </c:pt>
                <c:pt idx="2308">
                  <c:v>43.259</c:v>
                </c:pt>
                <c:pt idx="2309">
                  <c:v>43.259</c:v>
                </c:pt>
                <c:pt idx="2310">
                  <c:v>43.259</c:v>
                </c:pt>
                <c:pt idx="2311">
                  <c:v>43.259</c:v>
                </c:pt>
                <c:pt idx="2312">
                  <c:v>43.259</c:v>
                </c:pt>
                <c:pt idx="2313">
                  <c:v>43.259</c:v>
                </c:pt>
                <c:pt idx="2314">
                  <c:v>43.259</c:v>
                </c:pt>
                <c:pt idx="2315">
                  <c:v>43.259</c:v>
                </c:pt>
                <c:pt idx="2316">
                  <c:v>43.259</c:v>
                </c:pt>
                <c:pt idx="2317">
                  <c:v>43.259</c:v>
                </c:pt>
                <c:pt idx="2318">
                  <c:v>43.259</c:v>
                </c:pt>
                <c:pt idx="2319">
                  <c:v>43.259</c:v>
                </c:pt>
                <c:pt idx="2320">
                  <c:v>43.259</c:v>
                </c:pt>
                <c:pt idx="2321">
                  <c:v>43.259</c:v>
                </c:pt>
                <c:pt idx="2322">
                  <c:v>43.259</c:v>
                </c:pt>
                <c:pt idx="2323">
                  <c:v>43.259</c:v>
                </c:pt>
                <c:pt idx="2324">
                  <c:v>43.259</c:v>
                </c:pt>
                <c:pt idx="2325">
                  <c:v>43.259</c:v>
                </c:pt>
                <c:pt idx="2326">
                  <c:v>43.259</c:v>
                </c:pt>
                <c:pt idx="2327">
                  <c:v>43.259</c:v>
                </c:pt>
                <c:pt idx="2328">
                  <c:v>43.259</c:v>
                </c:pt>
                <c:pt idx="2329">
                  <c:v>43.259</c:v>
                </c:pt>
                <c:pt idx="2330">
                  <c:v>43.259</c:v>
                </c:pt>
                <c:pt idx="2331">
                  <c:v>43.259</c:v>
                </c:pt>
                <c:pt idx="2332">
                  <c:v>43.259</c:v>
                </c:pt>
                <c:pt idx="2333">
                  <c:v>43.259</c:v>
                </c:pt>
                <c:pt idx="2334">
                  <c:v>43.259</c:v>
                </c:pt>
                <c:pt idx="2335">
                  <c:v>43.259</c:v>
                </c:pt>
                <c:pt idx="2336">
                  <c:v>43.259</c:v>
                </c:pt>
                <c:pt idx="2337">
                  <c:v>43.259</c:v>
                </c:pt>
                <c:pt idx="2338">
                  <c:v>43.259</c:v>
                </c:pt>
                <c:pt idx="2339">
                  <c:v>43.259</c:v>
                </c:pt>
                <c:pt idx="2340">
                  <c:v>43.214000000000006</c:v>
                </c:pt>
                <c:pt idx="2341">
                  <c:v>43.259</c:v>
                </c:pt>
                <c:pt idx="2342">
                  <c:v>43.259</c:v>
                </c:pt>
                <c:pt idx="2343">
                  <c:v>43.259</c:v>
                </c:pt>
                <c:pt idx="2344">
                  <c:v>43.259</c:v>
                </c:pt>
                <c:pt idx="2345">
                  <c:v>43.214000000000006</c:v>
                </c:pt>
                <c:pt idx="2346">
                  <c:v>43.259</c:v>
                </c:pt>
                <c:pt idx="2347">
                  <c:v>43.214000000000006</c:v>
                </c:pt>
                <c:pt idx="2348">
                  <c:v>43.259</c:v>
                </c:pt>
                <c:pt idx="2349">
                  <c:v>43.214000000000006</c:v>
                </c:pt>
                <c:pt idx="2350">
                  <c:v>43.214000000000006</c:v>
                </c:pt>
                <c:pt idx="2351">
                  <c:v>43.214000000000006</c:v>
                </c:pt>
                <c:pt idx="2352">
                  <c:v>43.214000000000006</c:v>
                </c:pt>
                <c:pt idx="2353">
                  <c:v>43.214000000000006</c:v>
                </c:pt>
                <c:pt idx="2354">
                  <c:v>43.214000000000006</c:v>
                </c:pt>
                <c:pt idx="2355">
                  <c:v>43.214000000000006</c:v>
                </c:pt>
                <c:pt idx="2356">
                  <c:v>43.214000000000006</c:v>
                </c:pt>
                <c:pt idx="2357">
                  <c:v>43.214000000000006</c:v>
                </c:pt>
                <c:pt idx="2358">
                  <c:v>43.214000000000006</c:v>
                </c:pt>
                <c:pt idx="2359">
                  <c:v>43.214000000000006</c:v>
                </c:pt>
                <c:pt idx="2360">
                  <c:v>43.214000000000006</c:v>
                </c:pt>
                <c:pt idx="2361">
                  <c:v>43.214000000000006</c:v>
                </c:pt>
                <c:pt idx="2362">
                  <c:v>43.214000000000006</c:v>
                </c:pt>
                <c:pt idx="2363">
                  <c:v>43.214000000000006</c:v>
                </c:pt>
                <c:pt idx="2364">
                  <c:v>43.214000000000006</c:v>
                </c:pt>
                <c:pt idx="2365">
                  <c:v>43.214000000000006</c:v>
                </c:pt>
                <c:pt idx="2366">
                  <c:v>43.214000000000006</c:v>
                </c:pt>
                <c:pt idx="2367">
                  <c:v>43.214000000000006</c:v>
                </c:pt>
                <c:pt idx="2368">
                  <c:v>43.214000000000006</c:v>
                </c:pt>
                <c:pt idx="2369">
                  <c:v>43.214000000000006</c:v>
                </c:pt>
                <c:pt idx="2370">
                  <c:v>43.214000000000006</c:v>
                </c:pt>
                <c:pt idx="2371">
                  <c:v>43.214000000000006</c:v>
                </c:pt>
                <c:pt idx="2372">
                  <c:v>43.214000000000006</c:v>
                </c:pt>
                <c:pt idx="2373">
                  <c:v>43.167000000000002</c:v>
                </c:pt>
                <c:pt idx="2374">
                  <c:v>43.167000000000002</c:v>
                </c:pt>
                <c:pt idx="2375">
                  <c:v>43.167000000000002</c:v>
                </c:pt>
                <c:pt idx="2376">
                  <c:v>43.167000000000002</c:v>
                </c:pt>
                <c:pt idx="2377">
                  <c:v>43.167000000000002</c:v>
                </c:pt>
                <c:pt idx="2378">
                  <c:v>43.167000000000002</c:v>
                </c:pt>
                <c:pt idx="2379">
                  <c:v>43.167000000000002</c:v>
                </c:pt>
                <c:pt idx="2380">
                  <c:v>43.167000000000002</c:v>
                </c:pt>
                <c:pt idx="2381">
                  <c:v>43.167000000000002</c:v>
                </c:pt>
                <c:pt idx="2382">
                  <c:v>43.122000000000014</c:v>
                </c:pt>
                <c:pt idx="2383">
                  <c:v>43.167000000000002</c:v>
                </c:pt>
                <c:pt idx="2384">
                  <c:v>43.122000000000014</c:v>
                </c:pt>
                <c:pt idx="2385">
                  <c:v>43.122000000000014</c:v>
                </c:pt>
                <c:pt idx="2386">
                  <c:v>43.122000000000014</c:v>
                </c:pt>
                <c:pt idx="2387">
                  <c:v>43.122000000000014</c:v>
                </c:pt>
                <c:pt idx="2388">
                  <c:v>43.122000000000014</c:v>
                </c:pt>
                <c:pt idx="2389">
                  <c:v>43.122000000000014</c:v>
                </c:pt>
                <c:pt idx="2390">
                  <c:v>43.122000000000014</c:v>
                </c:pt>
                <c:pt idx="2391">
                  <c:v>43.122000000000014</c:v>
                </c:pt>
                <c:pt idx="2392">
                  <c:v>43.122000000000014</c:v>
                </c:pt>
                <c:pt idx="2393">
                  <c:v>43.122000000000014</c:v>
                </c:pt>
                <c:pt idx="2394">
                  <c:v>43.122000000000014</c:v>
                </c:pt>
                <c:pt idx="2395">
                  <c:v>43.122000000000014</c:v>
                </c:pt>
                <c:pt idx="2396">
                  <c:v>43.122000000000014</c:v>
                </c:pt>
                <c:pt idx="2397">
                  <c:v>43.122000000000014</c:v>
                </c:pt>
                <c:pt idx="2398">
                  <c:v>43.122000000000014</c:v>
                </c:pt>
                <c:pt idx="2399">
                  <c:v>43.122000000000014</c:v>
                </c:pt>
                <c:pt idx="2400">
                  <c:v>43.122000000000014</c:v>
                </c:pt>
                <c:pt idx="2401">
                  <c:v>43.122000000000014</c:v>
                </c:pt>
                <c:pt idx="2402">
                  <c:v>43.075000000000003</c:v>
                </c:pt>
                <c:pt idx="2403">
                  <c:v>43.075000000000003</c:v>
                </c:pt>
                <c:pt idx="2404">
                  <c:v>43.075000000000003</c:v>
                </c:pt>
                <c:pt idx="2405">
                  <c:v>43.075000000000003</c:v>
                </c:pt>
                <c:pt idx="2406">
                  <c:v>43.075000000000003</c:v>
                </c:pt>
                <c:pt idx="2407">
                  <c:v>43.075000000000003</c:v>
                </c:pt>
                <c:pt idx="2408">
                  <c:v>43.075000000000003</c:v>
                </c:pt>
                <c:pt idx="2409">
                  <c:v>43.075000000000003</c:v>
                </c:pt>
                <c:pt idx="2410">
                  <c:v>43.075000000000003</c:v>
                </c:pt>
                <c:pt idx="2411">
                  <c:v>43.075000000000003</c:v>
                </c:pt>
                <c:pt idx="2412">
                  <c:v>43.075000000000003</c:v>
                </c:pt>
                <c:pt idx="2413">
                  <c:v>43.075000000000003</c:v>
                </c:pt>
                <c:pt idx="2414">
                  <c:v>43.075000000000003</c:v>
                </c:pt>
                <c:pt idx="2415">
                  <c:v>43.075000000000003</c:v>
                </c:pt>
                <c:pt idx="2416">
                  <c:v>43.075000000000003</c:v>
                </c:pt>
                <c:pt idx="2417">
                  <c:v>43.075000000000003</c:v>
                </c:pt>
                <c:pt idx="2418">
                  <c:v>43.075000000000003</c:v>
                </c:pt>
                <c:pt idx="2419">
                  <c:v>43.075000000000003</c:v>
                </c:pt>
                <c:pt idx="2420">
                  <c:v>43.075000000000003</c:v>
                </c:pt>
                <c:pt idx="2421">
                  <c:v>43.075000000000003</c:v>
                </c:pt>
                <c:pt idx="2422">
                  <c:v>43.075000000000003</c:v>
                </c:pt>
                <c:pt idx="2423">
                  <c:v>43.075000000000003</c:v>
                </c:pt>
                <c:pt idx="2424">
                  <c:v>43.03</c:v>
                </c:pt>
                <c:pt idx="2425">
                  <c:v>43.03</c:v>
                </c:pt>
                <c:pt idx="2426">
                  <c:v>43.03</c:v>
                </c:pt>
                <c:pt idx="2427">
                  <c:v>43.03</c:v>
                </c:pt>
                <c:pt idx="2428">
                  <c:v>43.03</c:v>
                </c:pt>
                <c:pt idx="2429">
                  <c:v>43.03</c:v>
                </c:pt>
                <c:pt idx="2430">
                  <c:v>43.03</c:v>
                </c:pt>
                <c:pt idx="2431">
                  <c:v>43.03</c:v>
                </c:pt>
                <c:pt idx="2432">
                  <c:v>43.03</c:v>
                </c:pt>
                <c:pt idx="2433">
                  <c:v>43.03</c:v>
                </c:pt>
                <c:pt idx="2434">
                  <c:v>43.03</c:v>
                </c:pt>
                <c:pt idx="2435">
                  <c:v>43.03</c:v>
                </c:pt>
                <c:pt idx="2436">
                  <c:v>43.03</c:v>
                </c:pt>
                <c:pt idx="2437">
                  <c:v>43.03</c:v>
                </c:pt>
                <c:pt idx="2438">
                  <c:v>42.984000000000002</c:v>
                </c:pt>
                <c:pt idx="2439">
                  <c:v>42.984000000000002</c:v>
                </c:pt>
                <c:pt idx="2440">
                  <c:v>42.984000000000002</c:v>
                </c:pt>
                <c:pt idx="2441">
                  <c:v>42.984000000000002</c:v>
                </c:pt>
                <c:pt idx="2442">
                  <c:v>42.984000000000002</c:v>
                </c:pt>
                <c:pt idx="2443">
                  <c:v>42.984000000000002</c:v>
                </c:pt>
                <c:pt idx="2444">
                  <c:v>42.984000000000002</c:v>
                </c:pt>
                <c:pt idx="2445">
                  <c:v>42.984000000000002</c:v>
                </c:pt>
                <c:pt idx="2446">
                  <c:v>42.984000000000002</c:v>
                </c:pt>
                <c:pt idx="2447">
                  <c:v>42.984000000000002</c:v>
                </c:pt>
                <c:pt idx="2448">
                  <c:v>42.984000000000002</c:v>
                </c:pt>
                <c:pt idx="2449">
                  <c:v>42.984000000000002</c:v>
                </c:pt>
                <c:pt idx="2450">
                  <c:v>42.939</c:v>
                </c:pt>
                <c:pt idx="2451">
                  <c:v>42.939</c:v>
                </c:pt>
                <c:pt idx="2452">
                  <c:v>42.939</c:v>
                </c:pt>
                <c:pt idx="2453">
                  <c:v>42.939</c:v>
                </c:pt>
                <c:pt idx="2454">
                  <c:v>42.939</c:v>
                </c:pt>
                <c:pt idx="2455">
                  <c:v>42.939</c:v>
                </c:pt>
                <c:pt idx="2456">
                  <c:v>42.939</c:v>
                </c:pt>
                <c:pt idx="2457">
                  <c:v>42.939</c:v>
                </c:pt>
                <c:pt idx="2458">
                  <c:v>42.939</c:v>
                </c:pt>
                <c:pt idx="2459">
                  <c:v>42.939</c:v>
                </c:pt>
                <c:pt idx="2460">
                  <c:v>42.939</c:v>
                </c:pt>
                <c:pt idx="2461">
                  <c:v>42.892000000000003</c:v>
                </c:pt>
                <c:pt idx="2462">
                  <c:v>42.892000000000003</c:v>
                </c:pt>
                <c:pt idx="2463">
                  <c:v>42.892000000000003</c:v>
                </c:pt>
                <c:pt idx="2464">
                  <c:v>42.892000000000003</c:v>
                </c:pt>
                <c:pt idx="2465">
                  <c:v>42.892000000000003</c:v>
                </c:pt>
                <c:pt idx="2466">
                  <c:v>42.892000000000003</c:v>
                </c:pt>
                <c:pt idx="2467">
                  <c:v>42.892000000000003</c:v>
                </c:pt>
                <c:pt idx="2468">
                  <c:v>42.892000000000003</c:v>
                </c:pt>
                <c:pt idx="2469">
                  <c:v>42.892000000000003</c:v>
                </c:pt>
                <c:pt idx="2470">
                  <c:v>42.892000000000003</c:v>
                </c:pt>
                <c:pt idx="2471">
                  <c:v>42.892000000000003</c:v>
                </c:pt>
                <c:pt idx="2472">
                  <c:v>42.892000000000003</c:v>
                </c:pt>
                <c:pt idx="2473">
                  <c:v>42.847000000000001</c:v>
                </c:pt>
                <c:pt idx="2474">
                  <c:v>42.847000000000001</c:v>
                </c:pt>
                <c:pt idx="2475">
                  <c:v>42.847000000000001</c:v>
                </c:pt>
                <c:pt idx="2476">
                  <c:v>42.847000000000001</c:v>
                </c:pt>
                <c:pt idx="2477">
                  <c:v>42.847000000000001</c:v>
                </c:pt>
                <c:pt idx="2478">
                  <c:v>42.847000000000001</c:v>
                </c:pt>
                <c:pt idx="2479">
                  <c:v>42.847000000000001</c:v>
                </c:pt>
                <c:pt idx="2480">
                  <c:v>42.847000000000001</c:v>
                </c:pt>
                <c:pt idx="2481">
                  <c:v>42.847000000000001</c:v>
                </c:pt>
                <c:pt idx="2482">
                  <c:v>42.847000000000001</c:v>
                </c:pt>
                <c:pt idx="2483">
                  <c:v>42.847000000000001</c:v>
                </c:pt>
                <c:pt idx="2484">
                  <c:v>42.8</c:v>
                </c:pt>
                <c:pt idx="2485">
                  <c:v>42.8</c:v>
                </c:pt>
                <c:pt idx="2486">
                  <c:v>42.8</c:v>
                </c:pt>
                <c:pt idx="2487">
                  <c:v>42.8</c:v>
                </c:pt>
                <c:pt idx="2488">
                  <c:v>42.8</c:v>
                </c:pt>
                <c:pt idx="2489">
                  <c:v>42.8</c:v>
                </c:pt>
                <c:pt idx="2490">
                  <c:v>42.8</c:v>
                </c:pt>
                <c:pt idx="2491">
                  <c:v>42.8</c:v>
                </c:pt>
                <c:pt idx="2492">
                  <c:v>42.8</c:v>
                </c:pt>
                <c:pt idx="2493">
                  <c:v>42.8</c:v>
                </c:pt>
                <c:pt idx="2494">
                  <c:v>42.8</c:v>
                </c:pt>
                <c:pt idx="2495">
                  <c:v>42.8</c:v>
                </c:pt>
                <c:pt idx="2496">
                  <c:v>42.8</c:v>
                </c:pt>
                <c:pt idx="2497">
                  <c:v>42.755000000000003</c:v>
                </c:pt>
                <c:pt idx="2498">
                  <c:v>42.8</c:v>
                </c:pt>
                <c:pt idx="2499">
                  <c:v>42.755000000000003</c:v>
                </c:pt>
                <c:pt idx="2500">
                  <c:v>42.8</c:v>
                </c:pt>
                <c:pt idx="2501">
                  <c:v>42.755000000000003</c:v>
                </c:pt>
                <c:pt idx="2502">
                  <c:v>42.755000000000003</c:v>
                </c:pt>
                <c:pt idx="2503">
                  <c:v>42.755000000000003</c:v>
                </c:pt>
                <c:pt idx="2504">
                  <c:v>42.755000000000003</c:v>
                </c:pt>
                <c:pt idx="2505">
                  <c:v>42.755000000000003</c:v>
                </c:pt>
                <c:pt idx="2506">
                  <c:v>42.755000000000003</c:v>
                </c:pt>
                <c:pt idx="2507">
                  <c:v>42.755000000000003</c:v>
                </c:pt>
                <c:pt idx="2508">
                  <c:v>42.755000000000003</c:v>
                </c:pt>
                <c:pt idx="2509">
                  <c:v>42.708000000000013</c:v>
                </c:pt>
                <c:pt idx="2510">
                  <c:v>42.708000000000013</c:v>
                </c:pt>
                <c:pt idx="2511">
                  <c:v>42.708000000000013</c:v>
                </c:pt>
                <c:pt idx="2512">
                  <c:v>42.708000000000013</c:v>
                </c:pt>
                <c:pt idx="2513">
                  <c:v>42.755000000000003</c:v>
                </c:pt>
                <c:pt idx="2514">
                  <c:v>42.708000000000013</c:v>
                </c:pt>
                <c:pt idx="2515">
                  <c:v>42.708000000000013</c:v>
                </c:pt>
                <c:pt idx="2516">
                  <c:v>42.708000000000013</c:v>
                </c:pt>
                <c:pt idx="2517">
                  <c:v>42.708000000000013</c:v>
                </c:pt>
                <c:pt idx="2518">
                  <c:v>42.708000000000013</c:v>
                </c:pt>
                <c:pt idx="2519">
                  <c:v>42.708000000000013</c:v>
                </c:pt>
                <c:pt idx="2520">
                  <c:v>42.708000000000013</c:v>
                </c:pt>
                <c:pt idx="2521">
                  <c:v>42.708000000000013</c:v>
                </c:pt>
                <c:pt idx="2522">
                  <c:v>42.663000000000011</c:v>
                </c:pt>
                <c:pt idx="2523">
                  <c:v>42.663000000000011</c:v>
                </c:pt>
                <c:pt idx="2524">
                  <c:v>42.708000000000013</c:v>
                </c:pt>
                <c:pt idx="2525">
                  <c:v>42.663000000000011</c:v>
                </c:pt>
                <c:pt idx="2526">
                  <c:v>42.663000000000011</c:v>
                </c:pt>
                <c:pt idx="2527">
                  <c:v>42.663000000000011</c:v>
                </c:pt>
                <c:pt idx="2528">
                  <c:v>42.663000000000011</c:v>
                </c:pt>
                <c:pt idx="2529">
                  <c:v>42.663000000000011</c:v>
                </c:pt>
                <c:pt idx="2530">
                  <c:v>42.663000000000011</c:v>
                </c:pt>
                <c:pt idx="2531">
                  <c:v>42.663000000000011</c:v>
                </c:pt>
                <c:pt idx="2532">
                  <c:v>42.663000000000011</c:v>
                </c:pt>
                <c:pt idx="2533">
                  <c:v>42.663000000000011</c:v>
                </c:pt>
                <c:pt idx="2534">
                  <c:v>42.663000000000011</c:v>
                </c:pt>
                <c:pt idx="2535">
                  <c:v>42.616</c:v>
                </c:pt>
                <c:pt idx="2536">
                  <c:v>42.663000000000011</c:v>
                </c:pt>
                <c:pt idx="2537">
                  <c:v>42.616</c:v>
                </c:pt>
                <c:pt idx="2538">
                  <c:v>42.663000000000011</c:v>
                </c:pt>
                <c:pt idx="2539">
                  <c:v>42.616</c:v>
                </c:pt>
                <c:pt idx="2540">
                  <c:v>42.616</c:v>
                </c:pt>
                <c:pt idx="2541">
                  <c:v>42.616</c:v>
                </c:pt>
                <c:pt idx="2542">
                  <c:v>42.616</c:v>
                </c:pt>
                <c:pt idx="2543">
                  <c:v>42.616</c:v>
                </c:pt>
                <c:pt idx="2544">
                  <c:v>42.616</c:v>
                </c:pt>
                <c:pt idx="2545">
                  <c:v>42.616</c:v>
                </c:pt>
                <c:pt idx="2546">
                  <c:v>42.616</c:v>
                </c:pt>
                <c:pt idx="2547">
                  <c:v>42.616</c:v>
                </c:pt>
                <c:pt idx="2548">
                  <c:v>42.616</c:v>
                </c:pt>
                <c:pt idx="2549">
                  <c:v>42.616</c:v>
                </c:pt>
                <c:pt idx="2550">
                  <c:v>42.616</c:v>
                </c:pt>
                <c:pt idx="2551">
                  <c:v>42.616</c:v>
                </c:pt>
                <c:pt idx="2552">
                  <c:v>42.57</c:v>
                </c:pt>
                <c:pt idx="2553">
                  <c:v>42.57</c:v>
                </c:pt>
                <c:pt idx="2554">
                  <c:v>42.57</c:v>
                </c:pt>
                <c:pt idx="2555">
                  <c:v>42.57</c:v>
                </c:pt>
                <c:pt idx="2556">
                  <c:v>42.57</c:v>
                </c:pt>
                <c:pt idx="2557">
                  <c:v>42.57</c:v>
                </c:pt>
                <c:pt idx="2558">
                  <c:v>42.57</c:v>
                </c:pt>
                <c:pt idx="2559">
                  <c:v>42.57</c:v>
                </c:pt>
                <c:pt idx="2560">
                  <c:v>42.57</c:v>
                </c:pt>
                <c:pt idx="2561">
                  <c:v>42.57</c:v>
                </c:pt>
                <c:pt idx="2562">
                  <c:v>42.57</c:v>
                </c:pt>
                <c:pt idx="2563">
                  <c:v>42.57</c:v>
                </c:pt>
                <c:pt idx="2564">
                  <c:v>42.57</c:v>
                </c:pt>
                <c:pt idx="2565">
                  <c:v>42.57</c:v>
                </c:pt>
                <c:pt idx="2566">
                  <c:v>42.57</c:v>
                </c:pt>
                <c:pt idx="2567">
                  <c:v>42.525000000000013</c:v>
                </c:pt>
                <c:pt idx="2568">
                  <c:v>42.525000000000013</c:v>
                </c:pt>
                <c:pt idx="2569">
                  <c:v>42.525000000000013</c:v>
                </c:pt>
                <c:pt idx="2570">
                  <c:v>42.525000000000013</c:v>
                </c:pt>
                <c:pt idx="2571">
                  <c:v>42.525000000000013</c:v>
                </c:pt>
                <c:pt idx="2572">
                  <c:v>42.525000000000013</c:v>
                </c:pt>
                <c:pt idx="2573">
                  <c:v>42.525000000000013</c:v>
                </c:pt>
                <c:pt idx="2574">
                  <c:v>42.525000000000013</c:v>
                </c:pt>
                <c:pt idx="2575">
                  <c:v>42.525000000000013</c:v>
                </c:pt>
                <c:pt idx="2576">
                  <c:v>42.525000000000013</c:v>
                </c:pt>
                <c:pt idx="2577">
                  <c:v>42.525000000000013</c:v>
                </c:pt>
                <c:pt idx="2578">
                  <c:v>42.525000000000013</c:v>
                </c:pt>
                <c:pt idx="2579">
                  <c:v>42.525000000000013</c:v>
                </c:pt>
                <c:pt idx="2580">
                  <c:v>42.525000000000013</c:v>
                </c:pt>
                <c:pt idx="2581">
                  <c:v>42.478000000000002</c:v>
                </c:pt>
                <c:pt idx="2582">
                  <c:v>42.525000000000013</c:v>
                </c:pt>
                <c:pt idx="2583">
                  <c:v>42.525000000000013</c:v>
                </c:pt>
                <c:pt idx="2584">
                  <c:v>42.478000000000002</c:v>
                </c:pt>
                <c:pt idx="2585">
                  <c:v>42.478000000000002</c:v>
                </c:pt>
                <c:pt idx="2586">
                  <c:v>42.478000000000002</c:v>
                </c:pt>
                <c:pt idx="2587">
                  <c:v>42.478000000000002</c:v>
                </c:pt>
                <c:pt idx="2588">
                  <c:v>42.478000000000002</c:v>
                </c:pt>
                <c:pt idx="2589">
                  <c:v>42.478000000000002</c:v>
                </c:pt>
                <c:pt idx="2590">
                  <c:v>42.478000000000002</c:v>
                </c:pt>
                <c:pt idx="2591">
                  <c:v>42.478000000000002</c:v>
                </c:pt>
                <c:pt idx="2592">
                  <c:v>42.478000000000002</c:v>
                </c:pt>
                <c:pt idx="2593">
                  <c:v>42.478000000000002</c:v>
                </c:pt>
                <c:pt idx="2594">
                  <c:v>42.478000000000002</c:v>
                </c:pt>
                <c:pt idx="2595">
                  <c:v>42.478000000000002</c:v>
                </c:pt>
                <c:pt idx="2596">
                  <c:v>42.478000000000002</c:v>
                </c:pt>
                <c:pt idx="2597">
                  <c:v>42.478000000000002</c:v>
                </c:pt>
                <c:pt idx="2598">
                  <c:v>42.433</c:v>
                </c:pt>
                <c:pt idx="2599">
                  <c:v>42.433</c:v>
                </c:pt>
                <c:pt idx="2600">
                  <c:v>42.433</c:v>
                </c:pt>
                <c:pt idx="2601">
                  <c:v>42.433</c:v>
                </c:pt>
                <c:pt idx="2602">
                  <c:v>42.433</c:v>
                </c:pt>
                <c:pt idx="2603">
                  <c:v>42.433</c:v>
                </c:pt>
                <c:pt idx="2604">
                  <c:v>42.433</c:v>
                </c:pt>
                <c:pt idx="2605">
                  <c:v>42.433</c:v>
                </c:pt>
                <c:pt idx="2606">
                  <c:v>42.433</c:v>
                </c:pt>
                <c:pt idx="2607">
                  <c:v>42.386000000000003</c:v>
                </c:pt>
                <c:pt idx="2608">
                  <c:v>42.433</c:v>
                </c:pt>
                <c:pt idx="2609">
                  <c:v>42.433</c:v>
                </c:pt>
                <c:pt idx="2610">
                  <c:v>42.386000000000003</c:v>
                </c:pt>
                <c:pt idx="2611">
                  <c:v>42.386000000000003</c:v>
                </c:pt>
                <c:pt idx="2612">
                  <c:v>42.386000000000003</c:v>
                </c:pt>
                <c:pt idx="2613">
                  <c:v>42.386000000000003</c:v>
                </c:pt>
                <c:pt idx="2614">
                  <c:v>42.386000000000003</c:v>
                </c:pt>
                <c:pt idx="2615">
                  <c:v>42.386000000000003</c:v>
                </c:pt>
                <c:pt idx="2616">
                  <c:v>42.386000000000003</c:v>
                </c:pt>
                <c:pt idx="2617">
                  <c:v>42.386000000000003</c:v>
                </c:pt>
                <c:pt idx="2618">
                  <c:v>42.386000000000003</c:v>
                </c:pt>
                <c:pt idx="2619">
                  <c:v>42.386000000000003</c:v>
                </c:pt>
                <c:pt idx="2620">
                  <c:v>42.386000000000003</c:v>
                </c:pt>
                <c:pt idx="2621">
                  <c:v>42.386000000000003</c:v>
                </c:pt>
                <c:pt idx="2622">
                  <c:v>42.386000000000003</c:v>
                </c:pt>
                <c:pt idx="2623">
                  <c:v>42.341000000000001</c:v>
                </c:pt>
                <c:pt idx="2624">
                  <c:v>42.341000000000001</c:v>
                </c:pt>
                <c:pt idx="2625">
                  <c:v>42.341000000000001</c:v>
                </c:pt>
                <c:pt idx="2626">
                  <c:v>42.341000000000001</c:v>
                </c:pt>
                <c:pt idx="2627">
                  <c:v>42.341000000000001</c:v>
                </c:pt>
                <c:pt idx="2628">
                  <c:v>42.341000000000001</c:v>
                </c:pt>
                <c:pt idx="2629">
                  <c:v>42.341000000000001</c:v>
                </c:pt>
                <c:pt idx="2630">
                  <c:v>42.341000000000001</c:v>
                </c:pt>
                <c:pt idx="2631">
                  <c:v>42.341000000000001</c:v>
                </c:pt>
                <c:pt idx="2632">
                  <c:v>42.341000000000001</c:v>
                </c:pt>
                <c:pt idx="2633">
                  <c:v>42.341000000000001</c:v>
                </c:pt>
                <c:pt idx="2634">
                  <c:v>42.341000000000001</c:v>
                </c:pt>
                <c:pt idx="2635">
                  <c:v>42.341000000000001</c:v>
                </c:pt>
                <c:pt idx="2636">
                  <c:v>42.341000000000001</c:v>
                </c:pt>
                <c:pt idx="2637">
                  <c:v>42.341000000000001</c:v>
                </c:pt>
                <c:pt idx="2638">
                  <c:v>42.341000000000001</c:v>
                </c:pt>
                <c:pt idx="2639">
                  <c:v>42.341000000000001</c:v>
                </c:pt>
                <c:pt idx="2640">
                  <c:v>42.294000000000011</c:v>
                </c:pt>
                <c:pt idx="2641">
                  <c:v>42.294000000000011</c:v>
                </c:pt>
                <c:pt idx="2642">
                  <c:v>42.294000000000011</c:v>
                </c:pt>
                <c:pt idx="2643">
                  <c:v>42.294000000000011</c:v>
                </c:pt>
                <c:pt idx="2644">
                  <c:v>42.294000000000011</c:v>
                </c:pt>
                <c:pt idx="2645">
                  <c:v>42.294000000000011</c:v>
                </c:pt>
                <c:pt idx="2646">
                  <c:v>42.294000000000011</c:v>
                </c:pt>
                <c:pt idx="2647">
                  <c:v>42.294000000000011</c:v>
                </c:pt>
                <c:pt idx="2648">
                  <c:v>42.294000000000011</c:v>
                </c:pt>
                <c:pt idx="2649">
                  <c:v>42.294000000000011</c:v>
                </c:pt>
                <c:pt idx="2650">
                  <c:v>42.294000000000011</c:v>
                </c:pt>
                <c:pt idx="2651">
                  <c:v>42.294000000000011</c:v>
                </c:pt>
                <c:pt idx="2652">
                  <c:v>42.294000000000011</c:v>
                </c:pt>
                <c:pt idx="2653">
                  <c:v>42.294000000000011</c:v>
                </c:pt>
                <c:pt idx="2654">
                  <c:v>42.294000000000011</c:v>
                </c:pt>
                <c:pt idx="2655">
                  <c:v>42.294000000000011</c:v>
                </c:pt>
                <c:pt idx="2656">
                  <c:v>42.294000000000011</c:v>
                </c:pt>
                <c:pt idx="2657">
                  <c:v>42.294000000000011</c:v>
                </c:pt>
                <c:pt idx="2658">
                  <c:v>42.294000000000011</c:v>
                </c:pt>
                <c:pt idx="2659">
                  <c:v>42.294000000000011</c:v>
                </c:pt>
                <c:pt idx="2660">
                  <c:v>42.247</c:v>
                </c:pt>
                <c:pt idx="2661">
                  <c:v>42.294000000000011</c:v>
                </c:pt>
                <c:pt idx="2662">
                  <c:v>42.247</c:v>
                </c:pt>
                <c:pt idx="2663">
                  <c:v>42.247</c:v>
                </c:pt>
                <c:pt idx="2664">
                  <c:v>42.247</c:v>
                </c:pt>
                <c:pt idx="2665">
                  <c:v>42.247</c:v>
                </c:pt>
                <c:pt idx="2666">
                  <c:v>42.247</c:v>
                </c:pt>
                <c:pt idx="2667">
                  <c:v>42.247</c:v>
                </c:pt>
                <c:pt idx="2668">
                  <c:v>42.247</c:v>
                </c:pt>
                <c:pt idx="2669">
                  <c:v>42.247</c:v>
                </c:pt>
                <c:pt idx="2670">
                  <c:v>42.247</c:v>
                </c:pt>
                <c:pt idx="2671">
                  <c:v>42.247</c:v>
                </c:pt>
                <c:pt idx="2672">
                  <c:v>42.247</c:v>
                </c:pt>
                <c:pt idx="2673">
                  <c:v>42.247</c:v>
                </c:pt>
                <c:pt idx="2674">
                  <c:v>42.247</c:v>
                </c:pt>
                <c:pt idx="2675">
                  <c:v>42.247</c:v>
                </c:pt>
                <c:pt idx="2676">
                  <c:v>42.247</c:v>
                </c:pt>
                <c:pt idx="2677">
                  <c:v>42.247</c:v>
                </c:pt>
                <c:pt idx="2678">
                  <c:v>42.247</c:v>
                </c:pt>
                <c:pt idx="2679">
                  <c:v>42.247</c:v>
                </c:pt>
                <c:pt idx="2680">
                  <c:v>42.247</c:v>
                </c:pt>
                <c:pt idx="2681">
                  <c:v>42.247</c:v>
                </c:pt>
                <c:pt idx="2682">
                  <c:v>42.247</c:v>
                </c:pt>
                <c:pt idx="2683">
                  <c:v>42.247</c:v>
                </c:pt>
                <c:pt idx="2684">
                  <c:v>42.247</c:v>
                </c:pt>
                <c:pt idx="2685">
                  <c:v>42.247</c:v>
                </c:pt>
                <c:pt idx="2686">
                  <c:v>42.247</c:v>
                </c:pt>
                <c:pt idx="2687">
                  <c:v>42.247</c:v>
                </c:pt>
                <c:pt idx="2688">
                  <c:v>42.202000000000012</c:v>
                </c:pt>
                <c:pt idx="2689">
                  <c:v>42.247</c:v>
                </c:pt>
                <c:pt idx="2690">
                  <c:v>42.247</c:v>
                </c:pt>
                <c:pt idx="2691">
                  <c:v>42.202000000000012</c:v>
                </c:pt>
                <c:pt idx="2692">
                  <c:v>42.247</c:v>
                </c:pt>
                <c:pt idx="2693">
                  <c:v>42.202000000000012</c:v>
                </c:pt>
                <c:pt idx="2694">
                  <c:v>42.202000000000012</c:v>
                </c:pt>
                <c:pt idx="2695">
                  <c:v>42.202000000000012</c:v>
                </c:pt>
                <c:pt idx="2696">
                  <c:v>42.202000000000012</c:v>
                </c:pt>
                <c:pt idx="2697">
                  <c:v>42.247</c:v>
                </c:pt>
                <c:pt idx="2698">
                  <c:v>42.202000000000012</c:v>
                </c:pt>
                <c:pt idx="2699">
                  <c:v>42.202000000000012</c:v>
                </c:pt>
                <c:pt idx="2700">
                  <c:v>42.202000000000012</c:v>
                </c:pt>
                <c:pt idx="2701">
                  <c:v>42.202000000000012</c:v>
                </c:pt>
                <c:pt idx="2702">
                  <c:v>42.202000000000012</c:v>
                </c:pt>
                <c:pt idx="2703">
                  <c:v>42.202000000000012</c:v>
                </c:pt>
                <c:pt idx="2704">
                  <c:v>42.202000000000012</c:v>
                </c:pt>
                <c:pt idx="2705">
                  <c:v>42.202000000000012</c:v>
                </c:pt>
                <c:pt idx="2706">
                  <c:v>42.202000000000012</c:v>
                </c:pt>
                <c:pt idx="2707">
                  <c:v>42.202000000000012</c:v>
                </c:pt>
                <c:pt idx="2708">
                  <c:v>42.202000000000012</c:v>
                </c:pt>
                <c:pt idx="2709">
                  <c:v>42.202000000000012</c:v>
                </c:pt>
                <c:pt idx="2710">
                  <c:v>42.202000000000012</c:v>
                </c:pt>
                <c:pt idx="2711">
                  <c:v>42.202000000000012</c:v>
                </c:pt>
                <c:pt idx="2712">
                  <c:v>42.202000000000012</c:v>
                </c:pt>
                <c:pt idx="2713">
                  <c:v>42.202000000000012</c:v>
                </c:pt>
                <c:pt idx="2714">
                  <c:v>42.202000000000012</c:v>
                </c:pt>
                <c:pt idx="2715">
                  <c:v>42.202000000000012</c:v>
                </c:pt>
                <c:pt idx="2716">
                  <c:v>42.202000000000012</c:v>
                </c:pt>
                <c:pt idx="2717">
                  <c:v>42.202000000000012</c:v>
                </c:pt>
                <c:pt idx="2718">
                  <c:v>42.202000000000012</c:v>
                </c:pt>
                <c:pt idx="2719">
                  <c:v>42.202000000000012</c:v>
                </c:pt>
                <c:pt idx="2720">
                  <c:v>42.202000000000012</c:v>
                </c:pt>
                <c:pt idx="2721">
                  <c:v>42.202000000000012</c:v>
                </c:pt>
                <c:pt idx="2722">
                  <c:v>42.202000000000012</c:v>
                </c:pt>
                <c:pt idx="2723">
                  <c:v>42.202000000000012</c:v>
                </c:pt>
                <c:pt idx="2724">
                  <c:v>42.202000000000012</c:v>
                </c:pt>
                <c:pt idx="2725">
                  <c:v>42.202000000000012</c:v>
                </c:pt>
                <c:pt idx="2726">
                  <c:v>42.202000000000012</c:v>
                </c:pt>
                <c:pt idx="2727">
                  <c:v>42.202000000000012</c:v>
                </c:pt>
                <c:pt idx="2728">
                  <c:v>42.202000000000012</c:v>
                </c:pt>
                <c:pt idx="2729">
                  <c:v>42.202000000000012</c:v>
                </c:pt>
                <c:pt idx="2730">
                  <c:v>42.202000000000012</c:v>
                </c:pt>
                <c:pt idx="2731">
                  <c:v>42.202000000000012</c:v>
                </c:pt>
                <c:pt idx="2732">
                  <c:v>42.202000000000012</c:v>
                </c:pt>
                <c:pt idx="2733">
                  <c:v>42.202000000000012</c:v>
                </c:pt>
                <c:pt idx="2734">
                  <c:v>42.202000000000012</c:v>
                </c:pt>
                <c:pt idx="2735">
                  <c:v>42.202000000000012</c:v>
                </c:pt>
                <c:pt idx="2736">
                  <c:v>42.202000000000012</c:v>
                </c:pt>
                <c:pt idx="2737">
                  <c:v>42.202000000000012</c:v>
                </c:pt>
                <c:pt idx="2738">
                  <c:v>42.202000000000012</c:v>
                </c:pt>
                <c:pt idx="2739">
                  <c:v>42.202000000000012</c:v>
                </c:pt>
                <c:pt idx="2740">
                  <c:v>42.202000000000012</c:v>
                </c:pt>
                <c:pt idx="2741">
                  <c:v>42.202000000000012</c:v>
                </c:pt>
                <c:pt idx="2742">
                  <c:v>42.202000000000012</c:v>
                </c:pt>
                <c:pt idx="2743">
                  <c:v>42.202000000000012</c:v>
                </c:pt>
                <c:pt idx="2744">
                  <c:v>42.202000000000012</c:v>
                </c:pt>
                <c:pt idx="2745">
                  <c:v>42.202000000000012</c:v>
                </c:pt>
                <c:pt idx="2746">
                  <c:v>42.202000000000012</c:v>
                </c:pt>
                <c:pt idx="2747">
                  <c:v>42.202000000000012</c:v>
                </c:pt>
                <c:pt idx="2748">
                  <c:v>42.202000000000012</c:v>
                </c:pt>
                <c:pt idx="2749">
                  <c:v>42.202000000000012</c:v>
                </c:pt>
                <c:pt idx="2750">
                  <c:v>42.202000000000012</c:v>
                </c:pt>
                <c:pt idx="2751">
                  <c:v>42.202000000000012</c:v>
                </c:pt>
                <c:pt idx="2752">
                  <c:v>42.247</c:v>
                </c:pt>
                <c:pt idx="2753">
                  <c:v>42.247</c:v>
                </c:pt>
                <c:pt idx="2754">
                  <c:v>42.202000000000012</c:v>
                </c:pt>
                <c:pt idx="2755">
                  <c:v>42.202000000000012</c:v>
                </c:pt>
                <c:pt idx="2756">
                  <c:v>42.247</c:v>
                </c:pt>
                <c:pt idx="2757">
                  <c:v>42.202000000000012</c:v>
                </c:pt>
                <c:pt idx="2758">
                  <c:v>42.247</c:v>
                </c:pt>
                <c:pt idx="2759">
                  <c:v>42.247</c:v>
                </c:pt>
                <c:pt idx="2760">
                  <c:v>42.247</c:v>
                </c:pt>
                <c:pt idx="2761">
                  <c:v>42.202000000000012</c:v>
                </c:pt>
                <c:pt idx="2762">
                  <c:v>42.202000000000012</c:v>
                </c:pt>
                <c:pt idx="2763">
                  <c:v>42.247</c:v>
                </c:pt>
                <c:pt idx="2764">
                  <c:v>42.247</c:v>
                </c:pt>
                <c:pt idx="2765">
                  <c:v>42.247</c:v>
                </c:pt>
                <c:pt idx="2766">
                  <c:v>42.247</c:v>
                </c:pt>
                <c:pt idx="2767">
                  <c:v>42.247</c:v>
                </c:pt>
                <c:pt idx="2768">
                  <c:v>42.247</c:v>
                </c:pt>
                <c:pt idx="2769">
                  <c:v>42.247</c:v>
                </c:pt>
                <c:pt idx="2770">
                  <c:v>42.247</c:v>
                </c:pt>
                <c:pt idx="2771">
                  <c:v>42.247</c:v>
                </c:pt>
                <c:pt idx="2772">
                  <c:v>42.247</c:v>
                </c:pt>
                <c:pt idx="2773">
                  <c:v>42.247</c:v>
                </c:pt>
                <c:pt idx="2774">
                  <c:v>42.247</c:v>
                </c:pt>
                <c:pt idx="2775">
                  <c:v>42.247</c:v>
                </c:pt>
                <c:pt idx="2776">
                  <c:v>42.247</c:v>
                </c:pt>
                <c:pt idx="2777">
                  <c:v>42.247</c:v>
                </c:pt>
                <c:pt idx="2778">
                  <c:v>42.247</c:v>
                </c:pt>
                <c:pt idx="2779">
                  <c:v>42.247</c:v>
                </c:pt>
                <c:pt idx="2780">
                  <c:v>42.247</c:v>
                </c:pt>
                <c:pt idx="2781">
                  <c:v>42.247</c:v>
                </c:pt>
                <c:pt idx="2782">
                  <c:v>42.247</c:v>
                </c:pt>
                <c:pt idx="2783">
                  <c:v>42.247</c:v>
                </c:pt>
                <c:pt idx="2784">
                  <c:v>42.247</c:v>
                </c:pt>
                <c:pt idx="2785">
                  <c:v>42.247</c:v>
                </c:pt>
                <c:pt idx="2786">
                  <c:v>42.247</c:v>
                </c:pt>
                <c:pt idx="2787">
                  <c:v>42.247</c:v>
                </c:pt>
                <c:pt idx="2788">
                  <c:v>42.247</c:v>
                </c:pt>
                <c:pt idx="2789">
                  <c:v>42.247</c:v>
                </c:pt>
                <c:pt idx="2790">
                  <c:v>42.294000000000011</c:v>
                </c:pt>
                <c:pt idx="2791">
                  <c:v>42.247</c:v>
                </c:pt>
                <c:pt idx="2792">
                  <c:v>42.247</c:v>
                </c:pt>
                <c:pt idx="2793">
                  <c:v>42.294000000000011</c:v>
                </c:pt>
                <c:pt idx="2794">
                  <c:v>42.294000000000011</c:v>
                </c:pt>
                <c:pt idx="2795">
                  <c:v>42.294000000000011</c:v>
                </c:pt>
                <c:pt idx="2796">
                  <c:v>42.294000000000011</c:v>
                </c:pt>
                <c:pt idx="2797">
                  <c:v>42.294000000000011</c:v>
                </c:pt>
                <c:pt idx="2798">
                  <c:v>42.294000000000011</c:v>
                </c:pt>
                <c:pt idx="2799">
                  <c:v>42.294000000000011</c:v>
                </c:pt>
                <c:pt idx="2800">
                  <c:v>42.294000000000011</c:v>
                </c:pt>
                <c:pt idx="2801">
                  <c:v>42.294000000000011</c:v>
                </c:pt>
                <c:pt idx="2802">
                  <c:v>42.294000000000011</c:v>
                </c:pt>
                <c:pt idx="2803">
                  <c:v>42.294000000000011</c:v>
                </c:pt>
                <c:pt idx="2804">
                  <c:v>42.294000000000011</c:v>
                </c:pt>
                <c:pt idx="2805">
                  <c:v>42.294000000000011</c:v>
                </c:pt>
                <c:pt idx="2806">
                  <c:v>42.294000000000011</c:v>
                </c:pt>
                <c:pt idx="2807">
                  <c:v>42.294000000000011</c:v>
                </c:pt>
                <c:pt idx="2808">
                  <c:v>42.294000000000011</c:v>
                </c:pt>
                <c:pt idx="2809">
                  <c:v>42.294000000000011</c:v>
                </c:pt>
                <c:pt idx="2810">
                  <c:v>42.294000000000011</c:v>
                </c:pt>
                <c:pt idx="2811">
                  <c:v>42.294000000000011</c:v>
                </c:pt>
                <c:pt idx="2812">
                  <c:v>42.294000000000011</c:v>
                </c:pt>
                <c:pt idx="2813">
                  <c:v>42.294000000000011</c:v>
                </c:pt>
                <c:pt idx="2814">
                  <c:v>42.294000000000011</c:v>
                </c:pt>
                <c:pt idx="2815">
                  <c:v>42.294000000000011</c:v>
                </c:pt>
                <c:pt idx="2816">
                  <c:v>42.341000000000001</c:v>
                </c:pt>
                <c:pt idx="2817">
                  <c:v>42.341000000000001</c:v>
                </c:pt>
                <c:pt idx="2818">
                  <c:v>42.341000000000001</c:v>
                </c:pt>
                <c:pt idx="2819">
                  <c:v>42.341000000000001</c:v>
                </c:pt>
                <c:pt idx="2820">
                  <c:v>42.341000000000001</c:v>
                </c:pt>
                <c:pt idx="2821">
                  <c:v>42.341000000000001</c:v>
                </c:pt>
                <c:pt idx="2822">
                  <c:v>42.341000000000001</c:v>
                </c:pt>
                <c:pt idx="2823">
                  <c:v>42.341000000000001</c:v>
                </c:pt>
                <c:pt idx="2824">
                  <c:v>42.341000000000001</c:v>
                </c:pt>
                <c:pt idx="2825">
                  <c:v>42.341000000000001</c:v>
                </c:pt>
                <c:pt idx="2826">
                  <c:v>42.341000000000001</c:v>
                </c:pt>
                <c:pt idx="2827">
                  <c:v>42.341000000000001</c:v>
                </c:pt>
                <c:pt idx="2828">
                  <c:v>42.341000000000001</c:v>
                </c:pt>
                <c:pt idx="2829">
                  <c:v>42.341000000000001</c:v>
                </c:pt>
                <c:pt idx="2830">
                  <c:v>42.341000000000001</c:v>
                </c:pt>
                <c:pt idx="2831">
                  <c:v>42.341000000000001</c:v>
                </c:pt>
                <c:pt idx="2832">
                  <c:v>42.341000000000001</c:v>
                </c:pt>
                <c:pt idx="2833">
                  <c:v>42.386000000000003</c:v>
                </c:pt>
                <c:pt idx="2834">
                  <c:v>42.386000000000003</c:v>
                </c:pt>
                <c:pt idx="2835">
                  <c:v>42.386000000000003</c:v>
                </c:pt>
                <c:pt idx="2836">
                  <c:v>42.386000000000003</c:v>
                </c:pt>
                <c:pt idx="2837">
                  <c:v>42.386000000000003</c:v>
                </c:pt>
                <c:pt idx="2838">
                  <c:v>42.386000000000003</c:v>
                </c:pt>
                <c:pt idx="2839">
                  <c:v>42.386000000000003</c:v>
                </c:pt>
                <c:pt idx="2840">
                  <c:v>42.386000000000003</c:v>
                </c:pt>
                <c:pt idx="2841">
                  <c:v>42.386000000000003</c:v>
                </c:pt>
                <c:pt idx="2842">
                  <c:v>42.386000000000003</c:v>
                </c:pt>
                <c:pt idx="2843">
                  <c:v>42.386000000000003</c:v>
                </c:pt>
                <c:pt idx="2844">
                  <c:v>42.386000000000003</c:v>
                </c:pt>
                <c:pt idx="2845">
                  <c:v>42.386000000000003</c:v>
                </c:pt>
                <c:pt idx="2846">
                  <c:v>42.386000000000003</c:v>
                </c:pt>
                <c:pt idx="2847">
                  <c:v>42.386000000000003</c:v>
                </c:pt>
                <c:pt idx="2848">
                  <c:v>42.433</c:v>
                </c:pt>
                <c:pt idx="2849">
                  <c:v>42.433</c:v>
                </c:pt>
                <c:pt idx="2850">
                  <c:v>42.433</c:v>
                </c:pt>
                <c:pt idx="2851">
                  <c:v>42.433</c:v>
                </c:pt>
                <c:pt idx="2852">
                  <c:v>42.433</c:v>
                </c:pt>
                <c:pt idx="2853">
                  <c:v>42.433</c:v>
                </c:pt>
                <c:pt idx="2854">
                  <c:v>42.433</c:v>
                </c:pt>
                <c:pt idx="2855">
                  <c:v>42.433</c:v>
                </c:pt>
                <c:pt idx="2856">
                  <c:v>42.433</c:v>
                </c:pt>
                <c:pt idx="2857">
                  <c:v>42.433</c:v>
                </c:pt>
                <c:pt idx="2858">
                  <c:v>42.433</c:v>
                </c:pt>
                <c:pt idx="2859">
                  <c:v>42.433</c:v>
                </c:pt>
                <c:pt idx="2860">
                  <c:v>42.433</c:v>
                </c:pt>
                <c:pt idx="2861">
                  <c:v>42.433</c:v>
                </c:pt>
                <c:pt idx="2862">
                  <c:v>42.433</c:v>
                </c:pt>
                <c:pt idx="2863">
                  <c:v>42.478000000000002</c:v>
                </c:pt>
                <c:pt idx="2864">
                  <c:v>42.433</c:v>
                </c:pt>
                <c:pt idx="2865">
                  <c:v>42.478000000000002</c:v>
                </c:pt>
                <c:pt idx="2866">
                  <c:v>42.478000000000002</c:v>
                </c:pt>
                <c:pt idx="2867">
                  <c:v>42.478000000000002</c:v>
                </c:pt>
                <c:pt idx="2868">
                  <c:v>42.478000000000002</c:v>
                </c:pt>
                <c:pt idx="2869">
                  <c:v>42.478000000000002</c:v>
                </c:pt>
                <c:pt idx="2870">
                  <c:v>42.478000000000002</c:v>
                </c:pt>
                <c:pt idx="2871">
                  <c:v>42.478000000000002</c:v>
                </c:pt>
                <c:pt idx="2872">
                  <c:v>42.478000000000002</c:v>
                </c:pt>
                <c:pt idx="2873">
                  <c:v>42.478000000000002</c:v>
                </c:pt>
                <c:pt idx="2874">
                  <c:v>42.478000000000002</c:v>
                </c:pt>
                <c:pt idx="2875">
                  <c:v>42.478000000000002</c:v>
                </c:pt>
                <c:pt idx="2876">
                  <c:v>42.478000000000002</c:v>
                </c:pt>
                <c:pt idx="2877">
                  <c:v>42.478000000000002</c:v>
                </c:pt>
                <c:pt idx="2878">
                  <c:v>42.478000000000002</c:v>
                </c:pt>
                <c:pt idx="2879">
                  <c:v>42.525000000000013</c:v>
                </c:pt>
                <c:pt idx="2880">
                  <c:v>42.525000000000013</c:v>
                </c:pt>
                <c:pt idx="2881">
                  <c:v>42.525000000000013</c:v>
                </c:pt>
                <c:pt idx="2882">
                  <c:v>42.525000000000013</c:v>
                </c:pt>
                <c:pt idx="2883">
                  <c:v>42.525000000000013</c:v>
                </c:pt>
                <c:pt idx="2884">
                  <c:v>42.525000000000013</c:v>
                </c:pt>
                <c:pt idx="2885">
                  <c:v>42.525000000000013</c:v>
                </c:pt>
                <c:pt idx="2886">
                  <c:v>42.525000000000013</c:v>
                </c:pt>
                <c:pt idx="2887">
                  <c:v>42.525000000000013</c:v>
                </c:pt>
                <c:pt idx="2888">
                  <c:v>42.525000000000013</c:v>
                </c:pt>
                <c:pt idx="2889">
                  <c:v>42.525000000000013</c:v>
                </c:pt>
                <c:pt idx="2890">
                  <c:v>42.525000000000013</c:v>
                </c:pt>
                <c:pt idx="2891">
                  <c:v>42.57</c:v>
                </c:pt>
                <c:pt idx="2892">
                  <c:v>42.57</c:v>
                </c:pt>
                <c:pt idx="2893">
                  <c:v>42.57</c:v>
                </c:pt>
                <c:pt idx="2894">
                  <c:v>42.57</c:v>
                </c:pt>
                <c:pt idx="2895">
                  <c:v>42.57</c:v>
                </c:pt>
                <c:pt idx="2896">
                  <c:v>42.57</c:v>
                </c:pt>
                <c:pt idx="2897">
                  <c:v>42.57</c:v>
                </c:pt>
                <c:pt idx="2898">
                  <c:v>42.57</c:v>
                </c:pt>
                <c:pt idx="2899">
                  <c:v>42.57</c:v>
                </c:pt>
                <c:pt idx="2900">
                  <c:v>42.57</c:v>
                </c:pt>
                <c:pt idx="2901">
                  <c:v>42.57</c:v>
                </c:pt>
                <c:pt idx="2902">
                  <c:v>42.57</c:v>
                </c:pt>
                <c:pt idx="2903">
                  <c:v>42.616</c:v>
                </c:pt>
                <c:pt idx="2904">
                  <c:v>42.616</c:v>
                </c:pt>
                <c:pt idx="2905">
                  <c:v>42.616</c:v>
                </c:pt>
                <c:pt idx="2906">
                  <c:v>42.616</c:v>
                </c:pt>
                <c:pt idx="2907">
                  <c:v>42.616</c:v>
                </c:pt>
                <c:pt idx="2908">
                  <c:v>42.616</c:v>
                </c:pt>
                <c:pt idx="2909">
                  <c:v>42.616</c:v>
                </c:pt>
                <c:pt idx="2910">
                  <c:v>42.616</c:v>
                </c:pt>
                <c:pt idx="2911">
                  <c:v>42.616</c:v>
                </c:pt>
                <c:pt idx="2912">
                  <c:v>42.616</c:v>
                </c:pt>
                <c:pt idx="2913">
                  <c:v>42.616</c:v>
                </c:pt>
                <c:pt idx="2914">
                  <c:v>42.616</c:v>
                </c:pt>
                <c:pt idx="2915">
                  <c:v>42.616</c:v>
                </c:pt>
                <c:pt idx="2916">
                  <c:v>42.663000000000011</c:v>
                </c:pt>
                <c:pt idx="2917">
                  <c:v>42.663000000000011</c:v>
                </c:pt>
                <c:pt idx="2918">
                  <c:v>42.663000000000011</c:v>
                </c:pt>
                <c:pt idx="2919">
                  <c:v>42.663000000000011</c:v>
                </c:pt>
                <c:pt idx="2920">
                  <c:v>42.663000000000011</c:v>
                </c:pt>
                <c:pt idx="2921">
                  <c:v>42.663000000000011</c:v>
                </c:pt>
                <c:pt idx="2922">
                  <c:v>42.663000000000011</c:v>
                </c:pt>
                <c:pt idx="2923">
                  <c:v>42.663000000000011</c:v>
                </c:pt>
                <c:pt idx="2924">
                  <c:v>42.663000000000011</c:v>
                </c:pt>
                <c:pt idx="2925">
                  <c:v>42.708000000000013</c:v>
                </c:pt>
                <c:pt idx="2926">
                  <c:v>42.708000000000013</c:v>
                </c:pt>
                <c:pt idx="2927">
                  <c:v>42.708000000000013</c:v>
                </c:pt>
                <c:pt idx="2928">
                  <c:v>42.708000000000013</c:v>
                </c:pt>
                <c:pt idx="2929">
                  <c:v>42.708000000000013</c:v>
                </c:pt>
                <c:pt idx="2930">
                  <c:v>42.708000000000013</c:v>
                </c:pt>
                <c:pt idx="2931">
                  <c:v>42.755000000000003</c:v>
                </c:pt>
                <c:pt idx="2932">
                  <c:v>42.755000000000003</c:v>
                </c:pt>
                <c:pt idx="2933">
                  <c:v>42.755000000000003</c:v>
                </c:pt>
                <c:pt idx="2934">
                  <c:v>42.755000000000003</c:v>
                </c:pt>
                <c:pt idx="2935">
                  <c:v>42.755000000000003</c:v>
                </c:pt>
                <c:pt idx="2936">
                  <c:v>42.8</c:v>
                </c:pt>
                <c:pt idx="2937">
                  <c:v>42.8</c:v>
                </c:pt>
                <c:pt idx="2938">
                  <c:v>42.8</c:v>
                </c:pt>
                <c:pt idx="2939">
                  <c:v>42.8</c:v>
                </c:pt>
                <c:pt idx="2940">
                  <c:v>42.8</c:v>
                </c:pt>
                <c:pt idx="2941">
                  <c:v>42.847000000000001</c:v>
                </c:pt>
                <c:pt idx="2942">
                  <c:v>42.847000000000001</c:v>
                </c:pt>
                <c:pt idx="2943">
                  <c:v>42.847000000000001</c:v>
                </c:pt>
                <c:pt idx="2944">
                  <c:v>42.847000000000001</c:v>
                </c:pt>
                <c:pt idx="2945">
                  <c:v>42.847000000000001</c:v>
                </c:pt>
                <c:pt idx="2946">
                  <c:v>42.847000000000001</c:v>
                </c:pt>
                <c:pt idx="2947">
                  <c:v>42.892000000000003</c:v>
                </c:pt>
                <c:pt idx="2948">
                  <c:v>42.892000000000003</c:v>
                </c:pt>
                <c:pt idx="2949">
                  <c:v>42.892000000000003</c:v>
                </c:pt>
                <c:pt idx="2950">
                  <c:v>42.892000000000003</c:v>
                </c:pt>
                <c:pt idx="2951">
                  <c:v>42.892000000000003</c:v>
                </c:pt>
                <c:pt idx="2952">
                  <c:v>42.939</c:v>
                </c:pt>
                <c:pt idx="2953">
                  <c:v>42.939</c:v>
                </c:pt>
                <c:pt idx="2954">
                  <c:v>42.939</c:v>
                </c:pt>
                <c:pt idx="2955">
                  <c:v>42.939</c:v>
                </c:pt>
                <c:pt idx="2956">
                  <c:v>42.984000000000002</c:v>
                </c:pt>
                <c:pt idx="2957">
                  <c:v>42.984000000000002</c:v>
                </c:pt>
                <c:pt idx="2958">
                  <c:v>42.984000000000002</c:v>
                </c:pt>
                <c:pt idx="2959">
                  <c:v>42.984000000000002</c:v>
                </c:pt>
                <c:pt idx="2960">
                  <c:v>42.984000000000002</c:v>
                </c:pt>
                <c:pt idx="2961">
                  <c:v>43.03</c:v>
                </c:pt>
                <c:pt idx="2962">
                  <c:v>43.03</c:v>
                </c:pt>
                <c:pt idx="2963">
                  <c:v>43.03</c:v>
                </c:pt>
                <c:pt idx="2964">
                  <c:v>43.03</c:v>
                </c:pt>
                <c:pt idx="2965">
                  <c:v>43.075000000000003</c:v>
                </c:pt>
                <c:pt idx="2966">
                  <c:v>43.075000000000003</c:v>
                </c:pt>
                <c:pt idx="2967">
                  <c:v>43.075000000000003</c:v>
                </c:pt>
                <c:pt idx="2968">
                  <c:v>43.075000000000003</c:v>
                </c:pt>
                <c:pt idx="2969">
                  <c:v>43.122000000000014</c:v>
                </c:pt>
                <c:pt idx="2970">
                  <c:v>43.122000000000014</c:v>
                </c:pt>
                <c:pt idx="2971">
                  <c:v>43.122000000000014</c:v>
                </c:pt>
                <c:pt idx="2972">
                  <c:v>43.122000000000014</c:v>
                </c:pt>
                <c:pt idx="2973">
                  <c:v>43.122000000000014</c:v>
                </c:pt>
                <c:pt idx="2974">
                  <c:v>43.167000000000002</c:v>
                </c:pt>
                <c:pt idx="2975">
                  <c:v>43.167000000000002</c:v>
                </c:pt>
                <c:pt idx="2976">
                  <c:v>43.167000000000002</c:v>
                </c:pt>
                <c:pt idx="2977">
                  <c:v>43.167000000000002</c:v>
                </c:pt>
                <c:pt idx="2978">
                  <c:v>43.167000000000002</c:v>
                </c:pt>
                <c:pt idx="2979">
                  <c:v>43.167000000000002</c:v>
                </c:pt>
                <c:pt idx="2980">
                  <c:v>43.167000000000002</c:v>
                </c:pt>
                <c:pt idx="2981">
                  <c:v>43.214000000000006</c:v>
                </c:pt>
                <c:pt idx="2982">
                  <c:v>43.214000000000006</c:v>
                </c:pt>
                <c:pt idx="2983">
                  <c:v>43.214000000000006</c:v>
                </c:pt>
                <c:pt idx="2984">
                  <c:v>43.214000000000006</c:v>
                </c:pt>
                <c:pt idx="2985">
                  <c:v>43.214000000000006</c:v>
                </c:pt>
                <c:pt idx="2986">
                  <c:v>43.214000000000006</c:v>
                </c:pt>
                <c:pt idx="2987">
                  <c:v>43.214000000000006</c:v>
                </c:pt>
                <c:pt idx="2988">
                  <c:v>43.259</c:v>
                </c:pt>
                <c:pt idx="2989">
                  <c:v>43.259</c:v>
                </c:pt>
                <c:pt idx="2990">
                  <c:v>43.259</c:v>
                </c:pt>
                <c:pt idx="2991">
                  <c:v>43.259</c:v>
                </c:pt>
                <c:pt idx="2992">
                  <c:v>43.259</c:v>
                </c:pt>
                <c:pt idx="2993">
                  <c:v>43.259</c:v>
                </c:pt>
                <c:pt idx="2994">
                  <c:v>43.259</c:v>
                </c:pt>
                <c:pt idx="2995">
                  <c:v>43.306000000000004</c:v>
                </c:pt>
                <c:pt idx="2996">
                  <c:v>43.306000000000004</c:v>
                </c:pt>
                <c:pt idx="2997">
                  <c:v>43.306000000000004</c:v>
                </c:pt>
                <c:pt idx="2998">
                  <c:v>43.306000000000004</c:v>
                </c:pt>
                <c:pt idx="2999">
                  <c:v>43.306000000000004</c:v>
                </c:pt>
                <c:pt idx="3000">
                  <c:v>43.306000000000004</c:v>
                </c:pt>
                <c:pt idx="3001">
                  <c:v>43.306000000000004</c:v>
                </c:pt>
                <c:pt idx="3002">
                  <c:v>43.350999999999999</c:v>
                </c:pt>
                <c:pt idx="3003">
                  <c:v>43.350999999999999</c:v>
                </c:pt>
                <c:pt idx="3004">
                  <c:v>43.350999999999999</c:v>
                </c:pt>
                <c:pt idx="3005">
                  <c:v>43.350999999999999</c:v>
                </c:pt>
                <c:pt idx="3006">
                  <c:v>43.350999999999999</c:v>
                </c:pt>
                <c:pt idx="3007">
                  <c:v>43.350999999999999</c:v>
                </c:pt>
                <c:pt idx="3008">
                  <c:v>43.350999999999999</c:v>
                </c:pt>
                <c:pt idx="3009">
                  <c:v>43.350999999999999</c:v>
                </c:pt>
                <c:pt idx="3010">
                  <c:v>43.396000000000001</c:v>
                </c:pt>
                <c:pt idx="3011">
                  <c:v>43.396000000000001</c:v>
                </c:pt>
                <c:pt idx="3012">
                  <c:v>43.396000000000001</c:v>
                </c:pt>
                <c:pt idx="3013">
                  <c:v>43.396000000000001</c:v>
                </c:pt>
                <c:pt idx="3014">
                  <c:v>43.396000000000001</c:v>
                </c:pt>
                <c:pt idx="3015">
                  <c:v>43.396000000000001</c:v>
                </c:pt>
                <c:pt idx="3016">
                  <c:v>43.396000000000001</c:v>
                </c:pt>
                <c:pt idx="3017">
                  <c:v>43.396000000000001</c:v>
                </c:pt>
                <c:pt idx="3018">
                  <c:v>43.443000000000005</c:v>
                </c:pt>
                <c:pt idx="3019">
                  <c:v>43.443000000000005</c:v>
                </c:pt>
                <c:pt idx="3020">
                  <c:v>43.443000000000005</c:v>
                </c:pt>
                <c:pt idx="3021">
                  <c:v>43.443000000000005</c:v>
                </c:pt>
                <c:pt idx="3022">
                  <c:v>43.443000000000005</c:v>
                </c:pt>
                <c:pt idx="3023">
                  <c:v>43.443000000000005</c:v>
                </c:pt>
                <c:pt idx="3024">
                  <c:v>43.443000000000005</c:v>
                </c:pt>
                <c:pt idx="3025">
                  <c:v>43.488</c:v>
                </c:pt>
                <c:pt idx="3026">
                  <c:v>43.488</c:v>
                </c:pt>
                <c:pt idx="3027">
                  <c:v>43.488</c:v>
                </c:pt>
                <c:pt idx="3028">
                  <c:v>43.488</c:v>
                </c:pt>
                <c:pt idx="3029">
                  <c:v>43.488</c:v>
                </c:pt>
                <c:pt idx="3030">
                  <c:v>43.488</c:v>
                </c:pt>
                <c:pt idx="3031">
                  <c:v>43.488</c:v>
                </c:pt>
                <c:pt idx="3032">
                  <c:v>43.488</c:v>
                </c:pt>
                <c:pt idx="3033">
                  <c:v>43.488</c:v>
                </c:pt>
                <c:pt idx="3034">
                  <c:v>43.534000000000006</c:v>
                </c:pt>
                <c:pt idx="3035">
                  <c:v>43.534000000000006</c:v>
                </c:pt>
                <c:pt idx="3036">
                  <c:v>43.534000000000006</c:v>
                </c:pt>
                <c:pt idx="3037">
                  <c:v>43.534000000000006</c:v>
                </c:pt>
                <c:pt idx="3038">
                  <c:v>43.534000000000006</c:v>
                </c:pt>
                <c:pt idx="3039">
                  <c:v>43.534000000000006</c:v>
                </c:pt>
                <c:pt idx="3040">
                  <c:v>43.579000000000001</c:v>
                </c:pt>
                <c:pt idx="3041">
                  <c:v>43.579000000000001</c:v>
                </c:pt>
                <c:pt idx="3042">
                  <c:v>43.579000000000001</c:v>
                </c:pt>
                <c:pt idx="3043">
                  <c:v>43.579000000000001</c:v>
                </c:pt>
                <c:pt idx="3044">
                  <c:v>43.579000000000001</c:v>
                </c:pt>
                <c:pt idx="3045">
                  <c:v>43.579000000000001</c:v>
                </c:pt>
                <c:pt idx="3046">
                  <c:v>43.624000000000002</c:v>
                </c:pt>
                <c:pt idx="3047">
                  <c:v>43.624000000000002</c:v>
                </c:pt>
                <c:pt idx="3048">
                  <c:v>43.624000000000002</c:v>
                </c:pt>
                <c:pt idx="3049">
                  <c:v>43.624000000000002</c:v>
                </c:pt>
                <c:pt idx="3050">
                  <c:v>43.624000000000002</c:v>
                </c:pt>
                <c:pt idx="3051">
                  <c:v>43.624000000000002</c:v>
                </c:pt>
                <c:pt idx="3052">
                  <c:v>43.671000000000006</c:v>
                </c:pt>
                <c:pt idx="3053">
                  <c:v>43.671000000000006</c:v>
                </c:pt>
                <c:pt idx="3054">
                  <c:v>43.671000000000006</c:v>
                </c:pt>
                <c:pt idx="3055">
                  <c:v>43.671000000000006</c:v>
                </c:pt>
                <c:pt idx="3056">
                  <c:v>43.671000000000006</c:v>
                </c:pt>
                <c:pt idx="3057">
                  <c:v>43.671000000000006</c:v>
                </c:pt>
                <c:pt idx="3058">
                  <c:v>43.716000000000001</c:v>
                </c:pt>
                <c:pt idx="3059">
                  <c:v>43.716000000000001</c:v>
                </c:pt>
                <c:pt idx="3060">
                  <c:v>43.716000000000001</c:v>
                </c:pt>
                <c:pt idx="3061">
                  <c:v>43.716000000000001</c:v>
                </c:pt>
                <c:pt idx="3062">
                  <c:v>43.716000000000001</c:v>
                </c:pt>
                <c:pt idx="3063">
                  <c:v>43.716000000000001</c:v>
                </c:pt>
                <c:pt idx="3064">
                  <c:v>43.716000000000001</c:v>
                </c:pt>
                <c:pt idx="3065">
                  <c:v>43.763000000000012</c:v>
                </c:pt>
                <c:pt idx="3066">
                  <c:v>43.763000000000012</c:v>
                </c:pt>
                <c:pt idx="3067">
                  <c:v>43.763000000000012</c:v>
                </c:pt>
                <c:pt idx="3068">
                  <c:v>43.763000000000012</c:v>
                </c:pt>
                <c:pt idx="3069">
                  <c:v>43.763000000000012</c:v>
                </c:pt>
                <c:pt idx="3070">
                  <c:v>43.763000000000012</c:v>
                </c:pt>
                <c:pt idx="3071">
                  <c:v>43.763000000000012</c:v>
                </c:pt>
                <c:pt idx="3072">
                  <c:v>43.763000000000012</c:v>
                </c:pt>
                <c:pt idx="3073">
                  <c:v>43.808</c:v>
                </c:pt>
                <c:pt idx="3074">
                  <c:v>43.808</c:v>
                </c:pt>
                <c:pt idx="3075">
                  <c:v>43.808</c:v>
                </c:pt>
                <c:pt idx="3076">
                  <c:v>43.808</c:v>
                </c:pt>
                <c:pt idx="3077">
                  <c:v>43.808</c:v>
                </c:pt>
                <c:pt idx="3078">
                  <c:v>43.853000000000002</c:v>
                </c:pt>
                <c:pt idx="3079">
                  <c:v>43.853000000000002</c:v>
                </c:pt>
                <c:pt idx="3080">
                  <c:v>43.853000000000002</c:v>
                </c:pt>
                <c:pt idx="3081">
                  <c:v>43.853000000000002</c:v>
                </c:pt>
                <c:pt idx="3082">
                  <c:v>43.853000000000002</c:v>
                </c:pt>
                <c:pt idx="3083">
                  <c:v>43.853000000000002</c:v>
                </c:pt>
                <c:pt idx="3084">
                  <c:v>43.853000000000002</c:v>
                </c:pt>
                <c:pt idx="3085">
                  <c:v>43.9</c:v>
                </c:pt>
                <c:pt idx="3086">
                  <c:v>43.9</c:v>
                </c:pt>
                <c:pt idx="3087">
                  <c:v>43.9</c:v>
                </c:pt>
                <c:pt idx="3088">
                  <c:v>43.9</c:v>
                </c:pt>
                <c:pt idx="3089">
                  <c:v>43.9</c:v>
                </c:pt>
                <c:pt idx="3090">
                  <c:v>43.945</c:v>
                </c:pt>
                <c:pt idx="3091">
                  <c:v>43.945</c:v>
                </c:pt>
                <c:pt idx="3092">
                  <c:v>43.945</c:v>
                </c:pt>
                <c:pt idx="3093">
                  <c:v>43.945</c:v>
                </c:pt>
                <c:pt idx="3094">
                  <c:v>43.945</c:v>
                </c:pt>
                <c:pt idx="3095">
                  <c:v>43.945</c:v>
                </c:pt>
                <c:pt idx="3096">
                  <c:v>43.99</c:v>
                </c:pt>
                <c:pt idx="3097">
                  <c:v>43.99</c:v>
                </c:pt>
                <c:pt idx="3098">
                  <c:v>43.99</c:v>
                </c:pt>
                <c:pt idx="3099">
                  <c:v>43.99</c:v>
                </c:pt>
                <c:pt idx="3100">
                  <c:v>43.99</c:v>
                </c:pt>
                <c:pt idx="3101">
                  <c:v>43.99</c:v>
                </c:pt>
                <c:pt idx="3102">
                  <c:v>44.037000000000006</c:v>
                </c:pt>
                <c:pt idx="3103">
                  <c:v>44.037000000000006</c:v>
                </c:pt>
                <c:pt idx="3104">
                  <c:v>44.037000000000006</c:v>
                </c:pt>
                <c:pt idx="3105">
                  <c:v>44.037000000000006</c:v>
                </c:pt>
                <c:pt idx="3106">
                  <c:v>44.037000000000006</c:v>
                </c:pt>
                <c:pt idx="3107">
                  <c:v>44.037000000000006</c:v>
                </c:pt>
                <c:pt idx="3108">
                  <c:v>44.082000000000001</c:v>
                </c:pt>
                <c:pt idx="3109">
                  <c:v>44.082000000000001</c:v>
                </c:pt>
                <c:pt idx="3110">
                  <c:v>44.082000000000001</c:v>
                </c:pt>
                <c:pt idx="3111">
                  <c:v>44.082000000000001</c:v>
                </c:pt>
                <c:pt idx="3112">
                  <c:v>44.127000000000002</c:v>
                </c:pt>
                <c:pt idx="3113">
                  <c:v>44.127000000000002</c:v>
                </c:pt>
                <c:pt idx="3114">
                  <c:v>44.127000000000002</c:v>
                </c:pt>
                <c:pt idx="3115">
                  <c:v>44.127000000000002</c:v>
                </c:pt>
                <c:pt idx="3116">
                  <c:v>44.127000000000002</c:v>
                </c:pt>
                <c:pt idx="3117">
                  <c:v>44.127000000000002</c:v>
                </c:pt>
                <c:pt idx="3118">
                  <c:v>44.173000000000002</c:v>
                </c:pt>
                <c:pt idx="3119">
                  <c:v>44.173000000000002</c:v>
                </c:pt>
                <c:pt idx="3120">
                  <c:v>44.173000000000002</c:v>
                </c:pt>
                <c:pt idx="3121">
                  <c:v>44.173000000000002</c:v>
                </c:pt>
                <c:pt idx="3122">
                  <c:v>44.173000000000002</c:v>
                </c:pt>
                <c:pt idx="3123">
                  <c:v>44.218000000000011</c:v>
                </c:pt>
                <c:pt idx="3124">
                  <c:v>44.218000000000011</c:v>
                </c:pt>
                <c:pt idx="3125">
                  <c:v>44.218000000000011</c:v>
                </c:pt>
                <c:pt idx="3126">
                  <c:v>44.218000000000011</c:v>
                </c:pt>
                <c:pt idx="3127">
                  <c:v>44.218000000000011</c:v>
                </c:pt>
                <c:pt idx="3128">
                  <c:v>44.218000000000011</c:v>
                </c:pt>
                <c:pt idx="3129">
                  <c:v>44.263000000000012</c:v>
                </c:pt>
                <c:pt idx="3130">
                  <c:v>44.263000000000012</c:v>
                </c:pt>
                <c:pt idx="3131">
                  <c:v>44.263000000000012</c:v>
                </c:pt>
                <c:pt idx="3132">
                  <c:v>44.263000000000012</c:v>
                </c:pt>
                <c:pt idx="3133">
                  <c:v>44.31</c:v>
                </c:pt>
                <c:pt idx="3134">
                  <c:v>44.31</c:v>
                </c:pt>
                <c:pt idx="3135">
                  <c:v>44.31</c:v>
                </c:pt>
                <c:pt idx="3136">
                  <c:v>44.31</c:v>
                </c:pt>
                <c:pt idx="3137">
                  <c:v>44.31</c:v>
                </c:pt>
                <c:pt idx="3138">
                  <c:v>44.31</c:v>
                </c:pt>
                <c:pt idx="3139">
                  <c:v>44.354999999999997</c:v>
                </c:pt>
                <c:pt idx="3140">
                  <c:v>44.354999999999997</c:v>
                </c:pt>
                <c:pt idx="3141">
                  <c:v>44.354999999999997</c:v>
                </c:pt>
                <c:pt idx="3142">
                  <c:v>44.354999999999997</c:v>
                </c:pt>
                <c:pt idx="3143">
                  <c:v>44.354999999999997</c:v>
                </c:pt>
                <c:pt idx="3144">
                  <c:v>44.4</c:v>
                </c:pt>
                <c:pt idx="3145">
                  <c:v>44.4</c:v>
                </c:pt>
                <c:pt idx="3146">
                  <c:v>44.4</c:v>
                </c:pt>
                <c:pt idx="3147">
                  <c:v>44.4</c:v>
                </c:pt>
                <c:pt idx="3148">
                  <c:v>44.4</c:v>
                </c:pt>
                <c:pt idx="3149">
                  <c:v>44.445</c:v>
                </c:pt>
                <c:pt idx="3150">
                  <c:v>44.445</c:v>
                </c:pt>
                <c:pt idx="3151">
                  <c:v>44.445</c:v>
                </c:pt>
                <c:pt idx="3152">
                  <c:v>44.492000000000012</c:v>
                </c:pt>
                <c:pt idx="3153">
                  <c:v>44.445</c:v>
                </c:pt>
                <c:pt idx="3154">
                  <c:v>44.492000000000012</c:v>
                </c:pt>
                <c:pt idx="3155">
                  <c:v>44.492000000000012</c:v>
                </c:pt>
                <c:pt idx="3156">
                  <c:v>44.492000000000012</c:v>
                </c:pt>
                <c:pt idx="3157">
                  <c:v>44.492000000000012</c:v>
                </c:pt>
                <c:pt idx="3158">
                  <c:v>44.537000000000006</c:v>
                </c:pt>
                <c:pt idx="3159">
                  <c:v>44.537000000000006</c:v>
                </c:pt>
                <c:pt idx="3160">
                  <c:v>44.537000000000006</c:v>
                </c:pt>
                <c:pt idx="3161">
                  <c:v>44.537000000000006</c:v>
                </c:pt>
                <c:pt idx="3162">
                  <c:v>44.537000000000006</c:v>
                </c:pt>
                <c:pt idx="3163">
                  <c:v>44.582000000000001</c:v>
                </c:pt>
                <c:pt idx="3164">
                  <c:v>44.582000000000001</c:v>
                </c:pt>
                <c:pt idx="3165">
                  <c:v>44.582000000000001</c:v>
                </c:pt>
                <c:pt idx="3166">
                  <c:v>44.627000000000002</c:v>
                </c:pt>
                <c:pt idx="3167">
                  <c:v>44.582000000000001</c:v>
                </c:pt>
                <c:pt idx="3168">
                  <c:v>44.627000000000002</c:v>
                </c:pt>
                <c:pt idx="3169">
                  <c:v>44.627000000000002</c:v>
                </c:pt>
                <c:pt idx="3170">
                  <c:v>44.627000000000002</c:v>
                </c:pt>
                <c:pt idx="3171">
                  <c:v>44.627000000000002</c:v>
                </c:pt>
                <c:pt idx="3172">
                  <c:v>44.674000000000007</c:v>
                </c:pt>
                <c:pt idx="3173">
                  <c:v>44.674000000000007</c:v>
                </c:pt>
                <c:pt idx="3174">
                  <c:v>44.674000000000007</c:v>
                </c:pt>
                <c:pt idx="3175">
                  <c:v>44.674000000000007</c:v>
                </c:pt>
                <c:pt idx="3176">
                  <c:v>44.719000000000001</c:v>
                </c:pt>
                <c:pt idx="3177">
                  <c:v>44.719000000000001</c:v>
                </c:pt>
                <c:pt idx="3178">
                  <c:v>44.719000000000001</c:v>
                </c:pt>
                <c:pt idx="3179">
                  <c:v>44.719000000000001</c:v>
                </c:pt>
                <c:pt idx="3180">
                  <c:v>44.719000000000001</c:v>
                </c:pt>
                <c:pt idx="3181">
                  <c:v>44.764000000000003</c:v>
                </c:pt>
                <c:pt idx="3182">
                  <c:v>44.764000000000003</c:v>
                </c:pt>
                <c:pt idx="3183">
                  <c:v>44.764000000000003</c:v>
                </c:pt>
                <c:pt idx="3184">
                  <c:v>44.764000000000003</c:v>
                </c:pt>
                <c:pt idx="3185">
                  <c:v>44.809000000000005</c:v>
                </c:pt>
                <c:pt idx="3186">
                  <c:v>44.809000000000005</c:v>
                </c:pt>
                <c:pt idx="3187">
                  <c:v>44.809000000000005</c:v>
                </c:pt>
                <c:pt idx="3188">
                  <c:v>44.809000000000005</c:v>
                </c:pt>
                <c:pt idx="3189">
                  <c:v>44.856000000000002</c:v>
                </c:pt>
                <c:pt idx="3190">
                  <c:v>44.856000000000002</c:v>
                </c:pt>
                <c:pt idx="3191">
                  <c:v>44.856000000000002</c:v>
                </c:pt>
                <c:pt idx="3192">
                  <c:v>44.856000000000002</c:v>
                </c:pt>
                <c:pt idx="3193">
                  <c:v>44.856000000000002</c:v>
                </c:pt>
                <c:pt idx="3194">
                  <c:v>44.856000000000002</c:v>
                </c:pt>
                <c:pt idx="3195">
                  <c:v>44.901000000000003</c:v>
                </c:pt>
                <c:pt idx="3196">
                  <c:v>44.901000000000003</c:v>
                </c:pt>
                <c:pt idx="3197">
                  <c:v>44.901000000000003</c:v>
                </c:pt>
                <c:pt idx="3198">
                  <c:v>44.946000000000005</c:v>
                </c:pt>
                <c:pt idx="3199">
                  <c:v>44.946000000000005</c:v>
                </c:pt>
                <c:pt idx="3200">
                  <c:v>44.946000000000005</c:v>
                </c:pt>
                <c:pt idx="3201">
                  <c:v>44.946000000000005</c:v>
                </c:pt>
                <c:pt idx="3202">
                  <c:v>44.946000000000005</c:v>
                </c:pt>
                <c:pt idx="3203">
                  <c:v>44.946000000000005</c:v>
                </c:pt>
                <c:pt idx="3204">
                  <c:v>44.991</c:v>
                </c:pt>
                <c:pt idx="3205">
                  <c:v>44.991</c:v>
                </c:pt>
                <c:pt idx="3206">
                  <c:v>44.991</c:v>
                </c:pt>
                <c:pt idx="3207">
                  <c:v>44.991</c:v>
                </c:pt>
                <c:pt idx="3208">
                  <c:v>45.036000000000001</c:v>
                </c:pt>
                <c:pt idx="3209">
                  <c:v>45.036000000000001</c:v>
                </c:pt>
                <c:pt idx="3210">
                  <c:v>45.036000000000001</c:v>
                </c:pt>
                <c:pt idx="3211">
                  <c:v>45.036000000000001</c:v>
                </c:pt>
                <c:pt idx="3212">
                  <c:v>45.082000000000001</c:v>
                </c:pt>
                <c:pt idx="3213">
                  <c:v>45.082000000000001</c:v>
                </c:pt>
                <c:pt idx="3214">
                  <c:v>45.082000000000001</c:v>
                </c:pt>
                <c:pt idx="3215">
                  <c:v>45.082000000000001</c:v>
                </c:pt>
                <c:pt idx="3216">
                  <c:v>45.082000000000001</c:v>
                </c:pt>
                <c:pt idx="3217">
                  <c:v>45.127000000000002</c:v>
                </c:pt>
                <c:pt idx="3218">
                  <c:v>45.127000000000002</c:v>
                </c:pt>
                <c:pt idx="3219">
                  <c:v>45.127000000000002</c:v>
                </c:pt>
                <c:pt idx="3220">
                  <c:v>45.127000000000002</c:v>
                </c:pt>
                <c:pt idx="3221">
                  <c:v>45.172000000000011</c:v>
                </c:pt>
                <c:pt idx="3222">
                  <c:v>45.172000000000011</c:v>
                </c:pt>
                <c:pt idx="3223">
                  <c:v>45.172000000000011</c:v>
                </c:pt>
                <c:pt idx="3224">
                  <c:v>45.172000000000011</c:v>
                </c:pt>
                <c:pt idx="3225">
                  <c:v>45.217000000000006</c:v>
                </c:pt>
                <c:pt idx="3226">
                  <c:v>45.217000000000006</c:v>
                </c:pt>
                <c:pt idx="3227">
                  <c:v>45.217000000000006</c:v>
                </c:pt>
                <c:pt idx="3228">
                  <c:v>45.217000000000006</c:v>
                </c:pt>
                <c:pt idx="3229">
                  <c:v>45.217000000000006</c:v>
                </c:pt>
                <c:pt idx="3230">
                  <c:v>45.262000000000015</c:v>
                </c:pt>
                <c:pt idx="3231">
                  <c:v>45.262000000000015</c:v>
                </c:pt>
                <c:pt idx="3232">
                  <c:v>45.262000000000015</c:v>
                </c:pt>
                <c:pt idx="3233">
                  <c:v>45.262000000000015</c:v>
                </c:pt>
                <c:pt idx="3234">
                  <c:v>45.307000000000002</c:v>
                </c:pt>
                <c:pt idx="3235">
                  <c:v>45.307000000000002</c:v>
                </c:pt>
                <c:pt idx="3236">
                  <c:v>45.307000000000002</c:v>
                </c:pt>
                <c:pt idx="3237">
                  <c:v>45.307000000000002</c:v>
                </c:pt>
                <c:pt idx="3238">
                  <c:v>45.353999999999999</c:v>
                </c:pt>
                <c:pt idx="3239">
                  <c:v>45.353999999999999</c:v>
                </c:pt>
                <c:pt idx="3240">
                  <c:v>45.353999999999999</c:v>
                </c:pt>
                <c:pt idx="3241">
                  <c:v>45.353999999999999</c:v>
                </c:pt>
                <c:pt idx="3242">
                  <c:v>45.399000000000001</c:v>
                </c:pt>
                <c:pt idx="3243">
                  <c:v>45.399000000000001</c:v>
                </c:pt>
                <c:pt idx="3244">
                  <c:v>45.399000000000001</c:v>
                </c:pt>
                <c:pt idx="3245">
                  <c:v>45.399000000000001</c:v>
                </c:pt>
                <c:pt idx="3246">
                  <c:v>45.399000000000001</c:v>
                </c:pt>
                <c:pt idx="3247">
                  <c:v>45.399000000000001</c:v>
                </c:pt>
                <c:pt idx="3248">
                  <c:v>45.444000000000003</c:v>
                </c:pt>
                <c:pt idx="3249">
                  <c:v>45.444000000000003</c:v>
                </c:pt>
                <c:pt idx="3250">
                  <c:v>45.444000000000003</c:v>
                </c:pt>
                <c:pt idx="3251">
                  <c:v>45.444000000000003</c:v>
                </c:pt>
                <c:pt idx="3252">
                  <c:v>45.489000000000004</c:v>
                </c:pt>
                <c:pt idx="3253">
                  <c:v>45.489000000000004</c:v>
                </c:pt>
                <c:pt idx="3254">
                  <c:v>45.489000000000004</c:v>
                </c:pt>
                <c:pt idx="3255">
                  <c:v>45.489000000000004</c:v>
                </c:pt>
                <c:pt idx="3256">
                  <c:v>45.534000000000006</c:v>
                </c:pt>
                <c:pt idx="3257">
                  <c:v>45.534000000000006</c:v>
                </c:pt>
                <c:pt idx="3258">
                  <c:v>45.534000000000006</c:v>
                </c:pt>
                <c:pt idx="3259">
                  <c:v>45.534000000000006</c:v>
                </c:pt>
                <c:pt idx="3260">
                  <c:v>45.579000000000001</c:v>
                </c:pt>
                <c:pt idx="3261">
                  <c:v>45.579000000000001</c:v>
                </c:pt>
                <c:pt idx="3262">
                  <c:v>45.579000000000001</c:v>
                </c:pt>
                <c:pt idx="3263">
                  <c:v>45.579000000000001</c:v>
                </c:pt>
                <c:pt idx="3264">
                  <c:v>45.579000000000001</c:v>
                </c:pt>
                <c:pt idx="3265">
                  <c:v>45.624000000000002</c:v>
                </c:pt>
                <c:pt idx="3266">
                  <c:v>45.624000000000002</c:v>
                </c:pt>
                <c:pt idx="3267">
                  <c:v>45.624000000000002</c:v>
                </c:pt>
                <c:pt idx="3268">
                  <c:v>45.624000000000002</c:v>
                </c:pt>
                <c:pt idx="3269">
                  <c:v>45.624000000000002</c:v>
                </c:pt>
                <c:pt idx="3270">
                  <c:v>45.669000000000011</c:v>
                </c:pt>
                <c:pt idx="3271">
                  <c:v>45.669000000000011</c:v>
                </c:pt>
                <c:pt idx="3272">
                  <c:v>45.669000000000011</c:v>
                </c:pt>
                <c:pt idx="3273">
                  <c:v>45.714000000000006</c:v>
                </c:pt>
                <c:pt idx="3274">
                  <c:v>45.714000000000006</c:v>
                </c:pt>
                <c:pt idx="3275">
                  <c:v>45.714000000000006</c:v>
                </c:pt>
                <c:pt idx="3276">
                  <c:v>45.714000000000006</c:v>
                </c:pt>
                <c:pt idx="3277">
                  <c:v>45.761000000000003</c:v>
                </c:pt>
                <c:pt idx="3278">
                  <c:v>45.761000000000003</c:v>
                </c:pt>
                <c:pt idx="3279">
                  <c:v>45.761000000000003</c:v>
                </c:pt>
                <c:pt idx="3280">
                  <c:v>45.761000000000003</c:v>
                </c:pt>
                <c:pt idx="3281">
                  <c:v>45.761000000000003</c:v>
                </c:pt>
                <c:pt idx="3282">
                  <c:v>45.761000000000003</c:v>
                </c:pt>
                <c:pt idx="3283">
                  <c:v>45.806000000000004</c:v>
                </c:pt>
                <c:pt idx="3284">
                  <c:v>45.806000000000004</c:v>
                </c:pt>
                <c:pt idx="3285">
                  <c:v>45.806000000000004</c:v>
                </c:pt>
                <c:pt idx="3286">
                  <c:v>45.850999999999999</c:v>
                </c:pt>
                <c:pt idx="3287">
                  <c:v>45.850999999999999</c:v>
                </c:pt>
                <c:pt idx="3288">
                  <c:v>45.850999999999999</c:v>
                </c:pt>
                <c:pt idx="3289">
                  <c:v>45.850999999999999</c:v>
                </c:pt>
                <c:pt idx="3290">
                  <c:v>45.896000000000001</c:v>
                </c:pt>
                <c:pt idx="3291">
                  <c:v>45.896000000000001</c:v>
                </c:pt>
                <c:pt idx="3292">
                  <c:v>45.896000000000001</c:v>
                </c:pt>
                <c:pt idx="3293">
                  <c:v>45.896000000000001</c:v>
                </c:pt>
                <c:pt idx="3294">
                  <c:v>45.941000000000003</c:v>
                </c:pt>
                <c:pt idx="3295">
                  <c:v>45.941000000000003</c:v>
                </c:pt>
                <c:pt idx="3296">
                  <c:v>45.941000000000003</c:v>
                </c:pt>
                <c:pt idx="3297">
                  <c:v>45.941000000000003</c:v>
                </c:pt>
                <c:pt idx="3298">
                  <c:v>45.986000000000004</c:v>
                </c:pt>
                <c:pt idx="3299">
                  <c:v>45.986000000000004</c:v>
                </c:pt>
                <c:pt idx="3300">
                  <c:v>45.986000000000004</c:v>
                </c:pt>
                <c:pt idx="3301">
                  <c:v>45.986000000000004</c:v>
                </c:pt>
                <c:pt idx="3302">
                  <c:v>46.031000000000006</c:v>
                </c:pt>
                <c:pt idx="3303">
                  <c:v>46.031000000000006</c:v>
                </c:pt>
                <c:pt idx="3304">
                  <c:v>46.031000000000006</c:v>
                </c:pt>
                <c:pt idx="3305">
                  <c:v>46.031000000000006</c:v>
                </c:pt>
                <c:pt idx="3306">
                  <c:v>46.076000000000001</c:v>
                </c:pt>
                <c:pt idx="3307">
                  <c:v>46.076000000000001</c:v>
                </c:pt>
                <c:pt idx="3308">
                  <c:v>46.076000000000001</c:v>
                </c:pt>
                <c:pt idx="3309">
                  <c:v>46.121000000000002</c:v>
                </c:pt>
                <c:pt idx="3310">
                  <c:v>46.121000000000002</c:v>
                </c:pt>
                <c:pt idx="3311">
                  <c:v>46.121000000000002</c:v>
                </c:pt>
                <c:pt idx="3312">
                  <c:v>46.121000000000002</c:v>
                </c:pt>
                <c:pt idx="3313">
                  <c:v>46.121000000000002</c:v>
                </c:pt>
                <c:pt idx="3314">
                  <c:v>46.166000000000011</c:v>
                </c:pt>
                <c:pt idx="3315">
                  <c:v>46.166000000000011</c:v>
                </c:pt>
                <c:pt idx="3316">
                  <c:v>46.166000000000011</c:v>
                </c:pt>
                <c:pt idx="3317">
                  <c:v>46.211000000000006</c:v>
                </c:pt>
                <c:pt idx="3318">
                  <c:v>46.211000000000006</c:v>
                </c:pt>
                <c:pt idx="3319">
                  <c:v>46.211000000000006</c:v>
                </c:pt>
                <c:pt idx="3320">
                  <c:v>46.211000000000006</c:v>
                </c:pt>
                <c:pt idx="3321">
                  <c:v>46.256</c:v>
                </c:pt>
                <c:pt idx="3322">
                  <c:v>46.256</c:v>
                </c:pt>
                <c:pt idx="3323">
                  <c:v>46.256</c:v>
                </c:pt>
                <c:pt idx="3324">
                  <c:v>46.301000000000002</c:v>
                </c:pt>
                <c:pt idx="3325">
                  <c:v>46.301000000000002</c:v>
                </c:pt>
                <c:pt idx="3326">
                  <c:v>46.301000000000002</c:v>
                </c:pt>
                <c:pt idx="3327">
                  <c:v>46.346000000000004</c:v>
                </c:pt>
                <c:pt idx="3328">
                  <c:v>46.346000000000004</c:v>
                </c:pt>
                <c:pt idx="3329">
                  <c:v>46.346000000000004</c:v>
                </c:pt>
                <c:pt idx="3330">
                  <c:v>46.346000000000004</c:v>
                </c:pt>
                <c:pt idx="3331">
                  <c:v>46.391000000000005</c:v>
                </c:pt>
                <c:pt idx="3332">
                  <c:v>46.391000000000005</c:v>
                </c:pt>
                <c:pt idx="3333">
                  <c:v>46.391000000000005</c:v>
                </c:pt>
                <c:pt idx="3334">
                  <c:v>46.436</c:v>
                </c:pt>
                <c:pt idx="3335">
                  <c:v>46.436</c:v>
                </c:pt>
                <c:pt idx="3336">
                  <c:v>46.436</c:v>
                </c:pt>
                <c:pt idx="3337">
                  <c:v>46.481000000000002</c:v>
                </c:pt>
                <c:pt idx="3338">
                  <c:v>46.481000000000002</c:v>
                </c:pt>
                <c:pt idx="3339">
                  <c:v>46.481000000000002</c:v>
                </c:pt>
                <c:pt idx="3340">
                  <c:v>46.526000000000003</c:v>
                </c:pt>
                <c:pt idx="3341">
                  <c:v>46.526000000000003</c:v>
                </c:pt>
                <c:pt idx="3342">
                  <c:v>46.526000000000003</c:v>
                </c:pt>
                <c:pt idx="3343">
                  <c:v>46.526000000000003</c:v>
                </c:pt>
                <c:pt idx="3344">
                  <c:v>46.571000000000005</c:v>
                </c:pt>
                <c:pt idx="3345">
                  <c:v>46.571000000000005</c:v>
                </c:pt>
                <c:pt idx="3346">
                  <c:v>46.571000000000005</c:v>
                </c:pt>
                <c:pt idx="3347">
                  <c:v>46.571000000000005</c:v>
                </c:pt>
                <c:pt idx="3348">
                  <c:v>46.616</c:v>
                </c:pt>
                <c:pt idx="3349">
                  <c:v>46.616</c:v>
                </c:pt>
                <c:pt idx="3350">
                  <c:v>46.661000000000001</c:v>
                </c:pt>
                <c:pt idx="3351">
                  <c:v>46.661000000000001</c:v>
                </c:pt>
                <c:pt idx="3352">
                  <c:v>46.661000000000001</c:v>
                </c:pt>
                <c:pt idx="3353">
                  <c:v>46.661000000000001</c:v>
                </c:pt>
                <c:pt idx="3354">
                  <c:v>46.706000000000003</c:v>
                </c:pt>
                <c:pt idx="3355">
                  <c:v>46.706000000000003</c:v>
                </c:pt>
                <c:pt idx="3356">
                  <c:v>46.706000000000003</c:v>
                </c:pt>
                <c:pt idx="3357">
                  <c:v>46.751000000000005</c:v>
                </c:pt>
                <c:pt idx="3358">
                  <c:v>46.751000000000005</c:v>
                </c:pt>
                <c:pt idx="3359">
                  <c:v>46.751000000000005</c:v>
                </c:pt>
                <c:pt idx="3360">
                  <c:v>46.796000000000021</c:v>
                </c:pt>
                <c:pt idx="3361">
                  <c:v>46.796000000000021</c:v>
                </c:pt>
                <c:pt idx="3362">
                  <c:v>46.796000000000021</c:v>
                </c:pt>
                <c:pt idx="3363">
                  <c:v>46.841000000000001</c:v>
                </c:pt>
                <c:pt idx="3364">
                  <c:v>46.841000000000001</c:v>
                </c:pt>
                <c:pt idx="3365">
                  <c:v>46.841000000000001</c:v>
                </c:pt>
                <c:pt idx="3366">
                  <c:v>46.886000000000003</c:v>
                </c:pt>
                <c:pt idx="3367">
                  <c:v>46.886000000000003</c:v>
                </c:pt>
                <c:pt idx="3368">
                  <c:v>46.886000000000003</c:v>
                </c:pt>
                <c:pt idx="3369">
                  <c:v>46.886000000000003</c:v>
                </c:pt>
                <c:pt idx="3370">
                  <c:v>46.931000000000004</c:v>
                </c:pt>
                <c:pt idx="3371">
                  <c:v>46.931000000000004</c:v>
                </c:pt>
                <c:pt idx="3372">
                  <c:v>46.931000000000004</c:v>
                </c:pt>
                <c:pt idx="3373">
                  <c:v>46.974000000000004</c:v>
                </c:pt>
                <c:pt idx="3374">
                  <c:v>46.974000000000004</c:v>
                </c:pt>
                <c:pt idx="3375">
                  <c:v>46.974000000000004</c:v>
                </c:pt>
                <c:pt idx="3376">
                  <c:v>47.019000000000005</c:v>
                </c:pt>
                <c:pt idx="3377">
                  <c:v>47.019000000000005</c:v>
                </c:pt>
                <c:pt idx="3378">
                  <c:v>47.019000000000005</c:v>
                </c:pt>
                <c:pt idx="3379">
                  <c:v>47.019000000000005</c:v>
                </c:pt>
                <c:pt idx="3380">
                  <c:v>47.064</c:v>
                </c:pt>
                <c:pt idx="3381">
                  <c:v>47.064</c:v>
                </c:pt>
                <c:pt idx="3382">
                  <c:v>47.064</c:v>
                </c:pt>
                <c:pt idx="3383">
                  <c:v>47.109000000000002</c:v>
                </c:pt>
                <c:pt idx="3384">
                  <c:v>47.109000000000002</c:v>
                </c:pt>
                <c:pt idx="3385">
                  <c:v>47.109000000000002</c:v>
                </c:pt>
                <c:pt idx="3386">
                  <c:v>47.154000000000003</c:v>
                </c:pt>
                <c:pt idx="3387">
                  <c:v>47.154000000000003</c:v>
                </c:pt>
                <c:pt idx="3388">
                  <c:v>47.154000000000003</c:v>
                </c:pt>
                <c:pt idx="3389">
                  <c:v>47.199000000000012</c:v>
                </c:pt>
                <c:pt idx="3390">
                  <c:v>47.199000000000012</c:v>
                </c:pt>
                <c:pt idx="3391">
                  <c:v>47.199000000000012</c:v>
                </c:pt>
                <c:pt idx="3392">
                  <c:v>47.199000000000012</c:v>
                </c:pt>
                <c:pt idx="3393">
                  <c:v>47.244</c:v>
                </c:pt>
                <c:pt idx="3394">
                  <c:v>47.244</c:v>
                </c:pt>
                <c:pt idx="3395">
                  <c:v>47.244</c:v>
                </c:pt>
                <c:pt idx="3396">
                  <c:v>47.244</c:v>
                </c:pt>
                <c:pt idx="3397">
                  <c:v>47.199000000000012</c:v>
                </c:pt>
                <c:pt idx="3398">
                  <c:v>47.199000000000012</c:v>
                </c:pt>
                <c:pt idx="3399">
                  <c:v>47.244</c:v>
                </c:pt>
                <c:pt idx="3400">
                  <c:v>47.244</c:v>
                </c:pt>
                <c:pt idx="3401">
                  <c:v>47.289000000000001</c:v>
                </c:pt>
                <c:pt idx="3402">
                  <c:v>47.289000000000001</c:v>
                </c:pt>
                <c:pt idx="3403">
                  <c:v>47.334000000000003</c:v>
                </c:pt>
                <c:pt idx="3404">
                  <c:v>47.334000000000003</c:v>
                </c:pt>
                <c:pt idx="3405">
                  <c:v>47.334000000000003</c:v>
                </c:pt>
                <c:pt idx="3406">
                  <c:v>47.334000000000003</c:v>
                </c:pt>
                <c:pt idx="3407">
                  <c:v>47.377000000000002</c:v>
                </c:pt>
                <c:pt idx="3408">
                  <c:v>47.377000000000002</c:v>
                </c:pt>
                <c:pt idx="3409">
                  <c:v>47.377000000000002</c:v>
                </c:pt>
                <c:pt idx="3410">
                  <c:v>47.422000000000011</c:v>
                </c:pt>
                <c:pt idx="3411">
                  <c:v>47.422000000000011</c:v>
                </c:pt>
                <c:pt idx="3412">
                  <c:v>47.422000000000011</c:v>
                </c:pt>
                <c:pt idx="3413">
                  <c:v>47.377000000000002</c:v>
                </c:pt>
                <c:pt idx="3414">
                  <c:v>47.377000000000002</c:v>
                </c:pt>
                <c:pt idx="3415">
                  <c:v>47.377000000000002</c:v>
                </c:pt>
                <c:pt idx="3416">
                  <c:v>47.377000000000002</c:v>
                </c:pt>
                <c:pt idx="3417">
                  <c:v>47.377000000000002</c:v>
                </c:pt>
                <c:pt idx="3418">
                  <c:v>47.422000000000011</c:v>
                </c:pt>
                <c:pt idx="3419">
                  <c:v>47.422000000000011</c:v>
                </c:pt>
                <c:pt idx="3420">
                  <c:v>47.422000000000011</c:v>
                </c:pt>
                <c:pt idx="3421">
                  <c:v>47.422000000000011</c:v>
                </c:pt>
                <c:pt idx="3422">
                  <c:v>47.467000000000006</c:v>
                </c:pt>
                <c:pt idx="3423">
                  <c:v>47.467000000000006</c:v>
                </c:pt>
                <c:pt idx="3424">
                  <c:v>47.512</c:v>
                </c:pt>
                <c:pt idx="3425">
                  <c:v>47.512</c:v>
                </c:pt>
                <c:pt idx="3426">
                  <c:v>47.512</c:v>
                </c:pt>
                <c:pt idx="3427">
                  <c:v>47.512</c:v>
                </c:pt>
                <c:pt idx="3428">
                  <c:v>47.512</c:v>
                </c:pt>
                <c:pt idx="3429">
                  <c:v>47.557000000000002</c:v>
                </c:pt>
                <c:pt idx="3430">
                  <c:v>47.557000000000002</c:v>
                </c:pt>
                <c:pt idx="3431">
                  <c:v>47.557000000000002</c:v>
                </c:pt>
                <c:pt idx="3432">
                  <c:v>47.602000000000011</c:v>
                </c:pt>
                <c:pt idx="3433">
                  <c:v>47.602000000000011</c:v>
                </c:pt>
                <c:pt idx="3434">
                  <c:v>47.602000000000011</c:v>
                </c:pt>
                <c:pt idx="3435">
                  <c:v>47.647000000000006</c:v>
                </c:pt>
                <c:pt idx="3436">
                  <c:v>47.647000000000006</c:v>
                </c:pt>
                <c:pt idx="3437">
                  <c:v>47.647000000000006</c:v>
                </c:pt>
                <c:pt idx="3438">
                  <c:v>47.647000000000006</c:v>
                </c:pt>
                <c:pt idx="3439">
                  <c:v>47.647000000000006</c:v>
                </c:pt>
                <c:pt idx="3440">
                  <c:v>47.647000000000006</c:v>
                </c:pt>
                <c:pt idx="3441">
                  <c:v>47.647000000000006</c:v>
                </c:pt>
                <c:pt idx="3442">
                  <c:v>47.647000000000006</c:v>
                </c:pt>
                <c:pt idx="3443">
                  <c:v>47.647000000000006</c:v>
                </c:pt>
                <c:pt idx="3444">
                  <c:v>47.647000000000006</c:v>
                </c:pt>
                <c:pt idx="3445">
                  <c:v>47.691000000000003</c:v>
                </c:pt>
                <c:pt idx="3446">
                  <c:v>47.691000000000003</c:v>
                </c:pt>
                <c:pt idx="3447">
                  <c:v>47.691000000000003</c:v>
                </c:pt>
                <c:pt idx="3448">
                  <c:v>47.691000000000003</c:v>
                </c:pt>
                <c:pt idx="3449">
                  <c:v>47.736000000000011</c:v>
                </c:pt>
                <c:pt idx="3450">
                  <c:v>47.691000000000003</c:v>
                </c:pt>
                <c:pt idx="3451">
                  <c:v>47.736000000000011</c:v>
                </c:pt>
                <c:pt idx="3452">
                  <c:v>47.736000000000011</c:v>
                </c:pt>
                <c:pt idx="3453">
                  <c:v>47.736000000000011</c:v>
                </c:pt>
                <c:pt idx="3454">
                  <c:v>47.736000000000011</c:v>
                </c:pt>
                <c:pt idx="3455">
                  <c:v>47.736000000000011</c:v>
                </c:pt>
                <c:pt idx="3456">
                  <c:v>47.736000000000011</c:v>
                </c:pt>
                <c:pt idx="3457">
                  <c:v>47.736000000000011</c:v>
                </c:pt>
                <c:pt idx="3458">
                  <c:v>47.736000000000011</c:v>
                </c:pt>
                <c:pt idx="3459">
                  <c:v>47.736000000000011</c:v>
                </c:pt>
                <c:pt idx="3460">
                  <c:v>47.736000000000011</c:v>
                </c:pt>
                <c:pt idx="3461">
                  <c:v>47.781000000000006</c:v>
                </c:pt>
                <c:pt idx="3462">
                  <c:v>47.781000000000006</c:v>
                </c:pt>
                <c:pt idx="3463">
                  <c:v>47.781000000000006</c:v>
                </c:pt>
                <c:pt idx="3464">
                  <c:v>47.781000000000006</c:v>
                </c:pt>
                <c:pt idx="3465">
                  <c:v>47.781000000000006</c:v>
                </c:pt>
                <c:pt idx="3466">
                  <c:v>47.781000000000006</c:v>
                </c:pt>
                <c:pt idx="3467">
                  <c:v>47.781000000000006</c:v>
                </c:pt>
                <c:pt idx="3468">
                  <c:v>47.781000000000006</c:v>
                </c:pt>
                <c:pt idx="3469">
                  <c:v>47.826000000000001</c:v>
                </c:pt>
                <c:pt idx="3470">
                  <c:v>47.826000000000001</c:v>
                </c:pt>
                <c:pt idx="3471">
                  <c:v>47.826000000000001</c:v>
                </c:pt>
                <c:pt idx="3472">
                  <c:v>47.826000000000001</c:v>
                </c:pt>
                <c:pt idx="3473">
                  <c:v>47.826000000000001</c:v>
                </c:pt>
                <c:pt idx="3474">
                  <c:v>47.826000000000001</c:v>
                </c:pt>
                <c:pt idx="3475">
                  <c:v>47.826000000000001</c:v>
                </c:pt>
                <c:pt idx="3476">
                  <c:v>47.826000000000001</c:v>
                </c:pt>
                <c:pt idx="3477">
                  <c:v>47.826000000000001</c:v>
                </c:pt>
                <c:pt idx="3478">
                  <c:v>47.871000000000002</c:v>
                </c:pt>
                <c:pt idx="3479">
                  <c:v>47.871000000000002</c:v>
                </c:pt>
                <c:pt idx="3480">
                  <c:v>47.871000000000002</c:v>
                </c:pt>
                <c:pt idx="3481">
                  <c:v>47.914000000000001</c:v>
                </c:pt>
                <c:pt idx="3482">
                  <c:v>47.914000000000001</c:v>
                </c:pt>
                <c:pt idx="3483">
                  <c:v>47.914000000000001</c:v>
                </c:pt>
                <c:pt idx="3484">
                  <c:v>47.959000000000003</c:v>
                </c:pt>
                <c:pt idx="3485">
                  <c:v>47.959000000000003</c:v>
                </c:pt>
                <c:pt idx="3486">
                  <c:v>48.004000000000005</c:v>
                </c:pt>
                <c:pt idx="3487">
                  <c:v>48.004000000000005</c:v>
                </c:pt>
                <c:pt idx="3488">
                  <c:v>48.049000000000007</c:v>
                </c:pt>
                <c:pt idx="3489">
                  <c:v>48.049000000000007</c:v>
                </c:pt>
                <c:pt idx="3490">
                  <c:v>48.094000000000001</c:v>
                </c:pt>
                <c:pt idx="3491">
                  <c:v>48.094000000000001</c:v>
                </c:pt>
                <c:pt idx="3492">
                  <c:v>48.137</c:v>
                </c:pt>
                <c:pt idx="3493">
                  <c:v>48.137</c:v>
                </c:pt>
                <c:pt idx="3494">
                  <c:v>48.182000000000002</c:v>
                </c:pt>
                <c:pt idx="3495">
                  <c:v>48.227000000000011</c:v>
                </c:pt>
                <c:pt idx="3496">
                  <c:v>48.227000000000011</c:v>
                </c:pt>
                <c:pt idx="3497">
                  <c:v>48.272000000000013</c:v>
                </c:pt>
                <c:pt idx="3498">
                  <c:v>48.272000000000013</c:v>
                </c:pt>
                <c:pt idx="3499">
                  <c:v>48.314999999999998</c:v>
                </c:pt>
                <c:pt idx="3500">
                  <c:v>48.36</c:v>
                </c:pt>
                <c:pt idx="3501">
                  <c:v>48.405000000000001</c:v>
                </c:pt>
                <c:pt idx="3502">
                  <c:v>48.405000000000001</c:v>
                </c:pt>
                <c:pt idx="3503">
                  <c:v>48.45</c:v>
                </c:pt>
                <c:pt idx="3504">
                  <c:v>48.45</c:v>
                </c:pt>
                <c:pt idx="3505">
                  <c:v>48.493000000000002</c:v>
                </c:pt>
                <c:pt idx="3506">
                  <c:v>48.538000000000011</c:v>
                </c:pt>
                <c:pt idx="3507">
                  <c:v>48.538000000000011</c:v>
                </c:pt>
                <c:pt idx="3508">
                  <c:v>48.583000000000006</c:v>
                </c:pt>
                <c:pt idx="3509">
                  <c:v>48.628000000000014</c:v>
                </c:pt>
                <c:pt idx="3510">
                  <c:v>48.672000000000011</c:v>
                </c:pt>
                <c:pt idx="3511">
                  <c:v>48.672000000000011</c:v>
                </c:pt>
                <c:pt idx="3512">
                  <c:v>48.717000000000006</c:v>
                </c:pt>
                <c:pt idx="3513">
                  <c:v>48.762000000000015</c:v>
                </c:pt>
                <c:pt idx="3514">
                  <c:v>48.762000000000015</c:v>
                </c:pt>
                <c:pt idx="3515">
                  <c:v>48.805</c:v>
                </c:pt>
                <c:pt idx="3516">
                  <c:v>48.85</c:v>
                </c:pt>
                <c:pt idx="3517">
                  <c:v>48.895000000000003</c:v>
                </c:pt>
                <c:pt idx="3518">
                  <c:v>48.895000000000003</c:v>
                </c:pt>
                <c:pt idx="3519">
                  <c:v>48.938000000000002</c:v>
                </c:pt>
                <c:pt idx="3520">
                  <c:v>48.983000000000004</c:v>
                </c:pt>
                <c:pt idx="3521">
                  <c:v>48.983000000000004</c:v>
                </c:pt>
                <c:pt idx="3522">
                  <c:v>49.028000000000013</c:v>
                </c:pt>
                <c:pt idx="3523">
                  <c:v>49.073</c:v>
                </c:pt>
                <c:pt idx="3524">
                  <c:v>49.073</c:v>
                </c:pt>
                <c:pt idx="3525">
                  <c:v>49.116</c:v>
                </c:pt>
                <c:pt idx="3526">
                  <c:v>49.116</c:v>
                </c:pt>
                <c:pt idx="3527">
                  <c:v>49.161000000000001</c:v>
                </c:pt>
                <c:pt idx="3528">
                  <c:v>49.161000000000001</c:v>
                </c:pt>
                <c:pt idx="3529">
                  <c:v>49.204000000000001</c:v>
                </c:pt>
                <c:pt idx="3530">
                  <c:v>49.204000000000001</c:v>
                </c:pt>
                <c:pt idx="3531">
                  <c:v>49.204000000000001</c:v>
                </c:pt>
                <c:pt idx="3532">
                  <c:v>49.249000000000002</c:v>
                </c:pt>
                <c:pt idx="3533">
                  <c:v>49.249000000000002</c:v>
                </c:pt>
                <c:pt idx="3534">
                  <c:v>49.249000000000002</c:v>
                </c:pt>
                <c:pt idx="3535">
                  <c:v>49.294000000000011</c:v>
                </c:pt>
                <c:pt idx="3536">
                  <c:v>49.294000000000011</c:v>
                </c:pt>
                <c:pt idx="3537">
                  <c:v>49.338000000000001</c:v>
                </c:pt>
                <c:pt idx="3538">
                  <c:v>49.338000000000001</c:v>
                </c:pt>
                <c:pt idx="3539">
                  <c:v>49.383000000000003</c:v>
                </c:pt>
                <c:pt idx="3540">
                  <c:v>49.383000000000003</c:v>
                </c:pt>
                <c:pt idx="3541">
                  <c:v>49.428000000000011</c:v>
                </c:pt>
                <c:pt idx="3542">
                  <c:v>49.428000000000011</c:v>
                </c:pt>
                <c:pt idx="3543">
                  <c:v>49.428000000000011</c:v>
                </c:pt>
                <c:pt idx="3544">
                  <c:v>49.471000000000004</c:v>
                </c:pt>
                <c:pt idx="3545">
                  <c:v>49.471000000000004</c:v>
                </c:pt>
                <c:pt idx="3546">
                  <c:v>49.516000000000005</c:v>
                </c:pt>
                <c:pt idx="3547">
                  <c:v>49.561</c:v>
                </c:pt>
                <c:pt idx="3548">
                  <c:v>49.561</c:v>
                </c:pt>
                <c:pt idx="3549">
                  <c:v>49.561</c:v>
                </c:pt>
                <c:pt idx="3550">
                  <c:v>49.604000000000006</c:v>
                </c:pt>
                <c:pt idx="3551">
                  <c:v>49.604000000000006</c:v>
                </c:pt>
                <c:pt idx="3552">
                  <c:v>49.649000000000001</c:v>
                </c:pt>
                <c:pt idx="3553">
                  <c:v>49.649000000000001</c:v>
                </c:pt>
                <c:pt idx="3554">
                  <c:v>49.692000000000014</c:v>
                </c:pt>
                <c:pt idx="3555">
                  <c:v>49.737000000000002</c:v>
                </c:pt>
                <c:pt idx="3556">
                  <c:v>49.737000000000002</c:v>
                </c:pt>
                <c:pt idx="3557">
                  <c:v>49.782000000000011</c:v>
                </c:pt>
                <c:pt idx="3558">
                  <c:v>49.825000000000003</c:v>
                </c:pt>
                <c:pt idx="3559">
                  <c:v>49.825000000000003</c:v>
                </c:pt>
                <c:pt idx="3560">
                  <c:v>49.87</c:v>
                </c:pt>
                <c:pt idx="3561">
                  <c:v>49.87</c:v>
                </c:pt>
                <c:pt idx="3562">
                  <c:v>49.914000000000001</c:v>
                </c:pt>
                <c:pt idx="3563">
                  <c:v>49.914000000000001</c:v>
                </c:pt>
                <c:pt idx="3564">
                  <c:v>49.959000000000003</c:v>
                </c:pt>
                <c:pt idx="3565">
                  <c:v>50.002000000000002</c:v>
                </c:pt>
                <c:pt idx="3566">
                  <c:v>50.047000000000004</c:v>
                </c:pt>
                <c:pt idx="3567">
                  <c:v>50.047000000000004</c:v>
                </c:pt>
                <c:pt idx="3568">
                  <c:v>50.092000000000013</c:v>
                </c:pt>
                <c:pt idx="3569">
                  <c:v>50.092000000000013</c:v>
                </c:pt>
                <c:pt idx="3570">
                  <c:v>50.135000000000012</c:v>
                </c:pt>
                <c:pt idx="3571">
                  <c:v>50.18</c:v>
                </c:pt>
                <c:pt idx="3572">
                  <c:v>50.18</c:v>
                </c:pt>
                <c:pt idx="3573">
                  <c:v>50.18</c:v>
                </c:pt>
                <c:pt idx="3574">
                  <c:v>50.223000000000013</c:v>
                </c:pt>
                <c:pt idx="3575">
                  <c:v>50.223000000000013</c:v>
                </c:pt>
                <c:pt idx="3576">
                  <c:v>50.223000000000013</c:v>
                </c:pt>
                <c:pt idx="3577">
                  <c:v>50.223000000000013</c:v>
                </c:pt>
                <c:pt idx="3578">
                  <c:v>50.268000000000015</c:v>
                </c:pt>
                <c:pt idx="3579">
                  <c:v>50.268000000000015</c:v>
                </c:pt>
                <c:pt idx="3580">
                  <c:v>50.310999999999993</c:v>
                </c:pt>
                <c:pt idx="3581">
                  <c:v>50.310999999999993</c:v>
                </c:pt>
                <c:pt idx="3582">
                  <c:v>50.356000000000002</c:v>
                </c:pt>
                <c:pt idx="3583">
                  <c:v>50.356000000000002</c:v>
                </c:pt>
                <c:pt idx="3584">
                  <c:v>50.356000000000002</c:v>
                </c:pt>
                <c:pt idx="3585">
                  <c:v>50.356000000000002</c:v>
                </c:pt>
                <c:pt idx="3586">
                  <c:v>50.356000000000002</c:v>
                </c:pt>
                <c:pt idx="3587">
                  <c:v>50.4</c:v>
                </c:pt>
                <c:pt idx="3588">
                  <c:v>50.4</c:v>
                </c:pt>
                <c:pt idx="3589">
                  <c:v>50.4</c:v>
                </c:pt>
                <c:pt idx="3590">
                  <c:v>50.4</c:v>
                </c:pt>
                <c:pt idx="3591">
                  <c:v>50.445</c:v>
                </c:pt>
                <c:pt idx="3592">
                  <c:v>50.445</c:v>
                </c:pt>
                <c:pt idx="3593">
                  <c:v>50.445</c:v>
                </c:pt>
                <c:pt idx="3594">
                  <c:v>50.445</c:v>
                </c:pt>
                <c:pt idx="3595">
                  <c:v>50.488</c:v>
                </c:pt>
                <c:pt idx="3596">
                  <c:v>50.445</c:v>
                </c:pt>
                <c:pt idx="3597">
                  <c:v>50.488</c:v>
                </c:pt>
                <c:pt idx="3598">
                  <c:v>50.488</c:v>
                </c:pt>
                <c:pt idx="3599">
                  <c:v>50.488</c:v>
                </c:pt>
                <c:pt idx="3600">
                  <c:v>50.533000000000001</c:v>
                </c:pt>
                <c:pt idx="3601">
                  <c:v>50.533000000000001</c:v>
                </c:pt>
                <c:pt idx="3602">
                  <c:v>50.533000000000001</c:v>
                </c:pt>
                <c:pt idx="3603">
                  <c:v>50.576000000000001</c:v>
                </c:pt>
                <c:pt idx="3604">
                  <c:v>50.576000000000001</c:v>
                </c:pt>
                <c:pt idx="3605">
                  <c:v>50.576000000000001</c:v>
                </c:pt>
                <c:pt idx="3606">
                  <c:v>50.621000000000002</c:v>
                </c:pt>
                <c:pt idx="3607">
                  <c:v>50.621000000000002</c:v>
                </c:pt>
                <c:pt idx="3608">
                  <c:v>50.664000000000001</c:v>
                </c:pt>
                <c:pt idx="3609">
                  <c:v>50.664000000000001</c:v>
                </c:pt>
                <c:pt idx="3610">
                  <c:v>50.709000000000003</c:v>
                </c:pt>
                <c:pt idx="3611">
                  <c:v>50.752000000000002</c:v>
                </c:pt>
                <c:pt idx="3612">
                  <c:v>50.752000000000002</c:v>
                </c:pt>
                <c:pt idx="3613">
                  <c:v>50.797000000000011</c:v>
                </c:pt>
                <c:pt idx="3614">
                  <c:v>50.841000000000001</c:v>
                </c:pt>
                <c:pt idx="3615">
                  <c:v>50.841000000000001</c:v>
                </c:pt>
                <c:pt idx="3616">
                  <c:v>50.886000000000003</c:v>
                </c:pt>
                <c:pt idx="3617">
                  <c:v>50.929000000000002</c:v>
                </c:pt>
                <c:pt idx="3618">
                  <c:v>50.929000000000002</c:v>
                </c:pt>
                <c:pt idx="3619">
                  <c:v>50.974000000000004</c:v>
                </c:pt>
                <c:pt idx="3620">
                  <c:v>51.017000000000003</c:v>
                </c:pt>
                <c:pt idx="3621">
                  <c:v>51.062000000000012</c:v>
                </c:pt>
                <c:pt idx="3622">
                  <c:v>51.062000000000012</c:v>
                </c:pt>
                <c:pt idx="3623">
                  <c:v>51.105000000000011</c:v>
                </c:pt>
                <c:pt idx="3624">
                  <c:v>51.148000000000003</c:v>
                </c:pt>
                <c:pt idx="3625">
                  <c:v>51.193000000000012</c:v>
                </c:pt>
                <c:pt idx="3626">
                  <c:v>51.237000000000002</c:v>
                </c:pt>
                <c:pt idx="3627">
                  <c:v>51.282000000000011</c:v>
                </c:pt>
                <c:pt idx="3628">
                  <c:v>51.325000000000003</c:v>
                </c:pt>
                <c:pt idx="3629">
                  <c:v>51.325000000000003</c:v>
                </c:pt>
                <c:pt idx="3630">
                  <c:v>51.37</c:v>
                </c:pt>
                <c:pt idx="3631">
                  <c:v>51.413000000000004</c:v>
                </c:pt>
                <c:pt idx="3632">
                  <c:v>51.457999999999998</c:v>
                </c:pt>
                <c:pt idx="3633">
                  <c:v>51.501000000000005</c:v>
                </c:pt>
                <c:pt idx="3634">
                  <c:v>51.544000000000004</c:v>
                </c:pt>
                <c:pt idx="3635">
                  <c:v>51.589000000000006</c:v>
                </c:pt>
                <c:pt idx="3636">
                  <c:v>51.589000000000006</c:v>
                </c:pt>
                <c:pt idx="3637">
                  <c:v>51.678000000000011</c:v>
                </c:pt>
                <c:pt idx="3638">
                  <c:v>51.721000000000011</c:v>
                </c:pt>
                <c:pt idx="3639">
                  <c:v>51.764000000000003</c:v>
                </c:pt>
                <c:pt idx="3640">
                  <c:v>51.809000000000005</c:v>
                </c:pt>
                <c:pt idx="3641">
                  <c:v>51.851999999999997</c:v>
                </c:pt>
                <c:pt idx="3642">
                  <c:v>51.851999999999997</c:v>
                </c:pt>
                <c:pt idx="3643">
                  <c:v>51.94</c:v>
                </c:pt>
                <c:pt idx="3644">
                  <c:v>51.984000000000002</c:v>
                </c:pt>
                <c:pt idx="3645">
                  <c:v>52.029000000000003</c:v>
                </c:pt>
                <c:pt idx="3646">
                  <c:v>52.072000000000003</c:v>
                </c:pt>
                <c:pt idx="3647">
                  <c:v>52.160000000000011</c:v>
                </c:pt>
                <c:pt idx="3648">
                  <c:v>52.246000000000002</c:v>
                </c:pt>
                <c:pt idx="3649">
                  <c:v>52.291000000000011</c:v>
                </c:pt>
                <c:pt idx="3650">
                  <c:v>52.335000000000001</c:v>
                </c:pt>
                <c:pt idx="3651">
                  <c:v>52.378</c:v>
                </c:pt>
                <c:pt idx="3652">
                  <c:v>52.423000000000002</c:v>
                </c:pt>
                <c:pt idx="3653">
                  <c:v>52.509</c:v>
                </c:pt>
                <c:pt idx="3654">
                  <c:v>52.554000000000002</c:v>
                </c:pt>
                <c:pt idx="3655">
                  <c:v>52.641000000000005</c:v>
                </c:pt>
                <c:pt idx="3656">
                  <c:v>52.686</c:v>
                </c:pt>
                <c:pt idx="3657">
                  <c:v>52.772000000000013</c:v>
                </c:pt>
                <c:pt idx="3658">
                  <c:v>52.816999999999993</c:v>
                </c:pt>
                <c:pt idx="3659">
                  <c:v>52.903000000000006</c:v>
                </c:pt>
                <c:pt idx="3660">
                  <c:v>52.947000000000003</c:v>
                </c:pt>
                <c:pt idx="3661">
                  <c:v>52.992000000000012</c:v>
                </c:pt>
                <c:pt idx="3662">
                  <c:v>53.035000000000011</c:v>
                </c:pt>
                <c:pt idx="3663">
                  <c:v>53.078000000000003</c:v>
                </c:pt>
                <c:pt idx="3664">
                  <c:v>53.121000000000002</c:v>
                </c:pt>
                <c:pt idx="3665">
                  <c:v>53.121000000000002</c:v>
                </c:pt>
                <c:pt idx="3666">
                  <c:v>53.121000000000002</c:v>
                </c:pt>
                <c:pt idx="3667">
                  <c:v>53.166000000000011</c:v>
                </c:pt>
                <c:pt idx="3668">
                  <c:v>53.166000000000011</c:v>
                </c:pt>
                <c:pt idx="3669">
                  <c:v>53.166000000000011</c:v>
                </c:pt>
                <c:pt idx="3670">
                  <c:v>53.166000000000011</c:v>
                </c:pt>
                <c:pt idx="3671">
                  <c:v>53.209000000000003</c:v>
                </c:pt>
                <c:pt idx="3672">
                  <c:v>53.253</c:v>
                </c:pt>
                <c:pt idx="3673">
                  <c:v>53.298000000000016</c:v>
                </c:pt>
                <c:pt idx="3674">
                  <c:v>53.298000000000016</c:v>
                </c:pt>
                <c:pt idx="3675">
                  <c:v>53.298000000000016</c:v>
                </c:pt>
                <c:pt idx="3676">
                  <c:v>53.341000000000001</c:v>
                </c:pt>
                <c:pt idx="3677">
                  <c:v>53.383999999999993</c:v>
                </c:pt>
                <c:pt idx="3678">
                  <c:v>53.383999999999993</c:v>
                </c:pt>
                <c:pt idx="3679">
                  <c:v>53.383999999999993</c:v>
                </c:pt>
                <c:pt idx="3680">
                  <c:v>53.427</c:v>
                </c:pt>
                <c:pt idx="3681">
                  <c:v>53.427</c:v>
                </c:pt>
                <c:pt idx="3682">
                  <c:v>53.472000000000001</c:v>
                </c:pt>
                <c:pt idx="3683">
                  <c:v>53.427</c:v>
                </c:pt>
                <c:pt idx="3684">
                  <c:v>53.427</c:v>
                </c:pt>
                <c:pt idx="3685">
                  <c:v>53.427</c:v>
                </c:pt>
                <c:pt idx="3686">
                  <c:v>53.472000000000001</c:v>
                </c:pt>
                <c:pt idx="3687">
                  <c:v>53.515000000000001</c:v>
                </c:pt>
                <c:pt idx="3688">
                  <c:v>53.515000000000001</c:v>
                </c:pt>
                <c:pt idx="3689">
                  <c:v>53.515000000000001</c:v>
                </c:pt>
                <c:pt idx="3690">
                  <c:v>53.515000000000001</c:v>
                </c:pt>
                <c:pt idx="3691">
                  <c:v>53.515000000000001</c:v>
                </c:pt>
                <c:pt idx="3692">
                  <c:v>53.515000000000001</c:v>
                </c:pt>
                <c:pt idx="3693">
                  <c:v>53.515000000000001</c:v>
                </c:pt>
                <c:pt idx="3694">
                  <c:v>53.515000000000001</c:v>
                </c:pt>
                <c:pt idx="3695">
                  <c:v>53.515000000000001</c:v>
                </c:pt>
                <c:pt idx="3696">
                  <c:v>53.515000000000001</c:v>
                </c:pt>
                <c:pt idx="3697">
                  <c:v>53.515000000000001</c:v>
                </c:pt>
                <c:pt idx="3698">
                  <c:v>53.515000000000001</c:v>
                </c:pt>
                <c:pt idx="3699">
                  <c:v>53.559000000000005</c:v>
                </c:pt>
                <c:pt idx="3700">
                  <c:v>53.515000000000001</c:v>
                </c:pt>
                <c:pt idx="3701">
                  <c:v>53.559000000000005</c:v>
                </c:pt>
                <c:pt idx="3702">
                  <c:v>53.559000000000005</c:v>
                </c:pt>
                <c:pt idx="3703">
                  <c:v>53.559000000000005</c:v>
                </c:pt>
                <c:pt idx="3704">
                  <c:v>53.559000000000005</c:v>
                </c:pt>
                <c:pt idx="3705">
                  <c:v>53.559000000000005</c:v>
                </c:pt>
                <c:pt idx="3706">
                  <c:v>53.559000000000005</c:v>
                </c:pt>
                <c:pt idx="3707">
                  <c:v>53.559000000000005</c:v>
                </c:pt>
                <c:pt idx="3708">
                  <c:v>53.559000000000005</c:v>
                </c:pt>
                <c:pt idx="3709">
                  <c:v>53.559000000000005</c:v>
                </c:pt>
                <c:pt idx="3710">
                  <c:v>53.559000000000005</c:v>
                </c:pt>
                <c:pt idx="3711">
                  <c:v>53.559000000000005</c:v>
                </c:pt>
                <c:pt idx="3712">
                  <c:v>53.559000000000005</c:v>
                </c:pt>
                <c:pt idx="3713">
                  <c:v>53.559000000000005</c:v>
                </c:pt>
                <c:pt idx="3714">
                  <c:v>53.602000000000011</c:v>
                </c:pt>
                <c:pt idx="3715">
                  <c:v>53.602000000000011</c:v>
                </c:pt>
                <c:pt idx="3716">
                  <c:v>53.602000000000011</c:v>
                </c:pt>
                <c:pt idx="3717">
                  <c:v>53.602000000000011</c:v>
                </c:pt>
                <c:pt idx="3718">
                  <c:v>53.602000000000011</c:v>
                </c:pt>
                <c:pt idx="3719">
                  <c:v>53.645000000000003</c:v>
                </c:pt>
                <c:pt idx="3720">
                  <c:v>53.645000000000003</c:v>
                </c:pt>
                <c:pt idx="3721">
                  <c:v>53.645000000000003</c:v>
                </c:pt>
                <c:pt idx="3722">
                  <c:v>53.645000000000003</c:v>
                </c:pt>
                <c:pt idx="3723">
                  <c:v>53.690000000000012</c:v>
                </c:pt>
                <c:pt idx="3724">
                  <c:v>53.645000000000003</c:v>
                </c:pt>
                <c:pt idx="3725">
                  <c:v>53.690000000000012</c:v>
                </c:pt>
                <c:pt idx="3726">
                  <c:v>53.690000000000012</c:v>
                </c:pt>
                <c:pt idx="3727">
                  <c:v>53.690000000000012</c:v>
                </c:pt>
                <c:pt idx="3728">
                  <c:v>53.690000000000012</c:v>
                </c:pt>
                <c:pt idx="3729">
                  <c:v>53.690000000000012</c:v>
                </c:pt>
                <c:pt idx="3730">
                  <c:v>53.690000000000012</c:v>
                </c:pt>
                <c:pt idx="3731">
                  <c:v>53.690000000000012</c:v>
                </c:pt>
                <c:pt idx="3732">
                  <c:v>53.690000000000012</c:v>
                </c:pt>
                <c:pt idx="3733">
                  <c:v>53.690000000000012</c:v>
                </c:pt>
                <c:pt idx="3734">
                  <c:v>53.733000000000011</c:v>
                </c:pt>
                <c:pt idx="3735">
                  <c:v>53.733000000000011</c:v>
                </c:pt>
                <c:pt idx="3736">
                  <c:v>53.733000000000011</c:v>
                </c:pt>
                <c:pt idx="3737">
                  <c:v>53.733000000000011</c:v>
                </c:pt>
                <c:pt idx="3738">
                  <c:v>53.733000000000011</c:v>
                </c:pt>
                <c:pt idx="3739">
                  <c:v>53.776000000000003</c:v>
                </c:pt>
                <c:pt idx="3740">
                  <c:v>53.776000000000003</c:v>
                </c:pt>
                <c:pt idx="3741">
                  <c:v>53.776000000000003</c:v>
                </c:pt>
                <c:pt idx="3742">
                  <c:v>53.776000000000003</c:v>
                </c:pt>
                <c:pt idx="3743">
                  <c:v>53.776000000000003</c:v>
                </c:pt>
                <c:pt idx="3744">
                  <c:v>53.776000000000003</c:v>
                </c:pt>
                <c:pt idx="3745">
                  <c:v>53.776000000000003</c:v>
                </c:pt>
                <c:pt idx="3746">
                  <c:v>53.776000000000003</c:v>
                </c:pt>
                <c:pt idx="3747">
                  <c:v>53.82</c:v>
                </c:pt>
                <c:pt idx="3748">
                  <c:v>53.776000000000003</c:v>
                </c:pt>
                <c:pt idx="3749">
                  <c:v>53.82</c:v>
                </c:pt>
                <c:pt idx="3750">
                  <c:v>53.82</c:v>
                </c:pt>
                <c:pt idx="3751">
                  <c:v>53.82</c:v>
                </c:pt>
                <c:pt idx="3752">
                  <c:v>53.82</c:v>
                </c:pt>
                <c:pt idx="3753">
                  <c:v>53.82</c:v>
                </c:pt>
                <c:pt idx="3754">
                  <c:v>53.82</c:v>
                </c:pt>
                <c:pt idx="3755">
                  <c:v>53.865000000000002</c:v>
                </c:pt>
                <c:pt idx="3756">
                  <c:v>53.865000000000002</c:v>
                </c:pt>
                <c:pt idx="3757">
                  <c:v>53.865000000000002</c:v>
                </c:pt>
                <c:pt idx="3758">
                  <c:v>53.865000000000002</c:v>
                </c:pt>
                <c:pt idx="3759">
                  <c:v>53.865000000000002</c:v>
                </c:pt>
                <c:pt idx="3760">
                  <c:v>53.865000000000002</c:v>
                </c:pt>
                <c:pt idx="3761">
                  <c:v>53.865000000000002</c:v>
                </c:pt>
                <c:pt idx="3762">
                  <c:v>53.865000000000002</c:v>
                </c:pt>
                <c:pt idx="3763">
                  <c:v>53.908000000000001</c:v>
                </c:pt>
                <c:pt idx="3764">
                  <c:v>53.908000000000001</c:v>
                </c:pt>
                <c:pt idx="3765">
                  <c:v>53.908000000000001</c:v>
                </c:pt>
                <c:pt idx="3766">
                  <c:v>53.908000000000001</c:v>
                </c:pt>
                <c:pt idx="3767">
                  <c:v>53.908000000000001</c:v>
                </c:pt>
                <c:pt idx="3768">
                  <c:v>53.908000000000001</c:v>
                </c:pt>
                <c:pt idx="3769">
                  <c:v>53.950999999999993</c:v>
                </c:pt>
                <c:pt idx="3770">
                  <c:v>53.950999999999993</c:v>
                </c:pt>
                <c:pt idx="3771">
                  <c:v>53.950999999999993</c:v>
                </c:pt>
                <c:pt idx="3772">
                  <c:v>53.950999999999993</c:v>
                </c:pt>
                <c:pt idx="3773">
                  <c:v>53.950999999999993</c:v>
                </c:pt>
                <c:pt idx="3774">
                  <c:v>53.950999999999993</c:v>
                </c:pt>
                <c:pt idx="3775">
                  <c:v>53.950999999999993</c:v>
                </c:pt>
                <c:pt idx="3776">
                  <c:v>53.950999999999993</c:v>
                </c:pt>
                <c:pt idx="3777">
                  <c:v>53.994</c:v>
                </c:pt>
                <c:pt idx="3778">
                  <c:v>53.994</c:v>
                </c:pt>
                <c:pt idx="3779">
                  <c:v>53.994</c:v>
                </c:pt>
                <c:pt idx="3780">
                  <c:v>53.994</c:v>
                </c:pt>
                <c:pt idx="3781">
                  <c:v>53.994</c:v>
                </c:pt>
                <c:pt idx="3782">
                  <c:v>53.994</c:v>
                </c:pt>
                <c:pt idx="3783">
                  <c:v>53.994</c:v>
                </c:pt>
                <c:pt idx="3784">
                  <c:v>54.037000000000006</c:v>
                </c:pt>
                <c:pt idx="3785">
                  <c:v>54.037000000000006</c:v>
                </c:pt>
                <c:pt idx="3786">
                  <c:v>54.037000000000006</c:v>
                </c:pt>
                <c:pt idx="3787">
                  <c:v>54.037000000000006</c:v>
                </c:pt>
                <c:pt idx="3788">
                  <c:v>54.037000000000006</c:v>
                </c:pt>
                <c:pt idx="3789">
                  <c:v>54.037000000000006</c:v>
                </c:pt>
                <c:pt idx="3790">
                  <c:v>54.037000000000006</c:v>
                </c:pt>
                <c:pt idx="3791">
                  <c:v>54.037000000000006</c:v>
                </c:pt>
                <c:pt idx="3792">
                  <c:v>54.082000000000001</c:v>
                </c:pt>
                <c:pt idx="3793">
                  <c:v>54.082000000000001</c:v>
                </c:pt>
                <c:pt idx="3794">
                  <c:v>54.082000000000001</c:v>
                </c:pt>
                <c:pt idx="3795">
                  <c:v>54.082000000000001</c:v>
                </c:pt>
                <c:pt idx="3796">
                  <c:v>54.082000000000001</c:v>
                </c:pt>
                <c:pt idx="3797">
                  <c:v>54.082000000000001</c:v>
                </c:pt>
                <c:pt idx="3798">
                  <c:v>54.082000000000001</c:v>
                </c:pt>
                <c:pt idx="3799">
                  <c:v>54.126000000000012</c:v>
                </c:pt>
                <c:pt idx="3800">
                  <c:v>54.126000000000012</c:v>
                </c:pt>
                <c:pt idx="3801">
                  <c:v>54.126000000000012</c:v>
                </c:pt>
                <c:pt idx="3802">
                  <c:v>54.126000000000012</c:v>
                </c:pt>
                <c:pt idx="3803">
                  <c:v>54.126000000000012</c:v>
                </c:pt>
                <c:pt idx="3804">
                  <c:v>54.126000000000012</c:v>
                </c:pt>
                <c:pt idx="3805">
                  <c:v>54.126000000000012</c:v>
                </c:pt>
                <c:pt idx="3806">
                  <c:v>54.126000000000012</c:v>
                </c:pt>
                <c:pt idx="3807">
                  <c:v>54.126000000000012</c:v>
                </c:pt>
                <c:pt idx="3808">
                  <c:v>54.126000000000012</c:v>
                </c:pt>
                <c:pt idx="3809">
                  <c:v>54.169000000000011</c:v>
                </c:pt>
                <c:pt idx="3810">
                  <c:v>54.169000000000011</c:v>
                </c:pt>
                <c:pt idx="3811">
                  <c:v>54.169000000000011</c:v>
                </c:pt>
                <c:pt idx="3812">
                  <c:v>54.169000000000011</c:v>
                </c:pt>
                <c:pt idx="3813">
                  <c:v>54.169000000000011</c:v>
                </c:pt>
                <c:pt idx="3814">
                  <c:v>54.169000000000011</c:v>
                </c:pt>
                <c:pt idx="3815">
                  <c:v>54.212000000000003</c:v>
                </c:pt>
                <c:pt idx="3816">
                  <c:v>54.212000000000003</c:v>
                </c:pt>
                <c:pt idx="3817">
                  <c:v>54.212000000000003</c:v>
                </c:pt>
                <c:pt idx="3818">
                  <c:v>54.212000000000003</c:v>
                </c:pt>
                <c:pt idx="3819">
                  <c:v>54.212000000000003</c:v>
                </c:pt>
                <c:pt idx="3820">
                  <c:v>54.212000000000003</c:v>
                </c:pt>
                <c:pt idx="3821">
                  <c:v>54.212000000000003</c:v>
                </c:pt>
                <c:pt idx="3822">
                  <c:v>54.212000000000003</c:v>
                </c:pt>
                <c:pt idx="3823">
                  <c:v>54.255000000000003</c:v>
                </c:pt>
                <c:pt idx="3824">
                  <c:v>54.255000000000003</c:v>
                </c:pt>
                <c:pt idx="3825">
                  <c:v>54.255000000000003</c:v>
                </c:pt>
                <c:pt idx="3826">
                  <c:v>54.255000000000003</c:v>
                </c:pt>
                <c:pt idx="3827">
                  <c:v>54.255000000000003</c:v>
                </c:pt>
                <c:pt idx="3828">
                  <c:v>54.255000000000003</c:v>
                </c:pt>
                <c:pt idx="3829">
                  <c:v>54.255000000000003</c:v>
                </c:pt>
                <c:pt idx="3830">
                  <c:v>54.255000000000003</c:v>
                </c:pt>
                <c:pt idx="3831">
                  <c:v>54.255000000000003</c:v>
                </c:pt>
                <c:pt idx="3832">
                  <c:v>54.3</c:v>
                </c:pt>
                <c:pt idx="3833">
                  <c:v>54.3</c:v>
                </c:pt>
                <c:pt idx="3834">
                  <c:v>54.3</c:v>
                </c:pt>
                <c:pt idx="3835">
                  <c:v>54.3</c:v>
                </c:pt>
                <c:pt idx="3836">
                  <c:v>54.3</c:v>
                </c:pt>
                <c:pt idx="3837">
                  <c:v>54.3</c:v>
                </c:pt>
                <c:pt idx="3838">
                  <c:v>54.3</c:v>
                </c:pt>
                <c:pt idx="3839">
                  <c:v>54.3</c:v>
                </c:pt>
                <c:pt idx="3840">
                  <c:v>54.343000000000004</c:v>
                </c:pt>
                <c:pt idx="3841">
                  <c:v>54.343000000000004</c:v>
                </c:pt>
                <c:pt idx="3842">
                  <c:v>54.343000000000004</c:v>
                </c:pt>
                <c:pt idx="3843">
                  <c:v>54.343000000000004</c:v>
                </c:pt>
                <c:pt idx="3844">
                  <c:v>54.343000000000004</c:v>
                </c:pt>
                <c:pt idx="3845">
                  <c:v>54.343000000000004</c:v>
                </c:pt>
                <c:pt idx="3846">
                  <c:v>54.343000000000004</c:v>
                </c:pt>
                <c:pt idx="3847">
                  <c:v>54.343000000000004</c:v>
                </c:pt>
                <c:pt idx="3848">
                  <c:v>54.343000000000004</c:v>
                </c:pt>
                <c:pt idx="3849">
                  <c:v>54.343000000000004</c:v>
                </c:pt>
                <c:pt idx="3850">
                  <c:v>54.386999999999993</c:v>
                </c:pt>
                <c:pt idx="3851">
                  <c:v>54.386999999999993</c:v>
                </c:pt>
                <c:pt idx="3852">
                  <c:v>54.386999999999993</c:v>
                </c:pt>
                <c:pt idx="3853">
                  <c:v>54.386999999999993</c:v>
                </c:pt>
                <c:pt idx="3854">
                  <c:v>54.386999999999993</c:v>
                </c:pt>
                <c:pt idx="3855">
                  <c:v>54.386999999999993</c:v>
                </c:pt>
                <c:pt idx="3856">
                  <c:v>54.386999999999993</c:v>
                </c:pt>
                <c:pt idx="3857">
                  <c:v>54.386999999999993</c:v>
                </c:pt>
                <c:pt idx="3858">
                  <c:v>54.43</c:v>
                </c:pt>
                <c:pt idx="3859">
                  <c:v>54.43</c:v>
                </c:pt>
                <c:pt idx="3860">
                  <c:v>54.43</c:v>
                </c:pt>
                <c:pt idx="3861">
                  <c:v>54.43</c:v>
                </c:pt>
                <c:pt idx="3862">
                  <c:v>54.43</c:v>
                </c:pt>
                <c:pt idx="3863">
                  <c:v>54.43</c:v>
                </c:pt>
                <c:pt idx="3864">
                  <c:v>54.43</c:v>
                </c:pt>
                <c:pt idx="3865">
                  <c:v>54.43</c:v>
                </c:pt>
                <c:pt idx="3866">
                  <c:v>54.473000000000006</c:v>
                </c:pt>
                <c:pt idx="3867">
                  <c:v>54.473000000000006</c:v>
                </c:pt>
                <c:pt idx="3868">
                  <c:v>54.473000000000006</c:v>
                </c:pt>
                <c:pt idx="3869">
                  <c:v>54.473000000000006</c:v>
                </c:pt>
                <c:pt idx="3870">
                  <c:v>54.473000000000006</c:v>
                </c:pt>
                <c:pt idx="3871">
                  <c:v>54.473000000000006</c:v>
                </c:pt>
                <c:pt idx="3872">
                  <c:v>54.473000000000006</c:v>
                </c:pt>
                <c:pt idx="3873">
                  <c:v>54.473000000000006</c:v>
                </c:pt>
                <c:pt idx="3874">
                  <c:v>54.516000000000005</c:v>
                </c:pt>
                <c:pt idx="3875">
                  <c:v>54.516000000000005</c:v>
                </c:pt>
                <c:pt idx="3876">
                  <c:v>54.516000000000005</c:v>
                </c:pt>
                <c:pt idx="3877">
                  <c:v>54.516000000000005</c:v>
                </c:pt>
                <c:pt idx="3878">
                  <c:v>54.516000000000005</c:v>
                </c:pt>
                <c:pt idx="3879">
                  <c:v>54.516000000000005</c:v>
                </c:pt>
                <c:pt idx="3880">
                  <c:v>54.516000000000005</c:v>
                </c:pt>
                <c:pt idx="3881">
                  <c:v>54.516000000000005</c:v>
                </c:pt>
                <c:pt idx="3882">
                  <c:v>54.516000000000005</c:v>
                </c:pt>
                <c:pt idx="3883">
                  <c:v>54.516000000000005</c:v>
                </c:pt>
                <c:pt idx="3884">
                  <c:v>54.561</c:v>
                </c:pt>
                <c:pt idx="3885">
                  <c:v>54.561</c:v>
                </c:pt>
                <c:pt idx="3886">
                  <c:v>54.561</c:v>
                </c:pt>
                <c:pt idx="3887">
                  <c:v>54.561</c:v>
                </c:pt>
                <c:pt idx="3888">
                  <c:v>54.561</c:v>
                </c:pt>
                <c:pt idx="3889">
                  <c:v>54.561</c:v>
                </c:pt>
                <c:pt idx="3890">
                  <c:v>54.561</c:v>
                </c:pt>
                <c:pt idx="3891">
                  <c:v>54.561</c:v>
                </c:pt>
                <c:pt idx="3892">
                  <c:v>54.604000000000006</c:v>
                </c:pt>
                <c:pt idx="3893">
                  <c:v>54.604000000000006</c:v>
                </c:pt>
                <c:pt idx="3894">
                  <c:v>54.604000000000006</c:v>
                </c:pt>
                <c:pt idx="3895">
                  <c:v>54.604000000000006</c:v>
                </c:pt>
                <c:pt idx="3896">
                  <c:v>54.604000000000006</c:v>
                </c:pt>
                <c:pt idx="3897">
                  <c:v>54.604000000000006</c:v>
                </c:pt>
                <c:pt idx="3898">
                  <c:v>54.604000000000006</c:v>
                </c:pt>
                <c:pt idx="3899">
                  <c:v>54.604000000000006</c:v>
                </c:pt>
                <c:pt idx="3900">
                  <c:v>54.604000000000006</c:v>
                </c:pt>
                <c:pt idx="3901">
                  <c:v>54.604000000000006</c:v>
                </c:pt>
                <c:pt idx="3902">
                  <c:v>54.648000000000003</c:v>
                </c:pt>
                <c:pt idx="3903">
                  <c:v>54.648000000000003</c:v>
                </c:pt>
                <c:pt idx="3904">
                  <c:v>54.648000000000003</c:v>
                </c:pt>
                <c:pt idx="3905">
                  <c:v>54.648000000000003</c:v>
                </c:pt>
                <c:pt idx="3906">
                  <c:v>54.648000000000003</c:v>
                </c:pt>
                <c:pt idx="3907">
                  <c:v>54.648000000000003</c:v>
                </c:pt>
                <c:pt idx="3908">
                  <c:v>54.691000000000003</c:v>
                </c:pt>
                <c:pt idx="3909">
                  <c:v>54.691000000000003</c:v>
                </c:pt>
                <c:pt idx="3910">
                  <c:v>54.691000000000003</c:v>
                </c:pt>
                <c:pt idx="3911">
                  <c:v>54.691000000000003</c:v>
                </c:pt>
                <c:pt idx="3912">
                  <c:v>54.691000000000003</c:v>
                </c:pt>
                <c:pt idx="3913">
                  <c:v>54.691000000000003</c:v>
                </c:pt>
                <c:pt idx="3914">
                  <c:v>54.691000000000003</c:v>
                </c:pt>
                <c:pt idx="3915">
                  <c:v>54.691000000000003</c:v>
                </c:pt>
                <c:pt idx="3916">
                  <c:v>54.734000000000002</c:v>
                </c:pt>
                <c:pt idx="3917">
                  <c:v>54.734000000000002</c:v>
                </c:pt>
                <c:pt idx="3918">
                  <c:v>54.691000000000003</c:v>
                </c:pt>
                <c:pt idx="3919">
                  <c:v>54.734000000000002</c:v>
                </c:pt>
                <c:pt idx="3920">
                  <c:v>54.734000000000002</c:v>
                </c:pt>
                <c:pt idx="3921">
                  <c:v>54.734000000000002</c:v>
                </c:pt>
                <c:pt idx="3922">
                  <c:v>54.734000000000002</c:v>
                </c:pt>
                <c:pt idx="3923">
                  <c:v>54.734000000000002</c:v>
                </c:pt>
                <c:pt idx="3924">
                  <c:v>54.734000000000002</c:v>
                </c:pt>
                <c:pt idx="3925">
                  <c:v>54.734000000000002</c:v>
                </c:pt>
                <c:pt idx="3926">
                  <c:v>54.734000000000002</c:v>
                </c:pt>
                <c:pt idx="3927">
                  <c:v>54.777000000000001</c:v>
                </c:pt>
                <c:pt idx="3928">
                  <c:v>54.777000000000001</c:v>
                </c:pt>
                <c:pt idx="3929">
                  <c:v>54.777000000000001</c:v>
                </c:pt>
                <c:pt idx="3930">
                  <c:v>54.777000000000001</c:v>
                </c:pt>
                <c:pt idx="3931">
                  <c:v>54.777000000000001</c:v>
                </c:pt>
                <c:pt idx="3932">
                  <c:v>54.777000000000001</c:v>
                </c:pt>
                <c:pt idx="3933">
                  <c:v>54.777000000000001</c:v>
                </c:pt>
                <c:pt idx="3934">
                  <c:v>54.777000000000001</c:v>
                </c:pt>
                <c:pt idx="3935">
                  <c:v>54.82</c:v>
                </c:pt>
                <c:pt idx="3936">
                  <c:v>54.82</c:v>
                </c:pt>
                <c:pt idx="3937">
                  <c:v>54.82</c:v>
                </c:pt>
                <c:pt idx="3938">
                  <c:v>54.82</c:v>
                </c:pt>
                <c:pt idx="3939">
                  <c:v>54.82</c:v>
                </c:pt>
                <c:pt idx="3940">
                  <c:v>54.82</c:v>
                </c:pt>
                <c:pt idx="3941">
                  <c:v>54.82</c:v>
                </c:pt>
                <c:pt idx="3942">
                  <c:v>54.82</c:v>
                </c:pt>
                <c:pt idx="3943">
                  <c:v>54.865000000000002</c:v>
                </c:pt>
                <c:pt idx="3944">
                  <c:v>54.865000000000002</c:v>
                </c:pt>
                <c:pt idx="3945">
                  <c:v>54.865000000000002</c:v>
                </c:pt>
                <c:pt idx="3946">
                  <c:v>54.865000000000002</c:v>
                </c:pt>
                <c:pt idx="3947">
                  <c:v>54.865000000000002</c:v>
                </c:pt>
                <c:pt idx="3948">
                  <c:v>54.865000000000002</c:v>
                </c:pt>
                <c:pt idx="3949">
                  <c:v>54.865000000000002</c:v>
                </c:pt>
                <c:pt idx="3950">
                  <c:v>54.865000000000002</c:v>
                </c:pt>
                <c:pt idx="3951">
                  <c:v>54.865000000000002</c:v>
                </c:pt>
                <c:pt idx="3952">
                  <c:v>54.865000000000002</c:v>
                </c:pt>
                <c:pt idx="3953">
                  <c:v>54.865000000000002</c:v>
                </c:pt>
                <c:pt idx="3954">
                  <c:v>54.865000000000002</c:v>
                </c:pt>
                <c:pt idx="3955">
                  <c:v>54.909000000000006</c:v>
                </c:pt>
                <c:pt idx="3956">
                  <c:v>54.909000000000006</c:v>
                </c:pt>
                <c:pt idx="3957">
                  <c:v>54.909000000000006</c:v>
                </c:pt>
                <c:pt idx="3958">
                  <c:v>54.909000000000006</c:v>
                </c:pt>
                <c:pt idx="3959">
                  <c:v>54.909000000000006</c:v>
                </c:pt>
                <c:pt idx="3960">
                  <c:v>54.909000000000006</c:v>
                </c:pt>
                <c:pt idx="3961">
                  <c:v>54.909000000000006</c:v>
                </c:pt>
                <c:pt idx="3962">
                  <c:v>54.909000000000006</c:v>
                </c:pt>
                <c:pt idx="3963">
                  <c:v>54.951999999999998</c:v>
                </c:pt>
                <c:pt idx="3964">
                  <c:v>54.951999999999998</c:v>
                </c:pt>
                <c:pt idx="3965">
                  <c:v>54.951999999999998</c:v>
                </c:pt>
                <c:pt idx="3966">
                  <c:v>54.951999999999998</c:v>
                </c:pt>
                <c:pt idx="3967">
                  <c:v>54.951999999999998</c:v>
                </c:pt>
                <c:pt idx="3968">
                  <c:v>54.951999999999998</c:v>
                </c:pt>
                <c:pt idx="3969">
                  <c:v>54.951999999999998</c:v>
                </c:pt>
                <c:pt idx="3970">
                  <c:v>54.951999999999998</c:v>
                </c:pt>
                <c:pt idx="3971">
                  <c:v>54.951999999999998</c:v>
                </c:pt>
                <c:pt idx="3972">
                  <c:v>54.951999999999998</c:v>
                </c:pt>
                <c:pt idx="3973">
                  <c:v>54.951999999999998</c:v>
                </c:pt>
                <c:pt idx="3974">
                  <c:v>54.995000000000012</c:v>
                </c:pt>
                <c:pt idx="3975">
                  <c:v>54.995000000000012</c:v>
                </c:pt>
                <c:pt idx="3976">
                  <c:v>54.995000000000012</c:v>
                </c:pt>
                <c:pt idx="3977">
                  <c:v>54.995000000000012</c:v>
                </c:pt>
                <c:pt idx="3978">
                  <c:v>54.995000000000012</c:v>
                </c:pt>
                <c:pt idx="3979">
                  <c:v>54.995000000000012</c:v>
                </c:pt>
                <c:pt idx="3980">
                  <c:v>54.995000000000012</c:v>
                </c:pt>
                <c:pt idx="3981">
                  <c:v>54.995000000000012</c:v>
                </c:pt>
                <c:pt idx="3982">
                  <c:v>54.995000000000012</c:v>
                </c:pt>
                <c:pt idx="3983">
                  <c:v>54.995000000000012</c:v>
                </c:pt>
                <c:pt idx="3984">
                  <c:v>54.995000000000012</c:v>
                </c:pt>
                <c:pt idx="3985">
                  <c:v>54.995000000000012</c:v>
                </c:pt>
                <c:pt idx="3986">
                  <c:v>55.038000000000011</c:v>
                </c:pt>
                <c:pt idx="3987">
                  <c:v>54.995000000000012</c:v>
                </c:pt>
                <c:pt idx="3988">
                  <c:v>55.038000000000011</c:v>
                </c:pt>
                <c:pt idx="3989">
                  <c:v>55.038000000000011</c:v>
                </c:pt>
                <c:pt idx="3990">
                  <c:v>55.038000000000011</c:v>
                </c:pt>
                <c:pt idx="3991">
                  <c:v>55.038000000000011</c:v>
                </c:pt>
                <c:pt idx="3992">
                  <c:v>55.038000000000011</c:v>
                </c:pt>
                <c:pt idx="3993">
                  <c:v>55.038000000000011</c:v>
                </c:pt>
                <c:pt idx="3994">
                  <c:v>55.038000000000011</c:v>
                </c:pt>
                <c:pt idx="3995">
                  <c:v>55.038000000000011</c:v>
                </c:pt>
                <c:pt idx="3996">
                  <c:v>55.038000000000011</c:v>
                </c:pt>
                <c:pt idx="3997">
                  <c:v>55.038000000000011</c:v>
                </c:pt>
                <c:pt idx="3998">
                  <c:v>55.038000000000011</c:v>
                </c:pt>
                <c:pt idx="3999">
                  <c:v>55.038000000000011</c:v>
                </c:pt>
                <c:pt idx="4000">
                  <c:v>55.081000000000003</c:v>
                </c:pt>
                <c:pt idx="4001">
                  <c:v>55.081000000000003</c:v>
                </c:pt>
                <c:pt idx="4002">
                  <c:v>55.081000000000003</c:v>
                </c:pt>
                <c:pt idx="4003">
                  <c:v>55.081000000000003</c:v>
                </c:pt>
                <c:pt idx="4004">
                  <c:v>55.081000000000003</c:v>
                </c:pt>
                <c:pt idx="4005">
                  <c:v>55.081000000000003</c:v>
                </c:pt>
                <c:pt idx="4006">
                  <c:v>55.081000000000003</c:v>
                </c:pt>
                <c:pt idx="4007">
                  <c:v>55.081000000000003</c:v>
                </c:pt>
                <c:pt idx="4008">
                  <c:v>55.081000000000003</c:v>
                </c:pt>
                <c:pt idx="4009">
                  <c:v>55.081000000000003</c:v>
                </c:pt>
                <c:pt idx="4010">
                  <c:v>55.081000000000003</c:v>
                </c:pt>
                <c:pt idx="4011">
                  <c:v>55.081000000000003</c:v>
                </c:pt>
                <c:pt idx="4012">
                  <c:v>55.081000000000003</c:v>
                </c:pt>
                <c:pt idx="4013">
                  <c:v>55.081000000000003</c:v>
                </c:pt>
                <c:pt idx="4014">
                  <c:v>55.081000000000003</c:v>
                </c:pt>
                <c:pt idx="4015">
                  <c:v>55.081000000000003</c:v>
                </c:pt>
                <c:pt idx="4016">
                  <c:v>55.125000000000014</c:v>
                </c:pt>
                <c:pt idx="4017">
                  <c:v>55.125000000000014</c:v>
                </c:pt>
                <c:pt idx="4018">
                  <c:v>55.081000000000003</c:v>
                </c:pt>
                <c:pt idx="4019">
                  <c:v>55.081000000000003</c:v>
                </c:pt>
                <c:pt idx="4020">
                  <c:v>55.125000000000014</c:v>
                </c:pt>
                <c:pt idx="4021">
                  <c:v>55.125000000000014</c:v>
                </c:pt>
                <c:pt idx="4022">
                  <c:v>55.125000000000014</c:v>
                </c:pt>
                <c:pt idx="4023">
                  <c:v>55.125000000000014</c:v>
                </c:pt>
                <c:pt idx="4024">
                  <c:v>55.125000000000014</c:v>
                </c:pt>
                <c:pt idx="4025">
                  <c:v>55.125000000000014</c:v>
                </c:pt>
                <c:pt idx="4026">
                  <c:v>55.125000000000014</c:v>
                </c:pt>
                <c:pt idx="4027">
                  <c:v>55.125000000000014</c:v>
                </c:pt>
                <c:pt idx="4028">
                  <c:v>55.125000000000014</c:v>
                </c:pt>
                <c:pt idx="4029">
                  <c:v>55.125000000000014</c:v>
                </c:pt>
                <c:pt idx="4030">
                  <c:v>55.125000000000014</c:v>
                </c:pt>
                <c:pt idx="4031">
                  <c:v>55.125000000000014</c:v>
                </c:pt>
                <c:pt idx="4032">
                  <c:v>55.125000000000014</c:v>
                </c:pt>
                <c:pt idx="4033">
                  <c:v>55.125000000000014</c:v>
                </c:pt>
                <c:pt idx="4034">
                  <c:v>55.125000000000014</c:v>
                </c:pt>
                <c:pt idx="4035">
                  <c:v>55.125000000000014</c:v>
                </c:pt>
                <c:pt idx="4036">
                  <c:v>55.125000000000014</c:v>
                </c:pt>
                <c:pt idx="4037">
                  <c:v>55.125000000000014</c:v>
                </c:pt>
                <c:pt idx="4038">
                  <c:v>55.125000000000014</c:v>
                </c:pt>
                <c:pt idx="4039">
                  <c:v>55.168000000000013</c:v>
                </c:pt>
                <c:pt idx="4040">
                  <c:v>55.168000000000013</c:v>
                </c:pt>
                <c:pt idx="4041">
                  <c:v>55.125000000000014</c:v>
                </c:pt>
                <c:pt idx="4042">
                  <c:v>55.125000000000014</c:v>
                </c:pt>
                <c:pt idx="4043">
                  <c:v>55.125000000000014</c:v>
                </c:pt>
                <c:pt idx="4044">
                  <c:v>55.125000000000014</c:v>
                </c:pt>
                <c:pt idx="4045">
                  <c:v>55.168000000000013</c:v>
                </c:pt>
                <c:pt idx="4046">
                  <c:v>55.125000000000014</c:v>
                </c:pt>
                <c:pt idx="4047">
                  <c:v>55.125000000000014</c:v>
                </c:pt>
                <c:pt idx="4048">
                  <c:v>55.168000000000013</c:v>
                </c:pt>
                <c:pt idx="4049">
                  <c:v>55.125000000000014</c:v>
                </c:pt>
                <c:pt idx="4050">
                  <c:v>55.168000000000013</c:v>
                </c:pt>
                <c:pt idx="4051">
                  <c:v>55.168000000000013</c:v>
                </c:pt>
                <c:pt idx="4052">
                  <c:v>55.125000000000014</c:v>
                </c:pt>
                <c:pt idx="4053">
                  <c:v>55.125000000000014</c:v>
                </c:pt>
                <c:pt idx="4054">
                  <c:v>55.125000000000014</c:v>
                </c:pt>
                <c:pt idx="4055">
                  <c:v>55.125000000000014</c:v>
                </c:pt>
                <c:pt idx="4056">
                  <c:v>55.125000000000014</c:v>
                </c:pt>
                <c:pt idx="4057">
                  <c:v>55.125000000000014</c:v>
                </c:pt>
                <c:pt idx="4058">
                  <c:v>55.125000000000014</c:v>
                </c:pt>
                <c:pt idx="4059">
                  <c:v>55.125000000000014</c:v>
                </c:pt>
                <c:pt idx="4060">
                  <c:v>55.125000000000014</c:v>
                </c:pt>
                <c:pt idx="4061">
                  <c:v>55.125000000000014</c:v>
                </c:pt>
                <c:pt idx="4062">
                  <c:v>55.125000000000014</c:v>
                </c:pt>
                <c:pt idx="4063">
                  <c:v>55.125000000000014</c:v>
                </c:pt>
                <c:pt idx="4064">
                  <c:v>55.125000000000014</c:v>
                </c:pt>
                <c:pt idx="4065">
                  <c:v>55.125000000000014</c:v>
                </c:pt>
                <c:pt idx="4066">
                  <c:v>55.125000000000014</c:v>
                </c:pt>
                <c:pt idx="4067">
                  <c:v>55.125000000000014</c:v>
                </c:pt>
                <c:pt idx="4068">
                  <c:v>55.125000000000014</c:v>
                </c:pt>
                <c:pt idx="4069">
                  <c:v>55.125000000000014</c:v>
                </c:pt>
                <c:pt idx="4070">
                  <c:v>55.125000000000014</c:v>
                </c:pt>
                <c:pt idx="4071">
                  <c:v>55.125000000000014</c:v>
                </c:pt>
                <c:pt idx="4072">
                  <c:v>55.125000000000014</c:v>
                </c:pt>
                <c:pt idx="4073">
                  <c:v>55.125000000000014</c:v>
                </c:pt>
                <c:pt idx="4074">
                  <c:v>55.125000000000014</c:v>
                </c:pt>
                <c:pt idx="4075">
                  <c:v>55.125000000000014</c:v>
                </c:pt>
                <c:pt idx="4076">
                  <c:v>55.125000000000014</c:v>
                </c:pt>
                <c:pt idx="4077">
                  <c:v>55.081000000000003</c:v>
                </c:pt>
                <c:pt idx="4078">
                  <c:v>55.081000000000003</c:v>
                </c:pt>
                <c:pt idx="4079">
                  <c:v>55.081000000000003</c:v>
                </c:pt>
                <c:pt idx="4080">
                  <c:v>55.081000000000003</c:v>
                </c:pt>
                <c:pt idx="4081">
                  <c:v>55.081000000000003</c:v>
                </c:pt>
                <c:pt idx="4082">
                  <c:v>55.081000000000003</c:v>
                </c:pt>
                <c:pt idx="4083">
                  <c:v>55.081000000000003</c:v>
                </c:pt>
                <c:pt idx="4084">
                  <c:v>55.081000000000003</c:v>
                </c:pt>
                <c:pt idx="4085">
                  <c:v>55.081000000000003</c:v>
                </c:pt>
                <c:pt idx="4086">
                  <c:v>55.081000000000003</c:v>
                </c:pt>
                <c:pt idx="4087">
                  <c:v>55.081000000000003</c:v>
                </c:pt>
                <c:pt idx="4088">
                  <c:v>55.081000000000003</c:v>
                </c:pt>
                <c:pt idx="4089">
                  <c:v>55.081000000000003</c:v>
                </c:pt>
                <c:pt idx="4090">
                  <c:v>55.038000000000011</c:v>
                </c:pt>
                <c:pt idx="4091">
                  <c:v>55.038000000000011</c:v>
                </c:pt>
                <c:pt idx="4092">
                  <c:v>55.038000000000011</c:v>
                </c:pt>
                <c:pt idx="4093">
                  <c:v>55.038000000000011</c:v>
                </c:pt>
                <c:pt idx="4094">
                  <c:v>55.038000000000011</c:v>
                </c:pt>
                <c:pt idx="4095">
                  <c:v>55.038000000000011</c:v>
                </c:pt>
                <c:pt idx="4096">
                  <c:v>55.038000000000011</c:v>
                </c:pt>
                <c:pt idx="4097">
                  <c:v>55.038000000000011</c:v>
                </c:pt>
                <c:pt idx="4098">
                  <c:v>55.038000000000011</c:v>
                </c:pt>
                <c:pt idx="4099">
                  <c:v>54.995000000000012</c:v>
                </c:pt>
                <c:pt idx="4100">
                  <c:v>54.995000000000012</c:v>
                </c:pt>
                <c:pt idx="4101">
                  <c:v>54.995000000000012</c:v>
                </c:pt>
                <c:pt idx="4102">
                  <c:v>54.995000000000012</c:v>
                </c:pt>
                <c:pt idx="4103">
                  <c:v>54.995000000000012</c:v>
                </c:pt>
                <c:pt idx="4104">
                  <c:v>54.995000000000012</c:v>
                </c:pt>
                <c:pt idx="4105">
                  <c:v>54.995000000000012</c:v>
                </c:pt>
                <c:pt idx="4106">
                  <c:v>54.995000000000012</c:v>
                </c:pt>
                <c:pt idx="4107">
                  <c:v>54.995000000000012</c:v>
                </c:pt>
                <c:pt idx="4108">
                  <c:v>54.995000000000012</c:v>
                </c:pt>
                <c:pt idx="4109">
                  <c:v>54.951999999999998</c:v>
                </c:pt>
                <c:pt idx="4110">
                  <c:v>54.951999999999998</c:v>
                </c:pt>
                <c:pt idx="4111">
                  <c:v>54.951999999999998</c:v>
                </c:pt>
                <c:pt idx="4112">
                  <c:v>54.951999999999998</c:v>
                </c:pt>
                <c:pt idx="4113">
                  <c:v>54.951999999999998</c:v>
                </c:pt>
                <c:pt idx="4114">
                  <c:v>54.951999999999998</c:v>
                </c:pt>
                <c:pt idx="4115">
                  <c:v>54.951999999999998</c:v>
                </c:pt>
                <c:pt idx="4116">
                  <c:v>54.951999999999998</c:v>
                </c:pt>
                <c:pt idx="4117">
                  <c:v>54.951999999999998</c:v>
                </c:pt>
                <c:pt idx="4118">
                  <c:v>54.909000000000006</c:v>
                </c:pt>
                <c:pt idx="4119">
                  <c:v>54.909000000000006</c:v>
                </c:pt>
                <c:pt idx="4120">
                  <c:v>54.909000000000006</c:v>
                </c:pt>
                <c:pt idx="4121">
                  <c:v>54.909000000000006</c:v>
                </c:pt>
                <c:pt idx="4122">
                  <c:v>54.909000000000006</c:v>
                </c:pt>
                <c:pt idx="4123">
                  <c:v>54.865000000000002</c:v>
                </c:pt>
                <c:pt idx="4124">
                  <c:v>54.865000000000002</c:v>
                </c:pt>
                <c:pt idx="4125">
                  <c:v>54.865000000000002</c:v>
                </c:pt>
                <c:pt idx="4126">
                  <c:v>54.865000000000002</c:v>
                </c:pt>
                <c:pt idx="4127">
                  <c:v>54.865000000000002</c:v>
                </c:pt>
                <c:pt idx="4128">
                  <c:v>54.82</c:v>
                </c:pt>
                <c:pt idx="4129">
                  <c:v>54.82</c:v>
                </c:pt>
                <c:pt idx="4130">
                  <c:v>54.82</c:v>
                </c:pt>
                <c:pt idx="4131">
                  <c:v>54.82</c:v>
                </c:pt>
                <c:pt idx="4132">
                  <c:v>54.82</c:v>
                </c:pt>
                <c:pt idx="4133">
                  <c:v>54.82</c:v>
                </c:pt>
                <c:pt idx="4134">
                  <c:v>54.82</c:v>
                </c:pt>
                <c:pt idx="4135">
                  <c:v>54.82</c:v>
                </c:pt>
                <c:pt idx="4136">
                  <c:v>54.777000000000001</c:v>
                </c:pt>
                <c:pt idx="4137">
                  <c:v>54.777000000000001</c:v>
                </c:pt>
                <c:pt idx="4138">
                  <c:v>54.777000000000001</c:v>
                </c:pt>
                <c:pt idx="4139">
                  <c:v>54.777000000000001</c:v>
                </c:pt>
                <c:pt idx="4140">
                  <c:v>54.734000000000002</c:v>
                </c:pt>
                <c:pt idx="4141">
                  <c:v>54.734000000000002</c:v>
                </c:pt>
                <c:pt idx="4142">
                  <c:v>54.734000000000002</c:v>
                </c:pt>
                <c:pt idx="4143">
                  <c:v>54.734000000000002</c:v>
                </c:pt>
                <c:pt idx="4144">
                  <c:v>54.734000000000002</c:v>
                </c:pt>
                <c:pt idx="4145">
                  <c:v>54.734000000000002</c:v>
                </c:pt>
                <c:pt idx="4146">
                  <c:v>54.734000000000002</c:v>
                </c:pt>
                <c:pt idx="4147">
                  <c:v>54.691000000000003</c:v>
                </c:pt>
                <c:pt idx="4148">
                  <c:v>54.691000000000003</c:v>
                </c:pt>
                <c:pt idx="4149">
                  <c:v>54.691000000000003</c:v>
                </c:pt>
                <c:pt idx="4150">
                  <c:v>54.691000000000003</c:v>
                </c:pt>
                <c:pt idx="4151">
                  <c:v>54.648000000000003</c:v>
                </c:pt>
                <c:pt idx="4152">
                  <c:v>54.648000000000003</c:v>
                </c:pt>
                <c:pt idx="4153">
                  <c:v>54.648000000000003</c:v>
                </c:pt>
                <c:pt idx="4154">
                  <c:v>54.648000000000003</c:v>
                </c:pt>
                <c:pt idx="4155">
                  <c:v>54.648000000000003</c:v>
                </c:pt>
                <c:pt idx="4156">
                  <c:v>54.604000000000006</c:v>
                </c:pt>
                <c:pt idx="4157">
                  <c:v>54.604000000000006</c:v>
                </c:pt>
                <c:pt idx="4158">
                  <c:v>54.604000000000006</c:v>
                </c:pt>
                <c:pt idx="4159">
                  <c:v>54.604000000000006</c:v>
                </c:pt>
                <c:pt idx="4160">
                  <c:v>54.561</c:v>
                </c:pt>
                <c:pt idx="4161">
                  <c:v>54.561</c:v>
                </c:pt>
                <c:pt idx="4162">
                  <c:v>54.561</c:v>
                </c:pt>
                <c:pt idx="4163">
                  <c:v>54.561</c:v>
                </c:pt>
                <c:pt idx="4164">
                  <c:v>54.561</c:v>
                </c:pt>
                <c:pt idx="4165">
                  <c:v>54.516000000000005</c:v>
                </c:pt>
                <c:pt idx="4166">
                  <c:v>54.516000000000005</c:v>
                </c:pt>
                <c:pt idx="4167">
                  <c:v>54.516000000000005</c:v>
                </c:pt>
                <c:pt idx="4168">
                  <c:v>54.473000000000006</c:v>
                </c:pt>
                <c:pt idx="4169">
                  <c:v>54.473000000000006</c:v>
                </c:pt>
                <c:pt idx="4170">
                  <c:v>54.473000000000006</c:v>
                </c:pt>
                <c:pt idx="4171">
                  <c:v>54.473000000000006</c:v>
                </c:pt>
                <c:pt idx="4172">
                  <c:v>54.473000000000006</c:v>
                </c:pt>
                <c:pt idx="4173">
                  <c:v>54.43</c:v>
                </c:pt>
                <c:pt idx="4174">
                  <c:v>54.43</c:v>
                </c:pt>
                <c:pt idx="4175">
                  <c:v>54.43</c:v>
                </c:pt>
                <c:pt idx="4176">
                  <c:v>54.386999999999993</c:v>
                </c:pt>
                <c:pt idx="4177">
                  <c:v>54.386999999999993</c:v>
                </c:pt>
                <c:pt idx="4178">
                  <c:v>54.386999999999993</c:v>
                </c:pt>
                <c:pt idx="4179">
                  <c:v>54.386999999999993</c:v>
                </c:pt>
                <c:pt idx="4180">
                  <c:v>54.386999999999993</c:v>
                </c:pt>
                <c:pt idx="4181">
                  <c:v>54.343000000000004</c:v>
                </c:pt>
                <c:pt idx="4182">
                  <c:v>54.343000000000004</c:v>
                </c:pt>
                <c:pt idx="4183">
                  <c:v>54.343000000000004</c:v>
                </c:pt>
                <c:pt idx="4184">
                  <c:v>54.343000000000004</c:v>
                </c:pt>
                <c:pt idx="4185">
                  <c:v>54.3</c:v>
                </c:pt>
                <c:pt idx="4186">
                  <c:v>54.3</c:v>
                </c:pt>
                <c:pt idx="4187">
                  <c:v>54.3</c:v>
                </c:pt>
                <c:pt idx="4188">
                  <c:v>54.3</c:v>
                </c:pt>
                <c:pt idx="4189">
                  <c:v>54.255000000000003</c:v>
                </c:pt>
                <c:pt idx="4190">
                  <c:v>54.255000000000003</c:v>
                </c:pt>
                <c:pt idx="4191">
                  <c:v>54.255000000000003</c:v>
                </c:pt>
                <c:pt idx="4192">
                  <c:v>54.255000000000003</c:v>
                </c:pt>
                <c:pt idx="4193">
                  <c:v>54.212000000000003</c:v>
                </c:pt>
                <c:pt idx="4194">
                  <c:v>54.212000000000003</c:v>
                </c:pt>
                <c:pt idx="4195">
                  <c:v>54.212000000000003</c:v>
                </c:pt>
                <c:pt idx="4196">
                  <c:v>54.169000000000011</c:v>
                </c:pt>
                <c:pt idx="4197">
                  <c:v>54.169000000000011</c:v>
                </c:pt>
                <c:pt idx="4198">
                  <c:v>54.169000000000011</c:v>
                </c:pt>
                <c:pt idx="4199">
                  <c:v>54.126000000000012</c:v>
                </c:pt>
                <c:pt idx="4200">
                  <c:v>54.126000000000012</c:v>
                </c:pt>
                <c:pt idx="4201">
                  <c:v>54.126000000000012</c:v>
                </c:pt>
                <c:pt idx="4202">
                  <c:v>54.126000000000012</c:v>
                </c:pt>
                <c:pt idx="4203">
                  <c:v>54.082000000000001</c:v>
                </c:pt>
                <c:pt idx="4204">
                  <c:v>54.082000000000001</c:v>
                </c:pt>
                <c:pt idx="4205">
                  <c:v>54.082000000000001</c:v>
                </c:pt>
                <c:pt idx="4206">
                  <c:v>54.082000000000001</c:v>
                </c:pt>
                <c:pt idx="4207">
                  <c:v>54.037000000000006</c:v>
                </c:pt>
                <c:pt idx="4208">
                  <c:v>54.037000000000006</c:v>
                </c:pt>
                <c:pt idx="4209">
                  <c:v>54.037000000000006</c:v>
                </c:pt>
                <c:pt idx="4210">
                  <c:v>53.994</c:v>
                </c:pt>
                <c:pt idx="4211">
                  <c:v>53.994</c:v>
                </c:pt>
                <c:pt idx="4212">
                  <c:v>53.994</c:v>
                </c:pt>
                <c:pt idx="4213">
                  <c:v>53.950999999999993</c:v>
                </c:pt>
                <c:pt idx="4214">
                  <c:v>53.950999999999993</c:v>
                </c:pt>
                <c:pt idx="4215">
                  <c:v>53.950999999999993</c:v>
                </c:pt>
                <c:pt idx="4216">
                  <c:v>53.908000000000001</c:v>
                </c:pt>
                <c:pt idx="4217">
                  <c:v>53.908000000000001</c:v>
                </c:pt>
                <c:pt idx="4218">
                  <c:v>53.908000000000001</c:v>
                </c:pt>
                <c:pt idx="4219">
                  <c:v>53.908000000000001</c:v>
                </c:pt>
                <c:pt idx="4220">
                  <c:v>53.865000000000002</c:v>
                </c:pt>
                <c:pt idx="4221">
                  <c:v>53.865000000000002</c:v>
                </c:pt>
                <c:pt idx="4222">
                  <c:v>53.865000000000002</c:v>
                </c:pt>
                <c:pt idx="4223">
                  <c:v>53.82</c:v>
                </c:pt>
                <c:pt idx="4224">
                  <c:v>53.82</c:v>
                </c:pt>
                <c:pt idx="4225">
                  <c:v>53.82</c:v>
                </c:pt>
                <c:pt idx="4226">
                  <c:v>53.776000000000003</c:v>
                </c:pt>
                <c:pt idx="4227">
                  <c:v>53.776000000000003</c:v>
                </c:pt>
                <c:pt idx="4228">
                  <c:v>53.776000000000003</c:v>
                </c:pt>
                <c:pt idx="4229">
                  <c:v>53.733000000000011</c:v>
                </c:pt>
                <c:pt idx="4230">
                  <c:v>53.733000000000011</c:v>
                </c:pt>
                <c:pt idx="4231">
                  <c:v>53.733000000000011</c:v>
                </c:pt>
                <c:pt idx="4232">
                  <c:v>53.690000000000012</c:v>
                </c:pt>
                <c:pt idx="4233">
                  <c:v>53.690000000000012</c:v>
                </c:pt>
                <c:pt idx="4234">
                  <c:v>53.690000000000012</c:v>
                </c:pt>
                <c:pt idx="4235">
                  <c:v>53.645000000000003</c:v>
                </c:pt>
                <c:pt idx="4236">
                  <c:v>53.645000000000003</c:v>
                </c:pt>
                <c:pt idx="4237">
                  <c:v>53.645000000000003</c:v>
                </c:pt>
                <c:pt idx="4238">
                  <c:v>53.645000000000003</c:v>
                </c:pt>
                <c:pt idx="4239">
                  <c:v>53.602000000000011</c:v>
                </c:pt>
                <c:pt idx="4240">
                  <c:v>53.602000000000011</c:v>
                </c:pt>
                <c:pt idx="4241">
                  <c:v>53.559000000000005</c:v>
                </c:pt>
                <c:pt idx="4242">
                  <c:v>53.559000000000005</c:v>
                </c:pt>
                <c:pt idx="4243">
                  <c:v>53.559000000000005</c:v>
                </c:pt>
                <c:pt idx="4244">
                  <c:v>53.559000000000005</c:v>
                </c:pt>
                <c:pt idx="4245">
                  <c:v>53.515000000000001</c:v>
                </c:pt>
                <c:pt idx="4246">
                  <c:v>53.515000000000001</c:v>
                </c:pt>
                <c:pt idx="4247">
                  <c:v>53.515000000000001</c:v>
                </c:pt>
                <c:pt idx="4248">
                  <c:v>53.472000000000001</c:v>
                </c:pt>
                <c:pt idx="4249">
                  <c:v>53.472000000000001</c:v>
                </c:pt>
                <c:pt idx="4250">
                  <c:v>53.472000000000001</c:v>
                </c:pt>
                <c:pt idx="4251">
                  <c:v>53.427</c:v>
                </c:pt>
                <c:pt idx="4252">
                  <c:v>53.427</c:v>
                </c:pt>
                <c:pt idx="4253">
                  <c:v>53.383999999999993</c:v>
                </c:pt>
                <c:pt idx="4254">
                  <c:v>53.383999999999993</c:v>
                </c:pt>
                <c:pt idx="4255">
                  <c:v>53.383999999999993</c:v>
                </c:pt>
                <c:pt idx="4256">
                  <c:v>53.383999999999993</c:v>
                </c:pt>
                <c:pt idx="4257">
                  <c:v>53.341000000000001</c:v>
                </c:pt>
                <c:pt idx="4258">
                  <c:v>53.341000000000001</c:v>
                </c:pt>
                <c:pt idx="4259">
                  <c:v>53.298000000000016</c:v>
                </c:pt>
                <c:pt idx="4260">
                  <c:v>53.298000000000016</c:v>
                </c:pt>
                <c:pt idx="4261">
                  <c:v>53.298000000000016</c:v>
                </c:pt>
                <c:pt idx="4262">
                  <c:v>53.253</c:v>
                </c:pt>
                <c:pt idx="4263">
                  <c:v>53.253</c:v>
                </c:pt>
                <c:pt idx="4264">
                  <c:v>53.253</c:v>
                </c:pt>
                <c:pt idx="4265">
                  <c:v>53.209000000000003</c:v>
                </c:pt>
                <c:pt idx="4266">
                  <c:v>53.209000000000003</c:v>
                </c:pt>
                <c:pt idx="4267">
                  <c:v>53.209000000000003</c:v>
                </c:pt>
                <c:pt idx="4268">
                  <c:v>53.166000000000011</c:v>
                </c:pt>
                <c:pt idx="4269">
                  <c:v>53.166000000000011</c:v>
                </c:pt>
                <c:pt idx="4270">
                  <c:v>53.166000000000011</c:v>
                </c:pt>
                <c:pt idx="4271">
                  <c:v>53.121000000000002</c:v>
                </c:pt>
                <c:pt idx="4272">
                  <c:v>53.121000000000002</c:v>
                </c:pt>
                <c:pt idx="4273">
                  <c:v>53.121000000000002</c:v>
                </c:pt>
                <c:pt idx="4274">
                  <c:v>53.078000000000003</c:v>
                </c:pt>
                <c:pt idx="4275">
                  <c:v>53.078000000000003</c:v>
                </c:pt>
                <c:pt idx="4276">
                  <c:v>53.078000000000003</c:v>
                </c:pt>
                <c:pt idx="4277">
                  <c:v>53.035000000000011</c:v>
                </c:pt>
                <c:pt idx="4278">
                  <c:v>53.035000000000011</c:v>
                </c:pt>
                <c:pt idx="4279">
                  <c:v>53.035000000000011</c:v>
                </c:pt>
                <c:pt idx="4280">
                  <c:v>52.992000000000012</c:v>
                </c:pt>
                <c:pt idx="4281">
                  <c:v>52.992000000000012</c:v>
                </c:pt>
                <c:pt idx="4282">
                  <c:v>52.992000000000012</c:v>
                </c:pt>
                <c:pt idx="4283">
                  <c:v>52.947000000000003</c:v>
                </c:pt>
                <c:pt idx="4284">
                  <c:v>52.947000000000003</c:v>
                </c:pt>
                <c:pt idx="4285">
                  <c:v>52.947000000000003</c:v>
                </c:pt>
                <c:pt idx="4286">
                  <c:v>52.903000000000006</c:v>
                </c:pt>
                <c:pt idx="4287">
                  <c:v>52.903000000000006</c:v>
                </c:pt>
                <c:pt idx="4288">
                  <c:v>52.903000000000006</c:v>
                </c:pt>
                <c:pt idx="4289">
                  <c:v>52.86</c:v>
                </c:pt>
                <c:pt idx="4290">
                  <c:v>52.86</c:v>
                </c:pt>
                <c:pt idx="4291">
                  <c:v>52.86</c:v>
                </c:pt>
                <c:pt idx="4292">
                  <c:v>52.816999999999993</c:v>
                </c:pt>
                <c:pt idx="4293">
                  <c:v>52.816999999999993</c:v>
                </c:pt>
                <c:pt idx="4294">
                  <c:v>52.816999999999993</c:v>
                </c:pt>
                <c:pt idx="4295">
                  <c:v>52.816999999999993</c:v>
                </c:pt>
                <c:pt idx="4296">
                  <c:v>52.772000000000013</c:v>
                </c:pt>
                <c:pt idx="4297">
                  <c:v>52.772000000000013</c:v>
                </c:pt>
                <c:pt idx="4298">
                  <c:v>52.729000000000013</c:v>
                </c:pt>
                <c:pt idx="4299">
                  <c:v>52.729000000000013</c:v>
                </c:pt>
                <c:pt idx="4300">
                  <c:v>52.729000000000013</c:v>
                </c:pt>
                <c:pt idx="4301">
                  <c:v>52.686</c:v>
                </c:pt>
                <c:pt idx="4302">
                  <c:v>52.686</c:v>
                </c:pt>
                <c:pt idx="4303">
                  <c:v>52.686</c:v>
                </c:pt>
                <c:pt idx="4304">
                  <c:v>52.641000000000005</c:v>
                </c:pt>
                <c:pt idx="4305">
                  <c:v>52.641000000000005</c:v>
                </c:pt>
                <c:pt idx="4306">
                  <c:v>52.597000000000001</c:v>
                </c:pt>
                <c:pt idx="4307">
                  <c:v>52.597000000000001</c:v>
                </c:pt>
                <c:pt idx="4308">
                  <c:v>52.597000000000001</c:v>
                </c:pt>
                <c:pt idx="4309">
                  <c:v>52.554000000000002</c:v>
                </c:pt>
                <c:pt idx="4310">
                  <c:v>52.554000000000002</c:v>
                </c:pt>
                <c:pt idx="4311">
                  <c:v>52.554000000000002</c:v>
                </c:pt>
                <c:pt idx="4312">
                  <c:v>52.554000000000002</c:v>
                </c:pt>
                <c:pt idx="4313">
                  <c:v>52.509</c:v>
                </c:pt>
                <c:pt idx="4314">
                  <c:v>52.509</c:v>
                </c:pt>
                <c:pt idx="4315">
                  <c:v>52.466000000000001</c:v>
                </c:pt>
                <c:pt idx="4316">
                  <c:v>52.466000000000001</c:v>
                </c:pt>
                <c:pt idx="4317">
                  <c:v>52.466000000000001</c:v>
                </c:pt>
                <c:pt idx="4318">
                  <c:v>52.423000000000002</c:v>
                </c:pt>
                <c:pt idx="4319">
                  <c:v>52.423000000000002</c:v>
                </c:pt>
                <c:pt idx="4320">
                  <c:v>52.423000000000002</c:v>
                </c:pt>
                <c:pt idx="4321">
                  <c:v>52.378</c:v>
                </c:pt>
                <c:pt idx="4322">
                  <c:v>52.378</c:v>
                </c:pt>
                <c:pt idx="4323">
                  <c:v>52.378</c:v>
                </c:pt>
                <c:pt idx="4324">
                  <c:v>52.335000000000001</c:v>
                </c:pt>
                <c:pt idx="4325">
                  <c:v>52.335000000000001</c:v>
                </c:pt>
                <c:pt idx="4326">
                  <c:v>52.335000000000001</c:v>
                </c:pt>
                <c:pt idx="4327">
                  <c:v>52.291000000000011</c:v>
                </c:pt>
                <c:pt idx="4328">
                  <c:v>52.291000000000011</c:v>
                </c:pt>
                <c:pt idx="4329">
                  <c:v>52.246000000000002</c:v>
                </c:pt>
                <c:pt idx="4330">
                  <c:v>52.246000000000002</c:v>
                </c:pt>
                <c:pt idx="4331">
                  <c:v>52.246000000000002</c:v>
                </c:pt>
                <c:pt idx="4332">
                  <c:v>52.246000000000002</c:v>
                </c:pt>
                <c:pt idx="4333">
                  <c:v>52.203000000000003</c:v>
                </c:pt>
                <c:pt idx="4334">
                  <c:v>52.203000000000003</c:v>
                </c:pt>
                <c:pt idx="4335">
                  <c:v>52.203000000000003</c:v>
                </c:pt>
                <c:pt idx="4336">
                  <c:v>52.160000000000011</c:v>
                </c:pt>
                <c:pt idx="4337">
                  <c:v>52.160000000000011</c:v>
                </c:pt>
                <c:pt idx="4338">
                  <c:v>52.115000000000002</c:v>
                </c:pt>
                <c:pt idx="4339">
                  <c:v>52.115000000000002</c:v>
                </c:pt>
                <c:pt idx="4340">
                  <c:v>52.115000000000002</c:v>
                </c:pt>
                <c:pt idx="4341">
                  <c:v>52.072000000000003</c:v>
                </c:pt>
                <c:pt idx="4342">
                  <c:v>52.072000000000003</c:v>
                </c:pt>
                <c:pt idx="4343">
                  <c:v>52.029000000000003</c:v>
                </c:pt>
                <c:pt idx="4344">
                  <c:v>52.029000000000003</c:v>
                </c:pt>
                <c:pt idx="4345">
                  <c:v>52.029000000000003</c:v>
                </c:pt>
                <c:pt idx="4346">
                  <c:v>51.984000000000002</c:v>
                </c:pt>
                <c:pt idx="4347">
                  <c:v>51.984000000000002</c:v>
                </c:pt>
                <c:pt idx="4348">
                  <c:v>51.984000000000002</c:v>
                </c:pt>
                <c:pt idx="4349">
                  <c:v>51.94</c:v>
                </c:pt>
                <c:pt idx="4350">
                  <c:v>51.94</c:v>
                </c:pt>
                <c:pt idx="4351">
                  <c:v>51.94</c:v>
                </c:pt>
                <c:pt idx="4352">
                  <c:v>51.895000000000003</c:v>
                </c:pt>
                <c:pt idx="4353">
                  <c:v>51.895000000000003</c:v>
                </c:pt>
                <c:pt idx="4354">
                  <c:v>51.895000000000003</c:v>
                </c:pt>
                <c:pt idx="4355">
                  <c:v>51.851999999999997</c:v>
                </c:pt>
                <c:pt idx="4356">
                  <c:v>51.851999999999997</c:v>
                </c:pt>
                <c:pt idx="4357">
                  <c:v>51.809000000000005</c:v>
                </c:pt>
                <c:pt idx="4358">
                  <c:v>51.809000000000005</c:v>
                </c:pt>
                <c:pt idx="4359">
                  <c:v>51.809000000000005</c:v>
                </c:pt>
                <c:pt idx="4360">
                  <c:v>51.764000000000003</c:v>
                </c:pt>
                <c:pt idx="4361">
                  <c:v>51.764000000000003</c:v>
                </c:pt>
                <c:pt idx="4362">
                  <c:v>51.764000000000003</c:v>
                </c:pt>
                <c:pt idx="4363">
                  <c:v>51.721000000000011</c:v>
                </c:pt>
                <c:pt idx="4364">
                  <c:v>51.721000000000011</c:v>
                </c:pt>
                <c:pt idx="4365">
                  <c:v>51.721000000000011</c:v>
                </c:pt>
                <c:pt idx="4366">
                  <c:v>51.678000000000011</c:v>
                </c:pt>
                <c:pt idx="4367">
                  <c:v>51.678000000000011</c:v>
                </c:pt>
                <c:pt idx="4368">
                  <c:v>51.633000000000003</c:v>
                </c:pt>
                <c:pt idx="4369">
                  <c:v>51.633000000000003</c:v>
                </c:pt>
                <c:pt idx="4370">
                  <c:v>51.633000000000003</c:v>
                </c:pt>
                <c:pt idx="4371">
                  <c:v>51.633000000000003</c:v>
                </c:pt>
                <c:pt idx="4372">
                  <c:v>51.589000000000006</c:v>
                </c:pt>
                <c:pt idx="4373">
                  <c:v>51.589000000000006</c:v>
                </c:pt>
                <c:pt idx="4374">
                  <c:v>51.589000000000006</c:v>
                </c:pt>
                <c:pt idx="4375">
                  <c:v>51.544000000000004</c:v>
                </c:pt>
                <c:pt idx="4376">
                  <c:v>51.544000000000004</c:v>
                </c:pt>
                <c:pt idx="4377">
                  <c:v>51.544000000000004</c:v>
                </c:pt>
                <c:pt idx="4378">
                  <c:v>51.501000000000005</c:v>
                </c:pt>
                <c:pt idx="4379">
                  <c:v>51.501000000000005</c:v>
                </c:pt>
                <c:pt idx="4380">
                  <c:v>51.501000000000005</c:v>
                </c:pt>
                <c:pt idx="4381">
                  <c:v>51.457999999999998</c:v>
                </c:pt>
                <c:pt idx="4382">
                  <c:v>51.457999999999998</c:v>
                </c:pt>
                <c:pt idx="4383">
                  <c:v>51.457999999999998</c:v>
                </c:pt>
                <c:pt idx="4384">
                  <c:v>51.413000000000004</c:v>
                </c:pt>
                <c:pt idx="4385">
                  <c:v>51.413000000000004</c:v>
                </c:pt>
                <c:pt idx="4386">
                  <c:v>51.413000000000004</c:v>
                </c:pt>
                <c:pt idx="4387">
                  <c:v>51.37</c:v>
                </c:pt>
                <c:pt idx="4388">
                  <c:v>51.37</c:v>
                </c:pt>
                <c:pt idx="4389">
                  <c:v>51.37</c:v>
                </c:pt>
                <c:pt idx="4390">
                  <c:v>51.325000000000003</c:v>
                </c:pt>
                <c:pt idx="4391">
                  <c:v>51.325000000000003</c:v>
                </c:pt>
                <c:pt idx="4392">
                  <c:v>51.325000000000003</c:v>
                </c:pt>
                <c:pt idx="4393">
                  <c:v>51.282000000000011</c:v>
                </c:pt>
                <c:pt idx="4394">
                  <c:v>51.282000000000011</c:v>
                </c:pt>
                <c:pt idx="4395">
                  <c:v>51.282000000000011</c:v>
                </c:pt>
                <c:pt idx="4396">
                  <c:v>51.237000000000002</c:v>
                </c:pt>
                <c:pt idx="4397">
                  <c:v>51.237000000000002</c:v>
                </c:pt>
                <c:pt idx="4398">
                  <c:v>51.237000000000002</c:v>
                </c:pt>
                <c:pt idx="4399">
                  <c:v>51.193000000000012</c:v>
                </c:pt>
                <c:pt idx="4400">
                  <c:v>51.193000000000012</c:v>
                </c:pt>
                <c:pt idx="4401">
                  <c:v>51.193000000000012</c:v>
                </c:pt>
                <c:pt idx="4402">
                  <c:v>51.148000000000003</c:v>
                </c:pt>
                <c:pt idx="4403">
                  <c:v>51.148000000000003</c:v>
                </c:pt>
                <c:pt idx="4404">
                  <c:v>51.105000000000011</c:v>
                </c:pt>
                <c:pt idx="4405">
                  <c:v>51.105000000000011</c:v>
                </c:pt>
                <c:pt idx="4406">
                  <c:v>51.105000000000011</c:v>
                </c:pt>
                <c:pt idx="4407">
                  <c:v>51.062000000000012</c:v>
                </c:pt>
                <c:pt idx="4408">
                  <c:v>51.062000000000012</c:v>
                </c:pt>
                <c:pt idx="4409">
                  <c:v>51.062000000000012</c:v>
                </c:pt>
                <c:pt idx="4410">
                  <c:v>51.062000000000012</c:v>
                </c:pt>
                <c:pt idx="4411">
                  <c:v>51.017000000000003</c:v>
                </c:pt>
                <c:pt idx="4412">
                  <c:v>51.017000000000003</c:v>
                </c:pt>
                <c:pt idx="4413">
                  <c:v>51.017000000000003</c:v>
                </c:pt>
                <c:pt idx="4414">
                  <c:v>50.974000000000004</c:v>
                </c:pt>
                <c:pt idx="4415">
                  <c:v>50.974000000000004</c:v>
                </c:pt>
                <c:pt idx="4416">
                  <c:v>50.929000000000002</c:v>
                </c:pt>
                <c:pt idx="4417">
                  <c:v>50.929000000000002</c:v>
                </c:pt>
                <c:pt idx="4418">
                  <c:v>50.929000000000002</c:v>
                </c:pt>
                <c:pt idx="4419">
                  <c:v>50.929000000000002</c:v>
                </c:pt>
                <c:pt idx="4420">
                  <c:v>50.886000000000003</c:v>
                </c:pt>
                <c:pt idx="4421">
                  <c:v>50.886000000000003</c:v>
                </c:pt>
                <c:pt idx="4422">
                  <c:v>50.886000000000003</c:v>
                </c:pt>
                <c:pt idx="4423">
                  <c:v>50.886000000000003</c:v>
                </c:pt>
                <c:pt idx="4424">
                  <c:v>50.841000000000001</c:v>
                </c:pt>
                <c:pt idx="4425">
                  <c:v>50.841000000000001</c:v>
                </c:pt>
                <c:pt idx="4426">
                  <c:v>50.797000000000011</c:v>
                </c:pt>
                <c:pt idx="4427">
                  <c:v>50.797000000000011</c:v>
                </c:pt>
                <c:pt idx="4428">
                  <c:v>50.797000000000011</c:v>
                </c:pt>
                <c:pt idx="4429">
                  <c:v>50.752000000000002</c:v>
                </c:pt>
                <c:pt idx="4430">
                  <c:v>50.752000000000002</c:v>
                </c:pt>
                <c:pt idx="4431">
                  <c:v>50.752000000000002</c:v>
                </c:pt>
                <c:pt idx="4432">
                  <c:v>50.709000000000003</c:v>
                </c:pt>
                <c:pt idx="4433">
                  <c:v>50.709000000000003</c:v>
                </c:pt>
                <c:pt idx="4434">
                  <c:v>50.709000000000003</c:v>
                </c:pt>
                <c:pt idx="4435">
                  <c:v>50.664000000000001</c:v>
                </c:pt>
                <c:pt idx="4436">
                  <c:v>50.664000000000001</c:v>
                </c:pt>
                <c:pt idx="4437">
                  <c:v>50.664000000000001</c:v>
                </c:pt>
                <c:pt idx="4438">
                  <c:v>50.621000000000002</c:v>
                </c:pt>
                <c:pt idx="4439">
                  <c:v>50.621000000000002</c:v>
                </c:pt>
                <c:pt idx="4440">
                  <c:v>50.621000000000002</c:v>
                </c:pt>
                <c:pt idx="4441">
                  <c:v>50.576000000000001</c:v>
                </c:pt>
                <c:pt idx="4442">
                  <c:v>50.576000000000001</c:v>
                </c:pt>
                <c:pt idx="4443">
                  <c:v>50.533000000000001</c:v>
                </c:pt>
                <c:pt idx="4444">
                  <c:v>50.533000000000001</c:v>
                </c:pt>
                <c:pt idx="4445">
                  <c:v>50.533000000000001</c:v>
                </c:pt>
                <c:pt idx="4446">
                  <c:v>50.533000000000001</c:v>
                </c:pt>
                <c:pt idx="4447">
                  <c:v>50.488</c:v>
                </c:pt>
                <c:pt idx="4448">
                  <c:v>50.488</c:v>
                </c:pt>
                <c:pt idx="4449">
                  <c:v>50.445</c:v>
                </c:pt>
                <c:pt idx="4450">
                  <c:v>50.445</c:v>
                </c:pt>
                <c:pt idx="4451">
                  <c:v>50.445</c:v>
                </c:pt>
                <c:pt idx="4452">
                  <c:v>50.4</c:v>
                </c:pt>
                <c:pt idx="4453">
                  <c:v>50.4</c:v>
                </c:pt>
                <c:pt idx="4454">
                  <c:v>50.356000000000002</c:v>
                </c:pt>
                <c:pt idx="4455">
                  <c:v>50.356000000000002</c:v>
                </c:pt>
                <c:pt idx="4456">
                  <c:v>50.356000000000002</c:v>
                </c:pt>
                <c:pt idx="4457">
                  <c:v>50.310999999999993</c:v>
                </c:pt>
                <c:pt idx="4458">
                  <c:v>50.310999999999993</c:v>
                </c:pt>
                <c:pt idx="4459">
                  <c:v>50.268000000000015</c:v>
                </c:pt>
                <c:pt idx="4460">
                  <c:v>50.310999999999993</c:v>
                </c:pt>
                <c:pt idx="4461">
                  <c:v>50.268000000000015</c:v>
                </c:pt>
                <c:pt idx="4462">
                  <c:v>50.268000000000015</c:v>
                </c:pt>
                <c:pt idx="4463">
                  <c:v>50.223000000000013</c:v>
                </c:pt>
                <c:pt idx="4464">
                  <c:v>50.223000000000013</c:v>
                </c:pt>
                <c:pt idx="4465">
                  <c:v>50.18</c:v>
                </c:pt>
                <c:pt idx="4466">
                  <c:v>50.18</c:v>
                </c:pt>
                <c:pt idx="4467">
                  <c:v>50.18</c:v>
                </c:pt>
                <c:pt idx="4468">
                  <c:v>50.135000000000012</c:v>
                </c:pt>
                <c:pt idx="4469">
                  <c:v>50.135000000000012</c:v>
                </c:pt>
                <c:pt idx="4470">
                  <c:v>50.092000000000013</c:v>
                </c:pt>
                <c:pt idx="4471">
                  <c:v>50.092000000000013</c:v>
                </c:pt>
                <c:pt idx="4472">
                  <c:v>50.092000000000013</c:v>
                </c:pt>
                <c:pt idx="4473">
                  <c:v>50.047000000000004</c:v>
                </c:pt>
                <c:pt idx="4474">
                  <c:v>50.047000000000004</c:v>
                </c:pt>
                <c:pt idx="4475">
                  <c:v>50.047000000000004</c:v>
                </c:pt>
                <c:pt idx="4476">
                  <c:v>50.002000000000002</c:v>
                </c:pt>
                <c:pt idx="4477">
                  <c:v>50.002000000000002</c:v>
                </c:pt>
                <c:pt idx="4478">
                  <c:v>50.002000000000002</c:v>
                </c:pt>
                <c:pt idx="4479">
                  <c:v>49.959000000000003</c:v>
                </c:pt>
                <c:pt idx="4480">
                  <c:v>49.959000000000003</c:v>
                </c:pt>
                <c:pt idx="4481">
                  <c:v>49.959000000000003</c:v>
                </c:pt>
                <c:pt idx="4482">
                  <c:v>49.914000000000001</c:v>
                </c:pt>
                <c:pt idx="4483">
                  <c:v>49.914000000000001</c:v>
                </c:pt>
                <c:pt idx="4484">
                  <c:v>49.87</c:v>
                </c:pt>
                <c:pt idx="4485">
                  <c:v>49.87</c:v>
                </c:pt>
                <c:pt idx="4486">
                  <c:v>49.87</c:v>
                </c:pt>
                <c:pt idx="4487">
                  <c:v>49.825000000000003</c:v>
                </c:pt>
                <c:pt idx="4488">
                  <c:v>49.825000000000003</c:v>
                </c:pt>
                <c:pt idx="4489">
                  <c:v>49.782000000000011</c:v>
                </c:pt>
                <c:pt idx="4490">
                  <c:v>49.782000000000011</c:v>
                </c:pt>
                <c:pt idx="4491">
                  <c:v>49.782000000000011</c:v>
                </c:pt>
                <c:pt idx="4492">
                  <c:v>49.737000000000002</c:v>
                </c:pt>
                <c:pt idx="4493">
                  <c:v>49.737000000000002</c:v>
                </c:pt>
                <c:pt idx="4494">
                  <c:v>49.737000000000002</c:v>
                </c:pt>
                <c:pt idx="4495">
                  <c:v>49.692000000000014</c:v>
                </c:pt>
                <c:pt idx="4496">
                  <c:v>49.692000000000014</c:v>
                </c:pt>
                <c:pt idx="4497">
                  <c:v>49.649000000000001</c:v>
                </c:pt>
                <c:pt idx="4498">
                  <c:v>49.649000000000001</c:v>
                </c:pt>
                <c:pt idx="4499">
                  <c:v>49.649000000000001</c:v>
                </c:pt>
                <c:pt idx="4500">
                  <c:v>49.604000000000006</c:v>
                </c:pt>
                <c:pt idx="4501">
                  <c:v>49.604000000000006</c:v>
                </c:pt>
                <c:pt idx="4502">
                  <c:v>49.604000000000006</c:v>
                </c:pt>
                <c:pt idx="4503">
                  <c:v>49.561</c:v>
                </c:pt>
                <c:pt idx="4504">
                  <c:v>49.561</c:v>
                </c:pt>
                <c:pt idx="4505">
                  <c:v>49.561</c:v>
                </c:pt>
                <c:pt idx="4506">
                  <c:v>49.516000000000005</c:v>
                </c:pt>
                <c:pt idx="4507">
                  <c:v>49.516000000000005</c:v>
                </c:pt>
                <c:pt idx="4508">
                  <c:v>49.471000000000004</c:v>
                </c:pt>
                <c:pt idx="4509">
                  <c:v>49.471000000000004</c:v>
                </c:pt>
                <c:pt idx="4510">
                  <c:v>49.471000000000004</c:v>
                </c:pt>
                <c:pt idx="4511">
                  <c:v>49.428000000000011</c:v>
                </c:pt>
                <c:pt idx="4512">
                  <c:v>49.428000000000011</c:v>
                </c:pt>
                <c:pt idx="4513">
                  <c:v>49.383000000000003</c:v>
                </c:pt>
                <c:pt idx="4514">
                  <c:v>49.383000000000003</c:v>
                </c:pt>
                <c:pt idx="4515">
                  <c:v>49.383000000000003</c:v>
                </c:pt>
                <c:pt idx="4516">
                  <c:v>49.338000000000001</c:v>
                </c:pt>
                <c:pt idx="4517">
                  <c:v>49.338000000000001</c:v>
                </c:pt>
                <c:pt idx="4518">
                  <c:v>49.294000000000011</c:v>
                </c:pt>
                <c:pt idx="4519">
                  <c:v>49.294000000000011</c:v>
                </c:pt>
                <c:pt idx="4520">
                  <c:v>49.294000000000011</c:v>
                </c:pt>
                <c:pt idx="4521">
                  <c:v>49.249000000000002</c:v>
                </c:pt>
                <c:pt idx="4522">
                  <c:v>49.249000000000002</c:v>
                </c:pt>
                <c:pt idx="4523">
                  <c:v>49.204000000000001</c:v>
                </c:pt>
                <c:pt idx="4524">
                  <c:v>49.204000000000001</c:v>
                </c:pt>
                <c:pt idx="4525">
                  <c:v>49.161000000000001</c:v>
                </c:pt>
                <c:pt idx="4526">
                  <c:v>49.161000000000001</c:v>
                </c:pt>
                <c:pt idx="4527">
                  <c:v>49.161000000000001</c:v>
                </c:pt>
                <c:pt idx="4528">
                  <c:v>49.116</c:v>
                </c:pt>
                <c:pt idx="4529">
                  <c:v>49.116</c:v>
                </c:pt>
                <c:pt idx="4530">
                  <c:v>49.073</c:v>
                </c:pt>
                <c:pt idx="4531">
                  <c:v>49.073</c:v>
                </c:pt>
                <c:pt idx="4532">
                  <c:v>49.073</c:v>
                </c:pt>
                <c:pt idx="4533">
                  <c:v>49.028000000000013</c:v>
                </c:pt>
                <c:pt idx="4534">
                  <c:v>49.028000000000013</c:v>
                </c:pt>
                <c:pt idx="4535">
                  <c:v>49.028000000000013</c:v>
                </c:pt>
                <c:pt idx="4536">
                  <c:v>48.983000000000004</c:v>
                </c:pt>
                <c:pt idx="4537">
                  <c:v>48.983000000000004</c:v>
                </c:pt>
                <c:pt idx="4538">
                  <c:v>48.938000000000002</c:v>
                </c:pt>
                <c:pt idx="4539">
                  <c:v>48.938000000000002</c:v>
                </c:pt>
                <c:pt idx="4540">
                  <c:v>48.895000000000003</c:v>
                </c:pt>
                <c:pt idx="4541">
                  <c:v>48.895000000000003</c:v>
                </c:pt>
                <c:pt idx="4542">
                  <c:v>48.895000000000003</c:v>
                </c:pt>
                <c:pt idx="4543">
                  <c:v>48.85</c:v>
                </c:pt>
                <c:pt idx="4544">
                  <c:v>48.85</c:v>
                </c:pt>
                <c:pt idx="4545">
                  <c:v>48.805</c:v>
                </c:pt>
                <c:pt idx="4546">
                  <c:v>48.805</c:v>
                </c:pt>
                <c:pt idx="4547">
                  <c:v>48.805</c:v>
                </c:pt>
                <c:pt idx="4548">
                  <c:v>48.762000000000015</c:v>
                </c:pt>
                <c:pt idx="4549">
                  <c:v>48.762000000000015</c:v>
                </c:pt>
                <c:pt idx="4550">
                  <c:v>48.717000000000006</c:v>
                </c:pt>
                <c:pt idx="4551">
                  <c:v>48.717000000000006</c:v>
                </c:pt>
                <c:pt idx="4552">
                  <c:v>48.717000000000006</c:v>
                </c:pt>
                <c:pt idx="4553">
                  <c:v>48.672000000000011</c:v>
                </c:pt>
                <c:pt idx="4554">
                  <c:v>48.672000000000011</c:v>
                </c:pt>
                <c:pt idx="4555">
                  <c:v>48.628000000000014</c:v>
                </c:pt>
                <c:pt idx="4556">
                  <c:v>48.628000000000014</c:v>
                </c:pt>
                <c:pt idx="4557">
                  <c:v>48.628000000000014</c:v>
                </c:pt>
                <c:pt idx="4558">
                  <c:v>48.583000000000006</c:v>
                </c:pt>
                <c:pt idx="4559">
                  <c:v>48.583000000000006</c:v>
                </c:pt>
                <c:pt idx="4560">
                  <c:v>48.538000000000011</c:v>
                </c:pt>
                <c:pt idx="4561">
                  <c:v>48.538000000000011</c:v>
                </c:pt>
                <c:pt idx="4562">
                  <c:v>48.493000000000002</c:v>
                </c:pt>
                <c:pt idx="4563">
                  <c:v>48.493000000000002</c:v>
                </c:pt>
                <c:pt idx="4564">
                  <c:v>48.493000000000002</c:v>
                </c:pt>
                <c:pt idx="4565">
                  <c:v>48.45</c:v>
                </c:pt>
                <c:pt idx="4566">
                  <c:v>48.45</c:v>
                </c:pt>
                <c:pt idx="4567">
                  <c:v>48.45</c:v>
                </c:pt>
                <c:pt idx="4568">
                  <c:v>48.405000000000001</c:v>
                </c:pt>
                <c:pt idx="4569">
                  <c:v>48.405000000000001</c:v>
                </c:pt>
                <c:pt idx="4570">
                  <c:v>48.36</c:v>
                </c:pt>
                <c:pt idx="4571">
                  <c:v>48.36</c:v>
                </c:pt>
                <c:pt idx="4572">
                  <c:v>48.314999999999998</c:v>
                </c:pt>
                <c:pt idx="4573">
                  <c:v>48.314999999999998</c:v>
                </c:pt>
                <c:pt idx="4574">
                  <c:v>48.272000000000013</c:v>
                </c:pt>
                <c:pt idx="4575">
                  <c:v>48.272000000000013</c:v>
                </c:pt>
                <c:pt idx="4576">
                  <c:v>48.272000000000013</c:v>
                </c:pt>
                <c:pt idx="4577">
                  <c:v>48.227000000000011</c:v>
                </c:pt>
                <c:pt idx="4578">
                  <c:v>48.227000000000011</c:v>
                </c:pt>
                <c:pt idx="4579">
                  <c:v>48.182000000000002</c:v>
                </c:pt>
                <c:pt idx="4580">
                  <c:v>48.182000000000002</c:v>
                </c:pt>
                <c:pt idx="4581">
                  <c:v>48.182000000000002</c:v>
                </c:pt>
                <c:pt idx="4582">
                  <c:v>48.137</c:v>
                </c:pt>
                <c:pt idx="4583">
                  <c:v>48.137</c:v>
                </c:pt>
                <c:pt idx="4584">
                  <c:v>48.094000000000001</c:v>
                </c:pt>
                <c:pt idx="4585">
                  <c:v>48.094000000000001</c:v>
                </c:pt>
                <c:pt idx="4586">
                  <c:v>48.094000000000001</c:v>
                </c:pt>
                <c:pt idx="4587">
                  <c:v>48.049000000000007</c:v>
                </c:pt>
                <c:pt idx="4588">
                  <c:v>48.049000000000007</c:v>
                </c:pt>
                <c:pt idx="4589">
                  <c:v>48.004000000000005</c:v>
                </c:pt>
                <c:pt idx="4590">
                  <c:v>48.004000000000005</c:v>
                </c:pt>
                <c:pt idx="4591">
                  <c:v>48.004000000000005</c:v>
                </c:pt>
                <c:pt idx="4592">
                  <c:v>47.959000000000003</c:v>
                </c:pt>
                <c:pt idx="4593">
                  <c:v>47.959000000000003</c:v>
                </c:pt>
                <c:pt idx="4594">
                  <c:v>47.914000000000001</c:v>
                </c:pt>
                <c:pt idx="4595">
                  <c:v>47.914000000000001</c:v>
                </c:pt>
                <c:pt idx="4596">
                  <c:v>47.871000000000002</c:v>
                </c:pt>
                <c:pt idx="4597">
                  <c:v>47.871000000000002</c:v>
                </c:pt>
                <c:pt idx="4598">
                  <c:v>47.871000000000002</c:v>
                </c:pt>
                <c:pt idx="4599">
                  <c:v>47.826000000000001</c:v>
                </c:pt>
                <c:pt idx="4600">
                  <c:v>47.826000000000001</c:v>
                </c:pt>
                <c:pt idx="4601">
                  <c:v>47.781000000000006</c:v>
                </c:pt>
                <c:pt idx="4602">
                  <c:v>47.781000000000006</c:v>
                </c:pt>
                <c:pt idx="4603">
                  <c:v>47.781000000000006</c:v>
                </c:pt>
                <c:pt idx="4604">
                  <c:v>47.736000000000011</c:v>
                </c:pt>
                <c:pt idx="4605">
                  <c:v>47.736000000000011</c:v>
                </c:pt>
                <c:pt idx="4606">
                  <c:v>47.691000000000003</c:v>
                </c:pt>
                <c:pt idx="4607">
                  <c:v>47.691000000000003</c:v>
                </c:pt>
                <c:pt idx="4608">
                  <c:v>47.647000000000006</c:v>
                </c:pt>
                <c:pt idx="4609">
                  <c:v>47.647000000000006</c:v>
                </c:pt>
                <c:pt idx="4610">
                  <c:v>47.647000000000006</c:v>
                </c:pt>
                <c:pt idx="4611">
                  <c:v>47.602000000000011</c:v>
                </c:pt>
                <c:pt idx="4612">
                  <c:v>47.602000000000011</c:v>
                </c:pt>
                <c:pt idx="4613">
                  <c:v>47.557000000000002</c:v>
                </c:pt>
                <c:pt idx="4614">
                  <c:v>47.557000000000002</c:v>
                </c:pt>
                <c:pt idx="4615">
                  <c:v>47.512</c:v>
                </c:pt>
                <c:pt idx="4616">
                  <c:v>47.512</c:v>
                </c:pt>
                <c:pt idx="4617">
                  <c:v>47.512</c:v>
                </c:pt>
                <c:pt idx="4618">
                  <c:v>47.467000000000006</c:v>
                </c:pt>
                <c:pt idx="4619">
                  <c:v>47.467000000000006</c:v>
                </c:pt>
                <c:pt idx="4620">
                  <c:v>47.467000000000006</c:v>
                </c:pt>
                <c:pt idx="4621">
                  <c:v>47.422000000000011</c:v>
                </c:pt>
                <c:pt idx="4622">
                  <c:v>47.422000000000011</c:v>
                </c:pt>
                <c:pt idx="4623">
                  <c:v>47.377000000000002</c:v>
                </c:pt>
                <c:pt idx="4624">
                  <c:v>47.377000000000002</c:v>
                </c:pt>
                <c:pt idx="4625">
                  <c:v>47.334000000000003</c:v>
                </c:pt>
                <c:pt idx="4626">
                  <c:v>47.334000000000003</c:v>
                </c:pt>
                <c:pt idx="4627">
                  <c:v>47.289000000000001</c:v>
                </c:pt>
                <c:pt idx="4628">
                  <c:v>47.289000000000001</c:v>
                </c:pt>
                <c:pt idx="4629">
                  <c:v>47.289000000000001</c:v>
                </c:pt>
                <c:pt idx="4630">
                  <c:v>47.244</c:v>
                </c:pt>
                <c:pt idx="4631">
                  <c:v>47.244</c:v>
                </c:pt>
                <c:pt idx="4632">
                  <c:v>47.244</c:v>
                </c:pt>
                <c:pt idx="4633">
                  <c:v>47.199000000000012</c:v>
                </c:pt>
                <c:pt idx="4634">
                  <c:v>47.199000000000012</c:v>
                </c:pt>
                <c:pt idx="4635">
                  <c:v>47.199000000000012</c:v>
                </c:pt>
                <c:pt idx="4636">
                  <c:v>47.154000000000003</c:v>
                </c:pt>
                <c:pt idx="4637">
                  <c:v>47.109000000000002</c:v>
                </c:pt>
                <c:pt idx="4638">
                  <c:v>47.109000000000002</c:v>
                </c:pt>
                <c:pt idx="4639">
                  <c:v>47.109000000000002</c:v>
                </c:pt>
                <c:pt idx="4640">
                  <c:v>47.064</c:v>
                </c:pt>
                <c:pt idx="4641">
                  <c:v>47.064</c:v>
                </c:pt>
                <c:pt idx="4642">
                  <c:v>47.064</c:v>
                </c:pt>
                <c:pt idx="4643">
                  <c:v>47.019000000000005</c:v>
                </c:pt>
                <c:pt idx="4644">
                  <c:v>47.019000000000005</c:v>
                </c:pt>
                <c:pt idx="4645">
                  <c:v>46.974000000000004</c:v>
                </c:pt>
                <c:pt idx="4646">
                  <c:v>46.974000000000004</c:v>
                </c:pt>
                <c:pt idx="4647">
                  <c:v>46.974000000000004</c:v>
                </c:pt>
                <c:pt idx="4648">
                  <c:v>46.931000000000004</c:v>
                </c:pt>
                <c:pt idx="4649">
                  <c:v>46.931000000000004</c:v>
                </c:pt>
                <c:pt idx="4650">
                  <c:v>46.931000000000004</c:v>
                </c:pt>
                <c:pt idx="4651">
                  <c:v>46.886000000000003</c:v>
                </c:pt>
                <c:pt idx="4652">
                  <c:v>46.886000000000003</c:v>
                </c:pt>
                <c:pt idx="4653">
                  <c:v>46.886000000000003</c:v>
                </c:pt>
                <c:pt idx="4654">
                  <c:v>46.841000000000001</c:v>
                </c:pt>
                <c:pt idx="4655">
                  <c:v>46.841000000000001</c:v>
                </c:pt>
                <c:pt idx="4656">
                  <c:v>46.796000000000021</c:v>
                </c:pt>
                <c:pt idx="4657">
                  <c:v>46.796000000000021</c:v>
                </c:pt>
                <c:pt idx="4658">
                  <c:v>46.751000000000005</c:v>
                </c:pt>
                <c:pt idx="4659">
                  <c:v>46.751000000000005</c:v>
                </c:pt>
                <c:pt idx="4660">
                  <c:v>46.751000000000005</c:v>
                </c:pt>
                <c:pt idx="4661">
                  <c:v>46.751000000000005</c:v>
                </c:pt>
                <c:pt idx="4662">
                  <c:v>46.706000000000003</c:v>
                </c:pt>
                <c:pt idx="4663">
                  <c:v>46.706000000000003</c:v>
                </c:pt>
                <c:pt idx="4664">
                  <c:v>46.661000000000001</c:v>
                </c:pt>
                <c:pt idx="4665">
                  <c:v>46.661000000000001</c:v>
                </c:pt>
                <c:pt idx="4666">
                  <c:v>46.661000000000001</c:v>
                </c:pt>
                <c:pt idx="4667">
                  <c:v>46.616</c:v>
                </c:pt>
                <c:pt idx="4668">
                  <c:v>46.616</c:v>
                </c:pt>
                <c:pt idx="4669">
                  <c:v>46.571000000000005</c:v>
                </c:pt>
                <c:pt idx="4670">
                  <c:v>46.571000000000005</c:v>
                </c:pt>
                <c:pt idx="4671">
                  <c:v>46.571000000000005</c:v>
                </c:pt>
                <c:pt idx="4672">
                  <c:v>46.526000000000003</c:v>
                </c:pt>
                <c:pt idx="4673">
                  <c:v>46.526000000000003</c:v>
                </c:pt>
                <c:pt idx="4674">
                  <c:v>46.526000000000003</c:v>
                </c:pt>
                <c:pt idx="4675">
                  <c:v>46.481000000000002</c:v>
                </c:pt>
                <c:pt idx="4676">
                  <c:v>46.481000000000002</c:v>
                </c:pt>
                <c:pt idx="4677">
                  <c:v>46.436</c:v>
                </c:pt>
                <c:pt idx="4678">
                  <c:v>46.436</c:v>
                </c:pt>
                <c:pt idx="4679">
                  <c:v>46.436</c:v>
                </c:pt>
                <c:pt idx="4680">
                  <c:v>46.391000000000005</c:v>
                </c:pt>
                <c:pt idx="4681">
                  <c:v>46.391000000000005</c:v>
                </c:pt>
                <c:pt idx="4682">
                  <c:v>46.346000000000004</c:v>
                </c:pt>
                <c:pt idx="4683">
                  <c:v>46.346000000000004</c:v>
                </c:pt>
                <c:pt idx="4684">
                  <c:v>46.346000000000004</c:v>
                </c:pt>
                <c:pt idx="4685">
                  <c:v>46.301000000000002</c:v>
                </c:pt>
                <c:pt idx="4686">
                  <c:v>46.301000000000002</c:v>
                </c:pt>
                <c:pt idx="4687">
                  <c:v>46.301000000000002</c:v>
                </c:pt>
                <c:pt idx="4688">
                  <c:v>46.256</c:v>
                </c:pt>
                <c:pt idx="4689">
                  <c:v>46.256</c:v>
                </c:pt>
                <c:pt idx="4690">
                  <c:v>46.256</c:v>
                </c:pt>
                <c:pt idx="4691">
                  <c:v>46.211000000000006</c:v>
                </c:pt>
                <c:pt idx="4692">
                  <c:v>46.211000000000006</c:v>
                </c:pt>
                <c:pt idx="4693">
                  <c:v>46.166000000000011</c:v>
                </c:pt>
                <c:pt idx="4694">
                  <c:v>46.166000000000011</c:v>
                </c:pt>
                <c:pt idx="4695">
                  <c:v>46.166000000000011</c:v>
                </c:pt>
                <c:pt idx="4696">
                  <c:v>46.121000000000002</c:v>
                </c:pt>
                <c:pt idx="4697">
                  <c:v>46.121000000000002</c:v>
                </c:pt>
                <c:pt idx="4698">
                  <c:v>46.076000000000001</c:v>
                </c:pt>
                <c:pt idx="4699">
                  <c:v>46.076000000000001</c:v>
                </c:pt>
                <c:pt idx="4700">
                  <c:v>46.076000000000001</c:v>
                </c:pt>
                <c:pt idx="4701">
                  <c:v>46.031000000000006</c:v>
                </c:pt>
                <c:pt idx="4702">
                  <c:v>46.031000000000006</c:v>
                </c:pt>
                <c:pt idx="4703">
                  <c:v>46.031000000000006</c:v>
                </c:pt>
                <c:pt idx="4704">
                  <c:v>45.986000000000004</c:v>
                </c:pt>
                <c:pt idx="4705">
                  <c:v>45.986000000000004</c:v>
                </c:pt>
                <c:pt idx="4706">
                  <c:v>45.941000000000003</c:v>
                </c:pt>
                <c:pt idx="4707">
                  <c:v>45.941000000000003</c:v>
                </c:pt>
                <c:pt idx="4708">
                  <c:v>45.941000000000003</c:v>
                </c:pt>
                <c:pt idx="4709">
                  <c:v>45.896000000000001</c:v>
                </c:pt>
                <c:pt idx="4710">
                  <c:v>45.896000000000001</c:v>
                </c:pt>
                <c:pt idx="4711">
                  <c:v>45.896000000000001</c:v>
                </c:pt>
                <c:pt idx="4712">
                  <c:v>45.850999999999999</c:v>
                </c:pt>
                <c:pt idx="4713">
                  <c:v>45.850999999999999</c:v>
                </c:pt>
                <c:pt idx="4714">
                  <c:v>45.806000000000004</c:v>
                </c:pt>
                <c:pt idx="4715">
                  <c:v>45.806000000000004</c:v>
                </c:pt>
                <c:pt idx="4716">
                  <c:v>45.806000000000004</c:v>
                </c:pt>
                <c:pt idx="4717">
                  <c:v>45.806000000000004</c:v>
                </c:pt>
                <c:pt idx="4718">
                  <c:v>45.761000000000003</c:v>
                </c:pt>
                <c:pt idx="4719">
                  <c:v>45.761000000000003</c:v>
                </c:pt>
                <c:pt idx="4720">
                  <c:v>45.761000000000003</c:v>
                </c:pt>
                <c:pt idx="4721">
                  <c:v>45.714000000000006</c:v>
                </c:pt>
                <c:pt idx="4722">
                  <c:v>45.714000000000006</c:v>
                </c:pt>
                <c:pt idx="4723">
                  <c:v>45.714000000000006</c:v>
                </c:pt>
                <c:pt idx="4724">
                  <c:v>45.669000000000011</c:v>
                </c:pt>
                <c:pt idx="4725">
                  <c:v>45.624000000000002</c:v>
                </c:pt>
                <c:pt idx="4726">
                  <c:v>45.624000000000002</c:v>
                </c:pt>
                <c:pt idx="4727">
                  <c:v>45.624000000000002</c:v>
                </c:pt>
                <c:pt idx="4728">
                  <c:v>45.579000000000001</c:v>
                </c:pt>
                <c:pt idx="4729">
                  <c:v>45.579000000000001</c:v>
                </c:pt>
                <c:pt idx="4730">
                  <c:v>45.579000000000001</c:v>
                </c:pt>
                <c:pt idx="4731">
                  <c:v>45.534000000000006</c:v>
                </c:pt>
                <c:pt idx="4732">
                  <c:v>45.534000000000006</c:v>
                </c:pt>
                <c:pt idx="4733">
                  <c:v>45.534000000000006</c:v>
                </c:pt>
                <c:pt idx="4734">
                  <c:v>45.489000000000004</c:v>
                </c:pt>
                <c:pt idx="4735">
                  <c:v>45.489000000000004</c:v>
                </c:pt>
                <c:pt idx="4736">
                  <c:v>45.489000000000004</c:v>
                </c:pt>
                <c:pt idx="4737">
                  <c:v>45.444000000000003</c:v>
                </c:pt>
                <c:pt idx="4738">
                  <c:v>45.444000000000003</c:v>
                </c:pt>
                <c:pt idx="4739">
                  <c:v>45.399000000000001</c:v>
                </c:pt>
                <c:pt idx="4740">
                  <c:v>45.399000000000001</c:v>
                </c:pt>
                <c:pt idx="4741">
                  <c:v>45.399000000000001</c:v>
                </c:pt>
                <c:pt idx="4742">
                  <c:v>45.353999999999999</c:v>
                </c:pt>
                <c:pt idx="4743">
                  <c:v>45.353999999999999</c:v>
                </c:pt>
                <c:pt idx="4744">
                  <c:v>45.353999999999999</c:v>
                </c:pt>
                <c:pt idx="4745">
                  <c:v>45.307000000000002</c:v>
                </c:pt>
                <c:pt idx="4746">
                  <c:v>45.307000000000002</c:v>
                </c:pt>
                <c:pt idx="4747">
                  <c:v>45.262000000000015</c:v>
                </c:pt>
                <c:pt idx="4748">
                  <c:v>45.262000000000015</c:v>
                </c:pt>
                <c:pt idx="4749">
                  <c:v>45.262000000000015</c:v>
                </c:pt>
                <c:pt idx="4750">
                  <c:v>45.217000000000006</c:v>
                </c:pt>
                <c:pt idx="4751">
                  <c:v>45.217000000000006</c:v>
                </c:pt>
                <c:pt idx="4752">
                  <c:v>45.217000000000006</c:v>
                </c:pt>
                <c:pt idx="4753">
                  <c:v>45.172000000000011</c:v>
                </c:pt>
                <c:pt idx="4754">
                  <c:v>45.172000000000011</c:v>
                </c:pt>
                <c:pt idx="4755">
                  <c:v>45.172000000000011</c:v>
                </c:pt>
                <c:pt idx="4756">
                  <c:v>45.127000000000002</c:v>
                </c:pt>
                <c:pt idx="4757">
                  <c:v>45.127000000000002</c:v>
                </c:pt>
                <c:pt idx="4758">
                  <c:v>45.082000000000001</c:v>
                </c:pt>
                <c:pt idx="4759">
                  <c:v>45.082000000000001</c:v>
                </c:pt>
                <c:pt idx="4760">
                  <c:v>45.082000000000001</c:v>
                </c:pt>
                <c:pt idx="4761">
                  <c:v>45.082000000000001</c:v>
                </c:pt>
                <c:pt idx="4762">
                  <c:v>45.036000000000001</c:v>
                </c:pt>
                <c:pt idx="4763">
                  <c:v>45.036000000000001</c:v>
                </c:pt>
                <c:pt idx="4764">
                  <c:v>44.991</c:v>
                </c:pt>
                <c:pt idx="4765">
                  <c:v>44.991</c:v>
                </c:pt>
                <c:pt idx="4766">
                  <c:v>44.991</c:v>
                </c:pt>
                <c:pt idx="4767">
                  <c:v>44.946000000000005</c:v>
                </c:pt>
                <c:pt idx="4768">
                  <c:v>44.946000000000005</c:v>
                </c:pt>
                <c:pt idx="4769">
                  <c:v>44.946000000000005</c:v>
                </c:pt>
                <c:pt idx="4770">
                  <c:v>44.901000000000003</c:v>
                </c:pt>
                <c:pt idx="4771">
                  <c:v>44.901000000000003</c:v>
                </c:pt>
                <c:pt idx="4772">
                  <c:v>44.901000000000003</c:v>
                </c:pt>
                <c:pt idx="4773">
                  <c:v>44.856000000000002</c:v>
                </c:pt>
                <c:pt idx="4774">
                  <c:v>44.856000000000002</c:v>
                </c:pt>
                <c:pt idx="4775">
                  <c:v>44.809000000000005</c:v>
                </c:pt>
                <c:pt idx="4776">
                  <c:v>44.809000000000005</c:v>
                </c:pt>
                <c:pt idx="4777">
                  <c:v>44.809000000000005</c:v>
                </c:pt>
                <c:pt idx="4778">
                  <c:v>44.764000000000003</c:v>
                </c:pt>
                <c:pt idx="4779">
                  <c:v>44.764000000000003</c:v>
                </c:pt>
                <c:pt idx="4780">
                  <c:v>44.719000000000001</c:v>
                </c:pt>
                <c:pt idx="4781">
                  <c:v>44.719000000000001</c:v>
                </c:pt>
                <c:pt idx="4782">
                  <c:v>44.719000000000001</c:v>
                </c:pt>
                <c:pt idx="4783">
                  <c:v>44.719000000000001</c:v>
                </c:pt>
                <c:pt idx="4784">
                  <c:v>44.674000000000007</c:v>
                </c:pt>
                <c:pt idx="4785">
                  <c:v>44.674000000000007</c:v>
                </c:pt>
                <c:pt idx="4786">
                  <c:v>44.674000000000007</c:v>
                </c:pt>
                <c:pt idx="4787">
                  <c:v>44.627000000000002</c:v>
                </c:pt>
                <c:pt idx="4788">
                  <c:v>44.627000000000002</c:v>
                </c:pt>
                <c:pt idx="4789">
                  <c:v>44.582000000000001</c:v>
                </c:pt>
                <c:pt idx="4790">
                  <c:v>44.582000000000001</c:v>
                </c:pt>
                <c:pt idx="4791">
                  <c:v>44.582000000000001</c:v>
                </c:pt>
                <c:pt idx="4792">
                  <c:v>44.537000000000006</c:v>
                </c:pt>
                <c:pt idx="4793">
                  <c:v>44.537000000000006</c:v>
                </c:pt>
                <c:pt idx="4794">
                  <c:v>44.537000000000006</c:v>
                </c:pt>
                <c:pt idx="4795">
                  <c:v>44.492000000000012</c:v>
                </c:pt>
                <c:pt idx="4796">
                  <c:v>44.492000000000012</c:v>
                </c:pt>
                <c:pt idx="4797">
                  <c:v>44.445</c:v>
                </c:pt>
                <c:pt idx="4798">
                  <c:v>44.445</c:v>
                </c:pt>
                <c:pt idx="4799">
                  <c:v>44.445</c:v>
                </c:pt>
                <c:pt idx="4800">
                  <c:v>44.4</c:v>
                </c:pt>
                <c:pt idx="4801">
                  <c:v>44.4</c:v>
                </c:pt>
                <c:pt idx="4802">
                  <c:v>44.4</c:v>
                </c:pt>
                <c:pt idx="4803">
                  <c:v>44.354999999999997</c:v>
                </c:pt>
                <c:pt idx="4804">
                  <c:v>44.354999999999997</c:v>
                </c:pt>
                <c:pt idx="4805">
                  <c:v>44.354999999999997</c:v>
                </c:pt>
                <c:pt idx="4806">
                  <c:v>44.31</c:v>
                </c:pt>
                <c:pt idx="4807">
                  <c:v>44.31</c:v>
                </c:pt>
                <c:pt idx="4808">
                  <c:v>44.31</c:v>
                </c:pt>
                <c:pt idx="4809">
                  <c:v>44.263000000000012</c:v>
                </c:pt>
                <c:pt idx="4810">
                  <c:v>44.263000000000012</c:v>
                </c:pt>
                <c:pt idx="4811">
                  <c:v>44.263000000000012</c:v>
                </c:pt>
                <c:pt idx="4812">
                  <c:v>44.218000000000011</c:v>
                </c:pt>
                <c:pt idx="4813">
                  <c:v>44.218000000000011</c:v>
                </c:pt>
                <c:pt idx="4814">
                  <c:v>44.218000000000011</c:v>
                </c:pt>
                <c:pt idx="4815">
                  <c:v>44.173000000000002</c:v>
                </c:pt>
                <c:pt idx="4816">
                  <c:v>44.173000000000002</c:v>
                </c:pt>
                <c:pt idx="4817">
                  <c:v>44.173000000000002</c:v>
                </c:pt>
                <c:pt idx="4818">
                  <c:v>44.127000000000002</c:v>
                </c:pt>
                <c:pt idx="4819">
                  <c:v>44.127000000000002</c:v>
                </c:pt>
                <c:pt idx="4820">
                  <c:v>44.127000000000002</c:v>
                </c:pt>
                <c:pt idx="4821">
                  <c:v>44.082000000000001</c:v>
                </c:pt>
                <c:pt idx="4822">
                  <c:v>44.082000000000001</c:v>
                </c:pt>
                <c:pt idx="4823">
                  <c:v>44.082000000000001</c:v>
                </c:pt>
                <c:pt idx="4824">
                  <c:v>44.037000000000006</c:v>
                </c:pt>
                <c:pt idx="4825">
                  <c:v>44.037000000000006</c:v>
                </c:pt>
                <c:pt idx="4826">
                  <c:v>44.037000000000006</c:v>
                </c:pt>
                <c:pt idx="4827">
                  <c:v>43.99</c:v>
                </c:pt>
                <c:pt idx="4828">
                  <c:v>43.99</c:v>
                </c:pt>
                <c:pt idx="4829">
                  <c:v>43.99</c:v>
                </c:pt>
                <c:pt idx="4830">
                  <c:v>43.945</c:v>
                </c:pt>
                <c:pt idx="4831">
                  <c:v>43.945</c:v>
                </c:pt>
                <c:pt idx="4832">
                  <c:v>43.945</c:v>
                </c:pt>
                <c:pt idx="4833">
                  <c:v>43.945</c:v>
                </c:pt>
                <c:pt idx="4834">
                  <c:v>43.9</c:v>
                </c:pt>
                <c:pt idx="4835">
                  <c:v>43.9</c:v>
                </c:pt>
                <c:pt idx="4836">
                  <c:v>43.853000000000002</c:v>
                </c:pt>
                <c:pt idx="4837">
                  <c:v>43.853000000000002</c:v>
                </c:pt>
                <c:pt idx="4838">
                  <c:v>43.853000000000002</c:v>
                </c:pt>
                <c:pt idx="4839">
                  <c:v>43.808</c:v>
                </c:pt>
                <c:pt idx="4840">
                  <c:v>43.808</c:v>
                </c:pt>
                <c:pt idx="4841">
                  <c:v>43.808</c:v>
                </c:pt>
                <c:pt idx="4842">
                  <c:v>43.808</c:v>
                </c:pt>
                <c:pt idx="4843">
                  <c:v>43.763000000000012</c:v>
                </c:pt>
                <c:pt idx="4844">
                  <c:v>43.763000000000012</c:v>
                </c:pt>
                <c:pt idx="4845">
                  <c:v>43.763000000000012</c:v>
                </c:pt>
                <c:pt idx="4846">
                  <c:v>43.716000000000001</c:v>
                </c:pt>
                <c:pt idx="4847">
                  <c:v>43.716000000000001</c:v>
                </c:pt>
                <c:pt idx="4848">
                  <c:v>43.716000000000001</c:v>
                </c:pt>
                <c:pt idx="4849">
                  <c:v>43.671000000000006</c:v>
                </c:pt>
                <c:pt idx="4850">
                  <c:v>43.671000000000006</c:v>
                </c:pt>
                <c:pt idx="4851">
                  <c:v>43.671000000000006</c:v>
                </c:pt>
                <c:pt idx="4852">
                  <c:v>43.624000000000002</c:v>
                </c:pt>
                <c:pt idx="4853">
                  <c:v>43.624000000000002</c:v>
                </c:pt>
                <c:pt idx="4854">
                  <c:v>43.624000000000002</c:v>
                </c:pt>
                <c:pt idx="4855">
                  <c:v>43.579000000000001</c:v>
                </c:pt>
                <c:pt idx="4856">
                  <c:v>43.579000000000001</c:v>
                </c:pt>
                <c:pt idx="4857">
                  <c:v>43.579000000000001</c:v>
                </c:pt>
                <c:pt idx="4858">
                  <c:v>43.534000000000006</c:v>
                </c:pt>
                <c:pt idx="4859">
                  <c:v>43.534000000000006</c:v>
                </c:pt>
                <c:pt idx="4860">
                  <c:v>43.534000000000006</c:v>
                </c:pt>
                <c:pt idx="4861">
                  <c:v>43.488</c:v>
                </c:pt>
                <c:pt idx="4862">
                  <c:v>43.488</c:v>
                </c:pt>
                <c:pt idx="4863">
                  <c:v>43.488</c:v>
                </c:pt>
                <c:pt idx="4864">
                  <c:v>43.443000000000005</c:v>
                </c:pt>
                <c:pt idx="4865">
                  <c:v>43.443000000000005</c:v>
                </c:pt>
                <c:pt idx="4866">
                  <c:v>43.443000000000005</c:v>
                </c:pt>
                <c:pt idx="4867">
                  <c:v>43.396000000000001</c:v>
                </c:pt>
                <c:pt idx="4868">
                  <c:v>43.396000000000001</c:v>
                </c:pt>
                <c:pt idx="4869">
                  <c:v>43.396000000000001</c:v>
                </c:pt>
                <c:pt idx="4870">
                  <c:v>43.396000000000001</c:v>
                </c:pt>
                <c:pt idx="4871">
                  <c:v>43.350999999999999</c:v>
                </c:pt>
                <c:pt idx="4872">
                  <c:v>43.350999999999999</c:v>
                </c:pt>
                <c:pt idx="4873">
                  <c:v>43.350999999999999</c:v>
                </c:pt>
                <c:pt idx="4874">
                  <c:v>43.306000000000004</c:v>
                </c:pt>
                <c:pt idx="4875">
                  <c:v>43.306000000000004</c:v>
                </c:pt>
                <c:pt idx="4876">
                  <c:v>43.306000000000004</c:v>
                </c:pt>
                <c:pt idx="4877">
                  <c:v>43.259</c:v>
                </c:pt>
                <c:pt idx="4878">
                  <c:v>43.259</c:v>
                </c:pt>
                <c:pt idx="4879">
                  <c:v>43.259</c:v>
                </c:pt>
                <c:pt idx="4880">
                  <c:v>43.259</c:v>
                </c:pt>
                <c:pt idx="4881">
                  <c:v>43.214000000000006</c:v>
                </c:pt>
                <c:pt idx="4882">
                  <c:v>43.214000000000006</c:v>
                </c:pt>
                <c:pt idx="4883">
                  <c:v>43.214000000000006</c:v>
                </c:pt>
                <c:pt idx="4884">
                  <c:v>43.167000000000002</c:v>
                </c:pt>
                <c:pt idx="4885">
                  <c:v>43.167000000000002</c:v>
                </c:pt>
                <c:pt idx="4886">
                  <c:v>43.167000000000002</c:v>
                </c:pt>
                <c:pt idx="4887">
                  <c:v>43.122000000000014</c:v>
                </c:pt>
                <c:pt idx="4888">
                  <c:v>43.122000000000014</c:v>
                </c:pt>
                <c:pt idx="4889">
                  <c:v>43.122000000000014</c:v>
                </c:pt>
                <c:pt idx="4890">
                  <c:v>43.075000000000003</c:v>
                </c:pt>
                <c:pt idx="4891">
                  <c:v>43.075000000000003</c:v>
                </c:pt>
                <c:pt idx="4892">
                  <c:v>43.075000000000003</c:v>
                </c:pt>
                <c:pt idx="4893">
                  <c:v>43.075000000000003</c:v>
                </c:pt>
                <c:pt idx="4894">
                  <c:v>43.075000000000003</c:v>
                </c:pt>
                <c:pt idx="4895">
                  <c:v>43.03</c:v>
                </c:pt>
                <c:pt idx="4896">
                  <c:v>43.03</c:v>
                </c:pt>
                <c:pt idx="4897">
                  <c:v>43.03</c:v>
                </c:pt>
                <c:pt idx="4898">
                  <c:v>42.984000000000002</c:v>
                </c:pt>
                <c:pt idx="4899">
                  <c:v>42.984000000000002</c:v>
                </c:pt>
                <c:pt idx="4900">
                  <c:v>42.984000000000002</c:v>
                </c:pt>
                <c:pt idx="4901">
                  <c:v>42.984000000000002</c:v>
                </c:pt>
                <c:pt idx="4902">
                  <c:v>42.939</c:v>
                </c:pt>
                <c:pt idx="4903">
                  <c:v>42.939</c:v>
                </c:pt>
                <c:pt idx="4904">
                  <c:v>42.939</c:v>
                </c:pt>
                <c:pt idx="4905">
                  <c:v>42.892000000000003</c:v>
                </c:pt>
                <c:pt idx="4906">
                  <c:v>42.892000000000003</c:v>
                </c:pt>
                <c:pt idx="4907">
                  <c:v>42.892000000000003</c:v>
                </c:pt>
                <c:pt idx="4908">
                  <c:v>42.892000000000003</c:v>
                </c:pt>
                <c:pt idx="4909">
                  <c:v>42.847000000000001</c:v>
                </c:pt>
                <c:pt idx="4910">
                  <c:v>42.847000000000001</c:v>
                </c:pt>
                <c:pt idx="4911">
                  <c:v>42.847000000000001</c:v>
                </c:pt>
                <c:pt idx="4912">
                  <c:v>42.8</c:v>
                </c:pt>
                <c:pt idx="4913">
                  <c:v>42.8</c:v>
                </c:pt>
                <c:pt idx="4914">
                  <c:v>42.8</c:v>
                </c:pt>
                <c:pt idx="4915">
                  <c:v>42.755000000000003</c:v>
                </c:pt>
                <c:pt idx="4916">
                  <c:v>42.755000000000003</c:v>
                </c:pt>
                <c:pt idx="4917">
                  <c:v>42.755000000000003</c:v>
                </c:pt>
                <c:pt idx="4918">
                  <c:v>42.755000000000003</c:v>
                </c:pt>
                <c:pt idx="4919">
                  <c:v>42.708000000000013</c:v>
                </c:pt>
                <c:pt idx="4920">
                  <c:v>42.708000000000013</c:v>
                </c:pt>
                <c:pt idx="4921">
                  <c:v>42.708000000000013</c:v>
                </c:pt>
                <c:pt idx="4922">
                  <c:v>42.708000000000013</c:v>
                </c:pt>
                <c:pt idx="4923">
                  <c:v>42.663000000000011</c:v>
                </c:pt>
                <c:pt idx="4924">
                  <c:v>42.663000000000011</c:v>
                </c:pt>
                <c:pt idx="4925">
                  <c:v>42.663000000000011</c:v>
                </c:pt>
                <c:pt idx="4926">
                  <c:v>42.616</c:v>
                </c:pt>
                <c:pt idx="4927">
                  <c:v>42.616</c:v>
                </c:pt>
                <c:pt idx="4928">
                  <c:v>42.616</c:v>
                </c:pt>
                <c:pt idx="4929">
                  <c:v>42.616</c:v>
                </c:pt>
                <c:pt idx="4930">
                  <c:v>42.57</c:v>
                </c:pt>
                <c:pt idx="4931">
                  <c:v>42.57</c:v>
                </c:pt>
                <c:pt idx="4932">
                  <c:v>42.57</c:v>
                </c:pt>
                <c:pt idx="4933">
                  <c:v>42.57</c:v>
                </c:pt>
                <c:pt idx="4934">
                  <c:v>42.525000000000013</c:v>
                </c:pt>
                <c:pt idx="4935">
                  <c:v>42.525000000000013</c:v>
                </c:pt>
                <c:pt idx="4936">
                  <c:v>42.525000000000013</c:v>
                </c:pt>
                <c:pt idx="4937">
                  <c:v>42.525000000000013</c:v>
                </c:pt>
                <c:pt idx="4938">
                  <c:v>42.478000000000002</c:v>
                </c:pt>
                <c:pt idx="4939">
                  <c:v>42.478000000000002</c:v>
                </c:pt>
                <c:pt idx="4940">
                  <c:v>42.478000000000002</c:v>
                </c:pt>
                <c:pt idx="4941">
                  <c:v>42.433</c:v>
                </c:pt>
                <c:pt idx="4942">
                  <c:v>42.433</c:v>
                </c:pt>
                <c:pt idx="4943">
                  <c:v>42.433</c:v>
                </c:pt>
                <c:pt idx="4944">
                  <c:v>42.433</c:v>
                </c:pt>
                <c:pt idx="4945">
                  <c:v>42.386000000000003</c:v>
                </c:pt>
                <c:pt idx="4946">
                  <c:v>42.386000000000003</c:v>
                </c:pt>
                <c:pt idx="4947">
                  <c:v>42.386000000000003</c:v>
                </c:pt>
                <c:pt idx="4948">
                  <c:v>42.341000000000001</c:v>
                </c:pt>
                <c:pt idx="4949">
                  <c:v>42.341000000000001</c:v>
                </c:pt>
                <c:pt idx="4950">
                  <c:v>42.341000000000001</c:v>
                </c:pt>
                <c:pt idx="4951">
                  <c:v>42.341000000000001</c:v>
                </c:pt>
                <c:pt idx="4952">
                  <c:v>42.294000000000011</c:v>
                </c:pt>
                <c:pt idx="4953">
                  <c:v>42.294000000000011</c:v>
                </c:pt>
                <c:pt idx="4954">
                  <c:v>42.294000000000011</c:v>
                </c:pt>
                <c:pt idx="4955">
                  <c:v>42.294000000000011</c:v>
                </c:pt>
                <c:pt idx="4956">
                  <c:v>42.247</c:v>
                </c:pt>
                <c:pt idx="4957">
                  <c:v>42.247</c:v>
                </c:pt>
                <c:pt idx="4958">
                  <c:v>42.247</c:v>
                </c:pt>
                <c:pt idx="4959">
                  <c:v>42.202000000000012</c:v>
                </c:pt>
                <c:pt idx="4960">
                  <c:v>42.202000000000012</c:v>
                </c:pt>
                <c:pt idx="4961">
                  <c:v>42.202000000000012</c:v>
                </c:pt>
                <c:pt idx="4962">
                  <c:v>42.202000000000012</c:v>
                </c:pt>
                <c:pt idx="4963">
                  <c:v>42.202000000000012</c:v>
                </c:pt>
                <c:pt idx="4964">
                  <c:v>42.156000000000006</c:v>
                </c:pt>
                <c:pt idx="4965">
                  <c:v>42.156000000000006</c:v>
                </c:pt>
                <c:pt idx="4966">
                  <c:v>42.156000000000006</c:v>
                </c:pt>
                <c:pt idx="4967">
                  <c:v>42.109000000000002</c:v>
                </c:pt>
                <c:pt idx="4968">
                  <c:v>42.109000000000002</c:v>
                </c:pt>
                <c:pt idx="4969">
                  <c:v>42.109000000000002</c:v>
                </c:pt>
                <c:pt idx="4970">
                  <c:v>42.109000000000002</c:v>
                </c:pt>
                <c:pt idx="4971">
                  <c:v>42.064</c:v>
                </c:pt>
                <c:pt idx="4972">
                  <c:v>42.064</c:v>
                </c:pt>
                <c:pt idx="4973">
                  <c:v>42.064</c:v>
                </c:pt>
                <c:pt idx="4974">
                  <c:v>42.064</c:v>
                </c:pt>
                <c:pt idx="4975">
                  <c:v>42.017000000000003</c:v>
                </c:pt>
                <c:pt idx="4976">
                  <c:v>42.017000000000003</c:v>
                </c:pt>
                <c:pt idx="4977">
                  <c:v>42.017000000000003</c:v>
                </c:pt>
                <c:pt idx="4978">
                  <c:v>42.017000000000003</c:v>
                </c:pt>
                <c:pt idx="4979">
                  <c:v>41.97</c:v>
                </c:pt>
                <c:pt idx="4980">
                  <c:v>41.97</c:v>
                </c:pt>
                <c:pt idx="4981">
                  <c:v>41.925000000000011</c:v>
                </c:pt>
                <c:pt idx="4982">
                  <c:v>41.925000000000011</c:v>
                </c:pt>
                <c:pt idx="4983">
                  <c:v>41.925000000000011</c:v>
                </c:pt>
                <c:pt idx="4984">
                  <c:v>41.925000000000011</c:v>
                </c:pt>
                <c:pt idx="4985">
                  <c:v>41.925000000000011</c:v>
                </c:pt>
                <c:pt idx="4986">
                  <c:v>41.878</c:v>
                </c:pt>
                <c:pt idx="4987">
                  <c:v>41.878</c:v>
                </c:pt>
                <c:pt idx="4988">
                  <c:v>41.878</c:v>
                </c:pt>
                <c:pt idx="4989">
                  <c:v>41.878</c:v>
                </c:pt>
                <c:pt idx="4990">
                  <c:v>41.832000000000001</c:v>
                </c:pt>
                <c:pt idx="4991">
                  <c:v>41.832000000000001</c:v>
                </c:pt>
                <c:pt idx="4992">
                  <c:v>41.832000000000001</c:v>
                </c:pt>
                <c:pt idx="4993">
                  <c:v>41.787000000000006</c:v>
                </c:pt>
                <c:pt idx="4994">
                  <c:v>41.787000000000006</c:v>
                </c:pt>
                <c:pt idx="4995">
                  <c:v>41.787000000000006</c:v>
                </c:pt>
                <c:pt idx="4996">
                  <c:v>41.787000000000006</c:v>
                </c:pt>
                <c:pt idx="4997">
                  <c:v>41.74</c:v>
                </c:pt>
                <c:pt idx="4998">
                  <c:v>41.74</c:v>
                </c:pt>
                <c:pt idx="4999">
                  <c:v>41.74</c:v>
                </c:pt>
                <c:pt idx="5000">
                  <c:v>41.74</c:v>
                </c:pt>
                <c:pt idx="5001">
                  <c:v>41.693000000000012</c:v>
                </c:pt>
                <c:pt idx="5002">
                  <c:v>41.693000000000012</c:v>
                </c:pt>
                <c:pt idx="5003">
                  <c:v>41.693000000000012</c:v>
                </c:pt>
                <c:pt idx="5004">
                  <c:v>41.693000000000012</c:v>
                </c:pt>
                <c:pt idx="5005">
                  <c:v>41.693000000000012</c:v>
                </c:pt>
                <c:pt idx="5006">
                  <c:v>41.648000000000003</c:v>
                </c:pt>
                <c:pt idx="5007">
                  <c:v>41.648000000000003</c:v>
                </c:pt>
                <c:pt idx="5008">
                  <c:v>41.648000000000003</c:v>
                </c:pt>
                <c:pt idx="5009">
                  <c:v>41.601000000000006</c:v>
                </c:pt>
                <c:pt idx="5010">
                  <c:v>41.601000000000006</c:v>
                </c:pt>
                <c:pt idx="5011">
                  <c:v>41.601000000000006</c:v>
                </c:pt>
                <c:pt idx="5012">
                  <c:v>41.554000000000002</c:v>
                </c:pt>
                <c:pt idx="5013">
                  <c:v>41.554000000000002</c:v>
                </c:pt>
                <c:pt idx="5014">
                  <c:v>41.554000000000002</c:v>
                </c:pt>
                <c:pt idx="5015">
                  <c:v>41.554000000000002</c:v>
                </c:pt>
                <c:pt idx="5016">
                  <c:v>41.508000000000003</c:v>
                </c:pt>
                <c:pt idx="5017">
                  <c:v>41.508000000000003</c:v>
                </c:pt>
                <c:pt idx="5018">
                  <c:v>41.508000000000003</c:v>
                </c:pt>
                <c:pt idx="5019">
                  <c:v>41.508000000000003</c:v>
                </c:pt>
                <c:pt idx="5020">
                  <c:v>41.463000000000001</c:v>
                </c:pt>
                <c:pt idx="5021">
                  <c:v>41.463000000000001</c:v>
                </c:pt>
                <c:pt idx="5022">
                  <c:v>41.463000000000001</c:v>
                </c:pt>
                <c:pt idx="5023">
                  <c:v>41.463000000000001</c:v>
                </c:pt>
                <c:pt idx="5024">
                  <c:v>41.416000000000004</c:v>
                </c:pt>
                <c:pt idx="5025">
                  <c:v>41.416000000000004</c:v>
                </c:pt>
                <c:pt idx="5026">
                  <c:v>41.416000000000004</c:v>
                </c:pt>
                <c:pt idx="5027">
                  <c:v>41.369</c:v>
                </c:pt>
                <c:pt idx="5028">
                  <c:v>41.369</c:v>
                </c:pt>
                <c:pt idx="5029">
                  <c:v>41.369</c:v>
                </c:pt>
                <c:pt idx="5030">
                  <c:v>41.369</c:v>
                </c:pt>
                <c:pt idx="5031">
                  <c:v>41.369</c:v>
                </c:pt>
                <c:pt idx="5032">
                  <c:v>41.322000000000003</c:v>
                </c:pt>
                <c:pt idx="5033">
                  <c:v>41.322000000000003</c:v>
                </c:pt>
                <c:pt idx="5034">
                  <c:v>41.322000000000003</c:v>
                </c:pt>
                <c:pt idx="5035">
                  <c:v>41.322000000000003</c:v>
                </c:pt>
                <c:pt idx="5036">
                  <c:v>41.277000000000001</c:v>
                </c:pt>
                <c:pt idx="5037">
                  <c:v>41.277000000000001</c:v>
                </c:pt>
                <c:pt idx="5038">
                  <c:v>41.277000000000001</c:v>
                </c:pt>
                <c:pt idx="5039">
                  <c:v>41.277000000000001</c:v>
                </c:pt>
                <c:pt idx="5040">
                  <c:v>41.230000000000011</c:v>
                </c:pt>
                <c:pt idx="5041">
                  <c:v>41.230000000000011</c:v>
                </c:pt>
                <c:pt idx="5042">
                  <c:v>41.230000000000011</c:v>
                </c:pt>
                <c:pt idx="5043">
                  <c:v>41.184000000000005</c:v>
                </c:pt>
                <c:pt idx="5044">
                  <c:v>41.184000000000005</c:v>
                </c:pt>
                <c:pt idx="5045">
                  <c:v>41.184000000000005</c:v>
                </c:pt>
                <c:pt idx="5046">
                  <c:v>41.184000000000005</c:v>
                </c:pt>
                <c:pt idx="5047">
                  <c:v>41.184000000000005</c:v>
                </c:pt>
                <c:pt idx="5048">
                  <c:v>41.137</c:v>
                </c:pt>
                <c:pt idx="5049">
                  <c:v>41.137</c:v>
                </c:pt>
                <c:pt idx="5050">
                  <c:v>41.137</c:v>
                </c:pt>
                <c:pt idx="5051">
                  <c:v>41.137</c:v>
                </c:pt>
                <c:pt idx="5052">
                  <c:v>41.09</c:v>
                </c:pt>
                <c:pt idx="5053">
                  <c:v>41.09</c:v>
                </c:pt>
                <c:pt idx="5054">
                  <c:v>41.09</c:v>
                </c:pt>
                <c:pt idx="5055">
                  <c:v>41.09</c:v>
                </c:pt>
                <c:pt idx="5056">
                  <c:v>41.043000000000006</c:v>
                </c:pt>
                <c:pt idx="5057">
                  <c:v>41.043000000000006</c:v>
                </c:pt>
                <c:pt idx="5058">
                  <c:v>41.043000000000006</c:v>
                </c:pt>
                <c:pt idx="5059">
                  <c:v>41.043000000000006</c:v>
                </c:pt>
                <c:pt idx="5060">
                  <c:v>40.998000000000012</c:v>
                </c:pt>
                <c:pt idx="5061">
                  <c:v>40.998000000000012</c:v>
                </c:pt>
                <c:pt idx="5062">
                  <c:v>40.998000000000012</c:v>
                </c:pt>
                <c:pt idx="5063">
                  <c:v>40.998000000000012</c:v>
                </c:pt>
                <c:pt idx="5064">
                  <c:v>40.998000000000012</c:v>
                </c:pt>
                <c:pt idx="5065">
                  <c:v>40.950999999999993</c:v>
                </c:pt>
                <c:pt idx="5066">
                  <c:v>40.950999999999993</c:v>
                </c:pt>
                <c:pt idx="5067">
                  <c:v>40.950999999999993</c:v>
                </c:pt>
                <c:pt idx="5068">
                  <c:v>40.905000000000001</c:v>
                </c:pt>
                <c:pt idx="5069">
                  <c:v>40.905000000000001</c:v>
                </c:pt>
                <c:pt idx="5070">
                  <c:v>40.905000000000001</c:v>
                </c:pt>
                <c:pt idx="5071">
                  <c:v>40.905000000000001</c:v>
                </c:pt>
                <c:pt idx="5072">
                  <c:v>40.905000000000001</c:v>
                </c:pt>
                <c:pt idx="5073">
                  <c:v>40.857999999999997</c:v>
                </c:pt>
                <c:pt idx="5074">
                  <c:v>40.857999999999997</c:v>
                </c:pt>
                <c:pt idx="5075">
                  <c:v>40.857999999999997</c:v>
                </c:pt>
                <c:pt idx="5076">
                  <c:v>40.857999999999997</c:v>
                </c:pt>
                <c:pt idx="5077">
                  <c:v>40.810999999999993</c:v>
                </c:pt>
                <c:pt idx="5078">
                  <c:v>40.810999999999993</c:v>
                </c:pt>
                <c:pt idx="5079">
                  <c:v>40.810999999999993</c:v>
                </c:pt>
                <c:pt idx="5080">
                  <c:v>40.810999999999993</c:v>
                </c:pt>
                <c:pt idx="5081">
                  <c:v>40.764000000000003</c:v>
                </c:pt>
                <c:pt idx="5082">
                  <c:v>40.764000000000003</c:v>
                </c:pt>
                <c:pt idx="5083">
                  <c:v>40.764000000000003</c:v>
                </c:pt>
                <c:pt idx="5084">
                  <c:v>40.764000000000003</c:v>
                </c:pt>
                <c:pt idx="5085">
                  <c:v>40.764000000000003</c:v>
                </c:pt>
                <c:pt idx="5086">
                  <c:v>40.719000000000001</c:v>
                </c:pt>
                <c:pt idx="5087">
                  <c:v>40.719000000000001</c:v>
                </c:pt>
                <c:pt idx="5088">
                  <c:v>40.719000000000001</c:v>
                </c:pt>
                <c:pt idx="5089">
                  <c:v>40.719000000000001</c:v>
                </c:pt>
                <c:pt idx="5090">
                  <c:v>40.672000000000011</c:v>
                </c:pt>
                <c:pt idx="5091">
                  <c:v>40.672000000000011</c:v>
                </c:pt>
                <c:pt idx="5092">
                  <c:v>40.672000000000011</c:v>
                </c:pt>
                <c:pt idx="5093">
                  <c:v>40.626000000000012</c:v>
                </c:pt>
                <c:pt idx="5094">
                  <c:v>40.626000000000012</c:v>
                </c:pt>
                <c:pt idx="5095">
                  <c:v>40.626000000000012</c:v>
                </c:pt>
                <c:pt idx="5096">
                  <c:v>40.626000000000012</c:v>
                </c:pt>
                <c:pt idx="5097">
                  <c:v>40.626000000000012</c:v>
                </c:pt>
                <c:pt idx="5098">
                  <c:v>40.579000000000001</c:v>
                </c:pt>
                <c:pt idx="5099">
                  <c:v>40.579000000000001</c:v>
                </c:pt>
                <c:pt idx="5100">
                  <c:v>40.579000000000001</c:v>
                </c:pt>
                <c:pt idx="5101">
                  <c:v>40.532000000000011</c:v>
                </c:pt>
                <c:pt idx="5102">
                  <c:v>40.532000000000011</c:v>
                </c:pt>
                <c:pt idx="5103">
                  <c:v>40.532000000000011</c:v>
                </c:pt>
                <c:pt idx="5104">
                  <c:v>40.532000000000011</c:v>
                </c:pt>
                <c:pt idx="5105">
                  <c:v>40.532000000000011</c:v>
                </c:pt>
                <c:pt idx="5106">
                  <c:v>40.484999999999999</c:v>
                </c:pt>
                <c:pt idx="5107">
                  <c:v>40.484999999999999</c:v>
                </c:pt>
                <c:pt idx="5108">
                  <c:v>40.484999999999999</c:v>
                </c:pt>
                <c:pt idx="5109">
                  <c:v>40.438000000000002</c:v>
                </c:pt>
                <c:pt idx="5110">
                  <c:v>40.484999999999999</c:v>
                </c:pt>
                <c:pt idx="5111">
                  <c:v>40.438000000000002</c:v>
                </c:pt>
                <c:pt idx="5112">
                  <c:v>40.438000000000002</c:v>
                </c:pt>
                <c:pt idx="5113">
                  <c:v>40.438000000000002</c:v>
                </c:pt>
                <c:pt idx="5114">
                  <c:v>40.392000000000003</c:v>
                </c:pt>
                <c:pt idx="5115">
                  <c:v>40.392000000000003</c:v>
                </c:pt>
                <c:pt idx="5116">
                  <c:v>40.392000000000003</c:v>
                </c:pt>
                <c:pt idx="5117">
                  <c:v>40.392000000000003</c:v>
                </c:pt>
                <c:pt idx="5118">
                  <c:v>40.344999999999999</c:v>
                </c:pt>
                <c:pt idx="5119">
                  <c:v>40.344999999999999</c:v>
                </c:pt>
                <c:pt idx="5120">
                  <c:v>40.344999999999999</c:v>
                </c:pt>
                <c:pt idx="5121">
                  <c:v>40.344999999999999</c:v>
                </c:pt>
                <c:pt idx="5122">
                  <c:v>40.344999999999999</c:v>
                </c:pt>
                <c:pt idx="5123">
                  <c:v>40.298000000000016</c:v>
                </c:pt>
                <c:pt idx="5124">
                  <c:v>40.298000000000016</c:v>
                </c:pt>
                <c:pt idx="5125">
                  <c:v>40.298000000000016</c:v>
                </c:pt>
                <c:pt idx="5126">
                  <c:v>40.298000000000016</c:v>
                </c:pt>
                <c:pt idx="5127">
                  <c:v>40.251000000000005</c:v>
                </c:pt>
                <c:pt idx="5128">
                  <c:v>40.251000000000005</c:v>
                </c:pt>
                <c:pt idx="5129">
                  <c:v>40.251000000000005</c:v>
                </c:pt>
                <c:pt idx="5130">
                  <c:v>40.251000000000005</c:v>
                </c:pt>
                <c:pt idx="5131">
                  <c:v>40.251000000000005</c:v>
                </c:pt>
                <c:pt idx="5132">
                  <c:v>40.251000000000005</c:v>
                </c:pt>
                <c:pt idx="5133">
                  <c:v>40.204000000000001</c:v>
                </c:pt>
                <c:pt idx="5134">
                  <c:v>40.204000000000001</c:v>
                </c:pt>
                <c:pt idx="5135">
                  <c:v>40.204000000000001</c:v>
                </c:pt>
                <c:pt idx="5136">
                  <c:v>40.158000000000001</c:v>
                </c:pt>
                <c:pt idx="5137">
                  <c:v>40.158000000000001</c:v>
                </c:pt>
                <c:pt idx="5138">
                  <c:v>40.158000000000001</c:v>
                </c:pt>
                <c:pt idx="5139">
                  <c:v>40.158000000000001</c:v>
                </c:pt>
                <c:pt idx="5140">
                  <c:v>40.158000000000001</c:v>
                </c:pt>
                <c:pt idx="5141">
                  <c:v>40.111000000000004</c:v>
                </c:pt>
                <c:pt idx="5142">
                  <c:v>40.111000000000004</c:v>
                </c:pt>
                <c:pt idx="5143">
                  <c:v>40.111000000000004</c:v>
                </c:pt>
                <c:pt idx="5144">
                  <c:v>40.111000000000004</c:v>
                </c:pt>
                <c:pt idx="5145">
                  <c:v>40.064</c:v>
                </c:pt>
                <c:pt idx="5146">
                  <c:v>40.064</c:v>
                </c:pt>
                <c:pt idx="5147">
                  <c:v>40.064</c:v>
                </c:pt>
                <c:pt idx="5148">
                  <c:v>40.064</c:v>
                </c:pt>
                <c:pt idx="5149">
                  <c:v>40.064</c:v>
                </c:pt>
                <c:pt idx="5150">
                  <c:v>40.017000000000003</c:v>
                </c:pt>
                <c:pt idx="5151">
                  <c:v>40.017000000000003</c:v>
                </c:pt>
                <c:pt idx="5152">
                  <c:v>40.017000000000003</c:v>
                </c:pt>
                <c:pt idx="5153">
                  <c:v>40.017000000000003</c:v>
                </c:pt>
                <c:pt idx="5154">
                  <c:v>40.017000000000003</c:v>
                </c:pt>
                <c:pt idx="5155">
                  <c:v>39.97</c:v>
                </c:pt>
                <c:pt idx="5156">
                  <c:v>39.97</c:v>
                </c:pt>
                <c:pt idx="5157">
                  <c:v>39.97</c:v>
                </c:pt>
                <c:pt idx="5158">
                  <c:v>39.97</c:v>
                </c:pt>
                <c:pt idx="5159">
                  <c:v>39.97</c:v>
                </c:pt>
                <c:pt idx="5160">
                  <c:v>39.924000000000007</c:v>
                </c:pt>
                <c:pt idx="5161">
                  <c:v>39.924000000000007</c:v>
                </c:pt>
                <c:pt idx="5162">
                  <c:v>39.924000000000007</c:v>
                </c:pt>
                <c:pt idx="5163">
                  <c:v>39.924000000000007</c:v>
                </c:pt>
                <c:pt idx="5164">
                  <c:v>39.877000000000002</c:v>
                </c:pt>
                <c:pt idx="5165">
                  <c:v>39.877000000000002</c:v>
                </c:pt>
                <c:pt idx="5166">
                  <c:v>39.877000000000002</c:v>
                </c:pt>
                <c:pt idx="5167">
                  <c:v>39.877000000000002</c:v>
                </c:pt>
                <c:pt idx="5168">
                  <c:v>39.877000000000002</c:v>
                </c:pt>
                <c:pt idx="5169">
                  <c:v>39.877000000000002</c:v>
                </c:pt>
                <c:pt idx="5170">
                  <c:v>39.877000000000002</c:v>
                </c:pt>
                <c:pt idx="5171">
                  <c:v>39.83</c:v>
                </c:pt>
                <c:pt idx="5172">
                  <c:v>39.83</c:v>
                </c:pt>
                <c:pt idx="5173">
                  <c:v>39.83</c:v>
                </c:pt>
                <c:pt idx="5174">
                  <c:v>39.783000000000001</c:v>
                </c:pt>
                <c:pt idx="5175">
                  <c:v>39.783000000000001</c:v>
                </c:pt>
                <c:pt idx="5176">
                  <c:v>39.783000000000001</c:v>
                </c:pt>
                <c:pt idx="5177">
                  <c:v>39.783000000000001</c:v>
                </c:pt>
                <c:pt idx="5178">
                  <c:v>39.783000000000001</c:v>
                </c:pt>
                <c:pt idx="5179">
                  <c:v>39.783000000000001</c:v>
                </c:pt>
                <c:pt idx="5180">
                  <c:v>39.736000000000011</c:v>
                </c:pt>
                <c:pt idx="5181">
                  <c:v>39.736000000000011</c:v>
                </c:pt>
                <c:pt idx="5182">
                  <c:v>39.736000000000011</c:v>
                </c:pt>
                <c:pt idx="5183">
                  <c:v>39.736000000000011</c:v>
                </c:pt>
                <c:pt idx="5184">
                  <c:v>39.736000000000011</c:v>
                </c:pt>
                <c:pt idx="5185">
                  <c:v>39.690000000000012</c:v>
                </c:pt>
                <c:pt idx="5186">
                  <c:v>39.690000000000012</c:v>
                </c:pt>
                <c:pt idx="5187">
                  <c:v>39.690000000000012</c:v>
                </c:pt>
                <c:pt idx="5188">
                  <c:v>39.690000000000012</c:v>
                </c:pt>
                <c:pt idx="5189">
                  <c:v>39.690000000000012</c:v>
                </c:pt>
                <c:pt idx="5190">
                  <c:v>39.690000000000012</c:v>
                </c:pt>
                <c:pt idx="5191">
                  <c:v>39.643000000000001</c:v>
                </c:pt>
                <c:pt idx="5192">
                  <c:v>39.643000000000001</c:v>
                </c:pt>
                <c:pt idx="5193">
                  <c:v>39.643000000000001</c:v>
                </c:pt>
                <c:pt idx="5194">
                  <c:v>39.643000000000001</c:v>
                </c:pt>
                <c:pt idx="5195">
                  <c:v>39.596000000000011</c:v>
                </c:pt>
                <c:pt idx="5196">
                  <c:v>39.596000000000011</c:v>
                </c:pt>
                <c:pt idx="5197">
                  <c:v>39.596000000000011</c:v>
                </c:pt>
                <c:pt idx="5198">
                  <c:v>39.596000000000011</c:v>
                </c:pt>
                <c:pt idx="5199">
                  <c:v>39.596000000000011</c:v>
                </c:pt>
                <c:pt idx="5200">
                  <c:v>39.549000000000007</c:v>
                </c:pt>
                <c:pt idx="5201">
                  <c:v>39.549000000000007</c:v>
                </c:pt>
                <c:pt idx="5202">
                  <c:v>39.549000000000007</c:v>
                </c:pt>
                <c:pt idx="5203">
                  <c:v>39.549000000000007</c:v>
                </c:pt>
                <c:pt idx="5204">
                  <c:v>39.549000000000007</c:v>
                </c:pt>
                <c:pt idx="5205">
                  <c:v>39.549000000000007</c:v>
                </c:pt>
                <c:pt idx="5206">
                  <c:v>39.502000000000002</c:v>
                </c:pt>
                <c:pt idx="5207">
                  <c:v>39.502000000000002</c:v>
                </c:pt>
                <c:pt idx="5208">
                  <c:v>39.502000000000002</c:v>
                </c:pt>
                <c:pt idx="5209">
                  <c:v>39.502000000000002</c:v>
                </c:pt>
                <c:pt idx="5210">
                  <c:v>39.502000000000002</c:v>
                </c:pt>
                <c:pt idx="5211">
                  <c:v>39.502000000000002</c:v>
                </c:pt>
                <c:pt idx="5212">
                  <c:v>39.454000000000001</c:v>
                </c:pt>
                <c:pt idx="5213">
                  <c:v>39.454000000000001</c:v>
                </c:pt>
                <c:pt idx="5214">
                  <c:v>39.454000000000001</c:v>
                </c:pt>
                <c:pt idx="5215">
                  <c:v>39.454000000000001</c:v>
                </c:pt>
                <c:pt idx="5216">
                  <c:v>39.454000000000001</c:v>
                </c:pt>
                <c:pt idx="5217">
                  <c:v>39.407000000000004</c:v>
                </c:pt>
                <c:pt idx="5218">
                  <c:v>39.407000000000004</c:v>
                </c:pt>
                <c:pt idx="5219">
                  <c:v>39.407000000000004</c:v>
                </c:pt>
                <c:pt idx="5220">
                  <c:v>39.407000000000004</c:v>
                </c:pt>
                <c:pt idx="5221">
                  <c:v>39.407000000000004</c:v>
                </c:pt>
                <c:pt idx="5222">
                  <c:v>39.36</c:v>
                </c:pt>
                <c:pt idx="5223">
                  <c:v>39.36</c:v>
                </c:pt>
                <c:pt idx="5224">
                  <c:v>39.36</c:v>
                </c:pt>
                <c:pt idx="5225">
                  <c:v>39.36</c:v>
                </c:pt>
                <c:pt idx="5226">
                  <c:v>39.36</c:v>
                </c:pt>
                <c:pt idx="5227">
                  <c:v>39.36</c:v>
                </c:pt>
                <c:pt idx="5228">
                  <c:v>39.313000000000002</c:v>
                </c:pt>
                <c:pt idx="5229">
                  <c:v>39.313000000000002</c:v>
                </c:pt>
                <c:pt idx="5230">
                  <c:v>39.313000000000002</c:v>
                </c:pt>
                <c:pt idx="5231">
                  <c:v>39.313000000000002</c:v>
                </c:pt>
                <c:pt idx="5232">
                  <c:v>39.313000000000002</c:v>
                </c:pt>
                <c:pt idx="5233">
                  <c:v>39.313000000000002</c:v>
                </c:pt>
                <c:pt idx="5234">
                  <c:v>39.313000000000002</c:v>
                </c:pt>
                <c:pt idx="5235">
                  <c:v>39.267000000000003</c:v>
                </c:pt>
                <c:pt idx="5236">
                  <c:v>39.267000000000003</c:v>
                </c:pt>
                <c:pt idx="5237">
                  <c:v>39.267000000000003</c:v>
                </c:pt>
                <c:pt idx="5238">
                  <c:v>39.267000000000003</c:v>
                </c:pt>
                <c:pt idx="5239">
                  <c:v>39.267000000000003</c:v>
                </c:pt>
                <c:pt idx="5240">
                  <c:v>39.267000000000003</c:v>
                </c:pt>
                <c:pt idx="5241">
                  <c:v>39.220000000000013</c:v>
                </c:pt>
                <c:pt idx="5242">
                  <c:v>39.220000000000013</c:v>
                </c:pt>
                <c:pt idx="5243">
                  <c:v>39.220000000000013</c:v>
                </c:pt>
                <c:pt idx="5244">
                  <c:v>39.220000000000013</c:v>
                </c:pt>
                <c:pt idx="5245">
                  <c:v>39.220000000000013</c:v>
                </c:pt>
                <c:pt idx="5246">
                  <c:v>39.220000000000013</c:v>
                </c:pt>
                <c:pt idx="5247">
                  <c:v>39.220000000000013</c:v>
                </c:pt>
                <c:pt idx="5248">
                  <c:v>39.173000000000002</c:v>
                </c:pt>
                <c:pt idx="5249">
                  <c:v>39.173000000000002</c:v>
                </c:pt>
                <c:pt idx="5250">
                  <c:v>39.173000000000002</c:v>
                </c:pt>
                <c:pt idx="5251">
                  <c:v>39.173000000000002</c:v>
                </c:pt>
                <c:pt idx="5252">
                  <c:v>39.173000000000002</c:v>
                </c:pt>
                <c:pt idx="5253">
                  <c:v>39.173000000000002</c:v>
                </c:pt>
                <c:pt idx="5254">
                  <c:v>39.124000000000002</c:v>
                </c:pt>
                <c:pt idx="5255">
                  <c:v>39.124000000000002</c:v>
                </c:pt>
                <c:pt idx="5256">
                  <c:v>39.124000000000002</c:v>
                </c:pt>
                <c:pt idx="5257">
                  <c:v>39.124000000000002</c:v>
                </c:pt>
                <c:pt idx="5258">
                  <c:v>39.124000000000002</c:v>
                </c:pt>
                <c:pt idx="5259">
                  <c:v>39.124000000000002</c:v>
                </c:pt>
                <c:pt idx="5260">
                  <c:v>39.124000000000002</c:v>
                </c:pt>
                <c:pt idx="5261">
                  <c:v>39.124000000000002</c:v>
                </c:pt>
                <c:pt idx="5262">
                  <c:v>39.078000000000003</c:v>
                </c:pt>
                <c:pt idx="5263">
                  <c:v>39.078000000000003</c:v>
                </c:pt>
                <c:pt idx="5264">
                  <c:v>39.078000000000003</c:v>
                </c:pt>
                <c:pt idx="5265">
                  <c:v>39.078000000000003</c:v>
                </c:pt>
                <c:pt idx="5266">
                  <c:v>39.078000000000003</c:v>
                </c:pt>
                <c:pt idx="5267">
                  <c:v>39.078000000000003</c:v>
                </c:pt>
                <c:pt idx="5268">
                  <c:v>39.078000000000003</c:v>
                </c:pt>
                <c:pt idx="5269">
                  <c:v>39.031000000000006</c:v>
                </c:pt>
                <c:pt idx="5270">
                  <c:v>39.031000000000006</c:v>
                </c:pt>
                <c:pt idx="5271">
                  <c:v>39.031000000000006</c:v>
                </c:pt>
                <c:pt idx="5272">
                  <c:v>39.031000000000006</c:v>
                </c:pt>
                <c:pt idx="5273">
                  <c:v>39.031000000000006</c:v>
                </c:pt>
                <c:pt idx="5274">
                  <c:v>39.031000000000006</c:v>
                </c:pt>
                <c:pt idx="5275">
                  <c:v>39.031000000000006</c:v>
                </c:pt>
                <c:pt idx="5276">
                  <c:v>39.031000000000006</c:v>
                </c:pt>
                <c:pt idx="5277">
                  <c:v>38.984000000000002</c:v>
                </c:pt>
                <c:pt idx="5278">
                  <c:v>38.984000000000002</c:v>
                </c:pt>
                <c:pt idx="5279">
                  <c:v>38.984000000000002</c:v>
                </c:pt>
                <c:pt idx="5280">
                  <c:v>38.984000000000002</c:v>
                </c:pt>
                <c:pt idx="5281">
                  <c:v>38.984000000000002</c:v>
                </c:pt>
                <c:pt idx="5282">
                  <c:v>38.984000000000002</c:v>
                </c:pt>
                <c:pt idx="5283">
                  <c:v>38.984000000000002</c:v>
                </c:pt>
                <c:pt idx="5284">
                  <c:v>38.984000000000002</c:v>
                </c:pt>
                <c:pt idx="5285">
                  <c:v>38.937000000000005</c:v>
                </c:pt>
                <c:pt idx="5286">
                  <c:v>38.937000000000005</c:v>
                </c:pt>
                <c:pt idx="5287">
                  <c:v>38.937000000000005</c:v>
                </c:pt>
                <c:pt idx="5288">
                  <c:v>38.937000000000005</c:v>
                </c:pt>
                <c:pt idx="5289">
                  <c:v>38.937000000000005</c:v>
                </c:pt>
                <c:pt idx="5290">
                  <c:v>38.937000000000005</c:v>
                </c:pt>
                <c:pt idx="5291">
                  <c:v>38.937000000000005</c:v>
                </c:pt>
                <c:pt idx="5292">
                  <c:v>38.937000000000005</c:v>
                </c:pt>
                <c:pt idx="5293">
                  <c:v>38.937000000000005</c:v>
                </c:pt>
                <c:pt idx="5294">
                  <c:v>38.937000000000005</c:v>
                </c:pt>
                <c:pt idx="5295">
                  <c:v>38.937000000000005</c:v>
                </c:pt>
                <c:pt idx="5296">
                  <c:v>38.889000000000003</c:v>
                </c:pt>
                <c:pt idx="5297">
                  <c:v>38.889000000000003</c:v>
                </c:pt>
                <c:pt idx="5298">
                  <c:v>38.889000000000003</c:v>
                </c:pt>
                <c:pt idx="5299">
                  <c:v>38.889000000000003</c:v>
                </c:pt>
                <c:pt idx="5300">
                  <c:v>38.889000000000003</c:v>
                </c:pt>
                <c:pt idx="5301">
                  <c:v>38.889000000000003</c:v>
                </c:pt>
                <c:pt idx="5302">
                  <c:v>38.889000000000003</c:v>
                </c:pt>
                <c:pt idx="5303">
                  <c:v>38.889000000000003</c:v>
                </c:pt>
                <c:pt idx="5304">
                  <c:v>38.889000000000003</c:v>
                </c:pt>
                <c:pt idx="5305">
                  <c:v>38.889000000000003</c:v>
                </c:pt>
                <c:pt idx="5306">
                  <c:v>38.889000000000003</c:v>
                </c:pt>
                <c:pt idx="5307">
                  <c:v>38.841999999999999</c:v>
                </c:pt>
                <c:pt idx="5308">
                  <c:v>38.841999999999999</c:v>
                </c:pt>
                <c:pt idx="5309">
                  <c:v>38.841999999999999</c:v>
                </c:pt>
                <c:pt idx="5310">
                  <c:v>38.841999999999999</c:v>
                </c:pt>
                <c:pt idx="5311">
                  <c:v>38.841999999999999</c:v>
                </c:pt>
                <c:pt idx="5312">
                  <c:v>38.841999999999999</c:v>
                </c:pt>
                <c:pt idx="5313">
                  <c:v>38.841999999999999</c:v>
                </c:pt>
                <c:pt idx="5314">
                  <c:v>38.841999999999999</c:v>
                </c:pt>
                <c:pt idx="5315">
                  <c:v>38.841999999999999</c:v>
                </c:pt>
                <c:pt idx="5316">
                  <c:v>38.841999999999999</c:v>
                </c:pt>
                <c:pt idx="5317">
                  <c:v>38.841999999999999</c:v>
                </c:pt>
                <c:pt idx="5318">
                  <c:v>38.795000000000016</c:v>
                </c:pt>
                <c:pt idx="5319">
                  <c:v>38.841999999999999</c:v>
                </c:pt>
                <c:pt idx="5320">
                  <c:v>38.795000000000016</c:v>
                </c:pt>
                <c:pt idx="5321">
                  <c:v>38.795000000000016</c:v>
                </c:pt>
                <c:pt idx="5322">
                  <c:v>38.795000000000016</c:v>
                </c:pt>
                <c:pt idx="5323">
                  <c:v>38.795000000000016</c:v>
                </c:pt>
                <c:pt idx="5324">
                  <c:v>38.795000000000016</c:v>
                </c:pt>
                <c:pt idx="5325">
                  <c:v>38.795000000000016</c:v>
                </c:pt>
                <c:pt idx="5326">
                  <c:v>38.795000000000016</c:v>
                </c:pt>
                <c:pt idx="5327">
                  <c:v>38.795000000000016</c:v>
                </c:pt>
                <c:pt idx="5328">
                  <c:v>38.795000000000016</c:v>
                </c:pt>
                <c:pt idx="5329">
                  <c:v>38.795000000000016</c:v>
                </c:pt>
                <c:pt idx="5330">
                  <c:v>38.748000000000012</c:v>
                </c:pt>
                <c:pt idx="5331">
                  <c:v>38.748000000000012</c:v>
                </c:pt>
                <c:pt idx="5332">
                  <c:v>38.748000000000012</c:v>
                </c:pt>
                <c:pt idx="5333">
                  <c:v>38.748000000000012</c:v>
                </c:pt>
                <c:pt idx="5334">
                  <c:v>38.748000000000012</c:v>
                </c:pt>
                <c:pt idx="5335">
                  <c:v>38.748000000000012</c:v>
                </c:pt>
                <c:pt idx="5336">
                  <c:v>38.748000000000012</c:v>
                </c:pt>
                <c:pt idx="5337">
                  <c:v>38.748000000000012</c:v>
                </c:pt>
                <c:pt idx="5338">
                  <c:v>38.748000000000012</c:v>
                </c:pt>
                <c:pt idx="5339">
                  <c:v>38.748000000000012</c:v>
                </c:pt>
                <c:pt idx="5340">
                  <c:v>38.748000000000012</c:v>
                </c:pt>
                <c:pt idx="5341">
                  <c:v>38.748000000000012</c:v>
                </c:pt>
                <c:pt idx="5342">
                  <c:v>38.748000000000012</c:v>
                </c:pt>
                <c:pt idx="5343">
                  <c:v>38.748000000000012</c:v>
                </c:pt>
                <c:pt idx="5344">
                  <c:v>38.748000000000012</c:v>
                </c:pt>
                <c:pt idx="5345">
                  <c:v>38.748000000000012</c:v>
                </c:pt>
                <c:pt idx="5346">
                  <c:v>38.748000000000012</c:v>
                </c:pt>
                <c:pt idx="5347">
                  <c:v>38.700000000000003</c:v>
                </c:pt>
                <c:pt idx="5348">
                  <c:v>38.748000000000012</c:v>
                </c:pt>
                <c:pt idx="5349">
                  <c:v>38.700000000000003</c:v>
                </c:pt>
                <c:pt idx="5350">
                  <c:v>38.700000000000003</c:v>
                </c:pt>
                <c:pt idx="5351">
                  <c:v>38.700000000000003</c:v>
                </c:pt>
                <c:pt idx="5352">
                  <c:v>38.700000000000003</c:v>
                </c:pt>
                <c:pt idx="5353">
                  <c:v>38.700000000000003</c:v>
                </c:pt>
                <c:pt idx="5354">
                  <c:v>38.700000000000003</c:v>
                </c:pt>
                <c:pt idx="5355">
                  <c:v>38.700000000000003</c:v>
                </c:pt>
                <c:pt idx="5356">
                  <c:v>38.700000000000003</c:v>
                </c:pt>
                <c:pt idx="5357">
                  <c:v>38.700000000000003</c:v>
                </c:pt>
                <c:pt idx="5358">
                  <c:v>38.700000000000003</c:v>
                </c:pt>
                <c:pt idx="5359">
                  <c:v>38.700000000000003</c:v>
                </c:pt>
                <c:pt idx="5360">
                  <c:v>38.700000000000003</c:v>
                </c:pt>
                <c:pt idx="5361">
                  <c:v>38.700000000000003</c:v>
                </c:pt>
                <c:pt idx="5362">
                  <c:v>38.700000000000003</c:v>
                </c:pt>
                <c:pt idx="5363">
                  <c:v>38.700000000000003</c:v>
                </c:pt>
                <c:pt idx="5364">
                  <c:v>38.700000000000003</c:v>
                </c:pt>
                <c:pt idx="5365">
                  <c:v>38.653000000000006</c:v>
                </c:pt>
                <c:pt idx="5366">
                  <c:v>38.700000000000003</c:v>
                </c:pt>
                <c:pt idx="5367">
                  <c:v>38.653000000000006</c:v>
                </c:pt>
                <c:pt idx="5368">
                  <c:v>38.653000000000006</c:v>
                </c:pt>
                <c:pt idx="5369">
                  <c:v>38.653000000000006</c:v>
                </c:pt>
                <c:pt idx="5370">
                  <c:v>38.653000000000006</c:v>
                </c:pt>
                <c:pt idx="5371">
                  <c:v>38.653000000000006</c:v>
                </c:pt>
                <c:pt idx="5372">
                  <c:v>38.653000000000006</c:v>
                </c:pt>
                <c:pt idx="5373">
                  <c:v>38.653000000000006</c:v>
                </c:pt>
                <c:pt idx="5374">
                  <c:v>38.653000000000006</c:v>
                </c:pt>
                <c:pt idx="5375">
                  <c:v>38.653000000000006</c:v>
                </c:pt>
                <c:pt idx="5376">
                  <c:v>38.653000000000006</c:v>
                </c:pt>
                <c:pt idx="5377">
                  <c:v>38.653000000000006</c:v>
                </c:pt>
                <c:pt idx="5378">
                  <c:v>38.653000000000006</c:v>
                </c:pt>
                <c:pt idx="5379">
                  <c:v>38.653000000000006</c:v>
                </c:pt>
                <c:pt idx="5380">
                  <c:v>38.653000000000006</c:v>
                </c:pt>
                <c:pt idx="5381">
                  <c:v>38.653000000000006</c:v>
                </c:pt>
                <c:pt idx="5382">
                  <c:v>38.653000000000006</c:v>
                </c:pt>
                <c:pt idx="5383">
                  <c:v>38.653000000000006</c:v>
                </c:pt>
                <c:pt idx="5384">
                  <c:v>38.653000000000006</c:v>
                </c:pt>
                <c:pt idx="5385">
                  <c:v>38.653000000000006</c:v>
                </c:pt>
                <c:pt idx="5386">
                  <c:v>38.653000000000006</c:v>
                </c:pt>
                <c:pt idx="5387">
                  <c:v>38.653000000000006</c:v>
                </c:pt>
                <c:pt idx="5388">
                  <c:v>38.653000000000006</c:v>
                </c:pt>
                <c:pt idx="5389">
                  <c:v>38.653000000000006</c:v>
                </c:pt>
                <c:pt idx="5390">
                  <c:v>38.606000000000002</c:v>
                </c:pt>
                <c:pt idx="5391">
                  <c:v>38.606000000000002</c:v>
                </c:pt>
                <c:pt idx="5392">
                  <c:v>38.606000000000002</c:v>
                </c:pt>
                <c:pt idx="5393">
                  <c:v>38.606000000000002</c:v>
                </c:pt>
                <c:pt idx="5394">
                  <c:v>38.606000000000002</c:v>
                </c:pt>
                <c:pt idx="5395">
                  <c:v>38.606000000000002</c:v>
                </c:pt>
                <c:pt idx="5396">
                  <c:v>38.606000000000002</c:v>
                </c:pt>
                <c:pt idx="5397">
                  <c:v>38.606000000000002</c:v>
                </c:pt>
                <c:pt idx="5398">
                  <c:v>38.606000000000002</c:v>
                </c:pt>
                <c:pt idx="5399">
                  <c:v>38.606000000000002</c:v>
                </c:pt>
                <c:pt idx="5400">
                  <c:v>38.606000000000002</c:v>
                </c:pt>
                <c:pt idx="5401">
                  <c:v>38.606000000000002</c:v>
                </c:pt>
                <c:pt idx="5402">
                  <c:v>38.606000000000002</c:v>
                </c:pt>
                <c:pt idx="5403">
                  <c:v>38.606000000000002</c:v>
                </c:pt>
                <c:pt idx="5404">
                  <c:v>38.606000000000002</c:v>
                </c:pt>
                <c:pt idx="5405">
                  <c:v>38.606000000000002</c:v>
                </c:pt>
                <c:pt idx="5406">
                  <c:v>38.557000000000002</c:v>
                </c:pt>
                <c:pt idx="5407">
                  <c:v>38.606000000000002</c:v>
                </c:pt>
                <c:pt idx="5408">
                  <c:v>38.557000000000002</c:v>
                </c:pt>
                <c:pt idx="5409">
                  <c:v>38.557000000000002</c:v>
                </c:pt>
                <c:pt idx="5410">
                  <c:v>38.557000000000002</c:v>
                </c:pt>
                <c:pt idx="5411">
                  <c:v>38.557000000000002</c:v>
                </c:pt>
                <c:pt idx="5412">
                  <c:v>38.557000000000002</c:v>
                </c:pt>
                <c:pt idx="5413">
                  <c:v>38.557000000000002</c:v>
                </c:pt>
                <c:pt idx="5414">
                  <c:v>38.557000000000002</c:v>
                </c:pt>
                <c:pt idx="5415">
                  <c:v>38.557000000000002</c:v>
                </c:pt>
                <c:pt idx="5416">
                  <c:v>38.557000000000002</c:v>
                </c:pt>
                <c:pt idx="5417">
                  <c:v>38.557000000000002</c:v>
                </c:pt>
                <c:pt idx="5418">
                  <c:v>38.557000000000002</c:v>
                </c:pt>
                <c:pt idx="5419">
                  <c:v>38.557000000000002</c:v>
                </c:pt>
                <c:pt idx="5420">
                  <c:v>38.557000000000002</c:v>
                </c:pt>
                <c:pt idx="5421">
                  <c:v>38.557000000000002</c:v>
                </c:pt>
                <c:pt idx="5422">
                  <c:v>38.557000000000002</c:v>
                </c:pt>
                <c:pt idx="5423">
                  <c:v>38.511000000000003</c:v>
                </c:pt>
                <c:pt idx="5424">
                  <c:v>38.557000000000002</c:v>
                </c:pt>
                <c:pt idx="5425">
                  <c:v>38.557000000000002</c:v>
                </c:pt>
                <c:pt idx="5426">
                  <c:v>38.557000000000002</c:v>
                </c:pt>
                <c:pt idx="5427">
                  <c:v>38.511000000000003</c:v>
                </c:pt>
                <c:pt idx="5428">
                  <c:v>38.511000000000003</c:v>
                </c:pt>
                <c:pt idx="5429">
                  <c:v>38.511000000000003</c:v>
                </c:pt>
                <c:pt idx="5430">
                  <c:v>38.511000000000003</c:v>
                </c:pt>
                <c:pt idx="5431">
                  <c:v>38.511000000000003</c:v>
                </c:pt>
                <c:pt idx="5432">
                  <c:v>38.511000000000003</c:v>
                </c:pt>
                <c:pt idx="5433">
                  <c:v>38.511000000000003</c:v>
                </c:pt>
                <c:pt idx="5434">
                  <c:v>38.511000000000003</c:v>
                </c:pt>
                <c:pt idx="5435">
                  <c:v>38.511000000000003</c:v>
                </c:pt>
                <c:pt idx="5436">
                  <c:v>38.511000000000003</c:v>
                </c:pt>
                <c:pt idx="5437">
                  <c:v>38.511000000000003</c:v>
                </c:pt>
                <c:pt idx="5438">
                  <c:v>38.464000000000006</c:v>
                </c:pt>
                <c:pt idx="5439">
                  <c:v>38.511000000000003</c:v>
                </c:pt>
                <c:pt idx="5440">
                  <c:v>38.464000000000006</c:v>
                </c:pt>
                <c:pt idx="5441">
                  <c:v>38.464000000000006</c:v>
                </c:pt>
                <c:pt idx="5442">
                  <c:v>38.511000000000003</c:v>
                </c:pt>
                <c:pt idx="5443">
                  <c:v>38.464000000000006</c:v>
                </c:pt>
                <c:pt idx="5444">
                  <c:v>38.464000000000006</c:v>
                </c:pt>
                <c:pt idx="5445">
                  <c:v>38.464000000000006</c:v>
                </c:pt>
                <c:pt idx="5446">
                  <c:v>38.464000000000006</c:v>
                </c:pt>
                <c:pt idx="5447">
                  <c:v>38.464000000000006</c:v>
                </c:pt>
                <c:pt idx="5448">
                  <c:v>38.464000000000006</c:v>
                </c:pt>
                <c:pt idx="5449">
                  <c:v>38.464000000000006</c:v>
                </c:pt>
                <c:pt idx="5450">
                  <c:v>38.464000000000006</c:v>
                </c:pt>
                <c:pt idx="5451">
                  <c:v>38.464000000000006</c:v>
                </c:pt>
                <c:pt idx="5452">
                  <c:v>38.464000000000006</c:v>
                </c:pt>
                <c:pt idx="5453">
                  <c:v>38.464000000000006</c:v>
                </c:pt>
                <c:pt idx="5454">
                  <c:v>38.464000000000006</c:v>
                </c:pt>
                <c:pt idx="5455">
                  <c:v>38.464000000000006</c:v>
                </c:pt>
                <c:pt idx="5456">
                  <c:v>38.464000000000006</c:v>
                </c:pt>
                <c:pt idx="5457">
                  <c:v>38.464000000000006</c:v>
                </c:pt>
                <c:pt idx="5458">
                  <c:v>38.414999999999999</c:v>
                </c:pt>
                <c:pt idx="5459">
                  <c:v>38.414999999999999</c:v>
                </c:pt>
                <c:pt idx="5460">
                  <c:v>38.414999999999999</c:v>
                </c:pt>
                <c:pt idx="5461">
                  <c:v>38.414999999999999</c:v>
                </c:pt>
                <c:pt idx="5462">
                  <c:v>38.414999999999999</c:v>
                </c:pt>
                <c:pt idx="5463">
                  <c:v>38.414999999999999</c:v>
                </c:pt>
                <c:pt idx="5464">
                  <c:v>38.414999999999999</c:v>
                </c:pt>
                <c:pt idx="5465">
                  <c:v>38.414999999999999</c:v>
                </c:pt>
                <c:pt idx="5466">
                  <c:v>38.414999999999999</c:v>
                </c:pt>
                <c:pt idx="5467">
                  <c:v>38.414999999999999</c:v>
                </c:pt>
                <c:pt idx="5468">
                  <c:v>38.414999999999999</c:v>
                </c:pt>
                <c:pt idx="5469">
                  <c:v>38.414999999999999</c:v>
                </c:pt>
                <c:pt idx="5470">
                  <c:v>38.414999999999999</c:v>
                </c:pt>
                <c:pt idx="5471">
                  <c:v>38.368000000000002</c:v>
                </c:pt>
                <c:pt idx="5472">
                  <c:v>38.368000000000002</c:v>
                </c:pt>
                <c:pt idx="5473">
                  <c:v>38.414999999999999</c:v>
                </c:pt>
                <c:pt idx="5474">
                  <c:v>38.368000000000002</c:v>
                </c:pt>
                <c:pt idx="5475">
                  <c:v>38.368000000000002</c:v>
                </c:pt>
                <c:pt idx="5476">
                  <c:v>38.368000000000002</c:v>
                </c:pt>
                <c:pt idx="5477">
                  <c:v>38.368000000000002</c:v>
                </c:pt>
                <c:pt idx="5478">
                  <c:v>38.368000000000002</c:v>
                </c:pt>
                <c:pt idx="5479">
                  <c:v>38.368000000000002</c:v>
                </c:pt>
                <c:pt idx="5480">
                  <c:v>38.368000000000002</c:v>
                </c:pt>
                <c:pt idx="5481">
                  <c:v>38.368000000000002</c:v>
                </c:pt>
                <c:pt idx="5482">
                  <c:v>38.368000000000002</c:v>
                </c:pt>
                <c:pt idx="5483">
                  <c:v>38.368000000000002</c:v>
                </c:pt>
                <c:pt idx="5484">
                  <c:v>38.368000000000002</c:v>
                </c:pt>
                <c:pt idx="5485">
                  <c:v>38.368000000000002</c:v>
                </c:pt>
                <c:pt idx="5486">
                  <c:v>38.368000000000002</c:v>
                </c:pt>
                <c:pt idx="5487">
                  <c:v>38.368000000000002</c:v>
                </c:pt>
                <c:pt idx="5488">
                  <c:v>38.322000000000003</c:v>
                </c:pt>
                <c:pt idx="5489">
                  <c:v>38.322000000000003</c:v>
                </c:pt>
                <c:pt idx="5490">
                  <c:v>38.322000000000003</c:v>
                </c:pt>
                <c:pt idx="5491">
                  <c:v>38.322000000000003</c:v>
                </c:pt>
                <c:pt idx="5492">
                  <c:v>38.322000000000003</c:v>
                </c:pt>
                <c:pt idx="5493">
                  <c:v>38.322000000000003</c:v>
                </c:pt>
                <c:pt idx="5494">
                  <c:v>38.322000000000003</c:v>
                </c:pt>
                <c:pt idx="5495">
                  <c:v>38.322000000000003</c:v>
                </c:pt>
                <c:pt idx="5496">
                  <c:v>38.322000000000003</c:v>
                </c:pt>
                <c:pt idx="5497">
                  <c:v>38.273000000000003</c:v>
                </c:pt>
                <c:pt idx="5498">
                  <c:v>38.273000000000003</c:v>
                </c:pt>
                <c:pt idx="5499">
                  <c:v>38.273000000000003</c:v>
                </c:pt>
                <c:pt idx="5500">
                  <c:v>38.273000000000003</c:v>
                </c:pt>
                <c:pt idx="5501">
                  <c:v>38.273000000000003</c:v>
                </c:pt>
                <c:pt idx="5502">
                  <c:v>38.273000000000003</c:v>
                </c:pt>
                <c:pt idx="5503">
                  <c:v>38.273000000000003</c:v>
                </c:pt>
                <c:pt idx="5504">
                  <c:v>38.273000000000003</c:v>
                </c:pt>
                <c:pt idx="5505">
                  <c:v>38.273000000000003</c:v>
                </c:pt>
                <c:pt idx="5506">
                  <c:v>38.273000000000003</c:v>
                </c:pt>
                <c:pt idx="5507">
                  <c:v>38.226000000000013</c:v>
                </c:pt>
                <c:pt idx="5508">
                  <c:v>38.226000000000013</c:v>
                </c:pt>
                <c:pt idx="5509">
                  <c:v>38.226000000000013</c:v>
                </c:pt>
                <c:pt idx="5510">
                  <c:v>38.226000000000013</c:v>
                </c:pt>
                <c:pt idx="5511">
                  <c:v>38.226000000000013</c:v>
                </c:pt>
                <c:pt idx="5512">
                  <c:v>38.226000000000013</c:v>
                </c:pt>
                <c:pt idx="5513">
                  <c:v>38.226000000000013</c:v>
                </c:pt>
                <c:pt idx="5514">
                  <c:v>38.226000000000013</c:v>
                </c:pt>
                <c:pt idx="5515">
                  <c:v>38.226000000000013</c:v>
                </c:pt>
                <c:pt idx="5516">
                  <c:v>38.226000000000013</c:v>
                </c:pt>
                <c:pt idx="5517">
                  <c:v>38.179000000000002</c:v>
                </c:pt>
                <c:pt idx="5518">
                  <c:v>38.179000000000002</c:v>
                </c:pt>
                <c:pt idx="5519">
                  <c:v>38.179000000000002</c:v>
                </c:pt>
                <c:pt idx="5520">
                  <c:v>38.179000000000002</c:v>
                </c:pt>
                <c:pt idx="5521">
                  <c:v>38.179000000000002</c:v>
                </c:pt>
                <c:pt idx="5522">
                  <c:v>38.179000000000002</c:v>
                </c:pt>
                <c:pt idx="5523">
                  <c:v>38.179000000000002</c:v>
                </c:pt>
                <c:pt idx="5524">
                  <c:v>38.179000000000002</c:v>
                </c:pt>
                <c:pt idx="5525">
                  <c:v>38.179000000000002</c:v>
                </c:pt>
                <c:pt idx="5526">
                  <c:v>38.179000000000002</c:v>
                </c:pt>
                <c:pt idx="5527">
                  <c:v>38.131</c:v>
                </c:pt>
                <c:pt idx="5528">
                  <c:v>38.131</c:v>
                </c:pt>
                <c:pt idx="5529">
                  <c:v>38.131</c:v>
                </c:pt>
                <c:pt idx="5530">
                  <c:v>38.131</c:v>
                </c:pt>
                <c:pt idx="5531">
                  <c:v>38.131</c:v>
                </c:pt>
                <c:pt idx="5532">
                  <c:v>38.131</c:v>
                </c:pt>
                <c:pt idx="5533">
                  <c:v>38.131</c:v>
                </c:pt>
                <c:pt idx="5534">
                  <c:v>38.131</c:v>
                </c:pt>
                <c:pt idx="5535">
                  <c:v>38.131</c:v>
                </c:pt>
                <c:pt idx="5536">
                  <c:v>38.131</c:v>
                </c:pt>
                <c:pt idx="5537">
                  <c:v>38.131</c:v>
                </c:pt>
                <c:pt idx="5538">
                  <c:v>38.084000000000003</c:v>
                </c:pt>
                <c:pt idx="5539">
                  <c:v>38.084000000000003</c:v>
                </c:pt>
                <c:pt idx="5540">
                  <c:v>38.084000000000003</c:v>
                </c:pt>
                <c:pt idx="5541">
                  <c:v>38.084000000000003</c:v>
                </c:pt>
                <c:pt idx="5542">
                  <c:v>38.084000000000003</c:v>
                </c:pt>
                <c:pt idx="5543">
                  <c:v>38.084000000000003</c:v>
                </c:pt>
                <c:pt idx="5544">
                  <c:v>38.084000000000003</c:v>
                </c:pt>
                <c:pt idx="5545">
                  <c:v>38.084000000000003</c:v>
                </c:pt>
                <c:pt idx="5546">
                  <c:v>38.084000000000003</c:v>
                </c:pt>
                <c:pt idx="5547">
                  <c:v>38.037000000000006</c:v>
                </c:pt>
                <c:pt idx="5548">
                  <c:v>38.037000000000006</c:v>
                </c:pt>
                <c:pt idx="5549">
                  <c:v>38.037000000000006</c:v>
                </c:pt>
                <c:pt idx="5550">
                  <c:v>38.037000000000006</c:v>
                </c:pt>
                <c:pt idx="5551">
                  <c:v>38.037000000000006</c:v>
                </c:pt>
                <c:pt idx="5552">
                  <c:v>38.037000000000006</c:v>
                </c:pt>
                <c:pt idx="5553">
                  <c:v>38.037000000000006</c:v>
                </c:pt>
                <c:pt idx="5554">
                  <c:v>38.037000000000006</c:v>
                </c:pt>
                <c:pt idx="5555">
                  <c:v>37.989000000000004</c:v>
                </c:pt>
                <c:pt idx="5556">
                  <c:v>38.037000000000006</c:v>
                </c:pt>
                <c:pt idx="5557">
                  <c:v>37.989000000000004</c:v>
                </c:pt>
                <c:pt idx="5558">
                  <c:v>38.037000000000006</c:v>
                </c:pt>
                <c:pt idx="5559">
                  <c:v>37.989000000000004</c:v>
                </c:pt>
                <c:pt idx="5560">
                  <c:v>37.989000000000004</c:v>
                </c:pt>
                <c:pt idx="5561">
                  <c:v>37.989000000000004</c:v>
                </c:pt>
                <c:pt idx="5562">
                  <c:v>37.989000000000004</c:v>
                </c:pt>
                <c:pt idx="5563">
                  <c:v>37.989000000000004</c:v>
                </c:pt>
                <c:pt idx="5564">
                  <c:v>37.989000000000004</c:v>
                </c:pt>
                <c:pt idx="5565">
                  <c:v>37.989000000000004</c:v>
                </c:pt>
                <c:pt idx="5566">
                  <c:v>37.989000000000004</c:v>
                </c:pt>
                <c:pt idx="5567">
                  <c:v>37.942</c:v>
                </c:pt>
                <c:pt idx="5568">
                  <c:v>37.942</c:v>
                </c:pt>
                <c:pt idx="5569">
                  <c:v>37.942</c:v>
                </c:pt>
                <c:pt idx="5570">
                  <c:v>37.942</c:v>
                </c:pt>
                <c:pt idx="5571">
                  <c:v>37.942</c:v>
                </c:pt>
                <c:pt idx="5572">
                  <c:v>37.942</c:v>
                </c:pt>
                <c:pt idx="5573">
                  <c:v>37.942</c:v>
                </c:pt>
                <c:pt idx="5574">
                  <c:v>37.942</c:v>
                </c:pt>
                <c:pt idx="5575">
                  <c:v>37.942</c:v>
                </c:pt>
                <c:pt idx="5576">
                  <c:v>37.893000000000001</c:v>
                </c:pt>
                <c:pt idx="5577">
                  <c:v>37.893000000000001</c:v>
                </c:pt>
                <c:pt idx="5578">
                  <c:v>37.893000000000001</c:v>
                </c:pt>
                <c:pt idx="5579">
                  <c:v>37.893000000000001</c:v>
                </c:pt>
                <c:pt idx="5580">
                  <c:v>37.893000000000001</c:v>
                </c:pt>
                <c:pt idx="5581">
                  <c:v>37.893000000000001</c:v>
                </c:pt>
                <c:pt idx="5582">
                  <c:v>37.893000000000001</c:v>
                </c:pt>
                <c:pt idx="5583">
                  <c:v>37.893000000000001</c:v>
                </c:pt>
                <c:pt idx="5584">
                  <c:v>37.893000000000001</c:v>
                </c:pt>
                <c:pt idx="5585">
                  <c:v>37.893000000000001</c:v>
                </c:pt>
                <c:pt idx="5586">
                  <c:v>37.893000000000001</c:v>
                </c:pt>
                <c:pt idx="5587">
                  <c:v>37.893000000000001</c:v>
                </c:pt>
                <c:pt idx="5588">
                  <c:v>37.846000000000004</c:v>
                </c:pt>
                <c:pt idx="5589">
                  <c:v>37.846000000000004</c:v>
                </c:pt>
                <c:pt idx="5590">
                  <c:v>37.846000000000004</c:v>
                </c:pt>
                <c:pt idx="5591">
                  <c:v>37.846000000000004</c:v>
                </c:pt>
                <c:pt idx="5592">
                  <c:v>37.846000000000004</c:v>
                </c:pt>
                <c:pt idx="5593">
                  <c:v>37.846000000000004</c:v>
                </c:pt>
                <c:pt idx="5594">
                  <c:v>37.846000000000004</c:v>
                </c:pt>
                <c:pt idx="5595">
                  <c:v>37.846000000000004</c:v>
                </c:pt>
                <c:pt idx="5596">
                  <c:v>37.846000000000004</c:v>
                </c:pt>
                <c:pt idx="5597">
                  <c:v>37.798000000000016</c:v>
                </c:pt>
                <c:pt idx="5598">
                  <c:v>37.798000000000016</c:v>
                </c:pt>
                <c:pt idx="5599">
                  <c:v>37.798000000000016</c:v>
                </c:pt>
                <c:pt idx="5600">
                  <c:v>37.798000000000016</c:v>
                </c:pt>
                <c:pt idx="5601">
                  <c:v>37.798000000000016</c:v>
                </c:pt>
                <c:pt idx="5602">
                  <c:v>37.798000000000016</c:v>
                </c:pt>
                <c:pt idx="5603">
                  <c:v>37.798000000000016</c:v>
                </c:pt>
                <c:pt idx="5604">
                  <c:v>37.798000000000016</c:v>
                </c:pt>
                <c:pt idx="5605">
                  <c:v>37.798000000000016</c:v>
                </c:pt>
                <c:pt idx="5606">
                  <c:v>37.798000000000016</c:v>
                </c:pt>
                <c:pt idx="5607">
                  <c:v>37.798000000000016</c:v>
                </c:pt>
                <c:pt idx="5608">
                  <c:v>37.798000000000016</c:v>
                </c:pt>
                <c:pt idx="5609">
                  <c:v>37.751000000000005</c:v>
                </c:pt>
                <c:pt idx="5610">
                  <c:v>37.751000000000005</c:v>
                </c:pt>
                <c:pt idx="5611">
                  <c:v>37.751000000000005</c:v>
                </c:pt>
                <c:pt idx="5612">
                  <c:v>37.751000000000005</c:v>
                </c:pt>
                <c:pt idx="5613">
                  <c:v>37.751000000000005</c:v>
                </c:pt>
                <c:pt idx="5614">
                  <c:v>37.751000000000005</c:v>
                </c:pt>
                <c:pt idx="5615">
                  <c:v>37.751000000000005</c:v>
                </c:pt>
                <c:pt idx="5616">
                  <c:v>37.751000000000005</c:v>
                </c:pt>
                <c:pt idx="5617">
                  <c:v>37.751000000000005</c:v>
                </c:pt>
                <c:pt idx="5618">
                  <c:v>37.751000000000005</c:v>
                </c:pt>
                <c:pt idx="5619">
                  <c:v>37.751000000000005</c:v>
                </c:pt>
                <c:pt idx="5620">
                  <c:v>37.751000000000005</c:v>
                </c:pt>
                <c:pt idx="5621">
                  <c:v>37.702000000000012</c:v>
                </c:pt>
                <c:pt idx="5622">
                  <c:v>37.702000000000012</c:v>
                </c:pt>
                <c:pt idx="5623">
                  <c:v>37.702000000000012</c:v>
                </c:pt>
                <c:pt idx="5624">
                  <c:v>37.702000000000012</c:v>
                </c:pt>
                <c:pt idx="5625">
                  <c:v>37.702000000000012</c:v>
                </c:pt>
                <c:pt idx="5626">
                  <c:v>37.702000000000012</c:v>
                </c:pt>
                <c:pt idx="5627">
                  <c:v>37.702000000000012</c:v>
                </c:pt>
                <c:pt idx="5628">
                  <c:v>37.702000000000012</c:v>
                </c:pt>
                <c:pt idx="5629">
                  <c:v>37.702000000000012</c:v>
                </c:pt>
                <c:pt idx="5630">
                  <c:v>37.702000000000012</c:v>
                </c:pt>
                <c:pt idx="5631">
                  <c:v>37.702000000000012</c:v>
                </c:pt>
                <c:pt idx="5632">
                  <c:v>37.656000000000006</c:v>
                </c:pt>
                <c:pt idx="5633">
                  <c:v>37.702000000000012</c:v>
                </c:pt>
                <c:pt idx="5634">
                  <c:v>37.702000000000012</c:v>
                </c:pt>
                <c:pt idx="5635">
                  <c:v>37.656000000000006</c:v>
                </c:pt>
                <c:pt idx="5636">
                  <c:v>37.656000000000006</c:v>
                </c:pt>
                <c:pt idx="5637">
                  <c:v>37.656000000000006</c:v>
                </c:pt>
                <c:pt idx="5638">
                  <c:v>37.656000000000006</c:v>
                </c:pt>
                <c:pt idx="5639">
                  <c:v>37.656000000000006</c:v>
                </c:pt>
                <c:pt idx="5640">
                  <c:v>37.656000000000006</c:v>
                </c:pt>
                <c:pt idx="5641">
                  <c:v>37.656000000000006</c:v>
                </c:pt>
                <c:pt idx="5642">
                  <c:v>37.656000000000006</c:v>
                </c:pt>
                <c:pt idx="5643">
                  <c:v>37.656000000000006</c:v>
                </c:pt>
                <c:pt idx="5644">
                  <c:v>37.656000000000006</c:v>
                </c:pt>
                <c:pt idx="5645">
                  <c:v>37.609000000000002</c:v>
                </c:pt>
                <c:pt idx="5646">
                  <c:v>37.656000000000006</c:v>
                </c:pt>
                <c:pt idx="5647">
                  <c:v>37.656000000000006</c:v>
                </c:pt>
                <c:pt idx="5648">
                  <c:v>37.609000000000002</c:v>
                </c:pt>
                <c:pt idx="5649">
                  <c:v>37.609000000000002</c:v>
                </c:pt>
                <c:pt idx="5650">
                  <c:v>37.609000000000002</c:v>
                </c:pt>
                <c:pt idx="5651">
                  <c:v>37.609000000000002</c:v>
                </c:pt>
                <c:pt idx="5652">
                  <c:v>37.609000000000002</c:v>
                </c:pt>
                <c:pt idx="5653">
                  <c:v>37.609000000000002</c:v>
                </c:pt>
                <c:pt idx="5654">
                  <c:v>37.609000000000002</c:v>
                </c:pt>
                <c:pt idx="5655">
                  <c:v>37.609000000000002</c:v>
                </c:pt>
                <c:pt idx="5656">
                  <c:v>37.56</c:v>
                </c:pt>
                <c:pt idx="5657">
                  <c:v>37.56</c:v>
                </c:pt>
                <c:pt idx="5658">
                  <c:v>37.56</c:v>
                </c:pt>
                <c:pt idx="5659">
                  <c:v>37.56</c:v>
                </c:pt>
                <c:pt idx="5660">
                  <c:v>37.56</c:v>
                </c:pt>
                <c:pt idx="5661">
                  <c:v>37.56</c:v>
                </c:pt>
                <c:pt idx="5662">
                  <c:v>37.56</c:v>
                </c:pt>
                <c:pt idx="5663">
                  <c:v>37.56</c:v>
                </c:pt>
                <c:pt idx="5664">
                  <c:v>37.56</c:v>
                </c:pt>
                <c:pt idx="5665">
                  <c:v>37.56</c:v>
                </c:pt>
                <c:pt idx="5666">
                  <c:v>37.56</c:v>
                </c:pt>
                <c:pt idx="5667">
                  <c:v>37.56</c:v>
                </c:pt>
                <c:pt idx="5668">
                  <c:v>37.56</c:v>
                </c:pt>
                <c:pt idx="5669">
                  <c:v>37.56</c:v>
                </c:pt>
                <c:pt idx="5670">
                  <c:v>37.513000000000005</c:v>
                </c:pt>
                <c:pt idx="5671">
                  <c:v>37.513000000000005</c:v>
                </c:pt>
                <c:pt idx="5672">
                  <c:v>37.513000000000005</c:v>
                </c:pt>
                <c:pt idx="5673">
                  <c:v>37.513000000000005</c:v>
                </c:pt>
                <c:pt idx="5674">
                  <c:v>37.513000000000005</c:v>
                </c:pt>
                <c:pt idx="5675">
                  <c:v>37.513000000000005</c:v>
                </c:pt>
                <c:pt idx="5676">
                  <c:v>37.513000000000005</c:v>
                </c:pt>
                <c:pt idx="5677">
                  <c:v>37.513000000000005</c:v>
                </c:pt>
                <c:pt idx="5678">
                  <c:v>37.513000000000005</c:v>
                </c:pt>
                <c:pt idx="5679">
                  <c:v>37.513000000000005</c:v>
                </c:pt>
                <c:pt idx="5680">
                  <c:v>37.513000000000005</c:v>
                </c:pt>
                <c:pt idx="5681">
                  <c:v>37.513000000000005</c:v>
                </c:pt>
                <c:pt idx="5682">
                  <c:v>37.513000000000005</c:v>
                </c:pt>
                <c:pt idx="5683">
                  <c:v>37.513000000000005</c:v>
                </c:pt>
                <c:pt idx="5684">
                  <c:v>37.513000000000005</c:v>
                </c:pt>
                <c:pt idx="5685">
                  <c:v>37.513000000000005</c:v>
                </c:pt>
                <c:pt idx="5686">
                  <c:v>37.513000000000005</c:v>
                </c:pt>
                <c:pt idx="5687">
                  <c:v>37.513000000000005</c:v>
                </c:pt>
                <c:pt idx="5688">
                  <c:v>37.513000000000005</c:v>
                </c:pt>
                <c:pt idx="5689">
                  <c:v>37.513000000000005</c:v>
                </c:pt>
                <c:pt idx="5690">
                  <c:v>37.513000000000005</c:v>
                </c:pt>
                <c:pt idx="5691">
                  <c:v>37.513000000000005</c:v>
                </c:pt>
                <c:pt idx="5692">
                  <c:v>37.513000000000005</c:v>
                </c:pt>
                <c:pt idx="5693">
                  <c:v>37.465000000000003</c:v>
                </c:pt>
                <c:pt idx="5694">
                  <c:v>37.465000000000003</c:v>
                </c:pt>
                <c:pt idx="5695">
                  <c:v>37.465000000000003</c:v>
                </c:pt>
                <c:pt idx="5696">
                  <c:v>37.465000000000003</c:v>
                </c:pt>
                <c:pt idx="5697">
                  <c:v>37.465000000000003</c:v>
                </c:pt>
                <c:pt idx="5698">
                  <c:v>37.465000000000003</c:v>
                </c:pt>
                <c:pt idx="5699">
                  <c:v>37.465000000000003</c:v>
                </c:pt>
                <c:pt idx="5700">
                  <c:v>37.465000000000003</c:v>
                </c:pt>
                <c:pt idx="5701">
                  <c:v>37.465000000000003</c:v>
                </c:pt>
                <c:pt idx="5702">
                  <c:v>37.465000000000003</c:v>
                </c:pt>
                <c:pt idx="5703">
                  <c:v>37.465000000000003</c:v>
                </c:pt>
                <c:pt idx="5704">
                  <c:v>37.465000000000003</c:v>
                </c:pt>
                <c:pt idx="5705">
                  <c:v>37.465000000000003</c:v>
                </c:pt>
                <c:pt idx="5706">
                  <c:v>37.465000000000003</c:v>
                </c:pt>
                <c:pt idx="5707">
                  <c:v>37.465000000000003</c:v>
                </c:pt>
                <c:pt idx="5708">
                  <c:v>37.465000000000003</c:v>
                </c:pt>
                <c:pt idx="5709">
                  <c:v>37.465000000000003</c:v>
                </c:pt>
                <c:pt idx="5710">
                  <c:v>37.465000000000003</c:v>
                </c:pt>
                <c:pt idx="5711">
                  <c:v>37.465000000000003</c:v>
                </c:pt>
                <c:pt idx="5712">
                  <c:v>37.465000000000003</c:v>
                </c:pt>
                <c:pt idx="5713">
                  <c:v>37.465000000000003</c:v>
                </c:pt>
                <c:pt idx="5714">
                  <c:v>37.465000000000003</c:v>
                </c:pt>
                <c:pt idx="5715">
                  <c:v>37.465000000000003</c:v>
                </c:pt>
                <c:pt idx="5716">
                  <c:v>37.465000000000003</c:v>
                </c:pt>
                <c:pt idx="5717">
                  <c:v>37.465000000000003</c:v>
                </c:pt>
                <c:pt idx="5718">
                  <c:v>37.465000000000003</c:v>
                </c:pt>
                <c:pt idx="5719">
                  <c:v>37.465000000000003</c:v>
                </c:pt>
                <c:pt idx="5720">
                  <c:v>37.465000000000003</c:v>
                </c:pt>
                <c:pt idx="5721">
                  <c:v>37.465000000000003</c:v>
                </c:pt>
                <c:pt idx="5722">
                  <c:v>37.465000000000003</c:v>
                </c:pt>
                <c:pt idx="5723">
                  <c:v>37.465000000000003</c:v>
                </c:pt>
                <c:pt idx="5724">
                  <c:v>37.465000000000003</c:v>
                </c:pt>
                <c:pt idx="5725">
                  <c:v>37.465000000000003</c:v>
                </c:pt>
                <c:pt idx="5726">
                  <c:v>37.465000000000003</c:v>
                </c:pt>
                <c:pt idx="5727">
                  <c:v>37.465000000000003</c:v>
                </c:pt>
                <c:pt idx="5728">
                  <c:v>37.465000000000003</c:v>
                </c:pt>
                <c:pt idx="5729">
                  <c:v>37.465000000000003</c:v>
                </c:pt>
                <c:pt idx="5730">
                  <c:v>37.465000000000003</c:v>
                </c:pt>
                <c:pt idx="5731">
                  <c:v>37.465000000000003</c:v>
                </c:pt>
                <c:pt idx="5732">
                  <c:v>37.465000000000003</c:v>
                </c:pt>
                <c:pt idx="5733">
                  <c:v>37.416000000000004</c:v>
                </c:pt>
                <c:pt idx="5734">
                  <c:v>37.416000000000004</c:v>
                </c:pt>
                <c:pt idx="5735">
                  <c:v>37.465000000000003</c:v>
                </c:pt>
                <c:pt idx="5736">
                  <c:v>37.465000000000003</c:v>
                </c:pt>
                <c:pt idx="5737">
                  <c:v>37.465000000000003</c:v>
                </c:pt>
                <c:pt idx="5738">
                  <c:v>37.416000000000004</c:v>
                </c:pt>
                <c:pt idx="5739">
                  <c:v>37.465000000000003</c:v>
                </c:pt>
                <c:pt idx="5740">
                  <c:v>37.465000000000003</c:v>
                </c:pt>
                <c:pt idx="5741">
                  <c:v>37.416000000000004</c:v>
                </c:pt>
                <c:pt idx="5742">
                  <c:v>37.465000000000003</c:v>
                </c:pt>
                <c:pt idx="5743">
                  <c:v>37.416000000000004</c:v>
                </c:pt>
                <c:pt idx="5744">
                  <c:v>37.465000000000003</c:v>
                </c:pt>
                <c:pt idx="5745">
                  <c:v>37.416000000000004</c:v>
                </c:pt>
                <c:pt idx="5746">
                  <c:v>37.465000000000003</c:v>
                </c:pt>
                <c:pt idx="5747">
                  <c:v>37.465000000000003</c:v>
                </c:pt>
                <c:pt idx="5748">
                  <c:v>37.416000000000004</c:v>
                </c:pt>
                <c:pt idx="5749">
                  <c:v>37.465000000000003</c:v>
                </c:pt>
                <c:pt idx="5750">
                  <c:v>37.416000000000004</c:v>
                </c:pt>
                <c:pt idx="5751">
                  <c:v>37.465000000000003</c:v>
                </c:pt>
                <c:pt idx="5752">
                  <c:v>37.416000000000004</c:v>
                </c:pt>
                <c:pt idx="5753">
                  <c:v>37.416000000000004</c:v>
                </c:pt>
                <c:pt idx="5754">
                  <c:v>37.416000000000004</c:v>
                </c:pt>
                <c:pt idx="5755">
                  <c:v>37.416000000000004</c:v>
                </c:pt>
                <c:pt idx="5756">
                  <c:v>37.416000000000004</c:v>
                </c:pt>
                <c:pt idx="5757">
                  <c:v>37.465000000000003</c:v>
                </c:pt>
                <c:pt idx="5758">
                  <c:v>37.416000000000004</c:v>
                </c:pt>
                <c:pt idx="5759">
                  <c:v>37.416000000000004</c:v>
                </c:pt>
                <c:pt idx="5760">
                  <c:v>37.416000000000004</c:v>
                </c:pt>
                <c:pt idx="5761">
                  <c:v>37.465000000000003</c:v>
                </c:pt>
                <c:pt idx="5762">
                  <c:v>37.465000000000003</c:v>
                </c:pt>
                <c:pt idx="5763">
                  <c:v>37.416000000000004</c:v>
                </c:pt>
                <c:pt idx="5764">
                  <c:v>37.465000000000003</c:v>
                </c:pt>
                <c:pt idx="5765">
                  <c:v>37.416000000000004</c:v>
                </c:pt>
                <c:pt idx="5766">
                  <c:v>37.416000000000004</c:v>
                </c:pt>
                <c:pt idx="5767">
                  <c:v>37.465000000000003</c:v>
                </c:pt>
                <c:pt idx="5768">
                  <c:v>37.465000000000003</c:v>
                </c:pt>
                <c:pt idx="5769">
                  <c:v>37.416000000000004</c:v>
                </c:pt>
                <c:pt idx="5770">
                  <c:v>37.465000000000003</c:v>
                </c:pt>
                <c:pt idx="5771">
                  <c:v>37.465000000000003</c:v>
                </c:pt>
                <c:pt idx="5772">
                  <c:v>37.465000000000003</c:v>
                </c:pt>
                <c:pt idx="5773">
                  <c:v>37.465000000000003</c:v>
                </c:pt>
                <c:pt idx="5774">
                  <c:v>37.465000000000003</c:v>
                </c:pt>
                <c:pt idx="5775">
                  <c:v>37.416000000000004</c:v>
                </c:pt>
                <c:pt idx="5776">
                  <c:v>37.465000000000003</c:v>
                </c:pt>
                <c:pt idx="5777">
                  <c:v>37.465000000000003</c:v>
                </c:pt>
                <c:pt idx="5778">
                  <c:v>37.465000000000003</c:v>
                </c:pt>
                <c:pt idx="5779">
                  <c:v>37.465000000000003</c:v>
                </c:pt>
                <c:pt idx="5780">
                  <c:v>37.465000000000003</c:v>
                </c:pt>
                <c:pt idx="5781">
                  <c:v>37.465000000000003</c:v>
                </c:pt>
                <c:pt idx="5782">
                  <c:v>37.465000000000003</c:v>
                </c:pt>
                <c:pt idx="5783">
                  <c:v>37.465000000000003</c:v>
                </c:pt>
                <c:pt idx="5784">
                  <c:v>37.465000000000003</c:v>
                </c:pt>
                <c:pt idx="5785">
                  <c:v>37.465000000000003</c:v>
                </c:pt>
                <c:pt idx="5786">
                  <c:v>37.465000000000003</c:v>
                </c:pt>
                <c:pt idx="5787">
                  <c:v>37.465000000000003</c:v>
                </c:pt>
                <c:pt idx="5788">
                  <c:v>37.465000000000003</c:v>
                </c:pt>
                <c:pt idx="5789">
                  <c:v>37.465000000000003</c:v>
                </c:pt>
                <c:pt idx="5790">
                  <c:v>37.465000000000003</c:v>
                </c:pt>
                <c:pt idx="5791">
                  <c:v>37.465000000000003</c:v>
                </c:pt>
                <c:pt idx="5792">
                  <c:v>37.465000000000003</c:v>
                </c:pt>
                <c:pt idx="5793">
                  <c:v>37.465000000000003</c:v>
                </c:pt>
                <c:pt idx="5794">
                  <c:v>37.465000000000003</c:v>
                </c:pt>
                <c:pt idx="5795">
                  <c:v>37.465000000000003</c:v>
                </c:pt>
                <c:pt idx="5796">
                  <c:v>37.465000000000003</c:v>
                </c:pt>
                <c:pt idx="5797">
                  <c:v>37.465000000000003</c:v>
                </c:pt>
                <c:pt idx="5798">
                  <c:v>37.465000000000003</c:v>
                </c:pt>
                <c:pt idx="5799">
                  <c:v>37.465000000000003</c:v>
                </c:pt>
                <c:pt idx="5800">
                  <c:v>37.465000000000003</c:v>
                </c:pt>
                <c:pt idx="5801">
                  <c:v>37.465000000000003</c:v>
                </c:pt>
                <c:pt idx="5802">
                  <c:v>37.465000000000003</c:v>
                </c:pt>
                <c:pt idx="5803">
                  <c:v>37.465000000000003</c:v>
                </c:pt>
                <c:pt idx="5804">
                  <c:v>37.465000000000003</c:v>
                </c:pt>
                <c:pt idx="5805">
                  <c:v>37.465000000000003</c:v>
                </c:pt>
                <c:pt idx="5806">
                  <c:v>37.465000000000003</c:v>
                </c:pt>
                <c:pt idx="5807">
                  <c:v>37.465000000000003</c:v>
                </c:pt>
                <c:pt idx="5808">
                  <c:v>37.513000000000005</c:v>
                </c:pt>
                <c:pt idx="5809">
                  <c:v>37.465000000000003</c:v>
                </c:pt>
                <c:pt idx="5810">
                  <c:v>37.513000000000005</c:v>
                </c:pt>
                <c:pt idx="5811">
                  <c:v>37.513000000000005</c:v>
                </c:pt>
                <c:pt idx="5812">
                  <c:v>37.513000000000005</c:v>
                </c:pt>
                <c:pt idx="5813">
                  <c:v>37.513000000000005</c:v>
                </c:pt>
                <c:pt idx="5814">
                  <c:v>37.513000000000005</c:v>
                </c:pt>
                <c:pt idx="5815">
                  <c:v>37.513000000000005</c:v>
                </c:pt>
                <c:pt idx="5816">
                  <c:v>37.513000000000005</c:v>
                </c:pt>
                <c:pt idx="5817">
                  <c:v>37.513000000000005</c:v>
                </c:pt>
                <c:pt idx="5818">
                  <c:v>37.513000000000005</c:v>
                </c:pt>
                <c:pt idx="5819">
                  <c:v>37.513000000000005</c:v>
                </c:pt>
                <c:pt idx="5820">
                  <c:v>37.513000000000005</c:v>
                </c:pt>
                <c:pt idx="5821">
                  <c:v>37.513000000000005</c:v>
                </c:pt>
                <c:pt idx="5822">
                  <c:v>37.513000000000005</c:v>
                </c:pt>
                <c:pt idx="5823">
                  <c:v>37.513000000000005</c:v>
                </c:pt>
                <c:pt idx="5824">
                  <c:v>37.513000000000005</c:v>
                </c:pt>
                <c:pt idx="5825">
                  <c:v>37.513000000000005</c:v>
                </c:pt>
                <c:pt idx="5826">
                  <c:v>37.513000000000005</c:v>
                </c:pt>
                <c:pt idx="5827">
                  <c:v>37.513000000000005</c:v>
                </c:pt>
                <c:pt idx="5828">
                  <c:v>37.513000000000005</c:v>
                </c:pt>
                <c:pt idx="5829">
                  <c:v>37.56</c:v>
                </c:pt>
                <c:pt idx="5830">
                  <c:v>37.513000000000005</c:v>
                </c:pt>
                <c:pt idx="5831">
                  <c:v>37.513000000000005</c:v>
                </c:pt>
                <c:pt idx="5832">
                  <c:v>37.56</c:v>
                </c:pt>
                <c:pt idx="5833">
                  <c:v>37.56</c:v>
                </c:pt>
                <c:pt idx="5834">
                  <c:v>37.56</c:v>
                </c:pt>
                <c:pt idx="5835">
                  <c:v>37.56</c:v>
                </c:pt>
                <c:pt idx="5836">
                  <c:v>37.56</c:v>
                </c:pt>
                <c:pt idx="5837">
                  <c:v>37.56</c:v>
                </c:pt>
                <c:pt idx="5838">
                  <c:v>37.56</c:v>
                </c:pt>
                <c:pt idx="5839">
                  <c:v>37.56</c:v>
                </c:pt>
                <c:pt idx="5840">
                  <c:v>37.56</c:v>
                </c:pt>
                <c:pt idx="5841">
                  <c:v>37.56</c:v>
                </c:pt>
                <c:pt idx="5842">
                  <c:v>37.56</c:v>
                </c:pt>
                <c:pt idx="5843">
                  <c:v>37.56</c:v>
                </c:pt>
                <c:pt idx="5844">
                  <c:v>37.56</c:v>
                </c:pt>
                <c:pt idx="5845">
                  <c:v>37.609000000000002</c:v>
                </c:pt>
                <c:pt idx="5846">
                  <c:v>37.609000000000002</c:v>
                </c:pt>
                <c:pt idx="5847">
                  <c:v>37.609000000000002</c:v>
                </c:pt>
                <c:pt idx="5848">
                  <c:v>37.609000000000002</c:v>
                </c:pt>
                <c:pt idx="5849">
                  <c:v>37.609000000000002</c:v>
                </c:pt>
                <c:pt idx="5850">
                  <c:v>37.609000000000002</c:v>
                </c:pt>
                <c:pt idx="5851">
                  <c:v>37.609000000000002</c:v>
                </c:pt>
                <c:pt idx="5852">
                  <c:v>37.609000000000002</c:v>
                </c:pt>
                <c:pt idx="5853">
                  <c:v>37.609000000000002</c:v>
                </c:pt>
                <c:pt idx="5854">
                  <c:v>37.609000000000002</c:v>
                </c:pt>
                <c:pt idx="5855">
                  <c:v>37.609000000000002</c:v>
                </c:pt>
                <c:pt idx="5856">
                  <c:v>37.609000000000002</c:v>
                </c:pt>
                <c:pt idx="5857">
                  <c:v>37.609000000000002</c:v>
                </c:pt>
                <c:pt idx="5858">
                  <c:v>37.609000000000002</c:v>
                </c:pt>
                <c:pt idx="5859">
                  <c:v>37.609000000000002</c:v>
                </c:pt>
                <c:pt idx="5860">
                  <c:v>37.656000000000006</c:v>
                </c:pt>
                <c:pt idx="5861">
                  <c:v>37.609000000000002</c:v>
                </c:pt>
                <c:pt idx="5862">
                  <c:v>37.656000000000006</c:v>
                </c:pt>
                <c:pt idx="5863">
                  <c:v>37.656000000000006</c:v>
                </c:pt>
                <c:pt idx="5864">
                  <c:v>37.656000000000006</c:v>
                </c:pt>
                <c:pt idx="5865">
                  <c:v>37.656000000000006</c:v>
                </c:pt>
                <c:pt idx="5866">
                  <c:v>37.656000000000006</c:v>
                </c:pt>
                <c:pt idx="5867">
                  <c:v>37.656000000000006</c:v>
                </c:pt>
                <c:pt idx="5868">
                  <c:v>37.656000000000006</c:v>
                </c:pt>
                <c:pt idx="5869">
                  <c:v>37.656000000000006</c:v>
                </c:pt>
                <c:pt idx="5870">
                  <c:v>37.656000000000006</c:v>
                </c:pt>
                <c:pt idx="5871">
                  <c:v>37.656000000000006</c:v>
                </c:pt>
                <c:pt idx="5872">
                  <c:v>37.656000000000006</c:v>
                </c:pt>
                <c:pt idx="5873">
                  <c:v>37.656000000000006</c:v>
                </c:pt>
                <c:pt idx="5874">
                  <c:v>37.656000000000006</c:v>
                </c:pt>
                <c:pt idx="5875">
                  <c:v>37.656000000000006</c:v>
                </c:pt>
                <c:pt idx="5876">
                  <c:v>37.656000000000006</c:v>
                </c:pt>
                <c:pt idx="5877">
                  <c:v>37.656000000000006</c:v>
                </c:pt>
                <c:pt idx="5878">
                  <c:v>37.656000000000006</c:v>
                </c:pt>
                <c:pt idx="5879">
                  <c:v>37.656000000000006</c:v>
                </c:pt>
                <c:pt idx="5880">
                  <c:v>37.656000000000006</c:v>
                </c:pt>
                <c:pt idx="5881">
                  <c:v>37.656000000000006</c:v>
                </c:pt>
                <c:pt idx="5882">
                  <c:v>37.656000000000006</c:v>
                </c:pt>
                <c:pt idx="5883">
                  <c:v>37.656000000000006</c:v>
                </c:pt>
                <c:pt idx="5884">
                  <c:v>37.702000000000012</c:v>
                </c:pt>
                <c:pt idx="5885">
                  <c:v>37.702000000000012</c:v>
                </c:pt>
                <c:pt idx="5886">
                  <c:v>37.702000000000012</c:v>
                </c:pt>
                <c:pt idx="5887">
                  <c:v>37.702000000000012</c:v>
                </c:pt>
                <c:pt idx="5888">
                  <c:v>37.702000000000012</c:v>
                </c:pt>
                <c:pt idx="5889">
                  <c:v>37.702000000000012</c:v>
                </c:pt>
                <c:pt idx="5890">
                  <c:v>37.702000000000012</c:v>
                </c:pt>
                <c:pt idx="5891">
                  <c:v>37.702000000000012</c:v>
                </c:pt>
                <c:pt idx="5892">
                  <c:v>37.702000000000012</c:v>
                </c:pt>
                <c:pt idx="5893">
                  <c:v>37.702000000000012</c:v>
                </c:pt>
                <c:pt idx="5894">
                  <c:v>37.702000000000012</c:v>
                </c:pt>
                <c:pt idx="5895">
                  <c:v>37.702000000000012</c:v>
                </c:pt>
                <c:pt idx="5896">
                  <c:v>37.702000000000012</c:v>
                </c:pt>
                <c:pt idx="5897">
                  <c:v>37.702000000000012</c:v>
                </c:pt>
                <c:pt idx="5898">
                  <c:v>37.702000000000012</c:v>
                </c:pt>
                <c:pt idx="5899">
                  <c:v>37.702000000000012</c:v>
                </c:pt>
                <c:pt idx="5900">
                  <c:v>37.702000000000012</c:v>
                </c:pt>
                <c:pt idx="5901">
                  <c:v>37.702000000000012</c:v>
                </c:pt>
                <c:pt idx="5902">
                  <c:v>37.751000000000005</c:v>
                </c:pt>
                <c:pt idx="5903">
                  <c:v>37.702000000000012</c:v>
                </c:pt>
                <c:pt idx="5904">
                  <c:v>37.751000000000005</c:v>
                </c:pt>
                <c:pt idx="5905">
                  <c:v>37.751000000000005</c:v>
                </c:pt>
                <c:pt idx="5906">
                  <c:v>37.751000000000005</c:v>
                </c:pt>
                <c:pt idx="5907">
                  <c:v>37.751000000000005</c:v>
                </c:pt>
                <c:pt idx="5908">
                  <c:v>37.751000000000005</c:v>
                </c:pt>
                <c:pt idx="5909">
                  <c:v>37.751000000000005</c:v>
                </c:pt>
                <c:pt idx="5910">
                  <c:v>37.751000000000005</c:v>
                </c:pt>
                <c:pt idx="5911">
                  <c:v>37.751000000000005</c:v>
                </c:pt>
                <c:pt idx="5912">
                  <c:v>37.751000000000005</c:v>
                </c:pt>
                <c:pt idx="5913">
                  <c:v>37.751000000000005</c:v>
                </c:pt>
                <c:pt idx="5914">
                  <c:v>37.751000000000005</c:v>
                </c:pt>
                <c:pt idx="5915">
                  <c:v>37.751000000000005</c:v>
                </c:pt>
                <c:pt idx="5916">
                  <c:v>37.751000000000005</c:v>
                </c:pt>
                <c:pt idx="5917">
                  <c:v>37.751000000000005</c:v>
                </c:pt>
                <c:pt idx="5918">
                  <c:v>37.751000000000005</c:v>
                </c:pt>
                <c:pt idx="5919">
                  <c:v>37.751000000000005</c:v>
                </c:pt>
                <c:pt idx="5920">
                  <c:v>37.751000000000005</c:v>
                </c:pt>
                <c:pt idx="5921">
                  <c:v>37.798000000000016</c:v>
                </c:pt>
                <c:pt idx="5922">
                  <c:v>37.751000000000005</c:v>
                </c:pt>
                <c:pt idx="5923">
                  <c:v>37.751000000000005</c:v>
                </c:pt>
                <c:pt idx="5924">
                  <c:v>37.798000000000016</c:v>
                </c:pt>
                <c:pt idx="5925">
                  <c:v>37.798000000000016</c:v>
                </c:pt>
                <c:pt idx="5926">
                  <c:v>37.798000000000016</c:v>
                </c:pt>
                <c:pt idx="5927">
                  <c:v>37.798000000000016</c:v>
                </c:pt>
                <c:pt idx="5928">
                  <c:v>37.798000000000016</c:v>
                </c:pt>
                <c:pt idx="5929">
                  <c:v>37.798000000000016</c:v>
                </c:pt>
                <c:pt idx="5930">
                  <c:v>37.798000000000016</c:v>
                </c:pt>
                <c:pt idx="5931">
                  <c:v>37.798000000000016</c:v>
                </c:pt>
                <c:pt idx="5932">
                  <c:v>37.798000000000016</c:v>
                </c:pt>
                <c:pt idx="5933">
                  <c:v>37.798000000000016</c:v>
                </c:pt>
                <c:pt idx="5934">
                  <c:v>37.798000000000016</c:v>
                </c:pt>
                <c:pt idx="5935">
                  <c:v>37.798000000000016</c:v>
                </c:pt>
                <c:pt idx="5936">
                  <c:v>37.798000000000016</c:v>
                </c:pt>
                <c:pt idx="5937">
                  <c:v>37.798000000000016</c:v>
                </c:pt>
                <c:pt idx="5938">
                  <c:v>37.798000000000016</c:v>
                </c:pt>
                <c:pt idx="5939">
                  <c:v>37.798000000000016</c:v>
                </c:pt>
                <c:pt idx="5940">
                  <c:v>37.798000000000016</c:v>
                </c:pt>
                <c:pt idx="5941">
                  <c:v>37.798000000000016</c:v>
                </c:pt>
                <c:pt idx="5942">
                  <c:v>37.846000000000004</c:v>
                </c:pt>
                <c:pt idx="5943">
                  <c:v>37.846000000000004</c:v>
                </c:pt>
                <c:pt idx="5944">
                  <c:v>37.846000000000004</c:v>
                </c:pt>
                <c:pt idx="5945">
                  <c:v>37.846000000000004</c:v>
                </c:pt>
                <c:pt idx="5946">
                  <c:v>37.846000000000004</c:v>
                </c:pt>
                <c:pt idx="5947">
                  <c:v>37.846000000000004</c:v>
                </c:pt>
                <c:pt idx="5948">
                  <c:v>37.846000000000004</c:v>
                </c:pt>
                <c:pt idx="5949">
                  <c:v>37.846000000000004</c:v>
                </c:pt>
                <c:pt idx="5950">
                  <c:v>37.846000000000004</c:v>
                </c:pt>
                <c:pt idx="5951">
                  <c:v>37.846000000000004</c:v>
                </c:pt>
                <c:pt idx="5952">
                  <c:v>37.846000000000004</c:v>
                </c:pt>
                <c:pt idx="5953">
                  <c:v>37.846000000000004</c:v>
                </c:pt>
                <c:pt idx="5954">
                  <c:v>37.846000000000004</c:v>
                </c:pt>
                <c:pt idx="5955">
                  <c:v>37.846000000000004</c:v>
                </c:pt>
                <c:pt idx="5956">
                  <c:v>37.846000000000004</c:v>
                </c:pt>
                <c:pt idx="5957">
                  <c:v>37.846000000000004</c:v>
                </c:pt>
                <c:pt idx="5958">
                  <c:v>37.846000000000004</c:v>
                </c:pt>
                <c:pt idx="5959">
                  <c:v>37.893000000000001</c:v>
                </c:pt>
                <c:pt idx="5960">
                  <c:v>37.846000000000004</c:v>
                </c:pt>
                <c:pt idx="5961">
                  <c:v>37.893000000000001</c:v>
                </c:pt>
                <c:pt idx="5962">
                  <c:v>37.893000000000001</c:v>
                </c:pt>
                <c:pt idx="5963">
                  <c:v>37.893000000000001</c:v>
                </c:pt>
                <c:pt idx="5964">
                  <c:v>37.893000000000001</c:v>
                </c:pt>
                <c:pt idx="5965">
                  <c:v>37.893000000000001</c:v>
                </c:pt>
                <c:pt idx="5966">
                  <c:v>37.893000000000001</c:v>
                </c:pt>
                <c:pt idx="5967">
                  <c:v>37.893000000000001</c:v>
                </c:pt>
                <c:pt idx="5968">
                  <c:v>37.893000000000001</c:v>
                </c:pt>
                <c:pt idx="5969">
                  <c:v>37.893000000000001</c:v>
                </c:pt>
                <c:pt idx="5970">
                  <c:v>37.893000000000001</c:v>
                </c:pt>
                <c:pt idx="5971">
                  <c:v>37.893000000000001</c:v>
                </c:pt>
                <c:pt idx="5972">
                  <c:v>37.893000000000001</c:v>
                </c:pt>
                <c:pt idx="5973">
                  <c:v>37.893000000000001</c:v>
                </c:pt>
                <c:pt idx="5974">
                  <c:v>37.893000000000001</c:v>
                </c:pt>
                <c:pt idx="5975">
                  <c:v>37.893000000000001</c:v>
                </c:pt>
                <c:pt idx="5976">
                  <c:v>37.942</c:v>
                </c:pt>
                <c:pt idx="5977">
                  <c:v>37.893000000000001</c:v>
                </c:pt>
                <c:pt idx="5978">
                  <c:v>37.942</c:v>
                </c:pt>
                <c:pt idx="5979">
                  <c:v>37.942</c:v>
                </c:pt>
                <c:pt idx="5980">
                  <c:v>37.942</c:v>
                </c:pt>
                <c:pt idx="5981">
                  <c:v>37.942</c:v>
                </c:pt>
                <c:pt idx="5982">
                  <c:v>37.942</c:v>
                </c:pt>
                <c:pt idx="5983">
                  <c:v>37.942</c:v>
                </c:pt>
                <c:pt idx="5984">
                  <c:v>37.942</c:v>
                </c:pt>
                <c:pt idx="5985">
                  <c:v>37.942</c:v>
                </c:pt>
                <c:pt idx="5986">
                  <c:v>37.942</c:v>
                </c:pt>
                <c:pt idx="5987">
                  <c:v>37.942</c:v>
                </c:pt>
                <c:pt idx="5988">
                  <c:v>37.942</c:v>
                </c:pt>
                <c:pt idx="5989">
                  <c:v>37.989000000000004</c:v>
                </c:pt>
                <c:pt idx="5990">
                  <c:v>37.942</c:v>
                </c:pt>
                <c:pt idx="5991">
                  <c:v>37.989000000000004</c:v>
                </c:pt>
                <c:pt idx="5992">
                  <c:v>37.942</c:v>
                </c:pt>
                <c:pt idx="5993">
                  <c:v>37.989000000000004</c:v>
                </c:pt>
                <c:pt idx="5994">
                  <c:v>37.989000000000004</c:v>
                </c:pt>
                <c:pt idx="5995">
                  <c:v>37.989000000000004</c:v>
                </c:pt>
                <c:pt idx="5996">
                  <c:v>37.989000000000004</c:v>
                </c:pt>
                <c:pt idx="5997">
                  <c:v>37.989000000000004</c:v>
                </c:pt>
                <c:pt idx="5998">
                  <c:v>37.989000000000004</c:v>
                </c:pt>
                <c:pt idx="5999">
                  <c:v>37.989000000000004</c:v>
                </c:pt>
                <c:pt idx="6000">
                  <c:v>37.989000000000004</c:v>
                </c:pt>
                <c:pt idx="6001">
                  <c:v>37.989000000000004</c:v>
                </c:pt>
                <c:pt idx="6002">
                  <c:v>37.989000000000004</c:v>
                </c:pt>
                <c:pt idx="6003">
                  <c:v>37.989000000000004</c:v>
                </c:pt>
                <c:pt idx="6004">
                  <c:v>37.989000000000004</c:v>
                </c:pt>
                <c:pt idx="6005">
                  <c:v>37.989000000000004</c:v>
                </c:pt>
                <c:pt idx="6006">
                  <c:v>38.037000000000006</c:v>
                </c:pt>
                <c:pt idx="6007">
                  <c:v>38.037000000000006</c:v>
                </c:pt>
                <c:pt idx="6008">
                  <c:v>38.037000000000006</c:v>
                </c:pt>
                <c:pt idx="6009">
                  <c:v>38.037000000000006</c:v>
                </c:pt>
                <c:pt idx="6010">
                  <c:v>38.037000000000006</c:v>
                </c:pt>
                <c:pt idx="6011">
                  <c:v>38.037000000000006</c:v>
                </c:pt>
                <c:pt idx="6012">
                  <c:v>38.037000000000006</c:v>
                </c:pt>
                <c:pt idx="6013">
                  <c:v>38.037000000000006</c:v>
                </c:pt>
                <c:pt idx="6014">
                  <c:v>38.037000000000006</c:v>
                </c:pt>
                <c:pt idx="6015">
                  <c:v>38.037000000000006</c:v>
                </c:pt>
                <c:pt idx="6016">
                  <c:v>38.037000000000006</c:v>
                </c:pt>
                <c:pt idx="6017">
                  <c:v>38.037000000000006</c:v>
                </c:pt>
                <c:pt idx="6018">
                  <c:v>38.037000000000006</c:v>
                </c:pt>
                <c:pt idx="6019">
                  <c:v>38.037000000000006</c:v>
                </c:pt>
                <c:pt idx="6020">
                  <c:v>38.084000000000003</c:v>
                </c:pt>
                <c:pt idx="6021">
                  <c:v>38.084000000000003</c:v>
                </c:pt>
                <c:pt idx="6022">
                  <c:v>38.084000000000003</c:v>
                </c:pt>
                <c:pt idx="6023">
                  <c:v>38.084000000000003</c:v>
                </c:pt>
                <c:pt idx="6024">
                  <c:v>38.084000000000003</c:v>
                </c:pt>
                <c:pt idx="6025">
                  <c:v>38.084000000000003</c:v>
                </c:pt>
                <c:pt idx="6026">
                  <c:v>38.084000000000003</c:v>
                </c:pt>
                <c:pt idx="6027">
                  <c:v>38.084000000000003</c:v>
                </c:pt>
                <c:pt idx="6028">
                  <c:v>38.084000000000003</c:v>
                </c:pt>
                <c:pt idx="6029">
                  <c:v>38.084000000000003</c:v>
                </c:pt>
                <c:pt idx="6030">
                  <c:v>38.084000000000003</c:v>
                </c:pt>
                <c:pt idx="6031">
                  <c:v>38.131</c:v>
                </c:pt>
                <c:pt idx="6032">
                  <c:v>38.131</c:v>
                </c:pt>
                <c:pt idx="6033">
                  <c:v>38.131</c:v>
                </c:pt>
                <c:pt idx="6034">
                  <c:v>38.131</c:v>
                </c:pt>
                <c:pt idx="6035">
                  <c:v>38.131</c:v>
                </c:pt>
                <c:pt idx="6036">
                  <c:v>38.131</c:v>
                </c:pt>
                <c:pt idx="6037">
                  <c:v>38.131</c:v>
                </c:pt>
                <c:pt idx="6038">
                  <c:v>38.131</c:v>
                </c:pt>
                <c:pt idx="6039">
                  <c:v>38.131</c:v>
                </c:pt>
                <c:pt idx="6040">
                  <c:v>38.131</c:v>
                </c:pt>
                <c:pt idx="6041">
                  <c:v>38.131</c:v>
                </c:pt>
                <c:pt idx="6042">
                  <c:v>38.131</c:v>
                </c:pt>
                <c:pt idx="6043">
                  <c:v>38.179000000000002</c:v>
                </c:pt>
                <c:pt idx="6044">
                  <c:v>38.179000000000002</c:v>
                </c:pt>
                <c:pt idx="6045">
                  <c:v>38.179000000000002</c:v>
                </c:pt>
                <c:pt idx="6046">
                  <c:v>38.179000000000002</c:v>
                </c:pt>
                <c:pt idx="6047">
                  <c:v>38.179000000000002</c:v>
                </c:pt>
                <c:pt idx="6048">
                  <c:v>38.179000000000002</c:v>
                </c:pt>
                <c:pt idx="6049">
                  <c:v>38.179000000000002</c:v>
                </c:pt>
                <c:pt idx="6050">
                  <c:v>38.179000000000002</c:v>
                </c:pt>
                <c:pt idx="6051">
                  <c:v>38.179000000000002</c:v>
                </c:pt>
                <c:pt idx="6052">
                  <c:v>38.179000000000002</c:v>
                </c:pt>
                <c:pt idx="6053">
                  <c:v>38.179000000000002</c:v>
                </c:pt>
                <c:pt idx="6054">
                  <c:v>38.226000000000013</c:v>
                </c:pt>
                <c:pt idx="6055">
                  <c:v>38.179000000000002</c:v>
                </c:pt>
                <c:pt idx="6056">
                  <c:v>38.226000000000013</c:v>
                </c:pt>
                <c:pt idx="6057">
                  <c:v>38.226000000000013</c:v>
                </c:pt>
                <c:pt idx="6058">
                  <c:v>38.226000000000013</c:v>
                </c:pt>
                <c:pt idx="6059">
                  <c:v>38.226000000000013</c:v>
                </c:pt>
                <c:pt idx="6060">
                  <c:v>38.226000000000013</c:v>
                </c:pt>
                <c:pt idx="6061">
                  <c:v>38.226000000000013</c:v>
                </c:pt>
                <c:pt idx="6062">
                  <c:v>38.226000000000013</c:v>
                </c:pt>
                <c:pt idx="6063">
                  <c:v>38.226000000000013</c:v>
                </c:pt>
                <c:pt idx="6064">
                  <c:v>38.226000000000013</c:v>
                </c:pt>
                <c:pt idx="6065">
                  <c:v>38.226000000000013</c:v>
                </c:pt>
                <c:pt idx="6066">
                  <c:v>38.273000000000003</c:v>
                </c:pt>
                <c:pt idx="6067">
                  <c:v>38.273000000000003</c:v>
                </c:pt>
                <c:pt idx="6068">
                  <c:v>38.273000000000003</c:v>
                </c:pt>
                <c:pt idx="6069">
                  <c:v>38.273000000000003</c:v>
                </c:pt>
                <c:pt idx="6070">
                  <c:v>38.273000000000003</c:v>
                </c:pt>
                <c:pt idx="6071">
                  <c:v>38.273000000000003</c:v>
                </c:pt>
                <c:pt idx="6072">
                  <c:v>38.273000000000003</c:v>
                </c:pt>
                <c:pt idx="6073">
                  <c:v>38.273000000000003</c:v>
                </c:pt>
                <c:pt idx="6074">
                  <c:v>38.273000000000003</c:v>
                </c:pt>
                <c:pt idx="6075">
                  <c:v>38.273000000000003</c:v>
                </c:pt>
                <c:pt idx="6076">
                  <c:v>38.273000000000003</c:v>
                </c:pt>
                <c:pt idx="6077">
                  <c:v>38.322000000000003</c:v>
                </c:pt>
                <c:pt idx="6078">
                  <c:v>38.322000000000003</c:v>
                </c:pt>
                <c:pt idx="6079">
                  <c:v>38.322000000000003</c:v>
                </c:pt>
                <c:pt idx="6080">
                  <c:v>38.322000000000003</c:v>
                </c:pt>
                <c:pt idx="6081">
                  <c:v>38.322000000000003</c:v>
                </c:pt>
                <c:pt idx="6082">
                  <c:v>38.322000000000003</c:v>
                </c:pt>
                <c:pt idx="6083">
                  <c:v>38.322000000000003</c:v>
                </c:pt>
                <c:pt idx="6084">
                  <c:v>38.322000000000003</c:v>
                </c:pt>
                <c:pt idx="6085">
                  <c:v>38.322000000000003</c:v>
                </c:pt>
                <c:pt idx="6086">
                  <c:v>38.368000000000002</c:v>
                </c:pt>
                <c:pt idx="6087">
                  <c:v>38.368000000000002</c:v>
                </c:pt>
                <c:pt idx="6088">
                  <c:v>38.368000000000002</c:v>
                </c:pt>
                <c:pt idx="6089">
                  <c:v>38.368000000000002</c:v>
                </c:pt>
                <c:pt idx="6090">
                  <c:v>38.368000000000002</c:v>
                </c:pt>
                <c:pt idx="6091">
                  <c:v>38.368000000000002</c:v>
                </c:pt>
                <c:pt idx="6092">
                  <c:v>38.368000000000002</c:v>
                </c:pt>
                <c:pt idx="6093">
                  <c:v>38.368000000000002</c:v>
                </c:pt>
                <c:pt idx="6094">
                  <c:v>38.368000000000002</c:v>
                </c:pt>
                <c:pt idx="6095">
                  <c:v>38.368000000000002</c:v>
                </c:pt>
                <c:pt idx="6096">
                  <c:v>38.368000000000002</c:v>
                </c:pt>
                <c:pt idx="6097">
                  <c:v>38.368000000000002</c:v>
                </c:pt>
                <c:pt idx="6098">
                  <c:v>38.414999999999999</c:v>
                </c:pt>
                <c:pt idx="6099">
                  <c:v>38.414999999999999</c:v>
                </c:pt>
                <c:pt idx="6100">
                  <c:v>38.414999999999999</c:v>
                </c:pt>
                <c:pt idx="6101">
                  <c:v>38.414999999999999</c:v>
                </c:pt>
                <c:pt idx="6102">
                  <c:v>38.414999999999999</c:v>
                </c:pt>
                <c:pt idx="6103">
                  <c:v>38.414999999999999</c:v>
                </c:pt>
                <c:pt idx="6104">
                  <c:v>38.414999999999999</c:v>
                </c:pt>
                <c:pt idx="6105">
                  <c:v>38.414999999999999</c:v>
                </c:pt>
                <c:pt idx="6106">
                  <c:v>38.414999999999999</c:v>
                </c:pt>
                <c:pt idx="6107">
                  <c:v>38.414999999999999</c:v>
                </c:pt>
                <c:pt idx="6108">
                  <c:v>38.414999999999999</c:v>
                </c:pt>
                <c:pt idx="6109">
                  <c:v>38.464000000000006</c:v>
                </c:pt>
                <c:pt idx="6110">
                  <c:v>38.464000000000006</c:v>
                </c:pt>
                <c:pt idx="6111">
                  <c:v>38.464000000000006</c:v>
                </c:pt>
                <c:pt idx="6112">
                  <c:v>38.464000000000006</c:v>
                </c:pt>
                <c:pt idx="6113">
                  <c:v>38.464000000000006</c:v>
                </c:pt>
                <c:pt idx="6114">
                  <c:v>38.464000000000006</c:v>
                </c:pt>
                <c:pt idx="6115">
                  <c:v>38.464000000000006</c:v>
                </c:pt>
                <c:pt idx="6116">
                  <c:v>38.511000000000003</c:v>
                </c:pt>
                <c:pt idx="6117">
                  <c:v>38.511000000000003</c:v>
                </c:pt>
                <c:pt idx="6118">
                  <c:v>38.511000000000003</c:v>
                </c:pt>
                <c:pt idx="6119">
                  <c:v>38.511000000000003</c:v>
                </c:pt>
                <c:pt idx="6120">
                  <c:v>38.511000000000003</c:v>
                </c:pt>
                <c:pt idx="6121">
                  <c:v>38.511000000000003</c:v>
                </c:pt>
                <c:pt idx="6122">
                  <c:v>38.511000000000003</c:v>
                </c:pt>
                <c:pt idx="6123">
                  <c:v>38.511000000000003</c:v>
                </c:pt>
                <c:pt idx="6124">
                  <c:v>38.511000000000003</c:v>
                </c:pt>
                <c:pt idx="6125">
                  <c:v>38.511000000000003</c:v>
                </c:pt>
                <c:pt idx="6126">
                  <c:v>38.557000000000002</c:v>
                </c:pt>
                <c:pt idx="6127">
                  <c:v>38.557000000000002</c:v>
                </c:pt>
                <c:pt idx="6128">
                  <c:v>38.557000000000002</c:v>
                </c:pt>
                <c:pt idx="6129">
                  <c:v>38.557000000000002</c:v>
                </c:pt>
                <c:pt idx="6130">
                  <c:v>38.557000000000002</c:v>
                </c:pt>
                <c:pt idx="6131">
                  <c:v>38.557000000000002</c:v>
                </c:pt>
                <c:pt idx="6132">
                  <c:v>38.557000000000002</c:v>
                </c:pt>
                <c:pt idx="6133">
                  <c:v>38.557000000000002</c:v>
                </c:pt>
                <c:pt idx="6134">
                  <c:v>38.557000000000002</c:v>
                </c:pt>
                <c:pt idx="6135">
                  <c:v>38.606000000000002</c:v>
                </c:pt>
                <c:pt idx="6136">
                  <c:v>38.606000000000002</c:v>
                </c:pt>
                <c:pt idx="6137">
                  <c:v>38.606000000000002</c:v>
                </c:pt>
                <c:pt idx="6138">
                  <c:v>38.606000000000002</c:v>
                </c:pt>
                <c:pt idx="6139">
                  <c:v>38.606000000000002</c:v>
                </c:pt>
                <c:pt idx="6140">
                  <c:v>38.653000000000006</c:v>
                </c:pt>
                <c:pt idx="6141">
                  <c:v>38.606000000000002</c:v>
                </c:pt>
                <c:pt idx="6142">
                  <c:v>38.606000000000002</c:v>
                </c:pt>
                <c:pt idx="6143">
                  <c:v>38.653000000000006</c:v>
                </c:pt>
                <c:pt idx="6144">
                  <c:v>38.653000000000006</c:v>
                </c:pt>
                <c:pt idx="6145">
                  <c:v>38.653000000000006</c:v>
                </c:pt>
                <c:pt idx="6146">
                  <c:v>38.653000000000006</c:v>
                </c:pt>
                <c:pt idx="6147">
                  <c:v>38.653000000000006</c:v>
                </c:pt>
                <c:pt idx="6148">
                  <c:v>38.653000000000006</c:v>
                </c:pt>
                <c:pt idx="6149">
                  <c:v>38.653000000000006</c:v>
                </c:pt>
                <c:pt idx="6150">
                  <c:v>38.653000000000006</c:v>
                </c:pt>
                <c:pt idx="6151">
                  <c:v>38.700000000000003</c:v>
                </c:pt>
                <c:pt idx="6152">
                  <c:v>38.700000000000003</c:v>
                </c:pt>
                <c:pt idx="6153">
                  <c:v>38.700000000000003</c:v>
                </c:pt>
                <c:pt idx="6154">
                  <c:v>38.700000000000003</c:v>
                </c:pt>
                <c:pt idx="6155">
                  <c:v>38.700000000000003</c:v>
                </c:pt>
                <c:pt idx="6156">
                  <c:v>38.700000000000003</c:v>
                </c:pt>
                <c:pt idx="6157">
                  <c:v>38.700000000000003</c:v>
                </c:pt>
                <c:pt idx="6158">
                  <c:v>38.748000000000012</c:v>
                </c:pt>
                <c:pt idx="6159">
                  <c:v>38.748000000000012</c:v>
                </c:pt>
                <c:pt idx="6160">
                  <c:v>38.748000000000012</c:v>
                </c:pt>
                <c:pt idx="6161">
                  <c:v>38.748000000000012</c:v>
                </c:pt>
                <c:pt idx="6162">
                  <c:v>38.748000000000012</c:v>
                </c:pt>
                <c:pt idx="6163">
                  <c:v>38.748000000000012</c:v>
                </c:pt>
                <c:pt idx="6164">
                  <c:v>38.748000000000012</c:v>
                </c:pt>
                <c:pt idx="6165">
                  <c:v>38.748000000000012</c:v>
                </c:pt>
                <c:pt idx="6166">
                  <c:v>38.795000000000016</c:v>
                </c:pt>
                <c:pt idx="6167">
                  <c:v>38.748000000000012</c:v>
                </c:pt>
                <c:pt idx="6168">
                  <c:v>38.795000000000016</c:v>
                </c:pt>
                <c:pt idx="6169">
                  <c:v>38.795000000000016</c:v>
                </c:pt>
                <c:pt idx="6170">
                  <c:v>38.795000000000016</c:v>
                </c:pt>
                <c:pt idx="6171">
                  <c:v>38.795000000000016</c:v>
                </c:pt>
                <c:pt idx="6172">
                  <c:v>38.795000000000016</c:v>
                </c:pt>
                <c:pt idx="6173">
                  <c:v>38.795000000000016</c:v>
                </c:pt>
                <c:pt idx="6174">
                  <c:v>38.795000000000016</c:v>
                </c:pt>
                <c:pt idx="6175">
                  <c:v>38.795000000000016</c:v>
                </c:pt>
                <c:pt idx="6176">
                  <c:v>38.841999999999999</c:v>
                </c:pt>
                <c:pt idx="6177">
                  <c:v>38.841999999999999</c:v>
                </c:pt>
                <c:pt idx="6178">
                  <c:v>38.841999999999999</c:v>
                </c:pt>
                <c:pt idx="6179">
                  <c:v>38.841999999999999</c:v>
                </c:pt>
                <c:pt idx="6180">
                  <c:v>38.841999999999999</c:v>
                </c:pt>
                <c:pt idx="6181">
                  <c:v>38.889000000000003</c:v>
                </c:pt>
                <c:pt idx="6182">
                  <c:v>38.841999999999999</c:v>
                </c:pt>
                <c:pt idx="6183">
                  <c:v>38.889000000000003</c:v>
                </c:pt>
                <c:pt idx="6184">
                  <c:v>38.889000000000003</c:v>
                </c:pt>
                <c:pt idx="6185">
                  <c:v>38.889000000000003</c:v>
                </c:pt>
                <c:pt idx="6186">
                  <c:v>38.889000000000003</c:v>
                </c:pt>
                <c:pt idx="6187">
                  <c:v>38.889000000000003</c:v>
                </c:pt>
                <c:pt idx="6188">
                  <c:v>38.889000000000003</c:v>
                </c:pt>
                <c:pt idx="6189">
                  <c:v>38.889000000000003</c:v>
                </c:pt>
                <c:pt idx="6190">
                  <c:v>38.889000000000003</c:v>
                </c:pt>
                <c:pt idx="6191">
                  <c:v>38.889000000000003</c:v>
                </c:pt>
                <c:pt idx="6192">
                  <c:v>38.937000000000005</c:v>
                </c:pt>
                <c:pt idx="6193">
                  <c:v>38.937000000000005</c:v>
                </c:pt>
                <c:pt idx="6194">
                  <c:v>38.937000000000005</c:v>
                </c:pt>
                <c:pt idx="6195">
                  <c:v>38.937000000000005</c:v>
                </c:pt>
                <c:pt idx="6196">
                  <c:v>38.937000000000005</c:v>
                </c:pt>
                <c:pt idx="6197">
                  <c:v>38.984000000000002</c:v>
                </c:pt>
                <c:pt idx="6198">
                  <c:v>38.937000000000005</c:v>
                </c:pt>
                <c:pt idx="6199">
                  <c:v>38.984000000000002</c:v>
                </c:pt>
                <c:pt idx="6200">
                  <c:v>38.984000000000002</c:v>
                </c:pt>
                <c:pt idx="6201">
                  <c:v>38.984000000000002</c:v>
                </c:pt>
                <c:pt idx="6202">
                  <c:v>38.984000000000002</c:v>
                </c:pt>
                <c:pt idx="6203">
                  <c:v>38.984000000000002</c:v>
                </c:pt>
                <c:pt idx="6204">
                  <c:v>38.984000000000002</c:v>
                </c:pt>
                <c:pt idx="6205">
                  <c:v>38.984000000000002</c:v>
                </c:pt>
                <c:pt idx="6206">
                  <c:v>39.031000000000006</c:v>
                </c:pt>
                <c:pt idx="6207">
                  <c:v>39.031000000000006</c:v>
                </c:pt>
                <c:pt idx="6208">
                  <c:v>39.031000000000006</c:v>
                </c:pt>
                <c:pt idx="6209">
                  <c:v>39.031000000000006</c:v>
                </c:pt>
                <c:pt idx="6210">
                  <c:v>39.031000000000006</c:v>
                </c:pt>
                <c:pt idx="6211">
                  <c:v>39.031000000000006</c:v>
                </c:pt>
                <c:pt idx="6212">
                  <c:v>39.031000000000006</c:v>
                </c:pt>
                <c:pt idx="6213">
                  <c:v>39.031000000000006</c:v>
                </c:pt>
                <c:pt idx="6214">
                  <c:v>39.031000000000006</c:v>
                </c:pt>
                <c:pt idx="6215">
                  <c:v>39.078000000000003</c:v>
                </c:pt>
                <c:pt idx="6216">
                  <c:v>39.078000000000003</c:v>
                </c:pt>
                <c:pt idx="6217">
                  <c:v>39.078000000000003</c:v>
                </c:pt>
                <c:pt idx="6218">
                  <c:v>39.078000000000003</c:v>
                </c:pt>
                <c:pt idx="6219">
                  <c:v>39.124000000000002</c:v>
                </c:pt>
                <c:pt idx="6220">
                  <c:v>39.124000000000002</c:v>
                </c:pt>
                <c:pt idx="6221">
                  <c:v>39.124000000000002</c:v>
                </c:pt>
                <c:pt idx="6222">
                  <c:v>39.124000000000002</c:v>
                </c:pt>
                <c:pt idx="6223">
                  <c:v>39.124000000000002</c:v>
                </c:pt>
                <c:pt idx="6224">
                  <c:v>39.124000000000002</c:v>
                </c:pt>
                <c:pt idx="6225">
                  <c:v>39.124000000000002</c:v>
                </c:pt>
                <c:pt idx="6226">
                  <c:v>39.124000000000002</c:v>
                </c:pt>
                <c:pt idx="6227">
                  <c:v>39.173000000000002</c:v>
                </c:pt>
                <c:pt idx="6228">
                  <c:v>39.173000000000002</c:v>
                </c:pt>
                <c:pt idx="6229">
                  <c:v>39.173000000000002</c:v>
                </c:pt>
                <c:pt idx="6230">
                  <c:v>39.173000000000002</c:v>
                </c:pt>
                <c:pt idx="6231">
                  <c:v>39.173000000000002</c:v>
                </c:pt>
                <c:pt idx="6232">
                  <c:v>39.173000000000002</c:v>
                </c:pt>
                <c:pt idx="6233">
                  <c:v>39.173000000000002</c:v>
                </c:pt>
                <c:pt idx="6234">
                  <c:v>39.220000000000013</c:v>
                </c:pt>
                <c:pt idx="6235">
                  <c:v>39.220000000000013</c:v>
                </c:pt>
                <c:pt idx="6236">
                  <c:v>39.220000000000013</c:v>
                </c:pt>
                <c:pt idx="6237">
                  <c:v>39.220000000000013</c:v>
                </c:pt>
                <c:pt idx="6238">
                  <c:v>39.220000000000013</c:v>
                </c:pt>
                <c:pt idx="6239">
                  <c:v>39.220000000000013</c:v>
                </c:pt>
                <c:pt idx="6240">
                  <c:v>39.267000000000003</c:v>
                </c:pt>
                <c:pt idx="6241">
                  <c:v>39.267000000000003</c:v>
                </c:pt>
                <c:pt idx="6242">
                  <c:v>39.267000000000003</c:v>
                </c:pt>
                <c:pt idx="6243">
                  <c:v>39.267000000000003</c:v>
                </c:pt>
                <c:pt idx="6244">
                  <c:v>39.267000000000003</c:v>
                </c:pt>
                <c:pt idx="6245">
                  <c:v>39.313000000000002</c:v>
                </c:pt>
                <c:pt idx="6246">
                  <c:v>39.313000000000002</c:v>
                </c:pt>
                <c:pt idx="6247">
                  <c:v>39.313000000000002</c:v>
                </c:pt>
                <c:pt idx="6248">
                  <c:v>39.313000000000002</c:v>
                </c:pt>
                <c:pt idx="6249">
                  <c:v>39.313000000000002</c:v>
                </c:pt>
                <c:pt idx="6250">
                  <c:v>39.313000000000002</c:v>
                </c:pt>
                <c:pt idx="6251">
                  <c:v>39.36</c:v>
                </c:pt>
                <c:pt idx="6252">
                  <c:v>39.36</c:v>
                </c:pt>
                <c:pt idx="6253">
                  <c:v>39.36</c:v>
                </c:pt>
                <c:pt idx="6254">
                  <c:v>39.36</c:v>
                </c:pt>
                <c:pt idx="6255">
                  <c:v>39.36</c:v>
                </c:pt>
                <c:pt idx="6256">
                  <c:v>39.407000000000004</c:v>
                </c:pt>
                <c:pt idx="6257">
                  <c:v>39.407000000000004</c:v>
                </c:pt>
                <c:pt idx="6258">
                  <c:v>39.407000000000004</c:v>
                </c:pt>
                <c:pt idx="6259">
                  <c:v>39.407000000000004</c:v>
                </c:pt>
                <c:pt idx="6260">
                  <c:v>39.407000000000004</c:v>
                </c:pt>
                <c:pt idx="6261">
                  <c:v>39.407000000000004</c:v>
                </c:pt>
                <c:pt idx="6262">
                  <c:v>39.454000000000001</c:v>
                </c:pt>
                <c:pt idx="6263">
                  <c:v>39.454000000000001</c:v>
                </c:pt>
                <c:pt idx="6264">
                  <c:v>39.454000000000001</c:v>
                </c:pt>
                <c:pt idx="6265">
                  <c:v>39.454000000000001</c:v>
                </c:pt>
                <c:pt idx="6266">
                  <c:v>39.502000000000002</c:v>
                </c:pt>
                <c:pt idx="6267">
                  <c:v>39.502000000000002</c:v>
                </c:pt>
                <c:pt idx="6268">
                  <c:v>39.502000000000002</c:v>
                </c:pt>
                <c:pt idx="6269">
                  <c:v>39.502000000000002</c:v>
                </c:pt>
                <c:pt idx="6270">
                  <c:v>39.502000000000002</c:v>
                </c:pt>
                <c:pt idx="6271">
                  <c:v>39.502000000000002</c:v>
                </c:pt>
                <c:pt idx="6272">
                  <c:v>39.549000000000007</c:v>
                </c:pt>
                <c:pt idx="6273">
                  <c:v>39.549000000000007</c:v>
                </c:pt>
                <c:pt idx="6274">
                  <c:v>39.549000000000007</c:v>
                </c:pt>
                <c:pt idx="6275">
                  <c:v>39.549000000000007</c:v>
                </c:pt>
                <c:pt idx="6276">
                  <c:v>39.549000000000007</c:v>
                </c:pt>
                <c:pt idx="6277">
                  <c:v>39.596000000000011</c:v>
                </c:pt>
                <c:pt idx="6278">
                  <c:v>39.596000000000011</c:v>
                </c:pt>
                <c:pt idx="6279">
                  <c:v>39.596000000000011</c:v>
                </c:pt>
                <c:pt idx="6280">
                  <c:v>39.596000000000011</c:v>
                </c:pt>
                <c:pt idx="6281">
                  <c:v>39.596000000000011</c:v>
                </c:pt>
                <c:pt idx="6282">
                  <c:v>39.643000000000001</c:v>
                </c:pt>
                <c:pt idx="6283">
                  <c:v>39.643000000000001</c:v>
                </c:pt>
                <c:pt idx="6284">
                  <c:v>39.643000000000001</c:v>
                </c:pt>
                <c:pt idx="6285">
                  <c:v>39.643000000000001</c:v>
                </c:pt>
                <c:pt idx="6286">
                  <c:v>39.643000000000001</c:v>
                </c:pt>
                <c:pt idx="6287">
                  <c:v>39.690000000000012</c:v>
                </c:pt>
                <c:pt idx="6288">
                  <c:v>39.690000000000012</c:v>
                </c:pt>
                <c:pt idx="6289">
                  <c:v>39.690000000000012</c:v>
                </c:pt>
                <c:pt idx="6290">
                  <c:v>39.690000000000012</c:v>
                </c:pt>
                <c:pt idx="6291">
                  <c:v>39.690000000000012</c:v>
                </c:pt>
                <c:pt idx="6292">
                  <c:v>39.736000000000011</c:v>
                </c:pt>
                <c:pt idx="6293">
                  <c:v>39.736000000000011</c:v>
                </c:pt>
                <c:pt idx="6294">
                  <c:v>39.736000000000011</c:v>
                </c:pt>
                <c:pt idx="6295">
                  <c:v>39.736000000000011</c:v>
                </c:pt>
                <c:pt idx="6296">
                  <c:v>39.783000000000001</c:v>
                </c:pt>
                <c:pt idx="6297">
                  <c:v>39.783000000000001</c:v>
                </c:pt>
                <c:pt idx="6298">
                  <c:v>39.783000000000001</c:v>
                </c:pt>
                <c:pt idx="6299">
                  <c:v>39.783000000000001</c:v>
                </c:pt>
                <c:pt idx="6300">
                  <c:v>39.783000000000001</c:v>
                </c:pt>
                <c:pt idx="6301">
                  <c:v>39.783000000000001</c:v>
                </c:pt>
                <c:pt idx="6302">
                  <c:v>39.83</c:v>
                </c:pt>
                <c:pt idx="6303">
                  <c:v>39.83</c:v>
                </c:pt>
                <c:pt idx="6304">
                  <c:v>39.83</c:v>
                </c:pt>
                <c:pt idx="6305">
                  <c:v>39.83</c:v>
                </c:pt>
                <c:pt idx="6306">
                  <c:v>39.877000000000002</c:v>
                </c:pt>
                <c:pt idx="6307">
                  <c:v>39.877000000000002</c:v>
                </c:pt>
                <c:pt idx="6308">
                  <c:v>39.877000000000002</c:v>
                </c:pt>
                <c:pt idx="6309">
                  <c:v>39.877000000000002</c:v>
                </c:pt>
                <c:pt idx="6310">
                  <c:v>39.877000000000002</c:v>
                </c:pt>
                <c:pt idx="6311">
                  <c:v>39.877000000000002</c:v>
                </c:pt>
                <c:pt idx="6312">
                  <c:v>39.924000000000007</c:v>
                </c:pt>
                <c:pt idx="6313">
                  <c:v>39.924000000000007</c:v>
                </c:pt>
                <c:pt idx="6314">
                  <c:v>39.924000000000007</c:v>
                </c:pt>
                <c:pt idx="6315">
                  <c:v>39.924000000000007</c:v>
                </c:pt>
                <c:pt idx="6316">
                  <c:v>39.924000000000007</c:v>
                </c:pt>
                <c:pt idx="6317">
                  <c:v>39.97</c:v>
                </c:pt>
                <c:pt idx="6318">
                  <c:v>39.97</c:v>
                </c:pt>
                <c:pt idx="6319">
                  <c:v>39.97</c:v>
                </c:pt>
                <c:pt idx="6320">
                  <c:v>39.97</c:v>
                </c:pt>
                <c:pt idx="6321">
                  <c:v>39.97</c:v>
                </c:pt>
                <c:pt idx="6322">
                  <c:v>40.017000000000003</c:v>
                </c:pt>
                <c:pt idx="6323">
                  <c:v>40.017000000000003</c:v>
                </c:pt>
                <c:pt idx="6324">
                  <c:v>40.017000000000003</c:v>
                </c:pt>
                <c:pt idx="6325">
                  <c:v>40.017000000000003</c:v>
                </c:pt>
                <c:pt idx="6326">
                  <c:v>40.064</c:v>
                </c:pt>
                <c:pt idx="6327">
                  <c:v>40.064</c:v>
                </c:pt>
                <c:pt idx="6328">
                  <c:v>40.064</c:v>
                </c:pt>
                <c:pt idx="6329">
                  <c:v>40.064</c:v>
                </c:pt>
                <c:pt idx="6330">
                  <c:v>40.064</c:v>
                </c:pt>
                <c:pt idx="6331">
                  <c:v>40.111000000000004</c:v>
                </c:pt>
                <c:pt idx="6332">
                  <c:v>40.111000000000004</c:v>
                </c:pt>
                <c:pt idx="6333">
                  <c:v>40.111000000000004</c:v>
                </c:pt>
                <c:pt idx="6334">
                  <c:v>40.111000000000004</c:v>
                </c:pt>
                <c:pt idx="6335">
                  <c:v>40.111000000000004</c:v>
                </c:pt>
                <c:pt idx="6336">
                  <c:v>40.111000000000004</c:v>
                </c:pt>
                <c:pt idx="6337">
                  <c:v>40.158000000000001</c:v>
                </c:pt>
                <c:pt idx="6338">
                  <c:v>40.158000000000001</c:v>
                </c:pt>
                <c:pt idx="6339">
                  <c:v>40.158000000000001</c:v>
                </c:pt>
                <c:pt idx="6340">
                  <c:v>40.158000000000001</c:v>
                </c:pt>
                <c:pt idx="6341">
                  <c:v>40.158000000000001</c:v>
                </c:pt>
                <c:pt idx="6342">
                  <c:v>40.204000000000001</c:v>
                </c:pt>
                <c:pt idx="6343">
                  <c:v>40.204000000000001</c:v>
                </c:pt>
                <c:pt idx="6344">
                  <c:v>40.204000000000001</c:v>
                </c:pt>
                <c:pt idx="6345">
                  <c:v>40.204000000000001</c:v>
                </c:pt>
                <c:pt idx="6346">
                  <c:v>40.204000000000001</c:v>
                </c:pt>
                <c:pt idx="6347">
                  <c:v>40.251000000000005</c:v>
                </c:pt>
                <c:pt idx="6348">
                  <c:v>40.251000000000005</c:v>
                </c:pt>
                <c:pt idx="6349">
                  <c:v>40.251000000000005</c:v>
                </c:pt>
                <c:pt idx="6350">
                  <c:v>40.251000000000005</c:v>
                </c:pt>
                <c:pt idx="6351">
                  <c:v>40.251000000000005</c:v>
                </c:pt>
                <c:pt idx="6352">
                  <c:v>40.251000000000005</c:v>
                </c:pt>
                <c:pt idx="6353">
                  <c:v>40.251000000000005</c:v>
                </c:pt>
                <c:pt idx="6354">
                  <c:v>40.298000000000016</c:v>
                </c:pt>
                <c:pt idx="6355">
                  <c:v>40.298000000000016</c:v>
                </c:pt>
                <c:pt idx="6356">
                  <c:v>40.298000000000016</c:v>
                </c:pt>
                <c:pt idx="6357">
                  <c:v>40.298000000000016</c:v>
                </c:pt>
                <c:pt idx="6358">
                  <c:v>40.298000000000016</c:v>
                </c:pt>
                <c:pt idx="6359">
                  <c:v>40.298000000000016</c:v>
                </c:pt>
                <c:pt idx="6360">
                  <c:v>40.344999999999999</c:v>
                </c:pt>
                <c:pt idx="6361">
                  <c:v>40.344999999999999</c:v>
                </c:pt>
                <c:pt idx="6362">
                  <c:v>40.344999999999999</c:v>
                </c:pt>
                <c:pt idx="6363">
                  <c:v>40.344999999999999</c:v>
                </c:pt>
                <c:pt idx="6364">
                  <c:v>40.344999999999999</c:v>
                </c:pt>
                <c:pt idx="6365">
                  <c:v>40.344999999999999</c:v>
                </c:pt>
                <c:pt idx="6366">
                  <c:v>40.392000000000003</c:v>
                </c:pt>
                <c:pt idx="6367">
                  <c:v>40.392000000000003</c:v>
                </c:pt>
                <c:pt idx="6368">
                  <c:v>40.392000000000003</c:v>
                </c:pt>
                <c:pt idx="6369">
                  <c:v>40.392000000000003</c:v>
                </c:pt>
                <c:pt idx="6370">
                  <c:v>40.392000000000003</c:v>
                </c:pt>
                <c:pt idx="6371">
                  <c:v>40.392000000000003</c:v>
                </c:pt>
                <c:pt idx="6372">
                  <c:v>40.438000000000002</c:v>
                </c:pt>
                <c:pt idx="6373">
                  <c:v>40.438000000000002</c:v>
                </c:pt>
                <c:pt idx="6374">
                  <c:v>40.438000000000002</c:v>
                </c:pt>
                <c:pt idx="6375">
                  <c:v>40.438000000000002</c:v>
                </c:pt>
                <c:pt idx="6376">
                  <c:v>40.438000000000002</c:v>
                </c:pt>
                <c:pt idx="6377">
                  <c:v>40.484999999999999</c:v>
                </c:pt>
                <c:pt idx="6378">
                  <c:v>40.484999999999999</c:v>
                </c:pt>
                <c:pt idx="6379">
                  <c:v>40.484999999999999</c:v>
                </c:pt>
                <c:pt idx="6380">
                  <c:v>40.484999999999999</c:v>
                </c:pt>
                <c:pt idx="6381">
                  <c:v>40.484999999999999</c:v>
                </c:pt>
                <c:pt idx="6382">
                  <c:v>40.484999999999999</c:v>
                </c:pt>
                <c:pt idx="6383">
                  <c:v>40.484999999999999</c:v>
                </c:pt>
                <c:pt idx="6384">
                  <c:v>40.484999999999999</c:v>
                </c:pt>
                <c:pt idx="6385">
                  <c:v>40.532000000000011</c:v>
                </c:pt>
                <c:pt idx="6386">
                  <c:v>40.532000000000011</c:v>
                </c:pt>
                <c:pt idx="6387">
                  <c:v>40.532000000000011</c:v>
                </c:pt>
                <c:pt idx="6388">
                  <c:v>40.532000000000011</c:v>
                </c:pt>
                <c:pt idx="6389">
                  <c:v>40.532000000000011</c:v>
                </c:pt>
                <c:pt idx="6390">
                  <c:v>40.579000000000001</c:v>
                </c:pt>
                <c:pt idx="6391">
                  <c:v>40.579000000000001</c:v>
                </c:pt>
                <c:pt idx="6392">
                  <c:v>40.579000000000001</c:v>
                </c:pt>
                <c:pt idx="6393">
                  <c:v>40.579000000000001</c:v>
                </c:pt>
                <c:pt idx="6394">
                  <c:v>40.579000000000001</c:v>
                </c:pt>
                <c:pt idx="6395">
                  <c:v>40.626000000000012</c:v>
                </c:pt>
                <c:pt idx="6396">
                  <c:v>40.626000000000012</c:v>
                </c:pt>
                <c:pt idx="6397">
                  <c:v>40.626000000000012</c:v>
                </c:pt>
                <c:pt idx="6398">
                  <c:v>40.626000000000012</c:v>
                </c:pt>
                <c:pt idx="6399">
                  <c:v>40.626000000000012</c:v>
                </c:pt>
                <c:pt idx="6400">
                  <c:v>40.626000000000012</c:v>
                </c:pt>
                <c:pt idx="6401">
                  <c:v>40.672000000000011</c:v>
                </c:pt>
                <c:pt idx="6402">
                  <c:v>40.626000000000012</c:v>
                </c:pt>
                <c:pt idx="6403">
                  <c:v>40.672000000000011</c:v>
                </c:pt>
                <c:pt idx="6404">
                  <c:v>40.672000000000011</c:v>
                </c:pt>
                <c:pt idx="6405">
                  <c:v>40.672000000000011</c:v>
                </c:pt>
                <c:pt idx="6406">
                  <c:v>40.672000000000011</c:v>
                </c:pt>
                <c:pt idx="6407">
                  <c:v>40.672000000000011</c:v>
                </c:pt>
                <c:pt idx="6408">
                  <c:v>40.719000000000001</c:v>
                </c:pt>
                <c:pt idx="6409">
                  <c:v>40.719000000000001</c:v>
                </c:pt>
                <c:pt idx="6410">
                  <c:v>40.719000000000001</c:v>
                </c:pt>
                <c:pt idx="6411">
                  <c:v>40.719000000000001</c:v>
                </c:pt>
                <c:pt idx="6412">
                  <c:v>40.719000000000001</c:v>
                </c:pt>
                <c:pt idx="6413">
                  <c:v>40.719000000000001</c:v>
                </c:pt>
                <c:pt idx="6414">
                  <c:v>40.764000000000003</c:v>
                </c:pt>
                <c:pt idx="6415">
                  <c:v>40.764000000000003</c:v>
                </c:pt>
                <c:pt idx="6416">
                  <c:v>40.764000000000003</c:v>
                </c:pt>
                <c:pt idx="6417">
                  <c:v>40.764000000000003</c:v>
                </c:pt>
                <c:pt idx="6418">
                  <c:v>40.764000000000003</c:v>
                </c:pt>
                <c:pt idx="6419">
                  <c:v>40.764000000000003</c:v>
                </c:pt>
                <c:pt idx="6420">
                  <c:v>40.764000000000003</c:v>
                </c:pt>
                <c:pt idx="6421">
                  <c:v>40.810999999999993</c:v>
                </c:pt>
                <c:pt idx="6422">
                  <c:v>40.810999999999993</c:v>
                </c:pt>
                <c:pt idx="6423">
                  <c:v>40.810999999999993</c:v>
                </c:pt>
                <c:pt idx="6424">
                  <c:v>40.810999999999993</c:v>
                </c:pt>
                <c:pt idx="6425">
                  <c:v>40.810999999999993</c:v>
                </c:pt>
                <c:pt idx="6426">
                  <c:v>40.857999999999997</c:v>
                </c:pt>
                <c:pt idx="6427">
                  <c:v>40.810999999999993</c:v>
                </c:pt>
                <c:pt idx="6428">
                  <c:v>40.857999999999997</c:v>
                </c:pt>
                <c:pt idx="6429">
                  <c:v>40.857999999999997</c:v>
                </c:pt>
                <c:pt idx="6430">
                  <c:v>40.857999999999997</c:v>
                </c:pt>
                <c:pt idx="6431">
                  <c:v>40.857999999999997</c:v>
                </c:pt>
                <c:pt idx="6432">
                  <c:v>40.905000000000001</c:v>
                </c:pt>
                <c:pt idx="6433">
                  <c:v>40.905000000000001</c:v>
                </c:pt>
                <c:pt idx="6434">
                  <c:v>40.905000000000001</c:v>
                </c:pt>
                <c:pt idx="6435">
                  <c:v>40.905000000000001</c:v>
                </c:pt>
                <c:pt idx="6436">
                  <c:v>40.905000000000001</c:v>
                </c:pt>
                <c:pt idx="6437">
                  <c:v>40.905000000000001</c:v>
                </c:pt>
                <c:pt idx="6438">
                  <c:v>40.905000000000001</c:v>
                </c:pt>
                <c:pt idx="6439">
                  <c:v>40.950999999999993</c:v>
                </c:pt>
                <c:pt idx="6440">
                  <c:v>40.950999999999993</c:v>
                </c:pt>
                <c:pt idx="6441">
                  <c:v>40.950999999999993</c:v>
                </c:pt>
                <c:pt idx="6442">
                  <c:v>40.950999999999993</c:v>
                </c:pt>
                <c:pt idx="6443">
                  <c:v>40.950999999999993</c:v>
                </c:pt>
                <c:pt idx="6444">
                  <c:v>40.950999999999993</c:v>
                </c:pt>
                <c:pt idx="6445">
                  <c:v>40.998000000000012</c:v>
                </c:pt>
                <c:pt idx="6446">
                  <c:v>40.998000000000012</c:v>
                </c:pt>
                <c:pt idx="6447">
                  <c:v>40.998000000000012</c:v>
                </c:pt>
                <c:pt idx="6448">
                  <c:v>40.998000000000012</c:v>
                </c:pt>
                <c:pt idx="6449">
                  <c:v>40.998000000000012</c:v>
                </c:pt>
                <c:pt idx="6450">
                  <c:v>40.998000000000012</c:v>
                </c:pt>
                <c:pt idx="6451">
                  <c:v>41.043000000000006</c:v>
                </c:pt>
                <c:pt idx="6452">
                  <c:v>41.043000000000006</c:v>
                </c:pt>
                <c:pt idx="6453">
                  <c:v>41.043000000000006</c:v>
                </c:pt>
                <c:pt idx="6454">
                  <c:v>41.043000000000006</c:v>
                </c:pt>
                <c:pt idx="6455">
                  <c:v>41.043000000000006</c:v>
                </c:pt>
                <c:pt idx="6456">
                  <c:v>41.043000000000006</c:v>
                </c:pt>
                <c:pt idx="6457">
                  <c:v>41.09</c:v>
                </c:pt>
                <c:pt idx="6458">
                  <c:v>41.09</c:v>
                </c:pt>
                <c:pt idx="6459">
                  <c:v>41.09</c:v>
                </c:pt>
                <c:pt idx="6460">
                  <c:v>41.09</c:v>
                </c:pt>
                <c:pt idx="6461">
                  <c:v>41.09</c:v>
                </c:pt>
                <c:pt idx="6462">
                  <c:v>41.137</c:v>
                </c:pt>
                <c:pt idx="6463">
                  <c:v>41.137</c:v>
                </c:pt>
                <c:pt idx="6464">
                  <c:v>41.137</c:v>
                </c:pt>
                <c:pt idx="6465">
                  <c:v>41.137</c:v>
                </c:pt>
                <c:pt idx="6466">
                  <c:v>41.137</c:v>
                </c:pt>
                <c:pt idx="6467">
                  <c:v>41.137</c:v>
                </c:pt>
                <c:pt idx="6468">
                  <c:v>41.137</c:v>
                </c:pt>
                <c:pt idx="6469">
                  <c:v>41.137</c:v>
                </c:pt>
                <c:pt idx="6470">
                  <c:v>41.184000000000005</c:v>
                </c:pt>
                <c:pt idx="6471">
                  <c:v>41.184000000000005</c:v>
                </c:pt>
                <c:pt idx="6472">
                  <c:v>41.184000000000005</c:v>
                </c:pt>
                <c:pt idx="6473">
                  <c:v>41.184000000000005</c:v>
                </c:pt>
                <c:pt idx="6474">
                  <c:v>41.184000000000005</c:v>
                </c:pt>
                <c:pt idx="6475">
                  <c:v>41.230000000000011</c:v>
                </c:pt>
                <c:pt idx="6476">
                  <c:v>41.230000000000011</c:v>
                </c:pt>
                <c:pt idx="6477">
                  <c:v>41.230000000000011</c:v>
                </c:pt>
                <c:pt idx="6478">
                  <c:v>41.230000000000011</c:v>
                </c:pt>
                <c:pt idx="6479">
                  <c:v>41.230000000000011</c:v>
                </c:pt>
                <c:pt idx="6480">
                  <c:v>41.277000000000001</c:v>
                </c:pt>
                <c:pt idx="6481">
                  <c:v>41.277000000000001</c:v>
                </c:pt>
                <c:pt idx="6482">
                  <c:v>41.277000000000001</c:v>
                </c:pt>
                <c:pt idx="6483">
                  <c:v>41.277000000000001</c:v>
                </c:pt>
                <c:pt idx="6484">
                  <c:v>41.277000000000001</c:v>
                </c:pt>
                <c:pt idx="6485">
                  <c:v>41.277000000000001</c:v>
                </c:pt>
                <c:pt idx="6486">
                  <c:v>41.322000000000003</c:v>
                </c:pt>
                <c:pt idx="6487">
                  <c:v>41.322000000000003</c:v>
                </c:pt>
                <c:pt idx="6488">
                  <c:v>41.322000000000003</c:v>
                </c:pt>
                <c:pt idx="6489">
                  <c:v>41.322000000000003</c:v>
                </c:pt>
                <c:pt idx="6490">
                  <c:v>41.322000000000003</c:v>
                </c:pt>
                <c:pt idx="6491">
                  <c:v>41.322000000000003</c:v>
                </c:pt>
                <c:pt idx="6492">
                  <c:v>41.369</c:v>
                </c:pt>
                <c:pt idx="6493">
                  <c:v>41.369</c:v>
                </c:pt>
                <c:pt idx="6494">
                  <c:v>41.369</c:v>
                </c:pt>
                <c:pt idx="6495">
                  <c:v>41.369</c:v>
                </c:pt>
                <c:pt idx="6496">
                  <c:v>41.369</c:v>
                </c:pt>
                <c:pt idx="6497">
                  <c:v>41.369</c:v>
                </c:pt>
                <c:pt idx="6498">
                  <c:v>41.416000000000004</c:v>
                </c:pt>
                <c:pt idx="6499">
                  <c:v>41.416000000000004</c:v>
                </c:pt>
                <c:pt idx="6500">
                  <c:v>41.416000000000004</c:v>
                </c:pt>
                <c:pt idx="6501">
                  <c:v>41.416000000000004</c:v>
                </c:pt>
                <c:pt idx="6502">
                  <c:v>41.416000000000004</c:v>
                </c:pt>
                <c:pt idx="6503">
                  <c:v>41.463000000000001</c:v>
                </c:pt>
                <c:pt idx="6504">
                  <c:v>41.463000000000001</c:v>
                </c:pt>
                <c:pt idx="6505">
                  <c:v>41.463000000000001</c:v>
                </c:pt>
                <c:pt idx="6506">
                  <c:v>41.463000000000001</c:v>
                </c:pt>
                <c:pt idx="6507">
                  <c:v>41.463000000000001</c:v>
                </c:pt>
                <c:pt idx="6508">
                  <c:v>41.463000000000001</c:v>
                </c:pt>
                <c:pt idx="6509">
                  <c:v>41.508000000000003</c:v>
                </c:pt>
                <c:pt idx="6510">
                  <c:v>41.508000000000003</c:v>
                </c:pt>
                <c:pt idx="6511">
                  <c:v>41.508000000000003</c:v>
                </c:pt>
                <c:pt idx="6512">
                  <c:v>41.508000000000003</c:v>
                </c:pt>
                <c:pt idx="6513">
                  <c:v>41.508000000000003</c:v>
                </c:pt>
                <c:pt idx="6514">
                  <c:v>41.554000000000002</c:v>
                </c:pt>
                <c:pt idx="6515">
                  <c:v>41.554000000000002</c:v>
                </c:pt>
                <c:pt idx="6516">
                  <c:v>41.554000000000002</c:v>
                </c:pt>
                <c:pt idx="6517">
                  <c:v>41.554000000000002</c:v>
                </c:pt>
                <c:pt idx="6518">
                  <c:v>41.554000000000002</c:v>
                </c:pt>
                <c:pt idx="6519">
                  <c:v>41.554000000000002</c:v>
                </c:pt>
                <c:pt idx="6520">
                  <c:v>41.601000000000006</c:v>
                </c:pt>
                <c:pt idx="6521">
                  <c:v>41.601000000000006</c:v>
                </c:pt>
                <c:pt idx="6522">
                  <c:v>41.601000000000006</c:v>
                </c:pt>
                <c:pt idx="6523">
                  <c:v>41.601000000000006</c:v>
                </c:pt>
                <c:pt idx="6524">
                  <c:v>41.648000000000003</c:v>
                </c:pt>
                <c:pt idx="6525">
                  <c:v>41.648000000000003</c:v>
                </c:pt>
                <c:pt idx="6526">
                  <c:v>41.648000000000003</c:v>
                </c:pt>
                <c:pt idx="6527">
                  <c:v>41.648000000000003</c:v>
                </c:pt>
                <c:pt idx="6528">
                  <c:v>41.648000000000003</c:v>
                </c:pt>
                <c:pt idx="6529">
                  <c:v>41.693000000000012</c:v>
                </c:pt>
                <c:pt idx="6530">
                  <c:v>41.693000000000012</c:v>
                </c:pt>
                <c:pt idx="6531">
                  <c:v>41.693000000000012</c:v>
                </c:pt>
                <c:pt idx="6532">
                  <c:v>41.693000000000012</c:v>
                </c:pt>
                <c:pt idx="6533">
                  <c:v>41.693000000000012</c:v>
                </c:pt>
                <c:pt idx="6534">
                  <c:v>41.74</c:v>
                </c:pt>
                <c:pt idx="6535">
                  <c:v>41.74</c:v>
                </c:pt>
                <c:pt idx="6536">
                  <c:v>41.74</c:v>
                </c:pt>
                <c:pt idx="6537">
                  <c:v>41.74</c:v>
                </c:pt>
                <c:pt idx="6538">
                  <c:v>41.787000000000006</c:v>
                </c:pt>
                <c:pt idx="6539">
                  <c:v>41.787000000000006</c:v>
                </c:pt>
                <c:pt idx="6540">
                  <c:v>41.787000000000006</c:v>
                </c:pt>
                <c:pt idx="6541">
                  <c:v>41.787000000000006</c:v>
                </c:pt>
                <c:pt idx="6542">
                  <c:v>41.832000000000001</c:v>
                </c:pt>
                <c:pt idx="6543">
                  <c:v>41.787000000000006</c:v>
                </c:pt>
                <c:pt idx="6544">
                  <c:v>41.832000000000001</c:v>
                </c:pt>
                <c:pt idx="6545">
                  <c:v>41.832000000000001</c:v>
                </c:pt>
                <c:pt idx="6546">
                  <c:v>41.832000000000001</c:v>
                </c:pt>
                <c:pt idx="6547">
                  <c:v>41.832000000000001</c:v>
                </c:pt>
                <c:pt idx="6548">
                  <c:v>41.878</c:v>
                </c:pt>
                <c:pt idx="6549">
                  <c:v>41.878</c:v>
                </c:pt>
                <c:pt idx="6550">
                  <c:v>41.878</c:v>
                </c:pt>
                <c:pt idx="6551">
                  <c:v>41.925000000000011</c:v>
                </c:pt>
                <c:pt idx="6552">
                  <c:v>41.925000000000011</c:v>
                </c:pt>
                <c:pt idx="6553">
                  <c:v>41.925000000000011</c:v>
                </c:pt>
                <c:pt idx="6554">
                  <c:v>41.925000000000011</c:v>
                </c:pt>
                <c:pt idx="6555">
                  <c:v>41.925000000000011</c:v>
                </c:pt>
                <c:pt idx="6556">
                  <c:v>41.97</c:v>
                </c:pt>
                <c:pt idx="6557">
                  <c:v>41.97</c:v>
                </c:pt>
                <c:pt idx="6558">
                  <c:v>41.97</c:v>
                </c:pt>
                <c:pt idx="6559">
                  <c:v>41.97</c:v>
                </c:pt>
                <c:pt idx="6560">
                  <c:v>42.017000000000003</c:v>
                </c:pt>
                <c:pt idx="6561">
                  <c:v>42.017000000000003</c:v>
                </c:pt>
                <c:pt idx="6562">
                  <c:v>42.017000000000003</c:v>
                </c:pt>
                <c:pt idx="6563">
                  <c:v>42.017000000000003</c:v>
                </c:pt>
                <c:pt idx="6564">
                  <c:v>42.064</c:v>
                </c:pt>
                <c:pt idx="6565">
                  <c:v>42.064</c:v>
                </c:pt>
                <c:pt idx="6566">
                  <c:v>42.064</c:v>
                </c:pt>
                <c:pt idx="6567">
                  <c:v>42.109000000000002</c:v>
                </c:pt>
                <c:pt idx="6568">
                  <c:v>42.109000000000002</c:v>
                </c:pt>
                <c:pt idx="6569">
                  <c:v>42.109000000000002</c:v>
                </c:pt>
                <c:pt idx="6570">
                  <c:v>42.109000000000002</c:v>
                </c:pt>
                <c:pt idx="6571">
                  <c:v>42.109000000000002</c:v>
                </c:pt>
                <c:pt idx="6572">
                  <c:v>42.156000000000006</c:v>
                </c:pt>
                <c:pt idx="6573">
                  <c:v>42.156000000000006</c:v>
                </c:pt>
                <c:pt idx="6574">
                  <c:v>42.156000000000006</c:v>
                </c:pt>
                <c:pt idx="6575">
                  <c:v>42.202000000000012</c:v>
                </c:pt>
                <c:pt idx="6576">
                  <c:v>42.202000000000012</c:v>
                </c:pt>
                <c:pt idx="6577">
                  <c:v>42.202000000000012</c:v>
                </c:pt>
                <c:pt idx="6578">
                  <c:v>42.202000000000012</c:v>
                </c:pt>
                <c:pt idx="6579">
                  <c:v>42.202000000000012</c:v>
                </c:pt>
                <c:pt idx="6580">
                  <c:v>42.247</c:v>
                </c:pt>
                <c:pt idx="6581">
                  <c:v>42.247</c:v>
                </c:pt>
                <c:pt idx="6582">
                  <c:v>42.247</c:v>
                </c:pt>
                <c:pt idx="6583">
                  <c:v>42.294000000000011</c:v>
                </c:pt>
                <c:pt idx="6584">
                  <c:v>42.294000000000011</c:v>
                </c:pt>
                <c:pt idx="6585">
                  <c:v>42.294000000000011</c:v>
                </c:pt>
                <c:pt idx="6586">
                  <c:v>42.294000000000011</c:v>
                </c:pt>
                <c:pt idx="6587">
                  <c:v>42.294000000000011</c:v>
                </c:pt>
                <c:pt idx="6588">
                  <c:v>42.341000000000001</c:v>
                </c:pt>
                <c:pt idx="6589">
                  <c:v>42.341000000000001</c:v>
                </c:pt>
                <c:pt idx="6590">
                  <c:v>42.341000000000001</c:v>
                </c:pt>
                <c:pt idx="6591">
                  <c:v>42.341000000000001</c:v>
                </c:pt>
                <c:pt idx="6592">
                  <c:v>42.386000000000003</c:v>
                </c:pt>
                <c:pt idx="6593">
                  <c:v>42.386000000000003</c:v>
                </c:pt>
                <c:pt idx="6594">
                  <c:v>42.433</c:v>
                </c:pt>
                <c:pt idx="6595">
                  <c:v>42.386000000000003</c:v>
                </c:pt>
                <c:pt idx="6596">
                  <c:v>42.433</c:v>
                </c:pt>
                <c:pt idx="6597">
                  <c:v>42.433</c:v>
                </c:pt>
                <c:pt idx="6598">
                  <c:v>42.433</c:v>
                </c:pt>
                <c:pt idx="6599">
                  <c:v>42.478000000000002</c:v>
                </c:pt>
                <c:pt idx="6600">
                  <c:v>42.478000000000002</c:v>
                </c:pt>
                <c:pt idx="6601">
                  <c:v>42.478000000000002</c:v>
                </c:pt>
                <c:pt idx="6602">
                  <c:v>42.478000000000002</c:v>
                </c:pt>
                <c:pt idx="6603">
                  <c:v>42.525000000000013</c:v>
                </c:pt>
                <c:pt idx="6604">
                  <c:v>42.525000000000013</c:v>
                </c:pt>
                <c:pt idx="6605">
                  <c:v>42.525000000000013</c:v>
                </c:pt>
                <c:pt idx="6606">
                  <c:v>42.525000000000013</c:v>
                </c:pt>
                <c:pt idx="6607">
                  <c:v>42.57</c:v>
                </c:pt>
                <c:pt idx="6608">
                  <c:v>42.57</c:v>
                </c:pt>
                <c:pt idx="6609">
                  <c:v>42.57</c:v>
                </c:pt>
                <c:pt idx="6610">
                  <c:v>42.616</c:v>
                </c:pt>
                <c:pt idx="6611">
                  <c:v>42.616</c:v>
                </c:pt>
                <c:pt idx="6612">
                  <c:v>42.616</c:v>
                </c:pt>
                <c:pt idx="6613">
                  <c:v>42.663000000000011</c:v>
                </c:pt>
                <c:pt idx="6614">
                  <c:v>42.663000000000011</c:v>
                </c:pt>
                <c:pt idx="6615">
                  <c:v>42.663000000000011</c:v>
                </c:pt>
                <c:pt idx="6616">
                  <c:v>42.663000000000011</c:v>
                </c:pt>
                <c:pt idx="6617">
                  <c:v>42.663000000000011</c:v>
                </c:pt>
                <c:pt idx="6618">
                  <c:v>42.708000000000013</c:v>
                </c:pt>
                <c:pt idx="6619">
                  <c:v>42.708000000000013</c:v>
                </c:pt>
                <c:pt idx="6620">
                  <c:v>42.708000000000013</c:v>
                </c:pt>
                <c:pt idx="6621">
                  <c:v>42.755000000000003</c:v>
                </c:pt>
                <c:pt idx="6622">
                  <c:v>42.755000000000003</c:v>
                </c:pt>
                <c:pt idx="6623">
                  <c:v>42.755000000000003</c:v>
                </c:pt>
                <c:pt idx="6624">
                  <c:v>42.755000000000003</c:v>
                </c:pt>
                <c:pt idx="6625">
                  <c:v>42.8</c:v>
                </c:pt>
                <c:pt idx="6626">
                  <c:v>42.8</c:v>
                </c:pt>
                <c:pt idx="6627">
                  <c:v>42.8</c:v>
                </c:pt>
                <c:pt idx="6628">
                  <c:v>42.847000000000001</c:v>
                </c:pt>
                <c:pt idx="6629">
                  <c:v>42.847000000000001</c:v>
                </c:pt>
                <c:pt idx="6630">
                  <c:v>42.847000000000001</c:v>
                </c:pt>
                <c:pt idx="6631">
                  <c:v>42.847000000000001</c:v>
                </c:pt>
                <c:pt idx="6632">
                  <c:v>42.847000000000001</c:v>
                </c:pt>
                <c:pt idx="6633">
                  <c:v>42.892000000000003</c:v>
                </c:pt>
                <c:pt idx="6634">
                  <c:v>42.892000000000003</c:v>
                </c:pt>
                <c:pt idx="6635">
                  <c:v>42.892000000000003</c:v>
                </c:pt>
                <c:pt idx="6636">
                  <c:v>42.892000000000003</c:v>
                </c:pt>
                <c:pt idx="6637">
                  <c:v>42.939</c:v>
                </c:pt>
                <c:pt idx="6638">
                  <c:v>42.939</c:v>
                </c:pt>
                <c:pt idx="6639">
                  <c:v>42.939</c:v>
                </c:pt>
                <c:pt idx="6640">
                  <c:v>42.984000000000002</c:v>
                </c:pt>
                <c:pt idx="6641">
                  <c:v>42.984000000000002</c:v>
                </c:pt>
                <c:pt idx="6642">
                  <c:v>42.984000000000002</c:v>
                </c:pt>
                <c:pt idx="6643">
                  <c:v>42.984000000000002</c:v>
                </c:pt>
                <c:pt idx="6644">
                  <c:v>43.03</c:v>
                </c:pt>
                <c:pt idx="6645">
                  <c:v>43.03</c:v>
                </c:pt>
                <c:pt idx="6646">
                  <c:v>43.03</c:v>
                </c:pt>
                <c:pt idx="6647">
                  <c:v>43.03</c:v>
                </c:pt>
                <c:pt idx="6648">
                  <c:v>43.075000000000003</c:v>
                </c:pt>
                <c:pt idx="6649">
                  <c:v>43.075000000000003</c:v>
                </c:pt>
                <c:pt idx="6650">
                  <c:v>43.075000000000003</c:v>
                </c:pt>
                <c:pt idx="6651">
                  <c:v>43.122000000000014</c:v>
                </c:pt>
                <c:pt idx="6652">
                  <c:v>43.122000000000014</c:v>
                </c:pt>
                <c:pt idx="6653">
                  <c:v>43.122000000000014</c:v>
                </c:pt>
                <c:pt idx="6654">
                  <c:v>43.122000000000014</c:v>
                </c:pt>
                <c:pt idx="6655">
                  <c:v>43.167000000000002</c:v>
                </c:pt>
                <c:pt idx="6656">
                  <c:v>43.167000000000002</c:v>
                </c:pt>
                <c:pt idx="6657">
                  <c:v>43.167000000000002</c:v>
                </c:pt>
                <c:pt idx="6658">
                  <c:v>43.214000000000006</c:v>
                </c:pt>
                <c:pt idx="6659">
                  <c:v>43.214000000000006</c:v>
                </c:pt>
                <c:pt idx="6660">
                  <c:v>43.214000000000006</c:v>
                </c:pt>
                <c:pt idx="6661">
                  <c:v>43.214000000000006</c:v>
                </c:pt>
                <c:pt idx="6662">
                  <c:v>43.259</c:v>
                </c:pt>
                <c:pt idx="6663">
                  <c:v>43.259</c:v>
                </c:pt>
                <c:pt idx="6664">
                  <c:v>43.259</c:v>
                </c:pt>
                <c:pt idx="6665">
                  <c:v>43.306000000000004</c:v>
                </c:pt>
                <c:pt idx="6666">
                  <c:v>43.306000000000004</c:v>
                </c:pt>
                <c:pt idx="6667">
                  <c:v>43.306000000000004</c:v>
                </c:pt>
                <c:pt idx="6668">
                  <c:v>43.306000000000004</c:v>
                </c:pt>
                <c:pt idx="6669">
                  <c:v>43.350999999999999</c:v>
                </c:pt>
                <c:pt idx="6670">
                  <c:v>43.350999999999999</c:v>
                </c:pt>
                <c:pt idx="6671">
                  <c:v>43.350999999999999</c:v>
                </c:pt>
                <c:pt idx="6672">
                  <c:v>43.396000000000001</c:v>
                </c:pt>
                <c:pt idx="6673">
                  <c:v>43.396000000000001</c:v>
                </c:pt>
                <c:pt idx="6674">
                  <c:v>43.396000000000001</c:v>
                </c:pt>
                <c:pt idx="6675">
                  <c:v>43.396000000000001</c:v>
                </c:pt>
                <c:pt idx="6676">
                  <c:v>43.443000000000005</c:v>
                </c:pt>
                <c:pt idx="6677">
                  <c:v>43.443000000000005</c:v>
                </c:pt>
                <c:pt idx="6678">
                  <c:v>43.488</c:v>
                </c:pt>
                <c:pt idx="6679">
                  <c:v>43.488</c:v>
                </c:pt>
                <c:pt idx="6680">
                  <c:v>43.488</c:v>
                </c:pt>
                <c:pt idx="6681">
                  <c:v>43.488</c:v>
                </c:pt>
                <c:pt idx="6682">
                  <c:v>43.534000000000006</c:v>
                </c:pt>
                <c:pt idx="6683">
                  <c:v>43.534000000000006</c:v>
                </c:pt>
                <c:pt idx="6684">
                  <c:v>43.579000000000001</c:v>
                </c:pt>
                <c:pt idx="6685">
                  <c:v>43.579000000000001</c:v>
                </c:pt>
                <c:pt idx="6686">
                  <c:v>43.579000000000001</c:v>
                </c:pt>
                <c:pt idx="6687">
                  <c:v>43.624000000000002</c:v>
                </c:pt>
                <c:pt idx="6688">
                  <c:v>43.624000000000002</c:v>
                </c:pt>
                <c:pt idx="6689">
                  <c:v>43.671000000000006</c:v>
                </c:pt>
                <c:pt idx="6690">
                  <c:v>43.671000000000006</c:v>
                </c:pt>
                <c:pt idx="6691">
                  <c:v>43.671000000000006</c:v>
                </c:pt>
                <c:pt idx="6692">
                  <c:v>43.671000000000006</c:v>
                </c:pt>
                <c:pt idx="6693">
                  <c:v>43.716000000000001</c:v>
                </c:pt>
                <c:pt idx="6694">
                  <c:v>43.716000000000001</c:v>
                </c:pt>
                <c:pt idx="6695">
                  <c:v>43.763000000000012</c:v>
                </c:pt>
                <c:pt idx="6696">
                  <c:v>43.763000000000012</c:v>
                </c:pt>
                <c:pt idx="6697">
                  <c:v>43.763000000000012</c:v>
                </c:pt>
                <c:pt idx="6698">
                  <c:v>43.763000000000012</c:v>
                </c:pt>
                <c:pt idx="6699">
                  <c:v>43.808</c:v>
                </c:pt>
                <c:pt idx="6700">
                  <c:v>43.808</c:v>
                </c:pt>
                <c:pt idx="6701">
                  <c:v>43.808</c:v>
                </c:pt>
                <c:pt idx="6702">
                  <c:v>43.853000000000002</c:v>
                </c:pt>
                <c:pt idx="6703">
                  <c:v>43.853000000000002</c:v>
                </c:pt>
                <c:pt idx="6704">
                  <c:v>43.9</c:v>
                </c:pt>
                <c:pt idx="6705">
                  <c:v>43.9</c:v>
                </c:pt>
                <c:pt idx="6706">
                  <c:v>43.9</c:v>
                </c:pt>
                <c:pt idx="6707">
                  <c:v>43.9</c:v>
                </c:pt>
                <c:pt idx="6708">
                  <c:v>43.945</c:v>
                </c:pt>
                <c:pt idx="6709">
                  <c:v>43.945</c:v>
                </c:pt>
                <c:pt idx="6710">
                  <c:v>43.945</c:v>
                </c:pt>
                <c:pt idx="6711">
                  <c:v>43.945</c:v>
                </c:pt>
                <c:pt idx="6712">
                  <c:v>43.99</c:v>
                </c:pt>
                <c:pt idx="6713">
                  <c:v>43.99</c:v>
                </c:pt>
                <c:pt idx="6714">
                  <c:v>43.99</c:v>
                </c:pt>
                <c:pt idx="6715">
                  <c:v>44.037000000000006</c:v>
                </c:pt>
                <c:pt idx="6716">
                  <c:v>44.037000000000006</c:v>
                </c:pt>
                <c:pt idx="6717">
                  <c:v>44.037000000000006</c:v>
                </c:pt>
                <c:pt idx="6718">
                  <c:v>44.082000000000001</c:v>
                </c:pt>
                <c:pt idx="6719">
                  <c:v>44.082000000000001</c:v>
                </c:pt>
                <c:pt idx="6720">
                  <c:v>44.082000000000001</c:v>
                </c:pt>
                <c:pt idx="6721">
                  <c:v>44.127000000000002</c:v>
                </c:pt>
                <c:pt idx="6722">
                  <c:v>44.127000000000002</c:v>
                </c:pt>
                <c:pt idx="6723">
                  <c:v>44.127000000000002</c:v>
                </c:pt>
                <c:pt idx="6724">
                  <c:v>44.173000000000002</c:v>
                </c:pt>
                <c:pt idx="6725">
                  <c:v>44.173000000000002</c:v>
                </c:pt>
                <c:pt idx="6726">
                  <c:v>44.173000000000002</c:v>
                </c:pt>
                <c:pt idx="6727">
                  <c:v>44.218000000000011</c:v>
                </c:pt>
                <c:pt idx="6728">
                  <c:v>44.218000000000011</c:v>
                </c:pt>
                <c:pt idx="6729">
                  <c:v>44.218000000000011</c:v>
                </c:pt>
                <c:pt idx="6730">
                  <c:v>44.218000000000011</c:v>
                </c:pt>
                <c:pt idx="6731">
                  <c:v>44.263000000000012</c:v>
                </c:pt>
                <c:pt idx="6732">
                  <c:v>44.263000000000012</c:v>
                </c:pt>
                <c:pt idx="6733">
                  <c:v>44.263000000000012</c:v>
                </c:pt>
                <c:pt idx="6734">
                  <c:v>44.31</c:v>
                </c:pt>
                <c:pt idx="6735">
                  <c:v>44.31</c:v>
                </c:pt>
                <c:pt idx="6736">
                  <c:v>44.31</c:v>
                </c:pt>
                <c:pt idx="6737">
                  <c:v>44.31</c:v>
                </c:pt>
                <c:pt idx="6738">
                  <c:v>44.354999999999997</c:v>
                </c:pt>
                <c:pt idx="6739">
                  <c:v>44.354999999999997</c:v>
                </c:pt>
                <c:pt idx="6740">
                  <c:v>44.354999999999997</c:v>
                </c:pt>
                <c:pt idx="6741">
                  <c:v>44.354999999999997</c:v>
                </c:pt>
                <c:pt idx="6742">
                  <c:v>44.4</c:v>
                </c:pt>
                <c:pt idx="6743">
                  <c:v>44.4</c:v>
                </c:pt>
                <c:pt idx="6744">
                  <c:v>44.4</c:v>
                </c:pt>
                <c:pt idx="6745">
                  <c:v>44.445</c:v>
                </c:pt>
                <c:pt idx="6746">
                  <c:v>44.445</c:v>
                </c:pt>
                <c:pt idx="6747">
                  <c:v>44.445</c:v>
                </c:pt>
                <c:pt idx="6748">
                  <c:v>44.492000000000012</c:v>
                </c:pt>
                <c:pt idx="6749">
                  <c:v>44.492000000000012</c:v>
                </c:pt>
                <c:pt idx="6750">
                  <c:v>44.492000000000012</c:v>
                </c:pt>
                <c:pt idx="6751">
                  <c:v>44.537000000000006</c:v>
                </c:pt>
                <c:pt idx="6752">
                  <c:v>44.537000000000006</c:v>
                </c:pt>
                <c:pt idx="6753">
                  <c:v>44.537000000000006</c:v>
                </c:pt>
                <c:pt idx="6754">
                  <c:v>44.537000000000006</c:v>
                </c:pt>
                <c:pt idx="6755">
                  <c:v>44.582000000000001</c:v>
                </c:pt>
                <c:pt idx="6756">
                  <c:v>44.582000000000001</c:v>
                </c:pt>
                <c:pt idx="6757">
                  <c:v>44.582000000000001</c:v>
                </c:pt>
                <c:pt idx="6758">
                  <c:v>44.627000000000002</c:v>
                </c:pt>
                <c:pt idx="6759">
                  <c:v>44.627000000000002</c:v>
                </c:pt>
                <c:pt idx="6760">
                  <c:v>44.627000000000002</c:v>
                </c:pt>
                <c:pt idx="6761">
                  <c:v>44.674000000000007</c:v>
                </c:pt>
                <c:pt idx="6762">
                  <c:v>44.674000000000007</c:v>
                </c:pt>
                <c:pt idx="6763">
                  <c:v>44.674000000000007</c:v>
                </c:pt>
                <c:pt idx="6764">
                  <c:v>44.674000000000007</c:v>
                </c:pt>
                <c:pt idx="6765">
                  <c:v>44.719000000000001</c:v>
                </c:pt>
                <c:pt idx="6766">
                  <c:v>44.719000000000001</c:v>
                </c:pt>
                <c:pt idx="6767">
                  <c:v>44.719000000000001</c:v>
                </c:pt>
                <c:pt idx="6768">
                  <c:v>44.764000000000003</c:v>
                </c:pt>
                <c:pt idx="6769">
                  <c:v>44.764000000000003</c:v>
                </c:pt>
                <c:pt idx="6770">
                  <c:v>44.764000000000003</c:v>
                </c:pt>
                <c:pt idx="6771">
                  <c:v>44.764000000000003</c:v>
                </c:pt>
                <c:pt idx="6772">
                  <c:v>44.809000000000005</c:v>
                </c:pt>
                <c:pt idx="6773">
                  <c:v>44.809000000000005</c:v>
                </c:pt>
                <c:pt idx="6774">
                  <c:v>44.856000000000002</c:v>
                </c:pt>
                <c:pt idx="6775">
                  <c:v>44.856000000000002</c:v>
                </c:pt>
                <c:pt idx="6776">
                  <c:v>44.856000000000002</c:v>
                </c:pt>
                <c:pt idx="6777">
                  <c:v>44.856000000000002</c:v>
                </c:pt>
                <c:pt idx="6778">
                  <c:v>44.901000000000003</c:v>
                </c:pt>
                <c:pt idx="6779">
                  <c:v>44.901000000000003</c:v>
                </c:pt>
                <c:pt idx="6780">
                  <c:v>44.901000000000003</c:v>
                </c:pt>
                <c:pt idx="6781">
                  <c:v>44.946000000000005</c:v>
                </c:pt>
                <c:pt idx="6782">
                  <c:v>44.946000000000005</c:v>
                </c:pt>
                <c:pt idx="6783">
                  <c:v>44.946000000000005</c:v>
                </c:pt>
                <c:pt idx="6784">
                  <c:v>44.991</c:v>
                </c:pt>
                <c:pt idx="6785">
                  <c:v>44.991</c:v>
                </c:pt>
                <c:pt idx="6786">
                  <c:v>44.991</c:v>
                </c:pt>
                <c:pt idx="6787">
                  <c:v>45.036000000000001</c:v>
                </c:pt>
                <c:pt idx="6788">
                  <c:v>45.036000000000001</c:v>
                </c:pt>
                <c:pt idx="6789">
                  <c:v>45.036000000000001</c:v>
                </c:pt>
                <c:pt idx="6790">
                  <c:v>45.036000000000001</c:v>
                </c:pt>
                <c:pt idx="6791">
                  <c:v>45.082000000000001</c:v>
                </c:pt>
                <c:pt idx="6792">
                  <c:v>45.082000000000001</c:v>
                </c:pt>
                <c:pt idx="6793">
                  <c:v>45.082000000000001</c:v>
                </c:pt>
                <c:pt idx="6794">
                  <c:v>45.127000000000002</c:v>
                </c:pt>
                <c:pt idx="6795">
                  <c:v>45.127000000000002</c:v>
                </c:pt>
                <c:pt idx="6796">
                  <c:v>45.172000000000011</c:v>
                </c:pt>
                <c:pt idx="6797">
                  <c:v>45.172000000000011</c:v>
                </c:pt>
                <c:pt idx="6798">
                  <c:v>45.172000000000011</c:v>
                </c:pt>
                <c:pt idx="6799">
                  <c:v>45.172000000000011</c:v>
                </c:pt>
                <c:pt idx="6800">
                  <c:v>45.172000000000011</c:v>
                </c:pt>
                <c:pt idx="6801">
                  <c:v>45.217000000000006</c:v>
                </c:pt>
                <c:pt idx="6802">
                  <c:v>45.217000000000006</c:v>
                </c:pt>
                <c:pt idx="6803">
                  <c:v>45.217000000000006</c:v>
                </c:pt>
                <c:pt idx="6804">
                  <c:v>45.262000000000015</c:v>
                </c:pt>
                <c:pt idx="6805">
                  <c:v>45.262000000000015</c:v>
                </c:pt>
                <c:pt idx="6806">
                  <c:v>45.262000000000015</c:v>
                </c:pt>
                <c:pt idx="6807">
                  <c:v>45.307000000000002</c:v>
                </c:pt>
                <c:pt idx="6808">
                  <c:v>45.307000000000002</c:v>
                </c:pt>
                <c:pt idx="6809">
                  <c:v>45.307000000000002</c:v>
                </c:pt>
                <c:pt idx="6810">
                  <c:v>45.307000000000002</c:v>
                </c:pt>
                <c:pt idx="6811">
                  <c:v>45.353999999999999</c:v>
                </c:pt>
                <c:pt idx="6812">
                  <c:v>45.353999999999999</c:v>
                </c:pt>
                <c:pt idx="6813">
                  <c:v>45.399000000000001</c:v>
                </c:pt>
                <c:pt idx="6814">
                  <c:v>45.399000000000001</c:v>
                </c:pt>
                <c:pt idx="6815">
                  <c:v>45.399000000000001</c:v>
                </c:pt>
                <c:pt idx="6816">
                  <c:v>45.399000000000001</c:v>
                </c:pt>
                <c:pt idx="6817">
                  <c:v>45.444000000000003</c:v>
                </c:pt>
                <c:pt idx="6818">
                  <c:v>45.444000000000003</c:v>
                </c:pt>
                <c:pt idx="6819">
                  <c:v>45.444000000000003</c:v>
                </c:pt>
                <c:pt idx="6820">
                  <c:v>45.489000000000004</c:v>
                </c:pt>
                <c:pt idx="6821">
                  <c:v>45.489000000000004</c:v>
                </c:pt>
                <c:pt idx="6822">
                  <c:v>45.489000000000004</c:v>
                </c:pt>
                <c:pt idx="6823">
                  <c:v>45.534000000000006</c:v>
                </c:pt>
                <c:pt idx="6824">
                  <c:v>45.534000000000006</c:v>
                </c:pt>
                <c:pt idx="6825">
                  <c:v>45.534000000000006</c:v>
                </c:pt>
                <c:pt idx="6826">
                  <c:v>45.534000000000006</c:v>
                </c:pt>
                <c:pt idx="6827">
                  <c:v>45.579000000000001</c:v>
                </c:pt>
                <c:pt idx="6828">
                  <c:v>45.579000000000001</c:v>
                </c:pt>
                <c:pt idx="6829">
                  <c:v>45.579000000000001</c:v>
                </c:pt>
                <c:pt idx="6830">
                  <c:v>45.624000000000002</c:v>
                </c:pt>
                <c:pt idx="6831">
                  <c:v>45.624000000000002</c:v>
                </c:pt>
                <c:pt idx="6832">
                  <c:v>45.624000000000002</c:v>
                </c:pt>
                <c:pt idx="6833">
                  <c:v>45.669000000000011</c:v>
                </c:pt>
                <c:pt idx="6834">
                  <c:v>45.669000000000011</c:v>
                </c:pt>
                <c:pt idx="6835">
                  <c:v>45.669000000000011</c:v>
                </c:pt>
                <c:pt idx="6836">
                  <c:v>45.669000000000011</c:v>
                </c:pt>
                <c:pt idx="6837">
                  <c:v>45.714000000000006</c:v>
                </c:pt>
                <c:pt idx="6838">
                  <c:v>45.714000000000006</c:v>
                </c:pt>
                <c:pt idx="6839">
                  <c:v>45.714000000000006</c:v>
                </c:pt>
                <c:pt idx="6840">
                  <c:v>45.761000000000003</c:v>
                </c:pt>
                <c:pt idx="6841">
                  <c:v>45.761000000000003</c:v>
                </c:pt>
                <c:pt idx="6842">
                  <c:v>45.761000000000003</c:v>
                </c:pt>
                <c:pt idx="6843">
                  <c:v>45.761000000000003</c:v>
                </c:pt>
                <c:pt idx="6844">
                  <c:v>45.806000000000004</c:v>
                </c:pt>
                <c:pt idx="6845">
                  <c:v>45.806000000000004</c:v>
                </c:pt>
                <c:pt idx="6846">
                  <c:v>45.806000000000004</c:v>
                </c:pt>
                <c:pt idx="6847">
                  <c:v>45.850999999999999</c:v>
                </c:pt>
                <c:pt idx="6848">
                  <c:v>45.850999999999999</c:v>
                </c:pt>
                <c:pt idx="6849">
                  <c:v>45.850999999999999</c:v>
                </c:pt>
                <c:pt idx="6850">
                  <c:v>45.896000000000001</c:v>
                </c:pt>
                <c:pt idx="6851">
                  <c:v>45.896000000000001</c:v>
                </c:pt>
                <c:pt idx="6852">
                  <c:v>45.896000000000001</c:v>
                </c:pt>
                <c:pt idx="6853">
                  <c:v>45.941000000000003</c:v>
                </c:pt>
                <c:pt idx="6854">
                  <c:v>45.941000000000003</c:v>
                </c:pt>
                <c:pt idx="6855">
                  <c:v>45.941000000000003</c:v>
                </c:pt>
                <c:pt idx="6856">
                  <c:v>45.986000000000004</c:v>
                </c:pt>
                <c:pt idx="6857">
                  <c:v>45.986000000000004</c:v>
                </c:pt>
                <c:pt idx="6858">
                  <c:v>45.986000000000004</c:v>
                </c:pt>
                <c:pt idx="6859">
                  <c:v>45.986000000000004</c:v>
                </c:pt>
                <c:pt idx="6860">
                  <c:v>46.031000000000006</c:v>
                </c:pt>
                <c:pt idx="6861">
                  <c:v>46.031000000000006</c:v>
                </c:pt>
                <c:pt idx="6862">
                  <c:v>46.031000000000006</c:v>
                </c:pt>
                <c:pt idx="6863">
                  <c:v>46.031000000000006</c:v>
                </c:pt>
                <c:pt idx="6864">
                  <c:v>46.076000000000001</c:v>
                </c:pt>
                <c:pt idx="6865">
                  <c:v>46.076000000000001</c:v>
                </c:pt>
                <c:pt idx="6866">
                  <c:v>46.076000000000001</c:v>
                </c:pt>
                <c:pt idx="6867">
                  <c:v>46.121000000000002</c:v>
                </c:pt>
                <c:pt idx="6868">
                  <c:v>46.121000000000002</c:v>
                </c:pt>
                <c:pt idx="6869">
                  <c:v>46.121000000000002</c:v>
                </c:pt>
                <c:pt idx="6870">
                  <c:v>46.166000000000011</c:v>
                </c:pt>
                <c:pt idx="6871">
                  <c:v>46.166000000000011</c:v>
                </c:pt>
                <c:pt idx="6872">
                  <c:v>46.166000000000011</c:v>
                </c:pt>
                <c:pt idx="6873">
                  <c:v>46.211000000000006</c:v>
                </c:pt>
                <c:pt idx="6874">
                  <c:v>46.211000000000006</c:v>
                </c:pt>
                <c:pt idx="6875">
                  <c:v>46.211000000000006</c:v>
                </c:pt>
                <c:pt idx="6876">
                  <c:v>46.211000000000006</c:v>
                </c:pt>
                <c:pt idx="6877">
                  <c:v>46.211000000000006</c:v>
                </c:pt>
                <c:pt idx="6878">
                  <c:v>46.256</c:v>
                </c:pt>
                <c:pt idx="6879">
                  <c:v>46.256</c:v>
                </c:pt>
                <c:pt idx="6880">
                  <c:v>46.256</c:v>
                </c:pt>
                <c:pt idx="6881">
                  <c:v>46.256</c:v>
                </c:pt>
                <c:pt idx="6882">
                  <c:v>46.301000000000002</c:v>
                </c:pt>
                <c:pt idx="6883">
                  <c:v>46.301000000000002</c:v>
                </c:pt>
                <c:pt idx="6884">
                  <c:v>46.346000000000004</c:v>
                </c:pt>
                <c:pt idx="6885">
                  <c:v>46.346000000000004</c:v>
                </c:pt>
                <c:pt idx="6886">
                  <c:v>46.346000000000004</c:v>
                </c:pt>
                <c:pt idx="6887">
                  <c:v>46.346000000000004</c:v>
                </c:pt>
                <c:pt idx="6888">
                  <c:v>46.346000000000004</c:v>
                </c:pt>
                <c:pt idx="6889">
                  <c:v>46.391000000000005</c:v>
                </c:pt>
                <c:pt idx="6890">
                  <c:v>46.391000000000005</c:v>
                </c:pt>
                <c:pt idx="6891">
                  <c:v>46.391000000000005</c:v>
                </c:pt>
                <c:pt idx="6892">
                  <c:v>46.436</c:v>
                </c:pt>
                <c:pt idx="6893">
                  <c:v>46.436</c:v>
                </c:pt>
                <c:pt idx="6894">
                  <c:v>46.436</c:v>
                </c:pt>
                <c:pt idx="6895">
                  <c:v>46.436</c:v>
                </c:pt>
                <c:pt idx="6896">
                  <c:v>46.481000000000002</c:v>
                </c:pt>
                <c:pt idx="6897">
                  <c:v>46.481000000000002</c:v>
                </c:pt>
                <c:pt idx="6898">
                  <c:v>46.481000000000002</c:v>
                </c:pt>
                <c:pt idx="6899">
                  <c:v>46.481000000000002</c:v>
                </c:pt>
                <c:pt idx="6900">
                  <c:v>46.526000000000003</c:v>
                </c:pt>
                <c:pt idx="6901">
                  <c:v>46.526000000000003</c:v>
                </c:pt>
                <c:pt idx="6902">
                  <c:v>46.526000000000003</c:v>
                </c:pt>
                <c:pt idx="6903">
                  <c:v>46.571000000000005</c:v>
                </c:pt>
                <c:pt idx="6904">
                  <c:v>46.571000000000005</c:v>
                </c:pt>
                <c:pt idx="6905">
                  <c:v>46.571000000000005</c:v>
                </c:pt>
                <c:pt idx="6906">
                  <c:v>46.571000000000005</c:v>
                </c:pt>
                <c:pt idx="6907">
                  <c:v>46.616</c:v>
                </c:pt>
                <c:pt idx="6908">
                  <c:v>46.616</c:v>
                </c:pt>
                <c:pt idx="6909">
                  <c:v>46.616</c:v>
                </c:pt>
                <c:pt idx="6910">
                  <c:v>46.616</c:v>
                </c:pt>
                <c:pt idx="6911">
                  <c:v>46.661000000000001</c:v>
                </c:pt>
                <c:pt idx="6912">
                  <c:v>46.661000000000001</c:v>
                </c:pt>
                <c:pt idx="6913">
                  <c:v>46.661000000000001</c:v>
                </c:pt>
                <c:pt idx="6914">
                  <c:v>46.661000000000001</c:v>
                </c:pt>
                <c:pt idx="6915">
                  <c:v>46.706000000000003</c:v>
                </c:pt>
                <c:pt idx="6916">
                  <c:v>46.706000000000003</c:v>
                </c:pt>
                <c:pt idx="6917">
                  <c:v>46.706000000000003</c:v>
                </c:pt>
                <c:pt idx="6918">
                  <c:v>46.706000000000003</c:v>
                </c:pt>
                <c:pt idx="6919">
                  <c:v>46.706000000000003</c:v>
                </c:pt>
                <c:pt idx="6920">
                  <c:v>46.751000000000005</c:v>
                </c:pt>
                <c:pt idx="6921">
                  <c:v>46.751000000000005</c:v>
                </c:pt>
                <c:pt idx="6922">
                  <c:v>46.751000000000005</c:v>
                </c:pt>
                <c:pt idx="6923">
                  <c:v>46.796000000000021</c:v>
                </c:pt>
                <c:pt idx="6924">
                  <c:v>46.796000000000021</c:v>
                </c:pt>
                <c:pt idx="6925">
                  <c:v>46.796000000000021</c:v>
                </c:pt>
                <c:pt idx="6926">
                  <c:v>46.841000000000001</c:v>
                </c:pt>
                <c:pt idx="6927">
                  <c:v>46.841000000000001</c:v>
                </c:pt>
                <c:pt idx="6928">
                  <c:v>46.841000000000001</c:v>
                </c:pt>
                <c:pt idx="6929">
                  <c:v>46.841000000000001</c:v>
                </c:pt>
                <c:pt idx="6930">
                  <c:v>46.841000000000001</c:v>
                </c:pt>
                <c:pt idx="6931">
                  <c:v>46.886000000000003</c:v>
                </c:pt>
                <c:pt idx="6932">
                  <c:v>46.886000000000003</c:v>
                </c:pt>
                <c:pt idx="6933">
                  <c:v>46.886000000000003</c:v>
                </c:pt>
                <c:pt idx="6934">
                  <c:v>46.931000000000004</c:v>
                </c:pt>
                <c:pt idx="6935">
                  <c:v>46.931000000000004</c:v>
                </c:pt>
                <c:pt idx="6936">
                  <c:v>46.931000000000004</c:v>
                </c:pt>
                <c:pt idx="6937">
                  <c:v>46.931000000000004</c:v>
                </c:pt>
                <c:pt idx="6938">
                  <c:v>46.974000000000004</c:v>
                </c:pt>
                <c:pt idx="6939">
                  <c:v>46.974000000000004</c:v>
                </c:pt>
                <c:pt idx="6940">
                  <c:v>46.974000000000004</c:v>
                </c:pt>
                <c:pt idx="6941">
                  <c:v>46.974000000000004</c:v>
                </c:pt>
                <c:pt idx="6942">
                  <c:v>47.019000000000005</c:v>
                </c:pt>
                <c:pt idx="6943">
                  <c:v>47.019000000000005</c:v>
                </c:pt>
                <c:pt idx="6944">
                  <c:v>47.019000000000005</c:v>
                </c:pt>
                <c:pt idx="6945">
                  <c:v>47.064</c:v>
                </c:pt>
                <c:pt idx="6946">
                  <c:v>47.064</c:v>
                </c:pt>
                <c:pt idx="6947">
                  <c:v>47.064</c:v>
                </c:pt>
                <c:pt idx="6948">
                  <c:v>47.109000000000002</c:v>
                </c:pt>
                <c:pt idx="6949">
                  <c:v>47.109000000000002</c:v>
                </c:pt>
                <c:pt idx="6950">
                  <c:v>47.109000000000002</c:v>
                </c:pt>
                <c:pt idx="6951">
                  <c:v>47.109000000000002</c:v>
                </c:pt>
                <c:pt idx="6952">
                  <c:v>47.154000000000003</c:v>
                </c:pt>
                <c:pt idx="6953">
                  <c:v>47.154000000000003</c:v>
                </c:pt>
                <c:pt idx="6954">
                  <c:v>47.154000000000003</c:v>
                </c:pt>
                <c:pt idx="6955">
                  <c:v>47.154000000000003</c:v>
                </c:pt>
                <c:pt idx="6956">
                  <c:v>47.199000000000012</c:v>
                </c:pt>
                <c:pt idx="6957">
                  <c:v>47.199000000000012</c:v>
                </c:pt>
                <c:pt idx="6958">
                  <c:v>47.199000000000012</c:v>
                </c:pt>
                <c:pt idx="6959">
                  <c:v>47.199000000000012</c:v>
                </c:pt>
                <c:pt idx="6960">
                  <c:v>47.199000000000012</c:v>
                </c:pt>
                <c:pt idx="6961">
                  <c:v>47.244</c:v>
                </c:pt>
                <c:pt idx="6962">
                  <c:v>47.244</c:v>
                </c:pt>
                <c:pt idx="6963">
                  <c:v>47.289000000000001</c:v>
                </c:pt>
                <c:pt idx="6964">
                  <c:v>47.289000000000001</c:v>
                </c:pt>
                <c:pt idx="6965">
                  <c:v>47.289000000000001</c:v>
                </c:pt>
                <c:pt idx="6966">
                  <c:v>47.289000000000001</c:v>
                </c:pt>
                <c:pt idx="6967">
                  <c:v>47.334000000000003</c:v>
                </c:pt>
                <c:pt idx="6968">
                  <c:v>47.334000000000003</c:v>
                </c:pt>
                <c:pt idx="6969">
                  <c:v>47.334000000000003</c:v>
                </c:pt>
                <c:pt idx="6970">
                  <c:v>47.334000000000003</c:v>
                </c:pt>
                <c:pt idx="6971">
                  <c:v>47.377000000000002</c:v>
                </c:pt>
                <c:pt idx="6972">
                  <c:v>47.377000000000002</c:v>
                </c:pt>
                <c:pt idx="6973">
                  <c:v>47.377000000000002</c:v>
                </c:pt>
                <c:pt idx="6974">
                  <c:v>47.377000000000002</c:v>
                </c:pt>
                <c:pt idx="6975">
                  <c:v>47.422000000000011</c:v>
                </c:pt>
                <c:pt idx="6976">
                  <c:v>47.422000000000011</c:v>
                </c:pt>
                <c:pt idx="6977">
                  <c:v>47.422000000000011</c:v>
                </c:pt>
                <c:pt idx="6978">
                  <c:v>47.467000000000006</c:v>
                </c:pt>
                <c:pt idx="6979">
                  <c:v>47.467000000000006</c:v>
                </c:pt>
                <c:pt idx="6980">
                  <c:v>47.467000000000006</c:v>
                </c:pt>
                <c:pt idx="6981">
                  <c:v>47.467000000000006</c:v>
                </c:pt>
                <c:pt idx="6982">
                  <c:v>47.512</c:v>
                </c:pt>
                <c:pt idx="6983">
                  <c:v>47.512</c:v>
                </c:pt>
                <c:pt idx="6984">
                  <c:v>47.512</c:v>
                </c:pt>
                <c:pt idx="6985">
                  <c:v>47.512</c:v>
                </c:pt>
                <c:pt idx="6986">
                  <c:v>47.557000000000002</c:v>
                </c:pt>
                <c:pt idx="6987">
                  <c:v>47.557000000000002</c:v>
                </c:pt>
                <c:pt idx="6988">
                  <c:v>47.557000000000002</c:v>
                </c:pt>
                <c:pt idx="6989">
                  <c:v>47.602000000000011</c:v>
                </c:pt>
                <c:pt idx="6990">
                  <c:v>47.602000000000011</c:v>
                </c:pt>
                <c:pt idx="6991">
                  <c:v>47.602000000000011</c:v>
                </c:pt>
                <c:pt idx="6992">
                  <c:v>47.602000000000011</c:v>
                </c:pt>
                <c:pt idx="6993">
                  <c:v>47.647000000000006</c:v>
                </c:pt>
                <c:pt idx="6994">
                  <c:v>47.647000000000006</c:v>
                </c:pt>
                <c:pt idx="6995">
                  <c:v>47.647000000000006</c:v>
                </c:pt>
                <c:pt idx="6996">
                  <c:v>47.647000000000006</c:v>
                </c:pt>
                <c:pt idx="6997">
                  <c:v>47.691000000000003</c:v>
                </c:pt>
                <c:pt idx="6998">
                  <c:v>47.691000000000003</c:v>
                </c:pt>
                <c:pt idx="6999">
                  <c:v>47.691000000000003</c:v>
                </c:pt>
                <c:pt idx="7000">
                  <c:v>47.736000000000011</c:v>
                </c:pt>
                <c:pt idx="7001">
                  <c:v>47.736000000000011</c:v>
                </c:pt>
                <c:pt idx="7002">
                  <c:v>47.736000000000011</c:v>
                </c:pt>
                <c:pt idx="7003">
                  <c:v>47.736000000000011</c:v>
                </c:pt>
                <c:pt idx="7004">
                  <c:v>47.736000000000011</c:v>
                </c:pt>
                <c:pt idx="7005">
                  <c:v>47.781000000000006</c:v>
                </c:pt>
                <c:pt idx="7006">
                  <c:v>47.781000000000006</c:v>
                </c:pt>
                <c:pt idx="7007">
                  <c:v>47.781000000000006</c:v>
                </c:pt>
                <c:pt idx="7008">
                  <c:v>47.826000000000001</c:v>
                </c:pt>
                <c:pt idx="7009">
                  <c:v>47.826000000000001</c:v>
                </c:pt>
                <c:pt idx="7010">
                  <c:v>47.826000000000001</c:v>
                </c:pt>
                <c:pt idx="7011">
                  <c:v>47.826000000000001</c:v>
                </c:pt>
                <c:pt idx="7012">
                  <c:v>47.826000000000001</c:v>
                </c:pt>
                <c:pt idx="7013">
                  <c:v>47.871000000000002</c:v>
                </c:pt>
                <c:pt idx="7014">
                  <c:v>47.871000000000002</c:v>
                </c:pt>
                <c:pt idx="7015">
                  <c:v>47.871000000000002</c:v>
                </c:pt>
                <c:pt idx="7016">
                  <c:v>47.914000000000001</c:v>
                </c:pt>
                <c:pt idx="7017">
                  <c:v>47.914000000000001</c:v>
                </c:pt>
                <c:pt idx="7018">
                  <c:v>47.914000000000001</c:v>
                </c:pt>
                <c:pt idx="7019">
                  <c:v>47.914000000000001</c:v>
                </c:pt>
                <c:pt idx="7020">
                  <c:v>47.959000000000003</c:v>
                </c:pt>
                <c:pt idx="7021">
                  <c:v>47.959000000000003</c:v>
                </c:pt>
                <c:pt idx="7022">
                  <c:v>47.959000000000003</c:v>
                </c:pt>
                <c:pt idx="7023">
                  <c:v>47.959000000000003</c:v>
                </c:pt>
                <c:pt idx="7024">
                  <c:v>47.959000000000003</c:v>
                </c:pt>
                <c:pt idx="7025">
                  <c:v>48.004000000000005</c:v>
                </c:pt>
                <c:pt idx="7026">
                  <c:v>48.004000000000005</c:v>
                </c:pt>
                <c:pt idx="7027">
                  <c:v>48.004000000000005</c:v>
                </c:pt>
                <c:pt idx="7028">
                  <c:v>48.004000000000005</c:v>
                </c:pt>
                <c:pt idx="7029">
                  <c:v>48.049000000000007</c:v>
                </c:pt>
                <c:pt idx="7030">
                  <c:v>48.049000000000007</c:v>
                </c:pt>
                <c:pt idx="7031">
                  <c:v>48.049000000000007</c:v>
                </c:pt>
                <c:pt idx="7032">
                  <c:v>48.049000000000007</c:v>
                </c:pt>
                <c:pt idx="7033">
                  <c:v>48.049000000000007</c:v>
                </c:pt>
                <c:pt idx="7034">
                  <c:v>48.094000000000001</c:v>
                </c:pt>
                <c:pt idx="7035">
                  <c:v>48.094000000000001</c:v>
                </c:pt>
                <c:pt idx="7036">
                  <c:v>48.094000000000001</c:v>
                </c:pt>
                <c:pt idx="7037">
                  <c:v>48.094000000000001</c:v>
                </c:pt>
                <c:pt idx="7038">
                  <c:v>48.137</c:v>
                </c:pt>
                <c:pt idx="7039">
                  <c:v>48.137</c:v>
                </c:pt>
                <c:pt idx="7040">
                  <c:v>48.137</c:v>
                </c:pt>
                <c:pt idx="7041">
                  <c:v>48.137</c:v>
                </c:pt>
                <c:pt idx="7042">
                  <c:v>48.137</c:v>
                </c:pt>
                <c:pt idx="7043">
                  <c:v>48.182000000000002</c:v>
                </c:pt>
                <c:pt idx="7044">
                  <c:v>48.182000000000002</c:v>
                </c:pt>
                <c:pt idx="7045">
                  <c:v>48.182000000000002</c:v>
                </c:pt>
                <c:pt idx="7046">
                  <c:v>48.182000000000002</c:v>
                </c:pt>
                <c:pt idx="7047">
                  <c:v>48.227000000000011</c:v>
                </c:pt>
                <c:pt idx="7048">
                  <c:v>48.227000000000011</c:v>
                </c:pt>
                <c:pt idx="7049">
                  <c:v>48.227000000000011</c:v>
                </c:pt>
                <c:pt idx="7050">
                  <c:v>48.227000000000011</c:v>
                </c:pt>
                <c:pt idx="7051">
                  <c:v>48.227000000000011</c:v>
                </c:pt>
                <c:pt idx="7052">
                  <c:v>48.227000000000011</c:v>
                </c:pt>
                <c:pt idx="7053">
                  <c:v>48.272000000000013</c:v>
                </c:pt>
                <c:pt idx="7054">
                  <c:v>48.272000000000013</c:v>
                </c:pt>
                <c:pt idx="7055">
                  <c:v>48.272000000000013</c:v>
                </c:pt>
                <c:pt idx="7056">
                  <c:v>48.272000000000013</c:v>
                </c:pt>
                <c:pt idx="7057">
                  <c:v>48.272000000000013</c:v>
                </c:pt>
                <c:pt idx="7058">
                  <c:v>48.272000000000013</c:v>
                </c:pt>
                <c:pt idx="7059">
                  <c:v>48.314999999999998</c:v>
                </c:pt>
                <c:pt idx="7060">
                  <c:v>48.314999999999998</c:v>
                </c:pt>
                <c:pt idx="7061">
                  <c:v>48.314999999999998</c:v>
                </c:pt>
                <c:pt idx="7062">
                  <c:v>48.314999999999998</c:v>
                </c:pt>
                <c:pt idx="7063">
                  <c:v>48.314999999999998</c:v>
                </c:pt>
                <c:pt idx="7064">
                  <c:v>48.314999999999998</c:v>
                </c:pt>
                <c:pt idx="7065">
                  <c:v>48.314999999999998</c:v>
                </c:pt>
                <c:pt idx="7066">
                  <c:v>48.36</c:v>
                </c:pt>
                <c:pt idx="7067">
                  <c:v>48.36</c:v>
                </c:pt>
                <c:pt idx="7068">
                  <c:v>48.36</c:v>
                </c:pt>
                <c:pt idx="7069">
                  <c:v>48.36</c:v>
                </c:pt>
                <c:pt idx="7070">
                  <c:v>48.405000000000001</c:v>
                </c:pt>
                <c:pt idx="7071">
                  <c:v>48.405000000000001</c:v>
                </c:pt>
                <c:pt idx="7072">
                  <c:v>48.405000000000001</c:v>
                </c:pt>
                <c:pt idx="7073">
                  <c:v>48.405000000000001</c:v>
                </c:pt>
                <c:pt idx="7074">
                  <c:v>48.405000000000001</c:v>
                </c:pt>
                <c:pt idx="7075">
                  <c:v>48.45</c:v>
                </c:pt>
                <c:pt idx="7076">
                  <c:v>48.45</c:v>
                </c:pt>
                <c:pt idx="7077">
                  <c:v>48.45</c:v>
                </c:pt>
                <c:pt idx="7078">
                  <c:v>48.45</c:v>
                </c:pt>
                <c:pt idx="7079">
                  <c:v>48.45</c:v>
                </c:pt>
                <c:pt idx="7080">
                  <c:v>48.45</c:v>
                </c:pt>
                <c:pt idx="7081">
                  <c:v>48.45</c:v>
                </c:pt>
                <c:pt idx="7082">
                  <c:v>48.493000000000002</c:v>
                </c:pt>
                <c:pt idx="7083">
                  <c:v>48.493000000000002</c:v>
                </c:pt>
                <c:pt idx="7084">
                  <c:v>48.493000000000002</c:v>
                </c:pt>
                <c:pt idx="7085">
                  <c:v>48.538000000000011</c:v>
                </c:pt>
                <c:pt idx="7086">
                  <c:v>48.493000000000002</c:v>
                </c:pt>
                <c:pt idx="7087">
                  <c:v>48.538000000000011</c:v>
                </c:pt>
                <c:pt idx="7088">
                  <c:v>48.538000000000011</c:v>
                </c:pt>
                <c:pt idx="7089">
                  <c:v>48.538000000000011</c:v>
                </c:pt>
                <c:pt idx="7090">
                  <c:v>48.538000000000011</c:v>
                </c:pt>
                <c:pt idx="7091">
                  <c:v>48.538000000000011</c:v>
                </c:pt>
                <c:pt idx="7092">
                  <c:v>48.538000000000011</c:v>
                </c:pt>
                <c:pt idx="7093">
                  <c:v>48.583000000000006</c:v>
                </c:pt>
                <c:pt idx="7094">
                  <c:v>48.583000000000006</c:v>
                </c:pt>
                <c:pt idx="7095">
                  <c:v>48.583000000000006</c:v>
                </c:pt>
                <c:pt idx="7096">
                  <c:v>48.583000000000006</c:v>
                </c:pt>
                <c:pt idx="7097">
                  <c:v>48.583000000000006</c:v>
                </c:pt>
                <c:pt idx="7098">
                  <c:v>48.628000000000014</c:v>
                </c:pt>
                <c:pt idx="7099">
                  <c:v>48.628000000000014</c:v>
                </c:pt>
                <c:pt idx="7100">
                  <c:v>48.628000000000014</c:v>
                </c:pt>
                <c:pt idx="7101">
                  <c:v>48.628000000000014</c:v>
                </c:pt>
                <c:pt idx="7102">
                  <c:v>48.628000000000014</c:v>
                </c:pt>
                <c:pt idx="7103">
                  <c:v>48.628000000000014</c:v>
                </c:pt>
                <c:pt idx="7104">
                  <c:v>48.628000000000014</c:v>
                </c:pt>
                <c:pt idx="7105">
                  <c:v>48.628000000000014</c:v>
                </c:pt>
                <c:pt idx="7106">
                  <c:v>48.628000000000014</c:v>
                </c:pt>
                <c:pt idx="7107">
                  <c:v>48.628000000000014</c:v>
                </c:pt>
                <c:pt idx="7108">
                  <c:v>48.628000000000014</c:v>
                </c:pt>
                <c:pt idx="7109">
                  <c:v>48.628000000000014</c:v>
                </c:pt>
                <c:pt idx="7110">
                  <c:v>48.672000000000011</c:v>
                </c:pt>
                <c:pt idx="7111">
                  <c:v>48.672000000000011</c:v>
                </c:pt>
                <c:pt idx="7112">
                  <c:v>48.672000000000011</c:v>
                </c:pt>
                <c:pt idx="7113">
                  <c:v>48.672000000000011</c:v>
                </c:pt>
                <c:pt idx="7114">
                  <c:v>48.672000000000011</c:v>
                </c:pt>
                <c:pt idx="7115">
                  <c:v>48.672000000000011</c:v>
                </c:pt>
                <c:pt idx="7116">
                  <c:v>48.672000000000011</c:v>
                </c:pt>
                <c:pt idx="7117">
                  <c:v>48.672000000000011</c:v>
                </c:pt>
                <c:pt idx="7118">
                  <c:v>48.672000000000011</c:v>
                </c:pt>
                <c:pt idx="7119">
                  <c:v>48.672000000000011</c:v>
                </c:pt>
                <c:pt idx="7120">
                  <c:v>48.672000000000011</c:v>
                </c:pt>
                <c:pt idx="7121">
                  <c:v>48.672000000000011</c:v>
                </c:pt>
                <c:pt idx="7122">
                  <c:v>48.672000000000011</c:v>
                </c:pt>
                <c:pt idx="7123">
                  <c:v>48.672000000000011</c:v>
                </c:pt>
                <c:pt idx="7124">
                  <c:v>48.672000000000011</c:v>
                </c:pt>
                <c:pt idx="7125">
                  <c:v>48.672000000000011</c:v>
                </c:pt>
                <c:pt idx="7126">
                  <c:v>48.672000000000011</c:v>
                </c:pt>
                <c:pt idx="7127">
                  <c:v>48.672000000000011</c:v>
                </c:pt>
                <c:pt idx="7128">
                  <c:v>48.672000000000011</c:v>
                </c:pt>
                <c:pt idx="7129">
                  <c:v>48.672000000000011</c:v>
                </c:pt>
                <c:pt idx="7130">
                  <c:v>48.672000000000011</c:v>
                </c:pt>
                <c:pt idx="7131">
                  <c:v>48.672000000000011</c:v>
                </c:pt>
                <c:pt idx="7132">
                  <c:v>48.672000000000011</c:v>
                </c:pt>
                <c:pt idx="7133">
                  <c:v>48.672000000000011</c:v>
                </c:pt>
                <c:pt idx="7134">
                  <c:v>48.672000000000011</c:v>
                </c:pt>
                <c:pt idx="7135">
                  <c:v>48.672000000000011</c:v>
                </c:pt>
                <c:pt idx="7136">
                  <c:v>48.672000000000011</c:v>
                </c:pt>
                <c:pt idx="7137">
                  <c:v>48.672000000000011</c:v>
                </c:pt>
                <c:pt idx="7138">
                  <c:v>48.672000000000011</c:v>
                </c:pt>
                <c:pt idx="7139">
                  <c:v>48.628000000000014</c:v>
                </c:pt>
                <c:pt idx="7140">
                  <c:v>48.628000000000014</c:v>
                </c:pt>
                <c:pt idx="7141">
                  <c:v>48.628000000000014</c:v>
                </c:pt>
                <c:pt idx="7142">
                  <c:v>48.628000000000014</c:v>
                </c:pt>
                <c:pt idx="7143">
                  <c:v>48.628000000000014</c:v>
                </c:pt>
                <c:pt idx="7144">
                  <c:v>48.628000000000014</c:v>
                </c:pt>
                <c:pt idx="7145">
                  <c:v>48.628000000000014</c:v>
                </c:pt>
                <c:pt idx="7146">
                  <c:v>48.628000000000014</c:v>
                </c:pt>
                <c:pt idx="7147">
                  <c:v>48.628000000000014</c:v>
                </c:pt>
                <c:pt idx="7148">
                  <c:v>48.628000000000014</c:v>
                </c:pt>
                <c:pt idx="7149">
                  <c:v>48.583000000000006</c:v>
                </c:pt>
                <c:pt idx="7150">
                  <c:v>48.583000000000006</c:v>
                </c:pt>
                <c:pt idx="7151">
                  <c:v>48.583000000000006</c:v>
                </c:pt>
                <c:pt idx="7152">
                  <c:v>48.583000000000006</c:v>
                </c:pt>
                <c:pt idx="7153">
                  <c:v>48.538000000000011</c:v>
                </c:pt>
                <c:pt idx="7154">
                  <c:v>48.538000000000011</c:v>
                </c:pt>
                <c:pt idx="7155">
                  <c:v>48.538000000000011</c:v>
                </c:pt>
                <c:pt idx="7156">
                  <c:v>48.538000000000011</c:v>
                </c:pt>
                <c:pt idx="7157">
                  <c:v>48.538000000000011</c:v>
                </c:pt>
                <c:pt idx="7158">
                  <c:v>48.493000000000002</c:v>
                </c:pt>
                <c:pt idx="7159">
                  <c:v>48.493000000000002</c:v>
                </c:pt>
                <c:pt idx="7160">
                  <c:v>48.493000000000002</c:v>
                </c:pt>
                <c:pt idx="7161">
                  <c:v>48.493000000000002</c:v>
                </c:pt>
                <c:pt idx="7162">
                  <c:v>48.45</c:v>
                </c:pt>
                <c:pt idx="7163">
                  <c:v>48.45</c:v>
                </c:pt>
                <c:pt idx="7164">
                  <c:v>48.45</c:v>
                </c:pt>
                <c:pt idx="7165">
                  <c:v>48.45</c:v>
                </c:pt>
                <c:pt idx="7166">
                  <c:v>48.405000000000001</c:v>
                </c:pt>
                <c:pt idx="7167">
                  <c:v>48.405000000000001</c:v>
                </c:pt>
                <c:pt idx="7168">
                  <c:v>48.405000000000001</c:v>
                </c:pt>
                <c:pt idx="7169">
                  <c:v>48.36</c:v>
                </c:pt>
                <c:pt idx="7170">
                  <c:v>48.36</c:v>
                </c:pt>
                <c:pt idx="7171">
                  <c:v>48.36</c:v>
                </c:pt>
                <c:pt idx="7172">
                  <c:v>48.314999999999998</c:v>
                </c:pt>
                <c:pt idx="7173">
                  <c:v>48.314999999999998</c:v>
                </c:pt>
                <c:pt idx="7174">
                  <c:v>48.314999999999998</c:v>
                </c:pt>
                <c:pt idx="7175">
                  <c:v>48.272000000000013</c:v>
                </c:pt>
                <c:pt idx="7176">
                  <c:v>48.272000000000013</c:v>
                </c:pt>
                <c:pt idx="7177">
                  <c:v>48.272000000000013</c:v>
                </c:pt>
                <c:pt idx="7178">
                  <c:v>48.272000000000013</c:v>
                </c:pt>
                <c:pt idx="7179">
                  <c:v>48.227000000000011</c:v>
                </c:pt>
                <c:pt idx="7180">
                  <c:v>48.227000000000011</c:v>
                </c:pt>
                <c:pt idx="7181">
                  <c:v>48.182000000000002</c:v>
                </c:pt>
                <c:pt idx="7182">
                  <c:v>48.182000000000002</c:v>
                </c:pt>
                <c:pt idx="7183">
                  <c:v>48.137</c:v>
                </c:pt>
                <c:pt idx="7184">
                  <c:v>48.137</c:v>
                </c:pt>
                <c:pt idx="7185">
                  <c:v>48.094000000000001</c:v>
                </c:pt>
                <c:pt idx="7186">
                  <c:v>48.094000000000001</c:v>
                </c:pt>
                <c:pt idx="7187">
                  <c:v>48.094000000000001</c:v>
                </c:pt>
                <c:pt idx="7188">
                  <c:v>48.049000000000007</c:v>
                </c:pt>
                <c:pt idx="7189">
                  <c:v>48.049000000000007</c:v>
                </c:pt>
                <c:pt idx="7190">
                  <c:v>48.049000000000007</c:v>
                </c:pt>
                <c:pt idx="7191">
                  <c:v>48.004000000000005</c:v>
                </c:pt>
                <c:pt idx="7192">
                  <c:v>48.004000000000005</c:v>
                </c:pt>
                <c:pt idx="7193">
                  <c:v>47.959000000000003</c:v>
                </c:pt>
                <c:pt idx="7194">
                  <c:v>47.959000000000003</c:v>
                </c:pt>
                <c:pt idx="7195">
                  <c:v>47.914000000000001</c:v>
                </c:pt>
                <c:pt idx="7196">
                  <c:v>47.914000000000001</c:v>
                </c:pt>
                <c:pt idx="7197">
                  <c:v>47.871000000000002</c:v>
                </c:pt>
                <c:pt idx="7198">
                  <c:v>47.871000000000002</c:v>
                </c:pt>
                <c:pt idx="7199">
                  <c:v>47.826000000000001</c:v>
                </c:pt>
                <c:pt idx="7200">
                  <c:v>47.826000000000001</c:v>
                </c:pt>
                <c:pt idx="7201">
                  <c:v>47.781000000000006</c:v>
                </c:pt>
                <c:pt idx="7202">
                  <c:v>47.781000000000006</c:v>
                </c:pt>
                <c:pt idx="7203">
                  <c:v>47.736000000000011</c:v>
                </c:pt>
                <c:pt idx="7204">
                  <c:v>47.736000000000011</c:v>
                </c:pt>
                <c:pt idx="7205">
                  <c:v>47.736000000000011</c:v>
                </c:pt>
                <c:pt idx="7206">
                  <c:v>47.691000000000003</c:v>
                </c:pt>
                <c:pt idx="7207">
                  <c:v>47.647000000000006</c:v>
                </c:pt>
                <c:pt idx="7208">
                  <c:v>47.602000000000011</c:v>
                </c:pt>
                <c:pt idx="7209">
                  <c:v>47.602000000000011</c:v>
                </c:pt>
                <c:pt idx="7210">
                  <c:v>47.557000000000002</c:v>
                </c:pt>
                <c:pt idx="7211">
                  <c:v>47.557000000000002</c:v>
                </c:pt>
                <c:pt idx="7212">
                  <c:v>47.512</c:v>
                </c:pt>
                <c:pt idx="7213">
                  <c:v>47.512</c:v>
                </c:pt>
                <c:pt idx="7214">
                  <c:v>47.467000000000006</c:v>
                </c:pt>
                <c:pt idx="7215">
                  <c:v>47.467000000000006</c:v>
                </c:pt>
                <c:pt idx="7216">
                  <c:v>47.422000000000011</c:v>
                </c:pt>
                <c:pt idx="7217">
                  <c:v>47.377000000000002</c:v>
                </c:pt>
                <c:pt idx="7218">
                  <c:v>47.377000000000002</c:v>
                </c:pt>
                <c:pt idx="7219">
                  <c:v>47.334000000000003</c:v>
                </c:pt>
                <c:pt idx="7220">
                  <c:v>47.334000000000003</c:v>
                </c:pt>
                <c:pt idx="7221">
                  <c:v>47.289000000000001</c:v>
                </c:pt>
                <c:pt idx="7222">
                  <c:v>47.244</c:v>
                </c:pt>
                <c:pt idx="7223">
                  <c:v>47.244</c:v>
                </c:pt>
                <c:pt idx="7224">
                  <c:v>47.199000000000012</c:v>
                </c:pt>
                <c:pt idx="7225">
                  <c:v>47.199000000000012</c:v>
                </c:pt>
                <c:pt idx="7226">
                  <c:v>47.154000000000003</c:v>
                </c:pt>
                <c:pt idx="7227">
                  <c:v>47.109000000000002</c:v>
                </c:pt>
                <c:pt idx="7228">
                  <c:v>47.109000000000002</c:v>
                </c:pt>
                <c:pt idx="7229">
                  <c:v>47.064</c:v>
                </c:pt>
                <c:pt idx="7230">
                  <c:v>47.064</c:v>
                </c:pt>
                <c:pt idx="7231">
                  <c:v>47.019000000000005</c:v>
                </c:pt>
                <c:pt idx="7232">
                  <c:v>46.974000000000004</c:v>
                </c:pt>
                <c:pt idx="7233">
                  <c:v>46.974000000000004</c:v>
                </c:pt>
                <c:pt idx="7234">
                  <c:v>46.931000000000004</c:v>
                </c:pt>
                <c:pt idx="7235">
                  <c:v>46.886000000000003</c:v>
                </c:pt>
                <c:pt idx="7236">
                  <c:v>46.886000000000003</c:v>
                </c:pt>
                <c:pt idx="7237">
                  <c:v>46.841000000000001</c:v>
                </c:pt>
                <c:pt idx="7238">
                  <c:v>46.796000000000021</c:v>
                </c:pt>
                <c:pt idx="7239">
                  <c:v>46.796000000000021</c:v>
                </c:pt>
                <c:pt idx="7240">
                  <c:v>46.751000000000005</c:v>
                </c:pt>
                <c:pt idx="7241">
                  <c:v>46.706000000000003</c:v>
                </c:pt>
                <c:pt idx="7242">
                  <c:v>46.661000000000001</c:v>
                </c:pt>
                <c:pt idx="7243">
                  <c:v>46.661000000000001</c:v>
                </c:pt>
                <c:pt idx="7244">
                  <c:v>46.616</c:v>
                </c:pt>
                <c:pt idx="7245">
                  <c:v>46.571000000000005</c:v>
                </c:pt>
                <c:pt idx="7246">
                  <c:v>46.571000000000005</c:v>
                </c:pt>
                <c:pt idx="7247">
                  <c:v>46.526000000000003</c:v>
                </c:pt>
                <c:pt idx="7248">
                  <c:v>46.481000000000002</c:v>
                </c:pt>
                <c:pt idx="7249">
                  <c:v>46.481000000000002</c:v>
                </c:pt>
                <c:pt idx="7250">
                  <c:v>46.436</c:v>
                </c:pt>
                <c:pt idx="7251">
                  <c:v>46.391000000000005</c:v>
                </c:pt>
                <c:pt idx="7252">
                  <c:v>46.346000000000004</c:v>
                </c:pt>
                <c:pt idx="7253">
                  <c:v>46.301000000000002</c:v>
                </c:pt>
                <c:pt idx="7254">
                  <c:v>46.301000000000002</c:v>
                </c:pt>
                <c:pt idx="7255">
                  <c:v>46.256</c:v>
                </c:pt>
                <c:pt idx="7256">
                  <c:v>46.211000000000006</c:v>
                </c:pt>
                <c:pt idx="7257">
                  <c:v>46.166000000000011</c:v>
                </c:pt>
                <c:pt idx="7258">
                  <c:v>46.166000000000011</c:v>
                </c:pt>
                <c:pt idx="7259">
                  <c:v>46.121000000000002</c:v>
                </c:pt>
                <c:pt idx="7260">
                  <c:v>46.076000000000001</c:v>
                </c:pt>
                <c:pt idx="7261">
                  <c:v>46.031000000000006</c:v>
                </c:pt>
                <c:pt idx="7262">
                  <c:v>46.031000000000006</c:v>
                </c:pt>
                <c:pt idx="7263">
                  <c:v>45.986000000000004</c:v>
                </c:pt>
                <c:pt idx="7264">
                  <c:v>45.941000000000003</c:v>
                </c:pt>
                <c:pt idx="7265">
                  <c:v>45.896000000000001</c:v>
                </c:pt>
                <c:pt idx="7266">
                  <c:v>45.896000000000001</c:v>
                </c:pt>
                <c:pt idx="7267">
                  <c:v>45.850999999999999</c:v>
                </c:pt>
                <c:pt idx="7268">
                  <c:v>45.806000000000004</c:v>
                </c:pt>
                <c:pt idx="7269">
                  <c:v>45.761000000000003</c:v>
                </c:pt>
                <c:pt idx="7270">
                  <c:v>45.714000000000006</c:v>
                </c:pt>
                <c:pt idx="7271">
                  <c:v>45.669000000000011</c:v>
                </c:pt>
                <c:pt idx="7272">
                  <c:v>45.669000000000011</c:v>
                </c:pt>
                <c:pt idx="7273">
                  <c:v>45.624000000000002</c:v>
                </c:pt>
                <c:pt idx="7274">
                  <c:v>45.579000000000001</c:v>
                </c:pt>
                <c:pt idx="7275">
                  <c:v>45.534000000000006</c:v>
                </c:pt>
                <c:pt idx="7276">
                  <c:v>45.489000000000004</c:v>
                </c:pt>
                <c:pt idx="7277">
                  <c:v>45.489000000000004</c:v>
                </c:pt>
                <c:pt idx="7278">
                  <c:v>45.444000000000003</c:v>
                </c:pt>
                <c:pt idx="7279">
                  <c:v>45.399000000000001</c:v>
                </c:pt>
                <c:pt idx="7280">
                  <c:v>45.353999999999999</c:v>
                </c:pt>
                <c:pt idx="7281">
                  <c:v>45.307000000000002</c:v>
                </c:pt>
                <c:pt idx="7282">
                  <c:v>45.307000000000002</c:v>
                </c:pt>
                <c:pt idx="7283">
                  <c:v>45.262000000000015</c:v>
                </c:pt>
                <c:pt idx="7284">
                  <c:v>45.217000000000006</c:v>
                </c:pt>
                <c:pt idx="7285">
                  <c:v>45.172000000000011</c:v>
                </c:pt>
                <c:pt idx="7286">
                  <c:v>45.127000000000002</c:v>
                </c:pt>
                <c:pt idx="7287">
                  <c:v>45.082000000000001</c:v>
                </c:pt>
                <c:pt idx="7288">
                  <c:v>45.082000000000001</c:v>
                </c:pt>
                <c:pt idx="7289">
                  <c:v>45.036000000000001</c:v>
                </c:pt>
                <c:pt idx="7290">
                  <c:v>44.991</c:v>
                </c:pt>
                <c:pt idx="7291">
                  <c:v>44.946000000000005</c:v>
                </c:pt>
                <c:pt idx="7292">
                  <c:v>44.901000000000003</c:v>
                </c:pt>
                <c:pt idx="7293">
                  <c:v>44.901000000000003</c:v>
                </c:pt>
                <c:pt idx="7294">
                  <c:v>44.856000000000002</c:v>
                </c:pt>
                <c:pt idx="7295">
                  <c:v>44.809000000000005</c:v>
                </c:pt>
                <c:pt idx="7296">
                  <c:v>44.764000000000003</c:v>
                </c:pt>
                <c:pt idx="7297">
                  <c:v>44.719000000000001</c:v>
                </c:pt>
                <c:pt idx="7298">
                  <c:v>44.674000000000007</c:v>
                </c:pt>
                <c:pt idx="7299">
                  <c:v>44.627000000000002</c:v>
                </c:pt>
                <c:pt idx="7300">
                  <c:v>44.582000000000001</c:v>
                </c:pt>
                <c:pt idx="7301">
                  <c:v>44.537000000000006</c:v>
                </c:pt>
                <c:pt idx="7302">
                  <c:v>44.537000000000006</c:v>
                </c:pt>
                <c:pt idx="7303">
                  <c:v>44.492000000000012</c:v>
                </c:pt>
                <c:pt idx="7304">
                  <c:v>44.445</c:v>
                </c:pt>
                <c:pt idx="7305">
                  <c:v>44.4</c:v>
                </c:pt>
                <c:pt idx="7306">
                  <c:v>44.354999999999997</c:v>
                </c:pt>
                <c:pt idx="7307">
                  <c:v>44.31</c:v>
                </c:pt>
                <c:pt idx="7308">
                  <c:v>44.31</c:v>
                </c:pt>
                <c:pt idx="7309">
                  <c:v>44.263000000000012</c:v>
                </c:pt>
                <c:pt idx="7310">
                  <c:v>44.218000000000011</c:v>
                </c:pt>
                <c:pt idx="7311">
                  <c:v>44.173000000000002</c:v>
                </c:pt>
                <c:pt idx="7312">
                  <c:v>44.127000000000002</c:v>
                </c:pt>
                <c:pt idx="7313">
                  <c:v>44.082000000000001</c:v>
                </c:pt>
                <c:pt idx="7314">
                  <c:v>44.037000000000006</c:v>
                </c:pt>
                <c:pt idx="7315">
                  <c:v>43.99</c:v>
                </c:pt>
                <c:pt idx="7316">
                  <c:v>43.945</c:v>
                </c:pt>
                <c:pt idx="7317">
                  <c:v>43.945</c:v>
                </c:pt>
                <c:pt idx="7318">
                  <c:v>43.9</c:v>
                </c:pt>
                <c:pt idx="7319">
                  <c:v>43.853000000000002</c:v>
                </c:pt>
                <c:pt idx="7320">
                  <c:v>43.808</c:v>
                </c:pt>
                <c:pt idx="7321">
                  <c:v>43.763000000000012</c:v>
                </c:pt>
                <c:pt idx="7322">
                  <c:v>43.716000000000001</c:v>
                </c:pt>
                <c:pt idx="7323">
                  <c:v>43.671000000000006</c:v>
                </c:pt>
                <c:pt idx="7324">
                  <c:v>43.624000000000002</c:v>
                </c:pt>
                <c:pt idx="7325">
                  <c:v>43.579000000000001</c:v>
                </c:pt>
                <c:pt idx="7326">
                  <c:v>43.534000000000006</c:v>
                </c:pt>
                <c:pt idx="7327">
                  <c:v>43.488</c:v>
                </c:pt>
                <c:pt idx="7328">
                  <c:v>43.443000000000005</c:v>
                </c:pt>
                <c:pt idx="7329">
                  <c:v>43.396000000000001</c:v>
                </c:pt>
                <c:pt idx="7330">
                  <c:v>43.350999999999999</c:v>
                </c:pt>
                <c:pt idx="7331">
                  <c:v>43.306000000000004</c:v>
                </c:pt>
                <c:pt idx="7332">
                  <c:v>43.259</c:v>
                </c:pt>
                <c:pt idx="7333">
                  <c:v>43.214000000000006</c:v>
                </c:pt>
                <c:pt idx="7334">
                  <c:v>43.214000000000006</c:v>
                </c:pt>
                <c:pt idx="7335">
                  <c:v>43.167000000000002</c:v>
                </c:pt>
                <c:pt idx="7336">
                  <c:v>43.122000000000014</c:v>
                </c:pt>
                <c:pt idx="7337">
                  <c:v>43.03</c:v>
                </c:pt>
                <c:pt idx="7338">
                  <c:v>43.03</c:v>
                </c:pt>
                <c:pt idx="7339">
                  <c:v>42.984000000000002</c:v>
                </c:pt>
                <c:pt idx="7340">
                  <c:v>42.939</c:v>
                </c:pt>
                <c:pt idx="7341">
                  <c:v>42.892000000000003</c:v>
                </c:pt>
                <c:pt idx="7342">
                  <c:v>42.847000000000001</c:v>
                </c:pt>
                <c:pt idx="7343">
                  <c:v>42.8</c:v>
                </c:pt>
                <c:pt idx="7344">
                  <c:v>42.755000000000003</c:v>
                </c:pt>
                <c:pt idx="7345">
                  <c:v>42.708000000000013</c:v>
                </c:pt>
                <c:pt idx="7346">
                  <c:v>42.663000000000011</c:v>
                </c:pt>
                <c:pt idx="7347">
                  <c:v>42.663000000000011</c:v>
                </c:pt>
                <c:pt idx="7348">
                  <c:v>42.57</c:v>
                </c:pt>
                <c:pt idx="7349">
                  <c:v>42.525000000000013</c:v>
                </c:pt>
                <c:pt idx="7350">
                  <c:v>42.478000000000002</c:v>
                </c:pt>
                <c:pt idx="7351">
                  <c:v>42.478000000000002</c:v>
                </c:pt>
                <c:pt idx="7352">
                  <c:v>42.433</c:v>
                </c:pt>
                <c:pt idx="7353">
                  <c:v>42.386000000000003</c:v>
                </c:pt>
                <c:pt idx="7354">
                  <c:v>42.341000000000001</c:v>
                </c:pt>
                <c:pt idx="7355">
                  <c:v>42.294000000000011</c:v>
                </c:pt>
                <c:pt idx="7356">
                  <c:v>42.247</c:v>
                </c:pt>
                <c:pt idx="7357">
                  <c:v>42.202000000000012</c:v>
                </c:pt>
                <c:pt idx="7358">
                  <c:v>42.156000000000006</c:v>
                </c:pt>
                <c:pt idx="7359">
                  <c:v>42.109000000000002</c:v>
                </c:pt>
                <c:pt idx="7360">
                  <c:v>42.064</c:v>
                </c:pt>
                <c:pt idx="7361">
                  <c:v>42.017000000000003</c:v>
                </c:pt>
                <c:pt idx="7362">
                  <c:v>41.97</c:v>
                </c:pt>
                <c:pt idx="7363">
                  <c:v>41.925000000000011</c:v>
                </c:pt>
                <c:pt idx="7364">
                  <c:v>41.878</c:v>
                </c:pt>
                <c:pt idx="7365">
                  <c:v>41.832000000000001</c:v>
                </c:pt>
                <c:pt idx="7366">
                  <c:v>41.787000000000006</c:v>
                </c:pt>
                <c:pt idx="7367">
                  <c:v>41.74</c:v>
                </c:pt>
                <c:pt idx="7368">
                  <c:v>41.693000000000012</c:v>
                </c:pt>
                <c:pt idx="7369">
                  <c:v>41.648000000000003</c:v>
                </c:pt>
                <c:pt idx="7370">
                  <c:v>41.601000000000006</c:v>
                </c:pt>
                <c:pt idx="7371">
                  <c:v>41.554000000000002</c:v>
                </c:pt>
                <c:pt idx="7372">
                  <c:v>41.508000000000003</c:v>
                </c:pt>
                <c:pt idx="7373">
                  <c:v>41.463000000000001</c:v>
                </c:pt>
                <c:pt idx="7374">
                  <c:v>41.416000000000004</c:v>
                </c:pt>
                <c:pt idx="7375">
                  <c:v>41.369</c:v>
                </c:pt>
                <c:pt idx="7376">
                  <c:v>41.322000000000003</c:v>
                </c:pt>
                <c:pt idx="7377">
                  <c:v>41.277000000000001</c:v>
                </c:pt>
                <c:pt idx="7378">
                  <c:v>41.277000000000001</c:v>
                </c:pt>
                <c:pt idx="7379">
                  <c:v>41.184000000000005</c:v>
                </c:pt>
                <c:pt idx="7380">
                  <c:v>41.184000000000005</c:v>
                </c:pt>
                <c:pt idx="7381">
                  <c:v>41.137</c:v>
                </c:pt>
                <c:pt idx="7382">
                  <c:v>41.09</c:v>
                </c:pt>
                <c:pt idx="7383">
                  <c:v>40.998000000000012</c:v>
                </c:pt>
                <c:pt idx="7384">
                  <c:v>40.998000000000012</c:v>
                </c:pt>
                <c:pt idx="7385">
                  <c:v>40.905000000000001</c:v>
                </c:pt>
                <c:pt idx="7386">
                  <c:v>40.905000000000001</c:v>
                </c:pt>
                <c:pt idx="7387">
                  <c:v>40.857999999999997</c:v>
                </c:pt>
                <c:pt idx="7388">
                  <c:v>40.810999999999993</c:v>
                </c:pt>
                <c:pt idx="7389">
                  <c:v>40.764000000000003</c:v>
                </c:pt>
                <c:pt idx="7390">
                  <c:v>40.719000000000001</c:v>
                </c:pt>
                <c:pt idx="7391">
                  <c:v>40.672000000000011</c:v>
                </c:pt>
                <c:pt idx="7392">
                  <c:v>40.626000000000012</c:v>
                </c:pt>
                <c:pt idx="7393">
                  <c:v>40.532000000000011</c:v>
                </c:pt>
                <c:pt idx="7394">
                  <c:v>40.532000000000011</c:v>
                </c:pt>
                <c:pt idx="7395">
                  <c:v>40.438000000000002</c:v>
                </c:pt>
                <c:pt idx="7396">
                  <c:v>40.438000000000002</c:v>
                </c:pt>
                <c:pt idx="7397">
                  <c:v>40.344999999999999</c:v>
                </c:pt>
                <c:pt idx="7398">
                  <c:v>40.298000000000016</c:v>
                </c:pt>
                <c:pt idx="7399">
                  <c:v>40.251000000000005</c:v>
                </c:pt>
                <c:pt idx="7400">
                  <c:v>40.204000000000001</c:v>
                </c:pt>
                <c:pt idx="7401">
                  <c:v>40.158000000000001</c:v>
                </c:pt>
                <c:pt idx="7402">
                  <c:v>40.111000000000004</c:v>
                </c:pt>
                <c:pt idx="7403">
                  <c:v>40.064</c:v>
                </c:pt>
                <c:pt idx="7404">
                  <c:v>40.017000000000003</c:v>
                </c:pt>
                <c:pt idx="7405">
                  <c:v>39.97</c:v>
                </c:pt>
                <c:pt idx="7406">
                  <c:v>39.924000000000007</c:v>
                </c:pt>
                <c:pt idx="7407">
                  <c:v>39.877000000000002</c:v>
                </c:pt>
                <c:pt idx="7408">
                  <c:v>39.877000000000002</c:v>
                </c:pt>
                <c:pt idx="7409">
                  <c:v>39.783000000000001</c:v>
                </c:pt>
                <c:pt idx="7410">
                  <c:v>39.783000000000001</c:v>
                </c:pt>
                <c:pt idx="7411">
                  <c:v>39.690000000000012</c:v>
                </c:pt>
                <c:pt idx="7412">
                  <c:v>39.643000000000001</c:v>
                </c:pt>
                <c:pt idx="7413">
                  <c:v>39.596000000000011</c:v>
                </c:pt>
                <c:pt idx="7414">
                  <c:v>39.549000000000007</c:v>
                </c:pt>
                <c:pt idx="7415">
                  <c:v>39.502000000000002</c:v>
                </c:pt>
                <c:pt idx="7416">
                  <c:v>39.502000000000002</c:v>
                </c:pt>
                <c:pt idx="7417">
                  <c:v>39.407000000000004</c:v>
                </c:pt>
                <c:pt idx="7418">
                  <c:v>39.36</c:v>
                </c:pt>
                <c:pt idx="7419">
                  <c:v>39.313000000000002</c:v>
                </c:pt>
                <c:pt idx="7420">
                  <c:v>39.267000000000003</c:v>
                </c:pt>
                <c:pt idx="7421">
                  <c:v>39.220000000000013</c:v>
                </c:pt>
                <c:pt idx="7422">
                  <c:v>39.220000000000013</c:v>
                </c:pt>
                <c:pt idx="7423">
                  <c:v>39.124000000000002</c:v>
                </c:pt>
                <c:pt idx="7424">
                  <c:v>39.124000000000002</c:v>
                </c:pt>
                <c:pt idx="7425">
                  <c:v>39.031000000000006</c:v>
                </c:pt>
                <c:pt idx="7426">
                  <c:v>38.984000000000002</c:v>
                </c:pt>
                <c:pt idx="7427">
                  <c:v>38.937000000000005</c:v>
                </c:pt>
                <c:pt idx="7428">
                  <c:v>38.937000000000005</c:v>
                </c:pt>
                <c:pt idx="7429">
                  <c:v>38.841999999999999</c:v>
                </c:pt>
                <c:pt idx="7430">
                  <c:v>38.841999999999999</c:v>
                </c:pt>
                <c:pt idx="7431">
                  <c:v>38.795000000000016</c:v>
                </c:pt>
                <c:pt idx="7432">
                  <c:v>38.748000000000012</c:v>
                </c:pt>
                <c:pt idx="7433">
                  <c:v>38.700000000000003</c:v>
                </c:pt>
                <c:pt idx="7434">
                  <c:v>38.606000000000002</c:v>
                </c:pt>
                <c:pt idx="7435">
                  <c:v>38.606000000000002</c:v>
                </c:pt>
                <c:pt idx="7436">
                  <c:v>38.557000000000002</c:v>
                </c:pt>
                <c:pt idx="7437">
                  <c:v>38.511000000000003</c:v>
                </c:pt>
                <c:pt idx="7438">
                  <c:v>38.464000000000006</c:v>
                </c:pt>
                <c:pt idx="7439">
                  <c:v>38.414999999999999</c:v>
                </c:pt>
                <c:pt idx="7440">
                  <c:v>38.368000000000002</c:v>
                </c:pt>
                <c:pt idx="7441">
                  <c:v>38.322000000000003</c:v>
                </c:pt>
                <c:pt idx="7442">
                  <c:v>38.273000000000003</c:v>
                </c:pt>
                <c:pt idx="7443">
                  <c:v>38.226000000000013</c:v>
                </c:pt>
                <c:pt idx="7444">
                  <c:v>38.179000000000002</c:v>
                </c:pt>
                <c:pt idx="7445">
                  <c:v>38.131</c:v>
                </c:pt>
                <c:pt idx="7446">
                  <c:v>38.084000000000003</c:v>
                </c:pt>
                <c:pt idx="7447">
                  <c:v>38.037000000000006</c:v>
                </c:pt>
                <c:pt idx="7448">
                  <c:v>37.989000000000004</c:v>
                </c:pt>
                <c:pt idx="7449">
                  <c:v>37.942</c:v>
                </c:pt>
                <c:pt idx="7450">
                  <c:v>37.893000000000001</c:v>
                </c:pt>
                <c:pt idx="7451">
                  <c:v>37.846000000000004</c:v>
                </c:pt>
                <c:pt idx="7452">
                  <c:v>37.798000000000016</c:v>
                </c:pt>
                <c:pt idx="7453">
                  <c:v>37.751000000000005</c:v>
                </c:pt>
                <c:pt idx="7454">
                  <c:v>37.702000000000012</c:v>
                </c:pt>
                <c:pt idx="7455">
                  <c:v>37.656000000000006</c:v>
                </c:pt>
                <c:pt idx="7456">
                  <c:v>37.609000000000002</c:v>
                </c:pt>
                <c:pt idx="7457">
                  <c:v>37.56</c:v>
                </c:pt>
                <c:pt idx="7458">
                  <c:v>37.513000000000005</c:v>
                </c:pt>
                <c:pt idx="7459">
                  <c:v>37.465000000000003</c:v>
                </c:pt>
                <c:pt idx="7460">
                  <c:v>37.416000000000004</c:v>
                </c:pt>
                <c:pt idx="7461">
                  <c:v>37.369</c:v>
                </c:pt>
                <c:pt idx="7462">
                  <c:v>37.321000000000005</c:v>
                </c:pt>
                <c:pt idx="7463">
                  <c:v>37.274000000000001</c:v>
                </c:pt>
                <c:pt idx="7464">
                  <c:v>37.225000000000016</c:v>
                </c:pt>
                <c:pt idx="7465">
                  <c:v>37.179000000000002</c:v>
                </c:pt>
                <c:pt idx="7466">
                  <c:v>37.130000000000003</c:v>
                </c:pt>
                <c:pt idx="7467">
                  <c:v>37.081000000000003</c:v>
                </c:pt>
                <c:pt idx="7468">
                  <c:v>37.035000000000011</c:v>
                </c:pt>
                <c:pt idx="7469">
                  <c:v>36.986000000000004</c:v>
                </c:pt>
                <c:pt idx="7470">
                  <c:v>36.939</c:v>
                </c:pt>
                <c:pt idx="7471">
                  <c:v>36.891000000000005</c:v>
                </c:pt>
                <c:pt idx="7472">
                  <c:v>36.841999999999999</c:v>
                </c:pt>
                <c:pt idx="7473">
                  <c:v>36.795000000000016</c:v>
                </c:pt>
                <c:pt idx="7474">
                  <c:v>36.747</c:v>
                </c:pt>
                <c:pt idx="7475">
                  <c:v>36.698000000000015</c:v>
                </c:pt>
                <c:pt idx="7476">
                  <c:v>36.651000000000003</c:v>
                </c:pt>
                <c:pt idx="7477">
                  <c:v>36.603000000000002</c:v>
                </c:pt>
                <c:pt idx="7478">
                  <c:v>36.554000000000002</c:v>
                </c:pt>
                <c:pt idx="7479">
                  <c:v>36.505000000000003</c:v>
                </c:pt>
                <c:pt idx="7480">
                  <c:v>36.459000000000003</c:v>
                </c:pt>
                <c:pt idx="7481">
                  <c:v>36.410000000000004</c:v>
                </c:pt>
                <c:pt idx="7482">
                  <c:v>36.361000000000004</c:v>
                </c:pt>
                <c:pt idx="7483">
                  <c:v>36.313000000000002</c:v>
                </c:pt>
                <c:pt idx="7484">
                  <c:v>36.266000000000012</c:v>
                </c:pt>
                <c:pt idx="7485">
                  <c:v>36.217000000000006</c:v>
                </c:pt>
                <c:pt idx="7486">
                  <c:v>36.169000000000011</c:v>
                </c:pt>
                <c:pt idx="7487">
                  <c:v>36.120000000000012</c:v>
                </c:pt>
                <c:pt idx="7488">
                  <c:v>36.072000000000003</c:v>
                </c:pt>
                <c:pt idx="7489">
                  <c:v>36.072000000000003</c:v>
                </c:pt>
                <c:pt idx="7490">
                  <c:v>35.976000000000006</c:v>
                </c:pt>
                <c:pt idx="7491">
                  <c:v>35.928000000000011</c:v>
                </c:pt>
                <c:pt idx="7492">
                  <c:v>35.879000000000005</c:v>
                </c:pt>
                <c:pt idx="7493">
                  <c:v>35.879000000000005</c:v>
                </c:pt>
                <c:pt idx="7494">
                  <c:v>35.782000000000011</c:v>
                </c:pt>
                <c:pt idx="7495">
                  <c:v>35.782000000000011</c:v>
                </c:pt>
                <c:pt idx="7496">
                  <c:v>35.685000000000002</c:v>
                </c:pt>
                <c:pt idx="7497">
                  <c:v>35.685000000000002</c:v>
                </c:pt>
                <c:pt idx="7498">
                  <c:v>35.589000000000006</c:v>
                </c:pt>
                <c:pt idx="7499">
                  <c:v>35.541000000000004</c:v>
                </c:pt>
                <c:pt idx="7500">
                  <c:v>35.541000000000004</c:v>
                </c:pt>
                <c:pt idx="7501">
                  <c:v>35.492000000000012</c:v>
                </c:pt>
                <c:pt idx="7502">
                  <c:v>35.443000000000005</c:v>
                </c:pt>
                <c:pt idx="7503">
                  <c:v>35.395000000000003</c:v>
                </c:pt>
                <c:pt idx="7504">
                  <c:v>35.346000000000004</c:v>
                </c:pt>
                <c:pt idx="7505">
                  <c:v>35.298000000000016</c:v>
                </c:pt>
                <c:pt idx="7506">
                  <c:v>35.249000000000002</c:v>
                </c:pt>
                <c:pt idx="7507">
                  <c:v>35.200000000000003</c:v>
                </c:pt>
                <c:pt idx="7508">
                  <c:v>35.152000000000001</c:v>
                </c:pt>
                <c:pt idx="7509">
                  <c:v>35.103000000000002</c:v>
                </c:pt>
                <c:pt idx="7510">
                  <c:v>35.055</c:v>
                </c:pt>
                <c:pt idx="7511">
                  <c:v>35.006</c:v>
                </c:pt>
                <c:pt idx="7512">
                  <c:v>34.957000000000001</c:v>
                </c:pt>
                <c:pt idx="7513">
                  <c:v>34.907000000000004</c:v>
                </c:pt>
                <c:pt idx="7514">
                  <c:v>34.857999999999997</c:v>
                </c:pt>
                <c:pt idx="7515">
                  <c:v>34.81</c:v>
                </c:pt>
                <c:pt idx="7516">
                  <c:v>34.761000000000003</c:v>
                </c:pt>
                <c:pt idx="7517">
                  <c:v>34.713000000000001</c:v>
                </c:pt>
                <c:pt idx="7518">
                  <c:v>34.664000000000001</c:v>
                </c:pt>
                <c:pt idx="7519">
                  <c:v>34.615000000000002</c:v>
                </c:pt>
                <c:pt idx="7520">
                  <c:v>34.565000000000012</c:v>
                </c:pt>
                <c:pt idx="7521">
                  <c:v>34.516000000000005</c:v>
                </c:pt>
                <c:pt idx="7522">
                  <c:v>34.468000000000011</c:v>
                </c:pt>
                <c:pt idx="7523">
                  <c:v>34.419000000000004</c:v>
                </c:pt>
                <c:pt idx="7524">
                  <c:v>34.371000000000002</c:v>
                </c:pt>
                <c:pt idx="7525">
                  <c:v>34.32</c:v>
                </c:pt>
                <c:pt idx="7526">
                  <c:v>34.272000000000013</c:v>
                </c:pt>
                <c:pt idx="7527">
                  <c:v>34.223000000000013</c:v>
                </c:pt>
                <c:pt idx="7528">
                  <c:v>34.174000000000007</c:v>
                </c:pt>
                <c:pt idx="7529">
                  <c:v>34.124000000000002</c:v>
                </c:pt>
                <c:pt idx="7530">
                  <c:v>34.075000000000003</c:v>
                </c:pt>
                <c:pt idx="7531">
                  <c:v>34.027000000000001</c:v>
                </c:pt>
                <c:pt idx="7532">
                  <c:v>34.027000000000001</c:v>
                </c:pt>
                <c:pt idx="7533">
                  <c:v>33.928000000000011</c:v>
                </c:pt>
                <c:pt idx="7534">
                  <c:v>33.928000000000011</c:v>
                </c:pt>
                <c:pt idx="7535">
                  <c:v>33.831000000000003</c:v>
                </c:pt>
                <c:pt idx="7536">
                  <c:v>33.831000000000003</c:v>
                </c:pt>
                <c:pt idx="7537">
                  <c:v>33.78</c:v>
                </c:pt>
                <c:pt idx="7538">
                  <c:v>33.732000000000014</c:v>
                </c:pt>
                <c:pt idx="7539">
                  <c:v>33.681000000000004</c:v>
                </c:pt>
                <c:pt idx="7540">
                  <c:v>33.633000000000003</c:v>
                </c:pt>
                <c:pt idx="7541">
                  <c:v>33.584000000000003</c:v>
                </c:pt>
                <c:pt idx="7542">
                  <c:v>33.534000000000006</c:v>
                </c:pt>
                <c:pt idx="7543">
                  <c:v>33.484999999999999</c:v>
                </c:pt>
                <c:pt idx="7544">
                  <c:v>33.435000000000002</c:v>
                </c:pt>
                <c:pt idx="7545">
                  <c:v>33.386000000000003</c:v>
                </c:pt>
                <c:pt idx="7546">
                  <c:v>33.336000000000006</c:v>
                </c:pt>
                <c:pt idx="7547">
                  <c:v>33.336000000000006</c:v>
                </c:pt>
                <c:pt idx="7548">
                  <c:v>33.287000000000006</c:v>
                </c:pt>
                <c:pt idx="7549">
                  <c:v>33.237000000000002</c:v>
                </c:pt>
                <c:pt idx="7550">
                  <c:v>33.138000000000012</c:v>
                </c:pt>
                <c:pt idx="7551">
                  <c:v>33.138000000000012</c:v>
                </c:pt>
                <c:pt idx="7552">
                  <c:v>33.089000000000006</c:v>
                </c:pt>
                <c:pt idx="7553">
                  <c:v>33.039000000000001</c:v>
                </c:pt>
                <c:pt idx="7554">
                  <c:v>32.99</c:v>
                </c:pt>
                <c:pt idx="7555">
                  <c:v>32.94</c:v>
                </c:pt>
                <c:pt idx="7556">
                  <c:v>32.891000000000005</c:v>
                </c:pt>
                <c:pt idx="7557">
                  <c:v>32.841000000000001</c:v>
                </c:pt>
                <c:pt idx="7558">
                  <c:v>32.790000000000013</c:v>
                </c:pt>
                <c:pt idx="7559">
                  <c:v>32.742000000000012</c:v>
                </c:pt>
                <c:pt idx="7560">
                  <c:v>32.742000000000012</c:v>
                </c:pt>
                <c:pt idx="7561">
                  <c:v>32.641000000000005</c:v>
                </c:pt>
                <c:pt idx="7562">
                  <c:v>32.641000000000005</c:v>
                </c:pt>
                <c:pt idx="7563">
                  <c:v>32.592000000000013</c:v>
                </c:pt>
                <c:pt idx="7564">
                  <c:v>32.542000000000002</c:v>
                </c:pt>
                <c:pt idx="7565">
                  <c:v>32.491</c:v>
                </c:pt>
                <c:pt idx="7566">
                  <c:v>32.443000000000005</c:v>
                </c:pt>
                <c:pt idx="7567">
                  <c:v>32.392000000000003</c:v>
                </c:pt>
                <c:pt idx="7568">
                  <c:v>32.341999999999999</c:v>
                </c:pt>
                <c:pt idx="7569">
                  <c:v>32.293000000000013</c:v>
                </c:pt>
                <c:pt idx="7570">
                  <c:v>32.243000000000002</c:v>
                </c:pt>
                <c:pt idx="7571">
                  <c:v>32.243000000000002</c:v>
                </c:pt>
                <c:pt idx="7572">
                  <c:v>32.193000000000012</c:v>
                </c:pt>
                <c:pt idx="7573">
                  <c:v>32.142000000000003</c:v>
                </c:pt>
                <c:pt idx="7574">
                  <c:v>32.092000000000013</c:v>
                </c:pt>
                <c:pt idx="7575">
                  <c:v>32.043000000000006</c:v>
                </c:pt>
                <c:pt idx="7576">
                  <c:v>31.992999999999988</c:v>
                </c:pt>
                <c:pt idx="7577">
                  <c:v>31.992999999999988</c:v>
                </c:pt>
                <c:pt idx="7578">
                  <c:v>31.891999999999999</c:v>
                </c:pt>
                <c:pt idx="7579">
                  <c:v>31.891999999999999</c:v>
                </c:pt>
                <c:pt idx="7580">
                  <c:v>31.841999999999999</c:v>
                </c:pt>
                <c:pt idx="7581">
                  <c:v>31.791</c:v>
                </c:pt>
                <c:pt idx="7582">
                  <c:v>31.742999999999988</c:v>
                </c:pt>
                <c:pt idx="7583">
                  <c:v>31.692</c:v>
                </c:pt>
                <c:pt idx="7584">
                  <c:v>31.641999999999999</c:v>
                </c:pt>
                <c:pt idx="7585">
                  <c:v>31.641999999999999</c:v>
                </c:pt>
                <c:pt idx="7586">
                  <c:v>31.591000000000001</c:v>
                </c:pt>
                <c:pt idx="7587">
                  <c:v>31.541</c:v>
                </c:pt>
                <c:pt idx="7588">
                  <c:v>31.491</c:v>
                </c:pt>
                <c:pt idx="7589">
                  <c:v>31.439999999999994</c:v>
                </c:pt>
                <c:pt idx="7590">
                  <c:v>31.39</c:v>
                </c:pt>
                <c:pt idx="7591">
                  <c:v>31.39</c:v>
                </c:pt>
                <c:pt idx="7592">
                  <c:v>31.338999999999999</c:v>
                </c:pt>
                <c:pt idx="7593">
                  <c:v>31.288999999999991</c:v>
                </c:pt>
                <c:pt idx="7594">
                  <c:v>31.239000000000001</c:v>
                </c:pt>
                <c:pt idx="7595">
                  <c:v>31.187999999999999</c:v>
                </c:pt>
                <c:pt idx="7596">
                  <c:v>31.138000000000005</c:v>
                </c:pt>
                <c:pt idx="7597">
                  <c:v>31.087</c:v>
                </c:pt>
                <c:pt idx="7598">
                  <c:v>31.036999999999999</c:v>
                </c:pt>
                <c:pt idx="7599">
                  <c:v>31.036999999999999</c:v>
                </c:pt>
                <c:pt idx="7600">
                  <c:v>30.986999999999984</c:v>
                </c:pt>
                <c:pt idx="7601">
                  <c:v>30.936</c:v>
                </c:pt>
                <c:pt idx="7602">
                  <c:v>30.884</c:v>
                </c:pt>
                <c:pt idx="7603">
                  <c:v>30.834000000000007</c:v>
                </c:pt>
                <c:pt idx="7604">
                  <c:v>30.834000000000007</c:v>
                </c:pt>
                <c:pt idx="7605">
                  <c:v>30.782999999999991</c:v>
                </c:pt>
                <c:pt idx="7606">
                  <c:v>30.733000000000001</c:v>
                </c:pt>
                <c:pt idx="7607">
                  <c:v>30.681999999999999</c:v>
                </c:pt>
                <c:pt idx="7608">
                  <c:v>30.632000000000001</c:v>
                </c:pt>
                <c:pt idx="7609">
                  <c:v>30.58</c:v>
                </c:pt>
                <c:pt idx="7610">
                  <c:v>30.58</c:v>
                </c:pt>
                <c:pt idx="7611">
                  <c:v>30.529</c:v>
                </c:pt>
                <c:pt idx="7612">
                  <c:v>30.478999999999992</c:v>
                </c:pt>
                <c:pt idx="7613">
                  <c:v>30.478999999999992</c:v>
                </c:pt>
                <c:pt idx="7614">
                  <c:v>30.428999999999984</c:v>
                </c:pt>
                <c:pt idx="7615">
                  <c:v>30.376000000000001</c:v>
                </c:pt>
                <c:pt idx="7616">
                  <c:v>30.326000000000001</c:v>
                </c:pt>
                <c:pt idx="7617">
                  <c:v>30.326000000000001</c:v>
                </c:pt>
                <c:pt idx="7618">
                  <c:v>30.224999999999994</c:v>
                </c:pt>
                <c:pt idx="7619">
                  <c:v>30.224999999999994</c:v>
                </c:pt>
                <c:pt idx="7620">
                  <c:v>30.172999999999991</c:v>
                </c:pt>
                <c:pt idx="7621">
                  <c:v>30.123000000000001</c:v>
                </c:pt>
                <c:pt idx="7622">
                  <c:v>30.123000000000001</c:v>
                </c:pt>
                <c:pt idx="7623">
                  <c:v>30.071999999999999</c:v>
                </c:pt>
                <c:pt idx="7624">
                  <c:v>30.02</c:v>
                </c:pt>
                <c:pt idx="7625">
                  <c:v>29.97</c:v>
                </c:pt>
                <c:pt idx="7626">
                  <c:v>29.917000000000005</c:v>
                </c:pt>
                <c:pt idx="7627">
                  <c:v>29.917000000000005</c:v>
                </c:pt>
                <c:pt idx="7628">
                  <c:v>29.867000000000001</c:v>
                </c:pt>
                <c:pt idx="7629">
                  <c:v>29.817000000000007</c:v>
                </c:pt>
                <c:pt idx="7630">
                  <c:v>29.817000000000007</c:v>
                </c:pt>
                <c:pt idx="7631">
                  <c:v>29.763999999999992</c:v>
                </c:pt>
                <c:pt idx="7632">
                  <c:v>29.713999999999999</c:v>
                </c:pt>
                <c:pt idx="7633">
                  <c:v>29.713999999999999</c:v>
                </c:pt>
                <c:pt idx="7634">
                  <c:v>29.661999999999999</c:v>
                </c:pt>
                <c:pt idx="7635">
                  <c:v>29.611000000000008</c:v>
                </c:pt>
                <c:pt idx="7636">
                  <c:v>29.559000000000001</c:v>
                </c:pt>
                <c:pt idx="7637">
                  <c:v>29.509</c:v>
                </c:pt>
                <c:pt idx="7638">
                  <c:v>29.509</c:v>
                </c:pt>
                <c:pt idx="7639">
                  <c:v>29.457000000000001</c:v>
                </c:pt>
                <c:pt idx="7640">
                  <c:v>29.405999999999988</c:v>
                </c:pt>
                <c:pt idx="7641">
                  <c:v>29.353999999999999</c:v>
                </c:pt>
                <c:pt idx="7642">
                  <c:v>29.353999999999999</c:v>
                </c:pt>
                <c:pt idx="7643">
                  <c:v>29.303999999999991</c:v>
                </c:pt>
                <c:pt idx="7644">
                  <c:v>29.303999999999991</c:v>
                </c:pt>
                <c:pt idx="7645">
                  <c:v>29.251000000000001</c:v>
                </c:pt>
                <c:pt idx="7646">
                  <c:v>29.199000000000005</c:v>
                </c:pt>
                <c:pt idx="7647">
                  <c:v>29.149000000000001</c:v>
                </c:pt>
                <c:pt idx="7648">
                  <c:v>29.149000000000001</c:v>
                </c:pt>
                <c:pt idx="7649">
                  <c:v>29.097000000000001</c:v>
                </c:pt>
                <c:pt idx="7650">
                  <c:v>29.097000000000001</c:v>
                </c:pt>
                <c:pt idx="7651">
                  <c:v>29.045999999999992</c:v>
                </c:pt>
                <c:pt idx="7652">
                  <c:v>28.994</c:v>
                </c:pt>
                <c:pt idx="7653">
                  <c:v>28.941999999999993</c:v>
                </c:pt>
                <c:pt idx="7654">
                  <c:v>28.941999999999993</c:v>
                </c:pt>
                <c:pt idx="7655">
                  <c:v>28.890999999999991</c:v>
                </c:pt>
                <c:pt idx="7656">
                  <c:v>28.838999999999999</c:v>
                </c:pt>
                <c:pt idx="7657">
                  <c:v>28.838999999999999</c:v>
                </c:pt>
                <c:pt idx="7658">
                  <c:v>28.786999999999988</c:v>
                </c:pt>
                <c:pt idx="7659">
                  <c:v>28.734999999999999</c:v>
                </c:pt>
                <c:pt idx="7660">
                  <c:v>28.734999999999999</c:v>
                </c:pt>
                <c:pt idx="7661">
                  <c:v>28.684000000000001</c:v>
                </c:pt>
                <c:pt idx="7662">
                  <c:v>28.684000000000001</c:v>
                </c:pt>
                <c:pt idx="7663">
                  <c:v>28.632000000000001</c:v>
                </c:pt>
                <c:pt idx="7664">
                  <c:v>28.58</c:v>
                </c:pt>
                <c:pt idx="7665">
                  <c:v>28.527999999999999</c:v>
                </c:pt>
                <c:pt idx="7666">
                  <c:v>28.527999999999999</c:v>
                </c:pt>
                <c:pt idx="7667">
                  <c:v>28.475999999999992</c:v>
                </c:pt>
                <c:pt idx="7668">
                  <c:v>28.475999999999992</c:v>
                </c:pt>
                <c:pt idx="7669">
                  <c:v>28.424999999999994</c:v>
                </c:pt>
                <c:pt idx="7670">
                  <c:v>28.373000000000001</c:v>
                </c:pt>
                <c:pt idx="7671">
                  <c:v>28.321000000000005</c:v>
                </c:pt>
                <c:pt idx="7672">
                  <c:v>28.321000000000005</c:v>
                </c:pt>
                <c:pt idx="7673">
                  <c:v>28.268999999999984</c:v>
                </c:pt>
                <c:pt idx="7674">
                  <c:v>28.268999999999984</c:v>
                </c:pt>
                <c:pt idx="7675">
                  <c:v>28.216000000000001</c:v>
                </c:pt>
                <c:pt idx="7676">
                  <c:v>28.164000000000001</c:v>
                </c:pt>
                <c:pt idx="7677">
                  <c:v>28.164000000000001</c:v>
                </c:pt>
                <c:pt idx="7678">
                  <c:v>28.111999999999998</c:v>
                </c:pt>
                <c:pt idx="7679">
                  <c:v>28.111999999999998</c:v>
                </c:pt>
                <c:pt idx="7680">
                  <c:v>28.06</c:v>
                </c:pt>
                <c:pt idx="7681">
                  <c:v>28.06</c:v>
                </c:pt>
                <c:pt idx="7682">
                  <c:v>28.007999999999999</c:v>
                </c:pt>
                <c:pt idx="7683">
                  <c:v>27.954999999999991</c:v>
                </c:pt>
                <c:pt idx="7684">
                  <c:v>27.954999999999991</c:v>
                </c:pt>
                <c:pt idx="7685">
                  <c:v>27.902999999999988</c:v>
                </c:pt>
                <c:pt idx="7686">
                  <c:v>27.902999999999988</c:v>
                </c:pt>
                <c:pt idx="7687">
                  <c:v>27.850999999999999</c:v>
                </c:pt>
                <c:pt idx="7688">
                  <c:v>27.850999999999999</c:v>
                </c:pt>
                <c:pt idx="7689">
                  <c:v>27.798999999999992</c:v>
                </c:pt>
                <c:pt idx="7690">
                  <c:v>27.747</c:v>
                </c:pt>
                <c:pt idx="7691">
                  <c:v>27.747</c:v>
                </c:pt>
                <c:pt idx="7692">
                  <c:v>27.693999999999999</c:v>
                </c:pt>
                <c:pt idx="7693">
                  <c:v>27.693999999999999</c:v>
                </c:pt>
                <c:pt idx="7694">
                  <c:v>27.641999999999999</c:v>
                </c:pt>
                <c:pt idx="7695">
                  <c:v>27.59</c:v>
                </c:pt>
                <c:pt idx="7696">
                  <c:v>27.59</c:v>
                </c:pt>
                <c:pt idx="7697">
                  <c:v>27.538</c:v>
                </c:pt>
                <c:pt idx="7698">
                  <c:v>27.538</c:v>
                </c:pt>
                <c:pt idx="7699">
                  <c:v>27.48599999999999</c:v>
                </c:pt>
                <c:pt idx="7700">
                  <c:v>27.48599999999999</c:v>
                </c:pt>
                <c:pt idx="7701">
                  <c:v>27.433</c:v>
                </c:pt>
                <c:pt idx="7702">
                  <c:v>27.433</c:v>
                </c:pt>
                <c:pt idx="7703">
                  <c:v>27.381</c:v>
                </c:pt>
                <c:pt idx="7704">
                  <c:v>27.381</c:v>
                </c:pt>
                <c:pt idx="7705">
                  <c:v>27.327000000000005</c:v>
                </c:pt>
                <c:pt idx="7706">
                  <c:v>27.327000000000005</c:v>
                </c:pt>
                <c:pt idx="7707">
                  <c:v>27.274999999999999</c:v>
                </c:pt>
                <c:pt idx="7708">
                  <c:v>27.274999999999999</c:v>
                </c:pt>
                <c:pt idx="7709">
                  <c:v>27.222999999999988</c:v>
                </c:pt>
                <c:pt idx="7710">
                  <c:v>27.222999999999988</c:v>
                </c:pt>
                <c:pt idx="7711">
                  <c:v>27.170999999999999</c:v>
                </c:pt>
                <c:pt idx="7712">
                  <c:v>27.170999999999999</c:v>
                </c:pt>
                <c:pt idx="7713">
                  <c:v>27.118000000000006</c:v>
                </c:pt>
                <c:pt idx="7714">
                  <c:v>27.118000000000006</c:v>
                </c:pt>
                <c:pt idx="7715">
                  <c:v>27.064</c:v>
                </c:pt>
                <c:pt idx="7716">
                  <c:v>27.064</c:v>
                </c:pt>
                <c:pt idx="7717">
                  <c:v>27.012</c:v>
                </c:pt>
                <c:pt idx="7718">
                  <c:v>27.012</c:v>
                </c:pt>
                <c:pt idx="7719">
                  <c:v>26.959999999999994</c:v>
                </c:pt>
                <c:pt idx="7720">
                  <c:v>26.905999999999988</c:v>
                </c:pt>
                <c:pt idx="7721">
                  <c:v>26.905999999999988</c:v>
                </c:pt>
                <c:pt idx="7722">
                  <c:v>26.905999999999988</c:v>
                </c:pt>
                <c:pt idx="7723">
                  <c:v>26.853999999999999</c:v>
                </c:pt>
                <c:pt idx="7724">
                  <c:v>26.802</c:v>
                </c:pt>
                <c:pt idx="7725">
                  <c:v>26.802</c:v>
                </c:pt>
                <c:pt idx="7726">
                  <c:v>26.802</c:v>
                </c:pt>
                <c:pt idx="7727">
                  <c:v>26.747999999999994</c:v>
                </c:pt>
                <c:pt idx="7728">
                  <c:v>26.747999999999994</c:v>
                </c:pt>
                <c:pt idx="7729">
                  <c:v>26.695</c:v>
                </c:pt>
                <c:pt idx="7730">
                  <c:v>26.695</c:v>
                </c:pt>
                <c:pt idx="7731">
                  <c:v>26.643000000000001</c:v>
                </c:pt>
                <c:pt idx="7732">
                  <c:v>26.643000000000001</c:v>
                </c:pt>
                <c:pt idx="7733">
                  <c:v>26.588999999999988</c:v>
                </c:pt>
                <c:pt idx="7734">
                  <c:v>26.588999999999988</c:v>
                </c:pt>
                <c:pt idx="7735">
                  <c:v>26.588999999999988</c:v>
                </c:pt>
                <c:pt idx="7736">
                  <c:v>26.536999999999999</c:v>
                </c:pt>
                <c:pt idx="7737">
                  <c:v>26.536999999999999</c:v>
                </c:pt>
                <c:pt idx="7738">
                  <c:v>26.48299999999999</c:v>
                </c:pt>
                <c:pt idx="7739">
                  <c:v>26.48299999999999</c:v>
                </c:pt>
                <c:pt idx="7740">
                  <c:v>26.431000000000001</c:v>
                </c:pt>
                <c:pt idx="7741">
                  <c:v>26.431000000000001</c:v>
                </c:pt>
                <c:pt idx="7742">
                  <c:v>26.376999999999999</c:v>
                </c:pt>
                <c:pt idx="7743">
                  <c:v>26.376999999999999</c:v>
                </c:pt>
                <c:pt idx="7744">
                  <c:v>26.376999999999999</c:v>
                </c:pt>
                <c:pt idx="7745">
                  <c:v>26.324999999999999</c:v>
                </c:pt>
                <c:pt idx="7746">
                  <c:v>26.324999999999999</c:v>
                </c:pt>
                <c:pt idx="7747">
                  <c:v>26.271000000000001</c:v>
                </c:pt>
                <c:pt idx="7748">
                  <c:v>26.271000000000001</c:v>
                </c:pt>
                <c:pt idx="7749">
                  <c:v>26.218</c:v>
                </c:pt>
                <c:pt idx="7750">
                  <c:v>26.218</c:v>
                </c:pt>
                <c:pt idx="7751">
                  <c:v>26.218</c:v>
                </c:pt>
                <c:pt idx="7752">
                  <c:v>26.164000000000001</c:v>
                </c:pt>
                <c:pt idx="7753">
                  <c:v>26.164000000000001</c:v>
                </c:pt>
                <c:pt idx="7754">
                  <c:v>26.111999999999998</c:v>
                </c:pt>
                <c:pt idx="7755">
                  <c:v>26.111999999999998</c:v>
                </c:pt>
                <c:pt idx="7756">
                  <c:v>26.111999999999998</c:v>
                </c:pt>
                <c:pt idx="7757">
                  <c:v>26.058</c:v>
                </c:pt>
                <c:pt idx="7758">
                  <c:v>26.058</c:v>
                </c:pt>
                <c:pt idx="7759">
                  <c:v>26.006</c:v>
                </c:pt>
                <c:pt idx="7760">
                  <c:v>26.006</c:v>
                </c:pt>
                <c:pt idx="7761">
                  <c:v>26.006</c:v>
                </c:pt>
                <c:pt idx="7762">
                  <c:v>25.952000000000002</c:v>
                </c:pt>
                <c:pt idx="7763">
                  <c:v>25.952000000000002</c:v>
                </c:pt>
                <c:pt idx="7764">
                  <c:v>25.898</c:v>
                </c:pt>
                <c:pt idx="7765">
                  <c:v>25.898</c:v>
                </c:pt>
                <c:pt idx="7766">
                  <c:v>25.898</c:v>
                </c:pt>
                <c:pt idx="7767">
                  <c:v>25.898</c:v>
                </c:pt>
                <c:pt idx="7768">
                  <c:v>25.846</c:v>
                </c:pt>
                <c:pt idx="7769">
                  <c:v>25.846</c:v>
                </c:pt>
                <c:pt idx="7770">
                  <c:v>25.792000000000002</c:v>
                </c:pt>
                <c:pt idx="7771">
                  <c:v>25.792000000000002</c:v>
                </c:pt>
                <c:pt idx="7772">
                  <c:v>25.792000000000002</c:v>
                </c:pt>
                <c:pt idx="7773">
                  <c:v>25.738</c:v>
                </c:pt>
                <c:pt idx="7774">
                  <c:v>25.738</c:v>
                </c:pt>
                <c:pt idx="7775">
                  <c:v>25.738</c:v>
                </c:pt>
                <c:pt idx="7776">
                  <c:v>25.686</c:v>
                </c:pt>
                <c:pt idx="7777">
                  <c:v>25.686</c:v>
                </c:pt>
                <c:pt idx="7778">
                  <c:v>25.632000000000001</c:v>
                </c:pt>
                <c:pt idx="7779">
                  <c:v>25.632000000000001</c:v>
                </c:pt>
                <c:pt idx="7780">
                  <c:v>25.632000000000001</c:v>
                </c:pt>
                <c:pt idx="7781">
                  <c:v>25.577999999999999</c:v>
                </c:pt>
                <c:pt idx="7782">
                  <c:v>25.577999999999999</c:v>
                </c:pt>
                <c:pt idx="7783">
                  <c:v>25.577999999999999</c:v>
                </c:pt>
                <c:pt idx="7784">
                  <c:v>25.577999999999999</c:v>
                </c:pt>
                <c:pt idx="7785">
                  <c:v>25.524000000000001</c:v>
                </c:pt>
                <c:pt idx="7786">
                  <c:v>25.524000000000001</c:v>
                </c:pt>
                <c:pt idx="7787">
                  <c:v>25.524000000000001</c:v>
                </c:pt>
                <c:pt idx="7788">
                  <c:v>25.524000000000001</c:v>
                </c:pt>
                <c:pt idx="7789">
                  <c:v>25.471</c:v>
                </c:pt>
                <c:pt idx="7790">
                  <c:v>25.471</c:v>
                </c:pt>
                <c:pt idx="7791">
                  <c:v>25.471</c:v>
                </c:pt>
                <c:pt idx="7792">
                  <c:v>25.417000000000005</c:v>
                </c:pt>
                <c:pt idx="7793">
                  <c:v>25.417000000000005</c:v>
                </c:pt>
                <c:pt idx="7794">
                  <c:v>25.417000000000005</c:v>
                </c:pt>
                <c:pt idx="7795">
                  <c:v>25.363</c:v>
                </c:pt>
                <c:pt idx="7796">
                  <c:v>25.363</c:v>
                </c:pt>
                <c:pt idx="7797">
                  <c:v>25.363</c:v>
                </c:pt>
                <c:pt idx="7798">
                  <c:v>25.363</c:v>
                </c:pt>
                <c:pt idx="7799">
                  <c:v>25.309000000000001</c:v>
                </c:pt>
                <c:pt idx="7800">
                  <c:v>25.309000000000001</c:v>
                </c:pt>
                <c:pt idx="7801">
                  <c:v>25.309000000000001</c:v>
                </c:pt>
                <c:pt idx="7802">
                  <c:v>25.309000000000001</c:v>
                </c:pt>
                <c:pt idx="7803">
                  <c:v>25.254999999999999</c:v>
                </c:pt>
                <c:pt idx="7804">
                  <c:v>25.254999999999999</c:v>
                </c:pt>
                <c:pt idx="7805">
                  <c:v>25.254999999999999</c:v>
                </c:pt>
                <c:pt idx="7806">
                  <c:v>25.254999999999999</c:v>
                </c:pt>
                <c:pt idx="7807">
                  <c:v>25.201000000000001</c:v>
                </c:pt>
                <c:pt idx="7808">
                  <c:v>25.201000000000001</c:v>
                </c:pt>
                <c:pt idx="7809">
                  <c:v>25.201000000000001</c:v>
                </c:pt>
                <c:pt idx="7810">
                  <c:v>25.146999999999991</c:v>
                </c:pt>
                <c:pt idx="7811">
                  <c:v>25.146999999999991</c:v>
                </c:pt>
                <c:pt idx="7812">
                  <c:v>25.146999999999991</c:v>
                </c:pt>
                <c:pt idx="7813">
                  <c:v>25.146999999999991</c:v>
                </c:pt>
                <c:pt idx="7814">
                  <c:v>25.146999999999991</c:v>
                </c:pt>
                <c:pt idx="7815">
                  <c:v>25.094999999999999</c:v>
                </c:pt>
                <c:pt idx="7816">
                  <c:v>25.094999999999999</c:v>
                </c:pt>
                <c:pt idx="7817">
                  <c:v>25.094999999999999</c:v>
                </c:pt>
                <c:pt idx="7818">
                  <c:v>25.041</c:v>
                </c:pt>
                <c:pt idx="7819">
                  <c:v>25.041</c:v>
                </c:pt>
                <c:pt idx="7820">
                  <c:v>25.041</c:v>
                </c:pt>
                <c:pt idx="7821">
                  <c:v>25.041</c:v>
                </c:pt>
                <c:pt idx="7822">
                  <c:v>25.041</c:v>
                </c:pt>
                <c:pt idx="7823">
                  <c:v>24.986999999999984</c:v>
                </c:pt>
                <c:pt idx="7824">
                  <c:v>24.986999999999984</c:v>
                </c:pt>
                <c:pt idx="7825">
                  <c:v>24.986999999999984</c:v>
                </c:pt>
                <c:pt idx="7826">
                  <c:v>24.986999999999984</c:v>
                </c:pt>
                <c:pt idx="7827">
                  <c:v>24.986999999999984</c:v>
                </c:pt>
                <c:pt idx="7828">
                  <c:v>24.933</c:v>
                </c:pt>
                <c:pt idx="7829">
                  <c:v>24.933</c:v>
                </c:pt>
                <c:pt idx="7830">
                  <c:v>24.933</c:v>
                </c:pt>
                <c:pt idx="7831">
                  <c:v>24.933</c:v>
                </c:pt>
                <c:pt idx="7832">
                  <c:v>24.933</c:v>
                </c:pt>
                <c:pt idx="7833">
                  <c:v>24.933</c:v>
                </c:pt>
                <c:pt idx="7834">
                  <c:v>24.879000000000001</c:v>
                </c:pt>
                <c:pt idx="7835">
                  <c:v>24.879000000000001</c:v>
                </c:pt>
                <c:pt idx="7836">
                  <c:v>24.879000000000001</c:v>
                </c:pt>
                <c:pt idx="7837">
                  <c:v>24.879000000000001</c:v>
                </c:pt>
                <c:pt idx="7838">
                  <c:v>24.879000000000001</c:v>
                </c:pt>
                <c:pt idx="7839">
                  <c:v>24.879000000000001</c:v>
                </c:pt>
                <c:pt idx="7840">
                  <c:v>24.879000000000001</c:v>
                </c:pt>
                <c:pt idx="7841">
                  <c:v>24.824999999999999</c:v>
                </c:pt>
                <c:pt idx="7842">
                  <c:v>24.824999999999999</c:v>
                </c:pt>
                <c:pt idx="7843">
                  <c:v>24.824999999999999</c:v>
                </c:pt>
                <c:pt idx="7844">
                  <c:v>24.824999999999999</c:v>
                </c:pt>
                <c:pt idx="7845">
                  <c:v>24.824999999999999</c:v>
                </c:pt>
                <c:pt idx="7846">
                  <c:v>24.824999999999999</c:v>
                </c:pt>
                <c:pt idx="7847">
                  <c:v>24.771000000000001</c:v>
                </c:pt>
                <c:pt idx="7848">
                  <c:v>24.771000000000001</c:v>
                </c:pt>
                <c:pt idx="7849">
                  <c:v>24.771000000000001</c:v>
                </c:pt>
                <c:pt idx="7850">
                  <c:v>24.771000000000001</c:v>
                </c:pt>
                <c:pt idx="7851">
                  <c:v>24.771000000000001</c:v>
                </c:pt>
                <c:pt idx="7852">
                  <c:v>24.716999999999999</c:v>
                </c:pt>
                <c:pt idx="7853">
                  <c:v>24.716999999999999</c:v>
                </c:pt>
                <c:pt idx="7854">
                  <c:v>24.771000000000001</c:v>
                </c:pt>
                <c:pt idx="7855">
                  <c:v>24.716999999999999</c:v>
                </c:pt>
                <c:pt idx="7856">
                  <c:v>24.716999999999999</c:v>
                </c:pt>
                <c:pt idx="7857">
                  <c:v>24.716999999999999</c:v>
                </c:pt>
                <c:pt idx="7858">
                  <c:v>24.716999999999999</c:v>
                </c:pt>
                <c:pt idx="7859">
                  <c:v>24.716999999999999</c:v>
                </c:pt>
                <c:pt idx="7860">
                  <c:v>24.716999999999999</c:v>
                </c:pt>
                <c:pt idx="7861">
                  <c:v>24.716999999999999</c:v>
                </c:pt>
                <c:pt idx="7862">
                  <c:v>24.663</c:v>
                </c:pt>
                <c:pt idx="7863">
                  <c:v>24.716999999999999</c:v>
                </c:pt>
                <c:pt idx="7864">
                  <c:v>24.663</c:v>
                </c:pt>
                <c:pt idx="7865">
                  <c:v>24.663</c:v>
                </c:pt>
                <c:pt idx="7866">
                  <c:v>24.663</c:v>
                </c:pt>
                <c:pt idx="7867">
                  <c:v>24.663</c:v>
                </c:pt>
                <c:pt idx="7868">
                  <c:v>24.663</c:v>
                </c:pt>
                <c:pt idx="7869">
                  <c:v>24.663</c:v>
                </c:pt>
                <c:pt idx="7870">
                  <c:v>24.663</c:v>
                </c:pt>
                <c:pt idx="7871">
                  <c:v>24.663</c:v>
                </c:pt>
                <c:pt idx="7872">
                  <c:v>24.663</c:v>
                </c:pt>
                <c:pt idx="7873">
                  <c:v>24.663</c:v>
                </c:pt>
                <c:pt idx="7874">
                  <c:v>24.663</c:v>
                </c:pt>
                <c:pt idx="7875">
                  <c:v>24.609000000000005</c:v>
                </c:pt>
                <c:pt idx="7876">
                  <c:v>24.609000000000005</c:v>
                </c:pt>
                <c:pt idx="7877">
                  <c:v>24.663</c:v>
                </c:pt>
                <c:pt idx="7878">
                  <c:v>24.609000000000005</c:v>
                </c:pt>
                <c:pt idx="7879">
                  <c:v>24.609000000000005</c:v>
                </c:pt>
                <c:pt idx="7880">
                  <c:v>24.609000000000005</c:v>
                </c:pt>
                <c:pt idx="7881">
                  <c:v>24.609000000000005</c:v>
                </c:pt>
                <c:pt idx="7882">
                  <c:v>24.609000000000005</c:v>
                </c:pt>
                <c:pt idx="7883">
                  <c:v>24.609000000000005</c:v>
                </c:pt>
                <c:pt idx="7884">
                  <c:v>24.609000000000005</c:v>
                </c:pt>
                <c:pt idx="7885">
                  <c:v>24.609000000000005</c:v>
                </c:pt>
                <c:pt idx="7886">
                  <c:v>24.609000000000005</c:v>
                </c:pt>
                <c:pt idx="7887">
                  <c:v>24.609000000000005</c:v>
                </c:pt>
                <c:pt idx="7888">
                  <c:v>24.609000000000005</c:v>
                </c:pt>
                <c:pt idx="7889">
                  <c:v>24.609000000000005</c:v>
                </c:pt>
                <c:pt idx="7890">
                  <c:v>24.609000000000005</c:v>
                </c:pt>
                <c:pt idx="7891">
                  <c:v>24.609000000000005</c:v>
                </c:pt>
                <c:pt idx="7892">
                  <c:v>24.609000000000005</c:v>
                </c:pt>
                <c:pt idx="7893">
                  <c:v>24.609000000000005</c:v>
                </c:pt>
                <c:pt idx="7894">
                  <c:v>24.609000000000005</c:v>
                </c:pt>
                <c:pt idx="7895">
                  <c:v>24.609000000000005</c:v>
                </c:pt>
                <c:pt idx="7896">
                  <c:v>24.609000000000005</c:v>
                </c:pt>
                <c:pt idx="7897">
                  <c:v>24.609000000000005</c:v>
                </c:pt>
                <c:pt idx="7898">
                  <c:v>24.609000000000005</c:v>
                </c:pt>
                <c:pt idx="7899">
                  <c:v>24.609000000000005</c:v>
                </c:pt>
                <c:pt idx="7900">
                  <c:v>24.609000000000005</c:v>
                </c:pt>
                <c:pt idx="7901">
                  <c:v>24.609000000000005</c:v>
                </c:pt>
                <c:pt idx="7902">
                  <c:v>24.609000000000005</c:v>
                </c:pt>
                <c:pt idx="7903">
                  <c:v>24.609000000000005</c:v>
                </c:pt>
                <c:pt idx="7904">
                  <c:v>24.609000000000005</c:v>
                </c:pt>
                <c:pt idx="7905">
                  <c:v>24.609000000000005</c:v>
                </c:pt>
                <c:pt idx="7906">
                  <c:v>24.609000000000005</c:v>
                </c:pt>
                <c:pt idx="7907">
                  <c:v>24.609000000000005</c:v>
                </c:pt>
                <c:pt idx="7908">
                  <c:v>24.609000000000005</c:v>
                </c:pt>
                <c:pt idx="7909">
                  <c:v>24.609000000000005</c:v>
                </c:pt>
                <c:pt idx="7910">
                  <c:v>24.609000000000005</c:v>
                </c:pt>
                <c:pt idx="7911">
                  <c:v>24.609000000000005</c:v>
                </c:pt>
                <c:pt idx="7912">
                  <c:v>24.663</c:v>
                </c:pt>
                <c:pt idx="7913">
                  <c:v>24.663</c:v>
                </c:pt>
                <c:pt idx="7914">
                  <c:v>24.663</c:v>
                </c:pt>
                <c:pt idx="7915">
                  <c:v>24.663</c:v>
                </c:pt>
                <c:pt idx="7916">
                  <c:v>24.663</c:v>
                </c:pt>
                <c:pt idx="7917">
                  <c:v>24.663</c:v>
                </c:pt>
                <c:pt idx="7918">
                  <c:v>24.663</c:v>
                </c:pt>
                <c:pt idx="7919">
                  <c:v>24.663</c:v>
                </c:pt>
                <c:pt idx="7920">
                  <c:v>24.663</c:v>
                </c:pt>
                <c:pt idx="7921">
                  <c:v>24.663</c:v>
                </c:pt>
                <c:pt idx="7922">
                  <c:v>24.663</c:v>
                </c:pt>
                <c:pt idx="7923">
                  <c:v>24.663</c:v>
                </c:pt>
                <c:pt idx="7924">
                  <c:v>24.716999999999999</c:v>
                </c:pt>
                <c:pt idx="7925">
                  <c:v>24.716999999999999</c:v>
                </c:pt>
                <c:pt idx="7926">
                  <c:v>24.716999999999999</c:v>
                </c:pt>
                <c:pt idx="7927">
                  <c:v>24.716999999999999</c:v>
                </c:pt>
                <c:pt idx="7928">
                  <c:v>24.716999999999999</c:v>
                </c:pt>
                <c:pt idx="7929">
                  <c:v>24.716999999999999</c:v>
                </c:pt>
                <c:pt idx="7930">
                  <c:v>24.716999999999999</c:v>
                </c:pt>
                <c:pt idx="7931">
                  <c:v>24.716999999999999</c:v>
                </c:pt>
                <c:pt idx="7932">
                  <c:v>24.716999999999999</c:v>
                </c:pt>
                <c:pt idx="7933">
                  <c:v>24.771000000000001</c:v>
                </c:pt>
                <c:pt idx="7934">
                  <c:v>24.771000000000001</c:v>
                </c:pt>
                <c:pt idx="7935">
                  <c:v>24.771000000000001</c:v>
                </c:pt>
                <c:pt idx="7936">
                  <c:v>24.771000000000001</c:v>
                </c:pt>
                <c:pt idx="7937">
                  <c:v>24.824999999999999</c:v>
                </c:pt>
                <c:pt idx="7938">
                  <c:v>24.771000000000001</c:v>
                </c:pt>
                <c:pt idx="7939">
                  <c:v>24.824999999999999</c:v>
                </c:pt>
                <c:pt idx="7940">
                  <c:v>24.824999999999999</c:v>
                </c:pt>
                <c:pt idx="7941">
                  <c:v>24.824999999999999</c:v>
                </c:pt>
                <c:pt idx="7942">
                  <c:v>24.824999999999999</c:v>
                </c:pt>
                <c:pt idx="7943">
                  <c:v>24.824999999999999</c:v>
                </c:pt>
                <c:pt idx="7944">
                  <c:v>24.824999999999999</c:v>
                </c:pt>
                <c:pt idx="7945">
                  <c:v>24.824999999999999</c:v>
                </c:pt>
                <c:pt idx="7946">
                  <c:v>24.879000000000001</c:v>
                </c:pt>
                <c:pt idx="7947">
                  <c:v>24.879000000000001</c:v>
                </c:pt>
                <c:pt idx="7948">
                  <c:v>24.879000000000001</c:v>
                </c:pt>
                <c:pt idx="7949">
                  <c:v>24.879000000000001</c:v>
                </c:pt>
                <c:pt idx="7950">
                  <c:v>24.879000000000001</c:v>
                </c:pt>
                <c:pt idx="7951">
                  <c:v>24.933</c:v>
                </c:pt>
                <c:pt idx="7952">
                  <c:v>24.933</c:v>
                </c:pt>
                <c:pt idx="7953">
                  <c:v>24.933</c:v>
                </c:pt>
                <c:pt idx="7954">
                  <c:v>24.933</c:v>
                </c:pt>
                <c:pt idx="7955">
                  <c:v>24.986999999999984</c:v>
                </c:pt>
                <c:pt idx="7956">
                  <c:v>24.986999999999984</c:v>
                </c:pt>
                <c:pt idx="7957">
                  <c:v>24.986999999999984</c:v>
                </c:pt>
                <c:pt idx="7958">
                  <c:v>24.986999999999984</c:v>
                </c:pt>
                <c:pt idx="7959">
                  <c:v>24.986999999999984</c:v>
                </c:pt>
                <c:pt idx="7960">
                  <c:v>24.986999999999984</c:v>
                </c:pt>
                <c:pt idx="7961">
                  <c:v>25.041</c:v>
                </c:pt>
                <c:pt idx="7962">
                  <c:v>25.041</c:v>
                </c:pt>
                <c:pt idx="7963">
                  <c:v>25.041</c:v>
                </c:pt>
                <c:pt idx="7964">
                  <c:v>25.041</c:v>
                </c:pt>
                <c:pt idx="7965">
                  <c:v>25.041</c:v>
                </c:pt>
                <c:pt idx="7966">
                  <c:v>25.094999999999999</c:v>
                </c:pt>
                <c:pt idx="7967">
                  <c:v>25.094999999999999</c:v>
                </c:pt>
                <c:pt idx="7968">
                  <c:v>25.094999999999999</c:v>
                </c:pt>
                <c:pt idx="7969">
                  <c:v>25.094999999999999</c:v>
                </c:pt>
                <c:pt idx="7970">
                  <c:v>25.146999999999991</c:v>
                </c:pt>
                <c:pt idx="7971">
                  <c:v>25.146999999999991</c:v>
                </c:pt>
                <c:pt idx="7972">
                  <c:v>25.146999999999991</c:v>
                </c:pt>
                <c:pt idx="7973">
                  <c:v>25.146999999999991</c:v>
                </c:pt>
                <c:pt idx="7974">
                  <c:v>25.201000000000001</c:v>
                </c:pt>
                <c:pt idx="7975">
                  <c:v>25.201000000000001</c:v>
                </c:pt>
                <c:pt idx="7976">
                  <c:v>25.201000000000001</c:v>
                </c:pt>
                <c:pt idx="7977">
                  <c:v>25.201000000000001</c:v>
                </c:pt>
                <c:pt idx="7978">
                  <c:v>25.201000000000001</c:v>
                </c:pt>
                <c:pt idx="7979">
                  <c:v>25.254999999999999</c:v>
                </c:pt>
                <c:pt idx="7980">
                  <c:v>25.254999999999999</c:v>
                </c:pt>
                <c:pt idx="7981">
                  <c:v>25.254999999999999</c:v>
                </c:pt>
                <c:pt idx="7982">
                  <c:v>25.309000000000001</c:v>
                </c:pt>
                <c:pt idx="7983">
                  <c:v>25.309000000000001</c:v>
                </c:pt>
                <c:pt idx="7984">
                  <c:v>25.309000000000001</c:v>
                </c:pt>
                <c:pt idx="7985">
                  <c:v>25.309000000000001</c:v>
                </c:pt>
                <c:pt idx="7986">
                  <c:v>25.363</c:v>
                </c:pt>
                <c:pt idx="7987">
                  <c:v>25.363</c:v>
                </c:pt>
                <c:pt idx="7988">
                  <c:v>25.363</c:v>
                </c:pt>
                <c:pt idx="7989">
                  <c:v>25.363</c:v>
                </c:pt>
                <c:pt idx="7990">
                  <c:v>25.417000000000005</c:v>
                </c:pt>
                <c:pt idx="7991">
                  <c:v>25.417000000000005</c:v>
                </c:pt>
                <c:pt idx="7992">
                  <c:v>25.417000000000005</c:v>
                </c:pt>
                <c:pt idx="7993">
                  <c:v>25.471</c:v>
                </c:pt>
                <c:pt idx="7994">
                  <c:v>25.471</c:v>
                </c:pt>
                <c:pt idx="7995">
                  <c:v>25.524000000000001</c:v>
                </c:pt>
                <c:pt idx="7996">
                  <c:v>25.524000000000001</c:v>
                </c:pt>
                <c:pt idx="7997">
                  <c:v>25.524000000000001</c:v>
                </c:pt>
                <c:pt idx="7998">
                  <c:v>25.524000000000001</c:v>
                </c:pt>
                <c:pt idx="7999">
                  <c:v>25.524000000000001</c:v>
                </c:pt>
                <c:pt idx="8000">
                  <c:v>25.577999999999999</c:v>
                </c:pt>
                <c:pt idx="8001">
                  <c:v>25.577999999999999</c:v>
                </c:pt>
                <c:pt idx="8002">
                  <c:v>25.577999999999999</c:v>
                </c:pt>
                <c:pt idx="8003">
                  <c:v>25.632000000000001</c:v>
                </c:pt>
                <c:pt idx="8004">
                  <c:v>25.632000000000001</c:v>
                </c:pt>
                <c:pt idx="8005">
                  <c:v>25.632000000000001</c:v>
                </c:pt>
                <c:pt idx="8006">
                  <c:v>25.632000000000001</c:v>
                </c:pt>
                <c:pt idx="8007">
                  <c:v>25.686</c:v>
                </c:pt>
                <c:pt idx="8008">
                  <c:v>25.686</c:v>
                </c:pt>
                <c:pt idx="8009">
                  <c:v>25.738</c:v>
                </c:pt>
                <c:pt idx="8010">
                  <c:v>25.738</c:v>
                </c:pt>
                <c:pt idx="8011">
                  <c:v>25.738</c:v>
                </c:pt>
                <c:pt idx="8012">
                  <c:v>25.738</c:v>
                </c:pt>
                <c:pt idx="8013">
                  <c:v>25.792000000000002</c:v>
                </c:pt>
                <c:pt idx="8014">
                  <c:v>25.792000000000002</c:v>
                </c:pt>
                <c:pt idx="8015">
                  <c:v>25.792000000000002</c:v>
                </c:pt>
                <c:pt idx="8016">
                  <c:v>25.846</c:v>
                </c:pt>
                <c:pt idx="8017">
                  <c:v>25.846</c:v>
                </c:pt>
                <c:pt idx="8018">
                  <c:v>25.846</c:v>
                </c:pt>
                <c:pt idx="8019">
                  <c:v>25.898</c:v>
                </c:pt>
                <c:pt idx="8020">
                  <c:v>25.898</c:v>
                </c:pt>
                <c:pt idx="8021">
                  <c:v>25.898</c:v>
                </c:pt>
                <c:pt idx="8022">
                  <c:v>25.952000000000002</c:v>
                </c:pt>
                <c:pt idx="8023">
                  <c:v>25.952000000000002</c:v>
                </c:pt>
                <c:pt idx="8024">
                  <c:v>26.006</c:v>
                </c:pt>
                <c:pt idx="8025">
                  <c:v>26.006</c:v>
                </c:pt>
                <c:pt idx="8026">
                  <c:v>26.006</c:v>
                </c:pt>
                <c:pt idx="8027">
                  <c:v>26.006</c:v>
                </c:pt>
                <c:pt idx="8028">
                  <c:v>26.058</c:v>
                </c:pt>
                <c:pt idx="8029">
                  <c:v>26.058</c:v>
                </c:pt>
                <c:pt idx="8030">
                  <c:v>26.111999999999998</c:v>
                </c:pt>
                <c:pt idx="8031">
                  <c:v>26.111999999999998</c:v>
                </c:pt>
                <c:pt idx="8032">
                  <c:v>26.111999999999998</c:v>
                </c:pt>
                <c:pt idx="8033">
                  <c:v>26.164000000000001</c:v>
                </c:pt>
                <c:pt idx="8034">
                  <c:v>26.164000000000001</c:v>
                </c:pt>
                <c:pt idx="8035">
                  <c:v>26.164000000000001</c:v>
                </c:pt>
                <c:pt idx="8036">
                  <c:v>26.218</c:v>
                </c:pt>
                <c:pt idx="8037">
                  <c:v>26.218</c:v>
                </c:pt>
                <c:pt idx="8038">
                  <c:v>26.271000000000001</c:v>
                </c:pt>
                <c:pt idx="8039">
                  <c:v>26.271000000000001</c:v>
                </c:pt>
                <c:pt idx="8040">
                  <c:v>26.271000000000001</c:v>
                </c:pt>
                <c:pt idx="8041">
                  <c:v>26.324999999999999</c:v>
                </c:pt>
                <c:pt idx="8042">
                  <c:v>26.324999999999999</c:v>
                </c:pt>
                <c:pt idx="8043">
                  <c:v>26.324999999999999</c:v>
                </c:pt>
                <c:pt idx="8044">
                  <c:v>26.376999999999999</c:v>
                </c:pt>
                <c:pt idx="8045">
                  <c:v>26.376999999999999</c:v>
                </c:pt>
                <c:pt idx="8046">
                  <c:v>26.431000000000001</c:v>
                </c:pt>
                <c:pt idx="8047">
                  <c:v>26.431000000000001</c:v>
                </c:pt>
                <c:pt idx="8048">
                  <c:v>26.431000000000001</c:v>
                </c:pt>
                <c:pt idx="8049">
                  <c:v>26.48299999999999</c:v>
                </c:pt>
                <c:pt idx="8050">
                  <c:v>26.48299999999999</c:v>
                </c:pt>
                <c:pt idx="8051">
                  <c:v>26.48299999999999</c:v>
                </c:pt>
                <c:pt idx="8052">
                  <c:v>26.536999999999999</c:v>
                </c:pt>
                <c:pt idx="8053">
                  <c:v>26.536999999999999</c:v>
                </c:pt>
                <c:pt idx="8054">
                  <c:v>26.536999999999999</c:v>
                </c:pt>
                <c:pt idx="8055">
                  <c:v>26.588999999999988</c:v>
                </c:pt>
                <c:pt idx="8056">
                  <c:v>26.588999999999988</c:v>
                </c:pt>
                <c:pt idx="8057">
                  <c:v>26.588999999999988</c:v>
                </c:pt>
                <c:pt idx="8058">
                  <c:v>26.643000000000001</c:v>
                </c:pt>
                <c:pt idx="8059">
                  <c:v>26.695</c:v>
                </c:pt>
                <c:pt idx="8060">
                  <c:v>26.695</c:v>
                </c:pt>
                <c:pt idx="8061">
                  <c:v>26.695</c:v>
                </c:pt>
                <c:pt idx="8062">
                  <c:v>26.695</c:v>
                </c:pt>
                <c:pt idx="8063">
                  <c:v>26.747999999999994</c:v>
                </c:pt>
                <c:pt idx="8064">
                  <c:v>26.802</c:v>
                </c:pt>
                <c:pt idx="8065">
                  <c:v>26.802</c:v>
                </c:pt>
                <c:pt idx="8066">
                  <c:v>26.802</c:v>
                </c:pt>
                <c:pt idx="8067">
                  <c:v>26.853999999999999</c:v>
                </c:pt>
                <c:pt idx="8068">
                  <c:v>26.853999999999999</c:v>
                </c:pt>
                <c:pt idx="8069">
                  <c:v>26.853999999999999</c:v>
                </c:pt>
                <c:pt idx="8070">
                  <c:v>26.905999999999988</c:v>
                </c:pt>
                <c:pt idx="8071">
                  <c:v>26.905999999999988</c:v>
                </c:pt>
                <c:pt idx="8072">
                  <c:v>26.905999999999988</c:v>
                </c:pt>
                <c:pt idx="8073">
                  <c:v>26.959999999999994</c:v>
                </c:pt>
                <c:pt idx="8074">
                  <c:v>26.959999999999994</c:v>
                </c:pt>
                <c:pt idx="8075">
                  <c:v>27.012</c:v>
                </c:pt>
                <c:pt idx="8076">
                  <c:v>27.012</c:v>
                </c:pt>
                <c:pt idx="8077">
                  <c:v>27.064</c:v>
                </c:pt>
                <c:pt idx="8078">
                  <c:v>27.064</c:v>
                </c:pt>
                <c:pt idx="8079">
                  <c:v>27.064</c:v>
                </c:pt>
                <c:pt idx="8080">
                  <c:v>27.118000000000006</c:v>
                </c:pt>
                <c:pt idx="8081">
                  <c:v>27.170999999999999</c:v>
                </c:pt>
                <c:pt idx="8082">
                  <c:v>27.170999999999999</c:v>
                </c:pt>
                <c:pt idx="8083">
                  <c:v>27.170999999999999</c:v>
                </c:pt>
                <c:pt idx="8084">
                  <c:v>27.222999999999988</c:v>
                </c:pt>
                <c:pt idx="8085">
                  <c:v>27.222999999999988</c:v>
                </c:pt>
                <c:pt idx="8086">
                  <c:v>27.274999999999999</c:v>
                </c:pt>
                <c:pt idx="8087">
                  <c:v>27.274999999999999</c:v>
                </c:pt>
                <c:pt idx="8088">
                  <c:v>27.327000000000005</c:v>
                </c:pt>
                <c:pt idx="8089">
                  <c:v>27.327000000000005</c:v>
                </c:pt>
                <c:pt idx="8090">
                  <c:v>27.381</c:v>
                </c:pt>
                <c:pt idx="8091">
                  <c:v>27.381</c:v>
                </c:pt>
                <c:pt idx="8092">
                  <c:v>27.48599999999999</c:v>
                </c:pt>
                <c:pt idx="8093">
                  <c:v>27.538</c:v>
                </c:pt>
                <c:pt idx="8094">
                  <c:v>27.538</c:v>
                </c:pt>
                <c:pt idx="8095">
                  <c:v>27.538</c:v>
                </c:pt>
                <c:pt idx="8096">
                  <c:v>27.59</c:v>
                </c:pt>
                <c:pt idx="8097">
                  <c:v>27.641999999999999</c:v>
                </c:pt>
                <c:pt idx="8098">
                  <c:v>27.641999999999999</c:v>
                </c:pt>
                <c:pt idx="8099">
                  <c:v>27.641999999999999</c:v>
                </c:pt>
                <c:pt idx="8100">
                  <c:v>27.693999999999999</c:v>
                </c:pt>
                <c:pt idx="8101">
                  <c:v>27.693999999999999</c:v>
                </c:pt>
                <c:pt idx="8102">
                  <c:v>27.747</c:v>
                </c:pt>
                <c:pt idx="8103">
                  <c:v>27.747</c:v>
                </c:pt>
                <c:pt idx="8104">
                  <c:v>27.798999999999992</c:v>
                </c:pt>
                <c:pt idx="8105">
                  <c:v>27.798999999999992</c:v>
                </c:pt>
                <c:pt idx="8106">
                  <c:v>27.850999999999999</c:v>
                </c:pt>
                <c:pt idx="8107">
                  <c:v>27.902999999999988</c:v>
                </c:pt>
                <c:pt idx="8108">
                  <c:v>27.902999999999988</c:v>
                </c:pt>
                <c:pt idx="8109">
                  <c:v>27.902999999999988</c:v>
                </c:pt>
                <c:pt idx="8110">
                  <c:v>27.954999999999991</c:v>
                </c:pt>
                <c:pt idx="8111">
                  <c:v>27.954999999999991</c:v>
                </c:pt>
                <c:pt idx="8112">
                  <c:v>28.007999999999999</c:v>
                </c:pt>
                <c:pt idx="8113">
                  <c:v>28.06</c:v>
                </c:pt>
                <c:pt idx="8114">
                  <c:v>28.06</c:v>
                </c:pt>
                <c:pt idx="8115">
                  <c:v>28.111999999999998</c:v>
                </c:pt>
                <c:pt idx="8116">
                  <c:v>28.164000000000001</c:v>
                </c:pt>
                <c:pt idx="8117">
                  <c:v>28.164000000000001</c:v>
                </c:pt>
                <c:pt idx="8118">
                  <c:v>28.216000000000001</c:v>
                </c:pt>
                <c:pt idx="8119">
                  <c:v>28.216000000000001</c:v>
                </c:pt>
                <c:pt idx="8120">
                  <c:v>28.268999999999984</c:v>
                </c:pt>
                <c:pt idx="8121">
                  <c:v>28.268999999999984</c:v>
                </c:pt>
                <c:pt idx="8122">
                  <c:v>28.321000000000005</c:v>
                </c:pt>
                <c:pt idx="8123">
                  <c:v>28.321000000000005</c:v>
                </c:pt>
                <c:pt idx="8124">
                  <c:v>28.373000000000001</c:v>
                </c:pt>
                <c:pt idx="8125">
                  <c:v>28.424999999999994</c:v>
                </c:pt>
                <c:pt idx="8126">
                  <c:v>28.424999999999994</c:v>
                </c:pt>
                <c:pt idx="8127">
                  <c:v>28.475999999999992</c:v>
                </c:pt>
                <c:pt idx="8128">
                  <c:v>28.475999999999992</c:v>
                </c:pt>
                <c:pt idx="8129">
                  <c:v>28.475999999999992</c:v>
                </c:pt>
                <c:pt idx="8130">
                  <c:v>28.527999999999999</c:v>
                </c:pt>
                <c:pt idx="8131">
                  <c:v>28.58</c:v>
                </c:pt>
                <c:pt idx="8132">
                  <c:v>28.58</c:v>
                </c:pt>
                <c:pt idx="8133">
                  <c:v>28.632000000000001</c:v>
                </c:pt>
                <c:pt idx="8134">
                  <c:v>28.632000000000001</c:v>
                </c:pt>
                <c:pt idx="8135">
                  <c:v>28.684000000000001</c:v>
                </c:pt>
                <c:pt idx="8136">
                  <c:v>28.684000000000001</c:v>
                </c:pt>
                <c:pt idx="8137">
                  <c:v>28.734999999999999</c:v>
                </c:pt>
                <c:pt idx="8138">
                  <c:v>28.786999999999988</c:v>
                </c:pt>
                <c:pt idx="8139">
                  <c:v>28.786999999999988</c:v>
                </c:pt>
                <c:pt idx="8140">
                  <c:v>28.838999999999999</c:v>
                </c:pt>
                <c:pt idx="8141">
                  <c:v>28.890999999999991</c:v>
                </c:pt>
                <c:pt idx="8142">
                  <c:v>28.890999999999991</c:v>
                </c:pt>
                <c:pt idx="8143">
                  <c:v>28.890999999999991</c:v>
                </c:pt>
                <c:pt idx="8144">
                  <c:v>28.941999999999993</c:v>
                </c:pt>
                <c:pt idx="8145">
                  <c:v>28.941999999999993</c:v>
                </c:pt>
                <c:pt idx="8146">
                  <c:v>28.994</c:v>
                </c:pt>
                <c:pt idx="8147">
                  <c:v>29.045999999999992</c:v>
                </c:pt>
                <c:pt idx="8148">
                  <c:v>29.045999999999992</c:v>
                </c:pt>
                <c:pt idx="8149">
                  <c:v>29.097000000000001</c:v>
                </c:pt>
                <c:pt idx="8150">
                  <c:v>29.149000000000001</c:v>
                </c:pt>
                <c:pt idx="8151">
                  <c:v>29.149000000000001</c:v>
                </c:pt>
                <c:pt idx="8152">
                  <c:v>29.149000000000001</c:v>
                </c:pt>
                <c:pt idx="8153">
                  <c:v>29.199000000000005</c:v>
                </c:pt>
                <c:pt idx="8154">
                  <c:v>29.251000000000001</c:v>
                </c:pt>
                <c:pt idx="8155">
                  <c:v>29.303999999999991</c:v>
                </c:pt>
                <c:pt idx="8156">
                  <c:v>29.303999999999991</c:v>
                </c:pt>
                <c:pt idx="8157">
                  <c:v>29.353999999999999</c:v>
                </c:pt>
                <c:pt idx="8158">
                  <c:v>29.353999999999999</c:v>
                </c:pt>
                <c:pt idx="8159">
                  <c:v>29.405999999999988</c:v>
                </c:pt>
                <c:pt idx="8160">
                  <c:v>29.405999999999988</c:v>
                </c:pt>
                <c:pt idx="8161">
                  <c:v>29.457000000000001</c:v>
                </c:pt>
                <c:pt idx="8162">
                  <c:v>29.457000000000001</c:v>
                </c:pt>
                <c:pt idx="8163">
                  <c:v>29.509</c:v>
                </c:pt>
                <c:pt idx="8164">
                  <c:v>29.559000000000001</c:v>
                </c:pt>
                <c:pt idx="8165">
                  <c:v>29.559000000000001</c:v>
                </c:pt>
                <c:pt idx="8166">
                  <c:v>29.611000000000008</c:v>
                </c:pt>
                <c:pt idx="8167">
                  <c:v>29.611000000000008</c:v>
                </c:pt>
                <c:pt idx="8168">
                  <c:v>29.661999999999999</c:v>
                </c:pt>
                <c:pt idx="8169">
                  <c:v>29.713999999999999</c:v>
                </c:pt>
                <c:pt idx="8170">
                  <c:v>29.713999999999999</c:v>
                </c:pt>
                <c:pt idx="8171">
                  <c:v>29.763999999999992</c:v>
                </c:pt>
                <c:pt idx="8172">
                  <c:v>29.763999999999992</c:v>
                </c:pt>
                <c:pt idx="8173">
                  <c:v>29.817000000000007</c:v>
                </c:pt>
                <c:pt idx="8174">
                  <c:v>29.817000000000007</c:v>
                </c:pt>
                <c:pt idx="8175">
                  <c:v>29.867000000000001</c:v>
                </c:pt>
                <c:pt idx="8176">
                  <c:v>29.917000000000005</c:v>
                </c:pt>
                <c:pt idx="8177">
                  <c:v>29.917000000000005</c:v>
                </c:pt>
                <c:pt idx="8178">
                  <c:v>29.97</c:v>
                </c:pt>
                <c:pt idx="8179">
                  <c:v>29.97</c:v>
                </c:pt>
                <c:pt idx="8180">
                  <c:v>30.02</c:v>
                </c:pt>
                <c:pt idx="8181">
                  <c:v>30.02</c:v>
                </c:pt>
                <c:pt idx="8182">
                  <c:v>30.071999999999999</c:v>
                </c:pt>
                <c:pt idx="8183">
                  <c:v>30.123000000000001</c:v>
                </c:pt>
                <c:pt idx="8184">
                  <c:v>30.123000000000001</c:v>
                </c:pt>
                <c:pt idx="8185">
                  <c:v>30.172999999999991</c:v>
                </c:pt>
                <c:pt idx="8186">
                  <c:v>30.172999999999991</c:v>
                </c:pt>
                <c:pt idx="8187">
                  <c:v>30.224999999999994</c:v>
                </c:pt>
                <c:pt idx="8188">
                  <c:v>30.224999999999994</c:v>
                </c:pt>
                <c:pt idx="8189">
                  <c:v>30.276</c:v>
                </c:pt>
                <c:pt idx="8190">
                  <c:v>30.326000000000001</c:v>
                </c:pt>
                <c:pt idx="8191">
                  <c:v>30.326000000000001</c:v>
                </c:pt>
                <c:pt idx="8192">
                  <c:v>30.376000000000001</c:v>
                </c:pt>
                <c:pt idx="8193">
                  <c:v>30.428999999999984</c:v>
                </c:pt>
                <c:pt idx="8194">
                  <c:v>30.428999999999984</c:v>
                </c:pt>
                <c:pt idx="8195">
                  <c:v>30.478999999999992</c:v>
                </c:pt>
                <c:pt idx="8196">
                  <c:v>30.478999999999992</c:v>
                </c:pt>
                <c:pt idx="8197">
                  <c:v>30.529</c:v>
                </c:pt>
                <c:pt idx="8198">
                  <c:v>30.529</c:v>
                </c:pt>
                <c:pt idx="8199">
                  <c:v>30.58</c:v>
                </c:pt>
                <c:pt idx="8200">
                  <c:v>30.58</c:v>
                </c:pt>
                <c:pt idx="8201">
                  <c:v>30.632000000000001</c:v>
                </c:pt>
                <c:pt idx="8202">
                  <c:v>30.632000000000001</c:v>
                </c:pt>
                <c:pt idx="8203">
                  <c:v>30.681999999999999</c:v>
                </c:pt>
                <c:pt idx="8204">
                  <c:v>30.681999999999999</c:v>
                </c:pt>
                <c:pt idx="8205">
                  <c:v>30.733000000000001</c:v>
                </c:pt>
                <c:pt idx="8206">
                  <c:v>30.782999999999991</c:v>
                </c:pt>
                <c:pt idx="8207">
                  <c:v>30.782999999999991</c:v>
                </c:pt>
                <c:pt idx="8208">
                  <c:v>30.834000000000007</c:v>
                </c:pt>
                <c:pt idx="8209">
                  <c:v>30.834000000000007</c:v>
                </c:pt>
                <c:pt idx="8210">
                  <c:v>30.884</c:v>
                </c:pt>
                <c:pt idx="8211">
                  <c:v>30.936</c:v>
                </c:pt>
                <c:pt idx="8212">
                  <c:v>30.936</c:v>
                </c:pt>
                <c:pt idx="8213">
                  <c:v>30.986999999999984</c:v>
                </c:pt>
                <c:pt idx="8214">
                  <c:v>30.986999999999984</c:v>
                </c:pt>
                <c:pt idx="8215">
                  <c:v>31.036999999999999</c:v>
                </c:pt>
                <c:pt idx="8216">
                  <c:v>31.036999999999999</c:v>
                </c:pt>
                <c:pt idx="8217">
                  <c:v>31.087</c:v>
                </c:pt>
                <c:pt idx="8218">
                  <c:v>31.087</c:v>
                </c:pt>
                <c:pt idx="8219">
                  <c:v>31.138000000000005</c:v>
                </c:pt>
                <c:pt idx="8220">
                  <c:v>31.187999999999999</c:v>
                </c:pt>
                <c:pt idx="8221">
                  <c:v>31.187999999999999</c:v>
                </c:pt>
                <c:pt idx="8222">
                  <c:v>31.239000000000001</c:v>
                </c:pt>
                <c:pt idx="8223">
                  <c:v>31.239000000000001</c:v>
                </c:pt>
                <c:pt idx="8224">
                  <c:v>31.288999999999991</c:v>
                </c:pt>
                <c:pt idx="8225">
                  <c:v>31.338999999999999</c:v>
                </c:pt>
                <c:pt idx="8226">
                  <c:v>31.39</c:v>
                </c:pt>
                <c:pt idx="8227">
                  <c:v>31.39</c:v>
                </c:pt>
                <c:pt idx="8228">
                  <c:v>31.439999999999994</c:v>
                </c:pt>
                <c:pt idx="8229">
                  <c:v>31.439999999999994</c:v>
                </c:pt>
                <c:pt idx="8230">
                  <c:v>31.491</c:v>
                </c:pt>
                <c:pt idx="8231">
                  <c:v>31.491</c:v>
                </c:pt>
                <c:pt idx="8232">
                  <c:v>31.541</c:v>
                </c:pt>
                <c:pt idx="8233">
                  <c:v>31.591000000000001</c:v>
                </c:pt>
                <c:pt idx="8234">
                  <c:v>31.591000000000001</c:v>
                </c:pt>
                <c:pt idx="8235">
                  <c:v>31.591000000000001</c:v>
                </c:pt>
                <c:pt idx="8236">
                  <c:v>31.641999999999999</c:v>
                </c:pt>
                <c:pt idx="8237">
                  <c:v>31.692</c:v>
                </c:pt>
                <c:pt idx="8238">
                  <c:v>31.692</c:v>
                </c:pt>
                <c:pt idx="8239">
                  <c:v>31.742999999999988</c:v>
                </c:pt>
                <c:pt idx="8240">
                  <c:v>31.742999999999988</c:v>
                </c:pt>
                <c:pt idx="8241">
                  <c:v>31.791</c:v>
                </c:pt>
                <c:pt idx="8242">
                  <c:v>31.841999999999999</c:v>
                </c:pt>
                <c:pt idx="8243">
                  <c:v>31.841999999999999</c:v>
                </c:pt>
                <c:pt idx="8244">
                  <c:v>31.841999999999999</c:v>
                </c:pt>
                <c:pt idx="8245">
                  <c:v>31.891999999999999</c:v>
                </c:pt>
                <c:pt idx="8246">
                  <c:v>31.941999999999993</c:v>
                </c:pt>
                <c:pt idx="8247">
                  <c:v>31.941999999999993</c:v>
                </c:pt>
                <c:pt idx="8248">
                  <c:v>31.992999999999988</c:v>
                </c:pt>
                <c:pt idx="8249">
                  <c:v>31.992999999999988</c:v>
                </c:pt>
                <c:pt idx="8250">
                  <c:v>32.043000000000006</c:v>
                </c:pt>
                <c:pt idx="8251">
                  <c:v>32.043000000000006</c:v>
                </c:pt>
                <c:pt idx="8252">
                  <c:v>32.092000000000013</c:v>
                </c:pt>
                <c:pt idx="8253">
                  <c:v>32.092000000000013</c:v>
                </c:pt>
                <c:pt idx="8254">
                  <c:v>32.142000000000003</c:v>
                </c:pt>
                <c:pt idx="8255">
                  <c:v>32.142000000000003</c:v>
                </c:pt>
                <c:pt idx="8256">
                  <c:v>32.193000000000012</c:v>
                </c:pt>
                <c:pt idx="8257">
                  <c:v>32.193000000000012</c:v>
                </c:pt>
                <c:pt idx="8258">
                  <c:v>32.243000000000002</c:v>
                </c:pt>
                <c:pt idx="8259">
                  <c:v>32.293000000000013</c:v>
                </c:pt>
                <c:pt idx="8260">
                  <c:v>32.293000000000013</c:v>
                </c:pt>
                <c:pt idx="8261">
                  <c:v>32.341999999999999</c:v>
                </c:pt>
                <c:pt idx="8262">
                  <c:v>32.341999999999999</c:v>
                </c:pt>
                <c:pt idx="8263">
                  <c:v>32.392000000000003</c:v>
                </c:pt>
                <c:pt idx="8264">
                  <c:v>32.392000000000003</c:v>
                </c:pt>
                <c:pt idx="8265">
                  <c:v>32.443000000000005</c:v>
                </c:pt>
                <c:pt idx="8266">
                  <c:v>32.443000000000005</c:v>
                </c:pt>
                <c:pt idx="8267">
                  <c:v>32.491</c:v>
                </c:pt>
                <c:pt idx="8268">
                  <c:v>32.491</c:v>
                </c:pt>
                <c:pt idx="8269">
                  <c:v>32.542000000000002</c:v>
                </c:pt>
                <c:pt idx="8270">
                  <c:v>32.592000000000013</c:v>
                </c:pt>
                <c:pt idx="8271">
                  <c:v>32.592000000000013</c:v>
                </c:pt>
                <c:pt idx="8272">
                  <c:v>32.641000000000005</c:v>
                </c:pt>
                <c:pt idx="8273">
                  <c:v>32.691000000000003</c:v>
                </c:pt>
                <c:pt idx="8274">
                  <c:v>32.691000000000003</c:v>
                </c:pt>
                <c:pt idx="8275">
                  <c:v>32.691000000000003</c:v>
                </c:pt>
                <c:pt idx="8276">
                  <c:v>32.742000000000012</c:v>
                </c:pt>
                <c:pt idx="8277">
                  <c:v>32.742000000000012</c:v>
                </c:pt>
                <c:pt idx="8278">
                  <c:v>32.790000000000013</c:v>
                </c:pt>
                <c:pt idx="8279">
                  <c:v>32.841000000000001</c:v>
                </c:pt>
                <c:pt idx="8280">
                  <c:v>32.841000000000001</c:v>
                </c:pt>
                <c:pt idx="8281">
                  <c:v>32.891000000000005</c:v>
                </c:pt>
                <c:pt idx="8282">
                  <c:v>32.891000000000005</c:v>
                </c:pt>
                <c:pt idx="8283">
                  <c:v>32.94</c:v>
                </c:pt>
                <c:pt idx="8284">
                  <c:v>32.94</c:v>
                </c:pt>
                <c:pt idx="8285">
                  <c:v>32.99</c:v>
                </c:pt>
                <c:pt idx="8286">
                  <c:v>32.99</c:v>
                </c:pt>
                <c:pt idx="8287">
                  <c:v>33.039000000000001</c:v>
                </c:pt>
                <c:pt idx="8288">
                  <c:v>33.039000000000001</c:v>
                </c:pt>
                <c:pt idx="8289">
                  <c:v>33.089000000000006</c:v>
                </c:pt>
                <c:pt idx="8290">
                  <c:v>33.089000000000006</c:v>
                </c:pt>
                <c:pt idx="8291">
                  <c:v>33.138000000000012</c:v>
                </c:pt>
                <c:pt idx="8292">
                  <c:v>33.138000000000012</c:v>
                </c:pt>
                <c:pt idx="8293">
                  <c:v>33.188000000000002</c:v>
                </c:pt>
                <c:pt idx="8294">
                  <c:v>33.237000000000002</c:v>
                </c:pt>
                <c:pt idx="8295">
                  <c:v>33.237000000000002</c:v>
                </c:pt>
                <c:pt idx="8296">
                  <c:v>33.287000000000006</c:v>
                </c:pt>
                <c:pt idx="8297">
                  <c:v>33.287000000000006</c:v>
                </c:pt>
                <c:pt idx="8298">
                  <c:v>33.336000000000006</c:v>
                </c:pt>
                <c:pt idx="8299">
                  <c:v>33.336000000000006</c:v>
                </c:pt>
                <c:pt idx="8300">
                  <c:v>33.386000000000003</c:v>
                </c:pt>
                <c:pt idx="8301">
                  <c:v>33.386000000000003</c:v>
                </c:pt>
                <c:pt idx="8302">
                  <c:v>33.435000000000002</c:v>
                </c:pt>
                <c:pt idx="8303">
                  <c:v>33.484999999999999</c:v>
                </c:pt>
                <c:pt idx="8304">
                  <c:v>33.484999999999999</c:v>
                </c:pt>
                <c:pt idx="8305">
                  <c:v>33.534000000000006</c:v>
                </c:pt>
                <c:pt idx="8306">
                  <c:v>33.534000000000006</c:v>
                </c:pt>
                <c:pt idx="8307">
                  <c:v>33.584000000000003</c:v>
                </c:pt>
                <c:pt idx="8308">
                  <c:v>33.584000000000003</c:v>
                </c:pt>
                <c:pt idx="8309">
                  <c:v>33.633000000000003</c:v>
                </c:pt>
                <c:pt idx="8310">
                  <c:v>33.633000000000003</c:v>
                </c:pt>
                <c:pt idx="8311">
                  <c:v>33.633000000000003</c:v>
                </c:pt>
                <c:pt idx="8312">
                  <c:v>33.681000000000004</c:v>
                </c:pt>
                <c:pt idx="8313">
                  <c:v>33.732000000000014</c:v>
                </c:pt>
                <c:pt idx="8314">
                  <c:v>33.732000000000014</c:v>
                </c:pt>
                <c:pt idx="8315">
                  <c:v>33.78</c:v>
                </c:pt>
                <c:pt idx="8316">
                  <c:v>33.78</c:v>
                </c:pt>
                <c:pt idx="8317">
                  <c:v>33.78</c:v>
                </c:pt>
                <c:pt idx="8318">
                  <c:v>33.831000000000003</c:v>
                </c:pt>
                <c:pt idx="8319">
                  <c:v>33.879000000000005</c:v>
                </c:pt>
                <c:pt idx="8320">
                  <c:v>33.879000000000005</c:v>
                </c:pt>
                <c:pt idx="8321">
                  <c:v>33.928000000000011</c:v>
                </c:pt>
                <c:pt idx="8322">
                  <c:v>33.928000000000011</c:v>
                </c:pt>
                <c:pt idx="8323">
                  <c:v>33.978000000000002</c:v>
                </c:pt>
                <c:pt idx="8324">
                  <c:v>33.978000000000002</c:v>
                </c:pt>
                <c:pt idx="8325">
                  <c:v>34.027000000000001</c:v>
                </c:pt>
                <c:pt idx="8326">
                  <c:v>34.027000000000001</c:v>
                </c:pt>
                <c:pt idx="8327">
                  <c:v>34.075000000000003</c:v>
                </c:pt>
                <c:pt idx="8328">
                  <c:v>34.075000000000003</c:v>
                </c:pt>
                <c:pt idx="8329">
                  <c:v>34.124000000000002</c:v>
                </c:pt>
                <c:pt idx="8330">
                  <c:v>34.124000000000002</c:v>
                </c:pt>
                <c:pt idx="8331">
                  <c:v>34.174000000000007</c:v>
                </c:pt>
                <c:pt idx="8332">
                  <c:v>34.223000000000013</c:v>
                </c:pt>
                <c:pt idx="8333">
                  <c:v>34.223000000000013</c:v>
                </c:pt>
                <c:pt idx="8334">
                  <c:v>34.272000000000013</c:v>
                </c:pt>
                <c:pt idx="8335">
                  <c:v>34.32</c:v>
                </c:pt>
                <c:pt idx="8336">
                  <c:v>34.32</c:v>
                </c:pt>
                <c:pt idx="8337">
                  <c:v>34.32</c:v>
                </c:pt>
                <c:pt idx="8338">
                  <c:v>34.371000000000002</c:v>
                </c:pt>
                <c:pt idx="8339">
                  <c:v>34.371000000000002</c:v>
                </c:pt>
                <c:pt idx="8340">
                  <c:v>34.419000000000004</c:v>
                </c:pt>
                <c:pt idx="8341">
                  <c:v>34.468000000000011</c:v>
                </c:pt>
                <c:pt idx="8342">
                  <c:v>34.468000000000011</c:v>
                </c:pt>
                <c:pt idx="8343">
                  <c:v>34.516000000000005</c:v>
                </c:pt>
                <c:pt idx="8344">
                  <c:v>34.565000000000012</c:v>
                </c:pt>
                <c:pt idx="8345">
                  <c:v>34.565000000000012</c:v>
                </c:pt>
                <c:pt idx="8346">
                  <c:v>34.565000000000012</c:v>
                </c:pt>
                <c:pt idx="8347">
                  <c:v>34.615000000000002</c:v>
                </c:pt>
                <c:pt idx="8348">
                  <c:v>34.664000000000001</c:v>
                </c:pt>
                <c:pt idx="8349">
                  <c:v>34.664000000000001</c:v>
                </c:pt>
                <c:pt idx="8350">
                  <c:v>34.713000000000001</c:v>
                </c:pt>
                <c:pt idx="8351">
                  <c:v>34.713000000000001</c:v>
                </c:pt>
                <c:pt idx="8352">
                  <c:v>34.713000000000001</c:v>
                </c:pt>
                <c:pt idx="8353">
                  <c:v>34.761000000000003</c:v>
                </c:pt>
                <c:pt idx="8354">
                  <c:v>34.81</c:v>
                </c:pt>
                <c:pt idx="8355">
                  <c:v>34.81</c:v>
                </c:pt>
                <c:pt idx="8356">
                  <c:v>34.81</c:v>
                </c:pt>
                <c:pt idx="8357">
                  <c:v>34.857999999999997</c:v>
                </c:pt>
                <c:pt idx="8358">
                  <c:v>34.857999999999997</c:v>
                </c:pt>
                <c:pt idx="8359">
                  <c:v>34.907000000000004</c:v>
                </c:pt>
                <c:pt idx="8360">
                  <c:v>34.957000000000001</c:v>
                </c:pt>
                <c:pt idx="8361">
                  <c:v>34.957000000000001</c:v>
                </c:pt>
                <c:pt idx="8362">
                  <c:v>35.006</c:v>
                </c:pt>
                <c:pt idx="8363">
                  <c:v>35.006</c:v>
                </c:pt>
                <c:pt idx="8364">
                  <c:v>35.055</c:v>
                </c:pt>
                <c:pt idx="8365">
                  <c:v>35.055</c:v>
                </c:pt>
                <c:pt idx="8366">
                  <c:v>35.103000000000002</c:v>
                </c:pt>
                <c:pt idx="8367">
                  <c:v>35.103000000000002</c:v>
                </c:pt>
                <c:pt idx="8368">
                  <c:v>35.152000000000001</c:v>
                </c:pt>
                <c:pt idx="8369">
                  <c:v>35.152000000000001</c:v>
                </c:pt>
                <c:pt idx="8370">
                  <c:v>35.200000000000003</c:v>
                </c:pt>
                <c:pt idx="8371">
                  <c:v>35.249000000000002</c:v>
                </c:pt>
                <c:pt idx="8372">
                  <c:v>35.249000000000002</c:v>
                </c:pt>
                <c:pt idx="8373">
                  <c:v>35.249000000000002</c:v>
                </c:pt>
                <c:pt idx="8374">
                  <c:v>35.298000000000016</c:v>
                </c:pt>
                <c:pt idx="8375">
                  <c:v>35.298000000000016</c:v>
                </c:pt>
                <c:pt idx="8376">
                  <c:v>35.346000000000004</c:v>
                </c:pt>
                <c:pt idx="8377">
                  <c:v>35.346000000000004</c:v>
                </c:pt>
                <c:pt idx="8378">
                  <c:v>35.395000000000003</c:v>
                </c:pt>
                <c:pt idx="8379">
                  <c:v>35.395000000000003</c:v>
                </c:pt>
                <c:pt idx="8380">
                  <c:v>35.443000000000005</c:v>
                </c:pt>
                <c:pt idx="8381">
                  <c:v>35.443000000000005</c:v>
                </c:pt>
                <c:pt idx="8382">
                  <c:v>35.492000000000012</c:v>
                </c:pt>
                <c:pt idx="8383">
                  <c:v>35.492000000000012</c:v>
                </c:pt>
                <c:pt idx="8384">
                  <c:v>35.541000000000004</c:v>
                </c:pt>
                <c:pt idx="8385">
                  <c:v>35.541000000000004</c:v>
                </c:pt>
                <c:pt idx="8386">
                  <c:v>35.589000000000006</c:v>
                </c:pt>
                <c:pt idx="8387">
                  <c:v>35.589000000000006</c:v>
                </c:pt>
                <c:pt idx="8388">
                  <c:v>35.638000000000012</c:v>
                </c:pt>
                <c:pt idx="8389">
                  <c:v>35.638000000000012</c:v>
                </c:pt>
                <c:pt idx="8390">
                  <c:v>35.685000000000002</c:v>
                </c:pt>
                <c:pt idx="8391">
                  <c:v>35.685000000000002</c:v>
                </c:pt>
                <c:pt idx="8392">
                  <c:v>35.733000000000011</c:v>
                </c:pt>
                <c:pt idx="8393">
                  <c:v>35.733000000000011</c:v>
                </c:pt>
                <c:pt idx="8394">
                  <c:v>35.782000000000011</c:v>
                </c:pt>
                <c:pt idx="8395">
                  <c:v>35.782000000000011</c:v>
                </c:pt>
                <c:pt idx="8396">
                  <c:v>35.83</c:v>
                </c:pt>
                <c:pt idx="8397">
                  <c:v>35.83</c:v>
                </c:pt>
                <c:pt idx="8398">
                  <c:v>35.879000000000005</c:v>
                </c:pt>
                <c:pt idx="8399">
                  <c:v>35.879000000000005</c:v>
                </c:pt>
                <c:pt idx="8400">
                  <c:v>35.928000000000011</c:v>
                </c:pt>
                <c:pt idx="8401">
                  <c:v>35.928000000000011</c:v>
                </c:pt>
                <c:pt idx="8402">
                  <c:v>35.976000000000006</c:v>
                </c:pt>
                <c:pt idx="8403">
                  <c:v>35.976000000000006</c:v>
                </c:pt>
                <c:pt idx="8404">
                  <c:v>36.025000000000013</c:v>
                </c:pt>
                <c:pt idx="8405">
                  <c:v>36.025000000000013</c:v>
                </c:pt>
                <c:pt idx="8406">
                  <c:v>36.072000000000003</c:v>
                </c:pt>
                <c:pt idx="8407">
                  <c:v>36.072000000000003</c:v>
                </c:pt>
                <c:pt idx="8408">
                  <c:v>36.072000000000003</c:v>
                </c:pt>
                <c:pt idx="8409">
                  <c:v>36.120000000000012</c:v>
                </c:pt>
                <c:pt idx="8410">
                  <c:v>36.169000000000011</c:v>
                </c:pt>
                <c:pt idx="8411">
                  <c:v>36.169000000000011</c:v>
                </c:pt>
                <c:pt idx="8412">
                  <c:v>36.217000000000006</c:v>
                </c:pt>
                <c:pt idx="8413">
                  <c:v>36.217000000000006</c:v>
                </c:pt>
                <c:pt idx="8414">
                  <c:v>36.266000000000012</c:v>
                </c:pt>
                <c:pt idx="8415">
                  <c:v>36.266000000000012</c:v>
                </c:pt>
                <c:pt idx="8416">
                  <c:v>36.313000000000002</c:v>
                </c:pt>
                <c:pt idx="8417">
                  <c:v>36.313000000000002</c:v>
                </c:pt>
                <c:pt idx="8418">
                  <c:v>36.313000000000002</c:v>
                </c:pt>
                <c:pt idx="8419">
                  <c:v>36.361000000000004</c:v>
                </c:pt>
                <c:pt idx="8420">
                  <c:v>36.361000000000004</c:v>
                </c:pt>
                <c:pt idx="8421">
                  <c:v>36.410000000000004</c:v>
                </c:pt>
                <c:pt idx="8422">
                  <c:v>36.459000000000003</c:v>
                </c:pt>
                <c:pt idx="8423">
                  <c:v>36.459000000000003</c:v>
                </c:pt>
                <c:pt idx="8424">
                  <c:v>36.459000000000003</c:v>
                </c:pt>
                <c:pt idx="8425">
                  <c:v>36.505000000000003</c:v>
                </c:pt>
                <c:pt idx="8426">
                  <c:v>36.505000000000003</c:v>
                </c:pt>
                <c:pt idx="8427">
                  <c:v>36.554000000000002</c:v>
                </c:pt>
                <c:pt idx="8428">
                  <c:v>36.554000000000002</c:v>
                </c:pt>
                <c:pt idx="8429">
                  <c:v>36.603000000000002</c:v>
                </c:pt>
                <c:pt idx="8430">
                  <c:v>36.603000000000002</c:v>
                </c:pt>
                <c:pt idx="8431">
                  <c:v>36.651000000000003</c:v>
                </c:pt>
                <c:pt idx="8432">
                  <c:v>36.651000000000003</c:v>
                </c:pt>
                <c:pt idx="8433">
                  <c:v>36.698000000000015</c:v>
                </c:pt>
                <c:pt idx="8434">
                  <c:v>36.698000000000015</c:v>
                </c:pt>
                <c:pt idx="8435">
                  <c:v>36.747</c:v>
                </c:pt>
                <c:pt idx="8436">
                  <c:v>36.747</c:v>
                </c:pt>
                <c:pt idx="8437">
                  <c:v>36.795000000000016</c:v>
                </c:pt>
                <c:pt idx="8438">
                  <c:v>36.795000000000016</c:v>
                </c:pt>
                <c:pt idx="8439">
                  <c:v>36.841999999999999</c:v>
                </c:pt>
                <c:pt idx="8440">
                  <c:v>36.841999999999999</c:v>
                </c:pt>
                <c:pt idx="8441">
                  <c:v>36.891000000000005</c:v>
                </c:pt>
                <c:pt idx="8442">
                  <c:v>36.891000000000005</c:v>
                </c:pt>
                <c:pt idx="8443">
                  <c:v>36.939</c:v>
                </c:pt>
                <c:pt idx="8444">
                  <c:v>36.939</c:v>
                </c:pt>
                <c:pt idx="8445">
                  <c:v>36.986000000000004</c:v>
                </c:pt>
                <c:pt idx="8446">
                  <c:v>36.986000000000004</c:v>
                </c:pt>
                <c:pt idx="8447">
                  <c:v>36.986000000000004</c:v>
                </c:pt>
                <c:pt idx="8448">
                  <c:v>37.035000000000011</c:v>
                </c:pt>
                <c:pt idx="8449">
                  <c:v>37.035000000000011</c:v>
                </c:pt>
                <c:pt idx="8450">
                  <c:v>37.081000000000003</c:v>
                </c:pt>
                <c:pt idx="8451">
                  <c:v>37.130000000000003</c:v>
                </c:pt>
                <c:pt idx="8452">
                  <c:v>37.130000000000003</c:v>
                </c:pt>
                <c:pt idx="8453">
                  <c:v>37.130000000000003</c:v>
                </c:pt>
                <c:pt idx="8454">
                  <c:v>37.179000000000002</c:v>
                </c:pt>
                <c:pt idx="8455">
                  <c:v>37.179000000000002</c:v>
                </c:pt>
                <c:pt idx="8456">
                  <c:v>37.225000000000016</c:v>
                </c:pt>
                <c:pt idx="8457">
                  <c:v>37.225000000000016</c:v>
                </c:pt>
                <c:pt idx="8458">
                  <c:v>37.274000000000001</c:v>
                </c:pt>
                <c:pt idx="8459">
                  <c:v>37.274000000000001</c:v>
                </c:pt>
                <c:pt idx="8460">
                  <c:v>37.321000000000005</c:v>
                </c:pt>
                <c:pt idx="8461">
                  <c:v>37.321000000000005</c:v>
                </c:pt>
                <c:pt idx="8462">
                  <c:v>37.369</c:v>
                </c:pt>
                <c:pt idx="8463">
                  <c:v>37.369</c:v>
                </c:pt>
                <c:pt idx="8464">
                  <c:v>37.369</c:v>
                </c:pt>
                <c:pt idx="8465">
                  <c:v>37.416000000000004</c:v>
                </c:pt>
                <c:pt idx="8466">
                  <c:v>37.416000000000004</c:v>
                </c:pt>
                <c:pt idx="8467">
                  <c:v>37.465000000000003</c:v>
                </c:pt>
                <c:pt idx="8468">
                  <c:v>37.465000000000003</c:v>
                </c:pt>
                <c:pt idx="8469">
                  <c:v>37.513000000000005</c:v>
                </c:pt>
                <c:pt idx="8470">
                  <c:v>37.513000000000005</c:v>
                </c:pt>
                <c:pt idx="8471">
                  <c:v>37.56</c:v>
                </c:pt>
                <c:pt idx="8472">
                  <c:v>37.56</c:v>
                </c:pt>
                <c:pt idx="8473">
                  <c:v>37.609000000000002</c:v>
                </c:pt>
                <c:pt idx="8474">
                  <c:v>37.609000000000002</c:v>
                </c:pt>
                <c:pt idx="8475">
                  <c:v>37.656000000000006</c:v>
                </c:pt>
                <c:pt idx="8476">
                  <c:v>37.656000000000006</c:v>
                </c:pt>
                <c:pt idx="8477">
                  <c:v>37.702000000000012</c:v>
                </c:pt>
                <c:pt idx="8478">
                  <c:v>37.702000000000012</c:v>
                </c:pt>
                <c:pt idx="8479">
                  <c:v>37.702000000000012</c:v>
                </c:pt>
                <c:pt idx="8480">
                  <c:v>37.751000000000005</c:v>
                </c:pt>
                <c:pt idx="8481">
                  <c:v>37.751000000000005</c:v>
                </c:pt>
                <c:pt idx="8482">
                  <c:v>37.798000000000016</c:v>
                </c:pt>
                <c:pt idx="8483">
                  <c:v>37.798000000000016</c:v>
                </c:pt>
                <c:pt idx="8484">
                  <c:v>37.798000000000016</c:v>
                </c:pt>
                <c:pt idx="8485">
                  <c:v>37.846000000000004</c:v>
                </c:pt>
                <c:pt idx="8486">
                  <c:v>37.893000000000001</c:v>
                </c:pt>
                <c:pt idx="8487">
                  <c:v>37.893000000000001</c:v>
                </c:pt>
                <c:pt idx="8488">
                  <c:v>37.893000000000001</c:v>
                </c:pt>
                <c:pt idx="8489">
                  <c:v>37.942</c:v>
                </c:pt>
                <c:pt idx="8490">
                  <c:v>37.942</c:v>
                </c:pt>
                <c:pt idx="8491">
                  <c:v>37.989000000000004</c:v>
                </c:pt>
                <c:pt idx="8492">
                  <c:v>37.989000000000004</c:v>
                </c:pt>
                <c:pt idx="8493">
                  <c:v>38.037000000000006</c:v>
                </c:pt>
                <c:pt idx="8494">
                  <c:v>38.037000000000006</c:v>
                </c:pt>
                <c:pt idx="8495">
                  <c:v>38.084000000000003</c:v>
                </c:pt>
                <c:pt idx="8496">
                  <c:v>38.084000000000003</c:v>
                </c:pt>
                <c:pt idx="8497">
                  <c:v>38.131</c:v>
                </c:pt>
                <c:pt idx="8498">
                  <c:v>38.131</c:v>
                </c:pt>
                <c:pt idx="8499">
                  <c:v>38.131</c:v>
                </c:pt>
                <c:pt idx="8500">
                  <c:v>38.179000000000002</c:v>
                </c:pt>
                <c:pt idx="8501">
                  <c:v>38.179000000000002</c:v>
                </c:pt>
                <c:pt idx="8502">
                  <c:v>38.226000000000013</c:v>
                </c:pt>
                <c:pt idx="8503">
                  <c:v>38.226000000000013</c:v>
                </c:pt>
                <c:pt idx="8504">
                  <c:v>38.273000000000003</c:v>
                </c:pt>
                <c:pt idx="8505">
                  <c:v>38.273000000000003</c:v>
                </c:pt>
                <c:pt idx="8506">
                  <c:v>38.273000000000003</c:v>
                </c:pt>
                <c:pt idx="8507">
                  <c:v>38.322000000000003</c:v>
                </c:pt>
                <c:pt idx="8508">
                  <c:v>38.368000000000002</c:v>
                </c:pt>
                <c:pt idx="8509">
                  <c:v>38.368000000000002</c:v>
                </c:pt>
                <c:pt idx="8510">
                  <c:v>38.368000000000002</c:v>
                </c:pt>
                <c:pt idx="8511">
                  <c:v>38.368000000000002</c:v>
                </c:pt>
                <c:pt idx="8512">
                  <c:v>38.414999999999999</c:v>
                </c:pt>
                <c:pt idx="8513">
                  <c:v>38.464000000000006</c:v>
                </c:pt>
                <c:pt idx="8514">
                  <c:v>38.464000000000006</c:v>
                </c:pt>
                <c:pt idx="8515">
                  <c:v>38.511000000000003</c:v>
                </c:pt>
                <c:pt idx="8516">
                  <c:v>38.511000000000003</c:v>
                </c:pt>
                <c:pt idx="8517">
                  <c:v>38.511000000000003</c:v>
                </c:pt>
                <c:pt idx="8518">
                  <c:v>38.557000000000002</c:v>
                </c:pt>
                <c:pt idx="8519">
                  <c:v>38.557000000000002</c:v>
                </c:pt>
                <c:pt idx="8520">
                  <c:v>38.606000000000002</c:v>
                </c:pt>
                <c:pt idx="8521">
                  <c:v>38.606000000000002</c:v>
                </c:pt>
                <c:pt idx="8522">
                  <c:v>38.653000000000006</c:v>
                </c:pt>
                <c:pt idx="8523">
                  <c:v>38.653000000000006</c:v>
                </c:pt>
                <c:pt idx="8524">
                  <c:v>38.653000000000006</c:v>
                </c:pt>
                <c:pt idx="8525">
                  <c:v>38.700000000000003</c:v>
                </c:pt>
                <c:pt idx="8526">
                  <c:v>38.700000000000003</c:v>
                </c:pt>
                <c:pt idx="8527">
                  <c:v>38.748000000000012</c:v>
                </c:pt>
                <c:pt idx="8528">
                  <c:v>38.748000000000012</c:v>
                </c:pt>
                <c:pt idx="8529">
                  <c:v>38.795000000000016</c:v>
                </c:pt>
                <c:pt idx="8530">
                  <c:v>38.795000000000016</c:v>
                </c:pt>
                <c:pt idx="8531">
                  <c:v>38.841999999999999</c:v>
                </c:pt>
                <c:pt idx="8532">
                  <c:v>38.841999999999999</c:v>
                </c:pt>
                <c:pt idx="8533">
                  <c:v>38.841999999999999</c:v>
                </c:pt>
                <c:pt idx="8534">
                  <c:v>38.889000000000003</c:v>
                </c:pt>
                <c:pt idx="8535">
                  <c:v>38.889000000000003</c:v>
                </c:pt>
                <c:pt idx="8536">
                  <c:v>38.937000000000005</c:v>
                </c:pt>
                <c:pt idx="8537">
                  <c:v>38.937000000000005</c:v>
                </c:pt>
                <c:pt idx="8538">
                  <c:v>38.937000000000005</c:v>
                </c:pt>
                <c:pt idx="8539">
                  <c:v>38.984000000000002</c:v>
                </c:pt>
                <c:pt idx="8540">
                  <c:v>38.984000000000002</c:v>
                </c:pt>
                <c:pt idx="8541">
                  <c:v>39.031000000000006</c:v>
                </c:pt>
                <c:pt idx="8542">
                  <c:v>39.031000000000006</c:v>
                </c:pt>
                <c:pt idx="8543">
                  <c:v>39.078000000000003</c:v>
                </c:pt>
                <c:pt idx="8544">
                  <c:v>39.078000000000003</c:v>
                </c:pt>
                <c:pt idx="8545">
                  <c:v>39.124000000000002</c:v>
                </c:pt>
                <c:pt idx="8546">
                  <c:v>39.124000000000002</c:v>
                </c:pt>
                <c:pt idx="8547">
                  <c:v>39.124000000000002</c:v>
                </c:pt>
                <c:pt idx="8548">
                  <c:v>39.173000000000002</c:v>
                </c:pt>
                <c:pt idx="8549">
                  <c:v>39.173000000000002</c:v>
                </c:pt>
                <c:pt idx="8550">
                  <c:v>39.220000000000013</c:v>
                </c:pt>
                <c:pt idx="8551">
                  <c:v>39.220000000000013</c:v>
                </c:pt>
                <c:pt idx="8552">
                  <c:v>39.220000000000013</c:v>
                </c:pt>
                <c:pt idx="8553">
                  <c:v>39.267000000000003</c:v>
                </c:pt>
                <c:pt idx="8554">
                  <c:v>39.267000000000003</c:v>
                </c:pt>
                <c:pt idx="8555">
                  <c:v>39.313000000000002</c:v>
                </c:pt>
                <c:pt idx="8556">
                  <c:v>39.313000000000002</c:v>
                </c:pt>
                <c:pt idx="8557">
                  <c:v>39.36</c:v>
                </c:pt>
                <c:pt idx="8558">
                  <c:v>39.36</c:v>
                </c:pt>
                <c:pt idx="8559">
                  <c:v>39.36</c:v>
                </c:pt>
                <c:pt idx="8560">
                  <c:v>39.407000000000004</c:v>
                </c:pt>
                <c:pt idx="8561">
                  <c:v>39.407000000000004</c:v>
                </c:pt>
                <c:pt idx="8562">
                  <c:v>39.454000000000001</c:v>
                </c:pt>
                <c:pt idx="8563">
                  <c:v>39.502000000000002</c:v>
                </c:pt>
                <c:pt idx="8564">
                  <c:v>39.502000000000002</c:v>
                </c:pt>
                <c:pt idx="8565">
                  <c:v>39.502000000000002</c:v>
                </c:pt>
                <c:pt idx="8566">
                  <c:v>39.549000000000007</c:v>
                </c:pt>
                <c:pt idx="8567">
                  <c:v>39.549000000000007</c:v>
                </c:pt>
                <c:pt idx="8568">
                  <c:v>39.549000000000007</c:v>
                </c:pt>
                <c:pt idx="8569">
                  <c:v>39.596000000000011</c:v>
                </c:pt>
                <c:pt idx="8570">
                  <c:v>39.596000000000011</c:v>
                </c:pt>
                <c:pt idx="8571">
                  <c:v>39.643000000000001</c:v>
                </c:pt>
                <c:pt idx="8572">
                  <c:v>39.643000000000001</c:v>
                </c:pt>
                <c:pt idx="8573">
                  <c:v>39.643000000000001</c:v>
                </c:pt>
                <c:pt idx="8574">
                  <c:v>39.690000000000012</c:v>
                </c:pt>
                <c:pt idx="8575">
                  <c:v>39.690000000000012</c:v>
                </c:pt>
                <c:pt idx="8576">
                  <c:v>39.736000000000011</c:v>
                </c:pt>
                <c:pt idx="8577">
                  <c:v>39.736000000000011</c:v>
                </c:pt>
                <c:pt idx="8578">
                  <c:v>39.736000000000011</c:v>
                </c:pt>
                <c:pt idx="8579">
                  <c:v>39.783000000000001</c:v>
                </c:pt>
                <c:pt idx="8580">
                  <c:v>39.83</c:v>
                </c:pt>
                <c:pt idx="8581">
                  <c:v>39.83</c:v>
                </c:pt>
                <c:pt idx="8582">
                  <c:v>39.83</c:v>
                </c:pt>
                <c:pt idx="8583">
                  <c:v>39.877000000000002</c:v>
                </c:pt>
                <c:pt idx="8584">
                  <c:v>39.877000000000002</c:v>
                </c:pt>
                <c:pt idx="8585">
                  <c:v>39.877000000000002</c:v>
                </c:pt>
                <c:pt idx="8586">
                  <c:v>39.924000000000007</c:v>
                </c:pt>
                <c:pt idx="8587">
                  <c:v>39.924000000000007</c:v>
                </c:pt>
                <c:pt idx="8588">
                  <c:v>39.924000000000007</c:v>
                </c:pt>
                <c:pt idx="8589">
                  <c:v>39.97</c:v>
                </c:pt>
                <c:pt idx="8590">
                  <c:v>39.97</c:v>
                </c:pt>
                <c:pt idx="8591">
                  <c:v>40.017000000000003</c:v>
                </c:pt>
                <c:pt idx="8592">
                  <c:v>40.017000000000003</c:v>
                </c:pt>
                <c:pt idx="8593">
                  <c:v>40.064</c:v>
                </c:pt>
                <c:pt idx="8594">
                  <c:v>40.064</c:v>
                </c:pt>
                <c:pt idx="8595">
                  <c:v>40.064</c:v>
                </c:pt>
                <c:pt idx="8596">
                  <c:v>40.111000000000004</c:v>
                </c:pt>
                <c:pt idx="8597">
                  <c:v>40.111000000000004</c:v>
                </c:pt>
                <c:pt idx="8598">
                  <c:v>40.111000000000004</c:v>
                </c:pt>
                <c:pt idx="8599">
                  <c:v>40.158000000000001</c:v>
                </c:pt>
                <c:pt idx="8600">
                  <c:v>40.158000000000001</c:v>
                </c:pt>
                <c:pt idx="8601">
                  <c:v>40.204000000000001</c:v>
                </c:pt>
                <c:pt idx="8602">
                  <c:v>40.204000000000001</c:v>
                </c:pt>
                <c:pt idx="8603">
                  <c:v>40.251000000000005</c:v>
                </c:pt>
                <c:pt idx="8604">
                  <c:v>40.251000000000005</c:v>
                </c:pt>
                <c:pt idx="8605">
                  <c:v>40.251000000000005</c:v>
                </c:pt>
                <c:pt idx="8606">
                  <c:v>40.298000000000016</c:v>
                </c:pt>
                <c:pt idx="8607">
                  <c:v>40.298000000000016</c:v>
                </c:pt>
                <c:pt idx="8608">
                  <c:v>40.344999999999999</c:v>
                </c:pt>
                <c:pt idx="8609">
                  <c:v>40.344999999999999</c:v>
                </c:pt>
                <c:pt idx="8610">
                  <c:v>40.344999999999999</c:v>
                </c:pt>
                <c:pt idx="8611">
                  <c:v>40.392000000000003</c:v>
                </c:pt>
                <c:pt idx="8612">
                  <c:v>40.392000000000003</c:v>
                </c:pt>
                <c:pt idx="8613">
                  <c:v>40.438000000000002</c:v>
                </c:pt>
                <c:pt idx="8614">
                  <c:v>40.438000000000002</c:v>
                </c:pt>
                <c:pt idx="8615">
                  <c:v>40.438000000000002</c:v>
                </c:pt>
                <c:pt idx="8616">
                  <c:v>40.484999999999999</c:v>
                </c:pt>
                <c:pt idx="8617">
                  <c:v>40.484999999999999</c:v>
                </c:pt>
                <c:pt idx="8618">
                  <c:v>40.532000000000011</c:v>
                </c:pt>
                <c:pt idx="8619">
                  <c:v>40.532000000000011</c:v>
                </c:pt>
                <c:pt idx="8620">
                  <c:v>40.532000000000011</c:v>
                </c:pt>
                <c:pt idx="8621">
                  <c:v>40.579000000000001</c:v>
                </c:pt>
                <c:pt idx="8622">
                  <c:v>40.579000000000001</c:v>
                </c:pt>
                <c:pt idx="8623">
                  <c:v>40.626000000000012</c:v>
                </c:pt>
                <c:pt idx="8624">
                  <c:v>40.626000000000012</c:v>
                </c:pt>
                <c:pt idx="8625">
                  <c:v>40.672000000000011</c:v>
                </c:pt>
                <c:pt idx="8626">
                  <c:v>40.672000000000011</c:v>
                </c:pt>
                <c:pt idx="8627">
                  <c:v>40.719000000000001</c:v>
                </c:pt>
                <c:pt idx="8628">
                  <c:v>40.719000000000001</c:v>
                </c:pt>
                <c:pt idx="8629">
                  <c:v>40.719000000000001</c:v>
                </c:pt>
                <c:pt idx="8630">
                  <c:v>40.764000000000003</c:v>
                </c:pt>
                <c:pt idx="8631">
                  <c:v>40.764000000000003</c:v>
                </c:pt>
                <c:pt idx="8632">
                  <c:v>40.764000000000003</c:v>
                </c:pt>
                <c:pt idx="8633">
                  <c:v>40.810999999999993</c:v>
                </c:pt>
                <c:pt idx="8634">
                  <c:v>40.810999999999993</c:v>
                </c:pt>
                <c:pt idx="8635">
                  <c:v>40.810999999999993</c:v>
                </c:pt>
                <c:pt idx="8636">
                  <c:v>40.857999999999997</c:v>
                </c:pt>
                <c:pt idx="8637">
                  <c:v>40.857999999999997</c:v>
                </c:pt>
                <c:pt idx="8638">
                  <c:v>40.905000000000001</c:v>
                </c:pt>
                <c:pt idx="8639">
                  <c:v>40.905000000000001</c:v>
                </c:pt>
                <c:pt idx="8640">
                  <c:v>40.905000000000001</c:v>
                </c:pt>
                <c:pt idx="8641">
                  <c:v>40.950999999999993</c:v>
                </c:pt>
                <c:pt idx="8642">
                  <c:v>40.950999999999993</c:v>
                </c:pt>
                <c:pt idx="8643">
                  <c:v>40.998000000000012</c:v>
                </c:pt>
                <c:pt idx="8644">
                  <c:v>40.998000000000012</c:v>
                </c:pt>
                <c:pt idx="8645">
                  <c:v>40.998000000000012</c:v>
                </c:pt>
                <c:pt idx="8646">
                  <c:v>41.043000000000006</c:v>
                </c:pt>
                <c:pt idx="8647">
                  <c:v>41.043000000000006</c:v>
                </c:pt>
                <c:pt idx="8648">
                  <c:v>41.09</c:v>
                </c:pt>
                <c:pt idx="8649">
                  <c:v>41.09</c:v>
                </c:pt>
                <c:pt idx="8650">
                  <c:v>41.09</c:v>
                </c:pt>
                <c:pt idx="8651">
                  <c:v>41.137</c:v>
                </c:pt>
                <c:pt idx="8652">
                  <c:v>41.137</c:v>
                </c:pt>
                <c:pt idx="8653">
                  <c:v>41.184000000000005</c:v>
                </c:pt>
                <c:pt idx="8654">
                  <c:v>41.184000000000005</c:v>
                </c:pt>
                <c:pt idx="8655">
                  <c:v>41.230000000000011</c:v>
                </c:pt>
                <c:pt idx="8656">
                  <c:v>41.230000000000011</c:v>
                </c:pt>
                <c:pt idx="8657">
                  <c:v>41.230000000000011</c:v>
                </c:pt>
                <c:pt idx="8658">
                  <c:v>41.277000000000001</c:v>
                </c:pt>
                <c:pt idx="8659">
                  <c:v>41.277000000000001</c:v>
                </c:pt>
                <c:pt idx="8660">
                  <c:v>41.277000000000001</c:v>
                </c:pt>
                <c:pt idx="8661">
                  <c:v>41.322000000000003</c:v>
                </c:pt>
                <c:pt idx="8662">
                  <c:v>41.322000000000003</c:v>
                </c:pt>
                <c:pt idx="8663">
                  <c:v>41.369</c:v>
                </c:pt>
                <c:pt idx="8664">
                  <c:v>41.369</c:v>
                </c:pt>
                <c:pt idx="8665">
                  <c:v>41.369</c:v>
                </c:pt>
                <c:pt idx="8666">
                  <c:v>41.416000000000004</c:v>
                </c:pt>
                <c:pt idx="8667">
                  <c:v>41.416000000000004</c:v>
                </c:pt>
                <c:pt idx="8668">
                  <c:v>41.463000000000001</c:v>
                </c:pt>
                <c:pt idx="8669">
                  <c:v>41.463000000000001</c:v>
                </c:pt>
                <c:pt idx="8670">
                  <c:v>41.463000000000001</c:v>
                </c:pt>
                <c:pt idx="8671">
                  <c:v>41.508000000000003</c:v>
                </c:pt>
                <c:pt idx="8672">
                  <c:v>41.508000000000003</c:v>
                </c:pt>
                <c:pt idx="8673">
                  <c:v>41.554000000000002</c:v>
                </c:pt>
                <c:pt idx="8674">
                  <c:v>41.554000000000002</c:v>
                </c:pt>
                <c:pt idx="8675">
                  <c:v>41.554000000000002</c:v>
                </c:pt>
                <c:pt idx="8676">
                  <c:v>41.601000000000006</c:v>
                </c:pt>
                <c:pt idx="8677">
                  <c:v>41.601000000000006</c:v>
                </c:pt>
                <c:pt idx="8678">
                  <c:v>41.601000000000006</c:v>
                </c:pt>
                <c:pt idx="8679">
                  <c:v>41.648000000000003</c:v>
                </c:pt>
                <c:pt idx="8680">
                  <c:v>41.648000000000003</c:v>
                </c:pt>
                <c:pt idx="8681">
                  <c:v>41.648000000000003</c:v>
                </c:pt>
                <c:pt idx="8682">
                  <c:v>41.693000000000012</c:v>
                </c:pt>
                <c:pt idx="8683">
                  <c:v>41.693000000000012</c:v>
                </c:pt>
                <c:pt idx="8684">
                  <c:v>41.74</c:v>
                </c:pt>
                <c:pt idx="8685">
                  <c:v>41.74</c:v>
                </c:pt>
                <c:pt idx="8686">
                  <c:v>41.74</c:v>
                </c:pt>
                <c:pt idx="8687">
                  <c:v>41.787000000000006</c:v>
                </c:pt>
                <c:pt idx="8688">
                  <c:v>41.787000000000006</c:v>
                </c:pt>
                <c:pt idx="8689">
                  <c:v>41.832000000000001</c:v>
                </c:pt>
                <c:pt idx="8690">
                  <c:v>41.832000000000001</c:v>
                </c:pt>
                <c:pt idx="8691">
                  <c:v>41.878</c:v>
                </c:pt>
                <c:pt idx="8692">
                  <c:v>41.878</c:v>
                </c:pt>
                <c:pt idx="8693">
                  <c:v>41.878</c:v>
                </c:pt>
                <c:pt idx="8694">
                  <c:v>41.925000000000011</c:v>
                </c:pt>
                <c:pt idx="8695">
                  <c:v>41.925000000000011</c:v>
                </c:pt>
                <c:pt idx="8696">
                  <c:v>41.925000000000011</c:v>
                </c:pt>
                <c:pt idx="8697">
                  <c:v>41.97</c:v>
                </c:pt>
                <c:pt idx="8698">
                  <c:v>41.97</c:v>
                </c:pt>
                <c:pt idx="8699">
                  <c:v>42.017000000000003</c:v>
                </c:pt>
                <c:pt idx="8700">
                  <c:v>42.017000000000003</c:v>
                </c:pt>
                <c:pt idx="8701">
                  <c:v>42.017000000000003</c:v>
                </c:pt>
                <c:pt idx="8702">
                  <c:v>42.064</c:v>
                </c:pt>
                <c:pt idx="8703">
                  <c:v>42.064</c:v>
                </c:pt>
                <c:pt idx="8704">
                  <c:v>42.109000000000002</c:v>
                </c:pt>
                <c:pt idx="8705">
                  <c:v>42.109000000000002</c:v>
                </c:pt>
                <c:pt idx="8706">
                  <c:v>42.109000000000002</c:v>
                </c:pt>
                <c:pt idx="8707">
                  <c:v>42.156000000000006</c:v>
                </c:pt>
                <c:pt idx="8708">
                  <c:v>42.156000000000006</c:v>
                </c:pt>
                <c:pt idx="8709">
                  <c:v>42.156000000000006</c:v>
                </c:pt>
                <c:pt idx="8710">
                  <c:v>42.202000000000012</c:v>
                </c:pt>
                <c:pt idx="8711">
                  <c:v>42.202000000000012</c:v>
                </c:pt>
                <c:pt idx="8712">
                  <c:v>42.247</c:v>
                </c:pt>
                <c:pt idx="8713">
                  <c:v>42.247</c:v>
                </c:pt>
                <c:pt idx="8714">
                  <c:v>42.247</c:v>
                </c:pt>
                <c:pt idx="8715">
                  <c:v>42.294000000000011</c:v>
                </c:pt>
                <c:pt idx="8716">
                  <c:v>42.294000000000011</c:v>
                </c:pt>
                <c:pt idx="8717">
                  <c:v>42.294000000000011</c:v>
                </c:pt>
                <c:pt idx="8718">
                  <c:v>42.341000000000001</c:v>
                </c:pt>
                <c:pt idx="8719">
                  <c:v>42.341000000000001</c:v>
                </c:pt>
                <c:pt idx="8720">
                  <c:v>42.386000000000003</c:v>
                </c:pt>
                <c:pt idx="8721">
                  <c:v>42.386000000000003</c:v>
                </c:pt>
                <c:pt idx="8722">
                  <c:v>42.386000000000003</c:v>
                </c:pt>
                <c:pt idx="8723">
                  <c:v>42.433</c:v>
                </c:pt>
                <c:pt idx="8724">
                  <c:v>42.433</c:v>
                </c:pt>
                <c:pt idx="8725">
                  <c:v>42.478000000000002</c:v>
                </c:pt>
                <c:pt idx="8726">
                  <c:v>42.478000000000002</c:v>
                </c:pt>
                <c:pt idx="8727">
                  <c:v>42.478000000000002</c:v>
                </c:pt>
                <c:pt idx="8728">
                  <c:v>42.478000000000002</c:v>
                </c:pt>
                <c:pt idx="8729">
                  <c:v>42.525000000000013</c:v>
                </c:pt>
                <c:pt idx="8730">
                  <c:v>42.525000000000013</c:v>
                </c:pt>
                <c:pt idx="8731">
                  <c:v>42.57</c:v>
                </c:pt>
                <c:pt idx="8732">
                  <c:v>42.57</c:v>
                </c:pt>
                <c:pt idx="8733">
                  <c:v>42.57</c:v>
                </c:pt>
                <c:pt idx="8734">
                  <c:v>42.616</c:v>
                </c:pt>
                <c:pt idx="8735">
                  <c:v>42.616</c:v>
                </c:pt>
                <c:pt idx="8736">
                  <c:v>42.663000000000011</c:v>
                </c:pt>
                <c:pt idx="8737">
                  <c:v>42.663000000000011</c:v>
                </c:pt>
                <c:pt idx="8738">
                  <c:v>42.663000000000011</c:v>
                </c:pt>
                <c:pt idx="8739">
                  <c:v>42.708000000000013</c:v>
                </c:pt>
                <c:pt idx="8740">
                  <c:v>42.708000000000013</c:v>
                </c:pt>
                <c:pt idx="8741">
                  <c:v>42.755000000000003</c:v>
                </c:pt>
                <c:pt idx="8742">
                  <c:v>42.755000000000003</c:v>
                </c:pt>
                <c:pt idx="8743">
                  <c:v>42.8</c:v>
                </c:pt>
                <c:pt idx="8744">
                  <c:v>42.8</c:v>
                </c:pt>
                <c:pt idx="8745">
                  <c:v>42.8</c:v>
                </c:pt>
                <c:pt idx="8746">
                  <c:v>42.847000000000001</c:v>
                </c:pt>
                <c:pt idx="8747">
                  <c:v>42.847000000000001</c:v>
                </c:pt>
                <c:pt idx="8748">
                  <c:v>42.847000000000001</c:v>
                </c:pt>
                <c:pt idx="8749">
                  <c:v>42.847000000000001</c:v>
                </c:pt>
                <c:pt idx="8750">
                  <c:v>42.892000000000003</c:v>
                </c:pt>
                <c:pt idx="8751">
                  <c:v>42.892000000000003</c:v>
                </c:pt>
                <c:pt idx="8752">
                  <c:v>42.892000000000003</c:v>
                </c:pt>
                <c:pt idx="8753">
                  <c:v>42.939</c:v>
                </c:pt>
                <c:pt idx="8754">
                  <c:v>42.939</c:v>
                </c:pt>
                <c:pt idx="8755">
                  <c:v>42.984000000000002</c:v>
                </c:pt>
                <c:pt idx="8756">
                  <c:v>42.984000000000002</c:v>
                </c:pt>
                <c:pt idx="8757">
                  <c:v>42.984000000000002</c:v>
                </c:pt>
                <c:pt idx="8758">
                  <c:v>43.03</c:v>
                </c:pt>
                <c:pt idx="8759">
                  <c:v>43.03</c:v>
                </c:pt>
                <c:pt idx="8760">
                  <c:v>43.03</c:v>
                </c:pt>
                <c:pt idx="8761">
                  <c:v>43.075000000000003</c:v>
                </c:pt>
                <c:pt idx="8762">
                  <c:v>43.075000000000003</c:v>
                </c:pt>
                <c:pt idx="8763">
                  <c:v>43.122000000000014</c:v>
                </c:pt>
                <c:pt idx="8764">
                  <c:v>43.122000000000014</c:v>
                </c:pt>
                <c:pt idx="8765">
                  <c:v>43.122000000000014</c:v>
                </c:pt>
                <c:pt idx="8766">
                  <c:v>43.167000000000002</c:v>
                </c:pt>
                <c:pt idx="8767">
                  <c:v>43.167000000000002</c:v>
                </c:pt>
                <c:pt idx="8768">
                  <c:v>43.214000000000006</c:v>
                </c:pt>
                <c:pt idx="8769">
                  <c:v>43.214000000000006</c:v>
                </c:pt>
                <c:pt idx="8770">
                  <c:v>43.214000000000006</c:v>
                </c:pt>
                <c:pt idx="8771">
                  <c:v>43.214000000000006</c:v>
                </c:pt>
                <c:pt idx="8772">
                  <c:v>43.259</c:v>
                </c:pt>
                <c:pt idx="8773">
                  <c:v>43.259</c:v>
                </c:pt>
                <c:pt idx="8774">
                  <c:v>43.306000000000004</c:v>
                </c:pt>
                <c:pt idx="8775">
                  <c:v>43.306000000000004</c:v>
                </c:pt>
                <c:pt idx="8776">
                  <c:v>43.306000000000004</c:v>
                </c:pt>
                <c:pt idx="8777">
                  <c:v>43.350999999999999</c:v>
                </c:pt>
                <c:pt idx="8778">
                  <c:v>43.350999999999999</c:v>
                </c:pt>
                <c:pt idx="8779">
                  <c:v>43.396000000000001</c:v>
                </c:pt>
                <c:pt idx="8780">
                  <c:v>43.396000000000001</c:v>
                </c:pt>
                <c:pt idx="8781">
                  <c:v>43.396000000000001</c:v>
                </c:pt>
                <c:pt idx="8782">
                  <c:v>43.443000000000005</c:v>
                </c:pt>
                <c:pt idx="8783">
                  <c:v>43.443000000000005</c:v>
                </c:pt>
                <c:pt idx="8784">
                  <c:v>43.488</c:v>
                </c:pt>
                <c:pt idx="8785">
                  <c:v>43.488</c:v>
                </c:pt>
                <c:pt idx="8786">
                  <c:v>43.488</c:v>
                </c:pt>
                <c:pt idx="8787">
                  <c:v>43.488</c:v>
                </c:pt>
                <c:pt idx="8788">
                  <c:v>43.534000000000006</c:v>
                </c:pt>
                <c:pt idx="8789">
                  <c:v>43.534000000000006</c:v>
                </c:pt>
                <c:pt idx="8790">
                  <c:v>43.579000000000001</c:v>
                </c:pt>
                <c:pt idx="8791">
                  <c:v>43.624000000000002</c:v>
                </c:pt>
                <c:pt idx="8792">
                  <c:v>43.624000000000002</c:v>
                </c:pt>
                <c:pt idx="8793">
                  <c:v>43.624000000000002</c:v>
                </c:pt>
                <c:pt idx="8794">
                  <c:v>43.671000000000006</c:v>
                </c:pt>
                <c:pt idx="8795">
                  <c:v>43.671000000000006</c:v>
                </c:pt>
                <c:pt idx="8796">
                  <c:v>43.671000000000006</c:v>
                </c:pt>
                <c:pt idx="8797">
                  <c:v>43.716000000000001</c:v>
                </c:pt>
                <c:pt idx="8798">
                  <c:v>43.716000000000001</c:v>
                </c:pt>
                <c:pt idx="8799">
                  <c:v>43.763000000000012</c:v>
                </c:pt>
                <c:pt idx="8800">
                  <c:v>43.763000000000012</c:v>
                </c:pt>
                <c:pt idx="8801">
                  <c:v>43.763000000000012</c:v>
                </c:pt>
                <c:pt idx="8802">
                  <c:v>43.808</c:v>
                </c:pt>
                <c:pt idx="8803">
                  <c:v>43.808</c:v>
                </c:pt>
                <c:pt idx="8804">
                  <c:v>43.808</c:v>
                </c:pt>
                <c:pt idx="8805">
                  <c:v>43.853000000000002</c:v>
                </c:pt>
                <c:pt idx="8806">
                  <c:v>43.853000000000002</c:v>
                </c:pt>
                <c:pt idx="8807">
                  <c:v>43.853000000000002</c:v>
                </c:pt>
                <c:pt idx="8808">
                  <c:v>43.9</c:v>
                </c:pt>
                <c:pt idx="8809">
                  <c:v>43.9</c:v>
                </c:pt>
                <c:pt idx="8810">
                  <c:v>43.9</c:v>
                </c:pt>
                <c:pt idx="8811">
                  <c:v>43.945</c:v>
                </c:pt>
                <c:pt idx="8812">
                  <c:v>43.945</c:v>
                </c:pt>
                <c:pt idx="8813">
                  <c:v>43.945</c:v>
                </c:pt>
                <c:pt idx="8814">
                  <c:v>43.99</c:v>
                </c:pt>
                <c:pt idx="8815">
                  <c:v>43.99</c:v>
                </c:pt>
                <c:pt idx="8816">
                  <c:v>43.99</c:v>
                </c:pt>
                <c:pt idx="8817">
                  <c:v>44.037000000000006</c:v>
                </c:pt>
                <c:pt idx="8818">
                  <c:v>44.037000000000006</c:v>
                </c:pt>
                <c:pt idx="8819">
                  <c:v>44.082000000000001</c:v>
                </c:pt>
                <c:pt idx="8820">
                  <c:v>44.082000000000001</c:v>
                </c:pt>
                <c:pt idx="8821">
                  <c:v>44.082000000000001</c:v>
                </c:pt>
                <c:pt idx="8822">
                  <c:v>44.127000000000002</c:v>
                </c:pt>
                <c:pt idx="8823">
                  <c:v>44.127000000000002</c:v>
                </c:pt>
                <c:pt idx="8824">
                  <c:v>44.127000000000002</c:v>
                </c:pt>
                <c:pt idx="8825">
                  <c:v>44.173000000000002</c:v>
                </c:pt>
                <c:pt idx="8826">
                  <c:v>44.173000000000002</c:v>
                </c:pt>
                <c:pt idx="8827">
                  <c:v>44.173000000000002</c:v>
                </c:pt>
                <c:pt idx="8828">
                  <c:v>44.218000000000011</c:v>
                </c:pt>
                <c:pt idx="8829">
                  <c:v>44.218000000000011</c:v>
                </c:pt>
                <c:pt idx="8830">
                  <c:v>44.263000000000012</c:v>
                </c:pt>
                <c:pt idx="8831">
                  <c:v>44.263000000000012</c:v>
                </c:pt>
                <c:pt idx="8832">
                  <c:v>44.263000000000012</c:v>
                </c:pt>
                <c:pt idx="8833">
                  <c:v>44.31</c:v>
                </c:pt>
                <c:pt idx="8834">
                  <c:v>44.31</c:v>
                </c:pt>
                <c:pt idx="8835">
                  <c:v>44.31</c:v>
                </c:pt>
                <c:pt idx="8836">
                  <c:v>44.31</c:v>
                </c:pt>
                <c:pt idx="8837">
                  <c:v>44.354999999999997</c:v>
                </c:pt>
                <c:pt idx="8838">
                  <c:v>44.354999999999997</c:v>
                </c:pt>
                <c:pt idx="8839">
                  <c:v>44.4</c:v>
                </c:pt>
                <c:pt idx="8840">
                  <c:v>44.4</c:v>
                </c:pt>
                <c:pt idx="8841">
                  <c:v>44.4</c:v>
                </c:pt>
                <c:pt idx="8842">
                  <c:v>44.445</c:v>
                </c:pt>
                <c:pt idx="8843">
                  <c:v>44.445</c:v>
                </c:pt>
                <c:pt idx="8844">
                  <c:v>44.445</c:v>
                </c:pt>
                <c:pt idx="8845">
                  <c:v>44.492000000000012</c:v>
                </c:pt>
                <c:pt idx="8846">
                  <c:v>44.492000000000012</c:v>
                </c:pt>
                <c:pt idx="8847">
                  <c:v>44.492000000000012</c:v>
                </c:pt>
                <c:pt idx="8848">
                  <c:v>44.537000000000006</c:v>
                </c:pt>
                <c:pt idx="8849">
                  <c:v>44.537000000000006</c:v>
                </c:pt>
                <c:pt idx="8850">
                  <c:v>44.537000000000006</c:v>
                </c:pt>
                <c:pt idx="8851">
                  <c:v>44.582000000000001</c:v>
                </c:pt>
                <c:pt idx="8852">
                  <c:v>44.582000000000001</c:v>
                </c:pt>
                <c:pt idx="8853">
                  <c:v>44.582000000000001</c:v>
                </c:pt>
                <c:pt idx="8854">
                  <c:v>44.627000000000002</c:v>
                </c:pt>
                <c:pt idx="8855">
                  <c:v>44.627000000000002</c:v>
                </c:pt>
                <c:pt idx="8856">
                  <c:v>44.674000000000007</c:v>
                </c:pt>
                <c:pt idx="8857">
                  <c:v>44.674000000000007</c:v>
                </c:pt>
                <c:pt idx="8858">
                  <c:v>44.674000000000007</c:v>
                </c:pt>
                <c:pt idx="8859">
                  <c:v>44.719000000000001</c:v>
                </c:pt>
                <c:pt idx="8860">
                  <c:v>44.719000000000001</c:v>
                </c:pt>
                <c:pt idx="8861">
                  <c:v>44.719000000000001</c:v>
                </c:pt>
                <c:pt idx="8862">
                  <c:v>44.764000000000003</c:v>
                </c:pt>
                <c:pt idx="8863">
                  <c:v>44.764000000000003</c:v>
                </c:pt>
                <c:pt idx="8864">
                  <c:v>44.764000000000003</c:v>
                </c:pt>
                <c:pt idx="8865">
                  <c:v>44.809000000000005</c:v>
                </c:pt>
                <c:pt idx="8866">
                  <c:v>44.809000000000005</c:v>
                </c:pt>
                <c:pt idx="8867">
                  <c:v>44.809000000000005</c:v>
                </c:pt>
                <c:pt idx="8868">
                  <c:v>44.856000000000002</c:v>
                </c:pt>
                <c:pt idx="8869">
                  <c:v>44.856000000000002</c:v>
                </c:pt>
                <c:pt idx="8870">
                  <c:v>44.856000000000002</c:v>
                </c:pt>
                <c:pt idx="8871">
                  <c:v>44.901000000000003</c:v>
                </c:pt>
                <c:pt idx="8872">
                  <c:v>44.901000000000003</c:v>
                </c:pt>
                <c:pt idx="8873">
                  <c:v>44.901000000000003</c:v>
                </c:pt>
                <c:pt idx="8874">
                  <c:v>44.946000000000005</c:v>
                </c:pt>
                <c:pt idx="8875">
                  <c:v>44.946000000000005</c:v>
                </c:pt>
                <c:pt idx="8876">
                  <c:v>44.946000000000005</c:v>
                </c:pt>
                <c:pt idx="8877">
                  <c:v>44.991</c:v>
                </c:pt>
                <c:pt idx="8878">
                  <c:v>44.991</c:v>
                </c:pt>
                <c:pt idx="8879">
                  <c:v>45.036000000000001</c:v>
                </c:pt>
                <c:pt idx="8880">
                  <c:v>45.036000000000001</c:v>
                </c:pt>
                <c:pt idx="8881">
                  <c:v>45.036000000000001</c:v>
                </c:pt>
                <c:pt idx="8882">
                  <c:v>45.036000000000001</c:v>
                </c:pt>
                <c:pt idx="8883">
                  <c:v>45.082000000000001</c:v>
                </c:pt>
                <c:pt idx="8884">
                  <c:v>45.082000000000001</c:v>
                </c:pt>
                <c:pt idx="8885">
                  <c:v>45.082000000000001</c:v>
                </c:pt>
                <c:pt idx="8886">
                  <c:v>45.127000000000002</c:v>
                </c:pt>
                <c:pt idx="8887">
                  <c:v>45.127000000000002</c:v>
                </c:pt>
                <c:pt idx="8888">
                  <c:v>45.127000000000002</c:v>
                </c:pt>
                <c:pt idx="8889">
                  <c:v>45.172000000000011</c:v>
                </c:pt>
                <c:pt idx="8890">
                  <c:v>45.172000000000011</c:v>
                </c:pt>
                <c:pt idx="8891">
                  <c:v>45.172000000000011</c:v>
                </c:pt>
                <c:pt idx="8892">
                  <c:v>45.217000000000006</c:v>
                </c:pt>
                <c:pt idx="8893">
                  <c:v>45.217000000000006</c:v>
                </c:pt>
                <c:pt idx="8894">
                  <c:v>45.217000000000006</c:v>
                </c:pt>
                <c:pt idx="8895">
                  <c:v>45.262000000000015</c:v>
                </c:pt>
                <c:pt idx="8896">
                  <c:v>45.262000000000015</c:v>
                </c:pt>
                <c:pt idx="8897">
                  <c:v>45.262000000000015</c:v>
                </c:pt>
                <c:pt idx="8898">
                  <c:v>45.307000000000002</c:v>
                </c:pt>
                <c:pt idx="8899">
                  <c:v>45.307000000000002</c:v>
                </c:pt>
                <c:pt idx="8900">
                  <c:v>45.307000000000002</c:v>
                </c:pt>
                <c:pt idx="8901">
                  <c:v>45.353999999999999</c:v>
                </c:pt>
                <c:pt idx="8902">
                  <c:v>45.353999999999999</c:v>
                </c:pt>
                <c:pt idx="8903">
                  <c:v>45.353999999999999</c:v>
                </c:pt>
                <c:pt idx="8904">
                  <c:v>45.399000000000001</c:v>
                </c:pt>
                <c:pt idx="8905">
                  <c:v>45.399000000000001</c:v>
                </c:pt>
                <c:pt idx="8906">
                  <c:v>45.444000000000003</c:v>
                </c:pt>
                <c:pt idx="8907">
                  <c:v>45.444000000000003</c:v>
                </c:pt>
                <c:pt idx="8908">
                  <c:v>45.444000000000003</c:v>
                </c:pt>
                <c:pt idx="8909">
                  <c:v>45.489000000000004</c:v>
                </c:pt>
                <c:pt idx="8910">
                  <c:v>45.489000000000004</c:v>
                </c:pt>
                <c:pt idx="8911">
                  <c:v>45.489000000000004</c:v>
                </c:pt>
                <c:pt idx="8912">
                  <c:v>45.489000000000004</c:v>
                </c:pt>
                <c:pt idx="8913">
                  <c:v>45.534000000000006</c:v>
                </c:pt>
                <c:pt idx="8914">
                  <c:v>45.534000000000006</c:v>
                </c:pt>
                <c:pt idx="8915">
                  <c:v>45.534000000000006</c:v>
                </c:pt>
                <c:pt idx="8916">
                  <c:v>45.579000000000001</c:v>
                </c:pt>
                <c:pt idx="8917">
                  <c:v>45.579000000000001</c:v>
                </c:pt>
                <c:pt idx="8918">
                  <c:v>45.624000000000002</c:v>
                </c:pt>
                <c:pt idx="8919">
                  <c:v>45.624000000000002</c:v>
                </c:pt>
                <c:pt idx="8920">
                  <c:v>45.624000000000002</c:v>
                </c:pt>
                <c:pt idx="8921">
                  <c:v>45.624000000000002</c:v>
                </c:pt>
                <c:pt idx="8922">
                  <c:v>45.669000000000011</c:v>
                </c:pt>
                <c:pt idx="8923">
                  <c:v>45.669000000000011</c:v>
                </c:pt>
                <c:pt idx="8924">
                  <c:v>45.669000000000011</c:v>
                </c:pt>
                <c:pt idx="8925">
                  <c:v>45.714000000000006</c:v>
                </c:pt>
                <c:pt idx="8926">
                  <c:v>45.714000000000006</c:v>
                </c:pt>
                <c:pt idx="8927">
                  <c:v>45.714000000000006</c:v>
                </c:pt>
                <c:pt idx="8928">
                  <c:v>45.761000000000003</c:v>
                </c:pt>
                <c:pt idx="8929">
                  <c:v>45.761000000000003</c:v>
                </c:pt>
                <c:pt idx="8930">
                  <c:v>45.761000000000003</c:v>
                </c:pt>
                <c:pt idx="8931">
                  <c:v>45.806000000000004</c:v>
                </c:pt>
                <c:pt idx="8932">
                  <c:v>45.806000000000004</c:v>
                </c:pt>
                <c:pt idx="8933">
                  <c:v>45.806000000000004</c:v>
                </c:pt>
                <c:pt idx="8934">
                  <c:v>45.806000000000004</c:v>
                </c:pt>
                <c:pt idx="8935">
                  <c:v>45.850999999999999</c:v>
                </c:pt>
                <c:pt idx="8936">
                  <c:v>45.850999999999999</c:v>
                </c:pt>
                <c:pt idx="8937">
                  <c:v>45.896000000000001</c:v>
                </c:pt>
                <c:pt idx="8938">
                  <c:v>45.896000000000001</c:v>
                </c:pt>
                <c:pt idx="8939">
                  <c:v>45.896000000000001</c:v>
                </c:pt>
                <c:pt idx="8940">
                  <c:v>45.896000000000001</c:v>
                </c:pt>
                <c:pt idx="8941">
                  <c:v>45.941000000000003</c:v>
                </c:pt>
                <c:pt idx="8942">
                  <c:v>45.941000000000003</c:v>
                </c:pt>
                <c:pt idx="8943">
                  <c:v>45.941000000000003</c:v>
                </c:pt>
                <c:pt idx="8944">
                  <c:v>45.986000000000004</c:v>
                </c:pt>
                <c:pt idx="8945">
                  <c:v>45.986000000000004</c:v>
                </c:pt>
                <c:pt idx="8946">
                  <c:v>45.986000000000004</c:v>
                </c:pt>
                <c:pt idx="8947">
                  <c:v>46.031000000000006</c:v>
                </c:pt>
                <c:pt idx="8948">
                  <c:v>46.031000000000006</c:v>
                </c:pt>
                <c:pt idx="8949">
                  <c:v>46.031000000000006</c:v>
                </c:pt>
                <c:pt idx="8950">
                  <c:v>46.076000000000001</c:v>
                </c:pt>
                <c:pt idx="8951">
                  <c:v>46.076000000000001</c:v>
                </c:pt>
                <c:pt idx="8952">
                  <c:v>46.076000000000001</c:v>
                </c:pt>
                <c:pt idx="8953">
                  <c:v>46.121000000000002</c:v>
                </c:pt>
                <c:pt idx="8954">
                  <c:v>46.121000000000002</c:v>
                </c:pt>
                <c:pt idx="8955">
                  <c:v>46.121000000000002</c:v>
                </c:pt>
                <c:pt idx="8956">
                  <c:v>46.121000000000002</c:v>
                </c:pt>
                <c:pt idx="8957">
                  <c:v>46.166000000000011</c:v>
                </c:pt>
                <c:pt idx="8958">
                  <c:v>46.166000000000011</c:v>
                </c:pt>
                <c:pt idx="8959">
                  <c:v>46.211000000000006</c:v>
                </c:pt>
                <c:pt idx="8960">
                  <c:v>46.211000000000006</c:v>
                </c:pt>
                <c:pt idx="8961">
                  <c:v>46.211000000000006</c:v>
                </c:pt>
                <c:pt idx="8962">
                  <c:v>46.256</c:v>
                </c:pt>
                <c:pt idx="8963">
                  <c:v>46.256</c:v>
                </c:pt>
                <c:pt idx="8964">
                  <c:v>46.256</c:v>
                </c:pt>
                <c:pt idx="8965">
                  <c:v>46.301000000000002</c:v>
                </c:pt>
                <c:pt idx="8966">
                  <c:v>46.301000000000002</c:v>
                </c:pt>
                <c:pt idx="8967">
                  <c:v>46.301000000000002</c:v>
                </c:pt>
                <c:pt idx="8968">
                  <c:v>46.346000000000004</c:v>
                </c:pt>
                <c:pt idx="8969">
                  <c:v>46.346000000000004</c:v>
                </c:pt>
                <c:pt idx="8970">
                  <c:v>46.346000000000004</c:v>
                </c:pt>
                <c:pt idx="8971">
                  <c:v>46.391000000000005</c:v>
                </c:pt>
                <c:pt idx="8972">
                  <c:v>46.391000000000005</c:v>
                </c:pt>
                <c:pt idx="8973">
                  <c:v>46.391000000000005</c:v>
                </c:pt>
                <c:pt idx="8974">
                  <c:v>46.391000000000005</c:v>
                </c:pt>
                <c:pt idx="8975">
                  <c:v>46.436</c:v>
                </c:pt>
                <c:pt idx="8976">
                  <c:v>46.436</c:v>
                </c:pt>
                <c:pt idx="8977">
                  <c:v>46.481000000000002</c:v>
                </c:pt>
                <c:pt idx="8978">
                  <c:v>46.481000000000002</c:v>
                </c:pt>
                <c:pt idx="8979">
                  <c:v>46.481000000000002</c:v>
                </c:pt>
                <c:pt idx="8980">
                  <c:v>46.481000000000002</c:v>
                </c:pt>
                <c:pt idx="8981">
                  <c:v>46.526000000000003</c:v>
                </c:pt>
                <c:pt idx="8982">
                  <c:v>46.526000000000003</c:v>
                </c:pt>
                <c:pt idx="8983">
                  <c:v>46.571000000000005</c:v>
                </c:pt>
                <c:pt idx="8984">
                  <c:v>46.571000000000005</c:v>
                </c:pt>
                <c:pt idx="8985">
                  <c:v>46.571000000000005</c:v>
                </c:pt>
                <c:pt idx="8986">
                  <c:v>46.571000000000005</c:v>
                </c:pt>
                <c:pt idx="8987">
                  <c:v>46.616</c:v>
                </c:pt>
                <c:pt idx="8988">
                  <c:v>46.616</c:v>
                </c:pt>
                <c:pt idx="8989">
                  <c:v>46.616</c:v>
                </c:pt>
                <c:pt idx="8990">
                  <c:v>46.661000000000001</c:v>
                </c:pt>
                <c:pt idx="8991">
                  <c:v>46.661000000000001</c:v>
                </c:pt>
                <c:pt idx="8992">
                  <c:v>46.661000000000001</c:v>
                </c:pt>
                <c:pt idx="8993">
                  <c:v>46.706000000000003</c:v>
                </c:pt>
                <c:pt idx="8994">
                  <c:v>46.706000000000003</c:v>
                </c:pt>
                <c:pt idx="8995">
                  <c:v>46.706000000000003</c:v>
                </c:pt>
                <c:pt idx="8996">
                  <c:v>46.706000000000003</c:v>
                </c:pt>
                <c:pt idx="8997">
                  <c:v>46.751000000000005</c:v>
                </c:pt>
                <c:pt idx="8998">
                  <c:v>46.796000000000021</c:v>
                </c:pt>
                <c:pt idx="8999">
                  <c:v>46.751000000000005</c:v>
                </c:pt>
                <c:pt idx="9000">
                  <c:v>46.796000000000021</c:v>
                </c:pt>
                <c:pt idx="9001">
                  <c:v>46.796000000000021</c:v>
                </c:pt>
                <c:pt idx="9002">
                  <c:v>46.796000000000021</c:v>
                </c:pt>
                <c:pt idx="9003">
                  <c:v>46.841000000000001</c:v>
                </c:pt>
                <c:pt idx="9004">
                  <c:v>46.841000000000001</c:v>
                </c:pt>
                <c:pt idx="9005">
                  <c:v>46.841000000000001</c:v>
                </c:pt>
                <c:pt idx="9006">
                  <c:v>46.886000000000003</c:v>
                </c:pt>
                <c:pt idx="9007">
                  <c:v>46.886000000000003</c:v>
                </c:pt>
                <c:pt idx="9008">
                  <c:v>46.886000000000003</c:v>
                </c:pt>
                <c:pt idx="9009">
                  <c:v>46.886000000000003</c:v>
                </c:pt>
                <c:pt idx="9010">
                  <c:v>46.931000000000004</c:v>
                </c:pt>
                <c:pt idx="9011">
                  <c:v>46.931000000000004</c:v>
                </c:pt>
                <c:pt idx="9012">
                  <c:v>46.974000000000004</c:v>
                </c:pt>
                <c:pt idx="9013">
                  <c:v>46.931000000000004</c:v>
                </c:pt>
                <c:pt idx="9014">
                  <c:v>46.974000000000004</c:v>
                </c:pt>
                <c:pt idx="9015">
                  <c:v>46.974000000000004</c:v>
                </c:pt>
                <c:pt idx="9016">
                  <c:v>47.019000000000005</c:v>
                </c:pt>
                <c:pt idx="9017">
                  <c:v>47.019000000000005</c:v>
                </c:pt>
                <c:pt idx="9018">
                  <c:v>47.019000000000005</c:v>
                </c:pt>
                <c:pt idx="9019">
                  <c:v>47.019000000000005</c:v>
                </c:pt>
                <c:pt idx="9020">
                  <c:v>47.064</c:v>
                </c:pt>
                <c:pt idx="9021">
                  <c:v>47.064</c:v>
                </c:pt>
                <c:pt idx="9022">
                  <c:v>47.109000000000002</c:v>
                </c:pt>
                <c:pt idx="9023">
                  <c:v>47.109000000000002</c:v>
                </c:pt>
                <c:pt idx="9024">
                  <c:v>47.109000000000002</c:v>
                </c:pt>
                <c:pt idx="9025">
                  <c:v>47.109000000000002</c:v>
                </c:pt>
                <c:pt idx="9026">
                  <c:v>47.154000000000003</c:v>
                </c:pt>
                <c:pt idx="9027">
                  <c:v>47.154000000000003</c:v>
                </c:pt>
                <c:pt idx="9028">
                  <c:v>47.154000000000003</c:v>
                </c:pt>
                <c:pt idx="9029">
                  <c:v>47.199000000000012</c:v>
                </c:pt>
                <c:pt idx="9030">
                  <c:v>47.199000000000012</c:v>
                </c:pt>
                <c:pt idx="9031">
                  <c:v>47.199000000000012</c:v>
                </c:pt>
                <c:pt idx="9032">
                  <c:v>47.199000000000012</c:v>
                </c:pt>
                <c:pt idx="9033">
                  <c:v>47.199000000000012</c:v>
                </c:pt>
                <c:pt idx="9034">
                  <c:v>47.244</c:v>
                </c:pt>
                <c:pt idx="9035">
                  <c:v>47.244</c:v>
                </c:pt>
                <c:pt idx="9036">
                  <c:v>47.244</c:v>
                </c:pt>
                <c:pt idx="9037">
                  <c:v>47.289000000000001</c:v>
                </c:pt>
                <c:pt idx="9038">
                  <c:v>47.289000000000001</c:v>
                </c:pt>
                <c:pt idx="9039">
                  <c:v>47.289000000000001</c:v>
                </c:pt>
                <c:pt idx="9040">
                  <c:v>47.334000000000003</c:v>
                </c:pt>
                <c:pt idx="9041">
                  <c:v>47.334000000000003</c:v>
                </c:pt>
                <c:pt idx="9042">
                  <c:v>47.334000000000003</c:v>
                </c:pt>
                <c:pt idx="9043">
                  <c:v>47.377000000000002</c:v>
                </c:pt>
                <c:pt idx="9044">
                  <c:v>47.377000000000002</c:v>
                </c:pt>
                <c:pt idx="9045">
                  <c:v>47.377000000000002</c:v>
                </c:pt>
                <c:pt idx="9046">
                  <c:v>47.422000000000011</c:v>
                </c:pt>
                <c:pt idx="9047">
                  <c:v>47.422000000000011</c:v>
                </c:pt>
                <c:pt idx="9048">
                  <c:v>47.422000000000011</c:v>
                </c:pt>
                <c:pt idx="9049">
                  <c:v>47.422000000000011</c:v>
                </c:pt>
                <c:pt idx="9050">
                  <c:v>47.467000000000006</c:v>
                </c:pt>
                <c:pt idx="9051">
                  <c:v>47.467000000000006</c:v>
                </c:pt>
                <c:pt idx="9052">
                  <c:v>47.467000000000006</c:v>
                </c:pt>
                <c:pt idx="9053">
                  <c:v>47.467000000000006</c:v>
                </c:pt>
                <c:pt idx="9054">
                  <c:v>47.512</c:v>
                </c:pt>
                <c:pt idx="9055">
                  <c:v>47.512</c:v>
                </c:pt>
                <c:pt idx="9056">
                  <c:v>47.512</c:v>
                </c:pt>
                <c:pt idx="9057">
                  <c:v>47.557000000000002</c:v>
                </c:pt>
                <c:pt idx="9058">
                  <c:v>47.557000000000002</c:v>
                </c:pt>
                <c:pt idx="9059">
                  <c:v>47.557000000000002</c:v>
                </c:pt>
                <c:pt idx="9060">
                  <c:v>47.557000000000002</c:v>
                </c:pt>
                <c:pt idx="9061">
                  <c:v>47.602000000000011</c:v>
                </c:pt>
                <c:pt idx="9062">
                  <c:v>47.602000000000011</c:v>
                </c:pt>
                <c:pt idx="9063">
                  <c:v>47.602000000000011</c:v>
                </c:pt>
                <c:pt idx="9064">
                  <c:v>47.647000000000006</c:v>
                </c:pt>
                <c:pt idx="9065">
                  <c:v>47.647000000000006</c:v>
                </c:pt>
                <c:pt idx="9066">
                  <c:v>47.647000000000006</c:v>
                </c:pt>
                <c:pt idx="9067">
                  <c:v>47.647000000000006</c:v>
                </c:pt>
                <c:pt idx="9068">
                  <c:v>47.691000000000003</c:v>
                </c:pt>
                <c:pt idx="9069">
                  <c:v>47.691000000000003</c:v>
                </c:pt>
                <c:pt idx="9070">
                  <c:v>47.691000000000003</c:v>
                </c:pt>
                <c:pt idx="9071">
                  <c:v>47.736000000000011</c:v>
                </c:pt>
                <c:pt idx="9072">
                  <c:v>47.736000000000011</c:v>
                </c:pt>
                <c:pt idx="9073">
                  <c:v>47.736000000000011</c:v>
                </c:pt>
                <c:pt idx="9074">
                  <c:v>47.781000000000006</c:v>
                </c:pt>
                <c:pt idx="9075">
                  <c:v>47.736000000000011</c:v>
                </c:pt>
                <c:pt idx="9076">
                  <c:v>47.781000000000006</c:v>
                </c:pt>
                <c:pt idx="9077">
                  <c:v>47.781000000000006</c:v>
                </c:pt>
                <c:pt idx="9078">
                  <c:v>47.826000000000001</c:v>
                </c:pt>
                <c:pt idx="9079">
                  <c:v>47.826000000000001</c:v>
                </c:pt>
                <c:pt idx="9080">
                  <c:v>47.826000000000001</c:v>
                </c:pt>
                <c:pt idx="9081">
                  <c:v>47.826000000000001</c:v>
                </c:pt>
                <c:pt idx="9082">
                  <c:v>47.871000000000002</c:v>
                </c:pt>
                <c:pt idx="9083">
                  <c:v>47.871000000000002</c:v>
                </c:pt>
                <c:pt idx="9084">
                  <c:v>47.871000000000002</c:v>
                </c:pt>
                <c:pt idx="9085">
                  <c:v>47.914000000000001</c:v>
                </c:pt>
                <c:pt idx="9086">
                  <c:v>47.914000000000001</c:v>
                </c:pt>
                <c:pt idx="9087">
                  <c:v>47.914000000000001</c:v>
                </c:pt>
                <c:pt idx="9088">
                  <c:v>47.914000000000001</c:v>
                </c:pt>
                <c:pt idx="9089">
                  <c:v>47.914000000000001</c:v>
                </c:pt>
                <c:pt idx="9090">
                  <c:v>47.959000000000003</c:v>
                </c:pt>
                <c:pt idx="9091">
                  <c:v>47.959000000000003</c:v>
                </c:pt>
                <c:pt idx="9092">
                  <c:v>47.959000000000003</c:v>
                </c:pt>
                <c:pt idx="9093">
                  <c:v>48.004000000000005</c:v>
                </c:pt>
                <c:pt idx="9094">
                  <c:v>48.004000000000005</c:v>
                </c:pt>
                <c:pt idx="9095">
                  <c:v>48.004000000000005</c:v>
                </c:pt>
                <c:pt idx="9096">
                  <c:v>48.004000000000005</c:v>
                </c:pt>
                <c:pt idx="9097">
                  <c:v>48.049000000000007</c:v>
                </c:pt>
                <c:pt idx="9098">
                  <c:v>48.049000000000007</c:v>
                </c:pt>
                <c:pt idx="9099">
                  <c:v>48.049000000000007</c:v>
                </c:pt>
                <c:pt idx="9100">
                  <c:v>48.094000000000001</c:v>
                </c:pt>
                <c:pt idx="9101">
                  <c:v>48.094000000000001</c:v>
                </c:pt>
                <c:pt idx="9102">
                  <c:v>48.094000000000001</c:v>
                </c:pt>
                <c:pt idx="9103">
                  <c:v>48.094000000000001</c:v>
                </c:pt>
                <c:pt idx="9104">
                  <c:v>48.137</c:v>
                </c:pt>
                <c:pt idx="9105">
                  <c:v>48.137</c:v>
                </c:pt>
                <c:pt idx="9106">
                  <c:v>48.137</c:v>
                </c:pt>
                <c:pt idx="9107">
                  <c:v>48.137</c:v>
                </c:pt>
                <c:pt idx="9108">
                  <c:v>48.182000000000002</c:v>
                </c:pt>
                <c:pt idx="9109">
                  <c:v>48.182000000000002</c:v>
                </c:pt>
                <c:pt idx="9110">
                  <c:v>48.182000000000002</c:v>
                </c:pt>
                <c:pt idx="9111">
                  <c:v>48.227000000000011</c:v>
                </c:pt>
                <c:pt idx="9112">
                  <c:v>48.227000000000011</c:v>
                </c:pt>
                <c:pt idx="9113">
                  <c:v>48.227000000000011</c:v>
                </c:pt>
                <c:pt idx="9114">
                  <c:v>48.227000000000011</c:v>
                </c:pt>
                <c:pt idx="9115">
                  <c:v>48.227000000000011</c:v>
                </c:pt>
                <c:pt idx="9116">
                  <c:v>48.272000000000013</c:v>
                </c:pt>
                <c:pt idx="9117">
                  <c:v>48.272000000000013</c:v>
                </c:pt>
                <c:pt idx="9118">
                  <c:v>48.272000000000013</c:v>
                </c:pt>
                <c:pt idx="9119">
                  <c:v>48.314999999999998</c:v>
                </c:pt>
                <c:pt idx="9120">
                  <c:v>48.314999999999998</c:v>
                </c:pt>
                <c:pt idx="9121">
                  <c:v>48.314999999999998</c:v>
                </c:pt>
                <c:pt idx="9122">
                  <c:v>48.314999999999998</c:v>
                </c:pt>
                <c:pt idx="9123">
                  <c:v>48.36</c:v>
                </c:pt>
                <c:pt idx="9124">
                  <c:v>48.36</c:v>
                </c:pt>
                <c:pt idx="9125">
                  <c:v>48.36</c:v>
                </c:pt>
                <c:pt idx="9126">
                  <c:v>48.36</c:v>
                </c:pt>
                <c:pt idx="9127">
                  <c:v>48.405000000000001</c:v>
                </c:pt>
                <c:pt idx="9128">
                  <c:v>48.405000000000001</c:v>
                </c:pt>
                <c:pt idx="9129">
                  <c:v>48.405000000000001</c:v>
                </c:pt>
                <c:pt idx="9130">
                  <c:v>48.405000000000001</c:v>
                </c:pt>
                <c:pt idx="9131">
                  <c:v>48.45</c:v>
                </c:pt>
                <c:pt idx="9132">
                  <c:v>48.45</c:v>
                </c:pt>
                <c:pt idx="9133">
                  <c:v>48.45</c:v>
                </c:pt>
                <c:pt idx="9134">
                  <c:v>48.45</c:v>
                </c:pt>
                <c:pt idx="9135">
                  <c:v>48.493000000000002</c:v>
                </c:pt>
                <c:pt idx="9136">
                  <c:v>48.493000000000002</c:v>
                </c:pt>
                <c:pt idx="9137">
                  <c:v>48.493000000000002</c:v>
                </c:pt>
                <c:pt idx="9138">
                  <c:v>48.493000000000002</c:v>
                </c:pt>
                <c:pt idx="9139">
                  <c:v>48.538000000000011</c:v>
                </c:pt>
                <c:pt idx="9140">
                  <c:v>48.538000000000011</c:v>
                </c:pt>
                <c:pt idx="9141">
                  <c:v>48.538000000000011</c:v>
                </c:pt>
                <c:pt idx="9142">
                  <c:v>48.538000000000011</c:v>
                </c:pt>
                <c:pt idx="9143">
                  <c:v>48.583000000000006</c:v>
                </c:pt>
                <c:pt idx="9144">
                  <c:v>48.583000000000006</c:v>
                </c:pt>
                <c:pt idx="9145">
                  <c:v>48.583000000000006</c:v>
                </c:pt>
                <c:pt idx="9146">
                  <c:v>48.628000000000014</c:v>
                </c:pt>
                <c:pt idx="9147">
                  <c:v>48.628000000000014</c:v>
                </c:pt>
                <c:pt idx="9148">
                  <c:v>48.628000000000014</c:v>
                </c:pt>
                <c:pt idx="9149">
                  <c:v>48.628000000000014</c:v>
                </c:pt>
                <c:pt idx="9150">
                  <c:v>48.628000000000014</c:v>
                </c:pt>
                <c:pt idx="9151">
                  <c:v>48.672000000000011</c:v>
                </c:pt>
                <c:pt idx="9152">
                  <c:v>48.672000000000011</c:v>
                </c:pt>
                <c:pt idx="9153">
                  <c:v>48.672000000000011</c:v>
                </c:pt>
                <c:pt idx="9154">
                  <c:v>48.717000000000006</c:v>
                </c:pt>
                <c:pt idx="9155">
                  <c:v>48.717000000000006</c:v>
                </c:pt>
                <c:pt idx="9156">
                  <c:v>48.717000000000006</c:v>
                </c:pt>
                <c:pt idx="9157">
                  <c:v>48.717000000000006</c:v>
                </c:pt>
                <c:pt idx="9158">
                  <c:v>48.717000000000006</c:v>
                </c:pt>
                <c:pt idx="9159">
                  <c:v>48.762000000000015</c:v>
                </c:pt>
                <c:pt idx="9160">
                  <c:v>48.762000000000015</c:v>
                </c:pt>
                <c:pt idx="9161">
                  <c:v>48.762000000000015</c:v>
                </c:pt>
                <c:pt idx="9162">
                  <c:v>48.805</c:v>
                </c:pt>
                <c:pt idx="9163">
                  <c:v>48.805</c:v>
                </c:pt>
                <c:pt idx="9164">
                  <c:v>48.805</c:v>
                </c:pt>
                <c:pt idx="9165">
                  <c:v>48.805</c:v>
                </c:pt>
                <c:pt idx="9166">
                  <c:v>48.85</c:v>
                </c:pt>
                <c:pt idx="9167">
                  <c:v>48.85</c:v>
                </c:pt>
                <c:pt idx="9168">
                  <c:v>48.85</c:v>
                </c:pt>
                <c:pt idx="9169">
                  <c:v>48.85</c:v>
                </c:pt>
                <c:pt idx="9170">
                  <c:v>48.85</c:v>
                </c:pt>
                <c:pt idx="9171">
                  <c:v>48.895000000000003</c:v>
                </c:pt>
                <c:pt idx="9172">
                  <c:v>48.895000000000003</c:v>
                </c:pt>
                <c:pt idx="9173">
                  <c:v>48.895000000000003</c:v>
                </c:pt>
                <c:pt idx="9174">
                  <c:v>48.895000000000003</c:v>
                </c:pt>
                <c:pt idx="9175">
                  <c:v>48.938000000000002</c:v>
                </c:pt>
                <c:pt idx="9176">
                  <c:v>48.938000000000002</c:v>
                </c:pt>
                <c:pt idx="9177">
                  <c:v>48.938000000000002</c:v>
                </c:pt>
                <c:pt idx="9178">
                  <c:v>48.938000000000002</c:v>
                </c:pt>
                <c:pt idx="9179">
                  <c:v>48.938000000000002</c:v>
                </c:pt>
                <c:pt idx="9180">
                  <c:v>48.983000000000004</c:v>
                </c:pt>
                <c:pt idx="9181">
                  <c:v>48.983000000000004</c:v>
                </c:pt>
                <c:pt idx="9182">
                  <c:v>48.983000000000004</c:v>
                </c:pt>
                <c:pt idx="9183">
                  <c:v>48.983000000000004</c:v>
                </c:pt>
                <c:pt idx="9184">
                  <c:v>49.028000000000013</c:v>
                </c:pt>
                <c:pt idx="9185">
                  <c:v>49.028000000000013</c:v>
                </c:pt>
                <c:pt idx="9186">
                  <c:v>49.028000000000013</c:v>
                </c:pt>
                <c:pt idx="9187">
                  <c:v>49.028000000000013</c:v>
                </c:pt>
                <c:pt idx="9188">
                  <c:v>49.073</c:v>
                </c:pt>
                <c:pt idx="9189">
                  <c:v>49.073</c:v>
                </c:pt>
                <c:pt idx="9190">
                  <c:v>49.073</c:v>
                </c:pt>
                <c:pt idx="9191">
                  <c:v>49.116</c:v>
                </c:pt>
                <c:pt idx="9192">
                  <c:v>49.116</c:v>
                </c:pt>
                <c:pt idx="9193">
                  <c:v>49.116</c:v>
                </c:pt>
                <c:pt idx="9194">
                  <c:v>49.161000000000001</c:v>
                </c:pt>
                <c:pt idx="9195">
                  <c:v>49.116</c:v>
                </c:pt>
                <c:pt idx="9196">
                  <c:v>49.161000000000001</c:v>
                </c:pt>
                <c:pt idx="9197">
                  <c:v>49.161000000000001</c:v>
                </c:pt>
                <c:pt idx="9198">
                  <c:v>49.161000000000001</c:v>
                </c:pt>
                <c:pt idx="9199">
                  <c:v>49.161000000000001</c:v>
                </c:pt>
                <c:pt idx="9200">
                  <c:v>49.204000000000001</c:v>
                </c:pt>
                <c:pt idx="9201">
                  <c:v>49.204000000000001</c:v>
                </c:pt>
                <c:pt idx="9202">
                  <c:v>49.204000000000001</c:v>
                </c:pt>
                <c:pt idx="9203">
                  <c:v>49.204000000000001</c:v>
                </c:pt>
                <c:pt idx="9204">
                  <c:v>49.249000000000002</c:v>
                </c:pt>
                <c:pt idx="9205">
                  <c:v>49.249000000000002</c:v>
                </c:pt>
                <c:pt idx="9206">
                  <c:v>49.249000000000002</c:v>
                </c:pt>
                <c:pt idx="9207">
                  <c:v>49.249000000000002</c:v>
                </c:pt>
                <c:pt idx="9208">
                  <c:v>49.249000000000002</c:v>
                </c:pt>
                <c:pt idx="9209">
                  <c:v>49.294000000000011</c:v>
                </c:pt>
                <c:pt idx="9210">
                  <c:v>49.294000000000011</c:v>
                </c:pt>
                <c:pt idx="9211">
                  <c:v>49.294000000000011</c:v>
                </c:pt>
                <c:pt idx="9212">
                  <c:v>49.338000000000001</c:v>
                </c:pt>
                <c:pt idx="9213">
                  <c:v>49.338000000000001</c:v>
                </c:pt>
                <c:pt idx="9214">
                  <c:v>49.338000000000001</c:v>
                </c:pt>
                <c:pt idx="9215">
                  <c:v>49.338000000000001</c:v>
                </c:pt>
                <c:pt idx="9216">
                  <c:v>49.383000000000003</c:v>
                </c:pt>
                <c:pt idx="9217">
                  <c:v>49.383000000000003</c:v>
                </c:pt>
                <c:pt idx="9218">
                  <c:v>49.383000000000003</c:v>
                </c:pt>
                <c:pt idx="9219">
                  <c:v>49.383000000000003</c:v>
                </c:pt>
                <c:pt idx="9220">
                  <c:v>49.428000000000011</c:v>
                </c:pt>
                <c:pt idx="9221">
                  <c:v>49.428000000000011</c:v>
                </c:pt>
                <c:pt idx="9222">
                  <c:v>49.471000000000004</c:v>
                </c:pt>
                <c:pt idx="9223">
                  <c:v>49.471000000000004</c:v>
                </c:pt>
                <c:pt idx="9224">
                  <c:v>49.471000000000004</c:v>
                </c:pt>
                <c:pt idx="9225">
                  <c:v>49.471000000000004</c:v>
                </c:pt>
                <c:pt idx="9226">
                  <c:v>49.471000000000004</c:v>
                </c:pt>
                <c:pt idx="9227">
                  <c:v>49.471000000000004</c:v>
                </c:pt>
                <c:pt idx="9228">
                  <c:v>49.516000000000005</c:v>
                </c:pt>
                <c:pt idx="9229">
                  <c:v>49.516000000000005</c:v>
                </c:pt>
                <c:pt idx="9230">
                  <c:v>49.516000000000005</c:v>
                </c:pt>
                <c:pt idx="9231">
                  <c:v>49.516000000000005</c:v>
                </c:pt>
                <c:pt idx="9232">
                  <c:v>49.561</c:v>
                </c:pt>
                <c:pt idx="9233">
                  <c:v>49.561</c:v>
                </c:pt>
                <c:pt idx="9234">
                  <c:v>49.561</c:v>
                </c:pt>
                <c:pt idx="9235">
                  <c:v>49.561</c:v>
                </c:pt>
                <c:pt idx="9236">
                  <c:v>49.604000000000006</c:v>
                </c:pt>
                <c:pt idx="9237">
                  <c:v>49.604000000000006</c:v>
                </c:pt>
                <c:pt idx="9238">
                  <c:v>49.604000000000006</c:v>
                </c:pt>
                <c:pt idx="9239">
                  <c:v>49.604000000000006</c:v>
                </c:pt>
                <c:pt idx="9240">
                  <c:v>49.649000000000001</c:v>
                </c:pt>
                <c:pt idx="9241">
                  <c:v>49.649000000000001</c:v>
                </c:pt>
                <c:pt idx="9242">
                  <c:v>49.649000000000001</c:v>
                </c:pt>
                <c:pt idx="9243">
                  <c:v>49.649000000000001</c:v>
                </c:pt>
                <c:pt idx="9244">
                  <c:v>49.649000000000001</c:v>
                </c:pt>
                <c:pt idx="9245">
                  <c:v>49.692000000000014</c:v>
                </c:pt>
                <c:pt idx="9246">
                  <c:v>49.692000000000014</c:v>
                </c:pt>
                <c:pt idx="9247">
                  <c:v>49.692000000000014</c:v>
                </c:pt>
                <c:pt idx="9248">
                  <c:v>49.737000000000002</c:v>
                </c:pt>
                <c:pt idx="9249">
                  <c:v>49.737000000000002</c:v>
                </c:pt>
                <c:pt idx="9250">
                  <c:v>49.737000000000002</c:v>
                </c:pt>
                <c:pt idx="9251">
                  <c:v>49.737000000000002</c:v>
                </c:pt>
                <c:pt idx="9252">
                  <c:v>49.737000000000002</c:v>
                </c:pt>
                <c:pt idx="9253">
                  <c:v>49.782000000000011</c:v>
                </c:pt>
                <c:pt idx="9254">
                  <c:v>49.782000000000011</c:v>
                </c:pt>
                <c:pt idx="9255">
                  <c:v>49.782000000000011</c:v>
                </c:pt>
                <c:pt idx="9256">
                  <c:v>49.782000000000011</c:v>
                </c:pt>
                <c:pt idx="9257">
                  <c:v>49.825000000000003</c:v>
                </c:pt>
                <c:pt idx="9258">
                  <c:v>49.825000000000003</c:v>
                </c:pt>
                <c:pt idx="9259">
                  <c:v>49.825000000000003</c:v>
                </c:pt>
                <c:pt idx="9260">
                  <c:v>49.825000000000003</c:v>
                </c:pt>
                <c:pt idx="9261">
                  <c:v>49.825000000000003</c:v>
                </c:pt>
                <c:pt idx="9262">
                  <c:v>49.87</c:v>
                </c:pt>
                <c:pt idx="9263">
                  <c:v>49.87</c:v>
                </c:pt>
                <c:pt idx="9264">
                  <c:v>49.87</c:v>
                </c:pt>
                <c:pt idx="9265">
                  <c:v>49.87</c:v>
                </c:pt>
                <c:pt idx="9266">
                  <c:v>49.914000000000001</c:v>
                </c:pt>
                <c:pt idx="9267">
                  <c:v>49.914000000000001</c:v>
                </c:pt>
                <c:pt idx="9268">
                  <c:v>49.914000000000001</c:v>
                </c:pt>
                <c:pt idx="9269">
                  <c:v>49.914000000000001</c:v>
                </c:pt>
                <c:pt idx="9270">
                  <c:v>49.959000000000003</c:v>
                </c:pt>
                <c:pt idx="9271">
                  <c:v>49.959000000000003</c:v>
                </c:pt>
                <c:pt idx="9272">
                  <c:v>49.959000000000003</c:v>
                </c:pt>
                <c:pt idx="9273">
                  <c:v>49.959000000000003</c:v>
                </c:pt>
                <c:pt idx="9274">
                  <c:v>50.002000000000002</c:v>
                </c:pt>
                <c:pt idx="9275">
                  <c:v>50.002000000000002</c:v>
                </c:pt>
                <c:pt idx="9276">
                  <c:v>50.002000000000002</c:v>
                </c:pt>
                <c:pt idx="9277">
                  <c:v>50.002000000000002</c:v>
                </c:pt>
                <c:pt idx="9278">
                  <c:v>50.047000000000004</c:v>
                </c:pt>
                <c:pt idx="9279">
                  <c:v>50.047000000000004</c:v>
                </c:pt>
                <c:pt idx="9280">
                  <c:v>50.047000000000004</c:v>
                </c:pt>
                <c:pt idx="9281">
                  <c:v>50.047000000000004</c:v>
                </c:pt>
                <c:pt idx="9282">
                  <c:v>50.047000000000004</c:v>
                </c:pt>
                <c:pt idx="9283">
                  <c:v>50.092000000000013</c:v>
                </c:pt>
                <c:pt idx="9284">
                  <c:v>50.092000000000013</c:v>
                </c:pt>
                <c:pt idx="9285">
                  <c:v>50.092000000000013</c:v>
                </c:pt>
                <c:pt idx="9286">
                  <c:v>50.092000000000013</c:v>
                </c:pt>
                <c:pt idx="9287">
                  <c:v>50.092000000000013</c:v>
                </c:pt>
                <c:pt idx="9288">
                  <c:v>50.135000000000012</c:v>
                </c:pt>
                <c:pt idx="9289">
                  <c:v>50.135000000000012</c:v>
                </c:pt>
                <c:pt idx="9290">
                  <c:v>50.135000000000012</c:v>
                </c:pt>
                <c:pt idx="9291">
                  <c:v>50.18</c:v>
                </c:pt>
                <c:pt idx="9292">
                  <c:v>50.18</c:v>
                </c:pt>
                <c:pt idx="9293">
                  <c:v>50.18</c:v>
                </c:pt>
                <c:pt idx="9294">
                  <c:v>50.18</c:v>
                </c:pt>
                <c:pt idx="9295">
                  <c:v>50.18</c:v>
                </c:pt>
                <c:pt idx="9296">
                  <c:v>50.18</c:v>
                </c:pt>
                <c:pt idx="9297">
                  <c:v>50.223000000000013</c:v>
                </c:pt>
                <c:pt idx="9298">
                  <c:v>50.223000000000013</c:v>
                </c:pt>
                <c:pt idx="9299">
                  <c:v>50.223000000000013</c:v>
                </c:pt>
                <c:pt idx="9300">
                  <c:v>50.268000000000015</c:v>
                </c:pt>
                <c:pt idx="9301">
                  <c:v>50.268000000000015</c:v>
                </c:pt>
                <c:pt idx="9302">
                  <c:v>50.268000000000015</c:v>
                </c:pt>
                <c:pt idx="9303">
                  <c:v>50.268000000000015</c:v>
                </c:pt>
                <c:pt idx="9304">
                  <c:v>50.268000000000015</c:v>
                </c:pt>
                <c:pt idx="9305">
                  <c:v>50.310999999999993</c:v>
                </c:pt>
                <c:pt idx="9306">
                  <c:v>50.310999999999993</c:v>
                </c:pt>
                <c:pt idx="9307">
                  <c:v>50.310999999999993</c:v>
                </c:pt>
                <c:pt idx="9308">
                  <c:v>50.310999999999993</c:v>
                </c:pt>
                <c:pt idx="9309">
                  <c:v>50.310999999999993</c:v>
                </c:pt>
                <c:pt idx="9310">
                  <c:v>50.356000000000002</c:v>
                </c:pt>
                <c:pt idx="9311">
                  <c:v>50.356000000000002</c:v>
                </c:pt>
                <c:pt idx="9312">
                  <c:v>50.356000000000002</c:v>
                </c:pt>
                <c:pt idx="9313">
                  <c:v>50.356000000000002</c:v>
                </c:pt>
                <c:pt idx="9314">
                  <c:v>50.4</c:v>
                </c:pt>
                <c:pt idx="9315">
                  <c:v>50.4</c:v>
                </c:pt>
                <c:pt idx="9316">
                  <c:v>50.4</c:v>
                </c:pt>
                <c:pt idx="9317">
                  <c:v>50.4</c:v>
                </c:pt>
                <c:pt idx="9318">
                  <c:v>50.445</c:v>
                </c:pt>
                <c:pt idx="9319">
                  <c:v>50.445</c:v>
                </c:pt>
                <c:pt idx="9320">
                  <c:v>50.445</c:v>
                </c:pt>
                <c:pt idx="9321">
                  <c:v>50.445</c:v>
                </c:pt>
                <c:pt idx="9322">
                  <c:v>50.488</c:v>
                </c:pt>
                <c:pt idx="9323">
                  <c:v>50.445</c:v>
                </c:pt>
                <c:pt idx="9324">
                  <c:v>50.488</c:v>
                </c:pt>
                <c:pt idx="9325">
                  <c:v>50.488</c:v>
                </c:pt>
                <c:pt idx="9326">
                  <c:v>50.488</c:v>
                </c:pt>
                <c:pt idx="9327">
                  <c:v>50.488</c:v>
                </c:pt>
                <c:pt idx="9328">
                  <c:v>50.533000000000001</c:v>
                </c:pt>
                <c:pt idx="9329">
                  <c:v>50.533000000000001</c:v>
                </c:pt>
                <c:pt idx="9330">
                  <c:v>50.533000000000001</c:v>
                </c:pt>
                <c:pt idx="9331">
                  <c:v>50.533000000000001</c:v>
                </c:pt>
                <c:pt idx="9332">
                  <c:v>50.576000000000001</c:v>
                </c:pt>
                <c:pt idx="9333">
                  <c:v>50.576000000000001</c:v>
                </c:pt>
                <c:pt idx="9334">
                  <c:v>50.576000000000001</c:v>
                </c:pt>
                <c:pt idx="9335">
                  <c:v>50.576000000000001</c:v>
                </c:pt>
                <c:pt idx="9336">
                  <c:v>50.621000000000002</c:v>
                </c:pt>
                <c:pt idx="9337">
                  <c:v>50.621000000000002</c:v>
                </c:pt>
                <c:pt idx="9338">
                  <c:v>50.621000000000002</c:v>
                </c:pt>
                <c:pt idx="9339">
                  <c:v>50.621000000000002</c:v>
                </c:pt>
                <c:pt idx="9340">
                  <c:v>50.621000000000002</c:v>
                </c:pt>
                <c:pt idx="9341">
                  <c:v>50.664000000000001</c:v>
                </c:pt>
                <c:pt idx="9342">
                  <c:v>50.664000000000001</c:v>
                </c:pt>
                <c:pt idx="9343">
                  <c:v>50.664000000000001</c:v>
                </c:pt>
                <c:pt idx="9344">
                  <c:v>50.664000000000001</c:v>
                </c:pt>
                <c:pt idx="9345">
                  <c:v>50.664000000000001</c:v>
                </c:pt>
                <c:pt idx="9346">
                  <c:v>50.709000000000003</c:v>
                </c:pt>
                <c:pt idx="9347">
                  <c:v>50.709000000000003</c:v>
                </c:pt>
                <c:pt idx="9348">
                  <c:v>50.709000000000003</c:v>
                </c:pt>
                <c:pt idx="9349">
                  <c:v>50.709000000000003</c:v>
                </c:pt>
                <c:pt idx="9350">
                  <c:v>50.752000000000002</c:v>
                </c:pt>
                <c:pt idx="9351">
                  <c:v>50.752000000000002</c:v>
                </c:pt>
                <c:pt idx="9352">
                  <c:v>50.752000000000002</c:v>
                </c:pt>
                <c:pt idx="9353">
                  <c:v>50.752000000000002</c:v>
                </c:pt>
                <c:pt idx="9354">
                  <c:v>50.752000000000002</c:v>
                </c:pt>
                <c:pt idx="9355">
                  <c:v>50.797000000000011</c:v>
                </c:pt>
                <c:pt idx="9356">
                  <c:v>50.797000000000011</c:v>
                </c:pt>
                <c:pt idx="9357">
                  <c:v>50.797000000000011</c:v>
                </c:pt>
                <c:pt idx="9358">
                  <c:v>50.797000000000011</c:v>
                </c:pt>
                <c:pt idx="9359">
                  <c:v>50.797000000000011</c:v>
                </c:pt>
                <c:pt idx="9360">
                  <c:v>50.841000000000001</c:v>
                </c:pt>
                <c:pt idx="9361">
                  <c:v>50.841000000000001</c:v>
                </c:pt>
                <c:pt idx="9362">
                  <c:v>50.841000000000001</c:v>
                </c:pt>
                <c:pt idx="9363">
                  <c:v>50.841000000000001</c:v>
                </c:pt>
                <c:pt idx="9364">
                  <c:v>50.886000000000003</c:v>
                </c:pt>
                <c:pt idx="9365">
                  <c:v>50.886000000000003</c:v>
                </c:pt>
                <c:pt idx="9366">
                  <c:v>50.886000000000003</c:v>
                </c:pt>
                <c:pt idx="9367">
                  <c:v>50.886000000000003</c:v>
                </c:pt>
                <c:pt idx="9368">
                  <c:v>50.929000000000002</c:v>
                </c:pt>
                <c:pt idx="9369">
                  <c:v>50.929000000000002</c:v>
                </c:pt>
                <c:pt idx="9370">
                  <c:v>50.929000000000002</c:v>
                </c:pt>
                <c:pt idx="9371">
                  <c:v>50.929000000000002</c:v>
                </c:pt>
                <c:pt idx="9372">
                  <c:v>50.929000000000002</c:v>
                </c:pt>
                <c:pt idx="9373">
                  <c:v>50.974000000000004</c:v>
                </c:pt>
                <c:pt idx="9374">
                  <c:v>50.974000000000004</c:v>
                </c:pt>
                <c:pt idx="9375">
                  <c:v>50.974000000000004</c:v>
                </c:pt>
                <c:pt idx="9376">
                  <c:v>50.974000000000004</c:v>
                </c:pt>
                <c:pt idx="9377">
                  <c:v>50.974000000000004</c:v>
                </c:pt>
                <c:pt idx="9378">
                  <c:v>51.017000000000003</c:v>
                </c:pt>
                <c:pt idx="9379">
                  <c:v>51.017000000000003</c:v>
                </c:pt>
                <c:pt idx="9380">
                  <c:v>51.017000000000003</c:v>
                </c:pt>
                <c:pt idx="9381">
                  <c:v>51.017000000000003</c:v>
                </c:pt>
                <c:pt idx="9382">
                  <c:v>51.062000000000012</c:v>
                </c:pt>
                <c:pt idx="9383">
                  <c:v>51.062000000000012</c:v>
                </c:pt>
                <c:pt idx="9384">
                  <c:v>51.062000000000012</c:v>
                </c:pt>
                <c:pt idx="9385">
                  <c:v>51.062000000000012</c:v>
                </c:pt>
                <c:pt idx="9386">
                  <c:v>51.105000000000011</c:v>
                </c:pt>
                <c:pt idx="9387">
                  <c:v>51.105000000000011</c:v>
                </c:pt>
                <c:pt idx="9388">
                  <c:v>51.105000000000011</c:v>
                </c:pt>
                <c:pt idx="9389">
                  <c:v>51.105000000000011</c:v>
                </c:pt>
                <c:pt idx="9390">
                  <c:v>51.105000000000011</c:v>
                </c:pt>
                <c:pt idx="9391">
                  <c:v>51.105000000000011</c:v>
                </c:pt>
                <c:pt idx="9392">
                  <c:v>51.148000000000003</c:v>
                </c:pt>
                <c:pt idx="9393">
                  <c:v>51.148000000000003</c:v>
                </c:pt>
                <c:pt idx="9394">
                  <c:v>51.148000000000003</c:v>
                </c:pt>
                <c:pt idx="9395">
                  <c:v>51.148000000000003</c:v>
                </c:pt>
                <c:pt idx="9396">
                  <c:v>51.193000000000012</c:v>
                </c:pt>
                <c:pt idx="9397">
                  <c:v>51.193000000000012</c:v>
                </c:pt>
                <c:pt idx="9398">
                  <c:v>51.193000000000012</c:v>
                </c:pt>
                <c:pt idx="9399">
                  <c:v>51.193000000000012</c:v>
                </c:pt>
                <c:pt idx="9400">
                  <c:v>51.193000000000012</c:v>
                </c:pt>
                <c:pt idx="9401">
                  <c:v>51.237000000000002</c:v>
                </c:pt>
                <c:pt idx="9402">
                  <c:v>51.237000000000002</c:v>
                </c:pt>
                <c:pt idx="9403">
                  <c:v>51.237000000000002</c:v>
                </c:pt>
                <c:pt idx="9404">
                  <c:v>51.237000000000002</c:v>
                </c:pt>
                <c:pt idx="9405">
                  <c:v>51.237000000000002</c:v>
                </c:pt>
                <c:pt idx="9406">
                  <c:v>51.282000000000011</c:v>
                </c:pt>
                <c:pt idx="9407">
                  <c:v>51.282000000000011</c:v>
                </c:pt>
                <c:pt idx="9408">
                  <c:v>51.282000000000011</c:v>
                </c:pt>
                <c:pt idx="9409">
                  <c:v>51.282000000000011</c:v>
                </c:pt>
                <c:pt idx="9410">
                  <c:v>51.325000000000003</c:v>
                </c:pt>
                <c:pt idx="9411">
                  <c:v>51.325000000000003</c:v>
                </c:pt>
                <c:pt idx="9412">
                  <c:v>51.325000000000003</c:v>
                </c:pt>
                <c:pt idx="9413">
                  <c:v>51.325000000000003</c:v>
                </c:pt>
                <c:pt idx="9414">
                  <c:v>51.325000000000003</c:v>
                </c:pt>
                <c:pt idx="9415">
                  <c:v>51.325000000000003</c:v>
                </c:pt>
                <c:pt idx="9416">
                  <c:v>51.37</c:v>
                </c:pt>
                <c:pt idx="9417">
                  <c:v>51.37</c:v>
                </c:pt>
                <c:pt idx="9418">
                  <c:v>51.37</c:v>
                </c:pt>
                <c:pt idx="9419">
                  <c:v>51.37</c:v>
                </c:pt>
                <c:pt idx="9420">
                  <c:v>51.413000000000004</c:v>
                </c:pt>
                <c:pt idx="9421">
                  <c:v>51.413000000000004</c:v>
                </c:pt>
                <c:pt idx="9422">
                  <c:v>51.413000000000004</c:v>
                </c:pt>
                <c:pt idx="9423">
                  <c:v>51.413000000000004</c:v>
                </c:pt>
                <c:pt idx="9424">
                  <c:v>51.457999999999998</c:v>
                </c:pt>
                <c:pt idx="9425">
                  <c:v>51.457999999999998</c:v>
                </c:pt>
                <c:pt idx="9426">
                  <c:v>51.457999999999998</c:v>
                </c:pt>
                <c:pt idx="9427">
                  <c:v>51.457999999999998</c:v>
                </c:pt>
                <c:pt idx="9428">
                  <c:v>51.457999999999998</c:v>
                </c:pt>
                <c:pt idx="9429">
                  <c:v>51.457999999999998</c:v>
                </c:pt>
                <c:pt idx="9430">
                  <c:v>51.501000000000005</c:v>
                </c:pt>
                <c:pt idx="9431">
                  <c:v>51.501000000000005</c:v>
                </c:pt>
                <c:pt idx="9432">
                  <c:v>51.501000000000005</c:v>
                </c:pt>
                <c:pt idx="9433">
                  <c:v>51.501000000000005</c:v>
                </c:pt>
                <c:pt idx="9434">
                  <c:v>51.501000000000005</c:v>
                </c:pt>
                <c:pt idx="9435">
                  <c:v>51.544000000000004</c:v>
                </c:pt>
                <c:pt idx="9436">
                  <c:v>51.544000000000004</c:v>
                </c:pt>
                <c:pt idx="9437">
                  <c:v>51.544000000000004</c:v>
                </c:pt>
                <c:pt idx="9438">
                  <c:v>51.544000000000004</c:v>
                </c:pt>
                <c:pt idx="9439">
                  <c:v>51.589000000000006</c:v>
                </c:pt>
                <c:pt idx="9440">
                  <c:v>51.589000000000006</c:v>
                </c:pt>
                <c:pt idx="9441">
                  <c:v>51.589000000000006</c:v>
                </c:pt>
                <c:pt idx="9442">
                  <c:v>51.589000000000006</c:v>
                </c:pt>
                <c:pt idx="9443">
                  <c:v>51.589000000000006</c:v>
                </c:pt>
                <c:pt idx="9444">
                  <c:v>51.589000000000006</c:v>
                </c:pt>
                <c:pt idx="9445">
                  <c:v>51.633000000000003</c:v>
                </c:pt>
                <c:pt idx="9446">
                  <c:v>51.633000000000003</c:v>
                </c:pt>
                <c:pt idx="9447">
                  <c:v>51.633000000000003</c:v>
                </c:pt>
                <c:pt idx="9448">
                  <c:v>51.633000000000003</c:v>
                </c:pt>
                <c:pt idx="9449">
                  <c:v>51.678000000000011</c:v>
                </c:pt>
                <c:pt idx="9450">
                  <c:v>51.678000000000011</c:v>
                </c:pt>
                <c:pt idx="9451">
                  <c:v>51.678000000000011</c:v>
                </c:pt>
                <c:pt idx="9452">
                  <c:v>51.678000000000011</c:v>
                </c:pt>
                <c:pt idx="9453">
                  <c:v>51.678000000000011</c:v>
                </c:pt>
                <c:pt idx="9454">
                  <c:v>51.721000000000011</c:v>
                </c:pt>
                <c:pt idx="9455">
                  <c:v>51.721000000000011</c:v>
                </c:pt>
                <c:pt idx="9456">
                  <c:v>51.721000000000011</c:v>
                </c:pt>
                <c:pt idx="9457">
                  <c:v>51.721000000000011</c:v>
                </c:pt>
                <c:pt idx="9458">
                  <c:v>51.721000000000011</c:v>
                </c:pt>
                <c:pt idx="9459">
                  <c:v>51.721000000000011</c:v>
                </c:pt>
                <c:pt idx="9460">
                  <c:v>51.764000000000003</c:v>
                </c:pt>
                <c:pt idx="9461">
                  <c:v>51.764000000000003</c:v>
                </c:pt>
                <c:pt idx="9462">
                  <c:v>51.764000000000003</c:v>
                </c:pt>
                <c:pt idx="9463">
                  <c:v>51.764000000000003</c:v>
                </c:pt>
                <c:pt idx="9464">
                  <c:v>51.809000000000005</c:v>
                </c:pt>
                <c:pt idx="9465">
                  <c:v>51.809000000000005</c:v>
                </c:pt>
                <c:pt idx="9466">
                  <c:v>51.809000000000005</c:v>
                </c:pt>
                <c:pt idx="9467">
                  <c:v>51.809000000000005</c:v>
                </c:pt>
                <c:pt idx="9468">
                  <c:v>51.809000000000005</c:v>
                </c:pt>
                <c:pt idx="9469">
                  <c:v>51.809000000000005</c:v>
                </c:pt>
                <c:pt idx="9470">
                  <c:v>51.851999999999997</c:v>
                </c:pt>
                <c:pt idx="9471">
                  <c:v>51.851999999999997</c:v>
                </c:pt>
                <c:pt idx="9472">
                  <c:v>51.851999999999997</c:v>
                </c:pt>
                <c:pt idx="9473">
                  <c:v>51.851999999999997</c:v>
                </c:pt>
                <c:pt idx="9474">
                  <c:v>51.851999999999997</c:v>
                </c:pt>
                <c:pt idx="9475">
                  <c:v>51.895000000000003</c:v>
                </c:pt>
                <c:pt idx="9476">
                  <c:v>51.895000000000003</c:v>
                </c:pt>
                <c:pt idx="9477">
                  <c:v>51.895000000000003</c:v>
                </c:pt>
                <c:pt idx="9478">
                  <c:v>51.895000000000003</c:v>
                </c:pt>
                <c:pt idx="9479">
                  <c:v>51.895000000000003</c:v>
                </c:pt>
                <c:pt idx="9480">
                  <c:v>51.94</c:v>
                </c:pt>
                <c:pt idx="9481">
                  <c:v>51.94</c:v>
                </c:pt>
                <c:pt idx="9482">
                  <c:v>51.94</c:v>
                </c:pt>
                <c:pt idx="9483">
                  <c:v>51.94</c:v>
                </c:pt>
                <c:pt idx="9484">
                  <c:v>51.94</c:v>
                </c:pt>
                <c:pt idx="9485">
                  <c:v>51.984000000000002</c:v>
                </c:pt>
                <c:pt idx="9486">
                  <c:v>51.984000000000002</c:v>
                </c:pt>
                <c:pt idx="9487">
                  <c:v>51.984000000000002</c:v>
                </c:pt>
                <c:pt idx="9488">
                  <c:v>51.984000000000002</c:v>
                </c:pt>
                <c:pt idx="9489">
                  <c:v>52.029000000000003</c:v>
                </c:pt>
                <c:pt idx="9490">
                  <c:v>52.029000000000003</c:v>
                </c:pt>
                <c:pt idx="9491">
                  <c:v>52.029000000000003</c:v>
                </c:pt>
                <c:pt idx="9492">
                  <c:v>52.029000000000003</c:v>
                </c:pt>
                <c:pt idx="9493">
                  <c:v>52.029000000000003</c:v>
                </c:pt>
                <c:pt idx="9494">
                  <c:v>52.072000000000003</c:v>
                </c:pt>
                <c:pt idx="9495">
                  <c:v>52.072000000000003</c:v>
                </c:pt>
                <c:pt idx="9496">
                  <c:v>52.072000000000003</c:v>
                </c:pt>
                <c:pt idx="9497">
                  <c:v>52.072000000000003</c:v>
                </c:pt>
                <c:pt idx="9498">
                  <c:v>52.072000000000003</c:v>
                </c:pt>
                <c:pt idx="9499">
                  <c:v>52.115000000000002</c:v>
                </c:pt>
                <c:pt idx="9500">
                  <c:v>52.115000000000002</c:v>
                </c:pt>
                <c:pt idx="9501">
                  <c:v>52.115000000000002</c:v>
                </c:pt>
                <c:pt idx="9502">
                  <c:v>52.115000000000002</c:v>
                </c:pt>
                <c:pt idx="9503">
                  <c:v>52.115000000000002</c:v>
                </c:pt>
                <c:pt idx="9504">
                  <c:v>52.160000000000011</c:v>
                </c:pt>
                <c:pt idx="9505">
                  <c:v>52.160000000000011</c:v>
                </c:pt>
                <c:pt idx="9506">
                  <c:v>52.160000000000011</c:v>
                </c:pt>
                <c:pt idx="9507">
                  <c:v>52.160000000000011</c:v>
                </c:pt>
                <c:pt idx="9508">
                  <c:v>52.160000000000011</c:v>
                </c:pt>
                <c:pt idx="9509">
                  <c:v>52.203000000000003</c:v>
                </c:pt>
                <c:pt idx="9510">
                  <c:v>52.203000000000003</c:v>
                </c:pt>
                <c:pt idx="9511">
                  <c:v>52.203000000000003</c:v>
                </c:pt>
                <c:pt idx="9512">
                  <c:v>52.203000000000003</c:v>
                </c:pt>
                <c:pt idx="9513">
                  <c:v>52.203000000000003</c:v>
                </c:pt>
                <c:pt idx="9514">
                  <c:v>52.246000000000002</c:v>
                </c:pt>
                <c:pt idx="9515">
                  <c:v>52.246000000000002</c:v>
                </c:pt>
                <c:pt idx="9516">
                  <c:v>52.246000000000002</c:v>
                </c:pt>
                <c:pt idx="9517">
                  <c:v>52.246000000000002</c:v>
                </c:pt>
                <c:pt idx="9518">
                  <c:v>52.291000000000011</c:v>
                </c:pt>
                <c:pt idx="9519">
                  <c:v>52.246000000000002</c:v>
                </c:pt>
                <c:pt idx="9520">
                  <c:v>52.291000000000011</c:v>
                </c:pt>
                <c:pt idx="9521">
                  <c:v>52.291000000000011</c:v>
                </c:pt>
                <c:pt idx="9522">
                  <c:v>52.291000000000011</c:v>
                </c:pt>
                <c:pt idx="9523">
                  <c:v>52.335000000000001</c:v>
                </c:pt>
                <c:pt idx="9524">
                  <c:v>52.335000000000001</c:v>
                </c:pt>
                <c:pt idx="9525">
                  <c:v>52.335000000000001</c:v>
                </c:pt>
                <c:pt idx="9526">
                  <c:v>52.335000000000001</c:v>
                </c:pt>
                <c:pt idx="9527">
                  <c:v>52.335000000000001</c:v>
                </c:pt>
                <c:pt idx="9528">
                  <c:v>52.335000000000001</c:v>
                </c:pt>
                <c:pt idx="9529">
                  <c:v>52.378</c:v>
                </c:pt>
                <c:pt idx="9530">
                  <c:v>52.378</c:v>
                </c:pt>
                <c:pt idx="9531">
                  <c:v>52.378</c:v>
                </c:pt>
                <c:pt idx="9532">
                  <c:v>52.378</c:v>
                </c:pt>
                <c:pt idx="9533">
                  <c:v>52.378</c:v>
                </c:pt>
                <c:pt idx="9534">
                  <c:v>52.423000000000002</c:v>
                </c:pt>
                <c:pt idx="9535">
                  <c:v>52.423000000000002</c:v>
                </c:pt>
                <c:pt idx="9536">
                  <c:v>52.423000000000002</c:v>
                </c:pt>
                <c:pt idx="9537">
                  <c:v>52.423000000000002</c:v>
                </c:pt>
                <c:pt idx="9538">
                  <c:v>52.423000000000002</c:v>
                </c:pt>
                <c:pt idx="9539">
                  <c:v>52.423000000000002</c:v>
                </c:pt>
                <c:pt idx="9540">
                  <c:v>52.466000000000001</c:v>
                </c:pt>
                <c:pt idx="9541">
                  <c:v>52.466000000000001</c:v>
                </c:pt>
                <c:pt idx="9542">
                  <c:v>52.466000000000001</c:v>
                </c:pt>
                <c:pt idx="9543">
                  <c:v>52.466000000000001</c:v>
                </c:pt>
                <c:pt idx="9544">
                  <c:v>52.466000000000001</c:v>
                </c:pt>
                <c:pt idx="9545">
                  <c:v>52.509</c:v>
                </c:pt>
                <c:pt idx="9546">
                  <c:v>52.509</c:v>
                </c:pt>
                <c:pt idx="9547">
                  <c:v>52.509</c:v>
                </c:pt>
                <c:pt idx="9548">
                  <c:v>52.509</c:v>
                </c:pt>
                <c:pt idx="9549">
                  <c:v>52.509</c:v>
                </c:pt>
                <c:pt idx="9550">
                  <c:v>52.509</c:v>
                </c:pt>
                <c:pt idx="9551">
                  <c:v>52.554000000000002</c:v>
                </c:pt>
                <c:pt idx="9552">
                  <c:v>52.554000000000002</c:v>
                </c:pt>
                <c:pt idx="9553">
                  <c:v>52.554000000000002</c:v>
                </c:pt>
                <c:pt idx="9554">
                  <c:v>52.554000000000002</c:v>
                </c:pt>
                <c:pt idx="9555">
                  <c:v>52.554000000000002</c:v>
                </c:pt>
                <c:pt idx="9556">
                  <c:v>52.597000000000001</c:v>
                </c:pt>
                <c:pt idx="9557">
                  <c:v>52.597000000000001</c:v>
                </c:pt>
                <c:pt idx="9558">
                  <c:v>52.597000000000001</c:v>
                </c:pt>
                <c:pt idx="9559">
                  <c:v>52.597000000000001</c:v>
                </c:pt>
                <c:pt idx="9560">
                  <c:v>52.597000000000001</c:v>
                </c:pt>
                <c:pt idx="9561">
                  <c:v>52.597000000000001</c:v>
                </c:pt>
                <c:pt idx="9562">
                  <c:v>52.641000000000005</c:v>
                </c:pt>
                <c:pt idx="9563">
                  <c:v>52.641000000000005</c:v>
                </c:pt>
                <c:pt idx="9564">
                  <c:v>52.641000000000005</c:v>
                </c:pt>
                <c:pt idx="9565">
                  <c:v>52.641000000000005</c:v>
                </c:pt>
                <c:pt idx="9566">
                  <c:v>52.686</c:v>
                </c:pt>
                <c:pt idx="9567">
                  <c:v>52.686</c:v>
                </c:pt>
                <c:pt idx="9568">
                  <c:v>52.686</c:v>
                </c:pt>
                <c:pt idx="9569">
                  <c:v>52.686</c:v>
                </c:pt>
                <c:pt idx="9570">
                  <c:v>52.686</c:v>
                </c:pt>
                <c:pt idx="9571">
                  <c:v>52.686</c:v>
                </c:pt>
                <c:pt idx="9572">
                  <c:v>52.729000000000013</c:v>
                </c:pt>
                <c:pt idx="9573">
                  <c:v>52.729000000000013</c:v>
                </c:pt>
                <c:pt idx="9574">
                  <c:v>52.729000000000013</c:v>
                </c:pt>
                <c:pt idx="9575">
                  <c:v>52.729000000000013</c:v>
                </c:pt>
                <c:pt idx="9576">
                  <c:v>52.772000000000013</c:v>
                </c:pt>
                <c:pt idx="9577">
                  <c:v>52.772000000000013</c:v>
                </c:pt>
                <c:pt idx="9578">
                  <c:v>52.772000000000013</c:v>
                </c:pt>
                <c:pt idx="9579">
                  <c:v>52.772000000000013</c:v>
                </c:pt>
                <c:pt idx="9580">
                  <c:v>52.772000000000013</c:v>
                </c:pt>
                <c:pt idx="9581">
                  <c:v>52.772000000000013</c:v>
                </c:pt>
                <c:pt idx="9582">
                  <c:v>52.772000000000013</c:v>
                </c:pt>
                <c:pt idx="9583">
                  <c:v>52.816999999999993</c:v>
                </c:pt>
                <c:pt idx="9584">
                  <c:v>52.816999999999993</c:v>
                </c:pt>
                <c:pt idx="9585">
                  <c:v>52.816999999999993</c:v>
                </c:pt>
                <c:pt idx="9586">
                  <c:v>52.816999999999993</c:v>
                </c:pt>
                <c:pt idx="9587">
                  <c:v>52.816999999999993</c:v>
                </c:pt>
                <c:pt idx="9588">
                  <c:v>52.816999999999993</c:v>
                </c:pt>
                <c:pt idx="9589">
                  <c:v>52.86</c:v>
                </c:pt>
                <c:pt idx="9590">
                  <c:v>52.86</c:v>
                </c:pt>
                <c:pt idx="9591">
                  <c:v>52.86</c:v>
                </c:pt>
                <c:pt idx="9592">
                  <c:v>52.86</c:v>
                </c:pt>
                <c:pt idx="9593">
                  <c:v>52.86</c:v>
                </c:pt>
                <c:pt idx="9594">
                  <c:v>52.903000000000006</c:v>
                </c:pt>
                <c:pt idx="9595">
                  <c:v>52.903000000000006</c:v>
                </c:pt>
                <c:pt idx="9596">
                  <c:v>52.903000000000006</c:v>
                </c:pt>
                <c:pt idx="9597">
                  <c:v>52.903000000000006</c:v>
                </c:pt>
                <c:pt idx="9598">
                  <c:v>52.903000000000006</c:v>
                </c:pt>
                <c:pt idx="9599">
                  <c:v>52.903000000000006</c:v>
                </c:pt>
                <c:pt idx="9600">
                  <c:v>52.947000000000003</c:v>
                </c:pt>
                <c:pt idx="9601">
                  <c:v>52.947000000000003</c:v>
                </c:pt>
                <c:pt idx="9602">
                  <c:v>52.947000000000003</c:v>
                </c:pt>
                <c:pt idx="9603">
                  <c:v>52.947000000000003</c:v>
                </c:pt>
                <c:pt idx="9604">
                  <c:v>52.992000000000012</c:v>
                </c:pt>
                <c:pt idx="9605">
                  <c:v>52.947000000000003</c:v>
                </c:pt>
                <c:pt idx="9606">
                  <c:v>52.992000000000012</c:v>
                </c:pt>
                <c:pt idx="9607">
                  <c:v>52.992000000000012</c:v>
                </c:pt>
                <c:pt idx="9608">
                  <c:v>52.992000000000012</c:v>
                </c:pt>
                <c:pt idx="9609">
                  <c:v>52.992000000000012</c:v>
                </c:pt>
                <c:pt idx="9610">
                  <c:v>52.992000000000012</c:v>
                </c:pt>
                <c:pt idx="9611">
                  <c:v>53.035000000000011</c:v>
                </c:pt>
                <c:pt idx="9612">
                  <c:v>53.035000000000011</c:v>
                </c:pt>
                <c:pt idx="9613">
                  <c:v>53.035000000000011</c:v>
                </c:pt>
                <c:pt idx="9614">
                  <c:v>53.035000000000011</c:v>
                </c:pt>
                <c:pt idx="9615">
                  <c:v>53.035000000000011</c:v>
                </c:pt>
                <c:pt idx="9616">
                  <c:v>53.078000000000003</c:v>
                </c:pt>
                <c:pt idx="9617">
                  <c:v>53.078000000000003</c:v>
                </c:pt>
                <c:pt idx="9618">
                  <c:v>53.078000000000003</c:v>
                </c:pt>
                <c:pt idx="9619">
                  <c:v>53.078000000000003</c:v>
                </c:pt>
                <c:pt idx="9620">
                  <c:v>53.078000000000003</c:v>
                </c:pt>
                <c:pt idx="9621">
                  <c:v>53.121000000000002</c:v>
                </c:pt>
                <c:pt idx="9622">
                  <c:v>53.121000000000002</c:v>
                </c:pt>
                <c:pt idx="9623">
                  <c:v>53.121000000000002</c:v>
                </c:pt>
                <c:pt idx="9624">
                  <c:v>53.121000000000002</c:v>
                </c:pt>
                <c:pt idx="9625">
                  <c:v>53.121000000000002</c:v>
                </c:pt>
                <c:pt idx="9626">
                  <c:v>53.121000000000002</c:v>
                </c:pt>
                <c:pt idx="9627">
                  <c:v>53.121000000000002</c:v>
                </c:pt>
                <c:pt idx="9628">
                  <c:v>53.166000000000011</c:v>
                </c:pt>
                <c:pt idx="9629">
                  <c:v>53.166000000000011</c:v>
                </c:pt>
                <c:pt idx="9630">
                  <c:v>53.166000000000011</c:v>
                </c:pt>
                <c:pt idx="9631">
                  <c:v>53.166000000000011</c:v>
                </c:pt>
                <c:pt idx="9632">
                  <c:v>53.166000000000011</c:v>
                </c:pt>
                <c:pt idx="9633">
                  <c:v>53.166000000000011</c:v>
                </c:pt>
                <c:pt idx="9634">
                  <c:v>53.209000000000003</c:v>
                </c:pt>
                <c:pt idx="9635">
                  <c:v>53.209000000000003</c:v>
                </c:pt>
                <c:pt idx="9636">
                  <c:v>53.209000000000003</c:v>
                </c:pt>
                <c:pt idx="9637">
                  <c:v>53.209000000000003</c:v>
                </c:pt>
                <c:pt idx="9638">
                  <c:v>53.253</c:v>
                </c:pt>
                <c:pt idx="9639">
                  <c:v>53.253</c:v>
                </c:pt>
                <c:pt idx="9640">
                  <c:v>53.253</c:v>
                </c:pt>
                <c:pt idx="9641">
                  <c:v>53.253</c:v>
                </c:pt>
                <c:pt idx="9642">
                  <c:v>53.253</c:v>
                </c:pt>
                <c:pt idx="9643">
                  <c:v>53.253</c:v>
                </c:pt>
                <c:pt idx="9644">
                  <c:v>53.298000000000016</c:v>
                </c:pt>
                <c:pt idx="9645">
                  <c:v>53.298000000000016</c:v>
                </c:pt>
                <c:pt idx="9646">
                  <c:v>53.298000000000016</c:v>
                </c:pt>
                <c:pt idx="9647">
                  <c:v>53.298000000000016</c:v>
                </c:pt>
                <c:pt idx="9648">
                  <c:v>53.298000000000016</c:v>
                </c:pt>
                <c:pt idx="9649">
                  <c:v>53.298000000000016</c:v>
                </c:pt>
                <c:pt idx="9650">
                  <c:v>53.341000000000001</c:v>
                </c:pt>
                <c:pt idx="9651">
                  <c:v>53.341000000000001</c:v>
                </c:pt>
                <c:pt idx="9652">
                  <c:v>53.341000000000001</c:v>
                </c:pt>
                <c:pt idx="9653">
                  <c:v>53.341000000000001</c:v>
                </c:pt>
                <c:pt idx="9654">
                  <c:v>53.341000000000001</c:v>
                </c:pt>
                <c:pt idx="9655">
                  <c:v>53.341000000000001</c:v>
                </c:pt>
                <c:pt idx="9656">
                  <c:v>53.383999999999993</c:v>
                </c:pt>
                <c:pt idx="9657">
                  <c:v>53.383999999999993</c:v>
                </c:pt>
                <c:pt idx="9658">
                  <c:v>53.383999999999993</c:v>
                </c:pt>
                <c:pt idx="9659">
                  <c:v>53.383999999999993</c:v>
                </c:pt>
                <c:pt idx="9660">
                  <c:v>53.383999999999993</c:v>
                </c:pt>
                <c:pt idx="9661">
                  <c:v>53.383999999999993</c:v>
                </c:pt>
                <c:pt idx="9662">
                  <c:v>53.427</c:v>
                </c:pt>
                <c:pt idx="9663">
                  <c:v>53.427</c:v>
                </c:pt>
                <c:pt idx="9664">
                  <c:v>53.427</c:v>
                </c:pt>
                <c:pt idx="9665">
                  <c:v>53.427</c:v>
                </c:pt>
                <c:pt idx="9666">
                  <c:v>53.427</c:v>
                </c:pt>
                <c:pt idx="9667">
                  <c:v>53.472000000000001</c:v>
                </c:pt>
                <c:pt idx="9668">
                  <c:v>53.472000000000001</c:v>
                </c:pt>
                <c:pt idx="9669">
                  <c:v>53.472000000000001</c:v>
                </c:pt>
                <c:pt idx="9670">
                  <c:v>53.472000000000001</c:v>
                </c:pt>
                <c:pt idx="9671">
                  <c:v>53.472000000000001</c:v>
                </c:pt>
                <c:pt idx="9672">
                  <c:v>53.515000000000001</c:v>
                </c:pt>
                <c:pt idx="9673">
                  <c:v>53.472000000000001</c:v>
                </c:pt>
                <c:pt idx="9674">
                  <c:v>53.515000000000001</c:v>
                </c:pt>
                <c:pt idx="9675">
                  <c:v>53.515000000000001</c:v>
                </c:pt>
                <c:pt idx="9676">
                  <c:v>53.515000000000001</c:v>
                </c:pt>
                <c:pt idx="9677">
                  <c:v>53.515000000000001</c:v>
                </c:pt>
                <c:pt idx="9678">
                  <c:v>53.559000000000005</c:v>
                </c:pt>
                <c:pt idx="9679">
                  <c:v>53.559000000000005</c:v>
                </c:pt>
                <c:pt idx="9680">
                  <c:v>53.559000000000005</c:v>
                </c:pt>
                <c:pt idx="9681">
                  <c:v>53.559000000000005</c:v>
                </c:pt>
                <c:pt idx="9682">
                  <c:v>53.602000000000011</c:v>
                </c:pt>
                <c:pt idx="9683">
                  <c:v>53.559000000000005</c:v>
                </c:pt>
                <c:pt idx="9684">
                  <c:v>53.602000000000011</c:v>
                </c:pt>
                <c:pt idx="9685">
                  <c:v>53.602000000000011</c:v>
                </c:pt>
                <c:pt idx="9686">
                  <c:v>53.602000000000011</c:v>
                </c:pt>
                <c:pt idx="9687">
                  <c:v>53.602000000000011</c:v>
                </c:pt>
                <c:pt idx="9688">
                  <c:v>53.602000000000011</c:v>
                </c:pt>
                <c:pt idx="9689">
                  <c:v>53.602000000000011</c:v>
                </c:pt>
                <c:pt idx="9690">
                  <c:v>53.645000000000003</c:v>
                </c:pt>
                <c:pt idx="9691">
                  <c:v>53.645000000000003</c:v>
                </c:pt>
                <c:pt idx="9692">
                  <c:v>53.645000000000003</c:v>
                </c:pt>
                <c:pt idx="9693">
                  <c:v>53.645000000000003</c:v>
                </c:pt>
                <c:pt idx="9694">
                  <c:v>53.645000000000003</c:v>
                </c:pt>
                <c:pt idx="9695">
                  <c:v>53.645000000000003</c:v>
                </c:pt>
                <c:pt idx="9696">
                  <c:v>53.690000000000012</c:v>
                </c:pt>
                <c:pt idx="9697">
                  <c:v>53.690000000000012</c:v>
                </c:pt>
                <c:pt idx="9698">
                  <c:v>53.690000000000012</c:v>
                </c:pt>
                <c:pt idx="9699">
                  <c:v>53.690000000000012</c:v>
                </c:pt>
                <c:pt idx="9700">
                  <c:v>53.690000000000012</c:v>
                </c:pt>
                <c:pt idx="9701">
                  <c:v>53.690000000000012</c:v>
                </c:pt>
                <c:pt idx="9702">
                  <c:v>53.733000000000011</c:v>
                </c:pt>
                <c:pt idx="9703">
                  <c:v>53.733000000000011</c:v>
                </c:pt>
                <c:pt idx="9704">
                  <c:v>53.733000000000011</c:v>
                </c:pt>
                <c:pt idx="9705">
                  <c:v>53.733000000000011</c:v>
                </c:pt>
                <c:pt idx="9706">
                  <c:v>53.733000000000011</c:v>
                </c:pt>
                <c:pt idx="9707">
                  <c:v>53.733000000000011</c:v>
                </c:pt>
                <c:pt idx="9708">
                  <c:v>53.776000000000003</c:v>
                </c:pt>
                <c:pt idx="9709">
                  <c:v>53.776000000000003</c:v>
                </c:pt>
                <c:pt idx="9710">
                  <c:v>53.776000000000003</c:v>
                </c:pt>
                <c:pt idx="9711">
                  <c:v>53.776000000000003</c:v>
                </c:pt>
                <c:pt idx="9712">
                  <c:v>53.776000000000003</c:v>
                </c:pt>
                <c:pt idx="9713">
                  <c:v>53.776000000000003</c:v>
                </c:pt>
                <c:pt idx="9714">
                  <c:v>53.82</c:v>
                </c:pt>
                <c:pt idx="9715">
                  <c:v>53.82</c:v>
                </c:pt>
                <c:pt idx="9716">
                  <c:v>53.82</c:v>
                </c:pt>
                <c:pt idx="9717">
                  <c:v>53.82</c:v>
                </c:pt>
                <c:pt idx="9718">
                  <c:v>53.82</c:v>
                </c:pt>
                <c:pt idx="9719">
                  <c:v>53.865000000000002</c:v>
                </c:pt>
                <c:pt idx="9720">
                  <c:v>53.82</c:v>
                </c:pt>
                <c:pt idx="9721">
                  <c:v>53.865000000000002</c:v>
                </c:pt>
                <c:pt idx="9722">
                  <c:v>53.865000000000002</c:v>
                </c:pt>
                <c:pt idx="9723">
                  <c:v>53.865000000000002</c:v>
                </c:pt>
                <c:pt idx="9724">
                  <c:v>53.865000000000002</c:v>
                </c:pt>
                <c:pt idx="9725">
                  <c:v>53.865000000000002</c:v>
                </c:pt>
                <c:pt idx="9726">
                  <c:v>53.908000000000001</c:v>
                </c:pt>
                <c:pt idx="9727">
                  <c:v>53.908000000000001</c:v>
                </c:pt>
                <c:pt idx="9728">
                  <c:v>53.908000000000001</c:v>
                </c:pt>
                <c:pt idx="9729">
                  <c:v>53.908000000000001</c:v>
                </c:pt>
                <c:pt idx="9730">
                  <c:v>53.950999999999993</c:v>
                </c:pt>
                <c:pt idx="9731">
                  <c:v>53.908000000000001</c:v>
                </c:pt>
                <c:pt idx="9732">
                  <c:v>53.950999999999993</c:v>
                </c:pt>
                <c:pt idx="9733">
                  <c:v>53.950999999999993</c:v>
                </c:pt>
                <c:pt idx="9734">
                  <c:v>53.950999999999993</c:v>
                </c:pt>
                <c:pt idx="9735">
                  <c:v>53.950999999999993</c:v>
                </c:pt>
                <c:pt idx="9736">
                  <c:v>53.950999999999993</c:v>
                </c:pt>
                <c:pt idx="9737">
                  <c:v>53.950999999999993</c:v>
                </c:pt>
                <c:pt idx="9738">
                  <c:v>53.994</c:v>
                </c:pt>
                <c:pt idx="9739">
                  <c:v>53.950999999999993</c:v>
                </c:pt>
                <c:pt idx="9740">
                  <c:v>53.994</c:v>
                </c:pt>
                <c:pt idx="9741">
                  <c:v>53.994</c:v>
                </c:pt>
                <c:pt idx="9742">
                  <c:v>53.994</c:v>
                </c:pt>
                <c:pt idx="9743">
                  <c:v>53.994</c:v>
                </c:pt>
                <c:pt idx="9744">
                  <c:v>53.994</c:v>
                </c:pt>
                <c:pt idx="9745">
                  <c:v>54.037000000000006</c:v>
                </c:pt>
                <c:pt idx="9746">
                  <c:v>54.037000000000006</c:v>
                </c:pt>
                <c:pt idx="9747">
                  <c:v>54.037000000000006</c:v>
                </c:pt>
                <c:pt idx="9748">
                  <c:v>54.037000000000006</c:v>
                </c:pt>
                <c:pt idx="9749">
                  <c:v>54.037000000000006</c:v>
                </c:pt>
                <c:pt idx="9750">
                  <c:v>54.082000000000001</c:v>
                </c:pt>
                <c:pt idx="9751">
                  <c:v>54.082000000000001</c:v>
                </c:pt>
                <c:pt idx="9752">
                  <c:v>54.082000000000001</c:v>
                </c:pt>
                <c:pt idx="9753">
                  <c:v>54.082000000000001</c:v>
                </c:pt>
                <c:pt idx="9754">
                  <c:v>54.082000000000001</c:v>
                </c:pt>
                <c:pt idx="9755">
                  <c:v>54.082000000000001</c:v>
                </c:pt>
                <c:pt idx="9756">
                  <c:v>54.082000000000001</c:v>
                </c:pt>
                <c:pt idx="9757">
                  <c:v>54.082000000000001</c:v>
                </c:pt>
                <c:pt idx="9758">
                  <c:v>54.126000000000012</c:v>
                </c:pt>
                <c:pt idx="9759">
                  <c:v>54.126000000000012</c:v>
                </c:pt>
                <c:pt idx="9760">
                  <c:v>54.126000000000012</c:v>
                </c:pt>
                <c:pt idx="9761">
                  <c:v>54.126000000000012</c:v>
                </c:pt>
                <c:pt idx="9762">
                  <c:v>54.126000000000012</c:v>
                </c:pt>
                <c:pt idx="9763">
                  <c:v>54.169000000000011</c:v>
                </c:pt>
                <c:pt idx="9764">
                  <c:v>54.169000000000011</c:v>
                </c:pt>
                <c:pt idx="9765">
                  <c:v>54.169000000000011</c:v>
                </c:pt>
                <c:pt idx="9766">
                  <c:v>54.169000000000011</c:v>
                </c:pt>
                <c:pt idx="9767">
                  <c:v>54.169000000000011</c:v>
                </c:pt>
                <c:pt idx="9768">
                  <c:v>54.169000000000011</c:v>
                </c:pt>
                <c:pt idx="9769">
                  <c:v>54.169000000000011</c:v>
                </c:pt>
                <c:pt idx="9770">
                  <c:v>54.212000000000003</c:v>
                </c:pt>
                <c:pt idx="9771">
                  <c:v>54.212000000000003</c:v>
                </c:pt>
                <c:pt idx="9772">
                  <c:v>54.212000000000003</c:v>
                </c:pt>
                <c:pt idx="9773">
                  <c:v>54.212000000000003</c:v>
                </c:pt>
                <c:pt idx="9774">
                  <c:v>54.212000000000003</c:v>
                </c:pt>
                <c:pt idx="9775">
                  <c:v>54.212000000000003</c:v>
                </c:pt>
                <c:pt idx="9776">
                  <c:v>54.212000000000003</c:v>
                </c:pt>
                <c:pt idx="9777">
                  <c:v>54.255000000000003</c:v>
                </c:pt>
                <c:pt idx="9778">
                  <c:v>54.255000000000003</c:v>
                </c:pt>
                <c:pt idx="9779">
                  <c:v>54.255000000000003</c:v>
                </c:pt>
                <c:pt idx="9780">
                  <c:v>54.255000000000003</c:v>
                </c:pt>
                <c:pt idx="9781">
                  <c:v>54.255000000000003</c:v>
                </c:pt>
                <c:pt idx="9782">
                  <c:v>54.255000000000003</c:v>
                </c:pt>
                <c:pt idx="9783">
                  <c:v>54.255000000000003</c:v>
                </c:pt>
                <c:pt idx="9784">
                  <c:v>54.255000000000003</c:v>
                </c:pt>
                <c:pt idx="9785">
                  <c:v>54.255000000000003</c:v>
                </c:pt>
                <c:pt idx="9786">
                  <c:v>54.3</c:v>
                </c:pt>
                <c:pt idx="9787">
                  <c:v>54.3</c:v>
                </c:pt>
                <c:pt idx="9788">
                  <c:v>54.3</c:v>
                </c:pt>
                <c:pt idx="9789">
                  <c:v>54.3</c:v>
                </c:pt>
                <c:pt idx="9790">
                  <c:v>54.343000000000004</c:v>
                </c:pt>
                <c:pt idx="9791">
                  <c:v>54.3</c:v>
                </c:pt>
                <c:pt idx="9792">
                  <c:v>54.343000000000004</c:v>
                </c:pt>
                <c:pt idx="9793">
                  <c:v>54.343000000000004</c:v>
                </c:pt>
                <c:pt idx="9794">
                  <c:v>54.343000000000004</c:v>
                </c:pt>
                <c:pt idx="9795">
                  <c:v>54.343000000000004</c:v>
                </c:pt>
                <c:pt idx="9796">
                  <c:v>54.343000000000004</c:v>
                </c:pt>
                <c:pt idx="9797">
                  <c:v>54.343000000000004</c:v>
                </c:pt>
                <c:pt idx="9798">
                  <c:v>54.386999999999993</c:v>
                </c:pt>
                <c:pt idx="9799">
                  <c:v>54.386999999999993</c:v>
                </c:pt>
                <c:pt idx="9800">
                  <c:v>54.386999999999993</c:v>
                </c:pt>
                <c:pt idx="9801">
                  <c:v>54.386999999999993</c:v>
                </c:pt>
                <c:pt idx="9802">
                  <c:v>54.43</c:v>
                </c:pt>
                <c:pt idx="9803">
                  <c:v>54.386999999999993</c:v>
                </c:pt>
                <c:pt idx="9804">
                  <c:v>54.386999999999993</c:v>
                </c:pt>
                <c:pt idx="9805">
                  <c:v>54.43</c:v>
                </c:pt>
                <c:pt idx="9806">
                  <c:v>54.43</c:v>
                </c:pt>
                <c:pt idx="9807">
                  <c:v>54.43</c:v>
                </c:pt>
                <c:pt idx="9808">
                  <c:v>54.43</c:v>
                </c:pt>
                <c:pt idx="9809">
                  <c:v>54.43</c:v>
                </c:pt>
                <c:pt idx="9810">
                  <c:v>54.473000000000006</c:v>
                </c:pt>
                <c:pt idx="9811">
                  <c:v>54.43</c:v>
                </c:pt>
                <c:pt idx="9812">
                  <c:v>54.473000000000006</c:v>
                </c:pt>
                <c:pt idx="9813">
                  <c:v>54.473000000000006</c:v>
                </c:pt>
                <c:pt idx="9814">
                  <c:v>54.516000000000005</c:v>
                </c:pt>
                <c:pt idx="9815">
                  <c:v>54.473000000000006</c:v>
                </c:pt>
                <c:pt idx="9816">
                  <c:v>54.516000000000005</c:v>
                </c:pt>
                <c:pt idx="9817">
                  <c:v>54.516000000000005</c:v>
                </c:pt>
                <c:pt idx="9818">
                  <c:v>54.516000000000005</c:v>
                </c:pt>
                <c:pt idx="9819">
                  <c:v>54.516000000000005</c:v>
                </c:pt>
                <c:pt idx="9820">
                  <c:v>54.516000000000005</c:v>
                </c:pt>
                <c:pt idx="9821">
                  <c:v>54.516000000000005</c:v>
                </c:pt>
                <c:pt idx="9822">
                  <c:v>54.561</c:v>
                </c:pt>
                <c:pt idx="9823">
                  <c:v>54.561</c:v>
                </c:pt>
                <c:pt idx="9824">
                  <c:v>54.561</c:v>
                </c:pt>
                <c:pt idx="9825">
                  <c:v>54.561</c:v>
                </c:pt>
                <c:pt idx="9826">
                  <c:v>54.561</c:v>
                </c:pt>
                <c:pt idx="9827">
                  <c:v>54.561</c:v>
                </c:pt>
                <c:pt idx="9828">
                  <c:v>54.561</c:v>
                </c:pt>
                <c:pt idx="9829">
                  <c:v>54.561</c:v>
                </c:pt>
                <c:pt idx="9830">
                  <c:v>54.604000000000006</c:v>
                </c:pt>
                <c:pt idx="9831">
                  <c:v>54.604000000000006</c:v>
                </c:pt>
                <c:pt idx="9832">
                  <c:v>54.604000000000006</c:v>
                </c:pt>
                <c:pt idx="9833">
                  <c:v>54.604000000000006</c:v>
                </c:pt>
                <c:pt idx="9834">
                  <c:v>54.648000000000003</c:v>
                </c:pt>
                <c:pt idx="9835">
                  <c:v>54.604000000000006</c:v>
                </c:pt>
                <c:pt idx="9836">
                  <c:v>54.648000000000003</c:v>
                </c:pt>
                <c:pt idx="9837">
                  <c:v>54.648000000000003</c:v>
                </c:pt>
                <c:pt idx="9838">
                  <c:v>54.648000000000003</c:v>
                </c:pt>
                <c:pt idx="9839">
                  <c:v>54.648000000000003</c:v>
                </c:pt>
                <c:pt idx="9840">
                  <c:v>54.648000000000003</c:v>
                </c:pt>
                <c:pt idx="9841">
                  <c:v>54.648000000000003</c:v>
                </c:pt>
                <c:pt idx="9842">
                  <c:v>54.648000000000003</c:v>
                </c:pt>
                <c:pt idx="9843">
                  <c:v>54.691000000000003</c:v>
                </c:pt>
                <c:pt idx="9844">
                  <c:v>54.691000000000003</c:v>
                </c:pt>
                <c:pt idx="9845">
                  <c:v>54.691000000000003</c:v>
                </c:pt>
                <c:pt idx="9846">
                  <c:v>54.691000000000003</c:v>
                </c:pt>
                <c:pt idx="9847">
                  <c:v>54.691000000000003</c:v>
                </c:pt>
                <c:pt idx="9848">
                  <c:v>54.691000000000003</c:v>
                </c:pt>
                <c:pt idx="9849">
                  <c:v>54.734000000000002</c:v>
                </c:pt>
                <c:pt idx="9850">
                  <c:v>54.734000000000002</c:v>
                </c:pt>
                <c:pt idx="9851">
                  <c:v>54.734000000000002</c:v>
                </c:pt>
                <c:pt idx="9852">
                  <c:v>54.734000000000002</c:v>
                </c:pt>
                <c:pt idx="9853">
                  <c:v>54.734000000000002</c:v>
                </c:pt>
                <c:pt idx="9854">
                  <c:v>54.734000000000002</c:v>
                </c:pt>
                <c:pt idx="9855">
                  <c:v>54.734000000000002</c:v>
                </c:pt>
                <c:pt idx="9856">
                  <c:v>54.777000000000001</c:v>
                </c:pt>
                <c:pt idx="9857">
                  <c:v>54.777000000000001</c:v>
                </c:pt>
                <c:pt idx="9858">
                  <c:v>54.777000000000001</c:v>
                </c:pt>
                <c:pt idx="9859">
                  <c:v>54.777000000000001</c:v>
                </c:pt>
                <c:pt idx="9860">
                  <c:v>54.777000000000001</c:v>
                </c:pt>
                <c:pt idx="9861">
                  <c:v>54.777000000000001</c:v>
                </c:pt>
                <c:pt idx="9862">
                  <c:v>54.82</c:v>
                </c:pt>
                <c:pt idx="9863">
                  <c:v>54.82</c:v>
                </c:pt>
                <c:pt idx="9864">
                  <c:v>54.82</c:v>
                </c:pt>
                <c:pt idx="9865">
                  <c:v>54.82</c:v>
                </c:pt>
                <c:pt idx="9866">
                  <c:v>54.865000000000002</c:v>
                </c:pt>
                <c:pt idx="9867">
                  <c:v>54.865000000000002</c:v>
                </c:pt>
                <c:pt idx="9868">
                  <c:v>54.865000000000002</c:v>
                </c:pt>
                <c:pt idx="9869">
                  <c:v>54.865000000000002</c:v>
                </c:pt>
                <c:pt idx="9870">
                  <c:v>54.865000000000002</c:v>
                </c:pt>
                <c:pt idx="9871">
                  <c:v>54.865000000000002</c:v>
                </c:pt>
                <c:pt idx="9872">
                  <c:v>54.865000000000002</c:v>
                </c:pt>
                <c:pt idx="9873">
                  <c:v>54.865000000000002</c:v>
                </c:pt>
                <c:pt idx="9874">
                  <c:v>54.909000000000006</c:v>
                </c:pt>
                <c:pt idx="9875">
                  <c:v>54.909000000000006</c:v>
                </c:pt>
                <c:pt idx="9876">
                  <c:v>54.909000000000006</c:v>
                </c:pt>
                <c:pt idx="9877">
                  <c:v>54.909000000000006</c:v>
                </c:pt>
                <c:pt idx="9878">
                  <c:v>54.951999999999998</c:v>
                </c:pt>
                <c:pt idx="9879">
                  <c:v>54.951999999999998</c:v>
                </c:pt>
                <c:pt idx="9880">
                  <c:v>54.951999999999998</c:v>
                </c:pt>
                <c:pt idx="9881">
                  <c:v>54.951999999999998</c:v>
                </c:pt>
                <c:pt idx="9882">
                  <c:v>54.951999999999998</c:v>
                </c:pt>
                <c:pt idx="9883">
                  <c:v>54.951999999999998</c:v>
                </c:pt>
                <c:pt idx="9884">
                  <c:v>54.951999999999998</c:v>
                </c:pt>
                <c:pt idx="9885">
                  <c:v>54.951999999999998</c:v>
                </c:pt>
                <c:pt idx="9886">
                  <c:v>54.995000000000012</c:v>
                </c:pt>
                <c:pt idx="9887">
                  <c:v>54.995000000000012</c:v>
                </c:pt>
                <c:pt idx="9888">
                  <c:v>54.995000000000012</c:v>
                </c:pt>
                <c:pt idx="9889">
                  <c:v>54.995000000000012</c:v>
                </c:pt>
                <c:pt idx="9890">
                  <c:v>54.995000000000012</c:v>
                </c:pt>
                <c:pt idx="9891">
                  <c:v>54.995000000000012</c:v>
                </c:pt>
                <c:pt idx="9892">
                  <c:v>55.038000000000011</c:v>
                </c:pt>
                <c:pt idx="9893">
                  <c:v>55.038000000000011</c:v>
                </c:pt>
                <c:pt idx="9894">
                  <c:v>55.038000000000011</c:v>
                </c:pt>
                <c:pt idx="9895">
                  <c:v>55.038000000000011</c:v>
                </c:pt>
                <c:pt idx="9896">
                  <c:v>55.038000000000011</c:v>
                </c:pt>
                <c:pt idx="9897">
                  <c:v>55.038000000000011</c:v>
                </c:pt>
                <c:pt idx="9898">
                  <c:v>55.081000000000003</c:v>
                </c:pt>
                <c:pt idx="9899">
                  <c:v>55.081000000000003</c:v>
                </c:pt>
                <c:pt idx="9900">
                  <c:v>55.081000000000003</c:v>
                </c:pt>
                <c:pt idx="9901">
                  <c:v>55.081000000000003</c:v>
                </c:pt>
                <c:pt idx="9902">
                  <c:v>55.081000000000003</c:v>
                </c:pt>
                <c:pt idx="9903">
                  <c:v>55.081000000000003</c:v>
                </c:pt>
                <c:pt idx="9904">
                  <c:v>55.125000000000014</c:v>
                </c:pt>
                <c:pt idx="9905">
                  <c:v>55.125000000000014</c:v>
                </c:pt>
                <c:pt idx="9906">
                  <c:v>55.125000000000014</c:v>
                </c:pt>
                <c:pt idx="9907">
                  <c:v>55.125000000000014</c:v>
                </c:pt>
                <c:pt idx="9908">
                  <c:v>55.125000000000014</c:v>
                </c:pt>
                <c:pt idx="9909">
                  <c:v>55.168000000000013</c:v>
                </c:pt>
                <c:pt idx="9910">
                  <c:v>55.168000000000013</c:v>
                </c:pt>
                <c:pt idx="9911">
                  <c:v>55.168000000000013</c:v>
                </c:pt>
                <c:pt idx="9912">
                  <c:v>55.168000000000013</c:v>
                </c:pt>
                <c:pt idx="9913">
                  <c:v>55.168000000000013</c:v>
                </c:pt>
                <c:pt idx="9914">
                  <c:v>55.168000000000013</c:v>
                </c:pt>
                <c:pt idx="9915">
                  <c:v>55.213000000000001</c:v>
                </c:pt>
                <c:pt idx="9916">
                  <c:v>55.213000000000001</c:v>
                </c:pt>
                <c:pt idx="9917">
                  <c:v>55.213000000000001</c:v>
                </c:pt>
                <c:pt idx="9918">
                  <c:v>55.213000000000001</c:v>
                </c:pt>
                <c:pt idx="9919">
                  <c:v>55.213000000000001</c:v>
                </c:pt>
                <c:pt idx="9920">
                  <c:v>55.213000000000001</c:v>
                </c:pt>
                <c:pt idx="9921">
                  <c:v>55.213000000000001</c:v>
                </c:pt>
                <c:pt idx="9922">
                  <c:v>55.256</c:v>
                </c:pt>
                <c:pt idx="9923">
                  <c:v>55.256</c:v>
                </c:pt>
                <c:pt idx="9924">
                  <c:v>55.256</c:v>
                </c:pt>
                <c:pt idx="9925">
                  <c:v>55.256</c:v>
                </c:pt>
                <c:pt idx="9926">
                  <c:v>55.256</c:v>
                </c:pt>
                <c:pt idx="9927">
                  <c:v>55.256</c:v>
                </c:pt>
                <c:pt idx="9928">
                  <c:v>55.256</c:v>
                </c:pt>
                <c:pt idx="9929">
                  <c:v>55.299000000000021</c:v>
                </c:pt>
                <c:pt idx="9930">
                  <c:v>55.299000000000021</c:v>
                </c:pt>
                <c:pt idx="9931">
                  <c:v>55.299000000000021</c:v>
                </c:pt>
                <c:pt idx="9932">
                  <c:v>55.299000000000021</c:v>
                </c:pt>
                <c:pt idx="9933">
                  <c:v>55.299000000000021</c:v>
                </c:pt>
                <c:pt idx="9934">
                  <c:v>55.299000000000021</c:v>
                </c:pt>
                <c:pt idx="9935">
                  <c:v>55.341999999999999</c:v>
                </c:pt>
                <c:pt idx="9936">
                  <c:v>55.341999999999999</c:v>
                </c:pt>
                <c:pt idx="9937">
                  <c:v>55.341999999999999</c:v>
                </c:pt>
                <c:pt idx="9938">
                  <c:v>55.341999999999999</c:v>
                </c:pt>
                <c:pt idx="9939">
                  <c:v>55.341999999999999</c:v>
                </c:pt>
                <c:pt idx="9940">
                  <c:v>55.386000000000003</c:v>
                </c:pt>
                <c:pt idx="9941">
                  <c:v>55.386000000000003</c:v>
                </c:pt>
                <c:pt idx="9942">
                  <c:v>55.386000000000003</c:v>
                </c:pt>
                <c:pt idx="9943">
                  <c:v>55.386000000000003</c:v>
                </c:pt>
                <c:pt idx="9944">
                  <c:v>55.386000000000003</c:v>
                </c:pt>
                <c:pt idx="9945">
                  <c:v>55.386000000000003</c:v>
                </c:pt>
                <c:pt idx="9946">
                  <c:v>55.429000000000002</c:v>
                </c:pt>
                <c:pt idx="9947">
                  <c:v>55.429000000000002</c:v>
                </c:pt>
                <c:pt idx="9948">
                  <c:v>55.429000000000002</c:v>
                </c:pt>
                <c:pt idx="9949">
                  <c:v>55.429000000000002</c:v>
                </c:pt>
                <c:pt idx="9950">
                  <c:v>55.429000000000002</c:v>
                </c:pt>
                <c:pt idx="9951">
                  <c:v>55.429000000000002</c:v>
                </c:pt>
                <c:pt idx="9952">
                  <c:v>55.472000000000001</c:v>
                </c:pt>
                <c:pt idx="9953">
                  <c:v>55.472000000000001</c:v>
                </c:pt>
                <c:pt idx="9954">
                  <c:v>55.472000000000001</c:v>
                </c:pt>
                <c:pt idx="9955">
                  <c:v>55.472000000000001</c:v>
                </c:pt>
                <c:pt idx="9956">
                  <c:v>55.472000000000001</c:v>
                </c:pt>
                <c:pt idx="9957">
                  <c:v>55.472000000000001</c:v>
                </c:pt>
                <c:pt idx="9958">
                  <c:v>55.515000000000001</c:v>
                </c:pt>
                <c:pt idx="9959">
                  <c:v>55.515000000000001</c:v>
                </c:pt>
                <c:pt idx="9960">
                  <c:v>55.515000000000001</c:v>
                </c:pt>
                <c:pt idx="9961">
                  <c:v>55.515000000000001</c:v>
                </c:pt>
                <c:pt idx="9962">
                  <c:v>55.515000000000001</c:v>
                </c:pt>
                <c:pt idx="9963">
                  <c:v>55.515000000000001</c:v>
                </c:pt>
                <c:pt idx="9964">
                  <c:v>55.558</c:v>
                </c:pt>
                <c:pt idx="9965">
                  <c:v>55.558</c:v>
                </c:pt>
                <c:pt idx="9966">
                  <c:v>55.558</c:v>
                </c:pt>
                <c:pt idx="9967">
                  <c:v>55.558</c:v>
                </c:pt>
                <c:pt idx="9968">
                  <c:v>55.558</c:v>
                </c:pt>
                <c:pt idx="9969">
                  <c:v>55.558</c:v>
                </c:pt>
                <c:pt idx="9970">
                  <c:v>55.558</c:v>
                </c:pt>
                <c:pt idx="9971">
                  <c:v>55.602000000000011</c:v>
                </c:pt>
                <c:pt idx="9972">
                  <c:v>55.602000000000011</c:v>
                </c:pt>
                <c:pt idx="9973">
                  <c:v>55.602000000000011</c:v>
                </c:pt>
                <c:pt idx="9974">
                  <c:v>55.602000000000011</c:v>
                </c:pt>
                <c:pt idx="9975">
                  <c:v>55.602000000000011</c:v>
                </c:pt>
                <c:pt idx="9976">
                  <c:v>55.602000000000011</c:v>
                </c:pt>
                <c:pt idx="9977">
                  <c:v>55.647000000000006</c:v>
                </c:pt>
                <c:pt idx="9978">
                  <c:v>55.647000000000006</c:v>
                </c:pt>
                <c:pt idx="9979">
                  <c:v>55.647000000000006</c:v>
                </c:pt>
                <c:pt idx="9980">
                  <c:v>55.647000000000006</c:v>
                </c:pt>
                <c:pt idx="9981">
                  <c:v>55.647000000000006</c:v>
                </c:pt>
                <c:pt idx="9982">
                  <c:v>55.647000000000006</c:v>
                </c:pt>
                <c:pt idx="9983">
                  <c:v>55.647000000000006</c:v>
                </c:pt>
                <c:pt idx="9984">
                  <c:v>55.647000000000006</c:v>
                </c:pt>
                <c:pt idx="9985">
                  <c:v>55.647000000000006</c:v>
                </c:pt>
                <c:pt idx="9986">
                  <c:v>55.690000000000012</c:v>
                </c:pt>
                <c:pt idx="9987">
                  <c:v>55.690000000000012</c:v>
                </c:pt>
                <c:pt idx="9988">
                  <c:v>55.690000000000012</c:v>
                </c:pt>
                <c:pt idx="9989">
                  <c:v>55.690000000000012</c:v>
                </c:pt>
                <c:pt idx="9990">
                  <c:v>55.690000000000012</c:v>
                </c:pt>
                <c:pt idx="9991">
                  <c:v>55.690000000000012</c:v>
                </c:pt>
                <c:pt idx="9992">
                  <c:v>55.690000000000012</c:v>
                </c:pt>
                <c:pt idx="9993">
                  <c:v>55.776000000000003</c:v>
                </c:pt>
                <c:pt idx="9994">
                  <c:v>55.776000000000003</c:v>
                </c:pt>
                <c:pt idx="9995">
                  <c:v>55.776000000000003</c:v>
                </c:pt>
                <c:pt idx="9996">
                  <c:v>55.776000000000003</c:v>
                </c:pt>
                <c:pt idx="9997">
                  <c:v>55.776000000000003</c:v>
                </c:pt>
                <c:pt idx="9998">
                  <c:v>55.819000000000003</c:v>
                </c:pt>
                <c:pt idx="9999">
                  <c:v>55.776000000000003</c:v>
                </c:pt>
                <c:pt idx="10000">
                  <c:v>55.776000000000003</c:v>
                </c:pt>
                <c:pt idx="10001">
                  <c:v>55.776000000000003</c:v>
                </c:pt>
                <c:pt idx="10002">
                  <c:v>55.819000000000003</c:v>
                </c:pt>
                <c:pt idx="10003">
                  <c:v>55.776000000000003</c:v>
                </c:pt>
                <c:pt idx="10004">
                  <c:v>55.776000000000003</c:v>
                </c:pt>
                <c:pt idx="10005">
                  <c:v>55.819000000000003</c:v>
                </c:pt>
                <c:pt idx="10006">
                  <c:v>55.819000000000003</c:v>
                </c:pt>
                <c:pt idx="10007">
                  <c:v>55.819000000000003</c:v>
                </c:pt>
                <c:pt idx="10008">
                  <c:v>55.819000000000003</c:v>
                </c:pt>
                <c:pt idx="10009">
                  <c:v>55.819000000000003</c:v>
                </c:pt>
                <c:pt idx="10010">
                  <c:v>55.819000000000003</c:v>
                </c:pt>
                <c:pt idx="10011">
                  <c:v>55.819000000000003</c:v>
                </c:pt>
                <c:pt idx="10012">
                  <c:v>55.819000000000003</c:v>
                </c:pt>
                <c:pt idx="10013">
                  <c:v>55.819000000000003</c:v>
                </c:pt>
                <c:pt idx="10014">
                  <c:v>55.863</c:v>
                </c:pt>
                <c:pt idx="10015">
                  <c:v>55.819000000000003</c:v>
                </c:pt>
                <c:pt idx="10016">
                  <c:v>55.863</c:v>
                </c:pt>
                <c:pt idx="10017">
                  <c:v>55.863</c:v>
                </c:pt>
                <c:pt idx="10018">
                  <c:v>55.863</c:v>
                </c:pt>
                <c:pt idx="10019">
                  <c:v>55.863</c:v>
                </c:pt>
                <c:pt idx="10020">
                  <c:v>55.863</c:v>
                </c:pt>
                <c:pt idx="10021">
                  <c:v>55.863</c:v>
                </c:pt>
                <c:pt idx="10022">
                  <c:v>55.906000000000006</c:v>
                </c:pt>
                <c:pt idx="10023">
                  <c:v>55.863</c:v>
                </c:pt>
                <c:pt idx="10024">
                  <c:v>55.906000000000006</c:v>
                </c:pt>
                <c:pt idx="10025">
                  <c:v>55.906000000000006</c:v>
                </c:pt>
                <c:pt idx="10026">
                  <c:v>55.949000000000005</c:v>
                </c:pt>
                <c:pt idx="10027">
                  <c:v>55.906000000000006</c:v>
                </c:pt>
                <c:pt idx="10028">
                  <c:v>55.906000000000006</c:v>
                </c:pt>
                <c:pt idx="10029">
                  <c:v>55.906000000000006</c:v>
                </c:pt>
                <c:pt idx="10030">
                  <c:v>55.949000000000005</c:v>
                </c:pt>
                <c:pt idx="10031">
                  <c:v>55.906000000000006</c:v>
                </c:pt>
                <c:pt idx="10032">
                  <c:v>55.949000000000005</c:v>
                </c:pt>
                <c:pt idx="10033">
                  <c:v>55.949000000000005</c:v>
                </c:pt>
                <c:pt idx="10034">
                  <c:v>55.949000000000005</c:v>
                </c:pt>
                <c:pt idx="10035">
                  <c:v>55.949000000000005</c:v>
                </c:pt>
                <c:pt idx="10036">
                  <c:v>55.949000000000005</c:v>
                </c:pt>
                <c:pt idx="10037">
                  <c:v>55.949000000000005</c:v>
                </c:pt>
                <c:pt idx="10038">
                  <c:v>55.992000000000012</c:v>
                </c:pt>
                <c:pt idx="10039">
                  <c:v>55.992000000000012</c:v>
                </c:pt>
                <c:pt idx="10040">
                  <c:v>55.992000000000012</c:v>
                </c:pt>
                <c:pt idx="10041">
                  <c:v>55.992000000000012</c:v>
                </c:pt>
                <c:pt idx="10042">
                  <c:v>55.992000000000012</c:v>
                </c:pt>
                <c:pt idx="10043">
                  <c:v>55.992000000000012</c:v>
                </c:pt>
                <c:pt idx="10044">
                  <c:v>56.035000000000011</c:v>
                </c:pt>
                <c:pt idx="10045">
                  <c:v>55.992000000000012</c:v>
                </c:pt>
                <c:pt idx="10046">
                  <c:v>56.035000000000011</c:v>
                </c:pt>
                <c:pt idx="10047">
                  <c:v>56.035000000000011</c:v>
                </c:pt>
                <c:pt idx="10048">
                  <c:v>56.035000000000011</c:v>
                </c:pt>
                <c:pt idx="10049">
                  <c:v>56.035000000000011</c:v>
                </c:pt>
                <c:pt idx="10050">
                  <c:v>56.079000000000001</c:v>
                </c:pt>
                <c:pt idx="10051">
                  <c:v>56.035000000000011</c:v>
                </c:pt>
                <c:pt idx="10052">
                  <c:v>56.079000000000001</c:v>
                </c:pt>
                <c:pt idx="10053">
                  <c:v>56.079000000000001</c:v>
                </c:pt>
                <c:pt idx="10054">
                  <c:v>56.079000000000001</c:v>
                </c:pt>
                <c:pt idx="10055">
                  <c:v>56.079000000000001</c:v>
                </c:pt>
                <c:pt idx="10056">
                  <c:v>56.079000000000001</c:v>
                </c:pt>
                <c:pt idx="10057">
                  <c:v>56.122000000000014</c:v>
                </c:pt>
                <c:pt idx="10058">
                  <c:v>56.079000000000001</c:v>
                </c:pt>
                <c:pt idx="10059">
                  <c:v>56.122000000000014</c:v>
                </c:pt>
                <c:pt idx="10060">
                  <c:v>56.122000000000014</c:v>
                </c:pt>
                <c:pt idx="10061">
                  <c:v>56.122000000000014</c:v>
                </c:pt>
                <c:pt idx="10062">
                  <c:v>56.165000000000013</c:v>
                </c:pt>
                <c:pt idx="10063">
                  <c:v>56.122000000000014</c:v>
                </c:pt>
                <c:pt idx="10064">
                  <c:v>56.165000000000013</c:v>
                </c:pt>
                <c:pt idx="10065">
                  <c:v>56.165000000000013</c:v>
                </c:pt>
                <c:pt idx="10066">
                  <c:v>56.165000000000013</c:v>
                </c:pt>
                <c:pt idx="10067">
                  <c:v>56.165000000000013</c:v>
                </c:pt>
                <c:pt idx="10068">
                  <c:v>56.165000000000013</c:v>
                </c:pt>
                <c:pt idx="10069">
                  <c:v>56.165000000000013</c:v>
                </c:pt>
                <c:pt idx="10070">
                  <c:v>56.208000000000013</c:v>
                </c:pt>
                <c:pt idx="10071">
                  <c:v>56.208000000000013</c:v>
                </c:pt>
                <c:pt idx="10072">
                  <c:v>56.208000000000013</c:v>
                </c:pt>
                <c:pt idx="10073">
                  <c:v>56.208000000000013</c:v>
                </c:pt>
                <c:pt idx="10074">
                  <c:v>56.295000000000016</c:v>
                </c:pt>
                <c:pt idx="10075">
                  <c:v>56.208000000000013</c:v>
                </c:pt>
                <c:pt idx="10076">
                  <c:v>56.208000000000013</c:v>
                </c:pt>
                <c:pt idx="10077">
                  <c:v>56.251000000000005</c:v>
                </c:pt>
                <c:pt idx="10078">
                  <c:v>56.34</c:v>
                </c:pt>
                <c:pt idx="10079">
                  <c:v>56.251000000000005</c:v>
                </c:pt>
                <c:pt idx="10080">
                  <c:v>56.251000000000005</c:v>
                </c:pt>
                <c:pt idx="10081">
                  <c:v>56.251000000000005</c:v>
                </c:pt>
                <c:pt idx="10082">
                  <c:v>56.34</c:v>
                </c:pt>
                <c:pt idx="10083">
                  <c:v>56.295000000000016</c:v>
                </c:pt>
                <c:pt idx="10084">
                  <c:v>56.295000000000016</c:v>
                </c:pt>
                <c:pt idx="10085">
                  <c:v>56.295000000000016</c:v>
                </c:pt>
                <c:pt idx="10086">
                  <c:v>56.34</c:v>
                </c:pt>
                <c:pt idx="10087">
                  <c:v>56.295000000000016</c:v>
                </c:pt>
                <c:pt idx="10088">
                  <c:v>56.34</c:v>
                </c:pt>
                <c:pt idx="10089">
                  <c:v>56.34</c:v>
                </c:pt>
                <c:pt idx="10090">
                  <c:v>58.454999999999998</c:v>
                </c:pt>
                <c:pt idx="10091">
                  <c:v>56.34</c:v>
                </c:pt>
                <c:pt idx="10092">
                  <c:v>56.34</c:v>
                </c:pt>
                <c:pt idx="10093">
                  <c:v>56.383000000000003</c:v>
                </c:pt>
                <c:pt idx="10094">
                  <c:v>56.383000000000003</c:v>
                </c:pt>
                <c:pt idx="10095">
                  <c:v>56.383000000000003</c:v>
                </c:pt>
                <c:pt idx="10096">
                  <c:v>56.383000000000003</c:v>
                </c:pt>
                <c:pt idx="10097">
                  <c:v>56.383000000000003</c:v>
                </c:pt>
                <c:pt idx="10098">
                  <c:v>56.469000000000001</c:v>
                </c:pt>
                <c:pt idx="10099">
                  <c:v>56.426000000000002</c:v>
                </c:pt>
                <c:pt idx="10100">
                  <c:v>56.426000000000002</c:v>
                </c:pt>
                <c:pt idx="10101">
                  <c:v>56.426000000000002</c:v>
                </c:pt>
                <c:pt idx="10102">
                  <c:v>56.469000000000001</c:v>
                </c:pt>
                <c:pt idx="10103">
                  <c:v>56.469000000000001</c:v>
                </c:pt>
                <c:pt idx="10104">
                  <c:v>56.469000000000001</c:v>
                </c:pt>
                <c:pt idx="10105">
                  <c:v>56.469000000000001</c:v>
                </c:pt>
                <c:pt idx="10106">
                  <c:v>58.109000000000002</c:v>
                </c:pt>
                <c:pt idx="10107">
                  <c:v>56.469000000000001</c:v>
                </c:pt>
                <c:pt idx="10108">
                  <c:v>56.512</c:v>
                </c:pt>
                <c:pt idx="10109">
                  <c:v>56.512</c:v>
                </c:pt>
                <c:pt idx="10110">
                  <c:v>57.290000000000013</c:v>
                </c:pt>
                <c:pt idx="10111">
                  <c:v>56.512</c:v>
                </c:pt>
                <c:pt idx="10112">
                  <c:v>56.512</c:v>
                </c:pt>
                <c:pt idx="10113">
                  <c:v>56.512</c:v>
                </c:pt>
                <c:pt idx="10114">
                  <c:v>56.556000000000004</c:v>
                </c:pt>
                <c:pt idx="10115">
                  <c:v>56.556000000000004</c:v>
                </c:pt>
                <c:pt idx="10116">
                  <c:v>56.556000000000004</c:v>
                </c:pt>
                <c:pt idx="10117">
                  <c:v>56.556000000000004</c:v>
                </c:pt>
                <c:pt idx="10118">
                  <c:v>56.857999999999997</c:v>
                </c:pt>
                <c:pt idx="10119">
                  <c:v>56.556000000000004</c:v>
                </c:pt>
                <c:pt idx="10120">
                  <c:v>56.599000000000011</c:v>
                </c:pt>
                <c:pt idx="10121">
                  <c:v>56.599000000000011</c:v>
                </c:pt>
                <c:pt idx="10122">
                  <c:v>56.685000000000002</c:v>
                </c:pt>
                <c:pt idx="10123">
                  <c:v>56.599000000000011</c:v>
                </c:pt>
                <c:pt idx="10124">
                  <c:v>56.599000000000011</c:v>
                </c:pt>
                <c:pt idx="10125">
                  <c:v>56.599000000000011</c:v>
                </c:pt>
                <c:pt idx="10126">
                  <c:v>57.463000000000001</c:v>
                </c:pt>
                <c:pt idx="10127">
                  <c:v>56.642000000000003</c:v>
                </c:pt>
                <c:pt idx="10128">
                  <c:v>56.642000000000003</c:v>
                </c:pt>
                <c:pt idx="10129">
                  <c:v>56.685000000000002</c:v>
                </c:pt>
                <c:pt idx="10130">
                  <c:v>56.901000000000003</c:v>
                </c:pt>
                <c:pt idx="10131">
                  <c:v>56.685000000000002</c:v>
                </c:pt>
                <c:pt idx="10132">
                  <c:v>56.685000000000002</c:v>
                </c:pt>
                <c:pt idx="10133">
                  <c:v>56.685000000000002</c:v>
                </c:pt>
                <c:pt idx="10134">
                  <c:v>58.582000000000001</c:v>
                </c:pt>
                <c:pt idx="10135">
                  <c:v>56.728000000000016</c:v>
                </c:pt>
                <c:pt idx="10136">
                  <c:v>56.728000000000016</c:v>
                </c:pt>
                <c:pt idx="10137">
                  <c:v>56.728000000000016</c:v>
                </c:pt>
                <c:pt idx="10138">
                  <c:v>58.755000000000003</c:v>
                </c:pt>
                <c:pt idx="10139">
                  <c:v>56.772000000000013</c:v>
                </c:pt>
                <c:pt idx="10140">
                  <c:v>56.772000000000013</c:v>
                </c:pt>
                <c:pt idx="10141">
                  <c:v>56.772000000000013</c:v>
                </c:pt>
                <c:pt idx="10142">
                  <c:v>57.376000000000005</c:v>
                </c:pt>
                <c:pt idx="10143">
                  <c:v>56.772000000000013</c:v>
                </c:pt>
                <c:pt idx="10144">
                  <c:v>56.772000000000013</c:v>
                </c:pt>
                <c:pt idx="10145">
                  <c:v>56.814999999999998</c:v>
                </c:pt>
                <c:pt idx="10146">
                  <c:v>57.074000000000005</c:v>
                </c:pt>
                <c:pt idx="10147">
                  <c:v>56.814999999999998</c:v>
                </c:pt>
                <c:pt idx="10148">
                  <c:v>56.814999999999998</c:v>
                </c:pt>
                <c:pt idx="10149">
                  <c:v>56.814999999999998</c:v>
                </c:pt>
                <c:pt idx="10150">
                  <c:v>56.944000000000003</c:v>
                </c:pt>
                <c:pt idx="10151">
                  <c:v>56.857999999999997</c:v>
                </c:pt>
                <c:pt idx="10152">
                  <c:v>56.857999999999997</c:v>
                </c:pt>
                <c:pt idx="10153">
                  <c:v>56.857999999999997</c:v>
                </c:pt>
                <c:pt idx="10154">
                  <c:v>56.944000000000003</c:v>
                </c:pt>
                <c:pt idx="10155">
                  <c:v>56.857999999999997</c:v>
                </c:pt>
                <c:pt idx="10156">
                  <c:v>56.901000000000003</c:v>
                </c:pt>
                <c:pt idx="10157">
                  <c:v>56.901000000000003</c:v>
                </c:pt>
                <c:pt idx="10158">
                  <c:v>56.944000000000003</c:v>
                </c:pt>
                <c:pt idx="10159">
                  <c:v>56.944000000000003</c:v>
                </c:pt>
                <c:pt idx="10160">
                  <c:v>56.944000000000003</c:v>
                </c:pt>
                <c:pt idx="10161">
                  <c:v>56.944000000000003</c:v>
                </c:pt>
                <c:pt idx="10162">
                  <c:v>57.031000000000006</c:v>
                </c:pt>
                <c:pt idx="10163">
                  <c:v>56.944000000000003</c:v>
                </c:pt>
                <c:pt idx="10164">
                  <c:v>56.944000000000003</c:v>
                </c:pt>
                <c:pt idx="10165">
                  <c:v>56.988</c:v>
                </c:pt>
                <c:pt idx="10166">
                  <c:v>57.031000000000006</c:v>
                </c:pt>
                <c:pt idx="10167">
                  <c:v>56.988</c:v>
                </c:pt>
                <c:pt idx="10168">
                  <c:v>56.988</c:v>
                </c:pt>
                <c:pt idx="10169">
                  <c:v>56.988</c:v>
                </c:pt>
                <c:pt idx="10170">
                  <c:v>57.031000000000006</c:v>
                </c:pt>
                <c:pt idx="10171">
                  <c:v>57.031000000000006</c:v>
                </c:pt>
                <c:pt idx="10172">
                  <c:v>57.031000000000006</c:v>
                </c:pt>
                <c:pt idx="10173">
                  <c:v>57.031000000000006</c:v>
                </c:pt>
                <c:pt idx="10174">
                  <c:v>57.074000000000005</c:v>
                </c:pt>
                <c:pt idx="10175">
                  <c:v>57.031000000000006</c:v>
                </c:pt>
                <c:pt idx="10176">
                  <c:v>57.031000000000006</c:v>
                </c:pt>
                <c:pt idx="10177">
                  <c:v>57.074000000000005</c:v>
                </c:pt>
                <c:pt idx="10178">
                  <c:v>57.160000000000011</c:v>
                </c:pt>
                <c:pt idx="10179">
                  <c:v>57.074000000000005</c:v>
                </c:pt>
                <c:pt idx="10180">
                  <c:v>57.074000000000005</c:v>
                </c:pt>
                <c:pt idx="10181">
                  <c:v>57.074000000000005</c:v>
                </c:pt>
                <c:pt idx="10182">
                  <c:v>57.204000000000001</c:v>
                </c:pt>
                <c:pt idx="10183">
                  <c:v>57.117000000000004</c:v>
                </c:pt>
                <c:pt idx="10184">
                  <c:v>57.117000000000004</c:v>
                </c:pt>
                <c:pt idx="10185">
                  <c:v>57.117000000000004</c:v>
                </c:pt>
                <c:pt idx="10186">
                  <c:v>57.290000000000013</c:v>
                </c:pt>
                <c:pt idx="10187">
                  <c:v>57.160000000000011</c:v>
                </c:pt>
                <c:pt idx="10188">
                  <c:v>57.160000000000011</c:v>
                </c:pt>
                <c:pt idx="10189">
                  <c:v>57.160000000000011</c:v>
                </c:pt>
                <c:pt idx="10190">
                  <c:v>57.247</c:v>
                </c:pt>
                <c:pt idx="10191">
                  <c:v>57.160000000000011</c:v>
                </c:pt>
                <c:pt idx="10192">
                  <c:v>57.160000000000011</c:v>
                </c:pt>
                <c:pt idx="10193">
                  <c:v>57.204000000000001</c:v>
                </c:pt>
                <c:pt idx="10194">
                  <c:v>57.333000000000006</c:v>
                </c:pt>
                <c:pt idx="10195">
                  <c:v>57.204000000000001</c:v>
                </c:pt>
                <c:pt idx="10196">
                  <c:v>57.204000000000001</c:v>
                </c:pt>
                <c:pt idx="10197">
                  <c:v>57.204000000000001</c:v>
                </c:pt>
                <c:pt idx="10198">
                  <c:v>57.376000000000005</c:v>
                </c:pt>
                <c:pt idx="10199">
                  <c:v>57.247</c:v>
                </c:pt>
                <c:pt idx="10200">
                  <c:v>57.247</c:v>
                </c:pt>
                <c:pt idx="10201">
                  <c:v>57.247</c:v>
                </c:pt>
                <c:pt idx="10202">
                  <c:v>57.290000000000013</c:v>
                </c:pt>
                <c:pt idx="10203">
                  <c:v>57.247</c:v>
                </c:pt>
                <c:pt idx="10204">
                  <c:v>57.290000000000013</c:v>
                </c:pt>
                <c:pt idx="10205">
                  <c:v>57.290000000000013</c:v>
                </c:pt>
                <c:pt idx="10206">
                  <c:v>57.333000000000006</c:v>
                </c:pt>
                <c:pt idx="10207">
                  <c:v>57.290000000000013</c:v>
                </c:pt>
                <c:pt idx="10208">
                  <c:v>57.290000000000013</c:v>
                </c:pt>
                <c:pt idx="10209">
                  <c:v>57.333000000000006</c:v>
                </c:pt>
                <c:pt idx="10210">
                  <c:v>57.463000000000001</c:v>
                </c:pt>
                <c:pt idx="10211">
                  <c:v>57.333000000000006</c:v>
                </c:pt>
                <c:pt idx="10212">
                  <c:v>57.333000000000006</c:v>
                </c:pt>
                <c:pt idx="10213">
                  <c:v>57.333000000000006</c:v>
                </c:pt>
                <c:pt idx="10214">
                  <c:v>57.592000000000013</c:v>
                </c:pt>
                <c:pt idx="10215">
                  <c:v>57.376000000000005</c:v>
                </c:pt>
                <c:pt idx="10216">
                  <c:v>57.376000000000005</c:v>
                </c:pt>
                <c:pt idx="10217">
                  <c:v>57.376000000000005</c:v>
                </c:pt>
                <c:pt idx="10218">
                  <c:v>57.42</c:v>
                </c:pt>
                <c:pt idx="10219">
                  <c:v>57.376000000000005</c:v>
                </c:pt>
                <c:pt idx="10220">
                  <c:v>57.42</c:v>
                </c:pt>
                <c:pt idx="10221">
                  <c:v>57.42</c:v>
                </c:pt>
                <c:pt idx="10222">
                  <c:v>57.42</c:v>
                </c:pt>
                <c:pt idx="10223">
                  <c:v>57.42</c:v>
                </c:pt>
                <c:pt idx="10224">
                  <c:v>57.463000000000001</c:v>
                </c:pt>
                <c:pt idx="10225">
                  <c:v>57.463000000000001</c:v>
                </c:pt>
                <c:pt idx="10226">
                  <c:v>57.549000000000007</c:v>
                </c:pt>
                <c:pt idx="10227">
                  <c:v>57.463000000000001</c:v>
                </c:pt>
                <c:pt idx="10228">
                  <c:v>57.463000000000001</c:v>
                </c:pt>
                <c:pt idx="10229">
                  <c:v>57.506</c:v>
                </c:pt>
                <c:pt idx="10230">
                  <c:v>57.506</c:v>
                </c:pt>
                <c:pt idx="10231">
                  <c:v>57.506</c:v>
                </c:pt>
                <c:pt idx="10232">
                  <c:v>57.506</c:v>
                </c:pt>
                <c:pt idx="10233">
                  <c:v>57.506</c:v>
                </c:pt>
                <c:pt idx="10234">
                  <c:v>57.636000000000003</c:v>
                </c:pt>
                <c:pt idx="10235">
                  <c:v>57.506</c:v>
                </c:pt>
                <c:pt idx="10236">
                  <c:v>57.549000000000007</c:v>
                </c:pt>
                <c:pt idx="10237">
                  <c:v>57.549000000000007</c:v>
                </c:pt>
                <c:pt idx="10238">
                  <c:v>57.592000000000013</c:v>
                </c:pt>
                <c:pt idx="10239">
                  <c:v>57.549000000000007</c:v>
                </c:pt>
                <c:pt idx="10240">
                  <c:v>57.549000000000007</c:v>
                </c:pt>
                <c:pt idx="10241">
                  <c:v>57.549000000000007</c:v>
                </c:pt>
                <c:pt idx="10242">
                  <c:v>57.592000000000013</c:v>
                </c:pt>
                <c:pt idx="10243">
                  <c:v>57.592000000000013</c:v>
                </c:pt>
                <c:pt idx="10244">
                  <c:v>57.592000000000013</c:v>
                </c:pt>
                <c:pt idx="10245">
                  <c:v>57.592000000000013</c:v>
                </c:pt>
                <c:pt idx="10246">
                  <c:v>57.592000000000013</c:v>
                </c:pt>
                <c:pt idx="10247">
                  <c:v>57.636000000000003</c:v>
                </c:pt>
                <c:pt idx="10248">
                  <c:v>57.636000000000003</c:v>
                </c:pt>
                <c:pt idx="10249">
                  <c:v>57.636000000000003</c:v>
                </c:pt>
                <c:pt idx="10250">
                  <c:v>57.679000000000002</c:v>
                </c:pt>
                <c:pt idx="10251">
                  <c:v>57.636000000000003</c:v>
                </c:pt>
                <c:pt idx="10252">
                  <c:v>57.679000000000002</c:v>
                </c:pt>
                <c:pt idx="10253">
                  <c:v>57.679000000000002</c:v>
                </c:pt>
                <c:pt idx="10254">
                  <c:v>57.679000000000002</c:v>
                </c:pt>
                <c:pt idx="10255">
                  <c:v>57.679000000000002</c:v>
                </c:pt>
                <c:pt idx="10256">
                  <c:v>57.679000000000002</c:v>
                </c:pt>
                <c:pt idx="10257">
                  <c:v>57.722000000000016</c:v>
                </c:pt>
                <c:pt idx="10258">
                  <c:v>57.765000000000015</c:v>
                </c:pt>
                <c:pt idx="10259">
                  <c:v>57.722000000000016</c:v>
                </c:pt>
                <c:pt idx="10260">
                  <c:v>57.722000000000016</c:v>
                </c:pt>
                <c:pt idx="10261">
                  <c:v>57.722000000000016</c:v>
                </c:pt>
                <c:pt idx="10262">
                  <c:v>57.807000000000002</c:v>
                </c:pt>
                <c:pt idx="10263">
                  <c:v>57.765000000000015</c:v>
                </c:pt>
                <c:pt idx="10264">
                  <c:v>57.765000000000015</c:v>
                </c:pt>
                <c:pt idx="10265">
                  <c:v>57.765000000000015</c:v>
                </c:pt>
                <c:pt idx="10266">
                  <c:v>57.807000000000002</c:v>
                </c:pt>
                <c:pt idx="10267">
                  <c:v>57.765000000000015</c:v>
                </c:pt>
                <c:pt idx="10268">
                  <c:v>57.807000000000002</c:v>
                </c:pt>
                <c:pt idx="10269">
                  <c:v>57.807000000000002</c:v>
                </c:pt>
                <c:pt idx="10270">
                  <c:v>57.936</c:v>
                </c:pt>
                <c:pt idx="10271">
                  <c:v>57.807000000000002</c:v>
                </c:pt>
                <c:pt idx="10272">
                  <c:v>57.807000000000002</c:v>
                </c:pt>
                <c:pt idx="10273">
                  <c:v>57.85</c:v>
                </c:pt>
                <c:pt idx="10274">
                  <c:v>57.85</c:v>
                </c:pt>
                <c:pt idx="10275">
                  <c:v>57.85</c:v>
                </c:pt>
                <c:pt idx="10276">
                  <c:v>57.85</c:v>
                </c:pt>
                <c:pt idx="10277">
                  <c:v>57.893000000000001</c:v>
                </c:pt>
                <c:pt idx="10278">
                  <c:v>57.893000000000001</c:v>
                </c:pt>
                <c:pt idx="10279">
                  <c:v>57.893000000000001</c:v>
                </c:pt>
                <c:pt idx="10280">
                  <c:v>57.893000000000001</c:v>
                </c:pt>
                <c:pt idx="10281">
                  <c:v>57.893000000000001</c:v>
                </c:pt>
                <c:pt idx="10282">
                  <c:v>57.936</c:v>
                </c:pt>
                <c:pt idx="10283">
                  <c:v>57.936</c:v>
                </c:pt>
                <c:pt idx="10284">
                  <c:v>57.936</c:v>
                </c:pt>
                <c:pt idx="10285">
                  <c:v>57.936</c:v>
                </c:pt>
                <c:pt idx="10286">
                  <c:v>57.936</c:v>
                </c:pt>
                <c:pt idx="10287">
                  <c:v>57.936</c:v>
                </c:pt>
                <c:pt idx="10288">
                  <c:v>57.936</c:v>
                </c:pt>
                <c:pt idx="10289">
                  <c:v>57.979000000000006</c:v>
                </c:pt>
                <c:pt idx="10290">
                  <c:v>58.023000000000003</c:v>
                </c:pt>
                <c:pt idx="10291">
                  <c:v>57.979000000000006</c:v>
                </c:pt>
                <c:pt idx="10292">
                  <c:v>57.979000000000006</c:v>
                </c:pt>
                <c:pt idx="10293">
                  <c:v>58.023000000000003</c:v>
                </c:pt>
                <c:pt idx="10294">
                  <c:v>58.023000000000003</c:v>
                </c:pt>
                <c:pt idx="10295">
                  <c:v>58.023000000000003</c:v>
                </c:pt>
                <c:pt idx="10296">
                  <c:v>58.023000000000003</c:v>
                </c:pt>
                <c:pt idx="10297">
                  <c:v>58.023000000000003</c:v>
                </c:pt>
                <c:pt idx="10298">
                  <c:v>58.066000000000003</c:v>
                </c:pt>
                <c:pt idx="10299">
                  <c:v>58.066000000000003</c:v>
                </c:pt>
                <c:pt idx="10300">
                  <c:v>58.066000000000003</c:v>
                </c:pt>
                <c:pt idx="10301">
                  <c:v>58.066000000000003</c:v>
                </c:pt>
                <c:pt idx="10302">
                  <c:v>58.109000000000002</c:v>
                </c:pt>
                <c:pt idx="10303">
                  <c:v>58.066000000000003</c:v>
                </c:pt>
                <c:pt idx="10304">
                  <c:v>58.066000000000003</c:v>
                </c:pt>
                <c:pt idx="10305">
                  <c:v>58.109000000000002</c:v>
                </c:pt>
                <c:pt idx="10306">
                  <c:v>58.109000000000002</c:v>
                </c:pt>
                <c:pt idx="10307">
                  <c:v>58.109000000000002</c:v>
                </c:pt>
                <c:pt idx="10308">
                  <c:v>58.109000000000002</c:v>
                </c:pt>
                <c:pt idx="10309">
                  <c:v>58.109000000000002</c:v>
                </c:pt>
                <c:pt idx="10310">
                  <c:v>58.109000000000002</c:v>
                </c:pt>
                <c:pt idx="10311">
                  <c:v>58.109000000000002</c:v>
                </c:pt>
                <c:pt idx="10312">
                  <c:v>58.109000000000002</c:v>
                </c:pt>
                <c:pt idx="10313">
                  <c:v>58.109000000000002</c:v>
                </c:pt>
                <c:pt idx="10314">
                  <c:v>58.195000000000014</c:v>
                </c:pt>
                <c:pt idx="10315">
                  <c:v>58.109000000000002</c:v>
                </c:pt>
                <c:pt idx="10316">
                  <c:v>58.152000000000001</c:v>
                </c:pt>
                <c:pt idx="10317">
                  <c:v>58.152000000000001</c:v>
                </c:pt>
                <c:pt idx="10318">
                  <c:v>58.152000000000001</c:v>
                </c:pt>
                <c:pt idx="10319">
                  <c:v>58.152000000000001</c:v>
                </c:pt>
                <c:pt idx="10320">
                  <c:v>58.152000000000001</c:v>
                </c:pt>
                <c:pt idx="10321">
                  <c:v>58.195000000000014</c:v>
                </c:pt>
                <c:pt idx="10322">
                  <c:v>58.195000000000014</c:v>
                </c:pt>
                <c:pt idx="10323">
                  <c:v>58.195000000000014</c:v>
                </c:pt>
                <c:pt idx="10324">
                  <c:v>58.195000000000014</c:v>
                </c:pt>
                <c:pt idx="10325">
                  <c:v>58.195000000000014</c:v>
                </c:pt>
                <c:pt idx="10326">
                  <c:v>58.195000000000014</c:v>
                </c:pt>
                <c:pt idx="10327">
                  <c:v>58.195000000000014</c:v>
                </c:pt>
                <c:pt idx="10328">
                  <c:v>58.195000000000014</c:v>
                </c:pt>
                <c:pt idx="10329">
                  <c:v>58.195000000000014</c:v>
                </c:pt>
                <c:pt idx="10330">
                  <c:v>58.239000000000011</c:v>
                </c:pt>
                <c:pt idx="10331">
                  <c:v>58.239000000000011</c:v>
                </c:pt>
                <c:pt idx="10332">
                  <c:v>58.239000000000011</c:v>
                </c:pt>
                <c:pt idx="10333">
                  <c:v>58.239000000000011</c:v>
                </c:pt>
                <c:pt idx="10334">
                  <c:v>58.282000000000011</c:v>
                </c:pt>
                <c:pt idx="10335">
                  <c:v>58.239000000000011</c:v>
                </c:pt>
                <c:pt idx="10336">
                  <c:v>58.239000000000011</c:v>
                </c:pt>
                <c:pt idx="10337">
                  <c:v>58.239000000000011</c:v>
                </c:pt>
                <c:pt idx="10338">
                  <c:v>58.282000000000011</c:v>
                </c:pt>
                <c:pt idx="10339">
                  <c:v>58.282000000000011</c:v>
                </c:pt>
                <c:pt idx="10340">
                  <c:v>58.282000000000011</c:v>
                </c:pt>
                <c:pt idx="10341">
                  <c:v>58.282000000000011</c:v>
                </c:pt>
                <c:pt idx="10342">
                  <c:v>58.368000000000002</c:v>
                </c:pt>
                <c:pt idx="10343">
                  <c:v>58.282000000000011</c:v>
                </c:pt>
                <c:pt idx="10344">
                  <c:v>58.282000000000011</c:v>
                </c:pt>
                <c:pt idx="10345">
                  <c:v>58.282000000000011</c:v>
                </c:pt>
                <c:pt idx="10346">
                  <c:v>58.325000000000003</c:v>
                </c:pt>
                <c:pt idx="10347">
                  <c:v>58.325000000000003</c:v>
                </c:pt>
                <c:pt idx="10348">
                  <c:v>58.325000000000003</c:v>
                </c:pt>
                <c:pt idx="10349">
                  <c:v>58.325000000000003</c:v>
                </c:pt>
                <c:pt idx="10350">
                  <c:v>58.368000000000002</c:v>
                </c:pt>
                <c:pt idx="10351">
                  <c:v>58.325000000000003</c:v>
                </c:pt>
                <c:pt idx="10352">
                  <c:v>58.325000000000003</c:v>
                </c:pt>
                <c:pt idx="10353">
                  <c:v>58.325000000000003</c:v>
                </c:pt>
                <c:pt idx="10354">
                  <c:v>58.411000000000001</c:v>
                </c:pt>
                <c:pt idx="10355">
                  <c:v>58.368000000000002</c:v>
                </c:pt>
                <c:pt idx="10356">
                  <c:v>58.368000000000002</c:v>
                </c:pt>
                <c:pt idx="10357">
                  <c:v>58.368000000000002</c:v>
                </c:pt>
                <c:pt idx="10358">
                  <c:v>58.368000000000002</c:v>
                </c:pt>
                <c:pt idx="10359">
                  <c:v>58.368000000000002</c:v>
                </c:pt>
                <c:pt idx="10360">
                  <c:v>58.368000000000002</c:v>
                </c:pt>
                <c:pt idx="10361">
                  <c:v>58.368000000000002</c:v>
                </c:pt>
                <c:pt idx="10362">
                  <c:v>58.411000000000001</c:v>
                </c:pt>
                <c:pt idx="10363">
                  <c:v>58.411000000000001</c:v>
                </c:pt>
                <c:pt idx="10364">
                  <c:v>58.368000000000002</c:v>
                </c:pt>
                <c:pt idx="10365">
                  <c:v>58.411000000000001</c:v>
                </c:pt>
                <c:pt idx="10366">
                  <c:v>58.454999999999998</c:v>
                </c:pt>
                <c:pt idx="10367">
                  <c:v>58.411000000000001</c:v>
                </c:pt>
                <c:pt idx="10368">
                  <c:v>58.411000000000001</c:v>
                </c:pt>
                <c:pt idx="10369">
                  <c:v>58.411000000000001</c:v>
                </c:pt>
                <c:pt idx="10370">
                  <c:v>58.411000000000001</c:v>
                </c:pt>
                <c:pt idx="10371">
                  <c:v>58.411000000000001</c:v>
                </c:pt>
                <c:pt idx="10372">
                  <c:v>58.411000000000001</c:v>
                </c:pt>
                <c:pt idx="10373">
                  <c:v>58.411000000000001</c:v>
                </c:pt>
                <c:pt idx="10374">
                  <c:v>58.454999999999998</c:v>
                </c:pt>
                <c:pt idx="10375">
                  <c:v>58.454999999999998</c:v>
                </c:pt>
                <c:pt idx="10376">
                  <c:v>58.454999999999998</c:v>
                </c:pt>
                <c:pt idx="10377">
                  <c:v>58.454999999999998</c:v>
                </c:pt>
                <c:pt idx="10378">
                  <c:v>58.498000000000012</c:v>
                </c:pt>
                <c:pt idx="10379">
                  <c:v>58.454999999999998</c:v>
                </c:pt>
                <c:pt idx="10380">
                  <c:v>58.454999999999998</c:v>
                </c:pt>
                <c:pt idx="10381">
                  <c:v>58.454999999999998</c:v>
                </c:pt>
                <c:pt idx="10382">
                  <c:v>58.498000000000012</c:v>
                </c:pt>
                <c:pt idx="10383">
                  <c:v>58.498000000000012</c:v>
                </c:pt>
                <c:pt idx="10384">
                  <c:v>58.498000000000012</c:v>
                </c:pt>
                <c:pt idx="10385">
                  <c:v>58.498000000000012</c:v>
                </c:pt>
                <c:pt idx="10386">
                  <c:v>58.541000000000004</c:v>
                </c:pt>
                <c:pt idx="10387">
                  <c:v>58.498000000000012</c:v>
                </c:pt>
                <c:pt idx="10388">
                  <c:v>58.541000000000004</c:v>
                </c:pt>
                <c:pt idx="10389">
                  <c:v>58.541000000000004</c:v>
                </c:pt>
                <c:pt idx="10390">
                  <c:v>58.541000000000004</c:v>
                </c:pt>
                <c:pt idx="10391">
                  <c:v>58.541000000000004</c:v>
                </c:pt>
                <c:pt idx="10392">
                  <c:v>58.541000000000004</c:v>
                </c:pt>
                <c:pt idx="10393">
                  <c:v>58.541000000000004</c:v>
                </c:pt>
                <c:pt idx="10394">
                  <c:v>58.582000000000001</c:v>
                </c:pt>
                <c:pt idx="10395">
                  <c:v>58.582000000000001</c:v>
                </c:pt>
                <c:pt idx="10396">
                  <c:v>58.582000000000001</c:v>
                </c:pt>
                <c:pt idx="10397">
                  <c:v>58.582000000000001</c:v>
                </c:pt>
                <c:pt idx="10398">
                  <c:v>58.582000000000001</c:v>
                </c:pt>
                <c:pt idx="10399">
                  <c:v>58.582000000000001</c:v>
                </c:pt>
                <c:pt idx="10400">
                  <c:v>58.582000000000001</c:v>
                </c:pt>
                <c:pt idx="10401">
                  <c:v>58.582000000000001</c:v>
                </c:pt>
                <c:pt idx="10402">
                  <c:v>58.626000000000012</c:v>
                </c:pt>
                <c:pt idx="10403">
                  <c:v>58.626000000000012</c:v>
                </c:pt>
                <c:pt idx="10404">
                  <c:v>58.626000000000012</c:v>
                </c:pt>
                <c:pt idx="10405">
                  <c:v>58.626000000000012</c:v>
                </c:pt>
                <c:pt idx="10406">
                  <c:v>58.626000000000012</c:v>
                </c:pt>
                <c:pt idx="10407">
                  <c:v>58.626000000000012</c:v>
                </c:pt>
                <c:pt idx="10408">
                  <c:v>58.626000000000012</c:v>
                </c:pt>
                <c:pt idx="10409">
                  <c:v>58.669000000000011</c:v>
                </c:pt>
                <c:pt idx="10410">
                  <c:v>58.669000000000011</c:v>
                </c:pt>
                <c:pt idx="10411">
                  <c:v>58.669000000000011</c:v>
                </c:pt>
                <c:pt idx="10412">
                  <c:v>58.669000000000011</c:v>
                </c:pt>
                <c:pt idx="10413">
                  <c:v>58.669000000000011</c:v>
                </c:pt>
                <c:pt idx="10414">
                  <c:v>58.712000000000003</c:v>
                </c:pt>
                <c:pt idx="10415">
                  <c:v>58.712000000000003</c:v>
                </c:pt>
                <c:pt idx="10416">
                  <c:v>58.712000000000003</c:v>
                </c:pt>
                <c:pt idx="10417">
                  <c:v>58.712000000000003</c:v>
                </c:pt>
                <c:pt idx="10418">
                  <c:v>58.712000000000003</c:v>
                </c:pt>
                <c:pt idx="10419">
                  <c:v>58.712000000000003</c:v>
                </c:pt>
                <c:pt idx="10420">
                  <c:v>58.712000000000003</c:v>
                </c:pt>
                <c:pt idx="10421">
                  <c:v>58.755000000000003</c:v>
                </c:pt>
                <c:pt idx="10422">
                  <c:v>58.755000000000003</c:v>
                </c:pt>
                <c:pt idx="10423">
                  <c:v>58.755000000000003</c:v>
                </c:pt>
                <c:pt idx="10424">
                  <c:v>58.755000000000003</c:v>
                </c:pt>
                <c:pt idx="10425">
                  <c:v>58.755000000000003</c:v>
                </c:pt>
                <c:pt idx="10426">
                  <c:v>58.755000000000003</c:v>
                </c:pt>
                <c:pt idx="10427">
                  <c:v>58.755000000000003</c:v>
                </c:pt>
                <c:pt idx="10428">
                  <c:v>58.755000000000003</c:v>
                </c:pt>
                <c:pt idx="10429">
                  <c:v>58.755000000000003</c:v>
                </c:pt>
                <c:pt idx="10430">
                  <c:v>58.755000000000003</c:v>
                </c:pt>
                <c:pt idx="10431">
                  <c:v>58.798000000000016</c:v>
                </c:pt>
                <c:pt idx="10432">
                  <c:v>58.798000000000016</c:v>
                </c:pt>
                <c:pt idx="10433">
                  <c:v>58.798000000000016</c:v>
                </c:pt>
                <c:pt idx="10434">
                  <c:v>58.798000000000016</c:v>
                </c:pt>
                <c:pt idx="10435">
                  <c:v>58.798000000000016</c:v>
                </c:pt>
                <c:pt idx="10436">
                  <c:v>58.798000000000016</c:v>
                </c:pt>
                <c:pt idx="10437">
                  <c:v>58.841999999999999</c:v>
                </c:pt>
                <c:pt idx="10438">
                  <c:v>58.841999999999999</c:v>
                </c:pt>
                <c:pt idx="10439">
                  <c:v>58.841999999999999</c:v>
                </c:pt>
                <c:pt idx="10440">
                  <c:v>58.841999999999999</c:v>
                </c:pt>
                <c:pt idx="10441">
                  <c:v>58.841999999999999</c:v>
                </c:pt>
                <c:pt idx="10442">
                  <c:v>58.841999999999999</c:v>
                </c:pt>
                <c:pt idx="10443">
                  <c:v>58.841999999999999</c:v>
                </c:pt>
                <c:pt idx="10444">
                  <c:v>58.841999999999999</c:v>
                </c:pt>
                <c:pt idx="10445">
                  <c:v>58.841999999999999</c:v>
                </c:pt>
                <c:pt idx="10446">
                  <c:v>58.884999999999998</c:v>
                </c:pt>
                <c:pt idx="10447">
                  <c:v>58.884999999999998</c:v>
                </c:pt>
                <c:pt idx="10448">
                  <c:v>58.884999999999998</c:v>
                </c:pt>
                <c:pt idx="10449">
                  <c:v>58.884999999999998</c:v>
                </c:pt>
                <c:pt idx="10450">
                  <c:v>58.884999999999998</c:v>
                </c:pt>
                <c:pt idx="10451">
                  <c:v>58.884999999999998</c:v>
                </c:pt>
                <c:pt idx="10452">
                  <c:v>58.884999999999998</c:v>
                </c:pt>
                <c:pt idx="10453">
                  <c:v>58.884999999999998</c:v>
                </c:pt>
                <c:pt idx="10454">
                  <c:v>58.928000000000011</c:v>
                </c:pt>
                <c:pt idx="10455">
                  <c:v>58.928000000000011</c:v>
                </c:pt>
                <c:pt idx="10456">
                  <c:v>58.928000000000011</c:v>
                </c:pt>
                <c:pt idx="10457">
                  <c:v>58.928000000000011</c:v>
                </c:pt>
                <c:pt idx="10458">
                  <c:v>58.928000000000011</c:v>
                </c:pt>
                <c:pt idx="10459">
                  <c:v>58.928000000000011</c:v>
                </c:pt>
                <c:pt idx="10460">
                  <c:v>58.928000000000011</c:v>
                </c:pt>
                <c:pt idx="10461">
                  <c:v>58.928000000000011</c:v>
                </c:pt>
                <c:pt idx="10462">
                  <c:v>58.928000000000011</c:v>
                </c:pt>
                <c:pt idx="10463">
                  <c:v>58.928000000000011</c:v>
                </c:pt>
                <c:pt idx="10464">
                  <c:v>58.971000000000004</c:v>
                </c:pt>
                <c:pt idx="10465">
                  <c:v>58.971000000000004</c:v>
                </c:pt>
                <c:pt idx="10466">
                  <c:v>58.971000000000004</c:v>
                </c:pt>
                <c:pt idx="10467">
                  <c:v>58.971000000000004</c:v>
                </c:pt>
                <c:pt idx="10468">
                  <c:v>58.971000000000004</c:v>
                </c:pt>
                <c:pt idx="10469">
                  <c:v>58.971000000000004</c:v>
                </c:pt>
                <c:pt idx="10470">
                  <c:v>59.014000000000003</c:v>
                </c:pt>
                <c:pt idx="10471">
                  <c:v>58.971000000000004</c:v>
                </c:pt>
                <c:pt idx="10472">
                  <c:v>59.014000000000003</c:v>
                </c:pt>
                <c:pt idx="10473">
                  <c:v>59.014000000000003</c:v>
                </c:pt>
                <c:pt idx="10474">
                  <c:v>59.014000000000003</c:v>
                </c:pt>
                <c:pt idx="10475">
                  <c:v>59.014000000000003</c:v>
                </c:pt>
                <c:pt idx="10476">
                  <c:v>59.014000000000003</c:v>
                </c:pt>
                <c:pt idx="10477">
                  <c:v>59.014000000000003</c:v>
                </c:pt>
                <c:pt idx="10478">
                  <c:v>59.014000000000003</c:v>
                </c:pt>
                <c:pt idx="10479">
                  <c:v>59.014000000000003</c:v>
                </c:pt>
                <c:pt idx="10480">
                  <c:v>59.014000000000003</c:v>
                </c:pt>
                <c:pt idx="10481">
                  <c:v>59.014000000000003</c:v>
                </c:pt>
                <c:pt idx="10482">
                  <c:v>59.056000000000004</c:v>
                </c:pt>
                <c:pt idx="10483">
                  <c:v>59.056000000000004</c:v>
                </c:pt>
                <c:pt idx="10484">
                  <c:v>59.056000000000004</c:v>
                </c:pt>
                <c:pt idx="10485">
                  <c:v>59.056000000000004</c:v>
                </c:pt>
                <c:pt idx="10486">
                  <c:v>59.056000000000004</c:v>
                </c:pt>
                <c:pt idx="10487">
                  <c:v>59.056000000000004</c:v>
                </c:pt>
                <c:pt idx="10488">
                  <c:v>59.056000000000004</c:v>
                </c:pt>
                <c:pt idx="10489">
                  <c:v>59.056000000000004</c:v>
                </c:pt>
                <c:pt idx="10490">
                  <c:v>59.099000000000011</c:v>
                </c:pt>
                <c:pt idx="10491">
                  <c:v>59.056000000000004</c:v>
                </c:pt>
                <c:pt idx="10492">
                  <c:v>59.099000000000011</c:v>
                </c:pt>
                <c:pt idx="10493">
                  <c:v>59.056000000000004</c:v>
                </c:pt>
                <c:pt idx="10494">
                  <c:v>59.099000000000011</c:v>
                </c:pt>
                <c:pt idx="10495">
                  <c:v>59.099000000000011</c:v>
                </c:pt>
                <c:pt idx="10496">
                  <c:v>59.099000000000011</c:v>
                </c:pt>
                <c:pt idx="10497">
                  <c:v>59.099000000000011</c:v>
                </c:pt>
                <c:pt idx="10498">
                  <c:v>59.099000000000011</c:v>
                </c:pt>
                <c:pt idx="10499">
                  <c:v>59.099000000000011</c:v>
                </c:pt>
                <c:pt idx="10500">
                  <c:v>59.099000000000011</c:v>
                </c:pt>
                <c:pt idx="10501">
                  <c:v>59.099000000000011</c:v>
                </c:pt>
                <c:pt idx="10502">
                  <c:v>59.142000000000003</c:v>
                </c:pt>
                <c:pt idx="10503">
                  <c:v>59.099000000000011</c:v>
                </c:pt>
                <c:pt idx="10504">
                  <c:v>59.099000000000011</c:v>
                </c:pt>
                <c:pt idx="10505">
                  <c:v>59.099000000000011</c:v>
                </c:pt>
                <c:pt idx="10506">
                  <c:v>59.142000000000003</c:v>
                </c:pt>
                <c:pt idx="10507">
                  <c:v>59.142000000000003</c:v>
                </c:pt>
                <c:pt idx="10508">
                  <c:v>59.142000000000003</c:v>
                </c:pt>
                <c:pt idx="10509">
                  <c:v>59.142000000000003</c:v>
                </c:pt>
                <c:pt idx="10510">
                  <c:v>59.142000000000003</c:v>
                </c:pt>
                <c:pt idx="10511">
                  <c:v>59.142000000000003</c:v>
                </c:pt>
                <c:pt idx="10512">
                  <c:v>59.142000000000003</c:v>
                </c:pt>
                <c:pt idx="10513">
                  <c:v>59.142000000000003</c:v>
                </c:pt>
                <c:pt idx="10514">
                  <c:v>59.142000000000003</c:v>
                </c:pt>
                <c:pt idx="10515">
                  <c:v>59.142000000000003</c:v>
                </c:pt>
                <c:pt idx="10516">
                  <c:v>59.142000000000003</c:v>
                </c:pt>
                <c:pt idx="10517">
                  <c:v>59.142000000000003</c:v>
                </c:pt>
                <c:pt idx="10518">
                  <c:v>59.185000000000002</c:v>
                </c:pt>
                <c:pt idx="10519">
                  <c:v>59.185000000000002</c:v>
                </c:pt>
                <c:pt idx="10520">
                  <c:v>59.185000000000002</c:v>
                </c:pt>
                <c:pt idx="10521">
                  <c:v>59.185000000000002</c:v>
                </c:pt>
                <c:pt idx="10522">
                  <c:v>59.229000000000013</c:v>
                </c:pt>
                <c:pt idx="10523">
                  <c:v>59.185000000000002</c:v>
                </c:pt>
                <c:pt idx="10524">
                  <c:v>59.185000000000002</c:v>
                </c:pt>
                <c:pt idx="10525">
                  <c:v>59.185000000000002</c:v>
                </c:pt>
                <c:pt idx="10526">
                  <c:v>59.314999999999998</c:v>
                </c:pt>
                <c:pt idx="10527">
                  <c:v>59.185000000000002</c:v>
                </c:pt>
                <c:pt idx="10528">
                  <c:v>59.185000000000002</c:v>
                </c:pt>
                <c:pt idx="10529">
                  <c:v>59.229000000000013</c:v>
                </c:pt>
                <c:pt idx="10530">
                  <c:v>59.272000000000013</c:v>
                </c:pt>
                <c:pt idx="10531">
                  <c:v>59.229000000000013</c:v>
                </c:pt>
                <c:pt idx="10532">
                  <c:v>59.229000000000013</c:v>
                </c:pt>
                <c:pt idx="10533">
                  <c:v>59.229000000000013</c:v>
                </c:pt>
                <c:pt idx="10534">
                  <c:v>59.229000000000013</c:v>
                </c:pt>
                <c:pt idx="10535">
                  <c:v>59.229000000000013</c:v>
                </c:pt>
                <c:pt idx="10536">
                  <c:v>59.229000000000013</c:v>
                </c:pt>
                <c:pt idx="10537">
                  <c:v>59.229000000000013</c:v>
                </c:pt>
                <c:pt idx="10538">
                  <c:v>59.229000000000013</c:v>
                </c:pt>
                <c:pt idx="10539">
                  <c:v>59.272000000000013</c:v>
                </c:pt>
                <c:pt idx="10540">
                  <c:v>59.229000000000013</c:v>
                </c:pt>
                <c:pt idx="10541">
                  <c:v>59.272000000000013</c:v>
                </c:pt>
                <c:pt idx="10542">
                  <c:v>59.229000000000013</c:v>
                </c:pt>
                <c:pt idx="10543">
                  <c:v>59.272000000000013</c:v>
                </c:pt>
                <c:pt idx="10544">
                  <c:v>59.272000000000013</c:v>
                </c:pt>
                <c:pt idx="10545">
                  <c:v>59.272000000000013</c:v>
                </c:pt>
                <c:pt idx="10546">
                  <c:v>59.272000000000013</c:v>
                </c:pt>
                <c:pt idx="10547">
                  <c:v>59.272000000000013</c:v>
                </c:pt>
                <c:pt idx="10548">
                  <c:v>59.272000000000013</c:v>
                </c:pt>
                <c:pt idx="10549">
                  <c:v>59.272000000000013</c:v>
                </c:pt>
                <c:pt idx="10550">
                  <c:v>59.272000000000013</c:v>
                </c:pt>
                <c:pt idx="10551">
                  <c:v>59.272000000000013</c:v>
                </c:pt>
                <c:pt idx="10552">
                  <c:v>59.272000000000013</c:v>
                </c:pt>
                <c:pt idx="10553">
                  <c:v>59.314999999999998</c:v>
                </c:pt>
                <c:pt idx="10554">
                  <c:v>59.314999999999998</c:v>
                </c:pt>
                <c:pt idx="10555">
                  <c:v>59.314999999999998</c:v>
                </c:pt>
                <c:pt idx="10556">
                  <c:v>59.314999999999998</c:v>
                </c:pt>
                <c:pt idx="10557">
                  <c:v>59.314999999999998</c:v>
                </c:pt>
                <c:pt idx="10558">
                  <c:v>59.314999999999998</c:v>
                </c:pt>
                <c:pt idx="10559">
                  <c:v>59.314999999999998</c:v>
                </c:pt>
                <c:pt idx="10560">
                  <c:v>59.314999999999998</c:v>
                </c:pt>
                <c:pt idx="10561">
                  <c:v>59.314999999999998</c:v>
                </c:pt>
                <c:pt idx="10562">
                  <c:v>59.357999999999997</c:v>
                </c:pt>
                <c:pt idx="10563">
                  <c:v>59.357999999999997</c:v>
                </c:pt>
                <c:pt idx="10564">
                  <c:v>59.357999999999997</c:v>
                </c:pt>
                <c:pt idx="10565">
                  <c:v>59.357999999999997</c:v>
                </c:pt>
                <c:pt idx="10566">
                  <c:v>59.357999999999997</c:v>
                </c:pt>
                <c:pt idx="10567">
                  <c:v>59.357999999999997</c:v>
                </c:pt>
                <c:pt idx="10568">
                  <c:v>59.357999999999997</c:v>
                </c:pt>
                <c:pt idx="10569">
                  <c:v>59.357999999999997</c:v>
                </c:pt>
                <c:pt idx="10570">
                  <c:v>59.357999999999997</c:v>
                </c:pt>
                <c:pt idx="10571">
                  <c:v>59.357999999999997</c:v>
                </c:pt>
                <c:pt idx="10572">
                  <c:v>59.357999999999997</c:v>
                </c:pt>
                <c:pt idx="10573">
                  <c:v>59.357999999999997</c:v>
                </c:pt>
                <c:pt idx="10574">
                  <c:v>59.401000000000003</c:v>
                </c:pt>
                <c:pt idx="10575">
                  <c:v>59.401000000000003</c:v>
                </c:pt>
                <c:pt idx="10576">
                  <c:v>59.401000000000003</c:v>
                </c:pt>
                <c:pt idx="10577">
                  <c:v>59.401000000000003</c:v>
                </c:pt>
                <c:pt idx="10578">
                  <c:v>59.401000000000003</c:v>
                </c:pt>
                <c:pt idx="10579">
                  <c:v>59.401000000000003</c:v>
                </c:pt>
                <c:pt idx="10580">
                  <c:v>59.401000000000003</c:v>
                </c:pt>
                <c:pt idx="10581">
                  <c:v>59.401000000000003</c:v>
                </c:pt>
                <c:pt idx="10582">
                  <c:v>59.486000000000004</c:v>
                </c:pt>
                <c:pt idx="10583">
                  <c:v>59.401000000000003</c:v>
                </c:pt>
                <c:pt idx="10584">
                  <c:v>59.445</c:v>
                </c:pt>
                <c:pt idx="10585">
                  <c:v>59.401000000000003</c:v>
                </c:pt>
                <c:pt idx="10586">
                  <c:v>59.616</c:v>
                </c:pt>
                <c:pt idx="10587">
                  <c:v>59.445</c:v>
                </c:pt>
                <c:pt idx="10588">
                  <c:v>59.445</c:v>
                </c:pt>
                <c:pt idx="10589">
                  <c:v>59.445</c:v>
                </c:pt>
                <c:pt idx="10590">
                  <c:v>60.132000000000012</c:v>
                </c:pt>
                <c:pt idx="10591">
                  <c:v>59.445</c:v>
                </c:pt>
                <c:pt idx="10592">
                  <c:v>59.445</c:v>
                </c:pt>
                <c:pt idx="10593">
                  <c:v>59.445</c:v>
                </c:pt>
                <c:pt idx="10594">
                  <c:v>60.260000000000012</c:v>
                </c:pt>
                <c:pt idx="10595">
                  <c:v>59.445</c:v>
                </c:pt>
                <c:pt idx="10596">
                  <c:v>59.486000000000004</c:v>
                </c:pt>
                <c:pt idx="10597">
                  <c:v>59.486000000000004</c:v>
                </c:pt>
                <c:pt idx="10598">
                  <c:v>60.046000000000006</c:v>
                </c:pt>
                <c:pt idx="10599">
                  <c:v>59.486000000000004</c:v>
                </c:pt>
                <c:pt idx="10600">
                  <c:v>59.486000000000004</c:v>
                </c:pt>
                <c:pt idx="10601">
                  <c:v>59.486000000000004</c:v>
                </c:pt>
                <c:pt idx="10602">
                  <c:v>60.089000000000006</c:v>
                </c:pt>
                <c:pt idx="10603">
                  <c:v>59.486000000000004</c:v>
                </c:pt>
                <c:pt idx="10604">
                  <c:v>59.486000000000004</c:v>
                </c:pt>
                <c:pt idx="10605">
                  <c:v>59.529000000000003</c:v>
                </c:pt>
                <c:pt idx="10606">
                  <c:v>60.174000000000007</c:v>
                </c:pt>
                <c:pt idx="10607">
                  <c:v>59.529000000000003</c:v>
                </c:pt>
                <c:pt idx="10608">
                  <c:v>59.529000000000003</c:v>
                </c:pt>
                <c:pt idx="10609">
                  <c:v>59.529000000000003</c:v>
                </c:pt>
                <c:pt idx="10610">
                  <c:v>60.089000000000006</c:v>
                </c:pt>
                <c:pt idx="10611">
                  <c:v>59.529000000000003</c:v>
                </c:pt>
                <c:pt idx="10612">
                  <c:v>59.529000000000003</c:v>
                </c:pt>
                <c:pt idx="10613">
                  <c:v>59.529000000000003</c:v>
                </c:pt>
                <c:pt idx="10614">
                  <c:v>60.003</c:v>
                </c:pt>
                <c:pt idx="10615">
                  <c:v>59.529000000000003</c:v>
                </c:pt>
                <c:pt idx="10616">
                  <c:v>59.572000000000003</c:v>
                </c:pt>
                <c:pt idx="10617">
                  <c:v>59.572000000000003</c:v>
                </c:pt>
                <c:pt idx="10618">
                  <c:v>59.572000000000003</c:v>
                </c:pt>
                <c:pt idx="10619">
                  <c:v>59.572000000000003</c:v>
                </c:pt>
                <c:pt idx="10620">
                  <c:v>59.572000000000003</c:v>
                </c:pt>
                <c:pt idx="10621">
                  <c:v>59.572000000000003</c:v>
                </c:pt>
                <c:pt idx="10622">
                  <c:v>59.702000000000012</c:v>
                </c:pt>
                <c:pt idx="10623">
                  <c:v>59.572000000000003</c:v>
                </c:pt>
                <c:pt idx="10624">
                  <c:v>59.572000000000003</c:v>
                </c:pt>
                <c:pt idx="10625">
                  <c:v>59.572000000000003</c:v>
                </c:pt>
                <c:pt idx="10626">
                  <c:v>59.702000000000012</c:v>
                </c:pt>
                <c:pt idx="10627">
                  <c:v>59.616</c:v>
                </c:pt>
                <c:pt idx="10628">
                  <c:v>59.616</c:v>
                </c:pt>
                <c:pt idx="10629">
                  <c:v>59.616</c:v>
                </c:pt>
                <c:pt idx="10630">
                  <c:v>59.702000000000012</c:v>
                </c:pt>
                <c:pt idx="10631">
                  <c:v>59.616</c:v>
                </c:pt>
                <c:pt idx="10632">
                  <c:v>59.616</c:v>
                </c:pt>
                <c:pt idx="10633">
                  <c:v>59.616</c:v>
                </c:pt>
                <c:pt idx="10634">
                  <c:v>59.659000000000006</c:v>
                </c:pt>
                <c:pt idx="10635">
                  <c:v>59.616</c:v>
                </c:pt>
                <c:pt idx="10636">
                  <c:v>59.659000000000006</c:v>
                </c:pt>
                <c:pt idx="10637">
                  <c:v>59.659000000000006</c:v>
                </c:pt>
                <c:pt idx="10638">
                  <c:v>59.702000000000012</c:v>
                </c:pt>
                <c:pt idx="10639">
                  <c:v>59.659000000000006</c:v>
                </c:pt>
                <c:pt idx="10640">
                  <c:v>59.659000000000006</c:v>
                </c:pt>
                <c:pt idx="10641">
                  <c:v>59.659000000000006</c:v>
                </c:pt>
                <c:pt idx="10642">
                  <c:v>59.83</c:v>
                </c:pt>
                <c:pt idx="10643">
                  <c:v>59.659000000000006</c:v>
                </c:pt>
                <c:pt idx="10644">
                  <c:v>59.659000000000006</c:v>
                </c:pt>
                <c:pt idx="10645">
                  <c:v>59.659000000000006</c:v>
                </c:pt>
                <c:pt idx="10646">
                  <c:v>59.702000000000012</c:v>
                </c:pt>
                <c:pt idx="10647">
                  <c:v>59.702000000000012</c:v>
                </c:pt>
                <c:pt idx="10648">
                  <c:v>59.702000000000012</c:v>
                </c:pt>
                <c:pt idx="10649">
                  <c:v>59.702000000000012</c:v>
                </c:pt>
                <c:pt idx="10650">
                  <c:v>60.433</c:v>
                </c:pt>
                <c:pt idx="10651">
                  <c:v>59.702000000000012</c:v>
                </c:pt>
                <c:pt idx="10652">
                  <c:v>59.702000000000012</c:v>
                </c:pt>
                <c:pt idx="10653">
                  <c:v>59.702000000000012</c:v>
                </c:pt>
                <c:pt idx="10654">
                  <c:v>59.873000000000005</c:v>
                </c:pt>
                <c:pt idx="10655">
                  <c:v>59.745000000000012</c:v>
                </c:pt>
                <c:pt idx="10656">
                  <c:v>59.745000000000012</c:v>
                </c:pt>
                <c:pt idx="10657">
                  <c:v>59.745000000000012</c:v>
                </c:pt>
                <c:pt idx="10658">
                  <c:v>59.788000000000011</c:v>
                </c:pt>
                <c:pt idx="10659">
                  <c:v>59.745000000000012</c:v>
                </c:pt>
                <c:pt idx="10660">
                  <c:v>59.745000000000012</c:v>
                </c:pt>
                <c:pt idx="10661">
                  <c:v>59.745000000000012</c:v>
                </c:pt>
                <c:pt idx="10662">
                  <c:v>59.788000000000011</c:v>
                </c:pt>
                <c:pt idx="10663">
                  <c:v>59.788000000000011</c:v>
                </c:pt>
                <c:pt idx="10664">
                  <c:v>59.788000000000011</c:v>
                </c:pt>
                <c:pt idx="10665">
                  <c:v>59.788000000000011</c:v>
                </c:pt>
                <c:pt idx="10666">
                  <c:v>59.916000000000004</c:v>
                </c:pt>
                <c:pt idx="10667">
                  <c:v>59.788000000000011</c:v>
                </c:pt>
                <c:pt idx="10668">
                  <c:v>59.788000000000011</c:v>
                </c:pt>
                <c:pt idx="10669">
                  <c:v>59.788000000000011</c:v>
                </c:pt>
                <c:pt idx="10670">
                  <c:v>60.089000000000006</c:v>
                </c:pt>
                <c:pt idx="10671">
                  <c:v>59.788000000000011</c:v>
                </c:pt>
                <c:pt idx="10672">
                  <c:v>59.83</c:v>
                </c:pt>
                <c:pt idx="10673">
                  <c:v>59.83</c:v>
                </c:pt>
                <c:pt idx="10674">
                  <c:v>60.089000000000006</c:v>
                </c:pt>
                <c:pt idx="10675">
                  <c:v>59.83</c:v>
                </c:pt>
                <c:pt idx="10676">
                  <c:v>59.83</c:v>
                </c:pt>
                <c:pt idx="10677">
                  <c:v>59.83</c:v>
                </c:pt>
                <c:pt idx="10678">
                  <c:v>60.003</c:v>
                </c:pt>
                <c:pt idx="10679">
                  <c:v>59.83</c:v>
                </c:pt>
                <c:pt idx="10680">
                  <c:v>59.83</c:v>
                </c:pt>
                <c:pt idx="10681">
                  <c:v>59.873000000000005</c:v>
                </c:pt>
                <c:pt idx="10682">
                  <c:v>59.873000000000005</c:v>
                </c:pt>
                <c:pt idx="10683">
                  <c:v>59.873000000000005</c:v>
                </c:pt>
                <c:pt idx="10684">
                  <c:v>59.873000000000005</c:v>
                </c:pt>
                <c:pt idx="10685">
                  <c:v>59.873000000000005</c:v>
                </c:pt>
                <c:pt idx="10686">
                  <c:v>59.959000000000003</c:v>
                </c:pt>
                <c:pt idx="10687">
                  <c:v>59.873000000000005</c:v>
                </c:pt>
                <c:pt idx="10688">
                  <c:v>59.873000000000005</c:v>
                </c:pt>
                <c:pt idx="10689">
                  <c:v>59.873000000000005</c:v>
                </c:pt>
                <c:pt idx="10690">
                  <c:v>60.003</c:v>
                </c:pt>
                <c:pt idx="10691">
                  <c:v>59.916000000000004</c:v>
                </c:pt>
                <c:pt idx="10692">
                  <c:v>59.916000000000004</c:v>
                </c:pt>
                <c:pt idx="10693">
                  <c:v>59.916000000000004</c:v>
                </c:pt>
                <c:pt idx="10694">
                  <c:v>59.959000000000003</c:v>
                </c:pt>
                <c:pt idx="10695">
                  <c:v>59.916000000000004</c:v>
                </c:pt>
                <c:pt idx="10696">
                  <c:v>59.916000000000004</c:v>
                </c:pt>
                <c:pt idx="10697">
                  <c:v>59.916000000000004</c:v>
                </c:pt>
                <c:pt idx="10698">
                  <c:v>59.959000000000003</c:v>
                </c:pt>
                <c:pt idx="10699">
                  <c:v>59.959000000000003</c:v>
                </c:pt>
                <c:pt idx="10700">
                  <c:v>59.959000000000003</c:v>
                </c:pt>
                <c:pt idx="10701">
                  <c:v>59.959000000000003</c:v>
                </c:pt>
                <c:pt idx="10702">
                  <c:v>60.003</c:v>
                </c:pt>
                <c:pt idx="10703">
                  <c:v>59.959000000000003</c:v>
                </c:pt>
                <c:pt idx="10704">
                  <c:v>59.959000000000003</c:v>
                </c:pt>
                <c:pt idx="10705">
                  <c:v>59.959000000000003</c:v>
                </c:pt>
                <c:pt idx="10706">
                  <c:v>60.046000000000006</c:v>
                </c:pt>
                <c:pt idx="10707">
                  <c:v>60.003</c:v>
                </c:pt>
                <c:pt idx="10708">
                  <c:v>60.003</c:v>
                </c:pt>
                <c:pt idx="10709">
                  <c:v>60.003</c:v>
                </c:pt>
                <c:pt idx="10710">
                  <c:v>60.089000000000006</c:v>
                </c:pt>
                <c:pt idx="10711">
                  <c:v>60.003</c:v>
                </c:pt>
                <c:pt idx="10712">
                  <c:v>60.003</c:v>
                </c:pt>
                <c:pt idx="10713">
                  <c:v>60.003</c:v>
                </c:pt>
                <c:pt idx="10714">
                  <c:v>60.132000000000012</c:v>
                </c:pt>
                <c:pt idx="10715">
                  <c:v>60.003</c:v>
                </c:pt>
                <c:pt idx="10716">
                  <c:v>60.046000000000006</c:v>
                </c:pt>
                <c:pt idx="10717">
                  <c:v>60.046000000000006</c:v>
                </c:pt>
                <c:pt idx="10718">
                  <c:v>60.132000000000012</c:v>
                </c:pt>
                <c:pt idx="10719">
                  <c:v>60.046000000000006</c:v>
                </c:pt>
                <c:pt idx="10720">
                  <c:v>60.046000000000006</c:v>
                </c:pt>
                <c:pt idx="10721">
                  <c:v>60.046000000000006</c:v>
                </c:pt>
                <c:pt idx="10722">
                  <c:v>60.132000000000012</c:v>
                </c:pt>
                <c:pt idx="10723">
                  <c:v>60.089000000000006</c:v>
                </c:pt>
                <c:pt idx="10724">
                  <c:v>60.089000000000006</c:v>
                </c:pt>
                <c:pt idx="10725">
                  <c:v>60.089000000000006</c:v>
                </c:pt>
                <c:pt idx="10726">
                  <c:v>60.174000000000007</c:v>
                </c:pt>
                <c:pt idx="10727">
                  <c:v>60.089000000000006</c:v>
                </c:pt>
                <c:pt idx="10728">
                  <c:v>60.089000000000006</c:v>
                </c:pt>
                <c:pt idx="10729">
                  <c:v>60.089000000000006</c:v>
                </c:pt>
                <c:pt idx="10730">
                  <c:v>60.690000000000012</c:v>
                </c:pt>
                <c:pt idx="10731">
                  <c:v>60.132000000000012</c:v>
                </c:pt>
                <c:pt idx="10732">
                  <c:v>60.132000000000012</c:v>
                </c:pt>
                <c:pt idx="10733">
                  <c:v>60.132000000000012</c:v>
                </c:pt>
                <c:pt idx="10734">
                  <c:v>60.904000000000003</c:v>
                </c:pt>
                <c:pt idx="10735">
                  <c:v>60.132000000000012</c:v>
                </c:pt>
                <c:pt idx="10736">
                  <c:v>60.132000000000012</c:v>
                </c:pt>
                <c:pt idx="10737">
                  <c:v>60.132000000000012</c:v>
                </c:pt>
                <c:pt idx="10738">
                  <c:v>60.39</c:v>
                </c:pt>
                <c:pt idx="10739">
                  <c:v>60.174000000000007</c:v>
                </c:pt>
                <c:pt idx="10740">
                  <c:v>60.174000000000007</c:v>
                </c:pt>
                <c:pt idx="10741">
                  <c:v>60.174000000000007</c:v>
                </c:pt>
                <c:pt idx="10742">
                  <c:v>60.260000000000012</c:v>
                </c:pt>
                <c:pt idx="10743">
                  <c:v>60.174000000000007</c:v>
                </c:pt>
                <c:pt idx="10744">
                  <c:v>60.174000000000007</c:v>
                </c:pt>
                <c:pt idx="10745">
                  <c:v>60.217000000000006</c:v>
                </c:pt>
                <c:pt idx="10746">
                  <c:v>60.346000000000004</c:v>
                </c:pt>
                <c:pt idx="10747">
                  <c:v>60.217000000000006</c:v>
                </c:pt>
                <c:pt idx="10748">
                  <c:v>60.217000000000006</c:v>
                </c:pt>
                <c:pt idx="10749">
                  <c:v>60.217000000000006</c:v>
                </c:pt>
                <c:pt idx="10750">
                  <c:v>60.346000000000004</c:v>
                </c:pt>
                <c:pt idx="10751">
                  <c:v>60.217000000000006</c:v>
                </c:pt>
                <c:pt idx="10752">
                  <c:v>60.217000000000006</c:v>
                </c:pt>
                <c:pt idx="10753">
                  <c:v>60.217000000000006</c:v>
                </c:pt>
                <c:pt idx="10754">
                  <c:v>60.39</c:v>
                </c:pt>
                <c:pt idx="10755">
                  <c:v>60.260000000000012</c:v>
                </c:pt>
                <c:pt idx="10756">
                  <c:v>60.260000000000012</c:v>
                </c:pt>
                <c:pt idx="10757">
                  <c:v>60.260000000000012</c:v>
                </c:pt>
                <c:pt idx="10758">
                  <c:v>60.303000000000004</c:v>
                </c:pt>
                <c:pt idx="10759">
                  <c:v>60.260000000000012</c:v>
                </c:pt>
                <c:pt idx="10760">
                  <c:v>60.260000000000012</c:v>
                </c:pt>
                <c:pt idx="10761">
                  <c:v>60.260000000000012</c:v>
                </c:pt>
                <c:pt idx="10762">
                  <c:v>61.032000000000011</c:v>
                </c:pt>
                <c:pt idx="10763">
                  <c:v>60.260000000000012</c:v>
                </c:pt>
                <c:pt idx="10764">
                  <c:v>60.303000000000004</c:v>
                </c:pt>
                <c:pt idx="10765">
                  <c:v>60.303000000000004</c:v>
                </c:pt>
                <c:pt idx="10766">
                  <c:v>60.303000000000004</c:v>
                </c:pt>
                <c:pt idx="10767">
                  <c:v>60.303000000000004</c:v>
                </c:pt>
                <c:pt idx="10768">
                  <c:v>60.303000000000004</c:v>
                </c:pt>
                <c:pt idx="10769">
                  <c:v>60.303000000000004</c:v>
                </c:pt>
                <c:pt idx="10770">
                  <c:v>60.303000000000004</c:v>
                </c:pt>
                <c:pt idx="10771">
                  <c:v>60.346000000000004</c:v>
                </c:pt>
                <c:pt idx="10772">
                  <c:v>60.346000000000004</c:v>
                </c:pt>
                <c:pt idx="10773">
                  <c:v>60.346000000000004</c:v>
                </c:pt>
                <c:pt idx="10774">
                  <c:v>60.346000000000004</c:v>
                </c:pt>
                <c:pt idx="10775">
                  <c:v>60.346000000000004</c:v>
                </c:pt>
                <c:pt idx="10776">
                  <c:v>60.346000000000004</c:v>
                </c:pt>
                <c:pt idx="10777">
                  <c:v>60.346000000000004</c:v>
                </c:pt>
                <c:pt idx="10778">
                  <c:v>60.346000000000004</c:v>
                </c:pt>
                <c:pt idx="10779">
                  <c:v>60.346000000000004</c:v>
                </c:pt>
                <c:pt idx="10780">
                  <c:v>60.346000000000004</c:v>
                </c:pt>
                <c:pt idx="10781">
                  <c:v>60.39</c:v>
                </c:pt>
                <c:pt idx="10782">
                  <c:v>60.39</c:v>
                </c:pt>
                <c:pt idx="10783">
                  <c:v>60.39</c:v>
                </c:pt>
                <c:pt idx="10784">
                  <c:v>60.39</c:v>
                </c:pt>
                <c:pt idx="10785">
                  <c:v>60.39</c:v>
                </c:pt>
                <c:pt idx="10786">
                  <c:v>60.39</c:v>
                </c:pt>
                <c:pt idx="10787">
                  <c:v>60.39</c:v>
                </c:pt>
                <c:pt idx="10788">
                  <c:v>60.39</c:v>
                </c:pt>
                <c:pt idx="10789">
                  <c:v>60.39</c:v>
                </c:pt>
                <c:pt idx="10790">
                  <c:v>60.39</c:v>
                </c:pt>
                <c:pt idx="10791">
                  <c:v>60.433</c:v>
                </c:pt>
                <c:pt idx="10792">
                  <c:v>60.433</c:v>
                </c:pt>
                <c:pt idx="10793">
                  <c:v>60.433</c:v>
                </c:pt>
                <c:pt idx="10794">
                  <c:v>60.433</c:v>
                </c:pt>
                <c:pt idx="10795">
                  <c:v>60.433</c:v>
                </c:pt>
                <c:pt idx="10796">
                  <c:v>60.433</c:v>
                </c:pt>
                <c:pt idx="10797">
                  <c:v>60.433</c:v>
                </c:pt>
                <c:pt idx="10798">
                  <c:v>60.474000000000004</c:v>
                </c:pt>
                <c:pt idx="10799">
                  <c:v>60.474000000000004</c:v>
                </c:pt>
                <c:pt idx="10800">
                  <c:v>60.474000000000004</c:v>
                </c:pt>
                <c:pt idx="10801">
                  <c:v>60.474000000000004</c:v>
                </c:pt>
                <c:pt idx="10802">
                  <c:v>60.474000000000004</c:v>
                </c:pt>
                <c:pt idx="10803">
                  <c:v>60.474000000000004</c:v>
                </c:pt>
                <c:pt idx="10804">
                  <c:v>60.474000000000004</c:v>
                </c:pt>
                <c:pt idx="10805">
                  <c:v>60.474000000000004</c:v>
                </c:pt>
                <c:pt idx="10806">
                  <c:v>60.474000000000004</c:v>
                </c:pt>
                <c:pt idx="10807">
                  <c:v>60.517000000000003</c:v>
                </c:pt>
                <c:pt idx="10808">
                  <c:v>60.517000000000003</c:v>
                </c:pt>
                <c:pt idx="10809">
                  <c:v>60.517000000000003</c:v>
                </c:pt>
                <c:pt idx="10810">
                  <c:v>60.517000000000003</c:v>
                </c:pt>
                <c:pt idx="10811">
                  <c:v>60.517000000000003</c:v>
                </c:pt>
                <c:pt idx="10812">
                  <c:v>60.517000000000003</c:v>
                </c:pt>
                <c:pt idx="10813">
                  <c:v>60.517000000000003</c:v>
                </c:pt>
                <c:pt idx="10814">
                  <c:v>60.517000000000003</c:v>
                </c:pt>
                <c:pt idx="10815">
                  <c:v>60.517000000000003</c:v>
                </c:pt>
                <c:pt idx="10816">
                  <c:v>60.561</c:v>
                </c:pt>
                <c:pt idx="10817">
                  <c:v>60.561</c:v>
                </c:pt>
                <c:pt idx="10818">
                  <c:v>60.561</c:v>
                </c:pt>
                <c:pt idx="10819">
                  <c:v>60.561</c:v>
                </c:pt>
                <c:pt idx="10820">
                  <c:v>60.561</c:v>
                </c:pt>
                <c:pt idx="10821">
                  <c:v>60.561</c:v>
                </c:pt>
                <c:pt idx="10822">
                  <c:v>60.561</c:v>
                </c:pt>
                <c:pt idx="10823">
                  <c:v>60.561</c:v>
                </c:pt>
                <c:pt idx="10824">
                  <c:v>60.561</c:v>
                </c:pt>
                <c:pt idx="10825">
                  <c:v>60.561</c:v>
                </c:pt>
                <c:pt idx="10826">
                  <c:v>60.561</c:v>
                </c:pt>
                <c:pt idx="10827">
                  <c:v>60.604000000000006</c:v>
                </c:pt>
                <c:pt idx="10828">
                  <c:v>60.604000000000006</c:v>
                </c:pt>
                <c:pt idx="10829">
                  <c:v>60.604000000000006</c:v>
                </c:pt>
                <c:pt idx="10830">
                  <c:v>60.604000000000006</c:v>
                </c:pt>
                <c:pt idx="10831">
                  <c:v>60.604000000000006</c:v>
                </c:pt>
                <c:pt idx="10832">
                  <c:v>60.604000000000006</c:v>
                </c:pt>
                <c:pt idx="10833">
                  <c:v>60.604000000000006</c:v>
                </c:pt>
                <c:pt idx="10834">
                  <c:v>60.604000000000006</c:v>
                </c:pt>
                <c:pt idx="10835">
                  <c:v>60.604000000000006</c:v>
                </c:pt>
                <c:pt idx="10836">
                  <c:v>60.647000000000006</c:v>
                </c:pt>
                <c:pt idx="10837">
                  <c:v>60.647000000000006</c:v>
                </c:pt>
                <c:pt idx="10838">
                  <c:v>60.647000000000006</c:v>
                </c:pt>
                <c:pt idx="10839">
                  <c:v>60.647000000000006</c:v>
                </c:pt>
                <c:pt idx="10840">
                  <c:v>60.647000000000006</c:v>
                </c:pt>
                <c:pt idx="10841">
                  <c:v>60.647000000000006</c:v>
                </c:pt>
                <c:pt idx="10842">
                  <c:v>60.647000000000006</c:v>
                </c:pt>
                <c:pt idx="10843">
                  <c:v>60.647000000000006</c:v>
                </c:pt>
                <c:pt idx="10844">
                  <c:v>60.647000000000006</c:v>
                </c:pt>
                <c:pt idx="10845">
                  <c:v>60.690000000000012</c:v>
                </c:pt>
                <c:pt idx="10846">
                  <c:v>60.690000000000012</c:v>
                </c:pt>
                <c:pt idx="10847">
                  <c:v>60.690000000000012</c:v>
                </c:pt>
                <c:pt idx="10848">
                  <c:v>60.690000000000012</c:v>
                </c:pt>
                <c:pt idx="10849">
                  <c:v>60.690000000000012</c:v>
                </c:pt>
                <c:pt idx="10850">
                  <c:v>60.690000000000012</c:v>
                </c:pt>
                <c:pt idx="10851">
                  <c:v>60.690000000000012</c:v>
                </c:pt>
                <c:pt idx="10852">
                  <c:v>60.690000000000012</c:v>
                </c:pt>
                <c:pt idx="10853">
                  <c:v>60.690000000000012</c:v>
                </c:pt>
                <c:pt idx="10854">
                  <c:v>60.733000000000011</c:v>
                </c:pt>
                <c:pt idx="10855">
                  <c:v>60.733000000000011</c:v>
                </c:pt>
                <c:pt idx="10856">
                  <c:v>60.733000000000011</c:v>
                </c:pt>
                <c:pt idx="10857">
                  <c:v>60.733000000000011</c:v>
                </c:pt>
                <c:pt idx="10858">
                  <c:v>60.733000000000011</c:v>
                </c:pt>
                <c:pt idx="10859">
                  <c:v>60.733000000000011</c:v>
                </c:pt>
                <c:pt idx="10860">
                  <c:v>60.733000000000011</c:v>
                </c:pt>
                <c:pt idx="10861">
                  <c:v>60.733000000000011</c:v>
                </c:pt>
                <c:pt idx="10862">
                  <c:v>60.733000000000011</c:v>
                </c:pt>
                <c:pt idx="10863">
                  <c:v>60.733000000000011</c:v>
                </c:pt>
                <c:pt idx="10864">
                  <c:v>60.733000000000011</c:v>
                </c:pt>
                <c:pt idx="10865">
                  <c:v>60.775000000000013</c:v>
                </c:pt>
                <c:pt idx="10866">
                  <c:v>60.775000000000013</c:v>
                </c:pt>
                <c:pt idx="10867">
                  <c:v>60.775000000000013</c:v>
                </c:pt>
                <c:pt idx="10868">
                  <c:v>60.775000000000013</c:v>
                </c:pt>
                <c:pt idx="10869">
                  <c:v>60.775000000000013</c:v>
                </c:pt>
                <c:pt idx="10870">
                  <c:v>60.775000000000013</c:v>
                </c:pt>
                <c:pt idx="10871">
                  <c:v>60.775000000000013</c:v>
                </c:pt>
                <c:pt idx="10872">
                  <c:v>60.775000000000013</c:v>
                </c:pt>
                <c:pt idx="10873">
                  <c:v>60.775000000000013</c:v>
                </c:pt>
                <c:pt idx="10874">
                  <c:v>60.817999999999998</c:v>
                </c:pt>
                <c:pt idx="10875">
                  <c:v>60.817999999999998</c:v>
                </c:pt>
                <c:pt idx="10876">
                  <c:v>60.817999999999998</c:v>
                </c:pt>
                <c:pt idx="10877">
                  <c:v>60.817999999999998</c:v>
                </c:pt>
                <c:pt idx="10878">
                  <c:v>60.817999999999998</c:v>
                </c:pt>
                <c:pt idx="10879">
                  <c:v>60.817999999999998</c:v>
                </c:pt>
                <c:pt idx="10880">
                  <c:v>60.817999999999998</c:v>
                </c:pt>
                <c:pt idx="10881">
                  <c:v>60.817999999999998</c:v>
                </c:pt>
                <c:pt idx="10882">
                  <c:v>60.817999999999998</c:v>
                </c:pt>
                <c:pt idx="10883">
                  <c:v>60.861000000000004</c:v>
                </c:pt>
                <c:pt idx="10884">
                  <c:v>60.861000000000004</c:v>
                </c:pt>
                <c:pt idx="10885">
                  <c:v>60.861000000000004</c:v>
                </c:pt>
                <c:pt idx="10886">
                  <c:v>60.861000000000004</c:v>
                </c:pt>
                <c:pt idx="10887">
                  <c:v>60.861000000000004</c:v>
                </c:pt>
                <c:pt idx="10888">
                  <c:v>60.861000000000004</c:v>
                </c:pt>
                <c:pt idx="10889">
                  <c:v>60.861000000000004</c:v>
                </c:pt>
                <c:pt idx="10890">
                  <c:v>60.861000000000004</c:v>
                </c:pt>
                <c:pt idx="10891">
                  <c:v>60.861000000000004</c:v>
                </c:pt>
                <c:pt idx="10892">
                  <c:v>60.861000000000004</c:v>
                </c:pt>
                <c:pt idx="10893">
                  <c:v>60.861000000000004</c:v>
                </c:pt>
                <c:pt idx="10894">
                  <c:v>60.904000000000003</c:v>
                </c:pt>
                <c:pt idx="10895">
                  <c:v>60.904000000000003</c:v>
                </c:pt>
                <c:pt idx="10896">
                  <c:v>60.904000000000003</c:v>
                </c:pt>
                <c:pt idx="10897">
                  <c:v>60.904000000000003</c:v>
                </c:pt>
                <c:pt idx="10898">
                  <c:v>60.904000000000003</c:v>
                </c:pt>
                <c:pt idx="10899">
                  <c:v>60.904000000000003</c:v>
                </c:pt>
                <c:pt idx="10900">
                  <c:v>60.904000000000003</c:v>
                </c:pt>
                <c:pt idx="10901">
                  <c:v>60.904000000000003</c:v>
                </c:pt>
                <c:pt idx="10902">
                  <c:v>60.904000000000003</c:v>
                </c:pt>
                <c:pt idx="10903">
                  <c:v>60.904000000000003</c:v>
                </c:pt>
                <c:pt idx="10904">
                  <c:v>60.948</c:v>
                </c:pt>
                <c:pt idx="10905">
                  <c:v>60.904000000000003</c:v>
                </c:pt>
                <c:pt idx="10906">
                  <c:v>60.948</c:v>
                </c:pt>
                <c:pt idx="10907">
                  <c:v>60.948</c:v>
                </c:pt>
                <c:pt idx="10908">
                  <c:v>60.948</c:v>
                </c:pt>
                <c:pt idx="10909">
                  <c:v>60.948</c:v>
                </c:pt>
                <c:pt idx="10910">
                  <c:v>60.948</c:v>
                </c:pt>
                <c:pt idx="10911">
                  <c:v>60.948</c:v>
                </c:pt>
                <c:pt idx="10912">
                  <c:v>60.948</c:v>
                </c:pt>
                <c:pt idx="10913">
                  <c:v>60.948</c:v>
                </c:pt>
                <c:pt idx="10914">
                  <c:v>60.991</c:v>
                </c:pt>
                <c:pt idx="10915">
                  <c:v>60.948</c:v>
                </c:pt>
                <c:pt idx="10916">
                  <c:v>60.991</c:v>
                </c:pt>
                <c:pt idx="10917">
                  <c:v>60.991</c:v>
                </c:pt>
                <c:pt idx="10918">
                  <c:v>60.991</c:v>
                </c:pt>
                <c:pt idx="10919">
                  <c:v>60.991</c:v>
                </c:pt>
                <c:pt idx="10920">
                  <c:v>60.991</c:v>
                </c:pt>
                <c:pt idx="10921">
                  <c:v>60.991</c:v>
                </c:pt>
                <c:pt idx="10922">
                  <c:v>60.991</c:v>
                </c:pt>
                <c:pt idx="10923">
                  <c:v>60.991</c:v>
                </c:pt>
                <c:pt idx="10924">
                  <c:v>60.991</c:v>
                </c:pt>
                <c:pt idx="10925">
                  <c:v>60.991</c:v>
                </c:pt>
                <c:pt idx="10926">
                  <c:v>61.032000000000011</c:v>
                </c:pt>
                <c:pt idx="10927">
                  <c:v>61.032000000000011</c:v>
                </c:pt>
                <c:pt idx="10928">
                  <c:v>61.032000000000011</c:v>
                </c:pt>
                <c:pt idx="10929">
                  <c:v>61.032000000000011</c:v>
                </c:pt>
                <c:pt idx="10930">
                  <c:v>61.032000000000011</c:v>
                </c:pt>
                <c:pt idx="10931">
                  <c:v>61.032000000000011</c:v>
                </c:pt>
                <c:pt idx="10932">
                  <c:v>61.032000000000011</c:v>
                </c:pt>
                <c:pt idx="10933">
                  <c:v>61.032000000000011</c:v>
                </c:pt>
                <c:pt idx="10934">
                  <c:v>61.075000000000003</c:v>
                </c:pt>
                <c:pt idx="10935">
                  <c:v>61.032000000000011</c:v>
                </c:pt>
                <c:pt idx="10936">
                  <c:v>61.032000000000011</c:v>
                </c:pt>
                <c:pt idx="10937">
                  <c:v>61.075000000000003</c:v>
                </c:pt>
                <c:pt idx="10938">
                  <c:v>61.075000000000003</c:v>
                </c:pt>
                <c:pt idx="10939">
                  <c:v>61.075000000000003</c:v>
                </c:pt>
                <c:pt idx="10940">
                  <c:v>61.075000000000003</c:v>
                </c:pt>
                <c:pt idx="10941">
                  <c:v>61.075000000000003</c:v>
                </c:pt>
                <c:pt idx="10942">
                  <c:v>61.075000000000003</c:v>
                </c:pt>
                <c:pt idx="10943">
                  <c:v>61.075000000000003</c:v>
                </c:pt>
                <c:pt idx="10944">
                  <c:v>61.075000000000003</c:v>
                </c:pt>
                <c:pt idx="10945">
                  <c:v>61.119</c:v>
                </c:pt>
                <c:pt idx="10946">
                  <c:v>61.075000000000003</c:v>
                </c:pt>
                <c:pt idx="10947">
                  <c:v>61.119</c:v>
                </c:pt>
                <c:pt idx="10948">
                  <c:v>61.119</c:v>
                </c:pt>
                <c:pt idx="10949">
                  <c:v>61.119</c:v>
                </c:pt>
                <c:pt idx="10950">
                  <c:v>61.119</c:v>
                </c:pt>
                <c:pt idx="10951">
                  <c:v>61.119</c:v>
                </c:pt>
                <c:pt idx="10952">
                  <c:v>61.119</c:v>
                </c:pt>
                <c:pt idx="10953">
                  <c:v>61.119</c:v>
                </c:pt>
                <c:pt idx="10954">
                  <c:v>61.162000000000013</c:v>
                </c:pt>
                <c:pt idx="10955">
                  <c:v>61.162000000000013</c:v>
                </c:pt>
                <c:pt idx="10956">
                  <c:v>61.162000000000013</c:v>
                </c:pt>
                <c:pt idx="10957">
                  <c:v>61.162000000000013</c:v>
                </c:pt>
                <c:pt idx="10958">
                  <c:v>61.162000000000013</c:v>
                </c:pt>
                <c:pt idx="10959">
                  <c:v>61.162000000000013</c:v>
                </c:pt>
                <c:pt idx="10960">
                  <c:v>61.162000000000013</c:v>
                </c:pt>
                <c:pt idx="10961">
                  <c:v>61.162000000000013</c:v>
                </c:pt>
                <c:pt idx="10962">
                  <c:v>61.162000000000013</c:v>
                </c:pt>
                <c:pt idx="10963">
                  <c:v>61.162000000000013</c:v>
                </c:pt>
                <c:pt idx="10964">
                  <c:v>61.205000000000013</c:v>
                </c:pt>
                <c:pt idx="10965">
                  <c:v>61.205000000000013</c:v>
                </c:pt>
                <c:pt idx="10966">
                  <c:v>61.205000000000013</c:v>
                </c:pt>
                <c:pt idx="10967">
                  <c:v>61.205000000000013</c:v>
                </c:pt>
                <c:pt idx="10968">
                  <c:v>61.205000000000013</c:v>
                </c:pt>
                <c:pt idx="10969">
                  <c:v>61.205000000000013</c:v>
                </c:pt>
                <c:pt idx="10970">
                  <c:v>61.205000000000013</c:v>
                </c:pt>
                <c:pt idx="10971">
                  <c:v>61.205000000000013</c:v>
                </c:pt>
                <c:pt idx="10972">
                  <c:v>61.205000000000013</c:v>
                </c:pt>
                <c:pt idx="10973">
                  <c:v>61.248000000000012</c:v>
                </c:pt>
                <c:pt idx="10974">
                  <c:v>61.248000000000012</c:v>
                </c:pt>
                <c:pt idx="10975">
                  <c:v>61.248000000000012</c:v>
                </c:pt>
                <c:pt idx="10976">
                  <c:v>61.248000000000012</c:v>
                </c:pt>
                <c:pt idx="10977">
                  <c:v>61.248000000000012</c:v>
                </c:pt>
                <c:pt idx="10978">
                  <c:v>61.248000000000012</c:v>
                </c:pt>
                <c:pt idx="10979">
                  <c:v>61.248000000000012</c:v>
                </c:pt>
                <c:pt idx="10980">
                  <c:v>61.290000000000013</c:v>
                </c:pt>
                <c:pt idx="10981">
                  <c:v>61.290000000000013</c:v>
                </c:pt>
                <c:pt idx="10982">
                  <c:v>61.290000000000013</c:v>
                </c:pt>
                <c:pt idx="10983">
                  <c:v>61.290000000000013</c:v>
                </c:pt>
                <c:pt idx="10984">
                  <c:v>61.290000000000013</c:v>
                </c:pt>
                <c:pt idx="10985">
                  <c:v>61.290000000000013</c:v>
                </c:pt>
                <c:pt idx="10986">
                  <c:v>61.290000000000013</c:v>
                </c:pt>
                <c:pt idx="10987">
                  <c:v>61.290000000000013</c:v>
                </c:pt>
                <c:pt idx="10988">
                  <c:v>61.333000000000006</c:v>
                </c:pt>
                <c:pt idx="10989">
                  <c:v>61.333000000000006</c:v>
                </c:pt>
                <c:pt idx="10990">
                  <c:v>61.333000000000006</c:v>
                </c:pt>
                <c:pt idx="10991">
                  <c:v>61.333000000000006</c:v>
                </c:pt>
                <c:pt idx="10992">
                  <c:v>61.333000000000006</c:v>
                </c:pt>
                <c:pt idx="10993">
                  <c:v>61.333000000000006</c:v>
                </c:pt>
                <c:pt idx="10994">
                  <c:v>61.376000000000005</c:v>
                </c:pt>
                <c:pt idx="10995">
                  <c:v>61.376000000000005</c:v>
                </c:pt>
                <c:pt idx="10996">
                  <c:v>61.376000000000005</c:v>
                </c:pt>
                <c:pt idx="10997">
                  <c:v>61.376000000000005</c:v>
                </c:pt>
                <c:pt idx="10998">
                  <c:v>61.376000000000005</c:v>
                </c:pt>
                <c:pt idx="10999">
                  <c:v>61.376000000000005</c:v>
                </c:pt>
                <c:pt idx="11000">
                  <c:v>61.376000000000005</c:v>
                </c:pt>
                <c:pt idx="11001">
                  <c:v>61.376000000000005</c:v>
                </c:pt>
                <c:pt idx="11002">
                  <c:v>61.419000000000004</c:v>
                </c:pt>
                <c:pt idx="11003">
                  <c:v>61.419000000000004</c:v>
                </c:pt>
                <c:pt idx="11004">
                  <c:v>61.419000000000004</c:v>
                </c:pt>
                <c:pt idx="11005">
                  <c:v>61.419000000000004</c:v>
                </c:pt>
                <c:pt idx="11006">
                  <c:v>61.419000000000004</c:v>
                </c:pt>
                <c:pt idx="11007">
                  <c:v>61.419000000000004</c:v>
                </c:pt>
                <c:pt idx="11008">
                  <c:v>61.419000000000004</c:v>
                </c:pt>
                <c:pt idx="11009">
                  <c:v>61.462000000000003</c:v>
                </c:pt>
                <c:pt idx="11010">
                  <c:v>61.462000000000003</c:v>
                </c:pt>
                <c:pt idx="11011">
                  <c:v>61.462000000000003</c:v>
                </c:pt>
                <c:pt idx="11012">
                  <c:v>61.462000000000003</c:v>
                </c:pt>
                <c:pt idx="11013">
                  <c:v>61.462000000000003</c:v>
                </c:pt>
                <c:pt idx="11014">
                  <c:v>61.462000000000003</c:v>
                </c:pt>
                <c:pt idx="11015">
                  <c:v>61.506</c:v>
                </c:pt>
                <c:pt idx="11016">
                  <c:v>61.506</c:v>
                </c:pt>
                <c:pt idx="11017">
                  <c:v>61.506</c:v>
                </c:pt>
                <c:pt idx="11018">
                  <c:v>61.506</c:v>
                </c:pt>
                <c:pt idx="11019">
                  <c:v>61.506</c:v>
                </c:pt>
                <c:pt idx="11020">
                  <c:v>61.506</c:v>
                </c:pt>
                <c:pt idx="11021">
                  <c:v>61.506</c:v>
                </c:pt>
                <c:pt idx="11022">
                  <c:v>61.506</c:v>
                </c:pt>
                <c:pt idx="11023">
                  <c:v>61.547000000000004</c:v>
                </c:pt>
                <c:pt idx="11024">
                  <c:v>61.547000000000004</c:v>
                </c:pt>
                <c:pt idx="11025">
                  <c:v>61.547000000000004</c:v>
                </c:pt>
                <c:pt idx="11026">
                  <c:v>61.547000000000004</c:v>
                </c:pt>
                <c:pt idx="11027">
                  <c:v>61.547000000000004</c:v>
                </c:pt>
                <c:pt idx="11028">
                  <c:v>61.547000000000004</c:v>
                </c:pt>
                <c:pt idx="11029">
                  <c:v>61.59</c:v>
                </c:pt>
                <c:pt idx="11030">
                  <c:v>61.59</c:v>
                </c:pt>
                <c:pt idx="11031">
                  <c:v>61.59</c:v>
                </c:pt>
                <c:pt idx="11032">
                  <c:v>61.59</c:v>
                </c:pt>
                <c:pt idx="11033">
                  <c:v>61.59</c:v>
                </c:pt>
                <c:pt idx="11034">
                  <c:v>61.59</c:v>
                </c:pt>
                <c:pt idx="11035">
                  <c:v>61.59</c:v>
                </c:pt>
                <c:pt idx="11036">
                  <c:v>61.633000000000003</c:v>
                </c:pt>
                <c:pt idx="11037">
                  <c:v>61.633000000000003</c:v>
                </c:pt>
                <c:pt idx="11038">
                  <c:v>61.633000000000003</c:v>
                </c:pt>
                <c:pt idx="11039">
                  <c:v>61.633000000000003</c:v>
                </c:pt>
                <c:pt idx="11040">
                  <c:v>61.633000000000003</c:v>
                </c:pt>
                <c:pt idx="11041">
                  <c:v>61.677</c:v>
                </c:pt>
                <c:pt idx="11042">
                  <c:v>61.677</c:v>
                </c:pt>
                <c:pt idx="11043">
                  <c:v>61.677</c:v>
                </c:pt>
                <c:pt idx="11044">
                  <c:v>61.677</c:v>
                </c:pt>
                <c:pt idx="11045">
                  <c:v>61.677</c:v>
                </c:pt>
                <c:pt idx="11046">
                  <c:v>61.677</c:v>
                </c:pt>
                <c:pt idx="11047">
                  <c:v>61.720000000000013</c:v>
                </c:pt>
                <c:pt idx="11048">
                  <c:v>61.720000000000013</c:v>
                </c:pt>
                <c:pt idx="11049">
                  <c:v>61.720000000000013</c:v>
                </c:pt>
                <c:pt idx="11050">
                  <c:v>61.720000000000013</c:v>
                </c:pt>
                <c:pt idx="11051">
                  <c:v>61.720000000000013</c:v>
                </c:pt>
                <c:pt idx="11052">
                  <c:v>61.720000000000013</c:v>
                </c:pt>
                <c:pt idx="11053">
                  <c:v>61.761000000000003</c:v>
                </c:pt>
                <c:pt idx="11054">
                  <c:v>61.761000000000003</c:v>
                </c:pt>
                <c:pt idx="11055">
                  <c:v>61.761000000000003</c:v>
                </c:pt>
                <c:pt idx="11056">
                  <c:v>61.761000000000003</c:v>
                </c:pt>
                <c:pt idx="11057">
                  <c:v>61.761000000000003</c:v>
                </c:pt>
                <c:pt idx="11058">
                  <c:v>61.761000000000003</c:v>
                </c:pt>
                <c:pt idx="11059">
                  <c:v>61.804000000000002</c:v>
                </c:pt>
                <c:pt idx="11060">
                  <c:v>61.804000000000002</c:v>
                </c:pt>
                <c:pt idx="11061">
                  <c:v>61.804000000000002</c:v>
                </c:pt>
                <c:pt idx="11062">
                  <c:v>61.804000000000002</c:v>
                </c:pt>
                <c:pt idx="11063">
                  <c:v>61.847999999999999</c:v>
                </c:pt>
                <c:pt idx="11064">
                  <c:v>61.847999999999999</c:v>
                </c:pt>
                <c:pt idx="11065">
                  <c:v>61.847999999999999</c:v>
                </c:pt>
                <c:pt idx="11066">
                  <c:v>61.847999999999999</c:v>
                </c:pt>
                <c:pt idx="11067">
                  <c:v>61.847999999999999</c:v>
                </c:pt>
                <c:pt idx="11068">
                  <c:v>61.847999999999999</c:v>
                </c:pt>
                <c:pt idx="11069">
                  <c:v>61.847999999999999</c:v>
                </c:pt>
                <c:pt idx="11070">
                  <c:v>61.847999999999999</c:v>
                </c:pt>
                <c:pt idx="11071">
                  <c:v>61.891000000000005</c:v>
                </c:pt>
                <c:pt idx="11072">
                  <c:v>61.891000000000005</c:v>
                </c:pt>
                <c:pt idx="11073">
                  <c:v>61.891000000000005</c:v>
                </c:pt>
                <c:pt idx="11074">
                  <c:v>61.891000000000005</c:v>
                </c:pt>
                <c:pt idx="11075">
                  <c:v>61.891000000000005</c:v>
                </c:pt>
                <c:pt idx="11076">
                  <c:v>61.934000000000005</c:v>
                </c:pt>
                <c:pt idx="11077">
                  <c:v>61.934000000000005</c:v>
                </c:pt>
                <c:pt idx="11078">
                  <c:v>61.934000000000005</c:v>
                </c:pt>
                <c:pt idx="11079">
                  <c:v>61.934000000000005</c:v>
                </c:pt>
                <c:pt idx="11080">
                  <c:v>61.934000000000005</c:v>
                </c:pt>
                <c:pt idx="11081">
                  <c:v>61.977000000000004</c:v>
                </c:pt>
                <c:pt idx="11082">
                  <c:v>61.977000000000004</c:v>
                </c:pt>
                <c:pt idx="11083">
                  <c:v>61.977000000000004</c:v>
                </c:pt>
                <c:pt idx="11084">
                  <c:v>61.977000000000004</c:v>
                </c:pt>
                <c:pt idx="11085">
                  <c:v>61.977000000000004</c:v>
                </c:pt>
                <c:pt idx="11086">
                  <c:v>61.977000000000004</c:v>
                </c:pt>
                <c:pt idx="11087">
                  <c:v>62.019000000000005</c:v>
                </c:pt>
                <c:pt idx="11088">
                  <c:v>62.019000000000005</c:v>
                </c:pt>
                <c:pt idx="11089">
                  <c:v>62.019000000000005</c:v>
                </c:pt>
                <c:pt idx="11090">
                  <c:v>62.019000000000005</c:v>
                </c:pt>
                <c:pt idx="11091">
                  <c:v>62.019000000000005</c:v>
                </c:pt>
                <c:pt idx="11092">
                  <c:v>62.062000000000012</c:v>
                </c:pt>
                <c:pt idx="11093">
                  <c:v>62.062000000000012</c:v>
                </c:pt>
                <c:pt idx="11094">
                  <c:v>62.062000000000012</c:v>
                </c:pt>
                <c:pt idx="11095">
                  <c:v>62.062000000000012</c:v>
                </c:pt>
                <c:pt idx="11096">
                  <c:v>62.062000000000012</c:v>
                </c:pt>
                <c:pt idx="11097">
                  <c:v>62.105000000000011</c:v>
                </c:pt>
                <c:pt idx="11098">
                  <c:v>62.105000000000011</c:v>
                </c:pt>
                <c:pt idx="11099">
                  <c:v>62.105000000000011</c:v>
                </c:pt>
                <c:pt idx="11100">
                  <c:v>62.105000000000011</c:v>
                </c:pt>
                <c:pt idx="11101">
                  <c:v>62.148000000000003</c:v>
                </c:pt>
                <c:pt idx="11102">
                  <c:v>62.148000000000003</c:v>
                </c:pt>
                <c:pt idx="11103">
                  <c:v>62.148000000000003</c:v>
                </c:pt>
                <c:pt idx="11104">
                  <c:v>62.148000000000003</c:v>
                </c:pt>
                <c:pt idx="11105">
                  <c:v>62.148000000000003</c:v>
                </c:pt>
                <c:pt idx="11106">
                  <c:v>62.148000000000003</c:v>
                </c:pt>
                <c:pt idx="11107">
                  <c:v>62.191000000000003</c:v>
                </c:pt>
                <c:pt idx="11108">
                  <c:v>62.191000000000003</c:v>
                </c:pt>
                <c:pt idx="11109">
                  <c:v>62.191000000000003</c:v>
                </c:pt>
                <c:pt idx="11110">
                  <c:v>62.191000000000003</c:v>
                </c:pt>
                <c:pt idx="11111">
                  <c:v>62.191000000000003</c:v>
                </c:pt>
                <c:pt idx="11112">
                  <c:v>62.191000000000003</c:v>
                </c:pt>
                <c:pt idx="11113">
                  <c:v>62.233000000000011</c:v>
                </c:pt>
                <c:pt idx="11114">
                  <c:v>62.233000000000011</c:v>
                </c:pt>
                <c:pt idx="11115">
                  <c:v>62.233000000000011</c:v>
                </c:pt>
                <c:pt idx="11116">
                  <c:v>62.233000000000011</c:v>
                </c:pt>
                <c:pt idx="11117">
                  <c:v>62.233000000000011</c:v>
                </c:pt>
                <c:pt idx="11118">
                  <c:v>62.233000000000011</c:v>
                </c:pt>
                <c:pt idx="11119">
                  <c:v>62.276000000000003</c:v>
                </c:pt>
                <c:pt idx="11120">
                  <c:v>62.276000000000003</c:v>
                </c:pt>
                <c:pt idx="11121">
                  <c:v>62.276000000000003</c:v>
                </c:pt>
                <c:pt idx="11122">
                  <c:v>62.276000000000003</c:v>
                </c:pt>
                <c:pt idx="11123">
                  <c:v>62.319000000000003</c:v>
                </c:pt>
                <c:pt idx="11124">
                  <c:v>62.319000000000003</c:v>
                </c:pt>
                <c:pt idx="11125">
                  <c:v>62.319000000000003</c:v>
                </c:pt>
                <c:pt idx="11126">
                  <c:v>62.319000000000003</c:v>
                </c:pt>
                <c:pt idx="11127">
                  <c:v>62.362000000000002</c:v>
                </c:pt>
                <c:pt idx="11128">
                  <c:v>62.362000000000002</c:v>
                </c:pt>
                <c:pt idx="11129">
                  <c:v>62.362000000000002</c:v>
                </c:pt>
                <c:pt idx="11130">
                  <c:v>62.362000000000002</c:v>
                </c:pt>
                <c:pt idx="11131">
                  <c:v>62.362000000000002</c:v>
                </c:pt>
                <c:pt idx="11132">
                  <c:v>62.362000000000002</c:v>
                </c:pt>
                <c:pt idx="11133">
                  <c:v>62.362000000000002</c:v>
                </c:pt>
                <c:pt idx="11134">
                  <c:v>62.406000000000006</c:v>
                </c:pt>
                <c:pt idx="11135">
                  <c:v>62.406000000000006</c:v>
                </c:pt>
                <c:pt idx="11136">
                  <c:v>62.406000000000006</c:v>
                </c:pt>
                <c:pt idx="11137">
                  <c:v>62.406000000000006</c:v>
                </c:pt>
                <c:pt idx="11138">
                  <c:v>62.447000000000003</c:v>
                </c:pt>
                <c:pt idx="11139">
                  <c:v>62.447000000000003</c:v>
                </c:pt>
                <c:pt idx="11140">
                  <c:v>62.447000000000003</c:v>
                </c:pt>
                <c:pt idx="11141">
                  <c:v>62.447000000000003</c:v>
                </c:pt>
                <c:pt idx="11142">
                  <c:v>62.447000000000003</c:v>
                </c:pt>
                <c:pt idx="11143">
                  <c:v>62.49</c:v>
                </c:pt>
                <c:pt idx="11144">
                  <c:v>62.49</c:v>
                </c:pt>
                <c:pt idx="11145">
                  <c:v>62.49</c:v>
                </c:pt>
                <c:pt idx="11146">
                  <c:v>62.49</c:v>
                </c:pt>
                <c:pt idx="11147">
                  <c:v>62.49</c:v>
                </c:pt>
                <c:pt idx="11148">
                  <c:v>62.533000000000001</c:v>
                </c:pt>
                <c:pt idx="11149">
                  <c:v>62.533000000000001</c:v>
                </c:pt>
                <c:pt idx="11150">
                  <c:v>62.533000000000001</c:v>
                </c:pt>
                <c:pt idx="11151">
                  <c:v>62.533000000000001</c:v>
                </c:pt>
                <c:pt idx="11152">
                  <c:v>62.533000000000001</c:v>
                </c:pt>
                <c:pt idx="11153">
                  <c:v>62.533000000000001</c:v>
                </c:pt>
                <c:pt idx="11154">
                  <c:v>62.577000000000005</c:v>
                </c:pt>
                <c:pt idx="11155">
                  <c:v>62.577000000000005</c:v>
                </c:pt>
                <c:pt idx="11156">
                  <c:v>62.577000000000005</c:v>
                </c:pt>
                <c:pt idx="11157">
                  <c:v>62.577000000000005</c:v>
                </c:pt>
                <c:pt idx="11158">
                  <c:v>62.577000000000005</c:v>
                </c:pt>
                <c:pt idx="11159">
                  <c:v>62.620000000000012</c:v>
                </c:pt>
                <c:pt idx="11160">
                  <c:v>62.620000000000012</c:v>
                </c:pt>
                <c:pt idx="11161">
                  <c:v>62.620000000000012</c:v>
                </c:pt>
                <c:pt idx="11162">
                  <c:v>62.620000000000012</c:v>
                </c:pt>
                <c:pt idx="11163">
                  <c:v>62.620000000000012</c:v>
                </c:pt>
                <c:pt idx="11164">
                  <c:v>62.661000000000001</c:v>
                </c:pt>
                <c:pt idx="11165">
                  <c:v>62.661000000000001</c:v>
                </c:pt>
                <c:pt idx="11166">
                  <c:v>62.661000000000001</c:v>
                </c:pt>
                <c:pt idx="11167">
                  <c:v>62.661000000000001</c:v>
                </c:pt>
                <c:pt idx="11168">
                  <c:v>62.661000000000001</c:v>
                </c:pt>
                <c:pt idx="11169">
                  <c:v>62.661000000000001</c:v>
                </c:pt>
                <c:pt idx="11170">
                  <c:v>62.704000000000001</c:v>
                </c:pt>
                <c:pt idx="11171">
                  <c:v>62.704000000000001</c:v>
                </c:pt>
                <c:pt idx="11172">
                  <c:v>62.704000000000001</c:v>
                </c:pt>
                <c:pt idx="11173">
                  <c:v>62.704000000000001</c:v>
                </c:pt>
                <c:pt idx="11174">
                  <c:v>62.748000000000012</c:v>
                </c:pt>
                <c:pt idx="11175">
                  <c:v>62.748000000000012</c:v>
                </c:pt>
                <c:pt idx="11176">
                  <c:v>62.748000000000012</c:v>
                </c:pt>
                <c:pt idx="11177">
                  <c:v>62.748000000000012</c:v>
                </c:pt>
                <c:pt idx="11178">
                  <c:v>62.791000000000011</c:v>
                </c:pt>
                <c:pt idx="11179">
                  <c:v>62.748000000000012</c:v>
                </c:pt>
                <c:pt idx="11180">
                  <c:v>62.791000000000011</c:v>
                </c:pt>
                <c:pt idx="11181">
                  <c:v>62.791000000000011</c:v>
                </c:pt>
                <c:pt idx="11182">
                  <c:v>62.791000000000011</c:v>
                </c:pt>
                <c:pt idx="11183">
                  <c:v>62.791000000000011</c:v>
                </c:pt>
                <c:pt idx="11184">
                  <c:v>62.834000000000003</c:v>
                </c:pt>
                <c:pt idx="11185">
                  <c:v>62.834000000000003</c:v>
                </c:pt>
                <c:pt idx="11186">
                  <c:v>62.834000000000003</c:v>
                </c:pt>
                <c:pt idx="11187">
                  <c:v>62.834000000000003</c:v>
                </c:pt>
                <c:pt idx="11188">
                  <c:v>62.834000000000003</c:v>
                </c:pt>
                <c:pt idx="11189">
                  <c:v>62.875</c:v>
                </c:pt>
                <c:pt idx="11190">
                  <c:v>62.875</c:v>
                </c:pt>
                <c:pt idx="11191">
                  <c:v>62.875</c:v>
                </c:pt>
                <c:pt idx="11192">
                  <c:v>62.875</c:v>
                </c:pt>
                <c:pt idx="11193">
                  <c:v>62.875</c:v>
                </c:pt>
                <c:pt idx="11194">
                  <c:v>62.919000000000004</c:v>
                </c:pt>
                <c:pt idx="11195">
                  <c:v>62.919000000000004</c:v>
                </c:pt>
                <c:pt idx="11196">
                  <c:v>62.919000000000004</c:v>
                </c:pt>
                <c:pt idx="11197">
                  <c:v>62.962000000000003</c:v>
                </c:pt>
                <c:pt idx="11198">
                  <c:v>62.919000000000004</c:v>
                </c:pt>
                <c:pt idx="11199">
                  <c:v>62.919000000000004</c:v>
                </c:pt>
                <c:pt idx="11200">
                  <c:v>62.962000000000003</c:v>
                </c:pt>
                <c:pt idx="11201">
                  <c:v>62.962000000000003</c:v>
                </c:pt>
                <c:pt idx="11202">
                  <c:v>62.962000000000003</c:v>
                </c:pt>
                <c:pt idx="11203">
                  <c:v>62.962000000000003</c:v>
                </c:pt>
                <c:pt idx="11204">
                  <c:v>62.962000000000003</c:v>
                </c:pt>
                <c:pt idx="11205">
                  <c:v>63.005000000000003</c:v>
                </c:pt>
                <c:pt idx="11206">
                  <c:v>63.005000000000003</c:v>
                </c:pt>
                <c:pt idx="11207">
                  <c:v>63.005000000000003</c:v>
                </c:pt>
                <c:pt idx="11208">
                  <c:v>63.005000000000003</c:v>
                </c:pt>
                <c:pt idx="11209">
                  <c:v>63.005000000000003</c:v>
                </c:pt>
                <c:pt idx="11210">
                  <c:v>63.048000000000002</c:v>
                </c:pt>
                <c:pt idx="11211">
                  <c:v>63.048000000000002</c:v>
                </c:pt>
                <c:pt idx="11212">
                  <c:v>63.048000000000002</c:v>
                </c:pt>
                <c:pt idx="11213">
                  <c:v>63.048000000000002</c:v>
                </c:pt>
                <c:pt idx="11214">
                  <c:v>63.09</c:v>
                </c:pt>
                <c:pt idx="11215">
                  <c:v>63.09</c:v>
                </c:pt>
                <c:pt idx="11216">
                  <c:v>63.09</c:v>
                </c:pt>
                <c:pt idx="11217">
                  <c:v>63.09</c:v>
                </c:pt>
                <c:pt idx="11218">
                  <c:v>63.09</c:v>
                </c:pt>
                <c:pt idx="11219">
                  <c:v>63.133000000000003</c:v>
                </c:pt>
                <c:pt idx="11220">
                  <c:v>63.133000000000003</c:v>
                </c:pt>
                <c:pt idx="11221">
                  <c:v>63.133000000000003</c:v>
                </c:pt>
                <c:pt idx="11222">
                  <c:v>63.133000000000003</c:v>
                </c:pt>
                <c:pt idx="11223">
                  <c:v>63.133000000000003</c:v>
                </c:pt>
                <c:pt idx="11224">
                  <c:v>63.176000000000002</c:v>
                </c:pt>
                <c:pt idx="11225">
                  <c:v>63.176000000000002</c:v>
                </c:pt>
                <c:pt idx="11226">
                  <c:v>63.176000000000002</c:v>
                </c:pt>
                <c:pt idx="11227">
                  <c:v>63.176000000000002</c:v>
                </c:pt>
                <c:pt idx="11228">
                  <c:v>63.176000000000002</c:v>
                </c:pt>
                <c:pt idx="11229">
                  <c:v>63.219000000000001</c:v>
                </c:pt>
                <c:pt idx="11230">
                  <c:v>63.219000000000001</c:v>
                </c:pt>
                <c:pt idx="11231">
                  <c:v>63.219000000000001</c:v>
                </c:pt>
                <c:pt idx="11232">
                  <c:v>63.219000000000001</c:v>
                </c:pt>
                <c:pt idx="11233">
                  <c:v>63.262000000000015</c:v>
                </c:pt>
                <c:pt idx="11234">
                  <c:v>63.262000000000015</c:v>
                </c:pt>
                <c:pt idx="11235">
                  <c:v>63.262000000000015</c:v>
                </c:pt>
                <c:pt idx="11236">
                  <c:v>63.262000000000015</c:v>
                </c:pt>
                <c:pt idx="11237">
                  <c:v>63.262000000000015</c:v>
                </c:pt>
                <c:pt idx="11238">
                  <c:v>63.262000000000015</c:v>
                </c:pt>
                <c:pt idx="11239">
                  <c:v>63.304000000000002</c:v>
                </c:pt>
                <c:pt idx="11240">
                  <c:v>63.304000000000002</c:v>
                </c:pt>
                <c:pt idx="11241">
                  <c:v>63.304000000000002</c:v>
                </c:pt>
                <c:pt idx="11242">
                  <c:v>63.304000000000002</c:v>
                </c:pt>
                <c:pt idx="11243">
                  <c:v>63.304000000000002</c:v>
                </c:pt>
                <c:pt idx="11244">
                  <c:v>63.347000000000001</c:v>
                </c:pt>
                <c:pt idx="11245">
                  <c:v>63.347000000000001</c:v>
                </c:pt>
                <c:pt idx="11246">
                  <c:v>63.347000000000001</c:v>
                </c:pt>
                <c:pt idx="11247">
                  <c:v>63.347000000000001</c:v>
                </c:pt>
                <c:pt idx="11248">
                  <c:v>63.347000000000001</c:v>
                </c:pt>
                <c:pt idx="11249">
                  <c:v>63.39</c:v>
                </c:pt>
                <c:pt idx="11250">
                  <c:v>63.39</c:v>
                </c:pt>
                <c:pt idx="11251">
                  <c:v>63.39</c:v>
                </c:pt>
                <c:pt idx="11252">
                  <c:v>63.39</c:v>
                </c:pt>
                <c:pt idx="11253">
                  <c:v>63.433</c:v>
                </c:pt>
                <c:pt idx="11254">
                  <c:v>63.433</c:v>
                </c:pt>
                <c:pt idx="11255">
                  <c:v>63.433</c:v>
                </c:pt>
                <c:pt idx="11256">
                  <c:v>63.433</c:v>
                </c:pt>
                <c:pt idx="11257">
                  <c:v>63.433</c:v>
                </c:pt>
                <c:pt idx="11258">
                  <c:v>63.475000000000001</c:v>
                </c:pt>
                <c:pt idx="11259">
                  <c:v>63.475000000000001</c:v>
                </c:pt>
                <c:pt idx="11260">
                  <c:v>63.475000000000001</c:v>
                </c:pt>
                <c:pt idx="11261">
                  <c:v>63.475000000000001</c:v>
                </c:pt>
                <c:pt idx="11262">
                  <c:v>63.475000000000001</c:v>
                </c:pt>
                <c:pt idx="11263">
                  <c:v>63.475000000000001</c:v>
                </c:pt>
                <c:pt idx="11264">
                  <c:v>63.518000000000001</c:v>
                </c:pt>
                <c:pt idx="11265">
                  <c:v>63.518000000000001</c:v>
                </c:pt>
                <c:pt idx="11266">
                  <c:v>63.518000000000001</c:v>
                </c:pt>
                <c:pt idx="11267">
                  <c:v>63.518000000000001</c:v>
                </c:pt>
                <c:pt idx="11268">
                  <c:v>63.518000000000001</c:v>
                </c:pt>
                <c:pt idx="11269">
                  <c:v>63.561</c:v>
                </c:pt>
                <c:pt idx="11270">
                  <c:v>63.561</c:v>
                </c:pt>
                <c:pt idx="11271">
                  <c:v>63.561</c:v>
                </c:pt>
                <c:pt idx="11272">
                  <c:v>63.561</c:v>
                </c:pt>
                <c:pt idx="11273">
                  <c:v>63.561</c:v>
                </c:pt>
                <c:pt idx="11274">
                  <c:v>63.604000000000006</c:v>
                </c:pt>
                <c:pt idx="11275">
                  <c:v>63.604000000000006</c:v>
                </c:pt>
                <c:pt idx="11276">
                  <c:v>63.604000000000006</c:v>
                </c:pt>
                <c:pt idx="11277">
                  <c:v>63.604000000000006</c:v>
                </c:pt>
                <c:pt idx="11278">
                  <c:v>63.604000000000006</c:v>
                </c:pt>
                <c:pt idx="11279">
                  <c:v>63.604000000000006</c:v>
                </c:pt>
                <c:pt idx="11280">
                  <c:v>63.648000000000003</c:v>
                </c:pt>
                <c:pt idx="11281">
                  <c:v>63.648000000000003</c:v>
                </c:pt>
                <c:pt idx="11282">
                  <c:v>63.648000000000003</c:v>
                </c:pt>
                <c:pt idx="11283">
                  <c:v>63.648000000000003</c:v>
                </c:pt>
                <c:pt idx="11284">
                  <c:v>63.689</c:v>
                </c:pt>
                <c:pt idx="11285">
                  <c:v>63.689</c:v>
                </c:pt>
                <c:pt idx="11286">
                  <c:v>63.689</c:v>
                </c:pt>
                <c:pt idx="11287">
                  <c:v>63.689</c:v>
                </c:pt>
                <c:pt idx="11288">
                  <c:v>63.732000000000014</c:v>
                </c:pt>
                <c:pt idx="11289">
                  <c:v>63.732000000000014</c:v>
                </c:pt>
                <c:pt idx="11290">
                  <c:v>63.732000000000014</c:v>
                </c:pt>
                <c:pt idx="11291">
                  <c:v>63.732000000000014</c:v>
                </c:pt>
                <c:pt idx="11292">
                  <c:v>63.732000000000014</c:v>
                </c:pt>
                <c:pt idx="11293">
                  <c:v>63.732000000000014</c:v>
                </c:pt>
                <c:pt idx="11294">
                  <c:v>63.775000000000013</c:v>
                </c:pt>
                <c:pt idx="11295">
                  <c:v>63.775000000000013</c:v>
                </c:pt>
                <c:pt idx="11296">
                  <c:v>63.775000000000013</c:v>
                </c:pt>
                <c:pt idx="11297">
                  <c:v>63.775000000000013</c:v>
                </c:pt>
                <c:pt idx="11298">
                  <c:v>63.775000000000013</c:v>
                </c:pt>
                <c:pt idx="11299">
                  <c:v>63.819000000000003</c:v>
                </c:pt>
                <c:pt idx="11300">
                  <c:v>63.819000000000003</c:v>
                </c:pt>
                <c:pt idx="11301">
                  <c:v>63.819000000000003</c:v>
                </c:pt>
                <c:pt idx="11302">
                  <c:v>63.819000000000003</c:v>
                </c:pt>
                <c:pt idx="11303">
                  <c:v>63.819000000000003</c:v>
                </c:pt>
                <c:pt idx="11304">
                  <c:v>63.819000000000003</c:v>
                </c:pt>
                <c:pt idx="11305">
                  <c:v>63.862000000000002</c:v>
                </c:pt>
                <c:pt idx="11306">
                  <c:v>63.862000000000002</c:v>
                </c:pt>
                <c:pt idx="11307">
                  <c:v>63.862000000000002</c:v>
                </c:pt>
                <c:pt idx="11308">
                  <c:v>63.862000000000002</c:v>
                </c:pt>
                <c:pt idx="11309">
                  <c:v>63.903000000000006</c:v>
                </c:pt>
                <c:pt idx="11310">
                  <c:v>63.903000000000006</c:v>
                </c:pt>
                <c:pt idx="11311">
                  <c:v>63.903000000000006</c:v>
                </c:pt>
                <c:pt idx="11312">
                  <c:v>63.903000000000006</c:v>
                </c:pt>
                <c:pt idx="11313">
                  <c:v>63.903000000000006</c:v>
                </c:pt>
                <c:pt idx="11314">
                  <c:v>63.903000000000006</c:v>
                </c:pt>
                <c:pt idx="11315">
                  <c:v>63.903000000000006</c:v>
                </c:pt>
                <c:pt idx="11316">
                  <c:v>63.946000000000005</c:v>
                </c:pt>
                <c:pt idx="11317">
                  <c:v>63.946000000000005</c:v>
                </c:pt>
                <c:pt idx="11318">
                  <c:v>63.946000000000005</c:v>
                </c:pt>
                <c:pt idx="11319">
                  <c:v>63.946000000000005</c:v>
                </c:pt>
                <c:pt idx="11320">
                  <c:v>63.946000000000005</c:v>
                </c:pt>
                <c:pt idx="11321">
                  <c:v>63.99</c:v>
                </c:pt>
                <c:pt idx="11322">
                  <c:v>63.99</c:v>
                </c:pt>
                <c:pt idx="11323">
                  <c:v>63.99</c:v>
                </c:pt>
                <c:pt idx="11324">
                  <c:v>63.99</c:v>
                </c:pt>
                <c:pt idx="11325">
                  <c:v>63.99</c:v>
                </c:pt>
                <c:pt idx="11326">
                  <c:v>64.033000000000001</c:v>
                </c:pt>
                <c:pt idx="11327">
                  <c:v>64.033000000000001</c:v>
                </c:pt>
                <c:pt idx="11328">
                  <c:v>64.033000000000001</c:v>
                </c:pt>
                <c:pt idx="11329">
                  <c:v>64.033000000000001</c:v>
                </c:pt>
                <c:pt idx="11330">
                  <c:v>64.033000000000001</c:v>
                </c:pt>
                <c:pt idx="11331">
                  <c:v>64.033000000000001</c:v>
                </c:pt>
                <c:pt idx="11332">
                  <c:v>64.073999999999998</c:v>
                </c:pt>
                <c:pt idx="11333">
                  <c:v>64.073999999999998</c:v>
                </c:pt>
                <c:pt idx="11334">
                  <c:v>64.073999999999998</c:v>
                </c:pt>
                <c:pt idx="11335">
                  <c:v>64.073999999999998</c:v>
                </c:pt>
                <c:pt idx="11336">
                  <c:v>64.073999999999998</c:v>
                </c:pt>
                <c:pt idx="11337">
                  <c:v>64.117000000000004</c:v>
                </c:pt>
                <c:pt idx="11338">
                  <c:v>64.117000000000004</c:v>
                </c:pt>
                <c:pt idx="11339">
                  <c:v>64.117000000000004</c:v>
                </c:pt>
                <c:pt idx="11340">
                  <c:v>64.117000000000004</c:v>
                </c:pt>
                <c:pt idx="11341">
                  <c:v>64.161000000000001</c:v>
                </c:pt>
                <c:pt idx="11342">
                  <c:v>64.117000000000004</c:v>
                </c:pt>
                <c:pt idx="11343">
                  <c:v>64.161000000000001</c:v>
                </c:pt>
                <c:pt idx="11344">
                  <c:v>64.161000000000001</c:v>
                </c:pt>
                <c:pt idx="11345">
                  <c:v>64.161000000000001</c:v>
                </c:pt>
                <c:pt idx="11346">
                  <c:v>64.203999999999994</c:v>
                </c:pt>
                <c:pt idx="11347">
                  <c:v>64.203999999999994</c:v>
                </c:pt>
                <c:pt idx="11348">
                  <c:v>64.203999999999994</c:v>
                </c:pt>
                <c:pt idx="11349">
                  <c:v>64.203999999999994</c:v>
                </c:pt>
                <c:pt idx="11350">
                  <c:v>64.203999999999994</c:v>
                </c:pt>
                <c:pt idx="11351">
                  <c:v>64.203999999999994</c:v>
                </c:pt>
                <c:pt idx="11352">
                  <c:v>64.247000000000028</c:v>
                </c:pt>
                <c:pt idx="11353">
                  <c:v>64.247000000000028</c:v>
                </c:pt>
                <c:pt idx="11354">
                  <c:v>64.247000000000028</c:v>
                </c:pt>
                <c:pt idx="11355">
                  <c:v>64.247000000000028</c:v>
                </c:pt>
                <c:pt idx="11356">
                  <c:v>64.247000000000028</c:v>
                </c:pt>
                <c:pt idx="11357">
                  <c:v>64.247000000000028</c:v>
                </c:pt>
                <c:pt idx="11358">
                  <c:v>64.287999999999997</c:v>
                </c:pt>
                <c:pt idx="11359">
                  <c:v>64.287999999999997</c:v>
                </c:pt>
                <c:pt idx="11360">
                  <c:v>64.287999999999997</c:v>
                </c:pt>
                <c:pt idx="11361">
                  <c:v>64.287999999999997</c:v>
                </c:pt>
                <c:pt idx="11362">
                  <c:v>64.287999999999997</c:v>
                </c:pt>
                <c:pt idx="11363">
                  <c:v>64.331999999999994</c:v>
                </c:pt>
                <c:pt idx="11364">
                  <c:v>64.331999999999994</c:v>
                </c:pt>
                <c:pt idx="11365">
                  <c:v>64.331999999999994</c:v>
                </c:pt>
                <c:pt idx="11366">
                  <c:v>64.331999999999994</c:v>
                </c:pt>
                <c:pt idx="11367">
                  <c:v>64.331999999999994</c:v>
                </c:pt>
                <c:pt idx="11368">
                  <c:v>64.331999999999994</c:v>
                </c:pt>
                <c:pt idx="11369">
                  <c:v>64.374999999999986</c:v>
                </c:pt>
                <c:pt idx="11370">
                  <c:v>64.374999999999986</c:v>
                </c:pt>
                <c:pt idx="11371">
                  <c:v>64.374999999999986</c:v>
                </c:pt>
                <c:pt idx="11372">
                  <c:v>64.374999999999986</c:v>
                </c:pt>
                <c:pt idx="11373">
                  <c:v>64.418000000000006</c:v>
                </c:pt>
                <c:pt idx="11374">
                  <c:v>64.418000000000006</c:v>
                </c:pt>
                <c:pt idx="11375">
                  <c:v>64.418000000000006</c:v>
                </c:pt>
                <c:pt idx="11376">
                  <c:v>64.418000000000006</c:v>
                </c:pt>
                <c:pt idx="11377">
                  <c:v>64.418000000000006</c:v>
                </c:pt>
                <c:pt idx="11378">
                  <c:v>64.418000000000006</c:v>
                </c:pt>
                <c:pt idx="11379">
                  <c:v>64.459000000000003</c:v>
                </c:pt>
                <c:pt idx="11380">
                  <c:v>64.459000000000003</c:v>
                </c:pt>
                <c:pt idx="11381">
                  <c:v>64.459000000000003</c:v>
                </c:pt>
                <c:pt idx="11382">
                  <c:v>64.459000000000003</c:v>
                </c:pt>
                <c:pt idx="11383">
                  <c:v>64.459000000000003</c:v>
                </c:pt>
                <c:pt idx="11384">
                  <c:v>64.459000000000003</c:v>
                </c:pt>
                <c:pt idx="11385">
                  <c:v>64.503</c:v>
                </c:pt>
                <c:pt idx="11386">
                  <c:v>64.503</c:v>
                </c:pt>
                <c:pt idx="11387">
                  <c:v>64.503</c:v>
                </c:pt>
                <c:pt idx="11388">
                  <c:v>64.503</c:v>
                </c:pt>
                <c:pt idx="11389">
                  <c:v>64.503</c:v>
                </c:pt>
                <c:pt idx="11390">
                  <c:v>64.546000000000006</c:v>
                </c:pt>
                <c:pt idx="11391">
                  <c:v>64.546000000000006</c:v>
                </c:pt>
                <c:pt idx="11392">
                  <c:v>64.546000000000006</c:v>
                </c:pt>
                <c:pt idx="11393">
                  <c:v>64.546000000000006</c:v>
                </c:pt>
                <c:pt idx="11394">
                  <c:v>64.546000000000006</c:v>
                </c:pt>
                <c:pt idx="11395">
                  <c:v>64.588999999999999</c:v>
                </c:pt>
                <c:pt idx="11396">
                  <c:v>64.588999999999999</c:v>
                </c:pt>
                <c:pt idx="11397">
                  <c:v>64.588999999999999</c:v>
                </c:pt>
                <c:pt idx="11398">
                  <c:v>64.588999999999999</c:v>
                </c:pt>
                <c:pt idx="11399">
                  <c:v>64.588999999999999</c:v>
                </c:pt>
                <c:pt idx="11400">
                  <c:v>64.631999999999991</c:v>
                </c:pt>
                <c:pt idx="11401">
                  <c:v>64.631999999999991</c:v>
                </c:pt>
                <c:pt idx="11402">
                  <c:v>64.631999999999991</c:v>
                </c:pt>
                <c:pt idx="11403">
                  <c:v>64.631999999999991</c:v>
                </c:pt>
                <c:pt idx="11404">
                  <c:v>64.631999999999991</c:v>
                </c:pt>
                <c:pt idx="11405">
                  <c:v>64.631999999999991</c:v>
                </c:pt>
                <c:pt idx="11406">
                  <c:v>64.673999999999978</c:v>
                </c:pt>
                <c:pt idx="11407">
                  <c:v>64.673999999999978</c:v>
                </c:pt>
                <c:pt idx="11408">
                  <c:v>64.673999999999978</c:v>
                </c:pt>
                <c:pt idx="11409">
                  <c:v>64.673999999999978</c:v>
                </c:pt>
                <c:pt idx="11410">
                  <c:v>64.673999999999978</c:v>
                </c:pt>
                <c:pt idx="11411">
                  <c:v>64.717000000000027</c:v>
                </c:pt>
                <c:pt idx="11412">
                  <c:v>64.717000000000027</c:v>
                </c:pt>
                <c:pt idx="11413">
                  <c:v>64.717000000000027</c:v>
                </c:pt>
                <c:pt idx="11414">
                  <c:v>64.717000000000027</c:v>
                </c:pt>
                <c:pt idx="11415">
                  <c:v>64.717000000000027</c:v>
                </c:pt>
                <c:pt idx="11416">
                  <c:v>64.760000000000005</c:v>
                </c:pt>
                <c:pt idx="11417">
                  <c:v>64.760000000000005</c:v>
                </c:pt>
                <c:pt idx="11418">
                  <c:v>64.760000000000005</c:v>
                </c:pt>
                <c:pt idx="11419">
                  <c:v>64.760000000000005</c:v>
                </c:pt>
                <c:pt idx="11420">
                  <c:v>64.760000000000005</c:v>
                </c:pt>
                <c:pt idx="11421">
                  <c:v>64.760000000000005</c:v>
                </c:pt>
                <c:pt idx="11422">
                  <c:v>64.802999999999983</c:v>
                </c:pt>
                <c:pt idx="11423">
                  <c:v>64.802999999999983</c:v>
                </c:pt>
                <c:pt idx="11424">
                  <c:v>64.802999999999983</c:v>
                </c:pt>
                <c:pt idx="11425">
                  <c:v>64.802999999999983</c:v>
                </c:pt>
                <c:pt idx="11426">
                  <c:v>64.802999999999983</c:v>
                </c:pt>
                <c:pt idx="11427">
                  <c:v>64.802999999999983</c:v>
                </c:pt>
                <c:pt idx="11428">
                  <c:v>64.845000000000013</c:v>
                </c:pt>
                <c:pt idx="11429">
                  <c:v>64.845000000000013</c:v>
                </c:pt>
                <c:pt idx="11430">
                  <c:v>64.845000000000013</c:v>
                </c:pt>
                <c:pt idx="11431">
                  <c:v>64.845000000000013</c:v>
                </c:pt>
                <c:pt idx="11432">
                  <c:v>64.845000000000013</c:v>
                </c:pt>
                <c:pt idx="11433">
                  <c:v>64.887999999999991</c:v>
                </c:pt>
                <c:pt idx="11434">
                  <c:v>64.887999999999991</c:v>
                </c:pt>
                <c:pt idx="11435">
                  <c:v>64.887999999999991</c:v>
                </c:pt>
                <c:pt idx="11436">
                  <c:v>64.887999999999991</c:v>
                </c:pt>
                <c:pt idx="11437">
                  <c:v>64.887999999999991</c:v>
                </c:pt>
                <c:pt idx="11438">
                  <c:v>64.887999999999991</c:v>
                </c:pt>
                <c:pt idx="11439">
                  <c:v>64.930999999999997</c:v>
                </c:pt>
                <c:pt idx="11440">
                  <c:v>64.930999999999997</c:v>
                </c:pt>
                <c:pt idx="11441">
                  <c:v>64.930999999999997</c:v>
                </c:pt>
                <c:pt idx="11442">
                  <c:v>64.930999999999997</c:v>
                </c:pt>
                <c:pt idx="11443">
                  <c:v>64.930999999999997</c:v>
                </c:pt>
                <c:pt idx="11444">
                  <c:v>64.930999999999997</c:v>
                </c:pt>
                <c:pt idx="11445">
                  <c:v>64.974000000000004</c:v>
                </c:pt>
                <c:pt idx="11446">
                  <c:v>64.974000000000004</c:v>
                </c:pt>
                <c:pt idx="11447">
                  <c:v>64.974000000000004</c:v>
                </c:pt>
                <c:pt idx="11448">
                  <c:v>64.974000000000004</c:v>
                </c:pt>
                <c:pt idx="11449">
                  <c:v>64.974000000000004</c:v>
                </c:pt>
                <c:pt idx="11450">
                  <c:v>64.974000000000004</c:v>
                </c:pt>
                <c:pt idx="11451">
                  <c:v>65.016999999999996</c:v>
                </c:pt>
                <c:pt idx="11452">
                  <c:v>65.016999999999996</c:v>
                </c:pt>
                <c:pt idx="11453">
                  <c:v>65.016999999999996</c:v>
                </c:pt>
                <c:pt idx="11454">
                  <c:v>65.016999999999996</c:v>
                </c:pt>
                <c:pt idx="11455">
                  <c:v>65.016999999999996</c:v>
                </c:pt>
                <c:pt idx="11456">
                  <c:v>65.058999999999983</c:v>
                </c:pt>
                <c:pt idx="11457">
                  <c:v>65.058999999999983</c:v>
                </c:pt>
                <c:pt idx="11458">
                  <c:v>65.058999999999983</c:v>
                </c:pt>
                <c:pt idx="11459">
                  <c:v>65.058999999999983</c:v>
                </c:pt>
                <c:pt idx="11460">
                  <c:v>65.10199999999999</c:v>
                </c:pt>
                <c:pt idx="11461">
                  <c:v>65.10199999999999</c:v>
                </c:pt>
                <c:pt idx="11462">
                  <c:v>65.10199999999999</c:v>
                </c:pt>
                <c:pt idx="11463">
                  <c:v>65.10199999999999</c:v>
                </c:pt>
                <c:pt idx="11464">
                  <c:v>65.10199999999999</c:v>
                </c:pt>
                <c:pt idx="11465">
                  <c:v>65.10199999999999</c:v>
                </c:pt>
                <c:pt idx="11466">
                  <c:v>65.10199999999999</c:v>
                </c:pt>
                <c:pt idx="11467">
                  <c:v>65.144999999999996</c:v>
                </c:pt>
                <c:pt idx="11468">
                  <c:v>65.144999999999996</c:v>
                </c:pt>
                <c:pt idx="11469">
                  <c:v>65.144999999999996</c:v>
                </c:pt>
                <c:pt idx="11470">
                  <c:v>65.144999999999996</c:v>
                </c:pt>
                <c:pt idx="11471">
                  <c:v>65.144999999999996</c:v>
                </c:pt>
                <c:pt idx="11472">
                  <c:v>65.188000000000002</c:v>
                </c:pt>
                <c:pt idx="11473">
                  <c:v>65.188000000000002</c:v>
                </c:pt>
                <c:pt idx="11474">
                  <c:v>65.188000000000002</c:v>
                </c:pt>
                <c:pt idx="11475">
                  <c:v>65.188000000000002</c:v>
                </c:pt>
                <c:pt idx="11476">
                  <c:v>65.188000000000002</c:v>
                </c:pt>
                <c:pt idx="11477">
                  <c:v>65.23</c:v>
                </c:pt>
                <c:pt idx="11478">
                  <c:v>65.23</c:v>
                </c:pt>
                <c:pt idx="11479">
                  <c:v>65.23</c:v>
                </c:pt>
                <c:pt idx="11480">
                  <c:v>65.23</c:v>
                </c:pt>
                <c:pt idx="11481">
                  <c:v>65.23</c:v>
                </c:pt>
                <c:pt idx="11482">
                  <c:v>65.23</c:v>
                </c:pt>
                <c:pt idx="11483">
                  <c:v>65.272999999999982</c:v>
                </c:pt>
                <c:pt idx="11484">
                  <c:v>65.272999999999982</c:v>
                </c:pt>
                <c:pt idx="11485">
                  <c:v>65.272999999999982</c:v>
                </c:pt>
                <c:pt idx="11486">
                  <c:v>65.272999999999982</c:v>
                </c:pt>
                <c:pt idx="11487">
                  <c:v>65.272999999999982</c:v>
                </c:pt>
                <c:pt idx="11488">
                  <c:v>65.272999999999982</c:v>
                </c:pt>
                <c:pt idx="11489">
                  <c:v>65.272999999999982</c:v>
                </c:pt>
                <c:pt idx="11490">
                  <c:v>65.316000000000003</c:v>
                </c:pt>
                <c:pt idx="11491">
                  <c:v>65.316000000000003</c:v>
                </c:pt>
                <c:pt idx="11492">
                  <c:v>65.316000000000003</c:v>
                </c:pt>
                <c:pt idx="11493">
                  <c:v>65.316000000000003</c:v>
                </c:pt>
                <c:pt idx="11494">
                  <c:v>65.35899999999998</c:v>
                </c:pt>
                <c:pt idx="11495">
                  <c:v>65.316000000000003</c:v>
                </c:pt>
                <c:pt idx="11496">
                  <c:v>65.35899999999998</c:v>
                </c:pt>
                <c:pt idx="11497">
                  <c:v>65.35899999999998</c:v>
                </c:pt>
                <c:pt idx="11498">
                  <c:v>65.35899999999998</c:v>
                </c:pt>
                <c:pt idx="11499">
                  <c:v>65.35899999999998</c:v>
                </c:pt>
                <c:pt idx="11500">
                  <c:v>65.35899999999998</c:v>
                </c:pt>
                <c:pt idx="11501">
                  <c:v>65.403000000000006</c:v>
                </c:pt>
                <c:pt idx="11502">
                  <c:v>65.403000000000006</c:v>
                </c:pt>
                <c:pt idx="11503">
                  <c:v>65.403000000000006</c:v>
                </c:pt>
                <c:pt idx="11504">
                  <c:v>65.403000000000006</c:v>
                </c:pt>
                <c:pt idx="11505">
                  <c:v>65.403000000000006</c:v>
                </c:pt>
                <c:pt idx="11506">
                  <c:v>65.444000000000031</c:v>
                </c:pt>
                <c:pt idx="11507">
                  <c:v>65.444000000000031</c:v>
                </c:pt>
                <c:pt idx="11508">
                  <c:v>65.444000000000031</c:v>
                </c:pt>
                <c:pt idx="11509">
                  <c:v>65.444000000000031</c:v>
                </c:pt>
                <c:pt idx="11510">
                  <c:v>65.444000000000031</c:v>
                </c:pt>
                <c:pt idx="11511">
                  <c:v>65.444000000000031</c:v>
                </c:pt>
                <c:pt idx="11512">
                  <c:v>65.486999999999995</c:v>
                </c:pt>
                <c:pt idx="11513">
                  <c:v>65.486999999999995</c:v>
                </c:pt>
                <c:pt idx="11514">
                  <c:v>65.486999999999995</c:v>
                </c:pt>
                <c:pt idx="11515">
                  <c:v>65.486999999999995</c:v>
                </c:pt>
                <c:pt idx="11516">
                  <c:v>65.486999999999995</c:v>
                </c:pt>
                <c:pt idx="11517">
                  <c:v>65.486999999999995</c:v>
                </c:pt>
                <c:pt idx="11518">
                  <c:v>65.53</c:v>
                </c:pt>
                <c:pt idx="11519">
                  <c:v>65.53</c:v>
                </c:pt>
                <c:pt idx="11520">
                  <c:v>65.53</c:v>
                </c:pt>
                <c:pt idx="11521">
                  <c:v>65.53</c:v>
                </c:pt>
                <c:pt idx="11522">
                  <c:v>65.53</c:v>
                </c:pt>
                <c:pt idx="11523">
                  <c:v>65.53</c:v>
                </c:pt>
                <c:pt idx="11524">
                  <c:v>65.573999999999998</c:v>
                </c:pt>
                <c:pt idx="11525">
                  <c:v>65.573999999999998</c:v>
                </c:pt>
                <c:pt idx="11526">
                  <c:v>65.573999999999998</c:v>
                </c:pt>
                <c:pt idx="11527">
                  <c:v>65.573999999999998</c:v>
                </c:pt>
                <c:pt idx="11528">
                  <c:v>65.573999999999998</c:v>
                </c:pt>
                <c:pt idx="11529">
                  <c:v>65.573999999999998</c:v>
                </c:pt>
                <c:pt idx="11530">
                  <c:v>65.614999999999995</c:v>
                </c:pt>
                <c:pt idx="11531">
                  <c:v>65.614999999999995</c:v>
                </c:pt>
                <c:pt idx="11532">
                  <c:v>65.614999999999995</c:v>
                </c:pt>
                <c:pt idx="11533">
                  <c:v>65.614999999999995</c:v>
                </c:pt>
                <c:pt idx="11534">
                  <c:v>65.614999999999995</c:v>
                </c:pt>
                <c:pt idx="11535">
                  <c:v>65.657999999999987</c:v>
                </c:pt>
                <c:pt idx="11536">
                  <c:v>65.657999999999987</c:v>
                </c:pt>
                <c:pt idx="11537">
                  <c:v>65.657999999999987</c:v>
                </c:pt>
                <c:pt idx="11538">
                  <c:v>65.657999999999987</c:v>
                </c:pt>
                <c:pt idx="11539">
                  <c:v>65.657999999999987</c:v>
                </c:pt>
                <c:pt idx="11540">
                  <c:v>65.657999999999987</c:v>
                </c:pt>
                <c:pt idx="11541">
                  <c:v>65.700999999999993</c:v>
                </c:pt>
                <c:pt idx="11542">
                  <c:v>65.700999999999993</c:v>
                </c:pt>
                <c:pt idx="11543">
                  <c:v>65.700999999999993</c:v>
                </c:pt>
                <c:pt idx="11544">
                  <c:v>65.700999999999993</c:v>
                </c:pt>
                <c:pt idx="11545">
                  <c:v>65.700999999999993</c:v>
                </c:pt>
                <c:pt idx="11546">
                  <c:v>65.700999999999993</c:v>
                </c:pt>
                <c:pt idx="11547">
                  <c:v>65.745000000000005</c:v>
                </c:pt>
                <c:pt idx="11548">
                  <c:v>65.745000000000005</c:v>
                </c:pt>
                <c:pt idx="11549">
                  <c:v>65.745000000000005</c:v>
                </c:pt>
                <c:pt idx="11550">
                  <c:v>65.745000000000005</c:v>
                </c:pt>
                <c:pt idx="11551">
                  <c:v>65.745000000000005</c:v>
                </c:pt>
                <c:pt idx="11552">
                  <c:v>65.787999999999997</c:v>
                </c:pt>
                <c:pt idx="11553">
                  <c:v>65.787999999999997</c:v>
                </c:pt>
                <c:pt idx="11554">
                  <c:v>65.787999999999997</c:v>
                </c:pt>
                <c:pt idx="11555">
                  <c:v>65.787999999999997</c:v>
                </c:pt>
                <c:pt idx="11556">
                  <c:v>65.787999999999997</c:v>
                </c:pt>
                <c:pt idx="11557">
                  <c:v>65.787999999999997</c:v>
                </c:pt>
                <c:pt idx="11558">
                  <c:v>65.828999999999979</c:v>
                </c:pt>
                <c:pt idx="11559">
                  <c:v>65.828999999999979</c:v>
                </c:pt>
                <c:pt idx="11560">
                  <c:v>65.828999999999979</c:v>
                </c:pt>
                <c:pt idx="11561">
                  <c:v>65.828999999999979</c:v>
                </c:pt>
                <c:pt idx="11562">
                  <c:v>65.828999999999979</c:v>
                </c:pt>
                <c:pt idx="11563">
                  <c:v>65.828999999999979</c:v>
                </c:pt>
                <c:pt idx="11564">
                  <c:v>65.828999999999979</c:v>
                </c:pt>
                <c:pt idx="11565">
                  <c:v>65.828999999999979</c:v>
                </c:pt>
                <c:pt idx="11566">
                  <c:v>65.871999999999986</c:v>
                </c:pt>
                <c:pt idx="11567">
                  <c:v>65.871999999999986</c:v>
                </c:pt>
                <c:pt idx="11568">
                  <c:v>65.871999999999986</c:v>
                </c:pt>
                <c:pt idx="11569">
                  <c:v>65.871999999999986</c:v>
                </c:pt>
                <c:pt idx="11570">
                  <c:v>65.915999999999997</c:v>
                </c:pt>
                <c:pt idx="11571">
                  <c:v>65.915999999999997</c:v>
                </c:pt>
                <c:pt idx="11572">
                  <c:v>65.915999999999997</c:v>
                </c:pt>
                <c:pt idx="11573">
                  <c:v>65.915999999999997</c:v>
                </c:pt>
                <c:pt idx="11574">
                  <c:v>65.915999999999997</c:v>
                </c:pt>
                <c:pt idx="11575">
                  <c:v>65.915999999999997</c:v>
                </c:pt>
                <c:pt idx="11576">
                  <c:v>65.915999999999997</c:v>
                </c:pt>
                <c:pt idx="11577">
                  <c:v>65.959000000000003</c:v>
                </c:pt>
                <c:pt idx="11578">
                  <c:v>65.959000000000003</c:v>
                </c:pt>
                <c:pt idx="11579">
                  <c:v>66</c:v>
                </c:pt>
                <c:pt idx="11580">
                  <c:v>66</c:v>
                </c:pt>
                <c:pt idx="11581">
                  <c:v>66</c:v>
                </c:pt>
                <c:pt idx="11582">
                  <c:v>66</c:v>
                </c:pt>
                <c:pt idx="11583">
                  <c:v>66</c:v>
                </c:pt>
                <c:pt idx="11584">
                  <c:v>66</c:v>
                </c:pt>
                <c:pt idx="11585">
                  <c:v>66.043000000000006</c:v>
                </c:pt>
                <c:pt idx="11586">
                  <c:v>66.043000000000006</c:v>
                </c:pt>
                <c:pt idx="11587">
                  <c:v>66.043000000000006</c:v>
                </c:pt>
                <c:pt idx="11588">
                  <c:v>66.043000000000006</c:v>
                </c:pt>
                <c:pt idx="11589">
                  <c:v>66.043000000000006</c:v>
                </c:pt>
                <c:pt idx="11590">
                  <c:v>66.043000000000006</c:v>
                </c:pt>
                <c:pt idx="11591">
                  <c:v>66.043000000000006</c:v>
                </c:pt>
                <c:pt idx="11592">
                  <c:v>66.087000000000003</c:v>
                </c:pt>
                <c:pt idx="11593">
                  <c:v>66.087000000000003</c:v>
                </c:pt>
                <c:pt idx="11594">
                  <c:v>66.087000000000003</c:v>
                </c:pt>
                <c:pt idx="11595">
                  <c:v>66.087000000000003</c:v>
                </c:pt>
                <c:pt idx="11596">
                  <c:v>66.087000000000003</c:v>
                </c:pt>
                <c:pt idx="11597">
                  <c:v>66.13</c:v>
                </c:pt>
                <c:pt idx="11598">
                  <c:v>66.13</c:v>
                </c:pt>
                <c:pt idx="11599">
                  <c:v>66.13</c:v>
                </c:pt>
                <c:pt idx="11600">
                  <c:v>66.13</c:v>
                </c:pt>
                <c:pt idx="11601">
                  <c:v>66.13</c:v>
                </c:pt>
                <c:pt idx="11602">
                  <c:v>66.13</c:v>
                </c:pt>
                <c:pt idx="11603">
                  <c:v>66.13</c:v>
                </c:pt>
                <c:pt idx="11604">
                  <c:v>66.172999999999988</c:v>
                </c:pt>
                <c:pt idx="11605">
                  <c:v>66.172999999999988</c:v>
                </c:pt>
                <c:pt idx="11606">
                  <c:v>66.172999999999988</c:v>
                </c:pt>
                <c:pt idx="11607">
                  <c:v>66.172999999999988</c:v>
                </c:pt>
                <c:pt idx="11608">
                  <c:v>66.172999999999988</c:v>
                </c:pt>
                <c:pt idx="11609">
                  <c:v>66.172999999999988</c:v>
                </c:pt>
                <c:pt idx="11610">
                  <c:v>66.214000000000027</c:v>
                </c:pt>
                <c:pt idx="11611">
                  <c:v>66.214000000000027</c:v>
                </c:pt>
                <c:pt idx="11612">
                  <c:v>66.214000000000027</c:v>
                </c:pt>
                <c:pt idx="11613">
                  <c:v>66.214000000000027</c:v>
                </c:pt>
                <c:pt idx="11614">
                  <c:v>66.214000000000027</c:v>
                </c:pt>
                <c:pt idx="11615">
                  <c:v>66.214000000000027</c:v>
                </c:pt>
                <c:pt idx="11616">
                  <c:v>66.257999999999996</c:v>
                </c:pt>
                <c:pt idx="11617">
                  <c:v>66.257999999999996</c:v>
                </c:pt>
                <c:pt idx="11618">
                  <c:v>66.257999999999996</c:v>
                </c:pt>
                <c:pt idx="11619">
                  <c:v>66.257999999999996</c:v>
                </c:pt>
                <c:pt idx="11620">
                  <c:v>66.257999999999996</c:v>
                </c:pt>
                <c:pt idx="11621">
                  <c:v>66.301000000000002</c:v>
                </c:pt>
                <c:pt idx="11622">
                  <c:v>66.301000000000002</c:v>
                </c:pt>
                <c:pt idx="11623">
                  <c:v>66.301000000000002</c:v>
                </c:pt>
                <c:pt idx="11624">
                  <c:v>66.301000000000002</c:v>
                </c:pt>
                <c:pt idx="11625">
                  <c:v>66.301000000000002</c:v>
                </c:pt>
                <c:pt idx="11626">
                  <c:v>66.301000000000002</c:v>
                </c:pt>
                <c:pt idx="11627">
                  <c:v>66.301000000000002</c:v>
                </c:pt>
                <c:pt idx="11628">
                  <c:v>66.343999999999994</c:v>
                </c:pt>
                <c:pt idx="11629">
                  <c:v>66.343999999999994</c:v>
                </c:pt>
                <c:pt idx="11630">
                  <c:v>66.343999999999994</c:v>
                </c:pt>
                <c:pt idx="11631">
                  <c:v>66.343999999999994</c:v>
                </c:pt>
                <c:pt idx="11632">
                  <c:v>66.343999999999994</c:v>
                </c:pt>
                <c:pt idx="11633">
                  <c:v>66.384999999999991</c:v>
                </c:pt>
                <c:pt idx="11634">
                  <c:v>66.343999999999994</c:v>
                </c:pt>
                <c:pt idx="11635">
                  <c:v>66.384999999999991</c:v>
                </c:pt>
                <c:pt idx="11636">
                  <c:v>66.384999999999991</c:v>
                </c:pt>
                <c:pt idx="11637">
                  <c:v>66.384999999999991</c:v>
                </c:pt>
                <c:pt idx="11638">
                  <c:v>66.384999999999991</c:v>
                </c:pt>
                <c:pt idx="11639">
                  <c:v>66.429000000000002</c:v>
                </c:pt>
                <c:pt idx="11640">
                  <c:v>66.429000000000002</c:v>
                </c:pt>
                <c:pt idx="11641">
                  <c:v>66.429000000000002</c:v>
                </c:pt>
                <c:pt idx="11642">
                  <c:v>66.429000000000002</c:v>
                </c:pt>
                <c:pt idx="11643">
                  <c:v>66.429000000000002</c:v>
                </c:pt>
                <c:pt idx="11644">
                  <c:v>66.471999999999994</c:v>
                </c:pt>
                <c:pt idx="11645">
                  <c:v>66.471999999999994</c:v>
                </c:pt>
                <c:pt idx="11646">
                  <c:v>66.471999999999994</c:v>
                </c:pt>
                <c:pt idx="11647">
                  <c:v>66.471999999999994</c:v>
                </c:pt>
                <c:pt idx="11648">
                  <c:v>66.471999999999994</c:v>
                </c:pt>
                <c:pt idx="11649">
                  <c:v>66.471999999999994</c:v>
                </c:pt>
                <c:pt idx="11650">
                  <c:v>66.471999999999994</c:v>
                </c:pt>
                <c:pt idx="11651">
                  <c:v>66.471999999999994</c:v>
                </c:pt>
                <c:pt idx="11652">
                  <c:v>66.515000000000001</c:v>
                </c:pt>
                <c:pt idx="11653">
                  <c:v>66.515000000000001</c:v>
                </c:pt>
                <c:pt idx="11654">
                  <c:v>66.515000000000001</c:v>
                </c:pt>
                <c:pt idx="11655">
                  <c:v>66.515000000000001</c:v>
                </c:pt>
                <c:pt idx="11656">
                  <c:v>66.515000000000001</c:v>
                </c:pt>
                <c:pt idx="11657">
                  <c:v>66.515000000000001</c:v>
                </c:pt>
                <c:pt idx="11658">
                  <c:v>66.557999999999993</c:v>
                </c:pt>
                <c:pt idx="11659">
                  <c:v>66.557999999999993</c:v>
                </c:pt>
                <c:pt idx="11660">
                  <c:v>66.557999999999993</c:v>
                </c:pt>
                <c:pt idx="11661">
                  <c:v>66.557999999999993</c:v>
                </c:pt>
                <c:pt idx="11662">
                  <c:v>66.599999999999994</c:v>
                </c:pt>
                <c:pt idx="11663">
                  <c:v>66.599999999999994</c:v>
                </c:pt>
                <c:pt idx="11664">
                  <c:v>66.599999999999994</c:v>
                </c:pt>
                <c:pt idx="11665">
                  <c:v>66.599999999999994</c:v>
                </c:pt>
                <c:pt idx="11666">
                  <c:v>66.599999999999994</c:v>
                </c:pt>
                <c:pt idx="11667">
                  <c:v>66.599999999999994</c:v>
                </c:pt>
                <c:pt idx="11668">
                  <c:v>66.599999999999994</c:v>
                </c:pt>
                <c:pt idx="11669">
                  <c:v>66.643000000000001</c:v>
                </c:pt>
                <c:pt idx="11670">
                  <c:v>66.643000000000001</c:v>
                </c:pt>
                <c:pt idx="11671">
                  <c:v>66.643000000000001</c:v>
                </c:pt>
                <c:pt idx="11672">
                  <c:v>66.643000000000001</c:v>
                </c:pt>
                <c:pt idx="11673">
                  <c:v>66.643000000000001</c:v>
                </c:pt>
                <c:pt idx="11674">
                  <c:v>66.643000000000001</c:v>
                </c:pt>
                <c:pt idx="11675">
                  <c:v>66.643000000000001</c:v>
                </c:pt>
                <c:pt idx="11676">
                  <c:v>66.685999999999979</c:v>
                </c:pt>
                <c:pt idx="11677">
                  <c:v>66.685999999999979</c:v>
                </c:pt>
                <c:pt idx="11678">
                  <c:v>66.685999999999979</c:v>
                </c:pt>
                <c:pt idx="11679">
                  <c:v>66.685999999999979</c:v>
                </c:pt>
                <c:pt idx="11680">
                  <c:v>66.685999999999979</c:v>
                </c:pt>
                <c:pt idx="11681">
                  <c:v>66.685999999999979</c:v>
                </c:pt>
                <c:pt idx="11682">
                  <c:v>66.728999999999999</c:v>
                </c:pt>
                <c:pt idx="11683">
                  <c:v>66.728999999999999</c:v>
                </c:pt>
                <c:pt idx="11684">
                  <c:v>66.728999999999999</c:v>
                </c:pt>
                <c:pt idx="11685">
                  <c:v>66.728999999999999</c:v>
                </c:pt>
                <c:pt idx="11686">
                  <c:v>66.728999999999999</c:v>
                </c:pt>
                <c:pt idx="11687">
                  <c:v>66.728999999999999</c:v>
                </c:pt>
                <c:pt idx="11688">
                  <c:v>66.771999999999991</c:v>
                </c:pt>
                <c:pt idx="11689">
                  <c:v>66.771999999999991</c:v>
                </c:pt>
                <c:pt idx="11690">
                  <c:v>66.771999999999991</c:v>
                </c:pt>
                <c:pt idx="11691">
                  <c:v>66.771999999999991</c:v>
                </c:pt>
                <c:pt idx="11692">
                  <c:v>66.771999999999991</c:v>
                </c:pt>
                <c:pt idx="11693">
                  <c:v>66.771999999999991</c:v>
                </c:pt>
                <c:pt idx="11694">
                  <c:v>66.813999999999993</c:v>
                </c:pt>
                <c:pt idx="11695">
                  <c:v>66.813999999999993</c:v>
                </c:pt>
                <c:pt idx="11696">
                  <c:v>66.813999999999993</c:v>
                </c:pt>
                <c:pt idx="11697">
                  <c:v>66.813999999999993</c:v>
                </c:pt>
                <c:pt idx="11698">
                  <c:v>66.813999999999993</c:v>
                </c:pt>
                <c:pt idx="11699">
                  <c:v>66.813999999999993</c:v>
                </c:pt>
                <c:pt idx="11700">
                  <c:v>66.813999999999993</c:v>
                </c:pt>
                <c:pt idx="11701">
                  <c:v>66.856999999999999</c:v>
                </c:pt>
                <c:pt idx="11702">
                  <c:v>66.856999999999999</c:v>
                </c:pt>
                <c:pt idx="11703">
                  <c:v>66.856999999999999</c:v>
                </c:pt>
                <c:pt idx="11704">
                  <c:v>66.856999999999999</c:v>
                </c:pt>
                <c:pt idx="11705">
                  <c:v>66.856999999999999</c:v>
                </c:pt>
                <c:pt idx="11706">
                  <c:v>66.900000000000006</c:v>
                </c:pt>
                <c:pt idx="11707">
                  <c:v>66.900000000000006</c:v>
                </c:pt>
                <c:pt idx="11708">
                  <c:v>66.900000000000006</c:v>
                </c:pt>
                <c:pt idx="11709">
                  <c:v>66.900000000000006</c:v>
                </c:pt>
                <c:pt idx="11710">
                  <c:v>66.900000000000006</c:v>
                </c:pt>
                <c:pt idx="11711">
                  <c:v>66.900000000000006</c:v>
                </c:pt>
                <c:pt idx="11712">
                  <c:v>66.900000000000006</c:v>
                </c:pt>
                <c:pt idx="11713">
                  <c:v>66.943000000000026</c:v>
                </c:pt>
                <c:pt idx="11714">
                  <c:v>66.943000000000026</c:v>
                </c:pt>
                <c:pt idx="11715">
                  <c:v>66.943000000000026</c:v>
                </c:pt>
                <c:pt idx="11716">
                  <c:v>66.943000000000026</c:v>
                </c:pt>
                <c:pt idx="11717">
                  <c:v>66.943000000000026</c:v>
                </c:pt>
                <c:pt idx="11718">
                  <c:v>66.943000000000026</c:v>
                </c:pt>
                <c:pt idx="11719">
                  <c:v>66.943000000000026</c:v>
                </c:pt>
                <c:pt idx="11720">
                  <c:v>66.985000000000014</c:v>
                </c:pt>
                <c:pt idx="11721">
                  <c:v>66.985000000000014</c:v>
                </c:pt>
                <c:pt idx="11722">
                  <c:v>66.985000000000014</c:v>
                </c:pt>
                <c:pt idx="11723">
                  <c:v>66.985000000000014</c:v>
                </c:pt>
                <c:pt idx="11724">
                  <c:v>66.985000000000014</c:v>
                </c:pt>
                <c:pt idx="11725">
                  <c:v>66.985000000000014</c:v>
                </c:pt>
                <c:pt idx="11726">
                  <c:v>67.027999999999992</c:v>
                </c:pt>
                <c:pt idx="11727">
                  <c:v>67.027999999999992</c:v>
                </c:pt>
                <c:pt idx="11728">
                  <c:v>67.027999999999992</c:v>
                </c:pt>
                <c:pt idx="11729">
                  <c:v>67.027999999999992</c:v>
                </c:pt>
                <c:pt idx="11730">
                  <c:v>67.027999999999992</c:v>
                </c:pt>
                <c:pt idx="11731">
                  <c:v>67.027999999999992</c:v>
                </c:pt>
                <c:pt idx="11732">
                  <c:v>67.027999999999992</c:v>
                </c:pt>
                <c:pt idx="11733">
                  <c:v>67.070999999999998</c:v>
                </c:pt>
                <c:pt idx="11734">
                  <c:v>67.070999999999998</c:v>
                </c:pt>
                <c:pt idx="11735">
                  <c:v>67.070999999999998</c:v>
                </c:pt>
                <c:pt idx="11736">
                  <c:v>67.070999999999998</c:v>
                </c:pt>
                <c:pt idx="11737">
                  <c:v>67.070999999999998</c:v>
                </c:pt>
                <c:pt idx="11738">
                  <c:v>67.114000000000004</c:v>
                </c:pt>
                <c:pt idx="11739">
                  <c:v>67.114000000000004</c:v>
                </c:pt>
                <c:pt idx="11740">
                  <c:v>67.114000000000004</c:v>
                </c:pt>
                <c:pt idx="11741">
                  <c:v>67.114000000000004</c:v>
                </c:pt>
                <c:pt idx="11742">
                  <c:v>67.114000000000004</c:v>
                </c:pt>
                <c:pt idx="11743">
                  <c:v>67.114000000000004</c:v>
                </c:pt>
                <c:pt idx="11744">
                  <c:v>67.114000000000004</c:v>
                </c:pt>
                <c:pt idx="11745">
                  <c:v>67.157999999999987</c:v>
                </c:pt>
                <c:pt idx="11746">
                  <c:v>67.114000000000004</c:v>
                </c:pt>
                <c:pt idx="11747">
                  <c:v>67.157999999999987</c:v>
                </c:pt>
                <c:pt idx="11748">
                  <c:v>67.157999999999987</c:v>
                </c:pt>
                <c:pt idx="11749">
                  <c:v>67.157999999999987</c:v>
                </c:pt>
                <c:pt idx="11750">
                  <c:v>67.157999999999987</c:v>
                </c:pt>
                <c:pt idx="11751">
                  <c:v>67.198999999999998</c:v>
                </c:pt>
                <c:pt idx="11752">
                  <c:v>67.198999999999998</c:v>
                </c:pt>
                <c:pt idx="11753">
                  <c:v>67.198999999999998</c:v>
                </c:pt>
                <c:pt idx="11754">
                  <c:v>67.198999999999998</c:v>
                </c:pt>
                <c:pt idx="11755">
                  <c:v>67.198999999999998</c:v>
                </c:pt>
                <c:pt idx="11756">
                  <c:v>67.198999999999998</c:v>
                </c:pt>
                <c:pt idx="11757">
                  <c:v>67.242000000000004</c:v>
                </c:pt>
                <c:pt idx="11758">
                  <c:v>67.198999999999998</c:v>
                </c:pt>
                <c:pt idx="11759">
                  <c:v>67.242000000000004</c:v>
                </c:pt>
                <c:pt idx="11760">
                  <c:v>67.242000000000004</c:v>
                </c:pt>
                <c:pt idx="11761">
                  <c:v>67.242000000000004</c:v>
                </c:pt>
                <c:pt idx="11762">
                  <c:v>67.242000000000004</c:v>
                </c:pt>
                <c:pt idx="11763">
                  <c:v>67.242000000000004</c:v>
                </c:pt>
                <c:pt idx="11764">
                  <c:v>67.284999999999997</c:v>
                </c:pt>
                <c:pt idx="11765">
                  <c:v>67.284999999999997</c:v>
                </c:pt>
                <c:pt idx="11766">
                  <c:v>67.284999999999997</c:v>
                </c:pt>
                <c:pt idx="11767">
                  <c:v>67.284999999999997</c:v>
                </c:pt>
                <c:pt idx="11768">
                  <c:v>67.284999999999997</c:v>
                </c:pt>
                <c:pt idx="11769">
                  <c:v>67.284999999999997</c:v>
                </c:pt>
                <c:pt idx="11770">
                  <c:v>67.284999999999997</c:v>
                </c:pt>
                <c:pt idx="11771">
                  <c:v>67.284999999999997</c:v>
                </c:pt>
                <c:pt idx="11772">
                  <c:v>67.328999999999979</c:v>
                </c:pt>
                <c:pt idx="11773">
                  <c:v>67.328999999999979</c:v>
                </c:pt>
                <c:pt idx="11774">
                  <c:v>67.328999999999979</c:v>
                </c:pt>
                <c:pt idx="11775">
                  <c:v>67.328999999999979</c:v>
                </c:pt>
                <c:pt idx="11776">
                  <c:v>67.328999999999979</c:v>
                </c:pt>
                <c:pt idx="11777">
                  <c:v>67.328999999999979</c:v>
                </c:pt>
                <c:pt idx="11778">
                  <c:v>67.328999999999979</c:v>
                </c:pt>
                <c:pt idx="11779">
                  <c:v>67.371999999999986</c:v>
                </c:pt>
                <c:pt idx="11780">
                  <c:v>67.371999999999986</c:v>
                </c:pt>
                <c:pt idx="11781">
                  <c:v>67.371999999999986</c:v>
                </c:pt>
                <c:pt idx="11782">
                  <c:v>67.371999999999986</c:v>
                </c:pt>
                <c:pt idx="11783">
                  <c:v>67.371999999999986</c:v>
                </c:pt>
                <c:pt idx="11784">
                  <c:v>67.371999999999986</c:v>
                </c:pt>
                <c:pt idx="11785">
                  <c:v>67.371999999999986</c:v>
                </c:pt>
                <c:pt idx="11786">
                  <c:v>67.412999999999997</c:v>
                </c:pt>
                <c:pt idx="11787">
                  <c:v>67.412999999999997</c:v>
                </c:pt>
                <c:pt idx="11788">
                  <c:v>67.412999999999997</c:v>
                </c:pt>
                <c:pt idx="11789">
                  <c:v>67.412999999999997</c:v>
                </c:pt>
                <c:pt idx="11790">
                  <c:v>67.412999999999997</c:v>
                </c:pt>
                <c:pt idx="11791">
                  <c:v>67.412999999999997</c:v>
                </c:pt>
                <c:pt idx="11792">
                  <c:v>67.412999999999997</c:v>
                </c:pt>
                <c:pt idx="11793">
                  <c:v>67.456000000000003</c:v>
                </c:pt>
                <c:pt idx="11794">
                  <c:v>67.456000000000003</c:v>
                </c:pt>
                <c:pt idx="11795">
                  <c:v>67.456000000000003</c:v>
                </c:pt>
                <c:pt idx="11796">
                  <c:v>67.456000000000003</c:v>
                </c:pt>
                <c:pt idx="11797">
                  <c:v>67.456000000000003</c:v>
                </c:pt>
                <c:pt idx="11798">
                  <c:v>67.456000000000003</c:v>
                </c:pt>
                <c:pt idx="11799">
                  <c:v>67.456000000000003</c:v>
                </c:pt>
                <c:pt idx="11800">
                  <c:v>67.5</c:v>
                </c:pt>
                <c:pt idx="11801">
                  <c:v>67.5</c:v>
                </c:pt>
                <c:pt idx="11802">
                  <c:v>67.5</c:v>
                </c:pt>
                <c:pt idx="11803">
                  <c:v>67.5</c:v>
                </c:pt>
                <c:pt idx="11804">
                  <c:v>67.5</c:v>
                </c:pt>
                <c:pt idx="11805">
                  <c:v>67.5</c:v>
                </c:pt>
                <c:pt idx="11806">
                  <c:v>67.5</c:v>
                </c:pt>
                <c:pt idx="11807">
                  <c:v>67.5</c:v>
                </c:pt>
                <c:pt idx="11808">
                  <c:v>67.543000000000006</c:v>
                </c:pt>
                <c:pt idx="11809">
                  <c:v>67.543000000000006</c:v>
                </c:pt>
                <c:pt idx="11810">
                  <c:v>67.543000000000006</c:v>
                </c:pt>
                <c:pt idx="11811">
                  <c:v>67.543000000000006</c:v>
                </c:pt>
                <c:pt idx="11812">
                  <c:v>67.543000000000006</c:v>
                </c:pt>
                <c:pt idx="11813">
                  <c:v>67.585999999999999</c:v>
                </c:pt>
                <c:pt idx="11814">
                  <c:v>67.543000000000006</c:v>
                </c:pt>
                <c:pt idx="11815">
                  <c:v>67.543000000000006</c:v>
                </c:pt>
                <c:pt idx="11816">
                  <c:v>67.585999999999999</c:v>
                </c:pt>
                <c:pt idx="11817">
                  <c:v>67.585999999999999</c:v>
                </c:pt>
                <c:pt idx="11818">
                  <c:v>67.585999999999999</c:v>
                </c:pt>
                <c:pt idx="11819">
                  <c:v>67.585999999999999</c:v>
                </c:pt>
                <c:pt idx="11820">
                  <c:v>67.585999999999999</c:v>
                </c:pt>
                <c:pt idx="11821">
                  <c:v>67.585999999999999</c:v>
                </c:pt>
                <c:pt idx="11822">
                  <c:v>67.626999999999981</c:v>
                </c:pt>
                <c:pt idx="11823">
                  <c:v>67.626999999999981</c:v>
                </c:pt>
                <c:pt idx="11824">
                  <c:v>67.626999999999981</c:v>
                </c:pt>
                <c:pt idx="11825">
                  <c:v>67.626999999999981</c:v>
                </c:pt>
                <c:pt idx="11826">
                  <c:v>67.626999999999981</c:v>
                </c:pt>
                <c:pt idx="11827">
                  <c:v>67.626999999999981</c:v>
                </c:pt>
                <c:pt idx="11828">
                  <c:v>67.626999999999981</c:v>
                </c:pt>
                <c:pt idx="11829">
                  <c:v>67.626999999999981</c:v>
                </c:pt>
                <c:pt idx="11830">
                  <c:v>67.670999999999978</c:v>
                </c:pt>
                <c:pt idx="11831">
                  <c:v>67.670999999999978</c:v>
                </c:pt>
                <c:pt idx="11832">
                  <c:v>67.670999999999978</c:v>
                </c:pt>
                <c:pt idx="11833">
                  <c:v>67.670999999999978</c:v>
                </c:pt>
                <c:pt idx="11834">
                  <c:v>67.670999999999978</c:v>
                </c:pt>
                <c:pt idx="11835">
                  <c:v>67.670999999999978</c:v>
                </c:pt>
                <c:pt idx="11836">
                  <c:v>67.670999999999978</c:v>
                </c:pt>
                <c:pt idx="11837">
                  <c:v>67.670999999999978</c:v>
                </c:pt>
                <c:pt idx="11838">
                  <c:v>67.714000000000027</c:v>
                </c:pt>
                <c:pt idx="11839">
                  <c:v>67.714000000000027</c:v>
                </c:pt>
                <c:pt idx="11840">
                  <c:v>67.714000000000027</c:v>
                </c:pt>
                <c:pt idx="11841">
                  <c:v>67.714000000000027</c:v>
                </c:pt>
                <c:pt idx="11842">
                  <c:v>67.714000000000027</c:v>
                </c:pt>
                <c:pt idx="11843">
                  <c:v>67.714000000000027</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axId val="69340160"/>
        <c:axId val="69371008"/>
      </c:scatterChart>
      <c:valAx>
        <c:axId val="69340160"/>
        <c:scaling>
          <c:orientation val="minMax"/>
        </c:scaling>
        <c:axPos val="b"/>
        <c:title>
          <c:tx>
            <c:rich>
              <a:bodyPr/>
              <a:lstStyle/>
              <a:p>
                <a:pPr>
                  <a:defRPr sz="2400"/>
                </a:pPr>
                <a:r>
                  <a:rPr lang="en-US" sz="2400" dirty="0" smtClean="0"/>
                  <a:t>Degrees</a:t>
                </a:r>
                <a:r>
                  <a:rPr lang="en-US" sz="2400" baseline="0" dirty="0" smtClean="0"/>
                  <a:t> (F)</a:t>
                </a:r>
                <a:endParaRPr lang="en-US" sz="2400" dirty="0"/>
              </a:p>
            </c:rich>
          </c:tx>
        </c:title>
        <c:numFmt formatCode="General" sourceLinked="1"/>
        <c:majorTickMark val="none"/>
        <c:tickLblPos val="nextTo"/>
        <c:crossAx val="69371008"/>
        <c:crosses val="autoZero"/>
        <c:crossBetween val="midCat"/>
      </c:valAx>
      <c:valAx>
        <c:axId val="69371008"/>
        <c:scaling>
          <c:orientation val="minMax"/>
        </c:scaling>
        <c:axPos val="l"/>
        <c:majorGridlines/>
        <c:title>
          <c:tx>
            <c:rich>
              <a:bodyPr/>
              <a:lstStyle/>
              <a:p>
                <a:pPr>
                  <a:defRPr sz="2400"/>
                </a:pPr>
                <a:r>
                  <a:rPr lang="en-US" sz="2400" dirty="0" smtClean="0"/>
                  <a:t>Altitude (Ft)</a:t>
                </a:r>
                <a:endParaRPr lang="en-US" sz="2400" dirty="0"/>
              </a:p>
            </c:rich>
          </c:tx>
        </c:title>
        <c:numFmt formatCode="General" sourceLinked="1"/>
        <c:majorTickMark val="none"/>
        <c:tickLblPos val="nextTo"/>
        <c:crossAx val="69340160"/>
        <c:crosses val="autoZero"/>
        <c:crossBetween val="midCat"/>
      </c:valAx>
    </c:plotArea>
    <c:legend>
      <c:legendPos val="r"/>
      <c:txPr>
        <a:bodyPr/>
        <a:lstStyle/>
        <a:p>
          <a:pPr>
            <a:defRPr sz="2000"/>
          </a:pPr>
          <a:endParaRPr lang="en-US"/>
        </a:p>
      </c:txPr>
    </c:legend>
    <c:plotVisOnly val="1"/>
    <c:dispBlanksAs val="gap"/>
  </c:chart>
  <c:externalData r:id="rId1"/>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3200"/>
            </a:pPr>
            <a:r>
              <a:rPr lang="en-US" sz="3200" dirty="0" smtClean="0"/>
              <a:t>Altitude Vs. Temperature </a:t>
            </a:r>
            <a:r>
              <a:rPr lang="en-US" sz="3200" dirty="0"/>
              <a:t>(F)</a:t>
            </a:r>
          </a:p>
        </c:rich>
      </c:tx>
      <c:layout>
        <c:manualLayout>
          <c:xMode val="edge"/>
          <c:yMode val="edge"/>
          <c:x val="0.37602516842227895"/>
          <c:y val="4.0437160731823475E-3"/>
        </c:manualLayout>
      </c:layout>
    </c:title>
    <c:plotArea>
      <c:layout/>
      <c:scatterChart>
        <c:scatterStyle val="lineMarker"/>
        <c:ser>
          <c:idx val="0"/>
          <c:order val="0"/>
          <c:tx>
            <c:v>Outside</c:v>
          </c:tx>
          <c:spPr>
            <a:ln w="28575">
              <a:noFill/>
            </a:ln>
          </c:spPr>
          <c:xVal>
            <c:numRef>
              <c:f>'HOBO DATA'!$G$3:$G$11846</c:f>
              <c:numCache>
                <c:formatCode>General</c:formatCode>
                <c:ptCount val="11844"/>
                <c:pt idx="0">
                  <c:v>71.748000000000005</c:v>
                </c:pt>
                <c:pt idx="1">
                  <c:v>71.748000000000005</c:v>
                </c:pt>
                <c:pt idx="2">
                  <c:v>71.748000000000005</c:v>
                </c:pt>
                <c:pt idx="3">
                  <c:v>71.748000000000005</c:v>
                </c:pt>
                <c:pt idx="4">
                  <c:v>71.748000000000005</c:v>
                </c:pt>
                <c:pt idx="5">
                  <c:v>71.748000000000005</c:v>
                </c:pt>
                <c:pt idx="6">
                  <c:v>71.748000000000005</c:v>
                </c:pt>
                <c:pt idx="7">
                  <c:v>71.748000000000005</c:v>
                </c:pt>
                <c:pt idx="8">
                  <c:v>71.748000000000005</c:v>
                </c:pt>
                <c:pt idx="9">
                  <c:v>71.748000000000005</c:v>
                </c:pt>
                <c:pt idx="10">
                  <c:v>71.748000000000005</c:v>
                </c:pt>
                <c:pt idx="11">
                  <c:v>71.748000000000005</c:v>
                </c:pt>
                <c:pt idx="12">
                  <c:v>71.748000000000005</c:v>
                </c:pt>
                <c:pt idx="13">
                  <c:v>71.748000000000005</c:v>
                </c:pt>
                <c:pt idx="14">
                  <c:v>71.748000000000005</c:v>
                </c:pt>
                <c:pt idx="15">
                  <c:v>71.748000000000005</c:v>
                </c:pt>
                <c:pt idx="16">
                  <c:v>71.748000000000005</c:v>
                </c:pt>
                <c:pt idx="17">
                  <c:v>71.748000000000005</c:v>
                </c:pt>
                <c:pt idx="18">
                  <c:v>71.748000000000005</c:v>
                </c:pt>
                <c:pt idx="19">
                  <c:v>71.748000000000005</c:v>
                </c:pt>
                <c:pt idx="20">
                  <c:v>71.748000000000005</c:v>
                </c:pt>
                <c:pt idx="21">
                  <c:v>71.790999999999997</c:v>
                </c:pt>
                <c:pt idx="22">
                  <c:v>71.790999999999997</c:v>
                </c:pt>
                <c:pt idx="23">
                  <c:v>71.748000000000005</c:v>
                </c:pt>
                <c:pt idx="24">
                  <c:v>71.748000000000005</c:v>
                </c:pt>
                <c:pt idx="25">
                  <c:v>71.748000000000005</c:v>
                </c:pt>
                <c:pt idx="26">
                  <c:v>71.748000000000005</c:v>
                </c:pt>
                <c:pt idx="27">
                  <c:v>71.790999999999997</c:v>
                </c:pt>
                <c:pt idx="28">
                  <c:v>71.790999999999997</c:v>
                </c:pt>
                <c:pt idx="29">
                  <c:v>71.790999999999997</c:v>
                </c:pt>
                <c:pt idx="30">
                  <c:v>71.790999999999997</c:v>
                </c:pt>
                <c:pt idx="31">
                  <c:v>71.790999999999997</c:v>
                </c:pt>
                <c:pt idx="32">
                  <c:v>71.790999999999997</c:v>
                </c:pt>
                <c:pt idx="33">
                  <c:v>71.790999999999997</c:v>
                </c:pt>
                <c:pt idx="34">
                  <c:v>71.790999999999997</c:v>
                </c:pt>
                <c:pt idx="35">
                  <c:v>71.790999999999997</c:v>
                </c:pt>
                <c:pt idx="36">
                  <c:v>71.790999999999997</c:v>
                </c:pt>
                <c:pt idx="37">
                  <c:v>71.790999999999997</c:v>
                </c:pt>
                <c:pt idx="38">
                  <c:v>71.790999999999997</c:v>
                </c:pt>
                <c:pt idx="39">
                  <c:v>71.790999999999997</c:v>
                </c:pt>
                <c:pt idx="40">
                  <c:v>71.790999999999997</c:v>
                </c:pt>
                <c:pt idx="41">
                  <c:v>71.790999999999997</c:v>
                </c:pt>
                <c:pt idx="42">
                  <c:v>71.790999999999997</c:v>
                </c:pt>
                <c:pt idx="43">
                  <c:v>71.790999999999997</c:v>
                </c:pt>
                <c:pt idx="44">
                  <c:v>71.790999999999997</c:v>
                </c:pt>
                <c:pt idx="45">
                  <c:v>71.790999999999997</c:v>
                </c:pt>
                <c:pt idx="46">
                  <c:v>71.790999999999997</c:v>
                </c:pt>
                <c:pt idx="47">
                  <c:v>71.790999999999997</c:v>
                </c:pt>
                <c:pt idx="48">
                  <c:v>71.790999999999997</c:v>
                </c:pt>
                <c:pt idx="49">
                  <c:v>71.790999999999997</c:v>
                </c:pt>
                <c:pt idx="50">
                  <c:v>71.790999999999997</c:v>
                </c:pt>
                <c:pt idx="51">
                  <c:v>71.790999999999997</c:v>
                </c:pt>
                <c:pt idx="52">
                  <c:v>71.790999999999997</c:v>
                </c:pt>
                <c:pt idx="53">
                  <c:v>71.790999999999997</c:v>
                </c:pt>
                <c:pt idx="54">
                  <c:v>71.790999999999997</c:v>
                </c:pt>
                <c:pt idx="55">
                  <c:v>71.790999999999997</c:v>
                </c:pt>
                <c:pt idx="56">
                  <c:v>71.790999999999997</c:v>
                </c:pt>
                <c:pt idx="57">
                  <c:v>71.834000000000003</c:v>
                </c:pt>
                <c:pt idx="58">
                  <c:v>71.790999999999997</c:v>
                </c:pt>
                <c:pt idx="59">
                  <c:v>71.790999999999997</c:v>
                </c:pt>
                <c:pt idx="60">
                  <c:v>71.834000000000003</c:v>
                </c:pt>
                <c:pt idx="61">
                  <c:v>71.834000000000003</c:v>
                </c:pt>
                <c:pt idx="62">
                  <c:v>71.790999999999997</c:v>
                </c:pt>
                <c:pt idx="63">
                  <c:v>71.790999999999997</c:v>
                </c:pt>
                <c:pt idx="64">
                  <c:v>71.834000000000003</c:v>
                </c:pt>
                <c:pt idx="65">
                  <c:v>71.834000000000003</c:v>
                </c:pt>
                <c:pt idx="66">
                  <c:v>71.834000000000003</c:v>
                </c:pt>
                <c:pt idx="67">
                  <c:v>71.834000000000003</c:v>
                </c:pt>
                <c:pt idx="68">
                  <c:v>71.834000000000003</c:v>
                </c:pt>
                <c:pt idx="69">
                  <c:v>71.834000000000003</c:v>
                </c:pt>
                <c:pt idx="70">
                  <c:v>71.834000000000003</c:v>
                </c:pt>
                <c:pt idx="71">
                  <c:v>71.834000000000003</c:v>
                </c:pt>
                <c:pt idx="72">
                  <c:v>71.834000000000003</c:v>
                </c:pt>
                <c:pt idx="73">
                  <c:v>71.834000000000003</c:v>
                </c:pt>
                <c:pt idx="74">
                  <c:v>71.834000000000003</c:v>
                </c:pt>
                <c:pt idx="75">
                  <c:v>71.834000000000003</c:v>
                </c:pt>
                <c:pt idx="76">
                  <c:v>71.834000000000003</c:v>
                </c:pt>
                <c:pt idx="77">
                  <c:v>71.834000000000003</c:v>
                </c:pt>
                <c:pt idx="78">
                  <c:v>71.834000000000003</c:v>
                </c:pt>
                <c:pt idx="79">
                  <c:v>71.834000000000003</c:v>
                </c:pt>
                <c:pt idx="80">
                  <c:v>71.834000000000003</c:v>
                </c:pt>
                <c:pt idx="81">
                  <c:v>71.834000000000003</c:v>
                </c:pt>
                <c:pt idx="82">
                  <c:v>71.834000000000003</c:v>
                </c:pt>
                <c:pt idx="83">
                  <c:v>71.834000000000003</c:v>
                </c:pt>
                <c:pt idx="84">
                  <c:v>71.876999999999981</c:v>
                </c:pt>
                <c:pt idx="85">
                  <c:v>71.876999999999981</c:v>
                </c:pt>
                <c:pt idx="86">
                  <c:v>71.834000000000003</c:v>
                </c:pt>
                <c:pt idx="87">
                  <c:v>71.834000000000003</c:v>
                </c:pt>
                <c:pt idx="88">
                  <c:v>71.876999999999981</c:v>
                </c:pt>
                <c:pt idx="89">
                  <c:v>71.876999999999981</c:v>
                </c:pt>
                <c:pt idx="90">
                  <c:v>71.876999999999981</c:v>
                </c:pt>
                <c:pt idx="91">
                  <c:v>71.876999999999981</c:v>
                </c:pt>
                <c:pt idx="92">
                  <c:v>71.876999999999981</c:v>
                </c:pt>
                <c:pt idx="93">
                  <c:v>71.876999999999981</c:v>
                </c:pt>
                <c:pt idx="94">
                  <c:v>71.876999999999981</c:v>
                </c:pt>
                <c:pt idx="95">
                  <c:v>71.876999999999981</c:v>
                </c:pt>
                <c:pt idx="96">
                  <c:v>71.876999999999981</c:v>
                </c:pt>
                <c:pt idx="97">
                  <c:v>71.876999999999981</c:v>
                </c:pt>
                <c:pt idx="98">
                  <c:v>71.876999999999981</c:v>
                </c:pt>
                <c:pt idx="99">
                  <c:v>71.876999999999981</c:v>
                </c:pt>
                <c:pt idx="100">
                  <c:v>71.876999999999981</c:v>
                </c:pt>
                <c:pt idx="101">
                  <c:v>71.876999999999981</c:v>
                </c:pt>
                <c:pt idx="102">
                  <c:v>71.876999999999981</c:v>
                </c:pt>
                <c:pt idx="103">
                  <c:v>71.876999999999981</c:v>
                </c:pt>
                <c:pt idx="104">
                  <c:v>71.876999999999981</c:v>
                </c:pt>
                <c:pt idx="105">
                  <c:v>71.876999999999981</c:v>
                </c:pt>
                <c:pt idx="106">
                  <c:v>71.92</c:v>
                </c:pt>
                <c:pt idx="107">
                  <c:v>71.92</c:v>
                </c:pt>
                <c:pt idx="108">
                  <c:v>71.92</c:v>
                </c:pt>
                <c:pt idx="109">
                  <c:v>71.92</c:v>
                </c:pt>
                <c:pt idx="110">
                  <c:v>71.92</c:v>
                </c:pt>
                <c:pt idx="111">
                  <c:v>71.92</c:v>
                </c:pt>
                <c:pt idx="112">
                  <c:v>71.92</c:v>
                </c:pt>
                <c:pt idx="113">
                  <c:v>71.92</c:v>
                </c:pt>
                <c:pt idx="114">
                  <c:v>71.92</c:v>
                </c:pt>
                <c:pt idx="115">
                  <c:v>71.92</c:v>
                </c:pt>
                <c:pt idx="116">
                  <c:v>71.92</c:v>
                </c:pt>
                <c:pt idx="117">
                  <c:v>71.92</c:v>
                </c:pt>
                <c:pt idx="118">
                  <c:v>71.92</c:v>
                </c:pt>
                <c:pt idx="119">
                  <c:v>71.92</c:v>
                </c:pt>
                <c:pt idx="120">
                  <c:v>71.92</c:v>
                </c:pt>
                <c:pt idx="121">
                  <c:v>71.92</c:v>
                </c:pt>
                <c:pt idx="122">
                  <c:v>71.92</c:v>
                </c:pt>
                <c:pt idx="123">
                  <c:v>71.92</c:v>
                </c:pt>
                <c:pt idx="124">
                  <c:v>71.92</c:v>
                </c:pt>
                <c:pt idx="125">
                  <c:v>71.92</c:v>
                </c:pt>
                <c:pt idx="126">
                  <c:v>71.964000000000027</c:v>
                </c:pt>
                <c:pt idx="127">
                  <c:v>71.92</c:v>
                </c:pt>
                <c:pt idx="128">
                  <c:v>71.964000000000027</c:v>
                </c:pt>
                <c:pt idx="129">
                  <c:v>71.964000000000027</c:v>
                </c:pt>
                <c:pt idx="130">
                  <c:v>71.964000000000027</c:v>
                </c:pt>
                <c:pt idx="131">
                  <c:v>71.964000000000027</c:v>
                </c:pt>
                <c:pt idx="132">
                  <c:v>71.964000000000027</c:v>
                </c:pt>
                <c:pt idx="133">
                  <c:v>71.964000000000027</c:v>
                </c:pt>
                <c:pt idx="134">
                  <c:v>71.964000000000027</c:v>
                </c:pt>
                <c:pt idx="135">
                  <c:v>71.964000000000027</c:v>
                </c:pt>
                <c:pt idx="136">
                  <c:v>71.964000000000027</c:v>
                </c:pt>
                <c:pt idx="137">
                  <c:v>71.964000000000027</c:v>
                </c:pt>
                <c:pt idx="138">
                  <c:v>71.964000000000027</c:v>
                </c:pt>
                <c:pt idx="139">
                  <c:v>71.964000000000027</c:v>
                </c:pt>
                <c:pt idx="140">
                  <c:v>71.964000000000027</c:v>
                </c:pt>
                <c:pt idx="141">
                  <c:v>71.964000000000027</c:v>
                </c:pt>
                <c:pt idx="142">
                  <c:v>71.964000000000027</c:v>
                </c:pt>
                <c:pt idx="143">
                  <c:v>71.964000000000027</c:v>
                </c:pt>
                <c:pt idx="144">
                  <c:v>71.964000000000027</c:v>
                </c:pt>
                <c:pt idx="145">
                  <c:v>71.964000000000027</c:v>
                </c:pt>
                <c:pt idx="146">
                  <c:v>71.964000000000027</c:v>
                </c:pt>
                <c:pt idx="147">
                  <c:v>71.964000000000027</c:v>
                </c:pt>
                <c:pt idx="148">
                  <c:v>71.964000000000027</c:v>
                </c:pt>
                <c:pt idx="149">
                  <c:v>71.964000000000027</c:v>
                </c:pt>
                <c:pt idx="150">
                  <c:v>71.964000000000027</c:v>
                </c:pt>
                <c:pt idx="151">
                  <c:v>71.964000000000027</c:v>
                </c:pt>
                <c:pt idx="152">
                  <c:v>71.964000000000027</c:v>
                </c:pt>
                <c:pt idx="153">
                  <c:v>71.964000000000027</c:v>
                </c:pt>
                <c:pt idx="154">
                  <c:v>72.007000000000005</c:v>
                </c:pt>
                <c:pt idx="155">
                  <c:v>71.964000000000027</c:v>
                </c:pt>
                <c:pt idx="156">
                  <c:v>71.964000000000027</c:v>
                </c:pt>
                <c:pt idx="157">
                  <c:v>72.007000000000005</c:v>
                </c:pt>
                <c:pt idx="158">
                  <c:v>71.964000000000027</c:v>
                </c:pt>
                <c:pt idx="159">
                  <c:v>72.007000000000005</c:v>
                </c:pt>
                <c:pt idx="160">
                  <c:v>72.007000000000005</c:v>
                </c:pt>
                <c:pt idx="161">
                  <c:v>71.964000000000027</c:v>
                </c:pt>
                <c:pt idx="162">
                  <c:v>72.007000000000005</c:v>
                </c:pt>
                <c:pt idx="163">
                  <c:v>71.964000000000027</c:v>
                </c:pt>
                <c:pt idx="164">
                  <c:v>72.007000000000005</c:v>
                </c:pt>
                <c:pt idx="165">
                  <c:v>72.007000000000005</c:v>
                </c:pt>
                <c:pt idx="166">
                  <c:v>72.007000000000005</c:v>
                </c:pt>
                <c:pt idx="167">
                  <c:v>72.007000000000005</c:v>
                </c:pt>
                <c:pt idx="168">
                  <c:v>72.007000000000005</c:v>
                </c:pt>
                <c:pt idx="169">
                  <c:v>72.007000000000005</c:v>
                </c:pt>
                <c:pt idx="170">
                  <c:v>72.007000000000005</c:v>
                </c:pt>
                <c:pt idx="171">
                  <c:v>72.007000000000005</c:v>
                </c:pt>
                <c:pt idx="172">
                  <c:v>72.007000000000005</c:v>
                </c:pt>
                <c:pt idx="173">
                  <c:v>72.007000000000005</c:v>
                </c:pt>
                <c:pt idx="174">
                  <c:v>72.007000000000005</c:v>
                </c:pt>
                <c:pt idx="175">
                  <c:v>72.007000000000005</c:v>
                </c:pt>
                <c:pt idx="176">
                  <c:v>72.007000000000005</c:v>
                </c:pt>
                <c:pt idx="177">
                  <c:v>72.007000000000005</c:v>
                </c:pt>
                <c:pt idx="178">
                  <c:v>72.007000000000005</c:v>
                </c:pt>
                <c:pt idx="179">
                  <c:v>72.007000000000005</c:v>
                </c:pt>
                <c:pt idx="180">
                  <c:v>72.007000000000005</c:v>
                </c:pt>
                <c:pt idx="181">
                  <c:v>72.007000000000005</c:v>
                </c:pt>
                <c:pt idx="182">
                  <c:v>72.007000000000005</c:v>
                </c:pt>
                <c:pt idx="183">
                  <c:v>72.007000000000005</c:v>
                </c:pt>
                <c:pt idx="184">
                  <c:v>72.007000000000005</c:v>
                </c:pt>
                <c:pt idx="185">
                  <c:v>72.007000000000005</c:v>
                </c:pt>
                <c:pt idx="186">
                  <c:v>72.007000000000005</c:v>
                </c:pt>
                <c:pt idx="187">
                  <c:v>72.007000000000005</c:v>
                </c:pt>
                <c:pt idx="188">
                  <c:v>72.007000000000005</c:v>
                </c:pt>
                <c:pt idx="189">
                  <c:v>72.007000000000005</c:v>
                </c:pt>
                <c:pt idx="190">
                  <c:v>72.007000000000005</c:v>
                </c:pt>
                <c:pt idx="191">
                  <c:v>72.007000000000005</c:v>
                </c:pt>
                <c:pt idx="192">
                  <c:v>72.007000000000005</c:v>
                </c:pt>
                <c:pt idx="193">
                  <c:v>72.007000000000005</c:v>
                </c:pt>
                <c:pt idx="194">
                  <c:v>72.007000000000005</c:v>
                </c:pt>
                <c:pt idx="195">
                  <c:v>72.007000000000005</c:v>
                </c:pt>
                <c:pt idx="196">
                  <c:v>72.05</c:v>
                </c:pt>
                <c:pt idx="197">
                  <c:v>72.007000000000005</c:v>
                </c:pt>
                <c:pt idx="198">
                  <c:v>72.05</c:v>
                </c:pt>
                <c:pt idx="199">
                  <c:v>72.007000000000005</c:v>
                </c:pt>
                <c:pt idx="200">
                  <c:v>72.05</c:v>
                </c:pt>
                <c:pt idx="201">
                  <c:v>72.05</c:v>
                </c:pt>
                <c:pt idx="202">
                  <c:v>72.05</c:v>
                </c:pt>
                <c:pt idx="203">
                  <c:v>72.05</c:v>
                </c:pt>
                <c:pt idx="204">
                  <c:v>72.007000000000005</c:v>
                </c:pt>
                <c:pt idx="205">
                  <c:v>72.05</c:v>
                </c:pt>
                <c:pt idx="206">
                  <c:v>72.05</c:v>
                </c:pt>
                <c:pt idx="207">
                  <c:v>72.05</c:v>
                </c:pt>
                <c:pt idx="208">
                  <c:v>72.05</c:v>
                </c:pt>
                <c:pt idx="209">
                  <c:v>72.05</c:v>
                </c:pt>
                <c:pt idx="210">
                  <c:v>72.05</c:v>
                </c:pt>
                <c:pt idx="211">
                  <c:v>72.05</c:v>
                </c:pt>
                <c:pt idx="212">
                  <c:v>72.05</c:v>
                </c:pt>
                <c:pt idx="213">
                  <c:v>72.05</c:v>
                </c:pt>
                <c:pt idx="214">
                  <c:v>72.05</c:v>
                </c:pt>
                <c:pt idx="215">
                  <c:v>72.05</c:v>
                </c:pt>
                <c:pt idx="216">
                  <c:v>72.05</c:v>
                </c:pt>
                <c:pt idx="217">
                  <c:v>72.05</c:v>
                </c:pt>
                <c:pt idx="218">
                  <c:v>72.05</c:v>
                </c:pt>
                <c:pt idx="219">
                  <c:v>72.05</c:v>
                </c:pt>
                <c:pt idx="220">
                  <c:v>72.05</c:v>
                </c:pt>
                <c:pt idx="221">
                  <c:v>72.05</c:v>
                </c:pt>
                <c:pt idx="222">
                  <c:v>72.05</c:v>
                </c:pt>
                <c:pt idx="223">
                  <c:v>72.05</c:v>
                </c:pt>
                <c:pt idx="224">
                  <c:v>72.05</c:v>
                </c:pt>
                <c:pt idx="225">
                  <c:v>72.05</c:v>
                </c:pt>
                <c:pt idx="226">
                  <c:v>72.05</c:v>
                </c:pt>
                <c:pt idx="227">
                  <c:v>72.05</c:v>
                </c:pt>
                <c:pt idx="228">
                  <c:v>72.05</c:v>
                </c:pt>
                <c:pt idx="229">
                  <c:v>72.05</c:v>
                </c:pt>
                <c:pt idx="230">
                  <c:v>72.05</c:v>
                </c:pt>
                <c:pt idx="231">
                  <c:v>72.093000000000004</c:v>
                </c:pt>
                <c:pt idx="232">
                  <c:v>72.05</c:v>
                </c:pt>
                <c:pt idx="233">
                  <c:v>72.05</c:v>
                </c:pt>
                <c:pt idx="234">
                  <c:v>72.05</c:v>
                </c:pt>
                <c:pt idx="235">
                  <c:v>72.05</c:v>
                </c:pt>
                <c:pt idx="236">
                  <c:v>72.05</c:v>
                </c:pt>
                <c:pt idx="237">
                  <c:v>72.05</c:v>
                </c:pt>
                <c:pt idx="238">
                  <c:v>72.093000000000004</c:v>
                </c:pt>
                <c:pt idx="239">
                  <c:v>72.05</c:v>
                </c:pt>
                <c:pt idx="240">
                  <c:v>72.05</c:v>
                </c:pt>
                <c:pt idx="241">
                  <c:v>72.093000000000004</c:v>
                </c:pt>
                <c:pt idx="242">
                  <c:v>72.093000000000004</c:v>
                </c:pt>
                <c:pt idx="243">
                  <c:v>72.093000000000004</c:v>
                </c:pt>
                <c:pt idx="244">
                  <c:v>72.093000000000004</c:v>
                </c:pt>
                <c:pt idx="245">
                  <c:v>72.093000000000004</c:v>
                </c:pt>
                <c:pt idx="246">
                  <c:v>72.093000000000004</c:v>
                </c:pt>
                <c:pt idx="247">
                  <c:v>72.093000000000004</c:v>
                </c:pt>
                <c:pt idx="248">
                  <c:v>72.093000000000004</c:v>
                </c:pt>
                <c:pt idx="249">
                  <c:v>72.093000000000004</c:v>
                </c:pt>
                <c:pt idx="250">
                  <c:v>72.093000000000004</c:v>
                </c:pt>
                <c:pt idx="251">
                  <c:v>72.093000000000004</c:v>
                </c:pt>
                <c:pt idx="252">
                  <c:v>72.093000000000004</c:v>
                </c:pt>
                <c:pt idx="253">
                  <c:v>72.093000000000004</c:v>
                </c:pt>
                <c:pt idx="254">
                  <c:v>72.093000000000004</c:v>
                </c:pt>
                <c:pt idx="255">
                  <c:v>72.093000000000004</c:v>
                </c:pt>
                <c:pt idx="256">
                  <c:v>72.093000000000004</c:v>
                </c:pt>
                <c:pt idx="257">
                  <c:v>72.093000000000004</c:v>
                </c:pt>
                <c:pt idx="258">
                  <c:v>72.093000000000004</c:v>
                </c:pt>
                <c:pt idx="259">
                  <c:v>72.093000000000004</c:v>
                </c:pt>
                <c:pt idx="260">
                  <c:v>72.093000000000004</c:v>
                </c:pt>
                <c:pt idx="261">
                  <c:v>72.093000000000004</c:v>
                </c:pt>
                <c:pt idx="262">
                  <c:v>72.093000000000004</c:v>
                </c:pt>
                <c:pt idx="263">
                  <c:v>72.093000000000004</c:v>
                </c:pt>
                <c:pt idx="264">
                  <c:v>72.093000000000004</c:v>
                </c:pt>
                <c:pt idx="265">
                  <c:v>72.093000000000004</c:v>
                </c:pt>
                <c:pt idx="266">
                  <c:v>72.093000000000004</c:v>
                </c:pt>
                <c:pt idx="267">
                  <c:v>72.093000000000004</c:v>
                </c:pt>
                <c:pt idx="268">
                  <c:v>72.093000000000004</c:v>
                </c:pt>
                <c:pt idx="269">
                  <c:v>72.093000000000004</c:v>
                </c:pt>
                <c:pt idx="270">
                  <c:v>72.093000000000004</c:v>
                </c:pt>
                <c:pt idx="271">
                  <c:v>72.093000000000004</c:v>
                </c:pt>
                <c:pt idx="272">
                  <c:v>72.093000000000004</c:v>
                </c:pt>
                <c:pt idx="273">
                  <c:v>72.093000000000004</c:v>
                </c:pt>
                <c:pt idx="274">
                  <c:v>72.093000000000004</c:v>
                </c:pt>
                <c:pt idx="275">
                  <c:v>72.093000000000004</c:v>
                </c:pt>
                <c:pt idx="276">
                  <c:v>72.093000000000004</c:v>
                </c:pt>
                <c:pt idx="277">
                  <c:v>72.093000000000004</c:v>
                </c:pt>
                <c:pt idx="278">
                  <c:v>72.093000000000004</c:v>
                </c:pt>
                <c:pt idx="279">
                  <c:v>72.135999999999981</c:v>
                </c:pt>
                <c:pt idx="280">
                  <c:v>72.093000000000004</c:v>
                </c:pt>
                <c:pt idx="281">
                  <c:v>72.093000000000004</c:v>
                </c:pt>
                <c:pt idx="282">
                  <c:v>72.135999999999981</c:v>
                </c:pt>
                <c:pt idx="283">
                  <c:v>72.093000000000004</c:v>
                </c:pt>
                <c:pt idx="284">
                  <c:v>72.135999999999981</c:v>
                </c:pt>
                <c:pt idx="285">
                  <c:v>72.135999999999981</c:v>
                </c:pt>
                <c:pt idx="286">
                  <c:v>72.093000000000004</c:v>
                </c:pt>
                <c:pt idx="287">
                  <c:v>72.135999999999981</c:v>
                </c:pt>
                <c:pt idx="288">
                  <c:v>72.135999999999981</c:v>
                </c:pt>
                <c:pt idx="289">
                  <c:v>72.135999999999981</c:v>
                </c:pt>
                <c:pt idx="290">
                  <c:v>72.135999999999981</c:v>
                </c:pt>
                <c:pt idx="291">
                  <c:v>72.135999999999981</c:v>
                </c:pt>
                <c:pt idx="292">
                  <c:v>72.135999999999981</c:v>
                </c:pt>
                <c:pt idx="293">
                  <c:v>72.135999999999981</c:v>
                </c:pt>
                <c:pt idx="294">
                  <c:v>72.135999999999981</c:v>
                </c:pt>
                <c:pt idx="295">
                  <c:v>72.135999999999981</c:v>
                </c:pt>
                <c:pt idx="296">
                  <c:v>72.135999999999981</c:v>
                </c:pt>
                <c:pt idx="297">
                  <c:v>72.135999999999981</c:v>
                </c:pt>
                <c:pt idx="298">
                  <c:v>72.135999999999981</c:v>
                </c:pt>
                <c:pt idx="299">
                  <c:v>72.135999999999981</c:v>
                </c:pt>
                <c:pt idx="300">
                  <c:v>72.135999999999981</c:v>
                </c:pt>
                <c:pt idx="301">
                  <c:v>72.135999999999981</c:v>
                </c:pt>
                <c:pt idx="302">
                  <c:v>72.135999999999981</c:v>
                </c:pt>
                <c:pt idx="303">
                  <c:v>72.135999999999981</c:v>
                </c:pt>
                <c:pt idx="304">
                  <c:v>72.135999999999981</c:v>
                </c:pt>
                <c:pt idx="305">
                  <c:v>72.135999999999981</c:v>
                </c:pt>
                <c:pt idx="306">
                  <c:v>72.135999999999981</c:v>
                </c:pt>
                <c:pt idx="307">
                  <c:v>72.135999999999981</c:v>
                </c:pt>
                <c:pt idx="308">
                  <c:v>72.135999999999981</c:v>
                </c:pt>
                <c:pt idx="309">
                  <c:v>72.135999999999981</c:v>
                </c:pt>
                <c:pt idx="310">
                  <c:v>72.135999999999981</c:v>
                </c:pt>
                <c:pt idx="311">
                  <c:v>72.135999999999981</c:v>
                </c:pt>
                <c:pt idx="312">
                  <c:v>72.135999999999981</c:v>
                </c:pt>
                <c:pt idx="313">
                  <c:v>72.135999999999981</c:v>
                </c:pt>
                <c:pt idx="314">
                  <c:v>72.135999999999981</c:v>
                </c:pt>
                <c:pt idx="315">
                  <c:v>72.135999999999981</c:v>
                </c:pt>
                <c:pt idx="316">
                  <c:v>72.135999999999981</c:v>
                </c:pt>
                <c:pt idx="317">
                  <c:v>72.135999999999981</c:v>
                </c:pt>
                <c:pt idx="318">
                  <c:v>72.135999999999981</c:v>
                </c:pt>
                <c:pt idx="319">
                  <c:v>72.135999999999981</c:v>
                </c:pt>
                <c:pt idx="320">
                  <c:v>72.135999999999981</c:v>
                </c:pt>
                <c:pt idx="321">
                  <c:v>72.135999999999981</c:v>
                </c:pt>
                <c:pt idx="322">
                  <c:v>72.135999999999981</c:v>
                </c:pt>
                <c:pt idx="323">
                  <c:v>72.135999999999981</c:v>
                </c:pt>
                <c:pt idx="324">
                  <c:v>72.135999999999981</c:v>
                </c:pt>
                <c:pt idx="325">
                  <c:v>72.135999999999981</c:v>
                </c:pt>
                <c:pt idx="326">
                  <c:v>72.135999999999981</c:v>
                </c:pt>
                <c:pt idx="327">
                  <c:v>72.135999999999981</c:v>
                </c:pt>
                <c:pt idx="328">
                  <c:v>72.135999999999981</c:v>
                </c:pt>
                <c:pt idx="329">
                  <c:v>72.135999999999981</c:v>
                </c:pt>
                <c:pt idx="330">
                  <c:v>72.135999999999981</c:v>
                </c:pt>
                <c:pt idx="331">
                  <c:v>72.135999999999981</c:v>
                </c:pt>
                <c:pt idx="332">
                  <c:v>72.135999999999981</c:v>
                </c:pt>
                <c:pt idx="333">
                  <c:v>72.135999999999981</c:v>
                </c:pt>
                <c:pt idx="334">
                  <c:v>72.135999999999981</c:v>
                </c:pt>
                <c:pt idx="335">
                  <c:v>72.135999999999981</c:v>
                </c:pt>
                <c:pt idx="336">
                  <c:v>72.177999999999983</c:v>
                </c:pt>
                <c:pt idx="337">
                  <c:v>72.135999999999981</c:v>
                </c:pt>
                <c:pt idx="338">
                  <c:v>72.135999999999981</c:v>
                </c:pt>
                <c:pt idx="339">
                  <c:v>72.135999999999981</c:v>
                </c:pt>
                <c:pt idx="340">
                  <c:v>72.177999999999983</c:v>
                </c:pt>
                <c:pt idx="341">
                  <c:v>72.135999999999981</c:v>
                </c:pt>
                <c:pt idx="342">
                  <c:v>72.177999999999983</c:v>
                </c:pt>
                <c:pt idx="343">
                  <c:v>72.135999999999981</c:v>
                </c:pt>
                <c:pt idx="344">
                  <c:v>72.177999999999983</c:v>
                </c:pt>
                <c:pt idx="345">
                  <c:v>72.177999999999983</c:v>
                </c:pt>
                <c:pt idx="346">
                  <c:v>72.177999999999983</c:v>
                </c:pt>
                <c:pt idx="347">
                  <c:v>72.135999999999981</c:v>
                </c:pt>
                <c:pt idx="348">
                  <c:v>72.177999999999983</c:v>
                </c:pt>
                <c:pt idx="349">
                  <c:v>72.177999999999983</c:v>
                </c:pt>
                <c:pt idx="350">
                  <c:v>72.177999999999983</c:v>
                </c:pt>
                <c:pt idx="351">
                  <c:v>72.177999999999983</c:v>
                </c:pt>
                <c:pt idx="352">
                  <c:v>72.177999999999983</c:v>
                </c:pt>
                <c:pt idx="353">
                  <c:v>72.177999999999983</c:v>
                </c:pt>
                <c:pt idx="354">
                  <c:v>72.177999999999983</c:v>
                </c:pt>
                <c:pt idx="355">
                  <c:v>72.177999999999983</c:v>
                </c:pt>
                <c:pt idx="356">
                  <c:v>72.177999999999983</c:v>
                </c:pt>
                <c:pt idx="357">
                  <c:v>72.177999999999983</c:v>
                </c:pt>
                <c:pt idx="358">
                  <c:v>72.177999999999983</c:v>
                </c:pt>
                <c:pt idx="359">
                  <c:v>72.177999999999983</c:v>
                </c:pt>
                <c:pt idx="360">
                  <c:v>72.177999999999983</c:v>
                </c:pt>
                <c:pt idx="361">
                  <c:v>72.177999999999983</c:v>
                </c:pt>
                <c:pt idx="362">
                  <c:v>72.177999999999983</c:v>
                </c:pt>
                <c:pt idx="363">
                  <c:v>72.177999999999983</c:v>
                </c:pt>
                <c:pt idx="364">
                  <c:v>72.177999999999983</c:v>
                </c:pt>
                <c:pt idx="365">
                  <c:v>72.177999999999983</c:v>
                </c:pt>
                <c:pt idx="366">
                  <c:v>72.177999999999983</c:v>
                </c:pt>
                <c:pt idx="367">
                  <c:v>72.177999999999983</c:v>
                </c:pt>
                <c:pt idx="368">
                  <c:v>72.177999999999983</c:v>
                </c:pt>
                <c:pt idx="369">
                  <c:v>72.177999999999983</c:v>
                </c:pt>
                <c:pt idx="370">
                  <c:v>72.177999999999983</c:v>
                </c:pt>
                <c:pt idx="371">
                  <c:v>72.177999999999983</c:v>
                </c:pt>
                <c:pt idx="372">
                  <c:v>72.177999999999983</c:v>
                </c:pt>
                <c:pt idx="373">
                  <c:v>72.177999999999983</c:v>
                </c:pt>
                <c:pt idx="374">
                  <c:v>72.177999999999983</c:v>
                </c:pt>
                <c:pt idx="375">
                  <c:v>72.177999999999983</c:v>
                </c:pt>
                <c:pt idx="376">
                  <c:v>72.177999999999983</c:v>
                </c:pt>
                <c:pt idx="377">
                  <c:v>72.177999999999983</c:v>
                </c:pt>
                <c:pt idx="378">
                  <c:v>72.177999999999983</c:v>
                </c:pt>
                <c:pt idx="379">
                  <c:v>72.177999999999983</c:v>
                </c:pt>
                <c:pt idx="380">
                  <c:v>72.177999999999983</c:v>
                </c:pt>
                <c:pt idx="381">
                  <c:v>72.177999999999983</c:v>
                </c:pt>
                <c:pt idx="382">
                  <c:v>72.177999999999983</c:v>
                </c:pt>
                <c:pt idx="383">
                  <c:v>72.177999999999983</c:v>
                </c:pt>
                <c:pt idx="384">
                  <c:v>72.177999999999983</c:v>
                </c:pt>
                <c:pt idx="385">
                  <c:v>72.177999999999983</c:v>
                </c:pt>
                <c:pt idx="386">
                  <c:v>72.177999999999983</c:v>
                </c:pt>
                <c:pt idx="387">
                  <c:v>72.177999999999983</c:v>
                </c:pt>
                <c:pt idx="388">
                  <c:v>72.177999999999983</c:v>
                </c:pt>
                <c:pt idx="389">
                  <c:v>72.177999999999983</c:v>
                </c:pt>
                <c:pt idx="390">
                  <c:v>72.177999999999983</c:v>
                </c:pt>
                <c:pt idx="391">
                  <c:v>72.177999999999983</c:v>
                </c:pt>
                <c:pt idx="392">
                  <c:v>72.177999999999983</c:v>
                </c:pt>
                <c:pt idx="393">
                  <c:v>72.177999999999983</c:v>
                </c:pt>
                <c:pt idx="394">
                  <c:v>72.177999999999983</c:v>
                </c:pt>
                <c:pt idx="395">
                  <c:v>72.177999999999983</c:v>
                </c:pt>
                <c:pt idx="396">
                  <c:v>72.221000000000004</c:v>
                </c:pt>
                <c:pt idx="397">
                  <c:v>72.177999999999983</c:v>
                </c:pt>
                <c:pt idx="398">
                  <c:v>72.177999999999983</c:v>
                </c:pt>
                <c:pt idx="399">
                  <c:v>72.177999999999983</c:v>
                </c:pt>
                <c:pt idx="400">
                  <c:v>72.221000000000004</c:v>
                </c:pt>
                <c:pt idx="401">
                  <c:v>72.177999999999983</c:v>
                </c:pt>
                <c:pt idx="402">
                  <c:v>72.177999999999983</c:v>
                </c:pt>
                <c:pt idx="403">
                  <c:v>72.177999999999983</c:v>
                </c:pt>
                <c:pt idx="404">
                  <c:v>72.221000000000004</c:v>
                </c:pt>
                <c:pt idx="405">
                  <c:v>72.177999999999983</c:v>
                </c:pt>
                <c:pt idx="406">
                  <c:v>72.221000000000004</c:v>
                </c:pt>
                <c:pt idx="407">
                  <c:v>72.221000000000004</c:v>
                </c:pt>
                <c:pt idx="408">
                  <c:v>72.221000000000004</c:v>
                </c:pt>
                <c:pt idx="409">
                  <c:v>72.221000000000004</c:v>
                </c:pt>
                <c:pt idx="410">
                  <c:v>72.221000000000004</c:v>
                </c:pt>
                <c:pt idx="411">
                  <c:v>72.221000000000004</c:v>
                </c:pt>
                <c:pt idx="412">
                  <c:v>72.177999999999983</c:v>
                </c:pt>
                <c:pt idx="413">
                  <c:v>72.221000000000004</c:v>
                </c:pt>
                <c:pt idx="414">
                  <c:v>72.221000000000004</c:v>
                </c:pt>
                <c:pt idx="415">
                  <c:v>72.221000000000004</c:v>
                </c:pt>
                <c:pt idx="416">
                  <c:v>72.221000000000004</c:v>
                </c:pt>
                <c:pt idx="417">
                  <c:v>72.221000000000004</c:v>
                </c:pt>
                <c:pt idx="418">
                  <c:v>72.221000000000004</c:v>
                </c:pt>
                <c:pt idx="419">
                  <c:v>72.221000000000004</c:v>
                </c:pt>
                <c:pt idx="420">
                  <c:v>72.221000000000004</c:v>
                </c:pt>
                <c:pt idx="421">
                  <c:v>72.221000000000004</c:v>
                </c:pt>
                <c:pt idx="422">
                  <c:v>72.221000000000004</c:v>
                </c:pt>
                <c:pt idx="423">
                  <c:v>72.221000000000004</c:v>
                </c:pt>
                <c:pt idx="424">
                  <c:v>72.221000000000004</c:v>
                </c:pt>
                <c:pt idx="425">
                  <c:v>72.221000000000004</c:v>
                </c:pt>
                <c:pt idx="426">
                  <c:v>72.221000000000004</c:v>
                </c:pt>
                <c:pt idx="427">
                  <c:v>72.221000000000004</c:v>
                </c:pt>
                <c:pt idx="428">
                  <c:v>72.221000000000004</c:v>
                </c:pt>
                <c:pt idx="429">
                  <c:v>72.221000000000004</c:v>
                </c:pt>
                <c:pt idx="430">
                  <c:v>72.221000000000004</c:v>
                </c:pt>
                <c:pt idx="431">
                  <c:v>72.221000000000004</c:v>
                </c:pt>
                <c:pt idx="432">
                  <c:v>72.221000000000004</c:v>
                </c:pt>
                <c:pt idx="433">
                  <c:v>72.221000000000004</c:v>
                </c:pt>
                <c:pt idx="434">
                  <c:v>72.221000000000004</c:v>
                </c:pt>
                <c:pt idx="435">
                  <c:v>72.221000000000004</c:v>
                </c:pt>
                <c:pt idx="436">
                  <c:v>72.221000000000004</c:v>
                </c:pt>
                <c:pt idx="437">
                  <c:v>72.221000000000004</c:v>
                </c:pt>
                <c:pt idx="438">
                  <c:v>72.221000000000004</c:v>
                </c:pt>
                <c:pt idx="439">
                  <c:v>72.221000000000004</c:v>
                </c:pt>
                <c:pt idx="440">
                  <c:v>72.221000000000004</c:v>
                </c:pt>
                <c:pt idx="441">
                  <c:v>72.221000000000004</c:v>
                </c:pt>
                <c:pt idx="442">
                  <c:v>72.221000000000004</c:v>
                </c:pt>
                <c:pt idx="443">
                  <c:v>72.221000000000004</c:v>
                </c:pt>
                <c:pt idx="444">
                  <c:v>72.221000000000004</c:v>
                </c:pt>
                <c:pt idx="445">
                  <c:v>72.221000000000004</c:v>
                </c:pt>
                <c:pt idx="446">
                  <c:v>72.221000000000004</c:v>
                </c:pt>
                <c:pt idx="447">
                  <c:v>72.221000000000004</c:v>
                </c:pt>
                <c:pt idx="448">
                  <c:v>72.221000000000004</c:v>
                </c:pt>
                <c:pt idx="449">
                  <c:v>72.221000000000004</c:v>
                </c:pt>
                <c:pt idx="450">
                  <c:v>72.221000000000004</c:v>
                </c:pt>
                <c:pt idx="451">
                  <c:v>72.221000000000004</c:v>
                </c:pt>
                <c:pt idx="452">
                  <c:v>72.221000000000004</c:v>
                </c:pt>
                <c:pt idx="453">
                  <c:v>72.221000000000004</c:v>
                </c:pt>
                <c:pt idx="454">
                  <c:v>72.221000000000004</c:v>
                </c:pt>
                <c:pt idx="455">
                  <c:v>72.221000000000004</c:v>
                </c:pt>
                <c:pt idx="456">
                  <c:v>72.221000000000004</c:v>
                </c:pt>
                <c:pt idx="457">
                  <c:v>72.221000000000004</c:v>
                </c:pt>
                <c:pt idx="458">
                  <c:v>72.263999999999996</c:v>
                </c:pt>
                <c:pt idx="459">
                  <c:v>72.221000000000004</c:v>
                </c:pt>
                <c:pt idx="460">
                  <c:v>72.221000000000004</c:v>
                </c:pt>
                <c:pt idx="461">
                  <c:v>72.263999999999996</c:v>
                </c:pt>
                <c:pt idx="462">
                  <c:v>72.263999999999996</c:v>
                </c:pt>
                <c:pt idx="463">
                  <c:v>72.263999999999996</c:v>
                </c:pt>
                <c:pt idx="464">
                  <c:v>72.263999999999996</c:v>
                </c:pt>
                <c:pt idx="465">
                  <c:v>72.263999999999996</c:v>
                </c:pt>
                <c:pt idx="466">
                  <c:v>72.263999999999996</c:v>
                </c:pt>
                <c:pt idx="467">
                  <c:v>72.263999999999996</c:v>
                </c:pt>
                <c:pt idx="468">
                  <c:v>72.263999999999996</c:v>
                </c:pt>
                <c:pt idx="469">
                  <c:v>72.263999999999996</c:v>
                </c:pt>
                <c:pt idx="470">
                  <c:v>72.263999999999996</c:v>
                </c:pt>
                <c:pt idx="471">
                  <c:v>72.263999999999996</c:v>
                </c:pt>
                <c:pt idx="472">
                  <c:v>72.263999999999996</c:v>
                </c:pt>
                <c:pt idx="473">
                  <c:v>72.263999999999996</c:v>
                </c:pt>
                <c:pt idx="474">
                  <c:v>72.263999999999996</c:v>
                </c:pt>
                <c:pt idx="475">
                  <c:v>72.263999999999996</c:v>
                </c:pt>
                <c:pt idx="476">
                  <c:v>72.263999999999996</c:v>
                </c:pt>
                <c:pt idx="477">
                  <c:v>72.263999999999996</c:v>
                </c:pt>
                <c:pt idx="478">
                  <c:v>72.263999999999996</c:v>
                </c:pt>
                <c:pt idx="479">
                  <c:v>72.263999999999996</c:v>
                </c:pt>
                <c:pt idx="480">
                  <c:v>72.263999999999996</c:v>
                </c:pt>
                <c:pt idx="481">
                  <c:v>72.263999999999996</c:v>
                </c:pt>
                <c:pt idx="482">
                  <c:v>72.263999999999996</c:v>
                </c:pt>
                <c:pt idx="483">
                  <c:v>72.263999999999996</c:v>
                </c:pt>
                <c:pt idx="484">
                  <c:v>72.263999999999996</c:v>
                </c:pt>
                <c:pt idx="485">
                  <c:v>72.263999999999996</c:v>
                </c:pt>
                <c:pt idx="486">
                  <c:v>72.263999999999996</c:v>
                </c:pt>
                <c:pt idx="487">
                  <c:v>72.263999999999996</c:v>
                </c:pt>
                <c:pt idx="488">
                  <c:v>72.307000000000002</c:v>
                </c:pt>
                <c:pt idx="489">
                  <c:v>72.263999999999996</c:v>
                </c:pt>
                <c:pt idx="490">
                  <c:v>72.307000000000002</c:v>
                </c:pt>
                <c:pt idx="491">
                  <c:v>72.263999999999996</c:v>
                </c:pt>
                <c:pt idx="492">
                  <c:v>72.307000000000002</c:v>
                </c:pt>
                <c:pt idx="493">
                  <c:v>72.307000000000002</c:v>
                </c:pt>
                <c:pt idx="494">
                  <c:v>72.307000000000002</c:v>
                </c:pt>
                <c:pt idx="495">
                  <c:v>72.307000000000002</c:v>
                </c:pt>
                <c:pt idx="496">
                  <c:v>72.307000000000002</c:v>
                </c:pt>
                <c:pt idx="497">
                  <c:v>72.307000000000002</c:v>
                </c:pt>
                <c:pt idx="498">
                  <c:v>72.307000000000002</c:v>
                </c:pt>
                <c:pt idx="499">
                  <c:v>72.307000000000002</c:v>
                </c:pt>
                <c:pt idx="500">
                  <c:v>72.307000000000002</c:v>
                </c:pt>
                <c:pt idx="501">
                  <c:v>72.307000000000002</c:v>
                </c:pt>
                <c:pt idx="502">
                  <c:v>72.307000000000002</c:v>
                </c:pt>
                <c:pt idx="503">
                  <c:v>72.307000000000002</c:v>
                </c:pt>
                <c:pt idx="504">
                  <c:v>72.307000000000002</c:v>
                </c:pt>
                <c:pt idx="505">
                  <c:v>72.307000000000002</c:v>
                </c:pt>
                <c:pt idx="506">
                  <c:v>72.307000000000002</c:v>
                </c:pt>
                <c:pt idx="507">
                  <c:v>72.307000000000002</c:v>
                </c:pt>
                <c:pt idx="508">
                  <c:v>72.307000000000002</c:v>
                </c:pt>
                <c:pt idx="509">
                  <c:v>72.307000000000002</c:v>
                </c:pt>
                <c:pt idx="510">
                  <c:v>72.307000000000002</c:v>
                </c:pt>
                <c:pt idx="511">
                  <c:v>72.307000000000002</c:v>
                </c:pt>
                <c:pt idx="512">
                  <c:v>72.307000000000002</c:v>
                </c:pt>
                <c:pt idx="513">
                  <c:v>72.307000000000002</c:v>
                </c:pt>
                <c:pt idx="514">
                  <c:v>72.350999999999999</c:v>
                </c:pt>
                <c:pt idx="515">
                  <c:v>72.307000000000002</c:v>
                </c:pt>
                <c:pt idx="516">
                  <c:v>72.307000000000002</c:v>
                </c:pt>
                <c:pt idx="517">
                  <c:v>72.350999999999999</c:v>
                </c:pt>
                <c:pt idx="518">
                  <c:v>72.307000000000002</c:v>
                </c:pt>
                <c:pt idx="519">
                  <c:v>72.307000000000002</c:v>
                </c:pt>
                <c:pt idx="520">
                  <c:v>72.350999999999999</c:v>
                </c:pt>
                <c:pt idx="521">
                  <c:v>72.350999999999999</c:v>
                </c:pt>
                <c:pt idx="522">
                  <c:v>72.350999999999999</c:v>
                </c:pt>
                <c:pt idx="523">
                  <c:v>72.350999999999999</c:v>
                </c:pt>
                <c:pt idx="524">
                  <c:v>72.350999999999999</c:v>
                </c:pt>
                <c:pt idx="525">
                  <c:v>72.350999999999999</c:v>
                </c:pt>
                <c:pt idx="526">
                  <c:v>72.350999999999999</c:v>
                </c:pt>
                <c:pt idx="527">
                  <c:v>72.350999999999999</c:v>
                </c:pt>
                <c:pt idx="528">
                  <c:v>72.350999999999999</c:v>
                </c:pt>
                <c:pt idx="529">
                  <c:v>72.350999999999999</c:v>
                </c:pt>
                <c:pt idx="530">
                  <c:v>72.350999999999999</c:v>
                </c:pt>
                <c:pt idx="531">
                  <c:v>72.350999999999999</c:v>
                </c:pt>
                <c:pt idx="532">
                  <c:v>72.350999999999999</c:v>
                </c:pt>
                <c:pt idx="533">
                  <c:v>72.350999999999999</c:v>
                </c:pt>
                <c:pt idx="534">
                  <c:v>72.350999999999999</c:v>
                </c:pt>
                <c:pt idx="535">
                  <c:v>72.350999999999999</c:v>
                </c:pt>
                <c:pt idx="536">
                  <c:v>72.350999999999999</c:v>
                </c:pt>
                <c:pt idx="537">
                  <c:v>72.350999999999999</c:v>
                </c:pt>
                <c:pt idx="538">
                  <c:v>72.350999999999999</c:v>
                </c:pt>
                <c:pt idx="539">
                  <c:v>72.350999999999999</c:v>
                </c:pt>
                <c:pt idx="540">
                  <c:v>72.350999999999999</c:v>
                </c:pt>
                <c:pt idx="541">
                  <c:v>72.350999999999999</c:v>
                </c:pt>
                <c:pt idx="542">
                  <c:v>72.350999999999999</c:v>
                </c:pt>
                <c:pt idx="543">
                  <c:v>72.350999999999999</c:v>
                </c:pt>
                <c:pt idx="544">
                  <c:v>72.394000000000005</c:v>
                </c:pt>
                <c:pt idx="545">
                  <c:v>72.394000000000005</c:v>
                </c:pt>
                <c:pt idx="546">
                  <c:v>72.350999999999999</c:v>
                </c:pt>
                <c:pt idx="547">
                  <c:v>72.394000000000005</c:v>
                </c:pt>
                <c:pt idx="548">
                  <c:v>72.394000000000005</c:v>
                </c:pt>
                <c:pt idx="549">
                  <c:v>72.394000000000005</c:v>
                </c:pt>
                <c:pt idx="550">
                  <c:v>72.394000000000005</c:v>
                </c:pt>
                <c:pt idx="551">
                  <c:v>72.394000000000005</c:v>
                </c:pt>
                <c:pt idx="552">
                  <c:v>72.394000000000005</c:v>
                </c:pt>
                <c:pt idx="553">
                  <c:v>72.394000000000005</c:v>
                </c:pt>
                <c:pt idx="554">
                  <c:v>72.394000000000005</c:v>
                </c:pt>
                <c:pt idx="555">
                  <c:v>72.394000000000005</c:v>
                </c:pt>
                <c:pt idx="556">
                  <c:v>72.394000000000005</c:v>
                </c:pt>
                <c:pt idx="557">
                  <c:v>72.394000000000005</c:v>
                </c:pt>
                <c:pt idx="558">
                  <c:v>72.394000000000005</c:v>
                </c:pt>
                <c:pt idx="559">
                  <c:v>72.394000000000005</c:v>
                </c:pt>
                <c:pt idx="560">
                  <c:v>72.394000000000005</c:v>
                </c:pt>
                <c:pt idx="561">
                  <c:v>72.394000000000005</c:v>
                </c:pt>
                <c:pt idx="562">
                  <c:v>72.437000000000026</c:v>
                </c:pt>
                <c:pt idx="563">
                  <c:v>72.394000000000005</c:v>
                </c:pt>
                <c:pt idx="564">
                  <c:v>72.437000000000026</c:v>
                </c:pt>
                <c:pt idx="565">
                  <c:v>72.394000000000005</c:v>
                </c:pt>
                <c:pt idx="566">
                  <c:v>72.437000000000026</c:v>
                </c:pt>
                <c:pt idx="567">
                  <c:v>72.437000000000026</c:v>
                </c:pt>
                <c:pt idx="568">
                  <c:v>72.437000000000026</c:v>
                </c:pt>
                <c:pt idx="569">
                  <c:v>72.437000000000026</c:v>
                </c:pt>
                <c:pt idx="570">
                  <c:v>72.437000000000026</c:v>
                </c:pt>
                <c:pt idx="571">
                  <c:v>72.437000000000026</c:v>
                </c:pt>
                <c:pt idx="572">
                  <c:v>72.437000000000026</c:v>
                </c:pt>
                <c:pt idx="573">
                  <c:v>72.437000000000026</c:v>
                </c:pt>
                <c:pt idx="574">
                  <c:v>72.437000000000026</c:v>
                </c:pt>
                <c:pt idx="575">
                  <c:v>72.437000000000026</c:v>
                </c:pt>
                <c:pt idx="576">
                  <c:v>72.437000000000026</c:v>
                </c:pt>
                <c:pt idx="577">
                  <c:v>72.437000000000026</c:v>
                </c:pt>
                <c:pt idx="578">
                  <c:v>72.437000000000026</c:v>
                </c:pt>
                <c:pt idx="579">
                  <c:v>72.437000000000026</c:v>
                </c:pt>
                <c:pt idx="580">
                  <c:v>72.437000000000026</c:v>
                </c:pt>
                <c:pt idx="581">
                  <c:v>72.437000000000026</c:v>
                </c:pt>
                <c:pt idx="582">
                  <c:v>72.437000000000026</c:v>
                </c:pt>
                <c:pt idx="583">
                  <c:v>72.437000000000026</c:v>
                </c:pt>
                <c:pt idx="584">
                  <c:v>72.437000000000026</c:v>
                </c:pt>
                <c:pt idx="585">
                  <c:v>72.48</c:v>
                </c:pt>
                <c:pt idx="586">
                  <c:v>72.437000000000026</c:v>
                </c:pt>
                <c:pt idx="587">
                  <c:v>72.437000000000026</c:v>
                </c:pt>
                <c:pt idx="588">
                  <c:v>72.48</c:v>
                </c:pt>
                <c:pt idx="589">
                  <c:v>72.48</c:v>
                </c:pt>
                <c:pt idx="590">
                  <c:v>72.48</c:v>
                </c:pt>
                <c:pt idx="591">
                  <c:v>72.48</c:v>
                </c:pt>
                <c:pt idx="592">
                  <c:v>72.48</c:v>
                </c:pt>
                <c:pt idx="593">
                  <c:v>72.48</c:v>
                </c:pt>
                <c:pt idx="594">
                  <c:v>72.48</c:v>
                </c:pt>
                <c:pt idx="595">
                  <c:v>72.48</c:v>
                </c:pt>
                <c:pt idx="596">
                  <c:v>72.48</c:v>
                </c:pt>
                <c:pt idx="597">
                  <c:v>72.48</c:v>
                </c:pt>
                <c:pt idx="598">
                  <c:v>72.48</c:v>
                </c:pt>
                <c:pt idx="599">
                  <c:v>72.48</c:v>
                </c:pt>
                <c:pt idx="600">
                  <c:v>72.48</c:v>
                </c:pt>
                <c:pt idx="601">
                  <c:v>72.48</c:v>
                </c:pt>
                <c:pt idx="602">
                  <c:v>72.522999999999982</c:v>
                </c:pt>
                <c:pt idx="603">
                  <c:v>72.48</c:v>
                </c:pt>
                <c:pt idx="604">
                  <c:v>72.48</c:v>
                </c:pt>
                <c:pt idx="605">
                  <c:v>72.48</c:v>
                </c:pt>
                <c:pt idx="606">
                  <c:v>72.522999999999982</c:v>
                </c:pt>
                <c:pt idx="607">
                  <c:v>72.522999999999982</c:v>
                </c:pt>
                <c:pt idx="608">
                  <c:v>72.522999999999982</c:v>
                </c:pt>
                <c:pt idx="609">
                  <c:v>72.522999999999982</c:v>
                </c:pt>
                <c:pt idx="610">
                  <c:v>72.522999999999982</c:v>
                </c:pt>
                <c:pt idx="611">
                  <c:v>72.522999999999982</c:v>
                </c:pt>
                <c:pt idx="612">
                  <c:v>72.522999999999982</c:v>
                </c:pt>
                <c:pt idx="613">
                  <c:v>72.522999999999982</c:v>
                </c:pt>
                <c:pt idx="614">
                  <c:v>72.522999999999982</c:v>
                </c:pt>
                <c:pt idx="615">
                  <c:v>72.522999999999982</c:v>
                </c:pt>
                <c:pt idx="616">
                  <c:v>72.522999999999982</c:v>
                </c:pt>
                <c:pt idx="617">
                  <c:v>72.522999999999982</c:v>
                </c:pt>
                <c:pt idx="618">
                  <c:v>72.522999999999982</c:v>
                </c:pt>
                <c:pt idx="619">
                  <c:v>72.522999999999982</c:v>
                </c:pt>
                <c:pt idx="620">
                  <c:v>72.522999999999982</c:v>
                </c:pt>
                <c:pt idx="621">
                  <c:v>72.522999999999982</c:v>
                </c:pt>
                <c:pt idx="622">
                  <c:v>72.522999999999982</c:v>
                </c:pt>
                <c:pt idx="623">
                  <c:v>72.522999999999982</c:v>
                </c:pt>
                <c:pt idx="624">
                  <c:v>72.522999999999982</c:v>
                </c:pt>
                <c:pt idx="625">
                  <c:v>72.522999999999982</c:v>
                </c:pt>
                <c:pt idx="626">
                  <c:v>72.522999999999982</c:v>
                </c:pt>
                <c:pt idx="627">
                  <c:v>72.566999999999993</c:v>
                </c:pt>
                <c:pt idx="628">
                  <c:v>72.566999999999993</c:v>
                </c:pt>
                <c:pt idx="629">
                  <c:v>72.566999999999993</c:v>
                </c:pt>
                <c:pt idx="630">
                  <c:v>72.566999999999993</c:v>
                </c:pt>
                <c:pt idx="631">
                  <c:v>72.566999999999993</c:v>
                </c:pt>
                <c:pt idx="632">
                  <c:v>72.566999999999993</c:v>
                </c:pt>
                <c:pt idx="633">
                  <c:v>72.566999999999993</c:v>
                </c:pt>
                <c:pt idx="634">
                  <c:v>72.566999999999993</c:v>
                </c:pt>
                <c:pt idx="635">
                  <c:v>72.566999999999993</c:v>
                </c:pt>
                <c:pt idx="636">
                  <c:v>72.566999999999993</c:v>
                </c:pt>
                <c:pt idx="637">
                  <c:v>72.566999999999993</c:v>
                </c:pt>
                <c:pt idx="638">
                  <c:v>72.566999999999993</c:v>
                </c:pt>
                <c:pt idx="639">
                  <c:v>72.566999999999993</c:v>
                </c:pt>
                <c:pt idx="640">
                  <c:v>72.566999999999993</c:v>
                </c:pt>
                <c:pt idx="641">
                  <c:v>72.566999999999993</c:v>
                </c:pt>
                <c:pt idx="642">
                  <c:v>72.566999999999993</c:v>
                </c:pt>
                <c:pt idx="643">
                  <c:v>72.566999999999993</c:v>
                </c:pt>
                <c:pt idx="644">
                  <c:v>72.566999999999993</c:v>
                </c:pt>
                <c:pt idx="645">
                  <c:v>72.566999999999993</c:v>
                </c:pt>
                <c:pt idx="646">
                  <c:v>72.566999999999993</c:v>
                </c:pt>
                <c:pt idx="647">
                  <c:v>72.566999999999993</c:v>
                </c:pt>
                <c:pt idx="648">
                  <c:v>72.566999999999993</c:v>
                </c:pt>
                <c:pt idx="649">
                  <c:v>72.566999999999993</c:v>
                </c:pt>
                <c:pt idx="650">
                  <c:v>72.566999999999993</c:v>
                </c:pt>
                <c:pt idx="651">
                  <c:v>72.566999999999993</c:v>
                </c:pt>
                <c:pt idx="652">
                  <c:v>72.566999999999993</c:v>
                </c:pt>
                <c:pt idx="653">
                  <c:v>72.566999999999993</c:v>
                </c:pt>
                <c:pt idx="654">
                  <c:v>72.566999999999993</c:v>
                </c:pt>
                <c:pt idx="655">
                  <c:v>72.566999999999993</c:v>
                </c:pt>
                <c:pt idx="656">
                  <c:v>72.566999999999993</c:v>
                </c:pt>
                <c:pt idx="657">
                  <c:v>72.566999999999993</c:v>
                </c:pt>
                <c:pt idx="658">
                  <c:v>72.566999999999993</c:v>
                </c:pt>
                <c:pt idx="659">
                  <c:v>72.566999999999993</c:v>
                </c:pt>
                <c:pt idx="660">
                  <c:v>72.566999999999993</c:v>
                </c:pt>
                <c:pt idx="661">
                  <c:v>72.566999999999993</c:v>
                </c:pt>
                <c:pt idx="662">
                  <c:v>72.566999999999993</c:v>
                </c:pt>
                <c:pt idx="663">
                  <c:v>72.566999999999993</c:v>
                </c:pt>
                <c:pt idx="664">
                  <c:v>72.566999999999993</c:v>
                </c:pt>
                <c:pt idx="665">
                  <c:v>72.566999999999993</c:v>
                </c:pt>
                <c:pt idx="666">
                  <c:v>72.566999999999993</c:v>
                </c:pt>
                <c:pt idx="667">
                  <c:v>72.566999999999993</c:v>
                </c:pt>
                <c:pt idx="668">
                  <c:v>72.566999999999993</c:v>
                </c:pt>
                <c:pt idx="669">
                  <c:v>72.566999999999993</c:v>
                </c:pt>
                <c:pt idx="670">
                  <c:v>72.566999999999993</c:v>
                </c:pt>
                <c:pt idx="671">
                  <c:v>72.566999999999993</c:v>
                </c:pt>
                <c:pt idx="672">
                  <c:v>72.566999999999993</c:v>
                </c:pt>
                <c:pt idx="673">
                  <c:v>72.566999999999993</c:v>
                </c:pt>
                <c:pt idx="674">
                  <c:v>72.566999999999993</c:v>
                </c:pt>
                <c:pt idx="675">
                  <c:v>72.566999999999993</c:v>
                </c:pt>
                <c:pt idx="676">
                  <c:v>72.566999999999993</c:v>
                </c:pt>
                <c:pt idx="677">
                  <c:v>72.566999999999993</c:v>
                </c:pt>
                <c:pt idx="678">
                  <c:v>72.566999999999993</c:v>
                </c:pt>
                <c:pt idx="679">
                  <c:v>72.566999999999993</c:v>
                </c:pt>
                <c:pt idx="680">
                  <c:v>72.566999999999993</c:v>
                </c:pt>
                <c:pt idx="681">
                  <c:v>72.566999999999993</c:v>
                </c:pt>
                <c:pt idx="682">
                  <c:v>72.566999999999993</c:v>
                </c:pt>
                <c:pt idx="683">
                  <c:v>72.566999999999993</c:v>
                </c:pt>
                <c:pt idx="684">
                  <c:v>72.566999999999993</c:v>
                </c:pt>
                <c:pt idx="685">
                  <c:v>72.566999999999993</c:v>
                </c:pt>
                <c:pt idx="686">
                  <c:v>72.566999999999993</c:v>
                </c:pt>
                <c:pt idx="687">
                  <c:v>72.566999999999993</c:v>
                </c:pt>
                <c:pt idx="688">
                  <c:v>72.566999999999993</c:v>
                </c:pt>
                <c:pt idx="689">
                  <c:v>72.566999999999993</c:v>
                </c:pt>
                <c:pt idx="690">
                  <c:v>72.566999999999993</c:v>
                </c:pt>
                <c:pt idx="691">
                  <c:v>72.566999999999993</c:v>
                </c:pt>
                <c:pt idx="692">
                  <c:v>72.566999999999993</c:v>
                </c:pt>
                <c:pt idx="693">
                  <c:v>72.566999999999993</c:v>
                </c:pt>
                <c:pt idx="694">
                  <c:v>72.566999999999993</c:v>
                </c:pt>
                <c:pt idx="695">
                  <c:v>72.566999999999993</c:v>
                </c:pt>
                <c:pt idx="696">
                  <c:v>72.566999999999993</c:v>
                </c:pt>
                <c:pt idx="697">
                  <c:v>72.566999999999993</c:v>
                </c:pt>
                <c:pt idx="698">
                  <c:v>72.566999999999993</c:v>
                </c:pt>
                <c:pt idx="699">
                  <c:v>72.566999999999993</c:v>
                </c:pt>
                <c:pt idx="700">
                  <c:v>72.566999999999993</c:v>
                </c:pt>
                <c:pt idx="701">
                  <c:v>72.566999999999993</c:v>
                </c:pt>
                <c:pt idx="702">
                  <c:v>72.566999999999993</c:v>
                </c:pt>
                <c:pt idx="703">
                  <c:v>72.566999999999993</c:v>
                </c:pt>
                <c:pt idx="704">
                  <c:v>72.566999999999993</c:v>
                </c:pt>
                <c:pt idx="705">
                  <c:v>72.566999999999993</c:v>
                </c:pt>
                <c:pt idx="706">
                  <c:v>72.566999999999993</c:v>
                </c:pt>
                <c:pt idx="707">
                  <c:v>72.566999999999993</c:v>
                </c:pt>
                <c:pt idx="708">
                  <c:v>72.566999999999993</c:v>
                </c:pt>
                <c:pt idx="709">
                  <c:v>72.566999999999993</c:v>
                </c:pt>
                <c:pt idx="710">
                  <c:v>72.566999999999993</c:v>
                </c:pt>
                <c:pt idx="711">
                  <c:v>72.566999999999993</c:v>
                </c:pt>
                <c:pt idx="712">
                  <c:v>72.566999999999993</c:v>
                </c:pt>
                <c:pt idx="713">
                  <c:v>72.566999999999993</c:v>
                </c:pt>
                <c:pt idx="714">
                  <c:v>72.566999999999993</c:v>
                </c:pt>
                <c:pt idx="715">
                  <c:v>72.566999999999993</c:v>
                </c:pt>
                <c:pt idx="716">
                  <c:v>72.566999999999993</c:v>
                </c:pt>
                <c:pt idx="717">
                  <c:v>72.566999999999993</c:v>
                </c:pt>
                <c:pt idx="718">
                  <c:v>72.566999999999993</c:v>
                </c:pt>
                <c:pt idx="719">
                  <c:v>72.566999999999993</c:v>
                </c:pt>
                <c:pt idx="720">
                  <c:v>72.566999999999993</c:v>
                </c:pt>
                <c:pt idx="721">
                  <c:v>72.566999999999993</c:v>
                </c:pt>
                <c:pt idx="722">
                  <c:v>72.566999999999993</c:v>
                </c:pt>
                <c:pt idx="723">
                  <c:v>72.566999999999993</c:v>
                </c:pt>
                <c:pt idx="724">
                  <c:v>72.566999999999993</c:v>
                </c:pt>
                <c:pt idx="725">
                  <c:v>72.566999999999993</c:v>
                </c:pt>
                <c:pt idx="726">
                  <c:v>72.566999999999993</c:v>
                </c:pt>
                <c:pt idx="727">
                  <c:v>72.566999999999993</c:v>
                </c:pt>
                <c:pt idx="728">
                  <c:v>72.566999999999993</c:v>
                </c:pt>
                <c:pt idx="729">
                  <c:v>72.566999999999993</c:v>
                </c:pt>
                <c:pt idx="730">
                  <c:v>72.566999999999993</c:v>
                </c:pt>
                <c:pt idx="731">
                  <c:v>72.566999999999993</c:v>
                </c:pt>
                <c:pt idx="732">
                  <c:v>72.566999999999993</c:v>
                </c:pt>
                <c:pt idx="733">
                  <c:v>72.566999999999993</c:v>
                </c:pt>
                <c:pt idx="734">
                  <c:v>72.566999999999993</c:v>
                </c:pt>
                <c:pt idx="735">
                  <c:v>72.566999999999993</c:v>
                </c:pt>
                <c:pt idx="736">
                  <c:v>72.566999999999993</c:v>
                </c:pt>
                <c:pt idx="737">
                  <c:v>72.566999999999993</c:v>
                </c:pt>
                <c:pt idx="738">
                  <c:v>72.566999999999993</c:v>
                </c:pt>
                <c:pt idx="739">
                  <c:v>72.566999999999993</c:v>
                </c:pt>
                <c:pt idx="740">
                  <c:v>72.566999999999993</c:v>
                </c:pt>
                <c:pt idx="741">
                  <c:v>72.566999999999993</c:v>
                </c:pt>
                <c:pt idx="742">
                  <c:v>72.522999999999982</c:v>
                </c:pt>
                <c:pt idx="743">
                  <c:v>72.522999999999982</c:v>
                </c:pt>
                <c:pt idx="744">
                  <c:v>72.522999999999982</c:v>
                </c:pt>
                <c:pt idx="745">
                  <c:v>72.522999999999982</c:v>
                </c:pt>
                <c:pt idx="746">
                  <c:v>72.48</c:v>
                </c:pt>
                <c:pt idx="747">
                  <c:v>72.437000000000026</c:v>
                </c:pt>
                <c:pt idx="748">
                  <c:v>72.394000000000005</c:v>
                </c:pt>
                <c:pt idx="749">
                  <c:v>72.350999999999999</c:v>
                </c:pt>
                <c:pt idx="750">
                  <c:v>72.307000000000002</c:v>
                </c:pt>
                <c:pt idx="751">
                  <c:v>72.221000000000004</c:v>
                </c:pt>
                <c:pt idx="752">
                  <c:v>72.177999999999983</c:v>
                </c:pt>
                <c:pt idx="753">
                  <c:v>72.135999999999981</c:v>
                </c:pt>
                <c:pt idx="754">
                  <c:v>72.093000000000004</c:v>
                </c:pt>
                <c:pt idx="755">
                  <c:v>72.05</c:v>
                </c:pt>
                <c:pt idx="756">
                  <c:v>71.964000000000027</c:v>
                </c:pt>
                <c:pt idx="757">
                  <c:v>71.92</c:v>
                </c:pt>
                <c:pt idx="758">
                  <c:v>71.876999999999981</c:v>
                </c:pt>
                <c:pt idx="759">
                  <c:v>71.790999999999997</c:v>
                </c:pt>
                <c:pt idx="760">
                  <c:v>71.748000000000005</c:v>
                </c:pt>
                <c:pt idx="761">
                  <c:v>71.661000000000001</c:v>
                </c:pt>
                <c:pt idx="762">
                  <c:v>71.61999999999999</c:v>
                </c:pt>
                <c:pt idx="763">
                  <c:v>71.576999999999998</c:v>
                </c:pt>
                <c:pt idx="764">
                  <c:v>71.489999999999995</c:v>
                </c:pt>
                <c:pt idx="765">
                  <c:v>71.447000000000031</c:v>
                </c:pt>
                <c:pt idx="766">
                  <c:v>71.361000000000004</c:v>
                </c:pt>
                <c:pt idx="767">
                  <c:v>71.316999999999993</c:v>
                </c:pt>
                <c:pt idx="768">
                  <c:v>71.230999999999995</c:v>
                </c:pt>
                <c:pt idx="769">
                  <c:v>71.146000000000001</c:v>
                </c:pt>
                <c:pt idx="770">
                  <c:v>71.06</c:v>
                </c:pt>
                <c:pt idx="771">
                  <c:v>71.016999999999996</c:v>
                </c:pt>
                <c:pt idx="772">
                  <c:v>70.930000000000007</c:v>
                </c:pt>
                <c:pt idx="773">
                  <c:v>70.887</c:v>
                </c:pt>
                <c:pt idx="774">
                  <c:v>70.846000000000004</c:v>
                </c:pt>
                <c:pt idx="775">
                  <c:v>70.802999999999983</c:v>
                </c:pt>
                <c:pt idx="776">
                  <c:v>70.759</c:v>
                </c:pt>
                <c:pt idx="777">
                  <c:v>70.715999999999994</c:v>
                </c:pt>
                <c:pt idx="778">
                  <c:v>70.672999999999988</c:v>
                </c:pt>
                <c:pt idx="779">
                  <c:v>70.63</c:v>
                </c:pt>
                <c:pt idx="780">
                  <c:v>70.587000000000003</c:v>
                </c:pt>
                <c:pt idx="781">
                  <c:v>70.543000000000006</c:v>
                </c:pt>
                <c:pt idx="782">
                  <c:v>70.501999999999995</c:v>
                </c:pt>
                <c:pt idx="783">
                  <c:v>70.459000000000003</c:v>
                </c:pt>
                <c:pt idx="784">
                  <c:v>70.415999999999997</c:v>
                </c:pt>
                <c:pt idx="785">
                  <c:v>70.371999999999986</c:v>
                </c:pt>
                <c:pt idx="786">
                  <c:v>70.328999999999979</c:v>
                </c:pt>
                <c:pt idx="787">
                  <c:v>70.286000000000001</c:v>
                </c:pt>
                <c:pt idx="788">
                  <c:v>70.242999999999995</c:v>
                </c:pt>
                <c:pt idx="789">
                  <c:v>70.200999999999993</c:v>
                </c:pt>
                <c:pt idx="790">
                  <c:v>70.157999999999987</c:v>
                </c:pt>
                <c:pt idx="791">
                  <c:v>70.114999999999995</c:v>
                </c:pt>
                <c:pt idx="792">
                  <c:v>70.072000000000003</c:v>
                </c:pt>
                <c:pt idx="793">
                  <c:v>69.985000000000014</c:v>
                </c:pt>
                <c:pt idx="794">
                  <c:v>69.942000000000007</c:v>
                </c:pt>
                <c:pt idx="795">
                  <c:v>69.900999999999996</c:v>
                </c:pt>
                <c:pt idx="796">
                  <c:v>69.85799999999999</c:v>
                </c:pt>
                <c:pt idx="797">
                  <c:v>69.813999999999993</c:v>
                </c:pt>
                <c:pt idx="798">
                  <c:v>69.771000000000001</c:v>
                </c:pt>
                <c:pt idx="799">
                  <c:v>69.727999999999994</c:v>
                </c:pt>
                <c:pt idx="800">
                  <c:v>69.685000000000002</c:v>
                </c:pt>
                <c:pt idx="801">
                  <c:v>69.643000000000001</c:v>
                </c:pt>
                <c:pt idx="802">
                  <c:v>69.599999999999994</c:v>
                </c:pt>
                <c:pt idx="803">
                  <c:v>69.557000000000002</c:v>
                </c:pt>
                <c:pt idx="804">
                  <c:v>69.557000000000002</c:v>
                </c:pt>
                <c:pt idx="805">
                  <c:v>69.513999999999996</c:v>
                </c:pt>
                <c:pt idx="806">
                  <c:v>69.471000000000004</c:v>
                </c:pt>
                <c:pt idx="807">
                  <c:v>69.427000000000007</c:v>
                </c:pt>
                <c:pt idx="808">
                  <c:v>69.385999999999981</c:v>
                </c:pt>
                <c:pt idx="809">
                  <c:v>69.385999999999981</c:v>
                </c:pt>
                <c:pt idx="810">
                  <c:v>69.343000000000004</c:v>
                </c:pt>
                <c:pt idx="811">
                  <c:v>69.212999999999994</c:v>
                </c:pt>
                <c:pt idx="812">
                  <c:v>69.042000000000002</c:v>
                </c:pt>
                <c:pt idx="813">
                  <c:v>68.912999999999997</c:v>
                </c:pt>
                <c:pt idx="814">
                  <c:v>68.784999999999997</c:v>
                </c:pt>
                <c:pt idx="815">
                  <c:v>68.697999999999993</c:v>
                </c:pt>
                <c:pt idx="816">
                  <c:v>68.614000000000004</c:v>
                </c:pt>
                <c:pt idx="817">
                  <c:v>68.527000000000001</c:v>
                </c:pt>
                <c:pt idx="818">
                  <c:v>68.443000000000026</c:v>
                </c:pt>
                <c:pt idx="819">
                  <c:v>68.35599999999998</c:v>
                </c:pt>
                <c:pt idx="820">
                  <c:v>68.27</c:v>
                </c:pt>
                <c:pt idx="821">
                  <c:v>68.185000000000002</c:v>
                </c:pt>
                <c:pt idx="822">
                  <c:v>68.141999999999996</c:v>
                </c:pt>
                <c:pt idx="823">
                  <c:v>68.055999999999983</c:v>
                </c:pt>
                <c:pt idx="824">
                  <c:v>67.971000000000004</c:v>
                </c:pt>
                <c:pt idx="825">
                  <c:v>67.884999999999991</c:v>
                </c:pt>
                <c:pt idx="826">
                  <c:v>67.798000000000002</c:v>
                </c:pt>
                <c:pt idx="827">
                  <c:v>67.714000000000027</c:v>
                </c:pt>
                <c:pt idx="828">
                  <c:v>67.626999999999981</c:v>
                </c:pt>
                <c:pt idx="829">
                  <c:v>67.543000000000006</c:v>
                </c:pt>
                <c:pt idx="830">
                  <c:v>67.456000000000003</c:v>
                </c:pt>
                <c:pt idx="831">
                  <c:v>67.412999999999997</c:v>
                </c:pt>
                <c:pt idx="832">
                  <c:v>67.328999999999979</c:v>
                </c:pt>
                <c:pt idx="833">
                  <c:v>67.242000000000004</c:v>
                </c:pt>
                <c:pt idx="834">
                  <c:v>67.157999999999987</c:v>
                </c:pt>
                <c:pt idx="835">
                  <c:v>67.070999999999998</c:v>
                </c:pt>
                <c:pt idx="836">
                  <c:v>66.943000000000026</c:v>
                </c:pt>
                <c:pt idx="837">
                  <c:v>66.856999999999999</c:v>
                </c:pt>
                <c:pt idx="838">
                  <c:v>66.771999999999991</c:v>
                </c:pt>
                <c:pt idx="839">
                  <c:v>66.643000000000001</c:v>
                </c:pt>
                <c:pt idx="840">
                  <c:v>66.557999999999993</c:v>
                </c:pt>
                <c:pt idx="841">
                  <c:v>66.471999999999994</c:v>
                </c:pt>
                <c:pt idx="842">
                  <c:v>66.343999999999994</c:v>
                </c:pt>
                <c:pt idx="843">
                  <c:v>66.257999999999996</c:v>
                </c:pt>
                <c:pt idx="844">
                  <c:v>66.172999999999988</c:v>
                </c:pt>
                <c:pt idx="845">
                  <c:v>66.087000000000003</c:v>
                </c:pt>
                <c:pt idx="846">
                  <c:v>66</c:v>
                </c:pt>
                <c:pt idx="847">
                  <c:v>65.871999999999986</c:v>
                </c:pt>
                <c:pt idx="848">
                  <c:v>65.787999999999997</c:v>
                </c:pt>
                <c:pt idx="849">
                  <c:v>65.700999999999993</c:v>
                </c:pt>
                <c:pt idx="850">
                  <c:v>65.614999999999995</c:v>
                </c:pt>
                <c:pt idx="851">
                  <c:v>65.53</c:v>
                </c:pt>
                <c:pt idx="852">
                  <c:v>65.444000000000031</c:v>
                </c:pt>
                <c:pt idx="853">
                  <c:v>65.35899999999998</c:v>
                </c:pt>
                <c:pt idx="854">
                  <c:v>65.272999999999982</c:v>
                </c:pt>
                <c:pt idx="855">
                  <c:v>65.188000000000002</c:v>
                </c:pt>
                <c:pt idx="856">
                  <c:v>65.10199999999999</c:v>
                </c:pt>
                <c:pt idx="857">
                  <c:v>65.016999999999996</c:v>
                </c:pt>
                <c:pt idx="858">
                  <c:v>64.930999999999997</c:v>
                </c:pt>
                <c:pt idx="859">
                  <c:v>64.845000000000013</c:v>
                </c:pt>
                <c:pt idx="860">
                  <c:v>64.760000000000005</c:v>
                </c:pt>
                <c:pt idx="861">
                  <c:v>64.631999999999991</c:v>
                </c:pt>
                <c:pt idx="862">
                  <c:v>64.546000000000006</c:v>
                </c:pt>
                <c:pt idx="863">
                  <c:v>64.418000000000006</c:v>
                </c:pt>
                <c:pt idx="864">
                  <c:v>64.287999999999997</c:v>
                </c:pt>
                <c:pt idx="865">
                  <c:v>64.247000000000028</c:v>
                </c:pt>
                <c:pt idx="866">
                  <c:v>64.117000000000004</c:v>
                </c:pt>
                <c:pt idx="867">
                  <c:v>64.033000000000001</c:v>
                </c:pt>
                <c:pt idx="868">
                  <c:v>63.946000000000005</c:v>
                </c:pt>
                <c:pt idx="869">
                  <c:v>63.862000000000002</c:v>
                </c:pt>
                <c:pt idx="870">
                  <c:v>63.775000000000013</c:v>
                </c:pt>
                <c:pt idx="871">
                  <c:v>63.648000000000003</c:v>
                </c:pt>
                <c:pt idx="872">
                  <c:v>63.561</c:v>
                </c:pt>
                <c:pt idx="873">
                  <c:v>63.475000000000001</c:v>
                </c:pt>
                <c:pt idx="874">
                  <c:v>63.39</c:v>
                </c:pt>
                <c:pt idx="875">
                  <c:v>63.262000000000015</c:v>
                </c:pt>
                <c:pt idx="876">
                  <c:v>63.133000000000003</c:v>
                </c:pt>
                <c:pt idx="877">
                  <c:v>63.048000000000002</c:v>
                </c:pt>
                <c:pt idx="878">
                  <c:v>62.919000000000004</c:v>
                </c:pt>
                <c:pt idx="879">
                  <c:v>62.834000000000003</c:v>
                </c:pt>
                <c:pt idx="880">
                  <c:v>62.748000000000012</c:v>
                </c:pt>
                <c:pt idx="881">
                  <c:v>62.620000000000012</c:v>
                </c:pt>
                <c:pt idx="882">
                  <c:v>62.533000000000001</c:v>
                </c:pt>
                <c:pt idx="883">
                  <c:v>62.447000000000003</c:v>
                </c:pt>
                <c:pt idx="884">
                  <c:v>62.406000000000006</c:v>
                </c:pt>
                <c:pt idx="885">
                  <c:v>62.276000000000003</c:v>
                </c:pt>
                <c:pt idx="886">
                  <c:v>62.191000000000003</c:v>
                </c:pt>
                <c:pt idx="887">
                  <c:v>62.105000000000011</c:v>
                </c:pt>
                <c:pt idx="888">
                  <c:v>61.977000000000004</c:v>
                </c:pt>
                <c:pt idx="889">
                  <c:v>61.891000000000005</c:v>
                </c:pt>
                <c:pt idx="890">
                  <c:v>61.804000000000002</c:v>
                </c:pt>
                <c:pt idx="891">
                  <c:v>61.677</c:v>
                </c:pt>
                <c:pt idx="892">
                  <c:v>61.59</c:v>
                </c:pt>
                <c:pt idx="893">
                  <c:v>61.506</c:v>
                </c:pt>
                <c:pt idx="894">
                  <c:v>61.419000000000004</c:v>
                </c:pt>
                <c:pt idx="895">
                  <c:v>61.333000000000006</c:v>
                </c:pt>
                <c:pt idx="896">
                  <c:v>61.205000000000013</c:v>
                </c:pt>
                <c:pt idx="897">
                  <c:v>61.119</c:v>
                </c:pt>
                <c:pt idx="898">
                  <c:v>60.991</c:v>
                </c:pt>
                <c:pt idx="899">
                  <c:v>60.904000000000003</c:v>
                </c:pt>
                <c:pt idx="900">
                  <c:v>60.817999999999998</c:v>
                </c:pt>
                <c:pt idx="901">
                  <c:v>60.733000000000011</c:v>
                </c:pt>
                <c:pt idx="902">
                  <c:v>60.647000000000006</c:v>
                </c:pt>
                <c:pt idx="903">
                  <c:v>60.517000000000003</c:v>
                </c:pt>
                <c:pt idx="904">
                  <c:v>60.433</c:v>
                </c:pt>
                <c:pt idx="905">
                  <c:v>60.303000000000004</c:v>
                </c:pt>
                <c:pt idx="906">
                  <c:v>60.217000000000006</c:v>
                </c:pt>
                <c:pt idx="907">
                  <c:v>60.132000000000012</c:v>
                </c:pt>
                <c:pt idx="908">
                  <c:v>60.003</c:v>
                </c:pt>
                <c:pt idx="909">
                  <c:v>59.916000000000004</c:v>
                </c:pt>
                <c:pt idx="910">
                  <c:v>59.83</c:v>
                </c:pt>
                <c:pt idx="911">
                  <c:v>59.702000000000012</c:v>
                </c:pt>
                <c:pt idx="912">
                  <c:v>59.616</c:v>
                </c:pt>
                <c:pt idx="913">
                  <c:v>59.486000000000004</c:v>
                </c:pt>
                <c:pt idx="914">
                  <c:v>59.445</c:v>
                </c:pt>
                <c:pt idx="915">
                  <c:v>59.314999999999998</c:v>
                </c:pt>
                <c:pt idx="916">
                  <c:v>59.229000000000013</c:v>
                </c:pt>
                <c:pt idx="917">
                  <c:v>59.142000000000003</c:v>
                </c:pt>
                <c:pt idx="918">
                  <c:v>59.056000000000004</c:v>
                </c:pt>
                <c:pt idx="919">
                  <c:v>58.971000000000004</c:v>
                </c:pt>
                <c:pt idx="920">
                  <c:v>58.884999999999998</c:v>
                </c:pt>
                <c:pt idx="921">
                  <c:v>58.798000000000016</c:v>
                </c:pt>
                <c:pt idx="922">
                  <c:v>58.669000000000011</c:v>
                </c:pt>
                <c:pt idx="923">
                  <c:v>58.582000000000001</c:v>
                </c:pt>
                <c:pt idx="924">
                  <c:v>58.498000000000012</c:v>
                </c:pt>
                <c:pt idx="925">
                  <c:v>58.411000000000001</c:v>
                </c:pt>
                <c:pt idx="926">
                  <c:v>58.325000000000003</c:v>
                </c:pt>
                <c:pt idx="927">
                  <c:v>58.239000000000011</c:v>
                </c:pt>
                <c:pt idx="928">
                  <c:v>58.152000000000001</c:v>
                </c:pt>
                <c:pt idx="929">
                  <c:v>58.066000000000003</c:v>
                </c:pt>
                <c:pt idx="930">
                  <c:v>57.936</c:v>
                </c:pt>
                <c:pt idx="931">
                  <c:v>57.85</c:v>
                </c:pt>
                <c:pt idx="932">
                  <c:v>57.765000000000015</c:v>
                </c:pt>
                <c:pt idx="933">
                  <c:v>57.679000000000002</c:v>
                </c:pt>
                <c:pt idx="934">
                  <c:v>57.592000000000013</c:v>
                </c:pt>
                <c:pt idx="935">
                  <c:v>57.506</c:v>
                </c:pt>
                <c:pt idx="936">
                  <c:v>57.42</c:v>
                </c:pt>
                <c:pt idx="937">
                  <c:v>57.333000000000006</c:v>
                </c:pt>
                <c:pt idx="938">
                  <c:v>57.247</c:v>
                </c:pt>
                <c:pt idx="939">
                  <c:v>57.160000000000011</c:v>
                </c:pt>
                <c:pt idx="940">
                  <c:v>57.074000000000005</c:v>
                </c:pt>
                <c:pt idx="941">
                  <c:v>57.031000000000006</c:v>
                </c:pt>
                <c:pt idx="942">
                  <c:v>56.944000000000003</c:v>
                </c:pt>
                <c:pt idx="943">
                  <c:v>56.857999999999997</c:v>
                </c:pt>
                <c:pt idx="944">
                  <c:v>56.814999999999998</c:v>
                </c:pt>
                <c:pt idx="945">
                  <c:v>56.728000000000016</c:v>
                </c:pt>
                <c:pt idx="946">
                  <c:v>56.642000000000003</c:v>
                </c:pt>
                <c:pt idx="947">
                  <c:v>56.556000000000004</c:v>
                </c:pt>
                <c:pt idx="948">
                  <c:v>56.469000000000001</c:v>
                </c:pt>
                <c:pt idx="949">
                  <c:v>56.426000000000002</c:v>
                </c:pt>
                <c:pt idx="950">
                  <c:v>56.34</c:v>
                </c:pt>
                <c:pt idx="951">
                  <c:v>56.251000000000005</c:v>
                </c:pt>
                <c:pt idx="952">
                  <c:v>56.208000000000013</c:v>
                </c:pt>
                <c:pt idx="953">
                  <c:v>56.122000000000014</c:v>
                </c:pt>
                <c:pt idx="954">
                  <c:v>56.035000000000011</c:v>
                </c:pt>
                <c:pt idx="955">
                  <c:v>55.949000000000005</c:v>
                </c:pt>
                <c:pt idx="956">
                  <c:v>55.906000000000006</c:v>
                </c:pt>
                <c:pt idx="957">
                  <c:v>55.819000000000003</c:v>
                </c:pt>
                <c:pt idx="958">
                  <c:v>55.776000000000003</c:v>
                </c:pt>
                <c:pt idx="959">
                  <c:v>55.690000000000012</c:v>
                </c:pt>
                <c:pt idx="960">
                  <c:v>55.602000000000011</c:v>
                </c:pt>
                <c:pt idx="961">
                  <c:v>55.515000000000001</c:v>
                </c:pt>
                <c:pt idx="962">
                  <c:v>55.472000000000001</c:v>
                </c:pt>
                <c:pt idx="963">
                  <c:v>55.386000000000003</c:v>
                </c:pt>
                <c:pt idx="964">
                  <c:v>55.299000000000021</c:v>
                </c:pt>
                <c:pt idx="965">
                  <c:v>55.213000000000001</c:v>
                </c:pt>
                <c:pt idx="966">
                  <c:v>55.125000000000014</c:v>
                </c:pt>
                <c:pt idx="967">
                  <c:v>55.038000000000011</c:v>
                </c:pt>
                <c:pt idx="968">
                  <c:v>54.995000000000012</c:v>
                </c:pt>
                <c:pt idx="969">
                  <c:v>54.909000000000006</c:v>
                </c:pt>
                <c:pt idx="970">
                  <c:v>54.82</c:v>
                </c:pt>
                <c:pt idx="971">
                  <c:v>54.777000000000001</c:v>
                </c:pt>
                <c:pt idx="972">
                  <c:v>54.691000000000003</c:v>
                </c:pt>
                <c:pt idx="973">
                  <c:v>54.648000000000003</c:v>
                </c:pt>
                <c:pt idx="974">
                  <c:v>54.561</c:v>
                </c:pt>
                <c:pt idx="975">
                  <c:v>54.473000000000006</c:v>
                </c:pt>
                <c:pt idx="976">
                  <c:v>54.43</c:v>
                </c:pt>
                <c:pt idx="977">
                  <c:v>54.343000000000004</c:v>
                </c:pt>
                <c:pt idx="978">
                  <c:v>54.255000000000003</c:v>
                </c:pt>
                <c:pt idx="979">
                  <c:v>54.212000000000003</c:v>
                </c:pt>
                <c:pt idx="980">
                  <c:v>54.126000000000012</c:v>
                </c:pt>
                <c:pt idx="981">
                  <c:v>54.037000000000006</c:v>
                </c:pt>
                <c:pt idx="982">
                  <c:v>53.950999999999993</c:v>
                </c:pt>
                <c:pt idx="983">
                  <c:v>53.908000000000001</c:v>
                </c:pt>
                <c:pt idx="984">
                  <c:v>53.82</c:v>
                </c:pt>
                <c:pt idx="985">
                  <c:v>53.733000000000011</c:v>
                </c:pt>
                <c:pt idx="986">
                  <c:v>53.690000000000012</c:v>
                </c:pt>
                <c:pt idx="987">
                  <c:v>53.602000000000011</c:v>
                </c:pt>
                <c:pt idx="988">
                  <c:v>53.559000000000005</c:v>
                </c:pt>
                <c:pt idx="989">
                  <c:v>53.515000000000001</c:v>
                </c:pt>
                <c:pt idx="990">
                  <c:v>53.427</c:v>
                </c:pt>
                <c:pt idx="991">
                  <c:v>53.341000000000001</c:v>
                </c:pt>
                <c:pt idx="992">
                  <c:v>53.298000000000016</c:v>
                </c:pt>
                <c:pt idx="993">
                  <c:v>53.209000000000003</c:v>
                </c:pt>
                <c:pt idx="994">
                  <c:v>53.166000000000011</c:v>
                </c:pt>
                <c:pt idx="995">
                  <c:v>53.121000000000002</c:v>
                </c:pt>
                <c:pt idx="996">
                  <c:v>53.035000000000011</c:v>
                </c:pt>
                <c:pt idx="997">
                  <c:v>52.992000000000012</c:v>
                </c:pt>
                <c:pt idx="998">
                  <c:v>52.903000000000006</c:v>
                </c:pt>
                <c:pt idx="999">
                  <c:v>52.86</c:v>
                </c:pt>
                <c:pt idx="1000">
                  <c:v>52.816999999999993</c:v>
                </c:pt>
                <c:pt idx="1001">
                  <c:v>52.772000000000013</c:v>
                </c:pt>
                <c:pt idx="1002">
                  <c:v>52.686</c:v>
                </c:pt>
                <c:pt idx="1003">
                  <c:v>52.641000000000005</c:v>
                </c:pt>
                <c:pt idx="1004">
                  <c:v>52.597000000000001</c:v>
                </c:pt>
                <c:pt idx="1005">
                  <c:v>52.554000000000002</c:v>
                </c:pt>
                <c:pt idx="1006">
                  <c:v>52.466000000000001</c:v>
                </c:pt>
                <c:pt idx="1007">
                  <c:v>52.423000000000002</c:v>
                </c:pt>
                <c:pt idx="1008">
                  <c:v>52.378</c:v>
                </c:pt>
                <c:pt idx="1009">
                  <c:v>52.335000000000001</c:v>
                </c:pt>
                <c:pt idx="1010">
                  <c:v>52.246000000000002</c:v>
                </c:pt>
                <c:pt idx="1011">
                  <c:v>52.203000000000003</c:v>
                </c:pt>
                <c:pt idx="1012">
                  <c:v>52.160000000000011</c:v>
                </c:pt>
                <c:pt idx="1013">
                  <c:v>52.115000000000002</c:v>
                </c:pt>
                <c:pt idx="1014">
                  <c:v>52.029000000000003</c:v>
                </c:pt>
                <c:pt idx="1015">
                  <c:v>51.984000000000002</c:v>
                </c:pt>
                <c:pt idx="1016">
                  <c:v>51.94</c:v>
                </c:pt>
                <c:pt idx="1017">
                  <c:v>51.895000000000003</c:v>
                </c:pt>
                <c:pt idx="1018">
                  <c:v>51.809000000000005</c:v>
                </c:pt>
                <c:pt idx="1019">
                  <c:v>51.764000000000003</c:v>
                </c:pt>
                <c:pt idx="1020">
                  <c:v>51.721000000000011</c:v>
                </c:pt>
                <c:pt idx="1021">
                  <c:v>51.633000000000003</c:v>
                </c:pt>
                <c:pt idx="1022">
                  <c:v>51.589000000000006</c:v>
                </c:pt>
                <c:pt idx="1023">
                  <c:v>51.544000000000004</c:v>
                </c:pt>
                <c:pt idx="1024">
                  <c:v>51.457999999999998</c:v>
                </c:pt>
                <c:pt idx="1025">
                  <c:v>51.413000000000004</c:v>
                </c:pt>
                <c:pt idx="1026">
                  <c:v>51.325000000000003</c:v>
                </c:pt>
                <c:pt idx="1027">
                  <c:v>51.282000000000011</c:v>
                </c:pt>
                <c:pt idx="1028">
                  <c:v>51.237000000000002</c:v>
                </c:pt>
                <c:pt idx="1029">
                  <c:v>51.193000000000012</c:v>
                </c:pt>
                <c:pt idx="1030">
                  <c:v>51.148000000000003</c:v>
                </c:pt>
                <c:pt idx="1031">
                  <c:v>51.062000000000012</c:v>
                </c:pt>
                <c:pt idx="1032">
                  <c:v>51.017000000000003</c:v>
                </c:pt>
                <c:pt idx="1033">
                  <c:v>50.974000000000004</c:v>
                </c:pt>
                <c:pt idx="1034">
                  <c:v>50.929000000000002</c:v>
                </c:pt>
                <c:pt idx="1035">
                  <c:v>50.841000000000001</c:v>
                </c:pt>
                <c:pt idx="1036">
                  <c:v>50.797000000000011</c:v>
                </c:pt>
                <c:pt idx="1037">
                  <c:v>50.752000000000002</c:v>
                </c:pt>
                <c:pt idx="1038">
                  <c:v>50.709000000000003</c:v>
                </c:pt>
                <c:pt idx="1039">
                  <c:v>50.621000000000002</c:v>
                </c:pt>
                <c:pt idx="1040">
                  <c:v>50.576000000000001</c:v>
                </c:pt>
                <c:pt idx="1041">
                  <c:v>50.533000000000001</c:v>
                </c:pt>
                <c:pt idx="1042">
                  <c:v>50.488</c:v>
                </c:pt>
                <c:pt idx="1043">
                  <c:v>50.4</c:v>
                </c:pt>
                <c:pt idx="1044">
                  <c:v>50.356000000000002</c:v>
                </c:pt>
                <c:pt idx="1045">
                  <c:v>50.310999999999993</c:v>
                </c:pt>
                <c:pt idx="1046">
                  <c:v>50.268000000000015</c:v>
                </c:pt>
                <c:pt idx="1047">
                  <c:v>50.18</c:v>
                </c:pt>
                <c:pt idx="1048">
                  <c:v>50.135000000000012</c:v>
                </c:pt>
                <c:pt idx="1049">
                  <c:v>50.092000000000013</c:v>
                </c:pt>
                <c:pt idx="1050">
                  <c:v>50.047000000000004</c:v>
                </c:pt>
                <c:pt idx="1051">
                  <c:v>49.959000000000003</c:v>
                </c:pt>
                <c:pt idx="1052">
                  <c:v>49.914000000000001</c:v>
                </c:pt>
                <c:pt idx="1053">
                  <c:v>49.87</c:v>
                </c:pt>
                <c:pt idx="1054">
                  <c:v>49.825000000000003</c:v>
                </c:pt>
                <c:pt idx="1055">
                  <c:v>49.782000000000011</c:v>
                </c:pt>
                <c:pt idx="1056">
                  <c:v>49.692000000000014</c:v>
                </c:pt>
                <c:pt idx="1057">
                  <c:v>49.649000000000001</c:v>
                </c:pt>
                <c:pt idx="1058">
                  <c:v>49.561</c:v>
                </c:pt>
                <c:pt idx="1059">
                  <c:v>49.516000000000005</c:v>
                </c:pt>
                <c:pt idx="1060">
                  <c:v>49.428000000000011</c:v>
                </c:pt>
                <c:pt idx="1061">
                  <c:v>49.383000000000003</c:v>
                </c:pt>
                <c:pt idx="1062">
                  <c:v>49.338000000000001</c:v>
                </c:pt>
                <c:pt idx="1063">
                  <c:v>49.249000000000002</c:v>
                </c:pt>
                <c:pt idx="1064">
                  <c:v>49.204000000000001</c:v>
                </c:pt>
                <c:pt idx="1065">
                  <c:v>49.161000000000001</c:v>
                </c:pt>
                <c:pt idx="1066">
                  <c:v>49.116</c:v>
                </c:pt>
                <c:pt idx="1067">
                  <c:v>49.028000000000013</c:v>
                </c:pt>
                <c:pt idx="1068">
                  <c:v>48.983000000000004</c:v>
                </c:pt>
                <c:pt idx="1069">
                  <c:v>48.895000000000003</c:v>
                </c:pt>
                <c:pt idx="1070">
                  <c:v>48.85</c:v>
                </c:pt>
                <c:pt idx="1071">
                  <c:v>48.805</c:v>
                </c:pt>
                <c:pt idx="1072">
                  <c:v>48.762000000000015</c:v>
                </c:pt>
                <c:pt idx="1073">
                  <c:v>48.672000000000011</c:v>
                </c:pt>
                <c:pt idx="1074">
                  <c:v>48.628000000000014</c:v>
                </c:pt>
                <c:pt idx="1075">
                  <c:v>48.583000000000006</c:v>
                </c:pt>
                <c:pt idx="1076">
                  <c:v>48.538000000000011</c:v>
                </c:pt>
                <c:pt idx="1077">
                  <c:v>48.45</c:v>
                </c:pt>
                <c:pt idx="1078">
                  <c:v>48.405000000000001</c:v>
                </c:pt>
                <c:pt idx="1079">
                  <c:v>48.36</c:v>
                </c:pt>
                <c:pt idx="1080">
                  <c:v>48.272000000000013</c:v>
                </c:pt>
                <c:pt idx="1081">
                  <c:v>48.227000000000011</c:v>
                </c:pt>
                <c:pt idx="1082">
                  <c:v>48.182000000000002</c:v>
                </c:pt>
                <c:pt idx="1083">
                  <c:v>48.137</c:v>
                </c:pt>
                <c:pt idx="1084">
                  <c:v>48.094000000000001</c:v>
                </c:pt>
                <c:pt idx="1085">
                  <c:v>48.049000000000007</c:v>
                </c:pt>
                <c:pt idx="1086">
                  <c:v>47.959000000000003</c:v>
                </c:pt>
                <c:pt idx="1087">
                  <c:v>47.914000000000001</c:v>
                </c:pt>
                <c:pt idx="1088">
                  <c:v>47.871000000000002</c:v>
                </c:pt>
                <c:pt idx="1089">
                  <c:v>47.826000000000001</c:v>
                </c:pt>
                <c:pt idx="1090">
                  <c:v>47.736000000000011</c:v>
                </c:pt>
                <c:pt idx="1091">
                  <c:v>47.691000000000003</c:v>
                </c:pt>
                <c:pt idx="1092">
                  <c:v>47.691000000000003</c:v>
                </c:pt>
                <c:pt idx="1093">
                  <c:v>47.602000000000011</c:v>
                </c:pt>
                <c:pt idx="1094">
                  <c:v>47.557000000000002</c:v>
                </c:pt>
                <c:pt idx="1095">
                  <c:v>47.557000000000002</c:v>
                </c:pt>
                <c:pt idx="1096">
                  <c:v>47.512</c:v>
                </c:pt>
                <c:pt idx="1097">
                  <c:v>47.422000000000011</c:v>
                </c:pt>
                <c:pt idx="1098">
                  <c:v>47.377000000000002</c:v>
                </c:pt>
                <c:pt idx="1099">
                  <c:v>47.334000000000003</c:v>
                </c:pt>
                <c:pt idx="1100">
                  <c:v>47.334000000000003</c:v>
                </c:pt>
                <c:pt idx="1101">
                  <c:v>47.244</c:v>
                </c:pt>
                <c:pt idx="1102">
                  <c:v>47.199000000000012</c:v>
                </c:pt>
                <c:pt idx="1103">
                  <c:v>47.199000000000012</c:v>
                </c:pt>
                <c:pt idx="1104">
                  <c:v>47.154000000000003</c:v>
                </c:pt>
                <c:pt idx="1105">
                  <c:v>47.109000000000002</c:v>
                </c:pt>
                <c:pt idx="1106">
                  <c:v>47.064</c:v>
                </c:pt>
                <c:pt idx="1107">
                  <c:v>47.019000000000005</c:v>
                </c:pt>
                <c:pt idx="1108">
                  <c:v>46.974000000000004</c:v>
                </c:pt>
                <c:pt idx="1109">
                  <c:v>46.931000000000004</c:v>
                </c:pt>
                <c:pt idx="1110">
                  <c:v>46.886000000000003</c:v>
                </c:pt>
                <c:pt idx="1111">
                  <c:v>46.841000000000001</c:v>
                </c:pt>
                <c:pt idx="1112">
                  <c:v>46.841000000000001</c:v>
                </c:pt>
                <c:pt idx="1113">
                  <c:v>46.796000000000021</c:v>
                </c:pt>
                <c:pt idx="1114">
                  <c:v>46.751000000000005</c:v>
                </c:pt>
                <c:pt idx="1115">
                  <c:v>46.706000000000003</c:v>
                </c:pt>
                <c:pt idx="1116">
                  <c:v>46.706000000000003</c:v>
                </c:pt>
                <c:pt idx="1117">
                  <c:v>46.661000000000001</c:v>
                </c:pt>
                <c:pt idx="1118">
                  <c:v>46.616</c:v>
                </c:pt>
                <c:pt idx="1119">
                  <c:v>46.571000000000005</c:v>
                </c:pt>
                <c:pt idx="1120">
                  <c:v>46.526000000000003</c:v>
                </c:pt>
                <c:pt idx="1121">
                  <c:v>46.526000000000003</c:v>
                </c:pt>
                <c:pt idx="1122">
                  <c:v>46.481000000000002</c:v>
                </c:pt>
                <c:pt idx="1123">
                  <c:v>46.481000000000002</c:v>
                </c:pt>
                <c:pt idx="1124">
                  <c:v>46.436</c:v>
                </c:pt>
                <c:pt idx="1125">
                  <c:v>46.436</c:v>
                </c:pt>
                <c:pt idx="1126">
                  <c:v>46.391000000000005</c:v>
                </c:pt>
                <c:pt idx="1127">
                  <c:v>46.391000000000005</c:v>
                </c:pt>
                <c:pt idx="1128">
                  <c:v>46.346000000000004</c:v>
                </c:pt>
                <c:pt idx="1129">
                  <c:v>46.346000000000004</c:v>
                </c:pt>
                <c:pt idx="1130">
                  <c:v>46.301000000000002</c:v>
                </c:pt>
                <c:pt idx="1131">
                  <c:v>46.301000000000002</c:v>
                </c:pt>
                <c:pt idx="1132">
                  <c:v>46.256</c:v>
                </c:pt>
                <c:pt idx="1133">
                  <c:v>46.211000000000006</c:v>
                </c:pt>
                <c:pt idx="1134">
                  <c:v>46.166000000000011</c:v>
                </c:pt>
                <c:pt idx="1135">
                  <c:v>46.166000000000011</c:v>
                </c:pt>
                <c:pt idx="1136">
                  <c:v>46.121000000000002</c:v>
                </c:pt>
                <c:pt idx="1137">
                  <c:v>46.121000000000002</c:v>
                </c:pt>
                <c:pt idx="1138">
                  <c:v>46.076000000000001</c:v>
                </c:pt>
                <c:pt idx="1139">
                  <c:v>46.076000000000001</c:v>
                </c:pt>
                <c:pt idx="1140">
                  <c:v>46.031000000000006</c:v>
                </c:pt>
                <c:pt idx="1141">
                  <c:v>45.986000000000004</c:v>
                </c:pt>
                <c:pt idx="1142">
                  <c:v>45.986000000000004</c:v>
                </c:pt>
                <c:pt idx="1143">
                  <c:v>45.941000000000003</c:v>
                </c:pt>
                <c:pt idx="1144">
                  <c:v>45.941000000000003</c:v>
                </c:pt>
                <c:pt idx="1145">
                  <c:v>45.896000000000001</c:v>
                </c:pt>
                <c:pt idx="1146">
                  <c:v>45.850999999999999</c:v>
                </c:pt>
                <c:pt idx="1147">
                  <c:v>45.850999999999999</c:v>
                </c:pt>
                <c:pt idx="1148">
                  <c:v>45.806000000000004</c:v>
                </c:pt>
                <c:pt idx="1149">
                  <c:v>45.806000000000004</c:v>
                </c:pt>
                <c:pt idx="1150">
                  <c:v>45.761000000000003</c:v>
                </c:pt>
                <c:pt idx="1151">
                  <c:v>45.761000000000003</c:v>
                </c:pt>
                <c:pt idx="1152">
                  <c:v>45.714000000000006</c:v>
                </c:pt>
                <c:pt idx="1153">
                  <c:v>45.669000000000011</c:v>
                </c:pt>
                <c:pt idx="1154">
                  <c:v>45.624000000000002</c:v>
                </c:pt>
                <c:pt idx="1155">
                  <c:v>45.624000000000002</c:v>
                </c:pt>
                <c:pt idx="1156">
                  <c:v>45.579000000000001</c:v>
                </c:pt>
                <c:pt idx="1157">
                  <c:v>45.579000000000001</c:v>
                </c:pt>
                <c:pt idx="1158">
                  <c:v>45.534000000000006</c:v>
                </c:pt>
                <c:pt idx="1159">
                  <c:v>45.489000000000004</c:v>
                </c:pt>
                <c:pt idx="1160">
                  <c:v>45.444000000000003</c:v>
                </c:pt>
                <c:pt idx="1161">
                  <c:v>45.444000000000003</c:v>
                </c:pt>
                <c:pt idx="1162">
                  <c:v>45.399000000000001</c:v>
                </c:pt>
                <c:pt idx="1163">
                  <c:v>45.399000000000001</c:v>
                </c:pt>
                <c:pt idx="1164">
                  <c:v>45.353999999999999</c:v>
                </c:pt>
                <c:pt idx="1165">
                  <c:v>45.307000000000002</c:v>
                </c:pt>
                <c:pt idx="1166">
                  <c:v>45.262000000000015</c:v>
                </c:pt>
                <c:pt idx="1167">
                  <c:v>45.262000000000015</c:v>
                </c:pt>
                <c:pt idx="1168">
                  <c:v>45.217000000000006</c:v>
                </c:pt>
                <c:pt idx="1169">
                  <c:v>45.172000000000011</c:v>
                </c:pt>
                <c:pt idx="1170">
                  <c:v>45.172000000000011</c:v>
                </c:pt>
                <c:pt idx="1171">
                  <c:v>45.127000000000002</c:v>
                </c:pt>
                <c:pt idx="1172">
                  <c:v>45.082000000000001</c:v>
                </c:pt>
                <c:pt idx="1173">
                  <c:v>45.082000000000001</c:v>
                </c:pt>
                <c:pt idx="1174">
                  <c:v>45.082000000000001</c:v>
                </c:pt>
                <c:pt idx="1175">
                  <c:v>45.036000000000001</c:v>
                </c:pt>
                <c:pt idx="1176">
                  <c:v>44.991</c:v>
                </c:pt>
                <c:pt idx="1177">
                  <c:v>44.991</c:v>
                </c:pt>
                <c:pt idx="1178">
                  <c:v>44.946000000000005</c:v>
                </c:pt>
                <c:pt idx="1179">
                  <c:v>44.946000000000005</c:v>
                </c:pt>
                <c:pt idx="1180">
                  <c:v>44.901000000000003</c:v>
                </c:pt>
                <c:pt idx="1181">
                  <c:v>44.901000000000003</c:v>
                </c:pt>
                <c:pt idx="1182">
                  <c:v>44.856000000000002</c:v>
                </c:pt>
                <c:pt idx="1183">
                  <c:v>44.856000000000002</c:v>
                </c:pt>
                <c:pt idx="1184">
                  <c:v>44.809000000000005</c:v>
                </c:pt>
                <c:pt idx="1185">
                  <c:v>44.809000000000005</c:v>
                </c:pt>
                <c:pt idx="1186">
                  <c:v>44.764000000000003</c:v>
                </c:pt>
                <c:pt idx="1187">
                  <c:v>44.764000000000003</c:v>
                </c:pt>
                <c:pt idx="1188">
                  <c:v>44.719000000000001</c:v>
                </c:pt>
                <c:pt idx="1189">
                  <c:v>44.719000000000001</c:v>
                </c:pt>
                <c:pt idx="1190">
                  <c:v>44.674000000000007</c:v>
                </c:pt>
                <c:pt idx="1191">
                  <c:v>44.627000000000002</c:v>
                </c:pt>
                <c:pt idx="1192">
                  <c:v>44.627000000000002</c:v>
                </c:pt>
                <c:pt idx="1193">
                  <c:v>44.582000000000001</c:v>
                </c:pt>
                <c:pt idx="1194">
                  <c:v>44.537000000000006</c:v>
                </c:pt>
                <c:pt idx="1195">
                  <c:v>44.537000000000006</c:v>
                </c:pt>
                <c:pt idx="1196">
                  <c:v>44.537000000000006</c:v>
                </c:pt>
                <c:pt idx="1197">
                  <c:v>44.492000000000012</c:v>
                </c:pt>
                <c:pt idx="1198">
                  <c:v>44.445</c:v>
                </c:pt>
                <c:pt idx="1199">
                  <c:v>44.445</c:v>
                </c:pt>
                <c:pt idx="1200">
                  <c:v>44.4</c:v>
                </c:pt>
                <c:pt idx="1201">
                  <c:v>44.354999999999997</c:v>
                </c:pt>
                <c:pt idx="1202">
                  <c:v>44.354999999999997</c:v>
                </c:pt>
                <c:pt idx="1203">
                  <c:v>44.31</c:v>
                </c:pt>
                <c:pt idx="1204">
                  <c:v>44.31</c:v>
                </c:pt>
                <c:pt idx="1205">
                  <c:v>44.31</c:v>
                </c:pt>
                <c:pt idx="1206">
                  <c:v>44.263000000000012</c:v>
                </c:pt>
                <c:pt idx="1207">
                  <c:v>44.263000000000012</c:v>
                </c:pt>
                <c:pt idx="1208">
                  <c:v>44.218000000000011</c:v>
                </c:pt>
                <c:pt idx="1209">
                  <c:v>44.173000000000002</c:v>
                </c:pt>
                <c:pt idx="1210">
                  <c:v>44.173000000000002</c:v>
                </c:pt>
                <c:pt idx="1211">
                  <c:v>44.127000000000002</c:v>
                </c:pt>
                <c:pt idx="1212">
                  <c:v>44.127000000000002</c:v>
                </c:pt>
                <c:pt idx="1213">
                  <c:v>44.082000000000001</c:v>
                </c:pt>
                <c:pt idx="1214">
                  <c:v>44.037000000000006</c:v>
                </c:pt>
                <c:pt idx="1215">
                  <c:v>43.99</c:v>
                </c:pt>
                <c:pt idx="1216">
                  <c:v>43.99</c:v>
                </c:pt>
                <c:pt idx="1217">
                  <c:v>43.945</c:v>
                </c:pt>
                <c:pt idx="1218">
                  <c:v>43.853000000000002</c:v>
                </c:pt>
                <c:pt idx="1219">
                  <c:v>43.763000000000012</c:v>
                </c:pt>
                <c:pt idx="1220">
                  <c:v>43.716000000000001</c:v>
                </c:pt>
                <c:pt idx="1221">
                  <c:v>43.624000000000002</c:v>
                </c:pt>
                <c:pt idx="1222">
                  <c:v>43.579000000000001</c:v>
                </c:pt>
                <c:pt idx="1223">
                  <c:v>43.488</c:v>
                </c:pt>
                <c:pt idx="1224">
                  <c:v>43.350999999999999</c:v>
                </c:pt>
                <c:pt idx="1225">
                  <c:v>43.122000000000014</c:v>
                </c:pt>
                <c:pt idx="1226">
                  <c:v>42.663000000000011</c:v>
                </c:pt>
                <c:pt idx="1227">
                  <c:v>42.341000000000001</c:v>
                </c:pt>
                <c:pt idx="1228">
                  <c:v>42.017000000000003</c:v>
                </c:pt>
                <c:pt idx="1229">
                  <c:v>41.787000000000006</c:v>
                </c:pt>
                <c:pt idx="1230">
                  <c:v>41.508000000000003</c:v>
                </c:pt>
                <c:pt idx="1231">
                  <c:v>41.322000000000003</c:v>
                </c:pt>
                <c:pt idx="1232">
                  <c:v>41.137</c:v>
                </c:pt>
                <c:pt idx="1233">
                  <c:v>40.950999999999993</c:v>
                </c:pt>
                <c:pt idx="1234">
                  <c:v>40.764000000000003</c:v>
                </c:pt>
                <c:pt idx="1235">
                  <c:v>40.579000000000001</c:v>
                </c:pt>
                <c:pt idx="1236">
                  <c:v>40.438000000000002</c:v>
                </c:pt>
                <c:pt idx="1237">
                  <c:v>40.298000000000016</c:v>
                </c:pt>
                <c:pt idx="1238">
                  <c:v>40.111000000000004</c:v>
                </c:pt>
                <c:pt idx="1239">
                  <c:v>39.97</c:v>
                </c:pt>
                <c:pt idx="1240">
                  <c:v>39.83</c:v>
                </c:pt>
                <c:pt idx="1241">
                  <c:v>39.690000000000012</c:v>
                </c:pt>
                <c:pt idx="1242">
                  <c:v>39.502000000000002</c:v>
                </c:pt>
                <c:pt idx="1243">
                  <c:v>39.36</c:v>
                </c:pt>
                <c:pt idx="1244">
                  <c:v>39.267000000000003</c:v>
                </c:pt>
                <c:pt idx="1245">
                  <c:v>39.124000000000002</c:v>
                </c:pt>
                <c:pt idx="1246">
                  <c:v>38.984000000000002</c:v>
                </c:pt>
                <c:pt idx="1247">
                  <c:v>38.889000000000003</c:v>
                </c:pt>
                <c:pt idx="1248">
                  <c:v>38.748000000000012</c:v>
                </c:pt>
                <c:pt idx="1249">
                  <c:v>38.653000000000006</c:v>
                </c:pt>
                <c:pt idx="1250">
                  <c:v>38.511000000000003</c:v>
                </c:pt>
                <c:pt idx="1251">
                  <c:v>38.414999999999999</c:v>
                </c:pt>
                <c:pt idx="1252">
                  <c:v>38.322000000000003</c:v>
                </c:pt>
                <c:pt idx="1253">
                  <c:v>38.226000000000013</c:v>
                </c:pt>
                <c:pt idx="1254">
                  <c:v>38.084000000000003</c:v>
                </c:pt>
                <c:pt idx="1255">
                  <c:v>37.989000000000004</c:v>
                </c:pt>
                <c:pt idx="1256">
                  <c:v>37.893000000000001</c:v>
                </c:pt>
                <c:pt idx="1257">
                  <c:v>37.798000000000016</c:v>
                </c:pt>
                <c:pt idx="1258">
                  <c:v>37.702000000000012</c:v>
                </c:pt>
                <c:pt idx="1259">
                  <c:v>37.609000000000002</c:v>
                </c:pt>
                <c:pt idx="1260">
                  <c:v>37.465000000000003</c:v>
                </c:pt>
                <c:pt idx="1261">
                  <c:v>37.274000000000001</c:v>
                </c:pt>
                <c:pt idx="1262">
                  <c:v>37.179000000000002</c:v>
                </c:pt>
                <c:pt idx="1263">
                  <c:v>37.035000000000011</c:v>
                </c:pt>
                <c:pt idx="1264">
                  <c:v>36.891000000000005</c:v>
                </c:pt>
                <c:pt idx="1265">
                  <c:v>36.698000000000015</c:v>
                </c:pt>
                <c:pt idx="1266">
                  <c:v>36.505000000000003</c:v>
                </c:pt>
                <c:pt idx="1267">
                  <c:v>36.361000000000004</c:v>
                </c:pt>
                <c:pt idx="1268">
                  <c:v>36.266000000000012</c:v>
                </c:pt>
                <c:pt idx="1269">
                  <c:v>36.169000000000011</c:v>
                </c:pt>
                <c:pt idx="1270">
                  <c:v>36.025000000000013</c:v>
                </c:pt>
                <c:pt idx="1271">
                  <c:v>35.879000000000005</c:v>
                </c:pt>
                <c:pt idx="1272">
                  <c:v>35.782000000000011</c:v>
                </c:pt>
                <c:pt idx="1273">
                  <c:v>35.685000000000002</c:v>
                </c:pt>
                <c:pt idx="1274">
                  <c:v>35.589000000000006</c:v>
                </c:pt>
                <c:pt idx="1275">
                  <c:v>35.492000000000012</c:v>
                </c:pt>
                <c:pt idx="1276">
                  <c:v>35.395000000000003</c:v>
                </c:pt>
                <c:pt idx="1277">
                  <c:v>35.298000000000016</c:v>
                </c:pt>
                <c:pt idx="1278">
                  <c:v>35.200000000000003</c:v>
                </c:pt>
                <c:pt idx="1279">
                  <c:v>35.152000000000001</c:v>
                </c:pt>
                <c:pt idx="1280">
                  <c:v>35.055</c:v>
                </c:pt>
                <c:pt idx="1281">
                  <c:v>35.006</c:v>
                </c:pt>
                <c:pt idx="1282">
                  <c:v>34.907000000000004</c:v>
                </c:pt>
                <c:pt idx="1283">
                  <c:v>34.81</c:v>
                </c:pt>
                <c:pt idx="1284">
                  <c:v>34.761000000000003</c:v>
                </c:pt>
                <c:pt idx="1285">
                  <c:v>34.713000000000001</c:v>
                </c:pt>
                <c:pt idx="1286">
                  <c:v>34.664000000000001</c:v>
                </c:pt>
                <c:pt idx="1287">
                  <c:v>34.565000000000012</c:v>
                </c:pt>
                <c:pt idx="1288">
                  <c:v>34.516000000000005</c:v>
                </c:pt>
                <c:pt idx="1289">
                  <c:v>34.468000000000011</c:v>
                </c:pt>
                <c:pt idx="1290">
                  <c:v>34.419000000000004</c:v>
                </c:pt>
                <c:pt idx="1291">
                  <c:v>34.371000000000002</c:v>
                </c:pt>
                <c:pt idx="1292">
                  <c:v>34.32</c:v>
                </c:pt>
                <c:pt idx="1293">
                  <c:v>34.223000000000013</c:v>
                </c:pt>
                <c:pt idx="1294">
                  <c:v>34.174000000000007</c:v>
                </c:pt>
                <c:pt idx="1295">
                  <c:v>34.124000000000002</c:v>
                </c:pt>
                <c:pt idx="1296">
                  <c:v>34.075000000000003</c:v>
                </c:pt>
                <c:pt idx="1297">
                  <c:v>34.027000000000001</c:v>
                </c:pt>
                <c:pt idx="1298">
                  <c:v>33.978000000000002</c:v>
                </c:pt>
                <c:pt idx="1299">
                  <c:v>33.928000000000011</c:v>
                </c:pt>
                <c:pt idx="1300">
                  <c:v>33.879000000000005</c:v>
                </c:pt>
                <c:pt idx="1301">
                  <c:v>33.831000000000003</c:v>
                </c:pt>
                <c:pt idx="1302">
                  <c:v>33.78</c:v>
                </c:pt>
                <c:pt idx="1303">
                  <c:v>33.78</c:v>
                </c:pt>
                <c:pt idx="1304">
                  <c:v>33.732000000000014</c:v>
                </c:pt>
                <c:pt idx="1305">
                  <c:v>33.681000000000004</c:v>
                </c:pt>
                <c:pt idx="1306">
                  <c:v>33.633000000000003</c:v>
                </c:pt>
                <c:pt idx="1307">
                  <c:v>33.633000000000003</c:v>
                </c:pt>
                <c:pt idx="1308">
                  <c:v>33.584000000000003</c:v>
                </c:pt>
                <c:pt idx="1309">
                  <c:v>33.534000000000006</c:v>
                </c:pt>
                <c:pt idx="1310">
                  <c:v>33.534000000000006</c:v>
                </c:pt>
                <c:pt idx="1311">
                  <c:v>33.484999999999999</c:v>
                </c:pt>
                <c:pt idx="1312">
                  <c:v>33.435000000000002</c:v>
                </c:pt>
                <c:pt idx="1313">
                  <c:v>33.435000000000002</c:v>
                </c:pt>
                <c:pt idx="1314">
                  <c:v>33.386000000000003</c:v>
                </c:pt>
                <c:pt idx="1315">
                  <c:v>33.386000000000003</c:v>
                </c:pt>
                <c:pt idx="1316">
                  <c:v>33.336000000000006</c:v>
                </c:pt>
                <c:pt idx="1317">
                  <c:v>33.287000000000006</c:v>
                </c:pt>
                <c:pt idx="1318">
                  <c:v>33.237000000000002</c:v>
                </c:pt>
                <c:pt idx="1319">
                  <c:v>33.237000000000002</c:v>
                </c:pt>
                <c:pt idx="1320">
                  <c:v>33.188000000000002</c:v>
                </c:pt>
                <c:pt idx="1321">
                  <c:v>33.138000000000012</c:v>
                </c:pt>
                <c:pt idx="1322">
                  <c:v>33.089000000000006</c:v>
                </c:pt>
                <c:pt idx="1323">
                  <c:v>33.089000000000006</c:v>
                </c:pt>
                <c:pt idx="1324">
                  <c:v>33.039000000000001</c:v>
                </c:pt>
                <c:pt idx="1325">
                  <c:v>33.039000000000001</c:v>
                </c:pt>
                <c:pt idx="1326">
                  <c:v>32.99</c:v>
                </c:pt>
                <c:pt idx="1327">
                  <c:v>32.94</c:v>
                </c:pt>
                <c:pt idx="1328">
                  <c:v>32.94</c:v>
                </c:pt>
                <c:pt idx="1329">
                  <c:v>32.891000000000005</c:v>
                </c:pt>
                <c:pt idx="1330">
                  <c:v>32.891000000000005</c:v>
                </c:pt>
                <c:pt idx="1331">
                  <c:v>32.841000000000001</c:v>
                </c:pt>
                <c:pt idx="1332">
                  <c:v>32.841000000000001</c:v>
                </c:pt>
                <c:pt idx="1333">
                  <c:v>32.790000000000013</c:v>
                </c:pt>
                <c:pt idx="1334">
                  <c:v>32.790000000000013</c:v>
                </c:pt>
                <c:pt idx="1335">
                  <c:v>32.742000000000012</c:v>
                </c:pt>
                <c:pt idx="1336">
                  <c:v>32.742000000000012</c:v>
                </c:pt>
                <c:pt idx="1337">
                  <c:v>32.742000000000012</c:v>
                </c:pt>
                <c:pt idx="1338">
                  <c:v>32.691000000000003</c:v>
                </c:pt>
                <c:pt idx="1339">
                  <c:v>32.691000000000003</c:v>
                </c:pt>
                <c:pt idx="1340">
                  <c:v>32.691000000000003</c:v>
                </c:pt>
                <c:pt idx="1341">
                  <c:v>32.641000000000005</c:v>
                </c:pt>
                <c:pt idx="1342">
                  <c:v>32.641000000000005</c:v>
                </c:pt>
                <c:pt idx="1343">
                  <c:v>32.641000000000005</c:v>
                </c:pt>
                <c:pt idx="1344">
                  <c:v>32.592000000000013</c:v>
                </c:pt>
                <c:pt idx="1345">
                  <c:v>32.592000000000013</c:v>
                </c:pt>
                <c:pt idx="1346">
                  <c:v>32.542000000000002</c:v>
                </c:pt>
                <c:pt idx="1347">
                  <c:v>32.542000000000002</c:v>
                </c:pt>
                <c:pt idx="1348">
                  <c:v>32.542000000000002</c:v>
                </c:pt>
                <c:pt idx="1349">
                  <c:v>32.542000000000002</c:v>
                </c:pt>
                <c:pt idx="1350">
                  <c:v>32.542000000000002</c:v>
                </c:pt>
                <c:pt idx="1351">
                  <c:v>32.491</c:v>
                </c:pt>
                <c:pt idx="1352">
                  <c:v>32.491</c:v>
                </c:pt>
                <c:pt idx="1353">
                  <c:v>32.491</c:v>
                </c:pt>
                <c:pt idx="1354">
                  <c:v>32.491</c:v>
                </c:pt>
                <c:pt idx="1355">
                  <c:v>32.443000000000005</c:v>
                </c:pt>
                <c:pt idx="1356">
                  <c:v>32.443000000000005</c:v>
                </c:pt>
                <c:pt idx="1357">
                  <c:v>32.443000000000005</c:v>
                </c:pt>
                <c:pt idx="1358">
                  <c:v>32.443000000000005</c:v>
                </c:pt>
                <c:pt idx="1359">
                  <c:v>32.443000000000005</c:v>
                </c:pt>
                <c:pt idx="1360">
                  <c:v>32.443000000000005</c:v>
                </c:pt>
                <c:pt idx="1361">
                  <c:v>32.392000000000003</c:v>
                </c:pt>
                <c:pt idx="1362">
                  <c:v>32.392000000000003</c:v>
                </c:pt>
                <c:pt idx="1363">
                  <c:v>32.392000000000003</c:v>
                </c:pt>
                <c:pt idx="1364">
                  <c:v>32.341999999999999</c:v>
                </c:pt>
                <c:pt idx="1365">
                  <c:v>32.392000000000003</c:v>
                </c:pt>
                <c:pt idx="1366">
                  <c:v>32.341999999999999</c:v>
                </c:pt>
                <c:pt idx="1367">
                  <c:v>32.341999999999999</c:v>
                </c:pt>
                <c:pt idx="1368">
                  <c:v>32.341999999999999</c:v>
                </c:pt>
                <c:pt idx="1369">
                  <c:v>32.293000000000013</c:v>
                </c:pt>
                <c:pt idx="1370">
                  <c:v>32.293000000000013</c:v>
                </c:pt>
                <c:pt idx="1371">
                  <c:v>32.293000000000013</c:v>
                </c:pt>
                <c:pt idx="1372">
                  <c:v>32.293000000000013</c:v>
                </c:pt>
                <c:pt idx="1373">
                  <c:v>32.293000000000013</c:v>
                </c:pt>
                <c:pt idx="1374">
                  <c:v>32.243000000000002</c:v>
                </c:pt>
                <c:pt idx="1375">
                  <c:v>32.243000000000002</c:v>
                </c:pt>
                <c:pt idx="1376">
                  <c:v>32.243000000000002</c:v>
                </c:pt>
                <c:pt idx="1377">
                  <c:v>32.243000000000002</c:v>
                </c:pt>
                <c:pt idx="1378">
                  <c:v>32.243000000000002</c:v>
                </c:pt>
                <c:pt idx="1379">
                  <c:v>32.193000000000012</c:v>
                </c:pt>
                <c:pt idx="1380">
                  <c:v>32.193000000000012</c:v>
                </c:pt>
                <c:pt idx="1381">
                  <c:v>32.193000000000012</c:v>
                </c:pt>
                <c:pt idx="1382">
                  <c:v>32.193000000000012</c:v>
                </c:pt>
                <c:pt idx="1383">
                  <c:v>32.193000000000012</c:v>
                </c:pt>
                <c:pt idx="1384">
                  <c:v>32.193000000000012</c:v>
                </c:pt>
                <c:pt idx="1385">
                  <c:v>32.193000000000012</c:v>
                </c:pt>
                <c:pt idx="1386">
                  <c:v>32.142000000000003</c:v>
                </c:pt>
                <c:pt idx="1387">
                  <c:v>32.142000000000003</c:v>
                </c:pt>
                <c:pt idx="1388">
                  <c:v>32.142000000000003</c:v>
                </c:pt>
                <c:pt idx="1389">
                  <c:v>32.142000000000003</c:v>
                </c:pt>
                <c:pt idx="1390">
                  <c:v>32.142000000000003</c:v>
                </c:pt>
                <c:pt idx="1391">
                  <c:v>32.142000000000003</c:v>
                </c:pt>
                <c:pt idx="1392">
                  <c:v>32.142000000000003</c:v>
                </c:pt>
                <c:pt idx="1393">
                  <c:v>32.142000000000003</c:v>
                </c:pt>
                <c:pt idx="1394">
                  <c:v>32.092000000000013</c:v>
                </c:pt>
                <c:pt idx="1395">
                  <c:v>32.092000000000013</c:v>
                </c:pt>
                <c:pt idx="1396">
                  <c:v>32.092000000000013</c:v>
                </c:pt>
                <c:pt idx="1397">
                  <c:v>32.092000000000013</c:v>
                </c:pt>
                <c:pt idx="1398">
                  <c:v>32.092000000000013</c:v>
                </c:pt>
                <c:pt idx="1399">
                  <c:v>32.092000000000013</c:v>
                </c:pt>
                <c:pt idx="1400">
                  <c:v>32.092000000000013</c:v>
                </c:pt>
                <c:pt idx="1401">
                  <c:v>32.092000000000013</c:v>
                </c:pt>
                <c:pt idx="1402">
                  <c:v>32.092000000000013</c:v>
                </c:pt>
                <c:pt idx="1403">
                  <c:v>32.092000000000013</c:v>
                </c:pt>
                <c:pt idx="1404">
                  <c:v>32.092000000000013</c:v>
                </c:pt>
                <c:pt idx="1405">
                  <c:v>32.092000000000013</c:v>
                </c:pt>
                <c:pt idx="1406">
                  <c:v>32.092000000000013</c:v>
                </c:pt>
                <c:pt idx="1407">
                  <c:v>32.092000000000013</c:v>
                </c:pt>
                <c:pt idx="1408">
                  <c:v>32.092000000000013</c:v>
                </c:pt>
                <c:pt idx="1409">
                  <c:v>32.043000000000006</c:v>
                </c:pt>
                <c:pt idx="1410">
                  <c:v>32.092000000000013</c:v>
                </c:pt>
                <c:pt idx="1411">
                  <c:v>32.043000000000006</c:v>
                </c:pt>
                <c:pt idx="1412">
                  <c:v>32.043000000000006</c:v>
                </c:pt>
                <c:pt idx="1413">
                  <c:v>32.043000000000006</c:v>
                </c:pt>
                <c:pt idx="1414">
                  <c:v>32.043000000000006</c:v>
                </c:pt>
                <c:pt idx="1415">
                  <c:v>32.043000000000006</c:v>
                </c:pt>
                <c:pt idx="1416">
                  <c:v>32.043000000000006</c:v>
                </c:pt>
                <c:pt idx="1417">
                  <c:v>32.043000000000006</c:v>
                </c:pt>
                <c:pt idx="1418">
                  <c:v>32.043000000000006</c:v>
                </c:pt>
                <c:pt idx="1419">
                  <c:v>32.043000000000006</c:v>
                </c:pt>
                <c:pt idx="1420">
                  <c:v>32.043000000000006</c:v>
                </c:pt>
                <c:pt idx="1421">
                  <c:v>32.043000000000006</c:v>
                </c:pt>
                <c:pt idx="1422">
                  <c:v>32.043000000000006</c:v>
                </c:pt>
                <c:pt idx="1423">
                  <c:v>32.043000000000006</c:v>
                </c:pt>
                <c:pt idx="1424">
                  <c:v>32.043000000000006</c:v>
                </c:pt>
                <c:pt idx="1425">
                  <c:v>32.043000000000006</c:v>
                </c:pt>
                <c:pt idx="1426">
                  <c:v>32.043000000000006</c:v>
                </c:pt>
                <c:pt idx="1427">
                  <c:v>32.043000000000006</c:v>
                </c:pt>
                <c:pt idx="1428">
                  <c:v>32.043000000000006</c:v>
                </c:pt>
                <c:pt idx="1429">
                  <c:v>32.043000000000006</c:v>
                </c:pt>
                <c:pt idx="1430">
                  <c:v>32.043000000000006</c:v>
                </c:pt>
                <c:pt idx="1431">
                  <c:v>32.043000000000006</c:v>
                </c:pt>
                <c:pt idx="1432">
                  <c:v>32.043000000000006</c:v>
                </c:pt>
                <c:pt idx="1433">
                  <c:v>32.043000000000006</c:v>
                </c:pt>
                <c:pt idx="1434">
                  <c:v>32.092000000000013</c:v>
                </c:pt>
                <c:pt idx="1435">
                  <c:v>32.043000000000006</c:v>
                </c:pt>
                <c:pt idx="1436">
                  <c:v>32.092000000000013</c:v>
                </c:pt>
                <c:pt idx="1437">
                  <c:v>32.092000000000013</c:v>
                </c:pt>
                <c:pt idx="1438">
                  <c:v>32.092000000000013</c:v>
                </c:pt>
                <c:pt idx="1439">
                  <c:v>32.092000000000013</c:v>
                </c:pt>
                <c:pt idx="1440">
                  <c:v>32.092000000000013</c:v>
                </c:pt>
                <c:pt idx="1441">
                  <c:v>32.092000000000013</c:v>
                </c:pt>
                <c:pt idx="1442">
                  <c:v>32.092000000000013</c:v>
                </c:pt>
                <c:pt idx="1443">
                  <c:v>32.092000000000013</c:v>
                </c:pt>
                <c:pt idx="1444">
                  <c:v>32.092000000000013</c:v>
                </c:pt>
                <c:pt idx="1445">
                  <c:v>32.043000000000006</c:v>
                </c:pt>
                <c:pt idx="1446">
                  <c:v>32.092000000000013</c:v>
                </c:pt>
                <c:pt idx="1447">
                  <c:v>32.092000000000013</c:v>
                </c:pt>
                <c:pt idx="1448">
                  <c:v>32.043000000000006</c:v>
                </c:pt>
                <c:pt idx="1449">
                  <c:v>32.043000000000006</c:v>
                </c:pt>
                <c:pt idx="1450">
                  <c:v>32.043000000000006</c:v>
                </c:pt>
                <c:pt idx="1451">
                  <c:v>32.043000000000006</c:v>
                </c:pt>
                <c:pt idx="1452">
                  <c:v>32.043000000000006</c:v>
                </c:pt>
                <c:pt idx="1453">
                  <c:v>32.043000000000006</c:v>
                </c:pt>
                <c:pt idx="1454">
                  <c:v>32.043000000000006</c:v>
                </c:pt>
                <c:pt idx="1455">
                  <c:v>32.043000000000006</c:v>
                </c:pt>
                <c:pt idx="1456">
                  <c:v>32.043000000000006</c:v>
                </c:pt>
                <c:pt idx="1457">
                  <c:v>32.043000000000006</c:v>
                </c:pt>
                <c:pt idx="1458">
                  <c:v>32.043000000000006</c:v>
                </c:pt>
                <c:pt idx="1459">
                  <c:v>32.043000000000006</c:v>
                </c:pt>
                <c:pt idx="1460">
                  <c:v>32.043000000000006</c:v>
                </c:pt>
                <c:pt idx="1461">
                  <c:v>32.043000000000006</c:v>
                </c:pt>
                <c:pt idx="1462">
                  <c:v>31.992999999999988</c:v>
                </c:pt>
                <c:pt idx="1463">
                  <c:v>32.043000000000006</c:v>
                </c:pt>
                <c:pt idx="1464">
                  <c:v>31.992999999999988</c:v>
                </c:pt>
                <c:pt idx="1465">
                  <c:v>31.992999999999988</c:v>
                </c:pt>
                <c:pt idx="1466">
                  <c:v>31.992999999999988</c:v>
                </c:pt>
                <c:pt idx="1467">
                  <c:v>31.992999999999988</c:v>
                </c:pt>
                <c:pt idx="1468">
                  <c:v>31.992999999999988</c:v>
                </c:pt>
                <c:pt idx="1469">
                  <c:v>31.992999999999988</c:v>
                </c:pt>
                <c:pt idx="1470">
                  <c:v>31.992999999999988</c:v>
                </c:pt>
                <c:pt idx="1471">
                  <c:v>31.992999999999988</c:v>
                </c:pt>
                <c:pt idx="1472">
                  <c:v>31.992999999999988</c:v>
                </c:pt>
                <c:pt idx="1473">
                  <c:v>31.992999999999988</c:v>
                </c:pt>
                <c:pt idx="1474">
                  <c:v>31.992999999999988</c:v>
                </c:pt>
                <c:pt idx="1475">
                  <c:v>31.992999999999988</c:v>
                </c:pt>
                <c:pt idx="1476">
                  <c:v>31.992999999999988</c:v>
                </c:pt>
                <c:pt idx="1477">
                  <c:v>31.992999999999988</c:v>
                </c:pt>
                <c:pt idx="1478">
                  <c:v>31.992999999999988</c:v>
                </c:pt>
                <c:pt idx="1479">
                  <c:v>31.941999999999993</c:v>
                </c:pt>
                <c:pt idx="1480">
                  <c:v>31.992999999999988</c:v>
                </c:pt>
                <c:pt idx="1481">
                  <c:v>31.992999999999988</c:v>
                </c:pt>
                <c:pt idx="1482">
                  <c:v>31.992999999999988</c:v>
                </c:pt>
                <c:pt idx="1483">
                  <c:v>31.941999999999993</c:v>
                </c:pt>
                <c:pt idx="1484">
                  <c:v>31.992999999999988</c:v>
                </c:pt>
                <c:pt idx="1485">
                  <c:v>31.941999999999993</c:v>
                </c:pt>
                <c:pt idx="1486">
                  <c:v>31.992999999999988</c:v>
                </c:pt>
                <c:pt idx="1487">
                  <c:v>31.941999999999993</c:v>
                </c:pt>
                <c:pt idx="1488">
                  <c:v>31.941999999999993</c:v>
                </c:pt>
                <c:pt idx="1489">
                  <c:v>31.941999999999993</c:v>
                </c:pt>
                <c:pt idx="1490">
                  <c:v>31.941999999999993</c:v>
                </c:pt>
                <c:pt idx="1491">
                  <c:v>31.941999999999993</c:v>
                </c:pt>
                <c:pt idx="1492">
                  <c:v>31.941999999999993</c:v>
                </c:pt>
                <c:pt idx="1493">
                  <c:v>31.941999999999993</c:v>
                </c:pt>
                <c:pt idx="1494">
                  <c:v>31.941999999999993</c:v>
                </c:pt>
                <c:pt idx="1495">
                  <c:v>31.941999999999993</c:v>
                </c:pt>
                <c:pt idx="1496">
                  <c:v>31.891999999999999</c:v>
                </c:pt>
                <c:pt idx="1497">
                  <c:v>31.941999999999993</c:v>
                </c:pt>
                <c:pt idx="1498">
                  <c:v>31.891999999999999</c:v>
                </c:pt>
                <c:pt idx="1499">
                  <c:v>31.891999999999999</c:v>
                </c:pt>
                <c:pt idx="1500">
                  <c:v>31.891999999999999</c:v>
                </c:pt>
                <c:pt idx="1501">
                  <c:v>31.891999999999999</c:v>
                </c:pt>
                <c:pt idx="1502">
                  <c:v>31.891999999999999</c:v>
                </c:pt>
                <c:pt idx="1503">
                  <c:v>31.891999999999999</c:v>
                </c:pt>
                <c:pt idx="1504">
                  <c:v>31.891999999999999</c:v>
                </c:pt>
                <c:pt idx="1505">
                  <c:v>31.891999999999999</c:v>
                </c:pt>
                <c:pt idx="1506">
                  <c:v>31.941999999999993</c:v>
                </c:pt>
                <c:pt idx="1507">
                  <c:v>31.891999999999999</c:v>
                </c:pt>
                <c:pt idx="1508">
                  <c:v>31.941999999999993</c:v>
                </c:pt>
                <c:pt idx="1509">
                  <c:v>31.891999999999999</c:v>
                </c:pt>
                <c:pt idx="1510">
                  <c:v>31.941999999999993</c:v>
                </c:pt>
                <c:pt idx="1511">
                  <c:v>31.941999999999993</c:v>
                </c:pt>
                <c:pt idx="1512">
                  <c:v>31.941999999999993</c:v>
                </c:pt>
                <c:pt idx="1513">
                  <c:v>31.941999999999993</c:v>
                </c:pt>
                <c:pt idx="1514">
                  <c:v>31.941999999999993</c:v>
                </c:pt>
                <c:pt idx="1515">
                  <c:v>31.941999999999993</c:v>
                </c:pt>
                <c:pt idx="1516">
                  <c:v>31.941999999999993</c:v>
                </c:pt>
                <c:pt idx="1517">
                  <c:v>31.941999999999993</c:v>
                </c:pt>
                <c:pt idx="1518">
                  <c:v>31.941999999999993</c:v>
                </c:pt>
                <c:pt idx="1519">
                  <c:v>31.941999999999993</c:v>
                </c:pt>
                <c:pt idx="1520">
                  <c:v>31.941999999999993</c:v>
                </c:pt>
                <c:pt idx="1521">
                  <c:v>31.941999999999993</c:v>
                </c:pt>
                <c:pt idx="1522">
                  <c:v>31.941999999999993</c:v>
                </c:pt>
                <c:pt idx="1523">
                  <c:v>31.941999999999993</c:v>
                </c:pt>
                <c:pt idx="1524">
                  <c:v>31.941999999999993</c:v>
                </c:pt>
                <c:pt idx="1525">
                  <c:v>31.941999999999993</c:v>
                </c:pt>
                <c:pt idx="1526">
                  <c:v>31.941999999999993</c:v>
                </c:pt>
                <c:pt idx="1527">
                  <c:v>31.992999999999988</c:v>
                </c:pt>
                <c:pt idx="1528">
                  <c:v>31.941999999999993</c:v>
                </c:pt>
                <c:pt idx="1529">
                  <c:v>31.992999999999988</c:v>
                </c:pt>
                <c:pt idx="1530">
                  <c:v>31.941999999999993</c:v>
                </c:pt>
                <c:pt idx="1531">
                  <c:v>31.941999999999993</c:v>
                </c:pt>
                <c:pt idx="1532">
                  <c:v>31.941999999999993</c:v>
                </c:pt>
                <c:pt idx="1533">
                  <c:v>31.941999999999993</c:v>
                </c:pt>
                <c:pt idx="1534">
                  <c:v>31.941999999999993</c:v>
                </c:pt>
                <c:pt idx="1535">
                  <c:v>31.941999999999993</c:v>
                </c:pt>
                <c:pt idx="1536">
                  <c:v>31.941999999999993</c:v>
                </c:pt>
                <c:pt idx="1537">
                  <c:v>31.941999999999993</c:v>
                </c:pt>
                <c:pt idx="1538">
                  <c:v>31.941999999999993</c:v>
                </c:pt>
                <c:pt idx="1539">
                  <c:v>31.941999999999993</c:v>
                </c:pt>
                <c:pt idx="1540">
                  <c:v>31.941999999999993</c:v>
                </c:pt>
                <c:pt idx="1541">
                  <c:v>31.891999999999999</c:v>
                </c:pt>
                <c:pt idx="1542">
                  <c:v>31.891999999999999</c:v>
                </c:pt>
                <c:pt idx="1543">
                  <c:v>31.891999999999999</c:v>
                </c:pt>
                <c:pt idx="1544">
                  <c:v>31.891999999999999</c:v>
                </c:pt>
                <c:pt idx="1545">
                  <c:v>31.891999999999999</c:v>
                </c:pt>
                <c:pt idx="1546">
                  <c:v>31.891999999999999</c:v>
                </c:pt>
                <c:pt idx="1547">
                  <c:v>31.891999999999999</c:v>
                </c:pt>
                <c:pt idx="1548">
                  <c:v>31.891999999999999</c:v>
                </c:pt>
                <c:pt idx="1549">
                  <c:v>31.891999999999999</c:v>
                </c:pt>
                <c:pt idx="1550">
                  <c:v>31.891999999999999</c:v>
                </c:pt>
                <c:pt idx="1551">
                  <c:v>31.891999999999999</c:v>
                </c:pt>
                <c:pt idx="1552">
                  <c:v>31.891999999999999</c:v>
                </c:pt>
                <c:pt idx="1553">
                  <c:v>31.891999999999999</c:v>
                </c:pt>
                <c:pt idx="1554">
                  <c:v>31.891999999999999</c:v>
                </c:pt>
                <c:pt idx="1555">
                  <c:v>31.891999999999999</c:v>
                </c:pt>
                <c:pt idx="1556">
                  <c:v>31.841999999999999</c:v>
                </c:pt>
                <c:pt idx="1557">
                  <c:v>31.891999999999999</c:v>
                </c:pt>
                <c:pt idx="1558">
                  <c:v>31.841999999999999</c:v>
                </c:pt>
                <c:pt idx="1559">
                  <c:v>31.891999999999999</c:v>
                </c:pt>
                <c:pt idx="1560">
                  <c:v>31.841999999999999</c:v>
                </c:pt>
                <c:pt idx="1561">
                  <c:v>31.841999999999999</c:v>
                </c:pt>
                <c:pt idx="1562">
                  <c:v>31.841999999999999</c:v>
                </c:pt>
                <c:pt idx="1563">
                  <c:v>31.841999999999999</c:v>
                </c:pt>
                <c:pt idx="1564">
                  <c:v>31.841999999999999</c:v>
                </c:pt>
                <c:pt idx="1565">
                  <c:v>31.841999999999999</c:v>
                </c:pt>
                <c:pt idx="1566">
                  <c:v>31.841999999999999</c:v>
                </c:pt>
                <c:pt idx="1567">
                  <c:v>31.841999999999999</c:v>
                </c:pt>
                <c:pt idx="1568">
                  <c:v>31.841999999999999</c:v>
                </c:pt>
                <c:pt idx="1569">
                  <c:v>31.841999999999999</c:v>
                </c:pt>
                <c:pt idx="1570">
                  <c:v>31.841999999999999</c:v>
                </c:pt>
                <c:pt idx="1571">
                  <c:v>31.841999999999999</c:v>
                </c:pt>
                <c:pt idx="1572">
                  <c:v>31.841999999999999</c:v>
                </c:pt>
                <c:pt idx="1573">
                  <c:v>31.841999999999999</c:v>
                </c:pt>
                <c:pt idx="1574">
                  <c:v>31.841999999999999</c:v>
                </c:pt>
                <c:pt idx="1575">
                  <c:v>31.841999999999999</c:v>
                </c:pt>
                <c:pt idx="1576">
                  <c:v>31.841999999999999</c:v>
                </c:pt>
                <c:pt idx="1577">
                  <c:v>31.791</c:v>
                </c:pt>
                <c:pt idx="1578">
                  <c:v>31.841999999999999</c:v>
                </c:pt>
                <c:pt idx="1579">
                  <c:v>31.841999999999999</c:v>
                </c:pt>
                <c:pt idx="1580">
                  <c:v>31.841999999999999</c:v>
                </c:pt>
                <c:pt idx="1581">
                  <c:v>31.841999999999999</c:v>
                </c:pt>
                <c:pt idx="1582">
                  <c:v>31.841999999999999</c:v>
                </c:pt>
                <c:pt idx="1583">
                  <c:v>31.841999999999999</c:v>
                </c:pt>
                <c:pt idx="1584">
                  <c:v>31.841999999999999</c:v>
                </c:pt>
                <c:pt idx="1585">
                  <c:v>31.841999999999999</c:v>
                </c:pt>
                <c:pt idx="1586">
                  <c:v>31.841999999999999</c:v>
                </c:pt>
                <c:pt idx="1587">
                  <c:v>31.891999999999999</c:v>
                </c:pt>
                <c:pt idx="1588">
                  <c:v>31.841999999999999</c:v>
                </c:pt>
                <c:pt idx="1589">
                  <c:v>31.891999999999999</c:v>
                </c:pt>
                <c:pt idx="1590">
                  <c:v>31.891999999999999</c:v>
                </c:pt>
                <c:pt idx="1591">
                  <c:v>31.891999999999999</c:v>
                </c:pt>
                <c:pt idx="1592">
                  <c:v>31.841999999999999</c:v>
                </c:pt>
                <c:pt idx="1593">
                  <c:v>31.841999999999999</c:v>
                </c:pt>
                <c:pt idx="1594">
                  <c:v>31.891999999999999</c:v>
                </c:pt>
                <c:pt idx="1595">
                  <c:v>31.841999999999999</c:v>
                </c:pt>
                <c:pt idx="1596">
                  <c:v>31.891999999999999</c:v>
                </c:pt>
                <c:pt idx="1597">
                  <c:v>31.841999999999999</c:v>
                </c:pt>
                <c:pt idx="1598">
                  <c:v>31.891999999999999</c:v>
                </c:pt>
                <c:pt idx="1599">
                  <c:v>31.891999999999999</c:v>
                </c:pt>
                <c:pt idx="1600">
                  <c:v>31.891999999999999</c:v>
                </c:pt>
                <c:pt idx="1601">
                  <c:v>31.891999999999999</c:v>
                </c:pt>
                <c:pt idx="1602">
                  <c:v>31.891999999999999</c:v>
                </c:pt>
                <c:pt idx="1603">
                  <c:v>31.891999999999999</c:v>
                </c:pt>
                <c:pt idx="1604">
                  <c:v>31.891999999999999</c:v>
                </c:pt>
                <c:pt idx="1605">
                  <c:v>31.891999999999999</c:v>
                </c:pt>
                <c:pt idx="1606">
                  <c:v>31.891999999999999</c:v>
                </c:pt>
                <c:pt idx="1607">
                  <c:v>31.891999999999999</c:v>
                </c:pt>
                <c:pt idx="1608">
                  <c:v>31.941999999999993</c:v>
                </c:pt>
                <c:pt idx="1609">
                  <c:v>31.941999999999993</c:v>
                </c:pt>
                <c:pt idx="1610">
                  <c:v>31.941999999999993</c:v>
                </c:pt>
                <c:pt idx="1611">
                  <c:v>31.941999999999993</c:v>
                </c:pt>
                <c:pt idx="1612">
                  <c:v>31.941999999999993</c:v>
                </c:pt>
                <c:pt idx="1613">
                  <c:v>31.941999999999993</c:v>
                </c:pt>
                <c:pt idx="1614">
                  <c:v>31.941999999999993</c:v>
                </c:pt>
                <c:pt idx="1615">
                  <c:v>31.941999999999993</c:v>
                </c:pt>
                <c:pt idx="1616">
                  <c:v>31.941999999999993</c:v>
                </c:pt>
                <c:pt idx="1617">
                  <c:v>31.941999999999993</c:v>
                </c:pt>
                <c:pt idx="1618">
                  <c:v>31.941999999999993</c:v>
                </c:pt>
                <c:pt idx="1619">
                  <c:v>31.941999999999993</c:v>
                </c:pt>
                <c:pt idx="1620">
                  <c:v>31.941999999999993</c:v>
                </c:pt>
                <c:pt idx="1621">
                  <c:v>31.941999999999993</c:v>
                </c:pt>
                <c:pt idx="1622">
                  <c:v>31.941999999999993</c:v>
                </c:pt>
                <c:pt idx="1623">
                  <c:v>31.941999999999993</c:v>
                </c:pt>
                <c:pt idx="1624">
                  <c:v>31.941999999999993</c:v>
                </c:pt>
                <c:pt idx="1625">
                  <c:v>31.941999999999993</c:v>
                </c:pt>
                <c:pt idx="1626">
                  <c:v>31.941999999999993</c:v>
                </c:pt>
                <c:pt idx="1627">
                  <c:v>31.941999999999993</c:v>
                </c:pt>
                <c:pt idx="1628">
                  <c:v>31.941999999999993</c:v>
                </c:pt>
                <c:pt idx="1629">
                  <c:v>31.941999999999993</c:v>
                </c:pt>
                <c:pt idx="1630">
                  <c:v>31.941999999999993</c:v>
                </c:pt>
                <c:pt idx="1631">
                  <c:v>31.941999999999993</c:v>
                </c:pt>
                <c:pt idx="1632">
                  <c:v>31.941999999999993</c:v>
                </c:pt>
                <c:pt idx="1633">
                  <c:v>31.941999999999993</c:v>
                </c:pt>
                <c:pt idx="1634">
                  <c:v>31.941999999999993</c:v>
                </c:pt>
                <c:pt idx="1635">
                  <c:v>31.941999999999993</c:v>
                </c:pt>
                <c:pt idx="1636">
                  <c:v>31.941999999999993</c:v>
                </c:pt>
                <c:pt idx="1637">
                  <c:v>31.941999999999993</c:v>
                </c:pt>
                <c:pt idx="1638">
                  <c:v>31.941999999999993</c:v>
                </c:pt>
                <c:pt idx="1639">
                  <c:v>31.941999999999993</c:v>
                </c:pt>
                <c:pt idx="1640">
                  <c:v>31.941999999999993</c:v>
                </c:pt>
                <c:pt idx="1641">
                  <c:v>31.941999999999993</c:v>
                </c:pt>
                <c:pt idx="1642">
                  <c:v>31.941999999999993</c:v>
                </c:pt>
                <c:pt idx="1643">
                  <c:v>31.891999999999999</c:v>
                </c:pt>
                <c:pt idx="1644">
                  <c:v>31.941999999999993</c:v>
                </c:pt>
                <c:pt idx="1645">
                  <c:v>31.941999999999993</c:v>
                </c:pt>
                <c:pt idx="1646">
                  <c:v>31.941999999999993</c:v>
                </c:pt>
                <c:pt idx="1647">
                  <c:v>31.891999999999999</c:v>
                </c:pt>
                <c:pt idx="1648">
                  <c:v>31.941999999999993</c:v>
                </c:pt>
                <c:pt idx="1649">
                  <c:v>31.891999999999999</c:v>
                </c:pt>
                <c:pt idx="1650">
                  <c:v>31.891999999999999</c:v>
                </c:pt>
                <c:pt idx="1651">
                  <c:v>31.941999999999993</c:v>
                </c:pt>
                <c:pt idx="1652">
                  <c:v>31.941999999999993</c:v>
                </c:pt>
                <c:pt idx="1653">
                  <c:v>31.941999999999993</c:v>
                </c:pt>
                <c:pt idx="1654">
                  <c:v>31.941999999999993</c:v>
                </c:pt>
                <c:pt idx="1655">
                  <c:v>31.941999999999993</c:v>
                </c:pt>
                <c:pt idx="1656">
                  <c:v>31.941999999999993</c:v>
                </c:pt>
                <c:pt idx="1657">
                  <c:v>31.941999999999993</c:v>
                </c:pt>
                <c:pt idx="1658">
                  <c:v>31.941999999999993</c:v>
                </c:pt>
                <c:pt idx="1659">
                  <c:v>31.941999999999993</c:v>
                </c:pt>
                <c:pt idx="1660">
                  <c:v>31.941999999999993</c:v>
                </c:pt>
                <c:pt idx="1661">
                  <c:v>31.941999999999993</c:v>
                </c:pt>
                <c:pt idx="1662">
                  <c:v>31.941999999999993</c:v>
                </c:pt>
                <c:pt idx="1663">
                  <c:v>31.941999999999993</c:v>
                </c:pt>
                <c:pt idx="1664">
                  <c:v>31.941999999999993</c:v>
                </c:pt>
                <c:pt idx="1665">
                  <c:v>31.992999999999988</c:v>
                </c:pt>
                <c:pt idx="1666">
                  <c:v>31.992999999999988</c:v>
                </c:pt>
                <c:pt idx="1667">
                  <c:v>31.992999999999988</c:v>
                </c:pt>
                <c:pt idx="1668">
                  <c:v>31.992999999999988</c:v>
                </c:pt>
                <c:pt idx="1669">
                  <c:v>31.941999999999993</c:v>
                </c:pt>
                <c:pt idx="1670">
                  <c:v>31.992999999999988</c:v>
                </c:pt>
                <c:pt idx="1671">
                  <c:v>31.992999999999988</c:v>
                </c:pt>
                <c:pt idx="1672">
                  <c:v>31.992999999999988</c:v>
                </c:pt>
                <c:pt idx="1673">
                  <c:v>31.992999999999988</c:v>
                </c:pt>
                <c:pt idx="1674">
                  <c:v>31.992999999999988</c:v>
                </c:pt>
                <c:pt idx="1675">
                  <c:v>31.992999999999988</c:v>
                </c:pt>
                <c:pt idx="1676">
                  <c:v>31.992999999999988</c:v>
                </c:pt>
                <c:pt idx="1677">
                  <c:v>31.992999999999988</c:v>
                </c:pt>
                <c:pt idx="1678">
                  <c:v>31.992999999999988</c:v>
                </c:pt>
                <c:pt idx="1679">
                  <c:v>31.992999999999988</c:v>
                </c:pt>
                <c:pt idx="1680">
                  <c:v>31.992999999999988</c:v>
                </c:pt>
                <c:pt idx="1681">
                  <c:v>31.992999999999988</c:v>
                </c:pt>
                <c:pt idx="1682">
                  <c:v>31.992999999999988</c:v>
                </c:pt>
                <c:pt idx="1683">
                  <c:v>31.992999999999988</c:v>
                </c:pt>
                <c:pt idx="1684">
                  <c:v>31.992999999999988</c:v>
                </c:pt>
                <c:pt idx="1685">
                  <c:v>31.992999999999988</c:v>
                </c:pt>
                <c:pt idx="1686">
                  <c:v>31.992999999999988</c:v>
                </c:pt>
                <c:pt idx="1687">
                  <c:v>31.992999999999988</c:v>
                </c:pt>
                <c:pt idx="1688">
                  <c:v>31.992999999999988</c:v>
                </c:pt>
                <c:pt idx="1689">
                  <c:v>31.992999999999988</c:v>
                </c:pt>
                <c:pt idx="1690">
                  <c:v>31.992999999999988</c:v>
                </c:pt>
                <c:pt idx="1691">
                  <c:v>31.992999999999988</c:v>
                </c:pt>
                <c:pt idx="1692">
                  <c:v>31.992999999999988</c:v>
                </c:pt>
                <c:pt idx="1693">
                  <c:v>31.992999999999988</c:v>
                </c:pt>
                <c:pt idx="1694">
                  <c:v>31.992999999999988</c:v>
                </c:pt>
                <c:pt idx="1695">
                  <c:v>31.992999999999988</c:v>
                </c:pt>
                <c:pt idx="1696">
                  <c:v>31.992999999999988</c:v>
                </c:pt>
                <c:pt idx="1697">
                  <c:v>31.992999999999988</c:v>
                </c:pt>
                <c:pt idx="1698">
                  <c:v>31.992999999999988</c:v>
                </c:pt>
                <c:pt idx="1699">
                  <c:v>31.992999999999988</c:v>
                </c:pt>
                <c:pt idx="1700">
                  <c:v>31.992999999999988</c:v>
                </c:pt>
                <c:pt idx="1701">
                  <c:v>31.992999999999988</c:v>
                </c:pt>
                <c:pt idx="1702">
                  <c:v>31.941999999999993</c:v>
                </c:pt>
                <c:pt idx="1703">
                  <c:v>31.992999999999988</c:v>
                </c:pt>
                <c:pt idx="1704">
                  <c:v>31.941999999999993</c:v>
                </c:pt>
                <c:pt idx="1705">
                  <c:v>31.992999999999988</c:v>
                </c:pt>
                <c:pt idx="1706">
                  <c:v>31.992999999999988</c:v>
                </c:pt>
                <c:pt idx="1707">
                  <c:v>31.941999999999993</c:v>
                </c:pt>
                <c:pt idx="1708">
                  <c:v>31.941999999999993</c:v>
                </c:pt>
                <c:pt idx="1709">
                  <c:v>31.992999999999988</c:v>
                </c:pt>
                <c:pt idx="1710">
                  <c:v>31.992999999999988</c:v>
                </c:pt>
                <c:pt idx="1711">
                  <c:v>31.992999999999988</c:v>
                </c:pt>
                <c:pt idx="1712">
                  <c:v>31.992999999999988</c:v>
                </c:pt>
                <c:pt idx="1713">
                  <c:v>31.992999999999988</c:v>
                </c:pt>
                <c:pt idx="1714">
                  <c:v>31.992999999999988</c:v>
                </c:pt>
                <c:pt idx="1715">
                  <c:v>31.992999999999988</c:v>
                </c:pt>
                <c:pt idx="1716">
                  <c:v>31.992999999999988</c:v>
                </c:pt>
                <c:pt idx="1717">
                  <c:v>31.992999999999988</c:v>
                </c:pt>
                <c:pt idx="1718">
                  <c:v>31.992999999999988</c:v>
                </c:pt>
                <c:pt idx="1719">
                  <c:v>31.992999999999988</c:v>
                </c:pt>
                <c:pt idx="1720">
                  <c:v>31.992999999999988</c:v>
                </c:pt>
                <c:pt idx="1721">
                  <c:v>31.992999999999988</c:v>
                </c:pt>
                <c:pt idx="1722">
                  <c:v>31.992999999999988</c:v>
                </c:pt>
                <c:pt idx="1723">
                  <c:v>31.992999999999988</c:v>
                </c:pt>
                <c:pt idx="1724">
                  <c:v>31.992999999999988</c:v>
                </c:pt>
                <c:pt idx="1725">
                  <c:v>31.992999999999988</c:v>
                </c:pt>
                <c:pt idx="1726">
                  <c:v>31.992999999999988</c:v>
                </c:pt>
                <c:pt idx="1727">
                  <c:v>31.992999999999988</c:v>
                </c:pt>
                <c:pt idx="1728">
                  <c:v>31.992999999999988</c:v>
                </c:pt>
                <c:pt idx="1729">
                  <c:v>31.992999999999988</c:v>
                </c:pt>
                <c:pt idx="1730">
                  <c:v>31.992999999999988</c:v>
                </c:pt>
                <c:pt idx="1731">
                  <c:v>31.992999999999988</c:v>
                </c:pt>
                <c:pt idx="1732">
                  <c:v>31.992999999999988</c:v>
                </c:pt>
                <c:pt idx="1733">
                  <c:v>31.992999999999988</c:v>
                </c:pt>
                <c:pt idx="1734">
                  <c:v>31.992999999999988</c:v>
                </c:pt>
                <c:pt idx="1735">
                  <c:v>32.043000000000006</c:v>
                </c:pt>
                <c:pt idx="1736">
                  <c:v>32.043000000000006</c:v>
                </c:pt>
                <c:pt idx="1737">
                  <c:v>32.043000000000006</c:v>
                </c:pt>
                <c:pt idx="1738">
                  <c:v>32.043000000000006</c:v>
                </c:pt>
                <c:pt idx="1739">
                  <c:v>32.043000000000006</c:v>
                </c:pt>
                <c:pt idx="1740">
                  <c:v>32.043000000000006</c:v>
                </c:pt>
                <c:pt idx="1741">
                  <c:v>32.043000000000006</c:v>
                </c:pt>
                <c:pt idx="1742">
                  <c:v>32.043000000000006</c:v>
                </c:pt>
                <c:pt idx="1743">
                  <c:v>32.043000000000006</c:v>
                </c:pt>
                <c:pt idx="1744">
                  <c:v>32.043000000000006</c:v>
                </c:pt>
                <c:pt idx="1745">
                  <c:v>32.043000000000006</c:v>
                </c:pt>
                <c:pt idx="1746">
                  <c:v>32.043000000000006</c:v>
                </c:pt>
                <c:pt idx="1747">
                  <c:v>32.043000000000006</c:v>
                </c:pt>
                <c:pt idx="1748">
                  <c:v>32.043000000000006</c:v>
                </c:pt>
                <c:pt idx="1749">
                  <c:v>32.043000000000006</c:v>
                </c:pt>
                <c:pt idx="1750">
                  <c:v>32.043000000000006</c:v>
                </c:pt>
                <c:pt idx="1751">
                  <c:v>32.043000000000006</c:v>
                </c:pt>
                <c:pt idx="1752">
                  <c:v>32.043000000000006</c:v>
                </c:pt>
                <c:pt idx="1753">
                  <c:v>32.043000000000006</c:v>
                </c:pt>
                <c:pt idx="1754">
                  <c:v>32.043000000000006</c:v>
                </c:pt>
                <c:pt idx="1755">
                  <c:v>32.043000000000006</c:v>
                </c:pt>
                <c:pt idx="1756">
                  <c:v>32.043000000000006</c:v>
                </c:pt>
                <c:pt idx="1757">
                  <c:v>32.043000000000006</c:v>
                </c:pt>
                <c:pt idx="1758">
                  <c:v>32.043000000000006</c:v>
                </c:pt>
                <c:pt idx="1759">
                  <c:v>32.092000000000013</c:v>
                </c:pt>
                <c:pt idx="1760">
                  <c:v>32.092000000000013</c:v>
                </c:pt>
                <c:pt idx="1761">
                  <c:v>32.043000000000006</c:v>
                </c:pt>
                <c:pt idx="1762">
                  <c:v>32.043000000000006</c:v>
                </c:pt>
                <c:pt idx="1763">
                  <c:v>32.043000000000006</c:v>
                </c:pt>
                <c:pt idx="1764">
                  <c:v>32.043000000000006</c:v>
                </c:pt>
                <c:pt idx="1765">
                  <c:v>32.092000000000013</c:v>
                </c:pt>
                <c:pt idx="1766">
                  <c:v>32.092000000000013</c:v>
                </c:pt>
                <c:pt idx="1767">
                  <c:v>32.092000000000013</c:v>
                </c:pt>
                <c:pt idx="1768">
                  <c:v>32.092000000000013</c:v>
                </c:pt>
                <c:pt idx="1769">
                  <c:v>32.092000000000013</c:v>
                </c:pt>
                <c:pt idx="1770">
                  <c:v>32.092000000000013</c:v>
                </c:pt>
                <c:pt idx="1771">
                  <c:v>32.092000000000013</c:v>
                </c:pt>
                <c:pt idx="1772">
                  <c:v>32.092000000000013</c:v>
                </c:pt>
                <c:pt idx="1773">
                  <c:v>32.092000000000013</c:v>
                </c:pt>
                <c:pt idx="1774">
                  <c:v>32.092000000000013</c:v>
                </c:pt>
                <c:pt idx="1775">
                  <c:v>32.092000000000013</c:v>
                </c:pt>
                <c:pt idx="1776">
                  <c:v>32.092000000000013</c:v>
                </c:pt>
                <c:pt idx="1777">
                  <c:v>32.092000000000013</c:v>
                </c:pt>
                <c:pt idx="1778">
                  <c:v>32.092000000000013</c:v>
                </c:pt>
                <c:pt idx="1779">
                  <c:v>32.092000000000013</c:v>
                </c:pt>
                <c:pt idx="1780">
                  <c:v>32.092000000000013</c:v>
                </c:pt>
                <c:pt idx="1781">
                  <c:v>32.142000000000003</c:v>
                </c:pt>
                <c:pt idx="1782">
                  <c:v>32.142000000000003</c:v>
                </c:pt>
                <c:pt idx="1783">
                  <c:v>32.142000000000003</c:v>
                </c:pt>
                <c:pt idx="1784">
                  <c:v>32.142000000000003</c:v>
                </c:pt>
                <c:pt idx="1785">
                  <c:v>32.142000000000003</c:v>
                </c:pt>
                <c:pt idx="1786">
                  <c:v>32.142000000000003</c:v>
                </c:pt>
                <c:pt idx="1787">
                  <c:v>32.142000000000003</c:v>
                </c:pt>
                <c:pt idx="1788">
                  <c:v>32.142000000000003</c:v>
                </c:pt>
                <c:pt idx="1789">
                  <c:v>32.142000000000003</c:v>
                </c:pt>
                <c:pt idx="1790">
                  <c:v>32.142000000000003</c:v>
                </c:pt>
                <c:pt idx="1791">
                  <c:v>32.193000000000012</c:v>
                </c:pt>
                <c:pt idx="1792">
                  <c:v>32.193000000000012</c:v>
                </c:pt>
                <c:pt idx="1793">
                  <c:v>32.193000000000012</c:v>
                </c:pt>
                <c:pt idx="1794">
                  <c:v>32.193000000000012</c:v>
                </c:pt>
                <c:pt idx="1795">
                  <c:v>32.193000000000012</c:v>
                </c:pt>
                <c:pt idx="1796">
                  <c:v>32.193000000000012</c:v>
                </c:pt>
                <c:pt idx="1797">
                  <c:v>32.193000000000012</c:v>
                </c:pt>
                <c:pt idx="1798">
                  <c:v>32.193000000000012</c:v>
                </c:pt>
                <c:pt idx="1799">
                  <c:v>32.193000000000012</c:v>
                </c:pt>
                <c:pt idx="1800">
                  <c:v>32.193000000000012</c:v>
                </c:pt>
                <c:pt idx="1801">
                  <c:v>32.193000000000012</c:v>
                </c:pt>
                <c:pt idx="1802">
                  <c:v>32.193000000000012</c:v>
                </c:pt>
                <c:pt idx="1803">
                  <c:v>32.193000000000012</c:v>
                </c:pt>
                <c:pt idx="1804">
                  <c:v>32.243000000000002</c:v>
                </c:pt>
                <c:pt idx="1805">
                  <c:v>32.243000000000002</c:v>
                </c:pt>
                <c:pt idx="1806">
                  <c:v>32.243000000000002</c:v>
                </c:pt>
                <c:pt idx="1807">
                  <c:v>32.243000000000002</c:v>
                </c:pt>
                <c:pt idx="1808">
                  <c:v>32.243000000000002</c:v>
                </c:pt>
                <c:pt idx="1809">
                  <c:v>32.243000000000002</c:v>
                </c:pt>
                <c:pt idx="1810">
                  <c:v>32.243000000000002</c:v>
                </c:pt>
                <c:pt idx="1811">
                  <c:v>32.243000000000002</c:v>
                </c:pt>
                <c:pt idx="1812">
                  <c:v>32.293000000000013</c:v>
                </c:pt>
                <c:pt idx="1813">
                  <c:v>32.243000000000002</c:v>
                </c:pt>
                <c:pt idx="1814">
                  <c:v>32.293000000000013</c:v>
                </c:pt>
                <c:pt idx="1815">
                  <c:v>32.293000000000013</c:v>
                </c:pt>
                <c:pt idx="1816">
                  <c:v>32.293000000000013</c:v>
                </c:pt>
                <c:pt idx="1817">
                  <c:v>32.293000000000013</c:v>
                </c:pt>
                <c:pt idx="1818">
                  <c:v>32.341999999999999</c:v>
                </c:pt>
                <c:pt idx="1819">
                  <c:v>32.341999999999999</c:v>
                </c:pt>
                <c:pt idx="1820">
                  <c:v>32.341999999999999</c:v>
                </c:pt>
                <c:pt idx="1821">
                  <c:v>32.341999999999999</c:v>
                </c:pt>
                <c:pt idx="1822">
                  <c:v>32.341999999999999</c:v>
                </c:pt>
                <c:pt idx="1823">
                  <c:v>32.341999999999999</c:v>
                </c:pt>
                <c:pt idx="1824">
                  <c:v>32.341999999999999</c:v>
                </c:pt>
                <c:pt idx="1825">
                  <c:v>32.392000000000003</c:v>
                </c:pt>
                <c:pt idx="1826">
                  <c:v>32.341999999999999</c:v>
                </c:pt>
                <c:pt idx="1827">
                  <c:v>32.392000000000003</c:v>
                </c:pt>
                <c:pt idx="1828">
                  <c:v>32.392000000000003</c:v>
                </c:pt>
                <c:pt idx="1829">
                  <c:v>32.392000000000003</c:v>
                </c:pt>
                <c:pt idx="1830">
                  <c:v>32.392000000000003</c:v>
                </c:pt>
                <c:pt idx="1831">
                  <c:v>32.392000000000003</c:v>
                </c:pt>
                <c:pt idx="1832">
                  <c:v>32.392000000000003</c:v>
                </c:pt>
                <c:pt idx="1833">
                  <c:v>32.392000000000003</c:v>
                </c:pt>
                <c:pt idx="1834">
                  <c:v>32.392000000000003</c:v>
                </c:pt>
                <c:pt idx="1835">
                  <c:v>32.392000000000003</c:v>
                </c:pt>
                <c:pt idx="1836">
                  <c:v>32.443000000000005</c:v>
                </c:pt>
                <c:pt idx="1837">
                  <c:v>32.392000000000003</c:v>
                </c:pt>
                <c:pt idx="1838">
                  <c:v>32.443000000000005</c:v>
                </c:pt>
                <c:pt idx="1839">
                  <c:v>32.392000000000003</c:v>
                </c:pt>
                <c:pt idx="1840">
                  <c:v>32.392000000000003</c:v>
                </c:pt>
                <c:pt idx="1841">
                  <c:v>32.443000000000005</c:v>
                </c:pt>
                <c:pt idx="1842">
                  <c:v>32.392000000000003</c:v>
                </c:pt>
                <c:pt idx="1843">
                  <c:v>32.443000000000005</c:v>
                </c:pt>
                <c:pt idx="1844">
                  <c:v>32.443000000000005</c:v>
                </c:pt>
                <c:pt idx="1845">
                  <c:v>32.443000000000005</c:v>
                </c:pt>
                <c:pt idx="1846">
                  <c:v>32.392000000000003</c:v>
                </c:pt>
                <c:pt idx="1847">
                  <c:v>32.392000000000003</c:v>
                </c:pt>
                <c:pt idx="1848">
                  <c:v>32.392000000000003</c:v>
                </c:pt>
                <c:pt idx="1849">
                  <c:v>32.491</c:v>
                </c:pt>
                <c:pt idx="1850">
                  <c:v>32.491</c:v>
                </c:pt>
                <c:pt idx="1851">
                  <c:v>32.542000000000002</c:v>
                </c:pt>
                <c:pt idx="1852">
                  <c:v>32.542000000000002</c:v>
                </c:pt>
                <c:pt idx="1853">
                  <c:v>32.592000000000013</c:v>
                </c:pt>
                <c:pt idx="1854">
                  <c:v>32.592000000000013</c:v>
                </c:pt>
                <c:pt idx="1855">
                  <c:v>32.592000000000013</c:v>
                </c:pt>
                <c:pt idx="1856">
                  <c:v>32.641000000000005</c:v>
                </c:pt>
                <c:pt idx="1857">
                  <c:v>32.641000000000005</c:v>
                </c:pt>
                <c:pt idx="1858">
                  <c:v>32.691000000000003</c:v>
                </c:pt>
                <c:pt idx="1859">
                  <c:v>32.691000000000003</c:v>
                </c:pt>
                <c:pt idx="1860">
                  <c:v>32.691000000000003</c:v>
                </c:pt>
                <c:pt idx="1861">
                  <c:v>32.691000000000003</c:v>
                </c:pt>
                <c:pt idx="1862">
                  <c:v>32.742000000000012</c:v>
                </c:pt>
                <c:pt idx="1863">
                  <c:v>32.742000000000012</c:v>
                </c:pt>
                <c:pt idx="1864">
                  <c:v>32.742000000000012</c:v>
                </c:pt>
                <c:pt idx="1865">
                  <c:v>32.742000000000012</c:v>
                </c:pt>
                <c:pt idx="1866">
                  <c:v>32.742000000000012</c:v>
                </c:pt>
                <c:pt idx="1867">
                  <c:v>32.790000000000013</c:v>
                </c:pt>
                <c:pt idx="1868">
                  <c:v>32.790000000000013</c:v>
                </c:pt>
                <c:pt idx="1869">
                  <c:v>32.790000000000013</c:v>
                </c:pt>
                <c:pt idx="1870">
                  <c:v>32.790000000000013</c:v>
                </c:pt>
                <c:pt idx="1871">
                  <c:v>32.841000000000001</c:v>
                </c:pt>
                <c:pt idx="1872">
                  <c:v>32.841000000000001</c:v>
                </c:pt>
                <c:pt idx="1873">
                  <c:v>32.841000000000001</c:v>
                </c:pt>
                <c:pt idx="1874">
                  <c:v>32.841000000000001</c:v>
                </c:pt>
                <c:pt idx="1875">
                  <c:v>32.841000000000001</c:v>
                </c:pt>
                <c:pt idx="1876">
                  <c:v>32.841000000000001</c:v>
                </c:pt>
                <c:pt idx="1877">
                  <c:v>32.841000000000001</c:v>
                </c:pt>
                <c:pt idx="1878">
                  <c:v>32.891000000000005</c:v>
                </c:pt>
                <c:pt idx="1879">
                  <c:v>32.891000000000005</c:v>
                </c:pt>
                <c:pt idx="1880">
                  <c:v>32.891000000000005</c:v>
                </c:pt>
                <c:pt idx="1881">
                  <c:v>32.891000000000005</c:v>
                </c:pt>
                <c:pt idx="1882">
                  <c:v>32.94</c:v>
                </c:pt>
                <c:pt idx="1883">
                  <c:v>32.94</c:v>
                </c:pt>
                <c:pt idx="1884">
                  <c:v>32.94</c:v>
                </c:pt>
                <c:pt idx="1885">
                  <c:v>32.94</c:v>
                </c:pt>
                <c:pt idx="1886">
                  <c:v>32.94</c:v>
                </c:pt>
                <c:pt idx="1887">
                  <c:v>32.99</c:v>
                </c:pt>
                <c:pt idx="1888">
                  <c:v>33.039000000000001</c:v>
                </c:pt>
                <c:pt idx="1889">
                  <c:v>33.039000000000001</c:v>
                </c:pt>
                <c:pt idx="1890">
                  <c:v>33.039000000000001</c:v>
                </c:pt>
                <c:pt idx="1891">
                  <c:v>33.039000000000001</c:v>
                </c:pt>
                <c:pt idx="1892">
                  <c:v>33.039000000000001</c:v>
                </c:pt>
                <c:pt idx="1893">
                  <c:v>33.039000000000001</c:v>
                </c:pt>
                <c:pt idx="1894">
                  <c:v>33.089000000000006</c:v>
                </c:pt>
                <c:pt idx="1895">
                  <c:v>33.089000000000006</c:v>
                </c:pt>
                <c:pt idx="1896">
                  <c:v>33.089000000000006</c:v>
                </c:pt>
                <c:pt idx="1897">
                  <c:v>33.089000000000006</c:v>
                </c:pt>
                <c:pt idx="1898">
                  <c:v>33.089000000000006</c:v>
                </c:pt>
                <c:pt idx="1899">
                  <c:v>33.138000000000012</c:v>
                </c:pt>
                <c:pt idx="1900">
                  <c:v>33.138000000000012</c:v>
                </c:pt>
                <c:pt idx="1901">
                  <c:v>33.089000000000006</c:v>
                </c:pt>
                <c:pt idx="1902">
                  <c:v>33.138000000000012</c:v>
                </c:pt>
                <c:pt idx="1903">
                  <c:v>33.138000000000012</c:v>
                </c:pt>
                <c:pt idx="1904">
                  <c:v>33.138000000000012</c:v>
                </c:pt>
                <c:pt idx="1905">
                  <c:v>33.188000000000002</c:v>
                </c:pt>
                <c:pt idx="1906">
                  <c:v>33.188000000000002</c:v>
                </c:pt>
                <c:pt idx="1907">
                  <c:v>33.188000000000002</c:v>
                </c:pt>
                <c:pt idx="1908">
                  <c:v>33.237000000000002</c:v>
                </c:pt>
                <c:pt idx="1909">
                  <c:v>33.237000000000002</c:v>
                </c:pt>
                <c:pt idx="1910">
                  <c:v>33.237000000000002</c:v>
                </c:pt>
                <c:pt idx="1911">
                  <c:v>33.287000000000006</c:v>
                </c:pt>
                <c:pt idx="1912">
                  <c:v>33.287000000000006</c:v>
                </c:pt>
                <c:pt idx="1913">
                  <c:v>33.287000000000006</c:v>
                </c:pt>
                <c:pt idx="1914">
                  <c:v>33.336000000000006</c:v>
                </c:pt>
                <c:pt idx="1915">
                  <c:v>33.336000000000006</c:v>
                </c:pt>
                <c:pt idx="1916">
                  <c:v>33.386000000000003</c:v>
                </c:pt>
                <c:pt idx="1917">
                  <c:v>33.386000000000003</c:v>
                </c:pt>
                <c:pt idx="1918">
                  <c:v>33.435000000000002</c:v>
                </c:pt>
                <c:pt idx="1919">
                  <c:v>33.435000000000002</c:v>
                </c:pt>
                <c:pt idx="1920">
                  <c:v>33.484999999999999</c:v>
                </c:pt>
                <c:pt idx="1921">
                  <c:v>33.484999999999999</c:v>
                </c:pt>
                <c:pt idx="1922">
                  <c:v>33.534000000000006</c:v>
                </c:pt>
                <c:pt idx="1923">
                  <c:v>33.534000000000006</c:v>
                </c:pt>
                <c:pt idx="1924">
                  <c:v>33.534000000000006</c:v>
                </c:pt>
                <c:pt idx="1925">
                  <c:v>33.584000000000003</c:v>
                </c:pt>
                <c:pt idx="1926">
                  <c:v>33.584000000000003</c:v>
                </c:pt>
                <c:pt idx="1927">
                  <c:v>33.584000000000003</c:v>
                </c:pt>
                <c:pt idx="1928">
                  <c:v>33.633000000000003</c:v>
                </c:pt>
                <c:pt idx="1929">
                  <c:v>33.633000000000003</c:v>
                </c:pt>
                <c:pt idx="1930">
                  <c:v>33.681000000000004</c:v>
                </c:pt>
                <c:pt idx="1931">
                  <c:v>33.681000000000004</c:v>
                </c:pt>
                <c:pt idx="1932">
                  <c:v>33.681000000000004</c:v>
                </c:pt>
                <c:pt idx="1933">
                  <c:v>33.732000000000014</c:v>
                </c:pt>
                <c:pt idx="1934">
                  <c:v>33.732000000000014</c:v>
                </c:pt>
                <c:pt idx="1935">
                  <c:v>33.732000000000014</c:v>
                </c:pt>
                <c:pt idx="1936">
                  <c:v>33.732000000000014</c:v>
                </c:pt>
                <c:pt idx="1937">
                  <c:v>33.78</c:v>
                </c:pt>
                <c:pt idx="1938">
                  <c:v>33.78</c:v>
                </c:pt>
                <c:pt idx="1939">
                  <c:v>33.831000000000003</c:v>
                </c:pt>
                <c:pt idx="1940">
                  <c:v>33.879000000000005</c:v>
                </c:pt>
                <c:pt idx="1941">
                  <c:v>33.928000000000011</c:v>
                </c:pt>
                <c:pt idx="1942">
                  <c:v>33.978000000000002</c:v>
                </c:pt>
                <c:pt idx="1943">
                  <c:v>34.027000000000001</c:v>
                </c:pt>
                <c:pt idx="1944">
                  <c:v>34.075000000000003</c:v>
                </c:pt>
                <c:pt idx="1945">
                  <c:v>34.124000000000002</c:v>
                </c:pt>
                <c:pt idx="1946">
                  <c:v>34.223000000000013</c:v>
                </c:pt>
                <c:pt idx="1947">
                  <c:v>34.32</c:v>
                </c:pt>
                <c:pt idx="1948">
                  <c:v>34.371000000000002</c:v>
                </c:pt>
                <c:pt idx="1949">
                  <c:v>34.468000000000011</c:v>
                </c:pt>
                <c:pt idx="1950">
                  <c:v>34.516000000000005</c:v>
                </c:pt>
                <c:pt idx="1951">
                  <c:v>34.615000000000002</c:v>
                </c:pt>
                <c:pt idx="1952">
                  <c:v>34.664000000000001</c:v>
                </c:pt>
                <c:pt idx="1953">
                  <c:v>34.664000000000001</c:v>
                </c:pt>
                <c:pt idx="1954">
                  <c:v>34.713000000000001</c:v>
                </c:pt>
                <c:pt idx="1955">
                  <c:v>34.713000000000001</c:v>
                </c:pt>
                <c:pt idx="1956">
                  <c:v>34.81</c:v>
                </c:pt>
                <c:pt idx="1957">
                  <c:v>34.857999999999997</c:v>
                </c:pt>
                <c:pt idx="1958">
                  <c:v>34.907000000000004</c:v>
                </c:pt>
                <c:pt idx="1959">
                  <c:v>34.957000000000001</c:v>
                </c:pt>
                <c:pt idx="1960">
                  <c:v>34.957000000000001</c:v>
                </c:pt>
                <c:pt idx="1961">
                  <c:v>35.006</c:v>
                </c:pt>
                <c:pt idx="1962">
                  <c:v>35.006</c:v>
                </c:pt>
                <c:pt idx="1963">
                  <c:v>35.055</c:v>
                </c:pt>
                <c:pt idx="1964">
                  <c:v>35.103000000000002</c:v>
                </c:pt>
                <c:pt idx="1965">
                  <c:v>35.103000000000002</c:v>
                </c:pt>
                <c:pt idx="1966">
                  <c:v>35.152000000000001</c:v>
                </c:pt>
                <c:pt idx="1967">
                  <c:v>35.152000000000001</c:v>
                </c:pt>
                <c:pt idx="1968">
                  <c:v>35.152000000000001</c:v>
                </c:pt>
                <c:pt idx="1969">
                  <c:v>35.200000000000003</c:v>
                </c:pt>
                <c:pt idx="1970">
                  <c:v>35.200000000000003</c:v>
                </c:pt>
                <c:pt idx="1971">
                  <c:v>35.200000000000003</c:v>
                </c:pt>
                <c:pt idx="1972">
                  <c:v>35.200000000000003</c:v>
                </c:pt>
                <c:pt idx="1973">
                  <c:v>35.200000000000003</c:v>
                </c:pt>
                <c:pt idx="1974">
                  <c:v>35.200000000000003</c:v>
                </c:pt>
                <c:pt idx="1975">
                  <c:v>35.200000000000003</c:v>
                </c:pt>
                <c:pt idx="1976">
                  <c:v>35.200000000000003</c:v>
                </c:pt>
                <c:pt idx="1977">
                  <c:v>35.200000000000003</c:v>
                </c:pt>
                <c:pt idx="1978">
                  <c:v>35.200000000000003</c:v>
                </c:pt>
                <c:pt idx="1979">
                  <c:v>35.200000000000003</c:v>
                </c:pt>
                <c:pt idx="1980">
                  <c:v>35.200000000000003</c:v>
                </c:pt>
                <c:pt idx="1981">
                  <c:v>35.200000000000003</c:v>
                </c:pt>
                <c:pt idx="1982">
                  <c:v>35.200000000000003</c:v>
                </c:pt>
                <c:pt idx="1983">
                  <c:v>35.249000000000002</c:v>
                </c:pt>
                <c:pt idx="1984">
                  <c:v>35.298000000000016</c:v>
                </c:pt>
                <c:pt idx="1985">
                  <c:v>35.298000000000016</c:v>
                </c:pt>
                <c:pt idx="1986">
                  <c:v>35.346000000000004</c:v>
                </c:pt>
                <c:pt idx="1987">
                  <c:v>35.395000000000003</c:v>
                </c:pt>
                <c:pt idx="1988">
                  <c:v>35.395000000000003</c:v>
                </c:pt>
                <c:pt idx="1989">
                  <c:v>35.395000000000003</c:v>
                </c:pt>
                <c:pt idx="1990">
                  <c:v>35.443000000000005</c:v>
                </c:pt>
                <c:pt idx="1991">
                  <c:v>35.443000000000005</c:v>
                </c:pt>
                <c:pt idx="1992">
                  <c:v>35.443000000000005</c:v>
                </c:pt>
                <c:pt idx="1993">
                  <c:v>35.443000000000005</c:v>
                </c:pt>
                <c:pt idx="1994">
                  <c:v>35.443000000000005</c:v>
                </c:pt>
                <c:pt idx="1995">
                  <c:v>35.443000000000005</c:v>
                </c:pt>
                <c:pt idx="1996">
                  <c:v>35.395000000000003</c:v>
                </c:pt>
                <c:pt idx="1997">
                  <c:v>35.443000000000005</c:v>
                </c:pt>
                <c:pt idx="1998">
                  <c:v>35.443000000000005</c:v>
                </c:pt>
                <c:pt idx="1999">
                  <c:v>35.492000000000012</c:v>
                </c:pt>
                <c:pt idx="2000">
                  <c:v>35.492000000000012</c:v>
                </c:pt>
                <c:pt idx="2001">
                  <c:v>35.541000000000004</c:v>
                </c:pt>
                <c:pt idx="2002">
                  <c:v>35.541000000000004</c:v>
                </c:pt>
                <c:pt idx="2003">
                  <c:v>35.589000000000006</c:v>
                </c:pt>
                <c:pt idx="2004">
                  <c:v>35.638000000000012</c:v>
                </c:pt>
                <c:pt idx="2005">
                  <c:v>35.685000000000002</c:v>
                </c:pt>
                <c:pt idx="2006">
                  <c:v>35.733000000000011</c:v>
                </c:pt>
                <c:pt idx="2007">
                  <c:v>35.782000000000011</c:v>
                </c:pt>
                <c:pt idx="2008">
                  <c:v>35.83</c:v>
                </c:pt>
                <c:pt idx="2009">
                  <c:v>35.879000000000005</c:v>
                </c:pt>
                <c:pt idx="2010">
                  <c:v>35.928000000000011</c:v>
                </c:pt>
                <c:pt idx="2011">
                  <c:v>35.976000000000006</c:v>
                </c:pt>
                <c:pt idx="2012">
                  <c:v>36.025000000000013</c:v>
                </c:pt>
                <c:pt idx="2013">
                  <c:v>36.072000000000003</c:v>
                </c:pt>
                <c:pt idx="2014">
                  <c:v>36.169000000000011</c:v>
                </c:pt>
                <c:pt idx="2015">
                  <c:v>36.217000000000006</c:v>
                </c:pt>
                <c:pt idx="2016">
                  <c:v>36.266000000000012</c:v>
                </c:pt>
                <c:pt idx="2017">
                  <c:v>36.313000000000002</c:v>
                </c:pt>
                <c:pt idx="2018">
                  <c:v>36.266000000000012</c:v>
                </c:pt>
                <c:pt idx="2019">
                  <c:v>36.217000000000006</c:v>
                </c:pt>
                <c:pt idx="2020">
                  <c:v>36.169000000000011</c:v>
                </c:pt>
                <c:pt idx="2021">
                  <c:v>36.120000000000012</c:v>
                </c:pt>
                <c:pt idx="2022">
                  <c:v>36.120000000000012</c:v>
                </c:pt>
                <c:pt idx="2023">
                  <c:v>36.072000000000003</c:v>
                </c:pt>
                <c:pt idx="2024">
                  <c:v>36.072000000000003</c:v>
                </c:pt>
                <c:pt idx="2025">
                  <c:v>36.025000000000013</c:v>
                </c:pt>
                <c:pt idx="2026">
                  <c:v>35.976000000000006</c:v>
                </c:pt>
                <c:pt idx="2027">
                  <c:v>35.928000000000011</c:v>
                </c:pt>
                <c:pt idx="2028">
                  <c:v>35.879000000000005</c:v>
                </c:pt>
                <c:pt idx="2029">
                  <c:v>35.83</c:v>
                </c:pt>
                <c:pt idx="2030">
                  <c:v>35.782000000000011</c:v>
                </c:pt>
                <c:pt idx="2031">
                  <c:v>35.782000000000011</c:v>
                </c:pt>
                <c:pt idx="2032">
                  <c:v>35.782000000000011</c:v>
                </c:pt>
                <c:pt idx="2033">
                  <c:v>35.83</c:v>
                </c:pt>
                <c:pt idx="2034">
                  <c:v>35.83</c:v>
                </c:pt>
                <c:pt idx="2035">
                  <c:v>35.879000000000005</c:v>
                </c:pt>
                <c:pt idx="2036">
                  <c:v>35.928000000000011</c:v>
                </c:pt>
                <c:pt idx="2037">
                  <c:v>35.928000000000011</c:v>
                </c:pt>
                <c:pt idx="2038">
                  <c:v>35.928000000000011</c:v>
                </c:pt>
                <c:pt idx="2039">
                  <c:v>35.928000000000011</c:v>
                </c:pt>
                <c:pt idx="2040">
                  <c:v>35.928000000000011</c:v>
                </c:pt>
                <c:pt idx="2041">
                  <c:v>35.928000000000011</c:v>
                </c:pt>
                <c:pt idx="2042">
                  <c:v>35.928000000000011</c:v>
                </c:pt>
                <c:pt idx="2043">
                  <c:v>35.976000000000006</c:v>
                </c:pt>
                <c:pt idx="2044">
                  <c:v>35.976000000000006</c:v>
                </c:pt>
                <c:pt idx="2045">
                  <c:v>36.025000000000013</c:v>
                </c:pt>
                <c:pt idx="2046">
                  <c:v>36.025000000000013</c:v>
                </c:pt>
                <c:pt idx="2047">
                  <c:v>36.072000000000003</c:v>
                </c:pt>
                <c:pt idx="2048">
                  <c:v>36.120000000000012</c:v>
                </c:pt>
                <c:pt idx="2049">
                  <c:v>36.169000000000011</c:v>
                </c:pt>
                <c:pt idx="2050">
                  <c:v>36.266000000000012</c:v>
                </c:pt>
                <c:pt idx="2051">
                  <c:v>36.266000000000012</c:v>
                </c:pt>
                <c:pt idx="2052">
                  <c:v>36.217000000000006</c:v>
                </c:pt>
                <c:pt idx="2053">
                  <c:v>36.217000000000006</c:v>
                </c:pt>
                <c:pt idx="2054">
                  <c:v>36.217000000000006</c:v>
                </c:pt>
                <c:pt idx="2055">
                  <c:v>36.217000000000006</c:v>
                </c:pt>
                <c:pt idx="2056">
                  <c:v>36.266000000000012</c:v>
                </c:pt>
                <c:pt idx="2057">
                  <c:v>36.266000000000012</c:v>
                </c:pt>
                <c:pt idx="2058">
                  <c:v>36.217000000000006</c:v>
                </c:pt>
                <c:pt idx="2059">
                  <c:v>36.217000000000006</c:v>
                </c:pt>
                <c:pt idx="2060">
                  <c:v>36.217000000000006</c:v>
                </c:pt>
                <c:pt idx="2061">
                  <c:v>36.217000000000006</c:v>
                </c:pt>
                <c:pt idx="2062">
                  <c:v>36.169000000000011</c:v>
                </c:pt>
                <c:pt idx="2063">
                  <c:v>36.169000000000011</c:v>
                </c:pt>
                <c:pt idx="2064">
                  <c:v>36.217000000000006</c:v>
                </c:pt>
                <c:pt idx="2065">
                  <c:v>36.266000000000012</c:v>
                </c:pt>
                <c:pt idx="2066">
                  <c:v>36.313000000000002</c:v>
                </c:pt>
                <c:pt idx="2067">
                  <c:v>36.313000000000002</c:v>
                </c:pt>
                <c:pt idx="2068">
                  <c:v>36.361000000000004</c:v>
                </c:pt>
                <c:pt idx="2069">
                  <c:v>36.410000000000004</c:v>
                </c:pt>
                <c:pt idx="2070">
                  <c:v>36.410000000000004</c:v>
                </c:pt>
                <c:pt idx="2071">
                  <c:v>36.505000000000003</c:v>
                </c:pt>
                <c:pt idx="2072">
                  <c:v>36.554000000000002</c:v>
                </c:pt>
                <c:pt idx="2073">
                  <c:v>36.603000000000002</c:v>
                </c:pt>
                <c:pt idx="2074">
                  <c:v>36.651000000000003</c:v>
                </c:pt>
                <c:pt idx="2075">
                  <c:v>36.795000000000016</c:v>
                </c:pt>
                <c:pt idx="2076">
                  <c:v>36.841999999999999</c:v>
                </c:pt>
                <c:pt idx="2077">
                  <c:v>36.939</c:v>
                </c:pt>
                <c:pt idx="2078">
                  <c:v>36.986000000000004</c:v>
                </c:pt>
                <c:pt idx="2079">
                  <c:v>37.035000000000011</c:v>
                </c:pt>
                <c:pt idx="2080">
                  <c:v>37.081000000000003</c:v>
                </c:pt>
                <c:pt idx="2081">
                  <c:v>37.081000000000003</c:v>
                </c:pt>
                <c:pt idx="2082">
                  <c:v>37.035000000000011</c:v>
                </c:pt>
                <c:pt idx="2083">
                  <c:v>36.986000000000004</c:v>
                </c:pt>
                <c:pt idx="2084">
                  <c:v>36.986000000000004</c:v>
                </c:pt>
                <c:pt idx="2085">
                  <c:v>36.939</c:v>
                </c:pt>
                <c:pt idx="2086">
                  <c:v>36.939</c:v>
                </c:pt>
                <c:pt idx="2087">
                  <c:v>36.891000000000005</c:v>
                </c:pt>
                <c:pt idx="2088">
                  <c:v>36.891000000000005</c:v>
                </c:pt>
                <c:pt idx="2089">
                  <c:v>36.841999999999999</c:v>
                </c:pt>
                <c:pt idx="2090">
                  <c:v>36.841999999999999</c:v>
                </c:pt>
                <c:pt idx="2091">
                  <c:v>36.841999999999999</c:v>
                </c:pt>
                <c:pt idx="2092">
                  <c:v>36.841999999999999</c:v>
                </c:pt>
                <c:pt idx="2093">
                  <c:v>36.841999999999999</c:v>
                </c:pt>
                <c:pt idx="2094">
                  <c:v>36.841999999999999</c:v>
                </c:pt>
                <c:pt idx="2095">
                  <c:v>36.841999999999999</c:v>
                </c:pt>
                <c:pt idx="2096">
                  <c:v>36.841999999999999</c:v>
                </c:pt>
                <c:pt idx="2097">
                  <c:v>36.795000000000016</c:v>
                </c:pt>
                <c:pt idx="2098">
                  <c:v>36.747</c:v>
                </c:pt>
                <c:pt idx="2099">
                  <c:v>36.747</c:v>
                </c:pt>
                <c:pt idx="2100">
                  <c:v>36.698000000000015</c:v>
                </c:pt>
                <c:pt idx="2101">
                  <c:v>36.698000000000015</c:v>
                </c:pt>
                <c:pt idx="2102">
                  <c:v>36.698000000000015</c:v>
                </c:pt>
                <c:pt idx="2103">
                  <c:v>36.698000000000015</c:v>
                </c:pt>
                <c:pt idx="2104">
                  <c:v>36.698000000000015</c:v>
                </c:pt>
                <c:pt idx="2105">
                  <c:v>36.651000000000003</c:v>
                </c:pt>
                <c:pt idx="2106">
                  <c:v>36.651000000000003</c:v>
                </c:pt>
                <c:pt idx="2107">
                  <c:v>36.651000000000003</c:v>
                </c:pt>
                <c:pt idx="2108">
                  <c:v>36.651000000000003</c:v>
                </c:pt>
                <c:pt idx="2109">
                  <c:v>36.603000000000002</c:v>
                </c:pt>
                <c:pt idx="2110">
                  <c:v>36.603000000000002</c:v>
                </c:pt>
                <c:pt idx="2111">
                  <c:v>36.554000000000002</c:v>
                </c:pt>
                <c:pt idx="2112">
                  <c:v>36.554000000000002</c:v>
                </c:pt>
                <c:pt idx="2113">
                  <c:v>36.554000000000002</c:v>
                </c:pt>
                <c:pt idx="2114">
                  <c:v>36.603000000000002</c:v>
                </c:pt>
                <c:pt idx="2115">
                  <c:v>36.651000000000003</c:v>
                </c:pt>
                <c:pt idx="2116">
                  <c:v>36.651000000000003</c:v>
                </c:pt>
                <c:pt idx="2117">
                  <c:v>36.698000000000015</c:v>
                </c:pt>
                <c:pt idx="2118">
                  <c:v>36.698000000000015</c:v>
                </c:pt>
                <c:pt idx="2119">
                  <c:v>36.747</c:v>
                </c:pt>
                <c:pt idx="2120">
                  <c:v>36.795000000000016</c:v>
                </c:pt>
                <c:pt idx="2121">
                  <c:v>36.841999999999999</c:v>
                </c:pt>
                <c:pt idx="2122">
                  <c:v>36.841999999999999</c:v>
                </c:pt>
                <c:pt idx="2123">
                  <c:v>36.891000000000005</c:v>
                </c:pt>
                <c:pt idx="2124">
                  <c:v>36.891000000000005</c:v>
                </c:pt>
                <c:pt idx="2125">
                  <c:v>36.939</c:v>
                </c:pt>
                <c:pt idx="2126">
                  <c:v>36.986000000000004</c:v>
                </c:pt>
                <c:pt idx="2127">
                  <c:v>37.035000000000011</c:v>
                </c:pt>
                <c:pt idx="2128">
                  <c:v>37.081000000000003</c:v>
                </c:pt>
                <c:pt idx="2129">
                  <c:v>37.081000000000003</c:v>
                </c:pt>
                <c:pt idx="2130">
                  <c:v>37.130000000000003</c:v>
                </c:pt>
                <c:pt idx="2131">
                  <c:v>37.179000000000002</c:v>
                </c:pt>
                <c:pt idx="2132">
                  <c:v>37.179000000000002</c:v>
                </c:pt>
                <c:pt idx="2133">
                  <c:v>37.179000000000002</c:v>
                </c:pt>
                <c:pt idx="2134">
                  <c:v>37.225000000000016</c:v>
                </c:pt>
                <c:pt idx="2135">
                  <c:v>37.225000000000016</c:v>
                </c:pt>
                <c:pt idx="2136">
                  <c:v>37.274000000000001</c:v>
                </c:pt>
                <c:pt idx="2137">
                  <c:v>37.274000000000001</c:v>
                </c:pt>
                <c:pt idx="2138">
                  <c:v>37.274000000000001</c:v>
                </c:pt>
                <c:pt idx="2139">
                  <c:v>37.321000000000005</c:v>
                </c:pt>
                <c:pt idx="2140">
                  <c:v>37.321000000000005</c:v>
                </c:pt>
                <c:pt idx="2141">
                  <c:v>37.274000000000001</c:v>
                </c:pt>
                <c:pt idx="2142">
                  <c:v>37.274000000000001</c:v>
                </c:pt>
                <c:pt idx="2143">
                  <c:v>37.225000000000016</c:v>
                </c:pt>
                <c:pt idx="2144">
                  <c:v>37.225000000000016</c:v>
                </c:pt>
                <c:pt idx="2145">
                  <c:v>37.225000000000016</c:v>
                </c:pt>
                <c:pt idx="2146">
                  <c:v>37.225000000000016</c:v>
                </c:pt>
                <c:pt idx="2147">
                  <c:v>37.225000000000016</c:v>
                </c:pt>
                <c:pt idx="2148">
                  <c:v>37.274000000000001</c:v>
                </c:pt>
                <c:pt idx="2149">
                  <c:v>37.225000000000016</c:v>
                </c:pt>
                <c:pt idx="2150">
                  <c:v>37.225000000000016</c:v>
                </c:pt>
                <c:pt idx="2151">
                  <c:v>37.225000000000016</c:v>
                </c:pt>
                <c:pt idx="2152">
                  <c:v>37.179000000000002</c:v>
                </c:pt>
                <c:pt idx="2153">
                  <c:v>37.179000000000002</c:v>
                </c:pt>
                <c:pt idx="2154">
                  <c:v>37.130000000000003</c:v>
                </c:pt>
                <c:pt idx="2155">
                  <c:v>37.130000000000003</c:v>
                </c:pt>
                <c:pt idx="2156">
                  <c:v>37.081000000000003</c:v>
                </c:pt>
                <c:pt idx="2157">
                  <c:v>37.081000000000003</c:v>
                </c:pt>
                <c:pt idx="2158">
                  <c:v>37.081000000000003</c:v>
                </c:pt>
                <c:pt idx="2159">
                  <c:v>37.035000000000011</c:v>
                </c:pt>
                <c:pt idx="2160">
                  <c:v>37.035000000000011</c:v>
                </c:pt>
                <c:pt idx="2161">
                  <c:v>36.986000000000004</c:v>
                </c:pt>
                <c:pt idx="2162">
                  <c:v>36.986000000000004</c:v>
                </c:pt>
                <c:pt idx="2163">
                  <c:v>36.939</c:v>
                </c:pt>
                <c:pt idx="2164">
                  <c:v>36.891000000000005</c:v>
                </c:pt>
                <c:pt idx="2165">
                  <c:v>36.841999999999999</c:v>
                </c:pt>
                <c:pt idx="2166">
                  <c:v>36.841999999999999</c:v>
                </c:pt>
                <c:pt idx="2167">
                  <c:v>36.747</c:v>
                </c:pt>
                <c:pt idx="2168">
                  <c:v>36.698000000000015</c:v>
                </c:pt>
                <c:pt idx="2169">
                  <c:v>36.603000000000002</c:v>
                </c:pt>
                <c:pt idx="2170">
                  <c:v>36.554000000000002</c:v>
                </c:pt>
                <c:pt idx="2171">
                  <c:v>36.505000000000003</c:v>
                </c:pt>
                <c:pt idx="2172">
                  <c:v>36.459000000000003</c:v>
                </c:pt>
                <c:pt idx="2173">
                  <c:v>36.459000000000003</c:v>
                </c:pt>
                <c:pt idx="2174">
                  <c:v>36.410000000000004</c:v>
                </c:pt>
                <c:pt idx="2175">
                  <c:v>36.410000000000004</c:v>
                </c:pt>
                <c:pt idx="2176">
                  <c:v>36.361000000000004</c:v>
                </c:pt>
                <c:pt idx="2177">
                  <c:v>36.313000000000002</c:v>
                </c:pt>
                <c:pt idx="2178">
                  <c:v>36.313000000000002</c:v>
                </c:pt>
                <c:pt idx="2179">
                  <c:v>36.313000000000002</c:v>
                </c:pt>
                <c:pt idx="2180">
                  <c:v>36.313000000000002</c:v>
                </c:pt>
                <c:pt idx="2181">
                  <c:v>36.313000000000002</c:v>
                </c:pt>
                <c:pt idx="2182">
                  <c:v>36.313000000000002</c:v>
                </c:pt>
                <c:pt idx="2183">
                  <c:v>36.361000000000004</c:v>
                </c:pt>
                <c:pt idx="2184">
                  <c:v>36.361000000000004</c:v>
                </c:pt>
                <c:pt idx="2185">
                  <c:v>36.361000000000004</c:v>
                </c:pt>
                <c:pt idx="2186">
                  <c:v>36.361000000000004</c:v>
                </c:pt>
                <c:pt idx="2187">
                  <c:v>36.361000000000004</c:v>
                </c:pt>
                <c:pt idx="2188">
                  <c:v>36.361000000000004</c:v>
                </c:pt>
                <c:pt idx="2189">
                  <c:v>36.410000000000004</c:v>
                </c:pt>
                <c:pt idx="2190">
                  <c:v>36.410000000000004</c:v>
                </c:pt>
                <c:pt idx="2191">
                  <c:v>36.410000000000004</c:v>
                </c:pt>
                <c:pt idx="2192">
                  <c:v>36.410000000000004</c:v>
                </c:pt>
                <c:pt idx="2193">
                  <c:v>36.410000000000004</c:v>
                </c:pt>
                <c:pt idx="2194">
                  <c:v>36.410000000000004</c:v>
                </c:pt>
                <c:pt idx="2195">
                  <c:v>36.410000000000004</c:v>
                </c:pt>
                <c:pt idx="2196">
                  <c:v>36.410000000000004</c:v>
                </c:pt>
                <c:pt idx="2197">
                  <c:v>36.459000000000003</c:v>
                </c:pt>
                <c:pt idx="2198">
                  <c:v>36.459000000000003</c:v>
                </c:pt>
                <c:pt idx="2199">
                  <c:v>36.459000000000003</c:v>
                </c:pt>
                <c:pt idx="2200">
                  <c:v>36.459000000000003</c:v>
                </c:pt>
                <c:pt idx="2201">
                  <c:v>36.410000000000004</c:v>
                </c:pt>
                <c:pt idx="2202">
                  <c:v>36.459000000000003</c:v>
                </c:pt>
                <c:pt idx="2203">
                  <c:v>36.459000000000003</c:v>
                </c:pt>
                <c:pt idx="2204">
                  <c:v>36.459000000000003</c:v>
                </c:pt>
                <c:pt idx="2205">
                  <c:v>36.505000000000003</c:v>
                </c:pt>
                <c:pt idx="2206">
                  <c:v>36.505000000000003</c:v>
                </c:pt>
                <c:pt idx="2207">
                  <c:v>36.554000000000002</c:v>
                </c:pt>
                <c:pt idx="2208">
                  <c:v>36.554000000000002</c:v>
                </c:pt>
                <c:pt idx="2209">
                  <c:v>36.603000000000002</c:v>
                </c:pt>
                <c:pt idx="2210">
                  <c:v>36.603000000000002</c:v>
                </c:pt>
                <c:pt idx="2211">
                  <c:v>36.603000000000002</c:v>
                </c:pt>
                <c:pt idx="2212">
                  <c:v>36.603000000000002</c:v>
                </c:pt>
                <c:pt idx="2213">
                  <c:v>36.651000000000003</c:v>
                </c:pt>
                <c:pt idx="2214">
                  <c:v>36.651000000000003</c:v>
                </c:pt>
                <c:pt idx="2215">
                  <c:v>36.651000000000003</c:v>
                </c:pt>
                <c:pt idx="2216">
                  <c:v>36.651000000000003</c:v>
                </c:pt>
                <c:pt idx="2217">
                  <c:v>36.651000000000003</c:v>
                </c:pt>
                <c:pt idx="2218">
                  <c:v>36.651000000000003</c:v>
                </c:pt>
                <c:pt idx="2219">
                  <c:v>36.651000000000003</c:v>
                </c:pt>
                <c:pt idx="2220">
                  <c:v>36.603000000000002</c:v>
                </c:pt>
                <c:pt idx="2221">
                  <c:v>36.603000000000002</c:v>
                </c:pt>
                <c:pt idx="2222">
                  <c:v>36.651000000000003</c:v>
                </c:pt>
                <c:pt idx="2223">
                  <c:v>36.603000000000002</c:v>
                </c:pt>
                <c:pt idx="2224">
                  <c:v>36.603000000000002</c:v>
                </c:pt>
                <c:pt idx="2225">
                  <c:v>36.603000000000002</c:v>
                </c:pt>
                <c:pt idx="2226">
                  <c:v>36.651000000000003</c:v>
                </c:pt>
                <c:pt idx="2227">
                  <c:v>36.651000000000003</c:v>
                </c:pt>
                <c:pt idx="2228">
                  <c:v>36.651000000000003</c:v>
                </c:pt>
                <c:pt idx="2229">
                  <c:v>36.651000000000003</c:v>
                </c:pt>
                <c:pt idx="2230">
                  <c:v>36.651000000000003</c:v>
                </c:pt>
                <c:pt idx="2231">
                  <c:v>36.651000000000003</c:v>
                </c:pt>
                <c:pt idx="2232">
                  <c:v>36.651000000000003</c:v>
                </c:pt>
                <c:pt idx="2233">
                  <c:v>36.651000000000003</c:v>
                </c:pt>
                <c:pt idx="2234">
                  <c:v>36.651000000000003</c:v>
                </c:pt>
                <c:pt idx="2235">
                  <c:v>36.651000000000003</c:v>
                </c:pt>
                <c:pt idx="2236">
                  <c:v>36.651000000000003</c:v>
                </c:pt>
                <c:pt idx="2237">
                  <c:v>36.603000000000002</c:v>
                </c:pt>
                <c:pt idx="2238">
                  <c:v>36.603000000000002</c:v>
                </c:pt>
                <c:pt idx="2239">
                  <c:v>36.603000000000002</c:v>
                </c:pt>
                <c:pt idx="2240">
                  <c:v>36.603000000000002</c:v>
                </c:pt>
                <c:pt idx="2241">
                  <c:v>36.603000000000002</c:v>
                </c:pt>
                <c:pt idx="2242">
                  <c:v>36.603000000000002</c:v>
                </c:pt>
                <c:pt idx="2243">
                  <c:v>36.603000000000002</c:v>
                </c:pt>
                <c:pt idx="2244">
                  <c:v>36.603000000000002</c:v>
                </c:pt>
                <c:pt idx="2245">
                  <c:v>36.603000000000002</c:v>
                </c:pt>
                <c:pt idx="2246">
                  <c:v>36.603000000000002</c:v>
                </c:pt>
                <c:pt idx="2247">
                  <c:v>36.554000000000002</c:v>
                </c:pt>
                <c:pt idx="2248">
                  <c:v>36.554000000000002</c:v>
                </c:pt>
                <c:pt idx="2249">
                  <c:v>36.505000000000003</c:v>
                </c:pt>
                <c:pt idx="2250">
                  <c:v>36.505000000000003</c:v>
                </c:pt>
                <c:pt idx="2251">
                  <c:v>36.505000000000003</c:v>
                </c:pt>
                <c:pt idx="2252">
                  <c:v>36.459000000000003</c:v>
                </c:pt>
                <c:pt idx="2253">
                  <c:v>36.459000000000003</c:v>
                </c:pt>
                <c:pt idx="2254">
                  <c:v>36.410000000000004</c:v>
                </c:pt>
                <c:pt idx="2255">
                  <c:v>36.361000000000004</c:v>
                </c:pt>
                <c:pt idx="2256">
                  <c:v>36.361000000000004</c:v>
                </c:pt>
                <c:pt idx="2257">
                  <c:v>36.361000000000004</c:v>
                </c:pt>
                <c:pt idx="2258">
                  <c:v>36.361000000000004</c:v>
                </c:pt>
                <c:pt idx="2259">
                  <c:v>36.313000000000002</c:v>
                </c:pt>
                <c:pt idx="2260">
                  <c:v>36.313000000000002</c:v>
                </c:pt>
                <c:pt idx="2261">
                  <c:v>36.313000000000002</c:v>
                </c:pt>
                <c:pt idx="2262">
                  <c:v>36.313000000000002</c:v>
                </c:pt>
                <c:pt idx="2263">
                  <c:v>36.313000000000002</c:v>
                </c:pt>
                <c:pt idx="2264">
                  <c:v>36.266000000000012</c:v>
                </c:pt>
                <c:pt idx="2265">
                  <c:v>36.266000000000012</c:v>
                </c:pt>
                <c:pt idx="2266">
                  <c:v>36.313000000000002</c:v>
                </c:pt>
                <c:pt idx="2267">
                  <c:v>36.313000000000002</c:v>
                </c:pt>
                <c:pt idx="2268">
                  <c:v>36.313000000000002</c:v>
                </c:pt>
                <c:pt idx="2269">
                  <c:v>36.313000000000002</c:v>
                </c:pt>
                <c:pt idx="2270">
                  <c:v>36.266000000000012</c:v>
                </c:pt>
                <c:pt idx="2271">
                  <c:v>36.266000000000012</c:v>
                </c:pt>
                <c:pt idx="2272">
                  <c:v>36.266000000000012</c:v>
                </c:pt>
                <c:pt idx="2273">
                  <c:v>36.266000000000012</c:v>
                </c:pt>
                <c:pt idx="2274">
                  <c:v>36.313000000000002</c:v>
                </c:pt>
                <c:pt idx="2275">
                  <c:v>36.313000000000002</c:v>
                </c:pt>
                <c:pt idx="2276">
                  <c:v>36.313000000000002</c:v>
                </c:pt>
                <c:pt idx="2277">
                  <c:v>36.313000000000002</c:v>
                </c:pt>
                <c:pt idx="2278">
                  <c:v>36.313000000000002</c:v>
                </c:pt>
                <c:pt idx="2279">
                  <c:v>36.313000000000002</c:v>
                </c:pt>
                <c:pt idx="2280">
                  <c:v>36.313000000000002</c:v>
                </c:pt>
                <c:pt idx="2281">
                  <c:v>36.313000000000002</c:v>
                </c:pt>
                <c:pt idx="2282">
                  <c:v>36.313000000000002</c:v>
                </c:pt>
                <c:pt idx="2283">
                  <c:v>36.313000000000002</c:v>
                </c:pt>
                <c:pt idx="2284">
                  <c:v>36.313000000000002</c:v>
                </c:pt>
                <c:pt idx="2285">
                  <c:v>36.313000000000002</c:v>
                </c:pt>
                <c:pt idx="2286">
                  <c:v>36.361000000000004</c:v>
                </c:pt>
                <c:pt idx="2287">
                  <c:v>36.361000000000004</c:v>
                </c:pt>
                <c:pt idx="2288">
                  <c:v>36.313000000000002</c:v>
                </c:pt>
                <c:pt idx="2289">
                  <c:v>36.313000000000002</c:v>
                </c:pt>
                <c:pt idx="2290">
                  <c:v>36.313000000000002</c:v>
                </c:pt>
                <c:pt idx="2291">
                  <c:v>36.313000000000002</c:v>
                </c:pt>
                <c:pt idx="2292">
                  <c:v>36.313000000000002</c:v>
                </c:pt>
                <c:pt idx="2293">
                  <c:v>36.313000000000002</c:v>
                </c:pt>
                <c:pt idx="2294">
                  <c:v>36.313000000000002</c:v>
                </c:pt>
                <c:pt idx="2295">
                  <c:v>36.266000000000012</c:v>
                </c:pt>
                <c:pt idx="2296">
                  <c:v>36.313000000000002</c:v>
                </c:pt>
                <c:pt idx="2297">
                  <c:v>36.313000000000002</c:v>
                </c:pt>
                <c:pt idx="2298">
                  <c:v>36.313000000000002</c:v>
                </c:pt>
                <c:pt idx="2299">
                  <c:v>36.266000000000012</c:v>
                </c:pt>
                <c:pt idx="2300">
                  <c:v>36.266000000000012</c:v>
                </c:pt>
                <c:pt idx="2301">
                  <c:v>36.266000000000012</c:v>
                </c:pt>
                <c:pt idx="2302">
                  <c:v>36.266000000000012</c:v>
                </c:pt>
                <c:pt idx="2303">
                  <c:v>36.217000000000006</c:v>
                </c:pt>
                <c:pt idx="2304">
                  <c:v>36.169000000000011</c:v>
                </c:pt>
                <c:pt idx="2305">
                  <c:v>36.169000000000011</c:v>
                </c:pt>
                <c:pt idx="2306">
                  <c:v>36.120000000000012</c:v>
                </c:pt>
                <c:pt idx="2307">
                  <c:v>36.120000000000012</c:v>
                </c:pt>
                <c:pt idx="2308">
                  <c:v>36.120000000000012</c:v>
                </c:pt>
                <c:pt idx="2309">
                  <c:v>36.072000000000003</c:v>
                </c:pt>
                <c:pt idx="2310">
                  <c:v>36.072000000000003</c:v>
                </c:pt>
                <c:pt idx="2311">
                  <c:v>36.072000000000003</c:v>
                </c:pt>
                <c:pt idx="2312">
                  <c:v>36.025000000000013</c:v>
                </c:pt>
                <c:pt idx="2313">
                  <c:v>36.025000000000013</c:v>
                </c:pt>
                <c:pt idx="2314">
                  <c:v>36.025000000000013</c:v>
                </c:pt>
                <c:pt idx="2315">
                  <c:v>36.025000000000013</c:v>
                </c:pt>
                <c:pt idx="2316">
                  <c:v>36.025000000000013</c:v>
                </c:pt>
                <c:pt idx="2317">
                  <c:v>36.025000000000013</c:v>
                </c:pt>
                <c:pt idx="2318">
                  <c:v>36.025000000000013</c:v>
                </c:pt>
                <c:pt idx="2319">
                  <c:v>35.976000000000006</c:v>
                </c:pt>
                <c:pt idx="2320">
                  <c:v>35.976000000000006</c:v>
                </c:pt>
                <c:pt idx="2321">
                  <c:v>35.976000000000006</c:v>
                </c:pt>
                <c:pt idx="2322">
                  <c:v>35.928000000000011</c:v>
                </c:pt>
                <c:pt idx="2323">
                  <c:v>35.928000000000011</c:v>
                </c:pt>
                <c:pt idx="2324">
                  <c:v>35.928000000000011</c:v>
                </c:pt>
                <c:pt idx="2325">
                  <c:v>35.928000000000011</c:v>
                </c:pt>
                <c:pt idx="2326">
                  <c:v>35.928000000000011</c:v>
                </c:pt>
                <c:pt idx="2327">
                  <c:v>35.928000000000011</c:v>
                </c:pt>
                <c:pt idx="2328">
                  <c:v>35.928000000000011</c:v>
                </c:pt>
                <c:pt idx="2329">
                  <c:v>35.928000000000011</c:v>
                </c:pt>
                <c:pt idx="2330">
                  <c:v>35.928000000000011</c:v>
                </c:pt>
                <c:pt idx="2331">
                  <c:v>35.928000000000011</c:v>
                </c:pt>
                <c:pt idx="2332">
                  <c:v>35.928000000000011</c:v>
                </c:pt>
                <c:pt idx="2333">
                  <c:v>35.928000000000011</c:v>
                </c:pt>
                <c:pt idx="2334">
                  <c:v>35.928000000000011</c:v>
                </c:pt>
                <c:pt idx="2335">
                  <c:v>35.976000000000006</c:v>
                </c:pt>
                <c:pt idx="2336">
                  <c:v>35.976000000000006</c:v>
                </c:pt>
                <c:pt idx="2337">
                  <c:v>35.976000000000006</c:v>
                </c:pt>
                <c:pt idx="2338">
                  <c:v>35.976000000000006</c:v>
                </c:pt>
                <c:pt idx="2339">
                  <c:v>35.976000000000006</c:v>
                </c:pt>
                <c:pt idx="2340">
                  <c:v>36.025000000000013</c:v>
                </c:pt>
                <c:pt idx="2341">
                  <c:v>36.025000000000013</c:v>
                </c:pt>
                <c:pt idx="2342">
                  <c:v>36.025000000000013</c:v>
                </c:pt>
                <c:pt idx="2343">
                  <c:v>35.976000000000006</c:v>
                </c:pt>
                <c:pt idx="2344">
                  <c:v>35.928000000000011</c:v>
                </c:pt>
                <c:pt idx="2345">
                  <c:v>35.928000000000011</c:v>
                </c:pt>
                <c:pt idx="2346">
                  <c:v>35.928000000000011</c:v>
                </c:pt>
                <c:pt idx="2347">
                  <c:v>35.928000000000011</c:v>
                </c:pt>
                <c:pt idx="2348">
                  <c:v>35.928000000000011</c:v>
                </c:pt>
                <c:pt idx="2349">
                  <c:v>35.879000000000005</c:v>
                </c:pt>
                <c:pt idx="2350">
                  <c:v>35.928000000000011</c:v>
                </c:pt>
                <c:pt idx="2351">
                  <c:v>35.928000000000011</c:v>
                </c:pt>
                <c:pt idx="2352">
                  <c:v>35.879000000000005</c:v>
                </c:pt>
                <c:pt idx="2353">
                  <c:v>35.879000000000005</c:v>
                </c:pt>
                <c:pt idx="2354">
                  <c:v>35.879000000000005</c:v>
                </c:pt>
                <c:pt idx="2355">
                  <c:v>35.879000000000005</c:v>
                </c:pt>
                <c:pt idx="2356">
                  <c:v>35.879000000000005</c:v>
                </c:pt>
                <c:pt idx="2357">
                  <c:v>35.879000000000005</c:v>
                </c:pt>
                <c:pt idx="2358">
                  <c:v>35.879000000000005</c:v>
                </c:pt>
                <c:pt idx="2359">
                  <c:v>35.879000000000005</c:v>
                </c:pt>
                <c:pt idx="2360">
                  <c:v>35.879000000000005</c:v>
                </c:pt>
                <c:pt idx="2361">
                  <c:v>35.83</c:v>
                </c:pt>
                <c:pt idx="2362">
                  <c:v>35.83</c:v>
                </c:pt>
                <c:pt idx="2363">
                  <c:v>35.782000000000011</c:v>
                </c:pt>
                <c:pt idx="2364">
                  <c:v>35.782000000000011</c:v>
                </c:pt>
                <c:pt idx="2365">
                  <c:v>35.782000000000011</c:v>
                </c:pt>
                <c:pt idx="2366">
                  <c:v>35.733000000000011</c:v>
                </c:pt>
                <c:pt idx="2367">
                  <c:v>35.733000000000011</c:v>
                </c:pt>
                <c:pt idx="2368">
                  <c:v>35.685000000000002</c:v>
                </c:pt>
                <c:pt idx="2369">
                  <c:v>35.685000000000002</c:v>
                </c:pt>
                <c:pt idx="2370">
                  <c:v>35.638000000000012</c:v>
                </c:pt>
                <c:pt idx="2371">
                  <c:v>35.638000000000012</c:v>
                </c:pt>
                <c:pt idx="2372">
                  <c:v>35.638000000000012</c:v>
                </c:pt>
                <c:pt idx="2373">
                  <c:v>35.589000000000006</c:v>
                </c:pt>
                <c:pt idx="2374">
                  <c:v>35.589000000000006</c:v>
                </c:pt>
                <c:pt idx="2375">
                  <c:v>35.541000000000004</c:v>
                </c:pt>
                <c:pt idx="2376">
                  <c:v>35.541000000000004</c:v>
                </c:pt>
                <c:pt idx="2377">
                  <c:v>35.492000000000012</c:v>
                </c:pt>
                <c:pt idx="2378">
                  <c:v>35.492000000000012</c:v>
                </c:pt>
                <c:pt idx="2379">
                  <c:v>35.492000000000012</c:v>
                </c:pt>
                <c:pt idx="2380">
                  <c:v>35.443000000000005</c:v>
                </c:pt>
                <c:pt idx="2381">
                  <c:v>35.443000000000005</c:v>
                </c:pt>
                <c:pt idx="2382">
                  <c:v>35.443000000000005</c:v>
                </c:pt>
                <c:pt idx="2383">
                  <c:v>35.395000000000003</c:v>
                </c:pt>
                <c:pt idx="2384">
                  <c:v>35.443000000000005</c:v>
                </c:pt>
                <c:pt idx="2385">
                  <c:v>35.395000000000003</c:v>
                </c:pt>
                <c:pt idx="2386">
                  <c:v>35.395000000000003</c:v>
                </c:pt>
                <c:pt idx="2387">
                  <c:v>35.395000000000003</c:v>
                </c:pt>
                <c:pt idx="2388">
                  <c:v>35.395000000000003</c:v>
                </c:pt>
                <c:pt idx="2389">
                  <c:v>35.346000000000004</c:v>
                </c:pt>
                <c:pt idx="2390">
                  <c:v>35.346000000000004</c:v>
                </c:pt>
                <c:pt idx="2391">
                  <c:v>35.346000000000004</c:v>
                </c:pt>
                <c:pt idx="2392">
                  <c:v>35.298000000000016</c:v>
                </c:pt>
                <c:pt idx="2393">
                  <c:v>35.298000000000016</c:v>
                </c:pt>
                <c:pt idx="2394">
                  <c:v>35.298000000000016</c:v>
                </c:pt>
                <c:pt idx="2395">
                  <c:v>35.298000000000016</c:v>
                </c:pt>
                <c:pt idx="2396">
                  <c:v>35.298000000000016</c:v>
                </c:pt>
                <c:pt idx="2397">
                  <c:v>35.298000000000016</c:v>
                </c:pt>
                <c:pt idx="2398">
                  <c:v>35.298000000000016</c:v>
                </c:pt>
                <c:pt idx="2399">
                  <c:v>35.298000000000016</c:v>
                </c:pt>
                <c:pt idx="2400">
                  <c:v>35.298000000000016</c:v>
                </c:pt>
                <c:pt idx="2401">
                  <c:v>35.298000000000016</c:v>
                </c:pt>
                <c:pt idx="2402">
                  <c:v>35.298000000000016</c:v>
                </c:pt>
                <c:pt idx="2403">
                  <c:v>35.298000000000016</c:v>
                </c:pt>
                <c:pt idx="2404">
                  <c:v>35.298000000000016</c:v>
                </c:pt>
                <c:pt idx="2405">
                  <c:v>35.298000000000016</c:v>
                </c:pt>
                <c:pt idx="2406">
                  <c:v>35.298000000000016</c:v>
                </c:pt>
                <c:pt idx="2407">
                  <c:v>35.298000000000016</c:v>
                </c:pt>
                <c:pt idx="2408">
                  <c:v>35.346000000000004</c:v>
                </c:pt>
                <c:pt idx="2409">
                  <c:v>35.346000000000004</c:v>
                </c:pt>
                <c:pt idx="2410">
                  <c:v>35.346000000000004</c:v>
                </c:pt>
                <c:pt idx="2411">
                  <c:v>35.346000000000004</c:v>
                </c:pt>
                <c:pt idx="2412">
                  <c:v>35.346000000000004</c:v>
                </c:pt>
                <c:pt idx="2413">
                  <c:v>35.346000000000004</c:v>
                </c:pt>
                <c:pt idx="2414">
                  <c:v>35.298000000000016</c:v>
                </c:pt>
                <c:pt idx="2415">
                  <c:v>35.298000000000016</c:v>
                </c:pt>
                <c:pt idx="2416">
                  <c:v>35.298000000000016</c:v>
                </c:pt>
                <c:pt idx="2417">
                  <c:v>35.249000000000002</c:v>
                </c:pt>
                <c:pt idx="2418">
                  <c:v>35.249000000000002</c:v>
                </c:pt>
                <c:pt idx="2419">
                  <c:v>35.249000000000002</c:v>
                </c:pt>
                <c:pt idx="2420">
                  <c:v>35.249000000000002</c:v>
                </c:pt>
                <c:pt idx="2421">
                  <c:v>35.200000000000003</c:v>
                </c:pt>
                <c:pt idx="2422">
                  <c:v>35.200000000000003</c:v>
                </c:pt>
                <c:pt idx="2423">
                  <c:v>35.200000000000003</c:v>
                </c:pt>
                <c:pt idx="2424">
                  <c:v>35.200000000000003</c:v>
                </c:pt>
                <c:pt idx="2425">
                  <c:v>35.200000000000003</c:v>
                </c:pt>
                <c:pt idx="2426">
                  <c:v>35.152000000000001</c:v>
                </c:pt>
                <c:pt idx="2427">
                  <c:v>35.152000000000001</c:v>
                </c:pt>
                <c:pt idx="2428">
                  <c:v>35.152000000000001</c:v>
                </c:pt>
                <c:pt idx="2429">
                  <c:v>35.103000000000002</c:v>
                </c:pt>
                <c:pt idx="2430">
                  <c:v>35.103000000000002</c:v>
                </c:pt>
                <c:pt idx="2431">
                  <c:v>35.103000000000002</c:v>
                </c:pt>
                <c:pt idx="2432">
                  <c:v>35.103000000000002</c:v>
                </c:pt>
                <c:pt idx="2433">
                  <c:v>35.103000000000002</c:v>
                </c:pt>
                <c:pt idx="2434">
                  <c:v>35.103000000000002</c:v>
                </c:pt>
                <c:pt idx="2435">
                  <c:v>35.055</c:v>
                </c:pt>
                <c:pt idx="2436">
                  <c:v>35.055</c:v>
                </c:pt>
                <c:pt idx="2437">
                  <c:v>35.055</c:v>
                </c:pt>
                <c:pt idx="2438">
                  <c:v>35.055</c:v>
                </c:pt>
                <c:pt idx="2439">
                  <c:v>35.006</c:v>
                </c:pt>
                <c:pt idx="2440">
                  <c:v>35.006</c:v>
                </c:pt>
                <c:pt idx="2441">
                  <c:v>35.006</c:v>
                </c:pt>
                <c:pt idx="2442">
                  <c:v>35.006</c:v>
                </c:pt>
                <c:pt idx="2443">
                  <c:v>35.006</c:v>
                </c:pt>
                <c:pt idx="2444">
                  <c:v>35.006</c:v>
                </c:pt>
                <c:pt idx="2445">
                  <c:v>35.006</c:v>
                </c:pt>
                <c:pt idx="2446">
                  <c:v>35.006</c:v>
                </c:pt>
                <c:pt idx="2447">
                  <c:v>35.006</c:v>
                </c:pt>
                <c:pt idx="2448">
                  <c:v>35.006</c:v>
                </c:pt>
                <c:pt idx="2449">
                  <c:v>35.006</c:v>
                </c:pt>
                <c:pt idx="2450">
                  <c:v>35.006</c:v>
                </c:pt>
                <c:pt idx="2451">
                  <c:v>35.006</c:v>
                </c:pt>
                <c:pt idx="2452">
                  <c:v>35.006</c:v>
                </c:pt>
                <c:pt idx="2453">
                  <c:v>35.006</c:v>
                </c:pt>
                <c:pt idx="2454">
                  <c:v>35.006</c:v>
                </c:pt>
                <c:pt idx="2455">
                  <c:v>35.006</c:v>
                </c:pt>
                <c:pt idx="2456">
                  <c:v>35.006</c:v>
                </c:pt>
                <c:pt idx="2457">
                  <c:v>35.006</c:v>
                </c:pt>
                <c:pt idx="2458">
                  <c:v>35.055</c:v>
                </c:pt>
                <c:pt idx="2459">
                  <c:v>35.103000000000002</c:v>
                </c:pt>
                <c:pt idx="2460">
                  <c:v>35.152000000000001</c:v>
                </c:pt>
                <c:pt idx="2461">
                  <c:v>35.200000000000003</c:v>
                </c:pt>
                <c:pt idx="2462">
                  <c:v>35.200000000000003</c:v>
                </c:pt>
                <c:pt idx="2463">
                  <c:v>35.200000000000003</c:v>
                </c:pt>
                <c:pt idx="2464">
                  <c:v>35.200000000000003</c:v>
                </c:pt>
                <c:pt idx="2465">
                  <c:v>35.249000000000002</c:v>
                </c:pt>
                <c:pt idx="2466">
                  <c:v>35.298000000000016</c:v>
                </c:pt>
                <c:pt idx="2467">
                  <c:v>35.346000000000004</c:v>
                </c:pt>
                <c:pt idx="2468">
                  <c:v>35.395000000000003</c:v>
                </c:pt>
                <c:pt idx="2469">
                  <c:v>35.395000000000003</c:v>
                </c:pt>
                <c:pt idx="2470">
                  <c:v>35.492000000000012</c:v>
                </c:pt>
                <c:pt idx="2471">
                  <c:v>35.541000000000004</c:v>
                </c:pt>
                <c:pt idx="2472">
                  <c:v>35.589000000000006</c:v>
                </c:pt>
                <c:pt idx="2473">
                  <c:v>35.685000000000002</c:v>
                </c:pt>
                <c:pt idx="2474">
                  <c:v>35.733000000000011</c:v>
                </c:pt>
                <c:pt idx="2475">
                  <c:v>35.782000000000011</c:v>
                </c:pt>
                <c:pt idx="2476">
                  <c:v>35.782000000000011</c:v>
                </c:pt>
                <c:pt idx="2477">
                  <c:v>35.782000000000011</c:v>
                </c:pt>
                <c:pt idx="2478">
                  <c:v>35.782000000000011</c:v>
                </c:pt>
                <c:pt idx="2479">
                  <c:v>35.83</c:v>
                </c:pt>
                <c:pt idx="2480">
                  <c:v>35.879000000000005</c:v>
                </c:pt>
                <c:pt idx="2481">
                  <c:v>35.879000000000005</c:v>
                </c:pt>
                <c:pt idx="2482">
                  <c:v>35.879000000000005</c:v>
                </c:pt>
                <c:pt idx="2483">
                  <c:v>35.928000000000011</c:v>
                </c:pt>
                <c:pt idx="2484">
                  <c:v>35.928000000000011</c:v>
                </c:pt>
                <c:pt idx="2485">
                  <c:v>35.976000000000006</c:v>
                </c:pt>
                <c:pt idx="2486">
                  <c:v>35.976000000000006</c:v>
                </c:pt>
                <c:pt idx="2487">
                  <c:v>35.928000000000011</c:v>
                </c:pt>
                <c:pt idx="2488">
                  <c:v>35.976000000000006</c:v>
                </c:pt>
                <c:pt idx="2489">
                  <c:v>35.976000000000006</c:v>
                </c:pt>
                <c:pt idx="2490">
                  <c:v>35.976000000000006</c:v>
                </c:pt>
                <c:pt idx="2491">
                  <c:v>35.976000000000006</c:v>
                </c:pt>
                <c:pt idx="2492">
                  <c:v>35.976000000000006</c:v>
                </c:pt>
                <c:pt idx="2493">
                  <c:v>35.976000000000006</c:v>
                </c:pt>
                <c:pt idx="2494">
                  <c:v>35.976000000000006</c:v>
                </c:pt>
                <c:pt idx="2495">
                  <c:v>35.928000000000011</c:v>
                </c:pt>
                <c:pt idx="2496">
                  <c:v>35.928000000000011</c:v>
                </c:pt>
                <c:pt idx="2497">
                  <c:v>35.879000000000005</c:v>
                </c:pt>
                <c:pt idx="2498">
                  <c:v>35.879000000000005</c:v>
                </c:pt>
                <c:pt idx="2499">
                  <c:v>35.879000000000005</c:v>
                </c:pt>
                <c:pt idx="2500">
                  <c:v>35.879000000000005</c:v>
                </c:pt>
                <c:pt idx="2501">
                  <c:v>35.879000000000005</c:v>
                </c:pt>
                <c:pt idx="2502">
                  <c:v>35.879000000000005</c:v>
                </c:pt>
                <c:pt idx="2503">
                  <c:v>35.928000000000011</c:v>
                </c:pt>
                <c:pt idx="2504">
                  <c:v>35.928000000000011</c:v>
                </c:pt>
                <c:pt idx="2505">
                  <c:v>35.928000000000011</c:v>
                </c:pt>
                <c:pt idx="2506">
                  <c:v>35.928000000000011</c:v>
                </c:pt>
                <c:pt idx="2507">
                  <c:v>35.879000000000005</c:v>
                </c:pt>
                <c:pt idx="2508">
                  <c:v>35.879000000000005</c:v>
                </c:pt>
                <c:pt idx="2509">
                  <c:v>35.879000000000005</c:v>
                </c:pt>
                <c:pt idx="2510">
                  <c:v>35.879000000000005</c:v>
                </c:pt>
                <c:pt idx="2511">
                  <c:v>35.928000000000011</c:v>
                </c:pt>
                <c:pt idx="2512">
                  <c:v>35.928000000000011</c:v>
                </c:pt>
                <c:pt idx="2513">
                  <c:v>36.025000000000013</c:v>
                </c:pt>
                <c:pt idx="2514">
                  <c:v>36.072000000000003</c:v>
                </c:pt>
                <c:pt idx="2515">
                  <c:v>36.169000000000011</c:v>
                </c:pt>
                <c:pt idx="2516">
                  <c:v>36.217000000000006</c:v>
                </c:pt>
                <c:pt idx="2517">
                  <c:v>36.313000000000002</c:v>
                </c:pt>
                <c:pt idx="2518">
                  <c:v>36.361000000000004</c:v>
                </c:pt>
                <c:pt idx="2519">
                  <c:v>36.459000000000003</c:v>
                </c:pt>
                <c:pt idx="2520">
                  <c:v>36.554000000000002</c:v>
                </c:pt>
                <c:pt idx="2521">
                  <c:v>36.603000000000002</c:v>
                </c:pt>
                <c:pt idx="2522">
                  <c:v>36.651000000000003</c:v>
                </c:pt>
                <c:pt idx="2523">
                  <c:v>36.651000000000003</c:v>
                </c:pt>
                <c:pt idx="2524">
                  <c:v>36.698000000000015</c:v>
                </c:pt>
                <c:pt idx="2525">
                  <c:v>36.747</c:v>
                </c:pt>
                <c:pt idx="2526">
                  <c:v>36.747</c:v>
                </c:pt>
                <c:pt idx="2527">
                  <c:v>36.747</c:v>
                </c:pt>
                <c:pt idx="2528">
                  <c:v>36.747</c:v>
                </c:pt>
                <c:pt idx="2529">
                  <c:v>36.795000000000016</c:v>
                </c:pt>
                <c:pt idx="2530">
                  <c:v>36.795000000000016</c:v>
                </c:pt>
                <c:pt idx="2531">
                  <c:v>36.795000000000016</c:v>
                </c:pt>
                <c:pt idx="2532">
                  <c:v>36.795000000000016</c:v>
                </c:pt>
                <c:pt idx="2533">
                  <c:v>36.841999999999999</c:v>
                </c:pt>
                <c:pt idx="2534">
                  <c:v>36.841999999999999</c:v>
                </c:pt>
                <c:pt idx="2535">
                  <c:v>36.841999999999999</c:v>
                </c:pt>
                <c:pt idx="2536">
                  <c:v>36.841999999999999</c:v>
                </c:pt>
                <c:pt idx="2537">
                  <c:v>36.891000000000005</c:v>
                </c:pt>
                <c:pt idx="2538">
                  <c:v>36.891000000000005</c:v>
                </c:pt>
                <c:pt idx="2539">
                  <c:v>36.939</c:v>
                </c:pt>
                <c:pt idx="2540">
                  <c:v>36.939</c:v>
                </c:pt>
                <c:pt idx="2541">
                  <c:v>36.986000000000004</c:v>
                </c:pt>
                <c:pt idx="2542">
                  <c:v>37.035000000000011</c:v>
                </c:pt>
                <c:pt idx="2543">
                  <c:v>37.035000000000011</c:v>
                </c:pt>
                <c:pt idx="2544">
                  <c:v>36.986000000000004</c:v>
                </c:pt>
                <c:pt idx="2545">
                  <c:v>36.986000000000004</c:v>
                </c:pt>
                <c:pt idx="2546">
                  <c:v>36.986000000000004</c:v>
                </c:pt>
                <c:pt idx="2547">
                  <c:v>36.986000000000004</c:v>
                </c:pt>
                <c:pt idx="2548">
                  <c:v>36.939</c:v>
                </c:pt>
                <c:pt idx="2549">
                  <c:v>36.986000000000004</c:v>
                </c:pt>
                <c:pt idx="2550">
                  <c:v>36.939</c:v>
                </c:pt>
                <c:pt idx="2551">
                  <c:v>36.986000000000004</c:v>
                </c:pt>
                <c:pt idx="2552">
                  <c:v>36.986000000000004</c:v>
                </c:pt>
                <c:pt idx="2553">
                  <c:v>36.986000000000004</c:v>
                </c:pt>
                <c:pt idx="2554">
                  <c:v>36.986000000000004</c:v>
                </c:pt>
                <c:pt idx="2555">
                  <c:v>36.986000000000004</c:v>
                </c:pt>
                <c:pt idx="2556">
                  <c:v>36.986000000000004</c:v>
                </c:pt>
                <c:pt idx="2557">
                  <c:v>37.035000000000011</c:v>
                </c:pt>
                <c:pt idx="2558">
                  <c:v>36.986000000000004</c:v>
                </c:pt>
                <c:pt idx="2559">
                  <c:v>36.986000000000004</c:v>
                </c:pt>
                <c:pt idx="2560">
                  <c:v>37.035000000000011</c:v>
                </c:pt>
                <c:pt idx="2561">
                  <c:v>36.986000000000004</c:v>
                </c:pt>
                <c:pt idx="2562">
                  <c:v>37.035000000000011</c:v>
                </c:pt>
                <c:pt idx="2563">
                  <c:v>37.035000000000011</c:v>
                </c:pt>
                <c:pt idx="2564">
                  <c:v>37.035000000000011</c:v>
                </c:pt>
                <c:pt idx="2565">
                  <c:v>37.035000000000011</c:v>
                </c:pt>
                <c:pt idx="2566">
                  <c:v>36.986000000000004</c:v>
                </c:pt>
                <c:pt idx="2567">
                  <c:v>36.986000000000004</c:v>
                </c:pt>
                <c:pt idx="2568">
                  <c:v>36.986000000000004</c:v>
                </c:pt>
                <c:pt idx="2569">
                  <c:v>36.986000000000004</c:v>
                </c:pt>
                <c:pt idx="2570">
                  <c:v>36.986000000000004</c:v>
                </c:pt>
                <c:pt idx="2571">
                  <c:v>36.939</c:v>
                </c:pt>
                <c:pt idx="2572">
                  <c:v>36.939</c:v>
                </c:pt>
                <c:pt idx="2573">
                  <c:v>36.939</c:v>
                </c:pt>
                <c:pt idx="2574">
                  <c:v>36.939</c:v>
                </c:pt>
                <c:pt idx="2575">
                  <c:v>36.939</c:v>
                </c:pt>
                <c:pt idx="2576">
                  <c:v>36.939</c:v>
                </c:pt>
                <c:pt idx="2577">
                  <c:v>36.891000000000005</c:v>
                </c:pt>
                <c:pt idx="2578">
                  <c:v>36.891000000000005</c:v>
                </c:pt>
                <c:pt idx="2579">
                  <c:v>36.891000000000005</c:v>
                </c:pt>
                <c:pt idx="2580">
                  <c:v>36.841999999999999</c:v>
                </c:pt>
                <c:pt idx="2581">
                  <c:v>36.841999999999999</c:v>
                </c:pt>
                <c:pt idx="2582">
                  <c:v>36.841999999999999</c:v>
                </c:pt>
                <c:pt idx="2583">
                  <c:v>36.841999999999999</c:v>
                </c:pt>
                <c:pt idx="2584">
                  <c:v>36.841999999999999</c:v>
                </c:pt>
                <c:pt idx="2585">
                  <c:v>36.795000000000016</c:v>
                </c:pt>
                <c:pt idx="2586">
                  <c:v>36.795000000000016</c:v>
                </c:pt>
                <c:pt idx="2587">
                  <c:v>36.795000000000016</c:v>
                </c:pt>
                <c:pt idx="2588">
                  <c:v>36.747</c:v>
                </c:pt>
                <c:pt idx="2589">
                  <c:v>36.747</c:v>
                </c:pt>
                <c:pt idx="2590">
                  <c:v>36.747</c:v>
                </c:pt>
                <c:pt idx="2591">
                  <c:v>36.747</c:v>
                </c:pt>
                <c:pt idx="2592">
                  <c:v>36.747</c:v>
                </c:pt>
                <c:pt idx="2593">
                  <c:v>36.698000000000015</c:v>
                </c:pt>
                <c:pt idx="2594">
                  <c:v>36.698000000000015</c:v>
                </c:pt>
                <c:pt idx="2595">
                  <c:v>36.651000000000003</c:v>
                </c:pt>
                <c:pt idx="2596">
                  <c:v>36.651000000000003</c:v>
                </c:pt>
                <c:pt idx="2597">
                  <c:v>36.651000000000003</c:v>
                </c:pt>
                <c:pt idx="2598">
                  <c:v>36.603000000000002</c:v>
                </c:pt>
                <c:pt idx="2599">
                  <c:v>36.603000000000002</c:v>
                </c:pt>
                <c:pt idx="2600">
                  <c:v>36.603000000000002</c:v>
                </c:pt>
                <c:pt idx="2601">
                  <c:v>36.603000000000002</c:v>
                </c:pt>
                <c:pt idx="2602">
                  <c:v>36.603000000000002</c:v>
                </c:pt>
                <c:pt idx="2603">
                  <c:v>36.603000000000002</c:v>
                </c:pt>
                <c:pt idx="2604">
                  <c:v>36.603000000000002</c:v>
                </c:pt>
                <c:pt idx="2605">
                  <c:v>36.603000000000002</c:v>
                </c:pt>
                <c:pt idx="2606">
                  <c:v>36.603000000000002</c:v>
                </c:pt>
                <c:pt idx="2607">
                  <c:v>36.603000000000002</c:v>
                </c:pt>
                <c:pt idx="2608">
                  <c:v>36.603000000000002</c:v>
                </c:pt>
                <c:pt idx="2609">
                  <c:v>36.554000000000002</c:v>
                </c:pt>
                <c:pt idx="2610">
                  <c:v>36.554000000000002</c:v>
                </c:pt>
                <c:pt idx="2611">
                  <c:v>36.554000000000002</c:v>
                </c:pt>
                <c:pt idx="2612">
                  <c:v>36.554000000000002</c:v>
                </c:pt>
                <c:pt idx="2613">
                  <c:v>36.554000000000002</c:v>
                </c:pt>
                <c:pt idx="2614">
                  <c:v>36.505000000000003</c:v>
                </c:pt>
                <c:pt idx="2615">
                  <c:v>36.505000000000003</c:v>
                </c:pt>
                <c:pt idx="2616">
                  <c:v>36.505000000000003</c:v>
                </c:pt>
                <c:pt idx="2617">
                  <c:v>36.459000000000003</c:v>
                </c:pt>
                <c:pt idx="2618">
                  <c:v>36.459000000000003</c:v>
                </c:pt>
                <c:pt idx="2619">
                  <c:v>36.459000000000003</c:v>
                </c:pt>
                <c:pt idx="2620">
                  <c:v>36.410000000000004</c:v>
                </c:pt>
                <c:pt idx="2621">
                  <c:v>36.410000000000004</c:v>
                </c:pt>
                <c:pt idx="2622">
                  <c:v>36.410000000000004</c:v>
                </c:pt>
                <c:pt idx="2623">
                  <c:v>36.410000000000004</c:v>
                </c:pt>
                <c:pt idx="2624">
                  <c:v>36.361000000000004</c:v>
                </c:pt>
                <c:pt idx="2625">
                  <c:v>36.361000000000004</c:v>
                </c:pt>
                <c:pt idx="2626">
                  <c:v>36.361000000000004</c:v>
                </c:pt>
                <c:pt idx="2627">
                  <c:v>36.361000000000004</c:v>
                </c:pt>
                <c:pt idx="2628">
                  <c:v>36.361000000000004</c:v>
                </c:pt>
                <c:pt idx="2629">
                  <c:v>36.361000000000004</c:v>
                </c:pt>
                <c:pt idx="2630">
                  <c:v>36.361000000000004</c:v>
                </c:pt>
                <c:pt idx="2631">
                  <c:v>36.361000000000004</c:v>
                </c:pt>
                <c:pt idx="2632">
                  <c:v>36.361000000000004</c:v>
                </c:pt>
                <c:pt idx="2633">
                  <c:v>36.361000000000004</c:v>
                </c:pt>
                <c:pt idx="2634">
                  <c:v>36.361000000000004</c:v>
                </c:pt>
                <c:pt idx="2635">
                  <c:v>36.361000000000004</c:v>
                </c:pt>
                <c:pt idx="2636">
                  <c:v>36.361000000000004</c:v>
                </c:pt>
                <c:pt idx="2637">
                  <c:v>36.361000000000004</c:v>
                </c:pt>
                <c:pt idx="2638">
                  <c:v>36.361000000000004</c:v>
                </c:pt>
                <c:pt idx="2639">
                  <c:v>36.361000000000004</c:v>
                </c:pt>
                <c:pt idx="2640">
                  <c:v>36.410000000000004</c:v>
                </c:pt>
                <c:pt idx="2641">
                  <c:v>36.361000000000004</c:v>
                </c:pt>
                <c:pt idx="2642">
                  <c:v>36.410000000000004</c:v>
                </c:pt>
                <c:pt idx="2643">
                  <c:v>36.361000000000004</c:v>
                </c:pt>
                <c:pt idx="2644">
                  <c:v>36.410000000000004</c:v>
                </c:pt>
                <c:pt idx="2645">
                  <c:v>36.410000000000004</c:v>
                </c:pt>
                <c:pt idx="2646">
                  <c:v>36.410000000000004</c:v>
                </c:pt>
                <c:pt idx="2647">
                  <c:v>36.410000000000004</c:v>
                </c:pt>
                <c:pt idx="2648">
                  <c:v>36.410000000000004</c:v>
                </c:pt>
                <c:pt idx="2649">
                  <c:v>36.361000000000004</c:v>
                </c:pt>
                <c:pt idx="2650">
                  <c:v>36.361000000000004</c:v>
                </c:pt>
                <c:pt idx="2651">
                  <c:v>36.361000000000004</c:v>
                </c:pt>
                <c:pt idx="2652">
                  <c:v>36.361000000000004</c:v>
                </c:pt>
                <c:pt idx="2653">
                  <c:v>36.361000000000004</c:v>
                </c:pt>
                <c:pt idx="2654">
                  <c:v>36.361000000000004</c:v>
                </c:pt>
                <c:pt idx="2655">
                  <c:v>36.313000000000002</c:v>
                </c:pt>
                <c:pt idx="2656">
                  <c:v>36.313000000000002</c:v>
                </c:pt>
                <c:pt idx="2657">
                  <c:v>36.313000000000002</c:v>
                </c:pt>
                <c:pt idx="2658">
                  <c:v>36.313000000000002</c:v>
                </c:pt>
                <c:pt idx="2659">
                  <c:v>36.313000000000002</c:v>
                </c:pt>
                <c:pt idx="2660">
                  <c:v>36.313000000000002</c:v>
                </c:pt>
                <c:pt idx="2661">
                  <c:v>36.313000000000002</c:v>
                </c:pt>
                <c:pt idx="2662">
                  <c:v>36.313000000000002</c:v>
                </c:pt>
                <c:pt idx="2663">
                  <c:v>36.313000000000002</c:v>
                </c:pt>
                <c:pt idx="2664">
                  <c:v>36.266000000000012</c:v>
                </c:pt>
                <c:pt idx="2665">
                  <c:v>36.266000000000012</c:v>
                </c:pt>
                <c:pt idx="2666">
                  <c:v>36.266000000000012</c:v>
                </c:pt>
                <c:pt idx="2667">
                  <c:v>36.266000000000012</c:v>
                </c:pt>
                <c:pt idx="2668">
                  <c:v>36.266000000000012</c:v>
                </c:pt>
                <c:pt idx="2669">
                  <c:v>36.266000000000012</c:v>
                </c:pt>
                <c:pt idx="2670">
                  <c:v>36.266000000000012</c:v>
                </c:pt>
                <c:pt idx="2671">
                  <c:v>36.266000000000012</c:v>
                </c:pt>
                <c:pt idx="2672">
                  <c:v>36.266000000000012</c:v>
                </c:pt>
                <c:pt idx="2673">
                  <c:v>36.266000000000012</c:v>
                </c:pt>
                <c:pt idx="2674">
                  <c:v>36.217000000000006</c:v>
                </c:pt>
                <c:pt idx="2675">
                  <c:v>36.217000000000006</c:v>
                </c:pt>
                <c:pt idx="2676">
                  <c:v>36.266000000000012</c:v>
                </c:pt>
                <c:pt idx="2677">
                  <c:v>36.361000000000004</c:v>
                </c:pt>
                <c:pt idx="2678">
                  <c:v>36.554000000000002</c:v>
                </c:pt>
                <c:pt idx="2679">
                  <c:v>36.651000000000003</c:v>
                </c:pt>
                <c:pt idx="2680">
                  <c:v>36.747</c:v>
                </c:pt>
                <c:pt idx="2681">
                  <c:v>36.795000000000016</c:v>
                </c:pt>
                <c:pt idx="2682">
                  <c:v>36.841999999999999</c:v>
                </c:pt>
                <c:pt idx="2683">
                  <c:v>36.841999999999999</c:v>
                </c:pt>
                <c:pt idx="2684">
                  <c:v>36.841999999999999</c:v>
                </c:pt>
                <c:pt idx="2685">
                  <c:v>36.891000000000005</c:v>
                </c:pt>
                <c:pt idx="2686">
                  <c:v>36.891000000000005</c:v>
                </c:pt>
                <c:pt idx="2687">
                  <c:v>36.891000000000005</c:v>
                </c:pt>
                <c:pt idx="2688">
                  <c:v>36.891000000000005</c:v>
                </c:pt>
                <c:pt idx="2689">
                  <c:v>36.891000000000005</c:v>
                </c:pt>
                <c:pt idx="2690">
                  <c:v>36.939</c:v>
                </c:pt>
                <c:pt idx="2691">
                  <c:v>36.939</c:v>
                </c:pt>
                <c:pt idx="2692">
                  <c:v>36.939</c:v>
                </c:pt>
                <c:pt idx="2693">
                  <c:v>36.939</c:v>
                </c:pt>
                <c:pt idx="2694">
                  <c:v>36.939</c:v>
                </c:pt>
                <c:pt idx="2695">
                  <c:v>36.939</c:v>
                </c:pt>
                <c:pt idx="2696">
                  <c:v>36.939</c:v>
                </c:pt>
                <c:pt idx="2697">
                  <c:v>36.939</c:v>
                </c:pt>
                <c:pt idx="2698">
                  <c:v>36.939</c:v>
                </c:pt>
                <c:pt idx="2699">
                  <c:v>36.939</c:v>
                </c:pt>
                <c:pt idx="2700">
                  <c:v>36.939</c:v>
                </c:pt>
                <c:pt idx="2701">
                  <c:v>36.939</c:v>
                </c:pt>
                <c:pt idx="2702">
                  <c:v>36.939</c:v>
                </c:pt>
                <c:pt idx="2703">
                  <c:v>36.939</c:v>
                </c:pt>
                <c:pt idx="2704">
                  <c:v>36.939</c:v>
                </c:pt>
                <c:pt idx="2705">
                  <c:v>36.939</c:v>
                </c:pt>
                <c:pt idx="2706">
                  <c:v>36.939</c:v>
                </c:pt>
                <c:pt idx="2707">
                  <c:v>36.939</c:v>
                </c:pt>
                <c:pt idx="2708">
                  <c:v>36.939</c:v>
                </c:pt>
                <c:pt idx="2709">
                  <c:v>36.891000000000005</c:v>
                </c:pt>
                <c:pt idx="2710">
                  <c:v>36.891000000000005</c:v>
                </c:pt>
                <c:pt idx="2711">
                  <c:v>36.891000000000005</c:v>
                </c:pt>
                <c:pt idx="2712">
                  <c:v>36.891000000000005</c:v>
                </c:pt>
                <c:pt idx="2713">
                  <c:v>36.891000000000005</c:v>
                </c:pt>
                <c:pt idx="2714">
                  <c:v>36.891000000000005</c:v>
                </c:pt>
                <c:pt idx="2715">
                  <c:v>36.891000000000005</c:v>
                </c:pt>
                <c:pt idx="2716">
                  <c:v>36.891000000000005</c:v>
                </c:pt>
                <c:pt idx="2717">
                  <c:v>36.891000000000005</c:v>
                </c:pt>
                <c:pt idx="2718">
                  <c:v>36.891000000000005</c:v>
                </c:pt>
                <c:pt idx="2719">
                  <c:v>36.891000000000005</c:v>
                </c:pt>
                <c:pt idx="2720">
                  <c:v>36.841999999999999</c:v>
                </c:pt>
                <c:pt idx="2721">
                  <c:v>36.841999999999999</c:v>
                </c:pt>
                <c:pt idx="2722">
                  <c:v>36.841999999999999</c:v>
                </c:pt>
                <c:pt idx="2723">
                  <c:v>36.841999999999999</c:v>
                </c:pt>
                <c:pt idx="2724">
                  <c:v>36.841999999999999</c:v>
                </c:pt>
                <c:pt idx="2725">
                  <c:v>36.841999999999999</c:v>
                </c:pt>
                <c:pt idx="2726">
                  <c:v>36.841999999999999</c:v>
                </c:pt>
                <c:pt idx="2727">
                  <c:v>36.841999999999999</c:v>
                </c:pt>
                <c:pt idx="2728">
                  <c:v>36.841999999999999</c:v>
                </c:pt>
                <c:pt idx="2729">
                  <c:v>36.841999999999999</c:v>
                </c:pt>
                <c:pt idx="2730">
                  <c:v>36.841999999999999</c:v>
                </c:pt>
                <c:pt idx="2731">
                  <c:v>36.841999999999999</c:v>
                </c:pt>
                <c:pt idx="2732">
                  <c:v>36.841999999999999</c:v>
                </c:pt>
                <c:pt idx="2733">
                  <c:v>36.841999999999999</c:v>
                </c:pt>
                <c:pt idx="2734">
                  <c:v>36.795000000000016</c:v>
                </c:pt>
                <c:pt idx="2735">
                  <c:v>36.795000000000016</c:v>
                </c:pt>
                <c:pt idx="2736">
                  <c:v>36.795000000000016</c:v>
                </c:pt>
                <c:pt idx="2737">
                  <c:v>36.795000000000016</c:v>
                </c:pt>
                <c:pt idx="2738">
                  <c:v>36.795000000000016</c:v>
                </c:pt>
                <c:pt idx="2739">
                  <c:v>36.795000000000016</c:v>
                </c:pt>
                <c:pt idx="2740">
                  <c:v>36.795000000000016</c:v>
                </c:pt>
                <c:pt idx="2741">
                  <c:v>36.795000000000016</c:v>
                </c:pt>
                <c:pt idx="2742">
                  <c:v>36.795000000000016</c:v>
                </c:pt>
                <c:pt idx="2743">
                  <c:v>36.747</c:v>
                </c:pt>
                <c:pt idx="2744">
                  <c:v>36.795000000000016</c:v>
                </c:pt>
                <c:pt idx="2745">
                  <c:v>36.747</c:v>
                </c:pt>
                <c:pt idx="2746">
                  <c:v>36.747</c:v>
                </c:pt>
                <c:pt idx="2747">
                  <c:v>36.747</c:v>
                </c:pt>
                <c:pt idx="2748">
                  <c:v>36.747</c:v>
                </c:pt>
                <c:pt idx="2749">
                  <c:v>36.747</c:v>
                </c:pt>
                <c:pt idx="2750">
                  <c:v>36.698000000000015</c:v>
                </c:pt>
                <c:pt idx="2751">
                  <c:v>36.698000000000015</c:v>
                </c:pt>
                <c:pt idx="2752">
                  <c:v>36.698000000000015</c:v>
                </c:pt>
                <c:pt idx="2753">
                  <c:v>36.698000000000015</c:v>
                </c:pt>
                <c:pt idx="2754">
                  <c:v>36.698000000000015</c:v>
                </c:pt>
                <c:pt idx="2755">
                  <c:v>36.651000000000003</c:v>
                </c:pt>
                <c:pt idx="2756">
                  <c:v>36.651000000000003</c:v>
                </c:pt>
                <c:pt idx="2757">
                  <c:v>36.651000000000003</c:v>
                </c:pt>
                <c:pt idx="2758">
                  <c:v>36.651000000000003</c:v>
                </c:pt>
                <c:pt idx="2759">
                  <c:v>36.651000000000003</c:v>
                </c:pt>
                <c:pt idx="2760">
                  <c:v>36.651000000000003</c:v>
                </c:pt>
                <c:pt idx="2761">
                  <c:v>36.603000000000002</c:v>
                </c:pt>
                <c:pt idx="2762">
                  <c:v>36.603000000000002</c:v>
                </c:pt>
                <c:pt idx="2763">
                  <c:v>36.603000000000002</c:v>
                </c:pt>
                <c:pt idx="2764">
                  <c:v>36.603000000000002</c:v>
                </c:pt>
                <c:pt idx="2765">
                  <c:v>36.603000000000002</c:v>
                </c:pt>
                <c:pt idx="2766">
                  <c:v>36.603000000000002</c:v>
                </c:pt>
                <c:pt idx="2767">
                  <c:v>36.603000000000002</c:v>
                </c:pt>
                <c:pt idx="2768">
                  <c:v>36.603000000000002</c:v>
                </c:pt>
                <c:pt idx="2769">
                  <c:v>36.554000000000002</c:v>
                </c:pt>
                <c:pt idx="2770">
                  <c:v>36.554000000000002</c:v>
                </c:pt>
                <c:pt idx="2771">
                  <c:v>36.554000000000002</c:v>
                </c:pt>
                <c:pt idx="2772">
                  <c:v>36.554000000000002</c:v>
                </c:pt>
                <c:pt idx="2773">
                  <c:v>36.554000000000002</c:v>
                </c:pt>
                <c:pt idx="2774">
                  <c:v>36.554000000000002</c:v>
                </c:pt>
                <c:pt idx="2775">
                  <c:v>36.554000000000002</c:v>
                </c:pt>
                <c:pt idx="2776">
                  <c:v>36.554000000000002</c:v>
                </c:pt>
                <c:pt idx="2777">
                  <c:v>36.505000000000003</c:v>
                </c:pt>
                <c:pt idx="2778">
                  <c:v>36.505000000000003</c:v>
                </c:pt>
                <c:pt idx="2779">
                  <c:v>36.505000000000003</c:v>
                </c:pt>
                <c:pt idx="2780">
                  <c:v>36.505000000000003</c:v>
                </c:pt>
                <c:pt idx="2781">
                  <c:v>36.505000000000003</c:v>
                </c:pt>
                <c:pt idx="2782">
                  <c:v>36.505000000000003</c:v>
                </c:pt>
                <c:pt idx="2783">
                  <c:v>36.505000000000003</c:v>
                </c:pt>
                <c:pt idx="2784">
                  <c:v>36.505000000000003</c:v>
                </c:pt>
                <c:pt idx="2785">
                  <c:v>36.505000000000003</c:v>
                </c:pt>
                <c:pt idx="2786">
                  <c:v>36.505000000000003</c:v>
                </c:pt>
                <c:pt idx="2787">
                  <c:v>36.505000000000003</c:v>
                </c:pt>
                <c:pt idx="2788">
                  <c:v>36.505000000000003</c:v>
                </c:pt>
                <c:pt idx="2789">
                  <c:v>36.505000000000003</c:v>
                </c:pt>
                <c:pt idx="2790">
                  <c:v>36.459000000000003</c:v>
                </c:pt>
                <c:pt idx="2791">
                  <c:v>36.459000000000003</c:v>
                </c:pt>
                <c:pt idx="2792">
                  <c:v>36.459000000000003</c:v>
                </c:pt>
                <c:pt idx="2793">
                  <c:v>36.459000000000003</c:v>
                </c:pt>
                <c:pt idx="2794">
                  <c:v>36.459000000000003</c:v>
                </c:pt>
                <c:pt idx="2795">
                  <c:v>36.459000000000003</c:v>
                </c:pt>
                <c:pt idx="2796">
                  <c:v>36.459000000000003</c:v>
                </c:pt>
                <c:pt idx="2797">
                  <c:v>36.459000000000003</c:v>
                </c:pt>
                <c:pt idx="2798">
                  <c:v>36.459000000000003</c:v>
                </c:pt>
                <c:pt idx="2799">
                  <c:v>36.459000000000003</c:v>
                </c:pt>
                <c:pt idx="2800">
                  <c:v>36.459000000000003</c:v>
                </c:pt>
                <c:pt idx="2801">
                  <c:v>36.459000000000003</c:v>
                </c:pt>
                <c:pt idx="2802">
                  <c:v>36.410000000000004</c:v>
                </c:pt>
                <c:pt idx="2803">
                  <c:v>36.410000000000004</c:v>
                </c:pt>
                <c:pt idx="2804">
                  <c:v>36.410000000000004</c:v>
                </c:pt>
                <c:pt idx="2805">
                  <c:v>36.410000000000004</c:v>
                </c:pt>
                <c:pt idx="2806">
                  <c:v>36.410000000000004</c:v>
                </c:pt>
                <c:pt idx="2807">
                  <c:v>36.410000000000004</c:v>
                </c:pt>
                <c:pt idx="2808">
                  <c:v>36.361000000000004</c:v>
                </c:pt>
                <c:pt idx="2809">
                  <c:v>36.361000000000004</c:v>
                </c:pt>
                <c:pt idx="2810">
                  <c:v>36.361000000000004</c:v>
                </c:pt>
                <c:pt idx="2811">
                  <c:v>36.361000000000004</c:v>
                </c:pt>
                <c:pt idx="2812">
                  <c:v>36.361000000000004</c:v>
                </c:pt>
                <c:pt idx="2813">
                  <c:v>36.361000000000004</c:v>
                </c:pt>
                <c:pt idx="2814">
                  <c:v>36.361000000000004</c:v>
                </c:pt>
                <c:pt idx="2815">
                  <c:v>36.361000000000004</c:v>
                </c:pt>
                <c:pt idx="2816">
                  <c:v>36.313000000000002</c:v>
                </c:pt>
                <c:pt idx="2817">
                  <c:v>36.313000000000002</c:v>
                </c:pt>
                <c:pt idx="2818">
                  <c:v>36.313000000000002</c:v>
                </c:pt>
                <c:pt idx="2819">
                  <c:v>36.313000000000002</c:v>
                </c:pt>
                <c:pt idx="2820">
                  <c:v>36.361000000000004</c:v>
                </c:pt>
                <c:pt idx="2821">
                  <c:v>36.313000000000002</c:v>
                </c:pt>
                <c:pt idx="2822">
                  <c:v>36.313000000000002</c:v>
                </c:pt>
                <c:pt idx="2823">
                  <c:v>36.313000000000002</c:v>
                </c:pt>
                <c:pt idx="2824">
                  <c:v>36.313000000000002</c:v>
                </c:pt>
                <c:pt idx="2825">
                  <c:v>36.313000000000002</c:v>
                </c:pt>
                <c:pt idx="2826">
                  <c:v>36.313000000000002</c:v>
                </c:pt>
                <c:pt idx="2827">
                  <c:v>36.313000000000002</c:v>
                </c:pt>
                <c:pt idx="2828">
                  <c:v>36.266000000000012</c:v>
                </c:pt>
                <c:pt idx="2829">
                  <c:v>36.169000000000011</c:v>
                </c:pt>
                <c:pt idx="2830">
                  <c:v>36.120000000000012</c:v>
                </c:pt>
                <c:pt idx="2831">
                  <c:v>36.025000000000013</c:v>
                </c:pt>
                <c:pt idx="2832">
                  <c:v>35.928000000000011</c:v>
                </c:pt>
                <c:pt idx="2833">
                  <c:v>35.879000000000005</c:v>
                </c:pt>
                <c:pt idx="2834">
                  <c:v>35.83</c:v>
                </c:pt>
                <c:pt idx="2835">
                  <c:v>35.83</c:v>
                </c:pt>
                <c:pt idx="2836">
                  <c:v>35.782000000000011</c:v>
                </c:pt>
                <c:pt idx="2837">
                  <c:v>35.685000000000002</c:v>
                </c:pt>
                <c:pt idx="2838">
                  <c:v>35.638000000000012</c:v>
                </c:pt>
                <c:pt idx="2839">
                  <c:v>35.638000000000012</c:v>
                </c:pt>
                <c:pt idx="2840">
                  <c:v>35.638000000000012</c:v>
                </c:pt>
                <c:pt idx="2841">
                  <c:v>35.638000000000012</c:v>
                </c:pt>
                <c:pt idx="2842">
                  <c:v>35.589000000000006</c:v>
                </c:pt>
                <c:pt idx="2843">
                  <c:v>35.589000000000006</c:v>
                </c:pt>
                <c:pt idx="2844">
                  <c:v>35.541000000000004</c:v>
                </c:pt>
                <c:pt idx="2845">
                  <c:v>35.492000000000012</c:v>
                </c:pt>
                <c:pt idx="2846">
                  <c:v>35.443000000000005</c:v>
                </c:pt>
                <c:pt idx="2847">
                  <c:v>35.443000000000005</c:v>
                </c:pt>
                <c:pt idx="2848">
                  <c:v>35.443000000000005</c:v>
                </c:pt>
                <c:pt idx="2849">
                  <c:v>35.443000000000005</c:v>
                </c:pt>
                <c:pt idx="2850">
                  <c:v>35.443000000000005</c:v>
                </c:pt>
                <c:pt idx="2851">
                  <c:v>35.443000000000005</c:v>
                </c:pt>
                <c:pt idx="2852">
                  <c:v>35.443000000000005</c:v>
                </c:pt>
                <c:pt idx="2853">
                  <c:v>35.492000000000012</c:v>
                </c:pt>
                <c:pt idx="2854">
                  <c:v>35.541000000000004</c:v>
                </c:pt>
                <c:pt idx="2855">
                  <c:v>35.589000000000006</c:v>
                </c:pt>
                <c:pt idx="2856">
                  <c:v>35.541000000000004</c:v>
                </c:pt>
                <c:pt idx="2857">
                  <c:v>35.492000000000012</c:v>
                </c:pt>
                <c:pt idx="2858">
                  <c:v>35.395000000000003</c:v>
                </c:pt>
                <c:pt idx="2859">
                  <c:v>35.395000000000003</c:v>
                </c:pt>
                <c:pt idx="2860">
                  <c:v>35.346000000000004</c:v>
                </c:pt>
                <c:pt idx="2861">
                  <c:v>35.298000000000016</c:v>
                </c:pt>
                <c:pt idx="2862">
                  <c:v>35.298000000000016</c:v>
                </c:pt>
                <c:pt idx="2863">
                  <c:v>35.249000000000002</c:v>
                </c:pt>
                <c:pt idx="2864">
                  <c:v>35.249000000000002</c:v>
                </c:pt>
                <c:pt idx="2865">
                  <c:v>35.200000000000003</c:v>
                </c:pt>
                <c:pt idx="2866">
                  <c:v>35.200000000000003</c:v>
                </c:pt>
                <c:pt idx="2867">
                  <c:v>35.152000000000001</c:v>
                </c:pt>
                <c:pt idx="2868">
                  <c:v>35.103000000000002</c:v>
                </c:pt>
                <c:pt idx="2869">
                  <c:v>35.055</c:v>
                </c:pt>
                <c:pt idx="2870">
                  <c:v>35.055</c:v>
                </c:pt>
                <c:pt idx="2871">
                  <c:v>35.006</c:v>
                </c:pt>
                <c:pt idx="2872">
                  <c:v>34.957000000000001</c:v>
                </c:pt>
                <c:pt idx="2873">
                  <c:v>34.957000000000001</c:v>
                </c:pt>
                <c:pt idx="2874">
                  <c:v>34.907000000000004</c:v>
                </c:pt>
                <c:pt idx="2875">
                  <c:v>34.857999999999997</c:v>
                </c:pt>
                <c:pt idx="2876">
                  <c:v>34.81</c:v>
                </c:pt>
                <c:pt idx="2877">
                  <c:v>34.761000000000003</c:v>
                </c:pt>
                <c:pt idx="2878">
                  <c:v>34.713000000000001</c:v>
                </c:pt>
                <c:pt idx="2879">
                  <c:v>34.713000000000001</c:v>
                </c:pt>
                <c:pt idx="2880">
                  <c:v>34.664000000000001</c:v>
                </c:pt>
                <c:pt idx="2881">
                  <c:v>34.615000000000002</c:v>
                </c:pt>
                <c:pt idx="2882">
                  <c:v>34.565000000000012</c:v>
                </c:pt>
                <c:pt idx="2883">
                  <c:v>34.565000000000012</c:v>
                </c:pt>
                <c:pt idx="2884">
                  <c:v>34.516000000000005</c:v>
                </c:pt>
                <c:pt idx="2885">
                  <c:v>34.516000000000005</c:v>
                </c:pt>
                <c:pt idx="2886">
                  <c:v>34.468000000000011</c:v>
                </c:pt>
                <c:pt idx="2887">
                  <c:v>34.419000000000004</c:v>
                </c:pt>
                <c:pt idx="2888">
                  <c:v>34.419000000000004</c:v>
                </c:pt>
                <c:pt idx="2889">
                  <c:v>34.371000000000002</c:v>
                </c:pt>
                <c:pt idx="2890">
                  <c:v>34.371000000000002</c:v>
                </c:pt>
                <c:pt idx="2891">
                  <c:v>34.371000000000002</c:v>
                </c:pt>
                <c:pt idx="2892">
                  <c:v>34.32</c:v>
                </c:pt>
                <c:pt idx="2893">
                  <c:v>34.32</c:v>
                </c:pt>
                <c:pt idx="2894">
                  <c:v>34.272000000000013</c:v>
                </c:pt>
                <c:pt idx="2895">
                  <c:v>34.272000000000013</c:v>
                </c:pt>
                <c:pt idx="2896">
                  <c:v>34.272000000000013</c:v>
                </c:pt>
                <c:pt idx="2897">
                  <c:v>34.223000000000013</c:v>
                </c:pt>
                <c:pt idx="2898">
                  <c:v>34.272000000000013</c:v>
                </c:pt>
                <c:pt idx="2899">
                  <c:v>34.223000000000013</c:v>
                </c:pt>
                <c:pt idx="2900">
                  <c:v>34.223000000000013</c:v>
                </c:pt>
                <c:pt idx="2901">
                  <c:v>34.223000000000013</c:v>
                </c:pt>
                <c:pt idx="2902">
                  <c:v>34.223000000000013</c:v>
                </c:pt>
                <c:pt idx="2903">
                  <c:v>34.223000000000013</c:v>
                </c:pt>
                <c:pt idx="2904">
                  <c:v>34.223000000000013</c:v>
                </c:pt>
                <c:pt idx="2905">
                  <c:v>34.223000000000013</c:v>
                </c:pt>
                <c:pt idx="2906">
                  <c:v>34.223000000000013</c:v>
                </c:pt>
                <c:pt idx="2907">
                  <c:v>34.223000000000013</c:v>
                </c:pt>
                <c:pt idx="2908">
                  <c:v>34.223000000000013</c:v>
                </c:pt>
                <c:pt idx="2909">
                  <c:v>34.223000000000013</c:v>
                </c:pt>
                <c:pt idx="2910">
                  <c:v>34.223000000000013</c:v>
                </c:pt>
                <c:pt idx="2911">
                  <c:v>34.223000000000013</c:v>
                </c:pt>
                <c:pt idx="2912">
                  <c:v>34.272000000000013</c:v>
                </c:pt>
                <c:pt idx="2913">
                  <c:v>34.223000000000013</c:v>
                </c:pt>
                <c:pt idx="2914">
                  <c:v>34.223000000000013</c:v>
                </c:pt>
                <c:pt idx="2915">
                  <c:v>34.223000000000013</c:v>
                </c:pt>
                <c:pt idx="2916">
                  <c:v>34.223000000000013</c:v>
                </c:pt>
                <c:pt idx="2917">
                  <c:v>34.223000000000013</c:v>
                </c:pt>
                <c:pt idx="2918">
                  <c:v>34.174000000000007</c:v>
                </c:pt>
                <c:pt idx="2919">
                  <c:v>34.174000000000007</c:v>
                </c:pt>
                <c:pt idx="2920">
                  <c:v>34.174000000000007</c:v>
                </c:pt>
                <c:pt idx="2921">
                  <c:v>34.124000000000002</c:v>
                </c:pt>
                <c:pt idx="2922">
                  <c:v>34.124000000000002</c:v>
                </c:pt>
                <c:pt idx="2923">
                  <c:v>34.124000000000002</c:v>
                </c:pt>
                <c:pt idx="2924">
                  <c:v>34.124000000000002</c:v>
                </c:pt>
                <c:pt idx="2925">
                  <c:v>34.124000000000002</c:v>
                </c:pt>
                <c:pt idx="2926">
                  <c:v>34.124000000000002</c:v>
                </c:pt>
                <c:pt idx="2927">
                  <c:v>34.124000000000002</c:v>
                </c:pt>
                <c:pt idx="2928">
                  <c:v>34.174000000000007</c:v>
                </c:pt>
                <c:pt idx="2929">
                  <c:v>34.174000000000007</c:v>
                </c:pt>
                <c:pt idx="2930">
                  <c:v>34.223000000000013</c:v>
                </c:pt>
                <c:pt idx="2931">
                  <c:v>34.223000000000013</c:v>
                </c:pt>
                <c:pt idx="2932">
                  <c:v>34.272000000000013</c:v>
                </c:pt>
                <c:pt idx="2933">
                  <c:v>34.272000000000013</c:v>
                </c:pt>
                <c:pt idx="2934">
                  <c:v>34.32</c:v>
                </c:pt>
                <c:pt idx="2935">
                  <c:v>34.32</c:v>
                </c:pt>
                <c:pt idx="2936">
                  <c:v>34.32</c:v>
                </c:pt>
                <c:pt idx="2937">
                  <c:v>34.371000000000002</c:v>
                </c:pt>
                <c:pt idx="2938">
                  <c:v>34.371000000000002</c:v>
                </c:pt>
                <c:pt idx="2939">
                  <c:v>34.371000000000002</c:v>
                </c:pt>
                <c:pt idx="2940">
                  <c:v>34.419000000000004</c:v>
                </c:pt>
                <c:pt idx="2941">
                  <c:v>34.419000000000004</c:v>
                </c:pt>
                <c:pt idx="2942">
                  <c:v>34.468000000000011</c:v>
                </c:pt>
                <c:pt idx="2943">
                  <c:v>34.516000000000005</c:v>
                </c:pt>
                <c:pt idx="2944">
                  <c:v>34.516000000000005</c:v>
                </c:pt>
                <c:pt idx="2945">
                  <c:v>34.565000000000012</c:v>
                </c:pt>
                <c:pt idx="2946">
                  <c:v>34.565000000000012</c:v>
                </c:pt>
                <c:pt idx="2947">
                  <c:v>34.615000000000002</c:v>
                </c:pt>
                <c:pt idx="2948">
                  <c:v>34.615000000000002</c:v>
                </c:pt>
                <c:pt idx="2949">
                  <c:v>34.664000000000001</c:v>
                </c:pt>
                <c:pt idx="2950">
                  <c:v>34.664000000000001</c:v>
                </c:pt>
                <c:pt idx="2951">
                  <c:v>34.713000000000001</c:v>
                </c:pt>
                <c:pt idx="2952">
                  <c:v>34.713000000000001</c:v>
                </c:pt>
                <c:pt idx="2953">
                  <c:v>34.713000000000001</c:v>
                </c:pt>
                <c:pt idx="2954">
                  <c:v>34.761000000000003</c:v>
                </c:pt>
                <c:pt idx="2955">
                  <c:v>34.761000000000003</c:v>
                </c:pt>
                <c:pt idx="2956">
                  <c:v>34.761000000000003</c:v>
                </c:pt>
                <c:pt idx="2957">
                  <c:v>34.713000000000001</c:v>
                </c:pt>
                <c:pt idx="2958">
                  <c:v>34.761000000000003</c:v>
                </c:pt>
                <c:pt idx="2959">
                  <c:v>34.713000000000001</c:v>
                </c:pt>
                <c:pt idx="2960">
                  <c:v>34.761000000000003</c:v>
                </c:pt>
                <c:pt idx="2961">
                  <c:v>34.713000000000001</c:v>
                </c:pt>
                <c:pt idx="2962">
                  <c:v>34.713000000000001</c:v>
                </c:pt>
                <c:pt idx="2963">
                  <c:v>34.713000000000001</c:v>
                </c:pt>
                <c:pt idx="2964">
                  <c:v>34.713000000000001</c:v>
                </c:pt>
                <c:pt idx="2965">
                  <c:v>34.713000000000001</c:v>
                </c:pt>
                <c:pt idx="2966">
                  <c:v>34.713000000000001</c:v>
                </c:pt>
                <c:pt idx="2967">
                  <c:v>34.713000000000001</c:v>
                </c:pt>
                <c:pt idx="2968">
                  <c:v>34.713000000000001</c:v>
                </c:pt>
                <c:pt idx="2969">
                  <c:v>34.713000000000001</c:v>
                </c:pt>
                <c:pt idx="2970">
                  <c:v>34.713000000000001</c:v>
                </c:pt>
                <c:pt idx="2971">
                  <c:v>34.713000000000001</c:v>
                </c:pt>
                <c:pt idx="2972">
                  <c:v>34.713000000000001</c:v>
                </c:pt>
                <c:pt idx="2973">
                  <c:v>34.761000000000003</c:v>
                </c:pt>
                <c:pt idx="2974">
                  <c:v>34.81</c:v>
                </c:pt>
                <c:pt idx="2975">
                  <c:v>34.81</c:v>
                </c:pt>
                <c:pt idx="2976">
                  <c:v>34.81</c:v>
                </c:pt>
                <c:pt idx="2977">
                  <c:v>34.81</c:v>
                </c:pt>
                <c:pt idx="2978">
                  <c:v>34.81</c:v>
                </c:pt>
                <c:pt idx="2979">
                  <c:v>34.81</c:v>
                </c:pt>
                <c:pt idx="2980">
                  <c:v>34.761000000000003</c:v>
                </c:pt>
                <c:pt idx="2981">
                  <c:v>34.761000000000003</c:v>
                </c:pt>
                <c:pt idx="2982">
                  <c:v>34.81</c:v>
                </c:pt>
                <c:pt idx="2983">
                  <c:v>34.81</c:v>
                </c:pt>
                <c:pt idx="2984">
                  <c:v>34.81</c:v>
                </c:pt>
                <c:pt idx="2985">
                  <c:v>34.81</c:v>
                </c:pt>
                <c:pt idx="2986">
                  <c:v>34.81</c:v>
                </c:pt>
                <c:pt idx="2987">
                  <c:v>34.81</c:v>
                </c:pt>
                <c:pt idx="2988">
                  <c:v>34.81</c:v>
                </c:pt>
                <c:pt idx="2989">
                  <c:v>34.81</c:v>
                </c:pt>
                <c:pt idx="2990">
                  <c:v>34.81</c:v>
                </c:pt>
                <c:pt idx="2991">
                  <c:v>34.81</c:v>
                </c:pt>
                <c:pt idx="2992">
                  <c:v>34.81</c:v>
                </c:pt>
                <c:pt idx="2993">
                  <c:v>34.81</c:v>
                </c:pt>
                <c:pt idx="2994">
                  <c:v>34.81</c:v>
                </c:pt>
                <c:pt idx="2995">
                  <c:v>34.81</c:v>
                </c:pt>
                <c:pt idx="2996">
                  <c:v>34.81</c:v>
                </c:pt>
                <c:pt idx="2997">
                  <c:v>34.81</c:v>
                </c:pt>
                <c:pt idx="2998">
                  <c:v>34.81</c:v>
                </c:pt>
                <c:pt idx="2999">
                  <c:v>34.81</c:v>
                </c:pt>
                <c:pt idx="3000">
                  <c:v>34.81</c:v>
                </c:pt>
                <c:pt idx="3001">
                  <c:v>34.81</c:v>
                </c:pt>
                <c:pt idx="3002">
                  <c:v>34.761000000000003</c:v>
                </c:pt>
                <c:pt idx="3003">
                  <c:v>34.761000000000003</c:v>
                </c:pt>
                <c:pt idx="3004">
                  <c:v>34.761000000000003</c:v>
                </c:pt>
                <c:pt idx="3005">
                  <c:v>34.761000000000003</c:v>
                </c:pt>
                <c:pt idx="3006">
                  <c:v>34.761000000000003</c:v>
                </c:pt>
                <c:pt idx="3007">
                  <c:v>34.713000000000001</c:v>
                </c:pt>
                <c:pt idx="3008">
                  <c:v>34.761000000000003</c:v>
                </c:pt>
                <c:pt idx="3009">
                  <c:v>34.761000000000003</c:v>
                </c:pt>
                <c:pt idx="3010">
                  <c:v>34.713000000000001</c:v>
                </c:pt>
                <c:pt idx="3011">
                  <c:v>34.713000000000001</c:v>
                </c:pt>
                <c:pt idx="3012">
                  <c:v>34.713000000000001</c:v>
                </c:pt>
                <c:pt idx="3013">
                  <c:v>34.713000000000001</c:v>
                </c:pt>
                <c:pt idx="3014">
                  <c:v>34.713000000000001</c:v>
                </c:pt>
                <c:pt idx="3015">
                  <c:v>34.713000000000001</c:v>
                </c:pt>
                <c:pt idx="3016">
                  <c:v>34.713000000000001</c:v>
                </c:pt>
                <c:pt idx="3017">
                  <c:v>34.664000000000001</c:v>
                </c:pt>
                <c:pt idx="3018">
                  <c:v>34.664000000000001</c:v>
                </c:pt>
                <c:pt idx="3019">
                  <c:v>34.664000000000001</c:v>
                </c:pt>
                <c:pt idx="3020">
                  <c:v>34.713000000000001</c:v>
                </c:pt>
                <c:pt idx="3021">
                  <c:v>34.713000000000001</c:v>
                </c:pt>
                <c:pt idx="3022">
                  <c:v>34.713000000000001</c:v>
                </c:pt>
                <c:pt idx="3023">
                  <c:v>34.713000000000001</c:v>
                </c:pt>
                <c:pt idx="3024">
                  <c:v>34.761000000000003</c:v>
                </c:pt>
                <c:pt idx="3025">
                  <c:v>34.761000000000003</c:v>
                </c:pt>
                <c:pt idx="3026">
                  <c:v>34.761000000000003</c:v>
                </c:pt>
                <c:pt idx="3027">
                  <c:v>34.81</c:v>
                </c:pt>
                <c:pt idx="3028">
                  <c:v>34.81</c:v>
                </c:pt>
                <c:pt idx="3029">
                  <c:v>34.81</c:v>
                </c:pt>
                <c:pt idx="3030">
                  <c:v>34.81</c:v>
                </c:pt>
                <c:pt idx="3031">
                  <c:v>34.81</c:v>
                </c:pt>
                <c:pt idx="3032">
                  <c:v>34.81</c:v>
                </c:pt>
                <c:pt idx="3033">
                  <c:v>34.857999999999997</c:v>
                </c:pt>
                <c:pt idx="3034">
                  <c:v>34.857999999999997</c:v>
                </c:pt>
                <c:pt idx="3035">
                  <c:v>34.857999999999997</c:v>
                </c:pt>
                <c:pt idx="3036">
                  <c:v>34.857999999999997</c:v>
                </c:pt>
                <c:pt idx="3037">
                  <c:v>34.907000000000004</c:v>
                </c:pt>
                <c:pt idx="3038">
                  <c:v>34.907000000000004</c:v>
                </c:pt>
                <c:pt idx="3039">
                  <c:v>34.907000000000004</c:v>
                </c:pt>
                <c:pt idx="3040">
                  <c:v>34.957000000000001</c:v>
                </c:pt>
                <c:pt idx="3041">
                  <c:v>34.957000000000001</c:v>
                </c:pt>
                <c:pt idx="3042">
                  <c:v>35.006</c:v>
                </c:pt>
                <c:pt idx="3043">
                  <c:v>35.055</c:v>
                </c:pt>
                <c:pt idx="3044">
                  <c:v>35.055</c:v>
                </c:pt>
                <c:pt idx="3045">
                  <c:v>35.103000000000002</c:v>
                </c:pt>
                <c:pt idx="3046">
                  <c:v>35.103000000000002</c:v>
                </c:pt>
                <c:pt idx="3047">
                  <c:v>35.103000000000002</c:v>
                </c:pt>
                <c:pt idx="3048">
                  <c:v>35.152000000000001</c:v>
                </c:pt>
                <c:pt idx="3049">
                  <c:v>35.152000000000001</c:v>
                </c:pt>
                <c:pt idx="3050">
                  <c:v>35.152000000000001</c:v>
                </c:pt>
                <c:pt idx="3051">
                  <c:v>35.152000000000001</c:v>
                </c:pt>
                <c:pt idx="3052">
                  <c:v>35.152000000000001</c:v>
                </c:pt>
                <c:pt idx="3053">
                  <c:v>35.152000000000001</c:v>
                </c:pt>
                <c:pt idx="3054">
                  <c:v>35.152000000000001</c:v>
                </c:pt>
                <c:pt idx="3055">
                  <c:v>35.152000000000001</c:v>
                </c:pt>
                <c:pt idx="3056">
                  <c:v>35.152000000000001</c:v>
                </c:pt>
                <c:pt idx="3057">
                  <c:v>35.152000000000001</c:v>
                </c:pt>
                <c:pt idx="3058">
                  <c:v>35.152000000000001</c:v>
                </c:pt>
                <c:pt idx="3059">
                  <c:v>35.152000000000001</c:v>
                </c:pt>
                <c:pt idx="3060">
                  <c:v>35.152000000000001</c:v>
                </c:pt>
                <c:pt idx="3061">
                  <c:v>35.152000000000001</c:v>
                </c:pt>
                <c:pt idx="3062">
                  <c:v>35.200000000000003</c:v>
                </c:pt>
                <c:pt idx="3063">
                  <c:v>35.200000000000003</c:v>
                </c:pt>
                <c:pt idx="3064">
                  <c:v>35.200000000000003</c:v>
                </c:pt>
                <c:pt idx="3065">
                  <c:v>35.200000000000003</c:v>
                </c:pt>
                <c:pt idx="3066">
                  <c:v>35.249000000000002</c:v>
                </c:pt>
                <c:pt idx="3067">
                  <c:v>35.249000000000002</c:v>
                </c:pt>
                <c:pt idx="3068">
                  <c:v>35.249000000000002</c:v>
                </c:pt>
                <c:pt idx="3069">
                  <c:v>35.249000000000002</c:v>
                </c:pt>
                <c:pt idx="3070">
                  <c:v>35.298000000000016</c:v>
                </c:pt>
                <c:pt idx="3071">
                  <c:v>35.298000000000016</c:v>
                </c:pt>
                <c:pt idx="3072">
                  <c:v>35.298000000000016</c:v>
                </c:pt>
                <c:pt idx="3073">
                  <c:v>35.298000000000016</c:v>
                </c:pt>
                <c:pt idx="3074">
                  <c:v>35.346000000000004</c:v>
                </c:pt>
                <c:pt idx="3075">
                  <c:v>35.346000000000004</c:v>
                </c:pt>
                <c:pt idx="3076">
                  <c:v>35.346000000000004</c:v>
                </c:pt>
                <c:pt idx="3077">
                  <c:v>35.395000000000003</c:v>
                </c:pt>
                <c:pt idx="3078">
                  <c:v>35.395000000000003</c:v>
                </c:pt>
                <c:pt idx="3079">
                  <c:v>35.395000000000003</c:v>
                </c:pt>
                <c:pt idx="3080">
                  <c:v>35.395000000000003</c:v>
                </c:pt>
                <c:pt idx="3081">
                  <c:v>35.443000000000005</c:v>
                </c:pt>
                <c:pt idx="3082">
                  <c:v>35.443000000000005</c:v>
                </c:pt>
                <c:pt idx="3083">
                  <c:v>35.492000000000012</c:v>
                </c:pt>
                <c:pt idx="3084">
                  <c:v>35.492000000000012</c:v>
                </c:pt>
                <c:pt idx="3085">
                  <c:v>35.492000000000012</c:v>
                </c:pt>
                <c:pt idx="3086">
                  <c:v>35.492000000000012</c:v>
                </c:pt>
                <c:pt idx="3087">
                  <c:v>35.541000000000004</c:v>
                </c:pt>
                <c:pt idx="3088">
                  <c:v>35.541000000000004</c:v>
                </c:pt>
                <c:pt idx="3089">
                  <c:v>35.589000000000006</c:v>
                </c:pt>
                <c:pt idx="3090">
                  <c:v>35.589000000000006</c:v>
                </c:pt>
                <c:pt idx="3091">
                  <c:v>35.638000000000012</c:v>
                </c:pt>
                <c:pt idx="3092">
                  <c:v>35.638000000000012</c:v>
                </c:pt>
                <c:pt idx="3093">
                  <c:v>35.638000000000012</c:v>
                </c:pt>
                <c:pt idx="3094">
                  <c:v>35.638000000000012</c:v>
                </c:pt>
                <c:pt idx="3095">
                  <c:v>35.685000000000002</c:v>
                </c:pt>
                <c:pt idx="3096">
                  <c:v>35.685000000000002</c:v>
                </c:pt>
                <c:pt idx="3097">
                  <c:v>35.685000000000002</c:v>
                </c:pt>
                <c:pt idx="3098">
                  <c:v>35.685000000000002</c:v>
                </c:pt>
                <c:pt idx="3099">
                  <c:v>35.685000000000002</c:v>
                </c:pt>
                <c:pt idx="3100">
                  <c:v>35.733000000000011</c:v>
                </c:pt>
                <c:pt idx="3101">
                  <c:v>35.733000000000011</c:v>
                </c:pt>
                <c:pt idx="3102">
                  <c:v>35.733000000000011</c:v>
                </c:pt>
                <c:pt idx="3103">
                  <c:v>35.733000000000011</c:v>
                </c:pt>
                <c:pt idx="3104">
                  <c:v>35.733000000000011</c:v>
                </c:pt>
                <c:pt idx="3105">
                  <c:v>35.733000000000011</c:v>
                </c:pt>
                <c:pt idx="3106">
                  <c:v>35.733000000000011</c:v>
                </c:pt>
                <c:pt idx="3107">
                  <c:v>35.733000000000011</c:v>
                </c:pt>
                <c:pt idx="3108">
                  <c:v>35.733000000000011</c:v>
                </c:pt>
                <c:pt idx="3109">
                  <c:v>35.733000000000011</c:v>
                </c:pt>
                <c:pt idx="3110">
                  <c:v>35.733000000000011</c:v>
                </c:pt>
                <c:pt idx="3111">
                  <c:v>35.733000000000011</c:v>
                </c:pt>
                <c:pt idx="3112">
                  <c:v>35.733000000000011</c:v>
                </c:pt>
                <c:pt idx="3113">
                  <c:v>35.733000000000011</c:v>
                </c:pt>
                <c:pt idx="3114">
                  <c:v>35.733000000000011</c:v>
                </c:pt>
                <c:pt idx="3115">
                  <c:v>35.733000000000011</c:v>
                </c:pt>
                <c:pt idx="3116">
                  <c:v>35.782000000000011</c:v>
                </c:pt>
                <c:pt idx="3117">
                  <c:v>35.782000000000011</c:v>
                </c:pt>
                <c:pt idx="3118">
                  <c:v>35.782000000000011</c:v>
                </c:pt>
                <c:pt idx="3119">
                  <c:v>35.83</c:v>
                </c:pt>
                <c:pt idx="3120">
                  <c:v>35.83</c:v>
                </c:pt>
                <c:pt idx="3121">
                  <c:v>35.83</c:v>
                </c:pt>
                <c:pt idx="3122">
                  <c:v>35.83</c:v>
                </c:pt>
                <c:pt idx="3123">
                  <c:v>35.83</c:v>
                </c:pt>
                <c:pt idx="3124">
                  <c:v>35.83</c:v>
                </c:pt>
                <c:pt idx="3125">
                  <c:v>35.83</c:v>
                </c:pt>
                <c:pt idx="3126">
                  <c:v>35.83</c:v>
                </c:pt>
                <c:pt idx="3127">
                  <c:v>35.83</c:v>
                </c:pt>
                <c:pt idx="3128">
                  <c:v>35.83</c:v>
                </c:pt>
                <c:pt idx="3129">
                  <c:v>35.83</c:v>
                </c:pt>
                <c:pt idx="3130">
                  <c:v>35.879000000000005</c:v>
                </c:pt>
                <c:pt idx="3131">
                  <c:v>35.879000000000005</c:v>
                </c:pt>
                <c:pt idx="3132">
                  <c:v>35.879000000000005</c:v>
                </c:pt>
                <c:pt idx="3133">
                  <c:v>35.879000000000005</c:v>
                </c:pt>
                <c:pt idx="3134">
                  <c:v>35.928000000000011</c:v>
                </c:pt>
                <c:pt idx="3135">
                  <c:v>35.928000000000011</c:v>
                </c:pt>
                <c:pt idx="3136">
                  <c:v>35.928000000000011</c:v>
                </c:pt>
                <c:pt idx="3137">
                  <c:v>35.928000000000011</c:v>
                </c:pt>
                <c:pt idx="3138">
                  <c:v>35.928000000000011</c:v>
                </c:pt>
                <c:pt idx="3139">
                  <c:v>35.928000000000011</c:v>
                </c:pt>
                <c:pt idx="3140">
                  <c:v>35.928000000000011</c:v>
                </c:pt>
                <c:pt idx="3141">
                  <c:v>35.928000000000011</c:v>
                </c:pt>
                <c:pt idx="3142">
                  <c:v>35.928000000000011</c:v>
                </c:pt>
                <c:pt idx="3143">
                  <c:v>35.928000000000011</c:v>
                </c:pt>
                <c:pt idx="3144">
                  <c:v>35.928000000000011</c:v>
                </c:pt>
                <c:pt idx="3145">
                  <c:v>35.928000000000011</c:v>
                </c:pt>
                <c:pt idx="3146">
                  <c:v>35.976000000000006</c:v>
                </c:pt>
                <c:pt idx="3147">
                  <c:v>35.976000000000006</c:v>
                </c:pt>
                <c:pt idx="3148">
                  <c:v>35.976000000000006</c:v>
                </c:pt>
                <c:pt idx="3149">
                  <c:v>35.976000000000006</c:v>
                </c:pt>
                <c:pt idx="3150">
                  <c:v>36.025000000000013</c:v>
                </c:pt>
                <c:pt idx="3151">
                  <c:v>36.025000000000013</c:v>
                </c:pt>
                <c:pt idx="3152">
                  <c:v>36.025000000000013</c:v>
                </c:pt>
                <c:pt idx="3153">
                  <c:v>36.025000000000013</c:v>
                </c:pt>
                <c:pt idx="3154">
                  <c:v>36.025000000000013</c:v>
                </c:pt>
                <c:pt idx="3155">
                  <c:v>36.025000000000013</c:v>
                </c:pt>
                <c:pt idx="3156">
                  <c:v>36.072000000000003</c:v>
                </c:pt>
                <c:pt idx="3157">
                  <c:v>36.072000000000003</c:v>
                </c:pt>
                <c:pt idx="3158">
                  <c:v>36.072000000000003</c:v>
                </c:pt>
                <c:pt idx="3159">
                  <c:v>36.120000000000012</c:v>
                </c:pt>
                <c:pt idx="3160">
                  <c:v>36.120000000000012</c:v>
                </c:pt>
                <c:pt idx="3161">
                  <c:v>36.120000000000012</c:v>
                </c:pt>
                <c:pt idx="3162">
                  <c:v>36.120000000000012</c:v>
                </c:pt>
                <c:pt idx="3163">
                  <c:v>36.120000000000012</c:v>
                </c:pt>
                <c:pt idx="3164">
                  <c:v>36.120000000000012</c:v>
                </c:pt>
                <c:pt idx="3165">
                  <c:v>36.120000000000012</c:v>
                </c:pt>
                <c:pt idx="3166">
                  <c:v>36.120000000000012</c:v>
                </c:pt>
                <c:pt idx="3167">
                  <c:v>36.120000000000012</c:v>
                </c:pt>
                <c:pt idx="3168">
                  <c:v>36.169000000000011</c:v>
                </c:pt>
                <c:pt idx="3169">
                  <c:v>36.169000000000011</c:v>
                </c:pt>
                <c:pt idx="3170">
                  <c:v>36.169000000000011</c:v>
                </c:pt>
                <c:pt idx="3171">
                  <c:v>36.169000000000011</c:v>
                </c:pt>
                <c:pt idx="3172">
                  <c:v>36.169000000000011</c:v>
                </c:pt>
                <c:pt idx="3173">
                  <c:v>36.217000000000006</c:v>
                </c:pt>
                <c:pt idx="3174">
                  <c:v>36.217000000000006</c:v>
                </c:pt>
                <c:pt idx="3175">
                  <c:v>36.217000000000006</c:v>
                </c:pt>
                <c:pt idx="3176">
                  <c:v>36.217000000000006</c:v>
                </c:pt>
                <c:pt idx="3177">
                  <c:v>36.217000000000006</c:v>
                </c:pt>
                <c:pt idx="3178">
                  <c:v>36.217000000000006</c:v>
                </c:pt>
                <c:pt idx="3179">
                  <c:v>36.217000000000006</c:v>
                </c:pt>
                <c:pt idx="3180">
                  <c:v>36.169000000000011</c:v>
                </c:pt>
                <c:pt idx="3181">
                  <c:v>36.169000000000011</c:v>
                </c:pt>
                <c:pt idx="3182">
                  <c:v>36.169000000000011</c:v>
                </c:pt>
                <c:pt idx="3183">
                  <c:v>36.169000000000011</c:v>
                </c:pt>
                <c:pt idx="3184">
                  <c:v>36.169000000000011</c:v>
                </c:pt>
                <c:pt idx="3185">
                  <c:v>36.120000000000012</c:v>
                </c:pt>
                <c:pt idx="3186">
                  <c:v>36.120000000000012</c:v>
                </c:pt>
                <c:pt idx="3187">
                  <c:v>36.120000000000012</c:v>
                </c:pt>
                <c:pt idx="3188">
                  <c:v>36.120000000000012</c:v>
                </c:pt>
                <c:pt idx="3189">
                  <c:v>36.120000000000012</c:v>
                </c:pt>
                <c:pt idx="3190">
                  <c:v>36.072000000000003</c:v>
                </c:pt>
                <c:pt idx="3191">
                  <c:v>36.072000000000003</c:v>
                </c:pt>
                <c:pt idx="3192">
                  <c:v>36.072000000000003</c:v>
                </c:pt>
                <c:pt idx="3193">
                  <c:v>36.072000000000003</c:v>
                </c:pt>
                <c:pt idx="3194">
                  <c:v>36.072000000000003</c:v>
                </c:pt>
                <c:pt idx="3195">
                  <c:v>36.072000000000003</c:v>
                </c:pt>
                <c:pt idx="3196">
                  <c:v>36.025000000000013</c:v>
                </c:pt>
                <c:pt idx="3197">
                  <c:v>36.025000000000013</c:v>
                </c:pt>
                <c:pt idx="3198">
                  <c:v>36.025000000000013</c:v>
                </c:pt>
                <c:pt idx="3199">
                  <c:v>36.025000000000013</c:v>
                </c:pt>
                <c:pt idx="3200">
                  <c:v>36.025000000000013</c:v>
                </c:pt>
                <c:pt idx="3201">
                  <c:v>36.025000000000013</c:v>
                </c:pt>
                <c:pt idx="3202">
                  <c:v>36.025000000000013</c:v>
                </c:pt>
                <c:pt idx="3203">
                  <c:v>36.025000000000013</c:v>
                </c:pt>
                <c:pt idx="3204">
                  <c:v>36.025000000000013</c:v>
                </c:pt>
                <c:pt idx="3205">
                  <c:v>36.025000000000013</c:v>
                </c:pt>
                <c:pt idx="3206">
                  <c:v>36.025000000000013</c:v>
                </c:pt>
                <c:pt idx="3207">
                  <c:v>36.025000000000013</c:v>
                </c:pt>
                <c:pt idx="3208">
                  <c:v>36.072000000000003</c:v>
                </c:pt>
                <c:pt idx="3209">
                  <c:v>36.072000000000003</c:v>
                </c:pt>
                <c:pt idx="3210">
                  <c:v>36.072000000000003</c:v>
                </c:pt>
                <c:pt idx="3211">
                  <c:v>36.072000000000003</c:v>
                </c:pt>
                <c:pt idx="3212">
                  <c:v>36.072000000000003</c:v>
                </c:pt>
                <c:pt idx="3213">
                  <c:v>36.072000000000003</c:v>
                </c:pt>
                <c:pt idx="3214">
                  <c:v>36.072000000000003</c:v>
                </c:pt>
                <c:pt idx="3215">
                  <c:v>36.072000000000003</c:v>
                </c:pt>
                <c:pt idx="3216">
                  <c:v>36.072000000000003</c:v>
                </c:pt>
                <c:pt idx="3217">
                  <c:v>36.072000000000003</c:v>
                </c:pt>
                <c:pt idx="3218">
                  <c:v>36.072000000000003</c:v>
                </c:pt>
                <c:pt idx="3219">
                  <c:v>36.072000000000003</c:v>
                </c:pt>
                <c:pt idx="3220">
                  <c:v>36.072000000000003</c:v>
                </c:pt>
                <c:pt idx="3221">
                  <c:v>36.072000000000003</c:v>
                </c:pt>
                <c:pt idx="3222">
                  <c:v>36.072000000000003</c:v>
                </c:pt>
                <c:pt idx="3223">
                  <c:v>36.120000000000012</c:v>
                </c:pt>
                <c:pt idx="3224">
                  <c:v>36.120000000000012</c:v>
                </c:pt>
                <c:pt idx="3225">
                  <c:v>36.120000000000012</c:v>
                </c:pt>
                <c:pt idx="3226">
                  <c:v>36.120000000000012</c:v>
                </c:pt>
                <c:pt idx="3227">
                  <c:v>36.072000000000003</c:v>
                </c:pt>
                <c:pt idx="3228">
                  <c:v>36.072000000000003</c:v>
                </c:pt>
                <c:pt idx="3229">
                  <c:v>36.072000000000003</c:v>
                </c:pt>
                <c:pt idx="3230">
                  <c:v>36.072000000000003</c:v>
                </c:pt>
                <c:pt idx="3231">
                  <c:v>36.072000000000003</c:v>
                </c:pt>
                <c:pt idx="3232">
                  <c:v>36.025000000000013</c:v>
                </c:pt>
                <c:pt idx="3233">
                  <c:v>36.025000000000013</c:v>
                </c:pt>
                <c:pt idx="3234">
                  <c:v>36.025000000000013</c:v>
                </c:pt>
                <c:pt idx="3235">
                  <c:v>36.025000000000013</c:v>
                </c:pt>
                <c:pt idx="3236">
                  <c:v>36.025000000000013</c:v>
                </c:pt>
                <c:pt idx="3237">
                  <c:v>36.072000000000003</c:v>
                </c:pt>
                <c:pt idx="3238">
                  <c:v>36.072000000000003</c:v>
                </c:pt>
                <c:pt idx="3239">
                  <c:v>36.072000000000003</c:v>
                </c:pt>
                <c:pt idx="3240">
                  <c:v>36.072000000000003</c:v>
                </c:pt>
                <c:pt idx="3241">
                  <c:v>36.072000000000003</c:v>
                </c:pt>
                <c:pt idx="3242">
                  <c:v>36.072000000000003</c:v>
                </c:pt>
                <c:pt idx="3243">
                  <c:v>36.072000000000003</c:v>
                </c:pt>
                <c:pt idx="3244">
                  <c:v>36.120000000000012</c:v>
                </c:pt>
                <c:pt idx="3245">
                  <c:v>36.120000000000012</c:v>
                </c:pt>
                <c:pt idx="3246">
                  <c:v>36.120000000000012</c:v>
                </c:pt>
                <c:pt idx="3247">
                  <c:v>36.169000000000011</c:v>
                </c:pt>
                <c:pt idx="3248">
                  <c:v>36.169000000000011</c:v>
                </c:pt>
                <c:pt idx="3249">
                  <c:v>36.169000000000011</c:v>
                </c:pt>
                <c:pt idx="3250">
                  <c:v>36.217000000000006</c:v>
                </c:pt>
                <c:pt idx="3251">
                  <c:v>36.217000000000006</c:v>
                </c:pt>
                <c:pt idx="3252">
                  <c:v>36.217000000000006</c:v>
                </c:pt>
                <c:pt idx="3253">
                  <c:v>36.217000000000006</c:v>
                </c:pt>
                <c:pt idx="3254">
                  <c:v>36.217000000000006</c:v>
                </c:pt>
                <c:pt idx="3255">
                  <c:v>36.266000000000012</c:v>
                </c:pt>
                <c:pt idx="3256">
                  <c:v>36.266000000000012</c:v>
                </c:pt>
                <c:pt idx="3257">
                  <c:v>36.266000000000012</c:v>
                </c:pt>
                <c:pt idx="3258">
                  <c:v>36.266000000000012</c:v>
                </c:pt>
                <c:pt idx="3259">
                  <c:v>36.266000000000012</c:v>
                </c:pt>
                <c:pt idx="3260">
                  <c:v>36.266000000000012</c:v>
                </c:pt>
                <c:pt idx="3261">
                  <c:v>36.266000000000012</c:v>
                </c:pt>
                <c:pt idx="3262">
                  <c:v>36.266000000000012</c:v>
                </c:pt>
                <c:pt idx="3263">
                  <c:v>36.266000000000012</c:v>
                </c:pt>
                <c:pt idx="3264">
                  <c:v>36.266000000000012</c:v>
                </c:pt>
                <c:pt idx="3265">
                  <c:v>36.266000000000012</c:v>
                </c:pt>
                <c:pt idx="3266">
                  <c:v>36.266000000000012</c:v>
                </c:pt>
                <c:pt idx="3267">
                  <c:v>36.266000000000012</c:v>
                </c:pt>
                <c:pt idx="3268">
                  <c:v>36.266000000000012</c:v>
                </c:pt>
                <c:pt idx="3269">
                  <c:v>36.266000000000012</c:v>
                </c:pt>
                <c:pt idx="3270">
                  <c:v>36.266000000000012</c:v>
                </c:pt>
                <c:pt idx="3271">
                  <c:v>36.266000000000012</c:v>
                </c:pt>
                <c:pt idx="3272">
                  <c:v>36.313000000000002</c:v>
                </c:pt>
                <c:pt idx="3273">
                  <c:v>36.313000000000002</c:v>
                </c:pt>
                <c:pt idx="3274">
                  <c:v>36.313000000000002</c:v>
                </c:pt>
                <c:pt idx="3275">
                  <c:v>36.313000000000002</c:v>
                </c:pt>
                <c:pt idx="3276">
                  <c:v>36.313000000000002</c:v>
                </c:pt>
                <c:pt idx="3277">
                  <c:v>36.313000000000002</c:v>
                </c:pt>
                <c:pt idx="3278">
                  <c:v>36.313000000000002</c:v>
                </c:pt>
                <c:pt idx="3279">
                  <c:v>36.313000000000002</c:v>
                </c:pt>
                <c:pt idx="3280">
                  <c:v>36.313000000000002</c:v>
                </c:pt>
                <c:pt idx="3281">
                  <c:v>36.313000000000002</c:v>
                </c:pt>
                <c:pt idx="3282">
                  <c:v>36.313000000000002</c:v>
                </c:pt>
                <c:pt idx="3283">
                  <c:v>36.313000000000002</c:v>
                </c:pt>
                <c:pt idx="3284">
                  <c:v>36.361000000000004</c:v>
                </c:pt>
                <c:pt idx="3285">
                  <c:v>36.361000000000004</c:v>
                </c:pt>
                <c:pt idx="3286">
                  <c:v>36.361000000000004</c:v>
                </c:pt>
                <c:pt idx="3287">
                  <c:v>36.361000000000004</c:v>
                </c:pt>
                <c:pt idx="3288">
                  <c:v>36.313000000000002</c:v>
                </c:pt>
                <c:pt idx="3289">
                  <c:v>36.361000000000004</c:v>
                </c:pt>
                <c:pt idx="3290">
                  <c:v>36.361000000000004</c:v>
                </c:pt>
                <c:pt idx="3291">
                  <c:v>36.361000000000004</c:v>
                </c:pt>
                <c:pt idx="3292">
                  <c:v>36.313000000000002</c:v>
                </c:pt>
                <c:pt idx="3293">
                  <c:v>36.313000000000002</c:v>
                </c:pt>
                <c:pt idx="3294">
                  <c:v>36.313000000000002</c:v>
                </c:pt>
                <c:pt idx="3295">
                  <c:v>36.313000000000002</c:v>
                </c:pt>
                <c:pt idx="3296">
                  <c:v>36.313000000000002</c:v>
                </c:pt>
                <c:pt idx="3297">
                  <c:v>36.313000000000002</c:v>
                </c:pt>
                <c:pt idx="3298">
                  <c:v>36.313000000000002</c:v>
                </c:pt>
                <c:pt idx="3299">
                  <c:v>36.313000000000002</c:v>
                </c:pt>
                <c:pt idx="3300">
                  <c:v>36.313000000000002</c:v>
                </c:pt>
                <c:pt idx="3301">
                  <c:v>36.313000000000002</c:v>
                </c:pt>
                <c:pt idx="3302">
                  <c:v>36.313000000000002</c:v>
                </c:pt>
                <c:pt idx="3303">
                  <c:v>36.313000000000002</c:v>
                </c:pt>
                <c:pt idx="3304">
                  <c:v>36.313000000000002</c:v>
                </c:pt>
                <c:pt idx="3305">
                  <c:v>36.313000000000002</c:v>
                </c:pt>
                <c:pt idx="3306">
                  <c:v>36.266000000000012</c:v>
                </c:pt>
                <c:pt idx="3307">
                  <c:v>36.313000000000002</c:v>
                </c:pt>
                <c:pt idx="3308">
                  <c:v>36.313000000000002</c:v>
                </c:pt>
                <c:pt idx="3309">
                  <c:v>36.313000000000002</c:v>
                </c:pt>
                <c:pt idx="3310">
                  <c:v>36.266000000000012</c:v>
                </c:pt>
                <c:pt idx="3311">
                  <c:v>36.313000000000002</c:v>
                </c:pt>
                <c:pt idx="3312">
                  <c:v>36.313000000000002</c:v>
                </c:pt>
                <c:pt idx="3313">
                  <c:v>36.266000000000012</c:v>
                </c:pt>
                <c:pt idx="3314">
                  <c:v>36.266000000000012</c:v>
                </c:pt>
                <c:pt idx="3315">
                  <c:v>36.266000000000012</c:v>
                </c:pt>
                <c:pt idx="3316">
                  <c:v>36.266000000000012</c:v>
                </c:pt>
                <c:pt idx="3317">
                  <c:v>36.266000000000012</c:v>
                </c:pt>
                <c:pt idx="3318">
                  <c:v>36.266000000000012</c:v>
                </c:pt>
                <c:pt idx="3319">
                  <c:v>36.217000000000006</c:v>
                </c:pt>
                <c:pt idx="3320">
                  <c:v>36.217000000000006</c:v>
                </c:pt>
                <c:pt idx="3321">
                  <c:v>36.217000000000006</c:v>
                </c:pt>
                <c:pt idx="3322">
                  <c:v>36.217000000000006</c:v>
                </c:pt>
                <c:pt idx="3323">
                  <c:v>36.217000000000006</c:v>
                </c:pt>
                <c:pt idx="3324">
                  <c:v>36.217000000000006</c:v>
                </c:pt>
                <c:pt idx="3325">
                  <c:v>36.217000000000006</c:v>
                </c:pt>
                <c:pt idx="3326">
                  <c:v>36.217000000000006</c:v>
                </c:pt>
                <c:pt idx="3327">
                  <c:v>36.217000000000006</c:v>
                </c:pt>
                <c:pt idx="3328">
                  <c:v>36.217000000000006</c:v>
                </c:pt>
                <c:pt idx="3329">
                  <c:v>36.217000000000006</c:v>
                </c:pt>
                <c:pt idx="3330">
                  <c:v>36.217000000000006</c:v>
                </c:pt>
                <c:pt idx="3331">
                  <c:v>36.217000000000006</c:v>
                </c:pt>
                <c:pt idx="3332">
                  <c:v>36.217000000000006</c:v>
                </c:pt>
                <c:pt idx="3333">
                  <c:v>36.217000000000006</c:v>
                </c:pt>
                <c:pt idx="3334">
                  <c:v>36.217000000000006</c:v>
                </c:pt>
                <c:pt idx="3335">
                  <c:v>36.266000000000012</c:v>
                </c:pt>
                <c:pt idx="3336">
                  <c:v>36.266000000000012</c:v>
                </c:pt>
                <c:pt idx="3337">
                  <c:v>36.266000000000012</c:v>
                </c:pt>
                <c:pt idx="3338">
                  <c:v>36.266000000000012</c:v>
                </c:pt>
                <c:pt idx="3339">
                  <c:v>36.266000000000012</c:v>
                </c:pt>
                <c:pt idx="3340">
                  <c:v>36.266000000000012</c:v>
                </c:pt>
                <c:pt idx="3341">
                  <c:v>36.266000000000012</c:v>
                </c:pt>
                <c:pt idx="3342">
                  <c:v>36.266000000000012</c:v>
                </c:pt>
                <c:pt idx="3343">
                  <c:v>36.266000000000012</c:v>
                </c:pt>
                <c:pt idx="3344">
                  <c:v>36.266000000000012</c:v>
                </c:pt>
                <c:pt idx="3345">
                  <c:v>36.266000000000012</c:v>
                </c:pt>
                <c:pt idx="3346">
                  <c:v>36.217000000000006</c:v>
                </c:pt>
                <c:pt idx="3347">
                  <c:v>36.217000000000006</c:v>
                </c:pt>
                <c:pt idx="3348">
                  <c:v>36.266000000000012</c:v>
                </c:pt>
                <c:pt idx="3349">
                  <c:v>36.217000000000006</c:v>
                </c:pt>
                <c:pt idx="3350">
                  <c:v>36.266000000000012</c:v>
                </c:pt>
                <c:pt idx="3351">
                  <c:v>36.266000000000012</c:v>
                </c:pt>
                <c:pt idx="3352">
                  <c:v>36.266000000000012</c:v>
                </c:pt>
                <c:pt idx="3353">
                  <c:v>36.217000000000006</c:v>
                </c:pt>
                <c:pt idx="3354">
                  <c:v>36.217000000000006</c:v>
                </c:pt>
                <c:pt idx="3355">
                  <c:v>36.217000000000006</c:v>
                </c:pt>
                <c:pt idx="3356">
                  <c:v>36.217000000000006</c:v>
                </c:pt>
                <c:pt idx="3357">
                  <c:v>36.217000000000006</c:v>
                </c:pt>
                <c:pt idx="3358">
                  <c:v>36.217000000000006</c:v>
                </c:pt>
                <c:pt idx="3359">
                  <c:v>36.217000000000006</c:v>
                </c:pt>
                <c:pt idx="3360">
                  <c:v>36.217000000000006</c:v>
                </c:pt>
                <c:pt idx="3361">
                  <c:v>36.169000000000011</c:v>
                </c:pt>
                <c:pt idx="3362">
                  <c:v>36.169000000000011</c:v>
                </c:pt>
                <c:pt idx="3363">
                  <c:v>36.169000000000011</c:v>
                </c:pt>
                <c:pt idx="3364">
                  <c:v>36.169000000000011</c:v>
                </c:pt>
                <c:pt idx="3365">
                  <c:v>36.169000000000011</c:v>
                </c:pt>
                <c:pt idx="3366">
                  <c:v>36.120000000000012</c:v>
                </c:pt>
                <c:pt idx="3367">
                  <c:v>36.120000000000012</c:v>
                </c:pt>
                <c:pt idx="3368">
                  <c:v>36.120000000000012</c:v>
                </c:pt>
                <c:pt idx="3369">
                  <c:v>36.120000000000012</c:v>
                </c:pt>
                <c:pt idx="3370">
                  <c:v>36.120000000000012</c:v>
                </c:pt>
                <c:pt idx="3371">
                  <c:v>36.120000000000012</c:v>
                </c:pt>
                <c:pt idx="3372">
                  <c:v>36.120000000000012</c:v>
                </c:pt>
                <c:pt idx="3373">
                  <c:v>36.120000000000012</c:v>
                </c:pt>
                <c:pt idx="3374">
                  <c:v>36.120000000000012</c:v>
                </c:pt>
                <c:pt idx="3375">
                  <c:v>36.169000000000011</c:v>
                </c:pt>
                <c:pt idx="3376">
                  <c:v>36.169000000000011</c:v>
                </c:pt>
                <c:pt idx="3377">
                  <c:v>36.169000000000011</c:v>
                </c:pt>
                <c:pt idx="3378">
                  <c:v>36.169000000000011</c:v>
                </c:pt>
                <c:pt idx="3379">
                  <c:v>36.169000000000011</c:v>
                </c:pt>
                <c:pt idx="3380">
                  <c:v>36.169000000000011</c:v>
                </c:pt>
                <c:pt idx="3381">
                  <c:v>36.169000000000011</c:v>
                </c:pt>
                <c:pt idx="3382">
                  <c:v>36.169000000000011</c:v>
                </c:pt>
                <c:pt idx="3383">
                  <c:v>36.169000000000011</c:v>
                </c:pt>
                <c:pt idx="3384">
                  <c:v>36.169000000000011</c:v>
                </c:pt>
                <c:pt idx="3385">
                  <c:v>36.169000000000011</c:v>
                </c:pt>
                <c:pt idx="3386">
                  <c:v>36.217000000000006</c:v>
                </c:pt>
                <c:pt idx="3387">
                  <c:v>36.217000000000006</c:v>
                </c:pt>
                <c:pt idx="3388">
                  <c:v>36.217000000000006</c:v>
                </c:pt>
                <c:pt idx="3389">
                  <c:v>36.217000000000006</c:v>
                </c:pt>
                <c:pt idx="3390">
                  <c:v>36.217000000000006</c:v>
                </c:pt>
                <c:pt idx="3391">
                  <c:v>36.217000000000006</c:v>
                </c:pt>
                <c:pt idx="3392">
                  <c:v>36.217000000000006</c:v>
                </c:pt>
                <c:pt idx="3393">
                  <c:v>36.217000000000006</c:v>
                </c:pt>
                <c:pt idx="3394">
                  <c:v>36.217000000000006</c:v>
                </c:pt>
                <c:pt idx="3395">
                  <c:v>36.217000000000006</c:v>
                </c:pt>
                <c:pt idx="3396">
                  <c:v>36.217000000000006</c:v>
                </c:pt>
                <c:pt idx="3397">
                  <c:v>36.217000000000006</c:v>
                </c:pt>
                <c:pt idx="3398">
                  <c:v>36.217000000000006</c:v>
                </c:pt>
                <c:pt idx="3399">
                  <c:v>36.217000000000006</c:v>
                </c:pt>
                <c:pt idx="3400">
                  <c:v>36.217000000000006</c:v>
                </c:pt>
                <c:pt idx="3401">
                  <c:v>36.169000000000011</c:v>
                </c:pt>
                <c:pt idx="3402">
                  <c:v>36.169000000000011</c:v>
                </c:pt>
                <c:pt idx="3403">
                  <c:v>36.169000000000011</c:v>
                </c:pt>
                <c:pt idx="3404">
                  <c:v>36.169000000000011</c:v>
                </c:pt>
                <c:pt idx="3405">
                  <c:v>36.169000000000011</c:v>
                </c:pt>
                <c:pt idx="3406">
                  <c:v>36.169000000000011</c:v>
                </c:pt>
                <c:pt idx="3407">
                  <c:v>36.169000000000011</c:v>
                </c:pt>
                <c:pt idx="3408">
                  <c:v>36.169000000000011</c:v>
                </c:pt>
                <c:pt idx="3409">
                  <c:v>36.169000000000011</c:v>
                </c:pt>
                <c:pt idx="3410">
                  <c:v>36.169000000000011</c:v>
                </c:pt>
                <c:pt idx="3411">
                  <c:v>36.169000000000011</c:v>
                </c:pt>
                <c:pt idx="3412">
                  <c:v>36.169000000000011</c:v>
                </c:pt>
                <c:pt idx="3413">
                  <c:v>36.169000000000011</c:v>
                </c:pt>
                <c:pt idx="3414">
                  <c:v>36.169000000000011</c:v>
                </c:pt>
                <c:pt idx="3415">
                  <c:v>36.169000000000011</c:v>
                </c:pt>
                <c:pt idx="3416">
                  <c:v>36.169000000000011</c:v>
                </c:pt>
                <c:pt idx="3417">
                  <c:v>36.169000000000011</c:v>
                </c:pt>
                <c:pt idx="3418">
                  <c:v>36.169000000000011</c:v>
                </c:pt>
                <c:pt idx="3419">
                  <c:v>36.169000000000011</c:v>
                </c:pt>
                <c:pt idx="3420">
                  <c:v>36.169000000000011</c:v>
                </c:pt>
                <c:pt idx="3421">
                  <c:v>36.169000000000011</c:v>
                </c:pt>
                <c:pt idx="3422">
                  <c:v>36.169000000000011</c:v>
                </c:pt>
                <c:pt idx="3423">
                  <c:v>36.169000000000011</c:v>
                </c:pt>
                <c:pt idx="3424">
                  <c:v>36.169000000000011</c:v>
                </c:pt>
                <c:pt idx="3425">
                  <c:v>36.169000000000011</c:v>
                </c:pt>
                <c:pt idx="3426">
                  <c:v>36.217000000000006</c:v>
                </c:pt>
                <c:pt idx="3427">
                  <c:v>36.217000000000006</c:v>
                </c:pt>
                <c:pt idx="3428">
                  <c:v>36.217000000000006</c:v>
                </c:pt>
                <c:pt idx="3429">
                  <c:v>36.217000000000006</c:v>
                </c:pt>
                <c:pt idx="3430">
                  <c:v>36.217000000000006</c:v>
                </c:pt>
                <c:pt idx="3431">
                  <c:v>36.266000000000012</c:v>
                </c:pt>
                <c:pt idx="3432">
                  <c:v>36.266000000000012</c:v>
                </c:pt>
                <c:pt idx="3433">
                  <c:v>36.266000000000012</c:v>
                </c:pt>
                <c:pt idx="3434">
                  <c:v>36.266000000000012</c:v>
                </c:pt>
                <c:pt idx="3435">
                  <c:v>36.266000000000012</c:v>
                </c:pt>
                <c:pt idx="3436">
                  <c:v>36.313000000000002</c:v>
                </c:pt>
                <c:pt idx="3437">
                  <c:v>36.313000000000002</c:v>
                </c:pt>
                <c:pt idx="3438">
                  <c:v>36.361000000000004</c:v>
                </c:pt>
                <c:pt idx="3439">
                  <c:v>36.361000000000004</c:v>
                </c:pt>
                <c:pt idx="3440">
                  <c:v>36.361000000000004</c:v>
                </c:pt>
                <c:pt idx="3441">
                  <c:v>36.361000000000004</c:v>
                </c:pt>
                <c:pt idx="3442">
                  <c:v>36.361000000000004</c:v>
                </c:pt>
                <c:pt idx="3443">
                  <c:v>36.361000000000004</c:v>
                </c:pt>
                <c:pt idx="3444">
                  <c:v>36.361000000000004</c:v>
                </c:pt>
                <c:pt idx="3445">
                  <c:v>36.361000000000004</c:v>
                </c:pt>
                <c:pt idx="3446">
                  <c:v>36.361000000000004</c:v>
                </c:pt>
                <c:pt idx="3447">
                  <c:v>36.361000000000004</c:v>
                </c:pt>
                <c:pt idx="3448">
                  <c:v>36.410000000000004</c:v>
                </c:pt>
                <c:pt idx="3449">
                  <c:v>36.410000000000004</c:v>
                </c:pt>
                <c:pt idx="3450">
                  <c:v>36.410000000000004</c:v>
                </c:pt>
                <c:pt idx="3451">
                  <c:v>36.410000000000004</c:v>
                </c:pt>
                <c:pt idx="3452">
                  <c:v>36.410000000000004</c:v>
                </c:pt>
                <c:pt idx="3453">
                  <c:v>36.410000000000004</c:v>
                </c:pt>
                <c:pt idx="3454">
                  <c:v>36.410000000000004</c:v>
                </c:pt>
                <c:pt idx="3455">
                  <c:v>36.410000000000004</c:v>
                </c:pt>
                <c:pt idx="3456">
                  <c:v>36.410000000000004</c:v>
                </c:pt>
                <c:pt idx="3457">
                  <c:v>36.410000000000004</c:v>
                </c:pt>
                <c:pt idx="3458">
                  <c:v>36.410000000000004</c:v>
                </c:pt>
                <c:pt idx="3459">
                  <c:v>36.410000000000004</c:v>
                </c:pt>
                <c:pt idx="3460">
                  <c:v>36.410000000000004</c:v>
                </c:pt>
                <c:pt idx="3461">
                  <c:v>36.410000000000004</c:v>
                </c:pt>
                <c:pt idx="3462">
                  <c:v>36.410000000000004</c:v>
                </c:pt>
                <c:pt idx="3463">
                  <c:v>36.361000000000004</c:v>
                </c:pt>
                <c:pt idx="3464">
                  <c:v>36.361000000000004</c:v>
                </c:pt>
                <c:pt idx="3465">
                  <c:v>36.410000000000004</c:v>
                </c:pt>
                <c:pt idx="3466">
                  <c:v>36.361000000000004</c:v>
                </c:pt>
                <c:pt idx="3467">
                  <c:v>36.361000000000004</c:v>
                </c:pt>
                <c:pt idx="3468">
                  <c:v>36.410000000000004</c:v>
                </c:pt>
                <c:pt idx="3469">
                  <c:v>36.410000000000004</c:v>
                </c:pt>
                <c:pt idx="3470">
                  <c:v>36.410000000000004</c:v>
                </c:pt>
                <c:pt idx="3471">
                  <c:v>36.410000000000004</c:v>
                </c:pt>
                <c:pt idx="3472">
                  <c:v>36.410000000000004</c:v>
                </c:pt>
                <c:pt idx="3473">
                  <c:v>36.410000000000004</c:v>
                </c:pt>
                <c:pt idx="3474">
                  <c:v>36.410000000000004</c:v>
                </c:pt>
                <c:pt idx="3475">
                  <c:v>36.459000000000003</c:v>
                </c:pt>
                <c:pt idx="3476">
                  <c:v>36.459000000000003</c:v>
                </c:pt>
                <c:pt idx="3477">
                  <c:v>36.505000000000003</c:v>
                </c:pt>
                <c:pt idx="3478">
                  <c:v>36.554000000000002</c:v>
                </c:pt>
                <c:pt idx="3479">
                  <c:v>36.603000000000002</c:v>
                </c:pt>
                <c:pt idx="3480">
                  <c:v>36.651000000000003</c:v>
                </c:pt>
                <c:pt idx="3481">
                  <c:v>36.698000000000015</c:v>
                </c:pt>
                <c:pt idx="3482">
                  <c:v>37.081000000000003</c:v>
                </c:pt>
                <c:pt idx="3483">
                  <c:v>37.846000000000004</c:v>
                </c:pt>
                <c:pt idx="3484">
                  <c:v>38.084000000000003</c:v>
                </c:pt>
                <c:pt idx="3485">
                  <c:v>38.179000000000002</c:v>
                </c:pt>
                <c:pt idx="3486">
                  <c:v>38.226000000000013</c:v>
                </c:pt>
                <c:pt idx="3487">
                  <c:v>38.226000000000013</c:v>
                </c:pt>
                <c:pt idx="3488">
                  <c:v>38.226000000000013</c:v>
                </c:pt>
                <c:pt idx="3489">
                  <c:v>38.179000000000002</c:v>
                </c:pt>
                <c:pt idx="3490">
                  <c:v>38.131</c:v>
                </c:pt>
                <c:pt idx="3491">
                  <c:v>38.084000000000003</c:v>
                </c:pt>
                <c:pt idx="3492">
                  <c:v>37.989000000000004</c:v>
                </c:pt>
                <c:pt idx="3493">
                  <c:v>37.989000000000004</c:v>
                </c:pt>
                <c:pt idx="3494">
                  <c:v>37.989000000000004</c:v>
                </c:pt>
                <c:pt idx="3495">
                  <c:v>37.942</c:v>
                </c:pt>
                <c:pt idx="3496">
                  <c:v>37.942</c:v>
                </c:pt>
                <c:pt idx="3497">
                  <c:v>37.942</c:v>
                </c:pt>
                <c:pt idx="3498">
                  <c:v>37.942</c:v>
                </c:pt>
                <c:pt idx="3499">
                  <c:v>37.942</c:v>
                </c:pt>
                <c:pt idx="3500">
                  <c:v>37.893000000000001</c:v>
                </c:pt>
                <c:pt idx="3501">
                  <c:v>37.893000000000001</c:v>
                </c:pt>
                <c:pt idx="3502">
                  <c:v>37.893000000000001</c:v>
                </c:pt>
                <c:pt idx="3503">
                  <c:v>37.893000000000001</c:v>
                </c:pt>
                <c:pt idx="3504">
                  <c:v>37.893000000000001</c:v>
                </c:pt>
                <c:pt idx="3505">
                  <c:v>37.893000000000001</c:v>
                </c:pt>
                <c:pt idx="3506">
                  <c:v>37.893000000000001</c:v>
                </c:pt>
                <c:pt idx="3507">
                  <c:v>37.846000000000004</c:v>
                </c:pt>
                <c:pt idx="3508">
                  <c:v>37.893000000000001</c:v>
                </c:pt>
                <c:pt idx="3509">
                  <c:v>37.893000000000001</c:v>
                </c:pt>
                <c:pt idx="3510">
                  <c:v>37.942</c:v>
                </c:pt>
                <c:pt idx="3511">
                  <c:v>37.942</c:v>
                </c:pt>
                <c:pt idx="3512">
                  <c:v>37.989000000000004</c:v>
                </c:pt>
                <c:pt idx="3513">
                  <c:v>37.989000000000004</c:v>
                </c:pt>
                <c:pt idx="3514">
                  <c:v>37.989000000000004</c:v>
                </c:pt>
                <c:pt idx="3515">
                  <c:v>37.989000000000004</c:v>
                </c:pt>
                <c:pt idx="3516">
                  <c:v>38.037000000000006</c:v>
                </c:pt>
                <c:pt idx="3517">
                  <c:v>38.037000000000006</c:v>
                </c:pt>
                <c:pt idx="3518">
                  <c:v>38.037000000000006</c:v>
                </c:pt>
                <c:pt idx="3519">
                  <c:v>38.084000000000003</c:v>
                </c:pt>
                <c:pt idx="3520">
                  <c:v>38.131</c:v>
                </c:pt>
                <c:pt idx="3521">
                  <c:v>38.131</c:v>
                </c:pt>
                <c:pt idx="3522">
                  <c:v>38.179000000000002</c:v>
                </c:pt>
                <c:pt idx="3523">
                  <c:v>38.179000000000002</c:v>
                </c:pt>
                <c:pt idx="3524">
                  <c:v>38.226000000000013</c:v>
                </c:pt>
                <c:pt idx="3525">
                  <c:v>38.273000000000003</c:v>
                </c:pt>
                <c:pt idx="3526">
                  <c:v>38.322000000000003</c:v>
                </c:pt>
                <c:pt idx="3527">
                  <c:v>38.368000000000002</c:v>
                </c:pt>
                <c:pt idx="3528">
                  <c:v>38.414999999999999</c:v>
                </c:pt>
                <c:pt idx="3529">
                  <c:v>38.511000000000003</c:v>
                </c:pt>
                <c:pt idx="3530">
                  <c:v>38.557000000000002</c:v>
                </c:pt>
                <c:pt idx="3531">
                  <c:v>38.557000000000002</c:v>
                </c:pt>
                <c:pt idx="3532">
                  <c:v>38.557000000000002</c:v>
                </c:pt>
                <c:pt idx="3533">
                  <c:v>38.606000000000002</c:v>
                </c:pt>
                <c:pt idx="3534">
                  <c:v>38.653000000000006</c:v>
                </c:pt>
                <c:pt idx="3535">
                  <c:v>38.748000000000012</c:v>
                </c:pt>
                <c:pt idx="3536">
                  <c:v>38.748000000000012</c:v>
                </c:pt>
                <c:pt idx="3537">
                  <c:v>38.748000000000012</c:v>
                </c:pt>
                <c:pt idx="3538">
                  <c:v>38.748000000000012</c:v>
                </c:pt>
                <c:pt idx="3539">
                  <c:v>38.748000000000012</c:v>
                </c:pt>
                <c:pt idx="3540">
                  <c:v>38.748000000000012</c:v>
                </c:pt>
                <c:pt idx="3541">
                  <c:v>38.795000000000016</c:v>
                </c:pt>
                <c:pt idx="3542">
                  <c:v>38.795000000000016</c:v>
                </c:pt>
                <c:pt idx="3543">
                  <c:v>38.748000000000012</c:v>
                </c:pt>
                <c:pt idx="3544">
                  <c:v>38.700000000000003</c:v>
                </c:pt>
                <c:pt idx="3545">
                  <c:v>38.700000000000003</c:v>
                </c:pt>
                <c:pt idx="3546">
                  <c:v>38.653000000000006</c:v>
                </c:pt>
                <c:pt idx="3547">
                  <c:v>38.606000000000002</c:v>
                </c:pt>
                <c:pt idx="3548">
                  <c:v>38.606000000000002</c:v>
                </c:pt>
                <c:pt idx="3549">
                  <c:v>38.557000000000002</c:v>
                </c:pt>
                <c:pt idx="3550">
                  <c:v>38.557000000000002</c:v>
                </c:pt>
                <c:pt idx="3551">
                  <c:v>38.557000000000002</c:v>
                </c:pt>
                <c:pt idx="3552">
                  <c:v>38.557000000000002</c:v>
                </c:pt>
                <c:pt idx="3553">
                  <c:v>38.511000000000003</c:v>
                </c:pt>
                <c:pt idx="3554">
                  <c:v>38.511000000000003</c:v>
                </c:pt>
                <c:pt idx="3555">
                  <c:v>38.464000000000006</c:v>
                </c:pt>
                <c:pt idx="3556">
                  <c:v>38.414999999999999</c:v>
                </c:pt>
                <c:pt idx="3557">
                  <c:v>38.368000000000002</c:v>
                </c:pt>
                <c:pt idx="3558">
                  <c:v>38.368000000000002</c:v>
                </c:pt>
                <c:pt idx="3559">
                  <c:v>38.368000000000002</c:v>
                </c:pt>
                <c:pt idx="3560">
                  <c:v>38.322000000000003</c:v>
                </c:pt>
                <c:pt idx="3561">
                  <c:v>38.322000000000003</c:v>
                </c:pt>
                <c:pt idx="3562">
                  <c:v>38.273000000000003</c:v>
                </c:pt>
                <c:pt idx="3563">
                  <c:v>38.273000000000003</c:v>
                </c:pt>
                <c:pt idx="3564">
                  <c:v>38.273000000000003</c:v>
                </c:pt>
                <c:pt idx="3565">
                  <c:v>38.273000000000003</c:v>
                </c:pt>
                <c:pt idx="3566">
                  <c:v>38.273000000000003</c:v>
                </c:pt>
                <c:pt idx="3567">
                  <c:v>38.273000000000003</c:v>
                </c:pt>
                <c:pt idx="3568">
                  <c:v>38.226000000000013</c:v>
                </c:pt>
                <c:pt idx="3569">
                  <c:v>38.226000000000013</c:v>
                </c:pt>
                <c:pt idx="3570">
                  <c:v>38.179000000000002</c:v>
                </c:pt>
                <c:pt idx="3571">
                  <c:v>38.131</c:v>
                </c:pt>
                <c:pt idx="3572">
                  <c:v>38.084000000000003</c:v>
                </c:pt>
                <c:pt idx="3573">
                  <c:v>38.037000000000006</c:v>
                </c:pt>
                <c:pt idx="3574">
                  <c:v>38.037000000000006</c:v>
                </c:pt>
                <c:pt idx="3575">
                  <c:v>37.989000000000004</c:v>
                </c:pt>
                <c:pt idx="3576">
                  <c:v>38.037000000000006</c:v>
                </c:pt>
                <c:pt idx="3577">
                  <c:v>38.131</c:v>
                </c:pt>
                <c:pt idx="3578">
                  <c:v>38.131</c:v>
                </c:pt>
                <c:pt idx="3579">
                  <c:v>38.179000000000002</c:v>
                </c:pt>
                <c:pt idx="3580">
                  <c:v>38.226000000000013</c:v>
                </c:pt>
                <c:pt idx="3581">
                  <c:v>38.368000000000002</c:v>
                </c:pt>
                <c:pt idx="3582">
                  <c:v>38.511000000000003</c:v>
                </c:pt>
                <c:pt idx="3583">
                  <c:v>38.653000000000006</c:v>
                </c:pt>
                <c:pt idx="3584">
                  <c:v>38.795000000000016</c:v>
                </c:pt>
                <c:pt idx="3585">
                  <c:v>38.841999999999999</c:v>
                </c:pt>
                <c:pt idx="3586">
                  <c:v>38.841999999999999</c:v>
                </c:pt>
                <c:pt idx="3587">
                  <c:v>38.841999999999999</c:v>
                </c:pt>
                <c:pt idx="3588">
                  <c:v>38.889000000000003</c:v>
                </c:pt>
                <c:pt idx="3589">
                  <c:v>38.889000000000003</c:v>
                </c:pt>
                <c:pt idx="3590">
                  <c:v>38.889000000000003</c:v>
                </c:pt>
                <c:pt idx="3591">
                  <c:v>38.889000000000003</c:v>
                </c:pt>
                <c:pt idx="3592">
                  <c:v>38.889000000000003</c:v>
                </c:pt>
                <c:pt idx="3593">
                  <c:v>38.889000000000003</c:v>
                </c:pt>
                <c:pt idx="3594">
                  <c:v>38.889000000000003</c:v>
                </c:pt>
                <c:pt idx="3595">
                  <c:v>38.889000000000003</c:v>
                </c:pt>
                <c:pt idx="3596">
                  <c:v>38.889000000000003</c:v>
                </c:pt>
                <c:pt idx="3597">
                  <c:v>38.937000000000005</c:v>
                </c:pt>
                <c:pt idx="3598">
                  <c:v>38.937000000000005</c:v>
                </c:pt>
                <c:pt idx="3599">
                  <c:v>38.984000000000002</c:v>
                </c:pt>
                <c:pt idx="3600">
                  <c:v>38.984000000000002</c:v>
                </c:pt>
                <c:pt idx="3601">
                  <c:v>39.078000000000003</c:v>
                </c:pt>
                <c:pt idx="3602">
                  <c:v>39.267000000000003</c:v>
                </c:pt>
                <c:pt idx="3603">
                  <c:v>39.36</c:v>
                </c:pt>
                <c:pt idx="3604">
                  <c:v>39.549000000000007</c:v>
                </c:pt>
                <c:pt idx="3605">
                  <c:v>39.690000000000012</c:v>
                </c:pt>
                <c:pt idx="3606">
                  <c:v>39.783000000000001</c:v>
                </c:pt>
                <c:pt idx="3607">
                  <c:v>39.877000000000002</c:v>
                </c:pt>
                <c:pt idx="3608">
                  <c:v>40.017000000000003</c:v>
                </c:pt>
                <c:pt idx="3609">
                  <c:v>40.204000000000001</c:v>
                </c:pt>
                <c:pt idx="3610">
                  <c:v>40.392000000000003</c:v>
                </c:pt>
                <c:pt idx="3611">
                  <c:v>40.438000000000002</c:v>
                </c:pt>
                <c:pt idx="3612">
                  <c:v>40.392000000000003</c:v>
                </c:pt>
                <c:pt idx="3613">
                  <c:v>40.392000000000003</c:v>
                </c:pt>
                <c:pt idx="3614">
                  <c:v>40.392000000000003</c:v>
                </c:pt>
                <c:pt idx="3615">
                  <c:v>40.392000000000003</c:v>
                </c:pt>
                <c:pt idx="3616">
                  <c:v>40.438000000000002</c:v>
                </c:pt>
                <c:pt idx="3617">
                  <c:v>40.484999999999999</c:v>
                </c:pt>
                <c:pt idx="3618">
                  <c:v>40.532000000000011</c:v>
                </c:pt>
                <c:pt idx="3619">
                  <c:v>40.579000000000001</c:v>
                </c:pt>
                <c:pt idx="3620">
                  <c:v>40.626000000000012</c:v>
                </c:pt>
                <c:pt idx="3621">
                  <c:v>40.719000000000001</c:v>
                </c:pt>
                <c:pt idx="3622">
                  <c:v>40.764000000000003</c:v>
                </c:pt>
                <c:pt idx="3623">
                  <c:v>40.857999999999997</c:v>
                </c:pt>
                <c:pt idx="3624">
                  <c:v>40.857999999999997</c:v>
                </c:pt>
                <c:pt idx="3625">
                  <c:v>40.857999999999997</c:v>
                </c:pt>
                <c:pt idx="3626">
                  <c:v>40.950999999999993</c:v>
                </c:pt>
                <c:pt idx="3627">
                  <c:v>40.998000000000012</c:v>
                </c:pt>
                <c:pt idx="3628">
                  <c:v>41.09</c:v>
                </c:pt>
                <c:pt idx="3629">
                  <c:v>41.184000000000005</c:v>
                </c:pt>
                <c:pt idx="3630">
                  <c:v>41.230000000000011</c:v>
                </c:pt>
                <c:pt idx="3631">
                  <c:v>41.230000000000011</c:v>
                </c:pt>
                <c:pt idx="3632">
                  <c:v>41.184000000000005</c:v>
                </c:pt>
                <c:pt idx="3633">
                  <c:v>41.184000000000005</c:v>
                </c:pt>
                <c:pt idx="3634">
                  <c:v>41.184000000000005</c:v>
                </c:pt>
                <c:pt idx="3635">
                  <c:v>41.137</c:v>
                </c:pt>
                <c:pt idx="3636">
                  <c:v>41.09</c:v>
                </c:pt>
                <c:pt idx="3637">
                  <c:v>40.998000000000012</c:v>
                </c:pt>
                <c:pt idx="3638">
                  <c:v>40.905000000000001</c:v>
                </c:pt>
                <c:pt idx="3639">
                  <c:v>40.764000000000003</c:v>
                </c:pt>
                <c:pt idx="3640">
                  <c:v>40.626000000000012</c:v>
                </c:pt>
                <c:pt idx="3641">
                  <c:v>40.438000000000002</c:v>
                </c:pt>
                <c:pt idx="3642">
                  <c:v>40.251000000000005</c:v>
                </c:pt>
                <c:pt idx="3643">
                  <c:v>40.158000000000001</c:v>
                </c:pt>
                <c:pt idx="3644">
                  <c:v>40.111000000000004</c:v>
                </c:pt>
                <c:pt idx="3645">
                  <c:v>40.017000000000003</c:v>
                </c:pt>
                <c:pt idx="3646">
                  <c:v>39.924000000000007</c:v>
                </c:pt>
                <c:pt idx="3647">
                  <c:v>39.83</c:v>
                </c:pt>
                <c:pt idx="3648">
                  <c:v>39.736000000000011</c:v>
                </c:pt>
                <c:pt idx="3649">
                  <c:v>39.690000000000012</c:v>
                </c:pt>
                <c:pt idx="3650">
                  <c:v>39.596000000000011</c:v>
                </c:pt>
                <c:pt idx="3651">
                  <c:v>39.502000000000002</c:v>
                </c:pt>
                <c:pt idx="3652">
                  <c:v>39.454000000000001</c:v>
                </c:pt>
                <c:pt idx="3653">
                  <c:v>39.407000000000004</c:v>
                </c:pt>
                <c:pt idx="3654">
                  <c:v>39.313000000000002</c:v>
                </c:pt>
                <c:pt idx="3655">
                  <c:v>39.313000000000002</c:v>
                </c:pt>
                <c:pt idx="3656">
                  <c:v>39.313000000000002</c:v>
                </c:pt>
                <c:pt idx="3657">
                  <c:v>39.36</c:v>
                </c:pt>
                <c:pt idx="3658">
                  <c:v>39.454000000000001</c:v>
                </c:pt>
                <c:pt idx="3659">
                  <c:v>39.549000000000007</c:v>
                </c:pt>
                <c:pt idx="3660">
                  <c:v>39.643000000000001</c:v>
                </c:pt>
                <c:pt idx="3661">
                  <c:v>39.690000000000012</c:v>
                </c:pt>
                <c:pt idx="3662">
                  <c:v>39.690000000000012</c:v>
                </c:pt>
                <c:pt idx="3663">
                  <c:v>39.690000000000012</c:v>
                </c:pt>
                <c:pt idx="3664">
                  <c:v>39.690000000000012</c:v>
                </c:pt>
                <c:pt idx="3665">
                  <c:v>39.690000000000012</c:v>
                </c:pt>
                <c:pt idx="3666">
                  <c:v>39.596000000000011</c:v>
                </c:pt>
                <c:pt idx="3667">
                  <c:v>39.549000000000007</c:v>
                </c:pt>
                <c:pt idx="3668">
                  <c:v>39.502000000000002</c:v>
                </c:pt>
                <c:pt idx="3669">
                  <c:v>39.407000000000004</c:v>
                </c:pt>
                <c:pt idx="3670">
                  <c:v>39.36</c:v>
                </c:pt>
                <c:pt idx="3671">
                  <c:v>39.407000000000004</c:v>
                </c:pt>
                <c:pt idx="3672">
                  <c:v>39.407000000000004</c:v>
                </c:pt>
                <c:pt idx="3673">
                  <c:v>39.36</c:v>
                </c:pt>
                <c:pt idx="3674">
                  <c:v>39.36</c:v>
                </c:pt>
                <c:pt idx="3675">
                  <c:v>39.407000000000004</c:v>
                </c:pt>
                <c:pt idx="3676">
                  <c:v>39.454000000000001</c:v>
                </c:pt>
                <c:pt idx="3677">
                  <c:v>39.454000000000001</c:v>
                </c:pt>
                <c:pt idx="3678">
                  <c:v>39.407000000000004</c:v>
                </c:pt>
                <c:pt idx="3679">
                  <c:v>39.36</c:v>
                </c:pt>
                <c:pt idx="3680">
                  <c:v>39.407000000000004</c:v>
                </c:pt>
                <c:pt idx="3681">
                  <c:v>39.454000000000001</c:v>
                </c:pt>
                <c:pt idx="3682">
                  <c:v>39.549000000000007</c:v>
                </c:pt>
                <c:pt idx="3683">
                  <c:v>39.643000000000001</c:v>
                </c:pt>
                <c:pt idx="3684">
                  <c:v>39.783000000000001</c:v>
                </c:pt>
                <c:pt idx="3685">
                  <c:v>39.877000000000002</c:v>
                </c:pt>
                <c:pt idx="3686">
                  <c:v>39.877000000000002</c:v>
                </c:pt>
                <c:pt idx="3687">
                  <c:v>39.83</c:v>
                </c:pt>
                <c:pt idx="3688">
                  <c:v>39.690000000000012</c:v>
                </c:pt>
                <c:pt idx="3689">
                  <c:v>39.549000000000007</c:v>
                </c:pt>
                <c:pt idx="3690">
                  <c:v>39.454000000000001</c:v>
                </c:pt>
                <c:pt idx="3691">
                  <c:v>39.454000000000001</c:v>
                </c:pt>
                <c:pt idx="3692">
                  <c:v>39.454000000000001</c:v>
                </c:pt>
                <c:pt idx="3693">
                  <c:v>39.502000000000002</c:v>
                </c:pt>
                <c:pt idx="3694">
                  <c:v>39.454000000000001</c:v>
                </c:pt>
                <c:pt idx="3695">
                  <c:v>39.36</c:v>
                </c:pt>
                <c:pt idx="3696">
                  <c:v>39.267000000000003</c:v>
                </c:pt>
                <c:pt idx="3697">
                  <c:v>39.173000000000002</c:v>
                </c:pt>
                <c:pt idx="3698">
                  <c:v>39.078000000000003</c:v>
                </c:pt>
                <c:pt idx="3699">
                  <c:v>38.937000000000005</c:v>
                </c:pt>
                <c:pt idx="3700">
                  <c:v>38.795000000000016</c:v>
                </c:pt>
                <c:pt idx="3701">
                  <c:v>38.653000000000006</c:v>
                </c:pt>
                <c:pt idx="3702">
                  <c:v>38.557000000000002</c:v>
                </c:pt>
                <c:pt idx="3703">
                  <c:v>38.606000000000002</c:v>
                </c:pt>
                <c:pt idx="3704">
                  <c:v>38.700000000000003</c:v>
                </c:pt>
                <c:pt idx="3705">
                  <c:v>38.700000000000003</c:v>
                </c:pt>
                <c:pt idx="3706">
                  <c:v>38.606000000000002</c:v>
                </c:pt>
                <c:pt idx="3707">
                  <c:v>38.606000000000002</c:v>
                </c:pt>
                <c:pt idx="3708">
                  <c:v>38.606000000000002</c:v>
                </c:pt>
                <c:pt idx="3709">
                  <c:v>38.511000000000003</c:v>
                </c:pt>
                <c:pt idx="3710">
                  <c:v>38.414999999999999</c:v>
                </c:pt>
                <c:pt idx="3711">
                  <c:v>38.368000000000002</c:v>
                </c:pt>
                <c:pt idx="3712">
                  <c:v>38.226000000000013</c:v>
                </c:pt>
                <c:pt idx="3713">
                  <c:v>38.084000000000003</c:v>
                </c:pt>
                <c:pt idx="3714">
                  <c:v>37.989000000000004</c:v>
                </c:pt>
                <c:pt idx="3715">
                  <c:v>37.942</c:v>
                </c:pt>
                <c:pt idx="3716">
                  <c:v>37.798000000000016</c:v>
                </c:pt>
                <c:pt idx="3717">
                  <c:v>37.656000000000006</c:v>
                </c:pt>
                <c:pt idx="3718">
                  <c:v>37.609000000000002</c:v>
                </c:pt>
                <c:pt idx="3719">
                  <c:v>37.465000000000003</c:v>
                </c:pt>
                <c:pt idx="3720">
                  <c:v>37.274000000000001</c:v>
                </c:pt>
                <c:pt idx="3721">
                  <c:v>37.130000000000003</c:v>
                </c:pt>
                <c:pt idx="3722">
                  <c:v>37.081000000000003</c:v>
                </c:pt>
                <c:pt idx="3723">
                  <c:v>37.035000000000011</c:v>
                </c:pt>
                <c:pt idx="3724">
                  <c:v>36.939</c:v>
                </c:pt>
                <c:pt idx="3725">
                  <c:v>36.891000000000005</c:v>
                </c:pt>
                <c:pt idx="3726">
                  <c:v>36.939</c:v>
                </c:pt>
                <c:pt idx="3727">
                  <c:v>36.939</c:v>
                </c:pt>
                <c:pt idx="3728">
                  <c:v>36.891000000000005</c:v>
                </c:pt>
                <c:pt idx="3729">
                  <c:v>36.986000000000004</c:v>
                </c:pt>
                <c:pt idx="3730">
                  <c:v>36.939</c:v>
                </c:pt>
                <c:pt idx="3731">
                  <c:v>36.939</c:v>
                </c:pt>
                <c:pt idx="3732">
                  <c:v>36.939</c:v>
                </c:pt>
                <c:pt idx="3733">
                  <c:v>37.035000000000011</c:v>
                </c:pt>
                <c:pt idx="3734">
                  <c:v>37.035000000000011</c:v>
                </c:pt>
                <c:pt idx="3735">
                  <c:v>36.986000000000004</c:v>
                </c:pt>
                <c:pt idx="3736">
                  <c:v>37.081000000000003</c:v>
                </c:pt>
                <c:pt idx="3737">
                  <c:v>37.179000000000002</c:v>
                </c:pt>
                <c:pt idx="3738">
                  <c:v>37.179000000000002</c:v>
                </c:pt>
                <c:pt idx="3739">
                  <c:v>37.225000000000016</c:v>
                </c:pt>
                <c:pt idx="3740">
                  <c:v>37.321000000000005</c:v>
                </c:pt>
                <c:pt idx="3741">
                  <c:v>37.416000000000004</c:v>
                </c:pt>
                <c:pt idx="3742">
                  <c:v>37.416000000000004</c:v>
                </c:pt>
                <c:pt idx="3743">
                  <c:v>37.416000000000004</c:v>
                </c:pt>
                <c:pt idx="3744">
                  <c:v>37.56</c:v>
                </c:pt>
                <c:pt idx="3745">
                  <c:v>37.609000000000002</c:v>
                </c:pt>
                <c:pt idx="3746">
                  <c:v>37.56</c:v>
                </c:pt>
                <c:pt idx="3747">
                  <c:v>37.656000000000006</c:v>
                </c:pt>
                <c:pt idx="3748">
                  <c:v>37.751000000000005</c:v>
                </c:pt>
                <c:pt idx="3749">
                  <c:v>37.702000000000012</c:v>
                </c:pt>
                <c:pt idx="3750">
                  <c:v>37.656000000000006</c:v>
                </c:pt>
                <c:pt idx="3751">
                  <c:v>37.702000000000012</c:v>
                </c:pt>
                <c:pt idx="3752">
                  <c:v>37.798000000000016</c:v>
                </c:pt>
                <c:pt idx="3753">
                  <c:v>37.893000000000001</c:v>
                </c:pt>
                <c:pt idx="3754">
                  <c:v>37.893000000000001</c:v>
                </c:pt>
                <c:pt idx="3755">
                  <c:v>37.846000000000004</c:v>
                </c:pt>
                <c:pt idx="3756">
                  <c:v>37.798000000000016</c:v>
                </c:pt>
                <c:pt idx="3757">
                  <c:v>37.846000000000004</c:v>
                </c:pt>
                <c:pt idx="3758">
                  <c:v>37.846000000000004</c:v>
                </c:pt>
                <c:pt idx="3759">
                  <c:v>37.846000000000004</c:v>
                </c:pt>
                <c:pt idx="3760">
                  <c:v>37.751000000000005</c:v>
                </c:pt>
                <c:pt idx="3761">
                  <c:v>37.656000000000006</c:v>
                </c:pt>
                <c:pt idx="3762">
                  <c:v>37.656000000000006</c:v>
                </c:pt>
                <c:pt idx="3763">
                  <c:v>37.702000000000012</c:v>
                </c:pt>
                <c:pt idx="3764">
                  <c:v>37.751000000000005</c:v>
                </c:pt>
                <c:pt idx="3765">
                  <c:v>37.609000000000002</c:v>
                </c:pt>
                <c:pt idx="3766">
                  <c:v>37.513000000000005</c:v>
                </c:pt>
                <c:pt idx="3767">
                  <c:v>37.56</c:v>
                </c:pt>
                <c:pt idx="3768">
                  <c:v>37.656000000000006</c:v>
                </c:pt>
                <c:pt idx="3769">
                  <c:v>37.702000000000012</c:v>
                </c:pt>
                <c:pt idx="3770">
                  <c:v>37.702000000000012</c:v>
                </c:pt>
                <c:pt idx="3771">
                  <c:v>37.702000000000012</c:v>
                </c:pt>
                <c:pt idx="3772">
                  <c:v>37.609000000000002</c:v>
                </c:pt>
                <c:pt idx="3773">
                  <c:v>37.513000000000005</c:v>
                </c:pt>
                <c:pt idx="3774">
                  <c:v>37.513000000000005</c:v>
                </c:pt>
                <c:pt idx="3775">
                  <c:v>37.56</c:v>
                </c:pt>
                <c:pt idx="3776">
                  <c:v>37.609000000000002</c:v>
                </c:pt>
                <c:pt idx="3777">
                  <c:v>37.513000000000005</c:v>
                </c:pt>
                <c:pt idx="3778">
                  <c:v>37.416000000000004</c:v>
                </c:pt>
                <c:pt idx="3779">
                  <c:v>37.274000000000001</c:v>
                </c:pt>
                <c:pt idx="3780">
                  <c:v>37.274000000000001</c:v>
                </c:pt>
                <c:pt idx="3781">
                  <c:v>37.274000000000001</c:v>
                </c:pt>
                <c:pt idx="3782">
                  <c:v>37.179000000000002</c:v>
                </c:pt>
                <c:pt idx="3783">
                  <c:v>37.035000000000011</c:v>
                </c:pt>
                <c:pt idx="3784">
                  <c:v>36.986000000000004</c:v>
                </c:pt>
                <c:pt idx="3785">
                  <c:v>36.891000000000005</c:v>
                </c:pt>
                <c:pt idx="3786">
                  <c:v>36.841999999999999</c:v>
                </c:pt>
                <c:pt idx="3787">
                  <c:v>36.841999999999999</c:v>
                </c:pt>
                <c:pt idx="3788">
                  <c:v>36.841999999999999</c:v>
                </c:pt>
                <c:pt idx="3789">
                  <c:v>36.841999999999999</c:v>
                </c:pt>
                <c:pt idx="3790">
                  <c:v>36.747</c:v>
                </c:pt>
                <c:pt idx="3791">
                  <c:v>36.651000000000003</c:v>
                </c:pt>
                <c:pt idx="3792">
                  <c:v>36.505000000000003</c:v>
                </c:pt>
                <c:pt idx="3793">
                  <c:v>36.505000000000003</c:v>
                </c:pt>
                <c:pt idx="3794">
                  <c:v>36.505000000000003</c:v>
                </c:pt>
                <c:pt idx="3795">
                  <c:v>36.361000000000004</c:v>
                </c:pt>
                <c:pt idx="3796">
                  <c:v>36.169000000000011</c:v>
                </c:pt>
                <c:pt idx="3797">
                  <c:v>36.072000000000003</c:v>
                </c:pt>
                <c:pt idx="3798">
                  <c:v>36.025000000000013</c:v>
                </c:pt>
                <c:pt idx="3799">
                  <c:v>36.025000000000013</c:v>
                </c:pt>
                <c:pt idx="3800">
                  <c:v>35.976000000000006</c:v>
                </c:pt>
                <c:pt idx="3801">
                  <c:v>35.879000000000005</c:v>
                </c:pt>
                <c:pt idx="3802">
                  <c:v>35.782000000000011</c:v>
                </c:pt>
                <c:pt idx="3803">
                  <c:v>35.685000000000002</c:v>
                </c:pt>
                <c:pt idx="3804">
                  <c:v>35.638000000000012</c:v>
                </c:pt>
                <c:pt idx="3805">
                  <c:v>35.589000000000006</c:v>
                </c:pt>
                <c:pt idx="3806">
                  <c:v>35.638000000000012</c:v>
                </c:pt>
                <c:pt idx="3807">
                  <c:v>35.638000000000012</c:v>
                </c:pt>
                <c:pt idx="3808">
                  <c:v>35.638000000000012</c:v>
                </c:pt>
                <c:pt idx="3809">
                  <c:v>35.733000000000011</c:v>
                </c:pt>
                <c:pt idx="3810">
                  <c:v>35.879000000000005</c:v>
                </c:pt>
                <c:pt idx="3811">
                  <c:v>36.072000000000003</c:v>
                </c:pt>
                <c:pt idx="3812">
                  <c:v>36.217000000000006</c:v>
                </c:pt>
                <c:pt idx="3813">
                  <c:v>36.361000000000004</c:v>
                </c:pt>
                <c:pt idx="3814">
                  <c:v>36.410000000000004</c:v>
                </c:pt>
                <c:pt idx="3815">
                  <c:v>36.410000000000004</c:v>
                </c:pt>
                <c:pt idx="3816">
                  <c:v>36.459000000000003</c:v>
                </c:pt>
                <c:pt idx="3817">
                  <c:v>36.554000000000002</c:v>
                </c:pt>
                <c:pt idx="3818">
                  <c:v>36.603000000000002</c:v>
                </c:pt>
                <c:pt idx="3819">
                  <c:v>36.651000000000003</c:v>
                </c:pt>
                <c:pt idx="3820">
                  <c:v>36.651000000000003</c:v>
                </c:pt>
                <c:pt idx="3821">
                  <c:v>36.698000000000015</c:v>
                </c:pt>
                <c:pt idx="3822">
                  <c:v>36.747</c:v>
                </c:pt>
                <c:pt idx="3823">
                  <c:v>36.841999999999999</c:v>
                </c:pt>
                <c:pt idx="3824">
                  <c:v>36.841999999999999</c:v>
                </c:pt>
                <c:pt idx="3825">
                  <c:v>36.841999999999999</c:v>
                </c:pt>
                <c:pt idx="3826">
                  <c:v>36.939</c:v>
                </c:pt>
                <c:pt idx="3827">
                  <c:v>37.035000000000011</c:v>
                </c:pt>
                <c:pt idx="3828">
                  <c:v>37.081000000000003</c:v>
                </c:pt>
                <c:pt idx="3829">
                  <c:v>37.130000000000003</c:v>
                </c:pt>
                <c:pt idx="3830">
                  <c:v>37.225000000000016</c:v>
                </c:pt>
                <c:pt idx="3831">
                  <c:v>37.369</c:v>
                </c:pt>
                <c:pt idx="3832">
                  <c:v>37.465000000000003</c:v>
                </c:pt>
                <c:pt idx="3833">
                  <c:v>37.513000000000005</c:v>
                </c:pt>
                <c:pt idx="3834">
                  <c:v>37.609000000000002</c:v>
                </c:pt>
                <c:pt idx="3835">
                  <c:v>37.751000000000005</c:v>
                </c:pt>
                <c:pt idx="3836">
                  <c:v>37.893000000000001</c:v>
                </c:pt>
                <c:pt idx="3837">
                  <c:v>38.037000000000006</c:v>
                </c:pt>
                <c:pt idx="3838">
                  <c:v>38.179000000000002</c:v>
                </c:pt>
                <c:pt idx="3839">
                  <c:v>38.226000000000013</c:v>
                </c:pt>
                <c:pt idx="3840">
                  <c:v>38.179000000000002</c:v>
                </c:pt>
                <c:pt idx="3841">
                  <c:v>38.179000000000002</c:v>
                </c:pt>
                <c:pt idx="3842">
                  <c:v>38.179000000000002</c:v>
                </c:pt>
                <c:pt idx="3843">
                  <c:v>38.273000000000003</c:v>
                </c:pt>
                <c:pt idx="3844">
                  <c:v>38.322000000000003</c:v>
                </c:pt>
                <c:pt idx="3845">
                  <c:v>38.273000000000003</c:v>
                </c:pt>
                <c:pt idx="3846">
                  <c:v>38.179000000000002</c:v>
                </c:pt>
                <c:pt idx="3847">
                  <c:v>38.179000000000002</c:v>
                </c:pt>
                <c:pt idx="3848">
                  <c:v>38.226000000000013</c:v>
                </c:pt>
                <c:pt idx="3849">
                  <c:v>38.273000000000003</c:v>
                </c:pt>
                <c:pt idx="3850">
                  <c:v>38.368000000000002</c:v>
                </c:pt>
                <c:pt idx="3851">
                  <c:v>38.368000000000002</c:v>
                </c:pt>
                <c:pt idx="3852">
                  <c:v>38.322000000000003</c:v>
                </c:pt>
                <c:pt idx="3853">
                  <c:v>38.322000000000003</c:v>
                </c:pt>
                <c:pt idx="3854">
                  <c:v>38.322000000000003</c:v>
                </c:pt>
                <c:pt idx="3855">
                  <c:v>38.322000000000003</c:v>
                </c:pt>
                <c:pt idx="3856">
                  <c:v>38.322000000000003</c:v>
                </c:pt>
                <c:pt idx="3857">
                  <c:v>38.273000000000003</c:v>
                </c:pt>
                <c:pt idx="3858">
                  <c:v>38.273000000000003</c:v>
                </c:pt>
                <c:pt idx="3859">
                  <c:v>38.273000000000003</c:v>
                </c:pt>
                <c:pt idx="3860">
                  <c:v>38.273000000000003</c:v>
                </c:pt>
                <c:pt idx="3861">
                  <c:v>38.226000000000013</c:v>
                </c:pt>
                <c:pt idx="3862">
                  <c:v>38.131</c:v>
                </c:pt>
                <c:pt idx="3863">
                  <c:v>38.037000000000006</c:v>
                </c:pt>
                <c:pt idx="3864">
                  <c:v>37.989000000000004</c:v>
                </c:pt>
                <c:pt idx="3865">
                  <c:v>37.989000000000004</c:v>
                </c:pt>
                <c:pt idx="3866">
                  <c:v>37.989000000000004</c:v>
                </c:pt>
                <c:pt idx="3867">
                  <c:v>38.037000000000006</c:v>
                </c:pt>
                <c:pt idx="3868">
                  <c:v>38.084000000000003</c:v>
                </c:pt>
                <c:pt idx="3869">
                  <c:v>38.084000000000003</c:v>
                </c:pt>
                <c:pt idx="3870">
                  <c:v>37.942</c:v>
                </c:pt>
                <c:pt idx="3871">
                  <c:v>37.798000000000016</c:v>
                </c:pt>
                <c:pt idx="3872">
                  <c:v>37.702000000000012</c:v>
                </c:pt>
                <c:pt idx="3873">
                  <c:v>37.56</c:v>
                </c:pt>
                <c:pt idx="3874">
                  <c:v>37.513000000000005</c:v>
                </c:pt>
                <c:pt idx="3875">
                  <c:v>37.369</c:v>
                </c:pt>
                <c:pt idx="3876">
                  <c:v>37.179000000000002</c:v>
                </c:pt>
                <c:pt idx="3877">
                  <c:v>37.035000000000011</c:v>
                </c:pt>
                <c:pt idx="3878">
                  <c:v>36.939</c:v>
                </c:pt>
                <c:pt idx="3879">
                  <c:v>36.986000000000004</c:v>
                </c:pt>
                <c:pt idx="3880">
                  <c:v>36.986000000000004</c:v>
                </c:pt>
                <c:pt idx="3881">
                  <c:v>36.891000000000005</c:v>
                </c:pt>
                <c:pt idx="3882">
                  <c:v>36.747</c:v>
                </c:pt>
                <c:pt idx="3883">
                  <c:v>36.698000000000015</c:v>
                </c:pt>
                <c:pt idx="3884">
                  <c:v>36.603000000000002</c:v>
                </c:pt>
                <c:pt idx="3885">
                  <c:v>36.459000000000003</c:v>
                </c:pt>
                <c:pt idx="3886">
                  <c:v>36.361000000000004</c:v>
                </c:pt>
                <c:pt idx="3887">
                  <c:v>36.266000000000012</c:v>
                </c:pt>
                <c:pt idx="3888">
                  <c:v>36.217000000000006</c:v>
                </c:pt>
                <c:pt idx="3889">
                  <c:v>36.072000000000003</c:v>
                </c:pt>
                <c:pt idx="3890">
                  <c:v>35.928000000000011</c:v>
                </c:pt>
                <c:pt idx="3891">
                  <c:v>35.782000000000011</c:v>
                </c:pt>
                <c:pt idx="3892">
                  <c:v>35.638000000000012</c:v>
                </c:pt>
                <c:pt idx="3893">
                  <c:v>35.492000000000012</c:v>
                </c:pt>
                <c:pt idx="3894">
                  <c:v>35.492000000000012</c:v>
                </c:pt>
                <c:pt idx="3895">
                  <c:v>35.492000000000012</c:v>
                </c:pt>
                <c:pt idx="3896">
                  <c:v>35.395000000000003</c:v>
                </c:pt>
                <c:pt idx="3897">
                  <c:v>35.249000000000002</c:v>
                </c:pt>
                <c:pt idx="3898">
                  <c:v>35.152000000000001</c:v>
                </c:pt>
                <c:pt idx="3899">
                  <c:v>35.200000000000003</c:v>
                </c:pt>
                <c:pt idx="3900">
                  <c:v>35.152000000000001</c:v>
                </c:pt>
                <c:pt idx="3901">
                  <c:v>35.103000000000002</c:v>
                </c:pt>
                <c:pt idx="3902">
                  <c:v>35.006</c:v>
                </c:pt>
                <c:pt idx="3903">
                  <c:v>34.907000000000004</c:v>
                </c:pt>
                <c:pt idx="3904">
                  <c:v>34.81</c:v>
                </c:pt>
                <c:pt idx="3905">
                  <c:v>34.713000000000001</c:v>
                </c:pt>
                <c:pt idx="3906">
                  <c:v>34.565000000000012</c:v>
                </c:pt>
                <c:pt idx="3907">
                  <c:v>34.468000000000011</c:v>
                </c:pt>
                <c:pt idx="3908">
                  <c:v>34.371000000000002</c:v>
                </c:pt>
                <c:pt idx="3909">
                  <c:v>34.32</c:v>
                </c:pt>
                <c:pt idx="3910">
                  <c:v>34.419000000000004</c:v>
                </c:pt>
                <c:pt idx="3911">
                  <c:v>34.468000000000011</c:v>
                </c:pt>
                <c:pt idx="3912">
                  <c:v>34.468000000000011</c:v>
                </c:pt>
                <c:pt idx="3913">
                  <c:v>34.468000000000011</c:v>
                </c:pt>
                <c:pt idx="3914">
                  <c:v>34.419000000000004</c:v>
                </c:pt>
                <c:pt idx="3915">
                  <c:v>34.371000000000002</c:v>
                </c:pt>
                <c:pt idx="3916">
                  <c:v>34.371000000000002</c:v>
                </c:pt>
                <c:pt idx="3917">
                  <c:v>34.32</c:v>
                </c:pt>
                <c:pt idx="3918">
                  <c:v>34.223000000000013</c:v>
                </c:pt>
                <c:pt idx="3919">
                  <c:v>34.124000000000002</c:v>
                </c:pt>
                <c:pt idx="3920">
                  <c:v>34.027000000000001</c:v>
                </c:pt>
                <c:pt idx="3921">
                  <c:v>34.027000000000001</c:v>
                </c:pt>
                <c:pt idx="3922">
                  <c:v>33.928000000000011</c:v>
                </c:pt>
                <c:pt idx="3923">
                  <c:v>33.732000000000014</c:v>
                </c:pt>
                <c:pt idx="3924">
                  <c:v>33.584000000000003</c:v>
                </c:pt>
                <c:pt idx="3925">
                  <c:v>33.534000000000006</c:v>
                </c:pt>
                <c:pt idx="3926">
                  <c:v>33.435000000000002</c:v>
                </c:pt>
                <c:pt idx="3927">
                  <c:v>33.336000000000006</c:v>
                </c:pt>
                <c:pt idx="3928">
                  <c:v>33.336000000000006</c:v>
                </c:pt>
                <c:pt idx="3929">
                  <c:v>33.336000000000006</c:v>
                </c:pt>
                <c:pt idx="3930">
                  <c:v>33.287000000000006</c:v>
                </c:pt>
                <c:pt idx="3931">
                  <c:v>33.287000000000006</c:v>
                </c:pt>
                <c:pt idx="3932">
                  <c:v>33.237000000000002</c:v>
                </c:pt>
                <c:pt idx="3933">
                  <c:v>33.138000000000012</c:v>
                </c:pt>
                <c:pt idx="3934">
                  <c:v>33.089000000000006</c:v>
                </c:pt>
                <c:pt idx="3935">
                  <c:v>33.089000000000006</c:v>
                </c:pt>
                <c:pt idx="3936">
                  <c:v>33.039000000000001</c:v>
                </c:pt>
                <c:pt idx="3937">
                  <c:v>32.891000000000005</c:v>
                </c:pt>
                <c:pt idx="3938">
                  <c:v>32.790000000000013</c:v>
                </c:pt>
                <c:pt idx="3939">
                  <c:v>32.790000000000013</c:v>
                </c:pt>
                <c:pt idx="3940">
                  <c:v>32.691000000000003</c:v>
                </c:pt>
                <c:pt idx="3941">
                  <c:v>32.691000000000003</c:v>
                </c:pt>
                <c:pt idx="3942">
                  <c:v>32.592000000000013</c:v>
                </c:pt>
                <c:pt idx="3943">
                  <c:v>32.443000000000005</c:v>
                </c:pt>
                <c:pt idx="3944">
                  <c:v>32.341999999999999</c:v>
                </c:pt>
                <c:pt idx="3945">
                  <c:v>32.193000000000012</c:v>
                </c:pt>
                <c:pt idx="3946">
                  <c:v>32.043000000000006</c:v>
                </c:pt>
                <c:pt idx="3947">
                  <c:v>31.891999999999999</c:v>
                </c:pt>
                <c:pt idx="3948">
                  <c:v>31.841999999999999</c:v>
                </c:pt>
                <c:pt idx="3949">
                  <c:v>31.891999999999999</c:v>
                </c:pt>
                <c:pt idx="3950">
                  <c:v>31.891999999999999</c:v>
                </c:pt>
                <c:pt idx="3951">
                  <c:v>31.891999999999999</c:v>
                </c:pt>
                <c:pt idx="3952">
                  <c:v>31.791</c:v>
                </c:pt>
                <c:pt idx="3953">
                  <c:v>31.692</c:v>
                </c:pt>
                <c:pt idx="3954">
                  <c:v>31.641999999999999</c:v>
                </c:pt>
                <c:pt idx="3955">
                  <c:v>31.641999999999999</c:v>
                </c:pt>
                <c:pt idx="3956">
                  <c:v>31.491</c:v>
                </c:pt>
                <c:pt idx="3957">
                  <c:v>31.288999999999991</c:v>
                </c:pt>
                <c:pt idx="3958">
                  <c:v>31.187999999999999</c:v>
                </c:pt>
                <c:pt idx="3959">
                  <c:v>31.036999999999999</c:v>
                </c:pt>
                <c:pt idx="3960">
                  <c:v>30.834000000000007</c:v>
                </c:pt>
                <c:pt idx="3961">
                  <c:v>30.681999999999999</c:v>
                </c:pt>
                <c:pt idx="3962">
                  <c:v>30.58</c:v>
                </c:pt>
                <c:pt idx="3963">
                  <c:v>30.58</c:v>
                </c:pt>
                <c:pt idx="3964">
                  <c:v>30.58</c:v>
                </c:pt>
                <c:pt idx="3965">
                  <c:v>30.681999999999999</c:v>
                </c:pt>
                <c:pt idx="3966">
                  <c:v>30.681999999999999</c:v>
                </c:pt>
                <c:pt idx="3967">
                  <c:v>30.681999999999999</c:v>
                </c:pt>
                <c:pt idx="3968">
                  <c:v>30.529</c:v>
                </c:pt>
                <c:pt idx="3969">
                  <c:v>30.276</c:v>
                </c:pt>
                <c:pt idx="3970">
                  <c:v>30.02</c:v>
                </c:pt>
                <c:pt idx="3971">
                  <c:v>29.867000000000001</c:v>
                </c:pt>
                <c:pt idx="3972">
                  <c:v>29.713999999999999</c:v>
                </c:pt>
                <c:pt idx="3973">
                  <c:v>29.559000000000001</c:v>
                </c:pt>
                <c:pt idx="3974">
                  <c:v>29.457000000000001</c:v>
                </c:pt>
                <c:pt idx="3975">
                  <c:v>29.303999999999991</c:v>
                </c:pt>
                <c:pt idx="3976">
                  <c:v>29.097000000000001</c:v>
                </c:pt>
                <c:pt idx="3977">
                  <c:v>28.994</c:v>
                </c:pt>
                <c:pt idx="3978">
                  <c:v>28.941999999999993</c:v>
                </c:pt>
                <c:pt idx="3979">
                  <c:v>28.941999999999993</c:v>
                </c:pt>
                <c:pt idx="3980">
                  <c:v>28.890999999999991</c:v>
                </c:pt>
                <c:pt idx="3981">
                  <c:v>28.838999999999999</c:v>
                </c:pt>
                <c:pt idx="3982">
                  <c:v>28.734999999999999</c:v>
                </c:pt>
                <c:pt idx="3983">
                  <c:v>28.527999999999999</c:v>
                </c:pt>
                <c:pt idx="3984">
                  <c:v>28.373000000000001</c:v>
                </c:pt>
                <c:pt idx="3985">
                  <c:v>28.216000000000001</c:v>
                </c:pt>
                <c:pt idx="3986">
                  <c:v>28.007999999999999</c:v>
                </c:pt>
                <c:pt idx="3987">
                  <c:v>27.747</c:v>
                </c:pt>
                <c:pt idx="3988">
                  <c:v>27.538</c:v>
                </c:pt>
                <c:pt idx="3989">
                  <c:v>27.433</c:v>
                </c:pt>
                <c:pt idx="3990">
                  <c:v>27.327000000000005</c:v>
                </c:pt>
                <c:pt idx="3991">
                  <c:v>27.064</c:v>
                </c:pt>
                <c:pt idx="3992">
                  <c:v>26.695</c:v>
                </c:pt>
                <c:pt idx="3993">
                  <c:v>26.431000000000001</c:v>
                </c:pt>
                <c:pt idx="3994">
                  <c:v>26.324999999999999</c:v>
                </c:pt>
                <c:pt idx="3995">
                  <c:v>26.111999999999998</c:v>
                </c:pt>
                <c:pt idx="3996">
                  <c:v>25.792000000000002</c:v>
                </c:pt>
                <c:pt idx="3997">
                  <c:v>25.632000000000001</c:v>
                </c:pt>
                <c:pt idx="3998">
                  <c:v>25.471</c:v>
                </c:pt>
                <c:pt idx="3999">
                  <c:v>25.254999999999999</c:v>
                </c:pt>
                <c:pt idx="4000">
                  <c:v>25.041</c:v>
                </c:pt>
                <c:pt idx="4001">
                  <c:v>24.716999999999999</c:v>
                </c:pt>
                <c:pt idx="4002">
                  <c:v>24.444999999999993</c:v>
                </c:pt>
                <c:pt idx="4003">
                  <c:v>24.228000000000002</c:v>
                </c:pt>
                <c:pt idx="4004">
                  <c:v>24.173999999999999</c:v>
                </c:pt>
                <c:pt idx="4005">
                  <c:v>23.956</c:v>
                </c:pt>
                <c:pt idx="4006">
                  <c:v>23.681999999999999</c:v>
                </c:pt>
                <c:pt idx="4007">
                  <c:v>23.408999999999988</c:v>
                </c:pt>
                <c:pt idx="4008">
                  <c:v>23.242999999999988</c:v>
                </c:pt>
                <c:pt idx="4009">
                  <c:v>23.077000000000005</c:v>
                </c:pt>
                <c:pt idx="4010">
                  <c:v>22.967999999999993</c:v>
                </c:pt>
                <c:pt idx="4011">
                  <c:v>22.802</c:v>
                </c:pt>
                <c:pt idx="4012">
                  <c:v>22.635999999999999</c:v>
                </c:pt>
                <c:pt idx="4013">
                  <c:v>22.524999999999999</c:v>
                </c:pt>
                <c:pt idx="4014">
                  <c:v>22.468999999999991</c:v>
                </c:pt>
                <c:pt idx="4015">
                  <c:v>22.413</c:v>
                </c:pt>
                <c:pt idx="4016">
                  <c:v>22.356999999999999</c:v>
                </c:pt>
                <c:pt idx="4017">
                  <c:v>22.302</c:v>
                </c:pt>
                <c:pt idx="4018">
                  <c:v>22.302</c:v>
                </c:pt>
                <c:pt idx="4019">
                  <c:v>22.08</c:v>
                </c:pt>
                <c:pt idx="4020">
                  <c:v>21.744</c:v>
                </c:pt>
                <c:pt idx="4021">
                  <c:v>21.46299999999999</c:v>
                </c:pt>
                <c:pt idx="4022">
                  <c:v>21.407</c:v>
                </c:pt>
                <c:pt idx="4023">
                  <c:v>21.238</c:v>
                </c:pt>
                <c:pt idx="4024">
                  <c:v>20.954999999999991</c:v>
                </c:pt>
                <c:pt idx="4025">
                  <c:v>20.841999999999999</c:v>
                </c:pt>
                <c:pt idx="4026">
                  <c:v>20.728000000000002</c:v>
                </c:pt>
                <c:pt idx="4027">
                  <c:v>20.501999999999999</c:v>
                </c:pt>
                <c:pt idx="4028">
                  <c:v>20.215</c:v>
                </c:pt>
                <c:pt idx="4029">
                  <c:v>20.044</c:v>
                </c:pt>
                <c:pt idx="4030">
                  <c:v>19.928999999999984</c:v>
                </c:pt>
                <c:pt idx="4031">
                  <c:v>19.756</c:v>
                </c:pt>
                <c:pt idx="4032">
                  <c:v>19.584</c:v>
                </c:pt>
                <c:pt idx="4033">
                  <c:v>19.411000000000001</c:v>
                </c:pt>
                <c:pt idx="4034">
                  <c:v>19.353000000000005</c:v>
                </c:pt>
                <c:pt idx="4035">
                  <c:v>19.238</c:v>
                </c:pt>
                <c:pt idx="4036">
                  <c:v>19.006</c:v>
                </c:pt>
                <c:pt idx="4037">
                  <c:v>18.888999999999992</c:v>
                </c:pt>
                <c:pt idx="4038">
                  <c:v>18.831000000000007</c:v>
                </c:pt>
                <c:pt idx="4039">
                  <c:v>18.831000000000007</c:v>
                </c:pt>
                <c:pt idx="4040">
                  <c:v>18.831000000000007</c:v>
                </c:pt>
                <c:pt idx="4041">
                  <c:v>18.713999999999999</c:v>
                </c:pt>
                <c:pt idx="4042">
                  <c:v>18.481999999999992</c:v>
                </c:pt>
                <c:pt idx="4043">
                  <c:v>18.189</c:v>
                </c:pt>
                <c:pt idx="4044">
                  <c:v>18.071999999999999</c:v>
                </c:pt>
                <c:pt idx="4045">
                  <c:v>17.895</c:v>
                </c:pt>
                <c:pt idx="4046">
                  <c:v>17.658000000000001</c:v>
                </c:pt>
                <c:pt idx="4047">
                  <c:v>17.481000000000002</c:v>
                </c:pt>
                <c:pt idx="4048">
                  <c:v>17.244</c:v>
                </c:pt>
                <c:pt idx="4049">
                  <c:v>17.125</c:v>
                </c:pt>
                <c:pt idx="4050">
                  <c:v>16.944999999999993</c:v>
                </c:pt>
                <c:pt idx="4051">
                  <c:v>16.646000000000001</c:v>
                </c:pt>
                <c:pt idx="4052">
                  <c:v>16.524999999999999</c:v>
                </c:pt>
                <c:pt idx="4053">
                  <c:v>16.344999999999999</c:v>
                </c:pt>
                <c:pt idx="4054">
                  <c:v>16.045000000000002</c:v>
                </c:pt>
                <c:pt idx="4055">
                  <c:v>15.863000000000003</c:v>
                </c:pt>
                <c:pt idx="4056">
                  <c:v>15.741</c:v>
                </c:pt>
                <c:pt idx="4057">
                  <c:v>15.62</c:v>
                </c:pt>
                <c:pt idx="4058">
                  <c:v>15.377000000000002</c:v>
                </c:pt>
                <c:pt idx="4059">
                  <c:v>15.193</c:v>
                </c:pt>
                <c:pt idx="4060">
                  <c:v>14.886000000000005</c:v>
                </c:pt>
                <c:pt idx="4061">
                  <c:v>14.641</c:v>
                </c:pt>
                <c:pt idx="4062">
                  <c:v>14.392000000000003</c:v>
                </c:pt>
                <c:pt idx="4063">
                  <c:v>14.268000000000001</c:v>
                </c:pt>
                <c:pt idx="4064">
                  <c:v>14.207000000000001</c:v>
                </c:pt>
                <c:pt idx="4065">
                  <c:v>14.331</c:v>
                </c:pt>
                <c:pt idx="4066">
                  <c:v>14.392000000000003</c:v>
                </c:pt>
                <c:pt idx="4067">
                  <c:v>14.331</c:v>
                </c:pt>
                <c:pt idx="4068">
                  <c:v>14.268000000000001</c:v>
                </c:pt>
                <c:pt idx="4069">
                  <c:v>14.146000000000001</c:v>
                </c:pt>
                <c:pt idx="4070">
                  <c:v>14.083</c:v>
                </c:pt>
                <c:pt idx="4071">
                  <c:v>14.02</c:v>
                </c:pt>
                <c:pt idx="4072">
                  <c:v>13.959000000000003</c:v>
                </c:pt>
                <c:pt idx="4073">
                  <c:v>13.896000000000004</c:v>
                </c:pt>
                <c:pt idx="4074">
                  <c:v>13.708</c:v>
                </c:pt>
                <c:pt idx="4075">
                  <c:v>13.521000000000001</c:v>
                </c:pt>
                <c:pt idx="4076">
                  <c:v>13.395000000000003</c:v>
                </c:pt>
                <c:pt idx="4077">
                  <c:v>13.332000000000004</c:v>
                </c:pt>
                <c:pt idx="4078">
                  <c:v>13.332000000000004</c:v>
                </c:pt>
                <c:pt idx="4079">
                  <c:v>13.206</c:v>
                </c:pt>
                <c:pt idx="4080">
                  <c:v>13.143000000000001</c:v>
                </c:pt>
                <c:pt idx="4081">
                  <c:v>13.143000000000001</c:v>
                </c:pt>
                <c:pt idx="4082">
                  <c:v>13.017000000000001</c:v>
                </c:pt>
                <c:pt idx="4083">
                  <c:v>12.891</c:v>
                </c:pt>
                <c:pt idx="4084">
                  <c:v>12.7</c:v>
                </c:pt>
                <c:pt idx="4085">
                  <c:v>12.511000000000001</c:v>
                </c:pt>
                <c:pt idx="4086">
                  <c:v>12.511000000000001</c:v>
                </c:pt>
                <c:pt idx="4087">
                  <c:v>12.511000000000001</c:v>
                </c:pt>
                <c:pt idx="4088">
                  <c:v>12.447000000000001</c:v>
                </c:pt>
                <c:pt idx="4089">
                  <c:v>12.256</c:v>
                </c:pt>
                <c:pt idx="4090">
                  <c:v>12.063000000000002</c:v>
                </c:pt>
                <c:pt idx="4091">
                  <c:v>11.808</c:v>
                </c:pt>
                <c:pt idx="4092">
                  <c:v>11.613</c:v>
                </c:pt>
                <c:pt idx="4093">
                  <c:v>11.55</c:v>
                </c:pt>
                <c:pt idx="4094">
                  <c:v>11.421000000000001</c:v>
                </c:pt>
                <c:pt idx="4095">
                  <c:v>11.356000000000003</c:v>
                </c:pt>
                <c:pt idx="4096">
                  <c:v>11.226000000000001</c:v>
                </c:pt>
                <c:pt idx="4097">
                  <c:v>11.161</c:v>
                </c:pt>
                <c:pt idx="4098">
                  <c:v>11.097</c:v>
                </c:pt>
                <c:pt idx="4099">
                  <c:v>11.03</c:v>
                </c:pt>
                <c:pt idx="4100">
                  <c:v>10.836</c:v>
                </c:pt>
                <c:pt idx="4101">
                  <c:v>10.771000000000001</c:v>
                </c:pt>
                <c:pt idx="4102">
                  <c:v>10.508000000000001</c:v>
                </c:pt>
                <c:pt idx="4103">
                  <c:v>10.377000000000002</c:v>
                </c:pt>
                <c:pt idx="4104">
                  <c:v>10.312000000000003</c:v>
                </c:pt>
                <c:pt idx="4105">
                  <c:v>10.179</c:v>
                </c:pt>
                <c:pt idx="4106">
                  <c:v>9.9810000000000034</c:v>
                </c:pt>
                <c:pt idx="4107">
                  <c:v>9.7830000000000013</c:v>
                </c:pt>
                <c:pt idx="4108">
                  <c:v>9.7160000000000011</c:v>
                </c:pt>
                <c:pt idx="4109">
                  <c:v>9.5830000000000002</c:v>
                </c:pt>
                <c:pt idx="4110">
                  <c:v>9.516</c:v>
                </c:pt>
                <c:pt idx="4111">
                  <c:v>9.4500000000000028</c:v>
                </c:pt>
                <c:pt idx="4112">
                  <c:v>9.25</c:v>
                </c:pt>
                <c:pt idx="4113">
                  <c:v>9.048</c:v>
                </c:pt>
                <c:pt idx="4114">
                  <c:v>8.9820000000000029</c:v>
                </c:pt>
                <c:pt idx="4115">
                  <c:v>8.9820000000000029</c:v>
                </c:pt>
                <c:pt idx="4116">
                  <c:v>8.9150000000000027</c:v>
                </c:pt>
                <c:pt idx="4117">
                  <c:v>8.7119999999999997</c:v>
                </c:pt>
                <c:pt idx="4118">
                  <c:v>8.577</c:v>
                </c:pt>
                <c:pt idx="4119">
                  <c:v>8.4420000000000002</c:v>
                </c:pt>
                <c:pt idx="4120">
                  <c:v>8.3070000000000004</c:v>
                </c:pt>
                <c:pt idx="4121">
                  <c:v>8.1010000000000009</c:v>
                </c:pt>
                <c:pt idx="4122">
                  <c:v>7.83</c:v>
                </c:pt>
                <c:pt idx="4123">
                  <c:v>7.4859999999999998</c:v>
                </c:pt>
                <c:pt idx="4124">
                  <c:v>7.21</c:v>
                </c:pt>
                <c:pt idx="4125">
                  <c:v>7.0720000000000001</c:v>
                </c:pt>
                <c:pt idx="4126">
                  <c:v>7.0019999999999998</c:v>
                </c:pt>
                <c:pt idx="4127">
                  <c:v>7.0019999999999998</c:v>
                </c:pt>
                <c:pt idx="4128">
                  <c:v>6.9329999999999998</c:v>
                </c:pt>
                <c:pt idx="4129">
                  <c:v>6.8629999999999987</c:v>
                </c:pt>
                <c:pt idx="4130">
                  <c:v>6.7930000000000001</c:v>
                </c:pt>
                <c:pt idx="4131">
                  <c:v>6.7239999999999984</c:v>
                </c:pt>
                <c:pt idx="4132">
                  <c:v>6.5139999999999985</c:v>
                </c:pt>
                <c:pt idx="4133">
                  <c:v>6.4450000000000003</c:v>
                </c:pt>
                <c:pt idx="4134">
                  <c:v>6.375</c:v>
                </c:pt>
                <c:pt idx="4135">
                  <c:v>6.3049999999999979</c:v>
                </c:pt>
                <c:pt idx="4136">
                  <c:v>6.1649999999999974</c:v>
                </c:pt>
                <c:pt idx="4137">
                  <c:v>5.952</c:v>
                </c:pt>
                <c:pt idx="4138">
                  <c:v>5.8119999999999985</c:v>
                </c:pt>
                <c:pt idx="4139">
                  <c:v>5.74</c:v>
                </c:pt>
                <c:pt idx="4140">
                  <c:v>5.4569999999999999</c:v>
                </c:pt>
                <c:pt idx="4141">
                  <c:v>5.1710000000000003</c:v>
                </c:pt>
                <c:pt idx="4142">
                  <c:v>5.0289999999999981</c:v>
                </c:pt>
                <c:pt idx="4143">
                  <c:v>4.884999999999998</c:v>
                </c:pt>
                <c:pt idx="4144">
                  <c:v>4.6689999999999978</c:v>
                </c:pt>
                <c:pt idx="4145">
                  <c:v>4.5249999999999986</c:v>
                </c:pt>
                <c:pt idx="4146">
                  <c:v>4.5249999999999986</c:v>
                </c:pt>
                <c:pt idx="4147">
                  <c:v>4.5969999999999995</c:v>
                </c:pt>
                <c:pt idx="4148">
                  <c:v>4.5249999999999986</c:v>
                </c:pt>
                <c:pt idx="4149">
                  <c:v>4.3789999999999996</c:v>
                </c:pt>
                <c:pt idx="4150">
                  <c:v>4.3069999999999995</c:v>
                </c:pt>
                <c:pt idx="4151">
                  <c:v>4.3789999999999996</c:v>
                </c:pt>
                <c:pt idx="4152">
                  <c:v>4.3069999999999995</c:v>
                </c:pt>
                <c:pt idx="4153">
                  <c:v>4.0890000000000004</c:v>
                </c:pt>
                <c:pt idx="4154">
                  <c:v>3.9430000000000001</c:v>
                </c:pt>
                <c:pt idx="4155">
                  <c:v>3.8699999999999997</c:v>
                </c:pt>
                <c:pt idx="4156">
                  <c:v>3.7240000000000002</c:v>
                </c:pt>
                <c:pt idx="4157">
                  <c:v>3.65</c:v>
                </c:pt>
                <c:pt idx="4158">
                  <c:v>3.5759999999999992</c:v>
                </c:pt>
                <c:pt idx="4159">
                  <c:v>3.5759999999999992</c:v>
                </c:pt>
                <c:pt idx="4160">
                  <c:v>3.65</c:v>
                </c:pt>
                <c:pt idx="4161">
                  <c:v>3.7240000000000002</c:v>
                </c:pt>
                <c:pt idx="4162">
                  <c:v>3.7959999999999998</c:v>
                </c:pt>
                <c:pt idx="4163">
                  <c:v>3.7240000000000002</c:v>
                </c:pt>
                <c:pt idx="4164">
                  <c:v>3.5019999999999998</c:v>
                </c:pt>
                <c:pt idx="4165">
                  <c:v>3.2069999999999999</c:v>
                </c:pt>
                <c:pt idx="4166">
                  <c:v>2.9859999999999998</c:v>
                </c:pt>
                <c:pt idx="4167">
                  <c:v>2.835999999999999</c:v>
                </c:pt>
                <c:pt idx="4168">
                  <c:v>2.6890000000000001</c:v>
                </c:pt>
                <c:pt idx="4169">
                  <c:v>2.5389999999999997</c:v>
                </c:pt>
                <c:pt idx="4170">
                  <c:v>2.3879999999999999</c:v>
                </c:pt>
                <c:pt idx="4171">
                  <c:v>2.2389999999999999</c:v>
                </c:pt>
                <c:pt idx="4172">
                  <c:v>2.0119999999999991</c:v>
                </c:pt>
                <c:pt idx="4173">
                  <c:v>1.71</c:v>
                </c:pt>
                <c:pt idx="4174">
                  <c:v>1.4809999999999997</c:v>
                </c:pt>
                <c:pt idx="4175">
                  <c:v>1.4049999999999996</c:v>
                </c:pt>
                <c:pt idx="4176">
                  <c:v>1.4049999999999996</c:v>
                </c:pt>
                <c:pt idx="4177">
                  <c:v>1.252</c:v>
                </c:pt>
                <c:pt idx="4178">
                  <c:v>1.022</c:v>
                </c:pt>
                <c:pt idx="4179">
                  <c:v>0.86900000000000022</c:v>
                </c:pt>
                <c:pt idx="4180">
                  <c:v>0.86900000000000022</c:v>
                </c:pt>
                <c:pt idx="4181">
                  <c:v>0.86900000000000022</c:v>
                </c:pt>
                <c:pt idx="4182">
                  <c:v>0.79200000000000004</c:v>
                </c:pt>
                <c:pt idx="4183">
                  <c:v>0.79200000000000004</c:v>
                </c:pt>
                <c:pt idx="4184">
                  <c:v>0.79200000000000004</c:v>
                </c:pt>
                <c:pt idx="4185">
                  <c:v>0.71400000000000019</c:v>
                </c:pt>
                <c:pt idx="4186">
                  <c:v>0.55900000000000005</c:v>
                </c:pt>
                <c:pt idx="4187">
                  <c:v>0.40500000000000008</c:v>
                </c:pt>
                <c:pt idx="4188">
                  <c:v>0.24800000000000005</c:v>
                </c:pt>
                <c:pt idx="4189">
                  <c:v>9.1000000000000025E-2</c:v>
                </c:pt>
                <c:pt idx="4190">
                  <c:v>-6.3E-2</c:v>
                </c:pt>
                <c:pt idx="4191">
                  <c:v>-0.222</c:v>
                </c:pt>
                <c:pt idx="4192">
                  <c:v>-0.37800000000000011</c:v>
                </c:pt>
                <c:pt idx="4193">
                  <c:v>-0.53700000000000003</c:v>
                </c:pt>
                <c:pt idx="4194">
                  <c:v>-0.61600000000000021</c:v>
                </c:pt>
                <c:pt idx="4195">
                  <c:v>-0.69499999999999995</c:v>
                </c:pt>
                <c:pt idx="4196">
                  <c:v>-0.77400000000000024</c:v>
                </c:pt>
                <c:pt idx="4197">
                  <c:v>-0.8540000000000002</c:v>
                </c:pt>
                <c:pt idx="4198">
                  <c:v>-0.8540000000000002</c:v>
                </c:pt>
                <c:pt idx="4199">
                  <c:v>-0.93300000000000005</c:v>
                </c:pt>
                <c:pt idx="4200">
                  <c:v>-1.1719999999999995</c:v>
                </c:pt>
                <c:pt idx="4201">
                  <c:v>-1.4129999999999996</c:v>
                </c:pt>
                <c:pt idx="4202">
                  <c:v>-1.655</c:v>
                </c:pt>
                <c:pt idx="4203">
                  <c:v>-1.8979999999999995</c:v>
                </c:pt>
                <c:pt idx="4204">
                  <c:v>-2.06</c:v>
                </c:pt>
                <c:pt idx="4205">
                  <c:v>-2.06</c:v>
                </c:pt>
                <c:pt idx="4206">
                  <c:v>-2.06</c:v>
                </c:pt>
                <c:pt idx="4207">
                  <c:v>-2.06</c:v>
                </c:pt>
                <c:pt idx="4208">
                  <c:v>-2.06</c:v>
                </c:pt>
                <c:pt idx="4209">
                  <c:v>-2.222</c:v>
                </c:pt>
                <c:pt idx="4210">
                  <c:v>-2.3849999999999998</c:v>
                </c:pt>
                <c:pt idx="4211">
                  <c:v>-2.7130000000000001</c:v>
                </c:pt>
                <c:pt idx="4212">
                  <c:v>-2.9609999999999999</c:v>
                </c:pt>
                <c:pt idx="4213">
                  <c:v>-3.1269999999999998</c:v>
                </c:pt>
                <c:pt idx="4214">
                  <c:v>-3.2930000000000001</c:v>
                </c:pt>
                <c:pt idx="4215">
                  <c:v>-3.2930000000000001</c:v>
                </c:pt>
                <c:pt idx="4216">
                  <c:v>-3.21</c:v>
                </c:pt>
                <c:pt idx="4217">
                  <c:v>-3.1269999999999998</c:v>
                </c:pt>
                <c:pt idx="4218">
                  <c:v>-3.2930000000000001</c:v>
                </c:pt>
                <c:pt idx="4219">
                  <c:v>-3.46</c:v>
                </c:pt>
                <c:pt idx="4220">
                  <c:v>-3.6269999999999998</c:v>
                </c:pt>
                <c:pt idx="4221">
                  <c:v>-3.71</c:v>
                </c:pt>
                <c:pt idx="4222">
                  <c:v>-3.9619999999999997</c:v>
                </c:pt>
                <c:pt idx="4223">
                  <c:v>-4.1310000000000002</c:v>
                </c:pt>
                <c:pt idx="4224">
                  <c:v>-4.3010000000000002</c:v>
                </c:pt>
                <c:pt idx="4225">
                  <c:v>-4.4720000000000004</c:v>
                </c:pt>
                <c:pt idx="4226">
                  <c:v>-4.641</c:v>
                </c:pt>
                <c:pt idx="4227">
                  <c:v>-4.641</c:v>
                </c:pt>
                <c:pt idx="4228">
                  <c:v>-4.556</c:v>
                </c:pt>
                <c:pt idx="4229">
                  <c:v>-4.4720000000000004</c:v>
                </c:pt>
                <c:pt idx="4230">
                  <c:v>-4.556</c:v>
                </c:pt>
                <c:pt idx="4231">
                  <c:v>-4.641</c:v>
                </c:pt>
                <c:pt idx="4232">
                  <c:v>-4.641</c:v>
                </c:pt>
                <c:pt idx="4233">
                  <c:v>-4.7269999999999985</c:v>
                </c:pt>
                <c:pt idx="4234">
                  <c:v>-4.641</c:v>
                </c:pt>
                <c:pt idx="4235">
                  <c:v>-4.641</c:v>
                </c:pt>
                <c:pt idx="4236">
                  <c:v>-4.556</c:v>
                </c:pt>
                <c:pt idx="4237">
                  <c:v>-4.4720000000000004</c:v>
                </c:pt>
                <c:pt idx="4238">
                  <c:v>-4.384999999999998</c:v>
                </c:pt>
                <c:pt idx="4239">
                  <c:v>-4.2160000000000002</c:v>
                </c:pt>
                <c:pt idx="4240">
                  <c:v>-4.0469999999999997</c:v>
                </c:pt>
                <c:pt idx="4241">
                  <c:v>-3.9619999999999997</c:v>
                </c:pt>
                <c:pt idx="4242">
                  <c:v>-3.8789999999999991</c:v>
                </c:pt>
                <c:pt idx="4243">
                  <c:v>-3.9619999999999997</c:v>
                </c:pt>
                <c:pt idx="4244">
                  <c:v>-4.1310000000000002</c:v>
                </c:pt>
                <c:pt idx="4245">
                  <c:v>-4.2160000000000002</c:v>
                </c:pt>
                <c:pt idx="4246">
                  <c:v>-4.2160000000000002</c:v>
                </c:pt>
                <c:pt idx="4247">
                  <c:v>-4.3010000000000002</c:v>
                </c:pt>
                <c:pt idx="4248">
                  <c:v>-4.4720000000000004</c:v>
                </c:pt>
                <c:pt idx="4249">
                  <c:v>-4.641</c:v>
                </c:pt>
                <c:pt idx="4250">
                  <c:v>-4.7269999999999985</c:v>
                </c:pt>
                <c:pt idx="4251">
                  <c:v>-4.8119999999999985</c:v>
                </c:pt>
                <c:pt idx="4252">
                  <c:v>-4.9850000000000003</c:v>
                </c:pt>
                <c:pt idx="4253">
                  <c:v>-5.1559999999999979</c:v>
                </c:pt>
                <c:pt idx="4254">
                  <c:v>-5.5030000000000001</c:v>
                </c:pt>
                <c:pt idx="4255">
                  <c:v>-5.7639999999999985</c:v>
                </c:pt>
                <c:pt idx="4256">
                  <c:v>-5.7639999999999985</c:v>
                </c:pt>
                <c:pt idx="4257">
                  <c:v>-5.7639999999999985</c:v>
                </c:pt>
                <c:pt idx="4258">
                  <c:v>-5.6760000000000002</c:v>
                </c:pt>
                <c:pt idx="4259">
                  <c:v>-5.9390000000000018</c:v>
                </c:pt>
                <c:pt idx="4260">
                  <c:v>-6.1129999999999987</c:v>
                </c:pt>
                <c:pt idx="4261">
                  <c:v>-6.2009999999999996</c:v>
                </c:pt>
                <c:pt idx="4262">
                  <c:v>-6.29</c:v>
                </c:pt>
                <c:pt idx="4263">
                  <c:v>-6.4660000000000002</c:v>
                </c:pt>
                <c:pt idx="4264">
                  <c:v>-6.6439999999999984</c:v>
                </c:pt>
                <c:pt idx="4265">
                  <c:v>-6.6439999999999984</c:v>
                </c:pt>
                <c:pt idx="4266">
                  <c:v>-6.6439999999999984</c:v>
                </c:pt>
                <c:pt idx="4267">
                  <c:v>-6.7320000000000002</c:v>
                </c:pt>
                <c:pt idx="4268">
                  <c:v>-6.820999999999998</c:v>
                </c:pt>
                <c:pt idx="4269">
                  <c:v>-6.9109999999999996</c:v>
                </c:pt>
                <c:pt idx="4270">
                  <c:v>-7.0890000000000004</c:v>
                </c:pt>
                <c:pt idx="4271">
                  <c:v>-7.2690000000000001</c:v>
                </c:pt>
                <c:pt idx="4272">
                  <c:v>-7.4489999999999998</c:v>
                </c:pt>
                <c:pt idx="4273">
                  <c:v>-7.7210000000000001</c:v>
                </c:pt>
                <c:pt idx="4274">
                  <c:v>-7.8109999999999982</c:v>
                </c:pt>
                <c:pt idx="4275">
                  <c:v>-7.7210000000000001</c:v>
                </c:pt>
                <c:pt idx="4276">
                  <c:v>-7.6289999999999978</c:v>
                </c:pt>
                <c:pt idx="4277">
                  <c:v>-7.8109999999999982</c:v>
                </c:pt>
                <c:pt idx="4278">
                  <c:v>-7.9020000000000001</c:v>
                </c:pt>
                <c:pt idx="4279">
                  <c:v>-7.9020000000000001</c:v>
                </c:pt>
                <c:pt idx="4280">
                  <c:v>-7.992</c:v>
                </c:pt>
                <c:pt idx="4281">
                  <c:v>-7.992</c:v>
                </c:pt>
                <c:pt idx="4282">
                  <c:v>-7.9020000000000001</c:v>
                </c:pt>
                <c:pt idx="4283">
                  <c:v>-7.992</c:v>
                </c:pt>
                <c:pt idx="4284">
                  <c:v>-8.1760000000000002</c:v>
                </c:pt>
                <c:pt idx="4285">
                  <c:v>-8.2680000000000025</c:v>
                </c:pt>
                <c:pt idx="4286">
                  <c:v>-8.360000000000003</c:v>
                </c:pt>
                <c:pt idx="4287">
                  <c:v>-8.4510000000000005</c:v>
                </c:pt>
                <c:pt idx="4288">
                  <c:v>-8.4510000000000005</c:v>
                </c:pt>
                <c:pt idx="4289">
                  <c:v>-8.360000000000003</c:v>
                </c:pt>
                <c:pt idx="4290">
                  <c:v>-8.2680000000000025</c:v>
                </c:pt>
                <c:pt idx="4291">
                  <c:v>-8.360000000000003</c:v>
                </c:pt>
                <c:pt idx="4292">
                  <c:v>-8.4510000000000005</c:v>
                </c:pt>
                <c:pt idx="4293">
                  <c:v>-8.7270000000000003</c:v>
                </c:pt>
                <c:pt idx="4294">
                  <c:v>-8.82</c:v>
                </c:pt>
                <c:pt idx="4295">
                  <c:v>-8.7270000000000003</c:v>
                </c:pt>
                <c:pt idx="4296">
                  <c:v>-8.82</c:v>
                </c:pt>
                <c:pt idx="4297">
                  <c:v>-9.0060000000000002</c:v>
                </c:pt>
                <c:pt idx="4298">
                  <c:v>-9.0990000000000002</c:v>
                </c:pt>
                <c:pt idx="4299">
                  <c:v>-9.2870000000000008</c:v>
                </c:pt>
                <c:pt idx="4300">
                  <c:v>-9.4740000000000002</c:v>
                </c:pt>
                <c:pt idx="4301">
                  <c:v>-9.5670000000000002</c:v>
                </c:pt>
                <c:pt idx="4302">
                  <c:v>-9.7560000000000002</c:v>
                </c:pt>
                <c:pt idx="4303">
                  <c:v>-9.9450000000000003</c:v>
                </c:pt>
                <c:pt idx="4304">
                  <c:v>-10.041</c:v>
                </c:pt>
                <c:pt idx="4305">
                  <c:v>-10.041</c:v>
                </c:pt>
                <c:pt idx="4306">
                  <c:v>-9.9450000000000003</c:v>
                </c:pt>
                <c:pt idx="4307">
                  <c:v>-9.8500000000000032</c:v>
                </c:pt>
                <c:pt idx="4308">
                  <c:v>-9.7560000000000002</c:v>
                </c:pt>
                <c:pt idx="4309">
                  <c:v>-9.6610000000000014</c:v>
                </c:pt>
                <c:pt idx="4310">
                  <c:v>-9.6610000000000014</c:v>
                </c:pt>
                <c:pt idx="4311">
                  <c:v>-9.7560000000000002</c:v>
                </c:pt>
                <c:pt idx="4312">
                  <c:v>-9.8500000000000032</c:v>
                </c:pt>
                <c:pt idx="4313">
                  <c:v>-10.041</c:v>
                </c:pt>
                <c:pt idx="4314">
                  <c:v>-10.136000000000001</c:v>
                </c:pt>
                <c:pt idx="4315">
                  <c:v>-10.327</c:v>
                </c:pt>
                <c:pt idx="4316">
                  <c:v>-10.518000000000001</c:v>
                </c:pt>
                <c:pt idx="4317">
                  <c:v>-10.71</c:v>
                </c:pt>
                <c:pt idx="4318">
                  <c:v>-10.806000000000004</c:v>
                </c:pt>
                <c:pt idx="4319">
                  <c:v>-11</c:v>
                </c:pt>
                <c:pt idx="4320">
                  <c:v>-11.097</c:v>
                </c:pt>
                <c:pt idx="4321">
                  <c:v>-11</c:v>
                </c:pt>
                <c:pt idx="4322">
                  <c:v>-10.806000000000004</c:v>
                </c:pt>
                <c:pt idx="4323">
                  <c:v>-10.71</c:v>
                </c:pt>
                <c:pt idx="4324">
                  <c:v>-10.71</c:v>
                </c:pt>
                <c:pt idx="4325">
                  <c:v>-10.806000000000004</c:v>
                </c:pt>
                <c:pt idx="4326">
                  <c:v>-10.806000000000004</c:v>
                </c:pt>
                <c:pt idx="4327">
                  <c:v>-11.097</c:v>
                </c:pt>
                <c:pt idx="4328">
                  <c:v>-11.292</c:v>
                </c:pt>
                <c:pt idx="4329">
                  <c:v>-11.292</c:v>
                </c:pt>
                <c:pt idx="4330">
                  <c:v>-11.389000000000003</c:v>
                </c:pt>
                <c:pt idx="4331">
                  <c:v>-11.389000000000003</c:v>
                </c:pt>
                <c:pt idx="4332">
                  <c:v>-11.488</c:v>
                </c:pt>
                <c:pt idx="4333">
                  <c:v>-11.389000000000003</c:v>
                </c:pt>
                <c:pt idx="4334">
                  <c:v>-11.488</c:v>
                </c:pt>
                <c:pt idx="4335">
                  <c:v>-11.585000000000004</c:v>
                </c:pt>
                <c:pt idx="4336">
                  <c:v>-11.684000000000001</c:v>
                </c:pt>
                <c:pt idx="4337">
                  <c:v>-11.781000000000001</c:v>
                </c:pt>
                <c:pt idx="4338">
                  <c:v>-11.88</c:v>
                </c:pt>
                <c:pt idx="4339">
                  <c:v>-12.078000000000001</c:v>
                </c:pt>
                <c:pt idx="4340">
                  <c:v>-12.177</c:v>
                </c:pt>
                <c:pt idx="4341">
                  <c:v>-12.276</c:v>
                </c:pt>
                <c:pt idx="4342">
                  <c:v>-12.377000000000002</c:v>
                </c:pt>
                <c:pt idx="4343">
                  <c:v>-12.476000000000004</c:v>
                </c:pt>
                <c:pt idx="4344">
                  <c:v>-12.377000000000002</c:v>
                </c:pt>
                <c:pt idx="4345">
                  <c:v>-12.276</c:v>
                </c:pt>
                <c:pt idx="4346">
                  <c:v>-12.276</c:v>
                </c:pt>
                <c:pt idx="4347">
                  <c:v>-12.276</c:v>
                </c:pt>
                <c:pt idx="4348">
                  <c:v>-12.377000000000002</c:v>
                </c:pt>
                <c:pt idx="4349">
                  <c:v>-12.577</c:v>
                </c:pt>
                <c:pt idx="4350">
                  <c:v>-12.777000000000001</c:v>
                </c:pt>
                <c:pt idx="4351">
                  <c:v>-12.978</c:v>
                </c:pt>
                <c:pt idx="4352">
                  <c:v>-13.081</c:v>
                </c:pt>
                <c:pt idx="4353">
                  <c:v>-13.182</c:v>
                </c:pt>
                <c:pt idx="4354">
                  <c:v>-13.283000000000001</c:v>
                </c:pt>
                <c:pt idx="4355">
                  <c:v>-13.283000000000001</c:v>
                </c:pt>
                <c:pt idx="4356">
                  <c:v>-13.283000000000001</c:v>
                </c:pt>
                <c:pt idx="4357">
                  <c:v>-13.283000000000001</c:v>
                </c:pt>
                <c:pt idx="4358">
                  <c:v>-13.283000000000001</c:v>
                </c:pt>
                <c:pt idx="4359">
                  <c:v>-13.182</c:v>
                </c:pt>
                <c:pt idx="4360">
                  <c:v>-13.081</c:v>
                </c:pt>
                <c:pt idx="4361">
                  <c:v>-12.878</c:v>
                </c:pt>
                <c:pt idx="4362">
                  <c:v>-12.878</c:v>
                </c:pt>
                <c:pt idx="4363">
                  <c:v>-12.777000000000001</c:v>
                </c:pt>
                <c:pt idx="4364">
                  <c:v>-12.878</c:v>
                </c:pt>
                <c:pt idx="4365">
                  <c:v>-12.978</c:v>
                </c:pt>
                <c:pt idx="4366">
                  <c:v>-12.978</c:v>
                </c:pt>
                <c:pt idx="4367">
                  <c:v>-12.978</c:v>
                </c:pt>
                <c:pt idx="4368">
                  <c:v>-13.182</c:v>
                </c:pt>
                <c:pt idx="4369">
                  <c:v>-13.283000000000001</c:v>
                </c:pt>
                <c:pt idx="4370">
                  <c:v>-13.385000000000003</c:v>
                </c:pt>
                <c:pt idx="4371">
                  <c:v>-13.589</c:v>
                </c:pt>
                <c:pt idx="4372">
                  <c:v>-13.589</c:v>
                </c:pt>
                <c:pt idx="4373">
                  <c:v>-13.691000000000001</c:v>
                </c:pt>
                <c:pt idx="4374">
                  <c:v>-13.896000000000004</c:v>
                </c:pt>
                <c:pt idx="4375">
                  <c:v>-14.001000000000001</c:v>
                </c:pt>
                <c:pt idx="4376">
                  <c:v>-14.103</c:v>
                </c:pt>
                <c:pt idx="4377">
                  <c:v>-14.001000000000001</c:v>
                </c:pt>
                <c:pt idx="4378">
                  <c:v>-14.103</c:v>
                </c:pt>
                <c:pt idx="4379">
                  <c:v>-14.31</c:v>
                </c:pt>
                <c:pt idx="4380">
                  <c:v>-14.519</c:v>
                </c:pt>
                <c:pt idx="4381">
                  <c:v>-14.728</c:v>
                </c:pt>
                <c:pt idx="4382">
                  <c:v>-14.939</c:v>
                </c:pt>
                <c:pt idx="4383">
                  <c:v>-15.148999999999999</c:v>
                </c:pt>
                <c:pt idx="4384">
                  <c:v>-15.148999999999999</c:v>
                </c:pt>
                <c:pt idx="4385">
                  <c:v>-15.148999999999999</c:v>
                </c:pt>
                <c:pt idx="4386">
                  <c:v>-15.148999999999999</c:v>
                </c:pt>
                <c:pt idx="4387">
                  <c:v>-15.255000000000004</c:v>
                </c:pt>
                <c:pt idx="4388">
                  <c:v>-15.362000000000004</c:v>
                </c:pt>
                <c:pt idx="4389">
                  <c:v>-15.362000000000004</c:v>
                </c:pt>
                <c:pt idx="4390">
                  <c:v>-15.576000000000002</c:v>
                </c:pt>
                <c:pt idx="4391">
                  <c:v>-15.576000000000002</c:v>
                </c:pt>
                <c:pt idx="4392">
                  <c:v>-15.576000000000002</c:v>
                </c:pt>
                <c:pt idx="4393">
                  <c:v>-15.468</c:v>
                </c:pt>
                <c:pt idx="4394">
                  <c:v>-15.362000000000004</c:v>
                </c:pt>
                <c:pt idx="4395">
                  <c:v>-15.468</c:v>
                </c:pt>
                <c:pt idx="4396">
                  <c:v>-15.576000000000002</c:v>
                </c:pt>
                <c:pt idx="4397">
                  <c:v>-15.79</c:v>
                </c:pt>
                <c:pt idx="4398">
                  <c:v>-15.79</c:v>
                </c:pt>
                <c:pt idx="4399">
                  <c:v>-15.896000000000004</c:v>
                </c:pt>
                <c:pt idx="4400">
                  <c:v>-16.004000000000001</c:v>
                </c:pt>
                <c:pt idx="4401">
                  <c:v>-16.111999999999998</c:v>
                </c:pt>
                <c:pt idx="4402">
                  <c:v>-16.111999999999998</c:v>
                </c:pt>
                <c:pt idx="4403">
                  <c:v>-16.22</c:v>
                </c:pt>
                <c:pt idx="4404">
                  <c:v>-16.22</c:v>
                </c:pt>
                <c:pt idx="4405">
                  <c:v>-16.22</c:v>
                </c:pt>
                <c:pt idx="4406">
                  <c:v>-16.327999999999999</c:v>
                </c:pt>
                <c:pt idx="4407">
                  <c:v>-16.437999999999999</c:v>
                </c:pt>
                <c:pt idx="4408">
                  <c:v>-16.545999999999992</c:v>
                </c:pt>
                <c:pt idx="4409">
                  <c:v>-16.545999999999992</c:v>
                </c:pt>
                <c:pt idx="4410">
                  <c:v>-16.655999999999999</c:v>
                </c:pt>
                <c:pt idx="4411">
                  <c:v>-16.875</c:v>
                </c:pt>
                <c:pt idx="4412">
                  <c:v>-16.984999999999992</c:v>
                </c:pt>
                <c:pt idx="4413">
                  <c:v>-17.094999999999999</c:v>
                </c:pt>
                <c:pt idx="4414">
                  <c:v>-17.094999999999999</c:v>
                </c:pt>
                <c:pt idx="4415">
                  <c:v>-17.207000000000001</c:v>
                </c:pt>
                <c:pt idx="4416">
                  <c:v>-17.315999999999999</c:v>
                </c:pt>
                <c:pt idx="4417">
                  <c:v>-17.315999999999999</c:v>
                </c:pt>
                <c:pt idx="4418">
                  <c:v>-17.427999999999994</c:v>
                </c:pt>
                <c:pt idx="4419">
                  <c:v>-17.54</c:v>
                </c:pt>
                <c:pt idx="4420">
                  <c:v>-17.763000000000002</c:v>
                </c:pt>
                <c:pt idx="4421">
                  <c:v>-17.987999999999992</c:v>
                </c:pt>
                <c:pt idx="4422">
                  <c:v>-18.213000000000001</c:v>
                </c:pt>
                <c:pt idx="4423">
                  <c:v>-18.326000000000001</c:v>
                </c:pt>
                <c:pt idx="4424">
                  <c:v>-18.326000000000001</c:v>
                </c:pt>
                <c:pt idx="4425">
                  <c:v>-18.439999999999994</c:v>
                </c:pt>
                <c:pt idx="4426">
                  <c:v>-18.555</c:v>
                </c:pt>
                <c:pt idx="4427">
                  <c:v>-18.667999999999999</c:v>
                </c:pt>
                <c:pt idx="4428">
                  <c:v>-18.782999999999991</c:v>
                </c:pt>
                <c:pt idx="4429">
                  <c:v>-18.667999999999999</c:v>
                </c:pt>
                <c:pt idx="4430">
                  <c:v>-18.555</c:v>
                </c:pt>
                <c:pt idx="4431">
                  <c:v>-18.439999999999994</c:v>
                </c:pt>
                <c:pt idx="4432">
                  <c:v>-18.439999999999994</c:v>
                </c:pt>
                <c:pt idx="4433">
                  <c:v>-18.555</c:v>
                </c:pt>
                <c:pt idx="4434">
                  <c:v>-18.896999999999991</c:v>
                </c:pt>
                <c:pt idx="4435">
                  <c:v>-19.126999999999999</c:v>
                </c:pt>
                <c:pt idx="4436">
                  <c:v>-19.359000000000005</c:v>
                </c:pt>
                <c:pt idx="4437">
                  <c:v>-19.475999999999992</c:v>
                </c:pt>
                <c:pt idx="4438">
                  <c:v>-19.709</c:v>
                </c:pt>
                <c:pt idx="4439">
                  <c:v>-19.826000000000001</c:v>
                </c:pt>
                <c:pt idx="4440">
                  <c:v>-19.709</c:v>
                </c:pt>
                <c:pt idx="4441">
                  <c:v>-19.709</c:v>
                </c:pt>
                <c:pt idx="4442">
                  <c:v>-19.709</c:v>
                </c:pt>
                <c:pt idx="4443">
                  <c:v>-19.591999999999999</c:v>
                </c:pt>
                <c:pt idx="4444">
                  <c:v>-19.709</c:v>
                </c:pt>
                <c:pt idx="4445">
                  <c:v>-20.061</c:v>
                </c:pt>
                <c:pt idx="4446">
                  <c:v>-20.417999999999999</c:v>
                </c:pt>
                <c:pt idx="4447">
                  <c:v>-20.655000000000001</c:v>
                </c:pt>
                <c:pt idx="4448">
                  <c:v>-20.895</c:v>
                </c:pt>
                <c:pt idx="4449">
                  <c:v>-21.257000000000001</c:v>
                </c:pt>
                <c:pt idx="4450">
                  <c:v>-21.622</c:v>
                </c:pt>
                <c:pt idx="4451">
                  <c:v>-21.744</c:v>
                </c:pt>
                <c:pt idx="4452">
                  <c:v>-21.991</c:v>
                </c:pt>
                <c:pt idx="4453">
                  <c:v>-22.48599999999999</c:v>
                </c:pt>
                <c:pt idx="4454">
                  <c:v>-22.736000000000001</c:v>
                </c:pt>
                <c:pt idx="4455">
                  <c:v>-22.861999999999991</c:v>
                </c:pt>
                <c:pt idx="4456">
                  <c:v>-23.241999999999994</c:v>
                </c:pt>
                <c:pt idx="4457">
                  <c:v>-23.367999999999999</c:v>
                </c:pt>
                <c:pt idx="4458">
                  <c:v>-23.367999999999999</c:v>
                </c:pt>
                <c:pt idx="4459">
                  <c:v>-23.495999999999988</c:v>
                </c:pt>
                <c:pt idx="4460">
                  <c:v>-23.495999999999988</c:v>
                </c:pt>
                <c:pt idx="4461">
                  <c:v>-23.751000000000001</c:v>
                </c:pt>
                <c:pt idx="4462">
                  <c:v>-24.010999999999999</c:v>
                </c:pt>
                <c:pt idx="4463">
                  <c:v>-24.399000000000001</c:v>
                </c:pt>
                <c:pt idx="4464">
                  <c:v>-24.529</c:v>
                </c:pt>
                <c:pt idx="4465">
                  <c:v>-24.792000000000002</c:v>
                </c:pt>
                <c:pt idx="4466">
                  <c:v>-24.922999999999984</c:v>
                </c:pt>
                <c:pt idx="4467">
                  <c:v>-25.19</c:v>
                </c:pt>
                <c:pt idx="4468">
                  <c:v>-25.456</c:v>
                </c:pt>
                <c:pt idx="4469">
                  <c:v>-25.588999999999988</c:v>
                </c:pt>
                <c:pt idx="4470">
                  <c:v>-25.588999999999988</c:v>
                </c:pt>
                <c:pt idx="4471">
                  <c:v>-25.456</c:v>
                </c:pt>
                <c:pt idx="4472">
                  <c:v>-25.321000000000005</c:v>
                </c:pt>
                <c:pt idx="4473">
                  <c:v>-25.321000000000005</c:v>
                </c:pt>
                <c:pt idx="4474">
                  <c:v>-25.456</c:v>
                </c:pt>
                <c:pt idx="4475">
                  <c:v>-25.588999999999988</c:v>
                </c:pt>
                <c:pt idx="4476">
                  <c:v>-25.724</c:v>
                </c:pt>
                <c:pt idx="4477">
                  <c:v>-25.994</c:v>
                </c:pt>
                <c:pt idx="4478">
                  <c:v>-26.263999999999992</c:v>
                </c:pt>
                <c:pt idx="4479">
                  <c:v>-26.401</c:v>
                </c:pt>
                <c:pt idx="4480">
                  <c:v>-26.538</c:v>
                </c:pt>
                <c:pt idx="4481">
                  <c:v>-26.675999999999991</c:v>
                </c:pt>
                <c:pt idx="4482">
                  <c:v>-26.675999999999991</c:v>
                </c:pt>
                <c:pt idx="4483">
                  <c:v>-26.675999999999991</c:v>
                </c:pt>
                <c:pt idx="4484">
                  <c:v>-26.675999999999991</c:v>
                </c:pt>
                <c:pt idx="4485">
                  <c:v>-26.675999999999991</c:v>
                </c:pt>
                <c:pt idx="4486">
                  <c:v>-26.538</c:v>
                </c:pt>
                <c:pt idx="4487">
                  <c:v>-26.401</c:v>
                </c:pt>
                <c:pt idx="4488">
                  <c:v>-26.538</c:v>
                </c:pt>
                <c:pt idx="4489">
                  <c:v>-26.675999999999991</c:v>
                </c:pt>
                <c:pt idx="4490">
                  <c:v>-26.812999999999999</c:v>
                </c:pt>
                <c:pt idx="4491">
                  <c:v>-27.09</c:v>
                </c:pt>
                <c:pt idx="4492">
                  <c:v>-27.231000000000005</c:v>
                </c:pt>
                <c:pt idx="4493">
                  <c:v>-27.369</c:v>
                </c:pt>
                <c:pt idx="4494">
                  <c:v>-27.51</c:v>
                </c:pt>
                <c:pt idx="4495">
                  <c:v>-27.51</c:v>
                </c:pt>
                <c:pt idx="4496">
                  <c:v>-27.51</c:v>
                </c:pt>
                <c:pt idx="4497">
                  <c:v>-27.650000000000006</c:v>
                </c:pt>
                <c:pt idx="4498">
                  <c:v>-27.51</c:v>
                </c:pt>
                <c:pt idx="4499">
                  <c:v>-27.51</c:v>
                </c:pt>
                <c:pt idx="4500">
                  <c:v>-27.369</c:v>
                </c:pt>
                <c:pt idx="4501">
                  <c:v>-27.369</c:v>
                </c:pt>
                <c:pt idx="4502">
                  <c:v>-27.369</c:v>
                </c:pt>
                <c:pt idx="4503">
                  <c:v>-27.51</c:v>
                </c:pt>
                <c:pt idx="4504">
                  <c:v>-27.650000000000006</c:v>
                </c:pt>
                <c:pt idx="4505">
                  <c:v>-27.650000000000006</c:v>
                </c:pt>
                <c:pt idx="4506">
                  <c:v>-27.792000000000002</c:v>
                </c:pt>
                <c:pt idx="4507">
                  <c:v>-27.792000000000002</c:v>
                </c:pt>
                <c:pt idx="4508">
                  <c:v>-27.933</c:v>
                </c:pt>
                <c:pt idx="4509">
                  <c:v>-28.074999999999999</c:v>
                </c:pt>
                <c:pt idx="4510">
                  <c:v>-28.361000000000001</c:v>
                </c:pt>
                <c:pt idx="4511">
                  <c:v>-28.649000000000001</c:v>
                </c:pt>
                <c:pt idx="4512">
                  <c:v>-28.939</c:v>
                </c:pt>
                <c:pt idx="4513">
                  <c:v>-29.231000000000005</c:v>
                </c:pt>
                <c:pt idx="4514">
                  <c:v>-29.231000000000005</c:v>
                </c:pt>
                <c:pt idx="4515">
                  <c:v>-29.376000000000001</c:v>
                </c:pt>
                <c:pt idx="4516">
                  <c:v>-29.672000000000001</c:v>
                </c:pt>
                <c:pt idx="4517">
                  <c:v>-29.821000000000005</c:v>
                </c:pt>
                <c:pt idx="4518">
                  <c:v>-29.821000000000005</c:v>
                </c:pt>
                <c:pt idx="4519">
                  <c:v>-29.821000000000005</c:v>
                </c:pt>
                <c:pt idx="4520">
                  <c:v>-29.821000000000005</c:v>
                </c:pt>
                <c:pt idx="4521">
                  <c:v>-29.821000000000005</c:v>
                </c:pt>
                <c:pt idx="4522">
                  <c:v>-29.821000000000005</c:v>
                </c:pt>
                <c:pt idx="4523">
                  <c:v>-29.968999999999991</c:v>
                </c:pt>
                <c:pt idx="4524">
                  <c:v>-30.118000000000006</c:v>
                </c:pt>
                <c:pt idx="4525">
                  <c:v>-30.266999999999992</c:v>
                </c:pt>
                <c:pt idx="4526">
                  <c:v>-30.419</c:v>
                </c:pt>
                <c:pt idx="4527">
                  <c:v>-30.57</c:v>
                </c:pt>
                <c:pt idx="4528">
                  <c:v>-30.721</c:v>
                </c:pt>
                <c:pt idx="4529">
                  <c:v>-30.873999999999999</c:v>
                </c:pt>
                <c:pt idx="4530">
                  <c:v>-30.873999999999999</c:v>
                </c:pt>
                <c:pt idx="4531">
                  <c:v>-31.027000000000001</c:v>
                </c:pt>
                <c:pt idx="4532">
                  <c:v>-31.332999999999991</c:v>
                </c:pt>
                <c:pt idx="4533">
                  <c:v>-31.332999999999991</c:v>
                </c:pt>
                <c:pt idx="4534">
                  <c:v>-31.332999999999991</c:v>
                </c:pt>
                <c:pt idx="4535">
                  <c:v>-31.487999999999992</c:v>
                </c:pt>
                <c:pt idx="4536">
                  <c:v>-31.487999999999992</c:v>
                </c:pt>
                <c:pt idx="4537">
                  <c:v>-31.798999999999992</c:v>
                </c:pt>
                <c:pt idx="4538">
                  <c:v>-31.956</c:v>
                </c:pt>
                <c:pt idx="4539">
                  <c:v>-32.269000000000013</c:v>
                </c:pt>
                <c:pt idx="4540">
                  <c:v>-32.586000000000006</c:v>
                </c:pt>
                <c:pt idx="4541">
                  <c:v>-32.746000000000002</c:v>
                </c:pt>
                <c:pt idx="4542">
                  <c:v>-32.586000000000006</c:v>
                </c:pt>
                <c:pt idx="4543">
                  <c:v>-32.586000000000006</c:v>
                </c:pt>
                <c:pt idx="4544">
                  <c:v>-32.746000000000002</c:v>
                </c:pt>
                <c:pt idx="4545">
                  <c:v>-33.066000000000003</c:v>
                </c:pt>
                <c:pt idx="4546">
                  <c:v>-33.39</c:v>
                </c:pt>
                <c:pt idx="4547">
                  <c:v>-33.552</c:v>
                </c:pt>
                <c:pt idx="4548">
                  <c:v>-33.880000000000003</c:v>
                </c:pt>
                <c:pt idx="4549">
                  <c:v>-33.880000000000003</c:v>
                </c:pt>
                <c:pt idx="4550">
                  <c:v>-34.044000000000004</c:v>
                </c:pt>
                <c:pt idx="4551">
                  <c:v>-34.209000000000003</c:v>
                </c:pt>
                <c:pt idx="4552">
                  <c:v>-34.377000000000002</c:v>
                </c:pt>
                <c:pt idx="4553">
                  <c:v>-34.377000000000002</c:v>
                </c:pt>
                <c:pt idx="4554">
                  <c:v>-34.377000000000002</c:v>
                </c:pt>
                <c:pt idx="4555">
                  <c:v>-34.209000000000003</c:v>
                </c:pt>
                <c:pt idx="4556">
                  <c:v>-34.209000000000003</c:v>
                </c:pt>
                <c:pt idx="4557">
                  <c:v>-34.377000000000002</c:v>
                </c:pt>
                <c:pt idx="4558">
                  <c:v>-34.377000000000002</c:v>
                </c:pt>
                <c:pt idx="4559">
                  <c:v>-34.377000000000002</c:v>
                </c:pt>
                <c:pt idx="4560">
                  <c:v>-34.209000000000003</c:v>
                </c:pt>
                <c:pt idx="4561">
                  <c:v>-34.044000000000004</c:v>
                </c:pt>
                <c:pt idx="4562">
                  <c:v>-33.880000000000003</c:v>
                </c:pt>
                <c:pt idx="4563">
                  <c:v>-33.716000000000001</c:v>
                </c:pt>
                <c:pt idx="4564">
                  <c:v>-33.552</c:v>
                </c:pt>
                <c:pt idx="4565">
                  <c:v>-33.552</c:v>
                </c:pt>
                <c:pt idx="4566">
                  <c:v>-33.716000000000001</c:v>
                </c:pt>
                <c:pt idx="4567">
                  <c:v>-33.880000000000003</c:v>
                </c:pt>
                <c:pt idx="4568">
                  <c:v>-34.044000000000004</c:v>
                </c:pt>
                <c:pt idx="4569">
                  <c:v>-34.044000000000004</c:v>
                </c:pt>
                <c:pt idx="4570">
                  <c:v>-34.044000000000004</c:v>
                </c:pt>
                <c:pt idx="4571">
                  <c:v>-34.044000000000004</c:v>
                </c:pt>
                <c:pt idx="4572">
                  <c:v>-34.044000000000004</c:v>
                </c:pt>
                <c:pt idx="4573">
                  <c:v>-34.044000000000004</c:v>
                </c:pt>
                <c:pt idx="4574">
                  <c:v>-34.044000000000004</c:v>
                </c:pt>
                <c:pt idx="4575">
                  <c:v>-34.209000000000003</c:v>
                </c:pt>
                <c:pt idx="4576">
                  <c:v>-34.377000000000002</c:v>
                </c:pt>
                <c:pt idx="4577">
                  <c:v>-34.377000000000002</c:v>
                </c:pt>
                <c:pt idx="4578">
                  <c:v>-34.71</c:v>
                </c:pt>
                <c:pt idx="4579">
                  <c:v>-34.71</c:v>
                </c:pt>
                <c:pt idx="4580">
                  <c:v>-35.048000000000002</c:v>
                </c:pt>
                <c:pt idx="4581">
                  <c:v>-35.048000000000002</c:v>
                </c:pt>
                <c:pt idx="4582">
                  <c:v>-35.217000000000006</c:v>
                </c:pt>
                <c:pt idx="4583">
                  <c:v>-35.387999999999998</c:v>
                </c:pt>
                <c:pt idx="4584">
                  <c:v>-35.387999999999998</c:v>
                </c:pt>
                <c:pt idx="4585">
                  <c:v>-35.559000000000005</c:v>
                </c:pt>
                <c:pt idx="4586">
                  <c:v>-35.903000000000006</c:v>
                </c:pt>
                <c:pt idx="4587">
                  <c:v>-35.903000000000006</c:v>
                </c:pt>
                <c:pt idx="4588">
                  <c:v>-36.078000000000003</c:v>
                </c:pt>
                <c:pt idx="4589">
                  <c:v>-36.078000000000003</c:v>
                </c:pt>
                <c:pt idx="4590">
                  <c:v>-36.078000000000003</c:v>
                </c:pt>
                <c:pt idx="4591">
                  <c:v>-36.251000000000005</c:v>
                </c:pt>
                <c:pt idx="4592">
                  <c:v>-36.251000000000005</c:v>
                </c:pt>
                <c:pt idx="4593">
                  <c:v>-36.078000000000003</c:v>
                </c:pt>
                <c:pt idx="4594">
                  <c:v>-35.903000000000006</c:v>
                </c:pt>
                <c:pt idx="4595">
                  <c:v>-35.903000000000006</c:v>
                </c:pt>
                <c:pt idx="4596">
                  <c:v>-35.903000000000006</c:v>
                </c:pt>
                <c:pt idx="4597">
                  <c:v>-35.903000000000006</c:v>
                </c:pt>
                <c:pt idx="4598">
                  <c:v>-35.730000000000011</c:v>
                </c:pt>
                <c:pt idx="4599">
                  <c:v>-35.730000000000011</c:v>
                </c:pt>
                <c:pt idx="4600">
                  <c:v>-35.903000000000006</c:v>
                </c:pt>
                <c:pt idx="4601">
                  <c:v>-35.903000000000006</c:v>
                </c:pt>
                <c:pt idx="4602">
                  <c:v>-36.078000000000003</c:v>
                </c:pt>
                <c:pt idx="4603">
                  <c:v>-36.251000000000005</c:v>
                </c:pt>
                <c:pt idx="4604">
                  <c:v>-36.427</c:v>
                </c:pt>
                <c:pt idx="4605">
                  <c:v>-36.602000000000011</c:v>
                </c:pt>
                <c:pt idx="4606">
                  <c:v>-36.602000000000011</c:v>
                </c:pt>
                <c:pt idx="4607">
                  <c:v>-36.427</c:v>
                </c:pt>
                <c:pt idx="4608">
                  <c:v>-36.251000000000005</c:v>
                </c:pt>
                <c:pt idx="4609">
                  <c:v>-36.251000000000005</c:v>
                </c:pt>
                <c:pt idx="4610">
                  <c:v>-36.251000000000005</c:v>
                </c:pt>
                <c:pt idx="4611">
                  <c:v>-36.078000000000003</c:v>
                </c:pt>
                <c:pt idx="4612">
                  <c:v>-35.903000000000006</c:v>
                </c:pt>
                <c:pt idx="4613">
                  <c:v>-35.903000000000006</c:v>
                </c:pt>
                <c:pt idx="4614">
                  <c:v>-35.730000000000011</c:v>
                </c:pt>
                <c:pt idx="4615">
                  <c:v>-35.730000000000011</c:v>
                </c:pt>
                <c:pt idx="4616">
                  <c:v>-35.903000000000006</c:v>
                </c:pt>
                <c:pt idx="4617">
                  <c:v>-35.903000000000006</c:v>
                </c:pt>
                <c:pt idx="4618">
                  <c:v>-35.903000000000006</c:v>
                </c:pt>
                <c:pt idx="4619">
                  <c:v>-36.078000000000003</c:v>
                </c:pt>
                <c:pt idx="4620">
                  <c:v>-36.078000000000003</c:v>
                </c:pt>
                <c:pt idx="4621">
                  <c:v>-36.078000000000003</c:v>
                </c:pt>
                <c:pt idx="4622">
                  <c:v>-36.078000000000003</c:v>
                </c:pt>
                <c:pt idx="4623">
                  <c:v>-36.251000000000005</c:v>
                </c:pt>
                <c:pt idx="4624">
                  <c:v>-36.602000000000011</c:v>
                </c:pt>
                <c:pt idx="4625">
                  <c:v>-36.602000000000011</c:v>
                </c:pt>
                <c:pt idx="4626">
                  <c:v>-36.602000000000011</c:v>
                </c:pt>
                <c:pt idx="4627">
                  <c:v>-36.602000000000011</c:v>
                </c:pt>
                <c:pt idx="4628">
                  <c:v>-36.778000000000013</c:v>
                </c:pt>
                <c:pt idx="4629">
                  <c:v>-36.778000000000013</c:v>
                </c:pt>
                <c:pt idx="4630">
                  <c:v>-36.778000000000013</c:v>
                </c:pt>
                <c:pt idx="4631">
                  <c:v>-36.778000000000013</c:v>
                </c:pt>
                <c:pt idx="4632">
                  <c:v>-36.956000000000003</c:v>
                </c:pt>
                <c:pt idx="4633">
                  <c:v>-37.134</c:v>
                </c:pt>
                <c:pt idx="4634">
                  <c:v>-37.134</c:v>
                </c:pt>
                <c:pt idx="4635">
                  <c:v>-37.313999999999993</c:v>
                </c:pt>
                <c:pt idx="4636">
                  <c:v>-37.313999999999993</c:v>
                </c:pt>
                <c:pt idx="4637">
                  <c:v>-37.134</c:v>
                </c:pt>
                <c:pt idx="4638">
                  <c:v>-36.956000000000003</c:v>
                </c:pt>
                <c:pt idx="4639">
                  <c:v>-36.956000000000003</c:v>
                </c:pt>
                <c:pt idx="4640">
                  <c:v>-36.956000000000003</c:v>
                </c:pt>
                <c:pt idx="4641">
                  <c:v>-37.134</c:v>
                </c:pt>
                <c:pt idx="4642">
                  <c:v>-37.134</c:v>
                </c:pt>
                <c:pt idx="4643">
                  <c:v>-37.134</c:v>
                </c:pt>
                <c:pt idx="4644">
                  <c:v>-37.313999999999993</c:v>
                </c:pt>
                <c:pt idx="4645">
                  <c:v>-37.313999999999993</c:v>
                </c:pt>
                <c:pt idx="4646">
                  <c:v>-37.313999999999993</c:v>
                </c:pt>
                <c:pt idx="4647">
                  <c:v>-37.134</c:v>
                </c:pt>
                <c:pt idx="4648">
                  <c:v>-37.134</c:v>
                </c:pt>
                <c:pt idx="4649">
                  <c:v>-36.956000000000003</c:v>
                </c:pt>
                <c:pt idx="4650">
                  <c:v>-37.134</c:v>
                </c:pt>
                <c:pt idx="4651">
                  <c:v>-37.313999999999993</c:v>
                </c:pt>
                <c:pt idx="4652">
                  <c:v>-37.313999999999993</c:v>
                </c:pt>
                <c:pt idx="4653">
                  <c:v>-37.493000000000002</c:v>
                </c:pt>
                <c:pt idx="4654">
                  <c:v>-37.493000000000002</c:v>
                </c:pt>
                <c:pt idx="4655">
                  <c:v>-37.493000000000002</c:v>
                </c:pt>
                <c:pt idx="4656">
                  <c:v>-37.674000000000007</c:v>
                </c:pt>
                <c:pt idx="4657">
                  <c:v>-37.674000000000007</c:v>
                </c:pt>
                <c:pt idx="4658">
                  <c:v>-37.674000000000007</c:v>
                </c:pt>
                <c:pt idx="4659">
                  <c:v>-37.674000000000007</c:v>
                </c:pt>
                <c:pt idx="4660">
                  <c:v>-37.856000000000002</c:v>
                </c:pt>
                <c:pt idx="4661">
                  <c:v>-38.038000000000011</c:v>
                </c:pt>
                <c:pt idx="4662">
                  <c:v>-38.038000000000011</c:v>
                </c:pt>
                <c:pt idx="4663">
                  <c:v>-38.038000000000011</c:v>
                </c:pt>
                <c:pt idx="4664">
                  <c:v>-37.856000000000002</c:v>
                </c:pt>
                <c:pt idx="4665">
                  <c:v>-37.856000000000002</c:v>
                </c:pt>
                <c:pt idx="4666">
                  <c:v>-38.038000000000011</c:v>
                </c:pt>
                <c:pt idx="4667">
                  <c:v>-38.038000000000011</c:v>
                </c:pt>
                <c:pt idx="4668">
                  <c:v>-38.222000000000016</c:v>
                </c:pt>
                <c:pt idx="4669">
                  <c:v>-38.222000000000016</c:v>
                </c:pt>
                <c:pt idx="4670">
                  <c:v>-38.405000000000001</c:v>
                </c:pt>
                <c:pt idx="4671">
                  <c:v>-38.591000000000001</c:v>
                </c:pt>
                <c:pt idx="4672">
                  <c:v>-38.591000000000001</c:v>
                </c:pt>
                <c:pt idx="4673">
                  <c:v>-38.591000000000001</c:v>
                </c:pt>
                <c:pt idx="4674">
                  <c:v>-38.778000000000013</c:v>
                </c:pt>
                <c:pt idx="4675">
                  <c:v>-38.778000000000013</c:v>
                </c:pt>
                <c:pt idx="4676">
                  <c:v>-38.963000000000001</c:v>
                </c:pt>
                <c:pt idx="4677">
                  <c:v>-38.963000000000001</c:v>
                </c:pt>
                <c:pt idx="4678">
                  <c:v>-38.963000000000001</c:v>
                </c:pt>
                <c:pt idx="4679">
                  <c:v>-38.963000000000001</c:v>
                </c:pt>
                <c:pt idx="4680">
                  <c:v>-38.778000000000013</c:v>
                </c:pt>
                <c:pt idx="4681">
                  <c:v>-38.591000000000001</c:v>
                </c:pt>
                <c:pt idx="4682">
                  <c:v>-38.591000000000001</c:v>
                </c:pt>
                <c:pt idx="4683">
                  <c:v>-38.778000000000013</c:v>
                </c:pt>
                <c:pt idx="4684">
                  <c:v>-38.963000000000001</c:v>
                </c:pt>
                <c:pt idx="4685">
                  <c:v>-38.963000000000001</c:v>
                </c:pt>
                <c:pt idx="4686">
                  <c:v>-38.963000000000001</c:v>
                </c:pt>
                <c:pt idx="4687">
                  <c:v>-39.152000000000001</c:v>
                </c:pt>
                <c:pt idx="4688">
                  <c:v>-39.341000000000001</c:v>
                </c:pt>
                <c:pt idx="4689">
                  <c:v>-39.341000000000001</c:v>
                </c:pt>
                <c:pt idx="4690">
                  <c:v>-39.152000000000001</c:v>
                </c:pt>
                <c:pt idx="4691">
                  <c:v>-39.152000000000001</c:v>
                </c:pt>
                <c:pt idx="4692">
                  <c:v>-39.152000000000001</c:v>
                </c:pt>
                <c:pt idx="4693">
                  <c:v>-39.152000000000001</c:v>
                </c:pt>
                <c:pt idx="4694">
                  <c:v>-39.152000000000001</c:v>
                </c:pt>
                <c:pt idx="4695">
                  <c:v>-38.963000000000001</c:v>
                </c:pt>
                <c:pt idx="4696">
                  <c:v>-39.152000000000001</c:v>
                </c:pt>
                <c:pt idx="4697">
                  <c:v>-39.341000000000001</c:v>
                </c:pt>
                <c:pt idx="4698">
                  <c:v>-39.341000000000001</c:v>
                </c:pt>
                <c:pt idx="4699">
                  <c:v>-39.53</c:v>
                </c:pt>
                <c:pt idx="4700">
                  <c:v>-39.721000000000011</c:v>
                </c:pt>
                <c:pt idx="4701">
                  <c:v>-39.721000000000011</c:v>
                </c:pt>
                <c:pt idx="4702">
                  <c:v>-39.53</c:v>
                </c:pt>
                <c:pt idx="4703">
                  <c:v>-39.53</c:v>
                </c:pt>
                <c:pt idx="4704">
                  <c:v>-39.721000000000011</c:v>
                </c:pt>
                <c:pt idx="4705">
                  <c:v>-39.721000000000011</c:v>
                </c:pt>
                <c:pt idx="4706">
                  <c:v>-39.721000000000011</c:v>
                </c:pt>
                <c:pt idx="4707">
                  <c:v>-39.914000000000001</c:v>
                </c:pt>
                <c:pt idx="4708">
                  <c:v>-39.914000000000001</c:v>
                </c:pt>
                <c:pt idx="4709">
                  <c:v>-39.914000000000001</c:v>
                </c:pt>
                <c:pt idx="4710">
                  <c:v>-39.914000000000001</c:v>
                </c:pt>
                <c:pt idx="4711">
                  <c:v>-39.914000000000001</c:v>
                </c:pt>
                <c:pt idx="4712">
                  <c:v>-39.914000000000001</c:v>
                </c:pt>
                <c:pt idx="4713">
                  <c:v>-40.106000000000002</c:v>
                </c:pt>
                <c:pt idx="4714">
                  <c:v>-40.299000000000021</c:v>
                </c:pt>
                <c:pt idx="4715">
                  <c:v>-40.299000000000021</c:v>
                </c:pt>
                <c:pt idx="4716">
                  <c:v>-40.493000000000002</c:v>
                </c:pt>
                <c:pt idx="4717">
                  <c:v>-40.689</c:v>
                </c:pt>
                <c:pt idx="4718">
                  <c:v>-40.689</c:v>
                </c:pt>
                <c:pt idx="4719">
                  <c:v>-40.689</c:v>
                </c:pt>
                <c:pt idx="4720">
                  <c:v>-40.689</c:v>
                </c:pt>
                <c:pt idx="4721">
                  <c:v>-40.689</c:v>
                </c:pt>
                <c:pt idx="4722">
                  <c:v>-40.689</c:v>
                </c:pt>
                <c:pt idx="4723">
                  <c:v>-40.689</c:v>
                </c:pt>
                <c:pt idx="4724">
                  <c:v>-40.689</c:v>
                </c:pt>
                <c:pt idx="4725">
                  <c:v>-40.493000000000002</c:v>
                </c:pt>
                <c:pt idx="4726">
                  <c:v>-40.689</c:v>
                </c:pt>
                <c:pt idx="4727">
                  <c:v>-40.689</c:v>
                </c:pt>
                <c:pt idx="4728">
                  <c:v>-40.689</c:v>
                </c:pt>
                <c:pt idx="4729">
                  <c:v>-40.886000000000003</c:v>
                </c:pt>
                <c:pt idx="4730">
                  <c:v>-40.886000000000003</c:v>
                </c:pt>
                <c:pt idx="4731">
                  <c:v>-41.084000000000003</c:v>
                </c:pt>
                <c:pt idx="4732">
                  <c:v>-41.282000000000011</c:v>
                </c:pt>
                <c:pt idx="4733">
                  <c:v>-41.282000000000011</c:v>
                </c:pt>
                <c:pt idx="4734">
                  <c:v>-41.683</c:v>
                </c:pt>
                <c:pt idx="4735">
                  <c:v>-41.884999999999998</c:v>
                </c:pt>
                <c:pt idx="4736">
                  <c:v>-41.884999999999998</c:v>
                </c:pt>
                <c:pt idx="4737">
                  <c:v>-42.088000000000001</c:v>
                </c:pt>
                <c:pt idx="4738">
                  <c:v>-42.088000000000001</c:v>
                </c:pt>
                <c:pt idx="4739">
                  <c:v>-41.884999999999998</c:v>
                </c:pt>
                <c:pt idx="4740">
                  <c:v>-41.683</c:v>
                </c:pt>
                <c:pt idx="4741">
                  <c:v>-41.683</c:v>
                </c:pt>
                <c:pt idx="4742">
                  <c:v>-41.481000000000002</c:v>
                </c:pt>
                <c:pt idx="4743">
                  <c:v>-41.282000000000011</c:v>
                </c:pt>
                <c:pt idx="4744">
                  <c:v>-41.481000000000002</c:v>
                </c:pt>
                <c:pt idx="4745">
                  <c:v>-41.481000000000002</c:v>
                </c:pt>
                <c:pt idx="4746">
                  <c:v>-41.282000000000011</c:v>
                </c:pt>
                <c:pt idx="4747">
                  <c:v>-41.282000000000011</c:v>
                </c:pt>
                <c:pt idx="4748">
                  <c:v>-41.084000000000003</c:v>
                </c:pt>
                <c:pt idx="4749">
                  <c:v>-41.084000000000003</c:v>
                </c:pt>
                <c:pt idx="4750">
                  <c:v>-41.084000000000003</c:v>
                </c:pt>
                <c:pt idx="4751">
                  <c:v>-41.084000000000003</c:v>
                </c:pt>
                <c:pt idx="4752">
                  <c:v>-41.084000000000003</c:v>
                </c:pt>
                <c:pt idx="4753">
                  <c:v>-41.084000000000003</c:v>
                </c:pt>
                <c:pt idx="4754">
                  <c:v>-41.084000000000003</c:v>
                </c:pt>
                <c:pt idx="4755">
                  <c:v>-41.282000000000011</c:v>
                </c:pt>
                <c:pt idx="4756">
                  <c:v>-41.282000000000011</c:v>
                </c:pt>
                <c:pt idx="4757">
                  <c:v>-41.282000000000011</c:v>
                </c:pt>
                <c:pt idx="4758">
                  <c:v>-41.282000000000011</c:v>
                </c:pt>
                <c:pt idx="4759">
                  <c:v>-41.084000000000003</c:v>
                </c:pt>
                <c:pt idx="4760">
                  <c:v>-40.886000000000003</c:v>
                </c:pt>
                <c:pt idx="4761">
                  <c:v>-40.886000000000003</c:v>
                </c:pt>
                <c:pt idx="4762">
                  <c:v>-40.886000000000003</c:v>
                </c:pt>
                <c:pt idx="4763">
                  <c:v>-40.886000000000003</c:v>
                </c:pt>
                <c:pt idx="4764">
                  <c:v>-40.886000000000003</c:v>
                </c:pt>
                <c:pt idx="4765">
                  <c:v>-41.084000000000003</c:v>
                </c:pt>
                <c:pt idx="4766">
                  <c:v>-41.282000000000011</c:v>
                </c:pt>
                <c:pt idx="4767">
                  <c:v>-41.282000000000011</c:v>
                </c:pt>
                <c:pt idx="4768">
                  <c:v>-41.282000000000011</c:v>
                </c:pt>
                <c:pt idx="4769">
                  <c:v>-41.282000000000011</c:v>
                </c:pt>
                <c:pt idx="4770">
                  <c:v>-41.481000000000002</c:v>
                </c:pt>
                <c:pt idx="4771">
                  <c:v>-41.683</c:v>
                </c:pt>
                <c:pt idx="4772">
                  <c:v>-41.884999999999998</c:v>
                </c:pt>
                <c:pt idx="4773">
                  <c:v>-42.088000000000001</c:v>
                </c:pt>
                <c:pt idx="4774">
                  <c:v>-42.088000000000001</c:v>
                </c:pt>
                <c:pt idx="4775">
                  <c:v>-42.088000000000001</c:v>
                </c:pt>
                <c:pt idx="4776">
                  <c:v>-42.088000000000001</c:v>
                </c:pt>
                <c:pt idx="4777">
                  <c:v>-42.088000000000001</c:v>
                </c:pt>
                <c:pt idx="4778">
                  <c:v>-42.291000000000011</c:v>
                </c:pt>
                <c:pt idx="4779">
                  <c:v>-42.498000000000012</c:v>
                </c:pt>
                <c:pt idx="4780">
                  <c:v>-42.704000000000001</c:v>
                </c:pt>
                <c:pt idx="4781">
                  <c:v>-42.498000000000012</c:v>
                </c:pt>
                <c:pt idx="4782">
                  <c:v>-42.498000000000012</c:v>
                </c:pt>
                <c:pt idx="4783">
                  <c:v>-42.498000000000012</c:v>
                </c:pt>
                <c:pt idx="4784">
                  <c:v>-42.704000000000001</c:v>
                </c:pt>
                <c:pt idx="4785">
                  <c:v>-42.911999999999999</c:v>
                </c:pt>
                <c:pt idx="4786">
                  <c:v>-43.33</c:v>
                </c:pt>
                <c:pt idx="4787">
                  <c:v>-43.541000000000004</c:v>
                </c:pt>
                <c:pt idx="4788">
                  <c:v>-43.753</c:v>
                </c:pt>
                <c:pt idx="4789">
                  <c:v>-43.967000000000006</c:v>
                </c:pt>
                <c:pt idx="4790">
                  <c:v>-44.181000000000004</c:v>
                </c:pt>
                <c:pt idx="4791">
                  <c:v>-44.181000000000004</c:v>
                </c:pt>
                <c:pt idx="4792">
                  <c:v>-44.181000000000004</c:v>
                </c:pt>
                <c:pt idx="4793">
                  <c:v>-43.967000000000006</c:v>
                </c:pt>
                <c:pt idx="4794">
                  <c:v>-43.967000000000006</c:v>
                </c:pt>
                <c:pt idx="4795">
                  <c:v>-43.967000000000006</c:v>
                </c:pt>
                <c:pt idx="4796">
                  <c:v>-43.967000000000006</c:v>
                </c:pt>
                <c:pt idx="4797">
                  <c:v>-43.967000000000006</c:v>
                </c:pt>
                <c:pt idx="4798">
                  <c:v>-43.967000000000006</c:v>
                </c:pt>
                <c:pt idx="4799">
                  <c:v>-44.397000000000006</c:v>
                </c:pt>
                <c:pt idx="4800">
                  <c:v>-44.615000000000002</c:v>
                </c:pt>
                <c:pt idx="4801">
                  <c:v>-44.615000000000002</c:v>
                </c:pt>
                <c:pt idx="4802">
                  <c:v>-44.615000000000002</c:v>
                </c:pt>
                <c:pt idx="4803">
                  <c:v>-44.615000000000002</c:v>
                </c:pt>
                <c:pt idx="4804">
                  <c:v>-44.835000000000001</c:v>
                </c:pt>
                <c:pt idx="4805">
                  <c:v>-45.054000000000002</c:v>
                </c:pt>
                <c:pt idx="4806">
                  <c:v>-45.276000000000003</c:v>
                </c:pt>
                <c:pt idx="4807">
                  <c:v>-45.276000000000003</c:v>
                </c:pt>
                <c:pt idx="4808">
                  <c:v>-45.054000000000002</c:v>
                </c:pt>
                <c:pt idx="4809">
                  <c:v>-45.054000000000002</c:v>
                </c:pt>
                <c:pt idx="4810">
                  <c:v>-44.835000000000001</c:v>
                </c:pt>
                <c:pt idx="4811">
                  <c:v>-44.615000000000002</c:v>
                </c:pt>
                <c:pt idx="4812">
                  <c:v>-44.615000000000002</c:v>
                </c:pt>
                <c:pt idx="4813">
                  <c:v>-44.835000000000001</c:v>
                </c:pt>
                <c:pt idx="4814">
                  <c:v>-45.054000000000002</c:v>
                </c:pt>
                <c:pt idx="4815">
                  <c:v>-45.276000000000003</c:v>
                </c:pt>
                <c:pt idx="4816">
                  <c:v>-45.276000000000003</c:v>
                </c:pt>
                <c:pt idx="4817">
                  <c:v>-45.497</c:v>
                </c:pt>
                <c:pt idx="4818">
                  <c:v>-45.276000000000003</c:v>
                </c:pt>
                <c:pt idx="4819">
                  <c:v>-45.276000000000003</c:v>
                </c:pt>
                <c:pt idx="4820">
                  <c:v>-45.276000000000003</c:v>
                </c:pt>
                <c:pt idx="4821">
                  <c:v>-45.276000000000003</c:v>
                </c:pt>
                <c:pt idx="4822">
                  <c:v>-45.276000000000003</c:v>
                </c:pt>
                <c:pt idx="4823">
                  <c:v>-45.276000000000003</c:v>
                </c:pt>
                <c:pt idx="4824">
                  <c:v>-45.497</c:v>
                </c:pt>
                <c:pt idx="4825">
                  <c:v>-45.722000000000016</c:v>
                </c:pt>
                <c:pt idx="4826">
                  <c:v>-45.947000000000003</c:v>
                </c:pt>
                <c:pt idx="4827">
                  <c:v>-45.947000000000003</c:v>
                </c:pt>
                <c:pt idx="4828">
                  <c:v>-46.174000000000007</c:v>
                </c:pt>
                <c:pt idx="4829">
                  <c:v>-46.174000000000007</c:v>
                </c:pt>
                <c:pt idx="4830">
                  <c:v>-46.403000000000006</c:v>
                </c:pt>
                <c:pt idx="4831">
                  <c:v>-46.403000000000006</c:v>
                </c:pt>
                <c:pt idx="4832">
                  <c:v>-46.631</c:v>
                </c:pt>
                <c:pt idx="4833">
                  <c:v>-46.631</c:v>
                </c:pt>
                <c:pt idx="4834">
                  <c:v>-46.631</c:v>
                </c:pt>
                <c:pt idx="4835">
                  <c:v>-46.631</c:v>
                </c:pt>
                <c:pt idx="4836">
                  <c:v>-46.631</c:v>
                </c:pt>
                <c:pt idx="4837">
                  <c:v>-46.863</c:v>
                </c:pt>
                <c:pt idx="4838">
                  <c:v>-46.863</c:v>
                </c:pt>
                <c:pt idx="4839">
                  <c:v>-47.096000000000011</c:v>
                </c:pt>
                <c:pt idx="4840">
                  <c:v>-47.096000000000011</c:v>
                </c:pt>
                <c:pt idx="4841">
                  <c:v>-47.33</c:v>
                </c:pt>
                <c:pt idx="4842">
                  <c:v>-47.565000000000012</c:v>
                </c:pt>
                <c:pt idx="4843">
                  <c:v>-48.042000000000002</c:v>
                </c:pt>
                <c:pt idx="4844">
                  <c:v>-48.042000000000002</c:v>
                </c:pt>
                <c:pt idx="4845">
                  <c:v>-47.803000000000004</c:v>
                </c:pt>
                <c:pt idx="4846">
                  <c:v>-48.042000000000002</c:v>
                </c:pt>
                <c:pt idx="4847">
                  <c:v>-48.042000000000002</c:v>
                </c:pt>
                <c:pt idx="4848">
                  <c:v>-48.042000000000002</c:v>
                </c:pt>
                <c:pt idx="4849">
                  <c:v>-48.042000000000002</c:v>
                </c:pt>
                <c:pt idx="4850">
                  <c:v>-47.803000000000004</c:v>
                </c:pt>
                <c:pt idx="4851">
                  <c:v>-47.565000000000012</c:v>
                </c:pt>
                <c:pt idx="4852">
                  <c:v>-47.33</c:v>
                </c:pt>
                <c:pt idx="4853">
                  <c:v>-47.33</c:v>
                </c:pt>
                <c:pt idx="4854">
                  <c:v>-47.565000000000012</c:v>
                </c:pt>
                <c:pt idx="4855">
                  <c:v>-47.565000000000012</c:v>
                </c:pt>
                <c:pt idx="4856">
                  <c:v>-47.565000000000012</c:v>
                </c:pt>
                <c:pt idx="4857">
                  <c:v>-47.565000000000012</c:v>
                </c:pt>
                <c:pt idx="4858">
                  <c:v>-47.803000000000004</c:v>
                </c:pt>
                <c:pt idx="4859">
                  <c:v>-48.042000000000002</c:v>
                </c:pt>
                <c:pt idx="4860">
                  <c:v>-48.042000000000002</c:v>
                </c:pt>
                <c:pt idx="4861">
                  <c:v>-48.042000000000002</c:v>
                </c:pt>
                <c:pt idx="4862">
                  <c:v>-48.042000000000002</c:v>
                </c:pt>
                <c:pt idx="4863">
                  <c:v>-48.282000000000011</c:v>
                </c:pt>
                <c:pt idx="4864">
                  <c:v>-48.042000000000002</c:v>
                </c:pt>
                <c:pt idx="4865">
                  <c:v>-48.042000000000002</c:v>
                </c:pt>
                <c:pt idx="4866">
                  <c:v>-47.565000000000012</c:v>
                </c:pt>
                <c:pt idx="4867">
                  <c:v>-47.33</c:v>
                </c:pt>
                <c:pt idx="4868">
                  <c:v>-47.096000000000011</c:v>
                </c:pt>
                <c:pt idx="4869">
                  <c:v>-47.096000000000011</c:v>
                </c:pt>
                <c:pt idx="4870">
                  <c:v>-47.096000000000011</c:v>
                </c:pt>
                <c:pt idx="4871">
                  <c:v>-47.096000000000011</c:v>
                </c:pt>
                <c:pt idx="4872">
                  <c:v>-47.096000000000011</c:v>
                </c:pt>
                <c:pt idx="4873">
                  <c:v>-47.33</c:v>
                </c:pt>
                <c:pt idx="4874">
                  <c:v>-47.565000000000012</c:v>
                </c:pt>
                <c:pt idx="4875">
                  <c:v>-47.565000000000012</c:v>
                </c:pt>
                <c:pt idx="4876">
                  <c:v>-47.565000000000012</c:v>
                </c:pt>
                <c:pt idx="4877">
                  <c:v>-47.565000000000012</c:v>
                </c:pt>
                <c:pt idx="4878">
                  <c:v>-47.565000000000012</c:v>
                </c:pt>
                <c:pt idx="4879">
                  <c:v>-47.565000000000012</c:v>
                </c:pt>
                <c:pt idx="4880">
                  <c:v>-47.565000000000012</c:v>
                </c:pt>
                <c:pt idx="4881">
                  <c:v>-47.565000000000012</c:v>
                </c:pt>
                <c:pt idx="4882">
                  <c:v>-47.565000000000012</c:v>
                </c:pt>
                <c:pt idx="4883">
                  <c:v>-47.565000000000012</c:v>
                </c:pt>
                <c:pt idx="4884">
                  <c:v>-47.803000000000004</c:v>
                </c:pt>
                <c:pt idx="4885">
                  <c:v>-48.282000000000011</c:v>
                </c:pt>
                <c:pt idx="4886">
                  <c:v>-48.282000000000011</c:v>
                </c:pt>
                <c:pt idx="4887">
                  <c:v>-48.525000000000013</c:v>
                </c:pt>
                <c:pt idx="4888">
                  <c:v>-48.525000000000013</c:v>
                </c:pt>
                <c:pt idx="4889">
                  <c:v>-48.282000000000011</c:v>
                </c:pt>
                <c:pt idx="4890">
                  <c:v>-48.525000000000013</c:v>
                </c:pt>
                <c:pt idx="4891">
                  <c:v>-48.768000000000015</c:v>
                </c:pt>
                <c:pt idx="4892">
                  <c:v>-49.013000000000005</c:v>
                </c:pt>
                <c:pt idx="4893">
                  <c:v>-49.013000000000005</c:v>
                </c:pt>
                <c:pt idx="4894">
                  <c:v>-48.768000000000015</c:v>
                </c:pt>
                <c:pt idx="4895">
                  <c:v>-48.768000000000015</c:v>
                </c:pt>
                <c:pt idx="4896">
                  <c:v>-48.768000000000015</c:v>
                </c:pt>
                <c:pt idx="4897">
                  <c:v>-48.768000000000015</c:v>
                </c:pt>
                <c:pt idx="4898">
                  <c:v>-48.768000000000015</c:v>
                </c:pt>
                <c:pt idx="4899">
                  <c:v>-48.768000000000015</c:v>
                </c:pt>
                <c:pt idx="4900">
                  <c:v>-48.525000000000013</c:v>
                </c:pt>
                <c:pt idx="4901">
                  <c:v>-48.282000000000011</c:v>
                </c:pt>
                <c:pt idx="4902">
                  <c:v>-48.042000000000002</c:v>
                </c:pt>
                <c:pt idx="4903">
                  <c:v>-48.282000000000011</c:v>
                </c:pt>
                <c:pt idx="4904">
                  <c:v>-48.282000000000011</c:v>
                </c:pt>
                <c:pt idx="4905">
                  <c:v>-48.282000000000011</c:v>
                </c:pt>
                <c:pt idx="4906">
                  <c:v>-48.282000000000011</c:v>
                </c:pt>
                <c:pt idx="4907">
                  <c:v>-48.525000000000013</c:v>
                </c:pt>
                <c:pt idx="4908">
                  <c:v>-48.768000000000015</c:v>
                </c:pt>
                <c:pt idx="4909">
                  <c:v>-49.013000000000005</c:v>
                </c:pt>
                <c:pt idx="4910">
                  <c:v>-49.013000000000005</c:v>
                </c:pt>
                <c:pt idx="4911">
                  <c:v>-48.768000000000015</c:v>
                </c:pt>
                <c:pt idx="4912">
                  <c:v>-48.768000000000015</c:v>
                </c:pt>
                <c:pt idx="4913">
                  <c:v>-49.013000000000005</c:v>
                </c:pt>
                <c:pt idx="4914">
                  <c:v>-49.013000000000005</c:v>
                </c:pt>
                <c:pt idx="4915">
                  <c:v>-49.013000000000005</c:v>
                </c:pt>
                <c:pt idx="4916">
                  <c:v>-49.013000000000005</c:v>
                </c:pt>
                <c:pt idx="4917">
                  <c:v>-48.768000000000015</c:v>
                </c:pt>
                <c:pt idx="4918">
                  <c:v>-48.525000000000013</c:v>
                </c:pt>
                <c:pt idx="4919">
                  <c:v>-48.525000000000013</c:v>
                </c:pt>
                <c:pt idx="4920">
                  <c:v>-48.525000000000013</c:v>
                </c:pt>
                <c:pt idx="4921">
                  <c:v>-48.525000000000013</c:v>
                </c:pt>
                <c:pt idx="4922">
                  <c:v>-48.768000000000015</c:v>
                </c:pt>
                <c:pt idx="4923">
                  <c:v>-48.768000000000015</c:v>
                </c:pt>
                <c:pt idx="4924">
                  <c:v>-49.013000000000005</c:v>
                </c:pt>
                <c:pt idx="4925">
                  <c:v>-49.013000000000005</c:v>
                </c:pt>
                <c:pt idx="4926">
                  <c:v>-49.259</c:v>
                </c:pt>
                <c:pt idx="4927">
                  <c:v>-49.013000000000005</c:v>
                </c:pt>
                <c:pt idx="4928">
                  <c:v>-48.768000000000015</c:v>
                </c:pt>
                <c:pt idx="4929">
                  <c:v>-48.768000000000015</c:v>
                </c:pt>
                <c:pt idx="4930">
                  <c:v>-48.525000000000013</c:v>
                </c:pt>
                <c:pt idx="4931">
                  <c:v>-48.282000000000011</c:v>
                </c:pt>
                <c:pt idx="4932">
                  <c:v>-48.282000000000011</c:v>
                </c:pt>
                <c:pt idx="4933">
                  <c:v>-48.282000000000011</c:v>
                </c:pt>
                <c:pt idx="4934">
                  <c:v>-48.282000000000011</c:v>
                </c:pt>
                <c:pt idx="4935">
                  <c:v>-48.525000000000013</c:v>
                </c:pt>
                <c:pt idx="4936">
                  <c:v>-48.525000000000013</c:v>
                </c:pt>
                <c:pt idx="4937">
                  <c:v>-48.768000000000015</c:v>
                </c:pt>
                <c:pt idx="4938">
                  <c:v>-48.768000000000015</c:v>
                </c:pt>
                <c:pt idx="4939">
                  <c:v>-48.768000000000015</c:v>
                </c:pt>
                <c:pt idx="4940">
                  <c:v>-49.013000000000005</c:v>
                </c:pt>
                <c:pt idx="4941">
                  <c:v>-49.013000000000005</c:v>
                </c:pt>
                <c:pt idx="4942">
                  <c:v>-49.013000000000005</c:v>
                </c:pt>
                <c:pt idx="4943">
                  <c:v>-49.013000000000005</c:v>
                </c:pt>
                <c:pt idx="4944">
                  <c:v>-49.013000000000005</c:v>
                </c:pt>
                <c:pt idx="4945">
                  <c:v>-49.013000000000005</c:v>
                </c:pt>
                <c:pt idx="4946">
                  <c:v>-49.259</c:v>
                </c:pt>
                <c:pt idx="4947">
                  <c:v>-49.509</c:v>
                </c:pt>
                <c:pt idx="4948">
                  <c:v>-49.509</c:v>
                </c:pt>
                <c:pt idx="4949">
                  <c:v>-49.509</c:v>
                </c:pt>
                <c:pt idx="4950">
                  <c:v>-49.509</c:v>
                </c:pt>
                <c:pt idx="4951">
                  <c:v>-49.509</c:v>
                </c:pt>
                <c:pt idx="4952">
                  <c:v>-49.760000000000012</c:v>
                </c:pt>
                <c:pt idx="4953">
                  <c:v>-49.760000000000012</c:v>
                </c:pt>
                <c:pt idx="4954">
                  <c:v>-50.012</c:v>
                </c:pt>
                <c:pt idx="4955">
                  <c:v>-50.012</c:v>
                </c:pt>
                <c:pt idx="4956">
                  <c:v>-49.760000000000012</c:v>
                </c:pt>
                <c:pt idx="4957">
                  <c:v>-49.509</c:v>
                </c:pt>
                <c:pt idx="4958">
                  <c:v>-49.259</c:v>
                </c:pt>
                <c:pt idx="4959">
                  <c:v>-49.259</c:v>
                </c:pt>
                <c:pt idx="4960">
                  <c:v>-49.259</c:v>
                </c:pt>
                <c:pt idx="4961">
                  <c:v>-49.259</c:v>
                </c:pt>
                <c:pt idx="4962">
                  <c:v>-49.259</c:v>
                </c:pt>
                <c:pt idx="4963">
                  <c:v>-49.259</c:v>
                </c:pt>
                <c:pt idx="4964">
                  <c:v>-49.259</c:v>
                </c:pt>
                <c:pt idx="4965">
                  <c:v>-49.013000000000005</c:v>
                </c:pt>
                <c:pt idx="4966">
                  <c:v>-48.768000000000015</c:v>
                </c:pt>
                <c:pt idx="4967">
                  <c:v>-49.013000000000005</c:v>
                </c:pt>
                <c:pt idx="4968">
                  <c:v>-49.013000000000005</c:v>
                </c:pt>
                <c:pt idx="4969">
                  <c:v>-49.259</c:v>
                </c:pt>
                <c:pt idx="4970">
                  <c:v>-49.259</c:v>
                </c:pt>
                <c:pt idx="4971">
                  <c:v>-49.509</c:v>
                </c:pt>
                <c:pt idx="4972">
                  <c:v>-49.509</c:v>
                </c:pt>
                <c:pt idx="4973">
                  <c:v>-49.509</c:v>
                </c:pt>
                <c:pt idx="4974">
                  <c:v>-49.259</c:v>
                </c:pt>
                <c:pt idx="4975">
                  <c:v>-49.259</c:v>
                </c:pt>
                <c:pt idx="4976">
                  <c:v>-49.259</c:v>
                </c:pt>
                <c:pt idx="4977">
                  <c:v>-49.509</c:v>
                </c:pt>
                <c:pt idx="4978">
                  <c:v>-49.259</c:v>
                </c:pt>
                <c:pt idx="4979">
                  <c:v>-49.013000000000005</c:v>
                </c:pt>
                <c:pt idx="4980">
                  <c:v>-49.013000000000005</c:v>
                </c:pt>
                <c:pt idx="4981">
                  <c:v>-48.768000000000015</c:v>
                </c:pt>
                <c:pt idx="4982">
                  <c:v>-48.525000000000013</c:v>
                </c:pt>
                <c:pt idx="4983">
                  <c:v>-48.525000000000013</c:v>
                </c:pt>
                <c:pt idx="4984">
                  <c:v>-48.525000000000013</c:v>
                </c:pt>
                <c:pt idx="4985">
                  <c:v>-48.768000000000015</c:v>
                </c:pt>
                <c:pt idx="4986">
                  <c:v>-49.013000000000005</c:v>
                </c:pt>
                <c:pt idx="4987">
                  <c:v>-49.013000000000005</c:v>
                </c:pt>
                <c:pt idx="4988">
                  <c:v>-49.013000000000005</c:v>
                </c:pt>
                <c:pt idx="4989">
                  <c:v>-49.013000000000005</c:v>
                </c:pt>
                <c:pt idx="4990">
                  <c:v>-49.259</c:v>
                </c:pt>
                <c:pt idx="4991">
                  <c:v>-49.509</c:v>
                </c:pt>
                <c:pt idx="4992">
                  <c:v>-49.509</c:v>
                </c:pt>
                <c:pt idx="4993">
                  <c:v>-49.509</c:v>
                </c:pt>
                <c:pt idx="4994">
                  <c:v>-49.509</c:v>
                </c:pt>
                <c:pt idx="4995">
                  <c:v>-49.509</c:v>
                </c:pt>
                <c:pt idx="4996">
                  <c:v>-49.760000000000012</c:v>
                </c:pt>
                <c:pt idx="4997">
                  <c:v>-50.012</c:v>
                </c:pt>
                <c:pt idx="4998">
                  <c:v>-50.265000000000015</c:v>
                </c:pt>
                <c:pt idx="4999">
                  <c:v>-50.521000000000001</c:v>
                </c:pt>
                <c:pt idx="5000">
                  <c:v>-50.521000000000001</c:v>
                </c:pt>
                <c:pt idx="5001">
                  <c:v>-50.778000000000013</c:v>
                </c:pt>
                <c:pt idx="5002">
                  <c:v>-50.778000000000013</c:v>
                </c:pt>
                <c:pt idx="5003">
                  <c:v>-50.778000000000013</c:v>
                </c:pt>
                <c:pt idx="5004">
                  <c:v>-50.778000000000013</c:v>
                </c:pt>
                <c:pt idx="5005">
                  <c:v>-50.778000000000013</c:v>
                </c:pt>
                <c:pt idx="5006">
                  <c:v>-51.039000000000001</c:v>
                </c:pt>
                <c:pt idx="5007">
                  <c:v>-51.039000000000001</c:v>
                </c:pt>
                <c:pt idx="5008">
                  <c:v>-51.039000000000001</c:v>
                </c:pt>
                <c:pt idx="5009">
                  <c:v>-51.039000000000001</c:v>
                </c:pt>
                <c:pt idx="5010">
                  <c:v>-50.778000000000013</c:v>
                </c:pt>
                <c:pt idx="5011">
                  <c:v>-51.039000000000001</c:v>
                </c:pt>
                <c:pt idx="5012">
                  <c:v>-51.039000000000001</c:v>
                </c:pt>
                <c:pt idx="5013">
                  <c:v>-51.039000000000001</c:v>
                </c:pt>
                <c:pt idx="5014">
                  <c:v>-51.3</c:v>
                </c:pt>
                <c:pt idx="5015">
                  <c:v>-51.3</c:v>
                </c:pt>
                <c:pt idx="5016">
                  <c:v>-51.3</c:v>
                </c:pt>
                <c:pt idx="5017">
                  <c:v>-51.563000000000002</c:v>
                </c:pt>
                <c:pt idx="5018">
                  <c:v>-51.563000000000002</c:v>
                </c:pt>
                <c:pt idx="5019">
                  <c:v>-51.563000000000002</c:v>
                </c:pt>
                <c:pt idx="5020">
                  <c:v>-51.83</c:v>
                </c:pt>
                <c:pt idx="5021">
                  <c:v>-51.83</c:v>
                </c:pt>
                <c:pt idx="5022">
                  <c:v>-51.83</c:v>
                </c:pt>
                <c:pt idx="5023">
                  <c:v>-52.098000000000013</c:v>
                </c:pt>
                <c:pt idx="5024">
                  <c:v>-51.83</c:v>
                </c:pt>
                <c:pt idx="5025">
                  <c:v>-51.563000000000002</c:v>
                </c:pt>
                <c:pt idx="5026">
                  <c:v>-51.3</c:v>
                </c:pt>
                <c:pt idx="5027">
                  <c:v>-51.3</c:v>
                </c:pt>
                <c:pt idx="5028">
                  <c:v>-51.3</c:v>
                </c:pt>
                <c:pt idx="5029">
                  <c:v>-51.3</c:v>
                </c:pt>
                <c:pt idx="5030">
                  <c:v>-51.3</c:v>
                </c:pt>
                <c:pt idx="5031">
                  <c:v>-51.563000000000002</c:v>
                </c:pt>
                <c:pt idx="5032">
                  <c:v>-51.563000000000002</c:v>
                </c:pt>
                <c:pt idx="5033">
                  <c:v>-51.3</c:v>
                </c:pt>
                <c:pt idx="5034">
                  <c:v>-51.3</c:v>
                </c:pt>
                <c:pt idx="5035">
                  <c:v>-51.3</c:v>
                </c:pt>
                <c:pt idx="5036">
                  <c:v>-51.039000000000001</c:v>
                </c:pt>
                <c:pt idx="5037">
                  <c:v>-50.778000000000013</c:v>
                </c:pt>
                <c:pt idx="5038">
                  <c:v>-50.778000000000013</c:v>
                </c:pt>
                <c:pt idx="5039">
                  <c:v>-50.521000000000001</c:v>
                </c:pt>
                <c:pt idx="5040">
                  <c:v>-50.521000000000001</c:v>
                </c:pt>
                <c:pt idx="5041">
                  <c:v>-50.778000000000013</c:v>
                </c:pt>
                <c:pt idx="5042">
                  <c:v>-50.778000000000013</c:v>
                </c:pt>
                <c:pt idx="5043">
                  <c:v>-50.778000000000013</c:v>
                </c:pt>
                <c:pt idx="5044">
                  <c:v>-51.039000000000001</c:v>
                </c:pt>
                <c:pt idx="5045">
                  <c:v>-51.039000000000001</c:v>
                </c:pt>
                <c:pt idx="5046">
                  <c:v>-50.778000000000013</c:v>
                </c:pt>
                <c:pt idx="5047">
                  <c:v>-50.778000000000013</c:v>
                </c:pt>
                <c:pt idx="5048">
                  <c:v>-50.521000000000001</c:v>
                </c:pt>
                <c:pt idx="5049">
                  <c:v>-50.778000000000013</c:v>
                </c:pt>
                <c:pt idx="5050">
                  <c:v>-50.778000000000013</c:v>
                </c:pt>
                <c:pt idx="5051">
                  <c:v>-50.778000000000013</c:v>
                </c:pt>
                <c:pt idx="5052">
                  <c:v>-50.778000000000013</c:v>
                </c:pt>
                <c:pt idx="5053">
                  <c:v>-50.778000000000013</c:v>
                </c:pt>
                <c:pt idx="5054">
                  <c:v>-50.265000000000015</c:v>
                </c:pt>
                <c:pt idx="5055">
                  <c:v>-50.265000000000015</c:v>
                </c:pt>
                <c:pt idx="5056">
                  <c:v>-50.521000000000001</c:v>
                </c:pt>
                <c:pt idx="5057">
                  <c:v>-50.521000000000001</c:v>
                </c:pt>
                <c:pt idx="5058">
                  <c:v>-50.778000000000013</c:v>
                </c:pt>
                <c:pt idx="5059">
                  <c:v>-51.039000000000001</c:v>
                </c:pt>
                <c:pt idx="5060">
                  <c:v>-51.3</c:v>
                </c:pt>
                <c:pt idx="5061">
                  <c:v>-51.3</c:v>
                </c:pt>
                <c:pt idx="5062">
                  <c:v>-51.563000000000002</c:v>
                </c:pt>
                <c:pt idx="5063">
                  <c:v>-51.563000000000002</c:v>
                </c:pt>
                <c:pt idx="5064">
                  <c:v>-51.563000000000002</c:v>
                </c:pt>
                <c:pt idx="5065">
                  <c:v>-51.563000000000002</c:v>
                </c:pt>
                <c:pt idx="5066">
                  <c:v>-51.3</c:v>
                </c:pt>
                <c:pt idx="5067">
                  <c:v>-51.3</c:v>
                </c:pt>
                <c:pt idx="5068">
                  <c:v>-51.3</c:v>
                </c:pt>
                <c:pt idx="5069">
                  <c:v>-51.3</c:v>
                </c:pt>
                <c:pt idx="5070">
                  <c:v>-51.3</c:v>
                </c:pt>
                <c:pt idx="5071">
                  <c:v>-51.039000000000001</c:v>
                </c:pt>
                <c:pt idx="5072">
                  <c:v>-51.3</c:v>
                </c:pt>
                <c:pt idx="5073">
                  <c:v>-51.3</c:v>
                </c:pt>
                <c:pt idx="5074">
                  <c:v>-51.3</c:v>
                </c:pt>
                <c:pt idx="5075">
                  <c:v>-51.3</c:v>
                </c:pt>
                <c:pt idx="5076">
                  <c:v>-51.039000000000001</c:v>
                </c:pt>
                <c:pt idx="5077">
                  <c:v>-50.778000000000013</c:v>
                </c:pt>
                <c:pt idx="5078">
                  <c:v>-50.778000000000013</c:v>
                </c:pt>
                <c:pt idx="5079">
                  <c:v>-50.778000000000013</c:v>
                </c:pt>
                <c:pt idx="5080">
                  <c:v>-50.521000000000001</c:v>
                </c:pt>
                <c:pt idx="5081">
                  <c:v>-50.521000000000001</c:v>
                </c:pt>
                <c:pt idx="5082">
                  <c:v>-50.521000000000001</c:v>
                </c:pt>
                <c:pt idx="5083">
                  <c:v>-50.521000000000001</c:v>
                </c:pt>
                <c:pt idx="5084">
                  <c:v>-50.521000000000001</c:v>
                </c:pt>
                <c:pt idx="5085">
                  <c:v>-50.265000000000015</c:v>
                </c:pt>
                <c:pt idx="5086">
                  <c:v>-50.012</c:v>
                </c:pt>
                <c:pt idx="5087">
                  <c:v>-50.265000000000015</c:v>
                </c:pt>
                <c:pt idx="5088">
                  <c:v>-50.265000000000015</c:v>
                </c:pt>
                <c:pt idx="5089">
                  <c:v>-50.521000000000001</c:v>
                </c:pt>
                <c:pt idx="5090">
                  <c:v>-50.778000000000013</c:v>
                </c:pt>
                <c:pt idx="5091">
                  <c:v>-50.778000000000013</c:v>
                </c:pt>
                <c:pt idx="5092">
                  <c:v>-50.521000000000001</c:v>
                </c:pt>
                <c:pt idx="5093">
                  <c:v>-50.521000000000001</c:v>
                </c:pt>
                <c:pt idx="5094">
                  <c:v>-50.265000000000015</c:v>
                </c:pt>
                <c:pt idx="5095">
                  <c:v>-50.265000000000015</c:v>
                </c:pt>
                <c:pt idx="5096">
                  <c:v>-50.521000000000001</c:v>
                </c:pt>
                <c:pt idx="5097">
                  <c:v>-50.778000000000013</c:v>
                </c:pt>
                <c:pt idx="5098">
                  <c:v>-50.521000000000001</c:v>
                </c:pt>
                <c:pt idx="5099">
                  <c:v>-50.521000000000001</c:v>
                </c:pt>
                <c:pt idx="5100">
                  <c:v>-50.521000000000001</c:v>
                </c:pt>
                <c:pt idx="5101">
                  <c:v>-50.778000000000013</c:v>
                </c:pt>
                <c:pt idx="5102">
                  <c:v>-50.778000000000013</c:v>
                </c:pt>
                <c:pt idx="5103">
                  <c:v>-51.039000000000001</c:v>
                </c:pt>
                <c:pt idx="5104">
                  <c:v>-51.039000000000001</c:v>
                </c:pt>
                <c:pt idx="5105">
                  <c:v>-50.778000000000013</c:v>
                </c:pt>
                <c:pt idx="5106">
                  <c:v>-50.521000000000001</c:v>
                </c:pt>
                <c:pt idx="5107">
                  <c:v>-50.521000000000001</c:v>
                </c:pt>
                <c:pt idx="5108">
                  <c:v>-50.521000000000001</c:v>
                </c:pt>
                <c:pt idx="5109">
                  <c:v>-50.521000000000001</c:v>
                </c:pt>
                <c:pt idx="5110">
                  <c:v>-50.521000000000001</c:v>
                </c:pt>
                <c:pt idx="5111">
                  <c:v>-50.521000000000001</c:v>
                </c:pt>
                <c:pt idx="5112">
                  <c:v>-50.778000000000013</c:v>
                </c:pt>
                <c:pt idx="5113">
                  <c:v>-50.521000000000001</c:v>
                </c:pt>
                <c:pt idx="5114">
                  <c:v>-50.521000000000001</c:v>
                </c:pt>
                <c:pt idx="5115">
                  <c:v>-50.521000000000001</c:v>
                </c:pt>
                <c:pt idx="5116">
                  <c:v>-50.521000000000001</c:v>
                </c:pt>
                <c:pt idx="5117">
                  <c:v>-50.521000000000001</c:v>
                </c:pt>
                <c:pt idx="5118">
                  <c:v>-50.521000000000001</c:v>
                </c:pt>
                <c:pt idx="5119">
                  <c:v>-50.265000000000015</c:v>
                </c:pt>
                <c:pt idx="5120">
                  <c:v>-50.265000000000015</c:v>
                </c:pt>
                <c:pt idx="5121">
                  <c:v>-50.265000000000015</c:v>
                </c:pt>
                <c:pt idx="5122">
                  <c:v>-50.521000000000001</c:v>
                </c:pt>
                <c:pt idx="5123">
                  <c:v>-50.521000000000001</c:v>
                </c:pt>
                <c:pt idx="5124">
                  <c:v>-50.521000000000001</c:v>
                </c:pt>
                <c:pt idx="5125">
                  <c:v>-50.778000000000013</c:v>
                </c:pt>
                <c:pt idx="5126">
                  <c:v>-50.778000000000013</c:v>
                </c:pt>
                <c:pt idx="5127">
                  <c:v>-50.778000000000013</c:v>
                </c:pt>
                <c:pt idx="5128">
                  <c:v>-51.039000000000001</c:v>
                </c:pt>
                <c:pt idx="5129">
                  <c:v>-50.778000000000013</c:v>
                </c:pt>
                <c:pt idx="5130">
                  <c:v>-50.521000000000001</c:v>
                </c:pt>
                <c:pt idx="5131">
                  <c:v>-50.265000000000015</c:v>
                </c:pt>
                <c:pt idx="5132">
                  <c:v>-50.265000000000015</c:v>
                </c:pt>
                <c:pt idx="5133">
                  <c:v>-50.521000000000001</c:v>
                </c:pt>
                <c:pt idx="5134">
                  <c:v>-50.521000000000001</c:v>
                </c:pt>
                <c:pt idx="5135">
                  <c:v>-50.778000000000013</c:v>
                </c:pt>
                <c:pt idx="5136">
                  <c:v>-50.778000000000013</c:v>
                </c:pt>
                <c:pt idx="5137">
                  <c:v>-51.039000000000001</c:v>
                </c:pt>
                <c:pt idx="5138">
                  <c:v>-50.778000000000013</c:v>
                </c:pt>
                <c:pt idx="5139">
                  <c:v>-50.521000000000001</c:v>
                </c:pt>
                <c:pt idx="5140">
                  <c:v>-50.265000000000015</c:v>
                </c:pt>
                <c:pt idx="5141">
                  <c:v>-50.265000000000015</c:v>
                </c:pt>
                <c:pt idx="5142">
                  <c:v>-50.265000000000015</c:v>
                </c:pt>
                <c:pt idx="5143">
                  <c:v>-50.521000000000001</c:v>
                </c:pt>
                <c:pt idx="5144">
                  <c:v>-50.778000000000013</c:v>
                </c:pt>
                <c:pt idx="5145">
                  <c:v>-50.778000000000013</c:v>
                </c:pt>
                <c:pt idx="5146">
                  <c:v>-51.039000000000001</c:v>
                </c:pt>
                <c:pt idx="5147">
                  <c:v>-51.039000000000001</c:v>
                </c:pt>
                <c:pt idx="5148">
                  <c:v>-51.3</c:v>
                </c:pt>
                <c:pt idx="5149">
                  <c:v>-51.3</c:v>
                </c:pt>
                <c:pt idx="5150">
                  <c:v>-51.3</c:v>
                </c:pt>
                <c:pt idx="5151">
                  <c:v>-51.563000000000002</c:v>
                </c:pt>
                <c:pt idx="5152">
                  <c:v>-51.3</c:v>
                </c:pt>
                <c:pt idx="5153">
                  <c:v>-51.3</c:v>
                </c:pt>
                <c:pt idx="5154">
                  <c:v>-51.3</c:v>
                </c:pt>
                <c:pt idx="5155">
                  <c:v>-51.563000000000002</c:v>
                </c:pt>
                <c:pt idx="5156">
                  <c:v>-51.563000000000002</c:v>
                </c:pt>
                <c:pt idx="5157">
                  <c:v>-51.83</c:v>
                </c:pt>
                <c:pt idx="5158">
                  <c:v>-51.83</c:v>
                </c:pt>
                <c:pt idx="5159">
                  <c:v>-51.563000000000002</c:v>
                </c:pt>
                <c:pt idx="5160">
                  <c:v>-51.563000000000002</c:v>
                </c:pt>
                <c:pt idx="5161">
                  <c:v>-51.3</c:v>
                </c:pt>
                <c:pt idx="5162">
                  <c:v>-51.3</c:v>
                </c:pt>
                <c:pt idx="5163">
                  <c:v>-51.039000000000001</c:v>
                </c:pt>
                <c:pt idx="5164">
                  <c:v>-51.039000000000001</c:v>
                </c:pt>
                <c:pt idx="5165">
                  <c:v>-51.3</c:v>
                </c:pt>
                <c:pt idx="5166">
                  <c:v>-51.3</c:v>
                </c:pt>
                <c:pt idx="5167">
                  <c:v>-51.563000000000002</c:v>
                </c:pt>
                <c:pt idx="5168">
                  <c:v>-51.563000000000002</c:v>
                </c:pt>
                <c:pt idx="5169">
                  <c:v>-51.563000000000002</c:v>
                </c:pt>
                <c:pt idx="5170">
                  <c:v>-51.3</c:v>
                </c:pt>
                <c:pt idx="5171">
                  <c:v>-51.039000000000001</c:v>
                </c:pt>
                <c:pt idx="5172">
                  <c:v>-51.039000000000001</c:v>
                </c:pt>
                <c:pt idx="5173">
                  <c:v>-51.039000000000001</c:v>
                </c:pt>
                <c:pt idx="5174">
                  <c:v>-51.039000000000001</c:v>
                </c:pt>
                <c:pt idx="5175">
                  <c:v>-51.039000000000001</c:v>
                </c:pt>
                <c:pt idx="5176">
                  <c:v>-51.039000000000001</c:v>
                </c:pt>
                <c:pt idx="5177">
                  <c:v>-51.3</c:v>
                </c:pt>
                <c:pt idx="5178">
                  <c:v>-51.563000000000002</c:v>
                </c:pt>
                <c:pt idx="5179">
                  <c:v>-51.83</c:v>
                </c:pt>
                <c:pt idx="5180">
                  <c:v>-51.83</c:v>
                </c:pt>
                <c:pt idx="5181">
                  <c:v>-51.83</c:v>
                </c:pt>
                <c:pt idx="5182">
                  <c:v>-52.098000000000013</c:v>
                </c:pt>
                <c:pt idx="5183">
                  <c:v>-52.098000000000013</c:v>
                </c:pt>
                <c:pt idx="5184">
                  <c:v>-52.098000000000013</c:v>
                </c:pt>
                <c:pt idx="5185">
                  <c:v>-52.098000000000013</c:v>
                </c:pt>
                <c:pt idx="5186">
                  <c:v>-51.83</c:v>
                </c:pt>
                <c:pt idx="5187">
                  <c:v>-51.563000000000002</c:v>
                </c:pt>
                <c:pt idx="5188">
                  <c:v>-51.563000000000002</c:v>
                </c:pt>
                <c:pt idx="5189">
                  <c:v>-51.563000000000002</c:v>
                </c:pt>
                <c:pt idx="5190">
                  <c:v>-51.563000000000002</c:v>
                </c:pt>
                <c:pt idx="5191">
                  <c:v>-51.83</c:v>
                </c:pt>
                <c:pt idx="5192">
                  <c:v>-51.83</c:v>
                </c:pt>
                <c:pt idx="5193">
                  <c:v>-51.83</c:v>
                </c:pt>
                <c:pt idx="5194">
                  <c:v>-51.563000000000002</c:v>
                </c:pt>
                <c:pt idx="5195">
                  <c:v>-51.563000000000002</c:v>
                </c:pt>
                <c:pt idx="5196">
                  <c:v>-51.83</c:v>
                </c:pt>
                <c:pt idx="5197">
                  <c:v>-51.83</c:v>
                </c:pt>
                <c:pt idx="5198">
                  <c:v>-52.098000000000013</c:v>
                </c:pt>
                <c:pt idx="5199">
                  <c:v>-52.098000000000013</c:v>
                </c:pt>
                <c:pt idx="5200">
                  <c:v>-52.098000000000013</c:v>
                </c:pt>
                <c:pt idx="5201">
                  <c:v>-52.098000000000013</c:v>
                </c:pt>
                <c:pt idx="5202">
                  <c:v>-52.366</c:v>
                </c:pt>
                <c:pt idx="5203">
                  <c:v>-52.098000000000013</c:v>
                </c:pt>
                <c:pt idx="5204">
                  <c:v>-52.366</c:v>
                </c:pt>
                <c:pt idx="5205">
                  <c:v>-52.366</c:v>
                </c:pt>
                <c:pt idx="5206">
                  <c:v>-52.638000000000012</c:v>
                </c:pt>
                <c:pt idx="5207">
                  <c:v>-52.366</c:v>
                </c:pt>
                <c:pt idx="5208">
                  <c:v>-52.638000000000012</c:v>
                </c:pt>
                <c:pt idx="5209">
                  <c:v>-52.638000000000012</c:v>
                </c:pt>
                <c:pt idx="5210">
                  <c:v>-52.911000000000001</c:v>
                </c:pt>
                <c:pt idx="5211">
                  <c:v>-52.911000000000001</c:v>
                </c:pt>
                <c:pt idx="5212">
                  <c:v>-53.189</c:v>
                </c:pt>
                <c:pt idx="5213">
                  <c:v>-52.911000000000001</c:v>
                </c:pt>
                <c:pt idx="5214">
                  <c:v>-52.638000000000012</c:v>
                </c:pt>
                <c:pt idx="5215">
                  <c:v>-52.366</c:v>
                </c:pt>
                <c:pt idx="5216">
                  <c:v>-52.098000000000013</c:v>
                </c:pt>
                <c:pt idx="5217">
                  <c:v>-52.098000000000013</c:v>
                </c:pt>
                <c:pt idx="5218">
                  <c:v>-52.098000000000013</c:v>
                </c:pt>
                <c:pt idx="5219">
                  <c:v>-52.098000000000013</c:v>
                </c:pt>
                <c:pt idx="5220">
                  <c:v>-51.83</c:v>
                </c:pt>
                <c:pt idx="5221">
                  <c:v>-51.83</c:v>
                </c:pt>
                <c:pt idx="5222">
                  <c:v>-51.83</c:v>
                </c:pt>
                <c:pt idx="5223">
                  <c:v>-51.83</c:v>
                </c:pt>
                <c:pt idx="5224">
                  <c:v>-51.83</c:v>
                </c:pt>
                <c:pt idx="5225">
                  <c:v>-51.83</c:v>
                </c:pt>
                <c:pt idx="5226">
                  <c:v>-51.83</c:v>
                </c:pt>
                <c:pt idx="5227">
                  <c:v>-51.563000000000002</c:v>
                </c:pt>
                <c:pt idx="5228">
                  <c:v>-51.3</c:v>
                </c:pt>
                <c:pt idx="5229">
                  <c:v>-51.3</c:v>
                </c:pt>
                <c:pt idx="5230">
                  <c:v>-51.3</c:v>
                </c:pt>
                <c:pt idx="5231">
                  <c:v>-51.3</c:v>
                </c:pt>
                <c:pt idx="5232">
                  <c:v>-51.039000000000001</c:v>
                </c:pt>
                <c:pt idx="5233">
                  <c:v>-51.039000000000001</c:v>
                </c:pt>
                <c:pt idx="5234">
                  <c:v>-50.778000000000013</c:v>
                </c:pt>
                <c:pt idx="5235">
                  <c:v>-50.521000000000001</c:v>
                </c:pt>
                <c:pt idx="5236">
                  <c:v>-50.265000000000015</c:v>
                </c:pt>
                <c:pt idx="5237">
                  <c:v>-50.265000000000015</c:v>
                </c:pt>
                <c:pt idx="5238">
                  <c:v>-50.265000000000015</c:v>
                </c:pt>
                <c:pt idx="5239">
                  <c:v>-50.012</c:v>
                </c:pt>
                <c:pt idx="5240">
                  <c:v>-50.012</c:v>
                </c:pt>
                <c:pt idx="5241">
                  <c:v>-49.760000000000012</c:v>
                </c:pt>
                <c:pt idx="5242">
                  <c:v>-50.012</c:v>
                </c:pt>
                <c:pt idx="5243">
                  <c:v>-50.012</c:v>
                </c:pt>
                <c:pt idx="5244">
                  <c:v>-50.265000000000015</c:v>
                </c:pt>
                <c:pt idx="5245">
                  <c:v>-50.265000000000015</c:v>
                </c:pt>
                <c:pt idx="5246">
                  <c:v>-50.265000000000015</c:v>
                </c:pt>
                <c:pt idx="5247">
                  <c:v>-50.265000000000015</c:v>
                </c:pt>
                <c:pt idx="5248">
                  <c:v>-50.265000000000015</c:v>
                </c:pt>
                <c:pt idx="5249">
                  <c:v>-50.012</c:v>
                </c:pt>
                <c:pt idx="5250">
                  <c:v>-49.760000000000012</c:v>
                </c:pt>
                <c:pt idx="5251">
                  <c:v>-49.760000000000012</c:v>
                </c:pt>
                <c:pt idx="5252">
                  <c:v>-49.760000000000012</c:v>
                </c:pt>
                <c:pt idx="5253">
                  <c:v>-50.265000000000015</c:v>
                </c:pt>
                <c:pt idx="5254">
                  <c:v>-50.521000000000001</c:v>
                </c:pt>
                <c:pt idx="5255">
                  <c:v>-50.521000000000001</c:v>
                </c:pt>
                <c:pt idx="5256">
                  <c:v>-50.521000000000001</c:v>
                </c:pt>
                <c:pt idx="5257">
                  <c:v>-50.521000000000001</c:v>
                </c:pt>
                <c:pt idx="5258">
                  <c:v>-50.265000000000015</c:v>
                </c:pt>
                <c:pt idx="5259">
                  <c:v>-50.521000000000001</c:v>
                </c:pt>
                <c:pt idx="5260">
                  <c:v>-50.778000000000013</c:v>
                </c:pt>
                <c:pt idx="5261">
                  <c:v>-50.778000000000013</c:v>
                </c:pt>
                <c:pt idx="5262">
                  <c:v>-50.521000000000001</c:v>
                </c:pt>
                <c:pt idx="5263">
                  <c:v>-50.521000000000001</c:v>
                </c:pt>
                <c:pt idx="5264">
                  <c:v>-50.521000000000001</c:v>
                </c:pt>
                <c:pt idx="5265">
                  <c:v>-50.778000000000013</c:v>
                </c:pt>
                <c:pt idx="5266">
                  <c:v>-51.039000000000001</c:v>
                </c:pt>
                <c:pt idx="5267">
                  <c:v>-51.039000000000001</c:v>
                </c:pt>
                <c:pt idx="5268">
                  <c:v>-51.3</c:v>
                </c:pt>
                <c:pt idx="5269">
                  <c:v>-51.3</c:v>
                </c:pt>
                <c:pt idx="5270">
                  <c:v>-51.039000000000001</c:v>
                </c:pt>
                <c:pt idx="5271">
                  <c:v>-51.3</c:v>
                </c:pt>
                <c:pt idx="5272">
                  <c:v>-51.3</c:v>
                </c:pt>
                <c:pt idx="5273">
                  <c:v>-51.3</c:v>
                </c:pt>
                <c:pt idx="5274">
                  <c:v>-51.3</c:v>
                </c:pt>
                <c:pt idx="5275">
                  <c:v>-51.563000000000002</c:v>
                </c:pt>
                <c:pt idx="5276">
                  <c:v>-51.563000000000002</c:v>
                </c:pt>
                <c:pt idx="5277">
                  <c:v>-51.563000000000002</c:v>
                </c:pt>
                <c:pt idx="5278">
                  <c:v>-51.83</c:v>
                </c:pt>
                <c:pt idx="5279">
                  <c:v>-51.83</c:v>
                </c:pt>
                <c:pt idx="5280">
                  <c:v>-52.098000000000013</c:v>
                </c:pt>
                <c:pt idx="5281">
                  <c:v>-52.098000000000013</c:v>
                </c:pt>
                <c:pt idx="5282">
                  <c:v>-51.83</c:v>
                </c:pt>
                <c:pt idx="5283">
                  <c:v>-51.563000000000002</c:v>
                </c:pt>
                <c:pt idx="5284">
                  <c:v>-51.563000000000002</c:v>
                </c:pt>
                <c:pt idx="5285">
                  <c:v>-51.563000000000002</c:v>
                </c:pt>
                <c:pt idx="5286">
                  <c:v>-51.563000000000002</c:v>
                </c:pt>
                <c:pt idx="5287">
                  <c:v>-51.563000000000002</c:v>
                </c:pt>
                <c:pt idx="5288">
                  <c:v>-51.83</c:v>
                </c:pt>
                <c:pt idx="5289">
                  <c:v>-51.83</c:v>
                </c:pt>
                <c:pt idx="5290">
                  <c:v>-52.098000000000013</c:v>
                </c:pt>
                <c:pt idx="5291">
                  <c:v>-52.098000000000013</c:v>
                </c:pt>
                <c:pt idx="5292">
                  <c:v>-52.098000000000013</c:v>
                </c:pt>
                <c:pt idx="5293">
                  <c:v>-52.098000000000013</c:v>
                </c:pt>
                <c:pt idx="5294">
                  <c:v>-52.098000000000013</c:v>
                </c:pt>
                <c:pt idx="5295">
                  <c:v>-52.098000000000013</c:v>
                </c:pt>
                <c:pt idx="5296">
                  <c:v>-52.098000000000013</c:v>
                </c:pt>
                <c:pt idx="5297">
                  <c:v>-52.098000000000013</c:v>
                </c:pt>
                <c:pt idx="5298">
                  <c:v>-52.366</c:v>
                </c:pt>
                <c:pt idx="5299">
                  <c:v>-52.366</c:v>
                </c:pt>
                <c:pt idx="5300">
                  <c:v>-52.098000000000013</c:v>
                </c:pt>
                <c:pt idx="5301">
                  <c:v>-52.098000000000013</c:v>
                </c:pt>
                <c:pt idx="5302">
                  <c:v>-51.83</c:v>
                </c:pt>
                <c:pt idx="5303">
                  <c:v>-51.83</c:v>
                </c:pt>
                <c:pt idx="5304">
                  <c:v>-51.83</c:v>
                </c:pt>
                <c:pt idx="5305">
                  <c:v>-52.098000000000013</c:v>
                </c:pt>
                <c:pt idx="5306">
                  <c:v>-51.83</c:v>
                </c:pt>
                <c:pt idx="5307">
                  <c:v>-52.098000000000013</c:v>
                </c:pt>
                <c:pt idx="5308">
                  <c:v>-52.098000000000013</c:v>
                </c:pt>
                <c:pt idx="5309">
                  <c:v>-52.098000000000013</c:v>
                </c:pt>
                <c:pt idx="5310">
                  <c:v>-52.366</c:v>
                </c:pt>
                <c:pt idx="5311">
                  <c:v>-52.366</c:v>
                </c:pt>
                <c:pt idx="5312">
                  <c:v>-52.366</c:v>
                </c:pt>
                <c:pt idx="5313">
                  <c:v>-52.366</c:v>
                </c:pt>
                <c:pt idx="5314">
                  <c:v>-52.366</c:v>
                </c:pt>
                <c:pt idx="5315">
                  <c:v>-52.366</c:v>
                </c:pt>
                <c:pt idx="5316">
                  <c:v>-52.366</c:v>
                </c:pt>
                <c:pt idx="5317">
                  <c:v>-52.638000000000012</c:v>
                </c:pt>
                <c:pt idx="5318">
                  <c:v>-52.911000000000001</c:v>
                </c:pt>
                <c:pt idx="5319">
                  <c:v>-52.911000000000001</c:v>
                </c:pt>
                <c:pt idx="5320">
                  <c:v>-53.189</c:v>
                </c:pt>
                <c:pt idx="5321">
                  <c:v>-53.189</c:v>
                </c:pt>
                <c:pt idx="5322">
                  <c:v>-53.189</c:v>
                </c:pt>
                <c:pt idx="5323">
                  <c:v>-53.189</c:v>
                </c:pt>
                <c:pt idx="5324">
                  <c:v>-53.466000000000001</c:v>
                </c:pt>
                <c:pt idx="5325">
                  <c:v>-53.747</c:v>
                </c:pt>
                <c:pt idx="5326">
                  <c:v>-53.747</c:v>
                </c:pt>
                <c:pt idx="5327">
                  <c:v>-53.747</c:v>
                </c:pt>
                <c:pt idx="5328">
                  <c:v>-53.747</c:v>
                </c:pt>
                <c:pt idx="5329">
                  <c:v>-54.029000000000003</c:v>
                </c:pt>
                <c:pt idx="5330">
                  <c:v>-54.029000000000003</c:v>
                </c:pt>
                <c:pt idx="5331">
                  <c:v>-54.029000000000003</c:v>
                </c:pt>
                <c:pt idx="5332">
                  <c:v>-54.029000000000003</c:v>
                </c:pt>
                <c:pt idx="5333">
                  <c:v>-54.029000000000003</c:v>
                </c:pt>
                <c:pt idx="5334">
                  <c:v>-53.747</c:v>
                </c:pt>
                <c:pt idx="5335">
                  <c:v>-53.747</c:v>
                </c:pt>
                <c:pt idx="5336">
                  <c:v>-54.029000000000003</c:v>
                </c:pt>
                <c:pt idx="5337">
                  <c:v>-54.029000000000003</c:v>
                </c:pt>
                <c:pt idx="5338">
                  <c:v>-54.029000000000003</c:v>
                </c:pt>
                <c:pt idx="5339">
                  <c:v>-53.747</c:v>
                </c:pt>
                <c:pt idx="5340">
                  <c:v>-53.466000000000001</c:v>
                </c:pt>
                <c:pt idx="5341">
                  <c:v>-53.189</c:v>
                </c:pt>
                <c:pt idx="5342">
                  <c:v>-53.189</c:v>
                </c:pt>
                <c:pt idx="5343">
                  <c:v>-53.466000000000001</c:v>
                </c:pt>
                <c:pt idx="5344">
                  <c:v>-53.466000000000001</c:v>
                </c:pt>
                <c:pt idx="5345">
                  <c:v>-53.466000000000001</c:v>
                </c:pt>
                <c:pt idx="5346">
                  <c:v>-53.747</c:v>
                </c:pt>
                <c:pt idx="5347">
                  <c:v>-53.747</c:v>
                </c:pt>
                <c:pt idx="5348">
                  <c:v>-53.466000000000001</c:v>
                </c:pt>
                <c:pt idx="5349">
                  <c:v>-53.466000000000001</c:v>
                </c:pt>
                <c:pt idx="5350">
                  <c:v>-53.466000000000001</c:v>
                </c:pt>
                <c:pt idx="5351">
                  <c:v>-53.466000000000001</c:v>
                </c:pt>
                <c:pt idx="5352">
                  <c:v>-53.747</c:v>
                </c:pt>
                <c:pt idx="5353">
                  <c:v>-53.466000000000001</c:v>
                </c:pt>
                <c:pt idx="5354">
                  <c:v>-53.189</c:v>
                </c:pt>
                <c:pt idx="5355">
                  <c:v>-53.189</c:v>
                </c:pt>
                <c:pt idx="5356">
                  <c:v>-53.189</c:v>
                </c:pt>
                <c:pt idx="5357">
                  <c:v>-53.189</c:v>
                </c:pt>
                <c:pt idx="5358">
                  <c:v>-53.466000000000001</c:v>
                </c:pt>
                <c:pt idx="5359">
                  <c:v>-53.189</c:v>
                </c:pt>
                <c:pt idx="5360">
                  <c:v>-53.189</c:v>
                </c:pt>
                <c:pt idx="5361">
                  <c:v>-52.911000000000001</c:v>
                </c:pt>
                <c:pt idx="5362">
                  <c:v>-52.638000000000012</c:v>
                </c:pt>
                <c:pt idx="5363">
                  <c:v>-52.366</c:v>
                </c:pt>
                <c:pt idx="5364">
                  <c:v>-52.366</c:v>
                </c:pt>
                <c:pt idx="5365">
                  <c:v>-52.366</c:v>
                </c:pt>
                <c:pt idx="5366">
                  <c:v>-52.366</c:v>
                </c:pt>
                <c:pt idx="5367">
                  <c:v>-52.638000000000012</c:v>
                </c:pt>
                <c:pt idx="5368">
                  <c:v>-52.638000000000012</c:v>
                </c:pt>
                <c:pt idx="5369">
                  <c:v>-52.366</c:v>
                </c:pt>
                <c:pt idx="5370">
                  <c:v>-52.366</c:v>
                </c:pt>
                <c:pt idx="5371">
                  <c:v>-52.366</c:v>
                </c:pt>
                <c:pt idx="5372">
                  <c:v>-52.366</c:v>
                </c:pt>
                <c:pt idx="5373">
                  <c:v>-52.098000000000013</c:v>
                </c:pt>
                <c:pt idx="5374">
                  <c:v>-52.366</c:v>
                </c:pt>
                <c:pt idx="5375">
                  <c:v>-52.366</c:v>
                </c:pt>
                <c:pt idx="5376">
                  <c:v>-52.366</c:v>
                </c:pt>
                <c:pt idx="5377">
                  <c:v>-52.366</c:v>
                </c:pt>
                <c:pt idx="5378">
                  <c:v>-52.366</c:v>
                </c:pt>
                <c:pt idx="5379">
                  <c:v>-52.098000000000013</c:v>
                </c:pt>
                <c:pt idx="5380">
                  <c:v>-52.098000000000013</c:v>
                </c:pt>
                <c:pt idx="5381">
                  <c:v>-52.366</c:v>
                </c:pt>
                <c:pt idx="5382">
                  <c:v>-52.638000000000012</c:v>
                </c:pt>
                <c:pt idx="5383">
                  <c:v>-52.911000000000001</c:v>
                </c:pt>
                <c:pt idx="5384">
                  <c:v>-52.911000000000001</c:v>
                </c:pt>
                <c:pt idx="5385">
                  <c:v>-52.911000000000001</c:v>
                </c:pt>
                <c:pt idx="5386">
                  <c:v>-52.911000000000001</c:v>
                </c:pt>
                <c:pt idx="5387">
                  <c:v>-52.911000000000001</c:v>
                </c:pt>
                <c:pt idx="5388">
                  <c:v>-53.189</c:v>
                </c:pt>
                <c:pt idx="5389">
                  <c:v>-53.189</c:v>
                </c:pt>
                <c:pt idx="5390">
                  <c:v>-53.189</c:v>
                </c:pt>
                <c:pt idx="5391">
                  <c:v>-53.189</c:v>
                </c:pt>
                <c:pt idx="5392">
                  <c:v>-53.189</c:v>
                </c:pt>
                <c:pt idx="5393">
                  <c:v>-53.466000000000001</c:v>
                </c:pt>
                <c:pt idx="5394">
                  <c:v>-53.747</c:v>
                </c:pt>
                <c:pt idx="5395">
                  <c:v>-53.747</c:v>
                </c:pt>
                <c:pt idx="5396">
                  <c:v>-53.747</c:v>
                </c:pt>
                <c:pt idx="5397">
                  <c:v>-53.747</c:v>
                </c:pt>
                <c:pt idx="5398">
                  <c:v>-53.747</c:v>
                </c:pt>
                <c:pt idx="5399">
                  <c:v>-53.747</c:v>
                </c:pt>
                <c:pt idx="5400">
                  <c:v>-53.747</c:v>
                </c:pt>
                <c:pt idx="5401">
                  <c:v>-53.747</c:v>
                </c:pt>
                <c:pt idx="5402">
                  <c:v>-53.747</c:v>
                </c:pt>
                <c:pt idx="5403">
                  <c:v>-53.747</c:v>
                </c:pt>
                <c:pt idx="5404">
                  <c:v>-53.747</c:v>
                </c:pt>
                <c:pt idx="5405">
                  <c:v>-54.029000000000003</c:v>
                </c:pt>
                <c:pt idx="5406">
                  <c:v>-54.029000000000003</c:v>
                </c:pt>
                <c:pt idx="5407">
                  <c:v>-54.313999999999993</c:v>
                </c:pt>
                <c:pt idx="5408">
                  <c:v>-54.313999999999993</c:v>
                </c:pt>
                <c:pt idx="5409">
                  <c:v>-54.602000000000011</c:v>
                </c:pt>
                <c:pt idx="5410">
                  <c:v>-54.602000000000011</c:v>
                </c:pt>
                <c:pt idx="5411">
                  <c:v>-54.891000000000005</c:v>
                </c:pt>
                <c:pt idx="5412">
                  <c:v>-54.891000000000005</c:v>
                </c:pt>
                <c:pt idx="5413">
                  <c:v>-54.891000000000005</c:v>
                </c:pt>
                <c:pt idx="5414">
                  <c:v>-54.891000000000005</c:v>
                </c:pt>
                <c:pt idx="5415">
                  <c:v>-55.185000000000002</c:v>
                </c:pt>
                <c:pt idx="5416">
                  <c:v>-55.478000000000002</c:v>
                </c:pt>
                <c:pt idx="5417">
                  <c:v>-55.478000000000002</c:v>
                </c:pt>
                <c:pt idx="5418">
                  <c:v>-55.478000000000002</c:v>
                </c:pt>
                <c:pt idx="5419">
                  <c:v>-55.775000000000013</c:v>
                </c:pt>
                <c:pt idx="5420">
                  <c:v>-55.775000000000013</c:v>
                </c:pt>
                <c:pt idx="5421">
                  <c:v>-55.478000000000002</c:v>
                </c:pt>
                <c:pt idx="5422">
                  <c:v>-55.775000000000013</c:v>
                </c:pt>
                <c:pt idx="5423">
                  <c:v>-55.775000000000013</c:v>
                </c:pt>
                <c:pt idx="5424">
                  <c:v>-55.775000000000013</c:v>
                </c:pt>
                <c:pt idx="5425">
                  <c:v>-55.775000000000013</c:v>
                </c:pt>
                <c:pt idx="5426">
                  <c:v>-55.775000000000013</c:v>
                </c:pt>
                <c:pt idx="5427">
                  <c:v>-55.775000000000013</c:v>
                </c:pt>
                <c:pt idx="5428">
                  <c:v>-56.076000000000001</c:v>
                </c:pt>
                <c:pt idx="5429">
                  <c:v>-56.076000000000001</c:v>
                </c:pt>
                <c:pt idx="5430">
                  <c:v>-56.076000000000001</c:v>
                </c:pt>
                <c:pt idx="5431">
                  <c:v>-56.076000000000001</c:v>
                </c:pt>
                <c:pt idx="5432">
                  <c:v>-56.378</c:v>
                </c:pt>
                <c:pt idx="5433">
                  <c:v>-56.378</c:v>
                </c:pt>
                <c:pt idx="5434">
                  <c:v>-56.684000000000005</c:v>
                </c:pt>
                <c:pt idx="5435">
                  <c:v>-56.378</c:v>
                </c:pt>
                <c:pt idx="5436">
                  <c:v>-56.378</c:v>
                </c:pt>
                <c:pt idx="5437">
                  <c:v>-56.684000000000005</c:v>
                </c:pt>
                <c:pt idx="5438">
                  <c:v>-56.684000000000005</c:v>
                </c:pt>
                <c:pt idx="5439">
                  <c:v>-56.992000000000012</c:v>
                </c:pt>
                <c:pt idx="5440">
                  <c:v>-56.992000000000012</c:v>
                </c:pt>
                <c:pt idx="5441">
                  <c:v>-57.303000000000004</c:v>
                </c:pt>
                <c:pt idx="5442">
                  <c:v>-57.303000000000004</c:v>
                </c:pt>
                <c:pt idx="5443">
                  <c:v>-57.303000000000004</c:v>
                </c:pt>
                <c:pt idx="5444">
                  <c:v>-57.303000000000004</c:v>
                </c:pt>
                <c:pt idx="5445">
                  <c:v>-57.303000000000004</c:v>
                </c:pt>
                <c:pt idx="5446">
                  <c:v>-57.303000000000004</c:v>
                </c:pt>
                <c:pt idx="5447">
                  <c:v>-57.617000000000004</c:v>
                </c:pt>
                <c:pt idx="5448">
                  <c:v>-57.617000000000004</c:v>
                </c:pt>
                <c:pt idx="5449">
                  <c:v>-57.617000000000004</c:v>
                </c:pt>
                <c:pt idx="5450">
                  <c:v>-57.617000000000004</c:v>
                </c:pt>
                <c:pt idx="5451">
                  <c:v>-57.303000000000004</c:v>
                </c:pt>
                <c:pt idx="5452">
                  <c:v>-57.303000000000004</c:v>
                </c:pt>
                <c:pt idx="5453">
                  <c:v>-56.992000000000012</c:v>
                </c:pt>
                <c:pt idx="5454">
                  <c:v>-57.303000000000004</c:v>
                </c:pt>
                <c:pt idx="5455">
                  <c:v>-57.303000000000004</c:v>
                </c:pt>
                <c:pt idx="5456">
                  <c:v>-57.303000000000004</c:v>
                </c:pt>
                <c:pt idx="5457">
                  <c:v>-56.992000000000012</c:v>
                </c:pt>
                <c:pt idx="5458">
                  <c:v>-56.684000000000005</c:v>
                </c:pt>
                <c:pt idx="5459">
                  <c:v>-56.684000000000005</c:v>
                </c:pt>
                <c:pt idx="5460">
                  <c:v>-56.684000000000005</c:v>
                </c:pt>
                <c:pt idx="5461">
                  <c:v>-56.684000000000005</c:v>
                </c:pt>
                <c:pt idx="5462">
                  <c:v>-56.684000000000005</c:v>
                </c:pt>
                <c:pt idx="5463">
                  <c:v>-56.684000000000005</c:v>
                </c:pt>
                <c:pt idx="5464">
                  <c:v>-56.684000000000005</c:v>
                </c:pt>
                <c:pt idx="5465">
                  <c:v>-56.992000000000012</c:v>
                </c:pt>
                <c:pt idx="5466">
                  <c:v>-56.992000000000012</c:v>
                </c:pt>
                <c:pt idx="5467">
                  <c:v>-57.303000000000004</c:v>
                </c:pt>
                <c:pt idx="5468">
                  <c:v>-57.303000000000004</c:v>
                </c:pt>
                <c:pt idx="5469">
                  <c:v>-57.617000000000004</c:v>
                </c:pt>
                <c:pt idx="5470">
                  <c:v>-57.303000000000004</c:v>
                </c:pt>
                <c:pt idx="5471">
                  <c:v>-57.617000000000004</c:v>
                </c:pt>
                <c:pt idx="5472">
                  <c:v>-57.617000000000004</c:v>
                </c:pt>
                <c:pt idx="5473">
                  <c:v>-57.303000000000004</c:v>
                </c:pt>
                <c:pt idx="5474">
                  <c:v>-57.303000000000004</c:v>
                </c:pt>
                <c:pt idx="5475">
                  <c:v>-57.303000000000004</c:v>
                </c:pt>
                <c:pt idx="5476">
                  <c:v>-56.992000000000012</c:v>
                </c:pt>
                <c:pt idx="5477">
                  <c:v>-56.684000000000005</c:v>
                </c:pt>
                <c:pt idx="5478">
                  <c:v>-56.378</c:v>
                </c:pt>
                <c:pt idx="5479">
                  <c:v>-56.378</c:v>
                </c:pt>
                <c:pt idx="5480">
                  <c:v>-56.378</c:v>
                </c:pt>
                <c:pt idx="5481">
                  <c:v>-56.076000000000001</c:v>
                </c:pt>
                <c:pt idx="5482">
                  <c:v>-56.076000000000001</c:v>
                </c:pt>
                <c:pt idx="5483">
                  <c:v>-56.076000000000001</c:v>
                </c:pt>
                <c:pt idx="5484">
                  <c:v>-56.378</c:v>
                </c:pt>
                <c:pt idx="5485">
                  <c:v>-56.378</c:v>
                </c:pt>
                <c:pt idx="5486">
                  <c:v>-56.684000000000005</c:v>
                </c:pt>
                <c:pt idx="5487">
                  <c:v>-56.992000000000012</c:v>
                </c:pt>
                <c:pt idx="5488">
                  <c:v>-57.303000000000004</c:v>
                </c:pt>
                <c:pt idx="5489">
                  <c:v>-57.303000000000004</c:v>
                </c:pt>
                <c:pt idx="5490">
                  <c:v>-57.303000000000004</c:v>
                </c:pt>
                <c:pt idx="5491">
                  <c:v>-56.992000000000012</c:v>
                </c:pt>
                <c:pt idx="5492">
                  <c:v>-56.992000000000012</c:v>
                </c:pt>
                <c:pt idx="5493">
                  <c:v>-57.303000000000004</c:v>
                </c:pt>
                <c:pt idx="5494">
                  <c:v>-57.303000000000004</c:v>
                </c:pt>
                <c:pt idx="5495">
                  <c:v>-57.303000000000004</c:v>
                </c:pt>
                <c:pt idx="5496">
                  <c:v>-57.303000000000004</c:v>
                </c:pt>
                <c:pt idx="5497">
                  <c:v>-57.303000000000004</c:v>
                </c:pt>
                <c:pt idx="5498">
                  <c:v>-56.992000000000012</c:v>
                </c:pt>
                <c:pt idx="5499">
                  <c:v>-56.992000000000012</c:v>
                </c:pt>
                <c:pt idx="5500">
                  <c:v>-56.684000000000005</c:v>
                </c:pt>
                <c:pt idx="5501">
                  <c:v>-56.684000000000005</c:v>
                </c:pt>
                <c:pt idx="5502">
                  <c:v>-56.992000000000012</c:v>
                </c:pt>
                <c:pt idx="5503">
                  <c:v>-56.992000000000012</c:v>
                </c:pt>
                <c:pt idx="5504">
                  <c:v>-56.992000000000012</c:v>
                </c:pt>
                <c:pt idx="5505">
                  <c:v>-56.992000000000012</c:v>
                </c:pt>
                <c:pt idx="5506">
                  <c:v>-56.992000000000012</c:v>
                </c:pt>
                <c:pt idx="5507">
                  <c:v>-56.684000000000005</c:v>
                </c:pt>
                <c:pt idx="5508">
                  <c:v>-56.378</c:v>
                </c:pt>
                <c:pt idx="5509">
                  <c:v>-56.378</c:v>
                </c:pt>
                <c:pt idx="5510">
                  <c:v>-56.378</c:v>
                </c:pt>
                <c:pt idx="5511">
                  <c:v>-56.684000000000005</c:v>
                </c:pt>
                <c:pt idx="5512">
                  <c:v>-56.684000000000005</c:v>
                </c:pt>
                <c:pt idx="5513">
                  <c:v>-56.684000000000005</c:v>
                </c:pt>
                <c:pt idx="5514">
                  <c:v>-56.992000000000012</c:v>
                </c:pt>
                <c:pt idx="5515">
                  <c:v>-56.992000000000012</c:v>
                </c:pt>
                <c:pt idx="5516">
                  <c:v>-56.992000000000012</c:v>
                </c:pt>
                <c:pt idx="5517">
                  <c:v>-56.992000000000012</c:v>
                </c:pt>
                <c:pt idx="5518">
                  <c:v>-56.992000000000012</c:v>
                </c:pt>
                <c:pt idx="5519">
                  <c:v>-56.684000000000005</c:v>
                </c:pt>
                <c:pt idx="5520">
                  <c:v>-56.684000000000005</c:v>
                </c:pt>
                <c:pt idx="5521">
                  <c:v>-56.684000000000005</c:v>
                </c:pt>
                <c:pt idx="5522">
                  <c:v>-56.378</c:v>
                </c:pt>
                <c:pt idx="5523">
                  <c:v>-56.378</c:v>
                </c:pt>
                <c:pt idx="5524">
                  <c:v>-56.378</c:v>
                </c:pt>
                <c:pt idx="5525">
                  <c:v>-56.684000000000005</c:v>
                </c:pt>
                <c:pt idx="5526">
                  <c:v>-56.684000000000005</c:v>
                </c:pt>
                <c:pt idx="5527">
                  <c:v>-56.378</c:v>
                </c:pt>
                <c:pt idx="5528">
                  <c:v>-56.076000000000001</c:v>
                </c:pt>
                <c:pt idx="5529">
                  <c:v>-55.775000000000013</c:v>
                </c:pt>
                <c:pt idx="5530">
                  <c:v>-55.775000000000013</c:v>
                </c:pt>
                <c:pt idx="5531">
                  <c:v>-56.076000000000001</c:v>
                </c:pt>
                <c:pt idx="5532">
                  <c:v>-56.076000000000001</c:v>
                </c:pt>
                <c:pt idx="5533">
                  <c:v>-56.076000000000001</c:v>
                </c:pt>
                <c:pt idx="5534">
                  <c:v>-56.076000000000001</c:v>
                </c:pt>
                <c:pt idx="5535">
                  <c:v>-56.076000000000001</c:v>
                </c:pt>
                <c:pt idx="5536">
                  <c:v>-55.478000000000002</c:v>
                </c:pt>
                <c:pt idx="5537">
                  <c:v>-55.775000000000013</c:v>
                </c:pt>
                <c:pt idx="5538">
                  <c:v>-55.775000000000013</c:v>
                </c:pt>
                <c:pt idx="5539">
                  <c:v>-56.076000000000001</c:v>
                </c:pt>
                <c:pt idx="5540">
                  <c:v>-56.076000000000001</c:v>
                </c:pt>
                <c:pt idx="5541">
                  <c:v>-56.076000000000001</c:v>
                </c:pt>
                <c:pt idx="5542">
                  <c:v>-56.076000000000001</c:v>
                </c:pt>
                <c:pt idx="5543">
                  <c:v>-56.076000000000001</c:v>
                </c:pt>
                <c:pt idx="5544">
                  <c:v>-55.775000000000013</c:v>
                </c:pt>
                <c:pt idx="5545">
                  <c:v>-55.775000000000013</c:v>
                </c:pt>
                <c:pt idx="5546">
                  <c:v>-55.775000000000013</c:v>
                </c:pt>
                <c:pt idx="5547">
                  <c:v>-56.076000000000001</c:v>
                </c:pt>
                <c:pt idx="5548">
                  <c:v>-56.076000000000001</c:v>
                </c:pt>
                <c:pt idx="5549">
                  <c:v>-56.378</c:v>
                </c:pt>
                <c:pt idx="5550">
                  <c:v>-56.684000000000005</c:v>
                </c:pt>
                <c:pt idx="5551">
                  <c:v>-56.684000000000005</c:v>
                </c:pt>
                <c:pt idx="5552">
                  <c:v>-56.684000000000005</c:v>
                </c:pt>
                <c:pt idx="5553">
                  <c:v>-56.684000000000005</c:v>
                </c:pt>
                <c:pt idx="5554">
                  <c:v>-56.992000000000012</c:v>
                </c:pt>
                <c:pt idx="5555">
                  <c:v>-56.684000000000005</c:v>
                </c:pt>
                <c:pt idx="5556">
                  <c:v>-56.684000000000005</c:v>
                </c:pt>
                <c:pt idx="5557">
                  <c:v>-56.684000000000005</c:v>
                </c:pt>
                <c:pt idx="5558">
                  <c:v>-56.378</c:v>
                </c:pt>
                <c:pt idx="5559">
                  <c:v>-56.684000000000005</c:v>
                </c:pt>
                <c:pt idx="5560">
                  <c:v>-56.684000000000005</c:v>
                </c:pt>
                <c:pt idx="5561">
                  <c:v>-56.684000000000005</c:v>
                </c:pt>
                <c:pt idx="5562">
                  <c:v>-57.303000000000004</c:v>
                </c:pt>
                <c:pt idx="5563">
                  <c:v>-57.303000000000004</c:v>
                </c:pt>
                <c:pt idx="5564">
                  <c:v>-57.303000000000004</c:v>
                </c:pt>
                <c:pt idx="5565">
                  <c:v>-57.303000000000004</c:v>
                </c:pt>
                <c:pt idx="5566">
                  <c:v>-57.303000000000004</c:v>
                </c:pt>
                <c:pt idx="5567">
                  <c:v>-57.303000000000004</c:v>
                </c:pt>
                <c:pt idx="5568">
                  <c:v>-56.992000000000012</c:v>
                </c:pt>
                <c:pt idx="5569">
                  <c:v>-56.992000000000012</c:v>
                </c:pt>
                <c:pt idx="5570">
                  <c:v>-56.684000000000005</c:v>
                </c:pt>
                <c:pt idx="5571">
                  <c:v>-56.684000000000005</c:v>
                </c:pt>
                <c:pt idx="5572">
                  <c:v>-56.992000000000012</c:v>
                </c:pt>
                <c:pt idx="5573">
                  <c:v>-57.303000000000004</c:v>
                </c:pt>
                <c:pt idx="5574">
                  <c:v>-57.617000000000004</c:v>
                </c:pt>
                <c:pt idx="5575">
                  <c:v>-57.617000000000004</c:v>
                </c:pt>
                <c:pt idx="5576">
                  <c:v>-57.933</c:v>
                </c:pt>
                <c:pt idx="5577">
                  <c:v>-57.933</c:v>
                </c:pt>
                <c:pt idx="5578">
                  <c:v>-57.617000000000004</c:v>
                </c:pt>
                <c:pt idx="5579">
                  <c:v>-57.617000000000004</c:v>
                </c:pt>
                <c:pt idx="5580">
                  <c:v>-57.303000000000004</c:v>
                </c:pt>
                <c:pt idx="5581">
                  <c:v>-56.992000000000012</c:v>
                </c:pt>
                <c:pt idx="5582">
                  <c:v>-56.992000000000012</c:v>
                </c:pt>
                <c:pt idx="5583">
                  <c:v>-56.992000000000012</c:v>
                </c:pt>
                <c:pt idx="5584">
                  <c:v>-56.992000000000012</c:v>
                </c:pt>
                <c:pt idx="5585">
                  <c:v>-56.992000000000012</c:v>
                </c:pt>
                <c:pt idx="5586">
                  <c:v>-56.992000000000012</c:v>
                </c:pt>
                <c:pt idx="5587">
                  <c:v>-56.992000000000012</c:v>
                </c:pt>
                <c:pt idx="5588">
                  <c:v>-56.684000000000005</c:v>
                </c:pt>
                <c:pt idx="5589">
                  <c:v>-56.684000000000005</c:v>
                </c:pt>
                <c:pt idx="5590">
                  <c:v>-56.684000000000005</c:v>
                </c:pt>
                <c:pt idx="5591">
                  <c:v>-56.684000000000005</c:v>
                </c:pt>
                <c:pt idx="5592">
                  <c:v>-56.378</c:v>
                </c:pt>
                <c:pt idx="5593">
                  <c:v>-56.076000000000001</c:v>
                </c:pt>
                <c:pt idx="5594">
                  <c:v>-56.076000000000001</c:v>
                </c:pt>
                <c:pt idx="5595">
                  <c:v>-55.775000000000013</c:v>
                </c:pt>
                <c:pt idx="5596">
                  <c:v>-55.478000000000002</c:v>
                </c:pt>
                <c:pt idx="5597">
                  <c:v>-55.185000000000002</c:v>
                </c:pt>
                <c:pt idx="5598">
                  <c:v>-55.478000000000002</c:v>
                </c:pt>
                <c:pt idx="5599">
                  <c:v>-55.478000000000002</c:v>
                </c:pt>
                <c:pt idx="5600">
                  <c:v>-55.775000000000013</c:v>
                </c:pt>
                <c:pt idx="5601">
                  <c:v>-55.775000000000013</c:v>
                </c:pt>
                <c:pt idx="5602">
                  <c:v>-55.775000000000013</c:v>
                </c:pt>
                <c:pt idx="5603">
                  <c:v>-55.478000000000002</c:v>
                </c:pt>
                <c:pt idx="5604">
                  <c:v>-55.185000000000002</c:v>
                </c:pt>
                <c:pt idx="5605">
                  <c:v>-54.891000000000005</c:v>
                </c:pt>
                <c:pt idx="5606">
                  <c:v>-54.891000000000005</c:v>
                </c:pt>
                <c:pt idx="5607">
                  <c:v>-54.891000000000005</c:v>
                </c:pt>
                <c:pt idx="5608">
                  <c:v>-54.891000000000005</c:v>
                </c:pt>
                <c:pt idx="5609">
                  <c:v>-54.891000000000005</c:v>
                </c:pt>
                <c:pt idx="5610">
                  <c:v>-54.891000000000005</c:v>
                </c:pt>
                <c:pt idx="5611">
                  <c:v>-54.891000000000005</c:v>
                </c:pt>
                <c:pt idx="5612">
                  <c:v>-54.891000000000005</c:v>
                </c:pt>
                <c:pt idx="5613">
                  <c:v>-54.602000000000011</c:v>
                </c:pt>
                <c:pt idx="5614">
                  <c:v>-54.313999999999993</c:v>
                </c:pt>
                <c:pt idx="5615">
                  <c:v>-54.602000000000011</c:v>
                </c:pt>
                <c:pt idx="5616">
                  <c:v>-54.602000000000011</c:v>
                </c:pt>
                <c:pt idx="5617">
                  <c:v>-54.891000000000005</c:v>
                </c:pt>
                <c:pt idx="5618">
                  <c:v>-54.891000000000005</c:v>
                </c:pt>
                <c:pt idx="5619">
                  <c:v>-54.891000000000005</c:v>
                </c:pt>
                <c:pt idx="5620">
                  <c:v>-55.185000000000002</c:v>
                </c:pt>
                <c:pt idx="5621">
                  <c:v>-55.185000000000002</c:v>
                </c:pt>
                <c:pt idx="5622">
                  <c:v>-55.185000000000002</c:v>
                </c:pt>
                <c:pt idx="5623">
                  <c:v>-55.185000000000002</c:v>
                </c:pt>
                <c:pt idx="5624">
                  <c:v>-55.185000000000002</c:v>
                </c:pt>
                <c:pt idx="5625">
                  <c:v>-54.891000000000005</c:v>
                </c:pt>
                <c:pt idx="5626">
                  <c:v>-55.185000000000002</c:v>
                </c:pt>
                <c:pt idx="5627">
                  <c:v>-55.185000000000002</c:v>
                </c:pt>
                <c:pt idx="5628">
                  <c:v>-55.185000000000002</c:v>
                </c:pt>
                <c:pt idx="5629">
                  <c:v>-54.891000000000005</c:v>
                </c:pt>
                <c:pt idx="5630">
                  <c:v>-54.891000000000005</c:v>
                </c:pt>
                <c:pt idx="5631">
                  <c:v>-54.602000000000011</c:v>
                </c:pt>
                <c:pt idx="5632">
                  <c:v>-54.602000000000011</c:v>
                </c:pt>
                <c:pt idx="5633">
                  <c:v>-54.313999999999993</c:v>
                </c:pt>
                <c:pt idx="5634">
                  <c:v>-54.313999999999993</c:v>
                </c:pt>
                <c:pt idx="5635">
                  <c:v>-54.029000000000003</c:v>
                </c:pt>
                <c:pt idx="5636">
                  <c:v>-53.747</c:v>
                </c:pt>
                <c:pt idx="5637">
                  <c:v>-53.466000000000001</c:v>
                </c:pt>
                <c:pt idx="5638">
                  <c:v>-53.466000000000001</c:v>
                </c:pt>
                <c:pt idx="5639">
                  <c:v>-53.466000000000001</c:v>
                </c:pt>
                <c:pt idx="5640">
                  <c:v>-53.466000000000001</c:v>
                </c:pt>
                <c:pt idx="5641">
                  <c:v>-53.189</c:v>
                </c:pt>
                <c:pt idx="5642">
                  <c:v>-52.911000000000001</c:v>
                </c:pt>
                <c:pt idx="5643">
                  <c:v>-52.638000000000012</c:v>
                </c:pt>
                <c:pt idx="5644">
                  <c:v>-52.638000000000012</c:v>
                </c:pt>
                <c:pt idx="5645">
                  <c:v>-52.638000000000012</c:v>
                </c:pt>
                <c:pt idx="5646">
                  <c:v>-52.638000000000012</c:v>
                </c:pt>
                <c:pt idx="5647">
                  <c:v>-52.911000000000001</c:v>
                </c:pt>
                <c:pt idx="5648">
                  <c:v>-53.189</c:v>
                </c:pt>
                <c:pt idx="5649">
                  <c:v>-53.189</c:v>
                </c:pt>
                <c:pt idx="5650">
                  <c:v>-53.189</c:v>
                </c:pt>
                <c:pt idx="5651">
                  <c:v>-53.189</c:v>
                </c:pt>
                <c:pt idx="5652">
                  <c:v>-53.189</c:v>
                </c:pt>
                <c:pt idx="5653">
                  <c:v>-53.189</c:v>
                </c:pt>
                <c:pt idx="5654">
                  <c:v>-53.189</c:v>
                </c:pt>
                <c:pt idx="5655">
                  <c:v>-53.189</c:v>
                </c:pt>
                <c:pt idx="5656">
                  <c:v>-53.189</c:v>
                </c:pt>
                <c:pt idx="5657">
                  <c:v>-52.911000000000001</c:v>
                </c:pt>
                <c:pt idx="5658">
                  <c:v>-52.911000000000001</c:v>
                </c:pt>
                <c:pt idx="5659">
                  <c:v>-53.189</c:v>
                </c:pt>
                <c:pt idx="5660">
                  <c:v>-53.189</c:v>
                </c:pt>
                <c:pt idx="5661">
                  <c:v>-53.189</c:v>
                </c:pt>
                <c:pt idx="5662">
                  <c:v>-53.189</c:v>
                </c:pt>
                <c:pt idx="5663">
                  <c:v>-53.189</c:v>
                </c:pt>
                <c:pt idx="5664">
                  <c:v>-53.189</c:v>
                </c:pt>
                <c:pt idx="5665">
                  <c:v>-53.189</c:v>
                </c:pt>
                <c:pt idx="5666">
                  <c:v>-53.189</c:v>
                </c:pt>
                <c:pt idx="5667">
                  <c:v>-53.466000000000001</c:v>
                </c:pt>
                <c:pt idx="5668">
                  <c:v>-53.466000000000001</c:v>
                </c:pt>
                <c:pt idx="5669">
                  <c:v>-53.466000000000001</c:v>
                </c:pt>
                <c:pt idx="5670">
                  <c:v>-53.189</c:v>
                </c:pt>
                <c:pt idx="5671">
                  <c:v>-53.189</c:v>
                </c:pt>
                <c:pt idx="5672">
                  <c:v>-52.911000000000001</c:v>
                </c:pt>
                <c:pt idx="5673">
                  <c:v>-52.638000000000012</c:v>
                </c:pt>
                <c:pt idx="5674">
                  <c:v>-52.638000000000012</c:v>
                </c:pt>
                <c:pt idx="5675">
                  <c:v>-52.911000000000001</c:v>
                </c:pt>
                <c:pt idx="5676">
                  <c:v>-52.911000000000001</c:v>
                </c:pt>
                <c:pt idx="5677">
                  <c:v>-53.189</c:v>
                </c:pt>
                <c:pt idx="5678">
                  <c:v>-52.911000000000001</c:v>
                </c:pt>
                <c:pt idx="5679">
                  <c:v>-52.638000000000012</c:v>
                </c:pt>
                <c:pt idx="5680">
                  <c:v>-52.911000000000001</c:v>
                </c:pt>
                <c:pt idx="5681">
                  <c:v>-52.911000000000001</c:v>
                </c:pt>
                <c:pt idx="5682">
                  <c:v>-52.911000000000001</c:v>
                </c:pt>
                <c:pt idx="5683">
                  <c:v>-52.638000000000012</c:v>
                </c:pt>
                <c:pt idx="5684">
                  <c:v>-52.638000000000012</c:v>
                </c:pt>
                <c:pt idx="5685">
                  <c:v>-52.366</c:v>
                </c:pt>
                <c:pt idx="5686">
                  <c:v>-52.366</c:v>
                </c:pt>
                <c:pt idx="5687">
                  <c:v>-52.638000000000012</c:v>
                </c:pt>
                <c:pt idx="5688">
                  <c:v>-52.638000000000012</c:v>
                </c:pt>
                <c:pt idx="5689">
                  <c:v>-52.911000000000001</c:v>
                </c:pt>
                <c:pt idx="5690">
                  <c:v>-52.911000000000001</c:v>
                </c:pt>
                <c:pt idx="5691">
                  <c:v>-53.189</c:v>
                </c:pt>
                <c:pt idx="5692">
                  <c:v>-53.466000000000001</c:v>
                </c:pt>
                <c:pt idx="5693">
                  <c:v>-53.747</c:v>
                </c:pt>
                <c:pt idx="5694">
                  <c:v>-53.747</c:v>
                </c:pt>
                <c:pt idx="5695">
                  <c:v>-53.466000000000001</c:v>
                </c:pt>
                <c:pt idx="5696">
                  <c:v>-53.747</c:v>
                </c:pt>
                <c:pt idx="5697">
                  <c:v>-53.747</c:v>
                </c:pt>
                <c:pt idx="5698">
                  <c:v>-54.029000000000003</c:v>
                </c:pt>
                <c:pt idx="5699">
                  <c:v>-54.313999999999993</c:v>
                </c:pt>
                <c:pt idx="5700">
                  <c:v>-54.313999999999993</c:v>
                </c:pt>
                <c:pt idx="5701">
                  <c:v>-54.029000000000003</c:v>
                </c:pt>
                <c:pt idx="5702">
                  <c:v>-54.029000000000003</c:v>
                </c:pt>
                <c:pt idx="5703">
                  <c:v>-53.747</c:v>
                </c:pt>
                <c:pt idx="5704">
                  <c:v>-53.747</c:v>
                </c:pt>
                <c:pt idx="5705">
                  <c:v>-53.747</c:v>
                </c:pt>
                <c:pt idx="5706">
                  <c:v>-53.747</c:v>
                </c:pt>
                <c:pt idx="5707">
                  <c:v>-53.466000000000001</c:v>
                </c:pt>
                <c:pt idx="5708">
                  <c:v>-53.466000000000001</c:v>
                </c:pt>
                <c:pt idx="5709">
                  <c:v>-53.466000000000001</c:v>
                </c:pt>
                <c:pt idx="5710">
                  <c:v>-53.747</c:v>
                </c:pt>
                <c:pt idx="5711">
                  <c:v>-54.029000000000003</c:v>
                </c:pt>
                <c:pt idx="5712">
                  <c:v>-54.313999999999993</c:v>
                </c:pt>
                <c:pt idx="5713">
                  <c:v>-54.313999999999993</c:v>
                </c:pt>
                <c:pt idx="5714">
                  <c:v>-54.602000000000011</c:v>
                </c:pt>
                <c:pt idx="5715">
                  <c:v>-54.891000000000005</c:v>
                </c:pt>
                <c:pt idx="5716">
                  <c:v>-54.891000000000005</c:v>
                </c:pt>
                <c:pt idx="5717">
                  <c:v>-55.185000000000002</c:v>
                </c:pt>
                <c:pt idx="5718">
                  <c:v>-54.891000000000005</c:v>
                </c:pt>
                <c:pt idx="5719">
                  <c:v>-54.891000000000005</c:v>
                </c:pt>
                <c:pt idx="5720">
                  <c:v>-54.891000000000005</c:v>
                </c:pt>
                <c:pt idx="5721">
                  <c:v>-54.891000000000005</c:v>
                </c:pt>
                <c:pt idx="5722">
                  <c:v>-54.891000000000005</c:v>
                </c:pt>
                <c:pt idx="5723">
                  <c:v>-54.891000000000005</c:v>
                </c:pt>
                <c:pt idx="5724">
                  <c:v>-54.313999999999993</c:v>
                </c:pt>
                <c:pt idx="5725">
                  <c:v>-54.313999999999993</c:v>
                </c:pt>
                <c:pt idx="5726">
                  <c:v>-54.313999999999993</c:v>
                </c:pt>
                <c:pt idx="5727">
                  <c:v>-54.313999999999993</c:v>
                </c:pt>
                <c:pt idx="5728">
                  <c:v>-54.313999999999993</c:v>
                </c:pt>
                <c:pt idx="5729">
                  <c:v>-54.029000000000003</c:v>
                </c:pt>
                <c:pt idx="5730">
                  <c:v>-54.029000000000003</c:v>
                </c:pt>
                <c:pt idx="5731">
                  <c:v>-53.747</c:v>
                </c:pt>
                <c:pt idx="5732">
                  <c:v>-53.747</c:v>
                </c:pt>
                <c:pt idx="5733">
                  <c:v>-53.747</c:v>
                </c:pt>
                <c:pt idx="5734">
                  <c:v>-53.466000000000001</c:v>
                </c:pt>
                <c:pt idx="5735">
                  <c:v>-53.189</c:v>
                </c:pt>
                <c:pt idx="5736">
                  <c:v>-53.189</c:v>
                </c:pt>
                <c:pt idx="5737">
                  <c:v>-53.466000000000001</c:v>
                </c:pt>
                <c:pt idx="5738">
                  <c:v>-53.466000000000001</c:v>
                </c:pt>
                <c:pt idx="5739">
                  <c:v>-53.466000000000001</c:v>
                </c:pt>
                <c:pt idx="5740">
                  <c:v>-53.466000000000001</c:v>
                </c:pt>
                <c:pt idx="5741">
                  <c:v>-53.466000000000001</c:v>
                </c:pt>
                <c:pt idx="5742">
                  <c:v>-53.466000000000001</c:v>
                </c:pt>
                <c:pt idx="5743">
                  <c:v>-53.466000000000001</c:v>
                </c:pt>
                <c:pt idx="5744">
                  <c:v>-53.466000000000001</c:v>
                </c:pt>
                <c:pt idx="5745">
                  <c:v>-53.189</c:v>
                </c:pt>
                <c:pt idx="5746">
                  <c:v>-53.189</c:v>
                </c:pt>
                <c:pt idx="5747">
                  <c:v>-52.638000000000012</c:v>
                </c:pt>
                <c:pt idx="5748">
                  <c:v>-52.638000000000012</c:v>
                </c:pt>
                <c:pt idx="5749">
                  <c:v>-52.098000000000013</c:v>
                </c:pt>
                <c:pt idx="5750">
                  <c:v>-51.83</c:v>
                </c:pt>
                <c:pt idx="5751">
                  <c:v>-51.83</c:v>
                </c:pt>
                <c:pt idx="5752">
                  <c:v>-51.83</c:v>
                </c:pt>
                <c:pt idx="5753">
                  <c:v>-51.83</c:v>
                </c:pt>
                <c:pt idx="5754">
                  <c:v>-51.563000000000002</c:v>
                </c:pt>
                <c:pt idx="5755">
                  <c:v>-51.563000000000002</c:v>
                </c:pt>
                <c:pt idx="5756">
                  <c:v>-51.3</c:v>
                </c:pt>
                <c:pt idx="5757">
                  <c:v>-51.039000000000001</c:v>
                </c:pt>
                <c:pt idx="5758">
                  <c:v>-51.039000000000001</c:v>
                </c:pt>
                <c:pt idx="5759">
                  <c:v>-50.778000000000013</c:v>
                </c:pt>
                <c:pt idx="5760">
                  <c:v>-51.039000000000001</c:v>
                </c:pt>
                <c:pt idx="5761">
                  <c:v>-51.3</c:v>
                </c:pt>
                <c:pt idx="5762">
                  <c:v>-51.563000000000002</c:v>
                </c:pt>
                <c:pt idx="5763">
                  <c:v>-51.563000000000002</c:v>
                </c:pt>
                <c:pt idx="5764">
                  <c:v>-51.563000000000002</c:v>
                </c:pt>
                <c:pt idx="5765">
                  <c:v>-51.3</c:v>
                </c:pt>
                <c:pt idx="5766">
                  <c:v>-51.3</c:v>
                </c:pt>
                <c:pt idx="5767">
                  <c:v>-51.3</c:v>
                </c:pt>
                <c:pt idx="5768">
                  <c:v>-51.3</c:v>
                </c:pt>
                <c:pt idx="5769">
                  <c:v>-51.3</c:v>
                </c:pt>
                <c:pt idx="5770">
                  <c:v>-51.3</c:v>
                </c:pt>
                <c:pt idx="5771">
                  <c:v>-51.039000000000001</c:v>
                </c:pt>
                <c:pt idx="5772">
                  <c:v>-50.778000000000013</c:v>
                </c:pt>
                <c:pt idx="5773">
                  <c:v>-50.521000000000001</c:v>
                </c:pt>
                <c:pt idx="5774">
                  <c:v>-50.521000000000001</c:v>
                </c:pt>
                <c:pt idx="5775">
                  <c:v>-50.521000000000001</c:v>
                </c:pt>
                <c:pt idx="5776">
                  <c:v>-50.521000000000001</c:v>
                </c:pt>
                <c:pt idx="5777">
                  <c:v>-50.778000000000013</c:v>
                </c:pt>
                <c:pt idx="5778">
                  <c:v>-51.039000000000001</c:v>
                </c:pt>
                <c:pt idx="5779">
                  <c:v>-51.039000000000001</c:v>
                </c:pt>
                <c:pt idx="5780">
                  <c:v>-50.778000000000013</c:v>
                </c:pt>
                <c:pt idx="5781">
                  <c:v>-50.778000000000013</c:v>
                </c:pt>
                <c:pt idx="5782">
                  <c:v>-51.039000000000001</c:v>
                </c:pt>
                <c:pt idx="5783">
                  <c:v>-51.039000000000001</c:v>
                </c:pt>
                <c:pt idx="5784">
                  <c:v>-50.778000000000013</c:v>
                </c:pt>
                <c:pt idx="5785">
                  <c:v>-50.521000000000001</c:v>
                </c:pt>
                <c:pt idx="5786">
                  <c:v>-50.521000000000001</c:v>
                </c:pt>
                <c:pt idx="5787">
                  <c:v>-50.778000000000013</c:v>
                </c:pt>
                <c:pt idx="5788">
                  <c:v>-50.778000000000013</c:v>
                </c:pt>
                <c:pt idx="5789">
                  <c:v>-51.039000000000001</c:v>
                </c:pt>
                <c:pt idx="5790">
                  <c:v>-51.039000000000001</c:v>
                </c:pt>
                <c:pt idx="5791">
                  <c:v>-51.3</c:v>
                </c:pt>
                <c:pt idx="5792">
                  <c:v>-51.3</c:v>
                </c:pt>
                <c:pt idx="5793">
                  <c:v>-51.563000000000002</c:v>
                </c:pt>
                <c:pt idx="5794">
                  <c:v>-51.83</c:v>
                </c:pt>
                <c:pt idx="5795">
                  <c:v>-51.83</c:v>
                </c:pt>
                <c:pt idx="5796">
                  <c:v>-51.83</c:v>
                </c:pt>
                <c:pt idx="5797">
                  <c:v>-51.83</c:v>
                </c:pt>
                <c:pt idx="5798">
                  <c:v>-51.563000000000002</c:v>
                </c:pt>
                <c:pt idx="5799">
                  <c:v>-51.563000000000002</c:v>
                </c:pt>
                <c:pt idx="5800">
                  <c:v>-51.83</c:v>
                </c:pt>
                <c:pt idx="5801">
                  <c:v>-51.563000000000002</c:v>
                </c:pt>
                <c:pt idx="5802">
                  <c:v>-51.3</c:v>
                </c:pt>
                <c:pt idx="5803">
                  <c:v>-51.039000000000001</c:v>
                </c:pt>
                <c:pt idx="5804">
                  <c:v>-51.039000000000001</c:v>
                </c:pt>
                <c:pt idx="5805">
                  <c:v>-51.3</c:v>
                </c:pt>
                <c:pt idx="5806">
                  <c:v>-51.039000000000001</c:v>
                </c:pt>
                <c:pt idx="5807">
                  <c:v>-51.039000000000001</c:v>
                </c:pt>
                <c:pt idx="5808">
                  <c:v>-51.3</c:v>
                </c:pt>
                <c:pt idx="5809">
                  <c:v>-51.3</c:v>
                </c:pt>
                <c:pt idx="5810">
                  <c:v>-51.563000000000002</c:v>
                </c:pt>
                <c:pt idx="5811">
                  <c:v>-51.563000000000002</c:v>
                </c:pt>
                <c:pt idx="5812">
                  <c:v>-51.563000000000002</c:v>
                </c:pt>
                <c:pt idx="5813">
                  <c:v>-51.563000000000002</c:v>
                </c:pt>
                <c:pt idx="5814">
                  <c:v>-51.563000000000002</c:v>
                </c:pt>
                <c:pt idx="5815">
                  <c:v>-51.563000000000002</c:v>
                </c:pt>
                <c:pt idx="5816">
                  <c:v>-51.563000000000002</c:v>
                </c:pt>
                <c:pt idx="5817">
                  <c:v>-51.563000000000002</c:v>
                </c:pt>
                <c:pt idx="5818">
                  <c:v>-51.3</c:v>
                </c:pt>
                <c:pt idx="5819">
                  <c:v>-51.563000000000002</c:v>
                </c:pt>
                <c:pt idx="5820">
                  <c:v>-51.563000000000002</c:v>
                </c:pt>
                <c:pt idx="5821">
                  <c:v>-51.563000000000002</c:v>
                </c:pt>
                <c:pt idx="5822">
                  <c:v>-51.563000000000002</c:v>
                </c:pt>
                <c:pt idx="5823">
                  <c:v>-51.563000000000002</c:v>
                </c:pt>
                <c:pt idx="5824">
                  <c:v>-51.563000000000002</c:v>
                </c:pt>
                <c:pt idx="5825">
                  <c:v>-51.563000000000002</c:v>
                </c:pt>
                <c:pt idx="5826">
                  <c:v>-51.563000000000002</c:v>
                </c:pt>
                <c:pt idx="5827">
                  <c:v>-51.83</c:v>
                </c:pt>
                <c:pt idx="5828">
                  <c:v>-51.83</c:v>
                </c:pt>
                <c:pt idx="5829">
                  <c:v>-51.563000000000002</c:v>
                </c:pt>
                <c:pt idx="5830">
                  <c:v>-51.563000000000002</c:v>
                </c:pt>
                <c:pt idx="5831">
                  <c:v>-51.563000000000002</c:v>
                </c:pt>
                <c:pt idx="5832">
                  <c:v>-51.83</c:v>
                </c:pt>
                <c:pt idx="5833">
                  <c:v>-51.563000000000002</c:v>
                </c:pt>
                <c:pt idx="5834">
                  <c:v>-51.563000000000002</c:v>
                </c:pt>
                <c:pt idx="5835">
                  <c:v>-51.3</c:v>
                </c:pt>
                <c:pt idx="5836">
                  <c:v>-51.039000000000001</c:v>
                </c:pt>
                <c:pt idx="5837">
                  <c:v>-51.039000000000001</c:v>
                </c:pt>
                <c:pt idx="5838">
                  <c:v>-51.039000000000001</c:v>
                </c:pt>
                <c:pt idx="5839">
                  <c:v>-51.3</c:v>
                </c:pt>
                <c:pt idx="5840">
                  <c:v>-51.3</c:v>
                </c:pt>
                <c:pt idx="5841">
                  <c:v>-51.3</c:v>
                </c:pt>
                <c:pt idx="5842">
                  <c:v>-51.039000000000001</c:v>
                </c:pt>
                <c:pt idx="5843">
                  <c:v>-51.3</c:v>
                </c:pt>
                <c:pt idx="5844">
                  <c:v>-51.563000000000002</c:v>
                </c:pt>
                <c:pt idx="5845">
                  <c:v>-51.563000000000002</c:v>
                </c:pt>
                <c:pt idx="5846">
                  <c:v>-51.563000000000002</c:v>
                </c:pt>
                <c:pt idx="5847">
                  <c:v>-51.563000000000002</c:v>
                </c:pt>
                <c:pt idx="5848">
                  <c:v>-51.3</c:v>
                </c:pt>
                <c:pt idx="5849">
                  <c:v>-51.3</c:v>
                </c:pt>
                <c:pt idx="5850">
                  <c:v>-51.039000000000001</c:v>
                </c:pt>
                <c:pt idx="5851">
                  <c:v>-51.3</c:v>
                </c:pt>
                <c:pt idx="5852">
                  <c:v>-51.563000000000002</c:v>
                </c:pt>
                <c:pt idx="5853">
                  <c:v>-51.563000000000002</c:v>
                </c:pt>
                <c:pt idx="5854">
                  <c:v>-51.83</c:v>
                </c:pt>
                <c:pt idx="5855">
                  <c:v>-52.098000000000013</c:v>
                </c:pt>
                <c:pt idx="5856">
                  <c:v>-52.366</c:v>
                </c:pt>
                <c:pt idx="5857">
                  <c:v>-52.638000000000012</c:v>
                </c:pt>
                <c:pt idx="5858">
                  <c:v>-52.638000000000012</c:v>
                </c:pt>
                <c:pt idx="5859">
                  <c:v>-52.638000000000012</c:v>
                </c:pt>
                <c:pt idx="5860">
                  <c:v>-52.638000000000012</c:v>
                </c:pt>
                <c:pt idx="5861">
                  <c:v>-52.638000000000012</c:v>
                </c:pt>
                <c:pt idx="5862">
                  <c:v>-52.638000000000012</c:v>
                </c:pt>
                <c:pt idx="5863">
                  <c:v>-52.638000000000012</c:v>
                </c:pt>
                <c:pt idx="5864">
                  <c:v>-52.911000000000001</c:v>
                </c:pt>
                <c:pt idx="5865">
                  <c:v>-53.189</c:v>
                </c:pt>
                <c:pt idx="5866">
                  <c:v>-53.189</c:v>
                </c:pt>
                <c:pt idx="5867">
                  <c:v>-53.189</c:v>
                </c:pt>
                <c:pt idx="5868">
                  <c:v>-52.911000000000001</c:v>
                </c:pt>
                <c:pt idx="5869">
                  <c:v>-53.189</c:v>
                </c:pt>
                <c:pt idx="5870">
                  <c:v>-53.189</c:v>
                </c:pt>
                <c:pt idx="5871">
                  <c:v>-53.189</c:v>
                </c:pt>
                <c:pt idx="5872">
                  <c:v>-53.189</c:v>
                </c:pt>
                <c:pt idx="5873">
                  <c:v>-53.466000000000001</c:v>
                </c:pt>
                <c:pt idx="5874">
                  <c:v>-53.466000000000001</c:v>
                </c:pt>
                <c:pt idx="5875">
                  <c:v>-53.466000000000001</c:v>
                </c:pt>
                <c:pt idx="5876">
                  <c:v>-53.466000000000001</c:v>
                </c:pt>
                <c:pt idx="5877">
                  <c:v>-53.747</c:v>
                </c:pt>
                <c:pt idx="5878">
                  <c:v>-53.747</c:v>
                </c:pt>
                <c:pt idx="5879">
                  <c:v>-54.029000000000003</c:v>
                </c:pt>
                <c:pt idx="5880">
                  <c:v>-53.747</c:v>
                </c:pt>
                <c:pt idx="5881">
                  <c:v>-53.747</c:v>
                </c:pt>
                <c:pt idx="5882">
                  <c:v>-53.747</c:v>
                </c:pt>
                <c:pt idx="5883">
                  <c:v>-53.747</c:v>
                </c:pt>
                <c:pt idx="5884">
                  <c:v>-53.747</c:v>
                </c:pt>
                <c:pt idx="5885">
                  <c:v>-53.747</c:v>
                </c:pt>
                <c:pt idx="5886">
                  <c:v>-53.747</c:v>
                </c:pt>
                <c:pt idx="5887">
                  <c:v>-53.747</c:v>
                </c:pt>
                <c:pt idx="5888">
                  <c:v>-54.029000000000003</c:v>
                </c:pt>
                <c:pt idx="5889">
                  <c:v>-53.747</c:v>
                </c:pt>
                <c:pt idx="5890">
                  <c:v>-53.747</c:v>
                </c:pt>
                <c:pt idx="5891">
                  <c:v>-54.029000000000003</c:v>
                </c:pt>
                <c:pt idx="5892">
                  <c:v>-54.029000000000003</c:v>
                </c:pt>
                <c:pt idx="5893">
                  <c:v>-54.029000000000003</c:v>
                </c:pt>
                <c:pt idx="5894">
                  <c:v>-54.029000000000003</c:v>
                </c:pt>
                <c:pt idx="5895">
                  <c:v>-53.747</c:v>
                </c:pt>
                <c:pt idx="5896">
                  <c:v>-53.747</c:v>
                </c:pt>
                <c:pt idx="5897">
                  <c:v>-53.466000000000001</c:v>
                </c:pt>
                <c:pt idx="5898">
                  <c:v>-53.189</c:v>
                </c:pt>
                <c:pt idx="5899">
                  <c:v>-53.189</c:v>
                </c:pt>
                <c:pt idx="5900">
                  <c:v>-53.189</c:v>
                </c:pt>
                <c:pt idx="5901">
                  <c:v>-53.466000000000001</c:v>
                </c:pt>
                <c:pt idx="5902">
                  <c:v>-53.747</c:v>
                </c:pt>
                <c:pt idx="5903">
                  <c:v>-53.747</c:v>
                </c:pt>
                <c:pt idx="5904">
                  <c:v>-53.466000000000001</c:v>
                </c:pt>
                <c:pt idx="5905">
                  <c:v>-53.466000000000001</c:v>
                </c:pt>
                <c:pt idx="5906">
                  <c:v>-53.466000000000001</c:v>
                </c:pt>
                <c:pt idx="5907">
                  <c:v>-53.466000000000001</c:v>
                </c:pt>
                <c:pt idx="5908">
                  <c:v>-53.466000000000001</c:v>
                </c:pt>
                <c:pt idx="5909">
                  <c:v>-53.466000000000001</c:v>
                </c:pt>
                <c:pt idx="5910">
                  <c:v>-53.747</c:v>
                </c:pt>
                <c:pt idx="5911">
                  <c:v>-53.747</c:v>
                </c:pt>
                <c:pt idx="5912">
                  <c:v>-53.466000000000001</c:v>
                </c:pt>
                <c:pt idx="5913">
                  <c:v>-53.466000000000001</c:v>
                </c:pt>
                <c:pt idx="5914">
                  <c:v>-53.466000000000001</c:v>
                </c:pt>
                <c:pt idx="5915">
                  <c:v>-53.466000000000001</c:v>
                </c:pt>
                <c:pt idx="5916">
                  <c:v>-53.747</c:v>
                </c:pt>
                <c:pt idx="5917">
                  <c:v>-53.747</c:v>
                </c:pt>
                <c:pt idx="5918">
                  <c:v>-53.747</c:v>
                </c:pt>
                <c:pt idx="5919">
                  <c:v>-53.747</c:v>
                </c:pt>
                <c:pt idx="5920">
                  <c:v>-53.747</c:v>
                </c:pt>
                <c:pt idx="5921">
                  <c:v>-53.466000000000001</c:v>
                </c:pt>
                <c:pt idx="5922">
                  <c:v>-53.466000000000001</c:v>
                </c:pt>
                <c:pt idx="5923">
                  <c:v>-53.466000000000001</c:v>
                </c:pt>
                <c:pt idx="5924">
                  <c:v>-53.189</c:v>
                </c:pt>
                <c:pt idx="5925">
                  <c:v>-53.466000000000001</c:v>
                </c:pt>
                <c:pt idx="5926">
                  <c:v>-53.466000000000001</c:v>
                </c:pt>
                <c:pt idx="5927">
                  <c:v>-53.747</c:v>
                </c:pt>
                <c:pt idx="5928">
                  <c:v>-53.466000000000001</c:v>
                </c:pt>
                <c:pt idx="5929">
                  <c:v>-53.466000000000001</c:v>
                </c:pt>
                <c:pt idx="5930">
                  <c:v>-53.747</c:v>
                </c:pt>
                <c:pt idx="5931">
                  <c:v>-53.747</c:v>
                </c:pt>
                <c:pt idx="5932">
                  <c:v>-53.747</c:v>
                </c:pt>
                <c:pt idx="5933">
                  <c:v>-54.029000000000003</c:v>
                </c:pt>
                <c:pt idx="5934">
                  <c:v>-54.029000000000003</c:v>
                </c:pt>
                <c:pt idx="5935">
                  <c:v>-54.029000000000003</c:v>
                </c:pt>
                <c:pt idx="5936">
                  <c:v>-53.747</c:v>
                </c:pt>
                <c:pt idx="5937">
                  <c:v>-54.029000000000003</c:v>
                </c:pt>
                <c:pt idx="5938">
                  <c:v>-53.747</c:v>
                </c:pt>
                <c:pt idx="5939">
                  <c:v>-53.747</c:v>
                </c:pt>
                <c:pt idx="5940">
                  <c:v>-53.466000000000001</c:v>
                </c:pt>
                <c:pt idx="5941">
                  <c:v>-53.466000000000001</c:v>
                </c:pt>
                <c:pt idx="5942">
                  <c:v>-53.189</c:v>
                </c:pt>
                <c:pt idx="5943">
                  <c:v>-53.189</c:v>
                </c:pt>
                <c:pt idx="5944">
                  <c:v>-53.189</c:v>
                </c:pt>
                <c:pt idx="5945">
                  <c:v>-53.466000000000001</c:v>
                </c:pt>
                <c:pt idx="5946">
                  <c:v>-53.466000000000001</c:v>
                </c:pt>
                <c:pt idx="5947">
                  <c:v>-53.466000000000001</c:v>
                </c:pt>
                <c:pt idx="5948">
                  <c:v>-53.189</c:v>
                </c:pt>
                <c:pt idx="5949">
                  <c:v>-52.911000000000001</c:v>
                </c:pt>
                <c:pt idx="5950">
                  <c:v>-52.911000000000001</c:v>
                </c:pt>
                <c:pt idx="5951">
                  <c:v>-53.189</c:v>
                </c:pt>
                <c:pt idx="5952">
                  <c:v>-53.189</c:v>
                </c:pt>
                <c:pt idx="5953">
                  <c:v>-53.189</c:v>
                </c:pt>
                <c:pt idx="5954">
                  <c:v>-53.189</c:v>
                </c:pt>
                <c:pt idx="5955">
                  <c:v>-53.189</c:v>
                </c:pt>
                <c:pt idx="5956">
                  <c:v>-53.189</c:v>
                </c:pt>
                <c:pt idx="5957">
                  <c:v>-53.466000000000001</c:v>
                </c:pt>
                <c:pt idx="5958">
                  <c:v>-53.466000000000001</c:v>
                </c:pt>
                <c:pt idx="5959">
                  <c:v>-53.747</c:v>
                </c:pt>
                <c:pt idx="5960">
                  <c:v>-54.029000000000003</c:v>
                </c:pt>
                <c:pt idx="5961">
                  <c:v>-54.029000000000003</c:v>
                </c:pt>
                <c:pt idx="5962">
                  <c:v>-54.313999999999993</c:v>
                </c:pt>
                <c:pt idx="5963">
                  <c:v>-54.313999999999993</c:v>
                </c:pt>
                <c:pt idx="5964">
                  <c:v>-54.313999999999993</c:v>
                </c:pt>
                <c:pt idx="5965">
                  <c:v>-54.313999999999993</c:v>
                </c:pt>
                <c:pt idx="5966">
                  <c:v>-54.602000000000011</c:v>
                </c:pt>
                <c:pt idx="5967">
                  <c:v>-54.602000000000011</c:v>
                </c:pt>
                <c:pt idx="5968">
                  <c:v>-54.891000000000005</c:v>
                </c:pt>
                <c:pt idx="5969">
                  <c:v>-54.891000000000005</c:v>
                </c:pt>
                <c:pt idx="5970">
                  <c:v>-54.891000000000005</c:v>
                </c:pt>
                <c:pt idx="5971">
                  <c:v>-54.891000000000005</c:v>
                </c:pt>
                <c:pt idx="5972">
                  <c:v>-54.602000000000011</c:v>
                </c:pt>
                <c:pt idx="5973">
                  <c:v>-54.602000000000011</c:v>
                </c:pt>
                <c:pt idx="5974">
                  <c:v>-54.602000000000011</c:v>
                </c:pt>
                <c:pt idx="5975">
                  <c:v>-54.891000000000005</c:v>
                </c:pt>
                <c:pt idx="5976">
                  <c:v>-55.185000000000002</c:v>
                </c:pt>
                <c:pt idx="5977">
                  <c:v>-55.478000000000002</c:v>
                </c:pt>
                <c:pt idx="5978">
                  <c:v>-55.478000000000002</c:v>
                </c:pt>
                <c:pt idx="5979">
                  <c:v>-55.478000000000002</c:v>
                </c:pt>
                <c:pt idx="5980">
                  <c:v>-55.775000000000013</c:v>
                </c:pt>
                <c:pt idx="5981">
                  <c:v>-55.775000000000013</c:v>
                </c:pt>
                <c:pt idx="5982">
                  <c:v>-55.478000000000002</c:v>
                </c:pt>
                <c:pt idx="5983">
                  <c:v>-55.775000000000013</c:v>
                </c:pt>
                <c:pt idx="5984">
                  <c:v>-55.478000000000002</c:v>
                </c:pt>
                <c:pt idx="5985">
                  <c:v>-55.478000000000002</c:v>
                </c:pt>
                <c:pt idx="5986">
                  <c:v>-55.775000000000013</c:v>
                </c:pt>
                <c:pt idx="5987">
                  <c:v>-55.775000000000013</c:v>
                </c:pt>
                <c:pt idx="5988">
                  <c:v>-55.775000000000013</c:v>
                </c:pt>
                <c:pt idx="5989">
                  <c:v>-55.478000000000002</c:v>
                </c:pt>
                <c:pt idx="5990">
                  <c:v>-55.478000000000002</c:v>
                </c:pt>
                <c:pt idx="5991">
                  <c:v>-55.478000000000002</c:v>
                </c:pt>
                <c:pt idx="5992">
                  <c:v>-55.478000000000002</c:v>
                </c:pt>
                <c:pt idx="5993">
                  <c:v>-55.775000000000013</c:v>
                </c:pt>
                <c:pt idx="5994">
                  <c:v>-56.076000000000001</c:v>
                </c:pt>
                <c:pt idx="5995">
                  <c:v>-56.378</c:v>
                </c:pt>
                <c:pt idx="5996">
                  <c:v>-56.378</c:v>
                </c:pt>
                <c:pt idx="5997">
                  <c:v>-56.076000000000001</c:v>
                </c:pt>
                <c:pt idx="5998">
                  <c:v>-56.076000000000001</c:v>
                </c:pt>
                <c:pt idx="5999">
                  <c:v>-56.076000000000001</c:v>
                </c:pt>
                <c:pt idx="6000">
                  <c:v>-56.378</c:v>
                </c:pt>
                <c:pt idx="6001">
                  <c:v>-56.378</c:v>
                </c:pt>
                <c:pt idx="6002">
                  <c:v>-56.378</c:v>
                </c:pt>
                <c:pt idx="6003">
                  <c:v>-56.684000000000005</c:v>
                </c:pt>
                <c:pt idx="6004">
                  <c:v>-56.378</c:v>
                </c:pt>
                <c:pt idx="6005">
                  <c:v>-56.378</c:v>
                </c:pt>
                <c:pt idx="6006">
                  <c:v>-56.076000000000001</c:v>
                </c:pt>
                <c:pt idx="6007">
                  <c:v>-56.076000000000001</c:v>
                </c:pt>
                <c:pt idx="6008">
                  <c:v>-56.378</c:v>
                </c:pt>
                <c:pt idx="6009">
                  <c:v>-56.378</c:v>
                </c:pt>
                <c:pt idx="6010">
                  <c:v>-56.378</c:v>
                </c:pt>
                <c:pt idx="6011">
                  <c:v>-56.378</c:v>
                </c:pt>
                <c:pt idx="6012">
                  <c:v>-56.076000000000001</c:v>
                </c:pt>
                <c:pt idx="6013">
                  <c:v>-56.076000000000001</c:v>
                </c:pt>
                <c:pt idx="6014">
                  <c:v>-56.076000000000001</c:v>
                </c:pt>
                <c:pt idx="6015">
                  <c:v>-56.076000000000001</c:v>
                </c:pt>
                <c:pt idx="6016">
                  <c:v>-56.076000000000001</c:v>
                </c:pt>
                <c:pt idx="6017">
                  <c:v>-55.775000000000013</c:v>
                </c:pt>
                <c:pt idx="6018">
                  <c:v>-55.775000000000013</c:v>
                </c:pt>
                <c:pt idx="6019">
                  <c:v>-55.478000000000002</c:v>
                </c:pt>
                <c:pt idx="6020">
                  <c:v>-55.478000000000002</c:v>
                </c:pt>
                <c:pt idx="6021">
                  <c:v>-55.185000000000002</c:v>
                </c:pt>
                <c:pt idx="6022">
                  <c:v>-55.185000000000002</c:v>
                </c:pt>
                <c:pt idx="6023">
                  <c:v>-55.185000000000002</c:v>
                </c:pt>
                <c:pt idx="6024">
                  <c:v>-55.185000000000002</c:v>
                </c:pt>
                <c:pt idx="6025">
                  <c:v>-54.891000000000005</c:v>
                </c:pt>
                <c:pt idx="6026">
                  <c:v>-54.602000000000011</c:v>
                </c:pt>
                <c:pt idx="6027">
                  <c:v>-54.313999999999993</c:v>
                </c:pt>
                <c:pt idx="6028">
                  <c:v>-54.029000000000003</c:v>
                </c:pt>
                <c:pt idx="6029">
                  <c:v>-54.029000000000003</c:v>
                </c:pt>
                <c:pt idx="6030">
                  <c:v>-54.029000000000003</c:v>
                </c:pt>
                <c:pt idx="6031">
                  <c:v>-54.029000000000003</c:v>
                </c:pt>
                <c:pt idx="6032">
                  <c:v>-53.747</c:v>
                </c:pt>
                <c:pt idx="6033">
                  <c:v>-53.747</c:v>
                </c:pt>
                <c:pt idx="6034">
                  <c:v>-53.466000000000001</c:v>
                </c:pt>
                <c:pt idx="6035">
                  <c:v>-53.466000000000001</c:v>
                </c:pt>
                <c:pt idx="6036">
                  <c:v>-53.747</c:v>
                </c:pt>
                <c:pt idx="6037">
                  <c:v>-53.747</c:v>
                </c:pt>
                <c:pt idx="6038">
                  <c:v>-53.747</c:v>
                </c:pt>
                <c:pt idx="6039">
                  <c:v>-53.747</c:v>
                </c:pt>
                <c:pt idx="6040">
                  <c:v>-54.029000000000003</c:v>
                </c:pt>
                <c:pt idx="6041">
                  <c:v>-54.313999999999993</c:v>
                </c:pt>
                <c:pt idx="6042">
                  <c:v>-54.602000000000011</c:v>
                </c:pt>
                <c:pt idx="6043">
                  <c:v>-54.602000000000011</c:v>
                </c:pt>
                <c:pt idx="6044">
                  <c:v>-54.602000000000011</c:v>
                </c:pt>
                <c:pt idx="6045">
                  <c:v>-54.891000000000005</c:v>
                </c:pt>
                <c:pt idx="6046">
                  <c:v>-54.891000000000005</c:v>
                </c:pt>
                <c:pt idx="6047">
                  <c:v>-55.185000000000002</c:v>
                </c:pt>
                <c:pt idx="6048">
                  <c:v>-55.185000000000002</c:v>
                </c:pt>
                <c:pt idx="6049">
                  <c:v>-55.478000000000002</c:v>
                </c:pt>
                <c:pt idx="6050">
                  <c:v>-55.478000000000002</c:v>
                </c:pt>
                <c:pt idx="6051">
                  <c:v>-55.478000000000002</c:v>
                </c:pt>
                <c:pt idx="6052">
                  <c:v>-55.478000000000002</c:v>
                </c:pt>
                <c:pt idx="6053">
                  <c:v>-55.478000000000002</c:v>
                </c:pt>
                <c:pt idx="6054">
                  <c:v>-55.478000000000002</c:v>
                </c:pt>
                <c:pt idx="6055">
                  <c:v>-55.185000000000002</c:v>
                </c:pt>
                <c:pt idx="6056">
                  <c:v>-54.891000000000005</c:v>
                </c:pt>
                <c:pt idx="6057">
                  <c:v>-54.602000000000011</c:v>
                </c:pt>
                <c:pt idx="6058">
                  <c:v>-54.602000000000011</c:v>
                </c:pt>
                <c:pt idx="6059">
                  <c:v>-54.313999999999993</c:v>
                </c:pt>
                <c:pt idx="6060">
                  <c:v>-54.313999999999993</c:v>
                </c:pt>
                <c:pt idx="6061">
                  <c:v>-54.602000000000011</c:v>
                </c:pt>
                <c:pt idx="6062">
                  <c:v>-54.602000000000011</c:v>
                </c:pt>
                <c:pt idx="6063">
                  <c:v>-54.602000000000011</c:v>
                </c:pt>
                <c:pt idx="6064">
                  <c:v>-54.313999999999993</c:v>
                </c:pt>
                <c:pt idx="6065">
                  <c:v>-54.313999999999993</c:v>
                </c:pt>
                <c:pt idx="6066">
                  <c:v>-54.313999999999993</c:v>
                </c:pt>
                <c:pt idx="6067">
                  <c:v>-54.313999999999993</c:v>
                </c:pt>
                <c:pt idx="6068">
                  <c:v>-54.313999999999993</c:v>
                </c:pt>
                <c:pt idx="6069">
                  <c:v>-54.313999999999993</c:v>
                </c:pt>
                <c:pt idx="6070">
                  <c:v>-54.313999999999993</c:v>
                </c:pt>
                <c:pt idx="6071">
                  <c:v>-53.747</c:v>
                </c:pt>
                <c:pt idx="6072">
                  <c:v>-53.747</c:v>
                </c:pt>
                <c:pt idx="6073">
                  <c:v>-53.466000000000001</c:v>
                </c:pt>
                <c:pt idx="6074">
                  <c:v>-53.466000000000001</c:v>
                </c:pt>
                <c:pt idx="6075">
                  <c:v>-53.466000000000001</c:v>
                </c:pt>
                <c:pt idx="6076">
                  <c:v>-53.466000000000001</c:v>
                </c:pt>
                <c:pt idx="6077">
                  <c:v>-53.189</c:v>
                </c:pt>
                <c:pt idx="6078">
                  <c:v>-52.911000000000001</c:v>
                </c:pt>
                <c:pt idx="6079">
                  <c:v>-52.911000000000001</c:v>
                </c:pt>
                <c:pt idx="6080">
                  <c:v>-52.638000000000012</c:v>
                </c:pt>
                <c:pt idx="6081">
                  <c:v>-52.638000000000012</c:v>
                </c:pt>
                <c:pt idx="6082">
                  <c:v>-52.366</c:v>
                </c:pt>
                <c:pt idx="6083">
                  <c:v>-52.366</c:v>
                </c:pt>
                <c:pt idx="6084">
                  <c:v>-52.098000000000013</c:v>
                </c:pt>
                <c:pt idx="6085">
                  <c:v>-52.098000000000013</c:v>
                </c:pt>
                <c:pt idx="6086">
                  <c:v>-52.366</c:v>
                </c:pt>
                <c:pt idx="6087">
                  <c:v>-52.911000000000001</c:v>
                </c:pt>
                <c:pt idx="6088">
                  <c:v>-53.189</c:v>
                </c:pt>
                <c:pt idx="6089">
                  <c:v>-53.189</c:v>
                </c:pt>
                <c:pt idx="6090">
                  <c:v>-53.189</c:v>
                </c:pt>
                <c:pt idx="6091">
                  <c:v>-53.189</c:v>
                </c:pt>
                <c:pt idx="6092">
                  <c:v>-53.189</c:v>
                </c:pt>
                <c:pt idx="6093">
                  <c:v>-53.189</c:v>
                </c:pt>
                <c:pt idx="6094">
                  <c:v>-53.189</c:v>
                </c:pt>
                <c:pt idx="6095">
                  <c:v>-53.189</c:v>
                </c:pt>
                <c:pt idx="6096">
                  <c:v>-52.911000000000001</c:v>
                </c:pt>
                <c:pt idx="6097">
                  <c:v>-52.638000000000012</c:v>
                </c:pt>
                <c:pt idx="6098">
                  <c:v>-52.638000000000012</c:v>
                </c:pt>
                <c:pt idx="6099">
                  <c:v>-52.638000000000012</c:v>
                </c:pt>
                <c:pt idx="6100">
                  <c:v>-52.911000000000001</c:v>
                </c:pt>
                <c:pt idx="6101">
                  <c:v>-52.911000000000001</c:v>
                </c:pt>
                <c:pt idx="6102">
                  <c:v>-52.366</c:v>
                </c:pt>
                <c:pt idx="6103">
                  <c:v>-52.366</c:v>
                </c:pt>
                <c:pt idx="6104">
                  <c:v>-52.098000000000013</c:v>
                </c:pt>
                <c:pt idx="6105">
                  <c:v>-52.098000000000013</c:v>
                </c:pt>
                <c:pt idx="6106">
                  <c:v>-52.098000000000013</c:v>
                </c:pt>
                <c:pt idx="6107">
                  <c:v>-52.098000000000013</c:v>
                </c:pt>
                <c:pt idx="6108">
                  <c:v>-52.098000000000013</c:v>
                </c:pt>
                <c:pt idx="6109">
                  <c:v>-52.098000000000013</c:v>
                </c:pt>
                <c:pt idx="6110">
                  <c:v>-52.098000000000013</c:v>
                </c:pt>
                <c:pt idx="6111">
                  <c:v>-52.098000000000013</c:v>
                </c:pt>
                <c:pt idx="6112">
                  <c:v>-51.83</c:v>
                </c:pt>
                <c:pt idx="6113">
                  <c:v>-51.83</c:v>
                </c:pt>
                <c:pt idx="6114">
                  <c:v>-51.563000000000002</c:v>
                </c:pt>
                <c:pt idx="6115">
                  <c:v>-51.563000000000002</c:v>
                </c:pt>
                <c:pt idx="6116">
                  <c:v>-51.83</c:v>
                </c:pt>
                <c:pt idx="6117">
                  <c:v>-51.83</c:v>
                </c:pt>
                <c:pt idx="6118">
                  <c:v>-51.563000000000002</c:v>
                </c:pt>
                <c:pt idx="6119">
                  <c:v>-51.563000000000002</c:v>
                </c:pt>
                <c:pt idx="6120">
                  <c:v>-51.563000000000002</c:v>
                </c:pt>
                <c:pt idx="6121">
                  <c:v>-51.563000000000002</c:v>
                </c:pt>
                <c:pt idx="6122">
                  <c:v>-51.563000000000002</c:v>
                </c:pt>
                <c:pt idx="6123">
                  <c:v>-51.563000000000002</c:v>
                </c:pt>
                <c:pt idx="6124">
                  <c:v>-51.563000000000002</c:v>
                </c:pt>
                <c:pt idx="6125">
                  <c:v>-51.83</c:v>
                </c:pt>
                <c:pt idx="6126">
                  <c:v>-51.83</c:v>
                </c:pt>
                <c:pt idx="6127">
                  <c:v>-51.563000000000002</c:v>
                </c:pt>
                <c:pt idx="6128">
                  <c:v>-51.3</c:v>
                </c:pt>
                <c:pt idx="6129">
                  <c:v>-51.039000000000001</c:v>
                </c:pt>
                <c:pt idx="6130">
                  <c:v>-51.039000000000001</c:v>
                </c:pt>
                <c:pt idx="6131">
                  <c:v>-51.039000000000001</c:v>
                </c:pt>
                <c:pt idx="6132">
                  <c:v>-50.778000000000013</c:v>
                </c:pt>
                <c:pt idx="6133">
                  <c:v>-50.521000000000001</c:v>
                </c:pt>
                <c:pt idx="6134">
                  <c:v>-50.521000000000001</c:v>
                </c:pt>
                <c:pt idx="6135">
                  <c:v>-50.012</c:v>
                </c:pt>
                <c:pt idx="6136">
                  <c:v>-49.760000000000012</c:v>
                </c:pt>
                <c:pt idx="6137">
                  <c:v>-49.760000000000012</c:v>
                </c:pt>
                <c:pt idx="6138">
                  <c:v>-49.760000000000012</c:v>
                </c:pt>
                <c:pt idx="6139">
                  <c:v>-50.012</c:v>
                </c:pt>
                <c:pt idx="6140">
                  <c:v>-50.012</c:v>
                </c:pt>
                <c:pt idx="6141">
                  <c:v>-49.760000000000012</c:v>
                </c:pt>
                <c:pt idx="6142">
                  <c:v>-49.760000000000012</c:v>
                </c:pt>
                <c:pt idx="6143">
                  <c:v>-49.760000000000012</c:v>
                </c:pt>
                <c:pt idx="6144">
                  <c:v>-49.509</c:v>
                </c:pt>
                <c:pt idx="6145">
                  <c:v>-49.013000000000005</c:v>
                </c:pt>
                <c:pt idx="6146">
                  <c:v>-49.013000000000005</c:v>
                </c:pt>
                <c:pt idx="6147">
                  <c:v>-49.013000000000005</c:v>
                </c:pt>
                <c:pt idx="6148">
                  <c:v>-49.013000000000005</c:v>
                </c:pt>
                <c:pt idx="6149">
                  <c:v>-49.013000000000005</c:v>
                </c:pt>
                <c:pt idx="6150">
                  <c:v>-48.768000000000015</c:v>
                </c:pt>
                <c:pt idx="6151">
                  <c:v>-48.525000000000013</c:v>
                </c:pt>
                <c:pt idx="6152">
                  <c:v>-48.525000000000013</c:v>
                </c:pt>
                <c:pt idx="6153">
                  <c:v>-48.525000000000013</c:v>
                </c:pt>
                <c:pt idx="6154">
                  <c:v>-48.282000000000011</c:v>
                </c:pt>
                <c:pt idx="6155">
                  <c:v>-48.525000000000013</c:v>
                </c:pt>
                <c:pt idx="6156">
                  <c:v>-48.525000000000013</c:v>
                </c:pt>
                <c:pt idx="6157">
                  <c:v>-48.282000000000011</c:v>
                </c:pt>
                <c:pt idx="6158">
                  <c:v>-48.282000000000011</c:v>
                </c:pt>
                <c:pt idx="6159">
                  <c:v>-48.042000000000002</c:v>
                </c:pt>
                <c:pt idx="6160">
                  <c:v>-48.282000000000011</c:v>
                </c:pt>
                <c:pt idx="6161">
                  <c:v>-48.282000000000011</c:v>
                </c:pt>
                <c:pt idx="6162">
                  <c:v>-48.282000000000011</c:v>
                </c:pt>
                <c:pt idx="6163">
                  <c:v>-48.042000000000002</c:v>
                </c:pt>
                <c:pt idx="6164">
                  <c:v>-48.042000000000002</c:v>
                </c:pt>
                <c:pt idx="6165">
                  <c:v>-48.282000000000011</c:v>
                </c:pt>
                <c:pt idx="6166">
                  <c:v>-48.282000000000011</c:v>
                </c:pt>
                <c:pt idx="6167">
                  <c:v>-48.282000000000011</c:v>
                </c:pt>
                <c:pt idx="6168">
                  <c:v>-48.282000000000011</c:v>
                </c:pt>
                <c:pt idx="6169">
                  <c:v>-48.042000000000002</c:v>
                </c:pt>
                <c:pt idx="6170">
                  <c:v>-47.803000000000004</c:v>
                </c:pt>
                <c:pt idx="6171">
                  <c:v>-47.565000000000012</c:v>
                </c:pt>
                <c:pt idx="6172">
                  <c:v>-47.33</c:v>
                </c:pt>
                <c:pt idx="6173">
                  <c:v>-47.33</c:v>
                </c:pt>
                <c:pt idx="6174">
                  <c:v>-47.096000000000011</c:v>
                </c:pt>
                <c:pt idx="6175">
                  <c:v>-47.096000000000011</c:v>
                </c:pt>
                <c:pt idx="6176">
                  <c:v>-47.33</c:v>
                </c:pt>
                <c:pt idx="6177">
                  <c:v>-47.565000000000012</c:v>
                </c:pt>
                <c:pt idx="6178">
                  <c:v>-47.565000000000012</c:v>
                </c:pt>
                <c:pt idx="6179">
                  <c:v>-47.33</c:v>
                </c:pt>
                <c:pt idx="6180">
                  <c:v>-47.33</c:v>
                </c:pt>
                <c:pt idx="6181">
                  <c:v>-47.33</c:v>
                </c:pt>
                <c:pt idx="6182">
                  <c:v>-47.565000000000012</c:v>
                </c:pt>
                <c:pt idx="6183">
                  <c:v>-47.565000000000012</c:v>
                </c:pt>
                <c:pt idx="6184">
                  <c:v>-47.565000000000012</c:v>
                </c:pt>
                <c:pt idx="6185">
                  <c:v>-47.33</c:v>
                </c:pt>
                <c:pt idx="6186">
                  <c:v>-47.096000000000011</c:v>
                </c:pt>
                <c:pt idx="6187">
                  <c:v>-47.096000000000011</c:v>
                </c:pt>
                <c:pt idx="6188">
                  <c:v>-46.863</c:v>
                </c:pt>
                <c:pt idx="6189">
                  <c:v>-46.863</c:v>
                </c:pt>
                <c:pt idx="6190">
                  <c:v>-46.631</c:v>
                </c:pt>
                <c:pt idx="6191">
                  <c:v>-46.631</c:v>
                </c:pt>
                <c:pt idx="6192">
                  <c:v>-46.631</c:v>
                </c:pt>
                <c:pt idx="6193">
                  <c:v>-46.403000000000006</c:v>
                </c:pt>
                <c:pt idx="6194">
                  <c:v>-46.403000000000006</c:v>
                </c:pt>
                <c:pt idx="6195">
                  <c:v>-46.403000000000006</c:v>
                </c:pt>
                <c:pt idx="6196">
                  <c:v>-46.174000000000007</c:v>
                </c:pt>
                <c:pt idx="6197">
                  <c:v>-46.174000000000007</c:v>
                </c:pt>
                <c:pt idx="6198">
                  <c:v>-45.947000000000003</c:v>
                </c:pt>
                <c:pt idx="6199">
                  <c:v>-45.722000000000016</c:v>
                </c:pt>
                <c:pt idx="6200">
                  <c:v>-45.497</c:v>
                </c:pt>
                <c:pt idx="6201">
                  <c:v>-45.497</c:v>
                </c:pt>
                <c:pt idx="6202">
                  <c:v>-45.722000000000016</c:v>
                </c:pt>
                <c:pt idx="6203">
                  <c:v>-46.174000000000007</c:v>
                </c:pt>
                <c:pt idx="6204">
                  <c:v>-46.174000000000007</c:v>
                </c:pt>
                <c:pt idx="6205">
                  <c:v>-46.403000000000006</c:v>
                </c:pt>
                <c:pt idx="6206">
                  <c:v>-46.403000000000006</c:v>
                </c:pt>
                <c:pt idx="6207">
                  <c:v>-46.403000000000006</c:v>
                </c:pt>
                <c:pt idx="6208">
                  <c:v>-46.403000000000006</c:v>
                </c:pt>
                <c:pt idx="6209">
                  <c:v>-46.403000000000006</c:v>
                </c:pt>
                <c:pt idx="6210">
                  <c:v>-46.631</c:v>
                </c:pt>
                <c:pt idx="6211">
                  <c:v>-46.863</c:v>
                </c:pt>
                <c:pt idx="6212">
                  <c:v>-47.096000000000011</c:v>
                </c:pt>
                <c:pt idx="6213">
                  <c:v>-47.096000000000011</c:v>
                </c:pt>
                <c:pt idx="6214">
                  <c:v>-47.096000000000011</c:v>
                </c:pt>
                <c:pt idx="6215">
                  <c:v>-47.096000000000011</c:v>
                </c:pt>
                <c:pt idx="6216">
                  <c:v>-47.096000000000011</c:v>
                </c:pt>
                <c:pt idx="6217">
                  <c:v>-47.096000000000011</c:v>
                </c:pt>
                <c:pt idx="6218">
                  <c:v>-47.33</c:v>
                </c:pt>
                <c:pt idx="6219">
                  <c:v>-47.33</c:v>
                </c:pt>
                <c:pt idx="6220">
                  <c:v>-47.565000000000012</c:v>
                </c:pt>
                <c:pt idx="6221">
                  <c:v>-48.042000000000002</c:v>
                </c:pt>
                <c:pt idx="6222">
                  <c:v>-48.042000000000002</c:v>
                </c:pt>
                <c:pt idx="6223">
                  <c:v>-48.282000000000011</c:v>
                </c:pt>
                <c:pt idx="6224">
                  <c:v>-48.042000000000002</c:v>
                </c:pt>
                <c:pt idx="6225">
                  <c:v>-47.803000000000004</c:v>
                </c:pt>
                <c:pt idx="6226">
                  <c:v>-47.803000000000004</c:v>
                </c:pt>
                <c:pt idx="6227">
                  <c:v>-47.803000000000004</c:v>
                </c:pt>
                <c:pt idx="6228">
                  <c:v>-48.042000000000002</c:v>
                </c:pt>
                <c:pt idx="6229">
                  <c:v>-48.042000000000002</c:v>
                </c:pt>
                <c:pt idx="6230">
                  <c:v>-47.803000000000004</c:v>
                </c:pt>
                <c:pt idx="6231">
                  <c:v>-47.565000000000012</c:v>
                </c:pt>
                <c:pt idx="6232">
                  <c:v>-47.803000000000004</c:v>
                </c:pt>
                <c:pt idx="6233">
                  <c:v>-48.042000000000002</c:v>
                </c:pt>
                <c:pt idx="6234">
                  <c:v>-48.282000000000011</c:v>
                </c:pt>
                <c:pt idx="6235">
                  <c:v>-48.525000000000013</c:v>
                </c:pt>
                <c:pt idx="6236">
                  <c:v>-48.768000000000015</c:v>
                </c:pt>
                <c:pt idx="6237">
                  <c:v>-49.013000000000005</c:v>
                </c:pt>
                <c:pt idx="6238">
                  <c:v>-49.259</c:v>
                </c:pt>
                <c:pt idx="6239">
                  <c:v>-49.259</c:v>
                </c:pt>
                <c:pt idx="6240">
                  <c:v>-49.259</c:v>
                </c:pt>
                <c:pt idx="6241">
                  <c:v>-49.259</c:v>
                </c:pt>
                <c:pt idx="6242">
                  <c:v>-49.259</c:v>
                </c:pt>
                <c:pt idx="6243">
                  <c:v>-49.509</c:v>
                </c:pt>
                <c:pt idx="6244">
                  <c:v>-49.509</c:v>
                </c:pt>
                <c:pt idx="6245">
                  <c:v>-49.760000000000012</c:v>
                </c:pt>
                <c:pt idx="6246">
                  <c:v>-50.012</c:v>
                </c:pt>
                <c:pt idx="6247">
                  <c:v>-50.012</c:v>
                </c:pt>
                <c:pt idx="6248">
                  <c:v>-50.265000000000015</c:v>
                </c:pt>
                <c:pt idx="6249">
                  <c:v>-50.265000000000015</c:v>
                </c:pt>
                <c:pt idx="6250">
                  <c:v>-50.012</c:v>
                </c:pt>
                <c:pt idx="6251">
                  <c:v>-50.012</c:v>
                </c:pt>
                <c:pt idx="6252">
                  <c:v>-49.760000000000012</c:v>
                </c:pt>
                <c:pt idx="6253">
                  <c:v>-50.012</c:v>
                </c:pt>
                <c:pt idx="6254">
                  <c:v>-50.265000000000015</c:v>
                </c:pt>
                <c:pt idx="6255">
                  <c:v>-50.265000000000015</c:v>
                </c:pt>
                <c:pt idx="6256">
                  <c:v>-50.521000000000001</c:v>
                </c:pt>
                <c:pt idx="6257">
                  <c:v>-50.778000000000013</c:v>
                </c:pt>
                <c:pt idx="6258">
                  <c:v>-50.778000000000013</c:v>
                </c:pt>
                <c:pt idx="6259">
                  <c:v>-50.778000000000013</c:v>
                </c:pt>
                <c:pt idx="6260">
                  <c:v>-50.521000000000001</c:v>
                </c:pt>
                <c:pt idx="6261">
                  <c:v>-50.521000000000001</c:v>
                </c:pt>
                <c:pt idx="6262">
                  <c:v>-50.521000000000001</c:v>
                </c:pt>
                <c:pt idx="6263">
                  <c:v>-50.778000000000013</c:v>
                </c:pt>
                <c:pt idx="6264">
                  <c:v>-50.778000000000013</c:v>
                </c:pt>
                <c:pt idx="6265">
                  <c:v>-50.778000000000013</c:v>
                </c:pt>
                <c:pt idx="6266">
                  <c:v>-50.778000000000013</c:v>
                </c:pt>
                <c:pt idx="6267">
                  <c:v>-51.039000000000001</c:v>
                </c:pt>
                <c:pt idx="6268">
                  <c:v>-51.039000000000001</c:v>
                </c:pt>
                <c:pt idx="6269">
                  <c:v>-51.3</c:v>
                </c:pt>
                <c:pt idx="6270">
                  <c:v>-51.563000000000002</c:v>
                </c:pt>
                <c:pt idx="6271">
                  <c:v>-51.563000000000002</c:v>
                </c:pt>
                <c:pt idx="6272">
                  <c:v>-51.83</c:v>
                </c:pt>
                <c:pt idx="6273">
                  <c:v>-51.83</c:v>
                </c:pt>
                <c:pt idx="6274">
                  <c:v>-51.83</c:v>
                </c:pt>
                <c:pt idx="6275">
                  <c:v>-51.83</c:v>
                </c:pt>
                <c:pt idx="6276">
                  <c:v>-51.83</c:v>
                </c:pt>
                <c:pt idx="6277">
                  <c:v>-51.83</c:v>
                </c:pt>
                <c:pt idx="6278">
                  <c:v>-51.563000000000002</c:v>
                </c:pt>
                <c:pt idx="6279">
                  <c:v>-51.3</c:v>
                </c:pt>
                <c:pt idx="6280">
                  <c:v>-51.3</c:v>
                </c:pt>
                <c:pt idx="6281">
                  <c:v>-51.563000000000002</c:v>
                </c:pt>
                <c:pt idx="6282">
                  <c:v>-51.83</c:v>
                </c:pt>
                <c:pt idx="6283">
                  <c:v>-52.098000000000013</c:v>
                </c:pt>
                <c:pt idx="6284">
                  <c:v>-52.098000000000013</c:v>
                </c:pt>
                <c:pt idx="6285">
                  <c:v>-52.366</c:v>
                </c:pt>
                <c:pt idx="6286">
                  <c:v>-52.366</c:v>
                </c:pt>
                <c:pt idx="6287">
                  <c:v>-52.366</c:v>
                </c:pt>
                <c:pt idx="6288">
                  <c:v>-52.366</c:v>
                </c:pt>
                <c:pt idx="6289">
                  <c:v>-52.366</c:v>
                </c:pt>
                <c:pt idx="6290">
                  <c:v>-52.366</c:v>
                </c:pt>
                <c:pt idx="6291">
                  <c:v>-52.366</c:v>
                </c:pt>
                <c:pt idx="6292">
                  <c:v>-52.366</c:v>
                </c:pt>
                <c:pt idx="6293">
                  <c:v>-52.638000000000012</c:v>
                </c:pt>
                <c:pt idx="6294">
                  <c:v>-52.366</c:v>
                </c:pt>
                <c:pt idx="6295">
                  <c:v>-52.366</c:v>
                </c:pt>
                <c:pt idx="6296">
                  <c:v>-52.098000000000013</c:v>
                </c:pt>
                <c:pt idx="6297">
                  <c:v>-52.098000000000013</c:v>
                </c:pt>
                <c:pt idx="6298">
                  <c:v>-52.366</c:v>
                </c:pt>
                <c:pt idx="6299">
                  <c:v>-52.366</c:v>
                </c:pt>
                <c:pt idx="6300">
                  <c:v>-52.638000000000012</c:v>
                </c:pt>
                <c:pt idx="6301">
                  <c:v>-52.638000000000012</c:v>
                </c:pt>
                <c:pt idx="6302">
                  <c:v>-52.638000000000012</c:v>
                </c:pt>
                <c:pt idx="6303">
                  <c:v>-52.366</c:v>
                </c:pt>
                <c:pt idx="6304">
                  <c:v>-52.098000000000013</c:v>
                </c:pt>
                <c:pt idx="6305">
                  <c:v>-52.098000000000013</c:v>
                </c:pt>
                <c:pt idx="6306">
                  <c:v>-52.098000000000013</c:v>
                </c:pt>
                <c:pt idx="6307">
                  <c:v>-52.366</c:v>
                </c:pt>
                <c:pt idx="6308">
                  <c:v>-52.366</c:v>
                </c:pt>
                <c:pt idx="6309">
                  <c:v>-52.366</c:v>
                </c:pt>
                <c:pt idx="6310">
                  <c:v>-52.366</c:v>
                </c:pt>
                <c:pt idx="6311">
                  <c:v>-52.098000000000013</c:v>
                </c:pt>
                <c:pt idx="6312">
                  <c:v>-51.83</c:v>
                </c:pt>
                <c:pt idx="6313">
                  <c:v>-51.3</c:v>
                </c:pt>
                <c:pt idx="6314">
                  <c:v>-51.039000000000001</c:v>
                </c:pt>
                <c:pt idx="6315">
                  <c:v>-51.039000000000001</c:v>
                </c:pt>
                <c:pt idx="6316">
                  <c:v>-51.039000000000001</c:v>
                </c:pt>
                <c:pt idx="6317">
                  <c:v>-51.3</c:v>
                </c:pt>
                <c:pt idx="6318">
                  <c:v>-51.563000000000002</c:v>
                </c:pt>
                <c:pt idx="6319">
                  <c:v>-51.563000000000002</c:v>
                </c:pt>
                <c:pt idx="6320">
                  <c:v>-51.563000000000002</c:v>
                </c:pt>
                <c:pt idx="6321">
                  <c:v>-51.563000000000002</c:v>
                </c:pt>
                <c:pt idx="6322">
                  <c:v>-51.3</c:v>
                </c:pt>
                <c:pt idx="6323">
                  <c:v>-51.039000000000001</c:v>
                </c:pt>
                <c:pt idx="6324">
                  <c:v>-51.039000000000001</c:v>
                </c:pt>
                <c:pt idx="6325">
                  <c:v>-51.039000000000001</c:v>
                </c:pt>
                <c:pt idx="6326">
                  <c:v>-51.3</c:v>
                </c:pt>
                <c:pt idx="6327">
                  <c:v>-51.3</c:v>
                </c:pt>
                <c:pt idx="6328">
                  <c:v>-51.039000000000001</c:v>
                </c:pt>
                <c:pt idx="6329">
                  <c:v>-50.778000000000013</c:v>
                </c:pt>
                <c:pt idx="6330">
                  <c:v>-50.521000000000001</c:v>
                </c:pt>
                <c:pt idx="6331">
                  <c:v>-50.265000000000015</c:v>
                </c:pt>
                <c:pt idx="6332">
                  <c:v>-50.012</c:v>
                </c:pt>
                <c:pt idx="6333">
                  <c:v>-50.012</c:v>
                </c:pt>
                <c:pt idx="6334">
                  <c:v>-50.012</c:v>
                </c:pt>
                <c:pt idx="6335">
                  <c:v>-50.265000000000015</c:v>
                </c:pt>
                <c:pt idx="6336">
                  <c:v>-50.521000000000001</c:v>
                </c:pt>
                <c:pt idx="6337">
                  <c:v>-50.521000000000001</c:v>
                </c:pt>
                <c:pt idx="6338">
                  <c:v>-50.265000000000015</c:v>
                </c:pt>
                <c:pt idx="6339">
                  <c:v>-50.012</c:v>
                </c:pt>
                <c:pt idx="6340">
                  <c:v>-49.760000000000012</c:v>
                </c:pt>
                <c:pt idx="6341">
                  <c:v>-49.509</c:v>
                </c:pt>
                <c:pt idx="6342">
                  <c:v>-49.509</c:v>
                </c:pt>
                <c:pt idx="6343">
                  <c:v>-49.509</c:v>
                </c:pt>
                <c:pt idx="6344">
                  <c:v>-49.509</c:v>
                </c:pt>
                <c:pt idx="6345">
                  <c:v>-49.509</c:v>
                </c:pt>
                <c:pt idx="6346">
                  <c:v>-49.509</c:v>
                </c:pt>
                <c:pt idx="6347">
                  <c:v>-49.509</c:v>
                </c:pt>
                <c:pt idx="6348">
                  <c:v>-49.259</c:v>
                </c:pt>
                <c:pt idx="6349">
                  <c:v>-49.259</c:v>
                </c:pt>
                <c:pt idx="6350">
                  <c:v>-49.013000000000005</c:v>
                </c:pt>
                <c:pt idx="6351">
                  <c:v>-48.768000000000015</c:v>
                </c:pt>
                <c:pt idx="6352">
                  <c:v>-48.768000000000015</c:v>
                </c:pt>
                <c:pt idx="6353">
                  <c:v>-48.525000000000013</c:v>
                </c:pt>
                <c:pt idx="6354">
                  <c:v>-48.525000000000013</c:v>
                </c:pt>
                <c:pt idx="6355">
                  <c:v>-48.768000000000015</c:v>
                </c:pt>
                <c:pt idx="6356">
                  <c:v>-48.768000000000015</c:v>
                </c:pt>
                <c:pt idx="6357">
                  <c:v>-49.013000000000005</c:v>
                </c:pt>
                <c:pt idx="6358">
                  <c:v>-49.013000000000005</c:v>
                </c:pt>
                <c:pt idx="6359">
                  <c:v>-49.259</c:v>
                </c:pt>
                <c:pt idx="6360">
                  <c:v>-49.259</c:v>
                </c:pt>
                <c:pt idx="6361">
                  <c:v>-49.013000000000005</c:v>
                </c:pt>
                <c:pt idx="6362">
                  <c:v>-48.768000000000015</c:v>
                </c:pt>
                <c:pt idx="6363">
                  <c:v>-48.768000000000015</c:v>
                </c:pt>
                <c:pt idx="6364">
                  <c:v>-48.525000000000013</c:v>
                </c:pt>
                <c:pt idx="6365">
                  <c:v>-48.525000000000013</c:v>
                </c:pt>
                <c:pt idx="6366">
                  <c:v>-48.525000000000013</c:v>
                </c:pt>
                <c:pt idx="6367">
                  <c:v>-48.768000000000015</c:v>
                </c:pt>
                <c:pt idx="6368">
                  <c:v>-48.768000000000015</c:v>
                </c:pt>
                <c:pt idx="6369">
                  <c:v>-48.525000000000013</c:v>
                </c:pt>
                <c:pt idx="6370">
                  <c:v>-48.768000000000015</c:v>
                </c:pt>
                <c:pt idx="6371">
                  <c:v>-48.768000000000015</c:v>
                </c:pt>
                <c:pt idx="6372">
                  <c:v>-48.768000000000015</c:v>
                </c:pt>
                <c:pt idx="6373">
                  <c:v>-48.768000000000015</c:v>
                </c:pt>
                <c:pt idx="6374">
                  <c:v>-48.768000000000015</c:v>
                </c:pt>
                <c:pt idx="6375">
                  <c:v>-48.525000000000013</c:v>
                </c:pt>
                <c:pt idx="6376">
                  <c:v>-48.525000000000013</c:v>
                </c:pt>
                <c:pt idx="6377">
                  <c:v>-48.042000000000002</c:v>
                </c:pt>
                <c:pt idx="6378">
                  <c:v>-48.042000000000002</c:v>
                </c:pt>
                <c:pt idx="6379">
                  <c:v>-47.803000000000004</c:v>
                </c:pt>
                <c:pt idx="6380">
                  <c:v>-47.565000000000012</c:v>
                </c:pt>
                <c:pt idx="6381">
                  <c:v>-47.33</c:v>
                </c:pt>
                <c:pt idx="6382">
                  <c:v>-47.33</c:v>
                </c:pt>
                <c:pt idx="6383">
                  <c:v>-47.33</c:v>
                </c:pt>
                <c:pt idx="6384">
                  <c:v>-47.565000000000012</c:v>
                </c:pt>
                <c:pt idx="6385">
                  <c:v>-47.565000000000012</c:v>
                </c:pt>
                <c:pt idx="6386">
                  <c:v>-47.33</c:v>
                </c:pt>
                <c:pt idx="6387">
                  <c:v>-47.33</c:v>
                </c:pt>
                <c:pt idx="6388">
                  <c:v>-47.33</c:v>
                </c:pt>
                <c:pt idx="6389">
                  <c:v>-47.096000000000011</c:v>
                </c:pt>
                <c:pt idx="6390">
                  <c:v>-46.863</c:v>
                </c:pt>
                <c:pt idx="6391">
                  <c:v>-46.403000000000006</c:v>
                </c:pt>
                <c:pt idx="6392">
                  <c:v>-46.403000000000006</c:v>
                </c:pt>
                <c:pt idx="6393">
                  <c:v>-46.403000000000006</c:v>
                </c:pt>
                <c:pt idx="6394">
                  <c:v>-46.631</c:v>
                </c:pt>
                <c:pt idx="6395">
                  <c:v>-46.631</c:v>
                </c:pt>
                <c:pt idx="6396">
                  <c:v>-46.631</c:v>
                </c:pt>
                <c:pt idx="6397">
                  <c:v>-46.403000000000006</c:v>
                </c:pt>
                <c:pt idx="6398">
                  <c:v>-46.174000000000007</c:v>
                </c:pt>
                <c:pt idx="6399">
                  <c:v>-46.174000000000007</c:v>
                </c:pt>
                <c:pt idx="6400">
                  <c:v>-46.174000000000007</c:v>
                </c:pt>
                <c:pt idx="6401">
                  <c:v>-45.947000000000003</c:v>
                </c:pt>
                <c:pt idx="6402">
                  <c:v>-45.722000000000016</c:v>
                </c:pt>
                <c:pt idx="6403">
                  <c:v>-45.722000000000016</c:v>
                </c:pt>
                <c:pt idx="6404">
                  <c:v>-45.497</c:v>
                </c:pt>
                <c:pt idx="6405">
                  <c:v>-45.276000000000003</c:v>
                </c:pt>
                <c:pt idx="6406">
                  <c:v>-45.054000000000002</c:v>
                </c:pt>
                <c:pt idx="6407">
                  <c:v>-44.835000000000001</c:v>
                </c:pt>
                <c:pt idx="6408">
                  <c:v>-45.054000000000002</c:v>
                </c:pt>
                <c:pt idx="6409">
                  <c:v>-45.276000000000003</c:v>
                </c:pt>
                <c:pt idx="6410">
                  <c:v>-45.497</c:v>
                </c:pt>
                <c:pt idx="6411">
                  <c:v>-45.497</c:v>
                </c:pt>
                <c:pt idx="6412">
                  <c:v>-45.722000000000016</c:v>
                </c:pt>
                <c:pt idx="6413">
                  <c:v>-45.947000000000003</c:v>
                </c:pt>
                <c:pt idx="6414">
                  <c:v>-46.174000000000007</c:v>
                </c:pt>
                <c:pt idx="6415">
                  <c:v>-46.174000000000007</c:v>
                </c:pt>
                <c:pt idx="6416">
                  <c:v>-46.174000000000007</c:v>
                </c:pt>
                <c:pt idx="6417">
                  <c:v>-45.947000000000003</c:v>
                </c:pt>
                <c:pt idx="6418">
                  <c:v>-45.722000000000016</c:v>
                </c:pt>
                <c:pt idx="6419">
                  <c:v>-45.722000000000016</c:v>
                </c:pt>
                <c:pt idx="6420">
                  <c:v>-45.722000000000016</c:v>
                </c:pt>
                <c:pt idx="6421">
                  <c:v>-45.722000000000016</c:v>
                </c:pt>
                <c:pt idx="6422">
                  <c:v>-45.722000000000016</c:v>
                </c:pt>
                <c:pt idx="6423">
                  <c:v>-45.722000000000016</c:v>
                </c:pt>
                <c:pt idx="6424">
                  <c:v>-45.722000000000016</c:v>
                </c:pt>
                <c:pt idx="6425">
                  <c:v>-45.497</c:v>
                </c:pt>
                <c:pt idx="6426">
                  <c:v>-45.497</c:v>
                </c:pt>
                <c:pt idx="6427">
                  <c:v>-45.497</c:v>
                </c:pt>
                <c:pt idx="6428">
                  <c:v>-45.722000000000016</c:v>
                </c:pt>
                <c:pt idx="6429">
                  <c:v>-45.497</c:v>
                </c:pt>
                <c:pt idx="6430">
                  <c:v>-45.497</c:v>
                </c:pt>
                <c:pt idx="6431">
                  <c:v>-45.497</c:v>
                </c:pt>
                <c:pt idx="6432">
                  <c:v>-45.497</c:v>
                </c:pt>
                <c:pt idx="6433">
                  <c:v>-45.276000000000003</c:v>
                </c:pt>
                <c:pt idx="6434">
                  <c:v>-45.054000000000002</c:v>
                </c:pt>
                <c:pt idx="6435">
                  <c:v>-44.835000000000001</c:v>
                </c:pt>
                <c:pt idx="6436">
                  <c:v>-44.615000000000002</c:v>
                </c:pt>
                <c:pt idx="6437">
                  <c:v>-44.615000000000002</c:v>
                </c:pt>
                <c:pt idx="6438">
                  <c:v>-44.615000000000002</c:v>
                </c:pt>
                <c:pt idx="6439">
                  <c:v>-44.615000000000002</c:v>
                </c:pt>
                <c:pt idx="6440">
                  <c:v>-44.615000000000002</c:v>
                </c:pt>
                <c:pt idx="6441">
                  <c:v>-44.615000000000002</c:v>
                </c:pt>
                <c:pt idx="6442">
                  <c:v>-44.615000000000002</c:v>
                </c:pt>
                <c:pt idx="6443">
                  <c:v>-44.397000000000006</c:v>
                </c:pt>
                <c:pt idx="6444">
                  <c:v>-43.967000000000006</c:v>
                </c:pt>
                <c:pt idx="6445">
                  <c:v>-43.967000000000006</c:v>
                </c:pt>
                <c:pt idx="6446">
                  <c:v>-43.753</c:v>
                </c:pt>
                <c:pt idx="6447">
                  <c:v>-43.753</c:v>
                </c:pt>
                <c:pt idx="6448">
                  <c:v>-43.753</c:v>
                </c:pt>
                <c:pt idx="6449">
                  <c:v>-43.753</c:v>
                </c:pt>
                <c:pt idx="6450">
                  <c:v>-43.541000000000004</c:v>
                </c:pt>
                <c:pt idx="6451">
                  <c:v>-43.119</c:v>
                </c:pt>
                <c:pt idx="6452">
                  <c:v>-43.33</c:v>
                </c:pt>
                <c:pt idx="6453">
                  <c:v>-43.33</c:v>
                </c:pt>
                <c:pt idx="6454">
                  <c:v>-43.541000000000004</c:v>
                </c:pt>
                <c:pt idx="6455">
                  <c:v>-43.541000000000004</c:v>
                </c:pt>
                <c:pt idx="6456">
                  <c:v>-43.753</c:v>
                </c:pt>
                <c:pt idx="6457">
                  <c:v>-43.753</c:v>
                </c:pt>
                <c:pt idx="6458">
                  <c:v>-43.33</c:v>
                </c:pt>
                <c:pt idx="6459">
                  <c:v>-43.119</c:v>
                </c:pt>
                <c:pt idx="6460">
                  <c:v>-42.704000000000001</c:v>
                </c:pt>
                <c:pt idx="6461">
                  <c:v>-42.704000000000001</c:v>
                </c:pt>
                <c:pt idx="6462">
                  <c:v>-42.498000000000012</c:v>
                </c:pt>
                <c:pt idx="6463">
                  <c:v>-42.291000000000011</c:v>
                </c:pt>
                <c:pt idx="6464">
                  <c:v>-42.291000000000011</c:v>
                </c:pt>
                <c:pt idx="6465">
                  <c:v>-42.291000000000011</c:v>
                </c:pt>
                <c:pt idx="6466">
                  <c:v>-42.291000000000011</c:v>
                </c:pt>
                <c:pt idx="6467">
                  <c:v>-42.291000000000011</c:v>
                </c:pt>
                <c:pt idx="6468">
                  <c:v>-42.088000000000001</c:v>
                </c:pt>
                <c:pt idx="6469">
                  <c:v>-41.884999999999998</c:v>
                </c:pt>
                <c:pt idx="6470">
                  <c:v>-41.884999999999998</c:v>
                </c:pt>
                <c:pt idx="6471">
                  <c:v>-41.884999999999998</c:v>
                </c:pt>
                <c:pt idx="6472">
                  <c:v>-42.088000000000001</c:v>
                </c:pt>
                <c:pt idx="6473">
                  <c:v>-42.088000000000001</c:v>
                </c:pt>
                <c:pt idx="6474">
                  <c:v>-42.088000000000001</c:v>
                </c:pt>
                <c:pt idx="6475">
                  <c:v>-42.088000000000001</c:v>
                </c:pt>
                <c:pt idx="6476">
                  <c:v>-42.088000000000001</c:v>
                </c:pt>
                <c:pt idx="6477">
                  <c:v>-42.291000000000011</c:v>
                </c:pt>
                <c:pt idx="6478">
                  <c:v>-42.291000000000011</c:v>
                </c:pt>
                <c:pt idx="6479">
                  <c:v>-42.498000000000012</c:v>
                </c:pt>
                <c:pt idx="6480">
                  <c:v>-42.498000000000012</c:v>
                </c:pt>
                <c:pt idx="6481">
                  <c:v>-42.704000000000001</c:v>
                </c:pt>
                <c:pt idx="6482">
                  <c:v>-42.704000000000001</c:v>
                </c:pt>
                <c:pt idx="6483">
                  <c:v>-42.704000000000001</c:v>
                </c:pt>
                <c:pt idx="6484">
                  <c:v>-42.498000000000012</c:v>
                </c:pt>
                <c:pt idx="6485">
                  <c:v>-42.498000000000012</c:v>
                </c:pt>
                <c:pt idx="6486">
                  <c:v>-42.291000000000011</c:v>
                </c:pt>
                <c:pt idx="6487">
                  <c:v>-42.498000000000012</c:v>
                </c:pt>
                <c:pt idx="6488">
                  <c:v>-42.291000000000011</c:v>
                </c:pt>
                <c:pt idx="6489">
                  <c:v>-42.291000000000011</c:v>
                </c:pt>
                <c:pt idx="6490">
                  <c:v>-42.088000000000001</c:v>
                </c:pt>
                <c:pt idx="6491">
                  <c:v>-42.088000000000001</c:v>
                </c:pt>
                <c:pt idx="6492">
                  <c:v>-42.088000000000001</c:v>
                </c:pt>
                <c:pt idx="6493">
                  <c:v>-42.291000000000011</c:v>
                </c:pt>
                <c:pt idx="6494">
                  <c:v>-42.291000000000011</c:v>
                </c:pt>
                <c:pt idx="6495">
                  <c:v>-42.291000000000011</c:v>
                </c:pt>
                <c:pt idx="6496">
                  <c:v>-42.088000000000001</c:v>
                </c:pt>
                <c:pt idx="6497">
                  <c:v>-41.884999999999998</c:v>
                </c:pt>
                <c:pt idx="6498">
                  <c:v>-41.481000000000002</c:v>
                </c:pt>
                <c:pt idx="6499">
                  <c:v>-41.481000000000002</c:v>
                </c:pt>
                <c:pt idx="6500">
                  <c:v>-41.282000000000011</c:v>
                </c:pt>
                <c:pt idx="6501">
                  <c:v>-41.084000000000003</c:v>
                </c:pt>
                <c:pt idx="6502">
                  <c:v>-40.886000000000003</c:v>
                </c:pt>
                <c:pt idx="6503">
                  <c:v>-40.689</c:v>
                </c:pt>
                <c:pt idx="6504">
                  <c:v>-40.493000000000002</c:v>
                </c:pt>
                <c:pt idx="6505">
                  <c:v>-40.493000000000002</c:v>
                </c:pt>
                <c:pt idx="6506">
                  <c:v>-40.299000000000021</c:v>
                </c:pt>
                <c:pt idx="6507">
                  <c:v>-40.299000000000021</c:v>
                </c:pt>
                <c:pt idx="6508">
                  <c:v>-40.299000000000021</c:v>
                </c:pt>
                <c:pt idx="6509">
                  <c:v>-40.106000000000002</c:v>
                </c:pt>
                <c:pt idx="6510">
                  <c:v>-40.106000000000002</c:v>
                </c:pt>
                <c:pt idx="6511">
                  <c:v>-39.914000000000001</c:v>
                </c:pt>
                <c:pt idx="6512">
                  <c:v>-39.914000000000001</c:v>
                </c:pt>
                <c:pt idx="6513">
                  <c:v>-39.721000000000011</c:v>
                </c:pt>
                <c:pt idx="6514">
                  <c:v>-39.341000000000001</c:v>
                </c:pt>
                <c:pt idx="6515">
                  <c:v>-39.341000000000001</c:v>
                </c:pt>
                <c:pt idx="6516">
                  <c:v>-39.53</c:v>
                </c:pt>
                <c:pt idx="6517">
                  <c:v>-39.721000000000011</c:v>
                </c:pt>
                <c:pt idx="6518">
                  <c:v>-40.106000000000002</c:v>
                </c:pt>
                <c:pt idx="6519">
                  <c:v>-40.299000000000021</c:v>
                </c:pt>
                <c:pt idx="6520">
                  <c:v>-40.106000000000002</c:v>
                </c:pt>
                <c:pt idx="6521">
                  <c:v>-39.914000000000001</c:v>
                </c:pt>
                <c:pt idx="6522">
                  <c:v>-39.914000000000001</c:v>
                </c:pt>
                <c:pt idx="6523">
                  <c:v>-39.914000000000001</c:v>
                </c:pt>
                <c:pt idx="6524">
                  <c:v>-39.914000000000001</c:v>
                </c:pt>
                <c:pt idx="6525">
                  <c:v>-39.914000000000001</c:v>
                </c:pt>
                <c:pt idx="6526">
                  <c:v>-39.914000000000001</c:v>
                </c:pt>
                <c:pt idx="6527">
                  <c:v>-40.299000000000021</c:v>
                </c:pt>
                <c:pt idx="6528">
                  <c:v>-40.493000000000002</c:v>
                </c:pt>
                <c:pt idx="6529">
                  <c:v>-40.689</c:v>
                </c:pt>
                <c:pt idx="6530">
                  <c:v>-40.689</c:v>
                </c:pt>
                <c:pt idx="6531">
                  <c:v>-40.689</c:v>
                </c:pt>
                <c:pt idx="6532">
                  <c:v>-40.493000000000002</c:v>
                </c:pt>
                <c:pt idx="6533">
                  <c:v>-40.299000000000021</c:v>
                </c:pt>
                <c:pt idx="6534">
                  <c:v>-39.914000000000001</c:v>
                </c:pt>
                <c:pt idx="6535">
                  <c:v>-39.721000000000011</c:v>
                </c:pt>
                <c:pt idx="6536">
                  <c:v>-39.53</c:v>
                </c:pt>
                <c:pt idx="6537">
                  <c:v>-39.341000000000001</c:v>
                </c:pt>
                <c:pt idx="6538">
                  <c:v>-39.152000000000001</c:v>
                </c:pt>
                <c:pt idx="6539">
                  <c:v>-38.963000000000001</c:v>
                </c:pt>
                <c:pt idx="6540">
                  <c:v>-38.778000000000013</c:v>
                </c:pt>
                <c:pt idx="6541">
                  <c:v>-38.591000000000001</c:v>
                </c:pt>
                <c:pt idx="6542">
                  <c:v>-38.405000000000001</c:v>
                </c:pt>
                <c:pt idx="6543">
                  <c:v>-38.038000000000011</c:v>
                </c:pt>
                <c:pt idx="6544">
                  <c:v>-37.856000000000002</c:v>
                </c:pt>
                <c:pt idx="6545">
                  <c:v>-37.856000000000002</c:v>
                </c:pt>
                <c:pt idx="6546">
                  <c:v>-37.856000000000002</c:v>
                </c:pt>
                <c:pt idx="6547">
                  <c:v>-37.856000000000002</c:v>
                </c:pt>
                <c:pt idx="6548">
                  <c:v>-37.674000000000007</c:v>
                </c:pt>
                <c:pt idx="6549">
                  <c:v>-37.674000000000007</c:v>
                </c:pt>
                <c:pt idx="6550">
                  <c:v>-37.493000000000002</c:v>
                </c:pt>
                <c:pt idx="6551">
                  <c:v>-37.313999999999993</c:v>
                </c:pt>
                <c:pt idx="6552">
                  <c:v>-37.134</c:v>
                </c:pt>
                <c:pt idx="6553">
                  <c:v>-37.134</c:v>
                </c:pt>
                <c:pt idx="6554">
                  <c:v>-37.313999999999993</c:v>
                </c:pt>
                <c:pt idx="6555">
                  <c:v>-37.134</c:v>
                </c:pt>
                <c:pt idx="6556">
                  <c:v>-37.134</c:v>
                </c:pt>
                <c:pt idx="6557">
                  <c:v>-37.134</c:v>
                </c:pt>
                <c:pt idx="6558">
                  <c:v>-36.778000000000013</c:v>
                </c:pt>
                <c:pt idx="6559">
                  <c:v>-36.778000000000013</c:v>
                </c:pt>
                <c:pt idx="6560">
                  <c:v>-36.602000000000011</c:v>
                </c:pt>
                <c:pt idx="6561">
                  <c:v>-36.602000000000011</c:v>
                </c:pt>
                <c:pt idx="6562">
                  <c:v>-36.602000000000011</c:v>
                </c:pt>
                <c:pt idx="6563">
                  <c:v>-36.602000000000011</c:v>
                </c:pt>
                <c:pt idx="6564">
                  <c:v>-36.602000000000011</c:v>
                </c:pt>
                <c:pt idx="6565">
                  <c:v>-36.602000000000011</c:v>
                </c:pt>
                <c:pt idx="6566">
                  <c:v>-36.251000000000005</c:v>
                </c:pt>
                <c:pt idx="6567">
                  <c:v>-36.078000000000003</c:v>
                </c:pt>
                <c:pt idx="6568">
                  <c:v>-35.903000000000006</c:v>
                </c:pt>
                <c:pt idx="6569">
                  <c:v>-35.730000000000011</c:v>
                </c:pt>
                <c:pt idx="6570">
                  <c:v>-35.730000000000011</c:v>
                </c:pt>
                <c:pt idx="6571">
                  <c:v>-35.903000000000006</c:v>
                </c:pt>
                <c:pt idx="6572">
                  <c:v>-36.078000000000003</c:v>
                </c:pt>
                <c:pt idx="6573">
                  <c:v>-36.078000000000003</c:v>
                </c:pt>
                <c:pt idx="6574">
                  <c:v>-36.251000000000005</c:v>
                </c:pt>
                <c:pt idx="6575">
                  <c:v>-36.427</c:v>
                </c:pt>
                <c:pt idx="6576">
                  <c:v>-36.427</c:v>
                </c:pt>
                <c:pt idx="6577">
                  <c:v>-36.602000000000011</c:v>
                </c:pt>
                <c:pt idx="6578">
                  <c:v>-36.778000000000013</c:v>
                </c:pt>
                <c:pt idx="6579">
                  <c:v>-36.956000000000003</c:v>
                </c:pt>
                <c:pt idx="6580">
                  <c:v>-36.956000000000003</c:v>
                </c:pt>
                <c:pt idx="6581">
                  <c:v>-36.956000000000003</c:v>
                </c:pt>
                <c:pt idx="6582">
                  <c:v>-36.956000000000003</c:v>
                </c:pt>
                <c:pt idx="6583">
                  <c:v>-36.956000000000003</c:v>
                </c:pt>
                <c:pt idx="6584">
                  <c:v>-37.134</c:v>
                </c:pt>
                <c:pt idx="6585">
                  <c:v>-37.313999999999993</c:v>
                </c:pt>
                <c:pt idx="6586">
                  <c:v>-37.134</c:v>
                </c:pt>
                <c:pt idx="6587">
                  <c:v>-36.956000000000003</c:v>
                </c:pt>
                <c:pt idx="6588">
                  <c:v>-36.778000000000013</c:v>
                </c:pt>
                <c:pt idx="6589">
                  <c:v>-36.602000000000011</c:v>
                </c:pt>
                <c:pt idx="6590">
                  <c:v>-36.602000000000011</c:v>
                </c:pt>
                <c:pt idx="6591">
                  <c:v>-36.602000000000011</c:v>
                </c:pt>
                <c:pt idx="6592">
                  <c:v>-36.602000000000011</c:v>
                </c:pt>
                <c:pt idx="6593">
                  <c:v>-36.602000000000011</c:v>
                </c:pt>
                <c:pt idx="6594">
                  <c:v>-36.427</c:v>
                </c:pt>
                <c:pt idx="6595">
                  <c:v>-36.251000000000005</c:v>
                </c:pt>
                <c:pt idx="6596">
                  <c:v>-35.903000000000006</c:v>
                </c:pt>
                <c:pt idx="6597">
                  <c:v>-35.730000000000011</c:v>
                </c:pt>
                <c:pt idx="6598">
                  <c:v>-35.559000000000005</c:v>
                </c:pt>
                <c:pt idx="6599">
                  <c:v>-35.559000000000005</c:v>
                </c:pt>
                <c:pt idx="6600">
                  <c:v>-35.730000000000011</c:v>
                </c:pt>
                <c:pt idx="6601">
                  <c:v>-35.730000000000011</c:v>
                </c:pt>
                <c:pt idx="6602">
                  <c:v>-35.730000000000011</c:v>
                </c:pt>
                <c:pt idx="6603">
                  <c:v>-35.559000000000005</c:v>
                </c:pt>
                <c:pt idx="6604">
                  <c:v>-35.387999999999998</c:v>
                </c:pt>
                <c:pt idx="6605">
                  <c:v>-35.217000000000006</c:v>
                </c:pt>
                <c:pt idx="6606">
                  <c:v>-35.048000000000002</c:v>
                </c:pt>
                <c:pt idx="6607">
                  <c:v>-34.879000000000005</c:v>
                </c:pt>
                <c:pt idx="6608">
                  <c:v>-34.879000000000005</c:v>
                </c:pt>
                <c:pt idx="6609">
                  <c:v>-34.71</c:v>
                </c:pt>
                <c:pt idx="6610">
                  <c:v>-34.542000000000002</c:v>
                </c:pt>
                <c:pt idx="6611">
                  <c:v>-34.542000000000002</c:v>
                </c:pt>
                <c:pt idx="6612">
                  <c:v>-34.542000000000002</c:v>
                </c:pt>
                <c:pt idx="6613">
                  <c:v>-34.377000000000002</c:v>
                </c:pt>
                <c:pt idx="6614">
                  <c:v>-34.377000000000002</c:v>
                </c:pt>
                <c:pt idx="6615">
                  <c:v>-34.209000000000003</c:v>
                </c:pt>
                <c:pt idx="6616">
                  <c:v>-34.044000000000004</c:v>
                </c:pt>
                <c:pt idx="6617">
                  <c:v>-33.880000000000003</c:v>
                </c:pt>
                <c:pt idx="6618">
                  <c:v>-33.716000000000001</c:v>
                </c:pt>
                <c:pt idx="6619">
                  <c:v>-33.552</c:v>
                </c:pt>
                <c:pt idx="6620">
                  <c:v>-33.39</c:v>
                </c:pt>
                <c:pt idx="6621">
                  <c:v>-33.228000000000016</c:v>
                </c:pt>
                <c:pt idx="6622">
                  <c:v>-33.066000000000003</c:v>
                </c:pt>
                <c:pt idx="6623">
                  <c:v>-33.066000000000003</c:v>
                </c:pt>
                <c:pt idx="6624">
                  <c:v>-33.066000000000003</c:v>
                </c:pt>
                <c:pt idx="6625">
                  <c:v>-33.066000000000003</c:v>
                </c:pt>
                <c:pt idx="6626">
                  <c:v>-32.906000000000006</c:v>
                </c:pt>
                <c:pt idx="6627">
                  <c:v>-32.906000000000006</c:v>
                </c:pt>
                <c:pt idx="6628">
                  <c:v>-33.066000000000003</c:v>
                </c:pt>
                <c:pt idx="6629">
                  <c:v>-33.228000000000016</c:v>
                </c:pt>
                <c:pt idx="6630">
                  <c:v>-33.552</c:v>
                </c:pt>
                <c:pt idx="6631">
                  <c:v>-33.552</c:v>
                </c:pt>
                <c:pt idx="6632">
                  <c:v>-33.716000000000001</c:v>
                </c:pt>
                <c:pt idx="6633">
                  <c:v>-33.716000000000001</c:v>
                </c:pt>
                <c:pt idx="6634">
                  <c:v>-33.880000000000003</c:v>
                </c:pt>
                <c:pt idx="6635">
                  <c:v>-34.044000000000004</c:v>
                </c:pt>
                <c:pt idx="6636">
                  <c:v>-34.209000000000003</c:v>
                </c:pt>
                <c:pt idx="6637">
                  <c:v>-34.209000000000003</c:v>
                </c:pt>
                <c:pt idx="6638">
                  <c:v>-34.044000000000004</c:v>
                </c:pt>
                <c:pt idx="6639">
                  <c:v>-33.880000000000003</c:v>
                </c:pt>
                <c:pt idx="6640">
                  <c:v>-34.044000000000004</c:v>
                </c:pt>
                <c:pt idx="6641">
                  <c:v>-34.209000000000003</c:v>
                </c:pt>
                <c:pt idx="6642">
                  <c:v>-34.377000000000002</c:v>
                </c:pt>
                <c:pt idx="6643">
                  <c:v>-34.542000000000002</c:v>
                </c:pt>
                <c:pt idx="6644">
                  <c:v>-34.71</c:v>
                </c:pt>
                <c:pt idx="6645">
                  <c:v>-34.879000000000005</c:v>
                </c:pt>
                <c:pt idx="6646">
                  <c:v>-34.879000000000005</c:v>
                </c:pt>
                <c:pt idx="6647">
                  <c:v>-34.879000000000005</c:v>
                </c:pt>
                <c:pt idx="6648">
                  <c:v>-34.879000000000005</c:v>
                </c:pt>
                <c:pt idx="6649">
                  <c:v>-34.71</c:v>
                </c:pt>
                <c:pt idx="6650">
                  <c:v>-34.879000000000005</c:v>
                </c:pt>
                <c:pt idx="6651">
                  <c:v>-34.879000000000005</c:v>
                </c:pt>
                <c:pt idx="6652">
                  <c:v>-35.048000000000002</c:v>
                </c:pt>
                <c:pt idx="6653">
                  <c:v>-35.048000000000002</c:v>
                </c:pt>
                <c:pt idx="6654">
                  <c:v>-35.217000000000006</c:v>
                </c:pt>
                <c:pt idx="6655">
                  <c:v>-35.559000000000005</c:v>
                </c:pt>
                <c:pt idx="6656">
                  <c:v>-35.730000000000011</c:v>
                </c:pt>
                <c:pt idx="6657">
                  <c:v>-35.903000000000006</c:v>
                </c:pt>
                <c:pt idx="6658">
                  <c:v>-36.078000000000003</c:v>
                </c:pt>
                <c:pt idx="6659">
                  <c:v>-36.251000000000005</c:v>
                </c:pt>
                <c:pt idx="6660">
                  <c:v>-36.427</c:v>
                </c:pt>
                <c:pt idx="6661">
                  <c:v>-36.427</c:v>
                </c:pt>
                <c:pt idx="6662">
                  <c:v>-36.602000000000011</c:v>
                </c:pt>
                <c:pt idx="6663">
                  <c:v>-36.602000000000011</c:v>
                </c:pt>
                <c:pt idx="6664">
                  <c:v>-36.602000000000011</c:v>
                </c:pt>
                <c:pt idx="6665">
                  <c:v>-36.602000000000011</c:v>
                </c:pt>
                <c:pt idx="6666">
                  <c:v>-36.778000000000013</c:v>
                </c:pt>
                <c:pt idx="6667">
                  <c:v>-36.956000000000003</c:v>
                </c:pt>
                <c:pt idx="6668">
                  <c:v>-36.956000000000003</c:v>
                </c:pt>
                <c:pt idx="6669">
                  <c:v>-36.956000000000003</c:v>
                </c:pt>
                <c:pt idx="6670">
                  <c:v>-36.956000000000003</c:v>
                </c:pt>
                <c:pt idx="6671">
                  <c:v>-36.778000000000013</c:v>
                </c:pt>
                <c:pt idx="6672">
                  <c:v>-36.602000000000011</c:v>
                </c:pt>
                <c:pt idx="6673">
                  <c:v>-36.427</c:v>
                </c:pt>
                <c:pt idx="6674">
                  <c:v>-36.251000000000005</c:v>
                </c:pt>
                <c:pt idx="6675">
                  <c:v>-36.602000000000011</c:v>
                </c:pt>
                <c:pt idx="6676">
                  <c:v>-36.778000000000013</c:v>
                </c:pt>
                <c:pt idx="6677">
                  <c:v>-37.134</c:v>
                </c:pt>
                <c:pt idx="6678">
                  <c:v>-37.313999999999993</c:v>
                </c:pt>
                <c:pt idx="6679">
                  <c:v>-37.313999999999993</c:v>
                </c:pt>
                <c:pt idx="6680">
                  <c:v>-37.313999999999993</c:v>
                </c:pt>
                <c:pt idx="6681">
                  <c:v>-37.313999999999993</c:v>
                </c:pt>
                <c:pt idx="6682">
                  <c:v>-37.313999999999993</c:v>
                </c:pt>
                <c:pt idx="6683">
                  <c:v>-37.134</c:v>
                </c:pt>
                <c:pt idx="6684">
                  <c:v>-37.134</c:v>
                </c:pt>
                <c:pt idx="6685">
                  <c:v>-37.134</c:v>
                </c:pt>
                <c:pt idx="6686">
                  <c:v>-36.956000000000003</c:v>
                </c:pt>
                <c:pt idx="6687">
                  <c:v>-36.956000000000003</c:v>
                </c:pt>
                <c:pt idx="6688">
                  <c:v>-36.778000000000013</c:v>
                </c:pt>
                <c:pt idx="6689">
                  <c:v>-36.778000000000013</c:v>
                </c:pt>
                <c:pt idx="6690">
                  <c:v>-36.778000000000013</c:v>
                </c:pt>
                <c:pt idx="6691">
                  <c:v>-36.602000000000011</c:v>
                </c:pt>
                <c:pt idx="6692">
                  <c:v>-36.251000000000005</c:v>
                </c:pt>
                <c:pt idx="6693">
                  <c:v>-36.078000000000003</c:v>
                </c:pt>
                <c:pt idx="6694">
                  <c:v>-35.730000000000011</c:v>
                </c:pt>
                <c:pt idx="6695">
                  <c:v>-35.559000000000005</c:v>
                </c:pt>
                <c:pt idx="6696">
                  <c:v>-35.217000000000006</c:v>
                </c:pt>
                <c:pt idx="6697">
                  <c:v>-35.217000000000006</c:v>
                </c:pt>
                <c:pt idx="6698">
                  <c:v>-35.387999999999998</c:v>
                </c:pt>
                <c:pt idx="6699">
                  <c:v>-35.559000000000005</c:v>
                </c:pt>
                <c:pt idx="6700">
                  <c:v>-35.559000000000005</c:v>
                </c:pt>
                <c:pt idx="6701">
                  <c:v>-35.730000000000011</c:v>
                </c:pt>
                <c:pt idx="6702">
                  <c:v>-35.730000000000011</c:v>
                </c:pt>
                <c:pt idx="6703">
                  <c:v>-35.559000000000005</c:v>
                </c:pt>
                <c:pt idx="6704">
                  <c:v>-35.387999999999998</c:v>
                </c:pt>
                <c:pt idx="6705">
                  <c:v>-35.559000000000005</c:v>
                </c:pt>
                <c:pt idx="6706">
                  <c:v>-35.730000000000011</c:v>
                </c:pt>
                <c:pt idx="6707">
                  <c:v>-35.559000000000005</c:v>
                </c:pt>
                <c:pt idx="6708">
                  <c:v>-35.387999999999998</c:v>
                </c:pt>
                <c:pt idx="6709">
                  <c:v>-35.217000000000006</c:v>
                </c:pt>
                <c:pt idx="6710">
                  <c:v>-35.217000000000006</c:v>
                </c:pt>
                <c:pt idx="6711">
                  <c:v>-35.217000000000006</c:v>
                </c:pt>
                <c:pt idx="6712">
                  <c:v>-35.217000000000006</c:v>
                </c:pt>
                <c:pt idx="6713">
                  <c:v>-35.217000000000006</c:v>
                </c:pt>
                <c:pt idx="6714">
                  <c:v>-34.879000000000005</c:v>
                </c:pt>
                <c:pt idx="6715">
                  <c:v>-34.71</c:v>
                </c:pt>
                <c:pt idx="6716">
                  <c:v>-34.542000000000002</c:v>
                </c:pt>
                <c:pt idx="6717">
                  <c:v>-34.209000000000003</c:v>
                </c:pt>
                <c:pt idx="6718">
                  <c:v>-34.044000000000004</c:v>
                </c:pt>
                <c:pt idx="6719">
                  <c:v>-33.880000000000003</c:v>
                </c:pt>
                <c:pt idx="6720">
                  <c:v>-33.880000000000003</c:v>
                </c:pt>
                <c:pt idx="6721">
                  <c:v>-33.716000000000001</c:v>
                </c:pt>
                <c:pt idx="6722">
                  <c:v>-33.880000000000003</c:v>
                </c:pt>
                <c:pt idx="6723">
                  <c:v>-33.880000000000003</c:v>
                </c:pt>
                <c:pt idx="6724">
                  <c:v>-33.716000000000001</c:v>
                </c:pt>
                <c:pt idx="6725">
                  <c:v>-33.552</c:v>
                </c:pt>
                <c:pt idx="6726">
                  <c:v>-33.552</c:v>
                </c:pt>
                <c:pt idx="6727">
                  <c:v>-33.552</c:v>
                </c:pt>
                <c:pt idx="6728">
                  <c:v>-33.39</c:v>
                </c:pt>
                <c:pt idx="6729">
                  <c:v>-33.39</c:v>
                </c:pt>
                <c:pt idx="6730">
                  <c:v>-33.228000000000016</c:v>
                </c:pt>
                <c:pt idx="6731">
                  <c:v>-33.066000000000003</c:v>
                </c:pt>
                <c:pt idx="6732">
                  <c:v>-32.906000000000006</c:v>
                </c:pt>
                <c:pt idx="6733">
                  <c:v>-32.906000000000006</c:v>
                </c:pt>
                <c:pt idx="6734">
                  <c:v>-32.906000000000006</c:v>
                </c:pt>
                <c:pt idx="6735">
                  <c:v>-33.066000000000003</c:v>
                </c:pt>
                <c:pt idx="6736">
                  <c:v>-33.228000000000016</c:v>
                </c:pt>
                <c:pt idx="6737">
                  <c:v>-33.39</c:v>
                </c:pt>
                <c:pt idx="6738">
                  <c:v>-33.552</c:v>
                </c:pt>
                <c:pt idx="6739">
                  <c:v>-33.552</c:v>
                </c:pt>
                <c:pt idx="6740">
                  <c:v>-33.552</c:v>
                </c:pt>
                <c:pt idx="6741">
                  <c:v>-33.39</c:v>
                </c:pt>
                <c:pt idx="6742">
                  <c:v>-33.39</c:v>
                </c:pt>
                <c:pt idx="6743">
                  <c:v>-33.39</c:v>
                </c:pt>
                <c:pt idx="6744">
                  <c:v>-33.552</c:v>
                </c:pt>
                <c:pt idx="6745">
                  <c:v>-33.880000000000003</c:v>
                </c:pt>
                <c:pt idx="6746">
                  <c:v>-34.044000000000004</c:v>
                </c:pt>
                <c:pt idx="6747">
                  <c:v>-34.044000000000004</c:v>
                </c:pt>
                <c:pt idx="6748">
                  <c:v>-33.880000000000003</c:v>
                </c:pt>
                <c:pt idx="6749">
                  <c:v>-33.880000000000003</c:v>
                </c:pt>
                <c:pt idx="6750">
                  <c:v>-33.716000000000001</c:v>
                </c:pt>
                <c:pt idx="6751">
                  <c:v>-33.716000000000001</c:v>
                </c:pt>
                <c:pt idx="6752">
                  <c:v>-33.716000000000001</c:v>
                </c:pt>
                <c:pt idx="6753">
                  <c:v>-33.880000000000003</c:v>
                </c:pt>
                <c:pt idx="6754">
                  <c:v>-33.880000000000003</c:v>
                </c:pt>
                <c:pt idx="6755">
                  <c:v>-33.880000000000003</c:v>
                </c:pt>
                <c:pt idx="6756">
                  <c:v>-33.716000000000001</c:v>
                </c:pt>
                <c:pt idx="6757">
                  <c:v>-33.552</c:v>
                </c:pt>
                <c:pt idx="6758">
                  <c:v>-33.552</c:v>
                </c:pt>
                <c:pt idx="6759">
                  <c:v>-33.552</c:v>
                </c:pt>
                <c:pt idx="6760">
                  <c:v>-33.552</c:v>
                </c:pt>
                <c:pt idx="6761">
                  <c:v>-33.552</c:v>
                </c:pt>
                <c:pt idx="6762">
                  <c:v>-33.552</c:v>
                </c:pt>
                <c:pt idx="6763">
                  <c:v>-33.228000000000016</c:v>
                </c:pt>
                <c:pt idx="6764">
                  <c:v>-32.906000000000006</c:v>
                </c:pt>
                <c:pt idx="6765">
                  <c:v>-32.586000000000006</c:v>
                </c:pt>
                <c:pt idx="6766">
                  <c:v>-32.427</c:v>
                </c:pt>
                <c:pt idx="6767">
                  <c:v>-32.269000000000013</c:v>
                </c:pt>
                <c:pt idx="6768">
                  <c:v>-31.956</c:v>
                </c:pt>
                <c:pt idx="6769">
                  <c:v>-31.798999999999992</c:v>
                </c:pt>
                <c:pt idx="6770">
                  <c:v>-31.798999999999992</c:v>
                </c:pt>
                <c:pt idx="6771">
                  <c:v>-31.798999999999992</c:v>
                </c:pt>
                <c:pt idx="6772">
                  <c:v>-31.956</c:v>
                </c:pt>
                <c:pt idx="6773">
                  <c:v>-32.112000000000002</c:v>
                </c:pt>
                <c:pt idx="6774">
                  <c:v>-31.956</c:v>
                </c:pt>
                <c:pt idx="6775">
                  <c:v>-31.798999999999992</c:v>
                </c:pt>
                <c:pt idx="6776">
                  <c:v>-31.798999999999992</c:v>
                </c:pt>
                <c:pt idx="6777">
                  <c:v>-31.798999999999992</c:v>
                </c:pt>
                <c:pt idx="6778">
                  <c:v>-31.798999999999992</c:v>
                </c:pt>
                <c:pt idx="6779">
                  <c:v>-31.956</c:v>
                </c:pt>
                <c:pt idx="6780">
                  <c:v>-32.112000000000002</c:v>
                </c:pt>
                <c:pt idx="6781">
                  <c:v>-32.269000000000013</c:v>
                </c:pt>
                <c:pt idx="6782">
                  <c:v>-32.427</c:v>
                </c:pt>
                <c:pt idx="6783">
                  <c:v>-32.427</c:v>
                </c:pt>
                <c:pt idx="6784">
                  <c:v>-32.427</c:v>
                </c:pt>
                <c:pt idx="6785">
                  <c:v>-32.586000000000006</c:v>
                </c:pt>
                <c:pt idx="6786">
                  <c:v>-32.586000000000006</c:v>
                </c:pt>
                <c:pt idx="6787">
                  <c:v>-32.586000000000006</c:v>
                </c:pt>
                <c:pt idx="6788">
                  <c:v>-32.586000000000006</c:v>
                </c:pt>
                <c:pt idx="6789">
                  <c:v>-32.746000000000002</c:v>
                </c:pt>
                <c:pt idx="6790">
                  <c:v>-32.746000000000002</c:v>
                </c:pt>
                <c:pt idx="6791">
                  <c:v>-32.906000000000006</c:v>
                </c:pt>
                <c:pt idx="6792">
                  <c:v>-32.906000000000006</c:v>
                </c:pt>
                <c:pt idx="6793">
                  <c:v>-32.746000000000002</c:v>
                </c:pt>
                <c:pt idx="6794">
                  <c:v>-32.746000000000002</c:v>
                </c:pt>
                <c:pt idx="6795">
                  <c:v>-32.906000000000006</c:v>
                </c:pt>
                <c:pt idx="6796">
                  <c:v>-33.066000000000003</c:v>
                </c:pt>
                <c:pt idx="6797">
                  <c:v>-33.066000000000003</c:v>
                </c:pt>
                <c:pt idx="6798">
                  <c:v>-33.066000000000003</c:v>
                </c:pt>
                <c:pt idx="6799">
                  <c:v>-32.906000000000006</c:v>
                </c:pt>
                <c:pt idx="6800">
                  <c:v>-32.746000000000002</c:v>
                </c:pt>
                <c:pt idx="6801">
                  <c:v>-32.427</c:v>
                </c:pt>
                <c:pt idx="6802">
                  <c:v>-32.112000000000002</c:v>
                </c:pt>
                <c:pt idx="6803">
                  <c:v>-31.798999999999992</c:v>
                </c:pt>
                <c:pt idx="6804">
                  <c:v>-31.643000000000001</c:v>
                </c:pt>
                <c:pt idx="6805">
                  <c:v>-31.487999999999992</c:v>
                </c:pt>
                <c:pt idx="6806">
                  <c:v>-31.18</c:v>
                </c:pt>
                <c:pt idx="6807">
                  <c:v>-31.027000000000001</c:v>
                </c:pt>
                <c:pt idx="6808">
                  <c:v>-30.873999999999999</c:v>
                </c:pt>
                <c:pt idx="6809">
                  <c:v>-31.18</c:v>
                </c:pt>
                <c:pt idx="6810">
                  <c:v>-31.487999999999992</c:v>
                </c:pt>
                <c:pt idx="6811">
                  <c:v>-31.643000000000001</c:v>
                </c:pt>
                <c:pt idx="6812">
                  <c:v>-31.643000000000001</c:v>
                </c:pt>
                <c:pt idx="6813">
                  <c:v>-31.487999999999992</c:v>
                </c:pt>
                <c:pt idx="6814">
                  <c:v>-31.332999999999991</c:v>
                </c:pt>
                <c:pt idx="6815">
                  <c:v>-31.332999999999991</c:v>
                </c:pt>
                <c:pt idx="6816">
                  <c:v>-31.18</c:v>
                </c:pt>
                <c:pt idx="6817">
                  <c:v>-31.027000000000001</c:v>
                </c:pt>
                <c:pt idx="6818">
                  <c:v>-31.027000000000001</c:v>
                </c:pt>
                <c:pt idx="6819">
                  <c:v>-31.18</c:v>
                </c:pt>
                <c:pt idx="6820">
                  <c:v>-31.487999999999992</c:v>
                </c:pt>
                <c:pt idx="6821">
                  <c:v>-31.643000000000001</c:v>
                </c:pt>
                <c:pt idx="6822">
                  <c:v>-31.956</c:v>
                </c:pt>
                <c:pt idx="6823">
                  <c:v>-32.269000000000013</c:v>
                </c:pt>
                <c:pt idx="6824">
                  <c:v>-32.269000000000013</c:v>
                </c:pt>
                <c:pt idx="6825">
                  <c:v>-32.269000000000013</c:v>
                </c:pt>
                <c:pt idx="6826">
                  <c:v>-32.269000000000013</c:v>
                </c:pt>
                <c:pt idx="6827">
                  <c:v>-32.269000000000013</c:v>
                </c:pt>
                <c:pt idx="6828">
                  <c:v>-32.269000000000013</c:v>
                </c:pt>
                <c:pt idx="6829">
                  <c:v>-32.427</c:v>
                </c:pt>
                <c:pt idx="6830">
                  <c:v>-32.586000000000006</c:v>
                </c:pt>
                <c:pt idx="6831">
                  <c:v>-32.746000000000002</c:v>
                </c:pt>
                <c:pt idx="6832">
                  <c:v>-32.746000000000002</c:v>
                </c:pt>
                <c:pt idx="6833">
                  <c:v>-32.906000000000006</c:v>
                </c:pt>
                <c:pt idx="6834">
                  <c:v>-32.746000000000002</c:v>
                </c:pt>
                <c:pt idx="6835">
                  <c:v>-32.746000000000002</c:v>
                </c:pt>
                <c:pt idx="6836">
                  <c:v>-32.746000000000002</c:v>
                </c:pt>
                <c:pt idx="6837">
                  <c:v>-32.746000000000002</c:v>
                </c:pt>
                <c:pt idx="6838">
                  <c:v>-32.746000000000002</c:v>
                </c:pt>
                <c:pt idx="6839">
                  <c:v>-32.906000000000006</c:v>
                </c:pt>
                <c:pt idx="6840">
                  <c:v>-32.906000000000006</c:v>
                </c:pt>
                <c:pt idx="6841">
                  <c:v>-33.066000000000003</c:v>
                </c:pt>
                <c:pt idx="6842">
                  <c:v>-32.906000000000006</c:v>
                </c:pt>
                <c:pt idx="6843">
                  <c:v>-32.906000000000006</c:v>
                </c:pt>
                <c:pt idx="6844">
                  <c:v>-32.906000000000006</c:v>
                </c:pt>
                <c:pt idx="6845">
                  <c:v>-32.746000000000002</c:v>
                </c:pt>
                <c:pt idx="6846">
                  <c:v>-32.746000000000002</c:v>
                </c:pt>
                <c:pt idx="6847">
                  <c:v>-32.906000000000006</c:v>
                </c:pt>
                <c:pt idx="6848">
                  <c:v>-32.906000000000006</c:v>
                </c:pt>
                <c:pt idx="6849">
                  <c:v>-32.906000000000006</c:v>
                </c:pt>
                <c:pt idx="6850">
                  <c:v>-32.906000000000006</c:v>
                </c:pt>
                <c:pt idx="6851">
                  <c:v>-32.586000000000006</c:v>
                </c:pt>
                <c:pt idx="6852">
                  <c:v>-32.586000000000006</c:v>
                </c:pt>
                <c:pt idx="6853">
                  <c:v>-32.746000000000002</c:v>
                </c:pt>
                <c:pt idx="6854">
                  <c:v>-32.906000000000006</c:v>
                </c:pt>
                <c:pt idx="6855">
                  <c:v>-32.906000000000006</c:v>
                </c:pt>
                <c:pt idx="6856">
                  <c:v>-32.906000000000006</c:v>
                </c:pt>
                <c:pt idx="6857">
                  <c:v>-32.586000000000006</c:v>
                </c:pt>
                <c:pt idx="6858">
                  <c:v>-32.427</c:v>
                </c:pt>
                <c:pt idx="6859">
                  <c:v>-32.427</c:v>
                </c:pt>
                <c:pt idx="6860">
                  <c:v>-32.269000000000013</c:v>
                </c:pt>
                <c:pt idx="6861">
                  <c:v>-32.112000000000002</c:v>
                </c:pt>
                <c:pt idx="6862">
                  <c:v>-31.798999999999992</c:v>
                </c:pt>
                <c:pt idx="6863">
                  <c:v>-31.643000000000001</c:v>
                </c:pt>
                <c:pt idx="6864">
                  <c:v>-31.332999999999991</c:v>
                </c:pt>
                <c:pt idx="6865">
                  <c:v>-31.027000000000001</c:v>
                </c:pt>
                <c:pt idx="6866">
                  <c:v>-30.57</c:v>
                </c:pt>
                <c:pt idx="6867">
                  <c:v>-30.118000000000006</c:v>
                </c:pt>
                <c:pt idx="6868">
                  <c:v>-29.672000000000001</c:v>
                </c:pt>
                <c:pt idx="6869">
                  <c:v>-29.376000000000001</c:v>
                </c:pt>
                <c:pt idx="6870">
                  <c:v>-29.084999999999994</c:v>
                </c:pt>
                <c:pt idx="6871">
                  <c:v>-28.939</c:v>
                </c:pt>
                <c:pt idx="6872">
                  <c:v>-28.939</c:v>
                </c:pt>
                <c:pt idx="6873">
                  <c:v>-29.084999999999994</c:v>
                </c:pt>
                <c:pt idx="6874">
                  <c:v>-28.792999999999992</c:v>
                </c:pt>
                <c:pt idx="6875">
                  <c:v>-28.649000000000001</c:v>
                </c:pt>
                <c:pt idx="6876">
                  <c:v>-28.504999999999999</c:v>
                </c:pt>
                <c:pt idx="6877">
                  <c:v>-28.504999999999999</c:v>
                </c:pt>
                <c:pt idx="6878">
                  <c:v>-28.504999999999999</c:v>
                </c:pt>
                <c:pt idx="6879">
                  <c:v>-28.504999999999999</c:v>
                </c:pt>
                <c:pt idx="6880">
                  <c:v>-28.504999999999999</c:v>
                </c:pt>
                <c:pt idx="6881">
                  <c:v>-28.504999999999999</c:v>
                </c:pt>
                <c:pt idx="6882">
                  <c:v>-28.504999999999999</c:v>
                </c:pt>
                <c:pt idx="6883">
                  <c:v>-28.504999999999999</c:v>
                </c:pt>
                <c:pt idx="6884">
                  <c:v>-28.504999999999999</c:v>
                </c:pt>
                <c:pt idx="6885">
                  <c:v>-28.361000000000001</c:v>
                </c:pt>
                <c:pt idx="6886">
                  <c:v>-28.361000000000001</c:v>
                </c:pt>
                <c:pt idx="6887">
                  <c:v>-28.361000000000001</c:v>
                </c:pt>
                <c:pt idx="6888">
                  <c:v>-28.504999999999999</c:v>
                </c:pt>
                <c:pt idx="6889">
                  <c:v>-28.504999999999999</c:v>
                </c:pt>
                <c:pt idx="6890">
                  <c:v>-28.361000000000001</c:v>
                </c:pt>
                <c:pt idx="6891">
                  <c:v>-28.074999999999999</c:v>
                </c:pt>
                <c:pt idx="6892">
                  <c:v>-27.792000000000002</c:v>
                </c:pt>
                <c:pt idx="6893">
                  <c:v>-27.650000000000006</c:v>
                </c:pt>
                <c:pt idx="6894">
                  <c:v>-27.792000000000002</c:v>
                </c:pt>
                <c:pt idx="6895">
                  <c:v>-27.933</c:v>
                </c:pt>
                <c:pt idx="6896">
                  <c:v>-28.216999999999999</c:v>
                </c:pt>
                <c:pt idx="6897">
                  <c:v>-28.216999999999999</c:v>
                </c:pt>
                <c:pt idx="6898">
                  <c:v>-28.361000000000001</c:v>
                </c:pt>
                <c:pt idx="6899">
                  <c:v>-28.504999999999999</c:v>
                </c:pt>
                <c:pt idx="6900">
                  <c:v>-28.792999999999992</c:v>
                </c:pt>
                <c:pt idx="6901">
                  <c:v>-29.084999999999994</c:v>
                </c:pt>
                <c:pt idx="6902">
                  <c:v>-29.376000000000001</c:v>
                </c:pt>
                <c:pt idx="6903">
                  <c:v>-29.821000000000005</c:v>
                </c:pt>
                <c:pt idx="6904">
                  <c:v>-30.118000000000006</c:v>
                </c:pt>
                <c:pt idx="6905">
                  <c:v>-30.419</c:v>
                </c:pt>
                <c:pt idx="6906">
                  <c:v>-30.57</c:v>
                </c:pt>
                <c:pt idx="6907">
                  <c:v>-30.721</c:v>
                </c:pt>
                <c:pt idx="6908">
                  <c:v>-30.721</c:v>
                </c:pt>
                <c:pt idx="6909">
                  <c:v>-30.721</c:v>
                </c:pt>
                <c:pt idx="6910">
                  <c:v>-30.721</c:v>
                </c:pt>
                <c:pt idx="6911">
                  <c:v>-30.721</c:v>
                </c:pt>
                <c:pt idx="6912">
                  <c:v>-30.873999999999999</c:v>
                </c:pt>
                <c:pt idx="6913">
                  <c:v>-31.027000000000001</c:v>
                </c:pt>
                <c:pt idx="6914">
                  <c:v>-31.18</c:v>
                </c:pt>
                <c:pt idx="6915">
                  <c:v>-31.332999999999991</c:v>
                </c:pt>
                <c:pt idx="6916">
                  <c:v>-31.18</c:v>
                </c:pt>
                <c:pt idx="6917">
                  <c:v>-30.873999999999999</c:v>
                </c:pt>
                <c:pt idx="6918">
                  <c:v>-30.57</c:v>
                </c:pt>
                <c:pt idx="6919">
                  <c:v>-30.419</c:v>
                </c:pt>
                <c:pt idx="6920">
                  <c:v>-30.57</c:v>
                </c:pt>
                <c:pt idx="6921">
                  <c:v>-30.57</c:v>
                </c:pt>
                <c:pt idx="6922">
                  <c:v>-30.419</c:v>
                </c:pt>
                <c:pt idx="6923">
                  <c:v>-30.419</c:v>
                </c:pt>
                <c:pt idx="6924">
                  <c:v>-30.419</c:v>
                </c:pt>
                <c:pt idx="6925">
                  <c:v>-30.266999999999992</c:v>
                </c:pt>
                <c:pt idx="6926">
                  <c:v>-29.968999999999991</c:v>
                </c:pt>
                <c:pt idx="6927">
                  <c:v>-29.821000000000005</c:v>
                </c:pt>
                <c:pt idx="6928">
                  <c:v>-29.821000000000005</c:v>
                </c:pt>
                <c:pt idx="6929">
                  <c:v>-30.118000000000006</c:v>
                </c:pt>
                <c:pt idx="6930">
                  <c:v>-30.266999999999992</c:v>
                </c:pt>
                <c:pt idx="6931">
                  <c:v>-30.57</c:v>
                </c:pt>
                <c:pt idx="6932">
                  <c:v>-30.721</c:v>
                </c:pt>
                <c:pt idx="6933">
                  <c:v>-30.873999999999999</c:v>
                </c:pt>
                <c:pt idx="6934">
                  <c:v>-30.873999999999999</c:v>
                </c:pt>
                <c:pt idx="6935">
                  <c:v>-31.027000000000001</c:v>
                </c:pt>
                <c:pt idx="6936">
                  <c:v>-31.027000000000001</c:v>
                </c:pt>
                <c:pt idx="6937">
                  <c:v>-31.027000000000001</c:v>
                </c:pt>
                <c:pt idx="6938">
                  <c:v>-31.027000000000001</c:v>
                </c:pt>
                <c:pt idx="6939">
                  <c:v>-31.027000000000001</c:v>
                </c:pt>
                <c:pt idx="6940">
                  <c:v>-31.027000000000001</c:v>
                </c:pt>
                <c:pt idx="6941">
                  <c:v>-31.18</c:v>
                </c:pt>
                <c:pt idx="6942">
                  <c:v>-31.332999999999991</c:v>
                </c:pt>
                <c:pt idx="6943">
                  <c:v>-31.18</c:v>
                </c:pt>
                <c:pt idx="6944">
                  <c:v>-31.027000000000001</c:v>
                </c:pt>
                <c:pt idx="6945">
                  <c:v>-30.57</c:v>
                </c:pt>
                <c:pt idx="6946">
                  <c:v>-30.266999999999992</c:v>
                </c:pt>
                <c:pt idx="6947">
                  <c:v>-30.266999999999992</c:v>
                </c:pt>
                <c:pt idx="6948">
                  <c:v>-30.266999999999992</c:v>
                </c:pt>
                <c:pt idx="6949">
                  <c:v>-30.266999999999992</c:v>
                </c:pt>
                <c:pt idx="6950">
                  <c:v>-30.266999999999992</c:v>
                </c:pt>
                <c:pt idx="6951">
                  <c:v>-30.419</c:v>
                </c:pt>
                <c:pt idx="6952">
                  <c:v>-30.57</c:v>
                </c:pt>
                <c:pt idx="6953">
                  <c:v>-30.57</c:v>
                </c:pt>
                <c:pt idx="6954">
                  <c:v>-30.57</c:v>
                </c:pt>
                <c:pt idx="6955">
                  <c:v>-30.266999999999992</c:v>
                </c:pt>
                <c:pt idx="6956">
                  <c:v>-29.968999999999991</c:v>
                </c:pt>
                <c:pt idx="6957">
                  <c:v>-29.672000000000001</c:v>
                </c:pt>
                <c:pt idx="6958">
                  <c:v>-29.524000000000001</c:v>
                </c:pt>
                <c:pt idx="6959">
                  <c:v>-29.376000000000001</c:v>
                </c:pt>
                <c:pt idx="6960">
                  <c:v>-29.376000000000001</c:v>
                </c:pt>
                <c:pt idx="6961">
                  <c:v>-29.376000000000001</c:v>
                </c:pt>
                <c:pt idx="6962">
                  <c:v>-29.376000000000001</c:v>
                </c:pt>
                <c:pt idx="6963">
                  <c:v>-29.231000000000005</c:v>
                </c:pt>
                <c:pt idx="6964">
                  <c:v>-29.231000000000005</c:v>
                </c:pt>
                <c:pt idx="6965">
                  <c:v>-29.231000000000005</c:v>
                </c:pt>
                <c:pt idx="6966">
                  <c:v>-29.376000000000001</c:v>
                </c:pt>
                <c:pt idx="6967">
                  <c:v>-29.524000000000001</c:v>
                </c:pt>
                <c:pt idx="6968">
                  <c:v>-29.821000000000005</c:v>
                </c:pt>
                <c:pt idx="6969">
                  <c:v>-29.968999999999991</c:v>
                </c:pt>
                <c:pt idx="6970">
                  <c:v>-30.118000000000006</c:v>
                </c:pt>
                <c:pt idx="6971">
                  <c:v>-30.419</c:v>
                </c:pt>
                <c:pt idx="6972">
                  <c:v>-30.419</c:v>
                </c:pt>
                <c:pt idx="6973">
                  <c:v>-30.57</c:v>
                </c:pt>
                <c:pt idx="6974">
                  <c:v>-30.57</c:v>
                </c:pt>
                <c:pt idx="6975">
                  <c:v>-30.721</c:v>
                </c:pt>
                <c:pt idx="6976">
                  <c:v>-30.721</c:v>
                </c:pt>
                <c:pt idx="6977">
                  <c:v>-30.721</c:v>
                </c:pt>
                <c:pt idx="6978">
                  <c:v>-30.721</c:v>
                </c:pt>
                <c:pt idx="6979">
                  <c:v>-30.721</c:v>
                </c:pt>
                <c:pt idx="6980">
                  <c:v>-30.721</c:v>
                </c:pt>
                <c:pt idx="6981">
                  <c:v>-30.873999999999999</c:v>
                </c:pt>
                <c:pt idx="6982">
                  <c:v>-30.873999999999999</c:v>
                </c:pt>
                <c:pt idx="6983">
                  <c:v>-30.873999999999999</c:v>
                </c:pt>
                <c:pt idx="6984">
                  <c:v>-30.873999999999999</c:v>
                </c:pt>
                <c:pt idx="6985">
                  <c:v>-30.721</c:v>
                </c:pt>
                <c:pt idx="6986">
                  <c:v>-30.873999999999999</c:v>
                </c:pt>
                <c:pt idx="6987">
                  <c:v>-30.873999999999999</c:v>
                </c:pt>
                <c:pt idx="6988">
                  <c:v>-30.873999999999999</c:v>
                </c:pt>
                <c:pt idx="6989">
                  <c:v>-30.721</c:v>
                </c:pt>
                <c:pt idx="6990">
                  <c:v>-30.419</c:v>
                </c:pt>
                <c:pt idx="6991">
                  <c:v>-30.266999999999992</c:v>
                </c:pt>
                <c:pt idx="6992">
                  <c:v>-30.266999999999992</c:v>
                </c:pt>
                <c:pt idx="6993">
                  <c:v>-30.419</c:v>
                </c:pt>
                <c:pt idx="6994">
                  <c:v>-30.419</c:v>
                </c:pt>
                <c:pt idx="6995">
                  <c:v>-30.57</c:v>
                </c:pt>
                <c:pt idx="6996">
                  <c:v>-30.419</c:v>
                </c:pt>
                <c:pt idx="6997">
                  <c:v>-30.419</c:v>
                </c:pt>
                <c:pt idx="6998">
                  <c:v>-30.419</c:v>
                </c:pt>
                <c:pt idx="6999">
                  <c:v>-30.266999999999992</c:v>
                </c:pt>
                <c:pt idx="7000">
                  <c:v>-30.118000000000006</c:v>
                </c:pt>
                <c:pt idx="7001">
                  <c:v>-29.968999999999991</c:v>
                </c:pt>
                <c:pt idx="7002">
                  <c:v>-29.968999999999991</c:v>
                </c:pt>
                <c:pt idx="7003">
                  <c:v>-30.118000000000006</c:v>
                </c:pt>
                <c:pt idx="7004">
                  <c:v>-30.118000000000006</c:v>
                </c:pt>
                <c:pt idx="7005">
                  <c:v>-30.118000000000006</c:v>
                </c:pt>
                <c:pt idx="7006">
                  <c:v>-29.968999999999991</c:v>
                </c:pt>
                <c:pt idx="7007">
                  <c:v>-29.968999999999991</c:v>
                </c:pt>
                <c:pt idx="7008">
                  <c:v>-29.968999999999991</c:v>
                </c:pt>
                <c:pt idx="7009">
                  <c:v>-29.968999999999991</c:v>
                </c:pt>
                <c:pt idx="7010">
                  <c:v>-29.821000000000005</c:v>
                </c:pt>
                <c:pt idx="7011">
                  <c:v>-29.672000000000001</c:v>
                </c:pt>
                <c:pt idx="7012">
                  <c:v>-29.524000000000001</c:v>
                </c:pt>
                <c:pt idx="7013">
                  <c:v>-29.231000000000005</c:v>
                </c:pt>
                <c:pt idx="7014">
                  <c:v>-29.231000000000005</c:v>
                </c:pt>
                <c:pt idx="7015">
                  <c:v>-29.231000000000005</c:v>
                </c:pt>
                <c:pt idx="7016">
                  <c:v>-29.231000000000005</c:v>
                </c:pt>
                <c:pt idx="7017">
                  <c:v>-29.231000000000005</c:v>
                </c:pt>
                <c:pt idx="7018">
                  <c:v>-29.231000000000005</c:v>
                </c:pt>
                <c:pt idx="7019">
                  <c:v>-29.376000000000001</c:v>
                </c:pt>
                <c:pt idx="7020">
                  <c:v>-29.376000000000001</c:v>
                </c:pt>
                <c:pt idx="7021">
                  <c:v>-29.376000000000001</c:v>
                </c:pt>
                <c:pt idx="7022">
                  <c:v>-29.376000000000001</c:v>
                </c:pt>
                <c:pt idx="7023">
                  <c:v>-29.376000000000001</c:v>
                </c:pt>
                <c:pt idx="7024">
                  <c:v>-29.376000000000001</c:v>
                </c:pt>
                <c:pt idx="7025">
                  <c:v>-29.376000000000001</c:v>
                </c:pt>
                <c:pt idx="7026">
                  <c:v>-29.231000000000005</c:v>
                </c:pt>
                <c:pt idx="7027">
                  <c:v>-29.084999999999994</c:v>
                </c:pt>
                <c:pt idx="7028">
                  <c:v>-28.939</c:v>
                </c:pt>
                <c:pt idx="7029">
                  <c:v>-28.939</c:v>
                </c:pt>
                <c:pt idx="7030">
                  <c:v>-28.939</c:v>
                </c:pt>
                <c:pt idx="7031">
                  <c:v>-29.084999999999994</c:v>
                </c:pt>
                <c:pt idx="7032">
                  <c:v>-29.376000000000001</c:v>
                </c:pt>
                <c:pt idx="7033">
                  <c:v>-29.524000000000001</c:v>
                </c:pt>
                <c:pt idx="7034">
                  <c:v>-29.524000000000001</c:v>
                </c:pt>
                <c:pt idx="7035">
                  <c:v>-29.524000000000001</c:v>
                </c:pt>
                <c:pt idx="7036">
                  <c:v>-29.524000000000001</c:v>
                </c:pt>
                <c:pt idx="7037">
                  <c:v>-29.376000000000001</c:v>
                </c:pt>
                <c:pt idx="7038">
                  <c:v>-29.084999999999994</c:v>
                </c:pt>
                <c:pt idx="7039">
                  <c:v>-28.792999999999992</c:v>
                </c:pt>
                <c:pt idx="7040">
                  <c:v>-28.649000000000001</c:v>
                </c:pt>
                <c:pt idx="7041">
                  <c:v>-28.504999999999999</c:v>
                </c:pt>
                <c:pt idx="7042">
                  <c:v>-28.216999999999999</c:v>
                </c:pt>
                <c:pt idx="7043">
                  <c:v>-28.074999999999999</c:v>
                </c:pt>
                <c:pt idx="7044">
                  <c:v>-28.074999999999999</c:v>
                </c:pt>
                <c:pt idx="7045">
                  <c:v>-28.074999999999999</c:v>
                </c:pt>
                <c:pt idx="7046">
                  <c:v>-28.074999999999999</c:v>
                </c:pt>
                <c:pt idx="7047">
                  <c:v>-28.074999999999999</c:v>
                </c:pt>
                <c:pt idx="7048">
                  <c:v>-28.216999999999999</c:v>
                </c:pt>
                <c:pt idx="7049">
                  <c:v>-28.792999999999992</c:v>
                </c:pt>
                <c:pt idx="7050">
                  <c:v>-29.231000000000005</c:v>
                </c:pt>
                <c:pt idx="7051">
                  <c:v>-30.118000000000006</c:v>
                </c:pt>
                <c:pt idx="7052">
                  <c:v>-31.18</c:v>
                </c:pt>
                <c:pt idx="7053">
                  <c:v>-32.269000000000013</c:v>
                </c:pt>
                <c:pt idx="7054">
                  <c:v>-33.228000000000016</c:v>
                </c:pt>
                <c:pt idx="7055">
                  <c:v>-34.209000000000003</c:v>
                </c:pt>
                <c:pt idx="7056">
                  <c:v>-35.048000000000002</c:v>
                </c:pt>
                <c:pt idx="7057">
                  <c:v>-36.078000000000003</c:v>
                </c:pt>
                <c:pt idx="7058">
                  <c:v>-36.778000000000013</c:v>
                </c:pt>
                <c:pt idx="7059">
                  <c:v>-37.493000000000002</c:v>
                </c:pt>
                <c:pt idx="7060">
                  <c:v>-38.038000000000011</c:v>
                </c:pt>
                <c:pt idx="7061">
                  <c:v>-38.778000000000013</c:v>
                </c:pt>
                <c:pt idx="7062">
                  <c:v>-39.53</c:v>
                </c:pt>
                <c:pt idx="7063">
                  <c:v>-40.299000000000021</c:v>
                </c:pt>
                <c:pt idx="7064">
                  <c:v>-40.886000000000003</c:v>
                </c:pt>
                <c:pt idx="7065">
                  <c:v>-41.481000000000002</c:v>
                </c:pt>
                <c:pt idx="7066">
                  <c:v>-42.291000000000011</c:v>
                </c:pt>
                <c:pt idx="7067">
                  <c:v>-42.911999999999999</c:v>
                </c:pt>
                <c:pt idx="7068">
                  <c:v>-43.753</c:v>
                </c:pt>
                <c:pt idx="7069">
                  <c:v>-44.615000000000002</c:v>
                </c:pt>
                <c:pt idx="7070">
                  <c:v>-45.497</c:v>
                </c:pt>
                <c:pt idx="7071">
                  <c:v>-46.174000000000007</c:v>
                </c:pt>
                <c:pt idx="7072">
                  <c:v>-47.096000000000011</c:v>
                </c:pt>
                <c:pt idx="7073">
                  <c:v>-47.803000000000004</c:v>
                </c:pt>
                <c:pt idx="7074">
                  <c:v>-48.525000000000013</c:v>
                </c:pt>
                <c:pt idx="7075">
                  <c:v>-49.509</c:v>
                </c:pt>
                <c:pt idx="7076">
                  <c:v>-50.012</c:v>
                </c:pt>
                <c:pt idx="7077">
                  <c:v>-50.778000000000013</c:v>
                </c:pt>
                <c:pt idx="7078">
                  <c:v>-51.563000000000002</c:v>
                </c:pt>
                <c:pt idx="7079">
                  <c:v>-52.098000000000013</c:v>
                </c:pt>
                <c:pt idx="7080">
                  <c:v>-52.638000000000012</c:v>
                </c:pt>
                <c:pt idx="7081">
                  <c:v>-53.466000000000001</c:v>
                </c:pt>
                <c:pt idx="7082">
                  <c:v>-54.029000000000003</c:v>
                </c:pt>
                <c:pt idx="7083">
                  <c:v>-54.602000000000011</c:v>
                </c:pt>
                <c:pt idx="7084">
                  <c:v>-55.185000000000002</c:v>
                </c:pt>
                <c:pt idx="7085">
                  <c:v>-55.775000000000013</c:v>
                </c:pt>
                <c:pt idx="7086">
                  <c:v>-56.076000000000001</c:v>
                </c:pt>
                <c:pt idx="7087">
                  <c:v>-56.684000000000005</c:v>
                </c:pt>
                <c:pt idx="7088">
                  <c:v>-57.303000000000004</c:v>
                </c:pt>
                <c:pt idx="7089">
                  <c:v>-57.617000000000004</c:v>
                </c:pt>
                <c:pt idx="7090">
                  <c:v>-57.933</c:v>
                </c:pt>
                <c:pt idx="7091">
                  <c:v>-58.576000000000001</c:v>
                </c:pt>
                <c:pt idx="7092">
                  <c:v>-58.902000000000001</c:v>
                </c:pt>
                <c:pt idx="7093">
                  <c:v>-59.229000000000013</c:v>
                </c:pt>
                <c:pt idx="7094">
                  <c:v>-59.562000000000012</c:v>
                </c:pt>
                <c:pt idx="7095">
                  <c:v>-59.897000000000006</c:v>
                </c:pt>
                <c:pt idx="7096">
                  <c:v>-59.897000000000006</c:v>
                </c:pt>
                <c:pt idx="7097">
                  <c:v>-60.579000000000001</c:v>
                </c:pt>
                <c:pt idx="7098">
                  <c:v>-60.925000000000011</c:v>
                </c:pt>
                <c:pt idx="7099">
                  <c:v>-61.274000000000001</c:v>
                </c:pt>
                <c:pt idx="7100">
                  <c:v>-61.274000000000001</c:v>
                </c:pt>
                <c:pt idx="7101">
                  <c:v>-61.984999999999999</c:v>
                </c:pt>
                <c:pt idx="7102">
                  <c:v>-62.711000000000006</c:v>
                </c:pt>
                <c:pt idx="7103">
                  <c:v>-62.711000000000006</c:v>
                </c:pt>
                <c:pt idx="7104">
                  <c:v>-63.08</c:v>
                </c:pt>
                <c:pt idx="7105">
                  <c:v>-63.451999999999998</c:v>
                </c:pt>
                <c:pt idx="7106">
                  <c:v>-63.83</c:v>
                </c:pt>
                <c:pt idx="7107">
                  <c:v>-64.212000000000003</c:v>
                </c:pt>
                <c:pt idx="7108">
                  <c:v>-64.596999999999994</c:v>
                </c:pt>
                <c:pt idx="7109">
                  <c:v>-64.596999999999994</c:v>
                </c:pt>
                <c:pt idx="7110">
                  <c:v>-64.989000000000004</c:v>
                </c:pt>
                <c:pt idx="7111">
                  <c:v>-64.989000000000004</c:v>
                </c:pt>
                <c:pt idx="7112">
                  <c:v>-65.384</c:v>
                </c:pt>
                <c:pt idx="7113">
                  <c:v>-65.784999999999997</c:v>
                </c:pt>
                <c:pt idx="7114">
                  <c:v>-65.784999999999997</c:v>
                </c:pt>
                <c:pt idx="7115">
                  <c:v>-65.784999999999997</c:v>
                </c:pt>
                <c:pt idx="7116">
                  <c:v>-66.19</c:v>
                </c:pt>
                <c:pt idx="7117">
                  <c:v>-66.19</c:v>
                </c:pt>
                <c:pt idx="7118">
                  <c:v>-66.599999999999994</c:v>
                </c:pt>
                <c:pt idx="7119">
                  <c:v>-66.599999999999994</c:v>
                </c:pt>
                <c:pt idx="7120">
                  <c:v>-66.599999999999994</c:v>
                </c:pt>
                <c:pt idx="7121">
                  <c:v>-67.016000000000005</c:v>
                </c:pt>
                <c:pt idx="7122">
                  <c:v>-67.016000000000005</c:v>
                </c:pt>
                <c:pt idx="7123">
                  <c:v>-67.438999999999993</c:v>
                </c:pt>
                <c:pt idx="7124">
                  <c:v>-67.016000000000005</c:v>
                </c:pt>
                <c:pt idx="7125">
                  <c:v>-67.438999999999993</c:v>
                </c:pt>
                <c:pt idx="7126">
                  <c:v>-67.866</c:v>
                </c:pt>
                <c:pt idx="7127">
                  <c:v>-68.298000000000002</c:v>
                </c:pt>
                <c:pt idx="7128">
                  <c:v>-68.298000000000002</c:v>
                </c:pt>
                <c:pt idx="7129">
                  <c:v>-68.736999999999995</c:v>
                </c:pt>
                <c:pt idx="7130">
                  <c:v>-68.736999999999995</c:v>
                </c:pt>
                <c:pt idx="7131">
                  <c:v>-68.736999999999995</c:v>
                </c:pt>
                <c:pt idx="7132">
                  <c:v>-69.182000000000002</c:v>
                </c:pt>
                <c:pt idx="7133">
                  <c:v>-69.182000000000002</c:v>
                </c:pt>
                <c:pt idx="7134">
                  <c:v>-69.182000000000002</c:v>
                </c:pt>
                <c:pt idx="7135">
                  <c:v>-69.182000000000002</c:v>
                </c:pt>
                <c:pt idx="7136">
                  <c:v>-69.631999999999991</c:v>
                </c:pt>
                <c:pt idx="7137">
                  <c:v>-69.631999999999991</c:v>
                </c:pt>
                <c:pt idx="7138">
                  <c:v>-69.631999999999991</c:v>
                </c:pt>
                <c:pt idx="7139">
                  <c:v>-69.631999999999991</c:v>
                </c:pt>
                <c:pt idx="7140">
                  <c:v>-69.631999999999991</c:v>
                </c:pt>
                <c:pt idx="7141">
                  <c:v>-69.631999999999991</c:v>
                </c:pt>
                <c:pt idx="7142">
                  <c:v>-69.631999999999991</c:v>
                </c:pt>
                <c:pt idx="7143">
                  <c:v>-69.631999999999991</c:v>
                </c:pt>
                <c:pt idx="7144">
                  <c:v>-70.088999999999999</c:v>
                </c:pt>
                <c:pt idx="7145">
                  <c:v>-70.088999999999999</c:v>
                </c:pt>
                <c:pt idx="7146">
                  <c:v>-70.088999999999999</c:v>
                </c:pt>
                <c:pt idx="7147">
                  <c:v>-70.088999999999999</c:v>
                </c:pt>
                <c:pt idx="7148">
                  <c:v>-70.088999999999999</c:v>
                </c:pt>
                <c:pt idx="7149">
                  <c:v>-70.552999999999983</c:v>
                </c:pt>
                <c:pt idx="7150">
                  <c:v>-70.552999999999983</c:v>
                </c:pt>
                <c:pt idx="7151">
                  <c:v>-71.024999999999991</c:v>
                </c:pt>
                <c:pt idx="7152">
                  <c:v>-71.024999999999991</c:v>
                </c:pt>
                <c:pt idx="7153">
                  <c:v>-71.024999999999991</c:v>
                </c:pt>
                <c:pt idx="7154">
                  <c:v>-71.504000000000005</c:v>
                </c:pt>
                <c:pt idx="7155">
                  <c:v>-71.504000000000005</c:v>
                </c:pt>
                <c:pt idx="7156">
                  <c:v>-71.504000000000005</c:v>
                </c:pt>
                <c:pt idx="7157">
                  <c:v>-71.504000000000005</c:v>
                </c:pt>
                <c:pt idx="7158">
                  <c:v>-71.504000000000005</c:v>
                </c:pt>
                <c:pt idx="7159">
                  <c:v>-71.504000000000005</c:v>
                </c:pt>
                <c:pt idx="7160">
                  <c:v>-71.504000000000005</c:v>
                </c:pt>
                <c:pt idx="7161">
                  <c:v>-71.504000000000005</c:v>
                </c:pt>
                <c:pt idx="7162">
                  <c:v>-71.988</c:v>
                </c:pt>
                <c:pt idx="7163">
                  <c:v>-71.988</c:v>
                </c:pt>
                <c:pt idx="7164">
                  <c:v>-71.988</c:v>
                </c:pt>
                <c:pt idx="7165">
                  <c:v>-71.988</c:v>
                </c:pt>
                <c:pt idx="7166">
                  <c:v>-71.988</c:v>
                </c:pt>
                <c:pt idx="7167">
                  <c:v>-71.988</c:v>
                </c:pt>
                <c:pt idx="7168">
                  <c:v>-71.988</c:v>
                </c:pt>
                <c:pt idx="7169">
                  <c:v>-72.480999999999995</c:v>
                </c:pt>
                <c:pt idx="7170">
                  <c:v>-72.480999999999995</c:v>
                </c:pt>
                <c:pt idx="7171">
                  <c:v>-72.480999999999995</c:v>
                </c:pt>
                <c:pt idx="7172">
                  <c:v>-71.988</c:v>
                </c:pt>
                <c:pt idx="7173">
                  <c:v>-71.988</c:v>
                </c:pt>
                <c:pt idx="7174">
                  <c:v>-71.988</c:v>
                </c:pt>
                <c:pt idx="7175">
                  <c:v>-71.988</c:v>
                </c:pt>
                <c:pt idx="7176">
                  <c:v>-71.988</c:v>
                </c:pt>
                <c:pt idx="7177">
                  <c:v>-71.988</c:v>
                </c:pt>
                <c:pt idx="7178">
                  <c:v>-71.988</c:v>
                </c:pt>
                <c:pt idx="7179">
                  <c:v>-71.988</c:v>
                </c:pt>
                <c:pt idx="7180">
                  <c:v>-71.988</c:v>
                </c:pt>
                <c:pt idx="7181">
                  <c:v>-71.988</c:v>
                </c:pt>
                <c:pt idx="7182">
                  <c:v>-71.988</c:v>
                </c:pt>
                <c:pt idx="7183">
                  <c:v>-71.988</c:v>
                </c:pt>
                <c:pt idx="7184">
                  <c:v>-71.988</c:v>
                </c:pt>
                <c:pt idx="7185">
                  <c:v>-71.988</c:v>
                </c:pt>
                <c:pt idx="7186">
                  <c:v>-71.988</c:v>
                </c:pt>
                <c:pt idx="7187">
                  <c:v>-71.988</c:v>
                </c:pt>
                <c:pt idx="7188">
                  <c:v>-72.480999999999995</c:v>
                </c:pt>
                <c:pt idx="7189">
                  <c:v>-71.988</c:v>
                </c:pt>
                <c:pt idx="7190">
                  <c:v>-71.988</c:v>
                </c:pt>
                <c:pt idx="7191">
                  <c:v>-71.988</c:v>
                </c:pt>
                <c:pt idx="7192">
                  <c:v>-71.988</c:v>
                </c:pt>
                <c:pt idx="7193">
                  <c:v>-71.504000000000005</c:v>
                </c:pt>
                <c:pt idx="7194">
                  <c:v>-71.504000000000005</c:v>
                </c:pt>
                <c:pt idx="7195">
                  <c:v>-71.024999999999991</c:v>
                </c:pt>
                <c:pt idx="7196">
                  <c:v>-70.552999999999983</c:v>
                </c:pt>
                <c:pt idx="7197">
                  <c:v>-70.552999999999983</c:v>
                </c:pt>
                <c:pt idx="7198">
                  <c:v>-70.552999999999983</c:v>
                </c:pt>
                <c:pt idx="7199">
                  <c:v>-70.552999999999983</c:v>
                </c:pt>
                <c:pt idx="7200">
                  <c:v>-70.088999999999999</c:v>
                </c:pt>
                <c:pt idx="7201">
                  <c:v>-70.088999999999999</c:v>
                </c:pt>
                <c:pt idx="7202">
                  <c:v>-69.631999999999991</c:v>
                </c:pt>
                <c:pt idx="7203">
                  <c:v>-69.631999999999991</c:v>
                </c:pt>
                <c:pt idx="7204">
                  <c:v>-69.182000000000002</c:v>
                </c:pt>
                <c:pt idx="7205">
                  <c:v>-69.631999999999991</c:v>
                </c:pt>
                <c:pt idx="7206">
                  <c:v>-69.182000000000002</c:v>
                </c:pt>
                <c:pt idx="7207">
                  <c:v>-69.182000000000002</c:v>
                </c:pt>
                <c:pt idx="7208">
                  <c:v>-69.182000000000002</c:v>
                </c:pt>
                <c:pt idx="7209">
                  <c:v>-69.182000000000002</c:v>
                </c:pt>
                <c:pt idx="7210">
                  <c:v>-68.736999999999995</c:v>
                </c:pt>
                <c:pt idx="7211">
                  <c:v>-69.182000000000002</c:v>
                </c:pt>
                <c:pt idx="7212">
                  <c:v>-69.182000000000002</c:v>
                </c:pt>
                <c:pt idx="7213">
                  <c:v>-69.182000000000002</c:v>
                </c:pt>
                <c:pt idx="7214">
                  <c:v>-69.182000000000002</c:v>
                </c:pt>
                <c:pt idx="7215">
                  <c:v>-69.182000000000002</c:v>
                </c:pt>
                <c:pt idx="7216">
                  <c:v>-69.182000000000002</c:v>
                </c:pt>
                <c:pt idx="7217">
                  <c:v>-69.182000000000002</c:v>
                </c:pt>
                <c:pt idx="7218">
                  <c:v>-69.631999999999991</c:v>
                </c:pt>
                <c:pt idx="7219">
                  <c:v>-69.631999999999991</c:v>
                </c:pt>
                <c:pt idx="7220">
                  <c:v>-69.631999999999991</c:v>
                </c:pt>
                <c:pt idx="7221">
                  <c:v>-69.631999999999991</c:v>
                </c:pt>
                <c:pt idx="7222">
                  <c:v>-69.182000000000002</c:v>
                </c:pt>
                <c:pt idx="7223">
                  <c:v>-69.182000000000002</c:v>
                </c:pt>
                <c:pt idx="7224">
                  <c:v>-69.182000000000002</c:v>
                </c:pt>
                <c:pt idx="7225">
                  <c:v>-69.182000000000002</c:v>
                </c:pt>
                <c:pt idx="7226">
                  <c:v>-69.182000000000002</c:v>
                </c:pt>
                <c:pt idx="7227">
                  <c:v>-68.736999999999995</c:v>
                </c:pt>
                <c:pt idx="7228">
                  <c:v>-68.736999999999995</c:v>
                </c:pt>
                <c:pt idx="7229">
                  <c:v>-68.736999999999995</c:v>
                </c:pt>
                <c:pt idx="7230">
                  <c:v>-68.736999999999995</c:v>
                </c:pt>
                <c:pt idx="7231">
                  <c:v>-68.736999999999995</c:v>
                </c:pt>
                <c:pt idx="7232">
                  <c:v>-68.298000000000002</c:v>
                </c:pt>
                <c:pt idx="7233">
                  <c:v>-68.298000000000002</c:v>
                </c:pt>
                <c:pt idx="7234">
                  <c:v>-68.298000000000002</c:v>
                </c:pt>
                <c:pt idx="7235">
                  <c:v>-68.736999999999995</c:v>
                </c:pt>
                <c:pt idx="7236">
                  <c:v>-68.736999999999995</c:v>
                </c:pt>
                <c:pt idx="7237">
                  <c:v>-68.736999999999995</c:v>
                </c:pt>
                <c:pt idx="7238">
                  <c:v>-68.736999999999995</c:v>
                </c:pt>
                <c:pt idx="7239">
                  <c:v>-68.736999999999995</c:v>
                </c:pt>
                <c:pt idx="7240">
                  <c:v>-69.182000000000002</c:v>
                </c:pt>
                <c:pt idx="7241">
                  <c:v>-69.182000000000002</c:v>
                </c:pt>
                <c:pt idx="7242">
                  <c:v>-69.182000000000002</c:v>
                </c:pt>
                <c:pt idx="7243">
                  <c:v>-69.182000000000002</c:v>
                </c:pt>
                <c:pt idx="7244">
                  <c:v>-69.182000000000002</c:v>
                </c:pt>
                <c:pt idx="7245">
                  <c:v>-69.631999999999991</c:v>
                </c:pt>
                <c:pt idx="7246">
                  <c:v>-69.631999999999991</c:v>
                </c:pt>
                <c:pt idx="7247">
                  <c:v>-69.631999999999991</c:v>
                </c:pt>
                <c:pt idx="7248">
                  <c:v>-69.631999999999991</c:v>
                </c:pt>
                <c:pt idx="7249">
                  <c:v>-69.631999999999991</c:v>
                </c:pt>
                <c:pt idx="7250">
                  <c:v>-69.182000000000002</c:v>
                </c:pt>
                <c:pt idx="7251">
                  <c:v>-69.182000000000002</c:v>
                </c:pt>
                <c:pt idx="7252">
                  <c:v>-68.736999999999995</c:v>
                </c:pt>
                <c:pt idx="7253">
                  <c:v>-68.736999999999995</c:v>
                </c:pt>
                <c:pt idx="7254">
                  <c:v>-69.182000000000002</c:v>
                </c:pt>
                <c:pt idx="7255">
                  <c:v>-69.182000000000002</c:v>
                </c:pt>
                <c:pt idx="7256">
                  <c:v>-69.182000000000002</c:v>
                </c:pt>
                <c:pt idx="7257">
                  <c:v>-68.736999999999995</c:v>
                </c:pt>
                <c:pt idx="7258">
                  <c:v>-68.736999999999995</c:v>
                </c:pt>
                <c:pt idx="7259">
                  <c:v>-68.736999999999995</c:v>
                </c:pt>
                <c:pt idx="7260">
                  <c:v>-68.736999999999995</c:v>
                </c:pt>
                <c:pt idx="7261">
                  <c:v>-68.736999999999995</c:v>
                </c:pt>
                <c:pt idx="7262">
                  <c:v>-69.182000000000002</c:v>
                </c:pt>
                <c:pt idx="7263">
                  <c:v>-68.736999999999995</c:v>
                </c:pt>
                <c:pt idx="7264">
                  <c:v>-68.736999999999995</c:v>
                </c:pt>
                <c:pt idx="7265">
                  <c:v>-68.736999999999995</c:v>
                </c:pt>
                <c:pt idx="7266">
                  <c:v>-68.736999999999995</c:v>
                </c:pt>
                <c:pt idx="7267">
                  <c:v>-68.736999999999995</c:v>
                </c:pt>
                <c:pt idx="7268">
                  <c:v>-68.736999999999995</c:v>
                </c:pt>
                <c:pt idx="7269">
                  <c:v>-68.736999999999995</c:v>
                </c:pt>
                <c:pt idx="7270">
                  <c:v>-68.736999999999995</c:v>
                </c:pt>
                <c:pt idx="7271">
                  <c:v>-68.736999999999995</c:v>
                </c:pt>
                <c:pt idx="7272">
                  <c:v>-68.736999999999995</c:v>
                </c:pt>
                <c:pt idx="7273">
                  <c:v>-68.736999999999995</c:v>
                </c:pt>
                <c:pt idx="7274">
                  <c:v>-68.736999999999995</c:v>
                </c:pt>
                <c:pt idx="7275">
                  <c:v>-68.736999999999995</c:v>
                </c:pt>
                <c:pt idx="7276">
                  <c:v>-68.736999999999995</c:v>
                </c:pt>
                <c:pt idx="7277">
                  <c:v>-68.736999999999995</c:v>
                </c:pt>
                <c:pt idx="7278">
                  <c:v>-68.736999999999995</c:v>
                </c:pt>
                <c:pt idx="7279">
                  <c:v>-68.736999999999995</c:v>
                </c:pt>
                <c:pt idx="7280">
                  <c:v>-68.736999999999995</c:v>
                </c:pt>
                <c:pt idx="7281">
                  <c:v>-68.736999999999995</c:v>
                </c:pt>
                <c:pt idx="7282">
                  <c:v>-68.736999999999995</c:v>
                </c:pt>
                <c:pt idx="7283">
                  <c:v>-68.298000000000002</c:v>
                </c:pt>
                <c:pt idx="7284">
                  <c:v>-68.736999999999995</c:v>
                </c:pt>
                <c:pt idx="7285">
                  <c:v>-68.298000000000002</c:v>
                </c:pt>
                <c:pt idx="7286">
                  <c:v>-68.298000000000002</c:v>
                </c:pt>
                <c:pt idx="7287">
                  <c:v>-68.298000000000002</c:v>
                </c:pt>
                <c:pt idx="7288">
                  <c:v>-67.866</c:v>
                </c:pt>
                <c:pt idx="7289">
                  <c:v>-67.438999999999993</c:v>
                </c:pt>
                <c:pt idx="7290">
                  <c:v>-67.438999999999993</c:v>
                </c:pt>
                <c:pt idx="7291">
                  <c:v>-67.438999999999993</c:v>
                </c:pt>
                <c:pt idx="7292">
                  <c:v>-67.866</c:v>
                </c:pt>
                <c:pt idx="7293">
                  <c:v>-67.438999999999993</c:v>
                </c:pt>
                <c:pt idx="7294">
                  <c:v>-67.438999999999993</c:v>
                </c:pt>
                <c:pt idx="7295">
                  <c:v>-67.438999999999993</c:v>
                </c:pt>
                <c:pt idx="7296">
                  <c:v>-67.016000000000005</c:v>
                </c:pt>
                <c:pt idx="7297">
                  <c:v>-66.599999999999994</c:v>
                </c:pt>
                <c:pt idx="7298">
                  <c:v>-66.599999999999994</c:v>
                </c:pt>
                <c:pt idx="7299">
                  <c:v>-66.19</c:v>
                </c:pt>
                <c:pt idx="7300">
                  <c:v>-66.19</c:v>
                </c:pt>
                <c:pt idx="7301">
                  <c:v>-65.384</c:v>
                </c:pt>
                <c:pt idx="7302">
                  <c:v>-65.384</c:v>
                </c:pt>
                <c:pt idx="7303">
                  <c:v>-64.989000000000004</c:v>
                </c:pt>
                <c:pt idx="7304">
                  <c:v>-64.596999999999994</c:v>
                </c:pt>
                <c:pt idx="7305">
                  <c:v>-64.596999999999994</c:v>
                </c:pt>
                <c:pt idx="7306">
                  <c:v>-64.212000000000003</c:v>
                </c:pt>
                <c:pt idx="7307">
                  <c:v>-64.212000000000003</c:v>
                </c:pt>
                <c:pt idx="7308">
                  <c:v>-63.83</c:v>
                </c:pt>
                <c:pt idx="7309">
                  <c:v>-63.451999999999998</c:v>
                </c:pt>
                <c:pt idx="7310">
                  <c:v>-63.451999999999998</c:v>
                </c:pt>
                <c:pt idx="7311">
                  <c:v>-63.451999999999998</c:v>
                </c:pt>
                <c:pt idx="7312">
                  <c:v>-63.08</c:v>
                </c:pt>
                <c:pt idx="7313">
                  <c:v>-63.08</c:v>
                </c:pt>
                <c:pt idx="7314">
                  <c:v>-62.711000000000006</c:v>
                </c:pt>
                <c:pt idx="7315">
                  <c:v>-62.711000000000006</c:v>
                </c:pt>
                <c:pt idx="7316">
                  <c:v>-62.711000000000006</c:v>
                </c:pt>
                <c:pt idx="7317">
                  <c:v>-62.711000000000006</c:v>
                </c:pt>
                <c:pt idx="7318">
                  <c:v>-62.711000000000006</c:v>
                </c:pt>
                <c:pt idx="7319">
                  <c:v>-62.711000000000006</c:v>
                </c:pt>
                <c:pt idx="7320">
                  <c:v>-62.711000000000006</c:v>
                </c:pt>
                <c:pt idx="7321">
                  <c:v>-62.711000000000006</c:v>
                </c:pt>
                <c:pt idx="7322">
                  <c:v>-62.711000000000006</c:v>
                </c:pt>
                <c:pt idx="7323">
                  <c:v>-62.711000000000006</c:v>
                </c:pt>
                <c:pt idx="7324">
                  <c:v>-62.711000000000006</c:v>
                </c:pt>
                <c:pt idx="7325">
                  <c:v>-62.711000000000006</c:v>
                </c:pt>
                <c:pt idx="7326">
                  <c:v>-62.344999999999999</c:v>
                </c:pt>
                <c:pt idx="7327">
                  <c:v>-62.344999999999999</c:v>
                </c:pt>
                <c:pt idx="7328">
                  <c:v>-62.711000000000006</c:v>
                </c:pt>
                <c:pt idx="7329">
                  <c:v>-62.711000000000006</c:v>
                </c:pt>
                <c:pt idx="7330">
                  <c:v>-62.711000000000006</c:v>
                </c:pt>
                <c:pt idx="7331">
                  <c:v>-63.08</c:v>
                </c:pt>
                <c:pt idx="7332">
                  <c:v>-63.08</c:v>
                </c:pt>
                <c:pt idx="7333">
                  <c:v>-63.08</c:v>
                </c:pt>
                <c:pt idx="7334">
                  <c:v>-62.711000000000006</c:v>
                </c:pt>
                <c:pt idx="7335">
                  <c:v>-62.711000000000006</c:v>
                </c:pt>
                <c:pt idx="7336">
                  <c:v>-62.344999999999999</c:v>
                </c:pt>
                <c:pt idx="7337">
                  <c:v>-62.344999999999999</c:v>
                </c:pt>
                <c:pt idx="7338">
                  <c:v>-62.344999999999999</c:v>
                </c:pt>
                <c:pt idx="7339">
                  <c:v>-62.711000000000006</c:v>
                </c:pt>
                <c:pt idx="7340">
                  <c:v>-62.711000000000006</c:v>
                </c:pt>
                <c:pt idx="7341">
                  <c:v>-62.711000000000006</c:v>
                </c:pt>
                <c:pt idx="7342">
                  <c:v>-62.711000000000006</c:v>
                </c:pt>
                <c:pt idx="7343">
                  <c:v>-62.711000000000006</c:v>
                </c:pt>
                <c:pt idx="7344">
                  <c:v>-62.344999999999999</c:v>
                </c:pt>
                <c:pt idx="7345">
                  <c:v>-62.344999999999999</c:v>
                </c:pt>
                <c:pt idx="7346">
                  <c:v>-62.711000000000006</c:v>
                </c:pt>
                <c:pt idx="7347">
                  <c:v>-62.711000000000006</c:v>
                </c:pt>
                <c:pt idx="7348">
                  <c:v>-62.711000000000006</c:v>
                </c:pt>
                <c:pt idx="7349">
                  <c:v>-62.711000000000006</c:v>
                </c:pt>
                <c:pt idx="7350">
                  <c:v>-62.344999999999999</c:v>
                </c:pt>
                <c:pt idx="7351">
                  <c:v>-62.711000000000006</c:v>
                </c:pt>
                <c:pt idx="7352">
                  <c:v>-62.711000000000006</c:v>
                </c:pt>
                <c:pt idx="7353">
                  <c:v>-62.711000000000006</c:v>
                </c:pt>
                <c:pt idx="7354">
                  <c:v>-62.711000000000006</c:v>
                </c:pt>
                <c:pt idx="7355">
                  <c:v>-62.711000000000006</c:v>
                </c:pt>
                <c:pt idx="7356">
                  <c:v>-63.08</c:v>
                </c:pt>
                <c:pt idx="7357">
                  <c:v>-63.08</c:v>
                </c:pt>
                <c:pt idx="7358">
                  <c:v>-63.451999999999998</c:v>
                </c:pt>
                <c:pt idx="7359">
                  <c:v>-63.451999999999998</c:v>
                </c:pt>
                <c:pt idx="7360">
                  <c:v>-63.08</c:v>
                </c:pt>
                <c:pt idx="7361">
                  <c:v>-62.711000000000006</c:v>
                </c:pt>
                <c:pt idx="7362">
                  <c:v>-62.711000000000006</c:v>
                </c:pt>
                <c:pt idx="7363">
                  <c:v>-63.08</c:v>
                </c:pt>
                <c:pt idx="7364">
                  <c:v>-63.08</c:v>
                </c:pt>
                <c:pt idx="7365">
                  <c:v>-63.08</c:v>
                </c:pt>
                <c:pt idx="7366">
                  <c:v>-63.451999999999998</c:v>
                </c:pt>
                <c:pt idx="7367">
                  <c:v>-63.08</c:v>
                </c:pt>
                <c:pt idx="7368">
                  <c:v>-63.08</c:v>
                </c:pt>
                <c:pt idx="7369">
                  <c:v>-63.08</c:v>
                </c:pt>
                <c:pt idx="7370">
                  <c:v>-62.711000000000006</c:v>
                </c:pt>
                <c:pt idx="7371">
                  <c:v>-62.711000000000006</c:v>
                </c:pt>
                <c:pt idx="7372">
                  <c:v>-62.344999999999999</c:v>
                </c:pt>
                <c:pt idx="7373">
                  <c:v>-62.344999999999999</c:v>
                </c:pt>
                <c:pt idx="7374">
                  <c:v>-61.984999999999999</c:v>
                </c:pt>
                <c:pt idx="7375">
                  <c:v>-61.984999999999999</c:v>
                </c:pt>
                <c:pt idx="7376">
                  <c:v>-61.627000000000002</c:v>
                </c:pt>
                <c:pt idx="7377">
                  <c:v>-61.274000000000001</c:v>
                </c:pt>
                <c:pt idx="7378">
                  <c:v>-61.274000000000001</c:v>
                </c:pt>
                <c:pt idx="7379">
                  <c:v>-61.274000000000001</c:v>
                </c:pt>
                <c:pt idx="7380">
                  <c:v>-60.925000000000011</c:v>
                </c:pt>
                <c:pt idx="7381">
                  <c:v>-60.925000000000011</c:v>
                </c:pt>
                <c:pt idx="7382">
                  <c:v>-60.925000000000011</c:v>
                </c:pt>
                <c:pt idx="7383">
                  <c:v>-60.579000000000001</c:v>
                </c:pt>
                <c:pt idx="7384">
                  <c:v>-60.237000000000002</c:v>
                </c:pt>
                <c:pt idx="7385">
                  <c:v>-60.237000000000002</c:v>
                </c:pt>
                <c:pt idx="7386">
                  <c:v>-59.897000000000006</c:v>
                </c:pt>
                <c:pt idx="7387">
                  <c:v>-59.897000000000006</c:v>
                </c:pt>
                <c:pt idx="7388">
                  <c:v>-59.562000000000012</c:v>
                </c:pt>
                <c:pt idx="7389">
                  <c:v>-59.229000000000013</c:v>
                </c:pt>
                <c:pt idx="7390">
                  <c:v>-59.229000000000013</c:v>
                </c:pt>
                <c:pt idx="7391">
                  <c:v>-58.902000000000001</c:v>
                </c:pt>
                <c:pt idx="7392">
                  <c:v>-58.576000000000001</c:v>
                </c:pt>
                <c:pt idx="7393">
                  <c:v>-58.576000000000001</c:v>
                </c:pt>
                <c:pt idx="7394">
                  <c:v>-58.576000000000001</c:v>
                </c:pt>
                <c:pt idx="7395">
                  <c:v>-58.252000000000002</c:v>
                </c:pt>
                <c:pt idx="7396">
                  <c:v>-58.252000000000002</c:v>
                </c:pt>
                <c:pt idx="7397">
                  <c:v>-58.252000000000002</c:v>
                </c:pt>
                <c:pt idx="7398">
                  <c:v>-57.933</c:v>
                </c:pt>
                <c:pt idx="7399">
                  <c:v>-57.617000000000004</c:v>
                </c:pt>
                <c:pt idx="7400">
                  <c:v>-57.303000000000004</c:v>
                </c:pt>
                <c:pt idx="7401">
                  <c:v>-57.303000000000004</c:v>
                </c:pt>
                <c:pt idx="7402">
                  <c:v>-57.303000000000004</c:v>
                </c:pt>
                <c:pt idx="7403">
                  <c:v>-57.303000000000004</c:v>
                </c:pt>
                <c:pt idx="7404">
                  <c:v>-57.303000000000004</c:v>
                </c:pt>
                <c:pt idx="7405">
                  <c:v>-56.992000000000012</c:v>
                </c:pt>
                <c:pt idx="7406">
                  <c:v>-56.992000000000012</c:v>
                </c:pt>
                <c:pt idx="7407">
                  <c:v>-56.992000000000012</c:v>
                </c:pt>
                <c:pt idx="7408">
                  <c:v>-56.992000000000012</c:v>
                </c:pt>
                <c:pt idx="7409">
                  <c:v>-56.992000000000012</c:v>
                </c:pt>
                <c:pt idx="7410">
                  <c:v>-56.992000000000012</c:v>
                </c:pt>
                <c:pt idx="7411">
                  <c:v>-56.684000000000005</c:v>
                </c:pt>
                <c:pt idx="7412">
                  <c:v>-56.684000000000005</c:v>
                </c:pt>
                <c:pt idx="7413">
                  <c:v>-56.378</c:v>
                </c:pt>
                <c:pt idx="7414">
                  <c:v>-56.076000000000001</c:v>
                </c:pt>
                <c:pt idx="7415">
                  <c:v>-55.775000000000013</c:v>
                </c:pt>
                <c:pt idx="7416">
                  <c:v>-55.775000000000013</c:v>
                </c:pt>
                <c:pt idx="7417">
                  <c:v>-55.478000000000002</c:v>
                </c:pt>
                <c:pt idx="7418">
                  <c:v>-55.185000000000002</c:v>
                </c:pt>
                <c:pt idx="7419">
                  <c:v>-54.891000000000005</c:v>
                </c:pt>
                <c:pt idx="7420">
                  <c:v>-54.891000000000005</c:v>
                </c:pt>
                <c:pt idx="7421">
                  <c:v>-54.891000000000005</c:v>
                </c:pt>
                <c:pt idx="7422">
                  <c:v>-54.891000000000005</c:v>
                </c:pt>
                <c:pt idx="7423">
                  <c:v>-54.891000000000005</c:v>
                </c:pt>
                <c:pt idx="7424">
                  <c:v>-54.891000000000005</c:v>
                </c:pt>
                <c:pt idx="7425">
                  <c:v>-54.602000000000011</c:v>
                </c:pt>
                <c:pt idx="7426">
                  <c:v>-54.891000000000005</c:v>
                </c:pt>
                <c:pt idx="7427">
                  <c:v>-54.891000000000005</c:v>
                </c:pt>
                <c:pt idx="7428">
                  <c:v>-54.891000000000005</c:v>
                </c:pt>
                <c:pt idx="7429">
                  <c:v>-54.891000000000005</c:v>
                </c:pt>
                <c:pt idx="7430">
                  <c:v>-55.185000000000002</c:v>
                </c:pt>
                <c:pt idx="7431">
                  <c:v>-55.185000000000002</c:v>
                </c:pt>
                <c:pt idx="7432">
                  <c:v>-55.185000000000002</c:v>
                </c:pt>
                <c:pt idx="7433">
                  <c:v>-55.185000000000002</c:v>
                </c:pt>
                <c:pt idx="7434">
                  <c:v>-55.185000000000002</c:v>
                </c:pt>
                <c:pt idx="7435">
                  <c:v>-55.185000000000002</c:v>
                </c:pt>
                <c:pt idx="7436">
                  <c:v>-55.185000000000002</c:v>
                </c:pt>
                <c:pt idx="7437">
                  <c:v>-55.185000000000002</c:v>
                </c:pt>
                <c:pt idx="7438">
                  <c:v>-54.891000000000005</c:v>
                </c:pt>
                <c:pt idx="7439">
                  <c:v>-54.891000000000005</c:v>
                </c:pt>
                <c:pt idx="7440">
                  <c:v>-54.891000000000005</c:v>
                </c:pt>
                <c:pt idx="7441">
                  <c:v>-55.185000000000002</c:v>
                </c:pt>
                <c:pt idx="7442">
                  <c:v>-55.185000000000002</c:v>
                </c:pt>
                <c:pt idx="7443">
                  <c:v>-54.891000000000005</c:v>
                </c:pt>
                <c:pt idx="7444">
                  <c:v>-54.602000000000011</c:v>
                </c:pt>
                <c:pt idx="7445">
                  <c:v>-54.602000000000011</c:v>
                </c:pt>
                <c:pt idx="7446">
                  <c:v>-54.602000000000011</c:v>
                </c:pt>
                <c:pt idx="7447">
                  <c:v>-54.313999999999993</c:v>
                </c:pt>
                <c:pt idx="7448">
                  <c:v>-54.029000000000003</c:v>
                </c:pt>
                <c:pt idx="7449">
                  <c:v>-53.747</c:v>
                </c:pt>
                <c:pt idx="7450">
                  <c:v>-53.747</c:v>
                </c:pt>
                <c:pt idx="7451">
                  <c:v>-53.747</c:v>
                </c:pt>
                <c:pt idx="7452">
                  <c:v>-53.747</c:v>
                </c:pt>
                <c:pt idx="7453">
                  <c:v>-53.466000000000001</c:v>
                </c:pt>
                <c:pt idx="7454">
                  <c:v>-53.466000000000001</c:v>
                </c:pt>
                <c:pt idx="7455">
                  <c:v>-53.466000000000001</c:v>
                </c:pt>
                <c:pt idx="7456">
                  <c:v>-53.189</c:v>
                </c:pt>
                <c:pt idx="7457">
                  <c:v>-52.911000000000001</c:v>
                </c:pt>
                <c:pt idx="7458">
                  <c:v>-52.638000000000012</c:v>
                </c:pt>
                <c:pt idx="7459">
                  <c:v>-52.638000000000012</c:v>
                </c:pt>
                <c:pt idx="7460">
                  <c:v>-52.366</c:v>
                </c:pt>
                <c:pt idx="7461">
                  <c:v>-52.366</c:v>
                </c:pt>
                <c:pt idx="7462">
                  <c:v>-52.098000000000013</c:v>
                </c:pt>
                <c:pt idx="7463">
                  <c:v>-51.563000000000002</c:v>
                </c:pt>
                <c:pt idx="7464">
                  <c:v>-51.3</c:v>
                </c:pt>
                <c:pt idx="7465">
                  <c:v>-51.039000000000001</c:v>
                </c:pt>
                <c:pt idx="7466">
                  <c:v>-50.778000000000013</c:v>
                </c:pt>
                <c:pt idx="7467">
                  <c:v>-50.521000000000001</c:v>
                </c:pt>
                <c:pt idx="7468">
                  <c:v>-50.265000000000015</c:v>
                </c:pt>
                <c:pt idx="7469">
                  <c:v>-50.265000000000015</c:v>
                </c:pt>
                <c:pt idx="7470">
                  <c:v>-50.012</c:v>
                </c:pt>
                <c:pt idx="7471">
                  <c:v>-49.509</c:v>
                </c:pt>
                <c:pt idx="7472">
                  <c:v>-49.259</c:v>
                </c:pt>
                <c:pt idx="7473">
                  <c:v>-49.013000000000005</c:v>
                </c:pt>
                <c:pt idx="7474">
                  <c:v>-48.768000000000015</c:v>
                </c:pt>
                <c:pt idx="7475">
                  <c:v>-48.525000000000013</c:v>
                </c:pt>
                <c:pt idx="7476">
                  <c:v>-48.282000000000011</c:v>
                </c:pt>
                <c:pt idx="7477">
                  <c:v>-48.042000000000002</c:v>
                </c:pt>
                <c:pt idx="7478">
                  <c:v>-48.042000000000002</c:v>
                </c:pt>
                <c:pt idx="7479">
                  <c:v>-48.282000000000011</c:v>
                </c:pt>
                <c:pt idx="7480">
                  <c:v>-48.042000000000002</c:v>
                </c:pt>
                <c:pt idx="7481">
                  <c:v>-47.803000000000004</c:v>
                </c:pt>
                <c:pt idx="7482">
                  <c:v>-47.565000000000012</c:v>
                </c:pt>
                <c:pt idx="7483">
                  <c:v>-47.565000000000012</c:v>
                </c:pt>
                <c:pt idx="7484">
                  <c:v>-47.33</c:v>
                </c:pt>
                <c:pt idx="7485">
                  <c:v>-47.096000000000011</c:v>
                </c:pt>
                <c:pt idx="7486">
                  <c:v>-47.096000000000011</c:v>
                </c:pt>
                <c:pt idx="7487">
                  <c:v>-46.863</c:v>
                </c:pt>
                <c:pt idx="7488">
                  <c:v>-46.863</c:v>
                </c:pt>
                <c:pt idx="7489">
                  <c:v>-46.863</c:v>
                </c:pt>
                <c:pt idx="7490">
                  <c:v>-46.863</c:v>
                </c:pt>
                <c:pt idx="7491">
                  <c:v>-46.863</c:v>
                </c:pt>
                <c:pt idx="7492">
                  <c:v>-46.863</c:v>
                </c:pt>
                <c:pt idx="7493">
                  <c:v>-46.631</c:v>
                </c:pt>
                <c:pt idx="7494">
                  <c:v>-46.174000000000007</c:v>
                </c:pt>
                <c:pt idx="7495">
                  <c:v>-46.174000000000007</c:v>
                </c:pt>
                <c:pt idx="7496">
                  <c:v>-45.947000000000003</c:v>
                </c:pt>
                <c:pt idx="7497">
                  <c:v>-45.947000000000003</c:v>
                </c:pt>
                <c:pt idx="7498">
                  <c:v>-45.947000000000003</c:v>
                </c:pt>
                <c:pt idx="7499">
                  <c:v>-45.497</c:v>
                </c:pt>
                <c:pt idx="7500">
                  <c:v>-45.276000000000003</c:v>
                </c:pt>
                <c:pt idx="7501">
                  <c:v>-44.835000000000001</c:v>
                </c:pt>
                <c:pt idx="7502">
                  <c:v>-44.615000000000002</c:v>
                </c:pt>
                <c:pt idx="7503">
                  <c:v>-44.181000000000004</c:v>
                </c:pt>
                <c:pt idx="7504">
                  <c:v>-43.967000000000006</c:v>
                </c:pt>
                <c:pt idx="7505">
                  <c:v>-43.753</c:v>
                </c:pt>
                <c:pt idx="7506">
                  <c:v>-43.753</c:v>
                </c:pt>
                <c:pt idx="7507">
                  <c:v>-43.541000000000004</c:v>
                </c:pt>
                <c:pt idx="7508">
                  <c:v>-43.541000000000004</c:v>
                </c:pt>
                <c:pt idx="7509">
                  <c:v>-43.33</c:v>
                </c:pt>
                <c:pt idx="7510">
                  <c:v>-43.33</c:v>
                </c:pt>
                <c:pt idx="7511">
                  <c:v>-43.33</c:v>
                </c:pt>
                <c:pt idx="7512">
                  <c:v>-42.911999999999999</c:v>
                </c:pt>
                <c:pt idx="7513">
                  <c:v>-42.704000000000001</c:v>
                </c:pt>
                <c:pt idx="7514">
                  <c:v>-42.498000000000012</c:v>
                </c:pt>
                <c:pt idx="7515">
                  <c:v>-42.291000000000011</c:v>
                </c:pt>
                <c:pt idx="7516">
                  <c:v>-42.088000000000001</c:v>
                </c:pt>
                <c:pt idx="7517">
                  <c:v>-41.884999999999998</c:v>
                </c:pt>
                <c:pt idx="7518">
                  <c:v>-41.683</c:v>
                </c:pt>
                <c:pt idx="7519">
                  <c:v>-41.481000000000002</c:v>
                </c:pt>
                <c:pt idx="7520">
                  <c:v>-41.481000000000002</c:v>
                </c:pt>
                <c:pt idx="7521">
                  <c:v>-41.282000000000011</c:v>
                </c:pt>
                <c:pt idx="7522">
                  <c:v>-41.481000000000002</c:v>
                </c:pt>
                <c:pt idx="7523">
                  <c:v>-41.084000000000003</c:v>
                </c:pt>
                <c:pt idx="7524">
                  <c:v>-40.886000000000003</c:v>
                </c:pt>
                <c:pt idx="7525">
                  <c:v>-40.689</c:v>
                </c:pt>
                <c:pt idx="7526">
                  <c:v>-40.689</c:v>
                </c:pt>
                <c:pt idx="7527">
                  <c:v>-40.689</c:v>
                </c:pt>
                <c:pt idx="7528">
                  <c:v>-40.689</c:v>
                </c:pt>
                <c:pt idx="7529">
                  <c:v>-40.689</c:v>
                </c:pt>
                <c:pt idx="7530">
                  <c:v>-40.299000000000021</c:v>
                </c:pt>
                <c:pt idx="7531">
                  <c:v>-40.106000000000002</c:v>
                </c:pt>
                <c:pt idx="7532">
                  <c:v>-39.721000000000011</c:v>
                </c:pt>
                <c:pt idx="7533">
                  <c:v>-39.53</c:v>
                </c:pt>
                <c:pt idx="7534">
                  <c:v>-39.53</c:v>
                </c:pt>
                <c:pt idx="7535">
                  <c:v>-39.721000000000011</c:v>
                </c:pt>
                <c:pt idx="7536">
                  <c:v>-39.721000000000011</c:v>
                </c:pt>
                <c:pt idx="7537">
                  <c:v>-39.721000000000011</c:v>
                </c:pt>
                <c:pt idx="7538">
                  <c:v>-39.53</c:v>
                </c:pt>
                <c:pt idx="7539">
                  <c:v>-39.341000000000001</c:v>
                </c:pt>
                <c:pt idx="7540">
                  <c:v>-39.341000000000001</c:v>
                </c:pt>
                <c:pt idx="7541">
                  <c:v>-38.963000000000001</c:v>
                </c:pt>
                <c:pt idx="7542">
                  <c:v>-38.778000000000013</c:v>
                </c:pt>
                <c:pt idx="7543">
                  <c:v>-38.591000000000001</c:v>
                </c:pt>
                <c:pt idx="7544">
                  <c:v>-38.222000000000016</c:v>
                </c:pt>
                <c:pt idx="7545">
                  <c:v>-38.038000000000011</c:v>
                </c:pt>
                <c:pt idx="7546">
                  <c:v>-37.856000000000002</c:v>
                </c:pt>
                <c:pt idx="7547">
                  <c:v>-37.674000000000007</c:v>
                </c:pt>
                <c:pt idx="7548">
                  <c:v>-37.674000000000007</c:v>
                </c:pt>
                <c:pt idx="7549">
                  <c:v>-37.674000000000007</c:v>
                </c:pt>
                <c:pt idx="7550">
                  <c:v>-37.493000000000002</c:v>
                </c:pt>
                <c:pt idx="7551">
                  <c:v>-37.493000000000002</c:v>
                </c:pt>
                <c:pt idx="7552">
                  <c:v>-37.313999999999993</c:v>
                </c:pt>
                <c:pt idx="7553">
                  <c:v>-37.134</c:v>
                </c:pt>
                <c:pt idx="7554">
                  <c:v>-36.956000000000003</c:v>
                </c:pt>
                <c:pt idx="7555">
                  <c:v>-36.778000000000013</c:v>
                </c:pt>
                <c:pt idx="7556">
                  <c:v>-36.251000000000005</c:v>
                </c:pt>
                <c:pt idx="7557">
                  <c:v>-35.903000000000006</c:v>
                </c:pt>
                <c:pt idx="7558">
                  <c:v>-35.730000000000011</c:v>
                </c:pt>
                <c:pt idx="7559">
                  <c:v>-35.559000000000005</c:v>
                </c:pt>
                <c:pt idx="7560">
                  <c:v>-35.559000000000005</c:v>
                </c:pt>
                <c:pt idx="7561">
                  <c:v>-35.387999999999998</c:v>
                </c:pt>
                <c:pt idx="7562">
                  <c:v>-35.217000000000006</c:v>
                </c:pt>
                <c:pt idx="7563">
                  <c:v>-34.71</c:v>
                </c:pt>
                <c:pt idx="7564">
                  <c:v>-34.377000000000002</c:v>
                </c:pt>
                <c:pt idx="7565">
                  <c:v>-34.044000000000004</c:v>
                </c:pt>
                <c:pt idx="7566">
                  <c:v>-33.716000000000001</c:v>
                </c:pt>
                <c:pt idx="7567">
                  <c:v>-33.39</c:v>
                </c:pt>
                <c:pt idx="7568">
                  <c:v>-33.066000000000003</c:v>
                </c:pt>
                <c:pt idx="7569">
                  <c:v>-32.746000000000002</c:v>
                </c:pt>
                <c:pt idx="7570">
                  <c:v>-32.427</c:v>
                </c:pt>
                <c:pt idx="7571">
                  <c:v>-32.112000000000002</c:v>
                </c:pt>
                <c:pt idx="7572">
                  <c:v>-31.956</c:v>
                </c:pt>
                <c:pt idx="7573">
                  <c:v>-31.798999999999992</c:v>
                </c:pt>
                <c:pt idx="7574">
                  <c:v>-31.487999999999992</c:v>
                </c:pt>
                <c:pt idx="7575">
                  <c:v>-31.18</c:v>
                </c:pt>
                <c:pt idx="7576">
                  <c:v>-31.027000000000001</c:v>
                </c:pt>
                <c:pt idx="7577">
                  <c:v>-30.873999999999999</c:v>
                </c:pt>
                <c:pt idx="7578">
                  <c:v>-30.873999999999999</c:v>
                </c:pt>
                <c:pt idx="7579">
                  <c:v>-30.721</c:v>
                </c:pt>
                <c:pt idx="7580">
                  <c:v>-30.57</c:v>
                </c:pt>
                <c:pt idx="7581">
                  <c:v>-30.118000000000006</c:v>
                </c:pt>
                <c:pt idx="7582">
                  <c:v>-29.821000000000005</c:v>
                </c:pt>
                <c:pt idx="7583">
                  <c:v>-29.672000000000001</c:v>
                </c:pt>
                <c:pt idx="7584">
                  <c:v>-29.524000000000001</c:v>
                </c:pt>
                <c:pt idx="7585">
                  <c:v>-29.084999999999994</c:v>
                </c:pt>
                <c:pt idx="7586">
                  <c:v>-28.649000000000001</c:v>
                </c:pt>
                <c:pt idx="7587">
                  <c:v>-28.504999999999999</c:v>
                </c:pt>
                <c:pt idx="7588">
                  <c:v>-28.216999999999999</c:v>
                </c:pt>
                <c:pt idx="7589">
                  <c:v>-28.074999999999999</c:v>
                </c:pt>
                <c:pt idx="7590">
                  <c:v>-27.933</c:v>
                </c:pt>
                <c:pt idx="7591">
                  <c:v>-27.650000000000006</c:v>
                </c:pt>
                <c:pt idx="7592">
                  <c:v>-27.231000000000005</c:v>
                </c:pt>
                <c:pt idx="7593">
                  <c:v>-26.812999999999999</c:v>
                </c:pt>
                <c:pt idx="7594">
                  <c:v>-26.675999999999991</c:v>
                </c:pt>
                <c:pt idx="7595">
                  <c:v>-26.538</c:v>
                </c:pt>
                <c:pt idx="7596">
                  <c:v>-26.401</c:v>
                </c:pt>
                <c:pt idx="7597">
                  <c:v>-26.263999999999992</c:v>
                </c:pt>
                <c:pt idx="7598">
                  <c:v>-26.263999999999992</c:v>
                </c:pt>
                <c:pt idx="7599">
                  <c:v>-25.994</c:v>
                </c:pt>
                <c:pt idx="7600">
                  <c:v>-25.724</c:v>
                </c:pt>
                <c:pt idx="7601">
                  <c:v>-25.19</c:v>
                </c:pt>
                <c:pt idx="7602">
                  <c:v>-24.922999999999984</c:v>
                </c:pt>
                <c:pt idx="7603">
                  <c:v>-24.66</c:v>
                </c:pt>
                <c:pt idx="7604">
                  <c:v>-24.66</c:v>
                </c:pt>
                <c:pt idx="7605">
                  <c:v>-24.529</c:v>
                </c:pt>
                <c:pt idx="7606">
                  <c:v>-24.529</c:v>
                </c:pt>
                <c:pt idx="7607">
                  <c:v>-24.138000000000005</c:v>
                </c:pt>
                <c:pt idx="7608">
                  <c:v>-23.881</c:v>
                </c:pt>
                <c:pt idx="7609">
                  <c:v>-23.367999999999999</c:v>
                </c:pt>
                <c:pt idx="7610">
                  <c:v>-23.114000000000008</c:v>
                </c:pt>
                <c:pt idx="7611">
                  <c:v>-22.861999999999991</c:v>
                </c:pt>
                <c:pt idx="7612">
                  <c:v>-22.736000000000001</c:v>
                </c:pt>
                <c:pt idx="7613">
                  <c:v>-22.611999999999998</c:v>
                </c:pt>
                <c:pt idx="7614">
                  <c:v>-22.48599999999999</c:v>
                </c:pt>
                <c:pt idx="7615">
                  <c:v>-22.361999999999991</c:v>
                </c:pt>
                <c:pt idx="7616">
                  <c:v>-22.113000000000007</c:v>
                </c:pt>
                <c:pt idx="7617">
                  <c:v>-21.869</c:v>
                </c:pt>
                <c:pt idx="7618">
                  <c:v>-21.379000000000001</c:v>
                </c:pt>
                <c:pt idx="7619">
                  <c:v>-21.135999999999999</c:v>
                </c:pt>
                <c:pt idx="7620">
                  <c:v>-21.015000000000001</c:v>
                </c:pt>
                <c:pt idx="7621">
                  <c:v>-20.895</c:v>
                </c:pt>
                <c:pt idx="7622">
                  <c:v>-20.655000000000001</c:v>
                </c:pt>
                <c:pt idx="7623">
                  <c:v>-20.417999999999999</c:v>
                </c:pt>
                <c:pt idx="7624">
                  <c:v>-20.061</c:v>
                </c:pt>
                <c:pt idx="7625">
                  <c:v>-19.826000000000001</c:v>
                </c:pt>
                <c:pt idx="7626">
                  <c:v>-19.475999999999992</c:v>
                </c:pt>
                <c:pt idx="7627">
                  <c:v>-19.244</c:v>
                </c:pt>
                <c:pt idx="7628">
                  <c:v>-19.126999999999999</c:v>
                </c:pt>
                <c:pt idx="7629">
                  <c:v>-19.126999999999999</c:v>
                </c:pt>
                <c:pt idx="7630">
                  <c:v>-19.244</c:v>
                </c:pt>
                <c:pt idx="7631">
                  <c:v>-19.244</c:v>
                </c:pt>
                <c:pt idx="7632">
                  <c:v>-19.012</c:v>
                </c:pt>
                <c:pt idx="7633">
                  <c:v>-18.667999999999999</c:v>
                </c:pt>
                <c:pt idx="7634">
                  <c:v>-18.439999999999994</c:v>
                </c:pt>
                <c:pt idx="7635">
                  <c:v>-18.326000000000001</c:v>
                </c:pt>
                <c:pt idx="7636">
                  <c:v>-18.099</c:v>
                </c:pt>
                <c:pt idx="7637">
                  <c:v>-17.987999999999992</c:v>
                </c:pt>
                <c:pt idx="7638">
                  <c:v>-17.987999999999992</c:v>
                </c:pt>
                <c:pt idx="7639">
                  <c:v>-17.873999999999999</c:v>
                </c:pt>
                <c:pt idx="7640">
                  <c:v>-17.873999999999999</c:v>
                </c:pt>
                <c:pt idx="7641">
                  <c:v>-17.763000000000002</c:v>
                </c:pt>
                <c:pt idx="7642">
                  <c:v>-17.54</c:v>
                </c:pt>
                <c:pt idx="7643">
                  <c:v>-17.427999999999994</c:v>
                </c:pt>
                <c:pt idx="7644">
                  <c:v>-17.315999999999999</c:v>
                </c:pt>
                <c:pt idx="7645">
                  <c:v>-17.207000000000001</c:v>
                </c:pt>
                <c:pt idx="7646">
                  <c:v>-16.875</c:v>
                </c:pt>
                <c:pt idx="7647">
                  <c:v>-16.437999999999999</c:v>
                </c:pt>
                <c:pt idx="7648">
                  <c:v>-16.111999999999998</c:v>
                </c:pt>
                <c:pt idx="7649">
                  <c:v>-15.896000000000004</c:v>
                </c:pt>
                <c:pt idx="7650">
                  <c:v>-15.576000000000002</c:v>
                </c:pt>
                <c:pt idx="7651">
                  <c:v>-15.255000000000004</c:v>
                </c:pt>
                <c:pt idx="7652">
                  <c:v>-15.045</c:v>
                </c:pt>
                <c:pt idx="7653">
                  <c:v>-14.939</c:v>
                </c:pt>
                <c:pt idx="7654">
                  <c:v>-14.728</c:v>
                </c:pt>
                <c:pt idx="7655">
                  <c:v>-14.624000000000001</c:v>
                </c:pt>
                <c:pt idx="7656">
                  <c:v>-14.519</c:v>
                </c:pt>
                <c:pt idx="7657">
                  <c:v>-14.103</c:v>
                </c:pt>
                <c:pt idx="7658">
                  <c:v>-13.896000000000004</c:v>
                </c:pt>
                <c:pt idx="7659">
                  <c:v>-13.589</c:v>
                </c:pt>
                <c:pt idx="7660">
                  <c:v>-13.283000000000001</c:v>
                </c:pt>
                <c:pt idx="7661">
                  <c:v>-12.978</c:v>
                </c:pt>
                <c:pt idx="7662">
                  <c:v>-12.678000000000001</c:v>
                </c:pt>
                <c:pt idx="7663">
                  <c:v>-12.577</c:v>
                </c:pt>
                <c:pt idx="7664">
                  <c:v>-12.577</c:v>
                </c:pt>
                <c:pt idx="7665">
                  <c:v>-12.476000000000004</c:v>
                </c:pt>
                <c:pt idx="7666">
                  <c:v>-12.476000000000004</c:v>
                </c:pt>
                <c:pt idx="7667">
                  <c:v>-12.377000000000002</c:v>
                </c:pt>
                <c:pt idx="7668">
                  <c:v>-12.078000000000001</c:v>
                </c:pt>
                <c:pt idx="7669">
                  <c:v>-11.781000000000001</c:v>
                </c:pt>
                <c:pt idx="7670">
                  <c:v>-11.585000000000004</c:v>
                </c:pt>
                <c:pt idx="7671">
                  <c:v>-11.097</c:v>
                </c:pt>
                <c:pt idx="7672">
                  <c:v>-10.71</c:v>
                </c:pt>
                <c:pt idx="7673">
                  <c:v>-10.613</c:v>
                </c:pt>
                <c:pt idx="7674">
                  <c:v>-10.518000000000001</c:v>
                </c:pt>
                <c:pt idx="7675">
                  <c:v>-10.422000000000002</c:v>
                </c:pt>
                <c:pt idx="7676">
                  <c:v>-10.327</c:v>
                </c:pt>
                <c:pt idx="7677">
                  <c:v>-10.136000000000001</c:v>
                </c:pt>
                <c:pt idx="7678">
                  <c:v>-9.8500000000000032</c:v>
                </c:pt>
                <c:pt idx="7679">
                  <c:v>-9.6610000000000014</c:v>
                </c:pt>
                <c:pt idx="7680">
                  <c:v>-9.6610000000000014</c:v>
                </c:pt>
                <c:pt idx="7681">
                  <c:v>-9.7560000000000002</c:v>
                </c:pt>
                <c:pt idx="7682">
                  <c:v>-9.6610000000000014</c:v>
                </c:pt>
                <c:pt idx="7683">
                  <c:v>-9.3800000000000008</c:v>
                </c:pt>
                <c:pt idx="7684">
                  <c:v>-9.2870000000000008</c:v>
                </c:pt>
                <c:pt idx="7685">
                  <c:v>-9.3800000000000008</c:v>
                </c:pt>
                <c:pt idx="7686">
                  <c:v>-9.6610000000000014</c:v>
                </c:pt>
                <c:pt idx="7687">
                  <c:v>-9.7560000000000002</c:v>
                </c:pt>
                <c:pt idx="7688">
                  <c:v>-9.7560000000000002</c:v>
                </c:pt>
                <c:pt idx="7689">
                  <c:v>-9.8500000000000032</c:v>
                </c:pt>
                <c:pt idx="7690">
                  <c:v>-10.041</c:v>
                </c:pt>
                <c:pt idx="7691">
                  <c:v>-10.231999999999999</c:v>
                </c:pt>
                <c:pt idx="7692">
                  <c:v>-10.422000000000002</c:v>
                </c:pt>
                <c:pt idx="7693">
                  <c:v>-10.518000000000001</c:v>
                </c:pt>
                <c:pt idx="7694">
                  <c:v>-10.327</c:v>
                </c:pt>
                <c:pt idx="7695">
                  <c:v>-10.136000000000001</c:v>
                </c:pt>
                <c:pt idx="7696">
                  <c:v>-9.9450000000000003</c:v>
                </c:pt>
                <c:pt idx="7697">
                  <c:v>-9.7560000000000002</c:v>
                </c:pt>
                <c:pt idx="7698">
                  <c:v>-9.5670000000000002</c:v>
                </c:pt>
                <c:pt idx="7699">
                  <c:v>-9.5670000000000002</c:v>
                </c:pt>
                <c:pt idx="7700">
                  <c:v>-9.4740000000000002</c:v>
                </c:pt>
                <c:pt idx="7701">
                  <c:v>-9.5670000000000002</c:v>
                </c:pt>
                <c:pt idx="7702">
                  <c:v>-9.4740000000000002</c:v>
                </c:pt>
                <c:pt idx="7703">
                  <c:v>-9.4740000000000002</c:v>
                </c:pt>
                <c:pt idx="7704">
                  <c:v>-9.3800000000000008</c:v>
                </c:pt>
                <c:pt idx="7705">
                  <c:v>-9.2870000000000008</c:v>
                </c:pt>
                <c:pt idx="7706">
                  <c:v>-9.0990000000000002</c:v>
                </c:pt>
                <c:pt idx="7707">
                  <c:v>-8.9120000000000008</c:v>
                </c:pt>
                <c:pt idx="7708">
                  <c:v>-8.82</c:v>
                </c:pt>
                <c:pt idx="7709">
                  <c:v>-8.7270000000000003</c:v>
                </c:pt>
                <c:pt idx="7710">
                  <c:v>-8.6349999999999998</c:v>
                </c:pt>
                <c:pt idx="7711">
                  <c:v>-8.4510000000000005</c:v>
                </c:pt>
                <c:pt idx="7712">
                  <c:v>-8.2680000000000025</c:v>
                </c:pt>
                <c:pt idx="7713">
                  <c:v>-7.9020000000000001</c:v>
                </c:pt>
                <c:pt idx="7714">
                  <c:v>-7.5389999999999997</c:v>
                </c:pt>
                <c:pt idx="7715">
                  <c:v>-7.1790000000000003</c:v>
                </c:pt>
                <c:pt idx="7716">
                  <c:v>-7.0010000000000003</c:v>
                </c:pt>
                <c:pt idx="7717">
                  <c:v>-6.820999999999998</c:v>
                </c:pt>
                <c:pt idx="7718">
                  <c:v>-6.5539999999999985</c:v>
                </c:pt>
                <c:pt idx="7719">
                  <c:v>-6.29</c:v>
                </c:pt>
                <c:pt idx="7720">
                  <c:v>-6.0249999999999986</c:v>
                </c:pt>
                <c:pt idx="7721">
                  <c:v>-5.9390000000000018</c:v>
                </c:pt>
                <c:pt idx="7722">
                  <c:v>-5.6760000000000002</c:v>
                </c:pt>
                <c:pt idx="7723">
                  <c:v>-5.415</c:v>
                </c:pt>
                <c:pt idx="7724">
                  <c:v>-5.0709999999999997</c:v>
                </c:pt>
                <c:pt idx="7725">
                  <c:v>-4.8979999999999979</c:v>
                </c:pt>
                <c:pt idx="7726">
                  <c:v>-4.8979999999999979</c:v>
                </c:pt>
                <c:pt idx="7727">
                  <c:v>-4.7269999999999985</c:v>
                </c:pt>
                <c:pt idx="7728">
                  <c:v>-4.641</c:v>
                </c:pt>
                <c:pt idx="7729">
                  <c:v>-4.556</c:v>
                </c:pt>
                <c:pt idx="7730">
                  <c:v>-4.384999999999998</c:v>
                </c:pt>
                <c:pt idx="7731">
                  <c:v>-4.2160000000000002</c:v>
                </c:pt>
                <c:pt idx="7732">
                  <c:v>-3.8789999999999991</c:v>
                </c:pt>
                <c:pt idx="7733">
                  <c:v>-3.46</c:v>
                </c:pt>
                <c:pt idx="7734">
                  <c:v>-3.3769999999999989</c:v>
                </c:pt>
                <c:pt idx="7735">
                  <c:v>-3.21</c:v>
                </c:pt>
                <c:pt idx="7736">
                  <c:v>-3.1269999999999998</c:v>
                </c:pt>
                <c:pt idx="7737">
                  <c:v>-3.044</c:v>
                </c:pt>
                <c:pt idx="7738">
                  <c:v>-2.9609999999999999</c:v>
                </c:pt>
                <c:pt idx="7739">
                  <c:v>-2.7959999999999998</c:v>
                </c:pt>
                <c:pt idx="7740">
                  <c:v>-2.7130000000000001</c:v>
                </c:pt>
                <c:pt idx="7741">
                  <c:v>-2.5489999999999999</c:v>
                </c:pt>
                <c:pt idx="7742">
                  <c:v>-2.3849999999999998</c:v>
                </c:pt>
                <c:pt idx="7743">
                  <c:v>-1.9790000000000001</c:v>
                </c:pt>
                <c:pt idx="7744">
                  <c:v>-1.655</c:v>
                </c:pt>
                <c:pt idx="7745">
                  <c:v>-1.4129999999999996</c:v>
                </c:pt>
                <c:pt idx="7746">
                  <c:v>-1.3320000000000001</c:v>
                </c:pt>
                <c:pt idx="7747">
                  <c:v>-1.2529999999999994</c:v>
                </c:pt>
                <c:pt idx="7748">
                  <c:v>-1.093</c:v>
                </c:pt>
                <c:pt idx="7749">
                  <c:v>-0.8540000000000002</c:v>
                </c:pt>
                <c:pt idx="7750">
                  <c:v>-0.45800000000000002</c:v>
                </c:pt>
                <c:pt idx="7751">
                  <c:v>-0.14300000000000004</c:v>
                </c:pt>
                <c:pt idx="7752">
                  <c:v>1.4E-2</c:v>
                </c:pt>
                <c:pt idx="7753">
                  <c:v>9.1000000000000025E-2</c:v>
                </c:pt>
                <c:pt idx="7754">
                  <c:v>0.24800000000000005</c:v>
                </c:pt>
                <c:pt idx="7755">
                  <c:v>0.40500000000000008</c:v>
                </c:pt>
                <c:pt idx="7756">
                  <c:v>0.4820000000000001</c:v>
                </c:pt>
                <c:pt idx="7757">
                  <c:v>0.71400000000000019</c:v>
                </c:pt>
                <c:pt idx="7758">
                  <c:v>1.022</c:v>
                </c:pt>
                <c:pt idx="7759">
                  <c:v>1.4809999999999997</c:v>
                </c:pt>
                <c:pt idx="7760">
                  <c:v>1.861</c:v>
                </c:pt>
                <c:pt idx="7761">
                  <c:v>2.1629999999999998</c:v>
                </c:pt>
                <c:pt idx="7762">
                  <c:v>2.464</c:v>
                </c:pt>
                <c:pt idx="7763">
                  <c:v>2.5389999999999997</c:v>
                </c:pt>
                <c:pt idx="7764">
                  <c:v>2.6890000000000001</c:v>
                </c:pt>
                <c:pt idx="7765">
                  <c:v>2.911999999999999</c:v>
                </c:pt>
                <c:pt idx="7766">
                  <c:v>3.2829999999999999</c:v>
                </c:pt>
                <c:pt idx="7767">
                  <c:v>3.4289999999999998</c:v>
                </c:pt>
                <c:pt idx="7768">
                  <c:v>3.4289999999999998</c:v>
                </c:pt>
                <c:pt idx="7769">
                  <c:v>3.5019999999999998</c:v>
                </c:pt>
                <c:pt idx="7770">
                  <c:v>3.65</c:v>
                </c:pt>
                <c:pt idx="7771">
                  <c:v>3.9430000000000001</c:v>
                </c:pt>
                <c:pt idx="7772">
                  <c:v>4.2350000000000003</c:v>
                </c:pt>
                <c:pt idx="7773">
                  <c:v>4.3789999999999996</c:v>
                </c:pt>
                <c:pt idx="7774">
                  <c:v>4.4509999999999996</c:v>
                </c:pt>
                <c:pt idx="7775">
                  <c:v>4.5249999999999986</c:v>
                </c:pt>
                <c:pt idx="7776">
                  <c:v>4.5969999999999995</c:v>
                </c:pt>
                <c:pt idx="7777">
                  <c:v>4.6689999999999978</c:v>
                </c:pt>
                <c:pt idx="7778">
                  <c:v>4.7409999999999997</c:v>
                </c:pt>
                <c:pt idx="7779">
                  <c:v>4.884999999999998</c:v>
                </c:pt>
                <c:pt idx="7780">
                  <c:v>5.0990000000000002</c:v>
                </c:pt>
                <c:pt idx="7781">
                  <c:v>5.4569999999999999</c:v>
                </c:pt>
                <c:pt idx="7782">
                  <c:v>5.5990000000000002</c:v>
                </c:pt>
                <c:pt idx="7783">
                  <c:v>5.5990000000000002</c:v>
                </c:pt>
                <c:pt idx="7784">
                  <c:v>5.74</c:v>
                </c:pt>
                <c:pt idx="7785">
                  <c:v>5.8119999999999985</c:v>
                </c:pt>
                <c:pt idx="7786">
                  <c:v>5.8819999999999997</c:v>
                </c:pt>
                <c:pt idx="7787">
                  <c:v>6.0219999999999985</c:v>
                </c:pt>
                <c:pt idx="7788">
                  <c:v>6.0939999999999985</c:v>
                </c:pt>
                <c:pt idx="7789">
                  <c:v>6.2350000000000003</c:v>
                </c:pt>
                <c:pt idx="7790">
                  <c:v>6.375</c:v>
                </c:pt>
                <c:pt idx="7791">
                  <c:v>6.5839999999999996</c:v>
                </c:pt>
                <c:pt idx="7792">
                  <c:v>6.9329999999999998</c:v>
                </c:pt>
                <c:pt idx="7793">
                  <c:v>7.2789999999999999</c:v>
                </c:pt>
                <c:pt idx="7794">
                  <c:v>7.4859999999999998</c:v>
                </c:pt>
                <c:pt idx="7795">
                  <c:v>7.6229999999999976</c:v>
                </c:pt>
                <c:pt idx="7796">
                  <c:v>7.6909999999999981</c:v>
                </c:pt>
                <c:pt idx="7797">
                  <c:v>7.83</c:v>
                </c:pt>
                <c:pt idx="7798">
                  <c:v>7.9660000000000002</c:v>
                </c:pt>
                <c:pt idx="7799">
                  <c:v>8.2379999999999995</c:v>
                </c:pt>
                <c:pt idx="7800">
                  <c:v>8.6449999999999996</c:v>
                </c:pt>
                <c:pt idx="7801">
                  <c:v>8.9820000000000029</c:v>
                </c:pt>
                <c:pt idx="7802">
                  <c:v>9.3160000000000007</c:v>
                </c:pt>
                <c:pt idx="7803">
                  <c:v>9.4500000000000028</c:v>
                </c:pt>
                <c:pt idx="7804">
                  <c:v>9.516</c:v>
                </c:pt>
                <c:pt idx="7805">
                  <c:v>9.5830000000000002</c:v>
                </c:pt>
                <c:pt idx="7806">
                  <c:v>9.7830000000000013</c:v>
                </c:pt>
                <c:pt idx="7807">
                  <c:v>10.179</c:v>
                </c:pt>
                <c:pt idx="7808">
                  <c:v>10.377000000000002</c:v>
                </c:pt>
                <c:pt idx="7809">
                  <c:v>10.575000000000003</c:v>
                </c:pt>
                <c:pt idx="7810">
                  <c:v>10.771000000000001</c:v>
                </c:pt>
                <c:pt idx="7811">
                  <c:v>10.836</c:v>
                </c:pt>
                <c:pt idx="7812">
                  <c:v>10.9</c:v>
                </c:pt>
                <c:pt idx="7813">
                  <c:v>11.03</c:v>
                </c:pt>
                <c:pt idx="7814">
                  <c:v>11.161</c:v>
                </c:pt>
                <c:pt idx="7815">
                  <c:v>11.421000000000001</c:v>
                </c:pt>
                <c:pt idx="7816">
                  <c:v>11.808</c:v>
                </c:pt>
                <c:pt idx="7817">
                  <c:v>12.191000000000001</c:v>
                </c:pt>
                <c:pt idx="7818">
                  <c:v>12.511000000000001</c:v>
                </c:pt>
                <c:pt idx="7819">
                  <c:v>12.7</c:v>
                </c:pt>
                <c:pt idx="7820">
                  <c:v>12.828000000000001</c:v>
                </c:pt>
                <c:pt idx="7821">
                  <c:v>13.017000000000001</c:v>
                </c:pt>
                <c:pt idx="7822">
                  <c:v>13.143000000000001</c:v>
                </c:pt>
                <c:pt idx="7823">
                  <c:v>13.269</c:v>
                </c:pt>
                <c:pt idx="7824">
                  <c:v>13.584</c:v>
                </c:pt>
                <c:pt idx="7825">
                  <c:v>14.02</c:v>
                </c:pt>
                <c:pt idx="7826">
                  <c:v>14.392000000000003</c:v>
                </c:pt>
                <c:pt idx="7827">
                  <c:v>14.702</c:v>
                </c:pt>
                <c:pt idx="7828">
                  <c:v>14.886000000000005</c:v>
                </c:pt>
                <c:pt idx="7829">
                  <c:v>14.949</c:v>
                </c:pt>
                <c:pt idx="7830">
                  <c:v>15.132</c:v>
                </c:pt>
                <c:pt idx="7831">
                  <c:v>15.316000000000004</c:v>
                </c:pt>
                <c:pt idx="7832">
                  <c:v>15.559000000000003</c:v>
                </c:pt>
                <c:pt idx="7833">
                  <c:v>15.741</c:v>
                </c:pt>
                <c:pt idx="7834">
                  <c:v>16.045000000000002</c:v>
                </c:pt>
                <c:pt idx="7835">
                  <c:v>16.524999999999999</c:v>
                </c:pt>
                <c:pt idx="7836">
                  <c:v>16.766999999999992</c:v>
                </c:pt>
                <c:pt idx="7837">
                  <c:v>16.944999999999993</c:v>
                </c:pt>
                <c:pt idx="7838">
                  <c:v>17.125</c:v>
                </c:pt>
                <c:pt idx="7839">
                  <c:v>17.303000000000001</c:v>
                </c:pt>
                <c:pt idx="7840">
                  <c:v>17.481000000000002</c:v>
                </c:pt>
                <c:pt idx="7841">
                  <c:v>17.658000000000001</c:v>
                </c:pt>
                <c:pt idx="7842">
                  <c:v>17.895</c:v>
                </c:pt>
                <c:pt idx="7843">
                  <c:v>18.189</c:v>
                </c:pt>
                <c:pt idx="7844">
                  <c:v>18.54</c:v>
                </c:pt>
                <c:pt idx="7845">
                  <c:v>18.947999999999993</c:v>
                </c:pt>
                <c:pt idx="7846">
                  <c:v>19.353000000000005</c:v>
                </c:pt>
                <c:pt idx="7847">
                  <c:v>19.640999999999991</c:v>
                </c:pt>
                <c:pt idx="7848">
                  <c:v>19.756</c:v>
                </c:pt>
                <c:pt idx="7849">
                  <c:v>19.872</c:v>
                </c:pt>
                <c:pt idx="7850">
                  <c:v>19.986999999999984</c:v>
                </c:pt>
                <c:pt idx="7851">
                  <c:v>20.158000000000001</c:v>
                </c:pt>
                <c:pt idx="7852">
                  <c:v>20.443999999999992</c:v>
                </c:pt>
                <c:pt idx="7853">
                  <c:v>20.841999999999999</c:v>
                </c:pt>
                <c:pt idx="7854">
                  <c:v>21.181999999999999</c:v>
                </c:pt>
                <c:pt idx="7855">
                  <c:v>21.407</c:v>
                </c:pt>
                <c:pt idx="7856">
                  <c:v>21.518999999999991</c:v>
                </c:pt>
                <c:pt idx="7857">
                  <c:v>21.518999999999991</c:v>
                </c:pt>
                <c:pt idx="7858">
                  <c:v>21.632000000000001</c:v>
                </c:pt>
                <c:pt idx="7859">
                  <c:v>21.744</c:v>
                </c:pt>
                <c:pt idx="7860">
                  <c:v>21.855</c:v>
                </c:pt>
                <c:pt idx="7861">
                  <c:v>22.08</c:v>
                </c:pt>
                <c:pt idx="7862">
                  <c:v>22.413</c:v>
                </c:pt>
                <c:pt idx="7863">
                  <c:v>22.635999999999999</c:v>
                </c:pt>
                <c:pt idx="7864">
                  <c:v>22.745999999999988</c:v>
                </c:pt>
                <c:pt idx="7865">
                  <c:v>22.802</c:v>
                </c:pt>
                <c:pt idx="7866">
                  <c:v>22.858000000000001</c:v>
                </c:pt>
                <c:pt idx="7867">
                  <c:v>23.023</c:v>
                </c:pt>
                <c:pt idx="7868">
                  <c:v>23.408999999999988</c:v>
                </c:pt>
                <c:pt idx="7869">
                  <c:v>23.681999999999999</c:v>
                </c:pt>
                <c:pt idx="7870">
                  <c:v>23.956</c:v>
                </c:pt>
                <c:pt idx="7871">
                  <c:v>24.173999999999999</c:v>
                </c:pt>
                <c:pt idx="7872">
                  <c:v>24.337000000000007</c:v>
                </c:pt>
                <c:pt idx="7873">
                  <c:v>24.498999999999988</c:v>
                </c:pt>
                <c:pt idx="7874">
                  <c:v>24.663</c:v>
                </c:pt>
                <c:pt idx="7875">
                  <c:v>24.824999999999999</c:v>
                </c:pt>
                <c:pt idx="7876">
                  <c:v>24.986999999999984</c:v>
                </c:pt>
                <c:pt idx="7877">
                  <c:v>25.146999999999991</c:v>
                </c:pt>
                <c:pt idx="7878">
                  <c:v>25.363</c:v>
                </c:pt>
                <c:pt idx="7879">
                  <c:v>25.417000000000005</c:v>
                </c:pt>
                <c:pt idx="7880">
                  <c:v>25.471</c:v>
                </c:pt>
                <c:pt idx="7881">
                  <c:v>25.471</c:v>
                </c:pt>
                <c:pt idx="7882">
                  <c:v>25.524000000000001</c:v>
                </c:pt>
                <c:pt idx="7883">
                  <c:v>25.577999999999999</c:v>
                </c:pt>
                <c:pt idx="7884">
                  <c:v>25.738</c:v>
                </c:pt>
                <c:pt idx="7885">
                  <c:v>25.952000000000002</c:v>
                </c:pt>
                <c:pt idx="7886">
                  <c:v>26.271000000000001</c:v>
                </c:pt>
                <c:pt idx="7887">
                  <c:v>26.48299999999999</c:v>
                </c:pt>
                <c:pt idx="7888">
                  <c:v>26.536999999999999</c:v>
                </c:pt>
                <c:pt idx="7889">
                  <c:v>26.588999999999988</c:v>
                </c:pt>
                <c:pt idx="7890">
                  <c:v>26.643000000000001</c:v>
                </c:pt>
                <c:pt idx="7891">
                  <c:v>26.802</c:v>
                </c:pt>
                <c:pt idx="7892">
                  <c:v>27.118000000000006</c:v>
                </c:pt>
                <c:pt idx="7893">
                  <c:v>27.433</c:v>
                </c:pt>
                <c:pt idx="7894">
                  <c:v>27.48599999999999</c:v>
                </c:pt>
                <c:pt idx="7895">
                  <c:v>27.538</c:v>
                </c:pt>
                <c:pt idx="7896">
                  <c:v>27.59</c:v>
                </c:pt>
                <c:pt idx="7897">
                  <c:v>27.693999999999999</c:v>
                </c:pt>
                <c:pt idx="7898">
                  <c:v>27.798999999999992</c:v>
                </c:pt>
                <c:pt idx="7899">
                  <c:v>27.850999999999999</c:v>
                </c:pt>
                <c:pt idx="7900">
                  <c:v>27.954999999999991</c:v>
                </c:pt>
                <c:pt idx="7901">
                  <c:v>28.111999999999998</c:v>
                </c:pt>
                <c:pt idx="7902">
                  <c:v>28.321000000000005</c:v>
                </c:pt>
                <c:pt idx="7903">
                  <c:v>28.684000000000001</c:v>
                </c:pt>
                <c:pt idx="7904">
                  <c:v>28.994</c:v>
                </c:pt>
                <c:pt idx="7905">
                  <c:v>29.303999999999991</c:v>
                </c:pt>
                <c:pt idx="7906">
                  <c:v>29.509</c:v>
                </c:pt>
                <c:pt idx="7907">
                  <c:v>29.661999999999999</c:v>
                </c:pt>
                <c:pt idx="7908">
                  <c:v>29.713999999999999</c:v>
                </c:pt>
                <c:pt idx="7909">
                  <c:v>29.763999999999992</c:v>
                </c:pt>
                <c:pt idx="7910">
                  <c:v>29.867000000000001</c:v>
                </c:pt>
                <c:pt idx="7911">
                  <c:v>30.02</c:v>
                </c:pt>
                <c:pt idx="7912">
                  <c:v>30.326000000000001</c:v>
                </c:pt>
                <c:pt idx="7913">
                  <c:v>30.632000000000001</c:v>
                </c:pt>
                <c:pt idx="7914">
                  <c:v>30.733000000000001</c:v>
                </c:pt>
                <c:pt idx="7915">
                  <c:v>30.782999999999991</c:v>
                </c:pt>
                <c:pt idx="7916">
                  <c:v>30.884</c:v>
                </c:pt>
                <c:pt idx="7917">
                  <c:v>30.986999999999984</c:v>
                </c:pt>
                <c:pt idx="7918">
                  <c:v>31.138000000000005</c:v>
                </c:pt>
                <c:pt idx="7919">
                  <c:v>31.439999999999994</c:v>
                </c:pt>
                <c:pt idx="7920">
                  <c:v>31.791</c:v>
                </c:pt>
                <c:pt idx="7921">
                  <c:v>32.092000000000013</c:v>
                </c:pt>
                <c:pt idx="7922">
                  <c:v>32.243000000000002</c:v>
                </c:pt>
                <c:pt idx="7923">
                  <c:v>32.293000000000013</c:v>
                </c:pt>
                <c:pt idx="7924">
                  <c:v>32.293000000000013</c:v>
                </c:pt>
                <c:pt idx="7925">
                  <c:v>32.341999999999999</c:v>
                </c:pt>
                <c:pt idx="7926">
                  <c:v>32.392000000000003</c:v>
                </c:pt>
                <c:pt idx="7927">
                  <c:v>32.491</c:v>
                </c:pt>
                <c:pt idx="7928">
                  <c:v>32.691000000000003</c:v>
                </c:pt>
                <c:pt idx="7929">
                  <c:v>32.99</c:v>
                </c:pt>
                <c:pt idx="7930">
                  <c:v>33.039000000000001</c:v>
                </c:pt>
                <c:pt idx="7931">
                  <c:v>33.039000000000001</c:v>
                </c:pt>
                <c:pt idx="7932">
                  <c:v>33.039000000000001</c:v>
                </c:pt>
                <c:pt idx="7933">
                  <c:v>33.138000000000012</c:v>
                </c:pt>
                <c:pt idx="7934">
                  <c:v>33.336000000000006</c:v>
                </c:pt>
                <c:pt idx="7935">
                  <c:v>33.534000000000006</c:v>
                </c:pt>
                <c:pt idx="7936">
                  <c:v>33.534000000000006</c:v>
                </c:pt>
                <c:pt idx="7937">
                  <c:v>33.435000000000002</c:v>
                </c:pt>
                <c:pt idx="7938">
                  <c:v>33.386000000000003</c:v>
                </c:pt>
                <c:pt idx="7939">
                  <c:v>33.287000000000006</c:v>
                </c:pt>
                <c:pt idx="7940">
                  <c:v>33.237000000000002</c:v>
                </c:pt>
                <c:pt idx="7941">
                  <c:v>33.237000000000002</c:v>
                </c:pt>
                <c:pt idx="7942">
                  <c:v>33.336000000000006</c:v>
                </c:pt>
                <c:pt idx="7943">
                  <c:v>33.584000000000003</c:v>
                </c:pt>
                <c:pt idx="7944">
                  <c:v>33.633000000000003</c:v>
                </c:pt>
                <c:pt idx="7945">
                  <c:v>33.584000000000003</c:v>
                </c:pt>
                <c:pt idx="7946">
                  <c:v>33.484999999999999</c:v>
                </c:pt>
                <c:pt idx="7947">
                  <c:v>33.336000000000006</c:v>
                </c:pt>
                <c:pt idx="7948">
                  <c:v>33.336000000000006</c:v>
                </c:pt>
                <c:pt idx="7949">
                  <c:v>33.435000000000002</c:v>
                </c:pt>
                <c:pt idx="7950">
                  <c:v>33.633000000000003</c:v>
                </c:pt>
                <c:pt idx="7951">
                  <c:v>33.78</c:v>
                </c:pt>
                <c:pt idx="7952">
                  <c:v>33.732000000000014</c:v>
                </c:pt>
                <c:pt idx="7953">
                  <c:v>33.681000000000004</c:v>
                </c:pt>
                <c:pt idx="7954">
                  <c:v>33.681000000000004</c:v>
                </c:pt>
                <c:pt idx="7955">
                  <c:v>33.633000000000003</c:v>
                </c:pt>
                <c:pt idx="7956">
                  <c:v>33.681000000000004</c:v>
                </c:pt>
                <c:pt idx="7957">
                  <c:v>33.681000000000004</c:v>
                </c:pt>
                <c:pt idx="7958">
                  <c:v>33.732000000000014</c:v>
                </c:pt>
                <c:pt idx="7959">
                  <c:v>33.928000000000011</c:v>
                </c:pt>
                <c:pt idx="7960">
                  <c:v>34.075000000000003</c:v>
                </c:pt>
                <c:pt idx="7961">
                  <c:v>34.174000000000007</c:v>
                </c:pt>
                <c:pt idx="7962">
                  <c:v>34.174000000000007</c:v>
                </c:pt>
                <c:pt idx="7963">
                  <c:v>34.075000000000003</c:v>
                </c:pt>
                <c:pt idx="7964">
                  <c:v>33.978000000000002</c:v>
                </c:pt>
                <c:pt idx="7965">
                  <c:v>33.879000000000005</c:v>
                </c:pt>
                <c:pt idx="7966">
                  <c:v>33.78</c:v>
                </c:pt>
                <c:pt idx="7967">
                  <c:v>33.831000000000003</c:v>
                </c:pt>
                <c:pt idx="7968">
                  <c:v>33.928000000000011</c:v>
                </c:pt>
                <c:pt idx="7969">
                  <c:v>33.928000000000011</c:v>
                </c:pt>
                <c:pt idx="7970">
                  <c:v>33.78</c:v>
                </c:pt>
                <c:pt idx="7971">
                  <c:v>33.681000000000004</c:v>
                </c:pt>
                <c:pt idx="7972">
                  <c:v>33.534000000000006</c:v>
                </c:pt>
                <c:pt idx="7973">
                  <c:v>33.484999999999999</c:v>
                </c:pt>
                <c:pt idx="7974">
                  <c:v>33.386000000000003</c:v>
                </c:pt>
                <c:pt idx="7975">
                  <c:v>33.386000000000003</c:v>
                </c:pt>
                <c:pt idx="7976">
                  <c:v>33.534000000000006</c:v>
                </c:pt>
                <c:pt idx="7977">
                  <c:v>33.534000000000006</c:v>
                </c:pt>
                <c:pt idx="7978">
                  <c:v>33.386000000000003</c:v>
                </c:pt>
                <c:pt idx="7979">
                  <c:v>33.287000000000006</c:v>
                </c:pt>
                <c:pt idx="7980">
                  <c:v>33.188000000000002</c:v>
                </c:pt>
                <c:pt idx="7981">
                  <c:v>33.138000000000012</c:v>
                </c:pt>
                <c:pt idx="7982">
                  <c:v>33.039000000000001</c:v>
                </c:pt>
                <c:pt idx="7983">
                  <c:v>33.039000000000001</c:v>
                </c:pt>
                <c:pt idx="7984">
                  <c:v>33.089000000000006</c:v>
                </c:pt>
                <c:pt idx="7985">
                  <c:v>33.188000000000002</c:v>
                </c:pt>
                <c:pt idx="7986">
                  <c:v>33.386000000000003</c:v>
                </c:pt>
                <c:pt idx="7987">
                  <c:v>33.584000000000003</c:v>
                </c:pt>
                <c:pt idx="7988">
                  <c:v>33.78</c:v>
                </c:pt>
                <c:pt idx="7989">
                  <c:v>33.831000000000003</c:v>
                </c:pt>
                <c:pt idx="7990">
                  <c:v>33.78</c:v>
                </c:pt>
                <c:pt idx="7991">
                  <c:v>33.78</c:v>
                </c:pt>
                <c:pt idx="7992">
                  <c:v>33.831000000000003</c:v>
                </c:pt>
                <c:pt idx="7993">
                  <c:v>33.831000000000003</c:v>
                </c:pt>
                <c:pt idx="7994">
                  <c:v>33.831000000000003</c:v>
                </c:pt>
                <c:pt idx="7995">
                  <c:v>33.831000000000003</c:v>
                </c:pt>
                <c:pt idx="7996">
                  <c:v>33.928000000000011</c:v>
                </c:pt>
                <c:pt idx="7997">
                  <c:v>34.075000000000003</c:v>
                </c:pt>
                <c:pt idx="7998">
                  <c:v>34.223000000000013</c:v>
                </c:pt>
                <c:pt idx="7999">
                  <c:v>34.272000000000013</c:v>
                </c:pt>
                <c:pt idx="8000">
                  <c:v>34.223000000000013</c:v>
                </c:pt>
                <c:pt idx="8001">
                  <c:v>34.124000000000002</c:v>
                </c:pt>
                <c:pt idx="8002">
                  <c:v>34.075000000000003</c:v>
                </c:pt>
                <c:pt idx="8003">
                  <c:v>34.027000000000001</c:v>
                </c:pt>
                <c:pt idx="8004">
                  <c:v>33.928000000000011</c:v>
                </c:pt>
                <c:pt idx="8005">
                  <c:v>33.879000000000005</c:v>
                </c:pt>
                <c:pt idx="8006">
                  <c:v>33.928000000000011</c:v>
                </c:pt>
                <c:pt idx="8007">
                  <c:v>34.027000000000001</c:v>
                </c:pt>
                <c:pt idx="8008">
                  <c:v>34.174000000000007</c:v>
                </c:pt>
                <c:pt idx="8009">
                  <c:v>34.174000000000007</c:v>
                </c:pt>
                <c:pt idx="8010">
                  <c:v>34.174000000000007</c:v>
                </c:pt>
                <c:pt idx="8011">
                  <c:v>34.124000000000002</c:v>
                </c:pt>
                <c:pt idx="8012">
                  <c:v>34.027000000000001</c:v>
                </c:pt>
                <c:pt idx="8013">
                  <c:v>33.928000000000011</c:v>
                </c:pt>
                <c:pt idx="8014">
                  <c:v>33.928000000000011</c:v>
                </c:pt>
                <c:pt idx="8015">
                  <c:v>33.928000000000011</c:v>
                </c:pt>
                <c:pt idx="8016">
                  <c:v>33.928000000000011</c:v>
                </c:pt>
                <c:pt idx="8017">
                  <c:v>34.027000000000001</c:v>
                </c:pt>
                <c:pt idx="8018">
                  <c:v>34.223000000000013</c:v>
                </c:pt>
                <c:pt idx="8019">
                  <c:v>34.419000000000004</c:v>
                </c:pt>
                <c:pt idx="8020">
                  <c:v>34.565000000000012</c:v>
                </c:pt>
                <c:pt idx="8021">
                  <c:v>34.516000000000005</c:v>
                </c:pt>
                <c:pt idx="8022">
                  <c:v>34.371000000000002</c:v>
                </c:pt>
                <c:pt idx="8023">
                  <c:v>34.32</c:v>
                </c:pt>
                <c:pt idx="8024">
                  <c:v>34.223000000000013</c:v>
                </c:pt>
                <c:pt idx="8025">
                  <c:v>34.174000000000007</c:v>
                </c:pt>
                <c:pt idx="8026">
                  <c:v>34.32</c:v>
                </c:pt>
                <c:pt idx="8027">
                  <c:v>34.468000000000011</c:v>
                </c:pt>
                <c:pt idx="8028">
                  <c:v>34.565000000000012</c:v>
                </c:pt>
                <c:pt idx="8029">
                  <c:v>34.615000000000002</c:v>
                </c:pt>
                <c:pt idx="8030">
                  <c:v>34.664000000000001</c:v>
                </c:pt>
                <c:pt idx="8031">
                  <c:v>34.664000000000001</c:v>
                </c:pt>
                <c:pt idx="8032">
                  <c:v>34.664000000000001</c:v>
                </c:pt>
                <c:pt idx="8033">
                  <c:v>34.664000000000001</c:v>
                </c:pt>
                <c:pt idx="8034">
                  <c:v>34.713000000000001</c:v>
                </c:pt>
                <c:pt idx="8035">
                  <c:v>34.81</c:v>
                </c:pt>
                <c:pt idx="8036">
                  <c:v>34.957000000000001</c:v>
                </c:pt>
                <c:pt idx="8037">
                  <c:v>35.200000000000003</c:v>
                </c:pt>
                <c:pt idx="8038">
                  <c:v>35.395000000000003</c:v>
                </c:pt>
                <c:pt idx="8039">
                  <c:v>35.685000000000002</c:v>
                </c:pt>
                <c:pt idx="8040">
                  <c:v>35.879000000000005</c:v>
                </c:pt>
                <c:pt idx="8041">
                  <c:v>35.976000000000006</c:v>
                </c:pt>
                <c:pt idx="8042">
                  <c:v>36.072000000000003</c:v>
                </c:pt>
                <c:pt idx="8043">
                  <c:v>36.169000000000011</c:v>
                </c:pt>
                <c:pt idx="8044">
                  <c:v>36.266000000000012</c:v>
                </c:pt>
                <c:pt idx="8045">
                  <c:v>36.361000000000004</c:v>
                </c:pt>
                <c:pt idx="8046">
                  <c:v>36.459000000000003</c:v>
                </c:pt>
                <c:pt idx="8047">
                  <c:v>36.603000000000002</c:v>
                </c:pt>
                <c:pt idx="8048">
                  <c:v>36.841999999999999</c:v>
                </c:pt>
                <c:pt idx="8049">
                  <c:v>37.179000000000002</c:v>
                </c:pt>
                <c:pt idx="8050">
                  <c:v>37.465000000000003</c:v>
                </c:pt>
                <c:pt idx="8051">
                  <c:v>37.702000000000012</c:v>
                </c:pt>
                <c:pt idx="8052">
                  <c:v>37.751000000000005</c:v>
                </c:pt>
                <c:pt idx="8053">
                  <c:v>37.846000000000004</c:v>
                </c:pt>
                <c:pt idx="8054">
                  <c:v>37.989000000000004</c:v>
                </c:pt>
                <c:pt idx="8055">
                  <c:v>38.226000000000013</c:v>
                </c:pt>
                <c:pt idx="8056">
                  <c:v>38.557000000000002</c:v>
                </c:pt>
                <c:pt idx="8057">
                  <c:v>38.841999999999999</c:v>
                </c:pt>
                <c:pt idx="8058">
                  <c:v>39.124000000000002</c:v>
                </c:pt>
                <c:pt idx="8059">
                  <c:v>39.454000000000001</c:v>
                </c:pt>
                <c:pt idx="8060">
                  <c:v>39.690000000000012</c:v>
                </c:pt>
                <c:pt idx="8061">
                  <c:v>39.783000000000001</c:v>
                </c:pt>
                <c:pt idx="8062">
                  <c:v>39.877000000000002</c:v>
                </c:pt>
                <c:pt idx="8063">
                  <c:v>39.97</c:v>
                </c:pt>
                <c:pt idx="8064">
                  <c:v>40.111000000000004</c:v>
                </c:pt>
                <c:pt idx="8065">
                  <c:v>40.251000000000005</c:v>
                </c:pt>
                <c:pt idx="8066">
                  <c:v>40.438000000000002</c:v>
                </c:pt>
                <c:pt idx="8067">
                  <c:v>40.719000000000001</c:v>
                </c:pt>
                <c:pt idx="8068">
                  <c:v>41.043000000000006</c:v>
                </c:pt>
                <c:pt idx="8069">
                  <c:v>41.230000000000011</c:v>
                </c:pt>
                <c:pt idx="8070">
                  <c:v>41.322000000000003</c:v>
                </c:pt>
                <c:pt idx="8071">
                  <c:v>41.369</c:v>
                </c:pt>
                <c:pt idx="8072">
                  <c:v>41.554000000000002</c:v>
                </c:pt>
                <c:pt idx="8073">
                  <c:v>41.693000000000012</c:v>
                </c:pt>
                <c:pt idx="8074">
                  <c:v>41.787000000000006</c:v>
                </c:pt>
                <c:pt idx="8075">
                  <c:v>42.017000000000003</c:v>
                </c:pt>
                <c:pt idx="8076">
                  <c:v>42.386000000000003</c:v>
                </c:pt>
                <c:pt idx="8077">
                  <c:v>42.616</c:v>
                </c:pt>
                <c:pt idx="8078">
                  <c:v>42.8</c:v>
                </c:pt>
                <c:pt idx="8079">
                  <c:v>42.892000000000003</c:v>
                </c:pt>
                <c:pt idx="8080">
                  <c:v>43.03</c:v>
                </c:pt>
                <c:pt idx="8081">
                  <c:v>43.167000000000002</c:v>
                </c:pt>
                <c:pt idx="8082">
                  <c:v>43.350999999999999</c:v>
                </c:pt>
                <c:pt idx="8083">
                  <c:v>43.488</c:v>
                </c:pt>
                <c:pt idx="8084">
                  <c:v>43.808</c:v>
                </c:pt>
                <c:pt idx="8085">
                  <c:v>44.082000000000001</c:v>
                </c:pt>
                <c:pt idx="8086">
                  <c:v>44.31</c:v>
                </c:pt>
                <c:pt idx="8087">
                  <c:v>44.492000000000012</c:v>
                </c:pt>
                <c:pt idx="8088">
                  <c:v>44.582000000000001</c:v>
                </c:pt>
                <c:pt idx="8089">
                  <c:v>44.674000000000007</c:v>
                </c:pt>
                <c:pt idx="8090">
                  <c:v>44.856000000000002</c:v>
                </c:pt>
                <c:pt idx="8091">
                  <c:v>45.172000000000011</c:v>
                </c:pt>
                <c:pt idx="8092">
                  <c:v>45.534000000000006</c:v>
                </c:pt>
                <c:pt idx="8093">
                  <c:v>45.806000000000004</c:v>
                </c:pt>
                <c:pt idx="8094">
                  <c:v>46.076000000000001</c:v>
                </c:pt>
                <c:pt idx="8095">
                  <c:v>46.301000000000002</c:v>
                </c:pt>
                <c:pt idx="8096">
                  <c:v>46.481000000000002</c:v>
                </c:pt>
                <c:pt idx="8097">
                  <c:v>46.661000000000001</c:v>
                </c:pt>
                <c:pt idx="8098">
                  <c:v>46.841000000000001</c:v>
                </c:pt>
                <c:pt idx="8099">
                  <c:v>47.019000000000005</c:v>
                </c:pt>
                <c:pt idx="8100">
                  <c:v>47.109000000000002</c:v>
                </c:pt>
                <c:pt idx="8101">
                  <c:v>47.154000000000003</c:v>
                </c:pt>
                <c:pt idx="8102">
                  <c:v>47.154000000000003</c:v>
                </c:pt>
                <c:pt idx="8103">
                  <c:v>47.199000000000012</c:v>
                </c:pt>
                <c:pt idx="8104">
                  <c:v>47.289000000000001</c:v>
                </c:pt>
                <c:pt idx="8105">
                  <c:v>47.377000000000002</c:v>
                </c:pt>
                <c:pt idx="8106">
                  <c:v>47.467000000000006</c:v>
                </c:pt>
                <c:pt idx="8107">
                  <c:v>47.512</c:v>
                </c:pt>
                <c:pt idx="8108">
                  <c:v>47.602000000000011</c:v>
                </c:pt>
                <c:pt idx="8109">
                  <c:v>47.736000000000011</c:v>
                </c:pt>
                <c:pt idx="8110">
                  <c:v>47.826000000000001</c:v>
                </c:pt>
                <c:pt idx="8111">
                  <c:v>47.914000000000001</c:v>
                </c:pt>
                <c:pt idx="8112">
                  <c:v>48.004000000000005</c:v>
                </c:pt>
                <c:pt idx="8113">
                  <c:v>48.137</c:v>
                </c:pt>
                <c:pt idx="8114">
                  <c:v>48.227000000000011</c:v>
                </c:pt>
                <c:pt idx="8115">
                  <c:v>48.314999999999998</c:v>
                </c:pt>
                <c:pt idx="8116">
                  <c:v>48.405000000000001</c:v>
                </c:pt>
                <c:pt idx="8117">
                  <c:v>48.538000000000011</c:v>
                </c:pt>
                <c:pt idx="8118">
                  <c:v>48.583000000000006</c:v>
                </c:pt>
                <c:pt idx="8119">
                  <c:v>48.583000000000006</c:v>
                </c:pt>
                <c:pt idx="8120">
                  <c:v>48.583000000000006</c:v>
                </c:pt>
                <c:pt idx="8121">
                  <c:v>48.583000000000006</c:v>
                </c:pt>
                <c:pt idx="8122">
                  <c:v>48.628000000000014</c:v>
                </c:pt>
                <c:pt idx="8123">
                  <c:v>48.628000000000014</c:v>
                </c:pt>
                <c:pt idx="8124">
                  <c:v>48.672000000000011</c:v>
                </c:pt>
                <c:pt idx="8125">
                  <c:v>48.628000000000014</c:v>
                </c:pt>
                <c:pt idx="8126">
                  <c:v>48.672000000000011</c:v>
                </c:pt>
                <c:pt idx="8127">
                  <c:v>48.672000000000011</c:v>
                </c:pt>
                <c:pt idx="8128">
                  <c:v>48.672000000000011</c:v>
                </c:pt>
                <c:pt idx="8129">
                  <c:v>48.583000000000006</c:v>
                </c:pt>
                <c:pt idx="8130">
                  <c:v>48.583000000000006</c:v>
                </c:pt>
                <c:pt idx="8131">
                  <c:v>48.538000000000011</c:v>
                </c:pt>
                <c:pt idx="8132">
                  <c:v>48.493000000000002</c:v>
                </c:pt>
                <c:pt idx="8133">
                  <c:v>48.45</c:v>
                </c:pt>
                <c:pt idx="8134">
                  <c:v>48.405000000000001</c:v>
                </c:pt>
                <c:pt idx="8135">
                  <c:v>48.45</c:v>
                </c:pt>
                <c:pt idx="8136">
                  <c:v>48.45</c:v>
                </c:pt>
                <c:pt idx="8137">
                  <c:v>48.405000000000001</c:v>
                </c:pt>
                <c:pt idx="8138">
                  <c:v>48.314999999999998</c:v>
                </c:pt>
                <c:pt idx="8139">
                  <c:v>48.227000000000011</c:v>
                </c:pt>
                <c:pt idx="8140">
                  <c:v>48.137</c:v>
                </c:pt>
                <c:pt idx="8141">
                  <c:v>48.004000000000005</c:v>
                </c:pt>
                <c:pt idx="8142">
                  <c:v>47.914000000000001</c:v>
                </c:pt>
                <c:pt idx="8143">
                  <c:v>47.871000000000002</c:v>
                </c:pt>
                <c:pt idx="8144">
                  <c:v>47.781000000000006</c:v>
                </c:pt>
                <c:pt idx="8145">
                  <c:v>47.781000000000006</c:v>
                </c:pt>
                <c:pt idx="8146">
                  <c:v>47.691000000000003</c:v>
                </c:pt>
                <c:pt idx="8147">
                  <c:v>47.602000000000011</c:v>
                </c:pt>
                <c:pt idx="8148">
                  <c:v>47.557000000000002</c:v>
                </c:pt>
                <c:pt idx="8149">
                  <c:v>47.512</c:v>
                </c:pt>
                <c:pt idx="8150">
                  <c:v>47.512</c:v>
                </c:pt>
                <c:pt idx="8151">
                  <c:v>47.512</c:v>
                </c:pt>
                <c:pt idx="8152">
                  <c:v>47.512</c:v>
                </c:pt>
                <c:pt idx="8153">
                  <c:v>47.467000000000006</c:v>
                </c:pt>
                <c:pt idx="8154">
                  <c:v>47.467000000000006</c:v>
                </c:pt>
                <c:pt idx="8155">
                  <c:v>47.467000000000006</c:v>
                </c:pt>
                <c:pt idx="8156">
                  <c:v>47.557000000000002</c:v>
                </c:pt>
                <c:pt idx="8157">
                  <c:v>47.602000000000011</c:v>
                </c:pt>
                <c:pt idx="8158">
                  <c:v>47.602000000000011</c:v>
                </c:pt>
                <c:pt idx="8159">
                  <c:v>47.602000000000011</c:v>
                </c:pt>
                <c:pt idx="8160">
                  <c:v>47.647000000000006</c:v>
                </c:pt>
                <c:pt idx="8161">
                  <c:v>47.647000000000006</c:v>
                </c:pt>
                <c:pt idx="8162">
                  <c:v>47.691000000000003</c:v>
                </c:pt>
                <c:pt idx="8163">
                  <c:v>47.691000000000003</c:v>
                </c:pt>
                <c:pt idx="8164">
                  <c:v>47.736000000000011</c:v>
                </c:pt>
                <c:pt idx="8165">
                  <c:v>47.736000000000011</c:v>
                </c:pt>
                <c:pt idx="8166">
                  <c:v>47.736000000000011</c:v>
                </c:pt>
                <c:pt idx="8167">
                  <c:v>47.781000000000006</c:v>
                </c:pt>
                <c:pt idx="8168">
                  <c:v>47.781000000000006</c:v>
                </c:pt>
                <c:pt idx="8169">
                  <c:v>47.826000000000001</c:v>
                </c:pt>
                <c:pt idx="8170">
                  <c:v>47.871000000000002</c:v>
                </c:pt>
                <c:pt idx="8171">
                  <c:v>47.914000000000001</c:v>
                </c:pt>
                <c:pt idx="8172">
                  <c:v>47.959000000000003</c:v>
                </c:pt>
                <c:pt idx="8173">
                  <c:v>47.959000000000003</c:v>
                </c:pt>
                <c:pt idx="8174">
                  <c:v>48.004000000000005</c:v>
                </c:pt>
                <c:pt idx="8175">
                  <c:v>48.049000000000007</c:v>
                </c:pt>
                <c:pt idx="8176">
                  <c:v>48.049000000000007</c:v>
                </c:pt>
                <c:pt idx="8177">
                  <c:v>48.094000000000001</c:v>
                </c:pt>
                <c:pt idx="8178">
                  <c:v>48.094000000000001</c:v>
                </c:pt>
                <c:pt idx="8179">
                  <c:v>48.094000000000001</c:v>
                </c:pt>
                <c:pt idx="8180">
                  <c:v>48.094000000000001</c:v>
                </c:pt>
                <c:pt idx="8181">
                  <c:v>48.049000000000007</c:v>
                </c:pt>
                <c:pt idx="8182">
                  <c:v>48.004000000000005</c:v>
                </c:pt>
                <c:pt idx="8183">
                  <c:v>48.004000000000005</c:v>
                </c:pt>
                <c:pt idx="8184">
                  <c:v>48.004000000000005</c:v>
                </c:pt>
                <c:pt idx="8185">
                  <c:v>48.049000000000007</c:v>
                </c:pt>
                <c:pt idx="8186">
                  <c:v>48.094000000000001</c:v>
                </c:pt>
                <c:pt idx="8187">
                  <c:v>48.182000000000002</c:v>
                </c:pt>
                <c:pt idx="8188">
                  <c:v>48.272000000000013</c:v>
                </c:pt>
                <c:pt idx="8189">
                  <c:v>48.36</c:v>
                </c:pt>
                <c:pt idx="8190">
                  <c:v>48.45</c:v>
                </c:pt>
                <c:pt idx="8191">
                  <c:v>48.538000000000011</c:v>
                </c:pt>
                <c:pt idx="8192">
                  <c:v>48.538000000000011</c:v>
                </c:pt>
                <c:pt idx="8193">
                  <c:v>48.583000000000006</c:v>
                </c:pt>
                <c:pt idx="8194">
                  <c:v>48.672000000000011</c:v>
                </c:pt>
                <c:pt idx="8195">
                  <c:v>48.762000000000015</c:v>
                </c:pt>
                <c:pt idx="8196">
                  <c:v>48.85</c:v>
                </c:pt>
                <c:pt idx="8197">
                  <c:v>48.938000000000002</c:v>
                </c:pt>
                <c:pt idx="8198">
                  <c:v>49.028000000000013</c:v>
                </c:pt>
                <c:pt idx="8199">
                  <c:v>49.161000000000001</c:v>
                </c:pt>
                <c:pt idx="8200">
                  <c:v>49.249000000000002</c:v>
                </c:pt>
                <c:pt idx="8201">
                  <c:v>49.383000000000003</c:v>
                </c:pt>
                <c:pt idx="8202">
                  <c:v>49.471000000000004</c:v>
                </c:pt>
                <c:pt idx="8203">
                  <c:v>49.561</c:v>
                </c:pt>
                <c:pt idx="8204">
                  <c:v>49.561</c:v>
                </c:pt>
                <c:pt idx="8205">
                  <c:v>49.604000000000006</c:v>
                </c:pt>
                <c:pt idx="8206">
                  <c:v>49.692000000000014</c:v>
                </c:pt>
                <c:pt idx="8207">
                  <c:v>49.737000000000002</c:v>
                </c:pt>
                <c:pt idx="8208">
                  <c:v>49.782000000000011</c:v>
                </c:pt>
                <c:pt idx="8209">
                  <c:v>49.87</c:v>
                </c:pt>
                <c:pt idx="8210">
                  <c:v>49.914000000000001</c:v>
                </c:pt>
                <c:pt idx="8211">
                  <c:v>49.914000000000001</c:v>
                </c:pt>
                <c:pt idx="8212">
                  <c:v>49.959000000000003</c:v>
                </c:pt>
                <c:pt idx="8213">
                  <c:v>49.914000000000001</c:v>
                </c:pt>
                <c:pt idx="8214">
                  <c:v>49.914000000000001</c:v>
                </c:pt>
                <c:pt idx="8215">
                  <c:v>49.914000000000001</c:v>
                </c:pt>
                <c:pt idx="8216">
                  <c:v>49.914000000000001</c:v>
                </c:pt>
                <c:pt idx="8217">
                  <c:v>49.914000000000001</c:v>
                </c:pt>
                <c:pt idx="8218">
                  <c:v>49.914000000000001</c:v>
                </c:pt>
                <c:pt idx="8219">
                  <c:v>49.959000000000003</c:v>
                </c:pt>
                <c:pt idx="8220">
                  <c:v>50.002000000000002</c:v>
                </c:pt>
                <c:pt idx="8221">
                  <c:v>50.047000000000004</c:v>
                </c:pt>
                <c:pt idx="8222">
                  <c:v>50.002000000000002</c:v>
                </c:pt>
                <c:pt idx="8223">
                  <c:v>50.002000000000002</c:v>
                </c:pt>
                <c:pt idx="8224">
                  <c:v>50.002000000000002</c:v>
                </c:pt>
                <c:pt idx="8225">
                  <c:v>50.002000000000002</c:v>
                </c:pt>
                <c:pt idx="8226">
                  <c:v>50.002000000000002</c:v>
                </c:pt>
                <c:pt idx="8227">
                  <c:v>50.002000000000002</c:v>
                </c:pt>
                <c:pt idx="8228">
                  <c:v>50.002000000000002</c:v>
                </c:pt>
                <c:pt idx="8229">
                  <c:v>50.047000000000004</c:v>
                </c:pt>
                <c:pt idx="8230">
                  <c:v>50.047000000000004</c:v>
                </c:pt>
                <c:pt idx="8231">
                  <c:v>50.047000000000004</c:v>
                </c:pt>
                <c:pt idx="8232">
                  <c:v>50.047000000000004</c:v>
                </c:pt>
                <c:pt idx="8233">
                  <c:v>50.047000000000004</c:v>
                </c:pt>
                <c:pt idx="8234">
                  <c:v>50.047000000000004</c:v>
                </c:pt>
                <c:pt idx="8235">
                  <c:v>50.047000000000004</c:v>
                </c:pt>
                <c:pt idx="8236">
                  <c:v>50.047000000000004</c:v>
                </c:pt>
                <c:pt idx="8237">
                  <c:v>50.092000000000013</c:v>
                </c:pt>
                <c:pt idx="8238">
                  <c:v>50.135000000000012</c:v>
                </c:pt>
                <c:pt idx="8239">
                  <c:v>50.18</c:v>
                </c:pt>
                <c:pt idx="8240">
                  <c:v>50.18</c:v>
                </c:pt>
                <c:pt idx="8241">
                  <c:v>50.18</c:v>
                </c:pt>
                <c:pt idx="8242">
                  <c:v>50.18</c:v>
                </c:pt>
                <c:pt idx="8243">
                  <c:v>50.223000000000013</c:v>
                </c:pt>
                <c:pt idx="8244">
                  <c:v>50.223000000000013</c:v>
                </c:pt>
                <c:pt idx="8245">
                  <c:v>50.268000000000015</c:v>
                </c:pt>
                <c:pt idx="8246">
                  <c:v>50.268000000000015</c:v>
                </c:pt>
                <c:pt idx="8247">
                  <c:v>50.268000000000015</c:v>
                </c:pt>
                <c:pt idx="8248">
                  <c:v>50.268000000000015</c:v>
                </c:pt>
                <c:pt idx="8249">
                  <c:v>50.310999999999993</c:v>
                </c:pt>
                <c:pt idx="8250">
                  <c:v>50.356000000000002</c:v>
                </c:pt>
                <c:pt idx="8251">
                  <c:v>50.445</c:v>
                </c:pt>
                <c:pt idx="8252">
                  <c:v>50.488</c:v>
                </c:pt>
                <c:pt idx="8253">
                  <c:v>50.621000000000002</c:v>
                </c:pt>
                <c:pt idx="8254">
                  <c:v>50.664000000000001</c:v>
                </c:pt>
                <c:pt idx="8255">
                  <c:v>50.709000000000003</c:v>
                </c:pt>
                <c:pt idx="8256">
                  <c:v>50.709000000000003</c:v>
                </c:pt>
                <c:pt idx="8257">
                  <c:v>50.752000000000002</c:v>
                </c:pt>
                <c:pt idx="8258">
                  <c:v>50.752000000000002</c:v>
                </c:pt>
                <c:pt idx="8259">
                  <c:v>50.709000000000003</c:v>
                </c:pt>
                <c:pt idx="8260">
                  <c:v>50.709000000000003</c:v>
                </c:pt>
                <c:pt idx="8261">
                  <c:v>50.797000000000011</c:v>
                </c:pt>
                <c:pt idx="8262">
                  <c:v>50.886000000000003</c:v>
                </c:pt>
                <c:pt idx="8263">
                  <c:v>50.886000000000003</c:v>
                </c:pt>
                <c:pt idx="8264">
                  <c:v>50.929000000000002</c:v>
                </c:pt>
                <c:pt idx="8265">
                  <c:v>50.974000000000004</c:v>
                </c:pt>
                <c:pt idx="8266">
                  <c:v>51.062000000000012</c:v>
                </c:pt>
                <c:pt idx="8267">
                  <c:v>51.148000000000003</c:v>
                </c:pt>
                <c:pt idx="8268">
                  <c:v>51.193000000000012</c:v>
                </c:pt>
                <c:pt idx="8269">
                  <c:v>51.237000000000002</c:v>
                </c:pt>
                <c:pt idx="8270">
                  <c:v>51.237000000000002</c:v>
                </c:pt>
                <c:pt idx="8271">
                  <c:v>51.237000000000002</c:v>
                </c:pt>
                <c:pt idx="8272">
                  <c:v>51.193000000000012</c:v>
                </c:pt>
                <c:pt idx="8273">
                  <c:v>51.193000000000012</c:v>
                </c:pt>
                <c:pt idx="8274">
                  <c:v>51.193000000000012</c:v>
                </c:pt>
                <c:pt idx="8275">
                  <c:v>51.282000000000011</c:v>
                </c:pt>
                <c:pt idx="8276">
                  <c:v>51.325000000000003</c:v>
                </c:pt>
                <c:pt idx="8277">
                  <c:v>51.37</c:v>
                </c:pt>
                <c:pt idx="8278">
                  <c:v>51.37</c:v>
                </c:pt>
                <c:pt idx="8279">
                  <c:v>51.37</c:v>
                </c:pt>
                <c:pt idx="8280">
                  <c:v>51.325000000000003</c:v>
                </c:pt>
                <c:pt idx="8281">
                  <c:v>51.193000000000012</c:v>
                </c:pt>
                <c:pt idx="8282">
                  <c:v>51.062000000000012</c:v>
                </c:pt>
                <c:pt idx="8283">
                  <c:v>50.974000000000004</c:v>
                </c:pt>
                <c:pt idx="8284">
                  <c:v>50.841000000000001</c:v>
                </c:pt>
                <c:pt idx="8285">
                  <c:v>50.752000000000002</c:v>
                </c:pt>
                <c:pt idx="8286">
                  <c:v>50.709000000000003</c:v>
                </c:pt>
                <c:pt idx="8287">
                  <c:v>50.664000000000001</c:v>
                </c:pt>
                <c:pt idx="8288">
                  <c:v>50.664000000000001</c:v>
                </c:pt>
                <c:pt idx="8289">
                  <c:v>50.709000000000003</c:v>
                </c:pt>
                <c:pt idx="8290">
                  <c:v>50.797000000000011</c:v>
                </c:pt>
                <c:pt idx="8291">
                  <c:v>50.886000000000003</c:v>
                </c:pt>
                <c:pt idx="8292">
                  <c:v>50.974000000000004</c:v>
                </c:pt>
                <c:pt idx="8293">
                  <c:v>51.062000000000012</c:v>
                </c:pt>
                <c:pt idx="8294">
                  <c:v>51.017000000000003</c:v>
                </c:pt>
                <c:pt idx="8295">
                  <c:v>50.886000000000003</c:v>
                </c:pt>
                <c:pt idx="8296">
                  <c:v>50.709000000000003</c:v>
                </c:pt>
                <c:pt idx="8297">
                  <c:v>50.445</c:v>
                </c:pt>
                <c:pt idx="8298">
                  <c:v>50.223000000000013</c:v>
                </c:pt>
                <c:pt idx="8299">
                  <c:v>50.002000000000002</c:v>
                </c:pt>
                <c:pt idx="8300">
                  <c:v>49.825000000000003</c:v>
                </c:pt>
                <c:pt idx="8301">
                  <c:v>49.649000000000001</c:v>
                </c:pt>
                <c:pt idx="8302">
                  <c:v>49.561</c:v>
                </c:pt>
                <c:pt idx="8303">
                  <c:v>49.471000000000004</c:v>
                </c:pt>
                <c:pt idx="8304">
                  <c:v>49.383000000000003</c:v>
                </c:pt>
                <c:pt idx="8305">
                  <c:v>49.338000000000001</c:v>
                </c:pt>
                <c:pt idx="8306">
                  <c:v>49.294000000000011</c:v>
                </c:pt>
                <c:pt idx="8307">
                  <c:v>49.294000000000011</c:v>
                </c:pt>
                <c:pt idx="8308">
                  <c:v>49.338000000000001</c:v>
                </c:pt>
                <c:pt idx="8309">
                  <c:v>49.338000000000001</c:v>
                </c:pt>
                <c:pt idx="8310">
                  <c:v>49.383000000000003</c:v>
                </c:pt>
                <c:pt idx="8311">
                  <c:v>49.428000000000011</c:v>
                </c:pt>
                <c:pt idx="8312">
                  <c:v>49.428000000000011</c:v>
                </c:pt>
                <c:pt idx="8313">
                  <c:v>49.471000000000004</c:v>
                </c:pt>
                <c:pt idx="8314">
                  <c:v>49.516000000000005</c:v>
                </c:pt>
                <c:pt idx="8315">
                  <c:v>49.561</c:v>
                </c:pt>
                <c:pt idx="8316">
                  <c:v>49.649000000000001</c:v>
                </c:pt>
                <c:pt idx="8317">
                  <c:v>49.692000000000014</c:v>
                </c:pt>
                <c:pt idx="8318">
                  <c:v>49.692000000000014</c:v>
                </c:pt>
                <c:pt idx="8319">
                  <c:v>49.737000000000002</c:v>
                </c:pt>
                <c:pt idx="8320">
                  <c:v>49.782000000000011</c:v>
                </c:pt>
                <c:pt idx="8321">
                  <c:v>49.782000000000011</c:v>
                </c:pt>
                <c:pt idx="8322">
                  <c:v>49.782000000000011</c:v>
                </c:pt>
                <c:pt idx="8323">
                  <c:v>49.737000000000002</c:v>
                </c:pt>
                <c:pt idx="8324">
                  <c:v>49.737000000000002</c:v>
                </c:pt>
                <c:pt idx="8325">
                  <c:v>49.737000000000002</c:v>
                </c:pt>
                <c:pt idx="8326">
                  <c:v>49.825000000000003</c:v>
                </c:pt>
                <c:pt idx="8327">
                  <c:v>49.87</c:v>
                </c:pt>
                <c:pt idx="8328">
                  <c:v>49.87</c:v>
                </c:pt>
                <c:pt idx="8329">
                  <c:v>49.914000000000001</c:v>
                </c:pt>
                <c:pt idx="8330">
                  <c:v>49.87</c:v>
                </c:pt>
                <c:pt idx="8331">
                  <c:v>49.737000000000002</c:v>
                </c:pt>
                <c:pt idx="8332">
                  <c:v>49.649000000000001</c:v>
                </c:pt>
                <c:pt idx="8333">
                  <c:v>49.516000000000005</c:v>
                </c:pt>
                <c:pt idx="8334">
                  <c:v>49.383000000000003</c:v>
                </c:pt>
                <c:pt idx="8335">
                  <c:v>49.249000000000002</c:v>
                </c:pt>
                <c:pt idx="8336">
                  <c:v>49.161000000000001</c:v>
                </c:pt>
                <c:pt idx="8337">
                  <c:v>49.073</c:v>
                </c:pt>
                <c:pt idx="8338">
                  <c:v>49.028000000000013</c:v>
                </c:pt>
                <c:pt idx="8339">
                  <c:v>49.073</c:v>
                </c:pt>
                <c:pt idx="8340">
                  <c:v>48.983000000000004</c:v>
                </c:pt>
                <c:pt idx="8341">
                  <c:v>48.938000000000002</c:v>
                </c:pt>
                <c:pt idx="8342">
                  <c:v>48.85</c:v>
                </c:pt>
                <c:pt idx="8343">
                  <c:v>48.762000000000015</c:v>
                </c:pt>
                <c:pt idx="8344">
                  <c:v>48.717000000000006</c:v>
                </c:pt>
                <c:pt idx="8345">
                  <c:v>48.717000000000006</c:v>
                </c:pt>
                <c:pt idx="8346">
                  <c:v>48.717000000000006</c:v>
                </c:pt>
                <c:pt idx="8347">
                  <c:v>48.762000000000015</c:v>
                </c:pt>
                <c:pt idx="8348">
                  <c:v>48.762000000000015</c:v>
                </c:pt>
                <c:pt idx="8349">
                  <c:v>48.805</c:v>
                </c:pt>
                <c:pt idx="8350">
                  <c:v>48.805</c:v>
                </c:pt>
                <c:pt idx="8351">
                  <c:v>48.85</c:v>
                </c:pt>
                <c:pt idx="8352">
                  <c:v>48.895000000000003</c:v>
                </c:pt>
                <c:pt idx="8353">
                  <c:v>48.938000000000002</c:v>
                </c:pt>
                <c:pt idx="8354">
                  <c:v>48.983000000000004</c:v>
                </c:pt>
                <c:pt idx="8355">
                  <c:v>49.028000000000013</c:v>
                </c:pt>
                <c:pt idx="8356">
                  <c:v>49.073</c:v>
                </c:pt>
                <c:pt idx="8357">
                  <c:v>49.116</c:v>
                </c:pt>
                <c:pt idx="8358">
                  <c:v>49.161000000000001</c:v>
                </c:pt>
                <c:pt idx="8359">
                  <c:v>49.204000000000001</c:v>
                </c:pt>
                <c:pt idx="8360">
                  <c:v>49.294000000000011</c:v>
                </c:pt>
                <c:pt idx="8361">
                  <c:v>49.383000000000003</c:v>
                </c:pt>
                <c:pt idx="8362">
                  <c:v>49.428000000000011</c:v>
                </c:pt>
                <c:pt idx="8363">
                  <c:v>49.471000000000004</c:v>
                </c:pt>
                <c:pt idx="8364">
                  <c:v>49.471000000000004</c:v>
                </c:pt>
                <c:pt idx="8365">
                  <c:v>49.428000000000011</c:v>
                </c:pt>
                <c:pt idx="8366">
                  <c:v>49.428000000000011</c:v>
                </c:pt>
                <c:pt idx="8367">
                  <c:v>49.471000000000004</c:v>
                </c:pt>
                <c:pt idx="8368">
                  <c:v>49.428000000000011</c:v>
                </c:pt>
                <c:pt idx="8369">
                  <c:v>49.383000000000003</c:v>
                </c:pt>
                <c:pt idx="8370">
                  <c:v>49.294000000000011</c:v>
                </c:pt>
                <c:pt idx="8371">
                  <c:v>49.249000000000002</c:v>
                </c:pt>
                <c:pt idx="8372">
                  <c:v>49.204000000000001</c:v>
                </c:pt>
                <c:pt idx="8373">
                  <c:v>49.161000000000001</c:v>
                </c:pt>
                <c:pt idx="8374">
                  <c:v>49.161000000000001</c:v>
                </c:pt>
                <c:pt idx="8375">
                  <c:v>49.161000000000001</c:v>
                </c:pt>
                <c:pt idx="8376">
                  <c:v>49.116</c:v>
                </c:pt>
                <c:pt idx="8377">
                  <c:v>49.116</c:v>
                </c:pt>
                <c:pt idx="8378">
                  <c:v>49.161000000000001</c:v>
                </c:pt>
                <c:pt idx="8379">
                  <c:v>49.204000000000001</c:v>
                </c:pt>
                <c:pt idx="8380">
                  <c:v>49.204000000000001</c:v>
                </c:pt>
                <c:pt idx="8381">
                  <c:v>49.204000000000001</c:v>
                </c:pt>
                <c:pt idx="8382">
                  <c:v>49.161000000000001</c:v>
                </c:pt>
                <c:pt idx="8383">
                  <c:v>49.161000000000001</c:v>
                </c:pt>
                <c:pt idx="8384">
                  <c:v>49.116</c:v>
                </c:pt>
                <c:pt idx="8385">
                  <c:v>49.073</c:v>
                </c:pt>
                <c:pt idx="8386">
                  <c:v>49.073</c:v>
                </c:pt>
                <c:pt idx="8387">
                  <c:v>49.028000000000013</c:v>
                </c:pt>
                <c:pt idx="8388">
                  <c:v>48.983000000000004</c:v>
                </c:pt>
                <c:pt idx="8389">
                  <c:v>48.983000000000004</c:v>
                </c:pt>
                <c:pt idx="8390">
                  <c:v>48.938000000000002</c:v>
                </c:pt>
                <c:pt idx="8391">
                  <c:v>48.895000000000003</c:v>
                </c:pt>
                <c:pt idx="8392">
                  <c:v>48.85</c:v>
                </c:pt>
                <c:pt idx="8393">
                  <c:v>48.85</c:v>
                </c:pt>
                <c:pt idx="8394">
                  <c:v>48.85</c:v>
                </c:pt>
                <c:pt idx="8395">
                  <c:v>48.85</c:v>
                </c:pt>
                <c:pt idx="8396">
                  <c:v>48.895000000000003</c:v>
                </c:pt>
                <c:pt idx="8397">
                  <c:v>48.85</c:v>
                </c:pt>
                <c:pt idx="8398">
                  <c:v>48.85</c:v>
                </c:pt>
                <c:pt idx="8399">
                  <c:v>48.85</c:v>
                </c:pt>
                <c:pt idx="8400">
                  <c:v>48.895000000000003</c:v>
                </c:pt>
                <c:pt idx="8401">
                  <c:v>48.895000000000003</c:v>
                </c:pt>
                <c:pt idx="8402">
                  <c:v>48.938000000000002</c:v>
                </c:pt>
                <c:pt idx="8403">
                  <c:v>48.938000000000002</c:v>
                </c:pt>
                <c:pt idx="8404">
                  <c:v>48.938000000000002</c:v>
                </c:pt>
                <c:pt idx="8405">
                  <c:v>48.983000000000004</c:v>
                </c:pt>
                <c:pt idx="8406">
                  <c:v>49.028000000000013</c:v>
                </c:pt>
                <c:pt idx="8407">
                  <c:v>49.028000000000013</c:v>
                </c:pt>
                <c:pt idx="8408">
                  <c:v>49.073</c:v>
                </c:pt>
                <c:pt idx="8409">
                  <c:v>49.073</c:v>
                </c:pt>
                <c:pt idx="8410">
                  <c:v>49.073</c:v>
                </c:pt>
                <c:pt idx="8411">
                  <c:v>49.116</c:v>
                </c:pt>
                <c:pt idx="8412">
                  <c:v>49.116</c:v>
                </c:pt>
                <c:pt idx="8413">
                  <c:v>49.161000000000001</c:v>
                </c:pt>
                <c:pt idx="8414">
                  <c:v>49.161000000000001</c:v>
                </c:pt>
                <c:pt idx="8415">
                  <c:v>49.161000000000001</c:v>
                </c:pt>
                <c:pt idx="8416">
                  <c:v>49.116</c:v>
                </c:pt>
                <c:pt idx="8417">
                  <c:v>49.073</c:v>
                </c:pt>
                <c:pt idx="8418">
                  <c:v>49.116</c:v>
                </c:pt>
                <c:pt idx="8419">
                  <c:v>49.161000000000001</c:v>
                </c:pt>
                <c:pt idx="8420">
                  <c:v>49.204000000000001</c:v>
                </c:pt>
                <c:pt idx="8421">
                  <c:v>49.204000000000001</c:v>
                </c:pt>
                <c:pt idx="8422">
                  <c:v>49.161000000000001</c:v>
                </c:pt>
                <c:pt idx="8423">
                  <c:v>49.161000000000001</c:v>
                </c:pt>
                <c:pt idx="8424">
                  <c:v>49.116</c:v>
                </c:pt>
                <c:pt idx="8425">
                  <c:v>49.073</c:v>
                </c:pt>
                <c:pt idx="8426">
                  <c:v>49.073</c:v>
                </c:pt>
                <c:pt idx="8427">
                  <c:v>49.028000000000013</c:v>
                </c:pt>
                <c:pt idx="8428">
                  <c:v>49.028000000000013</c:v>
                </c:pt>
                <c:pt idx="8429">
                  <c:v>49.028000000000013</c:v>
                </c:pt>
                <c:pt idx="8430">
                  <c:v>49.028000000000013</c:v>
                </c:pt>
                <c:pt idx="8431">
                  <c:v>49.028000000000013</c:v>
                </c:pt>
                <c:pt idx="8432">
                  <c:v>48.983000000000004</c:v>
                </c:pt>
                <c:pt idx="8433">
                  <c:v>48.983000000000004</c:v>
                </c:pt>
                <c:pt idx="8434">
                  <c:v>48.983000000000004</c:v>
                </c:pt>
                <c:pt idx="8435">
                  <c:v>49.028000000000013</c:v>
                </c:pt>
                <c:pt idx="8436">
                  <c:v>49.028000000000013</c:v>
                </c:pt>
                <c:pt idx="8437">
                  <c:v>49.073</c:v>
                </c:pt>
                <c:pt idx="8438">
                  <c:v>49.073</c:v>
                </c:pt>
                <c:pt idx="8439">
                  <c:v>49.028000000000013</c:v>
                </c:pt>
                <c:pt idx="8440">
                  <c:v>48.983000000000004</c:v>
                </c:pt>
                <c:pt idx="8441">
                  <c:v>48.895000000000003</c:v>
                </c:pt>
                <c:pt idx="8442">
                  <c:v>48.762000000000015</c:v>
                </c:pt>
                <c:pt idx="8443">
                  <c:v>48.628000000000014</c:v>
                </c:pt>
                <c:pt idx="8444">
                  <c:v>48.493000000000002</c:v>
                </c:pt>
                <c:pt idx="8445">
                  <c:v>48.405000000000001</c:v>
                </c:pt>
                <c:pt idx="8446">
                  <c:v>48.272000000000013</c:v>
                </c:pt>
                <c:pt idx="8447">
                  <c:v>48.137</c:v>
                </c:pt>
                <c:pt idx="8448">
                  <c:v>48.049000000000007</c:v>
                </c:pt>
                <c:pt idx="8449">
                  <c:v>47.959000000000003</c:v>
                </c:pt>
                <c:pt idx="8450">
                  <c:v>47.871000000000002</c:v>
                </c:pt>
                <c:pt idx="8451">
                  <c:v>47.826000000000001</c:v>
                </c:pt>
                <c:pt idx="8452">
                  <c:v>47.781000000000006</c:v>
                </c:pt>
                <c:pt idx="8453">
                  <c:v>47.781000000000006</c:v>
                </c:pt>
                <c:pt idx="8454">
                  <c:v>47.691000000000003</c:v>
                </c:pt>
                <c:pt idx="8455">
                  <c:v>47.647000000000006</c:v>
                </c:pt>
                <c:pt idx="8456">
                  <c:v>47.557000000000002</c:v>
                </c:pt>
                <c:pt idx="8457">
                  <c:v>47.557000000000002</c:v>
                </c:pt>
                <c:pt idx="8458">
                  <c:v>47.602000000000011</c:v>
                </c:pt>
                <c:pt idx="8459">
                  <c:v>47.691000000000003</c:v>
                </c:pt>
                <c:pt idx="8460">
                  <c:v>47.826000000000001</c:v>
                </c:pt>
                <c:pt idx="8461">
                  <c:v>47.871000000000002</c:v>
                </c:pt>
                <c:pt idx="8462">
                  <c:v>47.914000000000001</c:v>
                </c:pt>
                <c:pt idx="8463">
                  <c:v>48.004000000000005</c:v>
                </c:pt>
                <c:pt idx="8464">
                  <c:v>48.049000000000007</c:v>
                </c:pt>
                <c:pt idx="8465">
                  <c:v>48.137</c:v>
                </c:pt>
                <c:pt idx="8466">
                  <c:v>48.182000000000002</c:v>
                </c:pt>
                <c:pt idx="8467">
                  <c:v>48.182000000000002</c:v>
                </c:pt>
                <c:pt idx="8468">
                  <c:v>48.227000000000011</c:v>
                </c:pt>
                <c:pt idx="8469">
                  <c:v>48.272000000000013</c:v>
                </c:pt>
                <c:pt idx="8470">
                  <c:v>48.272000000000013</c:v>
                </c:pt>
                <c:pt idx="8471">
                  <c:v>48.227000000000011</c:v>
                </c:pt>
                <c:pt idx="8472">
                  <c:v>48.272000000000013</c:v>
                </c:pt>
                <c:pt idx="8473">
                  <c:v>48.272000000000013</c:v>
                </c:pt>
                <c:pt idx="8474">
                  <c:v>48.314999999999998</c:v>
                </c:pt>
                <c:pt idx="8475">
                  <c:v>48.36</c:v>
                </c:pt>
                <c:pt idx="8476">
                  <c:v>48.405000000000001</c:v>
                </c:pt>
                <c:pt idx="8477">
                  <c:v>48.45</c:v>
                </c:pt>
                <c:pt idx="8478">
                  <c:v>48.45</c:v>
                </c:pt>
                <c:pt idx="8479">
                  <c:v>48.493000000000002</c:v>
                </c:pt>
                <c:pt idx="8480">
                  <c:v>48.538000000000011</c:v>
                </c:pt>
                <c:pt idx="8481">
                  <c:v>48.583000000000006</c:v>
                </c:pt>
                <c:pt idx="8482">
                  <c:v>48.672000000000011</c:v>
                </c:pt>
                <c:pt idx="8483">
                  <c:v>48.717000000000006</c:v>
                </c:pt>
                <c:pt idx="8484">
                  <c:v>48.762000000000015</c:v>
                </c:pt>
                <c:pt idx="8485">
                  <c:v>48.85</c:v>
                </c:pt>
                <c:pt idx="8486">
                  <c:v>48.895000000000003</c:v>
                </c:pt>
                <c:pt idx="8487">
                  <c:v>48.938000000000002</c:v>
                </c:pt>
                <c:pt idx="8488">
                  <c:v>48.983000000000004</c:v>
                </c:pt>
                <c:pt idx="8489">
                  <c:v>49.028000000000013</c:v>
                </c:pt>
                <c:pt idx="8490">
                  <c:v>49.116</c:v>
                </c:pt>
                <c:pt idx="8491">
                  <c:v>49.204000000000001</c:v>
                </c:pt>
                <c:pt idx="8492">
                  <c:v>49.249000000000002</c:v>
                </c:pt>
                <c:pt idx="8493">
                  <c:v>49.204000000000001</c:v>
                </c:pt>
                <c:pt idx="8494">
                  <c:v>49.116</c:v>
                </c:pt>
                <c:pt idx="8495">
                  <c:v>49.028000000000013</c:v>
                </c:pt>
                <c:pt idx="8496">
                  <c:v>48.983000000000004</c:v>
                </c:pt>
                <c:pt idx="8497">
                  <c:v>48.938000000000002</c:v>
                </c:pt>
                <c:pt idx="8498">
                  <c:v>48.938000000000002</c:v>
                </c:pt>
                <c:pt idx="8499">
                  <c:v>48.938000000000002</c:v>
                </c:pt>
                <c:pt idx="8500">
                  <c:v>48.938000000000002</c:v>
                </c:pt>
                <c:pt idx="8501">
                  <c:v>48.983000000000004</c:v>
                </c:pt>
                <c:pt idx="8502">
                  <c:v>48.983000000000004</c:v>
                </c:pt>
                <c:pt idx="8503">
                  <c:v>49.028000000000013</c:v>
                </c:pt>
                <c:pt idx="8504">
                  <c:v>49.073</c:v>
                </c:pt>
                <c:pt idx="8505">
                  <c:v>49.161000000000001</c:v>
                </c:pt>
                <c:pt idx="8506">
                  <c:v>49.204000000000001</c:v>
                </c:pt>
                <c:pt idx="8507">
                  <c:v>49.161000000000001</c:v>
                </c:pt>
                <c:pt idx="8508">
                  <c:v>49.161000000000001</c:v>
                </c:pt>
                <c:pt idx="8509">
                  <c:v>49.204000000000001</c:v>
                </c:pt>
                <c:pt idx="8510">
                  <c:v>49.249000000000002</c:v>
                </c:pt>
                <c:pt idx="8511">
                  <c:v>49.249000000000002</c:v>
                </c:pt>
                <c:pt idx="8512">
                  <c:v>49.294000000000011</c:v>
                </c:pt>
                <c:pt idx="8513">
                  <c:v>49.338000000000001</c:v>
                </c:pt>
                <c:pt idx="8514">
                  <c:v>49.294000000000011</c:v>
                </c:pt>
                <c:pt idx="8515">
                  <c:v>49.294000000000011</c:v>
                </c:pt>
                <c:pt idx="8516">
                  <c:v>49.294000000000011</c:v>
                </c:pt>
                <c:pt idx="8517">
                  <c:v>49.294000000000011</c:v>
                </c:pt>
                <c:pt idx="8518">
                  <c:v>49.294000000000011</c:v>
                </c:pt>
                <c:pt idx="8519">
                  <c:v>49.294000000000011</c:v>
                </c:pt>
                <c:pt idx="8520">
                  <c:v>49.338000000000001</c:v>
                </c:pt>
                <c:pt idx="8521">
                  <c:v>49.338000000000001</c:v>
                </c:pt>
                <c:pt idx="8522">
                  <c:v>49.383000000000003</c:v>
                </c:pt>
                <c:pt idx="8523">
                  <c:v>49.383000000000003</c:v>
                </c:pt>
                <c:pt idx="8524">
                  <c:v>49.383000000000003</c:v>
                </c:pt>
                <c:pt idx="8525">
                  <c:v>49.338000000000001</c:v>
                </c:pt>
                <c:pt idx="8526">
                  <c:v>49.249000000000002</c:v>
                </c:pt>
                <c:pt idx="8527">
                  <c:v>49.204000000000001</c:v>
                </c:pt>
                <c:pt idx="8528">
                  <c:v>49.204000000000001</c:v>
                </c:pt>
                <c:pt idx="8529">
                  <c:v>49.204000000000001</c:v>
                </c:pt>
                <c:pt idx="8530">
                  <c:v>49.249000000000002</c:v>
                </c:pt>
                <c:pt idx="8531">
                  <c:v>49.294000000000011</c:v>
                </c:pt>
                <c:pt idx="8532">
                  <c:v>49.338000000000001</c:v>
                </c:pt>
                <c:pt idx="8533">
                  <c:v>49.383000000000003</c:v>
                </c:pt>
                <c:pt idx="8534">
                  <c:v>49.471000000000004</c:v>
                </c:pt>
                <c:pt idx="8535">
                  <c:v>49.516000000000005</c:v>
                </c:pt>
                <c:pt idx="8536">
                  <c:v>49.516000000000005</c:v>
                </c:pt>
                <c:pt idx="8537">
                  <c:v>49.471000000000004</c:v>
                </c:pt>
                <c:pt idx="8538">
                  <c:v>49.428000000000011</c:v>
                </c:pt>
                <c:pt idx="8539">
                  <c:v>49.428000000000011</c:v>
                </c:pt>
                <c:pt idx="8540">
                  <c:v>49.428000000000011</c:v>
                </c:pt>
                <c:pt idx="8541">
                  <c:v>49.428000000000011</c:v>
                </c:pt>
                <c:pt idx="8542">
                  <c:v>49.383000000000003</c:v>
                </c:pt>
                <c:pt idx="8543">
                  <c:v>49.338000000000001</c:v>
                </c:pt>
                <c:pt idx="8544">
                  <c:v>49.383000000000003</c:v>
                </c:pt>
                <c:pt idx="8545">
                  <c:v>49.383000000000003</c:v>
                </c:pt>
                <c:pt idx="8546">
                  <c:v>49.338000000000001</c:v>
                </c:pt>
                <c:pt idx="8547">
                  <c:v>49.338000000000001</c:v>
                </c:pt>
                <c:pt idx="8548">
                  <c:v>49.338000000000001</c:v>
                </c:pt>
                <c:pt idx="8549">
                  <c:v>49.294000000000011</c:v>
                </c:pt>
                <c:pt idx="8550">
                  <c:v>49.294000000000011</c:v>
                </c:pt>
                <c:pt idx="8551">
                  <c:v>49.249000000000002</c:v>
                </c:pt>
                <c:pt idx="8552">
                  <c:v>49.249000000000002</c:v>
                </c:pt>
                <c:pt idx="8553">
                  <c:v>49.249000000000002</c:v>
                </c:pt>
                <c:pt idx="8554">
                  <c:v>49.249000000000002</c:v>
                </c:pt>
                <c:pt idx="8555">
                  <c:v>49.294000000000011</c:v>
                </c:pt>
                <c:pt idx="8556">
                  <c:v>49.249000000000002</c:v>
                </c:pt>
                <c:pt idx="8557">
                  <c:v>49.249000000000002</c:v>
                </c:pt>
                <c:pt idx="8558">
                  <c:v>49.294000000000011</c:v>
                </c:pt>
                <c:pt idx="8559">
                  <c:v>49.249000000000002</c:v>
                </c:pt>
                <c:pt idx="8560">
                  <c:v>49.204000000000001</c:v>
                </c:pt>
                <c:pt idx="8561">
                  <c:v>49.116</c:v>
                </c:pt>
                <c:pt idx="8562">
                  <c:v>49.116</c:v>
                </c:pt>
                <c:pt idx="8563">
                  <c:v>49.073</c:v>
                </c:pt>
                <c:pt idx="8564">
                  <c:v>49.116</c:v>
                </c:pt>
                <c:pt idx="8565">
                  <c:v>49.161000000000001</c:v>
                </c:pt>
                <c:pt idx="8566">
                  <c:v>49.204000000000001</c:v>
                </c:pt>
                <c:pt idx="8567">
                  <c:v>49.249000000000002</c:v>
                </c:pt>
                <c:pt idx="8568">
                  <c:v>49.294000000000011</c:v>
                </c:pt>
                <c:pt idx="8569">
                  <c:v>49.383000000000003</c:v>
                </c:pt>
                <c:pt idx="8570">
                  <c:v>49.428000000000011</c:v>
                </c:pt>
                <c:pt idx="8571">
                  <c:v>49.471000000000004</c:v>
                </c:pt>
                <c:pt idx="8572">
                  <c:v>49.561</c:v>
                </c:pt>
                <c:pt idx="8573">
                  <c:v>49.649000000000001</c:v>
                </c:pt>
                <c:pt idx="8574">
                  <c:v>49.737000000000002</c:v>
                </c:pt>
                <c:pt idx="8575">
                  <c:v>49.825000000000003</c:v>
                </c:pt>
                <c:pt idx="8576">
                  <c:v>49.87</c:v>
                </c:pt>
                <c:pt idx="8577">
                  <c:v>49.914000000000001</c:v>
                </c:pt>
                <c:pt idx="8578">
                  <c:v>49.914000000000001</c:v>
                </c:pt>
                <c:pt idx="8579">
                  <c:v>49.914000000000001</c:v>
                </c:pt>
                <c:pt idx="8580">
                  <c:v>49.959000000000003</c:v>
                </c:pt>
                <c:pt idx="8581">
                  <c:v>50.002000000000002</c:v>
                </c:pt>
                <c:pt idx="8582">
                  <c:v>50.047000000000004</c:v>
                </c:pt>
                <c:pt idx="8583">
                  <c:v>50.135000000000012</c:v>
                </c:pt>
                <c:pt idx="8584">
                  <c:v>50.223000000000013</c:v>
                </c:pt>
                <c:pt idx="8585">
                  <c:v>50.310999999999993</c:v>
                </c:pt>
                <c:pt idx="8586">
                  <c:v>50.4</c:v>
                </c:pt>
                <c:pt idx="8587">
                  <c:v>50.533000000000001</c:v>
                </c:pt>
                <c:pt idx="8588">
                  <c:v>50.621000000000002</c:v>
                </c:pt>
                <c:pt idx="8589">
                  <c:v>50.664000000000001</c:v>
                </c:pt>
                <c:pt idx="8590">
                  <c:v>50.752000000000002</c:v>
                </c:pt>
                <c:pt idx="8591">
                  <c:v>50.841000000000001</c:v>
                </c:pt>
                <c:pt idx="8592">
                  <c:v>50.929000000000002</c:v>
                </c:pt>
                <c:pt idx="8593">
                  <c:v>51.017000000000003</c:v>
                </c:pt>
                <c:pt idx="8594">
                  <c:v>51.105000000000011</c:v>
                </c:pt>
                <c:pt idx="8595">
                  <c:v>51.148000000000003</c:v>
                </c:pt>
                <c:pt idx="8596">
                  <c:v>51.148000000000003</c:v>
                </c:pt>
                <c:pt idx="8597">
                  <c:v>51.148000000000003</c:v>
                </c:pt>
                <c:pt idx="8598">
                  <c:v>51.148000000000003</c:v>
                </c:pt>
                <c:pt idx="8599">
                  <c:v>51.193000000000012</c:v>
                </c:pt>
                <c:pt idx="8600">
                  <c:v>51.193000000000012</c:v>
                </c:pt>
                <c:pt idx="8601">
                  <c:v>51.193000000000012</c:v>
                </c:pt>
                <c:pt idx="8602">
                  <c:v>51.282000000000011</c:v>
                </c:pt>
                <c:pt idx="8603">
                  <c:v>51.325000000000003</c:v>
                </c:pt>
                <c:pt idx="8604">
                  <c:v>51.413000000000004</c:v>
                </c:pt>
                <c:pt idx="8605">
                  <c:v>51.457999999999998</c:v>
                </c:pt>
                <c:pt idx="8606">
                  <c:v>51.501000000000005</c:v>
                </c:pt>
                <c:pt idx="8607">
                  <c:v>51.501000000000005</c:v>
                </c:pt>
                <c:pt idx="8608">
                  <c:v>51.544000000000004</c:v>
                </c:pt>
                <c:pt idx="8609">
                  <c:v>51.589000000000006</c:v>
                </c:pt>
                <c:pt idx="8610">
                  <c:v>51.633000000000003</c:v>
                </c:pt>
                <c:pt idx="8611">
                  <c:v>51.678000000000011</c:v>
                </c:pt>
                <c:pt idx="8612">
                  <c:v>51.721000000000011</c:v>
                </c:pt>
                <c:pt idx="8613">
                  <c:v>51.721000000000011</c:v>
                </c:pt>
                <c:pt idx="8614">
                  <c:v>51.721000000000011</c:v>
                </c:pt>
                <c:pt idx="8615">
                  <c:v>51.721000000000011</c:v>
                </c:pt>
                <c:pt idx="8616">
                  <c:v>51.764000000000003</c:v>
                </c:pt>
                <c:pt idx="8617">
                  <c:v>51.764000000000003</c:v>
                </c:pt>
                <c:pt idx="8618">
                  <c:v>51.809000000000005</c:v>
                </c:pt>
                <c:pt idx="8619">
                  <c:v>51.851999999999997</c:v>
                </c:pt>
                <c:pt idx="8620">
                  <c:v>51.809000000000005</c:v>
                </c:pt>
                <c:pt idx="8621">
                  <c:v>51.809000000000005</c:v>
                </c:pt>
                <c:pt idx="8622">
                  <c:v>51.809000000000005</c:v>
                </c:pt>
                <c:pt idx="8623">
                  <c:v>51.809000000000005</c:v>
                </c:pt>
                <c:pt idx="8624">
                  <c:v>51.809000000000005</c:v>
                </c:pt>
                <c:pt idx="8625">
                  <c:v>51.721000000000011</c:v>
                </c:pt>
                <c:pt idx="8626">
                  <c:v>51.678000000000011</c:v>
                </c:pt>
                <c:pt idx="8627">
                  <c:v>51.589000000000006</c:v>
                </c:pt>
                <c:pt idx="8628">
                  <c:v>51.501000000000005</c:v>
                </c:pt>
                <c:pt idx="8629">
                  <c:v>51.457999999999998</c:v>
                </c:pt>
                <c:pt idx="8630">
                  <c:v>51.413000000000004</c:v>
                </c:pt>
                <c:pt idx="8631">
                  <c:v>51.413000000000004</c:v>
                </c:pt>
                <c:pt idx="8632">
                  <c:v>51.457999999999998</c:v>
                </c:pt>
                <c:pt idx="8633">
                  <c:v>51.501000000000005</c:v>
                </c:pt>
                <c:pt idx="8634">
                  <c:v>51.544000000000004</c:v>
                </c:pt>
                <c:pt idx="8635">
                  <c:v>51.589000000000006</c:v>
                </c:pt>
                <c:pt idx="8636">
                  <c:v>51.633000000000003</c:v>
                </c:pt>
                <c:pt idx="8637">
                  <c:v>51.721000000000011</c:v>
                </c:pt>
                <c:pt idx="8638">
                  <c:v>51.764000000000003</c:v>
                </c:pt>
                <c:pt idx="8639">
                  <c:v>51.851999999999997</c:v>
                </c:pt>
                <c:pt idx="8640">
                  <c:v>51.895000000000003</c:v>
                </c:pt>
                <c:pt idx="8641">
                  <c:v>51.851999999999997</c:v>
                </c:pt>
                <c:pt idx="8642">
                  <c:v>51.721000000000011</c:v>
                </c:pt>
                <c:pt idx="8643">
                  <c:v>51.589000000000006</c:v>
                </c:pt>
                <c:pt idx="8644">
                  <c:v>51.457999999999998</c:v>
                </c:pt>
                <c:pt idx="8645">
                  <c:v>51.37</c:v>
                </c:pt>
                <c:pt idx="8646">
                  <c:v>51.282000000000011</c:v>
                </c:pt>
                <c:pt idx="8647">
                  <c:v>51.237000000000002</c:v>
                </c:pt>
                <c:pt idx="8648">
                  <c:v>51.237000000000002</c:v>
                </c:pt>
                <c:pt idx="8649">
                  <c:v>51.282000000000011</c:v>
                </c:pt>
                <c:pt idx="8650">
                  <c:v>51.282000000000011</c:v>
                </c:pt>
                <c:pt idx="8651">
                  <c:v>51.325000000000003</c:v>
                </c:pt>
                <c:pt idx="8652">
                  <c:v>51.37</c:v>
                </c:pt>
                <c:pt idx="8653">
                  <c:v>51.457999999999998</c:v>
                </c:pt>
                <c:pt idx="8654">
                  <c:v>51.501000000000005</c:v>
                </c:pt>
                <c:pt idx="8655">
                  <c:v>51.544000000000004</c:v>
                </c:pt>
                <c:pt idx="8656">
                  <c:v>51.544000000000004</c:v>
                </c:pt>
                <c:pt idx="8657">
                  <c:v>51.589000000000006</c:v>
                </c:pt>
                <c:pt idx="8658">
                  <c:v>51.633000000000003</c:v>
                </c:pt>
                <c:pt idx="8659">
                  <c:v>51.721000000000011</c:v>
                </c:pt>
                <c:pt idx="8660">
                  <c:v>51.764000000000003</c:v>
                </c:pt>
                <c:pt idx="8661">
                  <c:v>51.809000000000005</c:v>
                </c:pt>
                <c:pt idx="8662">
                  <c:v>51.809000000000005</c:v>
                </c:pt>
                <c:pt idx="8663">
                  <c:v>51.851999999999997</c:v>
                </c:pt>
                <c:pt idx="8664">
                  <c:v>51.851999999999997</c:v>
                </c:pt>
                <c:pt idx="8665">
                  <c:v>51.895000000000003</c:v>
                </c:pt>
                <c:pt idx="8666">
                  <c:v>51.94</c:v>
                </c:pt>
                <c:pt idx="8667">
                  <c:v>51.984000000000002</c:v>
                </c:pt>
                <c:pt idx="8668">
                  <c:v>51.94</c:v>
                </c:pt>
                <c:pt idx="8669">
                  <c:v>51.895000000000003</c:v>
                </c:pt>
                <c:pt idx="8670">
                  <c:v>51.809000000000005</c:v>
                </c:pt>
                <c:pt idx="8671">
                  <c:v>51.721000000000011</c:v>
                </c:pt>
                <c:pt idx="8672">
                  <c:v>51.678000000000011</c:v>
                </c:pt>
                <c:pt idx="8673">
                  <c:v>51.633000000000003</c:v>
                </c:pt>
                <c:pt idx="8674">
                  <c:v>51.678000000000011</c:v>
                </c:pt>
                <c:pt idx="8675">
                  <c:v>51.721000000000011</c:v>
                </c:pt>
                <c:pt idx="8676">
                  <c:v>51.809000000000005</c:v>
                </c:pt>
                <c:pt idx="8677">
                  <c:v>51.851999999999997</c:v>
                </c:pt>
                <c:pt idx="8678">
                  <c:v>51.94</c:v>
                </c:pt>
                <c:pt idx="8679">
                  <c:v>51.984000000000002</c:v>
                </c:pt>
                <c:pt idx="8680">
                  <c:v>51.984000000000002</c:v>
                </c:pt>
                <c:pt idx="8681">
                  <c:v>51.984000000000002</c:v>
                </c:pt>
                <c:pt idx="8682">
                  <c:v>52.029000000000003</c:v>
                </c:pt>
                <c:pt idx="8683">
                  <c:v>52.029000000000003</c:v>
                </c:pt>
                <c:pt idx="8684">
                  <c:v>52.072000000000003</c:v>
                </c:pt>
                <c:pt idx="8685">
                  <c:v>52.072000000000003</c:v>
                </c:pt>
                <c:pt idx="8686">
                  <c:v>52.115000000000002</c:v>
                </c:pt>
                <c:pt idx="8687">
                  <c:v>52.115000000000002</c:v>
                </c:pt>
                <c:pt idx="8688">
                  <c:v>52.115000000000002</c:v>
                </c:pt>
                <c:pt idx="8689">
                  <c:v>52.115000000000002</c:v>
                </c:pt>
                <c:pt idx="8690">
                  <c:v>52.115000000000002</c:v>
                </c:pt>
                <c:pt idx="8691">
                  <c:v>52.115000000000002</c:v>
                </c:pt>
                <c:pt idx="8692">
                  <c:v>52.072000000000003</c:v>
                </c:pt>
                <c:pt idx="8693">
                  <c:v>52.029000000000003</c:v>
                </c:pt>
                <c:pt idx="8694">
                  <c:v>51.94</c:v>
                </c:pt>
                <c:pt idx="8695">
                  <c:v>51.851999999999997</c:v>
                </c:pt>
                <c:pt idx="8696">
                  <c:v>51.851999999999997</c:v>
                </c:pt>
                <c:pt idx="8697">
                  <c:v>51.851999999999997</c:v>
                </c:pt>
                <c:pt idx="8698">
                  <c:v>51.851999999999997</c:v>
                </c:pt>
                <c:pt idx="8699">
                  <c:v>51.764000000000003</c:v>
                </c:pt>
                <c:pt idx="8700">
                  <c:v>51.678000000000011</c:v>
                </c:pt>
                <c:pt idx="8701">
                  <c:v>51.633000000000003</c:v>
                </c:pt>
                <c:pt idx="8702">
                  <c:v>51.544000000000004</c:v>
                </c:pt>
                <c:pt idx="8703">
                  <c:v>51.501000000000005</c:v>
                </c:pt>
                <c:pt idx="8704">
                  <c:v>51.457999999999998</c:v>
                </c:pt>
                <c:pt idx="8705">
                  <c:v>51.457999999999998</c:v>
                </c:pt>
                <c:pt idx="8706">
                  <c:v>51.413000000000004</c:v>
                </c:pt>
                <c:pt idx="8707">
                  <c:v>51.37</c:v>
                </c:pt>
                <c:pt idx="8708">
                  <c:v>51.413000000000004</c:v>
                </c:pt>
                <c:pt idx="8709">
                  <c:v>51.413000000000004</c:v>
                </c:pt>
                <c:pt idx="8710">
                  <c:v>51.457999999999998</c:v>
                </c:pt>
                <c:pt idx="8711">
                  <c:v>51.457999999999998</c:v>
                </c:pt>
                <c:pt idx="8712">
                  <c:v>51.501000000000005</c:v>
                </c:pt>
                <c:pt idx="8713">
                  <c:v>51.544000000000004</c:v>
                </c:pt>
                <c:pt idx="8714">
                  <c:v>51.589000000000006</c:v>
                </c:pt>
                <c:pt idx="8715">
                  <c:v>51.589000000000006</c:v>
                </c:pt>
                <c:pt idx="8716">
                  <c:v>51.589000000000006</c:v>
                </c:pt>
                <c:pt idx="8717">
                  <c:v>51.633000000000003</c:v>
                </c:pt>
                <c:pt idx="8718">
                  <c:v>51.633000000000003</c:v>
                </c:pt>
                <c:pt idx="8719">
                  <c:v>51.633000000000003</c:v>
                </c:pt>
                <c:pt idx="8720">
                  <c:v>51.633000000000003</c:v>
                </c:pt>
                <c:pt idx="8721">
                  <c:v>51.589000000000006</c:v>
                </c:pt>
                <c:pt idx="8722">
                  <c:v>51.589000000000006</c:v>
                </c:pt>
                <c:pt idx="8723">
                  <c:v>51.544000000000004</c:v>
                </c:pt>
                <c:pt idx="8724">
                  <c:v>51.501000000000005</c:v>
                </c:pt>
                <c:pt idx="8725">
                  <c:v>51.457999999999998</c:v>
                </c:pt>
                <c:pt idx="8726">
                  <c:v>51.413000000000004</c:v>
                </c:pt>
                <c:pt idx="8727">
                  <c:v>51.37</c:v>
                </c:pt>
                <c:pt idx="8728">
                  <c:v>51.37</c:v>
                </c:pt>
                <c:pt idx="8729">
                  <c:v>51.37</c:v>
                </c:pt>
                <c:pt idx="8730">
                  <c:v>51.325000000000003</c:v>
                </c:pt>
                <c:pt idx="8731">
                  <c:v>51.325000000000003</c:v>
                </c:pt>
                <c:pt idx="8732">
                  <c:v>51.37</c:v>
                </c:pt>
                <c:pt idx="8733">
                  <c:v>51.413000000000004</c:v>
                </c:pt>
                <c:pt idx="8734">
                  <c:v>51.457999999999998</c:v>
                </c:pt>
                <c:pt idx="8735">
                  <c:v>51.457999999999998</c:v>
                </c:pt>
                <c:pt idx="8736">
                  <c:v>51.501000000000005</c:v>
                </c:pt>
                <c:pt idx="8737">
                  <c:v>51.544000000000004</c:v>
                </c:pt>
                <c:pt idx="8738">
                  <c:v>51.589000000000006</c:v>
                </c:pt>
                <c:pt idx="8739">
                  <c:v>51.633000000000003</c:v>
                </c:pt>
                <c:pt idx="8740">
                  <c:v>51.678000000000011</c:v>
                </c:pt>
                <c:pt idx="8741">
                  <c:v>51.721000000000011</c:v>
                </c:pt>
                <c:pt idx="8742">
                  <c:v>51.721000000000011</c:v>
                </c:pt>
                <c:pt idx="8743">
                  <c:v>51.633000000000003</c:v>
                </c:pt>
                <c:pt idx="8744">
                  <c:v>51.544000000000004</c:v>
                </c:pt>
                <c:pt idx="8745">
                  <c:v>51.457999999999998</c:v>
                </c:pt>
                <c:pt idx="8746">
                  <c:v>51.37</c:v>
                </c:pt>
                <c:pt idx="8747">
                  <c:v>51.282000000000011</c:v>
                </c:pt>
                <c:pt idx="8748">
                  <c:v>51.237000000000002</c:v>
                </c:pt>
                <c:pt idx="8749">
                  <c:v>51.237000000000002</c:v>
                </c:pt>
                <c:pt idx="8750">
                  <c:v>51.282000000000011</c:v>
                </c:pt>
                <c:pt idx="8751">
                  <c:v>51.282000000000011</c:v>
                </c:pt>
                <c:pt idx="8752">
                  <c:v>51.237000000000002</c:v>
                </c:pt>
                <c:pt idx="8753">
                  <c:v>51.237000000000002</c:v>
                </c:pt>
                <c:pt idx="8754">
                  <c:v>51.282000000000011</c:v>
                </c:pt>
                <c:pt idx="8755">
                  <c:v>51.282000000000011</c:v>
                </c:pt>
                <c:pt idx="8756">
                  <c:v>51.282000000000011</c:v>
                </c:pt>
                <c:pt idx="8757">
                  <c:v>51.325000000000003</c:v>
                </c:pt>
                <c:pt idx="8758">
                  <c:v>51.413000000000004</c:v>
                </c:pt>
                <c:pt idx="8759">
                  <c:v>51.457999999999998</c:v>
                </c:pt>
                <c:pt idx="8760">
                  <c:v>51.501000000000005</c:v>
                </c:pt>
                <c:pt idx="8761">
                  <c:v>51.589000000000006</c:v>
                </c:pt>
                <c:pt idx="8762">
                  <c:v>51.633000000000003</c:v>
                </c:pt>
                <c:pt idx="8763">
                  <c:v>51.678000000000011</c:v>
                </c:pt>
                <c:pt idx="8764">
                  <c:v>51.764000000000003</c:v>
                </c:pt>
                <c:pt idx="8765">
                  <c:v>51.764000000000003</c:v>
                </c:pt>
                <c:pt idx="8766">
                  <c:v>51.809000000000005</c:v>
                </c:pt>
                <c:pt idx="8767">
                  <c:v>51.851999999999997</c:v>
                </c:pt>
                <c:pt idx="8768">
                  <c:v>51.851999999999997</c:v>
                </c:pt>
                <c:pt idx="8769">
                  <c:v>51.809000000000005</c:v>
                </c:pt>
                <c:pt idx="8770">
                  <c:v>51.721000000000011</c:v>
                </c:pt>
                <c:pt idx="8771">
                  <c:v>51.678000000000011</c:v>
                </c:pt>
                <c:pt idx="8772">
                  <c:v>51.721000000000011</c:v>
                </c:pt>
                <c:pt idx="8773">
                  <c:v>51.764000000000003</c:v>
                </c:pt>
                <c:pt idx="8774">
                  <c:v>51.851999999999997</c:v>
                </c:pt>
                <c:pt idx="8775">
                  <c:v>51.895000000000003</c:v>
                </c:pt>
                <c:pt idx="8776">
                  <c:v>51.94</c:v>
                </c:pt>
                <c:pt idx="8777">
                  <c:v>51.984000000000002</c:v>
                </c:pt>
                <c:pt idx="8778">
                  <c:v>51.94</c:v>
                </c:pt>
                <c:pt idx="8779">
                  <c:v>51.895000000000003</c:v>
                </c:pt>
                <c:pt idx="8780">
                  <c:v>51.809000000000005</c:v>
                </c:pt>
                <c:pt idx="8781">
                  <c:v>51.721000000000011</c:v>
                </c:pt>
                <c:pt idx="8782">
                  <c:v>51.589000000000006</c:v>
                </c:pt>
                <c:pt idx="8783">
                  <c:v>51.501000000000005</c:v>
                </c:pt>
                <c:pt idx="8784">
                  <c:v>51.413000000000004</c:v>
                </c:pt>
                <c:pt idx="8785">
                  <c:v>51.413000000000004</c:v>
                </c:pt>
                <c:pt idx="8786">
                  <c:v>51.413000000000004</c:v>
                </c:pt>
                <c:pt idx="8787">
                  <c:v>51.413000000000004</c:v>
                </c:pt>
                <c:pt idx="8788">
                  <c:v>51.457999999999998</c:v>
                </c:pt>
                <c:pt idx="8789">
                  <c:v>51.457999999999998</c:v>
                </c:pt>
                <c:pt idx="8790">
                  <c:v>51.457999999999998</c:v>
                </c:pt>
                <c:pt idx="8791">
                  <c:v>51.457999999999998</c:v>
                </c:pt>
                <c:pt idx="8792">
                  <c:v>51.457999999999998</c:v>
                </c:pt>
                <c:pt idx="8793">
                  <c:v>51.457999999999998</c:v>
                </c:pt>
                <c:pt idx="8794">
                  <c:v>51.457999999999998</c:v>
                </c:pt>
                <c:pt idx="8795">
                  <c:v>51.501000000000005</c:v>
                </c:pt>
                <c:pt idx="8796">
                  <c:v>51.544000000000004</c:v>
                </c:pt>
                <c:pt idx="8797">
                  <c:v>51.589000000000006</c:v>
                </c:pt>
                <c:pt idx="8798">
                  <c:v>51.633000000000003</c:v>
                </c:pt>
                <c:pt idx="8799">
                  <c:v>51.678000000000011</c:v>
                </c:pt>
                <c:pt idx="8800">
                  <c:v>51.721000000000011</c:v>
                </c:pt>
                <c:pt idx="8801">
                  <c:v>51.809000000000005</c:v>
                </c:pt>
                <c:pt idx="8802">
                  <c:v>51.851999999999997</c:v>
                </c:pt>
                <c:pt idx="8803">
                  <c:v>51.895000000000003</c:v>
                </c:pt>
                <c:pt idx="8804">
                  <c:v>51.984000000000002</c:v>
                </c:pt>
                <c:pt idx="8805">
                  <c:v>52.029000000000003</c:v>
                </c:pt>
                <c:pt idx="8806">
                  <c:v>52.072000000000003</c:v>
                </c:pt>
                <c:pt idx="8807">
                  <c:v>52.029000000000003</c:v>
                </c:pt>
                <c:pt idx="8808">
                  <c:v>51.895000000000003</c:v>
                </c:pt>
                <c:pt idx="8809">
                  <c:v>51.764000000000003</c:v>
                </c:pt>
                <c:pt idx="8810">
                  <c:v>51.589000000000006</c:v>
                </c:pt>
                <c:pt idx="8811">
                  <c:v>51.457999999999998</c:v>
                </c:pt>
                <c:pt idx="8812">
                  <c:v>51.37</c:v>
                </c:pt>
                <c:pt idx="8813">
                  <c:v>51.282000000000011</c:v>
                </c:pt>
                <c:pt idx="8814">
                  <c:v>51.237000000000002</c:v>
                </c:pt>
                <c:pt idx="8815">
                  <c:v>51.237000000000002</c:v>
                </c:pt>
                <c:pt idx="8816">
                  <c:v>51.237000000000002</c:v>
                </c:pt>
                <c:pt idx="8817">
                  <c:v>51.237000000000002</c:v>
                </c:pt>
                <c:pt idx="8818">
                  <c:v>51.237000000000002</c:v>
                </c:pt>
                <c:pt idx="8819">
                  <c:v>51.282000000000011</c:v>
                </c:pt>
                <c:pt idx="8820">
                  <c:v>51.282000000000011</c:v>
                </c:pt>
                <c:pt idx="8821">
                  <c:v>51.282000000000011</c:v>
                </c:pt>
                <c:pt idx="8822">
                  <c:v>51.282000000000011</c:v>
                </c:pt>
                <c:pt idx="8823">
                  <c:v>51.148000000000003</c:v>
                </c:pt>
                <c:pt idx="8824">
                  <c:v>51.017000000000003</c:v>
                </c:pt>
                <c:pt idx="8825">
                  <c:v>50.974000000000004</c:v>
                </c:pt>
                <c:pt idx="8826">
                  <c:v>50.929000000000002</c:v>
                </c:pt>
                <c:pt idx="8827">
                  <c:v>50.841000000000001</c:v>
                </c:pt>
                <c:pt idx="8828">
                  <c:v>50.841000000000001</c:v>
                </c:pt>
                <c:pt idx="8829">
                  <c:v>50.841000000000001</c:v>
                </c:pt>
                <c:pt idx="8830">
                  <c:v>50.841000000000001</c:v>
                </c:pt>
                <c:pt idx="8831">
                  <c:v>50.886000000000003</c:v>
                </c:pt>
                <c:pt idx="8832">
                  <c:v>50.929000000000002</c:v>
                </c:pt>
                <c:pt idx="8833">
                  <c:v>50.974000000000004</c:v>
                </c:pt>
                <c:pt idx="8834">
                  <c:v>50.929000000000002</c:v>
                </c:pt>
                <c:pt idx="8835">
                  <c:v>50.841000000000001</c:v>
                </c:pt>
                <c:pt idx="8836">
                  <c:v>50.797000000000011</c:v>
                </c:pt>
                <c:pt idx="8837">
                  <c:v>50.752000000000002</c:v>
                </c:pt>
                <c:pt idx="8838">
                  <c:v>50.664000000000001</c:v>
                </c:pt>
                <c:pt idx="8839">
                  <c:v>50.664000000000001</c:v>
                </c:pt>
                <c:pt idx="8840">
                  <c:v>50.664000000000001</c:v>
                </c:pt>
                <c:pt idx="8841">
                  <c:v>50.621000000000002</c:v>
                </c:pt>
                <c:pt idx="8842">
                  <c:v>50.621000000000002</c:v>
                </c:pt>
                <c:pt idx="8843">
                  <c:v>50.576000000000001</c:v>
                </c:pt>
                <c:pt idx="8844">
                  <c:v>50.576000000000001</c:v>
                </c:pt>
                <c:pt idx="8845">
                  <c:v>50.576000000000001</c:v>
                </c:pt>
                <c:pt idx="8846">
                  <c:v>50.576000000000001</c:v>
                </c:pt>
                <c:pt idx="8847">
                  <c:v>50.576000000000001</c:v>
                </c:pt>
                <c:pt idx="8848">
                  <c:v>50.621000000000002</c:v>
                </c:pt>
                <c:pt idx="8849">
                  <c:v>50.621000000000002</c:v>
                </c:pt>
                <c:pt idx="8850">
                  <c:v>50.709000000000003</c:v>
                </c:pt>
                <c:pt idx="8851">
                  <c:v>50.752000000000002</c:v>
                </c:pt>
                <c:pt idx="8852">
                  <c:v>50.752000000000002</c:v>
                </c:pt>
                <c:pt idx="8853">
                  <c:v>50.752000000000002</c:v>
                </c:pt>
                <c:pt idx="8854">
                  <c:v>50.709000000000003</c:v>
                </c:pt>
                <c:pt idx="8855">
                  <c:v>50.709000000000003</c:v>
                </c:pt>
                <c:pt idx="8856">
                  <c:v>50.752000000000002</c:v>
                </c:pt>
                <c:pt idx="8857">
                  <c:v>50.797000000000011</c:v>
                </c:pt>
                <c:pt idx="8858">
                  <c:v>50.886000000000003</c:v>
                </c:pt>
                <c:pt idx="8859">
                  <c:v>50.974000000000004</c:v>
                </c:pt>
                <c:pt idx="8860">
                  <c:v>51.062000000000012</c:v>
                </c:pt>
                <c:pt idx="8861">
                  <c:v>51.062000000000012</c:v>
                </c:pt>
                <c:pt idx="8862">
                  <c:v>51.062000000000012</c:v>
                </c:pt>
                <c:pt idx="8863">
                  <c:v>50.974000000000004</c:v>
                </c:pt>
                <c:pt idx="8864">
                  <c:v>50.886000000000003</c:v>
                </c:pt>
                <c:pt idx="8865">
                  <c:v>50.841000000000001</c:v>
                </c:pt>
                <c:pt idx="8866">
                  <c:v>50.886000000000003</c:v>
                </c:pt>
                <c:pt idx="8867">
                  <c:v>50.886000000000003</c:v>
                </c:pt>
                <c:pt idx="8868">
                  <c:v>50.929000000000002</c:v>
                </c:pt>
                <c:pt idx="8869">
                  <c:v>50.929000000000002</c:v>
                </c:pt>
                <c:pt idx="8870">
                  <c:v>50.974000000000004</c:v>
                </c:pt>
                <c:pt idx="8871">
                  <c:v>50.974000000000004</c:v>
                </c:pt>
                <c:pt idx="8872">
                  <c:v>50.974000000000004</c:v>
                </c:pt>
                <c:pt idx="8873">
                  <c:v>51.017000000000003</c:v>
                </c:pt>
                <c:pt idx="8874">
                  <c:v>51.017000000000003</c:v>
                </c:pt>
                <c:pt idx="8875">
                  <c:v>51.062000000000012</c:v>
                </c:pt>
                <c:pt idx="8876">
                  <c:v>51.105000000000011</c:v>
                </c:pt>
                <c:pt idx="8877">
                  <c:v>51.148000000000003</c:v>
                </c:pt>
                <c:pt idx="8878">
                  <c:v>51.193000000000012</c:v>
                </c:pt>
                <c:pt idx="8879">
                  <c:v>51.237000000000002</c:v>
                </c:pt>
                <c:pt idx="8880">
                  <c:v>51.282000000000011</c:v>
                </c:pt>
                <c:pt idx="8881">
                  <c:v>51.37</c:v>
                </c:pt>
                <c:pt idx="8882">
                  <c:v>51.413000000000004</c:v>
                </c:pt>
                <c:pt idx="8883">
                  <c:v>51.457999999999998</c:v>
                </c:pt>
                <c:pt idx="8884">
                  <c:v>51.501000000000005</c:v>
                </c:pt>
                <c:pt idx="8885">
                  <c:v>51.544000000000004</c:v>
                </c:pt>
                <c:pt idx="8886">
                  <c:v>51.589000000000006</c:v>
                </c:pt>
                <c:pt idx="8887">
                  <c:v>51.678000000000011</c:v>
                </c:pt>
                <c:pt idx="8888">
                  <c:v>51.764000000000003</c:v>
                </c:pt>
                <c:pt idx="8889">
                  <c:v>51.851999999999997</c:v>
                </c:pt>
                <c:pt idx="8890">
                  <c:v>51.851999999999997</c:v>
                </c:pt>
                <c:pt idx="8891">
                  <c:v>51.764000000000003</c:v>
                </c:pt>
                <c:pt idx="8892">
                  <c:v>51.589000000000006</c:v>
                </c:pt>
                <c:pt idx="8893">
                  <c:v>51.457999999999998</c:v>
                </c:pt>
                <c:pt idx="8894">
                  <c:v>51.325000000000003</c:v>
                </c:pt>
                <c:pt idx="8895">
                  <c:v>51.193000000000012</c:v>
                </c:pt>
                <c:pt idx="8896">
                  <c:v>51.105000000000011</c:v>
                </c:pt>
                <c:pt idx="8897">
                  <c:v>51.017000000000003</c:v>
                </c:pt>
                <c:pt idx="8898">
                  <c:v>50.974000000000004</c:v>
                </c:pt>
                <c:pt idx="8899">
                  <c:v>50.929000000000002</c:v>
                </c:pt>
                <c:pt idx="8900">
                  <c:v>50.929000000000002</c:v>
                </c:pt>
                <c:pt idx="8901">
                  <c:v>50.929000000000002</c:v>
                </c:pt>
                <c:pt idx="8902">
                  <c:v>50.929000000000002</c:v>
                </c:pt>
                <c:pt idx="8903">
                  <c:v>50.929000000000002</c:v>
                </c:pt>
                <c:pt idx="8904">
                  <c:v>50.841000000000001</c:v>
                </c:pt>
                <c:pt idx="8905">
                  <c:v>50.752000000000002</c:v>
                </c:pt>
                <c:pt idx="8906">
                  <c:v>50.621000000000002</c:v>
                </c:pt>
                <c:pt idx="8907">
                  <c:v>50.488</c:v>
                </c:pt>
                <c:pt idx="8908">
                  <c:v>50.4</c:v>
                </c:pt>
                <c:pt idx="8909">
                  <c:v>50.356000000000002</c:v>
                </c:pt>
                <c:pt idx="8910">
                  <c:v>50.310999999999993</c:v>
                </c:pt>
                <c:pt idx="8911">
                  <c:v>50.4</c:v>
                </c:pt>
                <c:pt idx="8912">
                  <c:v>50.445</c:v>
                </c:pt>
                <c:pt idx="8913">
                  <c:v>50.445</c:v>
                </c:pt>
                <c:pt idx="8914">
                  <c:v>50.4</c:v>
                </c:pt>
                <c:pt idx="8915">
                  <c:v>50.310999999999993</c:v>
                </c:pt>
                <c:pt idx="8916">
                  <c:v>50.223000000000013</c:v>
                </c:pt>
                <c:pt idx="8917">
                  <c:v>50.135000000000012</c:v>
                </c:pt>
                <c:pt idx="8918">
                  <c:v>50.047000000000004</c:v>
                </c:pt>
                <c:pt idx="8919">
                  <c:v>50.002000000000002</c:v>
                </c:pt>
                <c:pt idx="8920">
                  <c:v>49.959000000000003</c:v>
                </c:pt>
                <c:pt idx="8921">
                  <c:v>49.959000000000003</c:v>
                </c:pt>
                <c:pt idx="8922">
                  <c:v>49.959000000000003</c:v>
                </c:pt>
                <c:pt idx="8923">
                  <c:v>50.047000000000004</c:v>
                </c:pt>
                <c:pt idx="8924">
                  <c:v>50.092000000000013</c:v>
                </c:pt>
                <c:pt idx="8925">
                  <c:v>50.135000000000012</c:v>
                </c:pt>
                <c:pt idx="8926">
                  <c:v>50.18</c:v>
                </c:pt>
                <c:pt idx="8927">
                  <c:v>50.223000000000013</c:v>
                </c:pt>
                <c:pt idx="8928">
                  <c:v>50.268000000000015</c:v>
                </c:pt>
                <c:pt idx="8929">
                  <c:v>50.268000000000015</c:v>
                </c:pt>
                <c:pt idx="8930">
                  <c:v>50.223000000000013</c:v>
                </c:pt>
                <c:pt idx="8931">
                  <c:v>50.18</c:v>
                </c:pt>
                <c:pt idx="8932">
                  <c:v>50.135000000000012</c:v>
                </c:pt>
                <c:pt idx="8933">
                  <c:v>50.092000000000013</c:v>
                </c:pt>
                <c:pt idx="8934">
                  <c:v>50.092000000000013</c:v>
                </c:pt>
                <c:pt idx="8935">
                  <c:v>50.092000000000013</c:v>
                </c:pt>
                <c:pt idx="8936">
                  <c:v>50.092000000000013</c:v>
                </c:pt>
                <c:pt idx="8937">
                  <c:v>50.092000000000013</c:v>
                </c:pt>
                <c:pt idx="8938">
                  <c:v>50.047000000000004</c:v>
                </c:pt>
                <c:pt idx="8939">
                  <c:v>50.047000000000004</c:v>
                </c:pt>
                <c:pt idx="8940">
                  <c:v>50.002000000000002</c:v>
                </c:pt>
                <c:pt idx="8941">
                  <c:v>49.914000000000001</c:v>
                </c:pt>
                <c:pt idx="8942">
                  <c:v>49.959000000000003</c:v>
                </c:pt>
                <c:pt idx="8943">
                  <c:v>49.959000000000003</c:v>
                </c:pt>
                <c:pt idx="8944">
                  <c:v>50.047000000000004</c:v>
                </c:pt>
                <c:pt idx="8945">
                  <c:v>50.092000000000013</c:v>
                </c:pt>
                <c:pt idx="8946">
                  <c:v>50.092000000000013</c:v>
                </c:pt>
                <c:pt idx="8947">
                  <c:v>50.092000000000013</c:v>
                </c:pt>
                <c:pt idx="8948">
                  <c:v>50.092000000000013</c:v>
                </c:pt>
                <c:pt idx="8949">
                  <c:v>50.047000000000004</c:v>
                </c:pt>
                <c:pt idx="8950">
                  <c:v>50.092000000000013</c:v>
                </c:pt>
                <c:pt idx="8951">
                  <c:v>50.092000000000013</c:v>
                </c:pt>
                <c:pt idx="8952">
                  <c:v>50.135000000000012</c:v>
                </c:pt>
                <c:pt idx="8953">
                  <c:v>50.223000000000013</c:v>
                </c:pt>
                <c:pt idx="8954">
                  <c:v>50.268000000000015</c:v>
                </c:pt>
                <c:pt idx="8955">
                  <c:v>50.310999999999993</c:v>
                </c:pt>
                <c:pt idx="8956">
                  <c:v>50.356000000000002</c:v>
                </c:pt>
                <c:pt idx="8957">
                  <c:v>50.356000000000002</c:v>
                </c:pt>
                <c:pt idx="8958">
                  <c:v>50.356000000000002</c:v>
                </c:pt>
                <c:pt idx="8959">
                  <c:v>50.310999999999993</c:v>
                </c:pt>
                <c:pt idx="8960">
                  <c:v>50.268000000000015</c:v>
                </c:pt>
                <c:pt idx="8961">
                  <c:v>50.18</c:v>
                </c:pt>
                <c:pt idx="8962">
                  <c:v>50.135000000000012</c:v>
                </c:pt>
                <c:pt idx="8963">
                  <c:v>50.047000000000004</c:v>
                </c:pt>
                <c:pt idx="8964">
                  <c:v>50.002000000000002</c:v>
                </c:pt>
                <c:pt idx="8965">
                  <c:v>50.002000000000002</c:v>
                </c:pt>
                <c:pt idx="8966">
                  <c:v>49.959000000000003</c:v>
                </c:pt>
                <c:pt idx="8967">
                  <c:v>49.914000000000001</c:v>
                </c:pt>
                <c:pt idx="8968">
                  <c:v>49.87</c:v>
                </c:pt>
                <c:pt idx="8969">
                  <c:v>49.825000000000003</c:v>
                </c:pt>
                <c:pt idx="8970">
                  <c:v>49.825000000000003</c:v>
                </c:pt>
                <c:pt idx="8971">
                  <c:v>49.825000000000003</c:v>
                </c:pt>
                <c:pt idx="8972">
                  <c:v>49.825000000000003</c:v>
                </c:pt>
                <c:pt idx="8973">
                  <c:v>49.914000000000001</c:v>
                </c:pt>
                <c:pt idx="8974">
                  <c:v>49.914000000000001</c:v>
                </c:pt>
                <c:pt idx="8975">
                  <c:v>49.959000000000003</c:v>
                </c:pt>
                <c:pt idx="8976">
                  <c:v>49.959000000000003</c:v>
                </c:pt>
                <c:pt idx="8977">
                  <c:v>50.002000000000002</c:v>
                </c:pt>
                <c:pt idx="8978">
                  <c:v>50.002000000000002</c:v>
                </c:pt>
                <c:pt idx="8979">
                  <c:v>50.047000000000004</c:v>
                </c:pt>
                <c:pt idx="8980">
                  <c:v>50.047000000000004</c:v>
                </c:pt>
                <c:pt idx="8981">
                  <c:v>50.092000000000013</c:v>
                </c:pt>
                <c:pt idx="8982">
                  <c:v>50.092000000000013</c:v>
                </c:pt>
                <c:pt idx="8983">
                  <c:v>50.047000000000004</c:v>
                </c:pt>
                <c:pt idx="8984">
                  <c:v>50.002000000000002</c:v>
                </c:pt>
                <c:pt idx="8985">
                  <c:v>49.959000000000003</c:v>
                </c:pt>
                <c:pt idx="8986">
                  <c:v>49.87</c:v>
                </c:pt>
                <c:pt idx="8987">
                  <c:v>49.782000000000011</c:v>
                </c:pt>
                <c:pt idx="8988">
                  <c:v>49.737000000000002</c:v>
                </c:pt>
                <c:pt idx="8989">
                  <c:v>49.692000000000014</c:v>
                </c:pt>
                <c:pt idx="8990">
                  <c:v>49.692000000000014</c:v>
                </c:pt>
                <c:pt idx="8991">
                  <c:v>49.692000000000014</c:v>
                </c:pt>
                <c:pt idx="8992">
                  <c:v>49.692000000000014</c:v>
                </c:pt>
                <c:pt idx="8993">
                  <c:v>49.737000000000002</c:v>
                </c:pt>
                <c:pt idx="8994">
                  <c:v>49.825000000000003</c:v>
                </c:pt>
                <c:pt idx="8995">
                  <c:v>49.914000000000001</c:v>
                </c:pt>
                <c:pt idx="8996">
                  <c:v>50.002000000000002</c:v>
                </c:pt>
                <c:pt idx="8997">
                  <c:v>50.092000000000013</c:v>
                </c:pt>
                <c:pt idx="8998">
                  <c:v>50.18</c:v>
                </c:pt>
                <c:pt idx="8999">
                  <c:v>50.223000000000013</c:v>
                </c:pt>
                <c:pt idx="9000">
                  <c:v>50.268000000000015</c:v>
                </c:pt>
                <c:pt idx="9001">
                  <c:v>50.223000000000013</c:v>
                </c:pt>
                <c:pt idx="9002">
                  <c:v>50.223000000000013</c:v>
                </c:pt>
                <c:pt idx="9003">
                  <c:v>50.223000000000013</c:v>
                </c:pt>
                <c:pt idx="9004">
                  <c:v>50.18</c:v>
                </c:pt>
                <c:pt idx="9005">
                  <c:v>50.135000000000012</c:v>
                </c:pt>
                <c:pt idx="9006">
                  <c:v>50.092000000000013</c:v>
                </c:pt>
                <c:pt idx="9007">
                  <c:v>50.047000000000004</c:v>
                </c:pt>
                <c:pt idx="9008">
                  <c:v>50.002000000000002</c:v>
                </c:pt>
                <c:pt idx="9009">
                  <c:v>49.959000000000003</c:v>
                </c:pt>
                <c:pt idx="9010">
                  <c:v>49.959000000000003</c:v>
                </c:pt>
                <c:pt idx="9011">
                  <c:v>49.959000000000003</c:v>
                </c:pt>
                <c:pt idx="9012">
                  <c:v>49.959000000000003</c:v>
                </c:pt>
                <c:pt idx="9013">
                  <c:v>49.959000000000003</c:v>
                </c:pt>
                <c:pt idx="9014">
                  <c:v>49.959000000000003</c:v>
                </c:pt>
                <c:pt idx="9015">
                  <c:v>50.002000000000002</c:v>
                </c:pt>
                <c:pt idx="9016">
                  <c:v>50.002000000000002</c:v>
                </c:pt>
                <c:pt idx="9017">
                  <c:v>50.047000000000004</c:v>
                </c:pt>
                <c:pt idx="9018">
                  <c:v>50.047000000000004</c:v>
                </c:pt>
                <c:pt idx="9019">
                  <c:v>50.092000000000013</c:v>
                </c:pt>
                <c:pt idx="9020">
                  <c:v>50.18</c:v>
                </c:pt>
                <c:pt idx="9021">
                  <c:v>50.268000000000015</c:v>
                </c:pt>
                <c:pt idx="9022">
                  <c:v>50.310999999999993</c:v>
                </c:pt>
                <c:pt idx="9023">
                  <c:v>50.356000000000002</c:v>
                </c:pt>
                <c:pt idx="9024">
                  <c:v>50.445</c:v>
                </c:pt>
                <c:pt idx="9025">
                  <c:v>50.533000000000001</c:v>
                </c:pt>
                <c:pt idx="9026">
                  <c:v>50.576000000000001</c:v>
                </c:pt>
                <c:pt idx="9027">
                  <c:v>50.664000000000001</c:v>
                </c:pt>
                <c:pt idx="9028">
                  <c:v>50.664000000000001</c:v>
                </c:pt>
                <c:pt idx="9029">
                  <c:v>50.709000000000003</c:v>
                </c:pt>
                <c:pt idx="9030">
                  <c:v>50.752000000000002</c:v>
                </c:pt>
                <c:pt idx="9031">
                  <c:v>50.797000000000011</c:v>
                </c:pt>
                <c:pt idx="9032">
                  <c:v>50.752000000000002</c:v>
                </c:pt>
                <c:pt idx="9033">
                  <c:v>50.709000000000003</c:v>
                </c:pt>
                <c:pt idx="9034">
                  <c:v>50.533000000000001</c:v>
                </c:pt>
                <c:pt idx="9035">
                  <c:v>50.356000000000002</c:v>
                </c:pt>
                <c:pt idx="9036">
                  <c:v>50.223000000000013</c:v>
                </c:pt>
                <c:pt idx="9037">
                  <c:v>50.047000000000004</c:v>
                </c:pt>
                <c:pt idx="9038">
                  <c:v>49.914000000000001</c:v>
                </c:pt>
                <c:pt idx="9039">
                  <c:v>49.825000000000003</c:v>
                </c:pt>
                <c:pt idx="9040">
                  <c:v>49.737000000000002</c:v>
                </c:pt>
                <c:pt idx="9041">
                  <c:v>49.737000000000002</c:v>
                </c:pt>
                <c:pt idx="9042">
                  <c:v>49.737000000000002</c:v>
                </c:pt>
                <c:pt idx="9043">
                  <c:v>49.737000000000002</c:v>
                </c:pt>
                <c:pt idx="9044">
                  <c:v>49.782000000000011</c:v>
                </c:pt>
                <c:pt idx="9045">
                  <c:v>49.782000000000011</c:v>
                </c:pt>
                <c:pt idx="9046">
                  <c:v>49.692000000000014</c:v>
                </c:pt>
                <c:pt idx="9047">
                  <c:v>49.649000000000001</c:v>
                </c:pt>
                <c:pt idx="9048">
                  <c:v>49.692000000000014</c:v>
                </c:pt>
                <c:pt idx="9049">
                  <c:v>49.737000000000002</c:v>
                </c:pt>
                <c:pt idx="9050">
                  <c:v>49.782000000000011</c:v>
                </c:pt>
                <c:pt idx="9051">
                  <c:v>49.825000000000003</c:v>
                </c:pt>
                <c:pt idx="9052">
                  <c:v>49.825000000000003</c:v>
                </c:pt>
                <c:pt idx="9053">
                  <c:v>49.782000000000011</c:v>
                </c:pt>
                <c:pt idx="9054">
                  <c:v>49.692000000000014</c:v>
                </c:pt>
                <c:pt idx="9055">
                  <c:v>49.604000000000006</c:v>
                </c:pt>
                <c:pt idx="9056">
                  <c:v>49.604000000000006</c:v>
                </c:pt>
                <c:pt idx="9057">
                  <c:v>49.604000000000006</c:v>
                </c:pt>
                <c:pt idx="9058">
                  <c:v>49.649000000000001</c:v>
                </c:pt>
                <c:pt idx="9059">
                  <c:v>49.692000000000014</c:v>
                </c:pt>
                <c:pt idx="9060">
                  <c:v>49.737000000000002</c:v>
                </c:pt>
                <c:pt idx="9061">
                  <c:v>49.737000000000002</c:v>
                </c:pt>
                <c:pt idx="9062">
                  <c:v>49.737000000000002</c:v>
                </c:pt>
                <c:pt idx="9063">
                  <c:v>49.737000000000002</c:v>
                </c:pt>
                <c:pt idx="9064">
                  <c:v>49.737000000000002</c:v>
                </c:pt>
                <c:pt idx="9065">
                  <c:v>49.737000000000002</c:v>
                </c:pt>
                <c:pt idx="9066">
                  <c:v>49.692000000000014</c:v>
                </c:pt>
                <c:pt idx="9067">
                  <c:v>49.649000000000001</c:v>
                </c:pt>
                <c:pt idx="9068">
                  <c:v>49.604000000000006</c:v>
                </c:pt>
                <c:pt idx="9069">
                  <c:v>49.561</c:v>
                </c:pt>
                <c:pt idx="9070">
                  <c:v>49.561</c:v>
                </c:pt>
                <c:pt idx="9071">
                  <c:v>49.604000000000006</c:v>
                </c:pt>
                <c:pt idx="9072">
                  <c:v>49.692000000000014</c:v>
                </c:pt>
                <c:pt idx="9073">
                  <c:v>49.737000000000002</c:v>
                </c:pt>
                <c:pt idx="9074">
                  <c:v>49.782000000000011</c:v>
                </c:pt>
                <c:pt idx="9075">
                  <c:v>49.825000000000003</c:v>
                </c:pt>
                <c:pt idx="9076">
                  <c:v>49.825000000000003</c:v>
                </c:pt>
                <c:pt idx="9077">
                  <c:v>49.825000000000003</c:v>
                </c:pt>
                <c:pt idx="9078">
                  <c:v>49.782000000000011</c:v>
                </c:pt>
                <c:pt idx="9079">
                  <c:v>49.737000000000002</c:v>
                </c:pt>
                <c:pt idx="9080">
                  <c:v>49.692000000000014</c:v>
                </c:pt>
                <c:pt idx="9081">
                  <c:v>49.649000000000001</c:v>
                </c:pt>
                <c:pt idx="9082">
                  <c:v>49.649000000000001</c:v>
                </c:pt>
                <c:pt idx="9083">
                  <c:v>49.604000000000006</c:v>
                </c:pt>
                <c:pt idx="9084">
                  <c:v>49.604000000000006</c:v>
                </c:pt>
                <c:pt idx="9085">
                  <c:v>49.561</c:v>
                </c:pt>
                <c:pt idx="9086">
                  <c:v>49.561</c:v>
                </c:pt>
                <c:pt idx="9087">
                  <c:v>49.561</c:v>
                </c:pt>
                <c:pt idx="9088">
                  <c:v>49.516000000000005</c:v>
                </c:pt>
                <c:pt idx="9089">
                  <c:v>49.516000000000005</c:v>
                </c:pt>
                <c:pt idx="9090">
                  <c:v>49.471000000000004</c:v>
                </c:pt>
                <c:pt idx="9091">
                  <c:v>49.471000000000004</c:v>
                </c:pt>
                <c:pt idx="9092">
                  <c:v>49.471000000000004</c:v>
                </c:pt>
                <c:pt idx="9093">
                  <c:v>49.471000000000004</c:v>
                </c:pt>
                <c:pt idx="9094">
                  <c:v>49.516000000000005</c:v>
                </c:pt>
                <c:pt idx="9095">
                  <c:v>49.561</c:v>
                </c:pt>
                <c:pt idx="9096">
                  <c:v>49.561</c:v>
                </c:pt>
                <c:pt idx="9097">
                  <c:v>49.561</c:v>
                </c:pt>
                <c:pt idx="9098">
                  <c:v>49.516000000000005</c:v>
                </c:pt>
                <c:pt idx="9099">
                  <c:v>49.516000000000005</c:v>
                </c:pt>
                <c:pt idx="9100">
                  <c:v>49.516000000000005</c:v>
                </c:pt>
                <c:pt idx="9101">
                  <c:v>49.516000000000005</c:v>
                </c:pt>
                <c:pt idx="9102">
                  <c:v>49.516000000000005</c:v>
                </c:pt>
                <c:pt idx="9103">
                  <c:v>49.516000000000005</c:v>
                </c:pt>
                <c:pt idx="9104">
                  <c:v>49.561</c:v>
                </c:pt>
                <c:pt idx="9105">
                  <c:v>49.561</c:v>
                </c:pt>
                <c:pt idx="9106">
                  <c:v>49.649000000000001</c:v>
                </c:pt>
                <c:pt idx="9107">
                  <c:v>49.649000000000001</c:v>
                </c:pt>
                <c:pt idx="9108">
                  <c:v>49.649000000000001</c:v>
                </c:pt>
                <c:pt idx="9109">
                  <c:v>49.649000000000001</c:v>
                </c:pt>
                <c:pt idx="9110">
                  <c:v>49.649000000000001</c:v>
                </c:pt>
                <c:pt idx="9111">
                  <c:v>49.649000000000001</c:v>
                </c:pt>
                <c:pt idx="9112">
                  <c:v>49.692000000000014</c:v>
                </c:pt>
                <c:pt idx="9113">
                  <c:v>49.737000000000002</c:v>
                </c:pt>
                <c:pt idx="9114">
                  <c:v>49.825000000000003</c:v>
                </c:pt>
                <c:pt idx="9115">
                  <c:v>49.87</c:v>
                </c:pt>
                <c:pt idx="9116">
                  <c:v>50.002000000000002</c:v>
                </c:pt>
                <c:pt idx="9117">
                  <c:v>50.047000000000004</c:v>
                </c:pt>
                <c:pt idx="9118">
                  <c:v>50.135000000000012</c:v>
                </c:pt>
                <c:pt idx="9119">
                  <c:v>50.223000000000013</c:v>
                </c:pt>
                <c:pt idx="9120">
                  <c:v>50.268000000000015</c:v>
                </c:pt>
                <c:pt idx="9121">
                  <c:v>50.310999999999993</c:v>
                </c:pt>
                <c:pt idx="9122">
                  <c:v>50.356000000000002</c:v>
                </c:pt>
                <c:pt idx="9123">
                  <c:v>50.310999999999993</c:v>
                </c:pt>
                <c:pt idx="9124">
                  <c:v>50.268000000000015</c:v>
                </c:pt>
                <c:pt idx="9125">
                  <c:v>50.223000000000013</c:v>
                </c:pt>
                <c:pt idx="9126">
                  <c:v>50.223000000000013</c:v>
                </c:pt>
                <c:pt idx="9127">
                  <c:v>50.223000000000013</c:v>
                </c:pt>
                <c:pt idx="9128">
                  <c:v>50.223000000000013</c:v>
                </c:pt>
                <c:pt idx="9129">
                  <c:v>50.268000000000015</c:v>
                </c:pt>
                <c:pt idx="9130">
                  <c:v>50.268000000000015</c:v>
                </c:pt>
                <c:pt idx="9131">
                  <c:v>50.310999999999993</c:v>
                </c:pt>
                <c:pt idx="9132">
                  <c:v>50.356000000000002</c:v>
                </c:pt>
                <c:pt idx="9133">
                  <c:v>50.4</c:v>
                </c:pt>
                <c:pt idx="9134">
                  <c:v>50.445</c:v>
                </c:pt>
                <c:pt idx="9135">
                  <c:v>50.533000000000001</c:v>
                </c:pt>
                <c:pt idx="9136">
                  <c:v>50.576000000000001</c:v>
                </c:pt>
                <c:pt idx="9137">
                  <c:v>50.664000000000001</c:v>
                </c:pt>
                <c:pt idx="9138">
                  <c:v>50.664000000000001</c:v>
                </c:pt>
                <c:pt idx="9139">
                  <c:v>50.752000000000002</c:v>
                </c:pt>
                <c:pt idx="9140">
                  <c:v>50.797000000000011</c:v>
                </c:pt>
                <c:pt idx="9141">
                  <c:v>50.797000000000011</c:v>
                </c:pt>
                <c:pt idx="9142">
                  <c:v>50.709000000000003</c:v>
                </c:pt>
                <c:pt idx="9143">
                  <c:v>50.621000000000002</c:v>
                </c:pt>
                <c:pt idx="9144">
                  <c:v>50.533000000000001</c:v>
                </c:pt>
                <c:pt idx="9145">
                  <c:v>50.445</c:v>
                </c:pt>
                <c:pt idx="9146">
                  <c:v>50.310999999999993</c:v>
                </c:pt>
                <c:pt idx="9147">
                  <c:v>50.268000000000015</c:v>
                </c:pt>
                <c:pt idx="9148">
                  <c:v>50.18</c:v>
                </c:pt>
                <c:pt idx="9149">
                  <c:v>50.135000000000012</c:v>
                </c:pt>
                <c:pt idx="9150">
                  <c:v>50.135000000000012</c:v>
                </c:pt>
                <c:pt idx="9151">
                  <c:v>50.092000000000013</c:v>
                </c:pt>
                <c:pt idx="9152">
                  <c:v>50.047000000000004</c:v>
                </c:pt>
                <c:pt idx="9153">
                  <c:v>50.047000000000004</c:v>
                </c:pt>
                <c:pt idx="9154">
                  <c:v>50.047000000000004</c:v>
                </c:pt>
                <c:pt idx="9155">
                  <c:v>50.135000000000012</c:v>
                </c:pt>
                <c:pt idx="9156">
                  <c:v>50.135000000000012</c:v>
                </c:pt>
                <c:pt idx="9157">
                  <c:v>50.135000000000012</c:v>
                </c:pt>
                <c:pt idx="9158">
                  <c:v>50.18</c:v>
                </c:pt>
                <c:pt idx="9159">
                  <c:v>50.135000000000012</c:v>
                </c:pt>
                <c:pt idx="9160">
                  <c:v>50.092000000000013</c:v>
                </c:pt>
                <c:pt idx="9161">
                  <c:v>50.092000000000013</c:v>
                </c:pt>
                <c:pt idx="9162">
                  <c:v>50.092000000000013</c:v>
                </c:pt>
                <c:pt idx="9163">
                  <c:v>50.092000000000013</c:v>
                </c:pt>
                <c:pt idx="9164">
                  <c:v>50.135000000000012</c:v>
                </c:pt>
                <c:pt idx="9165">
                  <c:v>50.18</c:v>
                </c:pt>
                <c:pt idx="9166">
                  <c:v>50.223000000000013</c:v>
                </c:pt>
                <c:pt idx="9167">
                  <c:v>50.223000000000013</c:v>
                </c:pt>
                <c:pt idx="9168">
                  <c:v>50.223000000000013</c:v>
                </c:pt>
                <c:pt idx="9169">
                  <c:v>50.223000000000013</c:v>
                </c:pt>
                <c:pt idx="9170">
                  <c:v>50.268000000000015</c:v>
                </c:pt>
                <c:pt idx="9171">
                  <c:v>50.310999999999993</c:v>
                </c:pt>
                <c:pt idx="9172">
                  <c:v>50.445</c:v>
                </c:pt>
                <c:pt idx="9173">
                  <c:v>50.488</c:v>
                </c:pt>
                <c:pt idx="9174">
                  <c:v>50.576000000000001</c:v>
                </c:pt>
                <c:pt idx="9175">
                  <c:v>50.621000000000002</c:v>
                </c:pt>
                <c:pt idx="9176">
                  <c:v>50.709000000000003</c:v>
                </c:pt>
                <c:pt idx="9177">
                  <c:v>50.797000000000011</c:v>
                </c:pt>
                <c:pt idx="9178">
                  <c:v>50.841000000000001</c:v>
                </c:pt>
                <c:pt idx="9179">
                  <c:v>50.974000000000004</c:v>
                </c:pt>
                <c:pt idx="9180">
                  <c:v>51.017000000000003</c:v>
                </c:pt>
                <c:pt idx="9181">
                  <c:v>51.105000000000011</c:v>
                </c:pt>
                <c:pt idx="9182">
                  <c:v>51.193000000000012</c:v>
                </c:pt>
                <c:pt idx="9183">
                  <c:v>51.282000000000011</c:v>
                </c:pt>
                <c:pt idx="9184">
                  <c:v>51.37</c:v>
                </c:pt>
                <c:pt idx="9185">
                  <c:v>51.457999999999998</c:v>
                </c:pt>
                <c:pt idx="9186">
                  <c:v>51.501000000000005</c:v>
                </c:pt>
                <c:pt idx="9187">
                  <c:v>51.501000000000005</c:v>
                </c:pt>
                <c:pt idx="9188">
                  <c:v>51.457999999999998</c:v>
                </c:pt>
                <c:pt idx="9189">
                  <c:v>51.457999999999998</c:v>
                </c:pt>
                <c:pt idx="9190">
                  <c:v>51.457999999999998</c:v>
                </c:pt>
                <c:pt idx="9191">
                  <c:v>51.457999999999998</c:v>
                </c:pt>
                <c:pt idx="9192">
                  <c:v>51.457999999999998</c:v>
                </c:pt>
                <c:pt idx="9193">
                  <c:v>51.501000000000005</c:v>
                </c:pt>
                <c:pt idx="9194">
                  <c:v>51.589000000000006</c:v>
                </c:pt>
                <c:pt idx="9195">
                  <c:v>51.633000000000003</c:v>
                </c:pt>
                <c:pt idx="9196">
                  <c:v>51.678000000000011</c:v>
                </c:pt>
                <c:pt idx="9197">
                  <c:v>51.678000000000011</c:v>
                </c:pt>
                <c:pt idx="9198">
                  <c:v>51.678000000000011</c:v>
                </c:pt>
                <c:pt idx="9199">
                  <c:v>51.678000000000011</c:v>
                </c:pt>
                <c:pt idx="9200">
                  <c:v>51.721000000000011</c:v>
                </c:pt>
                <c:pt idx="9201">
                  <c:v>51.764000000000003</c:v>
                </c:pt>
                <c:pt idx="9202">
                  <c:v>51.721000000000011</c:v>
                </c:pt>
                <c:pt idx="9203">
                  <c:v>51.678000000000011</c:v>
                </c:pt>
                <c:pt idx="9204">
                  <c:v>51.633000000000003</c:v>
                </c:pt>
                <c:pt idx="9205">
                  <c:v>51.544000000000004</c:v>
                </c:pt>
                <c:pt idx="9206">
                  <c:v>51.544000000000004</c:v>
                </c:pt>
                <c:pt idx="9207">
                  <c:v>51.501000000000005</c:v>
                </c:pt>
                <c:pt idx="9208">
                  <c:v>51.501000000000005</c:v>
                </c:pt>
                <c:pt idx="9209">
                  <c:v>51.501000000000005</c:v>
                </c:pt>
                <c:pt idx="9210">
                  <c:v>51.544000000000004</c:v>
                </c:pt>
                <c:pt idx="9211">
                  <c:v>51.544000000000004</c:v>
                </c:pt>
                <c:pt idx="9212">
                  <c:v>51.589000000000006</c:v>
                </c:pt>
                <c:pt idx="9213">
                  <c:v>51.678000000000011</c:v>
                </c:pt>
                <c:pt idx="9214">
                  <c:v>51.721000000000011</c:v>
                </c:pt>
                <c:pt idx="9215">
                  <c:v>51.809000000000005</c:v>
                </c:pt>
                <c:pt idx="9216">
                  <c:v>51.851999999999997</c:v>
                </c:pt>
                <c:pt idx="9217">
                  <c:v>51.984000000000002</c:v>
                </c:pt>
                <c:pt idx="9218">
                  <c:v>52.029000000000003</c:v>
                </c:pt>
                <c:pt idx="9219">
                  <c:v>52.072000000000003</c:v>
                </c:pt>
                <c:pt idx="9220">
                  <c:v>51.984000000000002</c:v>
                </c:pt>
                <c:pt idx="9221">
                  <c:v>51.851999999999997</c:v>
                </c:pt>
                <c:pt idx="9222">
                  <c:v>51.721000000000011</c:v>
                </c:pt>
                <c:pt idx="9223">
                  <c:v>51.589000000000006</c:v>
                </c:pt>
                <c:pt idx="9224">
                  <c:v>51.589000000000006</c:v>
                </c:pt>
                <c:pt idx="9225">
                  <c:v>51.544000000000004</c:v>
                </c:pt>
                <c:pt idx="9226">
                  <c:v>51.544000000000004</c:v>
                </c:pt>
                <c:pt idx="9227">
                  <c:v>51.501000000000005</c:v>
                </c:pt>
                <c:pt idx="9228">
                  <c:v>51.544000000000004</c:v>
                </c:pt>
                <c:pt idx="9229">
                  <c:v>51.501000000000005</c:v>
                </c:pt>
                <c:pt idx="9230">
                  <c:v>51.501000000000005</c:v>
                </c:pt>
                <c:pt idx="9231">
                  <c:v>51.457999999999998</c:v>
                </c:pt>
                <c:pt idx="9232">
                  <c:v>51.413000000000004</c:v>
                </c:pt>
                <c:pt idx="9233">
                  <c:v>51.37</c:v>
                </c:pt>
                <c:pt idx="9234">
                  <c:v>51.325000000000003</c:v>
                </c:pt>
                <c:pt idx="9235">
                  <c:v>51.237000000000002</c:v>
                </c:pt>
                <c:pt idx="9236">
                  <c:v>51.148000000000003</c:v>
                </c:pt>
                <c:pt idx="9237">
                  <c:v>51.062000000000012</c:v>
                </c:pt>
                <c:pt idx="9238">
                  <c:v>51.017000000000003</c:v>
                </c:pt>
                <c:pt idx="9239">
                  <c:v>51.017000000000003</c:v>
                </c:pt>
                <c:pt idx="9240">
                  <c:v>50.974000000000004</c:v>
                </c:pt>
                <c:pt idx="9241">
                  <c:v>50.929000000000002</c:v>
                </c:pt>
                <c:pt idx="9242">
                  <c:v>50.929000000000002</c:v>
                </c:pt>
                <c:pt idx="9243">
                  <c:v>50.929000000000002</c:v>
                </c:pt>
                <c:pt idx="9244">
                  <c:v>50.929000000000002</c:v>
                </c:pt>
                <c:pt idx="9245">
                  <c:v>50.974000000000004</c:v>
                </c:pt>
                <c:pt idx="9246">
                  <c:v>50.974000000000004</c:v>
                </c:pt>
                <c:pt idx="9247">
                  <c:v>50.974000000000004</c:v>
                </c:pt>
                <c:pt idx="9248">
                  <c:v>50.886000000000003</c:v>
                </c:pt>
                <c:pt idx="9249">
                  <c:v>50.841000000000001</c:v>
                </c:pt>
                <c:pt idx="9250">
                  <c:v>50.797000000000011</c:v>
                </c:pt>
                <c:pt idx="9251">
                  <c:v>50.841000000000001</c:v>
                </c:pt>
                <c:pt idx="9252">
                  <c:v>50.841000000000001</c:v>
                </c:pt>
                <c:pt idx="9253">
                  <c:v>50.886000000000003</c:v>
                </c:pt>
                <c:pt idx="9254">
                  <c:v>50.974000000000004</c:v>
                </c:pt>
                <c:pt idx="9255">
                  <c:v>51.017000000000003</c:v>
                </c:pt>
                <c:pt idx="9256">
                  <c:v>51.105000000000011</c:v>
                </c:pt>
                <c:pt idx="9257">
                  <c:v>51.148000000000003</c:v>
                </c:pt>
                <c:pt idx="9258">
                  <c:v>51.237000000000002</c:v>
                </c:pt>
                <c:pt idx="9259">
                  <c:v>51.282000000000011</c:v>
                </c:pt>
                <c:pt idx="9260">
                  <c:v>51.37</c:v>
                </c:pt>
                <c:pt idx="9261">
                  <c:v>51.413000000000004</c:v>
                </c:pt>
                <c:pt idx="9262">
                  <c:v>51.37</c:v>
                </c:pt>
                <c:pt idx="9263">
                  <c:v>51.325000000000003</c:v>
                </c:pt>
                <c:pt idx="9264">
                  <c:v>51.237000000000002</c:v>
                </c:pt>
                <c:pt idx="9265">
                  <c:v>51.193000000000012</c:v>
                </c:pt>
                <c:pt idx="9266">
                  <c:v>51.105000000000011</c:v>
                </c:pt>
                <c:pt idx="9267">
                  <c:v>51.062000000000012</c:v>
                </c:pt>
                <c:pt idx="9268">
                  <c:v>51.105000000000011</c:v>
                </c:pt>
                <c:pt idx="9269">
                  <c:v>51.062000000000012</c:v>
                </c:pt>
                <c:pt idx="9270">
                  <c:v>51.017000000000003</c:v>
                </c:pt>
                <c:pt idx="9271">
                  <c:v>50.841000000000001</c:v>
                </c:pt>
                <c:pt idx="9272">
                  <c:v>50.752000000000002</c:v>
                </c:pt>
                <c:pt idx="9273">
                  <c:v>50.709000000000003</c:v>
                </c:pt>
                <c:pt idx="9274">
                  <c:v>50.709000000000003</c:v>
                </c:pt>
                <c:pt idx="9275">
                  <c:v>50.709000000000003</c:v>
                </c:pt>
                <c:pt idx="9276">
                  <c:v>50.752000000000002</c:v>
                </c:pt>
                <c:pt idx="9277">
                  <c:v>50.797000000000011</c:v>
                </c:pt>
                <c:pt idx="9278">
                  <c:v>50.841000000000001</c:v>
                </c:pt>
                <c:pt idx="9279">
                  <c:v>50.929000000000002</c:v>
                </c:pt>
                <c:pt idx="9280">
                  <c:v>50.974000000000004</c:v>
                </c:pt>
                <c:pt idx="9281">
                  <c:v>51.017000000000003</c:v>
                </c:pt>
                <c:pt idx="9282">
                  <c:v>51.062000000000012</c:v>
                </c:pt>
                <c:pt idx="9283">
                  <c:v>51.105000000000011</c:v>
                </c:pt>
                <c:pt idx="9284">
                  <c:v>51.062000000000012</c:v>
                </c:pt>
                <c:pt idx="9285">
                  <c:v>51.105000000000011</c:v>
                </c:pt>
                <c:pt idx="9286">
                  <c:v>51.148000000000003</c:v>
                </c:pt>
                <c:pt idx="9287">
                  <c:v>51.193000000000012</c:v>
                </c:pt>
                <c:pt idx="9288">
                  <c:v>51.282000000000011</c:v>
                </c:pt>
                <c:pt idx="9289">
                  <c:v>51.37</c:v>
                </c:pt>
                <c:pt idx="9290">
                  <c:v>51.413000000000004</c:v>
                </c:pt>
                <c:pt idx="9291">
                  <c:v>51.457999999999998</c:v>
                </c:pt>
                <c:pt idx="9292">
                  <c:v>51.413000000000004</c:v>
                </c:pt>
                <c:pt idx="9293">
                  <c:v>51.413000000000004</c:v>
                </c:pt>
                <c:pt idx="9294">
                  <c:v>51.457999999999998</c:v>
                </c:pt>
                <c:pt idx="9295">
                  <c:v>51.501000000000005</c:v>
                </c:pt>
                <c:pt idx="9296">
                  <c:v>51.544000000000004</c:v>
                </c:pt>
                <c:pt idx="9297">
                  <c:v>51.544000000000004</c:v>
                </c:pt>
                <c:pt idx="9298">
                  <c:v>51.544000000000004</c:v>
                </c:pt>
                <c:pt idx="9299">
                  <c:v>51.544000000000004</c:v>
                </c:pt>
                <c:pt idx="9300">
                  <c:v>51.544000000000004</c:v>
                </c:pt>
                <c:pt idx="9301">
                  <c:v>51.501000000000005</c:v>
                </c:pt>
                <c:pt idx="9302">
                  <c:v>51.413000000000004</c:v>
                </c:pt>
                <c:pt idx="9303">
                  <c:v>51.37</c:v>
                </c:pt>
                <c:pt idx="9304">
                  <c:v>51.282000000000011</c:v>
                </c:pt>
                <c:pt idx="9305">
                  <c:v>51.193000000000012</c:v>
                </c:pt>
                <c:pt idx="9306">
                  <c:v>51.105000000000011</c:v>
                </c:pt>
                <c:pt idx="9307">
                  <c:v>51.105000000000011</c:v>
                </c:pt>
                <c:pt idx="9308">
                  <c:v>51.105000000000011</c:v>
                </c:pt>
                <c:pt idx="9309">
                  <c:v>51.105000000000011</c:v>
                </c:pt>
                <c:pt idx="9310">
                  <c:v>51.105000000000011</c:v>
                </c:pt>
                <c:pt idx="9311">
                  <c:v>51.105000000000011</c:v>
                </c:pt>
                <c:pt idx="9312">
                  <c:v>51.148000000000003</c:v>
                </c:pt>
                <c:pt idx="9313">
                  <c:v>51.148000000000003</c:v>
                </c:pt>
                <c:pt idx="9314">
                  <c:v>51.193000000000012</c:v>
                </c:pt>
                <c:pt idx="9315">
                  <c:v>51.193000000000012</c:v>
                </c:pt>
                <c:pt idx="9316">
                  <c:v>51.193000000000012</c:v>
                </c:pt>
                <c:pt idx="9317">
                  <c:v>51.193000000000012</c:v>
                </c:pt>
                <c:pt idx="9318">
                  <c:v>51.193000000000012</c:v>
                </c:pt>
                <c:pt idx="9319">
                  <c:v>51.193000000000012</c:v>
                </c:pt>
                <c:pt idx="9320">
                  <c:v>51.193000000000012</c:v>
                </c:pt>
                <c:pt idx="9321">
                  <c:v>51.148000000000003</c:v>
                </c:pt>
                <c:pt idx="9322">
                  <c:v>51.105000000000011</c:v>
                </c:pt>
                <c:pt idx="9323">
                  <c:v>51.062000000000012</c:v>
                </c:pt>
                <c:pt idx="9324">
                  <c:v>51.062000000000012</c:v>
                </c:pt>
                <c:pt idx="9325">
                  <c:v>51.062000000000012</c:v>
                </c:pt>
                <c:pt idx="9326">
                  <c:v>51.148000000000003</c:v>
                </c:pt>
                <c:pt idx="9327">
                  <c:v>51.193000000000012</c:v>
                </c:pt>
                <c:pt idx="9328">
                  <c:v>51.282000000000011</c:v>
                </c:pt>
                <c:pt idx="9329">
                  <c:v>51.325000000000003</c:v>
                </c:pt>
                <c:pt idx="9330">
                  <c:v>51.413000000000004</c:v>
                </c:pt>
                <c:pt idx="9331">
                  <c:v>51.457999999999998</c:v>
                </c:pt>
                <c:pt idx="9332">
                  <c:v>51.544000000000004</c:v>
                </c:pt>
                <c:pt idx="9333">
                  <c:v>51.589000000000006</c:v>
                </c:pt>
                <c:pt idx="9334">
                  <c:v>51.589000000000006</c:v>
                </c:pt>
                <c:pt idx="9335">
                  <c:v>51.589000000000006</c:v>
                </c:pt>
                <c:pt idx="9336">
                  <c:v>51.589000000000006</c:v>
                </c:pt>
                <c:pt idx="9337">
                  <c:v>51.544000000000004</c:v>
                </c:pt>
                <c:pt idx="9338">
                  <c:v>51.544000000000004</c:v>
                </c:pt>
                <c:pt idx="9339">
                  <c:v>51.589000000000006</c:v>
                </c:pt>
                <c:pt idx="9340">
                  <c:v>51.633000000000003</c:v>
                </c:pt>
                <c:pt idx="9341">
                  <c:v>51.678000000000011</c:v>
                </c:pt>
                <c:pt idx="9342">
                  <c:v>51.678000000000011</c:v>
                </c:pt>
                <c:pt idx="9343">
                  <c:v>51.589000000000006</c:v>
                </c:pt>
                <c:pt idx="9344">
                  <c:v>51.501000000000005</c:v>
                </c:pt>
                <c:pt idx="9345">
                  <c:v>51.413000000000004</c:v>
                </c:pt>
                <c:pt idx="9346">
                  <c:v>51.282000000000011</c:v>
                </c:pt>
                <c:pt idx="9347">
                  <c:v>51.148000000000003</c:v>
                </c:pt>
                <c:pt idx="9348">
                  <c:v>51.062000000000012</c:v>
                </c:pt>
                <c:pt idx="9349">
                  <c:v>50.974000000000004</c:v>
                </c:pt>
                <c:pt idx="9350">
                  <c:v>50.929000000000002</c:v>
                </c:pt>
                <c:pt idx="9351">
                  <c:v>50.841000000000001</c:v>
                </c:pt>
                <c:pt idx="9352">
                  <c:v>50.797000000000011</c:v>
                </c:pt>
                <c:pt idx="9353">
                  <c:v>50.752000000000002</c:v>
                </c:pt>
                <c:pt idx="9354">
                  <c:v>50.709000000000003</c:v>
                </c:pt>
                <c:pt idx="9355">
                  <c:v>50.664000000000001</c:v>
                </c:pt>
                <c:pt idx="9356">
                  <c:v>50.621000000000002</c:v>
                </c:pt>
                <c:pt idx="9357">
                  <c:v>50.576000000000001</c:v>
                </c:pt>
                <c:pt idx="9358">
                  <c:v>50.533000000000001</c:v>
                </c:pt>
                <c:pt idx="9359">
                  <c:v>50.445</c:v>
                </c:pt>
                <c:pt idx="9360">
                  <c:v>50.445</c:v>
                </c:pt>
                <c:pt idx="9361">
                  <c:v>50.445</c:v>
                </c:pt>
                <c:pt idx="9362">
                  <c:v>50.4</c:v>
                </c:pt>
                <c:pt idx="9363">
                  <c:v>50.4</c:v>
                </c:pt>
                <c:pt idx="9364">
                  <c:v>50.356000000000002</c:v>
                </c:pt>
                <c:pt idx="9365">
                  <c:v>50.310999999999993</c:v>
                </c:pt>
                <c:pt idx="9366">
                  <c:v>50.310999999999993</c:v>
                </c:pt>
                <c:pt idx="9367">
                  <c:v>50.268000000000015</c:v>
                </c:pt>
                <c:pt idx="9368">
                  <c:v>50.223000000000013</c:v>
                </c:pt>
                <c:pt idx="9369">
                  <c:v>50.18</c:v>
                </c:pt>
                <c:pt idx="9370">
                  <c:v>50.135000000000012</c:v>
                </c:pt>
                <c:pt idx="9371">
                  <c:v>50.135000000000012</c:v>
                </c:pt>
                <c:pt idx="9372">
                  <c:v>50.135000000000012</c:v>
                </c:pt>
                <c:pt idx="9373">
                  <c:v>50.18</c:v>
                </c:pt>
                <c:pt idx="9374">
                  <c:v>50.18</c:v>
                </c:pt>
                <c:pt idx="9375">
                  <c:v>50.223000000000013</c:v>
                </c:pt>
                <c:pt idx="9376">
                  <c:v>50.268000000000015</c:v>
                </c:pt>
                <c:pt idx="9377">
                  <c:v>50.268000000000015</c:v>
                </c:pt>
                <c:pt idx="9378">
                  <c:v>50.310999999999993</c:v>
                </c:pt>
                <c:pt idx="9379">
                  <c:v>50.356000000000002</c:v>
                </c:pt>
                <c:pt idx="9380">
                  <c:v>50.356000000000002</c:v>
                </c:pt>
                <c:pt idx="9381">
                  <c:v>50.4</c:v>
                </c:pt>
                <c:pt idx="9382">
                  <c:v>50.445</c:v>
                </c:pt>
                <c:pt idx="9383">
                  <c:v>50.4</c:v>
                </c:pt>
                <c:pt idx="9384">
                  <c:v>50.4</c:v>
                </c:pt>
                <c:pt idx="9385">
                  <c:v>50.445</c:v>
                </c:pt>
                <c:pt idx="9386">
                  <c:v>50.488</c:v>
                </c:pt>
                <c:pt idx="9387">
                  <c:v>50.533000000000001</c:v>
                </c:pt>
                <c:pt idx="9388">
                  <c:v>50.576000000000001</c:v>
                </c:pt>
                <c:pt idx="9389">
                  <c:v>50.621000000000002</c:v>
                </c:pt>
                <c:pt idx="9390">
                  <c:v>50.664000000000001</c:v>
                </c:pt>
                <c:pt idx="9391">
                  <c:v>50.709000000000003</c:v>
                </c:pt>
                <c:pt idx="9392">
                  <c:v>50.709000000000003</c:v>
                </c:pt>
                <c:pt idx="9393">
                  <c:v>50.621000000000002</c:v>
                </c:pt>
                <c:pt idx="9394">
                  <c:v>50.576000000000001</c:v>
                </c:pt>
                <c:pt idx="9395">
                  <c:v>50.533000000000001</c:v>
                </c:pt>
                <c:pt idx="9396">
                  <c:v>50.445</c:v>
                </c:pt>
                <c:pt idx="9397">
                  <c:v>50.356000000000002</c:v>
                </c:pt>
                <c:pt idx="9398">
                  <c:v>50.268000000000015</c:v>
                </c:pt>
                <c:pt idx="9399">
                  <c:v>50.223000000000013</c:v>
                </c:pt>
                <c:pt idx="9400">
                  <c:v>50.223000000000013</c:v>
                </c:pt>
                <c:pt idx="9401">
                  <c:v>50.18</c:v>
                </c:pt>
                <c:pt idx="9402">
                  <c:v>50.135000000000012</c:v>
                </c:pt>
                <c:pt idx="9403">
                  <c:v>50.135000000000012</c:v>
                </c:pt>
                <c:pt idx="9404">
                  <c:v>50.135000000000012</c:v>
                </c:pt>
                <c:pt idx="9405">
                  <c:v>50.135000000000012</c:v>
                </c:pt>
                <c:pt idx="9406">
                  <c:v>50.135000000000012</c:v>
                </c:pt>
                <c:pt idx="9407">
                  <c:v>50.18</c:v>
                </c:pt>
                <c:pt idx="9408">
                  <c:v>50.268000000000015</c:v>
                </c:pt>
                <c:pt idx="9409">
                  <c:v>50.268000000000015</c:v>
                </c:pt>
                <c:pt idx="9410">
                  <c:v>50.268000000000015</c:v>
                </c:pt>
                <c:pt idx="9411">
                  <c:v>50.223000000000013</c:v>
                </c:pt>
                <c:pt idx="9412">
                  <c:v>50.223000000000013</c:v>
                </c:pt>
                <c:pt idx="9413">
                  <c:v>50.223000000000013</c:v>
                </c:pt>
                <c:pt idx="9414">
                  <c:v>50.223000000000013</c:v>
                </c:pt>
                <c:pt idx="9415">
                  <c:v>50.18</c:v>
                </c:pt>
                <c:pt idx="9416">
                  <c:v>50.135000000000012</c:v>
                </c:pt>
                <c:pt idx="9417">
                  <c:v>50.047000000000004</c:v>
                </c:pt>
                <c:pt idx="9418">
                  <c:v>50.047000000000004</c:v>
                </c:pt>
                <c:pt idx="9419">
                  <c:v>50.002000000000002</c:v>
                </c:pt>
                <c:pt idx="9420">
                  <c:v>50.002000000000002</c:v>
                </c:pt>
                <c:pt idx="9421">
                  <c:v>50.047000000000004</c:v>
                </c:pt>
                <c:pt idx="9422">
                  <c:v>50.047000000000004</c:v>
                </c:pt>
                <c:pt idx="9423">
                  <c:v>50.047000000000004</c:v>
                </c:pt>
                <c:pt idx="9424">
                  <c:v>50.002000000000002</c:v>
                </c:pt>
                <c:pt idx="9425">
                  <c:v>49.959000000000003</c:v>
                </c:pt>
                <c:pt idx="9426">
                  <c:v>49.914000000000001</c:v>
                </c:pt>
                <c:pt idx="9427">
                  <c:v>49.87</c:v>
                </c:pt>
                <c:pt idx="9428">
                  <c:v>49.825000000000003</c:v>
                </c:pt>
                <c:pt idx="9429">
                  <c:v>49.825000000000003</c:v>
                </c:pt>
                <c:pt idx="9430">
                  <c:v>49.782000000000011</c:v>
                </c:pt>
                <c:pt idx="9431">
                  <c:v>49.737000000000002</c:v>
                </c:pt>
                <c:pt idx="9432">
                  <c:v>49.692000000000014</c:v>
                </c:pt>
                <c:pt idx="9433">
                  <c:v>49.692000000000014</c:v>
                </c:pt>
                <c:pt idx="9434">
                  <c:v>49.649000000000001</c:v>
                </c:pt>
                <c:pt idx="9435">
                  <c:v>49.604000000000006</c:v>
                </c:pt>
                <c:pt idx="9436">
                  <c:v>49.561</c:v>
                </c:pt>
                <c:pt idx="9437">
                  <c:v>49.516000000000005</c:v>
                </c:pt>
                <c:pt idx="9438">
                  <c:v>49.516000000000005</c:v>
                </c:pt>
                <c:pt idx="9439">
                  <c:v>49.516000000000005</c:v>
                </c:pt>
                <c:pt idx="9440">
                  <c:v>49.561</c:v>
                </c:pt>
                <c:pt idx="9441">
                  <c:v>49.604000000000006</c:v>
                </c:pt>
                <c:pt idx="9442">
                  <c:v>49.604000000000006</c:v>
                </c:pt>
                <c:pt idx="9443">
                  <c:v>49.604000000000006</c:v>
                </c:pt>
                <c:pt idx="9444">
                  <c:v>49.604000000000006</c:v>
                </c:pt>
                <c:pt idx="9445">
                  <c:v>49.561</c:v>
                </c:pt>
                <c:pt idx="9446">
                  <c:v>49.561</c:v>
                </c:pt>
                <c:pt idx="9447">
                  <c:v>49.561</c:v>
                </c:pt>
                <c:pt idx="9448">
                  <c:v>49.604000000000006</c:v>
                </c:pt>
                <c:pt idx="9449">
                  <c:v>49.649000000000001</c:v>
                </c:pt>
                <c:pt idx="9450">
                  <c:v>49.692000000000014</c:v>
                </c:pt>
                <c:pt idx="9451">
                  <c:v>49.692000000000014</c:v>
                </c:pt>
                <c:pt idx="9452">
                  <c:v>49.737000000000002</c:v>
                </c:pt>
                <c:pt idx="9453">
                  <c:v>49.782000000000011</c:v>
                </c:pt>
                <c:pt idx="9454">
                  <c:v>49.782000000000011</c:v>
                </c:pt>
                <c:pt idx="9455">
                  <c:v>49.782000000000011</c:v>
                </c:pt>
                <c:pt idx="9456">
                  <c:v>49.782000000000011</c:v>
                </c:pt>
                <c:pt idx="9457">
                  <c:v>49.825000000000003</c:v>
                </c:pt>
                <c:pt idx="9458">
                  <c:v>49.87</c:v>
                </c:pt>
                <c:pt idx="9459">
                  <c:v>49.959000000000003</c:v>
                </c:pt>
                <c:pt idx="9460">
                  <c:v>50.002000000000002</c:v>
                </c:pt>
                <c:pt idx="9461">
                  <c:v>50.135000000000012</c:v>
                </c:pt>
                <c:pt idx="9462">
                  <c:v>50.223000000000013</c:v>
                </c:pt>
                <c:pt idx="9463">
                  <c:v>50.268000000000015</c:v>
                </c:pt>
                <c:pt idx="9464">
                  <c:v>50.356000000000002</c:v>
                </c:pt>
                <c:pt idx="9465">
                  <c:v>50.445</c:v>
                </c:pt>
                <c:pt idx="9466">
                  <c:v>50.533000000000001</c:v>
                </c:pt>
                <c:pt idx="9467">
                  <c:v>50.576000000000001</c:v>
                </c:pt>
                <c:pt idx="9468">
                  <c:v>50.621000000000002</c:v>
                </c:pt>
                <c:pt idx="9469">
                  <c:v>50.709000000000003</c:v>
                </c:pt>
                <c:pt idx="9470">
                  <c:v>50.752000000000002</c:v>
                </c:pt>
                <c:pt idx="9471">
                  <c:v>50.797000000000011</c:v>
                </c:pt>
                <c:pt idx="9472">
                  <c:v>50.797000000000011</c:v>
                </c:pt>
                <c:pt idx="9473">
                  <c:v>50.797000000000011</c:v>
                </c:pt>
                <c:pt idx="9474">
                  <c:v>50.709000000000003</c:v>
                </c:pt>
                <c:pt idx="9475">
                  <c:v>50.621000000000002</c:v>
                </c:pt>
                <c:pt idx="9476">
                  <c:v>50.533000000000001</c:v>
                </c:pt>
                <c:pt idx="9477">
                  <c:v>50.445</c:v>
                </c:pt>
                <c:pt idx="9478">
                  <c:v>50.4</c:v>
                </c:pt>
                <c:pt idx="9479">
                  <c:v>50.356000000000002</c:v>
                </c:pt>
                <c:pt idx="9480">
                  <c:v>50.356000000000002</c:v>
                </c:pt>
                <c:pt idx="9481">
                  <c:v>50.356000000000002</c:v>
                </c:pt>
                <c:pt idx="9482">
                  <c:v>50.356000000000002</c:v>
                </c:pt>
                <c:pt idx="9483">
                  <c:v>50.4</c:v>
                </c:pt>
                <c:pt idx="9484">
                  <c:v>50.4</c:v>
                </c:pt>
                <c:pt idx="9485">
                  <c:v>50.4</c:v>
                </c:pt>
                <c:pt idx="9486">
                  <c:v>50.445</c:v>
                </c:pt>
                <c:pt idx="9487">
                  <c:v>50.488</c:v>
                </c:pt>
                <c:pt idx="9488">
                  <c:v>50.533000000000001</c:v>
                </c:pt>
                <c:pt idx="9489">
                  <c:v>50.576000000000001</c:v>
                </c:pt>
                <c:pt idx="9490">
                  <c:v>50.621000000000002</c:v>
                </c:pt>
                <c:pt idx="9491">
                  <c:v>50.709000000000003</c:v>
                </c:pt>
                <c:pt idx="9492">
                  <c:v>50.797000000000011</c:v>
                </c:pt>
                <c:pt idx="9493">
                  <c:v>50.841000000000001</c:v>
                </c:pt>
                <c:pt idx="9494">
                  <c:v>50.929000000000002</c:v>
                </c:pt>
                <c:pt idx="9495">
                  <c:v>51.017000000000003</c:v>
                </c:pt>
                <c:pt idx="9496">
                  <c:v>51.017000000000003</c:v>
                </c:pt>
                <c:pt idx="9497">
                  <c:v>50.974000000000004</c:v>
                </c:pt>
                <c:pt idx="9498">
                  <c:v>50.974000000000004</c:v>
                </c:pt>
                <c:pt idx="9499">
                  <c:v>50.974000000000004</c:v>
                </c:pt>
                <c:pt idx="9500">
                  <c:v>50.974000000000004</c:v>
                </c:pt>
                <c:pt idx="9501">
                  <c:v>51.017000000000003</c:v>
                </c:pt>
                <c:pt idx="9502">
                  <c:v>51.017000000000003</c:v>
                </c:pt>
                <c:pt idx="9503">
                  <c:v>50.974000000000004</c:v>
                </c:pt>
                <c:pt idx="9504">
                  <c:v>50.929000000000002</c:v>
                </c:pt>
                <c:pt idx="9505">
                  <c:v>50.841000000000001</c:v>
                </c:pt>
                <c:pt idx="9506">
                  <c:v>50.797000000000011</c:v>
                </c:pt>
                <c:pt idx="9507">
                  <c:v>50.664000000000001</c:v>
                </c:pt>
                <c:pt idx="9508">
                  <c:v>50.576000000000001</c:v>
                </c:pt>
                <c:pt idx="9509">
                  <c:v>50.533000000000001</c:v>
                </c:pt>
                <c:pt idx="9510">
                  <c:v>50.488</c:v>
                </c:pt>
                <c:pt idx="9511">
                  <c:v>50.4</c:v>
                </c:pt>
                <c:pt idx="9512">
                  <c:v>50.356000000000002</c:v>
                </c:pt>
                <c:pt idx="9513">
                  <c:v>50.268000000000015</c:v>
                </c:pt>
                <c:pt idx="9514">
                  <c:v>50.223000000000013</c:v>
                </c:pt>
                <c:pt idx="9515">
                  <c:v>50.18</c:v>
                </c:pt>
                <c:pt idx="9516">
                  <c:v>50.135000000000012</c:v>
                </c:pt>
                <c:pt idx="9517">
                  <c:v>50.092000000000013</c:v>
                </c:pt>
                <c:pt idx="9518">
                  <c:v>50.002000000000002</c:v>
                </c:pt>
                <c:pt idx="9519">
                  <c:v>49.87</c:v>
                </c:pt>
                <c:pt idx="9520">
                  <c:v>49.737000000000002</c:v>
                </c:pt>
                <c:pt idx="9521">
                  <c:v>49.649000000000001</c:v>
                </c:pt>
                <c:pt idx="9522">
                  <c:v>49.604000000000006</c:v>
                </c:pt>
                <c:pt idx="9523">
                  <c:v>49.516000000000005</c:v>
                </c:pt>
                <c:pt idx="9524">
                  <c:v>49.428000000000011</c:v>
                </c:pt>
                <c:pt idx="9525">
                  <c:v>49.383000000000003</c:v>
                </c:pt>
                <c:pt idx="9526">
                  <c:v>49.294000000000011</c:v>
                </c:pt>
                <c:pt idx="9527">
                  <c:v>49.204000000000001</c:v>
                </c:pt>
                <c:pt idx="9528">
                  <c:v>49.161000000000001</c:v>
                </c:pt>
                <c:pt idx="9529">
                  <c:v>49.116</c:v>
                </c:pt>
                <c:pt idx="9530">
                  <c:v>49.073</c:v>
                </c:pt>
                <c:pt idx="9531">
                  <c:v>49.028000000000013</c:v>
                </c:pt>
                <c:pt idx="9532">
                  <c:v>48.983000000000004</c:v>
                </c:pt>
                <c:pt idx="9533">
                  <c:v>48.895000000000003</c:v>
                </c:pt>
                <c:pt idx="9534">
                  <c:v>48.85</c:v>
                </c:pt>
                <c:pt idx="9535">
                  <c:v>48.762000000000015</c:v>
                </c:pt>
                <c:pt idx="9536">
                  <c:v>48.762000000000015</c:v>
                </c:pt>
                <c:pt idx="9537">
                  <c:v>48.717000000000006</c:v>
                </c:pt>
                <c:pt idx="9538">
                  <c:v>48.672000000000011</c:v>
                </c:pt>
                <c:pt idx="9539">
                  <c:v>48.672000000000011</c:v>
                </c:pt>
                <c:pt idx="9540">
                  <c:v>48.672000000000011</c:v>
                </c:pt>
                <c:pt idx="9541">
                  <c:v>48.628000000000014</c:v>
                </c:pt>
                <c:pt idx="9542">
                  <c:v>48.672000000000011</c:v>
                </c:pt>
                <c:pt idx="9543">
                  <c:v>48.672000000000011</c:v>
                </c:pt>
                <c:pt idx="9544">
                  <c:v>48.672000000000011</c:v>
                </c:pt>
                <c:pt idx="9545">
                  <c:v>48.717000000000006</c:v>
                </c:pt>
                <c:pt idx="9546">
                  <c:v>48.762000000000015</c:v>
                </c:pt>
                <c:pt idx="9547">
                  <c:v>48.762000000000015</c:v>
                </c:pt>
                <c:pt idx="9548">
                  <c:v>48.762000000000015</c:v>
                </c:pt>
                <c:pt idx="9549">
                  <c:v>48.762000000000015</c:v>
                </c:pt>
                <c:pt idx="9550">
                  <c:v>48.805</c:v>
                </c:pt>
                <c:pt idx="9551">
                  <c:v>48.762000000000015</c:v>
                </c:pt>
                <c:pt idx="9552">
                  <c:v>48.762000000000015</c:v>
                </c:pt>
                <c:pt idx="9553">
                  <c:v>48.762000000000015</c:v>
                </c:pt>
                <c:pt idx="9554">
                  <c:v>48.805</c:v>
                </c:pt>
                <c:pt idx="9555">
                  <c:v>48.805</c:v>
                </c:pt>
                <c:pt idx="9556">
                  <c:v>48.85</c:v>
                </c:pt>
                <c:pt idx="9557">
                  <c:v>48.895000000000003</c:v>
                </c:pt>
                <c:pt idx="9558">
                  <c:v>48.938000000000002</c:v>
                </c:pt>
                <c:pt idx="9559">
                  <c:v>48.983000000000004</c:v>
                </c:pt>
                <c:pt idx="9560">
                  <c:v>49.028000000000013</c:v>
                </c:pt>
                <c:pt idx="9561">
                  <c:v>49.073</c:v>
                </c:pt>
                <c:pt idx="9562">
                  <c:v>49.161000000000001</c:v>
                </c:pt>
                <c:pt idx="9563">
                  <c:v>49.204000000000001</c:v>
                </c:pt>
                <c:pt idx="9564">
                  <c:v>49.249000000000002</c:v>
                </c:pt>
                <c:pt idx="9565">
                  <c:v>49.294000000000011</c:v>
                </c:pt>
                <c:pt idx="9566">
                  <c:v>49.338000000000001</c:v>
                </c:pt>
                <c:pt idx="9567">
                  <c:v>49.338000000000001</c:v>
                </c:pt>
                <c:pt idx="9568">
                  <c:v>49.249000000000002</c:v>
                </c:pt>
                <c:pt idx="9569">
                  <c:v>49.204000000000001</c:v>
                </c:pt>
                <c:pt idx="9570">
                  <c:v>49.161000000000001</c:v>
                </c:pt>
                <c:pt idx="9571">
                  <c:v>49.116</c:v>
                </c:pt>
                <c:pt idx="9572">
                  <c:v>49.073</c:v>
                </c:pt>
                <c:pt idx="9573">
                  <c:v>49.028000000000013</c:v>
                </c:pt>
                <c:pt idx="9574">
                  <c:v>48.983000000000004</c:v>
                </c:pt>
                <c:pt idx="9575">
                  <c:v>48.938000000000002</c:v>
                </c:pt>
                <c:pt idx="9576">
                  <c:v>48.938000000000002</c:v>
                </c:pt>
                <c:pt idx="9577">
                  <c:v>48.938000000000002</c:v>
                </c:pt>
                <c:pt idx="9578">
                  <c:v>48.983000000000004</c:v>
                </c:pt>
                <c:pt idx="9579">
                  <c:v>49.028000000000013</c:v>
                </c:pt>
                <c:pt idx="9580">
                  <c:v>49.073</c:v>
                </c:pt>
                <c:pt idx="9581">
                  <c:v>49.073</c:v>
                </c:pt>
                <c:pt idx="9582">
                  <c:v>49.116</c:v>
                </c:pt>
                <c:pt idx="9583">
                  <c:v>49.116</c:v>
                </c:pt>
                <c:pt idx="9584">
                  <c:v>49.161000000000001</c:v>
                </c:pt>
                <c:pt idx="9585">
                  <c:v>49.204000000000001</c:v>
                </c:pt>
                <c:pt idx="9586">
                  <c:v>49.204000000000001</c:v>
                </c:pt>
                <c:pt idx="9587">
                  <c:v>49.204000000000001</c:v>
                </c:pt>
                <c:pt idx="9588">
                  <c:v>49.161000000000001</c:v>
                </c:pt>
                <c:pt idx="9589">
                  <c:v>49.161000000000001</c:v>
                </c:pt>
                <c:pt idx="9590">
                  <c:v>49.204000000000001</c:v>
                </c:pt>
                <c:pt idx="9591">
                  <c:v>49.204000000000001</c:v>
                </c:pt>
                <c:pt idx="9592">
                  <c:v>49.204000000000001</c:v>
                </c:pt>
                <c:pt idx="9593">
                  <c:v>49.161000000000001</c:v>
                </c:pt>
                <c:pt idx="9594">
                  <c:v>49.161000000000001</c:v>
                </c:pt>
                <c:pt idx="9595">
                  <c:v>49.161000000000001</c:v>
                </c:pt>
                <c:pt idx="9596">
                  <c:v>49.161000000000001</c:v>
                </c:pt>
                <c:pt idx="9597">
                  <c:v>49.161000000000001</c:v>
                </c:pt>
                <c:pt idx="9598">
                  <c:v>49.204000000000001</c:v>
                </c:pt>
                <c:pt idx="9599">
                  <c:v>49.204000000000001</c:v>
                </c:pt>
                <c:pt idx="9600">
                  <c:v>49.249000000000002</c:v>
                </c:pt>
                <c:pt idx="9601">
                  <c:v>49.338000000000001</c:v>
                </c:pt>
                <c:pt idx="9602">
                  <c:v>49.383000000000003</c:v>
                </c:pt>
                <c:pt idx="9603">
                  <c:v>49.428000000000011</c:v>
                </c:pt>
                <c:pt idx="9604">
                  <c:v>49.516000000000005</c:v>
                </c:pt>
                <c:pt idx="9605">
                  <c:v>49.561</c:v>
                </c:pt>
                <c:pt idx="9606">
                  <c:v>49.604000000000006</c:v>
                </c:pt>
                <c:pt idx="9607">
                  <c:v>49.649000000000001</c:v>
                </c:pt>
                <c:pt idx="9608">
                  <c:v>49.692000000000014</c:v>
                </c:pt>
                <c:pt idx="9609">
                  <c:v>49.737000000000002</c:v>
                </c:pt>
                <c:pt idx="9610">
                  <c:v>49.782000000000011</c:v>
                </c:pt>
                <c:pt idx="9611">
                  <c:v>49.782000000000011</c:v>
                </c:pt>
                <c:pt idx="9612">
                  <c:v>49.825000000000003</c:v>
                </c:pt>
                <c:pt idx="9613">
                  <c:v>49.825000000000003</c:v>
                </c:pt>
                <c:pt idx="9614">
                  <c:v>49.87</c:v>
                </c:pt>
                <c:pt idx="9615">
                  <c:v>49.87</c:v>
                </c:pt>
                <c:pt idx="9616">
                  <c:v>49.825000000000003</c:v>
                </c:pt>
                <c:pt idx="9617">
                  <c:v>49.825000000000003</c:v>
                </c:pt>
                <c:pt idx="9618">
                  <c:v>49.87</c:v>
                </c:pt>
                <c:pt idx="9619">
                  <c:v>49.87</c:v>
                </c:pt>
                <c:pt idx="9620">
                  <c:v>49.825000000000003</c:v>
                </c:pt>
                <c:pt idx="9621">
                  <c:v>49.825000000000003</c:v>
                </c:pt>
                <c:pt idx="9622">
                  <c:v>49.782000000000011</c:v>
                </c:pt>
                <c:pt idx="9623">
                  <c:v>49.692000000000014</c:v>
                </c:pt>
                <c:pt idx="9624">
                  <c:v>49.649000000000001</c:v>
                </c:pt>
                <c:pt idx="9625">
                  <c:v>49.604000000000006</c:v>
                </c:pt>
                <c:pt idx="9626">
                  <c:v>49.604000000000006</c:v>
                </c:pt>
                <c:pt idx="9627">
                  <c:v>49.604000000000006</c:v>
                </c:pt>
                <c:pt idx="9628">
                  <c:v>49.604000000000006</c:v>
                </c:pt>
                <c:pt idx="9629">
                  <c:v>49.692000000000014</c:v>
                </c:pt>
                <c:pt idx="9630">
                  <c:v>49.737000000000002</c:v>
                </c:pt>
                <c:pt idx="9631">
                  <c:v>49.737000000000002</c:v>
                </c:pt>
                <c:pt idx="9632">
                  <c:v>49.737000000000002</c:v>
                </c:pt>
                <c:pt idx="9633">
                  <c:v>49.692000000000014</c:v>
                </c:pt>
                <c:pt idx="9634">
                  <c:v>49.692000000000014</c:v>
                </c:pt>
                <c:pt idx="9635">
                  <c:v>49.737000000000002</c:v>
                </c:pt>
                <c:pt idx="9636">
                  <c:v>49.737000000000002</c:v>
                </c:pt>
                <c:pt idx="9637">
                  <c:v>49.782000000000011</c:v>
                </c:pt>
                <c:pt idx="9638">
                  <c:v>49.825000000000003</c:v>
                </c:pt>
                <c:pt idx="9639">
                  <c:v>49.825000000000003</c:v>
                </c:pt>
                <c:pt idx="9640">
                  <c:v>49.87</c:v>
                </c:pt>
                <c:pt idx="9641">
                  <c:v>49.959000000000003</c:v>
                </c:pt>
                <c:pt idx="9642">
                  <c:v>50.002000000000002</c:v>
                </c:pt>
                <c:pt idx="9643">
                  <c:v>49.959000000000003</c:v>
                </c:pt>
                <c:pt idx="9644">
                  <c:v>49.959000000000003</c:v>
                </c:pt>
                <c:pt idx="9645">
                  <c:v>49.914000000000001</c:v>
                </c:pt>
                <c:pt idx="9646">
                  <c:v>49.87</c:v>
                </c:pt>
                <c:pt idx="9647">
                  <c:v>49.825000000000003</c:v>
                </c:pt>
                <c:pt idx="9648">
                  <c:v>49.825000000000003</c:v>
                </c:pt>
                <c:pt idx="9649">
                  <c:v>49.825000000000003</c:v>
                </c:pt>
                <c:pt idx="9650">
                  <c:v>49.825000000000003</c:v>
                </c:pt>
                <c:pt idx="9651">
                  <c:v>49.782000000000011</c:v>
                </c:pt>
                <c:pt idx="9652">
                  <c:v>49.782000000000011</c:v>
                </c:pt>
                <c:pt idx="9653">
                  <c:v>49.737000000000002</c:v>
                </c:pt>
                <c:pt idx="9654">
                  <c:v>49.737000000000002</c:v>
                </c:pt>
                <c:pt idx="9655">
                  <c:v>49.692000000000014</c:v>
                </c:pt>
                <c:pt idx="9656">
                  <c:v>49.692000000000014</c:v>
                </c:pt>
                <c:pt idx="9657">
                  <c:v>49.649000000000001</c:v>
                </c:pt>
                <c:pt idx="9658">
                  <c:v>49.649000000000001</c:v>
                </c:pt>
                <c:pt idx="9659">
                  <c:v>49.649000000000001</c:v>
                </c:pt>
                <c:pt idx="9660">
                  <c:v>49.692000000000014</c:v>
                </c:pt>
                <c:pt idx="9661">
                  <c:v>49.737000000000002</c:v>
                </c:pt>
                <c:pt idx="9662">
                  <c:v>49.737000000000002</c:v>
                </c:pt>
                <c:pt idx="9663">
                  <c:v>49.649000000000001</c:v>
                </c:pt>
                <c:pt idx="9664">
                  <c:v>49.604000000000006</c:v>
                </c:pt>
                <c:pt idx="9665">
                  <c:v>49.516000000000005</c:v>
                </c:pt>
                <c:pt idx="9666">
                  <c:v>49.471000000000004</c:v>
                </c:pt>
                <c:pt idx="9667">
                  <c:v>49.471000000000004</c:v>
                </c:pt>
                <c:pt idx="9668">
                  <c:v>49.471000000000004</c:v>
                </c:pt>
                <c:pt idx="9669">
                  <c:v>49.471000000000004</c:v>
                </c:pt>
                <c:pt idx="9670">
                  <c:v>49.471000000000004</c:v>
                </c:pt>
                <c:pt idx="9671">
                  <c:v>49.428000000000011</c:v>
                </c:pt>
                <c:pt idx="9672">
                  <c:v>49.383000000000003</c:v>
                </c:pt>
                <c:pt idx="9673">
                  <c:v>49.249000000000002</c:v>
                </c:pt>
                <c:pt idx="9674">
                  <c:v>49.116</c:v>
                </c:pt>
                <c:pt idx="9675">
                  <c:v>49.028000000000013</c:v>
                </c:pt>
                <c:pt idx="9676">
                  <c:v>48.983000000000004</c:v>
                </c:pt>
                <c:pt idx="9677">
                  <c:v>48.938000000000002</c:v>
                </c:pt>
                <c:pt idx="9678">
                  <c:v>48.895000000000003</c:v>
                </c:pt>
                <c:pt idx="9679">
                  <c:v>48.85</c:v>
                </c:pt>
                <c:pt idx="9680">
                  <c:v>48.805</c:v>
                </c:pt>
                <c:pt idx="9681">
                  <c:v>48.805</c:v>
                </c:pt>
                <c:pt idx="9682">
                  <c:v>48.85</c:v>
                </c:pt>
                <c:pt idx="9683">
                  <c:v>48.85</c:v>
                </c:pt>
                <c:pt idx="9684">
                  <c:v>48.85</c:v>
                </c:pt>
                <c:pt idx="9685">
                  <c:v>48.805</c:v>
                </c:pt>
                <c:pt idx="9686">
                  <c:v>48.805</c:v>
                </c:pt>
                <c:pt idx="9687">
                  <c:v>48.805</c:v>
                </c:pt>
                <c:pt idx="9688">
                  <c:v>48.805</c:v>
                </c:pt>
                <c:pt idx="9689">
                  <c:v>48.85</c:v>
                </c:pt>
                <c:pt idx="9690">
                  <c:v>48.85</c:v>
                </c:pt>
                <c:pt idx="9691">
                  <c:v>48.85</c:v>
                </c:pt>
                <c:pt idx="9692">
                  <c:v>48.895000000000003</c:v>
                </c:pt>
                <c:pt idx="9693">
                  <c:v>48.85</c:v>
                </c:pt>
                <c:pt idx="9694">
                  <c:v>48.895000000000003</c:v>
                </c:pt>
                <c:pt idx="9695">
                  <c:v>48.895000000000003</c:v>
                </c:pt>
                <c:pt idx="9696">
                  <c:v>48.938000000000002</c:v>
                </c:pt>
                <c:pt idx="9697">
                  <c:v>48.895000000000003</c:v>
                </c:pt>
                <c:pt idx="9698">
                  <c:v>48.895000000000003</c:v>
                </c:pt>
                <c:pt idx="9699">
                  <c:v>48.85</c:v>
                </c:pt>
                <c:pt idx="9700">
                  <c:v>48.85</c:v>
                </c:pt>
                <c:pt idx="9701">
                  <c:v>48.85</c:v>
                </c:pt>
                <c:pt idx="9702">
                  <c:v>48.85</c:v>
                </c:pt>
                <c:pt idx="9703">
                  <c:v>48.85</c:v>
                </c:pt>
                <c:pt idx="9704">
                  <c:v>48.895000000000003</c:v>
                </c:pt>
                <c:pt idx="9705">
                  <c:v>48.895000000000003</c:v>
                </c:pt>
                <c:pt idx="9706">
                  <c:v>48.895000000000003</c:v>
                </c:pt>
                <c:pt idx="9707">
                  <c:v>48.85</c:v>
                </c:pt>
                <c:pt idx="9708">
                  <c:v>48.85</c:v>
                </c:pt>
                <c:pt idx="9709">
                  <c:v>48.805</c:v>
                </c:pt>
                <c:pt idx="9710">
                  <c:v>48.762000000000015</c:v>
                </c:pt>
                <c:pt idx="9711">
                  <c:v>48.717000000000006</c:v>
                </c:pt>
                <c:pt idx="9712">
                  <c:v>48.672000000000011</c:v>
                </c:pt>
                <c:pt idx="9713">
                  <c:v>48.628000000000014</c:v>
                </c:pt>
                <c:pt idx="9714">
                  <c:v>48.628000000000014</c:v>
                </c:pt>
                <c:pt idx="9715">
                  <c:v>48.583000000000006</c:v>
                </c:pt>
                <c:pt idx="9716">
                  <c:v>48.583000000000006</c:v>
                </c:pt>
                <c:pt idx="9717">
                  <c:v>48.538000000000011</c:v>
                </c:pt>
                <c:pt idx="9718">
                  <c:v>48.493000000000002</c:v>
                </c:pt>
                <c:pt idx="9719">
                  <c:v>48.45</c:v>
                </c:pt>
                <c:pt idx="9720">
                  <c:v>48.405000000000001</c:v>
                </c:pt>
                <c:pt idx="9721">
                  <c:v>48.314999999999998</c:v>
                </c:pt>
                <c:pt idx="9722">
                  <c:v>48.314999999999998</c:v>
                </c:pt>
                <c:pt idx="9723">
                  <c:v>48.314999999999998</c:v>
                </c:pt>
                <c:pt idx="9724">
                  <c:v>48.314999999999998</c:v>
                </c:pt>
                <c:pt idx="9725">
                  <c:v>48.314999999999998</c:v>
                </c:pt>
                <c:pt idx="9726">
                  <c:v>48.405000000000001</c:v>
                </c:pt>
                <c:pt idx="9727">
                  <c:v>48.405000000000001</c:v>
                </c:pt>
                <c:pt idx="9728">
                  <c:v>48.45</c:v>
                </c:pt>
                <c:pt idx="9729">
                  <c:v>48.493000000000002</c:v>
                </c:pt>
                <c:pt idx="9730">
                  <c:v>48.583000000000006</c:v>
                </c:pt>
                <c:pt idx="9731">
                  <c:v>48.583000000000006</c:v>
                </c:pt>
                <c:pt idx="9732">
                  <c:v>48.628000000000014</c:v>
                </c:pt>
                <c:pt idx="9733">
                  <c:v>48.672000000000011</c:v>
                </c:pt>
                <c:pt idx="9734">
                  <c:v>48.762000000000015</c:v>
                </c:pt>
                <c:pt idx="9735">
                  <c:v>48.762000000000015</c:v>
                </c:pt>
                <c:pt idx="9736">
                  <c:v>48.85</c:v>
                </c:pt>
                <c:pt idx="9737">
                  <c:v>48.85</c:v>
                </c:pt>
                <c:pt idx="9738">
                  <c:v>48.938000000000002</c:v>
                </c:pt>
                <c:pt idx="9739">
                  <c:v>48.983000000000004</c:v>
                </c:pt>
                <c:pt idx="9740">
                  <c:v>48.983000000000004</c:v>
                </c:pt>
                <c:pt idx="9741">
                  <c:v>49.028000000000013</c:v>
                </c:pt>
                <c:pt idx="9742">
                  <c:v>49.073</c:v>
                </c:pt>
                <c:pt idx="9743">
                  <c:v>49.073</c:v>
                </c:pt>
                <c:pt idx="9744">
                  <c:v>49.073</c:v>
                </c:pt>
                <c:pt idx="9745">
                  <c:v>49.116</c:v>
                </c:pt>
                <c:pt idx="9746">
                  <c:v>49.161000000000001</c:v>
                </c:pt>
                <c:pt idx="9747">
                  <c:v>49.161000000000001</c:v>
                </c:pt>
                <c:pt idx="9748">
                  <c:v>49.204000000000001</c:v>
                </c:pt>
                <c:pt idx="9749">
                  <c:v>49.249000000000002</c:v>
                </c:pt>
                <c:pt idx="9750">
                  <c:v>49.294000000000011</c:v>
                </c:pt>
                <c:pt idx="9751">
                  <c:v>49.338000000000001</c:v>
                </c:pt>
                <c:pt idx="9752">
                  <c:v>49.383000000000003</c:v>
                </c:pt>
                <c:pt idx="9753">
                  <c:v>49.428000000000011</c:v>
                </c:pt>
                <c:pt idx="9754">
                  <c:v>49.471000000000004</c:v>
                </c:pt>
                <c:pt idx="9755">
                  <c:v>49.471000000000004</c:v>
                </c:pt>
                <c:pt idx="9756">
                  <c:v>49.516000000000005</c:v>
                </c:pt>
                <c:pt idx="9757">
                  <c:v>49.561</c:v>
                </c:pt>
                <c:pt idx="9758">
                  <c:v>49.604000000000006</c:v>
                </c:pt>
                <c:pt idx="9759">
                  <c:v>49.561</c:v>
                </c:pt>
                <c:pt idx="9760">
                  <c:v>49.561</c:v>
                </c:pt>
                <c:pt idx="9761">
                  <c:v>49.561</c:v>
                </c:pt>
                <c:pt idx="9762">
                  <c:v>49.604000000000006</c:v>
                </c:pt>
                <c:pt idx="9763">
                  <c:v>49.604000000000006</c:v>
                </c:pt>
                <c:pt idx="9764">
                  <c:v>49.692000000000014</c:v>
                </c:pt>
                <c:pt idx="9765">
                  <c:v>49.737000000000002</c:v>
                </c:pt>
                <c:pt idx="9766">
                  <c:v>49.825000000000003</c:v>
                </c:pt>
                <c:pt idx="9767">
                  <c:v>49.87</c:v>
                </c:pt>
                <c:pt idx="9768">
                  <c:v>49.87</c:v>
                </c:pt>
                <c:pt idx="9769">
                  <c:v>49.914000000000001</c:v>
                </c:pt>
                <c:pt idx="9770">
                  <c:v>49.959000000000003</c:v>
                </c:pt>
                <c:pt idx="9771">
                  <c:v>49.959000000000003</c:v>
                </c:pt>
                <c:pt idx="9772">
                  <c:v>49.959000000000003</c:v>
                </c:pt>
                <c:pt idx="9773">
                  <c:v>49.959000000000003</c:v>
                </c:pt>
                <c:pt idx="9774">
                  <c:v>49.959000000000003</c:v>
                </c:pt>
                <c:pt idx="9775">
                  <c:v>49.914000000000001</c:v>
                </c:pt>
                <c:pt idx="9776">
                  <c:v>49.914000000000001</c:v>
                </c:pt>
                <c:pt idx="9777">
                  <c:v>49.914000000000001</c:v>
                </c:pt>
                <c:pt idx="9778">
                  <c:v>49.959000000000003</c:v>
                </c:pt>
                <c:pt idx="9779">
                  <c:v>50.002000000000002</c:v>
                </c:pt>
                <c:pt idx="9780">
                  <c:v>50.047000000000004</c:v>
                </c:pt>
                <c:pt idx="9781">
                  <c:v>50.092000000000013</c:v>
                </c:pt>
                <c:pt idx="9782">
                  <c:v>50.135000000000012</c:v>
                </c:pt>
                <c:pt idx="9783">
                  <c:v>50.18</c:v>
                </c:pt>
                <c:pt idx="9784">
                  <c:v>50.135000000000012</c:v>
                </c:pt>
                <c:pt idx="9785">
                  <c:v>50.135000000000012</c:v>
                </c:pt>
                <c:pt idx="9786">
                  <c:v>50.135000000000012</c:v>
                </c:pt>
                <c:pt idx="9787">
                  <c:v>50.092000000000013</c:v>
                </c:pt>
                <c:pt idx="9788">
                  <c:v>50.092000000000013</c:v>
                </c:pt>
                <c:pt idx="9789">
                  <c:v>50.092000000000013</c:v>
                </c:pt>
                <c:pt idx="9790">
                  <c:v>50.18</c:v>
                </c:pt>
                <c:pt idx="9791">
                  <c:v>50.18</c:v>
                </c:pt>
                <c:pt idx="9792">
                  <c:v>50.268000000000015</c:v>
                </c:pt>
                <c:pt idx="9793">
                  <c:v>50.310999999999993</c:v>
                </c:pt>
                <c:pt idx="9794">
                  <c:v>50.4</c:v>
                </c:pt>
                <c:pt idx="9795">
                  <c:v>50.445</c:v>
                </c:pt>
                <c:pt idx="9796">
                  <c:v>50.488</c:v>
                </c:pt>
                <c:pt idx="9797">
                  <c:v>50.533000000000001</c:v>
                </c:pt>
                <c:pt idx="9798">
                  <c:v>50.576000000000001</c:v>
                </c:pt>
                <c:pt idx="9799">
                  <c:v>50.488</c:v>
                </c:pt>
                <c:pt idx="9800">
                  <c:v>50.4</c:v>
                </c:pt>
                <c:pt idx="9801">
                  <c:v>50.310999999999993</c:v>
                </c:pt>
                <c:pt idx="9802">
                  <c:v>50.223000000000013</c:v>
                </c:pt>
                <c:pt idx="9803">
                  <c:v>50.135000000000012</c:v>
                </c:pt>
                <c:pt idx="9804">
                  <c:v>50.092000000000013</c:v>
                </c:pt>
                <c:pt idx="9805">
                  <c:v>50.047000000000004</c:v>
                </c:pt>
                <c:pt idx="9806">
                  <c:v>50.047000000000004</c:v>
                </c:pt>
                <c:pt idx="9807">
                  <c:v>50.002000000000002</c:v>
                </c:pt>
                <c:pt idx="9808">
                  <c:v>49.959000000000003</c:v>
                </c:pt>
                <c:pt idx="9809">
                  <c:v>49.914000000000001</c:v>
                </c:pt>
                <c:pt idx="9810">
                  <c:v>49.87</c:v>
                </c:pt>
                <c:pt idx="9811">
                  <c:v>49.825000000000003</c:v>
                </c:pt>
                <c:pt idx="9812">
                  <c:v>49.825000000000003</c:v>
                </c:pt>
                <c:pt idx="9813">
                  <c:v>49.87</c:v>
                </c:pt>
                <c:pt idx="9814">
                  <c:v>50.002000000000002</c:v>
                </c:pt>
                <c:pt idx="9815">
                  <c:v>50.092000000000013</c:v>
                </c:pt>
                <c:pt idx="9816">
                  <c:v>50.18</c:v>
                </c:pt>
                <c:pt idx="9817">
                  <c:v>50.268000000000015</c:v>
                </c:pt>
                <c:pt idx="9818">
                  <c:v>50.356000000000002</c:v>
                </c:pt>
                <c:pt idx="9819">
                  <c:v>50.4</c:v>
                </c:pt>
                <c:pt idx="9820">
                  <c:v>50.356000000000002</c:v>
                </c:pt>
                <c:pt idx="9821">
                  <c:v>50.268000000000015</c:v>
                </c:pt>
                <c:pt idx="9822">
                  <c:v>50.223000000000013</c:v>
                </c:pt>
                <c:pt idx="9823">
                  <c:v>50.135000000000012</c:v>
                </c:pt>
                <c:pt idx="9824">
                  <c:v>50.092000000000013</c:v>
                </c:pt>
                <c:pt idx="9825">
                  <c:v>50.092000000000013</c:v>
                </c:pt>
                <c:pt idx="9826">
                  <c:v>50.135000000000012</c:v>
                </c:pt>
                <c:pt idx="9827">
                  <c:v>50.135000000000012</c:v>
                </c:pt>
                <c:pt idx="9828">
                  <c:v>50.18</c:v>
                </c:pt>
                <c:pt idx="9829">
                  <c:v>50.223000000000013</c:v>
                </c:pt>
                <c:pt idx="9830">
                  <c:v>50.268000000000015</c:v>
                </c:pt>
                <c:pt idx="9831">
                  <c:v>50.310999999999993</c:v>
                </c:pt>
                <c:pt idx="9832">
                  <c:v>50.4</c:v>
                </c:pt>
                <c:pt idx="9833">
                  <c:v>50.488</c:v>
                </c:pt>
                <c:pt idx="9834">
                  <c:v>50.576000000000001</c:v>
                </c:pt>
                <c:pt idx="9835">
                  <c:v>50.576000000000001</c:v>
                </c:pt>
                <c:pt idx="9836">
                  <c:v>50.621000000000002</c:v>
                </c:pt>
                <c:pt idx="9837">
                  <c:v>50.576000000000001</c:v>
                </c:pt>
                <c:pt idx="9838">
                  <c:v>50.533000000000001</c:v>
                </c:pt>
                <c:pt idx="9839">
                  <c:v>50.445</c:v>
                </c:pt>
                <c:pt idx="9840">
                  <c:v>50.445</c:v>
                </c:pt>
                <c:pt idx="9841">
                  <c:v>50.356000000000002</c:v>
                </c:pt>
                <c:pt idx="9842">
                  <c:v>50.268000000000015</c:v>
                </c:pt>
                <c:pt idx="9843">
                  <c:v>50.135000000000012</c:v>
                </c:pt>
                <c:pt idx="9844">
                  <c:v>50.047000000000004</c:v>
                </c:pt>
                <c:pt idx="9845">
                  <c:v>50.002000000000002</c:v>
                </c:pt>
                <c:pt idx="9846">
                  <c:v>49.914000000000001</c:v>
                </c:pt>
                <c:pt idx="9847">
                  <c:v>49.825000000000003</c:v>
                </c:pt>
                <c:pt idx="9848">
                  <c:v>49.782000000000011</c:v>
                </c:pt>
                <c:pt idx="9849">
                  <c:v>49.782000000000011</c:v>
                </c:pt>
                <c:pt idx="9850">
                  <c:v>49.825000000000003</c:v>
                </c:pt>
                <c:pt idx="9851">
                  <c:v>49.87</c:v>
                </c:pt>
                <c:pt idx="9852">
                  <c:v>49.959000000000003</c:v>
                </c:pt>
                <c:pt idx="9853">
                  <c:v>50.047000000000004</c:v>
                </c:pt>
                <c:pt idx="9854">
                  <c:v>50.18</c:v>
                </c:pt>
                <c:pt idx="9855">
                  <c:v>50.18</c:v>
                </c:pt>
                <c:pt idx="9856">
                  <c:v>50.135000000000012</c:v>
                </c:pt>
                <c:pt idx="9857">
                  <c:v>50.092000000000013</c:v>
                </c:pt>
                <c:pt idx="9858">
                  <c:v>50.002000000000002</c:v>
                </c:pt>
                <c:pt idx="9859">
                  <c:v>49.914000000000001</c:v>
                </c:pt>
                <c:pt idx="9860">
                  <c:v>49.87</c:v>
                </c:pt>
                <c:pt idx="9861">
                  <c:v>49.87</c:v>
                </c:pt>
                <c:pt idx="9862">
                  <c:v>49.87</c:v>
                </c:pt>
                <c:pt idx="9863">
                  <c:v>49.87</c:v>
                </c:pt>
                <c:pt idx="9864">
                  <c:v>49.87</c:v>
                </c:pt>
                <c:pt idx="9865">
                  <c:v>49.914000000000001</c:v>
                </c:pt>
                <c:pt idx="9866">
                  <c:v>49.959000000000003</c:v>
                </c:pt>
                <c:pt idx="9867">
                  <c:v>49.959000000000003</c:v>
                </c:pt>
                <c:pt idx="9868">
                  <c:v>49.959000000000003</c:v>
                </c:pt>
                <c:pt idx="9869">
                  <c:v>49.959000000000003</c:v>
                </c:pt>
                <c:pt idx="9870">
                  <c:v>50.002000000000002</c:v>
                </c:pt>
                <c:pt idx="9871">
                  <c:v>50.002000000000002</c:v>
                </c:pt>
                <c:pt idx="9872">
                  <c:v>50.047000000000004</c:v>
                </c:pt>
                <c:pt idx="9873">
                  <c:v>50.047000000000004</c:v>
                </c:pt>
                <c:pt idx="9874">
                  <c:v>50.092000000000013</c:v>
                </c:pt>
                <c:pt idx="9875">
                  <c:v>50.092000000000013</c:v>
                </c:pt>
                <c:pt idx="9876">
                  <c:v>50.135000000000012</c:v>
                </c:pt>
                <c:pt idx="9877">
                  <c:v>50.18</c:v>
                </c:pt>
                <c:pt idx="9878">
                  <c:v>50.223000000000013</c:v>
                </c:pt>
                <c:pt idx="9879">
                  <c:v>50.268000000000015</c:v>
                </c:pt>
                <c:pt idx="9880">
                  <c:v>50.310999999999993</c:v>
                </c:pt>
                <c:pt idx="9881">
                  <c:v>50.310999999999993</c:v>
                </c:pt>
                <c:pt idx="9882">
                  <c:v>50.268000000000015</c:v>
                </c:pt>
                <c:pt idx="9883">
                  <c:v>50.268000000000015</c:v>
                </c:pt>
                <c:pt idx="9884">
                  <c:v>50.268000000000015</c:v>
                </c:pt>
                <c:pt idx="9885">
                  <c:v>50.310999999999993</c:v>
                </c:pt>
                <c:pt idx="9886">
                  <c:v>50.356000000000002</c:v>
                </c:pt>
                <c:pt idx="9887">
                  <c:v>50.4</c:v>
                </c:pt>
                <c:pt idx="9888">
                  <c:v>50.488</c:v>
                </c:pt>
                <c:pt idx="9889">
                  <c:v>50.533000000000001</c:v>
                </c:pt>
                <c:pt idx="9890">
                  <c:v>50.576000000000001</c:v>
                </c:pt>
                <c:pt idx="9891">
                  <c:v>50.576000000000001</c:v>
                </c:pt>
                <c:pt idx="9892">
                  <c:v>50.664000000000001</c:v>
                </c:pt>
                <c:pt idx="9893">
                  <c:v>50.752000000000002</c:v>
                </c:pt>
                <c:pt idx="9894">
                  <c:v>50.841000000000001</c:v>
                </c:pt>
                <c:pt idx="9895">
                  <c:v>50.886000000000003</c:v>
                </c:pt>
                <c:pt idx="9896">
                  <c:v>50.929000000000002</c:v>
                </c:pt>
                <c:pt idx="9897">
                  <c:v>50.974000000000004</c:v>
                </c:pt>
                <c:pt idx="9898">
                  <c:v>50.929000000000002</c:v>
                </c:pt>
                <c:pt idx="9899">
                  <c:v>50.886000000000003</c:v>
                </c:pt>
                <c:pt idx="9900">
                  <c:v>50.841000000000001</c:v>
                </c:pt>
                <c:pt idx="9901">
                  <c:v>50.841000000000001</c:v>
                </c:pt>
                <c:pt idx="9902">
                  <c:v>50.797000000000011</c:v>
                </c:pt>
                <c:pt idx="9903">
                  <c:v>50.752000000000002</c:v>
                </c:pt>
                <c:pt idx="9904">
                  <c:v>50.752000000000002</c:v>
                </c:pt>
                <c:pt idx="9905">
                  <c:v>50.664000000000001</c:v>
                </c:pt>
                <c:pt idx="9906">
                  <c:v>50.664000000000001</c:v>
                </c:pt>
                <c:pt idx="9907">
                  <c:v>50.664000000000001</c:v>
                </c:pt>
                <c:pt idx="9908">
                  <c:v>50.664000000000001</c:v>
                </c:pt>
                <c:pt idx="9909">
                  <c:v>50.621000000000002</c:v>
                </c:pt>
                <c:pt idx="9910">
                  <c:v>50.621000000000002</c:v>
                </c:pt>
                <c:pt idx="9911">
                  <c:v>50.621000000000002</c:v>
                </c:pt>
                <c:pt idx="9912">
                  <c:v>50.664000000000001</c:v>
                </c:pt>
                <c:pt idx="9913">
                  <c:v>50.709000000000003</c:v>
                </c:pt>
                <c:pt idx="9914">
                  <c:v>50.752000000000002</c:v>
                </c:pt>
                <c:pt idx="9915">
                  <c:v>50.752000000000002</c:v>
                </c:pt>
                <c:pt idx="9916">
                  <c:v>50.621000000000002</c:v>
                </c:pt>
                <c:pt idx="9917">
                  <c:v>50.533000000000001</c:v>
                </c:pt>
                <c:pt idx="9918">
                  <c:v>50.4</c:v>
                </c:pt>
                <c:pt idx="9919">
                  <c:v>50.223000000000013</c:v>
                </c:pt>
                <c:pt idx="9920">
                  <c:v>50.135000000000012</c:v>
                </c:pt>
                <c:pt idx="9921">
                  <c:v>50.047000000000004</c:v>
                </c:pt>
                <c:pt idx="9922">
                  <c:v>50.047000000000004</c:v>
                </c:pt>
                <c:pt idx="9923">
                  <c:v>50.002000000000002</c:v>
                </c:pt>
                <c:pt idx="9924">
                  <c:v>50.002000000000002</c:v>
                </c:pt>
                <c:pt idx="9925">
                  <c:v>50.047000000000004</c:v>
                </c:pt>
                <c:pt idx="9926">
                  <c:v>50.092000000000013</c:v>
                </c:pt>
                <c:pt idx="9927">
                  <c:v>50.092000000000013</c:v>
                </c:pt>
                <c:pt idx="9928">
                  <c:v>50.092000000000013</c:v>
                </c:pt>
                <c:pt idx="9929">
                  <c:v>50.002000000000002</c:v>
                </c:pt>
                <c:pt idx="9930">
                  <c:v>49.959000000000003</c:v>
                </c:pt>
                <c:pt idx="9931">
                  <c:v>49.914000000000001</c:v>
                </c:pt>
                <c:pt idx="9932">
                  <c:v>49.87</c:v>
                </c:pt>
                <c:pt idx="9933">
                  <c:v>49.87</c:v>
                </c:pt>
                <c:pt idx="9934">
                  <c:v>49.87</c:v>
                </c:pt>
                <c:pt idx="9935">
                  <c:v>49.87</c:v>
                </c:pt>
                <c:pt idx="9936">
                  <c:v>49.825000000000003</c:v>
                </c:pt>
                <c:pt idx="9937">
                  <c:v>49.782000000000011</c:v>
                </c:pt>
                <c:pt idx="9938">
                  <c:v>49.782000000000011</c:v>
                </c:pt>
                <c:pt idx="9939">
                  <c:v>49.825000000000003</c:v>
                </c:pt>
                <c:pt idx="9940">
                  <c:v>50.002000000000002</c:v>
                </c:pt>
                <c:pt idx="9941">
                  <c:v>50.135000000000012</c:v>
                </c:pt>
                <c:pt idx="9942">
                  <c:v>50.223000000000013</c:v>
                </c:pt>
                <c:pt idx="9943">
                  <c:v>50.310999999999993</c:v>
                </c:pt>
                <c:pt idx="9944">
                  <c:v>50.4</c:v>
                </c:pt>
                <c:pt idx="9945">
                  <c:v>50.445</c:v>
                </c:pt>
                <c:pt idx="9946">
                  <c:v>50.533000000000001</c:v>
                </c:pt>
                <c:pt idx="9947">
                  <c:v>50.576000000000001</c:v>
                </c:pt>
                <c:pt idx="9948">
                  <c:v>50.709000000000003</c:v>
                </c:pt>
                <c:pt idx="9949">
                  <c:v>50.797000000000011</c:v>
                </c:pt>
                <c:pt idx="9950">
                  <c:v>50.886000000000003</c:v>
                </c:pt>
                <c:pt idx="9951">
                  <c:v>51.017000000000003</c:v>
                </c:pt>
                <c:pt idx="9952">
                  <c:v>51.237000000000002</c:v>
                </c:pt>
                <c:pt idx="9953">
                  <c:v>51.457999999999998</c:v>
                </c:pt>
                <c:pt idx="9954">
                  <c:v>51.678000000000011</c:v>
                </c:pt>
                <c:pt idx="9955">
                  <c:v>51.94</c:v>
                </c:pt>
                <c:pt idx="9956">
                  <c:v>52.203000000000003</c:v>
                </c:pt>
                <c:pt idx="9957">
                  <c:v>52.466000000000001</c:v>
                </c:pt>
                <c:pt idx="9958">
                  <c:v>52.686</c:v>
                </c:pt>
                <c:pt idx="9959">
                  <c:v>52.86</c:v>
                </c:pt>
                <c:pt idx="9960">
                  <c:v>52.947000000000003</c:v>
                </c:pt>
                <c:pt idx="9961">
                  <c:v>53.121000000000002</c:v>
                </c:pt>
                <c:pt idx="9962">
                  <c:v>53.341000000000001</c:v>
                </c:pt>
                <c:pt idx="9963">
                  <c:v>53.427</c:v>
                </c:pt>
                <c:pt idx="9964">
                  <c:v>53.472000000000001</c:v>
                </c:pt>
                <c:pt idx="9965">
                  <c:v>53.472000000000001</c:v>
                </c:pt>
                <c:pt idx="9966">
                  <c:v>53.645000000000003</c:v>
                </c:pt>
                <c:pt idx="9967">
                  <c:v>53.776000000000003</c:v>
                </c:pt>
                <c:pt idx="9968">
                  <c:v>53.908000000000001</c:v>
                </c:pt>
                <c:pt idx="9969">
                  <c:v>54.037000000000006</c:v>
                </c:pt>
                <c:pt idx="9970">
                  <c:v>54.255000000000003</c:v>
                </c:pt>
                <c:pt idx="9971">
                  <c:v>54.473000000000006</c:v>
                </c:pt>
                <c:pt idx="9972">
                  <c:v>54.691000000000003</c:v>
                </c:pt>
                <c:pt idx="9973">
                  <c:v>54.909000000000006</c:v>
                </c:pt>
                <c:pt idx="9974">
                  <c:v>55.125000000000014</c:v>
                </c:pt>
                <c:pt idx="9975">
                  <c:v>55.341999999999999</c:v>
                </c:pt>
                <c:pt idx="9976">
                  <c:v>55.602000000000011</c:v>
                </c:pt>
                <c:pt idx="9977">
                  <c:v>55.819000000000003</c:v>
                </c:pt>
                <c:pt idx="9978">
                  <c:v>55.949000000000005</c:v>
                </c:pt>
                <c:pt idx="9979">
                  <c:v>56.165000000000013</c:v>
                </c:pt>
                <c:pt idx="9980">
                  <c:v>56.34</c:v>
                </c:pt>
                <c:pt idx="9981">
                  <c:v>56.426000000000002</c:v>
                </c:pt>
                <c:pt idx="9982">
                  <c:v>56.599000000000011</c:v>
                </c:pt>
                <c:pt idx="9983">
                  <c:v>56.685000000000002</c:v>
                </c:pt>
                <c:pt idx="9984">
                  <c:v>56.857999999999997</c:v>
                </c:pt>
                <c:pt idx="9985">
                  <c:v>56.944000000000003</c:v>
                </c:pt>
                <c:pt idx="9986">
                  <c:v>57.031000000000006</c:v>
                </c:pt>
                <c:pt idx="9987">
                  <c:v>56.901000000000003</c:v>
                </c:pt>
                <c:pt idx="9988">
                  <c:v>56.772000000000013</c:v>
                </c:pt>
                <c:pt idx="9989">
                  <c:v>56.642000000000003</c:v>
                </c:pt>
                <c:pt idx="9990">
                  <c:v>56.512</c:v>
                </c:pt>
                <c:pt idx="9991">
                  <c:v>56.426000000000002</c:v>
                </c:pt>
                <c:pt idx="9992">
                  <c:v>56.251000000000005</c:v>
                </c:pt>
                <c:pt idx="9993">
                  <c:v>56.035000000000011</c:v>
                </c:pt>
                <c:pt idx="9994">
                  <c:v>55.906000000000006</c:v>
                </c:pt>
                <c:pt idx="9995">
                  <c:v>55.819000000000003</c:v>
                </c:pt>
                <c:pt idx="9996">
                  <c:v>55.819000000000003</c:v>
                </c:pt>
                <c:pt idx="9997">
                  <c:v>55.819000000000003</c:v>
                </c:pt>
                <c:pt idx="9998">
                  <c:v>55.992000000000012</c:v>
                </c:pt>
                <c:pt idx="9999">
                  <c:v>55.949000000000005</c:v>
                </c:pt>
                <c:pt idx="10000">
                  <c:v>55.992000000000012</c:v>
                </c:pt>
                <c:pt idx="10001">
                  <c:v>56.079000000000001</c:v>
                </c:pt>
                <c:pt idx="10002">
                  <c:v>56.165000000000013</c:v>
                </c:pt>
                <c:pt idx="10003">
                  <c:v>56.251000000000005</c:v>
                </c:pt>
                <c:pt idx="10004">
                  <c:v>56.383000000000003</c:v>
                </c:pt>
                <c:pt idx="10005">
                  <c:v>56.469000000000001</c:v>
                </c:pt>
                <c:pt idx="10006">
                  <c:v>56.556000000000004</c:v>
                </c:pt>
                <c:pt idx="10007">
                  <c:v>56.642000000000003</c:v>
                </c:pt>
                <c:pt idx="10008">
                  <c:v>56.772000000000013</c:v>
                </c:pt>
                <c:pt idx="10009">
                  <c:v>56.901000000000003</c:v>
                </c:pt>
                <c:pt idx="10010">
                  <c:v>57.074000000000005</c:v>
                </c:pt>
                <c:pt idx="10011">
                  <c:v>57.247</c:v>
                </c:pt>
                <c:pt idx="10012">
                  <c:v>57.42</c:v>
                </c:pt>
                <c:pt idx="10013">
                  <c:v>57.592000000000013</c:v>
                </c:pt>
                <c:pt idx="10014">
                  <c:v>57.807000000000002</c:v>
                </c:pt>
                <c:pt idx="10015">
                  <c:v>57.936</c:v>
                </c:pt>
                <c:pt idx="10016">
                  <c:v>58.066000000000003</c:v>
                </c:pt>
                <c:pt idx="10017">
                  <c:v>58.239000000000011</c:v>
                </c:pt>
                <c:pt idx="10018">
                  <c:v>58.368000000000002</c:v>
                </c:pt>
                <c:pt idx="10019">
                  <c:v>58.411000000000001</c:v>
                </c:pt>
                <c:pt idx="10020">
                  <c:v>58.498000000000012</c:v>
                </c:pt>
                <c:pt idx="10021">
                  <c:v>58.582000000000001</c:v>
                </c:pt>
                <c:pt idx="10022">
                  <c:v>58.712000000000003</c:v>
                </c:pt>
                <c:pt idx="10023">
                  <c:v>58.755000000000003</c:v>
                </c:pt>
                <c:pt idx="10024">
                  <c:v>58.841999999999999</c:v>
                </c:pt>
                <c:pt idx="10025">
                  <c:v>58.971000000000004</c:v>
                </c:pt>
                <c:pt idx="10026">
                  <c:v>59.099000000000011</c:v>
                </c:pt>
                <c:pt idx="10027">
                  <c:v>59.185000000000002</c:v>
                </c:pt>
                <c:pt idx="10028">
                  <c:v>59.357999999999997</c:v>
                </c:pt>
                <c:pt idx="10029">
                  <c:v>59.486000000000004</c:v>
                </c:pt>
                <c:pt idx="10030">
                  <c:v>59.659000000000006</c:v>
                </c:pt>
                <c:pt idx="10031">
                  <c:v>59.745000000000012</c:v>
                </c:pt>
                <c:pt idx="10032">
                  <c:v>59.83</c:v>
                </c:pt>
                <c:pt idx="10033">
                  <c:v>59.959000000000003</c:v>
                </c:pt>
                <c:pt idx="10034">
                  <c:v>60.089000000000006</c:v>
                </c:pt>
                <c:pt idx="10035">
                  <c:v>60.174000000000007</c:v>
                </c:pt>
                <c:pt idx="10036">
                  <c:v>60.303000000000004</c:v>
                </c:pt>
                <c:pt idx="10037">
                  <c:v>60.474000000000004</c:v>
                </c:pt>
                <c:pt idx="10038">
                  <c:v>60.604000000000006</c:v>
                </c:pt>
                <c:pt idx="10039">
                  <c:v>60.690000000000012</c:v>
                </c:pt>
                <c:pt idx="10040">
                  <c:v>60.817999999999998</c:v>
                </c:pt>
                <c:pt idx="10041">
                  <c:v>60.948</c:v>
                </c:pt>
                <c:pt idx="10042">
                  <c:v>61.075000000000003</c:v>
                </c:pt>
                <c:pt idx="10043">
                  <c:v>61.205000000000013</c:v>
                </c:pt>
                <c:pt idx="10044">
                  <c:v>61.333000000000006</c:v>
                </c:pt>
                <c:pt idx="10045">
                  <c:v>61.376000000000005</c:v>
                </c:pt>
                <c:pt idx="10046">
                  <c:v>61.462000000000003</c:v>
                </c:pt>
                <c:pt idx="10047">
                  <c:v>61.419000000000004</c:v>
                </c:pt>
                <c:pt idx="10048">
                  <c:v>61.333000000000006</c:v>
                </c:pt>
                <c:pt idx="10049">
                  <c:v>61.162000000000013</c:v>
                </c:pt>
                <c:pt idx="10050">
                  <c:v>61.032000000000011</c:v>
                </c:pt>
                <c:pt idx="10051">
                  <c:v>60.861000000000004</c:v>
                </c:pt>
                <c:pt idx="10052">
                  <c:v>60.733000000000011</c:v>
                </c:pt>
                <c:pt idx="10053">
                  <c:v>60.690000000000012</c:v>
                </c:pt>
                <c:pt idx="10054">
                  <c:v>60.647000000000006</c:v>
                </c:pt>
                <c:pt idx="10055">
                  <c:v>60.561</c:v>
                </c:pt>
                <c:pt idx="10056">
                  <c:v>60.517000000000003</c:v>
                </c:pt>
                <c:pt idx="10057">
                  <c:v>60.260000000000012</c:v>
                </c:pt>
                <c:pt idx="10058">
                  <c:v>60.046000000000006</c:v>
                </c:pt>
                <c:pt idx="10059">
                  <c:v>59.83</c:v>
                </c:pt>
                <c:pt idx="10060">
                  <c:v>59.659000000000006</c:v>
                </c:pt>
                <c:pt idx="10061">
                  <c:v>59.529000000000003</c:v>
                </c:pt>
                <c:pt idx="10062">
                  <c:v>59.401000000000003</c:v>
                </c:pt>
                <c:pt idx="10063">
                  <c:v>59.272000000000013</c:v>
                </c:pt>
                <c:pt idx="10064">
                  <c:v>59.185000000000002</c:v>
                </c:pt>
                <c:pt idx="10065">
                  <c:v>59.056000000000004</c:v>
                </c:pt>
                <c:pt idx="10066">
                  <c:v>58.928000000000011</c:v>
                </c:pt>
                <c:pt idx="10067">
                  <c:v>58.798000000000016</c:v>
                </c:pt>
                <c:pt idx="10068">
                  <c:v>58.669000000000011</c:v>
                </c:pt>
                <c:pt idx="10069">
                  <c:v>58.582000000000001</c:v>
                </c:pt>
                <c:pt idx="10070">
                  <c:v>58.498000000000012</c:v>
                </c:pt>
                <c:pt idx="10071">
                  <c:v>58.411000000000001</c:v>
                </c:pt>
                <c:pt idx="10072">
                  <c:v>58.325000000000003</c:v>
                </c:pt>
                <c:pt idx="10073">
                  <c:v>58.239000000000011</c:v>
                </c:pt>
                <c:pt idx="10074">
                  <c:v>58.023000000000003</c:v>
                </c:pt>
                <c:pt idx="10075">
                  <c:v>57.807000000000002</c:v>
                </c:pt>
                <c:pt idx="10076">
                  <c:v>57.592000000000013</c:v>
                </c:pt>
                <c:pt idx="10077">
                  <c:v>57.42</c:v>
                </c:pt>
                <c:pt idx="10078">
                  <c:v>57.290000000000013</c:v>
                </c:pt>
                <c:pt idx="10079">
                  <c:v>57.160000000000011</c:v>
                </c:pt>
                <c:pt idx="10080">
                  <c:v>57.031000000000006</c:v>
                </c:pt>
                <c:pt idx="10081">
                  <c:v>56.944000000000003</c:v>
                </c:pt>
                <c:pt idx="10082">
                  <c:v>56.857999999999997</c:v>
                </c:pt>
                <c:pt idx="10083">
                  <c:v>56.728000000000016</c:v>
                </c:pt>
                <c:pt idx="10084">
                  <c:v>56.599000000000011</c:v>
                </c:pt>
                <c:pt idx="10085">
                  <c:v>56.512</c:v>
                </c:pt>
                <c:pt idx="10086">
                  <c:v>56.426000000000002</c:v>
                </c:pt>
                <c:pt idx="10087">
                  <c:v>56.34</c:v>
                </c:pt>
                <c:pt idx="10088">
                  <c:v>56.251000000000005</c:v>
                </c:pt>
                <c:pt idx="10089">
                  <c:v>56.208000000000013</c:v>
                </c:pt>
                <c:pt idx="10090">
                  <c:v>58.325000000000003</c:v>
                </c:pt>
                <c:pt idx="10091">
                  <c:v>56.035000000000011</c:v>
                </c:pt>
                <c:pt idx="10092">
                  <c:v>55.992000000000012</c:v>
                </c:pt>
                <c:pt idx="10093">
                  <c:v>55.906000000000006</c:v>
                </c:pt>
                <c:pt idx="10094">
                  <c:v>55.949000000000005</c:v>
                </c:pt>
                <c:pt idx="10095">
                  <c:v>55.776000000000003</c:v>
                </c:pt>
                <c:pt idx="10096">
                  <c:v>55.690000000000012</c:v>
                </c:pt>
                <c:pt idx="10097">
                  <c:v>55.690000000000012</c:v>
                </c:pt>
                <c:pt idx="10098">
                  <c:v>55.819000000000003</c:v>
                </c:pt>
                <c:pt idx="10099">
                  <c:v>55.558</c:v>
                </c:pt>
                <c:pt idx="10100">
                  <c:v>55.515000000000001</c:v>
                </c:pt>
                <c:pt idx="10101">
                  <c:v>55.429000000000002</c:v>
                </c:pt>
                <c:pt idx="10102">
                  <c:v>55.429000000000002</c:v>
                </c:pt>
                <c:pt idx="10103">
                  <c:v>55.341999999999999</c:v>
                </c:pt>
                <c:pt idx="10104">
                  <c:v>55.213000000000001</c:v>
                </c:pt>
                <c:pt idx="10105">
                  <c:v>55.081000000000003</c:v>
                </c:pt>
                <c:pt idx="10106">
                  <c:v>58.884999999999998</c:v>
                </c:pt>
                <c:pt idx="10107">
                  <c:v>54.82</c:v>
                </c:pt>
                <c:pt idx="10108">
                  <c:v>54.951999999999998</c:v>
                </c:pt>
                <c:pt idx="10109">
                  <c:v>54.995000000000012</c:v>
                </c:pt>
                <c:pt idx="10110">
                  <c:v>56.251000000000005</c:v>
                </c:pt>
                <c:pt idx="10111">
                  <c:v>54.995000000000012</c:v>
                </c:pt>
                <c:pt idx="10112">
                  <c:v>54.865000000000002</c:v>
                </c:pt>
                <c:pt idx="10113">
                  <c:v>54.691000000000003</c:v>
                </c:pt>
                <c:pt idx="10114">
                  <c:v>54.604000000000006</c:v>
                </c:pt>
                <c:pt idx="10115">
                  <c:v>54.473000000000006</c:v>
                </c:pt>
                <c:pt idx="10116">
                  <c:v>54.343000000000004</c:v>
                </c:pt>
                <c:pt idx="10117">
                  <c:v>54.212000000000003</c:v>
                </c:pt>
                <c:pt idx="10118">
                  <c:v>54.561</c:v>
                </c:pt>
                <c:pt idx="10119">
                  <c:v>53.865000000000002</c:v>
                </c:pt>
                <c:pt idx="10120">
                  <c:v>53.690000000000012</c:v>
                </c:pt>
                <c:pt idx="10121">
                  <c:v>53.559000000000005</c:v>
                </c:pt>
                <c:pt idx="10122">
                  <c:v>54.126000000000012</c:v>
                </c:pt>
                <c:pt idx="10123">
                  <c:v>53.341000000000001</c:v>
                </c:pt>
                <c:pt idx="10124">
                  <c:v>53.253</c:v>
                </c:pt>
                <c:pt idx="10125">
                  <c:v>53.166000000000011</c:v>
                </c:pt>
                <c:pt idx="10126">
                  <c:v>61.891000000000005</c:v>
                </c:pt>
                <c:pt idx="10127">
                  <c:v>52.992000000000012</c:v>
                </c:pt>
                <c:pt idx="10128">
                  <c:v>52.903000000000006</c:v>
                </c:pt>
                <c:pt idx="10129">
                  <c:v>52.86</c:v>
                </c:pt>
                <c:pt idx="10130">
                  <c:v>57.506</c:v>
                </c:pt>
                <c:pt idx="10131">
                  <c:v>52.729000000000013</c:v>
                </c:pt>
                <c:pt idx="10132">
                  <c:v>52.729000000000013</c:v>
                </c:pt>
                <c:pt idx="10133">
                  <c:v>52.686</c:v>
                </c:pt>
                <c:pt idx="10134">
                  <c:v>55.299000000000021</c:v>
                </c:pt>
                <c:pt idx="10135">
                  <c:v>52.641000000000005</c:v>
                </c:pt>
                <c:pt idx="10136">
                  <c:v>52.597000000000001</c:v>
                </c:pt>
                <c:pt idx="10137">
                  <c:v>52.554000000000002</c:v>
                </c:pt>
                <c:pt idx="10138">
                  <c:v>56.34</c:v>
                </c:pt>
                <c:pt idx="10139">
                  <c:v>52.466000000000001</c:v>
                </c:pt>
                <c:pt idx="10140">
                  <c:v>52.509</c:v>
                </c:pt>
                <c:pt idx="10141">
                  <c:v>52.509</c:v>
                </c:pt>
                <c:pt idx="10142">
                  <c:v>53.515000000000001</c:v>
                </c:pt>
                <c:pt idx="10143">
                  <c:v>52.509</c:v>
                </c:pt>
                <c:pt idx="10144">
                  <c:v>52.466000000000001</c:v>
                </c:pt>
                <c:pt idx="10145">
                  <c:v>52.423000000000002</c:v>
                </c:pt>
                <c:pt idx="10146">
                  <c:v>52.816999999999993</c:v>
                </c:pt>
                <c:pt idx="10147">
                  <c:v>52.378</c:v>
                </c:pt>
                <c:pt idx="10148">
                  <c:v>52.378</c:v>
                </c:pt>
                <c:pt idx="10149">
                  <c:v>52.335000000000001</c:v>
                </c:pt>
                <c:pt idx="10150">
                  <c:v>52.686</c:v>
                </c:pt>
                <c:pt idx="10151">
                  <c:v>52.378</c:v>
                </c:pt>
                <c:pt idx="10152">
                  <c:v>52.335000000000001</c:v>
                </c:pt>
                <c:pt idx="10153">
                  <c:v>52.378</c:v>
                </c:pt>
                <c:pt idx="10154">
                  <c:v>52.509</c:v>
                </c:pt>
                <c:pt idx="10155">
                  <c:v>52.423000000000002</c:v>
                </c:pt>
                <c:pt idx="10156">
                  <c:v>52.423000000000002</c:v>
                </c:pt>
                <c:pt idx="10157">
                  <c:v>52.423000000000002</c:v>
                </c:pt>
                <c:pt idx="10158">
                  <c:v>52.554000000000002</c:v>
                </c:pt>
                <c:pt idx="10159">
                  <c:v>52.466000000000001</c:v>
                </c:pt>
                <c:pt idx="10160">
                  <c:v>52.466000000000001</c:v>
                </c:pt>
                <c:pt idx="10161">
                  <c:v>52.466000000000001</c:v>
                </c:pt>
                <c:pt idx="10162">
                  <c:v>52.686</c:v>
                </c:pt>
                <c:pt idx="10163">
                  <c:v>52.466000000000001</c:v>
                </c:pt>
                <c:pt idx="10164">
                  <c:v>52.466000000000001</c:v>
                </c:pt>
                <c:pt idx="10165">
                  <c:v>52.423000000000002</c:v>
                </c:pt>
                <c:pt idx="10166">
                  <c:v>52.597000000000001</c:v>
                </c:pt>
                <c:pt idx="10167">
                  <c:v>52.378</c:v>
                </c:pt>
                <c:pt idx="10168">
                  <c:v>52.335000000000001</c:v>
                </c:pt>
                <c:pt idx="10169">
                  <c:v>52.335000000000001</c:v>
                </c:pt>
                <c:pt idx="10170">
                  <c:v>52.423000000000002</c:v>
                </c:pt>
                <c:pt idx="10171">
                  <c:v>52.291000000000011</c:v>
                </c:pt>
                <c:pt idx="10172">
                  <c:v>52.246000000000002</c:v>
                </c:pt>
                <c:pt idx="10173">
                  <c:v>52.203000000000003</c:v>
                </c:pt>
                <c:pt idx="10174">
                  <c:v>52.246000000000002</c:v>
                </c:pt>
                <c:pt idx="10175">
                  <c:v>52.029000000000003</c:v>
                </c:pt>
                <c:pt idx="10176">
                  <c:v>51.94</c:v>
                </c:pt>
                <c:pt idx="10177">
                  <c:v>51.895000000000003</c:v>
                </c:pt>
                <c:pt idx="10178">
                  <c:v>52.335000000000001</c:v>
                </c:pt>
                <c:pt idx="10179">
                  <c:v>51.94</c:v>
                </c:pt>
                <c:pt idx="10180">
                  <c:v>51.984000000000002</c:v>
                </c:pt>
                <c:pt idx="10181">
                  <c:v>51.984000000000002</c:v>
                </c:pt>
                <c:pt idx="10182">
                  <c:v>52.246000000000002</c:v>
                </c:pt>
                <c:pt idx="10183">
                  <c:v>51.984000000000002</c:v>
                </c:pt>
                <c:pt idx="10184">
                  <c:v>52.029000000000003</c:v>
                </c:pt>
                <c:pt idx="10185">
                  <c:v>52.072000000000003</c:v>
                </c:pt>
                <c:pt idx="10186">
                  <c:v>52.509</c:v>
                </c:pt>
                <c:pt idx="10187">
                  <c:v>52.203000000000003</c:v>
                </c:pt>
                <c:pt idx="10188">
                  <c:v>52.291000000000011</c:v>
                </c:pt>
                <c:pt idx="10189">
                  <c:v>52.378</c:v>
                </c:pt>
                <c:pt idx="10190">
                  <c:v>52.554000000000002</c:v>
                </c:pt>
                <c:pt idx="10191">
                  <c:v>52.509</c:v>
                </c:pt>
                <c:pt idx="10192">
                  <c:v>52.554000000000002</c:v>
                </c:pt>
                <c:pt idx="10193">
                  <c:v>52.641000000000005</c:v>
                </c:pt>
                <c:pt idx="10194">
                  <c:v>52.992000000000012</c:v>
                </c:pt>
                <c:pt idx="10195">
                  <c:v>52.772000000000013</c:v>
                </c:pt>
                <c:pt idx="10196">
                  <c:v>52.86</c:v>
                </c:pt>
                <c:pt idx="10197">
                  <c:v>52.903000000000006</c:v>
                </c:pt>
                <c:pt idx="10198">
                  <c:v>53.209000000000003</c:v>
                </c:pt>
                <c:pt idx="10199">
                  <c:v>53.121000000000002</c:v>
                </c:pt>
                <c:pt idx="10200">
                  <c:v>53.166000000000011</c:v>
                </c:pt>
                <c:pt idx="10201">
                  <c:v>53.166000000000011</c:v>
                </c:pt>
                <c:pt idx="10202">
                  <c:v>53.298000000000016</c:v>
                </c:pt>
                <c:pt idx="10203">
                  <c:v>53.341000000000001</c:v>
                </c:pt>
                <c:pt idx="10204">
                  <c:v>53.341000000000001</c:v>
                </c:pt>
                <c:pt idx="10205">
                  <c:v>53.341000000000001</c:v>
                </c:pt>
                <c:pt idx="10206">
                  <c:v>53.427</c:v>
                </c:pt>
                <c:pt idx="10207">
                  <c:v>53.383999999999993</c:v>
                </c:pt>
                <c:pt idx="10208">
                  <c:v>53.341000000000001</c:v>
                </c:pt>
                <c:pt idx="10209">
                  <c:v>53.383999999999993</c:v>
                </c:pt>
                <c:pt idx="10210">
                  <c:v>53.645000000000003</c:v>
                </c:pt>
                <c:pt idx="10211">
                  <c:v>53.559000000000005</c:v>
                </c:pt>
                <c:pt idx="10212">
                  <c:v>53.559000000000005</c:v>
                </c:pt>
                <c:pt idx="10213">
                  <c:v>53.472000000000001</c:v>
                </c:pt>
                <c:pt idx="10214">
                  <c:v>53.645000000000003</c:v>
                </c:pt>
                <c:pt idx="10215">
                  <c:v>53.253</c:v>
                </c:pt>
                <c:pt idx="10216">
                  <c:v>53.166000000000011</c:v>
                </c:pt>
                <c:pt idx="10217">
                  <c:v>53.209000000000003</c:v>
                </c:pt>
                <c:pt idx="10218">
                  <c:v>53.341000000000001</c:v>
                </c:pt>
                <c:pt idx="10219">
                  <c:v>53.253</c:v>
                </c:pt>
                <c:pt idx="10220">
                  <c:v>53.253</c:v>
                </c:pt>
                <c:pt idx="10221">
                  <c:v>53.341000000000001</c:v>
                </c:pt>
                <c:pt idx="10222">
                  <c:v>53.427</c:v>
                </c:pt>
                <c:pt idx="10223">
                  <c:v>53.559000000000005</c:v>
                </c:pt>
                <c:pt idx="10224">
                  <c:v>53.733000000000011</c:v>
                </c:pt>
                <c:pt idx="10225">
                  <c:v>53.82</c:v>
                </c:pt>
                <c:pt idx="10226">
                  <c:v>54.3</c:v>
                </c:pt>
                <c:pt idx="10227">
                  <c:v>53.950999999999993</c:v>
                </c:pt>
                <c:pt idx="10228">
                  <c:v>53.908000000000001</c:v>
                </c:pt>
                <c:pt idx="10229">
                  <c:v>53.865000000000002</c:v>
                </c:pt>
                <c:pt idx="10230">
                  <c:v>53.733000000000011</c:v>
                </c:pt>
                <c:pt idx="10231">
                  <c:v>53.733000000000011</c:v>
                </c:pt>
                <c:pt idx="10232">
                  <c:v>53.645000000000003</c:v>
                </c:pt>
                <c:pt idx="10233">
                  <c:v>53.602000000000011</c:v>
                </c:pt>
                <c:pt idx="10234">
                  <c:v>53.602000000000011</c:v>
                </c:pt>
                <c:pt idx="10235">
                  <c:v>53.472000000000001</c:v>
                </c:pt>
                <c:pt idx="10236">
                  <c:v>53.515000000000001</c:v>
                </c:pt>
                <c:pt idx="10237">
                  <c:v>53.515000000000001</c:v>
                </c:pt>
                <c:pt idx="10238">
                  <c:v>53.515000000000001</c:v>
                </c:pt>
                <c:pt idx="10239">
                  <c:v>53.383999999999993</c:v>
                </c:pt>
                <c:pt idx="10240">
                  <c:v>53.341000000000001</c:v>
                </c:pt>
                <c:pt idx="10241">
                  <c:v>53.298000000000016</c:v>
                </c:pt>
                <c:pt idx="10242">
                  <c:v>53.298000000000016</c:v>
                </c:pt>
                <c:pt idx="10243">
                  <c:v>53.209000000000003</c:v>
                </c:pt>
                <c:pt idx="10244">
                  <c:v>53.166000000000011</c:v>
                </c:pt>
                <c:pt idx="10245">
                  <c:v>53.121000000000002</c:v>
                </c:pt>
                <c:pt idx="10246">
                  <c:v>53.166000000000011</c:v>
                </c:pt>
                <c:pt idx="10247">
                  <c:v>53.166000000000011</c:v>
                </c:pt>
                <c:pt idx="10248">
                  <c:v>53.166000000000011</c:v>
                </c:pt>
                <c:pt idx="10249">
                  <c:v>53.166000000000011</c:v>
                </c:pt>
                <c:pt idx="10250">
                  <c:v>53.209000000000003</c:v>
                </c:pt>
                <c:pt idx="10251">
                  <c:v>53.209000000000003</c:v>
                </c:pt>
                <c:pt idx="10252">
                  <c:v>53.253</c:v>
                </c:pt>
                <c:pt idx="10253">
                  <c:v>53.209000000000003</c:v>
                </c:pt>
                <c:pt idx="10254">
                  <c:v>53.253</c:v>
                </c:pt>
                <c:pt idx="10255">
                  <c:v>53.298000000000016</c:v>
                </c:pt>
                <c:pt idx="10256">
                  <c:v>53.341000000000001</c:v>
                </c:pt>
                <c:pt idx="10257">
                  <c:v>53.341000000000001</c:v>
                </c:pt>
                <c:pt idx="10258">
                  <c:v>53.383999999999993</c:v>
                </c:pt>
                <c:pt idx="10259">
                  <c:v>53.383999999999993</c:v>
                </c:pt>
                <c:pt idx="10260">
                  <c:v>53.383999999999993</c:v>
                </c:pt>
                <c:pt idx="10261">
                  <c:v>53.383999999999993</c:v>
                </c:pt>
                <c:pt idx="10262">
                  <c:v>53.383999999999993</c:v>
                </c:pt>
                <c:pt idx="10263">
                  <c:v>53.341000000000001</c:v>
                </c:pt>
                <c:pt idx="10264">
                  <c:v>53.298000000000016</c:v>
                </c:pt>
                <c:pt idx="10265">
                  <c:v>53.253</c:v>
                </c:pt>
                <c:pt idx="10266">
                  <c:v>53.341000000000001</c:v>
                </c:pt>
                <c:pt idx="10267">
                  <c:v>53.383999999999993</c:v>
                </c:pt>
                <c:pt idx="10268">
                  <c:v>53.472000000000001</c:v>
                </c:pt>
                <c:pt idx="10269">
                  <c:v>53.472000000000001</c:v>
                </c:pt>
                <c:pt idx="10270">
                  <c:v>53.515000000000001</c:v>
                </c:pt>
                <c:pt idx="10271">
                  <c:v>53.472000000000001</c:v>
                </c:pt>
                <c:pt idx="10272">
                  <c:v>53.472000000000001</c:v>
                </c:pt>
                <c:pt idx="10273">
                  <c:v>53.427</c:v>
                </c:pt>
                <c:pt idx="10274">
                  <c:v>53.383999999999993</c:v>
                </c:pt>
                <c:pt idx="10275">
                  <c:v>53.341000000000001</c:v>
                </c:pt>
                <c:pt idx="10276">
                  <c:v>53.341000000000001</c:v>
                </c:pt>
                <c:pt idx="10277">
                  <c:v>53.298000000000016</c:v>
                </c:pt>
                <c:pt idx="10278">
                  <c:v>53.209000000000003</c:v>
                </c:pt>
                <c:pt idx="10279">
                  <c:v>53.121000000000002</c:v>
                </c:pt>
                <c:pt idx="10280">
                  <c:v>52.992000000000012</c:v>
                </c:pt>
                <c:pt idx="10281">
                  <c:v>52.903000000000006</c:v>
                </c:pt>
                <c:pt idx="10282">
                  <c:v>52.816999999999993</c:v>
                </c:pt>
                <c:pt idx="10283">
                  <c:v>52.772000000000013</c:v>
                </c:pt>
                <c:pt idx="10284">
                  <c:v>52.729000000000013</c:v>
                </c:pt>
                <c:pt idx="10285">
                  <c:v>52.729000000000013</c:v>
                </c:pt>
                <c:pt idx="10286">
                  <c:v>52.729000000000013</c:v>
                </c:pt>
                <c:pt idx="10287">
                  <c:v>52.772000000000013</c:v>
                </c:pt>
                <c:pt idx="10288">
                  <c:v>52.86</c:v>
                </c:pt>
                <c:pt idx="10289">
                  <c:v>52.903000000000006</c:v>
                </c:pt>
                <c:pt idx="10290">
                  <c:v>52.992000000000012</c:v>
                </c:pt>
                <c:pt idx="10291">
                  <c:v>52.992000000000012</c:v>
                </c:pt>
                <c:pt idx="10292">
                  <c:v>52.992000000000012</c:v>
                </c:pt>
                <c:pt idx="10293">
                  <c:v>52.992000000000012</c:v>
                </c:pt>
                <c:pt idx="10294">
                  <c:v>52.992000000000012</c:v>
                </c:pt>
                <c:pt idx="10295">
                  <c:v>52.947000000000003</c:v>
                </c:pt>
                <c:pt idx="10296">
                  <c:v>52.992000000000012</c:v>
                </c:pt>
                <c:pt idx="10297">
                  <c:v>52.947000000000003</c:v>
                </c:pt>
                <c:pt idx="10298">
                  <c:v>52.86</c:v>
                </c:pt>
                <c:pt idx="10299">
                  <c:v>52.772000000000013</c:v>
                </c:pt>
                <c:pt idx="10300">
                  <c:v>52.729000000000013</c:v>
                </c:pt>
                <c:pt idx="10301">
                  <c:v>52.641000000000005</c:v>
                </c:pt>
                <c:pt idx="10302">
                  <c:v>52.597000000000001</c:v>
                </c:pt>
                <c:pt idx="10303">
                  <c:v>52.466000000000001</c:v>
                </c:pt>
                <c:pt idx="10304">
                  <c:v>52.378</c:v>
                </c:pt>
                <c:pt idx="10305">
                  <c:v>52.335000000000001</c:v>
                </c:pt>
                <c:pt idx="10306">
                  <c:v>52.335000000000001</c:v>
                </c:pt>
                <c:pt idx="10307">
                  <c:v>52.246000000000002</c:v>
                </c:pt>
                <c:pt idx="10308">
                  <c:v>52.246000000000002</c:v>
                </c:pt>
                <c:pt idx="10309">
                  <c:v>52.203000000000003</c:v>
                </c:pt>
                <c:pt idx="10310">
                  <c:v>52.246000000000002</c:v>
                </c:pt>
                <c:pt idx="10311">
                  <c:v>52.246000000000002</c:v>
                </c:pt>
                <c:pt idx="10312">
                  <c:v>52.335000000000001</c:v>
                </c:pt>
                <c:pt idx="10313">
                  <c:v>52.423000000000002</c:v>
                </c:pt>
                <c:pt idx="10314">
                  <c:v>52.554000000000002</c:v>
                </c:pt>
                <c:pt idx="10315">
                  <c:v>52.597000000000001</c:v>
                </c:pt>
                <c:pt idx="10316">
                  <c:v>52.686</c:v>
                </c:pt>
                <c:pt idx="10317">
                  <c:v>52.816999999999993</c:v>
                </c:pt>
                <c:pt idx="10318">
                  <c:v>52.947000000000003</c:v>
                </c:pt>
                <c:pt idx="10319">
                  <c:v>53.035000000000011</c:v>
                </c:pt>
                <c:pt idx="10320">
                  <c:v>53.121000000000002</c:v>
                </c:pt>
                <c:pt idx="10321">
                  <c:v>53.341000000000001</c:v>
                </c:pt>
                <c:pt idx="10322">
                  <c:v>53.472000000000001</c:v>
                </c:pt>
                <c:pt idx="10323">
                  <c:v>53.559000000000005</c:v>
                </c:pt>
                <c:pt idx="10324">
                  <c:v>53.690000000000012</c:v>
                </c:pt>
                <c:pt idx="10325">
                  <c:v>53.776000000000003</c:v>
                </c:pt>
                <c:pt idx="10326">
                  <c:v>53.908000000000001</c:v>
                </c:pt>
                <c:pt idx="10327">
                  <c:v>53.994</c:v>
                </c:pt>
                <c:pt idx="10328">
                  <c:v>54.126000000000012</c:v>
                </c:pt>
                <c:pt idx="10329">
                  <c:v>54.255000000000003</c:v>
                </c:pt>
                <c:pt idx="10330">
                  <c:v>54.473000000000006</c:v>
                </c:pt>
                <c:pt idx="10331">
                  <c:v>54.561</c:v>
                </c:pt>
                <c:pt idx="10332">
                  <c:v>54.691000000000003</c:v>
                </c:pt>
                <c:pt idx="10333">
                  <c:v>54.951999999999998</c:v>
                </c:pt>
                <c:pt idx="10334">
                  <c:v>55.125000000000014</c:v>
                </c:pt>
                <c:pt idx="10335">
                  <c:v>55.038000000000011</c:v>
                </c:pt>
                <c:pt idx="10336">
                  <c:v>54.951999999999998</c:v>
                </c:pt>
                <c:pt idx="10337">
                  <c:v>54.951999999999998</c:v>
                </c:pt>
                <c:pt idx="10338">
                  <c:v>55.168000000000013</c:v>
                </c:pt>
                <c:pt idx="10339">
                  <c:v>55.386000000000003</c:v>
                </c:pt>
                <c:pt idx="10340">
                  <c:v>55.386000000000003</c:v>
                </c:pt>
                <c:pt idx="10341">
                  <c:v>55.256</c:v>
                </c:pt>
                <c:pt idx="10342">
                  <c:v>55.256</c:v>
                </c:pt>
                <c:pt idx="10343">
                  <c:v>55.081000000000003</c:v>
                </c:pt>
                <c:pt idx="10344">
                  <c:v>55.081000000000003</c:v>
                </c:pt>
                <c:pt idx="10345">
                  <c:v>55.168000000000013</c:v>
                </c:pt>
                <c:pt idx="10346">
                  <c:v>55.906000000000006</c:v>
                </c:pt>
                <c:pt idx="10347">
                  <c:v>56.642000000000003</c:v>
                </c:pt>
                <c:pt idx="10348">
                  <c:v>57.463000000000001</c:v>
                </c:pt>
                <c:pt idx="10349">
                  <c:v>58.239000000000011</c:v>
                </c:pt>
                <c:pt idx="10350">
                  <c:v>59.014000000000003</c:v>
                </c:pt>
                <c:pt idx="10351">
                  <c:v>59.486000000000004</c:v>
                </c:pt>
                <c:pt idx="10352">
                  <c:v>59.659000000000006</c:v>
                </c:pt>
                <c:pt idx="10353">
                  <c:v>59.745000000000012</c:v>
                </c:pt>
                <c:pt idx="10354">
                  <c:v>60.046000000000006</c:v>
                </c:pt>
                <c:pt idx="10355">
                  <c:v>59.702000000000012</c:v>
                </c:pt>
                <c:pt idx="10356">
                  <c:v>59.745000000000012</c:v>
                </c:pt>
                <c:pt idx="10357">
                  <c:v>59.745000000000012</c:v>
                </c:pt>
                <c:pt idx="10358">
                  <c:v>59.873000000000005</c:v>
                </c:pt>
                <c:pt idx="10359">
                  <c:v>59.788000000000011</c:v>
                </c:pt>
                <c:pt idx="10360">
                  <c:v>59.83</c:v>
                </c:pt>
                <c:pt idx="10361">
                  <c:v>59.83</c:v>
                </c:pt>
                <c:pt idx="10362">
                  <c:v>60.089000000000006</c:v>
                </c:pt>
                <c:pt idx="10363">
                  <c:v>59.83</c:v>
                </c:pt>
                <c:pt idx="10364">
                  <c:v>59.83</c:v>
                </c:pt>
                <c:pt idx="10365">
                  <c:v>59.83</c:v>
                </c:pt>
                <c:pt idx="10366">
                  <c:v>60.089000000000006</c:v>
                </c:pt>
                <c:pt idx="10367">
                  <c:v>59.788000000000011</c:v>
                </c:pt>
                <c:pt idx="10368">
                  <c:v>59.83</c:v>
                </c:pt>
                <c:pt idx="10369">
                  <c:v>59.788000000000011</c:v>
                </c:pt>
                <c:pt idx="10370">
                  <c:v>60.003</c:v>
                </c:pt>
                <c:pt idx="10371">
                  <c:v>59.702000000000012</c:v>
                </c:pt>
                <c:pt idx="10372">
                  <c:v>59.616</c:v>
                </c:pt>
                <c:pt idx="10373">
                  <c:v>59.445</c:v>
                </c:pt>
                <c:pt idx="10374">
                  <c:v>59.314999999999998</c:v>
                </c:pt>
                <c:pt idx="10375">
                  <c:v>59.099000000000011</c:v>
                </c:pt>
                <c:pt idx="10376">
                  <c:v>58.971000000000004</c:v>
                </c:pt>
                <c:pt idx="10377">
                  <c:v>58.884999999999998</c:v>
                </c:pt>
                <c:pt idx="10378">
                  <c:v>58.928000000000011</c:v>
                </c:pt>
                <c:pt idx="10379">
                  <c:v>58.669000000000011</c:v>
                </c:pt>
                <c:pt idx="10380">
                  <c:v>58.626000000000012</c:v>
                </c:pt>
                <c:pt idx="10381">
                  <c:v>58.626000000000012</c:v>
                </c:pt>
                <c:pt idx="10382">
                  <c:v>58.884999999999998</c:v>
                </c:pt>
                <c:pt idx="10383">
                  <c:v>58.798000000000016</c:v>
                </c:pt>
                <c:pt idx="10384">
                  <c:v>58.884999999999998</c:v>
                </c:pt>
                <c:pt idx="10385">
                  <c:v>58.884999999999998</c:v>
                </c:pt>
                <c:pt idx="10386">
                  <c:v>58.928000000000011</c:v>
                </c:pt>
                <c:pt idx="10387">
                  <c:v>58.884999999999998</c:v>
                </c:pt>
                <c:pt idx="10388">
                  <c:v>58.841999999999999</c:v>
                </c:pt>
                <c:pt idx="10389">
                  <c:v>58.712000000000003</c:v>
                </c:pt>
                <c:pt idx="10390">
                  <c:v>58.626000000000012</c:v>
                </c:pt>
                <c:pt idx="10391">
                  <c:v>58.498000000000012</c:v>
                </c:pt>
                <c:pt idx="10392">
                  <c:v>58.411000000000001</c:v>
                </c:pt>
                <c:pt idx="10393">
                  <c:v>58.325000000000003</c:v>
                </c:pt>
                <c:pt idx="10394">
                  <c:v>58.239000000000011</c:v>
                </c:pt>
                <c:pt idx="10395">
                  <c:v>58.195000000000014</c:v>
                </c:pt>
                <c:pt idx="10396">
                  <c:v>58.195000000000014</c:v>
                </c:pt>
                <c:pt idx="10397">
                  <c:v>58.066000000000003</c:v>
                </c:pt>
                <c:pt idx="10398">
                  <c:v>57.85</c:v>
                </c:pt>
                <c:pt idx="10399">
                  <c:v>57.679000000000002</c:v>
                </c:pt>
                <c:pt idx="10400">
                  <c:v>57.463000000000001</c:v>
                </c:pt>
                <c:pt idx="10401">
                  <c:v>57.333000000000006</c:v>
                </c:pt>
                <c:pt idx="10402">
                  <c:v>57.247</c:v>
                </c:pt>
                <c:pt idx="10403">
                  <c:v>57.031000000000006</c:v>
                </c:pt>
                <c:pt idx="10404">
                  <c:v>56.901000000000003</c:v>
                </c:pt>
                <c:pt idx="10405">
                  <c:v>56.772000000000013</c:v>
                </c:pt>
                <c:pt idx="10406">
                  <c:v>56.685000000000002</c:v>
                </c:pt>
                <c:pt idx="10407">
                  <c:v>56.469000000000001</c:v>
                </c:pt>
                <c:pt idx="10408">
                  <c:v>56.34</c:v>
                </c:pt>
                <c:pt idx="10409">
                  <c:v>56.34</c:v>
                </c:pt>
                <c:pt idx="10410">
                  <c:v>56.426000000000002</c:v>
                </c:pt>
                <c:pt idx="10411">
                  <c:v>56.512</c:v>
                </c:pt>
                <c:pt idx="10412">
                  <c:v>56.599000000000011</c:v>
                </c:pt>
                <c:pt idx="10413">
                  <c:v>56.685000000000002</c:v>
                </c:pt>
                <c:pt idx="10414">
                  <c:v>56.814999999999998</c:v>
                </c:pt>
                <c:pt idx="10415">
                  <c:v>56.901000000000003</c:v>
                </c:pt>
                <c:pt idx="10416">
                  <c:v>56.988</c:v>
                </c:pt>
                <c:pt idx="10417">
                  <c:v>57.074000000000005</c:v>
                </c:pt>
                <c:pt idx="10418">
                  <c:v>57.160000000000011</c:v>
                </c:pt>
                <c:pt idx="10419">
                  <c:v>57.204000000000001</c:v>
                </c:pt>
                <c:pt idx="10420">
                  <c:v>57.247</c:v>
                </c:pt>
                <c:pt idx="10421">
                  <c:v>57.333000000000006</c:v>
                </c:pt>
                <c:pt idx="10422">
                  <c:v>57.42</c:v>
                </c:pt>
                <c:pt idx="10423">
                  <c:v>57.549000000000007</c:v>
                </c:pt>
                <c:pt idx="10424">
                  <c:v>57.636000000000003</c:v>
                </c:pt>
                <c:pt idx="10425">
                  <c:v>57.679000000000002</c:v>
                </c:pt>
                <c:pt idx="10426">
                  <c:v>57.722000000000016</c:v>
                </c:pt>
                <c:pt idx="10427">
                  <c:v>57.722000000000016</c:v>
                </c:pt>
                <c:pt idx="10428">
                  <c:v>57.679000000000002</c:v>
                </c:pt>
                <c:pt idx="10429">
                  <c:v>57.549000000000007</c:v>
                </c:pt>
                <c:pt idx="10430">
                  <c:v>57.42</c:v>
                </c:pt>
                <c:pt idx="10431">
                  <c:v>57.204000000000001</c:v>
                </c:pt>
                <c:pt idx="10432">
                  <c:v>57.031000000000006</c:v>
                </c:pt>
                <c:pt idx="10433">
                  <c:v>56.814999999999998</c:v>
                </c:pt>
                <c:pt idx="10434">
                  <c:v>56.685000000000002</c:v>
                </c:pt>
                <c:pt idx="10435">
                  <c:v>56.469000000000001</c:v>
                </c:pt>
                <c:pt idx="10436">
                  <c:v>56.295000000000016</c:v>
                </c:pt>
                <c:pt idx="10437">
                  <c:v>56.122000000000014</c:v>
                </c:pt>
                <c:pt idx="10438">
                  <c:v>55.906000000000006</c:v>
                </c:pt>
                <c:pt idx="10439">
                  <c:v>55.690000000000012</c:v>
                </c:pt>
                <c:pt idx="10440">
                  <c:v>55.515000000000001</c:v>
                </c:pt>
                <c:pt idx="10441">
                  <c:v>55.341999999999999</c:v>
                </c:pt>
                <c:pt idx="10442">
                  <c:v>55.299000000000021</c:v>
                </c:pt>
                <c:pt idx="10443">
                  <c:v>55.256</c:v>
                </c:pt>
                <c:pt idx="10444">
                  <c:v>55.299000000000021</c:v>
                </c:pt>
                <c:pt idx="10445">
                  <c:v>55.341999999999999</c:v>
                </c:pt>
                <c:pt idx="10446">
                  <c:v>55.386000000000003</c:v>
                </c:pt>
                <c:pt idx="10447">
                  <c:v>55.386000000000003</c:v>
                </c:pt>
                <c:pt idx="10448">
                  <c:v>55.472000000000001</c:v>
                </c:pt>
                <c:pt idx="10449">
                  <c:v>55.558</c:v>
                </c:pt>
                <c:pt idx="10450">
                  <c:v>55.690000000000012</c:v>
                </c:pt>
                <c:pt idx="10451">
                  <c:v>55.776000000000003</c:v>
                </c:pt>
                <c:pt idx="10452">
                  <c:v>55.776000000000003</c:v>
                </c:pt>
                <c:pt idx="10453">
                  <c:v>55.819000000000003</c:v>
                </c:pt>
                <c:pt idx="10454">
                  <c:v>55.906000000000006</c:v>
                </c:pt>
                <c:pt idx="10455">
                  <c:v>55.949000000000005</c:v>
                </c:pt>
                <c:pt idx="10456">
                  <c:v>55.992000000000012</c:v>
                </c:pt>
                <c:pt idx="10457">
                  <c:v>56.035000000000011</c:v>
                </c:pt>
                <c:pt idx="10458">
                  <c:v>56.035000000000011</c:v>
                </c:pt>
                <c:pt idx="10459">
                  <c:v>56.035000000000011</c:v>
                </c:pt>
                <c:pt idx="10460">
                  <c:v>56.035000000000011</c:v>
                </c:pt>
                <c:pt idx="10461">
                  <c:v>56.035000000000011</c:v>
                </c:pt>
                <c:pt idx="10462">
                  <c:v>56.079000000000001</c:v>
                </c:pt>
                <c:pt idx="10463">
                  <c:v>56.079000000000001</c:v>
                </c:pt>
                <c:pt idx="10464">
                  <c:v>56.122000000000014</c:v>
                </c:pt>
                <c:pt idx="10465">
                  <c:v>56.122000000000014</c:v>
                </c:pt>
                <c:pt idx="10466">
                  <c:v>56.122000000000014</c:v>
                </c:pt>
                <c:pt idx="10467">
                  <c:v>56.165000000000013</c:v>
                </c:pt>
                <c:pt idx="10468">
                  <c:v>56.165000000000013</c:v>
                </c:pt>
                <c:pt idx="10469">
                  <c:v>56.165000000000013</c:v>
                </c:pt>
                <c:pt idx="10470">
                  <c:v>56.079000000000001</c:v>
                </c:pt>
                <c:pt idx="10471">
                  <c:v>55.949000000000005</c:v>
                </c:pt>
                <c:pt idx="10472">
                  <c:v>55.819000000000003</c:v>
                </c:pt>
                <c:pt idx="10473">
                  <c:v>55.776000000000003</c:v>
                </c:pt>
                <c:pt idx="10474">
                  <c:v>55.776000000000003</c:v>
                </c:pt>
                <c:pt idx="10475">
                  <c:v>55.776000000000003</c:v>
                </c:pt>
                <c:pt idx="10476">
                  <c:v>55.776000000000003</c:v>
                </c:pt>
                <c:pt idx="10477">
                  <c:v>55.776000000000003</c:v>
                </c:pt>
                <c:pt idx="10478">
                  <c:v>55.733000000000011</c:v>
                </c:pt>
                <c:pt idx="10479">
                  <c:v>55.647000000000006</c:v>
                </c:pt>
                <c:pt idx="10480">
                  <c:v>55.515000000000001</c:v>
                </c:pt>
                <c:pt idx="10481">
                  <c:v>55.386000000000003</c:v>
                </c:pt>
                <c:pt idx="10482">
                  <c:v>55.299000000000021</c:v>
                </c:pt>
                <c:pt idx="10483">
                  <c:v>55.125000000000014</c:v>
                </c:pt>
                <c:pt idx="10484">
                  <c:v>54.995000000000012</c:v>
                </c:pt>
                <c:pt idx="10485">
                  <c:v>54.909000000000006</c:v>
                </c:pt>
                <c:pt idx="10486">
                  <c:v>54.909000000000006</c:v>
                </c:pt>
                <c:pt idx="10487">
                  <c:v>54.995000000000012</c:v>
                </c:pt>
                <c:pt idx="10488">
                  <c:v>55.168000000000013</c:v>
                </c:pt>
                <c:pt idx="10489">
                  <c:v>55.299000000000021</c:v>
                </c:pt>
                <c:pt idx="10490">
                  <c:v>55.472000000000001</c:v>
                </c:pt>
                <c:pt idx="10491">
                  <c:v>55.558</c:v>
                </c:pt>
                <c:pt idx="10492">
                  <c:v>55.647000000000006</c:v>
                </c:pt>
                <c:pt idx="10493">
                  <c:v>55.776000000000003</c:v>
                </c:pt>
                <c:pt idx="10494">
                  <c:v>55.992000000000012</c:v>
                </c:pt>
                <c:pt idx="10495">
                  <c:v>55.992000000000012</c:v>
                </c:pt>
                <c:pt idx="10496">
                  <c:v>56.079000000000001</c:v>
                </c:pt>
                <c:pt idx="10497">
                  <c:v>56.035000000000011</c:v>
                </c:pt>
                <c:pt idx="10498">
                  <c:v>56.079000000000001</c:v>
                </c:pt>
                <c:pt idx="10499">
                  <c:v>55.906000000000006</c:v>
                </c:pt>
                <c:pt idx="10500">
                  <c:v>55.819000000000003</c:v>
                </c:pt>
                <c:pt idx="10501">
                  <c:v>55.733000000000011</c:v>
                </c:pt>
                <c:pt idx="10502">
                  <c:v>55.733000000000011</c:v>
                </c:pt>
                <c:pt idx="10503">
                  <c:v>55.647000000000006</c:v>
                </c:pt>
                <c:pt idx="10504">
                  <c:v>55.647000000000006</c:v>
                </c:pt>
                <c:pt idx="10505">
                  <c:v>55.558</c:v>
                </c:pt>
                <c:pt idx="10506">
                  <c:v>55.515000000000001</c:v>
                </c:pt>
                <c:pt idx="10507">
                  <c:v>55.429000000000002</c:v>
                </c:pt>
                <c:pt idx="10508">
                  <c:v>55.341999999999999</c:v>
                </c:pt>
                <c:pt idx="10509">
                  <c:v>55.256</c:v>
                </c:pt>
                <c:pt idx="10510">
                  <c:v>55.168000000000013</c:v>
                </c:pt>
                <c:pt idx="10511">
                  <c:v>55.038000000000011</c:v>
                </c:pt>
                <c:pt idx="10512">
                  <c:v>54.951999999999998</c:v>
                </c:pt>
                <c:pt idx="10513">
                  <c:v>54.865000000000002</c:v>
                </c:pt>
                <c:pt idx="10514">
                  <c:v>54.82</c:v>
                </c:pt>
                <c:pt idx="10515">
                  <c:v>54.691000000000003</c:v>
                </c:pt>
                <c:pt idx="10516">
                  <c:v>54.604000000000006</c:v>
                </c:pt>
                <c:pt idx="10517">
                  <c:v>54.516000000000005</c:v>
                </c:pt>
                <c:pt idx="10518">
                  <c:v>54.473000000000006</c:v>
                </c:pt>
                <c:pt idx="10519">
                  <c:v>54.386999999999993</c:v>
                </c:pt>
                <c:pt idx="10520">
                  <c:v>54.386999999999993</c:v>
                </c:pt>
                <c:pt idx="10521">
                  <c:v>54.386999999999993</c:v>
                </c:pt>
                <c:pt idx="10522">
                  <c:v>54.473000000000006</c:v>
                </c:pt>
                <c:pt idx="10523">
                  <c:v>54.3</c:v>
                </c:pt>
                <c:pt idx="10524">
                  <c:v>54.255000000000003</c:v>
                </c:pt>
                <c:pt idx="10525">
                  <c:v>54.255000000000003</c:v>
                </c:pt>
                <c:pt idx="10526">
                  <c:v>54.734000000000002</c:v>
                </c:pt>
                <c:pt idx="10527">
                  <c:v>54.212000000000003</c:v>
                </c:pt>
                <c:pt idx="10528">
                  <c:v>54.3</c:v>
                </c:pt>
                <c:pt idx="10529">
                  <c:v>54.516000000000005</c:v>
                </c:pt>
                <c:pt idx="10530">
                  <c:v>54.82</c:v>
                </c:pt>
                <c:pt idx="10531">
                  <c:v>54.951999999999998</c:v>
                </c:pt>
                <c:pt idx="10532">
                  <c:v>55.081000000000003</c:v>
                </c:pt>
                <c:pt idx="10533">
                  <c:v>55.125000000000014</c:v>
                </c:pt>
                <c:pt idx="10534">
                  <c:v>55.256</c:v>
                </c:pt>
                <c:pt idx="10535">
                  <c:v>55.429000000000002</c:v>
                </c:pt>
                <c:pt idx="10536">
                  <c:v>55.733000000000011</c:v>
                </c:pt>
                <c:pt idx="10537">
                  <c:v>55.992000000000012</c:v>
                </c:pt>
                <c:pt idx="10538">
                  <c:v>56.34</c:v>
                </c:pt>
                <c:pt idx="10539">
                  <c:v>56.599000000000011</c:v>
                </c:pt>
                <c:pt idx="10540">
                  <c:v>56.814999999999998</c:v>
                </c:pt>
                <c:pt idx="10541">
                  <c:v>57.074000000000005</c:v>
                </c:pt>
                <c:pt idx="10542">
                  <c:v>57.376000000000005</c:v>
                </c:pt>
                <c:pt idx="10543">
                  <c:v>57.722000000000016</c:v>
                </c:pt>
                <c:pt idx="10544">
                  <c:v>58.109000000000002</c:v>
                </c:pt>
                <c:pt idx="10545">
                  <c:v>58.411000000000001</c:v>
                </c:pt>
                <c:pt idx="10546">
                  <c:v>58.712000000000003</c:v>
                </c:pt>
                <c:pt idx="10547">
                  <c:v>59.056000000000004</c:v>
                </c:pt>
                <c:pt idx="10548">
                  <c:v>59.401000000000003</c:v>
                </c:pt>
                <c:pt idx="10549">
                  <c:v>59.702000000000012</c:v>
                </c:pt>
                <c:pt idx="10550">
                  <c:v>60.046000000000006</c:v>
                </c:pt>
                <c:pt idx="10551">
                  <c:v>60.303000000000004</c:v>
                </c:pt>
                <c:pt idx="10552">
                  <c:v>60.561</c:v>
                </c:pt>
                <c:pt idx="10553">
                  <c:v>60.733000000000011</c:v>
                </c:pt>
                <c:pt idx="10554">
                  <c:v>60.861000000000004</c:v>
                </c:pt>
                <c:pt idx="10555">
                  <c:v>61.032000000000011</c:v>
                </c:pt>
                <c:pt idx="10556">
                  <c:v>61.205000000000013</c:v>
                </c:pt>
                <c:pt idx="10557">
                  <c:v>61.419000000000004</c:v>
                </c:pt>
                <c:pt idx="10558">
                  <c:v>61.59</c:v>
                </c:pt>
                <c:pt idx="10559">
                  <c:v>61.633000000000003</c:v>
                </c:pt>
                <c:pt idx="10560">
                  <c:v>61.677</c:v>
                </c:pt>
                <c:pt idx="10561">
                  <c:v>61.720000000000013</c:v>
                </c:pt>
                <c:pt idx="10562">
                  <c:v>61.761000000000003</c:v>
                </c:pt>
                <c:pt idx="10563">
                  <c:v>61.761000000000003</c:v>
                </c:pt>
                <c:pt idx="10564">
                  <c:v>61.720000000000013</c:v>
                </c:pt>
                <c:pt idx="10565">
                  <c:v>61.720000000000013</c:v>
                </c:pt>
                <c:pt idx="10566">
                  <c:v>61.677</c:v>
                </c:pt>
                <c:pt idx="10567">
                  <c:v>61.547000000000004</c:v>
                </c:pt>
                <c:pt idx="10568">
                  <c:v>61.462000000000003</c:v>
                </c:pt>
                <c:pt idx="10569">
                  <c:v>61.333000000000006</c:v>
                </c:pt>
                <c:pt idx="10570">
                  <c:v>61.419000000000004</c:v>
                </c:pt>
                <c:pt idx="10571">
                  <c:v>61.333000000000006</c:v>
                </c:pt>
                <c:pt idx="10572">
                  <c:v>61.162000000000013</c:v>
                </c:pt>
                <c:pt idx="10573">
                  <c:v>60.991</c:v>
                </c:pt>
                <c:pt idx="10574">
                  <c:v>60.775000000000013</c:v>
                </c:pt>
                <c:pt idx="10575">
                  <c:v>60.604000000000006</c:v>
                </c:pt>
                <c:pt idx="10576">
                  <c:v>60.433</c:v>
                </c:pt>
                <c:pt idx="10577">
                  <c:v>60.433</c:v>
                </c:pt>
                <c:pt idx="10578">
                  <c:v>60.604000000000006</c:v>
                </c:pt>
                <c:pt idx="10579">
                  <c:v>60.861000000000004</c:v>
                </c:pt>
                <c:pt idx="10580">
                  <c:v>60.991</c:v>
                </c:pt>
                <c:pt idx="10581">
                  <c:v>60.948</c:v>
                </c:pt>
                <c:pt idx="10582">
                  <c:v>61.075000000000003</c:v>
                </c:pt>
                <c:pt idx="10583">
                  <c:v>60.817999999999998</c:v>
                </c:pt>
                <c:pt idx="10584">
                  <c:v>60.733000000000011</c:v>
                </c:pt>
                <c:pt idx="10585">
                  <c:v>60.690000000000012</c:v>
                </c:pt>
                <c:pt idx="10586">
                  <c:v>60.690000000000012</c:v>
                </c:pt>
                <c:pt idx="10587">
                  <c:v>60.604000000000006</c:v>
                </c:pt>
                <c:pt idx="10588">
                  <c:v>60.604000000000006</c:v>
                </c:pt>
                <c:pt idx="10589">
                  <c:v>60.647000000000006</c:v>
                </c:pt>
                <c:pt idx="10590">
                  <c:v>61.119</c:v>
                </c:pt>
                <c:pt idx="10591">
                  <c:v>60.775000000000013</c:v>
                </c:pt>
                <c:pt idx="10592">
                  <c:v>60.775000000000013</c:v>
                </c:pt>
                <c:pt idx="10593">
                  <c:v>60.817999999999998</c:v>
                </c:pt>
                <c:pt idx="10594">
                  <c:v>61.376000000000005</c:v>
                </c:pt>
                <c:pt idx="10595">
                  <c:v>60.948</c:v>
                </c:pt>
                <c:pt idx="10596">
                  <c:v>60.991</c:v>
                </c:pt>
                <c:pt idx="10597">
                  <c:v>61.075000000000003</c:v>
                </c:pt>
                <c:pt idx="10598">
                  <c:v>61.462000000000003</c:v>
                </c:pt>
                <c:pt idx="10599">
                  <c:v>61.119</c:v>
                </c:pt>
                <c:pt idx="10600">
                  <c:v>61.162000000000013</c:v>
                </c:pt>
                <c:pt idx="10601">
                  <c:v>61.205000000000013</c:v>
                </c:pt>
                <c:pt idx="10602">
                  <c:v>61.59</c:v>
                </c:pt>
                <c:pt idx="10603">
                  <c:v>61.290000000000013</c:v>
                </c:pt>
                <c:pt idx="10604">
                  <c:v>61.290000000000013</c:v>
                </c:pt>
                <c:pt idx="10605">
                  <c:v>61.333000000000006</c:v>
                </c:pt>
                <c:pt idx="10606">
                  <c:v>61.804000000000002</c:v>
                </c:pt>
                <c:pt idx="10607">
                  <c:v>61.462000000000003</c:v>
                </c:pt>
                <c:pt idx="10608">
                  <c:v>61.506</c:v>
                </c:pt>
                <c:pt idx="10609">
                  <c:v>61.547000000000004</c:v>
                </c:pt>
                <c:pt idx="10610">
                  <c:v>61.891000000000005</c:v>
                </c:pt>
                <c:pt idx="10611">
                  <c:v>61.633000000000003</c:v>
                </c:pt>
                <c:pt idx="10612">
                  <c:v>61.677</c:v>
                </c:pt>
                <c:pt idx="10613">
                  <c:v>61.677</c:v>
                </c:pt>
                <c:pt idx="10614">
                  <c:v>62.019000000000005</c:v>
                </c:pt>
                <c:pt idx="10615">
                  <c:v>61.720000000000013</c:v>
                </c:pt>
                <c:pt idx="10616">
                  <c:v>61.761000000000003</c:v>
                </c:pt>
                <c:pt idx="10617">
                  <c:v>61.804000000000002</c:v>
                </c:pt>
                <c:pt idx="10618">
                  <c:v>62.062000000000012</c:v>
                </c:pt>
                <c:pt idx="10619">
                  <c:v>62.233000000000011</c:v>
                </c:pt>
                <c:pt idx="10620">
                  <c:v>62.49</c:v>
                </c:pt>
                <c:pt idx="10621">
                  <c:v>62.791000000000011</c:v>
                </c:pt>
                <c:pt idx="10622">
                  <c:v>63.048000000000002</c:v>
                </c:pt>
                <c:pt idx="10623">
                  <c:v>62.834000000000003</c:v>
                </c:pt>
                <c:pt idx="10624">
                  <c:v>62.748000000000012</c:v>
                </c:pt>
                <c:pt idx="10625">
                  <c:v>62.704000000000001</c:v>
                </c:pt>
                <c:pt idx="10626">
                  <c:v>62.791000000000011</c:v>
                </c:pt>
                <c:pt idx="10627">
                  <c:v>62.661000000000001</c:v>
                </c:pt>
                <c:pt idx="10628">
                  <c:v>62.577000000000005</c:v>
                </c:pt>
                <c:pt idx="10629">
                  <c:v>62.533000000000001</c:v>
                </c:pt>
                <c:pt idx="10630">
                  <c:v>62.620000000000012</c:v>
                </c:pt>
                <c:pt idx="10631">
                  <c:v>62.748000000000012</c:v>
                </c:pt>
                <c:pt idx="10632">
                  <c:v>63.09</c:v>
                </c:pt>
                <c:pt idx="10633">
                  <c:v>63.304000000000002</c:v>
                </c:pt>
                <c:pt idx="10634">
                  <c:v>63.39</c:v>
                </c:pt>
                <c:pt idx="10635">
                  <c:v>63.304000000000002</c:v>
                </c:pt>
                <c:pt idx="10636">
                  <c:v>63.304000000000002</c:v>
                </c:pt>
                <c:pt idx="10637">
                  <c:v>63.262000000000015</c:v>
                </c:pt>
                <c:pt idx="10638">
                  <c:v>63.219000000000001</c:v>
                </c:pt>
                <c:pt idx="10639">
                  <c:v>63.133000000000003</c:v>
                </c:pt>
                <c:pt idx="10640">
                  <c:v>63.176000000000002</c:v>
                </c:pt>
                <c:pt idx="10641">
                  <c:v>63.262000000000015</c:v>
                </c:pt>
                <c:pt idx="10642">
                  <c:v>63.518000000000001</c:v>
                </c:pt>
                <c:pt idx="10643">
                  <c:v>63.475000000000001</c:v>
                </c:pt>
                <c:pt idx="10644">
                  <c:v>63.39</c:v>
                </c:pt>
                <c:pt idx="10645">
                  <c:v>63.262000000000015</c:v>
                </c:pt>
                <c:pt idx="10646">
                  <c:v>63.262000000000015</c:v>
                </c:pt>
                <c:pt idx="10647">
                  <c:v>63.048000000000002</c:v>
                </c:pt>
                <c:pt idx="10648">
                  <c:v>62.919000000000004</c:v>
                </c:pt>
                <c:pt idx="10649">
                  <c:v>62.704000000000001</c:v>
                </c:pt>
                <c:pt idx="10650">
                  <c:v>62.962000000000003</c:v>
                </c:pt>
                <c:pt idx="10651">
                  <c:v>62.276000000000003</c:v>
                </c:pt>
                <c:pt idx="10652">
                  <c:v>61.977000000000004</c:v>
                </c:pt>
                <c:pt idx="10653">
                  <c:v>61.847999999999999</c:v>
                </c:pt>
                <c:pt idx="10654">
                  <c:v>61.891000000000005</c:v>
                </c:pt>
                <c:pt idx="10655">
                  <c:v>61.547000000000004</c:v>
                </c:pt>
                <c:pt idx="10656">
                  <c:v>61.419000000000004</c:v>
                </c:pt>
                <c:pt idx="10657">
                  <c:v>61.248000000000012</c:v>
                </c:pt>
                <c:pt idx="10658">
                  <c:v>61.205000000000013</c:v>
                </c:pt>
                <c:pt idx="10659">
                  <c:v>61.075000000000003</c:v>
                </c:pt>
                <c:pt idx="10660">
                  <c:v>61.032000000000011</c:v>
                </c:pt>
                <c:pt idx="10661">
                  <c:v>60.948</c:v>
                </c:pt>
                <c:pt idx="10662">
                  <c:v>60.733000000000011</c:v>
                </c:pt>
                <c:pt idx="10663">
                  <c:v>60.604000000000006</c:v>
                </c:pt>
                <c:pt idx="10664">
                  <c:v>60.604000000000006</c:v>
                </c:pt>
                <c:pt idx="10665">
                  <c:v>60.647000000000006</c:v>
                </c:pt>
                <c:pt idx="10666">
                  <c:v>60.733000000000011</c:v>
                </c:pt>
                <c:pt idx="10667">
                  <c:v>60.775000000000013</c:v>
                </c:pt>
                <c:pt idx="10668">
                  <c:v>60.775000000000013</c:v>
                </c:pt>
                <c:pt idx="10669">
                  <c:v>60.775000000000013</c:v>
                </c:pt>
                <c:pt idx="10670">
                  <c:v>61.075000000000003</c:v>
                </c:pt>
                <c:pt idx="10671">
                  <c:v>60.775000000000013</c:v>
                </c:pt>
                <c:pt idx="10672">
                  <c:v>60.775000000000013</c:v>
                </c:pt>
                <c:pt idx="10673">
                  <c:v>60.604000000000006</c:v>
                </c:pt>
                <c:pt idx="10674">
                  <c:v>60.433</c:v>
                </c:pt>
                <c:pt idx="10675">
                  <c:v>60.217000000000006</c:v>
                </c:pt>
                <c:pt idx="10676">
                  <c:v>60.089000000000006</c:v>
                </c:pt>
                <c:pt idx="10677">
                  <c:v>59.959000000000003</c:v>
                </c:pt>
                <c:pt idx="10678">
                  <c:v>59.916000000000004</c:v>
                </c:pt>
                <c:pt idx="10679">
                  <c:v>59.616</c:v>
                </c:pt>
                <c:pt idx="10680">
                  <c:v>59.486000000000004</c:v>
                </c:pt>
                <c:pt idx="10681">
                  <c:v>59.401000000000003</c:v>
                </c:pt>
                <c:pt idx="10682">
                  <c:v>59.357999999999997</c:v>
                </c:pt>
                <c:pt idx="10683">
                  <c:v>59.272000000000013</c:v>
                </c:pt>
                <c:pt idx="10684">
                  <c:v>59.185000000000002</c:v>
                </c:pt>
                <c:pt idx="10685">
                  <c:v>59.099000000000011</c:v>
                </c:pt>
                <c:pt idx="10686">
                  <c:v>59.014000000000003</c:v>
                </c:pt>
                <c:pt idx="10687">
                  <c:v>58.798000000000016</c:v>
                </c:pt>
                <c:pt idx="10688">
                  <c:v>58.669000000000011</c:v>
                </c:pt>
                <c:pt idx="10689">
                  <c:v>58.541000000000004</c:v>
                </c:pt>
                <c:pt idx="10690">
                  <c:v>58.411000000000001</c:v>
                </c:pt>
                <c:pt idx="10691">
                  <c:v>58.239000000000011</c:v>
                </c:pt>
                <c:pt idx="10692">
                  <c:v>58.109000000000002</c:v>
                </c:pt>
                <c:pt idx="10693">
                  <c:v>58.023000000000003</c:v>
                </c:pt>
                <c:pt idx="10694">
                  <c:v>58.023000000000003</c:v>
                </c:pt>
                <c:pt idx="10695">
                  <c:v>57.979000000000006</c:v>
                </c:pt>
                <c:pt idx="10696">
                  <c:v>57.979000000000006</c:v>
                </c:pt>
                <c:pt idx="10697">
                  <c:v>57.979000000000006</c:v>
                </c:pt>
                <c:pt idx="10698">
                  <c:v>58.023000000000003</c:v>
                </c:pt>
                <c:pt idx="10699">
                  <c:v>57.979000000000006</c:v>
                </c:pt>
                <c:pt idx="10700">
                  <c:v>57.979000000000006</c:v>
                </c:pt>
                <c:pt idx="10701">
                  <c:v>57.979000000000006</c:v>
                </c:pt>
                <c:pt idx="10702">
                  <c:v>58.066000000000003</c:v>
                </c:pt>
                <c:pt idx="10703">
                  <c:v>58.152000000000001</c:v>
                </c:pt>
                <c:pt idx="10704">
                  <c:v>58.239000000000011</c:v>
                </c:pt>
                <c:pt idx="10705">
                  <c:v>58.325000000000003</c:v>
                </c:pt>
                <c:pt idx="10706">
                  <c:v>58.498000000000012</c:v>
                </c:pt>
                <c:pt idx="10707">
                  <c:v>58.454999999999998</c:v>
                </c:pt>
                <c:pt idx="10708">
                  <c:v>58.498000000000012</c:v>
                </c:pt>
                <c:pt idx="10709">
                  <c:v>58.582000000000001</c:v>
                </c:pt>
                <c:pt idx="10710">
                  <c:v>58.798000000000016</c:v>
                </c:pt>
                <c:pt idx="10711">
                  <c:v>58.755000000000003</c:v>
                </c:pt>
                <c:pt idx="10712">
                  <c:v>58.755000000000003</c:v>
                </c:pt>
                <c:pt idx="10713">
                  <c:v>58.841999999999999</c:v>
                </c:pt>
                <c:pt idx="10714">
                  <c:v>58.928000000000011</c:v>
                </c:pt>
                <c:pt idx="10715">
                  <c:v>58.971000000000004</c:v>
                </c:pt>
                <c:pt idx="10716">
                  <c:v>59.014000000000003</c:v>
                </c:pt>
                <c:pt idx="10717">
                  <c:v>59.014000000000003</c:v>
                </c:pt>
                <c:pt idx="10718">
                  <c:v>59.014000000000003</c:v>
                </c:pt>
                <c:pt idx="10719">
                  <c:v>58.928000000000011</c:v>
                </c:pt>
                <c:pt idx="10720">
                  <c:v>58.841999999999999</c:v>
                </c:pt>
                <c:pt idx="10721">
                  <c:v>58.841999999999999</c:v>
                </c:pt>
                <c:pt idx="10722">
                  <c:v>58.928000000000011</c:v>
                </c:pt>
                <c:pt idx="10723">
                  <c:v>58.798000000000016</c:v>
                </c:pt>
                <c:pt idx="10724">
                  <c:v>58.798000000000016</c:v>
                </c:pt>
                <c:pt idx="10725">
                  <c:v>58.755000000000003</c:v>
                </c:pt>
                <c:pt idx="10726">
                  <c:v>58.928000000000011</c:v>
                </c:pt>
                <c:pt idx="10727">
                  <c:v>58.841999999999999</c:v>
                </c:pt>
                <c:pt idx="10728">
                  <c:v>58.884999999999998</c:v>
                </c:pt>
                <c:pt idx="10729">
                  <c:v>58.928000000000011</c:v>
                </c:pt>
                <c:pt idx="10730">
                  <c:v>59.056000000000004</c:v>
                </c:pt>
                <c:pt idx="10731">
                  <c:v>59.099000000000011</c:v>
                </c:pt>
                <c:pt idx="10732">
                  <c:v>59.185000000000002</c:v>
                </c:pt>
                <c:pt idx="10733">
                  <c:v>59.229000000000013</c:v>
                </c:pt>
                <c:pt idx="10734">
                  <c:v>59.314999999999998</c:v>
                </c:pt>
                <c:pt idx="10735">
                  <c:v>59.272000000000013</c:v>
                </c:pt>
                <c:pt idx="10736">
                  <c:v>59.357999999999997</c:v>
                </c:pt>
                <c:pt idx="10737">
                  <c:v>59.357999999999997</c:v>
                </c:pt>
                <c:pt idx="10738">
                  <c:v>59.357999999999997</c:v>
                </c:pt>
                <c:pt idx="10739">
                  <c:v>59.357999999999997</c:v>
                </c:pt>
                <c:pt idx="10740">
                  <c:v>59.357999999999997</c:v>
                </c:pt>
                <c:pt idx="10741">
                  <c:v>59.357999999999997</c:v>
                </c:pt>
                <c:pt idx="10742">
                  <c:v>59.314999999999998</c:v>
                </c:pt>
                <c:pt idx="10743">
                  <c:v>59.185000000000002</c:v>
                </c:pt>
                <c:pt idx="10744">
                  <c:v>59.099000000000011</c:v>
                </c:pt>
                <c:pt idx="10745">
                  <c:v>59.014000000000003</c:v>
                </c:pt>
                <c:pt idx="10746">
                  <c:v>59.014000000000003</c:v>
                </c:pt>
                <c:pt idx="10747">
                  <c:v>58.928000000000011</c:v>
                </c:pt>
                <c:pt idx="10748">
                  <c:v>58.884999999999998</c:v>
                </c:pt>
                <c:pt idx="10749">
                  <c:v>58.841999999999999</c:v>
                </c:pt>
                <c:pt idx="10750">
                  <c:v>58.841999999999999</c:v>
                </c:pt>
                <c:pt idx="10751">
                  <c:v>58.712000000000003</c:v>
                </c:pt>
                <c:pt idx="10752">
                  <c:v>58.626000000000012</c:v>
                </c:pt>
                <c:pt idx="10753">
                  <c:v>58.582000000000001</c:v>
                </c:pt>
                <c:pt idx="10754">
                  <c:v>58.626000000000012</c:v>
                </c:pt>
                <c:pt idx="10755">
                  <c:v>58.454999999999998</c:v>
                </c:pt>
                <c:pt idx="10756">
                  <c:v>58.368000000000002</c:v>
                </c:pt>
                <c:pt idx="10757">
                  <c:v>58.239000000000011</c:v>
                </c:pt>
                <c:pt idx="10758">
                  <c:v>58.454999999999998</c:v>
                </c:pt>
                <c:pt idx="10759">
                  <c:v>58.109000000000002</c:v>
                </c:pt>
                <c:pt idx="10760">
                  <c:v>58.109000000000002</c:v>
                </c:pt>
                <c:pt idx="10761">
                  <c:v>58.195000000000014</c:v>
                </c:pt>
                <c:pt idx="10762">
                  <c:v>59.099000000000011</c:v>
                </c:pt>
                <c:pt idx="10763">
                  <c:v>58.411000000000001</c:v>
                </c:pt>
                <c:pt idx="10764">
                  <c:v>58.582000000000001</c:v>
                </c:pt>
                <c:pt idx="10765">
                  <c:v>58.712000000000003</c:v>
                </c:pt>
                <c:pt idx="10766">
                  <c:v>58.841999999999999</c:v>
                </c:pt>
                <c:pt idx="10767">
                  <c:v>58.928000000000011</c:v>
                </c:pt>
                <c:pt idx="10768">
                  <c:v>59.014000000000003</c:v>
                </c:pt>
                <c:pt idx="10769">
                  <c:v>59.099000000000011</c:v>
                </c:pt>
                <c:pt idx="10770">
                  <c:v>59.185000000000002</c:v>
                </c:pt>
                <c:pt idx="10771">
                  <c:v>59.229000000000013</c:v>
                </c:pt>
                <c:pt idx="10772">
                  <c:v>59.229000000000013</c:v>
                </c:pt>
                <c:pt idx="10773">
                  <c:v>59.229000000000013</c:v>
                </c:pt>
                <c:pt idx="10774">
                  <c:v>59.272000000000013</c:v>
                </c:pt>
                <c:pt idx="10775">
                  <c:v>59.272000000000013</c:v>
                </c:pt>
                <c:pt idx="10776">
                  <c:v>59.314999999999998</c:v>
                </c:pt>
                <c:pt idx="10777">
                  <c:v>59.314999999999998</c:v>
                </c:pt>
                <c:pt idx="10778">
                  <c:v>59.272000000000013</c:v>
                </c:pt>
                <c:pt idx="10779">
                  <c:v>59.185000000000002</c:v>
                </c:pt>
                <c:pt idx="10780">
                  <c:v>59.056000000000004</c:v>
                </c:pt>
                <c:pt idx="10781">
                  <c:v>58.928000000000011</c:v>
                </c:pt>
                <c:pt idx="10782">
                  <c:v>58.798000000000016</c:v>
                </c:pt>
                <c:pt idx="10783">
                  <c:v>58.712000000000003</c:v>
                </c:pt>
                <c:pt idx="10784">
                  <c:v>58.712000000000003</c:v>
                </c:pt>
                <c:pt idx="10785">
                  <c:v>58.712000000000003</c:v>
                </c:pt>
                <c:pt idx="10786">
                  <c:v>58.712000000000003</c:v>
                </c:pt>
                <c:pt idx="10787">
                  <c:v>58.755000000000003</c:v>
                </c:pt>
                <c:pt idx="10788">
                  <c:v>58.798000000000016</c:v>
                </c:pt>
                <c:pt idx="10789">
                  <c:v>58.884999999999998</c:v>
                </c:pt>
                <c:pt idx="10790">
                  <c:v>58.971000000000004</c:v>
                </c:pt>
                <c:pt idx="10791">
                  <c:v>59.056000000000004</c:v>
                </c:pt>
                <c:pt idx="10792">
                  <c:v>59.142000000000003</c:v>
                </c:pt>
                <c:pt idx="10793">
                  <c:v>59.185000000000002</c:v>
                </c:pt>
                <c:pt idx="10794">
                  <c:v>59.272000000000013</c:v>
                </c:pt>
                <c:pt idx="10795">
                  <c:v>59.314999999999998</c:v>
                </c:pt>
                <c:pt idx="10796">
                  <c:v>59.401000000000003</c:v>
                </c:pt>
                <c:pt idx="10797">
                  <c:v>59.445</c:v>
                </c:pt>
                <c:pt idx="10798">
                  <c:v>59.445</c:v>
                </c:pt>
                <c:pt idx="10799">
                  <c:v>59.529000000000003</c:v>
                </c:pt>
                <c:pt idx="10800">
                  <c:v>59.616</c:v>
                </c:pt>
                <c:pt idx="10801">
                  <c:v>59.659000000000006</c:v>
                </c:pt>
                <c:pt idx="10802">
                  <c:v>59.702000000000012</c:v>
                </c:pt>
                <c:pt idx="10803">
                  <c:v>59.702000000000012</c:v>
                </c:pt>
                <c:pt idx="10804">
                  <c:v>59.702000000000012</c:v>
                </c:pt>
                <c:pt idx="10805">
                  <c:v>59.745000000000012</c:v>
                </c:pt>
                <c:pt idx="10806">
                  <c:v>59.788000000000011</c:v>
                </c:pt>
                <c:pt idx="10807">
                  <c:v>59.83</c:v>
                </c:pt>
                <c:pt idx="10808">
                  <c:v>59.873000000000005</c:v>
                </c:pt>
                <c:pt idx="10809">
                  <c:v>60.003</c:v>
                </c:pt>
                <c:pt idx="10810">
                  <c:v>60.046000000000006</c:v>
                </c:pt>
                <c:pt idx="10811">
                  <c:v>60.089000000000006</c:v>
                </c:pt>
                <c:pt idx="10812">
                  <c:v>60.089000000000006</c:v>
                </c:pt>
                <c:pt idx="10813">
                  <c:v>60.132000000000012</c:v>
                </c:pt>
                <c:pt idx="10814">
                  <c:v>60.174000000000007</c:v>
                </c:pt>
                <c:pt idx="10815">
                  <c:v>60.260000000000012</c:v>
                </c:pt>
                <c:pt idx="10816">
                  <c:v>60.260000000000012</c:v>
                </c:pt>
                <c:pt idx="10817">
                  <c:v>60.260000000000012</c:v>
                </c:pt>
                <c:pt idx="10818">
                  <c:v>60.217000000000006</c:v>
                </c:pt>
                <c:pt idx="10819">
                  <c:v>60.217000000000006</c:v>
                </c:pt>
                <c:pt idx="10820">
                  <c:v>60.174000000000007</c:v>
                </c:pt>
                <c:pt idx="10821">
                  <c:v>60.132000000000012</c:v>
                </c:pt>
                <c:pt idx="10822">
                  <c:v>60.046000000000006</c:v>
                </c:pt>
                <c:pt idx="10823">
                  <c:v>60.046000000000006</c:v>
                </c:pt>
                <c:pt idx="10824">
                  <c:v>60.003</c:v>
                </c:pt>
                <c:pt idx="10825">
                  <c:v>59.959000000000003</c:v>
                </c:pt>
                <c:pt idx="10826">
                  <c:v>59.959000000000003</c:v>
                </c:pt>
                <c:pt idx="10827">
                  <c:v>59.916000000000004</c:v>
                </c:pt>
                <c:pt idx="10828">
                  <c:v>59.83</c:v>
                </c:pt>
                <c:pt idx="10829">
                  <c:v>59.745000000000012</c:v>
                </c:pt>
                <c:pt idx="10830">
                  <c:v>59.616</c:v>
                </c:pt>
                <c:pt idx="10831">
                  <c:v>59.529000000000003</c:v>
                </c:pt>
                <c:pt idx="10832">
                  <c:v>59.486000000000004</c:v>
                </c:pt>
                <c:pt idx="10833">
                  <c:v>59.445</c:v>
                </c:pt>
                <c:pt idx="10834">
                  <c:v>59.357999999999997</c:v>
                </c:pt>
                <c:pt idx="10835">
                  <c:v>59.272000000000013</c:v>
                </c:pt>
                <c:pt idx="10836">
                  <c:v>59.099000000000011</c:v>
                </c:pt>
                <c:pt idx="10837">
                  <c:v>58.971000000000004</c:v>
                </c:pt>
                <c:pt idx="10838">
                  <c:v>58.841999999999999</c:v>
                </c:pt>
                <c:pt idx="10839">
                  <c:v>58.712000000000003</c:v>
                </c:pt>
                <c:pt idx="10840">
                  <c:v>58.626000000000012</c:v>
                </c:pt>
                <c:pt idx="10841">
                  <c:v>58.541000000000004</c:v>
                </c:pt>
                <c:pt idx="10842">
                  <c:v>58.454999999999998</c:v>
                </c:pt>
                <c:pt idx="10843">
                  <c:v>58.411000000000001</c:v>
                </c:pt>
                <c:pt idx="10844">
                  <c:v>58.325000000000003</c:v>
                </c:pt>
                <c:pt idx="10845">
                  <c:v>58.239000000000011</c:v>
                </c:pt>
                <c:pt idx="10846">
                  <c:v>58.195000000000014</c:v>
                </c:pt>
                <c:pt idx="10847">
                  <c:v>58.152000000000001</c:v>
                </c:pt>
                <c:pt idx="10848">
                  <c:v>58.109000000000002</c:v>
                </c:pt>
                <c:pt idx="10849">
                  <c:v>58.066000000000003</c:v>
                </c:pt>
                <c:pt idx="10850">
                  <c:v>58.066000000000003</c:v>
                </c:pt>
                <c:pt idx="10851">
                  <c:v>58.066000000000003</c:v>
                </c:pt>
                <c:pt idx="10852">
                  <c:v>58.066000000000003</c:v>
                </c:pt>
                <c:pt idx="10853">
                  <c:v>58.066000000000003</c:v>
                </c:pt>
                <c:pt idx="10854">
                  <c:v>58.023000000000003</c:v>
                </c:pt>
                <c:pt idx="10855">
                  <c:v>57.979000000000006</c:v>
                </c:pt>
                <c:pt idx="10856">
                  <c:v>57.893000000000001</c:v>
                </c:pt>
                <c:pt idx="10857">
                  <c:v>57.85</c:v>
                </c:pt>
                <c:pt idx="10858">
                  <c:v>57.807000000000002</c:v>
                </c:pt>
                <c:pt idx="10859">
                  <c:v>57.765000000000015</c:v>
                </c:pt>
                <c:pt idx="10860">
                  <c:v>57.765000000000015</c:v>
                </c:pt>
                <c:pt idx="10861">
                  <c:v>57.722000000000016</c:v>
                </c:pt>
                <c:pt idx="10862">
                  <c:v>57.765000000000015</c:v>
                </c:pt>
                <c:pt idx="10863">
                  <c:v>57.765000000000015</c:v>
                </c:pt>
                <c:pt idx="10864">
                  <c:v>57.807000000000002</c:v>
                </c:pt>
                <c:pt idx="10865">
                  <c:v>57.807000000000002</c:v>
                </c:pt>
                <c:pt idx="10866">
                  <c:v>57.85</c:v>
                </c:pt>
                <c:pt idx="10867">
                  <c:v>57.893000000000001</c:v>
                </c:pt>
                <c:pt idx="10868">
                  <c:v>57.893000000000001</c:v>
                </c:pt>
                <c:pt idx="10869">
                  <c:v>57.936</c:v>
                </c:pt>
                <c:pt idx="10870">
                  <c:v>57.979000000000006</c:v>
                </c:pt>
                <c:pt idx="10871">
                  <c:v>58.023000000000003</c:v>
                </c:pt>
                <c:pt idx="10872">
                  <c:v>58.023000000000003</c:v>
                </c:pt>
                <c:pt idx="10873">
                  <c:v>58.066000000000003</c:v>
                </c:pt>
                <c:pt idx="10874">
                  <c:v>58.109000000000002</c:v>
                </c:pt>
                <c:pt idx="10875">
                  <c:v>58.152000000000001</c:v>
                </c:pt>
                <c:pt idx="10876">
                  <c:v>58.195000000000014</c:v>
                </c:pt>
                <c:pt idx="10877">
                  <c:v>58.195000000000014</c:v>
                </c:pt>
                <c:pt idx="10878">
                  <c:v>58.239000000000011</c:v>
                </c:pt>
                <c:pt idx="10879">
                  <c:v>58.282000000000011</c:v>
                </c:pt>
                <c:pt idx="10880">
                  <c:v>58.282000000000011</c:v>
                </c:pt>
                <c:pt idx="10881">
                  <c:v>58.325000000000003</c:v>
                </c:pt>
                <c:pt idx="10882">
                  <c:v>58.368000000000002</c:v>
                </c:pt>
                <c:pt idx="10883">
                  <c:v>58.368000000000002</c:v>
                </c:pt>
                <c:pt idx="10884">
                  <c:v>58.411000000000001</c:v>
                </c:pt>
                <c:pt idx="10885">
                  <c:v>58.454999999999998</c:v>
                </c:pt>
                <c:pt idx="10886">
                  <c:v>58.454999999999998</c:v>
                </c:pt>
                <c:pt idx="10887">
                  <c:v>58.498000000000012</c:v>
                </c:pt>
                <c:pt idx="10888">
                  <c:v>58.541000000000004</c:v>
                </c:pt>
                <c:pt idx="10889">
                  <c:v>58.582000000000001</c:v>
                </c:pt>
                <c:pt idx="10890">
                  <c:v>58.626000000000012</c:v>
                </c:pt>
                <c:pt idx="10891">
                  <c:v>58.669000000000011</c:v>
                </c:pt>
                <c:pt idx="10892">
                  <c:v>58.712000000000003</c:v>
                </c:pt>
                <c:pt idx="10893">
                  <c:v>58.755000000000003</c:v>
                </c:pt>
                <c:pt idx="10894">
                  <c:v>58.755000000000003</c:v>
                </c:pt>
                <c:pt idx="10895">
                  <c:v>58.798000000000016</c:v>
                </c:pt>
                <c:pt idx="10896">
                  <c:v>58.841999999999999</c:v>
                </c:pt>
                <c:pt idx="10897">
                  <c:v>58.884999999999998</c:v>
                </c:pt>
                <c:pt idx="10898">
                  <c:v>58.928000000000011</c:v>
                </c:pt>
                <c:pt idx="10899">
                  <c:v>58.971000000000004</c:v>
                </c:pt>
                <c:pt idx="10900">
                  <c:v>59.014000000000003</c:v>
                </c:pt>
                <c:pt idx="10901">
                  <c:v>59.056000000000004</c:v>
                </c:pt>
                <c:pt idx="10902">
                  <c:v>59.099000000000011</c:v>
                </c:pt>
                <c:pt idx="10903">
                  <c:v>59.142000000000003</c:v>
                </c:pt>
                <c:pt idx="10904">
                  <c:v>59.229000000000013</c:v>
                </c:pt>
                <c:pt idx="10905">
                  <c:v>59.272000000000013</c:v>
                </c:pt>
                <c:pt idx="10906">
                  <c:v>59.357999999999997</c:v>
                </c:pt>
                <c:pt idx="10907">
                  <c:v>59.401000000000003</c:v>
                </c:pt>
                <c:pt idx="10908">
                  <c:v>59.445</c:v>
                </c:pt>
                <c:pt idx="10909">
                  <c:v>59.486000000000004</c:v>
                </c:pt>
                <c:pt idx="10910">
                  <c:v>59.529000000000003</c:v>
                </c:pt>
                <c:pt idx="10911">
                  <c:v>59.616</c:v>
                </c:pt>
                <c:pt idx="10912">
                  <c:v>59.702000000000012</c:v>
                </c:pt>
                <c:pt idx="10913">
                  <c:v>59.83</c:v>
                </c:pt>
                <c:pt idx="10914">
                  <c:v>60.003</c:v>
                </c:pt>
                <c:pt idx="10915">
                  <c:v>60.217000000000006</c:v>
                </c:pt>
                <c:pt idx="10916">
                  <c:v>60.433</c:v>
                </c:pt>
                <c:pt idx="10917">
                  <c:v>60.647000000000006</c:v>
                </c:pt>
                <c:pt idx="10918">
                  <c:v>60.861000000000004</c:v>
                </c:pt>
                <c:pt idx="10919">
                  <c:v>61.075000000000003</c:v>
                </c:pt>
                <c:pt idx="10920">
                  <c:v>61.290000000000013</c:v>
                </c:pt>
                <c:pt idx="10921">
                  <c:v>61.506</c:v>
                </c:pt>
                <c:pt idx="10922">
                  <c:v>61.720000000000013</c:v>
                </c:pt>
                <c:pt idx="10923">
                  <c:v>61.891000000000005</c:v>
                </c:pt>
                <c:pt idx="10924">
                  <c:v>62.105000000000011</c:v>
                </c:pt>
                <c:pt idx="10925">
                  <c:v>62.276000000000003</c:v>
                </c:pt>
                <c:pt idx="10926">
                  <c:v>62.406000000000006</c:v>
                </c:pt>
                <c:pt idx="10927">
                  <c:v>62.577000000000005</c:v>
                </c:pt>
                <c:pt idx="10928">
                  <c:v>62.748000000000012</c:v>
                </c:pt>
                <c:pt idx="10929">
                  <c:v>62.875</c:v>
                </c:pt>
                <c:pt idx="10930">
                  <c:v>63.048000000000002</c:v>
                </c:pt>
                <c:pt idx="10931">
                  <c:v>63.219000000000001</c:v>
                </c:pt>
                <c:pt idx="10932">
                  <c:v>63.39</c:v>
                </c:pt>
                <c:pt idx="10933">
                  <c:v>63.518000000000001</c:v>
                </c:pt>
                <c:pt idx="10934">
                  <c:v>63.689</c:v>
                </c:pt>
                <c:pt idx="10935">
                  <c:v>63.819000000000003</c:v>
                </c:pt>
                <c:pt idx="10936">
                  <c:v>63.99</c:v>
                </c:pt>
                <c:pt idx="10937">
                  <c:v>64.161000000000001</c:v>
                </c:pt>
                <c:pt idx="10938">
                  <c:v>64.374999999999986</c:v>
                </c:pt>
                <c:pt idx="10939">
                  <c:v>64.546000000000006</c:v>
                </c:pt>
                <c:pt idx="10940">
                  <c:v>64.717000000000027</c:v>
                </c:pt>
                <c:pt idx="10941">
                  <c:v>64.845000000000013</c:v>
                </c:pt>
                <c:pt idx="10942">
                  <c:v>65.016999999999996</c:v>
                </c:pt>
                <c:pt idx="10943">
                  <c:v>65.188000000000002</c:v>
                </c:pt>
                <c:pt idx="10944">
                  <c:v>65.316000000000003</c:v>
                </c:pt>
                <c:pt idx="10945">
                  <c:v>65.486999999999995</c:v>
                </c:pt>
                <c:pt idx="10946">
                  <c:v>65.657999999999987</c:v>
                </c:pt>
                <c:pt idx="10947">
                  <c:v>65.787999999999997</c:v>
                </c:pt>
                <c:pt idx="10948">
                  <c:v>65.871999999999986</c:v>
                </c:pt>
                <c:pt idx="10949">
                  <c:v>65.959000000000003</c:v>
                </c:pt>
                <c:pt idx="10950">
                  <c:v>66.043000000000006</c:v>
                </c:pt>
                <c:pt idx="10951">
                  <c:v>66.13</c:v>
                </c:pt>
                <c:pt idx="10952">
                  <c:v>66.257999999999996</c:v>
                </c:pt>
                <c:pt idx="10953">
                  <c:v>66.343999999999994</c:v>
                </c:pt>
                <c:pt idx="10954">
                  <c:v>66.429000000000002</c:v>
                </c:pt>
                <c:pt idx="10955">
                  <c:v>66.515000000000001</c:v>
                </c:pt>
                <c:pt idx="10956">
                  <c:v>66.599999999999994</c:v>
                </c:pt>
                <c:pt idx="10957">
                  <c:v>66.728999999999999</c:v>
                </c:pt>
                <c:pt idx="10958">
                  <c:v>66.813999999999993</c:v>
                </c:pt>
                <c:pt idx="10959">
                  <c:v>66.985000000000014</c:v>
                </c:pt>
                <c:pt idx="10960">
                  <c:v>67.114000000000004</c:v>
                </c:pt>
                <c:pt idx="10961">
                  <c:v>67.242000000000004</c:v>
                </c:pt>
                <c:pt idx="10962">
                  <c:v>67.371999999999986</c:v>
                </c:pt>
                <c:pt idx="10963">
                  <c:v>67.456000000000003</c:v>
                </c:pt>
                <c:pt idx="10964">
                  <c:v>67.585999999999999</c:v>
                </c:pt>
                <c:pt idx="10965">
                  <c:v>67.714000000000027</c:v>
                </c:pt>
                <c:pt idx="10966">
                  <c:v>67.842000000000013</c:v>
                </c:pt>
                <c:pt idx="10967">
                  <c:v>67.971000000000004</c:v>
                </c:pt>
                <c:pt idx="10968">
                  <c:v>68.099000000000004</c:v>
                </c:pt>
                <c:pt idx="10969">
                  <c:v>68.227000000000004</c:v>
                </c:pt>
                <c:pt idx="10970">
                  <c:v>68.400000000000006</c:v>
                </c:pt>
                <c:pt idx="10971">
                  <c:v>68.483999999999995</c:v>
                </c:pt>
                <c:pt idx="10972">
                  <c:v>68.614000000000004</c:v>
                </c:pt>
                <c:pt idx="10973">
                  <c:v>68.742000000000004</c:v>
                </c:pt>
                <c:pt idx="10974">
                  <c:v>68.828000000000003</c:v>
                </c:pt>
                <c:pt idx="10975">
                  <c:v>68.956000000000003</c:v>
                </c:pt>
                <c:pt idx="10976">
                  <c:v>69.084999999999994</c:v>
                </c:pt>
                <c:pt idx="10977">
                  <c:v>69.212999999999994</c:v>
                </c:pt>
                <c:pt idx="10978">
                  <c:v>69.343000000000004</c:v>
                </c:pt>
                <c:pt idx="10979">
                  <c:v>69.471000000000004</c:v>
                </c:pt>
                <c:pt idx="10980">
                  <c:v>69.599999999999994</c:v>
                </c:pt>
                <c:pt idx="10981">
                  <c:v>69.727999999999994</c:v>
                </c:pt>
                <c:pt idx="10982">
                  <c:v>69.85799999999999</c:v>
                </c:pt>
                <c:pt idx="10983">
                  <c:v>69.985000000000014</c:v>
                </c:pt>
                <c:pt idx="10984">
                  <c:v>70.114999999999995</c:v>
                </c:pt>
                <c:pt idx="10985">
                  <c:v>70.200999999999993</c:v>
                </c:pt>
                <c:pt idx="10986">
                  <c:v>70.328999999999979</c:v>
                </c:pt>
                <c:pt idx="10987">
                  <c:v>70.415999999999997</c:v>
                </c:pt>
                <c:pt idx="10988">
                  <c:v>70.543000000000006</c:v>
                </c:pt>
                <c:pt idx="10989">
                  <c:v>70.63</c:v>
                </c:pt>
                <c:pt idx="10990">
                  <c:v>70.715999999999994</c:v>
                </c:pt>
                <c:pt idx="10991">
                  <c:v>70.802999999999983</c:v>
                </c:pt>
                <c:pt idx="10992">
                  <c:v>70.887</c:v>
                </c:pt>
                <c:pt idx="10993">
                  <c:v>70.974000000000004</c:v>
                </c:pt>
                <c:pt idx="10994">
                  <c:v>71.06</c:v>
                </c:pt>
                <c:pt idx="10995">
                  <c:v>71.19</c:v>
                </c:pt>
                <c:pt idx="10996">
                  <c:v>71.230999999999995</c:v>
                </c:pt>
                <c:pt idx="10997">
                  <c:v>71.274000000000001</c:v>
                </c:pt>
                <c:pt idx="10998">
                  <c:v>71.316999999999993</c:v>
                </c:pt>
                <c:pt idx="10999">
                  <c:v>71.316999999999993</c:v>
                </c:pt>
                <c:pt idx="11000">
                  <c:v>71.316999999999993</c:v>
                </c:pt>
                <c:pt idx="11001">
                  <c:v>71.316999999999993</c:v>
                </c:pt>
                <c:pt idx="11002">
                  <c:v>71.316999999999993</c:v>
                </c:pt>
                <c:pt idx="11003">
                  <c:v>71.316999999999993</c:v>
                </c:pt>
                <c:pt idx="11004">
                  <c:v>71.274000000000001</c:v>
                </c:pt>
                <c:pt idx="11005">
                  <c:v>71.274000000000001</c:v>
                </c:pt>
                <c:pt idx="11006">
                  <c:v>71.274000000000001</c:v>
                </c:pt>
                <c:pt idx="11007">
                  <c:v>71.230999999999995</c:v>
                </c:pt>
                <c:pt idx="11008">
                  <c:v>71.19</c:v>
                </c:pt>
                <c:pt idx="11009">
                  <c:v>71.19</c:v>
                </c:pt>
                <c:pt idx="11010">
                  <c:v>71.19</c:v>
                </c:pt>
                <c:pt idx="11011">
                  <c:v>71.146000000000001</c:v>
                </c:pt>
                <c:pt idx="11012">
                  <c:v>71.146000000000001</c:v>
                </c:pt>
                <c:pt idx="11013">
                  <c:v>71.10299999999998</c:v>
                </c:pt>
                <c:pt idx="11014">
                  <c:v>71.10299999999998</c:v>
                </c:pt>
                <c:pt idx="11015">
                  <c:v>71.10299999999998</c:v>
                </c:pt>
                <c:pt idx="11016">
                  <c:v>71.06</c:v>
                </c:pt>
                <c:pt idx="11017">
                  <c:v>71.06</c:v>
                </c:pt>
                <c:pt idx="11018">
                  <c:v>71.016999999999996</c:v>
                </c:pt>
                <c:pt idx="11019">
                  <c:v>71.016999999999996</c:v>
                </c:pt>
                <c:pt idx="11020">
                  <c:v>70.974000000000004</c:v>
                </c:pt>
                <c:pt idx="11021">
                  <c:v>70.974000000000004</c:v>
                </c:pt>
                <c:pt idx="11022">
                  <c:v>70.974000000000004</c:v>
                </c:pt>
                <c:pt idx="11023">
                  <c:v>70.930000000000007</c:v>
                </c:pt>
                <c:pt idx="11024">
                  <c:v>70.930000000000007</c:v>
                </c:pt>
                <c:pt idx="11025">
                  <c:v>70.930000000000007</c:v>
                </c:pt>
                <c:pt idx="11026">
                  <c:v>70.887</c:v>
                </c:pt>
                <c:pt idx="11027">
                  <c:v>70.887</c:v>
                </c:pt>
                <c:pt idx="11028">
                  <c:v>70.846000000000004</c:v>
                </c:pt>
                <c:pt idx="11029">
                  <c:v>70.846000000000004</c:v>
                </c:pt>
                <c:pt idx="11030">
                  <c:v>70.846000000000004</c:v>
                </c:pt>
                <c:pt idx="11031">
                  <c:v>70.802999999999983</c:v>
                </c:pt>
                <c:pt idx="11032">
                  <c:v>70.802999999999983</c:v>
                </c:pt>
                <c:pt idx="11033">
                  <c:v>70.802999999999983</c:v>
                </c:pt>
                <c:pt idx="11034">
                  <c:v>70.759</c:v>
                </c:pt>
                <c:pt idx="11035">
                  <c:v>70.759</c:v>
                </c:pt>
                <c:pt idx="11036">
                  <c:v>70.759</c:v>
                </c:pt>
                <c:pt idx="11037">
                  <c:v>70.715999999999994</c:v>
                </c:pt>
                <c:pt idx="11038">
                  <c:v>70.715999999999994</c:v>
                </c:pt>
                <c:pt idx="11039">
                  <c:v>70.715999999999994</c:v>
                </c:pt>
                <c:pt idx="11040">
                  <c:v>70.672999999999988</c:v>
                </c:pt>
                <c:pt idx="11041">
                  <c:v>70.672999999999988</c:v>
                </c:pt>
                <c:pt idx="11042">
                  <c:v>70.672999999999988</c:v>
                </c:pt>
                <c:pt idx="11043">
                  <c:v>70.63</c:v>
                </c:pt>
                <c:pt idx="11044">
                  <c:v>70.63</c:v>
                </c:pt>
                <c:pt idx="11045">
                  <c:v>70.587000000000003</c:v>
                </c:pt>
                <c:pt idx="11046">
                  <c:v>70.587000000000003</c:v>
                </c:pt>
                <c:pt idx="11047">
                  <c:v>70.587000000000003</c:v>
                </c:pt>
                <c:pt idx="11048">
                  <c:v>70.587000000000003</c:v>
                </c:pt>
                <c:pt idx="11049">
                  <c:v>70.543000000000006</c:v>
                </c:pt>
                <c:pt idx="11050">
                  <c:v>70.543000000000006</c:v>
                </c:pt>
                <c:pt idx="11051">
                  <c:v>70.543000000000006</c:v>
                </c:pt>
                <c:pt idx="11052">
                  <c:v>70.501999999999995</c:v>
                </c:pt>
                <c:pt idx="11053">
                  <c:v>70.501999999999995</c:v>
                </c:pt>
                <c:pt idx="11054">
                  <c:v>70.501999999999995</c:v>
                </c:pt>
                <c:pt idx="11055">
                  <c:v>70.459000000000003</c:v>
                </c:pt>
                <c:pt idx="11056">
                  <c:v>70.459000000000003</c:v>
                </c:pt>
                <c:pt idx="11057">
                  <c:v>70.459000000000003</c:v>
                </c:pt>
                <c:pt idx="11058">
                  <c:v>70.415999999999997</c:v>
                </c:pt>
                <c:pt idx="11059">
                  <c:v>70.415999999999997</c:v>
                </c:pt>
                <c:pt idx="11060">
                  <c:v>70.415999999999997</c:v>
                </c:pt>
                <c:pt idx="11061">
                  <c:v>70.415999999999997</c:v>
                </c:pt>
                <c:pt idx="11062">
                  <c:v>70.371999999999986</c:v>
                </c:pt>
                <c:pt idx="11063">
                  <c:v>70.371999999999986</c:v>
                </c:pt>
                <c:pt idx="11064">
                  <c:v>70.371999999999986</c:v>
                </c:pt>
                <c:pt idx="11065">
                  <c:v>70.328999999999979</c:v>
                </c:pt>
                <c:pt idx="11066">
                  <c:v>70.328999999999979</c:v>
                </c:pt>
                <c:pt idx="11067">
                  <c:v>70.328999999999979</c:v>
                </c:pt>
                <c:pt idx="11068">
                  <c:v>70.286000000000001</c:v>
                </c:pt>
                <c:pt idx="11069">
                  <c:v>70.286000000000001</c:v>
                </c:pt>
                <c:pt idx="11070">
                  <c:v>70.286000000000001</c:v>
                </c:pt>
                <c:pt idx="11071">
                  <c:v>70.242999999999995</c:v>
                </c:pt>
                <c:pt idx="11072">
                  <c:v>70.242999999999995</c:v>
                </c:pt>
                <c:pt idx="11073">
                  <c:v>70.242999999999995</c:v>
                </c:pt>
                <c:pt idx="11074">
                  <c:v>70.242999999999995</c:v>
                </c:pt>
                <c:pt idx="11075">
                  <c:v>70.200999999999993</c:v>
                </c:pt>
                <c:pt idx="11076">
                  <c:v>70.200999999999993</c:v>
                </c:pt>
                <c:pt idx="11077">
                  <c:v>70.200999999999993</c:v>
                </c:pt>
                <c:pt idx="11078">
                  <c:v>70.157999999999987</c:v>
                </c:pt>
                <c:pt idx="11079">
                  <c:v>70.157999999999987</c:v>
                </c:pt>
                <c:pt idx="11080">
                  <c:v>70.157999999999987</c:v>
                </c:pt>
                <c:pt idx="11081">
                  <c:v>70.157999999999987</c:v>
                </c:pt>
                <c:pt idx="11082">
                  <c:v>70.157999999999987</c:v>
                </c:pt>
                <c:pt idx="11083">
                  <c:v>70.114999999999995</c:v>
                </c:pt>
                <c:pt idx="11084">
                  <c:v>70.114999999999995</c:v>
                </c:pt>
                <c:pt idx="11085">
                  <c:v>70.114999999999995</c:v>
                </c:pt>
                <c:pt idx="11086">
                  <c:v>70.072000000000003</c:v>
                </c:pt>
                <c:pt idx="11087">
                  <c:v>70.072000000000003</c:v>
                </c:pt>
                <c:pt idx="11088">
                  <c:v>70.072000000000003</c:v>
                </c:pt>
                <c:pt idx="11089">
                  <c:v>70.072000000000003</c:v>
                </c:pt>
                <c:pt idx="11090">
                  <c:v>70.072000000000003</c:v>
                </c:pt>
                <c:pt idx="11091">
                  <c:v>70.028999999999982</c:v>
                </c:pt>
                <c:pt idx="11092">
                  <c:v>70.028999999999982</c:v>
                </c:pt>
                <c:pt idx="11093">
                  <c:v>70.028999999999982</c:v>
                </c:pt>
                <c:pt idx="11094">
                  <c:v>70.028999999999982</c:v>
                </c:pt>
                <c:pt idx="11095">
                  <c:v>69.985000000000014</c:v>
                </c:pt>
                <c:pt idx="11096">
                  <c:v>69.985000000000014</c:v>
                </c:pt>
                <c:pt idx="11097">
                  <c:v>69.985000000000014</c:v>
                </c:pt>
                <c:pt idx="11098">
                  <c:v>69.942000000000007</c:v>
                </c:pt>
                <c:pt idx="11099">
                  <c:v>69.942000000000007</c:v>
                </c:pt>
                <c:pt idx="11100">
                  <c:v>69.942000000000007</c:v>
                </c:pt>
                <c:pt idx="11101">
                  <c:v>69.942000000000007</c:v>
                </c:pt>
                <c:pt idx="11102">
                  <c:v>69.942000000000007</c:v>
                </c:pt>
                <c:pt idx="11103">
                  <c:v>69.900999999999996</c:v>
                </c:pt>
                <c:pt idx="11104">
                  <c:v>69.900999999999996</c:v>
                </c:pt>
                <c:pt idx="11105">
                  <c:v>69.900999999999996</c:v>
                </c:pt>
                <c:pt idx="11106">
                  <c:v>69.900999999999996</c:v>
                </c:pt>
                <c:pt idx="11107">
                  <c:v>69.85799999999999</c:v>
                </c:pt>
                <c:pt idx="11108">
                  <c:v>69.85799999999999</c:v>
                </c:pt>
                <c:pt idx="11109">
                  <c:v>69.85799999999999</c:v>
                </c:pt>
                <c:pt idx="11110">
                  <c:v>69.85799999999999</c:v>
                </c:pt>
                <c:pt idx="11111">
                  <c:v>69.813999999999993</c:v>
                </c:pt>
                <c:pt idx="11112">
                  <c:v>69.813999999999993</c:v>
                </c:pt>
                <c:pt idx="11113">
                  <c:v>69.813999999999993</c:v>
                </c:pt>
                <c:pt idx="11114">
                  <c:v>69.813999999999993</c:v>
                </c:pt>
                <c:pt idx="11115">
                  <c:v>69.813999999999993</c:v>
                </c:pt>
                <c:pt idx="11116">
                  <c:v>69.771000000000001</c:v>
                </c:pt>
                <c:pt idx="11117">
                  <c:v>69.771000000000001</c:v>
                </c:pt>
                <c:pt idx="11118">
                  <c:v>69.771000000000001</c:v>
                </c:pt>
                <c:pt idx="11119">
                  <c:v>69.771000000000001</c:v>
                </c:pt>
                <c:pt idx="11120">
                  <c:v>69.771000000000001</c:v>
                </c:pt>
                <c:pt idx="11121">
                  <c:v>69.727999999999994</c:v>
                </c:pt>
                <c:pt idx="11122">
                  <c:v>69.727999999999994</c:v>
                </c:pt>
                <c:pt idx="11123">
                  <c:v>69.727999999999994</c:v>
                </c:pt>
                <c:pt idx="11124">
                  <c:v>69.727999999999994</c:v>
                </c:pt>
                <c:pt idx="11125">
                  <c:v>69.685000000000002</c:v>
                </c:pt>
                <c:pt idx="11126">
                  <c:v>69.685000000000002</c:v>
                </c:pt>
                <c:pt idx="11127">
                  <c:v>69.685000000000002</c:v>
                </c:pt>
                <c:pt idx="11128">
                  <c:v>69.685000000000002</c:v>
                </c:pt>
                <c:pt idx="11129">
                  <c:v>69.685000000000002</c:v>
                </c:pt>
                <c:pt idx="11130">
                  <c:v>69.685000000000002</c:v>
                </c:pt>
                <c:pt idx="11131">
                  <c:v>69.643000000000001</c:v>
                </c:pt>
                <c:pt idx="11132">
                  <c:v>69.643000000000001</c:v>
                </c:pt>
                <c:pt idx="11133">
                  <c:v>69.643000000000001</c:v>
                </c:pt>
                <c:pt idx="11134">
                  <c:v>69.643000000000001</c:v>
                </c:pt>
                <c:pt idx="11135">
                  <c:v>69.599999999999994</c:v>
                </c:pt>
                <c:pt idx="11136">
                  <c:v>69.599999999999994</c:v>
                </c:pt>
                <c:pt idx="11137">
                  <c:v>69.599999999999994</c:v>
                </c:pt>
                <c:pt idx="11138">
                  <c:v>69.599999999999994</c:v>
                </c:pt>
                <c:pt idx="11139">
                  <c:v>69.599999999999994</c:v>
                </c:pt>
                <c:pt idx="11140">
                  <c:v>69.599999999999994</c:v>
                </c:pt>
                <c:pt idx="11141">
                  <c:v>69.557000000000002</c:v>
                </c:pt>
                <c:pt idx="11142">
                  <c:v>69.557000000000002</c:v>
                </c:pt>
                <c:pt idx="11143">
                  <c:v>69.557000000000002</c:v>
                </c:pt>
                <c:pt idx="11144">
                  <c:v>69.557000000000002</c:v>
                </c:pt>
                <c:pt idx="11145">
                  <c:v>69.557000000000002</c:v>
                </c:pt>
                <c:pt idx="11146">
                  <c:v>69.513999999999996</c:v>
                </c:pt>
                <c:pt idx="11147">
                  <c:v>69.513999999999996</c:v>
                </c:pt>
                <c:pt idx="11148">
                  <c:v>69.513999999999996</c:v>
                </c:pt>
                <c:pt idx="11149">
                  <c:v>69.513999999999996</c:v>
                </c:pt>
                <c:pt idx="11150">
                  <c:v>69.513999999999996</c:v>
                </c:pt>
                <c:pt idx="11151">
                  <c:v>69.471000000000004</c:v>
                </c:pt>
                <c:pt idx="11152">
                  <c:v>69.471000000000004</c:v>
                </c:pt>
                <c:pt idx="11153">
                  <c:v>69.471000000000004</c:v>
                </c:pt>
                <c:pt idx="11154">
                  <c:v>69.471000000000004</c:v>
                </c:pt>
                <c:pt idx="11155">
                  <c:v>69.471000000000004</c:v>
                </c:pt>
                <c:pt idx="11156">
                  <c:v>69.471000000000004</c:v>
                </c:pt>
                <c:pt idx="11157">
                  <c:v>69.471000000000004</c:v>
                </c:pt>
                <c:pt idx="11158">
                  <c:v>69.471000000000004</c:v>
                </c:pt>
                <c:pt idx="11159">
                  <c:v>69.427000000000007</c:v>
                </c:pt>
                <c:pt idx="11160">
                  <c:v>69.427000000000007</c:v>
                </c:pt>
                <c:pt idx="11161">
                  <c:v>69.427000000000007</c:v>
                </c:pt>
                <c:pt idx="11162">
                  <c:v>69.427000000000007</c:v>
                </c:pt>
                <c:pt idx="11163">
                  <c:v>69.427000000000007</c:v>
                </c:pt>
                <c:pt idx="11164">
                  <c:v>69.385999999999981</c:v>
                </c:pt>
                <c:pt idx="11165">
                  <c:v>69.385999999999981</c:v>
                </c:pt>
                <c:pt idx="11166">
                  <c:v>69.385999999999981</c:v>
                </c:pt>
                <c:pt idx="11167">
                  <c:v>69.385999999999981</c:v>
                </c:pt>
                <c:pt idx="11168">
                  <c:v>69.385999999999981</c:v>
                </c:pt>
                <c:pt idx="11169">
                  <c:v>69.385999999999981</c:v>
                </c:pt>
                <c:pt idx="11170">
                  <c:v>69.385999999999981</c:v>
                </c:pt>
                <c:pt idx="11171">
                  <c:v>69.385999999999981</c:v>
                </c:pt>
                <c:pt idx="11172">
                  <c:v>69.343000000000004</c:v>
                </c:pt>
                <c:pt idx="11173">
                  <c:v>69.343000000000004</c:v>
                </c:pt>
                <c:pt idx="11174">
                  <c:v>69.343000000000004</c:v>
                </c:pt>
                <c:pt idx="11175">
                  <c:v>69.343000000000004</c:v>
                </c:pt>
                <c:pt idx="11176">
                  <c:v>69.343000000000004</c:v>
                </c:pt>
                <c:pt idx="11177">
                  <c:v>69.343000000000004</c:v>
                </c:pt>
                <c:pt idx="11178">
                  <c:v>69.343000000000004</c:v>
                </c:pt>
                <c:pt idx="11179">
                  <c:v>69.343000000000004</c:v>
                </c:pt>
                <c:pt idx="11180">
                  <c:v>69.3</c:v>
                </c:pt>
                <c:pt idx="11181">
                  <c:v>69.3</c:v>
                </c:pt>
                <c:pt idx="11182">
                  <c:v>69.3</c:v>
                </c:pt>
                <c:pt idx="11183">
                  <c:v>69.3</c:v>
                </c:pt>
                <c:pt idx="11184">
                  <c:v>69.3</c:v>
                </c:pt>
                <c:pt idx="11185">
                  <c:v>69.3</c:v>
                </c:pt>
                <c:pt idx="11186">
                  <c:v>69.3</c:v>
                </c:pt>
                <c:pt idx="11187">
                  <c:v>69.3</c:v>
                </c:pt>
                <c:pt idx="11188">
                  <c:v>69.256</c:v>
                </c:pt>
                <c:pt idx="11189">
                  <c:v>69.256</c:v>
                </c:pt>
                <c:pt idx="11190">
                  <c:v>69.256</c:v>
                </c:pt>
                <c:pt idx="11191">
                  <c:v>69.256</c:v>
                </c:pt>
                <c:pt idx="11192">
                  <c:v>69.256</c:v>
                </c:pt>
                <c:pt idx="11193">
                  <c:v>69.256</c:v>
                </c:pt>
                <c:pt idx="11194">
                  <c:v>69.256</c:v>
                </c:pt>
                <c:pt idx="11195">
                  <c:v>69.256</c:v>
                </c:pt>
                <c:pt idx="11196">
                  <c:v>69.256</c:v>
                </c:pt>
                <c:pt idx="11197">
                  <c:v>69.212999999999994</c:v>
                </c:pt>
                <c:pt idx="11198">
                  <c:v>69.212999999999994</c:v>
                </c:pt>
                <c:pt idx="11199">
                  <c:v>69.212999999999994</c:v>
                </c:pt>
                <c:pt idx="11200">
                  <c:v>69.212999999999994</c:v>
                </c:pt>
                <c:pt idx="11201">
                  <c:v>69.212999999999994</c:v>
                </c:pt>
                <c:pt idx="11202">
                  <c:v>69.212999999999994</c:v>
                </c:pt>
                <c:pt idx="11203">
                  <c:v>69.212999999999994</c:v>
                </c:pt>
                <c:pt idx="11204">
                  <c:v>69.212999999999994</c:v>
                </c:pt>
                <c:pt idx="11205">
                  <c:v>69.212999999999994</c:v>
                </c:pt>
                <c:pt idx="11206">
                  <c:v>69.169999999999987</c:v>
                </c:pt>
                <c:pt idx="11207">
                  <c:v>69.169999999999987</c:v>
                </c:pt>
                <c:pt idx="11208">
                  <c:v>69.169999999999987</c:v>
                </c:pt>
                <c:pt idx="11209">
                  <c:v>69.169999999999987</c:v>
                </c:pt>
                <c:pt idx="11210">
                  <c:v>69.169999999999987</c:v>
                </c:pt>
                <c:pt idx="11211">
                  <c:v>69.169999999999987</c:v>
                </c:pt>
                <c:pt idx="11212">
                  <c:v>69.169999999999987</c:v>
                </c:pt>
                <c:pt idx="11213">
                  <c:v>69.169999999999987</c:v>
                </c:pt>
                <c:pt idx="11214">
                  <c:v>69.169999999999987</c:v>
                </c:pt>
                <c:pt idx="11215">
                  <c:v>69.169999999999987</c:v>
                </c:pt>
                <c:pt idx="11216">
                  <c:v>69.169999999999987</c:v>
                </c:pt>
                <c:pt idx="11217">
                  <c:v>69.128999999999976</c:v>
                </c:pt>
                <c:pt idx="11218">
                  <c:v>69.169999999999987</c:v>
                </c:pt>
                <c:pt idx="11219">
                  <c:v>69.169999999999987</c:v>
                </c:pt>
                <c:pt idx="11220">
                  <c:v>69.128999999999976</c:v>
                </c:pt>
                <c:pt idx="11221">
                  <c:v>69.128999999999976</c:v>
                </c:pt>
                <c:pt idx="11222">
                  <c:v>69.128999999999976</c:v>
                </c:pt>
                <c:pt idx="11223">
                  <c:v>69.128999999999976</c:v>
                </c:pt>
                <c:pt idx="11224">
                  <c:v>69.128999999999976</c:v>
                </c:pt>
                <c:pt idx="11225">
                  <c:v>69.128999999999976</c:v>
                </c:pt>
                <c:pt idx="11226">
                  <c:v>69.128999999999976</c:v>
                </c:pt>
                <c:pt idx="11227">
                  <c:v>69.128999999999976</c:v>
                </c:pt>
                <c:pt idx="11228">
                  <c:v>69.128999999999976</c:v>
                </c:pt>
                <c:pt idx="11229">
                  <c:v>69.084999999999994</c:v>
                </c:pt>
                <c:pt idx="11230">
                  <c:v>69.084999999999994</c:v>
                </c:pt>
                <c:pt idx="11231">
                  <c:v>69.084999999999994</c:v>
                </c:pt>
                <c:pt idx="11232">
                  <c:v>69.084999999999994</c:v>
                </c:pt>
                <c:pt idx="11233">
                  <c:v>69.084999999999994</c:v>
                </c:pt>
                <c:pt idx="11234">
                  <c:v>69.084999999999994</c:v>
                </c:pt>
                <c:pt idx="11235">
                  <c:v>69.084999999999994</c:v>
                </c:pt>
                <c:pt idx="11236">
                  <c:v>69.084999999999994</c:v>
                </c:pt>
                <c:pt idx="11237">
                  <c:v>69.084999999999994</c:v>
                </c:pt>
                <c:pt idx="11238">
                  <c:v>69.084999999999994</c:v>
                </c:pt>
                <c:pt idx="11239">
                  <c:v>69.084999999999994</c:v>
                </c:pt>
                <c:pt idx="11240">
                  <c:v>69.084999999999994</c:v>
                </c:pt>
                <c:pt idx="11241">
                  <c:v>69.084999999999994</c:v>
                </c:pt>
                <c:pt idx="11242">
                  <c:v>69.084999999999994</c:v>
                </c:pt>
                <c:pt idx="11243">
                  <c:v>69.042000000000002</c:v>
                </c:pt>
                <c:pt idx="11244">
                  <c:v>69.042000000000002</c:v>
                </c:pt>
                <c:pt idx="11245">
                  <c:v>69.084999999999994</c:v>
                </c:pt>
                <c:pt idx="11246">
                  <c:v>69.042000000000002</c:v>
                </c:pt>
                <c:pt idx="11247">
                  <c:v>69.042000000000002</c:v>
                </c:pt>
                <c:pt idx="11248">
                  <c:v>69.042000000000002</c:v>
                </c:pt>
                <c:pt idx="11249">
                  <c:v>69.042000000000002</c:v>
                </c:pt>
                <c:pt idx="11250">
                  <c:v>69.042000000000002</c:v>
                </c:pt>
                <c:pt idx="11251">
                  <c:v>69.042000000000002</c:v>
                </c:pt>
                <c:pt idx="11252">
                  <c:v>69.042000000000002</c:v>
                </c:pt>
                <c:pt idx="11253">
                  <c:v>69.042000000000002</c:v>
                </c:pt>
                <c:pt idx="11254">
                  <c:v>69.042000000000002</c:v>
                </c:pt>
                <c:pt idx="11255">
                  <c:v>69.042000000000002</c:v>
                </c:pt>
                <c:pt idx="11256">
                  <c:v>69.042000000000002</c:v>
                </c:pt>
                <c:pt idx="11257">
                  <c:v>69.042000000000002</c:v>
                </c:pt>
                <c:pt idx="11258">
                  <c:v>69.042000000000002</c:v>
                </c:pt>
                <c:pt idx="11259">
                  <c:v>69.042000000000002</c:v>
                </c:pt>
                <c:pt idx="11260">
                  <c:v>69.042000000000002</c:v>
                </c:pt>
                <c:pt idx="11261">
                  <c:v>69.042000000000002</c:v>
                </c:pt>
                <c:pt idx="11262">
                  <c:v>69.042000000000002</c:v>
                </c:pt>
                <c:pt idx="11263">
                  <c:v>69.042000000000002</c:v>
                </c:pt>
                <c:pt idx="11264">
                  <c:v>68.998999999999995</c:v>
                </c:pt>
                <c:pt idx="11265">
                  <c:v>68.998999999999995</c:v>
                </c:pt>
                <c:pt idx="11266">
                  <c:v>68.998999999999995</c:v>
                </c:pt>
                <c:pt idx="11267">
                  <c:v>68.998999999999995</c:v>
                </c:pt>
                <c:pt idx="11268">
                  <c:v>68.998999999999995</c:v>
                </c:pt>
                <c:pt idx="11269">
                  <c:v>68.998999999999995</c:v>
                </c:pt>
                <c:pt idx="11270">
                  <c:v>68.998999999999995</c:v>
                </c:pt>
                <c:pt idx="11271">
                  <c:v>68.998999999999995</c:v>
                </c:pt>
                <c:pt idx="11272">
                  <c:v>68.998999999999995</c:v>
                </c:pt>
                <c:pt idx="11273">
                  <c:v>68.998999999999995</c:v>
                </c:pt>
                <c:pt idx="11274">
                  <c:v>68.998999999999995</c:v>
                </c:pt>
                <c:pt idx="11275">
                  <c:v>68.998999999999995</c:v>
                </c:pt>
                <c:pt idx="11276">
                  <c:v>68.998999999999995</c:v>
                </c:pt>
                <c:pt idx="11277">
                  <c:v>68.998999999999995</c:v>
                </c:pt>
                <c:pt idx="11278">
                  <c:v>68.998999999999995</c:v>
                </c:pt>
                <c:pt idx="11279">
                  <c:v>68.998999999999995</c:v>
                </c:pt>
                <c:pt idx="11280">
                  <c:v>68.998999999999995</c:v>
                </c:pt>
                <c:pt idx="11281">
                  <c:v>68.998999999999995</c:v>
                </c:pt>
                <c:pt idx="11282">
                  <c:v>68.998999999999995</c:v>
                </c:pt>
                <c:pt idx="11283">
                  <c:v>68.998999999999995</c:v>
                </c:pt>
                <c:pt idx="11284">
                  <c:v>68.998999999999995</c:v>
                </c:pt>
                <c:pt idx="11285">
                  <c:v>68.998999999999995</c:v>
                </c:pt>
                <c:pt idx="11286">
                  <c:v>68.998999999999995</c:v>
                </c:pt>
                <c:pt idx="11287">
                  <c:v>68.998999999999995</c:v>
                </c:pt>
                <c:pt idx="11288">
                  <c:v>68.956000000000003</c:v>
                </c:pt>
                <c:pt idx="11289">
                  <c:v>68.998999999999995</c:v>
                </c:pt>
                <c:pt idx="11290">
                  <c:v>68.998999999999995</c:v>
                </c:pt>
                <c:pt idx="11291">
                  <c:v>68.998999999999995</c:v>
                </c:pt>
                <c:pt idx="11292">
                  <c:v>68.998999999999995</c:v>
                </c:pt>
                <c:pt idx="11293">
                  <c:v>68.998999999999995</c:v>
                </c:pt>
                <c:pt idx="11294">
                  <c:v>68.998999999999995</c:v>
                </c:pt>
                <c:pt idx="11295">
                  <c:v>68.998999999999995</c:v>
                </c:pt>
                <c:pt idx="11296">
                  <c:v>68.998999999999995</c:v>
                </c:pt>
                <c:pt idx="11297">
                  <c:v>68.956000000000003</c:v>
                </c:pt>
                <c:pt idx="11298">
                  <c:v>68.956000000000003</c:v>
                </c:pt>
                <c:pt idx="11299">
                  <c:v>68.998999999999995</c:v>
                </c:pt>
                <c:pt idx="11300">
                  <c:v>68.956000000000003</c:v>
                </c:pt>
                <c:pt idx="11301">
                  <c:v>68.956000000000003</c:v>
                </c:pt>
                <c:pt idx="11302">
                  <c:v>68.956000000000003</c:v>
                </c:pt>
                <c:pt idx="11303">
                  <c:v>68.956000000000003</c:v>
                </c:pt>
                <c:pt idx="11304">
                  <c:v>68.956000000000003</c:v>
                </c:pt>
                <c:pt idx="11305">
                  <c:v>68.956000000000003</c:v>
                </c:pt>
                <c:pt idx="11306">
                  <c:v>68.956000000000003</c:v>
                </c:pt>
                <c:pt idx="11307">
                  <c:v>68.956000000000003</c:v>
                </c:pt>
                <c:pt idx="11308">
                  <c:v>68.956000000000003</c:v>
                </c:pt>
                <c:pt idx="11309">
                  <c:v>68.998999999999995</c:v>
                </c:pt>
                <c:pt idx="11310">
                  <c:v>68.956000000000003</c:v>
                </c:pt>
                <c:pt idx="11311">
                  <c:v>68.956000000000003</c:v>
                </c:pt>
                <c:pt idx="11312">
                  <c:v>68.956000000000003</c:v>
                </c:pt>
                <c:pt idx="11313">
                  <c:v>68.998999999999995</c:v>
                </c:pt>
                <c:pt idx="11314">
                  <c:v>68.956000000000003</c:v>
                </c:pt>
                <c:pt idx="11315">
                  <c:v>68.956000000000003</c:v>
                </c:pt>
                <c:pt idx="11316">
                  <c:v>68.998999999999995</c:v>
                </c:pt>
                <c:pt idx="11317">
                  <c:v>68.998999999999995</c:v>
                </c:pt>
                <c:pt idx="11318">
                  <c:v>68.998999999999995</c:v>
                </c:pt>
                <c:pt idx="11319">
                  <c:v>68.998999999999995</c:v>
                </c:pt>
                <c:pt idx="11320">
                  <c:v>68.956000000000003</c:v>
                </c:pt>
                <c:pt idx="11321">
                  <c:v>68.956000000000003</c:v>
                </c:pt>
                <c:pt idx="11322">
                  <c:v>68.998999999999995</c:v>
                </c:pt>
                <c:pt idx="11323">
                  <c:v>68.998999999999995</c:v>
                </c:pt>
                <c:pt idx="11324">
                  <c:v>68.998999999999995</c:v>
                </c:pt>
                <c:pt idx="11325">
                  <c:v>68.998999999999995</c:v>
                </c:pt>
                <c:pt idx="11326">
                  <c:v>68.998999999999995</c:v>
                </c:pt>
                <c:pt idx="11327">
                  <c:v>68.998999999999995</c:v>
                </c:pt>
                <c:pt idx="11328">
                  <c:v>68.998999999999995</c:v>
                </c:pt>
                <c:pt idx="11329">
                  <c:v>68.998999999999995</c:v>
                </c:pt>
                <c:pt idx="11330">
                  <c:v>68.998999999999995</c:v>
                </c:pt>
                <c:pt idx="11331">
                  <c:v>68.998999999999995</c:v>
                </c:pt>
                <c:pt idx="11332">
                  <c:v>68.998999999999995</c:v>
                </c:pt>
                <c:pt idx="11333">
                  <c:v>68.998999999999995</c:v>
                </c:pt>
                <c:pt idx="11334">
                  <c:v>68.998999999999995</c:v>
                </c:pt>
                <c:pt idx="11335">
                  <c:v>68.998999999999995</c:v>
                </c:pt>
                <c:pt idx="11336">
                  <c:v>68.998999999999995</c:v>
                </c:pt>
                <c:pt idx="11337">
                  <c:v>68.998999999999995</c:v>
                </c:pt>
                <c:pt idx="11338">
                  <c:v>68.998999999999995</c:v>
                </c:pt>
                <c:pt idx="11339">
                  <c:v>68.998999999999995</c:v>
                </c:pt>
                <c:pt idx="11340">
                  <c:v>68.998999999999995</c:v>
                </c:pt>
                <c:pt idx="11341">
                  <c:v>68.998999999999995</c:v>
                </c:pt>
                <c:pt idx="11342">
                  <c:v>68.998999999999995</c:v>
                </c:pt>
                <c:pt idx="11343">
                  <c:v>68.998999999999995</c:v>
                </c:pt>
                <c:pt idx="11344">
                  <c:v>69.042000000000002</c:v>
                </c:pt>
                <c:pt idx="11345">
                  <c:v>68.998999999999995</c:v>
                </c:pt>
                <c:pt idx="11346">
                  <c:v>69.042000000000002</c:v>
                </c:pt>
                <c:pt idx="11347">
                  <c:v>69.042000000000002</c:v>
                </c:pt>
                <c:pt idx="11348">
                  <c:v>69.042000000000002</c:v>
                </c:pt>
                <c:pt idx="11349">
                  <c:v>69.042000000000002</c:v>
                </c:pt>
                <c:pt idx="11350">
                  <c:v>69.042000000000002</c:v>
                </c:pt>
                <c:pt idx="11351">
                  <c:v>69.042000000000002</c:v>
                </c:pt>
                <c:pt idx="11352">
                  <c:v>69.042000000000002</c:v>
                </c:pt>
                <c:pt idx="11353">
                  <c:v>69.042000000000002</c:v>
                </c:pt>
                <c:pt idx="11354">
                  <c:v>69.042000000000002</c:v>
                </c:pt>
                <c:pt idx="11355">
                  <c:v>69.042000000000002</c:v>
                </c:pt>
                <c:pt idx="11356">
                  <c:v>69.084999999999994</c:v>
                </c:pt>
                <c:pt idx="11357">
                  <c:v>69.084999999999994</c:v>
                </c:pt>
                <c:pt idx="11358">
                  <c:v>69.084999999999994</c:v>
                </c:pt>
                <c:pt idx="11359">
                  <c:v>69.084999999999994</c:v>
                </c:pt>
                <c:pt idx="11360">
                  <c:v>69.084999999999994</c:v>
                </c:pt>
                <c:pt idx="11361">
                  <c:v>69.084999999999994</c:v>
                </c:pt>
                <c:pt idx="11362">
                  <c:v>69.084999999999994</c:v>
                </c:pt>
                <c:pt idx="11363">
                  <c:v>69.084999999999994</c:v>
                </c:pt>
                <c:pt idx="11364">
                  <c:v>69.084999999999994</c:v>
                </c:pt>
                <c:pt idx="11365">
                  <c:v>69.128999999999976</c:v>
                </c:pt>
                <c:pt idx="11366">
                  <c:v>69.128999999999976</c:v>
                </c:pt>
                <c:pt idx="11367">
                  <c:v>69.128999999999976</c:v>
                </c:pt>
                <c:pt idx="11368">
                  <c:v>69.128999999999976</c:v>
                </c:pt>
                <c:pt idx="11369">
                  <c:v>69.128999999999976</c:v>
                </c:pt>
                <c:pt idx="11370">
                  <c:v>69.128999999999976</c:v>
                </c:pt>
                <c:pt idx="11371">
                  <c:v>69.128999999999976</c:v>
                </c:pt>
                <c:pt idx="11372">
                  <c:v>69.128999999999976</c:v>
                </c:pt>
                <c:pt idx="11373">
                  <c:v>69.169999999999987</c:v>
                </c:pt>
                <c:pt idx="11374">
                  <c:v>69.169999999999987</c:v>
                </c:pt>
                <c:pt idx="11375">
                  <c:v>69.169999999999987</c:v>
                </c:pt>
                <c:pt idx="11376">
                  <c:v>69.169999999999987</c:v>
                </c:pt>
                <c:pt idx="11377">
                  <c:v>69.169999999999987</c:v>
                </c:pt>
                <c:pt idx="11378">
                  <c:v>69.169999999999987</c:v>
                </c:pt>
                <c:pt idx="11379">
                  <c:v>69.169999999999987</c:v>
                </c:pt>
                <c:pt idx="11380">
                  <c:v>69.212999999999994</c:v>
                </c:pt>
                <c:pt idx="11381">
                  <c:v>69.212999999999994</c:v>
                </c:pt>
                <c:pt idx="11382">
                  <c:v>69.212999999999994</c:v>
                </c:pt>
                <c:pt idx="11383">
                  <c:v>69.212999999999994</c:v>
                </c:pt>
                <c:pt idx="11384">
                  <c:v>69.212999999999994</c:v>
                </c:pt>
                <c:pt idx="11385">
                  <c:v>69.212999999999994</c:v>
                </c:pt>
                <c:pt idx="11386">
                  <c:v>69.212999999999994</c:v>
                </c:pt>
                <c:pt idx="11387">
                  <c:v>69.256</c:v>
                </c:pt>
                <c:pt idx="11388">
                  <c:v>69.256</c:v>
                </c:pt>
                <c:pt idx="11389">
                  <c:v>69.256</c:v>
                </c:pt>
                <c:pt idx="11390">
                  <c:v>69.256</c:v>
                </c:pt>
                <c:pt idx="11391">
                  <c:v>69.256</c:v>
                </c:pt>
                <c:pt idx="11392">
                  <c:v>69.256</c:v>
                </c:pt>
                <c:pt idx="11393">
                  <c:v>69.3</c:v>
                </c:pt>
                <c:pt idx="11394">
                  <c:v>69.3</c:v>
                </c:pt>
                <c:pt idx="11395">
                  <c:v>69.3</c:v>
                </c:pt>
                <c:pt idx="11396">
                  <c:v>69.3</c:v>
                </c:pt>
                <c:pt idx="11397">
                  <c:v>69.3</c:v>
                </c:pt>
                <c:pt idx="11398">
                  <c:v>69.3</c:v>
                </c:pt>
                <c:pt idx="11399">
                  <c:v>69.3</c:v>
                </c:pt>
                <c:pt idx="11400">
                  <c:v>69.343000000000004</c:v>
                </c:pt>
                <c:pt idx="11401">
                  <c:v>69.343000000000004</c:v>
                </c:pt>
                <c:pt idx="11402">
                  <c:v>69.343000000000004</c:v>
                </c:pt>
                <c:pt idx="11403">
                  <c:v>69.343000000000004</c:v>
                </c:pt>
                <c:pt idx="11404">
                  <c:v>69.343000000000004</c:v>
                </c:pt>
                <c:pt idx="11405">
                  <c:v>69.343000000000004</c:v>
                </c:pt>
                <c:pt idx="11406">
                  <c:v>69.343000000000004</c:v>
                </c:pt>
                <c:pt idx="11407">
                  <c:v>69.343000000000004</c:v>
                </c:pt>
                <c:pt idx="11408">
                  <c:v>69.343000000000004</c:v>
                </c:pt>
                <c:pt idx="11409">
                  <c:v>69.343000000000004</c:v>
                </c:pt>
                <c:pt idx="11410">
                  <c:v>69.385999999999981</c:v>
                </c:pt>
                <c:pt idx="11411">
                  <c:v>69.385999999999981</c:v>
                </c:pt>
                <c:pt idx="11412">
                  <c:v>69.385999999999981</c:v>
                </c:pt>
                <c:pt idx="11413">
                  <c:v>69.385999999999981</c:v>
                </c:pt>
                <c:pt idx="11414">
                  <c:v>69.385999999999981</c:v>
                </c:pt>
                <c:pt idx="11415">
                  <c:v>69.385999999999981</c:v>
                </c:pt>
                <c:pt idx="11416">
                  <c:v>69.385999999999981</c:v>
                </c:pt>
                <c:pt idx="11417">
                  <c:v>69.385999999999981</c:v>
                </c:pt>
                <c:pt idx="11418">
                  <c:v>69.385999999999981</c:v>
                </c:pt>
                <c:pt idx="11419">
                  <c:v>69.385999999999981</c:v>
                </c:pt>
                <c:pt idx="11420">
                  <c:v>69.385999999999981</c:v>
                </c:pt>
                <c:pt idx="11421">
                  <c:v>69.385999999999981</c:v>
                </c:pt>
                <c:pt idx="11422">
                  <c:v>69.385999999999981</c:v>
                </c:pt>
                <c:pt idx="11423">
                  <c:v>69.385999999999981</c:v>
                </c:pt>
                <c:pt idx="11424">
                  <c:v>69.385999999999981</c:v>
                </c:pt>
                <c:pt idx="11425">
                  <c:v>69.385999999999981</c:v>
                </c:pt>
                <c:pt idx="11426">
                  <c:v>69.385999999999981</c:v>
                </c:pt>
                <c:pt idx="11427">
                  <c:v>69.385999999999981</c:v>
                </c:pt>
                <c:pt idx="11428">
                  <c:v>69.385999999999981</c:v>
                </c:pt>
                <c:pt idx="11429">
                  <c:v>69.385999999999981</c:v>
                </c:pt>
                <c:pt idx="11430">
                  <c:v>69.427000000000007</c:v>
                </c:pt>
                <c:pt idx="11431">
                  <c:v>69.385999999999981</c:v>
                </c:pt>
                <c:pt idx="11432">
                  <c:v>69.385999999999981</c:v>
                </c:pt>
                <c:pt idx="11433">
                  <c:v>69.385999999999981</c:v>
                </c:pt>
                <c:pt idx="11434">
                  <c:v>69.427000000000007</c:v>
                </c:pt>
                <c:pt idx="11435">
                  <c:v>69.385999999999981</c:v>
                </c:pt>
                <c:pt idx="11436">
                  <c:v>69.427000000000007</c:v>
                </c:pt>
                <c:pt idx="11437">
                  <c:v>69.427000000000007</c:v>
                </c:pt>
                <c:pt idx="11438">
                  <c:v>69.385999999999981</c:v>
                </c:pt>
                <c:pt idx="11439">
                  <c:v>69.385999999999981</c:v>
                </c:pt>
                <c:pt idx="11440">
                  <c:v>69.427000000000007</c:v>
                </c:pt>
                <c:pt idx="11441">
                  <c:v>69.427000000000007</c:v>
                </c:pt>
                <c:pt idx="11442">
                  <c:v>69.427000000000007</c:v>
                </c:pt>
                <c:pt idx="11443">
                  <c:v>69.427000000000007</c:v>
                </c:pt>
                <c:pt idx="11444">
                  <c:v>69.385999999999981</c:v>
                </c:pt>
                <c:pt idx="11445">
                  <c:v>69.385999999999981</c:v>
                </c:pt>
                <c:pt idx="11446">
                  <c:v>69.427000000000007</c:v>
                </c:pt>
                <c:pt idx="11447">
                  <c:v>69.427000000000007</c:v>
                </c:pt>
                <c:pt idx="11448">
                  <c:v>69.385999999999981</c:v>
                </c:pt>
                <c:pt idx="11449">
                  <c:v>69.427000000000007</c:v>
                </c:pt>
                <c:pt idx="11450">
                  <c:v>69.427000000000007</c:v>
                </c:pt>
                <c:pt idx="11451">
                  <c:v>69.427000000000007</c:v>
                </c:pt>
                <c:pt idx="11452">
                  <c:v>69.427000000000007</c:v>
                </c:pt>
                <c:pt idx="11453">
                  <c:v>69.427000000000007</c:v>
                </c:pt>
                <c:pt idx="11454">
                  <c:v>69.427000000000007</c:v>
                </c:pt>
                <c:pt idx="11455">
                  <c:v>69.427000000000007</c:v>
                </c:pt>
                <c:pt idx="11456">
                  <c:v>69.427000000000007</c:v>
                </c:pt>
                <c:pt idx="11457">
                  <c:v>69.427000000000007</c:v>
                </c:pt>
                <c:pt idx="11458">
                  <c:v>69.427000000000007</c:v>
                </c:pt>
                <c:pt idx="11459">
                  <c:v>69.427000000000007</c:v>
                </c:pt>
                <c:pt idx="11460">
                  <c:v>69.427000000000007</c:v>
                </c:pt>
                <c:pt idx="11461">
                  <c:v>69.427000000000007</c:v>
                </c:pt>
                <c:pt idx="11462">
                  <c:v>69.427000000000007</c:v>
                </c:pt>
                <c:pt idx="11463">
                  <c:v>69.427000000000007</c:v>
                </c:pt>
                <c:pt idx="11464">
                  <c:v>69.427000000000007</c:v>
                </c:pt>
                <c:pt idx="11465">
                  <c:v>69.427000000000007</c:v>
                </c:pt>
                <c:pt idx="11466">
                  <c:v>69.427000000000007</c:v>
                </c:pt>
                <c:pt idx="11467">
                  <c:v>69.427000000000007</c:v>
                </c:pt>
                <c:pt idx="11468">
                  <c:v>69.427000000000007</c:v>
                </c:pt>
                <c:pt idx="11469">
                  <c:v>69.427000000000007</c:v>
                </c:pt>
                <c:pt idx="11470">
                  <c:v>69.427000000000007</c:v>
                </c:pt>
                <c:pt idx="11471">
                  <c:v>69.427000000000007</c:v>
                </c:pt>
                <c:pt idx="11472">
                  <c:v>69.427000000000007</c:v>
                </c:pt>
                <c:pt idx="11473">
                  <c:v>69.427000000000007</c:v>
                </c:pt>
                <c:pt idx="11474">
                  <c:v>69.427000000000007</c:v>
                </c:pt>
                <c:pt idx="11475">
                  <c:v>69.427000000000007</c:v>
                </c:pt>
                <c:pt idx="11476">
                  <c:v>69.427000000000007</c:v>
                </c:pt>
                <c:pt idx="11477">
                  <c:v>69.427000000000007</c:v>
                </c:pt>
                <c:pt idx="11478">
                  <c:v>69.427000000000007</c:v>
                </c:pt>
                <c:pt idx="11479">
                  <c:v>69.427000000000007</c:v>
                </c:pt>
                <c:pt idx="11480">
                  <c:v>69.427000000000007</c:v>
                </c:pt>
                <c:pt idx="11481">
                  <c:v>69.427000000000007</c:v>
                </c:pt>
                <c:pt idx="11482">
                  <c:v>69.427000000000007</c:v>
                </c:pt>
                <c:pt idx="11483">
                  <c:v>69.471000000000004</c:v>
                </c:pt>
                <c:pt idx="11484">
                  <c:v>69.471000000000004</c:v>
                </c:pt>
                <c:pt idx="11485">
                  <c:v>69.471000000000004</c:v>
                </c:pt>
                <c:pt idx="11486">
                  <c:v>69.471000000000004</c:v>
                </c:pt>
                <c:pt idx="11487">
                  <c:v>69.471000000000004</c:v>
                </c:pt>
                <c:pt idx="11488">
                  <c:v>69.471000000000004</c:v>
                </c:pt>
                <c:pt idx="11489">
                  <c:v>69.471000000000004</c:v>
                </c:pt>
                <c:pt idx="11490">
                  <c:v>69.471000000000004</c:v>
                </c:pt>
                <c:pt idx="11491">
                  <c:v>69.471000000000004</c:v>
                </c:pt>
                <c:pt idx="11492">
                  <c:v>69.471000000000004</c:v>
                </c:pt>
                <c:pt idx="11493">
                  <c:v>69.471000000000004</c:v>
                </c:pt>
                <c:pt idx="11494">
                  <c:v>69.471000000000004</c:v>
                </c:pt>
                <c:pt idx="11495">
                  <c:v>69.471000000000004</c:v>
                </c:pt>
                <c:pt idx="11496">
                  <c:v>69.471000000000004</c:v>
                </c:pt>
                <c:pt idx="11497">
                  <c:v>69.471000000000004</c:v>
                </c:pt>
                <c:pt idx="11498">
                  <c:v>69.471000000000004</c:v>
                </c:pt>
                <c:pt idx="11499">
                  <c:v>69.513999999999996</c:v>
                </c:pt>
                <c:pt idx="11500">
                  <c:v>69.513999999999996</c:v>
                </c:pt>
                <c:pt idx="11501">
                  <c:v>69.471000000000004</c:v>
                </c:pt>
                <c:pt idx="11502">
                  <c:v>69.513999999999996</c:v>
                </c:pt>
                <c:pt idx="11503">
                  <c:v>69.513999999999996</c:v>
                </c:pt>
                <c:pt idx="11504">
                  <c:v>69.513999999999996</c:v>
                </c:pt>
                <c:pt idx="11505">
                  <c:v>69.513999999999996</c:v>
                </c:pt>
                <c:pt idx="11506">
                  <c:v>69.513999999999996</c:v>
                </c:pt>
                <c:pt idx="11507">
                  <c:v>69.513999999999996</c:v>
                </c:pt>
                <c:pt idx="11508">
                  <c:v>69.513999999999996</c:v>
                </c:pt>
                <c:pt idx="11509">
                  <c:v>69.513999999999996</c:v>
                </c:pt>
                <c:pt idx="11510">
                  <c:v>69.513999999999996</c:v>
                </c:pt>
                <c:pt idx="11511">
                  <c:v>69.513999999999996</c:v>
                </c:pt>
                <c:pt idx="11512">
                  <c:v>69.513999999999996</c:v>
                </c:pt>
                <c:pt idx="11513">
                  <c:v>69.513999999999996</c:v>
                </c:pt>
                <c:pt idx="11514">
                  <c:v>69.513999999999996</c:v>
                </c:pt>
                <c:pt idx="11515">
                  <c:v>69.513999999999996</c:v>
                </c:pt>
                <c:pt idx="11516">
                  <c:v>69.557000000000002</c:v>
                </c:pt>
                <c:pt idx="11517">
                  <c:v>69.513999999999996</c:v>
                </c:pt>
                <c:pt idx="11518">
                  <c:v>69.557000000000002</c:v>
                </c:pt>
                <c:pt idx="11519">
                  <c:v>69.557000000000002</c:v>
                </c:pt>
                <c:pt idx="11520">
                  <c:v>69.557000000000002</c:v>
                </c:pt>
                <c:pt idx="11521">
                  <c:v>69.557000000000002</c:v>
                </c:pt>
                <c:pt idx="11522">
                  <c:v>69.557000000000002</c:v>
                </c:pt>
                <c:pt idx="11523">
                  <c:v>69.557000000000002</c:v>
                </c:pt>
                <c:pt idx="11524">
                  <c:v>69.599999999999994</c:v>
                </c:pt>
                <c:pt idx="11525">
                  <c:v>69.643000000000001</c:v>
                </c:pt>
                <c:pt idx="11526">
                  <c:v>69.685000000000002</c:v>
                </c:pt>
                <c:pt idx="11527">
                  <c:v>69.685000000000002</c:v>
                </c:pt>
                <c:pt idx="11528">
                  <c:v>69.727999999999994</c:v>
                </c:pt>
                <c:pt idx="11529">
                  <c:v>69.727999999999994</c:v>
                </c:pt>
                <c:pt idx="11530">
                  <c:v>69.771000000000001</c:v>
                </c:pt>
                <c:pt idx="11531">
                  <c:v>69.771000000000001</c:v>
                </c:pt>
                <c:pt idx="11532">
                  <c:v>69.813999999999993</c:v>
                </c:pt>
                <c:pt idx="11533">
                  <c:v>69.813999999999993</c:v>
                </c:pt>
                <c:pt idx="11534">
                  <c:v>69.813999999999993</c:v>
                </c:pt>
                <c:pt idx="11535">
                  <c:v>69.813999999999993</c:v>
                </c:pt>
                <c:pt idx="11536">
                  <c:v>69.85799999999999</c:v>
                </c:pt>
                <c:pt idx="11537">
                  <c:v>69.85799999999999</c:v>
                </c:pt>
                <c:pt idx="11538">
                  <c:v>69.85799999999999</c:v>
                </c:pt>
                <c:pt idx="11539">
                  <c:v>69.900999999999996</c:v>
                </c:pt>
                <c:pt idx="11540">
                  <c:v>69.900999999999996</c:v>
                </c:pt>
                <c:pt idx="11541">
                  <c:v>69.900999999999996</c:v>
                </c:pt>
                <c:pt idx="11542">
                  <c:v>69.900999999999996</c:v>
                </c:pt>
                <c:pt idx="11543">
                  <c:v>69.942000000000007</c:v>
                </c:pt>
                <c:pt idx="11544">
                  <c:v>69.942000000000007</c:v>
                </c:pt>
                <c:pt idx="11545">
                  <c:v>69.942000000000007</c:v>
                </c:pt>
                <c:pt idx="11546">
                  <c:v>69.942000000000007</c:v>
                </c:pt>
                <c:pt idx="11547">
                  <c:v>69.985000000000014</c:v>
                </c:pt>
                <c:pt idx="11548">
                  <c:v>69.985000000000014</c:v>
                </c:pt>
                <c:pt idx="11549">
                  <c:v>69.985000000000014</c:v>
                </c:pt>
                <c:pt idx="11550">
                  <c:v>70.028999999999982</c:v>
                </c:pt>
                <c:pt idx="11551">
                  <c:v>70.028999999999982</c:v>
                </c:pt>
                <c:pt idx="11552">
                  <c:v>70.028999999999982</c:v>
                </c:pt>
                <c:pt idx="11553">
                  <c:v>70.072000000000003</c:v>
                </c:pt>
                <c:pt idx="11554">
                  <c:v>70.072000000000003</c:v>
                </c:pt>
                <c:pt idx="11555">
                  <c:v>70.072000000000003</c:v>
                </c:pt>
                <c:pt idx="11556">
                  <c:v>70.114999999999995</c:v>
                </c:pt>
                <c:pt idx="11557">
                  <c:v>70.114999999999995</c:v>
                </c:pt>
                <c:pt idx="11558">
                  <c:v>70.114999999999995</c:v>
                </c:pt>
                <c:pt idx="11559">
                  <c:v>70.114999999999995</c:v>
                </c:pt>
                <c:pt idx="11560">
                  <c:v>70.114999999999995</c:v>
                </c:pt>
                <c:pt idx="11561">
                  <c:v>70.157999999999987</c:v>
                </c:pt>
                <c:pt idx="11562">
                  <c:v>70.157999999999987</c:v>
                </c:pt>
                <c:pt idx="11563">
                  <c:v>70.157999999999987</c:v>
                </c:pt>
                <c:pt idx="11564">
                  <c:v>70.200999999999993</c:v>
                </c:pt>
                <c:pt idx="11565">
                  <c:v>70.200999999999993</c:v>
                </c:pt>
                <c:pt idx="11566">
                  <c:v>70.200999999999993</c:v>
                </c:pt>
                <c:pt idx="11567">
                  <c:v>70.242999999999995</c:v>
                </c:pt>
                <c:pt idx="11568">
                  <c:v>70.242999999999995</c:v>
                </c:pt>
                <c:pt idx="11569">
                  <c:v>70.242999999999995</c:v>
                </c:pt>
                <c:pt idx="11570">
                  <c:v>70.286000000000001</c:v>
                </c:pt>
                <c:pt idx="11571">
                  <c:v>70.286000000000001</c:v>
                </c:pt>
                <c:pt idx="11572">
                  <c:v>70.286000000000001</c:v>
                </c:pt>
                <c:pt idx="11573">
                  <c:v>70.286000000000001</c:v>
                </c:pt>
                <c:pt idx="11574">
                  <c:v>70.328999999999979</c:v>
                </c:pt>
                <c:pt idx="11575">
                  <c:v>70.328999999999979</c:v>
                </c:pt>
                <c:pt idx="11576">
                  <c:v>70.328999999999979</c:v>
                </c:pt>
                <c:pt idx="11577">
                  <c:v>70.371999999999986</c:v>
                </c:pt>
                <c:pt idx="11578">
                  <c:v>70.371999999999986</c:v>
                </c:pt>
                <c:pt idx="11579">
                  <c:v>70.371999999999986</c:v>
                </c:pt>
                <c:pt idx="11580">
                  <c:v>70.415999999999997</c:v>
                </c:pt>
                <c:pt idx="11581">
                  <c:v>70.415999999999997</c:v>
                </c:pt>
                <c:pt idx="11582">
                  <c:v>70.459000000000003</c:v>
                </c:pt>
                <c:pt idx="11583">
                  <c:v>70.459000000000003</c:v>
                </c:pt>
                <c:pt idx="11584">
                  <c:v>70.459000000000003</c:v>
                </c:pt>
                <c:pt idx="11585">
                  <c:v>70.459000000000003</c:v>
                </c:pt>
                <c:pt idx="11586">
                  <c:v>70.501999999999995</c:v>
                </c:pt>
                <c:pt idx="11587">
                  <c:v>70.501999999999995</c:v>
                </c:pt>
                <c:pt idx="11588">
                  <c:v>70.501999999999995</c:v>
                </c:pt>
                <c:pt idx="11589">
                  <c:v>70.543000000000006</c:v>
                </c:pt>
                <c:pt idx="11590">
                  <c:v>70.543000000000006</c:v>
                </c:pt>
                <c:pt idx="11591">
                  <c:v>70.543000000000006</c:v>
                </c:pt>
                <c:pt idx="11592">
                  <c:v>70.543000000000006</c:v>
                </c:pt>
                <c:pt idx="11593">
                  <c:v>70.543000000000006</c:v>
                </c:pt>
                <c:pt idx="11594">
                  <c:v>70.543000000000006</c:v>
                </c:pt>
                <c:pt idx="11595">
                  <c:v>70.587000000000003</c:v>
                </c:pt>
                <c:pt idx="11596">
                  <c:v>70.587000000000003</c:v>
                </c:pt>
                <c:pt idx="11597">
                  <c:v>70.587000000000003</c:v>
                </c:pt>
                <c:pt idx="11598">
                  <c:v>70.587000000000003</c:v>
                </c:pt>
                <c:pt idx="11599">
                  <c:v>70.587000000000003</c:v>
                </c:pt>
                <c:pt idx="11600">
                  <c:v>70.587000000000003</c:v>
                </c:pt>
                <c:pt idx="11601">
                  <c:v>70.587000000000003</c:v>
                </c:pt>
                <c:pt idx="11602">
                  <c:v>70.587000000000003</c:v>
                </c:pt>
                <c:pt idx="11603">
                  <c:v>70.587000000000003</c:v>
                </c:pt>
                <c:pt idx="11604">
                  <c:v>70.543000000000006</c:v>
                </c:pt>
                <c:pt idx="11605">
                  <c:v>70.543000000000006</c:v>
                </c:pt>
                <c:pt idx="11606">
                  <c:v>70.543000000000006</c:v>
                </c:pt>
                <c:pt idx="11607">
                  <c:v>70.543000000000006</c:v>
                </c:pt>
                <c:pt idx="11608">
                  <c:v>70.543000000000006</c:v>
                </c:pt>
                <c:pt idx="11609">
                  <c:v>70.543000000000006</c:v>
                </c:pt>
                <c:pt idx="11610">
                  <c:v>70.543000000000006</c:v>
                </c:pt>
                <c:pt idx="11611">
                  <c:v>70.501999999999995</c:v>
                </c:pt>
                <c:pt idx="11612">
                  <c:v>70.543000000000006</c:v>
                </c:pt>
                <c:pt idx="11613">
                  <c:v>70.543000000000006</c:v>
                </c:pt>
                <c:pt idx="11614">
                  <c:v>70.501999999999995</c:v>
                </c:pt>
                <c:pt idx="11615">
                  <c:v>70.501999999999995</c:v>
                </c:pt>
                <c:pt idx="11616">
                  <c:v>70.501999999999995</c:v>
                </c:pt>
                <c:pt idx="11617">
                  <c:v>70.501999999999995</c:v>
                </c:pt>
                <c:pt idx="11618">
                  <c:v>70.501999999999995</c:v>
                </c:pt>
                <c:pt idx="11619">
                  <c:v>70.501999999999995</c:v>
                </c:pt>
                <c:pt idx="11620">
                  <c:v>70.501999999999995</c:v>
                </c:pt>
                <c:pt idx="11621">
                  <c:v>70.501999999999995</c:v>
                </c:pt>
                <c:pt idx="11622">
                  <c:v>70.501999999999995</c:v>
                </c:pt>
                <c:pt idx="11623">
                  <c:v>70.501999999999995</c:v>
                </c:pt>
                <c:pt idx="11624">
                  <c:v>70.501999999999995</c:v>
                </c:pt>
                <c:pt idx="11625">
                  <c:v>70.501999999999995</c:v>
                </c:pt>
                <c:pt idx="11626">
                  <c:v>70.501999999999995</c:v>
                </c:pt>
                <c:pt idx="11627">
                  <c:v>70.543000000000006</c:v>
                </c:pt>
                <c:pt idx="11628">
                  <c:v>70.543000000000006</c:v>
                </c:pt>
                <c:pt idx="11629">
                  <c:v>70.543000000000006</c:v>
                </c:pt>
                <c:pt idx="11630">
                  <c:v>70.543000000000006</c:v>
                </c:pt>
                <c:pt idx="11631">
                  <c:v>70.543000000000006</c:v>
                </c:pt>
                <c:pt idx="11632">
                  <c:v>70.543000000000006</c:v>
                </c:pt>
                <c:pt idx="11633">
                  <c:v>70.543000000000006</c:v>
                </c:pt>
                <c:pt idx="11634">
                  <c:v>70.543000000000006</c:v>
                </c:pt>
                <c:pt idx="11635">
                  <c:v>70.587000000000003</c:v>
                </c:pt>
                <c:pt idx="11636">
                  <c:v>70.587000000000003</c:v>
                </c:pt>
                <c:pt idx="11637">
                  <c:v>70.587000000000003</c:v>
                </c:pt>
                <c:pt idx="11638">
                  <c:v>70.587000000000003</c:v>
                </c:pt>
                <c:pt idx="11639">
                  <c:v>70.587000000000003</c:v>
                </c:pt>
                <c:pt idx="11640">
                  <c:v>70.587000000000003</c:v>
                </c:pt>
                <c:pt idx="11641">
                  <c:v>70.587000000000003</c:v>
                </c:pt>
                <c:pt idx="11642">
                  <c:v>70.587000000000003</c:v>
                </c:pt>
                <c:pt idx="11643">
                  <c:v>70.587000000000003</c:v>
                </c:pt>
                <c:pt idx="11644">
                  <c:v>70.63</c:v>
                </c:pt>
                <c:pt idx="11645">
                  <c:v>70.63</c:v>
                </c:pt>
                <c:pt idx="11646">
                  <c:v>70.63</c:v>
                </c:pt>
                <c:pt idx="11647">
                  <c:v>70.63</c:v>
                </c:pt>
                <c:pt idx="11648">
                  <c:v>70.587000000000003</c:v>
                </c:pt>
                <c:pt idx="11649">
                  <c:v>70.63</c:v>
                </c:pt>
                <c:pt idx="11650">
                  <c:v>70.63</c:v>
                </c:pt>
                <c:pt idx="11651">
                  <c:v>70.63</c:v>
                </c:pt>
                <c:pt idx="11652">
                  <c:v>70.63</c:v>
                </c:pt>
                <c:pt idx="11653">
                  <c:v>70.63</c:v>
                </c:pt>
                <c:pt idx="11654">
                  <c:v>70.63</c:v>
                </c:pt>
                <c:pt idx="11655">
                  <c:v>70.63</c:v>
                </c:pt>
                <c:pt idx="11656">
                  <c:v>70.672999999999988</c:v>
                </c:pt>
                <c:pt idx="11657">
                  <c:v>70.672999999999988</c:v>
                </c:pt>
                <c:pt idx="11658">
                  <c:v>70.672999999999988</c:v>
                </c:pt>
                <c:pt idx="11659">
                  <c:v>70.672999999999988</c:v>
                </c:pt>
                <c:pt idx="11660">
                  <c:v>70.672999999999988</c:v>
                </c:pt>
                <c:pt idx="11661">
                  <c:v>70.672999999999988</c:v>
                </c:pt>
                <c:pt idx="11662">
                  <c:v>70.715999999999994</c:v>
                </c:pt>
                <c:pt idx="11663">
                  <c:v>70.715999999999994</c:v>
                </c:pt>
                <c:pt idx="11664">
                  <c:v>70.715999999999994</c:v>
                </c:pt>
                <c:pt idx="11665">
                  <c:v>70.715999999999994</c:v>
                </c:pt>
                <c:pt idx="11666">
                  <c:v>70.715999999999994</c:v>
                </c:pt>
                <c:pt idx="11667">
                  <c:v>70.715999999999994</c:v>
                </c:pt>
                <c:pt idx="11668">
                  <c:v>70.715999999999994</c:v>
                </c:pt>
                <c:pt idx="11669">
                  <c:v>70.759</c:v>
                </c:pt>
                <c:pt idx="11670">
                  <c:v>70.759</c:v>
                </c:pt>
                <c:pt idx="11671">
                  <c:v>70.759</c:v>
                </c:pt>
                <c:pt idx="11672">
                  <c:v>70.759</c:v>
                </c:pt>
                <c:pt idx="11673">
                  <c:v>70.759</c:v>
                </c:pt>
                <c:pt idx="11674">
                  <c:v>70.759</c:v>
                </c:pt>
                <c:pt idx="11675">
                  <c:v>70.759</c:v>
                </c:pt>
                <c:pt idx="11676">
                  <c:v>70.759</c:v>
                </c:pt>
                <c:pt idx="11677">
                  <c:v>70.759</c:v>
                </c:pt>
                <c:pt idx="11678">
                  <c:v>70.715999999999994</c:v>
                </c:pt>
                <c:pt idx="11679">
                  <c:v>70.715999999999994</c:v>
                </c:pt>
                <c:pt idx="11680">
                  <c:v>70.715999999999994</c:v>
                </c:pt>
                <c:pt idx="11681">
                  <c:v>70.672999999999988</c:v>
                </c:pt>
                <c:pt idx="11682">
                  <c:v>70.672999999999988</c:v>
                </c:pt>
                <c:pt idx="11683">
                  <c:v>70.63</c:v>
                </c:pt>
                <c:pt idx="11684">
                  <c:v>70.63</c:v>
                </c:pt>
                <c:pt idx="11685">
                  <c:v>70.587000000000003</c:v>
                </c:pt>
                <c:pt idx="11686">
                  <c:v>70.543000000000006</c:v>
                </c:pt>
                <c:pt idx="11687">
                  <c:v>70.501999999999995</c:v>
                </c:pt>
                <c:pt idx="11688">
                  <c:v>70.415999999999997</c:v>
                </c:pt>
                <c:pt idx="11689">
                  <c:v>70.415999999999997</c:v>
                </c:pt>
                <c:pt idx="11690">
                  <c:v>70.371999999999986</c:v>
                </c:pt>
                <c:pt idx="11691">
                  <c:v>70.371999999999986</c:v>
                </c:pt>
                <c:pt idx="11692">
                  <c:v>70.328999999999979</c:v>
                </c:pt>
                <c:pt idx="11693">
                  <c:v>70.328999999999979</c:v>
                </c:pt>
                <c:pt idx="11694">
                  <c:v>70.286000000000001</c:v>
                </c:pt>
                <c:pt idx="11695">
                  <c:v>70.286000000000001</c:v>
                </c:pt>
                <c:pt idx="11696">
                  <c:v>70.286000000000001</c:v>
                </c:pt>
                <c:pt idx="11697">
                  <c:v>70.242999999999995</c:v>
                </c:pt>
                <c:pt idx="11698">
                  <c:v>70.242999999999995</c:v>
                </c:pt>
                <c:pt idx="11699">
                  <c:v>70.242999999999995</c:v>
                </c:pt>
                <c:pt idx="11700">
                  <c:v>70.200999999999993</c:v>
                </c:pt>
                <c:pt idx="11701">
                  <c:v>70.200999999999993</c:v>
                </c:pt>
                <c:pt idx="11702">
                  <c:v>70.200999999999993</c:v>
                </c:pt>
                <c:pt idx="11703">
                  <c:v>70.157999999999987</c:v>
                </c:pt>
                <c:pt idx="11704">
                  <c:v>70.157999999999987</c:v>
                </c:pt>
                <c:pt idx="11705">
                  <c:v>70.157999999999987</c:v>
                </c:pt>
                <c:pt idx="11706">
                  <c:v>70.157999999999987</c:v>
                </c:pt>
                <c:pt idx="11707">
                  <c:v>70.114999999999995</c:v>
                </c:pt>
                <c:pt idx="11708">
                  <c:v>70.114999999999995</c:v>
                </c:pt>
                <c:pt idx="11709">
                  <c:v>70.114999999999995</c:v>
                </c:pt>
                <c:pt idx="11710">
                  <c:v>70.114999999999995</c:v>
                </c:pt>
                <c:pt idx="11711">
                  <c:v>70.114999999999995</c:v>
                </c:pt>
                <c:pt idx="11712">
                  <c:v>70.114999999999995</c:v>
                </c:pt>
                <c:pt idx="11713">
                  <c:v>70.114999999999995</c:v>
                </c:pt>
                <c:pt idx="11714">
                  <c:v>70.114999999999995</c:v>
                </c:pt>
                <c:pt idx="11715">
                  <c:v>70.114999999999995</c:v>
                </c:pt>
                <c:pt idx="11716">
                  <c:v>70.114999999999995</c:v>
                </c:pt>
                <c:pt idx="11717">
                  <c:v>70.114999999999995</c:v>
                </c:pt>
                <c:pt idx="11718">
                  <c:v>70.114999999999995</c:v>
                </c:pt>
                <c:pt idx="11719">
                  <c:v>70.114999999999995</c:v>
                </c:pt>
                <c:pt idx="11720">
                  <c:v>70.114999999999995</c:v>
                </c:pt>
                <c:pt idx="11721">
                  <c:v>70.157999999999987</c:v>
                </c:pt>
                <c:pt idx="11722">
                  <c:v>70.242999999999995</c:v>
                </c:pt>
                <c:pt idx="11723">
                  <c:v>70.328999999999979</c:v>
                </c:pt>
                <c:pt idx="11724">
                  <c:v>70.415999999999997</c:v>
                </c:pt>
                <c:pt idx="11725">
                  <c:v>70.543000000000006</c:v>
                </c:pt>
                <c:pt idx="11726">
                  <c:v>70.63</c:v>
                </c:pt>
                <c:pt idx="11727">
                  <c:v>70.759</c:v>
                </c:pt>
                <c:pt idx="11728">
                  <c:v>70.846000000000004</c:v>
                </c:pt>
                <c:pt idx="11729">
                  <c:v>70.974000000000004</c:v>
                </c:pt>
                <c:pt idx="11730">
                  <c:v>71.016999999999996</c:v>
                </c:pt>
                <c:pt idx="11731">
                  <c:v>71.06</c:v>
                </c:pt>
                <c:pt idx="11732">
                  <c:v>71.06</c:v>
                </c:pt>
                <c:pt idx="11733">
                  <c:v>71.10299999999998</c:v>
                </c:pt>
                <c:pt idx="11734">
                  <c:v>71.06</c:v>
                </c:pt>
                <c:pt idx="11735">
                  <c:v>71.06</c:v>
                </c:pt>
                <c:pt idx="11736">
                  <c:v>71.06</c:v>
                </c:pt>
                <c:pt idx="11737">
                  <c:v>71.06</c:v>
                </c:pt>
                <c:pt idx="11738">
                  <c:v>71.06</c:v>
                </c:pt>
                <c:pt idx="11739">
                  <c:v>71.016999999999996</c:v>
                </c:pt>
                <c:pt idx="11740">
                  <c:v>71.016999999999996</c:v>
                </c:pt>
                <c:pt idx="11741">
                  <c:v>71.016999999999996</c:v>
                </c:pt>
                <c:pt idx="11742">
                  <c:v>70.974000000000004</c:v>
                </c:pt>
                <c:pt idx="11743">
                  <c:v>70.974000000000004</c:v>
                </c:pt>
                <c:pt idx="11744">
                  <c:v>70.974000000000004</c:v>
                </c:pt>
                <c:pt idx="11745">
                  <c:v>70.930000000000007</c:v>
                </c:pt>
                <c:pt idx="11746">
                  <c:v>70.930000000000007</c:v>
                </c:pt>
                <c:pt idx="11747">
                  <c:v>70.930000000000007</c:v>
                </c:pt>
                <c:pt idx="11748">
                  <c:v>70.887</c:v>
                </c:pt>
                <c:pt idx="11749">
                  <c:v>70.887</c:v>
                </c:pt>
                <c:pt idx="11750">
                  <c:v>70.887</c:v>
                </c:pt>
                <c:pt idx="11751">
                  <c:v>70.846000000000004</c:v>
                </c:pt>
                <c:pt idx="11752">
                  <c:v>70.846000000000004</c:v>
                </c:pt>
                <c:pt idx="11753">
                  <c:v>70.846000000000004</c:v>
                </c:pt>
                <c:pt idx="11754">
                  <c:v>70.802999999999983</c:v>
                </c:pt>
                <c:pt idx="11755">
                  <c:v>70.802999999999983</c:v>
                </c:pt>
                <c:pt idx="11756">
                  <c:v>70.759</c:v>
                </c:pt>
                <c:pt idx="11757">
                  <c:v>70.759</c:v>
                </c:pt>
                <c:pt idx="11758">
                  <c:v>70.759</c:v>
                </c:pt>
                <c:pt idx="11759">
                  <c:v>70.715999999999994</c:v>
                </c:pt>
                <c:pt idx="11760">
                  <c:v>70.715999999999994</c:v>
                </c:pt>
                <c:pt idx="11761">
                  <c:v>70.715999999999994</c:v>
                </c:pt>
                <c:pt idx="11762">
                  <c:v>70.672999999999988</c:v>
                </c:pt>
                <c:pt idx="11763">
                  <c:v>70.672999999999988</c:v>
                </c:pt>
                <c:pt idx="11764">
                  <c:v>70.672999999999988</c:v>
                </c:pt>
                <c:pt idx="11765">
                  <c:v>70.63</c:v>
                </c:pt>
                <c:pt idx="11766">
                  <c:v>70.63</c:v>
                </c:pt>
                <c:pt idx="11767">
                  <c:v>70.587000000000003</c:v>
                </c:pt>
                <c:pt idx="11768">
                  <c:v>70.587000000000003</c:v>
                </c:pt>
                <c:pt idx="11769">
                  <c:v>70.587000000000003</c:v>
                </c:pt>
                <c:pt idx="11770">
                  <c:v>70.543000000000006</c:v>
                </c:pt>
                <c:pt idx="11771">
                  <c:v>70.543000000000006</c:v>
                </c:pt>
                <c:pt idx="11772">
                  <c:v>70.543000000000006</c:v>
                </c:pt>
                <c:pt idx="11773">
                  <c:v>70.543000000000006</c:v>
                </c:pt>
                <c:pt idx="11774">
                  <c:v>70.501999999999995</c:v>
                </c:pt>
                <c:pt idx="11775">
                  <c:v>70.501999999999995</c:v>
                </c:pt>
                <c:pt idx="11776">
                  <c:v>70.501999999999995</c:v>
                </c:pt>
                <c:pt idx="11777">
                  <c:v>70.459000000000003</c:v>
                </c:pt>
                <c:pt idx="11778">
                  <c:v>70.459000000000003</c:v>
                </c:pt>
                <c:pt idx="11779">
                  <c:v>70.459000000000003</c:v>
                </c:pt>
                <c:pt idx="11780">
                  <c:v>70.415999999999997</c:v>
                </c:pt>
                <c:pt idx="11781">
                  <c:v>70.415999999999997</c:v>
                </c:pt>
                <c:pt idx="11782">
                  <c:v>70.415999999999997</c:v>
                </c:pt>
                <c:pt idx="11783">
                  <c:v>70.371999999999986</c:v>
                </c:pt>
                <c:pt idx="11784">
                  <c:v>70.371999999999986</c:v>
                </c:pt>
                <c:pt idx="11785">
                  <c:v>70.371999999999986</c:v>
                </c:pt>
                <c:pt idx="11786">
                  <c:v>70.371999999999986</c:v>
                </c:pt>
                <c:pt idx="11787">
                  <c:v>70.415999999999997</c:v>
                </c:pt>
                <c:pt idx="11788">
                  <c:v>70.459000000000003</c:v>
                </c:pt>
                <c:pt idx="11789">
                  <c:v>70.543000000000006</c:v>
                </c:pt>
                <c:pt idx="11790">
                  <c:v>70.63</c:v>
                </c:pt>
                <c:pt idx="11791">
                  <c:v>70.715999999999994</c:v>
                </c:pt>
                <c:pt idx="11792">
                  <c:v>70.802999999999983</c:v>
                </c:pt>
                <c:pt idx="11793">
                  <c:v>70.802999999999983</c:v>
                </c:pt>
                <c:pt idx="11794">
                  <c:v>70.846000000000004</c:v>
                </c:pt>
                <c:pt idx="11795">
                  <c:v>70.802999999999983</c:v>
                </c:pt>
                <c:pt idx="11796">
                  <c:v>70.802999999999983</c:v>
                </c:pt>
                <c:pt idx="11797">
                  <c:v>70.846000000000004</c:v>
                </c:pt>
                <c:pt idx="11798">
                  <c:v>70.802999999999983</c:v>
                </c:pt>
                <c:pt idx="11799">
                  <c:v>70.802999999999983</c:v>
                </c:pt>
                <c:pt idx="11800">
                  <c:v>70.802999999999983</c:v>
                </c:pt>
                <c:pt idx="11801">
                  <c:v>70.802999999999983</c:v>
                </c:pt>
                <c:pt idx="11802">
                  <c:v>70.759</c:v>
                </c:pt>
                <c:pt idx="11803">
                  <c:v>70.759</c:v>
                </c:pt>
                <c:pt idx="11804">
                  <c:v>70.759</c:v>
                </c:pt>
                <c:pt idx="11805">
                  <c:v>70.759</c:v>
                </c:pt>
                <c:pt idx="11806">
                  <c:v>70.759</c:v>
                </c:pt>
                <c:pt idx="11807">
                  <c:v>70.802999999999983</c:v>
                </c:pt>
                <c:pt idx="11808">
                  <c:v>70.846000000000004</c:v>
                </c:pt>
                <c:pt idx="11809">
                  <c:v>70.930000000000007</c:v>
                </c:pt>
                <c:pt idx="11810">
                  <c:v>71.016999999999996</c:v>
                </c:pt>
                <c:pt idx="11811">
                  <c:v>71.06</c:v>
                </c:pt>
                <c:pt idx="11812">
                  <c:v>71.06</c:v>
                </c:pt>
                <c:pt idx="11813">
                  <c:v>71.06</c:v>
                </c:pt>
                <c:pt idx="11814">
                  <c:v>71.06</c:v>
                </c:pt>
                <c:pt idx="11815">
                  <c:v>71.06</c:v>
                </c:pt>
                <c:pt idx="11816">
                  <c:v>71.06</c:v>
                </c:pt>
                <c:pt idx="11817">
                  <c:v>71.06</c:v>
                </c:pt>
                <c:pt idx="11818">
                  <c:v>71.06</c:v>
                </c:pt>
                <c:pt idx="11819">
                  <c:v>71.06</c:v>
                </c:pt>
                <c:pt idx="11820">
                  <c:v>71.06</c:v>
                </c:pt>
                <c:pt idx="11821">
                  <c:v>71.06</c:v>
                </c:pt>
                <c:pt idx="11822">
                  <c:v>71.06</c:v>
                </c:pt>
                <c:pt idx="11823">
                  <c:v>71.06</c:v>
                </c:pt>
                <c:pt idx="11824">
                  <c:v>71.016999999999996</c:v>
                </c:pt>
                <c:pt idx="11825">
                  <c:v>71.016999999999996</c:v>
                </c:pt>
                <c:pt idx="11826">
                  <c:v>71.016999999999996</c:v>
                </c:pt>
                <c:pt idx="11827">
                  <c:v>71.016999999999996</c:v>
                </c:pt>
                <c:pt idx="11828">
                  <c:v>71.016999999999996</c:v>
                </c:pt>
                <c:pt idx="11829">
                  <c:v>71.016999999999996</c:v>
                </c:pt>
                <c:pt idx="11830">
                  <c:v>71.016999999999996</c:v>
                </c:pt>
                <c:pt idx="11831">
                  <c:v>71.016999999999996</c:v>
                </c:pt>
                <c:pt idx="11832">
                  <c:v>71.016999999999996</c:v>
                </c:pt>
                <c:pt idx="11833">
                  <c:v>71.016999999999996</c:v>
                </c:pt>
                <c:pt idx="11834">
                  <c:v>70.974000000000004</c:v>
                </c:pt>
                <c:pt idx="11835">
                  <c:v>70.974000000000004</c:v>
                </c:pt>
                <c:pt idx="11836">
                  <c:v>70.930000000000007</c:v>
                </c:pt>
                <c:pt idx="11837">
                  <c:v>70.930000000000007</c:v>
                </c:pt>
                <c:pt idx="11838">
                  <c:v>70.930000000000007</c:v>
                </c:pt>
                <c:pt idx="11839">
                  <c:v>70.930000000000007</c:v>
                </c:pt>
                <c:pt idx="11840">
                  <c:v>70.887</c:v>
                </c:pt>
                <c:pt idx="11841">
                  <c:v>70.887</c:v>
                </c:pt>
                <c:pt idx="11842">
                  <c:v>70.887</c:v>
                </c:pt>
                <c:pt idx="11843">
                  <c:v>70.846000000000004</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ser>
          <c:idx val="1"/>
          <c:order val="1"/>
          <c:tx>
            <c:v>Inside</c:v>
          </c:tx>
          <c:spPr>
            <a:ln w="28575">
              <a:noFill/>
            </a:ln>
          </c:spPr>
          <c:xVal>
            <c:numRef>
              <c:f>'HOBO DATA'!$E$3:$E$11846</c:f>
              <c:numCache>
                <c:formatCode>General</c:formatCode>
                <c:ptCount val="11844"/>
                <c:pt idx="0">
                  <c:v>69.643000000000001</c:v>
                </c:pt>
                <c:pt idx="1">
                  <c:v>69.643000000000001</c:v>
                </c:pt>
                <c:pt idx="2">
                  <c:v>69.685000000000002</c:v>
                </c:pt>
                <c:pt idx="3">
                  <c:v>69.643000000000001</c:v>
                </c:pt>
                <c:pt idx="4">
                  <c:v>69.643000000000001</c:v>
                </c:pt>
                <c:pt idx="5">
                  <c:v>69.685000000000002</c:v>
                </c:pt>
                <c:pt idx="6">
                  <c:v>69.685000000000002</c:v>
                </c:pt>
                <c:pt idx="7">
                  <c:v>69.685000000000002</c:v>
                </c:pt>
                <c:pt idx="8">
                  <c:v>69.685000000000002</c:v>
                </c:pt>
                <c:pt idx="9">
                  <c:v>69.685000000000002</c:v>
                </c:pt>
                <c:pt idx="10">
                  <c:v>69.685000000000002</c:v>
                </c:pt>
                <c:pt idx="11">
                  <c:v>69.685000000000002</c:v>
                </c:pt>
                <c:pt idx="12">
                  <c:v>69.685000000000002</c:v>
                </c:pt>
                <c:pt idx="13">
                  <c:v>69.685000000000002</c:v>
                </c:pt>
                <c:pt idx="14">
                  <c:v>69.685000000000002</c:v>
                </c:pt>
                <c:pt idx="15">
                  <c:v>69.685000000000002</c:v>
                </c:pt>
                <c:pt idx="16">
                  <c:v>69.685000000000002</c:v>
                </c:pt>
                <c:pt idx="17">
                  <c:v>69.685000000000002</c:v>
                </c:pt>
                <c:pt idx="18">
                  <c:v>69.685000000000002</c:v>
                </c:pt>
                <c:pt idx="19">
                  <c:v>69.685000000000002</c:v>
                </c:pt>
                <c:pt idx="20">
                  <c:v>69.727999999999994</c:v>
                </c:pt>
                <c:pt idx="21">
                  <c:v>69.727999999999994</c:v>
                </c:pt>
                <c:pt idx="22">
                  <c:v>69.727999999999994</c:v>
                </c:pt>
                <c:pt idx="23">
                  <c:v>69.727999999999994</c:v>
                </c:pt>
                <c:pt idx="24">
                  <c:v>69.727999999999994</c:v>
                </c:pt>
                <c:pt idx="25">
                  <c:v>69.727999999999994</c:v>
                </c:pt>
                <c:pt idx="26">
                  <c:v>69.727999999999994</c:v>
                </c:pt>
                <c:pt idx="27">
                  <c:v>69.727999999999994</c:v>
                </c:pt>
                <c:pt idx="28">
                  <c:v>69.727999999999994</c:v>
                </c:pt>
                <c:pt idx="29">
                  <c:v>69.727999999999994</c:v>
                </c:pt>
                <c:pt idx="30">
                  <c:v>69.727999999999994</c:v>
                </c:pt>
                <c:pt idx="31">
                  <c:v>69.727999999999994</c:v>
                </c:pt>
                <c:pt idx="32">
                  <c:v>69.727999999999994</c:v>
                </c:pt>
                <c:pt idx="33">
                  <c:v>69.727999999999994</c:v>
                </c:pt>
                <c:pt idx="34">
                  <c:v>69.727999999999994</c:v>
                </c:pt>
                <c:pt idx="35">
                  <c:v>69.727999999999994</c:v>
                </c:pt>
                <c:pt idx="36">
                  <c:v>69.727999999999994</c:v>
                </c:pt>
                <c:pt idx="37">
                  <c:v>69.727999999999994</c:v>
                </c:pt>
                <c:pt idx="38">
                  <c:v>69.727999999999994</c:v>
                </c:pt>
                <c:pt idx="39">
                  <c:v>69.727999999999994</c:v>
                </c:pt>
                <c:pt idx="40">
                  <c:v>69.727999999999994</c:v>
                </c:pt>
                <c:pt idx="41">
                  <c:v>69.727999999999994</c:v>
                </c:pt>
                <c:pt idx="42">
                  <c:v>69.771000000000001</c:v>
                </c:pt>
                <c:pt idx="43">
                  <c:v>69.771000000000001</c:v>
                </c:pt>
                <c:pt idx="44">
                  <c:v>69.771000000000001</c:v>
                </c:pt>
                <c:pt idx="45">
                  <c:v>69.771000000000001</c:v>
                </c:pt>
                <c:pt idx="46">
                  <c:v>69.771000000000001</c:v>
                </c:pt>
                <c:pt idx="47">
                  <c:v>69.771000000000001</c:v>
                </c:pt>
                <c:pt idx="48">
                  <c:v>69.771000000000001</c:v>
                </c:pt>
                <c:pt idx="49">
                  <c:v>69.771000000000001</c:v>
                </c:pt>
                <c:pt idx="50">
                  <c:v>69.771000000000001</c:v>
                </c:pt>
                <c:pt idx="51">
                  <c:v>69.771000000000001</c:v>
                </c:pt>
                <c:pt idx="52">
                  <c:v>69.771000000000001</c:v>
                </c:pt>
                <c:pt idx="53">
                  <c:v>69.771000000000001</c:v>
                </c:pt>
                <c:pt idx="54">
                  <c:v>69.771000000000001</c:v>
                </c:pt>
                <c:pt idx="55">
                  <c:v>69.771000000000001</c:v>
                </c:pt>
                <c:pt idx="56">
                  <c:v>69.771000000000001</c:v>
                </c:pt>
                <c:pt idx="57">
                  <c:v>69.771000000000001</c:v>
                </c:pt>
                <c:pt idx="58">
                  <c:v>69.771000000000001</c:v>
                </c:pt>
                <c:pt idx="59">
                  <c:v>69.813999999999993</c:v>
                </c:pt>
                <c:pt idx="60">
                  <c:v>69.771000000000001</c:v>
                </c:pt>
                <c:pt idx="61">
                  <c:v>69.771000000000001</c:v>
                </c:pt>
                <c:pt idx="62">
                  <c:v>69.813999999999993</c:v>
                </c:pt>
                <c:pt idx="63">
                  <c:v>69.813999999999993</c:v>
                </c:pt>
                <c:pt idx="64">
                  <c:v>69.813999999999993</c:v>
                </c:pt>
                <c:pt idx="65">
                  <c:v>69.813999999999993</c:v>
                </c:pt>
                <c:pt idx="66">
                  <c:v>69.813999999999993</c:v>
                </c:pt>
                <c:pt idx="67">
                  <c:v>69.813999999999993</c:v>
                </c:pt>
                <c:pt idx="68">
                  <c:v>69.813999999999993</c:v>
                </c:pt>
                <c:pt idx="69">
                  <c:v>69.813999999999993</c:v>
                </c:pt>
                <c:pt idx="70">
                  <c:v>69.813999999999993</c:v>
                </c:pt>
                <c:pt idx="71">
                  <c:v>69.813999999999993</c:v>
                </c:pt>
                <c:pt idx="72">
                  <c:v>69.813999999999993</c:v>
                </c:pt>
                <c:pt idx="73">
                  <c:v>69.813999999999993</c:v>
                </c:pt>
                <c:pt idx="74">
                  <c:v>69.813999999999993</c:v>
                </c:pt>
                <c:pt idx="75">
                  <c:v>69.813999999999993</c:v>
                </c:pt>
                <c:pt idx="76">
                  <c:v>69.813999999999993</c:v>
                </c:pt>
                <c:pt idx="77">
                  <c:v>69.85799999999999</c:v>
                </c:pt>
                <c:pt idx="78">
                  <c:v>69.813999999999993</c:v>
                </c:pt>
                <c:pt idx="79">
                  <c:v>69.85799999999999</c:v>
                </c:pt>
                <c:pt idx="80">
                  <c:v>69.85799999999999</c:v>
                </c:pt>
                <c:pt idx="81">
                  <c:v>69.85799999999999</c:v>
                </c:pt>
                <c:pt idx="82">
                  <c:v>69.85799999999999</c:v>
                </c:pt>
                <c:pt idx="83">
                  <c:v>69.85799999999999</c:v>
                </c:pt>
                <c:pt idx="84">
                  <c:v>69.85799999999999</c:v>
                </c:pt>
                <c:pt idx="85">
                  <c:v>69.85799999999999</c:v>
                </c:pt>
                <c:pt idx="86">
                  <c:v>69.85799999999999</c:v>
                </c:pt>
                <c:pt idx="87">
                  <c:v>69.85799999999999</c:v>
                </c:pt>
                <c:pt idx="88">
                  <c:v>69.85799999999999</c:v>
                </c:pt>
                <c:pt idx="89">
                  <c:v>69.85799999999999</c:v>
                </c:pt>
                <c:pt idx="90">
                  <c:v>69.85799999999999</c:v>
                </c:pt>
                <c:pt idx="91">
                  <c:v>69.85799999999999</c:v>
                </c:pt>
                <c:pt idx="92">
                  <c:v>69.85799999999999</c:v>
                </c:pt>
                <c:pt idx="93">
                  <c:v>69.85799999999999</c:v>
                </c:pt>
                <c:pt idx="94">
                  <c:v>69.85799999999999</c:v>
                </c:pt>
                <c:pt idx="95">
                  <c:v>69.85799999999999</c:v>
                </c:pt>
                <c:pt idx="96">
                  <c:v>69.85799999999999</c:v>
                </c:pt>
                <c:pt idx="97">
                  <c:v>69.85799999999999</c:v>
                </c:pt>
                <c:pt idx="98">
                  <c:v>69.900999999999996</c:v>
                </c:pt>
                <c:pt idx="99">
                  <c:v>69.900999999999996</c:v>
                </c:pt>
                <c:pt idx="100">
                  <c:v>69.900999999999996</c:v>
                </c:pt>
                <c:pt idx="101">
                  <c:v>69.900999999999996</c:v>
                </c:pt>
                <c:pt idx="102">
                  <c:v>69.900999999999996</c:v>
                </c:pt>
                <c:pt idx="103">
                  <c:v>69.900999999999996</c:v>
                </c:pt>
                <c:pt idx="104">
                  <c:v>69.900999999999996</c:v>
                </c:pt>
                <c:pt idx="105">
                  <c:v>69.900999999999996</c:v>
                </c:pt>
                <c:pt idx="106">
                  <c:v>69.900999999999996</c:v>
                </c:pt>
                <c:pt idx="107">
                  <c:v>69.900999999999996</c:v>
                </c:pt>
                <c:pt idx="108">
                  <c:v>69.900999999999996</c:v>
                </c:pt>
                <c:pt idx="109">
                  <c:v>69.900999999999996</c:v>
                </c:pt>
                <c:pt idx="110">
                  <c:v>69.900999999999996</c:v>
                </c:pt>
                <c:pt idx="111">
                  <c:v>69.900999999999996</c:v>
                </c:pt>
                <c:pt idx="112">
                  <c:v>69.942000000000007</c:v>
                </c:pt>
                <c:pt idx="113">
                  <c:v>69.900999999999996</c:v>
                </c:pt>
                <c:pt idx="114">
                  <c:v>69.942000000000007</c:v>
                </c:pt>
                <c:pt idx="115">
                  <c:v>69.942000000000007</c:v>
                </c:pt>
                <c:pt idx="116">
                  <c:v>69.942000000000007</c:v>
                </c:pt>
                <c:pt idx="117">
                  <c:v>69.942000000000007</c:v>
                </c:pt>
                <c:pt idx="118">
                  <c:v>69.942000000000007</c:v>
                </c:pt>
                <c:pt idx="119">
                  <c:v>69.942000000000007</c:v>
                </c:pt>
                <c:pt idx="120">
                  <c:v>69.942000000000007</c:v>
                </c:pt>
                <c:pt idx="121">
                  <c:v>69.942000000000007</c:v>
                </c:pt>
                <c:pt idx="122">
                  <c:v>69.942000000000007</c:v>
                </c:pt>
                <c:pt idx="123">
                  <c:v>69.942000000000007</c:v>
                </c:pt>
                <c:pt idx="124">
                  <c:v>69.942000000000007</c:v>
                </c:pt>
                <c:pt idx="125">
                  <c:v>69.942000000000007</c:v>
                </c:pt>
                <c:pt idx="126">
                  <c:v>69.942000000000007</c:v>
                </c:pt>
                <c:pt idx="127">
                  <c:v>69.942000000000007</c:v>
                </c:pt>
                <c:pt idx="128">
                  <c:v>69.942000000000007</c:v>
                </c:pt>
                <c:pt idx="129">
                  <c:v>69.942000000000007</c:v>
                </c:pt>
                <c:pt idx="130">
                  <c:v>69.942000000000007</c:v>
                </c:pt>
                <c:pt idx="131">
                  <c:v>69.942000000000007</c:v>
                </c:pt>
                <c:pt idx="132">
                  <c:v>69.942000000000007</c:v>
                </c:pt>
                <c:pt idx="133">
                  <c:v>69.942000000000007</c:v>
                </c:pt>
                <c:pt idx="134">
                  <c:v>69.942000000000007</c:v>
                </c:pt>
                <c:pt idx="135">
                  <c:v>69.985000000000014</c:v>
                </c:pt>
                <c:pt idx="136">
                  <c:v>69.985000000000014</c:v>
                </c:pt>
                <c:pt idx="137">
                  <c:v>69.985000000000014</c:v>
                </c:pt>
                <c:pt idx="138">
                  <c:v>69.985000000000014</c:v>
                </c:pt>
                <c:pt idx="139">
                  <c:v>69.985000000000014</c:v>
                </c:pt>
                <c:pt idx="140">
                  <c:v>69.985000000000014</c:v>
                </c:pt>
                <c:pt idx="141">
                  <c:v>69.985000000000014</c:v>
                </c:pt>
                <c:pt idx="142">
                  <c:v>69.985000000000014</c:v>
                </c:pt>
                <c:pt idx="143">
                  <c:v>69.985000000000014</c:v>
                </c:pt>
                <c:pt idx="144">
                  <c:v>69.985000000000014</c:v>
                </c:pt>
                <c:pt idx="145">
                  <c:v>69.985000000000014</c:v>
                </c:pt>
                <c:pt idx="146">
                  <c:v>69.985000000000014</c:v>
                </c:pt>
                <c:pt idx="147">
                  <c:v>69.985000000000014</c:v>
                </c:pt>
                <c:pt idx="148">
                  <c:v>69.985000000000014</c:v>
                </c:pt>
                <c:pt idx="149">
                  <c:v>69.985000000000014</c:v>
                </c:pt>
                <c:pt idx="150">
                  <c:v>69.985000000000014</c:v>
                </c:pt>
                <c:pt idx="151">
                  <c:v>69.985000000000014</c:v>
                </c:pt>
                <c:pt idx="152">
                  <c:v>69.985000000000014</c:v>
                </c:pt>
                <c:pt idx="153">
                  <c:v>70.028999999999982</c:v>
                </c:pt>
                <c:pt idx="154">
                  <c:v>70.028999999999982</c:v>
                </c:pt>
                <c:pt idx="155">
                  <c:v>70.028999999999982</c:v>
                </c:pt>
                <c:pt idx="156">
                  <c:v>70.028999999999982</c:v>
                </c:pt>
                <c:pt idx="157">
                  <c:v>70.028999999999982</c:v>
                </c:pt>
                <c:pt idx="158">
                  <c:v>70.028999999999982</c:v>
                </c:pt>
                <c:pt idx="159">
                  <c:v>70.028999999999982</c:v>
                </c:pt>
                <c:pt idx="160">
                  <c:v>70.028999999999982</c:v>
                </c:pt>
                <c:pt idx="161">
                  <c:v>70.028999999999982</c:v>
                </c:pt>
                <c:pt idx="162">
                  <c:v>70.028999999999982</c:v>
                </c:pt>
                <c:pt idx="163">
                  <c:v>70.028999999999982</c:v>
                </c:pt>
                <c:pt idx="164">
                  <c:v>70.028999999999982</c:v>
                </c:pt>
                <c:pt idx="165">
                  <c:v>70.028999999999982</c:v>
                </c:pt>
                <c:pt idx="166">
                  <c:v>70.028999999999982</c:v>
                </c:pt>
                <c:pt idx="167">
                  <c:v>70.028999999999982</c:v>
                </c:pt>
                <c:pt idx="168">
                  <c:v>70.028999999999982</c:v>
                </c:pt>
                <c:pt idx="169">
                  <c:v>70.028999999999982</c:v>
                </c:pt>
                <c:pt idx="170">
                  <c:v>70.028999999999982</c:v>
                </c:pt>
                <c:pt idx="171">
                  <c:v>70.028999999999982</c:v>
                </c:pt>
                <c:pt idx="172">
                  <c:v>70.028999999999982</c:v>
                </c:pt>
                <c:pt idx="173">
                  <c:v>70.072000000000003</c:v>
                </c:pt>
                <c:pt idx="174">
                  <c:v>70.072000000000003</c:v>
                </c:pt>
                <c:pt idx="175">
                  <c:v>70.072000000000003</c:v>
                </c:pt>
                <c:pt idx="176">
                  <c:v>70.072000000000003</c:v>
                </c:pt>
                <c:pt idx="177">
                  <c:v>70.072000000000003</c:v>
                </c:pt>
                <c:pt idx="178">
                  <c:v>70.072000000000003</c:v>
                </c:pt>
                <c:pt idx="179">
                  <c:v>70.072000000000003</c:v>
                </c:pt>
                <c:pt idx="180">
                  <c:v>70.072000000000003</c:v>
                </c:pt>
                <c:pt idx="181">
                  <c:v>70.072000000000003</c:v>
                </c:pt>
                <c:pt idx="182">
                  <c:v>70.072000000000003</c:v>
                </c:pt>
                <c:pt idx="183">
                  <c:v>70.072000000000003</c:v>
                </c:pt>
                <c:pt idx="184">
                  <c:v>70.072000000000003</c:v>
                </c:pt>
                <c:pt idx="185">
                  <c:v>70.072000000000003</c:v>
                </c:pt>
                <c:pt idx="186">
                  <c:v>70.072000000000003</c:v>
                </c:pt>
                <c:pt idx="187">
                  <c:v>70.072000000000003</c:v>
                </c:pt>
                <c:pt idx="188">
                  <c:v>70.072000000000003</c:v>
                </c:pt>
                <c:pt idx="189">
                  <c:v>70.072000000000003</c:v>
                </c:pt>
                <c:pt idx="190">
                  <c:v>70.072000000000003</c:v>
                </c:pt>
                <c:pt idx="191">
                  <c:v>70.072000000000003</c:v>
                </c:pt>
                <c:pt idx="192">
                  <c:v>70.114999999999995</c:v>
                </c:pt>
                <c:pt idx="193">
                  <c:v>70.114999999999995</c:v>
                </c:pt>
                <c:pt idx="194">
                  <c:v>70.072000000000003</c:v>
                </c:pt>
                <c:pt idx="195">
                  <c:v>70.072000000000003</c:v>
                </c:pt>
                <c:pt idx="196">
                  <c:v>70.114999999999995</c:v>
                </c:pt>
                <c:pt idx="197">
                  <c:v>70.114999999999995</c:v>
                </c:pt>
                <c:pt idx="198">
                  <c:v>70.114999999999995</c:v>
                </c:pt>
                <c:pt idx="199">
                  <c:v>70.114999999999995</c:v>
                </c:pt>
                <c:pt idx="200">
                  <c:v>70.114999999999995</c:v>
                </c:pt>
                <c:pt idx="201">
                  <c:v>70.114999999999995</c:v>
                </c:pt>
                <c:pt idx="202">
                  <c:v>70.114999999999995</c:v>
                </c:pt>
                <c:pt idx="203">
                  <c:v>70.114999999999995</c:v>
                </c:pt>
                <c:pt idx="204">
                  <c:v>70.114999999999995</c:v>
                </c:pt>
                <c:pt idx="205">
                  <c:v>70.114999999999995</c:v>
                </c:pt>
                <c:pt idx="206">
                  <c:v>70.114999999999995</c:v>
                </c:pt>
                <c:pt idx="207">
                  <c:v>70.114999999999995</c:v>
                </c:pt>
                <c:pt idx="208">
                  <c:v>70.114999999999995</c:v>
                </c:pt>
                <c:pt idx="209">
                  <c:v>70.114999999999995</c:v>
                </c:pt>
                <c:pt idx="210">
                  <c:v>70.114999999999995</c:v>
                </c:pt>
                <c:pt idx="211">
                  <c:v>70.114999999999995</c:v>
                </c:pt>
                <c:pt idx="212">
                  <c:v>70.114999999999995</c:v>
                </c:pt>
                <c:pt idx="213">
                  <c:v>70.114999999999995</c:v>
                </c:pt>
                <c:pt idx="214">
                  <c:v>70.114999999999995</c:v>
                </c:pt>
                <c:pt idx="215">
                  <c:v>70.157999999999987</c:v>
                </c:pt>
                <c:pt idx="216">
                  <c:v>70.157999999999987</c:v>
                </c:pt>
                <c:pt idx="217">
                  <c:v>70.114999999999995</c:v>
                </c:pt>
                <c:pt idx="218">
                  <c:v>70.114999999999995</c:v>
                </c:pt>
                <c:pt idx="219">
                  <c:v>70.157999999999987</c:v>
                </c:pt>
                <c:pt idx="220">
                  <c:v>70.157999999999987</c:v>
                </c:pt>
                <c:pt idx="221">
                  <c:v>70.157999999999987</c:v>
                </c:pt>
                <c:pt idx="222">
                  <c:v>70.157999999999987</c:v>
                </c:pt>
                <c:pt idx="223">
                  <c:v>70.157999999999987</c:v>
                </c:pt>
                <c:pt idx="224">
                  <c:v>70.157999999999987</c:v>
                </c:pt>
                <c:pt idx="225">
                  <c:v>70.157999999999987</c:v>
                </c:pt>
                <c:pt idx="226">
                  <c:v>70.157999999999987</c:v>
                </c:pt>
                <c:pt idx="227">
                  <c:v>70.157999999999987</c:v>
                </c:pt>
                <c:pt idx="228">
                  <c:v>70.157999999999987</c:v>
                </c:pt>
                <c:pt idx="229">
                  <c:v>70.157999999999987</c:v>
                </c:pt>
                <c:pt idx="230">
                  <c:v>70.157999999999987</c:v>
                </c:pt>
                <c:pt idx="231">
                  <c:v>70.157999999999987</c:v>
                </c:pt>
                <c:pt idx="232">
                  <c:v>70.157999999999987</c:v>
                </c:pt>
                <c:pt idx="233">
                  <c:v>70.157999999999987</c:v>
                </c:pt>
                <c:pt idx="234">
                  <c:v>70.157999999999987</c:v>
                </c:pt>
                <c:pt idx="235">
                  <c:v>70.200999999999993</c:v>
                </c:pt>
                <c:pt idx="236">
                  <c:v>70.200999999999993</c:v>
                </c:pt>
                <c:pt idx="237">
                  <c:v>70.157999999999987</c:v>
                </c:pt>
                <c:pt idx="238">
                  <c:v>70.200999999999993</c:v>
                </c:pt>
                <c:pt idx="239">
                  <c:v>70.200999999999993</c:v>
                </c:pt>
                <c:pt idx="240">
                  <c:v>70.200999999999993</c:v>
                </c:pt>
                <c:pt idx="241">
                  <c:v>70.200999999999993</c:v>
                </c:pt>
                <c:pt idx="242">
                  <c:v>70.200999999999993</c:v>
                </c:pt>
                <c:pt idx="243">
                  <c:v>70.200999999999993</c:v>
                </c:pt>
                <c:pt idx="244">
                  <c:v>70.200999999999993</c:v>
                </c:pt>
                <c:pt idx="245">
                  <c:v>70.200999999999993</c:v>
                </c:pt>
                <c:pt idx="246">
                  <c:v>70.200999999999993</c:v>
                </c:pt>
                <c:pt idx="247">
                  <c:v>70.200999999999993</c:v>
                </c:pt>
                <c:pt idx="248">
                  <c:v>70.200999999999993</c:v>
                </c:pt>
                <c:pt idx="249">
                  <c:v>70.200999999999993</c:v>
                </c:pt>
                <c:pt idx="250">
                  <c:v>70.200999999999993</c:v>
                </c:pt>
                <c:pt idx="251">
                  <c:v>70.200999999999993</c:v>
                </c:pt>
                <c:pt idx="252">
                  <c:v>70.200999999999993</c:v>
                </c:pt>
                <c:pt idx="253">
                  <c:v>70.200999999999993</c:v>
                </c:pt>
                <c:pt idx="254">
                  <c:v>70.200999999999993</c:v>
                </c:pt>
                <c:pt idx="255">
                  <c:v>70.200999999999993</c:v>
                </c:pt>
                <c:pt idx="256">
                  <c:v>70.242999999999995</c:v>
                </c:pt>
                <c:pt idx="257">
                  <c:v>70.242999999999995</c:v>
                </c:pt>
                <c:pt idx="258">
                  <c:v>70.242999999999995</c:v>
                </c:pt>
                <c:pt idx="259">
                  <c:v>70.242999999999995</c:v>
                </c:pt>
                <c:pt idx="260">
                  <c:v>70.242999999999995</c:v>
                </c:pt>
                <c:pt idx="261">
                  <c:v>70.242999999999995</c:v>
                </c:pt>
                <c:pt idx="262">
                  <c:v>70.242999999999995</c:v>
                </c:pt>
                <c:pt idx="263">
                  <c:v>70.242999999999995</c:v>
                </c:pt>
                <c:pt idx="264">
                  <c:v>70.242999999999995</c:v>
                </c:pt>
                <c:pt idx="265">
                  <c:v>70.242999999999995</c:v>
                </c:pt>
                <c:pt idx="266">
                  <c:v>70.242999999999995</c:v>
                </c:pt>
                <c:pt idx="267">
                  <c:v>70.242999999999995</c:v>
                </c:pt>
                <c:pt idx="268">
                  <c:v>70.242999999999995</c:v>
                </c:pt>
                <c:pt idx="269">
                  <c:v>70.242999999999995</c:v>
                </c:pt>
                <c:pt idx="270">
                  <c:v>70.242999999999995</c:v>
                </c:pt>
                <c:pt idx="271">
                  <c:v>70.242999999999995</c:v>
                </c:pt>
                <c:pt idx="272">
                  <c:v>70.242999999999995</c:v>
                </c:pt>
                <c:pt idx="273">
                  <c:v>70.242999999999995</c:v>
                </c:pt>
                <c:pt idx="274">
                  <c:v>70.242999999999995</c:v>
                </c:pt>
                <c:pt idx="275">
                  <c:v>70.286000000000001</c:v>
                </c:pt>
                <c:pt idx="276">
                  <c:v>70.242999999999995</c:v>
                </c:pt>
                <c:pt idx="277">
                  <c:v>70.286000000000001</c:v>
                </c:pt>
                <c:pt idx="278">
                  <c:v>70.286000000000001</c:v>
                </c:pt>
                <c:pt idx="279">
                  <c:v>70.286000000000001</c:v>
                </c:pt>
                <c:pt idx="280">
                  <c:v>70.286000000000001</c:v>
                </c:pt>
                <c:pt idx="281">
                  <c:v>70.286000000000001</c:v>
                </c:pt>
                <c:pt idx="282">
                  <c:v>70.286000000000001</c:v>
                </c:pt>
                <c:pt idx="283">
                  <c:v>70.286000000000001</c:v>
                </c:pt>
                <c:pt idx="284">
                  <c:v>70.286000000000001</c:v>
                </c:pt>
                <c:pt idx="285">
                  <c:v>70.286000000000001</c:v>
                </c:pt>
                <c:pt idx="286">
                  <c:v>70.286000000000001</c:v>
                </c:pt>
                <c:pt idx="287">
                  <c:v>70.286000000000001</c:v>
                </c:pt>
                <c:pt idx="288">
                  <c:v>70.286000000000001</c:v>
                </c:pt>
                <c:pt idx="289">
                  <c:v>70.286000000000001</c:v>
                </c:pt>
                <c:pt idx="290">
                  <c:v>70.286000000000001</c:v>
                </c:pt>
                <c:pt idx="291">
                  <c:v>70.286000000000001</c:v>
                </c:pt>
                <c:pt idx="292">
                  <c:v>70.286000000000001</c:v>
                </c:pt>
                <c:pt idx="293">
                  <c:v>70.286000000000001</c:v>
                </c:pt>
                <c:pt idx="294">
                  <c:v>70.286000000000001</c:v>
                </c:pt>
                <c:pt idx="295">
                  <c:v>70.286000000000001</c:v>
                </c:pt>
                <c:pt idx="296">
                  <c:v>70.286000000000001</c:v>
                </c:pt>
                <c:pt idx="297">
                  <c:v>70.286000000000001</c:v>
                </c:pt>
                <c:pt idx="298">
                  <c:v>70.286000000000001</c:v>
                </c:pt>
                <c:pt idx="299">
                  <c:v>70.286000000000001</c:v>
                </c:pt>
                <c:pt idx="300">
                  <c:v>70.328999999999979</c:v>
                </c:pt>
                <c:pt idx="301">
                  <c:v>70.328999999999979</c:v>
                </c:pt>
                <c:pt idx="302">
                  <c:v>70.328999999999979</c:v>
                </c:pt>
                <c:pt idx="303">
                  <c:v>70.328999999999979</c:v>
                </c:pt>
                <c:pt idx="304">
                  <c:v>70.328999999999979</c:v>
                </c:pt>
                <c:pt idx="305">
                  <c:v>70.328999999999979</c:v>
                </c:pt>
                <c:pt idx="306">
                  <c:v>70.328999999999979</c:v>
                </c:pt>
                <c:pt idx="307">
                  <c:v>70.328999999999979</c:v>
                </c:pt>
                <c:pt idx="308">
                  <c:v>70.328999999999979</c:v>
                </c:pt>
                <c:pt idx="309">
                  <c:v>70.328999999999979</c:v>
                </c:pt>
                <c:pt idx="310">
                  <c:v>70.328999999999979</c:v>
                </c:pt>
                <c:pt idx="311">
                  <c:v>70.328999999999979</c:v>
                </c:pt>
                <c:pt idx="312">
                  <c:v>70.328999999999979</c:v>
                </c:pt>
                <c:pt idx="313">
                  <c:v>70.328999999999979</c:v>
                </c:pt>
                <c:pt idx="314">
                  <c:v>70.328999999999979</c:v>
                </c:pt>
                <c:pt idx="315">
                  <c:v>70.328999999999979</c:v>
                </c:pt>
                <c:pt idx="316">
                  <c:v>70.371999999999986</c:v>
                </c:pt>
                <c:pt idx="317">
                  <c:v>70.328999999999979</c:v>
                </c:pt>
                <c:pt idx="318">
                  <c:v>70.328999999999979</c:v>
                </c:pt>
                <c:pt idx="319">
                  <c:v>70.328999999999979</c:v>
                </c:pt>
                <c:pt idx="320">
                  <c:v>70.328999999999979</c:v>
                </c:pt>
                <c:pt idx="321">
                  <c:v>70.328999999999979</c:v>
                </c:pt>
                <c:pt idx="322">
                  <c:v>70.371999999999986</c:v>
                </c:pt>
                <c:pt idx="323">
                  <c:v>70.371999999999986</c:v>
                </c:pt>
                <c:pt idx="324">
                  <c:v>70.371999999999986</c:v>
                </c:pt>
                <c:pt idx="325">
                  <c:v>70.371999999999986</c:v>
                </c:pt>
                <c:pt idx="326">
                  <c:v>70.371999999999986</c:v>
                </c:pt>
                <c:pt idx="327">
                  <c:v>70.371999999999986</c:v>
                </c:pt>
                <c:pt idx="328">
                  <c:v>70.371999999999986</c:v>
                </c:pt>
                <c:pt idx="329">
                  <c:v>70.371999999999986</c:v>
                </c:pt>
                <c:pt idx="330">
                  <c:v>70.371999999999986</c:v>
                </c:pt>
                <c:pt idx="331">
                  <c:v>70.371999999999986</c:v>
                </c:pt>
                <c:pt idx="332">
                  <c:v>70.371999999999986</c:v>
                </c:pt>
                <c:pt idx="333">
                  <c:v>70.371999999999986</c:v>
                </c:pt>
                <c:pt idx="334">
                  <c:v>70.371999999999986</c:v>
                </c:pt>
                <c:pt idx="335">
                  <c:v>70.371999999999986</c:v>
                </c:pt>
                <c:pt idx="336">
                  <c:v>70.371999999999986</c:v>
                </c:pt>
                <c:pt idx="337">
                  <c:v>70.371999999999986</c:v>
                </c:pt>
                <c:pt idx="338">
                  <c:v>70.371999999999986</c:v>
                </c:pt>
                <c:pt idx="339">
                  <c:v>70.371999999999986</c:v>
                </c:pt>
                <c:pt idx="340">
                  <c:v>70.371999999999986</c:v>
                </c:pt>
                <c:pt idx="341">
                  <c:v>70.415999999999997</c:v>
                </c:pt>
                <c:pt idx="342">
                  <c:v>70.415999999999997</c:v>
                </c:pt>
                <c:pt idx="343">
                  <c:v>70.415999999999997</c:v>
                </c:pt>
                <c:pt idx="344">
                  <c:v>70.415999999999997</c:v>
                </c:pt>
                <c:pt idx="345">
                  <c:v>70.415999999999997</c:v>
                </c:pt>
                <c:pt idx="346">
                  <c:v>70.415999999999997</c:v>
                </c:pt>
                <c:pt idx="347">
                  <c:v>70.415999999999997</c:v>
                </c:pt>
                <c:pt idx="348">
                  <c:v>70.415999999999997</c:v>
                </c:pt>
                <c:pt idx="349">
                  <c:v>70.415999999999997</c:v>
                </c:pt>
                <c:pt idx="350">
                  <c:v>70.415999999999997</c:v>
                </c:pt>
                <c:pt idx="351">
                  <c:v>70.415999999999997</c:v>
                </c:pt>
                <c:pt idx="352">
                  <c:v>70.415999999999997</c:v>
                </c:pt>
                <c:pt idx="353">
                  <c:v>70.415999999999997</c:v>
                </c:pt>
                <c:pt idx="354">
                  <c:v>70.415999999999997</c:v>
                </c:pt>
                <c:pt idx="355">
                  <c:v>70.415999999999997</c:v>
                </c:pt>
                <c:pt idx="356">
                  <c:v>70.415999999999997</c:v>
                </c:pt>
                <c:pt idx="357">
                  <c:v>70.415999999999997</c:v>
                </c:pt>
                <c:pt idx="358">
                  <c:v>70.415999999999997</c:v>
                </c:pt>
                <c:pt idx="359">
                  <c:v>70.415999999999997</c:v>
                </c:pt>
                <c:pt idx="360">
                  <c:v>70.415999999999997</c:v>
                </c:pt>
                <c:pt idx="361">
                  <c:v>70.415999999999997</c:v>
                </c:pt>
                <c:pt idx="362">
                  <c:v>70.415999999999997</c:v>
                </c:pt>
                <c:pt idx="363">
                  <c:v>70.415999999999997</c:v>
                </c:pt>
                <c:pt idx="364">
                  <c:v>70.459000000000003</c:v>
                </c:pt>
                <c:pt idx="365">
                  <c:v>70.415999999999997</c:v>
                </c:pt>
                <c:pt idx="366">
                  <c:v>70.459000000000003</c:v>
                </c:pt>
                <c:pt idx="367">
                  <c:v>70.459000000000003</c:v>
                </c:pt>
                <c:pt idx="368">
                  <c:v>70.459000000000003</c:v>
                </c:pt>
                <c:pt idx="369">
                  <c:v>70.459000000000003</c:v>
                </c:pt>
                <c:pt idx="370">
                  <c:v>70.459000000000003</c:v>
                </c:pt>
                <c:pt idx="371">
                  <c:v>70.459000000000003</c:v>
                </c:pt>
                <c:pt idx="372">
                  <c:v>70.459000000000003</c:v>
                </c:pt>
                <c:pt idx="373">
                  <c:v>70.459000000000003</c:v>
                </c:pt>
                <c:pt idx="374">
                  <c:v>70.459000000000003</c:v>
                </c:pt>
                <c:pt idx="375">
                  <c:v>70.459000000000003</c:v>
                </c:pt>
                <c:pt idx="376">
                  <c:v>70.459000000000003</c:v>
                </c:pt>
                <c:pt idx="377">
                  <c:v>70.459000000000003</c:v>
                </c:pt>
                <c:pt idx="378">
                  <c:v>70.459000000000003</c:v>
                </c:pt>
                <c:pt idx="379">
                  <c:v>70.459000000000003</c:v>
                </c:pt>
                <c:pt idx="380">
                  <c:v>70.459000000000003</c:v>
                </c:pt>
                <c:pt idx="381">
                  <c:v>70.459000000000003</c:v>
                </c:pt>
                <c:pt idx="382">
                  <c:v>70.459000000000003</c:v>
                </c:pt>
                <c:pt idx="383">
                  <c:v>70.459000000000003</c:v>
                </c:pt>
                <c:pt idx="384">
                  <c:v>70.459000000000003</c:v>
                </c:pt>
                <c:pt idx="385">
                  <c:v>70.459000000000003</c:v>
                </c:pt>
                <c:pt idx="386">
                  <c:v>70.501999999999995</c:v>
                </c:pt>
                <c:pt idx="387">
                  <c:v>70.501999999999995</c:v>
                </c:pt>
                <c:pt idx="388">
                  <c:v>70.459000000000003</c:v>
                </c:pt>
                <c:pt idx="389">
                  <c:v>70.501999999999995</c:v>
                </c:pt>
                <c:pt idx="390">
                  <c:v>70.459000000000003</c:v>
                </c:pt>
                <c:pt idx="391">
                  <c:v>70.501999999999995</c:v>
                </c:pt>
                <c:pt idx="392">
                  <c:v>70.501999999999995</c:v>
                </c:pt>
                <c:pt idx="393">
                  <c:v>70.501999999999995</c:v>
                </c:pt>
                <c:pt idx="394">
                  <c:v>70.501999999999995</c:v>
                </c:pt>
                <c:pt idx="395">
                  <c:v>70.501999999999995</c:v>
                </c:pt>
                <c:pt idx="396">
                  <c:v>70.501999999999995</c:v>
                </c:pt>
                <c:pt idx="397">
                  <c:v>70.501999999999995</c:v>
                </c:pt>
                <c:pt idx="398">
                  <c:v>70.501999999999995</c:v>
                </c:pt>
                <c:pt idx="399">
                  <c:v>70.501999999999995</c:v>
                </c:pt>
                <c:pt idx="400">
                  <c:v>70.501999999999995</c:v>
                </c:pt>
                <c:pt idx="401">
                  <c:v>70.501999999999995</c:v>
                </c:pt>
                <c:pt idx="402">
                  <c:v>70.501999999999995</c:v>
                </c:pt>
                <c:pt idx="403">
                  <c:v>70.501999999999995</c:v>
                </c:pt>
                <c:pt idx="404">
                  <c:v>70.501999999999995</c:v>
                </c:pt>
                <c:pt idx="405">
                  <c:v>70.501999999999995</c:v>
                </c:pt>
                <c:pt idx="406">
                  <c:v>70.501999999999995</c:v>
                </c:pt>
                <c:pt idx="407">
                  <c:v>70.501999999999995</c:v>
                </c:pt>
                <c:pt idx="408">
                  <c:v>70.543000000000006</c:v>
                </c:pt>
                <c:pt idx="409">
                  <c:v>70.543000000000006</c:v>
                </c:pt>
                <c:pt idx="410">
                  <c:v>70.543000000000006</c:v>
                </c:pt>
                <c:pt idx="411">
                  <c:v>70.543000000000006</c:v>
                </c:pt>
                <c:pt idx="412">
                  <c:v>70.501999999999995</c:v>
                </c:pt>
                <c:pt idx="413">
                  <c:v>70.543000000000006</c:v>
                </c:pt>
                <c:pt idx="414">
                  <c:v>70.543000000000006</c:v>
                </c:pt>
                <c:pt idx="415">
                  <c:v>70.543000000000006</c:v>
                </c:pt>
                <c:pt idx="416">
                  <c:v>70.543000000000006</c:v>
                </c:pt>
                <c:pt idx="417">
                  <c:v>70.543000000000006</c:v>
                </c:pt>
                <c:pt idx="418">
                  <c:v>70.543000000000006</c:v>
                </c:pt>
                <c:pt idx="419">
                  <c:v>70.543000000000006</c:v>
                </c:pt>
                <c:pt idx="420">
                  <c:v>70.543000000000006</c:v>
                </c:pt>
                <c:pt idx="421">
                  <c:v>70.543000000000006</c:v>
                </c:pt>
                <c:pt idx="422">
                  <c:v>70.543000000000006</c:v>
                </c:pt>
                <c:pt idx="423">
                  <c:v>70.543000000000006</c:v>
                </c:pt>
                <c:pt idx="424">
                  <c:v>70.543000000000006</c:v>
                </c:pt>
                <c:pt idx="425">
                  <c:v>70.543000000000006</c:v>
                </c:pt>
                <c:pt idx="426">
                  <c:v>70.543000000000006</c:v>
                </c:pt>
                <c:pt idx="427">
                  <c:v>70.587000000000003</c:v>
                </c:pt>
                <c:pt idx="428">
                  <c:v>70.543000000000006</c:v>
                </c:pt>
                <c:pt idx="429">
                  <c:v>70.587000000000003</c:v>
                </c:pt>
                <c:pt idx="430">
                  <c:v>70.587000000000003</c:v>
                </c:pt>
                <c:pt idx="431">
                  <c:v>70.587000000000003</c:v>
                </c:pt>
                <c:pt idx="432">
                  <c:v>70.587000000000003</c:v>
                </c:pt>
                <c:pt idx="433">
                  <c:v>70.587000000000003</c:v>
                </c:pt>
                <c:pt idx="434">
                  <c:v>70.587000000000003</c:v>
                </c:pt>
                <c:pt idx="435">
                  <c:v>70.587000000000003</c:v>
                </c:pt>
                <c:pt idx="436">
                  <c:v>70.587000000000003</c:v>
                </c:pt>
                <c:pt idx="437">
                  <c:v>70.587000000000003</c:v>
                </c:pt>
                <c:pt idx="438">
                  <c:v>70.587000000000003</c:v>
                </c:pt>
                <c:pt idx="439">
                  <c:v>70.587000000000003</c:v>
                </c:pt>
                <c:pt idx="440">
                  <c:v>70.587000000000003</c:v>
                </c:pt>
                <c:pt idx="441">
                  <c:v>70.587000000000003</c:v>
                </c:pt>
                <c:pt idx="442">
                  <c:v>70.587000000000003</c:v>
                </c:pt>
                <c:pt idx="443">
                  <c:v>70.587000000000003</c:v>
                </c:pt>
                <c:pt idx="444">
                  <c:v>70.587000000000003</c:v>
                </c:pt>
                <c:pt idx="445">
                  <c:v>70.587000000000003</c:v>
                </c:pt>
                <c:pt idx="446">
                  <c:v>70.587000000000003</c:v>
                </c:pt>
                <c:pt idx="447">
                  <c:v>70.587000000000003</c:v>
                </c:pt>
                <c:pt idx="448">
                  <c:v>70.587000000000003</c:v>
                </c:pt>
                <c:pt idx="449">
                  <c:v>70.587000000000003</c:v>
                </c:pt>
                <c:pt idx="450">
                  <c:v>70.63</c:v>
                </c:pt>
                <c:pt idx="451">
                  <c:v>70.63</c:v>
                </c:pt>
                <c:pt idx="452">
                  <c:v>70.587000000000003</c:v>
                </c:pt>
                <c:pt idx="453">
                  <c:v>70.63</c:v>
                </c:pt>
                <c:pt idx="454">
                  <c:v>70.63</c:v>
                </c:pt>
                <c:pt idx="455">
                  <c:v>70.63</c:v>
                </c:pt>
                <c:pt idx="456">
                  <c:v>70.63</c:v>
                </c:pt>
                <c:pt idx="457">
                  <c:v>70.63</c:v>
                </c:pt>
                <c:pt idx="458">
                  <c:v>70.63</c:v>
                </c:pt>
                <c:pt idx="459">
                  <c:v>70.63</c:v>
                </c:pt>
                <c:pt idx="460">
                  <c:v>70.63</c:v>
                </c:pt>
                <c:pt idx="461">
                  <c:v>70.63</c:v>
                </c:pt>
                <c:pt idx="462">
                  <c:v>70.63</c:v>
                </c:pt>
                <c:pt idx="463">
                  <c:v>70.63</c:v>
                </c:pt>
                <c:pt idx="464">
                  <c:v>70.63</c:v>
                </c:pt>
                <c:pt idx="465">
                  <c:v>70.63</c:v>
                </c:pt>
                <c:pt idx="466">
                  <c:v>70.63</c:v>
                </c:pt>
                <c:pt idx="467">
                  <c:v>70.63</c:v>
                </c:pt>
                <c:pt idx="468">
                  <c:v>70.63</c:v>
                </c:pt>
                <c:pt idx="469">
                  <c:v>70.63</c:v>
                </c:pt>
                <c:pt idx="470">
                  <c:v>70.63</c:v>
                </c:pt>
                <c:pt idx="471">
                  <c:v>70.63</c:v>
                </c:pt>
                <c:pt idx="472">
                  <c:v>70.63</c:v>
                </c:pt>
                <c:pt idx="473">
                  <c:v>70.63</c:v>
                </c:pt>
                <c:pt idx="474">
                  <c:v>70.63</c:v>
                </c:pt>
                <c:pt idx="475">
                  <c:v>70.63</c:v>
                </c:pt>
                <c:pt idx="476">
                  <c:v>70.672999999999988</c:v>
                </c:pt>
                <c:pt idx="477">
                  <c:v>70.672999999999988</c:v>
                </c:pt>
                <c:pt idx="478">
                  <c:v>70.63</c:v>
                </c:pt>
                <c:pt idx="479">
                  <c:v>70.672999999999988</c:v>
                </c:pt>
                <c:pt idx="480">
                  <c:v>70.672999999999988</c:v>
                </c:pt>
                <c:pt idx="481">
                  <c:v>70.672999999999988</c:v>
                </c:pt>
                <c:pt idx="482">
                  <c:v>70.672999999999988</c:v>
                </c:pt>
                <c:pt idx="483">
                  <c:v>70.672999999999988</c:v>
                </c:pt>
                <c:pt idx="484">
                  <c:v>70.672999999999988</c:v>
                </c:pt>
                <c:pt idx="485">
                  <c:v>70.672999999999988</c:v>
                </c:pt>
                <c:pt idx="486">
                  <c:v>70.672999999999988</c:v>
                </c:pt>
                <c:pt idx="487">
                  <c:v>70.672999999999988</c:v>
                </c:pt>
                <c:pt idx="488">
                  <c:v>70.672999999999988</c:v>
                </c:pt>
                <c:pt idx="489">
                  <c:v>70.672999999999988</c:v>
                </c:pt>
                <c:pt idx="490">
                  <c:v>70.672999999999988</c:v>
                </c:pt>
                <c:pt idx="491">
                  <c:v>70.672999999999988</c:v>
                </c:pt>
                <c:pt idx="492">
                  <c:v>70.672999999999988</c:v>
                </c:pt>
                <c:pt idx="493">
                  <c:v>70.672999999999988</c:v>
                </c:pt>
                <c:pt idx="494">
                  <c:v>70.672999999999988</c:v>
                </c:pt>
                <c:pt idx="495">
                  <c:v>70.672999999999988</c:v>
                </c:pt>
                <c:pt idx="496">
                  <c:v>70.672999999999988</c:v>
                </c:pt>
                <c:pt idx="497">
                  <c:v>70.672999999999988</c:v>
                </c:pt>
                <c:pt idx="498">
                  <c:v>70.715999999999994</c:v>
                </c:pt>
                <c:pt idx="499">
                  <c:v>70.672999999999988</c:v>
                </c:pt>
                <c:pt idx="500">
                  <c:v>70.715999999999994</c:v>
                </c:pt>
                <c:pt idx="501">
                  <c:v>70.715999999999994</c:v>
                </c:pt>
                <c:pt idx="502">
                  <c:v>70.715999999999994</c:v>
                </c:pt>
                <c:pt idx="503">
                  <c:v>70.715999999999994</c:v>
                </c:pt>
                <c:pt idx="504">
                  <c:v>70.715999999999994</c:v>
                </c:pt>
                <c:pt idx="505">
                  <c:v>70.715999999999994</c:v>
                </c:pt>
                <c:pt idx="506">
                  <c:v>70.715999999999994</c:v>
                </c:pt>
                <c:pt idx="507">
                  <c:v>70.715999999999994</c:v>
                </c:pt>
                <c:pt idx="508">
                  <c:v>70.715999999999994</c:v>
                </c:pt>
                <c:pt idx="509">
                  <c:v>70.715999999999994</c:v>
                </c:pt>
                <c:pt idx="510">
                  <c:v>70.715999999999994</c:v>
                </c:pt>
                <c:pt idx="511">
                  <c:v>70.715999999999994</c:v>
                </c:pt>
                <c:pt idx="512">
                  <c:v>70.715999999999994</c:v>
                </c:pt>
                <c:pt idx="513">
                  <c:v>70.715999999999994</c:v>
                </c:pt>
                <c:pt idx="514">
                  <c:v>70.715999999999994</c:v>
                </c:pt>
                <c:pt idx="515">
                  <c:v>70.715999999999994</c:v>
                </c:pt>
                <c:pt idx="516">
                  <c:v>70.715999999999994</c:v>
                </c:pt>
                <c:pt idx="517">
                  <c:v>70.715999999999994</c:v>
                </c:pt>
                <c:pt idx="518">
                  <c:v>70.759</c:v>
                </c:pt>
                <c:pt idx="519">
                  <c:v>70.759</c:v>
                </c:pt>
                <c:pt idx="520">
                  <c:v>70.759</c:v>
                </c:pt>
                <c:pt idx="521">
                  <c:v>70.759</c:v>
                </c:pt>
                <c:pt idx="522">
                  <c:v>70.759</c:v>
                </c:pt>
                <c:pt idx="523">
                  <c:v>70.759</c:v>
                </c:pt>
                <c:pt idx="524">
                  <c:v>70.759</c:v>
                </c:pt>
                <c:pt idx="525">
                  <c:v>70.759</c:v>
                </c:pt>
                <c:pt idx="526">
                  <c:v>70.759</c:v>
                </c:pt>
                <c:pt idx="527">
                  <c:v>70.759</c:v>
                </c:pt>
                <c:pt idx="528">
                  <c:v>70.759</c:v>
                </c:pt>
                <c:pt idx="529">
                  <c:v>70.759</c:v>
                </c:pt>
                <c:pt idx="530">
                  <c:v>70.759</c:v>
                </c:pt>
                <c:pt idx="531">
                  <c:v>70.759</c:v>
                </c:pt>
                <c:pt idx="532">
                  <c:v>70.759</c:v>
                </c:pt>
                <c:pt idx="533">
                  <c:v>70.759</c:v>
                </c:pt>
                <c:pt idx="534">
                  <c:v>70.759</c:v>
                </c:pt>
                <c:pt idx="535">
                  <c:v>70.759</c:v>
                </c:pt>
                <c:pt idx="536">
                  <c:v>70.759</c:v>
                </c:pt>
                <c:pt idx="537">
                  <c:v>70.759</c:v>
                </c:pt>
                <c:pt idx="538">
                  <c:v>70.759</c:v>
                </c:pt>
                <c:pt idx="539">
                  <c:v>70.759</c:v>
                </c:pt>
                <c:pt idx="540">
                  <c:v>70.759</c:v>
                </c:pt>
                <c:pt idx="541">
                  <c:v>70.759</c:v>
                </c:pt>
                <c:pt idx="542">
                  <c:v>70.759</c:v>
                </c:pt>
                <c:pt idx="543">
                  <c:v>70.802999999999983</c:v>
                </c:pt>
                <c:pt idx="544">
                  <c:v>70.759</c:v>
                </c:pt>
                <c:pt idx="545">
                  <c:v>70.802999999999983</c:v>
                </c:pt>
                <c:pt idx="546">
                  <c:v>70.759</c:v>
                </c:pt>
                <c:pt idx="547">
                  <c:v>70.759</c:v>
                </c:pt>
                <c:pt idx="548">
                  <c:v>70.802999999999983</c:v>
                </c:pt>
                <c:pt idx="549">
                  <c:v>70.802999999999983</c:v>
                </c:pt>
                <c:pt idx="550">
                  <c:v>70.759</c:v>
                </c:pt>
                <c:pt idx="551">
                  <c:v>70.802999999999983</c:v>
                </c:pt>
                <c:pt idx="552">
                  <c:v>70.802999999999983</c:v>
                </c:pt>
                <c:pt idx="553">
                  <c:v>70.802999999999983</c:v>
                </c:pt>
                <c:pt idx="554">
                  <c:v>70.802999999999983</c:v>
                </c:pt>
                <c:pt idx="555">
                  <c:v>70.802999999999983</c:v>
                </c:pt>
                <c:pt idx="556">
                  <c:v>70.802999999999983</c:v>
                </c:pt>
                <c:pt idx="557">
                  <c:v>70.802999999999983</c:v>
                </c:pt>
                <c:pt idx="558">
                  <c:v>70.802999999999983</c:v>
                </c:pt>
                <c:pt idx="559">
                  <c:v>70.802999999999983</c:v>
                </c:pt>
                <c:pt idx="560">
                  <c:v>70.802999999999983</c:v>
                </c:pt>
                <c:pt idx="561">
                  <c:v>70.802999999999983</c:v>
                </c:pt>
                <c:pt idx="562">
                  <c:v>70.802999999999983</c:v>
                </c:pt>
                <c:pt idx="563">
                  <c:v>70.802999999999983</c:v>
                </c:pt>
                <c:pt idx="564">
                  <c:v>70.846000000000004</c:v>
                </c:pt>
                <c:pt idx="565">
                  <c:v>70.846000000000004</c:v>
                </c:pt>
                <c:pt idx="566">
                  <c:v>70.802999999999983</c:v>
                </c:pt>
                <c:pt idx="567">
                  <c:v>70.802999999999983</c:v>
                </c:pt>
                <c:pt idx="568">
                  <c:v>70.802999999999983</c:v>
                </c:pt>
                <c:pt idx="569">
                  <c:v>70.846000000000004</c:v>
                </c:pt>
                <c:pt idx="570">
                  <c:v>70.802999999999983</c:v>
                </c:pt>
                <c:pt idx="571">
                  <c:v>70.802999999999983</c:v>
                </c:pt>
                <c:pt idx="572">
                  <c:v>70.846000000000004</c:v>
                </c:pt>
                <c:pt idx="573">
                  <c:v>70.846000000000004</c:v>
                </c:pt>
                <c:pt idx="574">
                  <c:v>70.846000000000004</c:v>
                </c:pt>
                <c:pt idx="575">
                  <c:v>70.846000000000004</c:v>
                </c:pt>
                <c:pt idx="576">
                  <c:v>70.846000000000004</c:v>
                </c:pt>
                <c:pt idx="577">
                  <c:v>70.846000000000004</c:v>
                </c:pt>
                <c:pt idx="578">
                  <c:v>70.846000000000004</c:v>
                </c:pt>
                <c:pt idx="579">
                  <c:v>70.846000000000004</c:v>
                </c:pt>
                <c:pt idx="580">
                  <c:v>70.846000000000004</c:v>
                </c:pt>
                <c:pt idx="581">
                  <c:v>70.846000000000004</c:v>
                </c:pt>
                <c:pt idx="582">
                  <c:v>70.846000000000004</c:v>
                </c:pt>
                <c:pt idx="583">
                  <c:v>70.846000000000004</c:v>
                </c:pt>
                <c:pt idx="584">
                  <c:v>70.846000000000004</c:v>
                </c:pt>
                <c:pt idx="585">
                  <c:v>70.846000000000004</c:v>
                </c:pt>
                <c:pt idx="586">
                  <c:v>70.846000000000004</c:v>
                </c:pt>
                <c:pt idx="587">
                  <c:v>70.846000000000004</c:v>
                </c:pt>
                <c:pt idx="588">
                  <c:v>70.846000000000004</c:v>
                </c:pt>
                <c:pt idx="589">
                  <c:v>70.846000000000004</c:v>
                </c:pt>
                <c:pt idx="590">
                  <c:v>70.846000000000004</c:v>
                </c:pt>
                <c:pt idx="591">
                  <c:v>70.846000000000004</c:v>
                </c:pt>
                <c:pt idx="592">
                  <c:v>70.846000000000004</c:v>
                </c:pt>
                <c:pt idx="593">
                  <c:v>70.846000000000004</c:v>
                </c:pt>
                <c:pt idx="594">
                  <c:v>70.887</c:v>
                </c:pt>
                <c:pt idx="595">
                  <c:v>70.846000000000004</c:v>
                </c:pt>
                <c:pt idx="596">
                  <c:v>70.887</c:v>
                </c:pt>
                <c:pt idx="597">
                  <c:v>70.887</c:v>
                </c:pt>
                <c:pt idx="598">
                  <c:v>70.887</c:v>
                </c:pt>
                <c:pt idx="599">
                  <c:v>70.887</c:v>
                </c:pt>
                <c:pt idx="600">
                  <c:v>70.887</c:v>
                </c:pt>
                <c:pt idx="601">
                  <c:v>70.887</c:v>
                </c:pt>
                <c:pt idx="602">
                  <c:v>70.887</c:v>
                </c:pt>
                <c:pt idx="603">
                  <c:v>70.887</c:v>
                </c:pt>
                <c:pt idx="604">
                  <c:v>70.887</c:v>
                </c:pt>
                <c:pt idx="605">
                  <c:v>70.887</c:v>
                </c:pt>
                <c:pt idx="606">
                  <c:v>70.887</c:v>
                </c:pt>
                <c:pt idx="607">
                  <c:v>70.887</c:v>
                </c:pt>
                <c:pt idx="608">
                  <c:v>70.887</c:v>
                </c:pt>
                <c:pt idx="609">
                  <c:v>70.887</c:v>
                </c:pt>
                <c:pt idx="610">
                  <c:v>70.930000000000007</c:v>
                </c:pt>
                <c:pt idx="611">
                  <c:v>70.930000000000007</c:v>
                </c:pt>
                <c:pt idx="612">
                  <c:v>70.887</c:v>
                </c:pt>
                <c:pt idx="613">
                  <c:v>70.930000000000007</c:v>
                </c:pt>
                <c:pt idx="614">
                  <c:v>70.930000000000007</c:v>
                </c:pt>
                <c:pt idx="615">
                  <c:v>70.930000000000007</c:v>
                </c:pt>
                <c:pt idx="616">
                  <c:v>70.930000000000007</c:v>
                </c:pt>
                <c:pt idx="617">
                  <c:v>70.930000000000007</c:v>
                </c:pt>
                <c:pt idx="618">
                  <c:v>70.930000000000007</c:v>
                </c:pt>
                <c:pt idx="619">
                  <c:v>70.930000000000007</c:v>
                </c:pt>
                <c:pt idx="620">
                  <c:v>70.930000000000007</c:v>
                </c:pt>
                <c:pt idx="621">
                  <c:v>70.930000000000007</c:v>
                </c:pt>
                <c:pt idx="622">
                  <c:v>70.930000000000007</c:v>
                </c:pt>
                <c:pt idx="623">
                  <c:v>70.930000000000007</c:v>
                </c:pt>
                <c:pt idx="624">
                  <c:v>70.930000000000007</c:v>
                </c:pt>
                <c:pt idx="625">
                  <c:v>70.930000000000007</c:v>
                </c:pt>
                <c:pt idx="626">
                  <c:v>70.930000000000007</c:v>
                </c:pt>
                <c:pt idx="627">
                  <c:v>70.930000000000007</c:v>
                </c:pt>
                <c:pt idx="628">
                  <c:v>70.930000000000007</c:v>
                </c:pt>
                <c:pt idx="629">
                  <c:v>70.930000000000007</c:v>
                </c:pt>
                <c:pt idx="630">
                  <c:v>70.930000000000007</c:v>
                </c:pt>
                <c:pt idx="631">
                  <c:v>70.930000000000007</c:v>
                </c:pt>
                <c:pt idx="632">
                  <c:v>70.930000000000007</c:v>
                </c:pt>
                <c:pt idx="633">
                  <c:v>70.974000000000004</c:v>
                </c:pt>
                <c:pt idx="634">
                  <c:v>70.930000000000007</c:v>
                </c:pt>
                <c:pt idx="635">
                  <c:v>70.974000000000004</c:v>
                </c:pt>
                <c:pt idx="636">
                  <c:v>70.974000000000004</c:v>
                </c:pt>
                <c:pt idx="637">
                  <c:v>70.974000000000004</c:v>
                </c:pt>
                <c:pt idx="638">
                  <c:v>70.974000000000004</c:v>
                </c:pt>
                <c:pt idx="639">
                  <c:v>70.974000000000004</c:v>
                </c:pt>
                <c:pt idx="640">
                  <c:v>70.974000000000004</c:v>
                </c:pt>
                <c:pt idx="641">
                  <c:v>70.974000000000004</c:v>
                </c:pt>
                <c:pt idx="642">
                  <c:v>70.974000000000004</c:v>
                </c:pt>
                <c:pt idx="643">
                  <c:v>70.974000000000004</c:v>
                </c:pt>
                <c:pt idx="644">
                  <c:v>70.974000000000004</c:v>
                </c:pt>
                <c:pt idx="645">
                  <c:v>70.974000000000004</c:v>
                </c:pt>
                <c:pt idx="646">
                  <c:v>70.974000000000004</c:v>
                </c:pt>
                <c:pt idx="647">
                  <c:v>70.974000000000004</c:v>
                </c:pt>
                <c:pt idx="648">
                  <c:v>70.974000000000004</c:v>
                </c:pt>
                <c:pt idx="649">
                  <c:v>70.974000000000004</c:v>
                </c:pt>
                <c:pt idx="650">
                  <c:v>70.974000000000004</c:v>
                </c:pt>
                <c:pt idx="651">
                  <c:v>71.016999999999996</c:v>
                </c:pt>
                <c:pt idx="652">
                  <c:v>70.974000000000004</c:v>
                </c:pt>
                <c:pt idx="653">
                  <c:v>70.974000000000004</c:v>
                </c:pt>
                <c:pt idx="654">
                  <c:v>70.974000000000004</c:v>
                </c:pt>
                <c:pt idx="655">
                  <c:v>71.016999999999996</c:v>
                </c:pt>
                <c:pt idx="656">
                  <c:v>70.974000000000004</c:v>
                </c:pt>
                <c:pt idx="657">
                  <c:v>71.016999999999996</c:v>
                </c:pt>
                <c:pt idx="658">
                  <c:v>71.016999999999996</c:v>
                </c:pt>
                <c:pt idx="659">
                  <c:v>71.016999999999996</c:v>
                </c:pt>
                <c:pt idx="660">
                  <c:v>71.016999999999996</c:v>
                </c:pt>
                <c:pt idx="661">
                  <c:v>71.016999999999996</c:v>
                </c:pt>
                <c:pt idx="662">
                  <c:v>71.016999999999996</c:v>
                </c:pt>
                <c:pt idx="663">
                  <c:v>71.016999999999996</c:v>
                </c:pt>
                <c:pt idx="664">
                  <c:v>71.016999999999996</c:v>
                </c:pt>
                <c:pt idx="665">
                  <c:v>71.016999999999996</c:v>
                </c:pt>
                <c:pt idx="666">
                  <c:v>71.016999999999996</c:v>
                </c:pt>
                <c:pt idx="667">
                  <c:v>71.016999999999996</c:v>
                </c:pt>
                <c:pt idx="668">
                  <c:v>71.016999999999996</c:v>
                </c:pt>
                <c:pt idx="669">
                  <c:v>71.016999999999996</c:v>
                </c:pt>
                <c:pt idx="670">
                  <c:v>71.016999999999996</c:v>
                </c:pt>
                <c:pt idx="671">
                  <c:v>71.016999999999996</c:v>
                </c:pt>
                <c:pt idx="672">
                  <c:v>71.016999999999996</c:v>
                </c:pt>
                <c:pt idx="673">
                  <c:v>71.016999999999996</c:v>
                </c:pt>
                <c:pt idx="674">
                  <c:v>71.016999999999996</c:v>
                </c:pt>
                <c:pt idx="675">
                  <c:v>71.06</c:v>
                </c:pt>
                <c:pt idx="676">
                  <c:v>71.016999999999996</c:v>
                </c:pt>
                <c:pt idx="677">
                  <c:v>71.06</c:v>
                </c:pt>
                <c:pt idx="678">
                  <c:v>71.06</c:v>
                </c:pt>
                <c:pt idx="679">
                  <c:v>71.06</c:v>
                </c:pt>
                <c:pt idx="680">
                  <c:v>71.06</c:v>
                </c:pt>
                <c:pt idx="681">
                  <c:v>71.06</c:v>
                </c:pt>
                <c:pt idx="682">
                  <c:v>71.06</c:v>
                </c:pt>
                <c:pt idx="683">
                  <c:v>71.06</c:v>
                </c:pt>
                <c:pt idx="684">
                  <c:v>71.06</c:v>
                </c:pt>
                <c:pt idx="685">
                  <c:v>71.06</c:v>
                </c:pt>
                <c:pt idx="686">
                  <c:v>71.06</c:v>
                </c:pt>
                <c:pt idx="687">
                  <c:v>71.06</c:v>
                </c:pt>
                <c:pt idx="688">
                  <c:v>71.06</c:v>
                </c:pt>
                <c:pt idx="689">
                  <c:v>71.06</c:v>
                </c:pt>
                <c:pt idx="690">
                  <c:v>71.06</c:v>
                </c:pt>
                <c:pt idx="691">
                  <c:v>71.06</c:v>
                </c:pt>
                <c:pt idx="692">
                  <c:v>71.06</c:v>
                </c:pt>
                <c:pt idx="693">
                  <c:v>71.06</c:v>
                </c:pt>
                <c:pt idx="694">
                  <c:v>71.06</c:v>
                </c:pt>
                <c:pt idx="695">
                  <c:v>71.06</c:v>
                </c:pt>
                <c:pt idx="696">
                  <c:v>71.06</c:v>
                </c:pt>
                <c:pt idx="697">
                  <c:v>71.06</c:v>
                </c:pt>
                <c:pt idx="698">
                  <c:v>71.10299999999998</c:v>
                </c:pt>
                <c:pt idx="699">
                  <c:v>71.10299999999998</c:v>
                </c:pt>
                <c:pt idx="700">
                  <c:v>71.10299999999998</c:v>
                </c:pt>
                <c:pt idx="701">
                  <c:v>71.10299999999998</c:v>
                </c:pt>
                <c:pt idx="702">
                  <c:v>71.10299999999998</c:v>
                </c:pt>
                <c:pt idx="703">
                  <c:v>71.10299999999998</c:v>
                </c:pt>
                <c:pt idx="704">
                  <c:v>71.10299999999998</c:v>
                </c:pt>
                <c:pt idx="705">
                  <c:v>71.10299999999998</c:v>
                </c:pt>
                <c:pt idx="706">
                  <c:v>71.10299999999998</c:v>
                </c:pt>
                <c:pt idx="707">
                  <c:v>71.10299999999998</c:v>
                </c:pt>
                <c:pt idx="708">
                  <c:v>71.10299999999998</c:v>
                </c:pt>
                <c:pt idx="709">
                  <c:v>71.10299999999998</c:v>
                </c:pt>
                <c:pt idx="710">
                  <c:v>71.10299999999998</c:v>
                </c:pt>
                <c:pt idx="711">
                  <c:v>71.10299999999998</c:v>
                </c:pt>
                <c:pt idx="712">
                  <c:v>71.10299999999998</c:v>
                </c:pt>
                <c:pt idx="713">
                  <c:v>71.10299999999998</c:v>
                </c:pt>
                <c:pt idx="714">
                  <c:v>71.10299999999998</c:v>
                </c:pt>
                <c:pt idx="715">
                  <c:v>71.10299999999998</c:v>
                </c:pt>
                <c:pt idx="716">
                  <c:v>71.10299999999998</c:v>
                </c:pt>
                <c:pt idx="717">
                  <c:v>71.10299999999998</c:v>
                </c:pt>
                <c:pt idx="718">
                  <c:v>71.146000000000001</c:v>
                </c:pt>
                <c:pt idx="719">
                  <c:v>71.10299999999998</c:v>
                </c:pt>
                <c:pt idx="720">
                  <c:v>71.10299999999998</c:v>
                </c:pt>
                <c:pt idx="721">
                  <c:v>71.10299999999998</c:v>
                </c:pt>
                <c:pt idx="722">
                  <c:v>71.10299999999998</c:v>
                </c:pt>
                <c:pt idx="723">
                  <c:v>71.146000000000001</c:v>
                </c:pt>
                <c:pt idx="724">
                  <c:v>71.146000000000001</c:v>
                </c:pt>
                <c:pt idx="725">
                  <c:v>71.146000000000001</c:v>
                </c:pt>
                <c:pt idx="726">
                  <c:v>71.146000000000001</c:v>
                </c:pt>
                <c:pt idx="727">
                  <c:v>71.146000000000001</c:v>
                </c:pt>
                <c:pt idx="728">
                  <c:v>71.146000000000001</c:v>
                </c:pt>
                <c:pt idx="729">
                  <c:v>71.146000000000001</c:v>
                </c:pt>
                <c:pt idx="730">
                  <c:v>71.146000000000001</c:v>
                </c:pt>
                <c:pt idx="731">
                  <c:v>71.146000000000001</c:v>
                </c:pt>
                <c:pt idx="732">
                  <c:v>71.146000000000001</c:v>
                </c:pt>
                <c:pt idx="733">
                  <c:v>71.146000000000001</c:v>
                </c:pt>
                <c:pt idx="734">
                  <c:v>71.146000000000001</c:v>
                </c:pt>
                <c:pt idx="735">
                  <c:v>71.146000000000001</c:v>
                </c:pt>
                <c:pt idx="736">
                  <c:v>71.146000000000001</c:v>
                </c:pt>
                <c:pt idx="737">
                  <c:v>71.146000000000001</c:v>
                </c:pt>
                <c:pt idx="738">
                  <c:v>71.146000000000001</c:v>
                </c:pt>
                <c:pt idx="739">
                  <c:v>71.146000000000001</c:v>
                </c:pt>
                <c:pt idx="740">
                  <c:v>71.146000000000001</c:v>
                </c:pt>
                <c:pt idx="741">
                  <c:v>71.146000000000001</c:v>
                </c:pt>
                <c:pt idx="742">
                  <c:v>71.146000000000001</c:v>
                </c:pt>
                <c:pt idx="743">
                  <c:v>71.19</c:v>
                </c:pt>
                <c:pt idx="744">
                  <c:v>71.146000000000001</c:v>
                </c:pt>
                <c:pt idx="745">
                  <c:v>71.19</c:v>
                </c:pt>
                <c:pt idx="746">
                  <c:v>71.146000000000001</c:v>
                </c:pt>
                <c:pt idx="747">
                  <c:v>71.19</c:v>
                </c:pt>
                <c:pt idx="748">
                  <c:v>71.19</c:v>
                </c:pt>
                <c:pt idx="749">
                  <c:v>71.146000000000001</c:v>
                </c:pt>
                <c:pt idx="750">
                  <c:v>71.19</c:v>
                </c:pt>
                <c:pt idx="751">
                  <c:v>71.19</c:v>
                </c:pt>
                <c:pt idx="752">
                  <c:v>71.19</c:v>
                </c:pt>
                <c:pt idx="753">
                  <c:v>71.19</c:v>
                </c:pt>
                <c:pt idx="754">
                  <c:v>71.19</c:v>
                </c:pt>
                <c:pt idx="755">
                  <c:v>71.19</c:v>
                </c:pt>
                <c:pt idx="756">
                  <c:v>71.19</c:v>
                </c:pt>
                <c:pt idx="757">
                  <c:v>71.19</c:v>
                </c:pt>
                <c:pt idx="758">
                  <c:v>71.19</c:v>
                </c:pt>
                <c:pt idx="759">
                  <c:v>71.19</c:v>
                </c:pt>
                <c:pt idx="760">
                  <c:v>71.19</c:v>
                </c:pt>
                <c:pt idx="761">
                  <c:v>71.19</c:v>
                </c:pt>
                <c:pt idx="762">
                  <c:v>71.19</c:v>
                </c:pt>
                <c:pt idx="763">
                  <c:v>71.19</c:v>
                </c:pt>
                <c:pt idx="764">
                  <c:v>71.19</c:v>
                </c:pt>
                <c:pt idx="765">
                  <c:v>71.19</c:v>
                </c:pt>
                <c:pt idx="766">
                  <c:v>71.146000000000001</c:v>
                </c:pt>
                <c:pt idx="767">
                  <c:v>71.146000000000001</c:v>
                </c:pt>
                <c:pt idx="768">
                  <c:v>71.146000000000001</c:v>
                </c:pt>
                <c:pt idx="769">
                  <c:v>71.146000000000001</c:v>
                </c:pt>
                <c:pt idx="770">
                  <c:v>71.146000000000001</c:v>
                </c:pt>
                <c:pt idx="771">
                  <c:v>71.146000000000001</c:v>
                </c:pt>
                <c:pt idx="772">
                  <c:v>71.146000000000001</c:v>
                </c:pt>
                <c:pt idx="773">
                  <c:v>71.146000000000001</c:v>
                </c:pt>
                <c:pt idx="774">
                  <c:v>71.146000000000001</c:v>
                </c:pt>
                <c:pt idx="775">
                  <c:v>71.146000000000001</c:v>
                </c:pt>
                <c:pt idx="776">
                  <c:v>71.146000000000001</c:v>
                </c:pt>
                <c:pt idx="777">
                  <c:v>71.146000000000001</c:v>
                </c:pt>
                <c:pt idx="778">
                  <c:v>71.146000000000001</c:v>
                </c:pt>
                <c:pt idx="779">
                  <c:v>71.146000000000001</c:v>
                </c:pt>
                <c:pt idx="780">
                  <c:v>71.146000000000001</c:v>
                </c:pt>
                <c:pt idx="781">
                  <c:v>71.146000000000001</c:v>
                </c:pt>
                <c:pt idx="782">
                  <c:v>71.146000000000001</c:v>
                </c:pt>
                <c:pt idx="783">
                  <c:v>71.146000000000001</c:v>
                </c:pt>
                <c:pt idx="784">
                  <c:v>71.146000000000001</c:v>
                </c:pt>
                <c:pt idx="785">
                  <c:v>71.146000000000001</c:v>
                </c:pt>
                <c:pt idx="786">
                  <c:v>71.10299999999998</c:v>
                </c:pt>
                <c:pt idx="787">
                  <c:v>71.146000000000001</c:v>
                </c:pt>
                <c:pt idx="788">
                  <c:v>71.10299999999998</c:v>
                </c:pt>
                <c:pt idx="789">
                  <c:v>71.10299999999998</c:v>
                </c:pt>
                <c:pt idx="790">
                  <c:v>71.10299999999998</c:v>
                </c:pt>
                <c:pt idx="791">
                  <c:v>71.10299999999998</c:v>
                </c:pt>
                <c:pt idx="792">
                  <c:v>71.10299999999998</c:v>
                </c:pt>
                <c:pt idx="793">
                  <c:v>71.10299999999998</c:v>
                </c:pt>
                <c:pt idx="794">
                  <c:v>71.10299999999998</c:v>
                </c:pt>
                <c:pt idx="795">
                  <c:v>71.10299999999998</c:v>
                </c:pt>
                <c:pt idx="796">
                  <c:v>71.10299999999998</c:v>
                </c:pt>
                <c:pt idx="797">
                  <c:v>71.10299999999998</c:v>
                </c:pt>
                <c:pt idx="798">
                  <c:v>71.10299999999998</c:v>
                </c:pt>
                <c:pt idx="799">
                  <c:v>71.06</c:v>
                </c:pt>
                <c:pt idx="800">
                  <c:v>71.06</c:v>
                </c:pt>
                <c:pt idx="801">
                  <c:v>71.06</c:v>
                </c:pt>
                <c:pt idx="802">
                  <c:v>71.06</c:v>
                </c:pt>
                <c:pt idx="803">
                  <c:v>71.06</c:v>
                </c:pt>
                <c:pt idx="804">
                  <c:v>71.06</c:v>
                </c:pt>
                <c:pt idx="805">
                  <c:v>71.06</c:v>
                </c:pt>
                <c:pt idx="806">
                  <c:v>71.06</c:v>
                </c:pt>
                <c:pt idx="807">
                  <c:v>71.06</c:v>
                </c:pt>
                <c:pt idx="808">
                  <c:v>71.016999999999996</c:v>
                </c:pt>
                <c:pt idx="809">
                  <c:v>71.016999999999996</c:v>
                </c:pt>
                <c:pt idx="810">
                  <c:v>71.016999999999996</c:v>
                </c:pt>
                <c:pt idx="811">
                  <c:v>71.016999999999996</c:v>
                </c:pt>
                <c:pt idx="812">
                  <c:v>71.016999999999996</c:v>
                </c:pt>
                <c:pt idx="813">
                  <c:v>71.016999999999996</c:v>
                </c:pt>
                <c:pt idx="814">
                  <c:v>71.016999999999996</c:v>
                </c:pt>
                <c:pt idx="815">
                  <c:v>71.016999999999996</c:v>
                </c:pt>
                <c:pt idx="816">
                  <c:v>70.974000000000004</c:v>
                </c:pt>
                <c:pt idx="817">
                  <c:v>70.974000000000004</c:v>
                </c:pt>
                <c:pt idx="818">
                  <c:v>70.974000000000004</c:v>
                </c:pt>
                <c:pt idx="819">
                  <c:v>70.974000000000004</c:v>
                </c:pt>
                <c:pt idx="820">
                  <c:v>70.974000000000004</c:v>
                </c:pt>
                <c:pt idx="821">
                  <c:v>70.930000000000007</c:v>
                </c:pt>
                <c:pt idx="822">
                  <c:v>70.930000000000007</c:v>
                </c:pt>
                <c:pt idx="823">
                  <c:v>70.930000000000007</c:v>
                </c:pt>
                <c:pt idx="824">
                  <c:v>70.930000000000007</c:v>
                </c:pt>
                <c:pt idx="825">
                  <c:v>70.930000000000007</c:v>
                </c:pt>
                <c:pt idx="826">
                  <c:v>70.930000000000007</c:v>
                </c:pt>
                <c:pt idx="827">
                  <c:v>70.887</c:v>
                </c:pt>
                <c:pt idx="828">
                  <c:v>70.887</c:v>
                </c:pt>
                <c:pt idx="829">
                  <c:v>70.887</c:v>
                </c:pt>
                <c:pt idx="830">
                  <c:v>70.887</c:v>
                </c:pt>
                <c:pt idx="831">
                  <c:v>70.846000000000004</c:v>
                </c:pt>
                <c:pt idx="832">
                  <c:v>70.846000000000004</c:v>
                </c:pt>
                <c:pt idx="833">
                  <c:v>70.846000000000004</c:v>
                </c:pt>
                <c:pt idx="834">
                  <c:v>70.846000000000004</c:v>
                </c:pt>
                <c:pt idx="835">
                  <c:v>70.846000000000004</c:v>
                </c:pt>
                <c:pt idx="836">
                  <c:v>70.802999999999983</c:v>
                </c:pt>
                <c:pt idx="837">
                  <c:v>70.802999999999983</c:v>
                </c:pt>
                <c:pt idx="838">
                  <c:v>70.802999999999983</c:v>
                </c:pt>
                <c:pt idx="839">
                  <c:v>70.802999999999983</c:v>
                </c:pt>
                <c:pt idx="840">
                  <c:v>70.759</c:v>
                </c:pt>
                <c:pt idx="841">
                  <c:v>70.759</c:v>
                </c:pt>
                <c:pt idx="842">
                  <c:v>70.759</c:v>
                </c:pt>
                <c:pt idx="843">
                  <c:v>70.759</c:v>
                </c:pt>
                <c:pt idx="844">
                  <c:v>70.759</c:v>
                </c:pt>
                <c:pt idx="845">
                  <c:v>70.715999999999994</c:v>
                </c:pt>
                <c:pt idx="846">
                  <c:v>70.715999999999994</c:v>
                </c:pt>
                <c:pt idx="847">
                  <c:v>70.715999999999994</c:v>
                </c:pt>
                <c:pt idx="848">
                  <c:v>70.672999999999988</c:v>
                </c:pt>
                <c:pt idx="849">
                  <c:v>70.672999999999988</c:v>
                </c:pt>
                <c:pt idx="850">
                  <c:v>70.672999999999988</c:v>
                </c:pt>
                <c:pt idx="851">
                  <c:v>70.672999999999988</c:v>
                </c:pt>
                <c:pt idx="852">
                  <c:v>70.63</c:v>
                </c:pt>
                <c:pt idx="853">
                  <c:v>70.63</c:v>
                </c:pt>
                <c:pt idx="854">
                  <c:v>70.63</c:v>
                </c:pt>
                <c:pt idx="855">
                  <c:v>70.63</c:v>
                </c:pt>
                <c:pt idx="856">
                  <c:v>70.63</c:v>
                </c:pt>
                <c:pt idx="857">
                  <c:v>70.587000000000003</c:v>
                </c:pt>
                <c:pt idx="858">
                  <c:v>70.587000000000003</c:v>
                </c:pt>
                <c:pt idx="859">
                  <c:v>70.587000000000003</c:v>
                </c:pt>
                <c:pt idx="860">
                  <c:v>70.587000000000003</c:v>
                </c:pt>
                <c:pt idx="861">
                  <c:v>70.543000000000006</c:v>
                </c:pt>
                <c:pt idx="862">
                  <c:v>70.543000000000006</c:v>
                </c:pt>
                <c:pt idx="863">
                  <c:v>70.543000000000006</c:v>
                </c:pt>
                <c:pt idx="864">
                  <c:v>70.501999999999995</c:v>
                </c:pt>
                <c:pt idx="865">
                  <c:v>70.501999999999995</c:v>
                </c:pt>
                <c:pt idx="866">
                  <c:v>70.501999999999995</c:v>
                </c:pt>
                <c:pt idx="867">
                  <c:v>70.459000000000003</c:v>
                </c:pt>
                <c:pt idx="868">
                  <c:v>70.459000000000003</c:v>
                </c:pt>
                <c:pt idx="869">
                  <c:v>70.459000000000003</c:v>
                </c:pt>
                <c:pt idx="870">
                  <c:v>70.459000000000003</c:v>
                </c:pt>
                <c:pt idx="871">
                  <c:v>70.415999999999997</c:v>
                </c:pt>
                <c:pt idx="872">
                  <c:v>70.415999999999997</c:v>
                </c:pt>
                <c:pt idx="873">
                  <c:v>70.415999999999997</c:v>
                </c:pt>
                <c:pt idx="874">
                  <c:v>70.371999999999986</c:v>
                </c:pt>
                <c:pt idx="875">
                  <c:v>70.371999999999986</c:v>
                </c:pt>
                <c:pt idx="876">
                  <c:v>70.371999999999986</c:v>
                </c:pt>
                <c:pt idx="877">
                  <c:v>70.328999999999979</c:v>
                </c:pt>
                <c:pt idx="878">
                  <c:v>70.328999999999979</c:v>
                </c:pt>
                <c:pt idx="879">
                  <c:v>70.328999999999979</c:v>
                </c:pt>
                <c:pt idx="880">
                  <c:v>70.328999999999979</c:v>
                </c:pt>
                <c:pt idx="881">
                  <c:v>70.286000000000001</c:v>
                </c:pt>
                <c:pt idx="882">
                  <c:v>70.286000000000001</c:v>
                </c:pt>
                <c:pt idx="883">
                  <c:v>70.286000000000001</c:v>
                </c:pt>
                <c:pt idx="884">
                  <c:v>70.242999999999995</c:v>
                </c:pt>
                <c:pt idx="885">
                  <c:v>70.242999999999995</c:v>
                </c:pt>
                <c:pt idx="886">
                  <c:v>70.200999999999993</c:v>
                </c:pt>
                <c:pt idx="887">
                  <c:v>70.200999999999993</c:v>
                </c:pt>
                <c:pt idx="888">
                  <c:v>70.200999999999993</c:v>
                </c:pt>
                <c:pt idx="889">
                  <c:v>70.200999999999993</c:v>
                </c:pt>
                <c:pt idx="890">
                  <c:v>70.157999999999987</c:v>
                </c:pt>
                <c:pt idx="891">
                  <c:v>70.157999999999987</c:v>
                </c:pt>
                <c:pt idx="892">
                  <c:v>70.114999999999995</c:v>
                </c:pt>
                <c:pt idx="893">
                  <c:v>70.114999999999995</c:v>
                </c:pt>
                <c:pt idx="894">
                  <c:v>70.114999999999995</c:v>
                </c:pt>
                <c:pt idx="895">
                  <c:v>70.072000000000003</c:v>
                </c:pt>
                <c:pt idx="896">
                  <c:v>70.072000000000003</c:v>
                </c:pt>
                <c:pt idx="897">
                  <c:v>70.072000000000003</c:v>
                </c:pt>
                <c:pt idx="898">
                  <c:v>70.028999999999982</c:v>
                </c:pt>
                <c:pt idx="899">
                  <c:v>70.028999999999982</c:v>
                </c:pt>
                <c:pt idx="900">
                  <c:v>69.985000000000014</c:v>
                </c:pt>
                <c:pt idx="901">
                  <c:v>69.985000000000014</c:v>
                </c:pt>
                <c:pt idx="902">
                  <c:v>69.985000000000014</c:v>
                </c:pt>
                <c:pt idx="903">
                  <c:v>69.942000000000007</c:v>
                </c:pt>
                <c:pt idx="904">
                  <c:v>69.942000000000007</c:v>
                </c:pt>
                <c:pt idx="905">
                  <c:v>69.942000000000007</c:v>
                </c:pt>
                <c:pt idx="906">
                  <c:v>69.900999999999996</c:v>
                </c:pt>
                <c:pt idx="907">
                  <c:v>69.900999999999996</c:v>
                </c:pt>
                <c:pt idx="908">
                  <c:v>69.85799999999999</c:v>
                </c:pt>
                <c:pt idx="909">
                  <c:v>69.85799999999999</c:v>
                </c:pt>
                <c:pt idx="910">
                  <c:v>69.85799999999999</c:v>
                </c:pt>
                <c:pt idx="911">
                  <c:v>69.813999999999993</c:v>
                </c:pt>
                <c:pt idx="912">
                  <c:v>69.813999999999993</c:v>
                </c:pt>
                <c:pt idx="913">
                  <c:v>69.771000000000001</c:v>
                </c:pt>
                <c:pt idx="914">
                  <c:v>69.771000000000001</c:v>
                </c:pt>
                <c:pt idx="915">
                  <c:v>69.727999999999994</c:v>
                </c:pt>
                <c:pt idx="916">
                  <c:v>69.727999999999994</c:v>
                </c:pt>
                <c:pt idx="917">
                  <c:v>69.727999999999994</c:v>
                </c:pt>
                <c:pt idx="918">
                  <c:v>69.685000000000002</c:v>
                </c:pt>
                <c:pt idx="919">
                  <c:v>69.685000000000002</c:v>
                </c:pt>
                <c:pt idx="920">
                  <c:v>69.643000000000001</c:v>
                </c:pt>
                <c:pt idx="921">
                  <c:v>69.643000000000001</c:v>
                </c:pt>
                <c:pt idx="922">
                  <c:v>69.599999999999994</c:v>
                </c:pt>
                <c:pt idx="923">
                  <c:v>69.599999999999994</c:v>
                </c:pt>
                <c:pt idx="924">
                  <c:v>69.599999999999994</c:v>
                </c:pt>
                <c:pt idx="925">
                  <c:v>69.557000000000002</c:v>
                </c:pt>
                <c:pt idx="926">
                  <c:v>69.557000000000002</c:v>
                </c:pt>
                <c:pt idx="927">
                  <c:v>69.513999999999996</c:v>
                </c:pt>
                <c:pt idx="928">
                  <c:v>69.513999999999996</c:v>
                </c:pt>
                <c:pt idx="929">
                  <c:v>69.471000000000004</c:v>
                </c:pt>
                <c:pt idx="930">
                  <c:v>69.427000000000007</c:v>
                </c:pt>
                <c:pt idx="931">
                  <c:v>69.427000000000007</c:v>
                </c:pt>
                <c:pt idx="932">
                  <c:v>69.427000000000007</c:v>
                </c:pt>
                <c:pt idx="933">
                  <c:v>69.385999999999981</c:v>
                </c:pt>
                <c:pt idx="934">
                  <c:v>69.385999999999981</c:v>
                </c:pt>
                <c:pt idx="935">
                  <c:v>69.343000000000004</c:v>
                </c:pt>
                <c:pt idx="936">
                  <c:v>69.343000000000004</c:v>
                </c:pt>
                <c:pt idx="937">
                  <c:v>69.3</c:v>
                </c:pt>
                <c:pt idx="938">
                  <c:v>69.3</c:v>
                </c:pt>
                <c:pt idx="939">
                  <c:v>69.3</c:v>
                </c:pt>
                <c:pt idx="940">
                  <c:v>69.256</c:v>
                </c:pt>
                <c:pt idx="941">
                  <c:v>69.212999999999994</c:v>
                </c:pt>
                <c:pt idx="942">
                  <c:v>69.212999999999994</c:v>
                </c:pt>
                <c:pt idx="943">
                  <c:v>69.212999999999994</c:v>
                </c:pt>
                <c:pt idx="944">
                  <c:v>69.169999999999987</c:v>
                </c:pt>
                <c:pt idx="945">
                  <c:v>69.128999999999976</c:v>
                </c:pt>
                <c:pt idx="946">
                  <c:v>69.128999999999976</c:v>
                </c:pt>
                <c:pt idx="947">
                  <c:v>69.084999999999994</c:v>
                </c:pt>
                <c:pt idx="948">
                  <c:v>69.084999999999994</c:v>
                </c:pt>
                <c:pt idx="949">
                  <c:v>69.042000000000002</c:v>
                </c:pt>
                <c:pt idx="950">
                  <c:v>69.042000000000002</c:v>
                </c:pt>
                <c:pt idx="951">
                  <c:v>68.998999999999995</c:v>
                </c:pt>
                <c:pt idx="952">
                  <c:v>68.956000000000003</c:v>
                </c:pt>
                <c:pt idx="953">
                  <c:v>68.956000000000003</c:v>
                </c:pt>
                <c:pt idx="954">
                  <c:v>68.956000000000003</c:v>
                </c:pt>
                <c:pt idx="955">
                  <c:v>68.912999999999997</c:v>
                </c:pt>
                <c:pt idx="956">
                  <c:v>68.870999999999981</c:v>
                </c:pt>
                <c:pt idx="957">
                  <c:v>68.870999999999981</c:v>
                </c:pt>
                <c:pt idx="958">
                  <c:v>68.828000000000003</c:v>
                </c:pt>
                <c:pt idx="959">
                  <c:v>68.828000000000003</c:v>
                </c:pt>
                <c:pt idx="960">
                  <c:v>68.784999999999997</c:v>
                </c:pt>
                <c:pt idx="961">
                  <c:v>68.784999999999997</c:v>
                </c:pt>
                <c:pt idx="962">
                  <c:v>68.742000000000004</c:v>
                </c:pt>
                <c:pt idx="963">
                  <c:v>68.742000000000004</c:v>
                </c:pt>
                <c:pt idx="964">
                  <c:v>68.697999999999993</c:v>
                </c:pt>
                <c:pt idx="965">
                  <c:v>68.697999999999993</c:v>
                </c:pt>
                <c:pt idx="966">
                  <c:v>68.656999999999982</c:v>
                </c:pt>
                <c:pt idx="967">
                  <c:v>68.656999999999982</c:v>
                </c:pt>
                <c:pt idx="968">
                  <c:v>68.614000000000004</c:v>
                </c:pt>
                <c:pt idx="969">
                  <c:v>68.570999999999998</c:v>
                </c:pt>
                <c:pt idx="970">
                  <c:v>68.570999999999998</c:v>
                </c:pt>
                <c:pt idx="971">
                  <c:v>68.527000000000001</c:v>
                </c:pt>
                <c:pt idx="972">
                  <c:v>68.527000000000001</c:v>
                </c:pt>
                <c:pt idx="973">
                  <c:v>68.483999999999995</c:v>
                </c:pt>
                <c:pt idx="974">
                  <c:v>68.483999999999995</c:v>
                </c:pt>
                <c:pt idx="975">
                  <c:v>68.443000000000026</c:v>
                </c:pt>
                <c:pt idx="976">
                  <c:v>68.443000000000026</c:v>
                </c:pt>
                <c:pt idx="977">
                  <c:v>68.400000000000006</c:v>
                </c:pt>
                <c:pt idx="978">
                  <c:v>68.400000000000006</c:v>
                </c:pt>
                <c:pt idx="979">
                  <c:v>68.35599999999998</c:v>
                </c:pt>
                <c:pt idx="980">
                  <c:v>68.313000000000002</c:v>
                </c:pt>
                <c:pt idx="981">
                  <c:v>68.313000000000002</c:v>
                </c:pt>
                <c:pt idx="982">
                  <c:v>68.27</c:v>
                </c:pt>
                <c:pt idx="983">
                  <c:v>68.27</c:v>
                </c:pt>
                <c:pt idx="984">
                  <c:v>68.227000000000004</c:v>
                </c:pt>
                <c:pt idx="985">
                  <c:v>68.227000000000004</c:v>
                </c:pt>
                <c:pt idx="986">
                  <c:v>68.185000000000002</c:v>
                </c:pt>
                <c:pt idx="987">
                  <c:v>68.141999999999996</c:v>
                </c:pt>
                <c:pt idx="988">
                  <c:v>68.141999999999996</c:v>
                </c:pt>
                <c:pt idx="989">
                  <c:v>68.099000000000004</c:v>
                </c:pt>
                <c:pt idx="990">
                  <c:v>68.099000000000004</c:v>
                </c:pt>
                <c:pt idx="991">
                  <c:v>68.055999999999983</c:v>
                </c:pt>
                <c:pt idx="992">
                  <c:v>68.055999999999983</c:v>
                </c:pt>
                <c:pt idx="993">
                  <c:v>68.013000000000005</c:v>
                </c:pt>
                <c:pt idx="994">
                  <c:v>68.013000000000005</c:v>
                </c:pt>
                <c:pt idx="995">
                  <c:v>67.971000000000004</c:v>
                </c:pt>
                <c:pt idx="996">
                  <c:v>67.927999999999997</c:v>
                </c:pt>
                <c:pt idx="997">
                  <c:v>67.927999999999997</c:v>
                </c:pt>
                <c:pt idx="998">
                  <c:v>67.884999999999991</c:v>
                </c:pt>
                <c:pt idx="999">
                  <c:v>67.884999999999991</c:v>
                </c:pt>
                <c:pt idx="1000">
                  <c:v>67.842000000000013</c:v>
                </c:pt>
                <c:pt idx="1001">
                  <c:v>67.842000000000013</c:v>
                </c:pt>
                <c:pt idx="1002">
                  <c:v>67.798000000000002</c:v>
                </c:pt>
                <c:pt idx="1003">
                  <c:v>67.757000000000005</c:v>
                </c:pt>
                <c:pt idx="1004">
                  <c:v>67.757000000000005</c:v>
                </c:pt>
                <c:pt idx="1005">
                  <c:v>67.714000000000027</c:v>
                </c:pt>
                <c:pt idx="1006">
                  <c:v>67.714000000000027</c:v>
                </c:pt>
                <c:pt idx="1007">
                  <c:v>67.670999999999978</c:v>
                </c:pt>
                <c:pt idx="1008">
                  <c:v>67.626999999999981</c:v>
                </c:pt>
                <c:pt idx="1009">
                  <c:v>67.626999999999981</c:v>
                </c:pt>
                <c:pt idx="1010">
                  <c:v>67.585999999999999</c:v>
                </c:pt>
                <c:pt idx="1011">
                  <c:v>67.543000000000006</c:v>
                </c:pt>
                <c:pt idx="1012">
                  <c:v>67.543000000000006</c:v>
                </c:pt>
                <c:pt idx="1013">
                  <c:v>67.5</c:v>
                </c:pt>
                <c:pt idx="1014">
                  <c:v>67.5</c:v>
                </c:pt>
                <c:pt idx="1015">
                  <c:v>67.456000000000003</c:v>
                </c:pt>
                <c:pt idx="1016">
                  <c:v>67.412999999999997</c:v>
                </c:pt>
                <c:pt idx="1017">
                  <c:v>67.412999999999997</c:v>
                </c:pt>
                <c:pt idx="1018">
                  <c:v>67.371999999999986</c:v>
                </c:pt>
                <c:pt idx="1019">
                  <c:v>67.371999999999986</c:v>
                </c:pt>
                <c:pt idx="1020">
                  <c:v>67.328999999999979</c:v>
                </c:pt>
                <c:pt idx="1021">
                  <c:v>67.284999999999997</c:v>
                </c:pt>
                <c:pt idx="1022">
                  <c:v>67.284999999999997</c:v>
                </c:pt>
                <c:pt idx="1023">
                  <c:v>67.242000000000004</c:v>
                </c:pt>
                <c:pt idx="1024">
                  <c:v>67.242000000000004</c:v>
                </c:pt>
                <c:pt idx="1025">
                  <c:v>67.198999999999998</c:v>
                </c:pt>
                <c:pt idx="1026">
                  <c:v>67.157999999999987</c:v>
                </c:pt>
                <c:pt idx="1027">
                  <c:v>67.157999999999987</c:v>
                </c:pt>
                <c:pt idx="1028">
                  <c:v>67.114000000000004</c:v>
                </c:pt>
                <c:pt idx="1029">
                  <c:v>67.114000000000004</c:v>
                </c:pt>
                <c:pt idx="1030">
                  <c:v>67.070999999999998</c:v>
                </c:pt>
                <c:pt idx="1031">
                  <c:v>67.070999999999998</c:v>
                </c:pt>
                <c:pt idx="1032">
                  <c:v>67.027999999999992</c:v>
                </c:pt>
                <c:pt idx="1033">
                  <c:v>66.985000000000014</c:v>
                </c:pt>
                <c:pt idx="1034">
                  <c:v>66.985000000000014</c:v>
                </c:pt>
                <c:pt idx="1035">
                  <c:v>66.943000000000026</c:v>
                </c:pt>
                <c:pt idx="1036">
                  <c:v>66.900000000000006</c:v>
                </c:pt>
                <c:pt idx="1037">
                  <c:v>66.900000000000006</c:v>
                </c:pt>
                <c:pt idx="1038">
                  <c:v>66.856999999999999</c:v>
                </c:pt>
                <c:pt idx="1039">
                  <c:v>66.856999999999999</c:v>
                </c:pt>
                <c:pt idx="1040">
                  <c:v>66.813999999999993</c:v>
                </c:pt>
                <c:pt idx="1041">
                  <c:v>66.813999999999993</c:v>
                </c:pt>
                <c:pt idx="1042">
                  <c:v>66.771999999999991</c:v>
                </c:pt>
                <c:pt idx="1043">
                  <c:v>66.728999999999999</c:v>
                </c:pt>
                <c:pt idx="1044">
                  <c:v>66.728999999999999</c:v>
                </c:pt>
                <c:pt idx="1045">
                  <c:v>66.685999999999979</c:v>
                </c:pt>
                <c:pt idx="1046">
                  <c:v>66.685999999999979</c:v>
                </c:pt>
                <c:pt idx="1047">
                  <c:v>66.643000000000001</c:v>
                </c:pt>
                <c:pt idx="1048">
                  <c:v>66.643000000000001</c:v>
                </c:pt>
                <c:pt idx="1049">
                  <c:v>66.599999999999994</c:v>
                </c:pt>
                <c:pt idx="1050">
                  <c:v>66.557999999999993</c:v>
                </c:pt>
                <c:pt idx="1051">
                  <c:v>66.557999999999993</c:v>
                </c:pt>
                <c:pt idx="1052">
                  <c:v>66.515000000000001</c:v>
                </c:pt>
                <c:pt idx="1053">
                  <c:v>66.515000000000001</c:v>
                </c:pt>
                <c:pt idx="1054">
                  <c:v>66.471999999999994</c:v>
                </c:pt>
                <c:pt idx="1055">
                  <c:v>66.429000000000002</c:v>
                </c:pt>
                <c:pt idx="1056">
                  <c:v>66.429000000000002</c:v>
                </c:pt>
                <c:pt idx="1057">
                  <c:v>66.384999999999991</c:v>
                </c:pt>
                <c:pt idx="1058">
                  <c:v>66.343999999999994</c:v>
                </c:pt>
                <c:pt idx="1059">
                  <c:v>66.343999999999994</c:v>
                </c:pt>
                <c:pt idx="1060">
                  <c:v>66.301000000000002</c:v>
                </c:pt>
                <c:pt idx="1061">
                  <c:v>66.301000000000002</c:v>
                </c:pt>
                <c:pt idx="1062">
                  <c:v>66.257999999999996</c:v>
                </c:pt>
                <c:pt idx="1063">
                  <c:v>66.214000000000027</c:v>
                </c:pt>
                <c:pt idx="1064">
                  <c:v>66.214000000000027</c:v>
                </c:pt>
                <c:pt idx="1065">
                  <c:v>66.172999999999988</c:v>
                </c:pt>
                <c:pt idx="1066">
                  <c:v>66.172999999999988</c:v>
                </c:pt>
                <c:pt idx="1067">
                  <c:v>66.13</c:v>
                </c:pt>
                <c:pt idx="1068">
                  <c:v>66.087000000000003</c:v>
                </c:pt>
                <c:pt idx="1069">
                  <c:v>66.043000000000006</c:v>
                </c:pt>
                <c:pt idx="1070">
                  <c:v>66.043000000000006</c:v>
                </c:pt>
                <c:pt idx="1071">
                  <c:v>66</c:v>
                </c:pt>
                <c:pt idx="1072">
                  <c:v>66</c:v>
                </c:pt>
                <c:pt idx="1073">
                  <c:v>65.959000000000003</c:v>
                </c:pt>
                <c:pt idx="1074">
                  <c:v>65.915999999999997</c:v>
                </c:pt>
                <c:pt idx="1075">
                  <c:v>65.915999999999997</c:v>
                </c:pt>
                <c:pt idx="1076">
                  <c:v>65.871999999999986</c:v>
                </c:pt>
                <c:pt idx="1077">
                  <c:v>65.828999999999979</c:v>
                </c:pt>
                <c:pt idx="1078">
                  <c:v>65.828999999999979</c:v>
                </c:pt>
                <c:pt idx="1079">
                  <c:v>65.787999999999997</c:v>
                </c:pt>
                <c:pt idx="1080">
                  <c:v>65.745000000000005</c:v>
                </c:pt>
                <c:pt idx="1081">
                  <c:v>65.745000000000005</c:v>
                </c:pt>
                <c:pt idx="1082">
                  <c:v>65.700999999999993</c:v>
                </c:pt>
                <c:pt idx="1083">
                  <c:v>65.700999999999993</c:v>
                </c:pt>
                <c:pt idx="1084">
                  <c:v>65.657999999999987</c:v>
                </c:pt>
                <c:pt idx="1085">
                  <c:v>65.614999999999995</c:v>
                </c:pt>
                <c:pt idx="1086">
                  <c:v>65.614999999999995</c:v>
                </c:pt>
                <c:pt idx="1087">
                  <c:v>65.573999999999998</c:v>
                </c:pt>
                <c:pt idx="1088">
                  <c:v>65.573999999999998</c:v>
                </c:pt>
                <c:pt idx="1089">
                  <c:v>65.53</c:v>
                </c:pt>
                <c:pt idx="1090">
                  <c:v>65.486999999999995</c:v>
                </c:pt>
                <c:pt idx="1091">
                  <c:v>65.486999999999995</c:v>
                </c:pt>
                <c:pt idx="1092">
                  <c:v>65.444000000000031</c:v>
                </c:pt>
                <c:pt idx="1093">
                  <c:v>65.403000000000006</c:v>
                </c:pt>
                <c:pt idx="1094">
                  <c:v>65.403000000000006</c:v>
                </c:pt>
                <c:pt idx="1095">
                  <c:v>65.35899999999998</c:v>
                </c:pt>
                <c:pt idx="1096">
                  <c:v>65.35899999999998</c:v>
                </c:pt>
                <c:pt idx="1097">
                  <c:v>65.316000000000003</c:v>
                </c:pt>
                <c:pt idx="1098">
                  <c:v>65.272999999999982</c:v>
                </c:pt>
                <c:pt idx="1099">
                  <c:v>65.272999999999982</c:v>
                </c:pt>
                <c:pt idx="1100">
                  <c:v>65.23</c:v>
                </c:pt>
                <c:pt idx="1101">
                  <c:v>65.23</c:v>
                </c:pt>
                <c:pt idx="1102">
                  <c:v>65.188000000000002</c:v>
                </c:pt>
                <c:pt idx="1103">
                  <c:v>65.144999999999996</c:v>
                </c:pt>
                <c:pt idx="1104">
                  <c:v>65.144999999999996</c:v>
                </c:pt>
                <c:pt idx="1105">
                  <c:v>65.10199999999999</c:v>
                </c:pt>
                <c:pt idx="1106">
                  <c:v>65.10199999999999</c:v>
                </c:pt>
                <c:pt idx="1107">
                  <c:v>65.058999999999983</c:v>
                </c:pt>
                <c:pt idx="1108">
                  <c:v>65.016999999999996</c:v>
                </c:pt>
                <c:pt idx="1109">
                  <c:v>64.974000000000004</c:v>
                </c:pt>
                <c:pt idx="1110">
                  <c:v>64.974000000000004</c:v>
                </c:pt>
                <c:pt idx="1111">
                  <c:v>64.930999999999997</c:v>
                </c:pt>
                <c:pt idx="1112">
                  <c:v>64.887999999999991</c:v>
                </c:pt>
                <c:pt idx="1113">
                  <c:v>64.887999999999991</c:v>
                </c:pt>
                <c:pt idx="1114">
                  <c:v>64.845000000000013</c:v>
                </c:pt>
                <c:pt idx="1115">
                  <c:v>64.845000000000013</c:v>
                </c:pt>
                <c:pt idx="1116">
                  <c:v>64.802999999999983</c:v>
                </c:pt>
                <c:pt idx="1117">
                  <c:v>64.760000000000005</c:v>
                </c:pt>
                <c:pt idx="1118">
                  <c:v>64.760000000000005</c:v>
                </c:pt>
                <c:pt idx="1119">
                  <c:v>64.717000000000027</c:v>
                </c:pt>
                <c:pt idx="1120">
                  <c:v>64.717000000000027</c:v>
                </c:pt>
                <c:pt idx="1121">
                  <c:v>64.673999999999978</c:v>
                </c:pt>
                <c:pt idx="1122">
                  <c:v>64.631999999999991</c:v>
                </c:pt>
                <c:pt idx="1123">
                  <c:v>64.631999999999991</c:v>
                </c:pt>
                <c:pt idx="1124">
                  <c:v>64.588999999999999</c:v>
                </c:pt>
                <c:pt idx="1125">
                  <c:v>64.588999999999999</c:v>
                </c:pt>
                <c:pt idx="1126">
                  <c:v>64.546000000000006</c:v>
                </c:pt>
                <c:pt idx="1127">
                  <c:v>64.503</c:v>
                </c:pt>
                <c:pt idx="1128">
                  <c:v>64.503</c:v>
                </c:pt>
                <c:pt idx="1129">
                  <c:v>64.459000000000003</c:v>
                </c:pt>
                <c:pt idx="1130">
                  <c:v>64.418000000000006</c:v>
                </c:pt>
                <c:pt idx="1131">
                  <c:v>64.418000000000006</c:v>
                </c:pt>
                <c:pt idx="1132">
                  <c:v>64.374999999999986</c:v>
                </c:pt>
                <c:pt idx="1133">
                  <c:v>64.331999999999994</c:v>
                </c:pt>
                <c:pt idx="1134">
                  <c:v>64.331999999999994</c:v>
                </c:pt>
                <c:pt idx="1135">
                  <c:v>64.287999999999997</c:v>
                </c:pt>
                <c:pt idx="1136">
                  <c:v>64.287999999999997</c:v>
                </c:pt>
                <c:pt idx="1137">
                  <c:v>64.247000000000028</c:v>
                </c:pt>
                <c:pt idx="1138">
                  <c:v>64.203999999999994</c:v>
                </c:pt>
                <c:pt idx="1139">
                  <c:v>64.203999999999994</c:v>
                </c:pt>
                <c:pt idx="1140">
                  <c:v>64.161000000000001</c:v>
                </c:pt>
                <c:pt idx="1141">
                  <c:v>64.161000000000001</c:v>
                </c:pt>
                <c:pt idx="1142">
                  <c:v>64.117000000000004</c:v>
                </c:pt>
                <c:pt idx="1143">
                  <c:v>64.117000000000004</c:v>
                </c:pt>
                <c:pt idx="1144">
                  <c:v>64.073999999999998</c:v>
                </c:pt>
                <c:pt idx="1145">
                  <c:v>64.033000000000001</c:v>
                </c:pt>
                <c:pt idx="1146">
                  <c:v>64.033000000000001</c:v>
                </c:pt>
                <c:pt idx="1147">
                  <c:v>63.99</c:v>
                </c:pt>
                <c:pt idx="1148">
                  <c:v>63.946000000000005</c:v>
                </c:pt>
                <c:pt idx="1149">
                  <c:v>63.946000000000005</c:v>
                </c:pt>
                <c:pt idx="1150">
                  <c:v>63.903000000000006</c:v>
                </c:pt>
                <c:pt idx="1151">
                  <c:v>63.903000000000006</c:v>
                </c:pt>
                <c:pt idx="1152">
                  <c:v>63.862000000000002</c:v>
                </c:pt>
                <c:pt idx="1153">
                  <c:v>63.819000000000003</c:v>
                </c:pt>
                <c:pt idx="1154">
                  <c:v>63.819000000000003</c:v>
                </c:pt>
                <c:pt idx="1155">
                  <c:v>63.775000000000013</c:v>
                </c:pt>
                <c:pt idx="1156">
                  <c:v>63.775000000000013</c:v>
                </c:pt>
                <c:pt idx="1157">
                  <c:v>63.732000000000014</c:v>
                </c:pt>
                <c:pt idx="1158">
                  <c:v>63.732000000000014</c:v>
                </c:pt>
                <c:pt idx="1159">
                  <c:v>63.689</c:v>
                </c:pt>
                <c:pt idx="1160">
                  <c:v>63.689</c:v>
                </c:pt>
                <c:pt idx="1161">
                  <c:v>63.648000000000003</c:v>
                </c:pt>
                <c:pt idx="1162">
                  <c:v>63.604000000000006</c:v>
                </c:pt>
                <c:pt idx="1163">
                  <c:v>63.561</c:v>
                </c:pt>
                <c:pt idx="1164">
                  <c:v>63.561</c:v>
                </c:pt>
                <c:pt idx="1165">
                  <c:v>63.518000000000001</c:v>
                </c:pt>
                <c:pt idx="1166">
                  <c:v>63.518000000000001</c:v>
                </c:pt>
                <c:pt idx="1167">
                  <c:v>63.475000000000001</c:v>
                </c:pt>
                <c:pt idx="1168">
                  <c:v>63.475000000000001</c:v>
                </c:pt>
                <c:pt idx="1169">
                  <c:v>63.433</c:v>
                </c:pt>
                <c:pt idx="1170">
                  <c:v>63.433</c:v>
                </c:pt>
                <c:pt idx="1171">
                  <c:v>63.39</c:v>
                </c:pt>
                <c:pt idx="1172">
                  <c:v>63.347000000000001</c:v>
                </c:pt>
                <c:pt idx="1173">
                  <c:v>63.347000000000001</c:v>
                </c:pt>
                <c:pt idx="1174">
                  <c:v>63.304000000000002</c:v>
                </c:pt>
                <c:pt idx="1175">
                  <c:v>63.262000000000015</c:v>
                </c:pt>
                <c:pt idx="1176">
                  <c:v>63.262000000000015</c:v>
                </c:pt>
                <c:pt idx="1177">
                  <c:v>63.219000000000001</c:v>
                </c:pt>
                <c:pt idx="1178">
                  <c:v>63.176000000000002</c:v>
                </c:pt>
                <c:pt idx="1179">
                  <c:v>63.176000000000002</c:v>
                </c:pt>
                <c:pt idx="1180">
                  <c:v>63.133000000000003</c:v>
                </c:pt>
                <c:pt idx="1181">
                  <c:v>63.133000000000003</c:v>
                </c:pt>
                <c:pt idx="1182">
                  <c:v>63.09</c:v>
                </c:pt>
                <c:pt idx="1183">
                  <c:v>63.048000000000002</c:v>
                </c:pt>
                <c:pt idx="1184">
                  <c:v>63.048000000000002</c:v>
                </c:pt>
                <c:pt idx="1185">
                  <c:v>63.005000000000003</c:v>
                </c:pt>
                <c:pt idx="1186">
                  <c:v>63.005000000000003</c:v>
                </c:pt>
                <c:pt idx="1187">
                  <c:v>62.962000000000003</c:v>
                </c:pt>
                <c:pt idx="1188">
                  <c:v>62.919000000000004</c:v>
                </c:pt>
                <c:pt idx="1189">
                  <c:v>62.919000000000004</c:v>
                </c:pt>
                <c:pt idx="1190">
                  <c:v>62.875</c:v>
                </c:pt>
                <c:pt idx="1191">
                  <c:v>62.834000000000003</c:v>
                </c:pt>
                <c:pt idx="1192">
                  <c:v>62.834000000000003</c:v>
                </c:pt>
                <c:pt idx="1193">
                  <c:v>62.791000000000011</c:v>
                </c:pt>
                <c:pt idx="1194">
                  <c:v>62.791000000000011</c:v>
                </c:pt>
                <c:pt idx="1195">
                  <c:v>62.748000000000012</c:v>
                </c:pt>
                <c:pt idx="1196">
                  <c:v>62.748000000000012</c:v>
                </c:pt>
                <c:pt idx="1197">
                  <c:v>62.704000000000001</c:v>
                </c:pt>
                <c:pt idx="1198">
                  <c:v>62.661000000000001</c:v>
                </c:pt>
                <c:pt idx="1199">
                  <c:v>62.661000000000001</c:v>
                </c:pt>
                <c:pt idx="1200">
                  <c:v>62.620000000000012</c:v>
                </c:pt>
                <c:pt idx="1201">
                  <c:v>62.577000000000005</c:v>
                </c:pt>
                <c:pt idx="1202">
                  <c:v>62.577000000000005</c:v>
                </c:pt>
                <c:pt idx="1203">
                  <c:v>62.533000000000001</c:v>
                </c:pt>
                <c:pt idx="1204">
                  <c:v>62.533000000000001</c:v>
                </c:pt>
                <c:pt idx="1205">
                  <c:v>62.49</c:v>
                </c:pt>
                <c:pt idx="1206">
                  <c:v>62.49</c:v>
                </c:pt>
                <c:pt idx="1207">
                  <c:v>62.447000000000003</c:v>
                </c:pt>
                <c:pt idx="1208">
                  <c:v>62.406000000000006</c:v>
                </c:pt>
                <c:pt idx="1209">
                  <c:v>62.406000000000006</c:v>
                </c:pt>
                <c:pt idx="1210">
                  <c:v>62.362000000000002</c:v>
                </c:pt>
                <c:pt idx="1211">
                  <c:v>62.362000000000002</c:v>
                </c:pt>
                <c:pt idx="1212">
                  <c:v>62.319000000000003</c:v>
                </c:pt>
                <c:pt idx="1213">
                  <c:v>62.276000000000003</c:v>
                </c:pt>
                <c:pt idx="1214">
                  <c:v>62.276000000000003</c:v>
                </c:pt>
                <c:pt idx="1215">
                  <c:v>62.233000000000011</c:v>
                </c:pt>
                <c:pt idx="1216">
                  <c:v>62.233000000000011</c:v>
                </c:pt>
                <c:pt idx="1217">
                  <c:v>62.191000000000003</c:v>
                </c:pt>
                <c:pt idx="1218">
                  <c:v>62.148000000000003</c:v>
                </c:pt>
                <c:pt idx="1219">
                  <c:v>62.148000000000003</c:v>
                </c:pt>
                <c:pt idx="1220">
                  <c:v>62.105000000000011</c:v>
                </c:pt>
                <c:pt idx="1221">
                  <c:v>62.105000000000011</c:v>
                </c:pt>
                <c:pt idx="1222">
                  <c:v>62.062000000000012</c:v>
                </c:pt>
                <c:pt idx="1223">
                  <c:v>62.019000000000005</c:v>
                </c:pt>
                <c:pt idx="1224">
                  <c:v>62.019000000000005</c:v>
                </c:pt>
                <c:pt idx="1225">
                  <c:v>61.977000000000004</c:v>
                </c:pt>
                <c:pt idx="1226">
                  <c:v>61.934000000000005</c:v>
                </c:pt>
                <c:pt idx="1227">
                  <c:v>61.891000000000005</c:v>
                </c:pt>
                <c:pt idx="1228">
                  <c:v>61.891000000000005</c:v>
                </c:pt>
                <c:pt idx="1229">
                  <c:v>61.891000000000005</c:v>
                </c:pt>
                <c:pt idx="1230">
                  <c:v>61.847999999999999</c:v>
                </c:pt>
                <c:pt idx="1231">
                  <c:v>61.804000000000002</c:v>
                </c:pt>
                <c:pt idx="1232">
                  <c:v>61.804000000000002</c:v>
                </c:pt>
                <c:pt idx="1233">
                  <c:v>61.761000000000003</c:v>
                </c:pt>
                <c:pt idx="1234">
                  <c:v>61.720000000000013</c:v>
                </c:pt>
                <c:pt idx="1235">
                  <c:v>61.720000000000013</c:v>
                </c:pt>
                <c:pt idx="1236">
                  <c:v>61.677</c:v>
                </c:pt>
                <c:pt idx="1237">
                  <c:v>61.677</c:v>
                </c:pt>
                <c:pt idx="1238">
                  <c:v>61.633000000000003</c:v>
                </c:pt>
                <c:pt idx="1239">
                  <c:v>61.59</c:v>
                </c:pt>
                <c:pt idx="1240">
                  <c:v>61.59</c:v>
                </c:pt>
                <c:pt idx="1241">
                  <c:v>61.547000000000004</c:v>
                </c:pt>
                <c:pt idx="1242">
                  <c:v>61.506</c:v>
                </c:pt>
                <c:pt idx="1243">
                  <c:v>61.506</c:v>
                </c:pt>
                <c:pt idx="1244">
                  <c:v>61.462000000000003</c:v>
                </c:pt>
                <c:pt idx="1245">
                  <c:v>61.462000000000003</c:v>
                </c:pt>
                <c:pt idx="1246">
                  <c:v>61.419000000000004</c:v>
                </c:pt>
                <c:pt idx="1247">
                  <c:v>61.419000000000004</c:v>
                </c:pt>
                <c:pt idx="1248">
                  <c:v>61.376000000000005</c:v>
                </c:pt>
                <c:pt idx="1249">
                  <c:v>61.333000000000006</c:v>
                </c:pt>
                <c:pt idx="1250">
                  <c:v>61.333000000000006</c:v>
                </c:pt>
                <c:pt idx="1251">
                  <c:v>61.290000000000013</c:v>
                </c:pt>
                <c:pt idx="1252">
                  <c:v>61.248000000000012</c:v>
                </c:pt>
                <c:pt idx="1253">
                  <c:v>61.248000000000012</c:v>
                </c:pt>
                <c:pt idx="1254">
                  <c:v>61.205000000000013</c:v>
                </c:pt>
                <c:pt idx="1255">
                  <c:v>61.205000000000013</c:v>
                </c:pt>
                <c:pt idx="1256">
                  <c:v>61.162000000000013</c:v>
                </c:pt>
                <c:pt idx="1257">
                  <c:v>61.162000000000013</c:v>
                </c:pt>
                <c:pt idx="1258">
                  <c:v>61.119</c:v>
                </c:pt>
                <c:pt idx="1259">
                  <c:v>61.075000000000003</c:v>
                </c:pt>
                <c:pt idx="1260">
                  <c:v>61.075000000000003</c:v>
                </c:pt>
                <c:pt idx="1261">
                  <c:v>61.032000000000011</c:v>
                </c:pt>
                <c:pt idx="1262">
                  <c:v>60.991</c:v>
                </c:pt>
                <c:pt idx="1263">
                  <c:v>60.991</c:v>
                </c:pt>
                <c:pt idx="1264">
                  <c:v>60.948</c:v>
                </c:pt>
                <c:pt idx="1265">
                  <c:v>60.948</c:v>
                </c:pt>
                <c:pt idx="1266">
                  <c:v>60.904000000000003</c:v>
                </c:pt>
                <c:pt idx="1267">
                  <c:v>60.861000000000004</c:v>
                </c:pt>
                <c:pt idx="1268">
                  <c:v>60.861000000000004</c:v>
                </c:pt>
                <c:pt idx="1269">
                  <c:v>60.861000000000004</c:v>
                </c:pt>
                <c:pt idx="1270">
                  <c:v>60.817999999999998</c:v>
                </c:pt>
                <c:pt idx="1271">
                  <c:v>60.775000000000013</c:v>
                </c:pt>
                <c:pt idx="1272">
                  <c:v>60.775000000000013</c:v>
                </c:pt>
                <c:pt idx="1273">
                  <c:v>60.733000000000011</c:v>
                </c:pt>
                <c:pt idx="1274">
                  <c:v>60.733000000000011</c:v>
                </c:pt>
                <c:pt idx="1275">
                  <c:v>60.690000000000012</c:v>
                </c:pt>
                <c:pt idx="1276">
                  <c:v>60.647000000000006</c:v>
                </c:pt>
                <c:pt idx="1277">
                  <c:v>60.647000000000006</c:v>
                </c:pt>
                <c:pt idx="1278">
                  <c:v>60.604000000000006</c:v>
                </c:pt>
                <c:pt idx="1279">
                  <c:v>60.604000000000006</c:v>
                </c:pt>
                <c:pt idx="1280">
                  <c:v>60.561</c:v>
                </c:pt>
                <c:pt idx="1281">
                  <c:v>60.517000000000003</c:v>
                </c:pt>
                <c:pt idx="1282">
                  <c:v>60.517000000000003</c:v>
                </c:pt>
                <c:pt idx="1283">
                  <c:v>60.474000000000004</c:v>
                </c:pt>
                <c:pt idx="1284">
                  <c:v>60.433</c:v>
                </c:pt>
                <c:pt idx="1285">
                  <c:v>60.39</c:v>
                </c:pt>
                <c:pt idx="1286">
                  <c:v>60.39</c:v>
                </c:pt>
                <c:pt idx="1287">
                  <c:v>60.346000000000004</c:v>
                </c:pt>
                <c:pt idx="1288">
                  <c:v>60.346000000000004</c:v>
                </c:pt>
                <c:pt idx="1289">
                  <c:v>60.303000000000004</c:v>
                </c:pt>
                <c:pt idx="1290">
                  <c:v>60.260000000000012</c:v>
                </c:pt>
                <c:pt idx="1291">
                  <c:v>60.260000000000012</c:v>
                </c:pt>
                <c:pt idx="1292">
                  <c:v>60.217000000000006</c:v>
                </c:pt>
                <c:pt idx="1293">
                  <c:v>60.174000000000007</c:v>
                </c:pt>
                <c:pt idx="1294">
                  <c:v>60.174000000000007</c:v>
                </c:pt>
                <c:pt idx="1295">
                  <c:v>60.132000000000012</c:v>
                </c:pt>
                <c:pt idx="1296">
                  <c:v>60.132000000000012</c:v>
                </c:pt>
                <c:pt idx="1297">
                  <c:v>60.089000000000006</c:v>
                </c:pt>
                <c:pt idx="1298">
                  <c:v>60.046000000000006</c:v>
                </c:pt>
                <c:pt idx="1299">
                  <c:v>60.046000000000006</c:v>
                </c:pt>
                <c:pt idx="1300">
                  <c:v>60.003</c:v>
                </c:pt>
                <c:pt idx="1301">
                  <c:v>60.003</c:v>
                </c:pt>
                <c:pt idx="1302">
                  <c:v>59.959000000000003</c:v>
                </c:pt>
                <c:pt idx="1303">
                  <c:v>59.916000000000004</c:v>
                </c:pt>
                <c:pt idx="1304">
                  <c:v>59.916000000000004</c:v>
                </c:pt>
                <c:pt idx="1305">
                  <c:v>59.873000000000005</c:v>
                </c:pt>
                <c:pt idx="1306">
                  <c:v>59.873000000000005</c:v>
                </c:pt>
                <c:pt idx="1307">
                  <c:v>59.83</c:v>
                </c:pt>
                <c:pt idx="1308">
                  <c:v>59.788000000000011</c:v>
                </c:pt>
                <c:pt idx="1309">
                  <c:v>59.788000000000011</c:v>
                </c:pt>
                <c:pt idx="1310">
                  <c:v>59.745000000000012</c:v>
                </c:pt>
                <c:pt idx="1311">
                  <c:v>59.702000000000012</c:v>
                </c:pt>
                <c:pt idx="1312">
                  <c:v>59.702000000000012</c:v>
                </c:pt>
                <c:pt idx="1313">
                  <c:v>59.659000000000006</c:v>
                </c:pt>
                <c:pt idx="1314">
                  <c:v>59.616</c:v>
                </c:pt>
                <c:pt idx="1315">
                  <c:v>59.616</c:v>
                </c:pt>
                <c:pt idx="1316">
                  <c:v>59.572000000000003</c:v>
                </c:pt>
                <c:pt idx="1317">
                  <c:v>59.529000000000003</c:v>
                </c:pt>
                <c:pt idx="1318">
                  <c:v>59.529000000000003</c:v>
                </c:pt>
                <c:pt idx="1319">
                  <c:v>59.486000000000004</c:v>
                </c:pt>
                <c:pt idx="1320">
                  <c:v>59.486000000000004</c:v>
                </c:pt>
                <c:pt idx="1321">
                  <c:v>59.445</c:v>
                </c:pt>
                <c:pt idx="1322">
                  <c:v>59.401000000000003</c:v>
                </c:pt>
                <c:pt idx="1323">
                  <c:v>59.401000000000003</c:v>
                </c:pt>
                <c:pt idx="1324">
                  <c:v>59.357999999999997</c:v>
                </c:pt>
                <c:pt idx="1325">
                  <c:v>59.314999999999998</c:v>
                </c:pt>
                <c:pt idx="1326">
                  <c:v>59.314999999999998</c:v>
                </c:pt>
                <c:pt idx="1327">
                  <c:v>59.272000000000013</c:v>
                </c:pt>
                <c:pt idx="1328">
                  <c:v>59.272000000000013</c:v>
                </c:pt>
                <c:pt idx="1329">
                  <c:v>59.229000000000013</c:v>
                </c:pt>
                <c:pt idx="1330">
                  <c:v>59.185000000000002</c:v>
                </c:pt>
                <c:pt idx="1331">
                  <c:v>59.185000000000002</c:v>
                </c:pt>
                <c:pt idx="1332">
                  <c:v>59.142000000000003</c:v>
                </c:pt>
                <c:pt idx="1333">
                  <c:v>59.099000000000011</c:v>
                </c:pt>
                <c:pt idx="1334">
                  <c:v>59.099000000000011</c:v>
                </c:pt>
                <c:pt idx="1335">
                  <c:v>59.099000000000011</c:v>
                </c:pt>
                <c:pt idx="1336">
                  <c:v>59.056000000000004</c:v>
                </c:pt>
                <c:pt idx="1337">
                  <c:v>59.014000000000003</c:v>
                </c:pt>
                <c:pt idx="1338">
                  <c:v>59.014000000000003</c:v>
                </c:pt>
                <c:pt idx="1339">
                  <c:v>58.928000000000011</c:v>
                </c:pt>
                <c:pt idx="1340">
                  <c:v>58.928000000000011</c:v>
                </c:pt>
                <c:pt idx="1341">
                  <c:v>58.884999999999998</c:v>
                </c:pt>
                <c:pt idx="1342">
                  <c:v>58.884999999999998</c:v>
                </c:pt>
                <c:pt idx="1343">
                  <c:v>58.841999999999999</c:v>
                </c:pt>
                <c:pt idx="1344">
                  <c:v>58.798000000000016</c:v>
                </c:pt>
                <c:pt idx="1345">
                  <c:v>58.798000000000016</c:v>
                </c:pt>
                <c:pt idx="1346">
                  <c:v>58.755000000000003</c:v>
                </c:pt>
                <c:pt idx="1347">
                  <c:v>58.712000000000003</c:v>
                </c:pt>
                <c:pt idx="1348">
                  <c:v>58.712000000000003</c:v>
                </c:pt>
                <c:pt idx="1349">
                  <c:v>58.669000000000011</c:v>
                </c:pt>
                <c:pt idx="1350">
                  <c:v>58.669000000000011</c:v>
                </c:pt>
                <c:pt idx="1351">
                  <c:v>58.626000000000012</c:v>
                </c:pt>
                <c:pt idx="1352">
                  <c:v>58.582000000000001</c:v>
                </c:pt>
                <c:pt idx="1353">
                  <c:v>58.582000000000001</c:v>
                </c:pt>
                <c:pt idx="1354">
                  <c:v>58.541000000000004</c:v>
                </c:pt>
                <c:pt idx="1355">
                  <c:v>58.498000000000012</c:v>
                </c:pt>
                <c:pt idx="1356">
                  <c:v>58.498000000000012</c:v>
                </c:pt>
                <c:pt idx="1357">
                  <c:v>58.454999999999998</c:v>
                </c:pt>
                <c:pt idx="1358">
                  <c:v>58.454999999999998</c:v>
                </c:pt>
                <c:pt idx="1359">
                  <c:v>58.411000000000001</c:v>
                </c:pt>
                <c:pt idx="1360">
                  <c:v>58.411000000000001</c:v>
                </c:pt>
                <c:pt idx="1361">
                  <c:v>58.368000000000002</c:v>
                </c:pt>
                <c:pt idx="1362">
                  <c:v>58.325000000000003</c:v>
                </c:pt>
                <c:pt idx="1363">
                  <c:v>58.325000000000003</c:v>
                </c:pt>
                <c:pt idx="1364">
                  <c:v>58.282000000000011</c:v>
                </c:pt>
                <c:pt idx="1365">
                  <c:v>58.239000000000011</c:v>
                </c:pt>
                <c:pt idx="1366">
                  <c:v>58.239000000000011</c:v>
                </c:pt>
                <c:pt idx="1367">
                  <c:v>58.195000000000014</c:v>
                </c:pt>
                <c:pt idx="1368">
                  <c:v>58.152000000000001</c:v>
                </c:pt>
                <c:pt idx="1369">
                  <c:v>58.152000000000001</c:v>
                </c:pt>
                <c:pt idx="1370">
                  <c:v>58.109000000000002</c:v>
                </c:pt>
                <c:pt idx="1371">
                  <c:v>58.109000000000002</c:v>
                </c:pt>
                <c:pt idx="1372">
                  <c:v>58.066000000000003</c:v>
                </c:pt>
                <c:pt idx="1373">
                  <c:v>58.023000000000003</c:v>
                </c:pt>
                <c:pt idx="1374">
                  <c:v>58.023000000000003</c:v>
                </c:pt>
                <c:pt idx="1375">
                  <c:v>57.979000000000006</c:v>
                </c:pt>
                <c:pt idx="1376">
                  <c:v>57.936</c:v>
                </c:pt>
                <c:pt idx="1377">
                  <c:v>57.936</c:v>
                </c:pt>
                <c:pt idx="1378">
                  <c:v>57.936</c:v>
                </c:pt>
                <c:pt idx="1379">
                  <c:v>57.893000000000001</c:v>
                </c:pt>
                <c:pt idx="1380">
                  <c:v>57.85</c:v>
                </c:pt>
                <c:pt idx="1381">
                  <c:v>57.85</c:v>
                </c:pt>
                <c:pt idx="1382">
                  <c:v>57.807000000000002</c:v>
                </c:pt>
                <c:pt idx="1383">
                  <c:v>57.765000000000015</c:v>
                </c:pt>
                <c:pt idx="1384">
                  <c:v>57.765000000000015</c:v>
                </c:pt>
                <c:pt idx="1385">
                  <c:v>57.722000000000016</c:v>
                </c:pt>
                <c:pt idx="1386">
                  <c:v>57.722000000000016</c:v>
                </c:pt>
                <c:pt idx="1387">
                  <c:v>57.679000000000002</c:v>
                </c:pt>
                <c:pt idx="1388">
                  <c:v>57.636000000000003</c:v>
                </c:pt>
                <c:pt idx="1389">
                  <c:v>57.636000000000003</c:v>
                </c:pt>
                <c:pt idx="1390">
                  <c:v>57.592000000000013</c:v>
                </c:pt>
                <c:pt idx="1391">
                  <c:v>57.549000000000007</c:v>
                </c:pt>
                <c:pt idx="1392">
                  <c:v>57.549000000000007</c:v>
                </c:pt>
                <c:pt idx="1393">
                  <c:v>57.506</c:v>
                </c:pt>
                <c:pt idx="1394">
                  <c:v>57.506</c:v>
                </c:pt>
                <c:pt idx="1395">
                  <c:v>57.463000000000001</c:v>
                </c:pt>
                <c:pt idx="1396">
                  <c:v>57.42</c:v>
                </c:pt>
                <c:pt idx="1397">
                  <c:v>57.42</c:v>
                </c:pt>
                <c:pt idx="1398">
                  <c:v>57.376000000000005</c:v>
                </c:pt>
                <c:pt idx="1399">
                  <c:v>57.376000000000005</c:v>
                </c:pt>
                <c:pt idx="1400">
                  <c:v>57.333000000000006</c:v>
                </c:pt>
                <c:pt idx="1401">
                  <c:v>57.290000000000013</c:v>
                </c:pt>
                <c:pt idx="1402">
                  <c:v>57.290000000000013</c:v>
                </c:pt>
                <c:pt idx="1403">
                  <c:v>57.247</c:v>
                </c:pt>
                <c:pt idx="1404">
                  <c:v>57.204000000000001</c:v>
                </c:pt>
                <c:pt idx="1405">
                  <c:v>57.204000000000001</c:v>
                </c:pt>
                <c:pt idx="1406">
                  <c:v>57.160000000000011</c:v>
                </c:pt>
                <c:pt idx="1407">
                  <c:v>57.160000000000011</c:v>
                </c:pt>
                <c:pt idx="1408">
                  <c:v>57.117000000000004</c:v>
                </c:pt>
                <c:pt idx="1409">
                  <c:v>57.074000000000005</c:v>
                </c:pt>
                <c:pt idx="1410">
                  <c:v>57.074000000000005</c:v>
                </c:pt>
                <c:pt idx="1411">
                  <c:v>57.031000000000006</c:v>
                </c:pt>
                <c:pt idx="1412">
                  <c:v>57.031000000000006</c:v>
                </c:pt>
                <c:pt idx="1413">
                  <c:v>56.988</c:v>
                </c:pt>
                <c:pt idx="1414">
                  <c:v>56.988</c:v>
                </c:pt>
                <c:pt idx="1415">
                  <c:v>56.944000000000003</c:v>
                </c:pt>
                <c:pt idx="1416">
                  <c:v>56.944000000000003</c:v>
                </c:pt>
                <c:pt idx="1417">
                  <c:v>56.901000000000003</c:v>
                </c:pt>
                <c:pt idx="1418">
                  <c:v>56.857999999999997</c:v>
                </c:pt>
                <c:pt idx="1419">
                  <c:v>56.857999999999997</c:v>
                </c:pt>
                <c:pt idx="1420">
                  <c:v>56.814999999999998</c:v>
                </c:pt>
                <c:pt idx="1421">
                  <c:v>56.772000000000013</c:v>
                </c:pt>
                <c:pt idx="1422">
                  <c:v>56.772000000000013</c:v>
                </c:pt>
                <c:pt idx="1423">
                  <c:v>56.728000000000016</c:v>
                </c:pt>
                <c:pt idx="1424">
                  <c:v>56.728000000000016</c:v>
                </c:pt>
                <c:pt idx="1425">
                  <c:v>56.685000000000002</c:v>
                </c:pt>
                <c:pt idx="1426">
                  <c:v>56.685000000000002</c:v>
                </c:pt>
                <c:pt idx="1427">
                  <c:v>56.642000000000003</c:v>
                </c:pt>
                <c:pt idx="1428">
                  <c:v>56.642000000000003</c:v>
                </c:pt>
                <c:pt idx="1429">
                  <c:v>56.599000000000011</c:v>
                </c:pt>
                <c:pt idx="1430">
                  <c:v>56.556000000000004</c:v>
                </c:pt>
                <c:pt idx="1431">
                  <c:v>56.512</c:v>
                </c:pt>
                <c:pt idx="1432">
                  <c:v>56.512</c:v>
                </c:pt>
                <c:pt idx="1433">
                  <c:v>56.469000000000001</c:v>
                </c:pt>
                <c:pt idx="1434">
                  <c:v>56.469000000000001</c:v>
                </c:pt>
                <c:pt idx="1435">
                  <c:v>56.426000000000002</c:v>
                </c:pt>
                <c:pt idx="1436">
                  <c:v>56.383000000000003</c:v>
                </c:pt>
                <c:pt idx="1437">
                  <c:v>56.383000000000003</c:v>
                </c:pt>
                <c:pt idx="1438">
                  <c:v>56.34</c:v>
                </c:pt>
                <c:pt idx="1439">
                  <c:v>56.34</c:v>
                </c:pt>
                <c:pt idx="1440">
                  <c:v>56.295000000000016</c:v>
                </c:pt>
                <c:pt idx="1441">
                  <c:v>56.295000000000016</c:v>
                </c:pt>
                <c:pt idx="1442">
                  <c:v>56.251000000000005</c:v>
                </c:pt>
                <c:pt idx="1443">
                  <c:v>56.208000000000013</c:v>
                </c:pt>
                <c:pt idx="1444">
                  <c:v>56.208000000000013</c:v>
                </c:pt>
                <c:pt idx="1445">
                  <c:v>56.165000000000013</c:v>
                </c:pt>
                <c:pt idx="1446">
                  <c:v>56.122000000000014</c:v>
                </c:pt>
                <c:pt idx="1447">
                  <c:v>56.122000000000014</c:v>
                </c:pt>
                <c:pt idx="1448">
                  <c:v>56.079000000000001</c:v>
                </c:pt>
                <c:pt idx="1449">
                  <c:v>56.079000000000001</c:v>
                </c:pt>
                <c:pt idx="1450">
                  <c:v>56.035000000000011</c:v>
                </c:pt>
                <c:pt idx="1451">
                  <c:v>55.992000000000012</c:v>
                </c:pt>
                <c:pt idx="1452">
                  <c:v>55.992000000000012</c:v>
                </c:pt>
                <c:pt idx="1453">
                  <c:v>55.949000000000005</c:v>
                </c:pt>
                <c:pt idx="1454">
                  <c:v>55.949000000000005</c:v>
                </c:pt>
                <c:pt idx="1455">
                  <c:v>55.906000000000006</c:v>
                </c:pt>
                <c:pt idx="1456">
                  <c:v>55.906000000000006</c:v>
                </c:pt>
                <c:pt idx="1457">
                  <c:v>55.863</c:v>
                </c:pt>
                <c:pt idx="1458">
                  <c:v>55.819000000000003</c:v>
                </c:pt>
                <c:pt idx="1459">
                  <c:v>55.819000000000003</c:v>
                </c:pt>
                <c:pt idx="1460">
                  <c:v>55.776000000000003</c:v>
                </c:pt>
                <c:pt idx="1461">
                  <c:v>55.733000000000011</c:v>
                </c:pt>
                <c:pt idx="1462">
                  <c:v>55.733000000000011</c:v>
                </c:pt>
                <c:pt idx="1463">
                  <c:v>55.690000000000012</c:v>
                </c:pt>
                <c:pt idx="1464">
                  <c:v>55.690000000000012</c:v>
                </c:pt>
                <c:pt idx="1465">
                  <c:v>55.647000000000006</c:v>
                </c:pt>
                <c:pt idx="1466">
                  <c:v>55.647000000000006</c:v>
                </c:pt>
                <c:pt idx="1467">
                  <c:v>55.602000000000011</c:v>
                </c:pt>
                <c:pt idx="1468">
                  <c:v>55.602000000000011</c:v>
                </c:pt>
                <c:pt idx="1469">
                  <c:v>55.558</c:v>
                </c:pt>
                <c:pt idx="1470">
                  <c:v>55.515000000000001</c:v>
                </c:pt>
                <c:pt idx="1471">
                  <c:v>55.515000000000001</c:v>
                </c:pt>
                <c:pt idx="1472">
                  <c:v>55.472000000000001</c:v>
                </c:pt>
                <c:pt idx="1473">
                  <c:v>55.472000000000001</c:v>
                </c:pt>
                <c:pt idx="1474">
                  <c:v>55.429000000000002</c:v>
                </c:pt>
                <c:pt idx="1475">
                  <c:v>55.429000000000002</c:v>
                </c:pt>
                <c:pt idx="1476">
                  <c:v>55.386000000000003</c:v>
                </c:pt>
                <c:pt idx="1477">
                  <c:v>55.386000000000003</c:v>
                </c:pt>
                <c:pt idx="1478">
                  <c:v>55.341999999999999</c:v>
                </c:pt>
                <c:pt idx="1479">
                  <c:v>55.299000000000021</c:v>
                </c:pt>
                <c:pt idx="1480">
                  <c:v>55.299000000000021</c:v>
                </c:pt>
                <c:pt idx="1481">
                  <c:v>55.256</c:v>
                </c:pt>
                <c:pt idx="1482">
                  <c:v>55.213000000000001</c:v>
                </c:pt>
                <c:pt idx="1483">
                  <c:v>55.213000000000001</c:v>
                </c:pt>
                <c:pt idx="1484">
                  <c:v>55.168000000000013</c:v>
                </c:pt>
                <c:pt idx="1485">
                  <c:v>55.168000000000013</c:v>
                </c:pt>
                <c:pt idx="1486">
                  <c:v>55.125000000000014</c:v>
                </c:pt>
                <c:pt idx="1487">
                  <c:v>55.125000000000014</c:v>
                </c:pt>
                <c:pt idx="1488">
                  <c:v>55.081000000000003</c:v>
                </c:pt>
                <c:pt idx="1489">
                  <c:v>55.081000000000003</c:v>
                </c:pt>
                <c:pt idx="1490">
                  <c:v>55.038000000000011</c:v>
                </c:pt>
                <c:pt idx="1491">
                  <c:v>54.995000000000012</c:v>
                </c:pt>
                <c:pt idx="1492">
                  <c:v>54.995000000000012</c:v>
                </c:pt>
                <c:pt idx="1493">
                  <c:v>54.951999999999998</c:v>
                </c:pt>
                <c:pt idx="1494">
                  <c:v>54.951999999999998</c:v>
                </c:pt>
                <c:pt idx="1495">
                  <c:v>54.909000000000006</c:v>
                </c:pt>
                <c:pt idx="1496">
                  <c:v>54.909000000000006</c:v>
                </c:pt>
                <c:pt idx="1497">
                  <c:v>54.865000000000002</c:v>
                </c:pt>
                <c:pt idx="1498">
                  <c:v>54.82</c:v>
                </c:pt>
                <c:pt idx="1499">
                  <c:v>54.82</c:v>
                </c:pt>
                <c:pt idx="1500">
                  <c:v>54.82</c:v>
                </c:pt>
                <c:pt idx="1501">
                  <c:v>54.777000000000001</c:v>
                </c:pt>
                <c:pt idx="1502">
                  <c:v>54.734000000000002</c:v>
                </c:pt>
                <c:pt idx="1503">
                  <c:v>54.734000000000002</c:v>
                </c:pt>
                <c:pt idx="1504">
                  <c:v>54.691000000000003</c:v>
                </c:pt>
                <c:pt idx="1505">
                  <c:v>54.691000000000003</c:v>
                </c:pt>
                <c:pt idx="1506">
                  <c:v>54.648000000000003</c:v>
                </c:pt>
                <c:pt idx="1507">
                  <c:v>54.648000000000003</c:v>
                </c:pt>
                <c:pt idx="1508">
                  <c:v>54.604000000000006</c:v>
                </c:pt>
                <c:pt idx="1509">
                  <c:v>54.604000000000006</c:v>
                </c:pt>
                <c:pt idx="1510">
                  <c:v>54.561</c:v>
                </c:pt>
                <c:pt idx="1511">
                  <c:v>54.516000000000005</c:v>
                </c:pt>
                <c:pt idx="1512">
                  <c:v>54.516000000000005</c:v>
                </c:pt>
                <c:pt idx="1513">
                  <c:v>54.473000000000006</c:v>
                </c:pt>
                <c:pt idx="1514">
                  <c:v>54.473000000000006</c:v>
                </c:pt>
                <c:pt idx="1515">
                  <c:v>54.43</c:v>
                </c:pt>
                <c:pt idx="1516">
                  <c:v>54.43</c:v>
                </c:pt>
                <c:pt idx="1517">
                  <c:v>54.386999999999993</c:v>
                </c:pt>
                <c:pt idx="1518">
                  <c:v>54.343000000000004</c:v>
                </c:pt>
                <c:pt idx="1519">
                  <c:v>54.343000000000004</c:v>
                </c:pt>
                <c:pt idx="1520">
                  <c:v>54.3</c:v>
                </c:pt>
                <c:pt idx="1521">
                  <c:v>54.3</c:v>
                </c:pt>
                <c:pt idx="1522">
                  <c:v>54.255000000000003</c:v>
                </c:pt>
                <c:pt idx="1523">
                  <c:v>54.255000000000003</c:v>
                </c:pt>
                <c:pt idx="1524">
                  <c:v>54.212000000000003</c:v>
                </c:pt>
                <c:pt idx="1525">
                  <c:v>54.169000000000011</c:v>
                </c:pt>
                <c:pt idx="1526">
                  <c:v>54.169000000000011</c:v>
                </c:pt>
                <c:pt idx="1527">
                  <c:v>54.126000000000012</c:v>
                </c:pt>
                <c:pt idx="1528">
                  <c:v>54.126000000000012</c:v>
                </c:pt>
                <c:pt idx="1529">
                  <c:v>54.082000000000001</c:v>
                </c:pt>
                <c:pt idx="1530">
                  <c:v>54.082000000000001</c:v>
                </c:pt>
                <c:pt idx="1531">
                  <c:v>54.082000000000001</c:v>
                </c:pt>
                <c:pt idx="1532">
                  <c:v>54.037000000000006</c:v>
                </c:pt>
                <c:pt idx="1533">
                  <c:v>53.994</c:v>
                </c:pt>
                <c:pt idx="1534">
                  <c:v>53.950999999999993</c:v>
                </c:pt>
                <c:pt idx="1535">
                  <c:v>53.950999999999993</c:v>
                </c:pt>
                <c:pt idx="1536">
                  <c:v>53.950999999999993</c:v>
                </c:pt>
                <c:pt idx="1537">
                  <c:v>53.908000000000001</c:v>
                </c:pt>
                <c:pt idx="1538">
                  <c:v>53.908000000000001</c:v>
                </c:pt>
                <c:pt idx="1539">
                  <c:v>53.865000000000002</c:v>
                </c:pt>
                <c:pt idx="1540">
                  <c:v>53.865000000000002</c:v>
                </c:pt>
                <c:pt idx="1541">
                  <c:v>53.82</c:v>
                </c:pt>
                <c:pt idx="1542">
                  <c:v>53.776000000000003</c:v>
                </c:pt>
                <c:pt idx="1543">
                  <c:v>53.776000000000003</c:v>
                </c:pt>
                <c:pt idx="1544">
                  <c:v>53.733000000000011</c:v>
                </c:pt>
                <c:pt idx="1545">
                  <c:v>53.733000000000011</c:v>
                </c:pt>
                <c:pt idx="1546">
                  <c:v>53.690000000000012</c:v>
                </c:pt>
                <c:pt idx="1547">
                  <c:v>53.690000000000012</c:v>
                </c:pt>
                <c:pt idx="1548">
                  <c:v>53.645000000000003</c:v>
                </c:pt>
                <c:pt idx="1549">
                  <c:v>53.645000000000003</c:v>
                </c:pt>
                <c:pt idx="1550">
                  <c:v>53.602000000000011</c:v>
                </c:pt>
                <c:pt idx="1551">
                  <c:v>53.559000000000005</c:v>
                </c:pt>
                <c:pt idx="1552">
                  <c:v>53.559000000000005</c:v>
                </c:pt>
                <c:pt idx="1553">
                  <c:v>53.515000000000001</c:v>
                </c:pt>
                <c:pt idx="1554">
                  <c:v>53.515000000000001</c:v>
                </c:pt>
                <c:pt idx="1555">
                  <c:v>53.472000000000001</c:v>
                </c:pt>
                <c:pt idx="1556">
                  <c:v>53.472000000000001</c:v>
                </c:pt>
                <c:pt idx="1557">
                  <c:v>53.427</c:v>
                </c:pt>
                <c:pt idx="1558">
                  <c:v>53.383999999999993</c:v>
                </c:pt>
                <c:pt idx="1559">
                  <c:v>53.383999999999993</c:v>
                </c:pt>
                <c:pt idx="1560">
                  <c:v>53.341000000000001</c:v>
                </c:pt>
                <c:pt idx="1561">
                  <c:v>53.341000000000001</c:v>
                </c:pt>
                <c:pt idx="1562">
                  <c:v>53.298000000000016</c:v>
                </c:pt>
                <c:pt idx="1563">
                  <c:v>53.298000000000016</c:v>
                </c:pt>
                <c:pt idx="1564">
                  <c:v>53.298000000000016</c:v>
                </c:pt>
                <c:pt idx="1565">
                  <c:v>53.253</c:v>
                </c:pt>
                <c:pt idx="1566">
                  <c:v>53.209000000000003</c:v>
                </c:pt>
                <c:pt idx="1567">
                  <c:v>53.209000000000003</c:v>
                </c:pt>
                <c:pt idx="1568">
                  <c:v>53.166000000000011</c:v>
                </c:pt>
                <c:pt idx="1569">
                  <c:v>53.166000000000011</c:v>
                </c:pt>
                <c:pt idx="1570">
                  <c:v>53.121000000000002</c:v>
                </c:pt>
                <c:pt idx="1571">
                  <c:v>53.078000000000003</c:v>
                </c:pt>
                <c:pt idx="1572">
                  <c:v>53.078000000000003</c:v>
                </c:pt>
                <c:pt idx="1573">
                  <c:v>53.035000000000011</c:v>
                </c:pt>
                <c:pt idx="1574">
                  <c:v>53.035000000000011</c:v>
                </c:pt>
                <c:pt idx="1575">
                  <c:v>53.035000000000011</c:v>
                </c:pt>
                <c:pt idx="1576">
                  <c:v>52.992000000000012</c:v>
                </c:pt>
                <c:pt idx="1577">
                  <c:v>52.992000000000012</c:v>
                </c:pt>
                <c:pt idx="1578">
                  <c:v>52.947000000000003</c:v>
                </c:pt>
                <c:pt idx="1579">
                  <c:v>52.903000000000006</c:v>
                </c:pt>
                <c:pt idx="1580">
                  <c:v>52.903000000000006</c:v>
                </c:pt>
                <c:pt idx="1581">
                  <c:v>52.86</c:v>
                </c:pt>
                <c:pt idx="1582">
                  <c:v>52.86</c:v>
                </c:pt>
                <c:pt idx="1583">
                  <c:v>52.816999999999993</c:v>
                </c:pt>
                <c:pt idx="1584">
                  <c:v>52.816999999999993</c:v>
                </c:pt>
                <c:pt idx="1585">
                  <c:v>52.772000000000013</c:v>
                </c:pt>
                <c:pt idx="1586">
                  <c:v>52.729000000000013</c:v>
                </c:pt>
                <c:pt idx="1587">
                  <c:v>52.729000000000013</c:v>
                </c:pt>
                <c:pt idx="1588">
                  <c:v>52.686</c:v>
                </c:pt>
                <c:pt idx="1589">
                  <c:v>52.686</c:v>
                </c:pt>
                <c:pt idx="1590">
                  <c:v>52.641000000000005</c:v>
                </c:pt>
                <c:pt idx="1591">
                  <c:v>52.597000000000001</c:v>
                </c:pt>
                <c:pt idx="1592">
                  <c:v>52.597000000000001</c:v>
                </c:pt>
                <c:pt idx="1593">
                  <c:v>52.554000000000002</c:v>
                </c:pt>
                <c:pt idx="1594">
                  <c:v>52.554000000000002</c:v>
                </c:pt>
                <c:pt idx="1595">
                  <c:v>52.509</c:v>
                </c:pt>
                <c:pt idx="1596">
                  <c:v>52.509</c:v>
                </c:pt>
                <c:pt idx="1597">
                  <c:v>52.466000000000001</c:v>
                </c:pt>
                <c:pt idx="1598">
                  <c:v>52.466000000000001</c:v>
                </c:pt>
                <c:pt idx="1599">
                  <c:v>52.423000000000002</c:v>
                </c:pt>
                <c:pt idx="1600">
                  <c:v>52.378</c:v>
                </c:pt>
                <c:pt idx="1601">
                  <c:v>52.378</c:v>
                </c:pt>
                <c:pt idx="1602">
                  <c:v>52.335000000000001</c:v>
                </c:pt>
                <c:pt idx="1603">
                  <c:v>52.335000000000001</c:v>
                </c:pt>
                <c:pt idx="1604">
                  <c:v>52.291000000000011</c:v>
                </c:pt>
                <c:pt idx="1605">
                  <c:v>52.246000000000002</c:v>
                </c:pt>
                <c:pt idx="1606">
                  <c:v>52.203000000000003</c:v>
                </c:pt>
                <c:pt idx="1607">
                  <c:v>52.203000000000003</c:v>
                </c:pt>
                <c:pt idx="1608">
                  <c:v>52.160000000000011</c:v>
                </c:pt>
                <c:pt idx="1609">
                  <c:v>52.160000000000011</c:v>
                </c:pt>
                <c:pt idx="1610">
                  <c:v>52.115000000000002</c:v>
                </c:pt>
                <c:pt idx="1611">
                  <c:v>52.072000000000003</c:v>
                </c:pt>
                <c:pt idx="1612">
                  <c:v>52.072000000000003</c:v>
                </c:pt>
                <c:pt idx="1613">
                  <c:v>52.029000000000003</c:v>
                </c:pt>
                <c:pt idx="1614">
                  <c:v>52.029000000000003</c:v>
                </c:pt>
                <c:pt idx="1615">
                  <c:v>51.984000000000002</c:v>
                </c:pt>
                <c:pt idx="1616">
                  <c:v>51.984000000000002</c:v>
                </c:pt>
                <c:pt idx="1617">
                  <c:v>51.94</c:v>
                </c:pt>
                <c:pt idx="1618">
                  <c:v>51.94</c:v>
                </c:pt>
                <c:pt idx="1619">
                  <c:v>51.895000000000003</c:v>
                </c:pt>
                <c:pt idx="1620">
                  <c:v>51.851999999999997</c:v>
                </c:pt>
                <c:pt idx="1621">
                  <c:v>51.851999999999997</c:v>
                </c:pt>
                <c:pt idx="1622">
                  <c:v>51.809000000000005</c:v>
                </c:pt>
                <c:pt idx="1623">
                  <c:v>51.764000000000003</c:v>
                </c:pt>
                <c:pt idx="1624">
                  <c:v>51.764000000000003</c:v>
                </c:pt>
                <c:pt idx="1625">
                  <c:v>51.721000000000011</c:v>
                </c:pt>
                <c:pt idx="1626">
                  <c:v>51.721000000000011</c:v>
                </c:pt>
                <c:pt idx="1627">
                  <c:v>51.678000000000011</c:v>
                </c:pt>
                <c:pt idx="1628">
                  <c:v>51.678000000000011</c:v>
                </c:pt>
                <c:pt idx="1629">
                  <c:v>51.633000000000003</c:v>
                </c:pt>
                <c:pt idx="1630">
                  <c:v>51.633000000000003</c:v>
                </c:pt>
                <c:pt idx="1631">
                  <c:v>51.589000000000006</c:v>
                </c:pt>
                <c:pt idx="1632">
                  <c:v>51.544000000000004</c:v>
                </c:pt>
                <c:pt idx="1633">
                  <c:v>51.544000000000004</c:v>
                </c:pt>
                <c:pt idx="1634">
                  <c:v>51.501000000000005</c:v>
                </c:pt>
                <c:pt idx="1635">
                  <c:v>51.457999999999998</c:v>
                </c:pt>
                <c:pt idx="1636">
                  <c:v>51.457999999999998</c:v>
                </c:pt>
                <c:pt idx="1637">
                  <c:v>51.457999999999998</c:v>
                </c:pt>
                <c:pt idx="1638">
                  <c:v>51.413000000000004</c:v>
                </c:pt>
                <c:pt idx="1639">
                  <c:v>51.37</c:v>
                </c:pt>
                <c:pt idx="1640">
                  <c:v>51.37</c:v>
                </c:pt>
                <c:pt idx="1641">
                  <c:v>51.325000000000003</c:v>
                </c:pt>
                <c:pt idx="1642">
                  <c:v>51.282000000000011</c:v>
                </c:pt>
                <c:pt idx="1643">
                  <c:v>51.282000000000011</c:v>
                </c:pt>
                <c:pt idx="1644">
                  <c:v>51.282000000000011</c:v>
                </c:pt>
                <c:pt idx="1645">
                  <c:v>51.237000000000002</c:v>
                </c:pt>
                <c:pt idx="1646">
                  <c:v>51.237000000000002</c:v>
                </c:pt>
                <c:pt idx="1647">
                  <c:v>51.193000000000012</c:v>
                </c:pt>
                <c:pt idx="1648">
                  <c:v>51.193000000000012</c:v>
                </c:pt>
                <c:pt idx="1649">
                  <c:v>51.148000000000003</c:v>
                </c:pt>
                <c:pt idx="1650">
                  <c:v>51.148000000000003</c:v>
                </c:pt>
                <c:pt idx="1651">
                  <c:v>51.105000000000011</c:v>
                </c:pt>
                <c:pt idx="1652">
                  <c:v>51.062000000000012</c:v>
                </c:pt>
                <c:pt idx="1653">
                  <c:v>51.062000000000012</c:v>
                </c:pt>
                <c:pt idx="1654">
                  <c:v>51.017000000000003</c:v>
                </c:pt>
                <c:pt idx="1655">
                  <c:v>51.017000000000003</c:v>
                </c:pt>
                <c:pt idx="1656">
                  <c:v>50.974000000000004</c:v>
                </c:pt>
                <c:pt idx="1657">
                  <c:v>50.974000000000004</c:v>
                </c:pt>
                <c:pt idx="1658">
                  <c:v>50.929000000000002</c:v>
                </c:pt>
                <c:pt idx="1659">
                  <c:v>50.886000000000003</c:v>
                </c:pt>
                <c:pt idx="1660">
                  <c:v>50.886000000000003</c:v>
                </c:pt>
                <c:pt idx="1661">
                  <c:v>50.841000000000001</c:v>
                </c:pt>
                <c:pt idx="1662">
                  <c:v>50.841000000000001</c:v>
                </c:pt>
                <c:pt idx="1663">
                  <c:v>50.797000000000011</c:v>
                </c:pt>
                <c:pt idx="1664">
                  <c:v>50.797000000000011</c:v>
                </c:pt>
                <c:pt idx="1665">
                  <c:v>50.752000000000002</c:v>
                </c:pt>
                <c:pt idx="1666">
                  <c:v>50.752000000000002</c:v>
                </c:pt>
                <c:pt idx="1667">
                  <c:v>50.709000000000003</c:v>
                </c:pt>
                <c:pt idx="1668">
                  <c:v>50.709000000000003</c:v>
                </c:pt>
                <c:pt idx="1669">
                  <c:v>50.664000000000001</c:v>
                </c:pt>
                <c:pt idx="1670">
                  <c:v>50.621000000000002</c:v>
                </c:pt>
                <c:pt idx="1671">
                  <c:v>50.621000000000002</c:v>
                </c:pt>
                <c:pt idx="1672">
                  <c:v>50.576000000000001</c:v>
                </c:pt>
                <c:pt idx="1673">
                  <c:v>50.576000000000001</c:v>
                </c:pt>
                <c:pt idx="1674">
                  <c:v>50.533000000000001</c:v>
                </c:pt>
                <c:pt idx="1675">
                  <c:v>50.533000000000001</c:v>
                </c:pt>
                <c:pt idx="1676">
                  <c:v>50.488</c:v>
                </c:pt>
                <c:pt idx="1677">
                  <c:v>50.445</c:v>
                </c:pt>
                <c:pt idx="1678">
                  <c:v>50.445</c:v>
                </c:pt>
                <c:pt idx="1679">
                  <c:v>50.445</c:v>
                </c:pt>
                <c:pt idx="1680">
                  <c:v>50.4</c:v>
                </c:pt>
                <c:pt idx="1681">
                  <c:v>50.356000000000002</c:v>
                </c:pt>
                <c:pt idx="1682">
                  <c:v>50.356000000000002</c:v>
                </c:pt>
                <c:pt idx="1683">
                  <c:v>50.310999999999993</c:v>
                </c:pt>
                <c:pt idx="1684">
                  <c:v>50.310999999999993</c:v>
                </c:pt>
                <c:pt idx="1685">
                  <c:v>50.268000000000015</c:v>
                </c:pt>
                <c:pt idx="1686">
                  <c:v>50.268000000000015</c:v>
                </c:pt>
                <c:pt idx="1687">
                  <c:v>50.223000000000013</c:v>
                </c:pt>
                <c:pt idx="1688">
                  <c:v>50.223000000000013</c:v>
                </c:pt>
                <c:pt idx="1689">
                  <c:v>50.18</c:v>
                </c:pt>
                <c:pt idx="1690">
                  <c:v>50.18</c:v>
                </c:pt>
                <c:pt idx="1691">
                  <c:v>50.135000000000012</c:v>
                </c:pt>
                <c:pt idx="1692">
                  <c:v>50.092000000000013</c:v>
                </c:pt>
                <c:pt idx="1693">
                  <c:v>50.092000000000013</c:v>
                </c:pt>
                <c:pt idx="1694">
                  <c:v>50.047000000000004</c:v>
                </c:pt>
                <c:pt idx="1695">
                  <c:v>50.047000000000004</c:v>
                </c:pt>
                <c:pt idx="1696">
                  <c:v>50.002000000000002</c:v>
                </c:pt>
                <c:pt idx="1697">
                  <c:v>50.002000000000002</c:v>
                </c:pt>
                <c:pt idx="1698">
                  <c:v>50.002000000000002</c:v>
                </c:pt>
                <c:pt idx="1699">
                  <c:v>49.959000000000003</c:v>
                </c:pt>
                <c:pt idx="1700">
                  <c:v>49.914000000000001</c:v>
                </c:pt>
                <c:pt idx="1701">
                  <c:v>49.914000000000001</c:v>
                </c:pt>
                <c:pt idx="1702">
                  <c:v>49.87</c:v>
                </c:pt>
                <c:pt idx="1703">
                  <c:v>49.87</c:v>
                </c:pt>
                <c:pt idx="1704">
                  <c:v>49.825000000000003</c:v>
                </c:pt>
                <c:pt idx="1705">
                  <c:v>49.825000000000003</c:v>
                </c:pt>
                <c:pt idx="1706">
                  <c:v>49.782000000000011</c:v>
                </c:pt>
                <c:pt idx="1707">
                  <c:v>49.782000000000011</c:v>
                </c:pt>
                <c:pt idx="1708">
                  <c:v>49.737000000000002</c:v>
                </c:pt>
                <c:pt idx="1709">
                  <c:v>49.737000000000002</c:v>
                </c:pt>
                <c:pt idx="1710">
                  <c:v>49.692000000000014</c:v>
                </c:pt>
                <c:pt idx="1711">
                  <c:v>49.692000000000014</c:v>
                </c:pt>
                <c:pt idx="1712">
                  <c:v>49.649000000000001</c:v>
                </c:pt>
                <c:pt idx="1713">
                  <c:v>49.604000000000006</c:v>
                </c:pt>
                <c:pt idx="1714">
                  <c:v>49.604000000000006</c:v>
                </c:pt>
                <c:pt idx="1715">
                  <c:v>49.604000000000006</c:v>
                </c:pt>
                <c:pt idx="1716">
                  <c:v>49.561</c:v>
                </c:pt>
                <c:pt idx="1717">
                  <c:v>49.516000000000005</c:v>
                </c:pt>
                <c:pt idx="1718">
                  <c:v>49.516000000000005</c:v>
                </c:pt>
                <c:pt idx="1719">
                  <c:v>49.471000000000004</c:v>
                </c:pt>
                <c:pt idx="1720">
                  <c:v>49.471000000000004</c:v>
                </c:pt>
                <c:pt idx="1721">
                  <c:v>49.428000000000011</c:v>
                </c:pt>
                <c:pt idx="1722">
                  <c:v>49.428000000000011</c:v>
                </c:pt>
                <c:pt idx="1723">
                  <c:v>49.383000000000003</c:v>
                </c:pt>
                <c:pt idx="1724">
                  <c:v>49.383000000000003</c:v>
                </c:pt>
                <c:pt idx="1725">
                  <c:v>49.338000000000001</c:v>
                </c:pt>
                <c:pt idx="1726">
                  <c:v>49.338000000000001</c:v>
                </c:pt>
                <c:pt idx="1727">
                  <c:v>49.294000000000011</c:v>
                </c:pt>
                <c:pt idx="1728">
                  <c:v>49.249000000000002</c:v>
                </c:pt>
                <c:pt idx="1729">
                  <c:v>49.249000000000002</c:v>
                </c:pt>
                <c:pt idx="1730">
                  <c:v>49.204000000000001</c:v>
                </c:pt>
                <c:pt idx="1731">
                  <c:v>49.204000000000001</c:v>
                </c:pt>
                <c:pt idx="1732">
                  <c:v>49.161000000000001</c:v>
                </c:pt>
                <c:pt idx="1733">
                  <c:v>49.161000000000001</c:v>
                </c:pt>
                <c:pt idx="1734">
                  <c:v>49.116</c:v>
                </c:pt>
                <c:pt idx="1735">
                  <c:v>49.073</c:v>
                </c:pt>
                <c:pt idx="1736">
                  <c:v>49.073</c:v>
                </c:pt>
                <c:pt idx="1737">
                  <c:v>49.073</c:v>
                </c:pt>
                <c:pt idx="1738">
                  <c:v>49.028000000000013</c:v>
                </c:pt>
                <c:pt idx="1739">
                  <c:v>49.028000000000013</c:v>
                </c:pt>
                <c:pt idx="1740">
                  <c:v>48.983000000000004</c:v>
                </c:pt>
                <c:pt idx="1741">
                  <c:v>48.983000000000004</c:v>
                </c:pt>
                <c:pt idx="1742">
                  <c:v>48.938000000000002</c:v>
                </c:pt>
                <c:pt idx="1743">
                  <c:v>48.938000000000002</c:v>
                </c:pt>
                <c:pt idx="1744">
                  <c:v>48.895000000000003</c:v>
                </c:pt>
                <c:pt idx="1745">
                  <c:v>48.895000000000003</c:v>
                </c:pt>
                <c:pt idx="1746">
                  <c:v>48.85</c:v>
                </c:pt>
                <c:pt idx="1747">
                  <c:v>48.805</c:v>
                </c:pt>
                <c:pt idx="1748">
                  <c:v>48.805</c:v>
                </c:pt>
                <c:pt idx="1749">
                  <c:v>48.762000000000015</c:v>
                </c:pt>
                <c:pt idx="1750">
                  <c:v>48.762000000000015</c:v>
                </c:pt>
                <c:pt idx="1751">
                  <c:v>48.762000000000015</c:v>
                </c:pt>
                <c:pt idx="1752">
                  <c:v>48.717000000000006</c:v>
                </c:pt>
                <c:pt idx="1753">
                  <c:v>48.672000000000011</c:v>
                </c:pt>
                <c:pt idx="1754">
                  <c:v>48.672000000000011</c:v>
                </c:pt>
                <c:pt idx="1755">
                  <c:v>48.628000000000014</c:v>
                </c:pt>
                <c:pt idx="1756">
                  <c:v>48.628000000000014</c:v>
                </c:pt>
                <c:pt idx="1757">
                  <c:v>48.628000000000014</c:v>
                </c:pt>
                <c:pt idx="1758">
                  <c:v>48.583000000000006</c:v>
                </c:pt>
                <c:pt idx="1759">
                  <c:v>48.583000000000006</c:v>
                </c:pt>
                <c:pt idx="1760">
                  <c:v>48.538000000000011</c:v>
                </c:pt>
                <c:pt idx="1761">
                  <c:v>48.538000000000011</c:v>
                </c:pt>
                <c:pt idx="1762">
                  <c:v>48.493000000000002</c:v>
                </c:pt>
                <c:pt idx="1763">
                  <c:v>48.493000000000002</c:v>
                </c:pt>
                <c:pt idx="1764">
                  <c:v>48.45</c:v>
                </c:pt>
                <c:pt idx="1765">
                  <c:v>48.45</c:v>
                </c:pt>
                <c:pt idx="1766">
                  <c:v>48.45</c:v>
                </c:pt>
                <c:pt idx="1767">
                  <c:v>48.405000000000001</c:v>
                </c:pt>
                <c:pt idx="1768">
                  <c:v>48.36</c:v>
                </c:pt>
                <c:pt idx="1769">
                  <c:v>48.36</c:v>
                </c:pt>
                <c:pt idx="1770">
                  <c:v>48.314999999999998</c:v>
                </c:pt>
                <c:pt idx="1771">
                  <c:v>48.314999999999998</c:v>
                </c:pt>
                <c:pt idx="1772">
                  <c:v>48.314999999999998</c:v>
                </c:pt>
                <c:pt idx="1773">
                  <c:v>48.272000000000013</c:v>
                </c:pt>
                <c:pt idx="1774">
                  <c:v>48.272000000000013</c:v>
                </c:pt>
                <c:pt idx="1775">
                  <c:v>48.227000000000011</c:v>
                </c:pt>
                <c:pt idx="1776">
                  <c:v>48.227000000000011</c:v>
                </c:pt>
                <c:pt idx="1777">
                  <c:v>48.182000000000002</c:v>
                </c:pt>
                <c:pt idx="1778">
                  <c:v>48.182000000000002</c:v>
                </c:pt>
                <c:pt idx="1779">
                  <c:v>48.137</c:v>
                </c:pt>
                <c:pt idx="1780">
                  <c:v>48.137</c:v>
                </c:pt>
                <c:pt idx="1781">
                  <c:v>48.137</c:v>
                </c:pt>
                <c:pt idx="1782">
                  <c:v>48.094000000000001</c:v>
                </c:pt>
                <c:pt idx="1783">
                  <c:v>48.049000000000007</c:v>
                </c:pt>
                <c:pt idx="1784">
                  <c:v>48.049000000000007</c:v>
                </c:pt>
                <c:pt idx="1785">
                  <c:v>48.049000000000007</c:v>
                </c:pt>
                <c:pt idx="1786">
                  <c:v>48.004000000000005</c:v>
                </c:pt>
                <c:pt idx="1787">
                  <c:v>48.004000000000005</c:v>
                </c:pt>
                <c:pt idx="1788">
                  <c:v>47.959000000000003</c:v>
                </c:pt>
                <c:pt idx="1789">
                  <c:v>47.959000000000003</c:v>
                </c:pt>
                <c:pt idx="1790">
                  <c:v>47.914000000000001</c:v>
                </c:pt>
                <c:pt idx="1791">
                  <c:v>47.914000000000001</c:v>
                </c:pt>
                <c:pt idx="1792">
                  <c:v>47.871000000000002</c:v>
                </c:pt>
                <c:pt idx="1793">
                  <c:v>47.871000000000002</c:v>
                </c:pt>
                <c:pt idx="1794">
                  <c:v>47.871000000000002</c:v>
                </c:pt>
                <c:pt idx="1795">
                  <c:v>47.826000000000001</c:v>
                </c:pt>
                <c:pt idx="1796">
                  <c:v>47.781000000000006</c:v>
                </c:pt>
                <c:pt idx="1797">
                  <c:v>47.781000000000006</c:v>
                </c:pt>
                <c:pt idx="1798">
                  <c:v>47.781000000000006</c:v>
                </c:pt>
                <c:pt idx="1799">
                  <c:v>47.736000000000011</c:v>
                </c:pt>
                <c:pt idx="1800">
                  <c:v>47.736000000000011</c:v>
                </c:pt>
                <c:pt idx="1801">
                  <c:v>47.691000000000003</c:v>
                </c:pt>
                <c:pt idx="1802">
                  <c:v>47.691000000000003</c:v>
                </c:pt>
                <c:pt idx="1803">
                  <c:v>47.647000000000006</c:v>
                </c:pt>
                <c:pt idx="1804">
                  <c:v>47.647000000000006</c:v>
                </c:pt>
                <c:pt idx="1805">
                  <c:v>47.602000000000011</c:v>
                </c:pt>
                <c:pt idx="1806">
                  <c:v>47.602000000000011</c:v>
                </c:pt>
                <c:pt idx="1807">
                  <c:v>47.602000000000011</c:v>
                </c:pt>
                <c:pt idx="1808">
                  <c:v>47.557000000000002</c:v>
                </c:pt>
                <c:pt idx="1809">
                  <c:v>47.557000000000002</c:v>
                </c:pt>
                <c:pt idx="1810">
                  <c:v>47.512</c:v>
                </c:pt>
                <c:pt idx="1811">
                  <c:v>47.512</c:v>
                </c:pt>
                <c:pt idx="1812">
                  <c:v>47.467000000000006</c:v>
                </c:pt>
                <c:pt idx="1813">
                  <c:v>47.467000000000006</c:v>
                </c:pt>
                <c:pt idx="1814">
                  <c:v>47.467000000000006</c:v>
                </c:pt>
                <c:pt idx="1815">
                  <c:v>47.422000000000011</c:v>
                </c:pt>
                <c:pt idx="1816">
                  <c:v>47.422000000000011</c:v>
                </c:pt>
                <c:pt idx="1817">
                  <c:v>47.377000000000002</c:v>
                </c:pt>
                <c:pt idx="1818">
                  <c:v>47.377000000000002</c:v>
                </c:pt>
                <c:pt idx="1819">
                  <c:v>47.334000000000003</c:v>
                </c:pt>
                <c:pt idx="1820">
                  <c:v>47.334000000000003</c:v>
                </c:pt>
                <c:pt idx="1821">
                  <c:v>47.334000000000003</c:v>
                </c:pt>
                <c:pt idx="1822">
                  <c:v>47.289000000000001</c:v>
                </c:pt>
                <c:pt idx="1823">
                  <c:v>47.289000000000001</c:v>
                </c:pt>
                <c:pt idx="1824">
                  <c:v>47.244</c:v>
                </c:pt>
                <c:pt idx="1825">
                  <c:v>47.244</c:v>
                </c:pt>
                <c:pt idx="1826">
                  <c:v>47.199000000000012</c:v>
                </c:pt>
                <c:pt idx="1827">
                  <c:v>47.199000000000012</c:v>
                </c:pt>
                <c:pt idx="1828">
                  <c:v>47.199000000000012</c:v>
                </c:pt>
                <c:pt idx="1829">
                  <c:v>47.154000000000003</c:v>
                </c:pt>
                <c:pt idx="1830">
                  <c:v>47.154000000000003</c:v>
                </c:pt>
                <c:pt idx="1831">
                  <c:v>47.109000000000002</c:v>
                </c:pt>
                <c:pt idx="1832">
                  <c:v>47.109000000000002</c:v>
                </c:pt>
                <c:pt idx="1833">
                  <c:v>47.109000000000002</c:v>
                </c:pt>
                <c:pt idx="1834">
                  <c:v>47.064</c:v>
                </c:pt>
                <c:pt idx="1835">
                  <c:v>47.064</c:v>
                </c:pt>
                <c:pt idx="1836">
                  <c:v>47.019000000000005</c:v>
                </c:pt>
                <c:pt idx="1837">
                  <c:v>47.019000000000005</c:v>
                </c:pt>
                <c:pt idx="1838">
                  <c:v>47.019000000000005</c:v>
                </c:pt>
                <c:pt idx="1839">
                  <c:v>46.974000000000004</c:v>
                </c:pt>
                <c:pt idx="1840">
                  <c:v>46.974000000000004</c:v>
                </c:pt>
                <c:pt idx="1841">
                  <c:v>46.931000000000004</c:v>
                </c:pt>
                <c:pt idx="1842">
                  <c:v>46.931000000000004</c:v>
                </c:pt>
                <c:pt idx="1843">
                  <c:v>46.886000000000003</c:v>
                </c:pt>
                <c:pt idx="1844">
                  <c:v>46.886000000000003</c:v>
                </c:pt>
                <c:pt idx="1845">
                  <c:v>46.841000000000001</c:v>
                </c:pt>
                <c:pt idx="1846">
                  <c:v>46.841000000000001</c:v>
                </c:pt>
                <c:pt idx="1847">
                  <c:v>46.841000000000001</c:v>
                </c:pt>
                <c:pt idx="1848">
                  <c:v>46.796000000000021</c:v>
                </c:pt>
                <c:pt idx="1849">
                  <c:v>46.796000000000021</c:v>
                </c:pt>
                <c:pt idx="1850">
                  <c:v>46.751000000000005</c:v>
                </c:pt>
                <c:pt idx="1851">
                  <c:v>46.751000000000005</c:v>
                </c:pt>
                <c:pt idx="1852">
                  <c:v>46.751000000000005</c:v>
                </c:pt>
                <c:pt idx="1853">
                  <c:v>46.706000000000003</c:v>
                </c:pt>
                <c:pt idx="1854">
                  <c:v>46.661000000000001</c:v>
                </c:pt>
                <c:pt idx="1855">
                  <c:v>46.661000000000001</c:v>
                </c:pt>
                <c:pt idx="1856">
                  <c:v>46.661000000000001</c:v>
                </c:pt>
                <c:pt idx="1857">
                  <c:v>46.661000000000001</c:v>
                </c:pt>
                <c:pt idx="1858">
                  <c:v>46.616</c:v>
                </c:pt>
                <c:pt idx="1859">
                  <c:v>46.616</c:v>
                </c:pt>
                <c:pt idx="1860">
                  <c:v>46.616</c:v>
                </c:pt>
                <c:pt idx="1861">
                  <c:v>46.571000000000005</c:v>
                </c:pt>
                <c:pt idx="1862">
                  <c:v>46.571000000000005</c:v>
                </c:pt>
                <c:pt idx="1863">
                  <c:v>46.526000000000003</c:v>
                </c:pt>
                <c:pt idx="1864">
                  <c:v>46.526000000000003</c:v>
                </c:pt>
                <c:pt idx="1865">
                  <c:v>46.526000000000003</c:v>
                </c:pt>
                <c:pt idx="1866">
                  <c:v>46.481000000000002</c:v>
                </c:pt>
                <c:pt idx="1867">
                  <c:v>46.436</c:v>
                </c:pt>
                <c:pt idx="1868">
                  <c:v>46.436</c:v>
                </c:pt>
                <c:pt idx="1869">
                  <c:v>46.391000000000005</c:v>
                </c:pt>
                <c:pt idx="1870">
                  <c:v>46.391000000000005</c:v>
                </c:pt>
                <c:pt idx="1871">
                  <c:v>46.391000000000005</c:v>
                </c:pt>
                <c:pt idx="1872">
                  <c:v>46.346000000000004</c:v>
                </c:pt>
                <c:pt idx="1873">
                  <c:v>46.346000000000004</c:v>
                </c:pt>
                <c:pt idx="1874">
                  <c:v>46.346000000000004</c:v>
                </c:pt>
                <c:pt idx="1875">
                  <c:v>46.301000000000002</c:v>
                </c:pt>
                <c:pt idx="1876">
                  <c:v>46.301000000000002</c:v>
                </c:pt>
                <c:pt idx="1877">
                  <c:v>46.301000000000002</c:v>
                </c:pt>
                <c:pt idx="1878">
                  <c:v>46.256</c:v>
                </c:pt>
                <c:pt idx="1879">
                  <c:v>46.256</c:v>
                </c:pt>
                <c:pt idx="1880">
                  <c:v>46.211000000000006</c:v>
                </c:pt>
                <c:pt idx="1881">
                  <c:v>46.211000000000006</c:v>
                </c:pt>
                <c:pt idx="1882">
                  <c:v>46.211000000000006</c:v>
                </c:pt>
                <c:pt idx="1883">
                  <c:v>46.166000000000011</c:v>
                </c:pt>
                <c:pt idx="1884">
                  <c:v>46.166000000000011</c:v>
                </c:pt>
                <c:pt idx="1885">
                  <c:v>46.166000000000011</c:v>
                </c:pt>
                <c:pt idx="1886">
                  <c:v>46.121000000000002</c:v>
                </c:pt>
                <c:pt idx="1887">
                  <c:v>46.121000000000002</c:v>
                </c:pt>
                <c:pt idx="1888">
                  <c:v>46.076000000000001</c:v>
                </c:pt>
                <c:pt idx="1889">
                  <c:v>46.076000000000001</c:v>
                </c:pt>
                <c:pt idx="1890">
                  <c:v>46.031000000000006</c:v>
                </c:pt>
                <c:pt idx="1891">
                  <c:v>46.031000000000006</c:v>
                </c:pt>
                <c:pt idx="1892">
                  <c:v>46.031000000000006</c:v>
                </c:pt>
                <c:pt idx="1893">
                  <c:v>45.986000000000004</c:v>
                </c:pt>
                <c:pt idx="1894">
                  <c:v>45.986000000000004</c:v>
                </c:pt>
                <c:pt idx="1895">
                  <c:v>45.986000000000004</c:v>
                </c:pt>
                <c:pt idx="1896">
                  <c:v>45.941000000000003</c:v>
                </c:pt>
                <c:pt idx="1897">
                  <c:v>45.941000000000003</c:v>
                </c:pt>
                <c:pt idx="1898">
                  <c:v>45.941000000000003</c:v>
                </c:pt>
                <c:pt idx="1899">
                  <c:v>45.896000000000001</c:v>
                </c:pt>
                <c:pt idx="1900">
                  <c:v>45.896000000000001</c:v>
                </c:pt>
                <c:pt idx="1901">
                  <c:v>45.850999999999999</c:v>
                </c:pt>
                <c:pt idx="1902">
                  <c:v>45.806000000000004</c:v>
                </c:pt>
                <c:pt idx="1903">
                  <c:v>45.761000000000003</c:v>
                </c:pt>
                <c:pt idx="1904">
                  <c:v>45.761000000000003</c:v>
                </c:pt>
                <c:pt idx="1905">
                  <c:v>45.761000000000003</c:v>
                </c:pt>
                <c:pt idx="1906">
                  <c:v>45.761000000000003</c:v>
                </c:pt>
                <c:pt idx="1907">
                  <c:v>45.761000000000003</c:v>
                </c:pt>
                <c:pt idx="1908">
                  <c:v>45.714000000000006</c:v>
                </c:pt>
                <c:pt idx="1909">
                  <c:v>45.669000000000011</c:v>
                </c:pt>
                <c:pt idx="1910">
                  <c:v>45.669000000000011</c:v>
                </c:pt>
                <c:pt idx="1911">
                  <c:v>45.669000000000011</c:v>
                </c:pt>
                <c:pt idx="1912">
                  <c:v>45.624000000000002</c:v>
                </c:pt>
                <c:pt idx="1913">
                  <c:v>45.579000000000001</c:v>
                </c:pt>
                <c:pt idx="1914">
                  <c:v>45.579000000000001</c:v>
                </c:pt>
                <c:pt idx="1915">
                  <c:v>45.579000000000001</c:v>
                </c:pt>
                <c:pt idx="1916">
                  <c:v>45.579000000000001</c:v>
                </c:pt>
                <c:pt idx="1917">
                  <c:v>45.534000000000006</c:v>
                </c:pt>
                <c:pt idx="1918">
                  <c:v>45.534000000000006</c:v>
                </c:pt>
                <c:pt idx="1919">
                  <c:v>45.534000000000006</c:v>
                </c:pt>
                <c:pt idx="1920">
                  <c:v>45.489000000000004</c:v>
                </c:pt>
                <c:pt idx="1921">
                  <c:v>45.489000000000004</c:v>
                </c:pt>
                <c:pt idx="1922">
                  <c:v>45.444000000000003</c:v>
                </c:pt>
                <c:pt idx="1923">
                  <c:v>45.444000000000003</c:v>
                </c:pt>
                <c:pt idx="1924">
                  <c:v>45.444000000000003</c:v>
                </c:pt>
                <c:pt idx="1925">
                  <c:v>45.444000000000003</c:v>
                </c:pt>
                <c:pt idx="1926">
                  <c:v>45.399000000000001</c:v>
                </c:pt>
                <c:pt idx="1927">
                  <c:v>45.399000000000001</c:v>
                </c:pt>
                <c:pt idx="1928">
                  <c:v>45.399000000000001</c:v>
                </c:pt>
                <c:pt idx="1929">
                  <c:v>45.399000000000001</c:v>
                </c:pt>
                <c:pt idx="1930">
                  <c:v>45.353999999999999</c:v>
                </c:pt>
                <c:pt idx="1931">
                  <c:v>45.353999999999999</c:v>
                </c:pt>
                <c:pt idx="1932">
                  <c:v>45.307000000000002</c:v>
                </c:pt>
                <c:pt idx="1933">
                  <c:v>45.307000000000002</c:v>
                </c:pt>
                <c:pt idx="1934">
                  <c:v>45.307000000000002</c:v>
                </c:pt>
                <c:pt idx="1935">
                  <c:v>45.262000000000015</c:v>
                </c:pt>
                <c:pt idx="1936">
                  <c:v>45.262000000000015</c:v>
                </c:pt>
                <c:pt idx="1937">
                  <c:v>45.217000000000006</c:v>
                </c:pt>
                <c:pt idx="1938">
                  <c:v>45.217000000000006</c:v>
                </c:pt>
                <c:pt idx="1939">
                  <c:v>45.217000000000006</c:v>
                </c:pt>
                <c:pt idx="1940">
                  <c:v>45.172000000000011</c:v>
                </c:pt>
                <c:pt idx="1941">
                  <c:v>45.172000000000011</c:v>
                </c:pt>
                <c:pt idx="1942">
                  <c:v>45.127000000000002</c:v>
                </c:pt>
                <c:pt idx="1943">
                  <c:v>45.127000000000002</c:v>
                </c:pt>
                <c:pt idx="1944">
                  <c:v>45.127000000000002</c:v>
                </c:pt>
                <c:pt idx="1945">
                  <c:v>45.082000000000001</c:v>
                </c:pt>
                <c:pt idx="1946">
                  <c:v>45.082000000000001</c:v>
                </c:pt>
                <c:pt idx="1947">
                  <c:v>45.036000000000001</c:v>
                </c:pt>
                <c:pt idx="1948">
                  <c:v>45.036000000000001</c:v>
                </c:pt>
                <c:pt idx="1949">
                  <c:v>45.036000000000001</c:v>
                </c:pt>
                <c:pt idx="1950">
                  <c:v>45.036000000000001</c:v>
                </c:pt>
                <c:pt idx="1951">
                  <c:v>44.991</c:v>
                </c:pt>
                <c:pt idx="1952">
                  <c:v>44.991</c:v>
                </c:pt>
                <c:pt idx="1953">
                  <c:v>44.991</c:v>
                </c:pt>
                <c:pt idx="1954">
                  <c:v>44.946000000000005</c:v>
                </c:pt>
                <c:pt idx="1955">
                  <c:v>44.991</c:v>
                </c:pt>
                <c:pt idx="1956">
                  <c:v>44.946000000000005</c:v>
                </c:pt>
                <c:pt idx="1957">
                  <c:v>44.946000000000005</c:v>
                </c:pt>
                <c:pt idx="1958">
                  <c:v>44.946000000000005</c:v>
                </c:pt>
                <c:pt idx="1959">
                  <c:v>44.901000000000003</c:v>
                </c:pt>
                <c:pt idx="1960">
                  <c:v>44.901000000000003</c:v>
                </c:pt>
                <c:pt idx="1961">
                  <c:v>44.856000000000002</c:v>
                </c:pt>
                <c:pt idx="1962">
                  <c:v>44.856000000000002</c:v>
                </c:pt>
                <c:pt idx="1963">
                  <c:v>44.856000000000002</c:v>
                </c:pt>
                <c:pt idx="1964">
                  <c:v>44.809000000000005</c:v>
                </c:pt>
                <c:pt idx="1965">
                  <c:v>44.809000000000005</c:v>
                </c:pt>
                <c:pt idx="1966">
                  <c:v>44.809000000000005</c:v>
                </c:pt>
                <c:pt idx="1967">
                  <c:v>44.764000000000003</c:v>
                </c:pt>
                <c:pt idx="1968">
                  <c:v>44.764000000000003</c:v>
                </c:pt>
                <c:pt idx="1969">
                  <c:v>44.764000000000003</c:v>
                </c:pt>
                <c:pt idx="1970">
                  <c:v>44.719000000000001</c:v>
                </c:pt>
                <c:pt idx="1971">
                  <c:v>44.719000000000001</c:v>
                </c:pt>
                <c:pt idx="1972">
                  <c:v>44.719000000000001</c:v>
                </c:pt>
                <c:pt idx="1973">
                  <c:v>44.719000000000001</c:v>
                </c:pt>
                <c:pt idx="1974">
                  <c:v>44.674000000000007</c:v>
                </c:pt>
                <c:pt idx="1975">
                  <c:v>44.674000000000007</c:v>
                </c:pt>
                <c:pt idx="1976">
                  <c:v>44.674000000000007</c:v>
                </c:pt>
                <c:pt idx="1977">
                  <c:v>44.627000000000002</c:v>
                </c:pt>
                <c:pt idx="1978">
                  <c:v>44.627000000000002</c:v>
                </c:pt>
                <c:pt idx="1979">
                  <c:v>44.627000000000002</c:v>
                </c:pt>
                <c:pt idx="1980">
                  <c:v>44.627000000000002</c:v>
                </c:pt>
                <c:pt idx="1981">
                  <c:v>44.582000000000001</c:v>
                </c:pt>
                <c:pt idx="1982">
                  <c:v>44.582000000000001</c:v>
                </c:pt>
                <c:pt idx="1983">
                  <c:v>44.582000000000001</c:v>
                </c:pt>
                <c:pt idx="1984">
                  <c:v>44.537000000000006</c:v>
                </c:pt>
                <c:pt idx="1985">
                  <c:v>44.537000000000006</c:v>
                </c:pt>
                <c:pt idx="1986">
                  <c:v>44.537000000000006</c:v>
                </c:pt>
                <c:pt idx="1987">
                  <c:v>44.492000000000012</c:v>
                </c:pt>
                <c:pt idx="1988">
                  <c:v>44.492000000000012</c:v>
                </c:pt>
                <c:pt idx="1989">
                  <c:v>44.492000000000012</c:v>
                </c:pt>
                <c:pt idx="1990">
                  <c:v>44.445</c:v>
                </c:pt>
                <c:pt idx="1991">
                  <c:v>44.445</c:v>
                </c:pt>
                <c:pt idx="1992">
                  <c:v>44.445</c:v>
                </c:pt>
                <c:pt idx="1993">
                  <c:v>44.4</c:v>
                </c:pt>
                <c:pt idx="1994">
                  <c:v>44.4</c:v>
                </c:pt>
                <c:pt idx="1995">
                  <c:v>44.4</c:v>
                </c:pt>
                <c:pt idx="1996">
                  <c:v>44.354999999999997</c:v>
                </c:pt>
                <c:pt idx="1997">
                  <c:v>44.354999999999997</c:v>
                </c:pt>
                <c:pt idx="1998">
                  <c:v>44.354999999999997</c:v>
                </c:pt>
                <c:pt idx="1999">
                  <c:v>44.354999999999997</c:v>
                </c:pt>
                <c:pt idx="2000">
                  <c:v>44.31</c:v>
                </c:pt>
                <c:pt idx="2001">
                  <c:v>44.31</c:v>
                </c:pt>
                <c:pt idx="2002">
                  <c:v>44.31</c:v>
                </c:pt>
                <c:pt idx="2003">
                  <c:v>44.31</c:v>
                </c:pt>
                <c:pt idx="2004">
                  <c:v>44.31</c:v>
                </c:pt>
                <c:pt idx="2005">
                  <c:v>44.263000000000012</c:v>
                </c:pt>
                <c:pt idx="2006">
                  <c:v>44.263000000000012</c:v>
                </c:pt>
                <c:pt idx="2007">
                  <c:v>44.218000000000011</c:v>
                </c:pt>
                <c:pt idx="2008">
                  <c:v>44.218000000000011</c:v>
                </c:pt>
                <c:pt idx="2009">
                  <c:v>44.218000000000011</c:v>
                </c:pt>
                <c:pt idx="2010">
                  <c:v>44.173000000000002</c:v>
                </c:pt>
                <c:pt idx="2011">
                  <c:v>44.173000000000002</c:v>
                </c:pt>
                <c:pt idx="2012">
                  <c:v>44.173000000000002</c:v>
                </c:pt>
                <c:pt idx="2013">
                  <c:v>44.173000000000002</c:v>
                </c:pt>
                <c:pt idx="2014">
                  <c:v>44.127000000000002</c:v>
                </c:pt>
                <c:pt idx="2015">
                  <c:v>44.127000000000002</c:v>
                </c:pt>
                <c:pt idx="2016">
                  <c:v>44.127000000000002</c:v>
                </c:pt>
                <c:pt idx="2017">
                  <c:v>44.082000000000001</c:v>
                </c:pt>
                <c:pt idx="2018">
                  <c:v>44.082000000000001</c:v>
                </c:pt>
                <c:pt idx="2019">
                  <c:v>44.082000000000001</c:v>
                </c:pt>
                <c:pt idx="2020">
                  <c:v>44.082000000000001</c:v>
                </c:pt>
                <c:pt idx="2021">
                  <c:v>44.037000000000006</c:v>
                </c:pt>
                <c:pt idx="2022">
                  <c:v>44.037000000000006</c:v>
                </c:pt>
                <c:pt idx="2023">
                  <c:v>44.037000000000006</c:v>
                </c:pt>
                <c:pt idx="2024">
                  <c:v>44.037000000000006</c:v>
                </c:pt>
                <c:pt idx="2025">
                  <c:v>43.99</c:v>
                </c:pt>
                <c:pt idx="2026">
                  <c:v>43.99</c:v>
                </c:pt>
                <c:pt idx="2027">
                  <c:v>43.99</c:v>
                </c:pt>
                <c:pt idx="2028">
                  <c:v>43.945</c:v>
                </c:pt>
                <c:pt idx="2029">
                  <c:v>43.945</c:v>
                </c:pt>
                <c:pt idx="2030">
                  <c:v>43.945</c:v>
                </c:pt>
                <c:pt idx="2031">
                  <c:v>43.945</c:v>
                </c:pt>
                <c:pt idx="2032">
                  <c:v>43.945</c:v>
                </c:pt>
                <c:pt idx="2033">
                  <c:v>43.9</c:v>
                </c:pt>
                <c:pt idx="2034">
                  <c:v>43.9</c:v>
                </c:pt>
                <c:pt idx="2035">
                  <c:v>43.9</c:v>
                </c:pt>
                <c:pt idx="2036">
                  <c:v>43.9</c:v>
                </c:pt>
                <c:pt idx="2037">
                  <c:v>43.853000000000002</c:v>
                </c:pt>
                <c:pt idx="2038">
                  <c:v>43.853000000000002</c:v>
                </c:pt>
                <c:pt idx="2039">
                  <c:v>43.853000000000002</c:v>
                </c:pt>
                <c:pt idx="2040">
                  <c:v>43.853000000000002</c:v>
                </c:pt>
                <c:pt idx="2041">
                  <c:v>43.808</c:v>
                </c:pt>
                <c:pt idx="2042">
                  <c:v>43.808</c:v>
                </c:pt>
                <c:pt idx="2043">
                  <c:v>43.808</c:v>
                </c:pt>
                <c:pt idx="2044">
                  <c:v>43.808</c:v>
                </c:pt>
                <c:pt idx="2045">
                  <c:v>43.763000000000012</c:v>
                </c:pt>
                <c:pt idx="2046">
                  <c:v>43.763000000000012</c:v>
                </c:pt>
                <c:pt idx="2047">
                  <c:v>43.763000000000012</c:v>
                </c:pt>
                <c:pt idx="2048">
                  <c:v>43.763000000000012</c:v>
                </c:pt>
                <c:pt idx="2049">
                  <c:v>43.716000000000001</c:v>
                </c:pt>
                <c:pt idx="2050">
                  <c:v>43.716000000000001</c:v>
                </c:pt>
                <c:pt idx="2051">
                  <c:v>43.716000000000001</c:v>
                </c:pt>
                <c:pt idx="2052">
                  <c:v>43.716000000000001</c:v>
                </c:pt>
                <c:pt idx="2053">
                  <c:v>43.716000000000001</c:v>
                </c:pt>
                <c:pt idx="2054">
                  <c:v>43.716000000000001</c:v>
                </c:pt>
                <c:pt idx="2055">
                  <c:v>43.671000000000006</c:v>
                </c:pt>
                <c:pt idx="2056">
                  <c:v>43.671000000000006</c:v>
                </c:pt>
                <c:pt idx="2057">
                  <c:v>43.671000000000006</c:v>
                </c:pt>
                <c:pt idx="2058">
                  <c:v>43.671000000000006</c:v>
                </c:pt>
                <c:pt idx="2059">
                  <c:v>43.624000000000002</c:v>
                </c:pt>
                <c:pt idx="2060">
                  <c:v>43.624000000000002</c:v>
                </c:pt>
                <c:pt idx="2061">
                  <c:v>43.624000000000002</c:v>
                </c:pt>
                <c:pt idx="2062">
                  <c:v>43.624000000000002</c:v>
                </c:pt>
                <c:pt idx="2063">
                  <c:v>43.624000000000002</c:v>
                </c:pt>
                <c:pt idx="2064">
                  <c:v>43.624000000000002</c:v>
                </c:pt>
                <c:pt idx="2065">
                  <c:v>43.624000000000002</c:v>
                </c:pt>
                <c:pt idx="2066">
                  <c:v>43.579000000000001</c:v>
                </c:pt>
                <c:pt idx="2067">
                  <c:v>43.579000000000001</c:v>
                </c:pt>
                <c:pt idx="2068">
                  <c:v>43.579000000000001</c:v>
                </c:pt>
                <c:pt idx="2069">
                  <c:v>43.579000000000001</c:v>
                </c:pt>
                <c:pt idx="2070">
                  <c:v>43.534000000000006</c:v>
                </c:pt>
                <c:pt idx="2071">
                  <c:v>43.534000000000006</c:v>
                </c:pt>
                <c:pt idx="2072">
                  <c:v>43.534000000000006</c:v>
                </c:pt>
                <c:pt idx="2073">
                  <c:v>43.534000000000006</c:v>
                </c:pt>
                <c:pt idx="2074">
                  <c:v>43.488</c:v>
                </c:pt>
                <c:pt idx="2075">
                  <c:v>43.488</c:v>
                </c:pt>
                <c:pt idx="2076">
                  <c:v>43.488</c:v>
                </c:pt>
                <c:pt idx="2077">
                  <c:v>43.488</c:v>
                </c:pt>
                <c:pt idx="2078">
                  <c:v>43.488</c:v>
                </c:pt>
                <c:pt idx="2079">
                  <c:v>43.488</c:v>
                </c:pt>
                <c:pt idx="2080">
                  <c:v>43.488</c:v>
                </c:pt>
                <c:pt idx="2081">
                  <c:v>43.443000000000005</c:v>
                </c:pt>
                <c:pt idx="2082">
                  <c:v>43.443000000000005</c:v>
                </c:pt>
                <c:pt idx="2083">
                  <c:v>43.443000000000005</c:v>
                </c:pt>
                <c:pt idx="2084">
                  <c:v>43.443000000000005</c:v>
                </c:pt>
                <c:pt idx="2085">
                  <c:v>43.443000000000005</c:v>
                </c:pt>
                <c:pt idx="2086">
                  <c:v>43.443000000000005</c:v>
                </c:pt>
                <c:pt idx="2087">
                  <c:v>43.443000000000005</c:v>
                </c:pt>
                <c:pt idx="2088">
                  <c:v>43.396000000000001</c:v>
                </c:pt>
                <c:pt idx="2089">
                  <c:v>43.396000000000001</c:v>
                </c:pt>
                <c:pt idx="2090">
                  <c:v>43.396000000000001</c:v>
                </c:pt>
                <c:pt idx="2091">
                  <c:v>43.396000000000001</c:v>
                </c:pt>
                <c:pt idx="2092">
                  <c:v>43.396000000000001</c:v>
                </c:pt>
                <c:pt idx="2093">
                  <c:v>43.396000000000001</c:v>
                </c:pt>
                <c:pt idx="2094">
                  <c:v>43.396000000000001</c:v>
                </c:pt>
                <c:pt idx="2095">
                  <c:v>43.396000000000001</c:v>
                </c:pt>
                <c:pt idx="2096">
                  <c:v>43.350999999999999</c:v>
                </c:pt>
                <c:pt idx="2097">
                  <c:v>43.396000000000001</c:v>
                </c:pt>
                <c:pt idx="2098">
                  <c:v>43.350999999999999</c:v>
                </c:pt>
                <c:pt idx="2099">
                  <c:v>43.350999999999999</c:v>
                </c:pt>
                <c:pt idx="2100">
                  <c:v>43.350999999999999</c:v>
                </c:pt>
                <c:pt idx="2101">
                  <c:v>43.350999999999999</c:v>
                </c:pt>
                <c:pt idx="2102">
                  <c:v>43.350999999999999</c:v>
                </c:pt>
                <c:pt idx="2103">
                  <c:v>43.350999999999999</c:v>
                </c:pt>
                <c:pt idx="2104">
                  <c:v>43.350999999999999</c:v>
                </c:pt>
                <c:pt idx="2105">
                  <c:v>43.350999999999999</c:v>
                </c:pt>
                <c:pt idx="2106">
                  <c:v>43.350999999999999</c:v>
                </c:pt>
                <c:pt idx="2107">
                  <c:v>43.350999999999999</c:v>
                </c:pt>
                <c:pt idx="2108">
                  <c:v>43.350999999999999</c:v>
                </c:pt>
                <c:pt idx="2109">
                  <c:v>43.306000000000004</c:v>
                </c:pt>
                <c:pt idx="2110">
                  <c:v>43.306000000000004</c:v>
                </c:pt>
                <c:pt idx="2111">
                  <c:v>43.306000000000004</c:v>
                </c:pt>
                <c:pt idx="2112">
                  <c:v>43.306000000000004</c:v>
                </c:pt>
                <c:pt idx="2113">
                  <c:v>43.306000000000004</c:v>
                </c:pt>
                <c:pt idx="2114">
                  <c:v>43.306000000000004</c:v>
                </c:pt>
                <c:pt idx="2115">
                  <c:v>43.306000000000004</c:v>
                </c:pt>
                <c:pt idx="2116">
                  <c:v>43.306000000000004</c:v>
                </c:pt>
                <c:pt idx="2117">
                  <c:v>43.306000000000004</c:v>
                </c:pt>
                <c:pt idx="2118">
                  <c:v>43.306000000000004</c:v>
                </c:pt>
                <c:pt idx="2119">
                  <c:v>43.306000000000004</c:v>
                </c:pt>
                <c:pt idx="2120">
                  <c:v>43.306000000000004</c:v>
                </c:pt>
                <c:pt idx="2121">
                  <c:v>43.306000000000004</c:v>
                </c:pt>
                <c:pt idx="2122">
                  <c:v>43.306000000000004</c:v>
                </c:pt>
                <c:pt idx="2123">
                  <c:v>43.306000000000004</c:v>
                </c:pt>
                <c:pt idx="2124">
                  <c:v>43.259</c:v>
                </c:pt>
                <c:pt idx="2125">
                  <c:v>43.259</c:v>
                </c:pt>
                <c:pt idx="2126">
                  <c:v>43.259</c:v>
                </c:pt>
                <c:pt idx="2127">
                  <c:v>43.259</c:v>
                </c:pt>
                <c:pt idx="2128">
                  <c:v>43.259</c:v>
                </c:pt>
                <c:pt idx="2129">
                  <c:v>43.259</c:v>
                </c:pt>
                <c:pt idx="2130">
                  <c:v>43.259</c:v>
                </c:pt>
                <c:pt idx="2131">
                  <c:v>43.259</c:v>
                </c:pt>
                <c:pt idx="2132">
                  <c:v>43.259</c:v>
                </c:pt>
                <c:pt idx="2133">
                  <c:v>43.259</c:v>
                </c:pt>
                <c:pt idx="2134">
                  <c:v>43.259</c:v>
                </c:pt>
                <c:pt idx="2135">
                  <c:v>43.259</c:v>
                </c:pt>
                <c:pt idx="2136">
                  <c:v>43.259</c:v>
                </c:pt>
                <c:pt idx="2137">
                  <c:v>43.259</c:v>
                </c:pt>
                <c:pt idx="2138">
                  <c:v>43.259</c:v>
                </c:pt>
                <c:pt idx="2139">
                  <c:v>43.259</c:v>
                </c:pt>
                <c:pt idx="2140">
                  <c:v>43.259</c:v>
                </c:pt>
                <c:pt idx="2141">
                  <c:v>43.259</c:v>
                </c:pt>
                <c:pt idx="2142">
                  <c:v>43.259</c:v>
                </c:pt>
                <c:pt idx="2143">
                  <c:v>43.259</c:v>
                </c:pt>
                <c:pt idx="2144">
                  <c:v>43.259</c:v>
                </c:pt>
                <c:pt idx="2145">
                  <c:v>43.259</c:v>
                </c:pt>
                <c:pt idx="2146">
                  <c:v>43.259</c:v>
                </c:pt>
                <c:pt idx="2147">
                  <c:v>43.259</c:v>
                </c:pt>
                <c:pt idx="2148">
                  <c:v>43.259</c:v>
                </c:pt>
                <c:pt idx="2149">
                  <c:v>43.259</c:v>
                </c:pt>
                <c:pt idx="2150">
                  <c:v>43.259</c:v>
                </c:pt>
                <c:pt idx="2151">
                  <c:v>43.259</c:v>
                </c:pt>
                <c:pt idx="2152">
                  <c:v>43.259</c:v>
                </c:pt>
                <c:pt idx="2153">
                  <c:v>43.259</c:v>
                </c:pt>
                <c:pt idx="2154">
                  <c:v>43.259</c:v>
                </c:pt>
                <c:pt idx="2155">
                  <c:v>43.214000000000006</c:v>
                </c:pt>
                <c:pt idx="2156">
                  <c:v>43.214000000000006</c:v>
                </c:pt>
                <c:pt idx="2157">
                  <c:v>43.259</c:v>
                </c:pt>
                <c:pt idx="2158">
                  <c:v>43.214000000000006</c:v>
                </c:pt>
                <c:pt idx="2159">
                  <c:v>43.214000000000006</c:v>
                </c:pt>
                <c:pt idx="2160">
                  <c:v>43.214000000000006</c:v>
                </c:pt>
                <c:pt idx="2161">
                  <c:v>43.214000000000006</c:v>
                </c:pt>
                <c:pt idx="2162">
                  <c:v>43.214000000000006</c:v>
                </c:pt>
                <c:pt idx="2163">
                  <c:v>43.214000000000006</c:v>
                </c:pt>
                <c:pt idx="2164">
                  <c:v>43.214000000000006</c:v>
                </c:pt>
                <c:pt idx="2165">
                  <c:v>43.214000000000006</c:v>
                </c:pt>
                <c:pt idx="2166">
                  <c:v>43.214000000000006</c:v>
                </c:pt>
                <c:pt idx="2167">
                  <c:v>43.214000000000006</c:v>
                </c:pt>
                <c:pt idx="2168">
                  <c:v>43.214000000000006</c:v>
                </c:pt>
                <c:pt idx="2169">
                  <c:v>43.214000000000006</c:v>
                </c:pt>
                <c:pt idx="2170">
                  <c:v>43.214000000000006</c:v>
                </c:pt>
                <c:pt idx="2171">
                  <c:v>43.214000000000006</c:v>
                </c:pt>
                <c:pt idx="2172">
                  <c:v>43.214000000000006</c:v>
                </c:pt>
                <c:pt idx="2173">
                  <c:v>43.214000000000006</c:v>
                </c:pt>
                <c:pt idx="2174">
                  <c:v>43.214000000000006</c:v>
                </c:pt>
                <c:pt idx="2175">
                  <c:v>43.214000000000006</c:v>
                </c:pt>
                <c:pt idx="2176">
                  <c:v>43.214000000000006</c:v>
                </c:pt>
                <c:pt idx="2177">
                  <c:v>43.214000000000006</c:v>
                </c:pt>
                <c:pt idx="2178">
                  <c:v>43.214000000000006</c:v>
                </c:pt>
                <c:pt idx="2179">
                  <c:v>43.214000000000006</c:v>
                </c:pt>
                <c:pt idx="2180">
                  <c:v>43.214000000000006</c:v>
                </c:pt>
                <c:pt idx="2181">
                  <c:v>43.214000000000006</c:v>
                </c:pt>
                <c:pt idx="2182">
                  <c:v>43.214000000000006</c:v>
                </c:pt>
                <c:pt idx="2183">
                  <c:v>43.214000000000006</c:v>
                </c:pt>
                <c:pt idx="2184">
                  <c:v>43.214000000000006</c:v>
                </c:pt>
                <c:pt idx="2185">
                  <c:v>43.214000000000006</c:v>
                </c:pt>
                <c:pt idx="2186">
                  <c:v>43.214000000000006</c:v>
                </c:pt>
                <c:pt idx="2187">
                  <c:v>43.214000000000006</c:v>
                </c:pt>
                <c:pt idx="2188">
                  <c:v>43.214000000000006</c:v>
                </c:pt>
                <c:pt idx="2189">
                  <c:v>43.214000000000006</c:v>
                </c:pt>
                <c:pt idx="2190">
                  <c:v>43.214000000000006</c:v>
                </c:pt>
                <c:pt idx="2191">
                  <c:v>43.214000000000006</c:v>
                </c:pt>
                <c:pt idx="2192">
                  <c:v>43.214000000000006</c:v>
                </c:pt>
                <c:pt idx="2193">
                  <c:v>43.214000000000006</c:v>
                </c:pt>
                <c:pt idx="2194">
                  <c:v>43.214000000000006</c:v>
                </c:pt>
                <c:pt idx="2195">
                  <c:v>43.214000000000006</c:v>
                </c:pt>
                <c:pt idx="2196">
                  <c:v>43.214000000000006</c:v>
                </c:pt>
                <c:pt idx="2197">
                  <c:v>43.214000000000006</c:v>
                </c:pt>
                <c:pt idx="2198">
                  <c:v>43.214000000000006</c:v>
                </c:pt>
                <c:pt idx="2199">
                  <c:v>43.214000000000006</c:v>
                </c:pt>
                <c:pt idx="2200">
                  <c:v>43.214000000000006</c:v>
                </c:pt>
                <c:pt idx="2201">
                  <c:v>43.214000000000006</c:v>
                </c:pt>
                <c:pt idx="2202">
                  <c:v>43.214000000000006</c:v>
                </c:pt>
                <c:pt idx="2203">
                  <c:v>43.214000000000006</c:v>
                </c:pt>
                <c:pt idx="2204">
                  <c:v>43.214000000000006</c:v>
                </c:pt>
                <c:pt idx="2205">
                  <c:v>43.259</c:v>
                </c:pt>
                <c:pt idx="2206">
                  <c:v>43.214000000000006</c:v>
                </c:pt>
                <c:pt idx="2207">
                  <c:v>43.214000000000006</c:v>
                </c:pt>
                <c:pt idx="2208">
                  <c:v>43.214000000000006</c:v>
                </c:pt>
                <c:pt idx="2209">
                  <c:v>43.259</c:v>
                </c:pt>
                <c:pt idx="2210">
                  <c:v>43.259</c:v>
                </c:pt>
                <c:pt idx="2211">
                  <c:v>43.259</c:v>
                </c:pt>
                <c:pt idx="2212">
                  <c:v>43.259</c:v>
                </c:pt>
                <c:pt idx="2213">
                  <c:v>43.259</c:v>
                </c:pt>
                <c:pt idx="2214">
                  <c:v>43.259</c:v>
                </c:pt>
                <c:pt idx="2215">
                  <c:v>43.259</c:v>
                </c:pt>
                <c:pt idx="2216">
                  <c:v>43.259</c:v>
                </c:pt>
                <c:pt idx="2217">
                  <c:v>43.259</c:v>
                </c:pt>
                <c:pt idx="2218">
                  <c:v>43.259</c:v>
                </c:pt>
                <c:pt idx="2219">
                  <c:v>43.259</c:v>
                </c:pt>
                <c:pt idx="2220">
                  <c:v>43.259</c:v>
                </c:pt>
                <c:pt idx="2221">
                  <c:v>43.259</c:v>
                </c:pt>
                <c:pt idx="2222">
                  <c:v>43.259</c:v>
                </c:pt>
                <c:pt idx="2223">
                  <c:v>43.259</c:v>
                </c:pt>
                <c:pt idx="2224">
                  <c:v>43.259</c:v>
                </c:pt>
                <c:pt idx="2225">
                  <c:v>43.259</c:v>
                </c:pt>
                <c:pt idx="2226">
                  <c:v>43.259</c:v>
                </c:pt>
                <c:pt idx="2227">
                  <c:v>43.259</c:v>
                </c:pt>
                <c:pt idx="2228">
                  <c:v>43.259</c:v>
                </c:pt>
                <c:pt idx="2229">
                  <c:v>43.259</c:v>
                </c:pt>
                <c:pt idx="2230">
                  <c:v>43.259</c:v>
                </c:pt>
                <c:pt idx="2231">
                  <c:v>43.259</c:v>
                </c:pt>
                <c:pt idx="2232">
                  <c:v>43.259</c:v>
                </c:pt>
                <c:pt idx="2233">
                  <c:v>43.259</c:v>
                </c:pt>
                <c:pt idx="2234">
                  <c:v>43.259</c:v>
                </c:pt>
                <c:pt idx="2235">
                  <c:v>43.259</c:v>
                </c:pt>
                <c:pt idx="2236">
                  <c:v>43.259</c:v>
                </c:pt>
                <c:pt idx="2237">
                  <c:v>43.259</c:v>
                </c:pt>
                <c:pt idx="2238">
                  <c:v>43.306000000000004</c:v>
                </c:pt>
                <c:pt idx="2239">
                  <c:v>43.306000000000004</c:v>
                </c:pt>
                <c:pt idx="2240">
                  <c:v>43.306000000000004</c:v>
                </c:pt>
                <c:pt idx="2241">
                  <c:v>43.306000000000004</c:v>
                </c:pt>
                <c:pt idx="2242">
                  <c:v>43.259</c:v>
                </c:pt>
                <c:pt idx="2243">
                  <c:v>43.306000000000004</c:v>
                </c:pt>
                <c:pt idx="2244">
                  <c:v>43.259</c:v>
                </c:pt>
                <c:pt idx="2245">
                  <c:v>43.259</c:v>
                </c:pt>
                <c:pt idx="2246">
                  <c:v>43.259</c:v>
                </c:pt>
                <c:pt idx="2247">
                  <c:v>43.306000000000004</c:v>
                </c:pt>
                <c:pt idx="2248">
                  <c:v>43.306000000000004</c:v>
                </c:pt>
                <c:pt idx="2249">
                  <c:v>43.306000000000004</c:v>
                </c:pt>
                <c:pt idx="2250">
                  <c:v>43.306000000000004</c:v>
                </c:pt>
                <c:pt idx="2251">
                  <c:v>43.306000000000004</c:v>
                </c:pt>
                <c:pt idx="2252">
                  <c:v>43.306000000000004</c:v>
                </c:pt>
                <c:pt idx="2253">
                  <c:v>43.306000000000004</c:v>
                </c:pt>
                <c:pt idx="2254">
                  <c:v>43.306000000000004</c:v>
                </c:pt>
                <c:pt idx="2255">
                  <c:v>43.306000000000004</c:v>
                </c:pt>
                <c:pt idx="2256">
                  <c:v>43.306000000000004</c:v>
                </c:pt>
                <c:pt idx="2257">
                  <c:v>43.306000000000004</c:v>
                </c:pt>
                <c:pt idx="2258">
                  <c:v>43.306000000000004</c:v>
                </c:pt>
                <c:pt idx="2259">
                  <c:v>43.306000000000004</c:v>
                </c:pt>
                <c:pt idx="2260">
                  <c:v>43.306000000000004</c:v>
                </c:pt>
                <c:pt idx="2261">
                  <c:v>43.306000000000004</c:v>
                </c:pt>
                <c:pt idx="2262">
                  <c:v>43.306000000000004</c:v>
                </c:pt>
                <c:pt idx="2263">
                  <c:v>43.306000000000004</c:v>
                </c:pt>
                <c:pt idx="2264">
                  <c:v>43.306000000000004</c:v>
                </c:pt>
                <c:pt idx="2265">
                  <c:v>43.306000000000004</c:v>
                </c:pt>
                <c:pt idx="2266">
                  <c:v>43.306000000000004</c:v>
                </c:pt>
                <c:pt idx="2267">
                  <c:v>43.306000000000004</c:v>
                </c:pt>
                <c:pt idx="2268">
                  <c:v>43.306000000000004</c:v>
                </c:pt>
                <c:pt idx="2269">
                  <c:v>43.306000000000004</c:v>
                </c:pt>
                <c:pt idx="2270">
                  <c:v>43.306000000000004</c:v>
                </c:pt>
                <c:pt idx="2271">
                  <c:v>43.306000000000004</c:v>
                </c:pt>
                <c:pt idx="2272">
                  <c:v>43.306000000000004</c:v>
                </c:pt>
                <c:pt idx="2273">
                  <c:v>43.306000000000004</c:v>
                </c:pt>
                <c:pt idx="2274">
                  <c:v>43.306000000000004</c:v>
                </c:pt>
                <c:pt idx="2275">
                  <c:v>43.259</c:v>
                </c:pt>
                <c:pt idx="2276">
                  <c:v>43.259</c:v>
                </c:pt>
                <c:pt idx="2277">
                  <c:v>43.259</c:v>
                </c:pt>
                <c:pt idx="2278">
                  <c:v>43.306000000000004</c:v>
                </c:pt>
                <c:pt idx="2279">
                  <c:v>43.259</c:v>
                </c:pt>
                <c:pt idx="2280">
                  <c:v>43.259</c:v>
                </c:pt>
                <c:pt idx="2281">
                  <c:v>43.259</c:v>
                </c:pt>
                <c:pt idx="2282">
                  <c:v>43.259</c:v>
                </c:pt>
                <c:pt idx="2283">
                  <c:v>43.259</c:v>
                </c:pt>
                <c:pt idx="2284">
                  <c:v>43.259</c:v>
                </c:pt>
                <c:pt idx="2285">
                  <c:v>43.259</c:v>
                </c:pt>
                <c:pt idx="2286">
                  <c:v>43.259</c:v>
                </c:pt>
                <c:pt idx="2287">
                  <c:v>43.259</c:v>
                </c:pt>
                <c:pt idx="2288">
                  <c:v>43.259</c:v>
                </c:pt>
                <c:pt idx="2289">
                  <c:v>43.259</c:v>
                </c:pt>
                <c:pt idx="2290">
                  <c:v>43.259</c:v>
                </c:pt>
                <c:pt idx="2291">
                  <c:v>43.259</c:v>
                </c:pt>
                <c:pt idx="2292">
                  <c:v>43.259</c:v>
                </c:pt>
                <c:pt idx="2293">
                  <c:v>43.259</c:v>
                </c:pt>
                <c:pt idx="2294">
                  <c:v>43.259</c:v>
                </c:pt>
                <c:pt idx="2295">
                  <c:v>43.259</c:v>
                </c:pt>
                <c:pt idx="2296">
                  <c:v>43.259</c:v>
                </c:pt>
                <c:pt idx="2297">
                  <c:v>43.259</c:v>
                </c:pt>
                <c:pt idx="2298">
                  <c:v>43.259</c:v>
                </c:pt>
                <c:pt idx="2299">
                  <c:v>43.259</c:v>
                </c:pt>
                <c:pt idx="2300">
                  <c:v>43.259</c:v>
                </c:pt>
                <c:pt idx="2301">
                  <c:v>43.259</c:v>
                </c:pt>
                <c:pt idx="2302">
                  <c:v>43.259</c:v>
                </c:pt>
                <c:pt idx="2303">
                  <c:v>43.259</c:v>
                </c:pt>
                <c:pt idx="2304">
                  <c:v>43.259</c:v>
                </c:pt>
                <c:pt idx="2305">
                  <c:v>43.259</c:v>
                </c:pt>
                <c:pt idx="2306">
                  <c:v>43.259</c:v>
                </c:pt>
                <c:pt idx="2307">
                  <c:v>43.259</c:v>
                </c:pt>
                <c:pt idx="2308">
                  <c:v>43.259</c:v>
                </c:pt>
                <c:pt idx="2309">
                  <c:v>43.259</c:v>
                </c:pt>
                <c:pt idx="2310">
                  <c:v>43.259</c:v>
                </c:pt>
                <c:pt idx="2311">
                  <c:v>43.259</c:v>
                </c:pt>
                <c:pt idx="2312">
                  <c:v>43.259</c:v>
                </c:pt>
                <c:pt idx="2313">
                  <c:v>43.259</c:v>
                </c:pt>
                <c:pt idx="2314">
                  <c:v>43.259</c:v>
                </c:pt>
                <c:pt idx="2315">
                  <c:v>43.259</c:v>
                </c:pt>
                <c:pt idx="2316">
                  <c:v>43.259</c:v>
                </c:pt>
                <c:pt idx="2317">
                  <c:v>43.259</c:v>
                </c:pt>
                <c:pt idx="2318">
                  <c:v>43.259</c:v>
                </c:pt>
                <c:pt idx="2319">
                  <c:v>43.259</c:v>
                </c:pt>
                <c:pt idx="2320">
                  <c:v>43.259</c:v>
                </c:pt>
                <c:pt idx="2321">
                  <c:v>43.259</c:v>
                </c:pt>
                <c:pt idx="2322">
                  <c:v>43.259</c:v>
                </c:pt>
                <c:pt idx="2323">
                  <c:v>43.259</c:v>
                </c:pt>
                <c:pt idx="2324">
                  <c:v>43.259</c:v>
                </c:pt>
                <c:pt idx="2325">
                  <c:v>43.259</c:v>
                </c:pt>
                <c:pt idx="2326">
                  <c:v>43.259</c:v>
                </c:pt>
                <c:pt idx="2327">
                  <c:v>43.259</c:v>
                </c:pt>
                <c:pt idx="2328">
                  <c:v>43.259</c:v>
                </c:pt>
                <c:pt idx="2329">
                  <c:v>43.259</c:v>
                </c:pt>
                <c:pt idx="2330">
                  <c:v>43.259</c:v>
                </c:pt>
                <c:pt idx="2331">
                  <c:v>43.259</c:v>
                </c:pt>
                <c:pt idx="2332">
                  <c:v>43.259</c:v>
                </c:pt>
                <c:pt idx="2333">
                  <c:v>43.259</c:v>
                </c:pt>
                <c:pt idx="2334">
                  <c:v>43.259</c:v>
                </c:pt>
                <c:pt idx="2335">
                  <c:v>43.259</c:v>
                </c:pt>
                <c:pt idx="2336">
                  <c:v>43.259</c:v>
                </c:pt>
                <c:pt idx="2337">
                  <c:v>43.259</c:v>
                </c:pt>
                <c:pt idx="2338">
                  <c:v>43.259</c:v>
                </c:pt>
                <c:pt idx="2339">
                  <c:v>43.259</c:v>
                </c:pt>
                <c:pt idx="2340">
                  <c:v>43.214000000000006</c:v>
                </c:pt>
                <c:pt idx="2341">
                  <c:v>43.259</c:v>
                </c:pt>
                <c:pt idx="2342">
                  <c:v>43.259</c:v>
                </c:pt>
                <c:pt idx="2343">
                  <c:v>43.259</c:v>
                </c:pt>
                <c:pt idx="2344">
                  <c:v>43.259</c:v>
                </c:pt>
                <c:pt idx="2345">
                  <c:v>43.214000000000006</c:v>
                </c:pt>
                <c:pt idx="2346">
                  <c:v>43.259</c:v>
                </c:pt>
                <c:pt idx="2347">
                  <c:v>43.214000000000006</c:v>
                </c:pt>
                <c:pt idx="2348">
                  <c:v>43.259</c:v>
                </c:pt>
                <c:pt idx="2349">
                  <c:v>43.214000000000006</c:v>
                </c:pt>
                <c:pt idx="2350">
                  <c:v>43.214000000000006</c:v>
                </c:pt>
                <c:pt idx="2351">
                  <c:v>43.214000000000006</c:v>
                </c:pt>
                <c:pt idx="2352">
                  <c:v>43.214000000000006</c:v>
                </c:pt>
                <c:pt idx="2353">
                  <c:v>43.214000000000006</c:v>
                </c:pt>
                <c:pt idx="2354">
                  <c:v>43.214000000000006</c:v>
                </c:pt>
                <c:pt idx="2355">
                  <c:v>43.214000000000006</c:v>
                </c:pt>
                <c:pt idx="2356">
                  <c:v>43.214000000000006</c:v>
                </c:pt>
                <c:pt idx="2357">
                  <c:v>43.214000000000006</c:v>
                </c:pt>
                <c:pt idx="2358">
                  <c:v>43.214000000000006</c:v>
                </c:pt>
                <c:pt idx="2359">
                  <c:v>43.214000000000006</c:v>
                </c:pt>
                <c:pt idx="2360">
                  <c:v>43.214000000000006</c:v>
                </c:pt>
                <c:pt idx="2361">
                  <c:v>43.214000000000006</c:v>
                </c:pt>
                <c:pt idx="2362">
                  <c:v>43.214000000000006</c:v>
                </c:pt>
                <c:pt idx="2363">
                  <c:v>43.214000000000006</c:v>
                </c:pt>
                <c:pt idx="2364">
                  <c:v>43.214000000000006</c:v>
                </c:pt>
                <c:pt idx="2365">
                  <c:v>43.214000000000006</c:v>
                </c:pt>
                <c:pt idx="2366">
                  <c:v>43.214000000000006</c:v>
                </c:pt>
                <c:pt idx="2367">
                  <c:v>43.214000000000006</c:v>
                </c:pt>
                <c:pt idx="2368">
                  <c:v>43.214000000000006</c:v>
                </c:pt>
                <c:pt idx="2369">
                  <c:v>43.214000000000006</c:v>
                </c:pt>
                <c:pt idx="2370">
                  <c:v>43.214000000000006</c:v>
                </c:pt>
                <c:pt idx="2371">
                  <c:v>43.214000000000006</c:v>
                </c:pt>
                <c:pt idx="2372">
                  <c:v>43.214000000000006</c:v>
                </c:pt>
                <c:pt idx="2373">
                  <c:v>43.167000000000002</c:v>
                </c:pt>
                <c:pt idx="2374">
                  <c:v>43.167000000000002</c:v>
                </c:pt>
                <c:pt idx="2375">
                  <c:v>43.167000000000002</c:v>
                </c:pt>
                <c:pt idx="2376">
                  <c:v>43.167000000000002</c:v>
                </c:pt>
                <c:pt idx="2377">
                  <c:v>43.167000000000002</c:v>
                </c:pt>
                <c:pt idx="2378">
                  <c:v>43.167000000000002</c:v>
                </c:pt>
                <c:pt idx="2379">
                  <c:v>43.167000000000002</c:v>
                </c:pt>
                <c:pt idx="2380">
                  <c:v>43.167000000000002</c:v>
                </c:pt>
                <c:pt idx="2381">
                  <c:v>43.167000000000002</c:v>
                </c:pt>
                <c:pt idx="2382">
                  <c:v>43.122000000000014</c:v>
                </c:pt>
                <c:pt idx="2383">
                  <c:v>43.167000000000002</c:v>
                </c:pt>
                <c:pt idx="2384">
                  <c:v>43.122000000000014</c:v>
                </c:pt>
                <c:pt idx="2385">
                  <c:v>43.122000000000014</c:v>
                </c:pt>
                <c:pt idx="2386">
                  <c:v>43.122000000000014</c:v>
                </c:pt>
                <c:pt idx="2387">
                  <c:v>43.122000000000014</c:v>
                </c:pt>
                <c:pt idx="2388">
                  <c:v>43.122000000000014</c:v>
                </c:pt>
                <c:pt idx="2389">
                  <c:v>43.122000000000014</c:v>
                </c:pt>
                <c:pt idx="2390">
                  <c:v>43.122000000000014</c:v>
                </c:pt>
                <c:pt idx="2391">
                  <c:v>43.122000000000014</c:v>
                </c:pt>
                <c:pt idx="2392">
                  <c:v>43.122000000000014</c:v>
                </c:pt>
                <c:pt idx="2393">
                  <c:v>43.122000000000014</c:v>
                </c:pt>
                <c:pt idx="2394">
                  <c:v>43.122000000000014</c:v>
                </c:pt>
                <c:pt idx="2395">
                  <c:v>43.122000000000014</c:v>
                </c:pt>
                <c:pt idx="2396">
                  <c:v>43.122000000000014</c:v>
                </c:pt>
                <c:pt idx="2397">
                  <c:v>43.122000000000014</c:v>
                </c:pt>
                <c:pt idx="2398">
                  <c:v>43.122000000000014</c:v>
                </c:pt>
                <c:pt idx="2399">
                  <c:v>43.122000000000014</c:v>
                </c:pt>
                <c:pt idx="2400">
                  <c:v>43.122000000000014</c:v>
                </c:pt>
                <c:pt idx="2401">
                  <c:v>43.122000000000014</c:v>
                </c:pt>
                <c:pt idx="2402">
                  <c:v>43.075000000000003</c:v>
                </c:pt>
                <c:pt idx="2403">
                  <c:v>43.075000000000003</c:v>
                </c:pt>
                <c:pt idx="2404">
                  <c:v>43.075000000000003</c:v>
                </c:pt>
                <c:pt idx="2405">
                  <c:v>43.075000000000003</c:v>
                </c:pt>
                <c:pt idx="2406">
                  <c:v>43.075000000000003</c:v>
                </c:pt>
                <c:pt idx="2407">
                  <c:v>43.075000000000003</c:v>
                </c:pt>
                <c:pt idx="2408">
                  <c:v>43.075000000000003</c:v>
                </c:pt>
                <c:pt idx="2409">
                  <c:v>43.075000000000003</c:v>
                </c:pt>
                <c:pt idx="2410">
                  <c:v>43.075000000000003</c:v>
                </c:pt>
                <c:pt idx="2411">
                  <c:v>43.075000000000003</c:v>
                </c:pt>
                <c:pt idx="2412">
                  <c:v>43.075000000000003</c:v>
                </c:pt>
                <c:pt idx="2413">
                  <c:v>43.075000000000003</c:v>
                </c:pt>
                <c:pt idx="2414">
                  <c:v>43.075000000000003</c:v>
                </c:pt>
                <c:pt idx="2415">
                  <c:v>43.075000000000003</c:v>
                </c:pt>
                <c:pt idx="2416">
                  <c:v>43.075000000000003</c:v>
                </c:pt>
                <c:pt idx="2417">
                  <c:v>43.075000000000003</c:v>
                </c:pt>
                <c:pt idx="2418">
                  <c:v>43.075000000000003</c:v>
                </c:pt>
                <c:pt idx="2419">
                  <c:v>43.075000000000003</c:v>
                </c:pt>
                <c:pt idx="2420">
                  <c:v>43.075000000000003</c:v>
                </c:pt>
                <c:pt idx="2421">
                  <c:v>43.075000000000003</c:v>
                </c:pt>
                <c:pt idx="2422">
                  <c:v>43.075000000000003</c:v>
                </c:pt>
                <c:pt idx="2423">
                  <c:v>43.075000000000003</c:v>
                </c:pt>
                <c:pt idx="2424">
                  <c:v>43.03</c:v>
                </c:pt>
                <c:pt idx="2425">
                  <c:v>43.03</c:v>
                </c:pt>
                <c:pt idx="2426">
                  <c:v>43.03</c:v>
                </c:pt>
                <c:pt idx="2427">
                  <c:v>43.03</c:v>
                </c:pt>
                <c:pt idx="2428">
                  <c:v>43.03</c:v>
                </c:pt>
                <c:pt idx="2429">
                  <c:v>43.03</c:v>
                </c:pt>
                <c:pt idx="2430">
                  <c:v>43.03</c:v>
                </c:pt>
                <c:pt idx="2431">
                  <c:v>43.03</c:v>
                </c:pt>
                <c:pt idx="2432">
                  <c:v>43.03</c:v>
                </c:pt>
                <c:pt idx="2433">
                  <c:v>43.03</c:v>
                </c:pt>
                <c:pt idx="2434">
                  <c:v>43.03</c:v>
                </c:pt>
                <c:pt idx="2435">
                  <c:v>43.03</c:v>
                </c:pt>
                <c:pt idx="2436">
                  <c:v>43.03</c:v>
                </c:pt>
                <c:pt idx="2437">
                  <c:v>43.03</c:v>
                </c:pt>
                <c:pt idx="2438">
                  <c:v>42.984000000000002</c:v>
                </c:pt>
                <c:pt idx="2439">
                  <c:v>42.984000000000002</c:v>
                </c:pt>
                <c:pt idx="2440">
                  <c:v>42.984000000000002</c:v>
                </c:pt>
                <c:pt idx="2441">
                  <c:v>42.984000000000002</c:v>
                </c:pt>
                <c:pt idx="2442">
                  <c:v>42.984000000000002</c:v>
                </c:pt>
                <c:pt idx="2443">
                  <c:v>42.984000000000002</c:v>
                </c:pt>
                <c:pt idx="2444">
                  <c:v>42.984000000000002</c:v>
                </c:pt>
                <c:pt idx="2445">
                  <c:v>42.984000000000002</c:v>
                </c:pt>
                <c:pt idx="2446">
                  <c:v>42.984000000000002</c:v>
                </c:pt>
                <c:pt idx="2447">
                  <c:v>42.984000000000002</c:v>
                </c:pt>
                <c:pt idx="2448">
                  <c:v>42.984000000000002</c:v>
                </c:pt>
                <c:pt idx="2449">
                  <c:v>42.984000000000002</c:v>
                </c:pt>
                <c:pt idx="2450">
                  <c:v>42.939</c:v>
                </c:pt>
                <c:pt idx="2451">
                  <c:v>42.939</c:v>
                </c:pt>
                <c:pt idx="2452">
                  <c:v>42.939</c:v>
                </c:pt>
                <c:pt idx="2453">
                  <c:v>42.939</c:v>
                </c:pt>
                <c:pt idx="2454">
                  <c:v>42.939</c:v>
                </c:pt>
                <c:pt idx="2455">
                  <c:v>42.939</c:v>
                </c:pt>
                <c:pt idx="2456">
                  <c:v>42.939</c:v>
                </c:pt>
                <c:pt idx="2457">
                  <c:v>42.939</c:v>
                </c:pt>
                <c:pt idx="2458">
                  <c:v>42.939</c:v>
                </c:pt>
                <c:pt idx="2459">
                  <c:v>42.939</c:v>
                </c:pt>
                <c:pt idx="2460">
                  <c:v>42.939</c:v>
                </c:pt>
                <c:pt idx="2461">
                  <c:v>42.892000000000003</c:v>
                </c:pt>
                <c:pt idx="2462">
                  <c:v>42.892000000000003</c:v>
                </c:pt>
                <c:pt idx="2463">
                  <c:v>42.892000000000003</c:v>
                </c:pt>
                <c:pt idx="2464">
                  <c:v>42.892000000000003</c:v>
                </c:pt>
                <c:pt idx="2465">
                  <c:v>42.892000000000003</c:v>
                </c:pt>
                <c:pt idx="2466">
                  <c:v>42.892000000000003</c:v>
                </c:pt>
                <c:pt idx="2467">
                  <c:v>42.892000000000003</c:v>
                </c:pt>
                <c:pt idx="2468">
                  <c:v>42.892000000000003</c:v>
                </c:pt>
                <c:pt idx="2469">
                  <c:v>42.892000000000003</c:v>
                </c:pt>
                <c:pt idx="2470">
                  <c:v>42.892000000000003</c:v>
                </c:pt>
                <c:pt idx="2471">
                  <c:v>42.892000000000003</c:v>
                </c:pt>
                <c:pt idx="2472">
                  <c:v>42.892000000000003</c:v>
                </c:pt>
                <c:pt idx="2473">
                  <c:v>42.847000000000001</c:v>
                </c:pt>
                <c:pt idx="2474">
                  <c:v>42.847000000000001</c:v>
                </c:pt>
                <c:pt idx="2475">
                  <c:v>42.847000000000001</c:v>
                </c:pt>
                <c:pt idx="2476">
                  <c:v>42.847000000000001</c:v>
                </c:pt>
                <c:pt idx="2477">
                  <c:v>42.847000000000001</c:v>
                </c:pt>
                <c:pt idx="2478">
                  <c:v>42.847000000000001</c:v>
                </c:pt>
                <c:pt idx="2479">
                  <c:v>42.847000000000001</c:v>
                </c:pt>
                <c:pt idx="2480">
                  <c:v>42.847000000000001</c:v>
                </c:pt>
                <c:pt idx="2481">
                  <c:v>42.847000000000001</c:v>
                </c:pt>
                <c:pt idx="2482">
                  <c:v>42.847000000000001</c:v>
                </c:pt>
                <c:pt idx="2483">
                  <c:v>42.847000000000001</c:v>
                </c:pt>
                <c:pt idx="2484">
                  <c:v>42.8</c:v>
                </c:pt>
                <c:pt idx="2485">
                  <c:v>42.8</c:v>
                </c:pt>
                <c:pt idx="2486">
                  <c:v>42.8</c:v>
                </c:pt>
                <c:pt idx="2487">
                  <c:v>42.8</c:v>
                </c:pt>
                <c:pt idx="2488">
                  <c:v>42.8</c:v>
                </c:pt>
                <c:pt idx="2489">
                  <c:v>42.8</c:v>
                </c:pt>
                <c:pt idx="2490">
                  <c:v>42.8</c:v>
                </c:pt>
                <c:pt idx="2491">
                  <c:v>42.8</c:v>
                </c:pt>
                <c:pt idx="2492">
                  <c:v>42.8</c:v>
                </c:pt>
                <c:pt idx="2493">
                  <c:v>42.8</c:v>
                </c:pt>
                <c:pt idx="2494">
                  <c:v>42.8</c:v>
                </c:pt>
                <c:pt idx="2495">
                  <c:v>42.8</c:v>
                </c:pt>
                <c:pt idx="2496">
                  <c:v>42.8</c:v>
                </c:pt>
                <c:pt idx="2497">
                  <c:v>42.755000000000003</c:v>
                </c:pt>
                <c:pt idx="2498">
                  <c:v>42.8</c:v>
                </c:pt>
                <c:pt idx="2499">
                  <c:v>42.755000000000003</c:v>
                </c:pt>
                <c:pt idx="2500">
                  <c:v>42.8</c:v>
                </c:pt>
                <c:pt idx="2501">
                  <c:v>42.755000000000003</c:v>
                </c:pt>
                <c:pt idx="2502">
                  <c:v>42.755000000000003</c:v>
                </c:pt>
                <c:pt idx="2503">
                  <c:v>42.755000000000003</c:v>
                </c:pt>
                <c:pt idx="2504">
                  <c:v>42.755000000000003</c:v>
                </c:pt>
                <c:pt idx="2505">
                  <c:v>42.755000000000003</c:v>
                </c:pt>
                <c:pt idx="2506">
                  <c:v>42.755000000000003</c:v>
                </c:pt>
                <c:pt idx="2507">
                  <c:v>42.755000000000003</c:v>
                </c:pt>
                <c:pt idx="2508">
                  <c:v>42.755000000000003</c:v>
                </c:pt>
                <c:pt idx="2509">
                  <c:v>42.708000000000013</c:v>
                </c:pt>
                <c:pt idx="2510">
                  <c:v>42.708000000000013</c:v>
                </c:pt>
                <c:pt idx="2511">
                  <c:v>42.708000000000013</c:v>
                </c:pt>
                <c:pt idx="2512">
                  <c:v>42.708000000000013</c:v>
                </c:pt>
                <c:pt idx="2513">
                  <c:v>42.755000000000003</c:v>
                </c:pt>
                <c:pt idx="2514">
                  <c:v>42.708000000000013</c:v>
                </c:pt>
                <c:pt idx="2515">
                  <c:v>42.708000000000013</c:v>
                </c:pt>
                <c:pt idx="2516">
                  <c:v>42.708000000000013</c:v>
                </c:pt>
                <c:pt idx="2517">
                  <c:v>42.708000000000013</c:v>
                </c:pt>
                <c:pt idx="2518">
                  <c:v>42.708000000000013</c:v>
                </c:pt>
                <c:pt idx="2519">
                  <c:v>42.708000000000013</c:v>
                </c:pt>
                <c:pt idx="2520">
                  <c:v>42.708000000000013</c:v>
                </c:pt>
                <c:pt idx="2521">
                  <c:v>42.708000000000013</c:v>
                </c:pt>
                <c:pt idx="2522">
                  <c:v>42.663000000000011</c:v>
                </c:pt>
                <c:pt idx="2523">
                  <c:v>42.663000000000011</c:v>
                </c:pt>
                <c:pt idx="2524">
                  <c:v>42.708000000000013</c:v>
                </c:pt>
                <c:pt idx="2525">
                  <c:v>42.663000000000011</c:v>
                </c:pt>
                <c:pt idx="2526">
                  <c:v>42.663000000000011</c:v>
                </c:pt>
                <c:pt idx="2527">
                  <c:v>42.663000000000011</c:v>
                </c:pt>
                <c:pt idx="2528">
                  <c:v>42.663000000000011</c:v>
                </c:pt>
                <c:pt idx="2529">
                  <c:v>42.663000000000011</c:v>
                </c:pt>
                <c:pt idx="2530">
                  <c:v>42.663000000000011</c:v>
                </c:pt>
                <c:pt idx="2531">
                  <c:v>42.663000000000011</c:v>
                </c:pt>
                <c:pt idx="2532">
                  <c:v>42.663000000000011</c:v>
                </c:pt>
                <c:pt idx="2533">
                  <c:v>42.663000000000011</c:v>
                </c:pt>
                <c:pt idx="2534">
                  <c:v>42.663000000000011</c:v>
                </c:pt>
                <c:pt idx="2535">
                  <c:v>42.616</c:v>
                </c:pt>
                <c:pt idx="2536">
                  <c:v>42.663000000000011</c:v>
                </c:pt>
                <c:pt idx="2537">
                  <c:v>42.616</c:v>
                </c:pt>
                <c:pt idx="2538">
                  <c:v>42.663000000000011</c:v>
                </c:pt>
                <c:pt idx="2539">
                  <c:v>42.616</c:v>
                </c:pt>
                <c:pt idx="2540">
                  <c:v>42.616</c:v>
                </c:pt>
                <c:pt idx="2541">
                  <c:v>42.616</c:v>
                </c:pt>
                <c:pt idx="2542">
                  <c:v>42.616</c:v>
                </c:pt>
                <c:pt idx="2543">
                  <c:v>42.616</c:v>
                </c:pt>
                <c:pt idx="2544">
                  <c:v>42.616</c:v>
                </c:pt>
                <c:pt idx="2545">
                  <c:v>42.616</c:v>
                </c:pt>
                <c:pt idx="2546">
                  <c:v>42.616</c:v>
                </c:pt>
                <c:pt idx="2547">
                  <c:v>42.616</c:v>
                </c:pt>
                <c:pt idx="2548">
                  <c:v>42.616</c:v>
                </c:pt>
                <c:pt idx="2549">
                  <c:v>42.616</c:v>
                </c:pt>
                <c:pt idx="2550">
                  <c:v>42.616</c:v>
                </c:pt>
                <c:pt idx="2551">
                  <c:v>42.616</c:v>
                </c:pt>
                <c:pt idx="2552">
                  <c:v>42.57</c:v>
                </c:pt>
                <c:pt idx="2553">
                  <c:v>42.57</c:v>
                </c:pt>
                <c:pt idx="2554">
                  <c:v>42.57</c:v>
                </c:pt>
                <c:pt idx="2555">
                  <c:v>42.57</c:v>
                </c:pt>
                <c:pt idx="2556">
                  <c:v>42.57</c:v>
                </c:pt>
                <c:pt idx="2557">
                  <c:v>42.57</c:v>
                </c:pt>
                <c:pt idx="2558">
                  <c:v>42.57</c:v>
                </c:pt>
                <c:pt idx="2559">
                  <c:v>42.57</c:v>
                </c:pt>
                <c:pt idx="2560">
                  <c:v>42.57</c:v>
                </c:pt>
                <c:pt idx="2561">
                  <c:v>42.57</c:v>
                </c:pt>
                <c:pt idx="2562">
                  <c:v>42.57</c:v>
                </c:pt>
                <c:pt idx="2563">
                  <c:v>42.57</c:v>
                </c:pt>
                <c:pt idx="2564">
                  <c:v>42.57</c:v>
                </c:pt>
                <c:pt idx="2565">
                  <c:v>42.57</c:v>
                </c:pt>
                <c:pt idx="2566">
                  <c:v>42.57</c:v>
                </c:pt>
                <c:pt idx="2567">
                  <c:v>42.525000000000013</c:v>
                </c:pt>
                <c:pt idx="2568">
                  <c:v>42.525000000000013</c:v>
                </c:pt>
                <c:pt idx="2569">
                  <c:v>42.525000000000013</c:v>
                </c:pt>
                <c:pt idx="2570">
                  <c:v>42.525000000000013</c:v>
                </c:pt>
                <c:pt idx="2571">
                  <c:v>42.525000000000013</c:v>
                </c:pt>
                <c:pt idx="2572">
                  <c:v>42.525000000000013</c:v>
                </c:pt>
                <c:pt idx="2573">
                  <c:v>42.525000000000013</c:v>
                </c:pt>
                <c:pt idx="2574">
                  <c:v>42.525000000000013</c:v>
                </c:pt>
                <c:pt idx="2575">
                  <c:v>42.525000000000013</c:v>
                </c:pt>
                <c:pt idx="2576">
                  <c:v>42.525000000000013</c:v>
                </c:pt>
                <c:pt idx="2577">
                  <c:v>42.525000000000013</c:v>
                </c:pt>
                <c:pt idx="2578">
                  <c:v>42.525000000000013</c:v>
                </c:pt>
                <c:pt idx="2579">
                  <c:v>42.525000000000013</c:v>
                </c:pt>
                <c:pt idx="2580">
                  <c:v>42.525000000000013</c:v>
                </c:pt>
                <c:pt idx="2581">
                  <c:v>42.478000000000002</c:v>
                </c:pt>
                <c:pt idx="2582">
                  <c:v>42.525000000000013</c:v>
                </c:pt>
                <c:pt idx="2583">
                  <c:v>42.525000000000013</c:v>
                </c:pt>
                <c:pt idx="2584">
                  <c:v>42.478000000000002</c:v>
                </c:pt>
                <c:pt idx="2585">
                  <c:v>42.478000000000002</c:v>
                </c:pt>
                <c:pt idx="2586">
                  <c:v>42.478000000000002</c:v>
                </c:pt>
                <c:pt idx="2587">
                  <c:v>42.478000000000002</c:v>
                </c:pt>
                <c:pt idx="2588">
                  <c:v>42.478000000000002</c:v>
                </c:pt>
                <c:pt idx="2589">
                  <c:v>42.478000000000002</c:v>
                </c:pt>
                <c:pt idx="2590">
                  <c:v>42.478000000000002</c:v>
                </c:pt>
                <c:pt idx="2591">
                  <c:v>42.478000000000002</c:v>
                </c:pt>
                <c:pt idx="2592">
                  <c:v>42.478000000000002</c:v>
                </c:pt>
                <c:pt idx="2593">
                  <c:v>42.478000000000002</c:v>
                </c:pt>
                <c:pt idx="2594">
                  <c:v>42.478000000000002</c:v>
                </c:pt>
                <c:pt idx="2595">
                  <c:v>42.478000000000002</c:v>
                </c:pt>
                <c:pt idx="2596">
                  <c:v>42.478000000000002</c:v>
                </c:pt>
                <c:pt idx="2597">
                  <c:v>42.478000000000002</c:v>
                </c:pt>
                <c:pt idx="2598">
                  <c:v>42.433</c:v>
                </c:pt>
                <c:pt idx="2599">
                  <c:v>42.433</c:v>
                </c:pt>
                <c:pt idx="2600">
                  <c:v>42.433</c:v>
                </c:pt>
                <c:pt idx="2601">
                  <c:v>42.433</c:v>
                </c:pt>
                <c:pt idx="2602">
                  <c:v>42.433</c:v>
                </c:pt>
                <c:pt idx="2603">
                  <c:v>42.433</c:v>
                </c:pt>
                <c:pt idx="2604">
                  <c:v>42.433</c:v>
                </c:pt>
                <c:pt idx="2605">
                  <c:v>42.433</c:v>
                </c:pt>
                <c:pt idx="2606">
                  <c:v>42.433</c:v>
                </c:pt>
                <c:pt idx="2607">
                  <c:v>42.386000000000003</c:v>
                </c:pt>
                <c:pt idx="2608">
                  <c:v>42.433</c:v>
                </c:pt>
                <c:pt idx="2609">
                  <c:v>42.433</c:v>
                </c:pt>
                <c:pt idx="2610">
                  <c:v>42.386000000000003</c:v>
                </c:pt>
                <c:pt idx="2611">
                  <c:v>42.386000000000003</c:v>
                </c:pt>
                <c:pt idx="2612">
                  <c:v>42.386000000000003</c:v>
                </c:pt>
                <c:pt idx="2613">
                  <c:v>42.386000000000003</c:v>
                </c:pt>
                <c:pt idx="2614">
                  <c:v>42.386000000000003</c:v>
                </c:pt>
                <c:pt idx="2615">
                  <c:v>42.386000000000003</c:v>
                </c:pt>
                <c:pt idx="2616">
                  <c:v>42.386000000000003</c:v>
                </c:pt>
                <c:pt idx="2617">
                  <c:v>42.386000000000003</c:v>
                </c:pt>
                <c:pt idx="2618">
                  <c:v>42.386000000000003</c:v>
                </c:pt>
                <c:pt idx="2619">
                  <c:v>42.386000000000003</c:v>
                </c:pt>
                <c:pt idx="2620">
                  <c:v>42.386000000000003</c:v>
                </c:pt>
                <c:pt idx="2621">
                  <c:v>42.386000000000003</c:v>
                </c:pt>
                <c:pt idx="2622">
                  <c:v>42.386000000000003</c:v>
                </c:pt>
                <c:pt idx="2623">
                  <c:v>42.341000000000001</c:v>
                </c:pt>
                <c:pt idx="2624">
                  <c:v>42.341000000000001</c:v>
                </c:pt>
                <c:pt idx="2625">
                  <c:v>42.341000000000001</c:v>
                </c:pt>
                <c:pt idx="2626">
                  <c:v>42.341000000000001</c:v>
                </c:pt>
                <c:pt idx="2627">
                  <c:v>42.341000000000001</c:v>
                </c:pt>
                <c:pt idx="2628">
                  <c:v>42.341000000000001</c:v>
                </c:pt>
                <c:pt idx="2629">
                  <c:v>42.341000000000001</c:v>
                </c:pt>
                <c:pt idx="2630">
                  <c:v>42.341000000000001</c:v>
                </c:pt>
                <c:pt idx="2631">
                  <c:v>42.341000000000001</c:v>
                </c:pt>
                <c:pt idx="2632">
                  <c:v>42.341000000000001</c:v>
                </c:pt>
                <c:pt idx="2633">
                  <c:v>42.341000000000001</c:v>
                </c:pt>
                <c:pt idx="2634">
                  <c:v>42.341000000000001</c:v>
                </c:pt>
                <c:pt idx="2635">
                  <c:v>42.341000000000001</c:v>
                </c:pt>
                <c:pt idx="2636">
                  <c:v>42.341000000000001</c:v>
                </c:pt>
                <c:pt idx="2637">
                  <c:v>42.341000000000001</c:v>
                </c:pt>
                <c:pt idx="2638">
                  <c:v>42.341000000000001</c:v>
                </c:pt>
                <c:pt idx="2639">
                  <c:v>42.341000000000001</c:v>
                </c:pt>
                <c:pt idx="2640">
                  <c:v>42.294000000000011</c:v>
                </c:pt>
                <c:pt idx="2641">
                  <c:v>42.294000000000011</c:v>
                </c:pt>
                <c:pt idx="2642">
                  <c:v>42.294000000000011</c:v>
                </c:pt>
                <c:pt idx="2643">
                  <c:v>42.294000000000011</c:v>
                </c:pt>
                <c:pt idx="2644">
                  <c:v>42.294000000000011</c:v>
                </c:pt>
                <c:pt idx="2645">
                  <c:v>42.294000000000011</c:v>
                </c:pt>
                <c:pt idx="2646">
                  <c:v>42.294000000000011</c:v>
                </c:pt>
                <c:pt idx="2647">
                  <c:v>42.294000000000011</c:v>
                </c:pt>
                <c:pt idx="2648">
                  <c:v>42.294000000000011</c:v>
                </c:pt>
                <c:pt idx="2649">
                  <c:v>42.294000000000011</c:v>
                </c:pt>
                <c:pt idx="2650">
                  <c:v>42.294000000000011</c:v>
                </c:pt>
                <c:pt idx="2651">
                  <c:v>42.294000000000011</c:v>
                </c:pt>
                <c:pt idx="2652">
                  <c:v>42.294000000000011</c:v>
                </c:pt>
                <c:pt idx="2653">
                  <c:v>42.294000000000011</c:v>
                </c:pt>
                <c:pt idx="2654">
                  <c:v>42.294000000000011</c:v>
                </c:pt>
                <c:pt idx="2655">
                  <c:v>42.294000000000011</c:v>
                </c:pt>
                <c:pt idx="2656">
                  <c:v>42.294000000000011</c:v>
                </c:pt>
                <c:pt idx="2657">
                  <c:v>42.294000000000011</c:v>
                </c:pt>
                <c:pt idx="2658">
                  <c:v>42.294000000000011</c:v>
                </c:pt>
                <c:pt idx="2659">
                  <c:v>42.294000000000011</c:v>
                </c:pt>
                <c:pt idx="2660">
                  <c:v>42.247</c:v>
                </c:pt>
                <c:pt idx="2661">
                  <c:v>42.294000000000011</c:v>
                </c:pt>
                <c:pt idx="2662">
                  <c:v>42.247</c:v>
                </c:pt>
                <c:pt idx="2663">
                  <c:v>42.247</c:v>
                </c:pt>
                <c:pt idx="2664">
                  <c:v>42.247</c:v>
                </c:pt>
                <c:pt idx="2665">
                  <c:v>42.247</c:v>
                </c:pt>
                <c:pt idx="2666">
                  <c:v>42.247</c:v>
                </c:pt>
                <c:pt idx="2667">
                  <c:v>42.247</c:v>
                </c:pt>
                <c:pt idx="2668">
                  <c:v>42.247</c:v>
                </c:pt>
                <c:pt idx="2669">
                  <c:v>42.247</c:v>
                </c:pt>
                <c:pt idx="2670">
                  <c:v>42.247</c:v>
                </c:pt>
                <c:pt idx="2671">
                  <c:v>42.247</c:v>
                </c:pt>
                <c:pt idx="2672">
                  <c:v>42.247</c:v>
                </c:pt>
                <c:pt idx="2673">
                  <c:v>42.247</c:v>
                </c:pt>
                <c:pt idx="2674">
                  <c:v>42.247</c:v>
                </c:pt>
                <c:pt idx="2675">
                  <c:v>42.247</c:v>
                </c:pt>
                <c:pt idx="2676">
                  <c:v>42.247</c:v>
                </c:pt>
                <c:pt idx="2677">
                  <c:v>42.247</c:v>
                </c:pt>
                <c:pt idx="2678">
                  <c:v>42.247</c:v>
                </c:pt>
                <c:pt idx="2679">
                  <c:v>42.247</c:v>
                </c:pt>
                <c:pt idx="2680">
                  <c:v>42.247</c:v>
                </c:pt>
                <c:pt idx="2681">
                  <c:v>42.247</c:v>
                </c:pt>
                <c:pt idx="2682">
                  <c:v>42.247</c:v>
                </c:pt>
                <c:pt idx="2683">
                  <c:v>42.247</c:v>
                </c:pt>
                <c:pt idx="2684">
                  <c:v>42.247</c:v>
                </c:pt>
                <c:pt idx="2685">
                  <c:v>42.247</c:v>
                </c:pt>
                <c:pt idx="2686">
                  <c:v>42.247</c:v>
                </c:pt>
                <c:pt idx="2687">
                  <c:v>42.247</c:v>
                </c:pt>
                <c:pt idx="2688">
                  <c:v>42.202000000000012</c:v>
                </c:pt>
                <c:pt idx="2689">
                  <c:v>42.247</c:v>
                </c:pt>
                <c:pt idx="2690">
                  <c:v>42.247</c:v>
                </c:pt>
                <c:pt idx="2691">
                  <c:v>42.202000000000012</c:v>
                </c:pt>
                <c:pt idx="2692">
                  <c:v>42.247</c:v>
                </c:pt>
                <c:pt idx="2693">
                  <c:v>42.202000000000012</c:v>
                </c:pt>
                <c:pt idx="2694">
                  <c:v>42.202000000000012</c:v>
                </c:pt>
                <c:pt idx="2695">
                  <c:v>42.202000000000012</c:v>
                </c:pt>
                <c:pt idx="2696">
                  <c:v>42.202000000000012</c:v>
                </c:pt>
                <c:pt idx="2697">
                  <c:v>42.247</c:v>
                </c:pt>
                <c:pt idx="2698">
                  <c:v>42.202000000000012</c:v>
                </c:pt>
                <c:pt idx="2699">
                  <c:v>42.202000000000012</c:v>
                </c:pt>
                <c:pt idx="2700">
                  <c:v>42.202000000000012</c:v>
                </c:pt>
                <c:pt idx="2701">
                  <c:v>42.202000000000012</c:v>
                </c:pt>
                <c:pt idx="2702">
                  <c:v>42.202000000000012</c:v>
                </c:pt>
                <c:pt idx="2703">
                  <c:v>42.202000000000012</c:v>
                </c:pt>
                <c:pt idx="2704">
                  <c:v>42.202000000000012</c:v>
                </c:pt>
                <c:pt idx="2705">
                  <c:v>42.202000000000012</c:v>
                </c:pt>
                <c:pt idx="2706">
                  <c:v>42.202000000000012</c:v>
                </c:pt>
                <c:pt idx="2707">
                  <c:v>42.202000000000012</c:v>
                </c:pt>
                <c:pt idx="2708">
                  <c:v>42.202000000000012</c:v>
                </c:pt>
                <c:pt idx="2709">
                  <c:v>42.202000000000012</c:v>
                </c:pt>
                <c:pt idx="2710">
                  <c:v>42.202000000000012</c:v>
                </c:pt>
                <c:pt idx="2711">
                  <c:v>42.202000000000012</c:v>
                </c:pt>
                <c:pt idx="2712">
                  <c:v>42.202000000000012</c:v>
                </c:pt>
                <c:pt idx="2713">
                  <c:v>42.202000000000012</c:v>
                </c:pt>
                <c:pt idx="2714">
                  <c:v>42.202000000000012</c:v>
                </c:pt>
                <c:pt idx="2715">
                  <c:v>42.202000000000012</c:v>
                </c:pt>
                <c:pt idx="2716">
                  <c:v>42.202000000000012</c:v>
                </c:pt>
                <c:pt idx="2717">
                  <c:v>42.202000000000012</c:v>
                </c:pt>
                <c:pt idx="2718">
                  <c:v>42.202000000000012</c:v>
                </c:pt>
                <c:pt idx="2719">
                  <c:v>42.202000000000012</c:v>
                </c:pt>
                <c:pt idx="2720">
                  <c:v>42.202000000000012</c:v>
                </c:pt>
                <c:pt idx="2721">
                  <c:v>42.202000000000012</c:v>
                </c:pt>
                <c:pt idx="2722">
                  <c:v>42.202000000000012</c:v>
                </c:pt>
                <c:pt idx="2723">
                  <c:v>42.202000000000012</c:v>
                </c:pt>
                <c:pt idx="2724">
                  <c:v>42.202000000000012</c:v>
                </c:pt>
                <c:pt idx="2725">
                  <c:v>42.202000000000012</c:v>
                </c:pt>
                <c:pt idx="2726">
                  <c:v>42.202000000000012</c:v>
                </c:pt>
                <c:pt idx="2727">
                  <c:v>42.202000000000012</c:v>
                </c:pt>
                <c:pt idx="2728">
                  <c:v>42.202000000000012</c:v>
                </c:pt>
                <c:pt idx="2729">
                  <c:v>42.202000000000012</c:v>
                </c:pt>
                <c:pt idx="2730">
                  <c:v>42.202000000000012</c:v>
                </c:pt>
                <c:pt idx="2731">
                  <c:v>42.202000000000012</c:v>
                </c:pt>
                <c:pt idx="2732">
                  <c:v>42.202000000000012</c:v>
                </c:pt>
                <c:pt idx="2733">
                  <c:v>42.202000000000012</c:v>
                </c:pt>
                <c:pt idx="2734">
                  <c:v>42.202000000000012</c:v>
                </c:pt>
                <c:pt idx="2735">
                  <c:v>42.202000000000012</c:v>
                </c:pt>
                <c:pt idx="2736">
                  <c:v>42.202000000000012</c:v>
                </c:pt>
                <c:pt idx="2737">
                  <c:v>42.202000000000012</c:v>
                </c:pt>
                <c:pt idx="2738">
                  <c:v>42.202000000000012</c:v>
                </c:pt>
                <c:pt idx="2739">
                  <c:v>42.202000000000012</c:v>
                </c:pt>
                <c:pt idx="2740">
                  <c:v>42.202000000000012</c:v>
                </c:pt>
                <c:pt idx="2741">
                  <c:v>42.202000000000012</c:v>
                </c:pt>
                <c:pt idx="2742">
                  <c:v>42.202000000000012</c:v>
                </c:pt>
                <c:pt idx="2743">
                  <c:v>42.202000000000012</c:v>
                </c:pt>
                <c:pt idx="2744">
                  <c:v>42.202000000000012</c:v>
                </c:pt>
                <c:pt idx="2745">
                  <c:v>42.202000000000012</c:v>
                </c:pt>
                <c:pt idx="2746">
                  <c:v>42.202000000000012</c:v>
                </c:pt>
                <c:pt idx="2747">
                  <c:v>42.202000000000012</c:v>
                </c:pt>
                <c:pt idx="2748">
                  <c:v>42.202000000000012</c:v>
                </c:pt>
                <c:pt idx="2749">
                  <c:v>42.202000000000012</c:v>
                </c:pt>
                <c:pt idx="2750">
                  <c:v>42.202000000000012</c:v>
                </c:pt>
                <c:pt idx="2751">
                  <c:v>42.202000000000012</c:v>
                </c:pt>
                <c:pt idx="2752">
                  <c:v>42.247</c:v>
                </c:pt>
                <c:pt idx="2753">
                  <c:v>42.247</c:v>
                </c:pt>
                <c:pt idx="2754">
                  <c:v>42.202000000000012</c:v>
                </c:pt>
                <c:pt idx="2755">
                  <c:v>42.202000000000012</c:v>
                </c:pt>
                <c:pt idx="2756">
                  <c:v>42.247</c:v>
                </c:pt>
                <c:pt idx="2757">
                  <c:v>42.202000000000012</c:v>
                </c:pt>
                <c:pt idx="2758">
                  <c:v>42.247</c:v>
                </c:pt>
                <c:pt idx="2759">
                  <c:v>42.247</c:v>
                </c:pt>
                <c:pt idx="2760">
                  <c:v>42.247</c:v>
                </c:pt>
                <c:pt idx="2761">
                  <c:v>42.202000000000012</c:v>
                </c:pt>
                <c:pt idx="2762">
                  <c:v>42.202000000000012</c:v>
                </c:pt>
                <c:pt idx="2763">
                  <c:v>42.247</c:v>
                </c:pt>
                <c:pt idx="2764">
                  <c:v>42.247</c:v>
                </c:pt>
                <c:pt idx="2765">
                  <c:v>42.247</c:v>
                </c:pt>
                <c:pt idx="2766">
                  <c:v>42.247</c:v>
                </c:pt>
                <c:pt idx="2767">
                  <c:v>42.247</c:v>
                </c:pt>
                <c:pt idx="2768">
                  <c:v>42.247</c:v>
                </c:pt>
                <c:pt idx="2769">
                  <c:v>42.247</c:v>
                </c:pt>
                <c:pt idx="2770">
                  <c:v>42.247</c:v>
                </c:pt>
                <c:pt idx="2771">
                  <c:v>42.247</c:v>
                </c:pt>
                <c:pt idx="2772">
                  <c:v>42.247</c:v>
                </c:pt>
                <c:pt idx="2773">
                  <c:v>42.247</c:v>
                </c:pt>
                <c:pt idx="2774">
                  <c:v>42.247</c:v>
                </c:pt>
                <c:pt idx="2775">
                  <c:v>42.247</c:v>
                </c:pt>
                <c:pt idx="2776">
                  <c:v>42.247</c:v>
                </c:pt>
                <c:pt idx="2777">
                  <c:v>42.247</c:v>
                </c:pt>
                <c:pt idx="2778">
                  <c:v>42.247</c:v>
                </c:pt>
                <c:pt idx="2779">
                  <c:v>42.247</c:v>
                </c:pt>
                <c:pt idx="2780">
                  <c:v>42.247</c:v>
                </c:pt>
                <c:pt idx="2781">
                  <c:v>42.247</c:v>
                </c:pt>
                <c:pt idx="2782">
                  <c:v>42.247</c:v>
                </c:pt>
                <c:pt idx="2783">
                  <c:v>42.247</c:v>
                </c:pt>
                <c:pt idx="2784">
                  <c:v>42.247</c:v>
                </c:pt>
                <c:pt idx="2785">
                  <c:v>42.247</c:v>
                </c:pt>
                <c:pt idx="2786">
                  <c:v>42.247</c:v>
                </c:pt>
                <c:pt idx="2787">
                  <c:v>42.247</c:v>
                </c:pt>
                <c:pt idx="2788">
                  <c:v>42.247</c:v>
                </c:pt>
                <c:pt idx="2789">
                  <c:v>42.247</c:v>
                </c:pt>
                <c:pt idx="2790">
                  <c:v>42.294000000000011</c:v>
                </c:pt>
                <c:pt idx="2791">
                  <c:v>42.247</c:v>
                </c:pt>
                <c:pt idx="2792">
                  <c:v>42.247</c:v>
                </c:pt>
                <c:pt idx="2793">
                  <c:v>42.294000000000011</c:v>
                </c:pt>
                <c:pt idx="2794">
                  <c:v>42.294000000000011</c:v>
                </c:pt>
                <c:pt idx="2795">
                  <c:v>42.294000000000011</c:v>
                </c:pt>
                <c:pt idx="2796">
                  <c:v>42.294000000000011</c:v>
                </c:pt>
                <c:pt idx="2797">
                  <c:v>42.294000000000011</c:v>
                </c:pt>
                <c:pt idx="2798">
                  <c:v>42.294000000000011</c:v>
                </c:pt>
                <c:pt idx="2799">
                  <c:v>42.294000000000011</c:v>
                </c:pt>
                <c:pt idx="2800">
                  <c:v>42.294000000000011</c:v>
                </c:pt>
                <c:pt idx="2801">
                  <c:v>42.294000000000011</c:v>
                </c:pt>
                <c:pt idx="2802">
                  <c:v>42.294000000000011</c:v>
                </c:pt>
                <c:pt idx="2803">
                  <c:v>42.294000000000011</c:v>
                </c:pt>
                <c:pt idx="2804">
                  <c:v>42.294000000000011</c:v>
                </c:pt>
                <c:pt idx="2805">
                  <c:v>42.294000000000011</c:v>
                </c:pt>
                <c:pt idx="2806">
                  <c:v>42.294000000000011</c:v>
                </c:pt>
                <c:pt idx="2807">
                  <c:v>42.294000000000011</c:v>
                </c:pt>
                <c:pt idx="2808">
                  <c:v>42.294000000000011</c:v>
                </c:pt>
                <c:pt idx="2809">
                  <c:v>42.294000000000011</c:v>
                </c:pt>
                <c:pt idx="2810">
                  <c:v>42.294000000000011</c:v>
                </c:pt>
                <c:pt idx="2811">
                  <c:v>42.294000000000011</c:v>
                </c:pt>
                <c:pt idx="2812">
                  <c:v>42.294000000000011</c:v>
                </c:pt>
                <c:pt idx="2813">
                  <c:v>42.294000000000011</c:v>
                </c:pt>
                <c:pt idx="2814">
                  <c:v>42.294000000000011</c:v>
                </c:pt>
                <c:pt idx="2815">
                  <c:v>42.294000000000011</c:v>
                </c:pt>
                <c:pt idx="2816">
                  <c:v>42.341000000000001</c:v>
                </c:pt>
                <c:pt idx="2817">
                  <c:v>42.341000000000001</c:v>
                </c:pt>
                <c:pt idx="2818">
                  <c:v>42.341000000000001</c:v>
                </c:pt>
                <c:pt idx="2819">
                  <c:v>42.341000000000001</c:v>
                </c:pt>
                <c:pt idx="2820">
                  <c:v>42.341000000000001</c:v>
                </c:pt>
                <c:pt idx="2821">
                  <c:v>42.341000000000001</c:v>
                </c:pt>
                <c:pt idx="2822">
                  <c:v>42.341000000000001</c:v>
                </c:pt>
                <c:pt idx="2823">
                  <c:v>42.341000000000001</c:v>
                </c:pt>
                <c:pt idx="2824">
                  <c:v>42.341000000000001</c:v>
                </c:pt>
                <c:pt idx="2825">
                  <c:v>42.341000000000001</c:v>
                </c:pt>
                <c:pt idx="2826">
                  <c:v>42.341000000000001</c:v>
                </c:pt>
                <c:pt idx="2827">
                  <c:v>42.341000000000001</c:v>
                </c:pt>
                <c:pt idx="2828">
                  <c:v>42.341000000000001</c:v>
                </c:pt>
                <c:pt idx="2829">
                  <c:v>42.341000000000001</c:v>
                </c:pt>
                <c:pt idx="2830">
                  <c:v>42.341000000000001</c:v>
                </c:pt>
                <c:pt idx="2831">
                  <c:v>42.341000000000001</c:v>
                </c:pt>
                <c:pt idx="2832">
                  <c:v>42.341000000000001</c:v>
                </c:pt>
                <c:pt idx="2833">
                  <c:v>42.386000000000003</c:v>
                </c:pt>
                <c:pt idx="2834">
                  <c:v>42.386000000000003</c:v>
                </c:pt>
                <c:pt idx="2835">
                  <c:v>42.386000000000003</c:v>
                </c:pt>
                <c:pt idx="2836">
                  <c:v>42.386000000000003</c:v>
                </c:pt>
                <c:pt idx="2837">
                  <c:v>42.386000000000003</c:v>
                </c:pt>
                <c:pt idx="2838">
                  <c:v>42.386000000000003</c:v>
                </c:pt>
                <c:pt idx="2839">
                  <c:v>42.386000000000003</c:v>
                </c:pt>
                <c:pt idx="2840">
                  <c:v>42.386000000000003</c:v>
                </c:pt>
                <c:pt idx="2841">
                  <c:v>42.386000000000003</c:v>
                </c:pt>
                <c:pt idx="2842">
                  <c:v>42.386000000000003</c:v>
                </c:pt>
                <c:pt idx="2843">
                  <c:v>42.386000000000003</c:v>
                </c:pt>
                <c:pt idx="2844">
                  <c:v>42.386000000000003</c:v>
                </c:pt>
                <c:pt idx="2845">
                  <c:v>42.386000000000003</c:v>
                </c:pt>
                <c:pt idx="2846">
                  <c:v>42.386000000000003</c:v>
                </c:pt>
                <c:pt idx="2847">
                  <c:v>42.386000000000003</c:v>
                </c:pt>
                <c:pt idx="2848">
                  <c:v>42.433</c:v>
                </c:pt>
                <c:pt idx="2849">
                  <c:v>42.433</c:v>
                </c:pt>
                <c:pt idx="2850">
                  <c:v>42.433</c:v>
                </c:pt>
                <c:pt idx="2851">
                  <c:v>42.433</c:v>
                </c:pt>
                <c:pt idx="2852">
                  <c:v>42.433</c:v>
                </c:pt>
                <c:pt idx="2853">
                  <c:v>42.433</c:v>
                </c:pt>
                <c:pt idx="2854">
                  <c:v>42.433</c:v>
                </c:pt>
                <c:pt idx="2855">
                  <c:v>42.433</c:v>
                </c:pt>
                <c:pt idx="2856">
                  <c:v>42.433</c:v>
                </c:pt>
                <c:pt idx="2857">
                  <c:v>42.433</c:v>
                </c:pt>
                <c:pt idx="2858">
                  <c:v>42.433</c:v>
                </c:pt>
                <c:pt idx="2859">
                  <c:v>42.433</c:v>
                </c:pt>
                <c:pt idx="2860">
                  <c:v>42.433</c:v>
                </c:pt>
                <c:pt idx="2861">
                  <c:v>42.433</c:v>
                </c:pt>
                <c:pt idx="2862">
                  <c:v>42.433</c:v>
                </c:pt>
                <c:pt idx="2863">
                  <c:v>42.478000000000002</c:v>
                </c:pt>
                <c:pt idx="2864">
                  <c:v>42.433</c:v>
                </c:pt>
                <c:pt idx="2865">
                  <c:v>42.478000000000002</c:v>
                </c:pt>
                <c:pt idx="2866">
                  <c:v>42.478000000000002</c:v>
                </c:pt>
                <c:pt idx="2867">
                  <c:v>42.478000000000002</c:v>
                </c:pt>
                <c:pt idx="2868">
                  <c:v>42.478000000000002</c:v>
                </c:pt>
                <c:pt idx="2869">
                  <c:v>42.478000000000002</c:v>
                </c:pt>
                <c:pt idx="2870">
                  <c:v>42.478000000000002</c:v>
                </c:pt>
                <c:pt idx="2871">
                  <c:v>42.478000000000002</c:v>
                </c:pt>
                <c:pt idx="2872">
                  <c:v>42.478000000000002</c:v>
                </c:pt>
                <c:pt idx="2873">
                  <c:v>42.478000000000002</c:v>
                </c:pt>
                <c:pt idx="2874">
                  <c:v>42.478000000000002</c:v>
                </c:pt>
                <c:pt idx="2875">
                  <c:v>42.478000000000002</c:v>
                </c:pt>
                <c:pt idx="2876">
                  <c:v>42.478000000000002</c:v>
                </c:pt>
                <c:pt idx="2877">
                  <c:v>42.478000000000002</c:v>
                </c:pt>
                <c:pt idx="2878">
                  <c:v>42.478000000000002</c:v>
                </c:pt>
                <c:pt idx="2879">
                  <c:v>42.525000000000013</c:v>
                </c:pt>
                <c:pt idx="2880">
                  <c:v>42.525000000000013</c:v>
                </c:pt>
                <c:pt idx="2881">
                  <c:v>42.525000000000013</c:v>
                </c:pt>
                <c:pt idx="2882">
                  <c:v>42.525000000000013</c:v>
                </c:pt>
                <c:pt idx="2883">
                  <c:v>42.525000000000013</c:v>
                </c:pt>
                <c:pt idx="2884">
                  <c:v>42.525000000000013</c:v>
                </c:pt>
                <c:pt idx="2885">
                  <c:v>42.525000000000013</c:v>
                </c:pt>
                <c:pt idx="2886">
                  <c:v>42.525000000000013</c:v>
                </c:pt>
                <c:pt idx="2887">
                  <c:v>42.525000000000013</c:v>
                </c:pt>
                <c:pt idx="2888">
                  <c:v>42.525000000000013</c:v>
                </c:pt>
                <c:pt idx="2889">
                  <c:v>42.525000000000013</c:v>
                </c:pt>
                <c:pt idx="2890">
                  <c:v>42.525000000000013</c:v>
                </c:pt>
                <c:pt idx="2891">
                  <c:v>42.57</c:v>
                </c:pt>
                <c:pt idx="2892">
                  <c:v>42.57</c:v>
                </c:pt>
                <c:pt idx="2893">
                  <c:v>42.57</c:v>
                </c:pt>
                <c:pt idx="2894">
                  <c:v>42.57</c:v>
                </c:pt>
                <c:pt idx="2895">
                  <c:v>42.57</c:v>
                </c:pt>
                <c:pt idx="2896">
                  <c:v>42.57</c:v>
                </c:pt>
                <c:pt idx="2897">
                  <c:v>42.57</c:v>
                </c:pt>
                <c:pt idx="2898">
                  <c:v>42.57</c:v>
                </c:pt>
                <c:pt idx="2899">
                  <c:v>42.57</c:v>
                </c:pt>
                <c:pt idx="2900">
                  <c:v>42.57</c:v>
                </c:pt>
                <c:pt idx="2901">
                  <c:v>42.57</c:v>
                </c:pt>
                <c:pt idx="2902">
                  <c:v>42.57</c:v>
                </c:pt>
                <c:pt idx="2903">
                  <c:v>42.616</c:v>
                </c:pt>
                <c:pt idx="2904">
                  <c:v>42.616</c:v>
                </c:pt>
                <c:pt idx="2905">
                  <c:v>42.616</c:v>
                </c:pt>
                <c:pt idx="2906">
                  <c:v>42.616</c:v>
                </c:pt>
                <c:pt idx="2907">
                  <c:v>42.616</c:v>
                </c:pt>
                <c:pt idx="2908">
                  <c:v>42.616</c:v>
                </c:pt>
                <c:pt idx="2909">
                  <c:v>42.616</c:v>
                </c:pt>
                <c:pt idx="2910">
                  <c:v>42.616</c:v>
                </c:pt>
                <c:pt idx="2911">
                  <c:v>42.616</c:v>
                </c:pt>
                <c:pt idx="2912">
                  <c:v>42.616</c:v>
                </c:pt>
                <c:pt idx="2913">
                  <c:v>42.616</c:v>
                </c:pt>
                <c:pt idx="2914">
                  <c:v>42.616</c:v>
                </c:pt>
                <c:pt idx="2915">
                  <c:v>42.616</c:v>
                </c:pt>
                <c:pt idx="2916">
                  <c:v>42.663000000000011</c:v>
                </c:pt>
                <c:pt idx="2917">
                  <c:v>42.663000000000011</c:v>
                </c:pt>
                <c:pt idx="2918">
                  <c:v>42.663000000000011</c:v>
                </c:pt>
                <c:pt idx="2919">
                  <c:v>42.663000000000011</c:v>
                </c:pt>
                <c:pt idx="2920">
                  <c:v>42.663000000000011</c:v>
                </c:pt>
                <c:pt idx="2921">
                  <c:v>42.663000000000011</c:v>
                </c:pt>
                <c:pt idx="2922">
                  <c:v>42.663000000000011</c:v>
                </c:pt>
                <c:pt idx="2923">
                  <c:v>42.663000000000011</c:v>
                </c:pt>
                <c:pt idx="2924">
                  <c:v>42.663000000000011</c:v>
                </c:pt>
                <c:pt idx="2925">
                  <c:v>42.708000000000013</c:v>
                </c:pt>
                <c:pt idx="2926">
                  <c:v>42.708000000000013</c:v>
                </c:pt>
                <c:pt idx="2927">
                  <c:v>42.708000000000013</c:v>
                </c:pt>
                <c:pt idx="2928">
                  <c:v>42.708000000000013</c:v>
                </c:pt>
                <c:pt idx="2929">
                  <c:v>42.708000000000013</c:v>
                </c:pt>
                <c:pt idx="2930">
                  <c:v>42.708000000000013</c:v>
                </c:pt>
                <c:pt idx="2931">
                  <c:v>42.755000000000003</c:v>
                </c:pt>
                <c:pt idx="2932">
                  <c:v>42.755000000000003</c:v>
                </c:pt>
                <c:pt idx="2933">
                  <c:v>42.755000000000003</c:v>
                </c:pt>
                <c:pt idx="2934">
                  <c:v>42.755000000000003</c:v>
                </c:pt>
                <c:pt idx="2935">
                  <c:v>42.755000000000003</c:v>
                </c:pt>
                <c:pt idx="2936">
                  <c:v>42.8</c:v>
                </c:pt>
                <c:pt idx="2937">
                  <c:v>42.8</c:v>
                </c:pt>
                <c:pt idx="2938">
                  <c:v>42.8</c:v>
                </c:pt>
                <c:pt idx="2939">
                  <c:v>42.8</c:v>
                </c:pt>
                <c:pt idx="2940">
                  <c:v>42.8</c:v>
                </c:pt>
                <c:pt idx="2941">
                  <c:v>42.847000000000001</c:v>
                </c:pt>
                <c:pt idx="2942">
                  <c:v>42.847000000000001</c:v>
                </c:pt>
                <c:pt idx="2943">
                  <c:v>42.847000000000001</c:v>
                </c:pt>
                <c:pt idx="2944">
                  <c:v>42.847000000000001</c:v>
                </c:pt>
                <c:pt idx="2945">
                  <c:v>42.847000000000001</c:v>
                </c:pt>
                <c:pt idx="2946">
                  <c:v>42.847000000000001</c:v>
                </c:pt>
                <c:pt idx="2947">
                  <c:v>42.892000000000003</c:v>
                </c:pt>
                <c:pt idx="2948">
                  <c:v>42.892000000000003</c:v>
                </c:pt>
                <c:pt idx="2949">
                  <c:v>42.892000000000003</c:v>
                </c:pt>
                <c:pt idx="2950">
                  <c:v>42.892000000000003</c:v>
                </c:pt>
                <c:pt idx="2951">
                  <c:v>42.892000000000003</c:v>
                </c:pt>
                <c:pt idx="2952">
                  <c:v>42.939</c:v>
                </c:pt>
                <c:pt idx="2953">
                  <c:v>42.939</c:v>
                </c:pt>
                <c:pt idx="2954">
                  <c:v>42.939</c:v>
                </c:pt>
                <c:pt idx="2955">
                  <c:v>42.939</c:v>
                </c:pt>
                <c:pt idx="2956">
                  <c:v>42.984000000000002</c:v>
                </c:pt>
                <c:pt idx="2957">
                  <c:v>42.984000000000002</c:v>
                </c:pt>
                <c:pt idx="2958">
                  <c:v>42.984000000000002</c:v>
                </c:pt>
                <c:pt idx="2959">
                  <c:v>42.984000000000002</c:v>
                </c:pt>
                <c:pt idx="2960">
                  <c:v>42.984000000000002</c:v>
                </c:pt>
                <c:pt idx="2961">
                  <c:v>43.03</c:v>
                </c:pt>
                <c:pt idx="2962">
                  <c:v>43.03</c:v>
                </c:pt>
                <c:pt idx="2963">
                  <c:v>43.03</c:v>
                </c:pt>
                <c:pt idx="2964">
                  <c:v>43.03</c:v>
                </c:pt>
                <c:pt idx="2965">
                  <c:v>43.075000000000003</c:v>
                </c:pt>
                <c:pt idx="2966">
                  <c:v>43.075000000000003</c:v>
                </c:pt>
                <c:pt idx="2967">
                  <c:v>43.075000000000003</c:v>
                </c:pt>
                <c:pt idx="2968">
                  <c:v>43.075000000000003</c:v>
                </c:pt>
                <c:pt idx="2969">
                  <c:v>43.122000000000014</c:v>
                </c:pt>
                <c:pt idx="2970">
                  <c:v>43.122000000000014</c:v>
                </c:pt>
                <c:pt idx="2971">
                  <c:v>43.122000000000014</c:v>
                </c:pt>
                <c:pt idx="2972">
                  <c:v>43.122000000000014</c:v>
                </c:pt>
                <c:pt idx="2973">
                  <c:v>43.122000000000014</c:v>
                </c:pt>
                <c:pt idx="2974">
                  <c:v>43.167000000000002</c:v>
                </c:pt>
                <c:pt idx="2975">
                  <c:v>43.167000000000002</c:v>
                </c:pt>
                <c:pt idx="2976">
                  <c:v>43.167000000000002</c:v>
                </c:pt>
                <c:pt idx="2977">
                  <c:v>43.167000000000002</c:v>
                </c:pt>
                <c:pt idx="2978">
                  <c:v>43.167000000000002</c:v>
                </c:pt>
                <c:pt idx="2979">
                  <c:v>43.167000000000002</c:v>
                </c:pt>
                <c:pt idx="2980">
                  <c:v>43.167000000000002</c:v>
                </c:pt>
                <c:pt idx="2981">
                  <c:v>43.214000000000006</c:v>
                </c:pt>
                <c:pt idx="2982">
                  <c:v>43.214000000000006</c:v>
                </c:pt>
                <c:pt idx="2983">
                  <c:v>43.214000000000006</c:v>
                </c:pt>
                <c:pt idx="2984">
                  <c:v>43.214000000000006</c:v>
                </c:pt>
                <c:pt idx="2985">
                  <c:v>43.214000000000006</c:v>
                </c:pt>
                <c:pt idx="2986">
                  <c:v>43.214000000000006</c:v>
                </c:pt>
                <c:pt idx="2987">
                  <c:v>43.214000000000006</c:v>
                </c:pt>
                <c:pt idx="2988">
                  <c:v>43.259</c:v>
                </c:pt>
                <c:pt idx="2989">
                  <c:v>43.259</c:v>
                </c:pt>
                <c:pt idx="2990">
                  <c:v>43.259</c:v>
                </c:pt>
                <c:pt idx="2991">
                  <c:v>43.259</c:v>
                </c:pt>
                <c:pt idx="2992">
                  <c:v>43.259</c:v>
                </c:pt>
                <c:pt idx="2993">
                  <c:v>43.259</c:v>
                </c:pt>
                <c:pt idx="2994">
                  <c:v>43.259</c:v>
                </c:pt>
                <c:pt idx="2995">
                  <c:v>43.306000000000004</c:v>
                </c:pt>
                <c:pt idx="2996">
                  <c:v>43.306000000000004</c:v>
                </c:pt>
                <c:pt idx="2997">
                  <c:v>43.306000000000004</c:v>
                </c:pt>
                <c:pt idx="2998">
                  <c:v>43.306000000000004</c:v>
                </c:pt>
                <c:pt idx="2999">
                  <c:v>43.306000000000004</c:v>
                </c:pt>
                <c:pt idx="3000">
                  <c:v>43.306000000000004</c:v>
                </c:pt>
                <c:pt idx="3001">
                  <c:v>43.306000000000004</c:v>
                </c:pt>
                <c:pt idx="3002">
                  <c:v>43.350999999999999</c:v>
                </c:pt>
                <c:pt idx="3003">
                  <c:v>43.350999999999999</c:v>
                </c:pt>
                <c:pt idx="3004">
                  <c:v>43.350999999999999</c:v>
                </c:pt>
                <c:pt idx="3005">
                  <c:v>43.350999999999999</c:v>
                </c:pt>
                <c:pt idx="3006">
                  <c:v>43.350999999999999</c:v>
                </c:pt>
                <c:pt idx="3007">
                  <c:v>43.350999999999999</c:v>
                </c:pt>
                <c:pt idx="3008">
                  <c:v>43.350999999999999</c:v>
                </c:pt>
                <c:pt idx="3009">
                  <c:v>43.350999999999999</c:v>
                </c:pt>
                <c:pt idx="3010">
                  <c:v>43.396000000000001</c:v>
                </c:pt>
                <c:pt idx="3011">
                  <c:v>43.396000000000001</c:v>
                </c:pt>
                <c:pt idx="3012">
                  <c:v>43.396000000000001</c:v>
                </c:pt>
                <c:pt idx="3013">
                  <c:v>43.396000000000001</c:v>
                </c:pt>
                <c:pt idx="3014">
                  <c:v>43.396000000000001</c:v>
                </c:pt>
                <c:pt idx="3015">
                  <c:v>43.396000000000001</c:v>
                </c:pt>
                <c:pt idx="3016">
                  <c:v>43.396000000000001</c:v>
                </c:pt>
                <c:pt idx="3017">
                  <c:v>43.396000000000001</c:v>
                </c:pt>
                <c:pt idx="3018">
                  <c:v>43.443000000000005</c:v>
                </c:pt>
                <c:pt idx="3019">
                  <c:v>43.443000000000005</c:v>
                </c:pt>
                <c:pt idx="3020">
                  <c:v>43.443000000000005</c:v>
                </c:pt>
                <c:pt idx="3021">
                  <c:v>43.443000000000005</c:v>
                </c:pt>
                <c:pt idx="3022">
                  <c:v>43.443000000000005</c:v>
                </c:pt>
                <c:pt idx="3023">
                  <c:v>43.443000000000005</c:v>
                </c:pt>
                <c:pt idx="3024">
                  <c:v>43.443000000000005</c:v>
                </c:pt>
                <c:pt idx="3025">
                  <c:v>43.488</c:v>
                </c:pt>
                <c:pt idx="3026">
                  <c:v>43.488</c:v>
                </c:pt>
                <c:pt idx="3027">
                  <c:v>43.488</c:v>
                </c:pt>
                <c:pt idx="3028">
                  <c:v>43.488</c:v>
                </c:pt>
                <c:pt idx="3029">
                  <c:v>43.488</c:v>
                </c:pt>
                <c:pt idx="3030">
                  <c:v>43.488</c:v>
                </c:pt>
                <c:pt idx="3031">
                  <c:v>43.488</c:v>
                </c:pt>
                <c:pt idx="3032">
                  <c:v>43.488</c:v>
                </c:pt>
                <c:pt idx="3033">
                  <c:v>43.488</c:v>
                </c:pt>
                <c:pt idx="3034">
                  <c:v>43.534000000000006</c:v>
                </c:pt>
                <c:pt idx="3035">
                  <c:v>43.534000000000006</c:v>
                </c:pt>
                <c:pt idx="3036">
                  <c:v>43.534000000000006</c:v>
                </c:pt>
                <c:pt idx="3037">
                  <c:v>43.534000000000006</c:v>
                </c:pt>
                <c:pt idx="3038">
                  <c:v>43.534000000000006</c:v>
                </c:pt>
                <c:pt idx="3039">
                  <c:v>43.534000000000006</c:v>
                </c:pt>
                <c:pt idx="3040">
                  <c:v>43.579000000000001</c:v>
                </c:pt>
                <c:pt idx="3041">
                  <c:v>43.579000000000001</c:v>
                </c:pt>
                <c:pt idx="3042">
                  <c:v>43.579000000000001</c:v>
                </c:pt>
                <c:pt idx="3043">
                  <c:v>43.579000000000001</c:v>
                </c:pt>
                <c:pt idx="3044">
                  <c:v>43.579000000000001</c:v>
                </c:pt>
                <c:pt idx="3045">
                  <c:v>43.579000000000001</c:v>
                </c:pt>
                <c:pt idx="3046">
                  <c:v>43.624000000000002</c:v>
                </c:pt>
                <c:pt idx="3047">
                  <c:v>43.624000000000002</c:v>
                </c:pt>
                <c:pt idx="3048">
                  <c:v>43.624000000000002</c:v>
                </c:pt>
                <c:pt idx="3049">
                  <c:v>43.624000000000002</c:v>
                </c:pt>
                <c:pt idx="3050">
                  <c:v>43.624000000000002</c:v>
                </c:pt>
                <c:pt idx="3051">
                  <c:v>43.624000000000002</c:v>
                </c:pt>
                <c:pt idx="3052">
                  <c:v>43.671000000000006</c:v>
                </c:pt>
                <c:pt idx="3053">
                  <c:v>43.671000000000006</c:v>
                </c:pt>
                <c:pt idx="3054">
                  <c:v>43.671000000000006</c:v>
                </c:pt>
                <c:pt idx="3055">
                  <c:v>43.671000000000006</c:v>
                </c:pt>
                <c:pt idx="3056">
                  <c:v>43.671000000000006</c:v>
                </c:pt>
                <c:pt idx="3057">
                  <c:v>43.671000000000006</c:v>
                </c:pt>
                <c:pt idx="3058">
                  <c:v>43.716000000000001</c:v>
                </c:pt>
                <c:pt idx="3059">
                  <c:v>43.716000000000001</c:v>
                </c:pt>
                <c:pt idx="3060">
                  <c:v>43.716000000000001</c:v>
                </c:pt>
                <c:pt idx="3061">
                  <c:v>43.716000000000001</c:v>
                </c:pt>
                <c:pt idx="3062">
                  <c:v>43.716000000000001</c:v>
                </c:pt>
                <c:pt idx="3063">
                  <c:v>43.716000000000001</c:v>
                </c:pt>
                <c:pt idx="3064">
                  <c:v>43.716000000000001</c:v>
                </c:pt>
                <c:pt idx="3065">
                  <c:v>43.763000000000012</c:v>
                </c:pt>
                <c:pt idx="3066">
                  <c:v>43.763000000000012</c:v>
                </c:pt>
                <c:pt idx="3067">
                  <c:v>43.763000000000012</c:v>
                </c:pt>
                <c:pt idx="3068">
                  <c:v>43.763000000000012</c:v>
                </c:pt>
                <c:pt idx="3069">
                  <c:v>43.763000000000012</c:v>
                </c:pt>
                <c:pt idx="3070">
                  <c:v>43.763000000000012</c:v>
                </c:pt>
                <c:pt idx="3071">
                  <c:v>43.763000000000012</c:v>
                </c:pt>
                <c:pt idx="3072">
                  <c:v>43.763000000000012</c:v>
                </c:pt>
                <c:pt idx="3073">
                  <c:v>43.808</c:v>
                </c:pt>
                <c:pt idx="3074">
                  <c:v>43.808</c:v>
                </c:pt>
                <c:pt idx="3075">
                  <c:v>43.808</c:v>
                </c:pt>
                <c:pt idx="3076">
                  <c:v>43.808</c:v>
                </c:pt>
                <c:pt idx="3077">
                  <c:v>43.808</c:v>
                </c:pt>
                <c:pt idx="3078">
                  <c:v>43.853000000000002</c:v>
                </c:pt>
                <c:pt idx="3079">
                  <c:v>43.853000000000002</c:v>
                </c:pt>
                <c:pt idx="3080">
                  <c:v>43.853000000000002</c:v>
                </c:pt>
                <c:pt idx="3081">
                  <c:v>43.853000000000002</c:v>
                </c:pt>
                <c:pt idx="3082">
                  <c:v>43.853000000000002</c:v>
                </c:pt>
                <c:pt idx="3083">
                  <c:v>43.853000000000002</c:v>
                </c:pt>
                <c:pt idx="3084">
                  <c:v>43.853000000000002</c:v>
                </c:pt>
                <c:pt idx="3085">
                  <c:v>43.9</c:v>
                </c:pt>
                <c:pt idx="3086">
                  <c:v>43.9</c:v>
                </c:pt>
                <c:pt idx="3087">
                  <c:v>43.9</c:v>
                </c:pt>
                <c:pt idx="3088">
                  <c:v>43.9</c:v>
                </c:pt>
                <c:pt idx="3089">
                  <c:v>43.9</c:v>
                </c:pt>
                <c:pt idx="3090">
                  <c:v>43.945</c:v>
                </c:pt>
                <c:pt idx="3091">
                  <c:v>43.945</c:v>
                </c:pt>
                <c:pt idx="3092">
                  <c:v>43.945</c:v>
                </c:pt>
                <c:pt idx="3093">
                  <c:v>43.945</c:v>
                </c:pt>
                <c:pt idx="3094">
                  <c:v>43.945</c:v>
                </c:pt>
                <c:pt idx="3095">
                  <c:v>43.945</c:v>
                </c:pt>
                <c:pt idx="3096">
                  <c:v>43.99</c:v>
                </c:pt>
                <c:pt idx="3097">
                  <c:v>43.99</c:v>
                </c:pt>
                <c:pt idx="3098">
                  <c:v>43.99</c:v>
                </c:pt>
                <c:pt idx="3099">
                  <c:v>43.99</c:v>
                </c:pt>
                <c:pt idx="3100">
                  <c:v>43.99</c:v>
                </c:pt>
                <c:pt idx="3101">
                  <c:v>43.99</c:v>
                </c:pt>
                <c:pt idx="3102">
                  <c:v>44.037000000000006</c:v>
                </c:pt>
                <c:pt idx="3103">
                  <c:v>44.037000000000006</c:v>
                </c:pt>
                <c:pt idx="3104">
                  <c:v>44.037000000000006</c:v>
                </c:pt>
                <c:pt idx="3105">
                  <c:v>44.037000000000006</c:v>
                </c:pt>
                <c:pt idx="3106">
                  <c:v>44.037000000000006</c:v>
                </c:pt>
                <c:pt idx="3107">
                  <c:v>44.037000000000006</c:v>
                </c:pt>
                <c:pt idx="3108">
                  <c:v>44.082000000000001</c:v>
                </c:pt>
                <c:pt idx="3109">
                  <c:v>44.082000000000001</c:v>
                </c:pt>
                <c:pt idx="3110">
                  <c:v>44.082000000000001</c:v>
                </c:pt>
                <c:pt idx="3111">
                  <c:v>44.082000000000001</c:v>
                </c:pt>
                <c:pt idx="3112">
                  <c:v>44.127000000000002</c:v>
                </c:pt>
                <c:pt idx="3113">
                  <c:v>44.127000000000002</c:v>
                </c:pt>
                <c:pt idx="3114">
                  <c:v>44.127000000000002</c:v>
                </c:pt>
                <c:pt idx="3115">
                  <c:v>44.127000000000002</c:v>
                </c:pt>
                <c:pt idx="3116">
                  <c:v>44.127000000000002</c:v>
                </c:pt>
                <c:pt idx="3117">
                  <c:v>44.127000000000002</c:v>
                </c:pt>
                <c:pt idx="3118">
                  <c:v>44.173000000000002</c:v>
                </c:pt>
                <c:pt idx="3119">
                  <c:v>44.173000000000002</c:v>
                </c:pt>
                <c:pt idx="3120">
                  <c:v>44.173000000000002</c:v>
                </c:pt>
                <c:pt idx="3121">
                  <c:v>44.173000000000002</c:v>
                </c:pt>
                <c:pt idx="3122">
                  <c:v>44.173000000000002</c:v>
                </c:pt>
                <c:pt idx="3123">
                  <c:v>44.218000000000011</c:v>
                </c:pt>
                <c:pt idx="3124">
                  <c:v>44.218000000000011</c:v>
                </c:pt>
                <c:pt idx="3125">
                  <c:v>44.218000000000011</c:v>
                </c:pt>
                <c:pt idx="3126">
                  <c:v>44.218000000000011</c:v>
                </c:pt>
                <c:pt idx="3127">
                  <c:v>44.218000000000011</c:v>
                </c:pt>
                <c:pt idx="3128">
                  <c:v>44.218000000000011</c:v>
                </c:pt>
                <c:pt idx="3129">
                  <c:v>44.263000000000012</c:v>
                </c:pt>
                <c:pt idx="3130">
                  <c:v>44.263000000000012</c:v>
                </c:pt>
                <c:pt idx="3131">
                  <c:v>44.263000000000012</c:v>
                </c:pt>
                <c:pt idx="3132">
                  <c:v>44.263000000000012</c:v>
                </c:pt>
                <c:pt idx="3133">
                  <c:v>44.31</c:v>
                </c:pt>
                <c:pt idx="3134">
                  <c:v>44.31</c:v>
                </c:pt>
                <c:pt idx="3135">
                  <c:v>44.31</c:v>
                </c:pt>
                <c:pt idx="3136">
                  <c:v>44.31</c:v>
                </c:pt>
                <c:pt idx="3137">
                  <c:v>44.31</c:v>
                </c:pt>
                <c:pt idx="3138">
                  <c:v>44.31</c:v>
                </c:pt>
                <c:pt idx="3139">
                  <c:v>44.354999999999997</c:v>
                </c:pt>
                <c:pt idx="3140">
                  <c:v>44.354999999999997</c:v>
                </c:pt>
                <c:pt idx="3141">
                  <c:v>44.354999999999997</c:v>
                </c:pt>
                <c:pt idx="3142">
                  <c:v>44.354999999999997</c:v>
                </c:pt>
                <c:pt idx="3143">
                  <c:v>44.354999999999997</c:v>
                </c:pt>
                <c:pt idx="3144">
                  <c:v>44.4</c:v>
                </c:pt>
                <c:pt idx="3145">
                  <c:v>44.4</c:v>
                </c:pt>
                <c:pt idx="3146">
                  <c:v>44.4</c:v>
                </c:pt>
                <c:pt idx="3147">
                  <c:v>44.4</c:v>
                </c:pt>
                <c:pt idx="3148">
                  <c:v>44.4</c:v>
                </c:pt>
                <c:pt idx="3149">
                  <c:v>44.445</c:v>
                </c:pt>
                <c:pt idx="3150">
                  <c:v>44.445</c:v>
                </c:pt>
                <c:pt idx="3151">
                  <c:v>44.445</c:v>
                </c:pt>
                <c:pt idx="3152">
                  <c:v>44.492000000000012</c:v>
                </c:pt>
                <c:pt idx="3153">
                  <c:v>44.445</c:v>
                </c:pt>
                <c:pt idx="3154">
                  <c:v>44.492000000000012</c:v>
                </c:pt>
                <c:pt idx="3155">
                  <c:v>44.492000000000012</c:v>
                </c:pt>
                <c:pt idx="3156">
                  <c:v>44.492000000000012</c:v>
                </c:pt>
                <c:pt idx="3157">
                  <c:v>44.492000000000012</c:v>
                </c:pt>
                <c:pt idx="3158">
                  <c:v>44.537000000000006</c:v>
                </c:pt>
                <c:pt idx="3159">
                  <c:v>44.537000000000006</c:v>
                </c:pt>
                <c:pt idx="3160">
                  <c:v>44.537000000000006</c:v>
                </c:pt>
                <c:pt idx="3161">
                  <c:v>44.537000000000006</c:v>
                </c:pt>
                <c:pt idx="3162">
                  <c:v>44.537000000000006</c:v>
                </c:pt>
                <c:pt idx="3163">
                  <c:v>44.582000000000001</c:v>
                </c:pt>
                <c:pt idx="3164">
                  <c:v>44.582000000000001</c:v>
                </c:pt>
                <c:pt idx="3165">
                  <c:v>44.582000000000001</c:v>
                </c:pt>
                <c:pt idx="3166">
                  <c:v>44.627000000000002</c:v>
                </c:pt>
                <c:pt idx="3167">
                  <c:v>44.582000000000001</c:v>
                </c:pt>
                <c:pt idx="3168">
                  <c:v>44.627000000000002</c:v>
                </c:pt>
                <c:pt idx="3169">
                  <c:v>44.627000000000002</c:v>
                </c:pt>
                <c:pt idx="3170">
                  <c:v>44.627000000000002</c:v>
                </c:pt>
                <c:pt idx="3171">
                  <c:v>44.627000000000002</c:v>
                </c:pt>
                <c:pt idx="3172">
                  <c:v>44.674000000000007</c:v>
                </c:pt>
                <c:pt idx="3173">
                  <c:v>44.674000000000007</c:v>
                </c:pt>
                <c:pt idx="3174">
                  <c:v>44.674000000000007</c:v>
                </c:pt>
                <c:pt idx="3175">
                  <c:v>44.674000000000007</c:v>
                </c:pt>
                <c:pt idx="3176">
                  <c:v>44.719000000000001</c:v>
                </c:pt>
                <c:pt idx="3177">
                  <c:v>44.719000000000001</c:v>
                </c:pt>
                <c:pt idx="3178">
                  <c:v>44.719000000000001</c:v>
                </c:pt>
                <c:pt idx="3179">
                  <c:v>44.719000000000001</c:v>
                </c:pt>
                <c:pt idx="3180">
                  <c:v>44.719000000000001</c:v>
                </c:pt>
                <c:pt idx="3181">
                  <c:v>44.764000000000003</c:v>
                </c:pt>
                <c:pt idx="3182">
                  <c:v>44.764000000000003</c:v>
                </c:pt>
                <c:pt idx="3183">
                  <c:v>44.764000000000003</c:v>
                </c:pt>
                <c:pt idx="3184">
                  <c:v>44.764000000000003</c:v>
                </c:pt>
                <c:pt idx="3185">
                  <c:v>44.809000000000005</c:v>
                </c:pt>
                <c:pt idx="3186">
                  <c:v>44.809000000000005</c:v>
                </c:pt>
                <c:pt idx="3187">
                  <c:v>44.809000000000005</c:v>
                </c:pt>
                <c:pt idx="3188">
                  <c:v>44.809000000000005</c:v>
                </c:pt>
                <c:pt idx="3189">
                  <c:v>44.856000000000002</c:v>
                </c:pt>
                <c:pt idx="3190">
                  <c:v>44.856000000000002</c:v>
                </c:pt>
                <c:pt idx="3191">
                  <c:v>44.856000000000002</c:v>
                </c:pt>
                <c:pt idx="3192">
                  <c:v>44.856000000000002</c:v>
                </c:pt>
                <c:pt idx="3193">
                  <c:v>44.856000000000002</c:v>
                </c:pt>
                <c:pt idx="3194">
                  <c:v>44.856000000000002</c:v>
                </c:pt>
                <c:pt idx="3195">
                  <c:v>44.901000000000003</c:v>
                </c:pt>
                <c:pt idx="3196">
                  <c:v>44.901000000000003</c:v>
                </c:pt>
                <c:pt idx="3197">
                  <c:v>44.901000000000003</c:v>
                </c:pt>
                <c:pt idx="3198">
                  <c:v>44.946000000000005</c:v>
                </c:pt>
                <c:pt idx="3199">
                  <c:v>44.946000000000005</c:v>
                </c:pt>
                <c:pt idx="3200">
                  <c:v>44.946000000000005</c:v>
                </c:pt>
                <c:pt idx="3201">
                  <c:v>44.946000000000005</c:v>
                </c:pt>
                <c:pt idx="3202">
                  <c:v>44.946000000000005</c:v>
                </c:pt>
                <c:pt idx="3203">
                  <c:v>44.946000000000005</c:v>
                </c:pt>
                <c:pt idx="3204">
                  <c:v>44.991</c:v>
                </c:pt>
                <c:pt idx="3205">
                  <c:v>44.991</c:v>
                </c:pt>
                <c:pt idx="3206">
                  <c:v>44.991</c:v>
                </c:pt>
                <c:pt idx="3207">
                  <c:v>44.991</c:v>
                </c:pt>
                <c:pt idx="3208">
                  <c:v>45.036000000000001</c:v>
                </c:pt>
                <c:pt idx="3209">
                  <c:v>45.036000000000001</c:v>
                </c:pt>
                <c:pt idx="3210">
                  <c:v>45.036000000000001</c:v>
                </c:pt>
                <c:pt idx="3211">
                  <c:v>45.036000000000001</c:v>
                </c:pt>
                <c:pt idx="3212">
                  <c:v>45.082000000000001</c:v>
                </c:pt>
                <c:pt idx="3213">
                  <c:v>45.082000000000001</c:v>
                </c:pt>
                <c:pt idx="3214">
                  <c:v>45.082000000000001</c:v>
                </c:pt>
                <c:pt idx="3215">
                  <c:v>45.082000000000001</c:v>
                </c:pt>
                <c:pt idx="3216">
                  <c:v>45.082000000000001</c:v>
                </c:pt>
                <c:pt idx="3217">
                  <c:v>45.127000000000002</c:v>
                </c:pt>
                <c:pt idx="3218">
                  <c:v>45.127000000000002</c:v>
                </c:pt>
                <c:pt idx="3219">
                  <c:v>45.127000000000002</c:v>
                </c:pt>
                <c:pt idx="3220">
                  <c:v>45.127000000000002</c:v>
                </c:pt>
                <c:pt idx="3221">
                  <c:v>45.172000000000011</c:v>
                </c:pt>
                <c:pt idx="3222">
                  <c:v>45.172000000000011</c:v>
                </c:pt>
                <c:pt idx="3223">
                  <c:v>45.172000000000011</c:v>
                </c:pt>
                <c:pt idx="3224">
                  <c:v>45.172000000000011</c:v>
                </c:pt>
                <c:pt idx="3225">
                  <c:v>45.217000000000006</c:v>
                </c:pt>
                <c:pt idx="3226">
                  <c:v>45.217000000000006</c:v>
                </c:pt>
                <c:pt idx="3227">
                  <c:v>45.217000000000006</c:v>
                </c:pt>
                <c:pt idx="3228">
                  <c:v>45.217000000000006</c:v>
                </c:pt>
                <c:pt idx="3229">
                  <c:v>45.217000000000006</c:v>
                </c:pt>
                <c:pt idx="3230">
                  <c:v>45.262000000000015</c:v>
                </c:pt>
                <c:pt idx="3231">
                  <c:v>45.262000000000015</c:v>
                </c:pt>
                <c:pt idx="3232">
                  <c:v>45.262000000000015</c:v>
                </c:pt>
                <c:pt idx="3233">
                  <c:v>45.262000000000015</c:v>
                </c:pt>
                <c:pt idx="3234">
                  <c:v>45.307000000000002</c:v>
                </c:pt>
                <c:pt idx="3235">
                  <c:v>45.307000000000002</c:v>
                </c:pt>
                <c:pt idx="3236">
                  <c:v>45.307000000000002</c:v>
                </c:pt>
                <c:pt idx="3237">
                  <c:v>45.307000000000002</c:v>
                </c:pt>
                <c:pt idx="3238">
                  <c:v>45.353999999999999</c:v>
                </c:pt>
                <c:pt idx="3239">
                  <c:v>45.353999999999999</c:v>
                </c:pt>
                <c:pt idx="3240">
                  <c:v>45.353999999999999</c:v>
                </c:pt>
                <c:pt idx="3241">
                  <c:v>45.353999999999999</c:v>
                </c:pt>
                <c:pt idx="3242">
                  <c:v>45.399000000000001</c:v>
                </c:pt>
                <c:pt idx="3243">
                  <c:v>45.399000000000001</c:v>
                </c:pt>
                <c:pt idx="3244">
                  <c:v>45.399000000000001</c:v>
                </c:pt>
                <c:pt idx="3245">
                  <c:v>45.399000000000001</c:v>
                </c:pt>
                <c:pt idx="3246">
                  <c:v>45.399000000000001</c:v>
                </c:pt>
                <c:pt idx="3247">
                  <c:v>45.399000000000001</c:v>
                </c:pt>
                <c:pt idx="3248">
                  <c:v>45.444000000000003</c:v>
                </c:pt>
                <c:pt idx="3249">
                  <c:v>45.444000000000003</c:v>
                </c:pt>
                <c:pt idx="3250">
                  <c:v>45.444000000000003</c:v>
                </c:pt>
                <c:pt idx="3251">
                  <c:v>45.444000000000003</c:v>
                </c:pt>
                <c:pt idx="3252">
                  <c:v>45.489000000000004</c:v>
                </c:pt>
                <c:pt idx="3253">
                  <c:v>45.489000000000004</c:v>
                </c:pt>
                <c:pt idx="3254">
                  <c:v>45.489000000000004</c:v>
                </c:pt>
                <c:pt idx="3255">
                  <c:v>45.489000000000004</c:v>
                </c:pt>
                <c:pt idx="3256">
                  <c:v>45.534000000000006</c:v>
                </c:pt>
                <c:pt idx="3257">
                  <c:v>45.534000000000006</c:v>
                </c:pt>
                <c:pt idx="3258">
                  <c:v>45.534000000000006</c:v>
                </c:pt>
                <c:pt idx="3259">
                  <c:v>45.534000000000006</c:v>
                </c:pt>
                <c:pt idx="3260">
                  <c:v>45.579000000000001</c:v>
                </c:pt>
                <c:pt idx="3261">
                  <c:v>45.579000000000001</c:v>
                </c:pt>
                <c:pt idx="3262">
                  <c:v>45.579000000000001</c:v>
                </c:pt>
                <c:pt idx="3263">
                  <c:v>45.579000000000001</c:v>
                </c:pt>
                <c:pt idx="3264">
                  <c:v>45.579000000000001</c:v>
                </c:pt>
                <c:pt idx="3265">
                  <c:v>45.624000000000002</c:v>
                </c:pt>
                <c:pt idx="3266">
                  <c:v>45.624000000000002</c:v>
                </c:pt>
                <c:pt idx="3267">
                  <c:v>45.624000000000002</c:v>
                </c:pt>
                <c:pt idx="3268">
                  <c:v>45.624000000000002</c:v>
                </c:pt>
                <c:pt idx="3269">
                  <c:v>45.624000000000002</c:v>
                </c:pt>
                <c:pt idx="3270">
                  <c:v>45.669000000000011</c:v>
                </c:pt>
                <c:pt idx="3271">
                  <c:v>45.669000000000011</c:v>
                </c:pt>
                <c:pt idx="3272">
                  <c:v>45.669000000000011</c:v>
                </c:pt>
                <c:pt idx="3273">
                  <c:v>45.714000000000006</c:v>
                </c:pt>
                <c:pt idx="3274">
                  <c:v>45.714000000000006</c:v>
                </c:pt>
                <c:pt idx="3275">
                  <c:v>45.714000000000006</c:v>
                </c:pt>
                <c:pt idx="3276">
                  <c:v>45.714000000000006</c:v>
                </c:pt>
                <c:pt idx="3277">
                  <c:v>45.761000000000003</c:v>
                </c:pt>
                <c:pt idx="3278">
                  <c:v>45.761000000000003</c:v>
                </c:pt>
                <c:pt idx="3279">
                  <c:v>45.761000000000003</c:v>
                </c:pt>
                <c:pt idx="3280">
                  <c:v>45.761000000000003</c:v>
                </c:pt>
                <c:pt idx="3281">
                  <c:v>45.761000000000003</c:v>
                </c:pt>
                <c:pt idx="3282">
                  <c:v>45.761000000000003</c:v>
                </c:pt>
                <c:pt idx="3283">
                  <c:v>45.806000000000004</c:v>
                </c:pt>
                <c:pt idx="3284">
                  <c:v>45.806000000000004</c:v>
                </c:pt>
                <c:pt idx="3285">
                  <c:v>45.806000000000004</c:v>
                </c:pt>
                <c:pt idx="3286">
                  <c:v>45.850999999999999</c:v>
                </c:pt>
                <c:pt idx="3287">
                  <c:v>45.850999999999999</c:v>
                </c:pt>
                <c:pt idx="3288">
                  <c:v>45.850999999999999</c:v>
                </c:pt>
                <c:pt idx="3289">
                  <c:v>45.850999999999999</c:v>
                </c:pt>
                <c:pt idx="3290">
                  <c:v>45.896000000000001</c:v>
                </c:pt>
                <c:pt idx="3291">
                  <c:v>45.896000000000001</c:v>
                </c:pt>
                <c:pt idx="3292">
                  <c:v>45.896000000000001</c:v>
                </c:pt>
                <c:pt idx="3293">
                  <c:v>45.896000000000001</c:v>
                </c:pt>
                <c:pt idx="3294">
                  <c:v>45.941000000000003</c:v>
                </c:pt>
                <c:pt idx="3295">
                  <c:v>45.941000000000003</c:v>
                </c:pt>
                <c:pt idx="3296">
                  <c:v>45.941000000000003</c:v>
                </c:pt>
                <c:pt idx="3297">
                  <c:v>45.941000000000003</c:v>
                </c:pt>
                <c:pt idx="3298">
                  <c:v>45.986000000000004</c:v>
                </c:pt>
                <c:pt idx="3299">
                  <c:v>45.986000000000004</c:v>
                </c:pt>
                <c:pt idx="3300">
                  <c:v>45.986000000000004</c:v>
                </c:pt>
                <c:pt idx="3301">
                  <c:v>45.986000000000004</c:v>
                </c:pt>
                <c:pt idx="3302">
                  <c:v>46.031000000000006</c:v>
                </c:pt>
                <c:pt idx="3303">
                  <c:v>46.031000000000006</c:v>
                </c:pt>
                <c:pt idx="3304">
                  <c:v>46.031000000000006</c:v>
                </c:pt>
                <c:pt idx="3305">
                  <c:v>46.031000000000006</c:v>
                </c:pt>
                <c:pt idx="3306">
                  <c:v>46.076000000000001</c:v>
                </c:pt>
                <c:pt idx="3307">
                  <c:v>46.076000000000001</c:v>
                </c:pt>
                <c:pt idx="3308">
                  <c:v>46.076000000000001</c:v>
                </c:pt>
                <c:pt idx="3309">
                  <c:v>46.121000000000002</c:v>
                </c:pt>
                <c:pt idx="3310">
                  <c:v>46.121000000000002</c:v>
                </c:pt>
                <c:pt idx="3311">
                  <c:v>46.121000000000002</c:v>
                </c:pt>
                <c:pt idx="3312">
                  <c:v>46.121000000000002</c:v>
                </c:pt>
                <c:pt idx="3313">
                  <c:v>46.121000000000002</c:v>
                </c:pt>
                <c:pt idx="3314">
                  <c:v>46.166000000000011</c:v>
                </c:pt>
                <c:pt idx="3315">
                  <c:v>46.166000000000011</c:v>
                </c:pt>
                <c:pt idx="3316">
                  <c:v>46.166000000000011</c:v>
                </c:pt>
                <c:pt idx="3317">
                  <c:v>46.211000000000006</c:v>
                </c:pt>
                <c:pt idx="3318">
                  <c:v>46.211000000000006</c:v>
                </c:pt>
                <c:pt idx="3319">
                  <c:v>46.211000000000006</c:v>
                </c:pt>
                <c:pt idx="3320">
                  <c:v>46.211000000000006</c:v>
                </c:pt>
                <c:pt idx="3321">
                  <c:v>46.256</c:v>
                </c:pt>
                <c:pt idx="3322">
                  <c:v>46.256</c:v>
                </c:pt>
                <c:pt idx="3323">
                  <c:v>46.256</c:v>
                </c:pt>
                <c:pt idx="3324">
                  <c:v>46.301000000000002</c:v>
                </c:pt>
                <c:pt idx="3325">
                  <c:v>46.301000000000002</c:v>
                </c:pt>
                <c:pt idx="3326">
                  <c:v>46.301000000000002</c:v>
                </c:pt>
                <c:pt idx="3327">
                  <c:v>46.346000000000004</c:v>
                </c:pt>
                <c:pt idx="3328">
                  <c:v>46.346000000000004</c:v>
                </c:pt>
                <c:pt idx="3329">
                  <c:v>46.346000000000004</c:v>
                </c:pt>
                <c:pt idx="3330">
                  <c:v>46.346000000000004</c:v>
                </c:pt>
                <c:pt idx="3331">
                  <c:v>46.391000000000005</c:v>
                </c:pt>
                <c:pt idx="3332">
                  <c:v>46.391000000000005</c:v>
                </c:pt>
                <c:pt idx="3333">
                  <c:v>46.391000000000005</c:v>
                </c:pt>
                <c:pt idx="3334">
                  <c:v>46.436</c:v>
                </c:pt>
                <c:pt idx="3335">
                  <c:v>46.436</c:v>
                </c:pt>
                <c:pt idx="3336">
                  <c:v>46.436</c:v>
                </c:pt>
                <c:pt idx="3337">
                  <c:v>46.481000000000002</c:v>
                </c:pt>
                <c:pt idx="3338">
                  <c:v>46.481000000000002</c:v>
                </c:pt>
                <c:pt idx="3339">
                  <c:v>46.481000000000002</c:v>
                </c:pt>
                <c:pt idx="3340">
                  <c:v>46.526000000000003</c:v>
                </c:pt>
                <c:pt idx="3341">
                  <c:v>46.526000000000003</c:v>
                </c:pt>
                <c:pt idx="3342">
                  <c:v>46.526000000000003</c:v>
                </c:pt>
                <c:pt idx="3343">
                  <c:v>46.526000000000003</c:v>
                </c:pt>
                <c:pt idx="3344">
                  <c:v>46.571000000000005</c:v>
                </c:pt>
                <c:pt idx="3345">
                  <c:v>46.571000000000005</c:v>
                </c:pt>
                <c:pt idx="3346">
                  <c:v>46.571000000000005</c:v>
                </c:pt>
                <c:pt idx="3347">
                  <c:v>46.571000000000005</c:v>
                </c:pt>
                <c:pt idx="3348">
                  <c:v>46.616</c:v>
                </c:pt>
                <c:pt idx="3349">
                  <c:v>46.616</c:v>
                </c:pt>
                <c:pt idx="3350">
                  <c:v>46.661000000000001</c:v>
                </c:pt>
                <c:pt idx="3351">
                  <c:v>46.661000000000001</c:v>
                </c:pt>
                <c:pt idx="3352">
                  <c:v>46.661000000000001</c:v>
                </c:pt>
                <c:pt idx="3353">
                  <c:v>46.661000000000001</c:v>
                </c:pt>
                <c:pt idx="3354">
                  <c:v>46.706000000000003</c:v>
                </c:pt>
                <c:pt idx="3355">
                  <c:v>46.706000000000003</c:v>
                </c:pt>
                <c:pt idx="3356">
                  <c:v>46.706000000000003</c:v>
                </c:pt>
                <c:pt idx="3357">
                  <c:v>46.751000000000005</c:v>
                </c:pt>
                <c:pt idx="3358">
                  <c:v>46.751000000000005</c:v>
                </c:pt>
                <c:pt idx="3359">
                  <c:v>46.751000000000005</c:v>
                </c:pt>
                <c:pt idx="3360">
                  <c:v>46.796000000000021</c:v>
                </c:pt>
                <c:pt idx="3361">
                  <c:v>46.796000000000021</c:v>
                </c:pt>
                <c:pt idx="3362">
                  <c:v>46.796000000000021</c:v>
                </c:pt>
                <c:pt idx="3363">
                  <c:v>46.841000000000001</c:v>
                </c:pt>
                <c:pt idx="3364">
                  <c:v>46.841000000000001</c:v>
                </c:pt>
                <c:pt idx="3365">
                  <c:v>46.841000000000001</c:v>
                </c:pt>
                <c:pt idx="3366">
                  <c:v>46.886000000000003</c:v>
                </c:pt>
                <c:pt idx="3367">
                  <c:v>46.886000000000003</c:v>
                </c:pt>
                <c:pt idx="3368">
                  <c:v>46.886000000000003</c:v>
                </c:pt>
                <c:pt idx="3369">
                  <c:v>46.886000000000003</c:v>
                </c:pt>
                <c:pt idx="3370">
                  <c:v>46.931000000000004</c:v>
                </c:pt>
                <c:pt idx="3371">
                  <c:v>46.931000000000004</c:v>
                </c:pt>
                <c:pt idx="3372">
                  <c:v>46.931000000000004</c:v>
                </c:pt>
                <c:pt idx="3373">
                  <c:v>46.974000000000004</c:v>
                </c:pt>
                <c:pt idx="3374">
                  <c:v>46.974000000000004</c:v>
                </c:pt>
                <c:pt idx="3375">
                  <c:v>46.974000000000004</c:v>
                </c:pt>
                <c:pt idx="3376">
                  <c:v>47.019000000000005</c:v>
                </c:pt>
                <c:pt idx="3377">
                  <c:v>47.019000000000005</c:v>
                </c:pt>
                <c:pt idx="3378">
                  <c:v>47.019000000000005</c:v>
                </c:pt>
                <c:pt idx="3379">
                  <c:v>47.019000000000005</c:v>
                </c:pt>
                <c:pt idx="3380">
                  <c:v>47.064</c:v>
                </c:pt>
                <c:pt idx="3381">
                  <c:v>47.064</c:v>
                </c:pt>
                <c:pt idx="3382">
                  <c:v>47.064</c:v>
                </c:pt>
                <c:pt idx="3383">
                  <c:v>47.109000000000002</c:v>
                </c:pt>
                <c:pt idx="3384">
                  <c:v>47.109000000000002</c:v>
                </c:pt>
                <c:pt idx="3385">
                  <c:v>47.109000000000002</c:v>
                </c:pt>
                <c:pt idx="3386">
                  <c:v>47.154000000000003</c:v>
                </c:pt>
                <c:pt idx="3387">
                  <c:v>47.154000000000003</c:v>
                </c:pt>
                <c:pt idx="3388">
                  <c:v>47.154000000000003</c:v>
                </c:pt>
                <c:pt idx="3389">
                  <c:v>47.199000000000012</c:v>
                </c:pt>
                <c:pt idx="3390">
                  <c:v>47.199000000000012</c:v>
                </c:pt>
                <c:pt idx="3391">
                  <c:v>47.199000000000012</c:v>
                </c:pt>
                <c:pt idx="3392">
                  <c:v>47.199000000000012</c:v>
                </c:pt>
                <c:pt idx="3393">
                  <c:v>47.244</c:v>
                </c:pt>
                <c:pt idx="3394">
                  <c:v>47.244</c:v>
                </c:pt>
                <c:pt idx="3395">
                  <c:v>47.244</c:v>
                </c:pt>
                <c:pt idx="3396">
                  <c:v>47.244</c:v>
                </c:pt>
                <c:pt idx="3397">
                  <c:v>47.199000000000012</c:v>
                </c:pt>
                <c:pt idx="3398">
                  <c:v>47.199000000000012</c:v>
                </c:pt>
                <c:pt idx="3399">
                  <c:v>47.244</c:v>
                </c:pt>
                <c:pt idx="3400">
                  <c:v>47.244</c:v>
                </c:pt>
                <c:pt idx="3401">
                  <c:v>47.289000000000001</c:v>
                </c:pt>
                <c:pt idx="3402">
                  <c:v>47.289000000000001</c:v>
                </c:pt>
                <c:pt idx="3403">
                  <c:v>47.334000000000003</c:v>
                </c:pt>
                <c:pt idx="3404">
                  <c:v>47.334000000000003</c:v>
                </c:pt>
                <c:pt idx="3405">
                  <c:v>47.334000000000003</c:v>
                </c:pt>
                <c:pt idx="3406">
                  <c:v>47.334000000000003</c:v>
                </c:pt>
                <c:pt idx="3407">
                  <c:v>47.377000000000002</c:v>
                </c:pt>
                <c:pt idx="3408">
                  <c:v>47.377000000000002</c:v>
                </c:pt>
                <c:pt idx="3409">
                  <c:v>47.377000000000002</c:v>
                </c:pt>
                <c:pt idx="3410">
                  <c:v>47.422000000000011</c:v>
                </c:pt>
                <c:pt idx="3411">
                  <c:v>47.422000000000011</c:v>
                </c:pt>
                <c:pt idx="3412">
                  <c:v>47.422000000000011</c:v>
                </c:pt>
                <c:pt idx="3413">
                  <c:v>47.377000000000002</c:v>
                </c:pt>
                <c:pt idx="3414">
                  <c:v>47.377000000000002</c:v>
                </c:pt>
                <c:pt idx="3415">
                  <c:v>47.377000000000002</c:v>
                </c:pt>
                <c:pt idx="3416">
                  <c:v>47.377000000000002</c:v>
                </c:pt>
                <c:pt idx="3417">
                  <c:v>47.377000000000002</c:v>
                </c:pt>
                <c:pt idx="3418">
                  <c:v>47.422000000000011</c:v>
                </c:pt>
                <c:pt idx="3419">
                  <c:v>47.422000000000011</c:v>
                </c:pt>
                <c:pt idx="3420">
                  <c:v>47.422000000000011</c:v>
                </c:pt>
                <c:pt idx="3421">
                  <c:v>47.422000000000011</c:v>
                </c:pt>
                <c:pt idx="3422">
                  <c:v>47.467000000000006</c:v>
                </c:pt>
                <c:pt idx="3423">
                  <c:v>47.467000000000006</c:v>
                </c:pt>
                <c:pt idx="3424">
                  <c:v>47.512</c:v>
                </c:pt>
                <c:pt idx="3425">
                  <c:v>47.512</c:v>
                </c:pt>
                <c:pt idx="3426">
                  <c:v>47.512</c:v>
                </c:pt>
                <c:pt idx="3427">
                  <c:v>47.512</c:v>
                </c:pt>
                <c:pt idx="3428">
                  <c:v>47.512</c:v>
                </c:pt>
                <c:pt idx="3429">
                  <c:v>47.557000000000002</c:v>
                </c:pt>
                <c:pt idx="3430">
                  <c:v>47.557000000000002</c:v>
                </c:pt>
                <c:pt idx="3431">
                  <c:v>47.557000000000002</c:v>
                </c:pt>
                <c:pt idx="3432">
                  <c:v>47.602000000000011</c:v>
                </c:pt>
                <c:pt idx="3433">
                  <c:v>47.602000000000011</c:v>
                </c:pt>
                <c:pt idx="3434">
                  <c:v>47.602000000000011</c:v>
                </c:pt>
                <c:pt idx="3435">
                  <c:v>47.647000000000006</c:v>
                </c:pt>
                <c:pt idx="3436">
                  <c:v>47.647000000000006</c:v>
                </c:pt>
                <c:pt idx="3437">
                  <c:v>47.647000000000006</c:v>
                </c:pt>
                <c:pt idx="3438">
                  <c:v>47.647000000000006</c:v>
                </c:pt>
                <c:pt idx="3439">
                  <c:v>47.647000000000006</c:v>
                </c:pt>
                <c:pt idx="3440">
                  <c:v>47.647000000000006</c:v>
                </c:pt>
                <c:pt idx="3441">
                  <c:v>47.647000000000006</c:v>
                </c:pt>
                <c:pt idx="3442">
                  <c:v>47.647000000000006</c:v>
                </c:pt>
                <c:pt idx="3443">
                  <c:v>47.647000000000006</c:v>
                </c:pt>
                <c:pt idx="3444">
                  <c:v>47.647000000000006</c:v>
                </c:pt>
                <c:pt idx="3445">
                  <c:v>47.691000000000003</c:v>
                </c:pt>
                <c:pt idx="3446">
                  <c:v>47.691000000000003</c:v>
                </c:pt>
                <c:pt idx="3447">
                  <c:v>47.691000000000003</c:v>
                </c:pt>
                <c:pt idx="3448">
                  <c:v>47.691000000000003</c:v>
                </c:pt>
                <c:pt idx="3449">
                  <c:v>47.736000000000011</c:v>
                </c:pt>
                <c:pt idx="3450">
                  <c:v>47.691000000000003</c:v>
                </c:pt>
                <c:pt idx="3451">
                  <c:v>47.736000000000011</c:v>
                </c:pt>
                <c:pt idx="3452">
                  <c:v>47.736000000000011</c:v>
                </c:pt>
                <c:pt idx="3453">
                  <c:v>47.736000000000011</c:v>
                </c:pt>
                <c:pt idx="3454">
                  <c:v>47.736000000000011</c:v>
                </c:pt>
                <c:pt idx="3455">
                  <c:v>47.736000000000011</c:v>
                </c:pt>
                <c:pt idx="3456">
                  <c:v>47.736000000000011</c:v>
                </c:pt>
                <c:pt idx="3457">
                  <c:v>47.736000000000011</c:v>
                </c:pt>
                <c:pt idx="3458">
                  <c:v>47.736000000000011</c:v>
                </c:pt>
                <c:pt idx="3459">
                  <c:v>47.736000000000011</c:v>
                </c:pt>
                <c:pt idx="3460">
                  <c:v>47.736000000000011</c:v>
                </c:pt>
                <c:pt idx="3461">
                  <c:v>47.781000000000006</c:v>
                </c:pt>
                <c:pt idx="3462">
                  <c:v>47.781000000000006</c:v>
                </c:pt>
                <c:pt idx="3463">
                  <c:v>47.781000000000006</c:v>
                </c:pt>
                <c:pt idx="3464">
                  <c:v>47.781000000000006</c:v>
                </c:pt>
                <c:pt idx="3465">
                  <c:v>47.781000000000006</c:v>
                </c:pt>
                <c:pt idx="3466">
                  <c:v>47.781000000000006</c:v>
                </c:pt>
                <c:pt idx="3467">
                  <c:v>47.781000000000006</c:v>
                </c:pt>
                <c:pt idx="3468">
                  <c:v>47.781000000000006</c:v>
                </c:pt>
                <c:pt idx="3469">
                  <c:v>47.826000000000001</c:v>
                </c:pt>
                <c:pt idx="3470">
                  <c:v>47.826000000000001</c:v>
                </c:pt>
                <c:pt idx="3471">
                  <c:v>47.826000000000001</c:v>
                </c:pt>
                <c:pt idx="3472">
                  <c:v>47.826000000000001</c:v>
                </c:pt>
                <c:pt idx="3473">
                  <c:v>47.826000000000001</c:v>
                </c:pt>
                <c:pt idx="3474">
                  <c:v>47.826000000000001</c:v>
                </c:pt>
                <c:pt idx="3475">
                  <c:v>47.826000000000001</c:v>
                </c:pt>
                <c:pt idx="3476">
                  <c:v>47.826000000000001</c:v>
                </c:pt>
                <c:pt idx="3477">
                  <c:v>47.826000000000001</c:v>
                </c:pt>
                <c:pt idx="3478">
                  <c:v>47.871000000000002</c:v>
                </c:pt>
                <c:pt idx="3479">
                  <c:v>47.871000000000002</c:v>
                </c:pt>
                <c:pt idx="3480">
                  <c:v>47.871000000000002</c:v>
                </c:pt>
                <c:pt idx="3481">
                  <c:v>47.914000000000001</c:v>
                </c:pt>
                <c:pt idx="3482">
                  <c:v>47.914000000000001</c:v>
                </c:pt>
                <c:pt idx="3483">
                  <c:v>47.914000000000001</c:v>
                </c:pt>
                <c:pt idx="3484">
                  <c:v>47.959000000000003</c:v>
                </c:pt>
                <c:pt idx="3485">
                  <c:v>47.959000000000003</c:v>
                </c:pt>
                <c:pt idx="3486">
                  <c:v>48.004000000000005</c:v>
                </c:pt>
                <c:pt idx="3487">
                  <c:v>48.004000000000005</c:v>
                </c:pt>
                <c:pt idx="3488">
                  <c:v>48.049000000000007</c:v>
                </c:pt>
                <c:pt idx="3489">
                  <c:v>48.049000000000007</c:v>
                </c:pt>
                <c:pt idx="3490">
                  <c:v>48.094000000000001</c:v>
                </c:pt>
                <c:pt idx="3491">
                  <c:v>48.094000000000001</c:v>
                </c:pt>
                <c:pt idx="3492">
                  <c:v>48.137</c:v>
                </c:pt>
                <c:pt idx="3493">
                  <c:v>48.137</c:v>
                </c:pt>
                <c:pt idx="3494">
                  <c:v>48.182000000000002</c:v>
                </c:pt>
                <c:pt idx="3495">
                  <c:v>48.227000000000011</c:v>
                </c:pt>
                <c:pt idx="3496">
                  <c:v>48.227000000000011</c:v>
                </c:pt>
                <c:pt idx="3497">
                  <c:v>48.272000000000013</c:v>
                </c:pt>
                <c:pt idx="3498">
                  <c:v>48.272000000000013</c:v>
                </c:pt>
                <c:pt idx="3499">
                  <c:v>48.314999999999998</c:v>
                </c:pt>
                <c:pt idx="3500">
                  <c:v>48.36</c:v>
                </c:pt>
                <c:pt idx="3501">
                  <c:v>48.405000000000001</c:v>
                </c:pt>
                <c:pt idx="3502">
                  <c:v>48.405000000000001</c:v>
                </c:pt>
                <c:pt idx="3503">
                  <c:v>48.45</c:v>
                </c:pt>
                <c:pt idx="3504">
                  <c:v>48.45</c:v>
                </c:pt>
                <c:pt idx="3505">
                  <c:v>48.493000000000002</c:v>
                </c:pt>
                <c:pt idx="3506">
                  <c:v>48.538000000000011</c:v>
                </c:pt>
                <c:pt idx="3507">
                  <c:v>48.538000000000011</c:v>
                </c:pt>
                <c:pt idx="3508">
                  <c:v>48.583000000000006</c:v>
                </c:pt>
                <c:pt idx="3509">
                  <c:v>48.628000000000014</c:v>
                </c:pt>
                <c:pt idx="3510">
                  <c:v>48.672000000000011</c:v>
                </c:pt>
                <c:pt idx="3511">
                  <c:v>48.672000000000011</c:v>
                </c:pt>
                <c:pt idx="3512">
                  <c:v>48.717000000000006</c:v>
                </c:pt>
                <c:pt idx="3513">
                  <c:v>48.762000000000015</c:v>
                </c:pt>
                <c:pt idx="3514">
                  <c:v>48.762000000000015</c:v>
                </c:pt>
                <c:pt idx="3515">
                  <c:v>48.805</c:v>
                </c:pt>
                <c:pt idx="3516">
                  <c:v>48.85</c:v>
                </c:pt>
                <c:pt idx="3517">
                  <c:v>48.895000000000003</c:v>
                </c:pt>
                <c:pt idx="3518">
                  <c:v>48.895000000000003</c:v>
                </c:pt>
                <c:pt idx="3519">
                  <c:v>48.938000000000002</c:v>
                </c:pt>
                <c:pt idx="3520">
                  <c:v>48.983000000000004</c:v>
                </c:pt>
                <c:pt idx="3521">
                  <c:v>48.983000000000004</c:v>
                </c:pt>
                <c:pt idx="3522">
                  <c:v>49.028000000000013</c:v>
                </c:pt>
                <c:pt idx="3523">
                  <c:v>49.073</c:v>
                </c:pt>
                <c:pt idx="3524">
                  <c:v>49.073</c:v>
                </c:pt>
                <c:pt idx="3525">
                  <c:v>49.116</c:v>
                </c:pt>
                <c:pt idx="3526">
                  <c:v>49.116</c:v>
                </c:pt>
                <c:pt idx="3527">
                  <c:v>49.161000000000001</c:v>
                </c:pt>
                <c:pt idx="3528">
                  <c:v>49.161000000000001</c:v>
                </c:pt>
                <c:pt idx="3529">
                  <c:v>49.204000000000001</c:v>
                </c:pt>
                <c:pt idx="3530">
                  <c:v>49.204000000000001</c:v>
                </c:pt>
                <c:pt idx="3531">
                  <c:v>49.204000000000001</c:v>
                </c:pt>
                <c:pt idx="3532">
                  <c:v>49.249000000000002</c:v>
                </c:pt>
                <c:pt idx="3533">
                  <c:v>49.249000000000002</c:v>
                </c:pt>
                <c:pt idx="3534">
                  <c:v>49.249000000000002</c:v>
                </c:pt>
                <c:pt idx="3535">
                  <c:v>49.294000000000011</c:v>
                </c:pt>
                <c:pt idx="3536">
                  <c:v>49.294000000000011</c:v>
                </c:pt>
                <c:pt idx="3537">
                  <c:v>49.338000000000001</c:v>
                </c:pt>
                <c:pt idx="3538">
                  <c:v>49.338000000000001</c:v>
                </c:pt>
                <c:pt idx="3539">
                  <c:v>49.383000000000003</c:v>
                </c:pt>
                <c:pt idx="3540">
                  <c:v>49.383000000000003</c:v>
                </c:pt>
                <c:pt idx="3541">
                  <c:v>49.428000000000011</c:v>
                </c:pt>
                <c:pt idx="3542">
                  <c:v>49.428000000000011</c:v>
                </c:pt>
                <c:pt idx="3543">
                  <c:v>49.428000000000011</c:v>
                </c:pt>
                <c:pt idx="3544">
                  <c:v>49.471000000000004</c:v>
                </c:pt>
                <c:pt idx="3545">
                  <c:v>49.471000000000004</c:v>
                </c:pt>
                <c:pt idx="3546">
                  <c:v>49.516000000000005</c:v>
                </c:pt>
                <c:pt idx="3547">
                  <c:v>49.561</c:v>
                </c:pt>
                <c:pt idx="3548">
                  <c:v>49.561</c:v>
                </c:pt>
                <c:pt idx="3549">
                  <c:v>49.561</c:v>
                </c:pt>
                <c:pt idx="3550">
                  <c:v>49.604000000000006</c:v>
                </c:pt>
                <c:pt idx="3551">
                  <c:v>49.604000000000006</c:v>
                </c:pt>
                <c:pt idx="3552">
                  <c:v>49.649000000000001</c:v>
                </c:pt>
                <c:pt idx="3553">
                  <c:v>49.649000000000001</c:v>
                </c:pt>
                <c:pt idx="3554">
                  <c:v>49.692000000000014</c:v>
                </c:pt>
                <c:pt idx="3555">
                  <c:v>49.737000000000002</c:v>
                </c:pt>
                <c:pt idx="3556">
                  <c:v>49.737000000000002</c:v>
                </c:pt>
                <c:pt idx="3557">
                  <c:v>49.782000000000011</c:v>
                </c:pt>
                <c:pt idx="3558">
                  <c:v>49.825000000000003</c:v>
                </c:pt>
                <c:pt idx="3559">
                  <c:v>49.825000000000003</c:v>
                </c:pt>
                <c:pt idx="3560">
                  <c:v>49.87</c:v>
                </c:pt>
                <c:pt idx="3561">
                  <c:v>49.87</c:v>
                </c:pt>
                <c:pt idx="3562">
                  <c:v>49.914000000000001</c:v>
                </c:pt>
                <c:pt idx="3563">
                  <c:v>49.914000000000001</c:v>
                </c:pt>
                <c:pt idx="3564">
                  <c:v>49.959000000000003</c:v>
                </c:pt>
                <c:pt idx="3565">
                  <c:v>50.002000000000002</c:v>
                </c:pt>
                <c:pt idx="3566">
                  <c:v>50.047000000000004</c:v>
                </c:pt>
                <c:pt idx="3567">
                  <c:v>50.047000000000004</c:v>
                </c:pt>
                <c:pt idx="3568">
                  <c:v>50.092000000000013</c:v>
                </c:pt>
                <c:pt idx="3569">
                  <c:v>50.092000000000013</c:v>
                </c:pt>
                <c:pt idx="3570">
                  <c:v>50.135000000000012</c:v>
                </c:pt>
                <c:pt idx="3571">
                  <c:v>50.18</c:v>
                </c:pt>
                <c:pt idx="3572">
                  <c:v>50.18</c:v>
                </c:pt>
                <c:pt idx="3573">
                  <c:v>50.18</c:v>
                </c:pt>
                <c:pt idx="3574">
                  <c:v>50.223000000000013</c:v>
                </c:pt>
                <c:pt idx="3575">
                  <c:v>50.223000000000013</c:v>
                </c:pt>
                <c:pt idx="3576">
                  <c:v>50.223000000000013</c:v>
                </c:pt>
                <c:pt idx="3577">
                  <c:v>50.223000000000013</c:v>
                </c:pt>
                <c:pt idx="3578">
                  <c:v>50.268000000000015</c:v>
                </c:pt>
                <c:pt idx="3579">
                  <c:v>50.268000000000015</c:v>
                </c:pt>
                <c:pt idx="3580">
                  <c:v>50.310999999999993</c:v>
                </c:pt>
                <c:pt idx="3581">
                  <c:v>50.310999999999993</c:v>
                </c:pt>
                <c:pt idx="3582">
                  <c:v>50.356000000000002</c:v>
                </c:pt>
                <c:pt idx="3583">
                  <c:v>50.356000000000002</c:v>
                </c:pt>
                <c:pt idx="3584">
                  <c:v>50.356000000000002</c:v>
                </c:pt>
                <c:pt idx="3585">
                  <c:v>50.356000000000002</c:v>
                </c:pt>
                <c:pt idx="3586">
                  <c:v>50.356000000000002</c:v>
                </c:pt>
                <c:pt idx="3587">
                  <c:v>50.4</c:v>
                </c:pt>
                <c:pt idx="3588">
                  <c:v>50.4</c:v>
                </c:pt>
                <c:pt idx="3589">
                  <c:v>50.4</c:v>
                </c:pt>
                <c:pt idx="3590">
                  <c:v>50.4</c:v>
                </c:pt>
                <c:pt idx="3591">
                  <c:v>50.445</c:v>
                </c:pt>
                <c:pt idx="3592">
                  <c:v>50.445</c:v>
                </c:pt>
                <c:pt idx="3593">
                  <c:v>50.445</c:v>
                </c:pt>
                <c:pt idx="3594">
                  <c:v>50.445</c:v>
                </c:pt>
                <c:pt idx="3595">
                  <c:v>50.488</c:v>
                </c:pt>
                <c:pt idx="3596">
                  <c:v>50.445</c:v>
                </c:pt>
                <c:pt idx="3597">
                  <c:v>50.488</c:v>
                </c:pt>
                <c:pt idx="3598">
                  <c:v>50.488</c:v>
                </c:pt>
                <c:pt idx="3599">
                  <c:v>50.488</c:v>
                </c:pt>
                <c:pt idx="3600">
                  <c:v>50.533000000000001</c:v>
                </c:pt>
                <c:pt idx="3601">
                  <c:v>50.533000000000001</c:v>
                </c:pt>
                <c:pt idx="3602">
                  <c:v>50.533000000000001</c:v>
                </c:pt>
                <c:pt idx="3603">
                  <c:v>50.576000000000001</c:v>
                </c:pt>
                <c:pt idx="3604">
                  <c:v>50.576000000000001</c:v>
                </c:pt>
                <c:pt idx="3605">
                  <c:v>50.576000000000001</c:v>
                </c:pt>
                <c:pt idx="3606">
                  <c:v>50.621000000000002</c:v>
                </c:pt>
                <c:pt idx="3607">
                  <c:v>50.621000000000002</c:v>
                </c:pt>
                <c:pt idx="3608">
                  <c:v>50.664000000000001</c:v>
                </c:pt>
                <c:pt idx="3609">
                  <c:v>50.664000000000001</c:v>
                </c:pt>
                <c:pt idx="3610">
                  <c:v>50.709000000000003</c:v>
                </c:pt>
                <c:pt idx="3611">
                  <c:v>50.752000000000002</c:v>
                </c:pt>
                <c:pt idx="3612">
                  <c:v>50.752000000000002</c:v>
                </c:pt>
                <c:pt idx="3613">
                  <c:v>50.797000000000011</c:v>
                </c:pt>
                <c:pt idx="3614">
                  <c:v>50.841000000000001</c:v>
                </c:pt>
                <c:pt idx="3615">
                  <c:v>50.841000000000001</c:v>
                </c:pt>
                <c:pt idx="3616">
                  <c:v>50.886000000000003</c:v>
                </c:pt>
                <c:pt idx="3617">
                  <c:v>50.929000000000002</c:v>
                </c:pt>
                <c:pt idx="3618">
                  <c:v>50.929000000000002</c:v>
                </c:pt>
                <c:pt idx="3619">
                  <c:v>50.974000000000004</c:v>
                </c:pt>
                <c:pt idx="3620">
                  <c:v>51.017000000000003</c:v>
                </c:pt>
                <c:pt idx="3621">
                  <c:v>51.062000000000012</c:v>
                </c:pt>
                <c:pt idx="3622">
                  <c:v>51.062000000000012</c:v>
                </c:pt>
                <c:pt idx="3623">
                  <c:v>51.105000000000011</c:v>
                </c:pt>
                <c:pt idx="3624">
                  <c:v>51.148000000000003</c:v>
                </c:pt>
                <c:pt idx="3625">
                  <c:v>51.193000000000012</c:v>
                </c:pt>
                <c:pt idx="3626">
                  <c:v>51.237000000000002</c:v>
                </c:pt>
                <c:pt idx="3627">
                  <c:v>51.282000000000011</c:v>
                </c:pt>
                <c:pt idx="3628">
                  <c:v>51.325000000000003</c:v>
                </c:pt>
                <c:pt idx="3629">
                  <c:v>51.325000000000003</c:v>
                </c:pt>
                <c:pt idx="3630">
                  <c:v>51.37</c:v>
                </c:pt>
                <c:pt idx="3631">
                  <c:v>51.413000000000004</c:v>
                </c:pt>
                <c:pt idx="3632">
                  <c:v>51.457999999999998</c:v>
                </c:pt>
                <c:pt idx="3633">
                  <c:v>51.501000000000005</c:v>
                </c:pt>
                <c:pt idx="3634">
                  <c:v>51.544000000000004</c:v>
                </c:pt>
                <c:pt idx="3635">
                  <c:v>51.589000000000006</c:v>
                </c:pt>
                <c:pt idx="3636">
                  <c:v>51.589000000000006</c:v>
                </c:pt>
                <c:pt idx="3637">
                  <c:v>51.678000000000011</c:v>
                </c:pt>
                <c:pt idx="3638">
                  <c:v>51.721000000000011</c:v>
                </c:pt>
                <c:pt idx="3639">
                  <c:v>51.764000000000003</c:v>
                </c:pt>
                <c:pt idx="3640">
                  <c:v>51.809000000000005</c:v>
                </c:pt>
                <c:pt idx="3641">
                  <c:v>51.851999999999997</c:v>
                </c:pt>
                <c:pt idx="3642">
                  <c:v>51.851999999999997</c:v>
                </c:pt>
                <c:pt idx="3643">
                  <c:v>51.94</c:v>
                </c:pt>
                <c:pt idx="3644">
                  <c:v>51.984000000000002</c:v>
                </c:pt>
                <c:pt idx="3645">
                  <c:v>52.029000000000003</c:v>
                </c:pt>
                <c:pt idx="3646">
                  <c:v>52.072000000000003</c:v>
                </c:pt>
                <c:pt idx="3647">
                  <c:v>52.160000000000011</c:v>
                </c:pt>
                <c:pt idx="3648">
                  <c:v>52.246000000000002</c:v>
                </c:pt>
                <c:pt idx="3649">
                  <c:v>52.291000000000011</c:v>
                </c:pt>
                <c:pt idx="3650">
                  <c:v>52.335000000000001</c:v>
                </c:pt>
                <c:pt idx="3651">
                  <c:v>52.378</c:v>
                </c:pt>
                <c:pt idx="3652">
                  <c:v>52.423000000000002</c:v>
                </c:pt>
                <c:pt idx="3653">
                  <c:v>52.509</c:v>
                </c:pt>
                <c:pt idx="3654">
                  <c:v>52.554000000000002</c:v>
                </c:pt>
                <c:pt idx="3655">
                  <c:v>52.641000000000005</c:v>
                </c:pt>
                <c:pt idx="3656">
                  <c:v>52.686</c:v>
                </c:pt>
                <c:pt idx="3657">
                  <c:v>52.772000000000013</c:v>
                </c:pt>
                <c:pt idx="3658">
                  <c:v>52.816999999999993</c:v>
                </c:pt>
                <c:pt idx="3659">
                  <c:v>52.903000000000006</c:v>
                </c:pt>
                <c:pt idx="3660">
                  <c:v>52.947000000000003</c:v>
                </c:pt>
                <c:pt idx="3661">
                  <c:v>52.992000000000012</c:v>
                </c:pt>
                <c:pt idx="3662">
                  <c:v>53.035000000000011</c:v>
                </c:pt>
                <c:pt idx="3663">
                  <c:v>53.078000000000003</c:v>
                </c:pt>
                <c:pt idx="3664">
                  <c:v>53.121000000000002</c:v>
                </c:pt>
                <c:pt idx="3665">
                  <c:v>53.121000000000002</c:v>
                </c:pt>
                <c:pt idx="3666">
                  <c:v>53.121000000000002</c:v>
                </c:pt>
                <c:pt idx="3667">
                  <c:v>53.166000000000011</c:v>
                </c:pt>
                <c:pt idx="3668">
                  <c:v>53.166000000000011</c:v>
                </c:pt>
                <c:pt idx="3669">
                  <c:v>53.166000000000011</c:v>
                </c:pt>
                <c:pt idx="3670">
                  <c:v>53.166000000000011</c:v>
                </c:pt>
                <c:pt idx="3671">
                  <c:v>53.209000000000003</c:v>
                </c:pt>
                <c:pt idx="3672">
                  <c:v>53.253</c:v>
                </c:pt>
                <c:pt idx="3673">
                  <c:v>53.298000000000016</c:v>
                </c:pt>
                <c:pt idx="3674">
                  <c:v>53.298000000000016</c:v>
                </c:pt>
                <c:pt idx="3675">
                  <c:v>53.298000000000016</c:v>
                </c:pt>
                <c:pt idx="3676">
                  <c:v>53.341000000000001</c:v>
                </c:pt>
                <c:pt idx="3677">
                  <c:v>53.383999999999993</c:v>
                </c:pt>
                <c:pt idx="3678">
                  <c:v>53.383999999999993</c:v>
                </c:pt>
                <c:pt idx="3679">
                  <c:v>53.383999999999993</c:v>
                </c:pt>
                <c:pt idx="3680">
                  <c:v>53.427</c:v>
                </c:pt>
                <c:pt idx="3681">
                  <c:v>53.427</c:v>
                </c:pt>
                <c:pt idx="3682">
                  <c:v>53.472000000000001</c:v>
                </c:pt>
                <c:pt idx="3683">
                  <c:v>53.427</c:v>
                </c:pt>
                <c:pt idx="3684">
                  <c:v>53.427</c:v>
                </c:pt>
                <c:pt idx="3685">
                  <c:v>53.427</c:v>
                </c:pt>
                <c:pt idx="3686">
                  <c:v>53.472000000000001</c:v>
                </c:pt>
                <c:pt idx="3687">
                  <c:v>53.515000000000001</c:v>
                </c:pt>
                <c:pt idx="3688">
                  <c:v>53.515000000000001</c:v>
                </c:pt>
                <c:pt idx="3689">
                  <c:v>53.515000000000001</c:v>
                </c:pt>
                <c:pt idx="3690">
                  <c:v>53.515000000000001</c:v>
                </c:pt>
                <c:pt idx="3691">
                  <c:v>53.515000000000001</c:v>
                </c:pt>
                <c:pt idx="3692">
                  <c:v>53.515000000000001</c:v>
                </c:pt>
                <c:pt idx="3693">
                  <c:v>53.515000000000001</c:v>
                </c:pt>
                <c:pt idx="3694">
                  <c:v>53.515000000000001</c:v>
                </c:pt>
                <c:pt idx="3695">
                  <c:v>53.515000000000001</c:v>
                </c:pt>
                <c:pt idx="3696">
                  <c:v>53.515000000000001</c:v>
                </c:pt>
                <c:pt idx="3697">
                  <c:v>53.515000000000001</c:v>
                </c:pt>
                <c:pt idx="3698">
                  <c:v>53.515000000000001</c:v>
                </c:pt>
                <c:pt idx="3699">
                  <c:v>53.559000000000005</c:v>
                </c:pt>
                <c:pt idx="3700">
                  <c:v>53.515000000000001</c:v>
                </c:pt>
                <c:pt idx="3701">
                  <c:v>53.559000000000005</c:v>
                </c:pt>
                <c:pt idx="3702">
                  <c:v>53.559000000000005</c:v>
                </c:pt>
                <c:pt idx="3703">
                  <c:v>53.559000000000005</c:v>
                </c:pt>
                <c:pt idx="3704">
                  <c:v>53.559000000000005</c:v>
                </c:pt>
                <c:pt idx="3705">
                  <c:v>53.559000000000005</c:v>
                </c:pt>
                <c:pt idx="3706">
                  <c:v>53.559000000000005</c:v>
                </c:pt>
                <c:pt idx="3707">
                  <c:v>53.559000000000005</c:v>
                </c:pt>
                <c:pt idx="3708">
                  <c:v>53.559000000000005</c:v>
                </c:pt>
                <c:pt idx="3709">
                  <c:v>53.559000000000005</c:v>
                </c:pt>
                <c:pt idx="3710">
                  <c:v>53.559000000000005</c:v>
                </c:pt>
                <c:pt idx="3711">
                  <c:v>53.559000000000005</c:v>
                </c:pt>
                <c:pt idx="3712">
                  <c:v>53.559000000000005</c:v>
                </c:pt>
                <c:pt idx="3713">
                  <c:v>53.559000000000005</c:v>
                </c:pt>
                <c:pt idx="3714">
                  <c:v>53.602000000000011</c:v>
                </c:pt>
                <c:pt idx="3715">
                  <c:v>53.602000000000011</c:v>
                </c:pt>
                <c:pt idx="3716">
                  <c:v>53.602000000000011</c:v>
                </c:pt>
                <c:pt idx="3717">
                  <c:v>53.602000000000011</c:v>
                </c:pt>
                <c:pt idx="3718">
                  <c:v>53.602000000000011</c:v>
                </c:pt>
                <c:pt idx="3719">
                  <c:v>53.645000000000003</c:v>
                </c:pt>
                <c:pt idx="3720">
                  <c:v>53.645000000000003</c:v>
                </c:pt>
                <c:pt idx="3721">
                  <c:v>53.645000000000003</c:v>
                </c:pt>
                <c:pt idx="3722">
                  <c:v>53.645000000000003</c:v>
                </c:pt>
                <c:pt idx="3723">
                  <c:v>53.690000000000012</c:v>
                </c:pt>
                <c:pt idx="3724">
                  <c:v>53.645000000000003</c:v>
                </c:pt>
                <c:pt idx="3725">
                  <c:v>53.690000000000012</c:v>
                </c:pt>
                <c:pt idx="3726">
                  <c:v>53.690000000000012</c:v>
                </c:pt>
                <c:pt idx="3727">
                  <c:v>53.690000000000012</c:v>
                </c:pt>
                <c:pt idx="3728">
                  <c:v>53.690000000000012</c:v>
                </c:pt>
                <c:pt idx="3729">
                  <c:v>53.690000000000012</c:v>
                </c:pt>
                <c:pt idx="3730">
                  <c:v>53.690000000000012</c:v>
                </c:pt>
                <c:pt idx="3731">
                  <c:v>53.690000000000012</c:v>
                </c:pt>
                <c:pt idx="3732">
                  <c:v>53.690000000000012</c:v>
                </c:pt>
                <c:pt idx="3733">
                  <c:v>53.690000000000012</c:v>
                </c:pt>
                <c:pt idx="3734">
                  <c:v>53.733000000000011</c:v>
                </c:pt>
                <c:pt idx="3735">
                  <c:v>53.733000000000011</c:v>
                </c:pt>
                <c:pt idx="3736">
                  <c:v>53.733000000000011</c:v>
                </c:pt>
                <c:pt idx="3737">
                  <c:v>53.733000000000011</c:v>
                </c:pt>
                <c:pt idx="3738">
                  <c:v>53.733000000000011</c:v>
                </c:pt>
                <c:pt idx="3739">
                  <c:v>53.776000000000003</c:v>
                </c:pt>
                <c:pt idx="3740">
                  <c:v>53.776000000000003</c:v>
                </c:pt>
                <c:pt idx="3741">
                  <c:v>53.776000000000003</c:v>
                </c:pt>
                <c:pt idx="3742">
                  <c:v>53.776000000000003</c:v>
                </c:pt>
                <c:pt idx="3743">
                  <c:v>53.776000000000003</c:v>
                </c:pt>
                <c:pt idx="3744">
                  <c:v>53.776000000000003</c:v>
                </c:pt>
                <c:pt idx="3745">
                  <c:v>53.776000000000003</c:v>
                </c:pt>
                <c:pt idx="3746">
                  <c:v>53.776000000000003</c:v>
                </c:pt>
                <c:pt idx="3747">
                  <c:v>53.82</c:v>
                </c:pt>
                <c:pt idx="3748">
                  <c:v>53.776000000000003</c:v>
                </c:pt>
                <c:pt idx="3749">
                  <c:v>53.82</c:v>
                </c:pt>
                <c:pt idx="3750">
                  <c:v>53.82</c:v>
                </c:pt>
                <c:pt idx="3751">
                  <c:v>53.82</c:v>
                </c:pt>
                <c:pt idx="3752">
                  <c:v>53.82</c:v>
                </c:pt>
                <c:pt idx="3753">
                  <c:v>53.82</c:v>
                </c:pt>
                <c:pt idx="3754">
                  <c:v>53.82</c:v>
                </c:pt>
                <c:pt idx="3755">
                  <c:v>53.865000000000002</c:v>
                </c:pt>
                <c:pt idx="3756">
                  <c:v>53.865000000000002</c:v>
                </c:pt>
                <c:pt idx="3757">
                  <c:v>53.865000000000002</c:v>
                </c:pt>
                <c:pt idx="3758">
                  <c:v>53.865000000000002</c:v>
                </c:pt>
                <c:pt idx="3759">
                  <c:v>53.865000000000002</c:v>
                </c:pt>
                <c:pt idx="3760">
                  <c:v>53.865000000000002</c:v>
                </c:pt>
                <c:pt idx="3761">
                  <c:v>53.865000000000002</c:v>
                </c:pt>
                <c:pt idx="3762">
                  <c:v>53.865000000000002</c:v>
                </c:pt>
                <c:pt idx="3763">
                  <c:v>53.908000000000001</c:v>
                </c:pt>
                <c:pt idx="3764">
                  <c:v>53.908000000000001</c:v>
                </c:pt>
                <c:pt idx="3765">
                  <c:v>53.908000000000001</c:v>
                </c:pt>
                <c:pt idx="3766">
                  <c:v>53.908000000000001</c:v>
                </c:pt>
                <c:pt idx="3767">
                  <c:v>53.908000000000001</c:v>
                </c:pt>
                <c:pt idx="3768">
                  <c:v>53.908000000000001</c:v>
                </c:pt>
                <c:pt idx="3769">
                  <c:v>53.950999999999993</c:v>
                </c:pt>
                <c:pt idx="3770">
                  <c:v>53.950999999999993</c:v>
                </c:pt>
                <c:pt idx="3771">
                  <c:v>53.950999999999993</c:v>
                </c:pt>
                <c:pt idx="3772">
                  <c:v>53.950999999999993</c:v>
                </c:pt>
                <c:pt idx="3773">
                  <c:v>53.950999999999993</c:v>
                </c:pt>
                <c:pt idx="3774">
                  <c:v>53.950999999999993</c:v>
                </c:pt>
                <c:pt idx="3775">
                  <c:v>53.950999999999993</c:v>
                </c:pt>
                <c:pt idx="3776">
                  <c:v>53.950999999999993</c:v>
                </c:pt>
                <c:pt idx="3777">
                  <c:v>53.994</c:v>
                </c:pt>
                <c:pt idx="3778">
                  <c:v>53.994</c:v>
                </c:pt>
                <c:pt idx="3779">
                  <c:v>53.994</c:v>
                </c:pt>
                <c:pt idx="3780">
                  <c:v>53.994</c:v>
                </c:pt>
                <c:pt idx="3781">
                  <c:v>53.994</c:v>
                </c:pt>
                <c:pt idx="3782">
                  <c:v>53.994</c:v>
                </c:pt>
                <c:pt idx="3783">
                  <c:v>53.994</c:v>
                </c:pt>
                <c:pt idx="3784">
                  <c:v>54.037000000000006</c:v>
                </c:pt>
                <c:pt idx="3785">
                  <c:v>54.037000000000006</c:v>
                </c:pt>
                <c:pt idx="3786">
                  <c:v>54.037000000000006</c:v>
                </c:pt>
                <c:pt idx="3787">
                  <c:v>54.037000000000006</c:v>
                </c:pt>
                <c:pt idx="3788">
                  <c:v>54.037000000000006</c:v>
                </c:pt>
                <c:pt idx="3789">
                  <c:v>54.037000000000006</c:v>
                </c:pt>
                <c:pt idx="3790">
                  <c:v>54.037000000000006</c:v>
                </c:pt>
                <c:pt idx="3791">
                  <c:v>54.037000000000006</c:v>
                </c:pt>
                <c:pt idx="3792">
                  <c:v>54.082000000000001</c:v>
                </c:pt>
                <c:pt idx="3793">
                  <c:v>54.082000000000001</c:v>
                </c:pt>
                <c:pt idx="3794">
                  <c:v>54.082000000000001</c:v>
                </c:pt>
                <c:pt idx="3795">
                  <c:v>54.082000000000001</c:v>
                </c:pt>
                <c:pt idx="3796">
                  <c:v>54.082000000000001</c:v>
                </c:pt>
                <c:pt idx="3797">
                  <c:v>54.082000000000001</c:v>
                </c:pt>
                <c:pt idx="3798">
                  <c:v>54.082000000000001</c:v>
                </c:pt>
                <c:pt idx="3799">
                  <c:v>54.126000000000012</c:v>
                </c:pt>
                <c:pt idx="3800">
                  <c:v>54.126000000000012</c:v>
                </c:pt>
                <c:pt idx="3801">
                  <c:v>54.126000000000012</c:v>
                </c:pt>
                <c:pt idx="3802">
                  <c:v>54.126000000000012</c:v>
                </c:pt>
                <c:pt idx="3803">
                  <c:v>54.126000000000012</c:v>
                </c:pt>
                <c:pt idx="3804">
                  <c:v>54.126000000000012</c:v>
                </c:pt>
                <c:pt idx="3805">
                  <c:v>54.126000000000012</c:v>
                </c:pt>
                <c:pt idx="3806">
                  <c:v>54.126000000000012</c:v>
                </c:pt>
                <c:pt idx="3807">
                  <c:v>54.126000000000012</c:v>
                </c:pt>
                <c:pt idx="3808">
                  <c:v>54.126000000000012</c:v>
                </c:pt>
                <c:pt idx="3809">
                  <c:v>54.169000000000011</c:v>
                </c:pt>
                <c:pt idx="3810">
                  <c:v>54.169000000000011</c:v>
                </c:pt>
                <c:pt idx="3811">
                  <c:v>54.169000000000011</c:v>
                </c:pt>
                <c:pt idx="3812">
                  <c:v>54.169000000000011</c:v>
                </c:pt>
                <c:pt idx="3813">
                  <c:v>54.169000000000011</c:v>
                </c:pt>
                <c:pt idx="3814">
                  <c:v>54.169000000000011</c:v>
                </c:pt>
                <c:pt idx="3815">
                  <c:v>54.212000000000003</c:v>
                </c:pt>
                <c:pt idx="3816">
                  <c:v>54.212000000000003</c:v>
                </c:pt>
                <c:pt idx="3817">
                  <c:v>54.212000000000003</c:v>
                </c:pt>
                <c:pt idx="3818">
                  <c:v>54.212000000000003</c:v>
                </c:pt>
                <c:pt idx="3819">
                  <c:v>54.212000000000003</c:v>
                </c:pt>
                <c:pt idx="3820">
                  <c:v>54.212000000000003</c:v>
                </c:pt>
                <c:pt idx="3821">
                  <c:v>54.212000000000003</c:v>
                </c:pt>
                <c:pt idx="3822">
                  <c:v>54.212000000000003</c:v>
                </c:pt>
                <c:pt idx="3823">
                  <c:v>54.255000000000003</c:v>
                </c:pt>
                <c:pt idx="3824">
                  <c:v>54.255000000000003</c:v>
                </c:pt>
                <c:pt idx="3825">
                  <c:v>54.255000000000003</c:v>
                </c:pt>
                <c:pt idx="3826">
                  <c:v>54.255000000000003</c:v>
                </c:pt>
                <c:pt idx="3827">
                  <c:v>54.255000000000003</c:v>
                </c:pt>
                <c:pt idx="3828">
                  <c:v>54.255000000000003</c:v>
                </c:pt>
                <c:pt idx="3829">
                  <c:v>54.255000000000003</c:v>
                </c:pt>
                <c:pt idx="3830">
                  <c:v>54.255000000000003</c:v>
                </c:pt>
                <c:pt idx="3831">
                  <c:v>54.255000000000003</c:v>
                </c:pt>
                <c:pt idx="3832">
                  <c:v>54.3</c:v>
                </c:pt>
                <c:pt idx="3833">
                  <c:v>54.3</c:v>
                </c:pt>
                <c:pt idx="3834">
                  <c:v>54.3</c:v>
                </c:pt>
                <c:pt idx="3835">
                  <c:v>54.3</c:v>
                </c:pt>
                <c:pt idx="3836">
                  <c:v>54.3</c:v>
                </c:pt>
                <c:pt idx="3837">
                  <c:v>54.3</c:v>
                </c:pt>
                <c:pt idx="3838">
                  <c:v>54.3</c:v>
                </c:pt>
                <c:pt idx="3839">
                  <c:v>54.3</c:v>
                </c:pt>
                <c:pt idx="3840">
                  <c:v>54.343000000000004</c:v>
                </c:pt>
                <c:pt idx="3841">
                  <c:v>54.343000000000004</c:v>
                </c:pt>
                <c:pt idx="3842">
                  <c:v>54.343000000000004</c:v>
                </c:pt>
                <c:pt idx="3843">
                  <c:v>54.343000000000004</c:v>
                </c:pt>
                <c:pt idx="3844">
                  <c:v>54.343000000000004</c:v>
                </c:pt>
                <c:pt idx="3845">
                  <c:v>54.343000000000004</c:v>
                </c:pt>
                <c:pt idx="3846">
                  <c:v>54.343000000000004</c:v>
                </c:pt>
                <c:pt idx="3847">
                  <c:v>54.343000000000004</c:v>
                </c:pt>
                <c:pt idx="3848">
                  <c:v>54.343000000000004</c:v>
                </c:pt>
                <c:pt idx="3849">
                  <c:v>54.343000000000004</c:v>
                </c:pt>
                <c:pt idx="3850">
                  <c:v>54.386999999999993</c:v>
                </c:pt>
                <c:pt idx="3851">
                  <c:v>54.386999999999993</c:v>
                </c:pt>
                <c:pt idx="3852">
                  <c:v>54.386999999999993</c:v>
                </c:pt>
                <c:pt idx="3853">
                  <c:v>54.386999999999993</c:v>
                </c:pt>
                <c:pt idx="3854">
                  <c:v>54.386999999999993</c:v>
                </c:pt>
                <c:pt idx="3855">
                  <c:v>54.386999999999993</c:v>
                </c:pt>
                <c:pt idx="3856">
                  <c:v>54.386999999999993</c:v>
                </c:pt>
                <c:pt idx="3857">
                  <c:v>54.386999999999993</c:v>
                </c:pt>
                <c:pt idx="3858">
                  <c:v>54.43</c:v>
                </c:pt>
                <c:pt idx="3859">
                  <c:v>54.43</c:v>
                </c:pt>
                <c:pt idx="3860">
                  <c:v>54.43</c:v>
                </c:pt>
                <c:pt idx="3861">
                  <c:v>54.43</c:v>
                </c:pt>
                <c:pt idx="3862">
                  <c:v>54.43</c:v>
                </c:pt>
                <c:pt idx="3863">
                  <c:v>54.43</c:v>
                </c:pt>
                <c:pt idx="3864">
                  <c:v>54.43</c:v>
                </c:pt>
                <c:pt idx="3865">
                  <c:v>54.43</c:v>
                </c:pt>
                <c:pt idx="3866">
                  <c:v>54.473000000000006</c:v>
                </c:pt>
                <c:pt idx="3867">
                  <c:v>54.473000000000006</c:v>
                </c:pt>
                <c:pt idx="3868">
                  <c:v>54.473000000000006</c:v>
                </c:pt>
                <c:pt idx="3869">
                  <c:v>54.473000000000006</c:v>
                </c:pt>
                <c:pt idx="3870">
                  <c:v>54.473000000000006</c:v>
                </c:pt>
                <c:pt idx="3871">
                  <c:v>54.473000000000006</c:v>
                </c:pt>
                <c:pt idx="3872">
                  <c:v>54.473000000000006</c:v>
                </c:pt>
                <c:pt idx="3873">
                  <c:v>54.473000000000006</c:v>
                </c:pt>
                <c:pt idx="3874">
                  <c:v>54.516000000000005</c:v>
                </c:pt>
                <c:pt idx="3875">
                  <c:v>54.516000000000005</c:v>
                </c:pt>
                <c:pt idx="3876">
                  <c:v>54.516000000000005</c:v>
                </c:pt>
                <c:pt idx="3877">
                  <c:v>54.516000000000005</c:v>
                </c:pt>
                <c:pt idx="3878">
                  <c:v>54.516000000000005</c:v>
                </c:pt>
                <c:pt idx="3879">
                  <c:v>54.516000000000005</c:v>
                </c:pt>
                <c:pt idx="3880">
                  <c:v>54.516000000000005</c:v>
                </c:pt>
                <c:pt idx="3881">
                  <c:v>54.516000000000005</c:v>
                </c:pt>
                <c:pt idx="3882">
                  <c:v>54.516000000000005</c:v>
                </c:pt>
                <c:pt idx="3883">
                  <c:v>54.516000000000005</c:v>
                </c:pt>
                <c:pt idx="3884">
                  <c:v>54.561</c:v>
                </c:pt>
                <c:pt idx="3885">
                  <c:v>54.561</c:v>
                </c:pt>
                <c:pt idx="3886">
                  <c:v>54.561</c:v>
                </c:pt>
                <c:pt idx="3887">
                  <c:v>54.561</c:v>
                </c:pt>
                <c:pt idx="3888">
                  <c:v>54.561</c:v>
                </c:pt>
                <c:pt idx="3889">
                  <c:v>54.561</c:v>
                </c:pt>
                <c:pt idx="3890">
                  <c:v>54.561</c:v>
                </c:pt>
                <c:pt idx="3891">
                  <c:v>54.561</c:v>
                </c:pt>
                <c:pt idx="3892">
                  <c:v>54.604000000000006</c:v>
                </c:pt>
                <c:pt idx="3893">
                  <c:v>54.604000000000006</c:v>
                </c:pt>
                <c:pt idx="3894">
                  <c:v>54.604000000000006</c:v>
                </c:pt>
                <c:pt idx="3895">
                  <c:v>54.604000000000006</c:v>
                </c:pt>
                <c:pt idx="3896">
                  <c:v>54.604000000000006</c:v>
                </c:pt>
                <c:pt idx="3897">
                  <c:v>54.604000000000006</c:v>
                </c:pt>
                <c:pt idx="3898">
                  <c:v>54.604000000000006</c:v>
                </c:pt>
                <c:pt idx="3899">
                  <c:v>54.604000000000006</c:v>
                </c:pt>
                <c:pt idx="3900">
                  <c:v>54.604000000000006</c:v>
                </c:pt>
                <c:pt idx="3901">
                  <c:v>54.604000000000006</c:v>
                </c:pt>
                <c:pt idx="3902">
                  <c:v>54.648000000000003</c:v>
                </c:pt>
                <c:pt idx="3903">
                  <c:v>54.648000000000003</c:v>
                </c:pt>
                <c:pt idx="3904">
                  <c:v>54.648000000000003</c:v>
                </c:pt>
                <c:pt idx="3905">
                  <c:v>54.648000000000003</c:v>
                </c:pt>
                <c:pt idx="3906">
                  <c:v>54.648000000000003</c:v>
                </c:pt>
                <c:pt idx="3907">
                  <c:v>54.648000000000003</c:v>
                </c:pt>
                <c:pt idx="3908">
                  <c:v>54.691000000000003</c:v>
                </c:pt>
                <c:pt idx="3909">
                  <c:v>54.691000000000003</c:v>
                </c:pt>
                <c:pt idx="3910">
                  <c:v>54.691000000000003</c:v>
                </c:pt>
                <c:pt idx="3911">
                  <c:v>54.691000000000003</c:v>
                </c:pt>
                <c:pt idx="3912">
                  <c:v>54.691000000000003</c:v>
                </c:pt>
                <c:pt idx="3913">
                  <c:v>54.691000000000003</c:v>
                </c:pt>
                <c:pt idx="3914">
                  <c:v>54.691000000000003</c:v>
                </c:pt>
                <c:pt idx="3915">
                  <c:v>54.691000000000003</c:v>
                </c:pt>
                <c:pt idx="3916">
                  <c:v>54.734000000000002</c:v>
                </c:pt>
                <c:pt idx="3917">
                  <c:v>54.734000000000002</c:v>
                </c:pt>
                <c:pt idx="3918">
                  <c:v>54.691000000000003</c:v>
                </c:pt>
                <c:pt idx="3919">
                  <c:v>54.734000000000002</c:v>
                </c:pt>
                <c:pt idx="3920">
                  <c:v>54.734000000000002</c:v>
                </c:pt>
                <c:pt idx="3921">
                  <c:v>54.734000000000002</c:v>
                </c:pt>
                <c:pt idx="3922">
                  <c:v>54.734000000000002</c:v>
                </c:pt>
                <c:pt idx="3923">
                  <c:v>54.734000000000002</c:v>
                </c:pt>
                <c:pt idx="3924">
                  <c:v>54.734000000000002</c:v>
                </c:pt>
                <c:pt idx="3925">
                  <c:v>54.734000000000002</c:v>
                </c:pt>
                <c:pt idx="3926">
                  <c:v>54.734000000000002</c:v>
                </c:pt>
                <c:pt idx="3927">
                  <c:v>54.777000000000001</c:v>
                </c:pt>
                <c:pt idx="3928">
                  <c:v>54.777000000000001</c:v>
                </c:pt>
                <c:pt idx="3929">
                  <c:v>54.777000000000001</c:v>
                </c:pt>
                <c:pt idx="3930">
                  <c:v>54.777000000000001</c:v>
                </c:pt>
                <c:pt idx="3931">
                  <c:v>54.777000000000001</c:v>
                </c:pt>
                <c:pt idx="3932">
                  <c:v>54.777000000000001</c:v>
                </c:pt>
                <c:pt idx="3933">
                  <c:v>54.777000000000001</c:v>
                </c:pt>
                <c:pt idx="3934">
                  <c:v>54.777000000000001</c:v>
                </c:pt>
                <c:pt idx="3935">
                  <c:v>54.82</c:v>
                </c:pt>
                <c:pt idx="3936">
                  <c:v>54.82</c:v>
                </c:pt>
                <c:pt idx="3937">
                  <c:v>54.82</c:v>
                </c:pt>
                <c:pt idx="3938">
                  <c:v>54.82</c:v>
                </c:pt>
                <c:pt idx="3939">
                  <c:v>54.82</c:v>
                </c:pt>
                <c:pt idx="3940">
                  <c:v>54.82</c:v>
                </c:pt>
                <c:pt idx="3941">
                  <c:v>54.82</c:v>
                </c:pt>
                <c:pt idx="3942">
                  <c:v>54.82</c:v>
                </c:pt>
                <c:pt idx="3943">
                  <c:v>54.865000000000002</c:v>
                </c:pt>
                <c:pt idx="3944">
                  <c:v>54.865000000000002</c:v>
                </c:pt>
                <c:pt idx="3945">
                  <c:v>54.865000000000002</c:v>
                </c:pt>
                <c:pt idx="3946">
                  <c:v>54.865000000000002</c:v>
                </c:pt>
                <c:pt idx="3947">
                  <c:v>54.865000000000002</c:v>
                </c:pt>
                <c:pt idx="3948">
                  <c:v>54.865000000000002</c:v>
                </c:pt>
                <c:pt idx="3949">
                  <c:v>54.865000000000002</c:v>
                </c:pt>
                <c:pt idx="3950">
                  <c:v>54.865000000000002</c:v>
                </c:pt>
                <c:pt idx="3951">
                  <c:v>54.865000000000002</c:v>
                </c:pt>
                <c:pt idx="3952">
                  <c:v>54.865000000000002</c:v>
                </c:pt>
                <c:pt idx="3953">
                  <c:v>54.865000000000002</c:v>
                </c:pt>
                <c:pt idx="3954">
                  <c:v>54.865000000000002</c:v>
                </c:pt>
                <c:pt idx="3955">
                  <c:v>54.909000000000006</c:v>
                </c:pt>
                <c:pt idx="3956">
                  <c:v>54.909000000000006</c:v>
                </c:pt>
                <c:pt idx="3957">
                  <c:v>54.909000000000006</c:v>
                </c:pt>
                <c:pt idx="3958">
                  <c:v>54.909000000000006</c:v>
                </c:pt>
                <c:pt idx="3959">
                  <c:v>54.909000000000006</c:v>
                </c:pt>
                <c:pt idx="3960">
                  <c:v>54.909000000000006</c:v>
                </c:pt>
                <c:pt idx="3961">
                  <c:v>54.909000000000006</c:v>
                </c:pt>
                <c:pt idx="3962">
                  <c:v>54.909000000000006</c:v>
                </c:pt>
                <c:pt idx="3963">
                  <c:v>54.951999999999998</c:v>
                </c:pt>
                <c:pt idx="3964">
                  <c:v>54.951999999999998</c:v>
                </c:pt>
                <c:pt idx="3965">
                  <c:v>54.951999999999998</c:v>
                </c:pt>
                <c:pt idx="3966">
                  <c:v>54.951999999999998</c:v>
                </c:pt>
                <c:pt idx="3967">
                  <c:v>54.951999999999998</c:v>
                </c:pt>
                <c:pt idx="3968">
                  <c:v>54.951999999999998</c:v>
                </c:pt>
                <c:pt idx="3969">
                  <c:v>54.951999999999998</c:v>
                </c:pt>
                <c:pt idx="3970">
                  <c:v>54.951999999999998</c:v>
                </c:pt>
                <c:pt idx="3971">
                  <c:v>54.951999999999998</c:v>
                </c:pt>
                <c:pt idx="3972">
                  <c:v>54.951999999999998</c:v>
                </c:pt>
                <c:pt idx="3973">
                  <c:v>54.951999999999998</c:v>
                </c:pt>
                <c:pt idx="3974">
                  <c:v>54.995000000000012</c:v>
                </c:pt>
                <c:pt idx="3975">
                  <c:v>54.995000000000012</c:v>
                </c:pt>
                <c:pt idx="3976">
                  <c:v>54.995000000000012</c:v>
                </c:pt>
                <c:pt idx="3977">
                  <c:v>54.995000000000012</c:v>
                </c:pt>
                <c:pt idx="3978">
                  <c:v>54.995000000000012</c:v>
                </c:pt>
                <c:pt idx="3979">
                  <c:v>54.995000000000012</c:v>
                </c:pt>
                <c:pt idx="3980">
                  <c:v>54.995000000000012</c:v>
                </c:pt>
                <c:pt idx="3981">
                  <c:v>54.995000000000012</c:v>
                </c:pt>
                <c:pt idx="3982">
                  <c:v>54.995000000000012</c:v>
                </c:pt>
                <c:pt idx="3983">
                  <c:v>54.995000000000012</c:v>
                </c:pt>
                <c:pt idx="3984">
                  <c:v>54.995000000000012</c:v>
                </c:pt>
                <c:pt idx="3985">
                  <c:v>54.995000000000012</c:v>
                </c:pt>
                <c:pt idx="3986">
                  <c:v>55.038000000000011</c:v>
                </c:pt>
                <c:pt idx="3987">
                  <c:v>54.995000000000012</c:v>
                </c:pt>
                <c:pt idx="3988">
                  <c:v>55.038000000000011</c:v>
                </c:pt>
                <c:pt idx="3989">
                  <c:v>55.038000000000011</c:v>
                </c:pt>
                <c:pt idx="3990">
                  <c:v>55.038000000000011</c:v>
                </c:pt>
                <c:pt idx="3991">
                  <c:v>55.038000000000011</c:v>
                </c:pt>
                <c:pt idx="3992">
                  <c:v>55.038000000000011</c:v>
                </c:pt>
                <c:pt idx="3993">
                  <c:v>55.038000000000011</c:v>
                </c:pt>
                <c:pt idx="3994">
                  <c:v>55.038000000000011</c:v>
                </c:pt>
                <c:pt idx="3995">
                  <c:v>55.038000000000011</c:v>
                </c:pt>
                <c:pt idx="3996">
                  <c:v>55.038000000000011</c:v>
                </c:pt>
                <c:pt idx="3997">
                  <c:v>55.038000000000011</c:v>
                </c:pt>
                <c:pt idx="3998">
                  <c:v>55.038000000000011</c:v>
                </c:pt>
                <c:pt idx="3999">
                  <c:v>55.038000000000011</c:v>
                </c:pt>
                <c:pt idx="4000">
                  <c:v>55.081000000000003</c:v>
                </c:pt>
                <c:pt idx="4001">
                  <c:v>55.081000000000003</c:v>
                </c:pt>
                <c:pt idx="4002">
                  <c:v>55.081000000000003</c:v>
                </c:pt>
                <c:pt idx="4003">
                  <c:v>55.081000000000003</c:v>
                </c:pt>
                <c:pt idx="4004">
                  <c:v>55.081000000000003</c:v>
                </c:pt>
                <c:pt idx="4005">
                  <c:v>55.081000000000003</c:v>
                </c:pt>
                <c:pt idx="4006">
                  <c:v>55.081000000000003</c:v>
                </c:pt>
                <c:pt idx="4007">
                  <c:v>55.081000000000003</c:v>
                </c:pt>
                <c:pt idx="4008">
                  <c:v>55.081000000000003</c:v>
                </c:pt>
                <c:pt idx="4009">
                  <c:v>55.081000000000003</c:v>
                </c:pt>
                <c:pt idx="4010">
                  <c:v>55.081000000000003</c:v>
                </c:pt>
                <c:pt idx="4011">
                  <c:v>55.081000000000003</c:v>
                </c:pt>
                <c:pt idx="4012">
                  <c:v>55.081000000000003</c:v>
                </c:pt>
                <c:pt idx="4013">
                  <c:v>55.081000000000003</c:v>
                </c:pt>
                <c:pt idx="4014">
                  <c:v>55.081000000000003</c:v>
                </c:pt>
                <c:pt idx="4015">
                  <c:v>55.081000000000003</c:v>
                </c:pt>
                <c:pt idx="4016">
                  <c:v>55.125000000000014</c:v>
                </c:pt>
                <c:pt idx="4017">
                  <c:v>55.125000000000014</c:v>
                </c:pt>
                <c:pt idx="4018">
                  <c:v>55.081000000000003</c:v>
                </c:pt>
                <c:pt idx="4019">
                  <c:v>55.081000000000003</c:v>
                </c:pt>
                <c:pt idx="4020">
                  <c:v>55.125000000000014</c:v>
                </c:pt>
                <c:pt idx="4021">
                  <c:v>55.125000000000014</c:v>
                </c:pt>
                <c:pt idx="4022">
                  <c:v>55.125000000000014</c:v>
                </c:pt>
                <c:pt idx="4023">
                  <c:v>55.125000000000014</c:v>
                </c:pt>
                <c:pt idx="4024">
                  <c:v>55.125000000000014</c:v>
                </c:pt>
                <c:pt idx="4025">
                  <c:v>55.125000000000014</c:v>
                </c:pt>
                <c:pt idx="4026">
                  <c:v>55.125000000000014</c:v>
                </c:pt>
                <c:pt idx="4027">
                  <c:v>55.125000000000014</c:v>
                </c:pt>
                <c:pt idx="4028">
                  <c:v>55.125000000000014</c:v>
                </c:pt>
                <c:pt idx="4029">
                  <c:v>55.125000000000014</c:v>
                </c:pt>
                <c:pt idx="4030">
                  <c:v>55.125000000000014</c:v>
                </c:pt>
                <c:pt idx="4031">
                  <c:v>55.125000000000014</c:v>
                </c:pt>
                <c:pt idx="4032">
                  <c:v>55.125000000000014</c:v>
                </c:pt>
                <c:pt idx="4033">
                  <c:v>55.125000000000014</c:v>
                </c:pt>
                <c:pt idx="4034">
                  <c:v>55.125000000000014</c:v>
                </c:pt>
                <c:pt idx="4035">
                  <c:v>55.125000000000014</c:v>
                </c:pt>
                <c:pt idx="4036">
                  <c:v>55.125000000000014</c:v>
                </c:pt>
                <c:pt idx="4037">
                  <c:v>55.125000000000014</c:v>
                </c:pt>
                <c:pt idx="4038">
                  <c:v>55.125000000000014</c:v>
                </c:pt>
                <c:pt idx="4039">
                  <c:v>55.168000000000013</c:v>
                </c:pt>
                <c:pt idx="4040">
                  <c:v>55.168000000000013</c:v>
                </c:pt>
                <c:pt idx="4041">
                  <c:v>55.125000000000014</c:v>
                </c:pt>
                <c:pt idx="4042">
                  <c:v>55.125000000000014</c:v>
                </c:pt>
                <c:pt idx="4043">
                  <c:v>55.125000000000014</c:v>
                </c:pt>
                <c:pt idx="4044">
                  <c:v>55.125000000000014</c:v>
                </c:pt>
                <c:pt idx="4045">
                  <c:v>55.168000000000013</c:v>
                </c:pt>
                <c:pt idx="4046">
                  <c:v>55.125000000000014</c:v>
                </c:pt>
                <c:pt idx="4047">
                  <c:v>55.125000000000014</c:v>
                </c:pt>
                <c:pt idx="4048">
                  <c:v>55.168000000000013</c:v>
                </c:pt>
                <c:pt idx="4049">
                  <c:v>55.125000000000014</c:v>
                </c:pt>
                <c:pt idx="4050">
                  <c:v>55.168000000000013</c:v>
                </c:pt>
                <c:pt idx="4051">
                  <c:v>55.168000000000013</c:v>
                </c:pt>
                <c:pt idx="4052">
                  <c:v>55.125000000000014</c:v>
                </c:pt>
                <c:pt idx="4053">
                  <c:v>55.125000000000014</c:v>
                </c:pt>
                <c:pt idx="4054">
                  <c:v>55.125000000000014</c:v>
                </c:pt>
                <c:pt idx="4055">
                  <c:v>55.125000000000014</c:v>
                </c:pt>
                <c:pt idx="4056">
                  <c:v>55.125000000000014</c:v>
                </c:pt>
                <c:pt idx="4057">
                  <c:v>55.125000000000014</c:v>
                </c:pt>
                <c:pt idx="4058">
                  <c:v>55.125000000000014</c:v>
                </c:pt>
                <c:pt idx="4059">
                  <c:v>55.125000000000014</c:v>
                </c:pt>
                <c:pt idx="4060">
                  <c:v>55.125000000000014</c:v>
                </c:pt>
                <c:pt idx="4061">
                  <c:v>55.125000000000014</c:v>
                </c:pt>
                <c:pt idx="4062">
                  <c:v>55.125000000000014</c:v>
                </c:pt>
                <c:pt idx="4063">
                  <c:v>55.125000000000014</c:v>
                </c:pt>
                <c:pt idx="4064">
                  <c:v>55.125000000000014</c:v>
                </c:pt>
                <c:pt idx="4065">
                  <c:v>55.125000000000014</c:v>
                </c:pt>
                <c:pt idx="4066">
                  <c:v>55.125000000000014</c:v>
                </c:pt>
                <c:pt idx="4067">
                  <c:v>55.125000000000014</c:v>
                </c:pt>
                <c:pt idx="4068">
                  <c:v>55.125000000000014</c:v>
                </c:pt>
                <c:pt idx="4069">
                  <c:v>55.125000000000014</c:v>
                </c:pt>
                <c:pt idx="4070">
                  <c:v>55.125000000000014</c:v>
                </c:pt>
                <c:pt idx="4071">
                  <c:v>55.125000000000014</c:v>
                </c:pt>
                <c:pt idx="4072">
                  <c:v>55.125000000000014</c:v>
                </c:pt>
                <c:pt idx="4073">
                  <c:v>55.125000000000014</c:v>
                </c:pt>
                <c:pt idx="4074">
                  <c:v>55.125000000000014</c:v>
                </c:pt>
                <c:pt idx="4075">
                  <c:v>55.125000000000014</c:v>
                </c:pt>
                <c:pt idx="4076">
                  <c:v>55.125000000000014</c:v>
                </c:pt>
                <c:pt idx="4077">
                  <c:v>55.081000000000003</c:v>
                </c:pt>
                <c:pt idx="4078">
                  <c:v>55.081000000000003</c:v>
                </c:pt>
                <c:pt idx="4079">
                  <c:v>55.081000000000003</c:v>
                </c:pt>
                <c:pt idx="4080">
                  <c:v>55.081000000000003</c:v>
                </c:pt>
                <c:pt idx="4081">
                  <c:v>55.081000000000003</c:v>
                </c:pt>
                <c:pt idx="4082">
                  <c:v>55.081000000000003</c:v>
                </c:pt>
                <c:pt idx="4083">
                  <c:v>55.081000000000003</c:v>
                </c:pt>
                <c:pt idx="4084">
                  <c:v>55.081000000000003</c:v>
                </c:pt>
                <c:pt idx="4085">
                  <c:v>55.081000000000003</c:v>
                </c:pt>
                <c:pt idx="4086">
                  <c:v>55.081000000000003</c:v>
                </c:pt>
                <c:pt idx="4087">
                  <c:v>55.081000000000003</c:v>
                </c:pt>
                <c:pt idx="4088">
                  <c:v>55.081000000000003</c:v>
                </c:pt>
                <c:pt idx="4089">
                  <c:v>55.081000000000003</c:v>
                </c:pt>
                <c:pt idx="4090">
                  <c:v>55.038000000000011</c:v>
                </c:pt>
                <c:pt idx="4091">
                  <c:v>55.038000000000011</c:v>
                </c:pt>
                <c:pt idx="4092">
                  <c:v>55.038000000000011</c:v>
                </c:pt>
                <c:pt idx="4093">
                  <c:v>55.038000000000011</c:v>
                </c:pt>
                <c:pt idx="4094">
                  <c:v>55.038000000000011</c:v>
                </c:pt>
                <c:pt idx="4095">
                  <c:v>55.038000000000011</c:v>
                </c:pt>
                <c:pt idx="4096">
                  <c:v>55.038000000000011</c:v>
                </c:pt>
                <c:pt idx="4097">
                  <c:v>55.038000000000011</c:v>
                </c:pt>
                <c:pt idx="4098">
                  <c:v>55.038000000000011</c:v>
                </c:pt>
                <c:pt idx="4099">
                  <c:v>54.995000000000012</c:v>
                </c:pt>
                <c:pt idx="4100">
                  <c:v>54.995000000000012</c:v>
                </c:pt>
                <c:pt idx="4101">
                  <c:v>54.995000000000012</c:v>
                </c:pt>
                <c:pt idx="4102">
                  <c:v>54.995000000000012</c:v>
                </c:pt>
                <c:pt idx="4103">
                  <c:v>54.995000000000012</c:v>
                </c:pt>
                <c:pt idx="4104">
                  <c:v>54.995000000000012</c:v>
                </c:pt>
                <c:pt idx="4105">
                  <c:v>54.995000000000012</c:v>
                </c:pt>
                <c:pt idx="4106">
                  <c:v>54.995000000000012</c:v>
                </c:pt>
                <c:pt idx="4107">
                  <c:v>54.995000000000012</c:v>
                </c:pt>
                <c:pt idx="4108">
                  <c:v>54.995000000000012</c:v>
                </c:pt>
                <c:pt idx="4109">
                  <c:v>54.951999999999998</c:v>
                </c:pt>
                <c:pt idx="4110">
                  <c:v>54.951999999999998</c:v>
                </c:pt>
                <c:pt idx="4111">
                  <c:v>54.951999999999998</c:v>
                </c:pt>
                <c:pt idx="4112">
                  <c:v>54.951999999999998</c:v>
                </c:pt>
                <c:pt idx="4113">
                  <c:v>54.951999999999998</c:v>
                </c:pt>
                <c:pt idx="4114">
                  <c:v>54.951999999999998</c:v>
                </c:pt>
                <c:pt idx="4115">
                  <c:v>54.951999999999998</c:v>
                </c:pt>
                <c:pt idx="4116">
                  <c:v>54.951999999999998</c:v>
                </c:pt>
                <c:pt idx="4117">
                  <c:v>54.951999999999998</c:v>
                </c:pt>
                <c:pt idx="4118">
                  <c:v>54.909000000000006</c:v>
                </c:pt>
                <c:pt idx="4119">
                  <c:v>54.909000000000006</c:v>
                </c:pt>
                <c:pt idx="4120">
                  <c:v>54.909000000000006</c:v>
                </c:pt>
                <c:pt idx="4121">
                  <c:v>54.909000000000006</c:v>
                </c:pt>
                <c:pt idx="4122">
                  <c:v>54.909000000000006</c:v>
                </c:pt>
                <c:pt idx="4123">
                  <c:v>54.865000000000002</c:v>
                </c:pt>
                <c:pt idx="4124">
                  <c:v>54.865000000000002</c:v>
                </c:pt>
                <c:pt idx="4125">
                  <c:v>54.865000000000002</c:v>
                </c:pt>
                <c:pt idx="4126">
                  <c:v>54.865000000000002</c:v>
                </c:pt>
                <c:pt idx="4127">
                  <c:v>54.865000000000002</c:v>
                </c:pt>
                <c:pt idx="4128">
                  <c:v>54.82</c:v>
                </c:pt>
                <c:pt idx="4129">
                  <c:v>54.82</c:v>
                </c:pt>
                <c:pt idx="4130">
                  <c:v>54.82</c:v>
                </c:pt>
                <c:pt idx="4131">
                  <c:v>54.82</c:v>
                </c:pt>
                <c:pt idx="4132">
                  <c:v>54.82</c:v>
                </c:pt>
                <c:pt idx="4133">
                  <c:v>54.82</c:v>
                </c:pt>
                <c:pt idx="4134">
                  <c:v>54.82</c:v>
                </c:pt>
                <c:pt idx="4135">
                  <c:v>54.82</c:v>
                </c:pt>
                <c:pt idx="4136">
                  <c:v>54.777000000000001</c:v>
                </c:pt>
                <c:pt idx="4137">
                  <c:v>54.777000000000001</c:v>
                </c:pt>
                <c:pt idx="4138">
                  <c:v>54.777000000000001</c:v>
                </c:pt>
                <c:pt idx="4139">
                  <c:v>54.777000000000001</c:v>
                </c:pt>
                <c:pt idx="4140">
                  <c:v>54.734000000000002</c:v>
                </c:pt>
                <c:pt idx="4141">
                  <c:v>54.734000000000002</c:v>
                </c:pt>
                <c:pt idx="4142">
                  <c:v>54.734000000000002</c:v>
                </c:pt>
                <c:pt idx="4143">
                  <c:v>54.734000000000002</c:v>
                </c:pt>
                <c:pt idx="4144">
                  <c:v>54.734000000000002</c:v>
                </c:pt>
                <c:pt idx="4145">
                  <c:v>54.734000000000002</c:v>
                </c:pt>
                <c:pt idx="4146">
                  <c:v>54.734000000000002</c:v>
                </c:pt>
                <c:pt idx="4147">
                  <c:v>54.691000000000003</c:v>
                </c:pt>
                <c:pt idx="4148">
                  <c:v>54.691000000000003</c:v>
                </c:pt>
                <c:pt idx="4149">
                  <c:v>54.691000000000003</c:v>
                </c:pt>
                <c:pt idx="4150">
                  <c:v>54.691000000000003</c:v>
                </c:pt>
                <c:pt idx="4151">
                  <c:v>54.648000000000003</c:v>
                </c:pt>
                <c:pt idx="4152">
                  <c:v>54.648000000000003</c:v>
                </c:pt>
                <c:pt idx="4153">
                  <c:v>54.648000000000003</c:v>
                </c:pt>
                <c:pt idx="4154">
                  <c:v>54.648000000000003</c:v>
                </c:pt>
                <c:pt idx="4155">
                  <c:v>54.648000000000003</c:v>
                </c:pt>
                <c:pt idx="4156">
                  <c:v>54.604000000000006</c:v>
                </c:pt>
                <c:pt idx="4157">
                  <c:v>54.604000000000006</c:v>
                </c:pt>
                <c:pt idx="4158">
                  <c:v>54.604000000000006</c:v>
                </c:pt>
                <c:pt idx="4159">
                  <c:v>54.604000000000006</c:v>
                </c:pt>
                <c:pt idx="4160">
                  <c:v>54.561</c:v>
                </c:pt>
                <c:pt idx="4161">
                  <c:v>54.561</c:v>
                </c:pt>
                <c:pt idx="4162">
                  <c:v>54.561</c:v>
                </c:pt>
                <c:pt idx="4163">
                  <c:v>54.561</c:v>
                </c:pt>
                <c:pt idx="4164">
                  <c:v>54.561</c:v>
                </c:pt>
                <c:pt idx="4165">
                  <c:v>54.516000000000005</c:v>
                </c:pt>
                <c:pt idx="4166">
                  <c:v>54.516000000000005</c:v>
                </c:pt>
                <c:pt idx="4167">
                  <c:v>54.516000000000005</c:v>
                </c:pt>
                <c:pt idx="4168">
                  <c:v>54.473000000000006</c:v>
                </c:pt>
                <c:pt idx="4169">
                  <c:v>54.473000000000006</c:v>
                </c:pt>
                <c:pt idx="4170">
                  <c:v>54.473000000000006</c:v>
                </c:pt>
                <c:pt idx="4171">
                  <c:v>54.473000000000006</c:v>
                </c:pt>
                <c:pt idx="4172">
                  <c:v>54.473000000000006</c:v>
                </c:pt>
                <c:pt idx="4173">
                  <c:v>54.43</c:v>
                </c:pt>
                <c:pt idx="4174">
                  <c:v>54.43</c:v>
                </c:pt>
                <c:pt idx="4175">
                  <c:v>54.43</c:v>
                </c:pt>
                <c:pt idx="4176">
                  <c:v>54.386999999999993</c:v>
                </c:pt>
                <c:pt idx="4177">
                  <c:v>54.386999999999993</c:v>
                </c:pt>
                <c:pt idx="4178">
                  <c:v>54.386999999999993</c:v>
                </c:pt>
                <c:pt idx="4179">
                  <c:v>54.386999999999993</c:v>
                </c:pt>
                <c:pt idx="4180">
                  <c:v>54.386999999999993</c:v>
                </c:pt>
                <c:pt idx="4181">
                  <c:v>54.343000000000004</c:v>
                </c:pt>
                <c:pt idx="4182">
                  <c:v>54.343000000000004</c:v>
                </c:pt>
                <c:pt idx="4183">
                  <c:v>54.343000000000004</c:v>
                </c:pt>
                <c:pt idx="4184">
                  <c:v>54.343000000000004</c:v>
                </c:pt>
                <c:pt idx="4185">
                  <c:v>54.3</c:v>
                </c:pt>
                <c:pt idx="4186">
                  <c:v>54.3</c:v>
                </c:pt>
                <c:pt idx="4187">
                  <c:v>54.3</c:v>
                </c:pt>
                <c:pt idx="4188">
                  <c:v>54.3</c:v>
                </c:pt>
                <c:pt idx="4189">
                  <c:v>54.255000000000003</c:v>
                </c:pt>
                <c:pt idx="4190">
                  <c:v>54.255000000000003</c:v>
                </c:pt>
                <c:pt idx="4191">
                  <c:v>54.255000000000003</c:v>
                </c:pt>
                <c:pt idx="4192">
                  <c:v>54.255000000000003</c:v>
                </c:pt>
                <c:pt idx="4193">
                  <c:v>54.212000000000003</c:v>
                </c:pt>
                <c:pt idx="4194">
                  <c:v>54.212000000000003</c:v>
                </c:pt>
                <c:pt idx="4195">
                  <c:v>54.212000000000003</c:v>
                </c:pt>
                <c:pt idx="4196">
                  <c:v>54.169000000000011</c:v>
                </c:pt>
                <c:pt idx="4197">
                  <c:v>54.169000000000011</c:v>
                </c:pt>
                <c:pt idx="4198">
                  <c:v>54.169000000000011</c:v>
                </c:pt>
                <c:pt idx="4199">
                  <c:v>54.126000000000012</c:v>
                </c:pt>
                <c:pt idx="4200">
                  <c:v>54.126000000000012</c:v>
                </c:pt>
                <c:pt idx="4201">
                  <c:v>54.126000000000012</c:v>
                </c:pt>
                <c:pt idx="4202">
                  <c:v>54.126000000000012</c:v>
                </c:pt>
                <c:pt idx="4203">
                  <c:v>54.082000000000001</c:v>
                </c:pt>
                <c:pt idx="4204">
                  <c:v>54.082000000000001</c:v>
                </c:pt>
                <c:pt idx="4205">
                  <c:v>54.082000000000001</c:v>
                </c:pt>
                <c:pt idx="4206">
                  <c:v>54.082000000000001</c:v>
                </c:pt>
                <c:pt idx="4207">
                  <c:v>54.037000000000006</c:v>
                </c:pt>
                <c:pt idx="4208">
                  <c:v>54.037000000000006</c:v>
                </c:pt>
                <c:pt idx="4209">
                  <c:v>54.037000000000006</c:v>
                </c:pt>
                <c:pt idx="4210">
                  <c:v>53.994</c:v>
                </c:pt>
                <c:pt idx="4211">
                  <c:v>53.994</c:v>
                </c:pt>
                <c:pt idx="4212">
                  <c:v>53.994</c:v>
                </c:pt>
                <c:pt idx="4213">
                  <c:v>53.950999999999993</c:v>
                </c:pt>
                <c:pt idx="4214">
                  <c:v>53.950999999999993</c:v>
                </c:pt>
                <c:pt idx="4215">
                  <c:v>53.950999999999993</c:v>
                </c:pt>
                <c:pt idx="4216">
                  <c:v>53.908000000000001</c:v>
                </c:pt>
                <c:pt idx="4217">
                  <c:v>53.908000000000001</c:v>
                </c:pt>
                <c:pt idx="4218">
                  <c:v>53.908000000000001</c:v>
                </c:pt>
                <c:pt idx="4219">
                  <c:v>53.908000000000001</c:v>
                </c:pt>
                <c:pt idx="4220">
                  <c:v>53.865000000000002</c:v>
                </c:pt>
                <c:pt idx="4221">
                  <c:v>53.865000000000002</c:v>
                </c:pt>
                <c:pt idx="4222">
                  <c:v>53.865000000000002</c:v>
                </c:pt>
                <c:pt idx="4223">
                  <c:v>53.82</c:v>
                </c:pt>
                <c:pt idx="4224">
                  <c:v>53.82</c:v>
                </c:pt>
                <c:pt idx="4225">
                  <c:v>53.82</c:v>
                </c:pt>
                <c:pt idx="4226">
                  <c:v>53.776000000000003</c:v>
                </c:pt>
                <c:pt idx="4227">
                  <c:v>53.776000000000003</c:v>
                </c:pt>
                <c:pt idx="4228">
                  <c:v>53.776000000000003</c:v>
                </c:pt>
                <c:pt idx="4229">
                  <c:v>53.733000000000011</c:v>
                </c:pt>
                <c:pt idx="4230">
                  <c:v>53.733000000000011</c:v>
                </c:pt>
                <c:pt idx="4231">
                  <c:v>53.733000000000011</c:v>
                </c:pt>
                <c:pt idx="4232">
                  <c:v>53.690000000000012</c:v>
                </c:pt>
                <c:pt idx="4233">
                  <c:v>53.690000000000012</c:v>
                </c:pt>
                <c:pt idx="4234">
                  <c:v>53.690000000000012</c:v>
                </c:pt>
                <c:pt idx="4235">
                  <c:v>53.645000000000003</c:v>
                </c:pt>
                <c:pt idx="4236">
                  <c:v>53.645000000000003</c:v>
                </c:pt>
                <c:pt idx="4237">
                  <c:v>53.645000000000003</c:v>
                </c:pt>
                <c:pt idx="4238">
                  <c:v>53.645000000000003</c:v>
                </c:pt>
                <c:pt idx="4239">
                  <c:v>53.602000000000011</c:v>
                </c:pt>
                <c:pt idx="4240">
                  <c:v>53.602000000000011</c:v>
                </c:pt>
                <c:pt idx="4241">
                  <c:v>53.559000000000005</c:v>
                </c:pt>
                <c:pt idx="4242">
                  <c:v>53.559000000000005</c:v>
                </c:pt>
                <c:pt idx="4243">
                  <c:v>53.559000000000005</c:v>
                </c:pt>
                <c:pt idx="4244">
                  <c:v>53.559000000000005</c:v>
                </c:pt>
                <c:pt idx="4245">
                  <c:v>53.515000000000001</c:v>
                </c:pt>
                <c:pt idx="4246">
                  <c:v>53.515000000000001</c:v>
                </c:pt>
                <c:pt idx="4247">
                  <c:v>53.515000000000001</c:v>
                </c:pt>
                <c:pt idx="4248">
                  <c:v>53.472000000000001</c:v>
                </c:pt>
                <c:pt idx="4249">
                  <c:v>53.472000000000001</c:v>
                </c:pt>
                <c:pt idx="4250">
                  <c:v>53.472000000000001</c:v>
                </c:pt>
                <c:pt idx="4251">
                  <c:v>53.427</c:v>
                </c:pt>
                <c:pt idx="4252">
                  <c:v>53.427</c:v>
                </c:pt>
                <c:pt idx="4253">
                  <c:v>53.383999999999993</c:v>
                </c:pt>
                <c:pt idx="4254">
                  <c:v>53.383999999999993</c:v>
                </c:pt>
                <c:pt idx="4255">
                  <c:v>53.383999999999993</c:v>
                </c:pt>
                <c:pt idx="4256">
                  <c:v>53.383999999999993</c:v>
                </c:pt>
                <c:pt idx="4257">
                  <c:v>53.341000000000001</c:v>
                </c:pt>
                <c:pt idx="4258">
                  <c:v>53.341000000000001</c:v>
                </c:pt>
                <c:pt idx="4259">
                  <c:v>53.298000000000016</c:v>
                </c:pt>
                <c:pt idx="4260">
                  <c:v>53.298000000000016</c:v>
                </c:pt>
                <c:pt idx="4261">
                  <c:v>53.298000000000016</c:v>
                </c:pt>
                <c:pt idx="4262">
                  <c:v>53.253</c:v>
                </c:pt>
                <c:pt idx="4263">
                  <c:v>53.253</c:v>
                </c:pt>
                <c:pt idx="4264">
                  <c:v>53.253</c:v>
                </c:pt>
                <c:pt idx="4265">
                  <c:v>53.209000000000003</c:v>
                </c:pt>
                <c:pt idx="4266">
                  <c:v>53.209000000000003</c:v>
                </c:pt>
                <c:pt idx="4267">
                  <c:v>53.209000000000003</c:v>
                </c:pt>
                <c:pt idx="4268">
                  <c:v>53.166000000000011</c:v>
                </c:pt>
                <c:pt idx="4269">
                  <c:v>53.166000000000011</c:v>
                </c:pt>
                <c:pt idx="4270">
                  <c:v>53.166000000000011</c:v>
                </c:pt>
                <c:pt idx="4271">
                  <c:v>53.121000000000002</c:v>
                </c:pt>
                <c:pt idx="4272">
                  <c:v>53.121000000000002</c:v>
                </c:pt>
                <c:pt idx="4273">
                  <c:v>53.121000000000002</c:v>
                </c:pt>
                <c:pt idx="4274">
                  <c:v>53.078000000000003</c:v>
                </c:pt>
                <c:pt idx="4275">
                  <c:v>53.078000000000003</c:v>
                </c:pt>
                <c:pt idx="4276">
                  <c:v>53.078000000000003</c:v>
                </c:pt>
                <c:pt idx="4277">
                  <c:v>53.035000000000011</c:v>
                </c:pt>
                <c:pt idx="4278">
                  <c:v>53.035000000000011</c:v>
                </c:pt>
                <c:pt idx="4279">
                  <c:v>53.035000000000011</c:v>
                </c:pt>
                <c:pt idx="4280">
                  <c:v>52.992000000000012</c:v>
                </c:pt>
                <c:pt idx="4281">
                  <c:v>52.992000000000012</c:v>
                </c:pt>
                <c:pt idx="4282">
                  <c:v>52.992000000000012</c:v>
                </c:pt>
                <c:pt idx="4283">
                  <c:v>52.947000000000003</c:v>
                </c:pt>
                <c:pt idx="4284">
                  <c:v>52.947000000000003</c:v>
                </c:pt>
                <c:pt idx="4285">
                  <c:v>52.947000000000003</c:v>
                </c:pt>
                <c:pt idx="4286">
                  <c:v>52.903000000000006</c:v>
                </c:pt>
                <c:pt idx="4287">
                  <c:v>52.903000000000006</c:v>
                </c:pt>
                <c:pt idx="4288">
                  <c:v>52.903000000000006</c:v>
                </c:pt>
                <c:pt idx="4289">
                  <c:v>52.86</c:v>
                </c:pt>
                <c:pt idx="4290">
                  <c:v>52.86</c:v>
                </c:pt>
                <c:pt idx="4291">
                  <c:v>52.86</c:v>
                </c:pt>
                <c:pt idx="4292">
                  <c:v>52.816999999999993</c:v>
                </c:pt>
                <c:pt idx="4293">
                  <c:v>52.816999999999993</c:v>
                </c:pt>
                <c:pt idx="4294">
                  <c:v>52.816999999999993</c:v>
                </c:pt>
                <c:pt idx="4295">
                  <c:v>52.816999999999993</c:v>
                </c:pt>
                <c:pt idx="4296">
                  <c:v>52.772000000000013</c:v>
                </c:pt>
                <c:pt idx="4297">
                  <c:v>52.772000000000013</c:v>
                </c:pt>
                <c:pt idx="4298">
                  <c:v>52.729000000000013</c:v>
                </c:pt>
                <c:pt idx="4299">
                  <c:v>52.729000000000013</c:v>
                </c:pt>
                <c:pt idx="4300">
                  <c:v>52.729000000000013</c:v>
                </c:pt>
                <c:pt idx="4301">
                  <c:v>52.686</c:v>
                </c:pt>
                <c:pt idx="4302">
                  <c:v>52.686</c:v>
                </c:pt>
                <c:pt idx="4303">
                  <c:v>52.686</c:v>
                </c:pt>
                <c:pt idx="4304">
                  <c:v>52.641000000000005</c:v>
                </c:pt>
                <c:pt idx="4305">
                  <c:v>52.641000000000005</c:v>
                </c:pt>
                <c:pt idx="4306">
                  <c:v>52.597000000000001</c:v>
                </c:pt>
                <c:pt idx="4307">
                  <c:v>52.597000000000001</c:v>
                </c:pt>
                <c:pt idx="4308">
                  <c:v>52.597000000000001</c:v>
                </c:pt>
                <c:pt idx="4309">
                  <c:v>52.554000000000002</c:v>
                </c:pt>
                <c:pt idx="4310">
                  <c:v>52.554000000000002</c:v>
                </c:pt>
                <c:pt idx="4311">
                  <c:v>52.554000000000002</c:v>
                </c:pt>
                <c:pt idx="4312">
                  <c:v>52.554000000000002</c:v>
                </c:pt>
                <c:pt idx="4313">
                  <c:v>52.509</c:v>
                </c:pt>
                <c:pt idx="4314">
                  <c:v>52.509</c:v>
                </c:pt>
                <c:pt idx="4315">
                  <c:v>52.466000000000001</c:v>
                </c:pt>
                <c:pt idx="4316">
                  <c:v>52.466000000000001</c:v>
                </c:pt>
                <c:pt idx="4317">
                  <c:v>52.466000000000001</c:v>
                </c:pt>
                <c:pt idx="4318">
                  <c:v>52.423000000000002</c:v>
                </c:pt>
                <c:pt idx="4319">
                  <c:v>52.423000000000002</c:v>
                </c:pt>
                <c:pt idx="4320">
                  <c:v>52.423000000000002</c:v>
                </c:pt>
                <c:pt idx="4321">
                  <c:v>52.378</c:v>
                </c:pt>
                <c:pt idx="4322">
                  <c:v>52.378</c:v>
                </c:pt>
                <c:pt idx="4323">
                  <c:v>52.378</c:v>
                </c:pt>
                <c:pt idx="4324">
                  <c:v>52.335000000000001</c:v>
                </c:pt>
                <c:pt idx="4325">
                  <c:v>52.335000000000001</c:v>
                </c:pt>
                <c:pt idx="4326">
                  <c:v>52.335000000000001</c:v>
                </c:pt>
                <c:pt idx="4327">
                  <c:v>52.291000000000011</c:v>
                </c:pt>
                <c:pt idx="4328">
                  <c:v>52.291000000000011</c:v>
                </c:pt>
                <c:pt idx="4329">
                  <c:v>52.246000000000002</c:v>
                </c:pt>
                <c:pt idx="4330">
                  <c:v>52.246000000000002</c:v>
                </c:pt>
                <c:pt idx="4331">
                  <c:v>52.246000000000002</c:v>
                </c:pt>
                <c:pt idx="4332">
                  <c:v>52.246000000000002</c:v>
                </c:pt>
                <c:pt idx="4333">
                  <c:v>52.203000000000003</c:v>
                </c:pt>
                <c:pt idx="4334">
                  <c:v>52.203000000000003</c:v>
                </c:pt>
                <c:pt idx="4335">
                  <c:v>52.203000000000003</c:v>
                </c:pt>
                <c:pt idx="4336">
                  <c:v>52.160000000000011</c:v>
                </c:pt>
                <c:pt idx="4337">
                  <c:v>52.160000000000011</c:v>
                </c:pt>
                <c:pt idx="4338">
                  <c:v>52.115000000000002</c:v>
                </c:pt>
                <c:pt idx="4339">
                  <c:v>52.115000000000002</c:v>
                </c:pt>
                <c:pt idx="4340">
                  <c:v>52.115000000000002</c:v>
                </c:pt>
                <c:pt idx="4341">
                  <c:v>52.072000000000003</c:v>
                </c:pt>
                <c:pt idx="4342">
                  <c:v>52.072000000000003</c:v>
                </c:pt>
                <c:pt idx="4343">
                  <c:v>52.029000000000003</c:v>
                </c:pt>
                <c:pt idx="4344">
                  <c:v>52.029000000000003</c:v>
                </c:pt>
                <c:pt idx="4345">
                  <c:v>52.029000000000003</c:v>
                </c:pt>
                <c:pt idx="4346">
                  <c:v>51.984000000000002</c:v>
                </c:pt>
                <c:pt idx="4347">
                  <c:v>51.984000000000002</c:v>
                </c:pt>
                <c:pt idx="4348">
                  <c:v>51.984000000000002</c:v>
                </c:pt>
                <c:pt idx="4349">
                  <c:v>51.94</c:v>
                </c:pt>
                <c:pt idx="4350">
                  <c:v>51.94</c:v>
                </c:pt>
                <c:pt idx="4351">
                  <c:v>51.94</c:v>
                </c:pt>
                <c:pt idx="4352">
                  <c:v>51.895000000000003</c:v>
                </c:pt>
                <c:pt idx="4353">
                  <c:v>51.895000000000003</c:v>
                </c:pt>
                <c:pt idx="4354">
                  <c:v>51.895000000000003</c:v>
                </c:pt>
                <c:pt idx="4355">
                  <c:v>51.851999999999997</c:v>
                </c:pt>
                <c:pt idx="4356">
                  <c:v>51.851999999999997</c:v>
                </c:pt>
                <c:pt idx="4357">
                  <c:v>51.809000000000005</c:v>
                </c:pt>
                <c:pt idx="4358">
                  <c:v>51.809000000000005</c:v>
                </c:pt>
                <c:pt idx="4359">
                  <c:v>51.809000000000005</c:v>
                </c:pt>
                <c:pt idx="4360">
                  <c:v>51.764000000000003</c:v>
                </c:pt>
                <c:pt idx="4361">
                  <c:v>51.764000000000003</c:v>
                </c:pt>
                <c:pt idx="4362">
                  <c:v>51.764000000000003</c:v>
                </c:pt>
                <c:pt idx="4363">
                  <c:v>51.721000000000011</c:v>
                </c:pt>
                <c:pt idx="4364">
                  <c:v>51.721000000000011</c:v>
                </c:pt>
                <c:pt idx="4365">
                  <c:v>51.721000000000011</c:v>
                </c:pt>
                <c:pt idx="4366">
                  <c:v>51.678000000000011</c:v>
                </c:pt>
                <c:pt idx="4367">
                  <c:v>51.678000000000011</c:v>
                </c:pt>
                <c:pt idx="4368">
                  <c:v>51.633000000000003</c:v>
                </c:pt>
                <c:pt idx="4369">
                  <c:v>51.633000000000003</c:v>
                </c:pt>
                <c:pt idx="4370">
                  <c:v>51.633000000000003</c:v>
                </c:pt>
                <c:pt idx="4371">
                  <c:v>51.633000000000003</c:v>
                </c:pt>
                <c:pt idx="4372">
                  <c:v>51.589000000000006</c:v>
                </c:pt>
                <c:pt idx="4373">
                  <c:v>51.589000000000006</c:v>
                </c:pt>
                <c:pt idx="4374">
                  <c:v>51.589000000000006</c:v>
                </c:pt>
                <c:pt idx="4375">
                  <c:v>51.544000000000004</c:v>
                </c:pt>
                <c:pt idx="4376">
                  <c:v>51.544000000000004</c:v>
                </c:pt>
                <c:pt idx="4377">
                  <c:v>51.544000000000004</c:v>
                </c:pt>
                <c:pt idx="4378">
                  <c:v>51.501000000000005</c:v>
                </c:pt>
                <c:pt idx="4379">
                  <c:v>51.501000000000005</c:v>
                </c:pt>
                <c:pt idx="4380">
                  <c:v>51.501000000000005</c:v>
                </c:pt>
                <c:pt idx="4381">
                  <c:v>51.457999999999998</c:v>
                </c:pt>
                <c:pt idx="4382">
                  <c:v>51.457999999999998</c:v>
                </c:pt>
                <c:pt idx="4383">
                  <c:v>51.457999999999998</c:v>
                </c:pt>
                <c:pt idx="4384">
                  <c:v>51.413000000000004</c:v>
                </c:pt>
                <c:pt idx="4385">
                  <c:v>51.413000000000004</c:v>
                </c:pt>
                <c:pt idx="4386">
                  <c:v>51.413000000000004</c:v>
                </c:pt>
                <c:pt idx="4387">
                  <c:v>51.37</c:v>
                </c:pt>
                <c:pt idx="4388">
                  <c:v>51.37</c:v>
                </c:pt>
                <c:pt idx="4389">
                  <c:v>51.37</c:v>
                </c:pt>
                <c:pt idx="4390">
                  <c:v>51.325000000000003</c:v>
                </c:pt>
                <c:pt idx="4391">
                  <c:v>51.325000000000003</c:v>
                </c:pt>
                <c:pt idx="4392">
                  <c:v>51.325000000000003</c:v>
                </c:pt>
                <c:pt idx="4393">
                  <c:v>51.282000000000011</c:v>
                </c:pt>
                <c:pt idx="4394">
                  <c:v>51.282000000000011</c:v>
                </c:pt>
                <c:pt idx="4395">
                  <c:v>51.282000000000011</c:v>
                </c:pt>
                <c:pt idx="4396">
                  <c:v>51.237000000000002</c:v>
                </c:pt>
                <c:pt idx="4397">
                  <c:v>51.237000000000002</c:v>
                </c:pt>
                <c:pt idx="4398">
                  <c:v>51.237000000000002</c:v>
                </c:pt>
                <c:pt idx="4399">
                  <c:v>51.193000000000012</c:v>
                </c:pt>
                <c:pt idx="4400">
                  <c:v>51.193000000000012</c:v>
                </c:pt>
                <c:pt idx="4401">
                  <c:v>51.193000000000012</c:v>
                </c:pt>
                <c:pt idx="4402">
                  <c:v>51.148000000000003</c:v>
                </c:pt>
                <c:pt idx="4403">
                  <c:v>51.148000000000003</c:v>
                </c:pt>
                <c:pt idx="4404">
                  <c:v>51.105000000000011</c:v>
                </c:pt>
                <c:pt idx="4405">
                  <c:v>51.105000000000011</c:v>
                </c:pt>
                <c:pt idx="4406">
                  <c:v>51.105000000000011</c:v>
                </c:pt>
                <c:pt idx="4407">
                  <c:v>51.062000000000012</c:v>
                </c:pt>
                <c:pt idx="4408">
                  <c:v>51.062000000000012</c:v>
                </c:pt>
                <c:pt idx="4409">
                  <c:v>51.062000000000012</c:v>
                </c:pt>
                <c:pt idx="4410">
                  <c:v>51.062000000000012</c:v>
                </c:pt>
                <c:pt idx="4411">
                  <c:v>51.017000000000003</c:v>
                </c:pt>
                <c:pt idx="4412">
                  <c:v>51.017000000000003</c:v>
                </c:pt>
                <c:pt idx="4413">
                  <c:v>51.017000000000003</c:v>
                </c:pt>
                <c:pt idx="4414">
                  <c:v>50.974000000000004</c:v>
                </c:pt>
                <c:pt idx="4415">
                  <c:v>50.974000000000004</c:v>
                </c:pt>
                <c:pt idx="4416">
                  <c:v>50.929000000000002</c:v>
                </c:pt>
                <c:pt idx="4417">
                  <c:v>50.929000000000002</c:v>
                </c:pt>
                <c:pt idx="4418">
                  <c:v>50.929000000000002</c:v>
                </c:pt>
                <c:pt idx="4419">
                  <c:v>50.929000000000002</c:v>
                </c:pt>
                <c:pt idx="4420">
                  <c:v>50.886000000000003</c:v>
                </c:pt>
                <c:pt idx="4421">
                  <c:v>50.886000000000003</c:v>
                </c:pt>
                <c:pt idx="4422">
                  <c:v>50.886000000000003</c:v>
                </c:pt>
                <c:pt idx="4423">
                  <c:v>50.886000000000003</c:v>
                </c:pt>
                <c:pt idx="4424">
                  <c:v>50.841000000000001</c:v>
                </c:pt>
                <c:pt idx="4425">
                  <c:v>50.841000000000001</c:v>
                </c:pt>
                <c:pt idx="4426">
                  <c:v>50.797000000000011</c:v>
                </c:pt>
                <c:pt idx="4427">
                  <c:v>50.797000000000011</c:v>
                </c:pt>
                <c:pt idx="4428">
                  <c:v>50.797000000000011</c:v>
                </c:pt>
                <c:pt idx="4429">
                  <c:v>50.752000000000002</c:v>
                </c:pt>
                <c:pt idx="4430">
                  <c:v>50.752000000000002</c:v>
                </c:pt>
                <c:pt idx="4431">
                  <c:v>50.752000000000002</c:v>
                </c:pt>
                <c:pt idx="4432">
                  <c:v>50.709000000000003</c:v>
                </c:pt>
                <c:pt idx="4433">
                  <c:v>50.709000000000003</c:v>
                </c:pt>
                <c:pt idx="4434">
                  <c:v>50.709000000000003</c:v>
                </c:pt>
                <c:pt idx="4435">
                  <c:v>50.664000000000001</c:v>
                </c:pt>
                <c:pt idx="4436">
                  <c:v>50.664000000000001</c:v>
                </c:pt>
                <c:pt idx="4437">
                  <c:v>50.664000000000001</c:v>
                </c:pt>
                <c:pt idx="4438">
                  <c:v>50.621000000000002</c:v>
                </c:pt>
                <c:pt idx="4439">
                  <c:v>50.621000000000002</c:v>
                </c:pt>
                <c:pt idx="4440">
                  <c:v>50.621000000000002</c:v>
                </c:pt>
                <c:pt idx="4441">
                  <c:v>50.576000000000001</c:v>
                </c:pt>
                <c:pt idx="4442">
                  <c:v>50.576000000000001</c:v>
                </c:pt>
                <c:pt idx="4443">
                  <c:v>50.533000000000001</c:v>
                </c:pt>
                <c:pt idx="4444">
                  <c:v>50.533000000000001</c:v>
                </c:pt>
                <c:pt idx="4445">
                  <c:v>50.533000000000001</c:v>
                </c:pt>
                <c:pt idx="4446">
                  <c:v>50.533000000000001</c:v>
                </c:pt>
                <c:pt idx="4447">
                  <c:v>50.488</c:v>
                </c:pt>
                <c:pt idx="4448">
                  <c:v>50.488</c:v>
                </c:pt>
                <c:pt idx="4449">
                  <c:v>50.445</c:v>
                </c:pt>
                <c:pt idx="4450">
                  <c:v>50.445</c:v>
                </c:pt>
                <c:pt idx="4451">
                  <c:v>50.445</c:v>
                </c:pt>
                <c:pt idx="4452">
                  <c:v>50.4</c:v>
                </c:pt>
                <c:pt idx="4453">
                  <c:v>50.4</c:v>
                </c:pt>
                <c:pt idx="4454">
                  <c:v>50.356000000000002</c:v>
                </c:pt>
                <c:pt idx="4455">
                  <c:v>50.356000000000002</c:v>
                </c:pt>
                <c:pt idx="4456">
                  <c:v>50.356000000000002</c:v>
                </c:pt>
                <c:pt idx="4457">
                  <c:v>50.310999999999993</c:v>
                </c:pt>
                <c:pt idx="4458">
                  <c:v>50.310999999999993</c:v>
                </c:pt>
                <c:pt idx="4459">
                  <c:v>50.268000000000015</c:v>
                </c:pt>
                <c:pt idx="4460">
                  <c:v>50.310999999999993</c:v>
                </c:pt>
                <c:pt idx="4461">
                  <c:v>50.268000000000015</c:v>
                </c:pt>
                <c:pt idx="4462">
                  <c:v>50.268000000000015</c:v>
                </c:pt>
                <c:pt idx="4463">
                  <c:v>50.223000000000013</c:v>
                </c:pt>
                <c:pt idx="4464">
                  <c:v>50.223000000000013</c:v>
                </c:pt>
                <c:pt idx="4465">
                  <c:v>50.18</c:v>
                </c:pt>
                <c:pt idx="4466">
                  <c:v>50.18</c:v>
                </c:pt>
                <c:pt idx="4467">
                  <c:v>50.18</c:v>
                </c:pt>
                <c:pt idx="4468">
                  <c:v>50.135000000000012</c:v>
                </c:pt>
                <c:pt idx="4469">
                  <c:v>50.135000000000012</c:v>
                </c:pt>
                <c:pt idx="4470">
                  <c:v>50.092000000000013</c:v>
                </c:pt>
                <c:pt idx="4471">
                  <c:v>50.092000000000013</c:v>
                </c:pt>
                <c:pt idx="4472">
                  <c:v>50.092000000000013</c:v>
                </c:pt>
                <c:pt idx="4473">
                  <c:v>50.047000000000004</c:v>
                </c:pt>
                <c:pt idx="4474">
                  <c:v>50.047000000000004</c:v>
                </c:pt>
                <c:pt idx="4475">
                  <c:v>50.047000000000004</c:v>
                </c:pt>
                <c:pt idx="4476">
                  <c:v>50.002000000000002</c:v>
                </c:pt>
                <c:pt idx="4477">
                  <c:v>50.002000000000002</c:v>
                </c:pt>
                <c:pt idx="4478">
                  <c:v>50.002000000000002</c:v>
                </c:pt>
                <c:pt idx="4479">
                  <c:v>49.959000000000003</c:v>
                </c:pt>
                <c:pt idx="4480">
                  <c:v>49.959000000000003</c:v>
                </c:pt>
                <c:pt idx="4481">
                  <c:v>49.959000000000003</c:v>
                </c:pt>
                <c:pt idx="4482">
                  <c:v>49.914000000000001</c:v>
                </c:pt>
                <c:pt idx="4483">
                  <c:v>49.914000000000001</c:v>
                </c:pt>
                <c:pt idx="4484">
                  <c:v>49.87</c:v>
                </c:pt>
                <c:pt idx="4485">
                  <c:v>49.87</c:v>
                </c:pt>
                <c:pt idx="4486">
                  <c:v>49.87</c:v>
                </c:pt>
                <c:pt idx="4487">
                  <c:v>49.825000000000003</c:v>
                </c:pt>
                <c:pt idx="4488">
                  <c:v>49.825000000000003</c:v>
                </c:pt>
                <c:pt idx="4489">
                  <c:v>49.782000000000011</c:v>
                </c:pt>
                <c:pt idx="4490">
                  <c:v>49.782000000000011</c:v>
                </c:pt>
                <c:pt idx="4491">
                  <c:v>49.782000000000011</c:v>
                </c:pt>
                <c:pt idx="4492">
                  <c:v>49.737000000000002</c:v>
                </c:pt>
                <c:pt idx="4493">
                  <c:v>49.737000000000002</c:v>
                </c:pt>
                <c:pt idx="4494">
                  <c:v>49.737000000000002</c:v>
                </c:pt>
                <c:pt idx="4495">
                  <c:v>49.692000000000014</c:v>
                </c:pt>
                <c:pt idx="4496">
                  <c:v>49.692000000000014</c:v>
                </c:pt>
                <c:pt idx="4497">
                  <c:v>49.649000000000001</c:v>
                </c:pt>
                <c:pt idx="4498">
                  <c:v>49.649000000000001</c:v>
                </c:pt>
                <c:pt idx="4499">
                  <c:v>49.649000000000001</c:v>
                </c:pt>
                <c:pt idx="4500">
                  <c:v>49.604000000000006</c:v>
                </c:pt>
                <c:pt idx="4501">
                  <c:v>49.604000000000006</c:v>
                </c:pt>
                <c:pt idx="4502">
                  <c:v>49.604000000000006</c:v>
                </c:pt>
                <c:pt idx="4503">
                  <c:v>49.561</c:v>
                </c:pt>
                <c:pt idx="4504">
                  <c:v>49.561</c:v>
                </c:pt>
                <c:pt idx="4505">
                  <c:v>49.561</c:v>
                </c:pt>
                <c:pt idx="4506">
                  <c:v>49.516000000000005</c:v>
                </c:pt>
                <c:pt idx="4507">
                  <c:v>49.516000000000005</c:v>
                </c:pt>
                <c:pt idx="4508">
                  <c:v>49.471000000000004</c:v>
                </c:pt>
                <c:pt idx="4509">
                  <c:v>49.471000000000004</c:v>
                </c:pt>
                <c:pt idx="4510">
                  <c:v>49.471000000000004</c:v>
                </c:pt>
                <c:pt idx="4511">
                  <c:v>49.428000000000011</c:v>
                </c:pt>
                <c:pt idx="4512">
                  <c:v>49.428000000000011</c:v>
                </c:pt>
                <c:pt idx="4513">
                  <c:v>49.383000000000003</c:v>
                </c:pt>
                <c:pt idx="4514">
                  <c:v>49.383000000000003</c:v>
                </c:pt>
                <c:pt idx="4515">
                  <c:v>49.383000000000003</c:v>
                </c:pt>
                <c:pt idx="4516">
                  <c:v>49.338000000000001</c:v>
                </c:pt>
                <c:pt idx="4517">
                  <c:v>49.338000000000001</c:v>
                </c:pt>
                <c:pt idx="4518">
                  <c:v>49.294000000000011</c:v>
                </c:pt>
                <c:pt idx="4519">
                  <c:v>49.294000000000011</c:v>
                </c:pt>
                <c:pt idx="4520">
                  <c:v>49.294000000000011</c:v>
                </c:pt>
                <c:pt idx="4521">
                  <c:v>49.249000000000002</c:v>
                </c:pt>
                <c:pt idx="4522">
                  <c:v>49.249000000000002</c:v>
                </c:pt>
                <c:pt idx="4523">
                  <c:v>49.204000000000001</c:v>
                </c:pt>
                <c:pt idx="4524">
                  <c:v>49.204000000000001</c:v>
                </c:pt>
                <c:pt idx="4525">
                  <c:v>49.161000000000001</c:v>
                </c:pt>
                <c:pt idx="4526">
                  <c:v>49.161000000000001</c:v>
                </c:pt>
                <c:pt idx="4527">
                  <c:v>49.161000000000001</c:v>
                </c:pt>
                <c:pt idx="4528">
                  <c:v>49.116</c:v>
                </c:pt>
                <c:pt idx="4529">
                  <c:v>49.116</c:v>
                </c:pt>
                <c:pt idx="4530">
                  <c:v>49.073</c:v>
                </c:pt>
                <c:pt idx="4531">
                  <c:v>49.073</c:v>
                </c:pt>
                <c:pt idx="4532">
                  <c:v>49.073</c:v>
                </c:pt>
                <c:pt idx="4533">
                  <c:v>49.028000000000013</c:v>
                </c:pt>
                <c:pt idx="4534">
                  <c:v>49.028000000000013</c:v>
                </c:pt>
                <c:pt idx="4535">
                  <c:v>49.028000000000013</c:v>
                </c:pt>
                <c:pt idx="4536">
                  <c:v>48.983000000000004</c:v>
                </c:pt>
                <c:pt idx="4537">
                  <c:v>48.983000000000004</c:v>
                </c:pt>
                <c:pt idx="4538">
                  <c:v>48.938000000000002</c:v>
                </c:pt>
                <c:pt idx="4539">
                  <c:v>48.938000000000002</c:v>
                </c:pt>
                <c:pt idx="4540">
                  <c:v>48.895000000000003</c:v>
                </c:pt>
                <c:pt idx="4541">
                  <c:v>48.895000000000003</c:v>
                </c:pt>
                <c:pt idx="4542">
                  <c:v>48.895000000000003</c:v>
                </c:pt>
                <c:pt idx="4543">
                  <c:v>48.85</c:v>
                </c:pt>
                <c:pt idx="4544">
                  <c:v>48.85</c:v>
                </c:pt>
                <c:pt idx="4545">
                  <c:v>48.805</c:v>
                </c:pt>
                <c:pt idx="4546">
                  <c:v>48.805</c:v>
                </c:pt>
                <c:pt idx="4547">
                  <c:v>48.805</c:v>
                </c:pt>
                <c:pt idx="4548">
                  <c:v>48.762000000000015</c:v>
                </c:pt>
                <c:pt idx="4549">
                  <c:v>48.762000000000015</c:v>
                </c:pt>
                <c:pt idx="4550">
                  <c:v>48.717000000000006</c:v>
                </c:pt>
                <c:pt idx="4551">
                  <c:v>48.717000000000006</c:v>
                </c:pt>
                <c:pt idx="4552">
                  <c:v>48.717000000000006</c:v>
                </c:pt>
                <c:pt idx="4553">
                  <c:v>48.672000000000011</c:v>
                </c:pt>
                <c:pt idx="4554">
                  <c:v>48.672000000000011</c:v>
                </c:pt>
                <c:pt idx="4555">
                  <c:v>48.628000000000014</c:v>
                </c:pt>
                <c:pt idx="4556">
                  <c:v>48.628000000000014</c:v>
                </c:pt>
                <c:pt idx="4557">
                  <c:v>48.628000000000014</c:v>
                </c:pt>
                <c:pt idx="4558">
                  <c:v>48.583000000000006</c:v>
                </c:pt>
                <c:pt idx="4559">
                  <c:v>48.583000000000006</c:v>
                </c:pt>
                <c:pt idx="4560">
                  <c:v>48.538000000000011</c:v>
                </c:pt>
                <c:pt idx="4561">
                  <c:v>48.538000000000011</c:v>
                </c:pt>
                <c:pt idx="4562">
                  <c:v>48.493000000000002</c:v>
                </c:pt>
                <c:pt idx="4563">
                  <c:v>48.493000000000002</c:v>
                </c:pt>
                <c:pt idx="4564">
                  <c:v>48.493000000000002</c:v>
                </c:pt>
                <c:pt idx="4565">
                  <c:v>48.45</c:v>
                </c:pt>
                <c:pt idx="4566">
                  <c:v>48.45</c:v>
                </c:pt>
                <c:pt idx="4567">
                  <c:v>48.45</c:v>
                </c:pt>
                <c:pt idx="4568">
                  <c:v>48.405000000000001</c:v>
                </c:pt>
                <c:pt idx="4569">
                  <c:v>48.405000000000001</c:v>
                </c:pt>
                <c:pt idx="4570">
                  <c:v>48.36</c:v>
                </c:pt>
                <c:pt idx="4571">
                  <c:v>48.36</c:v>
                </c:pt>
                <c:pt idx="4572">
                  <c:v>48.314999999999998</c:v>
                </c:pt>
                <c:pt idx="4573">
                  <c:v>48.314999999999998</c:v>
                </c:pt>
                <c:pt idx="4574">
                  <c:v>48.272000000000013</c:v>
                </c:pt>
                <c:pt idx="4575">
                  <c:v>48.272000000000013</c:v>
                </c:pt>
                <c:pt idx="4576">
                  <c:v>48.272000000000013</c:v>
                </c:pt>
                <c:pt idx="4577">
                  <c:v>48.227000000000011</c:v>
                </c:pt>
                <c:pt idx="4578">
                  <c:v>48.227000000000011</c:v>
                </c:pt>
                <c:pt idx="4579">
                  <c:v>48.182000000000002</c:v>
                </c:pt>
                <c:pt idx="4580">
                  <c:v>48.182000000000002</c:v>
                </c:pt>
                <c:pt idx="4581">
                  <c:v>48.182000000000002</c:v>
                </c:pt>
                <c:pt idx="4582">
                  <c:v>48.137</c:v>
                </c:pt>
                <c:pt idx="4583">
                  <c:v>48.137</c:v>
                </c:pt>
                <c:pt idx="4584">
                  <c:v>48.094000000000001</c:v>
                </c:pt>
                <c:pt idx="4585">
                  <c:v>48.094000000000001</c:v>
                </c:pt>
                <c:pt idx="4586">
                  <c:v>48.094000000000001</c:v>
                </c:pt>
                <c:pt idx="4587">
                  <c:v>48.049000000000007</c:v>
                </c:pt>
                <c:pt idx="4588">
                  <c:v>48.049000000000007</c:v>
                </c:pt>
                <c:pt idx="4589">
                  <c:v>48.004000000000005</c:v>
                </c:pt>
                <c:pt idx="4590">
                  <c:v>48.004000000000005</c:v>
                </c:pt>
                <c:pt idx="4591">
                  <c:v>48.004000000000005</c:v>
                </c:pt>
                <c:pt idx="4592">
                  <c:v>47.959000000000003</c:v>
                </c:pt>
                <c:pt idx="4593">
                  <c:v>47.959000000000003</c:v>
                </c:pt>
                <c:pt idx="4594">
                  <c:v>47.914000000000001</c:v>
                </c:pt>
                <c:pt idx="4595">
                  <c:v>47.914000000000001</c:v>
                </c:pt>
                <c:pt idx="4596">
                  <c:v>47.871000000000002</c:v>
                </c:pt>
                <c:pt idx="4597">
                  <c:v>47.871000000000002</c:v>
                </c:pt>
                <c:pt idx="4598">
                  <c:v>47.871000000000002</c:v>
                </c:pt>
                <c:pt idx="4599">
                  <c:v>47.826000000000001</c:v>
                </c:pt>
                <c:pt idx="4600">
                  <c:v>47.826000000000001</c:v>
                </c:pt>
                <c:pt idx="4601">
                  <c:v>47.781000000000006</c:v>
                </c:pt>
                <c:pt idx="4602">
                  <c:v>47.781000000000006</c:v>
                </c:pt>
                <c:pt idx="4603">
                  <c:v>47.781000000000006</c:v>
                </c:pt>
                <c:pt idx="4604">
                  <c:v>47.736000000000011</c:v>
                </c:pt>
                <c:pt idx="4605">
                  <c:v>47.736000000000011</c:v>
                </c:pt>
                <c:pt idx="4606">
                  <c:v>47.691000000000003</c:v>
                </c:pt>
                <c:pt idx="4607">
                  <c:v>47.691000000000003</c:v>
                </c:pt>
                <c:pt idx="4608">
                  <c:v>47.647000000000006</c:v>
                </c:pt>
                <c:pt idx="4609">
                  <c:v>47.647000000000006</c:v>
                </c:pt>
                <c:pt idx="4610">
                  <c:v>47.647000000000006</c:v>
                </c:pt>
                <c:pt idx="4611">
                  <c:v>47.602000000000011</c:v>
                </c:pt>
                <c:pt idx="4612">
                  <c:v>47.602000000000011</c:v>
                </c:pt>
                <c:pt idx="4613">
                  <c:v>47.557000000000002</c:v>
                </c:pt>
                <c:pt idx="4614">
                  <c:v>47.557000000000002</c:v>
                </c:pt>
                <c:pt idx="4615">
                  <c:v>47.512</c:v>
                </c:pt>
                <c:pt idx="4616">
                  <c:v>47.512</c:v>
                </c:pt>
                <c:pt idx="4617">
                  <c:v>47.512</c:v>
                </c:pt>
                <c:pt idx="4618">
                  <c:v>47.467000000000006</c:v>
                </c:pt>
                <c:pt idx="4619">
                  <c:v>47.467000000000006</c:v>
                </c:pt>
                <c:pt idx="4620">
                  <c:v>47.467000000000006</c:v>
                </c:pt>
                <c:pt idx="4621">
                  <c:v>47.422000000000011</c:v>
                </c:pt>
                <c:pt idx="4622">
                  <c:v>47.422000000000011</c:v>
                </c:pt>
                <c:pt idx="4623">
                  <c:v>47.377000000000002</c:v>
                </c:pt>
                <c:pt idx="4624">
                  <c:v>47.377000000000002</c:v>
                </c:pt>
                <c:pt idx="4625">
                  <c:v>47.334000000000003</c:v>
                </c:pt>
                <c:pt idx="4626">
                  <c:v>47.334000000000003</c:v>
                </c:pt>
                <c:pt idx="4627">
                  <c:v>47.289000000000001</c:v>
                </c:pt>
                <c:pt idx="4628">
                  <c:v>47.289000000000001</c:v>
                </c:pt>
                <c:pt idx="4629">
                  <c:v>47.289000000000001</c:v>
                </c:pt>
                <c:pt idx="4630">
                  <c:v>47.244</c:v>
                </c:pt>
                <c:pt idx="4631">
                  <c:v>47.244</c:v>
                </c:pt>
                <c:pt idx="4632">
                  <c:v>47.244</c:v>
                </c:pt>
                <c:pt idx="4633">
                  <c:v>47.199000000000012</c:v>
                </c:pt>
                <c:pt idx="4634">
                  <c:v>47.199000000000012</c:v>
                </c:pt>
                <c:pt idx="4635">
                  <c:v>47.199000000000012</c:v>
                </c:pt>
                <c:pt idx="4636">
                  <c:v>47.154000000000003</c:v>
                </c:pt>
                <c:pt idx="4637">
                  <c:v>47.109000000000002</c:v>
                </c:pt>
                <c:pt idx="4638">
                  <c:v>47.109000000000002</c:v>
                </c:pt>
                <c:pt idx="4639">
                  <c:v>47.109000000000002</c:v>
                </c:pt>
                <c:pt idx="4640">
                  <c:v>47.064</c:v>
                </c:pt>
                <c:pt idx="4641">
                  <c:v>47.064</c:v>
                </c:pt>
                <c:pt idx="4642">
                  <c:v>47.064</c:v>
                </c:pt>
                <c:pt idx="4643">
                  <c:v>47.019000000000005</c:v>
                </c:pt>
                <c:pt idx="4644">
                  <c:v>47.019000000000005</c:v>
                </c:pt>
                <c:pt idx="4645">
                  <c:v>46.974000000000004</c:v>
                </c:pt>
                <c:pt idx="4646">
                  <c:v>46.974000000000004</c:v>
                </c:pt>
                <c:pt idx="4647">
                  <c:v>46.974000000000004</c:v>
                </c:pt>
                <c:pt idx="4648">
                  <c:v>46.931000000000004</c:v>
                </c:pt>
                <c:pt idx="4649">
                  <c:v>46.931000000000004</c:v>
                </c:pt>
                <c:pt idx="4650">
                  <c:v>46.931000000000004</c:v>
                </c:pt>
                <c:pt idx="4651">
                  <c:v>46.886000000000003</c:v>
                </c:pt>
                <c:pt idx="4652">
                  <c:v>46.886000000000003</c:v>
                </c:pt>
                <c:pt idx="4653">
                  <c:v>46.886000000000003</c:v>
                </c:pt>
                <c:pt idx="4654">
                  <c:v>46.841000000000001</c:v>
                </c:pt>
                <c:pt idx="4655">
                  <c:v>46.841000000000001</c:v>
                </c:pt>
                <c:pt idx="4656">
                  <c:v>46.796000000000021</c:v>
                </c:pt>
                <c:pt idx="4657">
                  <c:v>46.796000000000021</c:v>
                </c:pt>
                <c:pt idx="4658">
                  <c:v>46.751000000000005</c:v>
                </c:pt>
                <c:pt idx="4659">
                  <c:v>46.751000000000005</c:v>
                </c:pt>
                <c:pt idx="4660">
                  <c:v>46.751000000000005</c:v>
                </c:pt>
                <c:pt idx="4661">
                  <c:v>46.751000000000005</c:v>
                </c:pt>
                <c:pt idx="4662">
                  <c:v>46.706000000000003</c:v>
                </c:pt>
                <c:pt idx="4663">
                  <c:v>46.706000000000003</c:v>
                </c:pt>
                <c:pt idx="4664">
                  <c:v>46.661000000000001</c:v>
                </c:pt>
                <c:pt idx="4665">
                  <c:v>46.661000000000001</c:v>
                </c:pt>
                <c:pt idx="4666">
                  <c:v>46.661000000000001</c:v>
                </c:pt>
                <c:pt idx="4667">
                  <c:v>46.616</c:v>
                </c:pt>
                <c:pt idx="4668">
                  <c:v>46.616</c:v>
                </c:pt>
                <c:pt idx="4669">
                  <c:v>46.571000000000005</c:v>
                </c:pt>
                <c:pt idx="4670">
                  <c:v>46.571000000000005</c:v>
                </c:pt>
                <c:pt idx="4671">
                  <c:v>46.571000000000005</c:v>
                </c:pt>
                <c:pt idx="4672">
                  <c:v>46.526000000000003</c:v>
                </c:pt>
                <c:pt idx="4673">
                  <c:v>46.526000000000003</c:v>
                </c:pt>
                <c:pt idx="4674">
                  <c:v>46.526000000000003</c:v>
                </c:pt>
                <c:pt idx="4675">
                  <c:v>46.481000000000002</c:v>
                </c:pt>
                <c:pt idx="4676">
                  <c:v>46.481000000000002</c:v>
                </c:pt>
                <c:pt idx="4677">
                  <c:v>46.436</c:v>
                </c:pt>
                <c:pt idx="4678">
                  <c:v>46.436</c:v>
                </c:pt>
                <c:pt idx="4679">
                  <c:v>46.436</c:v>
                </c:pt>
                <c:pt idx="4680">
                  <c:v>46.391000000000005</c:v>
                </c:pt>
                <c:pt idx="4681">
                  <c:v>46.391000000000005</c:v>
                </c:pt>
                <c:pt idx="4682">
                  <c:v>46.346000000000004</c:v>
                </c:pt>
                <c:pt idx="4683">
                  <c:v>46.346000000000004</c:v>
                </c:pt>
                <c:pt idx="4684">
                  <c:v>46.346000000000004</c:v>
                </c:pt>
                <c:pt idx="4685">
                  <c:v>46.301000000000002</c:v>
                </c:pt>
                <c:pt idx="4686">
                  <c:v>46.301000000000002</c:v>
                </c:pt>
                <c:pt idx="4687">
                  <c:v>46.301000000000002</c:v>
                </c:pt>
                <c:pt idx="4688">
                  <c:v>46.256</c:v>
                </c:pt>
                <c:pt idx="4689">
                  <c:v>46.256</c:v>
                </c:pt>
                <c:pt idx="4690">
                  <c:v>46.256</c:v>
                </c:pt>
                <c:pt idx="4691">
                  <c:v>46.211000000000006</c:v>
                </c:pt>
                <c:pt idx="4692">
                  <c:v>46.211000000000006</c:v>
                </c:pt>
                <c:pt idx="4693">
                  <c:v>46.166000000000011</c:v>
                </c:pt>
                <c:pt idx="4694">
                  <c:v>46.166000000000011</c:v>
                </c:pt>
                <c:pt idx="4695">
                  <c:v>46.166000000000011</c:v>
                </c:pt>
                <c:pt idx="4696">
                  <c:v>46.121000000000002</c:v>
                </c:pt>
                <c:pt idx="4697">
                  <c:v>46.121000000000002</c:v>
                </c:pt>
                <c:pt idx="4698">
                  <c:v>46.076000000000001</c:v>
                </c:pt>
                <c:pt idx="4699">
                  <c:v>46.076000000000001</c:v>
                </c:pt>
                <c:pt idx="4700">
                  <c:v>46.076000000000001</c:v>
                </c:pt>
                <c:pt idx="4701">
                  <c:v>46.031000000000006</c:v>
                </c:pt>
                <c:pt idx="4702">
                  <c:v>46.031000000000006</c:v>
                </c:pt>
                <c:pt idx="4703">
                  <c:v>46.031000000000006</c:v>
                </c:pt>
                <c:pt idx="4704">
                  <c:v>45.986000000000004</c:v>
                </c:pt>
                <c:pt idx="4705">
                  <c:v>45.986000000000004</c:v>
                </c:pt>
                <c:pt idx="4706">
                  <c:v>45.941000000000003</c:v>
                </c:pt>
                <c:pt idx="4707">
                  <c:v>45.941000000000003</c:v>
                </c:pt>
                <c:pt idx="4708">
                  <c:v>45.941000000000003</c:v>
                </c:pt>
                <c:pt idx="4709">
                  <c:v>45.896000000000001</c:v>
                </c:pt>
                <c:pt idx="4710">
                  <c:v>45.896000000000001</c:v>
                </c:pt>
                <c:pt idx="4711">
                  <c:v>45.896000000000001</c:v>
                </c:pt>
                <c:pt idx="4712">
                  <c:v>45.850999999999999</c:v>
                </c:pt>
                <c:pt idx="4713">
                  <c:v>45.850999999999999</c:v>
                </c:pt>
                <c:pt idx="4714">
                  <c:v>45.806000000000004</c:v>
                </c:pt>
                <c:pt idx="4715">
                  <c:v>45.806000000000004</c:v>
                </c:pt>
                <c:pt idx="4716">
                  <c:v>45.806000000000004</c:v>
                </c:pt>
                <c:pt idx="4717">
                  <c:v>45.806000000000004</c:v>
                </c:pt>
                <c:pt idx="4718">
                  <c:v>45.761000000000003</c:v>
                </c:pt>
                <c:pt idx="4719">
                  <c:v>45.761000000000003</c:v>
                </c:pt>
                <c:pt idx="4720">
                  <c:v>45.761000000000003</c:v>
                </c:pt>
                <c:pt idx="4721">
                  <c:v>45.714000000000006</c:v>
                </c:pt>
                <c:pt idx="4722">
                  <c:v>45.714000000000006</c:v>
                </c:pt>
                <c:pt idx="4723">
                  <c:v>45.714000000000006</c:v>
                </c:pt>
                <c:pt idx="4724">
                  <c:v>45.669000000000011</c:v>
                </c:pt>
                <c:pt idx="4725">
                  <c:v>45.624000000000002</c:v>
                </c:pt>
                <c:pt idx="4726">
                  <c:v>45.624000000000002</c:v>
                </c:pt>
                <c:pt idx="4727">
                  <c:v>45.624000000000002</c:v>
                </c:pt>
                <c:pt idx="4728">
                  <c:v>45.579000000000001</c:v>
                </c:pt>
                <c:pt idx="4729">
                  <c:v>45.579000000000001</c:v>
                </c:pt>
                <c:pt idx="4730">
                  <c:v>45.579000000000001</c:v>
                </c:pt>
                <c:pt idx="4731">
                  <c:v>45.534000000000006</c:v>
                </c:pt>
                <c:pt idx="4732">
                  <c:v>45.534000000000006</c:v>
                </c:pt>
                <c:pt idx="4733">
                  <c:v>45.534000000000006</c:v>
                </c:pt>
                <c:pt idx="4734">
                  <c:v>45.489000000000004</c:v>
                </c:pt>
                <c:pt idx="4735">
                  <c:v>45.489000000000004</c:v>
                </c:pt>
                <c:pt idx="4736">
                  <c:v>45.489000000000004</c:v>
                </c:pt>
                <c:pt idx="4737">
                  <c:v>45.444000000000003</c:v>
                </c:pt>
                <c:pt idx="4738">
                  <c:v>45.444000000000003</c:v>
                </c:pt>
                <c:pt idx="4739">
                  <c:v>45.399000000000001</c:v>
                </c:pt>
                <c:pt idx="4740">
                  <c:v>45.399000000000001</c:v>
                </c:pt>
                <c:pt idx="4741">
                  <c:v>45.399000000000001</c:v>
                </c:pt>
                <c:pt idx="4742">
                  <c:v>45.353999999999999</c:v>
                </c:pt>
                <c:pt idx="4743">
                  <c:v>45.353999999999999</c:v>
                </c:pt>
                <c:pt idx="4744">
                  <c:v>45.353999999999999</c:v>
                </c:pt>
                <c:pt idx="4745">
                  <c:v>45.307000000000002</c:v>
                </c:pt>
                <c:pt idx="4746">
                  <c:v>45.307000000000002</c:v>
                </c:pt>
                <c:pt idx="4747">
                  <c:v>45.262000000000015</c:v>
                </c:pt>
                <c:pt idx="4748">
                  <c:v>45.262000000000015</c:v>
                </c:pt>
                <c:pt idx="4749">
                  <c:v>45.262000000000015</c:v>
                </c:pt>
                <c:pt idx="4750">
                  <c:v>45.217000000000006</c:v>
                </c:pt>
                <c:pt idx="4751">
                  <c:v>45.217000000000006</c:v>
                </c:pt>
                <c:pt idx="4752">
                  <c:v>45.217000000000006</c:v>
                </c:pt>
                <c:pt idx="4753">
                  <c:v>45.172000000000011</c:v>
                </c:pt>
                <c:pt idx="4754">
                  <c:v>45.172000000000011</c:v>
                </c:pt>
                <c:pt idx="4755">
                  <c:v>45.172000000000011</c:v>
                </c:pt>
                <c:pt idx="4756">
                  <c:v>45.127000000000002</c:v>
                </c:pt>
                <c:pt idx="4757">
                  <c:v>45.127000000000002</c:v>
                </c:pt>
                <c:pt idx="4758">
                  <c:v>45.082000000000001</c:v>
                </c:pt>
                <c:pt idx="4759">
                  <c:v>45.082000000000001</c:v>
                </c:pt>
                <c:pt idx="4760">
                  <c:v>45.082000000000001</c:v>
                </c:pt>
                <c:pt idx="4761">
                  <c:v>45.082000000000001</c:v>
                </c:pt>
                <c:pt idx="4762">
                  <c:v>45.036000000000001</c:v>
                </c:pt>
                <c:pt idx="4763">
                  <c:v>45.036000000000001</c:v>
                </c:pt>
                <c:pt idx="4764">
                  <c:v>44.991</c:v>
                </c:pt>
                <c:pt idx="4765">
                  <c:v>44.991</c:v>
                </c:pt>
                <c:pt idx="4766">
                  <c:v>44.991</c:v>
                </c:pt>
                <c:pt idx="4767">
                  <c:v>44.946000000000005</c:v>
                </c:pt>
                <c:pt idx="4768">
                  <c:v>44.946000000000005</c:v>
                </c:pt>
                <c:pt idx="4769">
                  <c:v>44.946000000000005</c:v>
                </c:pt>
                <c:pt idx="4770">
                  <c:v>44.901000000000003</c:v>
                </c:pt>
                <c:pt idx="4771">
                  <c:v>44.901000000000003</c:v>
                </c:pt>
                <c:pt idx="4772">
                  <c:v>44.901000000000003</c:v>
                </c:pt>
                <c:pt idx="4773">
                  <c:v>44.856000000000002</c:v>
                </c:pt>
                <c:pt idx="4774">
                  <c:v>44.856000000000002</c:v>
                </c:pt>
                <c:pt idx="4775">
                  <c:v>44.809000000000005</c:v>
                </c:pt>
                <c:pt idx="4776">
                  <c:v>44.809000000000005</c:v>
                </c:pt>
                <c:pt idx="4777">
                  <c:v>44.809000000000005</c:v>
                </c:pt>
                <c:pt idx="4778">
                  <c:v>44.764000000000003</c:v>
                </c:pt>
                <c:pt idx="4779">
                  <c:v>44.764000000000003</c:v>
                </c:pt>
                <c:pt idx="4780">
                  <c:v>44.719000000000001</c:v>
                </c:pt>
                <c:pt idx="4781">
                  <c:v>44.719000000000001</c:v>
                </c:pt>
                <c:pt idx="4782">
                  <c:v>44.719000000000001</c:v>
                </c:pt>
                <c:pt idx="4783">
                  <c:v>44.719000000000001</c:v>
                </c:pt>
                <c:pt idx="4784">
                  <c:v>44.674000000000007</c:v>
                </c:pt>
                <c:pt idx="4785">
                  <c:v>44.674000000000007</c:v>
                </c:pt>
                <c:pt idx="4786">
                  <c:v>44.674000000000007</c:v>
                </c:pt>
                <c:pt idx="4787">
                  <c:v>44.627000000000002</c:v>
                </c:pt>
                <c:pt idx="4788">
                  <c:v>44.627000000000002</c:v>
                </c:pt>
                <c:pt idx="4789">
                  <c:v>44.582000000000001</c:v>
                </c:pt>
                <c:pt idx="4790">
                  <c:v>44.582000000000001</c:v>
                </c:pt>
                <c:pt idx="4791">
                  <c:v>44.582000000000001</c:v>
                </c:pt>
                <c:pt idx="4792">
                  <c:v>44.537000000000006</c:v>
                </c:pt>
                <c:pt idx="4793">
                  <c:v>44.537000000000006</c:v>
                </c:pt>
                <c:pt idx="4794">
                  <c:v>44.537000000000006</c:v>
                </c:pt>
                <c:pt idx="4795">
                  <c:v>44.492000000000012</c:v>
                </c:pt>
                <c:pt idx="4796">
                  <c:v>44.492000000000012</c:v>
                </c:pt>
                <c:pt idx="4797">
                  <c:v>44.445</c:v>
                </c:pt>
                <c:pt idx="4798">
                  <c:v>44.445</c:v>
                </c:pt>
                <c:pt idx="4799">
                  <c:v>44.445</c:v>
                </c:pt>
                <c:pt idx="4800">
                  <c:v>44.4</c:v>
                </c:pt>
                <c:pt idx="4801">
                  <c:v>44.4</c:v>
                </c:pt>
                <c:pt idx="4802">
                  <c:v>44.4</c:v>
                </c:pt>
                <c:pt idx="4803">
                  <c:v>44.354999999999997</c:v>
                </c:pt>
                <c:pt idx="4804">
                  <c:v>44.354999999999997</c:v>
                </c:pt>
                <c:pt idx="4805">
                  <c:v>44.354999999999997</c:v>
                </c:pt>
                <c:pt idx="4806">
                  <c:v>44.31</c:v>
                </c:pt>
                <c:pt idx="4807">
                  <c:v>44.31</c:v>
                </c:pt>
                <c:pt idx="4808">
                  <c:v>44.31</c:v>
                </c:pt>
                <c:pt idx="4809">
                  <c:v>44.263000000000012</c:v>
                </c:pt>
                <c:pt idx="4810">
                  <c:v>44.263000000000012</c:v>
                </c:pt>
                <c:pt idx="4811">
                  <c:v>44.263000000000012</c:v>
                </c:pt>
                <c:pt idx="4812">
                  <c:v>44.218000000000011</c:v>
                </c:pt>
                <c:pt idx="4813">
                  <c:v>44.218000000000011</c:v>
                </c:pt>
                <c:pt idx="4814">
                  <c:v>44.218000000000011</c:v>
                </c:pt>
                <c:pt idx="4815">
                  <c:v>44.173000000000002</c:v>
                </c:pt>
                <c:pt idx="4816">
                  <c:v>44.173000000000002</c:v>
                </c:pt>
                <c:pt idx="4817">
                  <c:v>44.173000000000002</c:v>
                </c:pt>
                <c:pt idx="4818">
                  <c:v>44.127000000000002</c:v>
                </c:pt>
                <c:pt idx="4819">
                  <c:v>44.127000000000002</c:v>
                </c:pt>
                <c:pt idx="4820">
                  <c:v>44.127000000000002</c:v>
                </c:pt>
                <c:pt idx="4821">
                  <c:v>44.082000000000001</c:v>
                </c:pt>
                <c:pt idx="4822">
                  <c:v>44.082000000000001</c:v>
                </c:pt>
                <c:pt idx="4823">
                  <c:v>44.082000000000001</c:v>
                </c:pt>
                <c:pt idx="4824">
                  <c:v>44.037000000000006</c:v>
                </c:pt>
                <c:pt idx="4825">
                  <c:v>44.037000000000006</c:v>
                </c:pt>
                <c:pt idx="4826">
                  <c:v>44.037000000000006</c:v>
                </c:pt>
                <c:pt idx="4827">
                  <c:v>43.99</c:v>
                </c:pt>
                <c:pt idx="4828">
                  <c:v>43.99</c:v>
                </c:pt>
                <c:pt idx="4829">
                  <c:v>43.99</c:v>
                </c:pt>
                <c:pt idx="4830">
                  <c:v>43.945</c:v>
                </c:pt>
                <c:pt idx="4831">
                  <c:v>43.945</c:v>
                </c:pt>
                <c:pt idx="4832">
                  <c:v>43.945</c:v>
                </c:pt>
                <c:pt idx="4833">
                  <c:v>43.945</c:v>
                </c:pt>
                <c:pt idx="4834">
                  <c:v>43.9</c:v>
                </c:pt>
                <c:pt idx="4835">
                  <c:v>43.9</c:v>
                </c:pt>
                <c:pt idx="4836">
                  <c:v>43.853000000000002</c:v>
                </c:pt>
                <c:pt idx="4837">
                  <c:v>43.853000000000002</c:v>
                </c:pt>
                <c:pt idx="4838">
                  <c:v>43.853000000000002</c:v>
                </c:pt>
                <c:pt idx="4839">
                  <c:v>43.808</c:v>
                </c:pt>
                <c:pt idx="4840">
                  <c:v>43.808</c:v>
                </c:pt>
                <c:pt idx="4841">
                  <c:v>43.808</c:v>
                </c:pt>
                <c:pt idx="4842">
                  <c:v>43.808</c:v>
                </c:pt>
                <c:pt idx="4843">
                  <c:v>43.763000000000012</c:v>
                </c:pt>
                <c:pt idx="4844">
                  <c:v>43.763000000000012</c:v>
                </c:pt>
                <c:pt idx="4845">
                  <c:v>43.763000000000012</c:v>
                </c:pt>
                <c:pt idx="4846">
                  <c:v>43.716000000000001</c:v>
                </c:pt>
                <c:pt idx="4847">
                  <c:v>43.716000000000001</c:v>
                </c:pt>
                <c:pt idx="4848">
                  <c:v>43.716000000000001</c:v>
                </c:pt>
                <c:pt idx="4849">
                  <c:v>43.671000000000006</c:v>
                </c:pt>
                <c:pt idx="4850">
                  <c:v>43.671000000000006</c:v>
                </c:pt>
                <c:pt idx="4851">
                  <c:v>43.671000000000006</c:v>
                </c:pt>
                <c:pt idx="4852">
                  <c:v>43.624000000000002</c:v>
                </c:pt>
                <c:pt idx="4853">
                  <c:v>43.624000000000002</c:v>
                </c:pt>
                <c:pt idx="4854">
                  <c:v>43.624000000000002</c:v>
                </c:pt>
                <c:pt idx="4855">
                  <c:v>43.579000000000001</c:v>
                </c:pt>
                <c:pt idx="4856">
                  <c:v>43.579000000000001</c:v>
                </c:pt>
                <c:pt idx="4857">
                  <c:v>43.579000000000001</c:v>
                </c:pt>
                <c:pt idx="4858">
                  <c:v>43.534000000000006</c:v>
                </c:pt>
                <c:pt idx="4859">
                  <c:v>43.534000000000006</c:v>
                </c:pt>
                <c:pt idx="4860">
                  <c:v>43.534000000000006</c:v>
                </c:pt>
                <c:pt idx="4861">
                  <c:v>43.488</c:v>
                </c:pt>
                <c:pt idx="4862">
                  <c:v>43.488</c:v>
                </c:pt>
                <c:pt idx="4863">
                  <c:v>43.488</c:v>
                </c:pt>
                <c:pt idx="4864">
                  <c:v>43.443000000000005</c:v>
                </c:pt>
                <c:pt idx="4865">
                  <c:v>43.443000000000005</c:v>
                </c:pt>
                <c:pt idx="4866">
                  <c:v>43.443000000000005</c:v>
                </c:pt>
                <c:pt idx="4867">
                  <c:v>43.396000000000001</c:v>
                </c:pt>
                <c:pt idx="4868">
                  <c:v>43.396000000000001</c:v>
                </c:pt>
                <c:pt idx="4869">
                  <c:v>43.396000000000001</c:v>
                </c:pt>
                <c:pt idx="4870">
                  <c:v>43.396000000000001</c:v>
                </c:pt>
                <c:pt idx="4871">
                  <c:v>43.350999999999999</c:v>
                </c:pt>
                <c:pt idx="4872">
                  <c:v>43.350999999999999</c:v>
                </c:pt>
                <c:pt idx="4873">
                  <c:v>43.350999999999999</c:v>
                </c:pt>
                <c:pt idx="4874">
                  <c:v>43.306000000000004</c:v>
                </c:pt>
                <c:pt idx="4875">
                  <c:v>43.306000000000004</c:v>
                </c:pt>
                <c:pt idx="4876">
                  <c:v>43.306000000000004</c:v>
                </c:pt>
                <c:pt idx="4877">
                  <c:v>43.259</c:v>
                </c:pt>
                <c:pt idx="4878">
                  <c:v>43.259</c:v>
                </c:pt>
                <c:pt idx="4879">
                  <c:v>43.259</c:v>
                </c:pt>
                <c:pt idx="4880">
                  <c:v>43.259</c:v>
                </c:pt>
                <c:pt idx="4881">
                  <c:v>43.214000000000006</c:v>
                </c:pt>
                <c:pt idx="4882">
                  <c:v>43.214000000000006</c:v>
                </c:pt>
                <c:pt idx="4883">
                  <c:v>43.214000000000006</c:v>
                </c:pt>
                <c:pt idx="4884">
                  <c:v>43.167000000000002</c:v>
                </c:pt>
                <c:pt idx="4885">
                  <c:v>43.167000000000002</c:v>
                </c:pt>
                <c:pt idx="4886">
                  <c:v>43.167000000000002</c:v>
                </c:pt>
                <c:pt idx="4887">
                  <c:v>43.122000000000014</c:v>
                </c:pt>
                <c:pt idx="4888">
                  <c:v>43.122000000000014</c:v>
                </c:pt>
                <c:pt idx="4889">
                  <c:v>43.122000000000014</c:v>
                </c:pt>
                <c:pt idx="4890">
                  <c:v>43.075000000000003</c:v>
                </c:pt>
                <c:pt idx="4891">
                  <c:v>43.075000000000003</c:v>
                </c:pt>
                <c:pt idx="4892">
                  <c:v>43.075000000000003</c:v>
                </c:pt>
                <c:pt idx="4893">
                  <c:v>43.075000000000003</c:v>
                </c:pt>
                <c:pt idx="4894">
                  <c:v>43.075000000000003</c:v>
                </c:pt>
                <c:pt idx="4895">
                  <c:v>43.03</c:v>
                </c:pt>
                <c:pt idx="4896">
                  <c:v>43.03</c:v>
                </c:pt>
                <c:pt idx="4897">
                  <c:v>43.03</c:v>
                </c:pt>
                <c:pt idx="4898">
                  <c:v>42.984000000000002</c:v>
                </c:pt>
                <c:pt idx="4899">
                  <c:v>42.984000000000002</c:v>
                </c:pt>
                <c:pt idx="4900">
                  <c:v>42.984000000000002</c:v>
                </c:pt>
                <c:pt idx="4901">
                  <c:v>42.984000000000002</c:v>
                </c:pt>
                <c:pt idx="4902">
                  <c:v>42.939</c:v>
                </c:pt>
                <c:pt idx="4903">
                  <c:v>42.939</c:v>
                </c:pt>
                <c:pt idx="4904">
                  <c:v>42.939</c:v>
                </c:pt>
                <c:pt idx="4905">
                  <c:v>42.892000000000003</c:v>
                </c:pt>
                <c:pt idx="4906">
                  <c:v>42.892000000000003</c:v>
                </c:pt>
                <c:pt idx="4907">
                  <c:v>42.892000000000003</c:v>
                </c:pt>
                <c:pt idx="4908">
                  <c:v>42.892000000000003</c:v>
                </c:pt>
                <c:pt idx="4909">
                  <c:v>42.847000000000001</c:v>
                </c:pt>
                <c:pt idx="4910">
                  <c:v>42.847000000000001</c:v>
                </c:pt>
                <c:pt idx="4911">
                  <c:v>42.847000000000001</c:v>
                </c:pt>
                <c:pt idx="4912">
                  <c:v>42.8</c:v>
                </c:pt>
                <c:pt idx="4913">
                  <c:v>42.8</c:v>
                </c:pt>
                <c:pt idx="4914">
                  <c:v>42.8</c:v>
                </c:pt>
                <c:pt idx="4915">
                  <c:v>42.755000000000003</c:v>
                </c:pt>
                <c:pt idx="4916">
                  <c:v>42.755000000000003</c:v>
                </c:pt>
                <c:pt idx="4917">
                  <c:v>42.755000000000003</c:v>
                </c:pt>
                <c:pt idx="4918">
                  <c:v>42.755000000000003</c:v>
                </c:pt>
                <c:pt idx="4919">
                  <c:v>42.708000000000013</c:v>
                </c:pt>
                <c:pt idx="4920">
                  <c:v>42.708000000000013</c:v>
                </c:pt>
                <c:pt idx="4921">
                  <c:v>42.708000000000013</c:v>
                </c:pt>
                <c:pt idx="4922">
                  <c:v>42.708000000000013</c:v>
                </c:pt>
                <c:pt idx="4923">
                  <c:v>42.663000000000011</c:v>
                </c:pt>
                <c:pt idx="4924">
                  <c:v>42.663000000000011</c:v>
                </c:pt>
                <c:pt idx="4925">
                  <c:v>42.663000000000011</c:v>
                </c:pt>
                <c:pt idx="4926">
                  <c:v>42.616</c:v>
                </c:pt>
                <c:pt idx="4927">
                  <c:v>42.616</c:v>
                </c:pt>
                <c:pt idx="4928">
                  <c:v>42.616</c:v>
                </c:pt>
                <c:pt idx="4929">
                  <c:v>42.616</c:v>
                </c:pt>
                <c:pt idx="4930">
                  <c:v>42.57</c:v>
                </c:pt>
                <c:pt idx="4931">
                  <c:v>42.57</c:v>
                </c:pt>
                <c:pt idx="4932">
                  <c:v>42.57</c:v>
                </c:pt>
                <c:pt idx="4933">
                  <c:v>42.57</c:v>
                </c:pt>
                <c:pt idx="4934">
                  <c:v>42.525000000000013</c:v>
                </c:pt>
                <c:pt idx="4935">
                  <c:v>42.525000000000013</c:v>
                </c:pt>
                <c:pt idx="4936">
                  <c:v>42.525000000000013</c:v>
                </c:pt>
                <c:pt idx="4937">
                  <c:v>42.525000000000013</c:v>
                </c:pt>
                <c:pt idx="4938">
                  <c:v>42.478000000000002</c:v>
                </c:pt>
                <c:pt idx="4939">
                  <c:v>42.478000000000002</c:v>
                </c:pt>
                <c:pt idx="4940">
                  <c:v>42.478000000000002</c:v>
                </c:pt>
                <c:pt idx="4941">
                  <c:v>42.433</c:v>
                </c:pt>
                <c:pt idx="4942">
                  <c:v>42.433</c:v>
                </c:pt>
                <c:pt idx="4943">
                  <c:v>42.433</c:v>
                </c:pt>
                <c:pt idx="4944">
                  <c:v>42.433</c:v>
                </c:pt>
                <c:pt idx="4945">
                  <c:v>42.386000000000003</c:v>
                </c:pt>
                <c:pt idx="4946">
                  <c:v>42.386000000000003</c:v>
                </c:pt>
                <c:pt idx="4947">
                  <c:v>42.386000000000003</c:v>
                </c:pt>
                <c:pt idx="4948">
                  <c:v>42.341000000000001</c:v>
                </c:pt>
                <c:pt idx="4949">
                  <c:v>42.341000000000001</c:v>
                </c:pt>
                <c:pt idx="4950">
                  <c:v>42.341000000000001</c:v>
                </c:pt>
                <c:pt idx="4951">
                  <c:v>42.341000000000001</c:v>
                </c:pt>
                <c:pt idx="4952">
                  <c:v>42.294000000000011</c:v>
                </c:pt>
                <c:pt idx="4953">
                  <c:v>42.294000000000011</c:v>
                </c:pt>
                <c:pt idx="4954">
                  <c:v>42.294000000000011</c:v>
                </c:pt>
                <c:pt idx="4955">
                  <c:v>42.294000000000011</c:v>
                </c:pt>
                <c:pt idx="4956">
                  <c:v>42.247</c:v>
                </c:pt>
                <c:pt idx="4957">
                  <c:v>42.247</c:v>
                </c:pt>
                <c:pt idx="4958">
                  <c:v>42.247</c:v>
                </c:pt>
                <c:pt idx="4959">
                  <c:v>42.202000000000012</c:v>
                </c:pt>
                <c:pt idx="4960">
                  <c:v>42.202000000000012</c:v>
                </c:pt>
                <c:pt idx="4961">
                  <c:v>42.202000000000012</c:v>
                </c:pt>
                <c:pt idx="4962">
                  <c:v>42.202000000000012</c:v>
                </c:pt>
                <c:pt idx="4963">
                  <c:v>42.202000000000012</c:v>
                </c:pt>
                <c:pt idx="4964">
                  <c:v>42.156000000000006</c:v>
                </c:pt>
                <c:pt idx="4965">
                  <c:v>42.156000000000006</c:v>
                </c:pt>
                <c:pt idx="4966">
                  <c:v>42.156000000000006</c:v>
                </c:pt>
                <c:pt idx="4967">
                  <c:v>42.109000000000002</c:v>
                </c:pt>
                <c:pt idx="4968">
                  <c:v>42.109000000000002</c:v>
                </c:pt>
                <c:pt idx="4969">
                  <c:v>42.109000000000002</c:v>
                </c:pt>
                <c:pt idx="4970">
                  <c:v>42.109000000000002</c:v>
                </c:pt>
                <c:pt idx="4971">
                  <c:v>42.064</c:v>
                </c:pt>
                <c:pt idx="4972">
                  <c:v>42.064</c:v>
                </c:pt>
                <c:pt idx="4973">
                  <c:v>42.064</c:v>
                </c:pt>
                <c:pt idx="4974">
                  <c:v>42.064</c:v>
                </c:pt>
                <c:pt idx="4975">
                  <c:v>42.017000000000003</c:v>
                </c:pt>
                <c:pt idx="4976">
                  <c:v>42.017000000000003</c:v>
                </c:pt>
                <c:pt idx="4977">
                  <c:v>42.017000000000003</c:v>
                </c:pt>
                <c:pt idx="4978">
                  <c:v>42.017000000000003</c:v>
                </c:pt>
                <c:pt idx="4979">
                  <c:v>41.97</c:v>
                </c:pt>
                <c:pt idx="4980">
                  <c:v>41.97</c:v>
                </c:pt>
                <c:pt idx="4981">
                  <c:v>41.925000000000011</c:v>
                </c:pt>
                <c:pt idx="4982">
                  <c:v>41.925000000000011</c:v>
                </c:pt>
                <c:pt idx="4983">
                  <c:v>41.925000000000011</c:v>
                </c:pt>
                <c:pt idx="4984">
                  <c:v>41.925000000000011</c:v>
                </c:pt>
                <c:pt idx="4985">
                  <c:v>41.925000000000011</c:v>
                </c:pt>
                <c:pt idx="4986">
                  <c:v>41.878</c:v>
                </c:pt>
                <c:pt idx="4987">
                  <c:v>41.878</c:v>
                </c:pt>
                <c:pt idx="4988">
                  <c:v>41.878</c:v>
                </c:pt>
                <c:pt idx="4989">
                  <c:v>41.878</c:v>
                </c:pt>
                <c:pt idx="4990">
                  <c:v>41.832000000000001</c:v>
                </c:pt>
                <c:pt idx="4991">
                  <c:v>41.832000000000001</c:v>
                </c:pt>
                <c:pt idx="4992">
                  <c:v>41.832000000000001</c:v>
                </c:pt>
                <c:pt idx="4993">
                  <c:v>41.787000000000006</c:v>
                </c:pt>
                <c:pt idx="4994">
                  <c:v>41.787000000000006</c:v>
                </c:pt>
                <c:pt idx="4995">
                  <c:v>41.787000000000006</c:v>
                </c:pt>
                <c:pt idx="4996">
                  <c:v>41.787000000000006</c:v>
                </c:pt>
                <c:pt idx="4997">
                  <c:v>41.74</c:v>
                </c:pt>
                <c:pt idx="4998">
                  <c:v>41.74</c:v>
                </c:pt>
                <c:pt idx="4999">
                  <c:v>41.74</c:v>
                </c:pt>
                <c:pt idx="5000">
                  <c:v>41.74</c:v>
                </c:pt>
                <c:pt idx="5001">
                  <c:v>41.693000000000012</c:v>
                </c:pt>
                <c:pt idx="5002">
                  <c:v>41.693000000000012</c:v>
                </c:pt>
                <c:pt idx="5003">
                  <c:v>41.693000000000012</c:v>
                </c:pt>
                <c:pt idx="5004">
                  <c:v>41.693000000000012</c:v>
                </c:pt>
                <c:pt idx="5005">
                  <c:v>41.693000000000012</c:v>
                </c:pt>
                <c:pt idx="5006">
                  <c:v>41.648000000000003</c:v>
                </c:pt>
                <c:pt idx="5007">
                  <c:v>41.648000000000003</c:v>
                </c:pt>
                <c:pt idx="5008">
                  <c:v>41.648000000000003</c:v>
                </c:pt>
                <c:pt idx="5009">
                  <c:v>41.601000000000006</c:v>
                </c:pt>
                <c:pt idx="5010">
                  <c:v>41.601000000000006</c:v>
                </c:pt>
                <c:pt idx="5011">
                  <c:v>41.601000000000006</c:v>
                </c:pt>
                <c:pt idx="5012">
                  <c:v>41.554000000000002</c:v>
                </c:pt>
                <c:pt idx="5013">
                  <c:v>41.554000000000002</c:v>
                </c:pt>
                <c:pt idx="5014">
                  <c:v>41.554000000000002</c:v>
                </c:pt>
                <c:pt idx="5015">
                  <c:v>41.554000000000002</c:v>
                </c:pt>
                <c:pt idx="5016">
                  <c:v>41.508000000000003</c:v>
                </c:pt>
                <c:pt idx="5017">
                  <c:v>41.508000000000003</c:v>
                </c:pt>
                <c:pt idx="5018">
                  <c:v>41.508000000000003</c:v>
                </c:pt>
                <c:pt idx="5019">
                  <c:v>41.508000000000003</c:v>
                </c:pt>
                <c:pt idx="5020">
                  <c:v>41.463000000000001</c:v>
                </c:pt>
                <c:pt idx="5021">
                  <c:v>41.463000000000001</c:v>
                </c:pt>
                <c:pt idx="5022">
                  <c:v>41.463000000000001</c:v>
                </c:pt>
                <c:pt idx="5023">
                  <c:v>41.463000000000001</c:v>
                </c:pt>
                <c:pt idx="5024">
                  <c:v>41.416000000000004</c:v>
                </c:pt>
                <c:pt idx="5025">
                  <c:v>41.416000000000004</c:v>
                </c:pt>
                <c:pt idx="5026">
                  <c:v>41.416000000000004</c:v>
                </c:pt>
                <c:pt idx="5027">
                  <c:v>41.369</c:v>
                </c:pt>
                <c:pt idx="5028">
                  <c:v>41.369</c:v>
                </c:pt>
                <c:pt idx="5029">
                  <c:v>41.369</c:v>
                </c:pt>
                <c:pt idx="5030">
                  <c:v>41.369</c:v>
                </c:pt>
                <c:pt idx="5031">
                  <c:v>41.369</c:v>
                </c:pt>
                <c:pt idx="5032">
                  <c:v>41.322000000000003</c:v>
                </c:pt>
                <c:pt idx="5033">
                  <c:v>41.322000000000003</c:v>
                </c:pt>
                <c:pt idx="5034">
                  <c:v>41.322000000000003</c:v>
                </c:pt>
                <c:pt idx="5035">
                  <c:v>41.322000000000003</c:v>
                </c:pt>
                <c:pt idx="5036">
                  <c:v>41.277000000000001</c:v>
                </c:pt>
                <c:pt idx="5037">
                  <c:v>41.277000000000001</c:v>
                </c:pt>
                <c:pt idx="5038">
                  <c:v>41.277000000000001</c:v>
                </c:pt>
                <c:pt idx="5039">
                  <c:v>41.277000000000001</c:v>
                </c:pt>
                <c:pt idx="5040">
                  <c:v>41.230000000000011</c:v>
                </c:pt>
                <c:pt idx="5041">
                  <c:v>41.230000000000011</c:v>
                </c:pt>
                <c:pt idx="5042">
                  <c:v>41.230000000000011</c:v>
                </c:pt>
                <c:pt idx="5043">
                  <c:v>41.184000000000005</c:v>
                </c:pt>
                <c:pt idx="5044">
                  <c:v>41.184000000000005</c:v>
                </c:pt>
                <c:pt idx="5045">
                  <c:v>41.184000000000005</c:v>
                </c:pt>
                <c:pt idx="5046">
                  <c:v>41.184000000000005</c:v>
                </c:pt>
                <c:pt idx="5047">
                  <c:v>41.184000000000005</c:v>
                </c:pt>
                <c:pt idx="5048">
                  <c:v>41.137</c:v>
                </c:pt>
                <c:pt idx="5049">
                  <c:v>41.137</c:v>
                </c:pt>
                <c:pt idx="5050">
                  <c:v>41.137</c:v>
                </c:pt>
                <c:pt idx="5051">
                  <c:v>41.137</c:v>
                </c:pt>
                <c:pt idx="5052">
                  <c:v>41.09</c:v>
                </c:pt>
                <c:pt idx="5053">
                  <c:v>41.09</c:v>
                </c:pt>
                <c:pt idx="5054">
                  <c:v>41.09</c:v>
                </c:pt>
                <c:pt idx="5055">
                  <c:v>41.09</c:v>
                </c:pt>
                <c:pt idx="5056">
                  <c:v>41.043000000000006</c:v>
                </c:pt>
                <c:pt idx="5057">
                  <c:v>41.043000000000006</c:v>
                </c:pt>
                <c:pt idx="5058">
                  <c:v>41.043000000000006</c:v>
                </c:pt>
                <c:pt idx="5059">
                  <c:v>41.043000000000006</c:v>
                </c:pt>
                <c:pt idx="5060">
                  <c:v>40.998000000000012</c:v>
                </c:pt>
                <c:pt idx="5061">
                  <c:v>40.998000000000012</c:v>
                </c:pt>
                <c:pt idx="5062">
                  <c:v>40.998000000000012</c:v>
                </c:pt>
                <c:pt idx="5063">
                  <c:v>40.998000000000012</c:v>
                </c:pt>
                <c:pt idx="5064">
                  <c:v>40.998000000000012</c:v>
                </c:pt>
                <c:pt idx="5065">
                  <c:v>40.950999999999993</c:v>
                </c:pt>
                <c:pt idx="5066">
                  <c:v>40.950999999999993</c:v>
                </c:pt>
                <c:pt idx="5067">
                  <c:v>40.950999999999993</c:v>
                </c:pt>
                <c:pt idx="5068">
                  <c:v>40.905000000000001</c:v>
                </c:pt>
                <c:pt idx="5069">
                  <c:v>40.905000000000001</c:v>
                </c:pt>
                <c:pt idx="5070">
                  <c:v>40.905000000000001</c:v>
                </c:pt>
                <c:pt idx="5071">
                  <c:v>40.905000000000001</c:v>
                </c:pt>
                <c:pt idx="5072">
                  <c:v>40.905000000000001</c:v>
                </c:pt>
                <c:pt idx="5073">
                  <c:v>40.857999999999997</c:v>
                </c:pt>
                <c:pt idx="5074">
                  <c:v>40.857999999999997</c:v>
                </c:pt>
                <c:pt idx="5075">
                  <c:v>40.857999999999997</c:v>
                </c:pt>
                <c:pt idx="5076">
                  <c:v>40.857999999999997</c:v>
                </c:pt>
                <c:pt idx="5077">
                  <c:v>40.810999999999993</c:v>
                </c:pt>
                <c:pt idx="5078">
                  <c:v>40.810999999999993</c:v>
                </c:pt>
                <c:pt idx="5079">
                  <c:v>40.810999999999993</c:v>
                </c:pt>
                <c:pt idx="5080">
                  <c:v>40.810999999999993</c:v>
                </c:pt>
                <c:pt idx="5081">
                  <c:v>40.764000000000003</c:v>
                </c:pt>
                <c:pt idx="5082">
                  <c:v>40.764000000000003</c:v>
                </c:pt>
                <c:pt idx="5083">
                  <c:v>40.764000000000003</c:v>
                </c:pt>
                <c:pt idx="5084">
                  <c:v>40.764000000000003</c:v>
                </c:pt>
                <c:pt idx="5085">
                  <c:v>40.764000000000003</c:v>
                </c:pt>
                <c:pt idx="5086">
                  <c:v>40.719000000000001</c:v>
                </c:pt>
                <c:pt idx="5087">
                  <c:v>40.719000000000001</c:v>
                </c:pt>
                <c:pt idx="5088">
                  <c:v>40.719000000000001</c:v>
                </c:pt>
                <c:pt idx="5089">
                  <c:v>40.719000000000001</c:v>
                </c:pt>
                <c:pt idx="5090">
                  <c:v>40.672000000000011</c:v>
                </c:pt>
                <c:pt idx="5091">
                  <c:v>40.672000000000011</c:v>
                </c:pt>
                <c:pt idx="5092">
                  <c:v>40.672000000000011</c:v>
                </c:pt>
                <c:pt idx="5093">
                  <c:v>40.626000000000012</c:v>
                </c:pt>
                <c:pt idx="5094">
                  <c:v>40.626000000000012</c:v>
                </c:pt>
                <c:pt idx="5095">
                  <c:v>40.626000000000012</c:v>
                </c:pt>
                <c:pt idx="5096">
                  <c:v>40.626000000000012</c:v>
                </c:pt>
                <c:pt idx="5097">
                  <c:v>40.626000000000012</c:v>
                </c:pt>
                <c:pt idx="5098">
                  <c:v>40.579000000000001</c:v>
                </c:pt>
                <c:pt idx="5099">
                  <c:v>40.579000000000001</c:v>
                </c:pt>
                <c:pt idx="5100">
                  <c:v>40.579000000000001</c:v>
                </c:pt>
                <c:pt idx="5101">
                  <c:v>40.532000000000011</c:v>
                </c:pt>
                <c:pt idx="5102">
                  <c:v>40.532000000000011</c:v>
                </c:pt>
                <c:pt idx="5103">
                  <c:v>40.532000000000011</c:v>
                </c:pt>
                <c:pt idx="5104">
                  <c:v>40.532000000000011</c:v>
                </c:pt>
                <c:pt idx="5105">
                  <c:v>40.532000000000011</c:v>
                </c:pt>
                <c:pt idx="5106">
                  <c:v>40.484999999999999</c:v>
                </c:pt>
                <c:pt idx="5107">
                  <c:v>40.484999999999999</c:v>
                </c:pt>
                <c:pt idx="5108">
                  <c:v>40.484999999999999</c:v>
                </c:pt>
                <c:pt idx="5109">
                  <c:v>40.438000000000002</c:v>
                </c:pt>
                <c:pt idx="5110">
                  <c:v>40.484999999999999</c:v>
                </c:pt>
                <c:pt idx="5111">
                  <c:v>40.438000000000002</c:v>
                </c:pt>
                <c:pt idx="5112">
                  <c:v>40.438000000000002</c:v>
                </c:pt>
                <c:pt idx="5113">
                  <c:v>40.438000000000002</c:v>
                </c:pt>
                <c:pt idx="5114">
                  <c:v>40.392000000000003</c:v>
                </c:pt>
                <c:pt idx="5115">
                  <c:v>40.392000000000003</c:v>
                </c:pt>
                <c:pt idx="5116">
                  <c:v>40.392000000000003</c:v>
                </c:pt>
                <c:pt idx="5117">
                  <c:v>40.392000000000003</c:v>
                </c:pt>
                <c:pt idx="5118">
                  <c:v>40.344999999999999</c:v>
                </c:pt>
                <c:pt idx="5119">
                  <c:v>40.344999999999999</c:v>
                </c:pt>
                <c:pt idx="5120">
                  <c:v>40.344999999999999</c:v>
                </c:pt>
                <c:pt idx="5121">
                  <c:v>40.344999999999999</c:v>
                </c:pt>
                <c:pt idx="5122">
                  <c:v>40.344999999999999</c:v>
                </c:pt>
                <c:pt idx="5123">
                  <c:v>40.298000000000016</c:v>
                </c:pt>
                <c:pt idx="5124">
                  <c:v>40.298000000000016</c:v>
                </c:pt>
                <c:pt idx="5125">
                  <c:v>40.298000000000016</c:v>
                </c:pt>
                <c:pt idx="5126">
                  <c:v>40.298000000000016</c:v>
                </c:pt>
                <c:pt idx="5127">
                  <c:v>40.251000000000005</c:v>
                </c:pt>
                <c:pt idx="5128">
                  <c:v>40.251000000000005</c:v>
                </c:pt>
                <c:pt idx="5129">
                  <c:v>40.251000000000005</c:v>
                </c:pt>
                <c:pt idx="5130">
                  <c:v>40.251000000000005</c:v>
                </c:pt>
                <c:pt idx="5131">
                  <c:v>40.251000000000005</c:v>
                </c:pt>
                <c:pt idx="5132">
                  <c:v>40.251000000000005</c:v>
                </c:pt>
                <c:pt idx="5133">
                  <c:v>40.204000000000001</c:v>
                </c:pt>
                <c:pt idx="5134">
                  <c:v>40.204000000000001</c:v>
                </c:pt>
                <c:pt idx="5135">
                  <c:v>40.204000000000001</c:v>
                </c:pt>
                <c:pt idx="5136">
                  <c:v>40.158000000000001</c:v>
                </c:pt>
                <c:pt idx="5137">
                  <c:v>40.158000000000001</c:v>
                </c:pt>
                <c:pt idx="5138">
                  <c:v>40.158000000000001</c:v>
                </c:pt>
                <c:pt idx="5139">
                  <c:v>40.158000000000001</c:v>
                </c:pt>
                <c:pt idx="5140">
                  <c:v>40.158000000000001</c:v>
                </c:pt>
                <c:pt idx="5141">
                  <c:v>40.111000000000004</c:v>
                </c:pt>
                <c:pt idx="5142">
                  <c:v>40.111000000000004</c:v>
                </c:pt>
                <c:pt idx="5143">
                  <c:v>40.111000000000004</c:v>
                </c:pt>
                <c:pt idx="5144">
                  <c:v>40.111000000000004</c:v>
                </c:pt>
                <c:pt idx="5145">
                  <c:v>40.064</c:v>
                </c:pt>
                <c:pt idx="5146">
                  <c:v>40.064</c:v>
                </c:pt>
                <c:pt idx="5147">
                  <c:v>40.064</c:v>
                </c:pt>
                <c:pt idx="5148">
                  <c:v>40.064</c:v>
                </c:pt>
                <c:pt idx="5149">
                  <c:v>40.064</c:v>
                </c:pt>
                <c:pt idx="5150">
                  <c:v>40.017000000000003</c:v>
                </c:pt>
                <c:pt idx="5151">
                  <c:v>40.017000000000003</c:v>
                </c:pt>
                <c:pt idx="5152">
                  <c:v>40.017000000000003</c:v>
                </c:pt>
                <c:pt idx="5153">
                  <c:v>40.017000000000003</c:v>
                </c:pt>
                <c:pt idx="5154">
                  <c:v>40.017000000000003</c:v>
                </c:pt>
                <c:pt idx="5155">
                  <c:v>39.97</c:v>
                </c:pt>
                <c:pt idx="5156">
                  <c:v>39.97</c:v>
                </c:pt>
                <c:pt idx="5157">
                  <c:v>39.97</c:v>
                </c:pt>
                <c:pt idx="5158">
                  <c:v>39.97</c:v>
                </c:pt>
                <c:pt idx="5159">
                  <c:v>39.97</c:v>
                </c:pt>
                <c:pt idx="5160">
                  <c:v>39.924000000000007</c:v>
                </c:pt>
                <c:pt idx="5161">
                  <c:v>39.924000000000007</c:v>
                </c:pt>
                <c:pt idx="5162">
                  <c:v>39.924000000000007</c:v>
                </c:pt>
                <c:pt idx="5163">
                  <c:v>39.924000000000007</c:v>
                </c:pt>
                <c:pt idx="5164">
                  <c:v>39.877000000000002</c:v>
                </c:pt>
                <c:pt idx="5165">
                  <c:v>39.877000000000002</c:v>
                </c:pt>
                <c:pt idx="5166">
                  <c:v>39.877000000000002</c:v>
                </c:pt>
                <c:pt idx="5167">
                  <c:v>39.877000000000002</c:v>
                </c:pt>
                <c:pt idx="5168">
                  <c:v>39.877000000000002</c:v>
                </c:pt>
                <c:pt idx="5169">
                  <c:v>39.877000000000002</c:v>
                </c:pt>
                <c:pt idx="5170">
                  <c:v>39.877000000000002</c:v>
                </c:pt>
                <c:pt idx="5171">
                  <c:v>39.83</c:v>
                </c:pt>
                <c:pt idx="5172">
                  <c:v>39.83</c:v>
                </c:pt>
                <c:pt idx="5173">
                  <c:v>39.83</c:v>
                </c:pt>
                <c:pt idx="5174">
                  <c:v>39.783000000000001</c:v>
                </c:pt>
                <c:pt idx="5175">
                  <c:v>39.783000000000001</c:v>
                </c:pt>
                <c:pt idx="5176">
                  <c:v>39.783000000000001</c:v>
                </c:pt>
                <c:pt idx="5177">
                  <c:v>39.783000000000001</c:v>
                </c:pt>
                <c:pt idx="5178">
                  <c:v>39.783000000000001</c:v>
                </c:pt>
                <c:pt idx="5179">
                  <c:v>39.783000000000001</c:v>
                </c:pt>
                <c:pt idx="5180">
                  <c:v>39.736000000000011</c:v>
                </c:pt>
                <c:pt idx="5181">
                  <c:v>39.736000000000011</c:v>
                </c:pt>
                <c:pt idx="5182">
                  <c:v>39.736000000000011</c:v>
                </c:pt>
                <c:pt idx="5183">
                  <c:v>39.736000000000011</c:v>
                </c:pt>
                <c:pt idx="5184">
                  <c:v>39.736000000000011</c:v>
                </c:pt>
                <c:pt idx="5185">
                  <c:v>39.690000000000012</c:v>
                </c:pt>
                <c:pt idx="5186">
                  <c:v>39.690000000000012</c:v>
                </c:pt>
                <c:pt idx="5187">
                  <c:v>39.690000000000012</c:v>
                </c:pt>
                <c:pt idx="5188">
                  <c:v>39.690000000000012</c:v>
                </c:pt>
                <c:pt idx="5189">
                  <c:v>39.690000000000012</c:v>
                </c:pt>
                <c:pt idx="5190">
                  <c:v>39.690000000000012</c:v>
                </c:pt>
                <c:pt idx="5191">
                  <c:v>39.643000000000001</c:v>
                </c:pt>
                <c:pt idx="5192">
                  <c:v>39.643000000000001</c:v>
                </c:pt>
                <c:pt idx="5193">
                  <c:v>39.643000000000001</c:v>
                </c:pt>
                <c:pt idx="5194">
                  <c:v>39.643000000000001</c:v>
                </c:pt>
                <c:pt idx="5195">
                  <c:v>39.596000000000011</c:v>
                </c:pt>
                <c:pt idx="5196">
                  <c:v>39.596000000000011</c:v>
                </c:pt>
                <c:pt idx="5197">
                  <c:v>39.596000000000011</c:v>
                </c:pt>
                <c:pt idx="5198">
                  <c:v>39.596000000000011</c:v>
                </c:pt>
                <c:pt idx="5199">
                  <c:v>39.596000000000011</c:v>
                </c:pt>
                <c:pt idx="5200">
                  <c:v>39.549000000000007</c:v>
                </c:pt>
                <c:pt idx="5201">
                  <c:v>39.549000000000007</c:v>
                </c:pt>
                <c:pt idx="5202">
                  <c:v>39.549000000000007</c:v>
                </c:pt>
                <c:pt idx="5203">
                  <c:v>39.549000000000007</c:v>
                </c:pt>
                <c:pt idx="5204">
                  <c:v>39.549000000000007</c:v>
                </c:pt>
                <c:pt idx="5205">
                  <c:v>39.549000000000007</c:v>
                </c:pt>
                <c:pt idx="5206">
                  <c:v>39.502000000000002</c:v>
                </c:pt>
                <c:pt idx="5207">
                  <c:v>39.502000000000002</c:v>
                </c:pt>
                <c:pt idx="5208">
                  <c:v>39.502000000000002</c:v>
                </c:pt>
                <c:pt idx="5209">
                  <c:v>39.502000000000002</c:v>
                </c:pt>
                <c:pt idx="5210">
                  <c:v>39.502000000000002</c:v>
                </c:pt>
                <c:pt idx="5211">
                  <c:v>39.502000000000002</c:v>
                </c:pt>
                <c:pt idx="5212">
                  <c:v>39.454000000000001</c:v>
                </c:pt>
                <c:pt idx="5213">
                  <c:v>39.454000000000001</c:v>
                </c:pt>
                <c:pt idx="5214">
                  <c:v>39.454000000000001</c:v>
                </c:pt>
                <c:pt idx="5215">
                  <c:v>39.454000000000001</c:v>
                </c:pt>
                <c:pt idx="5216">
                  <c:v>39.454000000000001</c:v>
                </c:pt>
                <c:pt idx="5217">
                  <c:v>39.407000000000004</c:v>
                </c:pt>
                <c:pt idx="5218">
                  <c:v>39.407000000000004</c:v>
                </c:pt>
                <c:pt idx="5219">
                  <c:v>39.407000000000004</c:v>
                </c:pt>
                <c:pt idx="5220">
                  <c:v>39.407000000000004</c:v>
                </c:pt>
                <c:pt idx="5221">
                  <c:v>39.407000000000004</c:v>
                </c:pt>
                <c:pt idx="5222">
                  <c:v>39.36</c:v>
                </c:pt>
                <c:pt idx="5223">
                  <c:v>39.36</c:v>
                </c:pt>
                <c:pt idx="5224">
                  <c:v>39.36</c:v>
                </c:pt>
                <c:pt idx="5225">
                  <c:v>39.36</c:v>
                </c:pt>
                <c:pt idx="5226">
                  <c:v>39.36</c:v>
                </c:pt>
                <c:pt idx="5227">
                  <c:v>39.36</c:v>
                </c:pt>
                <c:pt idx="5228">
                  <c:v>39.313000000000002</c:v>
                </c:pt>
                <c:pt idx="5229">
                  <c:v>39.313000000000002</c:v>
                </c:pt>
                <c:pt idx="5230">
                  <c:v>39.313000000000002</c:v>
                </c:pt>
                <c:pt idx="5231">
                  <c:v>39.313000000000002</c:v>
                </c:pt>
                <c:pt idx="5232">
                  <c:v>39.313000000000002</c:v>
                </c:pt>
                <c:pt idx="5233">
                  <c:v>39.313000000000002</c:v>
                </c:pt>
                <c:pt idx="5234">
                  <c:v>39.313000000000002</c:v>
                </c:pt>
                <c:pt idx="5235">
                  <c:v>39.267000000000003</c:v>
                </c:pt>
                <c:pt idx="5236">
                  <c:v>39.267000000000003</c:v>
                </c:pt>
                <c:pt idx="5237">
                  <c:v>39.267000000000003</c:v>
                </c:pt>
                <c:pt idx="5238">
                  <c:v>39.267000000000003</c:v>
                </c:pt>
                <c:pt idx="5239">
                  <c:v>39.267000000000003</c:v>
                </c:pt>
                <c:pt idx="5240">
                  <c:v>39.267000000000003</c:v>
                </c:pt>
                <c:pt idx="5241">
                  <c:v>39.220000000000013</c:v>
                </c:pt>
                <c:pt idx="5242">
                  <c:v>39.220000000000013</c:v>
                </c:pt>
                <c:pt idx="5243">
                  <c:v>39.220000000000013</c:v>
                </c:pt>
                <c:pt idx="5244">
                  <c:v>39.220000000000013</c:v>
                </c:pt>
                <c:pt idx="5245">
                  <c:v>39.220000000000013</c:v>
                </c:pt>
                <c:pt idx="5246">
                  <c:v>39.220000000000013</c:v>
                </c:pt>
                <c:pt idx="5247">
                  <c:v>39.220000000000013</c:v>
                </c:pt>
                <c:pt idx="5248">
                  <c:v>39.173000000000002</c:v>
                </c:pt>
                <c:pt idx="5249">
                  <c:v>39.173000000000002</c:v>
                </c:pt>
                <c:pt idx="5250">
                  <c:v>39.173000000000002</c:v>
                </c:pt>
                <c:pt idx="5251">
                  <c:v>39.173000000000002</c:v>
                </c:pt>
                <c:pt idx="5252">
                  <c:v>39.173000000000002</c:v>
                </c:pt>
                <c:pt idx="5253">
                  <c:v>39.173000000000002</c:v>
                </c:pt>
                <c:pt idx="5254">
                  <c:v>39.124000000000002</c:v>
                </c:pt>
                <c:pt idx="5255">
                  <c:v>39.124000000000002</c:v>
                </c:pt>
                <c:pt idx="5256">
                  <c:v>39.124000000000002</c:v>
                </c:pt>
                <c:pt idx="5257">
                  <c:v>39.124000000000002</c:v>
                </c:pt>
                <c:pt idx="5258">
                  <c:v>39.124000000000002</c:v>
                </c:pt>
                <c:pt idx="5259">
                  <c:v>39.124000000000002</c:v>
                </c:pt>
                <c:pt idx="5260">
                  <c:v>39.124000000000002</c:v>
                </c:pt>
                <c:pt idx="5261">
                  <c:v>39.124000000000002</c:v>
                </c:pt>
                <c:pt idx="5262">
                  <c:v>39.078000000000003</c:v>
                </c:pt>
                <c:pt idx="5263">
                  <c:v>39.078000000000003</c:v>
                </c:pt>
                <c:pt idx="5264">
                  <c:v>39.078000000000003</c:v>
                </c:pt>
                <c:pt idx="5265">
                  <c:v>39.078000000000003</c:v>
                </c:pt>
                <c:pt idx="5266">
                  <c:v>39.078000000000003</c:v>
                </c:pt>
                <c:pt idx="5267">
                  <c:v>39.078000000000003</c:v>
                </c:pt>
                <c:pt idx="5268">
                  <c:v>39.078000000000003</c:v>
                </c:pt>
                <c:pt idx="5269">
                  <c:v>39.031000000000006</c:v>
                </c:pt>
                <c:pt idx="5270">
                  <c:v>39.031000000000006</c:v>
                </c:pt>
                <c:pt idx="5271">
                  <c:v>39.031000000000006</c:v>
                </c:pt>
                <c:pt idx="5272">
                  <c:v>39.031000000000006</c:v>
                </c:pt>
                <c:pt idx="5273">
                  <c:v>39.031000000000006</c:v>
                </c:pt>
                <c:pt idx="5274">
                  <c:v>39.031000000000006</c:v>
                </c:pt>
                <c:pt idx="5275">
                  <c:v>39.031000000000006</c:v>
                </c:pt>
                <c:pt idx="5276">
                  <c:v>39.031000000000006</c:v>
                </c:pt>
                <c:pt idx="5277">
                  <c:v>38.984000000000002</c:v>
                </c:pt>
                <c:pt idx="5278">
                  <c:v>38.984000000000002</c:v>
                </c:pt>
                <c:pt idx="5279">
                  <c:v>38.984000000000002</c:v>
                </c:pt>
                <c:pt idx="5280">
                  <c:v>38.984000000000002</c:v>
                </c:pt>
                <c:pt idx="5281">
                  <c:v>38.984000000000002</c:v>
                </c:pt>
                <c:pt idx="5282">
                  <c:v>38.984000000000002</c:v>
                </c:pt>
                <c:pt idx="5283">
                  <c:v>38.984000000000002</c:v>
                </c:pt>
                <c:pt idx="5284">
                  <c:v>38.984000000000002</c:v>
                </c:pt>
                <c:pt idx="5285">
                  <c:v>38.937000000000005</c:v>
                </c:pt>
                <c:pt idx="5286">
                  <c:v>38.937000000000005</c:v>
                </c:pt>
                <c:pt idx="5287">
                  <c:v>38.937000000000005</c:v>
                </c:pt>
                <c:pt idx="5288">
                  <c:v>38.937000000000005</c:v>
                </c:pt>
                <c:pt idx="5289">
                  <c:v>38.937000000000005</c:v>
                </c:pt>
                <c:pt idx="5290">
                  <c:v>38.937000000000005</c:v>
                </c:pt>
                <c:pt idx="5291">
                  <c:v>38.937000000000005</c:v>
                </c:pt>
                <c:pt idx="5292">
                  <c:v>38.937000000000005</c:v>
                </c:pt>
                <c:pt idx="5293">
                  <c:v>38.937000000000005</c:v>
                </c:pt>
                <c:pt idx="5294">
                  <c:v>38.937000000000005</c:v>
                </c:pt>
                <c:pt idx="5295">
                  <c:v>38.937000000000005</c:v>
                </c:pt>
                <c:pt idx="5296">
                  <c:v>38.889000000000003</c:v>
                </c:pt>
                <c:pt idx="5297">
                  <c:v>38.889000000000003</c:v>
                </c:pt>
                <c:pt idx="5298">
                  <c:v>38.889000000000003</c:v>
                </c:pt>
                <c:pt idx="5299">
                  <c:v>38.889000000000003</c:v>
                </c:pt>
                <c:pt idx="5300">
                  <c:v>38.889000000000003</c:v>
                </c:pt>
                <c:pt idx="5301">
                  <c:v>38.889000000000003</c:v>
                </c:pt>
                <c:pt idx="5302">
                  <c:v>38.889000000000003</c:v>
                </c:pt>
                <c:pt idx="5303">
                  <c:v>38.889000000000003</c:v>
                </c:pt>
                <c:pt idx="5304">
                  <c:v>38.889000000000003</c:v>
                </c:pt>
                <c:pt idx="5305">
                  <c:v>38.889000000000003</c:v>
                </c:pt>
                <c:pt idx="5306">
                  <c:v>38.889000000000003</c:v>
                </c:pt>
                <c:pt idx="5307">
                  <c:v>38.841999999999999</c:v>
                </c:pt>
                <c:pt idx="5308">
                  <c:v>38.841999999999999</c:v>
                </c:pt>
                <c:pt idx="5309">
                  <c:v>38.841999999999999</c:v>
                </c:pt>
                <c:pt idx="5310">
                  <c:v>38.841999999999999</c:v>
                </c:pt>
                <c:pt idx="5311">
                  <c:v>38.841999999999999</c:v>
                </c:pt>
                <c:pt idx="5312">
                  <c:v>38.841999999999999</c:v>
                </c:pt>
                <c:pt idx="5313">
                  <c:v>38.841999999999999</c:v>
                </c:pt>
                <c:pt idx="5314">
                  <c:v>38.841999999999999</c:v>
                </c:pt>
                <c:pt idx="5315">
                  <c:v>38.841999999999999</c:v>
                </c:pt>
                <c:pt idx="5316">
                  <c:v>38.841999999999999</c:v>
                </c:pt>
                <c:pt idx="5317">
                  <c:v>38.841999999999999</c:v>
                </c:pt>
                <c:pt idx="5318">
                  <c:v>38.795000000000016</c:v>
                </c:pt>
                <c:pt idx="5319">
                  <c:v>38.841999999999999</c:v>
                </c:pt>
                <c:pt idx="5320">
                  <c:v>38.795000000000016</c:v>
                </c:pt>
                <c:pt idx="5321">
                  <c:v>38.795000000000016</c:v>
                </c:pt>
                <c:pt idx="5322">
                  <c:v>38.795000000000016</c:v>
                </c:pt>
                <c:pt idx="5323">
                  <c:v>38.795000000000016</c:v>
                </c:pt>
                <c:pt idx="5324">
                  <c:v>38.795000000000016</c:v>
                </c:pt>
                <c:pt idx="5325">
                  <c:v>38.795000000000016</c:v>
                </c:pt>
                <c:pt idx="5326">
                  <c:v>38.795000000000016</c:v>
                </c:pt>
                <c:pt idx="5327">
                  <c:v>38.795000000000016</c:v>
                </c:pt>
                <c:pt idx="5328">
                  <c:v>38.795000000000016</c:v>
                </c:pt>
                <c:pt idx="5329">
                  <c:v>38.795000000000016</c:v>
                </c:pt>
                <c:pt idx="5330">
                  <c:v>38.748000000000012</c:v>
                </c:pt>
                <c:pt idx="5331">
                  <c:v>38.748000000000012</c:v>
                </c:pt>
                <c:pt idx="5332">
                  <c:v>38.748000000000012</c:v>
                </c:pt>
                <c:pt idx="5333">
                  <c:v>38.748000000000012</c:v>
                </c:pt>
                <c:pt idx="5334">
                  <c:v>38.748000000000012</c:v>
                </c:pt>
                <c:pt idx="5335">
                  <c:v>38.748000000000012</c:v>
                </c:pt>
                <c:pt idx="5336">
                  <c:v>38.748000000000012</c:v>
                </c:pt>
                <c:pt idx="5337">
                  <c:v>38.748000000000012</c:v>
                </c:pt>
                <c:pt idx="5338">
                  <c:v>38.748000000000012</c:v>
                </c:pt>
                <c:pt idx="5339">
                  <c:v>38.748000000000012</c:v>
                </c:pt>
                <c:pt idx="5340">
                  <c:v>38.748000000000012</c:v>
                </c:pt>
                <c:pt idx="5341">
                  <c:v>38.748000000000012</c:v>
                </c:pt>
                <c:pt idx="5342">
                  <c:v>38.748000000000012</c:v>
                </c:pt>
                <c:pt idx="5343">
                  <c:v>38.748000000000012</c:v>
                </c:pt>
                <c:pt idx="5344">
                  <c:v>38.748000000000012</c:v>
                </c:pt>
                <c:pt idx="5345">
                  <c:v>38.748000000000012</c:v>
                </c:pt>
                <c:pt idx="5346">
                  <c:v>38.748000000000012</c:v>
                </c:pt>
                <c:pt idx="5347">
                  <c:v>38.700000000000003</c:v>
                </c:pt>
                <c:pt idx="5348">
                  <c:v>38.748000000000012</c:v>
                </c:pt>
                <c:pt idx="5349">
                  <c:v>38.700000000000003</c:v>
                </c:pt>
                <c:pt idx="5350">
                  <c:v>38.700000000000003</c:v>
                </c:pt>
                <c:pt idx="5351">
                  <c:v>38.700000000000003</c:v>
                </c:pt>
                <c:pt idx="5352">
                  <c:v>38.700000000000003</c:v>
                </c:pt>
                <c:pt idx="5353">
                  <c:v>38.700000000000003</c:v>
                </c:pt>
                <c:pt idx="5354">
                  <c:v>38.700000000000003</c:v>
                </c:pt>
                <c:pt idx="5355">
                  <c:v>38.700000000000003</c:v>
                </c:pt>
                <c:pt idx="5356">
                  <c:v>38.700000000000003</c:v>
                </c:pt>
                <c:pt idx="5357">
                  <c:v>38.700000000000003</c:v>
                </c:pt>
                <c:pt idx="5358">
                  <c:v>38.700000000000003</c:v>
                </c:pt>
                <c:pt idx="5359">
                  <c:v>38.700000000000003</c:v>
                </c:pt>
                <c:pt idx="5360">
                  <c:v>38.700000000000003</c:v>
                </c:pt>
                <c:pt idx="5361">
                  <c:v>38.700000000000003</c:v>
                </c:pt>
                <c:pt idx="5362">
                  <c:v>38.700000000000003</c:v>
                </c:pt>
                <c:pt idx="5363">
                  <c:v>38.700000000000003</c:v>
                </c:pt>
                <c:pt idx="5364">
                  <c:v>38.700000000000003</c:v>
                </c:pt>
                <c:pt idx="5365">
                  <c:v>38.653000000000006</c:v>
                </c:pt>
                <c:pt idx="5366">
                  <c:v>38.700000000000003</c:v>
                </c:pt>
                <c:pt idx="5367">
                  <c:v>38.653000000000006</c:v>
                </c:pt>
                <c:pt idx="5368">
                  <c:v>38.653000000000006</c:v>
                </c:pt>
                <c:pt idx="5369">
                  <c:v>38.653000000000006</c:v>
                </c:pt>
                <c:pt idx="5370">
                  <c:v>38.653000000000006</c:v>
                </c:pt>
                <c:pt idx="5371">
                  <c:v>38.653000000000006</c:v>
                </c:pt>
                <c:pt idx="5372">
                  <c:v>38.653000000000006</c:v>
                </c:pt>
                <c:pt idx="5373">
                  <c:v>38.653000000000006</c:v>
                </c:pt>
                <c:pt idx="5374">
                  <c:v>38.653000000000006</c:v>
                </c:pt>
                <c:pt idx="5375">
                  <c:v>38.653000000000006</c:v>
                </c:pt>
                <c:pt idx="5376">
                  <c:v>38.653000000000006</c:v>
                </c:pt>
                <c:pt idx="5377">
                  <c:v>38.653000000000006</c:v>
                </c:pt>
                <c:pt idx="5378">
                  <c:v>38.653000000000006</c:v>
                </c:pt>
                <c:pt idx="5379">
                  <c:v>38.653000000000006</c:v>
                </c:pt>
                <c:pt idx="5380">
                  <c:v>38.653000000000006</c:v>
                </c:pt>
                <c:pt idx="5381">
                  <c:v>38.653000000000006</c:v>
                </c:pt>
                <c:pt idx="5382">
                  <c:v>38.653000000000006</c:v>
                </c:pt>
                <c:pt idx="5383">
                  <c:v>38.653000000000006</c:v>
                </c:pt>
                <c:pt idx="5384">
                  <c:v>38.653000000000006</c:v>
                </c:pt>
                <c:pt idx="5385">
                  <c:v>38.653000000000006</c:v>
                </c:pt>
                <c:pt idx="5386">
                  <c:v>38.653000000000006</c:v>
                </c:pt>
                <c:pt idx="5387">
                  <c:v>38.653000000000006</c:v>
                </c:pt>
                <c:pt idx="5388">
                  <c:v>38.653000000000006</c:v>
                </c:pt>
                <c:pt idx="5389">
                  <c:v>38.653000000000006</c:v>
                </c:pt>
                <c:pt idx="5390">
                  <c:v>38.606000000000002</c:v>
                </c:pt>
                <c:pt idx="5391">
                  <c:v>38.606000000000002</c:v>
                </c:pt>
                <c:pt idx="5392">
                  <c:v>38.606000000000002</c:v>
                </c:pt>
                <c:pt idx="5393">
                  <c:v>38.606000000000002</c:v>
                </c:pt>
                <c:pt idx="5394">
                  <c:v>38.606000000000002</c:v>
                </c:pt>
                <c:pt idx="5395">
                  <c:v>38.606000000000002</c:v>
                </c:pt>
                <c:pt idx="5396">
                  <c:v>38.606000000000002</c:v>
                </c:pt>
                <c:pt idx="5397">
                  <c:v>38.606000000000002</c:v>
                </c:pt>
                <c:pt idx="5398">
                  <c:v>38.606000000000002</c:v>
                </c:pt>
                <c:pt idx="5399">
                  <c:v>38.606000000000002</c:v>
                </c:pt>
                <c:pt idx="5400">
                  <c:v>38.606000000000002</c:v>
                </c:pt>
                <c:pt idx="5401">
                  <c:v>38.606000000000002</c:v>
                </c:pt>
                <c:pt idx="5402">
                  <c:v>38.606000000000002</c:v>
                </c:pt>
                <c:pt idx="5403">
                  <c:v>38.606000000000002</c:v>
                </c:pt>
                <c:pt idx="5404">
                  <c:v>38.606000000000002</c:v>
                </c:pt>
                <c:pt idx="5405">
                  <c:v>38.606000000000002</c:v>
                </c:pt>
                <c:pt idx="5406">
                  <c:v>38.557000000000002</c:v>
                </c:pt>
                <c:pt idx="5407">
                  <c:v>38.606000000000002</c:v>
                </c:pt>
                <c:pt idx="5408">
                  <c:v>38.557000000000002</c:v>
                </c:pt>
                <c:pt idx="5409">
                  <c:v>38.557000000000002</c:v>
                </c:pt>
                <c:pt idx="5410">
                  <c:v>38.557000000000002</c:v>
                </c:pt>
                <c:pt idx="5411">
                  <c:v>38.557000000000002</c:v>
                </c:pt>
                <c:pt idx="5412">
                  <c:v>38.557000000000002</c:v>
                </c:pt>
                <c:pt idx="5413">
                  <c:v>38.557000000000002</c:v>
                </c:pt>
                <c:pt idx="5414">
                  <c:v>38.557000000000002</c:v>
                </c:pt>
                <c:pt idx="5415">
                  <c:v>38.557000000000002</c:v>
                </c:pt>
                <c:pt idx="5416">
                  <c:v>38.557000000000002</c:v>
                </c:pt>
                <c:pt idx="5417">
                  <c:v>38.557000000000002</c:v>
                </c:pt>
                <c:pt idx="5418">
                  <c:v>38.557000000000002</c:v>
                </c:pt>
                <c:pt idx="5419">
                  <c:v>38.557000000000002</c:v>
                </c:pt>
                <c:pt idx="5420">
                  <c:v>38.557000000000002</c:v>
                </c:pt>
                <c:pt idx="5421">
                  <c:v>38.557000000000002</c:v>
                </c:pt>
                <c:pt idx="5422">
                  <c:v>38.557000000000002</c:v>
                </c:pt>
                <c:pt idx="5423">
                  <c:v>38.511000000000003</c:v>
                </c:pt>
                <c:pt idx="5424">
                  <c:v>38.557000000000002</c:v>
                </c:pt>
                <c:pt idx="5425">
                  <c:v>38.557000000000002</c:v>
                </c:pt>
                <c:pt idx="5426">
                  <c:v>38.557000000000002</c:v>
                </c:pt>
                <c:pt idx="5427">
                  <c:v>38.511000000000003</c:v>
                </c:pt>
                <c:pt idx="5428">
                  <c:v>38.511000000000003</c:v>
                </c:pt>
                <c:pt idx="5429">
                  <c:v>38.511000000000003</c:v>
                </c:pt>
                <c:pt idx="5430">
                  <c:v>38.511000000000003</c:v>
                </c:pt>
                <c:pt idx="5431">
                  <c:v>38.511000000000003</c:v>
                </c:pt>
                <c:pt idx="5432">
                  <c:v>38.511000000000003</c:v>
                </c:pt>
                <c:pt idx="5433">
                  <c:v>38.511000000000003</c:v>
                </c:pt>
                <c:pt idx="5434">
                  <c:v>38.511000000000003</c:v>
                </c:pt>
                <c:pt idx="5435">
                  <c:v>38.511000000000003</c:v>
                </c:pt>
                <c:pt idx="5436">
                  <c:v>38.511000000000003</c:v>
                </c:pt>
                <c:pt idx="5437">
                  <c:v>38.511000000000003</c:v>
                </c:pt>
                <c:pt idx="5438">
                  <c:v>38.464000000000006</c:v>
                </c:pt>
                <c:pt idx="5439">
                  <c:v>38.511000000000003</c:v>
                </c:pt>
                <c:pt idx="5440">
                  <c:v>38.464000000000006</c:v>
                </c:pt>
                <c:pt idx="5441">
                  <c:v>38.464000000000006</c:v>
                </c:pt>
                <c:pt idx="5442">
                  <c:v>38.511000000000003</c:v>
                </c:pt>
                <c:pt idx="5443">
                  <c:v>38.464000000000006</c:v>
                </c:pt>
                <c:pt idx="5444">
                  <c:v>38.464000000000006</c:v>
                </c:pt>
                <c:pt idx="5445">
                  <c:v>38.464000000000006</c:v>
                </c:pt>
                <c:pt idx="5446">
                  <c:v>38.464000000000006</c:v>
                </c:pt>
                <c:pt idx="5447">
                  <c:v>38.464000000000006</c:v>
                </c:pt>
                <c:pt idx="5448">
                  <c:v>38.464000000000006</c:v>
                </c:pt>
                <c:pt idx="5449">
                  <c:v>38.464000000000006</c:v>
                </c:pt>
                <c:pt idx="5450">
                  <c:v>38.464000000000006</c:v>
                </c:pt>
                <c:pt idx="5451">
                  <c:v>38.464000000000006</c:v>
                </c:pt>
                <c:pt idx="5452">
                  <c:v>38.464000000000006</c:v>
                </c:pt>
                <c:pt idx="5453">
                  <c:v>38.464000000000006</c:v>
                </c:pt>
                <c:pt idx="5454">
                  <c:v>38.464000000000006</c:v>
                </c:pt>
                <c:pt idx="5455">
                  <c:v>38.464000000000006</c:v>
                </c:pt>
                <c:pt idx="5456">
                  <c:v>38.464000000000006</c:v>
                </c:pt>
                <c:pt idx="5457">
                  <c:v>38.464000000000006</c:v>
                </c:pt>
                <c:pt idx="5458">
                  <c:v>38.414999999999999</c:v>
                </c:pt>
                <c:pt idx="5459">
                  <c:v>38.414999999999999</c:v>
                </c:pt>
                <c:pt idx="5460">
                  <c:v>38.414999999999999</c:v>
                </c:pt>
                <c:pt idx="5461">
                  <c:v>38.414999999999999</c:v>
                </c:pt>
                <c:pt idx="5462">
                  <c:v>38.414999999999999</c:v>
                </c:pt>
                <c:pt idx="5463">
                  <c:v>38.414999999999999</c:v>
                </c:pt>
                <c:pt idx="5464">
                  <c:v>38.414999999999999</c:v>
                </c:pt>
                <c:pt idx="5465">
                  <c:v>38.414999999999999</c:v>
                </c:pt>
                <c:pt idx="5466">
                  <c:v>38.414999999999999</c:v>
                </c:pt>
                <c:pt idx="5467">
                  <c:v>38.414999999999999</c:v>
                </c:pt>
                <c:pt idx="5468">
                  <c:v>38.414999999999999</c:v>
                </c:pt>
                <c:pt idx="5469">
                  <c:v>38.414999999999999</c:v>
                </c:pt>
                <c:pt idx="5470">
                  <c:v>38.414999999999999</c:v>
                </c:pt>
                <c:pt idx="5471">
                  <c:v>38.368000000000002</c:v>
                </c:pt>
                <c:pt idx="5472">
                  <c:v>38.368000000000002</c:v>
                </c:pt>
                <c:pt idx="5473">
                  <c:v>38.414999999999999</c:v>
                </c:pt>
                <c:pt idx="5474">
                  <c:v>38.368000000000002</c:v>
                </c:pt>
                <c:pt idx="5475">
                  <c:v>38.368000000000002</c:v>
                </c:pt>
                <c:pt idx="5476">
                  <c:v>38.368000000000002</c:v>
                </c:pt>
                <c:pt idx="5477">
                  <c:v>38.368000000000002</c:v>
                </c:pt>
                <c:pt idx="5478">
                  <c:v>38.368000000000002</c:v>
                </c:pt>
                <c:pt idx="5479">
                  <c:v>38.368000000000002</c:v>
                </c:pt>
                <c:pt idx="5480">
                  <c:v>38.368000000000002</c:v>
                </c:pt>
                <c:pt idx="5481">
                  <c:v>38.368000000000002</c:v>
                </c:pt>
                <c:pt idx="5482">
                  <c:v>38.368000000000002</c:v>
                </c:pt>
                <c:pt idx="5483">
                  <c:v>38.368000000000002</c:v>
                </c:pt>
                <c:pt idx="5484">
                  <c:v>38.368000000000002</c:v>
                </c:pt>
                <c:pt idx="5485">
                  <c:v>38.368000000000002</c:v>
                </c:pt>
                <c:pt idx="5486">
                  <c:v>38.368000000000002</c:v>
                </c:pt>
                <c:pt idx="5487">
                  <c:v>38.368000000000002</c:v>
                </c:pt>
                <c:pt idx="5488">
                  <c:v>38.322000000000003</c:v>
                </c:pt>
                <c:pt idx="5489">
                  <c:v>38.322000000000003</c:v>
                </c:pt>
                <c:pt idx="5490">
                  <c:v>38.322000000000003</c:v>
                </c:pt>
                <c:pt idx="5491">
                  <c:v>38.322000000000003</c:v>
                </c:pt>
                <c:pt idx="5492">
                  <c:v>38.322000000000003</c:v>
                </c:pt>
                <c:pt idx="5493">
                  <c:v>38.322000000000003</c:v>
                </c:pt>
                <c:pt idx="5494">
                  <c:v>38.322000000000003</c:v>
                </c:pt>
                <c:pt idx="5495">
                  <c:v>38.322000000000003</c:v>
                </c:pt>
                <c:pt idx="5496">
                  <c:v>38.322000000000003</c:v>
                </c:pt>
                <c:pt idx="5497">
                  <c:v>38.273000000000003</c:v>
                </c:pt>
                <c:pt idx="5498">
                  <c:v>38.273000000000003</c:v>
                </c:pt>
                <c:pt idx="5499">
                  <c:v>38.273000000000003</c:v>
                </c:pt>
                <c:pt idx="5500">
                  <c:v>38.273000000000003</c:v>
                </c:pt>
                <c:pt idx="5501">
                  <c:v>38.273000000000003</c:v>
                </c:pt>
                <c:pt idx="5502">
                  <c:v>38.273000000000003</c:v>
                </c:pt>
                <c:pt idx="5503">
                  <c:v>38.273000000000003</c:v>
                </c:pt>
                <c:pt idx="5504">
                  <c:v>38.273000000000003</c:v>
                </c:pt>
                <c:pt idx="5505">
                  <c:v>38.273000000000003</c:v>
                </c:pt>
                <c:pt idx="5506">
                  <c:v>38.273000000000003</c:v>
                </c:pt>
                <c:pt idx="5507">
                  <c:v>38.226000000000013</c:v>
                </c:pt>
                <c:pt idx="5508">
                  <c:v>38.226000000000013</c:v>
                </c:pt>
                <c:pt idx="5509">
                  <c:v>38.226000000000013</c:v>
                </c:pt>
                <c:pt idx="5510">
                  <c:v>38.226000000000013</c:v>
                </c:pt>
                <c:pt idx="5511">
                  <c:v>38.226000000000013</c:v>
                </c:pt>
                <c:pt idx="5512">
                  <c:v>38.226000000000013</c:v>
                </c:pt>
                <c:pt idx="5513">
                  <c:v>38.226000000000013</c:v>
                </c:pt>
                <c:pt idx="5514">
                  <c:v>38.226000000000013</c:v>
                </c:pt>
                <c:pt idx="5515">
                  <c:v>38.226000000000013</c:v>
                </c:pt>
                <c:pt idx="5516">
                  <c:v>38.226000000000013</c:v>
                </c:pt>
                <c:pt idx="5517">
                  <c:v>38.179000000000002</c:v>
                </c:pt>
                <c:pt idx="5518">
                  <c:v>38.179000000000002</c:v>
                </c:pt>
                <c:pt idx="5519">
                  <c:v>38.179000000000002</c:v>
                </c:pt>
                <c:pt idx="5520">
                  <c:v>38.179000000000002</c:v>
                </c:pt>
                <c:pt idx="5521">
                  <c:v>38.179000000000002</c:v>
                </c:pt>
                <c:pt idx="5522">
                  <c:v>38.179000000000002</c:v>
                </c:pt>
                <c:pt idx="5523">
                  <c:v>38.179000000000002</c:v>
                </c:pt>
                <c:pt idx="5524">
                  <c:v>38.179000000000002</c:v>
                </c:pt>
                <c:pt idx="5525">
                  <c:v>38.179000000000002</c:v>
                </c:pt>
                <c:pt idx="5526">
                  <c:v>38.179000000000002</c:v>
                </c:pt>
                <c:pt idx="5527">
                  <c:v>38.131</c:v>
                </c:pt>
                <c:pt idx="5528">
                  <c:v>38.131</c:v>
                </c:pt>
                <c:pt idx="5529">
                  <c:v>38.131</c:v>
                </c:pt>
                <c:pt idx="5530">
                  <c:v>38.131</c:v>
                </c:pt>
                <c:pt idx="5531">
                  <c:v>38.131</c:v>
                </c:pt>
                <c:pt idx="5532">
                  <c:v>38.131</c:v>
                </c:pt>
                <c:pt idx="5533">
                  <c:v>38.131</c:v>
                </c:pt>
                <c:pt idx="5534">
                  <c:v>38.131</c:v>
                </c:pt>
                <c:pt idx="5535">
                  <c:v>38.131</c:v>
                </c:pt>
                <c:pt idx="5536">
                  <c:v>38.131</c:v>
                </c:pt>
                <c:pt idx="5537">
                  <c:v>38.131</c:v>
                </c:pt>
                <c:pt idx="5538">
                  <c:v>38.084000000000003</c:v>
                </c:pt>
                <c:pt idx="5539">
                  <c:v>38.084000000000003</c:v>
                </c:pt>
                <c:pt idx="5540">
                  <c:v>38.084000000000003</c:v>
                </c:pt>
                <c:pt idx="5541">
                  <c:v>38.084000000000003</c:v>
                </c:pt>
                <c:pt idx="5542">
                  <c:v>38.084000000000003</c:v>
                </c:pt>
                <c:pt idx="5543">
                  <c:v>38.084000000000003</c:v>
                </c:pt>
                <c:pt idx="5544">
                  <c:v>38.084000000000003</c:v>
                </c:pt>
                <c:pt idx="5545">
                  <c:v>38.084000000000003</c:v>
                </c:pt>
                <c:pt idx="5546">
                  <c:v>38.084000000000003</c:v>
                </c:pt>
                <c:pt idx="5547">
                  <c:v>38.037000000000006</c:v>
                </c:pt>
                <c:pt idx="5548">
                  <c:v>38.037000000000006</c:v>
                </c:pt>
                <c:pt idx="5549">
                  <c:v>38.037000000000006</c:v>
                </c:pt>
                <c:pt idx="5550">
                  <c:v>38.037000000000006</c:v>
                </c:pt>
                <c:pt idx="5551">
                  <c:v>38.037000000000006</c:v>
                </c:pt>
                <c:pt idx="5552">
                  <c:v>38.037000000000006</c:v>
                </c:pt>
                <c:pt idx="5553">
                  <c:v>38.037000000000006</c:v>
                </c:pt>
                <c:pt idx="5554">
                  <c:v>38.037000000000006</c:v>
                </c:pt>
                <c:pt idx="5555">
                  <c:v>37.989000000000004</c:v>
                </c:pt>
                <c:pt idx="5556">
                  <c:v>38.037000000000006</c:v>
                </c:pt>
                <c:pt idx="5557">
                  <c:v>37.989000000000004</c:v>
                </c:pt>
                <c:pt idx="5558">
                  <c:v>38.037000000000006</c:v>
                </c:pt>
                <c:pt idx="5559">
                  <c:v>37.989000000000004</c:v>
                </c:pt>
                <c:pt idx="5560">
                  <c:v>37.989000000000004</c:v>
                </c:pt>
                <c:pt idx="5561">
                  <c:v>37.989000000000004</c:v>
                </c:pt>
                <c:pt idx="5562">
                  <c:v>37.989000000000004</c:v>
                </c:pt>
                <c:pt idx="5563">
                  <c:v>37.989000000000004</c:v>
                </c:pt>
                <c:pt idx="5564">
                  <c:v>37.989000000000004</c:v>
                </c:pt>
                <c:pt idx="5565">
                  <c:v>37.989000000000004</c:v>
                </c:pt>
                <c:pt idx="5566">
                  <c:v>37.989000000000004</c:v>
                </c:pt>
                <c:pt idx="5567">
                  <c:v>37.942</c:v>
                </c:pt>
                <c:pt idx="5568">
                  <c:v>37.942</c:v>
                </c:pt>
                <c:pt idx="5569">
                  <c:v>37.942</c:v>
                </c:pt>
                <c:pt idx="5570">
                  <c:v>37.942</c:v>
                </c:pt>
                <c:pt idx="5571">
                  <c:v>37.942</c:v>
                </c:pt>
                <c:pt idx="5572">
                  <c:v>37.942</c:v>
                </c:pt>
                <c:pt idx="5573">
                  <c:v>37.942</c:v>
                </c:pt>
                <c:pt idx="5574">
                  <c:v>37.942</c:v>
                </c:pt>
                <c:pt idx="5575">
                  <c:v>37.942</c:v>
                </c:pt>
                <c:pt idx="5576">
                  <c:v>37.893000000000001</c:v>
                </c:pt>
                <c:pt idx="5577">
                  <c:v>37.893000000000001</c:v>
                </c:pt>
                <c:pt idx="5578">
                  <c:v>37.893000000000001</c:v>
                </c:pt>
                <c:pt idx="5579">
                  <c:v>37.893000000000001</c:v>
                </c:pt>
                <c:pt idx="5580">
                  <c:v>37.893000000000001</c:v>
                </c:pt>
                <c:pt idx="5581">
                  <c:v>37.893000000000001</c:v>
                </c:pt>
                <c:pt idx="5582">
                  <c:v>37.893000000000001</c:v>
                </c:pt>
                <c:pt idx="5583">
                  <c:v>37.893000000000001</c:v>
                </c:pt>
                <c:pt idx="5584">
                  <c:v>37.893000000000001</c:v>
                </c:pt>
                <c:pt idx="5585">
                  <c:v>37.893000000000001</c:v>
                </c:pt>
                <c:pt idx="5586">
                  <c:v>37.893000000000001</c:v>
                </c:pt>
                <c:pt idx="5587">
                  <c:v>37.893000000000001</c:v>
                </c:pt>
                <c:pt idx="5588">
                  <c:v>37.846000000000004</c:v>
                </c:pt>
                <c:pt idx="5589">
                  <c:v>37.846000000000004</c:v>
                </c:pt>
                <c:pt idx="5590">
                  <c:v>37.846000000000004</c:v>
                </c:pt>
                <c:pt idx="5591">
                  <c:v>37.846000000000004</c:v>
                </c:pt>
                <c:pt idx="5592">
                  <c:v>37.846000000000004</c:v>
                </c:pt>
                <c:pt idx="5593">
                  <c:v>37.846000000000004</c:v>
                </c:pt>
                <c:pt idx="5594">
                  <c:v>37.846000000000004</c:v>
                </c:pt>
                <c:pt idx="5595">
                  <c:v>37.846000000000004</c:v>
                </c:pt>
                <c:pt idx="5596">
                  <c:v>37.846000000000004</c:v>
                </c:pt>
                <c:pt idx="5597">
                  <c:v>37.798000000000016</c:v>
                </c:pt>
                <c:pt idx="5598">
                  <c:v>37.798000000000016</c:v>
                </c:pt>
                <c:pt idx="5599">
                  <c:v>37.798000000000016</c:v>
                </c:pt>
                <c:pt idx="5600">
                  <c:v>37.798000000000016</c:v>
                </c:pt>
                <c:pt idx="5601">
                  <c:v>37.798000000000016</c:v>
                </c:pt>
                <c:pt idx="5602">
                  <c:v>37.798000000000016</c:v>
                </c:pt>
                <c:pt idx="5603">
                  <c:v>37.798000000000016</c:v>
                </c:pt>
                <c:pt idx="5604">
                  <c:v>37.798000000000016</c:v>
                </c:pt>
                <c:pt idx="5605">
                  <c:v>37.798000000000016</c:v>
                </c:pt>
                <c:pt idx="5606">
                  <c:v>37.798000000000016</c:v>
                </c:pt>
                <c:pt idx="5607">
                  <c:v>37.798000000000016</c:v>
                </c:pt>
                <c:pt idx="5608">
                  <c:v>37.798000000000016</c:v>
                </c:pt>
                <c:pt idx="5609">
                  <c:v>37.751000000000005</c:v>
                </c:pt>
                <c:pt idx="5610">
                  <c:v>37.751000000000005</c:v>
                </c:pt>
                <c:pt idx="5611">
                  <c:v>37.751000000000005</c:v>
                </c:pt>
                <c:pt idx="5612">
                  <c:v>37.751000000000005</c:v>
                </c:pt>
                <c:pt idx="5613">
                  <c:v>37.751000000000005</c:v>
                </c:pt>
                <c:pt idx="5614">
                  <c:v>37.751000000000005</c:v>
                </c:pt>
                <c:pt idx="5615">
                  <c:v>37.751000000000005</c:v>
                </c:pt>
                <c:pt idx="5616">
                  <c:v>37.751000000000005</c:v>
                </c:pt>
                <c:pt idx="5617">
                  <c:v>37.751000000000005</c:v>
                </c:pt>
                <c:pt idx="5618">
                  <c:v>37.751000000000005</c:v>
                </c:pt>
                <c:pt idx="5619">
                  <c:v>37.751000000000005</c:v>
                </c:pt>
                <c:pt idx="5620">
                  <c:v>37.751000000000005</c:v>
                </c:pt>
                <c:pt idx="5621">
                  <c:v>37.702000000000012</c:v>
                </c:pt>
                <c:pt idx="5622">
                  <c:v>37.702000000000012</c:v>
                </c:pt>
                <c:pt idx="5623">
                  <c:v>37.702000000000012</c:v>
                </c:pt>
                <c:pt idx="5624">
                  <c:v>37.702000000000012</c:v>
                </c:pt>
                <c:pt idx="5625">
                  <c:v>37.702000000000012</c:v>
                </c:pt>
                <c:pt idx="5626">
                  <c:v>37.702000000000012</c:v>
                </c:pt>
                <c:pt idx="5627">
                  <c:v>37.702000000000012</c:v>
                </c:pt>
                <c:pt idx="5628">
                  <c:v>37.702000000000012</c:v>
                </c:pt>
                <c:pt idx="5629">
                  <c:v>37.702000000000012</c:v>
                </c:pt>
                <c:pt idx="5630">
                  <c:v>37.702000000000012</c:v>
                </c:pt>
                <c:pt idx="5631">
                  <c:v>37.702000000000012</c:v>
                </c:pt>
                <c:pt idx="5632">
                  <c:v>37.656000000000006</c:v>
                </c:pt>
                <c:pt idx="5633">
                  <c:v>37.702000000000012</c:v>
                </c:pt>
                <c:pt idx="5634">
                  <c:v>37.702000000000012</c:v>
                </c:pt>
                <c:pt idx="5635">
                  <c:v>37.656000000000006</c:v>
                </c:pt>
                <c:pt idx="5636">
                  <c:v>37.656000000000006</c:v>
                </c:pt>
                <c:pt idx="5637">
                  <c:v>37.656000000000006</c:v>
                </c:pt>
                <c:pt idx="5638">
                  <c:v>37.656000000000006</c:v>
                </c:pt>
                <c:pt idx="5639">
                  <c:v>37.656000000000006</c:v>
                </c:pt>
                <c:pt idx="5640">
                  <c:v>37.656000000000006</c:v>
                </c:pt>
                <c:pt idx="5641">
                  <c:v>37.656000000000006</c:v>
                </c:pt>
                <c:pt idx="5642">
                  <c:v>37.656000000000006</c:v>
                </c:pt>
                <c:pt idx="5643">
                  <c:v>37.656000000000006</c:v>
                </c:pt>
                <c:pt idx="5644">
                  <c:v>37.656000000000006</c:v>
                </c:pt>
                <c:pt idx="5645">
                  <c:v>37.609000000000002</c:v>
                </c:pt>
                <c:pt idx="5646">
                  <c:v>37.656000000000006</c:v>
                </c:pt>
                <c:pt idx="5647">
                  <c:v>37.656000000000006</c:v>
                </c:pt>
                <c:pt idx="5648">
                  <c:v>37.609000000000002</c:v>
                </c:pt>
                <c:pt idx="5649">
                  <c:v>37.609000000000002</c:v>
                </c:pt>
                <c:pt idx="5650">
                  <c:v>37.609000000000002</c:v>
                </c:pt>
                <c:pt idx="5651">
                  <c:v>37.609000000000002</c:v>
                </c:pt>
                <c:pt idx="5652">
                  <c:v>37.609000000000002</c:v>
                </c:pt>
                <c:pt idx="5653">
                  <c:v>37.609000000000002</c:v>
                </c:pt>
                <c:pt idx="5654">
                  <c:v>37.609000000000002</c:v>
                </c:pt>
                <c:pt idx="5655">
                  <c:v>37.609000000000002</c:v>
                </c:pt>
                <c:pt idx="5656">
                  <c:v>37.56</c:v>
                </c:pt>
                <c:pt idx="5657">
                  <c:v>37.56</c:v>
                </c:pt>
                <c:pt idx="5658">
                  <c:v>37.56</c:v>
                </c:pt>
                <c:pt idx="5659">
                  <c:v>37.56</c:v>
                </c:pt>
                <c:pt idx="5660">
                  <c:v>37.56</c:v>
                </c:pt>
                <c:pt idx="5661">
                  <c:v>37.56</c:v>
                </c:pt>
                <c:pt idx="5662">
                  <c:v>37.56</c:v>
                </c:pt>
                <c:pt idx="5663">
                  <c:v>37.56</c:v>
                </c:pt>
                <c:pt idx="5664">
                  <c:v>37.56</c:v>
                </c:pt>
                <c:pt idx="5665">
                  <c:v>37.56</c:v>
                </c:pt>
                <c:pt idx="5666">
                  <c:v>37.56</c:v>
                </c:pt>
                <c:pt idx="5667">
                  <c:v>37.56</c:v>
                </c:pt>
                <c:pt idx="5668">
                  <c:v>37.56</c:v>
                </c:pt>
                <c:pt idx="5669">
                  <c:v>37.56</c:v>
                </c:pt>
                <c:pt idx="5670">
                  <c:v>37.513000000000005</c:v>
                </c:pt>
                <c:pt idx="5671">
                  <c:v>37.513000000000005</c:v>
                </c:pt>
                <c:pt idx="5672">
                  <c:v>37.513000000000005</c:v>
                </c:pt>
                <c:pt idx="5673">
                  <c:v>37.513000000000005</c:v>
                </c:pt>
                <c:pt idx="5674">
                  <c:v>37.513000000000005</c:v>
                </c:pt>
                <c:pt idx="5675">
                  <c:v>37.513000000000005</c:v>
                </c:pt>
                <c:pt idx="5676">
                  <c:v>37.513000000000005</c:v>
                </c:pt>
                <c:pt idx="5677">
                  <c:v>37.513000000000005</c:v>
                </c:pt>
                <c:pt idx="5678">
                  <c:v>37.513000000000005</c:v>
                </c:pt>
                <c:pt idx="5679">
                  <c:v>37.513000000000005</c:v>
                </c:pt>
                <c:pt idx="5680">
                  <c:v>37.513000000000005</c:v>
                </c:pt>
                <c:pt idx="5681">
                  <c:v>37.513000000000005</c:v>
                </c:pt>
                <c:pt idx="5682">
                  <c:v>37.513000000000005</c:v>
                </c:pt>
                <c:pt idx="5683">
                  <c:v>37.513000000000005</c:v>
                </c:pt>
                <c:pt idx="5684">
                  <c:v>37.513000000000005</c:v>
                </c:pt>
                <c:pt idx="5685">
                  <c:v>37.513000000000005</c:v>
                </c:pt>
                <c:pt idx="5686">
                  <c:v>37.513000000000005</c:v>
                </c:pt>
                <c:pt idx="5687">
                  <c:v>37.513000000000005</c:v>
                </c:pt>
                <c:pt idx="5688">
                  <c:v>37.513000000000005</c:v>
                </c:pt>
                <c:pt idx="5689">
                  <c:v>37.513000000000005</c:v>
                </c:pt>
                <c:pt idx="5690">
                  <c:v>37.513000000000005</c:v>
                </c:pt>
                <c:pt idx="5691">
                  <c:v>37.513000000000005</c:v>
                </c:pt>
                <c:pt idx="5692">
                  <c:v>37.513000000000005</c:v>
                </c:pt>
                <c:pt idx="5693">
                  <c:v>37.465000000000003</c:v>
                </c:pt>
                <c:pt idx="5694">
                  <c:v>37.465000000000003</c:v>
                </c:pt>
                <c:pt idx="5695">
                  <c:v>37.465000000000003</c:v>
                </c:pt>
                <c:pt idx="5696">
                  <c:v>37.465000000000003</c:v>
                </c:pt>
                <c:pt idx="5697">
                  <c:v>37.465000000000003</c:v>
                </c:pt>
                <c:pt idx="5698">
                  <c:v>37.465000000000003</c:v>
                </c:pt>
                <c:pt idx="5699">
                  <c:v>37.465000000000003</c:v>
                </c:pt>
                <c:pt idx="5700">
                  <c:v>37.465000000000003</c:v>
                </c:pt>
                <c:pt idx="5701">
                  <c:v>37.465000000000003</c:v>
                </c:pt>
                <c:pt idx="5702">
                  <c:v>37.465000000000003</c:v>
                </c:pt>
                <c:pt idx="5703">
                  <c:v>37.465000000000003</c:v>
                </c:pt>
                <c:pt idx="5704">
                  <c:v>37.465000000000003</c:v>
                </c:pt>
                <c:pt idx="5705">
                  <c:v>37.465000000000003</c:v>
                </c:pt>
                <c:pt idx="5706">
                  <c:v>37.465000000000003</c:v>
                </c:pt>
                <c:pt idx="5707">
                  <c:v>37.465000000000003</c:v>
                </c:pt>
                <c:pt idx="5708">
                  <c:v>37.465000000000003</c:v>
                </c:pt>
                <c:pt idx="5709">
                  <c:v>37.465000000000003</c:v>
                </c:pt>
                <c:pt idx="5710">
                  <c:v>37.465000000000003</c:v>
                </c:pt>
                <c:pt idx="5711">
                  <c:v>37.465000000000003</c:v>
                </c:pt>
                <c:pt idx="5712">
                  <c:v>37.465000000000003</c:v>
                </c:pt>
                <c:pt idx="5713">
                  <c:v>37.465000000000003</c:v>
                </c:pt>
                <c:pt idx="5714">
                  <c:v>37.465000000000003</c:v>
                </c:pt>
                <c:pt idx="5715">
                  <c:v>37.465000000000003</c:v>
                </c:pt>
                <c:pt idx="5716">
                  <c:v>37.465000000000003</c:v>
                </c:pt>
                <c:pt idx="5717">
                  <c:v>37.465000000000003</c:v>
                </c:pt>
                <c:pt idx="5718">
                  <c:v>37.465000000000003</c:v>
                </c:pt>
                <c:pt idx="5719">
                  <c:v>37.465000000000003</c:v>
                </c:pt>
                <c:pt idx="5720">
                  <c:v>37.465000000000003</c:v>
                </c:pt>
                <c:pt idx="5721">
                  <c:v>37.465000000000003</c:v>
                </c:pt>
                <c:pt idx="5722">
                  <c:v>37.465000000000003</c:v>
                </c:pt>
                <c:pt idx="5723">
                  <c:v>37.465000000000003</c:v>
                </c:pt>
                <c:pt idx="5724">
                  <c:v>37.465000000000003</c:v>
                </c:pt>
                <c:pt idx="5725">
                  <c:v>37.465000000000003</c:v>
                </c:pt>
                <c:pt idx="5726">
                  <c:v>37.465000000000003</c:v>
                </c:pt>
                <c:pt idx="5727">
                  <c:v>37.465000000000003</c:v>
                </c:pt>
                <c:pt idx="5728">
                  <c:v>37.465000000000003</c:v>
                </c:pt>
                <c:pt idx="5729">
                  <c:v>37.465000000000003</c:v>
                </c:pt>
                <c:pt idx="5730">
                  <c:v>37.465000000000003</c:v>
                </c:pt>
                <c:pt idx="5731">
                  <c:v>37.465000000000003</c:v>
                </c:pt>
                <c:pt idx="5732">
                  <c:v>37.465000000000003</c:v>
                </c:pt>
                <c:pt idx="5733">
                  <c:v>37.416000000000004</c:v>
                </c:pt>
                <c:pt idx="5734">
                  <c:v>37.416000000000004</c:v>
                </c:pt>
                <c:pt idx="5735">
                  <c:v>37.465000000000003</c:v>
                </c:pt>
                <c:pt idx="5736">
                  <c:v>37.465000000000003</c:v>
                </c:pt>
                <c:pt idx="5737">
                  <c:v>37.465000000000003</c:v>
                </c:pt>
                <c:pt idx="5738">
                  <c:v>37.416000000000004</c:v>
                </c:pt>
                <c:pt idx="5739">
                  <c:v>37.465000000000003</c:v>
                </c:pt>
                <c:pt idx="5740">
                  <c:v>37.465000000000003</c:v>
                </c:pt>
                <c:pt idx="5741">
                  <c:v>37.416000000000004</c:v>
                </c:pt>
                <c:pt idx="5742">
                  <c:v>37.465000000000003</c:v>
                </c:pt>
                <c:pt idx="5743">
                  <c:v>37.416000000000004</c:v>
                </c:pt>
                <c:pt idx="5744">
                  <c:v>37.465000000000003</c:v>
                </c:pt>
                <c:pt idx="5745">
                  <c:v>37.416000000000004</c:v>
                </c:pt>
                <c:pt idx="5746">
                  <c:v>37.465000000000003</c:v>
                </c:pt>
                <c:pt idx="5747">
                  <c:v>37.465000000000003</c:v>
                </c:pt>
                <c:pt idx="5748">
                  <c:v>37.416000000000004</c:v>
                </c:pt>
                <c:pt idx="5749">
                  <c:v>37.465000000000003</c:v>
                </c:pt>
                <c:pt idx="5750">
                  <c:v>37.416000000000004</c:v>
                </c:pt>
                <c:pt idx="5751">
                  <c:v>37.465000000000003</c:v>
                </c:pt>
                <c:pt idx="5752">
                  <c:v>37.416000000000004</c:v>
                </c:pt>
                <c:pt idx="5753">
                  <c:v>37.416000000000004</c:v>
                </c:pt>
                <c:pt idx="5754">
                  <c:v>37.416000000000004</c:v>
                </c:pt>
                <c:pt idx="5755">
                  <c:v>37.416000000000004</c:v>
                </c:pt>
                <c:pt idx="5756">
                  <c:v>37.416000000000004</c:v>
                </c:pt>
                <c:pt idx="5757">
                  <c:v>37.465000000000003</c:v>
                </c:pt>
                <c:pt idx="5758">
                  <c:v>37.416000000000004</c:v>
                </c:pt>
                <c:pt idx="5759">
                  <c:v>37.416000000000004</c:v>
                </c:pt>
                <c:pt idx="5760">
                  <c:v>37.416000000000004</c:v>
                </c:pt>
                <c:pt idx="5761">
                  <c:v>37.465000000000003</c:v>
                </c:pt>
                <c:pt idx="5762">
                  <c:v>37.465000000000003</c:v>
                </c:pt>
                <c:pt idx="5763">
                  <c:v>37.416000000000004</c:v>
                </c:pt>
                <c:pt idx="5764">
                  <c:v>37.465000000000003</c:v>
                </c:pt>
                <c:pt idx="5765">
                  <c:v>37.416000000000004</c:v>
                </c:pt>
                <c:pt idx="5766">
                  <c:v>37.416000000000004</c:v>
                </c:pt>
                <c:pt idx="5767">
                  <c:v>37.465000000000003</c:v>
                </c:pt>
                <c:pt idx="5768">
                  <c:v>37.465000000000003</c:v>
                </c:pt>
                <c:pt idx="5769">
                  <c:v>37.416000000000004</c:v>
                </c:pt>
                <c:pt idx="5770">
                  <c:v>37.465000000000003</c:v>
                </c:pt>
                <c:pt idx="5771">
                  <c:v>37.465000000000003</c:v>
                </c:pt>
                <c:pt idx="5772">
                  <c:v>37.465000000000003</c:v>
                </c:pt>
                <c:pt idx="5773">
                  <c:v>37.465000000000003</c:v>
                </c:pt>
                <c:pt idx="5774">
                  <c:v>37.465000000000003</c:v>
                </c:pt>
                <c:pt idx="5775">
                  <c:v>37.416000000000004</c:v>
                </c:pt>
                <c:pt idx="5776">
                  <c:v>37.465000000000003</c:v>
                </c:pt>
                <c:pt idx="5777">
                  <c:v>37.465000000000003</c:v>
                </c:pt>
                <c:pt idx="5778">
                  <c:v>37.465000000000003</c:v>
                </c:pt>
                <c:pt idx="5779">
                  <c:v>37.465000000000003</c:v>
                </c:pt>
                <c:pt idx="5780">
                  <c:v>37.465000000000003</c:v>
                </c:pt>
                <c:pt idx="5781">
                  <c:v>37.465000000000003</c:v>
                </c:pt>
                <c:pt idx="5782">
                  <c:v>37.465000000000003</c:v>
                </c:pt>
                <c:pt idx="5783">
                  <c:v>37.465000000000003</c:v>
                </c:pt>
                <c:pt idx="5784">
                  <c:v>37.465000000000003</c:v>
                </c:pt>
                <c:pt idx="5785">
                  <c:v>37.465000000000003</c:v>
                </c:pt>
                <c:pt idx="5786">
                  <c:v>37.465000000000003</c:v>
                </c:pt>
                <c:pt idx="5787">
                  <c:v>37.465000000000003</c:v>
                </c:pt>
                <c:pt idx="5788">
                  <c:v>37.465000000000003</c:v>
                </c:pt>
                <c:pt idx="5789">
                  <c:v>37.465000000000003</c:v>
                </c:pt>
                <c:pt idx="5790">
                  <c:v>37.465000000000003</c:v>
                </c:pt>
                <c:pt idx="5791">
                  <c:v>37.465000000000003</c:v>
                </c:pt>
                <c:pt idx="5792">
                  <c:v>37.465000000000003</c:v>
                </c:pt>
                <c:pt idx="5793">
                  <c:v>37.465000000000003</c:v>
                </c:pt>
                <c:pt idx="5794">
                  <c:v>37.465000000000003</c:v>
                </c:pt>
                <c:pt idx="5795">
                  <c:v>37.465000000000003</c:v>
                </c:pt>
                <c:pt idx="5796">
                  <c:v>37.465000000000003</c:v>
                </c:pt>
                <c:pt idx="5797">
                  <c:v>37.465000000000003</c:v>
                </c:pt>
                <c:pt idx="5798">
                  <c:v>37.465000000000003</c:v>
                </c:pt>
                <c:pt idx="5799">
                  <c:v>37.465000000000003</c:v>
                </c:pt>
                <c:pt idx="5800">
                  <c:v>37.465000000000003</c:v>
                </c:pt>
                <c:pt idx="5801">
                  <c:v>37.465000000000003</c:v>
                </c:pt>
                <c:pt idx="5802">
                  <c:v>37.465000000000003</c:v>
                </c:pt>
                <c:pt idx="5803">
                  <c:v>37.465000000000003</c:v>
                </c:pt>
                <c:pt idx="5804">
                  <c:v>37.465000000000003</c:v>
                </c:pt>
                <c:pt idx="5805">
                  <c:v>37.465000000000003</c:v>
                </c:pt>
                <c:pt idx="5806">
                  <c:v>37.465000000000003</c:v>
                </c:pt>
                <c:pt idx="5807">
                  <c:v>37.465000000000003</c:v>
                </c:pt>
                <c:pt idx="5808">
                  <c:v>37.513000000000005</c:v>
                </c:pt>
                <c:pt idx="5809">
                  <c:v>37.465000000000003</c:v>
                </c:pt>
                <c:pt idx="5810">
                  <c:v>37.513000000000005</c:v>
                </c:pt>
                <c:pt idx="5811">
                  <c:v>37.513000000000005</c:v>
                </c:pt>
                <c:pt idx="5812">
                  <c:v>37.513000000000005</c:v>
                </c:pt>
                <c:pt idx="5813">
                  <c:v>37.513000000000005</c:v>
                </c:pt>
                <c:pt idx="5814">
                  <c:v>37.513000000000005</c:v>
                </c:pt>
                <c:pt idx="5815">
                  <c:v>37.513000000000005</c:v>
                </c:pt>
                <c:pt idx="5816">
                  <c:v>37.513000000000005</c:v>
                </c:pt>
                <c:pt idx="5817">
                  <c:v>37.513000000000005</c:v>
                </c:pt>
                <c:pt idx="5818">
                  <c:v>37.513000000000005</c:v>
                </c:pt>
                <c:pt idx="5819">
                  <c:v>37.513000000000005</c:v>
                </c:pt>
                <c:pt idx="5820">
                  <c:v>37.513000000000005</c:v>
                </c:pt>
                <c:pt idx="5821">
                  <c:v>37.513000000000005</c:v>
                </c:pt>
                <c:pt idx="5822">
                  <c:v>37.513000000000005</c:v>
                </c:pt>
                <c:pt idx="5823">
                  <c:v>37.513000000000005</c:v>
                </c:pt>
                <c:pt idx="5824">
                  <c:v>37.513000000000005</c:v>
                </c:pt>
                <c:pt idx="5825">
                  <c:v>37.513000000000005</c:v>
                </c:pt>
                <c:pt idx="5826">
                  <c:v>37.513000000000005</c:v>
                </c:pt>
                <c:pt idx="5827">
                  <c:v>37.513000000000005</c:v>
                </c:pt>
                <c:pt idx="5828">
                  <c:v>37.513000000000005</c:v>
                </c:pt>
                <c:pt idx="5829">
                  <c:v>37.56</c:v>
                </c:pt>
                <c:pt idx="5830">
                  <c:v>37.513000000000005</c:v>
                </c:pt>
                <c:pt idx="5831">
                  <c:v>37.513000000000005</c:v>
                </c:pt>
                <c:pt idx="5832">
                  <c:v>37.56</c:v>
                </c:pt>
                <c:pt idx="5833">
                  <c:v>37.56</c:v>
                </c:pt>
                <c:pt idx="5834">
                  <c:v>37.56</c:v>
                </c:pt>
                <c:pt idx="5835">
                  <c:v>37.56</c:v>
                </c:pt>
                <c:pt idx="5836">
                  <c:v>37.56</c:v>
                </c:pt>
                <c:pt idx="5837">
                  <c:v>37.56</c:v>
                </c:pt>
                <c:pt idx="5838">
                  <c:v>37.56</c:v>
                </c:pt>
                <c:pt idx="5839">
                  <c:v>37.56</c:v>
                </c:pt>
                <c:pt idx="5840">
                  <c:v>37.56</c:v>
                </c:pt>
                <c:pt idx="5841">
                  <c:v>37.56</c:v>
                </c:pt>
                <c:pt idx="5842">
                  <c:v>37.56</c:v>
                </c:pt>
                <c:pt idx="5843">
                  <c:v>37.56</c:v>
                </c:pt>
                <c:pt idx="5844">
                  <c:v>37.56</c:v>
                </c:pt>
                <c:pt idx="5845">
                  <c:v>37.609000000000002</c:v>
                </c:pt>
                <c:pt idx="5846">
                  <c:v>37.609000000000002</c:v>
                </c:pt>
                <c:pt idx="5847">
                  <c:v>37.609000000000002</c:v>
                </c:pt>
                <c:pt idx="5848">
                  <c:v>37.609000000000002</c:v>
                </c:pt>
                <c:pt idx="5849">
                  <c:v>37.609000000000002</c:v>
                </c:pt>
                <c:pt idx="5850">
                  <c:v>37.609000000000002</c:v>
                </c:pt>
                <c:pt idx="5851">
                  <c:v>37.609000000000002</c:v>
                </c:pt>
                <c:pt idx="5852">
                  <c:v>37.609000000000002</c:v>
                </c:pt>
                <c:pt idx="5853">
                  <c:v>37.609000000000002</c:v>
                </c:pt>
                <c:pt idx="5854">
                  <c:v>37.609000000000002</c:v>
                </c:pt>
                <c:pt idx="5855">
                  <c:v>37.609000000000002</c:v>
                </c:pt>
                <c:pt idx="5856">
                  <c:v>37.609000000000002</c:v>
                </c:pt>
                <c:pt idx="5857">
                  <c:v>37.609000000000002</c:v>
                </c:pt>
                <c:pt idx="5858">
                  <c:v>37.609000000000002</c:v>
                </c:pt>
                <c:pt idx="5859">
                  <c:v>37.609000000000002</c:v>
                </c:pt>
                <c:pt idx="5860">
                  <c:v>37.656000000000006</c:v>
                </c:pt>
                <c:pt idx="5861">
                  <c:v>37.609000000000002</c:v>
                </c:pt>
                <c:pt idx="5862">
                  <c:v>37.656000000000006</c:v>
                </c:pt>
                <c:pt idx="5863">
                  <c:v>37.656000000000006</c:v>
                </c:pt>
                <c:pt idx="5864">
                  <c:v>37.656000000000006</c:v>
                </c:pt>
                <c:pt idx="5865">
                  <c:v>37.656000000000006</c:v>
                </c:pt>
                <c:pt idx="5866">
                  <c:v>37.656000000000006</c:v>
                </c:pt>
                <c:pt idx="5867">
                  <c:v>37.656000000000006</c:v>
                </c:pt>
                <c:pt idx="5868">
                  <c:v>37.656000000000006</c:v>
                </c:pt>
                <c:pt idx="5869">
                  <c:v>37.656000000000006</c:v>
                </c:pt>
                <c:pt idx="5870">
                  <c:v>37.656000000000006</c:v>
                </c:pt>
                <c:pt idx="5871">
                  <c:v>37.656000000000006</c:v>
                </c:pt>
                <c:pt idx="5872">
                  <c:v>37.656000000000006</c:v>
                </c:pt>
                <c:pt idx="5873">
                  <c:v>37.656000000000006</c:v>
                </c:pt>
                <c:pt idx="5874">
                  <c:v>37.656000000000006</c:v>
                </c:pt>
                <c:pt idx="5875">
                  <c:v>37.656000000000006</c:v>
                </c:pt>
                <c:pt idx="5876">
                  <c:v>37.656000000000006</c:v>
                </c:pt>
                <c:pt idx="5877">
                  <c:v>37.656000000000006</c:v>
                </c:pt>
                <c:pt idx="5878">
                  <c:v>37.656000000000006</c:v>
                </c:pt>
                <c:pt idx="5879">
                  <c:v>37.656000000000006</c:v>
                </c:pt>
                <c:pt idx="5880">
                  <c:v>37.656000000000006</c:v>
                </c:pt>
                <c:pt idx="5881">
                  <c:v>37.656000000000006</c:v>
                </c:pt>
                <c:pt idx="5882">
                  <c:v>37.656000000000006</c:v>
                </c:pt>
                <c:pt idx="5883">
                  <c:v>37.656000000000006</c:v>
                </c:pt>
                <c:pt idx="5884">
                  <c:v>37.702000000000012</c:v>
                </c:pt>
                <c:pt idx="5885">
                  <c:v>37.702000000000012</c:v>
                </c:pt>
                <c:pt idx="5886">
                  <c:v>37.702000000000012</c:v>
                </c:pt>
                <c:pt idx="5887">
                  <c:v>37.702000000000012</c:v>
                </c:pt>
                <c:pt idx="5888">
                  <c:v>37.702000000000012</c:v>
                </c:pt>
                <c:pt idx="5889">
                  <c:v>37.702000000000012</c:v>
                </c:pt>
                <c:pt idx="5890">
                  <c:v>37.702000000000012</c:v>
                </c:pt>
                <c:pt idx="5891">
                  <c:v>37.702000000000012</c:v>
                </c:pt>
                <c:pt idx="5892">
                  <c:v>37.702000000000012</c:v>
                </c:pt>
                <c:pt idx="5893">
                  <c:v>37.702000000000012</c:v>
                </c:pt>
                <c:pt idx="5894">
                  <c:v>37.702000000000012</c:v>
                </c:pt>
                <c:pt idx="5895">
                  <c:v>37.702000000000012</c:v>
                </c:pt>
                <c:pt idx="5896">
                  <c:v>37.702000000000012</c:v>
                </c:pt>
                <c:pt idx="5897">
                  <c:v>37.702000000000012</c:v>
                </c:pt>
                <c:pt idx="5898">
                  <c:v>37.702000000000012</c:v>
                </c:pt>
                <c:pt idx="5899">
                  <c:v>37.702000000000012</c:v>
                </c:pt>
                <c:pt idx="5900">
                  <c:v>37.702000000000012</c:v>
                </c:pt>
                <c:pt idx="5901">
                  <c:v>37.702000000000012</c:v>
                </c:pt>
                <c:pt idx="5902">
                  <c:v>37.751000000000005</c:v>
                </c:pt>
                <c:pt idx="5903">
                  <c:v>37.702000000000012</c:v>
                </c:pt>
                <c:pt idx="5904">
                  <c:v>37.751000000000005</c:v>
                </c:pt>
                <c:pt idx="5905">
                  <c:v>37.751000000000005</c:v>
                </c:pt>
                <c:pt idx="5906">
                  <c:v>37.751000000000005</c:v>
                </c:pt>
                <c:pt idx="5907">
                  <c:v>37.751000000000005</c:v>
                </c:pt>
                <c:pt idx="5908">
                  <c:v>37.751000000000005</c:v>
                </c:pt>
                <c:pt idx="5909">
                  <c:v>37.751000000000005</c:v>
                </c:pt>
                <c:pt idx="5910">
                  <c:v>37.751000000000005</c:v>
                </c:pt>
                <c:pt idx="5911">
                  <c:v>37.751000000000005</c:v>
                </c:pt>
                <c:pt idx="5912">
                  <c:v>37.751000000000005</c:v>
                </c:pt>
                <c:pt idx="5913">
                  <c:v>37.751000000000005</c:v>
                </c:pt>
                <c:pt idx="5914">
                  <c:v>37.751000000000005</c:v>
                </c:pt>
                <c:pt idx="5915">
                  <c:v>37.751000000000005</c:v>
                </c:pt>
                <c:pt idx="5916">
                  <c:v>37.751000000000005</c:v>
                </c:pt>
                <c:pt idx="5917">
                  <c:v>37.751000000000005</c:v>
                </c:pt>
                <c:pt idx="5918">
                  <c:v>37.751000000000005</c:v>
                </c:pt>
                <c:pt idx="5919">
                  <c:v>37.751000000000005</c:v>
                </c:pt>
                <c:pt idx="5920">
                  <c:v>37.751000000000005</c:v>
                </c:pt>
                <c:pt idx="5921">
                  <c:v>37.798000000000016</c:v>
                </c:pt>
                <c:pt idx="5922">
                  <c:v>37.751000000000005</c:v>
                </c:pt>
                <c:pt idx="5923">
                  <c:v>37.751000000000005</c:v>
                </c:pt>
                <c:pt idx="5924">
                  <c:v>37.798000000000016</c:v>
                </c:pt>
                <c:pt idx="5925">
                  <c:v>37.798000000000016</c:v>
                </c:pt>
                <c:pt idx="5926">
                  <c:v>37.798000000000016</c:v>
                </c:pt>
                <c:pt idx="5927">
                  <c:v>37.798000000000016</c:v>
                </c:pt>
                <c:pt idx="5928">
                  <c:v>37.798000000000016</c:v>
                </c:pt>
                <c:pt idx="5929">
                  <c:v>37.798000000000016</c:v>
                </c:pt>
                <c:pt idx="5930">
                  <c:v>37.798000000000016</c:v>
                </c:pt>
                <c:pt idx="5931">
                  <c:v>37.798000000000016</c:v>
                </c:pt>
                <c:pt idx="5932">
                  <c:v>37.798000000000016</c:v>
                </c:pt>
                <c:pt idx="5933">
                  <c:v>37.798000000000016</c:v>
                </c:pt>
                <c:pt idx="5934">
                  <c:v>37.798000000000016</c:v>
                </c:pt>
                <c:pt idx="5935">
                  <c:v>37.798000000000016</c:v>
                </c:pt>
                <c:pt idx="5936">
                  <c:v>37.798000000000016</c:v>
                </c:pt>
                <c:pt idx="5937">
                  <c:v>37.798000000000016</c:v>
                </c:pt>
                <c:pt idx="5938">
                  <c:v>37.798000000000016</c:v>
                </c:pt>
                <c:pt idx="5939">
                  <c:v>37.798000000000016</c:v>
                </c:pt>
                <c:pt idx="5940">
                  <c:v>37.798000000000016</c:v>
                </c:pt>
                <c:pt idx="5941">
                  <c:v>37.798000000000016</c:v>
                </c:pt>
                <c:pt idx="5942">
                  <c:v>37.846000000000004</c:v>
                </c:pt>
                <c:pt idx="5943">
                  <c:v>37.846000000000004</c:v>
                </c:pt>
                <c:pt idx="5944">
                  <c:v>37.846000000000004</c:v>
                </c:pt>
                <c:pt idx="5945">
                  <c:v>37.846000000000004</c:v>
                </c:pt>
                <c:pt idx="5946">
                  <c:v>37.846000000000004</c:v>
                </c:pt>
                <c:pt idx="5947">
                  <c:v>37.846000000000004</c:v>
                </c:pt>
                <c:pt idx="5948">
                  <c:v>37.846000000000004</c:v>
                </c:pt>
                <c:pt idx="5949">
                  <c:v>37.846000000000004</c:v>
                </c:pt>
                <c:pt idx="5950">
                  <c:v>37.846000000000004</c:v>
                </c:pt>
                <c:pt idx="5951">
                  <c:v>37.846000000000004</c:v>
                </c:pt>
                <c:pt idx="5952">
                  <c:v>37.846000000000004</c:v>
                </c:pt>
                <c:pt idx="5953">
                  <c:v>37.846000000000004</c:v>
                </c:pt>
                <c:pt idx="5954">
                  <c:v>37.846000000000004</c:v>
                </c:pt>
                <c:pt idx="5955">
                  <c:v>37.846000000000004</c:v>
                </c:pt>
                <c:pt idx="5956">
                  <c:v>37.846000000000004</c:v>
                </c:pt>
                <c:pt idx="5957">
                  <c:v>37.846000000000004</c:v>
                </c:pt>
                <c:pt idx="5958">
                  <c:v>37.846000000000004</c:v>
                </c:pt>
                <c:pt idx="5959">
                  <c:v>37.893000000000001</c:v>
                </c:pt>
                <c:pt idx="5960">
                  <c:v>37.846000000000004</c:v>
                </c:pt>
                <c:pt idx="5961">
                  <c:v>37.893000000000001</c:v>
                </c:pt>
                <c:pt idx="5962">
                  <c:v>37.893000000000001</c:v>
                </c:pt>
                <c:pt idx="5963">
                  <c:v>37.893000000000001</c:v>
                </c:pt>
                <c:pt idx="5964">
                  <c:v>37.893000000000001</c:v>
                </c:pt>
                <c:pt idx="5965">
                  <c:v>37.893000000000001</c:v>
                </c:pt>
                <c:pt idx="5966">
                  <c:v>37.893000000000001</c:v>
                </c:pt>
                <c:pt idx="5967">
                  <c:v>37.893000000000001</c:v>
                </c:pt>
                <c:pt idx="5968">
                  <c:v>37.893000000000001</c:v>
                </c:pt>
                <c:pt idx="5969">
                  <c:v>37.893000000000001</c:v>
                </c:pt>
                <c:pt idx="5970">
                  <c:v>37.893000000000001</c:v>
                </c:pt>
                <c:pt idx="5971">
                  <c:v>37.893000000000001</c:v>
                </c:pt>
                <c:pt idx="5972">
                  <c:v>37.893000000000001</c:v>
                </c:pt>
                <c:pt idx="5973">
                  <c:v>37.893000000000001</c:v>
                </c:pt>
                <c:pt idx="5974">
                  <c:v>37.893000000000001</c:v>
                </c:pt>
                <c:pt idx="5975">
                  <c:v>37.893000000000001</c:v>
                </c:pt>
                <c:pt idx="5976">
                  <c:v>37.942</c:v>
                </c:pt>
                <c:pt idx="5977">
                  <c:v>37.893000000000001</c:v>
                </c:pt>
                <c:pt idx="5978">
                  <c:v>37.942</c:v>
                </c:pt>
                <c:pt idx="5979">
                  <c:v>37.942</c:v>
                </c:pt>
                <c:pt idx="5980">
                  <c:v>37.942</c:v>
                </c:pt>
                <c:pt idx="5981">
                  <c:v>37.942</c:v>
                </c:pt>
                <c:pt idx="5982">
                  <c:v>37.942</c:v>
                </c:pt>
                <c:pt idx="5983">
                  <c:v>37.942</c:v>
                </c:pt>
                <c:pt idx="5984">
                  <c:v>37.942</c:v>
                </c:pt>
                <c:pt idx="5985">
                  <c:v>37.942</c:v>
                </c:pt>
                <c:pt idx="5986">
                  <c:v>37.942</c:v>
                </c:pt>
                <c:pt idx="5987">
                  <c:v>37.942</c:v>
                </c:pt>
                <c:pt idx="5988">
                  <c:v>37.942</c:v>
                </c:pt>
                <c:pt idx="5989">
                  <c:v>37.989000000000004</c:v>
                </c:pt>
                <c:pt idx="5990">
                  <c:v>37.942</c:v>
                </c:pt>
                <c:pt idx="5991">
                  <c:v>37.989000000000004</c:v>
                </c:pt>
                <c:pt idx="5992">
                  <c:v>37.942</c:v>
                </c:pt>
                <c:pt idx="5993">
                  <c:v>37.989000000000004</c:v>
                </c:pt>
                <c:pt idx="5994">
                  <c:v>37.989000000000004</c:v>
                </c:pt>
                <c:pt idx="5995">
                  <c:v>37.989000000000004</c:v>
                </c:pt>
                <c:pt idx="5996">
                  <c:v>37.989000000000004</c:v>
                </c:pt>
                <c:pt idx="5997">
                  <c:v>37.989000000000004</c:v>
                </c:pt>
                <c:pt idx="5998">
                  <c:v>37.989000000000004</c:v>
                </c:pt>
                <c:pt idx="5999">
                  <c:v>37.989000000000004</c:v>
                </c:pt>
                <c:pt idx="6000">
                  <c:v>37.989000000000004</c:v>
                </c:pt>
                <c:pt idx="6001">
                  <c:v>37.989000000000004</c:v>
                </c:pt>
                <c:pt idx="6002">
                  <c:v>37.989000000000004</c:v>
                </c:pt>
                <c:pt idx="6003">
                  <c:v>37.989000000000004</c:v>
                </c:pt>
                <c:pt idx="6004">
                  <c:v>37.989000000000004</c:v>
                </c:pt>
                <c:pt idx="6005">
                  <c:v>37.989000000000004</c:v>
                </c:pt>
                <c:pt idx="6006">
                  <c:v>38.037000000000006</c:v>
                </c:pt>
                <c:pt idx="6007">
                  <c:v>38.037000000000006</c:v>
                </c:pt>
                <c:pt idx="6008">
                  <c:v>38.037000000000006</c:v>
                </c:pt>
                <c:pt idx="6009">
                  <c:v>38.037000000000006</c:v>
                </c:pt>
                <c:pt idx="6010">
                  <c:v>38.037000000000006</c:v>
                </c:pt>
                <c:pt idx="6011">
                  <c:v>38.037000000000006</c:v>
                </c:pt>
                <c:pt idx="6012">
                  <c:v>38.037000000000006</c:v>
                </c:pt>
                <c:pt idx="6013">
                  <c:v>38.037000000000006</c:v>
                </c:pt>
                <c:pt idx="6014">
                  <c:v>38.037000000000006</c:v>
                </c:pt>
                <c:pt idx="6015">
                  <c:v>38.037000000000006</c:v>
                </c:pt>
                <c:pt idx="6016">
                  <c:v>38.037000000000006</c:v>
                </c:pt>
                <c:pt idx="6017">
                  <c:v>38.037000000000006</c:v>
                </c:pt>
                <c:pt idx="6018">
                  <c:v>38.037000000000006</c:v>
                </c:pt>
                <c:pt idx="6019">
                  <c:v>38.037000000000006</c:v>
                </c:pt>
                <c:pt idx="6020">
                  <c:v>38.084000000000003</c:v>
                </c:pt>
                <c:pt idx="6021">
                  <c:v>38.084000000000003</c:v>
                </c:pt>
                <c:pt idx="6022">
                  <c:v>38.084000000000003</c:v>
                </c:pt>
                <c:pt idx="6023">
                  <c:v>38.084000000000003</c:v>
                </c:pt>
                <c:pt idx="6024">
                  <c:v>38.084000000000003</c:v>
                </c:pt>
                <c:pt idx="6025">
                  <c:v>38.084000000000003</c:v>
                </c:pt>
                <c:pt idx="6026">
                  <c:v>38.084000000000003</c:v>
                </c:pt>
                <c:pt idx="6027">
                  <c:v>38.084000000000003</c:v>
                </c:pt>
                <c:pt idx="6028">
                  <c:v>38.084000000000003</c:v>
                </c:pt>
                <c:pt idx="6029">
                  <c:v>38.084000000000003</c:v>
                </c:pt>
                <c:pt idx="6030">
                  <c:v>38.084000000000003</c:v>
                </c:pt>
                <c:pt idx="6031">
                  <c:v>38.131</c:v>
                </c:pt>
                <c:pt idx="6032">
                  <c:v>38.131</c:v>
                </c:pt>
                <c:pt idx="6033">
                  <c:v>38.131</c:v>
                </c:pt>
                <c:pt idx="6034">
                  <c:v>38.131</c:v>
                </c:pt>
                <c:pt idx="6035">
                  <c:v>38.131</c:v>
                </c:pt>
                <c:pt idx="6036">
                  <c:v>38.131</c:v>
                </c:pt>
                <c:pt idx="6037">
                  <c:v>38.131</c:v>
                </c:pt>
                <c:pt idx="6038">
                  <c:v>38.131</c:v>
                </c:pt>
                <c:pt idx="6039">
                  <c:v>38.131</c:v>
                </c:pt>
                <c:pt idx="6040">
                  <c:v>38.131</c:v>
                </c:pt>
                <c:pt idx="6041">
                  <c:v>38.131</c:v>
                </c:pt>
                <c:pt idx="6042">
                  <c:v>38.131</c:v>
                </c:pt>
                <c:pt idx="6043">
                  <c:v>38.179000000000002</c:v>
                </c:pt>
                <c:pt idx="6044">
                  <c:v>38.179000000000002</c:v>
                </c:pt>
                <c:pt idx="6045">
                  <c:v>38.179000000000002</c:v>
                </c:pt>
                <c:pt idx="6046">
                  <c:v>38.179000000000002</c:v>
                </c:pt>
                <c:pt idx="6047">
                  <c:v>38.179000000000002</c:v>
                </c:pt>
                <c:pt idx="6048">
                  <c:v>38.179000000000002</c:v>
                </c:pt>
                <c:pt idx="6049">
                  <c:v>38.179000000000002</c:v>
                </c:pt>
                <c:pt idx="6050">
                  <c:v>38.179000000000002</c:v>
                </c:pt>
                <c:pt idx="6051">
                  <c:v>38.179000000000002</c:v>
                </c:pt>
                <c:pt idx="6052">
                  <c:v>38.179000000000002</c:v>
                </c:pt>
                <c:pt idx="6053">
                  <c:v>38.179000000000002</c:v>
                </c:pt>
                <c:pt idx="6054">
                  <c:v>38.226000000000013</c:v>
                </c:pt>
                <c:pt idx="6055">
                  <c:v>38.179000000000002</c:v>
                </c:pt>
                <c:pt idx="6056">
                  <c:v>38.226000000000013</c:v>
                </c:pt>
                <c:pt idx="6057">
                  <c:v>38.226000000000013</c:v>
                </c:pt>
                <c:pt idx="6058">
                  <c:v>38.226000000000013</c:v>
                </c:pt>
                <c:pt idx="6059">
                  <c:v>38.226000000000013</c:v>
                </c:pt>
                <c:pt idx="6060">
                  <c:v>38.226000000000013</c:v>
                </c:pt>
                <c:pt idx="6061">
                  <c:v>38.226000000000013</c:v>
                </c:pt>
                <c:pt idx="6062">
                  <c:v>38.226000000000013</c:v>
                </c:pt>
                <c:pt idx="6063">
                  <c:v>38.226000000000013</c:v>
                </c:pt>
                <c:pt idx="6064">
                  <c:v>38.226000000000013</c:v>
                </c:pt>
                <c:pt idx="6065">
                  <c:v>38.226000000000013</c:v>
                </c:pt>
                <c:pt idx="6066">
                  <c:v>38.273000000000003</c:v>
                </c:pt>
                <c:pt idx="6067">
                  <c:v>38.273000000000003</c:v>
                </c:pt>
                <c:pt idx="6068">
                  <c:v>38.273000000000003</c:v>
                </c:pt>
                <c:pt idx="6069">
                  <c:v>38.273000000000003</c:v>
                </c:pt>
                <c:pt idx="6070">
                  <c:v>38.273000000000003</c:v>
                </c:pt>
                <c:pt idx="6071">
                  <c:v>38.273000000000003</c:v>
                </c:pt>
                <c:pt idx="6072">
                  <c:v>38.273000000000003</c:v>
                </c:pt>
                <c:pt idx="6073">
                  <c:v>38.273000000000003</c:v>
                </c:pt>
                <c:pt idx="6074">
                  <c:v>38.273000000000003</c:v>
                </c:pt>
                <c:pt idx="6075">
                  <c:v>38.273000000000003</c:v>
                </c:pt>
                <c:pt idx="6076">
                  <c:v>38.273000000000003</c:v>
                </c:pt>
                <c:pt idx="6077">
                  <c:v>38.322000000000003</c:v>
                </c:pt>
                <c:pt idx="6078">
                  <c:v>38.322000000000003</c:v>
                </c:pt>
                <c:pt idx="6079">
                  <c:v>38.322000000000003</c:v>
                </c:pt>
                <c:pt idx="6080">
                  <c:v>38.322000000000003</c:v>
                </c:pt>
                <c:pt idx="6081">
                  <c:v>38.322000000000003</c:v>
                </c:pt>
                <c:pt idx="6082">
                  <c:v>38.322000000000003</c:v>
                </c:pt>
                <c:pt idx="6083">
                  <c:v>38.322000000000003</c:v>
                </c:pt>
                <c:pt idx="6084">
                  <c:v>38.322000000000003</c:v>
                </c:pt>
                <c:pt idx="6085">
                  <c:v>38.322000000000003</c:v>
                </c:pt>
                <c:pt idx="6086">
                  <c:v>38.368000000000002</c:v>
                </c:pt>
                <c:pt idx="6087">
                  <c:v>38.368000000000002</c:v>
                </c:pt>
                <c:pt idx="6088">
                  <c:v>38.368000000000002</c:v>
                </c:pt>
                <c:pt idx="6089">
                  <c:v>38.368000000000002</c:v>
                </c:pt>
                <c:pt idx="6090">
                  <c:v>38.368000000000002</c:v>
                </c:pt>
                <c:pt idx="6091">
                  <c:v>38.368000000000002</c:v>
                </c:pt>
                <c:pt idx="6092">
                  <c:v>38.368000000000002</c:v>
                </c:pt>
                <c:pt idx="6093">
                  <c:v>38.368000000000002</c:v>
                </c:pt>
                <c:pt idx="6094">
                  <c:v>38.368000000000002</c:v>
                </c:pt>
                <c:pt idx="6095">
                  <c:v>38.368000000000002</c:v>
                </c:pt>
                <c:pt idx="6096">
                  <c:v>38.368000000000002</c:v>
                </c:pt>
                <c:pt idx="6097">
                  <c:v>38.368000000000002</c:v>
                </c:pt>
                <c:pt idx="6098">
                  <c:v>38.414999999999999</c:v>
                </c:pt>
                <c:pt idx="6099">
                  <c:v>38.414999999999999</c:v>
                </c:pt>
                <c:pt idx="6100">
                  <c:v>38.414999999999999</c:v>
                </c:pt>
                <c:pt idx="6101">
                  <c:v>38.414999999999999</c:v>
                </c:pt>
                <c:pt idx="6102">
                  <c:v>38.414999999999999</c:v>
                </c:pt>
                <c:pt idx="6103">
                  <c:v>38.414999999999999</c:v>
                </c:pt>
                <c:pt idx="6104">
                  <c:v>38.414999999999999</c:v>
                </c:pt>
                <c:pt idx="6105">
                  <c:v>38.414999999999999</c:v>
                </c:pt>
                <c:pt idx="6106">
                  <c:v>38.414999999999999</c:v>
                </c:pt>
                <c:pt idx="6107">
                  <c:v>38.414999999999999</c:v>
                </c:pt>
                <c:pt idx="6108">
                  <c:v>38.414999999999999</c:v>
                </c:pt>
                <c:pt idx="6109">
                  <c:v>38.464000000000006</c:v>
                </c:pt>
                <c:pt idx="6110">
                  <c:v>38.464000000000006</c:v>
                </c:pt>
                <c:pt idx="6111">
                  <c:v>38.464000000000006</c:v>
                </c:pt>
                <c:pt idx="6112">
                  <c:v>38.464000000000006</c:v>
                </c:pt>
                <c:pt idx="6113">
                  <c:v>38.464000000000006</c:v>
                </c:pt>
                <c:pt idx="6114">
                  <c:v>38.464000000000006</c:v>
                </c:pt>
                <c:pt idx="6115">
                  <c:v>38.464000000000006</c:v>
                </c:pt>
                <c:pt idx="6116">
                  <c:v>38.511000000000003</c:v>
                </c:pt>
                <c:pt idx="6117">
                  <c:v>38.511000000000003</c:v>
                </c:pt>
                <c:pt idx="6118">
                  <c:v>38.511000000000003</c:v>
                </c:pt>
                <c:pt idx="6119">
                  <c:v>38.511000000000003</c:v>
                </c:pt>
                <c:pt idx="6120">
                  <c:v>38.511000000000003</c:v>
                </c:pt>
                <c:pt idx="6121">
                  <c:v>38.511000000000003</c:v>
                </c:pt>
                <c:pt idx="6122">
                  <c:v>38.511000000000003</c:v>
                </c:pt>
                <c:pt idx="6123">
                  <c:v>38.511000000000003</c:v>
                </c:pt>
                <c:pt idx="6124">
                  <c:v>38.511000000000003</c:v>
                </c:pt>
                <c:pt idx="6125">
                  <c:v>38.511000000000003</c:v>
                </c:pt>
                <c:pt idx="6126">
                  <c:v>38.557000000000002</c:v>
                </c:pt>
                <c:pt idx="6127">
                  <c:v>38.557000000000002</c:v>
                </c:pt>
                <c:pt idx="6128">
                  <c:v>38.557000000000002</c:v>
                </c:pt>
                <c:pt idx="6129">
                  <c:v>38.557000000000002</c:v>
                </c:pt>
                <c:pt idx="6130">
                  <c:v>38.557000000000002</c:v>
                </c:pt>
                <c:pt idx="6131">
                  <c:v>38.557000000000002</c:v>
                </c:pt>
                <c:pt idx="6132">
                  <c:v>38.557000000000002</c:v>
                </c:pt>
                <c:pt idx="6133">
                  <c:v>38.557000000000002</c:v>
                </c:pt>
                <c:pt idx="6134">
                  <c:v>38.557000000000002</c:v>
                </c:pt>
                <c:pt idx="6135">
                  <c:v>38.606000000000002</c:v>
                </c:pt>
                <c:pt idx="6136">
                  <c:v>38.606000000000002</c:v>
                </c:pt>
                <c:pt idx="6137">
                  <c:v>38.606000000000002</c:v>
                </c:pt>
                <c:pt idx="6138">
                  <c:v>38.606000000000002</c:v>
                </c:pt>
                <c:pt idx="6139">
                  <c:v>38.606000000000002</c:v>
                </c:pt>
                <c:pt idx="6140">
                  <c:v>38.653000000000006</c:v>
                </c:pt>
                <c:pt idx="6141">
                  <c:v>38.606000000000002</c:v>
                </c:pt>
                <c:pt idx="6142">
                  <c:v>38.606000000000002</c:v>
                </c:pt>
                <c:pt idx="6143">
                  <c:v>38.653000000000006</c:v>
                </c:pt>
                <c:pt idx="6144">
                  <c:v>38.653000000000006</c:v>
                </c:pt>
                <c:pt idx="6145">
                  <c:v>38.653000000000006</c:v>
                </c:pt>
                <c:pt idx="6146">
                  <c:v>38.653000000000006</c:v>
                </c:pt>
                <c:pt idx="6147">
                  <c:v>38.653000000000006</c:v>
                </c:pt>
                <c:pt idx="6148">
                  <c:v>38.653000000000006</c:v>
                </c:pt>
                <c:pt idx="6149">
                  <c:v>38.653000000000006</c:v>
                </c:pt>
                <c:pt idx="6150">
                  <c:v>38.653000000000006</c:v>
                </c:pt>
                <c:pt idx="6151">
                  <c:v>38.700000000000003</c:v>
                </c:pt>
                <c:pt idx="6152">
                  <c:v>38.700000000000003</c:v>
                </c:pt>
                <c:pt idx="6153">
                  <c:v>38.700000000000003</c:v>
                </c:pt>
                <c:pt idx="6154">
                  <c:v>38.700000000000003</c:v>
                </c:pt>
                <c:pt idx="6155">
                  <c:v>38.700000000000003</c:v>
                </c:pt>
                <c:pt idx="6156">
                  <c:v>38.700000000000003</c:v>
                </c:pt>
                <c:pt idx="6157">
                  <c:v>38.700000000000003</c:v>
                </c:pt>
                <c:pt idx="6158">
                  <c:v>38.748000000000012</c:v>
                </c:pt>
                <c:pt idx="6159">
                  <c:v>38.748000000000012</c:v>
                </c:pt>
                <c:pt idx="6160">
                  <c:v>38.748000000000012</c:v>
                </c:pt>
                <c:pt idx="6161">
                  <c:v>38.748000000000012</c:v>
                </c:pt>
                <c:pt idx="6162">
                  <c:v>38.748000000000012</c:v>
                </c:pt>
                <c:pt idx="6163">
                  <c:v>38.748000000000012</c:v>
                </c:pt>
                <c:pt idx="6164">
                  <c:v>38.748000000000012</c:v>
                </c:pt>
                <c:pt idx="6165">
                  <c:v>38.748000000000012</c:v>
                </c:pt>
                <c:pt idx="6166">
                  <c:v>38.795000000000016</c:v>
                </c:pt>
                <c:pt idx="6167">
                  <c:v>38.748000000000012</c:v>
                </c:pt>
                <c:pt idx="6168">
                  <c:v>38.795000000000016</c:v>
                </c:pt>
                <c:pt idx="6169">
                  <c:v>38.795000000000016</c:v>
                </c:pt>
                <c:pt idx="6170">
                  <c:v>38.795000000000016</c:v>
                </c:pt>
                <c:pt idx="6171">
                  <c:v>38.795000000000016</c:v>
                </c:pt>
                <c:pt idx="6172">
                  <c:v>38.795000000000016</c:v>
                </c:pt>
                <c:pt idx="6173">
                  <c:v>38.795000000000016</c:v>
                </c:pt>
                <c:pt idx="6174">
                  <c:v>38.795000000000016</c:v>
                </c:pt>
                <c:pt idx="6175">
                  <c:v>38.795000000000016</c:v>
                </c:pt>
                <c:pt idx="6176">
                  <c:v>38.841999999999999</c:v>
                </c:pt>
                <c:pt idx="6177">
                  <c:v>38.841999999999999</c:v>
                </c:pt>
                <c:pt idx="6178">
                  <c:v>38.841999999999999</c:v>
                </c:pt>
                <c:pt idx="6179">
                  <c:v>38.841999999999999</c:v>
                </c:pt>
                <c:pt idx="6180">
                  <c:v>38.841999999999999</c:v>
                </c:pt>
                <c:pt idx="6181">
                  <c:v>38.889000000000003</c:v>
                </c:pt>
                <c:pt idx="6182">
                  <c:v>38.841999999999999</c:v>
                </c:pt>
                <c:pt idx="6183">
                  <c:v>38.889000000000003</c:v>
                </c:pt>
                <c:pt idx="6184">
                  <c:v>38.889000000000003</c:v>
                </c:pt>
                <c:pt idx="6185">
                  <c:v>38.889000000000003</c:v>
                </c:pt>
                <c:pt idx="6186">
                  <c:v>38.889000000000003</c:v>
                </c:pt>
                <c:pt idx="6187">
                  <c:v>38.889000000000003</c:v>
                </c:pt>
                <c:pt idx="6188">
                  <c:v>38.889000000000003</c:v>
                </c:pt>
                <c:pt idx="6189">
                  <c:v>38.889000000000003</c:v>
                </c:pt>
                <c:pt idx="6190">
                  <c:v>38.889000000000003</c:v>
                </c:pt>
                <c:pt idx="6191">
                  <c:v>38.889000000000003</c:v>
                </c:pt>
                <c:pt idx="6192">
                  <c:v>38.937000000000005</c:v>
                </c:pt>
                <c:pt idx="6193">
                  <c:v>38.937000000000005</c:v>
                </c:pt>
                <c:pt idx="6194">
                  <c:v>38.937000000000005</c:v>
                </c:pt>
                <c:pt idx="6195">
                  <c:v>38.937000000000005</c:v>
                </c:pt>
                <c:pt idx="6196">
                  <c:v>38.937000000000005</c:v>
                </c:pt>
                <c:pt idx="6197">
                  <c:v>38.984000000000002</c:v>
                </c:pt>
                <c:pt idx="6198">
                  <c:v>38.937000000000005</c:v>
                </c:pt>
                <c:pt idx="6199">
                  <c:v>38.984000000000002</c:v>
                </c:pt>
                <c:pt idx="6200">
                  <c:v>38.984000000000002</c:v>
                </c:pt>
                <c:pt idx="6201">
                  <c:v>38.984000000000002</c:v>
                </c:pt>
                <c:pt idx="6202">
                  <c:v>38.984000000000002</c:v>
                </c:pt>
                <c:pt idx="6203">
                  <c:v>38.984000000000002</c:v>
                </c:pt>
                <c:pt idx="6204">
                  <c:v>38.984000000000002</c:v>
                </c:pt>
                <c:pt idx="6205">
                  <c:v>38.984000000000002</c:v>
                </c:pt>
                <c:pt idx="6206">
                  <c:v>39.031000000000006</c:v>
                </c:pt>
                <c:pt idx="6207">
                  <c:v>39.031000000000006</c:v>
                </c:pt>
                <c:pt idx="6208">
                  <c:v>39.031000000000006</c:v>
                </c:pt>
                <c:pt idx="6209">
                  <c:v>39.031000000000006</c:v>
                </c:pt>
                <c:pt idx="6210">
                  <c:v>39.031000000000006</c:v>
                </c:pt>
                <c:pt idx="6211">
                  <c:v>39.031000000000006</c:v>
                </c:pt>
                <c:pt idx="6212">
                  <c:v>39.031000000000006</c:v>
                </c:pt>
                <c:pt idx="6213">
                  <c:v>39.031000000000006</c:v>
                </c:pt>
                <c:pt idx="6214">
                  <c:v>39.031000000000006</c:v>
                </c:pt>
                <c:pt idx="6215">
                  <c:v>39.078000000000003</c:v>
                </c:pt>
                <c:pt idx="6216">
                  <c:v>39.078000000000003</c:v>
                </c:pt>
                <c:pt idx="6217">
                  <c:v>39.078000000000003</c:v>
                </c:pt>
                <c:pt idx="6218">
                  <c:v>39.078000000000003</c:v>
                </c:pt>
                <c:pt idx="6219">
                  <c:v>39.124000000000002</c:v>
                </c:pt>
                <c:pt idx="6220">
                  <c:v>39.124000000000002</c:v>
                </c:pt>
                <c:pt idx="6221">
                  <c:v>39.124000000000002</c:v>
                </c:pt>
                <c:pt idx="6222">
                  <c:v>39.124000000000002</c:v>
                </c:pt>
                <c:pt idx="6223">
                  <c:v>39.124000000000002</c:v>
                </c:pt>
                <c:pt idx="6224">
                  <c:v>39.124000000000002</c:v>
                </c:pt>
                <c:pt idx="6225">
                  <c:v>39.124000000000002</c:v>
                </c:pt>
                <c:pt idx="6226">
                  <c:v>39.124000000000002</c:v>
                </c:pt>
                <c:pt idx="6227">
                  <c:v>39.173000000000002</c:v>
                </c:pt>
                <c:pt idx="6228">
                  <c:v>39.173000000000002</c:v>
                </c:pt>
                <c:pt idx="6229">
                  <c:v>39.173000000000002</c:v>
                </c:pt>
                <c:pt idx="6230">
                  <c:v>39.173000000000002</c:v>
                </c:pt>
                <c:pt idx="6231">
                  <c:v>39.173000000000002</c:v>
                </c:pt>
                <c:pt idx="6232">
                  <c:v>39.173000000000002</c:v>
                </c:pt>
                <c:pt idx="6233">
                  <c:v>39.173000000000002</c:v>
                </c:pt>
                <c:pt idx="6234">
                  <c:v>39.220000000000013</c:v>
                </c:pt>
                <c:pt idx="6235">
                  <c:v>39.220000000000013</c:v>
                </c:pt>
                <c:pt idx="6236">
                  <c:v>39.220000000000013</c:v>
                </c:pt>
                <c:pt idx="6237">
                  <c:v>39.220000000000013</c:v>
                </c:pt>
                <c:pt idx="6238">
                  <c:v>39.220000000000013</c:v>
                </c:pt>
                <c:pt idx="6239">
                  <c:v>39.220000000000013</c:v>
                </c:pt>
                <c:pt idx="6240">
                  <c:v>39.267000000000003</c:v>
                </c:pt>
                <c:pt idx="6241">
                  <c:v>39.267000000000003</c:v>
                </c:pt>
                <c:pt idx="6242">
                  <c:v>39.267000000000003</c:v>
                </c:pt>
                <c:pt idx="6243">
                  <c:v>39.267000000000003</c:v>
                </c:pt>
                <c:pt idx="6244">
                  <c:v>39.267000000000003</c:v>
                </c:pt>
                <c:pt idx="6245">
                  <c:v>39.313000000000002</c:v>
                </c:pt>
                <c:pt idx="6246">
                  <c:v>39.313000000000002</c:v>
                </c:pt>
                <c:pt idx="6247">
                  <c:v>39.313000000000002</c:v>
                </c:pt>
                <c:pt idx="6248">
                  <c:v>39.313000000000002</c:v>
                </c:pt>
                <c:pt idx="6249">
                  <c:v>39.313000000000002</c:v>
                </c:pt>
                <c:pt idx="6250">
                  <c:v>39.313000000000002</c:v>
                </c:pt>
                <c:pt idx="6251">
                  <c:v>39.36</c:v>
                </c:pt>
                <c:pt idx="6252">
                  <c:v>39.36</c:v>
                </c:pt>
                <c:pt idx="6253">
                  <c:v>39.36</c:v>
                </c:pt>
                <c:pt idx="6254">
                  <c:v>39.36</c:v>
                </c:pt>
                <c:pt idx="6255">
                  <c:v>39.36</c:v>
                </c:pt>
                <c:pt idx="6256">
                  <c:v>39.407000000000004</c:v>
                </c:pt>
                <c:pt idx="6257">
                  <c:v>39.407000000000004</c:v>
                </c:pt>
                <c:pt idx="6258">
                  <c:v>39.407000000000004</c:v>
                </c:pt>
                <c:pt idx="6259">
                  <c:v>39.407000000000004</c:v>
                </c:pt>
                <c:pt idx="6260">
                  <c:v>39.407000000000004</c:v>
                </c:pt>
                <c:pt idx="6261">
                  <c:v>39.407000000000004</c:v>
                </c:pt>
                <c:pt idx="6262">
                  <c:v>39.454000000000001</c:v>
                </c:pt>
                <c:pt idx="6263">
                  <c:v>39.454000000000001</c:v>
                </c:pt>
                <c:pt idx="6264">
                  <c:v>39.454000000000001</c:v>
                </c:pt>
                <c:pt idx="6265">
                  <c:v>39.454000000000001</c:v>
                </c:pt>
                <c:pt idx="6266">
                  <c:v>39.502000000000002</c:v>
                </c:pt>
                <c:pt idx="6267">
                  <c:v>39.502000000000002</c:v>
                </c:pt>
                <c:pt idx="6268">
                  <c:v>39.502000000000002</c:v>
                </c:pt>
                <c:pt idx="6269">
                  <c:v>39.502000000000002</c:v>
                </c:pt>
                <c:pt idx="6270">
                  <c:v>39.502000000000002</c:v>
                </c:pt>
                <c:pt idx="6271">
                  <c:v>39.502000000000002</c:v>
                </c:pt>
                <c:pt idx="6272">
                  <c:v>39.549000000000007</c:v>
                </c:pt>
                <c:pt idx="6273">
                  <c:v>39.549000000000007</c:v>
                </c:pt>
                <c:pt idx="6274">
                  <c:v>39.549000000000007</c:v>
                </c:pt>
                <c:pt idx="6275">
                  <c:v>39.549000000000007</c:v>
                </c:pt>
                <c:pt idx="6276">
                  <c:v>39.549000000000007</c:v>
                </c:pt>
                <c:pt idx="6277">
                  <c:v>39.596000000000011</c:v>
                </c:pt>
                <c:pt idx="6278">
                  <c:v>39.596000000000011</c:v>
                </c:pt>
                <c:pt idx="6279">
                  <c:v>39.596000000000011</c:v>
                </c:pt>
                <c:pt idx="6280">
                  <c:v>39.596000000000011</c:v>
                </c:pt>
                <c:pt idx="6281">
                  <c:v>39.596000000000011</c:v>
                </c:pt>
                <c:pt idx="6282">
                  <c:v>39.643000000000001</c:v>
                </c:pt>
                <c:pt idx="6283">
                  <c:v>39.643000000000001</c:v>
                </c:pt>
                <c:pt idx="6284">
                  <c:v>39.643000000000001</c:v>
                </c:pt>
                <c:pt idx="6285">
                  <c:v>39.643000000000001</c:v>
                </c:pt>
                <c:pt idx="6286">
                  <c:v>39.643000000000001</c:v>
                </c:pt>
                <c:pt idx="6287">
                  <c:v>39.690000000000012</c:v>
                </c:pt>
                <c:pt idx="6288">
                  <c:v>39.690000000000012</c:v>
                </c:pt>
                <c:pt idx="6289">
                  <c:v>39.690000000000012</c:v>
                </c:pt>
                <c:pt idx="6290">
                  <c:v>39.690000000000012</c:v>
                </c:pt>
                <c:pt idx="6291">
                  <c:v>39.690000000000012</c:v>
                </c:pt>
                <c:pt idx="6292">
                  <c:v>39.736000000000011</c:v>
                </c:pt>
                <c:pt idx="6293">
                  <c:v>39.736000000000011</c:v>
                </c:pt>
                <c:pt idx="6294">
                  <c:v>39.736000000000011</c:v>
                </c:pt>
                <c:pt idx="6295">
                  <c:v>39.736000000000011</c:v>
                </c:pt>
                <c:pt idx="6296">
                  <c:v>39.783000000000001</c:v>
                </c:pt>
                <c:pt idx="6297">
                  <c:v>39.783000000000001</c:v>
                </c:pt>
                <c:pt idx="6298">
                  <c:v>39.783000000000001</c:v>
                </c:pt>
                <c:pt idx="6299">
                  <c:v>39.783000000000001</c:v>
                </c:pt>
                <c:pt idx="6300">
                  <c:v>39.783000000000001</c:v>
                </c:pt>
                <c:pt idx="6301">
                  <c:v>39.783000000000001</c:v>
                </c:pt>
                <c:pt idx="6302">
                  <c:v>39.83</c:v>
                </c:pt>
                <c:pt idx="6303">
                  <c:v>39.83</c:v>
                </c:pt>
                <c:pt idx="6304">
                  <c:v>39.83</c:v>
                </c:pt>
                <c:pt idx="6305">
                  <c:v>39.83</c:v>
                </c:pt>
                <c:pt idx="6306">
                  <c:v>39.877000000000002</c:v>
                </c:pt>
                <c:pt idx="6307">
                  <c:v>39.877000000000002</c:v>
                </c:pt>
                <c:pt idx="6308">
                  <c:v>39.877000000000002</c:v>
                </c:pt>
                <c:pt idx="6309">
                  <c:v>39.877000000000002</c:v>
                </c:pt>
                <c:pt idx="6310">
                  <c:v>39.877000000000002</c:v>
                </c:pt>
                <c:pt idx="6311">
                  <c:v>39.877000000000002</c:v>
                </c:pt>
                <c:pt idx="6312">
                  <c:v>39.924000000000007</c:v>
                </c:pt>
                <c:pt idx="6313">
                  <c:v>39.924000000000007</c:v>
                </c:pt>
                <c:pt idx="6314">
                  <c:v>39.924000000000007</c:v>
                </c:pt>
                <c:pt idx="6315">
                  <c:v>39.924000000000007</c:v>
                </c:pt>
                <c:pt idx="6316">
                  <c:v>39.924000000000007</c:v>
                </c:pt>
                <c:pt idx="6317">
                  <c:v>39.97</c:v>
                </c:pt>
                <c:pt idx="6318">
                  <c:v>39.97</c:v>
                </c:pt>
                <c:pt idx="6319">
                  <c:v>39.97</c:v>
                </c:pt>
                <c:pt idx="6320">
                  <c:v>39.97</c:v>
                </c:pt>
                <c:pt idx="6321">
                  <c:v>39.97</c:v>
                </c:pt>
                <c:pt idx="6322">
                  <c:v>40.017000000000003</c:v>
                </c:pt>
                <c:pt idx="6323">
                  <c:v>40.017000000000003</c:v>
                </c:pt>
                <c:pt idx="6324">
                  <c:v>40.017000000000003</c:v>
                </c:pt>
                <c:pt idx="6325">
                  <c:v>40.017000000000003</c:v>
                </c:pt>
                <c:pt idx="6326">
                  <c:v>40.064</c:v>
                </c:pt>
                <c:pt idx="6327">
                  <c:v>40.064</c:v>
                </c:pt>
                <c:pt idx="6328">
                  <c:v>40.064</c:v>
                </c:pt>
                <c:pt idx="6329">
                  <c:v>40.064</c:v>
                </c:pt>
                <c:pt idx="6330">
                  <c:v>40.064</c:v>
                </c:pt>
                <c:pt idx="6331">
                  <c:v>40.111000000000004</c:v>
                </c:pt>
                <c:pt idx="6332">
                  <c:v>40.111000000000004</c:v>
                </c:pt>
                <c:pt idx="6333">
                  <c:v>40.111000000000004</c:v>
                </c:pt>
                <c:pt idx="6334">
                  <c:v>40.111000000000004</c:v>
                </c:pt>
                <c:pt idx="6335">
                  <c:v>40.111000000000004</c:v>
                </c:pt>
                <c:pt idx="6336">
                  <c:v>40.111000000000004</c:v>
                </c:pt>
                <c:pt idx="6337">
                  <c:v>40.158000000000001</c:v>
                </c:pt>
                <c:pt idx="6338">
                  <c:v>40.158000000000001</c:v>
                </c:pt>
                <c:pt idx="6339">
                  <c:v>40.158000000000001</c:v>
                </c:pt>
                <c:pt idx="6340">
                  <c:v>40.158000000000001</c:v>
                </c:pt>
                <c:pt idx="6341">
                  <c:v>40.158000000000001</c:v>
                </c:pt>
                <c:pt idx="6342">
                  <c:v>40.204000000000001</c:v>
                </c:pt>
                <c:pt idx="6343">
                  <c:v>40.204000000000001</c:v>
                </c:pt>
                <c:pt idx="6344">
                  <c:v>40.204000000000001</c:v>
                </c:pt>
                <c:pt idx="6345">
                  <c:v>40.204000000000001</c:v>
                </c:pt>
                <c:pt idx="6346">
                  <c:v>40.204000000000001</c:v>
                </c:pt>
                <c:pt idx="6347">
                  <c:v>40.251000000000005</c:v>
                </c:pt>
                <c:pt idx="6348">
                  <c:v>40.251000000000005</c:v>
                </c:pt>
                <c:pt idx="6349">
                  <c:v>40.251000000000005</c:v>
                </c:pt>
                <c:pt idx="6350">
                  <c:v>40.251000000000005</c:v>
                </c:pt>
                <c:pt idx="6351">
                  <c:v>40.251000000000005</c:v>
                </c:pt>
                <c:pt idx="6352">
                  <c:v>40.251000000000005</c:v>
                </c:pt>
                <c:pt idx="6353">
                  <c:v>40.251000000000005</c:v>
                </c:pt>
                <c:pt idx="6354">
                  <c:v>40.298000000000016</c:v>
                </c:pt>
                <c:pt idx="6355">
                  <c:v>40.298000000000016</c:v>
                </c:pt>
                <c:pt idx="6356">
                  <c:v>40.298000000000016</c:v>
                </c:pt>
                <c:pt idx="6357">
                  <c:v>40.298000000000016</c:v>
                </c:pt>
                <c:pt idx="6358">
                  <c:v>40.298000000000016</c:v>
                </c:pt>
                <c:pt idx="6359">
                  <c:v>40.298000000000016</c:v>
                </c:pt>
                <c:pt idx="6360">
                  <c:v>40.344999999999999</c:v>
                </c:pt>
                <c:pt idx="6361">
                  <c:v>40.344999999999999</c:v>
                </c:pt>
                <c:pt idx="6362">
                  <c:v>40.344999999999999</c:v>
                </c:pt>
                <c:pt idx="6363">
                  <c:v>40.344999999999999</c:v>
                </c:pt>
                <c:pt idx="6364">
                  <c:v>40.344999999999999</c:v>
                </c:pt>
                <c:pt idx="6365">
                  <c:v>40.344999999999999</c:v>
                </c:pt>
                <c:pt idx="6366">
                  <c:v>40.392000000000003</c:v>
                </c:pt>
                <c:pt idx="6367">
                  <c:v>40.392000000000003</c:v>
                </c:pt>
                <c:pt idx="6368">
                  <c:v>40.392000000000003</c:v>
                </c:pt>
                <c:pt idx="6369">
                  <c:v>40.392000000000003</c:v>
                </c:pt>
                <c:pt idx="6370">
                  <c:v>40.392000000000003</c:v>
                </c:pt>
                <c:pt idx="6371">
                  <c:v>40.392000000000003</c:v>
                </c:pt>
                <c:pt idx="6372">
                  <c:v>40.438000000000002</c:v>
                </c:pt>
                <c:pt idx="6373">
                  <c:v>40.438000000000002</c:v>
                </c:pt>
                <c:pt idx="6374">
                  <c:v>40.438000000000002</c:v>
                </c:pt>
                <c:pt idx="6375">
                  <c:v>40.438000000000002</c:v>
                </c:pt>
                <c:pt idx="6376">
                  <c:v>40.438000000000002</c:v>
                </c:pt>
                <c:pt idx="6377">
                  <c:v>40.484999999999999</c:v>
                </c:pt>
                <c:pt idx="6378">
                  <c:v>40.484999999999999</c:v>
                </c:pt>
                <c:pt idx="6379">
                  <c:v>40.484999999999999</c:v>
                </c:pt>
                <c:pt idx="6380">
                  <c:v>40.484999999999999</c:v>
                </c:pt>
                <c:pt idx="6381">
                  <c:v>40.484999999999999</c:v>
                </c:pt>
                <c:pt idx="6382">
                  <c:v>40.484999999999999</c:v>
                </c:pt>
                <c:pt idx="6383">
                  <c:v>40.484999999999999</c:v>
                </c:pt>
                <c:pt idx="6384">
                  <c:v>40.484999999999999</c:v>
                </c:pt>
                <c:pt idx="6385">
                  <c:v>40.532000000000011</c:v>
                </c:pt>
                <c:pt idx="6386">
                  <c:v>40.532000000000011</c:v>
                </c:pt>
                <c:pt idx="6387">
                  <c:v>40.532000000000011</c:v>
                </c:pt>
                <c:pt idx="6388">
                  <c:v>40.532000000000011</c:v>
                </c:pt>
                <c:pt idx="6389">
                  <c:v>40.532000000000011</c:v>
                </c:pt>
                <c:pt idx="6390">
                  <c:v>40.579000000000001</c:v>
                </c:pt>
                <c:pt idx="6391">
                  <c:v>40.579000000000001</c:v>
                </c:pt>
                <c:pt idx="6392">
                  <c:v>40.579000000000001</c:v>
                </c:pt>
                <c:pt idx="6393">
                  <c:v>40.579000000000001</c:v>
                </c:pt>
                <c:pt idx="6394">
                  <c:v>40.579000000000001</c:v>
                </c:pt>
                <c:pt idx="6395">
                  <c:v>40.626000000000012</c:v>
                </c:pt>
                <c:pt idx="6396">
                  <c:v>40.626000000000012</c:v>
                </c:pt>
                <c:pt idx="6397">
                  <c:v>40.626000000000012</c:v>
                </c:pt>
                <c:pt idx="6398">
                  <c:v>40.626000000000012</c:v>
                </c:pt>
                <c:pt idx="6399">
                  <c:v>40.626000000000012</c:v>
                </c:pt>
                <c:pt idx="6400">
                  <c:v>40.626000000000012</c:v>
                </c:pt>
                <c:pt idx="6401">
                  <c:v>40.672000000000011</c:v>
                </c:pt>
                <c:pt idx="6402">
                  <c:v>40.626000000000012</c:v>
                </c:pt>
                <c:pt idx="6403">
                  <c:v>40.672000000000011</c:v>
                </c:pt>
                <c:pt idx="6404">
                  <c:v>40.672000000000011</c:v>
                </c:pt>
                <c:pt idx="6405">
                  <c:v>40.672000000000011</c:v>
                </c:pt>
                <c:pt idx="6406">
                  <c:v>40.672000000000011</c:v>
                </c:pt>
                <c:pt idx="6407">
                  <c:v>40.672000000000011</c:v>
                </c:pt>
                <c:pt idx="6408">
                  <c:v>40.719000000000001</c:v>
                </c:pt>
                <c:pt idx="6409">
                  <c:v>40.719000000000001</c:v>
                </c:pt>
                <c:pt idx="6410">
                  <c:v>40.719000000000001</c:v>
                </c:pt>
                <c:pt idx="6411">
                  <c:v>40.719000000000001</c:v>
                </c:pt>
                <c:pt idx="6412">
                  <c:v>40.719000000000001</c:v>
                </c:pt>
                <c:pt idx="6413">
                  <c:v>40.719000000000001</c:v>
                </c:pt>
                <c:pt idx="6414">
                  <c:v>40.764000000000003</c:v>
                </c:pt>
                <c:pt idx="6415">
                  <c:v>40.764000000000003</c:v>
                </c:pt>
                <c:pt idx="6416">
                  <c:v>40.764000000000003</c:v>
                </c:pt>
                <c:pt idx="6417">
                  <c:v>40.764000000000003</c:v>
                </c:pt>
                <c:pt idx="6418">
                  <c:v>40.764000000000003</c:v>
                </c:pt>
                <c:pt idx="6419">
                  <c:v>40.764000000000003</c:v>
                </c:pt>
                <c:pt idx="6420">
                  <c:v>40.764000000000003</c:v>
                </c:pt>
                <c:pt idx="6421">
                  <c:v>40.810999999999993</c:v>
                </c:pt>
                <c:pt idx="6422">
                  <c:v>40.810999999999993</c:v>
                </c:pt>
                <c:pt idx="6423">
                  <c:v>40.810999999999993</c:v>
                </c:pt>
                <c:pt idx="6424">
                  <c:v>40.810999999999993</c:v>
                </c:pt>
                <c:pt idx="6425">
                  <c:v>40.810999999999993</c:v>
                </c:pt>
                <c:pt idx="6426">
                  <c:v>40.857999999999997</c:v>
                </c:pt>
                <c:pt idx="6427">
                  <c:v>40.810999999999993</c:v>
                </c:pt>
                <c:pt idx="6428">
                  <c:v>40.857999999999997</c:v>
                </c:pt>
                <c:pt idx="6429">
                  <c:v>40.857999999999997</c:v>
                </c:pt>
                <c:pt idx="6430">
                  <c:v>40.857999999999997</c:v>
                </c:pt>
                <c:pt idx="6431">
                  <c:v>40.857999999999997</c:v>
                </c:pt>
                <c:pt idx="6432">
                  <c:v>40.905000000000001</c:v>
                </c:pt>
                <c:pt idx="6433">
                  <c:v>40.905000000000001</c:v>
                </c:pt>
                <c:pt idx="6434">
                  <c:v>40.905000000000001</c:v>
                </c:pt>
                <c:pt idx="6435">
                  <c:v>40.905000000000001</c:v>
                </c:pt>
                <c:pt idx="6436">
                  <c:v>40.905000000000001</c:v>
                </c:pt>
                <c:pt idx="6437">
                  <c:v>40.905000000000001</c:v>
                </c:pt>
                <c:pt idx="6438">
                  <c:v>40.905000000000001</c:v>
                </c:pt>
                <c:pt idx="6439">
                  <c:v>40.950999999999993</c:v>
                </c:pt>
                <c:pt idx="6440">
                  <c:v>40.950999999999993</c:v>
                </c:pt>
                <c:pt idx="6441">
                  <c:v>40.950999999999993</c:v>
                </c:pt>
                <c:pt idx="6442">
                  <c:v>40.950999999999993</c:v>
                </c:pt>
                <c:pt idx="6443">
                  <c:v>40.950999999999993</c:v>
                </c:pt>
                <c:pt idx="6444">
                  <c:v>40.950999999999993</c:v>
                </c:pt>
                <c:pt idx="6445">
                  <c:v>40.998000000000012</c:v>
                </c:pt>
                <c:pt idx="6446">
                  <c:v>40.998000000000012</c:v>
                </c:pt>
                <c:pt idx="6447">
                  <c:v>40.998000000000012</c:v>
                </c:pt>
                <c:pt idx="6448">
                  <c:v>40.998000000000012</c:v>
                </c:pt>
                <c:pt idx="6449">
                  <c:v>40.998000000000012</c:v>
                </c:pt>
                <c:pt idx="6450">
                  <c:v>40.998000000000012</c:v>
                </c:pt>
                <c:pt idx="6451">
                  <c:v>41.043000000000006</c:v>
                </c:pt>
                <c:pt idx="6452">
                  <c:v>41.043000000000006</c:v>
                </c:pt>
                <c:pt idx="6453">
                  <c:v>41.043000000000006</c:v>
                </c:pt>
                <c:pt idx="6454">
                  <c:v>41.043000000000006</c:v>
                </c:pt>
                <c:pt idx="6455">
                  <c:v>41.043000000000006</c:v>
                </c:pt>
                <c:pt idx="6456">
                  <c:v>41.043000000000006</c:v>
                </c:pt>
                <c:pt idx="6457">
                  <c:v>41.09</c:v>
                </c:pt>
                <c:pt idx="6458">
                  <c:v>41.09</c:v>
                </c:pt>
                <c:pt idx="6459">
                  <c:v>41.09</c:v>
                </c:pt>
                <c:pt idx="6460">
                  <c:v>41.09</c:v>
                </c:pt>
                <c:pt idx="6461">
                  <c:v>41.09</c:v>
                </c:pt>
                <c:pt idx="6462">
                  <c:v>41.137</c:v>
                </c:pt>
                <c:pt idx="6463">
                  <c:v>41.137</c:v>
                </c:pt>
                <c:pt idx="6464">
                  <c:v>41.137</c:v>
                </c:pt>
                <c:pt idx="6465">
                  <c:v>41.137</c:v>
                </c:pt>
                <c:pt idx="6466">
                  <c:v>41.137</c:v>
                </c:pt>
                <c:pt idx="6467">
                  <c:v>41.137</c:v>
                </c:pt>
                <c:pt idx="6468">
                  <c:v>41.137</c:v>
                </c:pt>
                <c:pt idx="6469">
                  <c:v>41.137</c:v>
                </c:pt>
                <c:pt idx="6470">
                  <c:v>41.184000000000005</c:v>
                </c:pt>
                <c:pt idx="6471">
                  <c:v>41.184000000000005</c:v>
                </c:pt>
                <c:pt idx="6472">
                  <c:v>41.184000000000005</c:v>
                </c:pt>
                <c:pt idx="6473">
                  <c:v>41.184000000000005</c:v>
                </c:pt>
                <c:pt idx="6474">
                  <c:v>41.184000000000005</c:v>
                </c:pt>
                <c:pt idx="6475">
                  <c:v>41.230000000000011</c:v>
                </c:pt>
                <c:pt idx="6476">
                  <c:v>41.230000000000011</c:v>
                </c:pt>
                <c:pt idx="6477">
                  <c:v>41.230000000000011</c:v>
                </c:pt>
                <c:pt idx="6478">
                  <c:v>41.230000000000011</c:v>
                </c:pt>
                <c:pt idx="6479">
                  <c:v>41.230000000000011</c:v>
                </c:pt>
                <c:pt idx="6480">
                  <c:v>41.277000000000001</c:v>
                </c:pt>
                <c:pt idx="6481">
                  <c:v>41.277000000000001</c:v>
                </c:pt>
                <c:pt idx="6482">
                  <c:v>41.277000000000001</c:v>
                </c:pt>
                <c:pt idx="6483">
                  <c:v>41.277000000000001</c:v>
                </c:pt>
                <c:pt idx="6484">
                  <c:v>41.277000000000001</c:v>
                </c:pt>
                <c:pt idx="6485">
                  <c:v>41.277000000000001</c:v>
                </c:pt>
                <c:pt idx="6486">
                  <c:v>41.322000000000003</c:v>
                </c:pt>
                <c:pt idx="6487">
                  <c:v>41.322000000000003</c:v>
                </c:pt>
                <c:pt idx="6488">
                  <c:v>41.322000000000003</c:v>
                </c:pt>
                <c:pt idx="6489">
                  <c:v>41.322000000000003</c:v>
                </c:pt>
                <c:pt idx="6490">
                  <c:v>41.322000000000003</c:v>
                </c:pt>
                <c:pt idx="6491">
                  <c:v>41.322000000000003</c:v>
                </c:pt>
                <c:pt idx="6492">
                  <c:v>41.369</c:v>
                </c:pt>
                <c:pt idx="6493">
                  <c:v>41.369</c:v>
                </c:pt>
                <c:pt idx="6494">
                  <c:v>41.369</c:v>
                </c:pt>
                <c:pt idx="6495">
                  <c:v>41.369</c:v>
                </c:pt>
                <c:pt idx="6496">
                  <c:v>41.369</c:v>
                </c:pt>
                <c:pt idx="6497">
                  <c:v>41.369</c:v>
                </c:pt>
                <c:pt idx="6498">
                  <c:v>41.416000000000004</c:v>
                </c:pt>
                <c:pt idx="6499">
                  <c:v>41.416000000000004</c:v>
                </c:pt>
                <c:pt idx="6500">
                  <c:v>41.416000000000004</c:v>
                </c:pt>
                <c:pt idx="6501">
                  <c:v>41.416000000000004</c:v>
                </c:pt>
                <c:pt idx="6502">
                  <c:v>41.416000000000004</c:v>
                </c:pt>
                <c:pt idx="6503">
                  <c:v>41.463000000000001</c:v>
                </c:pt>
                <c:pt idx="6504">
                  <c:v>41.463000000000001</c:v>
                </c:pt>
                <c:pt idx="6505">
                  <c:v>41.463000000000001</c:v>
                </c:pt>
                <c:pt idx="6506">
                  <c:v>41.463000000000001</c:v>
                </c:pt>
                <c:pt idx="6507">
                  <c:v>41.463000000000001</c:v>
                </c:pt>
                <c:pt idx="6508">
                  <c:v>41.463000000000001</c:v>
                </c:pt>
                <c:pt idx="6509">
                  <c:v>41.508000000000003</c:v>
                </c:pt>
                <c:pt idx="6510">
                  <c:v>41.508000000000003</c:v>
                </c:pt>
                <c:pt idx="6511">
                  <c:v>41.508000000000003</c:v>
                </c:pt>
                <c:pt idx="6512">
                  <c:v>41.508000000000003</c:v>
                </c:pt>
                <c:pt idx="6513">
                  <c:v>41.508000000000003</c:v>
                </c:pt>
                <c:pt idx="6514">
                  <c:v>41.554000000000002</c:v>
                </c:pt>
                <c:pt idx="6515">
                  <c:v>41.554000000000002</c:v>
                </c:pt>
                <c:pt idx="6516">
                  <c:v>41.554000000000002</c:v>
                </c:pt>
                <c:pt idx="6517">
                  <c:v>41.554000000000002</c:v>
                </c:pt>
                <c:pt idx="6518">
                  <c:v>41.554000000000002</c:v>
                </c:pt>
                <c:pt idx="6519">
                  <c:v>41.554000000000002</c:v>
                </c:pt>
                <c:pt idx="6520">
                  <c:v>41.601000000000006</c:v>
                </c:pt>
                <c:pt idx="6521">
                  <c:v>41.601000000000006</c:v>
                </c:pt>
                <c:pt idx="6522">
                  <c:v>41.601000000000006</c:v>
                </c:pt>
                <c:pt idx="6523">
                  <c:v>41.601000000000006</c:v>
                </c:pt>
                <c:pt idx="6524">
                  <c:v>41.648000000000003</c:v>
                </c:pt>
                <c:pt idx="6525">
                  <c:v>41.648000000000003</c:v>
                </c:pt>
                <c:pt idx="6526">
                  <c:v>41.648000000000003</c:v>
                </c:pt>
                <c:pt idx="6527">
                  <c:v>41.648000000000003</c:v>
                </c:pt>
                <c:pt idx="6528">
                  <c:v>41.648000000000003</c:v>
                </c:pt>
                <c:pt idx="6529">
                  <c:v>41.693000000000012</c:v>
                </c:pt>
                <c:pt idx="6530">
                  <c:v>41.693000000000012</c:v>
                </c:pt>
                <c:pt idx="6531">
                  <c:v>41.693000000000012</c:v>
                </c:pt>
                <c:pt idx="6532">
                  <c:v>41.693000000000012</c:v>
                </c:pt>
                <c:pt idx="6533">
                  <c:v>41.693000000000012</c:v>
                </c:pt>
                <c:pt idx="6534">
                  <c:v>41.74</c:v>
                </c:pt>
                <c:pt idx="6535">
                  <c:v>41.74</c:v>
                </c:pt>
                <c:pt idx="6536">
                  <c:v>41.74</c:v>
                </c:pt>
                <c:pt idx="6537">
                  <c:v>41.74</c:v>
                </c:pt>
                <c:pt idx="6538">
                  <c:v>41.787000000000006</c:v>
                </c:pt>
                <c:pt idx="6539">
                  <c:v>41.787000000000006</c:v>
                </c:pt>
                <c:pt idx="6540">
                  <c:v>41.787000000000006</c:v>
                </c:pt>
                <c:pt idx="6541">
                  <c:v>41.787000000000006</c:v>
                </c:pt>
                <c:pt idx="6542">
                  <c:v>41.832000000000001</c:v>
                </c:pt>
                <c:pt idx="6543">
                  <c:v>41.787000000000006</c:v>
                </c:pt>
                <c:pt idx="6544">
                  <c:v>41.832000000000001</c:v>
                </c:pt>
                <c:pt idx="6545">
                  <c:v>41.832000000000001</c:v>
                </c:pt>
                <c:pt idx="6546">
                  <c:v>41.832000000000001</c:v>
                </c:pt>
                <c:pt idx="6547">
                  <c:v>41.832000000000001</c:v>
                </c:pt>
                <c:pt idx="6548">
                  <c:v>41.878</c:v>
                </c:pt>
                <c:pt idx="6549">
                  <c:v>41.878</c:v>
                </c:pt>
                <c:pt idx="6550">
                  <c:v>41.878</c:v>
                </c:pt>
                <c:pt idx="6551">
                  <c:v>41.925000000000011</c:v>
                </c:pt>
                <c:pt idx="6552">
                  <c:v>41.925000000000011</c:v>
                </c:pt>
                <c:pt idx="6553">
                  <c:v>41.925000000000011</c:v>
                </c:pt>
                <c:pt idx="6554">
                  <c:v>41.925000000000011</c:v>
                </c:pt>
                <c:pt idx="6555">
                  <c:v>41.925000000000011</c:v>
                </c:pt>
                <c:pt idx="6556">
                  <c:v>41.97</c:v>
                </c:pt>
                <c:pt idx="6557">
                  <c:v>41.97</c:v>
                </c:pt>
                <c:pt idx="6558">
                  <c:v>41.97</c:v>
                </c:pt>
                <c:pt idx="6559">
                  <c:v>41.97</c:v>
                </c:pt>
                <c:pt idx="6560">
                  <c:v>42.017000000000003</c:v>
                </c:pt>
                <c:pt idx="6561">
                  <c:v>42.017000000000003</c:v>
                </c:pt>
                <c:pt idx="6562">
                  <c:v>42.017000000000003</c:v>
                </c:pt>
                <c:pt idx="6563">
                  <c:v>42.017000000000003</c:v>
                </c:pt>
                <c:pt idx="6564">
                  <c:v>42.064</c:v>
                </c:pt>
                <c:pt idx="6565">
                  <c:v>42.064</c:v>
                </c:pt>
                <c:pt idx="6566">
                  <c:v>42.064</c:v>
                </c:pt>
                <c:pt idx="6567">
                  <c:v>42.109000000000002</c:v>
                </c:pt>
                <c:pt idx="6568">
                  <c:v>42.109000000000002</c:v>
                </c:pt>
                <c:pt idx="6569">
                  <c:v>42.109000000000002</c:v>
                </c:pt>
                <c:pt idx="6570">
                  <c:v>42.109000000000002</c:v>
                </c:pt>
                <c:pt idx="6571">
                  <c:v>42.109000000000002</c:v>
                </c:pt>
                <c:pt idx="6572">
                  <c:v>42.156000000000006</c:v>
                </c:pt>
                <c:pt idx="6573">
                  <c:v>42.156000000000006</c:v>
                </c:pt>
                <c:pt idx="6574">
                  <c:v>42.156000000000006</c:v>
                </c:pt>
                <c:pt idx="6575">
                  <c:v>42.202000000000012</c:v>
                </c:pt>
                <c:pt idx="6576">
                  <c:v>42.202000000000012</c:v>
                </c:pt>
                <c:pt idx="6577">
                  <c:v>42.202000000000012</c:v>
                </c:pt>
                <c:pt idx="6578">
                  <c:v>42.202000000000012</c:v>
                </c:pt>
                <c:pt idx="6579">
                  <c:v>42.202000000000012</c:v>
                </c:pt>
                <c:pt idx="6580">
                  <c:v>42.247</c:v>
                </c:pt>
                <c:pt idx="6581">
                  <c:v>42.247</c:v>
                </c:pt>
                <c:pt idx="6582">
                  <c:v>42.247</c:v>
                </c:pt>
                <c:pt idx="6583">
                  <c:v>42.294000000000011</c:v>
                </c:pt>
                <c:pt idx="6584">
                  <c:v>42.294000000000011</c:v>
                </c:pt>
                <c:pt idx="6585">
                  <c:v>42.294000000000011</c:v>
                </c:pt>
                <c:pt idx="6586">
                  <c:v>42.294000000000011</c:v>
                </c:pt>
                <c:pt idx="6587">
                  <c:v>42.294000000000011</c:v>
                </c:pt>
                <c:pt idx="6588">
                  <c:v>42.341000000000001</c:v>
                </c:pt>
                <c:pt idx="6589">
                  <c:v>42.341000000000001</c:v>
                </c:pt>
                <c:pt idx="6590">
                  <c:v>42.341000000000001</c:v>
                </c:pt>
                <c:pt idx="6591">
                  <c:v>42.341000000000001</c:v>
                </c:pt>
                <c:pt idx="6592">
                  <c:v>42.386000000000003</c:v>
                </c:pt>
                <c:pt idx="6593">
                  <c:v>42.386000000000003</c:v>
                </c:pt>
                <c:pt idx="6594">
                  <c:v>42.433</c:v>
                </c:pt>
                <c:pt idx="6595">
                  <c:v>42.386000000000003</c:v>
                </c:pt>
                <c:pt idx="6596">
                  <c:v>42.433</c:v>
                </c:pt>
                <c:pt idx="6597">
                  <c:v>42.433</c:v>
                </c:pt>
                <c:pt idx="6598">
                  <c:v>42.433</c:v>
                </c:pt>
                <c:pt idx="6599">
                  <c:v>42.478000000000002</c:v>
                </c:pt>
                <c:pt idx="6600">
                  <c:v>42.478000000000002</c:v>
                </c:pt>
                <c:pt idx="6601">
                  <c:v>42.478000000000002</c:v>
                </c:pt>
                <c:pt idx="6602">
                  <c:v>42.478000000000002</c:v>
                </c:pt>
                <c:pt idx="6603">
                  <c:v>42.525000000000013</c:v>
                </c:pt>
                <c:pt idx="6604">
                  <c:v>42.525000000000013</c:v>
                </c:pt>
                <c:pt idx="6605">
                  <c:v>42.525000000000013</c:v>
                </c:pt>
                <c:pt idx="6606">
                  <c:v>42.525000000000013</c:v>
                </c:pt>
                <c:pt idx="6607">
                  <c:v>42.57</c:v>
                </c:pt>
                <c:pt idx="6608">
                  <c:v>42.57</c:v>
                </c:pt>
                <c:pt idx="6609">
                  <c:v>42.57</c:v>
                </c:pt>
                <c:pt idx="6610">
                  <c:v>42.616</c:v>
                </c:pt>
                <c:pt idx="6611">
                  <c:v>42.616</c:v>
                </c:pt>
                <c:pt idx="6612">
                  <c:v>42.616</c:v>
                </c:pt>
                <c:pt idx="6613">
                  <c:v>42.663000000000011</c:v>
                </c:pt>
                <c:pt idx="6614">
                  <c:v>42.663000000000011</c:v>
                </c:pt>
                <c:pt idx="6615">
                  <c:v>42.663000000000011</c:v>
                </c:pt>
                <c:pt idx="6616">
                  <c:v>42.663000000000011</c:v>
                </c:pt>
                <c:pt idx="6617">
                  <c:v>42.663000000000011</c:v>
                </c:pt>
                <c:pt idx="6618">
                  <c:v>42.708000000000013</c:v>
                </c:pt>
                <c:pt idx="6619">
                  <c:v>42.708000000000013</c:v>
                </c:pt>
                <c:pt idx="6620">
                  <c:v>42.708000000000013</c:v>
                </c:pt>
                <c:pt idx="6621">
                  <c:v>42.755000000000003</c:v>
                </c:pt>
                <c:pt idx="6622">
                  <c:v>42.755000000000003</c:v>
                </c:pt>
                <c:pt idx="6623">
                  <c:v>42.755000000000003</c:v>
                </c:pt>
                <c:pt idx="6624">
                  <c:v>42.755000000000003</c:v>
                </c:pt>
                <c:pt idx="6625">
                  <c:v>42.8</c:v>
                </c:pt>
                <c:pt idx="6626">
                  <c:v>42.8</c:v>
                </c:pt>
                <c:pt idx="6627">
                  <c:v>42.8</c:v>
                </c:pt>
                <c:pt idx="6628">
                  <c:v>42.847000000000001</c:v>
                </c:pt>
                <c:pt idx="6629">
                  <c:v>42.847000000000001</c:v>
                </c:pt>
                <c:pt idx="6630">
                  <c:v>42.847000000000001</c:v>
                </c:pt>
                <c:pt idx="6631">
                  <c:v>42.847000000000001</c:v>
                </c:pt>
                <c:pt idx="6632">
                  <c:v>42.847000000000001</c:v>
                </c:pt>
                <c:pt idx="6633">
                  <c:v>42.892000000000003</c:v>
                </c:pt>
                <c:pt idx="6634">
                  <c:v>42.892000000000003</c:v>
                </c:pt>
                <c:pt idx="6635">
                  <c:v>42.892000000000003</c:v>
                </c:pt>
                <c:pt idx="6636">
                  <c:v>42.892000000000003</c:v>
                </c:pt>
                <c:pt idx="6637">
                  <c:v>42.939</c:v>
                </c:pt>
                <c:pt idx="6638">
                  <c:v>42.939</c:v>
                </c:pt>
                <c:pt idx="6639">
                  <c:v>42.939</c:v>
                </c:pt>
                <c:pt idx="6640">
                  <c:v>42.984000000000002</c:v>
                </c:pt>
                <c:pt idx="6641">
                  <c:v>42.984000000000002</c:v>
                </c:pt>
                <c:pt idx="6642">
                  <c:v>42.984000000000002</c:v>
                </c:pt>
                <c:pt idx="6643">
                  <c:v>42.984000000000002</c:v>
                </c:pt>
                <c:pt idx="6644">
                  <c:v>43.03</c:v>
                </c:pt>
                <c:pt idx="6645">
                  <c:v>43.03</c:v>
                </c:pt>
                <c:pt idx="6646">
                  <c:v>43.03</c:v>
                </c:pt>
                <c:pt idx="6647">
                  <c:v>43.03</c:v>
                </c:pt>
                <c:pt idx="6648">
                  <c:v>43.075000000000003</c:v>
                </c:pt>
                <c:pt idx="6649">
                  <c:v>43.075000000000003</c:v>
                </c:pt>
                <c:pt idx="6650">
                  <c:v>43.075000000000003</c:v>
                </c:pt>
                <c:pt idx="6651">
                  <c:v>43.122000000000014</c:v>
                </c:pt>
                <c:pt idx="6652">
                  <c:v>43.122000000000014</c:v>
                </c:pt>
                <c:pt idx="6653">
                  <c:v>43.122000000000014</c:v>
                </c:pt>
                <c:pt idx="6654">
                  <c:v>43.122000000000014</c:v>
                </c:pt>
                <c:pt idx="6655">
                  <c:v>43.167000000000002</c:v>
                </c:pt>
                <c:pt idx="6656">
                  <c:v>43.167000000000002</c:v>
                </c:pt>
                <c:pt idx="6657">
                  <c:v>43.167000000000002</c:v>
                </c:pt>
                <c:pt idx="6658">
                  <c:v>43.214000000000006</c:v>
                </c:pt>
                <c:pt idx="6659">
                  <c:v>43.214000000000006</c:v>
                </c:pt>
                <c:pt idx="6660">
                  <c:v>43.214000000000006</c:v>
                </c:pt>
                <c:pt idx="6661">
                  <c:v>43.214000000000006</c:v>
                </c:pt>
                <c:pt idx="6662">
                  <c:v>43.259</c:v>
                </c:pt>
                <c:pt idx="6663">
                  <c:v>43.259</c:v>
                </c:pt>
                <c:pt idx="6664">
                  <c:v>43.259</c:v>
                </c:pt>
                <c:pt idx="6665">
                  <c:v>43.306000000000004</c:v>
                </c:pt>
                <c:pt idx="6666">
                  <c:v>43.306000000000004</c:v>
                </c:pt>
                <c:pt idx="6667">
                  <c:v>43.306000000000004</c:v>
                </c:pt>
                <c:pt idx="6668">
                  <c:v>43.306000000000004</c:v>
                </c:pt>
                <c:pt idx="6669">
                  <c:v>43.350999999999999</c:v>
                </c:pt>
                <c:pt idx="6670">
                  <c:v>43.350999999999999</c:v>
                </c:pt>
                <c:pt idx="6671">
                  <c:v>43.350999999999999</c:v>
                </c:pt>
                <c:pt idx="6672">
                  <c:v>43.396000000000001</c:v>
                </c:pt>
                <c:pt idx="6673">
                  <c:v>43.396000000000001</c:v>
                </c:pt>
                <c:pt idx="6674">
                  <c:v>43.396000000000001</c:v>
                </c:pt>
                <c:pt idx="6675">
                  <c:v>43.396000000000001</c:v>
                </c:pt>
                <c:pt idx="6676">
                  <c:v>43.443000000000005</c:v>
                </c:pt>
                <c:pt idx="6677">
                  <c:v>43.443000000000005</c:v>
                </c:pt>
                <c:pt idx="6678">
                  <c:v>43.488</c:v>
                </c:pt>
                <c:pt idx="6679">
                  <c:v>43.488</c:v>
                </c:pt>
                <c:pt idx="6680">
                  <c:v>43.488</c:v>
                </c:pt>
                <c:pt idx="6681">
                  <c:v>43.488</c:v>
                </c:pt>
                <c:pt idx="6682">
                  <c:v>43.534000000000006</c:v>
                </c:pt>
                <c:pt idx="6683">
                  <c:v>43.534000000000006</c:v>
                </c:pt>
                <c:pt idx="6684">
                  <c:v>43.579000000000001</c:v>
                </c:pt>
                <c:pt idx="6685">
                  <c:v>43.579000000000001</c:v>
                </c:pt>
                <c:pt idx="6686">
                  <c:v>43.579000000000001</c:v>
                </c:pt>
                <c:pt idx="6687">
                  <c:v>43.624000000000002</c:v>
                </c:pt>
                <c:pt idx="6688">
                  <c:v>43.624000000000002</c:v>
                </c:pt>
                <c:pt idx="6689">
                  <c:v>43.671000000000006</c:v>
                </c:pt>
                <c:pt idx="6690">
                  <c:v>43.671000000000006</c:v>
                </c:pt>
                <c:pt idx="6691">
                  <c:v>43.671000000000006</c:v>
                </c:pt>
                <c:pt idx="6692">
                  <c:v>43.671000000000006</c:v>
                </c:pt>
                <c:pt idx="6693">
                  <c:v>43.716000000000001</c:v>
                </c:pt>
                <c:pt idx="6694">
                  <c:v>43.716000000000001</c:v>
                </c:pt>
                <c:pt idx="6695">
                  <c:v>43.763000000000012</c:v>
                </c:pt>
                <c:pt idx="6696">
                  <c:v>43.763000000000012</c:v>
                </c:pt>
                <c:pt idx="6697">
                  <c:v>43.763000000000012</c:v>
                </c:pt>
                <c:pt idx="6698">
                  <c:v>43.763000000000012</c:v>
                </c:pt>
                <c:pt idx="6699">
                  <c:v>43.808</c:v>
                </c:pt>
                <c:pt idx="6700">
                  <c:v>43.808</c:v>
                </c:pt>
                <c:pt idx="6701">
                  <c:v>43.808</c:v>
                </c:pt>
                <c:pt idx="6702">
                  <c:v>43.853000000000002</c:v>
                </c:pt>
                <c:pt idx="6703">
                  <c:v>43.853000000000002</c:v>
                </c:pt>
                <c:pt idx="6704">
                  <c:v>43.9</c:v>
                </c:pt>
                <c:pt idx="6705">
                  <c:v>43.9</c:v>
                </c:pt>
                <c:pt idx="6706">
                  <c:v>43.9</c:v>
                </c:pt>
                <c:pt idx="6707">
                  <c:v>43.9</c:v>
                </c:pt>
                <c:pt idx="6708">
                  <c:v>43.945</c:v>
                </c:pt>
                <c:pt idx="6709">
                  <c:v>43.945</c:v>
                </c:pt>
                <c:pt idx="6710">
                  <c:v>43.945</c:v>
                </c:pt>
                <c:pt idx="6711">
                  <c:v>43.945</c:v>
                </c:pt>
                <c:pt idx="6712">
                  <c:v>43.99</c:v>
                </c:pt>
                <c:pt idx="6713">
                  <c:v>43.99</c:v>
                </c:pt>
                <c:pt idx="6714">
                  <c:v>43.99</c:v>
                </c:pt>
                <c:pt idx="6715">
                  <c:v>44.037000000000006</c:v>
                </c:pt>
                <c:pt idx="6716">
                  <c:v>44.037000000000006</c:v>
                </c:pt>
                <c:pt idx="6717">
                  <c:v>44.037000000000006</c:v>
                </c:pt>
                <c:pt idx="6718">
                  <c:v>44.082000000000001</c:v>
                </c:pt>
                <c:pt idx="6719">
                  <c:v>44.082000000000001</c:v>
                </c:pt>
                <c:pt idx="6720">
                  <c:v>44.082000000000001</c:v>
                </c:pt>
                <c:pt idx="6721">
                  <c:v>44.127000000000002</c:v>
                </c:pt>
                <c:pt idx="6722">
                  <c:v>44.127000000000002</c:v>
                </c:pt>
                <c:pt idx="6723">
                  <c:v>44.127000000000002</c:v>
                </c:pt>
                <c:pt idx="6724">
                  <c:v>44.173000000000002</c:v>
                </c:pt>
                <c:pt idx="6725">
                  <c:v>44.173000000000002</c:v>
                </c:pt>
                <c:pt idx="6726">
                  <c:v>44.173000000000002</c:v>
                </c:pt>
                <c:pt idx="6727">
                  <c:v>44.218000000000011</c:v>
                </c:pt>
                <c:pt idx="6728">
                  <c:v>44.218000000000011</c:v>
                </c:pt>
                <c:pt idx="6729">
                  <c:v>44.218000000000011</c:v>
                </c:pt>
                <c:pt idx="6730">
                  <c:v>44.218000000000011</c:v>
                </c:pt>
                <c:pt idx="6731">
                  <c:v>44.263000000000012</c:v>
                </c:pt>
                <c:pt idx="6732">
                  <c:v>44.263000000000012</c:v>
                </c:pt>
                <c:pt idx="6733">
                  <c:v>44.263000000000012</c:v>
                </c:pt>
                <c:pt idx="6734">
                  <c:v>44.31</c:v>
                </c:pt>
                <c:pt idx="6735">
                  <c:v>44.31</c:v>
                </c:pt>
                <c:pt idx="6736">
                  <c:v>44.31</c:v>
                </c:pt>
                <c:pt idx="6737">
                  <c:v>44.31</c:v>
                </c:pt>
                <c:pt idx="6738">
                  <c:v>44.354999999999997</c:v>
                </c:pt>
                <c:pt idx="6739">
                  <c:v>44.354999999999997</c:v>
                </c:pt>
                <c:pt idx="6740">
                  <c:v>44.354999999999997</c:v>
                </c:pt>
                <c:pt idx="6741">
                  <c:v>44.354999999999997</c:v>
                </c:pt>
                <c:pt idx="6742">
                  <c:v>44.4</c:v>
                </c:pt>
                <c:pt idx="6743">
                  <c:v>44.4</c:v>
                </c:pt>
                <c:pt idx="6744">
                  <c:v>44.4</c:v>
                </c:pt>
                <c:pt idx="6745">
                  <c:v>44.445</c:v>
                </c:pt>
                <c:pt idx="6746">
                  <c:v>44.445</c:v>
                </c:pt>
                <c:pt idx="6747">
                  <c:v>44.445</c:v>
                </c:pt>
                <c:pt idx="6748">
                  <c:v>44.492000000000012</c:v>
                </c:pt>
                <c:pt idx="6749">
                  <c:v>44.492000000000012</c:v>
                </c:pt>
                <c:pt idx="6750">
                  <c:v>44.492000000000012</c:v>
                </c:pt>
                <c:pt idx="6751">
                  <c:v>44.537000000000006</c:v>
                </c:pt>
                <c:pt idx="6752">
                  <c:v>44.537000000000006</c:v>
                </c:pt>
                <c:pt idx="6753">
                  <c:v>44.537000000000006</c:v>
                </c:pt>
                <c:pt idx="6754">
                  <c:v>44.537000000000006</c:v>
                </c:pt>
                <c:pt idx="6755">
                  <c:v>44.582000000000001</c:v>
                </c:pt>
                <c:pt idx="6756">
                  <c:v>44.582000000000001</c:v>
                </c:pt>
                <c:pt idx="6757">
                  <c:v>44.582000000000001</c:v>
                </c:pt>
                <c:pt idx="6758">
                  <c:v>44.627000000000002</c:v>
                </c:pt>
                <c:pt idx="6759">
                  <c:v>44.627000000000002</c:v>
                </c:pt>
                <c:pt idx="6760">
                  <c:v>44.627000000000002</c:v>
                </c:pt>
                <c:pt idx="6761">
                  <c:v>44.674000000000007</c:v>
                </c:pt>
                <c:pt idx="6762">
                  <c:v>44.674000000000007</c:v>
                </c:pt>
                <c:pt idx="6763">
                  <c:v>44.674000000000007</c:v>
                </c:pt>
                <c:pt idx="6764">
                  <c:v>44.674000000000007</c:v>
                </c:pt>
                <c:pt idx="6765">
                  <c:v>44.719000000000001</c:v>
                </c:pt>
                <c:pt idx="6766">
                  <c:v>44.719000000000001</c:v>
                </c:pt>
                <c:pt idx="6767">
                  <c:v>44.719000000000001</c:v>
                </c:pt>
                <c:pt idx="6768">
                  <c:v>44.764000000000003</c:v>
                </c:pt>
                <c:pt idx="6769">
                  <c:v>44.764000000000003</c:v>
                </c:pt>
                <c:pt idx="6770">
                  <c:v>44.764000000000003</c:v>
                </c:pt>
                <c:pt idx="6771">
                  <c:v>44.764000000000003</c:v>
                </c:pt>
                <c:pt idx="6772">
                  <c:v>44.809000000000005</c:v>
                </c:pt>
                <c:pt idx="6773">
                  <c:v>44.809000000000005</c:v>
                </c:pt>
                <c:pt idx="6774">
                  <c:v>44.856000000000002</c:v>
                </c:pt>
                <c:pt idx="6775">
                  <c:v>44.856000000000002</c:v>
                </c:pt>
                <c:pt idx="6776">
                  <c:v>44.856000000000002</c:v>
                </c:pt>
                <c:pt idx="6777">
                  <c:v>44.856000000000002</c:v>
                </c:pt>
                <c:pt idx="6778">
                  <c:v>44.901000000000003</c:v>
                </c:pt>
                <c:pt idx="6779">
                  <c:v>44.901000000000003</c:v>
                </c:pt>
                <c:pt idx="6780">
                  <c:v>44.901000000000003</c:v>
                </c:pt>
                <c:pt idx="6781">
                  <c:v>44.946000000000005</c:v>
                </c:pt>
                <c:pt idx="6782">
                  <c:v>44.946000000000005</c:v>
                </c:pt>
                <c:pt idx="6783">
                  <c:v>44.946000000000005</c:v>
                </c:pt>
                <c:pt idx="6784">
                  <c:v>44.991</c:v>
                </c:pt>
                <c:pt idx="6785">
                  <c:v>44.991</c:v>
                </c:pt>
                <c:pt idx="6786">
                  <c:v>44.991</c:v>
                </c:pt>
                <c:pt idx="6787">
                  <c:v>45.036000000000001</c:v>
                </c:pt>
                <c:pt idx="6788">
                  <c:v>45.036000000000001</c:v>
                </c:pt>
                <c:pt idx="6789">
                  <c:v>45.036000000000001</c:v>
                </c:pt>
                <c:pt idx="6790">
                  <c:v>45.036000000000001</c:v>
                </c:pt>
                <c:pt idx="6791">
                  <c:v>45.082000000000001</c:v>
                </c:pt>
                <c:pt idx="6792">
                  <c:v>45.082000000000001</c:v>
                </c:pt>
                <c:pt idx="6793">
                  <c:v>45.082000000000001</c:v>
                </c:pt>
                <c:pt idx="6794">
                  <c:v>45.127000000000002</c:v>
                </c:pt>
                <c:pt idx="6795">
                  <c:v>45.127000000000002</c:v>
                </c:pt>
                <c:pt idx="6796">
                  <c:v>45.172000000000011</c:v>
                </c:pt>
                <c:pt idx="6797">
                  <c:v>45.172000000000011</c:v>
                </c:pt>
                <c:pt idx="6798">
                  <c:v>45.172000000000011</c:v>
                </c:pt>
                <c:pt idx="6799">
                  <c:v>45.172000000000011</c:v>
                </c:pt>
                <c:pt idx="6800">
                  <c:v>45.172000000000011</c:v>
                </c:pt>
                <c:pt idx="6801">
                  <c:v>45.217000000000006</c:v>
                </c:pt>
                <c:pt idx="6802">
                  <c:v>45.217000000000006</c:v>
                </c:pt>
                <c:pt idx="6803">
                  <c:v>45.217000000000006</c:v>
                </c:pt>
                <c:pt idx="6804">
                  <c:v>45.262000000000015</c:v>
                </c:pt>
                <c:pt idx="6805">
                  <c:v>45.262000000000015</c:v>
                </c:pt>
                <c:pt idx="6806">
                  <c:v>45.262000000000015</c:v>
                </c:pt>
                <c:pt idx="6807">
                  <c:v>45.307000000000002</c:v>
                </c:pt>
                <c:pt idx="6808">
                  <c:v>45.307000000000002</c:v>
                </c:pt>
                <c:pt idx="6809">
                  <c:v>45.307000000000002</c:v>
                </c:pt>
                <c:pt idx="6810">
                  <c:v>45.307000000000002</c:v>
                </c:pt>
                <c:pt idx="6811">
                  <c:v>45.353999999999999</c:v>
                </c:pt>
                <c:pt idx="6812">
                  <c:v>45.353999999999999</c:v>
                </c:pt>
                <c:pt idx="6813">
                  <c:v>45.399000000000001</c:v>
                </c:pt>
                <c:pt idx="6814">
                  <c:v>45.399000000000001</c:v>
                </c:pt>
                <c:pt idx="6815">
                  <c:v>45.399000000000001</c:v>
                </c:pt>
                <c:pt idx="6816">
                  <c:v>45.399000000000001</c:v>
                </c:pt>
                <c:pt idx="6817">
                  <c:v>45.444000000000003</c:v>
                </c:pt>
                <c:pt idx="6818">
                  <c:v>45.444000000000003</c:v>
                </c:pt>
                <c:pt idx="6819">
                  <c:v>45.444000000000003</c:v>
                </c:pt>
                <c:pt idx="6820">
                  <c:v>45.489000000000004</c:v>
                </c:pt>
                <c:pt idx="6821">
                  <c:v>45.489000000000004</c:v>
                </c:pt>
                <c:pt idx="6822">
                  <c:v>45.489000000000004</c:v>
                </c:pt>
                <c:pt idx="6823">
                  <c:v>45.534000000000006</c:v>
                </c:pt>
                <c:pt idx="6824">
                  <c:v>45.534000000000006</c:v>
                </c:pt>
                <c:pt idx="6825">
                  <c:v>45.534000000000006</c:v>
                </c:pt>
                <c:pt idx="6826">
                  <c:v>45.534000000000006</c:v>
                </c:pt>
                <c:pt idx="6827">
                  <c:v>45.579000000000001</c:v>
                </c:pt>
                <c:pt idx="6828">
                  <c:v>45.579000000000001</c:v>
                </c:pt>
                <c:pt idx="6829">
                  <c:v>45.579000000000001</c:v>
                </c:pt>
                <c:pt idx="6830">
                  <c:v>45.624000000000002</c:v>
                </c:pt>
                <c:pt idx="6831">
                  <c:v>45.624000000000002</c:v>
                </c:pt>
                <c:pt idx="6832">
                  <c:v>45.624000000000002</c:v>
                </c:pt>
                <c:pt idx="6833">
                  <c:v>45.669000000000011</c:v>
                </c:pt>
                <c:pt idx="6834">
                  <c:v>45.669000000000011</c:v>
                </c:pt>
                <c:pt idx="6835">
                  <c:v>45.669000000000011</c:v>
                </c:pt>
                <c:pt idx="6836">
                  <c:v>45.669000000000011</c:v>
                </c:pt>
                <c:pt idx="6837">
                  <c:v>45.714000000000006</c:v>
                </c:pt>
                <c:pt idx="6838">
                  <c:v>45.714000000000006</c:v>
                </c:pt>
                <c:pt idx="6839">
                  <c:v>45.714000000000006</c:v>
                </c:pt>
                <c:pt idx="6840">
                  <c:v>45.761000000000003</c:v>
                </c:pt>
                <c:pt idx="6841">
                  <c:v>45.761000000000003</c:v>
                </c:pt>
                <c:pt idx="6842">
                  <c:v>45.761000000000003</c:v>
                </c:pt>
                <c:pt idx="6843">
                  <c:v>45.761000000000003</c:v>
                </c:pt>
                <c:pt idx="6844">
                  <c:v>45.806000000000004</c:v>
                </c:pt>
                <c:pt idx="6845">
                  <c:v>45.806000000000004</c:v>
                </c:pt>
                <c:pt idx="6846">
                  <c:v>45.806000000000004</c:v>
                </c:pt>
                <c:pt idx="6847">
                  <c:v>45.850999999999999</c:v>
                </c:pt>
                <c:pt idx="6848">
                  <c:v>45.850999999999999</c:v>
                </c:pt>
                <c:pt idx="6849">
                  <c:v>45.850999999999999</c:v>
                </c:pt>
                <c:pt idx="6850">
                  <c:v>45.896000000000001</c:v>
                </c:pt>
                <c:pt idx="6851">
                  <c:v>45.896000000000001</c:v>
                </c:pt>
                <c:pt idx="6852">
                  <c:v>45.896000000000001</c:v>
                </c:pt>
                <c:pt idx="6853">
                  <c:v>45.941000000000003</c:v>
                </c:pt>
                <c:pt idx="6854">
                  <c:v>45.941000000000003</c:v>
                </c:pt>
                <c:pt idx="6855">
                  <c:v>45.941000000000003</c:v>
                </c:pt>
                <c:pt idx="6856">
                  <c:v>45.986000000000004</c:v>
                </c:pt>
                <c:pt idx="6857">
                  <c:v>45.986000000000004</c:v>
                </c:pt>
                <c:pt idx="6858">
                  <c:v>45.986000000000004</c:v>
                </c:pt>
                <c:pt idx="6859">
                  <c:v>45.986000000000004</c:v>
                </c:pt>
                <c:pt idx="6860">
                  <c:v>46.031000000000006</c:v>
                </c:pt>
                <c:pt idx="6861">
                  <c:v>46.031000000000006</c:v>
                </c:pt>
                <c:pt idx="6862">
                  <c:v>46.031000000000006</c:v>
                </c:pt>
                <c:pt idx="6863">
                  <c:v>46.031000000000006</c:v>
                </c:pt>
                <c:pt idx="6864">
                  <c:v>46.076000000000001</c:v>
                </c:pt>
                <c:pt idx="6865">
                  <c:v>46.076000000000001</c:v>
                </c:pt>
                <c:pt idx="6866">
                  <c:v>46.076000000000001</c:v>
                </c:pt>
                <c:pt idx="6867">
                  <c:v>46.121000000000002</c:v>
                </c:pt>
                <c:pt idx="6868">
                  <c:v>46.121000000000002</c:v>
                </c:pt>
                <c:pt idx="6869">
                  <c:v>46.121000000000002</c:v>
                </c:pt>
                <c:pt idx="6870">
                  <c:v>46.166000000000011</c:v>
                </c:pt>
                <c:pt idx="6871">
                  <c:v>46.166000000000011</c:v>
                </c:pt>
                <c:pt idx="6872">
                  <c:v>46.166000000000011</c:v>
                </c:pt>
                <c:pt idx="6873">
                  <c:v>46.211000000000006</c:v>
                </c:pt>
                <c:pt idx="6874">
                  <c:v>46.211000000000006</c:v>
                </c:pt>
                <c:pt idx="6875">
                  <c:v>46.211000000000006</c:v>
                </c:pt>
                <c:pt idx="6876">
                  <c:v>46.211000000000006</c:v>
                </c:pt>
                <c:pt idx="6877">
                  <c:v>46.211000000000006</c:v>
                </c:pt>
                <c:pt idx="6878">
                  <c:v>46.256</c:v>
                </c:pt>
                <c:pt idx="6879">
                  <c:v>46.256</c:v>
                </c:pt>
                <c:pt idx="6880">
                  <c:v>46.256</c:v>
                </c:pt>
                <c:pt idx="6881">
                  <c:v>46.256</c:v>
                </c:pt>
                <c:pt idx="6882">
                  <c:v>46.301000000000002</c:v>
                </c:pt>
                <c:pt idx="6883">
                  <c:v>46.301000000000002</c:v>
                </c:pt>
                <c:pt idx="6884">
                  <c:v>46.346000000000004</c:v>
                </c:pt>
                <c:pt idx="6885">
                  <c:v>46.346000000000004</c:v>
                </c:pt>
                <c:pt idx="6886">
                  <c:v>46.346000000000004</c:v>
                </c:pt>
                <c:pt idx="6887">
                  <c:v>46.346000000000004</c:v>
                </c:pt>
                <c:pt idx="6888">
                  <c:v>46.346000000000004</c:v>
                </c:pt>
                <c:pt idx="6889">
                  <c:v>46.391000000000005</c:v>
                </c:pt>
                <c:pt idx="6890">
                  <c:v>46.391000000000005</c:v>
                </c:pt>
                <c:pt idx="6891">
                  <c:v>46.391000000000005</c:v>
                </c:pt>
                <c:pt idx="6892">
                  <c:v>46.436</c:v>
                </c:pt>
                <c:pt idx="6893">
                  <c:v>46.436</c:v>
                </c:pt>
                <c:pt idx="6894">
                  <c:v>46.436</c:v>
                </c:pt>
                <c:pt idx="6895">
                  <c:v>46.436</c:v>
                </c:pt>
                <c:pt idx="6896">
                  <c:v>46.481000000000002</c:v>
                </c:pt>
                <c:pt idx="6897">
                  <c:v>46.481000000000002</c:v>
                </c:pt>
                <c:pt idx="6898">
                  <c:v>46.481000000000002</c:v>
                </c:pt>
                <c:pt idx="6899">
                  <c:v>46.481000000000002</c:v>
                </c:pt>
                <c:pt idx="6900">
                  <c:v>46.526000000000003</c:v>
                </c:pt>
                <c:pt idx="6901">
                  <c:v>46.526000000000003</c:v>
                </c:pt>
                <c:pt idx="6902">
                  <c:v>46.526000000000003</c:v>
                </c:pt>
                <c:pt idx="6903">
                  <c:v>46.571000000000005</c:v>
                </c:pt>
                <c:pt idx="6904">
                  <c:v>46.571000000000005</c:v>
                </c:pt>
                <c:pt idx="6905">
                  <c:v>46.571000000000005</c:v>
                </c:pt>
                <c:pt idx="6906">
                  <c:v>46.571000000000005</c:v>
                </c:pt>
                <c:pt idx="6907">
                  <c:v>46.616</c:v>
                </c:pt>
                <c:pt idx="6908">
                  <c:v>46.616</c:v>
                </c:pt>
                <c:pt idx="6909">
                  <c:v>46.616</c:v>
                </c:pt>
                <c:pt idx="6910">
                  <c:v>46.616</c:v>
                </c:pt>
                <c:pt idx="6911">
                  <c:v>46.661000000000001</c:v>
                </c:pt>
                <c:pt idx="6912">
                  <c:v>46.661000000000001</c:v>
                </c:pt>
                <c:pt idx="6913">
                  <c:v>46.661000000000001</c:v>
                </c:pt>
                <c:pt idx="6914">
                  <c:v>46.661000000000001</c:v>
                </c:pt>
                <c:pt idx="6915">
                  <c:v>46.706000000000003</c:v>
                </c:pt>
                <c:pt idx="6916">
                  <c:v>46.706000000000003</c:v>
                </c:pt>
                <c:pt idx="6917">
                  <c:v>46.706000000000003</c:v>
                </c:pt>
                <c:pt idx="6918">
                  <c:v>46.706000000000003</c:v>
                </c:pt>
                <c:pt idx="6919">
                  <c:v>46.706000000000003</c:v>
                </c:pt>
                <c:pt idx="6920">
                  <c:v>46.751000000000005</c:v>
                </c:pt>
                <c:pt idx="6921">
                  <c:v>46.751000000000005</c:v>
                </c:pt>
                <c:pt idx="6922">
                  <c:v>46.751000000000005</c:v>
                </c:pt>
                <c:pt idx="6923">
                  <c:v>46.796000000000021</c:v>
                </c:pt>
                <c:pt idx="6924">
                  <c:v>46.796000000000021</c:v>
                </c:pt>
                <c:pt idx="6925">
                  <c:v>46.796000000000021</c:v>
                </c:pt>
                <c:pt idx="6926">
                  <c:v>46.841000000000001</c:v>
                </c:pt>
                <c:pt idx="6927">
                  <c:v>46.841000000000001</c:v>
                </c:pt>
                <c:pt idx="6928">
                  <c:v>46.841000000000001</c:v>
                </c:pt>
                <c:pt idx="6929">
                  <c:v>46.841000000000001</c:v>
                </c:pt>
                <c:pt idx="6930">
                  <c:v>46.841000000000001</c:v>
                </c:pt>
                <c:pt idx="6931">
                  <c:v>46.886000000000003</c:v>
                </c:pt>
                <c:pt idx="6932">
                  <c:v>46.886000000000003</c:v>
                </c:pt>
                <c:pt idx="6933">
                  <c:v>46.886000000000003</c:v>
                </c:pt>
                <c:pt idx="6934">
                  <c:v>46.931000000000004</c:v>
                </c:pt>
                <c:pt idx="6935">
                  <c:v>46.931000000000004</c:v>
                </c:pt>
                <c:pt idx="6936">
                  <c:v>46.931000000000004</c:v>
                </c:pt>
                <c:pt idx="6937">
                  <c:v>46.931000000000004</c:v>
                </c:pt>
                <c:pt idx="6938">
                  <c:v>46.974000000000004</c:v>
                </c:pt>
                <c:pt idx="6939">
                  <c:v>46.974000000000004</c:v>
                </c:pt>
                <c:pt idx="6940">
                  <c:v>46.974000000000004</c:v>
                </c:pt>
                <c:pt idx="6941">
                  <c:v>46.974000000000004</c:v>
                </c:pt>
                <c:pt idx="6942">
                  <c:v>47.019000000000005</c:v>
                </c:pt>
                <c:pt idx="6943">
                  <c:v>47.019000000000005</c:v>
                </c:pt>
                <c:pt idx="6944">
                  <c:v>47.019000000000005</c:v>
                </c:pt>
                <c:pt idx="6945">
                  <c:v>47.064</c:v>
                </c:pt>
                <c:pt idx="6946">
                  <c:v>47.064</c:v>
                </c:pt>
                <c:pt idx="6947">
                  <c:v>47.064</c:v>
                </c:pt>
                <c:pt idx="6948">
                  <c:v>47.109000000000002</c:v>
                </c:pt>
                <c:pt idx="6949">
                  <c:v>47.109000000000002</c:v>
                </c:pt>
                <c:pt idx="6950">
                  <c:v>47.109000000000002</c:v>
                </c:pt>
                <c:pt idx="6951">
                  <c:v>47.109000000000002</c:v>
                </c:pt>
                <c:pt idx="6952">
                  <c:v>47.154000000000003</c:v>
                </c:pt>
                <c:pt idx="6953">
                  <c:v>47.154000000000003</c:v>
                </c:pt>
                <c:pt idx="6954">
                  <c:v>47.154000000000003</c:v>
                </c:pt>
                <c:pt idx="6955">
                  <c:v>47.154000000000003</c:v>
                </c:pt>
                <c:pt idx="6956">
                  <c:v>47.199000000000012</c:v>
                </c:pt>
                <c:pt idx="6957">
                  <c:v>47.199000000000012</c:v>
                </c:pt>
                <c:pt idx="6958">
                  <c:v>47.199000000000012</c:v>
                </c:pt>
                <c:pt idx="6959">
                  <c:v>47.199000000000012</c:v>
                </c:pt>
                <c:pt idx="6960">
                  <c:v>47.199000000000012</c:v>
                </c:pt>
                <c:pt idx="6961">
                  <c:v>47.244</c:v>
                </c:pt>
                <c:pt idx="6962">
                  <c:v>47.244</c:v>
                </c:pt>
                <c:pt idx="6963">
                  <c:v>47.289000000000001</c:v>
                </c:pt>
                <c:pt idx="6964">
                  <c:v>47.289000000000001</c:v>
                </c:pt>
                <c:pt idx="6965">
                  <c:v>47.289000000000001</c:v>
                </c:pt>
                <c:pt idx="6966">
                  <c:v>47.289000000000001</c:v>
                </c:pt>
                <c:pt idx="6967">
                  <c:v>47.334000000000003</c:v>
                </c:pt>
                <c:pt idx="6968">
                  <c:v>47.334000000000003</c:v>
                </c:pt>
                <c:pt idx="6969">
                  <c:v>47.334000000000003</c:v>
                </c:pt>
                <c:pt idx="6970">
                  <c:v>47.334000000000003</c:v>
                </c:pt>
                <c:pt idx="6971">
                  <c:v>47.377000000000002</c:v>
                </c:pt>
                <c:pt idx="6972">
                  <c:v>47.377000000000002</c:v>
                </c:pt>
                <c:pt idx="6973">
                  <c:v>47.377000000000002</c:v>
                </c:pt>
                <c:pt idx="6974">
                  <c:v>47.377000000000002</c:v>
                </c:pt>
                <c:pt idx="6975">
                  <c:v>47.422000000000011</c:v>
                </c:pt>
                <c:pt idx="6976">
                  <c:v>47.422000000000011</c:v>
                </c:pt>
                <c:pt idx="6977">
                  <c:v>47.422000000000011</c:v>
                </c:pt>
                <c:pt idx="6978">
                  <c:v>47.467000000000006</c:v>
                </c:pt>
                <c:pt idx="6979">
                  <c:v>47.467000000000006</c:v>
                </c:pt>
                <c:pt idx="6980">
                  <c:v>47.467000000000006</c:v>
                </c:pt>
                <c:pt idx="6981">
                  <c:v>47.467000000000006</c:v>
                </c:pt>
                <c:pt idx="6982">
                  <c:v>47.512</c:v>
                </c:pt>
                <c:pt idx="6983">
                  <c:v>47.512</c:v>
                </c:pt>
                <c:pt idx="6984">
                  <c:v>47.512</c:v>
                </c:pt>
                <c:pt idx="6985">
                  <c:v>47.512</c:v>
                </c:pt>
                <c:pt idx="6986">
                  <c:v>47.557000000000002</c:v>
                </c:pt>
                <c:pt idx="6987">
                  <c:v>47.557000000000002</c:v>
                </c:pt>
                <c:pt idx="6988">
                  <c:v>47.557000000000002</c:v>
                </c:pt>
                <c:pt idx="6989">
                  <c:v>47.602000000000011</c:v>
                </c:pt>
                <c:pt idx="6990">
                  <c:v>47.602000000000011</c:v>
                </c:pt>
                <c:pt idx="6991">
                  <c:v>47.602000000000011</c:v>
                </c:pt>
                <c:pt idx="6992">
                  <c:v>47.602000000000011</c:v>
                </c:pt>
                <c:pt idx="6993">
                  <c:v>47.647000000000006</c:v>
                </c:pt>
                <c:pt idx="6994">
                  <c:v>47.647000000000006</c:v>
                </c:pt>
                <c:pt idx="6995">
                  <c:v>47.647000000000006</c:v>
                </c:pt>
                <c:pt idx="6996">
                  <c:v>47.647000000000006</c:v>
                </c:pt>
                <c:pt idx="6997">
                  <c:v>47.691000000000003</c:v>
                </c:pt>
                <c:pt idx="6998">
                  <c:v>47.691000000000003</c:v>
                </c:pt>
                <c:pt idx="6999">
                  <c:v>47.691000000000003</c:v>
                </c:pt>
                <c:pt idx="7000">
                  <c:v>47.736000000000011</c:v>
                </c:pt>
                <c:pt idx="7001">
                  <c:v>47.736000000000011</c:v>
                </c:pt>
                <c:pt idx="7002">
                  <c:v>47.736000000000011</c:v>
                </c:pt>
                <c:pt idx="7003">
                  <c:v>47.736000000000011</c:v>
                </c:pt>
                <c:pt idx="7004">
                  <c:v>47.736000000000011</c:v>
                </c:pt>
                <c:pt idx="7005">
                  <c:v>47.781000000000006</c:v>
                </c:pt>
                <c:pt idx="7006">
                  <c:v>47.781000000000006</c:v>
                </c:pt>
                <c:pt idx="7007">
                  <c:v>47.781000000000006</c:v>
                </c:pt>
                <c:pt idx="7008">
                  <c:v>47.826000000000001</c:v>
                </c:pt>
                <c:pt idx="7009">
                  <c:v>47.826000000000001</c:v>
                </c:pt>
                <c:pt idx="7010">
                  <c:v>47.826000000000001</c:v>
                </c:pt>
                <c:pt idx="7011">
                  <c:v>47.826000000000001</c:v>
                </c:pt>
                <c:pt idx="7012">
                  <c:v>47.826000000000001</c:v>
                </c:pt>
                <c:pt idx="7013">
                  <c:v>47.871000000000002</c:v>
                </c:pt>
                <c:pt idx="7014">
                  <c:v>47.871000000000002</c:v>
                </c:pt>
                <c:pt idx="7015">
                  <c:v>47.871000000000002</c:v>
                </c:pt>
                <c:pt idx="7016">
                  <c:v>47.914000000000001</c:v>
                </c:pt>
                <c:pt idx="7017">
                  <c:v>47.914000000000001</c:v>
                </c:pt>
                <c:pt idx="7018">
                  <c:v>47.914000000000001</c:v>
                </c:pt>
                <c:pt idx="7019">
                  <c:v>47.914000000000001</c:v>
                </c:pt>
                <c:pt idx="7020">
                  <c:v>47.959000000000003</c:v>
                </c:pt>
                <c:pt idx="7021">
                  <c:v>47.959000000000003</c:v>
                </c:pt>
                <c:pt idx="7022">
                  <c:v>47.959000000000003</c:v>
                </c:pt>
                <c:pt idx="7023">
                  <c:v>47.959000000000003</c:v>
                </c:pt>
                <c:pt idx="7024">
                  <c:v>47.959000000000003</c:v>
                </c:pt>
                <c:pt idx="7025">
                  <c:v>48.004000000000005</c:v>
                </c:pt>
                <c:pt idx="7026">
                  <c:v>48.004000000000005</c:v>
                </c:pt>
                <c:pt idx="7027">
                  <c:v>48.004000000000005</c:v>
                </c:pt>
                <c:pt idx="7028">
                  <c:v>48.004000000000005</c:v>
                </c:pt>
                <c:pt idx="7029">
                  <c:v>48.049000000000007</c:v>
                </c:pt>
                <c:pt idx="7030">
                  <c:v>48.049000000000007</c:v>
                </c:pt>
                <c:pt idx="7031">
                  <c:v>48.049000000000007</c:v>
                </c:pt>
                <c:pt idx="7032">
                  <c:v>48.049000000000007</c:v>
                </c:pt>
                <c:pt idx="7033">
                  <c:v>48.049000000000007</c:v>
                </c:pt>
                <c:pt idx="7034">
                  <c:v>48.094000000000001</c:v>
                </c:pt>
                <c:pt idx="7035">
                  <c:v>48.094000000000001</c:v>
                </c:pt>
                <c:pt idx="7036">
                  <c:v>48.094000000000001</c:v>
                </c:pt>
                <c:pt idx="7037">
                  <c:v>48.094000000000001</c:v>
                </c:pt>
                <c:pt idx="7038">
                  <c:v>48.137</c:v>
                </c:pt>
                <c:pt idx="7039">
                  <c:v>48.137</c:v>
                </c:pt>
                <c:pt idx="7040">
                  <c:v>48.137</c:v>
                </c:pt>
                <c:pt idx="7041">
                  <c:v>48.137</c:v>
                </c:pt>
                <c:pt idx="7042">
                  <c:v>48.137</c:v>
                </c:pt>
                <c:pt idx="7043">
                  <c:v>48.182000000000002</c:v>
                </c:pt>
                <c:pt idx="7044">
                  <c:v>48.182000000000002</c:v>
                </c:pt>
                <c:pt idx="7045">
                  <c:v>48.182000000000002</c:v>
                </c:pt>
                <c:pt idx="7046">
                  <c:v>48.182000000000002</c:v>
                </c:pt>
                <c:pt idx="7047">
                  <c:v>48.227000000000011</c:v>
                </c:pt>
                <c:pt idx="7048">
                  <c:v>48.227000000000011</c:v>
                </c:pt>
                <c:pt idx="7049">
                  <c:v>48.227000000000011</c:v>
                </c:pt>
                <c:pt idx="7050">
                  <c:v>48.227000000000011</c:v>
                </c:pt>
                <c:pt idx="7051">
                  <c:v>48.227000000000011</c:v>
                </c:pt>
                <c:pt idx="7052">
                  <c:v>48.227000000000011</c:v>
                </c:pt>
                <c:pt idx="7053">
                  <c:v>48.272000000000013</c:v>
                </c:pt>
                <c:pt idx="7054">
                  <c:v>48.272000000000013</c:v>
                </c:pt>
                <c:pt idx="7055">
                  <c:v>48.272000000000013</c:v>
                </c:pt>
                <c:pt idx="7056">
                  <c:v>48.272000000000013</c:v>
                </c:pt>
                <c:pt idx="7057">
                  <c:v>48.272000000000013</c:v>
                </c:pt>
                <c:pt idx="7058">
                  <c:v>48.272000000000013</c:v>
                </c:pt>
                <c:pt idx="7059">
                  <c:v>48.314999999999998</c:v>
                </c:pt>
                <c:pt idx="7060">
                  <c:v>48.314999999999998</c:v>
                </c:pt>
                <c:pt idx="7061">
                  <c:v>48.314999999999998</c:v>
                </c:pt>
                <c:pt idx="7062">
                  <c:v>48.314999999999998</c:v>
                </c:pt>
                <c:pt idx="7063">
                  <c:v>48.314999999999998</c:v>
                </c:pt>
                <c:pt idx="7064">
                  <c:v>48.314999999999998</c:v>
                </c:pt>
                <c:pt idx="7065">
                  <c:v>48.314999999999998</c:v>
                </c:pt>
                <c:pt idx="7066">
                  <c:v>48.36</c:v>
                </c:pt>
                <c:pt idx="7067">
                  <c:v>48.36</c:v>
                </c:pt>
                <c:pt idx="7068">
                  <c:v>48.36</c:v>
                </c:pt>
                <c:pt idx="7069">
                  <c:v>48.36</c:v>
                </c:pt>
                <c:pt idx="7070">
                  <c:v>48.405000000000001</c:v>
                </c:pt>
                <c:pt idx="7071">
                  <c:v>48.405000000000001</c:v>
                </c:pt>
                <c:pt idx="7072">
                  <c:v>48.405000000000001</c:v>
                </c:pt>
                <c:pt idx="7073">
                  <c:v>48.405000000000001</c:v>
                </c:pt>
                <c:pt idx="7074">
                  <c:v>48.405000000000001</c:v>
                </c:pt>
                <c:pt idx="7075">
                  <c:v>48.45</c:v>
                </c:pt>
                <c:pt idx="7076">
                  <c:v>48.45</c:v>
                </c:pt>
                <c:pt idx="7077">
                  <c:v>48.45</c:v>
                </c:pt>
                <c:pt idx="7078">
                  <c:v>48.45</c:v>
                </c:pt>
                <c:pt idx="7079">
                  <c:v>48.45</c:v>
                </c:pt>
                <c:pt idx="7080">
                  <c:v>48.45</c:v>
                </c:pt>
                <c:pt idx="7081">
                  <c:v>48.45</c:v>
                </c:pt>
                <c:pt idx="7082">
                  <c:v>48.493000000000002</c:v>
                </c:pt>
                <c:pt idx="7083">
                  <c:v>48.493000000000002</c:v>
                </c:pt>
                <c:pt idx="7084">
                  <c:v>48.493000000000002</c:v>
                </c:pt>
                <c:pt idx="7085">
                  <c:v>48.538000000000011</c:v>
                </c:pt>
                <c:pt idx="7086">
                  <c:v>48.493000000000002</c:v>
                </c:pt>
                <c:pt idx="7087">
                  <c:v>48.538000000000011</c:v>
                </c:pt>
                <c:pt idx="7088">
                  <c:v>48.538000000000011</c:v>
                </c:pt>
                <c:pt idx="7089">
                  <c:v>48.538000000000011</c:v>
                </c:pt>
                <c:pt idx="7090">
                  <c:v>48.538000000000011</c:v>
                </c:pt>
                <c:pt idx="7091">
                  <c:v>48.538000000000011</c:v>
                </c:pt>
                <c:pt idx="7092">
                  <c:v>48.538000000000011</c:v>
                </c:pt>
                <c:pt idx="7093">
                  <c:v>48.583000000000006</c:v>
                </c:pt>
                <c:pt idx="7094">
                  <c:v>48.583000000000006</c:v>
                </c:pt>
                <c:pt idx="7095">
                  <c:v>48.583000000000006</c:v>
                </c:pt>
                <c:pt idx="7096">
                  <c:v>48.583000000000006</c:v>
                </c:pt>
                <c:pt idx="7097">
                  <c:v>48.583000000000006</c:v>
                </c:pt>
                <c:pt idx="7098">
                  <c:v>48.628000000000014</c:v>
                </c:pt>
                <c:pt idx="7099">
                  <c:v>48.628000000000014</c:v>
                </c:pt>
                <c:pt idx="7100">
                  <c:v>48.628000000000014</c:v>
                </c:pt>
                <c:pt idx="7101">
                  <c:v>48.628000000000014</c:v>
                </c:pt>
                <c:pt idx="7102">
                  <c:v>48.628000000000014</c:v>
                </c:pt>
                <c:pt idx="7103">
                  <c:v>48.628000000000014</c:v>
                </c:pt>
                <c:pt idx="7104">
                  <c:v>48.628000000000014</c:v>
                </c:pt>
                <c:pt idx="7105">
                  <c:v>48.628000000000014</c:v>
                </c:pt>
                <c:pt idx="7106">
                  <c:v>48.628000000000014</c:v>
                </c:pt>
                <c:pt idx="7107">
                  <c:v>48.628000000000014</c:v>
                </c:pt>
                <c:pt idx="7108">
                  <c:v>48.628000000000014</c:v>
                </c:pt>
                <c:pt idx="7109">
                  <c:v>48.628000000000014</c:v>
                </c:pt>
                <c:pt idx="7110">
                  <c:v>48.672000000000011</c:v>
                </c:pt>
                <c:pt idx="7111">
                  <c:v>48.672000000000011</c:v>
                </c:pt>
                <c:pt idx="7112">
                  <c:v>48.672000000000011</c:v>
                </c:pt>
                <c:pt idx="7113">
                  <c:v>48.672000000000011</c:v>
                </c:pt>
                <c:pt idx="7114">
                  <c:v>48.672000000000011</c:v>
                </c:pt>
                <c:pt idx="7115">
                  <c:v>48.672000000000011</c:v>
                </c:pt>
                <c:pt idx="7116">
                  <c:v>48.672000000000011</c:v>
                </c:pt>
                <c:pt idx="7117">
                  <c:v>48.672000000000011</c:v>
                </c:pt>
                <c:pt idx="7118">
                  <c:v>48.672000000000011</c:v>
                </c:pt>
                <c:pt idx="7119">
                  <c:v>48.672000000000011</c:v>
                </c:pt>
                <c:pt idx="7120">
                  <c:v>48.672000000000011</c:v>
                </c:pt>
                <c:pt idx="7121">
                  <c:v>48.672000000000011</c:v>
                </c:pt>
                <c:pt idx="7122">
                  <c:v>48.672000000000011</c:v>
                </c:pt>
                <c:pt idx="7123">
                  <c:v>48.672000000000011</c:v>
                </c:pt>
                <c:pt idx="7124">
                  <c:v>48.672000000000011</c:v>
                </c:pt>
                <c:pt idx="7125">
                  <c:v>48.672000000000011</c:v>
                </c:pt>
                <c:pt idx="7126">
                  <c:v>48.672000000000011</c:v>
                </c:pt>
                <c:pt idx="7127">
                  <c:v>48.672000000000011</c:v>
                </c:pt>
                <c:pt idx="7128">
                  <c:v>48.672000000000011</c:v>
                </c:pt>
                <c:pt idx="7129">
                  <c:v>48.672000000000011</c:v>
                </c:pt>
                <c:pt idx="7130">
                  <c:v>48.672000000000011</c:v>
                </c:pt>
                <c:pt idx="7131">
                  <c:v>48.672000000000011</c:v>
                </c:pt>
                <c:pt idx="7132">
                  <c:v>48.672000000000011</c:v>
                </c:pt>
                <c:pt idx="7133">
                  <c:v>48.672000000000011</c:v>
                </c:pt>
                <c:pt idx="7134">
                  <c:v>48.672000000000011</c:v>
                </c:pt>
                <c:pt idx="7135">
                  <c:v>48.672000000000011</c:v>
                </c:pt>
                <c:pt idx="7136">
                  <c:v>48.672000000000011</c:v>
                </c:pt>
                <c:pt idx="7137">
                  <c:v>48.672000000000011</c:v>
                </c:pt>
                <c:pt idx="7138">
                  <c:v>48.672000000000011</c:v>
                </c:pt>
                <c:pt idx="7139">
                  <c:v>48.628000000000014</c:v>
                </c:pt>
                <c:pt idx="7140">
                  <c:v>48.628000000000014</c:v>
                </c:pt>
                <c:pt idx="7141">
                  <c:v>48.628000000000014</c:v>
                </c:pt>
                <c:pt idx="7142">
                  <c:v>48.628000000000014</c:v>
                </c:pt>
                <c:pt idx="7143">
                  <c:v>48.628000000000014</c:v>
                </c:pt>
                <c:pt idx="7144">
                  <c:v>48.628000000000014</c:v>
                </c:pt>
                <c:pt idx="7145">
                  <c:v>48.628000000000014</c:v>
                </c:pt>
                <c:pt idx="7146">
                  <c:v>48.628000000000014</c:v>
                </c:pt>
                <c:pt idx="7147">
                  <c:v>48.628000000000014</c:v>
                </c:pt>
                <c:pt idx="7148">
                  <c:v>48.628000000000014</c:v>
                </c:pt>
                <c:pt idx="7149">
                  <c:v>48.583000000000006</c:v>
                </c:pt>
                <c:pt idx="7150">
                  <c:v>48.583000000000006</c:v>
                </c:pt>
                <c:pt idx="7151">
                  <c:v>48.583000000000006</c:v>
                </c:pt>
                <c:pt idx="7152">
                  <c:v>48.583000000000006</c:v>
                </c:pt>
                <c:pt idx="7153">
                  <c:v>48.538000000000011</c:v>
                </c:pt>
                <c:pt idx="7154">
                  <c:v>48.538000000000011</c:v>
                </c:pt>
                <c:pt idx="7155">
                  <c:v>48.538000000000011</c:v>
                </c:pt>
                <c:pt idx="7156">
                  <c:v>48.538000000000011</c:v>
                </c:pt>
                <c:pt idx="7157">
                  <c:v>48.538000000000011</c:v>
                </c:pt>
                <c:pt idx="7158">
                  <c:v>48.493000000000002</c:v>
                </c:pt>
                <c:pt idx="7159">
                  <c:v>48.493000000000002</c:v>
                </c:pt>
                <c:pt idx="7160">
                  <c:v>48.493000000000002</c:v>
                </c:pt>
                <c:pt idx="7161">
                  <c:v>48.493000000000002</c:v>
                </c:pt>
                <c:pt idx="7162">
                  <c:v>48.45</c:v>
                </c:pt>
                <c:pt idx="7163">
                  <c:v>48.45</c:v>
                </c:pt>
                <c:pt idx="7164">
                  <c:v>48.45</c:v>
                </c:pt>
                <c:pt idx="7165">
                  <c:v>48.45</c:v>
                </c:pt>
                <c:pt idx="7166">
                  <c:v>48.405000000000001</c:v>
                </c:pt>
                <c:pt idx="7167">
                  <c:v>48.405000000000001</c:v>
                </c:pt>
                <c:pt idx="7168">
                  <c:v>48.405000000000001</c:v>
                </c:pt>
                <c:pt idx="7169">
                  <c:v>48.36</c:v>
                </c:pt>
                <c:pt idx="7170">
                  <c:v>48.36</c:v>
                </c:pt>
                <c:pt idx="7171">
                  <c:v>48.36</c:v>
                </c:pt>
                <c:pt idx="7172">
                  <c:v>48.314999999999998</c:v>
                </c:pt>
                <c:pt idx="7173">
                  <c:v>48.314999999999998</c:v>
                </c:pt>
                <c:pt idx="7174">
                  <c:v>48.314999999999998</c:v>
                </c:pt>
                <c:pt idx="7175">
                  <c:v>48.272000000000013</c:v>
                </c:pt>
                <c:pt idx="7176">
                  <c:v>48.272000000000013</c:v>
                </c:pt>
                <c:pt idx="7177">
                  <c:v>48.272000000000013</c:v>
                </c:pt>
                <c:pt idx="7178">
                  <c:v>48.272000000000013</c:v>
                </c:pt>
                <c:pt idx="7179">
                  <c:v>48.227000000000011</c:v>
                </c:pt>
                <c:pt idx="7180">
                  <c:v>48.227000000000011</c:v>
                </c:pt>
                <c:pt idx="7181">
                  <c:v>48.182000000000002</c:v>
                </c:pt>
                <c:pt idx="7182">
                  <c:v>48.182000000000002</c:v>
                </c:pt>
                <c:pt idx="7183">
                  <c:v>48.137</c:v>
                </c:pt>
                <c:pt idx="7184">
                  <c:v>48.137</c:v>
                </c:pt>
                <c:pt idx="7185">
                  <c:v>48.094000000000001</c:v>
                </c:pt>
                <c:pt idx="7186">
                  <c:v>48.094000000000001</c:v>
                </c:pt>
                <c:pt idx="7187">
                  <c:v>48.094000000000001</c:v>
                </c:pt>
                <c:pt idx="7188">
                  <c:v>48.049000000000007</c:v>
                </c:pt>
                <c:pt idx="7189">
                  <c:v>48.049000000000007</c:v>
                </c:pt>
                <c:pt idx="7190">
                  <c:v>48.049000000000007</c:v>
                </c:pt>
                <c:pt idx="7191">
                  <c:v>48.004000000000005</c:v>
                </c:pt>
                <c:pt idx="7192">
                  <c:v>48.004000000000005</c:v>
                </c:pt>
                <c:pt idx="7193">
                  <c:v>47.959000000000003</c:v>
                </c:pt>
                <c:pt idx="7194">
                  <c:v>47.959000000000003</c:v>
                </c:pt>
                <c:pt idx="7195">
                  <c:v>47.914000000000001</c:v>
                </c:pt>
                <c:pt idx="7196">
                  <c:v>47.914000000000001</c:v>
                </c:pt>
                <c:pt idx="7197">
                  <c:v>47.871000000000002</c:v>
                </c:pt>
                <c:pt idx="7198">
                  <c:v>47.871000000000002</c:v>
                </c:pt>
                <c:pt idx="7199">
                  <c:v>47.826000000000001</c:v>
                </c:pt>
                <c:pt idx="7200">
                  <c:v>47.826000000000001</c:v>
                </c:pt>
                <c:pt idx="7201">
                  <c:v>47.781000000000006</c:v>
                </c:pt>
                <c:pt idx="7202">
                  <c:v>47.781000000000006</c:v>
                </c:pt>
                <c:pt idx="7203">
                  <c:v>47.736000000000011</c:v>
                </c:pt>
                <c:pt idx="7204">
                  <c:v>47.736000000000011</c:v>
                </c:pt>
                <c:pt idx="7205">
                  <c:v>47.736000000000011</c:v>
                </c:pt>
                <c:pt idx="7206">
                  <c:v>47.691000000000003</c:v>
                </c:pt>
                <c:pt idx="7207">
                  <c:v>47.647000000000006</c:v>
                </c:pt>
                <c:pt idx="7208">
                  <c:v>47.602000000000011</c:v>
                </c:pt>
                <c:pt idx="7209">
                  <c:v>47.602000000000011</c:v>
                </c:pt>
                <c:pt idx="7210">
                  <c:v>47.557000000000002</c:v>
                </c:pt>
                <c:pt idx="7211">
                  <c:v>47.557000000000002</c:v>
                </c:pt>
                <c:pt idx="7212">
                  <c:v>47.512</c:v>
                </c:pt>
                <c:pt idx="7213">
                  <c:v>47.512</c:v>
                </c:pt>
                <c:pt idx="7214">
                  <c:v>47.467000000000006</c:v>
                </c:pt>
                <c:pt idx="7215">
                  <c:v>47.467000000000006</c:v>
                </c:pt>
                <c:pt idx="7216">
                  <c:v>47.422000000000011</c:v>
                </c:pt>
                <c:pt idx="7217">
                  <c:v>47.377000000000002</c:v>
                </c:pt>
                <c:pt idx="7218">
                  <c:v>47.377000000000002</c:v>
                </c:pt>
                <c:pt idx="7219">
                  <c:v>47.334000000000003</c:v>
                </c:pt>
                <c:pt idx="7220">
                  <c:v>47.334000000000003</c:v>
                </c:pt>
                <c:pt idx="7221">
                  <c:v>47.289000000000001</c:v>
                </c:pt>
                <c:pt idx="7222">
                  <c:v>47.244</c:v>
                </c:pt>
                <c:pt idx="7223">
                  <c:v>47.244</c:v>
                </c:pt>
                <c:pt idx="7224">
                  <c:v>47.199000000000012</c:v>
                </c:pt>
                <c:pt idx="7225">
                  <c:v>47.199000000000012</c:v>
                </c:pt>
                <c:pt idx="7226">
                  <c:v>47.154000000000003</c:v>
                </c:pt>
                <c:pt idx="7227">
                  <c:v>47.109000000000002</c:v>
                </c:pt>
                <c:pt idx="7228">
                  <c:v>47.109000000000002</c:v>
                </c:pt>
                <c:pt idx="7229">
                  <c:v>47.064</c:v>
                </c:pt>
                <c:pt idx="7230">
                  <c:v>47.064</c:v>
                </c:pt>
                <c:pt idx="7231">
                  <c:v>47.019000000000005</c:v>
                </c:pt>
                <c:pt idx="7232">
                  <c:v>46.974000000000004</c:v>
                </c:pt>
                <c:pt idx="7233">
                  <c:v>46.974000000000004</c:v>
                </c:pt>
                <c:pt idx="7234">
                  <c:v>46.931000000000004</c:v>
                </c:pt>
                <c:pt idx="7235">
                  <c:v>46.886000000000003</c:v>
                </c:pt>
                <c:pt idx="7236">
                  <c:v>46.886000000000003</c:v>
                </c:pt>
                <c:pt idx="7237">
                  <c:v>46.841000000000001</c:v>
                </c:pt>
                <c:pt idx="7238">
                  <c:v>46.796000000000021</c:v>
                </c:pt>
                <c:pt idx="7239">
                  <c:v>46.796000000000021</c:v>
                </c:pt>
                <c:pt idx="7240">
                  <c:v>46.751000000000005</c:v>
                </c:pt>
                <c:pt idx="7241">
                  <c:v>46.706000000000003</c:v>
                </c:pt>
                <c:pt idx="7242">
                  <c:v>46.661000000000001</c:v>
                </c:pt>
                <c:pt idx="7243">
                  <c:v>46.661000000000001</c:v>
                </c:pt>
                <c:pt idx="7244">
                  <c:v>46.616</c:v>
                </c:pt>
                <c:pt idx="7245">
                  <c:v>46.571000000000005</c:v>
                </c:pt>
                <c:pt idx="7246">
                  <c:v>46.571000000000005</c:v>
                </c:pt>
                <c:pt idx="7247">
                  <c:v>46.526000000000003</c:v>
                </c:pt>
                <c:pt idx="7248">
                  <c:v>46.481000000000002</c:v>
                </c:pt>
                <c:pt idx="7249">
                  <c:v>46.481000000000002</c:v>
                </c:pt>
                <c:pt idx="7250">
                  <c:v>46.436</c:v>
                </c:pt>
                <c:pt idx="7251">
                  <c:v>46.391000000000005</c:v>
                </c:pt>
                <c:pt idx="7252">
                  <c:v>46.346000000000004</c:v>
                </c:pt>
                <c:pt idx="7253">
                  <c:v>46.301000000000002</c:v>
                </c:pt>
                <c:pt idx="7254">
                  <c:v>46.301000000000002</c:v>
                </c:pt>
                <c:pt idx="7255">
                  <c:v>46.256</c:v>
                </c:pt>
                <c:pt idx="7256">
                  <c:v>46.211000000000006</c:v>
                </c:pt>
                <c:pt idx="7257">
                  <c:v>46.166000000000011</c:v>
                </c:pt>
                <c:pt idx="7258">
                  <c:v>46.166000000000011</c:v>
                </c:pt>
                <c:pt idx="7259">
                  <c:v>46.121000000000002</c:v>
                </c:pt>
                <c:pt idx="7260">
                  <c:v>46.076000000000001</c:v>
                </c:pt>
                <c:pt idx="7261">
                  <c:v>46.031000000000006</c:v>
                </c:pt>
                <c:pt idx="7262">
                  <c:v>46.031000000000006</c:v>
                </c:pt>
                <c:pt idx="7263">
                  <c:v>45.986000000000004</c:v>
                </c:pt>
                <c:pt idx="7264">
                  <c:v>45.941000000000003</c:v>
                </c:pt>
                <c:pt idx="7265">
                  <c:v>45.896000000000001</c:v>
                </c:pt>
                <c:pt idx="7266">
                  <c:v>45.896000000000001</c:v>
                </c:pt>
                <c:pt idx="7267">
                  <c:v>45.850999999999999</c:v>
                </c:pt>
                <c:pt idx="7268">
                  <c:v>45.806000000000004</c:v>
                </c:pt>
                <c:pt idx="7269">
                  <c:v>45.761000000000003</c:v>
                </c:pt>
                <c:pt idx="7270">
                  <c:v>45.714000000000006</c:v>
                </c:pt>
                <c:pt idx="7271">
                  <c:v>45.669000000000011</c:v>
                </c:pt>
                <c:pt idx="7272">
                  <c:v>45.669000000000011</c:v>
                </c:pt>
                <c:pt idx="7273">
                  <c:v>45.624000000000002</c:v>
                </c:pt>
                <c:pt idx="7274">
                  <c:v>45.579000000000001</c:v>
                </c:pt>
                <c:pt idx="7275">
                  <c:v>45.534000000000006</c:v>
                </c:pt>
                <c:pt idx="7276">
                  <c:v>45.489000000000004</c:v>
                </c:pt>
                <c:pt idx="7277">
                  <c:v>45.489000000000004</c:v>
                </c:pt>
                <c:pt idx="7278">
                  <c:v>45.444000000000003</c:v>
                </c:pt>
                <c:pt idx="7279">
                  <c:v>45.399000000000001</c:v>
                </c:pt>
                <c:pt idx="7280">
                  <c:v>45.353999999999999</c:v>
                </c:pt>
                <c:pt idx="7281">
                  <c:v>45.307000000000002</c:v>
                </c:pt>
                <c:pt idx="7282">
                  <c:v>45.307000000000002</c:v>
                </c:pt>
                <c:pt idx="7283">
                  <c:v>45.262000000000015</c:v>
                </c:pt>
                <c:pt idx="7284">
                  <c:v>45.217000000000006</c:v>
                </c:pt>
                <c:pt idx="7285">
                  <c:v>45.172000000000011</c:v>
                </c:pt>
                <c:pt idx="7286">
                  <c:v>45.127000000000002</c:v>
                </c:pt>
                <c:pt idx="7287">
                  <c:v>45.082000000000001</c:v>
                </c:pt>
                <c:pt idx="7288">
                  <c:v>45.082000000000001</c:v>
                </c:pt>
                <c:pt idx="7289">
                  <c:v>45.036000000000001</c:v>
                </c:pt>
                <c:pt idx="7290">
                  <c:v>44.991</c:v>
                </c:pt>
                <c:pt idx="7291">
                  <c:v>44.946000000000005</c:v>
                </c:pt>
                <c:pt idx="7292">
                  <c:v>44.901000000000003</c:v>
                </c:pt>
                <c:pt idx="7293">
                  <c:v>44.901000000000003</c:v>
                </c:pt>
                <c:pt idx="7294">
                  <c:v>44.856000000000002</c:v>
                </c:pt>
                <c:pt idx="7295">
                  <c:v>44.809000000000005</c:v>
                </c:pt>
                <c:pt idx="7296">
                  <c:v>44.764000000000003</c:v>
                </c:pt>
                <c:pt idx="7297">
                  <c:v>44.719000000000001</c:v>
                </c:pt>
                <c:pt idx="7298">
                  <c:v>44.674000000000007</c:v>
                </c:pt>
                <c:pt idx="7299">
                  <c:v>44.627000000000002</c:v>
                </c:pt>
                <c:pt idx="7300">
                  <c:v>44.582000000000001</c:v>
                </c:pt>
                <c:pt idx="7301">
                  <c:v>44.537000000000006</c:v>
                </c:pt>
                <c:pt idx="7302">
                  <c:v>44.537000000000006</c:v>
                </c:pt>
                <c:pt idx="7303">
                  <c:v>44.492000000000012</c:v>
                </c:pt>
                <c:pt idx="7304">
                  <c:v>44.445</c:v>
                </c:pt>
                <c:pt idx="7305">
                  <c:v>44.4</c:v>
                </c:pt>
                <c:pt idx="7306">
                  <c:v>44.354999999999997</c:v>
                </c:pt>
                <c:pt idx="7307">
                  <c:v>44.31</c:v>
                </c:pt>
                <c:pt idx="7308">
                  <c:v>44.31</c:v>
                </c:pt>
                <c:pt idx="7309">
                  <c:v>44.263000000000012</c:v>
                </c:pt>
                <c:pt idx="7310">
                  <c:v>44.218000000000011</c:v>
                </c:pt>
                <c:pt idx="7311">
                  <c:v>44.173000000000002</c:v>
                </c:pt>
                <c:pt idx="7312">
                  <c:v>44.127000000000002</c:v>
                </c:pt>
                <c:pt idx="7313">
                  <c:v>44.082000000000001</c:v>
                </c:pt>
                <c:pt idx="7314">
                  <c:v>44.037000000000006</c:v>
                </c:pt>
                <c:pt idx="7315">
                  <c:v>43.99</c:v>
                </c:pt>
                <c:pt idx="7316">
                  <c:v>43.945</c:v>
                </c:pt>
                <c:pt idx="7317">
                  <c:v>43.945</c:v>
                </c:pt>
                <c:pt idx="7318">
                  <c:v>43.9</c:v>
                </c:pt>
                <c:pt idx="7319">
                  <c:v>43.853000000000002</c:v>
                </c:pt>
                <c:pt idx="7320">
                  <c:v>43.808</c:v>
                </c:pt>
                <c:pt idx="7321">
                  <c:v>43.763000000000012</c:v>
                </c:pt>
                <c:pt idx="7322">
                  <c:v>43.716000000000001</c:v>
                </c:pt>
                <c:pt idx="7323">
                  <c:v>43.671000000000006</c:v>
                </c:pt>
                <c:pt idx="7324">
                  <c:v>43.624000000000002</c:v>
                </c:pt>
                <c:pt idx="7325">
                  <c:v>43.579000000000001</c:v>
                </c:pt>
                <c:pt idx="7326">
                  <c:v>43.534000000000006</c:v>
                </c:pt>
                <c:pt idx="7327">
                  <c:v>43.488</c:v>
                </c:pt>
                <c:pt idx="7328">
                  <c:v>43.443000000000005</c:v>
                </c:pt>
                <c:pt idx="7329">
                  <c:v>43.396000000000001</c:v>
                </c:pt>
                <c:pt idx="7330">
                  <c:v>43.350999999999999</c:v>
                </c:pt>
                <c:pt idx="7331">
                  <c:v>43.306000000000004</c:v>
                </c:pt>
                <c:pt idx="7332">
                  <c:v>43.259</c:v>
                </c:pt>
                <c:pt idx="7333">
                  <c:v>43.214000000000006</c:v>
                </c:pt>
                <c:pt idx="7334">
                  <c:v>43.214000000000006</c:v>
                </c:pt>
                <c:pt idx="7335">
                  <c:v>43.167000000000002</c:v>
                </c:pt>
                <c:pt idx="7336">
                  <c:v>43.122000000000014</c:v>
                </c:pt>
                <c:pt idx="7337">
                  <c:v>43.03</c:v>
                </c:pt>
                <c:pt idx="7338">
                  <c:v>43.03</c:v>
                </c:pt>
                <c:pt idx="7339">
                  <c:v>42.984000000000002</c:v>
                </c:pt>
                <c:pt idx="7340">
                  <c:v>42.939</c:v>
                </c:pt>
                <c:pt idx="7341">
                  <c:v>42.892000000000003</c:v>
                </c:pt>
                <c:pt idx="7342">
                  <c:v>42.847000000000001</c:v>
                </c:pt>
                <c:pt idx="7343">
                  <c:v>42.8</c:v>
                </c:pt>
                <c:pt idx="7344">
                  <c:v>42.755000000000003</c:v>
                </c:pt>
                <c:pt idx="7345">
                  <c:v>42.708000000000013</c:v>
                </c:pt>
                <c:pt idx="7346">
                  <c:v>42.663000000000011</c:v>
                </c:pt>
                <c:pt idx="7347">
                  <c:v>42.663000000000011</c:v>
                </c:pt>
                <c:pt idx="7348">
                  <c:v>42.57</c:v>
                </c:pt>
                <c:pt idx="7349">
                  <c:v>42.525000000000013</c:v>
                </c:pt>
                <c:pt idx="7350">
                  <c:v>42.478000000000002</c:v>
                </c:pt>
                <c:pt idx="7351">
                  <c:v>42.478000000000002</c:v>
                </c:pt>
                <c:pt idx="7352">
                  <c:v>42.433</c:v>
                </c:pt>
                <c:pt idx="7353">
                  <c:v>42.386000000000003</c:v>
                </c:pt>
                <c:pt idx="7354">
                  <c:v>42.341000000000001</c:v>
                </c:pt>
                <c:pt idx="7355">
                  <c:v>42.294000000000011</c:v>
                </c:pt>
                <c:pt idx="7356">
                  <c:v>42.247</c:v>
                </c:pt>
                <c:pt idx="7357">
                  <c:v>42.202000000000012</c:v>
                </c:pt>
                <c:pt idx="7358">
                  <c:v>42.156000000000006</c:v>
                </c:pt>
                <c:pt idx="7359">
                  <c:v>42.109000000000002</c:v>
                </c:pt>
                <c:pt idx="7360">
                  <c:v>42.064</c:v>
                </c:pt>
                <c:pt idx="7361">
                  <c:v>42.017000000000003</c:v>
                </c:pt>
                <c:pt idx="7362">
                  <c:v>41.97</c:v>
                </c:pt>
                <c:pt idx="7363">
                  <c:v>41.925000000000011</c:v>
                </c:pt>
                <c:pt idx="7364">
                  <c:v>41.878</c:v>
                </c:pt>
                <c:pt idx="7365">
                  <c:v>41.832000000000001</c:v>
                </c:pt>
                <c:pt idx="7366">
                  <c:v>41.787000000000006</c:v>
                </c:pt>
                <c:pt idx="7367">
                  <c:v>41.74</c:v>
                </c:pt>
                <c:pt idx="7368">
                  <c:v>41.693000000000012</c:v>
                </c:pt>
                <c:pt idx="7369">
                  <c:v>41.648000000000003</c:v>
                </c:pt>
                <c:pt idx="7370">
                  <c:v>41.601000000000006</c:v>
                </c:pt>
                <c:pt idx="7371">
                  <c:v>41.554000000000002</c:v>
                </c:pt>
                <c:pt idx="7372">
                  <c:v>41.508000000000003</c:v>
                </c:pt>
                <c:pt idx="7373">
                  <c:v>41.463000000000001</c:v>
                </c:pt>
                <c:pt idx="7374">
                  <c:v>41.416000000000004</c:v>
                </c:pt>
                <c:pt idx="7375">
                  <c:v>41.369</c:v>
                </c:pt>
                <c:pt idx="7376">
                  <c:v>41.322000000000003</c:v>
                </c:pt>
                <c:pt idx="7377">
                  <c:v>41.277000000000001</c:v>
                </c:pt>
                <c:pt idx="7378">
                  <c:v>41.277000000000001</c:v>
                </c:pt>
                <c:pt idx="7379">
                  <c:v>41.184000000000005</c:v>
                </c:pt>
                <c:pt idx="7380">
                  <c:v>41.184000000000005</c:v>
                </c:pt>
                <c:pt idx="7381">
                  <c:v>41.137</c:v>
                </c:pt>
                <c:pt idx="7382">
                  <c:v>41.09</c:v>
                </c:pt>
                <c:pt idx="7383">
                  <c:v>40.998000000000012</c:v>
                </c:pt>
                <c:pt idx="7384">
                  <c:v>40.998000000000012</c:v>
                </c:pt>
                <c:pt idx="7385">
                  <c:v>40.905000000000001</c:v>
                </c:pt>
                <c:pt idx="7386">
                  <c:v>40.905000000000001</c:v>
                </c:pt>
                <c:pt idx="7387">
                  <c:v>40.857999999999997</c:v>
                </c:pt>
                <c:pt idx="7388">
                  <c:v>40.810999999999993</c:v>
                </c:pt>
                <c:pt idx="7389">
                  <c:v>40.764000000000003</c:v>
                </c:pt>
                <c:pt idx="7390">
                  <c:v>40.719000000000001</c:v>
                </c:pt>
                <c:pt idx="7391">
                  <c:v>40.672000000000011</c:v>
                </c:pt>
                <c:pt idx="7392">
                  <c:v>40.626000000000012</c:v>
                </c:pt>
                <c:pt idx="7393">
                  <c:v>40.532000000000011</c:v>
                </c:pt>
                <c:pt idx="7394">
                  <c:v>40.532000000000011</c:v>
                </c:pt>
                <c:pt idx="7395">
                  <c:v>40.438000000000002</c:v>
                </c:pt>
                <c:pt idx="7396">
                  <c:v>40.438000000000002</c:v>
                </c:pt>
                <c:pt idx="7397">
                  <c:v>40.344999999999999</c:v>
                </c:pt>
                <c:pt idx="7398">
                  <c:v>40.298000000000016</c:v>
                </c:pt>
                <c:pt idx="7399">
                  <c:v>40.251000000000005</c:v>
                </c:pt>
                <c:pt idx="7400">
                  <c:v>40.204000000000001</c:v>
                </c:pt>
                <c:pt idx="7401">
                  <c:v>40.158000000000001</c:v>
                </c:pt>
                <c:pt idx="7402">
                  <c:v>40.111000000000004</c:v>
                </c:pt>
                <c:pt idx="7403">
                  <c:v>40.064</c:v>
                </c:pt>
                <c:pt idx="7404">
                  <c:v>40.017000000000003</c:v>
                </c:pt>
                <c:pt idx="7405">
                  <c:v>39.97</c:v>
                </c:pt>
                <c:pt idx="7406">
                  <c:v>39.924000000000007</c:v>
                </c:pt>
                <c:pt idx="7407">
                  <c:v>39.877000000000002</c:v>
                </c:pt>
                <c:pt idx="7408">
                  <c:v>39.877000000000002</c:v>
                </c:pt>
                <c:pt idx="7409">
                  <c:v>39.783000000000001</c:v>
                </c:pt>
                <c:pt idx="7410">
                  <c:v>39.783000000000001</c:v>
                </c:pt>
                <c:pt idx="7411">
                  <c:v>39.690000000000012</c:v>
                </c:pt>
                <c:pt idx="7412">
                  <c:v>39.643000000000001</c:v>
                </c:pt>
                <c:pt idx="7413">
                  <c:v>39.596000000000011</c:v>
                </c:pt>
                <c:pt idx="7414">
                  <c:v>39.549000000000007</c:v>
                </c:pt>
                <c:pt idx="7415">
                  <c:v>39.502000000000002</c:v>
                </c:pt>
                <c:pt idx="7416">
                  <c:v>39.502000000000002</c:v>
                </c:pt>
                <c:pt idx="7417">
                  <c:v>39.407000000000004</c:v>
                </c:pt>
                <c:pt idx="7418">
                  <c:v>39.36</c:v>
                </c:pt>
                <c:pt idx="7419">
                  <c:v>39.313000000000002</c:v>
                </c:pt>
                <c:pt idx="7420">
                  <c:v>39.267000000000003</c:v>
                </c:pt>
                <c:pt idx="7421">
                  <c:v>39.220000000000013</c:v>
                </c:pt>
                <c:pt idx="7422">
                  <c:v>39.220000000000013</c:v>
                </c:pt>
                <c:pt idx="7423">
                  <c:v>39.124000000000002</c:v>
                </c:pt>
                <c:pt idx="7424">
                  <c:v>39.124000000000002</c:v>
                </c:pt>
                <c:pt idx="7425">
                  <c:v>39.031000000000006</c:v>
                </c:pt>
                <c:pt idx="7426">
                  <c:v>38.984000000000002</c:v>
                </c:pt>
                <c:pt idx="7427">
                  <c:v>38.937000000000005</c:v>
                </c:pt>
                <c:pt idx="7428">
                  <c:v>38.937000000000005</c:v>
                </c:pt>
                <c:pt idx="7429">
                  <c:v>38.841999999999999</c:v>
                </c:pt>
                <c:pt idx="7430">
                  <c:v>38.841999999999999</c:v>
                </c:pt>
                <c:pt idx="7431">
                  <c:v>38.795000000000016</c:v>
                </c:pt>
                <c:pt idx="7432">
                  <c:v>38.748000000000012</c:v>
                </c:pt>
                <c:pt idx="7433">
                  <c:v>38.700000000000003</c:v>
                </c:pt>
                <c:pt idx="7434">
                  <c:v>38.606000000000002</c:v>
                </c:pt>
                <c:pt idx="7435">
                  <c:v>38.606000000000002</c:v>
                </c:pt>
                <c:pt idx="7436">
                  <c:v>38.557000000000002</c:v>
                </c:pt>
                <c:pt idx="7437">
                  <c:v>38.511000000000003</c:v>
                </c:pt>
                <c:pt idx="7438">
                  <c:v>38.464000000000006</c:v>
                </c:pt>
                <c:pt idx="7439">
                  <c:v>38.414999999999999</c:v>
                </c:pt>
                <c:pt idx="7440">
                  <c:v>38.368000000000002</c:v>
                </c:pt>
                <c:pt idx="7441">
                  <c:v>38.322000000000003</c:v>
                </c:pt>
                <c:pt idx="7442">
                  <c:v>38.273000000000003</c:v>
                </c:pt>
                <c:pt idx="7443">
                  <c:v>38.226000000000013</c:v>
                </c:pt>
                <c:pt idx="7444">
                  <c:v>38.179000000000002</c:v>
                </c:pt>
                <c:pt idx="7445">
                  <c:v>38.131</c:v>
                </c:pt>
                <c:pt idx="7446">
                  <c:v>38.084000000000003</c:v>
                </c:pt>
                <c:pt idx="7447">
                  <c:v>38.037000000000006</c:v>
                </c:pt>
                <c:pt idx="7448">
                  <c:v>37.989000000000004</c:v>
                </c:pt>
                <c:pt idx="7449">
                  <c:v>37.942</c:v>
                </c:pt>
                <c:pt idx="7450">
                  <c:v>37.893000000000001</c:v>
                </c:pt>
                <c:pt idx="7451">
                  <c:v>37.846000000000004</c:v>
                </c:pt>
                <c:pt idx="7452">
                  <c:v>37.798000000000016</c:v>
                </c:pt>
                <c:pt idx="7453">
                  <c:v>37.751000000000005</c:v>
                </c:pt>
                <c:pt idx="7454">
                  <c:v>37.702000000000012</c:v>
                </c:pt>
                <c:pt idx="7455">
                  <c:v>37.656000000000006</c:v>
                </c:pt>
                <c:pt idx="7456">
                  <c:v>37.609000000000002</c:v>
                </c:pt>
                <c:pt idx="7457">
                  <c:v>37.56</c:v>
                </c:pt>
                <c:pt idx="7458">
                  <c:v>37.513000000000005</c:v>
                </c:pt>
                <c:pt idx="7459">
                  <c:v>37.465000000000003</c:v>
                </c:pt>
                <c:pt idx="7460">
                  <c:v>37.416000000000004</c:v>
                </c:pt>
                <c:pt idx="7461">
                  <c:v>37.369</c:v>
                </c:pt>
                <c:pt idx="7462">
                  <c:v>37.321000000000005</c:v>
                </c:pt>
                <c:pt idx="7463">
                  <c:v>37.274000000000001</c:v>
                </c:pt>
                <c:pt idx="7464">
                  <c:v>37.225000000000016</c:v>
                </c:pt>
                <c:pt idx="7465">
                  <c:v>37.179000000000002</c:v>
                </c:pt>
                <c:pt idx="7466">
                  <c:v>37.130000000000003</c:v>
                </c:pt>
                <c:pt idx="7467">
                  <c:v>37.081000000000003</c:v>
                </c:pt>
                <c:pt idx="7468">
                  <c:v>37.035000000000011</c:v>
                </c:pt>
                <c:pt idx="7469">
                  <c:v>36.986000000000004</c:v>
                </c:pt>
                <c:pt idx="7470">
                  <c:v>36.939</c:v>
                </c:pt>
                <c:pt idx="7471">
                  <c:v>36.891000000000005</c:v>
                </c:pt>
                <c:pt idx="7472">
                  <c:v>36.841999999999999</c:v>
                </c:pt>
                <c:pt idx="7473">
                  <c:v>36.795000000000016</c:v>
                </c:pt>
                <c:pt idx="7474">
                  <c:v>36.747</c:v>
                </c:pt>
                <c:pt idx="7475">
                  <c:v>36.698000000000015</c:v>
                </c:pt>
                <c:pt idx="7476">
                  <c:v>36.651000000000003</c:v>
                </c:pt>
                <c:pt idx="7477">
                  <c:v>36.603000000000002</c:v>
                </c:pt>
                <c:pt idx="7478">
                  <c:v>36.554000000000002</c:v>
                </c:pt>
                <c:pt idx="7479">
                  <c:v>36.505000000000003</c:v>
                </c:pt>
                <c:pt idx="7480">
                  <c:v>36.459000000000003</c:v>
                </c:pt>
                <c:pt idx="7481">
                  <c:v>36.410000000000004</c:v>
                </c:pt>
                <c:pt idx="7482">
                  <c:v>36.361000000000004</c:v>
                </c:pt>
                <c:pt idx="7483">
                  <c:v>36.313000000000002</c:v>
                </c:pt>
                <c:pt idx="7484">
                  <c:v>36.266000000000012</c:v>
                </c:pt>
                <c:pt idx="7485">
                  <c:v>36.217000000000006</c:v>
                </c:pt>
                <c:pt idx="7486">
                  <c:v>36.169000000000011</c:v>
                </c:pt>
                <c:pt idx="7487">
                  <c:v>36.120000000000012</c:v>
                </c:pt>
                <c:pt idx="7488">
                  <c:v>36.072000000000003</c:v>
                </c:pt>
                <c:pt idx="7489">
                  <c:v>36.072000000000003</c:v>
                </c:pt>
                <c:pt idx="7490">
                  <c:v>35.976000000000006</c:v>
                </c:pt>
                <c:pt idx="7491">
                  <c:v>35.928000000000011</c:v>
                </c:pt>
                <c:pt idx="7492">
                  <c:v>35.879000000000005</c:v>
                </c:pt>
                <c:pt idx="7493">
                  <c:v>35.879000000000005</c:v>
                </c:pt>
                <c:pt idx="7494">
                  <c:v>35.782000000000011</c:v>
                </c:pt>
                <c:pt idx="7495">
                  <c:v>35.782000000000011</c:v>
                </c:pt>
                <c:pt idx="7496">
                  <c:v>35.685000000000002</c:v>
                </c:pt>
                <c:pt idx="7497">
                  <c:v>35.685000000000002</c:v>
                </c:pt>
                <c:pt idx="7498">
                  <c:v>35.589000000000006</c:v>
                </c:pt>
                <c:pt idx="7499">
                  <c:v>35.541000000000004</c:v>
                </c:pt>
                <c:pt idx="7500">
                  <c:v>35.541000000000004</c:v>
                </c:pt>
                <c:pt idx="7501">
                  <c:v>35.492000000000012</c:v>
                </c:pt>
                <c:pt idx="7502">
                  <c:v>35.443000000000005</c:v>
                </c:pt>
                <c:pt idx="7503">
                  <c:v>35.395000000000003</c:v>
                </c:pt>
                <c:pt idx="7504">
                  <c:v>35.346000000000004</c:v>
                </c:pt>
                <c:pt idx="7505">
                  <c:v>35.298000000000016</c:v>
                </c:pt>
                <c:pt idx="7506">
                  <c:v>35.249000000000002</c:v>
                </c:pt>
                <c:pt idx="7507">
                  <c:v>35.200000000000003</c:v>
                </c:pt>
                <c:pt idx="7508">
                  <c:v>35.152000000000001</c:v>
                </c:pt>
                <c:pt idx="7509">
                  <c:v>35.103000000000002</c:v>
                </c:pt>
                <c:pt idx="7510">
                  <c:v>35.055</c:v>
                </c:pt>
                <c:pt idx="7511">
                  <c:v>35.006</c:v>
                </c:pt>
                <c:pt idx="7512">
                  <c:v>34.957000000000001</c:v>
                </c:pt>
                <c:pt idx="7513">
                  <c:v>34.907000000000004</c:v>
                </c:pt>
                <c:pt idx="7514">
                  <c:v>34.857999999999997</c:v>
                </c:pt>
                <c:pt idx="7515">
                  <c:v>34.81</c:v>
                </c:pt>
                <c:pt idx="7516">
                  <c:v>34.761000000000003</c:v>
                </c:pt>
                <c:pt idx="7517">
                  <c:v>34.713000000000001</c:v>
                </c:pt>
                <c:pt idx="7518">
                  <c:v>34.664000000000001</c:v>
                </c:pt>
                <c:pt idx="7519">
                  <c:v>34.615000000000002</c:v>
                </c:pt>
                <c:pt idx="7520">
                  <c:v>34.565000000000012</c:v>
                </c:pt>
                <c:pt idx="7521">
                  <c:v>34.516000000000005</c:v>
                </c:pt>
                <c:pt idx="7522">
                  <c:v>34.468000000000011</c:v>
                </c:pt>
                <c:pt idx="7523">
                  <c:v>34.419000000000004</c:v>
                </c:pt>
                <c:pt idx="7524">
                  <c:v>34.371000000000002</c:v>
                </c:pt>
                <c:pt idx="7525">
                  <c:v>34.32</c:v>
                </c:pt>
                <c:pt idx="7526">
                  <c:v>34.272000000000013</c:v>
                </c:pt>
                <c:pt idx="7527">
                  <c:v>34.223000000000013</c:v>
                </c:pt>
                <c:pt idx="7528">
                  <c:v>34.174000000000007</c:v>
                </c:pt>
                <c:pt idx="7529">
                  <c:v>34.124000000000002</c:v>
                </c:pt>
                <c:pt idx="7530">
                  <c:v>34.075000000000003</c:v>
                </c:pt>
                <c:pt idx="7531">
                  <c:v>34.027000000000001</c:v>
                </c:pt>
                <c:pt idx="7532">
                  <c:v>34.027000000000001</c:v>
                </c:pt>
                <c:pt idx="7533">
                  <c:v>33.928000000000011</c:v>
                </c:pt>
                <c:pt idx="7534">
                  <c:v>33.928000000000011</c:v>
                </c:pt>
                <c:pt idx="7535">
                  <c:v>33.831000000000003</c:v>
                </c:pt>
                <c:pt idx="7536">
                  <c:v>33.831000000000003</c:v>
                </c:pt>
                <c:pt idx="7537">
                  <c:v>33.78</c:v>
                </c:pt>
                <c:pt idx="7538">
                  <c:v>33.732000000000014</c:v>
                </c:pt>
                <c:pt idx="7539">
                  <c:v>33.681000000000004</c:v>
                </c:pt>
                <c:pt idx="7540">
                  <c:v>33.633000000000003</c:v>
                </c:pt>
                <c:pt idx="7541">
                  <c:v>33.584000000000003</c:v>
                </c:pt>
                <c:pt idx="7542">
                  <c:v>33.534000000000006</c:v>
                </c:pt>
                <c:pt idx="7543">
                  <c:v>33.484999999999999</c:v>
                </c:pt>
                <c:pt idx="7544">
                  <c:v>33.435000000000002</c:v>
                </c:pt>
                <c:pt idx="7545">
                  <c:v>33.386000000000003</c:v>
                </c:pt>
                <c:pt idx="7546">
                  <c:v>33.336000000000006</c:v>
                </c:pt>
                <c:pt idx="7547">
                  <c:v>33.336000000000006</c:v>
                </c:pt>
                <c:pt idx="7548">
                  <c:v>33.287000000000006</c:v>
                </c:pt>
                <c:pt idx="7549">
                  <c:v>33.237000000000002</c:v>
                </c:pt>
                <c:pt idx="7550">
                  <c:v>33.138000000000012</c:v>
                </c:pt>
                <c:pt idx="7551">
                  <c:v>33.138000000000012</c:v>
                </c:pt>
                <c:pt idx="7552">
                  <c:v>33.089000000000006</c:v>
                </c:pt>
                <c:pt idx="7553">
                  <c:v>33.039000000000001</c:v>
                </c:pt>
                <c:pt idx="7554">
                  <c:v>32.99</c:v>
                </c:pt>
                <c:pt idx="7555">
                  <c:v>32.94</c:v>
                </c:pt>
                <c:pt idx="7556">
                  <c:v>32.891000000000005</c:v>
                </c:pt>
                <c:pt idx="7557">
                  <c:v>32.841000000000001</c:v>
                </c:pt>
                <c:pt idx="7558">
                  <c:v>32.790000000000013</c:v>
                </c:pt>
                <c:pt idx="7559">
                  <c:v>32.742000000000012</c:v>
                </c:pt>
                <c:pt idx="7560">
                  <c:v>32.742000000000012</c:v>
                </c:pt>
                <c:pt idx="7561">
                  <c:v>32.641000000000005</c:v>
                </c:pt>
                <c:pt idx="7562">
                  <c:v>32.641000000000005</c:v>
                </c:pt>
                <c:pt idx="7563">
                  <c:v>32.592000000000013</c:v>
                </c:pt>
                <c:pt idx="7564">
                  <c:v>32.542000000000002</c:v>
                </c:pt>
                <c:pt idx="7565">
                  <c:v>32.491</c:v>
                </c:pt>
                <c:pt idx="7566">
                  <c:v>32.443000000000005</c:v>
                </c:pt>
                <c:pt idx="7567">
                  <c:v>32.392000000000003</c:v>
                </c:pt>
                <c:pt idx="7568">
                  <c:v>32.341999999999999</c:v>
                </c:pt>
                <c:pt idx="7569">
                  <c:v>32.293000000000013</c:v>
                </c:pt>
                <c:pt idx="7570">
                  <c:v>32.243000000000002</c:v>
                </c:pt>
                <c:pt idx="7571">
                  <c:v>32.243000000000002</c:v>
                </c:pt>
                <c:pt idx="7572">
                  <c:v>32.193000000000012</c:v>
                </c:pt>
                <c:pt idx="7573">
                  <c:v>32.142000000000003</c:v>
                </c:pt>
                <c:pt idx="7574">
                  <c:v>32.092000000000013</c:v>
                </c:pt>
                <c:pt idx="7575">
                  <c:v>32.043000000000006</c:v>
                </c:pt>
                <c:pt idx="7576">
                  <c:v>31.992999999999988</c:v>
                </c:pt>
                <c:pt idx="7577">
                  <c:v>31.992999999999988</c:v>
                </c:pt>
                <c:pt idx="7578">
                  <c:v>31.891999999999999</c:v>
                </c:pt>
                <c:pt idx="7579">
                  <c:v>31.891999999999999</c:v>
                </c:pt>
                <c:pt idx="7580">
                  <c:v>31.841999999999999</c:v>
                </c:pt>
                <c:pt idx="7581">
                  <c:v>31.791</c:v>
                </c:pt>
                <c:pt idx="7582">
                  <c:v>31.742999999999988</c:v>
                </c:pt>
                <c:pt idx="7583">
                  <c:v>31.692</c:v>
                </c:pt>
                <c:pt idx="7584">
                  <c:v>31.641999999999999</c:v>
                </c:pt>
                <c:pt idx="7585">
                  <c:v>31.641999999999999</c:v>
                </c:pt>
                <c:pt idx="7586">
                  <c:v>31.591000000000001</c:v>
                </c:pt>
                <c:pt idx="7587">
                  <c:v>31.541</c:v>
                </c:pt>
                <c:pt idx="7588">
                  <c:v>31.491</c:v>
                </c:pt>
                <c:pt idx="7589">
                  <c:v>31.439999999999994</c:v>
                </c:pt>
                <c:pt idx="7590">
                  <c:v>31.39</c:v>
                </c:pt>
                <c:pt idx="7591">
                  <c:v>31.39</c:v>
                </c:pt>
                <c:pt idx="7592">
                  <c:v>31.338999999999999</c:v>
                </c:pt>
                <c:pt idx="7593">
                  <c:v>31.288999999999991</c:v>
                </c:pt>
                <c:pt idx="7594">
                  <c:v>31.239000000000001</c:v>
                </c:pt>
                <c:pt idx="7595">
                  <c:v>31.187999999999999</c:v>
                </c:pt>
                <c:pt idx="7596">
                  <c:v>31.138000000000005</c:v>
                </c:pt>
                <c:pt idx="7597">
                  <c:v>31.087</c:v>
                </c:pt>
                <c:pt idx="7598">
                  <c:v>31.036999999999999</c:v>
                </c:pt>
                <c:pt idx="7599">
                  <c:v>31.036999999999999</c:v>
                </c:pt>
                <c:pt idx="7600">
                  <c:v>30.986999999999984</c:v>
                </c:pt>
                <c:pt idx="7601">
                  <c:v>30.936</c:v>
                </c:pt>
                <c:pt idx="7602">
                  <c:v>30.884</c:v>
                </c:pt>
                <c:pt idx="7603">
                  <c:v>30.834000000000007</c:v>
                </c:pt>
                <c:pt idx="7604">
                  <c:v>30.834000000000007</c:v>
                </c:pt>
                <c:pt idx="7605">
                  <c:v>30.782999999999991</c:v>
                </c:pt>
                <c:pt idx="7606">
                  <c:v>30.733000000000001</c:v>
                </c:pt>
                <c:pt idx="7607">
                  <c:v>30.681999999999999</c:v>
                </c:pt>
                <c:pt idx="7608">
                  <c:v>30.632000000000001</c:v>
                </c:pt>
                <c:pt idx="7609">
                  <c:v>30.58</c:v>
                </c:pt>
                <c:pt idx="7610">
                  <c:v>30.58</c:v>
                </c:pt>
                <c:pt idx="7611">
                  <c:v>30.529</c:v>
                </c:pt>
                <c:pt idx="7612">
                  <c:v>30.478999999999992</c:v>
                </c:pt>
                <c:pt idx="7613">
                  <c:v>30.478999999999992</c:v>
                </c:pt>
                <c:pt idx="7614">
                  <c:v>30.428999999999984</c:v>
                </c:pt>
                <c:pt idx="7615">
                  <c:v>30.376000000000001</c:v>
                </c:pt>
                <c:pt idx="7616">
                  <c:v>30.326000000000001</c:v>
                </c:pt>
                <c:pt idx="7617">
                  <c:v>30.326000000000001</c:v>
                </c:pt>
                <c:pt idx="7618">
                  <c:v>30.224999999999994</c:v>
                </c:pt>
                <c:pt idx="7619">
                  <c:v>30.224999999999994</c:v>
                </c:pt>
                <c:pt idx="7620">
                  <c:v>30.172999999999991</c:v>
                </c:pt>
                <c:pt idx="7621">
                  <c:v>30.123000000000001</c:v>
                </c:pt>
                <c:pt idx="7622">
                  <c:v>30.123000000000001</c:v>
                </c:pt>
                <c:pt idx="7623">
                  <c:v>30.071999999999999</c:v>
                </c:pt>
                <c:pt idx="7624">
                  <c:v>30.02</c:v>
                </c:pt>
                <c:pt idx="7625">
                  <c:v>29.97</c:v>
                </c:pt>
                <c:pt idx="7626">
                  <c:v>29.917000000000005</c:v>
                </c:pt>
                <c:pt idx="7627">
                  <c:v>29.917000000000005</c:v>
                </c:pt>
                <c:pt idx="7628">
                  <c:v>29.867000000000001</c:v>
                </c:pt>
                <c:pt idx="7629">
                  <c:v>29.817000000000007</c:v>
                </c:pt>
                <c:pt idx="7630">
                  <c:v>29.817000000000007</c:v>
                </c:pt>
                <c:pt idx="7631">
                  <c:v>29.763999999999992</c:v>
                </c:pt>
                <c:pt idx="7632">
                  <c:v>29.713999999999999</c:v>
                </c:pt>
                <c:pt idx="7633">
                  <c:v>29.713999999999999</c:v>
                </c:pt>
                <c:pt idx="7634">
                  <c:v>29.661999999999999</c:v>
                </c:pt>
                <c:pt idx="7635">
                  <c:v>29.611000000000008</c:v>
                </c:pt>
                <c:pt idx="7636">
                  <c:v>29.559000000000001</c:v>
                </c:pt>
                <c:pt idx="7637">
                  <c:v>29.509</c:v>
                </c:pt>
                <c:pt idx="7638">
                  <c:v>29.509</c:v>
                </c:pt>
                <c:pt idx="7639">
                  <c:v>29.457000000000001</c:v>
                </c:pt>
                <c:pt idx="7640">
                  <c:v>29.405999999999988</c:v>
                </c:pt>
                <c:pt idx="7641">
                  <c:v>29.353999999999999</c:v>
                </c:pt>
                <c:pt idx="7642">
                  <c:v>29.353999999999999</c:v>
                </c:pt>
                <c:pt idx="7643">
                  <c:v>29.303999999999991</c:v>
                </c:pt>
                <c:pt idx="7644">
                  <c:v>29.303999999999991</c:v>
                </c:pt>
                <c:pt idx="7645">
                  <c:v>29.251000000000001</c:v>
                </c:pt>
                <c:pt idx="7646">
                  <c:v>29.199000000000005</c:v>
                </c:pt>
                <c:pt idx="7647">
                  <c:v>29.149000000000001</c:v>
                </c:pt>
                <c:pt idx="7648">
                  <c:v>29.149000000000001</c:v>
                </c:pt>
                <c:pt idx="7649">
                  <c:v>29.097000000000001</c:v>
                </c:pt>
                <c:pt idx="7650">
                  <c:v>29.097000000000001</c:v>
                </c:pt>
                <c:pt idx="7651">
                  <c:v>29.045999999999992</c:v>
                </c:pt>
                <c:pt idx="7652">
                  <c:v>28.994</c:v>
                </c:pt>
                <c:pt idx="7653">
                  <c:v>28.941999999999993</c:v>
                </c:pt>
                <c:pt idx="7654">
                  <c:v>28.941999999999993</c:v>
                </c:pt>
                <c:pt idx="7655">
                  <c:v>28.890999999999991</c:v>
                </c:pt>
                <c:pt idx="7656">
                  <c:v>28.838999999999999</c:v>
                </c:pt>
                <c:pt idx="7657">
                  <c:v>28.838999999999999</c:v>
                </c:pt>
                <c:pt idx="7658">
                  <c:v>28.786999999999988</c:v>
                </c:pt>
                <c:pt idx="7659">
                  <c:v>28.734999999999999</c:v>
                </c:pt>
                <c:pt idx="7660">
                  <c:v>28.734999999999999</c:v>
                </c:pt>
                <c:pt idx="7661">
                  <c:v>28.684000000000001</c:v>
                </c:pt>
                <c:pt idx="7662">
                  <c:v>28.684000000000001</c:v>
                </c:pt>
                <c:pt idx="7663">
                  <c:v>28.632000000000001</c:v>
                </c:pt>
                <c:pt idx="7664">
                  <c:v>28.58</c:v>
                </c:pt>
                <c:pt idx="7665">
                  <c:v>28.527999999999999</c:v>
                </c:pt>
                <c:pt idx="7666">
                  <c:v>28.527999999999999</c:v>
                </c:pt>
                <c:pt idx="7667">
                  <c:v>28.475999999999992</c:v>
                </c:pt>
                <c:pt idx="7668">
                  <c:v>28.475999999999992</c:v>
                </c:pt>
                <c:pt idx="7669">
                  <c:v>28.424999999999994</c:v>
                </c:pt>
                <c:pt idx="7670">
                  <c:v>28.373000000000001</c:v>
                </c:pt>
                <c:pt idx="7671">
                  <c:v>28.321000000000005</c:v>
                </c:pt>
                <c:pt idx="7672">
                  <c:v>28.321000000000005</c:v>
                </c:pt>
                <c:pt idx="7673">
                  <c:v>28.268999999999984</c:v>
                </c:pt>
                <c:pt idx="7674">
                  <c:v>28.268999999999984</c:v>
                </c:pt>
                <c:pt idx="7675">
                  <c:v>28.216000000000001</c:v>
                </c:pt>
                <c:pt idx="7676">
                  <c:v>28.164000000000001</c:v>
                </c:pt>
                <c:pt idx="7677">
                  <c:v>28.164000000000001</c:v>
                </c:pt>
                <c:pt idx="7678">
                  <c:v>28.111999999999998</c:v>
                </c:pt>
                <c:pt idx="7679">
                  <c:v>28.111999999999998</c:v>
                </c:pt>
                <c:pt idx="7680">
                  <c:v>28.06</c:v>
                </c:pt>
                <c:pt idx="7681">
                  <c:v>28.06</c:v>
                </c:pt>
                <c:pt idx="7682">
                  <c:v>28.007999999999999</c:v>
                </c:pt>
                <c:pt idx="7683">
                  <c:v>27.954999999999991</c:v>
                </c:pt>
                <c:pt idx="7684">
                  <c:v>27.954999999999991</c:v>
                </c:pt>
                <c:pt idx="7685">
                  <c:v>27.902999999999988</c:v>
                </c:pt>
                <c:pt idx="7686">
                  <c:v>27.902999999999988</c:v>
                </c:pt>
                <c:pt idx="7687">
                  <c:v>27.850999999999999</c:v>
                </c:pt>
                <c:pt idx="7688">
                  <c:v>27.850999999999999</c:v>
                </c:pt>
                <c:pt idx="7689">
                  <c:v>27.798999999999992</c:v>
                </c:pt>
                <c:pt idx="7690">
                  <c:v>27.747</c:v>
                </c:pt>
                <c:pt idx="7691">
                  <c:v>27.747</c:v>
                </c:pt>
                <c:pt idx="7692">
                  <c:v>27.693999999999999</c:v>
                </c:pt>
                <c:pt idx="7693">
                  <c:v>27.693999999999999</c:v>
                </c:pt>
                <c:pt idx="7694">
                  <c:v>27.641999999999999</c:v>
                </c:pt>
                <c:pt idx="7695">
                  <c:v>27.59</c:v>
                </c:pt>
                <c:pt idx="7696">
                  <c:v>27.59</c:v>
                </c:pt>
                <c:pt idx="7697">
                  <c:v>27.538</c:v>
                </c:pt>
                <c:pt idx="7698">
                  <c:v>27.538</c:v>
                </c:pt>
                <c:pt idx="7699">
                  <c:v>27.48599999999999</c:v>
                </c:pt>
                <c:pt idx="7700">
                  <c:v>27.48599999999999</c:v>
                </c:pt>
                <c:pt idx="7701">
                  <c:v>27.433</c:v>
                </c:pt>
                <c:pt idx="7702">
                  <c:v>27.433</c:v>
                </c:pt>
                <c:pt idx="7703">
                  <c:v>27.381</c:v>
                </c:pt>
                <c:pt idx="7704">
                  <c:v>27.381</c:v>
                </c:pt>
                <c:pt idx="7705">
                  <c:v>27.327000000000005</c:v>
                </c:pt>
                <c:pt idx="7706">
                  <c:v>27.327000000000005</c:v>
                </c:pt>
                <c:pt idx="7707">
                  <c:v>27.274999999999999</c:v>
                </c:pt>
                <c:pt idx="7708">
                  <c:v>27.274999999999999</c:v>
                </c:pt>
                <c:pt idx="7709">
                  <c:v>27.222999999999988</c:v>
                </c:pt>
                <c:pt idx="7710">
                  <c:v>27.222999999999988</c:v>
                </c:pt>
                <c:pt idx="7711">
                  <c:v>27.170999999999999</c:v>
                </c:pt>
                <c:pt idx="7712">
                  <c:v>27.170999999999999</c:v>
                </c:pt>
                <c:pt idx="7713">
                  <c:v>27.118000000000006</c:v>
                </c:pt>
                <c:pt idx="7714">
                  <c:v>27.118000000000006</c:v>
                </c:pt>
                <c:pt idx="7715">
                  <c:v>27.064</c:v>
                </c:pt>
                <c:pt idx="7716">
                  <c:v>27.064</c:v>
                </c:pt>
                <c:pt idx="7717">
                  <c:v>27.012</c:v>
                </c:pt>
                <c:pt idx="7718">
                  <c:v>27.012</c:v>
                </c:pt>
                <c:pt idx="7719">
                  <c:v>26.959999999999994</c:v>
                </c:pt>
                <c:pt idx="7720">
                  <c:v>26.905999999999988</c:v>
                </c:pt>
                <c:pt idx="7721">
                  <c:v>26.905999999999988</c:v>
                </c:pt>
                <c:pt idx="7722">
                  <c:v>26.905999999999988</c:v>
                </c:pt>
                <c:pt idx="7723">
                  <c:v>26.853999999999999</c:v>
                </c:pt>
                <c:pt idx="7724">
                  <c:v>26.802</c:v>
                </c:pt>
                <c:pt idx="7725">
                  <c:v>26.802</c:v>
                </c:pt>
                <c:pt idx="7726">
                  <c:v>26.802</c:v>
                </c:pt>
                <c:pt idx="7727">
                  <c:v>26.747999999999994</c:v>
                </c:pt>
                <c:pt idx="7728">
                  <c:v>26.747999999999994</c:v>
                </c:pt>
                <c:pt idx="7729">
                  <c:v>26.695</c:v>
                </c:pt>
                <c:pt idx="7730">
                  <c:v>26.695</c:v>
                </c:pt>
                <c:pt idx="7731">
                  <c:v>26.643000000000001</c:v>
                </c:pt>
                <c:pt idx="7732">
                  <c:v>26.643000000000001</c:v>
                </c:pt>
                <c:pt idx="7733">
                  <c:v>26.588999999999988</c:v>
                </c:pt>
                <c:pt idx="7734">
                  <c:v>26.588999999999988</c:v>
                </c:pt>
                <c:pt idx="7735">
                  <c:v>26.588999999999988</c:v>
                </c:pt>
                <c:pt idx="7736">
                  <c:v>26.536999999999999</c:v>
                </c:pt>
                <c:pt idx="7737">
                  <c:v>26.536999999999999</c:v>
                </c:pt>
                <c:pt idx="7738">
                  <c:v>26.48299999999999</c:v>
                </c:pt>
                <c:pt idx="7739">
                  <c:v>26.48299999999999</c:v>
                </c:pt>
                <c:pt idx="7740">
                  <c:v>26.431000000000001</c:v>
                </c:pt>
                <c:pt idx="7741">
                  <c:v>26.431000000000001</c:v>
                </c:pt>
                <c:pt idx="7742">
                  <c:v>26.376999999999999</c:v>
                </c:pt>
                <c:pt idx="7743">
                  <c:v>26.376999999999999</c:v>
                </c:pt>
                <c:pt idx="7744">
                  <c:v>26.376999999999999</c:v>
                </c:pt>
                <c:pt idx="7745">
                  <c:v>26.324999999999999</c:v>
                </c:pt>
                <c:pt idx="7746">
                  <c:v>26.324999999999999</c:v>
                </c:pt>
                <c:pt idx="7747">
                  <c:v>26.271000000000001</c:v>
                </c:pt>
                <c:pt idx="7748">
                  <c:v>26.271000000000001</c:v>
                </c:pt>
                <c:pt idx="7749">
                  <c:v>26.218</c:v>
                </c:pt>
                <c:pt idx="7750">
                  <c:v>26.218</c:v>
                </c:pt>
                <c:pt idx="7751">
                  <c:v>26.218</c:v>
                </c:pt>
                <c:pt idx="7752">
                  <c:v>26.164000000000001</c:v>
                </c:pt>
                <c:pt idx="7753">
                  <c:v>26.164000000000001</c:v>
                </c:pt>
                <c:pt idx="7754">
                  <c:v>26.111999999999998</c:v>
                </c:pt>
                <c:pt idx="7755">
                  <c:v>26.111999999999998</c:v>
                </c:pt>
                <c:pt idx="7756">
                  <c:v>26.111999999999998</c:v>
                </c:pt>
                <c:pt idx="7757">
                  <c:v>26.058</c:v>
                </c:pt>
                <c:pt idx="7758">
                  <c:v>26.058</c:v>
                </c:pt>
                <c:pt idx="7759">
                  <c:v>26.006</c:v>
                </c:pt>
                <c:pt idx="7760">
                  <c:v>26.006</c:v>
                </c:pt>
                <c:pt idx="7761">
                  <c:v>26.006</c:v>
                </c:pt>
                <c:pt idx="7762">
                  <c:v>25.952000000000002</c:v>
                </c:pt>
                <c:pt idx="7763">
                  <c:v>25.952000000000002</c:v>
                </c:pt>
                <c:pt idx="7764">
                  <c:v>25.898</c:v>
                </c:pt>
                <c:pt idx="7765">
                  <c:v>25.898</c:v>
                </c:pt>
                <c:pt idx="7766">
                  <c:v>25.898</c:v>
                </c:pt>
                <c:pt idx="7767">
                  <c:v>25.898</c:v>
                </c:pt>
                <c:pt idx="7768">
                  <c:v>25.846</c:v>
                </c:pt>
                <c:pt idx="7769">
                  <c:v>25.846</c:v>
                </c:pt>
                <c:pt idx="7770">
                  <c:v>25.792000000000002</c:v>
                </c:pt>
                <c:pt idx="7771">
                  <c:v>25.792000000000002</c:v>
                </c:pt>
                <c:pt idx="7772">
                  <c:v>25.792000000000002</c:v>
                </c:pt>
                <c:pt idx="7773">
                  <c:v>25.738</c:v>
                </c:pt>
                <c:pt idx="7774">
                  <c:v>25.738</c:v>
                </c:pt>
                <c:pt idx="7775">
                  <c:v>25.738</c:v>
                </c:pt>
                <c:pt idx="7776">
                  <c:v>25.686</c:v>
                </c:pt>
                <c:pt idx="7777">
                  <c:v>25.686</c:v>
                </c:pt>
                <c:pt idx="7778">
                  <c:v>25.632000000000001</c:v>
                </c:pt>
                <c:pt idx="7779">
                  <c:v>25.632000000000001</c:v>
                </c:pt>
                <c:pt idx="7780">
                  <c:v>25.632000000000001</c:v>
                </c:pt>
                <c:pt idx="7781">
                  <c:v>25.577999999999999</c:v>
                </c:pt>
                <c:pt idx="7782">
                  <c:v>25.577999999999999</c:v>
                </c:pt>
                <c:pt idx="7783">
                  <c:v>25.577999999999999</c:v>
                </c:pt>
                <c:pt idx="7784">
                  <c:v>25.577999999999999</c:v>
                </c:pt>
                <c:pt idx="7785">
                  <c:v>25.524000000000001</c:v>
                </c:pt>
                <c:pt idx="7786">
                  <c:v>25.524000000000001</c:v>
                </c:pt>
                <c:pt idx="7787">
                  <c:v>25.524000000000001</c:v>
                </c:pt>
                <c:pt idx="7788">
                  <c:v>25.524000000000001</c:v>
                </c:pt>
                <c:pt idx="7789">
                  <c:v>25.471</c:v>
                </c:pt>
                <c:pt idx="7790">
                  <c:v>25.471</c:v>
                </c:pt>
                <c:pt idx="7791">
                  <c:v>25.471</c:v>
                </c:pt>
                <c:pt idx="7792">
                  <c:v>25.417000000000005</c:v>
                </c:pt>
                <c:pt idx="7793">
                  <c:v>25.417000000000005</c:v>
                </c:pt>
                <c:pt idx="7794">
                  <c:v>25.417000000000005</c:v>
                </c:pt>
                <c:pt idx="7795">
                  <c:v>25.363</c:v>
                </c:pt>
                <c:pt idx="7796">
                  <c:v>25.363</c:v>
                </c:pt>
                <c:pt idx="7797">
                  <c:v>25.363</c:v>
                </c:pt>
                <c:pt idx="7798">
                  <c:v>25.363</c:v>
                </c:pt>
                <c:pt idx="7799">
                  <c:v>25.309000000000001</c:v>
                </c:pt>
                <c:pt idx="7800">
                  <c:v>25.309000000000001</c:v>
                </c:pt>
                <c:pt idx="7801">
                  <c:v>25.309000000000001</c:v>
                </c:pt>
                <c:pt idx="7802">
                  <c:v>25.309000000000001</c:v>
                </c:pt>
                <c:pt idx="7803">
                  <c:v>25.254999999999999</c:v>
                </c:pt>
                <c:pt idx="7804">
                  <c:v>25.254999999999999</c:v>
                </c:pt>
                <c:pt idx="7805">
                  <c:v>25.254999999999999</c:v>
                </c:pt>
                <c:pt idx="7806">
                  <c:v>25.254999999999999</c:v>
                </c:pt>
                <c:pt idx="7807">
                  <c:v>25.201000000000001</c:v>
                </c:pt>
                <c:pt idx="7808">
                  <c:v>25.201000000000001</c:v>
                </c:pt>
                <c:pt idx="7809">
                  <c:v>25.201000000000001</c:v>
                </c:pt>
                <c:pt idx="7810">
                  <c:v>25.146999999999991</c:v>
                </c:pt>
                <c:pt idx="7811">
                  <c:v>25.146999999999991</c:v>
                </c:pt>
                <c:pt idx="7812">
                  <c:v>25.146999999999991</c:v>
                </c:pt>
                <c:pt idx="7813">
                  <c:v>25.146999999999991</c:v>
                </c:pt>
                <c:pt idx="7814">
                  <c:v>25.146999999999991</c:v>
                </c:pt>
                <c:pt idx="7815">
                  <c:v>25.094999999999999</c:v>
                </c:pt>
                <c:pt idx="7816">
                  <c:v>25.094999999999999</c:v>
                </c:pt>
                <c:pt idx="7817">
                  <c:v>25.094999999999999</c:v>
                </c:pt>
                <c:pt idx="7818">
                  <c:v>25.041</c:v>
                </c:pt>
                <c:pt idx="7819">
                  <c:v>25.041</c:v>
                </c:pt>
                <c:pt idx="7820">
                  <c:v>25.041</c:v>
                </c:pt>
                <c:pt idx="7821">
                  <c:v>25.041</c:v>
                </c:pt>
                <c:pt idx="7822">
                  <c:v>25.041</c:v>
                </c:pt>
                <c:pt idx="7823">
                  <c:v>24.986999999999984</c:v>
                </c:pt>
                <c:pt idx="7824">
                  <c:v>24.986999999999984</c:v>
                </c:pt>
                <c:pt idx="7825">
                  <c:v>24.986999999999984</c:v>
                </c:pt>
                <c:pt idx="7826">
                  <c:v>24.986999999999984</c:v>
                </c:pt>
                <c:pt idx="7827">
                  <c:v>24.986999999999984</c:v>
                </c:pt>
                <c:pt idx="7828">
                  <c:v>24.933</c:v>
                </c:pt>
                <c:pt idx="7829">
                  <c:v>24.933</c:v>
                </c:pt>
                <c:pt idx="7830">
                  <c:v>24.933</c:v>
                </c:pt>
                <c:pt idx="7831">
                  <c:v>24.933</c:v>
                </c:pt>
                <c:pt idx="7832">
                  <c:v>24.933</c:v>
                </c:pt>
                <c:pt idx="7833">
                  <c:v>24.933</c:v>
                </c:pt>
                <c:pt idx="7834">
                  <c:v>24.879000000000001</c:v>
                </c:pt>
                <c:pt idx="7835">
                  <c:v>24.879000000000001</c:v>
                </c:pt>
                <c:pt idx="7836">
                  <c:v>24.879000000000001</c:v>
                </c:pt>
                <c:pt idx="7837">
                  <c:v>24.879000000000001</c:v>
                </c:pt>
                <c:pt idx="7838">
                  <c:v>24.879000000000001</c:v>
                </c:pt>
                <c:pt idx="7839">
                  <c:v>24.879000000000001</c:v>
                </c:pt>
                <c:pt idx="7840">
                  <c:v>24.879000000000001</c:v>
                </c:pt>
                <c:pt idx="7841">
                  <c:v>24.824999999999999</c:v>
                </c:pt>
                <c:pt idx="7842">
                  <c:v>24.824999999999999</c:v>
                </c:pt>
                <c:pt idx="7843">
                  <c:v>24.824999999999999</c:v>
                </c:pt>
                <c:pt idx="7844">
                  <c:v>24.824999999999999</c:v>
                </c:pt>
                <c:pt idx="7845">
                  <c:v>24.824999999999999</c:v>
                </c:pt>
                <c:pt idx="7846">
                  <c:v>24.824999999999999</c:v>
                </c:pt>
                <c:pt idx="7847">
                  <c:v>24.771000000000001</c:v>
                </c:pt>
                <c:pt idx="7848">
                  <c:v>24.771000000000001</c:v>
                </c:pt>
                <c:pt idx="7849">
                  <c:v>24.771000000000001</c:v>
                </c:pt>
                <c:pt idx="7850">
                  <c:v>24.771000000000001</c:v>
                </c:pt>
                <c:pt idx="7851">
                  <c:v>24.771000000000001</c:v>
                </c:pt>
                <c:pt idx="7852">
                  <c:v>24.716999999999999</c:v>
                </c:pt>
                <c:pt idx="7853">
                  <c:v>24.716999999999999</c:v>
                </c:pt>
                <c:pt idx="7854">
                  <c:v>24.771000000000001</c:v>
                </c:pt>
                <c:pt idx="7855">
                  <c:v>24.716999999999999</c:v>
                </c:pt>
                <c:pt idx="7856">
                  <c:v>24.716999999999999</c:v>
                </c:pt>
                <c:pt idx="7857">
                  <c:v>24.716999999999999</c:v>
                </c:pt>
                <c:pt idx="7858">
                  <c:v>24.716999999999999</c:v>
                </c:pt>
                <c:pt idx="7859">
                  <c:v>24.716999999999999</c:v>
                </c:pt>
                <c:pt idx="7860">
                  <c:v>24.716999999999999</c:v>
                </c:pt>
                <c:pt idx="7861">
                  <c:v>24.716999999999999</c:v>
                </c:pt>
                <c:pt idx="7862">
                  <c:v>24.663</c:v>
                </c:pt>
                <c:pt idx="7863">
                  <c:v>24.716999999999999</c:v>
                </c:pt>
                <c:pt idx="7864">
                  <c:v>24.663</c:v>
                </c:pt>
                <c:pt idx="7865">
                  <c:v>24.663</c:v>
                </c:pt>
                <c:pt idx="7866">
                  <c:v>24.663</c:v>
                </c:pt>
                <c:pt idx="7867">
                  <c:v>24.663</c:v>
                </c:pt>
                <c:pt idx="7868">
                  <c:v>24.663</c:v>
                </c:pt>
                <c:pt idx="7869">
                  <c:v>24.663</c:v>
                </c:pt>
                <c:pt idx="7870">
                  <c:v>24.663</c:v>
                </c:pt>
                <c:pt idx="7871">
                  <c:v>24.663</c:v>
                </c:pt>
                <c:pt idx="7872">
                  <c:v>24.663</c:v>
                </c:pt>
                <c:pt idx="7873">
                  <c:v>24.663</c:v>
                </c:pt>
                <c:pt idx="7874">
                  <c:v>24.663</c:v>
                </c:pt>
                <c:pt idx="7875">
                  <c:v>24.609000000000005</c:v>
                </c:pt>
                <c:pt idx="7876">
                  <c:v>24.609000000000005</c:v>
                </c:pt>
                <c:pt idx="7877">
                  <c:v>24.663</c:v>
                </c:pt>
                <c:pt idx="7878">
                  <c:v>24.609000000000005</c:v>
                </c:pt>
                <c:pt idx="7879">
                  <c:v>24.609000000000005</c:v>
                </c:pt>
                <c:pt idx="7880">
                  <c:v>24.609000000000005</c:v>
                </c:pt>
                <c:pt idx="7881">
                  <c:v>24.609000000000005</c:v>
                </c:pt>
                <c:pt idx="7882">
                  <c:v>24.609000000000005</c:v>
                </c:pt>
                <c:pt idx="7883">
                  <c:v>24.609000000000005</c:v>
                </c:pt>
                <c:pt idx="7884">
                  <c:v>24.609000000000005</c:v>
                </c:pt>
                <c:pt idx="7885">
                  <c:v>24.609000000000005</c:v>
                </c:pt>
                <c:pt idx="7886">
                  <c:v>24.609000000000005</c:v>
                </c:pt>
                <c:pt idx="7887">
                  <c:v>24.609000000000005</c:v>
                </c:pt>
                <c:pt idx="7888">
                  <c:v>24.609000000000005</c:v>
                </c:pt>
                <c:pt idx="7889">
                  <c:v>24.609000000000005</c:v>
                </c:pt>
                <c:pt idx="7890">
                  <c:v>24.609000000000005</c:v>
                </c:pt>
                <c:pt idx="7891">
                  <c:v>24.609000000000005</c:v>
                </c:pt>
                <c:pt idx="7892">
                  <c:v>24.609000000000005</c:v>
                </c:pt>
                <c:pt idx="7893">
                  <c:v>24.609000000000005</c:v>
                </c:pt>
                <c:pt idx="7894">
                  <c:v>24.609000000000005</c:v>
                </c:pt>
                <c:pt idx="7895">
                  <c:v>24.609000000000005</c:v>
                </c:pt>
                <c:pt idx="7896">
                  <c:v>24.609000000000005</c:v>
                </c:pt>
                <c:pt idx="7897">
                  <c:v>24.609000000000005</c:v>
                </c:pt>
                <c:pt idx="7898">
                  <c:v>24.609000000000005</c:v>
                </c:pt>
                <c:pt idx="7899">
                  <c:v>24.609000000000005</c:v>
                </c:pt>
                <c:pt idx="7900">
                  <c:v>24.609000000000005</c:v>
                </c:pt>
                <c:pt idx="7901">
                  <c:v>24.609000000000005</c:v>
                </c:pt>
                <c:pt idx="7902">
                  <c:v>24.609000000000005</c:v>
                </c:pt>
                <c:pt idx="7903">
                  <c:v>24.609000000000005</c:v>
                </c:pt>
                <c:pt idx="7904">
                  <c:v>24.609000000000005</c:v>
                </c:pt>
                <c:pt idx="7905">
                  <c:v>24.609000000000005</c:v>
                </c:pt>
                <c:pt idx="7906">
                  <c:v>24.609000000000005</c:v>
                </c:pt>
                <c:pt idx="7907">
                  <c:v>24.609000000000005</c:v>
                </c:pt>
                <c:pt idx="7908">
                  <c:v>24.609000000000005</c:v>
                </c:pt>
                <c:pt idx="7909">
                  <c:v>24.609000000000005</c:v>
                </c:pt>
                <c:pt idx="7910">
                  <c:v>24.609000000000005</c:v>
                </c:pt>
                <c:pt idx="7911">
                  <c:v>24.609000000000005</c:v>
                </c:pt>
                <c:pt idx="7912">
                  <c:v>24.663</c:v>
                </c:pt>
                <c:pt idx="7913">
                  <c:v>24.663</c:v>
                </c:pt>
                <c:pt idx="7914">
                  <c:v>24.663</c:v>
                </c:pt>
                <c:pt idx="7915">
                  <c:v>24.663</c:v>
                </c:pt>
                <c:pt idx="7916">
                  <c:v>24.663</c:v>
                </c:pt>
                <c:pt idx="7917">
                  <c:v>24.663</c:v>
                </c:pt>
                <c:pt idx="7918">
                  <c:v>24.663</c:v>
                </c:pt>
                <c:pt idx="7919">
                  <c:v>24.663</c:v>
                </c:pt>
                <c:pt idx="7920">
                  <c:v>24.663</c:v>
                </c:pt>
                <c:pt idx="7921">
                  <c:v>24.663</c:v>
                </c:pt>
                <c:pt idx="7922">
                  <c:v>24.663</c:v>
                </c:pt>
                <c:pt idx="7923">
                  <c:v>24.663</c:v>
                </c:pt>
                <c:pt idx="7924">
                  <c:v>24.716999999999999</c:v>
                </c:pt>
                <c:pt idx="7925">
                  <c:v>24.716999999999999</c:v>
                </c:pt>
                <c:pt idx="7926">
                  <c:v>24.716999999999999</c:v>
                </c:pt>
                <c:pt idx="7927">
                  <c:v>24.716999999999999</c:v>
                </c:pt>
                <c:pt idx="7928">
                  <c:v>24.716999999999999</c:v>
                </c:pt>
                <c:pt idx="7929">
                  <c:v>24.716999999999999</c:v>
                </c:pt>
                <c:pt idx="7930">
                  <c:v>24.716999999999999</c:v>
                </c:pt>
                <c:pt idx="7931">
                  <c:v>24.716999999999999</c:v>
                </c:pt>
                <c:pt idx="7932">
                  <c:v>24.716999999999999</c:v>
                </c:pt>
                <c:pt idx="7933">
                  <c:v>24.771000000000001</c:v>
                </c:pt>
                <c:pt idx="7934">
                  <c:v>24.771000000000001</c:v>
                </c:pt>
                <c:pt idx="7935">
                  <c:v>24.771000000000001</c:v>
                </c:pt>
                <c:pt idx="7936">
                  <c:v>24.771000000000001</c:v>
                </c:pt>
                <c:pt idx="7937">
                  <c:v>24.824999999999999</c:v>
                </c:pt>
                <c:pt idx="7938">
                  <c:v>24.771000000000001</c:v>
                </c:pt>
                <c:pt idx="7939">
                  <c:v>24.824999999999999</c:v>
                </c:pt>
                <c:pt idx="7940">
                  <c:v>24.824999999999999</c:v>
                </c:pt>
                <c:pt idx="7941">
                  <c:v>24.824999999999999</c:v>
                </c:pt>
                <c:pt idx="7942">
                  <c:v>24.824999999999999</c:v>
                </c:pt>
                <c:pt idx="7943">
                  <c:v>24.824999999999999</c:v>
                </c:pt>
                <c:pt idx="7944">
                  <c:v>24.824999999999999</c:v>
                </c:pt>
                <c:pt idx="7945">
                  <c:v>24.824999999999999</c:v>
                </c:pt>
                <c:pt idx="7946">
                  <c:v>24.879000000000001</c:v>
                </c:pt>
                <c:pt idx="7947">
                  <c:v>24.879000000000001</c:v>
                </c:pt>
                <c:pt idx="7948">
                  <c:v>24.879000000000001</c:v>
                </c:pt>
                <c:pt idx="7949">
                  <c:v>24.879000000000001</c:v>
                </c:pt>
                <c:pt idx="7950">
                  <c:v>24.879000000000001</c:v>
                </c:pt>
                <c:pt idx="7951">
                  <c:v>24.933</c:v>
                </c:pt>
                <c:pt idx="7952">
                  <c:v>24.933</c:v>
                </c:pt>
                <c:pt idx="7953">
                  <c:v>24.933</c:v>
                </c:pt>
                <c:pt idx="7954">
                  <c:v>24.933</c:v>
                </c:pt>
                <c:pt idx="7955">
                  <c:v>24.986999999999984</c:v>
                </c:pt>
                <c:pt idx="7956">
                  <c:v>24.986999999999984</c:v>
                </c:pt>
                <c:pt idx="7957">
                  <c:v>24.986999999999984</c:v>
                </c:pt>
                <c:pt idx="7958">
                  <c:v>24.986999999999984</c:v>
                </c:pt>
                <c:pt idx="7959">
                  <c:v>24.986999999999984</c:v>
                </c:pt>
                <c:pt idx="7960">
                  <c:v>24.986999999999984</c:v>
                </c:pt>
                <c:pt idx="7961">
                  <c:v>25.041</c:v>
                </c:pt>
                <c:pt idx="7962">
                  <c:v>25.041</c:v>
                </c:pt>
                <c:pt idx="7963">
                  <c:v>25.041</c:v>
                </c:pt>
                <c:pt idx="7964">
                  <c:v>25.041</c:v>
                </c:pt>
                <c:pt idx="7965">
                  <c:v>25.041</c:v>
                </c:pt>
                <c:pt idx="7966">
                  <c:v>25.094999999999999</c:v>
                </c:pt>
                <c:pt idx="7967">
                  <c:v>25.094999999999999</c:v>
                </c:pt>
                <c:pt idx="7968">
                  <c:v>25.094999999999999</c:v>
                </c:pt>
                <c:pt idx="7969">
                  <c:v>25.094999999999999</c:v>
                </c:pt>
                <c:pt idx="7970">
                  <c:v>25.146999999999991</c:v>
                </c:pt>
                <c:pt idx="7971">
                  <c:v>25.146999999999991</c:v>
                </c:pt>
                <c:pt idx="7972">
                  <c:v>25.146999999999991</c:v>
                </c:pt>
                <c:pt idx="7973">
                  <c:v>25.146999999999991</c:v>
                </c:pt>
                <c:pt idx="7974">
                  <c:v>25.201000000000001</c:v>
                </c:pt>
                <c:pt idx="7975">
                  <c:v>25.201000000000001</c:v>
                </c:pt>
                <c:pt idx="7976">
                  <c:v>25.201000000000001</c:v>
                </c:pt>
                <c:pt idx="7977">
                  <c:v>25.201000000000001</c:v>
                </c:pt>
                <c:pt idx="7978">
                  <c:v>25.201000000000001</c:v>
                </c:pt>
                <c:pt idx="7979">
                  <c:v>25.254999999999999</c:v>
                </c:pt>
                <c:pt idx="7980">
                  <c:v>25.254999999999999</c:v>
                </c:pt>
                <c:pt idx="7981">
                  <c:v>25.254999999999999</c:v>
                </c:pt>
                <c:pt idx="7982">
                  <c:v>25.309000000000001</c:v>
                </c:pt>
                <c:pt idx="7983">
                  <c:v>25.309000000000001</c:v>
                </c:pt>
                <c:pt idx="7984">
                  <c:v>25.309000000000001</c:v>
                </c:pt>
                <c:pt idx="7985">
                  <c:v>25.309000000000001</c:v>
                </c:pt>
                <c:pt idx="7986">
                  <c:v>25.363</c:v>
                </c:pt>
                <c:pt idx="7987">
                  <c:v>25.363</c:v>
                </c:pt>
                <c:pt idx="7988">
                  <c:v>25.363</c:v>
                </c:pt>
                <c:pt idx="7989">
                  <c:v>25.363</c:v>
                </c:pt>
                <c:pt idx="7990">
                  <c:v>25.417000000000005</c:v>
                </c:pt>
                <c:pt idx="7991">
                  <c:v>25.417000000000005</c:v>
                </c:pt>
                <c:pt idx="7992">
                  <c:v>25.417000000000005</c:v>
                </c:pt>
                <c:pt idx="7993">
                  <c:v>25.471</c:v>
                </c:pt>
                <c:pt idx="7994">
                  <c:v>25.471</c:v>
                </c:pt>
                <c:pt idx="7995">
                  <c:v>25.524000000000001</c:v>
                </c:pt>
                <c:pt idx="7996">
                  <c:v>25.524000000000001</c:v>
                </c:pt>
                <c:pt idx="7997">
                  <c:v>25.524000000000001</c:v>
                </c:pt>
                <c:pt idx="7998">
                  <c:v>25.524000000000001</c:v>
                </c:pt>
                <c:pt idx="7999">
                  <c:v>25.524000000000001</c:v>
                </c:pt>
                <c:pt idx="8000">
                  <c:v>25.577999999999999</c:v>
                </c:pt>
                <c:pt idx="8001">
                  <c:v>25.577999999999999</c:v>
                </c:pt>
                <c:pt idx="8002">
                  <c:v>25.577999999999999</c:v>
                </c:pt>
                <c:pt idx="8003">
                  <c:v>25.632000000000001</c:v>
                </c:pt>
                <c:pt idx="8004">
                  <c:v>25.632000000000001</c:v>
                </c:pt>
                <c:pt idx="8005">
                  <c:v>25.632000000000001</c:v>
                </c:pt>
                <c:pt idx="8006">
                  <c:v>25.632000000000001</c:v>
                </c:pt>
                <c:pt idx="8007">
                  <c:v>25.686</c:v>
                </c:pt>
                <c:pt idx="8008">
                  <c:v>25.686</c:v>
                </c:pt>
                <c:pt idx="8009">
                  <c:v>25.738</c:v>
                </c:pt>
                <c:pt idx="8010">
                  <c:v>25.738</c:v>
                </c:pt>
                <c:pt idx="8011">
                  <c:v>25.738</c:v>
                </c:pt>
                <c:pt idx="8012">
                  <c:v>25.738</c:v>
                </c:pt>
                <c:pt idx="8013">
                  <c:v>25.792000000000002</c:v>
                </c:pt>
                <c:pt idx="8014">
                  <c:v>25.792000000000002</c:v>
                </c:pt>
                <c:pt idx="8015">
                  <c:v>25.792000000000002</c:v>
                </c:pt>
                <c:pt idx="8016">
                  <c:v>25.846</c:v>
                </c:pt>
                <c:pt idx="8017">
                  <c:v>25.846</c:v>
                </c:pt>
                <c:pt idx="8018">
                  <c:v>25.846</c:v>
                </c:pt>
                <c:pt idx="8019">
                  <c:v>25.898</c:v>
                </c:pt>
                <c:pt idx="8020">
                  <c:v>25.898</c:v>
                </c:pt>
                <c:pt idx="8021">
                  <c:v>25.898</c:v>
                </c:pt>
                <c:pt idx="8022">
                  <c:v>25.952000000000002</c:v>
                </c:pt>
                <c:pt idx="8023">
                  <c:v>25.952000000000002</c:v>
                </c:pt>
                <c:pt idx="8024">
                  <c:v>26.006</c:v>
                </c:pt>
                <c:pt idx="8025">
                  <c:v>26.006</c:v>
                </c:pt>
                <c:pt idx="8026">
                  <c:v>26.006</c:v>
                </c:pt>
                <c:pt idx="8027">
                  <c:v>26.006</c:v>
                </c:pt>
                <c:pt idx="8028">
                  <c:v>26.058</c:v>
                </c:pt>
                <c:pt idx="8029">
                  <c:v>26.058</c:v>
                </c:pt>
                <c:pt idx="8030">
                  <c:v>26.111999999999998</c:v>
                </c:pt>
                <c:pt idx="8031">
                  <c:v>26.111999999999998</c:v>
                </c:pt>
                <c:pt idx="8032">
                  <c:v>26.111999999999998</c:v>
                </c:pt>
                <c:pt idx="8033">
                  <c:v>26.164000000000001</c:v>
                </c:pt>
                <c:pt idx="8034">
                  <c:v>26.164000000000001</c:v>
                </c:pt>
                <c:pt idx="8035">
                  <c:v>26.164000000000001</c:v>
                </c:pt>
                <c:pt idx="8036">
                  <c:v>26.218</c:v>
                </c:pt>
                <c:pt idx="8037">
                  <c:v>26.218</c:v>
                </c:pt>
                <c:pt idx="8038">
                  <c:v>26.271000000000001</c:v>
                </c:pt>
                <c:pt idx="8039">
                  <c:v>26.271000000000001</c:v>
                </c:pt>
                <c:pt idx="8040">
                  <c:v>26.271000000000001</c:v>
                </c:pt>
                <c:pt idx="8041">
                  <c:v>26.324999999999999</c:v>
                </c:pt>
                <c:pt idx="8042">
                  <c:v>26.324999999999999</c:v>
                </c:pt>
                <c:pt idx="8043">
                  <c:v>26.324999999999999</c:v>
                </c:pt>
                <c:pt idx="8044">
                  <c:v>26.376999999999999</c:v>
                </c:pt>
                <c:pt idx="8045">
                  <c:v>26.376999999999999</c:v>
                </c:pt>
                <c:pt idx="8046">
                  <c:v>26.431000000000001</c:v>
                </c:pt>
                <c:pt idx="8047">
                  <c:v>26.431000000000001</c:v>
                </c:pt>
                <c:pt idx="8048">
                  <c:v>26.431000000000001</c:v>
                </c:pt>
                <c:pt idx="8049">
                  <c:v>26.48299999999999</c:v>
                </c:pt>
                <c:pt idx="8050">
                  <c:v>26.48299999999999</c:v>
                </c:pt>
                <c:pt idx="8051">
                  <c:v>26.48299999999999</c:v>
                </c:pt>
                <c:pt idx="8052">
                  <c:v>26.536999999999999</c:v>
                </c:pt>
                <c:pt idx="8053">
                  <c:v>26.536999999999999</c:v>
                </c:pt>
                <c:pt idx="8054">
                  <c:v>26.536999999999999</c:v>
                </c:pt>
                <c:pt idx="8055">
                  <c:v>26.588999999999988</c:v>
                </c:pt>
                <c:pt idx="8056">
                  <c:v>26.588999999999988</c:v>
                </c:pt>
                <c:pt idx="8057">
                  <c:v>26.588999999999988</c:v>
                </c:pt>
                <c:pt idx="8058">
                  <c:v>26.643000000000001</c:v>
                </c:pt>
                <c:pt idx="8059">
                  <c:v>26.695</c:v>
                </c:pt>
                <c:pt idx="8060">
                  <c:v>26.695</c:v>
                </c:pt>
                <c:pt idx="8061">
                  <c:v>26.695</c:v>
                </c:pt>
                <c:pt idx="8062">
                  <c:v>26.695</c:v>
                </c:pt>
                <c:pt idx="8063">
                  <c:v>26.747999999999994</c:v>
                </c:pt>
                <c:pt idx="8064">
                  <c:v>26.802</c:v>
                </c:pt>
                <c:pt idx="8065">
                  <c:v>26.802</c:v>
                </c:pt>
                <c:pt idx="8066">
                  <c:v>26.802</c:v>
                </c:pt>
                <c:pt idx="8067">
                  <c:v>26.853999999999999</c:v>
                </c:pt>
                <c:pt idx="8068">
                  <c:v>26.853999999999999</c:v>
                </c:pt>
                <c:pt idx="8069">
                  <c:v>26.853999999999999</c:v>
                </c:pt>
                <c:pt idx="8070">
                  <c:v>26.905999999999988</c:v>
                </c:pt>
                <c:pt idx="8071">
                  <c:v>26.905999999999988</c:v>
                </c:pt>
                <c:pt idx="8072">
                  <c:v>26.905999999999988</c:v>
                </c:pt>
                <c:pt idx="8073">
                  <c:v>26.959999999999994</c:v>
                </c:pt>
                <c:pt idx="8074">
                  <c:v>26.959999999999994</c:v>
                </c:pt>
                <c:pt idx="8075">
                  <c:v>27.012</c:v>
                </c:pt>
                <c:pt idx="8076">
                  <c:v>27.012</c:v>
                </c:pt>
                <c:pt idx="8077">
                  <c:v>27.064</c:v>
                </c:pt>
                <c:pt idx="8078">
                  <c:v>27.064</c:v>
                </c:pt>
                <c:pt idx="8079">
                  <c:v>27.064</c:v>
                </c:pt>
                <c:pt idx="8080">
                  <c:v>27.118000000000006</c:v>
                </c:pt>
                <c:pt idx="8081">
                  <c:v>27.170999999999999</c:v>
                </c:pt>
                <c:pt idx="8082">
                  <c:v>27.170999999999999</c:v>
                </c:pt>
                <c:pt idx="8083">
                  <c:v>27.170999999999999</c:v>
                </c:pt>
                <c:pt idx="8084">
                  <c:v>27.222999999999988</c:v>
                </c:pt>
                <c:pt idx="8085">
                  <c:v>27.222999999999988</c:v>
                </c:pt>
                <c:pt idx="8086">
                  <c:v>27.274999999999999</c:v>
                </c:pt>
                <c:pt idx="8087">
                  <c:v>27.274999999999999</c:v>
                </c:pt>
                <c:pt idx="8088">
                  <c:v>27.327000000000005</c:v>
                </c:pt>
                <c:pt idx="8089">
                  <c:v>27.327000000000005</c:v>
                </c:pt>
                <c:pt idx="8090">
                  <c:v>27.381</c:v>
                </c:pt>
                <c:pt idx="8091">
                  <c:v>27.381</c:v>
                </c:pt>
                <c:pt idx="8092">
                  <c:v>27.48599999999999</c:v>
                </c:pt>
                <c:pt idx="8093">
                  <c:v>27.538</c:v>
                </c:pt>
                <c:pt idx="8094">
                  <c:v>27.538</c:v>
                </c:pt>
                <c:pt idx="8095">
                  <c:v>27.538</c:v>
                </c:pt>
                <c:pt idx="8096">
                  <c:v>27.59</c:v>
                </c:pt>
                <c:pt idx="8097">
                  <c:v>27.641999999999999</c:v>
                </c:pt>
                <c:pt idx="8098">
                  <c:v>27.641999999999999</c:v>
                </c:pt>
                <c:pt idx="8099">
                  <c:v>27.641999999999999</c:v>
                </c:pt>
                <c:pt idx="8100">
                  <c:v>27.693999999999999</c:v>
                </c:pt>
                <c:pt idx="8101">
                  <c:v>27.693999999999999</c:v>
                </c:pt>
                <c:pt idx="8102">
                  <c:v>27.747</c:v>
                </c:pt>
                <c:pt idx="8103">
                  <c:v>27.747</c:v>
                </c:pt>
                <c:pt idx="8104">
                  <c:v>27.798999999999992</c:v>
                </c:pt>
                <c:pt idx="8105">
                  <c:v>27.798999999999992</c:v>
                </c:pt>
                <c:pt idx="8106">
                  <c:v>27.850999999999999</c:v>
                </c:pt>
                <c:pt idx="8107">
                  <c:v>27.902999999999988</c:v>
                </c:pt>
                <c:pt idx="8108">
                  <c:v>27.902999999999988</c:v>
                </c:pt>
                <c:pt idx="8109">
                  <c:v>27.902999999999988</c:v>
                </c:pt>
                <c:pt idx="8110">
                  <c:v>27.954999999999991</c:v>
                </c:pt>
                <c:pt idx="8111">
                  <c:v>27.954999999999991</c:v>
                </c:pt>
                <c:pt idx="8112">
                  <c:v>28.007999999999999</c:v>
                </c:pt>
                <c:pt idx="8113">
                  <c:v>28.06</c:v>
                </c:pt>
                <c:pt idx="8114">
                  <c:v>28.06</c:v>
                </c:pt>
                <c:pt idx="8115">
                  <c:v>28.111999999999998</c:v>
                </c:pt>
                <c:pt idx="8116">
                  <c:v>28.164000000000001</c:v>
                </c:pt>
                <c:pt idx="8117">
                  <c:v>28.164000000000001</c:v>
                </c:pt>
                <c:pt idx="8118">
                  <c:v>28.216000000000001</c:v>
                </c:pt>
                <c:pt idx="8119">
                  <c:v>28.216000000000001</c:v>
                </c:pt>
                <c:pt idx="8120">
                  <c:v>28.268999999999984</c:v>
                </c:pt>
                <c:pt idx="8121">
                  <c:v>28.268999999999984</c:v>
                </c:pt>
                <c:pt idx="8122">
                  <c:v>28.321000000000005</c:v>
                </c:pt>
                <c:pt idx="8123">
                  <c:v>28.321000000000005</c:v>
                </c:pt>
                <c:pt idx="8124">
                  <c:v>28.373000000000001</c:v>
                </c:pt>
                <c:pt idx="8125">
                  <c:v>28.424999999999994</c:v>
                </c:pt>
                <c:pt idx="8126">
                  <c:v>28.424999999999994</c:v>
                </c:pt>
                <c:pt idx="8127">
                  <c:v>28.475999999999992</c:v>
                </c:pt>
                <c:pt idx="8128">
                  <c:v>28.475999999999992</c:v>
                </c:pt>
                <c:pt idx="8129">
                  <c:v>28.475999999999992</c:v>
                </c:pt>
                <c:pt idx="8130">
                  <c:v>28.527999999999999</c:v>
                </c:pt>
                <c:pt idx="8131">
                  <c:v>28.58</c:v>
                </c:pt>
                <c:pt idx="8132">
                  <c:v>28.58</c:v>
                </c:pt>
                <c:pt idx="8133">
                  <c:v>28.632000000000001</c:v>
                </c:pt>
                <c:pt idx="8134">
                  <c:v>28.632000000000001</c:v>
                </c:pt>
                <c:pt idx="8135">
                  <c:v>28.684000000000001</c:v>
                </c:pt>
                <c:pt idx="8136">
                  <c:v>28.684000000000001</c:v>
                </c:pt>
                <c:pt idx="8137">
                  <c:v>28.734999999999999</c:v>
                </c:pt>
                <c:pt idx="8138">
                  <c:v>28.786999999999988</c:v>
                </c:pt>
                <c:pt idx="8139">
                  <c:v>28.786999999999988</c:v>
                </c:pt>
                <c:pt idx="8140">
                  <c:v>28.838999999999999</c:v>
                </c:pt>
                <c:pt idx="8141">
                  <c:v>28.890999999999991</c:v>
                </c:pt>
                <c:pt idx="8142">
                  <c:v>28.890999999999991</c:v>
                </c:pt>
                <c:pt idx="8143">
                  <c:v>28.890999999999991</c:v>
                </c:pt>
                <c:pt idx="8144">
                  <c:v>28.941999999999993</c:v>
                </c:pt>
                <c:pt idx="8145">
                  <c:v>28.941999999999993</c:v>
                </c:pt>
                <c:pt idx="8146">
                  <c:v>28.994</c:v>
                </c:pt>
                <c:pt idx="8147">
                  <c:v>29.045999999999992</c:v>
                </c:pt>
                <c:pt idx="8148">
                  <c:v>29.045999999999992</c:v>
                </c:pt>
                <c:pt idx="8149">
                  <c:v>29.097000000000001</c:v>
                </c:pt>
                <c:pt idx="8150">
                  <c:v>29.149000000000001</c:v>
                </c:pt>
                <c:pt idx="8151">
                  <c:v>29.149000000000001</c:v>
                </c:pt>
                <c:pt idx="8152">
                  <c:v>29.149000000000001</c:v>
                </c:pt>
                <c:pt idx="8153">
                  <c:v>29.199000000000005</c:v>
                </c:pt>
                <c:pt idx="8154">
                  <c:v>29.251000000000001</c:v>
                </c:pt>
                <c:pt idx="8155">
                  <c:v>29.303999999999991</c:v>
                </c:pt>
                <c:pt idx="8156">
                  <c:v>29.303999999999991</c:v>
                </c:pt>
                <c:pt idx="8157">
                  <c:v>29.353999999999999</c:v>
                </c:pt>
                <c:pt idx="8158">
                  <c:v>29.353999999999999</c:v>
                </c:pt>
                <c:pt idx="8159">
                  <c:v>29.405999999999988</c:v>
                </c:pt>
                <c:pt idx="8160">
                  <c:v>29.405999999999988</c:v>
                </c:pt>
                <c:pt idx="8161">
                  <c:v>29.457000000000001</c:v>
                </c:pt>
                <c:pt idx="8162">
                  <c:v>29.457000000000001</c:v>
                </c:pt>
                <c:pt idx="8163">
                  <c:v>29.509</c:v>
                </c:pt>
                <c:pt idx="8164">
                  <c:v>29.559000000000001</c:v>
                </c:pt>
                <c:pt idx="8165">
                  <c:v>29.559000000000001</c:v>
                </c:pt>
                <c:pt idx="8166">
                  <c:v>29.611000000000008</c:v>
                </c:pt>
                <c:pt idx="8167">
                  <c:v>29.611000000000008</c:v>
                </c:pt>
                <c:pt idx="8168">
                  <c:v>29.661999999999999</c:v>
                </c:pt>
                <c:pt idx="8169">
                  <c:v>29.713999999999999</c:v>
                </c:pt>
                <c:pt idx="8170">
                  <c:v>29.713999999999999</c:v>
                </c:pt>
                <c:pt idx="8171">
                  <c:v>29.763999999999992</c:v>
                </c:pt>
                <c:pt idx="8172">
                  <c:v>29.763999999999992</c:v>
                </c:pt>
                <c:pt idx="8173">
                  <c:v>29.817000000000007</c:v>
                </c:pt>
                <c:pt idx="8174">
                  <c:v>29.817000000000007</c:v>
                </c:pt>
                <c:pt idx="8175">
                  <c:v>29.867000000000001</c:v>
                </c:pt>
                <c:pt idx="8176">
                  <c:v>29.917000000000005</c:v>
                </c:pt>
                <c:pt idx="8177">
                  <c:v>29.917000000000005</c:v>
                </c:pt>
                <c:pt idx="8178">
                  <c:v>29.97</c:v>
                </c:pt>
                <c:pt idx="8179">
                  <c:v>29.97</c:v>
                </c:pt>
                <c:pt idx="8180">
                  <c:v>30.02</c:v>
                </c:pt>
                <c:pt idx="8181">
                  <c:v>30.02</c:v>
                </c:pt>
                <c:pt idx="8182">
                  <c:v>30.071999999999999</c:v>
                </c:pt>
                <c:pt idx="8183">
                  <c:v>30.123000000000001</c:v>
                </c:pt>
                <c:pt idx="8184">
                  <c:v>30.123000000000001</c:v>
                </c:pt>
                <c:pt idx="8185">
                  <c:v>30.172999999999991</c:v>
                </c:pt>
                <c:pt idx="8186">
                  <c:v>30.172999999999991</c:v>
                </c:pt>
                <c:pt idx="8187">
                  <c:v>30.224999999999994</c:v>
                </c:pt>
                <c:pt idx="8188">
                  <c:v>30.224999999999994</c:v>
                </c:pt>
                <c:pt idx="8189">
                  <c:v>30.276</c:v>
                </c:pt>
                <c:pt idx="8190">
                  <c:v>30.326000000000001</c:v>
                </c:pt>
                <c:pt idx="8191">
                  <c:v>30.326000000000001</c:v>
                </c:pt>
                <c:pt idx="8192">
                  <c:v>30.376000000000001</c:v>
                </c:pt>
                <c:pt idx="8193">
                  <c:v>30.428999999999984</c:v>
                </c:pt>
                <c:pt idx="8194">
                  <c:v>30.428999999999984</c:v>
                </c:pt>
                <c:pt idx="8195">
                  <c:v>30.478999999999992</c:v>
                </c:pt>
                <c:pt idx="8196">
                  <c:v>30.478999999999992</c:v>
                </c:pt>
                <c:pt idx="8197">
                  <c:v>30.529</c:v>
                </c:pt>
                <c:pt idx="8198">
                  <c:v>30.529</c:v>
                </c:pt>
                <c:pt idx="8199">
                  <c:v>30.58</c:v>
                </c:pt>
                <c:pt idx="8200">
                  <c:v>30.58</c:v>
                </c:pt>
                <c:pt idx="8201">
                  <c:v>30.632000000000001</c:v>
                </c:pt>
                <c:pt idx="8202">
                  <c:v>30.632000000000001</c:v>
                </c:pt>
                <c:pt idx="8203">
                  <c:v>30.681999999999999</c:v>
                </c:pt>
                <c:pt idx="8204">
                  <c:v>30.681999999999999</c:v>
                </c:pt>
                <c:pt idx="8205">
                  <c:v>30.733000000000001</c:v>
                </c:pt>
                <c:pt idx="8206">
                  <c:v>30.782999999999991</c:v>
                </c:pt>
                <c:pt idx="8207">
                  <c:v>30.782999999999991</c:v>
                </c:pt>
                <c:pt idx="8208">
                  <c:v>30.834000000000007</c:v>
                </c:pt>
                <c:pt idx="8209">
                  <c:v>30.834000000000007</c:v>
                </c:pt>
                <c:pt idx="8210">
                  <c:v>30.884</c:v>
                </c:pt>
                <c:pt idx="8211">
                  <c:v>30.936</c:v>
                </c:pt>
                <c:pt idx="8212">
                  <c:v>30.936</c:v>
                </c:pt>
                <c:pt idx="8213">
                  <c:v>30.986999999999984</c:v>
                </c:pt>
                <c:pt idx="8214">
                  <c:v>30.986999999999984</c:v>
                </c:pt>
                <c:pt idx="8215">
                  <c:v>31.036999999999999</c:v>
                </c:pt>
                <c:pt idx="8216">
                  <c:v>31.036999999999999</c:v>
                </c:pt>
                <c:pt idx="8217">
                  <c:v>31.087</c:v>
                </c:pt>
                <c:pt idx="8218">
                  <c:v>31.087</c:v>
                </c:pt>
                <c:pt idx="8219">
                  <c:v>31.138000000000005</c:v>
                </c:pt>
                <c:pt idx="8220">
                  <c:v>31.187999999999999</c:v>
                </c:pt>
                <c:pt idx="8221">
                  <c:v>31.187999999999999</c:v>
                </c:pt>
                <c:pt idx="8222">
                  <c:v>31.239000000000001</c:v>
                </c:pt>
                <c:pt idx="8223">
                  <c:v>31.239000000000001</c:v>
                </c:pt>
                <c:pt idx="8224">
                  <c:v>31.288999999999991</c:v>
                </c:pt>
                <c:pt idx="8225">
                  <c:v>31.338999999999999</c:v>
                </c:pt>
                <c:pt idx="8226">
                  <c:v>31.39</c:v>
                </c:pt>
                <c:pt idx="8227">
                  <c:v>31.39</c:v>
                </c:pt>
                <c:pt idx="8228">
                  <c:v>31.439999999999994</c:v>
                </c:pt>
                <c:pt idx="8229">
                  <c:v>31.439999999999994</c:v>
                </c:pt>
                <c:pt idx="8230">
                  <c:v>31.491</c:v>
                </c:pt>
                <c:pt idx="8231">
                  <c:v>31.491</c:v>
                </c:pt>
                <c:pt idx="8232">
                  <c:v>31.541</c:v>
                </c:pt>
                <c:pt idx="8233">
                  <c:v>31.591000000000001</c:v>
                </c:pt>
                <c:pt idx="8234">
                  <c:v>31.591000000000001</c:v>
                </c:pt>
                <c:pt idx="8235">
                  <c:v>31.591000000000001</c:v>
                </c:pt>
                <c:pt idx="8236">
                  <c:v>31.641999999999999</c:v>
                </c:pt>
                <c:pt idx="8237">
                  <c:v>31.692</c:v>
                </c:pt>
                <c:pt idx="8238">
                  <c:v>31.692</c:v>
                </c:pt>
                <c:pt idx="8239">
                  <c:v>31.742999999999988</c:v>
                </c:pt>
                <c:pt idx="8240">
                  <c:v>31.742999999999988</c:v>
                </c:pt>
                <c:pt idx="8241">
                  <c:v>31.791</c:v>
                </c:pt>
                <c:pt idx="8242">
                  <c:v>31.841999999999999</c:v>
                </c:pt>
                <c:pt idx="8243">
                  <c:v>31.841999999999999</c:v>
                </c:pt>
                <c:pt idx="8244">
                  <c:v>31.841999999999999</c:v>
                </c:pt>
                <c:pt idx="8245">
                  <c:v>31.891999999999999</c:v>
                </c:pt>
                <c:pt idx="8246">
                  <c:v>31.941999999999993</c:v>
                </c:pt>
                <c:pt idx="8247">
                  <c:v>31.941999999999993</c:v>
                </c:pt>
                <c:pt idx="8248">
                  <c:v>31.992999999999988</c:v>
                </c:pt>
                <c:pt idx="8249">
                  <c:v>31.992999999999988</c:v>
                </c:pt>
                <c:pt idx="8250">
                  <c:v>32.043000000000006</c:v>
                </c:pt>
                <c:pt idx="8251">
                  <c:v>32.043000000000006</c:v>
                </c:pt>
                <c:pt idx="8252">
                  <c:v>32.092000000000013</c:v>
                </c:pt>
                <c:pt idx="8253">
                  <c:v>32.092000000000013</c:v>
                </c:pt>
                <c:pt idx="8254">
                  <c:v>32.142000000000003</c:v>
                </c:pt>
                <c:pt idx="8255">
                  <c:v>32.142000000000003</c:v>
                </c:pt>
                <c:pt idx="8256">
                  <c:v>32.193000000000012</c:v>
                </c:pt>
                <c:pt idx="8257">
                  <c:v>32.193000000000012</c:v>
                </c:pt>
                <c:pt idx="8258">
                  <c:v>32.243000000000002</c:v>
                </c:pt>
                <c:pt idx="8259">
                  <c:v>32.293000000000013</c:v>
                </c:pt>
                <c:pt idx="8260">
                  <c:v>32.293000000000013</c:v>
                </c:pt>
                <c:pt idx="8261">
                  <c:v>32.341999999999999</c:v>
                </c:pt>
                <c:pt idx="8262">
                  <c:v>32.341999999999999</c:v>
                </c:pt>
                <c:pt idx="8263">
                  <c:v>32.392000000000003</c:v>
                </c:pt>
                <c:pt idx="8264">
                  <c:v>32.392000000000003</c:v>
                </c:pt>
                <c:pt idx="8265">
                  <c:v>32.443000000000005</c:v>
                </c:pt>
                <c:pt idx="8266">
                  <c:v>32.443000000000005</c:v>
                </c:pt>
                <c:pt idx="8267">
                  <c:v>32.491</c:v>
                </c:pt>
                <c:pt idx="8268">
                  <c:v>32.491</c:v>
                </c:pt>
                <c:pt idx="8269">
                  <c:v>32.542000000000002</c:v>
                </c:pt>
                <c:pt idx="8270">
                  <c:v>32.592000000000013</c:v>
                </c:pt>
                <c:pt idx="8271">
                  <c:v>32.592000000000013</c:v>
                </c:pt>
                <c:pt idx="8272">
                  <c:v>32.641000000000005</c:v>
                </c:pt>
                <c:pt idx="8273">
                  <c:v>32.691000000000003</c:v>
                </c:pt>
                <c:pt idx="8274">
                  <c:v>32.691000000000003</c:v>
                </c:pt>
                <c:pt idx="8275">
                  <c:v>32.691000000000003</c:v>
                </c:pt>
                <c:pt idx="8276">
                  <c:v>32.742000000000012</c:v>
                </c:pt>
                <c:pt idx="8277">
                  <c:v>32.742000000000012</c:v>
                </c:pt>
                <c:pt idx="8278">
                  <c:v>32.790000000000013</c:v>
                </c:pt>
                <c:pt idx="8279">
                  <c:v>32.841000000000001</c:v>
                </c:pt>
                <c:pt idx="8280">
                  <c:v>32.841000000000001</c:v>
                </c:pt>
                <c:pt idx="8281">
                  <c:v>32.891000000000005</c:v>
                </c:pt>
                <c:pt idx="8282">
                  <c:v>32.891000000000005</c:v>
                </c:pt>
                <c:pt idx="8283">
                  <c:v>32.94</c:v>
                </c:pt>
                <c:pt idx="8284">
                  <c:v>32.94</c:v>
                </c:pt>
                <c:pt idx="8285">
                  <c:v>32.99</c:v>
                </c:pt>
                <c:pt idx="8286">
                  <c:v>32.99</c:v>
                </c:pt>
                <c:pt idx="8287">
                  <c:v>33.039000000000001</c:v>
                </c:pt>
                <c:pt idx="8288">
                  <c:v>33.039000000000001</c:v>
                </c:pt>
                <c:pt idx="8289">
                  <c:v>33.089000000000006</c:v>
                </c:pt>
                <c:pt idx="8290">
                  <c:v>33.089000000000006</c:v>
                </c:pt>
                <c:pt idx="8291">
                  <c:v>33.138000000000012</c:v>
                </c:pt>
                <c:pt idx="8292">
                  <c:v>33.138000000000012</c:v>
                </c:pt>
                <c:pt idx="8293">
                  <c:v>33.188000000000002</c:v>
                </c:pt>
                <c:pt idx="8294">
                  <c:v>33.237000000000002</c:v>
                </c:pt>
                <c:pt idx="8295">
                  <c:v>33.237000000000002</c:v>
                </c:pt>
                <c:pt idx="8296">
                  <c:v>33.287000000000006</c:v>
                </c:pt>
                <c:pt idx="8297">
                  <c:v>33.287000000000006</c:v>
                </c:pt>
                <c:pt idx="8298">
                  <c:v>33.336000000000006</c:v>
                </c:pt>
                <c:pt idx="8299">
                  <c:v>33.336000000000006</c:v>
                </c:pt>
                <c:pt idx="8300">
                  <c:v>33.386000000000003</c:v>
                </c:pt>
                <c:pt idx="8301">
                  <c:v>33.386000000000003</c:v>
                </c:pt>
                <c:pt idx="8302">
                  <c:v>33.435000000000002</c:v>
                </c:pt>
                <c:pt idx="8303">
                  <c:v>33.484999999999999</c:v>
                </c:pt>
                <c:pt idx="8304">
                  <c:v>33.484999999999999</c:v>
                </c:pt>
                <c:pt idx="8305">
                  <c:v>33.534000000000006</c:v>
                </c:pt>
                <c:pt idx="8306">
                  <c:v>33.534000000000006</c:v>
                </c:pt>
                <c:pt idx="8307">
                  <c:v>33.584000000000003</c:v>
                </c:pt>
                <c:pt idx="8308">
                  <c:v>33.584000000000003</c:v>
                </c:pt>
                <c:pt idx="8309">
                  <c:v>33.633000000000003</c:v>
                </c:pt>
                <c:pt idx="8310">
                  <c:v>33.633000000000003</c:v>
                </c:pt>
                <c:pt idx="8311">
                  <c:v>33.633000000000003</c:v>
                </c:pt>
                <c:pt idx="8312">
                  <c:v>33.681000000000004</c:v>
                </c:pt>
                <c:pt idx="8313">
                  <c:v>33.732000000000014</c:v>
                </c:pt>
                <c:pt idx="8314">
                  <c:v>33.732000000000014</c:v>
                </c:pt>
                <c:pt idx="8315">
                  <c:v>33.78</c:v>
                </c:pt>
                <c:pt idx="8316">
                  <c:v>33.78</c:v>
                </c:pt>
                <c:pt idx="8317">
                  <c:v>33.78</c:v>
                </c:pt>
                <c:pt idx="8318">
                  <c:v>33.831000000000003</c:v>
                </c:pt>
                <c:pt idx="8319">
                  <c:v>33.879000000000005</c:v>
                </c:pt>
                <c:pt idx="8320">
                  <c:v>33.879000000000005</c:v>
                </c:pt>
                <c:pt idx="8321">
                  <c:v>33.928000000000011</c:v>
                </c:pt>
                <c:pt idx="8322">
                  <c:v>33.928000000000011</c:v>
                </c:pt>
                <c:pt idx="8323">
                  <c:v>33.978000000000002</c:v>
                </c:pt>
                <c:pt idx="8324">
                  <c:v>33.978000000000002</c:v>
                </c:pt>
                <c:pt idx="8325">
                  <c:v>34.027000000000001</c:v>
                </c:pt>
                <c:pt idx="8326">
                  <c:v>34.027000000000001</c:v>
                </c:pt>
                <c:pt idx="8327">
                  <c:v>34.075000000000003</c:v>
                </c:pt>
                <c:pt idx="8328">
                  <c:v>34.075000000000003</c:v>
                </c:pt>
                <c:pt idx="8329">
                  <c:v>34.124000000000002</c:v>
                </c:pt>
                <c:pt idx="8330">
                  <c:v>34.124000000000002</c:v>
                </c:pt>
                <c:pt idx="8331">
                  <c:v>34.174000000000007</c:v>
                </c:pt>
                <c:pt idx="8332">
                  <c:v>34.223000000000013</c:v>
                </c:pt>
                <c:pt idx="8333">
                  <c:v>34.223000000000013</c:v>
                </c:pt>
                <c:pt idx="8334">
                  <c:v>34.272000000000013</c:v>
                </c:pt>
                <c:pt idx="8335">
                  <c:v>34.32</c:v>
                </c:pt>
                <c:pt idx="8336">
                  <c:v>34.32</c:v>
                </c:pt>
                <c:pt idx="8337">
                  <c:v>34.32</c:v>
                </c:pt>
                <c:pt idx="8338">
                  <c:v>34.371000000000002</c:v>
                </c:pt>
                <c:pt idx="8339">
                  <c:v>34.371000000000002</c:v>
                </c:pt>
                <c:pt idx="8340">
                  <c:v>34.419000000000004</c:v>
                </c:pt>
                <c:pt idx="8341">
                  <c:v>34.468000000000011</c:v>
                </c:pt>
                <c:pt idx="8342">
                  <c:v>34.468000000000011</c:v>
                </c:pt>
                <c:pt idx="8343">
                  <c:v>34.516000000000005</c:v>
                </c:pt>
                <c:pt idx="8344">
                  <c:v>34.565000000000012</c:v>
                </c:pt>
                <c:pt idx="8345">
                  <c:v>34.565000000000012</c:v>
                </c:pt>
                <c:pt idx="8346">
                  <c:v>34.565000000000012</c:v>
                </c:pt>
                <c:pt idx="8347">
                  <c:v>34.615000000000002</c:v>
                </c:pt>
                <c:pt idx="8348">
                  <c:v>34.664000000000001</c:v>
                </c:pt>
                <c:pt idx="8349">
                  <c:v>34.664000000000001</c:v>
                </c:pt>
                <c:pt idx="8350">
                  <c:v>34.713000000000001</c:v>
                </c:pt>
                <c:pt idx="8351">
                  <c:v>34.713000000000001</c:v>
                </c:pt>
                <c:pt idx="8352">
                  <c:v>34.713000000000001</c:v>
                </c:pt>
                <c:pt idx="8353">
                  <c:v>34.761000000000003</c:v>
                </c:pt>
                <c:pt idx="8354">
                  <c:v>34.81</c:v>
                </c:pt>
                <c:pt idx="8355">
                  <c:v>34.81</c:v>
                </c:pt>
                <c:pt idx="8356">
                  <c:v>34.81</c:v>
                </c:pt>
                <c:pt idx="8357">
                  <c:v>34.857999999999997</c:v>
                </c:pt>
                <c:pt idx="8358">
                  <c:v>34.857999999999997</c:v>
                </c:pt>
                <c:pt idx="8359">
                  <c:v>34.907000000000004</c:v>
                </c:pt>
                <c:pt idx="8360">
                  <c:v>34.957000000000001</c:v>
                </c:pt>
                <c:pt idx="8361">
                  <c:v>34.957000000000001</c:v>
                </c:pt>
                <c:pt idx="8362">
                  <c:v>35.006</c:v>
                </c:pt>
                <c:pt idx="8363">
                  <c:v>35.006</c:v>
                </c:pt>
                <c:pt idx="8364">
                  <c:v>35.055</c:v>
                </c:pt>
                <c:pt idx="8365">
                  <c:v>35.055</c:v>
                </c:pt>
                <c:pt idx="8366">
                  <c:v>35.103000000000002</c:v>
                </c:pt>
                <c:pt idx="8367">
                  <c:v>35.103000000000002</c:v>
                </c:pt>
                <c:pt idx="8368">
                  <c:v>35.152000000000001</c:v>
                </c:pt>
                <c:pt idx="8369">
                  <c:v>35.152000000000001</c:v>
                </c:pt>
                <c:pt idx="8370">
                  <c:v>35.200000000000003</c:v>
                </c:pt>
                <c:pt idx="8371">
                  <c:v>35.249000000000002</c:v>
                </c:pt>
                <c:pt idx="8372">
                  <c:v>35.249000000000002</c:v>
                </c:pt>
                <c:pt idx="8373">
                  <c:v>35.249000000000002</c:v>
                </c:pt>
                <c:pt idx="8374">
                  <c:v>35.298000000000016</c:v>
                </c:pt>
                <c:pt idx="8375">
                  <c:v>35.298000000000016</c:v>
                </c:pt>
                <c:pt idx="8376">
                  <c:v>35.346000000000004</c:v>
                </c:pt>
                <c:pt idx="8377">
                  <c:v>35.346000000000004</c:v>
                </c:pt>
                <c:pt idx="8378">
                  <c:v>35.395000000000003</c:v>
                </c:pt>
                <c:pt idx="8379">
                  <c:v>35.395000000000003</c:v>
                </c:pt>
                <c:pt idx="8380">
                  <c:v>35.443000000000005</c:v>
                </c:pt>
                <c:pt idx="8381">
                  <c:v>35.443000000000005</c:v>
                </c:pt>
                <c:pt idx="8382">
                  <c:v>35.492000000000012</c:v>
                </c:pt>
                <c:pt idx="8383">
                  <c:v>35.492000000000012</c:v>
                </c:pt>
                <c:pt idx="8384">
                  <c:v>35.541000000000004</c:v>
                </c:pt>
                <c:pt idx="8385">
                  <c:v>35.541000000000004</c:v>
                </c:pt>
                <c:pt idx="8386">
                  <c:v>35.589000000000006</c:v>
                </c:pt>
                <c:pt idx="8387">
                  <c:v>35.589000000000006</c:v>
                </c:pt>
                <c:pt idx="8388">
                  <c:v>35.638000000000012</c:v>
                </c:pt>
                <c:pt idx="8389">
                  <c:v>35.638000000000012</c:v>
                </c:pt>
                <c:pt idx="8390">
                  <c:v>35.685000000000002</c:v>
                </c:pt>
                <c:pt idx="8391">
                  <c:v>35.685000000000002</c:v>
                </c:pt>
                <c:pt idx="8392">
                  <c:v>35.733000000000011</c:v>
                </c:pt>
                <c:pt idx="8393">
                  <c:v>35.733000000000011</c:v>
                </c:pt>
                <c:pt idx="8394">
                  <c:v>35.782000000000011</c:v>
                </c:pt>
                <c:pt idx="8395">
                  <c:v>35.782000000000011</c:v>
                </c:pt>
                <c:pt idx="8396">
                  <c:v>35.83</c:v>
                </c:pt>
                <c:pt idx="8397">
                  <c:v>35.83</c:v>
                </c:pt>
                <c:pt idx="8398">
                  <c:v>35.879000000000005</c:v>
                </c:pt>
                <c:pt idx="8399">
                  <c:v>35.879000000000005</c:v>
                </c:pt>
                <c:pt idx="8400">
                  <c:v>35.928000000000011</c:v>
                </c:pt>
                <c:pt idx="8401">
                  <c:v>35.928000000000011</c:v>
                </c:pt>
                <c:pt idx="8402">
                  <c:v>35.976000000000006</c:v>
                </c:pt>
                <c:pt idx="8403">
                  <c:v>35.976000000000006</c:v>
                </c:pt>
                <c:pt idx="8404">
                  <c:v>36.025000000000013</c:v>
                </c:pt>
                <c:pt idx="8405">
                  <c:v>36.025000000000013</c:v>
                </c:pt>
                <c:pt idx="8406">
                  <c:v>36.072000000000003</c:v>
                </c:pt>
                <c:pt idx="8407">
                  <c:v>36.072000000000003</c:v>
                </c:pt>
                <c:pt idx="8408">
                  <c:v>36.072000000000003</c:v>
                </c:pt>
                <c:pt idx="8409">
                  <c:v>36.120000000000012</c:v>
                </c:pt>
                <c:pt idx="8410">
                  <c:v>36.169000000000011</c:v>
                </c:pt>
                <c:pt idx="8411">
                  <c:v>36.169000000000011</c:v>
                </c:pt>
                <c:pt idx="8412">
                  <c:v>36.217000000000006</c:v>
                </c:pt>
                <c:pt idx="8413">
                  <c:v>36.217000000000006</c:v>
                </c:pt>
                <c:pt idx="8414">
                  <c:v>36.266000000000012</c:v>
                </c:pt>
                <c:pt idx="8415">
                  <c:v>36.266000000000012</c:v>
                </c:pt>
                <c:pt idx="8416">
                  <c:v>36.313000000000002</c:v>
                </c:pt>
                <c:pt idx="8417">
                  <c:v>36.313000000000002</c:v>
                </c:pt>
                <c:pt idx="8418">
                  <c:v>36.313000000000002</c:v>
                </c:pt>
                <c:pt idx="8419">
                  <c:v>36.361000000000004</c:v>
                </c:pt>
                <c:pt idx="8420">
                  <c:v>36.361000000000004</c:v>
                </c:pt>
                <c:pt idx="8421">
                  <c:v>36.410000000000004</c:v>
                </c:pt>
                <c:pt idx="8422">
                  <c:v>36.459000000000003</c:v>
                </c:pt>
                <c:pt idx="8423">
                  <c:v>36.459000000000003</c:v>
                </c:pt>
                <c:pt idx="8424">
                  <c:v>36.459000000000003</c:v>
                </c:pt>
                <c:pt idx="8425">
                  <c:v>36.505000000000003</c:v>
                </c:pt>
                <c:pt idx="8426">
                  <c:v>36.505000000000003</c:v>
                </c:pt>
                <c:pt idx="8427">
                  <c:v>36.554000000000002</c:v>
                </c:pt>
                <c:pt idx="8428">
                  <c:v>36.554000000000002</c:v>
                </c:pt>
                <c:pt idx="8429">
                  <c:v>36.603000000000002</c:v>
                </c:pt>
                <c:pt idx="8430">
                  <c:v>36.603000000000002</c:v>
                </c:pt>
                <c:pt idx="8431">
                  <c:v>36.651000000000003</c:v>
                </c:pt>
                <c:pt idx="8432">
                  <c:v>36.651000000000003</c:v>
                </c:pt>
                <c:pt idx="8433">
                  <c:v>36.698000000000015</c:v>
                </c:pt>
                <c:pt idx="8434">
                  <c:v>36.698000000000015</c:v>
                </c:pt>
                <c:pt idx="8435">
                  <c:v>36.747</c:v>
                </c:pt>
                <c:pt idx="8436">
                  <c:v>36.747</c:v>
                </c:pt>
                <c:pt idx="8437">
                  <c:v>36.795000000000016</c:v>
                </c:pt>
                <c:pt idx="8438">
                  <c:v>36.795000000000016</c:v>
                </c:pt>
                <c:pt idx="8439">
                  <c:v>36.841999999999999</c:v>
                </c:pt>
                <c:pt idx="8440">
                  <c:v>36.841999999999999</c:v>
                </c:pt>
                <c:pt idx="8441">
                  <c:v>36.891000000000005</c:v>
                </c:pt>
                <c:pt idx="8442">
                  <c:v>36.891000000000005</c:v>
                </c:pt>
                <c:pt idx="8443">
                  <c:v>36.939</c:v>
                </c:pt>
                <c:pt idx="8444">
                  <c:v>36.939</c:v>
                </c:pt>
                <c:pt idx="8445">
                  <c:v>36.986000000000004</c:v>
                </c:pt>
                <c:pt idx="8446">
                  <c:v>36.986000000000004</c:v>
                </c:pt>
                <c:pt idx="8447">
                  <c:v>36.986000000000004</c:v>
                </c:pt>
                <c:pt idx="8448">
                  <c:v>37.035000000000011</c:v>
                </c:pt>
                <c:pt idx="8449">
                  <c:v>37.035000000000011</c:v>
                </c:pt>
                <c:pt idx="8450">
                  <c:v>37.081000000000003</c:v>
                </c:pt>
                <c:pt idx="8451">
                  <c:v>37.130000000000003</c:v>
                </c:pt>
                <c:pt idx="8452">
                  <c:v>37.130000000000003</c:v>
                </c:pt>
                <c:pt idx="8453">
                  <c:v>37.130000000000003</c:v>
                </c:pt>
                <c:pt idx="8454">
                  <c:v>37.179000000000002</c:v>
                </c:pt>
                <c:pt idx="8455">
                  <c:v>37.179000000000002</c:v>
                </c:pt>
                <c:pt idx="8456">
                  <c:v>37.225000000000016</c:v>
                </c:pt>
                <c:pt idx="8457">
                  <c:v>37.225000000000016</c:v>
                </c:pt>
                <c:pt idx="8458">
                  <c:v>37.274000000000001</c:v>
                </c:pt>
                <c:pt idx="8459">
                  <c:v>37.274000000000001</c:v>
                </c:pt>
                <c:pt idx="8460">
                  <c:v>37.321000000000005</c:v>
                </c:pt>
                <c:pt idx="8461">
                  <c:v>37.321000000000005</c:v>
                </c:pt>
                <c:pt idx="8462">
                  <c:v>37.369</c:v>
                </c:pt>
                <c:pt idx="8463">
                  <c:v>37.369</c:v>
                </c:pt>
                <c:pt idx="8464">
                  <c:v>37.369</c:v>
                </c:pt>
                <c:pt idx="8465">
                  <c:v>37.416000000000004</c:v>
                </c:pt>
                <c:pt idx="8466">
                  <c:v>37.416000000000004</c:v>
                </c:pt>
                <c:pt idx="8467">
                  <c:v>37.465000000000003</c:v>
                </c:pt>
                <c:pt idx="8468">
                  <c:v>37.465000000000003</c:v>
                </c:pt>
                <c:pt idx="8469">
                  <c:v>37.513000000000005</c:v>
                </c:pt>
                <c:pt idx="8470">
                  <c:v>37.513000000000005</c:v>
                </c:pt>
                <c:pt idx="8471">
                  <c:v>37.56</c:v>
                </c:pt>
                <c:pt idx="8472">
                  <c:v>37.56</c:v>
                </c:pt>
                <c:pt idx="8473">
                  <c:v>37.609000000000002</c:v>
                </c:pt>
                <c:pt idx="8474">
                  <c:v>37.609000000000002</c:v>
                </c:pt>
                <c:pt idx="8475">
                  <c:v>37.656000000000006</c:v>
                </c:pt>
                <c:pt idx="8476">
                  <c:v>37.656000000000006</c:v>
                </c:pt>
                <c:pt idx="8477">
                  <c:v>37.702000000000012</c:v>
                </c:pt>
                <c:pt idx="8478">
                  <c:v>37.702000000000012</c:v>
                </c:pt>
                <c:pt idx="8479">
                  <c:v>37.702000000000012</c:v>
                </c:pt>
                <c:pt idx="8480">
                  <c:v>37.751000000000005</c:v>
                </c:pt>
                <c:pt idx="8481">
                  <c:v>37.751000000000005</c:v>
                </c:pt>
                <c:pt idx="8482">
                  <c:v>37.798000000000016</c:v>
                </c:pt>
                <c:pt idx="8483">
                  <c:v>37.798000000000016</c:v>
                </c:pt>
                <c:pt idx="8484">
                  <c:v>37.798000000000016</c:v>
                </c:pt>
                <c:pt idx="8485">
                  <c:v>37.846000000000004</c:v>
                </c:pt>
                <c:pt idx="8486">
                  <c:v>37.893000000000001</c:v>
                </c:pt>
                <c:pt idx="8487">
                  <c:v>37.893000000000001</c:v>
                </c:pt>
                <c:pt idx="8488">
                  <c:v>37.893000000000001</c:v>
                </c:pt>
                <c:pt idx="8489">
                  <c:v>37.942</c:v>
                </c:pt>
                <c:pt idx="8490">
                  <c:v>37.942</c:v>
                </c:pt>
                <c:pt idx="8491">
                  <c:v>37.989000000000004</c:v>
                </c:pt>
                <c:pt idx="8492">
                  <c:v>37.989000000000004</c:v>
                </c:pt>
                <c:pt idx="8493">
                  <c:v>38.037000000000006</c:v>
                </c:pt>
                <c:pt idx="8494">
                  <c:v>38.037000000000006</c:v>
                </c:pt>
                <c:pt idx="8495">
                  <c:v>38.084000000000003</c:v>
                </c:pt>
                <c:pt idx="8496">
                  <c:v>38.084000000000003</c:v>
                </c:pt>
                <c:pt idx="8497">
                  <c:v>38.131</c:v>
                </c:pt>
                <c:pt idx="8498">
                  <c:v>38.131</c:v>
                </c:pt>
                <c:pt idx="8499">
                  <c:v>38.131</c:v>
                </c:pt>
                <c:pt idx="8500">
                  <c:v>38.179000000000002</c:v>
                </c:pt>
                <c:pt idx="8501">
                  <c:v>38.179000000000002</c:v>
                </c:pt>
                <c:pt idx="8502">
                  <c:v>38.226000000000013</c:v>
                </c:pt>
                <c:pt idx="8503">
                  <c:v>38.226000000000013</c:v>
                </c:pt>
                <c:pt idx="8504">
                  <c:v>38.273000000000003</c:v>
                </c:pt>
                <c:pt idx="8505">
                  <c:v>38.273000000000003</c:v>
                </c:pt>
                <c:pt idx="8506">
                  <c:v>38.273000000000003</c:v>
                </c:pt>
                <c:pt idx="8507">
                  <c:v>38.322000000000003</c:v>
                </c:pt>
                <c:pt idx="8508">
                  <c:v>38.368000000000002</c:v>
                </c:pt>
                <c:pt idx="8509">
                  <c:v>38.368000000000002</c:v>
                </c:pt>
                <c:pt idx="8510">
                  <c:v>38.368000000000002</c:v>
                </c:pt>
                <c:pt idx="8511">
                  <c:v>38.368000000000002</c:v>
                </c:pt>
                <c:pt idx="8512">
                  <c:v>38.414999999999999</c:v>
                </c:pt>
                <c:pt idx="8513">
                  <c:v>38.464000000000006</c:v>
                </c:pt>
                <c:pt idx="8514">
                  <c:v>38.464000000000006</c:v>
                </c:pt>
                <c:pt idx="8515">
                  <c:v>38.511000000000003</c:v>
                </c:pt>
                <c:pt idx="8516">
                  <c:v>38.511000000000003</c:v>
                </c:pt>
                <c:pt idx="8517">
                  <c:v>38.511000000000003</c:v>
                </c:pt>
                <c:pt idx="8518">
                  <c:v>38.557000000000002</c:v>
                </c:pt>
                <c:pt idx="8519">
                  <c:v>38.557000000000002</c:v>
                </c:pt>
                <c:pt idx="8520">
                  <c:v>38.606000000000002</c:v>
                </c:pt>
                <c:pt idx="8521">
                  <c:v>38.606000000000002</c:v>
                </c:pt>
                <c:pt idx="8522">
                  <c:v>38.653000000000006</c:v>
                </c:pt>
                <c:pt idx="8523">
                  <c:v>38.653000000000006</c:v>
                </c:pt>
                <c:pt idx="8524">
                  <c:v>38.653000000000006</c:v>
                </c:pt>
                <c:pt idx="8525">
                  <c:v>38.700000000000003</c:v>
                </c:pt>
                <c:pt idx="8526">
                  <c:v>38.700000000000003</c:v>
                </c:pt>
                <c:pt idx="8527">
                  <c:v>38.748000000000012</c:v>
                </c:pt>
                <c:pt idx="8528">
                  <c:v>38.748000000000012</c:v>
                </c:pt>
                <c:pt idx="8529">
                  <c:v>38.795000000000016</c:v>
                </c:pt>
                <c:pt idx="8530">
                  <c:v>38.795000000000016</c:v>
                </c:pt>
                <c:pt idx="8531">
                  <c:v>38.841999999999999</c:v>
                </c:pt>
                <c:pt idx="8532">
                  <c:v>38.841999999999999</c:v>
                </c:pt>
                <c:pt idx="8533">
                  <c:v>38.841999999999999</c:v>
                </c:pt>
                <c:pt idx="8534">
                  <c:v>38.889000000000003</c:v>
                </c:pt>
                <c:pt idx="8535">
                  <c:v>38.889000000000003</c:v>
                </c:pt>
                <c:pt idx="8536">
                  <c:v>38.937000000000005</c:v>
                </c:pt>
                <c:pt idx="8537">
                  <c:v>38.937000000000005</c:v>
                </c:pt>
                <c:pt idx="8538">
                  <c:v>38.937000000000005</c:v>
                </c:pt>
                <c:pt idx="8539">
                  <c:v>38.984000000000002</c:v>
                </c:pt>
                <c:pt idx="8540">
                  <c:v>38.984000000000002</c:v>
                </c:pt>
                <c:pt idx="8541">
                  <c:v>39.031000000000006</c:v>
                </c:pt>
                <c:pt idx="8542">
                  <c:v>39.031000000000006</c:v>
                </c:pt>
                <c:pt idx="8543">
                  <c:v>39.078000000000003</c:v>
                </c:pt>
                <c:pt idx="8544">
                  <c:v>39.078000000000003</c:v>
                </c:pt>
                <c:pt idx="8545">
                  <c:v>39.124000000000002</c:v>
                </c:pt>
                <c:pt idx="8546">
                  <c:v>39.124000000000002</c:v>
                </c:pt>
                <c:pt idx="8547">
                  <c:v>39.124000000000002</c:v>
                </c:pt>
                <c:pt idx="8548">
                  <c:v>39.173000000000002</c:v>
                </c:pt>
                <c:pt idx="8549">
                  <c:v>39.173000000000002</c:v>
                </c:pt>
                <c:pt idx="8550">
                  <c:v>39.220000000000013</c:v>
                </c:pt>
                <c:pt idx="8551">
                  <c:v>39.220000000000013</c:v>
                </c:pt>
                <c:pt idx="8552">
                  <c:v>39.220000000000013</c:v>
                </c:pt>
                <c:pt idx="8553">
                  <c:v>39.267000000000003</c:v>
                </c:pt>
                <c:pt idx="8554">
                  <c:v>39.267000000000003</c:v>
                </c:pt>
                <c:pt idx="8555">
                  <c:v>39.313000000000002</c:v>
                </c:pt>
                <c:pt idx="8556">
                  <c:v>39.313000000000002</c:v>
                </c:pt>
                <c:pt idx="8557">
                  <c:v>39.36</c:v>
                </c:pt>
                <c:pt idx="8558">
                  <c:v>39.36</c:v>
                </c:pt>
                <c:pt idx="8559">
                  <c:v>39.36</c:v>
                </c:pt>
                <c:pt idx="8560">
                  <c:v>39.407000000000004</c:v>
                </c:pt>
                <c:pt idx="8561">
                  <c:v>39.407000000000004</c:v>
                </c:pt>
                <c:pt idx="8562">
                  <c:v>39.454000000000001</c:v>
                </c:pt>
                <c:pt idx="8563">
                  <c:v>39.502000000000002</c:v>
                </c:pt>
                <c:pt idx="8564">
                  <c:v>39.502000000000002</c:v>
                </c:pt>
                <c:pt idx="8565">
                  <c:v>39.502000000000002</c:v>
                </c:pt>
                <c:pt idx="8566">
                  <c:v>39.549000000000007</c:v>
                </c:pt>
                <c:pt idx="8567">
                  <c:v>39.549000000000007</c:v>
                </c:pt>
                <c:pt idx="8568">
                  <c:v>39.549000000000007</c:v>
                </c:pt>
                <c:pt idx="8569">
                  <c:v>39.596000000000011</c:v>
                </c:pt>
                <c:pt idx="8570">
                  <c:v>39.596000000000011</c:v>
                </c:pt>
                <c:pt idx="8571">
                  <c:v>39.643000000000001</c:v>
                </c:pt>
                <c:pt idx="8572">
                  <c:v>39.643000000000001</c:v>
                </c:pt>
                <c:pt idx="8573">
                  <c:v>39.643000000000001</c:v>
                </c:pt>
                <c:pt idx="8574">
                  <c:v>39.690000000000012</c:v>
                </c:pt>
                <c:pt idx="8575">
                  <c:v>39.690000000000012</c:v>
                </c:pt>
                <c:pt idx="8576">
                  <c:v>39.736000000000011</c:v>
                </c:pt>
                <c:pt idx="8577">
                  <c:v>39.736000000000011</c:v>
                </c:pt>
                <c:pt idx="8578">
                  <c:v>39.736000000000011</c:v>
                </c:pt>
                <c:pt idx="8579">
                  <c:v>39.783000000000001</c:v>
                </c:pt>
                <c:pt idx="8580">
                  <c:v>39.83</c:v>
                </c:pt>
                <c:pt idx="8581">
                  <c:v>39.83</c:v>
                </c:pt>
                <c:pt idx="8582">
                  <c:v>39.83</c:v>
                </c:pt>
                <c:pt idx="8583">
                  <c:v>39.877000000000002</c:v>
                </c:pt>
                <c:pt idx="8584">
                  <c:v>39.877000000000002</c:v>
                </c:pt>
                <c:pt idx="8585">
                  <c:v>39.877000000000002</c:v>
                </c:pt>
                <c:pt idx="8586">
                  <c:v>39.924000000000007</c:v>
                </c:pt>
                <c:pt idx="8587">
                  <c:v>39.924000000000007</c:v>
                </c:pt>
                <c:pt idx="8588">
                  <c:v>39.924000000000007</c:v>
                </c:pt>
                <c:pt idx="8589">
                  <c:v>39.97</c:v>
                </c:pt>
                <c:pt idx="8590">
                  <c:v>39.97</c:v>
                </c:pt>
                <c:pt idx="8591">
                  <c:v>40.017000000000003</c:v>
                </c:pt>
                <c:pt idx="8592">
                  <c:v>40.017000000000003</c:v>
                </c:pt>
                <c:pt idx="8593">
                  <c:v>40.064</c:v>
                </c:pt>
                <c:pt idx="8594">
                  <c:v>40.064</c:v>
                </c:pt>
                <c:pt idx="8595">
                  <c:v>40.064</c:v>
                </c:pt>
                <c:pt idx="8596">
                  <c:v>40.111000000000004</c:v>
                </c:pt>
                <c:pt idx="8597">
                  <c:v>40.111000000000004</c:v>
                </c:pt>
                <c:pt idx="8598">
                  <c:v>40.111000000000004</c:v>
                </c:pt>
                <c:pt idx="8599">
                  <c:v>40.158000000000001</c:v>
                </c:pt>
                <c:pt idx="8600">
                  <c:v>40.158000000000001</c:v>
                </c:pt>
                <c:pt idx="8601">
                  <c:v>40.204000000000001</c:v>
                </c:pt>
                <c:pt idx="8602">
                  <c:v>40.204000000000001</c:v>
                </c:pt>
                <c:pt idx="8603">
                  <c:v>40.251000000000005</c:v>
                </c:pt>
                <c:pt idx="8604">
                  <c:v>40.251000000000005</c:v>
                </c:pt>
                <c:pt idx="8605">
                  <c:v>40.251000000000005</c:v>
                </c:pt>
                <c:pt idx="8606">
                  <c:v>40.298000000000016</c:v>
                </c:pt>
                <c:pt idx="8607">
                  <c:v>40.298000000000016</c:v>
                </c:pt>
                <c:pt idx="8608">
                  <c:v>40.344999999999999</c:v>
                </c:pt>
                <c:pt idx="8609">
                  <c:v>40.344999999999999</c:v>
                </c:pt>
                <c:pt idx="8610">
                  <c:v>40.344999999999999</c:v>
                </c:pt>
                <c:pt idx="8611">
                  <c:v>40.392000000000003</c:v>
                </c:pt>
                <c:pt idx="8612">
                  <c:v>40.392000000000003</c:v>
                </c:pt>
                <c:pt idx="8613">
                  <c:v>40.438000000000002</c:v>
                </c:pt>
                <c:pt idx="8614">
                  <c:v>40.438000000000002</c:v>
                </c:pt>
                <c:pt idx="8615">
                  <c:v>40.438000000000002</c:v>
                </c:pt>
                <c:pt idx="8616">
                  <c:v>40.484999999999999</c:v>
                </c:pt>
                <c:pt idx="8617">
                  <c:v>40.484999999999999</c:v>
                </c:pt>
                <c:pt idx="8618">
                  <c:v>40.532000000000011</c:v>
                </c:pt>
                <c:pt idx="8619">
                  <c:v>40.532000000000011</c:v>
                </c:pt>
                <c:pt idx="8620">
                  <c:v>40.532000000000011</c:v>
                </c:pt>
                <c:pt idx="8621">
                  <c:v>40.579000000000001</c:v>
                </c:pt>
                <c:pt idx="8622">
                  <c:v>40.579000000000001</c:v>
                </c:pt>
                <c:pt idx="8623">
                  <c:v>40.626000000000012</c:v>
                </c:pt>
                <c:pt idx="8624">
                  <c:v>40.626000000000012</c:v>
                </c:pt>
                <c:pt idx="8625">
                  <c:v>40.672000000000011</c:v>
                </c:pt>
                <c:pt idx="8626">
                  <c:v>40.672000000000011</c:v>
                </c:pt>
                <c:pt idx="8627">
                  <c:v>40.719000000000001</c:v>
                </c:pt>
                <c:pt idx="8628">
                  <c:v>40.719000000000001</c:v>
                </c:pt>
                <c:pt idx="8629">
                  <c:v>40.719000000000001</c:v>
                </c:pt>
                <c:pt idx="8630">
                  <c:v>40.764000000000003</c:v>
                </c:pt>
                <c:pt idx="8631">
                  <c:v>40.764000000000003</c:v>
                </c:pt>
                <c:pt idx="8632">
                  <c:v>40.764000000000003</c:v>
                </c:pt>
                <c:pt idx="8633">
                  <c:v>40.810999999999993</c:v>
                </c:pt>
                <c:pt idx="8634">
                  <c:v>40.810999999999993</c:v>
                </c:pt>
                <c:pt idx="8635">
                  <c:v>40.810999999999993</c:v>
                </c:pt>
                <c:pt idx="8636">
                  <c:v>40.857999999999997</c:v>
                </c:pt>
                <c:pt idx="8637">
                  <c:v>40.857999999999997</c:v>
                </c:pt>
                <c:pt idx="8638">
                  <c:v>40.905000000000001</c:v>
                </c:pt>
                <c:pt idx="8639">
                  <c:v>40.905000000000001</c:v>
                </c:pt>
                <c:pt idx="8640">
                  <c:v>40.905000000000001</c:v>
                </c:pt>
                <c:pt idx="8641">
                  <c:v>40.950999999999993</c:v>
                </c:pt>
                <c:pt idx="8642">
                  <c:v>40.950999999999993</c:v>
                </c:pt>
                <c:pt idx="8643">
                  <c:v>40.998000000000012</c:v>
                </c:pt>
                <c:pt idx="8644">
                  <c:v>40.998000000000012</c:v>
                </c:pt>
                <c:pt idx="8645">
                  <c:v>40.998000000000012</c:v>
                </c:pt>
                <c:pt idx="8646">
                  <c:v>41.043000000000006</c:v>
                </c:pt>
                <c:pt idx="8647">
                  <c:v>41.043000000000006</c:v>
                </c:pt>
                <c:pt idx="8648">
                  <c:v>41.09</c:v>
                </c:pt>
                <c:pt idx="8649">
                  <c:v>41.09</c:v>
                </c:pt>
                <c:pt idx="8650">
                  <c:v>41.09</c:v>
                </c:pt>
                <c:pt idx="8651">
                  <c:v>41.137</c:v>
                </c:pt>
                <c:pt idx="8652">
                  <c:v>41.137</c:v>
                </c:pt>
                <c:pt idx="8653">
                  <c:v>41.184000000000005</c:v>
                </c:pt>
                <c:pt idx="8654">
                  <c:v>41.184000000000005</c:v>
                </c:pt>
                <c:pt idx="8655">
                  <c:v>41.230000000000011</c:v>
                </c:pt>
                <c:pt idx="8656">
                  <c:v>41.230000000000011</c:v>
                </c:pt>
                <c:pt idx="8657">
                  <c:v>41.230000000000011</c:v>
                </c:pt>
                <c:pt idx="8658">
                  <c:v>41.277000000000001</c:v>
                </c:pt>
                <c:pt idx="8659">
                  <c:v>41.277000000000001</c:v>
                </c:pt>
                <c:pt idx="8660">
                  <c:v>41.277000000000001</c:v>
                </c:pt>
                <c:pt idx="8661">
                  <c:v>41.322000000000003</c:v>
                </c:pt>
                <c:pt idx="8662">
                  <c:v>41.322000000000003</c:v>
                </c:pt>
                <c:pt idx="8663">
                  <c:v>41.369</c:v>
                </c:pt>
                <c:pt idx="8664">
                  <c:v>41.369</c:v>
                </c:pt>
                <c:pt idx="8665">
                  <c:v>41.369</c:v>
                </c:pt>
                <c:pt idx="8666">
                  <c:v>41.416000000000004</c:v>
                </c:pt>
                <c:pt idx="8667">
                  <c:v>41.416000000000004</c:v>
                </c:pt>
                <c:pt idx="8668">
                  <c:v>41.463000000000001</c:v>
                </c:pt>
                <c:pt idx="8669">
                  <c:v>41.463000000000001</c:v>
                </c:pt>
                <c:pt idx="8670">
                  <c:v>41.463000000000001</c:v>
                </c:pt>
                <c:pt idx="8671">
                  <c:v>41.508000000000003</c:v>
                </c:pt>
                <c:pt idx="8672">
                  <c:v>41.508000000000003</c:v>
                </c:pt>
                <c:pt idx="8673">
                  <c:v>41.554000000000002</c:v>
                </c:pt>
                <c:pt idx="8674">
                  <c:v>41.554000000000002</c:v>
                </c:pt>
                <c:pt idx="8675">
                  <c:v>41.554000000000002</c:v>
                </c:pt>
                <c:pt idx="8676">
                  <c:v>41.601000000000006</c:v>
                </c:pt>
                <c:pt idx="8677">
                  <c:v>41.601000000000006</c:v>
                </c:pt>
                <c:pt idx="8678">
                  <c:v>41.601000000000006</c:v>
                </c:pt>
                <c:pt idx="8679">
                  <c:v>41.648000000000003</c:v>
                </c:pt>
                <c:pt idx="8680">
                  <c:v>41.648000000000003</c:v>
                </c:pt>
                <c:pt idx="8681">
                  <c:v>41.648000000000003</c:v>
                </c:pt>
                <c:pt idx="8682">
                  <c:v>41.693000000000012</c:v>
                </c:pt>
                <c:pt idx="8683">
                  <c:v>41.693000000000012</c:v>
                </c:pt>
                <c:pt idx="8684">
                  <c:v>41.74</c:v>
                </c:pt>
                <c:pt idx="8685">
                  <c:v>41.74</c:v>
                </c:pt>
                <c:pt idx="8686">
                  <c:v>41.74</c:v>
                </c:pt>
                <c:pt idx="8687">
                  <c:v>41.787000000000006</c:v>
                </c:pt>
                <c:pt idx="8688">
                  <c:v>41.787000000000006</c:v>
                </c:pt>
                <c:pt idx="8689">
                  <c:v>41.832000000000001</c:v>
                </c:pt>
                <c:pt idx="8690">
                  <c:v>41.832000000000001</c:v>
                </c:pt>
                <c:pt idx="8691">
                  <c:v>41.878</c:v>
                </c:pt>
                <c:pt idx="8692">
                  <c:v>41.878</c:v>
                </c:pt>
                <c:pt idx="8693">
                  <c:v>41.878</c:v>
                </c:pt>
                <c:pt idx="8694">
                  <c:v>41.925000000000011</c:v>
                </c:pt>
                <c:pt idx="8695">
                  <c:v>41.925000000000011</c:v>
                </c:pt>
                <c:pt idx="8696">
                  <c:v>41.925000000000011</c:v>
                </c:pt>
                <c:pt idx="8697">
                  <c:v>41.97</c:v>
                </c:pt>
                <c:pt idx="8698">
                  <c:v>41.97</c:v>
                </c:pt>
                <c:pt idx="8699">
                  <c:v>42.017000000000003</c:v>
                </c:pt>
                <c:pt idx="8700">
                  <c:v>42.017000000000003</c:v>
                </c:pt>
                <c:pt idx="8701">
                  <c:v>42.017000000000003</c:v>
                </c:pt>
                <c:pt idx="8702">
                  <c:v>42.064</c:v>
                </c:pt>
                <c:pt idx="8703">
                  <c:v>42.064</c:v>
                </c:pt>
                <c:pt idx="8704">
                  <c:v>42.109000000000002</c:v>
                </c:pt>
                <c:pt idx="8705">
                  <c:v>42.109000000000002</c:v>
                </c:pt>
                <c:pt idx="8706">
                  <c:v>42.109000000000002</c:v>
                </c:pt>
                <c:pt idx="8707">
                  <c:v>42.156000000000006</c:v>
                </c:pt>
                <c:pt idx="8708">
                  <c:v>42.156000000000006</c:v>
                </c:pt>
                <c:pt idx="8709">
                  <c:v>42.156000000000006</c:v>
                </c:pt>
                <c:pt idx="8710">
                  <c:v>42.202000000000012</c:v>
                </c:pt>
                <c:pt idx="8711">
                  <c:v>42.202000000000012</c:v>
                </c:pt>
                <c:pt idx="8712">
                  <c:v>42.247</c:v>
                </c:pt>
                <c:pt idx="8713">
                  <c:v>42.247</c:v>
                </c:pt>
                <c:pt idx="8714">
                  <c:v>42.247</c:v>
                </c:pt>
                <c:pt idx="8715">
                  <c:v>42.294000000000011</c:v>
                </c:pt>
                <c:pt idx="8716">
                  <c:v>42.294000000000011</c:v>
                </c:pt>
                <c:pt idx="8717">
                  <c:v>42.294000000000011</c:v>
                </c:pt>
                <c:pt idx="8718">
                  <c:v>42.341000000000001</c:v>
                </c:pt>
                <c:pt idx="8719">
                  <c:v>42.341000000000001</c:v>
                </c:pt>
                <c:pt idx="8720">
                  <c:v>42.386000000000003</c:v>
                </c:pt>
                <c:pt idx="8721">
                  <c:v>42.386000000000003</c:v>
                </c:pt>
                <c:pt idx="8722">
                  <c:v>42.386000000000003</c:v>
                </c:pt>
                <c:pt idx="8723">
                  <c:v>42.433</c:v>
                </c:pt>
                <c:pt idx="8724">
                  <c:v>42.433</c:v>
                </c:pt>
                <c:pt idx="8725">
                  <c:v>42.478000000000002</c:v>
                </c:pt>
                <c:pt idx="8726">
                  <c:v>42.478000000000002</c:v>
                </c:pt>
                <c:pt idx="8727">
                  <c:v>42.478000000000002</c:v>
                </c:pt>
                <c:pt idx="8728">
                  <c:v>42.478000000000002</c:v>
                </c:pt>
                <c:pt idx="8729">
                  <c:v>42.525000000000013</c:v>
                </c:pt>
                <c:pt idx="8730">
                  <c:v>42.525000000000013</c:v>
                </c:pt>
                <c:pt idx="8731">
                  <c:v>42.57</c:v>
                </c:pt>
                <c:pt idx="8732">
                  <c:v>42.57</c:v>
                </c:pt>
                <c:pt idx="8733">
                  <c:v>42.57</c:v>
                </c:pt>
                <c:pt idx="8734">
                  <c:v>42.616</c:v>
                </c:pt>
                <c:pt idx="8735">
                  <c:v>42.616</c:v>
                </c:pt>
                <c:pt idx="8736">
                  <c:v>42.663000000000011</c:v>
                </c:pt>
                <c:pt idx="8737">
                  <c:v>42.663000000000011</c:v>
                </c:pt>
                <c:pt idx="8738">
                  <c:v>42.663000000000011</c:v>
                </c:pt>
                <c:pt idx="8739">
                  <c:v>42.708000000000013</c:v>
                </c:pt>
                <c:pt idx="8740">
                  <c:v>42.708000000000013</c:v>
                </c:pt>
                <c:pt idx="8741">
                  <c:v>42.755000000000003</c:v>
                </c:pt>
                <c:pt idx="8742">
                  <c:v>42.755000000000003</c:v>
                </c:pt>
                <c:pt idx="8743">
                  <c:v>42.8</c:v>
                </c:pt>
                <c:pt idx="8744">
                  <c:v>42.8</c:v>
                </c:pt>
                <c:pt idx="8745">
                  <c:v>42.8</c:v>
                </c:pt>
                <c:pt idx="8746">
                  <c:v>42.847000000000001</c:v>
                </c:pt>
                <c:pt idx="8747">
                  <c:v>42.847000000000001</c:v>
                </c:pt>
                <c:pt idx="8748">
                  <c:v>42.847000000000001</c:v>
                </c:pt>
                <c:pt idx="8749">
                  <c:v>42.847000000000001</c:v>
                </c:pt>
                <c:pt idx="8750">
                  <c:v>42.892000000000003</c:v>
                </c:pt>
                <c:pt idx="8751">
                  <c:v>42.892000000000003</c:v>
                </c:pt>
                <c:pt idx="8752">
                  <c:v>42.892000000000003</c:v>
                </c:pt>
                <c:pt idx="8753">
                  <c:v>42.939</c:v>
                </c:pt>
                <c:pt idx="8754">
                  <c:v>42.939</c:v>
                </c:pt>
                <c:pt idx="8755">
                  <c:v>42.984000000000002</c:v>
                </c:pt>
                <c:pt idx="8756">
                  <c:v>42.984000000000002</c:v>
                </c:pt>
                <c:pt idx="8757">
                  <c:v>42.984000000000002</c:v>
                </c:pt>
                <c:pt idx="8758">
                  <c:v>43.03</c:v>
                </c:pt>
                <c:pt idx="8759">
                  <c:v>43.03</c:v>
                </c:pt>
                <c:pt idx="8760">
                  <c:v>43.03</c:v>
                </c:pt>
                <c:pt idx="8761">
                  <c:v>43.075000000000003</c:v>
                </c:pt>
                <c:pt idx="8762">
                  <c:v>43.075000000000003</c:v>
                </c:pt>
                <c:pt idx="8763">
                  <c:v>43.122000000000014</c:v>
                </c:pt>
                <c:pt idx="8764">
                  <c:v>43.122000000000014</c:v>
                </c:pt>
                <c:pt idx="8765">
                  <c:v>43.122000000000014</c:v>
                </c:pt>
                <c:pt idx="8766">
                  <c:v>43.167000000000002</c:v>
                </c:pt>
                <c:pt idx="8767">
                  <c:v>43.167000000000002</c:v>
                </c:pt>
                <c:pt idx="8768">
                  <c:v>43.214000000000006</c:v>
                </c:pt>
                <c:pt idx="8769">
                  <c:v>43.214000000000006</c:v>
                </c:pt>
                <c:pt idx="8770">
                  <c:v>43.214000000000006</c:v>
                </c:pt>
                <c:pt idx="8771">
                  <c:v>43.214000000000006</c:v>
                </c:pt>
                <c:pt idx="8772">
                  <c:v>43.259</c:v>
                </c:pt>
                <c:pt idx="8773">
                  <c:v>43.259</c:v>
                </c:pt>
                <c:pt idx="8774">
                  <c:v>43.306000000000004</c:v>
                </c:pt>
                <c:pt idx="8775">
                  <c:v>43.306000000000004</c:v>
                </c:pt>
                <c:pt idx="8776">
                  <c:v>43.306000000000004</c:v>
                </c:pt>
                <c:pt idx="8777">
                  <c:v>43.350999999999999</c:v>
                </c:pt>
                <c:pt idx="8778">
                  <c:v>43.350999999999999</c:v>
                </c:pt>
                <c:pt idx="8779">
                  <c:v>43.396000000000001</c:v>
                </c:pt>
                <c:pt idx="8780">
                  <c:v>43.396000000000001</c:v>
                </c:pt>
                <c:pt idx="8781">
                  <c:v>43.396000000000001</c:v>
                </c:pt>
                <c:pt idx="8782">
                  <c:v>43.443000000000005</c:v>
                </c:pt>
                <c:pt idx="8783">
                  <c:v>43.443000000000005</c:v>
                </c:pt>
                <c:pt idx="8784">
                  <c:v>43.488</c:v>
                </c:pt>
                <c:pt idx="8785">
                  <c:v>43.488</c:v>
                </c:pt>
                <c:pt idx="8786">
                  <c:v>43.488</c:v>
                </c:pt>
                <c:pt idx="8787">
                  <c:v>43.488</c:v>
                </c:pt>
                <c:pt idx="8788">
                  <c:v>43.534000000000006</c:v>
                </c:pt>
                <c:pt idx="8789">
                  <c:v>43.534000000000006</c:v>
                </c:pt>
                <c:pt idx="8790">
                  <c:v>43.579000000000001</c:v>
                </c:pt>
                <c:pt idx="8791">
                  <c:v>43.624000000000002</c:v>
                </c:pt>
                <c:pt idx="8792">
                  <c:v>43.624000000000002</c:v>
                </c:pt>
                <c:pt idx="8793">
                  <c:v>43.624000000000002</c:v>
                </c:pt>
                <c:pt idx="8794">
                  <c:v>43.671000000000006</c:v>
                </c:pt>
                <c:pt idx="8795">
                  <c:v>43.671000000000006</c:v>
                </c:pt>
                <c:pt idx="8796">
                  <c:v>43.671000000000006</c:v>
                </c:pt>
                <c:pt idx="8797">
                  <c:v>43.716000000000001</c:v>
                </c:pt>
                <c:pt idx="8798">
                  <c:v>43.716000000000001</c:v>
                </c:pt>
                <c:pt idx="8799">
                  <c:v>43.763000000000012</c:v>
                </c:pt>
                <c:pt idx="8800">
                  <c:v>43.763000000000012</c:v>
                </c:pt>
                <c:pt idx="8801">
                  <c:v>43.763000000000012</c:v>
                </c:pt>
                <c:pt idx="8802">
                  <c:v>43.808</c:v>
                </c:pt>
                <c:pt idx="8803">
                  <c:v>43.808</c:v>
                </c:pt>
                <c:pt idx="8804">
                  <c:v>43.808</c:v>
                </c:pt>
                <c:pt idx="8805">
                  <c:v>43.853000000000002</c:v>
                </c:pt>
                <c:pt idx="8806">
                  <c:v>43.853000000000002</c:v>
                </c:pt>
                <c:pt idx="8807">
                  <c:v>43.853000000000002</c:v>
                </c:pt>
                <c:pt idx="8808">
                  <c:v>43.9</c:v>
                </c:pt>
                <c:pt idx="8809">
                  <c:v>43.9</c:v>
                </c:pt>
                <c:pt idx="8810">
                  <c:v>43.9</c:v>
                </c:pt>
                <c:pt idx="8811">
                  <c:v>43.945</c:v>
                </c:pt>
                <c:pt idx="8812">
                  <c:v>43.945</c:v>
                </c:pt>
                <c:pt idx="8813">
                  <c:v>43.945</c:v>
                </c:pt>
                <c:pt idx="8814">
                  <c:v>43.99</c:v>
                </c:pt>
                <c:pt idx="8815">
                  <c:v>43.99</c:v>
                </c:pt>
                <c:pt idx="8816">
                  <c:v>43.99</c:v>
                </c:pt>
                <c:pt idx="8817">
                  <c:v>44.037000000000006</c:v>
                </c:pt>
                <c:pt idx="8818">
                  <c:v>44.037000000000006</c:v>
                </c:pt>
                <c:pt idx="8819">
                  <c:v>44.082000000000001</c:v>
                </c:pt>
                <c:pt idx="8820">
                  <c:v>44.082000000000001</c:v>
                </c:pt>
                <c:pt idx="8821">
                  <c:v>44.082000000000001</c:v>
                </c:pt>
                <c:pt idx="8822">
                  <c:v>44.127000000000002</c:v>
                </c:pt>
                <c:pt idx="8823">
                  <c:v>44.127000000000002</c:v>
                </c:pt>
                <c:pt idx="8824">
                  <c:v>44.127000000000002</c:v>
                </c:pt>
                <c:pt idx="8825">
                  <c:v>44.173000000000002</c:v>
                </c:pt>
                <c:pt idx="8826">
                  <c:v>44.173000000000002</c:v>
                </c:pt>
                <c:pt idx="8827">
                  <c:v>44.173000000000002</c:v>
                </c:pt>
                <c:pt idx="8828">
                  <c:v>44.218000000000011</c:v>
                </c:pt>
                <c:pt idx="8829">
                  <c:v>44.218000000000011</c:v>
                </c:pt>
                <c:pt idx="8830">
                  <c:v>44.263000000000012</c:v>
                </c:pt>
                <c:pt idx="8831">
                  <c:v>44.263000000000012</c:v>
                </c:pt>
                <c:pt idx="8832">
                  <c:v>44.263000000000012</c:v>
                </c:pt>
                <c:pt idx="8833">
                  <c:v>44.31</c:v>
                </c:pt>
                <c:pt idx="8834">
                  <c:v>44.31</c:v>
                </c:pt>
                <c:pt idx="8835">
                  <c:v>44.31</c:v>
                </c:pt>
                <c:pt idx="8836">
                  <c:v>44.31</c:v>
                </c:pt>
                <c:pt idx="8837">
                  <c:v>44.354999999999997</c:v>
                </c:pt>
                <c:pt idx="8838">
                  <c:v>44.354999999999997</c:v>
                </c:pt>
                <c:pt idx="8839">
                  <c:v>44.4</c:v>
                </c:pt>
                <c:pt idx="8840">
                  <c:v>44.4</c:v>
                </c:pt>
                <c:pt idx="8841">
                  <c:v>44.4</c:v>
                </c:pt>
                <c:pt idx="8842">
                  <c:v>44.445</c:v>
                </c:pt>
                <c:pt idx="8843">
                  <c:v>44.445</c:v>
                </c:pt>
                <c:pt idx="8844">
                  <c:v>44.445</c:v>
                </c:pt>
                <c:pt idx="8845">
                  <c:v>44.492000000000012</c:v>
                </c:pt>
                <c:pt idx="8846">
                  <c:v>44.492000000000012</c:v>
                </c:pt>
                <c:pt idx="8847">
                  <c:v>44.492000000000012</c:v>
                </c:pt>
                <c:pt idx="8848">
                  <c:v>44.537000000000006</c:v>
                </c:pt>
                <c:pt idx="8849">
                  <c:v>44.537000000000006</c:v>
                </c:pt>
                <c:pt idx="8850">
                  <c:v>44.537000000000006</c:v>
                </c:pt>
                <c:pt idx="8851">
                  <c:v>44.582000000000001</c:v>
                </c:pt>
                <c:pt idx="8852">
                  <c:v>44.582000000000001</c:v>
                </c:pt>
                <c:pt idx="8853">
                  <c:v>44.582000000000001</c:v>
                </c:pt>
                <c:pt idx="8854">
                  <c:v>44.627000000000002</c:v>
                </c:pt>
                <c:pt idx="8855">
                  <c:v>44.627000000000002</c:v>
                </c:pt>
                <c:pt idx="8856">
                  <c:v>44.674000000000007</c:v>
                </c:pt>
                <c:pt idx="8857">
                  <c:v>44.674000000000007</c:v>
                </c:pt>
                <c:pt idx="8858">
                  <c:v>44.674000000000007</c:v>
                </c:pt>
                <c:pt idx="8859">
                  <c:v>44.719000000000001</c:v>
                </c:pt>
                <c:pt idx="8860">
                  <c:v>44.719000000000001</c:v>
                </c:pt>
                <c:pt idx="8861">
                  <c:v>44.719000000000001</c:v>
                </c:pt>
                <c:pt idx="8862">
                  <c:v>44.764000000000003</c:v>
                </c:pt>
                <c:pt idx="8863">
                  <c:v>44.764000000000003</c:v>
                </c:pt>
                <c:pt idx="8864">
                  <c:v>44.764000000000003</c:v>
                </c:pt>
                <c:pt idx="8865">
                  <c:v>44.809000000000005</c:v>
                </c:pt>
                <c:pt idx="8866">
                  <c:v>44.809000000000005</c:v>
                </c:pt>
                <c:pt idx="8867">
                  <c:v>44.809000000000005</c:v>
                </c:pt>
                <c:pt idx="8868">
                  <c:v>44.856000000000002</c:v>
                </c:pt>
                <c:pt idx="8869">
                  <c:v>44.856000000000002</c:v>
                </c:pt>
                <c:pt idx="8870">
                  <c:v>44.856000000000002</c:v>
                </c:pt>
                <c:pt idx="8871">
                  <c:v>44.901000000000003</c:v>
                </c:pt>
                <c:pt idx="8872">
                  <c:v>44.901000000000003</c:v>
                </c:pt>
                <c:pt idx="8873">
                  <c:v>44.901000000000003</c:v>
                </c:pt>
                <c:pt idx="8874">
                  <c:v>44.946000000000005</c:v>
                </c:pt>
                <c:pt idx="8875">
                  <c:v>44.946000000000005</c:v>
                </c:pt>
                <c:pt idx="8876">
                  <c:v>44.946000000000005</c:v>
                </c:pt>
                <c:pt idx="8877">
                  <c:v>44.991</c:v>
                </c:pt>
                <c:pt idx="8878">
                  <c:v>44.991</c:v>
                </c:pt>
                <c:pt idx="8879">
                  <c:v>45.036000000000001</c:v>
                </c:pt>
                <c:pt idx="8880">
                  <c:v>45.036000000000001</c:v>
                </c:pt>
                <c:pt idx="8881">
                  <c:v>45.036000000000001</c:v>
                </c:pt>
                <c:pt idx="8882">
                  <c:v>45.036000000000001</c:v>
                </c:pt>
                <c:pt idx="8883">
                  <c:v>45.082000000000001</c:v>
                </c:pt>
                <c:pt idx="8884">
                  <c:v>45.082000000000001</c:v>
                </c:pt>
                <c:pt idx="8885">
                  <c:v>45.082000000000001</c:v>
                </c:pt>
                <c:pt idx="8886">
                  <c:v>45.127000000000002</c:v>
                </c:pt>
                <c:pt idx="8887">
                  <c:v>45.127000000000002</c:v>
                </c:pt>
                <c:pt idx="8888">
                  <c:v>45.127000000000002</c:v>
                </c:pt>
                <c:pt idx="8889">
                  <c:v>45.172000000000011</c:v>
                </c:pt>
                <c:pt idx="8890">
                  <c:v>45.172000000000011</c:v>
                </c:pt>
                <c:pt idx="8891">
                  <c:v>45.172000000000011</c:v>
                </c:pt>
                <c:pt idx="8892">
                  <c:v>45.217000000000006</c:v>
                </c:pt>
                <c:pt idx="8893">
                  <c:v>45.217000000000006</c:v>
                </c:pt>
                <c:pt idx="8894">
                  <c:v>45.217000000000006</c:v>
                </c:pt>
                <c:pt idx="8895">
                  <c:v>45.262000000000015</c:v>
                </c:pt>
                <c:pt idx="8896">
                  <c:v>45.262000000000015</c:v>
                </c:pt>
                <c:pt idx="8897">
                  <c:v>45.262000000000015</c:v>
                </c:pt>
                <c:pt idx="8898">
                  <c:v>45.307000000000002</c:v>
                </c:pt>
                <c:pt idx="8899">
                  <c:v>45.307000000000002</c:v>
                </c:pt>
                <c:pt idx="8900">
                  <c:v>45.307000000000002</c:v>
                </c:pt>
                <c:pt idx="8901">
                  <c:v>45.353999999999999</c:v>
                </c:pt>
                <c:pt idx="8902">
                  <c:v>45.353999999999999</c:v>
                </c:pt>
                <c:pt idx="8903">
                  <c:v>45.353999999999999</c:v>
                </c:pt>
                <c:pt idx="8904">
                  <c:v>45.399000000000001</c:v>
                </c:pt>
                <c:pt idx="8905">
                  <c:v>45.399000000000001</c:v>
                </c:pt>
                <c:pt idx="8906">
                  <c:v>45.444000000000003</c:v>
                </c:pt>
                <c:pt idx="8907">
                  <c:v>45.444000000000003</c:v>
                </c:pt>
                <c:pt idx="8908">
                  <c:v>45.444000000000003</c:v>
                </c:pt>
                <c:pt idx="8909">
                  <c:v>45.489000000000004</c:v>
                </c:pt>
                <c:pt idx="8910">
                  <c:v>45.489000000000004</c:v>
                </c:pt>
                <c:pt idx="8911">
                  <c:v>45.489000000000004</c:v>
                </c:pt>
                <c:pt idx="8912">
                  <c:v>45.489000000000004</c:v>
                </c:pt>
                <c:pt idx="8913">
                  <c:v>45.534000000000006</c:v>
                </c:pt>
                <c:pt idx="8914">
                  <c:v>45.534000000000006</c:v>
                </c:pt>
                <c:pt idx="8915">
                  <c:v>45.534000000000006</c:v>
                </c:pt>
                <c:pt idx="8916">
                  <c:v>45.579000000000001</c:v>
                </c:pt>
                <c:pt idx="8917">
                  <c:v>45.579000000000001</c:v>
                </c:pt>
                <c:pt idx="8918">
                  <c:v>45.624000000000002</c:v>
                </c:pt>
                <c:pt idx="8919">
                  <c:v>45.624000000000002</c:v>
                </c:pt>
                <c:pt idx="8920">
                  <c:v>45.624000000000002</c:v>
                </c:pt>
                <c:pt idx="8921">
                  <c:v>45.624000000000002</c:v>
                </c:pt>
                <c:pt idx="8922">
                  <c:v>45.669000000000011</c:v>
                </c:pt>
                <c:pt idx="8923">
                  <c:v>45.669000000000011</c:v>
                </c:pt>
                <c:pt idx="8924">
                  <c:v>45.669000000000011</c:v>
                </c:pt>
                <c:pt idx="8925">
                  <c:v>45.714000000000006</c:v>
                </c:pt>
                <c:pt idx="8926">
                  <c:v>45.714000000000006</c:v>
                </c:pt>
                <c:pt idx="8927">
                  <c:v>45.714000000000006</c:v>
                </c:pt>
                <c:pt idx="8928">
                  <c:v>45.761000000000003</c:v>
                </c:pt>
                <c:pt idx="8929">
                  <c:v>45.761000000000003</c:v>
                </c:pt>
                <c:pt idx="8930">
                  <c:v>45.761000000000003</c:v>
                </c:pt>
                <c:pt idx="8931">
                  <c:v>45.806000000000004</c:v>
                </c:pt>
                <c:pt idx="8932">
                  <c:v>45.806000000000004</c:v>
                </c:pt>
                <c:pt idx="8933">
                  <c:v>45.806000000000004</c:v>
                </c:pt>
                <c:pt idx="8934">
                  <c:v>45.806000000000004</c:v>
                </c:pt>
                <c:pt idx="8935">
                  <c:v>45.850999999999999</c:v>
                </c:pt>
                <c:pt idx="8936">
                  <c:v>45.850999999999999</c:v>
                </c:pt>
                <c:pt idx="8937">
                  <c:v>45.896000000000001</c:v>
                </c:pt>
                <c:pt idx="8938">
                  <c:v>45.896000000000001</c:v>
                </c:pt>
                <c:pt idx="8939">
                  <c:v>45.896000000000001</c:v>
                </c:pt>
                <c:pt idx="8940">
                  <c:v>45.896000000000001</c:v>
                </c:pt>
                <c:pt idx="8941">
                  <c:v>45.941000000000003</c:v>
                </c:pt>
                <c:pt idx="8942">
                  <c:v>45.941000000000003</c:v>
                </c:pt>
                <c:pt idx="8943">
                  <c:v>45.941000000000003</c:v>
                </c:pt>
                <c:pt idx="8944">
                  <c:v>45.986000000000004</c:v>
                </c:pt>
                <c:pt idx="8945">
                  <c:v>45.986000000000004</c:v>
                </c:pt>
                <c:pt idx="8946">
                  <c:v>45.986000000000004</c:v>
                </c:pt>
                <c:pt idx="8947">
                  <c:v>46.031000000000006</c:v>
                </c:pt>
                <c:pt idx="8948">
                  <c:v>46.031000000000006</c:v>
                </c:pt>
                <c:pt idx="8949">
                  <c:v>46.031000000000006</c:v>
                </c:pt>
                <c:pt idx="8950">
                  <c:v>46.076000000000001</c:v>
                </c:pt>
                <c:pt idx="8951">
                  <c:v>46.076000000000001</c:v>
                </c:pt>
                <c:pt idx="8952">
                  <c:v>46.076000000000001</c:v>
                </c:pt>
                <c:pt idx="8953">
                  <c:v>46.121000000000002</c:v>
                </c:pt>
                <c:pt idx="8954">
                  <c:v>46.121000000000002</c:v>
                </c:pt>
                <c:pt idx="8955">
                  <c:v>46.121000000000002</c:v>
                </c:pt>
                <c:pt idx="8956">
                  <c:v>46.121000000000002</c:v>
                </c:pt>
                <c:pt idx="8957">
                  <c:v>46.166000000000011</c:v>
                </c:pt>
                <c:pt idx="8958">
                  <c:v>46.166000000000011</c:v>
                </c:pt>
                <c:pt idx="8959">
                  <c:v>46.211000000000006</c:v>
                </c:pt>
                <c:pt idx="8960">
                  <c:v>46.211000000000006</c:v>
                </c:pt>
                <c:pt idx="8961">
                  <c:v>46.211000000000006</c:v>
                </c:pt>
                <c:pt idx="8962">
                  <c:v>46.256</c:v>
                </c:pt>
                <c:pt idx="8963">
                  <c:v>46.256</c:v>
                </c:pt>
                <c:pt idx="8964">
                  <c:v>46.256</c:v>
                </c:pt>
                <c:pt idx="8965">
                  <c:v>46.301000000000002</c:v>
                </c:pt>
                <c:pt idx="8966">
                  <c:v>46.301000000000002</c:v>
                </c:pt>
                <c:pt idx="8967">
                  <c:v>46.301000000000002</c:v>
                </c:pt>
                <c:pt idx="8968">
                  <c:v>46.346000000000004</c:v>
                </c:pt>
                <c:pt idx="8969">
                  <c:v>46.346000000000004</c:v>
                </c:pt>
                <c:pt idx="8970">
                  <c:v>46.346000000000004</c:v>
                </c:pt>
                <c:pt idx="8971">
                  <c:v>46.391000000000005</c:v>
                </c:pt>
                <c:pt idx="8972">
                  <c:v>46.391000000000005</c:v>
                </c:pt>
                <c:pt idx="8973">
                  <c:v>46.391000000000005</c:v>
                </c:pt>
                <c:pt idx="8974">
                  <c:v>46.391000000000005</c:v>
                </c:pt>
                <c:pt idx="8975">
                  <c:v>46.436</c:v>
                </c:pt>
                <c:pt idx="8976">
                  <c:v>46.436</c:v>
                </c:pt>
                <c:pt idx="8977">
                  <c:v>46.481000000000002</c:v>
                </c:pt>
                <c:pt idx="8978">
                  <c:v>46.481000000000002</c:v>
                </c:pt>
                <c:pt idx="8979">
                  <c:v>46.481000000000002</c:v>
                </c:pt>
                <c:pt idx="8980">
                  <c:v>46.481000000000002</c:v>
                </c:pt>
                <c:pt idx="8981">
                  <c:v>46.526000000000003</c:v>
                </c:pt>
                <c:pt idx="8982">
                  <c:v>46.526000000000003</c:v>
                </c:pt>
                <c:pt idx="8983">
                  <c:v>46.571000000000005</c:v>
                </c:pt>
                <c:pt idx="8984">
                  <c:v>46.571000000000005</c:v>
                </c:pt>
                <c:pt idx="8985">
                  <c:v>46.571000000000005</c:v>
                </c:pt>
                <c:pt idx="8986">
                  <c:v>46.571000000000005</c:v>
                </c:pt>
                <c:pt idx="8987">
                  <c:v>46.616</c:v>
                </c:pt>
                <c:pt idx="8988">
                  <c:v>46.616</c:v>
                </c:pt>
                <c:pt idx="8989">
                  <c:v>46.616</c:v>
                </c:pt>
                <c:pt idx="8990">
                  <c:v>46.661000000000001</c:v>
                </c:pt>
                <c:pt idx="8991">
                  <c:v>46.661000000000001</c:v>
                </c:pt>
                <c:pt idx="8992">
                  <c:v>46.661000000000001</c:v>
                </c:pt>
                <c:pt idx="8993">
                  <c:v>46.706000000000003</c:v>
                </c:pt>
                <c:pt idx="8994">
                  <c:v>46.706000000000003</c:v>
                </c:pt>
                <c:pt idx="8995">
                  <c:v>46.706000000000003</c:v>
                </c:pt>
                <c:pt idx="8996">
                  <c:v>46.706000000000003</c:v>
                </c:pt>
                <c:pt idx="8997">
                  <c:v>46.751000000000005</c:v>
                </c:pt>
                <c:pt idx="8998">
                  <c:v>46.796000000000021</c:v>
                </c:pt>
                <c:pt idx="8999">
                  <c:v>46.751000000000005</c:v>
                </c:pt>
                <c:pt idx="9000">
                  <c:v>46.796000000000021</c:v>
                </c:pt>
                <c:pt idx="9001">
                  <c:v>46.796000000000021</c:v>
                </c:pt>
                <c:pt idx="9002">
                  <c:v>46.796000000000021</c:v>
                </c:pt>
                <c:pt idx="9003">
                  <c:v>46.841000000000001</c:v>
                </c:pt>
                <c:pt idx="9004">
                  <c:v>46.841000000000001</c:v>
                </c:pt>
                <c:pt idx="9005">
                  <c:v>46.841000000000001</c:v>
                </c:pt>
                <c:pt idx="9006">
                  <c:v>46.886000000000003</c:v>
                </c:pt>
                <c:pt idx="9007">
                  <c:v>46.886000000000003</c:v>
                </c:pt>
                <c:pt idx="9008">
                  <c:v>46.886000000000003</c:v>
                </c:pt>
                <c:pt idx="9009">
                  <c:v>46.886000000000003</c:v>
                </c:pt>
                <c:pt idx="9010">
                  <c:v>46.931000000000004</c:v>
                </c:pt>
                <c:pt idx="9011">
                  <c:v>46.931000000000004</c:v>
                </c:pt>
                <c:pt idx="9012">
                  <c:v>46.974000000000004</c:v>
                </c:pt>
                <c:pt idx="9013">
                  <c:v>46.931000000000004</c:v>
                </c:pt>
                <c:pt idx="9014">
                  <c:v>46.974000000000004</c:v>
                </c:pt>
                <c:pt idx="9015">
                  <c:v>46.974000000000004</c:v>
                </c:pt>
                <c:pt idx="9016">
                  <c:v>47.019000000000005</c:v>
                </c:pt>
                <c:pt idx="9017">
                  <c:v>47.019000000000005</c:v>
                </c:pt>
                <c:pt idx="9018">
                  <c:v>47.019000000000005</c:v>
                </c:pt>
                <c:pt idx="9019">
                  <c:v>47.019000000000005</c:v>
                </c:pt>
                <c:pt idx="9020">
                  <c:v>47.064</c:v>
                </c:pt>
                <c:pt idx="9021">
                  <c:v>47.064</c:v>
                </c:pt>
                <c:pt idx="9022">
                  <c:v>47.109000000000002</c:v>
                </c:pt>
                <c:pt idx="9023">
                  <c:v>47.109000000000002</c:v>
                </c:pt>
                <c:pt idx="9024">
                  <c:v>47.109000000000002</c:v>
                </c:pt>
                <c:pt idx="9025">
                  <c:v>47.109000000000002</c:v>
                </c:pt>
                <c:pt idx="9026">
                  <c:v>47.154000000000003</c:v>
                </c:pt>
                <c:pt idx="9027">
                  <c:v>47.154000000000003</c:v>
                </c:pt>
                <c:pt idx="9028">
                  <c:v>47.154000000000003</c:v>
                </c:pt>
                <c:pt idx="9029">
                  <c:v>47.199000000000012</c:v>
                </c:pt>
                <c:pt idx="9030">
                  <c:v>47.199000000000012</c:v>
                </c:pt>
                <c:pt idx="9031">
                  <c:v>47.199000000000012</c:v>
                </c:pt>
                <c:pt idx="9032">
                  <c:v>47.199000000000012</c:v>
                </c:pt>
                <c:pt idx="9033">
                  <c:v>47.199000000000012</c:v>
                </c:pt>
                <c:pt idx="9034">
                  <c:v>47.244</c:v>
                </c:pt>
                <c:pt idx="9035">
                  <c:v>47.244</c:v>
                </c:pt>
                <c:pt idx="9036">
                  <c:v>47.244</c:v>
                </c:pt>
                <c:pt idx="9037">
                  <c:v>47.289000000000001</c:v>
                </c:pt>
                <c:pt idx="9038">
                  <c:v>47.289000000000001</c:v>
                </c:pt>
                <c:pt idx="9039">
                  <c:v>47.289000000000001</c:v>
                </c:pt>
                <c:pt idx="9040">
                  <c:v>47.334000000000003</c:v>
                </c:pt>
                <c:pt idx="9041">
                  <c:v>47.334000000000003</c:v>
                </c:pt>
                <c:pt idx="9042">
                  <c:v>47.334000000000003</c:v>
                </c:pt>
                <c:pt idx="9043">
                  <c:v>47.377000000000002</c:v>
                </c:pt>
                <c:pt idx="9044">
                  <c:v>47.377000000000002</c:v>
                </c:pt>
                <c:pt idx="9045">
                  <c:v>47.377000000000002</c:v>
                </c:pt>
                <c:pt idx="9046">
                  <c:v>47.422000000000011</c:v>
                </c:pt>
                <c:pt idx="9047">
                  <c:v>47.422000000000011</c:v>
                </c:pt>
                <c:pt idx="9048">
                  <c:v>47.422000000000011</c:v>
                </c:pt>
                <c:pt idx="9049">
                  <c:v>47.422000000000011</c:v>
                </c:pt>
                <c:pt idx="9050">
                  <c:v>47.467000000000006</c:v>
                </c:pt>
                <c:pt idx="9051">
                  <c:v>47.467000000000006</c:v>
                </c:pt>
                <c:pt idx="9052">
                  <c:v>47.467000000000006</c:v>
                </c:pt>
                <c:pt idx="9053">
                  <c:v>47.467000000000006</c:v>
                </c:pt>
                <c:pt idx="9054">
                  <c:v>47.512</c:v>
                </c:pt>
                <c:pt idx="9055">
                  <c:v>47.512</c:v>
                </c:pt>
                <c:pt idx="9056">
                  <c:v>47.512</c:v>
                </c:pt>
                <c:pt idx="9057">
                  <c:v>47.557000000000002</c:v>
                </c:pt>
                <c:pt idx="9058">
                  <c:v>47.557000000000002</c:v>
                </c:pt>
                <c:pt idx="9059">
                  <c:v>47.557000000000002</c:v>
                </c:pt>
                <c:pt idx="9060">
                  <c:v>47.557000000000002</c:v>
                </c:pt>
                <c:pt idx="9061">
                  <c:v>47.602000000000011</c:v>
                </c:pt>
                <c:pt idx="9062">
                  <c:v>47.602000000000011</c:v>
                </c:pt>
                <c:pt idx="9063">
                  <c:v>47.602000000000011</c:v>
                </c:pt>
                <c:pt idx="9064">
                  <c:v>47.647000000000006</c:v>
                </c:pt>
                <c:pt idx="9065">
                  <c:v>47.647000000000006</c:v>
                </c:pt>
                <c:pt idx="9066">
                  <c:v>47.647000000000006</c:v>
                </c:pt>
                <c:pt idx="9067">
                  <c:v>47.647000000000006</c:v>
                </c:pt>
                <c:pt idx="9068">
                  <c:v>47.691000000000003</c:v>
                </c:pt>
                <c:pt idx="9069">
                  <c:v>47.691000000000003</c:v>
                </c:pt>
                <c:pt idx="9070">
                  <c:v>47.691000000000003</c:v>
                </c:pt>
                <c:pt idx="9071">
                  <c:v>47.736000000000011</c:v>
                </c:pt>
                <c:pt idx="9072">
                  <c:v>47.736000000000011</c:v>
                </c:pt>
                <c:pt idx="9073">
                  <c:v>47.736000000000011</c:v>
                </c:pt>
                <c:pt idx="9074">
                  <c:v>47.781000000000006</c:v>
                </c:pt>
                <c:pt idx="9075">
                  <c:v>47.736000000000011</c:v>
                </c:pt>
                <c:pt idx="9076">
                  <c:v>47.781000000000006</c:v>
                </c:pt>
                <c:pt idx="9077">
                  <c:v>47.781000000000006</c:v>
                </c:pt>
                <c:pt idx="9078">
                  <c:v>47.826000000000001</c:v>
                </c:pt>
                <c:pt idx="9079">
                  <c:v>47.826000000000001</c:v>
                </c:pt>
                <c:pt idx="9080">
                  <c:v>47.826000000000001</c:v>
                </c:pt>
                <c:pt idx="9081">
                  <c:v>47.826000000000001</c:v>
                </c:pt>
                <c:pt idx="9082">
                  <c:v>47.871000000000002</c:v>
                </c:pt>
                <c:pt idx="9083">
                  <c:v>47.871000000000002</c:v>
                </c:pt>
                <c:pt idx="9084">
                  <c:v>47.871000000000002</c:v>
                </c:pt>
                <c:pt idx="9085">
                  <c:v>47.914000000000001</c:v>
                </c:pt>
                <c:pt idx="9086">
                  <c:v>47.914000000000001</c:v>
                </c:pt>
                <c:pt idx="9087">
                  <c:v>47.914000000000001</c:v>
                </c:pt>
                <c:pt idx="9088">
                  <c:v>47.914000000000001</c:v>
                </c:pt>
                <c:pt idx="9089">
                  <c:v>47.914000000000001</c:v>
                </c:pt>
                <c:pt idx="9090">
                  <c:v>47.959000000000003</c:v>
                </c:pt>
                <c:pt idx="9091">
                  <c:v>47.959000000000003</c:v>
                </c:pt>
                <c:pt idx="9092">
                  <c:v>47.959000000000003</c:v>
                </c:pt>
                <c:pt idx="9093">
                  <c:v>48.004000000000005</c:v>
                </c:pt>
                <c:pt idx="9094">
                  <c:v>48.004000000000005</c:v>
                </c:pt>
                <c:pt idx="9095">
                  <c:v>48.004000000000005</c:v>
                </c:pt>
                <c:pt idx="9096">
                  <c:v>48.004000000000005</c:v>
                </c:pt>
                <c:pt idx="9097">
                  <c:v>48.049000000000007</c:v>
                </c:pt>
                <c:pt idx="9098">
                  <c:v>48.049000000000007</c:v>
                </c:pt>
                <c:pt idx="9099">
                  <c:v>48.049000000000007</c:v>
                </c:pt>
                <c:pt idx="9100">
                  <c:v>48.094000000000001</c:v>
                </c:pt>
                <c:pt idx="9101">
                  <c:v>48.094000000000001</c:v>
                </c:pt>
                <c:pt idx="9102">
                  <c:v>48.094000000000001</c:v>
                </c:pt>
                <c:pt idx="9103">
                  <c:v>48.094000000000001</c:v>
                </c:pt>
                <c:pt idx="9104">
                  <c:v>48.137</c:v>
                </c:pt>
                <c:pt idx="9105">
                  <c:v>48.137</c:v>
                </c:pt>
                <c:pt idx="9106">
                  <c:v>48.137</c:v>
                </c:pt>
                <c:pt idx="9107">
                  <c:v>48.137</c:v>
                </c:pt>
                <c:pt idx="9108">
                  <c:v>48.182000000000002</c:v>
                </c:pt>
                <c:pt idx="9109">
                  <c:v>48.182000000000002</c:v>
                </c:pt>
                <c:pt idx="9110">
                  <c:v>48.182000000000002</c:v>
                </c:pt>
                <c:pt idx="9111">
                  <c:v>48.227000000000011</c:v>
                </c:pt>
                <c:pt idx="9112">
                  <c:v>48.227000000000011</c:v>
                </c:pt>
                <c:pt idx="9113">
                  <c:v>48.227000000000011</c:v>
                </c:pt>
                <c:pt idx="9114">
                  <c:v>48.227000000000011</c:v>
                </c:pt>
                <c:pt idx="9115">
                  <c:v>48.227000000000011</c:v>
                </c:pt>
                <c:pt idx="9116">
                  <c:v>48.272000000000013</c:v>
                </c:pt>
                <c:pt idx="9117">
                  <c:v>48.272000000000013</c:v>
                </c:pt>
                <c:pt idx="9118">
                  <c:v>48.272000000000013</c:v>
                </c:pt>
                <c:pt idx="9119">
                  <c:v>48.314999999999998</c:v>
                </c:pt>
                <c:pt idx="9120">
                  <c:v>48.314999999999998</c:v>
                </c:pt>
                <c:pt idx="9121">
                  <c:v>48.314999999999998</c:v>
                </c:pt>
                <c:pt idx="9122">
                  <c:v>48.314999999999998</c:v>
                </c:pt>
                <c:pt idx="9123">
                  <c:v>48.36</c:v>
                </c:pt>
                <c:pt idx="9124">
                  <c:v>48.36</c:v>
                </c:pt>
                <c:pt idx="9125">
                  <c:v>48.36</c:v>
                </c:pt>
                <c:pt idx="9126">
                  <c:v>48.36</c:v>
                </c:pt>
                <c:pt idx="9127">
                  <c:v>48.405000000000001</c:v>
                </c:pt>
                <c:pt idx="9128">
                  <c:v>48.405000000000001</c:v>
                </c:pt>
                <c:pt idx="9129">
                  <c:v>48.405000000000001</c:v>
                </c:pt>
                <c:pt idx="9130">
                  <c:v>48.405000000000001</c:v>
                </c:pt>
                <c:pt idx="9131">
                  <c:v>48.45</c:v>
                </c:pt>
                <c:pt idx="9132">
                  <c:v>48.45</c:v>
                </c:pt>
                <c:pt idx="9133">
                  <c:v>48.45</c:v>
                </c:pt>
                <c:pt idx="9134">
                  <c:v>48.45</c:v>
                </c:pt>
                <c:pt idx="9135">
                  <c:v>48.493000000000002</c:v>
                </c:pt>
                <c:pt idx="9136">
                  <c:v>48.493000000000002</c:v>
                </c:pt>
                <c:pt idx="9137">
                  <c:v>48.493000000000002</c:v>
                </c:pt>
                <c:pt idx="9138">
                  <c:v>48.493000000000002</c:v>
                </c:pt>
                <c:pt idx="9139">
                  <c:v>48.538000000000011</c:v>
                </c:pt>
                <c:pt idx="9140">
                  <c:v>48.538000000000011</c:v>
                </c:pt>
                <c:pt idx="9141">
                  <c:v>48.538000000000011</c:v>
                </c:pt>
                <c:pt idx="9142">
                  <c:v>48.538000000000011</c:v>
                </c:pt>
                <c:pt idx="9143">
                  <c:v>48.583000000000006</c:v>
                </c:pt>
                <c:pt idx="9144">
                  <c:v>48.583000000000006</c:v>
                </c:pt>
                <c:pt idx="9145">
                  <c:v>48.583000000000006</c:v>
                </c:pt>
                <c:pt idx="9146">
                  <c:v>48.628000000000014</c:v>
                </c:pt>
                <c:pt idx="9147">
                  <c:v>48.628000000000014</c:v>
                </c:pt>
                <c:pt idx="9148">
                  <c:v>48.628000000000014</c:v>
                </c:pt>
                <c:pt idx="9149">
                  <c:v>48.628000000000014</c:v>
                </c:pt>
                <c:pt idx="9150">
                  <c:v>48.628000000000014</c:v>
                </c:pt>
                <c:pt idx="9151">
                  <c:v>48.672000000000011</c:v>
                </c:pt>
                <c:pt idx="9152">
                  <c:v>48.672000000000011</c:v>
                </c:pt>
                <c:pt idx="9153">
                  <c:v>48.672000000000011</c:v>
                </c:pt>
                <c:pt idx="9154">
                  <c:v>48.717000000000006</c:v>
                </c:pt>
                <c:pt idx="9155">
                  <c:v>48.717000000000006</c:v>
                </c:pt>
                <c:pt idx="9156">
                  <c:v>48.717000000000006</c:v>
                </c:pt>
                <c:pt idx="9157">
                  <c:v>48.717000000000006</c:v>
                </c:pt>
                <c:pt idx="9158">
                  <c:v>48.717000000000006</c:v>
                </c:pt>
                <c:pt idx="9159">
                  <c:v>48.762000000000015</c:v>
                </c:pt>
                <c:pt idx="9160">
                  <c:v>48.762000000000015</c:v>
                </c:pt>
                <c:pt idx="9161">
                  <c:v>48.762000000000015</c:v>
                </c:pt>
                <c:pt idx="9162">
                  <c:v>48.805</c:v>
                </c:pt>
                <c:pt idx="9163">
                  <c:v>48.805</c:v>
                </c:pt>
                <c:pt idx="9164">
                  <c:v>48.805</c:v>
                </c:pt>
                <c:pt idx="9165">
                  <c:v>48.805</c:v>
                </c:pt>
                <c:pt idx="9166">
                  <c:v>48.85</c:v>
                </c:pt>
                <c:pt idx="9167">
                  <c:v>48.85</c:v>
                </c:pt>
                <c:pt idx="9168">
                  <c:v>48.85</c:v>
                </c:pt>
                <c:pt idx="9169">
                  <c:v>48.85</c:v>
                </c:pt>
                <c:pt idx="9170">
                  <c:v>48.85</c:v>
                </c:pt>
                <c:pt idx="9171">
                  <c:v>48.895000000000003</c:v>
                </c:pt>
                <c:pt idx="9172">
                  <c:v>48.895000000000003</c:v>
                </c:pt>
                <c:pt idx="9173">
                  <c:v>48.895000000000003</c:v>
                </c:pt>
                <c:pt idx="9174">
                  <c:v>48.895000000000003</c:v>
                </c:pt>
                <c:pt idx="9175">
                  <c:v>48.938000000000002</c:v>
                </c:pt>
                <c:pt idx="9176">
                  <c:v>48.938000000000002</c:v>
                </c:pt>
                <c:pt idx="9177">
                  <c:v>48.938000000000002</c:v>
                </c:pt>
                <c:pt idx="9178">
                  <c:v>48.938000000000002</c:v>
                </c:pt>
                <c:pt idx="9179">
                  <c:v>48.938000000000002</c:v>
                </c:pt>
                <c:pt idx="9180">
                  <c:v>48.983000000000004</c:v>
                </c:pt>
                <c:pt idx="9181">
                  <c:v>48.983000000000004</c:v>
                </c:pt>
                <c:pt idx="9182">
                  <c:v>48.983000000000004</c:v>
                </c:pt>
                <c:pt idx="9183">
                  <c:v>48.983000000000004</c:v>
                </c:pt>
                <c:pt idx="9184">
                  <c:v>49.028000000000013</c:v>
                </c:pt>
                <c:pt idx="9185">
                  <c:v>49.028000000000013</c:v>
                </c:pt>
                <c:pt idx="9186">
                  <c:v>49.028000000000013</c:v>
                </c:pt>
                <c:pt idx="9187">
                  <c:v>49.028000000000013</c:v>
                </c:pt>
                <c:pt idx="9188">
                  <c:v>49.073</c:v>
                </c:pt>
                <c:pt idx="9189">
                  <c:v>49.073</c:v>
                </c:pt>
                <c:pt idx="9190">
                  <c:v>49.073</c:v>
                </c:pt>
                <c:pt idx="9191">
                  <c:v>49.116</c:v>
                </c:pt>
                <c:pt idx="9192">
                  <c:v>49.116</c:v>
                </c:pt>
                <c:pt idx="9193">
                  <c:v>49.116</c:v>
                </c:pt>
                <c:pt idx="9194">
                  <c:v>49.161000000000001</c:v>
                </c:pt>
                <c:pt idx="9195">
                  <c:v>49.116</c:v>
                </c:pt>
                <c:pt idx="9196">
                  <c:v>49.161000000000001</c:v>
                </c:pt>
                <c:pt idx="9197">
                  <c:v>49.161000000000001</c:v>
                </c:pt>
                <c:pt idx="9198">
                  <c:v>49.161000000000001</c:v>
                </c:pt>
                <c:pt idx="9199">
                  <c:v>49.161000000000001</c:v>
                </c:pt>
                <c:pt idx="9200">
                  <c:v>49.204000000000001</c:v>
                </c:pt>
                <c:pt idx="9201">
                  <c:v>49.204000000000001</c:v>
                </c:pt>
                <c:pt idx="9202">
                  <c:v>49.204000000000001</c:v>
                </c:pt>
                <c:pt idx="9203">
                  <c:v>49.204000000000001</c:v>
                </c:pt>
                <c:pt idx="9204">
                  <c:v>49.249000000000002</c:v>
                </c:pt>
                <c:pt idx="9205">
                  <c:v>49.249000000000002</c:v>
                </c:pt>
                <c:pt idx="9206">
                  <c:v>49.249000000000002</c:v>
                </c:pt>
                <c:pt idx="9207">
                  <c:v>49.249000000000002</c:v>
                </c:pt>
                <c:pt idx="9208">
                  <c:v>49.249000000000002</c:v>
                </c:pt>
                <c:pt idx="9209">
                  <c:v>49.294000000000011</c:v>
                </c:pt>
                <c:pt idx="9210">
                  <c:v>49.294000000000011</c:v>
                </c:pt>
                <c:pt idx="9211">
                  <c:v>49.294000000000011</c:v>
                </c:pt>
                <c:pt idx="9212">
                  <c:v>49.338000000000001</c:v>
                </c:pt>
                <c:pt idx="9213">
                  <c:v>49.338000000000001</c:v>
                </c:pt>
                <c:pt idx="9214">
                  <c:v>49.338000000000001</c:v>
                </c:pt>
                <c:pt idx="9215">
                  <c:v>49.338000000000001</c:v>
                </c:pt>
                <c:pt idx="9216">
                  <c:v>49.383000000000003</c:v>
                </c:pt>
                <c:pt idx="9217">
                  <c:v>49.383000000000003</c:v>
                </c:pt>
                <c:pt idx="9218">
                  <c:v>49.383000000000003</c:v>
                </c:pt>
                <c:pt idx="9219">
                  <c:v>49.383000000000003</c:v>
                </c:pt>
                <c:pt idx="9220">
                  <c:v>49.428000000000011</c:v>
                </c:pt>
                <c:pt idx="9221">
                  <c:v>49.428000000000011</c:v>
                </c:pt>
                <c:pt idx="9222">
                  <c:v>49.471000000000004</c:v>
                </c:pt>
                <c:pt idx="9223">
                  <c:v>49.471000000000004</c:v>
                </c:pt>
                <c:pt idx="9224">
                  <c:v>49.471000000000004</c:v>
                </c:pt>
                <c:pt idx="9225">
                  <c:v>49.471000000000004</c:v>
                </c:pt>
                <c:pt idx="9226">
                  <c:v>49.471000000000004</c:v>
                </c:pt>
                <c:pt idx="9227">
                  <c:v>49.471000000000004</c:v>
                </c:pt>
                <c:pt idx="9228">
                  <c:v>49.516000000000005</c:v>
                </c:pt>
                <c:pt idx="9229">
                  <c:v>49.516000000000005</c:v>
                </c:pt>
                <c:pt idx="9230">
                  <c:v>49.516000000000005</c:v>
                </c:pt>
                <c:pt idx="9231">
                  <c:v>49.516000000000005</c:v>
                </c:pt>
                <c:pt idx="9232">
                  <c:v>49.561</c:v>
                </c:pt>
                <c:pt idx="9233">
                  <c:v>49.561</c:v>
                </c:pt>
                <c:pt idx="9234">
                  <c:v>49.561</c:v>
                </c:pt>
                <c:pt idx="9235">
                  <c:v>49.561</c:v>
                </c:pt>
                <c:pt idx="9236">
                  <c:v>49.604000000000006</c:v>
                </c:pt>
                <c:pt idx="9237">
                  <c:v>49.604000000000006</c:v>
                </c:pt>
                <c:pt idx="9238">
                  <c:v>49.604000000000006</c:v>
                </c:pt>
                <c:pt idx="9239">
                  <c:v>49.604000000000006</c:v>
                </c:pt>
                <c:pt idx="9240">
                  <c:v>49.649000000000001</c:v>
                </c:pt>
                <c:pt idx="9241">
                  <c:v>49.649000000000001</c:v>
                </c:pt>
                <c:pt idx="9242">
                  <c:v>49.649000000000001</c:v>
                </c:pt>
                <c:pt idx="9243">
                  <c:v>49.649000000000001</c:v>
                </c:pt>
                <c:pt idx="9244">
                  <c:v>49.649000000000001</c:v>
                </c:pt>
                <c:pt idx="9245">
                  <c:v>49.692000000000014</c:v>
                </c:pt>
                <c:pt idx="9246">
                  <c:v>49.692000000000014</c:v>
                </c:pt>
                <c:pt idx="9247">
                  <c:v>49.692000000000014</c:v>
                </c:pt>
                <c:pt idx="9248">
                  <c:v>49.737000000000002</c:v>
                </c:pt>
                <c:pt idx="9249">
                  <c:v>49.737000000000002</c:v>
                </c:pt>
                <c:pt idx="9250">
                  <c:v>49.737000000000002</c:v>
                </c:pt>
                <c:pt idx="9251">
                  <c:v>49.737000000000002</c:v>
                </c:pt>
                <c:pt idx="9252">
                  <c:v>49.737000000000002</c:v>
                </c:pt>
                <c:pt idx="9253">
                  <c:v>49.782000000000011</c:v>
                </c:pt>
                <c:pt idx="9254">
                  <c:v>49.782000000000011</c:v>
                </c:pt>
                <c:pt idx="9255">
                  <c:v>49.782000000000011</c:v>
                </c:pt>
                <c:pt idx="9256">
                  <c:v>49.782000000000011</c:v>
                </c:pt>
                <c:pt idx="9257">
                  <c:v>49.825000000000003</c:v>
                </c:pt>
                <c:pt idx="9258">
                  <c:v>49.825000000000003</c:v>
                </c:pt>
                <c:pt idx="9259">
                  <c:v>49.825000000000003</c:v>
                </c:pt>
                <c:pt idx="9260">
                  <c:v>49.825000000000003</c:v>
                </c:pt>
                <c:pt idx="9261">
                  <c:v>49.825000000000003</c:v>
                </c:pt>
                <c:pt idx="9262">
                  <c:v>49.87</c:v>
                </c:pt>
                <c:pt idx="9263">
                  <c:v>49.87</c:v>
                </c:pt>
                <c:pt idx="9264">
                  <c:v>49.87</c:v>
                </c:pt>
                <c:pt idx="9265">
                  <c:v>49.87</c:v>
                </c:pt>
                <c:pt idx="9266">
                  <c:v>49.914000000000001</c:v>
                </c:pt>
                <c:pt idx="9267">
                  <c:v>49.914000000000001</c:v>
                </c:pt>
                <c:pt idx="9268">
                  <c:v>49.914000000000001</c:v>
                </c:pt>
                <c:pt idx="9269">
                  <c:v>49.914000000000001</c:v>
                </c:pt>
                <c:pt idx="9270">
                  <c:v>49.959000000000003</c:v>
                </c:pt>
                <c:pt idx="9271">
                  <c:v>49.959000000000003</c:v>
                </c:pt>
                <c:pt idx="9272">
                  <c:v>49.959000000000003</c:v>
                </c:pt>
                <c:pt idx="9273">
                  <c:v>49.959000000000003</c:v>
                </c:pt>
                <c:pt idx="9274">
                  <c:v>50.002000000000002</c:v>
                </c:pt>
                <c:pt idx="9275">
                  <c:v>50.002000000000002</c:v>
                </c:pt>
                <c:pt idx="9276">
                  <c:v>50.002000000000002</c:v>
                </c:pt>
                <c:pt idx="9277">
                  <c:v>50.002000000000002</c:v>
                </c:pt>
                <c:pt idx="9278">
                  <c:v>50.047000000000004</c:v>
                </c:pt>
                <c:pt idx="9279">
                  <c:v>50.047000000000004</c:v>
                </c:pt>
                <c:pt idx="9280">
                  <c:v>50.047000000000004</c:v>
                </c:pt>
                <c:pt idx="9281">
                  <c:v>50.047000000000004</c:v>
                </c:pt>
                <c:pt idx="9282">
                  <c:v>50.047000000000004</c:v>
                </c:pt>
                <c:pt idx="9283">
                  <c:v>50.092000000000013</c:v>
                </c:pt>
                <c:pt idx="9284">
                  <c:v>50.092000000000013</c:v>
                </c:pt>
                <c:pt idx="9285">
                  <c:v>50.092000000000013</c:v>
                </c:pt>
                <c:pt idx="9286">
                  <c:v>50.092000000000013</c:v>
                </c:pt>
                <c:pt idx="9287">
                  <c:v>50.092000000000013</c:v>
                </c:pt>
                <c:pt idx="9288">
                  <c:v>50.135000000000012</c:v>
                </c:pt>
                <c:pt idx="9289">
                  <c:v>50.135000000000012</c:v>
                </c:pt>
                <c:pt idx="9290">
                  <c:v>50.135000000000012</c:v>
                </c:pt>
                <c:pt idx="9291">
                  <c:v>50.18</c:v>
                </c:pt>
                <c:pt idx="9292">
                  <c:v>50.18</c:v>
                </c:pt>
                <c:pt idx="9293">
                  <c:v>50.18</c:v>
                </c:pt>
                <c:pt idx="9294">
                  <c:v>50.18</c:v>
                </c:pt>
                <c:pt idx="9295">
                  <c:v>50.18</c:v>
                </c:pt>
                <c:pt idx="9296">
                  <c:v>50.18</c:v>
                </c:pt>
                <c:pt idx="9297">
                  <c:v>50.223000000000013</c:v>
                </c:pt>
                <c:pt idx="9298">
                  <c:v>50.223000000000013</c:v>
                </c:pt>
                <c:pt idx="9299">
                  <c:v>50.223000000000013</c:v>
                </c:pt>
                <c:pt idx="9300">
                  <c:v>50.268000000000015</c:v>
                </c:pt>
                <c:pt idx="9301">
                  <c:v>50.268000000000015</c:v>
                </c:pt>
                <c:pt idx="9302">
                  <c:v>50.268000000000015</c:v>
                </c:pt>
                <c:pt idx="9303">
                  <c:v>50.268000000000015</c:v>
                </c:pt>
                <c:pt idx="9304">
                  <c:v>50.268000000000015</c:v>
                </c:pt>
                <c:pt idx="9305">
                  <c:v>50.310999999999993</c:v>
                </c:pt>
                <c:pt idx="9306">
                  <c:v>50.310999999999993</c:v>
                </c:pt>
                <c:pt idx="9307">
                  <c:v>50.310999999999993</c:v>
                </c:pt>
                <c:pt idx="9308">
                  <c:v>50.310999999999993</c:v>
                </c:pt>
                <c:pt idx="9309">
                  <c:v>50.310999999999993</c:v>
                </c:pt>
                <c:pt idx="9310">
                  <c:v>50.356000000000002</c:v>
                </c:pt>
                <c:pt idx="9311">
                  <c:v>50.356000000000002</c:v>
                </c:pt>
                <c:pt idx="9312">
                  <c:v>50.356000000000002</c:v>
                </c:pt>
                <c:pt idx="9313">
                  <c:v>50.356000000000002</c:v>
                </c:pt>
                <c:pt idx="9314">
                  <c:v>50.4</c:v>
                </c:pt>
                <c:pt idx="9315">
                  <c:v>50.4</c:v>
                </c:pt>
                <c:pt idx="9316">
                  <c:v>50.4</c:v>
                </c:pt>
                <c:pt idx="9317">
                  <c:v>50.4</c:v>
                </c:pt>
                <c:pt idx="9318">
                  <c:v>50.445</c:v>
                </c:pt>
                <c:pt idx="9319">
                  <c:v>50.445</c:v>
                </c:pt>
                <c:pt idx="9320">
                  <c:v>50.445</c:v>
                </c:pt>
                <c:pt idx="9321">
                  <c:v>50.445</c:v>
                </c:pt>
                <c:pt idx="9322">
                  <c:v>50.488</c:v>
                </c:pt>
                <c:pt idx="9323">
                  <c:v>50.445</c:v>
                </c:pt>
                <c:pt idx="9324">
                  <c:v>50.488</c:v>
                </c:pt>
                <c:pt idx="9325">
                  <c:v>50.488</c:v>
                </c:pt>
                <c:pt idx="9326">
                  <c:v>50.488</c:v>
                </c:pt>
                <c:pt idx="9327">
                  <c:v>50.488</c:v>
                </c:pt>
                <c:pt idx="9328">
                  <c:v>50.533000000000001</c:v>
                </c:pt>
                <c:pt idx="9329">
                  <c:v>50.533000000000001</c:v>
                </c:pt>
                <c:pt idx="9330">
                  <c:v>50.533000000000001</c:v>
                </c:pt>
                <c:pt idx="9331">
                  <c:v>50.533000000000001</c:v>
                </c:pt>
                <c:pt idx="9332">
                  <c:v>50.576000000000001</c:v>
                </c:pt>
                <c:pt idx="9333">
                  <c:v>50.576000000000001</c:v>
                </c:pt>
                <c:pt idx="9334">
                  <c:v>50.576000000000001</c:v>
                </c:pt>
                <c:pt idx="9335">
                  <c:v>50.576000000000001</c:v>
                </c:pt>
                <c:pt idx="9336">
                  <c:v>50.621000000000002</c:v>
                </c:pt>
                <c:pt idx="9337">
                  <c:v>50.621000000000002</c:v>
                </c:pt>
                <c:pt idx="9338">
                  <c:v>50.621000000000002</c:v>
                </c:pt>
                <c:pt idx="9339">
                  <c:v>50.621000000000002</c:v>
                </c:pt>
                <c:pt idx="9340">
                  <c:v>50.621000000000002</c:v>
                </c:pt>
                <c:pt idx="9341">
                  <c:v>50.664000000000001</c:v>
                </c:pt>
                <c:pt idx="9342">
                  <c:v>50.664000000000001</c:v>
                </c:pt>
                <c:pt idx="9343">
                  <c:v>50.664000000000001</c:v>
                </c:pt>
                <c:pt idx="9344">
                  <c:v>50.664000000000001</c:v>
                </c:pt>
                <c:pt idx="9345">
                  <c:v>50.664000000000001</c:v>
                </c:pt>
                <c:pt idx="9346">
                  <c:v>50.709000000000003</c:v>
                </c:pt>
                <c:pt idx="9347">
                  <c:v>50.709000000000003</c:v>
                </c:pt>
                <c:pt idx="9348">
                  <c:v>50.709000000000003</c:v>
                </c:pt>
                <c:pt idx="9349">
                  <c:v>50.709000000000003</c:v>
                </c:pt>
                <c:pt idx="9350">
                  <c:v>50.752000000000002</c:v>
                </c:pt>
                <c:pt idx="9351">
                  <c:v>50.752000000000002</c:v>
                </c:pt>
                <c:pt idx="9352">
                  <c:v>50.752000000000002</c:v>
                </c:pt>
                <c:pt idx="9353">
                  <c:v>50.752000000000002</c:v>
                </c:pt>
                <c:pt idx="9354">
                  <c:v>50.752000000000002</c:v>
                </c:pt>
                <c:pt idx="9355">
                  <c:v>50.797000000000011</c:v>
                </c:pt>
                <c:pt idx="9356">
                  <c:v>50.797000000000011</c:v>
                </c:pt>
                <c:pt idx="9357">
                  <c:v>50.797000000000011</c:v>
                </c:pt>
                <c:pt idx="9358">
                  <c:v>50.797000000000011</c:v>
                </c:pt>
                <c:pt idx="9359">
                  <c:v>50.797000000000011</c:v>
                </c:pt>
                <c:pt idx="9360">
                  <c:v>50.841000000000001</c:v>
                </c:pt>
                <c:pt idx="9361">
                  <c:v>50.841000000000001</c:v>
                </c:pt>
                <c:pt idx="9362">
                  <c:v>50.841000000000001</c:v>
                </c:pt>
                <c:pt idx="9363">
                  <c:v>50.841000000000001</c:v>
                </c:pt>
                <c:pt idx="9364">
                  <c:v>50.886000000000003</c:v>
                </c:pt>
                <c:pt idx="9365">
                  <c:v>50.886000000000003</c:v>
                </c:pt>
                <c:pt idx="9366">
                  <c:v>50.886000000000003</c:v>
                </c:pt>
                <c:pt idx="9367">
                  <c:v>50.886000000000003</c:v>
                </c:pt>
                <c:pt idx="9368">
                  <c:v>50.929000000000002</c:v>
                </c:pt>
                <c:pt idx="9369">
                  <c:v>50.929000000000002</c:v>
                </c:pt>
                <c:pt idx="9370">
                  <c:v>50.929000000000002</c:v>
                </c:pt>
                <c:pt idx="9371">
                  <c:v>50.929000000000002</c:v>
                </c:pt>
                <c:pt idx="9372">
                  <c:v>50.929000000000002</c:v>
                </c:pt>
                <c:pt idx="9373">
                  <c:v>50.974000000000004</c:v>
                </c:pt>
                <c:pt idx="9374">
                  <c:v>50.974000000000004</c:v>
                </c:pt>
                <c:pt idx="9375">
                  <c:v>50.974000000000004</c:v>
                </c:pt>
                <c:pt idx="9376">
                  <c:v>50.974000000000004</c:v>
                </c:pt>
                <c:pt idx="9377">
                  <c:v>50.974000000000004</c:v>
                </c:pt>
                <c:pt idx="9378">
                  <c:v>51.017000000000003</c:v>
                </c:pt>
                <c:pt idx="9379">
                  <c:v>51.017000000000003</c:v>
                </c:pt>
                <c:pt idx="9380">
                  <c:v>51.017000000000003</c:v>
                </c:pt>
                <c:pt idx="9381">
                  <c:v>51.017000000000003</c:v>
                </c:pt>
                <c:pt idx="9382">
                  <c:v>51.062000000000012</c:v>
                </c:pt>
                <c:pt idx="9383">
                  <c:v>51.062000000000012</c:v>
                </c:pt>
                <c:pt idx="9384">
                  <c:v>51.062000000000012</c:v>
                </c:pt>
                <c:pt idx="9385">
                  <c:v>51.062000000000012</c:v>
                </c:pt>
                <c:pt idx="9386">
                  <c:v>51.105000000000011</c:v>
                </c:pt>
                <c:pt idx="9387">
                  <c:v>51.105000000000011</c:v>
                </c:pt>
                <c:pt idx="9388">
                  <c:v>51.105000000000011</c:v>
                </c:pt>
                <c:pt idx="9389">
                  <c:v>51.105000000000011</c:v>
                </c:pt>
                <c:pt idx="9390">
                  <c:v>51.105000000000011</c:v>
                </c:pt>
                <c:pt idx="9391">
                  <c:v>51.105000000000011</c:v>
                </c:pt>
                <c:pt idx="9392">
                  <c:v>51.148000000000003</c:v>
                </c:pt>
                <c:pt idx="9393">
                  <c:v>51.148000000000003</c:v>
                </c:pt>
                <c:pt idx="9394">
                  <c:v>51.148000000000003</c:v>
                </c:pt>
                <c:pt idx="9395">
                  <c:v>51.148000000000003</c:v>
                </c:pt>
                <c:pt idx="9396">
                  <c:v>51.193000000000012</c:v>
                </c:pt>
                <c:pt idx="9397">
                  <c:v>51.193000000000012</c:v>
                </c:pt>
                <c:pt idx="9398">
                  <c:v>51.193000000000012</c:v>
                </c:pt>
                <c:pt idx="9399">
                  <c:v>51.193000000000012</c:v>
                </c:pt>
                <c:pt idx="9400">
                  <c:v>51.193000000000012</c:v>
                </c:pt>
                <c:pt idx="9401">
                  <c:v>51.237000000000002</c:v>
                </c:pt>
                <c:pt idx="9402">
                  <c:v>51.237000000000002</c:v>
                </c:pt>
                <c:pt idx="9403">
                  <c:v>51.237000000000002</c:v>
                </c:pt>
                <c:pt idx="9404">
                  <c:v>51.237000000000002</c:v>
                </c:pt>
                <c:pt idx="9405">
                  <c:v>51.237000000000002</c:v>
                </c:pt>
                <c:pt idx="9406">
                  <c:v>51.282000000000011</c:v>
                </c:pt>
                <c:pt idx="9407">
                  <c:v>51.282000000000011</c:v>
                </c:pt>
                <c:pt idx="9408">
                  <c:v>51.282000000000011</c:v>
                </c:pt>
                <c:pt idx="9409">
                  <c:v>51.282000000000011</c:v>
                </c:pt>
                <c:pt idx="9410">
                  <c:v>51.325000000000003</c:v>
                </c:pt>
                <c:pt idx="9411">
                  <c:v>51.325000000000003</c:v>
                </c:pt>
                <c:pt idx="9412">
                  <c:v>51.325000000000003</c:v>
                </c:pt>
                <c:pt idx="9413">
                  <c:v>51.325000000000003</c:v>
                </c:pt>
                <c:pt idx="9414">
                  <c:v>51.325000000000003</c:v>
                </c:pt>
                <c:pt idx="9415">
                  <c:v>51.325000000000003</c:v>
                </c:pt>
                <c:pt idx="9416">
                  <c:v>51.37</c:v>
                </c:pt>
                <c:pt idx="9417">
                  <c:v>51.37</c:v>
                </c:pt>
                <c:pt idx="9418">
                  <c:v>51.37</c:v>
                </c:pt>
                <c:pt idx="9419">
                  <c:v>51.37</c:v>
                </c:pt>
                <c:pt idx="9420">
                  <c:v>51.413000000000004</c:v>
                </c:pt>
                <c:pt idx="9421">
                  <c:v>51.413000000000004</c:v>
                </c:pt>
                <c:pt idx="9422">
                  <c:v>51.413000000000004</c:v>
                </c:pt>
                <c:pt idx="9423">
                  <c:v>51.413000000000004</c:v>
                </c:pt>
                <c:pt idx="9424">
                  <c:v>51.457999999999998</c:v>
                </c:pt>
                <c:pt idx="9425">
                  <c:v>51.457999999999998</c:v>
                </c:pt>
                <c:pt idx="9426">
                  <c:v>51.457999999999998</c:v>
                </c:pt>
                <c:pt idx="9427">
                  <c:v>51.457999999999998</c:v>
                </c:pt>
                <c:pt idx="9428">
                  <c:v>51.457999999999998</c:v>
                </c:pt>
                <c:pt idx="9429">
                  <c:v>51.457999999999998</c:v>
                </c:pt>
                <c:pt idx="9430">
                  <c:v>51.501000000000005</c:v>
                </c:pt>
                <c:pt idx="9431">
                  <c:v>51.501000000000005</c:v>
                </c:pt>
                <c:pt idx="9432">
                  <c:v>51.501000000000005</c:v>
                </c:pt>
                <c:pt idx="9433">
                  <c:v>51.501000000000005</c:v>
                </c:pt>
                <c:pt idx="9434">
                  <c:v>51.501000000000005</c:v>
                </c:pt>
                <c:pt idx="9435">
                  <c:v>51.544000000000004</c:v>
                </c:pt>
                <c:pt idx="9436">
                  <c:v>51.544000000000004</c:v>
                </c:pt>
                <c:pt idx="9437">
                  <c:v>51.544000000000004</c:v>
                </c:pt>
                <c:pt idx="9438">
                  <c:v>51.544000000000004</c:v>
                </c:pt>
                <c:pt idx="9439">
                  <c:v>51.589000000000006</c:v>
                </c:pt>
                <c:pt idx="9440">
                  <c:v>51.589000000000006</c:v>
                </c:pt>
                <c:pt idx="9441">
                  <c:v>51.589000000000006</c:v>
                </c:pt>
                <c:pt idx="9442">
                  <c:v>51.589000000000006</c:v>
                </c:pt>
                <c:pt idx="9443">
                  <c:v>51.589000000000006</c:v>
                </c:pt>
                <c:pt idx="9444">
                  <c:v>51.589000000000006</c:v>
                </c:pt>
                <c:pt idx="9445">
                  <c:v>51.633000000000003</c:v>
                </c:pt>
                <c:pt idx="9446">
                  <c:v>51.633000000000003</c:v>
                </c:pt>
                <c:pt idx="9447">
                  <c:v>51.633000000000003</c:v>
                </c:pt>
                <c:pt idx="9448">
                  <c:v>51.633000000000003</c:v>
                </c:pt>
                <c:pt idx="9449">
                  <c:v>51.678000000000011</c:v>
                </c:pt>
                <c:pt idx="9450">
                  <c:v>51.678000000000011</c:v>
                </c:pt>
                <c:pt idx="9451">
                  <c:v>51.678000000000011</c:v>
                </c:pt>
                <c:pt idx="9452">
                  <c:v>51.678000000000011</c:v>
                </c:pt>
                <c:pt idx="9453">
                  <c:v>51.678000000000011</c:v>
                </c:pt>
                <c:pt idx="9454">
                  <c:v>51.721000000000011</c:v>
                </c:pt>
                <c:pt idx="9455">
                  <c:v>51.721000000000011</c:v>
                </c:pt>
                <c:pt idx="9456">
                  <c:v>51.721000000000011</c:v>
                </c:pt>
                <c:pt idx="9457">
                  <c:v>51.721000000000011</c:v>
                </c:pt>
                <c:pt idx="9458">
                  <c:v>51.721000000000011</c:v>
                </c:pt>
                <c:pt idx="9459">
                  <c:v>51.721000000000011</c:v>
                </c:pt>
                <c:pt idx="9460">
                  <c:v>51.764000000000003</c:v>
                </c:pt>
                <c:pt idx="9461">
                  <c:v>51.764000000000003</c:v>
                </c:pt>
                <c:pt idx="9462">
                  <c:v>51.764000000000003</c:v>
                </c:pt>
                <c:pt idx="9463">
                  <c:v>51.764000000000003</c:v>
                </c:pt>
                <c:pt idx="9464">
                  <c:v>51.809000000000005</c:v>
                </c:pt>
                <c:pt idx="9465">
                  <c:v>51.809000000000005</c:v>
                </c:pt>
                <c:pt idx="9466">
                  <c:v>51.809000000000005</c:v>
                </c:pt>
                <c:pt idx="9467">
                  <c:v>51.809000000000005</c:v>
                </c:pt>
                <c:pt idx="9468">
                  <c:v>51.809000000000005</c:v>
                </c:pt>
                <c:pt idx="9469">
                  <c:v>51.809000000000005</c:v>
                </c:pt>
                <c:pt idx="9470">
                  <c:v>51.851999999999997</c:v>
                </c:pt>
                <c:pt idx="9471">
                  <c:v>51.851999999999997</c:v>
                </c:pt>
                <c:pt idx="9472">
                  <c:v>51.851999999999997</c:v>
                </c:pt>
                <c:pt idx="9473">
                  <c:v>51.851999999999997</c:v>
                </c:pt>
                <c:pt idx="9474">
                  <c:v>51.851999999999997</c:v>
                </c:pt>
                <c:pt idx="9475">
                  <c:v>51.895000000000003</c:v>
                </c:pt>
                <c:pt idx="9476">
                  <c:v>51.895000000000003</c:v>
                </c:pt>
                <c:pt idx="9477">
                  <c:v>51.895000000000003</c:v>
                </c:pt>
                <c:pt idx="9478">
                  <c:v>51.895000000000003</c:v>
                </c:pt>
                <c:pt idx="9479">
                  <c:v>51.895000000000003</c:v>
                </c:pt>
                <c:pt idx="9480">
                  <c:v>51.94</c:v>
                </c:pt>
                <c:pt idx="9481">
                  <c:v>51.94</c:v>
                </c:pt>
                <c:pt idx="9482">
                  <c:v>51.94</c:v>
                </c:pt>
                <c:pt idx="9483">
                  <c:v>51.94</c:v>
                </c:pt>
                <c:pt idx="9484">
                  <c:v>51.94</c:v>
                </c:pt>
                <c:pt idx="9485">
                  <c:v>51.984000000000002</c:v>
                </c:pt>
                <c:pt idx="9486">
                  <c:v>51.984000000000002</c:v>
                </c:pt>
                <c:pt idx="9487">
                  <c:v>51.984000000000002</c:v>
                </c:pt>
                <c:pt idx="9488">
                  <c:v>51.984000000000002</c:v>
                </c:pt>
                <c:pt idx="9489">
                  <c:v>52.029000000000003</c:v>
                </c:pt>
                <c:pt idx="9490">
                  <c:v>52.029000000000003</c:v>
                </c:pt>
                <c:pt idx="9491">
                  <c:v>52.029000000000003</c:v>
                </c:pt>
                <c:pt idx="9492">
                  <c:v>52.029000000000003</c:v>
                </c:pt>
                <c:pt idx="9493">
                  <c:v>52.029000000000003</c:v>
                </c:pt>
                <c:pt idx="9494">
                  <c:v>52.072000000000003</c:v>
                </c:pt>
                <c:pt idx="9495">
                  <c:v>52.072000000000003</c:v>
                </c:pt>
                <c:pt idx="9496">
                  <c:v>52.072000000000003</c:v>
                </c:pt>
                <c:pt idx="9497">
                  <c:v>52.072000000000003</c:v>
                </c:pt>
                <c:pt idx="9498">
                  <c:v>52.072000000000003</c:v>
                </c:pt>
                <c:pt idx="9499">
                  <c:v>52.115000000000002</c:v>
                </c:pt>
                <c:pt idx="9500">
                  <c:v>52.115000000000002</c:v>
                </c:pt>
                <c:pt idx="9501">
                  <c:v>52.115000000000002</c:v>
                </c:pt>
                <c:pt idx="9502">
                  <c:v>52.115000000000002</c:v>
                </c:pt>
                <c:pt idx="9503">
                  <c:v>52.115000000000002</c:v>
                </c:pt>
                <c:pt idx="9504">
                  <c:v>52.160000000000011</c:v>
                </c:pt>
                <c:pt idx="9505">
                  <c:v>52.160000000000011</c:v>
                </c:pt>
                <c:pt idx="9506">
                  <c:v>52.160000000000011</c:v>
                </c:pt>
                <c:pt idx="9507">
                  <c:v>52.160000000000011</c:v>
                </c:pt>
                <c:pt idx="9508">
                  <c:v>52.160000000000011</c:v>
                </c:pt>
                <c:pt idx="9509">
                  <c:v>52.203000000000003</c:v>
                </c:pt>
                <c:pt idx="9510">
                  <c:v>52.203000000000003</c:v>
                </c:pt>
                <c:pt idx="9511">
                  <c:v>52.203000000000003</c:v>
                </c:pt>
                <c:pt idx="9512">
                  <c:v>52.203000000000003</c:v>
                </c:pt>
                <c:pt idx="9513">
                  <c:v>52.203000000000003</c:v>
                </c:pt>
                <c:pt idx="9514">
                  <c:v>52.246000000000002</c:v>
                </c:pt>
                <c:pt idx="9515">
                  <c:v>52.246000000000002</c:v>
                </c:pt>
                <c:pt idx="9516">
                  <c:v>52.246000000000002</c:v>
                </c:pt>
                <c:pt idx="9517">
                  <c:v>52.246000000000002</c:v>
                </c:pt>
                <c:pt idx="9518">
                  <c:v>52.291000000000011</c:v>
                </c:pt>
                <c:pt idx="9519">
                  <c:v>52.246000000000002</c:v>
                </c:pt>
                <c:pt idx="9520">
                  <c:v>52.291000000000011</c:v>
                </c:pt>
                <c:pt idx="9521">
                  <c:v>52.291000000000011</c:v>
                </c:pt>
                <c:pt idx="9522">
                  <c:v>52.291000000000011</c:v>
                </c:pt>
                <c:pt idx="9523">
                  <c:v>52.335000000000001</c:v>
                </c:pt>
                <c:pt idx="9524">
                  <c:v>52.335000000000001</c:v>
                </c:pt>
                <c:pt idx="9525">
                  <c:v>52.335000000000001</c:v>
                </c:pt>
                <c:pt idx="9526">
                  <c:v>52.335000000000001</c:v>
                </c:pt>
                <c:pt idx="9527">
                  <c:v>52.335000000000001</c:v>
                </c:pt>
                <c:pt idx="9528">
                  <c:v>52.335000000000001</c:v>
                </c:pt>
                <c:pt idx="9529">
                  <c:v>52.378</c:v>
                </c:pt>
                <c:pt idx="9530">
                  <c:v>52.378</c:v>
                </c:pt>
                <c:pt idx="9531">
                  <c:v>52.378</c:v>
                </c:pt>
                <c:pt idx="9532">
                  <c:v>52.378</c:v>
                </c:pt>
                <c:pt idx="9533">
                  <c:v>52.378</c:v>
                </c:pt>
                <c:pt idx="9534">
                  <c:v>52.423000000000002</c:v>
                </c:pt>
                <c:pt idx="9535">
                  <c:v>52.423000000000002</c:v>
                </c:pt>
                <c:pt idx="9536">
                  <c:v>52.423000000000002</c:v>
                </c:pt>
                <c:pt idx="9537">
                  <c:v>52.423000000000002</c:v>
                </c:pt>
                <c:pt idx="9538">
                  <c:v>52.423000000000002</c:v>
                </c:pt>
                <c:pt idx="9539">
                  <c:v>52.423000000000002</c:v>
                </c:pt>
                <c:pt idx="9540">
                  <c:v>52.466000000000001</c:v>
                </c:pt>
                <c:pt idx="9541">
                  <c:v>52.466000000000001</c:v>
                </c:pt>
                <c:pt idx="9542">
                  <c:v>52.466000000000001</c:v>
                </c:pt>
                <c:pt idx="9543">
                  <c:v>52.466000000000001</c:v>
                </c:pt>
                <c:pt idx="9544">
                  <c:v>52.466000000000001</c:v>
                </c:pt>
                <c:pt idx="9545">
                  <c:v>52.509</c:v>
                </c:pt>
                <c:pt idx="9546">
                  <c:v>52.509</c:v>
                </c:pt>
                <c:pt idx="9547">
                  <c:v>52.509</c:v>
                </c:pt>
                <c:pt idx="9548">
                  <c:v>52.509</c:v>
                </c:pt>
                <c:pt idx="9549">
                  <c:v>52.509</c:v>
                </c:pt>
                <c:pt idx="9550">
                  <c:v>52.509</c:v>
                </c:pt>
                <c:pt idx="9551">
                  <c:v>52.554000000000002</c:v>
                </c:pt>
                <c:pt idx="9552">
                  <c:v>52.554000000000002</c:v>
                </c:pt>
                <c:pt idx="9553">
                  <c:v>52.554000000000002</c:v>
                </c:pt>
                <c:pt idx="9554">
                  <c:v>52.554000000000002</c:v>
                </c:pt>
                <c:pt idx="9555">
                  <c:v>52.554000000000002</c:v>
                </c:pt>
                <c:pt idx="9556">
                  <c:v>52.597000000000001</c:v>
                </c:pt>
                <c:pt idx="9557">
                  <c:v>52.597000000000001</c:v>
                </c:pt>
                <c:pt idx="9558">
                  <c:v>52.597000000000001</c:v>
                </c:pt>
                <c:pt idx="9559">
                  <c:v>52.597000000000001</c:v>
                </c:pt>
                <c:pt idx="9560">
                  <c:v>52.597000000000001</c:v>
                </c:pt>
                <c:pt idx="9561">
                  <c:v>52.597000000000001</c:v>
                </c:pt>
                <c:pt idx="9562">
                  <c:v>52.641000000000005</c:v>
                </c:pt>
                <c:pt idx="9563">
                  <c:v>52.641000000000005</c:v>
                </c:pt>
                <c:pt idx="9564">
                  <c:v>52.641000000000005</c:v>
                </c:pt>
                <c:pt idx="9565">
                  <c:v>52.641000000000005</c:v>
                </c:pt>
                <c:pt idx="9566">
                  <c:v>52.686</c:v>
                </c:pt>
                <c:pt idx="9567">
                  <c:v>52.686</c:v>
                </c:pt>
                <c:pt idx="9568">
                  <c:v>52.686</c:v>
                </c:pt>
                <c:pt idx="9569">
                  <c:v>52.686</c:v>
                </c:pt>
                <c:pt idx="9570">
                  <c:v>52.686</c:v>
                </c:pt>
                <c:pt idx="9571">
                  <c:v>52.686</c:v>
                </c:pt>
                <c:pt idx="9572">
                  <c:v>52.729000000000013</c:v>
                </c:pt>
                <c:pt idx="9573">
                  <c:v>52.729000000000013</c:v>
                </c:pt>
                <c:pt idx="9574">
                  <c:v>52.729000000000013</c:v>
                </c:pt>
                <c:pt idx="9575">
                  <c:v>52.729000000000013</c:v>
                </c:pt>
                <c:pt idx="9576">
                  <c:v>52.772000000000013</c:v>
                </c:pt>
                <c:pt idx="9577">
                  <c:v>52.772000000000013</c:v>
                </c:pt>
                <c:pt idx="9578">
                  <c:v>52.772000000000013</c:v>
                </c:pt>
                <c:pt idx="9579">
                  <c:v>52.772000000000013</c:v>
                </c:pt>
                <c:pt idx="9580">
                  <c:v>52.772000000000013</c:v>
                </c:pt>
                <c:pt idx="9581">
                  <c:v>52.772000000000013</c:v>
                </c:pt>
                <c:pt idx="9582">
                  <c:v>52.772000000000013</c:v>
                </c:pt>
                <c:pt idx="9583">
                  <c:v>52.816999999999993</c:v>
                </c:pt>
                <c:pt idx="9584">
                  <c:v>52.816999999999993</c:v>
                </c:pt>
                <c:pt idx="9585">
                  <c:v>52.816999999999993</c:v>
                </c:pt>
                <c:pt idx="9586">
                  <c:v>52.816999999999993</c:v>
                </c:pt>
                <c:pt idx="9587">
                  <c:v>52.816999999999993</c:v>
                </c:pt>
                <c:pt idx="9588">
                  <c:v>52.816999999999993</c:v>
                </c:pt>
                <c:pt idx="9589">
                  <c:v>52.86</c:v>
                </c:pt>
                <c:pt idx="9590">
                  <c:v>52.86</c:v>
                </c:pt>
                <c:pt idx="9591">
                  <c:v>52.86</c:v>
                </c:pt>
                <c:pt idx="9592">
                  <c:v>52.86</c:v>
                </c:pt>
                <c:pt idx="9593">
                  <c:v>52.86</c:v>
                </c:pt>
                <c:pt idx="9594">
                  <c:v>52.903000000000006</c:v>
                </c:pt>
                <c:pt idx="9595">
                  <c:v>52.903000000000006</c:v>
                </c:pt>
                <c:pt idx="9596">
                  <c:v>52.903000000000006</c:v>
                </c:pt>
                <c:pt idx="9597">
                  <c:v>52.903000000000006</c:v>
                </c:pt>
                <c:pt idx="9598">
                  <c:v>52.903000000000006</c:v>
                </c:pt>
                <c:pt idx="9599">
                  <c:v>52.903000000000006</c:v>
                </c:pt>
                <c:pt idx="9600">
                  <c:v>52.947000000000003</c:v>
                </c:pt>
                <c:pt idx="9601">
                  <c:v>52.947000000000003</c:v>
                </c:pt>
                <c:pt idx="9602">
                  <c:v>52.947000000000003</c:v>
                </c:pt>
                <c:pt idx="9603">
                  <c:v>52.947000000000003</c:v>
                </c:pt>
                <c:pt idx="9604">
                  <c:v>52.992000000000012</c:v>
                </c:pt>
                <c:pt idx="9605">
                  <c:v>52.947000000000003</c:v>
                </c:pt>
                <c:pt idx="9606">
                  <c:v>52.992000000000012</c:v>
                </c:pt>
                <c:pt idx="9607">
                  <c:v>52.992000000000012</c:v>
                </c:pt>
                <c:pt idx="9608">
                  <c:v>52.992000000000012</c:v>
                </c:pt>
                <c:pt idx="9609">
                  <c:v>52.992000000000012</c:v>
                </c:pt>
                <c:pt idx="9610">
                  <c:v>52.992000000000012</c:v>
                </c:pt>
                <c:pt idx="9611">
                  <c:v>53.035000000000011</c:v>
                </c:pt>
                <c:pt idx="9612">
                  <c:v>53.035000000000011</c:v>
                </c:pt>
                <c:pt idx="9613">
                  <c:v>53.035000000000011</c:v>
                </c:pt>
                <c:pt idx="9614">
                  <c:v>53.035000000000011</c:v>
                </c:pt>
                <c:pt idx="9615">
                  <c:v>53.035000000000011</c:v>
                </c:pt>
                <c:pt idx="9616">
                  <c:v>53.078000000000003</c:v>
                </c:pt>
                <c:pt idx="9617">
                  <c:v>53.078000000000003</c:v>
                </c:pt>
                <c:pt idx="9618">
                  <c:v>53.078000000000003</c:v>
                </c:pt>
                <c:pt idx="9619">
                  <c:v>53.078000000000003</c:v>
                </c:pt>
                <c:pt idx="9620">
                  <c:v>53.078000000000003</c:v>
                </c:pt>
                <c:pt idx="9621">
                  <c:v>53.121000000000002</c:v>
                </c:pt>
                <c:pt idx="9622">
                  <c:v>53.121000000000002</c:v>
                </c:pt>
                <c:pt idx="9623">
                  <c:v>53.121000000000002</c:v>
                </c:pt>
                <c:pt idx="9624">
                  <c:v>53.121000000000002</c:v>
                </c:pt>
                <c:pt idx="9625">
                  <c:v>53.121000000000002</c:v>
                </c:pt>
                <c:pt idx="9626">
                  <c:v>53.121000000000002</c:v>
                </c:pt>
                <c:pt idx="9627">
                  <c:v>53.121000000000002</c:v>
                </c:pt>
                <c:pt idx="9628">
                  <c:v>53.166000000000011</c:v>
                </c:pt>
                <c:pt idx="9629">
                  <c:v>53.166000000000011</c:v>
                </c:pt>
                <c:pt idx="9630">
                  <c:v>53.166000000000011</c:v>
                </c:pt>
                <c:pt idx="9631">
                  <c:v>53.166000000000011</c:v>
                </c:pt>
                <c:pt idx="9632">
                  <c:v>53.166000000000011</c:v>
                </c:pt>
                <c:pt idx="9633">
                  <c:v>53.166000000000011</c:v>
                </c:pt>
                <c:pt idx="9634">
                  <c:v>53.209000000000003</c:v>
                </c:pt>
                <c:pt idx="9635">
                  <c:v>53.209000000000003</c:v>
                </c:pt>
                <c:pt idx="9636">
                  <c:v>53.209000000000003</c:v>
                </c:pt>
                <c:pt idx="9637">
                  <c:v>53.209000000000003</c:v>
                </c:pt>
                <c:pt idx="9638">
                  <c:v>53.253</c:v>
                </c:pt>
                <c:pt idx="9639">
                  <c:v>53.253</c:v>
                </c:pt>
                <c:pt idx="9640">
                  <c:v>53.253</c:v>
                </c:pt>
                <c:pt idx="9641">
                  <c:v>53.253</c:v>
                </c:pt>
                <c:pt idx="9642">
                  <c:v>53.253</c:v>
                </c:pt>
                <c:pt idx="9643">
                  <c:v>53.253</c:v>
                </c:pt>
                <c:pt idx="9644">
                  <c:v>53.298000000000016</c:v>
                </c:pt>
                <c:pt idx="9645">
                  <c:v>53.298000000000016</c:v>
                </c:pt>
                <c:pt idx="9646">
                  <c:v>53.298000000000016</c:v>
                </c:pt>
                <c:pt idx="9647">
                  <c:v>53.298000000000016</c:v>
                </c:pt>
                <c:pt idx="9648">
                  <c:v>53.298000000000016</c:v>
                </c:pt>
                <c:pt idx="9649">
                  <c:v>53.298000000000016</c:v>
                </c:pt>
                <c:pt idx="9650">
                  <c:v>53.341000000000001</c:v>
                </c:pt>
                <c:pt idx="9651">
                  <c:v>53.341000000000001</c:v>
                </c:pt>
                <c:pt idx="9652">
                  <c:v>53.341000000000001</c:v>
                </c:pt>
                <c:pt idx="9653">
                  <c:v>53.341000000000001</c:v>
                </c:pt>
                <c:pt idx="9654">
                  <c:v>53.341000000000001</c:v>
                </c:pt>
                <c:pt idx="9655">
                  <c:v>53.341000000000001</c:v>
                </c:pt>
                <c:pt idx="9656">
                  <c:v>53.383999999999993</c:v>
                </c:pt>
                <c:pt idx="9657">
                  <c:v>53.383999999999993</c:v>
                </c:pt>
                <c:pt idx="9658">
                  <c:v>53.383999999999993</c:v>
                </c:pt>
                <c:pt idx="9659">
                  <c:v>53.383999999999993</c:v>
                </c:pt>
                <c:pt idx="9660">
                  <c:v>53.383999999999993</c:v>
                </c:pt>
                <c:pt idx="9661">
                  <c:v>53.383999999999993</c:v>
                </c:pt>
                <c:pt idx="9662">
                  <c:v>53.427</c:v>
                </c:pt>
                <c:pt idx="9663">
                  <c:v>53.427</c:v>
                </c:pt>
                <c:pt idx="9664">
                  <c:v>53.427</c:v>
                </c:pt>
                <c:pt idx="9665">
                  <c:v>53.427</c:v>
                </c:pt>
                <c:pt idx="9666">
                  <c:v>53.427</c:v>
                </c:pt>
                <c:pt idx="9667">
                  <c:v>53.472000000000001</c:v>
                </c:pt>
                <c:pt idx="9668">
                  <c:v>53.472000000000001</c:v>
                </c:pt>
                <c:pt idx="9669">
                  <c:v>53.472000000000001</c:v>
                </c:pt>
                <c:pt idx="9670">
                  <c:v>53.472000000000001</c:v>
                </c:pt>
                <c:pt idx="9671">
                  <c:v>53.472000000000001</c:v>
                </c:pt>
                <c:pt idx="9672">
                  <c:v>53.515000000000001</c:v>
                </c:pt>
                <c:pt idx="9673">
                  <c:v>53.472000000000001</c:v>
                </c:pt>
                <c:pt idx="9674">
                  <c:v>53.515000000000001</c:v>
                </c:pt>
                <c:pt idx="9675">
                  <c:v>53.515000000000001</c:v>
                </c:pt>
                <c:pt idx="9676">
                  <c:v>53.515000000000001</c:v>
                </c:pt>
                <c:pt idx="9677">
                  <c:v>53.515000000000001</c:v>
                </c:pt>
                <c:pt idx="9678">
                  <c:v>53.559000000000005</c:v>
                </c:pt>
                <c:pt idx="9679">
                  <c:v>53.559000000000005</c:v>
                </c:pt>
                <c:pt idx="9680">
                  <c:v>53.559000000000005</c:v>
                </c:pt>
                <c:pt idx="9681">
                  <c:v>53.559000000000005</c:v>
                </c:pt>
                <c:pt idx="9682">
                  <c:v>53.602000000000011</c:v>
                </c:pt>
                <c:pt idx="9683">
                  <c:v>53.559000000000005</c:v>
                </c:pt>
                <c:pt idx="9684">
                  <c:v>53.602000000000011</c:v>
                </c:pt>
                <c:pt idx="9685">
                  <c:v>53.602000000000011</c:v>
                </c:pt>
                <c:pt idx="9686">
                  <c:v>53.602000000000011</c:v>
                </c:pt>
                <c:pt idx="9687">
                  <c:v>53.602000000000011</c:v>
                </c:pt>
                <c:pt idx="9688">
                  <c:v>53.602000000000011</c:v>
                </c:pt>
                <c:pt idx="9689">
                  <c:v>53.602000000000011</c:v>
                </c:pt>
                <c:pt idx="9690">
                  <c:v>53.645000000000003</c:v>
                </c:pt>
                <c:pt idx="9691">
                  <c:v>53.645000000000003</c:v>
                </c:pt>
                <c:pt idx="9692">
                  <c:v>53.645000000000003</c:v>
                </c:pt>
                <c:pt idx="9693">
                  <c:v>53.645000000000003</c:v>
                </c:pt>
                <c:pt idx="9694">
                  <c:v>53.645000000000003</c:v>
                </c:pt>
                <c:pt idx="9695">
                  <c:v>53.645000000000003</c:v>
                </c:pt>
                <c:pt idx="9696">
                  <c:v>53.690000000000012</c:v>
                </c:pt>
                <c:pt idx="9697">
                  <c:v>53.690000000000012</c:v>
                </c:pt>
                <c:pt idx="9698">
                  <c:v>53.690000000000012</c:v>
                </c:pt>
                <c:pt idx="9699">
                  <c:v>53.690000000000012</c:v>
                </c:pt>
                <c:pt idx="9700">
                  <c:v>53.690000000000012</c:v>
                </c:pt>
                <c:pt idx="9701">
                  <c:v>53.690000000000012</c:v>
                </c:pt>
                <c:pt idx="9702">
                  <c:v>53.733000000000011</c:v>
                </c:pt>
                <c:pt idx="9703">
                  <c:v>53.733000000000011</c:v>
                </c:pt>
                <c:pt idx="9704">
                  <c:v>53.733000000000011</c:v>
                </c:pt>
                <c:pt idx="9705">
                  <c:v>53.733000000000011</c:v>
                </c:pt>
                <c:pt idx="9706">
                  <c:v>53.733000000000011</c:v>
                </c:pt>
                <c:pt idx="9707">
                  <c:v>53.733000000000011</c:v>
                </c:pt>
                <c:pt idx="9708">
                  <c:v>53.776000000000003</c:v>
                </c:pt>
                <c:pt idx="9709">
                  <c:v>53.776000000000003</c:v>
                </c:pt>
                <c:pt idx="9710">
                  <c:v>53.776000000000003</c:v>
                </c:pt>
                <c:pt idx="9711">
                  <c:v>53.776000000000003</c:v>
                </c:pt>
                <c:pt idx="9712">
                  <c:v>53.776000000000003</c:v>
                </c:pt>
                <c:pt idx="9713">
                  <c:v>53.776000000000003</c:v>
                </c:pt>
                <c:pt idx="9714">
                  <c:v>53.82</c:v>
                </c:pt>
                <c:pt idx="9715">
                  <c:v>53.82</c:v>
                </c:pt>
                <c:pt idx="9716">
                  <c:v>53.82</c:v>
                </c:pt>
                <c:pt idx="9717">
                  <c:v>53.82</c:v>
                </c:pt>
                <c:pt idx="9718">
                  <c:v>53.82</c:v>
                </c:pt>
                <c:pt idx="9719">
                  <c:v>53.865000000000002</c:v>
                </c:pt>
                <c:pt idx="9720">
                  <c:v>53.82</c:v>
                </c:pt>
                <c:pt idx="9721">
                  <c:v>53.865000000000002</c:v>
                </c:pt>
                <c:pt idx="9722">
                  <c:v>53.865000000000002</c:v>
                </c:pt>
                <c:pt idx="9723">
                  <c:v>53.865000000000002</c:v>
                </c:pt>
                <c:pt idx="9724">
                  <c:v>53.865000000000002</c:v>
                </c:pt>
                <c:pt idx="9725">
                  <c:v>53.865000000000002</c:v>
                </c:pt>
                <c:pt idx="9726">
                  <c:v>53.908000000000001</c:v>
                </c:pt>
                <c:pt idx="9727">
                  <c:v>53.908000000000001</c:v>
                </c:pt>
                <c:pt idx="9728">
                  <c:v>53.908000000000001</c:v>
                </c:pt>
                <c:pt idx="9729">
                  <c:v>53.908000000000001</c:v>
                </c:pt>
                <c:pt idx="9730">
                  <c:v>53.950999999999993</c:v>
                </c:pt>
                <c:pt idx="9731">
                  <c:v>53.908000000000001</c:v>
                </c:pt>
                <c:pt idx="9732">
                  <c:v>53.950999999999993</c:v>
                </c:pt>
                <c:pt idx="9733">
                  <c:v>53.950999999999993</c:v>
                </c:pt>
                <c:pt idx="9734">
                  <c:v>53.950999999999993</c:v>
                </c:pt>
                <c:pt idx="9735">
                  <c:v>53.950999999999993</c:v>
                </c:pt>
                <c:pt idx="9736">
                  <c:v>53.950999999999993</c:v>
                </c:pt>
                <c:pt idx="9737">
                  <c:v>53.950999999999993</c:v>
                </c:pt>
                <c:pt idx="9738">
                  <c:v>53.994</c:v>
                </c:pt>
                <c:pt idx="9739">
                  <c:v>53.950999999999993</c:v>
                </c:pt>
                <c:pt idx="9740">
                  <c:v>53.994</c:v>
                </c:pt>
                <c:pt idx="9741">
                  <c:v>53.994</c:v>
                </c:pt>
                <c:pt idx="9742">
                  <c:v>53.994</c:v>
                </c:pt>
                <c:pt idx="9743">
                  <c:v>53.994</c:v>
                </c:pt>
                <c:pt idx="9744">
                  <c:v>53.994</c:v>
                </c:pt>
                <c:pt idx="9745">
                  <c:v>54.037000000000006</c:v>
                </c:pt>
                <c:pt idx="9746">
                  <c:v>54.037000000000006</c:v>
                </c:pt>
                <c:pt idx="9747">
                  <c:v>54.037000000000006</c:v>
                </c:pt>
                <c:pt idx="9748">
                  <c:v>54.037000000000006</c:v>
                </c:pt>
                <c:pt idx="9749">
                  <c:v>54.037000000000006</c:v>
                </c:pt>
                <c:pt idx="9750">
                  <c:v>54.082000000000001</c:v>
                </c:pt>
                <c:pt idx="9751">
                  <c:v>54.082000000000001</c:v>
                </c:pt>
                <c:pt idx="9752">
                  <c:v>54.082000000000001</c:v>
                </c:pt>
                <c:pt idx="9753">
                  <c:v>54.082000000000001</c:v>
                </c:pt>
                <c:pt idx="9754">
                  <c:v>54.082000000000001</c:v>
                </c:pt>
                <c:pt idx="9755">
                  <c:v>54.082000000000001</c:v>
                </c:pt>
                <c:pt idx="9756">
                  <c:v>54.082000000000001</c:v>
                </c:pt>
                <c:pt idx="9757">
                  <c:v>54.082000000000001</c:v>
                </c:pt>
                <c:pt idx="9758">
                  <c:v>54.126000000000012</c:v>
                </c:pt>
                <c:pt idx="9759">
                  <c:v>54.126000000000012</c:v>
                </c:pt>
                <c:pt idx="9760">
                  <c:v>54.126000000000012</c:v>
                </c:pt>
                <c:pt idx="9761">
                  <c:v>54.126000000000012</c:v>
                </c:pt>
                <c:pt idx="9762">
                  <c:v>54.126000000000012</c:v>
                </c:pt>
                <c:pt idx="9763">
                  <c:v>54.169000000000011</c:v>
                </c:pt>
                <c:pt idx="9764">
                  <c:v>54.169000000000011</c:v>
                </c:pt>
                <c:pt idx="9765">
                  <c:v>54.169000000000011</c:v>
                </c:pt>
                <c:pt idx="9766">
                  <c:v>54.169000000000011</c:v>
                </c:pt>
                <c:pt idx="9767">
                  <c:v>54.169000000000011</c:v>
                </c:pt>
                <c:pt idx="9768">
                  <c:v>54.169000000000011</c:v>
                </c:pt>
                <c:pt idx="9769">
                  <c:v>54.169000000000011</c:v>
                </c:pt>
                <c:pt idx="9770">
                  <c:v>54.212000000000003</c:v>
                </c:pt>
                <c:pt idx="9771">
                  <c:v>54.212000000000003</c:v>
                </c:pt>
                <c:pt idx="9772">
                  <c:v>54.212000000000003</c:v>
                </c:pt>
                <c:pt idx="9773">
                  <c:v>54.212000000000003</c:v>
                </c:pt>
                <c:pt idx="9774">
                  <c:v>54.212000000000003</c:v>
                </c:pt>
                <c:pt idx="9775">
                  <c:v>54.212000000000003</c:v>
                </c:pt>
                <c:pt idx="9776">
                  <c:v>54.212000000000003</c:v>
                </c:pt>
                <c:pt idx="9777">
                  <c:v>54.255000000000003</c:v>
                </c:pt>
                <c:pt idx="9778">
                  <c:v>54.255000000000003</c:v>
                </c:pt>
                <c:pt idx="9779">
                  <c:v>54.255000000000003</c:v>
                </c:pt>
                <c:pt idx="9780">
                  <c:v>54.255000000000003</c:v>
                </c:pt>
                <c:pt idx="9781">
                  <c:v>54.255000000000003</c:v>
                </c:pt>
                <c:pt idx="9782">
                  <c:v>54.255000000000003</c:v>
                </c:pt>
                <c:pt idx="9783">
                  <c:v>54.255000000000003</c:v>
                </c:pt>
                <c:pt idx="9784">
                  <c:v>54.255000000000003</c:v>
                </c:pt>
                <c:pt idx="9785">
                  <c:v>54.255000000000003</c:v>
                </c:pt>
                <c:pt idx="9786">
                  <c:v>54.3</c:v>
                </c:pt>
                <c:pt idx="9787">
                  <c:v>54.3</c:v>
                </c:pt>
                <c:pt idx="9788">
                  <c:v>54.3</c:v>
                </c:pt>
                <c:pt idx="9789">
                  <c:v>54.3</c:v>
                </c:pt>
                <c:pt idx="9790">
                  <c:v>54.343000000000004</c:v>
                </c:pt>
                <c:pt idx="9791">
                  <c:v>54.3</c:v>
                </c:pt>
                <c:pt idx="9792">
                  <c:v>54.343000000000004</c:v>
                </c:pt>
                <c:pt idx="9793">
                  <c:v>54.343000000000004</c:v>
                </c:pt>
                <c:pt idx="9794">
                  <c:v>54.343000000000004</c:v>
                </c:pt>
                <c:pt idx="9795">
                  <c:v>54.343000000000004</c:v>
                </c:pt>
                <c:pt idx="9796">
                  <c:v>54.343000000000004</c:v>
                </c:pt>
                <c:pt idx="9797">
                  <c:v>54.343000000000004</c:v>
                </c:pt>
                <c:pt idx="9798">
                  <c:v>54.386999999999993</c:v>
                </c:pt>
                <c:pt idx="9799">
                  <c:v>54.386999999999993</c:v>
                </c:pt>
                <c:pt idx="9800">
                  <c:v>54.386999999999993</c:v>
                </c:pt>
                <c:pt idx="9801">
                  <c:v>54.386999999999993</c:v>
                </c:pt>
                <c:pt idx="9802">
                  <c:v>54.43</c:v>
                </c:pt>
                <c:pt idx="9803">
                  <c:v>54.386999999999993</c:v>
                </c:pt>
                <c:pt idx="9804">
                  <c:v>54.386999999999993</c:v>
                </c:pt>
                <c:pt idx="9805">
                  <c:v>54.43</c:v>
                </c:pt>
                <c:pt idx="9806">
                  <c:v>54.43</c:v>
                </c:pt>
                <c:pt idx="9807">
                  <c:v>54.43</c:v>
                </c:pt>
                <c:pt idx="9808">
                  <c:v>54.43</c:v>
                </c:pt>
                <c:pt idx="9809">
                  <c:v>54.43</c:v>
                </c:pt>
                <c:pt idx="9810">
                  <c:v>54.473000000000006</c:v>
                </c:pt>
                <c:pt idx="9811">
                  <c:v>54.43</c:v>
                </c:pt>
                <c:pt idx="9812">
                  <c:v>54.473000000000006</c:v>
                </c:pt>
                <c:pt idx="9813">
                  <c:v>54.473000000000006</c:v>
                </c:pt>
                <c:pt idx="9814">
                  <c:v>54.516000000000005</c:v>
                </c:pt>
                <c:pt idx="9815">
                  <c:v>54.473000000000006</c:v>
                </c:pt>
                <c:pt idx="9816">
                  <c:v>54.516000000000005</c:v>
                </c:pt>
                <c:pt idx="9817">
                  <c:v>54.516000000000005</c:v>
                </c:pt>
                <c:pt idx="9818">
                  <c:v>54.516000000000005</c:v>
                </c:pt>
                <c:pt idx="9819">
                  <c:v>54.516000000000005</c:v>
                </c:pt>
                <c:pt idx="9820">
                  <c:v>54.516000000000005</c:v>
                </c:pt>
                <c:pt idx="9821">
                  <c:v>54.516000000000005</c:v>
                </c:pt>
                <c:pt idx="9822">
                  <c:v>54.561</c:v>
                </c:pt>
                <c:pt idx="9823">
                  <c:v>54.561</c:v>
                </c:pt>
                <c:pt idx="9824">
                  <c:v>54.561</c:v>
                </c:pt>
                <c:pt idx="9825">
                  <c:v>54.561</c:v>
                </c:pt>
                <c:pt idx="9826">
                  <c:v>54.561</c:v>
                </c:pt>
                <c:pt idx="9827">
                  <c:v>54.561</c:v>
                </c:pt>
                <c:pt idx="9828">
                  <c:v>54.561</c:v>
                </c:pt>
                <c:pt idx="9829">
                  <c:v>54.561</c:v>
                </c:pt>
                <c:pt idx="9830">
                  <c:v>54.604000000000006</c:v>
                </c:pt>
                <c:pt idx="9831">
                  <c:v>54.604000000000006</c:v>
                </c:pt>
                <c:pt idx="9832">
                  <c:v>54.604000000000006</c:v>
                </c:pt>
                <c:pt idx="9833">
                  <c:v>54.604000000000006</c:v>
                </c:pt>
                <c:pt idx="9834">
                  <c:v>54.648000000000003</c:v>
                </c:pt>
                <c:pt idx="9835">
                  <c:v>54.604000000000006</c:v>
                </c:pt>
                <c:pt idx="9836">
                  <c:v>54.648000000000003</c:v>
                </c:pt>
                <c:pt idx="9837">
                  <c:v>54.648000000000003</c:v>
                </c:pt>
                <c:pt idx="9838">
                  <c:v>54.648000000000003</c:v>
                </c:pt>
                <c:pt idx="9839">
                  <c:v>54.648000000000003</c:v>
                </c:pt>
                <c:pt idx="9840">
                  <c:v>54.648000000000003</c:v>
                </c:pt>
                <c:pt idx="9841">
                  <c:v>54.648000000000003</c:v>
                </c:pt>
                <c:pt idx="9842">
                  <c:v>54.648000000000003</c:v>
                </c:pt>
                <c:pt idx="9843">
                  <c:v>54.691000000000003</c:v>
                </c:pt>
                <c:pt idx="9844">
                  <c:v>54.691000000000003</c:v>
                </c:pt>
                <c:pt idx="9845">
                  <c:v>54.691000000000003</c:v>
                </c:pt>
                <c:pt idx="9846">
                  <c:v>54.691000000000003</c:v>
                </c:pt>
                <c:pt idx="9847">
                  <c:v>54.691000000000003</c:v>
                </c:pt>
                <c:pt idx="9848">
                  <c:v>54.691000000000003</c:v>
                </c:pt>
                <c:pt idx="9849">
                  <c:v>54.734000000000002</c:v>
                </c:pt>
                <c:pt idx="9850">
                  <c:v>54.734000000000002</c:v>
                </c:pt>
                <c:pt idx="9851">
                  <c:v>54.734000000000002</c:v>
                </c:pt>
                <c:pt idx="9852">
                  <c:v>54.734000000000002</c:v>
                </c:pt>
                <c:pt idx="9853">
                  <c:v>54.734000000000002</c:v>
                </c:pt>
                <c:pt idx="9854">
                  <c:v>54.734000000000002</c:v>
                </c:pt>
                <c:pt idx="9855">
                  <c:v>54.734000000000002</c:v>
                </c:pt>
                <c:pt idx="9856">
                  <c:v>54.777000000000001</c:v>
                </c:pt>
                <c:pt idx="9857">
                  <c:v>54.777000000000001</c:v>
                </c:pt>
                <c:pt idx="9858">
                  <c:v>54.777000000000001</c:v>
                </c:pt>
                <c:pt idx="9859">
                  <c:v>54.777000000000001</c:v>
                </c:pt>
                <c:pt idx="9860">
                  <c:v>54.777000000000001</c:v>
                </c:pt>
                <c:pt idx="9861">
                  <c:v>54.777000000000001</c:v>
                </c:pt>
                <c:pt idx="9862">
                  <c:v>54.82</c:v>
                </c:pt>
                <c:pt idx="9863">
                  <c:v>54.82</c:v>
                </c:pt>
                <c:pt idx="9864">
                  <c:v>54.82</c:v>
                </c:pt>
                <c:pt idx="9865">
                  <c:v>54.82</c:v>
                </c:pt>
                <c:pt idx="9866">
                  <c:v>54.865000000000002</c:v>
                </c:pt>
                <c:pt idx="9867">
                  <c:v>54.865000000000002</c:v>
                </c:pt>
                <c:pt idx="9868">
                  <c:v>54.865000000000002</c:v>
                </c:pt>
                <c:pt idx="9869">
                  <c:v>54.865000000000002</c:v>
                </c:pt>
                <c:pt idx="9870">
                  <c:v>54.865000000000002</c:v>
                </c:pt>
                <c:pt idx="9871">
                  <c:v>54.865000000000002</c:v>
                </c:pt>
                <c:pt idx="9872">
                  <c:v>54.865000000000002</c:v>
                </c:pt>
                <c:pt idx="9873">
                  <c:v>54.865000000000002</c:v>
                </c:pt>
                <c:pt idx="9874">
                  <c:v>54.909000000000006</c:v>
                </c:pt>
                <c:pt idx="9875">
                  <c:v>54.909000000000006</c:v>
                </c:pt>
                <c:pt idx="9876">
                  <c:v>54.909000000000006</c:v>
                </c:pt>
                <c:pt idx="9877">
                  <c:v>54.909000000000006</c:v>
                </c:pt>
                <c:pt idx="9878">
                  <c:v>54.951999999999998</c:v>
                </c:pt>
                <c:pt idx="9879">
                  <c:v>54.951999999999998</c:v>
                </c:pt>
                <c:pt idx="9880">
                  <c:v>54.951999999999998</c:v>
                </c:pt>
                <c:pt idx="9881">
                  <c:v>54.951999999999998</c:v>
                </c:pt>
                <c:pt idx="9882">
                  <c:v>54.951999999999998</c:v>
                </c:pt>
                <c:pt idx="9883">
                  <c:v>54.951999999999998</c:v>
                </c:pt>
                <c:pt idx="9884">
                  <c:v>54.951999999999998</c:v>
                </c:pt>
                <c:pt idx="9885">
                  <c:v>54.951999999999998</c:v>
                </c:pt>
                <c:pt idx="9886">
                  <c:v>54.995000000000012</c:v>
                </c:pt>
                <c:pt idx="9887">
                  <c:v>54.995000000000012</c:v>
                </c:pt>
                <c:pt idx="9888">
                  <c:v>54.995000000000012</c:v>
                </c:pt>
                <c:pt idx="9889">
                  <c:v>54.995000000000012</c:v>
                </c:pt>
                <c:pt idx="9890">
                  <c:v>54.995000000000012</c:v>
                </c:pt>
                <c:pt idx="9891">
                  <c:v>54.995000000000012</c:v>
                </c:pt>
                <c:pt idx="9892">
                  <c:v>55.038000000000011</c:v>
                </c:pt>
                <c:pt idx="9893">
                  <c:v>55.038000000000011</c:v>
                </c:pt>
                <c:pt idx="9894">
                  <c:v>55.038000000000011</c:v>
                </c:pt>
                <c:pt idx="9895">
                  <c:v>55.038000000000011</c:v>
                </c:pt>
                <c:pt idx="9896">
                  <c:v>55.038000000000011</c:v>
                </c:pt>
                <c:pt idx="9897">
                  <c:v>55.038000000000011</c:v>
                </c:pt>
                <c:pt idx="9898">
                  <c:v>55.081000000000003</c:v>
                </c:pt>
                <c:pt idx="9899">
                  <c:v>55.081000000000003</c:v>
                </c:pt>
                <c:pt idx="9900">
                  <c:v>55.081000000000003</c:v>
                </c:pt>
                <c:pt idx="9901">
                  <c:v>55.081000000000003</c:v>
                </c:pt>
                <c:pt idx="9902">
                  <c:v>55.081000000000003</c:v>
                </c:pt>
                <c:pt idx="9903">
                  <c:v>55.081000000000003</c:v>
                </c:pt>
                <c:pt idx="9904">
                  <c:v>55.125000000000014</c:v>
                </c:pt>
                <c:pt idx="9905">
                  <c:v>55.125000000000014</c:v>
                </c:pt>
                <c:pt idx="9906">
                  <c:v>55.125000000000014</c:v>
                </c:pt>
                <c:pt idx="9907">
                  <c:v>55.125000000000014</c:v>
                </c:pt>
                <c:pt idx="9908">
                  <c:v>55.125000000000014</c:v>
                </c:pt>
                <c:pt idx="9909">
                  <c:v>55.168000000000013</c:v>
                </c:pt>
                <c:pt idx="9910">
                  <c:v>55.168000000000013</c:v>
                </c:pt>
                <c:pt idx="9911">
                  <c:v>55.168000000000013</c:v>
                </c:pt>
                <c:pt idx="9912">
                  <c:v>55.168000000000013</c:v>
                </c:pt>
                <c:pt idx="9913">
                  <c:v>55.168000000000013</c:v>
                </c:pt>
                <c:pt idx="9914">
                  <c:v>55.168000000000013</c:v>
                </c:pt>
                <c:pt idx="9915">
                  <c:v>55.213000000000001</c:v>
                </c:pt>
                <c:pt idx="9916">
                  <c:v>55.213000000000001</c:v>
                </c:pt>
                <c:pt idx="9917">
                  <c:v>55.213000000000001</c:v>
                </c:pt>
                <c:pt idx="9918">
                  <c:v>55.213000000000001</c:v>
                </c:pt>
                <c:pt idx="9919">
                  <c:v>55.213000000000001</c:v>
                </c:pt>
                <c:pt idx="9920">
                  <c:v>55.213000000000001</c:v>
                </c:pt>
                <c:pt idx="9921">
                  <c:v>55.213000000000001</c:v>
                </c:pt>
                <c:pt idx="9922">
                  <c:v>55.256</c:v>
                </c:pt>
                <c:pt idx="9923">
                  <c:v>55.256</c:v>
                </c:pt>
                <c:pt idx="9924">
                  <c:v>55.256</c:v>
                </c:pt>
                <c:pt idx="9925">
                  <c:v>55.256</c:v>
                </c:pt>
                <c:pt idx="9926">
                  <c:v>55.256</c:v>
                </c:pt>
                <c:pt idx="9927">
                  <c:v>55.256</c:v>
                </c:pt>
                <c:pt idx="9928">
                  <c:v>55.256</c:v>
                </c:pt>
                <c:pt idx="9929">
                  <c:v>55.299000000000021</c:v>
                </c:pt>
                <c:pt idx="9930">
                  <c:v>55.299000000000021</c:v>
                </c:pt>
                <c:pt idx="9931">
                  <c:v>55.299000000000021</c:v>
                </c:pt>
                <c:pt idx="9932">
                  <c:v>55.299000000000021</c:v>
                </c:pt>
                <c:pt idx="9933">
                  <c:v>55.299000000000021</c:v>
                </c:pt>
                <c:pt idx="9934">
                  <c:v>55.299000000000021</c:v>
                </c:pt>
                <c:pt idx="9935">
                  <c:v>55.341999999999999</c:v>
                </c:pt>
                <c:pt idx="9936">
                  <c:v>55.341999999999999</c:v>
                </c:pt>
                <c:pt idx="9937">
                  <c:v>55.341999999999999</c:v>
                </c:pt>
                <c:pt idx="9938">
                  <c:v>55.341999999999999</c:v>
                </c:pt>
                <c:pt idx="9939">
                  <c:v>55.341999999999999</c:v>
                </c:pt>
                <c:pt idx="9940">
                  <c:v>55.386000000000003</c:v>
                </c:pt>
                <c:pt idx="9941">
                  <c:v>55.386000000000003</c:v>
                </c:pt>
                <c:pt idx="9942">
                  <c:v>55.386000000000003</c:v>
                </c:pt>
                <c:pt idx="9943">
                  <c:v>55.386000000000003</c:v>
                </c:pt>
                <c:pt idx="9944">
                  <c:v>55.386000000000003</c:v>
                </c:pt>
                <c:pt idx="9945">
                  <c:v>55.386000000000003</c:v>
                </c:pt>
                <c:pt idx="9946">
                  <c:v>55.429000000000002</c:v>
                </c:pt>
                <c:pt idx="9947">
                  <c:v>55.429000000000002</c:v>
                </c:pt>
                <c:pt idx="9948">
                  <c:v>55.429000000000002</c:v>
                </c:pt>
                <c:pt idx="9949">
                  <c:v>55.429000000000002</c:v>
                </c:pt>
                <c:pt idx="9950">
                  <c:v>55.429000000000002</c:v>
                </c:pt>
                <c:pt idx="9951">
                  <c:v>55.429000000000002</c:v>
                </c:pt>
                <c:pt idx="9952">
                  <c:v>55.472000000000001</c:v>
                </c:pt>
                <c:pt idx="9953">
                  <c:v>55.472000000000001</c:v>
                </c:pt>
                <c:pt idx="9954">
                  <c:v>55.472000000000001</c:v>
                </c:pt>
                <c:pt idx="9955">
                  <c:v>55.472000000000001</c:v>
                </c:pt>
                <c:pt idx="9956">
                  <c:v>55.472000000000001</c:v>
                </c:pt>
                <c:pt idx="9957">
                  <c:v>55.472000000000001</c:v>
                </c:pt>
                <c:pt idx="9958">
                  <c:v>55.515000000000001</c:v>
                </c:pt>
                <c:pt idx="9959">
                  <c:v>55.515000000000001</c:v>
                </c:pt>
                <c:pt idx="9960">
                  <c:v>55.515000000000001</c:v>
                </c:pt>
                <c:pt idx="9961">
                  <c:v>55.515000000000001</c:v>
                </c:pt>
                <c:pt idx="9962">
                  <c:v>55.515000000000001</c:v>
                </c:pt>
                <c:pt idx="9963">
                  <c:v>55.515000000000001</c:v>
                </c:pt>
                <c:pt idx="9964">
                  <c:v>55.558</c:v>
                </c:pt>
                <c:pt idx="9965">
                  <c:v>55.558</c:v>
                </c:pt>
                <c:pt idx="9966">
                  <c:v>55.558</c:v>
                </c:pt>
                <c:pt idx="9967">
                  <c:v>55.558</c:v>
                </c:pt>
                <c:pt idx="9968">
                  <c:v>55.558</c:v>
                </c:pt>
                <c:pt idx="9969">
                  <c:v>55.558</c:v>
                </c:pt>
                <c:pt idx="9970">
                  <c:v>55.558</c:v>
                </c:pt>
                <c:pt idx="9971">
                  <c:v>55.602000000000011</c:v>
                </c:pt>
                <c:pt idx="9972">
                  <c:v>55.602000000000011</c:v>
                </c:pt>
                <c:pt idx="9973">
                  <c:v>55.602000000000011</c:v>
                </c:pt>
                <c:pt idx="9974">
                  <c:v>55.602000000000011</c:v>
                </c:pt>
                <c:pt idx="9975">
                  <c:v>55.602000000000011</c:v>
                </c:pt>
                <c:pt idx="9976">
                  <c:v>55.602000000000011</c:v>
                </c:pt>
                <c:pt idx="9977">
                  <c:v>55.647000000000006</c:v>
                </c:pt>
                <c:pt idx="9978">
                  <c:v>55.647000000000006</c:v>
                </c:pt>
                <c:pt idx="9979">
                  <c:v>55.647000000000006</c:v>
                </c:pt>
                <c:pt idx="9980">
                  <c:v>55.647000000000006</c:v>
                </c:pt>
                <c:pt idx="9981">
                  <c:v>55.647000000000006</c:v>
                </c:pt>
                <c:pt idx="9982">
                  <c:v>55.647000000000006</c:v>
                </c:pt>
                <c:pt idx="9983">
                  <c:v>55.647000000000006</c:v>
                </c:pt>
                <c:pt idx="9984">
                  <c:v>55.647000000000006</c:v>
                </c:pt>
                <c:pt idx="9985">
                  <c:v>55.647000000000006</c:v>
                </c:pt>
                <c:pt idx="9986">
                  <c:v>55.690000000000012</c:v>
                </c:pt>
                <c:pt idx="9987">
                  <c:v>55.690000000000012</c:v>
                </c:pt>
                <c:pt idx="9988">
                  <c:v>55.690000000000012</c:v>
                </c:pt>
                <c:pt idx="9989">
                  <c:v>55.690000000000012</c:v>
                </c:pt>
                <c:pt idx="9990">
                  <c:v>55.690000000000012</c:v>
                </c:pt>
                <c:pt idx="9991">
                  <c:v>55.690000000000012</c:v>
                </c:pt>
                <c:pt idx="9992">
                  <c:v>55.690000000000012</c:v>
                </c:pt>
                <c:pt idx="9993">
                  <c:v>55.776000000000003</c:v>
                </c:pt>
                <c:pt idx="9994">
                  <c:v>55.776000000000003</c:v>
                </c:pt>
                <c:pt idx="9995">
                  <c:v>55.776000000000003</c:v>
                </c:pt>
                <c:pt idx="9996">
                  <c:v>55.776000000000003</c:v>
                </c:pt>
                <c:pt idx="9997">
                  <c:v>55.776000000000003</c:v>
                </c:pt>
                <c:pt idx="9998">
                  <c:v>55.819000000000003</c:v>
                </c:pt>
                <c:pt idx="9999">
                  <c:v>55.776000000000003</c:v>
                </c:pt>
                <c:pt idx="10000">
                  <c:v>55.776000000000003</c:v>
                </c:pt>
                <c:pt idx="10001">
                  <c:v>55.776000000000003</c:v>
                </c:pt>
                <c:pt idx="10002">
                  <c:v>55.819000000000003</c:v>
                </c:pt>
                <c:pt idx="10003">
                  <c:v>55.776000000000003</c:v>
                </c:pt>
                <c:pt idx="10004">
                  <c:v>55.776000000000003</c:v>
                </c:pt>
                <c:pt idx="10005">
                  <c:v>55.819000000000003</c:v>
                </c:pt>
                <c:pt idx="10006">
                  <c:v>55.819000000000003</c:v>
                </c:pt>
                <c:pt idx="10007">
                  <c:v>55.819000000000003</c:v>
                </c:pt>
                <c:pt idx="10008">
                  <c:v>55.819000000000003</c:v>
                </c:pt>
                <c:pt idx="10009">
                  <c:v>55.819000000000003</c:v>
                </c:pt>
                <c:pt idx="10010">
                  <c:v>55.819000000000003</c:v>
                </c:pt>
                <c:pt idx="10011">
                  <c:v>55.819000000000003</c:v>
                </c:pt>
                <c:pt idx="10012">
                  <c:v>55.819000000000003</c:v>
                </c:pt>
                <c:pt idx="10013">
                  <c:v>55.819000000000003</c:v>
                </c:pt>
                <c:pt idx="10014">
                  <c:v>55.863</c:v>
                </c:pt>
                <c:pt idx="10015">
                  <c:v>55.819000000000003</c:v>
                </c:pt>
                <c:pt idx="10016">
                  <c:v>55.863</c:v>
                </c:pt>
                <c:pt idx="10017">
                  <c:v>55.863</c:v>
                </c:pt>
                <c:pt idx="10018">
                  <c:v>55.863</c:v>
                </c:pt>
                <c:pt idx="10019">
                  <c:v>55.863</c:v>
                </c:pt>
                <c:pt idx="10020">
                  <c:v>55.863</c:v>
                </c:pt>
                <c:pt idx="10021">
                  <c:v>55.863</c:v>
                </c:pt>
                <c:pt idx="10022">
                  <c:v>55.906000000000006</c:v>
                </c:pt>
                <c:pt idx="10023">
                  <c:v>55.863</c:v>
                </c:pt>
                <c:pt idx="10024">
                  <c:v>55.906000000000006</c:v>
                </c:pt>
                <c:pt idx="10025">
                  <c:v>55.906000000000006</c:v>
                </c:pt>
                <c:pt idx="10026">
                  <c:v>55.949000000000005</c:v>
                </c:pt>
                <c:pt idx="10027">
                  <c:v>55.906000000000006</c:v>
                </c:pt>
                <c:pt idx="10028">
                  <c:v>55.906000000000006</c:v>
                </c:pt>
                <c:pt idx="10029">
                  <c:v>55.906000000000006</c:v>
                </c:pt>
                <c:pt idx="10030">
                  <c:v>55.949000000000005</c:v>
                </c:pt>
                <c:pt idx="10031">
                  <c:v>55.906000000000006</c:v>
                </c:pt>
                <c:pt idx="10032">
                  <c:v>55.949000000000005</c:v>
                </c:pt>
                <c:pt idx="10033">
                  <c:v>55.949000000000005</c:v>
                </c:pt>
                <c:pt idx="10034">
                  <c:v>55.949000000000005</c:v>
                </c:pt>
                <c:pt idx="10035">
                  <c:v>55.949000000000005</c:v>
                </c:pt>
                <c:pt idx="10036">
                  <c:v>55.949000000000005</c:v>
                </c:pt>
                <c:pt idx="10037">
                  <c:v>55.949000000000005</c:v>
                </c:pt>
                <c:pt idx="10038">
                  <c:v>55.992000000000012</c:v>
                </c:pt>
                <c:pt idx="10039">
                  <c:v>55.992000000000012</c:v>
                </c:pt>
                <c:pt idx="10040">
                  <c:v>55.992000000000012</c:v>
                </c:pt>
                <c:pt idx="10041">
                  <c:v>55.992000000000012</c:v>
                </c:pt>
                <c:pt idx="10042">
                  <c:v>55.992000000000012</c:v>
                </c:pt>
                <c:pt idx="10043">
                  <c:v>55.992000000000012</c:v>
                </c:pt>
                <c:pt idx="10044">
                  <c:v>56.035000000000011</c:v>
                </c:pt>
                <c:pt idx="10045">
                  <c:v>55.992000000000012</c:v>
                </c:pt>
                <c:pt idx="10046">
                  <c:v>56.035000000000011</c:v>
                </c:pt>
                <c:pt idx="10047">
                  <c:v>56.035000000000011</c:v>
                </c:pt>
                <c:pt idx="10048">
                  <c:v>56.035000000000011</c:v>
                </c:pt>
                <c:pt idx="10049">
                  <c:v>56.035000000000011</c:v>
                </c:pt>
                <c:pt idx="10050">
                  <c:v>56.079000000000001</c:v>
                </c:pt>
                <c:pt idx="10051">
                  <c:v>56.035000000000011</c:v>
                </c:pt>
                <c:pt idx="10052">
                  <c:v>56.079000000000001</c:v>
                </c:pt>
                <c:pt idx="10053">
                  <c:v>56.079000000000001</c:v>
                </c:pt>
                <c:pt idx="10054">
                  <c:v>56.079000000000001</c:v>
                </c:pt>
                <c:pt idx="10055">
                  <c:v>56.079000000000001</c:v>
                </c:pt>
                <c:pt idx="10056">
                  <c:v>56.079000000000001</c:v>
                </c:pt>
                <c:pt idx="10057">
                  <c:v>56.122000000000014</c:v>
                </c:pt>
                <c:pt idx="10058">
                  <c:v>56.079000000000001</c:v>
                </c:pt>
                <c:pt idx="10059">
                  <c:v>56.122000000000014</c:v>
                </c:pt>
                <c:pt idx="10060">
                  <c:v>56.122000000000014</c:v>
                </c:pt>
                <c:pt idx="10061">
                  <c:v>56.122000000000014</c:v>
                </c:pt>
                <c:pt idx="10062">
                  <c:v>56.165000000000013</c:v>
                </c:pt>
                <c:pt idx="10063">
                  <c:v>56.122000000000014</c:v>
                </c:pt>
                <c:pt idx="10064">
                  <c:v>56.165000000000013</c:v>
                </c:pt>
                <c:pt idx="10065">
                  <c:v>56.165000000000013</c:v>
                </c:pt>
                <c:pt idx="10066">
                  <c:v>56.165000000000013</c:v>
                </c:pt>
                <c:pt idx="10067">
                  <c:v>56.165000000000013</c:v>
                </c:pt>
                <c:pt idx="10068">
                  <c:v>56.165000000000013</c:v>
                </c:pt>
                <c:pt idx="10069">
                  <c:v>56.165000000000013</c:v>
                </c:pt>
                <c:pt idx="10070">
                  <c:v>56.208000000000013</c:v>
                </c:pt>
                <c:pt idx="10071">
                  <c:v>56.208000000000013</c:v>
                </c:pt>
                <c:pt idx="10072">
                  <c:v>56.208000000000013</c:v>
                </c:pt>
                <c:pt idx="10073">
                  <c:v>56.208000000000013</c:v>
                </c:pt>
                <c:pt idx="10074">
                  <c:v>56.295000000000016</c:v>
                </c:pt>
                <c:pt idx="10075">
                  <c:v>56.208000000000013</c:v>
                </c:pt>
                <c:pt idx="10076">
                  <c:v>56.208000000000013</c:v>
                </c:pt>
                <c:pt idx="10077">
                  <c:v>56.251000000000005</c:v>
                </c:pt>
                <c:pt idx="10078">
                  <c:v>56.34</c:v>
                </c:pt>
                <c:pt idx="10079">
                  <c:v>56.251000000000005</c:v>
                </c:pt>
                <c:pt idx="10080">
                  <c:v>56.251000000000005</c:v>
                </c:pt>
                <c:pt idx="10081">
                  <c:v>56.251000000000005</c:v>
                </c:pt>
                <c:pt idx="10082">
                  <c:v>56.34</c:v>
                </c:pt>
                <c:pt idx="10083">
                  <c:v>56.295000000000016</c:v>
                </c:pt>
                <c:pt idx="10084">
                  <c:v>56.295000000000016</c:v>
                </c:pt>
                <c:pt idx="10085">
                  <c:v>56.295000000000016</c:v>
                </c:pt>
                <c:pt idx="10086">
                  <c:v>56.34</c:v>
                </c:pt>
                <c:pt idx="10087">
                  <c:v>56.295000000000016</c:v>
                </c:pt>
                <c:pt idx="10088">
                  <c:v>56.34</c:v>
                </c:pt>
                <c:pt idx="10089">
                  <c:v>56.34</c:v>
                </c:pt>
                <c:pt idx="10090">
                  <c:v>58.454999999999998</c:v>
                </c:pt>
                <c:pt idx="10091">
                  <c:v>56.34</c:v>
                </c:pt>
                <c:pt idx="10092">
                  <c:v>56.34</c:v>
                </c:pt>
                <c:pt idx="10093">
                  <c:v>56.383000000000003</c:v>
                </c:pt>
                <c:pt idx="10094">
                  <c:v>56.383000000000003</c:v>
                </c:pt>
                <c:pt idx="10095">
                  <c:v>56.383000000000003</c:v>
                </c:pt>
                <c:pt idx="10096">
                  <c:v>56.383000000000003</c:v>
                </c:pt>
                <c:pt idx="10097">
                  <c:v>56.383000000000003</c:v>
                </c:pt>
                <c:pt idx="10098">
                  <c:v>56.469000000000001</c:v>
                </c:pt>
                <c:pt idx="10099">
                  <c:v>56.426000000000002</c:v>
                </c:pt>
                <c:pt idx="10100">
                  <c:v>56.426000000000002</c:v>
                </c:pt>
                <c:pt idx="10101">
                  <c:v>56.426000000000002</c:v>
                </c:pt>
                <c:pt idx="10102">
                  <c:v>56.469000000000001</c:v>
                </c:pt>
                <c:pt idx="10103">
                  <c:v>56.469000000000001</c:v>
                </c:pt>
                <c:pt idx="10104">
                  <c:v>56.469000000000001</c:v>
                </c:pt>
                <c:pt idx="10105">
                  <c:v>56.469000000000001</c:v>
                </c:pt>
                <c:pt idx="10106">
                  <c:v>58.109000000000002</c:v>
                </c:pt>
                <c:pt idx="10107">
                  <c:v>56.469000000000001</c:v>
                </c:pt>
                <c:pt idx="10108">
                  <c:v>56.512</c:v>
                </c:pt>
                <c:pt idx="10109">
                  <c:v>56.512</c:v>
                </c:pt>
                <c:pt idx="10110">
                  <c:v>57.290000000000013</c:v>
                </c:pt>
                <c:pt idx="10111">
                  <c:v>56.512</c:v>
                </c:pt>
                <c:pt idx="10112">
                  <c:v>56.512</c:v>
                </c:pt>
                <c:pt idx="10113">
                  <c:v>56.512</c:v>
                </c:pt>
                <c:pt idx="10114">
                  <c:v>56.556000000000004</c:v>
                </c:pt>
                <c:pt idx="10115">
                  <c:v>56.556000000000004</c:v>
                </c:pt>
                <c:pt idx="10116">
                  <c:v>56.556000000000004</c:v>
                </c:pt>
                <c:pt idx="10117">
                  <c:v>56.556000000000004</c:v>
                </c:pt>
                <c:pt idx="10118">
                  <c:v>56.857999999999997</c:v>
                </c:pt>
                <c:pt idx="10119">
                  <c:v>56.556000000000004</c:v>
                </c:pt>
                <c:pt idx="10120">
                  <c:v>56.599000000000011</c:v>
                </c:pt>
                <c:pt idx="10121">
                  <c:v>56.599000000000011</c:v>
                </c:pt>
                <c:pt idx="10122">
                  <c:v>56.685000000000002</c:v>
                </c:pt>
                <c:pt idx="10123">
                  <c:v>56.599000000000011</c:v>
                </c:pt>
                <c:pt idx="10124">
                  <c:v>56.599000000000011</c:v>
                </c:pt>
                <c:pt idx="10125">
                  <c:v>56.599000000000011</c:v>
                </c:pt>
                <c:pt idx="10126">
                  <c:v>57.463000000000001</c:v>
                </c:pt>
                <c:pt idx="10127">
                  <c:v>56.642000000000003</c:v>
                </c:pt>
                <c:pt idx="10128">
                  <c:v>56.642000000000003</c:v>
                </c:pt>
                <c:pt idx="10129">
                  <c:v>56.685000000000002</c:v>
                </c:pt>
                <c:pt idx="10130">
                  <c:v>56.901000000000003</c:v>
                </c:pt>
                <c:pt idx="10131">
                  <c:v>56.685000000000002</c:v>
                </c:pt>
                <c:pt idx="10132">
                  <c:v>56.685000000000002</c:v>
                </c:pt>
                <c:pt idx="10133">
                  <c:v>56.685000000000002</c:v>
                </c:pt>
                <c:pt idx="10134">
                  <c:v>58.582000000000001</c:v>
                </c:pt>
                <c:pt idx="10135">
                  <c:v>56.728000000000016</c:v>
                </c:pt>
                <c:pt idx="10136">
                  <c:v>56.728000000000016</c:v>
                </c:pt>
                <c:pt idx="10137">
                  <c:v>56.728000000000016</c:v>
                </c:pt>
                <c:pt idx="10138">
                  <c:v>58.755000000000003</c:v>
                </c:pt>
                <c:pt idx="10139">
                  <c:v>56.772000000000013</c:v>
                </c:pt>
                <c:pt idx="10140">
                  <c:v>56.772000000000013</c:v>
                </c:pt>
                <c:pt idx="10141">
                  <c:v>56.772000000000013</c:v>
                </c:pt>
                <c:pt idx="10142">
                  <c:v>57.376000000000005</c:v>
                </c:pt>
                <c:pt idx="10143">
                  <c:v>56.772000000000013</c:v>
                </c:pt>
                <c:pt idx="10144">
                  <c:v>56.772000000000013</c:v>
                </c:pt>
                <c:pt idx="10145">
                  <c:v>56.814999999999998</c:v>
                </c:pt>
                <c:pt idx="10146">
                  <c:v>57.074000000000005</c:v>
                </c:pt>
                <c:pt idx="10147">
                  <c:v>56.814999999999998</c:v>
                </c:pt>
                <c:pt idx="10148">
                  <c:v>56.814999999999998</c:v>
                </c:pt>
                <c:pt idx="10149">
                  <c:v>56.814999999999998</c:v>
                </c:pt>
                <c:pt idx="10150">
                  <c:v>56.944000000000003</c:v>
                </c:pt>
                <c:pt idx="10151">
                  <c:v>56.857999999999997</c:v>
                </c:pt>
                <c:pt idx="10152">
                  <c:v>56.857999999999997</c:v>
                </c:pt>
                <c:pt idx="10153">
                  <c:v>56.857999999999997</c:v>
                </c:pt>
                <c:pt idx="10154">
                  <c:v>56.944000000000003</c:v>
                </c:pt>
                <c:pt idx="10155">
                  <c:v>56.857999999999997</c:v>
                </c:pt>
                <c:pt idx="10156">
                  <c:v>56.901000000000003</c:v>
                </c:pt>
                <c:pt idx="10157">
                  <c:v>56.901000000000003</c:v>
                </c:pt>
                <c:pt idx="10158">
                  <c:v>56.944000000000003</c:v>
                </c:pt>
                <c:pt idx="10159">
                  <c:v>56.944000000000003</c:v>
                </c:pt>
                <c:pt idx="10160">
                  <c:v>56.944000000000003</c:v>
                </c:pt>
                <c:pt idx="10161">
                  <c:v>56.944000000000003</c:v>
                </c:pt>
                <c:pt idx="10162">
                  <c:v>57.031000000000006</c:v>
                </c:pt>
                <c:pt idx="10163">
                  <c:v>56.944000000000003</c:v>
                </c:pt>
                <c:pt idx="10164">
                  <c:v>56.944000000000003</c:v>
                </c:pt>
                <c:pt idx="10165">
                  <c:v>56.988</c:v>
                </c:pt>
                <c:pt idx="10166">
                  <c:v>57.031000000000006</c:v>
                </c:pt>
                <c:pt idx="10167">
                  <c:v>56.988</c:v>
                </c:pt>
                <c:pt idx="10168">
                  <c:v>56.988</c:v>
                </c:pt>
                <c:pt idx="10169">
                  <c:v>56.988</c:v>
                </c:pt>
                <c:pt idx="10170">
                  <c:v>57.031000000000006</c:v>
                </c:pt>
                <c:pt idx="10171">
                  <c:v>57.031000000000006</c:v>
                </c:pt>
                <c:pt idx="10172">
                  <c:v>57.031000000000006</c:v>
                </c:pt>
                <c:pt idx="10173">
                  <c:v>57.031000000000006</c:v>
                </c:pt>
                <c:pt idx="10174">
                  <c:v>57.074000000000005</c:v>
                </c:pt>
                <c:pt idx="10175">
                  <c:v>57.031000000000006</c:v>
                </c:pt>
                <c:pt idx="10176">
                  <c:v>57.031000000000006</c:v>
                </c:pt>
                <c:pt idx="10177">
                  <c:v>57.074000000000005</c:v>
                </c:pt>
                <c:pt idx="10178">
                  <c:v>57.160000000000011</c:v>
                </c:pt>
                <c:pt idx="10179">
                  <c:v>57.074000000000005</c:v>
                </c:pt>
                <c:pt idx="10180">
                  <c:v>57.074000000000005</c:v>
                </c:pt>
                <c:pt idx="10181">
                  <c:v>57.074000000000005</c:v>
                </c:pt>
                <c:pt idx="10182">
                  <c:v>57.204000000000001</c:v>
                </c:pt>
                <c:pt idx="10183">
                  <c:v>57.117000000000004</c:v>
                </c:pt>
                <c:pt idx="10184">
                  <c:v>57.117000000000004</c:v>
                </c:pt>
                <c:pt idx="10185">
                  <c:v>57.117000000000004</c:v>
                </c:pt>
                <c:pt idx="10186">
                  <c:v>57.290000000000013</c:v>
                </c:pt>
                <c:pt idx="10187">
                  <c:v>57.160000000000011</c:v>
                </c:pt>
                <c:pt idx="10188">
                  <c:v>57.160000000000011</c:v>
                </c:pt>
                <c:pt idx="10189">
                  <c:v>57.160000000000011</c:v>
                </c:pt>
                <c:pt idx="10190">
                  <c:v>57.247</c:v>
                </c:pt>
                <c:pt idx="10191">
                  <c:v>57.160000000000011</c:v>
                </c:pt>
                <c:pt idx="10192">
                  <c:v>57.160000000000011</c:v>
                </c:pt>
                <c:pt idx="10193">
                  <c:v>57.204000000000001</c:v>
                </c:pt>
                <c:pt idx="10194">
                  <c:v>57.333000000000006</c:v>
                </c:pt>
                <c:pt idx="10195">
                  <c:v>57.204000000000001</c:v>
                </c:pt>
                <c:pt idx="10196">
                  <c:v>57.204000000000001</c:v>
                </c:pt>
                <c:pt idx="10197">
                  <c:v>57.204000000000001</c:v>
                </c:pt>
                <c:pt idx="10198">
                  <c:v>57.376000000000005</c:v>
                </c:pt>
                <c:pt idx="10199">
                  <c:v>57.247</c:v>
                </c:pt>
                <c:pt idx="10200">
                  <c:v>57.247</c:v>
                </c:pt>
                <c:pt idx="10201">
                  <c:v>57.247</c:v>
                </c:pt>
                <c:pt idx="10202">
                  <c:v>57.290000000000013</c:v>
                </c:pt>
                <c:pt idx="10203">
                  <c:v>57.247</c:v>
                </c:pt>
                <c:pt idx="10204">
                  <c:v>57.290000000000013</c:v>
                </c:pt>
                <c:pt idx="10205">
                  <c:v>57.290000000000013</c:v>
                </c:pt>
                <c:pt idx="10206">
                  <c:v>57.333000000000006</c:v>
                </c:pt>
                <c:pt idx="10207">
                  <c:v>57.290000000000013</c:v>
                </c:pt>
                <c:pt idx="10208">
                  <c:v>57.290000000000013</c:v>
                </c:pt>
                <c:pt idx="10209">
                  <c:v>57.333000000000006</c:v>
                </c:pt>
                <c:pt idx="10210">
                  <c:v>57.463000000000001</c:v>
                </c:pt>
                <c:pt idx="10211">
                  <c:v>57.333000000000006</c:v>
                </c:pt>
                <c:pt idx="10212">
                  <c:v>57.333000000000006</c:v>
                </c:pt>
                <c:pt idx="10213">
                  <c:v>57.333000000000006</c:v>
                </c:pt>
                <c:pt idx="10214">
                  <c:v>57.592000000000013</c:v>
                </c:pt>
                <c:pt idx="10215">
                  <c:v>57.376000000000005</c:v>
                </c:pt>
                <c:pt idx="10216">
                  <c:v>57.376000000000005</c:v>
                </c:pt>
                <c:pt idx="10217">
                  <c:v>57.376000000000005</c:v>
                </c:pt>
                <c:pt idx="10218">
                  <c:v>57.42</c:v>
                </c:pt>
                <c:pt idx="10219">
                  <c:v>57.376000000000005</c:v>
                </c:pt>
                <c:pt idx="10220">
                  <c:v>57.42</c:v>
                </c:pt>
                <c:pt idx="10221">
                  <c:v>57.42</c:v>
                </c:pt>
                <c:pt idx="10222">
                  <c:v>57.42</c:v>
                </c:pt>
                <c:pt idx="10223">
                  <c:v>57.42</c:v>
                </c:pt>
                <c:pt idx="10224">
                  <c:v>57.463000000000001</c:v>
                </c:pt>
                <c:pt idx="10225">
                  <c:v>57.463000000000001</c:v>
                </c:pt>
                <c:pt idx="10226">
                  <c:v>57.549000000000007</c:v>
                </c:pt>
                <c:pt idx="10227">
                  <c:v>57.463000000000001</c:v>
                </c:pt>
                <c:pt idx="10228">
                  <c:v>57.463000000000001</c:v>
                </c:pt>
                <c:pt idx="10229">
                  <c:v>57.506</c:v>
                </c:pt>
                <c:pt idx="10230">
                  <c:v>57.506</c:v>
                </c:pt>
                <c:pt idx="10231">
                  <c:v>57.506</c:v>
                </c:pt>
                <c:pt idx="10232">
                  <c:v>57.506</c:v>
                </c:pt>
                <c:pt idx="10233">
                  <c:v>57.506</c:v>
                </c:pt>
                <c:pt idx="10234">
                  <c:v>57.636000000000003</c:v>
                </c:pt>
                <c:pt idx="10235">
                  <c:v>57.506</c:v>
                </c:pt>
                <c:pt idx="10236">
                  <c:v>57.549000000000007</c:v>
                </c:pt>
                <c:pt idx="10237">
                  <c:v>57.549000000000007</c:v>
                </c:pt>
                <c:pt idx="10238">
                  <c:v>57.592000000000013</c:v>
                </c:pt>
                <c:pt idx="10239">
                  <c:v>57.549000000000007</c:v>
                </c:pt>
                <c:pt idx="10240">
                  <c:v>57.549000000000007</c:v>
                </c:pt>
                <c:pt idx="10241">
                  <c:v>57.549000000000007</c:v>
                </c:pt>
                <c:pt idx="10242">
                  <c:v>57.592000000000013</c:v>
                </c:pt>
                <c:pt idx="10243">
                  <c:v>57.592000000000013</c:v>
                </c:pt>
                <c:pt idx="10244">
                  <c:v>57.592000000000013</c:v>
                </c:pt>
                <c:pt idx="10245">
                  <c:v>57.592000000000013</c:v>
                </c:pt>
                <c:pt idx="10246">
                  <c:v>57.592000000000013</c:v>
                </c:pt>
                <c:pt idx="10247">
                  <c:v>57.636000000000003</c:v>
                </c:pt>
                <c:pt idx="10248">
                  <c:v>57.636000000000003</c:v>
                </c:pt>
                <c:pt idx="10249">
                  <c:v>57.636000000000003</c:v>
                </c:pt>
                <c:pt idx="10250">
                  <c:v>57.679000000000002</c:v>
                </c:pt>
                <c:pt idx="10251">
                  <c:v>57.636000000000003</c:v>
                </c:pt>
                <c:pt idx="10252">
                  <c:v>57.679000000000002</c:v>
                </c:pt>
                <c:pt idx="10253">
                  <c:v>57.679000000000002</c:v>
                </c:pt>
                <c:pt idx="10254">
                  <c:v>57.679000000000002</c:v>
                </c:pt>
                <c:pt idx="10255">
                  <c:v>57.679000000000002</c:v>
                </c:pt>
                <c:pt idx="10256">
                  <c:v>57.679000000000002</c:v>
                </c:pt>
                <c:pt idx="10257">
                  <c:v>57.722000000000016</c:v>
                </c:pt>
                <c:pt idx="10258">
                  <c:v>57.765000000000015</c:v>
                </c:pt>
                <c:pt idx="10259">
                  <c:v>57.722000000000016</c:v>
                </c:pt>
                <c:pt idx="10260">
                  <c:v>57.722000000000016</c:v>
                </c:pt>
                <c:pt idx="10261">
                  <c:v>57.722000000000016</c:v>
                </c:pt>
                <c:pt idx="10262">
                  <c:v>57.807000000000002</c:v>
                </c:pt>
                <c:pt idx="10263">
                  <c:v>57.765000000000015</c:v>
                </c:pt>
                <c:pt idx="10264">
                  <c:v>57.765000000000015</c:v>
                </c:pt>
                <c:pt idx="10265">
                  <c:v>57.765000000000015</c:v>
                </c:pt>
                <c:pt idx="10266">
                  <c:v>57.807000000000002</c:v>
                </c:pt>
                <c:pt idx="10267">
                  <c:v>57.765000000000015</c:v>
                </c:pt>
                <c:pt idx="10268">
                  <c:v>57.807000000000002</c:v>
                </c:pt>
                <c:pt idx="10269">
                  <c:v>57.807000000000002</c:v>
                </c:pt>
                <c:pt idx="10270">
                  <c:v>57.936</c:v>
                </c:pt>
                <c:pt idx="10271">
                  <c:v>57.807000000000002</c:v>
                </c:pt>
                <c:pt idx="10272">
                  <c:v>57.807000000000002</c:v>
                </c:pt>
                <c:pt idx="10273">
                  <c:v>57.85</c:v>
                </c:pt>
                <c:pt idx="10274">
                  <c:v>57.85</c:v>
                </c:pt>
                <c:pt idx="10275">
                  <c:v>57.85</c:v>
                </c:pt>
                <c:pt idx="10276">
                  <c:v>57.85</c:v>
                </c:pt>
                <c:pt idx="10277">
                  <c:v>57.893000000000001</c:v>
                </c:pt>
                <c:pt idx="10278">
                  <c:v>57.893000000000001</c:v>
                </c:pt>
                <c:pt idx="10279">
                  <c:v>57.893000000000001</c:v>
                </c:pt>
                <c:pt idx="10280">
                  <c:v>57.893000000000001</c:v>
                </c:pt>
                <c:pt idx="10281">
                  <c:v>57.893000000000001</c:v>
                </c:pt>
                <c:pt idx="10282">
                  <c:v>57.936</c:v>
                </c:pt>
                <c:pt idx="10283">
                  <c:v>57.936</c:v>
                </c:pt>
                <c:pt idx="10284">
                  <c:v>57.936</c:v>
                </c:pt>
                <c:pt idx="10285">
                  <c:v>57.936</c:v>
                </c:pt>
                <c:pt idx="10286">
                  <c:v>57.936</c:v>
                </c:pt>
                <c:pt idx="10287">
                  <c:v>57.936</c:v>
                </c:pt>
                <c:pt idx="10288">
                  <c:v>57.936</c:v>
                </c:pt>
                <c:pt idx="10289">
                  <c:v>57.979000000000006</c:v>
                </c:pt>
                <c:pt idx="10290">
                  <c:v>58.023000000000003</c:v>
                </c:pt>
                <c:pt idx="10291">
                  <c:v>57.979000000000006</c:v>
                </c:pt>
                <c:pt idx="10292">
                  <c:v>57.979000000000006</c:v>
                </c:pt>
                <c:pt idx="10293">
                  <c:v>58.023000000000003</c:v>
                </c:pt>
                <c:pt idx="10294">
                  <c:v>58.023000000000003</c:v>
                </c:pt>
                <c:pt idx="10295">
                  <c:v>58.023000000000003</c:v>
                </c:pt>
                <c:pt idx="10296">
                  <c:v>58.023000000000003</c:v>
                </c:pt>
                <c:pt idx="10297">
                  <c:v>58.023000000000003</c:v>
                </c:pt>
                <c:pt idx="10298">
                  <c:v>58.066000000000003</c:v>
                </c:pt>
                <c:pt idx="10299">
                  <c:v>58.066000000000003</c:v>
                </c:pt>
                <c:pt idx="10300">
                  <c:v>58.066000000000003</c:v>
                </c:pt>
                <c:pt idx="10301">
                  <c:v>58.066000000000003</c:v>
                </c:pt>
                <c:pt idx="10302">
                  <c:v>58.109000000000002</c:v>
                </c:pt>
                <c:pt idx="10303">
                  <c:v>58.066000000000003</c:v>
                </c:pt>
                <c:pt idx="10304">
                  <c:v>58.066000000000003</c:v>
                </c:pt>
                <c:pt idx="10305">
                  <c:v>58.109000000000002</c:v>
                </c:pt>
                <c:pt idx="10306">
                  <c:v>58.109000000000002</c:v>
                </c:pt>
                <c:pt idx="10307">
                  <c:v>58.109000000000002</c:v>
                </c:pt>
                <c:pt idx="10308">
                  <c:v>58.109000000000002</c:v>
                </c:pt>
                <c:pt idx="10309">
                  <c:v>58.109000000000002</c:v>
                </c:pt>
                <c:pt idx="10310">
                  <c:v>58.109000000000002</c:v>
                </c:pt>
                <c:pt idx="10311">
                  <c:v>58.109000000000002</c:v>
                </c:pt>
                <c:pt idx="10312">
                  <c:v>58.109000000000002</c:v>
                </c:pt>
                <c:pt idx="10313">
                  <c:v>58.109000000000002</c:v>
                </c:pt>
                <c:pt idx="10314">
                  <c:v>58.195000000000014</c:v>
                </c:pt>
                <c:pt idx="10315">
                  <c:v>58.109000000000002</c:v>
                </c:pt>
                <c:pt idx="10316">
                  <c:v>58.152000000000001</c:v>
                </c:pt>
                <c:pt idx="10317">
                  <c:v>58.152000000000001</c:v>
                </c:pt>
                <c:pt idx="10318">
                  <c:v>58.152000000000001</c:v>
                </c:pt>
                <c:pt idx="10319">
                  <c:v>58.152000000000001</c:v>
                </c:pt>
                <c:pt idx="10320">
                  <c:v>58.152000000000001</c:v>
                </c:pt>
                <c:pt idx="10321">
                  <c:v>58.195000000000014</c:v>
                </c:pt>
                <c:pt idx="10322">
                  <c:v>58.195000000000014</c:v>
                </c:pt>
                <c:pt idx="10323">
                  <c:v>58.195000000000014</c:v>
                </c:pt>
                <c:pt idx="10324">
                  <c:v>58.195000000000014</c:v>
                </c:pt>
                <c:pt idx="10325">
                  <c:v>58.195000000000014</c:v>
                </c:pt>
                <c:pt idx="10326">
                  <c:v>58.195000000000014</c:v>
                </c:pt>
                <c:pt idx="10327">
                  <c:v>58.195000000000014</c:v>
                </c:pt>
                <c:pt idx="10328">
                  <c:v>58.195000000000014</c:v>
                </c:pt>
                <c:pt idx="10329">
                  <c:v>58.195000000000014</c:v>
                </c:pt>
                <c:pt idx="10330">
                  <c:v>58.239000000000011</c:v>
                </c:pt>
                <c:pt idx="10331">
                  <c:v>58.239000000000011</c:v>
                </c:pt>
                <c:pt idx="10332">
                  <c:v>58.239000000000011</c:v>
                </c:pt>
                <c:pt idx="10333">
                  <c:v>58.239000000000011</c:v>
                </c:pt>
                <c:pt idx="10334">
                  <c:v>58.282000000000011</c:v>
                </c:pt>
                <c:pt idx="10335">
                  <c:v>58.239000000000011</c:v>
                </c:pt>
                <c:pt idx="10336">
                  <c:v>58.239000000000011</c:v>
                </c:pt>
                <c:pt idx="10337">
                  <c:v>58.239000000000011</c:v>
                </c:pt>
                <c:pt idx="10338">
                  <c:v>58.282000000000011</c:v>
                </c:pt>
                <c:pt idx="10339">
                  <c:v>58.282000000000011</c:v>
                </c:pt>
                <c:pt idx="10340">
                  <c:v>58.282000000000011</c:v>
                </c:pt>
                <c:pt idx="10341">
                  <c:v>58.282000000000011</c:v>
                </c:pt>
                <c:pt idx="10342">
                  <c:v>58.368000000000002</c:v>
                </c:pt>
                <c:pt idx="10343">
                  <c:v>58.282000000000011</c:v>
                </c:pt>
                <c:pt idx="10344">
                  <c:v>58.282000000000011</c:v>
                </c:pt>
                <c:pt idx="10345">
                  <c:v>58.282000000000011</c:v>
                </c:pt>
                <c:pt idx="10346">
                  <c:v>58.325000000000003</c:v>
                </c:pt>
                <c:pt idx="10347">
                  <c:v>58.325000000000003</c:v>
                </c:pt>
                <c:pt idx="10348">
                  <c:v>58.325000000000003</c:v>
                </c:pt>
                <c:pt idx="10349">
                  <c:v>58.325000000000003</c:v>
                </c:pt>
                <c:pt idx="10350">
                  <c:v>58.368000000000002</c:v>
                </c:pt>
                <c:pt idx="10351">
                  <c:v>58.325000000000003</c:v>
                </c:pt>
                <c:pt idx="10352">
                  <c:v>58.325000000000003</c:v>
                </c:pt>
                <c:pt idx="10353">
                  <c:v>58.325000000000003</c:v>
                </c:pt>
                <c:pt idx="10354">
                  <c:v>58.411000000000001</c:v>
                </c:pt>
                <c:pt idx="10355">
                  <c:v>58.368000000000002</c:v>
                </c:pt>
                <c:pt idx="10356">
                  <c:v>58.368000000000002</c:v>
                </c:pt>
                <c:pt idx="10357">
                  <c:v>58.368000000000002</c:v>
                </c:pt>
                <c:pt idx="10358">
                  <c:v>58.368000000000002</c:v>
                </c:pt>
                <c:pt idx="10359">
                  <c:v>58.368000000000002</c:v>
                </c:pt>
                <c:pt idx="10360">
                  <c:v>58.368000000000002</c:v>
                </c:pt>
                <c:pt idx="10361">
                  <c:v>58.368000000000002</c:v>
                </c:pt>
                <c:pt idx="10362">
                  <c:v>58.411000000000001</c:v>
                </c:pt>
                <c:pt idx="10363">
                  <c:v>58.411000000000001</c:v>
                </c:pt>
                <c:pt idx="10364">
                  <c:v>58.368000000000002</c:v>
                </c:pt>
                <c:pt idx="10365">
                  <c:v>58.411000000000001</c:v>
                </c:pt>
                <c:pt idx="10366">
                  <c:v>58.454999999999998</c:v>
                </c:pt>
                <c:pt idx="10367">
                  <c:v>58.411000000000001</c:v>
                </c:pt>
                <c:pt idx="10368">
                  <c:v>58.411000000000001</c:v>
                </c:pt>
                <c:pt idx="10369">
                  <c:v>58.411000000000001</c:v>
                </c:pt>
                <c:pt idx="10370">
                  <c:v>58.411000000000001</c:v>
                </c:pt>
                <c:pt idx="10371">
                  <c:v>58.411000000000001</c:v>
                </c:pt>
                <c:pt idx="10372">
                  <c:v>58.411000000000001</c:v>
                </c:pt>
                <c:pt idx="10373">
                  <c:v>58.411000000000001</c:v>
                </c:pt>
                <c:pt idx="10374">
                  <c:v>58.454999999999998</c:v>
                </c:pt>
                <c:pt idx="10375">
                  <c:v>58.454999999999998</c:v>
                </c:pt>
                <c:pt idx="10376">
                  <c:v>58.454999999999998</c:v>
                </c:pt>
                <c:pt idx="10377">
                  <c:v>58.454999999999998</c:v>
                </c:pt>
                <c:pt idx="10378">
                  <c:v>58.498000000000012</c:v>
                </c:pt>
                <c:pt idx="10379">
                  <c:v>58.454999999999998</c:v>
                </c:pt>
                <c:pt idx="10380">
                  <c:v>58.454999999999998</c:v>
                </c:pt>
                <c:pt idx="10381">
                  <c:v>58.454999999999998</c:v>
                </c:pt>
                <c:pt idx="10382">
                  <c:v>58.498000000000012</c:v>
                </c:pt>
                <c:pt idx="10383">
                  <c:v>58.498000000000012</c:v>
                </c:pt>
                <c:pt idx="10384">
                  <c:v>58.498000000000012</c:v>
                </c:pt>
                <c:pt idx="10385">
                  <c:v>58.498000000000012</c:v>
                </c:pt>
                <c:pt idx="10386">
                  <c:v>58.541000000000004</c:v>
                </c:pt>
                <c:pt idx="10387">
                  <c:v>58.498000000000012</c:v>
                </c:pt>
                <c:pt idx="10388">
                  <c:v>58.541000000000004</c:v>
                </c:pt>
                <c:pt idx="10389">
                  <c:v>58.541000000000004</c:v>
                </c:pt>
                <c:pt idx="10390">
                  <c:v>58.541000000000004</c:v>
                </c:pt>
                <c:pt idx="10391">
                  <c:v>58.541000000000004</c:v>
                </c:pt>
                <c:pt idx="10392">
                  <c:v>58.541000000000004</c:v>
                </c:pt>
                <c:pt idx="10393">
                  <c:v>58.541000000000004</c:v>
                </c:pt>
                <c:pt idx="10394">
                  <c:v>58.582000000000001</c:v>
                </c:pt>
                <c:pt idx="10395">
                  <c:v>58.582000000000001</c:v>
                </c:pt>
                <c:pt idx="10396">
                  <c:v>58.582000000000001</c:v>
                </c:pt>
                <c:pt idx="10397">
                  <c:v>58.582000000000001</c:v>
                </c:pt>
                <c:pt idx="10398">
                  <c:v>58.582000000000001</c:v>
                </c:pt>
                <c:pt idx="10399">
                  <c:v>58.582000000000001</c:v>
                </c:pt>
                <c:pt idx="10400">
                  <c:v>58.582000000000001</c:v>
                </c:pt>
                <c:pt idx="10401">
                  <c:v>58.582000000000001</c:v>
                </c:pt>
                <c:pt idx="10402">
                  <c:v>58.626000000000012</c:v>
                </c:pt>
                <c:pt idx="10403">
                  <c:v>58.626000000000012</c:v>
                </c:pt>
                <c:pt idx="10404">
                  <c:v>58.626000000000012</c:v>
                </c:pt>
                <c:pt idx="10405">
                  <c:v>58.626000000000012</c:v>
                </c:pt>
                <c:pt idx="10406">
                  <c:v>58.626000000000012</c:v>
                </c:pt>
                <c:pt idx="10407">
                  <c:v>58.626000000000012</c:v>
                </c:pt>
                <c:pt idx="10408">
                  <c:v>58.626000000000012</c:v>
                </c:pt>
                <c:pt idx="10409">
                  <c:v>58.669000000000011</c:v>
                </c:pt>
                <c:pt idx="10410">
                  <c:v>58.669000000000011</c:v>
                </c:pt>
                <c:pt idx="10411">
                  <c:v>58.669000000000011</c:v>
                </c:pt>
                <c:pt idx="10412">
                  <c:v>58.669000000000011</c:v>
                </c:pt>
                <c:pt idx="10413">
                  <c:v>58.669000000000011</c:v>
                </c:pt>
                <c:pt idx="10414">
                  <c:v>58.712000000000003</c:v>
                </c:pt>
                <c:pt idx="10415">
                  <c:v>58.712000000000003</c:v>
                </c:pt>
                <c:pt idx="10416">
                  <c:v>58.712000000000003</c:v>
                </c:pt>
                <c:pt idx="10417">
                  <c:v>58.712000000000003</c:v>
                </c:pt>
                <c:pt idx="10418">
                  <c:v>58.712000000000003</c:v>
                </c:pt>
                <c:pt idx="10419">
                  <c:v>58.712000000000003</c:v>
                </c:pt>
                <c:pt idx="10420">
                  <c:v>58.712000000000003</c:v>
                </c:pt>
                <c:pt idx="10421">
                  <c:v>58.755000000000003</c:v>
                </c:pt>
                <c:pt idx="10422">
                  <c:v>58.755000000000003</c:v>
                </c:pt>
                <c:pt idx="10423">
                  <c:v>58.755000000000003</c:v>
                </c:pt>
                <c:pt idx="10424">
                  <c:v>58.755000000000003</c:v>
                </c:pt>
                <c:pt idx="10425">
                  <c:v>58.755000000000003</c:v>
                </c:pt>
                <c:pt idx="10426">
                  <c:v>58.755000000000003</c:v>
                </c:pt>
                <c:pt idx="10427">
                  <c:v>58.755000000000003</c:v>
                </c:pt>
                <c:pt idx="10428">
                  <c:v>58.755000000000003</c:v>
                </c:pt>
                <c:pt idx="10429">
                  <c:v>58.755000000000003</c:v>
                </c:pt>
                <c:pt idx="10430">
                  <c:v>58.755000000000003</c:v>
                </c:pt>
                <c:pt idx="10431">
                  <c:v>58.798000000000016</c:v>
                </c:pt>
                <c:pt idx="10432">
                  <c:v>58.798000000000016</c:v>
                </c:pt>
                <c:pt idx="10433">
                  <c:v>58.798000000000016</c:v>
                </c:pt>
                <c:pt idx="10434">
                  <c:v>58.798000000000016</c:v>
                </c:pt>
                <c:pt idx="10435">
                  <c:v>58.798000000000016</c:v>
                </c:pt>
                <c:pt idx="10436">
                  <c:v>58.798000000000016</c:v>
                </c:pt>
                <c:pt idx="10437">
                  <c:v>58.841999999999999</c:v>
                </c:pt>
                <c:pt idx="10438">
                  <c:v>58.841999999999999</c:v>
                </c:pt>
                <c:pt idx="10439">
                  <c:v>58.841999999999999</c:v>
                </c:pt>
                <c:pt idx="10440">
                  <c:v>58.841999999999999</c:v>
                </c:pt>
                <c:pt idx="10441">
                  <c:v>58.841999999999999</c:v>
                </c:pt>
                <c:pt idx="10442">
                  <c:v>58.841999999999999</c:v>
                </c:pt>
                <c:pt idx="10443">
                  <c:v>58.841999999999999</c:v>
                </c:pt>
                <c:pt idx="10444">
                  <c:v>58.841999999999999</c:v>
                </c:pt>
                <c:pt idx="10445">
                  <c:v>58.841999999999999</c:v>
                </c:pt>
                <c:pt idx="10446">
                  <c:v>58.884999999999998</c:v>
                </c:pt>
                <c:pt idx="10447">
                  <c:v>58.884999999999998</c:v>
                </c:pt>
                <c:pt idx="10448">
                  <c:v>58.884999999999998</c:v>
                </c:pt>
                <c:pt idx="10449">
                  <c:v>58.884999999999998</c:v>
                </c:pt>
                <c:pt idx="10450">
                  <c:v>58.884999999999998</c:v>
                </c:pt>
                <c:pt idx="10451">
                  <c:v>58.884999999999998</c:v>
                </c:pt>
                <c:pt idx="10452">
                  <c:v>58.884999999999998</c:v>
                </c:pt>
                <c:pt idx="10453">
                  <c:v>58.884999999999998</c:v>
                </c:pt>
                <c:pt idx="10454">
                  <c:v>58.928000000000011</c:v>
                </c:pt>
                <c:pt idx="10455">
                  <c:v>58.928000000000011</c:v>
                </c:pt>
                <c:pt idx="10456">
                  <c:v>58.928000000000011</c:v>
                </c:pt>
                <c:pt idx="10457">
                  <c:v>58.928000000000011</c:v>
                </c:pt>
                <c:pt idx="10458">
                  <c:v>58.928000000000011</c:v>
                </c:pt>
                <c:pt idx="10459">
                  <c:v>58.928000000000011</c:v>
                </c:pt>
                <c:pt idx="10460">
                  <c:v>58.928000000000011</c:v>
                </c:pt>
                <c:pt idx="10461">
                  <c:v>58.928000000000011</c:v>
                </c:pt>
                <c:pt idx="10462">
                  <c:v>58.928000000000011</c:v>
                </c:pt>
                <c:pt idx="10463">
                  <c:v>58.928000000000011</c:v>
                </c:pt>
                <c:pt idx="10464">
                  <c:v>58.971000000000004</c:v>
                </c:pt>
                <c:pt idx="10465">
                  <c:v>58.971000000000004</c:v>
                </c:pt>
                <c:pt idx="10466">
                  <c:v>58.971000000000004</c:v>
                </c:pt>
                <c:pt idx="10467">
                  <c:v>58.971000000000004</c:v>
                </c:pt>
                <c:pt idx="10468">
                  <c:v>58.971000000000004</c:v>
                </c:pt>
                <c:pt idx="10469">
                  <c:v>58.971000000000004</c:v>
                </c:pt>
                <c:pt idx="10470">
                  <c:v>59.014000000000003</c:v>
                </c:pt>
                <c:pt idx="10471">
                  <c:v>58.971000000000004</c:v>
                </c:pt>
                <c:pt idx="10472">
                  <c:v>59.014000000000003</c:v>
                </c:pt>
                <c:pt idx="10473">
                  <c:v>59.014000000000003</c:v>
                </c:pt>
                <c:pt idx="10474">
                  <c:v>59.014000000000003</c:v>
                </c:pt>
                <c:pt idx="10475">
                  <c:v>59.014000000000003</c:v>
                </c:pt>
                <c:pt idx="10476">
                  <c:v>59.014000000000003</c:v>
                </c:pt>
                <c:pt idx="10477">
                  <c:v>59.014000000000003</c:v>
                </c:pt>
                <c:pt idx="10478">
                  <c:v>59.014000000000003</c:v>
                </c:pt>
                <c:pt idx="10479">
                  <c:v>59.014000000000003</c:v>
                </c:pt>
                <c:pt idx="10480">
                  <c:v>59.014000000000003</c:v>
                </c:pt>
                <c:pt idx="10481">
                  <c:v>59.014000000000003</c:v>
                </c:pt>
                <c:pt idx="10482">
                  <c:v>59.056000000000004</c:v>
                </c:pt>
                <c:pt idx="10483">
                  <c:v>59.056000000000004</c:v>
                </c:pt>
                <c:pt idx="10484">
                  <c:v>59.056000000000004</c:v>
                </c:pt>
                <c:pt idx="10485">
                  <c:v>59.056000000000004</c:v>
                </c:pt>
                <c:pt idx="10486">
                  <c:v>59.056000000000004</c:v>
                </c:pt>
                <c:pt idx="10487">
                  <c:v>59.056000000000004</c:v>
                </c:pt>
                <c:pt idx="10488">
                  <c:v>59.056000000000004</c:v>
                </c:pt>
                <c:pt idx="10489">
                  <c:v>59.056000000000004</c:v>
                </c:pt>
                <c:pt idx="10490">
                  <c:v>59.099000000000011</c:v>
                </c:pt>
                <c:pt idx="10491">
                  <c:v>59.056000000000004</c:v>
                </c:pt>
                <c:pt idx="10492">
                  <c:v>59.099000000000011</c:v>
                </c:pt>
                <c:pt idx="10493">
                  <c:v>59.056000000000004</c:v>
                </c:pt>
                <c:pt idx="10494">
                  <c:v>59.099000000000011</c:v>
                </c:pt>
                <c:pt idx="10495">
                  <c:v>59.099000000000011</c:v>
                </c:pt>
                <c:pt idx="10496">
                  <c:v>59.099000000000011</c:v>
                </c:pt>
                <c:pt idx="10497">
                  <c:v>59.099000000000011</c:v>
                </c:pt>
                <c:pt idx="10498">
                  <c:v>59.099000000000011</c:v>
                </c:pt>
                <c:pt idx="10499">
                  <c:v>59.099000000000011</c:v>
                </c:pt>
                <c:pt idx="10500">
                  <c:v>59.099000000000011</c:v>
                </c:pt>
                <c:pt idx="10501">
                  <c:v>59.099000000000011</c:v>
                </c:pt>
                <c:pt idx="10502">
                  <c:v>59.142000000000003</c:v>
                </c:pt>
                <c:pt idx="10503">
                  <c:v>59.099000000000011</c:v>
                </c:pt>
                <c:pt idx="10504">
                  <c:v>59.099000000000011</c:v>
                </c:pt>
                <c:pt idx="10505">
                  <c:v>59.099000000000011</c:v>
                </c:pt>
                <c:pt idx="10506">
                  <c:v>59.142000000000003</c:v>
                </c:pt>
                <c:pt idx="10507">
                  <c:v>59.142000000000003</c:v>
                </c:pt>
                <c:pt idx="10508">
                  <c:v>59.142000000000003</c:v>
                </c:pt>
                <c:pt idx="10509">
                  <c:v>59.142000000000003</c:v>
                </c:pt>
                <c:pt idx="10510">
                  <c:v>59.142000000000003</c:v>
                </c:pt>
                <c:pt idx="10511">
                  <c:v>59.142000000000003</c:v>
                </c:pt>
                <c:pt idx="10512">
                  <c:v>59.142000000000003</c:v>
                </c:pt>
                <c:pt idx="10513">
                  <c:v>59.142000000000003</c:v>
                </c:pt>
                <c:pt idx="10514">
                  <c:v>59.142000000000003</c:v>
                </c:pt>
                <c:pt idx="10515">
                  <c:v>59.142000000000003</c:v>
                </c:pt>
                <c:pt idx="10516">
                  <c:v>59.142000000000003</c:v>
                </c:pt>
                <c:pt idx="10517">
                  <c:v>59.142000000000003</c:v>
                </c:pt>
                <c:pt idx="10518">
                  <c:v>59.185000000000002</c:v>
                </c:pt>
                <c:pt idx="10519">
                  <c:v>59.185000000000002</c:v>
                </c:pt>
                <c:pt idx="10520">
                  <c:v>59.185000000000002</c:v>
                </c:pt>
                <c:pt idx="10521">
                  <c:v>59.185000000000002</c:v>
                </c:pt>
                <c:pt idx="10522">
                  <c:v>59.229000000000013</c:v>
                </c:pt>
                <c:pt idx="10523">
                  <c:v>59.185000000000002</c:v>
                </c:pt>
                <c:pt idx="10524">
                  <c:v>59.185000000000002</c:v>
                </c:pt>
                <c:pt idx="10525">
                  <c:v>59.185000000000002</c:v>
                </c:pt>
                <c:pt idx="10526">
                  <c:v>59.314999999999998</c:v>
                </c:pt>
                <c:pt idx="10527">
                  <c:v>59.185000000000002</c:v>
                </c:pt>
                <c:pt idx="10528">
                  <c:v>59.185000000000002</c:v>
                </c:pt>
                <c:pt idx="10529">
                  <c:v>59.229000000000013</c:v>
                </c:pt>
                <c:pt idx="10530">
                  <c:v>59.272000000000013</c:v>
                </c:pt>
                <c:pt idx="10531">
                  <c:v>59.229000000000013</c:v>
                </c:pt>
                <c:pt idx="10532">
                  <c:v>59.229000000000013</c:v>
                </c:pt>
                <c:pt idx="10533">
                  <c:v>59.229000000000013</c:v>
                </c:pt>
                <c:pt idx="10534">
                  <c:v>59.229000000000013</c:v>
                </c:pt>
                <c:pt idx="10535">
                  <c:v>59.229000000000013</c:v>
                </c:pt>
                <c:pt idx="10536">
                  <c:v>59.229000000000013</c:v>
                </c:pt>
                <c:pt idx="10537">
                  <c:v>59.229000000000013</c:v>
                </c:pt>
                <c:pt idx="10538">
                  <c:v>59.229000000000013</c:v>
                </c:pt>
                <c:pt idx="10539">
                  <c:v>59.272000000000013</c:v>
                </c:pt>
                <c:pt idx="10540">
                  <c:v>59.229000000000013</c:v>
                </c:pt>
                <c:pt idx="10541">
                  <c:v>59.272000000000013</c:v>
                </c:pt>
                <c:pt idx="10542">
                  <c:v>59.229000000000013</c:v>
                </c:pt>
                <c:pt idx="10543">
                  <c:v>59.272000000000013</c:v>
                </c:pt>
                <c:pt idx="10544">
                  <c:v>59.272000000000013</c:v>
                </c:pt>
                <c:pt idx="10545">
                  <c:v>59.272000000000013</c:v>
                </c:pt>
                <c:pt idx="10546">
                  <c:v>59.272000000000013</c:v>
                </c:pt>
                <c:pt idx="10547">
                  <c:v>59.272000000000013</c:v>
                </c:pt>
                <c:pt idx="10548">
                  <c:v>59.272000000000013</c:v>
                </c:pt>
                <c:pt idx="10549">
                  <c:v>59.272000000000013</c:v>
                </c:pt>
                <c:pt idx="10550">
                  <c:v>59.272000000000013</c:v>
                </c:pt>
                <c:pt idx="10551">
                  <c:v>59.272000000000013</c:v>
                </c:pt>
                <c:pt idx="10552">
                  <c:v>59.272000000000013</c:v>
                </c:pt>
                <c:pt idx="10553">
                  <c:v>59.314999999999998</c:v>
                </c:pt>
                <c:pt idx="10554">
                  <c:v>59.314999999999998</c:v>
                </c:pt>
                <c:pt idx="10555">
                  <c:v>59.314999999999998</c:v>
                </c:pt>
                <c:pt idx="10556">
                  <c:v>59.314999999999998</c:v>
                </c:pt>
                <c:pt idx="10557">
                  <c:v>59.314999999999998</c:v>
                </c:pt>
                <c:pt idx="10558">
                  <c:v>59.314999999999998</c:v>
                </c:pt>
                <c:pt idx="10559">
                  <c:v>59.314999999999998</c:v>
                </c:pt>
                <c:pt idx="10560">
                  <c:v>59.314999999999998</c:v>
                </c:pt>
                <c:pt idx="10561">
                  <c:v>59.314999999999998</c:v>
                </c:pt>
                <c:pt idx="10562">
                  <c:v>59.357999999999997</c:v>
                </c:pt>
                <c:pt idx="10563">
                  <c:v>59.357999999999997</c:v>
                </c:pt>
                <c:pt idx="10564">
                  <c:v>59.357999999999997</c:v>
                </c:pt>
                <c:pt idx="10565">
                  <c:v>59.357999999999997</c:v>
                </c:pt>
                <c:pt idx="10566">
                  <c:v>59.357999999999997</c:v>
                </c:pt>
                <c:pt idx="10567">
                  <c:v>59.357999999999997</c:v>
                </c:pt>
                <c:pt idx="10568">
                  <c:v>59.357999999999997</c:v>
                </c:pt>
                <c:pt idx="10569">
                  <c:v>59.357999999999997</c:v>
                </c:pt>
                <c:pt idx="10570">
                  <c:v>59.357999999999997</c:v>
                </c:pt>
                <c:pt idx="10571">
                  <c:v>59.357999999999997</c:v>
                </c:pt>
                <c:pt idx="10572">
                  <c:v>59.357999999999997</c:v>
                </c:pt>
                <c:pt idx="10573">
                  <c:v>59.357999999999997</c:v>
                </c:pt>
                <c:pt idx="10574">
                  <c:v>59.401000000000003</c:v>
                </c:pt>
                <c:pt idx="10575">
                  <c:v>59.401000000000003</c:v>
                </c:pt>
                <c:pt idx="10576">
                  <c:v>59.401000000000003</c:v>
                </c:pt>
                <c:pt idx="10577">
                  <c:v>59.401000000000003</c:v>
                </c:pt>
                <c:pt idx="10578">
                  <c:v>59.401000000000003</c:v>
                </c:pt>
                <c:pt idx="10579">
                  <c:v>59.401000000000003</c:v>
                </c:pt>
                <c:pt idx="10580">
                  <c:v>59.401000000000003</c:v>
                </c:pt>
                <c:pt idx="10581">
                  <c:v>59.401000000000003</c:v>
                </c:pt>
                <c:pt idx="10582">
                  <c:v>59.486000000000004</c:v>
                </c:pt>
                <c:pt idx="10583">
                  <c:v>59.401000000000003</c:v>
                </c:pt>
                <c:pt idx="10584">
                  <c:v>59.445</c:v>
                </c:pt>
                <c:pt idx="10585">
                  <c:v>59.401000000000003</c:v>
                </c:pt>
                <c:pt idx="10586">
                  <c:v>59.616</c:v>
                </c:pt>
                <c:pt idx="10587">
                  <c:v>59.445</c:v>
                </c:pt>
                <c:pt idx="10588">
                  <c:v>59.445</c:v>
                </c:pt>
                <c:pt idx="10589">
                  <c:v>59.445</c:v>
                </c:pt>
                <c:pt idx="10590">
                  <c:v>60.132000000000012</c:v>
                </c:pt>
                <c:pt idx="10591">
                  <c:v>59.445</c:v>
                </c:pt>
                <c:pt idx="10592">
                  <c:v>59.445</c:v>
                </c:pt>
                <c:pt idx="10593">
                  <c:v>59.445</c:v>
                </c:pt>
                <c:pt idx="10594">
                  <c:v>60.260000000000012</c:v>
                </c:pt>
                <c:pt idx="10595">
                  <c:v>59.445</c:v>
                </c:pt>
                <c:pt idx="10596">
                  <c:v>59.486000000000004</c:v>
                </c:pt>
                <c:pt idx="10597">
                  <c:v>59.486000000000004</c:v>
                </c:pt>
                <c:pt idx="10598">
                  <c:v>60.046000000000006</c:v>
                </c:pt>
                <c:pt idx="10599">
                  <c:v>59.486000000000004</c:v>
                </c:pt>
                <c:pt idx="10600">
                  <c:v>59.486000000000004</c:v>
                </c:pt>
                <c:pt idx="10601">
                  <c:v>59.486000000000004</c:v>
                </c:pt>
                <c:pt idx="10602">
                  <c:v>60.089000000000006</c:v>
                </c:pt>
                <c:pt idx="10603">
                  <c:v>59.486000000000004</c:v>
                </c:pt>
                <c:pt idx="10604">
                  <c:v>59.486000000000004</c:v>
                </c:pt>
                <c:pt idx="10605">
                  <c:v>59.529000000000003</c:v>
                </c:pt>
                <c:pt idx="10606">
                  <c:v>60.174000000000007</c:v>
                </c:pt>
                <c:pt idx="10607">
                  <c:v>59.529000000000003</c:v>
                </c:pt>
                <c:pt idx="10608">
                  <c:v>59.529000000000003</c:v>
                </c:pt>
                <c:pt idx="10609">
                  <c:v>59.529000000000003</c:v>
                </c:pt>
                <c:pt idx="10610">
                  <c:v>60.089000000000006</c:v>
                </c:pt>
                <c:pt idx="10611">
                  <c:v>59.529000000000003</c:v>
                </c:pt>
                <c:pt idx="10612">
                  <c:v>59.529000000000003</c:v>
                </c:pt>
                <c:pt idx="10613">
                  <c:v>59.529000000000003</c:v>
                </c:pt>
                <c:pt idx="10614">
                  <c:v>60.003</c:v>
                </c:pt>
                <c:pt idx="10615">
                  <c:v>59.529000000000003</c:v>
                </c:pt>
                <c:pt idx="10616">
                  <c:v>59.572000000000003</c:v>
                </c:pt>
                <c:pt idx="10617">
                  <c:v>59.572000000000003</c:v>
                </c:pt>
                <c:pt idx="10618">
                  <c:v>59.572000000000003</c:v>
                </c:pt>
                <c:pt idx="10619">
                  <c:v>59.572000000000003</c:v>
                </c:pt>
                <c:pt idx="10620">
                  <c:v>59.572000000000003</c:v>
                </c:pt>
                <c:pt idx="10621">
                  <c:v>59.572000000000003</c:v>
                </c:pt>
                <c:pt idx="10622">
                  <c:v>59.702000000000012</c:v>
                </c:pt>
                <c:pt idx="10623">
                  <c:v>59.572000000000003</c:v>
                </c:pt>
                <c:pt idx="10624">
                  <c:v>59.572000000000003</c:v>
                </c:pt>
                <c:pt idx="10625">
                  <c:v>59.572000000000003</c:v>
                </c:pt>
                <c:pt idx="10626">
                  <c:v>59.702000000000012</c:v>
                </c:pt>
                <c:pt idx="10627">
                  <c:v>59.616</c:v>
                </c:pt>
                <c:pt idx="10628">
                  <c:v>59.616</c:v>
                </c:pt>
                <c:pt idx="10629">
                  <c:v>59.616</c:v>
                </c:pt>
                <c:pt idx="10630">
                  <c:v>59.702000000000012</c:v>
                </c:pt>
                <c:pt idx="10631">
                  <c:v>59.616</c:v>
                </c:pt>
                <c:pt idx="10632">
                  <c:v>59.616</c:v>
                </c:pt>
                <c:pt idx="10633">
                  <c:v>59.616</c:v>
                </c:pt>
                <c:pt idx="10634">
                  <c:v>59.659000000000006</c:v>
                </c:pt>
                <c:pt idx="10635">
                  <c:v>59.616</c:v>
                </c:pt>
                <c:pt idx="10636">
                  <c:v>59.659000000000006</c:v>
                </c:pt>
                <c:pt idx="10637">
                  <c:v>59.659000000000006</c:v>
                </c:pt>
                <c:pt idx="10638">
                  <c:v>59.702000000000012</c:v>
                </c:pt>
                <c:pt idx="10639">
                  <c:v>59.659000000000006</c:v>
                </c:pt>
                <c:pt idx="10640">
                  <c:v>59.659000000000006</c:v>
                </c:pt>
                <c:pt idx="10641">
                  <c:v>59.659000000000006</c:v>
                </c:pt>
                <c:pt idx="10642">
                  <c:v>59.83</c:v>
                </c:pt>
                <c:pt idx="10643">
                  <c:v>59.659000000000006</c:v>
                </c:pt>
                <c:pt idx="10644">
                  <c:v>59.659000000000006</c:v>
                </c:pt>
                <c:pt idx="10645">
                  <c:v>59.659000000000006</c:v>
                </c:pt>
                <c:pt idx="10646">
                  <c:v>59.702000000000012</c:v>
                </c:pt>
                <c:pt idx="10647">
                  <c:v>59.702000000000012</c:v>
                </c:pt>
                <c:pt idx="10648">
                  <c:v>59.702000000000012</c:v>
                </c:pt>
                <c:pt idx="10649">
                  <c:v>59.702000000000012</c:v>
                </c:pt>
                <c:pt idx="10650">
                  <c:v>60.433</c:v>
                </c:pt>
                <c:pt idx="10651">
                  <c:v>59.702000000000012</c:v>
                </c:pt>
                <c:pt idx="10652">
                  <c:v>59.702000000000012</c:v>
                </c:pt>
                <c:pt idx="10653">
                  <c:v>59.702000000000012</c:v>
                </c:pt>
                <c:pt idx="10654">
                  <c:v>59.873000000000005</c:v>
                </c:pt>
                <c:pt idx="10655">
                  <c:v>59.745000000000012</c:v>
                </c:pt>
                <c:pt idx="10656">
                  <c:v>59.745000000000012</c:v>
                </c:pt>
                <c:pt idx="10657">
                  <c:v>59.745000000000012</c:v>
                </c:pt>
                <c:pt idx="10658">
                  <c:v>59.788000000000011</c:v>
                </c:pt>
                <c:pt idx="10659">
                  <c:v>59.745000000000012</c:v>
                </c:pt>
                <c:pt idx="10660">
                  <c:v>59.745000000000012</c:v>
                </c:pt>
                <c:pt idx="10661">
                  <c:v>59.745000000000012</c:v>
                </c:pt>
                <c:pt idx="10662">
                  <c:v>59.788000000000011</c:v>
                </c:pt>
                <c:pt idx="10663">
                  <c:v>59.788000000000011</c:v>
                </c:pt>
                <c:pt idx="10664">
                  <c:v>59.788000000000011</c:v>
                </c:pt>
                <c:pt idx="10665">
                  <c:v>59.788000000000011</c:v>
                </c:pt>
                <c:pt idx="10666">
                  <c:v>59.916000000000004</c:v>
                </c:pt>
                <c:pt idx="10667">
                  <c:v>59.788000000000011</c:v>
                </c:pt>
                <c:pt idx="10668">
                  <c:v>59.788000000000011</c:v>
                </c:pt>
                <c:pt idx="10669">
                  <c:v>59.788000000000011</c:v>
                </c:pt>
                <c:pt idx="10670">
                  <c:v>60.089000000000006</c:v>
                </c:pt>
                <c:pt idx="10671">
                  <c:v>59.788000000000011</c:v>
                </c:pt>
                <c:pt idx="10672">
                  <c:v>59.83</c:v>
                </c:pt>
                <c:pt idx="10673">
                  <c:v>59.83</c:v>
                </c:pt>
                <c:pt idx="10674">
                  <c:v>60.089000000000006</c:v>
                </c:pt>
                <c:pt idx="10675">
                  <c:v>59.83</c:v>
                </c:pt>
                <c:pt idx="10676">
                  <c:v>59.83</c:v>
                </c:pt>
                <c:pt idx="10677">
                  <c:v>59.83</c:v>
                </c:pt>
                <c:pt idx="10678">
                  <c:v>60.003</c:v>
                </c:pt>
                <c:pt idx="10679">
                  <c:v>59.83</c:v>
                </c:pt>
                <c:pt idx="10680">
                  <c:v>59.83</c:v>
                </c:pt>
                <c:pt idx="10681">
                  <c:v>59.873000000000005</c:v>
                </c:pt>
                <c:pt idx="10682">
                  <c:v>59.873000000000005</c:v>
                </c:pt>
                <c:pt idx="10683">
                  <c:v>59.873000000000005</c:v>
                </c:pt>
                <c:pt idx="10684">
                  <c:v>59.873000000000005</c:v>
                </c:pt>
                <c:pt idx="10685">
                  <c:v>59.873000000000005</c:v>
                </c:pt>
                <c:pt idx="10686">
                  <c:v>59.959000000000003</c:v>
                </c:pt>
                <c:pt idx="10687">
                  <c:v>59.873000000000005</c:v>
                </c:pt>
                <c:pt idx="10688">
                  <c:v>59.873000000000005</c:v>
                </c:pt>
                <c:pt idx="10689">
                  <c:v>59.873000000000005</c:v>
                </c:pt>
                <c:pt idx="10690">
                  <c:v>60.003</c:v>
                </c:pt>
                <c:pt idx="10691">
                  <c:v>59.916000000000004</c:v>
                </c:pt>
                <c:pt idx="10692">
                  <c:v>59.916000000000004</c:v>
                </c:pt>
                <c:pt idx="10693">
                  <c:v>59.916000000000004</c:v>
                </c:pt>
                <c:pt idx="10694">
                  <c:v>59.959000000000003</c:v>
                </c:pt>
                <c:pt idx="10695">
                  <c:v>59.916000000000004</c:v>
                </c:pt>
                <c:pt idx="10696">
                  <c:v>59.916000000000004</c:v>
                </c:pt>
                <c:pt idx="10697">
                  <c:v>59.916000000000004</c:v>
                </c:pt>
                <c:pt idx="10698">
                  <c:v>59.959000000000003</c:v>
                </c:pt>
                <c:pt idx="10699">
                  <c:v>59.959000000000003</c:v>
                </c:pt>
                <c:pt idx="10700">
                  <c:v>59.959000000000003</c:v>
                </c:pt>
                <c:pt idx="10701">
                  <c:v>59.959000000000003</c:v>
                </c:pt>
                <c:pt idx="10702">
                  <c:v>60.003</c:v>
                </c:pt>
                <c:pt idx="10703">
                  <c:v>59.959000000000003</c:v>
                </c:pt>
                <c:pt idx="10704">
                  <c:v>59.959000000000003</c:v>
                </c:pt>
                <c:pt idx="10705">
                  <c:v>59.959000000000003</c:v>
                </c:pt>
                <c:pt idx="10706">
                  <c:v>60.046000000000006</c:v>
                </c:pt>
                <c:pt idx="10707">
                  <c:v>60.003</c:v>
                </c:pt>
                <c:pt idx="10708">
                  <c:v>60.003</c:v>
                </c:pt>
                <c:pt idx="10709">
                  <c:v>60.003</c:v>
                </c:pt>
                <c:pt idx="10710">
                  <c:v>60.089000000000006</c:v>
                </c:pt>
                <c:pt idx="10711">
                  <c:v>60.003</c:v>
                </c:pt>
                <c:pt idx="10712">
                  <c:v>60.003</c:v>
                </c:pt>
                <c:pt idx="10713">
                  <c:v>60.003</c:v>
                </c:pt>
                <c:pt idx="10714">
                  <c:v>60.132000000000012</c:v>
                </c:pt>
                <c:pt idx="10715">
                  <c:v>60.003</c:v>
                </c:pt>
                <c:pt idx="10716">
                  <c:v>60.046000000000006</c:v>
                </c:pt>
                <c:pt idx="10717">
                  <c:v>60.046000000000006</c:v>
                </c:pt>
                <c:pt idx="10718">
                  <c:v>60.132000000000012</c:v>
                </c:pt>
                <c:pt idx="10719">
                  <c:v>60.046000000000006</c:v>
                </c:pt>
                <c:pt idx="10720">
                  <c:v>60.046000000000006</c:v>
                </c:pt>
                <c:pt idx="10721">
                  <c:v>60.046000000000006</c:v>
                </c:pt>
                <c:pt idx="10722">
                  <c:v>60.132000000000012</c:v>
                </c:pt>
                <c:pt idx="10723">
                  <c:v>60.089000000000006</c:v>
                </c:pt>
                <c:pt idx="10724">
                  <c:v>60.089000000000006</c:v>
                </c:pt>
                <c:pt idx="10725">
                  <c:v>60.089000000000006</c:v>
                </c:pt>
                <c:pt idx="10726">
                  <c:v>60.174000000000007</c:v>
                </c:pt>
                <c:pt idx="10727">
                  <c:v>60.089000000000006</c:v>
                </c:pt>
                <c:pt idx="10728">
                  <c:v>60.089000000000006</c:v>
                </c:pt>
                <c:pt idx="10729">
                  <c:v>60.089000000000006</c:v>
                </c:pt>
                <c:pt idx="10730">
                  <c:v>60.690000000000012</c:v>
                </c:pt>
                <c:pt idx="10731">
                  <c:v>60.132000000000012</c:v>
                </c:pt>
                <c:pt idx="10732">
                  <c:v>60.132000000000012</c:v>
                </c:pt>
                <c:pt idx="10733">
                  <c:v>60.132000000000012</c:v>
                </c:pt>
                <c:pt idx="10734">
                  <c:v>60.904000000000003</c:v>
                </c:pt>
                <c:pt idx="10735">
                  <c:v>60.132000000000012</c:v>
                </c:pt>
                <c:pt idx="10736">
                  <c:v>60.132000000000012</c:v>
                </c:pt>
                <c:pt idx="10737">
                  <c:v>60.132000000000012</c:v>
                </c:pt>
                <c:pt idx="10738">
                  <c:v>60.39</c:v>
                </c:pt>
                <c:pt idx="10739">
                  <c:v>60.174000000000007</c:v>
                </c:pt>
                <c:pt idx="10740">
                  <c:v>60.174000000000007</c:v>
                </c:pt>
                <c:pt idx="10741">
                  <c:v>60.174000000000007</c:v>
                </c:pt>
                <c:pt idx="10742">
                  <c:v>60.260000000000012</c:v>
                </c:pt>
                <c:pt idx="10743">
                  <c:v>60.174000000000007</c:v>
                </c:pt>
                <c:pt idx="10744">
                  <c:v>60.174000000000007</c:v>
                </c:pt>
                <c:pt idx="10745">
                  <c:v>60.217000000000006</c:v>
                </c:pt>
                <c:pt idx="10746">
                  <c:v>60.346000000000004</c:v>
                </c:pt>
                <c:pt idx="10747">
                  <c:v>60.217000000000006</c:v>
                </c:pt>
                <c:pt idx="10748">
                  <c:v>60.217000000000006</c:v>
                </c:pt>
                <c:pt idx="10749">
                  <c:v>60.217000000000006</c:v>
                </c:pt>
                <c:pt idx="10750">
                  <c:v>60.346000000000004</c:v>
                </c:pt>
                <c:pt idx="10751">
                  <c:v>60.217000000000006</c:v>
                </c:pt>
                <c:pt idx="10752">
                  <c:v>60.217000000000006</c:v>
                </c:pt>
                <c:pt idx="10753">
                  <c:v>60.217000000000006</c:v>
                </c:pt>
                <c:pt idx="10754">
                  <c:v>60.39</c:v>
                </c:pt>
                <c:pt idx="10755">
                  <c:v>60.260000000000012</c:v>
                </c:pt>
                <c:pt idx="10756">
                  <c:v>60.260000000000012</c:v>
                </c:pt>
                <c:pt idx="10757">
                  <c:v>60.260000000000012</c:v>
                </c:pt>
                <c:pt idx="10758">
                  <c:v>60.303000000000004</c:v>
                </c:pt>
                <c:pt idx="10759">
                  <c:v>60.260000000000012</c:v>
                </c:pt>
                <c:pt idx="10760">
                  <c:v>60.260000000000012</c:v>
                </c:pt>
                <c:pt idx="10761">
                  <c:v>60.260000000000012</c:v>
                </c:pt>
                <c:pt idx="10762">
                  <c:v>61.032000000000011</c:v>
                </c:pt>
                <c:pt idx="10763">
                  <c:v>60.260000000000012</c:v>
                </c:pt>
                <c:pt idx="10764">
                  <c:v>60.303000000000004</c:v>
                </c:pt>
                <c:pt idx="10765">
                  <c:v>60.303000000000004</c:v>
                </c:pt>
                <c:pt idx="10766">
                  <c:v>60.303000000000004</c:v>
                </c:pt>
                <c:pt idx="10767">
                  <c:v>60.303000000000004</c:v>
                </c:pt>
                <c:pt idx="10768">
                  <c:v>60.303000000000004</c:v>
                </c:pt>
                <c:pt idx="10769">
                  <c:v>60.303000000000004</c:v>
                </c:pt>
                <c:pt idx="10770">
                  <c:v>60.303000000000004</c:v>
                </c:pt>
                <c:pt idx="10771">
                  <c:v>60.346000000000004</c:v>
                </c:pt>
                <c:pt idx="10772">
                  <c:v>60.346000000000004</c:v>
                </c:pt>
                <c:pt idx="10773">
                  <c:v>60.346000000000004</c:v>
                </c:pt>
                <c:pt idx="10774">
                  <c:v>60.346000000000004</c:v>
                </c:pt>
                <c:pt idx="10775">
                  <c:v>60.346000000000004</c:v>
                </c:pt>
                <c:pt idx="10776">
                  <c:v>60.346000000000004</c:v>
                </c:pt>
                <c:pt idx="10777">
                  <c:v>60.346000000000004</c:v>
                </c:pt>
                <c:pt idx="10778">
                  <c:v>60.346000000000004</c:v>
                </c:pt>
                <c:pt idx="10779">
                  <c:v>60.346000000000004</c:v>
                </c:pt>
                <c:pt idx="10780">
                  <c:v>60.346000000000004</c:v>
                </c:pt>
                <c:pt idx="10781">
                  <c:v>60.39</c:v>
                </c:pt>
                <c:pt idx="10782">
                  <c:v>60.39</c:v>
                </c:pt>
                <c:pt idx="10783">
                  <c:v>60.39</c:v>
                </c:pt>
                <c:pt idx="10784">
                  <c:v>60.39</c:v>
                </c:pt>
                <c:pt idx="10785">
                  <c:v>60.39</c:v>
                </c:pt>
                <c:pt idx="10786">
                  <c:v>60.39</c:v>
                </c:pt>
                <c:pt idx="10787">
                  <c:v>60.39</c:v>
                </c:pt>
                <c:pt idx="10788">
                  <c:v>60.39</c:v>
                </c:pt>
                <c:pt idx="10789">
                  <c:v>60.39</c:v>
                </c:pt>
                <c:pt idx="10790">
                  <c:v>60.39</c:v>
                </c:pt>
                <c:pt idx="10791">
                  <c:v>60.433</c:v>
                </c:pt>
                <c:pt idx="10792">
                  <c:v>60.433</c:v>
                </c:pt>
                <c:pt idx="10793">
                  <c:v>60.433</c:v>
                </c:pt>
                <c:pt idx="10794">
                  <c:v>60.433</c:v>
                </c:pt>
                <c:pt idx="10795">
                  <c:v>60.433</c:v>
                </c:pt>
                <c:pt idx="10796">
                  <c:v>60.433</c:v>
                </c:pt>
                <c:pt idx="10797">
                  <c:v>60.433</c:v>
                </c:pt>
                <c:pt idx="10798">
                  <c:v>60.474000000000004</c:v>
                </c:pt>
                <c:pt idx="10799">
                  <c:v>60.474000000000004</c:v>
                </c:pt>
                <c:pt idx="10800">
                  <c:v>60.474000000000004</c:v>
                </c:pt>
                <c:pt idx="10801">
                  <c:v>60.474000000000004</c:v>
                </c:pt>
                <c:pt idx="10802">
                  <c:v>60.474000000000004</c:v>
                </c:pt>
                <c:pt idx="10803">
                  <c:v>60.474000000000004</c:v>
                </c:pt>
                <c:pt idx="10804">
                  <c:v>60.474000000000004</c:v>
                </c:pt>
                <c:pt idx="10805">
                  <c:v>60.474000000000004</c:v>
                </c:pt>
                <c:pt idx="10806">
                  <c:v>60.474000000000004</c:v>
                </c:pt>
                <c:pt idx="10807">
                  <c:v>60.517000000000003</c:v>
                </c:pt>
                <c:pt idx="10808">
                  <c:v>60.517000000000003</c:v>
                </c:pt>
                <c:pt idx="10809">
                  <c:v>60.517000000000003</c:v>
                </c:pt>
                <c:pt idx="10810">
                  <c:v>60.517000000000003</c:v>
                </c:pt>
                <c:pt idx="10811">
                  <c:v>60.517000000000003</c:v>
                </c:pt>
                <c:pt idx="10812">
                  <c:v>60.517000000000003</c:v>
                </c:pt>
                <c:pt idx="10813">
                  <c:v>60.517000000000003</c:v>
                </c:pt>
                <c:pt idx="10814">
                  <c:v>60.517000000000003</c:v>
                </c:pt>
                <c:pt idx="10815">
                  <c:v>60.517000000000003</c:v>
                </c:pt>
                <c:pt idx="10816">
                  <c:v>60.561</c:v>
                </c:pt>
                <c:pt idx="10817">
                  <c:v>60.561</c:v>
                </c:pt>
                <c:pt idx="10818">
                  <c:v>60.561</c:v>
                </c:pt>
                <c:pt idx="10819">
                  <c:v>60.561</c:v>
                </c:pt>
                <c:pt idx="10820">
                  <c:v>60.561</c:v>
                </c:pt>
                <c:pt idx="10821">
                  <c:v>60.561</c:v>
                </c:pt>
                <c:pt idx="10822">
                  <c:v>60.561</c:v>
                </c:pt>
                <c:pt idx="10823">
                  <c:v>60.561</c:v>
                </c:pt>
                <c:pt idx="10824">
                  <c:v>60.561</c:v>
                </c:pt>
                <c:pt idx="10825">
                  <c:v>60.561</c:v>
                </c:pt>
                <c:pt idx="10826">
                  <c:v>60.561</c:v>
                </c:pt>
                <c:pt idx="10827">
                  <c:v>60.604000000000006</c:v>
                </c:pt>
                <c:pt idx="10828">
                  <c:v>60.604000000000006</c:v>
                </c:pt>
                <c:pt idx="10829">
                  <c:v>60.604000000000006</c:v>
                </c:pt>
                <c:pt idx="10830">
                  <c:v>60.604000000000006</c:v>
                </c:pt>
                <c:pt idx="10831">
                  <c:v>60.604000000000006</c:v>
                </c:pt>
                <c:pt idx="10832">
                  <c:v>60.604000000000006</c:v>
                </c:pt>
                <c:pt idx="10833">
                  <c:v>60.604000000000006</c:v>
                </c:pt>
                <c:pt idx="10834">
                  <c:v>60.604000000000006</c:v>
                </c:pt>
                <c:pt idx="10835">
                  <c:v>60.604000000000006</c:v>
                </c:pt>
                <c:pt idx="10836">
                  <c:v>60.647000000000006</c:v>
                </c:pt>
                <c:pt idx="10837">
                  <c:v>60.647000000000006</c:v>
                </c:pt>
                <c:pt idx="10838">
                  <c:v>60.647000000000006</c:v>
                </c:pt>
                <c:pt idx="10839">
                  <c:v>60.647000000000006</c:v>
                </c:pt>
                <c:pt idx="10840">
                  <c:v>60.647000000000006</c:v>
                </c:pt>
                <c:pt idx="10841">
                  <c:v>60.647000000000006</c:v>
                </c:pt>
                <c:pt idx="10842">
                  <c:v>60.647000000000006</c:v>
                </c:pt>
                <c:pt idx="10843">
                  <c:v>60.647000000000006</c:v>
                </c:pt>
                <c:pt idx="10844">
                  <c:v>60.647000000000006</c:v>
                </c:pt>
                <c:pt idx="10845">
                  <c:v>60.690000000000012</c:v>
                </c:pt>
                <c:pt idx="10846">
                  <c:v>60.690000000000012</c:v>
                </c:pt>
                <c:pt idx="10847">
                  <c:v>60.690000000000012</c:v>
                </c:pt>
                <c:pt idx="10848">
                  <c:v>60.690000000000012</c:v>
                </c:pt>
                <c:pt idx="10849">
                  <c:v>60.690000000000012</c:v>
                </c:pt>
                <c:pt idx="10850">
                  <c:v>60.690000000000012</c:v>
                </c:pt>
                <c:pt idx="10851">
                  <c:v>60.690000000000012</c:v>
                </c:pt>
                <c:pt idx="10852">
                  <c:v>60.690000000000012</c:v>
                </c:pt>
                <c:pt idx="10853">
                  <c:v>60.690000000000012</c:v>
                </c:pt>
                <c:pt idx="10854">
                  <c:v>60.733000000000011</c:v>
                </c:pt>
                <c:pt idx="10855">
                  <c:v>60.733000000000011</c:v>
                </c:pt>
                <c:pt idx="10856">
                  <c:v>60.733000000000011</c:v>
                </c:pt>
                <c:pt idx="10857">
                  <c:v>60.733000000000011</c:v>
                </c:pt>
                <c:pt idx="10858">
                  <c:v>60.733000000000011</c:v>
                </c:pt>
                <c:pt idx="10859">
                  <c:v>60.733000000000011</c:v>
                </c:pt>
                <c:pt idx="10860">
                  <c:v>60.733000000000011</c:v>
                </c:pt>
                <c:pt idx="10861">
                  <c:v>60.733000000000011</c:v>
                </c:pt>
                <c:pt idx="10862">
                  <c:v>60.733000000000011</c:v>
                </c:pt>
                <c:pt idx="10863">
                  <c:v>60.733000000000011</c:v>
                </c:pt>
                <c:pt idx="10864">
                  <c:v>60.733000000000011</c:v>
                </c:pt>
                <c:pt idx="10865">
                  <c:v>60.775000000000013</c:v>
                </c:pt>
                <c:pt idx="10866">
                  <c:v>60.775000000000013</c:v>
                </c:pt>
                <c:pt idx="10867">
                  <c:v>60.775000000000013</c:v>
                </c:pt>
                <c:pt idx="10868">
                  <c:v>60.775000000000013</c:v>
                </c:pt>
                <c:pt idx="10869">
                  <c:v>60.775000000000013</c:v>
                </c:pt>
                <c:pt idx="10870">
                  <c:v>60.775000000000013</c:v>
                </c:pt>
                <c:pt idx="10871">
                  <c:v>60.775000000000013</c:v>
                </c:pt>
                <c:pt idx="10872">
                  <c:v>60.775000000000013</c:v>
                </c:pt>
                <c:pt idx="10873">
                  <c:v>60.775000000000013</c:v>
                </c:pt>
                <c:pt idx="10874">
                  <c:v>60.817999999999998</c:v>
                </c:pt>
                <c:pt idx="10875">
                  <c:v>60.817999999999998</c:v>
                </c:pt>
                <c:pt idx="10876">
                  <c:v>60.817999999999998</c:v>
                </c:pt>
                <c:pt idx="10877">
                  <c:v>60.817999999999998</c:v>
                </c:pt>
                <c:pt idx="10878">
                  <c:v>60.817999999999998</c:v>
                </c:pt>
                <c:pt idx="10879">
                  <c:v>60.817999999999998</c:v>
                </c:pt>
                <c:pt idx="10880">
                  <c:v>60.817999999999998</c:v>
                </c:pt>
                <c:pt idx="10881">
                  <c:v>60.817999999999998</c:v>
                </c:pt>
                <c:pt idx="10882">
                  <c:v>60.817999999999998</c:v>
                </c:pt>
                <c:pt idx="10883">
                  <c:v>60.861000000000004</c:v>
                </c:pt>
                <c:pt idx="10884">
                  <c:v>60.861000000000004</c:v>
                </c:pt>
                <c:pt idx="10885">
                  <c:v>60.861000000000004</c:v>
                </c:pt>
                <c:pt idx="10886">
                  <c:v>60.861000000000004</c:v>
                </c:pt>
                <c:pt idx="10887">
                  <c:v>60.861000000000004</c:v>
                </c:pt>
                <c:pt idx="10888">
                  <c:v>60.861000000000004</c:v>
                </c:pt>
                <c:pt idx="10889">
                  <c:v>60.861000000000004</c:v>
                </c:pt>
                <c:pt idx="10890">
                  <c:v>60.861000000000004</c:v>
                </c:pt>
                <c:pt idx="10891">
                  <c:v>60.861000000000004</c:v>
                </c:pt>
                <c:pt idx="10892">
                  <c:v>60.861000000000004</c:v>
                </c:pt>
                <c:pt idx="10893">
                  <c:v>60.861000000000004</c:v>
                </c:pt>
                <c:pt idx="10894">
                  <c:v>60.904000000000003</c:v>
                </c:pt>
                <c:pt idx="10895">
                  <c:v>60.904000000000003</c:v>
                </c:pt>
                <c:pt idx="10896">
                  <c:v>60.904000000000003</c:v>
                </c:pt>
                <c:pt idx="10897">
                  <c:v>60.904000000000003</c:v>
                </c:pt>
                <c:pt idx="10898">
                  <c:v>60.904000000000003</c:v>
                </c:pt>
                <c:pt idx="10899">
                  <c:v>60.904000000000003</c:v>
                </c:pt>
                <c:pt idx="10900">
                  <c:v>60.904000000000003</c:v>
                </c:pt>
                <c:pt idx="10901">
                  <c:v>60.904000000000003</c:v>
                </c:pt>
                <c:pt idx="10902">
                  <c:v>60.904000000000003</c:v>
                </c:pt>
                <c:pt idx="10903">
                  <c:v>60.904000000000003</c:v>
                </c:pt>
                <c:pt idx="10904">
                  <c:v>60.948</c:v>
                </c:pt>
                <c:pt idx="10905">
                  <c:v>60.904000000000003</c:v>
                </c:pt>
                <c:pt idx="10906">
                  <c:v>60.948</c:v>
                </c:pt>
                <c:pt idx="10907">
                  <c:v>60.948</c:v>
                </c:pt>
                <c:pt idx="10908">
                  <c:v>60.948</c:v>
                </c:pt>
                <c:pt idx="10909">
                  <c:v>60.948</c:v>
                </c:pt>
                <c:pt idx="10910">
                  <c:v>60.948</c:v>
                </c:pt>
                <c:pt idx="10911">
                  <c:v>60.948</c:v>
                </c:pt>
                <c:pt idx="10912">
                  <c:v>60.948</c:v>
                </c:pt>
                <c:pt idx="10913">
                  <c:v>60.948</c:v>
                </c:pt>
                <c:pt idx="10914">
                  <c:v>60.991</c:v>
                </c:pt>
                <c:pt idx="10915">
                  <c:v>60.948</c:v>
                </c:pt>
                <c:pt idx="10916">
                  <c:v>60.991</c:v>
                </c:pt>
                <c:pt idx="10917">
                  <c:v>60.991</c:v>
                </c:pt>
                <c:pt idx="10918">
                  <c:v>60.991</c:v>
                </c:pt>
                <c:pt idx="10919">
                  <c:v>60.991</c:v>
                </c:pt>
                <c:pt idx="10920">
                  <c:v>60.991</c:v>
                </c:pt>
                <c:pt idx="10921">
                  <c:v>60.991</c:v>
                </c:pt>
                <c:pt idx="10922">
                  <c:v>60.991</c:v>
                </c:pt>
                <c:pt idx="10923">
                  <c:v>60.991</c:v>
                </c:pt>
                <c:pt idx="10924">
                  <c:v>60.991</c:v>
                </c:pt>
                <c:pt idx="10925">
                  <c:v>60.991</c:v>
                </c:pt>
                <c:pt idx="10926">
                  <c:v>61.032000000000011</c:v>
                </c:pt>
                <c:pt idx="10927">
                  <c:v>61.032000000000011</c:v>
                </c:pt>
                <c:pt idx="10928">
                  <c:v>61.032000000000011</c:v>
                </c:pt>
                <c:pt idx="10929">
                  <c:v>61.032000000000011</c:v>
                </c:pt>
                <c:pt idx="10930">
                  <c:v>61.032000000000011</c:v>
                </c:pt>
                <c:pt idx="10931">
                  <c:v>61.032000000000011</c:v>
                </c:pt>
                <c:pt idx="10932">
                  <c:v>61.032000000000011</c:v>
                </c:pt>
                <c:pt idx="10933">
                  <c:v>61.032000000000011</c:v>
                </c:pt>
                <c:pt idx="10934">
                  <c:v>61.075000000000003</c:v>
                </c:pt>
                <c:pt idx="10935">
                  <c:v>61.032000000000011</c:v>
                </c:pt>
                <c:pt idx="10936">
                  <c:v>61.032000000000011</c:v>
                </c:pt>
                <c:pt idx="10937">
                  <c:v>61.075000000000003</c:v>
                </c:pt>
                <c:pt idx="10938">
                  <c:v>61.075000000000003</c:v>
                </c:pt>
                <c:pt idx="10939">
                  <c:v>61.075000000000003</c:v>
                </c:pt>
                <c:pt idx="10940">
                  <c:v>61.075000000000003</c:v>
                </c:pt>
                <c:pt idx="10941">
                  <c:v>61.075000000000003</c:v>
                </c:pt>
                <c:pt idx="10942">
                  <c:v>61.075000000000003</c:v>
                </c:pt>
                <c:pt idx="10943">
                  <c:v>61.075000000000003</c:v>
                </c:pt>
                <c:pt idx="10944">
                  <c:v>61.075000000000003</c:v>
                </c:pt>
                <c:pt idx="10945">
                  <c:v>61.119</c:v>
                </c:pt>
                <c:pt idx="10946">
                  <c:v>61.075000000000003</c:v>
                </c:pt>
                <c:pt idx="10947">
                  <c:v>61.119</c:v>
                </c:pt>
                <c:pt idx="10948">
                  <c:v>61.119</c:v>
                </c:pt>
                <c:pt idx="10949">
                  <c:v>61.119</c:v>
                </c:pt>
                <c:pt idx="10950">
                  <c:v>61.119</c:v>
                </c:pt>
                <c:pt idx="10951">
                  <c:v>61.119</c:v>
                </c:pt>
                <c:pt idx="10952">
                  <c:v>61.119</c:v>
                </c:pt>
                <c:pt idx="10953">
                  <c:v>61.119</c:v>
                </c:pt>
                <c:pt idx="10954">
                  <c:v>61.162000000000013</c:v>
                </c:pt>
                <c:pt idx="10955">
                  <c:v>61.162000000000013</c:v>
                </c:pt>
                <c:pt idx="10956">
                  <c:v>61.162000000000013</c:v>
                </c:pt>
                <c:pt idx="10957">
                  <c:v>61.162000000000013</c:v>
                </c:pt>
                <c:pt idx="10958">
                  <c:v>61.162000000000013</c:v>
                </c:pt>
                <c:pt idx="10959">
                  <c:v>61.162000000000013</c:v>
                </c:pt>
                <c:pt idx="10960">
                  <c:v>61.162000000000013</c:v>
                </c:pt>
                <c:pt idx="10961">
                  <c:v>61.162000000000013</c:v>
                </c:pt>
                <c:pt idx="10962">
                  <c:v>61.162000000000013</c:v>
                </c:pt>
                <c:pt idx="10963">
                  <c:v>61.162000000000013</c:v>
                </c:pt>
                <c:pt idx="10964">
                  <c:v>61.205000000000013</c:v>
                </c:pt>
                <c:pt idx="10965">
                  <c:v>61.205000000000013</c:v>
                </c:pt>
                <c:pt idx="10966">
                  <c:v>61.205000000000013</c:v>
                </c:pt>
                <c:pt idx="10967">
                  <c:v>61.205000000000013</c:v>
                </c:pt>
                <c:pt idx="10968">
                  <c:v>61.205000000000013</c:v>
                </c:pt>
                <c:pt idx="10969">
                  <c:v>61.205000000000013</c:v>
                </c:pt>
                <c:pt idx="10970">
                  <c:v>61.205000000000013</c:v>
                </c:pt>
                <c:pt idx="10971">
                  <c:v>61.205000000000013</c:v>
                </c:pt>
                <c:pt idx="10972">
                  <c:v>61.205000000000013</c:v>
                </c:pt>
                <c:pt idx="10973">
                  <c:v>61.248000000000012</c:v>
                </c:pt>
                <c:pt idx="10974">
                  <c:v>61.248000000000012</c:v>
                </c:pt>
                <c:pt idx="10975">
                  <c:v>61.248000000000012</c:v>
                </c:pt>
                <c:pt idx="10976">
                  <c:v>61.248000000000012</c:v>
                </c:pt>
                <c:pt idx="10977">
                  <c:v>61.248000000000012</c:v>
                </c:pt>
                <c:pt idx="10978">
                  <c:v>61.248000000000012</c:v>
                </c:pt>
                <c:pt idx="10979">
                  <c:v>61.248000000000012</c:v>
                </c:pt>
                <c:pt idx="10980">
                  <c:v>61.290000000000013</c:v>
                </c:pt>
                <c:pt idx="10981">
                  <c:v>61.290000000000013</c:v>
                </c:pt>
                <c:pt idx="10982">
                  <c:v>61.290000000000013</c:v>
                </c:pt>
                <c:pt idx="10983">
                  <c:v>61.290000000000013</c:v>
                </c:pt>
                <c:pt idx="10984">
                  <c:v>61.290000000000013</c:v>
                </c:pt>
                <c:pt idx="10985">
                  <c:v>61.290000000000013</c:v>
                </c:pt>
                <c:pt idx="10986">
                  <c:v>61.290000000000013</c:v>
                </c:pt>
                <c:pt idx="10987">
                  <c:v>61.290000000000013</c:v>
                </c:pt>
                <c:pt idx="10988">
                  <c:v>61.333000000000006</c:v>
                </c:pt>
                <c:pt idx="10989">
                  <c:v>61.333000000000006</c:v>
                </c:pt>
                <c:pt idx="10990">
                  <c:v>61.333000000000006</c:v>
                </c:pt>
                <c:pt idx="10991">
                  <c:v>61.333000000000006</c:v>
                </c:pt>
                <c:pt idx="10992">
                  <c:v>61.333000000000006</c:v>
                </c:pt>
                <c:pt idx="10993">
                  <c:v>61.333000000000006</c:v>
                </c:pt>
                <c:pt idx="10994">
                  <c:v>61.376000000000005</c:v>
                </c:pt>
                <c:pt idx="10995">
                  <c:v>61.376000000000005</c:v>
                </c:pt>
                <c:pt idx="10996">
                  <c:v>61.376000000000005</c:v>
                </c:pt>
                <c:pt idx="10997">
                  <c:v>61.376000000000005</c:v>
                </c:pt>
                <c:pt idx="10998">
                  <c:v>61.376000000000005</c:v>
                </c:pt>
                <c:pt idx="10999">
                  <c:v>61.376000000000005</c:v>
                </c:pt>
                <c:pt idx="11000">
                  <c:v>61.376000000000005</c:v>
                </c:pt>
                <c:pt idx="11001">
                  <c:v>61.376000000000005</c:v>
                </c:pt>
                <c:pt idx="11002">
                  <c:v>61.419000000000004</c:v>
                </c:pt>
                <c:pt idx="11003">
                  <c:v>61.419000000000004</c:v>
                </c:pt>
                <c:pt idx="11004">
                  <c:v>61.419000000000004</c:v>
                </c:pt>
                <c:pt idx="11005">
                  <c:v>61.419000000000004</c:v>
                </c:pt>
                <c:pt idx="11006">
                  <c:v>61.419000000000004</c:v>
                </c:pt>
                <c:pt idx="11007">
                  <c:v>61.419000000000004</c:v>
                </c:pt>
                <c:pt idx="11008">
                  <c:v>61.419000000000004</c:v>
                </c:pt>
                <c:pt idx="11009">
                  <c:v>61.462000000000003</c:v>
                </c:pt>
                <c:pt idx="11010">
                  <c:v>61.462000000000003</c:v>
                </c:pt>
                <c:pt idx="11011">
                  <c:v>61.462000000000003</c:v>
                </c:pt>
                <c:pt idx="11012">
                  <c:v>61.462000000000003</c:v>
                </c:pt>
                <c:pt idx="11013">
                  <c:v>61.462000000000003</c:v>
                </c:pt>
                <c:pt idx="11014">
                  <c:v>61.462000000000003</c:v>
                </c:pt>
                <c:pt idx="11015">
                  <c:v>61.506</c:v>
                </c:pt>
                <c:pt idx="11016">
                  <c:v>61.506</c:v>
                </c:pt>
                <c:pt idx="11017">
                  <c:v>61.506</c:v>
                </c:pt>
                <c:pt idx="11018">
                  <c:v>61.506</c:v>
                </c:pt>
                <c:pt idx="11019">
                  <c:v>61.506</c:v>
                </c:pt>
                <c:pt idx="11020">
                  <c:v>61.506</c:v>
                </c:pt>
                <c:pt idx="11021">
                  <c:v>61.506</c:v>
                </c:pt>
                <c:pt idx="11022">
                  <c:v>61.506</c:v>
                </c:pt>
                <c:pt idx="11023">
                  <c:v>61.547000000000004</c:v>
                </c:pt>
                <c:pt idx="11024">
                  <c:v>61.547000000000004</c:v>
                </c:pt>
                <c:pt idx="11025">
                  <c:v>61.547000000000004</c:v>
                </c:pt>
                <c:pt idx="11026">
                  <c:v>61.547000000000004</c:v>
                </c:pt>
                <c:pt idx="11027">
                  <c:v>61.547000000000004</c:v>
                </c:pt>
                <c:pt idx="11028">
                  <c:v>61.547000000000004</c:v>
                </c:pt>
                <c:pt idx="11029">
                  <c:v>61.59</c:v>
                </c:pt>
                <c:pt idx="11030">
                  <c:v>61.59</c:v>
                </c:pt>
                <c:pt idx="11031">
                  <c:v>61.59</c:v>
                </c:pt>
                <c:pt idx="11032">
                  <c:v>61.59</c:v>
                </c:pt>
                <c:pt idx="11033">
                  <c:v>61.59</c:v>
                </c:pt>
                <c:pt idx="11034">
                  <c:v>61.59</c:v>
                </c:pt>
                <c:pt idx="11035">
                  <c:v>61.59</c:v>
                </c:pt>
                <c:pt idx="11036">
                  <c:v>61.633000000000003</c:v>
                </c:pt>
                <c:pt idx="11037">
                  <c:v>61.633000000000003</c:v>
                </c:pt>
                <c:pt idx="11038">
                  <c:v>61.633000000000003</c:v>
                </c:pt>
                <c:pt idx="11039">
                  <c:v>61.633000000000003</c:v>
                </c:pt>
                <c:pt idx="11040">
                  <c:v>61.633000000000003</c:v>
                </c:pt>
                <c:pt idx="11041">
                  <c:v>61.677</c:v>
                </c:pt>
                <c:pt idx="11042">
                  <c:v>61.677</c:v>
                </c:pt>
                <c:pt idx="11043">
                  <c:v>61.677</c:v>
                </c:pt>
                <c:pt idx="11044">
                  <c:v>61.677</c:v>
                </c:pt>
                <c:pt idx="11045">
                  <c:v>61.677</c:v>
                </c:pt>
                <c:pt idx="11046">
                  <c:v>61.677</c:v>
                </c:pt>
                <c:pt idx="11047">
                  <c:v>61.720000000000013</c:v>
                </c:pt>
                <c:pt idx="11048">
                  <c:v>61.720000000000013</c:v>
                </c:pt>
                <c:pt idx="11049">
                  <c:v>61.720000000000013</c:v>
                </c:pt>
                <c:pt idx="11050">
                  <c:v>61.720000000000013</c:v>
                </c:pt>
                <c:pt idx="11051">
                  <c:v>61.720000000000013</c:v>
                </c:pt>
                <c:pt idx="11052">
                  <c:v>61.720000000000013</c:v>
                </c:pt>
                <c:pt idx="11053">
                  <c:v>61.761000000000003</c:v>
                </c:pt>
                <c:pt idx="11054">
                  <c:v>61.761000000000003</c:v>
                </c:pt>
                <c:pt idx="11055">
                  <c:v>61.761000000000003</c:v>
                </c:pt>
                <c:pt idx="11056">
                  <c:v>61.761000000000003</c:v>
                </c:pt>
                <c:pt idx="11057">
                  <c:v>61.761000000000003</c:v>
                </c:pt>
                <c:pt idx="11058">
                  <c:v>61.761000000000003</c:v>
                </c:pt>
                <c:pt idx="11059">
                  <c:v>61.804000000000002</c:v>
                </c:pt>
                <c:pt idx="11060">
                  <c:v>61.804000000000002</c:v>
                </c:pt>
                <c:pt idx="11061">
                  <c:v>61.804000000000002</c:v>
                </c:pt>
                <c:pt idx="11062">
                  <c:v>61.804000000000002</c:v>
                </c:pt>
                <c:pt idx="11063">
                  <c:v>61.847999999999999</c:v>
                </c:pt>
                <c:pt idx="11064">
                  <c:v>61.847999999999999</c:v>
                </c:pt>
                <c:pt idx="11065">
                  <c:v>61.847999999999999</c:v>
                </c:pt>
                <c:pt idx="11066">
                  <c:v>61.847999999999999</c:v>
                </c:pt>
                <c:pt idx="11067">
                  <c:v>61.847999999999999</c:v>
                </c:pt>
                <c:pt idx="11068">
                  <c:v>61.847999999999999</c:v>
                </c:pt>
                <c:pt idx="11069">
                  <c:v>61.847999999999999</c:v>
                </c:pt>
                <c:pt idx="11070">
                  <c:v>61.847999999999999</c:v>
                </c:pt>
                <c:pt idx="11071">
                  <c:v>61.891000000000005</c:v>
                </c:pt>
                <c:pt idx="11072">
                  <c:v>61.891000000000005</c:v>
                </c:pt>
                <c:pt idx="11073">
                  <c:v>61.891000000000005</c:v>
                </c:pt>
                <c:pt idx="11074">
                  <c:v>61.891000000000005</c:v>
                </c:pt>
                <c:pt idx="11075">
                  <c:v>61.891000000000005</c:v>
                </c:pt>
                <c:pt idx="11076">
                  <c:v>61.934000000000005</c:v>
                </c:pt>
                <c:pt idx="11077">
                  <c:v>61.934000000000005</c:v>
                </c:pt>
                <c:pt idx="11078">
                  <c:v>61.934000000000005</c:v>
                </c:pt>
                <c:pt idx="11079">
                  <c:v>61.934000000000005</c:v>
                </c:pt>
                <c:pt idx="11080">
                  <c:v>61.934000000000005</c:v>
                </c:pt>
                <c:pt idx="11081">
                  <c:v>61.977000000000004</c:v>
                </c:pt>
                <c:pt idx="11082">
                  <c:v>61.977000000000004</c:v>
                </c:pt>
                <c:pt idx="11083">
                  <c:v>61.977000000000004</c:v>
                </c:pt>
                <c:pt idx="11084">
                  <c:v>61.977000000000004</c:v>
                </c:pt>
                <c:pt idx="11085">
                  <c:v>61.977000000000004</c:v>
                </c:pt>
                <c:pt idx="11086">
                  <c:v>61.977000000000004</c:v>
                </c:pt>
                <c:pt idx="11087">
                  <c:v>62.019000000000005</c:v>
                </c:pt>
                <c:pt idx="11088">
                  <c:v>62.019000000000005</c:v>
                </c:pt>
                <c:pt idx="11089">
                  <c:v>62.019000000000005</c:v>
                </c:pt>
                <c:pt idx="11090">
                  <c:v>62.019000000000005</c:v>
                </c:pt>
                <c:pt idx="11091">
                  <c:v>62.019000000000005</c:v>
                </c:pt>
                <c:pt idx="11092">
                  <c:v>62.062000000000012</c:v>
                </c:pt>
                <c:pt idx="11093">
                  <c:v>62.062000000000012</c:v>
                </c:pt>
                <c:pt idx="11094">
                  <c:v>62.062000000000012</c:v>
                </c:pt>
                <c:pt idx="11095">
                  <c:v>62.062000000000012</c:v>
                </c:pt>
                <c:pt idx="11096">
                  <c:v>62.062000000000012</c:v>
                </c:pt>
                <c:pt idx="11097">
                  <c:v>62.105000000000011</c:v>
                </c:pt>
                <c:pt idx="11098">
                  <c:v>62.105000000000011</c:v>
                </c:pt>
                <c:pt idx="11099">
                  <c:v>62.105000000000011</c:v>
                </c:pt>
                <c:pt idx="11100">
                  <c:v>62.105000000000011</c:v>
                </c:pt>
                <c:pt idx="11101">
                  <c:v>62.148000000000003</c:v>
                </c:pt>
                <c:pt idx="11102">
                  <c:v>62.148000000000003</c:v>
                </c:pt>
                <c:pt idx="11103">
                  <c:v>62.148000000000003</c:v>
                </c:pt>
                <c:pt idx="11104">
                  <c:v>62.148000000000003</c:v>
                </c:pt>
                <c:pt idx="11105">
                  <c:v>62.148000000000003</c:v>
                </c:pt>
                <c:pt idx="11106">
                  <c:v>62.148000000000003</c:v>
                </c:pt>
                <c:pt idx="11107">
                  <c:v>62.191000000000003</c:v>
                </c:pt>
                <c:pt idx="11108">
                  <c:v>62.191000000000003</c:v>
                </c:pt>
                <c:pt idx="11109">
                  <c:v>62.191000000000003</c:v>
                </c:pt>
                <c:pt idx="11110">
                  <c:v>62.191000000000003</c:v>
                </c:pt>
                <c:pt idx="11111">
                  <c:v>62.191000000000003</c:v>
                </c:pt>
                <c:pt idx="11112">
                  <c:v>62.191000000000003</c:v>
                </c:pt>
                <c:pt idx="11113">
                  <c:v>62.233000000000011</c:v>
                </c:pt>
                <c:pt idx="11114">
                  <c:v>62.233000000000011</c:v>
                </c:pt>
                <c:pt idx="11115">
                  <c:v>62.233000000000011</c:v>
                </c:pt>
                <c:pt idx="11116">
                  <c:v>62.233000000000011</c:v>
                </c:pt>
                <c:pt idx="11117">
                  <c:v>62.233000000000011</c:v>
                </c:pt>
                <c:pt idx="11118">
                  <c:v>62.233000000000011</c:v>
                </c:pt>
                <c:pt idx="11119">
                  <c:v>62.276000000000003</c:v>
                </c:pt>
                <c:pt idx="11120">
                  <c:v>62.276000000000003</c:v>
                </c:pt>
                <c:pt idx="11121">
                  <c:v>62.276000000000003</c:v>
                </c:pt>
                <c:pt idx="11122">
                  <c:v>62.276000000000003</c:v>
                </c:pt>
                <c:pt idx="11123">
                  <c:v>62.319000000000003</c:v>
                </c:pt>
                <c:pt idx="11124">
                  <c:v>62.319000000000003</c:v>
                </c:pt>
                <c:pt idx="11125">
                  <c:v>62.319000000000003</c:v>
                </c:pt>
                <c:pt idx="11126">
                  <c:v>62.319000000000003</c:v>
                </c:pt>
                <c:pt idx="11127">
                  <c:v>62.362000000000002</c:v>
                </c:pt>
                <c:pt idx="11128">
                  <c:v>62.362000000000002</c:v>
                </c:pt>
                <c:pt idx="11129">
                  <c:v>62.362000000000002</c:v>
                </c:pt>
                <c:pt idx="11130">
                  <c:v>62.362000000000002</c:v>
                </c:pt>
                <c:pt idx="11131">
                  <c:v>62.362000000000002</c:v>
                </c:pt>
                <c:pt idx="11132">
                  <c:v>62.362000000000002</c:v>
                </c:pt>
                <c:pt idx="11133">
                  <c:v>62.362000000000002</c:v>
                </c:pt>
                <c:pt idx="11134">
                  <c:v>62.406000000000006</c:v>
                </c:pt>
                <c:pt idx="11135">
                  <c:v>62.406000000000006</c:v>
                </c:pt>
                <c:pt idx="11136">
                  <c:v>62.406000000000006</c:v>
                </c:pt>
                <c:pt idx="11137">
                  <c:v>62.406000000000006</c:v>
                </c:pt>
                <c:pt idx="11138">
                  <c:v>62.447000000000003</c:v>
                </c:pt>
                <c:pt idx="11139">
                  <c:v>62.447000000000003</c:v>
                </c:pt>
                <c:pt idx="11140">
                  <c:v>62.447000000000003</c:v>
                </c:pt>
                <c:pt idx="11141">
                  <c:v>62.447000000000003</c:v>
                </c:pt>
                <c:pt idx="11142">
                  <c:v>62.447000000000003</c:v>
                </c:pt>
                <c:pt idx="11143">
                  <c:v>62.49</c:v>
                </c:pt>
                <c:pt idx="11144">
                  <c:v>62.49</c:v>
                </c:pt>
                <c:pt idx="11145">
                  <c:v>62.49</c:v>
                </c:pt>
                <c:pt idx="11146">
                  <c:v>62.49</c:v>
                </c:pt>
                <c:pt idx="11147">
                  <c:v>62.49</c:v>
                </c:pt>
                <c:pt idx="11148">
                  <c:v>62.533000000000001</c:v>
                </c:pt>
                <c:pt idx="11149">
                  <c:v>62.533000000000001</c:v>
                </c:pt>
                <c:pt idx="11150">
                  <c:v>62.533000000000001</c:v>
                </c:pt>
                <c:pt idx="11151">
                  <c:v>62.533000000000001</c:v>
                </c:pt>
                <c:pt idx="11152">
                  <c:v>62.533000000000001</c:v>
                </c:pt>
                <c:pt idx="11153">
                  <c:v>62.533000000000001</c:v>
                </c:pt>
                <c:pt idx="11154">
                  <c:v>62.577000000000005</c:v>
                </c:pt>
                <c:pt idx="11155">
                  <c:v>62.577000000000005</c:v>
                </c:pt>
                <c:pt idx="11156">
                  <c:v>62.577000000000005</c:v>
                </c:pt>
                <c:pt idx="11157">
                  <c:v>62.577000000000005</c:v>
                </c:pt>
                <c:pt idx="11158">
                  <c:v>62.577000000000005</c:v>
                </c:pt>
                <c:pt idx="11159">
                  <c:v>62.620000000000012</c:v>
                </c:pt>
                <c:pt idx="11160">
                  <c:v>62.620000000000012</c:v>
                </c:pt>
                <c:pt idx="11161">
                  <c:v>62.620000000000012</c:v>
                </c:pt>
                <c:pt idx="11162">
                  <c:v>62.620000000000012</c:v>
                </c:pt>
                <c:pt idx="11163">
                  <c:v>62.620000000000012</c:v>
                </c:pt>
                <c:pt idx="11164">
                  <c:v>62.661000000000001</c:v>
                </c:pt>
                <c:pt idx="11165">
                  <c:v>62.661000000000001</c:v>
                </c:pt>
                <c:pt idx="11166">
                  <c:v>62.661000000000001</c:v>
                </c:pt>
                <c:pt idx="11167">
                  <c:v>62.661000000000001</c:v>
                </c:pt>
                <c:pt idx="11168">
                  <c:v>62.661000000000001</c:v>
                </c:pt>
                <c:pt idx="11169">
                  <c:v>62.661000000000001</c:v>
                </c:pt>
                <c:pt idx="11170">
                  <c:v>62.704000000000001</c:v>
                </c:pt>
                <c:pt idx="11171">
                  <c:v>62.704000000000001</c:v>
                </c:pt>
                <c:pt idx="11172">
                  <c:v>62.704000000000001</c:v>
                </c:pt>
                <c:pt idx="11173">
                  <c:v>62.704000000000001</c:v>
                </c:pt>
                <c:pt idx="11174">
                  <c:v>62.748000000000012</c:v>
                </c:pt>
                <c:pt idx="11175">
                  <c:v>62.748000000000012</c:v>
                </c:pt>
                <c:pt idx="11176">
                  <c:v>62.748000000000012</c:v>
                </c:pt>
                <c:pt idx="11177">
                  <c:v>62.748000000000012</c:v>
                </c:pt>
                <c:pt idx="11178">
                  <c:v>62.791000000000011</c:v>
                </c:pt>
                <c:pt idx="11179">
                  <c:v>62.748000000000012</c:v>
                </c:pt>
                <c:pt idx="11180">
                  <c:v>62.791000000000011</c:v>
                </c:pt>
                <c:pt idx="11181">
                  <c:v>62.791000000000011</c:v>
                </c:pt>
                <c:pt idx="11182">
                  <c:v>62.791000000000011</c:v>
                </c:pt>
                <c:pt idx="11183">
                  <c:v>62.791000000000011</c:v>
                </c:pt>
                <c:pt idx="11184">
                  <c:v>62.834000000000003</c:v>
                </c:pt>
                <c:pt idx="11185">
                  <c:v>62.834000000000003</c:v>
                </c:pt>
                <c:pt idx="11186">
                  <c:v>62.834000000000003</c:v>
                </c:pt>
                <c:pt idx="11187">
                  <c:v>62.834000000000003</c:v>
                </c:pt>
                <c:pt idx="11188">
                  <c:v>62.834000000000003</c:v>
                </c:pt>
                <c:pt idx="11189">
                  <c:v>62.875</c:v>
                </c:pt>
                <c:pt idx="11190">
                  <c:v>62.875</c:v>
                </c:pt>
                <c:pt idx="11191">
                  <c:v>62.875</c:v>
                </c:pt>
                <c:pt idx="11192">
                  <c:v>62.875</c:v>
                </c:pt>
                <c:pt idx="11193">
                  <c:v>62.875</c:v>
                </c:pt>
                <c:pt idx="11194">
                  <c:v>62.919000000000004</c:v>
                </c:pt>
                <c:pt idx="11195">
                  <c:v>62.919000000000004</c:v>
                </c:pt>
                <c:pt idx="11196">
                  <c:v>62.919000000000004</c:v>
                </c:pt>
                <c:pt idx="11197">
                  <c:v>62.962000000000003</c:v>
                </c:pt>
                <c:pt idx="11198">
                  <c:v>62.919000000000004</c:v>
                </c:pt>
                <c:pt idx="11199">
                  <c:v>62.919000000000004</c:v>
                </c:pt>
                <c:pt idx="11200">
                  <c:v>62.962000000000003</c:v>
                </c:pt>
                <c:pt idx="11201">
                  <c:v>62.962000000000003</c:v>
                </c:pt>
                <c:pt idx="11202">
                  <c:v>62.962000000000003</c:v>
                </c:pt>
                <c:pt idx="11203">
                  <c:v>62.962000000000003</c:v>
                </c:pt>
                <c:pt idx="11204">
                  <c:v>62.962000000000003</c:v>
                </c:pt>
                <c:pt idx="11205">
                  <c:v>63.005000000000003</c:v>
                </c:pt>
                <c:pt idx="11206">
                  <c:v>63.005000000000003</c:v>
                </c:pt>
                <c:pt idx="11207">
                  <c:v>63.005000000000003</c:v>
                </c:pt>
                <c:pt idx="11208">
                  <c:v>63.005000000000003</c:v>
                </c:pt>
                <c:pt idx="11209">
                  <c:v>63.005000000000003</c:v>
                </c:pt>
                <c:pt idx="11210">
                  <c:v>63.048000000000002</c:v>
                </c:pt>
                <c:pt idx="11211">
                  <c:v>63.048000000000002</c:v>
                </c:pt>
                <c:pt idx="11212">
                  <c:v>63.048000000000002</c:v>
                </c:pt>
                <c:pt idx="11213">
                  <c:v>63.048000000000002</c:v>
                </c:pt>
                <c:pt idx="11214">
                  <c:v>63.09</c:v>
                </c:pt>
                <c:pt idx="11215">
                  <c:v>63.09</c:v>
                </c:pt>
                <c:pt idx="11216">
                  <c:v>63.09</c:v>
                </c:pt>
                <c:pt idx="11217">
                  <c:v>63.09</c:v>
                </c:pt>
                <c:pt idx="11218">
                  <c:v>63.09</c:v>
                </c:pt>
                <c:pt idx="11219">
                  <c:v>63.133000000000003</c:v>
                </c:pt>
                <c:pt idx="11220">
                  <c:v>63.133000000000003</c:v>
                </c:pt>
                <c:pt idx="11221">
                  <c:v>63.133000000000003</c:v>
                </c:pt>
                <c:pt idx="11222">
                  <c:v>63.133000000000003</c:v>
                </c:pt>
                <c:pt idx="11223">
                  <c:v>63.133000000000003</c:v>
                </c:pt>
                <c:pt idx="11224">
                  <c:v>63.176000000000002</c:v>
                </c:pt>
                <c:pt idx="11225">
                  <c:v>63.176000000000002</c:v>
                </c:pt>
                <c:pt idx="11226">
                  <c:v>63.176000000000002</c:v>
                </c:pt>
                <c:pt idx="11227">
                  <c:v>63.176000000000002</c:v>
                </c:pt>
                <c:pt idx="11228">
                  <c:v>63.176000000000002</c:v>
                </c:pt>
                <c:pt idx="11229">
                  <c:v>63.219000000000001</c:v>
                </c:pt>
                <c:pt idx="11230">
                  <c:v>63.219000000000001</c:v>
                </c:pt>
                <c:pt idx="11231">
                  <c:v>63.219000000000001</c:v>
                </c:pt>
                <c:pt idx="11232">
                  <c:v>63.219000000000001</c:v>
                </c:pt>
                <c:pt idx="11233">
                  <c:v>63.262000000000015</c:v>
                </c:pt>
                <c:pt idx="11234">
                  <c:v>63.262000000000015</c:v>
                </c:pt>
                <c:pt idx="11235">
                  <c:v>63.262000000000015</c:v>
                </c:pt>
                <c:pt idx="11236">
                  <c:v>63.262000000000015</c:v>
                </c:pt>
                <c:pt idx="11237">
                  <c:v>63.262000000000015</c:v>
                </c:pt>
                <c:pt idx="11238">
                  <c:v>63.262000000000015</c:v>
                </c:pt>
                <c:pt idx="11239">
                  <c:v>63.304000000000002</c:v>
                </c:pt>
                <c:pt idx="11240">
                  <c:v>63.304000000000002</c:v>
                </c:pt>
                <c:pt idx="11241">
                  <c:v>63.304000000000002</c:v>
                </c:pt>
                <c:pt idx="11242">
                  <c:v>63.304000000000002</c:v>
                </c:pt>
                <c:pt idx="11243">
                  <c:v>63.304000000000002</c:v>
                </c:pt>
                <c:pt idx="11244">
                  <c:v>63.347000000000001</c:v>
                </c:pt>
                <c:pt idx="11245">
                  <c:v>63.347000000000001</c:v>
                </c:pt>
                <c:pt idx="11246">
                  <c:v>63.347000000000001</c:v>
                </c:pt>
                <c:pt idx="11247">
                  <c:v>63.347000000000001</c:v>
                </c:pt>
                <c:pt idx="11248">
                  <c:v>63.347000000000001</c:v>
                </c:pt>
                <c:pt idx="11249">
                  <c:v>63.39</c:v>
                </c:pt>
                <c:pt idx="11250">
                  <c:v>63.39</c:v>
                </c:pt>
                <c:pt idx="11251">
                  <c:v>63.39</c:v>
                </c:pt>
                <c:pt idx="11252">
                  <c:v>63.39</c:v>
                </c:pt>
                <c:pt idx="11253">
                  <c:v>63.433</c:v>
                </c:pt>
                <c:pt idx="11254">
                  <c:v>63.433</c:v>
                </c:pt>
                <c:pt idx="11255">
                  <c:v>63.433</c:v>
                </c:pt>
                <c:pt idx="11256">
                  <c:v>63.433</c:v>
                </c:pt>
                <c:pt idx="11257">
                  <c:v>63.433</c:v>
                </c:pt>
                <c:pt idx="11258">
                  <c:v>63.475000000000001</c:v>
                </c:pt>
                <c:pt idx="11259">
                  <c:v>63.475000000000001</c:v>
                </c:pt>
                <c:pt idx="11260">
                  <c:v>63.475000000000001</c:v>
                </c:pt>
                <c:pt idx="11261">
                  <c:v>63.475000000000001</c:v>
                </c:pt>
                <c:pt idx="11262">
                  <c:v>63.475000000000001</c:v>
                </c:pt>
                <c:pt idx="11263">
                  <c:v>63.475000000000001</c:v>
                </c:pt>
                <c:pt idx="11264">
                  <c:v>63.518000000000001</c:v>
                </c:pt>
                <c:pt idx="11265">
                  <c:v>63.518000000000001</c:v>
                </c:pt>
                <c:pt idx="11266">
                  <c:v>63.518000000000001</c:v>
                </c:pt>
                <c:pt idx="11267">
                  <c:v>63.518000000000001</c:v>
                </c:pt>
                <c:pt idx="11268">
                  <c:v>63.518000000000001</c:v>
                </c:pt>
                <c:pt idx="11269">
                  <c:v>63.561</c:v>
                </c:pt>
                <c:pt idx="11270">
                  <c:v>63.561</c:v>
                </c:pt>
                <c:pt idx="11271">
                  <c:v>63.561</c:v>
                </c:pt>
                <c:pt idx="11272">
                  <c:v>63.561</c:v>
                </c:pt>
                <c:pt idx="11273">
                  <c:v>63.561</c:v>
                </c:pt>
                <c:pt idx="11274">
                  <c:v>63.604000000000006</c:v>
                </c:pt>
                <c:pt idx="11275">
                  <c:v>63.604000000000006</c:v>
                </c:pt>
                <c:pt idx="11276">
                  <c:v>63.604000000000006</c:v>
                </c:pt>
                <c:pt idx="11277">
                  <c:v>63.604000000000006</c:v>
                </c:pt>
                <c:pt idx="11278">
                  <c:v>63.604000000000006</c:v>
                </c:pt>
                <c:pt idx="11279">
                  <c:v>63.604000000000006</c:v>
                </c:pt>
                <c:pt idx="11280">
                  <c:v>63.648000000000003</c:v>
                </c:pt>
                <c:pt idx="11281">
                  <c:v>63.648000000000003</c:v>
                </c:pt>
                <c:pt idx="11282">
                  <c:v>63.648000000000003</c:v>
                </c:pt>
                <c:pt idx="11283">
                  <c:v>63.648000000000003</c:v>
                </c:pt>
                <c:pt idx="11284">
                  <c:v>63.689</c:v>
                </c:pt>
                <c:pt idx="11285">
                  <c:v>63.689</c:v>
                </c:pt>
                <c:pt idx="11286">
                  <c:v>63.689</c:v>
                </c:pt>
                <c:pt idx="11287">
                  <c:v>63.689</c:v>
                </c:pt>
                <c:pt idx="11288">
                  <c:v>63.732000000000014</c:v>
                </c:pt>
                <c:pt idx="11289">
                  <c:v>63.732000000000014</c:v>
                </c:pt>
                <c:pt idx="11290">
                  <c:v>63.732000000000014</c:v>
                </c:pt>
                <c:pt idx="11291">
                  <c:v>63.732000000000014</c:v>
                </c:pt>
                <c:pt idx="11292">
                  <c:v>63.732000000000014</c:v>
                </c:pt>
                <c:pt idx="11293">
                  <c:v>63.732000000000014</c:v>
                </c:pt>
                <c:pt idx="11294">
                  <c:v>63.775000000000013</c:v>
                </c:pt>
                <c:pt idx="11295">
                  <c:v>63.775000000000013</c:v>
                </c:pt>
                <c:pt idx="11296">
                  <c:v>63.775000000000013</c:v>
                </c:pt>
                <c:pt idx="11297">
                  <c:v>63.775000000000013</c:v>
                </c:pt>
                <c:pt idx="11298">
                  <c:v>63.775000000000013</c:v>
                </c:pt>
                <c:pt idx="11299">
                  <c:v>63.819000000000003</c:v>
                </c:pt>
                <c:pt idx="11300">
                  <c:v>63.819000000000003</c:v>
                </c:pt>
                <c:pt idx="11301">
                  <c:v>63.819000000000003</c:v>
                </c:pt>
                <c:pt idx="11302">
                  <c:v>63.819000000000003</c:v>
                </c:pt>
                <c:pt idx="11303">
                  <c:v>63.819000000000003</c:v>
                </c:pt>
                <c:pt idx="11304">
                  <c:v>63.819000000000003</c:v>
                </c:pt>
                <c:pt idx="11305">
                  <c:v>63.862000000000002</c:v>
                </c:pt>
                <c:pt idx="11306">
                  <c:v>63.862000000000002</c:v>
                </c:pt>
                <c:pt idx="11307">
                  <c:v>63.862000000000002</c:v>
                </c:pt>
                <c:pt idx="11308">
                  <c:v>63.862000000000002</c:v>
                </c:pt>
                <c:pt idx="11309">
                  <c:v>63.903000000000006</c:v>
                </c:pt>
                <c:pt idx="11310">
                  <c:v>63.903000000000006</c:v>
                </c:pt>
                <c:pt idx="11311">
                  <c:v>63.903000000000006</c:v>
                </c:pt>
                <c:pt idx="11312">
                  <c:v>63.903000000000006</c:v>
                </c:pt>
                <c:pt idx="11313">
                  <c:v>63.903000000000006</c:v>
                </c:pt>
                <c:pt idx="11314">
                  <c:v>63.903000000000006</c:v>
                </c:pt>
                <c:pt idx="11315">
                  <c:v>63.903000000000006</c:v>
                </c:pt>
                <c:pt idx="11316">
                  <c:v>63.946000000000005</c:v>
                </c:pt>
                <c:pt idx="11317">
                  <c:v>63.946000000000005</c:v>
                </c:pt>
                <c:pt idx="11318">
                  <c:v>63.946000000000005</c:v>
                </c:pt>
                <c:pt idx="11319">
                  <c:v>63.946000000000005</c:v>
                </c:pt>
                <c:pt idx="11320">
                  <c:v>63.946000000000005</c:v>
                </c:pt>
                <c:pt idx="11321">
                  <c:v>63.99</c:v>
                </c:pt>
                <c:pt idx="11322">
                  <c:v>63.99</c:v>
                </c:pt>
                <c:pt idx="11323">
                  <c:v>63.99</c:v>
                </c:pt>
                <c:pt idx="11324">
                  <c:v>63.99</c:v>
                </c:pt>
                <c:pt idx="11325">
                  <c:v>63.99</c:v>
                </c:pt>
                <c:pt idx="11326">
                  <c:v>64.033000000000001</c:v>
                </c:pt>
                <c:pt idx="11327">
                  <c:v>64.033000000000001</c:v>
                </c:pt>
                <c:pt idx="11328">
                  <c:v>64.033000000000001</c:v>
                </c:pt>
                <c:pt idx="11329">
                  <c:v>64.033000000000001</c:v>
                </c:pt>
                <c:pt idx="11330">
                  <c:v>64.033000000000001</c:v>
                </c:pt>
                <c:pt idx="11331">
                  <c:v>64.033000000000001</c:v>
                </c:pt>
                <c:pt idx="11332">
                  <c:v>64.073999999999998</c:v>
                </c:pt>
                <c:pt idx="11333">
                  <c:v>64.073999999999998</c:v>
                </c:pt>
                <c:pt idx="11334">
                  <c:v>64.073999999999998</c:v>
                </c:pt>
                <c:pt idx="11335">
                  <c:v>64.073999999999998</c:v>
                </c:pt>
                <c:pt idx="11336">
                  <c:v>64.073999999999998</c:v>
                </c:pt>
                <c:pt idx="11337">
                  <c:v>64.117000000000004</c:v>
                </c:pt>
                <c:pt idx="11338">
                  <c:v>64.117000000000004</c:v>
                </c:pt>
                <c:pt idx="11339">
                  <c:v>64.117000000000004</c:v>
                </c:pt>
                <c:pt idx="11340">
                  <c:v>64.117000000000004</c:v>
                </c:pt>
                <c:pt idx="11341">
                  <c:v>64.161000000000001</c:v>
                </c:pt>
                <c:pt idx="11342">
                  <c:v>64.117000000000004</c:v>
                </c:pt>
                <c:pt idx="11343">
                  <c:v>64.161000000000001</c:v>
                </c:pt>
                <c:pt idx="11344">
                  <c:v>64.161000000000001</c:v>
                </c:pt>
                <c:pt idx="11345">
                  <c:v>64.161000000000001</c:v>
                </c:pt>
                <c:pt idx="11346">
                  <c:v>64.203999999999994</c:v>
                </c:pt>
                <c:pt idx="11347">
                  <c:v>64.203999999999994</c:v>
                </c:pt>
                <c:pt idx="11348">
                  <c:v>64.203999999999994</c:v>
                </c:pt>
                <c:pt idx="11349">
                  <c:v>64.203999999999994</c:v>
                </c:pt>
                <c:pt idx="11350">
                  <c:v>64.203999999999994</c:v>
                </c:pt>
                <c:pt idx="11351">
                  <c:v>64.203999999999994</c:v>
                </c:pt>
                <c:pt idx="11352">
                  <c:v>64.247000000000028</c:v>
                </c:pt>
                <c:pt idx="11353">
                  <c:v>64.247000000000028</c:v>
                </c:pt>
                <c:pt idx="11354">
                  <c:v>64.247000000000028</c:v>
                </c:pt>
                <c:pt idx="11355">
                  <c:v>64.247000000000028</c:v>
                </c:pt>
                <c:pt idx="11356">
                  <c:v>64.247000000000028</c:v>
                </c:pt>
                <c:pt idx="11357">
                  <c:v>64.247000000000028</c:v>
                </c:pt>
                <c:pt idx="11358">
                  <c:v>64.287999999999997</c:v>
                </c:pt>
                <c:pt idx="11359">
                  <c:v>64.287999999999997</c:v>
                </c:pt>
                <c:pt idx="11360">
                  <c:v>64.287999999999997</c:v>
                </c:pt>
                <c:pt idx="11361">
                  <c:v>64.287999999999997</c:v>
                </c:pt>
                <c:pt idx="11362">
                  <c:v>64.287999999999997</c:v>
                </c:pt>
                <c:pt idx="11363">
                  <c:v>64.331999999999994</c:v>
                </c:pt>
                <c:pt idx="11364">
                  <c:v>64.331999999999994</c:v>
                </c:pt>
                <c:pt idx="11365">
                  <c:v>64.331999999999994</c:v>
                </c:pt>
                <c:pt idx="11366">
                  <c:v>64.331999999999994</c:v>
                </c:pt>
                <c:pt idx="11367">
                  <c:v>64.331999999999994</c:v>
                </c:pt>
                <c:pt idx="11368">
                  <c:v>64.331999999999994</c:v>
                </c:pt>
                <c:pt idx="11369">
                  <c:v>64.374999999999986</c:v>
                </c:pt>
                <c:pt idx="11370">
                  <c:v>64.374999999999986</c:v>
                </c:pt>
                <c:pt idx="11371">
                  <c:v>64.374999999999986</c:v>
                </c:pt>
                <c:pt idx="11372">
                  <c:v>64.374999999999986</c:v>
                </c:pt>
                <c:pt idx="11373">
                  <c:v>64.418000000000006</c:v>
                </c:pt>
                <c:pt idx="11374">
                  <c:v>64.418000000000006</c:v>
                </c:pt>
                <c:pt idx="11375">
                  <c:v>64.418000000000006</c:v>
                </c:pt>
                <c:pt idx="11376">
                  <c:v>64.418000000000006</c:v>
                </c:pt>
                <c:pt idx="11377">
                  <c:v>64.418000000000006</c:v>
                </c:pt>
                <c:pt idx="11378">
                  <c:v>64.418000000000006</c:v>
                </c:pt>
                <c:pt idx="11379">
                  <c:v>64.459000000000003</c:v>
                </c:pt>
                <c:pt idx="11380">
                  <c:v>64.459000000000003</c:v>
                </c:pt>
                <c:pt idx="11381">
                  <c:v>64.459000000000003</c:v>
                </c:pt>
                <c:pt idx="11382">
                  <c:v>64.459000000000003</c:v>
                </c:pt>
                <c:pt idx="11383">
                  <c:v>64.459000000000003</c:v>
                </c:pt>
                <c:pt idx="11384">
                  <c:v>64.459000000000003</c:v>
                </c:pt>
                <c:pt idx="11385">
                  <c:v>64.503</c:v>
                </c:pt>
                <c:pt idx="11386">
                  <c:v>64.503</c:v>
                </c:pt>
                <c:pt idx="11387">
                  <c:v>64.503</c:v>
                </c:pt>
                <c:pt idx="11388">
                  <c:v>64.503</c:v>
                </c:pt>
                <c:pt idx="11389">
                  <c:v>64.503</c:v>
                </c:pt>
                <c:pt idx="11390">
                  <c:v>64.546000000000006</c:v>
                </c:pt>
                <c:pt idx="11391">
                  <c:v>64.546000000000006</c:v>
                </c:pt>
                <c:pt idx="11392">
                  <c:v>64.546000000000006</c:v>
                </c:pt>
                <c:pt idx="11393">
                  <c:v>64.546000000000006</c:v>
                </c:pt>
                <c:pt idx="11394">
                  <c:v>64.546000000000006</c:v>
                </c:pt>
                <c:pt idx="11395">
                  <c:v>64.588999999999999</c:v>
                </c:pt>
                <c:pt idx="11396">
                  <c:v>64.588999999999999</c:v>
                </c:pt>
                <c:pt idx="11397">
                  <c:v>64.588999999999999</c:v>
                </c:pt>
                <c:pt idx="11398">
                  <c:v>64.588999999999999</c:v>
                </c:pt>
                <c:pt idx="11399">
                  <c:v>64.588999999999999</c:v>
                </c:pt>
                <c:pt idx="11400">
                  <c:v>64.631999999999991</c:v>
                </c:pt>
                <c:pt idx="11401">
                  <c:v>64.631999999999991</c:v>
                </c:pt>
                <c:pt idx="11402">
                  <c:v>64.631999999999991</c:v>
                </c:pt>
                <c:pt idx="11403">
                  <c:v>64.631999999999991</c:v>
                </c:pt>
                <c:pt idx="11404">
                  <c:v>64.631999999999991</c:v>
                </c:pt>
                <c:pt idx="11405">
                  <c:v>64.631999999999991</c:v>
                </c:pt>
                <c:pt idx="11406">
                  <c:v>64.673999999999978</c:v>
                </c:pt>
                <c:pt idx="11407">
                  <c:v>64.673999999999978</c:v>
                </c:pt>
                <c:pt idx="11408">
                  <c:v>64.673999999999978</c:v>
                </c:pt>
                <c:pt idx="11409">
                  <c:v>64.673999999999978</c:v>
                </c:pt>
                <c:pt idx="11410">
                  <c:v>64.673999999999978</c:v>
                </c:pt>
                <c:pt idx="11411">
                  <c:v>64.717000000000027</c:v>
                </c:pt>
                <c:pt idx="11412">
                  <c:v>64.717000000000027</c:v>
                </c:pt>
                <c:pt idx="11413">
                  <c:v>64.717000000000027</c:v>
                </c:pt>
                <c:pt idx="11414">
                  <c:v>64.717000000000027</c:v>
                </c:pt>
                <c:pt idx="11415">
                  <c:v>64.717000000000027</c:v>
                </c:pt>
                <c:pt idx="11416">
                  <c:v>64.760000000000005</c:v>
                </c:pt>
                <c:pt idx="11417">
                  <c:v>64.760000000000005</c:v>
                </c:pt>
                <c:pt idx="11418">
                  <c:v>64.760000000000005</c:v>
                </c:pt>
                <c:pt idx="11419">
                  <c:v>64.760000000000005</c:v>
                </c:pt>
                <c:pt idx="11420">
                  <c:v>64.760000000000005</c:v>
                </c:pt>
                <c:pt idx="11421">
                  <c:v>64.760000000000005</c:v>
                </c:pt>
                <c:pt idx="11422">
                  <c:v>64.802999999999983</c:v>
                </c:pt>
                <c:pt idx="11423">
                  <c:v>64.802999999999983</c:v>
                </c:pt>
                <c:pt idx="11424">
                  <c:v>64.802999999999983</c:v>
                </c:pt>
                <c:pt idx="11425">
                  <c:v>64.802999999999983</c:v>
                </c:pt>
                <c:pt idx="11426">
                  <c:v>64.802999999999983</c:v>
                </c:pt>
                <c:pt idx="11427">
                  <c:v>64.802999999999983</c:v>
                </c:pt>
                <c:pt idx="11428">
                  <c:v>64.845000000000013</c:v>
                </c:pt>
                <c:pt idx="11429">
                  <c:v>64.845000000000013</c:v>
                </c:pt>
                <c:pt idx="11430">
                  <c:v>64.845000000000013</c:v>
                </c:pt>
                <c:pt idx="11431">
                  <c:v>64.845000000000013</c:v>
                </c:pt>
                <c:pt idx="11432">
                  <c:v>64.845000000000013</c:v>
                </c:pt>
                <c:pt idx="11433">
                  <c:v>64.887999999999991</c:v>
                </c:pt>
                <c:pt idx="11434">
                  <c:v>64.887999999999991</c:v>
                </c:pt>
                <c:pt idx="11435">
                  <c:v>64.887999999999991</c:v>
                </c:pt>
                <c:pt idx="11436">
                  <c:v>64.887999999999991</c:v>
                </c:pt>
                <c:pt idx="11437">
                  <c:v>64.887999999999991</c:v>
                </c:pt>
                <c:pt idx="11438">
                  <c:v>64.887999999999991</c:v>
                </c:pt>
                <c:pt idx="11439">
                  <c:v>64.930999999999997</c:v>
                </c:pt>
                <c:pt idx="11440">
                  <c:v>64.930999999999997</c:v>
                </c:pt>
                <c:pt idx="11441">
                  <c:v>64.930999999999997</c:v>
                </c:pt>
                <c:pt idx="11442">
                  <c:v>64.930999999999997</c:v>
                </c:pt>
                <c:pt idx="11443">
                  <c:v>64.930999999999997</c:v>
                </c:pt>
                <c:pt idx="11444">
                  <c:v>64.930999999999997</c:v>
                </c:pt>
                <c:pt idx="11445">
                  <c:v>64.974000000000004</c:v>
                </c:pt>
                <c:pt idx="11446">
                  <c:v>64.974000000000004</c:v>
                </c:pt>
                <c:pt idx="11447">
                  <c:v>64.974000000000004</c:v>
                </c:pt>
                <c:pt idx="11448">
                  <c:v>64.974000000000004</c:v>
                </c:pt>
                <c:pt idx="11449">
                  <c:v>64.974000000000004</c:v>
                </c:pt>
                <c:pt idx="11450">
                  <c:v>64.974000000000004</c:v>
                </c:pt>
                <c:pt idx="11451">
                  <c:v>65.016999999999996</c:v>
                </c:pt>
                <c:pt idx="11452">
                  <c:v>65.016999999999996</c:v>
                </c:pt>
                <c:pt idx="11453">
                  <c:v>65.016999999999996</c:v>
                </c:pt>
                <c:pt idx="11454">
                  <c:v>65.016999999999996</c:v>
                </c:pt>
                <c:pt idx="11455">
                  <c:v>65.016999999999996</c:v>
                </c:pt>
                <c:pt idx="11456">
                  <c:v>65.058999999999983</c:v>
                </c:pt>
                <c:pt idx="11457">
                  <c:v>65.058999999999983</c:v>
                </c:pt>
                <c:pt idx="11458">
                  <c:v>65.058999999999983</c:v>
                </c:pt>
                <c:pt idx="11459">
                  <c:v>65.058999999999983</c:v>
                </c:pt>
                <c:pt idx="11460">
                  <c:v>65.10199999999999</c:v>
                </c:pt>
                <c:pt idx="11461">
                  <c:v>65.10199999999999</c:v>
                </c:pt>
                <c:pt idx="11462">
                  <c:v>65.10199999999999</c:v>
                </c:pt>
                <c:pt idx="11463">
                  <c:v>65.10199999999999</c:v>
                </c:pt>
                <c:pt idx="11464">
                  <c:v>65.10199999999999</c:v>
                </c:pt>
                <c:pt idx="11465">
                  <c:v>65.10199999999999</c:v>
                </c:pt>
                <c:pt idx="11466">
                  <c:v>65.10199999999999</c:v>
                </c:pt>
                <c:pt idx="11467">
                  <c:v>65.144999999999996</c:v>
                </c:pt>
                <c:pt idx="11468">
                  <c:v>65.144999999999996</c:v>
                </c:pt>
                <c:pt idx="11469">
                  <c:v>65.144999999999996</c:v>
                </c:pt>
                <c:pt idx="11470">
                  <c:v>65.144999999999996</c:v>
                </c:pt>
                <c:pt idx="11471">
                  <c:v>65.144999999999996</c:v>
                </c:pt>
                <c:pt idx="11472">
                  <c:v>65.188000000000002</c:v>
                </c:pt>
                <c:pt idx="11473">
                  <c:v>65.188000000000002</c:v>
                </c:pt>
                <c:pt idx="11474">
                  <c:v>65.188000000000002</c:v>
                </c:pt>
                <c:pt idx="11475">
                  <c:v>65.188000000000002</c:v>
                </c:pt>
                <c:pt idx="11476">
                  <c:v>65.188000000000002</c:v>
                </c:pt>
                <c:pt idx="11477">
                  <c:v>65.23</c:v>
                </c:pt>
                <c:pt idx="11478">
                  <c:v>65.23</c:v>
                </c:pt>
                <c:pt idx="11479">
                  <c:v>65.23</c:v>
                </c:pt>
                <c:pt idx="11480">
                  <c:v>65.23</c:v>
                </c:pt>
                <c:pt idx="11481">
                  <c:v>65.23</c:v>
                </c:pt>
                <c:pt idx="11482">
                  <c:v>65.23</c:v>
                </c:pt>
                <c:pt idx="11483">
                  <c:v>65.272999999999982</c:v>
                </c:pt>
                <c:pt idx="11484">
                  <c:v>65.272999999999982</c:v>
                </c:pt>
                <c:pt idx="11485">
                  <c:v>65.272999999999982</c:v>
                </c:pt>
                <c:pt idx="11486">
                  <c:v>65.272999999999982</c:v>
                </c:pt>
                <c:pt idx="11487">
                  <c:v>65.272999999999982</c:v>
                </c:pt>
                <c:pt idx="11488">
                  <c:v>65.272999999999982</c:v>
                </c:pt>
                <c:pt idx="11489">
                  <c:v>65.272999999999982</c:v>
                </c:pt>
                <c:pt idx="11490">
                  <c:v>65.316000000000003</c:v>
                </c:pt>
                <c:pt idx="11491">
                  <c:v>65.316000000000003</c:v>
                </c:pt>
                <c:pt idx="11492">
                  <c:v>65.316000000000003</c:v>
                </c:pt>
                <c:pt idx="11493">
                  <c:v>65.316000000000003</c:v>
                </c:pt>
                <c:pt idx="11494">
                  <c:v>65.35899999999998</c:v>
                </c:pt>
                <c:pt idx="11495">
                  <c:v>65.316000000000003</c:v>
                </c:pt>
                <c:pt idx="11496">
                  <c:v>65.35899999999998</c:v>
                </c:pt>
                <c:pt idx="11497">
                  <c:v>65.35899999999998</c:v>
                </c:pt>
                <c:pt idx="11498">
                  <c:v>65.35899999999998</c:v>
                </c:pt>
                <c:pt idx="11499">
                  <c:v>65.35899999999998</c:v>
                </c:pt>
                <c:pt idx="11500">
                  <c:v>65.35899999999998</c:v>
                </c:pt>
                <c:pt idx="11501">
                  <c:v>65.403000000000006</c:v>
                </c:pt>
                <c:pt idx="11502">
                  <c:v>65.403000000000006</c:v>
                </c:pt>
                <c:pt idx="11503">
                  <c:v>65.403000000000006</c:v>
                </c:pt>
                <c:pt idx="11504">
                  <c:v>65.403000000000006</c:v>
                </c:pt>
                <c:pt idx="11505">
                  <c:v>65.403000000000006</c:v>
                </c:pt>
                <c:pt idx="11506">
                  <c:v>65.444000000000031</c:v>
                </c:pt>
                <c:pt idx="11507">
                  <c:v>65.444000000000031</c:v>
                </c:pt>
                <c:pt idx="11508">
                  <c:v>65.444000000000031</c:v>
                </c:pt>
                <c:pt idx="11509">
                  <c:v>65.444000000000031</c:v>
                </c:pt>
                <c:pt idx="11510">
                  <c:v>65.444000000000031</c:v>
                </c:pt>
                <c:pt idx="11511">
                  <c:v>65.444000000000031</c:v>
                </c:pt>
                <c:pt idx="11512">
                  <c:v>65.486999999999995</c:v>
                </c:pt>
                <c:pt idx="11513">
                  <c:v>65.486999999999995</c:v>
                </c:pt>
                <c:pt idx="11514">
                  <c:v>65.486999999999995</c:v>
                </c:pt>
                <c:pt idx="11515">
                  <c:v>65.486999999999995</c:v>
                </c:pt>
                <c:pt idx="11516">
                  <c:v>65.486999999999995</c:v>
                </c:pt>
                <c:pt idx="11517">
                  <c:v>65.486999999999995</c:v>
                </c:pt>
                <c:pt idx="11518">
                  <c:v>65.53</c:v>
                </c:pt>
                <c:pt idx="11519">
                  <c:v>65.53</c:v>
                </c:pt>
                <c:pt idx="11520">
                  <c:v>65.53</c:v>
                </c:pt>
                <c:pt idx="11521">
                  <c:v>65.53</c:v>
                </c:pt>
                <c:pt idx="11522">
                  <c:v>65.53</c:v>
                </c:pt>
                <c:pt idx="11523">
                  <c:v>65.53</c:v>
                </c:pt>
                <c:pt idx="11524">
                  <c:v>65.573999999999998</c:v>
                </c:pt>
                <c:pt idx="11525">
                  <c:v>65.573999999999998</c:v>
                </c:pt>
                <c:pt idx="11526">
                  <c:v>65.573999999999998</c:v>
                </c:pt>
                <c:pt idx="11527">
                  <c:v>65.573999999999998</c:v>
                </c:pt>
                <c:pt idx="11528">
                  <c:v>65.573999999999998</c:v>
                </c:pt>
                <c:pt idx="11529">
                  <c:v>65.573999999999998</c:v>
                </c:pt>
                <c:pt idx="11530">
                  <c:v>65.614999999999995</c:v>
                </c:pt>
                <c:pt idx="11531">
                  <c:v>65.614999999999995</c:v>
                </c:pt>
                <c:pt idx="11532">
                  <c:v>65.614999999999995</c:v>
                </c:pt>
                <c:pt idx="11533">
                  <c:v>65.614999999999995</c:v>
                </c:pt>
                <c:pt idx="11534">
                  <c:v>65.614999999999995</c:v>
                </c:pt>
                <c:pt idx="11535">
                  <c:v>65.657999999999987</c:v>
                </c:pt>
                <c:pt idx="11536">
                  <c:v>65.657999999999987</c:v>
                </c:pt>
                <c:pt idx="11537">
                  <c:v>65.657999999999987</c:v>
                </c:pt>
                <c:pt idx="11538">
                  <c:v>65.657999999999987</c:v>
                </c:pt>
                <c:pt idx="11539">
                  <c:v>65.657999999999987</c:v>
                </c:pt>
                <c:pt idx="11540">
                  <c:v>65.657999999999987</c:v>
                </c:pt>
                <c:pt idx="11541">
                  <c:v>65.700999999999993</c:v>
                </c:pt>
                <c:pt idx="11542">
                  <c:v>65.700999999999993</c:v>
                </c:pt>
                <c:pt idx="11543">
                  <c:v>65.700999999999993</c:v>
                </c:pt>
                <c:pt idx="11544">
                  <c:v>65.700999999999993</c:v>
                </c:pt>
                <c:pt idx="11545">
                  <c:v>65.700999999999993</c:v>
                </c:pt>
                <c:pt idx="11546">
                  <c:v>65.700999999999993</c:v>
                </c:pt>
                <c:pt idx="11547">
                  <c:v>65.745000000000005</c:v>
                </c:pt>
                <c:pt idx="11548">
                  <c:v>65.745000000000005</c:v>
                </c:pt>
                <c:pt idx="11549">
                  <c:v>65.745000000000005</c:v>
                </c:pt>
                <c:pt idx="11550">
                  <c:v>65.745000000000005</c:v>
                </c:pt>
                <c:pt idx="11551">
                  <c:v>65.745000000000005</c:v>
                </c:pt>
                <c:pt idx="11552">
                  <c:v>65.787999999999997</c:v>
                </c:pt>
                <c:pt idx="11553">
                  <c:v>65.787999999999997</c:v>
                </c:pt>
                <c:pt idx="11554">
                  <c:v>65.787999999999997</c:v>
                </c:pt>
                <c:pt idx="11555">
                  <c:v>65.787999999999997</c:v>
                </c:pt>
                <c:pt idx="11556">
                  <c:v>65.787999999999997</c:v>
                </c:pt>
                <c:pt idx="11557">
                  <c:v>65.787999999999997</c:v>
                </c:pt>
                <c:pt idx="11558">
                  <c:v>65.828999999999979</c:v>
                </c:pt>
                <c:pt idx="11559">
                  <c:v>65.828999999999979</c:v>
                </c:pt>
                <c:pt idx="11560">
                  <c:v>65.828999999999979</c:v>
                </c:pt>
                <c:pt idx="11561">
                  <c:v>65.828999999999979</c:v>
                </c:pt>
                <c:pt idx="11562">
                  <c:v>65.828999999999979</c:v>
                </c:pt>
                <c:pt idx="11563">
                  <c:v>65.828999999999979</c:v>
                </c:pt>
                <c:pt idx="11564">
                  <c:v>65.828999999999979</c:v>
                </c:pt>
                <c:pt idx="11565">
                  <c:v>65.828999999999979</c:v>
                </c:pt>
                <c:pt idx="11566">
                  <c:v>65.871999999999986</c:v>
                </c:pt>
                <c:pt idx="11567">
                  <c:v>65.871999999999986</c:v>
                </c:pt>
                <c:pt idx="11568">
                  <c:v>65.871999999999986</c:v>
                </c:pt>
                <c:pt idx="11569">
                  <c:v>65.871999999999986</c:v>
                </c:pt>
                <c:pt idx="11570">
                  <c:v>65.915999999999997</c:v>
                </c:pt>
                <c:pt idx="11571">
                  <c:v>65.915999999999997</c:v>
                </c:pt>
                <c:pt idx="11572">
                  <c:v>65.915999999999997</c:v>
                </c:pt>
                <c:pt idx="11573">
                  <c:v>65.915999999999997</c:v>
                </c:pt>
                <c:pt idx="11574">
                  <c:v>65.915999999999997</c:v>
                </c:pt>
                <c:pt idx="11575">
                  <c:v>65.915999999999997</c:v>
                </c:pt>
                <c:pt idx="11576">
                  <c:v>65.915999999999997</c:v>
                </c:pt>
                <c:pt idx="11577">
                  <c:v>65.959000000000003</c:v>
                </c:pt>
                <c:pt idx="11578">
                  <c:v>65.959000000000003</c:v>
                </c:pt>
                <c:pt idx="11579">
                  <c:v>66</c:v>
                </c:pt>
                <c:pt idx="11580">
                  <c:v>66</c:v>
                </c:pt>
                <c:pt idx="11581">
                  <c:v>66</c:v>
                </c:pt>
                <c:pt idx="11582">
                  <c:v>66</c:v>
                </c:pt>
                <c:pt idx="11583">
                  <c:v>66</c:v>
                </c:pt>
                <c:pt idx="11584">
                  <c:v>66</c:v>
                </c:pt>
                <c:pt idx="11585">
                  <c:v>66.043000000000006</c:v>
                </c:pt>
                <c:pt idx="11586">
                  <c:v>66.043000000000006</c:v>
                </c:pt>
                <c:pt idx="11587">
                  <c:v>66.043000000000006</c:v>
                </c:pt>
                <c:pt idx="11588">
                  <c:v>66.043000000000006</c:v>
                </c:pt>
                <c:pt idx="11589">
                  <c:v>66.043000000000006</c:v>
                </c:pt>
                <c:pt idx="11590">
                  <c:v>66.043000000000006</c:v>
                </c:pt>
                <c:pt idx="11591">
                  <c:v>66.043000000000006</c:v>
                </c:pt>
                <c:pt idx="11592">
                  <c:v>66.087000000000003</c:v>
                </c:pt>
                <c:pt idx="11593">
                  <c:v>66.087000000000003</c:v>
                </c:pt>
                <c:pt idx="11594">
                  <c:v>66.087000000000003</c:v>
                </c:pt>
                <c:pt idx="11595">
                  <c:v>66.087000000000003</c:v>
                </c:pt>
                <c:pt idx="11596">
                  <c:v>66.087000000000003</c:v>
                </c:pt>
                <c:pt idx="11597">
                  <c:v>66.13</c:v>
                </c:pt>
                <c:pt idx="11598">
                  <c:v>66.13</c:v>
                </c:pt>
                <c:pt idx="11599">
                  <c:v>66.13</c:v>
                </c:pt>
                <c:pt idx="11600">
                  <c:v>66.13</c:v>
                </c:pt>
                <c:pt idx="11601">
                  <c:v>66.13</c:v>
                </c:pt>
                <c:pt idx="11602">
                  <c:v>66.13</c:v>
                </c:pt>
                <c:pt idx="11603">
                  <c:v>66.13</c:v>
                </c:pt>
                <c:pt idx="11604">
                  <c:v>66.172999999999988</c:v>
                </c:pt>
                <c:pt idx="11605">
                  <c:v>66.172999999999988</c:v>
                </c:pt>
                <c:pt idx="11606">
                  <c:v>66.172999999999988</c:v>
                </c:pt>
                <c:pt idx="11607">
                  <c:v>66.172999999999988</c:v>
                </c:pt>
                <c:pt idx="11608">
                  <c:v>66.172999999999988</c:v>
                </c:pt>
                <c:pt idx="11609">
                  <c:v>66.172999999999988</c:v>
                </c:pt>
                <c:pt idx="11610">
                  <c:v>66.214000000000027</c:v>
                </c:pt>
                <c:pt idx="11611">
                  <c:v>66.214000000000027</c:v>
                </c:pt>
                <c:pt idx="11612">
                  <c:v>66.214000000000027</c:v>
                </c:pt>
                <c:pt idx="11613">
                  <c:v>66.214000000000027</c:v>
                </c:pt>
                <c:pt idx="11614">
                  <c:v>66.214000000000027</c:v>
                </c:pt>
                <c:pt idx="11615">
                  <c:v>66.214000000000027</c:v>
                </c:pt>
                <c:pt idx="11616">
                  <c:v>66.257999999999996</c:v>
                </c:pt>
                <c:pt idx="11617">
                  <c:v>66.257999999999996</c:v>
                </c:pt>
                <c:pt idx="11618">
                  <c:v>66.257999999999996</c:v>
                </c:pt>
                <c:pt idx="11619">
                  <c:v>66.257999999999996</c:v>
                </c:pt>
                <c:pt idx="11620">
                  <c:v>66.257999999999996</c:v>
                </c:pt>
                <c:pt idx="11621">
                  <c:v>66.301000000000002</c:v>
                </c:pt>
                <c:pt idx="11622">
                  <c:v>66.301000000000002</c:v>
                </c:pt>
                <c:pt idx="11623">
                  <c:v>66.301000000000002</c:v>
                </c:pt>
                <c:pt idx="11624">
                  <c:v>66.301000000000002</c:v>
                </c:pt>
                <c:pt idx="11625">
                  <c:v>66.301000000000002</c:v>
                </c:pt>
                <c:pt idx="11626">
                  <c:v>66.301000000000002</c:v>
                </c:pt>
                <c:pt idx="11627">
                  <c:v>66.301000000000002</c:v>
                </c:pt>
                <c:pt idx="11628">
                  <c:v>66.343999999999994</c:v>
                </c:pt>
                <c:pt idx="11629">
                  <c:v>66.343999999999994</c:v>
                </c:pt>
                <c:pt idx="11630">
                  <c:v>66.343999999999994</c:v>
                </c:pt>
                <c:pt idx="11631">
                  <c:v>66.343999999999994</c:v>
                </c:pt>
                <c:pt idx="11632">
                  <c:v>66.343999999999994</c:v>
                </c:pt>
                <c:pt idx="11633">
                  <c:v>66.384999999999991</c:v>
                </c:pt>
                <c:pt idx="11634">
                  <c:v>66.343999999999994</c:v>
                </c:pt>
                <c:pt idx="11635">
                  <c:v>66.384999999999991</c:v>
                </c:pt>
                <c:pt idx="11636">
                  <c:v>66.384999999999991</c:v>
                </c:pt>
                <c:pt idx="11637">
                  <c:v>66.384999999999991</c:v>
                </c:pt>
                <c:pt idx="11638">
                  <c:v>66.384999999999991</c:v>
                </c:pt>
                <c:pt idx="11639">
                  <c:v>66.429000000000002</c:v>
                </c:pt>
                <c:pt idx="11640">
                  <c:v>66.429000000000002</c:v>
                </c:pt>
                <c:pt idx="11641">
                  <c:v>66.429000000000002</c:v>
                </c:pt>
                <c:pt idx="11642">
                  <c:v>66.429000000000002</c:v>
                </c:pt>
                <c:pt idx="11643">
                  <c:v>66.429000000000002</c:v>
                </c:pt>
                <c:pt idx="11644">
                  <c:v>66.471999999999994</c:v>
                </c:pt>
                <c:pt idx="11645">
                  <c:v>66.471999999999994</c:v>
                </c:pt>
                <c:pt idx="11646">
                  <c:v>66.471999999999994</c:v>
                </c:pt>
                <c:pt idx="11647">
                  <c:v>66.471999999999994</c:v>
                </c:pt>
                <c:pt idx="11648">
                  <c:v>66.471999999999994</c:v>
                </c:pt>
                <c:pt idx="11649">
                  <c:v>66.471999999999994</c:v>
                </c:pt>
                <c:pt idx="11650">
                  <c:v>66.471999999999994</c:v>
                </c:pt>
                <c:pt idx="11651">
                  <c:v>66.471999999999994</c:v>
                </c:pt>
                <c:pt idx="11652">
                  <c:v>66.515000000000001</c:v>
                </c:pt>
                <c:pt idx="11653">
                  <c:v>66.515000000000001</c:v>
                </c:pt>
                <c:pt idx="11654">
                  <c:v>66.515000000000001</c:v>
                </c:pt>
                <c:pt idx="11655">
                  <c:v>66.515000000000001</c:v>
                </c:pt>
                <c:pt idx="11656">
                  <c:v>66.515000000000001</c:v>
                </c:pt>
                <c:pt idx="11657">
                  <c:v>66.515000000000001</c:v>
                </c:pt>
                <c:pt idx="11658">
                  <c:v>66.557999999999993</c:v>
                </c:pt>
                <c:pt idx="11659">
                  <c:v>66.557999999999993</c:v>
                </c:pt>
                <c:pt idx="11660">
                  <c:v>66.557999999999993</c:v>
                </c:pt>
                <c:pt idx="11661">
                  <c:v>66.557999999999993</c:v>
                </c:pt>
                <c:pt idx="11662">
                  <c:v>66.599999999999994</c:v>
                </c:pt>
                <c:pt idx="11663">
                  <c:v>66.599999999999994</c:v>
                </c:pt>
                <c:pt idx="11664">
                  <c:v>66.599999999999994</c:v>
                </c:pt>
                <c:pt idx="11665">
                  <c:v>66.599999999999994</c:v>
                </c:pt>
                <c:pt idx="11666">
                  <c:v>66.599999999999994</c:v>
                </c:pt>
                <c:pt idx="11667">
                  <c:v>66.599999999999994</c:v>
                </c:pt>
                <c:pt idx="11668">
                  <c:v>66.599999999999994</c:v>
                </c:pt>
                <c:pt idx="11669">
                  <c:v>66.643000000000001</c:v>
                </c:pt>
                <c:pt idx="11670">
                  <c:v>66.643000000000001</c:v>
                </c:pt>
                <c:pt idx="11671">
                  <c:v>66.643000000000001</c:v>
                </c:pt>
                <c:pt idx="11672">
                  <c:v>66.643000000000001</c:v>
                </c:pt>
                <c:pt idx="11673">
                  <c:v>66.643000000000001</c:v>
                </c:pt>
                <c:pt idx="11674">
                  <c:v>66.643000000000001</c:v>
                </c:pt>
                <c:pt idx="11675">
                  <c:v>66.643000000000001</c:v>
                </c:pt>
                <c:pt idx="11676">
                  <c:v>66.685999999999979</c:v>
                </c:pt>
                <c:pt idx="11677">
                  <c:v>66.685999999999979</c:v>
                </c:pt>
                <c:pt idx="11678">
                  <c:v>66.685999999999979</c:v>
                </c:pt>
                <c:pt idx="11679">
                  <c:v>66.685999999999979</c:v>
                </c:pt>
                <c:pt idx="11680">
                  <c:v>66.685999999999979</c:v>
                </c:pt>
                <c:pt idx="11681">
                  <c:v>66.685999999999979</c:v>
                </c:pt>
                <c:pt idx="11682">
                  <c:v>66.728999999999999</c:v>
                </c:pt>
                <c:pt idx="11683">
                  <c:v>66.728999999999999</c:v>
                </c:pt>
                <c:pt idx="11684">
                  <c:v>66.728999999999999</c:v>
                </c:pt>
                <c:pt idx="11685">
                  <c:v>66.728999999999999</c:v>
                </c:pt>
                <c:pt idx="11686">
                  <c:v>66.728999999999999</c:v>
                </c:pt>
                <c:pt idx="11687">
                  <c:v>66.728999999999999</c:v>
                </c:pt>
                <c:pt idx="11688">
                  <c:v>66.771999999999991</c:v>
                </c:pt>
                <c:pt idx="11689">
                  <c:v>66.771999999999991</c:v>
                </c:pt>
                <c:pt idx="11690">
                  <c:v>66.771999999999991</c:v>
                </c:pt>
                <c:pt idx="11691">
                  <c:v>66.771999999999991</c:v>
                </c:pt>
                <c:pt idx="11692">
                  <c:v>66.771999999999991</c:v>
                </c:pt>
                <c:pt idx="11693">
                  <c:v>66.771999999999991</c:v>
                </c:pt>
                <c:pt idx="11694">
                  <c:v>66.813999999999993</c:v>
                </c:pt>
                <c:pt idx="11695">
                  <c:v>66.813999999999993</c:v>
                </c:pt>
                <c:pt idx="11696">
                  <c:v>66.813999999999993</c:v>
                </c:pt>
                <c:pt idx="11697">
                  <c:v>66.813999999999993</c:v>
                </c:pt>
                <c:pt idx="11698">
                  <c:v>66.813999999999993</c:v>
                </c:pt>
                <c:pt idx="11699">
                  <c:v>66.813999999999993</c:v>
                </c:pt>
                <c:pt idx="11700">
                  <c:v>66.813999999999993</c:v>
                </c:pt>
                <c:pt idx="11701">
                  <c:v>66.856999999999999</c:v>
                </c:pt>
                <c:pt idx="11702">
                  <c:v>66.856999999999999</c:v>
                </c:pt>
                <c:pt idx="11703">
                  <c:v>66.856999999999999</c:v>
                </c:pt>
                <c:pt idx="11704">
                  <c:v>66.856999999999999</c:v>
                </c:pt>
                <c:pt idx="11705">
                  <c:v>66.856999999999999</c:v>
                </c:pt>
                <c:pt idx="11706">
                  <c:v>66.900000000000006</c:v>
                </c:pt>
                <c:pt idx="11707">
                  <c:v>66.900000000000006</c:v>
                </c:pt>
                <c:pt idx="11708">
                  <c:v>66.900000000000006</c:v>
                </c:pt>
                <c:pt idx="11709">
                  <c:v>66.900000000000006</c:v>
                </c:pt>
                <c:pt idx="11710">
                  <c:v>66.900000000000006</c:v>
                </c:pt>
                <c:pt idx="11711">
                  <c:v>66.900000000000006</c:v>
                </c:pt>
                <c:pt idx="11712">
                  <c:v>66.900000000000006</c:v>
                </c:pt>
                <c:pt idx="11713">
                  <c:v>66.943000000000026</c:v>
                </c:pt>
                <c:pt idx="11714">
                  <c:v>66.943000000000026</c:v>
                </c:pt>
                <c:pt idx="11715">
                  <c:v>66.943000000000026</c:v>
                </c:pt>
                <c:pt idx="11716">
                  <c:v>66.943000000000026</c:v>
                </c:pt>
                <c:pt idx="11717">
                  <c:v>66.943000000000026</c:v>
                </c:pt>
                <c:pt idx="11718">
                  <c:v>66.943000000000026</c:v>
                </c:pt>
                <c:pt idx="11719">
                  <c:v>66.943000000000026</c:v>
                </c:pt>
                <c:pt idx="11720">
                  <c:v>66.985000000000014</c:v>
                </c:pt>
                <c:pt idx="11721">
                  <c:v>66.985000000000014</c:v>
                </c:pt>
                <c:pt idx="11722">
                  <c:v>66.985000000000014</c:v>
                </c:pt>
                <c:pt idx="11723">
                  <c:v>66.985000000000014</c:v>
                </c:pt>
                <c:pt idx="11724">
                  <c:v>66.985000000000014</c:v>
                </c:pt>
                <c:pt idx="11725">
                  <c:v>66.985000000000014</c:v>
                </c:pt>
                <c:pt idx="11726">
                  <c:v>67.027999999999992</c:v>
                </c:pt>
                <c:pt idx="11727">
                  <c:v>67.027999999999992</c:v>
                </c:pt>
                <c:pt idx="11728">
                  <c:v>67.027999999999992</c:v>
                </c:pt>
                <c:pt idx="11729">
                  <c:v>67.027999999999992</c:v>
                </c:pt>
                <c:pt idx="11730">
                  <c:v>67.027999999999992</c:v>
                </c:pt>
                <c:pt idx="11731">
                  <c:v>67.027999999999992</c:v>
                </c:pt>
                <c:pt idx="11732">
                  <c:v>67.027999999999992</c:v>
                </c:pt>
                <c:pt idx="11733">
                  <c:v>67.070999999999998</c:v>
                </c:pt>
                <c:pt idx="11734">
                  <c:v>67.070999999999998</c:v>
                </c:pt>
                <c:pt idx="11735">
                  <c:v>67.070999999999998</c:v>
                </c:pt>
                <c:pt idx="11736">
                  <c:v>67.070999999999998</c:v>
                </c:pt>
                <c:pt idx="11737">
                  <c:v>67.070999999999998</c:v>
                </c:pt>
                <c:pt idx="11738">
                  <c:v>67.114000000000004</c:v>
                </c:pt>
                <c:pt idx="11739">
                  <c:v>67.114000000000004</c:v>
                </c:pt>
                <c:pt idx="11740">
                  <c:v>67.114000000000004</c:v>
                </c:pt>
                <c:pt idx="11741">
                  <c:v>67.114000000000004</c:v>
                </c:pt>
                <c:pt idx="11742">
                  <c:v>67.114000000000004</c:v>
                </c:pt>
                <c:pt idx="11743">
                  <c:v>67.114000000000004</c:v>
                </c:pt>
                <c:pt idx="11744">
                  <c:v>67.114000000000004</c:v>
                </c:pt>
                <c:pt idx="11745">
                  <c:v>67.157999999999987</c:v>
                </c:pt>
                <c:pt idx="11746">
                  <c:v>67.114000000000004</c:v>
                </c:pt>
                <c:pt idx="11747">
                  <c:v>67.157999999999987</c:v>
                </c:pt>
                <c:pt idx="11748">
                  <c:v>67.157999999999987</c:v>
                </c:pt>
                <c:pt idx="11749">
                  <c:v>67.157999999999987</c:v>
                </c:pt>
                <c:pt idx="11750">
                  <c:v>67.157999999999987</c:v>
                </c:pt>
                <c:pt idx="11751">
                  <c:v>67.198999999999998</c:v>
                </c:pt>
                <c:pt idx="11752">
                  <c:v>67.198999999999998</c:v>
                </c:pt>
                <c:pt idx="11753">
                  <c:v>67.198999999999998</c:v>
                </c:pt>
                <c:pt idx="11754">
                  <c:v>67.198999999999998</c:v>
                </c:pt>
                <c:pt idx="11755">
                  <c:v>67.198999999999998</c:v>
                </c:pt>
                <c:pt idx="11756">
                  <c:v>67.198999999999998</c:v>
                </c:pt>
                <c:pt idx="11757">
                  <c:v>67.242000000000004</c:v>
                </c:pt>
                <c:pt idx="11758">
                  <c:v>67.198999999999998</c:v>
                </c:pt>
                <c:pt idx="11759">
                  <c:v>67.242000000000004</c:v>
                </c:pt>
                <c:pt idx="11760">
                  <c:v>67.242000000000004</c:v>
                </c:pt>
                <c:pt idx="11761">
                  <c:v>67.242000000000004</c:v>
                </c:pt>
                <c:pt idx="11762">
                  <c:v>67.242000000000004</c:v>
                </c:pt>
                <c:pt idx="11763">
                  <c:v>67.242000000000004</c:v>
                </c:pt>
                <c:pt idx="11764">
                  <c:v>67.284999999999997</c:v>
                </c:pt>
                <c:pt idx="11765">
                  <c:v>67.284999999999997</c:v>
                </c:pt>
                <c:pt idx="11766">
                  <c:v>67.284999999999997</c:v>
                </c:pt>
                <c:pt idx="11767">
                  <c:v>67.284999999999997</c:v>
                </c:pt>
                <c:pt idx="11768">
                  <c:v>67.284999999999997</c:v>
                </c:pt>
                <c:pt idx="11769">
                  <c:v>67.284999999999997</c:v>
                </c:pt>
                <c:pt idx="11770">
                  <c:v>67.284999999999997</c:v>
                </c:pt>
                <c:pt idx="11771">
                  <c:v>67.284999999999997</c:v>
                </c:pt>
                <c:pt idx="11772">
                  <c:v>67.328999999999979</c:v>
                </c:pt>
                <c:pt idx="11773">
                  <c:v>67.328999999999979</c:v>
                </c:pt>
                <c:pt idx="11774">
                  <c:v>67.328999999999979</c:v>
                </c:pt>
                <c:pt idx="11775">
                  <c:v>67.328999999999979</c:v>
                </c:pt>
                <c:pt idx="11776">
                  <c:v>67.328999999999979</c:v>
                </c:pt>
                <c:pt idx="11777">
                  <c:v>67.328999999999979</c:v>
                </c:pt>
                <c:pt idx="11778">
                  <c:v>67.328999999999979</c:v>
                </c:pt>
                <c:pt idx="11779">
                  <c:v>67.371999999999986</c:v>
                </c:pt>
                <c:pt idx="11780">
                  <c:v>67.371999999999986</c:v>
                </c:pt>
                <c:pt idx="11781">
                  <c:v>67.371999999999986</c:v>
                </c:pt>
                <c:pt idx="11782">
                  <c:v>67.371999999999986</c:v>
                </c:pt>
                <c:pt idx="11783">
                  <c:v>67.371999999999986</c:v>
                </c:pt>
                <c:pt idx="11784">
                  <c:v>67.371999999999986</c:v>
                </c:pt>
                <c:pt idx="11785">
                  <c:v>67.371999999999986</c:v>
                </c:pt>
                <c:pt idx="11786">
                  <c:v>67.412999999999997</c:v>
                </c:pt>
                <c:pt idx="11787">
                  <c:v>67.412999999999997</c:v>
                </c:pt>
                <c:pt idx="11788">
                  <c:v>67.412999999999997</c:v>
                </c:pt>
                <c:pt idx="11789">
                  <c:v>67.412999999999997</c:v>
                </c:pt>
                <c:pt idx="11790">
                  <c:v>67.412999999999997</c:v>
                </c:pt>
                <c:pt idx="11791">
                  <c:v>67.412999999999997</c:v>
                </c:pt>
                <c:pt idx="11792">
                  <c:v>67.412999999999997</c:v>
                </c:pt>
                <c:pt idx="11793">
                  <c:v>67.456000000000003</c:v>
                </c:pt>
                <c:pt idx="11794">
                  <c:v>67.456000000000003</c:v>
                </c:pt>
                <c:pt idx="11795">
                  <c:v>67.456000000000003</c:v>
                </c:pt>
                <c:pt idx="11796">
                  <c:v>67.456000000000003</c:v>
                </c:pt>
                <c:pt idx="11797">
                  <c:v>67.456000000000003</c:v>
                </c:pt>
                <c:pt idx="11798">
                  <c:v>67.456000000000003</c:v>
                </c:pt>
                <c:pt idx="11799">
                  <c:v>67.456000000000003</c:v>
                </c:pt>
                <c:pt idx="11800">
                  <c:v>67.5</c:v>
                </c:pt>
                <c:pt idx="11801">
                  <c:v>67.5</c:v>
                </c:pt>
                <c:pt idx="11802">
                  <c:v>67.5</c:v>
                </c:pt>
                <c:pt idx="11803">
                  <c:v>67.5</c:v>
                </c:pt>
                <c:pt idx="11804">
                  <c:v>67.5</c:v>
                </c:pt>
                <c:pt idx="11805">
                  <c:v>67.5</c:v>
                </c:pt>
                <c:pt idx="11806">
                  <c:v>67.5</c:v>
                </c:pt>
                <c:pt idx="11807">
                  <c:v>67.5</c:v>
                </c:pt>
                <c:pt idx="11808">
                  <c:v>67.543000000000006</c:v>
                </c:pt>
                <c:pt idx="11809">
                  <c:v>67.543000000000006</c:v>
                </c:pt>
                <c:pt idx="11810">
                  <c:v>67.543000000000006</c:v>
                </c:pt>
                <c:pt idx="11811">
                  <c:v>67.543000000000006</c:v>
                </c:pt>
                <c:pt idx="11812">
                  <c:v>67.543000000000006</c:v>
                </c:pt>
                <c:pt idx="11813">
                  <c:v>67.585999999999999</c:v>
                </c:pt>
                <c:pt idx="11814">
                  <c:v>67.543000000000006</c:v>
                </c:pt>
                <c:pt idx="11815">
                  <c:v>67.543000000000006</c:v>
                </c:pt>
                <c:pt idx="11816">
                  <c:v>67.585999999999999</c:v>
                </c:pt>
                <c:pt idx="11817">
                  <c:v>67.585999999999999</c:v>
                </c:pt>
                <c:pt idx="11818">
                  <c:v>67.585999999999999</c:v>
                </c:pt>
                <c:pt idx="11819">
                  <c:v>67.585999999999999</c:v>
                </c:pt>
                <c:pt idx="11820">
                  <c:v>67.585999999999999</c:v>
                </c:pt>
                <c:pt idx="11821">
                  <c:v>67.585999999999999</c:v>
                </c:pt>
                <c:pt idx="11822">
                  <c:v>67.626999999999981</c:v>
                </c:pt>
                <c:pt idx="11823">
                  <c:v>67.626999999999981</c:v>
                </c:pt>
                <c:pt idx="11824">
                  <c:v>67.626999999999981</c:v>
                </c:pt>
                <c:pt idx="11825">
                  <c:v>67.626999999999981</c:v>
                </c:pt>
                <c:pt idx="11826">
                  <c:v>67.626999999999981</c:v>
                </c:pt>
                <c:pt idx="11827">
                  <c:v>67.626999999999981</c:v>
                </c:pt>
                <c:pt idx="11828">
                  <c:v>67.626999999999981</c:v>
                </c:pt>
                <c:pt idx="11829">
                  <c:v>67.626999999999981</c:v>
                </c:pt>
                <c:pt idx="11830">
                  <c:v>67.670999999999978</c:v>
                </c:pt>
                <c:pt idx="11831">
                  <c:v>67.670999999999978</c:v>
                </c:pt>
                <c:pt idx="11832">
                  <c:v>67.670999999999978</c:v>
                </c:pt>
                <c:pt idx="11833">
                  <c:v>67.670999999999978</c:v>
                </c:pt>
                <c:pt idx="11834">
                  <c:v>67.670999999999978</c:v>
                </c:pt>
                <c:pt idx="11835">
                  <c:v>67.670999999999978</c:v>
                </c:pt>
                <c:pt idx="11836">
                  <c:v>67.670999999999978</c:v>
                </c:pt>
                <c:pt idx="11837">
                  <c:v>67.670999999999978</c:v>
                </c:pt>
                <c:pt idx="11838">
                  <c:v>67.714000000000027</c:v>
                </c:pt>
                <c:pt idx="11839">
                  <c:v>67.714000000000027</c:v>
                </c:pt>
                <c:pt idx="11840">
                  <c:v>67.714000000000027</c:v>
                </c:pt>
                <c:pt idx="11841">
                  <c:v>67.714000000000027</c:v>
                </c:pt>
                <c:pt idx="11842">
                  <c:v>67.714000000000027</c:v>
                </c:pt>
                <c:pt idx="11843">
                  <c:v>67.714000000000027</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axId val="73269632"/>
        <c:axId val="73271552"/>
      </c:scatterChart>
      <c:valAx>
        <c:axId val="73269632"/>
        <c:scaling>
          <c:orientation val="minMax"/>
        </c:scaling>
        <c:axPos val="b"/>
        <c:title>
          <c:tx>
            <c:rich>
              <a:bodyPr/>
              <a:lstStyle/>
              <a:p>
                <a:pPr>
                  <a:defRPr sz="2400"/>
                </a:pPr>
                <a:r>
                  <a:rPr lang="en-US" sz="2400" dirty="0" smtClean="0"/>
                  <a:t>Degrees</a:t>
                </a:r>
                <a:r>
                  <a:rPr lang="en-US" sz="2400" baseline="0" dirty="0" smtClean="0"/>
                  <a:t> (F)</a:t>
                </a:r>
                <a:endParaRPr lang="en-US" sz="2400" dirty="0"/>
              </a:p>
            </c:rich>
          </c:tx>
        </c:title>
        <c:numFmt formatCode="General" sourceLinked="1"/>
        <c:majorTickMark val="none"/>
        <c:tickLblPos val="nextTo"/>
        <c:crossAx val="73271552"/>
        <c:crosses val="autoZero"/>
        <c:crossBetween val="midCat"/>
      </c:valAx>
      <c:valAx>
        <c:axId val="73271552"/>
        <c:scaling>
          <c:orientation val="minMax"/>
        </c:scaling>
        <c:axPos val="l"/>
        <c:majorGridlines/>
        <c:title>
          <c:tx>
            <c:rich>
              <a:bodyPr/>
              <a:lstStyle/>
              <a:p>
                <a:pPr>
                  <a:defRPr sz="2400"/>
                </a:pPr>
                <a:r>
                  <a:rPr lang="en-US" sz="2400" dirty="0" smtClean="0"/>
                  <a:t>Altitude (</a:t>
                </a:r>
                <a:r>
                  <a:rPr lang="en-US" sz="2400" dirty="0" err="1" smtClean="0"/>
                  <a:t>ft</a:t>
                </a:r>
                <a:r>
                  <a:rPr lang="en-US" sz="2400" dirty="0" smtClean="0"/>
                  <a:t>)</a:t>
                </a:r>
                <a:endParaRPr lang="en-US" sz="2400" dirty="0"/>
              </a:p>
            </c:rich>
          </c:tx>
        </c:title>
        <c:numFmt formatCode="General" sourceLinked="1"/>
        <c:majorTickMark val="none"/>
        <c:tickLblPos val="nextTo"/>
        <c:crossAx val="73269632"/>
        <c:crosses val="autoZero"/>
        <c:crossBetween val="midCat"/>
      </c:valAx>
    </c:plotArea>
    <c:legend>
      <c:legendPos val="r"/>
      <c:txPr>
        <a:bodyPr/>
        <a:lstStyle/>
        <a:p>
          <a:pPr>
            <a:defRPr sz="2000"/>
          </a:pPr>
          <a:endParaRPr lang="en-US"/>
        </a:p>
      </c:txPr>
    </c:legend>
    <c:plotVisOnly val="1"/>
    <c:dispBlanksAs val="gap"/>
  </c:chart>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2800"/>
            </a:pPr>
            <a:r>
              <a:rPr lang="en-US" sz="2800" dirty="0"/>
              <a:t>Altitude </a:t>
            </a:r>
            <a:r>
              <a:rPr lang="en-US" sz="2800" dirty="0" smtClean="0"/>
              <a:t>Vs. Relative </a:t>
            </a:r>
            <a:r>
              <a:rPr lang="en-US" sz="2800" dirty="0"/>
              <a:t>Humid</a:t>
            </a:r>
          </a:p>
        </c:rich>
      </c:tx>
    </c:title>
    <c:plotArea>
      <c:layout/>
      <c:scatterChart>
        <c:scatterStyle val="lineMarker"/>
        <c:ser>
          <c:idx val="0"/>
          <c:order val="0"/>
          <c:spPr>
            <a:ln w="28575">
              <a:noFill/>
            </a:ln>
          </c:spPr>
          <c:xVal>
            <c:numRef>
              <c:f>'HOBO DATA'!$F$3:$F$11846</c:f>
              <c:numCache>
                <c:formatCode>General</c:formatCode>
                <c:ptCount val="11844"/>
                <c:pt idx="0">
                  <c:v>32.988</c:v>
                </c:pt>
                <c:pt idx="1">
                  <c:v>32.954999999999998</c:v>
                </c:pt>
                <c:pt idx="2">
                  <c:v>32.957000000000001</c:v>
                </c:pt>
                <c:pt idx="3">
                  <c:v>32.922000000000011</c:v>
                </c:pt>
                <c:pt idx="4">
                  <c:v>32.954999999999998</c:v>
                </c:pt>
                <c:pt idx="5">
                  <c:v>32.957000000000001</c:v>
                </c:pt>
                <c:pt idx="6">
                  <c:v>32.957000000000001</c:v>
                </c:pt>
                <c:pt idx="7">
                  <c:v>32.957000000000001</c:v>
                </c:pt>
                <c:pt idx="8">
                  <c:v>32.957000000000001</c:v>
                </c:pt>
                <c:pt idx="9">
                  <c:v>32.924000000000007</c:v>
                </c:pt>
                <c:pt idx="10">
                  <c:v>32.957000000000001</c:v>
                </c:pt>
                <c:pt idx="11">
                  <c:v>32.891000000000005</c:v>
                </c:pt>
                <c:pt idx="12">
                  <c:v>32.891000000000005</c:v>
                </c:pt>
                <c:pt idx="13">
                  <c:v>32.924000000000007</c:v>
                </c:pt>
                <c:pt idx="14">
                  <c:v>32.891000000000005</c:v>
                </c:pt>
                <c:pt idx="15">
                  <c:v>32.891000000000005</c:v>
                </c:pt>
                <c:pt idx="16">
                  <c:v>32.891000000000005</c:v>
                </c:pt>
                <c:pt idx="17">
                  <c:v>32.891000000000005</c:v>
                </c:pt>
                <c:pt idx="18">
                  <c:v>32.891000000000005</c:v>
                </c:pt>
                <c:pt idx="19">
                  <c:v>32.891000000000005</c:v>
                </c:pt>
                <c:pt idx="20">
                  <c:v>32.86</c:v>
                </c:pt>
                <c:pt idx="21">
                  <c:v>32.893000000000001</c:v>
                </c:pt>
                <c:pt idx="22">
                  <c:v>32.827000000000005</c:v>
                </c:pt>
                <c:pt idx="23">
                  <c:v>32.893000000000001</c:v>
                </c:pt>
                <c:pt idx="24">
                  <c:v>32.827000000000005</c:v>
                </c:pt>
                <c:pt idx="25">
                  <c:v>32.86</c:v>
                </c:pt>
                <c:pt idx="26">
                  <c:v>32.86</c:v>
                </c:pt>
                <c:pt idx="27">
                  <c:v>32.86</c:v>
                </c:pt>
                <c:pt idx="28">
                  <c:v>32.827000000000005</c:v>
                </c:pt>
                <c:pt idx="29">
                  <c:v>32.827000000000005</c:v>
                </c:pt>
                <c:pt idx="30">
                  <c:v>32.86</c:v>
                </c:pt>
                <c:pt idx="31">
                  <c:v>32.827000000000005</c:v>
                </c:pt>
                <c:pt idx="32">
                  <c:v>32.827000000000005</c:v>
                </c:pt>
                <c:pt idx="33">
                  <c:v>32.827000000000005</c:v>
                </c:pt>
                <c:pt idx="34">
                  <c:v>32.827000000000005</c:v>
                </c:pt>
                <c:pt idx="35">
                  <c:v>32.827000000000005</c:v>
                </c:pt>
                <c:pt idx="36">
                  <c:v>32.827000000000005</c:v>
                </c:pt>
                <c:pt idx="37">
                  <c:v>32.827000000000005</c:v>
                </c:pt>
                <c:pt idx="38">
                  <c:v>32.827000000000005</c:v>
                </c:pt>
                <c:pt idx="39">
                  <c:v>32.827000000000005</c:v>
                </c:pt>
                <c:pt idx="40">
                  <c:v>32.794000000000011</c:v>
                </c:pt>
                <c:pt idx="41">
                  <c:v>32.794000000000011</c:v>
                </c:pt>
                <c:pt idx="42">
                  <c:v>32.796000000000021</c:v>
                </c:pt>
                <c:pt idx="43">
                  <c:v>32.796000000000021</c:v>
                </c:pt>
                <c:pt idx="44">
                  <c:v>32.796000000000021</c:v>
                </c:pt>
                <c:pt idx="45">
                  <c:v>32.763000000000012</c:v>
                </c:pt>
                <c:pt idx="46">
                  <c:v>32.796000000000021</c:v>
                </c:pt>
                <c:pt idx="47">
                  <c:v>32.763000000000012</c:v>
                </c:pt>
                <c:pt idx="48">
                  <c:v>32.763000000000012</c:v>
                </c:pt>
                <c:pt idx="49">
                  <c:v>32.763000000000012</c:v>
                </c:pt>
                <c:pt idx="50">
                  <c:v>32.763000000000012</c:v>
                </c:pt>
                <c:pt idx="51">
                  <c:v>32.763000000000012</c:v>
                </c:pt>
                <c:pt idx="52">
                  <c:v>32.763000000000012</c:v>
                </c:pt>
                <c:pt idx="53">
                  <c:v>32.729000000000013</c:v>
                </c:pt>
                <c:pt idx="54">
                  <c:v>32.763000000000012</c:v>
                </c:pt>
                <c:pt idx="55">
                  <c:v>32.763000000000012</c:v>
                </c:pt>
                <c:pt idx="56">
                  <c:v>32.763000000000012</c:v>
                </c:pt>
                <c:pt idx="57">
                  <c:v>32.763000000000012</c:v>
                </c:pt>
                <c:pt idx="58">
                  <c:v>32.763000000000012</c:v>
                </c:pt>
                <c:pt idx="59">
                  <c:v>32.732000000000014</c:v>
                </c:pt>
                <c:pt idx="60">
                  <c:v>32.763000000000012</c:v>
                </c:pt>
                <c:pt idx="61">
                  <c:v>32.729000000000013</c:v>
                </c:pt>
                <c:pt idx="62">
                  <c:v>32.698000000000015</c:v>
                </c:pt>
                <c:pt idx="63">
                  <c:v>32.732000000000014</c:v>
                </c:pt>
                <c:pt idx="64">
                  <c:v>32.732000000000014</c:v>
                </c:pt>
                <c:pt idx="65">
                  <c:v>32.698000000000015</c:v>
                </c:pt>
                <c:pt idx="66">
                  <c:v>32.698000000000015</c:v>
                </c:pt>
                <c:pt idx="67">
                  <c:v>32.698000000000015</c:v>
                </c:pt>
                <c:pt idx="68">
                  <c:v>32.698000000000015</c:v>
                </c:pt>
                <c:pt idx="69">
                  <c:v>32.698000000000015</c:v>
                </c:pt>
                <c:pt idx="70">
                  <c:v>32.698000000000015</c:v>
                </c:pt>
                <c:pt idx="71">
                  <c:v>32.698000000000015</c:v>
                </c:pt>
                <c:pt idx="72">
                  <c:v>32.698000000000015</c:v>
                </c:pt>
                <c:pt idx="73">
                  <c:v>32.665000000000013</c:v>
                </c:pt>
                <c:pt idx="74">
                  <c:v>32.698000000000015</c:v>
                </c:pt>
                <c:pt idx="75">
                  <c:v>32.698000000000015</c:v>
                </c:pt>
                <c:pt idx="76">
                  <c:v>32.665000000000013</c:v>
                </c:pt>
                <c:pt idx="77">
                  <c:v>32.667000000000002</c:v>
                </c:pt>
                <c:pt idx="78">
                  <c:v>32.665000000000013</c:v>
                </c:pt>
                <c:pt idx="79">
                  <c:v>32.667000000000002</c:v>
                </c:pt>
                <c:pt idx="80">
                  <c:v>32.667000000000002</c:v>
                </c:pt>
                <c:pt idx="81">
                  <c:v>32.634</c:v>
                </c:pt>
                <c:pt idx="82">
                  <c:v>32.634</c:v>
                </c:pt>
                <c:pt idx="83">
                  <c:v>32.634</c:v>
                </c:pt>
                <c:pt idx="84">
                  <c:v>32.667000000000002</c:v>
                </c:pt>
                <c:pt idx="85">
                  <c:v>32.634</c:v>
                </c:pt>
                <c:pt idx="86">
                  <c:v>32.634</c:v>
                </c:pt>
                <c:pt idx="87">
                  <c:v>32.634</c:v>
                </c:pt>
                <c:pt idx="88">
                  <c:v>32.634</c:v>
                </c:pt>
                <c:pt idx="89">
                  <c:v>32.634</c:v>
                </c:pt>
                <c:pt idx="90">
                  <c:v>32.634</c:v>
                </c:pt>
                <c:pt idx="91">
                  <c:v>32.634</c:v>
                </c:pt>
                <c:pt idx="92">
                  <c:v>32.634</c:v>
                </c:pt>
                <c:pt idx="93">
                  <c:v>32.601000000000006</c:v>
                </c:pt>
                <c:pt idx="94">
                  <c:v>32.601000000000006</c:v>
                </c:pt>
                <c:pt idx="95">
                  <c:v>32.568000000000012</c:v>
                </c:pt>
                <c:pt idx="96">
                  <c:v>32.601000000000006</c:v>
                </c:pt>
                <c:pt idx="97">
                  <c:v>32.601000000000006</c:v>
                </c:pt>
                <c:pt idx="98">
                  <c:v>32.57</c:v>
                </c:pt>
                <c:pt idx="99">
                  <c:v>32.57</c:v>
                </c:pt>
                <c:pt idx="100">
                  <c:v>32.57</c:v>
                </c:pt>
                <c:pt idx="101">
                  <c:v>32.57</c:v>
                </c:pt>
                <c:pt idx="102">
                  <c:v>32.57</c:v>
                </c:pt>
                <c:pt idx="103">
                  <c:v>32.57</c:v>
                </c:pt>
                <c:pt idx="104">
                  <c:v>32.57</c:v>
                </c:pt>
                <c:pt idx="105">
                  <c:v>32.57</c:v>
                </c:pt>
                <c:pt idx="106">
                  <c:v>32.57</c:v>
                </c:pt>
                <c:pt idx="107">
                  <c:v>32.57</c:v>
                </c:pt>
                <c:pt idx="108">
                  <c:v>32.537000000000006</c:v>
                </c:pt>
                <c:pt idx="109">
                  <c:v>32.57</c:v>
                </c:pt>
                <c:pt idx="110">
                  <c:v>32.537000000000006</c:v>
                </c:pt>
                <c:pt idx="111">
                  <c:v>32.537000000000006</c:v>
                </c:pt>
                <c:pt idx="112">
                  <c:v>32.539000000000001</c:v>
                </c:pt>
                <c:pt idx="113">
                  <c:v>32.503</c:v>
                </c:pt>
                <c:pt idx="114">
                  <c:v>32.506</c:v>
                </c:pt>
                <c:pt idx="115">
                  <c:v>32.506</c:v>
                </c:pt>
                <c:pt idx="116">
                  <c:v>32.539000000000001</c:v>
                </c:pt>
                <c:pt idx="117">
                  <c:v>32.506</c:v>
                </c:pt>
                <c:pt idx="118">
                  <c:v>32.506</c:v>
                </c:pt>
                <c:pt idx="119">
                  <c:v>32.506</c:v>
                </c:pt>
                <c:pt idx="120">
                  <c:v>32.506</c:v>
                </c:pt>
                <c:pt idx="121">
                  <c:v>32.506</c:v>
                </c:pt>
                <c:pt idx="122">
                  <c:v>32.506</c:v>
                </c:pt>
                <c:pt idx="123">
                  <c:v>32.506</c:v>
                </c:pt>
                <c:pt idx="124">
                  <c:v>32.506</c:v>
                </c:pt>
                <c:pt idx="125">
                  <c:v>32.472000000000001</c:v>
                </c:pt>
                <c:pt idx="126">
                  <c:v>32.506</c:v>
                </c:pt>
                <c:pt idx="127">
                  <c:v>32.506</c:v>
                </c:pt>
                <c:pt idx="128">
                  <c:v>32.439</c:v>
                </c:pt>
                <c:pt idx="129">
                  <c:v>32.472000000000001</c:v>
                </c:pt>
                <c:pt idx="130">
                  <c:v>32.472000000000001</c:v>
                </c:pt>
                <c:pt idx="131">
                  <c:v>32.472000000000001</c:v>
                </c:pt>
                <c:pt idx="132">
                  <c:v>32.472000000000001</c:v>
                </c:pt>
                <c:pt idx="133">
                  <c:v>32.506</c:v>
                </c:pt>
                <c:pt idx="134">
                  <c:v>32.439</c:v>
                </c:pt>
                <c:pt idx="135">
                  <c:v>32.441000000000003</c:v>
                </c:pt>
                <c:pt idx="136">
                  <c:v>32.508000000000003</c:v>
                </c:pt>
                <c:pt idx="137">
                  <c:v>32.475000000000001</c:v>
                </c:pt>
                <c:pt idx="138">
                  <c:v>32.441000000000003</c:v>
                </c:pt>
                <c:pt idx="139">
                  <c:v>32.475000000000001</c:v>
                </c:pt>
                <c:pt idx="140">
                  <c:v>32.475000000000001</c:v>
                </c:pt>
                <c:pt idx="141">
                  <c:v>32.475000000000001</c:v>
                </c:pt>
                <c:pt idx="142">
                  <c:v>32.441000000000003</c:v>
                </c:pt>
                <c:pt idx="143">
                  <c:v>32.441000000000003</c:v>
                </c:pt>
                <c:pt idx="144">
                  <c:v>32.441000000000003</c:v>
                </c:pt>
                <c:pt idx="145">
                  <c:v>32.441000000000003</c:v>
                </c:pt>
                <c:pt idx="146">
                  <c:v>32.441000000000003</c:v>
                </c:pt>
                <c:pt idx="147">
                  <c:v>32.441000000000003</c:v>
                </c:pt>
                <c:pt idx="148">
                  <c:v>32.441000000000003</c:v>
                </c:pt>
                <c:pt idx="149">
                  <c:v>32.441000000000003</c:v>
                </c:pt>
                <c:pt idx="150">
                  <c:v>32.441000000000003</c:v>
                </c:pt>
                <c:pt idx="151">
                  <c:v>32.441000000000003</c:v>
                </c:pt>
                <c:pt idx="152">
                  <c:v>32.441000000000003</c:v>
                </c:pt>
                <c:pt idx="153">
                  <c:v>32.410000000000004</c:v>
                </c:pt>
                <c:pt idx="154">
                  <c:v>32.443000000000005</c:v>
                </c:pt>
                <c:pt idx="155">
                  <c:v>32.410000000000004</c:v>
                </c:pt>
                <c:pt idx="156">
                  <c:v>32.410000000000004</c:v>
                </c:pt>
                <c:pt idx="157">
                  <c:v>32.410000000000004</c:v>
                </c:pt>
                <c:pt idx="158">
                  <c:v>32.410000000000004</c:v>
                </c:pt>
                <c:pt idx="159">
                  <c:v>32.410000000000004</c:v>
                </c:pt>
                <c:pt idx="160">
                  <c:v>32.377000000000002</c:v>
                </c:pt>
                <c:pt idx="161">
                  <c:v>32.377000000000002</c:v>
                </c:pt>
                <c:pt idx="162">
                  <c:v>32.377000000000002</c:v>
                </c:pt>
                <c:pt idx="163">
                  <c:v>32.377000000000002</c:v>
                </c:pt>
                <c:pt idx="164">
                  <c:v>32.377000000000002</c:v>
                </c:pt>
                <c:pt idx="165">
                  <c:v>32.377000000000002</c:v>
                </c:pt>
                <c:pt idx="166">
                  <c:v>32.377000000000002</c:v>
                </c:pt>
                <c:pt idx="167">
                  <c:v>32.377000000000002</c:v>
                </c:pt>
                <c:pt idx="168">
                  <c:v>32.344000000000001</c:v>
                </c:pt>
                <c:pt idx="169">
                  <c:v>32.377000000000002</c:v>
                </c:pt>
                <c:pt idx="170">
                  <c:v>32.377000000000002</c:v>
                </c:pt>
                <c:pt idx="171">
                  <c:v>32.310999999999993</c:v>
                </c:pt>
                <c:pt idx="172">
                  <c:v>32.377000000000002</c:v>
                </c:pt>
                <c:pt idx="173">
                  <c:v>32.346000000000004</c:v>
                </c:pt>
                <c:pt idx="174">
                  <c:v>32.346000000000004</c:v>
                </c:pt>
                <c:pt idx="175">
                  <c:v>32.346000000000004</c:v>
                </c:pt>
                <c:pt idx="176">
                  <c:v>32.313000000000002</c:v>
                </c:pt>
                <c:pt idx="177">
                  <c:v>32.313000000000002</c:v>
                </c:pt>
                <c:pt idx="178">
                  <c:v>32.313000000000002</c:v>
                </c:pt>
                <c:pt idx="179">
                  <c:v>32.313000000000002</c:v>
                </c:pt>
                <c:pt idx="180">
                  <c:v>32.313000000000002</c:v>
                </c:pt>
                <c:pt idx="181">
                  <c:v>32.313000000000002</c:v>
                </c:pt>
                <c:pt idx="182">
                  <c:v>32.313000000000002</c:v>
                </c:pt>
                <c:pt idx="183">
                  <c:v>32.313000000000002</c:v>
                </c:pt>
                <c:pt idx="184">
                  <c:v>32.313000000000002</c:v>
                </c:pt>
                <c:pt idx="185">
                  <c:v>32.313000000000002</c:v>
                </c:pt>
                <c:pt idx="186">
                  <c:v>32.313000000000002</c:v>
                </c:pt>
                <c:pt idx="187">
                  <c:v>32.313000000000002</c:v>
                </c:pt>
                <c:pt idx="188">
                  <c:v>32.313000000000002</c:v>
                </c:pt>
                <c:pt idx="189">
                  <c:v>32.313000000000002</c:v>
                </c:pt>
                <c:pt idx="190">
                  <c:v>32.313000000000002</c:v>
                </c:pt>
                <c:pt idx="191">
                  <c:v>32.279000000000003</c:v>
                </c:pt>
                <c:pt idx="192">
                  <c:v>32.314999999999998</c:v>
                </c:pt>
                <c:pt idx="193">
                  <c:v>32.314999999999998</c:v>
                </c:pt>
                <c:pt idx="194">
                  <c:v>32.313000000000002</c:v>
                </c:pt>
                <c:pt idx="195">
                  <c:v>32.246000000000002</c:v>
                </c:pt>
                <c:pt idx="196">
                  <c:v>32.248000000000012</c:v>
                </c:pt>
                <c:pt idx="197">
                  <c:v>32.282000000000011</c:v>
                </c:pt>
                <c:pt idx="198">
                  <c:v>32.314999999999998</c:v>
                </c:pt>
                <c:pt idx="199">
                  <c:v>32.282000000000011</c:v>
                </c:pt>
                <c:pt idx="200">
                  <c:v>32.282000000000011</c:v>
                </c:pt>
                <c:pt idx="201">
                  <c:v>32.248000000000012</c:v>
                </c:pt>
                <c:pt idx="202">
                  <c:v>32.248000000000012</c:v>
                </c:pt>
                <c:pt idx="203">
                  <c:v>32.314999999999998</c:v>
                </c:pt>
                <c:pt idx="204">
                  <c:v>32.282000000000011</c:v>
                </c:pt>
                <c:pt idx="205">
                  <c:v>32.314999999999998</c:v>
                </c:pt>
                <c:pt idx="206">
                  <c:v>32.248000000000012</c:v>
                </c:pt>
                <c:pt idx="207">
                  <c:v>32.282000000000011</c:v>
                </c:pt>
                <c:pt idx="208">
                  <c:v>32.282000000000011</c:v>
                </c:pt>
                <c:pt idx="209">
                  <c:v>32.282000000000011</c:v>
                </c:pt>
                <c:pt idx="210">
                  <c:v>32.314999999999998</c:v>
                </c:pt>
                <c:pt idx="211">
                  <c:v>32.282000000000011</c:v>
                </c:pt>
                <c:pt idx="212">
                  <c:v>32.282000000000011</c:v>
                </c:pt>
                <c:pt idx="213">
                  <c:v>32.282000000000011</c:v>
                </c:pt>
                <c:pt idx="214">
                  <c:v>32.282000000000011</c:v>
                </c:pt>
                <c:pt idx="215">
                  <c:v>32.25</c:v>
                </c:pt>
                <c:pt idx="216">
                  <c:v>32.284000000000006</c:v>
                </c:pt>
                <c:pt idx="217">
                  <c:v>32.282000000000011</c:v>
                </c:pt>
                <c:pt idx="218">
                  <c:v>32.248000000000012</c:v>
                </c:pt>
                <c:pt idx="219">
                  <c:v>32.25</c:v>
                </c:pt>
                <c:pt idx="220">
                  <c:v>32.284000000000006</c:v>
                </c:pt>
                <c:pt idx="221">
                  <c:v>32.25</c:v>
                </c:pt>
                <c:pt idx="222">
                  <c:v>32.25</c:v>
                </c:pt>
                <c:pt idx="223">
                  <c:v>32.284000000000006</c:v>
                </c:pt>
                <c:pt idx="224">
                  <c:v>32.25</c:v>
                </c:pt>
                <c:pt idx="225">
                  <c:v>32.217000000000006</c:v>
                </c:pt>
                <c:pt idx="226">
                  <c:v>32.25</c:v>
                </c:pt>
                <c:pt idx="227">
                  <c:v>32.25</c:v>
                </c:pt>
                <c:pt idx="228">
                  <c:v>32.25</c:v>
                </c:pt>
                <c:pt idx="229">
                  <c:v>32.25</c:v>
                </c:pt>
                <c:pt idx="230">
                  <c:v>32.25</c:v>
                </c:pt>
                <c:pt idx="231">
                  <c:v>32.25</c:v>
                </c:pt>
                <c:pt idx="232">
                  <c:v>32.25</c:v>
                </c:pt>
                <c:pt idx="233">
                  <c:v>32.25</c:v>
                </c:pt>
                <c:pt idx="234">
                  <c:v>32.25</c:v>
                </c:pt>
                <c:pt idx="235">
                  <c:v>32.253</c:v>
                </c:pt>
                <c:pt idx="236">
                  <c:v>32.219000000000001</c:v>
                </c:pt>
                <c:pt idx="237">
                  <c:v>32.25</c:v>
                </c:pt>
                <c:pt idx="238">
                  <c:v>32.253</c:v>
                </c:pt>
                <c:pt idx="239">
                  <c:v>32.253</c:v>
                </c:pt>
                <c:pt idx="240">
                  <c:v>32.253</c:v>
                </c:pt>
                <c:pt idx="241">
                  <c:v>32.186</c:v>
                </c:pt>
                <c:pt idx="242">
                  <c:v>32.219000000000001</c:v>
                </c:pt>
                <c:pt idx="243">
                  <c:v>32.186</c:v>
                </c:pt>
                <c:pt idx="244">
                  <c:v>32.219000000000001</c:v>
                </c:pt>
                <c:pt idx="245">
                  <c:v>32.186</c:v>
                </c:pt>
                <c:pt idx="246">
                  <c:v>32.186</c:v>
                </c:pt>
                <c:pt idx="247">
                  <c:v>32.186</c:v>
                </c:pt>
                <c:pt idx="248">
                  <c:v>32.186</c:v>
                </c:pt>
                <c:pt idx="249">
                  <c:v>32.186</c:v>
                </c:pt>
                <c:pt idx="250">
                  <c:v>32.186</c:v>
                </c:pt>
                <c:pt idx="251">
                  <c:v>32.186</c:v>
                </c:pt>
                <c:pt idx="252">
                  <c:v>32.186</c:v>
                </c:pt>
                <c:pt idx="253">
                  <c:v>32.186</c:v>
                </c:pt>
                <c:pt idx="254">
                  <c:v>32.186</c:v>
                </c:pt>
                <c:pt idx="255">
                  <c:v>32.186</c:v>
                </c:pt>
                <c:pt idx="256">
                  <c:v>32.155000000000001</c:v>
                </c:pt>
                <c:pt idx="257">
                  <c:v>32.122000000000014</c:v>
                </c:pt>
                <c:pt idx="258">
                  <c:v>32.155000000000001</c:v>
                </c:pt>
                <c:pt idx="259">
                  <c:v>32.122000000000014</c:v>
                </c:pt>
                <c:pt idx="260">
                  <c:v>32.188000000000002</c:v>
                </c:pt>
                <c:pt idx="261">
                  <c:v>32.155000000000001</c:v>
                </c:pt>
                <c:pt idx="262">
                  <c:v>32.155000000000001</c:v>
                </c:pt>
                <c:pt idx="263">
                  <c:v>32.188000000000002</c:v>
                </c:pt>
                <c:pt idx="264">
                  <c:v>32.188000000000002</c:v>
                </c:pt>
                <c:pt idx="265">
                  <c:v>32.122000000000014</c:v>
                </c:pt>
                <c:pt idx="266">
                  <c:v>32.122000000000014</c:v>
                </c:pt>
                <c:pt idx="267">
                  <c:v>32.155000000000001</c:v>
                </c:pt>
                <c:pt idx="268">
                  <c:v>32.122000000000014</c:v>
                </c:pt>
                <c:pt idx="269">
                  <c:v>32.122000000000014</c:v>
                </c:pt>
                <c:pt idx="270">
                  <c:v>32.122000000000014</c:v>
                </c:pt>
                <c:pt idx="271">
                  <c:v>32.155000000000001</c:v>
                </c:pt>
                <c:pt idx="272">
                  <c:v>32.122000000000014</c:v>
                </c:pt>
                <c:pt idx="273">
                  <c:v>32.122000000000014</c:v>
                </c:pt>
                <c:pt idx="274">
                  <c:v>32.122000000000014</c:v>
                </c:pt>
                <c:pt idx="275">
                  <c:v>32.124000000000002</c:v>
                </c:pt>
                <c:pt idx="276">
                  <c:v>32.122000000000014</c:v>
                </c:pt>
                <c:pt idx="277">
                  <c:v>32.124000000000002</c:v>
                </c:pt>
                <c:pt idx="278">
                  <c:v>32.124000000000002</c:v>
                </c:pt>
                <c:pt idx="279">
                  <c:v>32.090000000000003</c:v>
                </c:pt>
                <c:pt idx="280">
                  <c:v>32.124000000000002</c:v>
                </c:pt>
                <c:pt idx="281">
                  <c:v>32.124000000000002</c:v>
                </c:pt>
                <c:pt idx="282">
                  <c:v>32.124000000000002</c:v>
                </c:pt>
                <c:pt idx="283">
                  <c:v>32.124000000000002</c:v>
                </c:pt>
                <c:pt idx="284">
                  <c:v>32.090000000000003</c:v>
                </c:pt>
                <c:pt idx="285">
                  <c:v>32.124000000000002</c:v>
                </c:pt>
                <c:pt idx="286">
                  <c:v>32.090000000000003</c:v>
                </c:pt>
                <c:pt idx="287">
                  <c:v>32.090000000000003</c:v>
                </c:pt>
                <c:pt idx="288">
                  <c:v>32.090000000000003</c:v>
                </c:pt>
                <c:pt idx="289">
                  <c:v>32.057000000000002</c:v>
                </c:pt>
                <c:pt idx="290">
                  <c:v>32.057000000000002</c:v>
                </c:pt>
                <c:pt idx="291">
                  <c:v>32.090000000000003</c:v>
                </c:pt>
                <c:pt idx="292">
                  <c:v>32.090000000000003</c:v>
                </c:pt>
                <c:pt idx="293">
                  <c:v>32.090000000000003</c:v>
                </c:pt>
                <c:pt idx="294">
                  <c:v>32.090000000000003</c:v>
                </c:pt>
                <c:pt idx="295">
                  <c:v>32.090000000000003</c:v>
                </c:pt>
                <c:pt idx="296">
                  <c:v>32.057000000000002</c:v>
                </c:pt>
                <c:pt idx="297">
                  <c:v>32.057000000000002</c:v>
                </c:pt>
                <c:pt idx="298">
                  <c:v>32.057000000000002</c:v>
                </c:pt>
                <c:pt idx="299">
                  <c:v>32.057000000000002</c:v>
                </c:pt>
                <c:pt idx="300">
                  <c:v>32.059000000000005</c:v>
                </c:pt>
                <c:pt idx="301">
                  <c:v>32.093000000000011</c:v>
                </c:pt>
                <c:pt idx="302">
                  <c:v>32.059000000000005</c:v>
                </c:pt>
                <c:pt idx="303">
                  <c:v>32.059000000000005</c:v>
                </c:pt>
                <c:pt idx="304">
                  <c:v>32.059000000000005</c:v>
                </c:pt>
                <c:pt idx="305">
                  <c:v>32.059000000000005</c:v>
                </c:pt>
                <c:pt idx="306">
                  <c:v>32.059000000000005</c:v>
                </c:pt>
                <c:pt idx="307">
                  <c:v>32.059000000000005</c:v>
                </c:pt>
                <c:pt idx="308">
                  <c:v>32.059000000000005</c:v>
                </c:pt>
                <c:pt idx="309">
                  <c:v>32.059000000000005</c:v>
                </c:pt>
                <c:pt idx="310">
                  <c:v>32.059000000000005</c:v>
                </c:pt>
                <c:pt idx="311">
                  <c:v>32.026000000000003</c:v>
                </c:pt>
                <c:pt idx="312">
                  <c:v>32.059000000000005</c:v>
                </c:pt>
                <c:pt idx="313">
                  <c:v>32.059000000000005</c:v>
                </c:pt>
                <c:pt idx="314">
                  <c:v>32.026000000000003</c:v>
                </c:pt>
                <c:pt idx="315">
                  <c:v>32.026000000000003</c:v>
                </c:pt>
                <c:pt idx="316">
                  <c:v>32.028000000000013</c:v>
                </c:pt>
                <c:pt idx="317">
                  <c:v>32.026000000000003</c:v>
                </c:pt>
                <c:pt idx="318">
                  <c:v>32.026000000000003</c:v>
                </c:pt>
                <c:pt idx="319">
                  <c:v>32.026000000000003</c:v>
                </c:pt>
                <c:pt idx="320">
                  <c:v>32.026000000000003</c:v>
                </c:pt>
                <c:pt idx="321">
                  <c:v>32.026000000000003</c:v>
                </c:pt>
                <c:pt idx="322">
                  <c:v>31.994999999999994</c:v>
                </c:pt>
                <c:pt idx="323">
                  <c:v>31.994999999999994</c:v>
                </c:pt>
                <c:pt idx="324">
                  <c:v>31.994999999999994</c:v>
                </c:pt>
                <c:pt idx="325">
                  <c:v>31.994999999999994</c:v>
                </c:pt>
                <c:pt idx="326">
                  <c:v>31.994999999999994</c:v>
                </c:pt>
                <c:pt idx="327">
                  <c:v>31.961999999999993</c:v>
                </c:pt>
                <c:pt idx="328">
                  <c:v>31.994999999999994</c:v>
                </c:pt>
                <c:pt idx="329">
                  <c:v>31.994999999999994</c:v>
                </c:pt>
                <c:pt idx="330">
                  <c:v>31.994999999999994</c:v>
                </c:pt>
                <c:pt idx="331">
                  <c:v>31.994999999999994</c:v>
                </c:pt>
                <c:pt idx="332">
                  <c:v>31.994999999999994</c:v>
                </c:pt>
                <c:pt idx="333">
                  <c:v>31.994999999999994</c:v>
                </c:pt>
                <c:pt idx="334">
                  <c:v>31.994999999999994</c:v>
                </c:pt>
                <c:pt idx="335">
                  <c:v>31.961999999999993</c:v>
                </c:pt>
                <c:pt idx="336">
                  <c:v>31.994999999999994</c:v>
                </c:pt>
                <c:pt idx="337">
                  <c:v>31.961999999999993</c:v>
                </c:pt>
                <c:pt idx="338">
                  <c:v>31.994999999999994</c:v>
                </c:pt>
                <c:pt idx="339">
                  <c:v>31.994999999999994</c:v>
                </c:pt>
                <c:pt idx="340">
                  <c:v>31.994999999999994</c:v>
                </c:pt>
                <c:pt idx="341">
                  <c:v>31.963999999999988</c:v>
                </c:pt>
                <c:pt idx="342">
                  <c:v>31.93</c:v>
                </c:pt>
                <c:pt idx="343">
                  <c:v>31.93</c:v>
                </c:pt>
                <c:pt idx="344">
                  <c:v>31.93</c:v>
                </c:pt>
                <c:pt idx="345">
                  <c:v>31.963999999999988</c:v>
                </c:pt>
                <c:pt idx="346">
                  <c:v>31.963999999999988</c:v>
                </c:pt>
                <c:pt idx="347">
                  <c:v>31.963999999999988</c:v>
                </c:pt>
                <c:pt idx="348">
                  <c:v>31.963999999999988</c:v>
                </c:pt>
                <c:pt idx="349">
                  <c:v>31.93</c:v>
                </c:pt>
                <c:pt idx="350">
                  <c:v>31.93</c:v>
                </c:pt>
                <c:pt idx="351">
                  <c:v>31.93</c:v>
                </c:pt>
                <c:pt idx="352">
                  <c:v>31.93</c:v>
                </c:pt>
                <c:pt idx="353">
                  <c:v>31.963999999999988</c:v>
                </c:pt>
                <c:pt idx="354">
                  <c:v>31.93</c:v>
                </c:pt>
                <c:pt idx="355">
                  <c:v>31.93</c:v>
                </c:pt>
                <c:pt idx="356">
                  <c:v>31.963999999999988</c:v>
                </c:pt>
                <c:pt idx="357">
                  <c:v>31.93</c:v>
                </c:pt>
                <c:pt idx="358">
                  <c:v>31.93</c:v>
                </c:pt>
                <c:pt idx="359">
                  <c:v>31.93</c:v>
                </c:pt>
                <c:pt idx="360">
                  <c:v>31.93</c:v>
                </c:pt>
                <c:pt idx="361">
                  <c:v>31.93</c:v>
                </c:pt>
                <c:pt idx="362">
                  <c:v>31.93</c:v>
                </c:pt>
                <c:pt idx="363">
                  <c:v>31.93</c:v>
                </c:pt>
                <c:pt idx="364">
                  <c:v>31.931999999999999</c:v>
                </c:pt>
                <c:pt idx="365">
                  <c:v>31.896999999999991</c:v>
                </c:pt>
                <c:pt idx="366">
                  <c:v>31.931999999999999</c:v>
                </c:pt>
                <c:pt idx="367">
                  <c:v>31.931999999999999</c:v>
                </c:pt>
                <c:pt idx="368">
                  <c:v>31.931999999999999</c:v>
                </c:pt>
                <c:pt idx="369">
                  <c:v>31.931999999999999</c:v>
                </c:pt>
                <c:pt idx="370">
                  <c:v>31.866</c:v>
                </c:pt>
                <c:pt idx="371">
                  <c:v>31.899000000000001</c:v>
                </c:pt>
                <c:pt idx="372">
                  <c:v>31.931999999999999</c:v>
                </c:pt>
                <c:pt idx="373">
                  <c:v>31.931999999999999</c:v>
                </c:pt>
                <c:pt idx="374">
                  <c:v>31.866</c:v>
                </c:pt>
                <c:pt idx="375">
                  <c:v>31.931999999999999</c:v>
                </c:pt>
                <c:pt idx="376">
                  <c:v>31.866</c:v>
                </c:pt>
                <c:pt idx="377">
                  <c:v>31.899000000000001</c:v>
                </c:pt>
                <c:pt idx="378">
                  <c:v>31.866</c:v>
                </c:pt>
                <c:pt idx="379">
                  <c:v>31.866</c:v>
                </c:pt>
                <c:pt idx="380">
                  <c:v>31.866</c:v>
                </c:pt>
                <c:pt idx="381">
                  <c:v>31.899000000000001</c:v>
                </c:pt>
                <c:pt idx="382">
                  <c:v>31.866</c:v>
                </c:pt>
                <c:pt idx="383">
                  <c:v>31.866</c:v>
                </c:pt>
                <c:pt idx="384">
                  <c:v>31.866</c:v>
                </c:pt>
                <c:pt idx="385">
                  <c:v>31.866</c:v>
                </c:pt>
                <c:pt idx="386">
                  <c:v>31.867999999999999</c:v>
                </c:pt>
                <c:pt idx="387">
                  <c:v>31.867999999999999</c:v>
                </c:pt>
                <c:pt idx="388">
                  <c:v>31.866</c:v>
                </c:pt>
                <c:pt idx="389">
                  <c:v>31.867999999999999</c:v>
                </c:pt>
                <c:pt idx="390">
                  <c:v>31.866</c:v>
                </c:pt>
                <c:pt idx="391">
                  <c:v>31.867999999999999</c:v>
                </c:pt>
                <c:pt idx="392">
                  <c:v>31.835000000000001</c:v>
                </c:pt>
                <c:pt idx="393">
                  <c:v>31.835000000000001</c:v>
                </c:pt>
                <c:pt idx="394">
                  <c:v>31.835000000000001</c:v>
                </c:pt>
                <c:pt idx="395">
                  <c:v>31.867999999999999</c:v>
                </c:pt>
                <c:pt idx="396">
                  <c:v>31.867999999999999</c:v>
                </c:pt>
                <c:pt idx="397">
                  <c:v>31.867999999999999</c:v>
                </c:pt>
                <c:pt idx="398">
                  <c:v>31.867999999999999</c:v>
                </c:pt>
                <c:pt idx="399">
                  <c:v>31.835000000000001</c:v>
                </c:pt>
                <c:pt idx="400">
                  <c:v>31.835000000000001</c:v>
                </c:pt>
                <c:pt idx="401">
                  <c:v>31.800999999999991</c:v>
                </c:pt>
                <c:pt idx="402">
                  <c:v>31.800999999999991</c:v>
                </c:pt>
                <c:pt idx="403">
                  <c:v>31.835000000000001</c:v>
                </c:pt>
                <c:pt idx="404">
                  <c:v>31.835000000000001</c:v>
                </c:pt>
                <c:pt idx="405">
                  <c:v>31.800999999999991</c:v>
                </c:pt>
                <c:pt idx="406">
                  <c:v>31.800999999999991</c:v>
                </c:pt>
                <c:pt idx="407">
                  <c:v>31.800999999999991</c:v>
                </c:pt>
                <c:pt idx="408">
                  <c:v>31.803000000000001</c:v>
                </c:pt>
                <c:pt idx="409">
                  <c:v>31.803000000000001</c:v>
                </c:pt>
                <c:pt idx="410">
                  <c:v>31.803000000000001</c:v>
                </c:pt>
                <c:pt idx="411">
                  <c:v>31.803000000000001</c:v>
                </c:pt>
                <c:pt idx="412">
                  <c:v>31.835000000000001</c:v>
                </c:pt>
                <c:pt idx="413">
                  <c:v>31.837000000000007</c:v>
                </c:pt>
                <c:pt idx="414">
                  <c:v>31.803000000000001</c:v>
                </c:pt>
                <c:pt idx="415">
                  <c:v>31.803000000000001</c:v>
                </c:pt>
                <c:pt idx="416">
                  <c:v>31.803000000000001</c:v>
                </c:pt>
                <c:pt idx="417">
                  <c:v>31.803000000000001</c:v>
                </c:pt>
                <c:pt idx="418">
                  <c:v>31.803000000000001</c:v>
                </c:pt>
                <c:pt idx="419">
                  <c:v>31.77</c:v>
                </c:pt>
                <c:pt idx="420">
                  <c:v>31.803000000000001</c:v>
                </c:pt>
                <c:pt idx="421">
                  <c:v>31.77</c:v>
                </c:pt>
                <c:pt idx="422">
                  <c:v>31.77</c:v>
                </c:pt>
                <c:pt idx="423">
                  <c:v>31.736999999999991</c:v>
                </c:pt>
                <c:pt idx="424">
                  <c:v>31.736999999999991</c:v>
                </c:pt>
                <c:pt idx="425">
                  <c:v>31.77</c:v>
                </c:pt>
                <c:pt idx="426">
                  <c:v>31.736999999999991</c:v>
                </c:pt>
                <c:pt idx="427">
                  <c:v>31.739000000000001</c:v>
                </c:pt>
                <c:pt idx="428">
                  <c:v>31.736999999999991</c:v>
                </c:pt>
                <c:pt idx="429">
                  <c:v>31.739000000000001</c:v>
                </c:pt>
                <c:pt idx="430">
                  <c:v>31.739000000000001</c:v>
                </c:pt>
                <c:pt idx="431">
                  <c:v>31.739000000000001</c:v>
                </c:pt>
                <c:pt idx="432">
                  <c:v>31.739000000000001</c:v>
                </c:pt>
                <c:pt idx="433">
                  <c:v>31.739000000000001</c:v>
                </c:pt>
                <c:pt idx="434">
                  <c:v>31.739000000000001</c:v>
                </c:pt>
                <c:pt idx="435">
                  <c:v>31.739000000000001</c:v>
                </c:pt>
                <c:pt idx="436">
                  <c:v>31.739000000000001</c:v>
                </c:pt>
                <c:pt idx="437">
                  <c:v>31.739000000000001</c:v>
                </c:pt>
                <c:pt idx="438">
                  <c:v>31.739000000000001</c:v>
                </c:pt>
                <c:pt idx="439">
                  <c:v>31.739000000000001</c:v>
                </c:pt>
                <c:pt idx="440">
                  <c:v>31.739000000000001</c:v>
                </c:pt>
                <c:pt idx="441">
                  <c:v>31.706</c:v>
                </c:pt>
                <c:pt idx="442">
                  <c:v>31.739000000000001</c:v>
                </c:pt>
                <c:pt idx="443">
                  <c:v>31.739000000000001</c:v>
                </c:pt>
                <c:pt idx="444">
                  <c:v>31.706</c:v>
                </c:pt>
                <c:pt idx="445">
                  <c:v>31.706</c:v>
                </c:pt>
                <c:pt idx="446">
                  <c:v>31.739000000000001</c:v>
                </c:pt>
                <c:pt idx="447">
                  <c:v>31.739000000000001</c:v>
                </c:pt>
                <c:pt idx="448">
                  <c:v>31.706</c:v>
                </c:pt>
                <c:pt idx="449">
                  <c:v>31.672000000000001</c:v>
                </c:pt>
                <c:pt idx="450">
                  <c:v>31.741</c:v>
                </c:pt>
                <c:pt idx="451">
                  <c:v>31.673999999999999</c:v>
                </c:pt>
                <c:pt idx="452">
                  <c:v>31.672000000000001</c:v>
                </c:pt>
                <c:pt idx="453">
                  <c:v>31.673999999999999</c:v>
                </c:pt>
                <c:pt idx="454">
                  <c:v>31.673999999999999</c:v>
                </c:pt>
                <c:pt idx="455">
                  <c:v>31.707999999999991</c:v>
                </c:pt>
                <c:pt idx="456">
                  <c:v>31.707999999999991</c:v>
                </c:pt>
                <c:pt idx="457">
                  <c:v>31.673999999999999</c:v>
                </c:pt>
                <c:pt idx="458">
                  <c:v>31.673999999999999</c:v>
                </c:pt>
                <c:pt idx="459">
                  <c:v>31.673999999999999</c:v>
                </c:pt>
                <c:pt idx="460">
                  <c:v>31.673999999999999</c:v>
                </c:pt>
                <c:pt idx="461">
                  <c:v>31.673999999999999</c:v>
                </c:pt>
                <c:pt idx="462">
                  <c:v>31.640999999999991</c:v>
                </c:pt>
                <c:pt idx="463">
                  <c:v>31.673999999999999</c:v>
                </c:pt>
                <c:pt idx="464">
                  <c:v>31.608000000000001</c:v>
                </c:pt>
                <c:pt idx="465">
                  <c:v>31.640999999999991</c:v>
                </c:pt>
                <c:pt idx="466">
                  <c:v>31.640999999999991</c:v>
                </c:pt>
                <c:pt idx="467">
                  <c:v>31.608000000000001</c:v>
                </c:pt>
                <c:pt idx="468">
                  <c:v>31.608000000000001</c:v>
                </c:pt>
                <c:pt idx="469">
                  <c:v>31.608000000000001</c:v>
                </c:pt>
                <c:pt idx="470">
                  <c:v>31.574000000000005</c:v>
                </c:pt>
                <c:pt idx="471">
                  <c:v>31.574000000000005</c:v>
                </c:pt>
                <c:pt idx="472">
                  <c:v>31.541</c:v>
                </c:pt>
                <c:pt idx="473">
                  <c:v>31.541</c:v>
                </c:pt>
                <c:pt idx="474">
                  <c:v>31.507999999999999</c:v>
                </c:pt>
                <c:pt idx="475">
                  <c:v>31.541</c:v>
                </c:pt>
                <c:pt idx="476">
                  <c:v>31.475999999999992</c:v>
                </c:pt>
                <c:pt idx="477">
                  <c:v>31.542999999999992</c:v>
                </c:pt>
                <c:pt idx="478">
                  <c:v>31.507999999999999</c:v>
                </c:pt>
                <c:pt idx="479">
                  <c:v>31.542999999999992</c:v>
                </c:pt>
                <c:pt idx="480">
                  <c:v>31.542999999999992</c:v>
                </c:pt>
                <c:pt idx="481">
                  <c:v>31.542999999999992</c:v>
                </c:pt>
                <c:pt idx="482">
                  <c:v>31.542999999999992</c:v>
                </c:pt>
                <c:pt idx="483">
                  <c:v>31.542999999999992</c:v>
                </c:pt>
                <c:pt idx="484">
                  <c:v>31.542999999999992</c:v>
                </c:pt>
                <c:pt idx="485">
                  <c:v>31.475999999999992</c:v>
                </c:pt>
                <c:pt idx="486">
                  <c:v>31.542999999999992</c:v>
                </c:pt>
                <c:pt idx="487">
                  <c:v>31.475999999999992</c:v>
                </c:pt>
                <c:pt idx="488">
                  <c:v>31.475999999999992</c:v>
                </c:pt>
                <c:pt idx="489">
                  <c:v>31.475999999999992</c:v>
                </c:pt>
                <c:pt idx="490">
                  <c:v>31.475999999999992</c:v>
                </c:pt>
                <c:pt idx="491">
                  <c:v>31.475999999999992</c:v>
                </c:pt>
                <c:pt idx="492">
                  <c:v>31.475999999999992</c:v>
                </c:pt>
                <c:pt idx="493">
                  <c:v>31.475999999999992</c:v>
                </c:pt>
                <c:pt idx="494">
                  <c:v>31.475999999999992</c:v>
                </c:pt>
                <c:pt idx="495">
                  <c:v>31.475999999999992</c:v>
                </c:pt>
                <c:pt idx="496">
                  <c:v>31.475999999999992</c:v>
                </c:pt>
                <c:pt idx="497">
                  <c:v>31.475999999999992</c:v>
                </c:pt>
                <c:pt idx="498">
                  <c:v>31.478000000000002</c:v>
                </c:pt>
                <c:pt idx="499">
                  <c:v>31.475999999999992</c:v>
                </c:pt>
                <c:pt idx="500">
                  <c:v>31.478000000000002</c:v>
                </c:pt>
                <c:pt idx="501">
                  <c:v>31.478000000000002</c:v>
                </c:pt>
                <c:pt idx="502">
                  <c:v>31.545000000000002</c:v>
                </c:pt>
                <c:pt idx="503">
                  <c:v>31.512</c:v>
                </c:pt>
                <c:pt idx="504">
                  <c:v>31.478000000000002</c:v>
                </c:pt>
                <c:pt idx="505">
                  <c:v>31.478000000000002</c:v>
                </c:pt>
                <c:pt idx="506">
                  <c:v>31.478000000000002</c:v>
                </c:pt>
                <c:pt idx="507">
                  <c:v>31.411999999999999</c:v>
                </c:pt>
                <c:pt idx="508">
                  <c:v>31.444999999999993</c:v>
                </c:pt>
                <c:pt idx="509">
                  <c:v>31.411999999999999</c:v>
                </c:pt>
                <c:pt idx="510">
                  <c:v>31.411999999999999</c:v>
                </c:pt>
                <c:pt idx="511">
                  <c:v>31.411999999999999</c:v>
                </c:pt>
                <c:pt idx="512">
                  <c:v>31.378</c:v>
                </c:pt>
                <c:pt idx="513">
                  <c:v>31.344999999999999</c:v>
                </c:pt>
                <c:pt idx="514">
                  <c:v>31.378</c:v>
                </c:pt>
                <c:pt idx="515">
                  <c:v>31.344999999999999</c:v>
                </c:pt>
                <c:pt idx="516">
                  <c:v>31.344999999999999</c:v>
                </c:pt>
                <c:pt idx="517">
                  <c:v>31.344999999999999</c:v>
                </c:pt>
                <c:pt idx="518">
                  <c:v>31.347000000000001</c:v>
                </c:pt>
                <c:pt idx="519">
                  <c:v>31.347000000000001</c:v>
                </c:pt>
                <c:pt idx="520">
                  <c:v>31.347000000000001</c:v>
                </c:pt>
                <c:pt idx="521">
                  <c:v>31.347000000000001</c:v>
                </c:pt>
                <c:pt idx="522">
                  <c:v>31.347000000000001</c:v>
                </c:pt>
                <c:pt idx="523">
                  <c:v>31.347000000000001</c:v>
                </c:pt>
                <c:pt idx="524">
                  <c:v>31.347000000000001</c:v>
                </c:pt>
                <c:pt idx="525">
                  <c:v>31.347000000000001</c:v>
                </c:pt>
                <c:pt idx="526">
                  <c:v>31.347000000000001</c:v>
                </c:pt>
                <c:pt idx="527">
                  <c:v>31.347000000000001</c:v>
                </c:pt>
                <c:pt idx="528">
                  <c:v>31.314000000000007</c:v>
                </c:pt>
                <c:pt idx="529">
                  <c:v>31.314000000000007</c:v>
                </c:pt>
                <c:pt idx="530">
                  <c:v>31.314000000000007</c:v>
                </c:pt>
                <c:pt idx="531">
                  <c:v>31.347000000000001</c:v>
                </c:pt>
                <c:pt idx="532">
                  <c:v>31.314000000000007</c:v>
                </c:pt>
                <c:pt idx="533">
                  <c:v>31.347000000000001</c:v>
                </c:pt>
                <c:pt idx="534">
                  <c:v>31.347000000000001</c:v>
                </c:pt>
                <c:pt idx="535">
                  <c:v>31.314000000000007</c:v>
                </c:pt>
                <c:pt idx="536">
                  <c:v>31.314000000000007</c:v>
                </c:pt>
                <c:pt idx="537">
                  <c:v>31.279999999999994</c:v>
                </c:pt>
                <c:pt idx="538">
                  <c:v>31.279999999999994</c:v>
                </c:pt>
                <c:pt idx="539">
                  <c:v>31.314000000000007</c:v>
                </c:pt>
                <c:pt idx="540">
                  <c:v>31.279999999999994</c:v>
                </c:pt>
                <c:pt idx="541">
                  <c:v>31.279999999999994</c:v>
                </c:pt>
                <c:pt idx="542">
                  <c:v>31.279999999999994</c:v>
                </c:pt>
                <c:pt idx="543">
                  <c:v>31.315999999999999</c:v>
                </c:pt>
                <c:pt idx="544">
                  <c:v>31.38</c:v>
                </c:pt>
                <c:pt idx="545">
                  <c:v>31.416</c:v>
                </c:pt>
                <c:pt idx="546">
                  <c:v>31.38</c:v>
                </c:pt>
                <c:pt idx="547">
                  <c:v>31.347000000000001</c:v>
                </c:pt>
                <c:pt idx="548">
                  <c:v>31.315999999999999</c:v>
                </c:pt>
                <c:pt idx="549">
                  <c:v>31.281999999999993</c:v>
                </c:pt>
                <c:pt idx="550">
                  <c:v>31.279999999999994</c:v>
                </c:pt>
                <c:pt idx="551">
                  <c:v>31.281999999999993</c:v>
                </c:pt>
                <c:pt idx="552">
                  <c:v>31.281999999999993</c:v>
                </c:pt>
                <c:pt idx="553">
                  <c:v>31.281999999999993</c:v>
                </c:pt>
                <c:pt idx="554">
                  <c:v>31.281999999999993</c:v>
                </c:pt>
                <c:pt idx="555">
                  <c:v>31.281999999999993</c:v>
                </c:pt>
                <c:pt idx="556">
                  <c:v>31.248999999999988</c:v>
                </c:pt>
                <c:pt idx="557">
                  <c:v>31.248999999999988</c:v>
                </c:pt>
                <c:pt idx="558">
                  <c:v>31.281999999999993</c:v>
                </c:pt>
                <c:pt idx="559">
                  <c:v>31.216000000000001</c:v>
                </c:pt>
                <c:pt idx="560">
                  <c:v>31.248999999999988</c:v>
                </c:pt>
                <c:pt idx="561">
                  <c:v>31.281999999999993</c:v>
                </c:pt>
                <c:pt idx="562">
                  <c:v>31.216000000000001</c:v>
                </c:pt>
                <c:pt idx="563">
                  <c:v>31.248999999999988</c:v>
                </c:pt>
                <c:pt idx="564">
                  <c:v>31.251000000000001</c:v>
                </c:pt>
                <c:pt idx="565">
                  <c:v>31.218</c:v>
                </c:pt>
                <c:pt idx="566">
                  <c:v>31.248999999999988</c:v>
                </c:pt>
                <c:pt idx="567">
                  <c:v>31.216000000000001</c:v>
                </c:pt>
                <c:pt idx="568">
                  <c:v>31.248999999999988</c:v>
                </c:pt>
                <c:pt idx="569">
                  <c:v>31.251000000000001</c:v>
                </c:pt>
                <c:pt idx="570">
                  <c:v>31.248999999999988</c:v>
                </c:pt>
                <c:pt idx="571">
                  <c:v>31.216000000000001</c:v>
                </c:pt>
                <c:pt idx="572">
                  <c:v>31.218</c:v>
                </c:pt>
                <c:pt idx="573">
                  <c:v>31.251000000000001</c:v>
                </c:pt>
                <c:pt idx="574">
                  <c:v>31.251000000000001</c:v>
                </c:pt>
                <c:pt idx="575">
                  <c:v>31.218</c:v>
                </c:pt>
                <c:pt idx="576">
                  <c:v>31.218</c:v>
                </c:pt>
                <c:pt idx="577">
                  <c:v>31.251000000000001</c:v>
                </c:pt>
                <c:pt idx="578">
                  <c:v>31.218</c:v>
                </c:pt>
                <c:pt idx="579">
                  <c:v>31.218</c:v>
                </c:pt>
                <c:pt idx="580">
                  <c:v>31.218</c:v>
                </c:pt>
                <c:pt idx="581">
                  <c:v>31.218</c:v>
                </c:pt>
                <c:pt idx="582">
                  <c:v>31.218</c:v>
                </c:pt>
                <c:pt idx="583">
                  <c:v>31.218</c:v>
                </c:pt>
                <c:pt idx="584">
                  <c:v>31.218</c:v>
                </c:pt>
                <c:pt idx="585">
                  <c:v>31.218</c:v>
                </c:pt>
                <c:pt idx="586">
                  <c:v>31.218</c:v>
                </c:pt>
                <c:pt idx="587">
                  <c:v>31.218</c:v>
                </c:pt>
                <c:pt idx="588">
                  <c:v>31.218</c:v>
                </c:pt>
                <c:pt idx="589">
                  <c:v>31.218</c:v>
                </c:pt>
                <c:pt idx="590">
                  <c:v>31.218</c:v>
                </c:pt>
                <c:pt idx="591">
                  <c:v>31.218</c:v>
                </c:pt>
                <c:pt idx="592">
                  <c:v>31.218</c:v>
                </c:pt>
                <c:pt idx="593">
                  <c:v>31.218</c:v>
                </c:pt>
                <c:pt idx="594">
                  <c:v>31.186</c:v>
                </c:pt>
                <c:pt idx="595">
                  <c:v>31.151000000000007</c:v>
                </c:pt>
                <c:pt idx="596">
                  <c:v>31.152999999999999</c:v>
                </c:pt>
                <c:pt idx="597">
                  <c:v>31.152999999999999</c:v>
                </c:pt>
                <c:pt idx="598">
                  <c:v>31.152999999999999</c:v>
                </c:pt>
                <c:pt idx="599">
                  <c:v>31.152999999999999</c:v>
                </c:pt>
                <c:pt idx="600">
                  <c:v>31.152999999999999</c:v>
                </c:pt>
                <c:pt idx="601">
                  <c:v>31.152999999999999</c:v>
                </c:pt>
                <c:pt idx="602">
                  <c:v>31.152999999999999</c:v>
                </c:pt>
                <c:pt idx="603">
                  <c:v>31.186</c:v>
                </c:pt>
                <c:pt idx="604">
                  <c:v>31.152999999999999</c:v>
                </c:pt>
                <c:pt idx="605">
                  <c:v>31.152999999999999</c:v>
                </c:pt>
                <c:pt idx="606">
                  <c:v>31.152999999999999</c:v>
                </c:pt>
                <c:pt idx="607">
                  <c:v>31.152999999999999</c:v>
                </c:pt>
                <c:pt idx="608">
                  <c:v>31.152999999999999</c:v>
                </c:pt>
                <c:pt idx="609">
                  <c:v>31.152999999999999</c:v>
                </c:pt>
                <c:pt idx="610">
                  <c:v>31.155000000000001</c:v>
                </c:pt>
                <c:pt idx="611">
                  <c:v>31.155000000000001</c:v>
                </c:pt>
                <c:pt idx="612">
                  <c:v>31.12</c:v>
                </c:pt>
                <c:pt idx="613">
                  <c:v>31.155000000000001</c:v>
                </c:pt>
                <c:pt idx="614">
                  <c:v>31.155000000000001</c:v>
                </c:pt>
                <c:pt idx="615">
                  <c:v>31.122</c:v>
                </c:pt>
                <c:pt idx="616">
                  <c:v>31.155000000000001</c:v>
                </c:pt>
                <c:pt idx="617">
                  <c:v>31.155000000000001</c:v>
                </c:pt>
                <c:pt idx="618">
                  <c:v>31.155000000000001</c:v>
                </c:pt>
                <c:pt idx="619">
                  <c:v>31.155000000000001</c:v>
                </c:pt>
                <c:pt idx="620">
                  <c:v>31.155000000000001</c:v>
                </c:pt>
                <c:pt idx="621">
                  <c:v>31.155000000000001</c:v>
                </c:pt>
                <c:pt idx="622">
                  <c:v>31.155000000000001</c:v>
                </c:pt>
                <c:pt idx="623">
                  <c:v>31.155000000000001</c:v>
                </c:pt>
                <c:pt idx="624">
                  <c:v>31.155000000000001</c:v>
                </c:pt>
                <c:pt idx="625">
                  <c:v>31.155000000000001</c:v>
                </c:pt>
                <c:pt idx="626">
                  <c:v>31.155000000000001</c:v>
                </c:pt>
                <c:pt idx="627">
                  <c:v>31.155000000000001</c:v>
                </c:pt>
                <c:pt idx="628">
                  <c:v>31.155000000000001</c:v>
                </c:pt>
                <c:pt idx="629">
                  <c:v>31.155000000000001</c:v>
                </c:pt>
                <c:pt idx="630">
                  <c:v>31.155000000000001</c:v>
                </c:pt>
                <c:pt idx="631">
                  <c:v>31.155000000000001</c:v>
                </c:pt>
                <c:pt idx="632">
                  <c:v>31.155000000000001</c:v>
                </c:pt>
                <c:pt idx="633">
                  <c:v>31.157000000000007</c:v>
                </c:pt>
                <c:pt idx="634">
                  <c:v>31.155000000000001</c:v>
                </c:pt>
                <c:pt idx="635">
                  <c:v>31.157000000000007</c:v>
                </c:pt>
                <c:pt idx="636">
                  <c:v>31.123999999999999</c:v>
                </c:pt>
                <c:pt idx="637">
                  <c:v>31.157000000000007</c:v>
                </c:pt>
                <c:pt idx="638">
                  <c:v>31.157000000000007</c:v>
                </c:pt>
                <c:pt idx="639">
                  <c:v>31.123999999999999</c:v>
                </c:pt>
                <c:pt idx="640">
                  <c:v>31.123999999999999</c:v>
                </c:pt>
                <c:pt idx="641">
                  <c:v>31.157000000000007</c:v>
                </c:pt>
                <c:pt idx="642">
                  <c:v>31.123999999999999</c:v>
                </c:pt>
                <c:pt idx="643">
                  <c:v>31.157000000000007</c:v>
                </c:pt>
                <c:pt idx="644">
                  <c:v>31.157000000000007</c:v>
                </c:pt>
                <c:pt idx="645">
                  <c:v>31.157000000000007</c:v>
                </c:pt>
                <c:pt idx="646">
                  <c:v>31.123999999999999</c:v>
                </c:pt>
                <c:pt idx="647">
                  <c:v>31.157000000000007</c:v>
                </c:pt>
                <c:pt idx="648">
                  <c:v>31.09</c:v>
                </c:pt>
                <c:pt idx="649">
                  <c:v>31.157000000000007</c:v>
                </c:pt>
                <c:pt idx="650">
                  <c:v>31.157000000000007</c:v>
                </c:pt>
                <c:pt idx="651">
                  <c:v>31.158999999999999</c:v>
                </c:pt>
                <c:pt idx="652">
                  <c:v>31.157000000000007</c:v>
                </c:pt>
                <c:pt idx="653">
                  <c:v>31.123999999999999</c:v>
                </c:pt>
                <c:pt idx="654">
                  <c:v>31.157000000000007</c:v>
                </c:pt>
                <c:pt idx="655">
                  <c:v>31.158999999999999</c:v>
                </c:pt>
                <c:pt idx="656">
                  <c:v>31.157000000000007</c:v>
                </c:pt>
                <c:pt idx="657">
                  <c:v>31.158999999999999</c:v>
                </c:pt>
                <c:pt idx="658">
                  <c:v>31.158999999999999</c:v>
                </c:pt>
                <c:pt idx="659">
                  <c:v>31.158999999999999</c:v>
                </c:pt>
                <c:pt idx="660">
                  <c:v>31.158999999999999</c:v>
                </c:pt>
                <c:pt idx="661">
                  <c:v>31.158999999999999</c:v>
                </c:pt>
                <c:pt idx="662">
                  <c:v>31.126000000000001</c:v>
                </c:pt>
                <c:pt idx="663">
                  <c:v>31.126000000000001</c:v>
                </c:pt>
                <c:pt idx="664">
                  <c:v>31.126000000000001</c:v>
                </c:pt>
                <c:pt idx="665">
                  <c:v>31.158999999999999</c:v>
                </c:pt>
                <c:pt idx="666">
                  <c:v>31.126000000000001</c:v>
                </c:pt>
                <c:pt idx="667">
                  <c:v>31.126000000000001</c:v>
                </c:pt>
                <c:pt idx="668">
                  <c:v>31.158999999999999</c:v>
                </c:pt>
                <c:pt idx="669">
                  <c:v>31.126000000000001</c:v>
                </c:pt>
                <c:pt idx="670">
                  <c:v>31.126000000000001</c:v>
                </c:pt>
                <c:pt idx="671">
                  <c:v>31.158999999999999</c:v>
                </c:pt>
                <c:pt idx="672">
                  <c:v>31.126000000000001</c:v>
                </c:pt>
                <c:pt idx="673">
                  <c:v>31.091999999999999</c:v>
                </c:pt>
                <c:pt idx="674">
                  <c:v>31.091999999999999</c:v>
                </c:pt>
                <c:pt idx="675">
                  <c:v>31.128</c:v>
                </c:pt>
                <c:pt idx="676">
                  <c:v>31.091999999999999</c:v>
                </c:pt>
                <c:pt idx="677">
                  <c:v>31.094000000000001</c:v>
                </c:pt>
                <c:pt idx="678">
                  <c:v>31.094000000000001</c:v>
                </c:pt>
                <c:pt idx="679">
                  <c:v>31.128</c:v>
                </c:pt>
                <c:pt idx="680">
                  <c:v>31.128</c:v>
                </c:pt>
                <c:pt idx="681">
                  <c:v>31.094000000000001</c:v>
                </c:pt>
                <c:pt idx="682">
                  <c:v>31.094000000000001</c:v>
                </c:pt>
                <c:pt idx="683">
                  <c:v>31.094000000000001</c:v>
                </c:pt>
                <c:pt idx="684">
                  <c:v>31.094000000000001</c:v>
                </c:pt>
                <c:pt idx="685">
                  <c:v>31.094000000000001</c:v>
                </c:pt>
                <c:pt idx="686">
                  <c:v>31.128</c:v>
                </c:pt>
                <c:pt idx="687">
                  <c:v>31.094000000000001</c:v>
                </c:pt>
                <c:pt idx="688">
                  <c:v>31.128</c:v>
                </c:pt>
                <c:pt idx="689">
                  <c:v>31.094000000000001</c:v>
                </c:pt>
                <c:pt idx="690">
                  <c:v>31.094000000000001</c:v>
                </c:pt>
                <c:pt idx="691">
                  <c:v>31.094000000000001</c:v>
                </c:pt>
                <c:pt idx="692">
                  <c:v>31.094000000000001</c:v>
                </c:pt>
                <c:pt idx="693">
                  <c:v>31.128</c:v>
                </c:pt>
                <c:pt idx="694">
                  <c:v>31.094000000000001</c:v>
                </c:pt>
                <c:pt idx="695">
                  <c:v>31.094000000000001</c:v>
                </c:pt>
                <c:pt idx="696">
                  <c:v>31.094000000000001</c:v>
                </c:pt>
                <c:pt idx="697">
                  <c:v>31.094000000000001</c:v>
                </c:pt>
                <c:pt idx="698">
                  <c:v>31.097000000000001</c:v>
                </c:pt>
                <c:pt idx="699">
                  <c:v>31.097000000000001</c:v>
                </c:pt>
                <c:pt idx="700">
                  <c:v>31.097000000000001</c:v>
                </c:pt>
                <c:pt idx="701">
                  <c:v>31.097000000000001</c:v>
                </c:pt>
                <c:pt idx="702">
                  <c:v>31.097000000000001</c:v>
                </c:pt>
                <c:pt idx="703">
                  <c:v>31.097000000000001</c:v>
                </c:pt>
                <c:pt idx="704">
                  <c:v>31.097000000000001</c:v>
                </c:pt>
                <c:pt idx="705">
                  <c:v>31.097000000000001</c:v>
                </c:pt>
                <c:pt idx="706">
                  <c:v>31.097000000000001</c:v>
                </c:pt>
                <c:pt idx="707">
                  <c:v>31.097000000000001</c:v>
                </c:pt>
                <c:pt idx="708">
                  <c:v>31.097000000000001</c:v>
                </c:pt>
                <c:pt idx="709">
                  <c:v>31.097000000000001</c:v>
                </c:pt>
                <c:pt idx="710">
                  <c:v>31.097000000000001</c:v>
                </c:pt>
                <c:pt idx="711">
                  <c:v>31.097000000000001</c:v>
                </c:pt>
                <c:pt idx="712">
                  <c:v>31.097000000000001</c:v>
                </c:pt>
                <c:pt idx="713">
                  <c:v>31.097000000000001</c:v>
                </c:pt>
                <c:pt idx="714">
                  <c:v>31.097000000000001</c:v>
                </c:pt>
                <c:pt idx="715">
                  <c:v>31.062999999999988</c:v>
                </c:pt>
                <c:pt idx="716">
                  <c:v>31.062999999999988</c:v>
                </c:pt>
                <c:pt idx="717">
                  <c:v>31.03</c:v>
                </c:pt>
                <c:pt idx="718">
                  <c:v>31.064999999999994</c:v>
                </c:pt>
                <c:pt idx="719">
                  <c:v>31.03</c:v>
                </c:pt>
                <c:pt idx="720">
                  <c:v>31.097000000000001</c:v>
                </c:pt>
                <c:pt idx="721">
                  <c:v>31.097000000000001</c:v>
                </c:pt>
                <c:pt idx="722">
                  <c:v>31.097000000000001</c:v>
                </c:pt>
                <c:pt idx="723">
                  <c:v>31.099</c:v>
                </c:pt>
                <c:pt idx="724">
                  <c:v>31.099</c:v>
                </c:pt>
                <c:pt idx="725">
                  <c:v>31.099</c:v>
                </c:pt>
                <c:pt idx="726">
                  <c:v>31.064999999999994</c:v>
                </c:pt>
                <c:pt idx="727">
                  <c:v>31.064999999999994</c:v>
                </c:pt>
                <c:pt idx="728">
                  <c:v>31.032</c:v>
                </c:pt>
                <c:pt idx="729">
                  <c:v>31.032</c:v>
                </c:pt>
                <c:pt idx="730">
                  <c:v>31.032</c:v>
                </c:pt>
                <c:pt idx="731">
                  <c:v>31.032</c:v>
                </c:pt>
                <c:pt idx="732">
                  <c:v>31.032</c:v>
                </c:pt>
                <c:pt idx="733">
                  <c:v>31.032</c:v>
                </c:pt>
                <c:pt idx="734">
                  <c:v>31.032</c:v>
                </c:pt>
                <c:pt idx="735">
                  <c:v>31.032</c:v>
                </c:pt>
                <c:pt idx="736">
                  <c:v>31.032</c:v>
                </c:pt>
                <c:pt idx="737">
                  <c:v>30.964999999999993</c:v>
                </c:pt>
                <c:pt idx="738">
                  <c:v>30.964999999999993</c:v>
                </c:pt>
                <c:pt idx="739">
                  <c:v>30.997999999999994</c:v>
                </c:pt>
                <c:pt idx="740">
                  <c:v>31.032</c:v>
                </c:pt>
                <c:pt idx="741">
                  <c:v>31.032</c:v>
                </c:pt>
                <c:pt idx="742">
                  <c:v>31.032</c:v>
                </c:pt>
                <c:pt idx="743">
                  <c:v>31.033999999999999</c:v>
                </c:pt>
                <c:pt idx="744">
                  <c:v>31.032</c:v>
                </c:pt>
                <c:pt idx="745">
                  <c:v>30.832999999999991</c:v>
                </c:pt>
                <c:pt idx="746">
                  <c:v>30.763999999999992</c:v>
                </c:pt>
                <c:pt idx="747">
                  <c:v>30.733000000000001</c:v>
                </c:pt>
                <c:pt idx="748">
                  <c:v>30.632999999999999</c:v>
                </c:pt>
                <c:pt idx="749">
                  <c:v>30.564</c:v>
                </c:pt>
                <c:pt idx="750">
                  <c:v>30.364999999999991</c:v>
                </c:pt>
                <c:pt idx="751">
                  <c:v>30.03</c:v>
                </c:pt>
                <c:pt idx="752">
                  <c:v>29.761999999999993</c:v>
                </c:pt>
                <c:pt idx="753">
                  <c:v>29.56</c:v>
                </c:pt>
                <c:pt idx="754">
                  <c:v>29.359000000000005</c:v>
                </c:pt>
                <c:pt idx="755">
                  <c:v>29.123999999999999</c:v>
                </c:pt>
                <c:pt idx="756">
                  <c:v>29.056999999999999</c:v>
                </c:pt>
                <c:pt idx="757">
                  <c:v>28.956</c:v>
                </c:pt>
                <c:pt idx="758">
                  <c:v>28.855</c:v>
                </c:pt>
                <c:pt idx="759">
                  <c:v>28.754000000000001</c:v>
                </c:pt>
                <c:pt idx="760">
                  <c:v>28.552</c:v>
                </c:pt>
                <c:pt idx="761">
                  <c:v>28.248999999999988</c:v>
                </c:pt>
                <c:pt idx="762">
                  <c:v>28.047000000000001</c:v>
                </c:pt>
                <c:pt idx="763">
                  <c:v>27.946000000000002</c:v>
                </c:pt>
                <c:pt idx="764">
                  <c:v>27.844999999999999</c:v>
                </c:pt>
                <c:pt idx="765">
                  <c:v>27.641999999999999</c:v>
                </c:pt>
                <c:pt idx="766">
                  <c:v>27.471999999999994</c:v>
                </c:pt>
                <c:pt idx="767">
                  <c:v>27.337000000000007</c:v>
                </c:pt>
                <c:pt idx="768">
                  <c:v>27.337000000000007</c:v>
                </c:pt>
                <c:pt idx="769">
                  <c:v>27.167999999999999</c:v>
                </c:pt>
                <c:pt idx="770">
                  <c:v>27.134000000000007</c:v>
                </c:pt>
                <c:pt idx="771">
                  <c:v>27.1</c:v>
                </c:pt>
                <c:pt idx="772">
                  <c:v>27.134000000000007</c:v>
                </c:pt>
                <c:pt idx="773">
                  <c:v>27.202000000000002</c:v>
                </c:pt>
                <c:pt idx="774">
                  <c:v>27.202000000000002</c:v>
                </c:pt>
                <c:pt idx="775">
                  <c:v>27.033000000000001</c:v>
                </c:pt>
                <c:pt idx="776">
                  <c:v>26.964999999999993</c:v>
                </c:pt>
                <c:pt idx="777">
                  <c:v>26.931000000000001</c:v>
                </c:pt>
                <c:pt idx="778">
                  <c:v>26.830000000000005</c:v>
                </c:pt>
                <c:pt idx="779">
                  <c:v>26.864000000000001</c:v>
                </c:pt>
                <c:pt idx="780">
                  <c:v>26.931000000000001</c:v>
                </c:pt>
                <c:pt idx="781">
                  <c:v>26.998999999999988</c:v>
                </c:pt>
                <c:pt idx="782">
                  <c:v>27.067</c:v>
                </c:pt>
                <c:pt idx="783">
                  <c:v>27.067</c:v>
                </c:pt>
                <c:pt idx="784">
                  <c:v>27.067</c:v>
                </c:pt>
                <c:pt idx="785">
                  <c:v>26.998999999999988</c:v>
                </c:pt>
                <c:pt idx="786">
                  <c:v>26.997</c:v>
                </c:pt>
                <c:pt idx="787">
                  <c:v>27.067</c:v>
                </c:pt>
                <c:pt idx="788">
                  <c:v>27.132000000000001</c:v>
                </c:pt>
                <c:pt idx="789">
                  <c:v>27.2</c:v>
                </c:pt>
                <c:pt idx="790">
                  <c:v>27.266999999999992</c:v>
                </c:pt>
                <c:pt idx="791">
                  <c:v>27.335000000000001</c:v>
                </c:pt>
                <c:pt idx="792">
                  <c:v>27.401999999999994</c:v>
                </c:pt>
                <c:pt idx="793">
                  <c:v>27.335000000000001</c:v>
                </c:pt>
                <c:pt idx="794">
                  <c:v>27.369</c:v>
                </c:pt>
                <c:pt idx="795">
                  <c:v>27.401999999999994</c:v>
                </c:pt>
                <c:pt idx="796">
                  <c:v>27.47</c:v>
                </c:pt>
                <c:pt idx="797">
                  <c:v>27.335000000000001</c:v>
                </c:pt>
                <c:pt idx="798">
                  <c:v>27.234000000000005</c:v>
                </c:pt>
                <c:pt idx="799">
                  <c:v>27.198</c:v>
                </c:pt>
                <c:pt idx="800">
                  <c:v>27.062999999999988</c:v>
                </c:pt>
                <c:pt idx="801">
                  <c:v>26.994999999999994</c:v>
                </c:pt>
                <c:pt idx="802">
                  <c:v>27.029</c:v>
                </c:pt>
                <c:pt idx="803">
                  <c:v>26.994999999999994</c:v>
                </c:pt>
                <c:pt idx="804">
                  <c:v>26.961999999999993</c:v>
                </c:pt>
                <c:pt idx="805">
                  <c:v>26.994999999999994</c:v>
                </c:pt>
                <c:pt idx="806">
                  <c:v>26.927999999999994</c:v>
                </c:pt>
                <c:pt idx="807">
                  <c:v>26.826000000000001</c:v>
                </c:pt>
                <c:pt idx="808">
                  <c:v>26.791</c:v>
                </c:pt>
                <c:pt idx="809">
                  <c:v>26.52</c:v>
                </c:pt>
                <c:pt idx="810">
                  <c:v>26.317000000000007</c:v>
                </c:pt>
                <c:pt idx="811">
                  <c:v>26.114000000000008</c:v>
                </c:pt>
                <c:pt idx="812">
                  <c:v>26.114000000000008</c:v>
                </c:pt>
                <c:pt idx="813">
                  <c:v>26.114000000000008</c:v>
                </c:pt>
                <c:pt idx="814">
                  <c:v>26.012</c:v>
                </c:pt>
                <c:pt idx="815">
                  <c:v>25.876999999999999</c:v>
                </c:pt>
                <c:pt idx="816">
                  <c:v>25.704999999999991</c:v>
                </c:pt>
                <c:pt idx="817">
                  <c:v>25.501999999999999</c:v>
                </c:pt>
                <c:pt idx="818">
                  <c:v>25.366</c:v>
                </c:pt>
                <c:pt idx="819">
                  <c:v>25.297999999999991</c:v>
                </c:pt>
                <c:pt idx="820">
                  <c:v>25.332000000000001</c:v>
                </c:pt>
                <c:pt idx="821">
                  <c:v>25.364000000000001</c:v>
                </c:pt>
                <c:pt idx="822">
                  <c:v>25.364000000000001</c:v>
                </c:pt>
                <c:pt idx="823">
                  <c:v>25.364000000000001</c:v>
                </c:pt>
                <c:pt idx="824">
                  <c:v>25.364000000000001</c:v>
                </c:pt>
                <c:pt idx="825">
                  <c:v>25.295999999999992</c:v>
                </c:pt>
                <c:pt idx="826">
                  <c:v>25.330000000000005</c:v>
                </c:pt>
                <c:pt idx="827">
                  <c:v>25.329000000000001</c:v>
                </c:pt>
                <c:pt idx="828">
                  <c:v>25.260999999999992</c:v>
                </c:pt>
                <c:pt idx="829">
                  <c:v>25.091000000000001</c:v>
                </c:pt>
                <c:pt idx="830">
                  <c:v>24.954999999999991</c:v>
                </c:pt>
                <c:pt idx="831">
                  <c:v>24.919</c:v>
                </c:pt>
                <c:pt idx="832">
                  <c:v>24.919</c:v>
                </c:pt>
                <c:pt idx="833">
                  <c:v>24.783999999999988</c:v>
                </c:pt>
                <c:pt idx="834">
                  <c:v>24.681999999999999</c:v>
                </c:pt>
                <c:pt idx="835">
                  <c:v>24.545999999999992</c:v>
                </c:pt>
                <c:pt idx="836">
                  <c:v>24.475999999999992</c:v>
                </c:pt>
                <c:pt idx="837">
                  <c:v>24.475999999999992</c:v>
                </c:pt>
                <c:pt idx="838">
                  <c:v>24.475999999999992</c:v>
                </c:pt>
                <c:pt idx="839">
                  <c:v>24.475999999999992</c:v>
                </c:pt>
                <c:pt idx="840">
                  <c:v>24.474</c:v>
                </c:pt>
                <c:pt idx="841">
                  <c:v>24.474</c:v>
                </c:pt>
                <c:pt idx="842">
                  <c:v>24.542000000000002</c:v>
                </c:pt>
                <c:pt idx="843">
                  <c:v>24.542000000000002</c:v>
                </c:pt>
                <c:pt idx="844">
                  <c:v>24.610000000000007</c:v>
                </c:pt>
                <c:pt idx="845">
                  <c:v>24.608000000000001</c:v>
                </c:pt>
                <c:pt idx="846">
                  <c:v>24.574000000000005</c:v>
                </c:pt>
                <c:pt idx="847">
                  <c:v>24.54</c:v>
                </c:pt>
                <c:pt idx="848">
                  <c:v>24.539000000000001</c:v>
                </c:pt>
                <c:pt idx="849">
                  <c:v>24.539000000000001</c:v>
                </c:pt>
                <c:pt idx="850">
                  <c:v>24.573</c:v>
                </c:pt>
                <c:pt idx="851">
                  <c:v>24.539000000000001</c:v>
                </c:pt>
                <c:pt idx="852">
                  <c:v>24.468999999999991</c:v>
                </c:pt>
                <c:pt idx="853">
                  <c:v>24.503</c:v>
                </c:pt>
                <c:pt idx="854">
                  <c:v>24.536999999999999</c:v>
                </c:pt>
                <c:pt idx="855">
                  <c:v>24.536999999999999</c:v>
                </c:pt>
                <c:pt idx="856">
                  <c:v>24.605</c:v>
                </c:pt>
                <c:pt idx="857">
                  <c:v>24.637000000000008</c:v>
                </c:pt>
                <c:pt idx="858">
                  <c:v>24.603000000000005</c:v>
                </c:pt>
                <c:pt idx="859">
                  <c:v>24.603000000000005</c:v>
                </c:pt>
                <c:pt idx="860">
                  <c:v>24.603000000000005</c:v>
                </c:pt>
                <c:pt idx="861">
                  <c:v>24.67</c:v>
                </c:pt>
                <c:pt idx="862">
                  <c:v>24.67</c:v>
                </c:pt>
                <c:pt idx="863">
                  <c:v>24.602</c:v>
                </c:pt>
                <c:pt idx="864">
                  <c:v>24.532</c:v>
                </c:pt>
                <c:pt idx="865">
                  <c:v>24.532</c:v>
                </c:pt>
                <c:pt idx="866">
                  <c:v>24.532</c:v>
                </c:pt>
                <c:pt idx="867">
                  <c:v>24.597999999999999</c:v>
                </c:pt>
                <c:pt idx="868">
                  <c:v>24.597999999999999</c:v>
                </c:pt>
                <c:pt idx="869">
                  <c:v>24.597999999999999</c:v>
                </c:pt>
                <c:pt idx="870">
                  <c:v>24.53</c:v>
                </c:pt>
                <c:pt idx="871">
                  <c:v>24.562999999999988</c:v>
                </c:pt>
                <c:pt idx="872">
                  <c:v>24.529</c:v>
                </c:pt>
                <c:pt idx="873">
                  <c:v>24.529</c:v>
                </c:pt>
                <c:pt idx="874">
                  <c:v>24.527000000000001</c:v>
                </c:pt>
                <c:pt idx="875">
                  <c:v>24.527000000000001</c:v>
                </c:pt>
                <c:pt idx="876">
                  <c:v>24.459</c:v>
                </c:pt>
                <c:pt idx="877">
                  <c:v>24.524999999999999</c:v>
                </c:pt>
                <c:pt idx="878">
                  <c:v>24.524999999999999</c:v>
                </c:pt>
                <c:pt idx="879">
                  <c:v>24.524999999999999</c:v>
                </c:pt>
                <c:pt idx="880">
                  <c:v>24.524999999999999</c:v>
                </c:pt>
                <c:pt idx="881">
                  <c:v>24.49</c:v>
                </c:pt>
                <c:pt idx="882">
                  <c:v>24.456</c:v>
                </c:pt>
                <c:pt idx="883">
                  <c:v>24.421999999999993</c:v>
                </c:pt>
                <c:pt idx="884">
                  <c:v>24.385999999999992</c:v>
                </c:pt>
                <c:pt idx="885">
                  <c:v>24.419999999999995</c:v>
                </c:pt>
                <c:pt idx="886">
                  <c:v>24.452000000000002</c:v>
                </c:pt>
                <c:pt idx="887">
                  <c:v>24.48599999999999</c:v>
                </c:pt>
                <c:pt idx="888">
                  <c:v>24.452000000000002</c:v>
                </c:pt>
                <c:pt idx="889">
                  <c:v>24.452000000000002</c:v>
                </c:pt>
                <c:pt idx="890">
                  <c:v>24.451000000000001</c:v>
                </c:pt>
                <c:pt idx="891">
                  <c:v>24.451000000000001</c:v>
                </c:pt>
                <c:pt idx="892">
                  <c:v>24.449000000000002</c:v>
                </c:pt>
                <c:pt idx="893">
                  <c:v>24.449000000000002</c:v>
                </c:pt>
                <c:pt idx="894">
                  <c:v>24.516999999999999</c:v>
                </c:pt>
                <c:pt idx="895">
                  <c:v>24.515000000000001</c:v>
                </c:pt>
                <c:pt idx="896">
                  <c:v>24.582999999999984</c:v>
                </c:pt>
                <c:pt idx="897">
                  <c:v>24.582999999999984</c:v>
                </c:pt>
                <c:pt idx="898">
                  <c:v>24.581999999999994</c:v>
                </c:pt>
                <c:pt idx="899">
                  <c:v>24.614999999999998</c:v>
                </c:pt>
                <c:pt idx="900">
                  <c:v>24.58</c:v>
                </c:pt>
                <c:pt idx="901">
                  <c:v>24.58</c:v>
                </c:pt>
                <c:pt idx="902">
                  <c:v>24.58</c:v>
                </c:pt>
                <c:pt idx="903">
                  <c:v>24.577999999999999</c:v>
                </c:pt>
                <c:pt idx="904">
                  <c:v>24.611999999999998</c:v>
                </c:pt>
                <c:pt idx="905">
                  <c:v>24.646000000000001</c:v>
                </c:pt>
                <c:pt idx="906">
                  <c:v>24.643999999999991</c:v>
                </c:pt>
                <c:pt idx="907">
                  <c:v>24.643999999999991</c:v>
                </c:pt>
                <c:pt idx="908">
                  <c:v>24.643000000000001</c:v>
                </c:pt>
                <c:pt idx="909">
                  <c:v>24.609000000000005</c:v>
                </c:pt>
                <c:pt idx="910">
                  <c:v>24.643000000000001</c:v>
                </c:pt>
                <c:pt idx="911">
                  <c:v>24.640999999999991</c:v>
                </c:pt>
                <c:pt idx="912">
                  <c:v>24.640999999999991</c:v>
                </c:pt>
                <c:pt idx="913">
                  <c:v>24.571000000000005</c:v>
                </c:pt>
                <c:pt idx="914">
                  <c:v>24.536999999999999</c:v>
                </c:pt>
                <c:pt idx="915">
                  <c:v>24.501999999999999</c:v>
                </c:pt>
                <c:pt idx="916">
                  <c:v>24.501999999999999</c:v>
                </c:pt>
                <c:pt idx="917">
                  <c:v>24.501999999999999</c:v>
                </c:pt>
                <c:pt idx="918">
                  <c:v>24.5</c:v>
                </c:pt>
                <c:pt idx="919">
                  <c:v>24.5</c:v>
                </c:pt>
                <c:pt idx="920">
                  <c:v>24.497999999999994</c:v>
                </c:pt>
                <c:pt idx="921">
                  <c:v>24.497999999999994</c:v>
                </c:pt>
                <c:pt idx="922">
                  <c:v>24.530999999999999</c:v>
                </c:pt>
                <c:pt idx="923">
                  <c:v>24.564999999999994</c:v>
                </c:pt>
                <c:pt idx="924">
                  <c:v>24.564999999999994</c:v>
                </c:pt>
                <c:pt idx="925">
                  <c:v>24.631000000000007</c:v>
                </c:pt>
                <c:pt idx="926">
                  <c:v>24.631000000000007</c:v>
                </c:pt>
                <c:pt idx="927">
                  <c:v>24.629000000000001</c:v>
                </c:pt>
                <c:pt idx="928">
                  <c:v>24.629000000000001</c:v>
                </c:pt>
                <c:pt idx="929">
                  <c:v>24.626999999999999</c:v>
                </c:pt>
                <c:pt idx="930">
                  <c:v>24.626000000000001</c:v>
                </c:pt>
                <c:pt idx="931">
                  <c:v>24.626000000000001</c:v>
                </c:pt>
                <c:pt idx="932">
                  <c:v>24.66</c:v>
                </c:pt>
                <c:pt idx="933">
                  <c:v>24.692</c:v>
                </c:pt>
                <c:pt idx="934">
                  <c:v>24.692</c:v>
                </c:pt>
                <c:pt idx="935">
                  <c:v>24.724</c:v>
                </c:pt>
                <c:pt idx="936">
                  <c:v>24.69</c:v>
                </c:pt>
                <c:pt idx="937">
                  <c:v>24.689</c:v>
                </c:pt>
                <c:pt idx="938">
                  <c:v>24.756</c:v>
                </c:pt>
                <c:pt idx="939">
                  <c:v>24.756</c:v>
                </c:pt>
                <c:pt idx="940">
                  <c:v>24.823</c:v>
                </c:pt>
                <c:pt idx="941">
                  <c:v>24.821000000000005</c:v>
                </c:pt>
                <c:pt idx="942">
                  <c:v>24.821000000000005</c:v>
                </c:pt>
                <c:pt idx="943">
                  <c:v>24.821000000000005</c:v>
                </c:pt>
                <c:pt idx="944">
                  <c:v>24.818999999999999</c:v>
                </c:pt>
                <c:pt idx="945">
                  <c:v>24.885000000000002</c:v>
                </c:pt>
                <c:pt idx="946">
                  <c:v>24.885000000000002</c:v>
                </c:pt>
                <c:pt idx="947">
                  <c:v>24.884</c:v>
                </c:pt>
                <c:pt idx="948">
                  <c:v>24.85</c:v>
                </c:pt>
                <c:pt idx="949">
                  <c:v>24.881999999999994</c:v>
                </c:pt>
                <c:pt idx="950">
                  <c:v>24.881999999999994</c:v>
                </c:pt>
                <c:pt idx="951">
                  <c:v>24.88</c:v>
                </c:pt>
                <c:pt idx="952">
                  <c:v>24.878</c:v>
                </c:pt>
                <c:pt idx="953">
                  <c:v>24.911999999999999</c:v>
                </c:pt>
                <c:pt idx="954">
                  <c:v>24.946000000000002</c:v>
                </c:pt>
                <c:pt idx="955">
                  <c:v>24.944999999999993</c:v>
                </c:pt>
                <c:pt idx="956">
                  <c:v>24.942999999999991</c:v>
                </c:pt>
                <c:pt idx="957">
                  <c:v>24.942999999999991</c:v>
                </c:pt>
                <c:pt idx="958">
                  <c:v>25.009</c:v>
                </c:pt>
                <c:pt idx="959">
                  <c:v>25.009</c:v>
                </c:pt>
                <c:pt idx="960">
                  <c:v>25.074999999999999</c:v>
                </c:pt>
                <c:pt idx="961">
                  <c:v>25.074999999999999</c:v>
                </c:pt>
                <c:pt idx="962">
                  <c:v>25.073</c:v>
                </c:pt>
                <c:pt idx="963">
                  <c:v>25.106999999999999</c:v>
                </c:pt>
                <c:pt idx="964">
                  <c:v>25.207000000000001</c:v>
                </c:pt>
                <c:pt idx="965">
                  <c:v>25.172999999999991</c:v>
                </c:pt>
                <c:pt idx="966">
                  <c:v>25.204999999999991</c:v>
                </c:pt>
                <c:pt idx="967">
                  <c:v>25.204999999999991</c:v>
                </c:pt>
                <c:pt idx="968">
                  <c:v>25.202999999999992</c:v>
                </c:pt>
                <c:pt idx="969">
                  <c:v>25.202000000000002</c:v>
                </c:pt>
                <c:pt idx="970">
                  <c:v>25.202000000000002</c:v>
                </c:pt>
                <c:pt idx="971">
                  <c:v>25.267999999999994</c:v>
                </c:pt>
                <c:pt idx="972">
                  <c:v>25.267999999999994</c:v>
                </c:pt>
                <c:pt idx="973">
                  <c:v>25.265999999999984</c:v>
                </c:pt>
                <c:pt idx="974">
                  <c:v>25.265999999999984</c:v>
                </c:pt>
                <c:pt idx="975">
                  <c:v>25.297999999999991</c:v>
                </c:pt>
                <c:pt idx="976">
                  <c:v>25.332000000000001</c:v>
                </c:pt>
                <c:pt idx="977">
                  <c:v>25.330000000000005</c:v>
                </c:pt>
                <c:pt idx="978">
                  <c:v>25.364000000000001</c:v>
                </c:pt>
                <c:pt idx="979">
                  <c:v>25.396000000000001</c:v>
                </c:pt>
                <c:pt idx="980">
                  <c:v>25.393999999999991</c:v>
                </c:pt>
                <c:pt idx="981">
                  <c:v>25.427999999999994</c:v>
                </c:pt>
                <c:pt idx="982">
                  <c:v>25.393000000000001</c:v>
                </c:pt>
                <c:pt idx="983">
                  <c:v>25.459999999999994</c:v>
                </c:pt>
                <c:pt idx="984">
                  <c:v>25.390999999999991</c:v>
                </c:pt>
                <c:pt idx="985">
                  <c:v>25.459</c:v>
                </c:pt>
                <c:pt idx="986">
                  <c:v>25.491</c:v>
                </c:pt>
                <c:pt idx="987">
                  <c:v>25.523</c:v>
                </c:pt>
                <c:pt idx="988">
                  <c:v>25.523</c:v>
                </c:pt>
                <c:pt idx="989">
                  <c:v>25.555</c:v>
                </c:pt>
                <c:pt idx="990">
                  <c:v>25.587999999999994</c:v>
                </c:pt>
                <c:pt idx="991">
                  <c:v>25.587</c:v>
                </c:pt>
                <c:pt idx="992">
                  <c:v>25.654000000000007</c:v>
                </c:pt>
                <c:pt idx="993">
                  <c:v>25.652999999999999</c:v>
                </c:pt>
                <c:pt idx="994">
                  <c:v>25.686</c:v>
                </c:pt>
                <c:pt idx="995">
                  <c:v>25.718</c:v>
                </c:pt>
                <c:pt idx="996">
                  <c:v>25.716999999999999</c:v>
                </c:pt>
                <c:pt idx="997">
                  <c:v>25.75</c:v>
                </c:pt>
                <c:pt idx="998">
                  <c:v>25.715</c:v>
                </c:pt>
                <c:pt idx="999">
                  <c:v>25.781999999999993</c:v>
                </c:pt>
                <c:pt idx="1000">
                  <c:v>25.780999999999988</c:v>
                </c:pt>
                <c:pt idx="1001">
                  <c:v>25.847999999999999</c:v>
                </c:pt>
                <c:pt idx="1002">
                  <c:v>25.88</c:v>
                </c:pt>
                <c:pt idx="1003">
                  <c:v>25.844999999999999</c:v>
                </c:pt>
                <c:pt idx="1004">
                  <c:v>25.911999999999999</c:v>
                </c:pt>
                <c:pt idx="1005">
                  <c:v>25.91</c:v>
                </c:pt>
                <c:pt idx="1006">
                  <c:v>25.91</c:v>
                </c:pt>
                <c:pt idx="1007">
                  <c:v>25.908999999999988</c:v>
                </c:pt>
                <c:pt idx="1008">
                  <c:v>25.907</c:v>
                </c:pt>
                <c:pt idx="1009">
                  <c:v>25.940999999999988</c:v>
                </c:pt>
                <c:pt idx="1010">
                  <c:v>25.971999999999994</c:v>
                </c:pt>
                <c:pt idx="1011">
                  <c:v>25.971</c:v>
                </c:pt>
                <c:pt idx="1012">
                  <c:v>25.971</c:v>
                </c:pt>
                <c:pt idx="1013">
                  <c:v>25.968999999999991</c:v>
                </c:pt>
                <c:pt idx="1014">
                  <c:v>26.036000000000001</c:v>
                </c:pt>
                <c:pt idx="1015">
                  <c:v>26.035</c:v>
                </c:pt>
                <c:pt idx="1016">
                  <c:v>26.1</c:v>
                </c:pt>
                <c:pt idx="1017">
                  <c:v>26.1</c:v>
                </c:pt>
                <c:pt idx="1018">
                  <c:v>26.097999999999999</c:v>
                </c:pt>
                <c:pt idx="1019">
                  <c:v>26.097999999999999</c:v>
                </c:pt>
                <c:pt idx="1020">
                  <c:v>26.097000000000001</c:v>
                </c:pt>
                <c:pt idx="1021">
                  <c:v>26.161999999999999</c:v>
                </c:pt>
                <c:pt idx="1022">
                  <c:v>26.161999999999999</c:v>
                </c:pt>
                <c:pt idx="1023">
                  <c:v>26.161000000000001</c:v>
                </c:pt>
                <c:pt idx="1024">
                  <c:v>26.161000000000001</c:v>
                </c:pt>
                <c:pt idx="1025">
                  <c:v>26.158999999999999</c:v>
                </c:pt>
                <c:pt idx="1026">
                  <c:v>26.157000000000007</c:v>
                </c:pt>
                <c:pt idx="1027">
                  <c:v>26.157000000000007</c:v>
                </c:pt>
                <c:pt idx="1028">
                  <c:v>26.155000000000001</c:v>
                </c:pt>
                <c:pt idx="1029">
                  <c:v>26.222999999999988</c:v>
                </c:pt>
                <c:pt idx="1030">
                  <c:v>26.187000000000001</c:v>
                </c:pt>
                <c:pt idx="1031">
                  <c:v>26.221</c:v>
                </c:pt>
                <c:pt idx="1032">
                  <c:v>26.253</c:v>
                </c:pt>
                <c:pt idx="1033">
                  <c:v>26.284999999999993</c:v>
                </c:pt>
                <c:pt idx="1034">
                  <c:v>26.284999999999993</c:v>
                </c:pt>
                <c:pt idx="1035">
                  <c:v>26.282999999999991</c:v>
                </c:pt>
                <c:pt idx="1036">
                  <c:v>26.280999999999988</c:v>
                </c:pt>
                <c:pt idx="1037">
                  <c:v>26.280999999999988</c:v>
                </c:pt>
                <c:pt idx="1038">
                  <c:v>26.347000000000001</c:v>
                </c:pt>
                <c:pt idx="1039">
                  <c:v>26.347000000000001</c:v>
                </c:pt>
                <c:pt idx="1040">
                  <c:v>26.344999999999999</c:v>
                </c:pt>
                <c:pt idx="1041">
                  <c:v>26.344999999999999</c:v>
                </c:pt>
                <c:pt idx="1042">
                  <c:v>26.376999999999999</c:v>
                </c:pt>
                <c:pt idx="1043">
                  <c:v>26.407999999999994</c:v>
                </c:pt>
                <c:pt idx="1044">
                  <c:v>26.407999999999994</c:v>
                </c:pt>
                <c:pt idx="1045">
                  <c:v>26.474</c:v>
                </c:pt>
                <c:pt idx="1046">
                  <c:v>26.474</c:v>
                </c:pt>
                <c:pt idx="1047">
                  <c:v>26.471999999999994</c:v>
                </c:pt>
                <c:pt idx="1048">
                  <c:v>26.471999999999994</c:v>
                </c:pt>
                <c:pt idx="1049">
                  <c:v>26.538</c:v>
                </c:pt>
                <c:pt idx="1050">
                  <c:v>26.536000000000001</c:v>
                </c:pt>
                <c:pt idx="1051">
                  <c:v>26.536000000000001</c:v>
                </c:pt>
                <c:pt idx="1052">
                  <c:v>26.533999999999999</c:v>
                </c:pt>
                <c:pt idx="1053">
                  <c:v>26.600999999999999</c:v>
                </c:pt>
                <c:pt idx="1054">
                  <c:v>26.565999999999988</c:v>
                </c:pt>
                <c:pt idx="1055">
                  <c:v>26.597999999999999</c:v>
                </c:pt>
                <c:pt idx="1056">
                  <c:v>26.597999999999999</c:v>
                </c:pt>
                <c:pt idx="1057">
                  <c:v>26.629000000000001</c:v>
                </c:pt>
                <c:pt idx="1058">
                  <c:v>26.661000000000001</c:v>
                </c:pt>
                <c:pt idx="1059">
                  <c:v>26.661000000000001</c:v>
                </c:pt>
                <c:pt idx="1060">
                  <c:v>26.693000000000001</c:v>
                </c:pt>
                <c:pt idx="1061">
                  <c:v>26.658999999999999</c:v>
                </c:pt>
                <c:pt idx="1062">
                  <c:v>26.724999999999994</c:v>
                </c:pt>
                <c:pt idx="1063">
                  <c:v>26.722999999999988</c:v>
                </c:pt>
                <c:pt idx="1064">
                  <c:v>26.722999999999988</c:v>
                </c:pt>
                <c:pt idx="1065">
                  <c:v>26.754999999999999</c:v>
                </c:pt>
                <c:pt idx="1066">
                  <c:v>26.721</c:v>
                </c:pt>
                <c:pt idx="1067">
                  <c:v>26.786999999999988</c:v>
                </c:pt>
                <c:pt idx="1068">
                  <c:v>26.784999999999993</c:v>
                </c:pt>
                <c:pt idx="1069">
                  <c:v>26.782999999999991</c:v>
                </c:pt>
                <c:pt idx="1070">
                  <c:v>26.782999999999991</c:v>
                </c:pt>
                <c:pt idx="1071">
                  <c:v>26.847999999999999</c:v>
                </c:pt>
                <c:pt idx="1072">
                  <c:v>26.847999999999999</c:v>
                </c:pt>
                <c:pt idx="1073">
                  <c:v>26.914000000000001</c:v>
                </c:pt>
                <c:pt idx="1074">
                  <c:v>26.911999999999999</c:v>
                </c:pt>
                <c:pt idx="1075">
                  <c:v>26.911999999999999</c:v>
                </c:pt>
                <c:pt idx="1076">
                  <c:v>26.942999999999991</c:v>
                </c:pt>
                <c:pt idx="1077">
                  <c:v>26.974999999999994</c:v>
                </c:pt>
                <c:pt idx="1078">
                  <c:v>26.974999999999994</c:v>
                </c:pt>
                <c:pt idx="1079">
                  <c:v>27.007000000000001</c:v>
                </c:pt>
                <c:pt idx="1080">
                  <c:v>27.039000000000001</c:v>
                </c:pt>
                <c:pt idx="1081">
                  <c:v>27.039000000000001</c:v>
                </c:pt>
                <c:pt idx="1082">
                  <c:v>27.07</c:v>
                </c:pt>
                <c:pt idx="1083">
                  <c:v>27.103999999999999</c:v>
                </c:pt>
                <c:pt idx="1084">
                  <c:v>27.102</c:v>
                </c:pt>
                <c:pt idx="1085">
                  <c:v>27.167000000000005</c:v>
                </c:pt>
                <c:pt idx="1086">
                  <c:v>27.167000000000005</c:v>
                </c:pt>
                <c:pt idx="1087">
                  <c:v>27.164999999999999</c:v>
                </c:pt>
                <c:pt idx="1088">
                  <c:v>27.199000000000005</c:v>
                </c:pt>
                <c:pt idx="1089">
                  <c:v>27.231000000000005</c:v>
                </c:pt>
                <c:pt idx="1090">
                  <c:v>27.228999999999992</c:v>
                </c:pt>
                <c:pt idx="1091">
                  <c:v>27.261999999999993</c:v>
                </c:pt>
                <c:pt idx="1092">
                  <c:v>27.294</c:v>
                </c:pt>
                <c:pt idx="1093">
                  <c:v>27.292000000000002</c:v>
                </c:pt>
                <c:pt idx="1094">
                  <c:v>27.292000000000002</c:v>
                </c:pt>
                <c:pt idx="1095">
                  <c:v>27.356999999999999</c:v>
                </c:pt>
                <c:pt idx="1096">
                  <c:v>27.356999999999999</c:v>
                </c:pt>
                <c:pt idx="1097">
                  <c:v>27.355</c:v>
                </c:pt>
                <c:pt idx="1098">
                  <c:v>27.419999999999995</c:v>
                </c:pt>
                <c:pt idx="1099">
                  <c:v>27.419999999999995</c:v>
                </c:pt>
                <c:pt idx="1100">
                  <c:v>27.452000000000002</c:v>
                </c:pt>
                <c:pt idx="1101">
                  <c:v>27.452000000000002</c:v>
                </c:pt>
                <c:pt idx="1102">
                  <c:v>27.484000000000002</c:v>
                </c:pt>
                <c:pt idx="1103">
                  <c:v>27.481999999999992</c:v>
                </c:pt>
                <c:pt idx="1104">
                  <c:v>27.481999999999992</c:v>
                </c:pt>
                <c:pt idx="1105">
                  <c:v>27.513000000000005</c:v>
                </c:pt>
                <c:pt idx="1106">
                  <c:v>27.547000000000001</c:v>
                </c:pt>
                <c:pt idx="1107">
                  <c:v>27.545000000000002</c:v>
                </c:pt>
                <c:pt idx="1108">
                  <c:v>27.610000000000007</c:v>
                </c:pt>
                <c:pt idx="1109">
                  <c:v>27.608000000000001</c:v>
                </c:pt>
                <c:pt idx="1110">
                  <c:v>27.641999999999999</c:v>
                </c:pt>
                <c:pt idx="1111">
                  <c:v>27.606000000000005</c:v>
                </c:pt>
                <c:pt idx="1112">
                  <c:v>27.670999999999999</c:v>
                </c:pt>
                <c:pt idx="1113">
                  <c:v>27.670999999999999</c:v>
                </c:pt>
                <c:pt idx="1114">
                  <c:v>27.736000000000001</c:v>
                </c:pt>
                <c:pt idx="1115">
                  <c:v>27.736000000000001</c:v>
                </c:pt>
                <c:pt idx="1116">
                  <c:v>27.767999999999994</c:v>
                </c:pt>
                <c:pt idx="1117">
                  <c:v>27.765999999999984</c:v>
                </c:pt>
                <c:pt idx="1118">
                  <c:v>27.798999999999992</c:v>
                </c:pt>
                <c:pt idx="1119">
                  <c:v>27.797000000000001</c:v>
                </c:pt>
                <c:pt idx="1120">
                  <c:v>27.831000000000007</c:v>
                </c:pt>
                <c:pt idx="1121">
                  <c:v>27.861999999999991</c:v>
                </c:pt>
                <c:pt idx="1122">
                  <c:v>27.893999999999991</c:v>
                </c:pt>
                <c:pt idx="1123">
                  <c:v>27.927</c:v>
                </c:pt>
                <c:pt idx="1124">
                  <c:v>27.924999999999994</c:v>
                </c:pt>
                <c:pt idx="1125">
                  <c:v>27.924999999999994</c:v>
                </c:pt>
                <c:pt idx="1126">
                  <c:v>27.957000000000001</c:v>
                </c:pt>
                <c:pt idx="1127">
                  <c:v>27.987999999999992</c:v>
                </c:pt>
                <c:pt idx="1128">
                  <c:v>27.987999999999992</c:v>
                </c:pt>
                <c:pt idx="1129">
                  <c:v>28.053000000000001</c:v>
                </c:pt>
                <c:pt idx="1130">
                  <c:v>28.118000000000006</c:v>
                </c:pt>
                <c:pt idx="1131">
                  <c:v>28.118000000000006</c:v>
                </c:pt>
                <c:pt idx="1132">
                  <c:v>28.116000000000007</c:v>
                </c:pt>
                <c:pt idx="1133">
                  <c:v>28.181000000000001</c:v>
                </c:pt>
                <c:pt idx="1134">
                  <c:v>28.181000000000001</c:v>
                </c:pt>
                <c:pt idx="1135">
                  <c:v>28.213000000000001</c:v>
                </c:pt>
                <c:pt idx="1136">
                  <c:v>28.245999999999988</c:v>
                </c:pt>
                <c:pt idx="1137">
                  <c:v>28.244</c:v>
                </c:pt>
                <c:pt idx="1138">
                  <c:v>28.241999999999994</c:v>
                </c:pt>
                <c:pt idx="1139">
                  <c:v>28.309000000000001</c:v>
                </c:pt>
                <c:pt idx="1140">
                  <c:v>28.306999999999999</c:v>
                </c:pt>
                <c:pt idx="1141">
                  <c:v>28.306999999999999</c:v>
                </c:pt>
                <c:pt idx="1142">
                  <c:v>28.338000000000001</c:v>
                </c:pt>
                <c:pt idx="1143">
                  <c:v>28.372</c:v>
                </c:pt>
                <c:pt idx="1144">
                  <c:v>28.402999999999988</c:v>
                </c:pt>
                <c:pt idx="1145">
                  <c:v>28.401</c:v>
                </c:pt>
                <c:pt idx="1146">
                  <c:v>28.434000000000001</c:v>
                </c:pt>
                <c:pt idx="1147">
                  <c:v>28.46599999999999</c:v>
                </c:pt>
                <c:pt idx="1148">
                  <c:v>28.463999999999988</c:v>
                </c:pt>
                <c:pt idx="1149">
                  <c:v>28.497</c:v>
                </c:pt>
                <c:pt idx="1150">
                  <c:v>28.494999999999994</c:v>
                </c:pt>
                <c:pt idx="1151">
                  <c:v>28.494999999999994</c:v>
                </c:pt>
                <c:pt idx="1152">
                  <c:v>28.527000000000001</c:v>
                </c:pt>
                <c:pt idx="1153">
                  <c:v>28.558</c:v>
                </c:pt>
                <c:pt idx="1154">
                  <c:v>28.558</c:v>
                </c:pt>
                <c:pt idx="1155">
                  <c:v>28.588999999999988</c:v>
                </c:pt>
                <c:pt idx="1156">
                  <c:v>28.623000000000001</c:v>
                </c:pt>
                <c:pt idx="1157">
                  <c:v>28.620999999999999</c:v>
                </c:pt>
                <c:pt idx="1158">
                  <c:v>28.620999999999999</c:v>
                </c:pt>
                <c:pt idx="1159">
                  <c:v>28.619000000000007</c:v>
                </c:pt>
                <c:pt idx="1160">
                  <c:v>28.684999999999999</c:v>
                </c:pt>
                <c:pt idx="1161">
                  <c:v>28.683</c:v>
                </c:pt>
                <c:pt idx="1162">
                  <c:v>28.648</c:v>
                </c:pt>
                <c:pt idx="1163">
                  <c:v>28.68</c:v>
                </c:pt>
                <c:pt idx="1164">
                  <c:v>28.713000000000001</c:v>
                </c:pt>
                <c:pt idx="1165">
                  <c:v>28.744</c:v>
                </c:pt>
                <c:pt idx="1166">
                  <c:v>28.744</c:v>
                </c:pt>
                <c:pt idx="1167">
                  <c:v>28.776</c:v>
                </c:pt>
                <c:pt idx="1168">
                  <c:v>28.741999999999994</c:v>
                </c:pt>
                <c:pt idx="1169">
                  <c:v>28.806999999999999</c:v>
                </c:pt>
                <c:pt idx="1170">
                  <c:v>28.806999999999999</c:v>
                </c:pt>
                <c:pt idx="1171">
                  <c:v>28.838000000000001</c:v>
                </c:pt>
                <c:pt idx="1172">
                  <c:v>28.835999999999999</c:v>
                </c:pt>
                <c:pt idx="1173">
                  <c:v>28.869</c:v>
                </c:pt>
                <c:pt idx="1174">
                  <c:v>28.901</c:v>
                </c:pt>
                <c:pt idx="1175">
                  <c:v>28.931999999999999</c:v>
                </c:pt>
                <c:pt idx="1176">
                  <c:v>28.998999999999988</c:v>
                </c:pt>
                <c:pt idx="1177">
                  <c:v>29.03</c:v>
                </c:pt>
                <c:pt idx="1178">
                  <c:v>29.061</c:v>
                </c:pt>
                <c:pt idx="1179">
                  <c:v>29.061</c:v>
                </c:pt>
                <c:pt idx="1180">
                  <c:v>29.091999999999999</c:v>
                </c:pt>
                <c:pt idx="1181">
                  <c:v>29.059000000000001</c:v>
                </c:pt>
                <c:pt idx="1182">
                  <c:v>29.123999999999999</c:v>
                </c:pt>
                <c:pt idx="1183">
                  <c:v>29.122</c:v>
                </c:pt>
                <c:pt idx="1184">
                  <c:v>29.155000000000001</c:v>
                </c:pt>
                <c:pt idx="1185">
                  <c:v>29.12</c:v>
                </c:pt>
                <c:pt idx="1186">
                  <c:v>29.12</c:v>
                </c:pt>
                <c:pt idx="1187">
                  <c:v>29.151000000000007</c:v>
                </c:pt>
                <c:pt idx="1188">
                  <c:v>29.149000000000001</c:v>
                </c:pt>
                <c:pt idx="1189">
                  <c:v>29.181999999999999</c:v>
                </c:pt>
                <c:pt idx="1190">
                  <c:v>29.18</c:v>
                </c:pt>
                <c:pt idx="1191">
                  <c:v>29.210999999999999</c:v>
                </c:pt>
                <c:pt idx="1192">
                  <c:v>29.178000000000001</c:v>
                </c:pt>
                <c:pt idx="1193">
                  <c:v>29.242999999999988</c:v>
                </c:pt>
                <c:pt idx="1194">
                  <c:v>29.242999999999988</c:v>
                </c:pt>
                <c:pt idx="1195">
                  <c:v>29.306999999999999</c:v>
                </c:pt>
                <c:pt idx="1196">
                  <c:v>29.306999999999999</c:v>
                </c:pt>
                <c:pt idx="1197">
                  <c:v>29.305</c:v>
                </c:pt>
                <c:pt idx="1198">
                  <c:v>29.369</c:v>
                </c:pt>
                <c:pt idx="1199">
                  <c:v>29.335999999999999</c:v>
                </c:pt>
                <c:pt idx="1200">
                  <c:v>29.367000000000001</c:v>
                </c:pt>
                <c:pt idx="1201">
                  <c:v>29.431999999999999</c:v>
                </c:pt>
                <c:pt idx="1202">
                  <c:v>29.431999999999999</c:v>
                </c:pt>
                <c:pt idx="1203">
                  <c:v>29.43</c:v>
                </c:pt>
                <c:pt idx="1204">
                  <c:v>29.43</c:v>
                </c:pt>
                <c:pt idx="1205">
                  <c:v>29.460999999999988</c:v>
                </c:pt>
                <c:pt idx="1206">
                  <c:v>29.494</c:v>
                </c:pt>
                <c:pt idx="1207">
                  <c:v>29.491999999999994</c:v>
                </c:pt>
                <c:pt idx="1208">
                  <c:v>29.49</c:v>
                </c:pt>
                <c:pt idx="1209">
                  <c:v>29.556000000000001</c:v>
                </c:pt>
                <c:pt idx="1210">
                  <c:v>29.553999999999991</c:v>
                </c:pt>
                <c:pt idx="1211">
                  <c:v>29.620999999999999</c:v>
                </c:pt>
                <c:pt idx="1212">
                  <c:v>29.619000000000007</c:v>
                </c:pt>
                <c:pt idx="1213">
                  <c:v>29.683</c:v>
                </c:pt>
                <c:pt idx="1214">
                  <c:v>29.716000000000001</c:v>
                </c:pt>
                <c:pt idx="1215">
                  <c:v>29.747</c:v>
                </c:pt>
                <c:pt idx="1216">
                  <c:v>29.747</c:v>
                </c:pt>
                <c:pt idx="1217">
                  <c:v>29.744999999999994</c:v>
                </c:pt>
                <c:pt idx="1218">
                  <c:v>29.742999999999988</c:v>
                </c:pt>
                <c:pt idx="1219">
                  <c:v>29.742999999999988</c:v>
                </c:pt>
                <c:pt idx="1220">
                  <c:v>29.806999999999999</c:v>
                </c:pt>
                <c:pt idx="1221">
                  <c:v>29.806999999999999</c:v>
                </c:pt>
                <c:pt idx="1222">
                  <c:v>29.872</c:v>
                </c:pt>
                <c:pt idx="1223">
                  <c:v>29.87</c:v>
                </c:pt>
                <c:pt idx="1224">
                  <c:v>29.936</c:v>
                </c:pt>
                <c:pt idx="1225">
                  <c:v>30.033000000000001</c:v>
                </c:pt>
                <c:pt idx="1226">
                  <c:v>30.064</c:v>
                </c:pt>
                <c:pt idx="1227">
                  <c:v>30.128</c:v>
                </c:pt>
                <c:pt idx="1228">
                  <c:v>30.161000000000001</c:v>
                </c:pt>
                <c:pt idx="1229">
                  <c:v>30.193999999999999</c:v>
                </c:pt>
                <c:pt idx="1230">
                  <c:v>30.257999999999999</c:v>
                </c:pt>
                <c:pt idx="1231">
                  <c:v>30.288999999999991</c:v>
                </c:pt>
                <c:pt idx="1232">
                  <c:v>30.288999999999991</c:v>
                </c:pt>
                <c:pt idx="1233">
                  <c:v>30.32</c:v>
                </c:pt>
                <c:pt idx="1234">
                  <c:v>30.350999999999999</c:v>
                </c:pt>
                <c:pt idx="1235">
                  <c:v>30.350999999999999</c:v>
                </c:pt>
                <c:pt idx="1236">
                  <c:v>30.381999999999994</c:v>
                </c:pt>
                <c:pt idx="1237">
                  <c:v>30.447999999999993</c:v>
                </c:pt>
                <c:pt idx="1238">
                  <c:v>30.446000000000002</c:v>
                </c:pt>
                <c:pt idx="1239">
                  <c:v>30.443999999999992</c:v>
                </c:pt>
                <c:pt idx="1240">
                  <c:v>30.477</c:v>
                </c:pt>
                <c:pt idx="1241">
                  <c:v>30.541</c:v>
                </c:pt>
                <c:pt idx="1242">
                  <c:v>30.571999999999999</c:v>
                </c:pt>
                <c:pt idx="1243">
                  <c:v>30.571999999999999</c:v>
                </c:pt>
                <c:pt idx="1244">
                  <c:v>30.635999999999999</c:v>
                </c:pt>
                <c:pt idx="1245">
                  <c:v>30.635999999999999</c:v>
                </c:pt>
                <c:pt idx="1246">
                  <c:v>30.7</c:v>
                </c:pt>
                <c:pt idx="1247">
                  <c:v>30.7</c:v>
                </c:pt>
                <c:pt idx="1248">
                  <c:v>30.731000000000005</c:v>
                </c:pt>
                <c:pt idx="1249">
                  <c:v>30.761999999999993</c:v>
                </c:pt>
                <c:pt idx="1250">
                  <c:v>30.761999999999993</c:v>
                </c:pt>
                <c:pt idx="1251">
                  <c:v>30.759999999999994</c:v>
                </c:pt>
                <c:pt idx="1252">
                  <c:v>30.757000000000001</c:v>
                </c:pt>
                <c:pt idx="1253">
                  <c:v>30.757000000000001</c:v>
                </c:pt>
                <c:pt idx="1254">
                  <c:v>30.787999999999993</c:v>
                </c:pt>
                <c:pt idx="1255">
                  <c:v>30.821000000000005</c:v>
                </c:pt>
                <c:pt idx="1256">
                  <c:v>30.818999999999999</c:v>
                </c:pt>
                <c:pt idx="1257">
                  <c:v>30.885000000000002</c:v>
                </c:pt>
                <c:pt idx="1258">
                  <c:v>30.882999999999992</c:v>
                </c:pt>
                <c:pt idx="1259">
                  <c:v>31.013000000000005</c:v>
                </c:pt>
                <c:pt idx="1260">
                  <c:v>31.013000000000005</c:v>
                </c:pt>
                <c:pt idx="1261">
                  <c:v>31.077000000000005</c:v>
                </c:pt>
                <c:pt idx="1262">
                  <c:v>31.14</c:v>
                </c:pt>
                <c:pt idx="1263">
                  <c:v>31.14</c:v>
                </c:pt>
                <c:pt idx="1264">
                  <c:v>31.170999999999999</c:v>
                </c:pt>
                <c:pt idx="1265">
                  <c:v>31.170999999999999</c:v>
                </c:pt>
                <c:pt idx="1266">
                  <c:v>31.135999999999999</c:v>
                </c:pt>
                <c:pt idx="1267">
                  <c:v>31.134000000000007</c:v>
                </c:pt>
                <c:pt idx="1268">
                  <c:v>31.134000000000007</c:v>
                </c:pt>
                <c:pt idx="1269">
                  <c:v>31.167000000000005</c:v>
                </c:pt>
                <c:pt idx="1270">
                  <c:v>31.198</c:v>
                </c:pt>
                <c:pt idx="1271">
                  <c:v>31.196000000000005</c:v>
                </c:pt>
                <c:pt idx="1272">
                  <c:v>31.196000000000005</c:v>
                </c:pt>
                <c:pt idx="1273">
                  <c:v>31.259</c:v>
                </c:pt>
                <c:pt idx="1274">
                  <c:v>31.225999999999992</c:v>
                </c:pt>
                <c:pt idx="1275">
                  <c:v>31.257000000000001</c:v>
                </c:pt>
                <c:pt idx="1276">
                  <c:v>31.254999999999999</c:v>
                </c:pt>
                <c:pt idx="1277">
                  <c:v>31.254999999999999</c:v>
                </c:pt>
                <c:pt idx="1278">
                  <c:v>31.253</c:v>
                </c:pt>
                <c:pt idx="1279">
                  <c:v>31.253</c:v>
                </c:pt>
                <c:pt idx="1280">
                  <c:v>31.251000000000001</c:v>
                </c:pt>
                <c:pt idx="1281">
                  <c:v>31.248999999999988</c:v>
                </c:pt>
                <c:pt idx="1282">
                  <c:v>31.248999999999988</c:v>
                </c:pt>
                <c:pt idx="1283">
                  <c:v>31.247</c:v>
                </c:pt>
                <c:pt idx="1284">
                  <c:v>31.244999999999994</c:v>
                </c:pt>
                <c:pt idx="1285">
                  <c:v>31.242999999999988</c:v>
                </c:pt>
                <c:pt idx="1286">
                  <c:v>31.308</c:v>
                </c:pt>
                <c:pt idx="1287">
                  <c:v>31.306000000000001</c:v>
                </c:pt>
                <c:pt idx="1288">
                  <c:v>31.372</c:v>
                </c:pt>
                <c:pt idx="1289">
                  <c:v>31.402999999999988</c:v>
                </c:pt>
                <c:pt idx="1290">
                  <c:v>31.433</c:v>
                </c:pt>
                <c:pt idx="1291">
                  <c:v>31.498999999999988</c:v>
                </c:pt>
                <c:pt idx="1292">
                  <c:v>31.497</c:v>
                </c:pt>
                <c:pt idx="1293">
                  <c:v>31.527999999999999</c:v>
                </c:pt>
                <c:pt idx="1294">
                  <c:v>31.561</c:v>
                </c:pt>
                <c:pt idx="1295">
                  <c:v>31.558</c:v>
                </c:pt>
                <c:pt idx="1296">
                  <c:v>31.623999999999999</c:v>
                </c:pt>
                <c:pt idx="1297">
                  <c:v>31.556000000000001</c:v>
                </c:pt>
                <c:pt idx="1298">
                  <c:v>31.553999999999991</c:v>
                </c:pt>
                <c:pt idx="1299">
                  <c:v>31.587</c:v>
                </c:pt>
                <c:pt idx="1300">
                  <c:v>31.618000000000006</c:v>
                </c:pt>
                <c:pt idx="1301">
                  <c:v>31.683</c:v>
                </c:pt>
                <c:pt idx="1302">
                  <c:v>31.747</c:v>
                </c:pt>
                <c:pt idx="1303">
                  <c:v>31.810000000000006</c:v>
                </c:pt>
                <c:pt idx="1304">
                  <c:v>31.876000000000001</c:v>
                </c:pt>
                <c:pt idx="1305">
                  <c:v>31.939</c:v>
                </c:pt>
                <c:pt idx="1306">
                  <c:v>32.005000000000003</c:v>
                </c:pt>
                <c:pt idx="1307">
                  <c:v>32.068000000000012</c:v>
                </c:pt>
                <c:pt idx="1308">
                  <c:v>32.132000000000012</c:v>
                </c:pt>
                <c:pt idx="1309">
                  <c:v>32.197000000000003</c:v>
                </c:pt>
                <c:pt idx="1310">
                  <c:v>32.293000000000013</c:v>
                </c:pt>
                <c:pt idx="1311">
                  <c:v>32.389000000000003</c:v>
                </c:pt>
                <c:pt idx="1312">
                  <c:v>32.454999999999998</c:v>
                </c:pt>
                <c:pt idx="1313">
                  <c:v>32.451999999999998</c:v>
                </c:pt>
                <c:pt idx="1314">
                  <c:v>32.516000000000005</c:v>
                </c:pt>
                <c:pt idx="1315">
                  <c:v>32.581000000000003</c:v>
                </c:pt>
                <c:pt idx="1316">
                  <c:v>32.514000000000003</c:v>
                </c:pt>
                <c:pt idx="1317">
                  <c:v>32.577000000000005</c:v>
                </c:pt>
                <c:pt idx="1318">
                  <c:v>32.577000000000005</c:v>
                </c:pt>
                <c:pt idx="1319">
                  <c:v>32.575000000000003</c:v>
                </c:pt>
                <c:pt idx="1320">
                  <c:v>32.575000000000003</c:v>
                </c:pt>
                <c:pt idx="1321">
                  <c:v>32.638000000000012</c:v>
                </c:pt>
                <c:pt idx="1322">
                  <c:v>32.636000000000003</c:v>
                </c:pt>
                <c:pt idx="1323">
                  <c:v>32.734000000000002</c:v>
                </c:pt>
                <c:pt idx="1324">
                  <c:v>32.699000000000012</c:v>
                </c:pt>
                <c:pt idx="1325">
                  <c:v>32.762000000000015</c:v>
                </c:pt>
                <c:pt idx="1326">
                  <c:v>32.762000000000015</c:v>
                </c:pt>
                <c:pt idx="1327">
                  <c:v>32.825000000000003</c:v>
                </c:pt>
                <c:pt idx="1328">
                  <c:v>32.825000000000003</c:v>
                </c:pt>
                <c:pt idx="1329">
                  <c:v>32.856000000000002</c:v>
                </c:pt>
                <c:pt idx="1330">
                  <c:v>32.886000000000003</c:v>
                </c:pt>
                <c:pt idx="1331">
                  <c:v>32.950999999999993</c:v>
                </c:pt>
                <c:pt idx="1332">
                  <c:v>32.981999999999999</c:v>
                </c:pt>
                <c:pt idx="1333">
                  <c:v>33.012</c:v>
                </c:pt>
                <c:pt idx="1334">
                  <c:v>33.012</c:v>
                </c:pt>
                <c:pt idx="1335">
                  <c:v>33.045000000000002</c:v>
                </c:pt>
                <c:pt idx="1336">
                  <c:v>33.075000000000003</c:v>
                </c:pt>
                <c:pt idx="1337">
                  <c:v>33.073</c:v>
                </c:pt>
                <c:pt idx="1338">
                  <c:v>33.171000000000006</c:v>
                </c:pt>
                <c:pt idx="1339">
                  <c:v>33.199000000000012</c:v>
                </c:pt>
                <c:pt idx="1340">
                  <c:v>33.199000000000012</c:v>
                </c:pt>
                <c:pt idx="1341">
                  <c:v>33.262000000000015</c:v>
                </c:pt>
                <c:pt idx="1342">
                  <c:v>33.327000000000005</c:v>
                </c:pt>
                <c:pt idx="1343">
                  <c:v>33.357999999999997</c:v>
                </c:pt>
                <c:pt idx="1344">
                  <c:v>33.387999999999998</c:v>
                </c:pt>
                <c:pt idx="1345">
                  <c:v>33.387999999999998</c:v>
                </c:pt>
                <c:pt idx="1346">
                  <c:v>33.417999999999999</c:v>
                </c:pt>
                <c:pt idx="1347">
                  <c:v>33.449000000000005</c:v>
                </c:pt>
                <c:pt idx="1348">
                  <c:v>33.481000000000002</c:v>
                </c:pt>
                <c:pt idx="1349">
                  <c:v>33.479000000000006</c:v>
                </c:pt>
                <c:pt idx="1350">
                  <c:v>33.544000000000004</c:v>
                </c:pt>
                <c:pt idx="1351">
                  <c:v>33.574000000000005</c:v>
                </c:pt>
                <c:pt idx="1352">
                  <c:v>33.637</c:v>
                </c:pt>
                <c:pt idx="1353">
                  <c:v>33.67</c:v>
                </c:pt>
                <c:pt idx="1354">
                  <c:v>33.700000000000003</c:v>
                </c:pt>
                <c:pt idx="1355">
                  <c:v>33.665000000000013</c:v>
                </c:pt>
                <c:pt idx="1356">
                  <c:v>33.730000000000011</c:v>
                </c:pt>
                <c:pt idx="1357">
                  <c:v>33.728000000000016</c:v>
                </c:pt>
                <c:pt idx="1358">
                  <c:v>33.761000000000003</c:v>
                </c:pt>
                <c:pt idx="1359">
                  <c:v>33.758000000000003</c:v>
                </c:pt>
                <c:pt idx="1360">
                  <c:v>33.758000000000003</c:v>
                </c:pt>
                <c:pt idx="1361">
                  <c:v>33.821000000000005</c:v>
                </c:pt>
                <c:pt idx="1362">
                  <c:v>33.819000000000003</c:v>
                </c:pt>
                <c:pt idx="1363">
                  <c:v>33.819000000000003</c:v>
                </c:pt>
                <c:pt idx="1364">
                  <c:v>33.881999999999998</c:v>
                </c:pt>
                <c:pt idx="1365">
                  <c:v>33.911999999999999</c:v>
                </c:pt>
                <c:pt idx="1366">
                  <c:v>33.944000000000003</c:v>
                </c:pt>
                <c:pt idx="1367">
                  <c:v>33.942</c:v>
                </c:pt>
                <c:pt idx="1368">
                  <c:v>34.005000000000003</c:v>
                </c:pt>
                <c:pt idx="1369">
                  <c:v>34.005000000000003</c:v>
                </c:pt>
                <c:pt idx="1370">
                  <c:v>34.003</c:v>
                </c:pt>
                <c:pt idx="1371">
                  <c:v>34.035000000000011</c:v>
                </c:pt>
                <c:pt idx="1372">
                  <c:v>34.065000000000012</c:v>
                </c:pt>
                <c:pt idx="1373">
                  <c:v>34.096000000000011</c:v>
                </c:pt>
                <c:pt idx="1374">
                  <c:v>34.063000000000002</c:v>
                </c:pt>
                <c:pt idx="1375">
                  <c:v>34.093000000000011</c:v>
                </c:pt>
                <c:pt idx="1376">
                  <c:v>34.123000000000012</c:v>
                </c:pt>
                <c:pt idx="1377">
                  <c:v>34.123000000000012</c:v>
                </c:pt>
                <c:pt idx="1378">
                  <c:v>34.156000000000006</c:v>
                </c:pt>
                <c:pt idx="1379">
                  <c:v>34.121000000000002</c:v>
                </c:pt>
                <c:pt idx="1380">
                  <c:v>34.119</c:v>
                </c:pt>
                <c:pt idx="1381">
                  <c:v>34.119</c:v>
                </c:pt>
                <c:pt idx="1382">
                  <c:v>34.182000000000002</c:v>
                </c:pt>
                <c:pt idx="1383">
                  <c:v>34.212000000000003</c:v>
                </c:pt>
                <c:pt idx="1384">
                  <c:v>34.244</c:v>
                </c:pt>
                <c:pt idx="1385">
                  <c:v>34.307000000000002</c:v>
                </c:pt>
                <c:pt idx="1386">
                  <c:v>34.307000000000002</c:v>
                </c:pt>
                <c:pt idx="1387">
                  <c:v>34.369</c:v>
                </c:pt>
                <c:pt idx="1388">
                  <c:v>34.367000000000004</c:v>
                </c:pt>
                <c:pt idx="1389">
                  <c:v>34.432000000000002</c:v>
                </c:pt>
                <c:pt idx="1390">
                  <c:v>34.494</c:v>
                </c:pt>
                <c:pt idx="1391">
                  <c:v>34.524000000000001</c:v>
                </c:pt>
                <c:pt idx="1392">
                  <c:v>34.524000000000001</c:v>
                </c:pt>
                <c:pt idx="1393">
                  <c:v>34.555</c:v>
                </c:pt>
                <c:pt idx="1394">
                  <c:v>34.555</c:v>
                </c:pt>
                <c:pt idx="1395">
                  <c:v>34.552</c:v>
                </c:pt>
                <c:pt idx="1396">
                  <c:v>34.615000000000002</c:v>
                </c:pt>
                <c:pt idx="1397">
                  <c:v>34.647000000000006</c:v>
                </c:pt>
                <c:pt idx="1398">
                  <c:v>34.677</c:v>
                </c:pt>
                <c:pt idx="1399">
                  <c:v>34.742000000000012</c:v>
                </c:pt>
                <c:pt idx="1400">
                  <c:v>34.74</c:v>
                </c:pt>
                <c:pt idx="1401">
                  <c:v>34.802</c:v>
                </c:pt>
                <c:pt idx="1402">
                  <c:v>34.867000000000004</c:v>
                </c:pt>
                <c:pt idx="1403">
                  <c:v>34.929000000000002</c:v>
                </c:pt>
                <c:pt idx="1404">
                  <c:v>34.927</c:v>
                </c:pt>
                <c:pt idx="1405">
                  <c:v>34.992000000000012</c:v>
                </c:pt>
                <c:pt idx="1406">
                  <c:v>34.989000000000004</c:v>
                </c:pt>
                <c:pt idx="1407">
                  <c:v>35.054000000000002</c:v>
                </c:pt>
                <c:pt idx="1408">
                  <c:v>35.116</c:v>
                </c:pt>
                <c:pt idx="1409">
                  <c:v>35.114000000000004</c:v>
                </c:pt>
                <c:pt idx="1410">
                  <c:v>35.179000000000002</c:v>
                </c:pt>
                <c:pt idx="1411">
                  <c:v>35.208000000000013</c:v>
                </c:pt>
                <c:pt idx="1412">
                  <c:v>35.176000000000002</c:v>
                </c:pt>
                <c:pt idx="1413">
                  <c:v>35.238000000000014</c:v>
                </c:pt>
                <c:pt idx="1414">
                  <c:v>35.238000000000014</c:v>
                </c:pt>
                <c:pt idx="1415">
                  <c:v>35.301000000000002</c:v>
                </c:pt>
                <c:pt idx="1416">
                  <c:v>35.333000000000006</c:v>
                </c:pt>
                <c:pt idx="1417">
                  <c:v>35.395000000000003</c:v>
                </c:pt>
                <c:pt idx="1418">
                  <c:v>35.425000000000011</c:v>
                </c:pt>
                <c:pt idx="1419">
                  <c:v>35.49</c:v>
                </c:pt>
                <c:pt idx="1420">
                  <c:v>35.487000000000002</c:v>
                </c:pt>
                <c:pt idx="1421">
                  <c:v>35.550000000000004</c:v>
                </c:pt>
                <c:pt idx="1422">
                  <c:v>35.550000000000004</c:v>
                </c:pt>
                <c:pt idx="1423">
                  <c:v>35.547000000000004</c:v>
                </c:pt>
                <c:pt idx="1424">
                  <c:v>35.612000000000002</c:v>
                </c:pt>
                <c:pt idx="1425">
                  <c:v>35.609000000000002</c:v>
                </c:pt>
                <c:pt idx="1426">
                  <c:v>35.674000000000007</c:v>
                </c:pt>
                <c:pt idx="1427">
                  <c:v>35.671000000000006</c:v>
                </c:pt>
                <c:pt idx="1428">
                  <c:v>35.671000000000006</c:v>
                </c:pt>
                <c:pt idx="1429">
                  <c:v>35.734000000000002</c:v>
                </c:pt>
                <c:pt idx="1430">
                  <c:v>35.763000000000012</c:v>
                </c:pt>
                <c:pt idx="1431">
                  <c:v>35.857999999999997</c:v>
                </c:pt>
                <c:pt idx="1432">
                  <c:v>35.922000000000011</c:v>
                </c:pt>
                <c:pt idx="1433">
                  <c:v>35.984000000000002</c:v>
                </c:pt>
                <c:pt idx="1434">
                  <c:v>36.049000000000007</c:v>
                </c:pt>
                <c:pt idx="1435">
                  <c:v>36.143000000000001</c:v>
                </c:pt>
                <c:pt idx="1436">
                  <c:v>36.237000000000002</c:v>
                </c:pt>
                <c:pt idx="1437">
                  <c:v>36.301000000000002</c:v>
                </c:pt>
                <c:pt idx="1438">
                  <c:v>36.299000000000021</c:v>
                </c:pt>
                <c:pt idx="1439">
                  <c:v>36.363</c:v>
                </c:pt>
                <c:pt idx="1440">
                  <c:v>36.361000000000004</c:v>
                </c:pt>
                <c:pt idx="1441">
                  <c:v>36.361000000000004</c:v>
                </c:pt>
                <c:pt idx="1442">
                  <c:v>36.39</c:v>
                </c:pt>
                <c:pt idx="1443">
                  <c:v>36.42</c:v>
                </c:pt>
                <c:pt idx="1444">
                  <c:v>36.451999999999998</c:v>
                </c:pt>
                <c:pt idx="1445">
                  <c:v>36.481999999999999</c:v>
                </c:pt>
                <c:pt idx="1446">
                  <c:v>36.480000000000004</c:v>
                </c:pt>
                <c:pt idx="1447">
                  <c:v>36.480000000000004</c:v>
                </c:pt>
                <c:pt idx="1448">
                  <c:v>36.541000000000004</c:v>
                </c:pt>
                <c:pt idx="1449">
                  <c:v>36.541000000000004</c:v>
                </c:pt>
                <c:pt idx="1450">
                  <c:v>36.539000000000001</c:v>
                </c:pt>
                <c:pt idx="1451">
                  <c:v>36.537000000000006</c:v>
                </c:pt>
                <c:pt idx="1452">
                  <c:v>36.537000000000006</c:v>
                </c:pt>
                <c:pt idx="1453">
                  <c:v>36.566000000000003</c:v>
                </c:pt>
                <c:pt idx="1454">
                  <c:v>36.598000000000013</c:v>
                </c:pt>
                <c:pt idx="1455">
                  <c:v>36.596000000000011</c:v>
                </c:pt>
                <c:pt idx="1456">
                  <c:v>36.660000000000011</c:v>
                </c:pt>
                <c:pt idx="1457">
                  <c:v>36.690000000000012</c:v>
                </c:pt>
                <c:pt idx="1458">
                  <c:v>36.784000000000006</c:v>
                </c:pt>
                <c:pt idx="1459">
                  <c:v>36.784000000000006</c:v>
                </c:pt>
                <c:pt idx="1460">
                  <c:v>36.844999999999999</c:v>
                </c:pt>
                <c:pt idx="1461">
                  <c:v>36.907000000000004</c:v>
                </c:pt>
                <c:pt idx="1462">
                  <c:v>36.939</c:v>
                </c:pt>
                <c:pt idx="1463">
                  <c:v>36.969000000000001</c:v>
                </c:pt>
                <c:pt idx="1464">
                  <c:v>37.033000000000001</c:v>
                </c:pt>
                <c:pt idx="1465">
                  <c:v>37.031000000000006</c:v>
                </c:pt>
                <c:pt idx="1466">
                  <c:v>37.063000000000002</c:v>
                </c:pt>
                <c:pt idx="1467">
                  <c:v>37.092000000000013</c:v>
                </c:pt>
                <c:pt idx="1468">
                  <c:v>37.092000000000013</c:v>
                </c:pt>
                <c:pt idx="1469">
                  <c:v>37.090000000000003</c:v>
                </c:pt>
                <c:pt idx="1470">
                  <c:v>37.119</c:v>
                </c:pt>
                <c:pt idx="1471">
                  <c:v>37.119</c:v>
                </c:pt>
                <c:pt idx="1472">
                  <c:v>37.117000000000004</c:v>
                </c:pt>
                <c:pt idx="1473">
                  <c:v>37.085000000000001</c:v>
                </c:pt>
                <c:pt idx="1474">
                  <c:v>37.146000000000001</c:v>
                </c:pt>
                <c:pt idx="1475">
                  <c:v>37.146000000000001</c:v>
                </c:pt>
                <c:pt idx="1476">
                  <c:v>37.176000000000002</c:v>
                </c:pt>
                <c:pt idx="1477">
                  <c:v>37.144000000000005</c:v>
                </c:pt>
                <c:pt idx="1478">
                  <c:v>37.237000000000002</c:v>
                </c:pt>
                <c:pt idx="1479">
                  <c:v>37.363</c:v>
                </c:pt>
                <c:pt idx="1480">
                  <c:v>37.427</c:v>
                </c:pt>
                <c:pt idx="1481">
                  <c:v>37.457000000000001</c:v>
                </c:pt>
                <c:pt idx="1482">
                  <c:v>37.454000000000001</c:v>
                </c:pt>
                <c:pt idx="1483">
                  <c:v>37.486000000000004</c:v>
                </c:pt>
                <c:pt idx="1484">
                  <c:v>37.484000000000002</c:v>
                </c:pt>
                <c:pt idx="1485">
                  <c:v>37.516000000000005</c:v>
                </c:pt>
                <c:pt idx="1486">
                  <c:v>37.545000000000002</c:v>
                </c:pt>
                <c:pt idx="1487">
                  <c:v>37.513000000000005</c:v>
                </c:pt>
                <c:pt idx="1488">
                  <c:v>37.511000000000003</c:v>
                </c:pt>
                <c:pt idx="1489">
                  <c:v>37.511000000000003</c:v>
                </c:pt>
                <c:pt idx="1490">
                  <c:v>37.508000000000003</c:v>
                </c:pt>
                <c:pt idx="1491">
                  <c:v>37.506</c:v>
                </c:pt>
                <c:pt idx="1492">
                  <c:v>37.57</c:v>
                </c:pt>
                <c:pt idx="1493">
                  <c:v>37.535000000000011</c:v>
                </c:pt>
                <c:pt idx="1494">
                  <c:v>37.471000000000004</c:v>
                </c:pt>
                <c:pt idx="1495">
                  <c:v>37.469000000000001</c:v>
                </c:pt>
                <c:pt idx="1496">
                  <c:v>37.501000000000005</c:v>
                </c:pt>
                <c:pt idx="1497">
                  <c:v>37.53</c:v>
                </c:pt>
                <c:pt idx="1498">
                  <c:v>37.56</c:v>
                </c:pt>
                <c:pt idx="1499">
                  <c:v>37.56</c:v>
                </c:pt>
                <c:pt idx="1500">
                  <c:v>37.623000000000012</c:v>
                </c:pt>
                <c:pt idx="1501">
                  <c:v>37.653000000000006</c:v>
                </c:pt>
                <c:pt idx="1502">
                  <c:v>37.746000000000002</c:v>
                </c:pt>
                <c:pt idx="1503">
                  <c:v>37.81</c:v>
                </c:pt>
                <c:pt idx="1504">
                  <c:v>37.903000000000006</c:v>
                </c:pt>
                <c:pt idx="1505">
                  <c:v>37.935000000000002</c:v>
                </c:pt>
                <c:pt idx="1506">
                  <c:v>37.997</c:v>
                </c:pt>
                <c:pt idx="1507">
                  <c:v>37.997</c:v>
                </c:pt>
                <c:pt idx="1508">
                  <c:v>38.090000000000003</c:v>
                </c:pt>
                <c:pt idx="1509">
                  <c:v>38.122000000000014</c:v>
                </c:pt>
                <c:pt idx="1510">
                  <c:v>38.215000000000003</c:v>
                </c:pt>
                <c:pt idx="1511">
                  <c:v>38.244</c:v>
                </c:pt>
                <c:pt idx="1512">
                  <c:v>38.308</c:v>
                </c:pt>
                <c:pt idx="1513">
                  <c:v>38.433</c:v>
                </c:pt>
                <c:pt idx="1514">
                  <c:v>38.497</c:v>
                </c:pt>
                <c:pt idx="1515">
                  <c:v>38.462000000000003</c:v>
                </c:pt>
                <c:pt idx="1516">
                  <c:v>38.494</c:v>
                </c:pt>
                <c:pt idx="1517">
                  <c:v>38.46</c:v>
                </c:pt>
                <c:pt idx="1518">
                  <c:v>38.489000000000004</c:v>
                </c:pt>
                <c:pt idx="1519">
                  <c:v>38.489000000000004</c:v>
                </c:pt>
                <c:pt idx="1520">
                  <c:v>38.423000000000002</c:v>
                </c:pt>
                <c:pt idx="1521">
                  <c:v>38.454000000000001</c:v>
                </c:pt>
                <c:pt idx="1522">
                  <c:v>38.516000000000005</c:v>
                </c:pt>
                <c:pt idx="1523">
                  <c:v>38.547000000000004</c:v>
                </c:pt>
                <c:pt idx="1524">
                  <c:v>38.545000000000002</c:v>
                </c:pt>
                <c:pt idx="1525">
                  <c:v>38.574000000000005</c:v>
                </c:pt>
                <c:pt idx="1526">
                  <c:v>38.67</c:v>
                </c:pt>
                <c:pt idx="1527">
                  <c:v>38.762000000000015</c:v>
                </c:pt>
                <c:pt idx="1528">
                  <c:v>38.857999999999997</c:v>
                </c:pt>
                <c:pt idx="1529">
                  <c:v>38.823</c:v>
                </c:pt>
                <c:pt idx="1530">
                  <c:v>38.760000000000012</c:v>
                </c:pt>
                <c:pt idx="1531">
                  <c:v>38.633000000000003</c:v>
                </c:pt>
                <c:pt idx="1532">
                  <c:v>38.535000000000011</c:v>
                </c:pt>
                <c:pt idx="1533">
                  <c:v>38.436</c:v>
                </c:pt>
                <c:pt idx="1534">
                  <c:v>38.370000000000005</c:v>
                </c:pt>
                <c:pt idx="1535">
                  <c:v>38.275000000000013</c:v>
                </c:pt>
                <c:pt idx="1536">
                  <c:v>38.179000000000002</c:v>
                </c:pt>
                <c:pt idx="1537">
                  <c:v>38.049000000000007</c:v>
                </c:pt>
                <c:pt idx="1538">
                  <c:v>38.017000000000003</c:v>
                </c:pt>
                <c:pt idx="1539">
                  <c:v>37.950999999999993</c:v>
                </c:pt>
                <c:pt idx="1540">
                  <c:v>37.886999999999993</c:v>
                </c:pt>
                <c:pt idx="1541">
                  <c:v>37.853000000000002</c:v>
                </c:pt>
                <c:pt idx="1542">
                  <c:v>37.946000000000005</c:v>
                </c:pt>
                <c:pt idx="1543">
                  <c:v>37.914000000000001</c:v>
                </c:pt>
                <c:pt idx="1544">
                  <c:v>37.816000000000003</c:v>
                </c:pt>
                <c:pt idx="1545">
                  <c:v>37.911000000000001</c:v>
                </c:pt>
                <c:pt idx="1546">
                  <c:v>38.132000000000012</c:v>
                </c:pt>
                <c:pt idx="1547">
                  <c:v>38.291000000000011</c:v>
                </c:pt>
                <c:pt idx="1548">
                  <c:v>38.383999999999993</c:v>
                </c:pt>
                <c:pt idx="1549">
                  <c:v>38.511000000000003</c:v>
                </c:pt>
                <c:pt idx="1550">
                  <c:v>38.572000000000003</c:v>
                </c:pt>
                <c:pt idx="1551">
                  <c:v>38.633000000000003</c:v>
                </c:pt>
                <c:pt idx="1552">
                  <c:v>38.729000000000013</c:v>
                </c:pt>
                <c:pt idx="1553">
                  <c:v>38.694000000000003</c:v>
                </c:pt>
                <c:pt idx="1554">
                  <c:v>38.758000000000003</c:v>
                </c:pt>
                <c:pt idx="1555">
                  <c:v>38.881999999999998</c:v>
                </c:pt>
                <c:pt idx="1556">
                  <c:v>38.978000000000002</c:v>
                </c:pt>
                <c:pt idx="1557">
                  <c:v>39.102000000000011</c:v>
                </c:pt>
                <c:pt idx="1558">
                  <c:v>39.258000000000003</c:v>
                </c:pt>
                <c:pt idx="1559">
                  <c:v>39.353000000000002</c:v>
                </c:pt>
                <c:pt idx="1560">
                  <c:v>39.478000000000002</c:v>
                </c:pt>
                <c:pt idx="1561">
                  <c:v>39.573</c:v>
                </c:pt>
                <c:pt idx="1562">
                  <c:v>39.633000000000003</c:v>
                </c:pt>
                <c:pt idx="1563">
                  <c:v>39.57</c:v>
                </c:pt>
                <c:pt idx="1564">
                  <c:v>39.380000000000003</c:v>
                </c:pt>
                <c:pt idx="1565">
                  <c:v>39.313999999999993</c:v>
                </c:pt>
                <c:pt idx="1566">
                  <c:v>39.248000000000012</c:v>
                </c:pt>
                <c:pt idx="1567">
                  <c:v>39.279000000000003</c:v>
                </c:pt>
                <c:pt idx="1568">
                  <c:v>39.245000000000012</c:v>
                </c:pt>
                <c:pt idx="1569">
                  <c:v>39.245000000000012</c:v>
                </c:pt>
                <c:pt idx="1570">
                  <c:v>39.242000000000012</c:v>
                </c:pt>
                <c:pt idx="1571">
                  <c:v>39.303000000000004</c:v>
                </c:pt>
                <c:pt idx="1572">
                  <c:v>39.303000000000004</c:v>
                </c:pt>
                <c:pt idx="1573">
                  <c:v>39.237000000000002</c:v>
                </c:pt>
                <c:pt idx="1574">
                  <c:v>39.174000000000007</c:v>
                </c:pt>
                <c:pt idx="1575">
                  <c:v>39.142000000000003</c:v>
                </c:pt>
                <c:pt idx="1576">
                  <c:v>39.044000000000004</c:v>
                </c:pt>
                <c:pt idx="1577">
                  <c:v>38.949000000000005</c:v>
                </c:pt>
                <c:pt idx="1578">
                  <c:v>38.788000000000011</c:v>
                </c:pt>
                <c:pt idx="1579">
                  <c:v>38.658000000000001</c:v>
                </c:pt>
                <c:pt idx="1580">
                  <c:v>38.722000000000016</c:v>
                </c:pt>
                <c:pt idx="1581">
                  <c:v>38.941000000000003</c:v>
                </c:pt>
                <c:pt idx="1582">
                  <c:v>39.227000000000011</c:v>
                </c:pt>
                <c:pt idx="1583">
                  <c:v>39.477000000000004</c:v>
                </c:pt>
                <c:pt idx="1584">
                  <c:v>39.667000000000002</c:v>
                </c:pt>
                <c:pt idx="1585">
                  <c:v>39.696000000000012</c:v>
                </c:pt>
                <c:pt idx="1586">
                  <c:v>39.82</c:v>
                </c:pt>
                <c:pt idx="1587">
                  <c:v>39.947000000000003</c:v>
                </c:pt>
                <c:pt idx="1588">
                  <c:v>40.102000000000011</c:v>
                </c:pt>
                <c:pt idx="1589">
                  <c:v>40.292000000000016</c:v>
                </c:pt>
                <c:pt idx="1590">
                  <c:v>40.414999999999999</c:v>
                </c:pt>
                <c:pt idx="1591">
                  <c:v>40.476000000000006</c:v>
                </c:pt>
                <c:pt idx="1592">
                  <c:v>40.571000000000005</c:v>
                </c:pt>
                <c:pt idx="1593">
                  <c:v>40.662000000000013</c:v>
                </c:pt>
                <c:pt idx="1594">
                  <c:v>40.631</c:v>
                </c:pt>
                <c:pt idx="1595">
                  <c:v>40.597000000000001</c:v>
                </c:pt>
                <c:pt idx="1596">
                  <c:v>40.597000000000001</c:v>
                </c:pt>
                <c:pt idx="1597">
                  <c:v>40.594000000000001</c:v>
                </c:pt>
                <c:pt idx="1598">
                  <c:v>40.657000000000004</c:v>
                </c:pt>
                <c:pt idx="1599">
                  <c:v>40.749000000000002</c:v>
                </c:pt>
                <c:pt idx="1600">
                  <c:v>40.841000000000001</c:v>
                </c:pt>
                <c:pt idx="1601">
                  <c:v>40.967000000000006</c:v>
                </c:pt>
                <c:pt idx="1602">
                  <c:v>41.058</c:v>
                </c:pt>
                <c:pt idx="1603">
                  <c:v>41.121000000000002</c:v>
                </c:pt>
                <c:pt idx="1604">
                  <c:v>41.15</c:v>
                </c:pt>
                <c:pt idx="1605">
                  <c:v>41.21</c:v>
                </c:pt>
                <c:pt idx="1606">
                  <c:v>41.396000000000001</c:v>
                </c:pt>
                <c:pt idx="1607">
                  <c:v>41.648000000000003</c:v>
                </c:pt>
                <c:pt idx="1608">
                  <c:v>41.771000000000001</c:v>
                </c:pt>
                <c:pt idx="1609">
                  <c:v>41.834000000000003</c:v>
                </c:pt>
                <c:pt idx="1610">
                  <c:v>41.894000000000005</c:v>
                </c:pt>
                <c:pt idx="1611">
                  <c:v>41.828000000000003</c:v>
                </c:pt>
                <c:pt idx="1612">
                  <c:v>41.828000000000003</c:v>
                </c:pt>
                <c:pt idx="1613">
                  <c:v>41.856999999999999</c:v>
                </c:pt>
                <c:pt idx="1614">
                  <c:v>41.762000000000015</c:v>
                </c:pt>
                <c:pt idx="1615">
                  <c:v>41.665000000000013</c:v>
                </c:pt>
                <c:pt idx="1616">
                  <c:v>41.634</c:v>
                </c:pt>
                <c:pt idx="1617">
                  <c:v>41.631</c:v>
                </c:pt>
                <c:pt idx="1618">
                  <c:v>41.694000000000003</c:v>
                </c:pt>
                <c:pt idx="1619">
                  <c:v>41.754000000000005</c:v>
                </c:pt>
                <c:pt idx="1620">
                  <c:v>41.813999999999993</c:v>
                </c:pt>
                <c:pt idx="1621">
                  <c:v>41.877000000000002</c:v>
                </c:pt>
                <c:pt idx="1622">
                  <c:v>41.937000000000005</c:v>
                </c:pt>
                <c:pt idx="1623">
                  <c:v>41.997</c:v>
                </c:pt>
                <c:pt idx="1624">
                  <c:v>41.965000000000003</c:v>
                </c:pt>
                <c:pt idx="1625">
                  <c:v>41.962000000000003</c:v>
                </c:pt>
                <c:pt idx="1626">
                  <c:v>41.931000000000004</c:v>
                </c:pt>
                <c:pt idx="1627">
                  <c:v>41.928000000000011</c:v>
                </c:pt>
                <c:pt idx="1628">
                  <c:v>41.928000000000011</c:v>
                </c:pt>
                <c:pt idx="1629">
                  <c:v>41.925000000000011</c:v>
                </c:pt>
                <c:pt idx="1630">
                  <c:v>41.925000000000011</c:v>
                </c:pt>
                <c:pt idx="1631">
                  <c:v>41.923000000000002</c:v>
                </c:pt>
                <c:pt idx="1632">
                  <c:v>41.92</c:v>
                </c:pt>
                <c:pt idx="1633">
                  <c:v>41.92</c:v>
                </c:pt>
                <c:pt idx="1634">
                  <c:v>41.948</c:v>
                </c:pt>
                <c:pt idx="1635">
                  <c:v>42.102000000000011</c:v>
                </c:pt>
                <c:pt idx="1636">
                  <c:v>42.259</c:v>
                </c:pt>
                <c:pt idx="1637">
                  <c:v>42.259</c:v>
                </c:pt>
                <c:pt idx="1638">
                  <c:v>42.256</c:v>
                </c:pt>
                <c:pt idx="1639">
                  <c:v>42.284000000000006</c:v>
                </c:pt>
                <c:pt idx="1640">
                  <c:v>42.347000000000001</c:v>
                </c:pt>
                <c:pt idx="1641">
                  <c:v>42.438000000000002</c:v>
                </c:pt>
                <c:pt idx="1642">
                  <c:v>42.529000000000003</c:v>
                </c:pt>
                <c:pt idx="1643">
                  <c:v>42.654000000000003</c:v>
                </c:pt>
                <c:pt idx="1644">
                  <c:v>42.623000000000012</c:v>
                </c:pt>
                <c:pt idx="1645">
                  <c:v>42.526000000000003</c:v>
                </c:pt>
                <c:pt idx="1646">
                  <c:v>42.464000000000006</c:v>
                </c:pt>
                <c:pt idx="1647">
                  <c:v>42.43</c:v>
                </c:pt>
                <c:pt idx="1648">
                  <c:v>42.336000000000006</c:v>
                </c:pt>
                <c:pt idx="1649">
                  <c:v>42.208000000000013</c:v>
                </c:pt>
                <c:pt idx="1650">
                  <c:v>42.145000000000003</c:v>
                </c:pt>
                <c:pt idx="1651">
                  <c:v>42.08</c:v>
                </c:pt>
                <c:pt idx="1652">
                  <c:v>42.077000000000005</c:v>
                </c:pt>
                <c:pt idx="1653">
                  <c:v>41.950999999999993</c:v>
                </c:pt>
                <c:pt idx="1654">
                  <c:v>42.011000000000003</c:v>
                </c:pt>
                <c:pt idx="1655">
                  <c:v>42.168000000000013</c:v>
                </c:pt>
                <c:pt idx="1656">
                  <c:v>42.259</c:v>
                </c:pt>
                <c:pt idx="1657">
                  <c:v>42.228000000000016</c:v>
                </c:pt>
                <c:pt idx="1658">
                  <c:v>42.287000000000006</c:v>
                </c:pt>
                <c:pt idx="1659">
                  <c:v>42.503</c:v>
                </c:pt>
                <c:pt idx="1660">
                  <c:v>42.753</c:v>
                </c:pt>
                <c:pt idx="1661">
                  <c:v>43</c:v>
                </c:pt>
                <c:pt idx="1662">
                  <c:v>42.969000000000001</c:v>
                </c:pt>
                <c:pt idx="1663">
                  <c:v>42.935000000000002</c:v>
                </c:pt>
                <c:pt idx="1664">
                  <c:v>42.935000000000002</c:v>
                </c:pt>
                <c:pt idx="1665">
                  <c:v>42.963000000000001</c:v>
                </c:pt>
                <c:pt idx="1666">
                  <c:v>43.057000000000002</c:v>
                </c:pt>
                <c:pt idx="1667">
                  <c:v>43.148000000000003</c:v>
                </c:pt>
                <c:pt idx="1668">
                  <c:v>43.273000000000003</c:v>
                </c:pt>
                <c:pt idx="1669">
                  <c:v>43.332000000000001</c:v>
                </c:pt>
                <c:pt idx="1670">
                  <c:v>43.36</c:v>
                </c:pt>
                <c:pt idx="1671">
                  <c:v>43.391000000000005</c:v>
                </c:pt>
                <c:pt idx="1672">
                  <c:v>43.481999999999999</c:v>
                </c:pt>
                <c:pt idx="1673">
                  <c:v>43.481999999999999</c:v>
                </c:pt>
                <c:pt idx="1674">
                  <c:v>43.541000000000004</c:v>
                </c:pt>
                <c:pt idx="1675">
                  <c:v>43.635000000000012</c:v>
                </c:pt>
                <c:pt idx="1676">
                  <c:v>43.756</c:v>
                </c:pt>
                <c:pt idx="1677">
                  <c:v>43.847000000000001</c:v>
                </c:pt>
                <c:pt idx="1678">
                  <c:v>43.909000000000006</c:v>
                </c:pt>
                <c:pt idx="1679">
                  <c:v>43.909000000000006</c:v>
                </c:pt>
                <c:pt idx="1680">
                  <c:v>43.968000000000011</c:v>
                </c:pt>
                <c:pt idx="1681">
                  <c:v>43.996000000000002</c:v>
                </c:pt>
                <c:pt idx="1682">
                  <c:v>43.996000000000002</c:v>
                </c:pt>
                <c:pt idx="1683">
                  <c:v>44.024000000000001</c:v>
                </c:pt>
                <c:pt idx="1684">
                  <c:v>44.024000000000001</c:v>
                </c:pt>
                <c:pt idx="1685">
                  <c:v>44.084000000000003</c:v>
                </c:pt>
                <c:pt idx="1686">
                  <c:v>44.115000000000002</c:v>
                </c:pt>
                <c:pt idx="1687">
                  <c:v>44.174000000000007</c:v>
                </c:pt>
                <c:pt idx="1688">
                  <c:v>44.267000000000003</c:v>
                </c:pt>
                <c:pt idx="1689">
                  <c:v>44.264000000000003</c:v>
                </c:pt>
                <c:pt idx="1690">
                  <c:v>44.264000000000003</c:v>
                </c:pt>
                <c:pt idx="1691">
                  <c:v>44.323</c:v>
                </c:pt>
                <c:pt idx="1692">
                  <c:v>44.413000000000004</c:v>
                </c:pt>
                <c:pt idx="1693">
                  <c:v>44.475000000000001</c:v>
                </c:pt>
                <c:pt idx="1694">
                  <c:v>44.503</c:v>
                </c:pt>
                <c:pt idx="1695">
                  <c:v>44.596000000000011</c:v>
                </c:pt>
                <c:pt idx="1696">
                  <c:v>44.624000000000002</c:v>
                </c:pt>
                <c:pt idx="1697">
                  <c:v>44.655000000000001</c:v>
                </c:pt>
                <c:pt idx="1698">
                  <c:v>44.655000000000001</c:v>
                </c:pt>
                <c:pt idx="1699">
                  <c:v>44.683</c:v>
                </c:pt>
                <c:pt idx="1700">
                  <c:v>44.68</c:v>
                </c:pt>
                <c:pt idx="1701">
                  <c:v>44.68</c:v>
                </c:pt>
                <c:pt idx="1702">
                  <c:v>44.708000000000013</c:v>
                </c:pt>
                <c:pt idx="1703">
                  <c:v>44.77</c:v>
                </c:pt>
                <c:pt idx="1704">
                  <c:v>44.798000000000016</c:v>
                </c:pt>
                <c:pt idx="1705">
                  <c:v>44.798000000000016</c:v>
                </c:pt>
                <c:pt idx="1706">
                  <c:v>44.856999999999999</c:v>
                </c:pt>
                <c:pt idx="1707">
                  <c:v>44.95</c:v>
                </c:pt>
                <c:pt idx="1708">
                  <c:v>44.978000000000002</c:v>
                </c:pt>
                <c:pt idx="1709">
                  <c:v>45.071000000000005</c:v>
                </c:pt>
                <c:pt idx="1710">
                  <c:v>45.13</c:v>
                </c:pt>
                <c:pt idx="1711">
                  <c:v>45.161000000000001</c:v>
                </c:pt>
                <c:pt idx="1712">
                  <c:v>45.219000000000001</c:v>
                </c:pt>
                <c:pt idx="1713">
                  <c:v>45.216000000000001</c:v>
                </c:pt>
                <c:pt idx="1714">
                  <c:v>45.278000000000013</c:v>
                </c:pt>
                <c:pt idx="1715">
                  <c:v>45.371000000000002</c:v>
                </c:pt>
                <c:pt idx="1716">
                  <c:v>45.461000000000006</c:v>
                </c:pt>
                <c:pt idx="1717">
                  <c:v>45.581000000000003</c:v>
                </c:pt>
                <c:pt idx="1718">
                  <c:v>45.643000000000001</c:v>
                </c:pt>
                <c:pt idx="1719">
                  <c:v>45.64</c:v>
                </c:pt>
                <c:pt idx="1720">
                  <c:v>45.64</c:v>
                </c:pt>
                <c:pt idx="1721">
                  <c:v>45.637</c:v>
                </c:pt>
                <c:pt idx="1722">
                  <c:v>45.637</c:v>
                </c:pt>
                <c:pt idx="1723">
                  <c:v>45.603000000000002</c:v>
                </c:pt>
                <c:pt idx="1724">
                  <c:v>45.634</c:v>
                </c:pt>
                <c:pt idx="1725">
                  <c:v>45.63</c:v>
                </c:pt>
                <c:pt idx="1726">
                  <c:v>45.63</c:v>
                </c:pt>
                <c:pt idx="1727">
                  <c:v>45.782000000000011</c:v>
                </c:pt>
                <c:pt idx="1728">
                  <c:v>45.779000000000003</c:v>
                </c:pt>
                <c:pt idx="1729">
                  <c:v>45.779000000000003</c:v>
                </c:pt>
                <c:pt idx="1730">
                  <c:v>45.837000000000003</c:v>
                </c:pt>
                <c:pt idx="1731">
                  <c:v>45.806000000000004</c:v>
                </c:pt>
                <c:pt idx="1732">
                  <c:v>45.742000000000012</c:v>
                </c:pt>
                <c:pt idx="1733">
                  <c:v>45.865000000000002</c:v>
                </c:pt>
                <c:pt idx="1734">
                  <c:v>46.016000000000005</c:v>
                </c:pt>
                <c:pt idx="1735">
                  <c:v>46.228000000000016</c:v>
                </c:pt>
                <c:pt idx="1736">
                  <c:v>46.351999999999997</c:v>
                </c:pt>
                <c:pt idx="1737">
                  <c:v>46.413000000000004</c:v>
                </c:pt>
                <c:pt idx="1738">
                  <c:v>46.317999999999998</c:v>
                </c:pt>
                <c:pt idx="1739">
                  <c:v>46.195000000000014</c:v>
                </c:pt>
                <c:pt idx="1740">
                  <c:v>46.191000000000003</c:v>
                </c:pt>
                <c:pt idx="1741">
                  <c:v>46.161000000000001</c:v>
                </c:pt>
                <c:pt idx="1742">
                  <c:v>45.973000000000006</c:v>
                </c:pt>
                <c:pt idx="1743">
                  <c:v>45.849000000000004</c:v>
                </c:pt>
                <c:pt idx="1744">
                  <c:v>45.939</c:v>
                </c:pt>
                <c:pt idx="1745">
                  <c:v>46.154000000000003</c:v>
                </c:pt>
                <c:pt idx="1746">
                  <c:v>46.336000000000006</c:v>
                </c:pt>
                <c:pt idx="1747">
                  <c:v>46.487000000000002</c:v>
                </c:pt>
                <c:pt idx="1748">
                  <c:v>46.671000000000006</c:v>
                </c:pt>
                <c:pt idx="1749">
                  <c:v>46.821000000000005</c:v>
                </c:pt>
                <c:pt idx="1750">
                  <c:v>46.944000000000003</c:v>
                </c:pt>
                <c:pt idx="1751">
                  <c:v>47.067</c:v>
                </c:pt>
                <c:pt idx="1752">
                  <c:v>47.064</c:v>
                </c:pt>
                <c:pt idx="1753">
                  <c:v>46.877000000000002</c:v>
                </c:pt>
                <c:pt idx="1754">
                  <c:v>46.569000000000003</c:v>
                </c:pt>
                <c:pt idx="1755">
                  <c:v>46.32</c:v>
                </c:pt>
                <c:pt idx="1756">
                  <c:v>46.105000000000011</c:v>
                </c:pt>
                <c:pt idx="1757">
                  <c:v>45.828000000000003</c:v>
                </c:pt>
                <c:pt idx="1758">
                  <c:v>45.609000000000002</c:v>
                </c:pt>
                <c:pt idx="1759">
                  <c:v>45.484999999999999</c:v>
                </c:pt>
                <c:pt idx="1760">
                  <c:v>45.481999999999999</c:v>
                </c:pt>
                <c:pt idx="1761">
                  <c:v>45.575000000000003</c:v>
                </c:pt>
                <c:pt idx="1762">
                  <c:v>45.603000000000002</c:v>
                </c:pt>
                <c:pt idx="1763">
                  <c:v>45.448</c:v>
                </c:pt>
                <c:pt idx="1764">
                  <c:v>45.260000000000012</c:v>
                </c:pt>
                <c:pt idx="1765">
                  <c:v>45.229000000000013</c:v>
                </c:pt>
                <c:pt idx="1766">
                  <c:v>45.353000000000002</c:v>
                </c:pt>
                <c:pt idx="1767">
                  <c:v>45.504000000000005</c:v>
                </c:pt>
                <c:pt idx="1768">
                  <c:v>45.686</c:v>
                </c:pt>
                <c:pt idx="1769">
                  <c:v>45.901000000000003</c:v>
                </c:pt>
                <c:pt idx="1770">
                  <c:v>46.021000000000001</c:v>
                </c:pt>
                <c:pt idx="1771">
                  <c:v>46.175000000000011</c:v>
                </c:pt>
                <c:pt idx="1772">
                  <c:v>46.36</c:v>
                </c:pt>
                <c:pt idx="1773">
                  <c:v>46.51</c:v>
                </c:pt>
                <c:pt idx="1774">
                  <c:v>46.602000000000011</c:v>
                </c:pt>
                <c:pt idx="1775">
                  <c:v>46.661000000000001</c:v>
                </c:pt>
                <c:pt idx="1776">
                  <c:v>46.661000000000001</c:v>
                </c:pt>
                <c:pt idx="1777">
                  <c:v>46.688000000000002</c:v>
                </c:pt>
                <c:pt idx="1778">
                  <c:v>46.657000000000004</c:v>
                </c:pt>
                <c:pt idx="1779">
                  <c:v>46.777000000000001</c:v>
                </c:pt>
                <c:pt idx="1780">
                  <c:v>46.838000000000001</c:v>
                </c:pt>
                <c:pt idx="1781">
                  <c:v>46.9</c:v>
                </c:pt>
                <c:pt idx="1782">
                  <c:v>46.896000000000001</c:v>
                </c:pt>
                <c:pt idx="1783">
                  <c:v>46.954999999999998</c:v>
                </c:pt>
                <c:pt idx="1784">
                  <c:v>46.984999999999999</c:v>
                </c:pt>
                <c:pt idx="1785">
                  <c:v>47.108000000000011</c:v>
                </c:pt>
                <c:pt idx="1786">
                  <c:v>47.197000000000003</c:v>
                </c:pt>
                <c:pt idx="1787">
                  <c:v>47.319000000000003</c:v>
                </c:pt>
                <c:pt idx="1788">
                  <c:v>47.377000000000002</c:v>
                </c:pt>
                <c:pt idx="1789">
                  <c:v>47.193000000000012</c:v>
                </c:pt>
                <c:pt idx="1790">
                  <c:v>47.068000000000012</c:v>
                </c:pt>
                <c:pt idx="1791">
                  <c:v>47.068000000000012</c:v>
                </c:pt>
                <c:pt idx="1792">
                  <c:v>47.064</c:v>
                </c:pt>
                <c:pt idx="1793">
                  <c:v>47.126000000000012</c:v>
                </c:pt>
                <c:pt idx="1794">
                  <c:v>47.187000000000005</c:v>
                </c:pt>
                <c:pt idx="1795">
                  <c:v>47.245000000000012</c:v>
                </c:pt>
                <c:pt idx="1796">
                  <c:v>47.334000000000003</c:v>
                </c:pt>
                <c:pt idx="1797">
                  <c:v>47.548000000000002</c:v>
                </c:pt>
                <c:pt idx="1798">
                  <c:v>47.731000000000002</c:v>
                </c:pt>
                <c:pt idx="1799">
                  <c:v>47.85</c:v>
                </c:pt>
                <c:pt idx="1800">
                  <c:v>47.880999999999993</c:v>
                </c:pt>
                <c:pt idx="1801">
                  <c:v>47.847000000000001</c:v>
                </c:pt>
                <c:pt idx="1802">
                  <c:v>47.786000000000001</c:v>
                </c:pt>
                <c:pt idx="1803">
                  <c:v>47.63</c:v>
                </c:pt>
                <c:pt idx="1804">
                  <c:v>47.446000000000005</c:v>
                </c:pt>
                <c:pt idx="1805">
                  <c:v>47.321000000000005</c:v>
                </c:pt>
                <c:pt idx="1806">
                  <c:v>47.290000000000013</c:v>
                </c:pt>
                <c:pt idx="1807">
                  <c:v>47.350999999999999</c:v>
                </c:pt>
                <c:pt idx="1808">
                  <c:v>47.47</c:v>
                </c:pt>
                <c:pt idx="1809">
                  <c:v>47.532000000000011</c:v>
                </c:pt>
                <c:pt idx="1810">
                  <c:v>47.559000000000005</c:v>
                </c:pt>
                <c:pt idx="1811">
                  <c:v>47.773000000000003</c:v>
                </c:pt>
                <c:pt idx="1812">
                  <c:v>48.014000000000003</c:v>
                </c:pt>
                <c:pt idx="1813">
                  <c:v>48.197000000000003</c:v>
                </c:pt>
                <c:pt idx="1814">
                  <c:v>48.228000000000016</c:v>
                </c:pt>
                <c:pt idx="1815">
                  <c:v>48.255000000000003</c:v>
                </c:pt>
                <c:pt idx="1816">
                  <c:v>48.285000000000011</c:v>
                </c:pt>
                <c:pt idx="1817">
                  <c:v>48.190000000000012</c:v>
                </c:pt>
                <c:pt idx="1818">
                  <c:v>48.221000000000011</c:v>
                </c:pt>
                <c:pt idx="1819">
                  <c:v>48.248000000000012</c:v>
                </c:pt>
                <c:pt idx="1820">
                  <c:v>48.248000000000012</c:v>
                </c:pt>
                <c:pt idx="1821">
                  <c:v>48.34</c:v>
                </c:pt>
                <c:pt idx="1822">
                  <c:v>48.367000000000004</c:v>
                </c:pt>
                <c:pt idx="1823">
                  <c:v>48.306000000000004</c:v>
                </c:pt>
                <c:pt idx="1824">
                  <c:v>48.242000000000012</c:v>
                </c:pt>
                <c:pt idx="1825">
                  <c:v>48.242000000000012</c:v>
                </c:pt>
                <c:pt idx="1826">
                  <c:v>48.177</c:v>
                </c:pt>
                <c:pt idx="1827">
                  <c:v>48.116</c:v>
                </c:pt>
                <c:pt idx="1828">
                  <c:v>48.147000000000006</c:v>
                </c:pt>
                <c:pt idx="1829">
                  <c:v>48.326000000000001</c:v>
                </c:pt>
                <c:pt idx="1830">
                  <c:v>48.386999999999993</c:v>
                </c:pt>
                <c:pt idx="1831">
                  <c:v>48.323</c:v>
                </c:pt>
                <c:pt idx="1832">
                  <c:v>48.445</c:v>
                </c:pt>
                <c:pt idx="1833">
                  <c:v>48.597000000000001</c:v>
                </c:pt>
                <c:pt idx="1834">
                  <c:v>48.655000000000001</c:v>
                </c:pt>
                <c:pt idx="1835">
                  <c:v>48.655000000000001</c:v>
                </c:pt>
                <c:pt idx="1836">
                  <c:v>48.53</c:v>
                </c:pt>
                <c:pt idx="1837">
                  <c:v>48.591000000000001</c:v>
                </c:pt>
                <c:pt idx="1838">
                  <c:v>48.408000000000001</c:v>
                </c:pt>
                <c:pt idx="1839">
                  <c:v>48.313000000000002</c:v>
                </c:pt>
                <c:pt idx="1840">
                  <c:v>48.344000000000001</c:v>
                </c:pt>
                <c:pt idx="1841">
                  <c:v>48.432000000000002</c:v>
                </c:pt>
                <c:pt idx="1842">
                  <c:v>48.493000000000002</c:v>
                </c:pt>
                <c:pt idx="1843">
                  <c:v>48.581000000000003</c:v>
                </c:pt>
                <c:pt idx="1844">
                  <c:v>48.52</c:v>
                </c:pt>
                <c:pt idx="1845">
                  <c:v>48.577000000000005</c:v>
                </c:pt>
                <c:pt idx="1846">
                  <c:v>48.547000000000004</c:v>
                </c:pt>
                <c:pt idx="1847">
                  <c:v>48.638000000000012</c:v>
                </c:pt>
                <c:pt idx="1848">
                  <c:v>48.816999999999993</c:v>
                </c:pt>
                <c:pt idx="1849">
                  <c:v>48.816999999999993</c:v>
                </c:pt>
                <c:pt idx="1850">
                  <c:v>48.723000000000013</c:v>
                </c:pt>
                <c:pt idx="1851">
                  <c:v>48.631</c:v>
                </c:pt>
                <c:pt idx="1852">
                  <c:v>48.479000000000006</c:v>
                </c:pt>
                <c:pt idx="1853">
                  <c:v>48.324000000000005</c:v>
                </c:pt>
                <c:pt idx="1854">
                  <c:v>48.350999999999999</c:v>
                </c:pt>
                <c:pt idx="1855">
                  <c:v>48.411999999999999</c:v>
                </c:pt>
                <c:pt idx="1856">
                  <c:v>48.229000000000013</c:v>
                </c:pt>
                <c:pt idx="1857">
                  <c:v>48.016000000000005</c:v>
                </c:pt>
                <c:pt idx="1858">
                  <c:v>47.708000000000013</c:v>
                </c:pt>
                <c:pt idx="1859">
                  <c:v>47.402000000000001</c:v>
                </c:pt>
                <c:pt idx="1860">
                  <c:v>47.097000000000001</c:v>
                </c:pt>
                <c:pt idx="1861">
                  <c:v>46.91</c:v>
                </c:pt>
                <c:pt idx="1862">
                  <c:v>46.726000000000013</c:v>
                </c:pt>
                <c:pt idx="1863">
                  <c:v>46.662000000000013</c:v>
                </c:pt>
                <c:pt idx="1864">
                  <c:v>46.539000000000001</c:v>
                </c:pt>
                <c:pt idx="1865">
                  <c:v>46.601000000000006</c:v>
                </c:pt>
                <c:pt idx="1866">
                  <c:v>46.903000000000006</c:v>
                </c:pt>
                <c:pt idx="1867">
                  <c:v>47.542000000000002</c:v>
                </c:pt>
                <c:pt idx="1868">
                  <c:v>48.121000000000002</c:v>
                </c:pt>
                <c:pt idx="1869">
                  <c:v>48.635000000000012</c:v>
                </c:pt>
                <c:pt idx="1870">
                  <c:v>48.847999999999999</c:v>
                </c:pt>
                <c:pt idx="1871">
                  <c:v>48.666000000000011</c:v>
                </c:pt>
                <c:pt idx="1872">
                  <c:v>48.357999999999997</c:v>
                </c:pt>
                <c:pt idx="1873">
                  <c:v>48.054000000000002</c:v>
                </c:pt>
                <c:pt idx="1874">
                  <c:v>47.749000000000002</c:v>
                </c:pt>
                <c:pt idx="1875">
                  <c:v>47.317999999999998</c:v>
                </c:pt>
                <c:pt idx="1876">
                  <c:v>46.981999999999999</c:v>
                </c:pt>
                <c:pt idx="1877">
                  <c:v>46.707000000000001</c:v>
                </c:pt>
                <c:pt idx="1878">
                  <c:v>46.826000000000001</c:v>
                </c:pt>
                <c:pt idx="1879">
                  <c:v>47.254000000000005</c:v>
                </c:pt>
                <c:pt idx="1880">
                  <c:v>47.464000000000006</c:v>
                </c:pt>
                <c:pt idx="1881">
                  <c:v>47.341999999999999</c:v>
                </c:pt>
                <c:pt idx="1882">
                  <c:v>47.129000000000012</c:v>
                </c:pt>
                <c:pt idx="1883">
                  <c:v>47.186</c:v>
                </c:pt>
                <c:pt idx="1884">
                  <c:v>47.186</c:v>
                </c:pt>
                <c:pt idx="1885">
                  <c:v>47.095000000000013</c:v>
                </c:pt>
                <c:pt idx="1886">
                  <c:v>46.939</c:v>
                </c:pt>
                <c:pt idx="1887">
                  <c:v>46.786000000000001</c:v>
                </c:pt>
                <c:pt idx="1888">
                  <c:v>46.874000000000002</c:v>
                </c:pt>
                <c:pt idx="1889">
                  <c:v>46.997</c:v>
                </c:pt>
                <c:pt idx="1890">
                  <c:v>47.024000000000001</c:v>
                </c:pt>
                <c:pt idx="1891">
                  <c:v>47.207000000000001</c:v>
                </c:pt>
                <c:pt idx="1892">
                  <c:v>47.299000000000021</c:v>
                </c:pt>
                <c:pt idx="1893">
                  <c:v>47.234000000000002</c:v>
                </c:pt>
                <c:pt idx="1894">
                  <c:v>47.112000000000002</c:v>
                </c:pt>
                <c:pt idx="1895">
                  <c:v>46.99</c:v>
                </c:pt>
                <c:pt idx="1896">
                  <c:v>46.956000000000003</c:v>
                </c:pt>
                <c:pt idx="1897">
                  <c:v>46.895000000000003</c:v>
                </c:pt>
                <c:pt idx="1898">
                  <c:v>46.926000000000002</c:v>
                </c:pt>
                <c:pt idx="1899">
                  <c:v>47.106000000000002</c:v>
                </c:pt>
                <c:pt idx="1900">
                  <c:v>47.380999999999993</c:v>
                </c:pt>
                <c:pt idx="1901">
                  <c:v>47.926000000000002</c:v>
                </c:pt>
                <c:pt idx="1902">
                  <c:v>48.347999999999999</c:v>
                </c:pt>
                <c:pt idx="1903">
                  <c:v>48.983000000000004</c:v>
                </c:pt>
                <c:pt idx="1904">
                  <c:v>49.589000000000006</c:v>
                </c:pt>
                <c:pt idx="1905">
                  <c:v>50.012</c:v>
                </c:pt>
                <c:pt idx="1906">
                  <c:v>50.224000000000011</c:v>
                </c:pt>
                <c:pt idx="1907">
                  <c:v>50.465000000000003</c:v>
                </c:pt>
                <c:pt idx="1908">
                  <c:v>50.824000000000005</c:v>
                </c:pt>
                <c:pt idx="1909">
                  <c:v>51.152000000000001</c:v>
                </c:pt>
                <c:pt idx="1910">
                  <c:v>51.451999999999998</c:v>
                </c:pt>
                <c:pt idx="1911">
                  <c:v>51.633000000000003</c:v>
                </c:pt>
                <c:pt idx="1912">
                  <c:v>51.689</c:v>
                </c:pt>
                <c:pt idx="1913">
                  <c:v>51.926000000000002</c:v>
                </c:pt>
                <c:pt idx="1914">
                  <c:v>52.226000000000013</c:v>
                </c:pt>
                <c:pt idx="1915">
                  <c:v>52.346000000000004</c:v>
                </c:pt>
                <c:pt idx="1916">
                  <c:v>52.286000000000001</c:v>
                </c:pt>
                <c:pt idx="1917">
                  <c:v>51.981999999999999</c:v>
                </c:pt>
                <c:pt idx="1918">
                  <c:v>51.712000000000003</c:v>
                </c:pt>
                <c:pt idx="1919">
                  <c:v>51.502000000000002</c:v>
                </c:pt>
                <c:pt idx="1920">
                  <c:v>51.378</c:v>
                </c:pt>
                <c:pt idx="1921">
                  <c:v>51.228000000000016</c:v>
                </c:pt>
                <c:pt idx="1922">
                  <c:v>51.254000000000005</c:v>
                </c:pt>
                <c:pt idx="1923">
                  <c:v>51.194000000000003</c:v>
                </c:pt>
                <c:pt idx="1924">
                  <c:v>50.893000000000001</c:v>
                </c:pt>
                <c:pt idx="1925">
                  <c:v>50.531000000000006</c:v>
                </c:pt>
                <c:pt idx="1926">
                  <c:v>50.226000000000013</c:v>
                </c:pt>
                <c:pt idx="1927">
                  <c:v>50.045000000000002</c:v>
                </c:pt>
                <c:pt idx="1928">
                  <c:v>50.015000000000001</c:v>
                </c:pt>
                <c:pt idx="1929">
                  <c:v>49.984999999999999</c:v>
                </c:pt>
                <c:pt idx="1930">
                  <c:v>49.981000000000002</c:v>
                </c:pt>
                <c:pt idx="1931">
                  <c:v>49.921000000000006</c:v>
                </c:pt>
                <c:pt idx="1932">
                  <c:v>49.917000000000002</c:v>
                </c:pt>
                <c:pt idx="1933">
                  <c:v>49.917000000000002</c:v>
                </c:pt>
                <c:pt idx="1934">
                  <c:v>49.886999999999993</c:v>
                </c:pt>
                <c:pt idx="1935">
                  <c:v>50.246000000000002</c:v>
                </c:pt>
                <c:pt idx="1936">
                  <c:v>51.45</c:v>
                </c:pt>
                <c:pt idx="1937">
                  <c:v>52.796000000000021</c:v>
                </c:pt>
                <c:pt idx="1938">
                  <c:v>53.9</c:v>
                </c:pt>
                <c:pt idx="1939">
                  <c:v>54.257000000000005</c:v>
                </c:pt>
                <c:pt idx="1940">
                  <c:v>54.105000000000011</c:v>
                </c:pt>
                <c:pt idx="1941">
                  <c:v>54.224000000000011</c:v>
                </c:pt>
                <c:pt idx="1942">
                  <c:v>54.131</c:v>
                </c:pt>
                <c:pt idx="1943">
                  <c:v>53.773000000000003</c:v>
                </c:pt>
                <c:pt idx="1944">
                  <c:v>53.505000000000003</c:v>
                </c:pt>
                <c:pt idx="1945">
                  <c:v>53.381999999999998</c:v>
                </c:pt>
                <c:pt idx="1946">
                  <c:v>53.381999999999998</c:v>
                </c:pt>
                <c:pt idx="1947">
                  <c:v>53.229000000000013</c:v>
                </c:pt>
                <c:pt idx="1948">
                  <c:v>53.08</c:v>
                </c:pt>
                <c:pt idx="1949">
                  <c:v>53.08</c:v>
                </c:pt>
                <c:pt idx="1950">
                  <c:v>53.169000000000011</c:v>
                </c:pt>
                <c:pt idx="1951">
                  <c:v>53.016000000000005</c:v>
                </c:pt>
                <c:pt idx="1952">
                  <c:v>52.748000000000012</c:v>
                </c:pt>
                <c:pt idx="1953">
                  <c:v>52.598000000000013</c:v>
                </c:pt>
                <c:pt idx="1954">
                  <c:v>52.594000000000001</c:v>
                </c:pt>
                <c:pt idx="1955">
                  <c:v>52.598000000000013</c:v>
                </c:pt>
                <c:pt idx="1956">
                  <c:v>52.594000000000001</c:v>
                </c:pt>
                <c:pt idx="1957">
                  <c:v>52.535000000000011</c:v>
                </c:pt>
                <c:pt idx="1958">
                  <c:v>52.505000000000003</c:v>
                </c:pt>
                <c:pt idx="1959">
                  <c:v>52.591000000000001</c:v>
                </c:pt>
                <c:pt idx="1960">
                  <c:v>52.86</c:v>
                </c:pt>
                <c:pt idx="1961">
                  <c:v>53.005000000000003</c:v>
                </c:pt>
                <c:pt idx="1962">
                  <c:v>53.095000000000013</c:v>
                </c:pt>
                <c:pt idx="1963">
                  <c:v>53.244</c:v>
                </c:pt>
                <c:pt idx="1964">
                  <c:v>53.419000000000004</c:v>
                </c:pt>
                <c:pt idx="1965">
                  <c:v>53.33</c:v>
                </c:pt>
                <c:pt idx="1966">
                  <c:v>53.121000000000002</c:v>
                </c:pt>
                <c:pt idx="1967">
                  <c:v>52.909000000000006</c:v>
                </c:pt>
                <c:pt idx="1968">
                  <c:v>52.759</c:v>
                </c:pt>
                <c:pt idx="1969">
                  <c:v>52.64</c:v>
                </c:pt>
                <c:pt idx="1970">
                  <c:v>52.636000000000003</c:v>
                </c:pt>
                <c:pt idx="1971">
                  <c:v>52.457000000000001</c:v>
                </c:pt>
                <c:pt idx="1972">
                  <c:v>52.217000000000006</c:v>
                </c:pt>
                <c:pt idx="1973">
                  <c:v>51.917999999999999</c:v>
                </c:pt>
                <c:pt idx="1974">
                  <c:v>51.704000000000001</c:v>
                </c:pt>
                <c:pt idx="1975">
                  <c:v>51.674000000000007</c:v>
                </c:pt>
                <c:pt idx="1976">
                  <c:v>51.644000000000005</c:v>
                </c:pt>
                <c:pt idx="1977">
                  <c:v>51.551000000000002</c:v>
                </c:pt>
                <c:pt idx="1978">
                  <c:v>51.401000000000003</c:v>
                </c:pt>
                <c:pt idx="1979">
                  <c:v>51.25</c:v>
                </c:pt>
                <c:pt idx="1980">
                  <c:v>51.160000000000011</c:v>
                </c:pt>
                <c:pt idx="1981">
                  <c:v>51.097000000000001</c:v>
                </c:pt>
                <c:pt idx="1982">
                  <c:v>51.067</c:v>
                </c:pt>
                <c:pt idx="1983">
                  <c:v>51.007000000000005</c:v>
                </c:pt>
                <c:pt idx="1984">
                  <c:v>50.883000000000003</c:v>
                </c:pt>
                <c:pt idx="1985">
                  <c:v>50.762000000000015</c:v>
                </c:pt>
                <c:pt idx="1986">
                  <c:v>50.702000000000012</c:v>
                </c:pt>
                <c:pt idx="1987">
                  <c:v>50.639000000000003</c:v>
                </c:pt>
                <c:pt idx="1988">
                  <c:v>50.759</c:v>
                </c:pt>
                <c:pt idx="1989">
                  <c:v>51.120000000000012</c:v>
                </c:pt>
                <c:pt idx="1990">
                  <c:v>51.356000000000002</c:v>
                </c:pt>
                <c:pt idx="1991">
                  <c:v>51.386000000000003</c:v>
                </c:pt>
                <c:pt idx="1992">
                  <c:v>51.326000000000001</c:v>
                </c:pt>
                <c:pt idx="1993">
                  <c:v>51.173000000000002</c:v>
                </c:pt>
                <c:pt idx="1994">
                  <c:v>51.052</c:v>
                </c:pt>
                <c:pt idx="1995">
                  <c:v>51.203000000000003</c:v>
                </c:pt>
                <c:pt idx="1996">
                  <c:v>51.469000000000001</c:v>
                </c:pt>
                <c:pt idx="1997">
                  <c:v>51.439</c:v>
                </c:pt>
                <c:pt idx="1998">
                  <c:v>51.379000000000005</c:v>
                </c:pt>
                <c:pt idx="1999">
                  <c:v>51.349000000000004</c:v>
                </c:pt>
                <c:pt idx="2000">
                  <c:v>51.406000000000006</c:v>
                </c:pt>
                <c:pt idx="2001">
                  <c:v>51.466000000000001</c:v>
                </c:pt>
                <c:pt idx="2002">
                  <c:v>51.556000000000004</c:v>
                </c:pt>
                <c:pt idx="2003">
                  <c:v>51.645000000000003</c:v>
                </c:pt>
                <c:pt idx="2004">
                  <c:v>51.765000000000015</c:v>
                </c:pt>
                <c:pt idx="2005">
                  <c:v>51.881999999999998</c:v>
                </c:pt>
                <c:pt idx="2006">
                  <c:v>52.061</c:v>
                </c:pt>
                <c:pt idx="2007">
                  <c:v>52.207000000000001</c:v>
                </c:pt>
                <c:pt idx="2008">
                  <c:v>52.356999999999999</c:v>
                </c:pt>
                <c:pt idx="2009">
                  <c:v>52.446000000000005</c:v>
                </c:pt>
                <c:pt idx="2010">
                  <c:v>52.562000000000012</c:v>
                </c:pt>
                <c:pt idx="2011">
                  <c:v>52.712000000000003</c:v>
                </c:pt>
                <c:pt idx="2012">
                  <c:v>52.92</c:v>
                </c:pt>
                <c:pt idx="2013">
                  <c:v>53.159000000000006</c:v>
                </c:pt>
                <c:pt idx="2014">
                  <c:v>53.274000000000001</c:v>
                </c:pt>
                <c:pt idx="2015">
                  <c:v>53.215000000000003</c:v>
                </c:pt>
                <c:pt idx="2016">
                  <c:v>53.185000000000002</c:v>
                </c:pt>
                <c:pt idx="2017">
                  <c:v>53.032000000000011</c:v>
                </c:pt>
                <c:pt idx="2018">
                  <c:v>52.943000000000005</c:v>
                </c:pt>
                <c:pt idx="2019">
                  <c:v>52.943000000000005</c:v>
                </c:pt>
                <c:pt idx="2020">
                  <c:v>53.092000000000013</c:v>
                </c:pt>
                <c:pt idx="2021">
                  <c:v>53.237000000000002</c:v>
                </c:pt>
                <c:pt idx="2022">
                  <c:v>53.446000000000005</c:v>
                </c:pt>
                <c:pt idx="2023">
                  <c:v>53.714000000000006</c:v>
                </c:pt>
                <c:pt idx="2024">
                  <c:v>54.1</c:v>
                </c:pt>
                <c:pt idx="2025">
                  <c:v>54.541000000000004</c:v>
                </c:pt>
                <c:pt idx="2026">
                  <c:v>54.926000000000002</c:v>
                </c:pt>
                <c:pt idx="2027">
                  <c:v>55.193000000000012</c:v>
                </c:pt>
                <c:pt idx="2028">
                  <c:v>55.278000000000013</c:v>
                </c:pt>
                <c:pt idx="2029">
                  <c:v>55.218000000000011</c:v>
                </c:pt>
                <c:pt idx="2030">
                  <c:v>55.189</c:v>
                </c:pt>
                <c:pt idx="2031">
                  <c:v>55.189</c:v>
                </c:pt>
                <c:pt idx="2032">
                  <c:v>55.218000000000011</c:v>
                </c:pt>
                <c:pt idx="2033">
                  <c:v>55.155000000000001</c:v>
                </c:pt>
                <c:pt idx="2034">
                  <c:v>55.185000000000002</c:v>
                </c:pt>
                <c:pt idx="2035">
                  <c:v>55.303000000000004</c:v>
                </c:pt>
                <c:pt idx="2036">
                  <c:v>55.362000000000002</c:v>
                </c:pt>
                <c:pt idx="2037">
                  <c:v>55.211000000000006</c:v>
                </c:pt>
                <c:pt idx="2038">
                  <c:v>54.826000000000001</c:v>
                </c:pt>
                <c:pt idx="2039">
                  <c:v>54.678000000000011</c:v>
                </c:pt>
                <c:pt idx="2040">
                  <c:v>54.884999999999998</c:v>
                </c:pt>
                <c:pt idx="2041">
                  <c:v>55.089000000000006</c:v>
                </c:pt>
                <c:pt idx="2042">
                  <c:v>55.354999999999997</c:v>
                </c:pt>
                <c:pt idx="2043">
                  <c:v>55.532000000000011</c:v>
                </c:pt>
                <c:pt idx="2044">
                  <c:v>55.68</c:v>
                </c:pt>
                <c:pt idx="2045">
                  <c:v>55.971000000000004</c:v>
                </c:pt>
                <c:pt idx="2046">
                  <c:v>56.03</c:v>
                </c:pt>
                <c:pt idx="2047">
                  <c:v>55.911999999999999</c:v>
                </c:pt>
                <c:pt idx="2048">
                  <c:v>55.794000000000011</c:v>
                </c:pt>
                <c:pt idx="2049">
                  <c:v>55.642000000000003</c:v>
                </c:pt>
                <c:pt idx="2050">
                  <c:v>55.672000000000011</c:v>
                </c:pt>
                <c:pt idx="2051">
                  <c:v>55.908000000000001</c:v>
                </c:pt>
                <c:pt idx="2052">
                  <c:v>56.173000000000002</c:v>
                </c:pt>
                <c:pt idx="2053">
                  <c:v>56.32</c:v>
                </c:pt>
                <c:pt idx="2054">
                  <c:v>56.409000000000006</c:v>
                </c:pt>
                <c:pt idx="2055">
                  <c:v>56.434000000000005</c:v>
                </c:pt>
                <c:pt idx="2056">
                  <c:v>56.316000000000003</c:v>
                </c:pt>
                <c:pt idx="2057">
                  <c:v>56.14</c:v>
                </c:pt>
                <c:pt idx="2058">
                  <c:v>56.14</c:v>
                </c:pt>
                <c:pt idx="2059">
                  <c:v>56.047000000000004</c:v>
                </c:pt>
                <c:pt idx="2060">
                  <c:v>55.988</c:v>
                </c:pt>
                <c:pt idx="2061">
                  <c:v>55.959000000000003</c:v>
                </c:pt>
                <c:pt idx="2062">
                  <c:v>55.87</c:v>
                </c:pt>
                <c:pt idx="2063">
                  <c:v>55.929000000000002</c:v>
                </c:pt>
                <c:pt idx="2064">
                  <c:v>56.106000000000002</c:v>
                </c:pt>
                <c:pt idx="2065">
                  <c:v>56.254000000000005</c:v>
                </c:pt>
                <c:pt idx="2066">
                  <c:v>56.25</c:v>
                </c:pt>
                <c:pt idx="2067">
                  <c:v>56.308</c:v>
                </c:pt>
                <c:pt idx="2068">
                  <c:v>56.514000000000003</c:v>
                </c:pt>
                <c:pt idx="2069">
                  <c:v>56.779000000000003</c:v>
                </c:pt>
                <c:pt idx="2070">
                  <c:v>56.922000000000011</c:v>
                </c:pt>
                <c:pt idx="2071">
                  <c:v>57.186</c:v>
                </c:pt>
                <c:pt idx="2072">
                  <c:v>57.567</c:v>
                </c:pt>
                <c:pt idx="2073">
                  <c:v>57.889000000000003</c:v>
                </c:pt>
                <c:pt idx="2074">
                  <c:v>58.148000000000003</c:v>
                </c:pt>
                <c:pt idx="2075">
                  <c:v>58.528000000000013</c:v>
                </c:pt>
                <c:pt idx="2076">
                  <c:v>58.732000000000014</c:v>
                </c:pt>
                <c:pt idx="2077">
                  <c:v>58.849000000000004</c:v>
                </c:pt>
                <c:pt idx="2078">
                  <c:v>58.82</c:v>
                </c:pt>
                <c:pt idx="2079">
                  <c:v>58.878</c:v>
                </c:pt>
                <c:pt idx="2080">
                  <c:v>58.878</c:v>
                </c:pt>
                <c:pt idx="2081">
                  <c:v>58.844999999999999</c:v>
                </c:pt>
                <c:pt idx="2082">
                  <c:v>58.612000000000002</c:v>
                </c:pt>
                <c:pt idx="2083">
                  <c:v>58.086000000000006</c:v>
                </c:pt>
                <c:pt idx="2084">
                  <c:v>57.413000000000004</c:v>
                </c:pt>
                <c:pt idx="2085">
                  <c:v>56.738000000000014</c:v>
                </c:pt>
                <c:pt idx="2086">
                  <c:v>56.267000000000003</c:v>
                </c:pt>
                <c:pt idx="2087">
                  <c:v>55.943000000000005</c:v>
                </c:pt>
                <c:pt idx="2088">
                  <c:v>55.821000000000005</c:v>
                </c:pt>
                <c:pt idx="2089">
                  <c:v>55.821000000000005</c:v>
                </c:pt>
                <c:pt idx="2090">
                  <c:v>55.850999999999999</c:v>
                </c:pt>
                <c:pt idx="2091">
                  <c:v>55.91</c:v>
                </c:pt>
                <c:pt idx="2092">
                  <c:v>55.939</c:v>
                </c:pt>
                <c:pt idx="2093">
                  <c:v>55.733000000000011</c:v>
                </c:pt>
                <c:pt idx="2094">
                  <c:v>55.586000000000006</c:v>
                </c:pt>
                <c:pt idx="2095">
                  <c:v>55.497</c:v>
                </c:pt>
                <c:pt idx="2096">
                  <c:v>55.405000000000001</c:v>
                </c:pt>
                <c:pt idx="2097">
                  <c:v>55.527000000000001</c:v>
                </c:pt>
                <c:pt idx="2098">
                  <c:v>55.582000000000001</c:v>
                </c:pt>
                <c:pt idx="2099">
                  <c:v>55.582000000000001</c:v>
                </c:pt>
                <c:pt idx="2100">
                  <c:v>55.582000000000001</c:v>
                </c:pt>
                <c:pt idx="2101">
                  <c:v>55.493000000000002</c:v>
                </c:pt>
                <c:pt idx="2102">
                  <c:v>55.523000000000003</c:v>
                </c:pt>
                <c:pt idx="2103">
                  <c:v>55.582000000000001</c:v>
                </c:pt>
                <c:pt idx="2104">
                  <c:v>55.877000000000002</c:v>
                </c:pt>
                <c:pt idx="2105">
                  <c:v>56.2</c:v>
                </c:pt>
                <c:pt idx="2106">
                  <c:v>56.465000000000003</c:v>
                </c:pt>
                <c:pt idx="2107">
                  <c:v>56.671000000000006</c:v>
                </c:pt>
                <c:pt idx="2108">
                  <c:v>56.847000000000001</c:v>
                </c:pt>
                <c:pt idx="2109">
                  <c:v>56.785000000000011</c:v>
                </c:pt>
                <c:pt idx="2110">
                  <c:v>56.638000000000012</c:v>
                </c:pt>
                <c:pt idx="2111">
                  <c:v>56.344000000000001</c:v>
                </c:pt>
                <c:pt idx="2112">
                  <c:v>55.961000000000006</c:v>
                </c:pt>
                <c:pt idx="2113">
                  <c:v>55.696000000000012</c:v>
                </c:pt>
                <c:pt idx="2114">
                  <c:v>55.43</c:v>
                </c:pt>
                <c:pt idx="2115">
                  <c:v>55.164000000000001</c:v>
                </c:pt>
                <c:pt idx="2116">
                  <c:v>55.017000000000003</c:v>
                </c:pt>
                <c:pt idx="2117">
                  <c:v>54.928000000000011</c:v>
                </c:pt>
                <c:pt idx="2118">
                  <c:v>54.78</c:v>
                </c:pt>
                <c:pt idx="2119">
                  <c:v>54.691000000000003</c:v>
                </c:pt>
                <c:pt idx="2120">
                  <c:v>54.721000000000011</c:v>
                </c:pt>
                <c:pt idx="2121">
                  <c:v>54.691000000000003</c:v>
                </c:pt>
                <c:pt idx="2122">
                  <c:v>54.691000000000003</c:v>
                </c:pt>
                <c:pt idx="2123">
                  <c:v>54.691000000000003</c:v>
                </c:pt>
                <c:pt idx="2124">
                  <c:v>54.776000000000003</c:v>
                </c:pt>
                <c:pt idx="2125">
                  <c:v>54.835000000000001</c:v>
                </c:pt>
                <c:pt idx="2126">
                  <c:v>54.806000000000004</c:v>
                </c:pt>
                <c:pt idx="2127">
                  <c:v>54.835000000000001</c:v>
                </c:pt>
                <c:pt idx="2128">
                  <c:v>54.806000000000004</c:v>
                </c:pt>
                <c:pt idx="2129">
                  <c:v>54.658000000000001</c:v>
                </c:pt>
                <c:pt idx="2130">
                  <c:v>54.48</c:v>
                </c:pt>
                <c:pt idx="2131">
                  <c:v>54.391000000000005</c:v>
                </c:pt>
                <c:pt idx="2132">
                  <c:v>54.332000000000001</c:v>
                </c:pt>
                <c:pt idx="2133">
                  <c:v>54.243000000000002</c:v>
                </c:pt>
                <c:pt idx="2134">
                  <c:v>54.065000000000012</c:v>
                </c:pt>
                <c:pt idx="2135">
                  <c:v>53.857999999999997</c:v>
                </c:pt>
                <c:pt idx="2136">
                  <c:v>53.65</c:v>
                </c:pt>
                <c:pt idx="2137">
                  <c:v>53.561</c:v>
                </c:pt>
                <c:pt idx="2138">
                  <c:v>53.561</c:v>
                </c:pt>
                <c:pt idx="2139">
                  <c:v>53.59</c:v>
                </c:pt>
                <c:pt idx="2140">
                  <c:v>53.679000000000002</c:v>
                </c:pt>
                <c:pt idx="2141">
                  <c:v>53.947000000000003</c:v>
                </c:pt>
                <c:pt idx="2142">
                  <c:v>54.391000000000005</c:v>
                </c:pt>
                <c:pt idx="2143">
                  <c:v>54.924000000000007</c:v>
                </c:pt>
                <c:pt idx="2144">
                  <c:v>55.484999999999999</c:v>
                </c:pt>
                <c:pt idx="2145">
                  <c:v>55.928000000000011</c:v>
                </c:pt>
                <c:pt idx="2146">
                  <c:v>56.31</c:v>
                </c:pt>
                <c:pt idx="2147">
                  <c:v>56.663000000000011</c:v>
                </c:pt>
                <c:pt idx="2148">
                  <c:v>56.869</c:v>
                </c:pt>
                <c:pt idx="2149">
                  <c:v>57.074000000000005</c:v>
                </c:pt>
                <c:pt idx="2150">
                  <c:v>57.279000000000003</c:v>
                </c:pt>
                <c:pt idx="2151">
                  <c:v>57.514000000000003</c:v>
                </c:pt>
                <c:pt idx="2152">
                  <c:v>57.660000000000011</c:v>
                </c:pt>
                <c:pt idx="2153">
                  <c:v>57.777000000000001</c:v>
                </c:pt>
                <c:pt idx="2154">
                  <c:v>57.865000000000002</c:v>
                </c:pt>
                <c:pt idx="2155">
                  <c:v>57.861000000000004</c:v>
                </c:pt>
                <c:pt idx="2156">
                  <c:v>57.89</c:v>
                </c:pt>
                <c:pt idx="2157">
                  <c:v>58.011000000000003</c:v>
                </c:pt>
                <c:pt idx="2158">
                  <c:v>58.153000000000006</c:v>
                </c:pt>
                <c:pt idx="2159">
                  <c:v>58.27</c:v>
                </c:pt>
                <c:pt idx="2160">
                  <c:v>58.299000000000021</c:v>
                </c:pt>
                <c:pt idx="2161">
                  <c:v>58.357999999999997</c:v>
                </c:pt>
                <c:pt idx="2162">
                  <c:v>58.386999999999993</c:v>
                </c:pt>
                <c:pt idx="2163">
                  <c:v>58.357999999999997</c:v>
                </c:pt>
                <c:pt idx="2164">
                  <c:v>58.299000000000021</c:v>
                </c:pt>
                <c:pt idx="2165">
                  <c:v>58.328000000000003</c:v>
                </c:pt>
                <c:pt idx="2166">
                  <c:v>58.620000000000012</c:v>
                </c:pt>
                <c:pt idx="2167">
                  <c:v>59.028000000000013</c:v>
                </c:pt>
                <c:pt idx="2168">
                  <c:v>59.436</c:v>
                </c:pt>
                <c:pt idx="2169">
                  <c:v>59.755000000000003</c:v>
                </c:pt>
                <c:pt idx="2170">
                  <c:v>59.929000000000002</c:v>
                </c:pt>
                <c:pt idx="2171">
                  <c:v>59.957999999999998</c:v>
                </c:pt>
                <c:pt idx="2172">
                  <c:v>59.871000000000002</c:v>
                </c:pt>
                <c:pt idx="2173">
                  <c:v>59.813000000000002</c:v>
                </c:pt>
                <c:pt idx="2174">
                  <c:v>59.813000000000002</c:v>
                </c:pt>
                <c:pt idx="2175">
                  <c:v>59.987000000000002</c:v>
                </c:pt>
                <c:pt idx="2176">
                  <c:v>60.133000000000003</c:v>
                </c:pt>
                <c:pt idx="2177">
                  <c:v>60.075000000000003</c:v>
                </c:pt>
                <c:pt idx="2178">
                  <c:v>59.929000000000002</c:v>
                </c:pt>
                <c:pt idx="2179">
                  <c:v>59.784000000000006</c:v>
                </c:pt>
                <c:pt idx="2180">
                  <c:v>59.61</c:v>
                </c:pt>
                <c:pt idx="2181">
                  <c:v>59.290000000000013</c:v>
                </c:pt>
                <c:pt idx="2182">
                  <c:v>58.999000000000002</c:v>
                </c:pt>
                <c:pt idx="2183">
                  <c:v>58.795000000000016</c:v>
                </c:pt>
                <c:pt idx="2184">
                  <c:v>58.649000000000001</c:v>
                </c:pt>
                <c:pt idx="2185">
                  <c:v>58.562000000000012</c:v>
                </c:pt>
                <c:pt idx="2186">
                  <c:v>58.504000000000005</c:v>
                </c:pt>
                <c:pt idx="2187">
                  <c:v>58.620000000000012</c:v>
                </c:pt>
                <c:pt idx="2188">
                  <c:v>58.679000000000002</c:v>
                </c:pt>
                <c:pt idx="2189">
                  <c:v>58.679000000000002</c:v>
                </c:pt>
                <c:pt idx="2190">
                  <c:v>58.649000000000001</c:v>
                </c:pt>
                <c:pt idx="2191">
                  <c:v>58.766000000000012</c:v>
                </c:pt>
                <c:pt idx="2192">
                  <c:v>58.737000000000002</c:v>
                </c:pt>
                <c:pt idx="2193">
                  <c:v>58.562000000000012</c:v>
                </c:pt>
                <c:pt idx="2194">
                  <c:v>58.328000000000003</c:v>
                </c:pt>
                <c:pt idx="2195">
                  <c:v>58.299000000000021</c:v>
                </c:pt>
                <c:pt idx="2196">
                  <c:v>58.357999999999997</c:v>
                </c:pt>
                <c:pt idx="2197">
                  <c:v>58.241</c:v>
                </c:pt>
                <c:pt idx="2198">
                  <c:v>58.153000000000006</c:v>
                </c:pt>
                <c:pt idx="2199">
                  <c:v>58.066000000000003</c:v>
                </c:pt>
                <c:pt idx="2200">
                  <c:v>58.036000000000001</c:v>
                </c:pt>
                <c:pt idx="2201">
                  <c:v>57.949000000000005</c:v>
                </c:pt>
                <c:pt idx="2202">
                  <c:v>58.007000000000005</c:v>
                </c:pt>
                <c:pt idx="2203">
                  <c:v>58.036000000000001</c:v>
                </c:pt>
                <c:pt idx="2204">
                  <c:v>58.007000000000005</c:v>
                </c:pt>
                <c:pt idx="2205">
                  <c:v>57.923000000000002</c:v>
                </c:pt>
                <c:pt idx="2206">
                  <c:v>57.861000000000004</c:v>
                </c:pt>
                <c:pt idx="2207">
                  <c:v>57.861000000000004</c:v>
                </c:pt>
                <c:pt idx="2208">
                  <c:v>57.919000000000004</c:v>
                </c:pt>
                <c:pt idx="2209">
                  <c:v>57.923000000000002</c:v>
                </c:pt>
                <c:pt idx="2210">
                  <c:v>57.836000000000006</c:v>
                </c:pt>
                <c:pt idx="2211">
                  <c:v>57.719000000000001</c:v>
                </c:pt>
                <c:pt idx="2212">
                  <c:v>57.865000000000002</c:v>
                </c:pt>
                <c:pt idx="2213">
                  <c:v>57.981999999999999</c:v>
                </c:pt>
                <c:pt idx="2214">
                  <c:v>58.07</c:v>
                </c:pt>
                <c:pt idx="2215">
                  <c:v>58.07</c:v>
                </c:pt>
                <c:pt idx="2216">
                  <c:v>58.187000000000005</c:v>
                </c:pt>
                <c:pt idx="2217">
                  <c:v>58.216000000000001</c:v>
                </c:pt>
                <c:pt idx="2218">
                  <c:v>58.333000000000006</c:v>
                </c:pt>
                <c:pt idx="2219">
                  <c:v>58.391000000000005</c:v>
                </c:pt>
                <c:pt idx="2220">
                  <c:v>58.508000000000003</c:v>
                </c:pt>
                <c:pt idx="2221">
                  <c:v>58.537000000000006</c:v>
                </c:pt>
                <c:pt idx="2222">
                  <c:v>58.654000000000003</c:v>
                </c:pt>
                <c:pt idx="2223">
                  <c:v>58.683</c:v>
                </c:pt>
                <c:pt idx="2224">
                  <c:v>58.479000000000006</c:v>
                </c:pt>
                <c:pt idx="2225">
                  <c:v>58.245000000000012</c:v>
                </c:pt>
                <c:pt idx="2226">
                  <c:v>58.157000000000004</c:v>
                </c:pt>
                <c:pt idx="2227">
                  <c:v>58.128000000000014</c:v>
                </c:pt>
                <c:pt idx="2228">
                  <c:v>57.953000000000003</c:v>
                </c:pt>
                <c:pt idx="2229">
                  <c:v>57.836000000000006</c:v>
                </c:pt>
                <c:pt idx="2230">
                  <c:v>57.689</c:v>
                </c:pt>
                <c:pt idx="2231">
                  <c:v>57.514000000000003</c:v>
                </c:pt>
                <c:pt idx="2232">
                  <c:v>57.309000000000005</c:v>
                </c:pt>
                <c:pt idx="2233">
                  <c:v>57.133000000000003</c:v>
                </c:pt>
                <c:pt idx="2234">
                  <c:v>56.957000000000001</c:v>
                </c:pt>
                <c:pt idx="2235">
                  <c:v>56.751000000000005</c:v>
                </c:pt>
                <c:pt idx="2236">
                  <c:v>56.839000000000006</c:v>
                </c:pt>
                <c:pt idx="2237">
                  <c:v>57.279000000000003</c:v>
                </c:pt>
                <c:pt idx="2238">
                  <c:v>57.693000000000012</c:v>
                </c:pt>
                <c:pt idx="2239">
                  <c:v>57.957000000000001</c:v>
                </c:pt>
                <c:pt idx="2240">
                  <c:v>58.015000000000001</c:v>
                </c:pt>
                <c:pt idx="2241">
                  <c:v>57.986000000000004</c:v>
                </c:pt>
                <c:pt idx="2242">
                  <c:v>57.865000000000002</c:v>
                </c:pt>
                <c:pt idx="2243">
                  <c:v>57.752000000000002</c:v>
                </c:pt>
                <c:pt idx="2244">
                  <c:v>57.602000000000011</c:v>
                </c:pt>
                <c:pt idx="2245">
                  <c:v>57.367000000000004</c:v>
                </c:pt>
                <c:pt idx="2246">
                  <c:v>57.191000000000003</c:v>
                </c:pt>
                <c:pt idx="2247">
                  <c:v>57.195000000000014</c:v>
                </c:pt>
                <c:pt idx="2248">
                  <c:v>57.401000000000003</c:v>
                </c:pt>
                <c:pt idx="2249">
                  <c:v>57.606000000000002</c:v>
                </c:pt>
                <c:pt idx="2250">
                  <c:v>57.664000000000001</c:v>
                </c:pt>
                <c:pt idx="2251">
                  <c:v>57.547000000000004</c:v>
                </c:pt>
                <c:pt idx="2252">
                  <c:v>57.313000000000002</c:v>
                </c:pt>
                <c:pt idx="2253">
                  <c:v>57.166000000000011</c:v>
                </c:pt>
                <c:pt idx="2254">
                  <c:v>56.961000000000006</c:v>
                </c:pt>
                <c:pt idx="2255">
                  <c:v>56.726000000000013</c:v>
                </c:pt>
                <c:pt idx="2256">
                  <c:v>56.638000000000012</c:v>
                </c:pt>
                <c:pt idx="2257">
                  <c:v>56.755000000000003</c:v>
                </c:pt>
                <c:pt idx="2258">
                  <c:v>56.843000000000004</c:v>
                </c:pt>
                <c:pt idx="2259">
                  <c:v>57.049000000000007</c:v>
                </c:pt>
                <c:pt idx="2260">
                  <c:v>57.313000000000002</c:v>
                </c:pt>
                <c:pt idx="2261">
                  <c:v>57.518000000000001</c:v>
                </c:pt>
                <c:pt idx="2262">
                  <c:v>57.810999999999993</c:v>
                </c:pt>
                <c:pt idx="2263">
                  <c:v>58.161000000000001</c:v>
                </c:pt>
                <c:pt idx="2264">
                  <c:v>58.658000000000001</c:v>
                </c:pt>
                <c:pt idx="2265">
                  <c:v>59.182000000000002</c:v>
                </c:pt>
                <c:pt idx="2266">
                  <c:v>59.647000000000006</c:v>
                </c:pt>
                <c:pt idx="2267">
                  <c:v>59.967000000000006</c:v>
                </c:pt>
                <c:pt idx="2268">
                  <c:v>60.141000000000005</c:v>
                </c:pt>
                <c:pt idx="2269">
                  <c:v>60.228000000000016</c:v>
                </c:pt>
                <c:pt idx="2270">
                  <c:v>60.141000000000005</c:v>
                </c:pt>
                <c:pt idx="2271">
                  <c:v>60.054000000000002</c:v>
                </c:pt>
                <c:pt idx="2272">
                  <c:v>59.996000000000002</c:v>
                </c:pt>
                <c:pt idx="2273">
                  <c:v>59.909000000000006</c:v>
                </c:pt>
                <c:pt idx="2274">
                  <c:v>59.676000000000002</c:v>
                </c:pt>
                <c:pt idx="2275">
                  <c:v>59.44</c:v>
                </c:pt>
                <c:pt idx="2276">
                  <c:v>59.178000000000011</c:v>
                </c:pt>
                <c:pt idx="2277">
                  <c:v>58.974000000000004</c:v>
                </c:pt>
                <c:pt idx="2278">
                  <c:v>58.745000000000012</c:v>
                </c:pt>
                <c:pt idx="2279">
                  <c:v>58.42</c:v>
                </c:pt>
                <c:pt idx="2280">
                  <c:v>58.187000000000005</c:v>
                </c:pt>
                <c:pt idx="2281">
                  <c:v>57.981999999999999</c:v>
                </c:pt>
                <c:pt idx="2282">
                  <c:v>57.953000000000003</c:v>
                </c:pt>
                <c:pt idx="2283">
                  <c:v>57.894000000000005</c:v>
                </c:pt>
                <c:pt idx="2284">
                  <c:v>57.836000000000006</c:v>
                </c:pt>
                <c:pt idx="2285">
                  <c:v>57.748000000000012</c:v>
                </c:pt>
                <c:pt idx="2286">
                  <c:v>57.806000000000004</c:v>
                </c:pt>
                <c:pt idx="2287">
                  <c:v>57.894000000000005</c:v>
                </c:pt>
                <c:pt idx="2288">
                  <c:v>58.011000000000003</c:v>
                </c:pt>
                <c:pt idx="2289">
                  <c:v>57.953000000000003</c:v>
                </c:pt>
                <c:pt idx="2290">
                  <c:v>57.894000000000005</c:v>
                </c:pt>
                <c:pt idx="2291">
                  <c:v>57.777000000000001</c:v>
                </c:pt>
                <c:pt idx="2292">
                  <c:v>57.660000000000011</c:v>
                </c:pt>
                <c:pt idx="2293">
                  <c:v>57.543000000000006</c:v>
                </c:pt>
                <c:pt idx="2294">
                  <c:v>57.426000000000002</c:v>
                </c:pt>
                <c:pt idx="2295">
                  <c:v>57.454999999999998</c:v>
                </c:pt>
                <c:pt idx="2296">
                  <c:v>57.514000000000003</c:v>
                </c:pt>
                <c:pt idx="2297">
                  <c:v>57.777000000000001</c:v>
                </c:pt>
                <c:pt idx="2298">
                  <c:v>57.923000000000002</c:v>
                </c:pt>
                <c:pt idx="2299">
                  <c:v>57.981999999999999</c:v>
                </c:pt>
                <c:pt idx="2300">
                  <c:v>57.981999999999999</c:v>
                </c:pt>
                <c:pt idx="2301">
                  <c:v>58.07</c:v>
                </c:pt>
                <c:pt idx="2302">
                  <c:v>58.187000000000005</c:v>
                </c:pt>
                <c:pt idx="2303">
                  <c:v>58.303000000000004</c:v>
                </c:pt>
                <c:pt idx="2304">
                  <c:v>58.508000000000003</c:v>
                </c:pt>
                <c:pt idx="2305">
                  <c:v>58.654000000000003</c:v>
                </c:pt>
                <c:pt idx="2306">
                  <c:v>58.857999999999997</c:v>
                </c:pt>
                <c:pt idx="2307">
                  <c:v>59.178000000000011</c:v>
                </c:pt>
                <c:pt idx="2308">
                  <c:v>59.469000000000001</c:v>
                </c:pt>
                <c:pt idx="2309">
                  <c:v>59.643000000000001</c:v>
                </c:pt>
                <c:pt idx="2310">
                  <c:v>59.817999999999998</c:v>
                </c:pt>
                <c:pt idx="2311">
                  <c:v>59.876000000000005</c:v>
                </c:pt>
                <c:pt idx="2312">
                  <c:v>59.847000000000001</c:v>
                </c:pt>
                <c:pt idx="2313">
                  <c:v>59.759</c:v>
                </c:pt>
                <c:pt idx="2314">
                  <c:v>59.614000000000004</c:v>
                </c:pt>
                <c:pt idx="2315">
                  <c:v>59.498000000000012</c:v>
                </c:pt>
                <c:pt idx="2316">
                  <c:v>59.411000000000001</c:v>
                </c:pt>
                <c:pt idx="2317">
                  <c:v>59.294000000000011</c:v>
                </c:pt>
                <c:pt idx="2318">
                  <c:v>59.411000000000001</c:v>
                </c:pt>
                <c:pt idx="2319">
                  <c:v>59.643000000000001</c:v>
                </c:pt>
                <c:pt idx="2320">
                  <c:v>59.730000000000011</c:v>
                </c:pt>
                <c:pt idx="2321">
                  <c:v>59.759</c:v>
                </c:pt>
                <c:pt idx="2322">
                  <c:v>59.701000000000001</c:v>
                </c:pt>
                <c:pt idx="2323">
                  <c:v>59.643000000000001</c:v>
                </c:pt>
                <c:pt idx="2324">
                  <c:v>59.585000000000001</c:v>
                </c:pt>
                <c:pt idx="2325">
                  <c:v>59.585000000000001</c:v>
                </c:pt>
                <c:pt idx="2326">
                  <c:v>59.672000000000011</c:v>
                </c:pt>
                <c:pt idx="2327">
                  <c:v>59.817999999999998</c:v>
                </c:pt>
                <c:pt idx="2328">
                  <c:v>59.788000000000011</c:v>
                </c:pt>
                <c:pt idx="2329">
                  <c:v>59.730000000000011</c:v>
                </c:pt>
                <c:pt idx="2330">
                  <c:v>59.701000000000001</c:v>
                </c:pt>
                <c:pt idx="2331">
                  <c:v>59.672000000000011</c:v>
                </c:pt>
                <c:pt idx="2332">
                  <c:v>59.614000000000004</c:v>
                </c:pt>
                <c:pt idx="2333">
                  <c:v>59.614000000000004</c:v>
                </c:pt>
                <c:pt idx="2334">
                  <c:v>59.498000000000012</c:v>
                </c:pt>
                <c:pt idx="2335">
                  <c:v>59.323</c:v>
                </c:pt>
                <c:pt idx="2336">
                  <c:v>59.149000000000001</c:v>
                </c:pt>
                <c:pt idx="2337">
                  <c:v>59.062000000000012</c:v>
                </c:pt>
                <c:pt idx="2338">
                  <c:v>59.062000000000012</c:v>
                </c:pt>
                <c:pt idx="2339">
                  <c:v>59.091000000000001</c:v>
                </c:pt>
                <c:pt idx="2340">
                  <c:v>58.97</c:v>
                </c:pt>
                <c:pt idx="2341">
                  <c:v>58.77</c:v>
                </c:pt>
                <c:pt idx="2342">
                  <c:v>58.828000000000003</c:v>
                </c:pt>
                <c:pt idx="2343">
                  <c:v>59.062000000000012</c:v>
                </c:pt>
                <c:pt idx="2344">
                  <c:v>59.207000000000001</c:v>
                </c:pt>
                <c:pt idx="2345">
                  <c:v>59.261000000000003</c:v>
                </c:pt>
                <c:pt idx="2346">
                  <c:v>59.294000000000011</c:v>
                </c:pt>
                <c:pt idx="2347">
                  <c:v>59.261000000000003</c:v>
                </c:pt>
                <c:pt idx="2348">
                  <c:v>59.207000000000001</c:v>
                </c:pt>
                <c:pt idx="2349">
                  <c:v>59.087000000000003</c:v>
                </c:pt>
                <c:pt idx="2350">
                  <c:v>58.824000000000005</c:v>
                </c:pt>
                <c:pt idx="2351">
                  <c:v>58.620000000000012</c:v>
                </c:pt>
                <c:pt idx="2352">
                  <c:v>58.386999999999993</c:v>
                </c:pt>
                <c:pt idx="2353">
                  <c:v>58.212000000000003</c:v>
                </c:pt>
                <c:pt idx="2354">
                  <c:v>58.066000000000003</c:v>
                </c:pt>
                <c:pt idx="2355">
                  <c:v>57.919000000000004</c:v>
                </c:pt>
                <c:pt idx="2356">
                  <c:v>57.773000000000003</c:v>
                </c:pt>
                <c:pt idx="2357">
                  <c:v>57.861000000000004</c:v>
                </c:pt>
                <c:pt idx="2358">
                  <c:v>57.919000000000004</c:v>
                </c:pt>
                <c:pt idx="2359">
                  <c:v>58.066000000000003</c:v>
                </c:pt>
                <c:pt idx="2360">
                  <c:v>58.182000000000002</c:v>
                </c:pt>
                <c:pt idx="2361">
                  <c:v>58.445</c:v>
                </c:pt>
                <c:pt idx="2362">
                  <c:v>58.737000000000002</c:v>
                </c:pt>
                <c:pt idx="2363">
                  <c:v>58.883000000000003</c:v>
                </c:pt>
                <c:pt idx="2364">
                  <c:v>58.911999999999999</c:v>
                </c:pt>
                <c:pt idx="2365">
                  <c:v>58.911999999999999</c:v>
                </c:pt>
                <c:pt idx="2366">
                  <c:v>58.999000000000002</c:v>
                </c:pt>
                <c:pt idx="2367">
                  <c:v>59.116</c:v>
                </c:pt>
                <c:pt idx="2368">
                  <c:v>59.232000000000014</c:v>
                </c:pt>
                <c:pt idx="2369">
                  <c:v>59.436</c:v>
                </c:pt>
                <c:pt idx="2370">
                  <c:v>59.639000000000003</c:v>
                </c:pt>
                <c:pt idx="2371">
                  <c:v>59.726000000000013</c:v>
                </c:pt>
                <c:pt idx="2372">
                  <c:v>59.784000000000006</c:v>
                </c:pt>
                <c:pt idx="2373">
                  <c:v>59.809000000000005</c:v>
                </c:pt>
                <c:pt idx="2374">
                  <c:v>59.954000000000001</c:v>
                </c:pt>
                <c:pt idx="2375">
                  <c:v>60.186</c:v>
                </c:pt>
                <c:pt idx="2376">
                  <c:v>60.389000000000003</c:v>
                </c:pt>
                <c:pt idx="2377">
                  <c:v>60.505000000000003</c:v>
                </c:pt>
                <c:pt idx="2378">
                  <c:v>60.417999999999999</c:v>
                </c:pt>
                <c:pt idx="2379">
                  <c:v>60.36</c:v>
                </c:pt>
                <c:pt idx="2380">
                  <c:v>60.215000000000003</c:v>
                </c:pt>
                <c:pt idx="2381">
                  <c:v>60.012</c:v>
                </c:pt>
                <c:pt idx="2382">
                  <c:v>59.805</c:v>
                </c:pt>
                <c:pt idx="2383">
                  <c:v>59.664000000000001</c:v>
                </c:pt>
                <c:pt idx="2384">
                  <c:v>59.689</c:v>
                </c:pt>
                <c:pt idx="2385">
                  <c:v>59.718000000000011</c:v>
                </c:pt>
                <c:pt idx="2386">
                  <c:v>59.660000000000011</c:v>
                </c:pt>
                <c:pt idx="2387">
                  <c:v>59.863</c:v>
                </c:pt>
                <c:pt idx="2388">
                  <c:v>60.124000000000002</c:v>
                </c:pt>
                <c:pt idx="2389">
                  <c:v>60.327000000000005</c:v>
                </c:pt>
                <c:pt idx="2390">
                  <c:v>60.501000000000005</c:v>
                </c:pt>
                <c:pt idx="2391">
                  <c:v>60.559000000000005</c:v>
                </c:pt>
                <c:pt idx="2392">
                  <c:v>60.501000000000005</c:v>
                </c:pt>
                <c:pt idx="2393">
                  <c:v>60.384999999999998</c:v>
                </c:pt>
                <c:pt idx="2394">
                  <c:v>60.24</c:v>
                </c:pt>
                <c:pt idx="2395">
                  <c:v>59.979000000000006</c:v>
                </c:pt>
                <c:pt idx="2396">
                  <c:v>59.776000000000003</c:v>
                </c:pt>
                <c:pt idx="2397">
                  <c:v>59.573</c:v>
                </c:pt>
                <c:pt idx="2398">
                  <c:v>59.34</c:v>
                </c:pt>
                <c:pt idx="2399">
                  <c:v>59.049000000000007</c:v>
                </c:pt>
                <c:pt idx="2400">
                  <c:v>58.816000000000003</c:v>
                </c:pt>
                <c:pt idx="2401">
                  <c:v>58.7</c:v>
                </c:pt>
                <c:pt idx="2402">
                  <c:v>58.608000000000011</c:v>
                </c:pt>
                <c:pt idx="2403">
                  <c:v>58.52</c:v>
                </c:pt>
                <c:pt idx="2404">
                  <c:v>58.404000000000003</c:v>
                </c:pt>
                <c:pt idx="2405">
                  <c:v>58.316000000000003</c:v>
                </c:pt>
                <c:pt idx="2406">
                  <c:v>58.229000000000013</c:v>
                </c:pt>
                <c:pt idx="2407">
                  <c:v>58.199000000000012</c:v>
                </c:pt>
                <c:pt idx="2408">
                  <c:v>58.112000000000002</c:v>
                </c:pt>
                <c:pt idx="2409">
                  <c:v>58.053000000000004</c:v>
                </c:pt>
                <c:pt idx="2410">
                  <c:v>58.024000000000001</c:v>
                </c:pt>
                <c:pt idx="2411">
                  <c:v>57.995000000000012</c:v>
                </c:pt>
                <c:pt idx="2412">
                  <c:v>57.966000000000001</c:v>
                </c:pt>
                <c:pt idx="2413">
                  <c:v>58.083000000000006</c:v>
                </c:pt>
                <c:pt idx="2414">
                  <c:v>58.229000000000013</c:v>
                </c:pt>
                <c:pt idx="2415">
                  <c:v>58.316000000000003</c:v>
                </c:pt>
                <c:pt idx="2416">
                  <c:v>58.229000000000013</c:v>
                </c:pt>
                <c:pt idx="2417">
                  <c:v>58.258000000000003</c:v>
                </c:pt>
                <c:pt idx="2418">
                  <c:v>58.316000000000003</c:v>
                </c:pt>
                <c:pt idx="2419">
                  <c:v>58.433</c:v>
                </c:pt>
                <c:pt idx="2420">
                  <c:v>58.491</c:v>
                </c:pt>
                <c:pt idx="2421">
                  <c:v>58.462000000000003</c:v>
                </c:pt>
                <c:pt idx="2422">
                  <c:v>58.404000000000003</c:v>
                </c:pt>
                <c:pt idx="2423">
                  <c:v>58.433</c:v>
                </c:pt>
                <c:pt idx="2424">
                  <c:v>58.4</c:v>
                </c:pt>
                <c:pt idx="2425">
                  <c:v>58.283000000000001</c:v>
                </c:pt>
                <c:pt idx="2426">
                  <c:v>58.049000000000007</c:v>
                </c:pt>
                <c:pt idx="2427">
                  <c:v>57.991</c:v>
                </c:pt>
                <c:pt idx="2428">
                  <c:v>57.962000000000003</c:v>
                </c:pt>
                <c:pt idx="2429">
                  <c:v>57.814999999999998</c:v>
                </c:pt>
                <c:pt idx="2430">
                  <c:v>57.669000000000011</c:v>
                </c:pt>
                <c:pt idx="2431">
                  <c:v>57.464000000000006</c:v>
                </c:pt>
                <c:pt idx="2432">
                  <c:v>57.259</c:v>
                </c:pt>
                <c:pt idx="2433">
                  <c:v>57.142000000000003</c:v>
                </c:pt>
                <c:pt idx="2434">
                  <c:v>57.171000000000006</c:v>
                </c:pt>
                <c:pt idx="2435">
                  <c:v>57.259</c:v>
                </c:pt>
                <c:pt idx="2436">
                  <c:v>57.317999999999998</c:v>
                </c:pt>
                <c:pt idx="2437">
                  <c:v>57.201000000000001</c:v>
                </c:pt>
                <c:pt idx="2438">
                  <c:v>56.991</c:v>
                </c:pt>
                <c:pt idx="2439">
                  <c:v>56.933</c:v>
                </c:pt>
                <c:pt idx="2440">
                  <c:v>56.786000000000001</c:v>
                </c:pt>
                <c:pt idx="2441">
                  <c:v>56.669000000000011</c:v>
                </c:pt>
                <c:pt idx="2442">
                  <c:v>56.669000000000011</c:v>
                </c:pt>
                <c:pt idx="2443">
                  <c:v>56.814999999999998</c:v>
                </c:pt>
                <c:pt idx="2444">
                  <c:v>57.021000000000001</c:v>
                </c:pt>
                <c:pt idx="2445">
                  <c:v>57.109000000000002</c:v>
                </c:pt>
                <c:pt idx="2446">
                  <c:v>57.167000000000002</c:v>
                </c:pt>
                <c:pt idx="2447">
                  <c:v>57.343000000000004</c:v>
                </c:pt>
                <c:pt idx="2448">
                  <c:v>57.372</c:v>
                </c:pt>
                <c:pt idx="2449">
                  <c:v>57.285000000000011</c:v>
                </c:pt>
                <c:pt idx="2450">
                  <c:v>57.222000000000016</c:v>
                </c:pt>
                <c:pt idx="2451">
                  <c:v>57.163000000000011</c:v>
                </c:pt>
                <c:pt idx="2452">
                  <c:v>57.075000000000003</c:v>
                </c:pt>
                <c:pt idx="2453">
                  <c:v>57.017000000000003</c:v>
                </c:pt>
                <c:pt idx="2454">
                  <c:v>56.957999999999998</c:v>
                </c:pt>
                <c:pt idx="2455">
                  <c:v>56.899000000000001</c:v>
                </c:pt>
                <c:pt idx="2456">
                  <c:v>56.87</c:v>
                </c:pt>
                <c:pt idx="2457">
                  <c:v>56.87</c:v>
                </c:pt>
                <c:pt idx="2458">
                  <c:v>57.046000000000006</c:v>
                </c:pt>
                <c:pt idx="2459">
                  <c:v>57.251000000000005</c:v>
                </c:pt>
                <c:pt idx="2460">
                  <c:v>57.427</c:v>
                </c:pt>
                <c:pt idx="2461">
                  <c:v>57.54</c:v>
                </c:pt>
                <c:pt idx="2462">
                  <c:v>57.628000000000014</c:v>
                </c:pt>
                <c:pt idx="2463">
                  <c:v>57.657000000000004</c:v>
                </c:pt>
                <c:pt idx="2464">
                  <c:v>57.628000000000014</c:v>
                </c:pt>
                <c:pt idx="2465">
                  <c:v>57.774000000000001</c:v>
                </c:pt>
                <c:pt idx="2466">
                  <c:v>58.008000000000003</c:v>
                </c:pt>
                <c:pt idx="2467">
                  <c:v>58.125000000000014</c:v>
                </c:pt>
                <c:pt idx="2468">
                  <c:v>58.154000000000003</c:v>
                </c:pt>
                <c:pt idx="2469">
                  <c:v>58.183</c:v>
                </c:pt>
                <c:pt idx="2470">
                  <c:v>58.154000000000003</c:v>
                </c:pt>
                <c:pt idx="2471">
                  <c:v>58.154000000000003</c:v>
                </c:pt>
                <c:pt idx="2472">
                  <c:v>58.066000000000003</c:v>
                </c:pt>
                <c:pt idx="2473">
                  <c:v>57.712000000000003</c:v>
                </c:pt>
                <c:pt idx="2474">
                  <c:v>57.273000000000003</c:v>
                </c:pt>
                <c:pt idx="2475">
                  <c:v>56.803000000000004</c:v>
                </c:pt>
                <c:pt idx="2476">
                  <c:v>56.363</c:v>
                </c:pt>
                <c:pt idx="2477">
                  <c:v>56.01</c:v>
                </c:pt>
                <c:pt idx="2478">
                  <c:v>55.863</c:v>
                </c:pt>
                <c:pt idx="2479">
                  <c:v>55.716000000000001</c:v>
                </c:pt>
                <c:pt idx="2480">
                  <c:v>55.627000000000002</c:v>
                </c:pt>
                <c:pt idx="2481">
                  <c:v>55.539000000000001</c:v>
                </c:pt>
                <c:pt idx="2482">
                  <c:v>55.391000000000005</c:v>
                </c:pt>
                <c:pt idx="2483">
                  <c:v>55.244</c:v>
                </c:pt>
                <c:pt idx="2484">
                  <c:v>55.299000000000021</c:v>
                </c:pt>
                <c:pt idx="2485">
                  <c:v>55.417000000000002</c:v>
                </c:pt>
                <c:pt idx="2486">
                  <c:v>55.623000000000012</c:v>
                </c:pt>
                <c:pt idx="2487">
                  <c:v>55.977000000000004</c:v>
                </c:pt>
                <c:pt idx="2488">
                  <c:v>56.387999999999998</c:v>
                </c:pt>
                <c:pt idx="2489">
                  <c:v>56.565000000000012</c:v>
                </c:pt>
                <c:pt idx="2490">
                  <c:v>56.653000000000006</c:v>
                </c:pt>
                <c:pt idx="2491">
                  <c:v>56.711000000000006</c:v>
                </c:pt>
                <c:pt idx="2492">
                  <c:v>56.886999999999993</c:v>
                </c:pt>
                <c:pt idx="2493">
                  <c:v>57.151000000000003</c:v>
                </c:pt>
                <c:pt idx="2494">
                  <c:v>57.386000000000003</c:v>
                </c:pt>
                <c:pt idx="2495">
                  <c:v>57.561</c:v>
                </c:pt>
                <c:pt idx="2496">
                  <c:v>57.707000000000001</c:v>
                </c:pt>
                <c:pt idx="2497">
                  <c:v>57.966000000000001</c:v>
                </c:pt>
                <c:pt idx="2498">
                  <c:v>58.321000000000005</c:v>
                </c:pt>
                <c:pt idx="2499">
                  <c:v>58.608000000000011</c:v>
                </c:pt>
                <c:pt idx="2500">
                  <c:v>58.787000000000006</c:v>
                </c:pt>
                <c:pt idx="2501">
                  <c:v>58.9</c:v>
                </c:pt>
                <c:pt idx="2502">
                  <c:v>59.103000000000002</c:v>
                </c:pt>
                <c:pt idx="2503">
                  <c:v>59.190000000000012</c:v>
                </c:pt>
                <c:pt idx="2504">
                  <c:v>59.132000000000012</c:v>
                </c:pt>
                <c:pt idx="2505">
                  <c:v>59.045000000000002</c:v>
                </c:pt>
                <c:pt idx="2506">
                  <c:v>58.9</c:v>
                </c:pt>
                <c:pt idx="2507">
                  <c:v>58.811999999999998</c:v>
                </c:pt>
                <c:pt idx="2508">
                  <c:v>58.841000000000001</c:v>
                </c:pt>
                <c:pt idx="2509">
                  <c:v>58.721000000000011</c:v>
                </c:pt>
                <c:pt idx="2510">
                  <c:v>58.662000000000013</c:v>
                </c:pt>
                <c:pt idx="2511">
                  <c:v>58.721000000000011</c:v>
                </c:pt>
                <c:pt idx="2512">
                  <c:v>58.779000000000003</c:v>
                </c:pt>
                <c:pt idx="2513">
                  <c:v>58.841000000000001</c:v>
                </c:pt>
                <c:pt idx="2514">
                  <c:v>58.837000000000003</c:v>
                </c:pt>
                <c:pt idx="2515">
                  <c:v>58.808</c:v>
                </c:pt>
                <c:pt idx="2516">
                  <c:v>58.779000000000003</c:v>
                </c:pt>
                <c:pt idx="2517">
                  <c:v>58.75</c:v>
                </c:pt>
                <c:pt idx="2518">
                  <c:v>58.75</c:v>
                </c:pt>
                <c:pt idx="2519">
                  <c:v>58.808</c:v>
                </c:pt>
                <c:pt idx="2520">
                  <c:v>58.954000000000001</c:v>
                </c:pt>
                <c:pt idx="2521">
                  <c:v>59.041000000000004</c:v>
                </c:pt>
                <c:pt idx="2522">
                  <c:v>59.066000000000003</c:v>
                </c:pt>
                <c:pt idx="2523">
                  <c:v>59.095000000000013</c:v>
                </c:pt>
                <c:pt idx="2524">
                  <c:v>59.07</c:v>
                </c:pt>
                <c:pt idx="2525">
                  <c:v>58.949000000000005</c:v>
                </c:pt>
                <c:pt idx="2526">
                  <c:v>58.891000000000005</c:v>
                </c:pt>
                <c:pt idx="2527">
                  <c:v>58.746000000000002</c:v>
                </c:pt>
                <c:pt idx="2528">
                  <c:v>58.6</c:v>
                </c:pt>
                <c:pt idx="2529">
                  <c:v>58.542000000000002</c:v>
                </c:pt>
                <c:pt idx="2530">
                  <c:v>58.454000000000001</c:v>
                </c:pt>
                <c:pt idx="2531">
                  <c:v>58.483000000000004</c:v>
                </c:pt>
                <c:pt idx="2532">
                  <c:v>58.513000000000005</c:v>
                </c:pt>
                <c:pt idx="2533">
                  <c:v>58.542000000000002</c:v>
                </c:pt>
                <c:pt idx="2534">
                  <c:v>58.571000000000005</c:v>
                </c:pt>
                <c:pt idx="2535">
                  <c:v>58.538000000000011</c:v>
                </c:pt>
                <c:pt idx="2536">
                  <c:v>58.483000000000004</c:v>
                </c:pt>
                <c:pt idx="2537">
                  <c:v>58.421000000000006</c:v>
                </c:pt>
                <c:pt idx="2538">
                  <c:v>58.309000000000005</c:v>
                </c:pt>
                <c:pt idx="2539">
                  <c:v>58.129000000000012</c:v>
                </c:pt>
                <c:pt idx="2540">
                  <c:v>57.954000000000001</c:v>
                </c:pt>
                <c:pt idx="2541">
                  <c:v>57.808</c:v>
                </c:pt>
                <c:pt idx="2542">
                  <c:v>57.779000000000003</c:v>
                </c:pt>
                <c:pt idx="2543">
                  <c:v>57.837000000000003</c:v>
                </c:pt>
                <c:pt idx="2544">
                  <c:v>57.896000000000001</c:v>
                </c:pt>
                <c:pt idx="2545">
                  <c:v>57.867000000000004</c:v>
                </c:pt>
                <c:pt idx="2546">
                  <c:v>57.954000000000001</c:v>
                </c:pt>
                <c:pt idx="2547">
                  <c:v>58.246000000000002</c:v>
                </c:pt>
                <c:pt idx="2548">
                  <c:v>58.45</c:v>
                </c:pt>
                <c:pt idx="2549">
                  <c:v>58.538000000000011</c:v>
                </c:pt>
                <c:pt idx="2550">
                  <c:v>58.509</c:v>
                </c:pt>
                <c:pt idx="2551">
                  <c:v>58.479000000000006</c:v>
                </c:pt>
                <c:pt idx="2552">
                  <c:v>58.359000000000002</c:v>
                </c:pt>
                <c:pt idx="2553">
                  <c:v>58.271000000000001</c:v>
                </c:pt>
                <c:pt idx="2554">
                  <c:v>58.213000000000001</c:v>
                </c:pt>
                <c:pt idx="2555">
                  <c:v>58.184000000000005</c:v>
                </c:pt>
                <c:pt idx="2556">
                  <c:v>58.213000000000001</c:v>
                </c:pt>
                <c:pt idx="2557">
                  <c:v>58.242000000000012</c:v>
                </c:pt>
                <c:pt idx="2558">
                  <c:v>58.329000000000001</c:v>
                </c:pt>
                <c:pt idx="2559">
                  <c:v>58.446000000000005</c:v>
                </c:pt>
                <c:pt idx="2560">
                  <c:v>58.563000000000002</c:v>
                </c:pt>
                <c:pt idx="2561">
                  <c:v>58.592000000000013</c:v>
                </c:pt>
                <c:pt idx="2562">
                  <c:v>58.621000000000002</c:v>
                </c:pt>
                <c:pt idx="2563">
                  <c:v>58.621000000000002</c:v>
                </c:pt>
                <c:pt idx="2564">
                  <c:v>58.592000000000013</c:v>
                </c:pt>
                <c:pt idx="2565">
                  <c:v>58.563000000000002</c:v>
                </c:pt>
                <c:pt idx="2566">
                  <c:v>58.592000000000013</c:v>
                </c:pt>
                <c:pt idx="2567">
                  <c:v>58.646000000000001</c:v>
                </c:pt>
                <c:pt idx="2568">
                  <c:v>58.675000000000011</c:v>
                </c:pt>
                <c:pt idx="2569">
                  <c:v>58.675000000000011</c:v>
                </c:pt>
                <c:pt idx="2570">
                  <c:v>58.704000000000001</c:v>
                </c:pt>
                <c:pt idx="2571">
                  <c:v>58.762000000000015</c:v>
                </c:pt>
                <c:pt idx="2572">
                  <c:v>58.792000000000016</c:v>
                </c:pt>
                <c:pt idx="2573">
                  <c:v>58.792000000000016</c:v>
                </c:pt>
                <c:pt idx="2574">
                  <c:v>58.762000000000015</c:v>
                </c:pt>
                <c:pt idx="2575">
                  <c:v>58.646000000000001</c:v>
                </c:pt>
                <c:pt idx="2576">
                  <c:v>58.588000000000001</c:v>
                </c:pt>
                <c:pt idx="2577">
                  <c:v>58.704000000000001</c:v>
                </c:pt>
                <c:pt idx="2578">
                  <c:v>58.821000000000005</c:v>
                </c:pt>
                <c:pt idx="2579">
                  <c:v>58.966000000000001</c:v>
                </c:pt>
                <c:pt idx="2580">
                  <c:v>59.141000000000005</c:v>
                </c:pt>
                <c:pt idx="2581">
                  <c:v>59.310999999999993</c:v>
                </c:pt>
                <c:pt idx="2582">
                  <c:v>59.518000000000001</c:v>
                </c:pt>
                <c:pt idx="2583">
                  <c:v>59.692000000000014</c:v>
                </c:pt>
                <c:pt idx="2584">
                  <c:v>59.833000000000006</c:v>
                </c:pt>
                <c:pt idx="2585">
                  <c:v>59.891000000000005</c:v>
                </c:pt>
                <c:pt idx="2586">
                  <c:v>59.804000000000002</c:v>
                </c:pt>
                <c:pt idx="2587">
                  <c:v>59.659000000000006</c:v>
                </c:pt>
                <c:pt idx="2588">
                  <c:v>59.543000000000006</c:v>
                </c:pt>
                <c:pt idx="2589">
                  <c:v>59.456000000000003</c:v>
                </c:pt>
                <c:pt idx="2590">
                  <c:v>59.398000000000003</c:v>
                </c:pt>
                <c:pt idx="2591">
                  <c:v>59.484999999999999</c:v>
                </c:pt>
                <c:pt idx="2592">
                  <c:v>59.659000000000006</c:v>
                </c:pt>
                <c:pt idx="2593">
                  <c:v>59.862000000000002</c:v>
                </c:pt>
                <c:pt idx="2594">
                  <c:v>60.007000000000005</c:v>
                </c:pt>
                <c:pt idx="2595">
                  <c:v>60.094000000000001</c:v>
                </c:pt>
                <c:pt idx="2596">
                  <c:v>60.065000000000012</c:v>
                </c:pt>
                <c:pt idx="2597">
                  <c:v>59.978000000000002</c:v>
                </c:pt>
                <c:pt idx="2598">
                  <c:v>59.886999999999993</c:v>
                </c:pt>
                <c:pt idx="2599">
                  <c:v>59.857999999999997</c:v>
                </c:pt>
                <c:pt idx="2600">
                  <c:v>59.8</c:v>
                </c:pt>
                <c:pt idx="2601">
                  <c:v>59.713000000000001</c:v>
                </c:pt>
                <c:pt idx="2602">
                  <c:v>59.626000000000012</c:v>
                </c:pt>
                <c:pt idx="2603">
                  <c:v>59.539000000000001</c:v>
                </c:pt>
                <c:pt idx="2604">
                  <c:v>59.51</c:v>
                </c:pt>
                <c:pt idx="2605">
                  <c:v>59.423000000000002</c:v>
                </c:pt>
                <c:pt idx="2606">
                  <c:v>59.307000000000002</c:v>
                </c:pt>
                <c:pt idx="2607">
                  <c:v>59.186</c:v>
                </c:pt>
                <c:pt idx="2608">
                  <c:v>59.103000000000002</c:v>
                </c:pt>
                <c:pt idx="2609">
                  <c:v>59.045000000000002</c:v>
                </c:pt>
                <c:pt idx="2610">
                  <c:v>58.925000000000011</c:v>
                </c:pt>
                <c:pt idx="2611">
                  <c:v>58.837000000000003</c:v>
                </c:pt>
                <c:pt idx="2612">
                  <c:v>58.721000000000011</c:v>
                </c:pt>
                <c:pt idx="2613">
                  <c:v>58.575000000000003</c:v>
                </c:pt>
                <c:pt idx="2614">
                  <c:v>58.401000000000003</c:v>
                </c:pt>
                <c:pt idx="2615">
                  <c:v>58.284000000000006</c:v>
                </c:pt>
                <c:pt idx="2616">
                  <c:v>58.196000000000012</c:v>
                </c:pt>
                <c:pt idx="2617">
                  <c:v>58.138000000000012</c:v>
                </c:pt>
                <c:pt idx="2618">
                  <c:v>58.021000000000001</c:v>
                </c:pt>
                <c:pt idx="2619">
                  <c:v>57.905000000000001</c:v>
                </c:pt>
                <c:pt idx="2620">
                  <c:v>57.729000000000013</c:v>
                </c:pt>
                <c:pt idx="2621">
                  <c:v>57.642000000000003</c:v>
                </c:pt>
                <c:pt idx="2622">
                  <c:v>57.583000000000006</c:v>
                </c:pt>
                <c:pt idx="2623">
                  <c:v>57.491</c:v>
                </c:pt>
                <c:pt idx="2624">
                  <c:v>57.433</c:v>
                </c:pt>
                <c:pt idx="2625">
                  <c:v>57.374000000000002</c:v>
                </c:pt>
                <c:pt idx="2626">
                  <c:v>57.433</c:v>
                </c:pt>
                <c:pt idx="2627">
                  <c:v>57.521000000000001</c:v>
                </c:pt>
                <c:pt idx="2628">
                  <c:v>57.55</c:v>
                </c:pt>
                <c:pt idx="2629">
                  <c:v>57.579000000000001</c:v>
                </c:pt>
                <c:pt idx="2630">
                  <c:v>57.55</c:v>
                </c:pt>
                <c:pt idx="2631">
                  <c:v>57.521000000000001</c:v>
                </c:pt>
                <c:pt idx="2632">
                  <c:v>57.462000000000003</c:v>
                </c:pt>
                <c:pt idx="2633">
                  <c:v>57.433</c:v>
                </c:pt>
                <c:pt idx="2634">
                  <c:v>57.374000000000002</c:v>
                </c:pt>
                <c:pt idx="2635">
                  <c:v>57.316000000000003</c:v>
                </c:pt>
                <c:pt idx="2636">
                  <c:v>57.287000000000006</c:v>
                </c:pt>
                <c:pt idx="2637">
                  <c:v>57.228000000000016</c:v>
                </c:pt>
                <c:pt idx="2638">
                  <c:v>57.199000000000012</c:v>
                </c:pt>
                <c:pt idx="2639">
                  <c:v>57.14</c:v>
                </c:pt>
                <c:pt idx="2640">
                  <c:v>57.107000000000006</c:v>
                </c:pt>
                <c:pt idx="2641">
                  <c:v>57.048000000000002</c:v>
                </c:pt>
                <c:pt idx="2642">
                  <c:v>57.019000000000005</c:v>
                </c:pt>
                <c:pt idx="2643">
                  <c:v>56.931000000000004</c:v>
                </c:pt>
                <c:pt idx="2644">
                  <c:v>56.931000000000004</c:v>
                </c:pt>
                <c:pt idx="2645">
                  <c:v>56.873000000000005</c:v>
                </c:pt>
                <c:pt idx="2646">
                  <c:v>56.873000000000005</c:v>
                </c:pt>
                <c:pt idx="2647">
                  <c:v>56.813999999999993</c:v>
                </c:pt>
                <c:pt idx="2648">
                  <c:v>56.755000000000003</c:v>
                </c:pt>
                <c:pt idx="2649">
                  <c:v>56.726000000000013</c:v>
                </c:pt>
                <c:pt idx="2650">
                  <c:v>56.667000000000002</c:v>
                </c:pt>
                <c:pt idx="2651">
                  <c:v>56.667000000000002</c:v>
                </c:pt>
                <c:pt idx="2652">
                  <c:v>56.638000000000012</c:v>
                </c:pt>
                <c:pt idx="2653">
                  <c:v>56.579000000000001</c:v>
                </c:pt>
                <c:pt idx="2654">
                  <c:v>56.579000000000001</c:v>
                </c:pt>
                <c:pt idx="2655">
                  <c:v>56.55</c:v>
                </c:pt>
                <c:pt idx="2656">
                  <c:v>56.521000000000001</c:v>
                </c:pt>
                <c:pt idx="2657">
                  <c:v>56.462000000000003</c:v>
                </c:pt>
                <c:pt idx="2658">
                  <c:v>56.462000000000003</c:v>
                </c:pt>
                <c:pt idx="2659">
                  <c:v>56.433</c:v>
                </c:pt>
                <c:pt idx="2660">
                  <c:v>56.399000000000001</c:v>
                </c:pt>
                <c:pt idx="2661">
                  <c:v>56.403000000000006</c:v>
                </c:pt>
                <c:pt idx="2662">
                  <c:v>56.37</c:v>
                </c:pt>
                <c:pt idx="2663">
                  <c:v>56.341000000000001</c:v>
                </c:pt>
                <c:pt idx="2664">
                  <c:v>56.310999999999993</c:v>
                </c:pt>
                <c:pt idx="2665">
                  <c:v>56.341000000000001</c:v>
                </c:pt>
                <c:pt idx="2666">
                  <c:v>56.282000000000011</c:v>
                </c:pt>
                <c:pt idx="2667">
                  <c:v>56.310999999999993</c:v>
                </c:pt>
                <c:pt idx="2668">
                  <c:v>56.282000000000011</c:v>
                </c:pt>
                <c:pt idx="2669">
                  <c:v>56.282000000000011</c:v>
                </c:pt>
                <c:pt idx="2670">
                  <c:v>56.223000000000013</c:v>
                </c:pt>
                <c:pt idx="2671">
                  <c:v>56.253</c:v>
                </c:pt>
                <c:pt idx="2672">
                  <c:v>56.223000000000013</c:v>
                </c:pt>
                <c:pt idx="2673">
                  <c:v>56.223000000000013</c:v>
                </c:pt>
                <c:pt idx="2674">
                  <c:v>56.194000000000003</c:v>
                </c:pt>
                <c:pt idx="2675">
                  <c:v>56.223000000000013</c:v>
                </c:pt>
                <c:pt idx="2676">
                  <c:v>56.223000000000013</c:v>
                </c:pt>
                <c:pt idx="2677">
                  <c:v>56.194000000000003</c:v>
                </c:pt>
                <c:pt idx="2678">
                  <c:v>56.194000000000003</c:v>
                </c:pt>
                <c:pt idx="2679">
                  <c:v>56.223000000000013</c:v>
                </c:pt>
                <c:pt idx="2680">
                  <c:v>56.223000000000013</c:v>
                </c:pt>
                <c:pt idx="2681">
                  <c:v>56.223000000000013</c:v>
                </c:pt>
                <c:pt idx="2682">
                  <c:v>56.194000000000003</c:v>
                </c:pt>
                <c:pt idx="2683">
                  <c:v>56.223000000000013</c:v>
                </c:pt>
                <c:pt idx="2684">
                  <c:v>56.194000000000003</c:v>
                </c:pt>
                <c:pt idx="2685">
                  <c:v>56.194000000000003</c:v>
                </c:pt>
                <c:pt idx="2686">
                  <c:v>56.223000000000013</c:v>
                </c:pt>
                <c:pt idx="2687">
                  <c:v>56.223000000000013</c:v>
                </c:pt>
                <c:pt idx="2688">
                  <c:v>56.161000000000001</c:v>
                </c:pt>
                <c:pt idx="2689">
                  <c:v>56.194000000000003</c:v>
                </c:pt>
                <c:pt idx="2690">
                  <c:v>56.165000000000013</c:v>
                </c:pt>
                <c:pt idx="2691">
                  <c:v>56.161000000000001</c:v>
                </c:pt>
                <c:pt idx="2692">
                  <c:v>56.194000000000003</c:v>
                </c:pt>
                <c:pt idx="2693">
                  <c:v>56.131</c:v>
                </c:pt>
                <c:pt idx="2694">
                  <c:v>56.131</c:v>
                </c:pt>
                <c:pt idx="2695">
                  <c:v>56.131</c:v>
                </c:pt>
                <c:pt idx="2696">
                  <c:v>56.131</c:v>
                </c:pt>
                <c:pt idx="2697">
                  <c:v>56.106000000000002</c:v>
                </c:pt>
                <c:pt idx="2698">
                  <c:v>56.102000000000011</c:v>
                </c:pt>
                <c:pt idx="2699">
                  <c:v>56.102000000000011</c:v>
                </c:pt>
                <c:pt idx="2700">
                  <c:v>56.161000000000001</c:v>
                </c:pt>
                <c:pt idx="2701">
                  <c:v>56.131</c:v>
                </c:pt>
                <c:pt idx="2702">
                  <c:v>56.161000000000001</c:v>
                </c:pt>
                <c:pt idx="2703">
                  <c:v>56.190000000000012</c:v>
                </c:pt>
                <c:pt idx="2704">
                  <c:v>56.190000000000012</c:v>
                </c:pt>
                <c:pt idx="2705">
                  <c:v>56.161000000000001</c:v>
                </c:pt>
                <c:pt idx="2706">
                  <c:v>56.161000000000001</c:v>
                </c:pt>
                <c:pt idx="2707">
                  <c:v>56.161000000000001</c:v>
                </c:pt>
                <c:pt idx="2708">
                  <c:v>56.161000000000001</c:v>
                </c:pt>
                <c:pt idx="2709">
                  <c:v>56.131</c:v>
                </c:pt>
                <c:pt idx="2710">
                  <c:v>56.102000000000011</c:v>
                </c:pt>
                <c:pt idx="2711">
                  <c:v>56.102000000000011</c:v>
                </c:pt>
                <c:pt idx="2712">
                  <c:v>56.072000000000003</c:v>
                </c:pt>
                <c:pt idx="2713">
                  <c:v>56.072000000000003</c:v>
                </c:pt>
                <c:pt idx="2714">
                  <c:v>56.043000000000006</c:v>
                </c:pt>
                <c:pt idx="2715">
                  <c:v>56.043000000000006</c:v>
                </c:pt>
                <c:pt idx="2716">
                  <c:v>56.043000000000006</c:v>
                </c:pt>
                <c:pt idx="2717">
                  <c:v>56.043000000000006</c:v>
                </c:pt>
                <c:pt idx="2718">
                  <c:v>56.014000000000003</c:v>
                </c:pt>
                <c:pt idx="2719">
                  <c:v>56.014000000000003</c:v>
                </c:pt>
                <c:pt idx="2720">
                  <c:v>56.014000000000003</c:v>
                </c:pt>
                <c:pt idx="2721">
                  <c:v>56.014000000000003</c:v>
                </c:pt>
                <c:pt idx="2722">
                  <c:v>56.014000000000003</c:v>
                </c:pt>
                <c:pt idx="2723">
                  <c:v>56.014000000000003</c:v>
                </c:pt>
                <c:pt idx="2724">
                  <c:v>56.014000000000003</c:v>
                </c:pt>
                <c:pt idx="2725">
                  <c:v>56.014000000000003</c:v>
                </c:pt>
                <c:pt idx="2726">
                  <c:v>55.984000000000002</c:v>
                </c:pt>
                <c:pt idx="2727">
                  <c:v>56.043000000000006</c:v>
                </c:pt>
                <c:pt idx="2728">
                  <c:v>56.014000000000003</c:v>
                </c:pt>
                <c:pt idx="2729">
                  <c:v>56.014000000000003</c:v>
                </c:pt>
                <c:pt idx="2730">
                  <c:v>56.043000000000006</c:v>
                </c:pt>
                <c:pt idx="2731">
                  <c:v>56.043000000000006</c:v>
                </c:pt>
                <c:pt idx="2732">
                  <c:v>56.072000000000003</c:v>
                </c:pt>
                <c:pt idx="2733">
                  <c:v>56.072000000000003</c:v>
                </c:pt>
                <c:pt idx="2734">
                  <c:v>56.102000000000011</c:v>
                </c:pt>
                <c:pt idx="2735">
                  <c:v>56.102000000000011</c:v>
                </c:pt>
                <c:pt idx="2736">
                  <c:v>56.102000000000011</c:v>
                </c:pt>
                <c:pt idx="2737">
                  <c:v>56.131</c:v>
                </c:pt>
                <c:pt idx="2738">
                  <c:v>56.131</c:v>
                </c:pt>
                <c:pt idx="2739">
                  <c:v>56.131</c:v>
                </c:pt>
                <c:pt idx="2740">
                  <c:v>56.131</c:v>
                </c:pt>
                <c:pt idx="2741">
                  <c:v>56.161000000000001</c:v>
                </c:pt>
                <c:pt idx="2742">
                  <c:v>56.161000000000001</c:v>
                </c:pt>
                <c:pt idx="2743">
                  <c:v>56.219000000000001</c:v>
                </c:pt>
                <c:pt idx="2744">
                  <c:v>56.219000000000001</c:v>
                </c:pt>
                <c:pt idx="2745">
                  <c:v>56.219000000000001</c:v>
                </c:pt>
                <c:pt idx="2746">
                  <c:v>56.219000000000001</c:v>
                </c:pt>
                <c:pt idx="2747">
                  <c:v>56.249000000000002</c:v>
                </c:pt>
                <c:pt idx="2748">
                  <c:v>56.249000000000002</c:v>
                </c:pt>
                <c:pt idx="2749">
                  <c:v>56.249000000000002</c:v>
                </c:pt>
                <c:pt idx="2750">
                  <c:v>56.249000000000002</c:v>
                </c:pt>
                <c:pt idx="2751">
                  <c:v>56.249000000000002</c:v>
                </c:pt>
                <c:pt idx="2752">
                  <c:v>56.282000000000011</c:v>
                </c:pt>
                <c:pt idx="2753">
                  <c:v>56.282000000000011</c:v>
                </c:pt>
                <c:pt idx="2754">
                  <c:v>56.278000000000013</c:v>
                </c:pt>
                <c:pt idx="2755">
                  <c:v>56.278000000000013</c:v>
                </c:pt>
                <c:pt idx="2756">
                  <c:v>56.310999999999993</c:v>
                </c:pt>
                <c:pt idx="2757">
                  <c:v>56.337000000000003</c:v>
                </c:pt>
                <c:pt idx="2758">
                  <c:v>56.37</c:v>
                </c:pt>
                <c:pt idx="2759">
                  <c:v>56.37</c:v>
                </c:pt>
                <c:pt idx="2760">
                  <c:v>56.399000000000001</c:v>
                </c:pt>
                <c:pt idx="2761">
                  <c:v>56.425000000000011</c:v>
                </c:pt>
                <c:pt idx="2762">
                  <c:v>56.395000000000003</c:v>
                </c:pt>
                <c:pt idx="2763">
                  <c:v>56.429000000000002</c:v>
                </c:pt>
                <c:pt idx="2764">
                  <c:v>56.457999999999998</c:v>
                </c:pt>
                <c:pt idx="2765">
                  <c:v>56.457999999999998</c:v>
                </c:pt>
                <c:pt idx="2766">
                  <c:v>56.487000000000002</c:v>
                </c:pt>
                <c:pt idx="2767">
                  <c:v>56.487000000000002</c:v>
                </c:pt>
                <c:pt idx="2768">
                  <c:v>56.487000000000002</c:v>
                </c:pt>
                <c:pt idx="2769">
                  <c:v>56.517000000000003</c:v>
                </c:pt>
                <c:pt idx="2770">
                  <c:v>56.517000000000003</c:v>
                </c:pt>
                <c:pt idx="2771">
                  <c:v>56.546000000000006</c:v>
                </c:pt>
                <c:pt idx="2772">
                  <c:v>56.576000000000001</c:v>
                </c:pt>
                <c:pt idx="2773">
                  <c:v>56.605000000000011</c:v>
                </c:pt>
                <c:pt idx="2774">
                  <c:v>56.634</c:v>
                </c:pt>
                <c:pt idx="2775">
                  <c:v>56.663000000000011</c:v>
                </c:pt>
                <c:pt idx="2776">
                  <c:v>56.722000000000016</c:v>
                </c:pt>
                <c:pt idx="2777">
                  <c:v>56.722000000000016</c:v>
                </c:pt>
                <c:pt idx="2778">
                  <c:v>56.751000000000005</c:v>
                </c:pt>
                <c:pt idx="2779">
                  <c:v>56.81</c:v>
                </c:pt>
                <c:pt idx="2780">
                  <c:v>56.839000000000006</c:v>
                </c:pt>
                <c:pt idx="2781">
                  <c:v>56.839000000000006</c:v>
                </c:pt>
                <c:pt idx="2782">
                  <c:v>56.839000000000006</c:v>
                </c:pt>
                <c:pt idx="2783">
                  <c:v>56.839000000000006</c:v>
                </c:pt>
                <c:pt idx="2784">
                  <c:v>56.839000000000006</c:v>
                </c:pt>
                <c:pt idx="2785">
                  <c:v>56.869</c:v>
                </c:pt>
                <c:pt idx="2786">
                  <c:v>56.869</c:v>
                </c:pt>
                <c:pt idx="2787">
                  <c:v>56.869</c:v>
                </c:pt>
                <c:pt idx="2788">
                  <c:v>56.898000000000003</c:v>
                </c:pt>
                <c:pt idx="2789">
                  <c:v>56.869</c:v>
                </c:pt>
                <c:pt idx="2790">
                  <c:v>56.902000000000001</c:v>
                </c:pt>
                <c:pt idx="2791">
                  <c:v>56.927</c:v>
                </c:pt>
                <c:pt idx="2792">
                  <c:v>56.957000000000001</c:v>
                </c:pt>
                <c:pt idx="2793">
                  <c:v>56.961000000000006</c:v>
                </c:pt>
                <c:pt idx="2794">
                  <c:v>56.99</c:v>
                </c:pt>
                <c:pt idx="2795">
                  <c:v>57.048000000000002</c:v>
                </c:pt>
                <c:pt idx="2796">
                  <c:v>57.048000000000002</c:v>
                </c:pt>
                <c:pt idx="2797">
                  <c:v>57.048000000000002</c:v>
                </c:pt>
                <c:pt idx="2798">
                  <c:v>57.107000000000006</c:v>
                </c:pt>
                <c:pt idx="2799">
                  <c:v>57.136000000000003</c:v>
                </c:pt>
                <c:pt idx="2800">
                  <c:v>57.166000000000011</c:v>
                </c:pt>
                <c:pt idx="2801">
                  <c:v>57.195000000000014</c:v>
                </c:pt>
                <c:pt idx="2802">
                  <c:v>57.224000000000011</c:v>
                </c:pt>
                <c:pt idx="2803">
                  <c:v>57.253</c:v>
                </c:pt>
                <c:pt idx="2804">
                  <c:v>57.253</c:v>
                </c:pt>
                <c:pt idx="2805">
                  <c:v>57.311999999999998</c:v>
                </c:pt>
                <c:pt idx="2806">
                  <c:v>57.283000000000001</c:v>
                </c:pt>
                <c:pt idx="2807">
                  <c:v>57.341000000000001</c:v>
                </c:pt>
                <c:pt idx="2808">
                  <c:v>57.37</c:v>
                </c:pt>
                <c:pt idx="2809">
                  <c:v>57.4</c:v>
                </c:pt>
                <c:pt idx="2810">
                  <c:v>57.457999999999998</c:v>
                </c:pt>
                <c:pt idx="2811">
                  <c:v>57.487000000000002</c:v>
                </c:pt>
                <c:pt idx="2812">
                  <c:v>57.517000000000003</c:v>
                </c:pt>
                <c:pt idx="2813">
                  <c:v>57.517000000000003</c:v>
                </c:pt>
                <c:pt idx="2814">
                  <c:v>57.575000000000003</c:v>
                </c:pt>
                <c:pt idx="2815">
                  <c:v>57.604000000000006</c:v>
                </c:pt>
                <c:pt idx="2816">
                  <c:v>57.608000000000011</c:v>
                </c:pt>
                <c:pt idx="2817">
                  <c:v>57.638000000000012</c:v>
                </c:pt>
                <c:pt idx="2818">
                  <c:v>57.696000000000012</c:v>
                </c:pt>
                <c:pt idx="2819">
                  <c:v>57.725000000000016</c:v>
                </c:pt>
                <c:pt idx="2820">
                  <c:v>57.784000000000006</c:v>
                </c:pt>
                <c:pt idx="2821">
                  <c:v>57.813000000000002</c:v>
                </c:pt>
                <c:pt idx="2822">
                  <c:v>57.871000000000002</c:v>
                </c:pt>
                <c:pt idx="2823">
                  <c:v>57.901000000000003</c:v>
                </c:pt>
                <c:pt idx="2824">
                  <c:v>57.93</c:v>
                </c:pt>
                <c:pt idx="2825">
                  <c:v>57.988</c:v>
                </c:pt>
                <c:pt idx="2826">
                  <c:v>58.017000000000003</c:v>
                </c:pt>
                <c:pt idx="2827">
                  <c:v>58.076000000000001</c:v>
                </c:pt>
                <c:pt idx="2828">
                  <c:v>58.076000000000001</c:v>
                </c:pt>
                <c:pt idx="2829">
                  <c:v>58.076000000000001</c:v>
                </c:pt>
                <c:pt idx="2830">
                  <c:v>58.163000000000011</c:v>
                </c:pt>
                <c:pt idx="2831">
                  <c:v>58.163000000000011</c:v>
                </c:pt>
                <c:pt idx="2832">
                  <c:v>58.251000000000005</c:v>
                </c:pt>
                <c:pt idx="2833">
                  <c:v>58.284000000000006</c:v>
                </c:pt>
                <c:pt idx="2834">
                  <c:v>58.341999999999999</c:v>
                </c:pt>
                <c:pt idx="2835">
                  <c:v>58.401000000000003</c:v>
                </c:pt>
                <c:pt idx="2836">
                  <c:v>58.43</c:v>
                </c:pt>
                <c:pt idx="2837">
                  <c:v>58.459000000000003</c:v>
                </c:pt>
                <c:pt idx="2838">
                  <c:v>58.546000000000006</c:v>
                </c:pt>
                <c:pt idx="2839">
                  <c:v>58.604000000000006</c:v>
                </c:pt>
                <c:pt idx="2840">
                  <c:v>58.663000000000011</c:v>
                </c:pt>
                <c:pt idx="2841">
                  <c:v>58.721000000000011</c:v>
                </c:pt>
                <c:pt idx="2842">
                  <c:v>58.808</c:v>
                </c:pt>
                <c:pt idx="2843">
                  <c:v>58.954000000000001</c:v>
                </c:pt>
                <c:pt idx="2844">
                  <c:v>59.157000000000004</c:v>
                </c:pt>
                <c:pt idx="2845">
                  <c:v>59.244</c:v>
                </c:pt>
                <c:pt idx="2846">
                  <c:v>59.302</c:v>
                </c:pt>
                <c:pt idx="2847">
                  <c:v>59.39</c:v>
                </c:pt>
                <c:pt idx="2848">
                  <c:v>59.481000000000002</c:v>
                </c:pt>
                <c:pt idx="2849">
                  <c:v>59.51</c:v>
                </c:pt>
                <c:pt idx="2850">
                  <c:v>59.481000000000002</c:v>
                </c:pt>
                <c:pt idx="2851">
                  <c:v>59.481000000000002</c:v>
                </c:pt>
                <c:pt idx="2852">
                  <c:v>59.451999999999998</c:v>
                </c:pt>
                <c:pt idx="2853">
                  <c:v>59.481000000000002</c:v>
                </c:pt>
                <c:pt idx="2854">
                  <c:v>59.451999999999998</c:v>
                </c:pt>
                <c:pt idx="2855">
                  <c:v>59.51</c:v>
                </c:pt>
                <c:pt idx="2856">
                  <c:v>59.539000000000001</c:v>
                </c:pt>
                <c:pt idx="2857">
                  <c:v>59.539000000000001</c:v>
                </c:pt>
                <c:pt idx="2858">
                  <c:v>59.539000000000001</c:v>
                </c:pt>
                <c:pt idx="2859">
                  <c:v>59.597000000000001</c:v>
                </c:pt>
                <c:pt idx="2860">
                  <c:v>59.626000000000012</c:v>
                </c:pt>
                <c:pt idx="2861">
                  <c:v>59.626000000000012</c:v>
                </c:pt>
                <c:pt idx="2862">
                  <c:v>59.655000000000001</c:v>
                </c:pt>
                <c:pt idx="2863">
                  <c:v>59.688000000000002</c:v>
                </c:pt>
                <c:pt idx="2864">
                  <c:v>59.771000000000001</c:v>
                </c:pt>
                <c:pt idx="2865">
                  <c:v>59.862000000000002</c:v>
                </c:pt>
                <c:pt idx="2866">
                  <c:v>59.978000000000002</c:v>
                </c:pt>
                <c:pt idx="2867">
                  <c:v>60.065000000000012</c:v>
                </c:pt>
                <c:pt idx="2868">
                  <c:v>60.123000000000012</c:v>
                </c:pt>
                <c:pt idx="2869">
                  <c:v>60.181000000000004</c:v>
                </c:pt>
                <c:pt idx="2870">
                  <c:v>60.239000000000011</c:v>
                </c:pt>
                <c:pt idx="2871">
                  <c:v>60.297000000000011</c:v>
                </c:pt>
                <c:pt idx="2872">
                  <c:v>60.326000000000001</c:v>
                </c:pt>
                <c:pt idx="2873">
                  <c:v>60.353999999999999</c:v>
                </c:pt>
                <c:pt idx="2874">
                  <c:v>60.353999999999999</c:v>
                </c:pt>
                <c:pt idx="2875">
                  <c:v>60.383000000000003</c:v>
                </c:pt>
                <c:pt idx="2876">
                  <c:v>60.383000000000003</c:v>
                </c:pt>
                <c:pt idx="2877">
                  <c:v>60.383000000000003</c:v>
                </c:pt>
                <c:pt idx="2878">
                  <c:v>60.353999999999999</c:v>
                </c:pt>
                <c:pt idx="2879">
                  <c:v>60.33</c:v>
                </c:pt>
                <c:pt idx="2880">
                  <c:v>60.33</c:v>
                </c:pt>
                <c:pt idx="2881">
                  <c:v>60.301000000000002</c:v>
                </c:pt>
                <c:pt idx="2882">
                  <c:v>60.301000000000002</c:v>
                </c:pt>
                <c:pt idx="2883">
                  <c:v>60.272000000000013</c:v>
                </c:pt>
                <c:pt idx="2884">
                  <c:v>60.243000000000002</c:v>
                </c:pt>
                <c:pt idx="2885">
                  <c:v>60.185000000000002</c:v>
                </c:pt>
                <c:pt idx="2886">
                  <c:v>60.185000000000002</c:v>
                </c:pt>
                <c:pt idx="2887">
                  <c:v>60.156000000000006</c:v>
                </c:pt>
                <c:pt idx="2888">
                  <c:v>60.069000000000003</c:v>
                </c:pt>
                <c:pt idx="2889">
                  <c:v>60.04</c:v>
                </c:pt>
                <c:pt idx="2890">
                  <c:v>60.011000000000003</c:v>
                </c:pt>
                <c:pt idx="2891">
                  <c:v>59.987000000000002</c:v>
                </c:pt>
                <c:pt idx="2892">
                  <c:v>60.015000000000001</c:v>
                </c:pt>
                <c:pt idx="2893">
                  <c:v>60.073</c:v>
                </c:pt>
                <c:pt idx="2894">
                  <c:v>60.189</c:v>
                </c:pt>
                <c:pt idx="2895">
                  <c:v>60.305</c:v>
                </c:pt>
                <c:pt idx="2896">
                  <c:v>60.392000000000003</c:v>
                </c:pt>
                <c:pt idx="2897">
                  <c:v>60.45</c:v>
                </c:pt>
                <c:pt idx="2898">
                  <c:v>60.479000000000006</c:v>
                </c:pt>
                <c:pt idx="2899">
                  <c:v>60.508000000000003</c:v>
                </c:pt>
                <c:pt idx="2900">
                  <c:v>60.537000000000006</c:v>
                </c:pt>
                <c:pt idx="2901">
                  <c:v>60.508000000000003</c:v>
                </c:pt>
                <c:pt idx="2902">
                  <c:v>60.537000000000006</c:v>
                </c:pt>
                <c:pt idx="2903">
                  <c:v>60.512</c:v>
                </c:pt>
                <c:pt idx="2904">
                  <c:v>60.454000000000001</c:v>
                </c:pt>
                <c:pt idx="2905">
                  <c:v>60.425000000000011</c:v>
                </c:pt>
                <c:pt idx="2906">
                  <c:v>60.396000000000001</c:v>
                </c:pt>
                <c:pt idx="2907">
                  <c:v>60.396000000000001</c:v>
                </c:pt>
                <c:pt idx="2908">
                  <c:v>60.367000000000004</c:v>
                </c:pt>
                <c:pt idx="2909">
                  <c:v>60.338000000000001</c:v>
                </c:pt>
                <c:pt idx="2910">
                  <c:v>60.367000000000004</c:v>
                </c:pt>
                <c:pt idx="2911">
                  <c:v>60.425000000000011</c:v>
                </c:pt>
                <c:pt idx="2912">
                  <c:v>60.512</c:v>
                </c:pt>
                <c:pt idx="2913">
                  <c:v>60.57</c:v>
                </c:pt>
                <c:pt idx="2914">
                  <c:v>60.541000000000004</c:v>
                </c:pt>
                <c:pt idx="2915">
                  <c:v>60.512</c:v>
                </c:pt>
                <c:pt idx="2916">
                  <c:v>60.487000000000002</c:v>
                </c:pt>
                <c:pt idx="2917">
                  <c:v>60.429000000000002</c:v>
                </c:pt>
                <c:pt idx="2918">
                  <c:v>60.371000000000002</c:v>
                </c:pt>
                <c:pt idx="2919">
                  <c:v>60.313999999999993</c:v>
                </c:pt>
                <c:pt idx="2920">
                  <c:v>60.285000000000011</c:v>
                </c:pt>
                <c:pt idx="2921">
                  <c:v>60.256</c:v>
                </c:pt>
                <c:pt idx="2922">
                  <c:v>60.429000000000002</c:v>
                </c:pt>
                <c:pt idx="2923">
                  <c:v>60.892000000000003</c:v>
                </c:pt>
                <c:pt idx="2924">
                  <c:v>61.527000000000001</c:v>
                </c:pt>
                <c:pt idx="2925">
                  <c:v>62.25</c:v>
                </c:pt>
                <c:pt idx="2926">
                  <c:v>62.91</c:v>
                </c:pt>
                <c:pt idx="2927">
                  <c:v>63.569000000000003</c:v>
                </c:pt>
                <c:pt idx="2928">
                  <c:v>64.168999999999983</c:v>
                </c:pt>
                <c:pt idx="2929">
                  <c:v>64.823999999999998</c:v>
                </c:pt>
                <c:pt idx="2930">
                  <c:v>65.391999999999996</c:v>
                </c:pt>
                <c:pt idx="2931">
                  <c:v>65.964000000000027</c:v>
                </c:pt>
                <c:pt idx="2932">
                  <c:v>66.53</c:v>
                </c:pt>
                <c:pt idx="2933">
                  <c:v>66.980999999999995</c:v>
                </c:pt>
                <c:pt idx="2934">
                  <c:v>67.375999999999976</c:v>
                </c:pt>
                <c:pt idx="2935">
                  <c:v>67.714000000000027</c:v>
                </c:pt>
                <c:pt idx="2936">
                  <c:v>68.027999999999992</c:v>
                </c:pt>
                <c:pt idx="2937">
                  <c:v>68.364999999999995</c:v>
                </c:pt>
                <c:pt idx="2938">
                  <c:v>68.672999999999988</c:v>
                </c:pt>
                <c:pt idx="2939">
                  <c:v>68.953000000000003</c:v>
                </c:pt>
                <c:pt idx="2940">
                  <c:v>69.205000000000013</c:v>
                </c:pt>
                <c:pt idx="2941">
                  <c:v>69.433000000000007</c:v>
                </c:pt>
                <c:pt idx="2942">
                  <c:v>69.656999999999982</c:v>
                </c:pt>
                <c:pt idx="2943">
                  <c:v>69.88</c:v>
                </c:pt>
                <c:pt idx="2944">
                  <c:v>70.10299999999998</c:v>
                </c:pt>
                <c:pt idx="2945">
                  <c:v>70.325999999999979</c:v>
                </c:pt>
                <c:pt idx="2946">
                  <c:v>70.575999999999979</c:v>
                </c:pt>
                <c:pt idx="2947">
                  <c:v>70.774999999999991</c:v>
                </c:pt>
                <c:pt idx="2948">
                  <c:v>70.97</c:v>
                </c:pt>
                <c:pt idx="2949">
                  <c:v>71.191999999999993</c:v>
                </c:pt>
                <c:pt idx="2950">
                  <c:v>71.41400000000003</c:v>
                </c:pt>
                <c:pt idx="2951">
                  <c:v>71.634999999999991</c:v>
                </c:pt>
                <c:pt idx="2952">
                  <c:v>71.805999999999983</c:v>
                </c:pt>
                <c:pt idx="2953">
                  <c:v>71.945000000000007</c:v>
                </c:pt>
                <c:pt idx="2954">
                  <c:v>72.054999999999993</c:v>
                </c:pt>
                <c:pt idx="2955">
                  <c:v>72.165999999999983</c:v>
                </c:pt>
                <c:pt idx="2956">
                  <c:v>72.308999999999983</c:v>
                </c:pt>
                <c:pt idx="2957">
                  <c:v>72.447000000000031</c:v>
                </c:pt>
                <c:pt idx="2958">
                  <c:v>72.584999999999994</c:v>
                </c:pt>
                <c:pt idx="2959">
                  <c:v>72.667999999999992</c:v>
                </c:pt>
                <c:pt idx="2960">
                  <c:v>72.667999999999992</c:v>
                </c:pt>
                <c:pt idx="2961">
                  <c:v>72.754999999999995</c:v>
                </c:pt>
                <c:pt idx="2962">
                  <c:v>72.811000000000007</c:v>
                </c:pt>
                <c:pt idx="2963">
                  <c:v>72.893000000000001</c:v>
                </c:pt>
                <c:pt idx="2964">
                  <c:v>72.948000000000022</c:v>
                </c:pt>
                <c:pt idx="2965">
                  <c:v>73.063999999999993</c:v>
                </c:pt>
                <c:pt idx="2966">
                  <c:v>73.119</c:v>
                </c:pt>
                <c:pt idx="2967">
                  <c:v>73.200999999999993</c:v>
                </c:pt>
                <c:pt idx="2968">
                  <c:v>73.284000000000006</c:v>
                </c:pt>
                <c:pt idx="2969">
                  <c:v>73.370999999999981</c:v>
                </c:pt>
                <c:pt idx="2970">
                  <c:v>73.453999999999994</c:v>
                </c:pt>
                <c:pt idx="2971">
                  <c:v>73.536000000000001</c:v>
                </c:pt>
                <c:pt idx="2972">
                  <c:v>73.728999999999999</c:v>
                </c:pt>
                <c:pt idx="2973">
                  <c:v>73.756</c:v>
                </c:pt>
                <c:pt idx="2974">
                  <c:v>73.486999999999995</c:v>
                </c:pt>
                <c:pt idx="2975">
                  <c:v>72.991000000000028</c:v>
                </c:pt>
                <c:pt idx="2976">
                  <c:v>72.412000000000006</c:v>
                </c:pt>
                <c:pt idx="2977">
                  <c:v>71.831999999999994</c:v>
                </c:pt>
                <c:pt idx="2978">
                  <c:v>71.25</c:v>
                </c:pt>
                <c:pt idx="2979">
                  <c:v>70.694000000000003</c:v>
                </c:pt>
                <c:pt idx="2980">
                  <c:v>70.164999999999992</c:v>
                </c:pt>
                <c:pt idx="2981">
                  <c:v>69.667999999999992</c:v>
                </c:pt>
                <c:pt idx="2982">
                  <c:v>69.192999999999998</c:v>
                </c:pt>
                <c:pt idx="2983">
                  <c:v>68.744000000000028</c:v>
                </c:pt>
                <c:pt idx="2984">
                  <c:v>68.35199999999999</c:v>
                </c:pt>
                <c:pt idx="2985">
                  <c:v>67.986000000000004</c:v>
                </c:pt>
                <c:pt idx="2986">
                  <c:v>67.649000000000001</c:v>
                </c:pt>
                <c:pt idx="2987">
                  <c:v>67.281999999999996</c:v>
                </c:pt>
                <c:pt idx="2988">
                  <c:v>67.033000000000001</c:v>
                </c:pt>
                <c:pt idx="2989">
                  <c:v>66.778999999999982</c:v>
                </c:pt>
                <c:pt idx="2990">
                  <c:v>66.524000000000001</c:v>
                </c:pt>
                <c:pt idx="2991">
                  <c:v>66.27</c:v>
                </c:pt>
                <c:pt idx="2992">
                  <c:v>66.043000000000006</c:v>
                </c:pt>
                <c:pt idx="2993">
                  <c:v>65.845000000000013</c:v>
                </c:pt>
                <c:pt idx="2994">
                  <c:v>65.617999999999995</c:v>
                </c:pt>
                <c:pt idx="2995">
                  <c:v>65.423000000000002</c:v>
                </c:pt>
                <c:pt idx="2996">
                  <c:v>65.253</c:v>
                </c:pt>
                <c:pt idx="2997">
                  <c:v>65.081999999999994</c:v>
                </c:pt>
                <c:pt idx="2998">
                  <c:v>64.882999999999981</c:v>
                </c:pt>
                <c:pt idx="2999">
                  <c:v>64.739999999999995</c:v>
                </c:pt>
                <c:pt idx="3000">
                  <c:v>64.569000000000003</c:v>
                </c:pt>
                <c:pt idx="3001">
                  <c:v>64.427000000000007</c:v>
                </c:pt>
                <c:pt idx="3002">
                  <c:v>64.289000000000001</c:v>
                </c:pt>
                <c:pt idx="3003">
                  <c:v>64.173999999999978</c:v>
                </c:pt>
                <c:pt idx="3004">
                  <c:v>64.088999999999999</c:v>
                </c:pt>
                <c:pt idx="3005">
                  <c:v>64.031999999999996</c:v>
                </c:pt>
                <c:pt idx="3006">
                  <c:v>63.975000000000001</c:v>
                </c:pt>
                <c:pt idx="3007">
                  <c:v>63.889000000000003</c:v>
                </c:pt>
                <c:pt idx="3008">
                  <c:v>63.832000000000001</c:v>
                </c:pt>
                <c:pt idx="3009">
                  <c:v>63.803000000000004</c:v>
                </c:pt>
                <c:pt idx="3010">
                  <c:v>63.779000000000003</c:v>
                </c:pt>
                <c:pt idx="3011">
                  <c:v>63.693000000000012</c:v>
                </c:pt>
                <c:pt idx="3012">
                  <c:v>63.664000000000001</c:v>
                </c:pt>
                <c:pt idx="3013">
                  <c:v>63.607000000000006</c:v>
                </c:pt>
                <c:pt idx="3014">
                  <c:v>63.521000000000001</c:v>
                </c:pt>
                <c:pt idx="3015">
                  <c:v>63.407000000000004</c:v>
                </c:pt>
                <c:pt idx="3016">
                  <c:v>63.349000000000004</c:v>
                </c:pt>
                <c:pt idx="3017">
                  <c:v>63.235000000000014</c:v>
                </c:pt>
                <c:pt idx="3018">
                  <c:v>63.211000000000006</c:v>
                </c:pt>
                <c:pt idx="3019">
                  <c:v>63.153000000000006</c:v>
                </c:pt>
                <c:pt idx="3020">
                  <c:v>63.096000000000011</c:v>
                </c:pt>
                <c:pt idx="3021">
                  <c:v>63.038000000000011</c:v>
                </c:pt>
                <c:pt idx="3022">
                  <c:v>62.981000000000002</c:v>
                </c:pt>
                <c:pt idx="3023">
                  <c:v>62.924000000000007</c:v>
                </c:pt>
                <c:pt idx="3024">
                  <c:v>62.866</c:v>
                </c:pt>
                <c:pt idx="3025">
                  <c:v>62.785000000000011</c:v>
                </c:pt>
                <c:pt idx="3026">
                  <c:v>62.785000000000011</c:v>
                </c:pt>
                <c:pt idx="3027">
                  <c:v>62.698000000000015</c:v>
                </c:pt>
                <c:pt idx="3028">
                  <c:v>62.67</c:v>
                </c:pt>
                <c:pt idx="3029">
                  <c:v>62.641000000000005</c:v>
                </c:pt>
                <c:pt idx="3030">
                  <c:v>62.612000000000002</c:v>
                </c:pt>
                <c:pt idx="3031">
                  <c:v>62.583000000000006</c:v>
                </c:pt>
                <c:pt idx="3032">
                  <c:v>62.555</c:v>
                </c:pt>
                <c:pt idx="3033">
                  <c:v>62.526000000000003</c:v>
                </c:pt>
                <c:pt idx="3034">
                  <c:v>62.502000000000002</c:v>
                </c:pt>
                <c:pt idx="3035">
                  <c:v>62.473000000000006</c:v>
                </c:pt>
                <c:pt idx="3036">
                  <c:v>62.444000000000003</c:v>
                </c:pt>
                <c:pt idx="3037">
                  <c:v>62.414999999999999</c:v>
                </c:pt>
                <c:pt idx="3038">
                  <c:v>62.386000000000003</c:v>
                </c:pt>
                <c:pt idx="3039">
                  <c:v>62.357999999999997</c:v>
                </c:pt>
                <c:pt idx="3040">
                  <c:v>62.362000000000002</c:v>
                </c:pt>
                <c:pt idx="3041">
                  <c:v>62.362000000000002</c:v>
                </c:pt>
                <c:pt idx="3042">
                  <c:v>62.333000000000006</c:v>
                </c:pt>
                <c:pt idx="3043">
                  <c:v>62.333000000000006</c:v>
                </c:pt>
                <c:pt idx="3044">
                  <c:v>62.305</c:v>
                </c:pt>
                <c:pt idx="3045">
                  <c:v>62.276000000000003</c:v>
                </c:pt>
                <c:pt idx="3046">
                  <c:v>62.28</c:v>
                </c:pt>
                <c:pt idx="3047">
                  <c:v>62.309000000000005</c:v>
                </c:pt>
                <c:pt idx="3048">
                  <c:v>62.309000000000005</c:v>
                </c:pt>
                <c:pt idx="3049">
                  <c:v>62.309000000000005</c:v>
                </c:pt>
                <c:pt idx="3050">
                  <c:v>62.338000000000001</c:v>
                </c:pt>
                <c:pt idx="3051">
                  <c:v>62.366</c:v>
                </c:pt>
                <c:pt idx="3052">
                  <c:v>62.371000000000002</c:v>
                </c:pt>
                <c:pt idx="3053">
                  <c:v>62.4</c:v>
                </c:pt>
                <c:pt idx="3054">
                  <c:v>62.4</c:v>
                </c:pt>
                <c:pt idx="3055">
                  <c:v>62.457000000000001</c:v>
                </c:pt>
                <c:pt idx="3056">
                  <c:v>62.486000000000004</c:v>
                </c:pt>
                <c:pt idx="3057">
                  <c:v>62.515000000000001</c:v>
                </c:pt>
                <c:pt idx="3058">
                  <c:v>62.605000000000011</c:v>
                </c:pt>
                <c:pt idx="3059">
                  <c:v>62.691000000000003</c:v>
                </c:pt>
                <c:pt idx="3060">
                  <c:v>62.806000000000004</c:v>
                </c:pt>
                <c:pt idx="3061">
                  <c:v>62.835000000000001</c:v>
                </c:pt>
                <c:pt idx="3062">
                  <c:v>62.893000000000001</c:v>
                </c:pt>
                <c:pt idx="3063">
                  <c:v>62.921000000000006</c:v>
                </c:pt>
                <c:pt idx="3064">
                  <c:v>62.893000000000001</c:v>
                </c:pt>
                <c:pt idx="3065">
                  <c:v>62.868000000000002</c:v>
                </c:pt>
                <c:pt idx="3066">
                  <c:v>62.868000000000002</c:v>
                </c:pt>
                <c:pt idx="3067">
                  <c:v>62.810999999999993</c:v>
                </c:pt>
                <c:pt idx="3068">
                  <c:v>62.782000000000011</c:v>
                </c:pt>
                <c:pt idx="3069">
                  <c:v>62.753</c:v>
                </c:pt>
                <c:pt idx="3070">
                  <c:v>62.725000000000016</c:v>
                </c:pt>
                <c:pt idx="3071">
                  <c:v>62.638000000000012</c:v>
                </c:pt>
                <c:pt idx="3072">
                  <c:v>62.61</c:v>
                </c:pt>
                <c:pt idx="3073">
                  <c:v>62.585000000000001</c:v>
                </c:pt>
                <c:pt idx="3074">
                  <c:v>62.556000000000004</c:v>
                </c:pt>
                <c:pt idx="3075">
                  <c:v>62.499000000000002</c:v>
                </c:pt>
                <c:pt idx="3076">
                  <c:v>62.47</c:v>
                </c:pt>
                <c:pt idx="3077">
                  <c:v>62.47</c:v>
                </c:pt>
                <c:pt idx="3078">
                  <c:v>62.475000000000001</c:v>
                </c:pt>
                <c:pt idx="3079">
                  <c:v>62.532000000000011</c:v>
                </c:pt>
                <c:pt idx="3080">
                  <c:v>62.532000000000011</c:v>
                </c:pt>
                <c:pt idx="3081">
                  <c:v>62.561</c:v>
                </c:pt>
                <c:pt idx="3082">
                  <c:v>62.59</c:v>
                </c:pt>
                <c:pt idx="3083">
                  <c:v>62.618000000000002</c:v>
                </c:pt>
                <c:pt idx="3084">
                  <c:v>62.647000000000006</c:v>
                </c:pt>
                <c:pt idx="3085">
                  <c:v>62.68</c:v>
                </c:pt>
                <c:pt idx="3086">
                  <c:v>62.709000000000003</c:v>
                </c:pt>
                <c:pt idx="3087">
                  <c:v>62.766000000000012</c:v>
                </c:pt>
                <c:pt idx="3088">
                  <c:v>62.795000000000016</c:v>
                </c:pt>
                <c:pt idx="3089">
                  <c:v>62.824000000000005</c:v>
                </c:pt>
                <c:pt idx="3090">
                  <c:v>62.828000000000003</c:v>
                </c:pt>
                <c:pt idx="3091">
                  <c:v>62.828000000000003</c:v>
                </c:pt>
                <c:pt idx="3092">
                  <c:v>62.856999999999999</c:v>
                </c:pt>
                <c:pt idx="3093">
                  <c:v>62.828000000000003</c:v>
                </c:pt>
                <c:pt idx="3094">
                  <c:v>62.828000000000003</c:v>
                </c:pt>
                <c:pt idx="3095">
                  <c:v>62.828000000000003</c:v>
                </c:pt>
                <c:pt idx="3096">
                  <c:v>62.833000000000006</c:v>
                </c:pt>
                <c:pt idx="3097">
                  <c:v>62.804000000000002</c:v>
                </c:pt>
                <c:pt idx="3098">
                  <c:v>62.804000000000002</c:v>
                </c:pt>
                <c:pt idx="3099">
                  <c:v>62.833000000000006</c:v>
                </c:pt>
                <c:pt idx="3100">
                  <c:v>62.833000000000006</c:v>
                </c:pt>
                <c:pt idx="3101">
                  <c:v>62.861000000000004</c:v>
                </c:pt>
                <c:pt idx="3102">
                  <c:v>62.866</c:v>
                </c:pt>
                <c:pt idx="3103">
                  <c:v>62.895000000000003</c:v>
                </c:pt>
                <c:pt idx="3104">
                  <c:v>62.923000000000002</c:v>
                </c:pt>
                <c:pt idx="3105">
                  <c:v>62.951999999999998</c:v>
                </c:pt>
                <c:pt idx="3106">
                  <c:v>63.01</c:v>
                </c:pt>
                <c:pt idx="3107">
                  <c:v>63.067</c:v>
                </c:pt>
                <c:pt idx="3108">
                  <c:v>63.129000000000012</c:v>
                </c:pt>
                <c:pt idx="3109">
                  <c:v>63.129000000000012</c:v>
                </c:pt>
                <c:pt idx="3110">
                  <c:v>63.129000000000012</c:v>
                </c:pt>
                <c:pt idx="3111">
                  <c:v>63.129000000000012</c:v>
                </c:pt>
                <c:pt idx="3112">
                  <c:v>63.133000000000003</c:v>
                </c:pt>
                <c:pt idx="3113">
                  <c:v>63.104000000000006</c:v>
                </c:pt>
                <c:pt idx="3114">
                  <c:v>63.104000000000006</c:v>
                </c:pt>
                <c:pt idx="3115">
                  <c:v>63.133000000000003</c:v>
                </c:pt>
                <c:pt idx="3116">
                  <c:v>63.219000000000001</c:v>
                </c:pt>
                <c:pt idx="3117">
                  <c:v>63.305</c:v>
                </c:pt>
                <c:pt idx="3118">
                  <c:v>63.367000000000004</c:v>
                </c:pt>
                <c:pt idx="3119">
                  <c:v>63.367000000000004</c:v>
                </c:pt>
                <c:pt idx="3120">
                  <c:v>63.367000000000004</c:v>
                </c:pt>
                <c:pt idx="3121">
                  <c:v>63.339000000000006</c:v>
                </c:pt>
                <c:pt idx="3122">
                  <c:v>63.252000000000002</c:v>
                </c:pt>
                <c:pt idx="3123">
                  <c:v>63.228000000000016</c:v>
                </c:pt>
                <c:pt idx="3124">
                  <c:v>63.199000000000012</c:v>
                </c:pt>
                <c:pt idx="3125">
                  <c:v>63.142000000000003</c:v>
                </c:pt>
                <c:pt idx="3126">
                  <c:v>63.113</c:v>
                </c:pt>
                <c:pt idx="3127">
                  <c:v>63.085000000000001</c:v>
                </c:pt>
                <c:pt idx="3128">
                  <c:v>63.142000000000003</c:v>
                </c:pt>
                <c:pt idx="3129">
                  <c:v>63.204000000000001</c:v>
                </c:pt>
                <c:pt idx="3130">
                  <c:v>63.146000000000001</c:v>
                </c:pt>
                <c:pt idx="3131">
                  <c:v>63.175000000000011</c:v>
                </c:pt>
                <c:pt idx="3132">
                  <c:v>63.175000000000011</c:v>
                </c:pt>
                <c:pt idx="3133">
                  <c:v>63.179000000000002</c:v>
                </c:pt>
                <c:pt idx="3134">
                  <c:v>63.179000000000002</c:v>
                </c:pt>
                <c:pt idx="3135">
                  <c:v>63.179000000000002</c:v>
                </c:pt>
                <c:pt idx="3136">
                  <c:v>63.208000000000013</c:v>
                </c:pt>
                <c:pt idx="3137">
                  <c:v>63.208000000000013</c:v>
                </c:pt>
                <c:pt idx="3138">
                  <c:v>63.266000000000012</c:v>
                </c:pt>
                <c:pt idx="3139">
                  <c:v>63.356000000000002</c:v>
                </c:pt>
                <c:pt idx="3140">
                  <c:v>63.384999999999998</c:v>
                </c:pt>
                <c:pt idx="3141">
                  <c:v>63.384999999999998</c:v>
                </c:pt>
                <c:pt idx="3142">
                  <c:v>63.384999999999998</c:v>
                </c:pt>
                <c:pt idx="3143">
                  <c:v>63.384999999999998</c:v>
                </c:pt>
                <c:pt idx="3144">
                  <c:v>63.389000000000003</c:v>
                </c:pt>
                <c:pt idx="3145">
                  <c:v>63.417999999999999</c:v>
                </c:pt>
                <c:pt idx="3146">
                  <c:v>63.361000000000004</c:v>
                </c:pt>
                <c:pt idx="3147">
                  <c:v>63.417999999999999</c:v>
                </c:pt>
                <c:pt idx="3148">
                  <c:v>63.417999999999999</c:v>
                </c:pt>
                <c:pt idx="3149">
                  <c:v>63.450999999999993</c:v>
                </c:pt>
                <c:pt idx="3150">
                  <c:v>63.450999999999993</c:v>
                </c:pt>
                <c:pt idx="3151">
                  <c:v>63.450999999999993</c:v>
                </c:pt>
                <c:pt idx="3152">
                  <c:v>63.513000000000005</c:v>
                </c:pt>
                <c:pt idx="3153">
                  <c:v>63.537000000000006</c:v>
                </c:pt>
                <c:pt idx="3154">
                  <c:v>63.542000000000002</c:v>
                </c:pt>
                <c:pt idx="3155">
                  <c:v>63.542000000000002</c:v>
                </c:pt>
                <c:pt idx="3156">
                  <c:v>63.513000000000005</c:v>
                </c:pt>
                <c:pt idx="3157">
                  <c:v>63.513000000000005</c:v>
                </c:pt>
                <c:pt idx="3158">
                  <c:v>63.517000000000003</c:v>
                </c:pt>
                <c:pt idx="3159">
                  <c:v>63.489000000000004</c:v>
                </c:pt>
                <c:pt idx="3160">
                  <c:v>63.46</c:v>
                </c:pt>
                <c:pt idx="3161">
                  <c:v>63.46</c:v>
                </c:pt>
                <c:pt idx="3162">
                  <c:v>63.431000000000004</c:v>
                </c:pt>
                <c:pt idx="3163">
                  <c:v>63.407000000000004</c:v>
                </c:pt>
                <c:pt idx="3164">
                  <c:v>63.407000000000004</c:v>
                </c:pt>
                <c:pt idx="3165">
                  <c:v>63.407000000000004</c:v>
                </c:pt>
                <c:pt idx="3166">
                  <c:v>63.44</c:v>
                </c:pt>
                <c:pt idx="3167">
                  <c:v>63.436</c:v>
                </c:pt>
                <c:pt idx="3168">
                  <c:v>63.44</c:v>
                </c:pt>
                <c:pt idx="3169">
                  <c:v>63.469000000000001</c:v>
                </c:pt>
                <c:pt idx="3170">
                  <c:v>63.497</c:v>
                </c:pt>
                <c:pt idx="3171">
                  <c:v>63.555</c:v>
                </c:pt>
                <c:pt idx="3172">
                  <c:v>63.559000000000005</c:v>
                </c:pt>
                <c:pt idx="3173">
                  <c:v>63.559000000000005</c:v>
                </c:pt>
                <c:pt idx="3174">
                  <c:v>63.588000000000001</c:v>
                </c:pt>
                <c:pt idx="3175">
                  <c:v>63.617000000000004</c:v>
                </c:pt>
                <c:pt idx="3176">
                  <c:v>63.65</c:v>
                </c:pt>
                <c:pt idx="3177">
                  <c:v>63.678000000000011</c:v>
                </c:pt>
                <c:pt idx="3178">
                  <c:v>63.707000000000001</c:v>
                </c:pt>
                <c:pt idx="3179">
                  <c:v>63.707000000000001</c:v>
                </c:pt>
                <c:pt idx="3180">
                  <c:v>63.707000000000001</c:v>
                </c:pt>
                <c:pt idx="3181">
                  <c:v>63.74</c:v>
                </c:pt>
                <c:pt idx="3182">
                  <c:v>63.711000000000006</c:v>
                </c:pt>
                <c:pt idx="3183">
                  <c:v>63.711000000000006</c:v>
                </c:pt>
                <c:pt idx="3184">
                  <c:v>63.711000000000006</c:v>
                </c:pt>
                <c:pt idx="3185">
                  <c:v>63.716000000000001</c:v>
                </c:pt>
                <c:pt idx="3186">
                  <c:v>63.687000000000005</c:v>
                </c:pt>
                <c:pt idx="3187">
                  <c:v>63.716000000000001</c:v>
                </c:pt>
                <c:pt idx="3188">
                  <c:v>63.716000000000001</c:v>
                </c:pt>
                <c:pt idx="3189">
                  <c:v>63.749000000000002</c:v>
                </c:pt>
                <c:pt idx="3190">
                  <c:v>63.720000000000013</c:v>
                </c:pt>
                <c:pt idx="3191">
                  <c:v>63.692000000000014</c:v>
                </c:pt>
                <c:pt idx="3192">
                  <c:v>63.663000000000011</c:v>
                </c:pt>
                <c:pt idx="3193">
                  <c:v>63.634</c:v>
                </c:pt>
                <c:pt idx="3194">
                  <c:v>63.605000000000011</c:v>
                </c:pt>
                <c:pt idx="3195">
                  <c:v>63.581000000000003</c:v>
                </c:pt>
                <c:pt idx="3196">
                  <c:v>63.552</c:v>
                </c:pt>
                <c:pt idx="3197">
                  <c:v>63.524000000000001</c:v>
                </c:pt>
                <c:pt idx="3198">
                  <c:v>63.557000000000002</c:v>
                </c:pt>
                <c:pt idx="3199">
                  <c:v>63.528000000000013</c:v>
                </c:pt>
                <c:pt idx="3200">
                  <c:v>63.499000000000002</c:v>
                </c:pt>
                <c:pt idx="3201">
                  <c:v>63.442</c:v>
                </c:pt>
                <c:pt idx="3202">
                  <c:v>63.384999999999998</c:v>
                </c:pt>
                <c:pt idx="3203">
                  <c:v>63.356000000000002</c:v>
                </c:pt>
                <c:pt idx="3204">
                  <c:v>63.303000000000004</c:v>
                </c:pt>
                <c:pt idx="3205">
                  <c:v>63.274000000000001</c:v>
                </c:pt>
                <c:pt idx="3206">
                  <c:v>63.216000000000001</c:v>
                </c:pt>
                <c:pt idx="3207">
                  <c:v>63.216000000000001</c:v>
                </c:pt>
                <c:pt idx="3208">
                  <c:v>63.221000000000011</c:v>
                </c:pt>
                <c:pt idx="3209">
                  <c:v>63.163000000000011</c:v>
                </c:pt>
                <c:pt idx="3210">
                  <c:v>63.163000000000011</c:v>
                </c:pt>
                <c:pt idx="3211">
                  <c:v>63.135000000000012</c:v>
                </c:pt>
                <c:pt idx="3212">
                  <c:v>63.11</c:v>
                </c:pt>
                <c:pt idx="3213">
                  <c:v>63.081000000000003</c:v>
                </c:pt>
                <c:pt idx="3214">
                  <c:v>63.11</c:v>
                </c:pt>
                <c:pt idx="3215">
                  <c:v>63.081000000000003</c:v>
                </c:pt>
                <c:pt idx="3216">
                  <c:v>63.081000000000003</c:v>
                </c:pt>
                <c:pt idx="3217">
                  <c:v>63.086000000000006</c:v>
                </c:pt>
                <c:pt idx="3218">
                  <c:v>63.114000000000004</c:v>
                </c:pt>
                <c:pt idx="3219">
                  <c:v>63.114000000000004</c:v>
                </c:pt>
                <c:pt idx="3220">
                  <c:v>63.114000000000004</c:v>
                </c:pt>
                <c:pt idx="3221">
                  <c:v>63.119</c:v>
                </c:pt>
                <c:pt idx="3222">
                  <c:v>63.176000000000002</c:v>
                </c:pt>
                <c:pt idx="3223">
                  <c:v>63.176000000000002</c:v>
                </c:pt>
                <c:pt idx="3224">
                  <c:v>63.234000000000002</c:v>
                </c:pt>
                <c:pt idx="3225">
                  <c:v>63.238000000000014</c:v>
                </c:pt>
                <c:pt idx="3226">
                  <c:v>63.325000000000003</c:v>
                </c:pt>
                <c:pt idx="3227">
                  <c:v>63.325000000000003</c:v>
                </c:pt>
                <c:pt idx="3228">
                  <c:v>63.325000000000003</c:v>
                </c:pt>
                <c:pt idx="3229">
                  <c:v>63.353000000000002</c:v>
                </c:pt>
                <c:pt idx="3230">
                  <c:v>63.414999999999999</c:v>
                </c:pt>
                <c:pt idx="3231">
                  <c:v>63.414999999999999</c:v>
                </c:pt>
                <c:pt idx="3232">
                  <c:v>63.444000000000003</c:v>
                </c:pt>
                <c:pt idx="3233">
                  <c:v>63.444000000000003</c:v>
                </c:pt>
                <c:pt idx="3234">
                  <c:v>63.477000000000004</c:v>
                </c:pt>
                <c:pt idx="3235">
                  <c:v>63.506</c:v>
                </c:pt>
                <c:pt idx="3236">
                  <c:v>63.477000000000004</c:v>
                </c:pt>
                <c:pt idx="3237">
                  <c:v>63.477000000000004</c:v>
                </c:pt>
                <c:pt idx="3238">
                  <c:v>63.51</c:v>
                </c:pt>
                <c:pt idx="3239">
                  <c:v>63.481000000000002</c:v>
                </c:pt>
                <c:pt idx="3240">
                  <c:v>63.453000000000003</c:v>
                </c:pt>
                <c:pt idx="3241">
                  <c:v>63.453000000000003</c:v>
                </c:pt>
                <c:pt idx="3242">
                  <c:v>63.428000000000011</c:v>
                </c:pt>
                <c:pt idx="3243">
                  <c:v>63.457000000000001</c:v>
                </c:pt>
                <c:pt idx="3244">
                  <c:v>63.428000000000011</c:v>
                </c:pt>
                <c:pt idx="3245">
                  <c:v>63.428000000000011</c:v>
                </c:pt>
                <c:pt idx="3246">
                  <c:v>63.428000000000011</c:v>
                </c:pt>
                <c:pt idx="3247">
                  <c:v>63.457000000000001</c:v>
                </c:pt>
                <c:pt idx="3248">
                  <c:v>63.461000000000006</c:v>
                </c:pt>
                <c:pt idx="3249">
                  <c:v>63.461000000000006</c:v>
                </c:pt>
                <c:pt idx="3250">
                  <c:v>63.49</c:v>
                </c:pt>
                <c:pt idx="3251">
                  <c:v>63.519000000000005</c:v>
                </c:pt>
                <c:pt idx="3252">
                  <c:v>63.495000000000012</c:v>
                </c:pt>
                <c:pt idx="3253">
                  <c:v>63.495000000000012</c:v>
                </c:pt>
                <c:pt idx="3254">
                  <c:v>63.495000000000012</c:v>
                </c:pt>
                <c:pt idx="3255">
                  <c:v>63.495000000000012</c:v>
                </c:pt>
                <c:pt idx="3256">
                  <c:v>63.528000000000013</c:v>
                </c:pt>
                <c:pt idx="3257">
                  <c:v>63.528000000000013</c:v>
                </c:pt>
                <c:pt idx="3258">
                  <c:v>63.499000000000002</c:v>
                </c:pt>
                <c:pt idx="3259">
                  <c:v>63.499000000000002</c:v>
                </c:pt>
                <c:pt idx="3260">
                  <c:v>63.475000000000001</c:v>
                </c:pt>
                <c:pt idx="3261">
                  <c:v>63.446000000000005</c:v>
                </c:pt>
                <c:pt idx="3262">
                  <c:v>63.475000000000001</c:v>
                </c:pt>
                <c:pt idx="3263">
                  <c:v>63.417000000000002</c:v>
                </c:pt>
                <c:pt idx="3264">
                  <c:v>63.417000000000002</c:v>
                </c:pt>
                <c:pt idx="3265">
                  <c:v>63.421000000000006</c:v>
                </c:pt>
                <c:pt idx="3266">
                  <c:v>63.393000000000001</c:v>
                </c:pt>
                <c:pt idx="3267">
                  <c:v>63.393000000000001</c:v>
                </c:pt>
                <c:pt idx="3268">
                  <c:v>63.393000000000001</c:v>
                </c:pt>
                <c:pt idx="3269">
                  <c:v>63.364000000000004</c:v>
                </c:pt>
                <c:pt idx="3270">
                  <c:v>63.368000000000002</c:v>
                </c:pt>
                <c:pt idx="3271">
                  <c:v>63.339000000000006</c:v>
                </c:pt>
                <c:pt idx="3272">
                  <c:v>63.368000000000002</c:v>
                </c:pt>
                <c:pt idx="3273">
                  <c:v>63.373000000000005</c:v>
                </c:pt>
                <c:pt idx="3274">
                  <c:v>63.373000000000005</c:v>
                </c:pt>
                <c:pt idx="3275">
                  <c:v>63.344000000000001</c:v>
                </c:pt>
                <c:pt idx="3276">
                  <c:v>63.344000000000001</c:v>
                </c:pt>
                <c:pt idx="3277">
                  <c:v>63.347999999999999</c:v>
                </c:pt>
                <c:pt idx="3278">
                  <c:v>63.377000000000002</c:v>
                </c:pt>
                <c:pt idx="3279">
                  <c:v>63.377000000000002</c:v>
                </c:pt>
                <c:pt idx="3280">
                  <c:v>63.347999999999999</c:v>
                </c:pt>
                <c:pt idx="3281">
                  <c:v>63.406000000000006</c:v>
                </c:pt>
                <c:pt idx="3282">
                  <c:v>63.406000000000006</c:v>
                </c:pt>
                <c:pt idx="3283">
                  <c:v>63.439</c:v>
                </c:pt>
                <c:pt idx="3284">
                  <c:v>63.468000000000011</c:v>
                </c:pt>
                <c:pt idx="3285">
                  <c:v>63.496000000000002</c:v>
                </c:pt>
                <c:pt idx="3286">
                  <c:v>63.501000000000005</c:v>
                </c:pt>
                <c:pt idx="3287">
                  <c:v>63.558</c:v>
                </c:pt>
                <c:pt idx="3288">
                  <c:v>63.587000000000003</c:v>
                </c:pt>
                <c:pt idx="3289">
                  <c:v>63.616</c:v>
                </c:pt>
                <c:pt idx="3290">
                  <c:v>63.678000000000011</c:v>
                </c:pt>
                <c:pt idx="3291">
                  <c:v>63.706000000000003</c:v>
                </c:pt>
                <c:pt idx="3292">
                  <c:v>63.706000000000003</c:v>
                </c:pt>
                <c:pt idx="3293">
                  <c:v>63.735000000000014</c:v>
                </c:pt>
                <c:pt idx="3294">
                  <c:v>63.768000000000015</c:v>
                </c:pt>
                <c:pt idx="3295">
                  <c:v>63.797000000000011</c:v>
                </c:pt>
                <c:pt idx="3296">
                  <c:v>63.826000000000001</c:v>
                </c:pt>
                <c:pt idx="3297">
                  <c:v>63.883000000000003</c:v>
                </c:pt>
                <c:pt idx="3298">
                  <c:v>63.887999999999998</c:v>
                </c:pt>
                <c:pt idx="3299">
                  <c:v>63.916000000000004</c:v>
                </c:pt>
                <c:pt idx="3300">
                  <c:v>63.974000000000004</c:v>
                </c:pt>
                <c:pt idx="3301">
                  <c:v>63.974000000000004</c:v>
                </c:pt>
                <c:pt idx="3302">
                  <c:v>64.007000000000005</c:v>
                </c:pt>
                <c:pt idx="3303">
                  <c:v>64.093000000000004</c:v>
                </c:pt>
                <c:pt idx="3304">
                  <c:v>64.093000000000004</c:v>
                </c:pt>
                <c:pt idx="3305">
                  <c:v>64.121999999999986</c:v>
                </c:pt>
                <c:pt idx="3306">
                  <c:v>64.183999999999983</c:v>
                </c:pt>
                <c:pt idx="3307">
                  <c:v>64.212000000000003</c:v>
                </c:pt>
                <c:pt idx="3308">
                  <c:v>64.212000000000003</c:v>
                </c:pt>
                <c:pt idx="3309">
                  <c:v>64.274000000000001</c:v>
                </c:pt>
                <c:pt idx="3310">
                  <c:v>64.245000000000005</c:v>
                </c:pt>
                <c:pt idx="3311">
                  <c:v>64.302999999999983</c:v>
                </c:pt>
                <c:pt idx="3312">
                  <c:v>64.302999999999983</c:v>
                </c:pt>
                <c:pt idx="3313">
                  <c:v>64.36</c:v>
                </c:pt>
                <c:pt idx="3314">
                  <c:v>64.421999999999997</c:v>
                </c:pt>
                <c:pt idx="3315">
                  <c:v>64.421999999999997</c:v>
                </c:pt>
                <c:pt idx="3316">
                  <c:v>64.450999999999993</c:v>
                </c:pt>
                <c:pt idx="3317">
                  <c:v>64.455000000000013</c:v>
                </c:pt>
                <c:pt idx="3318">
                  <c:v>64.483999999999995</c:v>
                </c:pt>
                <c:pt idx="3319">
                  <c:v>64.513000000000005</c:v>
                </c:pt>
                <c:pt idx="3320">
                  <c:v>64.540999999999997</c:v>
                </c:pt>
                <c:pt idx="3321">
                  <c:v>64.573999999999998</c:v>
                </c:pt>
                <c:pt idx="3322">
                  <c:v>64.60299999999998</c:v>
                </c:pt>
                <c:pt idx="3323">
                  <c:v>64.631999999999991</c:v>
                </c:pt>
                <c:pt idx="3324">
                  <c:v>64.664999999999992</c:v>
                </c:pt>
                <c:pt idx="3325">
                  <c:v>64.664999999999992</c:v>
                </c:pt>
                <c:pt idx="3326">
                  <c:v>64.692999999999998</c:v>
                </c:pt>
                <c:pt idx="3327">
                  <c:v>64.697999999999993</c:v>
                </c:pt>
                <c:pt idx="3328">
                  <c:v>64.727000000000004</c:v>
                </c:pt>
                <c:pt idx="3329">
                  <c:v>64.754999999999995</c:v>
                </c:pt>
                <c:pt idx="3330">
                  <c:v>64.812000000000012</c:v>
                </c:pt>
                <c:pt idx="3331">
                  <c:v>64.846000000000004</c:v>
                </c:pt>
                <c:pt idx="3332">
                  <c:v>64.816999999999993</c:v>
                </c:pt>
                <c:pt idx="3333">
                  <c:v>64.873999999999981</c:v>
                </c:pt>
                <c:pt idx="3334">
                  <c:v>64.906999999999996</c:v>
                </c:pt>
                <c:pt idx="3335">
                  <c:v>64.936000000000007</c:v>
                </c:pt>
                <c:pt idx="3336">
                  <c:v>64.965000000000003</c:v>
                </c:pt>
                <c:pt idx="3337">
                  <c:v>64.998000000000005</c:v>
                </c:pt>
                <c:pt idx="3338">
                  <c:v>64.998000000000005</c:v>
                </c:pt>
                <c:pt idx="3339">
                  <c:v>65.025999999999982</c:v>
                </c:pt>
                <c:pt idx="3340">
                  <c:v>65.058999999999983</c:v>
                </c:pt>
                <c:pt idx="3341">
                  <c:v>65.087999999999994</c:v>
                </c:pt>
                <c:pt idx="3342">
                  <c:v>65.087999999999994</c:v>
                </c:pt>
                <c:pt idx="3343">
                  <c:v>65.117000000000004</c:v>
                </c:pt>
                <c:pt idx="3344">
                  <c:v>65.177999999999983</c:v>
                </c:pt>
                <c:pt idx="3345">
                  <c:v>65.149999999999991</c:v>
                </c:pt>
                <c:pt idx="3346">
                  <c:v>65.206999999999994</c:v>
                </c:pt>
                <c:pt idx="3347">
                  <c:v>65.177999999999983</c:v>
                </c:pt>
                <c:pt idx="3348">
                  <c:v>65.211000000000027</c:v>
                </c:pt>
                <c:pt idx="3349">
                  <c:v>65.211000000000027</c:v>
                </c:pt>
                <c:pt idx="3350">
                  <c:v>65.245000000000005</c:v>
                </c:pt>
                <c:pt idx="3351">
                  <c:v>65.272999999999982</c:v>
                </c:pt>
                <c:pt idx="3352">
                  <c:v>65.245000000000005</c:v>
                </c:pt>
                <c:pt idx="3353">
                  <c:v>65.272999999999982</c:v>
                </c:pt>
                <c:pt idx="3354">
                  <c:v>65.334999999999994</c:v>
                </c:pt>
                <c:pt idx="3355">
                  <c:v>65.363</c:v>
                </c:pt>
                <c:pt idx="3356">
                  <c:v>65.363</c:v>
                </c:pt>
                <c:pt idx="3357">
                  <c:v>65.397000000000006</c:v>
                </c:pt>
                <c:pt idx="3358">
                  <c:v>65.424999999999997</c:v>
                </c:pt>
                <c:pt idx="3359">
                  <c:v>65.424999999999997</c:v>
                </c:pt>
                <c:pt idx="3360">
                  <c:v>65.458000000000013</c:v>
                </c:pt>
                <c:pt idx="3361">
                  <c:v>65.430000000000007</c:v>
                </c:pt>
                <c:pt idx="3362">
                  <c:v>65.430000000000007</c:v>
                </c:pt>
                <c:pt idx="3363">
                  <c:v>65.406000000000006</c:v>
                </c:pt>
                <c:pt idx="3364">
                  <c:v>65.376999999999981</c:v>
                </c:pt>
                <c:pt idx="3365">
                  <c:v>65.406000000000006</c:v>
                </c:pt>
                <c:pt idx="3366">
                  <c:v>65.381</c:v>
                </c:pt>
                <c:pt idx="3367">
                  <c:v>65.381</c:v>
                </c:pt>
                <c:pt idx="3368">
                  <c:v>65.35299999999998</c:v>
                </c:pt>
                <c:pt idx="3369">
                  <c:v>65.35299999999998</c:v>
                </c:pt>
                <c:pt idx="3370">
                  <c:v>65.328999999999979</c:v>
                </c:pt>
                <c:pt idx="3371">
                  <c:v>65.356999999999999</c:v>
                </c:pt>
                <c:pt idx="3372">
                  <c:v>65.385999999999981</c:v>
                </c:pt>
                <c:pt idx="3373">
                  <c:v>65.39</c:v>
                </c:pt>
                <c:pt idx="3374">
                  <c:v>65.332999999999998</c:v>
                </c:pt>
                <c:pt idx="3375">
                  <c:v>65.332999999999998</c:v>
                </c:pt>
                <c:pt idx="3376">
                  <c:v>65.28</c:v>
                </c:pt>
                <c:pt idx="3377">
                  <c:v>65.28</c:v>
                </c:pt>
                <c:pt idx="3378">
                  <c:v>65.251999999999995</c:v>
                </c:pt>
                <c:pt idx="3379">
                  <c:v>65.222999999999999</c:v>
                </c:pt>
                <c:pt idx="3380">
                  <c:v>65.227000000000004</c:v>
                </c:pt>
                <c:pt idx="3381">
                  <c:v>65.227000000000004</c:v>
                </c:pt>
                <c:pt idx="3382">
                  <c:v>65.198999999999998</c:v>
                </c:pt>
                <c:pt idx="3383">
                  <c:v>65.203000000000003</c:v>
                </c:pt>
                <c:pt idx="3384">
                  <c:v>65.203000000000003</c:v>
                </c:pt>
                <c:pt idx="3385">
                  <c:v>65.203000000000003</c:v>
                </c:pt>
                <c:pt idx="3386">
                  <c:v>65.208000000000013</c:v>
                </c:pt>
                <c:pt idx="3387">
                  <c:v>65.178999999999988</c:v>
                </c:pt>
                <c:pt idx="3388">
                  <c:v>65.208000000000013</c:v>
                </c:pt>
                <c:pt idx="3389">
                  <c:v>65.212000000000003</c:v>
                </c:pt>
                <c:pt idx="3390">
                  <c:v>65.182999999999979</c:v>
                </c:pt>
                <c:pt idx="3391">
                  <c:v>65.212000000000003</c:v>
                </c:pt>
                <c:pt idx="3392">
                  <c:v>65.212000000000003</c:v>
                </c:pt>
                <c:pt idx="3393">
                  <c:v>65.301999999999992</c:v>
                </c:pt>
                <c:pt idx="3394">
                  <c:v>65.245000000000005</c:v>
                </c:pt>
                <c:pt idx="3395">
                  <c:v>65.188000000000002</c:v>
                </c:pt>
                <c:pt idx="3396">
                  <c:v>65.016000000000005</c:v>
                </c:pt>
                <c:pt idx="3397">
                  <c:v>64.897000000000006</c:v>
                </c:pt>
                <c:pt idx="3398">
                  <c:v>64.322000000000003</c:v>
                </c:pt>
                <c:pt idx="3399">
                  <c:v>63.491</c:v>
                </c:pt>
                <c:pt idx="3400">
                  <c:v>62.682000000000002</c:v>
                </c:pt>
                <c:pt idx="3401">
                  <c:v>62.02</c:v>
                </c:pt>
                <c:pt idx="3402">
                  <c:v>61.468000000000011</c:v>
                </c:pt>
                <c:pt idx="3403">
                  <c:v>61.036000000000001</c:v>
                </c:pt>
                <c:pt idx="3404">
                  <c:v>60.715000000000003</c:v>
                </c:pt>
                <c:pt idx="3405">
                  <c:v>60.453000000000003</c:v>
                </c:pt>
                <c:pt idx="3406">
                  <c:v>60.278000000000013</c:v>
                </c:pt>
                <c:pt idx="3407">
                  <c:v>60.136000000000003</c:v>
                </c:pt>
                <c:pt idx="3408">
                  <c:v>60.019000000000005</c:v>
                </c:pt>
                <c:pt idx="3409">
                  <c:v>59.931000000000004</c:v>
                </c:pt>
                <c:pt idx="3410">
                  <c:v>59.847000000000001</c:v>
                </c:pt>
                <c:pt idx="3411">
                  <c:v>59.760000000000012</c:v>
                </c:pt>
                <c:pt idx="3412">
                  <c:v>59.701000000000001</c:v>
                </c:pt>
                <c:pt idx="3413">
                  <c:v>59.609000000000002</c:v>
                </c:pt>
                <c:pt idx="3414">
                  <c:v>59.463000000000001</c:v>
                </c:pt>
                <c:pt idx="3415">
                  <c:v>59.023000000000003</c:v>
                </c:pt>
                <c:pt idx="3416">
                  <c:v>58.435000000000002</c:v>
                </c:pt>
                <c:pt idx="3417">
                  <c:v>57.787000000000006</c:v>
                </c:pt>
                <c:pt idx="3418">
                  <c:v>57.231000000000002</c:v>
                </c:pt>
                <c:pt idx="3419">
                  <c:v>56.846000000000004</c:v>
                </c:pt>
                <c:pt idx="3420">
                  <c:v>56.521000000000001</c:v>
                </c:pt>
                <c:pt idx="3421">
                  <c:v>56.313000000000002</c:v>
                </c:pt>
                <c:pt idx="3422">
                  <c:v>56.199000000000012</c:v>
                </c:pt>
                <c:pt idx="3423">
                  <c:v>56.08</c:v>
                </c:pt>
                <c:pt idx="3424">
                  <c:v>56.024000000000001</c:v>
                </c:pt>
                <c:pt idx="3425">
                  <c:v>55.965000000000003</c:v>
                </c:pt>
                <c:pt idx="3426">
                  <c:v>55.876000000000005</c:v>
                </c:pt>
                <c:pt idx="3427">
                  <c:v>55.906000000000006</c:v>
                </c:pt>
                <c:pt idx="3428">
                  <c:v>55.906000000000006</c:v>
                </c:pt>
                <c:pt idx="3429">
                  <c:v>55.909000000000006</c:v>
                </c:pt>
                <c:pt idx="3430">
                  <c:v>55.939</c:v>
                </c:pt>
                <c:pt idx="3431">
                  <c:v>55.998000000000012</c:v>
                </c:pt>
                <c:pt idx="3432">
                  <c:v>56.032000000000011</c:v>
                </c:pt>
                <c:pt idx="3433">
                  <c:v>56.062000000000012</c:v>
                </c:pt>
                <c:pt idx="3434">
                  <c:v>56.121000000000002</c:v>
                </c:pt>
                <c:pt idx="3435">
                  <c:v>56.125000000000014</c:v>
                </c:pt>
                <c:pt idx="3436">
                  <c:v>56.095000000000013</c:v>
                </c:pt>
                <c:pt idx="3437">
                  <c:v>56.095000000000013</c:v>
                </c:pt>
                <c:pt idx="3438">
                  <c:v>56.125000000000014</c:v>
                </c:pt>
                <c:pt idx="3439">
                  <c:v>56.125000000000014</c:v>
                </c:pt>
                <c:pt idx="3440">
                  <c:v>56.184000000000005</c:v>
                </c:pt>
                <c:pt idx="3441">
                  <c:v>56.184000000000005</c:v>
                </c:pt>
                <c:pt idx="3442">
                  <c:v>56.214000000000006</c:v>
                </c:pt>
                <c:pt idx="3443">
                  <c:v>56.273000000000003</c:v>
                </c:pt>
                <c:pt idx="3444">
                  <c:v>56.303000000000004</c:v>
                </c:pt>
                <c:pt idx="3445">
                  <c:v>56.396000000000001</c:v>
                </c:pt>
                <c:pt idx="3446">
                  <c:v>56.514000000000003</c:v>
                </c:pt>
                <c:pt idx="3447">
                  <c:v>56.603000000000002</c:v>
                </c:pt>
                <c:pt idx="3448">
                  <c:v>56.603000000000002</c:v>
                </c:pt>
                <c:pt idx="3449">
                  <c:v>56.548000000000002</c:v>
                </c:pt>
                <c:pt idx="3450">
                  <c:v>56.514000000000003</c:v>
                </c:pt>
                <c:pt idx="3451">
                  <c:v>56.577000000000005</c:v>
                </c:pt>
                <c:pt idx="3452">
                  <c:v>56.933</c:v>
                </c:pt>
                <c:pt idx="3453">
                  <c:v>57.199000000000012</c:v>
                </c:pt>
                <c:pt idx="3454">
                  <c:v>57.316999999999993</c:v>
                </c:pt>
                <c:pt idx="3455">
                  <c:v>57.169000000000011</c:v>
                </c:pt>
                <c:pt idx="3456">
                  <c:v>56.873000000000005</c:v>
                </c:pt>
                <c:pt idx="3457">
                  <c:v>56.903000000000006</c:v>
                </c:pt>
                <c:pt idx="3458">
                  <c:v>57.671000000000006</c:v>
                </c:pt>
                <c:pt idx="3459">
                  <c:v>58.467000000000006</c:v>
                </c:pt>
                <c:pt idx="3460">
                  <c:v>59.026000000000003</c:v>
                </c:pt>
                <c:pt idx="3461">
                  <c:v>59.323</c:v>
                </c:pt>
                <c:pt idx="3462">
                  <c:v>59.47</c:v>
                </c:pt>
                <c:pt idx="3463">
                  <c:v>59.499000000000002</c:v>
                </c:pt>
                <c:pt idx="3464">
                  <c:v>59.499000000000002</c:v>
                </c:pt>
                <c:pt idx="3465">
                  <c:v>59.44</c:v>
                </c:pt>
                <c:pt idx="3466">
                  <c:v>59.323</c:v>
                </c:pt>
                <c:pt idx="3467">
                  <c:v>59.147000000000006</c:v>
                </c:pt>
                <c:pt idx="3468">
                  <c:v>58.736000000000011</c:v>
                </c:pt>
                <c:pt idx="3469">
                  <c:v>58.356999999999999</c:v>
                </c:pt>
                <c:pt idx="3470">
                  <c:v>58.063000000000002</c:v>
                </c:pt>
                <c:pt idx="3471">
                  <c:v>57.886000000000003</c:v>
                </c:pt>
                <c:pt idx="3472">
                  <c:v>57.738000000000014</c:v>
                </c:pt>
                <c:pt idx="3473">
                  <c:v>57.65</c:v>
                </c:pt>
                <c:pt idx="3474">
                  <c:v>57.561</c:v>
                </c:pt>
                <c:pt idx="3475">
                  <c:v>57.532000000000011</c:v>
                </c:pt>
                <c:pt idx="3476">
                  <c:v>57.532000000000011</c:v>
                </c:pt>
                <c:pt idx="3477">
                  <c:v>57.561</c:v>
                </c:pt>
                <c:pt idx="3478">
                  <c:v>57.595000000000013</c:v>
                </c:pt>
                <c:pt idx="3479">
                  <c:v>57.624000000000002</c:v>
                </c:pt>
                <c:pt idx="3480">
                  <c:v>57.772000000000013</c:v>
                </c:pt>
                <c:pt idx="3481">
                  <c:v>57.835000000000001</c:v>
                </c:pt>
                <c:pt idx="3482">
                  <c:v>57.953000000000003</c:v>
                </c:pt>
                <c:pt idx="3483">
                  <c:v>58.07</c:v>
                </c:pt>
                <c:pt idx="3484">
                  <c:v>58.192000000000014</c:v>
                </c:pt>
                <c:pt idx="3485">
                  <c:v>58.281000000000006</c:v>
                </c:pt>
                <c:pt idx="3486">
                  <c:v>58.373000000000005</c:v>
                </c:pt>
                <c:pt idx="3487">
                  <c:v>58.461000000000006</c:v>
                </c:pt>
                <c:pt idx="3488">
                  <c:v>58.554000000000002</c:v>
                </c:pt>
                <c:pt idx="3489">
                  <c:v>58.642000000000003</c:v>
                </c:pt>
                <c:pt idx="3490">
                  <c:v>58.734000000000002</c:v>
                </c:pt>
                <c:pt idx="3491">
                  <c:v>58.793000000000013</c:v>
                </c:pt>
                <c:pt idx="3492">
                  <c:v>58.856000000000002</c:v>
                </c:pt>
                <c:pt idx="3493">
                  <c:v>58.856000000000002</c:v>
                </c:pt>
                <c:pt idx="3494">
                  <c:v>58.83</c:v>
                </c:pt>
                <c:pt idx="3495">
                  <c:v>58.834000000000003</c:v>
                </c:pt>
                <c:pt idx="3496">
                  <c:v>58.834000000000003</c:v>
                </c:pt>
                <c:pt idx="3497">
                  <c:v>58.868000000000002</c:v>
                </c:pt>
                <c:pt idx="3498">
                  <c:v>58.897000000000006</c:v>
                </c:pt>
                <c:pt idx="3499">
                  <c:v>58.989000000000004</c:v>
                </c:pt>
                <c:pt idx="3500">
                  <c:v>59.081000000000003</c:v>
                </c:pt>
                <c:pt idx="3501">
                  <c:v>59.174000000000007</c:v>
                </c:pt>
                <c:pt idx="3502">
                  <c:v>59.291000000000011</c:v>
                </c:pt>
                <c:pt idx="3503">
                  <c:v>59.413000000000004</c:v>
                </c:pt>
                <c:pt idx="3504">
                  <c:v>59.501000000000005</c:v>
                </c:pt>
                <c:pt idx="3505">
                  <c:v>59.563000000000002</c:v>
                </c:pt>
                <c:pt idx="3506">
                  <c:v>59.655000000000001</c:v>
                </c:pt>
                <c:pt idx="3507">
                  <c:v>59.773000000000003</c:v>
                </c:pt>
                <c:pt idx="3508">
                  <c:v>59.865000000000002</c:v>
                </c:pt>
                <c:pt idx="3509">
                  <c:v>59.928000000000011</c:v>
                </c:pt>
                <c:pt idx="3510">
                  <c:v>59.961000000000006</c:v>
                </c:pt>
                <c:pt idx="3511">
                  <c:v>60.019000000000005</c:v>
                </c:pt>
                <c:pt idx="3512">
                  <c:v>60.053000000000004</c:v>
                </c:pt>
                <c:pt idx="3513">
                  <c:v>60.086000000000006</c:v>
                </c:pt>
                <c:pt idx="3514">
                  <c:v>60.116</c:v>
                </c:pt>
                <c:pt idx="3515">
                  <c:v>60.120000000000012</c:v>
                </c:pt>
                <c:pt idx="3516">
                  <c:v>60.212000000000003</c:v>
                </c:pt>
                <c:pt idx="3517">
                  <c:v>60.216000000000001</c:v>
                </c:pt>
                <c:pt idx="3518">
                  <c:v>60.245000000000012</c:v>
                </c:pt>
                <c:pt idx="3519">
                  <c:v>60.278000000000013</c:v>
                </c:pt>
                <c:pt idx="3520">
                  <c:v>60.224000000000011</c:v>
                </c:pt>
                <c:pt idx="3521">
                  <c:v>60.136000000000003</c:v>
                </c:pt>
                <c:pt idx="3522">
                  <c:v>60.052</c:v>
                </c:pt>
                <c:pt idx="3523">
                  <c:v>60.085000000000001</c:v>
                </c:pt>
                <c:pt idx="3524">
                  <c:v>60.173000000000002</c:v>
                </c:pt>
                <c:pt idx="3525">
                  <c:v>60.177</c:v>
                </c:pt>
                <c:pt idx="3526">
                  <c:v>60.119</c:v>
                </c:pt>
                <c:pt idx="3527">
                  <c:v>60.005000000000003</c:v>
                </c:pt>
                <c:pt idx="3528">
                  <c:v>59.887999999999998</c:v>
                </c:pt>
                <c:pt idx="3529">
                  <c:v>59.745000000000012</c:v>
                </c:pt>
                <c:pt idx="3530">
                  <c:v>59.628000000000014</c:v>
                </c:pt>
                <c:pt idx="3531">
                  <c:v>59.51</c:v>
                </c:pt>
                <c:pt idx="3532">
                  <c:v>59.426000000000002</c:v>
                </c:pt>
                <c:pt idx="3533">
                  <c:v>59.308</c:v>
                </c:pt>
                <c:pt idx="3534">
                  <c:v>59.191000000000003</c:v>
                </c:pt>
                <c:pt idx="3535">
                  <c:v>59.136000000000003</c:v>
                </c:pt>
                <c:pt idx="3536">
                  <c:v>59.106000000000002</c:v>
                </c:pt>
                <c:pt idx="3537">
                  <c:v>59.199000000000012</c:v>
                </c:pt>
                <c:pt idx="3538">
                  <c:v>59.375</c:v>
                </c:pt>
                <c:pt idx="3539">
                  <c:v>59.555</c:v>
                </c:pt>
                <c:pt idx="3540">
                  <c:v>59.673000000000002</c:v>
                </c:pt>
                <c:pt idx="3541">
                  <c:v>59.824000000000005</c:v>
                </c:pt>
                <c:pt idx="3542">
                  <c:v>59.971000000000004</c:v>
                </c:pt>
                <c:pt idx="3543">
                  <c:v>60.117000000000004</c:v>
                </c:pt>
                <c:pt idx="3544">
                  <c:v>60.268000000000015</c:v>
                </c:pt>
                <c:pt idx="3545">
                  <c:v>60.414999999999999</c:v>
                </c:pt>
                <c:pt idx="3546">
                  <c:v>60.565000000000012</c:v>
                </c:pt>
                <c:pt idx="3547">
                  <c:v>60.599000000000011</c:v>
                </c:pt>
                <c:pt idx="3548">
                  <c:v>60.628000000000014</c:v>
                </c:pt>
                <c:pt idx="3549">
                  <c:v>60.628000000000014</c:v>
                </c:pt>
                <c:pt idx="3550">
                  <c:v>60.661000000000001</c:v>
                </c:pt>
                <c:pt idx="3551">
                  <c:v>60.573</c:v>
                </c:pt>
                <c:pt idx="3552">
                  <c:v>60.431000000000004</c:v>
                </c:pt>
                <c:pt idx="3553">
                  <c:v>60.372</c:v>
                </c:pt>
                <c:pt idx="3554">
                  <c:v>60.406000000000006</c:v>
                </c:pt>
                <c:pt idx="3555">
                  <c:v>60.38</c:v>
                </c:pt>
                <c:pt idx="3556">
                  <c:v>60.439</c:v>
                </c:pt>
                <c:pt idx="3557">
                  <c:v>60.443000000000005</c:v>
                </c:pt>
                <c:pt idx="3558">
                  <c:v>60.477000000000004</c:v>
                </c:pt>
                <c:pt idx="3559">
                  <c:v>60.535000000000011</c:v>
                </c:pt>
                <c:pt idx="3560">
                  <c:v>60.539000000000001</c:v>
                </c:pt>
                <c:pt idx="3561">
                  <c:v>60.539000000000001</c:v>
                </c:pt>
                <c:pt idx="3562">
                  <c:v>60.514000000000003</c:v>
                </c:pt>
                <c:pt idx="3563">
                  <c:v>60.484999999999999</c:v>
                </c:pt>
                <c:pt idx="3564">
                  <c:v>60.489000000000004</c:v>
                </c:pt>
                <c:pt idx="3565">
                  <c:v>60.493000000000002</c:v>
                </c:pt>
                <c:pt idx="3566">
                  <c:v>60.555</c:v>
                </c:pt>
                <c:pt idx="3567">
                  <c:v>60.526000000000003</c:v>
                </c:pt>
                <c:pt idx="3568">
                  <c:v>60.559000000000005</c:v>
                </c:pt>
                <c:pt idx="3569">
                  <c:v>60.559000000000005</c:v>
                </c:pt>
                <c:pt idx="3570">
                  <c:v>60.534000000000006</c:v>
                </c:pt>
                <c:pt idx="3571">
                  <c:v>60.538000000000011</c:v>
                </c:pt>
                <c:pt idx="3572">
                  <c:v>60.509</c:v>
                </c:pt>
                <c:pt idx="3573">
                  <c:v>60.333000000000006</c:v>
                </c:pt>
                <c:pt idx="3574">
                  <c:v>60.043000000000006</c:v>
                </c:pt>
                <c:pt idx="3575">
                  <c:v>59.720000000000013</c:v>
                </c:pt>
                <c:pt idx="3576">
                  <c:v>59.337000000000003</c:v>
                </c:pt>
                <c:pt idx="3577">
                  <c:v>58.924000000000007</c:v>
                </c:pt>
                <c:pt idx="3578">
                  <c:v>58.544000000000004</c:v>
                </c:pt>
                <c:pt idx="3579">
                  <c:v>58.219000000000001</c:v>
                </c:pt>
                <c:pt idx="3580">
                  <c:v>57.986000000000004</c:v>
                </c:pt>
                <c:pt idx="3581">
                  <c:v>57.749000000000002</c:v>
                </c:pt>
                <c:pt idx="3582">
                  <c:v>57.604000000000006</c:v>
                </c:pt>
                <c:pt idx="3583">
                  <c:v>57.426000000000002</c:v>
                </c:pt>
                <c:pt idx="3584">
                  <c:v>57.278000000000013</c:v>
                </c:pt>
                <c:pt idx="3585">
                  <c:v>57.07</c:v>
                </c:pt>
                <c:pt idx="3586">
                  <c:v>56.892000000000003</c:v>
                </c:pt>
                <c:pt idx="3587">
                  <c:v>56.747</c:v>
                </c:pt>
                <c:pt idx="3588">
                  <c:v>56.598000000000013</c:v>
                </c:pt>
                <c:pt idx="3589">
                  <c:v>56.508000000000003</c:v>
                </c:pt>
                <c:pt idx="3590">
                  <c:v>56.389000000000003</c:v>
                </c:pt>
                <c:pt idx="3591">
                  <c:v>56.274000000000001</c:v>
                </c:pt>
                <c:pt idx="3592">
                  <c:v>56.155000000000001</c:v>
                </c:pt>
                <c:pt idx="3593">
                  <c:v>55.976000000000006</c:v>
                </c:pt>
                <c:pt idx="3594">
                  <c:v>55.797000000000011</c:v>
                </c:pt>
                <c:pt idx="3595">
                  <c:v>55.591000000000001</c:v>
                </c:pt>
                <c:pt idx="3596">
                  <c:v>55.438000000000002</c:v>
                </c:pt>
                <c:pt idx="3597">
                  <c:v>55.262000000000015</c:v>
                </c:pt>
                <c:pt idx="3598">
                  <c:v>55.143000000000001</c:v>
                </c:pt>
                <c:pt idx="3599">
                  <c:v>55.023000000000003</c:v>
                </c:pt>
                <c:pt idx="3600">
                  <c:v>54.967000000000006</c:v>
                </c:pt>
                <c:pt idx="3601">
                  <c:v>55.056000000000004</c:v>
                </c:pt>
                <c:pt idx="3602">
                  <c:v>55.086000000000006</c:v>
                </c:pt>
                <c:pt idx="3603">
                  <c:v>55.18</c:v>
                </c:pt>
                <c:pt idx="3604">
                  <c:v>55.21</c:v>
                </c:pt>
                <c:pt idx="3605">
                  <c:v>55.27</c:v>
                </c:pt>
                <c:pt idx="3606">
                  <c:v>55.423000000000002</c:v>
                </c:pt>
                <c:pt idx="3607">
                  <c:v>55.692000000000014</c:v>
                </c:pt>
                <c:pt idx="3608">
                  <c:v>55.994</c:v>
                </c:pt>
                <c:pt idx="3609">
                  <c:v>56.203000000000003</c:v>
                </c:pt>
                <c:pt idx="3610">
                  <c:v>56.356000000000002</c:v>
                </c:pt>
                <c:pt idx="3611">
                  <c:v>56.539000000000001</c:v>
                </c:pt>
                <c:pt idx="3612">
                  <c:v>56.747</c:v>
                </c:pt>
                <c:pt idx="3613">
                  <c:v>56.959000000000003</c:v>
                </c:pt>
                <c:pt idx="3614">
                  <c:v>57.142000000000003</c:v>
                </c:pt>
                <c:pt idx="3615">
                  <c:v>57.260000000000012</c:v>
                </c:pt>
                <c:pt idx="3616">
                  <c:v>57.443000000000005</c:v>
                </c:pt>
                <c:pt idx="3617">
                  <c:v>57.595000000000013</c:v>
                </c:pt>
                <c:pt idx="3618">
                  <c:v>57.714000000000006</c:v>
                </c:pt>
                <c:pt idx="3619">
                  <c:v>57.866</c:v>
                </c:pt>
                <c:pt idx="3620">
                  <c:v>57.959000000000003</c:v>
                </c:pt>
                <c:pt idx="3621">
                  <c:v>58.022000000000013</c:v>
                </c:pt>
                <c:pt idx="3622">
                  <c:v>58.051000000000002</c:v>
                </c:pt>
                <c:pt idx="3623">
                  <c:v>58.115000000000002</c:v>
                </c:pt>
                <c:pt idx="3624">
                  <c:v>58.148000000000003</c:v>
                </c:pt>
                <c:pt idx="3625">
                  <c:v>58.182000000000002</c:v>
                </c:pt>
                <c:pt idx="3626">
                  <c:v>58.304000000000002</c:v>
                </c:pt>
                <c:pt idx="3627">
                  <c:v>58.397000000000006</c:v>
                </c:pt>
                <c:pt idx="3628">
                  <c:v>58.549000000000007</c:v>
                </c:pt>
                <c:pt idx="3629">
                  <c:v>58.667000000000002</c:v>
                </c:pt>
                <c:pt idx="3630">
                  <c:v>58.819000000000003</c:v>
                </c:pt>
                <c:pt idx="3631">
                  <c:v>58.971000000000004</c:v>
                </c:pt>
                <c:pt idx="3632">
                  <c:v>59.063000000000002</c:v>
                </c:pt>
                <c:pt idx="3633">
                  <c:v>59.215000000000003</c:v>
                </c:pt>
                <c:pt idx="3634">
                  <c:v>59.454999999999998</c:v>
                </c:pt>
                <c:pt idx="3635">
                  <c:v>59.813000000000002</c:v>
                </c:pt>
                <c:pt idx="3636">
                  <c:v>59.961000000000006</c:v>
                </c:pt>
                <c:pt idx="3637">
                  <c:v>59.998000000000012</c:v>
                </c:pt>
                <c:pt idx="3638">
                  <c:v>60.061</c:v>
                </c:pt>
                <c:pt idx="3639">
                  <c:v>60.124000000000002</c:v>
                </c:pt>
                <c:pt idx="3640">
                  <c:v>60.128000000000014</c:v>
                </c:pt>
                <c:pt idx="3641">
                  <c:v>60.191000000000003</c:v>
                </c:pt>
                <c:pt idx="3642">
                  <c:v>60.191000000000003</c:v>
                </c:pt>
                <c:pt idx="3643">
                  <c:v>60.052</c:v>
                </c:pt>
                <c:pt idx="3644">
                  <c:v>59.849000000000004</c:v>
                </c:pt>
                <c:pt idx="3645">
                  <c:v>59.676000000000002</c:v>
                </c:pt>
                <c:pt idx="3646">
                  <c:v>59.709000000000003</c:v>
                </c:pt>
                <c:pt idx="3647">
                  <c:v>59.747</c:v>
                </c:pt>
                <c:pt idx="3648">
                  <c:v>59.932000000000002</c:v>
                </c:pt>
                <c:pt idx="3649">
                  <c:v>60.231000000000002</c:v>
                </c:pt>
                <c:pt idx="3650">
                  <c:v>60.647000000000006</c:v>
                </c:pt>
                <c:pt idx="3651">
                  <c:v>61.034000000000006</c:v>
                </c:pt>
                <c:pt idx="3652">
                  <c:v>61.361000000000004</c:v>
                </c:pt>
                <c:pt idx="3653">
                  <c:v>61.545000000000002</c:v>
                </c:pt>
                <c:pt idx="3654">
                  <c:v>61.667000000000002</c:v>
                </c:pt>
                <c:pt idx="3655">
                  <c:v>61.909000000000006</c:v>
                </c:pt>
                <c:pt idx="3656">
                  <c:v>62.411999999999999</c:v>
                </c:pt>
                <c:pt idx="3657">
                  <c:v>62.887999999999998</c:v>
                </c:pt>
                <c:pt idx="3658">
                  <c:v>63.242000000000012</c:v>
                </c:pt>
                <c:pt idx="3659">
                  <c:v>63.396000000000001</c:v>
                </c:pt>
                <c:pt idx="3660">
                  <c:v>63.605000000000011</c:v>
                </c:pt>
                <c:pt idx="3661">
                  <c:v>64.075000000000003</c:v>
                </c:pt>
                <c:pt idx="3662">
                  <c:v>64.572999999999979</c:v>
                </c:pt>
                <c:pt idx="3663">
                  <c:v>65.042000000000002</c:v>
                </c:pt>
                <c:pt idx="3664">
                  <c:v>65.335999999999999</c:v>
                </c:pt>
                <c:pt idx="3665">
                  <c:v>65.248999999999995</c:v>
                </c:pt>
                <c:pt idx="3666">
                  <c:v>64.959000000000003</c:v>
                </c:pt>
                <c:pt idx="3667">
                  <c:v>64.527999999999992</c:v>
                </c:pt>
                <c:pt idx="3668">
                  <c:v>64.092000000000013</c:v>
                </c:pt>
                <c:pt idx="3669">
                  <c:v>63.597000000000001</c:v>
                </c:pt>
                <c:pt idx="3670">
                  <c:v>63.042000000000002</c:v>
                </c:pt>
                <c:pt idx="3671">
                  <c:v>62.49</c:v>
                </c:pt>
                <c:pt idx="3672">
                  <c:v>61.996000000000002</c:v>
                </c:pt>
                <c:pt idx="3673">
                  <c:v>61.589000000000006</c:v>
                </c:pt>
                <c:pt idx="3674">
                  <c:v>61.295000000000016</c:v>
                </c:pt>
                <c:pt idx="3675">
                  <c:v>61.03</c:v>
                </c:pt>
                <c:pt idx="3676">
                  <c:v>60.739000000000011</c:v>
                </c:pt>
                <c:pt idx="3677">
                  <c:v>60.419000000000004</c:v>
                </c:pt>
                <c:pt idx="3678">
                  <c:v>60.123000000000012</c:v>
                </c:pt>
                <c:pt idx="3679">
                  <c:v>59.856999999999999</c:v>
                </c:pt>
                <c:pt idx="3680">
                  <c:v>59.684000000000005</c:v>
                </c:pt>
                <c:pt idx="3681">
                  <c:v>59.476000000000006</c:v>
                </c:pt>
                <c:pt idx="3682">
                  <c:v>59.243000000000002</c:v>
                </c:pt>
                <c:pt idx="3683">
                  <c:v>58.943000000000005</c:v>
                </c:pt>
                <c:pt idx="3684">
                  <c:v>58.616</c:v>
                </c:pt>
                <c:pt idx="3685">
                  <c:v>58.289000000000001</c:v>
                </c:pt>
                <c:pt idx="3686">
                  <c:v>57.935000000000002</c:v>
                </c:pt>
                <c:pt idx="3687">
                  <c:v>57.343000000000004</c:v>
                </c:pt>
                <c:pt idx="3688">
                  <c:v>56.775000000000013</c:v>
                </c:pt>
                <c:pt idx="3689">
                  <c:v>56.414999999999999</c:v>
                </c:pt>
                <c:pt idx="3690">
                  <c:v>56.116</c:v>
                </c:pt>
                <c:pt idx="3691">
                  <c:v>55.846000000000004</c:v>
                </c:pt>
                <c:pt idx="3692">
                  <c:v>55.635000000000012</c:v>
                </c:pt>
                <c:pt idx="3693">
                  <c:v>55.454999999999998</c:v>
                </c:pt>
                <c:pt idx="3694">
                  <c:v>55.215000000000003</c:v>
                </c:pt>
                <c:pt idx="3695">
                  <c:v>55.034000000000006</c:v>
                </c:pt>
                <c:pt idx="3696">
                  <c:v>54.883000000000003</c:v>
                </c:pt>
                <c:pt idx="3697">
                  <c:v>54.673000000000002</c:v>
                </c:pt>
                <c:pt idx="3698">
                  <c:v>54.492000000000012</c:v>
                </c:pt>
                <c:pt idx="3699">
                  <c:v>54.375</c:v>
                </c:pt>
                <c:pt idx="3700">
                  <c:v>54.220000000000013</c:v>
                </c:pt>
                <c:pt idx="3701">
                  <c:v>54.042000000000002</c:v>
                </c:pt>
                <c:pt idx="3702">
                  <c:v>53.951999999999998</c:v>
                </c:pt>
                <c:pt idx="3703">
                  <c:v>53.831000000000003</c:v>
                </c:pt>
                <c:pt idx="3704">
                  <c:v>53.77</c:v>
                </c:pt>
                <c:pt idx="3705">
                  <c:v>53.68</c:v>
                </c:pt>
                <c:pt idx="3706">
                  <c:v>53.589000000000006</c:v>
                </c:pt>
                <c:pt idx="3707">
                  <c:v>53.528000000000013</c:v>
                </c:pt>
                <c:pt idx="3708">
                  <c:v>53.377000000000002</c:v>
                </c:pt>
                <c:pt idx="3709">
                  <c:v>53.316000000000003</c:v>
                </c:pt>
                <c:pt idx="3710">
                  <c:v>53.165000000000013</c:v>
                </c:pt>
                <c:pt idx="3711">
                  <c:v>53.044000000000004</c:v>
                </c:pt>
                <c:pt idx="3712">
                  <c:v>52.892000000000003</c:v>
                </c:pt>
                <c:pt idx="3713">
                  <c:v>52.68</c:v>
                </c:pt>
                <c:pt idx="3714">
                  <c:v>52.562000000000012</c:v>
                </c:pt>
                <c:pt idx="3715">
                  <c:v>52.44</c:v>
                </c:pt>
                <c:pt idx="3716">
                  <c:v>52.288000000000011</c:v>
                </c:pt>
                <c:pt idx="3717">
                  <c:v>52.167000000000002</c:v>
                </c:pt>
                <c:pt idx="3718">
                  <c:v>51.954000000000001</c:v>
                </c:pt>
                <c:pt idx="3719">
                  <c:v>51.683</c:v>
                </c:pt>
                <c:pt idx="3720">
                  <c:v>51.347999999999999</c:v>
                </c:pt>
                <c:pt idx="3721">
                  <c:v>51.104000000000006</c:v>
                </c:pt>
                <c:pt idx="3722">
                  <c:v>50.829000000000001</c:v>
                </c:pt>
                <c:pt idx="3723">
                  <c:v>50.557000000000002</c:v>
                </c:pt>
                <c:pt idx="3724">
                  <c:v>50.309000000000005</c:v>
                </c:pt>
                <c:pt idx="3725">
                  <c:v>50.159000000000006</c:v>
                </c:pt>
                <c:pt idx="3726">
                  <c:v>50.129000000000012</c:v>
                </c:pt>
                <c:pt idx="3727">
                  <c:v>50.129000000000012</c:v>
                </c:pt>
                <c:pt idx="3728">
                  <c:v>50.098000000000013</c:v>
                </c:pt>
                <c:pt idx="3729">
                  <c:v>50.006</c:v>
                </c:pt>
                <c:pt idx="3730">
                  <c:v>49.791000000000011</c:v>
                </c:pt>
                <c:pt idx="3731">
                  <c:v>49.577000000000005</c:v>
                </c:pt>
                <c:pt idx="3732">
                  <c:v>49.454000000000001</c:v>
                </c:pt>
                <c:pt idx="3733">
                  <c:v>49.393000000000001</c:v>
                </c:pt>
                <c:pt idx="3734">
                  <c:v>49.211000000000006</c:v>
                </c:pt>
                <c:pt idx="3735">
                  <c:v>49.027000000000001</c:v>
                </c:pt>
                <c:pt idx="3736">
                  <c:v>49.027000000000001</c:v>
                </c:pt>
                <c:pt idx="3737">
                  <c:v>48.904000000000003</c:v>
                </c:pt>
                <c:pt idx="3738">
                  <c:v>48.719000000000001</c:v>
                </c:pt>
                <c:pt idx="3739">
                  <c:v>48.6</c:v>
                </c:pt>
                <c:pt idx="3740">
                  <c:v>48.446000000000005</c:v>
                </c:pt>
                <c:pt idx="3741">
                  <c:v>48.261000000000003</c:v>
                </c:pt>
                <c:pt idx="3742">
                  <c:v>48.106000000000002</c:v>
                </c:pt>
                <c:pt idx="3743">
                  <c:v>48.106000000000002</c:v>
                </c:pt>
                <c:pt idx="3744">
                  <c:v>47.951999999999998</c:v>
                </c:pt>
                <c:pt idx="3745">
                  <c:v>47.829000000000001</c:v>
                </c:pt>
                <c:pt idx="3746">
                  <c:v>47.643000000000001</c:v>
                </c:pt>
                <c:pt idx="3747">
                  <c:v>47.492000000000012</c:v>
                </c:pt>
                <c:pt idx="3748">
                  <c:v>47.427</c:v>
                </c:pt>
                <c:pt idx="3749">
                  <c:v>47.554000000000002</c:v>
                </c:pt>
                <c:pt idx="3750">
                  <c:v>47.616</c:v>
                </c:pt>
                <c:pt idx="3751">
                  <c:v>47.492000000000012</c:v>
                </c:pt>
                <c:pt idx="3752">
                  <c:v>47.368000000000002</c:v>
                </c:pt>
                <c:pt idx="3753">
                  <c:v>47.245000000000012</c:v>
                </c:pt>
                <c:pt idx="3754">
                  <c:v>47.121000000000002</c:v>
                </c:pt>
                <c:pt idx="3755">
                  <c:v>47.093000000000011</c:v>
                </c:pt>
                <c:pt idx="3756">
                  <c:v>47.062000000000012</c:v>
                </c:pt>
                <c:pt idx="3757">
                  <c:v>46.938000000000002</c:v>
                </c:pt>
                <c:pt idx="3758">
                  <c:v>46.938000000000002</c:v>
                </c:pt>
                <c:pt idx="3759">
                  <c:v>47</c:v>
                </c:pt>
                <c:pt idx="3760">
                  <c:v>47.062000000000012</c:v>
                </c:pt>
                <c:pt idx="3761">
                  <c:v>46.938000000000002</c:v>
                </c:pt>
                <c:pt idx="3762">
                  <c:v>46.752000000000002</c:v>
                </c:pt>
                <c:pt idx="3763">
                  <c:v>46.57</c:v>
                </c:pt>
                <c:pt idx="3764">
                  <c:v>46.507000000000005</c:v>
                </c:pt>
                <c:pt idx="3765">
                  <c:v>46.539000000000001</c:v>
                </c:pt>
                <c:pt idx="3766">
                  <c:v>46.507000000000005</c:v>
                </c:pt>
                <c:pt idx="3767">
                  <c:v>46.383000000000003</c:v>
                </c:pt>
                <c:pt idx="3768">
                  <c:v>46.259</c:v>
                </c:pt>
                <c:pt idx="3769">
                  <c:v>46.169000000000011</c:v>
                </c:pt>
                <c:pt idx="3770">
                  <c:v>46.138000000000012</c:v>
                </c:pt>
                <c:pt idx="3771">
                  <c:v>46.076000000000001</c:v>
                </c:pt>
                <c:pt idx="3772">
                  <c:v>46.076000000000001</c:v>
                </c:pt>
                <c:pt idx="3773">
                  <c:v>46.076000000000001</c:v>
                </c:pt>
                <c:pt idx="3774">
                  <c:v>46.014000000000003</c:v>
                </c:pt>
                <c:pt idx="3775">
                  <c:v>45.951999999999998</c:v>
                </c:pt>
                <c:pt idx="3776">
                  <c:v>45.827000000000005</c:v>
                </c:pt>
                <c:pt idx="3777">
                  <c:v>45.675000000000011</c:v>
                </c:pt>
                <c:pt idx="3778">
                  <c:v>45.519000000000005</c:v>
                </c:pt>
                <c:pt idx="3779">
                  <c:v>45.457000000000001</c:v>
                </c:pt>
                <c:pt idx="3780">
                  <c:v>45.395000000000003</c:v>
                </c:pt>
                <c:pt idx="3781">
                  <c:v>45.333000000000006</c:v>
                </c:pt>
                <c:pt idx="3782">
                  <c:v>45.301000000000002</c:v>
                </c:pt>
                <c:pt idx="3783">
                  <c:v>45.333000000000006</c:v>
                </c:pt>
                <c:pt idx="3784">
                  <c:v>45.273000000000003</c:v>
                </c:pt>
                <c:pt idx="3785">
                  <c:v>45.086000000000006</c:v>
                </c:pt>
                <c:pt idx="3786">
                  <c:v>44.837000000000003</c:v>
                </c:pt>
                <c:pt idx="3787">
                  <c:v>44.65</c:v>
                </c:pt>
                <c:pt idx="3788">
                  <c:v>44.494</c:v>
                </c:pt>
                <c:pt idx="3789">
                  <c:v>44.337000000000003</c:v>
                </c:pt>
                <c:pt idx="3790">
                  <c:v>44.212000000000003</c:v>
                </c:pt>
                <c:pt idx="3791">
                  <c:v>44.15</c:v>
                </c:pt>
                <c:pt idx="3792">
                  <c:v>44.09</c:v>
                </c:pt>
                <c:pt idx="3793">
                  <c:v>43.965000000000003</c:v>
                </c:pt>
                <c:pt idx="3794">
                  <c:v>43.809000000000005</c:v>
                </c:pt>
                <c:pt idx="3795">
                  <c:v>43.777000000000001</c:v>
                </c:pt>
                <c:pt idx="3796">
                  <c:v>43.809000000000005</c:v>
                </c:pt>
                <c:pt idx="3797">
                  <c:v>43.683</c:v>
                </c:pt>
                <c:pt idx="3798">
                  <c:v>43.496000000000002</c:v>
                </c:pt>
                <c:pt idx="3799">
                  <c:v>43.341999999999999</c:v>
                </c:pt>
                <c:pt idx="3800">
                  <c:v>43.091000000000001</c:v>
                </c:pt>
                <c:pt idx="3801">
                  <c:v>42.903000000000006</c:v>
                </c:pt>
                <c:pt idx="3802">
                  <c:v>42.808</c:v>
                </c:pt>
                <c:pt idx="3803">
                  <c:v>42.777000000000001</c:v>
                </c:pt>
                <c:pt idx="3804">
                  <c:v>42.651000000000003</c:v>
                </c:pt>
                <c:pt idx="3805">
                  <c:v>42.526000000000003</c:v>
                </c:pt>
                <c:pt idx="3806">
                  <c:v>42.526000000000003</c:v>
                </c:pt>
                <c:pt idx="3807">
                  <c:v>42.431000000000004</c:v>
                </c:pt>
                <c:pt idx="3808">
                  <c:v>42.211000000000006</c:v>
                </c:pt>
                <c:pt idx="3809">
                  <c:v>42.056000000000004</c:v>
                </c:pt>
                <c:pt idx="3810">
                  <c:v>41.931000000000004</c:v>
                </c:pt>
                <c:pt idx="3811">
                  <c:v>41.773000000000003</c:v>
                </c:pt>
                <c:pt idx="3812">
                  <c:v>41.615000000000002</c:v>
                </c:pt>
                <c:pt idx="3813">
                  <c:v>41.395000000000003</c:v>
                </c:pt>
                <c:pt idx="3814">
                  <c:v>41.111000000000004</c:v>
                </c:pt>
                <c:pt idx="3815">
                  <c:v>40.987000000000002</c:v>
                </c:pt>
                <c:pt idx="3816">
                  <c:v>40.829000000000001</c:v>
                </c:pt>
                <c:pt idx="3817">
                  <c:v>40.702000000000012</c:v>
                </c:pt>
                <c:pt idx="3818">
                  <c:v>40.608000000000011</c:v>
                </c:pt>
                <c:pt idx="3819">
                  <c:v>40.386000000000003</c:v>
                </c:pt>
                <c:pt idx="3820">
                  <c:v>40.133000000000003</c:v>
                </c:pt>
                <c:pt idx="3821">
                  <c:v>40.006</c:v>
                </c:pt>
                <c:pt idx="3822">
                  <c:v>39.879000000000005</c:v>
                </c:pt>
                <c:pt idx="3823">
                  <c:v>39.755000000000003</c:v>
                </c:pt>
                <c:pt idx="3824">
                  <c:v>39.628000000000014</c:v>
                </c:pt>
                <c:pt idx="3825">
                  <c:v>39.565000000000012</c:v>
                </c:pt>
                <c:pt idx="3826">
                  <c:v>39.501000000000005</c:v>
                </c:pt>
                <c:pt idx="3827">
                  <c:v>39.310999999999993</c:v>
                </c:pt>
                <c:pt idx="3828">
                  <c:v>39.310999999999993</c:v>
                </c:pt>
                <c:pt idx="3829">
                  <c:v>39.279000000000003</c:v>
                </c:pt>
                <c:pt idx="3830">
                  <c:v>39.310999999999993</c:v>
                </c:pt>
                <c:pt idx="3831">
                  <c:v>39.279000000000003</c:v>
                </c:pt>
                <c:pt idx="3832">
                  <c:v>39.313000000000002</c:v>
                </c:pt>
                <c:pt idx="3833">
                  <c:v>39.409000000000006</c:v>
                </c:pt>
                <c:pt idx="3834">
                  <c:v>39.44</c:v>
                </c:pt>
                <c:pt idx="3835">
                  <c:v>39.409000000000006</c:v>
                </c:pt>
                <c:pt idx="3836">
                  <c:v>39.313000000000002</c:v>
                </c:pt>
                <c:pt idx="3837">
                  <c:v>39.377000000000002</c:v>
                </c:pt>
                <c:pt idx="3838">
                  <c:v>39.44</c:v>
                </c:pt>
                <c:pt idx="3839">
                  <c:v>39.599000000000011</c:v>
                </c:pt>
                <c:pt idx="3840">
                  <c:v>39.760000000000012</c:v>
                </c:pt>
                <c:pt idx="3841">
                  <c:v>39.760000000000012</c:v>
                </c:pt>
                <c:pt idx="3842">
                  <c:v>39.792000000000016</c:v>
                </c:pt>
                <c:pt idx="3843">
                  <c:v>39.760000000000012</c:v>
                </c:pt>
                <c:pt idx="3844">
                  <c:v>39.760000000000012</c:v>
                </c:pt>
                <c:pt idx="3845">
                  <c:v>39.697000000000003</c:v>
                </c:pt>
                <c:pt idx="3846">
                  <c:v>39.665000000000013</c:v>
                </c:pt>
                <c:pt idx="3847">
                  <c:v>39.665000000000013</c:v>
                </c:pt>
                <c:pt idx="3848">
                  <c:v>39.665000000000013</c:v>
                </c:pt>
                <c:pt idx="3849">
                  <c:v>39.506</c:v>
                </c:pt>
                <c:pt idx="3850">
                  <c:v>39.477000000000004</c:v>
                </c:pt>
                <c:pt idx="3851">
                  <c:v>39.509</c:v>
                </c:pt>
                <c:pt idx="3852">
                  <c:v>39.509</c:v>
                </c:pt>
                <c:pt idx="3853">
                  <c:v>39.509</c:v>
                </c:pt>
                <c:pt idx="3854">
                  <c:v>39.509</c:v>
                </c:pt>
                <c:pt idx="3855">
                  <c:v>39.446000000000005</c:v>
                </c:pt>
                <c:pt idx="3856">
                  <c:v>39.414000000000001</c:v>
                </c:pt>
                <c:pt idx="3857">
                  <c:v>39.381999999999998</c:v>
                </c:pt>
                <c:pt idx="3858">
                  <c:v>39.321000000000005</c:v>
                </c:pt>
                <c:pt idx="3859">
                  <c:v>39.289000000000001</c:v>
                </c:pt>
                <c:pt idx="3860">
                  <c:v>39.099000000000011</c:v>
                </c:pt>
                <c:pt idx="3861">
                  <c:v>39.003</c:v>
                </c:pt>
                <c:pt idx="3862">
                  <c:v>38.908000000000001</c:v>
                </c:pt>
                <c:pt idx="3863">
                  <c:v>38.876000000000005</c:v>
                </c:pt>
                <c:pt idx="3864">
                  <c:v>38.811999999999998</c:v>
                </c:pt>
                <c:pt idx="3865">
                  <c:v>38.781000000000006</c:v>
                </c:pt>
                <c:pt idx="3866">
                  <c:v>38.751000000000005</c:v>
                </c:pt>
                <c:pt idx="3867">
                  <c:v>38.719000000000001</c:v>
                </c:pt>
                <c:pt idx="3868">
                  <c:v>38.656000000000006</c:v>
                </c:pt>
                <c:pt idx="3869">
                  <c:v>38.592000000000013</c:v>
                </c:pt>
                <c:pt idx="3870">
                  <c:v>38.56</c:v>
                </c:pt>
                <c:pt idx="3871">
                  <c:v>38.433</c:v>
                </c:pt>
                <c:pt idx="3872">
                  <c:v>38.305</c:v>
                </c:pt>
                <c:pt idx="3873">
                  <c:v>38.242000000000012</c:v>
                </c:pt>
                <c:pt idx="3874">
                  <c:v>38.18</c:v>
                </c:pt>
                <c:pt idx="3875">
                  <c:v>38.021000000000001</c:v>
                </c:pt>
                <c:pt idx="3876">
                  <c:v>37.861000000000004</c:v>
                </c:pt>
                <c:pt idx="3877">
                  <c:v>37.797000000000011</c:v>
                </c:pt>
                <c:pt idx="3878">
                  <c:v>37.734000000000002</c:v>
                </c:pt>
                <c:pt idx="3879">
                  <c:v>37.67</c:v>
                </c:pt>
                <c:pt idx="3880">
                  <c:v>37.67</c:v>
                </c:pt>
                <c:pt idx="3881">
                  <c:v>37.67</c:v>
                </c:pt>
                <c:pt idx="3882">
                  <c:v>37.67</c:v>
                </c:pt>
                <c:pt idx="3883">
                  <c:v>37.574000000000005</c:v>
                </c:pt>
                <c:pt idx="3884">
                  <c:v>37.576000000000001</c:v>
                </c:pt>
                <c:pt idx="3885">
                  <c:v>37.544000000000004</c:v>
                </c:pt>
                <c:pt idx="3886">
                  <c:v>37.417000000000002</c:v>
                </c:pt>
                <c:pt idx="3887">
                  <c:v>37.353000000000002</c:v>
                </c:pt>
                <c:pt idx="3888">
                  <c:v>37.225000000000016</c:v>
                </c:pt>
                <c:pt idx="3889">
                  <c:v>37.225000000000016</c:v>
                </c:pt>
                <c:pt idx="3890">
                  <c:v>37.129000000000012</c:v>
                </c:pt>
                <c:pt idx="3891">
                  <c:v>37.033000000000001</c:v>
                </c:pt>
                <c:pt idx="3892">
                  <c:v>36.843000000000004</c:v>
                </c:pt>
                <c:pt idx="3893">
                  <c:v>36.715000000000003</c:v>
                </c:pt>
                <c:pt idx="3894">
                  <c:v>36.523000000000003</c:v>
                </c:pt>
                <c:pt idx="3895">
                  <c:v>36.491</c:v>
                </c:pt>
                <c:pt idx="3896">
                  <c:v>36.394000000000005</c:v>
                </c:pt>
                <c:pt idx="3897">
                  <c:v>36.33</c:v>
                </c:pt>
                <c:pt idx="3898">
                  <c:v>36.17</c:v>
                </c:pt>
                <c:pt idx="3899">
                  <c:v>35.977000000000004</c:v>
                </c:pt>
                <c:pt idx="3900">
                  <c:v>35.784000000000006</c:v>
                </c:pt>
                <c:pt idx="3901">
                  <c:v>35.624000000000002</c:v>
                </c:pt>
                <c:pt idx="3902">
                  <c:v>35.433</c:v>
                </c:pt>
                <c:pt idx="3903">
                  <c:v>35.24</c:v>
                </c:pt>
                <c:pt idx="3904">
                  <c:v>35.047000000000004</c:v>
                </c:pt>
                <c:pt idx="3905">
                  <c:v>34.853999999999999</c:v>
                </c:pt>
                <c:pt idx="3906">
                  <c:v>34.596000000000011</c:v>
                </c:pt>
                <c:pt idx="3907">
                  <c:v>34.402000000000001</c:v>
                </c:pt>
                <c:pt idx="3908">
                  <c:v>34.211000000000006</c:v>
                </c:pt>
                <c:pt idx="3909">
                  <c:v>34.081000000000003</c:v>
                </c:pt>
                <c:pt idx="3910">
                  <c:v>34.081000000000003</c:v>
                </c:pt>
                <c:pt idx="3911">
                  <c:v>34.114000000000004</c:v>
                </c:pt>
                <c:pt idx="3912">
                  <c:v>34.114000000000004</c:v>
                </c:pt>
                <c:pt idx="3913">
                  <c:v>34.146000000000001</c:v>
                </c:pt>
                <c:pt idx="3914">
                  <c:v>34.146000000000001</c:v>
                </c:pt>
                <c:pt idx="3915">
                  <c:v>34.146000000000001</c:v>
                </c:pt>
                <c:pt idx="3916">
                  <c:v>34.084000000000003</c:v>
                </c:pt>
                <c:pt idx="3917">
                  <c:v>34.051000000000002</c:v>
                </c:pt>
                <c:pt idx="3918">
                  <c:v>33.92</c:v>
                </c:pt>
                <c:pt idx="3919">
                  <c:v>33.793000000000013</c:v>
                </c:pt>
                <c:pt idx="3920">
                  <c:v>33.760000000000012</c:v>
                </c:pt>
                <c:pt idx="3921">
                  <c:v>33.696000000000012</c:v>
                </c:pt>
                <c:pt idx="3922">
                  <c:v>33.631</c:v>
                </c:pt>
                <c:pt idx="3923">
                  <c:v>33.696000000000012</c:v>
                </c:pt>
                <c:pt idx="3924">
                  <c:v>33.631</c:v>
                </c:pt>
                <c:pt idx="3925">
                  <c:v>33.469000000000001</c:v>
                </c:pt>
                <c:pt idx="3926">
                  <c:v>33.340000000000003</c:v>
                </c:pt>
                <c:pt idx="3927">
                  <c:v>33.245000000000012</c:v>
                </c:pt>
                <c:pt idx="3928">
                  <c:v>33.018000000000001</c:v>
                </c:pt>
                <c:pt idx="3929">
                  <c:v>32.823</c:v>
                </c:pt>
                <c:pt idx="3930">
                  <c:v>32.661000000000001</c:v>
                </c:pt>
                <c:pt idx="3931">
                  <c:v>32.596000000000011</c:v>
                </c:pt>
                <c:pt idx="3932">
                  <c:v>32.467000000000006</c:v>
                </c:pt>
                <c:pt idx="3933">
                  <c:v>32.337000000000003</c:v>
                </c:pt>
                <c:pt idx="3934">
                  <c:v>32.239000000000011</c:v>
                </c:pt>
                <c:pt idx="3935">
                  <c:v>32.111000000000004</c:v>
                </c:pt>
                <c:pt idx="3936">
                  <c:v>32.014000000000003</c:v>
                </c:pt>
                <c:pt idx="3937">
                  <c:v>31.884</c:v>
                </c:pt>
                <c:pt idx="3938">
                  <c:v>31.687999999999999</c:v>
                </c:pt>
                <c:pt idx="3939">
                  <c:v>31.558</c:v>
                </c:pt>
                <c:pt idx="3940">
                  <c:v>31.558</c:v>
                </c:pt>
                <c:pt idx="3941">
                  <c:v>31.492999999999988</c:v>
                </c:pt>
                <c:pt idx="3942">
                  <c:v>31.395</c:v>
                </c:pt>
                <c:pt idx="3943">
                  <c:v>31.3</c:v>
                </c:pt>
                <c:pt idx="3944">
                  <c:v>31.234999999999999</c:v>
                </c:pt>
                <c:pt idx="3945">
                  <c:v>31.3</c:v>
                </c:pt>
                <c:pt idx="3946">
                  <c:v>31.3</c:v>
                </c:pt>
                <c:pt idx="3947">
                  <c:v>31.364999999999991</c:v>
                </c:pt>
                <c:pt idx="3948">
                  <c:v>31.364999999999991</c:v>
                </c:pt>
                <c:pt idx="3949">
                  <c:v>31.266999999999992</c:v>
                </c:pt>
                <c:pt idx="3950">
                  <c:v>31.266999999999992</c:v>
                </c:pt>
                <c:pt idx="3951">
                  <c:v>31.202000000000002</c:v>
                </c:pt>
                <c:pt idx="3952">
                  <c:v>31.071999999999999</c:v>
                </c:pt>
                <c:pt idx="3953">
                  <c:v>31.006</c:v>
                </c:pt>
                <c:pt idx="3954">
                  <c:v>30.974</c:v>
                </c:pt>
                <c:pt idx="3955">
                  <c:v>30.844999999999999</c:v>
                </c:pt>
                <c:pt idx="3956">
                  <c:v>30.812999999999999</c:v>
                </c:pt>
                <c:pt idx="3957">
                  <c:v>30.715</c:v>
                </c:pt>
                <c:pt idx="3958">
                  <c:v>30.584</c:v>
                </c:pt>
                <c:pt idx="3959">
                  <c:v>30.584</c:v>
                </c:pt>
                <c:pt idx="3960">
                  <c:v>30.550999999999991</c:v>
                </c:pt>
                <c:pt idx="3961">
                  <c:v>30.518999999999991</c:v>
                </c:pt>
                <c:pt idx="3962">
                  <c:v>30.323</c:v>
                </c:pt>
                <c:pt idx="3963">
                  <c:v>30.129000000000001</c:v>
                </c:pt>
                <c:pt idx="3964">
                  <c:v>29.931999999999999</c:v>
                </c:pt>
                <c:pt idx="3965">
                  <c:v>29.736000000000001</c:v>
                </c:pt>
                <c:pt idx="3966">
                  <c:v>29.605</c:v>
                </c:pt>
                <c:pt idx="3967">
                  <c:v>29.539000000000001</c:v>
                </c:pt>
                <c:pt idx="3968">
                  <c:v>29.507000000000001</c:v>
                </c:pt>
                <c:pt idx="3969">
                  <c:v>29.474</c:v>
                </c:pt>
                <c:pt idx="3970">
                  <c:v>29.407999999999994</c:v>
                </c:pt>
                <c:pt idx="3971">
                  <c:v>29.178999999999991</c:v>
                </c:pt>
                <c:pt idx="3972">
                  <c:v>28.882999999999992</c:v>
                </c:pt>
                <c:pt idx="3973">
                  <c:v>28.620999999999999</c:v>
                </c:pt>
                <c:pt idx="3974">
                  <c:v>28.491</c:v>
                </c:pt>
                <c:pt idx="3975">
                  <c:v>28.424999999999994</c:v>
                </c:pt>
                <c:pt idx="3976">
                  <c:v>28.424999999999994</c:v>
                </c:pt>
                <c:pt idx="3977">
                  <c:v>28.36</c:v>
                </c:pt>
                <c:pt idx="3978">
                  <c:v>28.195</c:v>
                </c:pt>
                <c:pt idx="3979">
                  <c:v>28.064</c:v>
                </c:pt>
                <c:pt idx="3980">
                  <c:v>28.030999999999999</c:v>
                </c:pt>
                <c:pt idx="3981">
                  <c:v>27.964999999999993</c:v>
                </c:pt>
                <c:pt idx="3982">
                  <c:v>27.964999999999993</c:v>
                </c:pt>
                <c:pt idx="3983">
                  <c:v>27.899000000000001</c:v>
                </c:pt>
                <c:pt idx="3984">
                  <c:v>27.766999999999992</c:v>
                </c:pt>
                <c:pt idx="3985">
                  <c:v>27.57</c:v>
                </c:pt>
                <c:pt idx="3986">
                  <c:v>27.407</c:v>
                </c:pt>
                <c:pt idx="3987">
                  <c:v>27.306000000000001</c:v>
                </c:pt>
                <c:pt idx="3988">
                  <c:v>27.110000000000007</c:v>
                </c:pt>
                <c:pt idx="3989">
                  <c:v>27.044</c:v>
                </c:pt>
                <c:pt idx="3990">
                  <c:v>27.077000000000005</c:v>
                </c:pt>
                <c:pt idx="3991">
                  <c:v>27.077000000000005</c:v>
                </c:pt>
                <c:pt idx="3992">
                  <c:v>27.044</c:v>
                </c:pt>
                <c:pt idx="3993">
                  <c:v>27.044</c:v>
                </c:pt>
                <c:pt idx="3994">
                  <c:v>26.779999999999994</c:v>
                </c:pt>
                <c:pt idx="3995">
                  <c:v>26.646999999999991</c:v>
                </c:pt>
                <c:pt idx="3996">
                  <c:v>26.581</c:v>
                </c:pt>
                <c:pt idx="3997">
                  <c:v>26.515000000000001</c:v>
                </c:pt>
                <c:pt idx="3998">
                  <c:v>26.515000000000001</c:v>
                </c:pt>
                <c:pt idx="3999">
                  <c:v>26.547999999999991</c:v>
                </c:pt>
                <c:pt idx="4000">
                  <c:v>26.417999999999999</c:v>
                </c:pt>
                <c:pt idx="4001">
                  <c:v>26.385000000000002</c:v>
                </c:pt>
                <c:pt idx="4002">
                  <c:v>26.251999999999999</c:v>
                </c:pt>
                <c:pt idx="4003">
                  <c:v>26.152999999999999</c:v>
                </c:pt>
                <c:pt idx="4004">
                  <c:v>26.053999999999991</c:v>
                </c:pt>
                <c:pt idx="4005">
                  <c:v>25.987999999999992</c:v>
                </c:pt>
                <c:pt idx="4006">
                  <c:v>25.855</c:v>
                </c:pt>
                <c:pt idx="4007">
                  <c:v>25.788999999999991</c:v>
                </c:pt>
                <c:pt idx="4008">
                  <c:v>25.655999999999999</c:v>
                </c:pt>
                <c:pt idx="4009">
                  <c:v>25.390999999999991</c:v>
                </c:pt>
                <c:pt idx="4010">
                  <c:v>25.192</c:v>
                </c:pt>
                <c:pt idx="4011">
                  <c:v>25.091999999999999</c:v>
                </c:pt>
                <c:pt idx="4012">
                  <c:v>25.059000000000001</c:v>
                </c:pt>
                <c:pt idx="4013">
                  <c:v>25.059000000000001</c:v>
                </c:pt>
                <c:pt idx="4014">
                  <c:v>24.959</c:v>
                </c:pt>
                <c:pt idx="4015">
                  <c:v>24.893000000000001</c:v>
                </c:pt>
                <c:pt idx="4016">
                  <c:v>24.895</c:v>
                </c:pt>
                <c:pt idx="4017">
                  <c:v>24.927999999999994</c:v>
                </c:pt>
                <c:pt idx="4018">
                  <c:v>24.86</c:v>
                </c:pt>
                <c:pt idx="4019">
                  <c:v>24.86</c:v>
                </c:pt>
                <c:pt idx="4020">
                  <c:v>24.861999999999991</c:v>
                </c:pt>
                <c:pt idx="4021">
                  <c:v>24.861999999999991</c:v>
                </c:pt>
                <c:pt idx="4022">
                  <c:v>24.761999999999993</c:v>
                </c:pt>
                <c:pt idx="4023">
                  <c:v>24.728999999999992</c:v>
                </c:pt>
                <c:pt idx="4024">
                  <c:v>24.661999999999999</c:v>
                </c:pt>
                <c:pt idx="4025">
                  <c:v>24.529</c:v>
                </c:pt>
                <c:pt idx="4026">
                  <c:v>24.596</c:v>
                </c:pt>
                <c:pt idx="4027">
                  <c:v>24.596</c:v>
                </c:pt>
                <c:pt idx="4028">
                  <c:v>24.629000000000001</c:v>
                </c:pt>
                <c:pt idx="4029">
                  <c:v>24.596</c:v>
                </c:pt>
                <c:pt idx="4030">
                  <c:v>24.596</c:v>
                </c:pt>
                <c:pt idx="4031">
                  <c:v>24.661999999999999</c:v>
                </c:pt>
                <c:pt idx="4032">
                  <c:v>24.629000000000001</c:v>
                </c:pt>
                <c:pt idx="4033">
                  <c:v>24.529</c:v>
                </c:pt>
                <c:pt idx="4034">
                  <c:v>24.46299999999999</c:v>
                </c:pt>
                <c:pt idx="4035">
                  <c:v>24.495999999999988</c:v>
                </c:pt>
                <c:pt idx="4036">
                  <c:v>24.428999999999984</c:v>
                </c:pt>
                <c:pt idx="4037">
                  <c:v>24.295999999999992</c:v>
                </c:pt>
                <c:pt idx="4038">
                  <c:v>24.263000000000002</c:v>
                </c:pt>
                <c:pt idx="4039">
                  <c:v>24.297999999999991</c:v>
                </c:pt>
                <c:pt idx="4040">
                  <c:v>24.331000000000007</c:v>
                </c:pt>
                <c:pt idx="4041">
                  <c:v>24.363</c:v>
                </c:pt>
                <c:pt idx="4042">
                  <c:v>24.396000000000001</c:v>
                </c:pt>
                <c:pt idx="4043">
                  <c:v>24.330000000000005</c:v>
                </c:pt>
                <c:pt idx="4044">
                  <c:v>24.130000000000006</c:v>
                </c:pt>
                <c:pt idx="4045">
                  <c:v>24.132000000000001</c:v>
                </c:pt>
                <c:pt idx="4046">
                  <c:v>24.062999999999988</c:v>
                </c:pt>
                <c:pt idx="4047">
                  <c:v>23.863</c:v>
                </c:pt>
                <c:pt idx="4048">
                  <c:v>23.731999999999999</c:v>
                </c:pt>
                <c:pt idx="4049">
                  <c:v>23.797000000000001</c:v>
                </c:pt>
                <c:pt idx="4050">
                  <c:v>23.698</c:v>
                </c:pt>
                <c:pt idx="4051">
                  <c:v>23.597999999999999</c:v>
                </c:pt>
                <c:pt idx="4052">
                  <c:v>23.46299999999999</c:v>
                </c:pt>
                <c:pt idx="4053">
                  <c:v>23.396999999999991</c:v>
                </c:pt>
                <c:pt idx="4054">
                  <c:v>23.196000000000005</c:v>
                </c:pt>
                <c:pt idx="4055">
                  <c:v>23.062999999999988</c:v>
                </c:pt>
                <c:pt idx="4056">
                  <c:v>23.062999999999988</c:v>
                </c:pt>
                <c:pt idx="4057">
                  <c:v>23.062999999999988</c:v>
                </c:pt>
                <c:pt idx="4058">
                  <c:v>22.995999999999988</c:v>
                </c:pt>
                <c:pt idx="4059">
                  <c:v>22.928999999999984</c:v>
                </c:pt>
                <c:pt idx="4060">
                  <c:v>22.928999999999984</c:v>
                </c:pt>
                <c:pt idx="4061">
                  <c:v>22.896000000000001</c:v>
                </c:pt>
                <c:pt idx="4062">
                  <c:v>22.861999999999991</c:v>
                </c:pt>
                <c:pt idx="4063">
                  <c:v>22.728999999999992</c:v>
                </c:pt>
                <c:pt idx="4064">
                  <c:v>22.594999999999999</c:v>
                </c:pt>
                <c:pt idx="4065">
                  <c:v>22.527999999999999</c:v>
                </c:pt>
                <c:pt idx="4066">
                  <c:v>22.427999999999994</c:v>
                </c:pt>
                <c:pt idx="4067">
                  <c:v>22.193000000000001</c:v>
                </c:pt>
                <c:pt idx="4068">
                  <c:v>21.991999999999994</c:v>
                </c:pt>
                <c:pt idx="4069">
                  <c:v>21.891999999999999</c:v>
                </c:pt>
                <c:pt idx="4070">
                  <c:v>21.757999999999999</c:v>
                </c:pt>
                <c:pt idx="4071">
                  <c:v>21.724</c:v>
                </c:pt>
                <c:pt idx="4072">
                  <c:v>21.556999999999999</c:v>
                </c:pt>
                <c:pt idx="4073">
                  <c:v>21.388999999999992</c:v>
                </c:pt>
                <c:pt idx="4074">
                  <c:v>21.12</c:v>
                </c:pt>
                <c:pt idx="4075">
                  <c:v>20.919</c:v>
                </c:pt>
                <c:pt idx="4076">
                  <c:v>20.716999999999999</c:v>
                </c:pt>
                <c:pt idx="4077">
                  <c:v>20.648</c:v>
                </c:pt>
                <c:pt idx="4078">
                  <c:v>20.581</c:v>
                </c:pt>
                <c:pt idx="4079">
                  <c:v>20.648</c:v>
                </c:pt>
                <c:pt idx="4080">
                  <c:v>20.547000000000001</c:v>
                </c:pt>
                <c:pt idx="4081">
                  <c:v>20.446000000000002</c:v>
                </c:pt>
                <c:pt idx="4082">
                  <c:v>20.312000000000001</c:v>
                </c:pt>
                <c:pt idx="4083">
                  <c:v>20.042000000000002</c:v>
                </c:pt>
                <c:pt idx="4084">
                  <c:v>19.974999999999994</c:v>
                </c:pt>
                <c:pt idx="4085">
                  <c:v>19.907999999999994</c:v>
                </c:pt>
                <c:pt idx="4086">
                  <c:v>19.806999999999999</c:v>
                </c:pt>
                <c:pt idx="4087">
                  <c:v>19.704999999999991</c:v>
                </c:pt>
                <c:pt idx="4088">
                  <c:v>19.536999999999999</c:v>
                </c:pt>
                <c:pt idx="4089">
                  <c:v>19.436</c:v>
                </c:pt>
                <c:pt idx="4090">
                  <c:v>19.298999999999992</c:v>
                </c:pt>
                <c:pt idx="4091">
                  <c:v>19.097000000000001</c:v>
                </c:pt>
                <c:pt idx="4092">
                  <c:v>18.826000000000001</c:v>
                </c:pt>
                <c:pt idx="4093">
                  <c:v>18.487999999999992</c:v>
                </c:pt>
                <c:pt idx="4094">
                  <c:v>18.149999999999999</c:v>
                </c:pt>
                <c:pt idx="4095">
                  <c:v>17.879000000000001</c:v>
                </c:pt>
                <c:pt idx="4096">
                  <c:v>17.608000000000001</c:v>
                </c:pt>
                <c:pt idx="4097">
                  <c:v>17.608000000000001</c:v>
                </c:pt>
                <c:pt idx="4098">
                  <c:v>17.641999999999999</c:v>
                </c:pt>
                <c:pt idx="4099">
                  <c:v>17.673999999999999</c:v>
                </c:pt>
                <c:pt idx="4100">
                  <c:v>17.741999999999994</c:v>
                </c:pt>
                <c:pt idx="4101">
                  <c:v>17.741999999999994</c:v>
                </c:pt>
                <c:pt idx="4102">
                  <c:v>17.673999999999999</c:v>
                </c:pt>
                <c:pt idx="4103">
                  <c:v>17.471</c:v>
                </c:pt>
                <c:pt idx="4104">
                  <c:v>17.402999999999988</c:v>
                </c:pt>
                <c:pt idx="4105">
                  <c:v>17.266999999999992</c:v>
                </c:pt>
                <c:pt idx="4106">
                  <c:v>17.131000000000007</c:v>
                </c:pt>
                <c:pt idx="4107">
                  <c:v>16.994999999999994</c:v>
                </c:pt>
                <c:pt idx="4108">
                  <c:v>16.927</c:v>
                </c:pt>
                <c:pt idx="4109">
                  <c:v>16.925999999999984</c:v>
                </c:pt>
                <c:pt idx="4110">
                  <c:v>16.994</c:v>
                </c:pt>
                <c:pt idx="4111">
                  <c:v>16.925999999999984</c:v>
                </c:pt>
                <c:pt idx="4112">
                  <c:v>16.925999999999984</c:v>
                </c:pt>
                <c:pt idx="4113">
                  <c:v>16.994</c:v>
                </c:pt>
                <c:pt idx="4114">
                  <c:v>16.994</c:v>
                </c:pt>
                <c:pt idx="4115">
                  <c:v>16.994</c:v>
                </c:pt>
                <c:pt idx="4116">
                  <c:v>16.824000000000005</c:v>
                </c:pt>
                <c:pt idx="4117">
                  <c:v>16.585999999999988</c:v>
                </c:pt>
                <c:pt idx="4118">
                  <c:v>16.381</c:v>
                </c:pt>
                <c:pt idx="4119">
                  <c:v>16.177000000000007</c:v>
                </c:pt>
                <c:pt idx="4120">
                  <c:v>15.904</c:v>
                </c:pt>
                <c:pt idx="4121">
                  <c:v>15.904</c:v>
                </c:pt>
                <c:pt idx="4122">
                  <c:v>15.972000000000003</c:v>
                </c:pt>
                <c:pt idx="4123">
                  <c:v>15.971</c:v>
                </c:pt>
                <c:pt idx="4124">
                  <c:v>15.937000000000001</c:v>
                </c:pt>
                <c:pt idx="4125">
                  <c:v>15.971</c:v>
                </c:pt>
                <c:pt idx="4126">
                  <c:v>15.971</c:v>
                </c:pt>
                <c:pt idx="4127">
                  <c:v>15.971</c:v>
                </c:pt>
                <c:pt idx="4128">
                  <c:v>15.902000000000003</c:v>
                </c:pt>
                <c:pt idx="4129">
                  <c:v>15.766</c:v>
                </c:pt>
                <c:pt idx="4130">
                  <c:v>15.697000000000001</c:v>
                </c:pt>
                <c:pt idx="4131">
                  <c:v>15.663</c:v>
                </c:pt>
                <c:pt idx="4132">
                  <c:v>15.595000000000002</c:v>
                </c:pt>
                <c:pt idx="4133">
                  <c:v>15.459000000000003</c:v>
                </c:pt>
                <c:pt idx="4134">
                  <c:v>15.425000000000002</c:v>
                </c:pt>
                <c:pt idx="4135">
                  <c:v>15.493</c:v>
                </c:pt>
                <c:pt idx="4136">
                  <c:v>15.492000000000004</c:v>
                </c:pt>
                <c:pt idx="4137">
                  <c:v>15.492000000000004</c:v>
                </c:pt>
                <c:pt idx="4138">
                  <c:v>15.56</c:v>
                </c:pt>
                <c:pt idx="4139">
                  <c:v>15.628</c:v>
                </c:pt>
                <c:pt idx="4140">
                  <c:v>15.695</c:v>
                </c:pt>
                <c:pt idx="4141">
                  <c:v>15.559000000000003</c:v>
                </c:pt>
                <c:pt idx="4142">
                  <c:v>15.49</c:v>
                </c:pt>
                <c:pt idx="4143">
                  <c:v>15.49</c:v>
                </c:pt>
                <c:pt idx="4144">
                  <c:v>15.49</c:v>
                </c:pt>
                <c:pt idx="4145">
                  <c:v>15.49</c:v>
                </c:pt>
                <c:pt idx="4146">
                  <c:v>15.456000000000003</c:v>
                </c:pt>
                <c:pt idx="4147">
                  <c:v>15.421000000000001</c:v>
                </c:pt>
                <c:pt idx="4148">
                  <c:v>15.421000000000001</c:v>
                </c:pt>
                <c:pt idx="4149">
                  <c:v>15.387</c:v>
                </c:pt>
                <c:pt idx="4150">
                  <c:v>15.353000000000003</c:v>
                </c:pt>
                <c:pt idx="4151">
                  <c:v>15.283000000000001</c:v>
                </c:pt>
                <c:pt idx="4152">
                  <c:v>15.147</c:v>
                </c:pt>
                <c:pt idx="4153">
                  <c:v>15.079000000000002</c:v>
                </c:pt>
                <c:pt idx="4154">
                  <c:v>15.01</c:v>
                </c:pt>
                <c:pt idx="4155">
                  <c:v>15.01</c:v>
                </c:pt>
                <c:pt idx="4156">
                  <c:v>15.077</c:v>
                </c:pt>
                <c:pt idx="4157">
                  <c:v>15.146000000000001</c:v>
                </c:pt>
                <c:pt idx="4158">
                  <c:v>15.146000000000001</c:v>
                </c:pt>
                <c:pt idx="4159">
                  <c:v>15.214</c:v>
                </c:pt>
                <c:pt idx="4160">
                  <c:v>15.281000000000001</c:v>
                </c:pt>
                <c:pt idx="4161">
                  <c:v>15.281000000000001</c:v>
                </c:pt>
                <c:pt idx="4162">
                  <c:v>15.213000000000001</c:v>
                </c:pt>
                <c:pt idx="4163">
                  <c:v>15.213000000000001</c:v>
                </c:pt>
                <c:pt idx="4164">
                  <c:v>15.213000000000001</c:v>
                </c:pt>
                <c:pt idx="4165">
                  <c:v>15.28</c:v>
                </c:pt>
                <c:pt idx="4166">
                  <c:v>15.416</c:v>
                </c:pt>
                <c:pt idx="4167">
                  <c:v>15.484</c:v>
                </c:pt>
                <c:pt idx="4168">
                  <c:v>15.551</c:v>
                </c:pt>
                <c:pt idx="4169">
                  <c:v>15.619</c:v>
                </c:pt>
                <c:pt idx="4170">
                  <c:v>15.688000000000001</c:v>
                </c:pt>
                <c:pt idx="4171">
                  <c:v>15.688000000000001</c:v>
                </c:pt>
                <c:pt idx="4172">
                  <c:v>15.654</c:v>
                </c:pt>
                <c:pt idx="4173">
                  <c:v>15.618</c:v>
                </c:pt>
                <c:pt idx="4174">
                  <c:v>15.618</c:v>
                </c:pt>
                <c:pt idx="4175">
                  <c:v>15.55</c:v>
                </c:pt>
                <c:pt idx="4176">
                  <c:v>15.548999999999999</c:v>
                </c:pt>
                <c:pt idx="4177">
                  <c:v>15.481</c:v>
                </c:pt>
                <c:pt idx="4178">
                  <c:v>15.481</c:v>
                </c:pt>
                <c:pt idx="4179">
                  <c:v>15.447000000000001</c:v>
                </c:pt>
                <c:pt idx="4180">
                  <c:v>15.413</c:v>
                </c:pt>
                <c:pt idx="4181">
                  <c:v>15.377000000000002</c:v>
                </c:pt>
                <c:pt idx="4182">
                  <c:v>15.275</c:v>
                </c:pt>
                <c:pt idx="4183">
                  <c:v>15.309000000000003</c:v>
                </c:pt>
                <c:pt idx="4184">
                  <c:v>15.343</c:v>
                </c:pt>
                <c:pt idx="4185">
                  <c:v>15.342000000000002</c:v>
                </c:pt>
                <c:pt idx="4186">
                  <c:v>15.274000000000001</c:v>
                </c:pt>
                <c:pt idx="4187">
                  <c:v>15.274000000000001</c:v>
                </c:pt>
                <c:pt idx="4188">
                  <c:v>15.206</c:v>
                </c:pt>
                <c:pt idx="4189">
                  <c:v>15</c:v>
                </c:pt>
                <c:pt idx="4190">
                  <c:v>15</c:v>
                </c:pt>
                <c:pt idx="4191">
                  <c:v>15</c:v>
                </c:pt>
                <c:pt idx="4192">
                  <c:v>15</c:v>
                </c:pt>
                <c:pt idx="4193">
                  <c:v>14.93</c:v>
                </c:pt>
                <c:pt idx="4194">
                  <c:v>14.862000000000004</c:v>
                </c:pt>
                <c:pt idx="4195">
                  <c:v>14.896000000000004</c:v>
                </c:pt>
                <c:pt idx="4196">
                  <c:v>14.861000000000002</c:v>
                </c:pt>
                <c:pt idx="4197">
                  <c:v>14.861000000000002</c:v>
                </c:pt>
                <c:pt idx="4198">
                  <c:v>14.895000000000003</c:v>
                </c:pt>
                <c:pt idx="4199">
                  <c:v>14.860000000000003</c:v>
                </c:pt>
                <c:pt idx="4200">
                  <c:v>14.860000000000003</c:v>
                </c:pt>
                <c:pt idx="4201">
                  <c:v>14.928000000000001</c:v>
                </c:pt>
                <c:pt idx="4202">
                  <c:v>14.928000000000001</c:v>
                </c:pt>
                <c:pt idx="4203">
                  <c:v>14.961</c:v>
                </c:pt>
                <c:pt idx="4204">
                  <c:v>14.995000000000003</c:v>
                </c:pt>
                <c:pt idx="4205">
                  <c:v>14.995000000000003</c:v>
                </c:pt>
                <c:pt idx="4206">
                  <c:v>15.063000000000002</c:v>
                </c:pt>
                <c:pt idx="4207">
                  <c:v>15.062000000000003</c:v>
                </c:pt>
                <c:pt idx="4208">
                  <c:v>14.994</c:v>
                </c:pt>
                <c:pt idx="4209">
                  <c:v>14.994</c:v>
                </c:pt>
                <c:pt idx="4210">
                  <c:v>14.993</c:v>
                </c:pt>
                <c:pt idx="4211">
                  <c:v>14.958</c:v>
                </c:pt>
                <c:pt idx="4212">
                  <c:v>14.924000000000001</c:v>
                </c:pt>
                <c:pt idx="4213">
                  <c:v>14.787000000000001</c:v>
                </c:pt>
                <c:pt idx="4214">
                  <c:v>14.65</c:v>
                </c:pt>
                <c:pt idx="4215">
                  <c:v>14.548</c:v>
                </c:pt>
                <c:pt idx="4216">
                  <c:v>14.444000000000001</c:v>
                </c:pt>
                <c:pt idx="4217">
                  <c:v>14.342000000000002</c:v>
                </c:pt>
                <c:pt idx="4218">
                  <c:v>14.239000000000001</c:v>
                </c:pt>
                <c:pt idx="4219">
                  <c:v>14.239000000000001</c:v>
                </c:pt>
                <c:pt idx="4220">
                  <c:v>14.17</c:v>
                </c:pt>
                <c:pt idx="4221">
                  <c:v>14.17</c:v>
                </c:pt>
                <c:pt idx="4222">
                  <c:v>14.101000000000001</c:v>
                </c:pt>
                <c:pt idx="4223">
                  <c:v>13.861000000000002</c:v>
                </c:pt>
                <c:pt idx="4224">
                  <c:v>13.621</c:v>
                </c:pt>
                <c:pt idx="4225">
                  <c:v>13.484</c:v>
                </c:pt>
                <c:pt idx="4226">
                  <c:v>13.415000000000003</c:v>
                </c:pt>
                <c:pt idx="4227">
                  <c:v>13.415000000000003</c:v>
                </c:pt>
                <c:pt idx="4228">
                  <c:v>13.415000000000003</c:v>
                </c:pt>
                <c:pt idx="4229">
                  <c:v>13.414</c:v>
                </c:pt>
                <c:pt idx="4230">
                  <c:v>13.414</c:v>
                </c:pt>
                <c:pt idx="4231">
                  <c:v>13.345000000000002</c:v>
                </c:pt>
                <c:pt idx="4232">
                  <c:v>13.412000000000004</c:v>
                </c:pt>
                <c:pt idx="4233">
                  <c:v>13.344000000000001</c:v>
                </c:pt>
                <c:pt idx="4234">
                  <c:v>13.378</c:v>
                </c:pt>
                <c:pt idx="4235">
                  <c:v>13.343</c:v>
                </c:pt>
                <c:pt idx="4236">
                  <c:v>13.377000000000002</c:v>
                </c:pt>
                <c:pt idx="4237">
                  <c:v>13.343</c:v>
                </c:pt>
                <c:pt idx="4238">
                  <c:v>13.274000000000001</c:v>
                </c:pt>
                <c:pt idx="4239">
                  <c:v>13.273</c:v>
                </c:pt>
                <c:pt idx="4240">
                  <c:v>13.273</c:v>
                </c:pt>
                <c:pt idx="4241">
                  <c:v>13.341000000000001</c:v>
                </c:pt>
                <c:pt idx="4242">
                  <c:v>13.306000000000004</c:v>
                </c:pt>
                <c:pt idx="4243">
                  <c:v>13.272</c:v>
                </c:pt>
                <c:pt idx="4244">
                  <c:v>13.272</c:v>
                </c:pt>
                <c:pt idx="4245">
                  <c:v>13.203000000000001</c:v>
                </c:pt>
                <c:pt idx="4246">
                  <c:v>13.203000000000001</c:v>
                </c:pt>
                <c:pt idx="4247">
                  <c:v>13.203000000000001</c:v>
                </c:pt>
                <c:pt idx="4248">
                  <c:v>13.133000000000001</c:v>
                </c:pt>
                <c:pt idx="4249">
                  <c:v>13.064</c:v>
                </c:pt>
                <c:pt idx="4250">
                  <c:v>12.927</c:v>
                </c:pt>
                <c:pt idx="4251">
                  <c:v>12.892000000000003</c:v>
                </c:pt>
                <c:pt idx="4252">
                  <c:v>12.858000000000002</c:v>
                </c:pt>
                <c:pt idx="4253">
                  <c:v>12.754</c:v>
                </c:pt>
                <c:pt idx="4254">
                  <c:v>12.651</c:v>
                </c:pt>
                <c:pt idx="4255">
                  <c:v>12.479000000000003</c:v>
                </c:pt>
                <c:pt idx="4256">
                  <c:v>12.376000000000005</c:v>
                </c:pt>
                <c:pt idx="4257">
                  <c:v>12.307</c:v>
                </c:pt>
                <c:pt idx="4258">
                  <c:v>12.238</c:v>
                </c:pt>
                <c:pt idx="4259">
                  <c:v>12.1</c:v>
                </c:pt>
                <c:pt idx="4260">
                  <c:v>12.031000000000001</c:v>
                </c:pt>
                <c:pt idx="4261">
                  <c:v>11.962000000000003</c:v>
                </c:pt>
                <c:pt idx="4262">
                  <c:v>11.961</c:v>
                </c:pt>
                <c:pt idx="4263">
                  <c:v>11.961</c:v>
                </c:pt>
                <c:pt idx="4264">
                  <c:v>11.961</c:v>
                </c:pt>
                <c:pt idx="4265">
                  <c:v>11.96</c:v>
                </c:pt>
                <c:pt idx="4266">
                  <c:v>11.892000000000003</c:v>
                </c:pt>
                <c:pt idx="4267">
                  <c:v>11.823</c:v>
                </c:pt>
                <c:pt idx="4268">
                  <c:v>11.891</c:v>
                </c:pt>
                <c:pt idx="4269">
                  <c:v>11.891</c:v>
                </c:pt>
                <c:pt idx="4270">
                  <c:v>11.959000000000003</c:v>
                </c:pt>
                <c:pt idx="4271">
                  <c:v>11.958</c:v>
                </c:pt>
                <c:pt idx="4272">
                  <c:v>12.027000000000001</c:v>
                </c:pt>
                <c:pt idx="4273">
                  <c:v>12.027000000000001</c:v>
                </c:pt>
                <c:pt idx="4274">
                  <c:v>12.026</c:v>
                </c:pt>
                <c:pt idx="4275">
                  <c:v>12.095000000000002</c:v>
                </c:pt>
                <c:pt idx="4276">
                  <c:v>12.095000000000002</c:v>
                </c:pt>
                <c:pt idx="4277">
                  <c:v>12.128</c:v>
                </c:pt>
                <c:pt idx="4278">
                  <c:v>12.093</c:v>
                </c:pt>
                <c:pt idx="4279">
                  <c:v>12.162000000000004</c:v>
                </c:pt>
                <c:pt idx="4280">
                  <c:v>12.161</c:v>
                </c:pt>
                <c:pt idx="4281">
                  <c:v>12.092000000000002</c:v>
                </c:pt>
                <c:pt idx="4282">
                  <c:v>12.024000000000001</c:v>
                </c:pt>
                <c:pt idx="4283">
                  <c:v>12.023</c:v>
                </c:pt>
                <c:pt idx="4284">
                  <c:v>12.091000000000001</c:v>
                </c:pt>
                <c:pt idx="4285">
                  <c:v>12.16</c:v>
                </c:pt>
                <c:pt idx="4286">
                  <c:v>12.296000000000001</c:v>
                </c:pt>
                <c:pt idx="4287">
                  <c:v>12.434000000000001</c:v>
                </c:pt>
                <c:pt idx="4288">
                  <c:v>12.502000000000002</c:v>
                </c:pt>
                <c:pt idx="4289">
                  <c:v>12.57</c:v>
                </c:pt>
                <c:pt idx="4290">
                  <c:v>12.707000000000001</c:v>
                </c:pt>
                <c:pt idx="4291">
                  <c:v>12.707000000000001</c:v>
                </c:pt>
                <c:pt idx="4292">
                  <c:v>12.774000000000001</c:v>
                </c:pt>
                <c:pt idx="4293">
                  <c:v>12.843</c:v>
                </c:pt>
                <c:pt idx="4294">
                  <c:v>12.911</c:v>
                </c:pt>
                <c:pt idx="4295">
                  <c:v>12.911</c:v>
                </c:pt>
                <c:pt idx="4296">
                  <c:v>12.91</c:v>
                </c:pt>
                <c:pt idx="4297">
                  <c:v>12.979000000000003</c:v>
                </c:pt>
                <c:pt idx="4298">
                  <c:v>12.977</c:v>
                </c:pt>
                <c:pt idx="4299">
                  <c:v>13.046000000000001</c:v>
                </c:pt>
                <c:pt idx="4300">
                  <c:v>13.046000000000001</c:v>
                </c:pt>
                <c:pt idx="4301">
                  <c:v>13.045</c:v>
                </c:pt>
                <c:pt idx="4302">
                  <c:v>13.113</c:v>
                </c:pt>
                <c:pt idx="4303">
                  <c:v>13.045</c:v>
                </c:pt>
                <c:pt idx="4304">
                  <c:v>13.112</c:v>
                </c:pt>
                <c:pt idx="4305">
                  <c:v>13.112</c:v>
                </c:pt>
                <c:pt idx="4306">
                  <c:v>13.111000000000001</c:v>
                </c:pt>
                <c:pt idx="4307">
                  <c:v>13.111000000000001</c:v>
                </c:pt>
                <c:pt idx="4308">
                  <c:v>13.111000000000001</c:v>
                </c:pt>
                <c:pt idx="4309">
                  <c:v>13.11</c:v>
                </c:pt>
                <c:pt idx="4310">
                  <c:v>13.11</c:v>
                </c:pt>
                <c:pt idx="4311">
                  <c:v>13.11</c:v>
                </c:pt>
                <c:pt idx="4312">
                  <c:v>13.11</c:v>
                </c:pt>
                <c:pt idx="4313">
                  <c:v>13.109</c:v>
                </c:pt>
                <c:pt idx="4314">
                  <c:v>13.109</c:v>
                </c:pt>
                <c:pt idx="4315">
                  <c:v>13.108000000000001</c:v>
                </c:pt>
                <c:pt idx="4316">
                  <c:v>13.039</c:v>
                </c:pt>
                <c:pt idx="4317">
                  <c:v>13.108000000000001</c:v>
                </c:pt>
                <c:pt idx="4318">
                  <c:v>13.038</c:v>
                </c:pt>
                <c:pt idx="4319">
                  <c:v>13.038</c:v>
                </c:pt>
                <c:pt idx="4320">
                  <c:v>13.038</c:v>
                </c:pt>
                <c:pt idx="4321">
                  <c:v>13.037000000000001</c:v>
                </c:pt>
                <c:pt idx="4322">
                  <c:v>12.969000000000003</c:v>
                </c:pt>
                <c:pt idx="4323">
                  <c:v>12.9</c:v>
                </c:pt>
                <c:pt idx="4324">
                  <c:v>12.831</c:v>
                </c:pt>
                <c:pt idx="4325">
                  <c:v>12.762</c:v>
                </c:pt>
                <c:pt idx="4326">
                  <c:v>12.762</c:v>
                </c:pt>
                <c:pt idx="4327">
                  <c:v>12.693</c:v>
                </c:pt>
                <c:pt idx="4328">
                  <c:v>12.624000000000001</c:v>
                </c:pt>
                <c:pt idx="4329">
                  <c:v>12.555000000000003</c:v>
                </c:pt>
                <c:pt idx="4330">
                  <c:v>12.452000000000004</c:v>
                </c:pt>
                <c:pt idx="4331">
                  <c:v>12.349</c:v>
                </c:pt>
                <c:pt idx="4332">
                  <c:v>12.349</c:v>
                </c:pt>
                <c:pt idx="4333">
                  <c:v>12.348000000000001</c:v>
                </c:pt>
                <c:pt idx="4334">
                  <c:v>12.314</c:v>
                </c:pt>
                <c:pt idx="4335">
                  <c:v>12.314</c:v>
                </c:pt>
                <c:pt idx="4336">
                  <c:v>12.278</c:v>
                </c:pt>
                <c:pt idx="4337">
                  <c:v>12.278</c:v>
                </c:pt>
                <c:pt idx="4338">
                  <c:v>12.209</c:v>
                </c:pt>
                <c:pt idx="4339">
                  <c:v>12.106</c:v>
                </c:pt>
                <c:pt idx="4340">
                  <c:v>12.003</c:v>
                </c:pt>
                <c:pt idx="4341">
                  <c:v>11.933</c:v>
                </c:pt>
                <c:pt idx="4342">
                  <c:v>11.865000000000004</c:v>
                </c:pt>
                <c:pt idx="4343">
                  <c:v>11.727</c:v>
                </c:pt>
                <c:pt idx="4344">
                  <c:v>11.658000000000001</c:v>
                </c:pt>
                <c:pt idx="4345">
                  <c:v>11.521000000000001</c:v>
                </c:pt>
                <c:pt idx="4346">
                  <c:v>11.52</c:v>
                </c:pt>
                <c:pt idx="4347">
                  <c:v>11.52</c:v>
                </c:pt>
                <c:pt idx="4348">
                  <c:v>11.52</c:v>
                </c:pt>
                <c:pt idx="4349">
                  <c:v>11.587</c:v>
                </c:pt>
                <c:pt idx="4350">
                  <c:v>11.519</c:v>
                </c:pt>
                <c:pt idx="4351">
                  <c:v>11.450000000000003</c:v>
                </c:pt>
                <c:pt idx="4352">
                  <c:v>11.449</c:v>
                </c:pt>
                <c:pt idx="4353">
                  <c:v>11.518000000000001</c:v>
                </c:pt>
                <c:pt idx="4354">
                  <c:v>11.586</c:v>
                </c:pt>
                <c:pt idx="4355">
                  <c:v>11.585000000000004</c:v>
                </c:pt>
                <c:pt idx="4356">
                  <c:v>11.585000000000004</c:v>
                </c:pt>
                <c:pt idx="4357">
                  <c:v>11.584</c:v>
                </c:pt>
                <c:pt idx="4358">
                  <c:v>11.653</c:v>
                </c:pt>
                <c:pt idx="4359">
                  <c:v>11.722</c:v>
                </c:pt>
                <c:pt idx="4360">
                  <c:v>11.789</c:v>
                </c:pt>
                <c:pt idx="4361">
                  <c:v>11.858000000000002</c:v>
                </c:pt>
                <c:pt idx="4362">
                  <c:v>11.926</c:v>
                </c:pt>
                <c:pt idx="4363">
                  <c:v>11.994</c:v>
                </c:pt>
                <c:pt idx="4364">
                  <c:v>12.097</c:v>
                </c:pt>
                <c:pt idx="4365">
                  <c:v>12.199</c:v>
                </c:pt>
                <c:pt idx="4366">
                  <c:v>12.335000000000004</c:v>
                </c:pt>
                <c:pt idx="4367">
                  <c:v>12.335000000000004</c:v>
                </c:pt>
                <c:pt idx="4368">
                  <c:v>12.403</c:v>
                </c:pt>
                <c:pt idx="4369">
                  <c:v>12.403</c:v>
                </c:pt>
                <c:pt idx="4370">
                  <c:v>12.334</c:v>
                </c:pt>
                <c:pt idx="4371">
                  <c:v>12.266</c:v>
                </c:pt>
                <c:pt idx="4372">
                  <c:v>12.333</c:v>
                </c:pt>
                <c:pt idx="4373">
                  <c:v>12.333</c:v>
                </c:pt>
                <c:pt idx="4374">
                  <c:v>12.298999999999999</c:v>
                </c:pt>
                <c:pt idx="4375">
                  <c:v>12.264000000000001</c:v>
                </c:pt>
                <c:pt idx="4376">
                  <c:v>12.264000000000001</c:v>
                </c:pt>
                <c:pt idx="4377">
                  <c:v>12.195</c:v>
                </c:pt>
                <c:pt idx="4378">
                  <c:v>12.126000000000001</c:v>
                </c:pt>
                <c:pt idx="4379">
                  <c:v>12.057</c:v>
                </c:pt>
                <c:pt idx="4380">
                  <c:v>11.989000000000004</c:v>
                </c:pt>
                <c:pt idx="4381">
                  <c:v>11.919</c:v>
                </c:pt>
                <c:pt idx="4382">
                  <c:v>11.919</c:v>
                </c:pt>
                <c:pt idx="4383">
                  <c:v>11.885000000000003</c:v>
                </c:pt>
                <c:pt idx="4384">
                  <c:v>11.849</c:v>
                </c:pt>
                <c:pt idx="4385">
                  <c:v>11.781000000000001</c:v>
                </c:pt>
                <c:pt idx="4386">
                  <c:v>11.849</c:v>
                </c:pt>
                <c:pt idx="4387">
                  <c:v>11.917</c:v>
                </c:pt>
                <c:pt idx="4388">
                  <c:v>12.054</c:v>
                </c:pt>
                <c:pt idx="4389">
                  <c:v>12.123000000000001</c:v>
                </c:pt>
                <c:pt idx="4390">
                  <c:v>12.19</c:v>
                </c:pt>
                <c:pt idx="4391">
                  <c:v>12.19</c:v>
                </c:pt>
                <c:pt idx="4392">
                  <c:v>12.122</c:v>
                </c:pt>
                <c:pt idx="4393">
                  <c:v>12.12</c:v>
                </c:pt>
                <c:pt idx="4394">
                  <c:v>12.189</c:v>
                </c:pt>
                <c:pt idx="4395">
                  <c:v>12.257</c:v>
                </c:pt>
                <c:pt idx="4396">
                  <c:v>12.325000000000003</c:v>
                </c:pt>
                <c:pt idx="4397">
                  <c:v>12.393000000000002</c:v>
                </c:pt>
                <c:pt idx="4398">
                  <c:v>12.462000000000003</c:v>
                </c:pt>
                <c:pt idx="4399">
                  <c:v>12.529</c:v>
                </c:pt>
                <c:pt idx="4400">
                  <c:v>12.597</c:v>
                </c:pt>
                <c:pt idx="4401">
                  <c:v>12.632</c:v>
                </c:pt>
                <c:pt idx="4402">
                  <c:v>12.665000000000003</c:v>
                </c:pt>
                <c:pt idx="4403">
                  <c:v>12.665000000000003</c:v>
                </c:pt>
                <c:pt idx="4404">
                  <c:v>12.664</c:v>
                </c:pt>
                <c:pt idx="4405">
                  <c:v>12.698</c:v>
                </c:pt>
                <c:pt idx="4406">
                  <c:v>12.731999999999999</c:v>
                </c:pt>
                <c:pt idx="4407">
                  <c:v>12.731</c:v>
                </c:pt>
                <c:pt idx="4408">
                  <c:v>12.731</c:v>
                </c:pt>
                <c:pt idx="4409">
                  <c:v>12.731</c:v>
                </c:pt>
                <c:pt idx="4410">
                  <c:v>12.663</c:v>
                </c:pt>
                <c:pt idx="4411">
                  <c:v>12.73</c:v>
                </c:pt>
                <c:pt idx="4412">
                  <c:v>12.73</c:v>
                </c:pt>
                <c:pt idx="4413">
                  <c:v>12.662000000000004</c:v>
                </c:pt>
                <c:pt idx="4414">
                  <c:v>12.695</c:v>
                </c:pt>
                <c:pt idx="4415">
                  <c:v>12.728999999999999</c:v>
                </c:pt>
                <c:pt idx="4416">
                  <c:v>12.728</c:v>
                </c:pt>
                <c:pt idx="4417">
                  <c:v>12.796000000000001</c:v>
                </c:pt>
                <c:pt idx="4418">
                  <c:v>12.864000000000004</c:v>
                </c:pt>
                <c:pt idx="4419">
                  <c:v>12.899000000000003</c:v>
                </c:pt>
                <c:pt idx="4420">
                  <c:v>12.932</c:v>
                </c:pt>
                <c:pt idx="4421">
                  <c:v>12.863000000000003</c:v>
                </c:pt>
                <c:pt idx="4422">
                  <c:v>12.795</c:v>
                </c:pt>
                <c:pt idx="4423">
                  <c:v>12.795</c:v>
                </c:pt>
                <c:pt idx="4424">
                  <c:v>12.691000000000001</c:v>
                </c:pt>
                <c:pt idx="4425">
                  <c:v>12.657</c:v>
                </c:pt>
                <c:pt idx="4426">
                  <c:v>12.656000000000002</c:v>
                </c:pt>
                <c:pt idx="4427">
                  <c:v>12.656000000000002</c:v>
                </c:pt>
                <c:pt idx="4428">
                  <c:v>12.656000000000002</c:v>
                </c:pt>
                <c:pt idx="4429">
                  <c:v>12.655000000000003</c:v>
                </c:pt>
                <c:pt idx="4430">
                  <c:v>12.655000000000003</c:v>
                </c:pt>
                <c:pt idx="4431">
                  <c:v>12.587</c:v>
                </c:pt>
                <c:pt idx="4432">
                  <c:v>12.586</c:v>
                </c:pt>
                <c:pt idx="4433">
                  <c:v>12.517000000000001</c:v>
                </c:pt>
                <c:pt idx="4434">
                  <c:v>12.517000000000001</c:v>
                </c:pt>
                <c:pt idx="4435">
                  <c:v>12.448</c:v>
                </c:pt>
                <c:pt idx="4436">
                  <c:v>12.345000000000002</c:v>
                </c:pt>
                <c:pt idx="4437">
                  <c:v>12.243</c:v>
                </c:pt>
                <c:pt idx="4438">
                  <c:v>12.071</c:v>
                </c:pt>
                <c:pt idx="4439">
                  <c:v>11.934000000000001</c:v>
                </c:pt>
                <c:pt idx="4440">
                  <c:v>11.899000000000003</c:v>
                </c:pt>
                <c:pt idx="4441">
                  <c:v>11.761000000000001</c:v>
                </c:pt>
                <c:pt idx="4442">
                  <c:v>11.693</c:v>
                </c:pt>
                <c:pt idx="4443">
                  <c:v>11.726000000000001</c:v>
                </c:pt>
                <c:pt idx="4444">
                  <c:v>11.623000000000001</c:v>
                </c:pt>
                <c:pt idx="4445">
                  <c:v>11.623000000000001</c:v>
                </c:pt>
                <c:pt idx="4446">
                  <c:v>11.555000000000003</c:v>
                </c:pt>
                <c:pt idx="4447">
                  <c:v>11.485000000000003</c:v>
                </c:pt>
                <c:pt idx="4448">
                  <c:v>11.417</c:v>
                </c:pt>
                <c:pt idx="4449">
                  <c:v>11.347</c:v>
                </c:pt>
                <c:pt idx="4450">
                  <c:v>11.21</c:v>
                </c:pt>
                <c:pt idx="4451">
                  <c:v>11.141</c:v>
                </c:pt>
                <c:pt idx="4452">
                  <c:v>11.003</c:v>
                </c:pt>
                <c:pt idx="4453">
                  <c:v>10.866000000000003</c:v>
                </c:pt>
                <c:pt idx="4454">
                  <c:v>10.728</c:v>
                </c:pt>
                <c:pt idx="4455">
                  <c:v>10.659000000000002</c:v>
                </c:pt>
                <c:pt idx="4456">
                  <c:v>10.522</c:v>
                </c:pt>
                <c:pt idx="4457">
                  <c:v>10.383000000000004</c:v>
                </c:pt>
                <c:pt idx="4458">
                  <c:v>10.314</c:v>
                </c:pt>
                <c:pt idx="4459">
                  <c:v>10.313000000000002</c:v>
                </c:pt>
                <c:pt idx="4460">
                  <c:v>10.177</c:v>
                </c:pt>
                <c:pt idx="4461">
                  <c:v>10.107000000000001</c:v>
                </c:pt>
                <c:pt idx="4462">
                  <c:v>10.107000000000001</c:v>
                </c:pt>
                <c:pt idx="4463">
                  <c:v>10.106</c:v>
                </c:pt>
                <c:pt idx="4464">
                  <c:v>10.106</c:v>
                </c:pt>
                <c:pt idx="4465">
                  <c:v>10.037000000000001</c:v>
                </c:pt>
                <c:pt idx="4466">
                  <c:v>10.037000000000001</c:v>
                </c:pt>
                <c:pt idx="4467">
                  <c:v>10.037000000000001</c:v>
                </c:pt>
                <c:pt idx="4468">
                  <c:v>10.036</c:v>
                </c:pt>
                <c:pt idx="4469">
                  <c:v>9.9670000000000005</c:v>
                </c:pt>
                <c:pt idx="4470">
                  <c:v>9.8280000000000012</c:v>
                </c:pt>
                <c:pt idx="4471">
                  <c:v>9.7590000000000003</c:v>
                </c:pt>
                <c:pt idx="4472">
                  <c:v>9.7590000000000003</c:v>
                </c:pt>
                <c:pt idx="4473">
                  <c:v>9.7590000000000003</c:v>
                </c:pt>
                <c:pt idx="4474">
                  <c:v>9.7590000000000003</c:v>
                </c:pt>
                <c:pt idx="4475">
                  <c:v>9.827</c:v>
                </c:pt>
                <c:pt idx="4476">
                  <c:v>9.8260000000000005</c:v>
                </c:pt>
                <c:pt idx="4477">
                  <c:v>9.8950000000000031</c:v>
                </c:pt>
                <c:pt idx="4478">
                  <c:v>9.93</c:v>
                </c:pt>
                <c:pt idx="4479">
                  <c:v>10.032</c:v>
                </c:pt>
                <c:pt idx="4480">
                  <c:v>10.101000000000001</c:v>
                </c:pt>
                <c:pt idx="4481">
                  <c:v>10.101000000000001</c:v>
                </c:pt>
                <c:pt idx="4482">
                  <c:v>10.134</c:v>
                </c:pt>
                <c:pt idx="4483">
                  <c:v>10.168000000000001</c:v>
                </c:pt>
                <c:pt idx="4484">
                  <c:v>10.167</c:v>
                </c:pt>
                <c:pt idx="4485">
                  <c:v>10.236000000000001</c:v>
                </c:pt>
                <c:pt idx="4486">
                  <c:v>10.236000000000001</c:v>
                </c:pt>
                <c:pt idx="4487">
                  <c:v>10.234999999999999</c:v>
                </c:pt>
                <c:pt idx="4488">
                  <c:v>10.234999999999999</c:v>
                </c:pt>
                <c:pt idx="4489">
                  <c:v>10.166</c:v>
                </c:pt>
                <c:pt idx="4490">
                  <c:v>10.166</c:v>
                </c:pt>
                <c:pt idx="4491">
                  <c:v>10.097</c:v>
                </c:pt>
                <c:pt idx="4492">
                  <c:v>10.096</c:v>
                </c:pt>
                <c:pt idx="4493">
                  <c:v>10.165000000000003</c:v>
                </c:pt>
                <c:pt idx="4494">
                  <c:v>10.165000000000003</c:v>
                </c:pt>
                <c:pt idx="4495">
                  <c:v>10.164</c:v>
                </c:pt>
                <c:pt idx="4496">
                  <c:v>10.231999999999999</c:v>
                </c:pt>
                <c:pt idx="4497">
                  <c:v>10.369000000000003</c:v>
                </c:pt>
                <c:pt idx="4498">
                  <c:v>10.438000000000001</c:v>
                </c:pt>
                <c:pt idx="4499">
                  <c:v>10.472000000000003</c:v>
                </c:pt>
                <c:pt idx="4500">
                  <c:v>10.505000000000004</c:v>
                </c:pt>
                <c:pt idx="4501">
                  <c:v>10.574</c:v>
                </c:pt>
                <c:pt idx="4502">
                  <c:v>10.641999999999999</c:v>
                </c:pt>
                <c:pt idx="4503">
                  <c:v>10.71</c:v>
                </c:pt>
                <c:pt idx="4504">
                  <c:v>10.744</c:v>
                </c:pt>
                <c:pt idx="4505">
                  <c:v>10.779</c:v>
                </c:pt>
                <c:pt idx="4506">
                  <c:v>10.778</c:v>
                </c:pt>
                <c:pt idx="4507">
                  <c:v>10.778</c:v>
                </c:pt>
                <c:pt idx="4508">
                  <c:v>10.777000000000001</c:v>
                </c:pt>
                <c:pt idx="4509">
                  <c:v>10.777000000000001</c:v>
                </c:pt>
                <c:pt idx="4510">
                  <c:v>10.708</c:v>
                </c:pt>
                <c:pt idx="4511">
                  <c:v>10.638999999999999</c:v>
                </c:pt>
                <c:pt idx="4512">
                  <c:v>10.57</c:v>
                </c:pt>
                <c:pt idx="4513">
                  <c:v>10.432</c:v>
                </c:pt>
                <c:pt idx="4514">
                  <c:v>10.363000000000003</c:v>
                </c:pt>
                <c:pt idx="4515">
                  <c:v>10.294</c:v>
                </c:pt>
                <c:pt idx="4516">
                  <c:v>10.156000000000002</c:v>
                </c:pt>
                <c:pt idx="4517">
                  <c:v>10.019</c:v>
                </c:pt>
                <c:pt idx="4518">
                  <c:v>9.8800000000000008</c:v>
                </c:pt>
                <c:pt idx="4519">
                  <c:v>9.7430000000000003</c:v>
                </c:pt>
                <c:pt idx="4520">
                  <c:v>9.6740000000000013</c:v>
                </c:pt>
                <c:pt idx="4521">
                  <c:v>9.604000000000001</c:v>
                </c:pt>
                <c:pt idx="4522">
                  <c:v>9.5360000000000014</c:v>
                </c:pt>
                <c:pt idx="4523">
                  <c:v>9.4660000000000046</c:v>
                </c:pt>
                <c:pt idx="4524">
                  <c:v>9.4660000000000046</c:v>
                </c:pt>
                <c:pt idx="4525">
                  <c:v>9.4310000000000009</c:v>
                </c:pt>
                <c:pt idx="4526">
                  <c:v>9.3960000000000008</c:v>
                </c:pt>
                <c:pt idx="4527">
                  <c:v>9.327</c:v>
                </c:pt>
                <c:pt idx="4528">
                  <c:v>9.327</c:v>
                </c:pt>
                <c:pt idx="4529">
                  <c:v>9.327</c:v>
                </c:pt>
                <c:pt idx="4530">
                  <c:v>9.3260000000000005</c:v>
                </c:pt>
                <c:pt idx="4531">
                  <c:v>9.3260000000000005</c:v>
                </c:pt>
                <c:pt idx="4532">
                  <c:v>9.3260000000000005</c:v>
                </c:pt>
                <c:pt idx="4533">
                  <c:v>9.3250000000000028</c:v>
                </c:pt>
                <c:pt idx="4534">
                  <c:v>9.3940000000000001</c:v>
                </c:pt>
                <c:pt idx="4535">
                  <c:v>9.3940000000000001</c:v>
                </c:pt>
                <c:pt idx="4536">
                  <c:v>9.3930000000000007</c:v>
                </c:pt>
                <c:pt idx="4537">
                  <c:v>9.3240000000000016</c:v>
                </c:pt>
                <c:pt idx="4538">
                  <c:v>9.3230000000000004</c:v>
                </c:pt>
                <c:pt idx="4539">
                  <c:v>9.3230000000000004</c:v>
                </c:pt>
                <c:pt idx="4540">
                  <c:v>9.3220000000000027</c:v>
                </c:pt>
                <c:pt idx="4541">
                  <c:v>9.2530000000000001</c:v>
                </c:pt>
                <c:pt idx="4542">
                  <c:v>9.1160000000000014</c:v>
                </c:pt>
                <c:pt idx="4543">
                  <c:v>9.1150000000000002</c:v>
                </c:pt>
                <c:pt idx="4544">
                  <c:v>9.1150000000000002</c:v>
                </c:pt>
                <c:pt idx="4545">
                  <c:v>9.0450000000000017</c:v>
                </c:pt>
                <c:pt idx="4546">
                  <c:v>9.0450000000000017</c:v>
                </c:pt>
                <c:pt idx="4547">
                  <c:v>9.0450000000000017</c:v>
                </c:pt>
                <c:pt idx="4548">
                  <c:v>8.9750000000000032</c:v>
                </c:pt>
                <c:pt idx="4549">
                  <c:v>8.9750000000000032</c:v>
                </c:pt>
                <c:pt idx="4550">
                  <c:v>8.9740000000000002</c:v>
                </c:pt>
                <c:pt idx="4551">
                  <c:v>8.8710000000000004</c:v>
                </c:pt>
                <c:pt idx="4552">
                  <c:v>8.7680000000000025</c:v>
                </c:pt>
                <c:pt idx="4553">
                  <c:v>8.7670000000000012</c:v>
                </c:pt>
                <c:pt idx="4554">
                  <c:v>8.7670000000000012</c:v>
                </c:pt>
                <c:pt idx="4555">
                  <c:v>8.766</c:v>
                </c:pt>
                <c:pt idx="4556">
                  <c:v>8.766</c:v>
                </c:pt>
                <c:pt idx="4557">
                  <c:v>8.766</c:v>
                </c:pt>
                <c:pt idx="4558">
                  <c:v>8.7650000000000006</c:v>
                </c:pt>
                <c:pt idx="4559">
                  <c:v>8.8340000000000014</c:v>
                </c:pt>
                <c:pt idx="4560">
                  <c:v>8.9020000000000028</c:v>
                </c:pt>
                <c:pt idx="4561">
                  <c:v>8.9710000000000001</c:v>
                </c:pt>
                <c:pt idx="4562">
                  <c:v>9.0389999999999997</c:v>
                </c:pt>
                <c:pt idx="4563">
                  <c:v>9.1080000000000005</c:v>
                </c:pt>
                <c:pt idx="4564">
                  <c:v>9.1760000000000002</c:v>
                </c:pt>
                <c:pt idx="4565">
                  <c:v>9.1760000000000002</c:v>
                </c:pt>
                <c:pt idx="4566">
                  <c:v>9.2439999999999998</c:v>
                </c:pt>
                <c:pt idx="4567">
                  <c:v>9.3130000000000006</c:v>
                </c:pt>
                <c:pt idx="4568">
                  <c:v>9.3810000000000002</c:v>
                </c:pt>
                <c:pt idx="4569">
                  <c:v>9.4500000000000028</c:v>
                </c:pt>
                <c:pt idx="4570">
                  <c:v>9.5170000000000012</c:v>
                </c:pt>
                <c:pt idx="4571">
                  <c:v>9.5170000000000012</c:v>
                </c:pt>
                <c:pt idx="4572">
                  <c:v>9.5850000000000026</c:v>
                </c:pt>
                <c:pt idx="4573">
                  <c:v>9.6540000000000035</c:v>
                </c:pt>
                <c:pt idx="4574">
                  <c:v>9.7219999999999995</c:v>
                </c:pt>
                <c:pt idx="4575">
                  <c:v>9.7900000000000009</c:v>
                </c:pt>
                <c:pt idx="4576">
                  <c:v>9.8590000000000035</c:v>
                </c:pt>
                <c:pt idx="4577">
                  <c:v>9.8580000000000005</c:v>
                </c:pt>
                <c:pt idx="4578">
                  <c:v>9.7889999999999997</c:v>
                </c:pt>
                <c:pt idx="4579">
                  <c:v>9.7200000000000024</c:v>
                </c:pt>
                <c:pt idx="4580">
                  <c:v>9.6510000000000016</c:v>
                </c:pt>
                <c:pt idx="4581">
                  <c:v>9.5830000000000002</c:v>
                </c:pt>
                <c:pt idx="4582">
                  <c:v>9.5130000000000035</c:v>
                </c:pt>
                <c:pt idx="4583">
                  <c:v>9.4440000000000008</c:v>
                </c:pt>
                <c:pt idx="4584">
                  <c:v>9.3750000000000036</c:v>
                </c:pt>
                <c:pt idx="4585">
                  <c:v>9.3750000000000036</c:v>
                </c:pt>
                <c:pt idx="4586">
                  <c:v>9.3750000000000036</c:v>
                </c:pt>
                <c:pt idx="4587">
                  <c:v>9.3740000000000006</c:v>
                </c:pt>
                <c:pt idx="4588">
                  <c:v>9.3050000000000033</c:v>
                </c:pt>
                <c:pt idx="4589">
                  <c:v>9.3040000000000003</c:v>
                </c:pt>
                <c:pt idx="4590">
                  <c:v>9.3040000000000003</c:v>
                </c:pt>
                <c:pt idx="4591">
                  <c:v>9.3040000000000003</c:v>
                </c:pt>
                <c:pt idx="4592">
                  <c:v>9.234</c:v>
                </c:pt>
                <c:pt idx="4593">
                  <c:v>9.1660000000000004</c:v>
                </c:pt>
                <c:pt idx="4594">
                  <c:v>9.0960000000000001</c:v>
                </c:pt>
                <c:pt idx="4595">
                  <c:v>9.027000000000001</c:v>
                </c:pt>
                <c:pt idx="4596">
                  <c:v>8.9580000000000002</c:v>
                </c:pt>
                <c:pt idx="4597">
                  <c:v>8.8890000000000029</c:v>
                </c:pt>
                <c:pt idx="4598">
                  <c:v>8.8890000000000029</c:v>
                </c:pt>
                <c:pt idx="4599">
                  <c:v>8.8880000000000035</c:v>
                </c:pt>
                <c:pt idx="4600">
                  <c:v>8.8190000000000008</c:v>
                </c:pt>
                <c:pt idx="4601">
                  <c:v>8.75</c:v>
                </c:pt>
                <c:pt idx="4602">
                  <c:v>8.75</c:v>
                </c:pt>
                <c:pt idx="4603">
                  <c:v>8.75</c:v>
                </c:pt>
                <c:pt idx="4604">
                  <c:v>8.68</c:v>
                </c:pt>
                <c:pt idx="4605">
                  <c:v>8.68</c:v>
                </c:pt>
                <c:pt idx="4606">
                  <c:v>8.6790000000000003</c:v>
                </c:pt>
                <c:pt idx="4607">
                  <c:v>8.6790000000000003</c:v>
                </c:pt>
                <c:pt idx="4608">
                  <c:v>8.6780000000000008</c:v>
                </c:pt>
                <c:pt idx="4609">
                  <c:v>8.6780000000000008</c:v>
                </c:pt>
                <c:pt idx="4610">
                  <c:v>8.609</c:v>
                </c:pt>
                <c:pt idx="4611">
                  <c:v>8.609</c:v>
                </c:pt>
                <c:pt idx="4612">
                  <c:v>8.609</c:v>
                </c:pt>
                <c:pt idx="4613">
                  <c:v>8.6080000000000005</c:v>
                </c:pt>
                <c:pt idx="4614">
                  <c:v>8.6080000000000005</c:v>
                </c:pt>
                <c:pt idx="4615">
                  <c:v>8.5380000000000003</c:v>
                </c:pt>
                <c:pt idx="4616">
                  <c:v>8.5380000000000003</c:v>
                </c:pt>
                <c:pt idx="4617">
                  <c:v>8.5380000000000003</c:v>
                </c:pt>
                <c:pt idx="4618">
                  <c:v>8.5370000000000008</c:v>
                </c:pt>
                <c:pt idx="4619">
                  <c:v>8.5370000000000008</c:v>
                </c:pt>
                <c:pt idx="4620">
                  <c:v>8.5370000000000008</c:v>
                </c:pt>
                <c:pt idx="4621">
                  <c:v>8.4670000000000005</c:v>
                </c:pt>
                <c:pt idx="4622">
                  <c:v>8.4670000000000005</c:v>
                </c:pt>
                <c:pt idx="4623">
                  <c:v>8.5350000000000001</c:v>
                </c:pt>
                <c:pt idx="4624">
                  <c:v>8.604000000000001</c:v>
                </c:pt>
                <c:pt idx="4625">
                  <c:v>8.6720000000000006</c:v>
                </c:pt>
                <c:pt idx="4626">
                  <c:v>8.7409999999999997</c:v>
                </c:pt>
                <c:pt idx="4627">
                  <c:v>8.74</c:v>
                </c:pt>
                <c:pt idx="4628">
                  <c:v>8.8770000000000007</c:v>
                </c:pt>
                <c:pt idx="4629">
                  <c:v>8.8770000000000007</c:v>
                </c:pt>
                <c:pt idx="4630">
                  <c:v>8.9450000000000003</c:v>
                </c:pt>
                <c:pt idx="4631">
                  <c:v>9.0140000000000011</c:v>
                </c:pt>
                <c:pt idx="4632">
                  <c:v>9.1510000000000016</c:v>
                </c:pt>
                <c:pt idx="4633">
                  <c:v>9.2189999999999994</c:v>
                </c:pt>
                <c:pt idx="4634">
                  <c:v>9.2530000000000001</c:v>
                </c:pt>
                <c:pt idx="4635">
                  <c:v>9.2880000000000003</c:v>
                </c:pt>
                <c:pt idx="4636">
                  <c:v>9.356000000000007</c:v>
                </c:pt>
                <c:pt idx="4637">
                  <c:v>9.355000000000004</c:v>
                </c:pt>
                <c:pt idx="4638">
                  <c:v>9.355000000000004</c:v>
                </c:pt>
                <c:pt idx="4639">
                  <c:v>9.355000000000004</c:v>
                </c:pt>
                <c:pt idx="4640">
                  <c:v>9.4220000000000006</c:v>
                </c:pt>
                <c:pt idx="4641">
                  <c:v>9.4220000000000006</c:v>
                </c:pt>
                <c:pt idx="4642">
                  <c:v>9.4910000000000014</c:v>
                </c:pt>
                <c:pt idx="4643">
                  <c:v>9.49</c:v>
                </c:pt>
                <c:pt idx="4644">
                  <c:v>9.49</c:v>
                </c:pt>
                <c:pt idx="4645">
                  <c:v>9.4890000000000008</c:v>
                </c:pt>
                <c:pt idx="4646">
                  <c:v>9.4890000000000008</c:v>
                </c:pt>
                <c:pt idx="4647">
                  <c:v>9.4890000000000008</c:v>
                </c:pt>
                <c:pt idx="4648">
                  <c:v>9.4880000000000013</c:v>
                </c:pt>
                <c:pt idx="4649">
                  <c:v>9.5570000000000004</c:v>
                </c:pt>
                <c:pt idx="4650">
                  <c:v>9.5570000000000004</c:v>
                </c:pt>
                <c:pt idx="4651">
                  <c:v>9.5560000000000027</c:v>
                </c:pt>
                <c:pt idx="4652">
                  <c:v>9.6240000000000006</c:v>
                </c:pt>
                <c:pt idx="4653">
                  <c:v>9.6240000000000006</c:v>
                </c:pt>
                <c:pt idx="4654">
                  <c:v>9.6230000000000011</c:v>
                </c:pt>
                <c:pt idx="4655">
                  <c:v>9.6920000000000002</c:v>
                </c:pt>
                <c:pt idx="4656">
                  <c:v>9.6910000000000025</c:v>
                </c:pt>
                <c:pt idx="4657">
                  <c:v>9.6910000000000025</c:v>
                </c:pt>
                <c:pt idx="4658">
                  <c:v>9.69</c:v>
                </c:pt>
                <c:pt idx="4659">
                  <c:v>9.69</c:v>
                </c:pt>
                <c:pt idx="4660">
                  <c:v>9.6220000000000017</c:v>
                </c:pt>
                <c:pt idx="4661">
                  <c:v>9.6560000000000006</c:v>
                </c:pt>
                <c:pt idx="4662">
                  <c:v>9.6890000000000001</c:v>
                </c:pt>
                <c:pt idx="4663">
                  <c:v>9.6890000000000001</c:v>
                </c:pt>
                <c:pt idx="4664">
                  <c:v>9.6880000000000006</c:v>
                </c:pt>
                <c:pt idx="4665">
                  <c:v>9.6880000000000006</c:v>
                </c:pt>
                <c:pt idx="4666">
                  <c:v>9.620000000000001</c:v>
                </c:pt>
                <c:pt idx="4667">
                  <c:v>9.6189999999999998</c:v>
                </c:pt>
                <c:pt idx="4668">
                  <c:v>9.6189999999999998</c:v>
                </c:pt>
                <c:pt idx="4669">
                  <c:v>9.5489999999999995</c:v>
                </c:pt>
                <c:pt idx="4670">
                  <c:v>9.4120000000000008</c:v>
                </c:pt>
                <c:pt idx="4671">
                  <c:v>9.3440000000000012</c:v>
                </c:pt>
                <c:pt idx="4672">
                  <c:v>9.24</c:v>
                </c:pt>
                <c:pt idx="4673">
                  <c:v>9.1370000000000005</c:v>
                </c:pt>
                <c:pt idx="4674">
                  <c:v>9</c:v>
                </c:pt>
                <c:pt idx="4675">
                  <c:v>8.93</c:v>
                </c:pt>
                <c:pt idx="4676">
                  <c:v>8.793000000000001</c:v>
                </c:pt>
                <c:pt idx="4677">
                  <c:v>8.7230000000000008</c:v>
                </c:pt>
                <c:pt idx="4678">
                  <c:v>8.6550000000000029</c:v>
                </c:pt>
                <c:pt idx="4679">
                  <c:v>8.5860000000000003</c:v>
                </c:pt>
                <c:pt idx="4680">
                  <c:v>8.5850000000000026</c:v>
                </c:pt>
                <c:pt idx="4681">
                  <c:v>8.6540000000000035</c:v>
                </c:pt>
                <c:pt idx="4682">
                  <c:v>8.5840000000000014</c:v>
                </c:pt>
                <c:pt idx="4683">
                  <c:v>8.6530000000000005</c:v>
                </c:pt>
                <c:pt idx="4684">
                  <c:v>8.6530000000000005</c:v>
                </c:pt>
                <c:pt idx="4685">
                  <c:v>8.5830000000000002</c:v>
                </c:pt>
                <c:pt idx="4686">
                  <c:v>8.5830000000000002</c:v>
                </c:pt>
                <c:pt idx="4687">
                  <c:v>8.5150000000000006</c:v>
                </c:pt>
                <c:pt idx="4688">
                  <c:v>8.5140000000000011</c:v>
                </c:pt>
                <c:pt idx="4689">
                  <c:v>8.4450000000000003</c:v>
                </c:pt>
                <c:pt idx="4690">
                  <c:v>8.4450000000000003</c:v>
                </c:pt>
                <c:pt idx="4691">
                  <c:v>8.3760000000000048</c:v>
                </c:pt>
                <c:pt idx="4692">
                  <c:v>8.3760000000000048</c:v>
                </c:pt>
                <c:pt idx="4693">
                  <c:v>8.3750000000000036</c:v>
                </c:pt>
                <c:pt idx="4694">
                  <c:v>8.3060000000000027</c:v>
                </c:pt>
                <c:pt idx="4695">
                  <c:v>8.2720000000000002</c:v>
                </c:pt>
                <c:pt idx="4696">
                  <c:v>8.2360000000000024</c:v>
                </c:pt>
                <c:pt idx="4697">
                  <c:v>8.2360000000000024</c:v>
                </c:pt>
                <c:pt idx="4698">
                  <c:v>8.1670000000000016</c:v>
                </c:pt>
                <c:pt idx="4699">
                  <c:v>8.2010000000000005</c:v>
                </c:pt>
                <c:pt idx="4700">
                  <c:v>8.1670000000000016</c:v>
                </c:pt>
                <c:pt idx="4701">
                  <c:v>8.2000000000000011</c:v>
                </c:pt>
                <c:pt idx="4702">
                  <c:v>8.1660000000000004</c:v>
                </c:pt>
                <c:pt idx="4703">
                  <c:v>8.0970000000000013</c:v>
                </c:pt>
                <c:pt idx="4704">
                  <c:v>8.0960000000000001</c:v>
                </c:pt>
                <c:pt idx="4705">
                  <c:v>8.1310000000000002</c:v>
                </c:pt>
                <c:pt idx="4706">
                  <c:v>8.0950000000000006</c:v>
                </c:pt>
                <c:pt idx="4707">
                  <c:v>8.1640000000000015</c:v>
                </c:pt>
                <c:pt idx="4708">
                  <c:v>8.0950000000000006</c:v>
                </c:pt>
                <c:pt idx="4709">
                  <c:v>8.0260000000000016</c:v>
                </c:pt>
                <c:pt idx="4710">
                  <c:v>7.9569999999999999</c:v>
                </c:pt>
                <c:pt idx="4711">
                  <c:v>7.9909999999999997</c:v>
                </c:pt>
                <c:pt idx="4712">
                  <c:v>8.0250000000000004</c:v>
                </c:pt>
                <c:pt idx="4713">
                  <c:v>8.0250000000000004</c:v>
                </c:pt>
                <c:pt idx="4714">
                  <c:v>8.0240000000000009</c:v>
                </c:pt>
                <c:pt idx="4715">
                  <c:v>8.0240000000000009</c:v>
                </c:pt>
                <c:pt idx="4716">
                  <c:v>7.9550000000000001</c:v>
                </c:pt>
                <c:pt idx="4717">
                  <c:v>7.9550000000000001</c:v>
                </c:pt>
                <c:pt idx="4718">
                  <c:v>7.9889999999999999</c:v>
                </c:pt>
                <c:pt idx="4719">
                  <c:v>7.9550000000000001</c:v>
                </c:pt>
                <c:pt idx="4720">
                  <c:v>7.9550000000000001</c:v>
                </c:pt>
                <c:pt idx="4721">
                  <c:v>7.9539999999999997</c:v>
                </c:pt>
                <c:pt idx="4722">
                  <c:v>7.884999999999998</c:v>
                </c:pt>
                <c:pt idx="4723">
                  <c:v>7.8159999999999981</c:v>
                </c:pt>
                <c:pt idx="4724">
                  <c:v>7.6779999999999982</c:v>
                </c:pt>
                <c:pt idx="4725">
                  <c:v>7.6769999999999996</c:v>
                </c:pt>
                <c:pt idx="4726">
                  <c:v>7.6769999999999996</c:v>
                </c:pt>
                <c:pt idx="4727">
                  <c:v>7.7460000000000004</c:v>
                </c:pt>
                <c:pt idx="4728">
                  <c:v>7.7450000000000001</c:v>
                </c:pt>
                <c:pt idx="4729">
                  <c:v>7.7450000000000001</c:v>
                </c:pt>
                <c:pt idx="4730">
                  <c:v>7.6760000000000002</c:v>
                </c:pt>
                <c:pt idx="4731">
                  <c:v>7.674999999999998</c:v>
                </c:pt>
                <c:pt idx="4732">
                  <c:v>7.674999999999998</c:v>
                </c:pt>
                <c:pt idx="4733">
                  <c:v>7.674999999999998</c:v>
                </c:pt>
                <c:pt idx="4734">
                  <c:v>7.6059999999999981</c:v>
                </c:pt>
                <c:pt idx="4735">
                  <c:v>7.674999999999998</c:v>
                </c:pt>
                <c:pt idx="4736">
                  <c:v>7.674999999999998</c:v>
                </c:pt>
                <c:pt idx="4737">
                  <c:v>7.6739999999999995</c:v>
                </c:pt>
                <c:pt idx="4738">
                  <c:v>7.6739999999999995</c:v>
                </c:pt>
                <c:pt idx="4739">
                  <c:v>7.673</c:v>
                </c:pt>
                <c:pt idx="4740">
                  <c:v>7.742</c:v>
                </c:pt>
                <c:pt idx="4741">
                  <c:v>7.81</c:v>
                </c:pt>
                <c:pt idx="4742">
                  <c:v>7.81</c:v>
                </c:pt>
                <c:pt idx="4743">
                  <c:v>7.8780000000000001</c:v>
                </c:pt>
                <c:pt idx="4744">
                  <c:v>7.8780000000000001</c:v>
                </c:pt>
                <c:pt idx="4745">
                  <c:v>7.8769999999999998</c:v>
                </c:pt>
                <c:pt idx="4746">
                  <c:v>7.9459999999999997</c:v>
                </c:pt>
                <c:pt idx="4747">
                  <c:v>7.9450000000000003</c:v>
                </c:pt>
                <c:pt idx="4748">
                  <c:v>8.0140000000000011</c:v>
                </c:pt>
                <c:pt idx="4749">
                  <c:v>8.0140000000000011</c:v>
                </c:pt>
                <c:pt idx="4750">
                  <c:v>8.0820000000000007</c:v>
                </c:pt>
                <c:pt idx="4751">
                  <c:v>8.1160000000000014</c:v>
                </c:pt>
                <c:pt idx="4752">
                  <c:v>8.1510000000000016</c:v>
                </c:pt>
                <c:pt idx="4753">
                  <c:v>8.1840000000000011</c:v>
                </c:pt>
                <c:pt idx="4754">
                  <c:v>8.218</c:v>
                </c:pt>
                <c:pt idx="4755">
                  <c:v>8.218</c:v>
                </c:pt>
                <c:pt idx="4756">
                  <c:v>8.218</c:v>
                </c:pt>
                <c:pt idx="4757">
                  <c:v>8.218</c:v>
                </c:pt>
                <c:pt idx="4758">
                  <c:v>8.2850000000000001</c:v>
                </c:pt>
                <c:pt idx="4759">
                  <c:v>8.2170000000000005</c:v>
                </c:pt>
                <c:pt idx="4760">
                  <c:v>8.2170000000000005</c:v>
                </c:pt>
                <c:pt idx="4761">
                  <c:v>8.2170000000000005</c:v>
                </c:pt>
                <c:pt idx="4762">
                  <c:v>8.2160000000000011</c:v>
                </c:pt>
                <c:pt idx="4763">
                  <c:v>8.2160000000000011</c:v>
                </c:pt>
                <c:pt idx="4764">
                  <c:v>8.2840000000000025</c:v>
                </c:pt>
                <c:pt idx="4765">
                  <c:v>8.2840000000000025</c:v>
                </c:pt>
                <c:pt idx="4766">
                  <c:v>8.2840000000000025</c:v>
                </c:pt>
                <c:pt idx="4767">
                  <c:v>8.2830000000000013</c:v>
                </c:pt>
                <c:pt idx="4768">
                  <c:v>8.2140000000000004</c:v>
                </c:pt>
                <c:pt idx="4769">
                  <c:v>8.2140000000000004</c:v>
                </c:pt>
                <c:pt idx="4770">
                  <c:v>8.1449999999999996</c:v>
                </c:pt>
                <c:pt idx="4771">
                  <c:v>8.1449999999999996</c:v>
                </c:pt>
                <c:pt idx="4772">
                  <c:v>8.0760000000000005</c:v>
                </c:pt>
                <c:pt idx="4773">
                  <c:v>7.9379999999999997</c:v>
                </c:pt>
                <c:pt idx="4774">
                  <c:v>7.9029999999999996</c:v>
                </c:pt>
                <c:pt idx="4775">
                  <c:v>7.8</c:v>
                </c:pt>
                <c:pt idx="4776">
                  <c:v>7.8</c:v>
                </c:pt>
                <c:pt idx="4777">
                  <c:v>7.8</c:v>
                </c:pt>
                <c:pt idx="4778">
                  <c:v>7.7990000000000004</c:v>
                </c:pt>
                <c:pt idx="4779">
                  <c:v>7.7990000000000004</c:v>
                </c:pt>
                <c:pt idx="4780">
                  <c:v>7.798</c:v>
                </c:pt>
                <c:pt idx="4781">
                  <c:v>7.798</c:v>
                </c:pt>
                <c:pt idx="4782">
                  <c:v>7.798</c:v>
                </c:pt>
                <c:pt idx="4783">
                  <c:v>7.798</c:v>
                </c:pt>
                <c:pt idx="4784">
                  <c:v>7.7629999999999981</c:v>
                </c:pt>
                <c:pt idx="4785">
                  <c:v>7.6599999999999984</c:v>
                </c:pt>
                <c:pt idx="4786">
                  <c:v>7.6599999999999984</c:v>
                </c:pt>
                <c:pt idx="4787">
                  <c:v>7.59</c:v>
                </c:pt>
                <c:pt idx="4788">
                  <c:v>7.4530000000000003</c:v>
                </c:pt>
                <c:pt idx="4789">
                  <c:v>7.383</c:v>
                </c:pt>
                <c:pt idx="4790">
                  <c:v>7.3139999999999983</c:v>
                </c:pt>
                <c:pt idx="4791">
                  <c:v>7.2460000000000004</c:v>
                </c:pt>
                <c:pt idx="4792">
                  <c:v>7.1760000000000002</c:v>
                </c:pt>
                <c:pt idx="4793">
                  <c:v>7.1069999999999984</c:v>
                </c:pt>
                <c:pt idx="4794">
                  <c:v>7.1069999999999984</c:v>
                </c:pt>
                <c:pt idx="4795">
                  <c:v>7.0380000000000003</c:v>
                </c:pt>
                <c:pt idx="4796">
                  <c:v>6.9690000000000003</c:v>
                </c:pt>
                <c:pt idx="4797">
                  <c:v>7.0369999999999999</c:v>
                </c:pt>
                <c:pt idx="4798">
                  <c:v>7.0369999999999999</c:v>
                </c:pt>
                <c:pt idx="4799">
                  <c:v>7.0369999999999999</c:v>
                </c:pt>
                <c:pt idx="4800">
                  <c:v>7.0019999999999998</c:v>
                </c:pt>
                <c:pt idx="4801">
                  <c:v>6.9669999999999996</c:v>
                </c:pt>
                <c:pt idx="4802">
                  <c:v>6.9669999999999996</c:v>
                </c:pt>
                <c:pt idx="4803">
                  <c:v>6.8979999999999979</c:v>
                </c:pt>
                <c:pt idx="4804">
                  <c:v>6.8979999999999979</c:v>
                </c:pt>
                <c:pt idx="4805">
                  <c:v>6.8979999999999979</c:v>
                </c:pt>
                <c:pt idx="4806">
                  <c:v>6.9660000000000002</c:v>
                </c:pt>
                <c:pt idx="4807">
                  <c:v>6.9660000000000002</c:v>
                </c:pt>
                <c:pt idx="4808">
                  <c:v>7.0339999999999998</c:v>
                </c:pt>
                <c:pt idx="4809">
                  <c:v>7.1019999999999985</c:v>
                </c:pt>
                <c:pt idx="4810">
                  <c:v>7.1710000000000003</c:v>
                </c:pt>
                <c:pt idx="4811">
                  <c:v>7.24</c:v>
                </c:pt>
                <c:pt idx="4812">
                  <c:v>7.3079999999999981</c:v>
                </c:pt>
                <c:pt idx="4813">
                  <c:v>7.3769999999999998</c:v>
                </c:pt>
                <c:pt idx="4814">
                  <c:v>7.3769999999999998</c:v>
                </c:pt>
                <c:pt idx="4815">
                  <c:v>7.4450000000000003</c:v>
                </c:pt>
                <c:pt idx="4816">
                  <c:v>7.5129999999999981</c:v>
                </c:pt>
                <c:pt idx="4817">
                  <c:v>7.5129999999999981</c:v>
                </c:pt>
                <c:pt idx="4818">
                  <c:v>7.5810000000000004</c:v>
                </c:pt>
                <c:pt idx="4819">
                  <c:v>7.6499999999999995</c:v>
                </c:pt>
                <c:pt idx="4820">
                  <c:v>7.718</c:v>
                </c:pt>
                <c:pt idx="4821">
                  <c:v>7.7859999999999996</c:v>
                </c:pt>
                <c:pt idx="4822">
                  <c:v>7.7859999999999996</c:v>
                </c:pt>
                <c:pt idx="4823">
                  <c:v>7.8549999999999986</c:v>
                </c:pt>
                <c:pt idx="4824">
                  <c:v>7.923</c:v>
                </c:pt>
                <c:pt idx="4825">
                  <c:v>7.923</c:v>
                </c:pt>
                <c:pt idx="4826">
                  <c:v>7.923</c:v>
                </c:pt>
                <c:pt idx="4827">
                  <c:v>7.9219999999999997</c:v>
                </c:pt>
                <c:pt idx="4828">
                  <c:v>7.99</c:v>
                </c:pt>
                <c:pt idx="4829">
                  <c:v>7.99</c:v>
                </c:pt>
                <c:pt idx="4830">
                  <c:v>7.99</c:v>
                </c:pt>
                <c:pt idx="4831">
                  <c:v>8.0580000000000016</c:v>
                </c:pt>
                <c:pt idx="4832">
                  <c:v>8.0580000000000016</c:v>
                </c:pt>
                <c:pt idx="4833">
                  <c:v>8.1270000000000024</c:v>
                </c:pt>
                <c:pt idx="4834">
                  <c:v>8.1940000000000008</c:v>
                </c:pt>
                <c:pt idx="4835">
                  <c:v>8.1940000000000008</c:v>
                </c:pt>
                <c:pt idx="4836">
                  <c:v>8.1940000000000008</c:v>
                </c:pt>
                <c:pt idx="4837">
                  <c:v>8.2620000000000005</c:v>
                </c:pt>
                <c:pt idx="4838">
                  <c:v>8.2620000000000005</c:v>
                </c:pt>
                <c:pt idx="4839">
                  <c:v>8.33</c:v>
                </c:pt>
                <c:pt idx="4840">
                  <c:v>8.33</c:v>
                </c:pt>
                <c:pt idx="4841">
                  <c:v>8.33</c:v>
                </c:pt>
                <c:pt idx="4842">
                  <c:v>8.261000000000001</c:v>
                </c:pt>
                <c:pt idx="4843">
                  <c:v>8.26</c:v>
                </c:pt>
                <c:pt idx="4844">
                  <c:v>8.26</c:v>
                </c:pt>
                <c:pt idx="4845">
                  <c:v>8.3290000000000006</c:v>
                </c:pt>
                <c:pt idx="4846">
                  <c:v>8.3280000000000012</c:v>
                </c:pt>
                <c:pt idx="4847">
                  <c:v>8.3280000000000012</c:v>
                </c:pt>
                <c:pt idx="4848">
                  <c:v>8.3280000000000012</c:v>
                </c:pt>
                <c:pt idx="4849">
                  <c:v>8.327</c:v>
                </c:pt>
                <c:pt idx="4850">
                  <c:v>8.327</c:v>
                </c:pt>
                <c:pt idx="4851">
                  <c:v>8.327</c:v>
                </c:pt>
                <c:pt idx="4852">
                  <c:v>8.3260000000000005</c:v>
                </c:pt>
                <c:pt idx="4853">
                  <c:v>8.3260000000000005</c:v>
                </c:pt>
                <c:pt idx="4854">
                  <c:v>8.360000000000003</c:v>
                </c:pt>
                <c:pt idx="4855">
                  <c:v>8.3940000000000001</c:v>
                </c:pt>
                <c:pt idx="4856">
                  <c:v>8.3940000000000001</c:v>
                </c:pt>
                <c:pt idx="4857">
                  <c:v>8.3940000000000001</c:v>
                </c:pt>
                <c:pt idx="4858">
                  <c:v>8.4610000000000003</c:v>
                </c:pt>
                <c:pt idx="4859">
                  <c:v>8.4610000000000003</c:v>
                </c:pt>
                <c:pt idx="4860">
                  <c:v>8.4960000000000004</c:v>
                </c:pt>
                <c:pt idx="4861">
                  <c:v>8.5290000000000017</c:v>
                </c:pt>
                <c:pt idx="4862">
                  <c:v>8.5290000000000017</c:v>
                </c:pt>
                <c:pt idx="4863">
                  <c:v>8.5970000000000013</c:v>
                </c:pt>
                <c:pt idx="4864">
                  <c:v>8.5970000000000013</c:v>
                </c:pt>
                <c:pt idx="4865">
                  <c:v>8.5970000000000013</c:v>
                </c:pt>
                <c:pt idx="4866">
                  <c:v>8.5970000000000013</c:v>
                </c:pt>
                <c:pt idx="4867">
                  <c:v>8.5960000000000001</c:v>
                </c:pt>
                <c:pt idx="4868">
                  <c:v>8.5960000000000001</c:v>
                </c:pt>
                <c:pt idx="4869">
                  <c:v>8.6640000000000015</c:v>
                </c:pt>
                <c:pt idx="4870">
                  <c:v>8.6640000000000015</c:v>
                </c:pt>
                <c:pt idx="4871">
                  <c:v>8.7319999999999993</c:v>
                </c:pt>
                <c:pt idx="4872">
                  <c:v>8.7319999999999993</c:v>
                </c:pt>
                <c:pt idx="4873">
                  <c:v>8.7319999999999993</c:v>
                </c:pt>
                <c:pt idx="4874">
                  <c:v>8.7309999999999999</c:v>
                </c:pt>
                <c:pt idx="4875">
                  <c:v>8.7309999999999999</c:v>
                </c:pt>
                <c:pt idx="4876">
                  <c:v>8.7309999999999999</c:v>
                </c:pt>
                <c:pt idx="4877">
                  <c:v>8.73</c:v>
                </c:pt>
                <c:pt idx="4878">
                  <c:v>8.73</c:v>
                </c:pt>
                <c:pt idx="4879">
                  <c:v>8.73</c:v>
                </c:pt>
                <c:pt idx="4880">
                  <c:v>8.73</c:v>
                </c:pt>
                <c:pt idx="4881">
                  <c:v>8.7630000000000035</c:v>
                </c:pt>
                <c:pt idx="4882">
                  <c:v>8.7970000000000006</c:v>
                </c:pt>
                <c:pt idx="4883">
                  <c:v>8.7970000000000006</c:v>
                </c:pt>
                <c:pt idx="4884">
                  <c:v>8.8650000000000038</c:v>
                </c:pt>
                <c:pt idx="4885">
                  <c:v>8.8650000000000038</c:v>
                </c:pt>
                <c:pt idx="4886">
                  <c:v>8.9330000000000016</c:v>
                </c:pt>
                <c:pt idx="4887">
                  <c:v>8.9320000000000004</c:v>
                </c:pt>
                <c:pt idx="4888">
                  <c:v>8.9320000000000004</c:v>
                </c:pt>
                <c:pt idx="4889">
                  <c:v>8.9320000000000004</c:v>
                </c:pt>
                <c:pt idx="4890">
                  <c:v>9</c:v>
                </c:pt>
                <c:pt idx="4891">
                  <c:v>9</c:v>
                </c:pt>
                <c:pt idx="4892">
                  <c:v>9</c:v>
                </c:pt>
                <c:pt idx="4893">
                  <c:v>9</c:v>
                </c:pt>
                <c:pt idx="4894">
                  <c:v>9</c:v>
                </c:pt>
                <c:pt idx="4895">
                  <c:v>8.9990000000000006</c:v>
                </c:pt>
                <c:pt idx="4896">
                  <c:v>8.9990000000000006</c:v>
                </c:pt>
                <c:pt idx="4897">
                  <c:v>8.9990000000000006</c:v>
                </c:pt>
                <c:pt idx="4898">
                  <c:v>8.9980000000000011</c:v>
                </c:pt>
                <c:pt idx="4899">
                  <c:v>8.9980000000000011</c:v>
                </c:pt>
                <c:pt idx="4900">
                  <c:v>8.9980000000000011</c:v>
                </c:pt>
                <c:pt idx="4901">
                  <c:v>8.9980000000000011</c:v>
                </c:pt>
                <c:pt idx="4902">
                  <c:v>9.0650000000000031</c:v>
                </c:pt>
                <c:pt idx="4903">
                  <c:v>9.0650000000000031</c:v>
                </c:pt>
                <c:pt idx="4904">
                  <c:v>8.9970000000000034</c:v>
                </c:pt>
                <c:pt idx="4905">
                  <c:v>8.9960000000000004</c:v>
                </c:pt>
                <c:pt idx="4906">
                  <c:v>8.9960000000000004</c:v>
                </c:pt>
                <c:pt idx="4907">
                  <c:v>8.9960000000000004</c:v>
                </c:pt>
                <c:pt idx="4908">
                  <c:v>9.0640000000000001</c:v>
                </c:pt>
                <c:pt idx="4909">
                  <c:v>9.0630000000000006</c:v>
                </c:pt>
                <c:pt idx="4910">
                  <c:v>9.0630000000000006</c:v>
                </c:pt>
                <c:pt idx="4911">
                  <c:v>9.0630000000000006</c:v>
                </c:pt>
                <c:pt idx="4912">
                  <c:v>9.0620000000000029</c:v>
                </c:pt>
                <c:pt idx="4913">
                  <c:v>9.0620000000000029</c:v>
                </c:pt>
                <c:pt idx="4914">
                  <c:v>9.0620000000000029</c:v>
                </c:pt>
                <c:pt idx="4915">
                  <c:v>9.0610000000000035</c:v>
                </c:pt>
                <c:pt idx="4916">
                  <c:v>9.027000000000001</c:v>
                </c:pt>
                <c:pt idx="4917">
                  <c:v>9.0610000000000035</c:v>
                </c:pt>
                <c:pt idx="4918">
                  <c:v>9.0610000000000035</c:v>
                </c:pt>
                <c:pt idx="4919">
                  <c:v>9.06</c:v>
                </c:pt>
                <c:pt idx="4920">
                  <c:v>9.1289999999999996</c:v>
                </c:pt>
                <c:pt idx="4921">
                  <c:v>9.1289999999999996</c:v>
                </c:pt>
                <c:pt idx="4922">
                  <c:v>9.1289999999999996</c:v>
                </c:pt>
                <c:pt idx="4923">
                  <c:v>9.1280000000000001</c:v>
                </c:pt>
                <c:pt idx="4924">
                  <c:v>9.1280000000000001</c:v>
                </c:pt>
                <c:pt idx="4925">
                  <c:v>9.06</c:v>
                </c:pt>
                <c:pt idx="4926">
                  <c:v>8.9220000000000006</c:v>
                </c:pt>
                <c:pt idx="4927">
                  <c:v>8.7850000000000001</c:v>
                </c:pt>
                <c:pt idx="4928">
                  <c:v>8.6150000000000002</c:v>
                </c:pt>
                <c:pt idx="4929">
                  <c:v>8.5120000000000005</c:v>
                </c:pt>
                <c:pt idx="4930">
                  <c:v>8.4430000000000014</c:v>
                </c:pt>
                <c:pt idx="4931">
                  <c:v>8.3740000000000006</c:v>
                </c:pt>
                <c:pt idx="4932">
                  <c:v>8.3740000000000006</c:v>
                </c:pt>
                <c:pt idx="4933">
                  <c:v>8.3060000000000027</c:v>
                </c:pt>
                <c:pt idx="4934">
                  <c:v>8.3050000000000033</c:v>
                </c:pt>
                <c:pt idx="4935">
                  <c:v>8.3050000000000033</c:v>
                </c:pt>
                <c:pt idx="4936">
                  <c:v>8.3050000000000033</c:v>
                </c:pt>
                <c:pt idx="4937">
                  <c:v>8.2370000000000001</c:v>
                </c:pt>
                <c:pt idx="4938">
                  <c:v>8.2360000000000024</c:v>
                </c:pt>
                <c:pt idx="4939">
                  <c:v>8.2360000000000024</c:v>
                </c:pt>
                <c:pt idx="4940">
                  <c:v>8.2360000000000024</c:v>
                </c:pt>
                <c:pt idx="4941">
                  <c:v>8.2349999999999994</c:v>
                </c:pt>
                <c:pt idx="4942">
                  <c:v>8.1670000000000016</c:v>
                </c:pt>
                <c:pt idx="4943">
                  <c:v>8.1670000000000016</c:v>
                </c:pt>
                <c:pt idx="4944">
                  <c:v>8.0980000000000008</c:v>
                </c:pt>
                <c:pt idx="4945">
                  <c:v>8.0970000000000013</c:v>
                </c:pt>
                <c:pt idx="4946">
                  <c:v>8.0290000000000017</c:v>
                </c:pt>
                <c:pt idx="4947">
                  <c:v>7.9260000000000002</c:v>
                </c:pt>
                <c:pt idx="4948">
                  <c:v>7.8229999999999986</c:v>
                </c:pt>
                <c:pt idx="4949">
                  <c:v>7.7539999999999996</c:v>
                </c:pt>
                <c:pt idx="4950">
                  <c:v>7.6169999999999982</c:v>
                </c:pt>
                <c:pt idx="4951">
                  <c:v>7.6169999999999982</c:v>
                </c:pt>
                <c:pt idx="4952">
                  <c:v>7.548</c:v>
                </c:pt>
                <c:pt idx="4953">
                  <c:v>7.548</c:v>
                </c:pt>
                <c:pt idx="4954">
                  <c:v>7.548</c:v>
                </c:pt>
                <c:pt idx="4955">
                  <c:v>7.548</c:v>
                </c:pt>
                <c:pt idx="4956">
                  <c:v>7.6159999999999979</c:v>
                </c:pt>
                <c:pt idx="4957">
                  <c:v>7.6159999999999979</c:v>
                </c:pt>
                <c:pt idx="4958">
                  <c:v>7.6159999999999979</c:v>
                </c:pt>
                <c:pt idx="4959">
                  <c:v>7.6149999999999975</c:v>
                </c:pt>
                <c:pt idx="4960">
                  <c:v>7.6829999999999981</c:v>
                </c:pt>
                <c:pt idx="4961">
                  <c:v>7.7519999999999998</c:v>
                </c:pt>
                <c:pt idx="4962">
                  <c:v>7.8199999999999985</c:v>
                </c:pt>
                <c:pt idx="4963">
                  <c:v>7.8199999999999985</c:v>
                </c:pt>
                <c:pt idx="4964">
                  <c:v>7.8879999999999981</c:v>
                </c:pt>
                <c:pt idx="4965">
                  <c:v>7.8879999999999981</c:v>
                </c:pt>
                <c:pt idx="4966">
                  <c:v>7.8879999999999981</c:v>
                </c:pt>
                <c:pt idx="4967">
                  <c:v>7.8869999999999996</c:v>
                </c:pt>
                <c:pt idx="4968">
                  <c:v>7.8869999999999996</c:v>
                </c:pt>
                <c:pt idx="4969">
                  <c:v>7.8869999999999996</c:v>
                </c:pt>
                <c:pt idx="4970">
                  <c:v>7.9550000000000001</c:v>
                </c:pt>
                <c:pt idx="4971">
                  <c:v>7.9539999999999997</c:v>
                </c:pt>
                <c:pt idx="4972">
                  <c:v>7.9539999999999997</c:v>
                </c:pt>
                <c:pt idx="4973">
                  <c:v>8.0230000000000015</c:v>
                </c:pt>
                <c:pt idx="4974">
                  <c:v>8.0910000000000011</c:v>
                </c:pt>
                <c:pt idx="4975">
                  <c:v>8.09</c:v>
                </c:pt>
                <c:pt idx="4976">
                  <c:v>8.09</c:v>
                </c:pt>
                <c:pt idx="4977">
                  <c:v>8.1590000000000007</c:v>
                </c:pt>
                <c:pt idx="4978">
                  <c:v>8.1590000000000007</c:v>
                </c:pt>
                <c:pt idx="4979">
                  <c:v>8.1580000000000013</c:v>
                </c:pt>
                <c:pt idx="4980">
                  <c:v>8.1580000000000013</c:v>
                </c:pt>
                <c:pt idx="4981">
                  <c:v>8.2249999999999996</c:v>
                </c:pt>
                <c:pt idx="4982">
                  <c:v>8.2249999999999996</c:v>
                </c:pt>
                <c:pt idx="4983">
                  <c:v>8.2940000000000005</c:v>
                </c:pt>
                <c:pt idx="4984">
                  <c:v>8.2940000000000005</c:v>
                </c:pt>
                <c:pt idx="4985">
                  <c:v>8.3620000000000054</c:v>
                </c:pt>
                <c:pt idx="4986">
                  <c:v>8.43</c:v>
                </c:pt>
                <c:pt idx="4987">
                  <c:v>8.43</c:v>
                </c:pt>
                <c:pt idx="4988">
                  <c:v>8.4980000000000011</c:v>
                </c:pt>
                <c:pt idx="4989">
                  <c:v>8.4980000000000011</c:v>
                </c:pt>
                <c:pt idx="4990">
                  <c:v>8.5650000000000031</c:v>
                </c:pt>
                <c:pt idx="4991">
                  <c:v>8.5650000000000031</c:v>
                </c:pt>
                <c:pt idx="4992">
                  <c:v>8.5650000000000031</c:v>
                </c:pt>
                <c:pt idx="4993">
                  <c:v>8.6330000000000009</c:v>
                </c:pt>
                <c:pt idx="4994">
                  <c:v>8.6330000000000009</c:v>
                </c:pt>
                <c:pt idx="4995">
                  <c:v>8.6330000000000009</c:v>
                </c:pt>
                <c:pt idx="4996">
                  <c:v>8.6330000000000009</c:v>
                </c:pt>
                <c:pt idx="4997">
                  <c:v>8.6319999999999997</c:v>
                </c:pt>
                <c:pt idx="4998">
                  <c:v>8.6319999999999997</c:v>
                </c:pt>
                <c:pt idx="4999">
                  <c:v>8.6319999999999997</c:v>
                </c:pt>
                <c:pt idx="5000">
                  <c:v>8.6319999999999997</c:v>
                </c:pt>
                <c:pt idx="5001">
                  <c:v>8.6310000000000002</c:v>
                </c:pt>
                <c:pt idx="5002">
                  <c:v>8.6310000000000002</c:v>
                </c:pt>
                <c:pt idx="5003">
                  <c:v>8.6310000000000002</c:v>
                </c:pt>
                <c:pt idx="5004">
                  <c:v>8.6310000000000002</c:v>
                </c:pt>
                <c:pt idx="5005">
                  <c:v>8.6310000000000002</c:v>
                </c:pt>
                <c:pt idx="5006">
                  <c:v>8.6300000000000008</c:v>
                </c:pt>
                <c:pt idx="5007">
                  <c:v>8.6300000000000008</c:v>
                </c:pt>
                <c:pt idx="5008">
                  <c:v>8.6300000000000008</c:v>
                </c:pt>
                <c:pt idx="5009">
                  <c:v>8.697000000000001</c:v>
                </c:pt>
                <c:pt idx="5010">
                  <c:v>8.6289999999999996</c:v>
                </c:pt>
                <c:pt idx="5011">
                  <c:v>8.6289999999999996</c:v>
                </c:pt>
                <c:pt idx="5012">
                  <c:v>8.6960000000000015</c:v>
                </c:pt>
                <c:pt idx="5013">
                  <c:v>8.56</c:v>
                </c:pt>
                <c:pt idx="5014">
                  <c:v>8.4920000000000027</c:v>
                </c:pt>
                <c:pt idx="5015">
                  <c:v>8.355000000000004</c:v>
                </c:pt>
                <c:pt idx="5016">
                  <c:v>8.2860000000000014</c:v>
                </c:pt>
                <c:pt idx="5017">
                  <c:v>8.1489999999999991</c:v>
                </c:pt>
                <c:pt idx="5018">
                  <c:v>8.0810000000000013</c:v>
                </c:pt>
                <c:pt idx="5019">
                  <c:v>8.0810000000000013</c:v>
                </c:pt>
                <c:pt idx="5020">
                  <c:v>8.0120000000000005</c:v>
                </c:pt>
                <c:pt idx="5021">
                  <c:v>8.0120000000000005</c:v>
                </c:pt>
                <c:pt idx="5022">
                  <c:v>8.0120000000000005</c:v>
                </c:pt>
                <c:pt idx="5023">
                  <c:v>8.0120000000000005</c:v>
                </c:pt>
                <c:pt idx="5024">
                  <c:v>8.0450000000000017</c:v>
                </c:pt>
                <c:pt idx="5025">
                  <c:v>8.011000000000001</c:v>
                </c:pt>
                <c:pt idx="5026">
                  <c:v>8.011000000000001</c:v>
                </c:pt>
                <c:pt idx="5027">
                  <c:v>8.0780000000000012</c:v>
                </c:pt>
                <c:pt idx="5028">
                  <c:v>8.0780000000000012</c:v>
                </c:pt>
                <c:pt idx="5029">
                  <c:v>8.0780000000000012</c:v>
                </c:pt>
                <c:pt idx="5030">
                  <c:v>8.0780000000000012</c:v>
                </c:pt>
                <c:pt idx="5031">
                  <c:v>8.0780000000000012</c:v>
                </c:pt>
                <c:pt idx="5032">
                  <c:v>8.077</c:v>
                </c:pt>
                <c:pt idx="5033">
                  <c:v>8.077</c:v>
                </c:pt>
                <c:pt idx="5034">
                  <c:v>8.0090000000000003</c:v>
                </c:pt>
                <c:pt idx="5035">
                  <c:v>8.0090000000000003</c:v>
                </c:pt>
                <c:pt idx="5036">
                  <c:v>8.0080000000000009</c:v>
                </c:pt>
                <c:pt idx="5037">
                  <c:v>8.0080000000000009</c:v>
                </c:pt>
                <c:pt idx="5038">
                  <c:v>8.0080000000000009</c:v>
                </c:pt>
                <c:pt idx="5039">
                  <c:v>8.0080000000000009</c:v>
                </c:pt>
                <c:pt idx="5040">
                  <c:v>8.0070000000000014</c:v>
                </c:pt>
                <c:pt idx="5041">
                  <c:v>8.0070000000000014</c:v>
                </c:pt>
                <c:pt idx="5042">
                  <c:v>8.0760000000000005</c:v>
                </c:pt>
                <c:pt idx="5043">
                  <c:v>8.0750000000000028</c:v>
                </c:pt>
                <c:pt idx="5044">
                  <c:v>8.0750000000000028</c:v>
                </c:pt>
                <c:pt idx="5045">
                  <c:v>8.0750000000000028</c:v>
                </c:pt>
                <c:pt idx="5046">
                  <c:v>8.0060000000000002</c:v>
                </c:pt>
                <c:pt idx="5047">
                  <c:v>8.0060000000000002</c:v>
                </c:pt>
                <c:pt idx="5048">
                  <c:v>8.0060000000000002</c:v>
                </c:pt>
                <c:pt idx="5049">
                  <c:v>7.9710000000000019</c:v>
                </c:pt>
                <c:pt idx="5050">
                  <c:v>7.9710000000000019</c:v>
                </c:pt>
                <c:pt idx="5051">
                  <c:v>7.9370000000000003</c:v>
                </c:pt>
                <c:pt idx="5052">
                  <c:v>7.9359999999999999</c:v>
                </c:pt>
                <c:pt idx="5053">
                  <c:v>7.9359999999999999</c:v>
                </c:pt>
                <c:pt idx="5054">
                  <c:v>8.0050000000000008</c:v>
                </c:pt>
                <c:pt idx="5055">
                  <c:v>8.0050000000000008</c:v>
                </c:pt>
                <c:pt idx="5056">
                  <c:v>8.0040000000000013</c:v>
                </c:pt>
                <c:pt idx="5057">
                  <c:v>8.0720000000000027</c:v>
                </c:pt>
                <c:pt idx="5058">
                  <c:v>8.0720000000000027</c:v>
                </c:pt>
                <c:pt idx="5059">
                  <c:v>8.0720000000000027</c:v>
                </c:pt>
                <c:pt idx="5060">
                  <c:v>8.14</c:v>
                </c:pt>
                <c:pt idx="5061">
                  <c:v>8.14</c:v>
                </c:pt>
                <c:pt idx="5062">
                  <c:v>8.2080000000000002</c:v>
                </c:pt>
                <c:pt idx="5063">
                  <c:v>8.2080000000000002</c:v>
                </c:pt>
                <c:pt idx="5064">
                  <c:v>8.31</c:v>
                </c:pt>
                <c:pt idx="5065">
                  <c:v>8.3090000000000028</c:v>
                </c:pt>
                <c:pt idx="5066">
                  <c:v>8.343</c:v>
                </c:pt>
                <c:pt idx="5067">
                  <c:v>8.3780000000000001</c:v>
                </c:pt>
                <c:pt idx="5068">
                  <c:v>8.4110000000000014</c:v>
                </c:pt>
                <c:pt idx="5069">
                  <c:v>8.4110000000000014</c:v>
                </c:pt>
                <c:pt idx="5070">
                  <c:v>8.4110000000000014</c:v>
                </c:pt>
                <c:pt idx="5071">
                  <c:v>8.4110000000000014</c:v>
                </c:pt>
                <c:pt idx="5072">
                  <c:v>8.4110000000000014</c:v>
                </c:pt>
                <c:pt idx="5073">
                  <c:v>8.41</c:v>
                </c:pt>
                <c:pt idx="5074">
                  <c:v>8.41</c:v>
                </c:pt>
                <c:pt idx="5075">
                  <c:v>8.41</c:v>
                </c:pt>
                <c:pt idx="5076">
                  <c:v>8.4780000000000015</c:v>
                </c:pt>
                <c:pt idx="5077">
                  <c:v>8.4770000000000003</c:v>
                </c:pt>
                <c:pt idx="5078">
                  <c:v>8.4770000000000003</c:v>
                </c:pt>
                <c:pt idx="5079">
                  <c:v>8.5450000000000017</c:v>
                </c:pt>
                <c:pt idx="5080">
                  <c:v>8.5450000000000017</c:v>
                </c:pt>
                <c:pt idx="5081">
                  <c:v>8.5450000000000017</c:v>
                </c:pt>
                <c:pt idx="5082">
                  <c:v>8.5450000000000017</c:v>
                </c:pt>
                <c:pt idx="5083">
                  <c:v>8.5450000000000017</c:v>
                </c:pt>
                <c:pt idx="5084">
                  <c:v>8.6130000000000013</c:v>
                </c:pt>
                <c:pt idx="5085">
                  <c:v>8.6810000000000009</c:v>
                </c:pt>
                <c:pt idx="5086">
                  <c:v>8.68</c:v>
                </c:pt>
                <c:pt idx="5087">
                  <c:v>8.68</c:v>
                </c:pt>
                <c:pt idx="5088">
                  <c:v>8.68</c:v>
                </c:pt>
                <c:pt idx="5089">
                  <c:v>8.6120000000000001</c:v>
                </c:pt>
                <c:pt idx="5090">
                  <c:v>8.4750000000000032</c:v>
                </c:pt>
                <c:pt idx="5091">
                  <c:v>8.338000000000001</c:v>
                </c:pt>
                <c:pt idx="5092">
                  <c:v>8.27</c:v>
                </c:pt>
                <c:pt idx="5093">
                  <c:v>8.1330000000000009</c:v>
                </c:pt>
                <c:pt idx="5094">
                  <c:v>7.9960000000000004</c:v>
                </c:pt>
                <c:pt idx="5095">
                  <c:v>7.859</c:v>
                </c:pt>
                <c:pt idx="5096">
                  <c:v>7.7910000000000004</c:v>
                </c:pt>
                <c:pt idx="5097">
                  <c:v>7.7229999999999981</c:v>
                </c:pt>
                <c:pt idx="5098">
                  <c:v>7.7219999999999995</c:v>
                </c:pt>
                <c:pt idx="5099">
                  <c:v>7.7219999999999995</c:v>
                </c:pt>
                <c:pt idx="5100">
                  <c:v>7.7219999999999995</c:v>
                </c:pt>
                <c:pt idx="5101">
                  <c:v>7.7210000000000001</c:v>
                </c:pt>
                <c:pt idx="5102">
                  <c:v>7.7549999999999981</c:v>
                </c:pt>
                <c:pt idx="5103">
                  <c:v>7.7210000000000001</c:v>
                </c:pt>
                <c:pt idx="5104">
                  <c:v>7.7210000000000001</c:v>
                </c:pt>
                <c:pt idx="5105">
                  <c:v>7.7210000000000001</c:v>
                </c:pt>
                <c:pt idx="5106">
                  <c:v>7.72</c:v>
                </c:pt>
                <c:pt idx="5107">
                  <c:v>7.72</c:v>
                </c:pt>
                <c:pt idx="5108">
                  <c:v>7.7889999999999997</c:v>
                </c:pt>
                <c:pt idx="5109">
                  <c:v>7.7880000000000003</c:v>
                </c:pt>
                <c:pt idx="5110">
                  <c:v>7.7889999999999997</c:v>
                </c:pt>
                <c:pt idx="5111">
                  <c:v>7.8559999999999981</c:v>
                </c:pt>
                <c:pt idx="5112">
                  <c:v>7.9239999999999995</c:v>
                </c:pt>
                <c:pt idx="5113">
                  <c:v>7.9239999999999995</c:v>
                </c:pt>
                <c:pt idx="5114">
                  <c:v>7.992</c:v>
                </c:pt>
                <c:pt idx="5115">
                  <c:v>7.992</c:v>
                </c:pt>
                <c:pt idx="5116">
                  <c:v>8.06</c:v>
                </c:pt>
                <c:pt idx="5117">
                  <c:v>8.06</c:v>
                </c:pt>
                <c:pt idx="5118">
                  <c:v>8.1270000000000024</c:v>
                </c:pt>
                <c:pt idx="5119">
                  <c:v>8.1270000000000024</c:v>
                </c:pt>
                <c:pt idx="5120">
                  <c:v>8.1950000000000003</c:v>
                </c:pt>
                <c:pt idx="5121">
                  <c:v>8.1950000000000003</c:v>
                </c:pt>
                <c:pt idx="5122">
                  <c:v>8.2640000000000011</c:v>
                </c:pt>
                <c:pt idx="5123">
                  <c:v>8.2630000000000035</c:v>
                </c:pt>
                <c:pt idx="5124">
                  <c:v>8.3310000000000013</c:v>
                </c:pt>
                <c:pt idx="5125">
                  <c:v>8.3310000000000013</c:v>
                </c:pt>
                <c:pt idx="5126">
                  <c:v>8.3990000000000027</c:v>
                </c:pt>
                <c:pt idx="5127">
                  <c:v>8.33</c:v>
                </c:pt>
                <c:pt idx="5128">
                  <c:v>8.3980000000000015</c:v>
                </c:pt>
                <c:pt idx="5129">
                  <c:v>8.3980000000000015</c:v>
                </c:pt>
                <c:pt idx="5130">
                  <c:v>8.4660000000000046</c:v>
                </c:pt>
                <c:pt idx="5131">
                  <c:v>8.4660000000000046</c:v>
                </c:pt>
                <c:pt idx="5132">
                  <c:v>8.4320000000000004</c:v>
                </c:pt>
                <c:pt idx="5133">
                  <c:v>8.4650000000000052</c:v>
                </c:pt>
                <c:pt idx="5134">
                  <c:v>8.4650000000000052</c:v>
                </c:pt>
                <c:pt idx="5135">
                  <c:v>8.5340000000000025</c:v>
                </c:pt>
                <c:pt idx="5136">
                  <c:v>8.5330000000000013</c:v>
                </c:pt>
                <c:pt idx="5137">
                  <c:v>8.5330000000000013</c:v>
                </c:pt>
                <c:pt idx="5138">
                  <c:v>8.6010000000000009</c:v>
                </c:pt>
                <c:pt idx="5139">
                  <c:v>8.6010000000000009</c:v>
                </c:pt>
                <c:pt idx="5140">
                  <c:v>8.6010000000000009</c:v>
                </c:pt>
                <c:pt idx="5141">
                  <c:v>8.668000000000001</c:v>
                </c:pt>
                <c:pt idx="5142">
                  <c:v>8.668000000000001</c:v>
                </c:pt>
                <c:pt idx="5143">
                  <c:v>8.668000000000001</c:v>
                </c:pt>
                <c:pt idx="5144">
                  <c:v>8.668000000000001</c:v>
                </c:pt>
                <c:pt idx="5145">
                  <c:v>8.6670000000000016</c:v>
                </c:pt>
                <c:pt idx="5146">
                  <c:v>8.7349999999999994</c:v>
                </c:pt>
                <c:pt idx="5147">
                  <c:v>8.7349999999999994</c:v>
                </c:pt>
                <c:pt idx="5148">
                  <c:v>8.7349999999999994</c:v>
                </c:pt>
                <c:pt idx="5149">
                  <c:v>8.7349999999999994</c:v>
                </c:pt>
                <c:pt idx="5150">
                  <c:v>8.8020000000000032</c:v>
                </c:pt>
                <c:pt idx="5151">
                  <c:v>8.8020000000000032</c:v>
                </c:pt>
                <c:pt idx="5152">
                  <c:v>8.8020000000000032</c:v>
                </c:pt>
                <c:pt idx="5153">
                  <c:v>8.8020000000000032</c:v>
                </c:pt>
                <c:pt idx="5154">
                  <c:v>8.8700000000000028</c:v>
                </c:pt>
                <c:pt idx="5155">
                  <c:v>8.8700000000000028</c:v>
                </c:pt>
                <c:pt idx="5156">
                  <c:v>8.8700000000000028</c:v>
                </c:pt>
                <c:pt idx="5157">
                  <c:v>8.8700000000000028</c:v>
                </c:pt>
                <c:pt idx="5158">
                  <c:v>8.8700000000000028</c:v>
                </c:pt>
                <c:pt idx="5159">
                  <c:v>8.8700000000000028</c:v>
                </c:pt>
                <c:pt idx="5160">
                  <c:v>8.8690000000000033</c:v>
                </c:pt>
                <c:pt idx="5161">
                  <c:v>8.8690000000000033</c:v>
                </c:pt>
                <c:pt idx="5162">
                  <c:v>8.8690000000000033</c:v>
                </c:pt>
                <c:pt idx="5163">
                  <c:v>8.8690000000000033</c:v>
                </c:pt>
                <c:pt idx="5164">
                  <c:v>8.8680000000000003</c:v>
                </c:pt>
                <c:pt idx="5165">
                  <c:v>8.8000000000000007</c:v>
                </c:pt>
                <c:pt idx="5166">
                  <c:v>8.7319999999999993</c:v>
                </c:pt>
                <c:pt idx="5167">
                  <c:v>8.6630000000000003</c:v>
                </c:pt>
                <c:pt idx="5168">
                  <c:v>8.527000000000001</c:v>
                </c:pt>
                <c:pt idx="5169">
                  <c:v>8.391</c:v>
                </c:pt>
                <c:pt idx="5170">
                  <c:v>8.2550000000000008</c:v>
                </c:pt>
                <c:pt idx="5171">
                  <c:v>8.1860000000000035</c:v>
                </c:pt>
                <c:pt idx="5172">
                  <c:v>8.1860000000000035</c:v>
                </c:pt>
                <c:pt idx="5173">
                  <c:v>8.1520000000000028</c:v>
                </c:pt>
                <c:pt idx="5174">
                  <c:v>8.1170000000000009</c:v>
                </c:pt>
                <c:pt idx="5175">
                  <c:v>8.1170000000000009</c:v>
                </c:pt>
                <c:pt idx="5176">
                  <c:v>8.1170000000000009</c:v>
                </c:pt>
                <c:pt idx="5177">
                  <c:v>8.1170000000000009</c:v>
                </c:pt>
                <c:pt idx="5178">
                  <c:v>8.1170000000000009</c:v>
                </c:pt>
                <c:pt idx="5179">
                  <c:v>8.1850000000000005</c:v>
                </c:pt>
                <c:pt idx="5180">
                  <c:v>8.1840000000000011</c:v>
                </c:pt>
                <c:pt idx="5181">
                  <c:v>8.1840000000000011</c:v>
                </c:pt>
                <c:pt idx="5182">
                  <c:v>8.2520000000000007</c:v>
                </c:pt>
                <c:pt idx="5183">
                  <c:v>8.2520000000000007</c:v>
                </c:pt>
                <c:pt idx="5184">
                  <c:v>8.2520000000000007</c:v>
                </c:pt>
                <c:pt idx="5185">
                  <c:v>8.2170000000000005</c:v>
                </c:pt>
                <c:pt idx="5186">
                  <c:v>8.2510000000000012</c:v>
                </c:pt>
                <c:pt idx="5187">
                  <c:v>8.2510000000000012</c:v>
                </c:pt>
                <c:pt idx="5188">
                  <c:v>8.2510000000000012</c:v>
                </c:pt>
                <c:pt idx="5189">
                  <c:v>8.2510000000000012</c:v>
                </c:pt>
                <c:pt idx="5190">
                  <c:v>8.3190000000000008</c:v>
                </c:pt>
                <c:pt idx="5191">
                  <c:v>8.3870000000000005</c:v>
                </c:pt>
                <c:pt idx="5192">
                  <c:v>8.3870000000000005</c:v>
                </c:pt>
                <c:pt idx="5193">
                  <c:v>8.3870000000000005</c:v>
                </c:pt>
                <c:pt idx="5194">
                  <c:v>8.4550000000000036</c:v>
                </c:pt>
                <c:pt idx="5195">
                  <c:v>8.5220000000000002</c:v>
                </c:pt>
                <c:pt idx="5196">
                  <c:v>8.5220000000000002</c:v>
                </c:pt>
                <c:pt idx="5197">
                  <c:v>8.5220000000000002</c:v>
                </c:pt>
                <c:pt idx="5198">
                  <c:v>8.59</c:v>
                </c:pt>
                <c:pt idx="5199">
                  <c:v>8.59</c:v>
                </c:pt>
                <c:pt idx="5200">
                  <c:v>8.5890000000000004</c:v>
                </c:pt>
                <c:pt idx="5201">
                  <c:v>8.6230000000000011</c:v>
                </c:pt>
                <c:pt idx="5202">
                  <c:v>8.5890000000000004</c:v>
                </c:pt>
                <c:pt idx="5203">
                  <c:v>8.5890000000000004</c:v>
                </c:pt>
                <c:pt idx="5204">
                  <c:v>8.5890000000000004</c:v>
                </c:pt>
                <c:pt idx="5205">
                  <c:v>8.5890000000000004</c:v>
                </c:pt>
                <c:pt idx="5206">
                  <c:v>8.588000000000001</c:v>
                </c:pt>
                <c:pt idx="5207">
                  <c:v>8.52</c:v>
                </c:pt>
                <c:pt idx="5208">
                  <c:v>8.52</c:v>
                </c:pt>
                <c:pt idx="5209">
                  <c:v>8.52</c:v>
                </c:pt>
                <c:pt idx="5210">
                  <c:v>8.52</c:v>
                </c:pt>
                <c:pt idx="5211">
                  <c:v>8.52</c:v>
                </c:pt>
                <c:pt idx="5212">
                  <c:v>8.4510000000000005</c:v>
                </c:pt>
                <c:pt idx="5213">
                  <c:v>8.5190000000000001</c:v>
                </c:pt>
                <c:pt idx="5214">
                  <c:v>8.5190000000000001</c:v>
                </c:pt>
                <c:pt idx="5215">
                  <c:v>8.5190000000000001</c:v>
                </c:pt>
                <c:pt idx="5216">
                  <c:v>8.5190000000000001</c:v>
                </c:pt>
                <c:pt idx="5217">
                  <c:v>8.5180000000000025</c:v>
                </c:pt>
                <c:pt idx="5218">
                  <c:v>8.5180000000000025</c:v>
                </c:pt>
                <c:pt idx="5219">
                  <c:v>8.5860000000000003</c:v>
                </c:pt>
                <c:pt idx="5220">
                  <c:v>8.5860000000000003</c:v>
                </c:pt>
                <c:pt idx="5221">
                  <c:v>8.5860000000000003</c:v>
                </c:pt>
                <c:pt idx="5222">
                  <c:v>8.6530000000000005</c:v>
                </c:pt>
                <c:pt idx="5223">
                  <c:v>8.6530000000000005</c:v>
                </c:pt>
                <c:pt idx="5224">
                  <c:v>8.6530000000000005</c:v>
                </c:pt>
                <c:pt idx="5225">
                  <c:v>8.7210000000000001</c:v>
                </c:pt>
                <c:pt idx="5226">
                  <c:v>8.7210000000000001</c:v>
                </c:pt>
                <c:pt idx="5227">
                  <c:v>8.7210000000000001</c:v>
                </c:pt>
                <c:pt idx="5228">
                  <c:v>8.7200000000000024</c:v>
                </c:pt>
                <c:pt idx="5229">
                  <c:v>8.7200000000000024</c:v>
                </c:pt>
                <c:pt idx="5230">
                  <c:v>8.7200000000000024</c:v>
                </c:pt>
                <c:pt idx="5231">
                  <c:v>8.7200000000000024</c:v>
                </c:pt>
                <c:pt idx="5232">
                  <c:v>8.7200000000000024</c:v>
                </c:pt>
                <c:pt idx="5233">
                  <c:v>8.7880000000000003</c:v>
                </c:pt>
                <c:pt idx="5234">
                  <c:v>8.7540000000000013</c:v>
                </c:pt>
                <c:pt idx="5235">
                  <c:v>8.7880000000000003</c:v>
                </c:pt>
                <c:pt idx="5236">
                  <c:v>8.7880000000000003</c:v>
                </c:pt>
                <c:pt idx="5237">
                  <c:v>8.7880000000000003</c:v>
                </c:pt>
                <c:pt idx="5238">
                  <c:v>8.7880000000000003</c:v>
                </c:pt>
                <c:pt idx="5239">
                  <c:v>8.7880000000000003</c:v>
                </c:pt>
                <c:pt idx="5240">
                  <c:v>8.7880000000000003</c:v>
                </c:pt>
                <c:pt idx="5241">
                  <c:v>8.7870000000000008</c:v>
                </c:pt>
                <c:pt idx="5242">
                  <c:v>8.7189999999999994</c:v>
                </c:pt>
                <c:pt idx="5243">
                  <c:v>8.7870000000000008</c:v>
                </c:pt>
                <c:pt idx="5244">
                  <c:v>8.7870000000000008</c:v>
                </c:pt>
                <c:pt idx="5245">
                  <c:v>8.7870000000000008</c:v>
                </c:pt>
                <c:pt idx="5246">
                  <c:v>8.7530000000000001</c:v>
                </c:pt>
                <c:pt idx="5247">
                  <c:v>8.7189999999999994</c:v>
                </c:pt>
                <c:pt idx="5248">
                  <c:v>8.718</c:v>
                </c:pt>
                <c:pt idx="5249">
                  <c:v>8.718</c:v>
                </c:pt>
                <c:pt idx="5250">
                  <c:v>8.7520000000000007</c:v>
                </c:pt>
                <c:pt idx="5251">
                  <c:v>8.7520000000000007</c:v>
                </c:pt>
                <c:pt idx="5252">
                  <c:v>8.718</c:v>
                </c:pt>
                <c:pt idx="5253">
                  <c:v>8.7860000000000014</c:v>
                </c:pt>
                <c:pt idx="5254">
                  <c:v>8.7850000000000001</c:v>
                </c:pt>
                <c:pt idx="5255">
                  <c:v>8.7850000000000001</c:v>
                </c:pt>
                <c:pt idx="5256">
                  <c:v>8.7850000000000001</c:v>
                </c:pt>
                <c:pt idx="5257">
                  <c:v>8.8530000000000051</c:v>
                </c:pt>
                <c:pt idx="5258">
                  <c:v>8.8530000000000051</c:v>
                </c:pt>
                <c:pt idx="5259">
                  <c:v>8.8530000000000051</c:v>
                </c:pt>
                <c:pt idx="5260">
                  <c:v>8.8530000000000051</c:v>
                </c:pt>
                <c:pt idx="5261">
                  <c:v>8.7850000000000001</c:v>
                </c:pt>
                <c:pt idx="5262">
                  <c:v>8.7840000000000025</c:v>
                </c:pt>
                <c:pt idx="5263">
                  <c:v>8.7160000000000011</c:v>
                </c:pt>
                <c:pt idx="5264">
                  <c:v>8.7840000000000025</c:v>
                </c:pt>
                <c:pt idx="5265">
                  <c:v>8.75</c:v>
                </c:pt>
                <c:pt idx="5266">
                  <c:v>8.7160000000000011</c:v>
                </c:pt>
                <c:pt idx="5267">
                  <c:v>8.7160000000000011</c:v>
                </c:pt>
                <c:pt idx="5268">
                  <c:v>8.7160000000000011</c:v>
                </c:pt>
                <c:pt idx="5269">
                  <c:v>8.7150000000000016</c:v>
                </c:pt>
                <c:pt idx="5270">
                  <c:v>8.7150000000000016</c:v>
                </c:pt>
                <c:pt idx="5271">
                  <c:v>8.7150000000000016</c:v>
                </c:pt>
                <c:pt idx="5272">
                  <c:v>8.7150000000000016</c:v>
                </c:pt>
                <c:pt idx="5273">
                  <c:v>8.7150000000000016</c:v>
                </c:pt>
                <c:pt idx="5274">
                  <c:v>8.6470000000000002</c:v>
                </c:pt>
                <c:pt idx="5275">
                  <c:v>8.6470000000000002</c:v>
                </c:pt>
                <c:pt idx="5276">
                  <c:v>8.6470000000000002</c:v>
                </c:pt>
                <c:pt idx="5277">
                  <c:v>8.6460000000000008</c:v>
                </c:pt>
                <c:pt idx="5278">
                  <c:v>8.6460000000000008</c:v>
                </c:pt>
                <c:pt idx="5279">
                  <c:v>8.6460000000000008</c:v>
                </c:pt>
                <c:pt idx="5280">
                  <c:v>8.6460000000000008</c:v>
                </c:pt>
                <c:pt idx="5281">
                  <c:v>8.7140000000000004</c:v>
                </c:pt>
                <c:pt idx="5282">
                  <c:v>8.7140000000000004</c:v>
                </c:pt>
                <c:pt idx="5283">
                  <c:v>8.68</c:v>
                </c:pt>
                <c:pt idx="5284">
                  <c:v>8.7140000000000004</c:v>
                </c:pt>
                <c:pt idx="5285">
                  <c:v>8.713000000000001</c:v>
                </c:pt>
                <c:pt idx="5286">
                  <c:v>8.7810000000000006</c:v>
                </c:pt>
                <c:pt idx="5287">
                  <c:v>8.7810000000000006</c:v>
                </c:pt>
                <c:pt idx="5288">
                  <c:v>8.7810000000000006</c:v>
                </c:pt>
                <c:pt idx="5289">
                  <c:v>8.713000000000001</c:v>
                </c:pt>
                <c:pt idx="5290">
                  <c:v>8.713000000000001</c:v>
                </c:pt>
                <c:pt idx="5291">
                  <c:v>8.6449999999999996</c:v>
                </c:pt>
                <c:pt idx="5292">
                  <c:v>8.6449999999999996</c:v>
                </c:pt>
                <c:pt idx="5293">
                  <c:v>8.5090000000000003</c:v>
                </c:pt>
                <c:pt idx="5294">
                  <c:v>8.5090000000000003</c:v>
                </c:pt>
                <c:pt idx="5295">
                  <c:v>8.5090000000000003</c:v>
                </c:pt>
                <c:pt idx="5296">
                  <c:v>8.44</c:v>
                </c:pt>
                <c:pt idx="5297">
                  <c:v>8.44</c:v>
                </c:pt>
                <c:pt idx="5298">
                  <c:v>8.44</c:v>
                </c:pt>
                <c:pt idx="5299">
                  <c:v>8.44</c:v>
                </c:pt>
                <c:pt idx="5300">
                  <c:v>8.44</c:v>
                </c:pt>
                <c:pt idx="5301">
                  <c:v>8.44</c:v>
                </c:pt>
                <c:pt idx="5302">
                  <c:v>8.44</c:v>
                </c:pt>
                <c:pt idx="5303">
                  <c:v>8.44</c:v>
                </c:pt>
                <c:pt idx="5304">
                  <c:v>8.5080000000000009</c:v>
                </c:pt>
                <c:pt idx="5305">
                  <c:v>8.5080000000000009</c:v>
                </c:pt>
                <c:pt idx="5306">
                  <c:v>8.5080000000000009</c:v>
                </c:pt>
                <c:pt idx="5307">
                  <c:v>8.5070000000000014</c:v>
                </c:pt>
                <c:pt idx="5308">
                  <c:v>8.5410000000000004</c:v>
                </c:pt>
                <c:pt idx="5309">
                  <c:v>8.5750000000000028</c:v>
                </c:pt>
                <c:pt idx="5310">
                  <c:v>8.5750000000000028</c:v>
                </c:pt>
                <c:pt idx="5311">
                  <c:v>8.5750000000000028</c:v>
                </c:pt>
                <c:pt idx="5312">
                  <c:v>8.6430000000000025</c:v>
                </c:pt>
                <c:pt idx="5313">
                  <c:v>8.6430000000000025</c:v>
                </c:pt>
                <c:pt idx="5314">
                  <c:v>8.6430000000000025</c:v>
                </c:pt>
                <c:pt idx="5315">
                  <c:v>8.6430000000000025</c:v>
                </c:pt>
                <c:pt idx="5316">
                  <c:v>8.6430000000000025</c:v>
                </c:pt>
                <c:pt idx="5317">
                  <c:v>8.6430000000000025</c:v>
                </c:pt>
                <c:pt idx="5318">
                  <c:v>8.6419999999999995</c:v>
                </c:pt>
                <c:pt idx="5319">
                  <c:v>8.7110000000000003</c:v>
                </c:pt>
                <c:pt idx="5320">
                  <c:v>8.7100000000000009</c:v>
                </c:pt>
                <c:pt idx="5321">
                  <c:v>8.7100000000000009</c:v>
                </c:pt>
                <c:pt idx="5322">
                  <c:v>8.7100000000000009</c:v>
                </c:pt>
                <c:pt idx="5323">
                  <c:v>8.7439999999999998</c:v>
                </c:pt>
                <c:pt idx="5324">
                  <c:v>8.7780000000000005</c:v>
                </c:pt>
                <c:pt idx="5325">
                  <c:v>8.7780000000000005</c:v>
                </c:pt>
                <c:pt idx="5326">
                  <c:v>8.7780000000000005</c:v>
                </c:pt>
                <c:pt idx="5327">
                  <c:v>8.7780000000000005</c:v>
                </c:pt>
                <c:pt idx="5328">
                  <c:v>8.7780000000000005</c:v>
                </c:pt>
                <c:pt idx="5329">
                  <c:v>8.7780000000000005</c:v>
                </c:pt>
                <c:pt idx="5330">
                  <c:v>8.8450000000000006</c:v>
                </c:pt>
                <c:pt idx="5331">
                  <c:v>8.8450000000000006</c:v>
                </c:pt>
                <c:pt idx="5332">
                  <c:v>8.8450000000000006</c:v>
                </c:pt>
                <c:pt idx="5333">
                  <c:v>8.8450000000000006</c:v>
                </c:pt>
                <c:pt idx="5334">
                  <c:v>8.8450000000000006</c:v>
                </c:pt>
                <c:pt idx="5335">
                  <c:v>8.8450000000000006</c:v>
                </c:pt>
                <c:pt idx="5336">
                  <c:v>8.8450000000000006</c:v>
                </c:pt>
                <c:pt idx="5337">
                  <c:v>8.9130000000000003</c:v>
                </c:pt>
                <c:pt idx="5338">
                  <c:v>8.8450000000000006</c:v>
                </c:pt>
                <c:pt idx="5339">
                  <c:v>8.9130000000000003</c:v>
                </c:pt>
                <c:pt idx="5340">
                  <c:v>8.9130000000000003</c:v>
                </c:pt>
                <c:pt idx="5341">
                  <c:v>8.9810000000000034</c:v>
                </c:pt>
                <c:pt idx="5342">
                  <c:v>8.947000000000001</c:v>
                </c:pt>
                <c:pt idx="5343">
                  <c:v>8.9810000000000034</c:v>
                </c:pt>
                <c:pt idx="5344">
                  <c:v>9.0150000000000006</c:v>
                </c:pt>
                <c:pt idx="5345">
                  <c:v>9.0489999999999995</c:v>
                </c:pt>
                <c:pt idx="5346">
                  <c:v>9.0489999999999995</c:v>
                </c:pt>
                <c:pt idx="5347">
                  <c:v>9.1160000000000014</c:v>
                </c:pt>
                <c:pt idx="5348">
                  <c:v>9.0489999999999995</c:v>
                </c:pt>
                <c:pt idx="5349">
                  <c:v>9.1160000000000014</c:v>
                </c:pt>
                <c:pt idx="5350">
                  <c:v>9.048</c:v>
                </c:pt>
                <c:pt idx="5351">
                  <c:v>9.1160000000000014</c:v>
                </c:pt>
                <c:pt idx="5352">
                  <c:v>9.1160000000000014</c:v>
                </c:pt>
                <c:pt idx="5353">
                  <c:v>9.1160000000000014</c:v>
                </c:pt>
                <c:pt idx="5354">
                  <c:v>9.1160000000000014</c:v>
                </c:pt>
                <c:pt idx="5355">
                  <c:v>9.1160000000000014</c:v>
                </c:pt>
                <c:pt idx="5356">
                  <c:v>9.1160000000000014</c:v>
                </c:pt>
                <c:pt idx="5357">
                  <c:v>9.15</c:v>
                </c:pt>
                <c:pt idx="5358">
                  <c:v>9.1840000000000011</c:v>
                </c:pt>
                <c:pt idx="5359">
                  <c:v>9.1840000000000011</c:v>
                </c:pt>
                <c:pt idx="5360">
                  <c:v>9.1840000000000011</c:v>
                </c:pt>
                <c:pt idx="5361">
                  <c:v>9.2520000000000007</c:v>
                </c:pt>
                <c:pt idx="5362">
                  <c:v>9.2520000000000007</c:v>
                </c:pt>
                <c:pt idx="5363">
                  <c:v>9.2860000000000014</c:v>
                </c:pt>
                <c:pt idx="5364">
                  <c:v>9.32</c:v>
                </c:pt>
                <c:pt idx="5365">
                  <c:v>9.3190000000000008</c:v>
                </c:pt>
                <c:pt idx="5366">
                  <c:v>9.32</c:v>
                </c:pt>
                <c:pt idx="5367">
                  <c:v>9.3190000000000008</c:v>
                </c:pt>
                <c:pt idx="5368">
                  <c:v>9.3190000000000008</c:v>
                </c:pt>
                <c:pt idx="5369">
                  <c:v>9.3190000000000008</c:v>
                </c:pt>
                <c:pt idx="5370">
                  <c:v>9.3190000000000008</c:v>
                </c:pt>
                <c:pt idx="5371">
                  <c:v>9.3190000000000008</c:v>
                </c:pt>
                <c:pt idx="5372">
                  <c:v>9.3530000000000051</c:v>
                </c:pt>
                <c:pt idx="5373">
                  <c:v>9.3860000000000028</c:v>
                </c:pt>
                <c:pt idx="5374">
                  <c:v>9.3860000000000028</c:v>
                </c:pt>
                <c:pt idx="5375">
                  <c:v>9.3860000000000028</c:v>
                </c:pt>
                <c:pt idx="5376">
                  <c:v>9.4540000000000006</c:v>
                </c:pt>
                <c:pt idx="5377">
                  <c:v>9.4540000000000006</c:v>
                </c:pt>
                <c:pt idx="5378">
                  <c:v>9.4540000000000006</c:v>
                </c:pt>
                <c:pt idx="5379">
                  <c:v>9.4540000000000006</c:v>
                </c:pt>
                <c:pt idx="5380">
                  <c:v>9.4540000000000006</c:v>
                </c:pt>
                <c:pt idx="5381">
                  <c:v>9.4540000000000006</c:v>
                </c:pt>
                <c:pt idx="5382">
                  <c:v>9.4540000000000006</c:v>
                </c:pt>
                <c:pt idx="5383">
                  <c:v>9.5220000000000002</c:v>
                </c:pt>
                <c:pt idx="5384">
                  <c:v>9.5220000000000002</c:v>
                </c:pt>
                <c:pt idx="5385">
                  <c:v>9.5220000000000002</c:v>
                </c:pt>
                <c:pt idx="5386">
                  <c:v>9.5220000000000002</c:v>
                </c:pt>
                <c:pt idx="5387">
                  <c:v>9.5220000000000002</c:v>
                </c:pt>
                <c:pt idx="5388">
                  <c:v>9.5220000000000002</c:v>
                </c:pt>
                <c:pt idx="5389">
                  <c:v>9.5560000000000027</c:v>
                </c:pt>
                <c:pt idx="5390">
                  <c:v>9.5890000000000004</c:v>
                </c:pt>
                <c:pt idx="5391">
                  <c:v>9.5210000000000008</c:v>
                </c:pt>
                <c:pt idx="5392">
                  <c:v>9.5210000000000008</c:v>
                </c:pt>
                <c:pt idx="5393">
                  <c:v>9.4870000000000001</c:v>
                </c:pt>
                <c:pt idx="5394">
                  <c:v>9.4530000000000047</c:v>
                </c:pt>
                <c:pt idx="5395">
                  <c:v>9.3850000000000033</c:v>
                </c:pt>
                <c:pt idx="5396">
                  <c:v>9.3850000000000033</c:v>
                </c:pt>
                <c:pt idx="5397">
                  <c:v>9.3180000000000014</c:v>
                </c:pt>
                <c:pt idx="5398">
                  <c:v>9.25</c:v>
                </c:pt>
                <c:pt idx="5399">
                  <c:v>9.1820000000000004</c:v>
                </c:pt>
                <c:pt idx="5400">
                  <c:v>9.1820000000000004</c:v>
                </c:pt>
                <c:pt idx="5401">
                  <c:v>9.1140000000000008</c:v>
                </c:pt>
                <c:pt idx="5402">
                  <c:v>9.1140000000000008</c:v>
                </c:pt>
                <c:pt idx="5403">
                  <c:v>9.0460000000000012</c:v>
                </c:pt>
                <c:pt idx="5404">
                  <c:v>9.0460000000000012</c:v>
                </c:pt>
                <c:pt idx="5405">
                  <c:v>9.0460000000000012</c:v>
                </c:pt>
                <c:pt idx="5406">
                  <c:v>8.9770000000000003</c:v>
                </c:pt>
                <c:pt idx="5407">
                  <c:v>8.9780000000000015</c:v>
                </c:pt>
                <c:pt idx="5408">
                  <c:v>8.9770000000000003</c:v>
                </c:pt>
                <c:pt idx="5409">
                  <c:v>8.9090000000000007</c:v>
                </c:pt>
                <c:pt idx="5410">
                  <c:v>8.9090000000000007</c:v>
                </c:pt>
                <c:pt idx="5411">
                  <c:v>8.9090000000000007</c:v>
                </c:pt>
                <c:pt idx="5412">
                  <c:v>8.9090000000000007</c:v>
                </c:pt>
                <c:pt idx="5413">
                  <c:v>8.9090000000000007</c:v>
                </c:pt>
                <c:pt idx="5414">
                  <c:v>8.9090000000000007</c:v>
                </c:pt>
                <c:pt idx="5415">
                  <c:v>8.9090000000000007</c:v>
                </c:pt>
                <c:pt idx="5416">
                  <c:v>8.9090000000000007</c:v>
                </c:pt>
                <c:pt idx="5417">
                  <c:v>8.9090000000000007</c:v>
                </c:pt>
                <c:pt idx="5418">
                  <c:v>8.9090000000000007</c:v>
                </c:pt>
                <c:pt idx="5419">
                  <c:v>8.9090000000000007</c:v>
                </c:pt>
                <c:pt idx="5420">
                  <c:v>8.9090000000000007</c:v>
                </c:pt>
                <c:pt idx="5421">
                  <c:v>8.9090000000000007</c:v>
                </c:pt>
                <c:pt idx="5422">
                  <c:v>8.9090000000000007</c:v>
                </c:pt>
                <c:pt idx="5423">
                  <c:v>8.9760000000000026</c:v>
                </c:pt>
                <c:pt idx="5424">
                  <c:v>8.9770000000000003</c:v>
                </c:pt>
                <c:pt idx="5425">
                  <c:v>8.9770000000000003</c:v>
                </c:pt>
                <c:pt idx="5426">
                  <c:v>8.9770000000000003</c:v>
                </c:pt>
                <c:pt idx="5427">
                  <c:v>8.9760000000000026</c:v>
                </c:pt>
                <c:pt idx="5428">
                  <c:v>8.9760000000000026</c:v>
                </c:pt>
                <c:pt idx="5429">
                  <c:v>8.9760000000000026</c:v>
                </c:pt>
                <c:pt idx="5430">
                  <c:v>8.9760000000000026</c:v>
                </c:pt>
                <c:pt idx="5431">
                  <c:v>8.9760000000000026</c:v>
                </c:pt>
                <c:pt idx="5432">
                  <c:v>8.9760000000000026</c:v>
                </c:pt>
                <c:pt idx="5433">
                  <c:v>8.9760000000000026</c:v>
                </c:pt>
                <c:pt idx="5434">
                  <c:v>8.9760000000000026</c:v>
                </c:pt>
                <c:pt idx="5435">
                  <c:v>9.01</c:v>
                </c:pt>
                <c:pt idx="5436">
                  <c:v>9.0440000000000005</c:v>
                </c:pt>
                <c:pt idx="5437">
                  <c:v>8.9760000000000026</c:v>
                </c:pt>
                <c:pt idx="5438">
                  <c:v>9.043000000000001</c:v>
                </c:pt>
                <c:pt idx="5439">
                  <c:v>9.0440000000000005</c:v>
                </c:pt>
                <c:pt idx="5440">
                  <c:v>9.043000000000001</c:v>
                </c:pt>
                <c:pt idx="5441">
                  <c:v>9.043000000000001</c:v>
                </c:pt>
                <c:pt idx="5442">
                  <c:v>9.0440000000000005</c:v>
                </c:pt>
                <c:pt idx="5443">
                  <c:v>9.043000000000001</c:v>
                </c:pt>
                <c:pt idx="5444">
                  <c:v>9.043000000000001</c:v>
                </c:pt>
                <c:pt idx="5445">
                  <c:v>9.043000000000001</c:v>
                </c:pt>
                <c:pt idx="5446">
                  <c:v>9.043000000000001</c:v>
                </c:pt>
                <c:pt idx="5447">
                  <c:v>9.043000000000001</c:v>
                </c:pt>
                <c:pt idx="5448">
                  <c:v>9.043000000000001</c:v>
                </c:pt>
                <c:pt idx="5449">
                  <c:v>9.043000000000001</c:v>
                </c:pt>
                <c:pt idx="5450">
                  <c:v>9.043000000000001</c:v>
                </c:pt>
                <c:pt idx="5451">
                  <c:v>9.043000000000001</c:v>
                </c:pt>
                <c:pt idx="5452">
                  <c:v>9.043000000000001</c:v>
                </c:pt>
                <c:pt idx="5453">
                  <c:v>9.043000000000001</c:v>
                </c:pt>
                <c:pt idx="5454">
                  <c:v>9.043000000000001</c:v>
                </c:pt>
                <c:pt idx="5455">
                  <c:v>9.043000000000001</c:v>
                </c:pt>
                <c:pt idx="5456">
                  <c:v>9.043000000000001</c:v>
                </c:pt>
                <c:pt idx="5457">
                  <c:v>9.043000000000001</c:v>
                </c:pt>
                <c:pt idx="5458">
                  <c:v>9.0419999999999998</c:v>
                </c:pt>
                <c:pt idx="5459">
                  <c:v>9.0419999999999998</c:v>
                </c:pt>
                <c:pt idx="5460">
                  <c:v>9.11</c:v>
                </c:pt>
                <c:pt idx="5461">
                  <c:v>9.11</c:v>
                </c:pt>
                <c:pt idx="5462">
                  <c:v>9.1780000000000008</c:v>
                </c:pt>
                <c:pt idx="5463">
                  <c:v>9.1780000000000008</c:v>
                </c:pt>
                <c:pt idx="5464">
                  <c:v>9.1780000000000008</c:v>
                </c:pt>
                <c:pt idx="5465">
                  <c:v>9.1780000000000008</c:v>
                </c:pt>
                <c:pt idx="5466">
                  <c:v>9.1780000000000008</c:v>
                </c:pt>
                <c:pt idx="5467">
                  <c:v>9.2460000000000004</c:v>
                </c:pt>
                <c:pt idx="5468">
                  <c:v>9.3140000000000001</c:v>
                </c:pt>
                <c:pt idx="5469">
                  <c:v>9.2800000000000011</c:v>
                </c:pt>
                <c:pt idx="5470">
                  <c:v>9.3140000000000001</c:v>
                </c:pt>
                <c:pt idx="5471">
                  <c:v>9.3130000000000006</c:v>
                </c:pt>
                <c:pt idx="5472">
                  <c:v>9.2790000000000017</c:v>
                </c:pt>
                <c:pt idx="5473">
                  <c:v>9.3140000000000001</c:v>
                </c:pt>
                <c:pt idx="5474">
                  <c:v>9.3130000000000006</c:v>
                </c:pt>
                <c:pt idx="5475">
                  <c:v>9.3130000000000006</c:v>
                </c:pt>
                <c:pt idx="5476">
                  <c:v>9.3130000000000006</c:v>
                </c:pt>
                <c:pt idx="5477">
                  <c:v>9.3130000000000006</c:v>
                </c:pt>
                <c:pt idx="5478">
                  <c:v>9.3130000000000006</c:v>
                </c:pt>
                <c:pt idx="5479">
                  <c:v>9.3130000000000006</c:v>
                </c:pt>
                <c:pt idx="5480">
                  <c:v>9.3810000000000002</c:v>
                </c:pt>
                <c:pt idx="5481">
                  <c:v>9.3810000000000002</c:v>
                </c:pt>
                <c:pt idx="5482">
                  <c:v>9.4140000000000015</c:v>
                </c:pt>
                <c:pt idx="5483">
                  <c:v>9.4480000000000004</c:v>
                </c:pt>
                <c:pt idx="5484">
                  <c:v>9.4480000000000004</c:v>
                </c:pt>
                <c:pt idx="5485">
                  <c:v>9.4480000000000004</c:v>
                </c:pt>
                <c:pt idx="5486">
                  <c:v>9.4480000000000004</c:v>
                </c:pt>
                <c:pt idx="5487">
                  <c:v>9.4480000000000004</c:v>
                </c:pt>
                <c:pt idx="5488">
                  <c:v>9.447000000000001</c:v>
                </c:pt>
                <c:pt idx="5489">
                  <c:v>9.447000000000001</c:v>
                </c:pt>
                <c:pt idx="5490">
                  <c:v>9.447000000000001</c:v>
                </c:pt>
                <c:pt idx="5491">
                  <c:v>9.4140000000000015</c:v>
                </c:pt>
                <c:pt idx="5492">
                  <c:v>9.447000000000001</c:v>
                </c:pt>
                <c:pt idx="5493">
                  <c:v>9.447000000000001</c:v>
                </c:pt>
                <c:pt idx="5494">
                  <c:v>9.4140000000000015</c:v>
                </c:pt>
                <c:pt idx="5495">
                  <c:v>9.447000000000001</c:v>
                </c:pt>
                <c:pt idx="5496">
                  <c:v>9.447000000000001</c:v>
                </c:pt>
                <c:pt idx="5497">
                  <c:v>9.4460000000000015</c:v>
                </c:pt>
                <c:pt idx="5498">
                  <c:v>9.4460000000000015</c:v>
                </c:pt>
                <c:pt idx="5499">
                  <c:v>9.4460000000000015</c:v>
                </c:pt>
                <c:pt idx="5500">
                  <c:v>9.4460000000000015</c:v>
                </c:pt>
                <c:pt idx="5501">
                  <c:v>9.4460000000000015</c:v>
                </c:pt>
                <c:pt idx="5502">
                  <c:v>9.4460000000000015</c:v>
                </c:pt>
                <c:pt idx="5503">
                  <c:v>9.4460000000000015</c:v>
                </c:pt>
                <c:pt idx="5504">
                  <c:v>9.4460000000000015</c:v>
                </c:pt>
                <c:pt idx="5505">
                  <c:v>9.4460000000000015</c:v>
                </c:pt>
                <c:pt idx="5506">
                  <c:v>9.4460000000000015</c:v>
                </c:pt>
                <c:pt idx="5507">
                  <c:v>9.5130000000000035</c:v>
                </c:pt>
                <c:pt idx="5508">
                  <c:v>9.4450000000000003</c:v>
                </c:pt>
                <c:pt idx="5509">
                  <c:v>9.5130000000000035</c:v>
                </c:pt>
                <c:pt idx="5510">
                  <c:v>9.5130000000000035</c:v>
                </c:pt>
                <c:pt idx="5511">
                  <c:v>9.5810000000000013</c:v>
                </c:pt>
                <c:pt idx="5512">
                  <c:v>9.5130000000000035</c:v>
                </c:pt>
                <c:pt idx="5513">
                  <c:v>9.5810000000000013</c:v>
                </c:pt>
                <c:pt idx="5514">
                  <c:v>9.5810000000000013</c:v>
                </c:pt>
                <c:pt idx="5515">
                  <c:v>9.5130000000000035</c:v>
                </c:pt>
                <c:pt idx="5516">
                  <c:v>9.4450000000000003</c:v>
                </c:pt>
                <c:pt idx="5517">
                  <c:v>9.4440000000000008</c:v>
                </c:pt>
                <c:pt idx="5518">
                  <c:v>9.3770000000000007</c:v>
                </c:pt>
                <c:pt idx="5519">
                  <c:v>9.3090000000000028</c:v>
                </c:pt>
                <c:pt idx="5520">
                  <c:v>9.2750000000000004</c:v>
                </c:pt>
                <c:pt idx="5521">
                  <c:v>9.2409999999999997</c:v>
                </c:pt>
                <c:pt idx="5522">
                  <c:v>9.173</c:v>
                </c:pt>
                <c:pt idx="5523">
                  <c:v>9.173</c:v>
                </c:pt>
                <c:pt idx="5524">
                  <c:v>9.1389999999999993</c:v>
                </c:pt>
                <c:pt idx="5525">
                  <c:v>9.1050000000000004</c:v>
                </c:pt>
                <c:pt idx="5526">
                  <c:v>9.1050000000000004</c:v>
                </c:pt>
                <c:pt idx="5527">
                  <c:v>9.104000000000001</c:v>
                </c:pt>
                <c:pt idx="5528">
                  <c:v>9.0370000000000008</c:v>
                </c:pt>
                <c:pt idx="5529">
                  <c:v>9.0710000000000015</c:v>
                </c:pt>
                <c:pt idx="5530">
                  <c:v>9.0370000000000008</c:v>
                </c:pt>
                <c:pt idx="5531">
                  <c:v>9.104000000000001</c:v>
                </c:pt>
                <c:pt idx="5532">
                  <c:v>9.0710000000000015</c:v>
                </c:pt>
                <c:pt idx="5533">
                  <c:v>9.104000000000001</c:v>
                </c:pt>
                <c:pt idx="5534">
                  <c:v>9.104000000000001</c:v>
                </c:pt>
                <c:pt idx="5535">
                  <c:v>9.104000000000001</c:v>
                </c:pt>
                <c:pt idx="5536">
                  <c:v>9.1720000000000006</c:v>
                </c:pt>
                <c:pt idx="5537">
                  <c:v>9.1720000000000006</c:v>
                </c:pt>
                <c:pt idx="5538">
                  <c:v>9.1710000000000012</c:v>
                </c:pt>
                <c:pt idx="5539">
                  <c:v>9.238999999999999</c:v>
                </c:pt>
                <c:pt idx="5540">
                  <c:v>9.238999999999999</c:v>
                </c:pt>
                <c:pt idx="5541">
                  <c:v>9.238999999999999</c:v>
                </c:pt>
                <c:pt idx="5542">
                  <c:v>9.3070000000000004</c:v>
                </c:pt>
                <c:pt idx="5543">
                  <c:v>9.3070000000000004</c:v>
                </c:pt>
                <c:pt idx="5544">
                  <c:v>9.3070000000000004</c:v>
                </c:pt>
                <c:pt idx="5545">
                  <c:v>9.3070000000000004</c:v>
                </c:pt>
                <c:pt idx="5546">
                  <c:v>9.3070000000000004</c:v>
                </c:pt>
                <c:pt idx="5547">
                  <c:v>9.3740000000000006</c:v>
                </c:pt>
                <c:pt idx="5548">
                  <c:v>9.3740000000000006</c:v>
                </c:pt>
                <c:pt idx="5549">
                  <c:v>9.3740000000000006</c:v>
                </c:pt>
                <c:pt idx="5550">
                  <c:v>9.4420000000000002</c:v>
                </c:pt>
                <c:pt idx="5551">
                  <c:v>9.4420000000000002</c:v>
                </c:pt>
                <c:pt idx="5552">
                  <c:v>9.4420000000000002</c:v>
                </c:pt>
                <c:pt idx="5553">
                  <c:v>9.4420000000000002</c:v>
                </c:pt>
                <c:pt idx="5554">
                  <c:v>9.4420000000000002</c:v>
                </c:pt>
                <c:pt idx="5555">
                  <c:v>9.4410000000000025</c:v>
                </c:pt>
                <c:pt idx="5556">
                  <c:v>9.4420000000000002</c:v>
                </c:pt>
                <c:pt idx="5557">
                  <c:v>9.4410000000000025</c:v>
                </c:pt>
                <c:pt idx="5558">
                  <c:v>9.4420000000000002</c:v>
                </c:pt>
                <c:pt idx="5559">
                  <c:v>9.5080000000000009</c:v>
                </c:pt>
                <c:pt idx="5560">
                  <c:v>9.4410000000000025</c:v>
                </c:pt>
                <c:pt idx="5561">
                  <c:v>9.5080000000000009</c:v>
                </c:pt>
                <c:pt idx="5562">
                  <c:v>9.4410000000000025</c:v>
                </c:pt>
                <c:pt idx="5563">
                  <c:v>9.4410000000000025</c:v>
                </c:pt>
                <c:pt idx="5564">
                  <c:v>9.4410000000000025</c:v>
                </c:pt>
                <c:pt idx="5565">
                  <c:v>9.4410000000000025</c:v>
                </c:pt>
                <c:pt idx="5566">
                  <c:v>9.3730000000000047</c:v>
                </c:pt>
                <c:pt idx="5567">
                  <c:v>9.3720000000000052</c:v>
                </c:pt>
                <c:pt idx="5568">
                  <c:v>9.3720000000000052</c:v>
                </c:pt>
                <c:pt idx="5569">
                  <c:v>9.3040000000000003</c:v>
                </c:pt>
                <c:pt idx="5570">
                  <c:v>9.3040000000000003</c:v>
                </c:pt>
                <c:pt idx="5571">
                  <c:v>9.2360000000000024</c:v>
                </c:pt>
                <c:pt idx="5572">
                  <c:v>9.2360000000000024</c:v>
                </c:pt>
                <c:pt idx="5573">
                  <c:v>9.2360000000000024</c:v>
                </c:pt>
                <c:pt idx="5574">
                  <c:v>9.2360000000000024</c:v>
                </c:pt>
                <c:pt idx="5575">
                  <c:v>9.3040000000000003</c:v>
                </c:pt>
                <c:pt idx="5576">
                  <c:v>9.2349999999999994</c:v>
                </c:pt>
                <c:pt idx="5577">
                  <c:v>9.2349999999999994</c:v>
                </c:pt>
                <c:pt idx="5578">
                  <c:v>9.2349999999999994</c:v>
                </c:pt>
                <c:pt idx="5579">
                  <c:v>9.2349999999999994</c:v>
                </c:pt>
                <c:pt idx="5580">
                  <c:v>9.2349999999999994</c:v>
                </c:pt>
                <c:pt idx="5581">
                  <c:v>9.2349999999999994</c:v>
                </c:pt>
                <c:pt idx="5582">
                  <c:v>9.2349999999999994</c:v>
                </c:pt>
                <c:pt idx="5583">
                  <c:v>9.2349999999999994</c:v>
                </c:pt>
                <c:pt idx="5584">
                  <c:v>9.3030000000000008</c:v>
                </c:pt>
                <c:pt idx="5585">
                  <c:v>9.3030000000000008</c:v>
                </c:pt>
                <c:pt idx="5586">
                  <c:v>9.3710000000000004</c:v>
                </c:pt>
                <c:pt idx="5587">
                  <c:v>9.3710000000000004</c:v>
                </c:pt>
                <c:pt idx="5588">
                  <c:v>9.3700000000000028</c:v>
                </c:pt>
                <c:pt idx="5589">
                  <c:v>9.3700000000000028</c:v>
                </c:pt>
                <c:pt idx="5590">
                  <c:v>9.4380000000000006</c:v>
                </c:pt>
                <c:pt idx="5591">
                  <c:v>9.4380000000000006</c:v>
                </c:pt>
                <c:pt idx="5592">
                  <c:v>9.4380000000000006</c:v>
                </c:pt>
                <c:pt idx="5593">
                  <c:v>9.5050000000000008</c:v>
                </c:pt>
                <c:pt idx="5594">
                  <c:v>9.5050000000000008</c:v>
                </c:pt>
                <c:pt idx="5595">
                  <c:v>9.5730000000000004</c:v>
                </c:pt>
                <c:pt idx="5596">
                  <c:v>9.5730000000000004</c:v>
                </c:pt>
                <c:pt idx="5597">
                  <c:v>9.64</c:v>
                </c:pt>
                <c:pt idx="5598">
                  <c:v>9.64</c:v>
                </c:pt>
                <c:pt idx="5599">
                  <c:v>9.64</c:v>
                </c:pt>
                <c:pt idx="5600">
                  <c:v>9.7070000000000007</c:v>
                </c:pt>
                <c:pt idx="5601">
                  <c:v>9.7750000000000004</c:v>
                </c:pt>
                <c:pt idx="5602">
                  <c:v>9.7750000000000004</c:v>
                </c:pt>
                <c:pt idx="5603">
                  <c:v>9.7750000000000004</c:v>
                </c:pt>
                <c:pt idx="5604">
                  <c:v>9.7750000000000004</c:v>
                </c:pt>
                <c:pt idx="5605">
                  <c:v>9.7750000000000004</c:v>
                </c:pt>
                <c:pt idx="5606">
                  <c:v>9.7750000000000004</c:v>
                </c:pt>
                <c:pt idx="5607">
                  <c:v>9.843</c:v>
                </c:pt>
                <c:pt idx="5608">
                  <c:v>9.843</c:v>
                </c:pt>
                <c:pt idx="5609">
                  <c:v>9.8420000000000005</c:v>
                </c:pt>
                <c:pt idx="5610">
                  <c:v>9.9090000000000007</c:v>
                </c:pt>
                <c:pt idx="5611">
                  <c:v>9.9090000000000007</c:v>
                </c:pt>
                <c:pt idx="5612">
                  <c:v>9.9090000000000007</c:v>
                </c:pt>
                <c:pt idx="5613">
                  <c:v>9.9770000000000003</c:v>
                </c:pt>
                <c:pt idx="5614">
                  <c:v>9.9430000000000014</c:v>
                </c:pt>
                <c:pt idx="5615">
                  <c:v>9.9770000000000003</c:v>
                </c:pt>
                <c:pt idx="5616">
                  <c:v>9.9770000000000003</c:v>
                </c:pt>
                <c:pt idx="5617">
                  <c:v>10.011000000000001</c:v>
                </c:pt>
                <c:pt idx="5618">
                  <c:v>9.9770000000000003</c:v>
                </c:pt>
                <c:pt idx="5619">
                  <c:v>9.9770000000000003</c:v>
                </c:pt>
                <c:pt idx="5620">
                  <c:v>10.011000000000001</c:v>
                </c:pt>
                <c:pt idx="5621">
                  <c:v>10.044</c:v>
                </c:pt>
                <c:pt idx="5622">
                  <c:v>10.044</c:v>
                </c:pt>
                <c:pt idx="5623">
                  <c:v>10.044</c:v>
                </c:pt>
                <c:pt idx="5624">
                  <c:v>10.044</c:v>
                </c:pt>
                <c:pt idx="5625">
                  <c:v>10.044</c:v>
                </c:pt>
                <c:pt idx="5626">
                  <c:v>10.044</c:v>
                </c:pt>
                <c:pt idx="5627">
                  <c:v>10.044</c:v>
                </c:pt>
                <c:pt idx="5628">
                  <c:v>10.044</c:v>
                </c:pt>
                <c:pt idx="5629">
                  <c:v>10.044</c:v>
                </c:pt>
                <c:pt idx="5630">
                  <c:v>9.9760000000000026</c:v>
                </c:pt>
                <c:pt idx="5631">
                  <c:v>9.9760000000000026</c:v>
                </c:pt>
                <c:pt idx="5632">
                  <c:v>9.9750000000000032</c:v>
                </c:pt>
                <c:pt idx="5633">
                  <c:v>9.9760000000000026</c:v>
                </c:pt>
                <c:pt idx="5634">
                  <c:v>9.9760000000000026</c:v>
                </c:pt>
                <c:pt idx="5635">
                  <c:v>9.9750000000000032</c:v>
                </c:pt>
                <c:pt idx="5636">
                  <c:v>9.9750000000000032</c:v>
                </c:pt>
                <c:pt idx="5637">
                  <c:v>9.9750000000000032</c:v>
                </c:pt>
                <c:pt idx="5638">
                  <c:v>9.9750000000000032</c:v>
                </c:pt>
                <c:pt idx="5639">
                  <c:v>9.9750000000000032</c:v>
                </c:pt>
                <c:pt idx="5640">
                  <c:v>9.9750000000000032</c:v>
                </c:pt>
                <c:pt idx="5641">
                  <c:v>10.043000000000001</c:v>
                </c:pt>
                <c:pt idx="5642">
                  <c:v>10.043000000000001</c:v>
                </c:pt>
                <c:pt idx="5643">
                  <c:v>10.043000000000001</c:v>
                </c:pt>
                <c:pt idx="5644">
                  <c:v>10.11</c:v>
                </c:pt>
                <c:pt idx="5645">
                  <c:v>10.109</c:v>
                </c:pt>
                <c:pt idx="5646">
                  <c:v>10.11</c:v>
                </c:pt>
                <c:pt idx="5647">
                  <c:v>10.11</c:v>
                </c:pt>
                <c:pt idx="5648">
                  <c:v>10.109</c:v>
                </c:pt>
                <c:pt idx="5649">
                  <c:v>10.177</c:v>
                </c:pt>
                <c:pt idx="5650">
                  <c:v>10.109</c:v>
                </c:pt>
                <c:pt idx="5651">
                  <c:v>10.109</c:v>
                </c:pt>
                <c:pt idx="5652">
                  <c:v>10.109</c:v>
                </c:pt>
                <c:pt idx="5653">
                  <c:v>10.109</c:v>
                </c:pt>
                <c:pt idx="5654">
                  <c:v>10.109</c:v>
                </c:pt>
                <c:pt idx="5655">
                  <c:v>10.109</c:v>
                </c:pt>
                <c:pt idx="5656">
                  <c:v>10.074</c:v>
                </c:pt>
                <c:pt idx="5657">
                  <c:v>10.108000000000001</c:v>
                </c:pt>
                <c:pt idx="5658">
                  <c:v>10.074</c:v>
                </c:pt>
                <c:pt idx="5659">
                  <c:v>10.108000000000001</c:v>
                </c:pt>
                <c:pt idx="5660">
                  <c:v>10.108000000000001</c:v>
                </c:pt>
                <c:pt idx="5661">
                  <c:v>10.108000000000001</c:v>
                </c:pt>
                <c:pt idx="5662">
                  <c:v>10.041</c:v>
                </c:pt>
                <c:pt idx="5663">
                  <c:v>10.041</c:v>
                </c:pt>
                <c:pt idx="5664">
                  <c:v>10.041</c:v>
                </c:pt>
                <c:pt idx="5665">
                  <c:v>10.041</c:v>
                </c:pt>
                <c:pt idx="5666">
                  <c:v>10.041</c:v>
                </c:pt>
                <c:pt idx="5667">
                  <c:v>9.9730000000000008</c:v>
                </c:pt>
                <c:pt idx="5668">
                  <c:v>9.9730000000000008</c:v>
                </c:pt>
                <c:pt idx="5669">
                  <c:v>9.9730000000000008</c:v>
                </c:pt>
                <c:pt idx="5670">
                  <c:v>9.9720000000000031</c:v>
                </c:pt>
                <c:pt idx="5671">
                  <c:v>9.9380000000000006</c:v>
                </c:pt>
                <c:pt idx="5672">
                  <c:v>9.9720000000000031</c:v>
                </c:pt>
                <c:pt idx="5673">
                  <c:v>9.9380000000000006</c:v>
                </c:pt>
                <c:pt idx="5674">
                  <c:v>9.9040000000000035</c:v>
                </c:pt>
                <c:pt idx="5675">
                  <c:v>9.9040000000000035</c:v>
                </c:pt>
                <c:pt idx="5676">
                  <c:v>9.9720000000000031</c:v>
                </c:pt>
                <c:pt idx="5677">
                  <c:v>9.9720000000000031</c:v>
                </c:pt>
                <c:pt idx="5678">
                  <c:v>9.9040000000000035</c:v>
                </c:pt>
                <c:pt idx="5679">
                  <c:v>9.9380000000000006</c:v>
                </c:pt>
                <c:pt idx="5680">
                  <c:v>9.9380000000000006</c:v>
                </c:pt>
                <c:pt idx="5681">
                  <c:v>9.9380000000000006</c:v>
                </c:pt>
                <c:pt idx="5682">
                  <c:v>9.9720000000000031</c:v>
                </c:pt>
                <c:pt idx="5683">
                  <c:v>9.9720000000000031</c:v>
                </c:pt>
                <c:pt idx="5684">
                  <c:v>9.9720000000000031</c:v>
                </c:pt>
                <c:pt idx="5685">
                  <c:v>9.9720000000000031</c:v>
                </c:pt>
                <c:pt idx="5686">
                  <c:v>10.040000000000001</c:v>
                </c:pt>
                <c:pt idx="5687">
                  <c:v>10.040000000000001</c:v>
                </c:pt>
                <c:pt idx="5688">
                  <c:v>10.040000000000001</c:v>
                </c:pt>
                <c:pt idx="5689">
                  <c:v>10.040000000000001</c:v>
                </c:pt>
                <c:pt idx="5690">
                  <c:v>10.107000000000001</c:v>
                </c:pt>
                <c:pt idx="5691">
                  <c:v>10.107000000000001</c:v>
                </c:pt>
                <c:pt idx="5692">
                  <c:v>10.107000000000001</c:v>
                </c:pt>
                <c:pt idx="5693">
                  <c:v>10.174000000000001</c:v>
                </c:pt>
                <c:pt idx="5694">
                  <c:v>10.106</c:v>
                </c:pt>
                <c:pt idx="5695">
                  <c:v>10.14</c:v>
                </c:pt>
                <c:pt idx="5696">
                  <c:v>10.174000000000001</c:v>
                </c:pt>
                <c:pt idx="5697">
                  <c:v>10.174000000000001</c:v>
                </c:pt>
                <c:pt idx="5698">
                  <c:v>10.106</c:v>
                </c:pt>
                <c:pt idx="5699">
                  <c:v>10.174000000000001</c:v>
                </c:pt>
                <c:pt idx="5700">
                  <c:v>10.14</c:v>
                </c:pt>
                <c:pt idx="5701">
                  <c:v>10.174000000000001</c:v>
                </c:pt>
                <c:pt idx="5702">
                  <c:v>10.174000000000001</c:v>
                </c:pt>
                <c:pt idx="5703">
                  <c:v>10.14</c:v>
                </c:pt>
                <c:pt idx="5704">
                  <c:v>10.174000000000001</c:v>
                </c:pt>
                <c:pt idx="5705">
                  <c:v>10.106</c:v>
                </c:pt>
                <c:pt idx="5706">
                  <c:v>10.14</c:v>
                </c:pt>
                <c:pt idx="5707">
                  <c:v>10.106</c:v>
                </c:pt>
                <c:pt idx="5708">
                  <c:v>10.174000000000001</c:v>
                </c:pt>
                <c:pt idx="5709">
                  <c:v>10.174000000000001</c:v>
                </c:pt>
                <c:pt idx="5710">
                  <c:v>10.106</c:v>
                </c:pt>
                <c:pt idx="5711">
                  <c:v>10.174000000000001</c:v>
                </c:pt>
                <c:pt idx="5712">
                  <c:v>10.174000000000001</c:v>
                </c:pt>
                <c:pt idx="5713">
                  <c:v>10.174000000000001</c:v>
                </c:pt>
                <c:pt idx="5714">
                  <c:v>10.174000000000001</c:v>
                </c:pt>
                <c:pt idx="5715">
                  <c:v>10.174000000000001</c:v>
                </c:pt>
                <c:pt idx="5716">
                  <c:v>10.14</c:v>
                </c:pt>
                <c:pt idx="5717">
                  <c:v>10.174000000000001</c:v>
                </c:pt>
                <c:pt idx="5718">
                  <c:v>10.174000000000001</c:v>
                </c:pt>
                <c:pt idx="5719">
                  <c:v>10.174000000000001</c:v>
                </c:pt>
                <c:pt idx="5720">
                  <c:v>10.174000000000001</c:v>
                </c:pt>
                <c:pt idx="5721">
                  <c:v>10.174000000000001</c:v>
                </c:pt>
                <c:pt idx="5722">
                  <c:v>10.241</c:v>
                </c:pt>
                <c:pt idx="5723">
                  <c:v>10.241</c:v>
                </c:pt>
                <c:pt idx="5724">
                  <c:v>10.241</c:v>
                </c:pt>
                <c:pt idx="5725">
                  <c:v>10.309000000000003</c:v>
                </c:pt>
                <c:pt idx="5726">
                  <c:v>10.343</c:v>
                </c:pt>
                <c:pt idx="5727">
                  <c:v>10.376000000000005</c:v>
                </c:pt>
                <c:pt idx="5728">
                  <c:v>10.376000000000005</c:v>
                </c:pt>
                <c:pt idx="5729">
                  <c:v>10.376000000000005</c:v>
                </c:pt>
                <c:pt idx="5730">
                  <c:v>10.376000000000005</c:v>
                </c:pt>
                <c:pt idx="5731">
                  <c:v>10.444000000000001</c:v>
                </c:pt>
                <c:pt idx="5732">
                  <c:v>10.444000000000001</c:v>
                </c:pt>
                <c:pt idx="5733">
                  <c:v>10.443</c:v>
                </c:pt>
                <c:pt idx="5734">
                  <c:v>10.443</c:v>
                </c:pt>
                <c:pt idx="5735">
                  <c:v>10.512</c:v>
                </c:pt>
                <c:pt idx="5736">
                  <c:v>10.512</c:v>
                </c:pt>
                <c:pt idx="5737">
                  <c:v>10.512</c:v>
                </c:pt>
                <c:pt idx="5738">
                  <c:v>10.51</c:v>
                </c:pt>
                <c:pt idx="5739">
                  <c:v>10.512</c:v>
                </c:pt>
                <c:pt idx="5740">
                  <c:v>10.512</c:v>
                </c:pt>
                <c:pt idx="5741">
                  <c:v>10.51</c:v>
                </c:pt>
                <c:pt idx="5742">
                  <c:v>10.579000000000002</c:v>
                </c:pt>
                <c:pt idx="5743">
                  <c:v>10.578000000000001</c:v>
                </c:pt>
                <c:pt idx="5744">
                  <c:v>10.579000000000002</c:v>
                </c:pt>
                <c:pt idx="5745">
                  <c:v>10.578000000000001</c:v>
                </c:pt>
                <c:pt idx="5746">
                  <c:v>10.647</c:v>
                </c:pt>
                <c:pt idx="5747">
                  <c:v>10.647</c:v>
                </c:pt>
                <c:pt idx="5748">
                  <c:v>10.645</c:v>
                </c:pt>
                <c:pt idx="5749">
                  <c:v>10.647</c:v>
                </c:pt>
                <c:pt idx="5750">
                  <c:v>10.713000000000001</c:v>
                </c:pt>
                <c:pt idx="5751">
                  <c:v>10.714</c:v>
                </c:pt>
                <c:pt idx="5752">
                  <c:v>10.713000000000001</c:v>
                </c:pt>
                <c:pt idx="5753">
                  <c:v>10.747</c:v>
                </c:pt>
                <c:pt idx="5754">
                  <c:v>10.713000000000001</c:v>
                </c:pt>
                <c:pt idx="5755">
                  <c:v>10.713000000000001</c:v>
                </c:pt>
                <c:pt idx="5756">
                  <c:v>10.78</c:v>
                </c:pt>
                <c:pt idx="5757">
                  <c:v>10.781000000000001</c:v>
                </c:pt>
                <c:pt idx="5758">
                  <c:v>10.78</c:v>
                </c:pt>
                <c:pt idx="5759">
                  <c:v>10.848000000000001</c:v>
                </c:pt>
                <c:pt idx="5760">
                  <c:v>10.848000000000001</c:v>
                </c:pt>
                <c:pt idx="5761">
                  <c:v>10.849</c:v>
                </c:pt>
                <c:pt idx="5762">
                  <c:v>10.849</c:v>
                </c:pt>
                <c:pt idx="5763">
                  <c:v>10.78</c:v>
                </c:pt>
                <c:pt idx="5764">
                  <c:v>10.781000000000001</c:v>
                </c:pt>
                <c:pt idx="5765">
                  <c:v>10.78</c:v>
                </c:pt>
                <c:pt idx="5766">
                  <c:v>10.78</c:v>
                </c:pt>
                <c:pt idx="5767">
                  <c:v>10.747999999999999</c:v>
                </c:pt>
                <c:pt idx="5768">
                  <c:v>10.781000000000001</c:v>
                </c:pt>
                <c:pt idx="5769">
                  <c:v>10.78</c:v>
                </c:pt>
                <c:pt idx="5770">
                  <c:v>10.781000000000001</c:v>
                </c:pt>
                <c:pt idx="5771">
                  <c:v>10.781000000000001</c:v>
                </c:pt>
                <c:pt idx="5772">
                  <c:v>10.781000000000001</c:v>
                </c:pt>
                <c:pt idx="5773">
                  <c:v>10.781000000000001</c:v>
                </c:pt>
                <c:pt idx="5774">
                  <c:v>10.781000000000001</c:v>
                </c:pt>
                <c:pt idx="5775">
                  <c:v>10.78</c:v>
                </c:pt>
                <c:pt idx="5776">
                  <c:v>10.781000000000001</c:v>
                </c:pt>
                <c:pt idx="5777">
                  <c:v>10.781000000000001</c:v>
                </c:pt>
                <c:pt idx="5778">
                  <c:v>10.849</c:v>
                </c:pt>
                <c:pt idx="5779">
                  <c:v>10.849</c:v>
                </c:pt>
                <c:pt idx="5780">
                  <c:v>10.849</c:v>
                </c:pt>
                <c:pt idx="5781">
                  <c:v>10.849</c:v>
                </c:pt>
                <c:pt idx="5782">
                  <c:v>10.781000000000001</c:v>
                </c:pt>
                <c:pt idx="5783">
                  <c:v>10.714</c:v>
                </c:pt>
                <c:pt idx="5784">
                  <c:v>10.68</c:v>
                </c:pt>
                <c:pt idx="5785">
                  <c:v>10.647</c:v>
                </c:pt>
                <c:pt idx="5786">
                  <c:v>10.579000000000002</c:v>
                </c:pt>
                <c:pt idx="5787">
                  <c:v>10.512</c:v>
                </c:pt>
                <c:pt idx="5788">
                  <c:v>10.512</c:v>
                </c:pt>
                <c:pt idx="5789">
                  <c:v>10.478</c:v>
                </c:pt>
                <c:pt idx="5790">
                  <c:v>10.444000000000001</c:v>
                </c:pt>
                <c:pt idx="5791">
                  <c:v>10.444000000000001</c:v>
                </c:pt>
                <c:pt idx="5792">
                  <c:v>10.444000000000001</c:v>
                </c:pt>
                <c:pt idx="5793">
                  <c:v>10.444000000000001</c:v>
                </c:pt>
                <c:pt idx="5794">
                  <c:v>10.41</c:v>
                </c:pt>
                <c:pt idx="5795">
                  <c:v>10.41</c:v>
                </c:pt>
                <c:pt idx="5796">
                  <c:v>10.444000000000001</c:v>
                </c:pt>
                <c:pt idx="5797">
                  <c:v>10.376000000000005</c:v>
                </c:pt>
                <c:pt idx="5798">
                  <c:v>10.376000000000005</c:v>
                </c:pt>
                <c:pt idx="5799">
                  <c:v>10.376000000000005</c:v>
                </c:pt>
                <c:pt idx="5800">
                  <c:v>10.376000000000005</c:v>
                </c:pt>
                <c:pt idx="5801">
                  <c:v>10.444000000000001</c:v>
                </c:pt>
                <c:pt idx="5802">
                  <c:v>10.444000000000001</c:v>
                </c:pt>
                <c:pt idx="5803">
                  <c:v>10.444000000000001</c:v>
                </c:pt>
                <c:pt idx="5804">
                  <c:v>10.444000000000001</c:v>
                </c:pt>
                <c:pt idx="5805">
                  <c:v>10.512</c:v>
                </c:pt>
                <c:pt idx="5806">
                  <c:v>10.512</c:v>
                </c:pt>
                <c:pt idx="5807">
                  <c:v>10.512</c:v>
                </c:pt>
                <c:pt idx="5808">
                  <c:v>10.513</c:v>
                </c:pt>
                <c:pt idx="5809">
                  <c:v>10.512</c:v>
                </c:pt>
                <c:pt idx="5810">
                  <c:v>10.513</c:v>
                </c:pt>
                <c:pt idx="5811">
                  <c:v>10.513</c:v>
                </c:pt>
                <c:pt idx="5812">
                  <c:v>10.546000000000001</c:v>
                </c:pt>
                <c:pt idx="5813">
                  <c:v>10.58</c:v>
                </c:pt>
                <c:pt idx="5814">
                  <c:v>10.513</c:v>
                </c:pt>
                <c:pt idx="5815">
                  <c:v>10.513</c:v>
                </c:pt>
                <c:pt idx="5816">
                  <c:v>10.513</c:v>
                </c:pt>
                <c:pt idx="5817">
                  <c:v>10.445</c:v>
                </c:pt>
                <c:pt idx="5818">
                  <c:v>10.445</c:v>
                </c:pt>
                <c:pt idx="5819">
                  <c:v>10.445</c:v>
                </c:pt>
                <c:pt idx="5820">
                  <c:v>10.378</c:v>
                </c:pt>
                <c:pt idx="5821">
                  <c:v>10.445</c:v>
                </c:pt>
                <c:pt idx="5822">
                  <c:v>10.411</c:v>
                </c:pt>
                <c:pt idx="5823">
                  <c:v>10.445</c:v>
                </c:pt>
                <c:pt idx="5824">
                  <c:v>10.378</c:v>
                </c:pt>
                <c:pt idx="5825">
                  <c:v>10.411</c:v>
                </c:pt>
                <c:pt idx="5826">
                  <c:v>10.378</c:v>
                </c:pt>
                <c:pt idx="5827">
                  <c:v>10.445</c:v>
                </c:pt>
                <c:pt idx="5828">
                  <c:v>10.378</c:v>
                </c:pt>
                <c:pt idx="5829">
                  <c:v>10.379000000000003</c:v>
                </c:pt>
                <c:pt idx="5830">
                  <c:v>10.378</c:v>
                </c:pt>
                <c:pt idx="5831">
                  <c:v>10.378</c:v>
                </c:pt>
                <c:pt idx="5832">
                  <c:v>10.379000000000003</c:v>
                </c:pt>
                <c:pt idx="5833">
                  <c:v>10.379000000000003</c:v>
                </c:pt>
                <c:pt idx="5834">
                  <c:v>10.379000000000003</c:v>
                </c:pt>
                <c:pt idx="5835">
                  <c:v>10.311</c:v>
                </c:pt>
                <c:pt idx="5836">
                  <c:v>10.243</c:v>
                </c:pt>
                <c:pt idx="5837">
                  <c:v>10.243</c:v>
                </c:pt>
                <c:pt idx="5838">
                  <c:v>10.311</c:v>
                </c:pt>
                <c:pt idx="5839">
                  <c:v>10.243</c:v>
                </c:pt>
                <c:pt idx="5840">
                  <c:v>10.277000000000001</c:v>
                </c:pt>
                <c:pt idx="5841">
                  <c:v>10.243</c:v>
                </c:pt>
                <c:pt idx="5842">
                  <c:v>10.243</c:v>
                </c:pt>
                <c:pt idx="5843">
                  <c:v>10.277000000000001</c:v>
                </c:pt>
                <c:pt idx="5844">
                  <c:v>10.311</c:v>
                </c:pt>
                <c:pt idx="5845">
                  <c:v>10.312000000000003</c:v>
                </c:pt>
                <c:pt idx="5846">
                  <c:v>10.312000000000003</c:v>
                </c:pt>
                <c:pt idx="5847">
                  <c:v>10.312000000000003</c:v>
                </c:pt>
                <c:pt idx="5848">
                  <c:v>10.312000000000003</c:v>
                </c:pt>
                <c:pt idx="5849">
                  <c:v>10.346</c:v>
                </c:pt>
                <c:pt idx="5850">
                  <c:v>10.38</c:v>
                </c:pt>
                <c:pt idx="5851">
                  <c:v>10.38</c:v>
                </c:pt>
                <c:pt idx="5852">
                  <c:v>10.38</c:v>
                </c:pt>
                <c:pt idx="5853">
                  <c:v>10.413</c:v>
                </c:pt>
                <c:pt idx="5854">
                  <c:v>10.447000000000001</c:v>
                </c:pt>
                <c:pt idx="5855">
                  <c:v>10.413</c:v>
                </c:pt>
                <c:pt idx="5856">
                  <c:v>10.38</c:v>
                </c:pt>
                <c:pt idx="5857">
                  <c:v>10.447000000000001</c:v>
                </c:pt>
                <c:pt idx="5858">
                  <c:v>10.447000000000001</c:v>
                </c:pt>
                <c:pt idx="5859">
                  <c:v>10.447000000000001</c:v>
                </c:pt>
                <c:pt idx="5860">
                  <c:v>10.448</c:v>
                </c:pt>
                <c:pt idx="5861">
                  <c:v>10.38</c:v>
                </c:pt>
                <c:pt idx="5862">
                  <c:v>10.448</c:v>
                </c:pt>
                <c:pt idx="5863">
                  <c:v>10.448</c:v>
                </c:pt>
                <c:pt idx="5864">
                  <c:v>10.448</c:v>
                </c:pt>
                <c:pt idx="5865">
                  <c:v>10.448</c:v>
                </c:pt>
                <c:pt idx="5866">
                  <c:v>10.448</c:v>
                </c:pt>
                <c:pt idx="5867">
                  <c:v>10.516</c:v>
                </c:pt>
                <c:pt idx="5868">
                  <c:v>10.448</c:v>
                </c:pt>
                <c:pt idx="5869">
                  <c:v>10.516</c:v>
                </c:pt>
                <c:pt idx="5870">
                  <c:v>10.516</c:v>
                </c:pt>
                <c:pt idx="5871">
                  <c:v>10.583</c:v>
                </c:pt>
                <c:pt idx="5872">
                  <c:v>10.583</c:v>
                </c:pt>
                <c:pt idx="5873">
                  <c:v>10.583</c:v>
                </c:pt>
                <c:pt idx="5874">
                  <c:v>10.583</c:v>
                </c:pt>
                <c:pt idx="5875">
                  <c:v>10.583</c:v>
                </c:pt>
                <c:pt idx="5876">
                  <c:v>10.651</c:v>
                </c:pt>
                <c:pt idx="5877">
                  <c:v>10.583</c:v>
                </c:pt>
                <c:pt idx="5878">
                  <c:v>10.651</c:v>
                </c:pt>
                <c:pt idx="5879">
                  <c:v>10.617000000000001</c:v>
                </c:pt>
                <c:pt idx="5880">
                  <c:v>10.651</c:v>
                </c:pt>
                <c:pt idx="5881">
                  <c:v>10.651</c:v>
                </c:pt>
                <c:pt idx="5882">
                  <c:v>10.651</c:v>
                </c:pt>
                <c:pt idx="5883">
                  <c:v>10.651</c:v>
                </c:pt>
                <c:pt idx="5884">
                  <c:v>10.652000000000003</c:v>
                </c:pt>
                <c:pt idx="5885">
                  <c:v>10.652000000000003</c:v>
                </c:pt>
                <c:pt idx="5886">
                  <c:v>10.652000000000003</c:v>
                </c:pt>
                <c:pt idx="5887">
                  <c:v>10.686</c:v>
                </c:pt>
                <c:pt idx="5888">
                  <c:v>10.652000000000003</c:v>
                </c:pt>
                <c:pt idx="5889">
                  <c:v>10.652000000000003</c:v>
                </c:pt>
                <c:pt idx="5890">
                  <c:v>10.652000000000003</c:v>
                </c:pt>
                <c:pt idx="5891">
                  <c:v>10.652000000000003</c:v>
                </c:pt>
                <c:pt idx="5892">
                  <c:v>10.652000000000003</c:v>
                </c:pt>
                <c:pt idx="5893">
                  <c:v>10.652000000000003</c:v>
                </c:pt>
                <c:pt idx="5894">
                  <c:v>10.652000000000003</c:v>
                </c:pt>
                <c:pt idx="5895">
                  <c:v>10.652000000000003</c:v>
                </c:pt>
                <c:pt idx="5896">
                  <c:v>10.618</c:v>
                </c:pt>
                <c:pt idx="5897">
                  <c:v>10.652000000000003</c:v>
                </c:pt>
                <c:pt idx="5898">
                  <c:v>10.652000000000003</c:v>
                </c:pt>
                <c:pt idx="5899">
                  <c:v>10.652000000000003</c:v>
                </c:pt>
                <c:pt idx="5900">
                  <c:v>10.652000000000003</c:v>
                </c:pt>
                <c:pt idx="5901">
                  <c:v>10.652000000000003</c:v>
                </c:pt>
                <c:pt idx="5902">
                  <c:v>10.653</c:v>
                </c:pt>
                <c:pt idx="5903">
                  <c:v>10.652000000000003</c:v>
                </c:pt>
                <c:pt idx="5904">
                  <c:v>10.653</c:v>
                </c:pt>
                <c:pt idx="5905">
                  <c:v>10.72</c:v>
                </c:pt>
                <c:pt idx="5906">
                  <c:v>10.653</c:v>
                </c:pt>
                <c:pt idx="5907">
                  <c:v>10.687000000000001</c:v>
                </c:pt>
                <c:pt idx="5908">
                  <c:v>10.72</c:v>
                </c:pt>
                <c:pt idx="5909">
                  <c:v>10.72</c:v>
                </c:pt>
                <c:pt idx="5910">
                  <c:v>10.72</c:v>
                </c:pt>
                <c:pt idx="5911">
                  <c:v>10.72</c:v>
                </c:pt>
                <c:pt idx="5912">
                  <c:v>10.653</c:v>
                </c:pt>
                <c:pt idx="5913">
                  <c:v>10.687000000000001</c:v>
                </c:pt>
                <c:pt idx="5914">
                  <c:v>10.653</c:v>
                </c:pt>
                <c:pt idx="5915">
                  <c:v>10.585000000000004</c:v>
                </c:pt>
                <c:pt idx="5916">
                  <c:v>10.518000000000001</c:v>
                </c:pt>
                <c:pt idx="5917">
                  <c:v>10.518000000000001</c:v>
                </c:pt>
                <c:pt idx="5918">
                  <c:v>10.450000000000003</c:v>
                </c:pt>
                <c:pt idx="5919">
                  <c:v>10.383000000000004</c:v>
                </c:pt>
                <c:pt idx="5920">
                  <c:v>10.383000000000004</c:v>
                </c:pt>
                <c:pt idx="5921">
                  <c:v>10.316000000000004</c:v>
                </c:pt>
                <c:pt idx="5922">
                  <c:v>10.247999999999999</c:v>
                </c:pt>
                <c:pt idx="5923">
                  <c:v>10.247999999999999</c:v>
                </c:pt>
                <c:pt idx="5924">
                  <c:v>10.249000000000001</c:v>
                </c:pt>
                <c:pt idx="5925">
                  <c:v>10.249000000000001</c:v>
                </c:pt>
                <c:pt idx="5926">
                  <c:v>10.249000000000001</c:v>
                </c:pt>
                <c:pt idx="5927">
                  <c:v>10.249000000000001</c:v>
                </c:pt>
                <c:pt idx="5928">
                  <c:v>10.249000000000001</c:v>
                </c:pt>
                <c:pt idx="5929">
                  <c:v>10.249000000000001</c:v>
                </c:pt>
                <c:pt idx="5930">
                  <c:v>10.249000000000001</c:v>
                </c:pt>
                <c:pt idx="5931">
                  <c:v>10.249000000000001</c:v>
                </c:pt>
                <c:pt idx="5932">
                  <c:v>10.249000000000001</c:v>
                </c:pt>
                <c:pt idx="5933">
                  <c:v>10.249000000000001</c:v>
                </c:pt>
                <c:pt idx="5934">
                  <c:v>10.249000000000001</c:v>
                </c:pt>
                <c:pt idx="5935">
                  <c:v>10.181000000000001</c:v>
                </c:pt>
                <c:pt idx="5936">
                  <c:v>10.181000000000001</c:v>
                </c:pt>
                <c:pt idx="5937">
                  <c:v>10.181000000000001</c:v>
                </c:pt>
                <c:pt idx="5938">
                  <c:v>10.181000000000001</c:v>
                </c:pt>
                <c:pt idx="5939">
                  <c:v>10.181000000000001</c:v>
                </c:pt>
                <c:pt idx="5940">
                  <c:v>10.181000000000001</c:v>
                </c:pt>
                <c:pt idx="5941">
                  <c:v>10.181000000000001</c:v>
                </c:pt>
                <c:pt idx="5942">
                  <c:v>10.182</c:v>
                </c:pt>
                <c:pt idx="5943">
                  <c:v>10.182</c:v>
                </c:pt>
                <c:pt idx="5944">
                  <c:v>10.182</c:v>
                </c:pt>
                <c:pt idx="5945">
                  <c:v>10.182</c:v>
                </c:pt>
                <c:pt idx="5946">
                  <c:v>10.25</c:v>
                </c:pt>
                <c:pt idx="5947">
                  <c:v>10.25</c:v>
                </c:pt>
                <c:pt idx="5948">
                  <c:v>10.283000000000001</c:v>
                </c:pt>
                <c:pt idx="5949">
                  <c:v>10.317</c:v>
                </c:pt>
                <c:pt idx="5950">
                  <c:v>10.317</c:v>
                </c:pt>
                <c:pt idx="5951">
                  <c:v>10.385000000000003</c:v>
                </c:pt>
                <c:pt idx="5952">
                  <c:v>10.385000000000003</c:v>
                </c:pt>
                <c:pt idx="5953">
                  <c:v>10.452000000000004</c:v>
                </c:pt>
                <c:pt idx="5954">
                  <c:v>10.452000000000004</c:v>
                </c:pt>
                <c:pt idx="5955">
                  <c:v>10.52</c:v>
                </c:pt>
                <c:pt idx="5956">
                  <c:v>10.52</c:v>
                </c:pt>
                <c:pt idx="5957">
                  <c:v>10.554</c:v>
                </c:pt>
                <c:pt idx="5958">
                  <c:v>10.587</c:v>
                </c:pt>
                <c:pt idx="5959">
                  <c:v>10.589</c:v>
                </c:pt>
                <c:pt idx="5960">
                  <c:v>10.587</c:v>
                </c:pt>
                <c:pt idx="5961">
                  <c:v>10.589</c:v>
                </c:pt>
                <c:pt idx="5962">
                  <c:v>10.656000000000002</c:v>
                </c:pt>
                <c:pt idx="5963">
                  <c:v>10.589</c:v>
                </c:pt>
                <c:pt idx="5964">
                  <c:v>10.589</c:v>
                </c:pt>
                <c:pt idx="5965">
                  <c:v>10.656000000000002</c:v>
                </c:pt>
                <c:pt idx="5966">
                  <c:v>10.656000000000002</c:v>
                </c:pt>
                <c:pt idx="5967">
                  <c:v>10.656000000000002</c:v>
                </c:pt>
                <c:pt idx="5968">
                  <c:v>10.656000000000002</c:v>
                </c:pt>
                <c:pt idx="5969">
                  <c:v>10.656000000000002</c:v>
                </c:pt>
                <c:pt idx="5970">
                  <c:v>10.656000000000002</c:v>
                </c:pt>
                <c:pt idx="5971">
                  <c:v>10.656000000000002</c:v>
                </c:pt>
                <c:pt idx="5972">
                  <c:v>10.69</c:v>
                </c:pt>
                <c:pt idx="5973">
                  <c:v>10.724</c:v>
                </c:pt>
                <c:pt idx="5974">
                  <c:v>10.724</c:v>
                </c:pt>
                <c:pt idx="5975">
                  <c:v>10.724</c:v>
                </c:pt>
                <c:pt idx="5976">
                  <c:v>10.725</c:v>
                </c:pt>
                <c:pt idx="5977">
                  <c:v>10.791</c:v>
                </c:pt>
                <c:pt idx="5978">
                  <c:v>10.792</c:v>
                </c:pt>
                <c:pt idx="5979">
                  <c:v>10.792</c:v>
                </c:pt>
                <c:pt idx="5980">
                  <c:v>10.792</c:v>
                </c:pt>
                <c:pt idx="5981">
                  <c:v>10.826000000000002</c:v>
                </c:pt>
                <c:pt idx="5982">
                  <c:v>10.792</c:v>
                </c:pt>
                <c:pt idx="5983">
                  <c:v>10.792</c:v>
                </c:pt>
                <c:pt idx="5984">
                  <c:v>10.860000000000003</c:v>
                </c:pt>
                <c:pt idx="5985">
                  <c:v>10.792</c:v>
                </c:pt>
                <c:pt idx="5986">
                  <c:v>10.860000000000003</c:v>
                </c:pt>
                <c:pt idx="5987">
                  <c:v>10.792</c:v>
                </c:pt>
                <c:pt idx="5988">
                  <c:v>10.792</c:v>
                </c:pt>
                <c:pt idx="5989">
                  <c:v>10.861000000000002</c:v>
                </c:pt>
                <c:pt idx="5990">
                  <c:v>10.792</c:v>
                </c:pt>
                <c:pt idx="5991">
                  <c:v>10.793000000000001</c:v>
                </c:pt>
                <c:pt idx="5992">
                  <c:v>10.792</c:v>
                </c:pt>
                <c:pt idx="5993">
                  <c:v>10.793000000000001</c:v>
                </c:pt>
                <c:pt idx="5994">
                  <c:v>10.793000000000001</c:v>
                </c:pt>
                <c:pt idx="5995">
                  <c:v>10.793000000000001</c:v>
                </c:pt>
                <c:pt idx="5996">
                  <c:v>10.793000000000001</c:v>
                </c:pt>
                <c:pt idx="5997">
                  <c:v>10.793000000000001</c:v>
                </c:pt>
                <c:pt idx="5998">
                  <c:v>10.793000000000001</c:v>
                </c:pt>
                <c:pt idx="5999">
                  <c:v>10.793000000000001</c:v>
                </c:pt>
                <c:pt idx="6000">
                  <c:v>10.793000000000001</c:v>
                </c:pt>
                <c:pt idx="6001">
                  <c:v>10.793000000000001</c:v>
                </c:pt>
                <c:pt idx="6002">
                  <c:v>10.793000000000001</c:v>
                </c:pt>
                <c:pt idx="6003">
                  <c:v>10.793000000000001</c:v>
                </c:pt>
                <c:pt idx="6004">
                  <c:v>10.793000000000001</c:v>
                </c:pt>
                <c:pt idx="6005">
                  <c:v>10.793000000000001</c:v>
                </c:pt>
                <c:pt idx="6006">
                  <c:v>10.794</c:v>
                </c:pt>
                <c:pt idx="6007">
                  <c:v>10.794</c:v>
                </c:pt>
                <c:pt idx="6008">
                  <c:v>10.862000000000004</c:v>
                </c:pt>
                <c:pt idx="6009">
                  <c:v>10.862000000000004</c:v>
                </c:pt>
                <c:pt idx="6010">
                  <c:v>10.862000000000004</c:v>
                </c:pt>
                <c:pt idx="6011">
                  <c:v>10.862000000000004</c:v>
                </c:pt>
                <c:pt idx="6012">
                  <c:v>10.862000000000004</c:v>
                </c:pt>
                <c:pt idx="6013">
                  <c:v>10.862000000000004</c:v>
                </c:pt>
                <c:pt idx="6014">
                  <c:v>10.929</c:v>
                </c:pt>
                <c:pt idx="6015">
                  <c:v>10.929</c:v>
                </c:pt>
                <c:pt idx="6016">
                  <c:v>10.929</c:v>
                </c:pt>
                <c:pt idx="6017">
                  <c:v>10.929</c:v>
                </c:pt>
                <c:pt idx="6018">
                  <c:v>10.997</c:v>
                </c:pt>
                <c:pt idx="6019">
                  <c:v>10.997</c:v>
                </c:pt>
                <c:pt idx="6020">
                  <c:v>10.998000000000001</c:v>
                </c:pt>
                <c:pt idx="6021">
                  <c:v>10.998000000000001</c:v>
                </c:pt>
                <c:pt idx="6022">
                  <c:v>11.065000000000003</c:v>
                </c:pt>
                <c:pt idx="6023">
                  <c:v>11.065000000000003</c:v>
                </c:pt>
                <c:pt idx="6024">
                  <c:v>11.032</c:v>
                </c:pt>
                <c:pt idx="6025">
                  <c:v>10.998000000000001</c:v>
                </c:pt>
                <c:pt idx="6026">
                  <c:v>11.032</c:v>
                </c:pt>
                <c:pt idx="6027">
                  <c:v>11.032</c:v>
                </c:pt>
                <c:pt idx="6028">
                  <c:v>11.065000000000003</c:v>
                </c:pt>
                <c:pt idx="6029">
                  <c:v>11.065000000000003</c:v>
                </c:pt>
                <c:pt idx="6030">
                  <c:v>11.065000000000003</c:v>
                </c:pt>
                <c:pt idx="6031">
                  <c:v>11.066000000000004</c:v>
                </c:pt>
                <c:pt idx="6032">
                  <c:v>11.1</c:v>
                </c:pt>
                <c:pt idx="6033">
                  <c:v>11.134</c:v>
                </c:pt>
                <c:pt idx="6034">
                  <c:v>11.134</c:v>
                </c:pt>
                <c:pt idx="6035">
                  <c:v>11.134</c:v>
                </c:pt>
                <c:pt idx="6036">
                  <c:v>11.134</c:v>
                </c:pt>
                <c:pt idx="6037">
                  <c:v>11.134</c:v>
                </c:pt>
                <c:pt idx="6038">
                  <c:v>11.134</c:v>
                </c:pt>
                <c:pt idx="6039">
                  <c:v>11.134</c:v>
                </c:pt>
                <c:pt idx="6040">
                  <c:v>11.134</c:v>
                </c:pt>
                <c:pt idx="6041">
                  <c:v>11.134</c:v>
                </c:pt>
                <c:pt idx="6042">
                  <c:v>11.134</c:v>
                </c:pt>
                <c:pt idx="6043">
                  <c:v>11.135</c:v>
                </c:pt>
                <c:pt idx="6044">
                  <c:v>11.135</c:v>
                </c:pt>
                <c:pt idx="6045">
                  <c:v>11.135</c:v>
                </c:pt>
                <c:pt idx="6046">
                  <c:v>11.135</c:v>
                </c:pt>
                <c:pt idx="6047">
                  <c:v>11.135</c:v>
                </c:pt>
                <c:pt idx="6048">
                  <c:v>11.135</c:v>
                </c:pt>
                <c:pt idx="6049">
                  <c:v>11.135</c:v>
                </c:pt>
                <c:pt idx="6050">
                  <c:v>11.135</c:v>
                </c:pt>
                <c:pt idx="6051">
                  <c:v>11.135</c:v>
                </c:pt>
                <c:pt idx="6052">
                  <c:v>11.135</c:v>
                </c:pt>
                <c:pt idx="6053">
                  <c:v>11.135</c:v>
                </c:pt>
                <c:pt idx="6054">
                  <c:v>11.136000000000001</c:v>
                </c:pt>
                <c:pt idx="6055">
                  <c:v>11.135</c:v>
                </c:pt>
                <c:pt idx="6056">
                  <c:v>11.136000000000001</c:v>
                </c:pt>
                <c:pt idx="6057">
                  <c:v>11.136000000000001</c:v>
                </c:pt>
                <c:pt idx="6058">
                  <c:v>11.136000000000001</c:v>
                </c:pt>
                <c:pt idx="6059">
                  <c:v>11.136000000000001</c:v>
                </c:pt>
                <c:pt idx="6060">
                  <c:v>11.136000000000001</c:v>
                </c:pt>
                <c:pt idx="6061">
                  <c:v>11.203000000000001</c:v>
                </c:pt>
                <c:pt idx="6062">
                  <c:v>11.136000000000001</c:v>
                </c:pt>
                <c:pt idx="6063">
                  <c:v>11.136000000000001</c:v>
                </c:pt>
                <c:pt idx="6064">
                  <c:v>11.136000000000001</c:v>
                </c:pt>
                <c:pt idx="6065">
                  <c:v>11.17</c:v>
                </c:pt>
                <c:pt idx="6066">
                  <c:v>11.171000000000001</c:v>
                </c:pt>
                <c:pt idx="6067">
                  <c:v>11.171000000000001</c:v>
                </c:pt>
                <c:pt idx="6068">
                  <c:v>11.205</c:v>
                </c:pt>
                <c:pt idx="6069">
                  <c:v>11.205</c:v>
                </c:pt>
                <c:pt idx="6070">
                  <c:v>11.205</c:v>
                </c:pt>
                <c:pt idx="6071">
                  <c:v>11.205</c:v>
                </c:pt>
                <c:pt idx="6072">
                  <c:v>11.272</c:v>
                </c:pt>
                <c:pt idx="6073">
                  <c:v>11.272</c:v>
                </c:pt>
                <c:pt idx="6074">
                  <c:v>11.272</c:v>
                </c:pt>
                <c:pt idx="6075">
                  <c:v>11.272</c:v>
                </c:pt>
                <c:pt idx="6076">
                  <c:v>11.272</c:v>
                </c:pt>
                <c:pt idx="6077">
                  <c:v>11.273</c:v>
                </c:pt>
                <c:pt idx="6078">
                  <c:v>11.273</c:v>
                </c:pt>
                <c:pt idx="6079">
                  <c:v>11.273</c:v>
                </c:pt>
                <c:pt idx="6080">
                  <c:v>11.273</c:v>
                </c:pt>
                <c:pt idx="6081">
                  <c:v>11.273</c:v>
                </c:pt>
                <c:pt idx="6082">
                  <c:v>11.273</c:v>
                </c:pt>
                <c:pt idx="6083">
                  <c:v>11.273</c:v>
                </c:pt>
                <c:pt idx="6084">
                  <c:v>11.273</c:v>
                </c:pt>
                <c:pt idx="6085">
                  <c:v>11.307</c:v>
                </c:pt>
                <c:pt idx="6086">
                  <c:v>11.342000000000002</c:v>
                </c:pt>
                <c:pt idx="6087">
                  <c:v>11.274000000000001</c:v>
                </c:pt>
                <c:pt idx="6088">
                  <c:v>11.342000000000002</c:v>
                </c:pt>
                <c:pt idx="6089">
                  <c:v>11.274000000000001</c:v>
                </c:pt>
                <c:pt idx="6090">
                  <c:v>11.274000000000001</c:v>
                </c:pt>
                <c:pt idx="6091">
                  <c:v>11.274000000000001</c:v>
                </c:pt>
                <c:pt idx="6092">
                  <c:v>11.274000000000001</c:v>
                </c:pt>
                <c:pt idx="6093">
                  <c:v>11.274000000000001</c:v>
                </c:pt>
                <c:pt idx="6094">
                  <c:v>11.274000000000001</c:v>
                </c:pt>
                <c:pt idx="6095">
                  <c:v>11.274000000000001</c:v>
                </c:pt>
                <c:pt idx="6096">
                  <c:v>11.274000000000001</c:v>
                </c:pt>
                <c:pt idx="6097">
                  <c:v>11.274000000000001</c:v>
                </c:pt>
                <c:pt idx="6098">
                  <c:v>11.275</c:v>
                </c:pt>
                <c:pt idx="6099">
                  <c:v>11.309000000000003</c:v>
                </c:pt>
                <c:pt idx="6100">
                  <c:v>11.275</c:v>
                </c:pt>
                <c:pt idx="6101">
                  <c:v>11.343</c:v>
                </c:pt>
                <c:pt idx="6102">
                  <c:v>11.343</c:v>
                </c:pt>
                <c:pt idx="6103">
                  <c:v>11.343</c:v>
                </c:pt>
                <c:pt idx="6104">
                  <c:v>11.343</c:v>
                </c:pt>
                <c:pt idx="6105">
                  <c:v>11.343</c:v>
                </c:pt>
                <c:pt idx="6106">
                  <c:v>11.343</c:v>
                </c:pt>
                <c:pt idx="6107">
                  <c:v>11.343</c:v>
                </c:pt>
                <c:pt idx="6108">
                  <c:v>11.41</c:v>
                </c:pt>
                <c:pt idx="6109">
                  <c:v>11.411</c:v>
                </c:pt>
                <c:pt idx="6110">
                  <c:v>11.344000000000001</c:v>
                </c:pt>
                <c:pt idx="6111">
                  <c:v>11.411</c:v>
                </c:pt>
                <c:pt idx="6112">
                  <c:v>11.411</c:v>
                </c:pt>
                <c:pt idx="6113">
                  <c:v>11.411</c:v>
                </c:pt>
                <c:pt idx="6114">
                  <c:v>11.411</c:v>
                </c:pt>
                <c:pt idx="6115">
                  <c:v>11.411</c:v>
                </c:pt>
                <c:pt idx="6116">
                  <c:v>11.412000000000004</c:v>
                </c:pt>
                <c:pt idx="6117">
                  <c:v>11.412000000000004</c:v>
                </c:pt>
                <c:pt idx="6118">
                  <c:v>11.412000000000004</c:v>
                </c:pt>
                <c:pt idx="6119">
                  <c:v>11.412000000000004</c:v>
                </c:pt>
                <c:pt idx="6120">
                  <c:v>11.412000000000004</c:v>
                </c:pt>
                <c:pt idx="6121">
                  <c:v>11.412000000000004</c:v>
                </c:pt>
                <c:pt idx="6122">
                  <c:v>11.412000000000004</c:v>
                </c:pt>
                <c:pt idx="6123">
                  <c:v>11.412000000000004</c:v>
                </c:pt>
                <c:pt idx="6124">
                  <c:v>11.412000000000004</c:v>
                </c:pt>
                <c:pt idx="6125">
                  <c:v>11.412000000000004</c:v>
                </c:pt>
                <c:pt idx="6126">
                  <c:v>11.414</c:v>
                </c:pt>
                <c:pt idx="6127">
                  <c:v>11.414</c:v>
                </c:pt>
                <c:pt idx="6128">
                  <c:v>11.414</c:v>
                </c:pt>
                <c:pt idx="6129">
                  <c:v>11.414</c:v>
                </c:pt>
                <c:pt idx="6130">
                  <c:v>11.414</c:v>
                </c:pt>
                <c:pt idx="6131">
                  <c:v>11.414</c:v>
                </c:pt>
                <c:pt idx="6132">
                  <c:v>11.414</c:v>
                </c:pt>
                <c:pt idx="6133">
                  <c:v>11.414</c:v>
                </c:pt>
                <c:pt idx="6134">
                  <c:v>11.414</c:v>
                </c:pt>
                <c:pt idx="6135">
                  <c:v>11.415000000000003</c:v>
                </c:pt>
                <c:pt idx="6136">
                  <c:v>11.415000000000003</c:v>
                </c:pt>
                <c:pt idx="6137">
                  <c:v>11.448</c:v>
                </c:pt>
                <c:pt idx="6138">
                  <c:v>11.482000000000003</c:v>
                </c:pt>
                <c:pt idx="6139">
                  <c:v>11.482000000000003</c:v>
                </c:pt>
                <c:pt idx="6140">
                  <c:v>11.449</c:v>
                </c:pt>
                <c:pt idx="6141">
                  <c:v>11.415000000000003</c:v>
                </c:pt>
                <c:pt idx="6142">
                  <c:v>11.448</c:v>
                </c:pt>
                <c:pt idx="6143">
                  <c:v>11.416</c:v>
                </c:pt>
                <c:pt idx="6144">
                  <c:v>11.416</c:v>
                </c:pt>
                <c:pt idx="6145">
                  <c:v>11.416</c:v>
                </c:pt>
                <c:pt idx="6146">
                  <c:v>11.348000000000001</c:v>
                </c:pt>
                <c:pt idx="6147">
                  <c:v>11.416</c:v>
                </c:pt>
                <c:pt idx="6148">
                  <c:v>11.416</c:v>
                </c:pt>
                <c:pt idx="6149">
                  <c:v>11.416</c:v>
                </c:pt>
                <c:pt idx="6150">
                  <c:v>11.416</c:v>
                </c:pt>
                <c:pt idx="6151">
                  <c:v>11.417</c:v>
                </c:pt>
                <c:pt idx="6152">
                  <c:v>11.417</c:v>
                </c:pt>
                <c:pt idx="6153">
                  <c:v>11.417</c:v>
                </c:pt>
                <c:pt idx="6154">
                  <c:v>11.417</c:v>
                </c:pt>
                <c:pt idx="6155">
                  <c:v>11.417</c:v>
                </c:pt>
                <c:pt idx="6156">
                  <c:v>11.417</c:v>
                </c:pt>
                <c:pt idx="6157">
                  <c:v>11.417</c:v>
                </c:pt>
                <c:pt idx="6158">
                  <c:v>11.418000000000001</c:v>
                </c:pt>
                <c:pt idx="6159">
                  <c:v>11.350000000000003</c:v>
                </c:pt>
                <c:pt idx="6160">
                  <c:v>11.384</c:v>
                </c:pt>
                <c:pt idx="6161">
                  <c:v>11.418000000000001</c:v>
                </c:pt>
                <c:pt idx="6162">
                  <c:v>11.350000000000003</c:v>
                </c:pt>
                <c:pt idx="6163">
                  <c:v>11.418000000000001</c:v>
                </c:pt>
                <c:pt idx="6164">
                  <c:v>11.418000000000001</c:v>
                </c:pt>
                <c:pt idx="6165">
                  <c:v>11.350000000000003</c:v>
                </c:pt>
                <c:pt idx="6166">
                  <c:v>11.385000000000003</c:v>
                </c:pt>
                <c:pt idx="6167">
                  <c:v>11.350000000000003</c:v>
                </c:pt>
                <c:pt idx="6168">
                  <c:v>11.352000000000004</c:v>
                </c:pt>
                <c:pt idx="6169">
                  <c:v>11.352000000000004</c:v>
                </c:pt>
                <c:pt idx="6170">
                  <c:v>11.385000000000003</c:v>
                </c:pt>
                <c:pt idx="6171">
                  <c:v>11.352000000000004</c:v>
                </c:pt>
                <c:pt idx="6172">
                  <c:v>11.419</c:v>
                </c:pt>
                <c:pt idx="6173">
                  <c:v>11.419</c:v>
                </c:pt>
                <c:pt idx="6174">
                  <c:v>11.419</c:v>
                </c:pt>
                <c:pt idx="6175">
                  <c:v>11.419</c:v>
                </c:pt>
                <c:pt idx="6176">
                  <c:v>11.42</c:v>
                </c:pt>
                <c:pt idx="6177">
                  <c:v>11.42</c:v>
                </c:pt>
                <c:pt idx="6178">
                  <c:v>11.42</c:v>
                </c:pt>
                <c:pt idx="6179">
                  <c:v>11.42</c:v>
                </c:pt>
                <c:pt idx="6180">
                  <c:v>11.386000000000005</c:v>
                </c:pt>
                <c:pt idx="6181">
                  <c:v>11.421000000000001</c:v>
                </c:pt>
                <c:pt idx="6182">
                  <c:v>11.42</c:v>
                </c:pt>
                <c:pt idx="6183">
                  <c:v>11.421000000000001</c:v>
                </c:pt>
                <c:pt idx="6184">
                  <c:v>11.421000000000001</c:v>
                </c:pt>
                <c:pt idx="6185">
                  <c:v>11.421000000000001</c:v>
                </c:pt>
                <c:pt idx="6186">
                  <c:v>11.421000000000001</c:v>
                </c:pt>
                <c:pt idx="6187">
                  <c:v>11.354000000000005</c:v>
                </c:pt>
                <c:pt idx="6188">
                  <c:v>11.421000000000001</c:v>
                </c:pt>
                <c:pt idx="6189">
                  <c:v>11.421000000000001</c:v>
                </c:pt>
                <c:pt idx="6190">
                  <c:v>11.421000000000001</c:v>
                </c:pt>
                <c:pt idx="6191">
                  <c:v>11.421000000000001</c:v>
                </c:pt>
                <c:pt idx="6192">
                  <c:v>11.422000000000002</c:v>
                </c:pt>
                <c:pt idx="6193">
                  <c:v>11.422000000000002</c:v>
                </c:pt>
                <c:pt idx="6194">
                  <c:v>11.422000000000002</c:v>
                </c:pt>
                <c:pt idx="6195">
                  <c:v>11.422000000000002</c:v>
                </c:pt>
                <c:pt idx="6196">
                  <c:v>11.422000000000002</c:v>
                </c:pt>
                <c:pt idx="6197">
                  <c:v>11.423</c:v>
                </c:pt>
                <c:pt idx="6198">
                  <c:v>11.422000000000002</c:v>
                </c:pt>
                <c:pt idx="6199">
                  <c:v>11.457000000000004</c:v>
                </c:pt>
                <c:pt idx="6200">
                  <c:v>11.423</c:v>
                </c:pt>
                <c:pt idx="6201">
                  <c:v>11.491</c:v>
                </c:pt>
                <c:pt idx="6202">
                  <c:v>11.423</c:v>
                </c:pt>
                <c:pt idx="6203">
                  <c:v>11.457000000000004</c:v>
                </c:pt>
                <c:pt idx="6204">
                  <c:v>11.491</c:v>
                </c:pt>
                <c:pt idx="6205">
                  <c:v>11.423</c:v>
                </c:pt>
                <c:pt idx="6206">
                  <c:v>11.424000000000001</c:v>
                </c:pt>
                <c:pt idx="6207">
                  <c:v>11.424000000000001</c:v>
                </c:pt>
                <c:pt idx="6208">
                  <c:v>11.424000000000001</c:v>
                </c:pt>
                <c:pt idx="6209">
                  <c:v>11.424000000000001</c:v>
                </c:pt>
                <c:pt idx="6210">
                  <c:v>11.424000000000001</c:v>
                </c:pt>
                <c:pt idx="6211">
                  <c:v>11.424000000000001</c:v>
                </c:pt>
                <c:pt idx="6212">
                  <c:v>11.424000000000001</c:v>
                </c:pt>
                <c:pt idx="6213">
                  <c:v>11.424000000000001</c:v>
                </c:pt>
                <c:pt idx="6214">
                  <c:v>11.391</c:v>
                </c:pt>
                <c:pt idx="6215">
                  <c:v>11.426</c:v>
                </c:pt>
                <c:pt idx="6216">
                  <c:v>11.358000000000002</c:v>
                </c:pt>
                <c:pt idx="6217">
                  <c:v>11.358000000000002</c:v>
                </c:pt>
                <c:pt idx="6218">
                  <c:v>11.358000000000002</c:v>
                </c:pt>
                <c:pt idx="6219">
                  <c:v>11.359000000000004</c:v>
                </c:pt>
                <c:pt idx="6220">
                  <c:v>11.359000000000004</c:v>
                </c:pt>
                <c:pt idx="6221">
                  <c:v>11.359000000000004</c:v>
                </c:pt>
                <c:pt idx="6222">
                  <c:v>11.359000000000004</c:v>
                </c:pt>
                <c:pt idx="6223">
                  <c:v>11.359000000000004</c:v>
                </c:pt>
                <c:pt idx="6224">
                  <c:v>11.359000000000004</c:v>
                </c:pt>
                <c:pt idx="6225">
                  <c:v>11.359000000000004</c:v>
                </c:pt>
                <c:pt idx="6226">
                  <c:v>11.427</c:v>
                </c:pt>
                <c:pt idx="6227">
                  <c:v>11.360000000000003</c:v>
                </c:pt>
                <c:pt idx="6228">
                  <c:v>11.428000000000001</c:v>
                </c:pt>
                <c:pt idx="6229">
                  <c:v>11.428000000000001</c:v>
                </c:pt>
                <c:pt idx="6230">
                  <c:v>11.428000000000001</c:v>
                </c:pt>
                <c:pt idx="6231">
                  <c:v>11.428000000000001</c:v>
                </c:pt>
                <c:pt idx="6232">
                  <c:v>11.428000000000001</c:v>
                </c:pt>
                <c:pt idx="6233">
                  <c:v>11.428000000000001</c:v>
                </c:pt>
                <c:pt idx="6234">
                  <c:v>11.429</c:v>
                </c:pt>
                <c:pt idx="6235">
                  <c:v>11.429</c:v>
                </c:pt>
                <c:pt idx="6236">
                  <c:v>11.429</c:v>
                </c:pt>
                <c:pt idx="6237">
                  <c:v>11.429</c:v>
                </c:pt>
                <c:pt idx="6238">
                  <c:v>11.429</c:v>
                </c:pt>
                <c:pt idx="6239">
                  <c:v>11.429</c:v>
                </c:pt>
                <c:pt idx="6240">
                  <c:v>11.43</c:v>
                </c:pt>
                <c:pt idx="6241">
                  <c:v>11.43</c:v>
                </c:pt>
                <c:pt idx="6242">
                  <c:v>11.43</c:v>
                </c:pt>
                <c:pt idx="6243">
                  <c:v>11.43</c:v>
                </c:pt>
                <c:pt idx="6244">
                  <c:v>11.43</c:v>
                </c:pt>
                <c:pt idx="6245">
                  <c:v>11.431000000000001</c:v>
                </c:pt>
                <c:pt idx="6246">
                  <c:v>11.499000000000002</c:v>
                </c:pt>
                <c:pt idx="6247">
                  <c:v>11.499000000000002</c:v>
                </c:pt>
                <c:pt idx="6248">
                  <c:v>11.499000000000002</c:v>
                </c:pt>
                <c:pt idx="6249">
                  <c:v>11.499000000000002</c:v>
                </c:pt>
                <c:pt idx="6250">
                  <c:v>11.499000000000002</c:v>
                </c:pt>
                <c:pt idx="6251">
                  <c:v>11.5</c:v>
                </c:pt>
                <c:pt idx="6252">
                  <c:v>11.5</c:v>
                </c:pt>
                <c:pt idx="6253">
                  <c:v>11.533000000000001</c:v>
                </c:pt>
                <c:pt idx="6254">
                  <c:v>11.5</c:v>
                </c:pt>
                <c:pt idx="6255">
                  <c:v>11.567</c:v>
                </c:pt>
                <c:pt idx="6256">
                  <c:v>11.501000000000001</c:v>
                </c:pt>
                <c:pt idx="6257">
                  <c:v>11.535</c:v>
                </c:pt>
                <c:pt idx="6258">
                  <c:v>11.501000000000001</c:v>
                </c:pt>
                <c:pt idx="6259">
                  <c:v>11.535</c:v>
                </c:pt>
                <c:pt idx="6260">
                  <c:v>11.501000000000001</c:v>
                </c:pt>
                <c:pt idx="6261">
                  <c:v>11.568</c:v>
                </c:pt>
                <c:pt idx="6262">
                  <c:v>11.569000000000004</c:v>
                </c:pt>
                <c:pt idx="6263">
                  <c:v>11.502000000000002</c:v>
                </c:pt>
                <c:pt idx="6264">
                  <c:v>11.536</c:v>
                </c:pt>
                <c:pt idx="6265">
                  <c:v>11.502000000000002</c:v>
                </c:pt>
                <c:pt idx="6266">
                  <c:v>11.57</c:v>
                </c:pt>
                <c:pt idx="6267">
                  <c:v>11.503</c:v>
                </c:pt>
                <c:pt idx="6268">
                  <c:v>11.503</c:v>
                </c:pt>
                <c:pt idx="6269">
                  <c:v>11.537000000000001</c:v>
                </c:pt>
                <c:pt idx="6270">
                  <c:v>11.57</c:v>
                </c:pt>
                <c:pt idx="6271">
                  <c:v>11.57</c:v>
                </c:pt>
                <c:pt idx="6272">
                  <c:v>11.572000000000003</c:v>
                </c:pt>
                <c:pt idx="6273">
                  <c:v>11.572000000000003</c:v>
                </c:pt>
                <c:pt idx="6274">
                  <c:v>11.572000000000003</c:v>
                </c:pt>
                <c:pt idx="6275">
                  <c:v>11.572000000000003</c:v>
                </c:pt>
                <c:pt idx="6276">
                  <c:v>11.572000000000003</c:v>
                </c:pt>
                <c:pt idx="6277">
                  <c:v>11.573</c:v>
                </c:pt>
                <c:pt idx="6278">
                  <c:v>11.573</c:v>
                </c:pt>
                <c:pt idx="6279">
                  <c:v>11.573</c:v>
                </c:pt>
                <c:pt idx="6280">
                  <c:v>11.606</c:v>
                </c:pt>
                <c:pt idx="6281">
                  <c:v>11.64</c:v>
                </c:pt>
                <c:pt idx="6282">
                  <c:v>11.608000000000001</c:v>
                </c:pt>
                <c:pt idx="6283">
                  <c:v>11.608000000000001</c:v>
                </c:pt>
                <c:pt idx="6284">
                  <c:v>11.641</c:v>
                </c:pt>
                <c:pt idx="6285">
                  <c:v>11.641</c:v>
                </c:pt>
                <c:pt idx="6286">
                  <c:v>11.641</c:v>
                </c:pt>
                <c:pt idx="6287">
                  <c:v>11.641999999999999</c:v>
                </c:pt>
                <c:pt idx="6288">
                  <c:v>11.641999999999999</c:v>
                </c:pt>
                <c:pt idx="6289">
                  <c:v>11.641999999999999</c:v>
                </c:pt>
                <c:pt idx="6290">
                  <c:v>11.609</c:v>
                </c:pt>
                <c:pt idx="6291">
                  <c:v>11.575000000000003</c:v>
                </c:pt>
                <c:pt idx="6292">
                  <c:v>11.576000000000002</c:v>
                </c:pt>
                <c:pt idx="6293">
                  <c:v>11.576000000000002</c:v>
                </c:pt>
                <c:pt idx="6294">
                  <c:v>11.576000000000002</c:v>
                </c:pt>
                <c:pt idx="6295">
                  <c:v>11.576000000000002</c:v>
                </c:pt>
                <c:pt idx="6296">
                  <c:v>11.577</c:v>
                </c:pt>
                <c:pt idx="6297">
                  <c:v>11.577</c:v>
                </c:pt>
                <c:pt idx="6298">
                  <c:v>11.543000000000001</c:v>
                </c:pt>
                <c:pt idx="6299">
                  <c:v>11.577</c:v>
                </c:pt>
                <c:pt idx="6300">
                  <c:v>11.577</c:v>
                </c:pt>
                <c:pt idx="6301">
                  <c:v>11.577</c:v>
                </c:pt>
                <c:pt idx="6302">
                  <c:v>11.578000000000001</c:v>
                </c:pt>
                <c:pt idx="6303">
                  <c:v>11.578000000000001</c:v>
                </c:pt>
                <c:pt idx="6304">
                  <c:v>11.578000000000001</c:v>
                </c:pt>
                <c:pt idx="6305">
                  <c:v>11.578000000000001</c:v>
                </c:pt>
                <c:pt idx="6306">
                  <c:v>11.579000000000002</c:v>
                </c:pt>
                <c:pt idx="6307">
                  <c:v>11.613</c:v>
                </c:pt>
                <c:pt idx="6308">
                  <c:v>11.613</c:v>
                </c:pt>
                <c:pt idx="6309">
                  <c:v>11.613</c:v>
                </c:pt>
                <c:pt idx="6310">
                  <c:v>11.647</c:v>
                </c:pt>
                <c:pt idx="6311">
                  <c:v>11.579000000000002</c:v>
                </c:pt>
                <c:pt idx="6312">
                  <c:v>11.648</c:v>
                </c:pt>
                <c:pt idx="6313">
                  <c:v>11.614000000000001</c:v>
                </c:pt>
                <c:pt idx="6314">
                  <c:v>11.648</c:v>
                </c:pt>
                <c:pt idx="6315">
                  <c:v>11.58</c:v>
                </c:pt>
                <c:pt idx="6316">
                  <c:v>11.648</c:v>
                </c:pt>
                <c:pt idx="6317">
                  <c:v>11.648999999999999</c:v>
                </c:pt>
                <c:pt idx="6318">
                  <c:v>11.648999999999999</c:v>
                </c:pt>
                <c:pt idx="6319">
                  <c:v>11.615</c:v>
                </c:pt>
                <c:pt idx="6320">
                  <c:v>11.648999999999999</c:v>
                </c:pt>
                <c:pt idx="6321">
                  <c:v>11.581</c:v>
                </c:pt>
                <c:pt idx="6322">
                  <c:v>11.583</c:v>
                </c:pt>
                <c:pt idx="6323">
                  <c:v>11.583</c:v>
                </c:pt>
                <c:pt idx="6324">
                  <c:v>11.548999999999999</c:v>
                </c:pt>
                <c:pt idx="6325">
                  <c:v>11.515000000000002</c:v>
                </c:pt>
                <c:pt idx="6326">
                  <c:v>11.516</c:v>
                </c:pt>
                <c:pt idx="6327">
                  <c:v>11.516</c:v>
                </c:pt>
                <c:pt idx="6328">
                  <c:v>11.516</c:v>
                </c:pt>
                <c:pt idx="6329">
                  <c:v>11.482000000000003</c:v>
                </c:pt>
                <c:pt idx="6330">
                  <c:v>11.449</c:v>
                </c:pt>
                <c:pt idx="6331">
                  <c:v>11.517000000000001</c:v>
                </c:pt>
                <c:pt idx="6332">
                  <c:v>11.517000000000001</c:v>
                </c:pt>
                <c:pt idx="6333">
                  <c:v>11.517000000000001</c:v>
                </c:pt>
                <c:pt idx="6334">
                  <c:v>11.483000000000002</c:v>
                </c:pt>
                <c:pt idx="6335">
                  <c:v>11.450000000000003</c:v>
                </c:pt>
                <c:pt idx="6336">
                  <c:v>11.483000000000002</c:v>
                </c:pt>
                <c:pt idx="6337">
                  <c:v>11.451000000000002</c:v>
                </c:pt>
                <c:pt idx="6338">
                  <c:v>11.451000000000002</c:v>
                </c:pt>
                <c:pt idx="6339">
                  <c:v>11.451000000000002</c:v>
                </c:pt>
                <c:pt idx="6340">
                  <c:v>11.451000000000002</c:v>
                </c:pt>
                <c:pt idx="6341">
                  <c:v>11.451000000000002</c:v>
                </c:pt>
                <c:pt idx="6342">
                  <c:v>11.452000000000004</c:v>
                </c:pt>
                <c:pt idx="6343">
                  <c:v>11.384</c:v>
                </c:pt>
                <c:pt idx="6344">
                  <c:v>11.452000000000004</c:v>
                </c:pt>
                <c:pt idx="6345">
                  <c:v>11.384</c:v>
                </c:pt>
                <c:pt idx="6346">
                  <c:v>11.452000000000004</c:v>
                </c:pt>
                <c:pt idx="6347">
                  <c:v>11.453000000000005</c:v>
                </c:pt>
                <c:pt idx="6348">
                  <c:v>11.419</c:v>
                </c:pt>
                <c:pt idx="6349">
                  <c:v>11.453000000000005</c:v>
                </c:pt>
                <c:pt idx="6350">
                  <c:v>11.453000000000005</c:v>
                </c:pt>
                <c:pt idx="6351">
                  <c:v>11.453000000000005</c:v>
                </c:pt>
                <c:pt idx="6352">
                  <c:v>11.385000000000003</c:v>
                </c:pt>
                <c:pt idx="6353">
                  <c:v>11.385000000000003</c:v>
                </c:pt>
                <c:pt idx="6354">
                  <c:v>11.42</c:v>
                </c:pt>
                <c:pt idx="6355">
                  <c:v>11.386000000000005</c:v>
                </c:pt>
                <c:pt idx="6356">
                  <c:v>11.386000000000005</c:v>
                </c:pt>
                <c:pt idx="6357">
                  <c:v>11.386000000000005</c:v>
                </c:pt>
                <c:pt idx="6358">
                  <c:v>11.386000000000005</c:v>
                </c:pt>
                <c:pt idx="6359">
                  <c:v>11.386000000000005</c:v>
                </c:pt>
                <c:pt idx="6360">
                  <c:v>11.387</c:v>
                </c:pt>
                <c:pt idx="6361">
                  <c:v>11.387</c:v>
                </c:pt>
                <c:pt idx="6362">
                  <c:v>11.387</c:v>
                </c:pt>
                <c:pt idx="6363">
                  <c:v>11.387</c:v>
                </c:pt>
                <c:pt idx="6364">
                  <c:v>11.387</c:v>
                </c:pt>
                <c:pt idx="6365">
                  <c:v>11.455000000000004</c:v>
                </c:pt>
                <c:pt idx="6366">
                  <c:v>11.456000000000003</c:v>
                </c:pt>
                <c:pt idx="6367">
                  <c:v>11.456000000000003</c:v>
                </c:pt>
                <c:pt idx="6368">
                  <c:v>11.422000000000002</c:v>
                </c:pt>
                <c:pt idx="6369">
                  <c:v>11.456000000000003</c:v>
                </c:pt>
                <c:pt idx="6370">
                  <c:v>11.456000000000003</c:v>
                </c:pt>
                <c:pt idx="6371">
                  <c:v>11.456000000000003</c:v>
                </c:pt>
                <c:pt idx="6372">
                  <c:v>11.457000000000004</c:v>
                </c:pt>
                <c:pt idx="6373">
                  <c:v>11.457000000000004</c:v>
                </c:pt>
                <c:pt idx="6374">
                  <c:v>11.457000000000004</c:v>
                </c:pt>
                <c:pt idx="6375">
                  <c:v>11.39</c:v>
                </c:pt>
                <c:pt idx="6376">
                  <c:v>11.39</c:v>
                </c:pt>
                <c:pt idx="6377">
                  <c:v>11.458</c:v>
                </c:pt>
                <c:pt idx="6378">
                  <c:v>11.458</c:v>
                </c:pt>
                <c:pt idx="6379">
                  <c:v>11.391</c:v>
                </c:pt>
                <c:pt idx="6380">
                  <c:v>11.458</c:v>
                </c:pt>
                <c:pt idx="6381">
                  <c:v>11.458</c:v>
                </c:pt>
                <c:pt idx="6382">
                  <c:v>11.458</c:v>
                </c:pt>
                <c:pt idx="6383">
                  <c:v>11.458</c:v>
                </c:pt>
                <c:pt idx="6384">
                  <c:v>11.458</c:v>
                </c:pt>
                <c:pt idx="6385">
                  <c:v>11.459000000000003</c:v>
                </c:pt>
                <c:pt idx="6386">
                  <c:v>11.493</c:v>
                </c:pt>
                <c:pt idx="6387">
                  <c:v>11.527000000000001</c:v>
                </c:pt>
                <c:pt idx="6388">
                  <c:v>11.527000000000001</c:v>
                </c:pt>
                <c:pt idx="6389">
                  <c:v>11.527000000000001</c:v>
                </c:pt>
                <c:pt idx="6390">
                  <c:v>11.528</c:v>
                </c:pt>
                <c:pt idx="6391">
                  <c:v>11.528</c:v>
                </c:pt>
                <c:pt idx="6392">
                  <c:v>11.528</c:v>
                </c:pt>
                <c:pt idx="6393">
                  <c:v>11.528</c:v>
                </c:pt>
                <c:pt idx="6394">
                  <c:v>11.528</c:v>
                </c:pt>
                <c:pt idx="6395">
                  <c:v>11.529</c:v>
                </c:pt>
                <c:pt idx="6396">
                  <c:v>11.529</c:v>
                </c:pt>
                <c:pt idx="6397">
                  <c:v>11.529</c:v>
                </c:pt>
                <c:pt idx="6398">
                  <c:v>11.597</c:v>
                </c:pt>
                <c:pt idx="6399">
                  <c:v>11.529</c:v>
                </c:pt>
                <c:pt idx="6400">
                  <c:v>11.529</c:v>
                </c:pt>
                <c:pt idx="6401">
                  <c:v>11.598000000000001</c:v>
                </c:pt>
                <c:pt idx="6402">
                  <c:v>11.529</c:v>
                </c:pt>
                <c:pt idx="6403">
                  <c:v>11.53</c:v>
                </c:pt>
                <c:pt idx="6404">
                  <c:v>11.564</c:v>
                </c:pt>
                <c:pt idx="6405">
                  <c:v>11.53</c:v>
                </c:pt>
                <c:pt idx="6406">
                  <c:v>11.53</c:v>
                </c:pt>
                <c:pt idx="6407">
                  <c:v>11.53</c:v>
                </c:pt>
                <c:pt idx="6408">
                  <c:v>11.599</c:v>
                </c:pt>
                <c:pt idx="6409">
                  <c:v>11.599</c:v>
                </c:pt>
                <c:pt idx="6410">
                  <c:v>11.599</c:v>
                </c:pt>
                <c:pt idx="6411">
                  <c:v>11.565000000000003</c:v>
                </c:pt>
                <c:pt idx="6412">
                  <c:v>11.599</c:v>
                </c:pt>
                <c:pt idx="6413">
                  <c:v>11.599</c:v>
                </c:pt>
                <c:pt idx="6414">
                  <c:v>11.566000000000004</c:v>
                </c:pt>
                <c:pt idx="6415">
                  <c:v>11.532</c:v>
                </c:pt>
                <c:pt idx="6416">
                  <c:v>11.532</c:v>
                </c:pt>
                <c:pt idx="6417">
                  <c:v>11.532</c:v>
                </c:pt>
                <c:pt idx="6418">
                  <c:v>11.532</c:v>
                </c:pt>
                <c:pt idx="6419">
                  <c:v>11.532</c:v>
                </c:pt>
                <c:pt idx="6420">
                  <c:v>11.532</c:v>
                </c:pt>
                <c:pt idx="6421">
                  <c:v>11.5</c:v>
                </c:pt>
                <c:pt idx="6422">
                  <c:v>11.5</c:v>
                </c:pt>
                <c:pt idx="6423">
                  <c:v>11.5</c:v>
                </c:pt>
                <c:pt idx="6424">
                  <c:v>11.534000000000001</c:v>
                </c:pt>
                <c:pt idx="6425">
                  <c:v>11.534000000000001</c:v>
                </c:pt>
                <c:pt idx="6426">
                  <c:v>11.501000000000001</c:v>
                </c:pt>
                <c:pt idx="6427">
                  <c:v>11.534000000000001</c:v>
                </c:pt>
                <c:pt idx="6428">
                  <c:v>11.535</c:v>
                </c:pt>
                <c:pt idx="6429">
                  <c:v>11.535</c:v>
                </c:pt>
                <c:pt idx="6430">
                  <c:v>11.535</c:v>
                </c:pt>
                <c:pt idx="6431">
                  <c:v>11.535</c:v>
                </c:pt>
                <c:pt idx="6432">
                  <c:v>11.536</c:v>
                </c:pt>
                <c:pt idx="6433">
                  <c:v>11.57</c:v>
                </c:pt>
                <c:pt idx="6434">
                  <c:v>11.536</c:v>
                </c:pt>
                <c:pt idx="6435">
                  <c:v>11.57</c:v>
                </c:pt>
                <c:pt idx="6436">
                  <c:v>11.603</c:v>
                </c:pt>
                <c:pt idx="6437">
                  <c:v>11.603</c:v>
                </c:pt>
                <c:pt idx="6438">
                  <c:v>11.603</c:v>
                </c:pt>
                <c:pt idx="6439">
                  <c:v>11.604000000000001</c:v>
                </c:pt>
                <c:pt idx="6440">
                  <c:v>11.604000000000001</c:v>
                </c:pt>
                <c:pt idx="6441">
                  <c:v>11.604000000000001</c:v>
                </c:pt>
                <c:pt idx="6442">
                  <c:v>11.604000000000001</c:v>
                </c:pt>
                <c:pt idx="6443">
                  <c:v>11.604000000000001</c:v>
                </c:pt>
                <c:pt idx="6444">
                  <c:v>11.604000000000001</c:v>
                </c:pt>
                <c:pt idx="6445">
                  <c:v>11.673</c:v>
                </c:pt>
                <c:pt idx="6446">
                  <c:v>11.638999999999999</c:v>
                </c:pt>
                <c:pt idx="6447">
                  <c:v>11.606</c:v>
                </c:pt>
                <c:pt idx="6448">
                  <c:v>11.638999999999999</c:v>
                </c:pt>
                <c:pt idx="6449">
                  <c:v>11.673</c:v>
                </c:pt>
                <c:pt idx="6450">
                  <c:v>11.673</c:v>
                </c:pt>
                <c:pt idx="6451">
                  <c:v>11.674000000000001</c:v>
                </c:pt>
                <c:pt idx="6452">
                  <c:v>11.674000000000001</c:v>
                </c:pt>
                <c:pt idx="6453">
                  <c:v>11.674000000000001</c:v>
                </c:pt>
                <c:pt idx="6454">
                  <c:v>11.674000000000001</c:v>
                </c:pt>
                <c:pt idx="6455">
                  <c:v>11.674000000000001</c:v>
                </c:pt>
                <c:pt idx="6456">
                  <c:v>11.674000000000001</c:v>
                </c:pt>
                <c:pt idx="6457">
                  <c:v>11.675000000000002</c:v>
                </c:pt>
                <c:pt idx="6458">
                  <c:v>11.675000000000002</c:v>
                </c:pt>
                <c:pt idx="6459">
                  <c:v>11.675000000000002</c:v>
                </c:pt>
                <c:pt idx="6460">
                  <c:v>11.675000000000002</c:v>
                </c:pt>
                <c:pt idx="6461">
                  <c:v>11.675000000000002</c:v>
                </c:pt>
                <c:pt idx="6462">
                  <c:v>11.676</c:v>
                </c:pt>
                <c:pt idx="6463">
                  <c:v>11.676</c:v>
                </c:pt>
                <c:pt idx="6464">
                  <c:v>11.676</c:v>
                </c:pt>
                <c:pt idx="6465">
                  <c:v>11.676</c:v>
                </c:pt>
                <c:pt idx="6466">
                  <c:v>11.676</c:v>
                </c:pt>
                <c:pt idx="6467">
                  <c:v>11.643000000000001</c:v>
                </c:pt>
                <c:pt idx="6468">
                  <c:v>11.676</c:v>
                </c:pt>
                <c:pt idx="6469">
                  <c:v>11.676</c:v>
                </c:pt>
                <c:pt idx="6470">
                  <c:v>11.678000000000001</c:v>
                </c:pt>
                <c:pt idx="6471">
                  <c:v>11.678000000000001</c:v>
                </c:pt>
                <c:pt idx="6472">
                  <c:v>11.644</c:v>
                </c:pt>
                <c:pt idx="6473">
                  <c:v>11.678000000000001</c:v>
                </c:pt>
                <c:pt idx="6474">
                  <c:v>11.678000000000001</c:v>
                </c:pt>
                <c:pt idx="6475">
                  <c:v>11.679</c:v>
                </c:pt>
                <c:pt idx="6476">
                  <c:v>11.679</c:v>
                </c:pt>
                <c:pt idx="6477">
                  <c:v>11.679</c:v>
                </c:pt>
                <c:pt idx="6478">
                  <c:v>11.611000000000001</c:v>
                </c:pt>
                <c:pt idx="6479">
                  <c:v>11.645</c:v>
                </c:pt>
                <c:pt idx="6480">
                  <c:v>11.612</c:v>
                </c:pt>
                <c:pt idx="6481">
                  <c:v>11.612</c:v>
                </c:pt>
                <c:pt idx="6482">
                  <c:v>11.612</c:v>
                </c:pt>
                <c:pt idx="6483">
                  <c:v>11.612</c:v>
                </c:pt>
                <c:pt idx="6484">
                  <c:v>11.612</c:v>
                </c:pt>
                <c:pt idx="6485">
                  <c:v>11.612</c:v>
                </c:pt>
                <c:pt idx="6486">
                  <c:v>11.613</c:v>
                </c:pt>
                <c:pt idx="6487">
                  <c:v>11.613</c:v>
                </c:pt>
                <c:pt idx="6488">
                  <c:v>11.613</c:v>
                </c:pt>
                <c:pt idx="6489">
                  <c:v>11.613</c:v>
                </c:pt>
                <c:pt idx="6490">
                  <c:v>11.613</c:v>
                </c:pt>
                <c:pt idx="6491">
                  <c:v>11.613</c:v>
                </c:pt>
                <c:pt idx="6492">
                  <c:v>11.614000000000001</c:v>
                </c:pt>
                <c:pt idx="6493">
                  <c:v>11.614000000000001</c:v>
                </c:pt>
                <c:pt idx="6494">
                  <c:v>11.614000000000001</c:v>
                </c:pt>
                <c:pt idx="6495">
                  <c:v>11.614000000000001</c:v>
                </c:pt>
                <c:pt idx="6496">
                  <c:v>11.614000000000001</c:v>
                </c:pt>
                <c:pt idx="6497">
                  <c:v>11.614000000000001</c:v>
                </c:pt>
                <c:pt idx="6498">
                  <c:v>11.615</c:v>
                </c:pt>
                <c:pt idx="6499">
                  <c:v>11.615</c:v>
                </c:pt>
                <c:pt idx="6500">
                  <c:v>11.615</c:v>
                </c:pt>
                <c:pt idx="6501">
                  <c:v>11.615</c:v>
                </c:pt>
                <c:pt idx="6502">
                  <c:v>11.615</c:v>
                </c:pt>
                <c:pt idx="6503">
                  <c:v>11.616</c:v>
                </c:pt>
                <c:pt idx="6504">
                  <c:v>11.616</c:v>
                </c:pt>
                <c:pt idx="6505">
                  <c:v>11.616</c:v>
                </c:pt>
                <c:pt idx="6506">
                  <c:v>11.684000000000001</c:v>
                </c:pt>
                <c:pt idx="6507">
                  <c:v>11.616</c:v>
                </c:pt>
                <c:pt idx="6508">
                  <c:v>11.616</c:v>
                </c:pt>
                <c:pt idx="6509">
                  <c:v>11.685</c:v>
                </c:pt>
                <c:pt idx="6510">
                  <c:v>11.617000000000001</c:v>
                </c:pt>
                <c:pt idx="6511">
                  <c:v>11.685</c:v>
                </c:pt>
                <c:pt idx="6512">
                  <c:v>11.685</c:v>
                </c:pt>
                <c:pt idx="6513">
                  <c:v>11.617000000000001</c:v>
                </c:pt>
                <c:pt idx="6514">
                  <c:v>11.686</c:v>
                </c:pt>
                <c:pt idx="6515">
                  <c:v>11.686</c:v>
                </c:pt>
                <c:pt idx="6516">
                  <c:v>11.686</c:v>
                </c:pt>
                <c:pt idx="6517">
                  <c:v>11.686</c:v>
                </c:pt>
                <c:pt idx="6518">
                  <c:v>11.652000000000003</c:v>
                </c:pt>
                <c:pt idx="6519">
                  <c:v>11.619</c:v>
                </c:pt>
                <c:pt idx="6520">
                  <c:v>11.62</c:v>
                </c:pt>
                <c:pt idx="6521">
                  <c:v>11.687000000000001</c:v>
                </c:pt>
                <c:pt idx="6522">
                  <c:v>11.62</c:v>
                </c:pt>
                <c:pt idx="6523">
                  <c:v>11.653</c:v>
                </c:pt>
                <c:pt idx="6524">
                  <c:v>11.655000000000003</c:v>
                </c:pt>
                <c:pt idx="6525">
                  <c:v>11.655000000000003</c:v>
                </c:pt>
                <c:pt idx="6526">
                  <c:v>11.621</c:v>
                </c:pt>
                <c:pt idx="6527">
                  <c:v>11.621</c:v>
                </c:pt>
                <c:pt idx="6528">
                  <c:v>11.621</c:v>
                </c:pt>
                <c:pt idx="6529">
                  <c:v>11.622</c:v>
                </c:pt>
                <c:pt idx="6530">
                  <c:v>11.622</c:v>
                </c:pt>
                <c:pt idx="6531">
                  <c:v>11.622</c:v>
                </c:pt>
                <c:pt idx="6532">
                  <c:v>11.622</c:v>
                </c:pt>
                <c:pt idx="6533">
                  <c:v>11.622</c:v>
                </c:pt>
                <c:pt idx="6534">
                  <c:v>11.623000000000001</c:v>
                </c:pt>
                <c:pt idx="6535">
                  <c:v>11.623000000000001</c:v>
                </c:pt>
                <c:pt idx="6536">
                  <c:v>11.691000000000001</c:v>
                </c:pt>
                <c:pt idx="6537">
                  <c:v>11.623000000000001</c:v>
                </c:pt>
                <c:pt idx="6538">
                  <c:v>11.624000000000001</c:v>
                </c:pt>
                <c:pt idx="6539">
                  <c:v>11.658000000000001</c:v>
                </c:pt>
                <c:pt idx="6540">
                  <c:v>11.624000000000001</c:v>
                </c:pt>
                <c:pt idx="6541">
                  <c:v>11.658000000000001</c:v>
                </c:pt>
                <c:pt idx="6542">
                  <c:v>11.625</c:v>
                </c:pt>
                <c:pt idx="6543">
                  <c:v>11.692</c:v>
                </c:pt>
                <c:pt idx="6544">
                  <c:v>11.625</c:v>
                </c:pt>
                <c:pt idx="6545">
                  <c:v>11.625</c:v>
                </c:pt>
                <c:pt idx="6546">
                  <c:v>11.625</c:v>
                </c:pt>
                <c:pt idx="6547">
                  <c:v>11.693</c:v>
                </c:pt>
                <c:pt idx="6548">
                  <c:v>11.626000000000001</c:v>
                </c:pt>
                <c:pt idx="6549">
                  <c:v>11.626000000000001</c:v>
                </c:pt>
                <c:pt idx="6550">
                  <c:v>11.626000000000001</c:v>
                </c:pt>
                <c:pt idx="6551">
                  <c:v>11.627000000000001</c:v>
                </c:pt>
                <c:pt idx="6552">
                  <c:v>11.627000000000001</c:v>
                </c:pt>
                <c:pt idx="6553">
                  <c:v>11.627000000000001</c:v>
                </c:pt>
                <c:pt idx="6554">
                  <c:v>11.627000000000001</c:v>
                </c:pt>
                <c:pt idx="6555">
                  <c:v>11.627000000000001</c:v>
                </c:pt>
                <c:pt idx="6556">
                  <c:v>11.628</c:v>
                </c:pt>
                <c:pt idx="6557">
                  <c:v>11.628</c:v>
                </c:pt>
                <c:pt idx="6558">
                  <c:v>11.628</c:v>
                </c:pt>
                <c:pt idx="6559">
                  <c:v>11.628</c:v>
                </c:pt>
                <c:pt idx="6560">
                  <c:v>11.697000000000001</c:v>
                </c:pt>
                <c:pt idx="6561">
                  <c:v>11.629</c:v>
                </c:pt>
                <c:pt idx="6562">
                  <c:v>11.629</c:v>
                </c:pt>
                <c:pt idx="6563">
                  <c:v>11.629</c:v>
                </c:pt>
                <c:pt idx="6564">
                  <c:v>11.664</c:v>
                </c:pt>
                <c:pt idx="6565">
                  <c:v>11.63</c:v>
                </c:pt>
                <c:pt idx="6566">
                  <c:v>11.63</c:v>
                </c:pt>
                <c:pt idx="6567">
                  <c:v>11.632</c:v>
                </c:pt>
                <c:pt idx="6568">
                  <c:v>11.632</c:v>
                </c:pt>
                <c:pt idx="6569">
                  <c:v>11.632</c:v>
                </c:pt>
                <c:pt idx="6570">
                  <c:v>11.632</c:v>
                </c:pt>
                <c:pt idx="6571">
                  <c:v>11.632</c:v>
                </c:pt>
                <c:pt idx="6572">
                  <c:v>11.633000000000001</c:v>
                </c:pt>
                <c:pt idx="6573">
                  <c:v>11.633000000000001</c:v>
                </c:pt>
                <c:pt idx="6574">
                  <c:v>11.565000000000003</c:v>
                </c:pt>
                <c:pt idx="6575">
                  <c:v>11.634</c:v>
                </c:pt>
                <c:pt idx="6576">
                  <c:v>11.634</c:v>
                </c:pt>
                <c:pt idx="6577">
                  <c:v>11.634</c:v>
                </c:pt>
                <c:pt idx="6578">
                  <c:v>11.6</c:v>
                </c:pt>
                <c:pt idx="6579">
                  <c:v>11.634</c:v>
                </c:pt>
                <c:pt idx="6580">
                  <c:v>11.567</c:v>
                </c:pt>
                <c:pt idx="6581">
                  <c:v>11.567</c:v>
                </c:pt>
                <c:pt idx="6582">
                  <c:v>11.567</c:v>
                </c:pt>
                <c:pt idx="6583">
                  <c:v>11.568</c:v>
                </c:pt>
                <c:pt idx="6584">
                  <c:v>11.568</c:v>
                </c:pt>
                <c:pt idx="6585">
                  <c:v>11.568</c:v>
                </c:pt>
                <c:pt idx="6586">
                  <c:v>11.568</c:v>
                </c:pt>
                <c:pt idx="6587">
                  <c:v>11.568</c:v>
                </c:pt>
                <c:pt idx="6588">
                  <c:v>11.569000000000004</c:v>
                </c:pt>
                <c:pt idx="6589">
                  <c:v>11.535</c:v>
                </c:pt>
                <c:pt idx="6590">
                  <c:v>11.569000000000004</c:v>
                </c:pt>
                <c:pt idx="6591">
                  <c:v>11.535</c:v>
                </c:pt>
                <c:pt idx="6592">
                  <c:v>11.502000000000002</c:v>
                </c:pt>
                <c:pt idx="6593">
                  <c:v>11.536</c:v>
                </c:pt>
                <c:pt idx="6594">
                  <c:v>11.537000000000001</c:v>
                </c:pt>
                <c:pt idx="6595">
                  <c:v>11.57</c:v>
                </c:pt>
                <c:pt idx="6596">
                  <c:v>11.504</c:v>
                </c:pt>
                <c:pt idx="6597">
                  <c:v>11.537000000000001</c:v>
                </c:pt>
                <c:pt idx="6598">
                  <c:v>11.504</c:v>
                </c:pt>
                <c:pt idx="6599">
                  <c:v>11.505000000000004</c:v>
                </c:pt>
                <c:pt idx="6600">
                  <c:v>11.505000000000004</c:v>
                </c:pt>
                <c:pt idx="6601">
                  <c:v>11.505000000000004</c:v>
                </c:pt>
                <c:pt idx="6602">
                  <c:v>11.505000000000004</c:v>
                </c:pt>
                <c:pt idx="6603">
                  <c:v>11.506</c:v>
                </c:pt>
                <c:pt idx="6604">
                  <c:v>11.438000000000001</c:v>
                </c:pt>
                <c:pt idx="6605">
                  <c:v>11.506</c:v>
                </c:pt>
                <c:pt idx="6606">
                  <c:v>11.506</c:v>
                </c:pt>
                <c:pt idx="6607">
                  <c:v>11.507</c:v>
                </c:pt>
                <c:pt idx="6608">
                  <c:v>11.507</c:v>
                </c:pt>
                <c:pt idx="6609">
                  <c:v>11.507</c:v>
                </c:pt>
                <c:pt idx="6610">
                  <c:v>11.474</c:v>
                </c:pt>
                <c:pt idx="6611">
                  <c:v>11.44</c:v>
                </c:pt>
                <c:pt idx="6612">
                  <c:v>11.44</c:v>
                </c:pt>
                <c:pt idx="6613">
                  <c:v>11.441000000000001</c:v>
                </c:pt>
                <c:pt idx="6614">
                  <c:v>11.441000000000001</c:v>
                </c:pt>
                <c:pt idx="6615">
                  <c:v>11.441000000000001</c:v>
                </c:pt>
                <c:pt idx="6616">
                  <c:v>11.441000000000001</c:v>
                </c:pt>
                <c:pt idx="6617">
                  <c:v>11.441000000000001</c:v>
                </c:pt>
                <c:pt idx="6618">
                  <c:v>11.442</c:v>
                </c:pt>
                <c:pt idx="6619">
                  <c:v>11.442</c:v>
                </c:pt>
                <c:pt idx="6620">
                  <c:v>11.442</c:v>
                </c:pt>
                <c:pt idx="6621">
                  <c:v>11.443</c:v>
                </c:pt>
                <c:pt idx="6622">
                  <c:v>11.443</c:v>
                </c:pt>
                <c:pt idx="6623">
                  <c:v>11.443</c:v>
                </c:pt>
                <c:pt idx="6624">
                  <c:v>11.443</c:v>
                </c:pt>
                <c:pt idx="6625">
                  <c:v>11.444000000000001</c:v>
                </c:pt>
                <c:pt idx="6626">
                  <c:v>11.41</c:v>
                </c:pt>
                <c:pt idx="6627">
                  <c:v>11.444000000000001</c:v>
                </c:pt>
                <c:pt idx="6628">
                  <c:v>11.445</c:v>
                </c:pt>
                <c:pt idx="6629">
                  <c:v>11.378</c:v>
                </c:pt>
                <c:pt idx="6630">
                  <c:v>11.411</c:v>
                </c:pt>
                <c:pt idx="6631">
                  <c:v>11.378</c:v>
                </c:pt>
                <c:pt idx="6632">
                  <c:v>11.378</c:v>
                </c:pt>
                <c:pt idx="6633">
                  <c:v>11.379000000000003</c:v>
                </c:pt>
                <c:pt idx="6634">
                  <c:v>11.379000000000003</c:v>
                </c:pt>
                <c:pt idx="6635">
                  <c:v>11.379000000000003</c:v>
                </c:pt>
                <c:pt idx="6636">
                  <c:v>11.379000000000003</c:v>
                </c:pt>
                <c:pt idx="6637">
                  <c:v>11.38</c:v>
                </c:pt>
                <c:pt idx="6638">
                  <c:v>11.38</c:v>
                </c:pt>
                <c:pt idx="6639">
                  <c:v>11.38</c:v>
                </c:pt>
                <c:pt idx="6640">
                  <c:v>11.381</c:v>
                </c:pt>
                <c:pt idx="6641">
                  <c:v>11.381</c:v>
                </c:pt>
                <c:pt idx="6642">
                  <c:v>11.381</c:v>
                </c:pt>
                <c:pt idx="6643">
                  <c:v>11.381</c:v>
                </c:pt>
                <c:pt idx="6644">
                  <c:v>11.382000000000003</c:v>
                </c:pt>
                <c:pt idx="6645">
                  <c:v>11.382000000000003</c:v>
                </c:pt>
                <c:pt idx="6646">
                  <c:v>11.348000000000001</c:v>
                </c:pt>
                <c:pt idx="6647">
                  <c:v>11.382000000000003</c:v>
                </c:pt>
                <c:pt idx="6648">
                  <c:v>11.315000000000003</c:v>
                </c:pt>
                <c:pt idx="6649">
                  <c:v>11.315000000000003</c:v>
                </c:pt>
                <c:pt idx="6650">
                  <c:v>11.349</c:v>
                </c:pt>
                <c:pt idx="6651">
                  <c:v>11.384</c:v>
                </c:pt>
                <c:pt idx="6652">
                  <c:v>11.316000000000004</c:v>
                </c:pt>
                <c:pt idx="6653">
                  <c:v>11.384</c:v>
                </c:pt>
                <c:pt idx="6654">
                  <c:v>11.316000000000004</c:v>
                </c:pt>
                <c:pt idx="6655">
                  <c:v>11.385000000000003</c:v>
                </c:pt>
                <c:pt idx="6656">
                  <c:v>11.317</c:v>
                </c:pt>
                <c:pt idx="6657">
                  <c:v>11.317</c:v>
                </c:pt>
                <c:pt idx="6658">
                  <c:v>11.318</c:v>
                </c:pt>
                <c:pt idx="6659">
                  <c:v>11.318</c:v>
                </c:pt>
                <c:pt idx="6660">
                  <c:v>11.318</c:v>
                </c:pt>
                <c:pt idx="6661">
                  <c:v>11.318</c:v>
                </c:pt>
                <c:pt idx="6662">
                  <c:v>11.319000000000004</c:v>
                </c:pt>
                <c:pt idx="6663">
                  <c:v>11.319000000000004</c:v>
                </c:pt>
                <c:pt idx="6664">
                  <c:v>11.319000000000004</c:v>
                </c:pt>
                <c:pt idx="6665">
                  <c:v>11.32</c:v>
                </c:pt>
                <c:pt idx="6666">
                  <c:v>11.32</c:v>
                </c:pt>
                <c:pt idx="6667">
                  <c:v>11.252000000000002</c:v>
                </c:pt>
                <c:pt idx="6668">
                  <c:v>11.32</c:v>
                </c:pt>
                <c:pt idx="6669">
                  <c:v>11.321</c:v>
                </c:pt>
                <c:pt idx="6670">
                  <c:v>11.321</c:v>
                </c:pt>
                <c:pt idx="6671">
                  <c:v>11.253</c:v>
                </c:pt>
                <c:pt idx="6672">
                  <c:v>11.288</c:v>
                </c:pt>
                <c:pt idx="6673">
                  <c:v>11.288</c:v>
                </c:pt>
                <c:pt idx="6674">
                  <c:v>11.254</c:v>
                </c:pt>
                <c:pt idx="6675">
                  <c:v>11.254</c:v>
                </c:pt>
                <c:pt idx="6676">
                  <c:v>11.255000000000004</c:v>
                </c:pt>
                <c:pt idx="6677">
                  <c:v>11.255000000000004</c:v>
                </c:pt>
                <c:pt idx="6678">
                  <c:v>11.256</c:v>
                </c:pt>
                <c:pt idx="6679">
                  <c:v>11.256</c:v>
                </c:pt>
                <c:pt idx="6680">
                  <c:v>11.256</c:v>
                </c:pt>
                <c:pt idx="6681">
                  <c:v>11.256</c:v>
                </c:pt>
                <c:pt idx="6682">
                  <c:v>11.224</c:v>
                </c:pt>
                <c:pt idx="6683">
                  <c:v>11.19</c:v>
                </c:pt>
                <c:pt idx="6684">
                  <c:v>11.259</c:v>
                </c:pt>
                <c:pt idx="6685">
                  <c:v>11.191000000000001</c:v>
                </c:pt>
                <c:pt idx="6686">
                  <c:v>11.191000000000001</c:v>
                </c:pt>
                <c:pt idx="6687">
                  <c:v>11.192</c:v>
                </c:pt>
                <c:pt idx="6688">
                  <c:v>11.192</c:v>
                </c:pt>
                <c:pt idx="6689">
                  <c:v>11.193</c:v>
                </c:pt>
                <c:pt idx="6690">
                  <c:v>11.193</c:v>
                </c:pt>
                <c:pt idx="6691">
                  <c:v>11.193</c:v>
                </c:pt>
                <c:pt idx="6692">
                  <c:v>11.159000000000002</c:v>
                </c:pt>
                <c:pt idx="6693">
                  <c:v>11.126000000000001</c:v>
                </c:pt>
                <c:pt idx="6694">
                  <c:v>11.16</c:v>
                </c:pt>
                <c:pt idx="6695">
                  <c:v>11.195</c:v>
                </c:pt>
                <c:pt idx="6696">
                  <c:v>11.195</c:v>
                </c:pt>
                <c:pt idx="6697">
                  <c:v>11.127000000000001</c:v>
                </c:pt>
                <c:pt idx="6698">
                  <c:v>11.195</c:v>
                </c:pt>
                <c:pt idx="6699">
                  <c:v>11.128</c:v>
                </c:pt>
                <c:pt idx="6700">
                  <c:v>11.128</c:v>
                </c:pt>
                <c:pt idx="6701">
                  <c:v>11.162000000000004</c:v>
                </c:pt>
                <c:pt idx="6702">
                  <c:v>11.129</c:v>
                </c:pt>
                <c:pt idx="6703">
                  <c:v>11.129</c:v>
                </c:pt>
                <c:pt idx="6704">
                  <c:v>11.13</c:v>
                </c:pt>
                <c:pt idx="6705">
                  <c:v>11.13</c:v>
                </c:pt>
                <c:pt idx="6706">
                  <c:v>11.13</c:v>
                </c:pt>
                <c:pt idx="6707">
                  <c:v>11.062000000000003</c:v>
                </c:pt>
                <c:pt idx="6708">
                  <c:v>11.097</c:v>
                </c:pt>
                <c:pt idx="6709">
                  <c:v>11.063000000000002</c:v>
                </c:pt>
                <c:pt idx="6710">
                  <c:v>11.063000000000002</c:v>
                </c:pt>
                <c:pt idx="6711">
                  <c:v>11.063000000000002</c:v>
                </c:pt>
                <c:pt idx="6712">
                  <c:v>11.064</c:v>
                </c:pt>
                <c:pt idx="6713">
                  <c:v>11.064</c:v>
                </c:pt>
                <c:pt idx="6714">
                  <c:v>11.064</c:v>
                </c:pt>
                <c:pt idx="6715">
                  <c:v>11.065000000000003</c:v>
                </c:pt>
                <c:pt idx="6716">
                  <c:v>11.065000000000003</c:v>
                </c:pt>
                <c:pt idx="6717">
                  <c:v>11.065000000000003</c:v>
                </c:pt>
                <c:pt idx="6718">
                  <c:v>11.066000000000004</c:v>
                </c:pt>
                <c:pt idx="6719">
                  <c:v>11.066000000000004</c:v>
                </c:pt>
                <c:pt idx="6720">
                  <c:v>10.998000000000001</c:v>
                </c:pt>
                <c:pt idx="6721">
                  <c:v>11.067</c:v>
                </c:pt>
                <c:pt idx="6722">
                  <c:v>10.999000000000002</c:v>
                </c:pt>
                <c:pt idx="6723">
                  <c:v>11.033000000000001</c:v>
                </c:pt>
                <c:pt idx="6724">
                  <c:v>11</c:v>
                </c:pt>
                <c:pt idx="6725">
                  <c:v>11</c:v>
                </c:pt>
                <c:pt idx="6726">
                  <c:v>11</c:v>
                </c:pt>
                <c:pt idx="6727">
                  <c:v>11.001000000000001</c:v>
                </c:pt>
                <c:pt idx="6728">
                  <c:v>11.001000000000001</c:v>
                </c:pt>
                <c:pt idx="6729">
                  <c:v>11.001000000000001</c:v>
                </c:pt>
                <c:pt idx="6730">
                  <c:v>11.001000000000001</c:v>
                </c:pt>
                <c:pt idx="6731">
                  <c:v>11.002000000000002</c:v>
                </c:pt>
                <c:pt idx="6732">
                  <c:v>11.002000000000002</c:v>
                </c:pt>
                <c:pt idx="6733">
                  <c:v>11.002000000000002</c:v>
                </c:pt>
                <c:pt idx="6734">
                  <c:v>11.003</c:v>
                </c:pt>
                <c:pt idx="6735">
                  <c:v>10.969000000000003</c:v>
                </c:pt>
                <c:pt idx="6736">
                  <c:v>11.003</c:v>
                </c:pt>
                <c:pt idx="6737">
                  <c:v>10.935</c:v>
                </c:pt>
                <c:pt idx="6738">
                  <c:v>10.936</c:v>
                </c:pt>
                <c:pt idx="6739">
                  <c:v>11.004</c:v>
                </c:pt>
                <c:pt idx="6740">
                  <c:v>10.97</c:v>
                </c:pt>
                <c:pt idx="6741">
                  <c:v>10.936</c:v>
                </c:pt>
                <c:pt idx="6742">
                  <c:v>10.937000000000001</c:v>
                </c:pt>
                <c:pt idx="6743">
                  <c:v>10.937000000000001</c:v>
                </c:pt>
                <c:pt idx="6744">
                  <c:v>10.937000000000001</c:v>
                </c:pt>
                <c:pt idx="6745">
                  <c:v>10.938000000000001</c:v>
                </c:pt>
                <c:pt idx="6746">
                  <c:v>10.938000000000001</c:v>
                </c:pt>
                <c:pt idx="6747">
                  <c:v>10.938000000000001</c:v>
                </c:pt>
                <c:pt idx="6748">
                  <c:v>10.939</c:v>
                </c:pt>
                <c:pt idx="6749">
                  <c:v>10.871</c:v>
                </c:pt>
                <c:pt idx="6750">
                  <c:v>10.939</c:v>
                </c:pt>
                <c:pt idx="6751">
                  <c:v>10.872000000000003</c:v>
                </c:pt>
                <c:pt idx="6752">
                  <c:v>10.872000000000003</c:v>
                </c:pt>
                <c:pt idx="6753">
                  <c:v>10.872000000000003</c:v>
                </c:pt>
                <c:pt idx="6754">
                  <c:v>10.872000000000003</c:v>
                </c:pt>
                <c:pt idx="6755">
                  <c:v>10.873000000000005</c:v>
                </c:pt>
                <c:pt idx="6756">
                  <c:v>10.873000000000005</c:v>
                </c:pt>
                <c:pt idx="6757">
                  <c:v>10.873000000000005</c:v>
                </c:pt>
                <c:pt idx="6758">
                  <c:v>10.806000000000004</c:v>
                </c:pt>
                <c:pt idx="6759">
                  <c:v>10.874000000000002</c:v>
                </c:pt>
                <c:pt idx="6760">
                  <c:v>10.806000000000004</c:v>
                </c:pt>
                <c:pt idx="6761">
                  <c:v>10.807</c:v>
                </c:pt>
                <c:pt idx="6762">
                  <c:v>10.807</c:v>
                </c:pt>
                <c:pt idx="6763">
                  <c:v>10.807</c:v>
                </c:pt>
                <c:pt idx="6764">
                  <c:v>10.807</c:v>
                </c:pt>
                <c:pt idx="6765">
                  <c:v>10.808</c:v>
                </c:pt>
                <c:pt idx="6766">
                  <c:v>10.808</c:v>
                </c:pt>
                <c:pt idx="6767">
                  <c:v>10.808</c:v>
                </c:pt>
                <c:pt idx="6768">
                  <c:v>10.809000000000003</c:v>
                </c:pt>
                <c:pt idx="6769">
                  <c:v>10.775</c:v>
                </c:pt>
                <c:pt idx="6770">
                  <c:v>10.809000000000003</c:v>
                </c:pt>
                <c:pt idx="6771">
                  <c:v>10.775</c:v>
                </c:pt>
                <c:pt idx="6772">
                  <c:v>10.776</c:v>
                </c:pt>
                <c:pt idx="6773">
                  <c:v>10.742000000000001</c:v>
                </c:pt>
                <c:pt idx="6774">
                  <c:v>10.743</c:v>
                </c:pt>
                <c:pt idx="6775">
                  <c:v>10.743</c:v>
                </c:pt>
                <c:pt idx="6776">
                  <c:v>10.743</c:v>
                </c:pt>
                <c:pt idx="6777">
                  <c:v>10.743</c:v>
                </c:pt>
                <c:pt idx="6778">
                  <c:v>10.744</c:v>
                </c:pt>
                <c:pt idx="6779">
                  <c:v>10.71</c:v>
                </c:pt>
                <c:pt idx="6780">
                  <c:v>10.744</c:v>
                </c:pt>
                <c:pt idx="6781">
                  <c:v>10.711</c:v>
                </c:pt>
                <c:pt idx="6782">
                  <c:v>10.744999999999999</c:v>
                </c:pt>
                <c:pt idx="6783">
                  <c:v>10.677</c:v>
                </c:pt>
                <c:pt idx="6784">
                  <c:v>10.712</c:v>
                </c:pt>
                <c:pt idx="6785">
                  <c:v>10.712</c:v>
                </c:pt>
                <c:pt idx="6786">
                  <c:v>10.678000000000001</c:v>
                </c:pt>
                <c:pt idx="6787">
                  <c:v>10.679</c:v>
                </c:pt>
                <c:pt idx="6788">
                  <c:v>10.679</c:v>
                </c:pt>
                <c:pt idx="6789">
                  <c:v>10.679</c:v>
                </c:pt>
                <c:pt idx="6790">
                  <c:v>10.679</c:v>
                </c:pt>
                <c:pt idx="6791">
                  <c:v>10.612</c:v>
                </c:pt>
                <c:pt idx="6792">
                  <c:v>10.612</c:v>
                </c:pt>
                <c:pt idx="6793">
                  <c:v>10.612</c:v>
                </c:pt>
                <c:pt idx="6794">
                  <c:v>10.613</c:v>
                </c:pt>
                <c:pt idx="6795">
                  <c:v>10.681000000000001</c:v>
                </c:pt>
                <c:pt idx="6796">
                  <c:v>10.614000000000001</c:v>
                </c:pt>
                <c:pt idx="6797">
                  <c:v>10.614000000000001</c:v>
                </c:pt>
                <c:pt idx="6798">
                  <c:v>10.614000000000001</c:v>
                </c:pt>
                <c:pt idx="6799">
                  <c:v>10.614000000000001</c:v>
                </c:pt>
                <c:pt idx="6800">
                  <c:v>10.614000000000001</c:v>
                </c:pt>
                <c:pt idx="6801">
                  <c:v>10.546000000000001</c:v>
                </c:pt>
                <c:pt idx="6802">
                  <c:v>10.615</c:v>
                </c:pt>
                <c:pt idx="6803">
                  <c:v>10.546000000000001</c:v>
                </c:pt>
                <c:pt idx="6804">
                  <c:v>10.547000000000001</c:v>
                </c:pt>
                <c:pt idx="6805">
                  <c:v>10.547000000000001</c:v>
                </c:pt>
                <c:pt idx="6806">
                  <c:v>10.547000000000001</c:v>
                </c:pt>
                <c:pt idx="6807">
                  <c:v>10.548</c:v>
                </c:pt>
                <c:pt idx="6808">
                  <c:v>10.548</c:v>
                </c:pt>
                <c:pt idx="6809">
                  <c:v>10.514000000000001</c:v>
                </c:pt>
                <c:pt idx="6810">
                  <c:v>10.548</c:v>
                </c:pt>
                <c:pt idx="6811">
                  <c:v>10.481</c:v>
                </c:pt>
                <c:pt idx="6812">
                  <c:v>10.481</c:v>
                </c:pt>
                <c:pt idx="6813">
                  <c:v>10.482000000000003</c:v>
                </c:pt>
                <c:pt idx="6814">
                  <c:v>10.482000000000003</c:v>
                </c:pt>
                <c:pt idx="6815">
                  <c:v>10.482000000000003</c:v>
                </c:pt>
                <c:pt idx="6816">
                  <c:v>10.482000000000003</c:v>
                </c:pt>
                <c:pt idx="6817">
                  <c:v>10.483000000000002</c:v>
                </c:pt>
                <c:pt idx="6818">
                  <c:v>10.483000000000002</c:v>
                </c:pt>
                <c:pt idx="6819">
                  <c:v>10.483000000000002</c:v>
                </c:pt>
                <c:pt idx="6820">
                  <c:v>10.450000000000003</c:v>
                </c:pt>
                <c:pt idx="6821">
                  <c:v>10.416</c:v>
                </c:pt>
                <c:pt idx="6822">
                  <c:v>10.450000000000003</c:v>
                </c:pt>
                <c:pt idx="6823">
                  <c:v>10.417</c:v>
                </c:pt>
                <c:pt idx="6824">
                  <c:v>10.417</c:v>
                </c:pt>
                <c:pt idx="6825">
                  <c:v>10.417</c:v>
                </c:pt>
                <c:pt idx="6826">
                  <c:v>10.417</c:v>
                </c:pt>
                <c:pt idx="6827">
                  <c:v>10.418000000000001</c:v>
                </c:pt>
                <c:pt idx="6828">
                  <c:v>10.418000000000001</c:v>
                </c:pt>
                <c:pt idx="6829">
                  <c:v>10.418000000000001</c:v>
                </c:pt>
                <c:pt idx="6830">
                  <c:v>10.350000000000003</c:v>
                </c:pt>
                <c:pt idx="6831">
                  <c:v>10.350000000000003</c:v>
                </c:pt>
                <c:pt idx="6832">
                  <c:v>10.350000000000003</c:v>
                </c:pt>
                <c:pt idx="6833">
                  <c:v>10.351000000000004</c:v>
                </c:pt>
                <c:pt idx="6834">
                  <c:v>10.351000000000004</c:v>
                </c:pt>
                <c:pt idx="6835">
                  <c:v>10.351000000000004</c:v>
                </c:pt>
                <c:pt idx="6836">
                  <c:v>10.351000000000004</c:v>
                </c:pt>
                <c:pt idx="6837">
                  <c:v>10.352000000000004</c:v>
                </c:pt>
                <c:pt idx="6838">
                  <c:v>10.284000000000001</c:v>
                </c:pt>
                <c:pt idx="6839">
                  <c:v>10.284000000000001</c:v>
                </c:pt>
                <c:pt idx="6840">
                  <c:v>10.319000000000004</c:v>
                </c:pt>
                <c:pt idx="6841">
                  <c:v>10.285</c:v>
                </c:pt>
                <c:pt idx="6842">
                  <c:v>10.285</c:v>
                </c:pt>
                <c:pt idx="6843">
                  <c:v>10.285</c:v>
                </c:pt>
                <c:pt idx="6844">
                  <c:v>10.286</c:v>
                </c:pt>
                <c:pt idx="6845">
                  <c:v>10.286</c:v>
                </c:pt>
                <c:pt idx="6846">
                  <c:v>10.286</c:v>
                </c:pt>
                <c:pt idx="6847">
                  <c:v>10.253</c:v>
                </c:pt>
                <c:pt idx="6848">
                  <c:v>10.218999999999999</c:v>
                </c:pt>
                <c:pt idx="6849">
                  <c:v>10.287000000000001</c:v>
                </c:pt>
                <c:pt idx="6850">
                  <c:v>10.220000000000001</c:v>
                </c:pt>
                <c:pt idx="6851">
                  <c:v>10.220000000000001</c:v>
                </c:pt>
                <c:pt idx="6852">
                  <c:v>10.220000000000001</c:v>
                </c:pt>
                <c:pt idx="6853">
                  <c:v>10.221</c:v>
                </c:pt>
                <c:pt idx="6854">
                  <c:v>10.221</c:v>
                </c:pt>
                <c:pt idx="6855">
                  <c:v>10.221</c:v>
                </c:pt>
                <c:pt idx="6856">
                  <c:v>10.222</c:v>
                </c:pt>
                <c:pt idx="6857">
                  <c:v>10.153</c:v>
                </c:pt>
                <c:pt idx="6858">
                  <c:v>10.222</c:v>
                </c:pt>
                <c:pt idx="6859">
                  <c:v>10.222</c:v>
                </c:pt>
                <c:pt idx="6860">
                  <c:v>10.188000000000001</c:v>
                </c:pt>
                <c:pt idx="6861">
                  <c:v>10.223000000000001</c:v>
                </c:pt>
                <c:pt idx="6862">
                  <c:v>10.188000000000001</c:v>
                </c:pt>
                <c:pt idx="6863">
                  <c:v>10.154</c:v>
                </c:pt>
                <c:pt idx="6864">
                  <c:v>10.155000000000003</c:v>
                </c:pt>
                <c:pt idx="6865">
                  <c:v>10.155000000000003</c:v>
                </c:pt>
                <c:pt idx="6866">
                  <c:v>10.155000000000003</c:v>
                </c:pt>
                <c:pt idx="6867">
                  <c:v>10.156000000000002</c:v>
                </c:pt>
                <c:pt idx="6868">
                  <c:v>10.156000000000002</c:v>
                </c:pt>
                <c:pt idx="6869">
                  <c:v>10.156000000000002</c:v>
                </c:pt>
                <c:pt idx="6870">
                  <c:v>10.089</c:v>
                </c:pt>
                <c:pt idx="6871">
                  <c:v>10.123000000000001</c:v>
                </c:pt>
                <c:pt idx="6872">
                  <c:v>10.089</c:v>
                </c:pt>
                <c:pt idx="6873">
                  <c:v>10.09</c:v>
                </c:pt>
                <c:pt idx="6874">
                  <c:v>10.09</c:v>
                </c:pt>
                <c:pt idx="6875">
                  <c:v>10.09</c:v>
                </c:pt>
                <c:pt idx="6876">
                  <c:v>10.09</c:v>
                </c:pt>
                <c:pt idx="6877">
                  <c:v>10.09</c:v>
                </c:pt>
                <c:pt idx="6878">
                  <c:v>10.022</c:v>
                </c:pt>
                <c:pt idx="6879">
                  <c:v>10.056000000000004</c:v>
                </c:pt>
                <c:pt idx="6880">
                  <c:v>10.091000000000001</c:v>
                </c:pt>
                <c:pt idx="6881">
                  <c:v>10.022</c:v>
                </c:pt>
                <c:pt idx="6882">
                  <c:v>10.023</c:v>
                </c:pt>
                <c:pt idx="6883">
                  <c:v>10.023</c:v>
                </c:pt>
                <c:pt idx="6884">
                  <c:v>10.024000000000001</c:v>
                </c:pt>
                <c:pt idx="6885">
                  <c:v>10.024000000000001</c:v>
                </c:pt>
                <c:pt idx="6886">
                  <c:v>10.024000000000001</c:v>
                </c:pt>
                <c:pt idx="6887">
                  <c:v>10.024000000000001</c:v>
                </c:pt>
                <c:pt idx="6888">
                  <c:v>9.9560000000000048</c:v>
                </c:pt>
                <c:pt idx="6889">
                  <c:v>9.9910000000000014</c:v>
                </c:pt>
                <c:pt idx="6890">
                  <c:v>9.9570000000000007</c:v>
                </c:pt>
                <c:pt idx="6891">
                  <c:v>9.9570000000000007</c:v>
                </c:pt>
                <c:pt idx="6892">
                  <c:v>9.9580000000000002</c:v>
                </c:pt>
                <c:pt idx="6893">
                  <c:v>9.9580000000000002</c:v>
                </c:pt>
                <c:pt idx="6894">
                  <c:v>9.9580000000000002</c:v>
                </c:pt>
                <c:pt idx="6895">
                  <c:v>9.9580000000000002</c:v>
                </c:pt>
                <c:pt idx="6896">
                  <c:v>9.9580000000000002</c:v>
                </c:pt>
                <c:pt idx="6897">
                  <c:v>9.9580000000000002</c:v>
                </c:pt>
                <c:pt idx="6898">
                  <c:v>9.9580000000000002</c:v>
                </c:pt>
                <c:pt idx="6899">
                  <c:v>9.89</c:v>
                </c:pt>
                <c:pt idx="6900">
                  <c:v>9.891</c:v>
                </c:pt>
                <c:pt idx="6901">
                  <c:v>9.891</c:v>
                </c:pt>
                <c:pt idx="6902">
                  <c:v>9.891</c:v>
                </c:pt>
                <c:pt idx="6903">
                  <c:v>9.892000000000003</c:v>
                </c:pt>
                <c:pt idx="6904">
                  <c:v>9.892000000000003</c:v>
                </c:pt>
                <c:pt idx="6905">
                  <c:v>9.892000000000003</c:v>
                </c:pt>
                <c:pt idx="6906">
                  <c:v>9.892000000000003</c:v>
                </c:pt>
                <c:pt idx="6907">
                  <c:v>9.8930000000000007</c:v>
                </c:pt>
                <c:pt idx="6908">
                  <c:v>9.8590000000000035</c:v>
                </c:pt>
                <c:pt idx="6909">
                  <c:v>9.8930000000000007</c:v>
                </c:pt>
                <c:pt idx="6910">
                  <c:v>9.8240000000000016</c:v>
                </c:pt>
                <c:pt idx="6911">
                  <c:v>9.8250000000000028</c:v>
                </c:pt>
                <c:pt idx="6912">
                  <c:v>9.8250000000000028</c:v>
                </c:pt>
                <c:pt idx="6913">
                  <c:v>9.8250000000000028</c:v>
                </c:pt>
                <c:pt idx="6914">
                  <c:v>9.8250000000000028</c:v>
                </c:pt>
                <c:pt idx="6915">
                  <c:v>9.8260000000000005</c:v>
                </c:pt>
                <c:pt idx="6916">
                  <c:v>9.8260000000000005</c:v>
                </c:pt>
                <c:pt idx="6917">
                  <c:v>9.8260000000000005</c:v>
                </c:pt>
                <c:pt idx="6918">
                  <c:v>9.7580000000000009</c:v>
                </c:pt>
                <c:pt idx="6919">
                  <c:v>9.7580000000000009</c:v>
                </c:pt>
                <c:pt idx="6920">
                  <c:v>9.7590000000000003</c:v>
                </c:pt>
                <c:pt idx="6921">
                  <c:v>9.7590000000000003</c:v>
                </c:pt>
                <c:pt idx="6922">
                  <c:v>9.7590000000000003</c:v>
                </c:pt>
                <c:pt idx="6923">
                  <c:v>9.76</c:v>
                </c:pt>
                <c:pt idx="6924">
                  <c:v>9.76</c:v>
                </c:pt>
                <c:pt idx="6925">
                  <c:v>9.6910000000000025</c:v>
                </c:pt>
                <c:pt idx="6926">
                  <c:v>9.761000000000001</c:v>
                </c:pt>
                <c:pt idx="6927">
                  <c:v>9.761000000000001</c:v>
                </c:pt>
                <c:pt idx="6928">
                  <c:v>9.6920000000000002</c:v>
                </c:pt>
                <c:pt idx="6929">
                  <c:v>9.6920000000000002</c:v>
                </c:pt>
                <c:pt idx="6930">
                  <c:v>9.6920000000000002</c:v>
                </c:pt>
                <c:pt idx="6931">
                  <c:v>9.6930000000000014</c:v>
                </c:pt>
                <c:pt idx="6932">
                  <c:v>9.6930000000000014</c:v>
                </c:pt>
                <c:pt idx="6933">
                  <c:v>9.6240000000000006</c:v>
                </c:pt>
                <c:pt idx="6934">
                  <c:v>9.625</c:v>
                </c:pt>
                <c:pt idx="6935">
                  <c:v>9.66</c:v>
                </c:pt>
                <c:pt idx="6936">
                  <c:v>9.625</c:v>
                </c:pt>
                <c:pt idx="6937">
                  <c:v>9.625</c:v>
                </c:pt>
                <c:pt idx="6938">
                  <c:v>9.6260000000000012</c:v>
                </c:pt>
                <c:pt idx="6939">
                  <c:v>9.6260000000000012</c:v>
                </c:pt>
                <c:pt idx="6940">
                  <c:v>9.6260000000000012</c:v>
                </c:pt>
                <c:pt idx="6941">
                  <c:v>9.5580000000000016</c:v>
                </c:pt>
                <c:pt idx="6942">
                  <c:v>9.5590000000000028</c:v>
                </c:pt>
                <c:pt idx="6943">
                  <c:v>9.5590000000000028</c:v>
                </c:pt>
                <c:pt idx="6944">
                  <c:v>9.5590000000000028</c:v>
                </c:pt>
                <c:pt idx="6945">
                  <c:v>9.56</c:v>
                </c:pt>
                <c:pt idx="6946">
                  <c:v>9.56</c:v>
                </c:pt>
                <c:pt idx="6947">
                  <c:v>9.4910000000000014</c:v>
                </c:pt>
                <c:pt idx="6948">
                  <c:v>9.56</c:v>
                </c:pt>
                <c:pt idx="6949">
                  <c:v>9.56</c:v>
                </c:pt>
                <c:pt idx="6950">
                  <c:v>9.4920000000000027</c:v>
                </c:pt>
                <c:pt idx="6951">
                  <c:v>9.56</c:v>
                </c:pt>
                <c:pt idx="6952">
                  <c:v>9.4930000000000003</c:v>
                </c:pt>
                <c:pt idx="6953">
                  <c:v>9.4930000000000003</c:v>
                </c:pt>
                <c:pt idx="6954">
                  <c:v>9.4930000000000003</c:v>
                </c:pt>
                <c:pt idx="6955">
                  <c:v>9.4930000000000003</c:v>
                </c:pt>
                <c:pt idx="6956">
                  <c:v>9.4940000000000015</c:v>
                </c:pt>
                <c:pt idx="6957">
                  <c:v>9.4250000000000007</c:v>
                </c:pt>
                <c:pt idx="6958">
                  <c:v>9.4250000000000007</c:v>
                </c:pt>
                <c:pt idx="6959">
                  <c:v>9.4250000000000007</c:v>
                </c:pt>
                <c:pt idx="6960">
                  <c:v>9.4250000000000007</c:v>
                </c:pt>
                <c:pt idx="6961">
                  <c:v>9.4260000000000002</c:v>
                </c:pt>
                <c:pt idx="6962">
                  <c:v>9.4260000000000002</c:v>
                </c:pt>
                <c:pt idx="6963">
                  <c:v>9.4270000000000014</c:v>
                </c:pt>
                <c:pt idx="6964">
                  <c:v>9.4270000000000014</c:v>
                </c:pt>
                <c:pt idx="6965">
                  <c:v>9.3580000000000005</c:v>
                </c:pt>
                <c:pt idx="6966">
                  <c:v>9.3580000000000005</c:v>
                </c:pt>
                <c:pt idx="6967">
                  <c:v>9.3930000000000007</c:v>
                </c:pt>
                <c:pt idx="6968">
                  <c:v>9.3590000000000035</c:v>
                </c:pt>
                <c:pt idx="6969">
                  <c:v>9.3590000000000035</c:v>
                </c:pt>
                <c:pt idx="6970">
                  <c:v>9.3590000000000035</c:v>
                </c:pt>
                <c:pt idx="6971">
                  <c:v>9.360000000000003</c:v>
                </c:pt>
                <c:pt idx="6972">
                  <c:v>9.360000000000003</c:v>
                </c:pt>
                <c:pt idx="6973">
                  <c:v>9.2910000000000004</c:v>
                </c:pt>
                <c:pt idx="6974">
                  <c:v>9.2910000000000004</c:v>
                </c:pt>
                <c:pt idx="6975">
                  <c:v>9.2919999999999998</c:v>
                </c:pt>
                <c:pt idx="6976">
                  <c:v>9.2919999999999998</c:v>
                </c:pt>
                <c:pt idx="6977">
                  <c:v>9.2919999999999998</c:v>
                </c:pt>
                <c:pt idx="6978">
                  <c:v>9.293000000000001</c:v>
                </c:pt>
                <c:pt idx="6979">
                  <c:v>9.293000000000001</c:v>
                </c:pt>
                <c:pt idx="6980">
                  <c:v>9.293000000000001</c:v>
                </c:pt>
                <c:pt idx="6981">
                  <c:v>9.2249999999999996</c:v>
                </c:pt>
                <c:pt idx="6982">
                  <c:v>9.2249999999999996</c:v>
                </c:pt>
                <c:pt idx="6983">
                  <c:v>9.2249999999999996</c:v>
                </c:pt>
                <c:pt idx="6984">
                  <c:v>9.2249999999999996</c:v>
                </c:pt>
                <c:pt idx="6985">
                  <c:v>9.2249999999999996</c:v>
                </c:pt>
                <c:pt idx="6986">
                  <c:v>9.2260000000000009</c:v>
                </c:pt>
                <c:pt idx="6987">
                  <c:v>9.2260000000000009</c:v>
                </c:pt>
                <c:pt idx="6988">
                  <c:v>9.2260000000000009</c:v>
                </c:pt>
                <c:pt idx="6989">
                  <c:v>9.1590000000000007</c:v>
                </c:pt>
                <c:pt idx="6990">
                  <c:v>9.1590000000000007</c:v>
                </c:pt>
                <c:pt idx="6991">
                  <c:v>9.1590000000000007</c:v>
                </c:pt>
                <c:pt idx="6992">
                  <c:v>9.1590000000000007</c:v>
                </c:pt>
                <c:pt idx="6993">
                  <c:v>9.1590000000000007</c:v>
                </c:pt>
                <c:pt idx="6994">
                  <c:v>9.125</c:v>
                </c:pt>
                <c:pt idx="6995">
                  <c:v>9.1590000000000007</c:v>
                </c:pt>
                <c:pt idx="6996">
                  <c:v>9.1590000000000007</c:v>
                </c:pt>
                <c:pt idx="6997">
                  <c:v>9.0920000000000005</c:v>
                </c:pt>
                <c:pt idx="6998">
                  <c:v>9.16</c:v>
                </c:pt>
                <c:pt idx="6999">
                  <c:v>9.0920000000000005</c:v>
                </c:pt>
                <c:pt idx="7000">
                  <c:v>9.093</c:v>
                </c:pt>
                <c:pt idx="7001">
                  <c:v>9.093</c:v>
                </c:pt>
                <c:pt idx="7002">
                  <c:v>9.093</c:v>
                </c:pt>
                <c:pt idx="7003">
                  <c:v>9.093</c:v>
                </c:pt>
                <c:pt idx="7004">
                  <c:v>9.093</c:v>
                </c:pt>
                <c:pt idx="7005">
                  <c:v>9.0250000000000004</c:v>
                </c:pt>
                <c:pt idx="7006">
                  <c:v>9.0250000000000004</c:v>
                </c:pt>
                <c:pt idx="7007">
                  <c:v>9.0250000000000004</c:v>
                </c:pt>
                <c:pt idx="7008">
                  <c:v>9.0260000000000016</c:v>
                </c:pt>
                <c:pt idx="7009">
                  <c:v>9.0260000000000016</c:v>
                </c:pt>
                <c:pt idx="7010">
                  <c:v>9.0260000000000016</c:v>
                </c:pt>
                <c:pt idx="7011">
                  <c:v>8.9910000000000014</c:v>
                </c:pt>
                <c:pt idx="7012">
                  <c:v>8.9570000000000007</c:v>
                </c:pt>
                <c:pt idx="7013">
                  <c:v>8.9920000000000027</c:v>
                </c:pt>
                <c:pt idx="7014">
                  <c:v>8.9580000000000002</c:v>
                </c:pt>
                <c:pt idx="7015">
                  <c:v>8.9580000000000002</c:v>
                </c:pt>
                <c:pt idx="7016">
                  <c:v>8.9590000000000032</c:v>
                </c:pt>
                <c:pt idx="7017">
                  <c:v>8.9590000000000032</c:v>
                </c:pt>
                <c:pt idx="7018">
                  <c:v>8.9590000000000032</c:v>
                </c:pt>
                <c:pt idx="7019">
                  <c:v>8.89</c:v>
                </c:pt>
                <c:pt idx="7020">
                  <c:v>8.9250000000000007</c:v>
                </c:pt>
                <c:pt idx="7021">
                  <c:v>8.9590000000000032</c:v>
                </c:pt>
                <c:pt idx="7022">
                  <c:v>8.891</c:v>
                </c:pt>
                <c:pt idx="7023">
                  <c:v>8.9250000000000007</c:v>
                </c:pt>
                <c:pt idx="7024">
                  <c:v>8.891</c:v>
                </c:pt>
                <c:pt idx="7025">
                  <c:v>8.892000000000003</c:v>
                </c:pt>
                <c:pt idx="7026">
                  <c:v>8.892000000000003</c:v>
                </c:pt>
                <c:pt idx="7027">
                  <c:v>8.892000000000003</c:v>
                </c:pt>
                <c:pt idx="7028">
                  <c:v>8.8230000000000004</c:v>
                </c:pt>
                <c:pt idx="7029">
                  <c:v>8.892000000000003</c:v>
                </c:pt>
                <c:pt idx="7030">
                  <c:v>8.8240000000000016</c:v>
                </c:pt>
                <c:pt idx="7031">
                  <c:v>8.8240000000000016</c:v>
                </c:pt>
                <c:pt idx="7032">
                  <c:v>8.8240000000000016</c:v>
                </c:pt>
                <c:pt idx="7033">
                  <c:v>8.8240000000000016</c:v>
                </c:pt>
                <c:pt idx="7034">
                  <c:v>8.8250000000000028</c:v>
                </c:pt>
                <c:pt idx="7035">
                  <c:v>8.8250000000000028</c:v>
                </c:pt>
                <c:pt idx="7036">
                  <c:v>8.7900000000000009</c:v>
                </c:pt>
                <c:pt idx="7037">
                  <c:v>8.7560000000000002</c:v>
                </c:pt>
                <c:pt idx="7038">
                  <c:v>8.7570000000000014</c:v>
                </c:pt>
                <c:pt idx="7039">
                  <c:v>8.7570000000000014</c:v>
                </c:pt>
                <c:pt idx="7040">
                  <c:v>8.7570000000000014</c:v>
                </c:pt>
                <c:pt idx="7041">
                  <c:v>8.7570000000000014</c:v>
                </c:pt>
                <c:pt idx="7042">
                  <c:v>8.7570000000000014</c:v>
                </c:pt>
                <c:pt idx="7043">
                  <c:v>8.7570000000000014</c:v>
                </c:pt>
                <c:pt idx="7044">
                  <c:v>8.7570000000000014</c:v>
                </c:pt>
                <c:pt idx="7045">
                  <c:v>8.7230000000000008</c:v>
                </c:pt>
                <c:pt idx="7046">
                  <c:v>8.6890000000000001</c:v>
                </c:pt>
                <c:pt idx="7047">
                  <c:v>8.6890000000000001</c:v>
                </c:pt>
                <c:pt idx="7048">
                  <c:v>8.6890000000000001</c:v>
                </c:pt>
                <c:pt idx="7049">
                  <c:v>8.6210000000000004</c:v>
                </c:pt>
                <c:pt idx="7050">
                  <c:v>8.3450000000000006</c:v>
                </c:pt>
                <c:pt idx="7051">
                  <c:v>7.9310000000000018</c:v>
                </c:pt>
                <c:pt idx="7052">
                  <c:v>7.3789999999999996</c:v>
                </c:pt>
                <c:pt idx="7053">
                  <c:v>6.7569999999999997</c:v>
                </c:pt>
                <c:pt idx="7054">
                  <c:v>6.0649999999999986</c:v>
                </c:pt>
                <c:pt idx="7055">
                  <c:v>5.3710000000000004</c:v>
                </c:pt>
                <c:pt idx="7056">
                  <c:v>4.7450000000000001</c:v>
                </c:pt>
                <c:pt idx="7057">
                  <c:v>4.2569999999999997</c:v>
                </c:pt>
                <c:pt idx="7058">
                  <c:v>3.7690000000000001</c:v>
                </c:pt>
                <c:pt idx="7059">
                  <c:v>3.3509999999999991</c:v>
                </c:pt>
                <c:pt idx="7060">
                  <c:v>3.0019999999999998</c:v>
                </c:pt>
                <c:pt idx="7061">
                  <c:v>2.6519999999999997</c:v>
                </c:pt>
                <c:pt idx="7062">
                  <c:v>2.371999999999999</c:v>
                </c:pt>
                <c:pt idx="7063">
                  <c:v>2.0919999999999992</c:v>
                </c:pt>
                <c:pt idx="7064">
                  <c:v>1.8819999999999995</c:v>
                </c:pt>
                <c:pt idx="7065">
                  <c:v>1.671</c:v>
                </c:pt>
                <c:pt idx="7066">
                  <c:v>1.5309999999999995</c:v>
                </c:pt>
                <c:pt idx="7067">
                  <c:v>1.391</c:v>
                </c:pt>
                <c:pt idx="7068">
                  <c:v>1.2509999999999994</c:v>
                </c:pt>
                <c:pt idx="7069">
                  <c:v>1.1800000000000004</c:v>
                </c:pt>
                <c:pt idx="7070">
                  <c:v>1.111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1.0640000000000001</c:v>
                </c:pt>
                <c:pt idx="7637">
                  <c:v>1.1319999999999995</c:v>
                </c:pt>
                <c:pt idx="7638">
                  <c:v>1.2009999999999996</c:v>
                </c:pt>
                <c:pt idx="7639">
                  <c:v>1.337</c:v>
                </c:pt>
                <c:pt idx="7640">
                  <c:v>1.4049999999999996</c:v>
                </c:pt>
                <c:pt idx="7641">
                  <c:v>1.4729999999999996</c:v>
                </c:pt>
                <c:pt idx="7642">
                  <c:v>1.542</c:v>
                </c:pt>
                <c:pt idx="7643">
                  <c:v>1.5409999999999995</c:v>
                </c:pt>
                <c:pt idx="7644">
                  <c:v>1.5409999999999995</c:v>
                </c:pt>
                <c:pt idx="7645">
                  <c:v>1.5409999999999995</c:v>
                </c:pt>
                <c:pt idx="7646">
                  <c:v>1.54</c:v>
                </c:pt>
                <c:pt idx="7647">
                  <c:v>1.54</c:v>
                </c:pt>
                <c:pt idx="7648">
                  <c:v>1.54</c:v>
                </c:pt>
                <c:pt idx="7649">
                  <c:v>1.5389999999999995</c:v>
                </c:pt>
                <c:pt idx="7650">
                  <c:v>1.5389999999999995</c:v>
                </c:pt>
                <c:pt idx="7651">
                  <c:v>1.47</c:v>
                </c:pt>
                <c:pt idx="7652">
                  <c:v>1.538</c:v>
                </c:pt>
                <c:pt idx="7653">
                  <c:v>1.5369999999999995</c:v>
                </c:pt>
                <c:pt idx="7654">
                  <c:v>1.4689999999999996</c:v>
                </c:pt>
                <c:pt idx="7655">
                  <c:v>1.468</c:v>
                </c:pt>
                <c:pt idx="7656">
                  <c:v>1.536</c:v>
                </c:pt>
                <c:pt idx="7657">
                  <c:v>1.536</c:v>
                </c:pt>
                <c:pt idx="7658">
                  <c:v>1.536</c:v>
                </c:pt>
                <c:pt idx="7659">
                  <c:v>1.6040000000000001</c:v>
                </c:pt>
                <c:pt idx="7660">
                  <c:v>1.6040000000000001</c:v>
                </c:pt>
                <c:pt idx="7661">
                  <c:v>1.671</c:v>
                </c:pt>
                <c:pt idx="7662">
                  <c:v>1.671</c:v>
                </c:pt>
                <c:pt idx="7663">
                  <c:v>1.671</c:v>
                </c:pt>
                <c:pt idx="7664">
                  <c:v>1.7389999999999997</c:v>
                </c:pt>
                <c:pt idx="7665">
                  <c:v>1.738</c:v>
                </c:pt>
                <c:pt idx="7666">
                  <c:v>1.772</c:v>
                </c:pt>
                <c:pt idx="7667">
                  <c:v>1.806</c:v>
                </c:pt>
                <c:pt idx="7668">
                  <c:v>1.806</c:v>
                </c:pt>
                <c:pt idx="7669">
                  <c:v>1.8740000000000001</c:v>
                </c:pt>
                <c:pt idx="7670">
                  <c:v>1.9410000000000001</c:v>
                </c:pt>
                <c:pt idx="7671">
                  <c:v>1.9410000000000001</c:v>
                </c:pt>
                <c:pt idx="7672">
                  <c:v>2.0089999999999999</c:v>
                </c:pt>
                <c:pt idx="7673">
                  <c:v>2.008</c:v>
                </c:pt>
                <c:pt idx="7674">
                  <c:v>2.077</c:v>
                </c:pt>
                <c:pt idx="7675">
                  <c:v>2.1440000000000001</c:v>
                </c:pt>
                <c:pt idx="7676">
                  <c:v>2.1440000000000001</c:v>
                </c:pt>
                <c:pt idx="7677">
                  <c:v>2.2119999999999997</c:v>
                </c:pt>
                <c:pt idx="7678">
                  <c:v>2.2799999999999998</c:v>
                </c:pt>
                <c:pt idx="7679">
                  <c:v>2.2799999999999998</c:v>
                </c:pt>
                <c:pt idx="7680">
                  <c:v>2.2789999999999999</c:v>
                </c:pt>
                <c:pt idx="7681">
                  <c:v>2.2789999999999999</c:v>
                </c:pt>
                <c:pt idx="7682">
                  <c:v>2.347</c:v>
                </c:pt>
                <c:pt idx="7683">
                  <c:v>2.3459999999999992</c:v>
                </c:pt>
                <c:pt idx="7684">
                  <c:v>2.3459999999999992</c:v>
                </c:pt>
                <c:pt idx="7685">
                  <c:v>2.3449999999999998</c:v>
                </c:pt>
                <c:pt idx="7686">
                  <c:v>2.4139999999999997</c:v>
                </c:pt>
                <c:pt idx="7687">
                  <c:v>2.4809999999999999</c:v>
                </c:pt>
                <c:pt idx="7688">
                  <c:v>2.5830000000000002</c:v>
                </c:pt>
                <c:pt idx="7689">
                  <c:v>2.6850000000000001</c:v>
                </c:pt>
                <c:pt idx="7690">
                  <c:v>2.82</c:v>
                </c:pt>
                <c:pt idx="7691">
                  <c:v>3.024</c:v>
                </c:pt>
                <c:pt idx="7692">
                  <c:v>3.16</c:v>
                </c:pt>
                <c:pt idx="7693">
                  <c:v>3.4319999999999991</c:v>
                </c:pt>
                <c:pt idx="7694">
                  <c:v>3.6349999999999998</c:v>
                </c:pt>
                <c:pt idx="7695">
                  <c:v>3.8379999999999992</c:v>
                </c:pt>
                <c:pt idx="7696">
                  <c:v>4.109</c:v>
                </c:pt>
                <c:pt idx="7697">
                  <c:v>4.3789999999999996</c:v>
                </c:pt>
                <c:pt idx="7698">
                  <c:v>4.6499999999999995</c:v>
                </c:pt>
                <c:pt idx="7699">
                  <c:v>4.852999999999998</c:v>
                </c:pt>
                <c:pt idx="7700">
                  <c:v>5.1229999999999976</c:v>
                </c:pt>
                <c:pt idx="7701">
                  <c:v>5.2910000000000004</c:v>
                </c:pt>
                <c:pt idx="7702">
                  <c:v>5.46</c:v>
                </c:pt>
                <c:pt idx="7703">
                  <c:v>5.6619999999999981</c:v>
                </c:pt>
                <c:pt idx="7704">
                  <c:v>5.8639999999999981</c:v>
                </c:pt>
                <c:pt idx="7705">
                  <c:v>6.0659999999999981</c:v>
                </c:pt>
                <c:pt idx="7706">
                  <c:v>6.2009999999999996</c:v>
                </c:pt>
                <c:pt idx="7707">
                  <c:v>6.4020000000000001</c:v>
                </c:pt>
                <c:pt idx="7708">
                  <c:v>6.57</c:v>
                </c:pt>
                <c:pt idx="7709">
                  <c:v>6.7370000000000001</c:v>
                </c:pt>
                <c:pt idx="7710">
                  <c:v>6.8719999999999999</c:v>
                </c:pt>
                <c:pt idx="7711">
                  <c:v>7.0060000000000002</c:v>
                </c:pt>
                <c:pt idx="7712">
                  <c:v>7.14</c:v>
                </c:pt>
                <c:pt idx="7713">
                  <c:v>7.2729999999999997</c:v>
                </c:pt>
                <c:pt idx="7714">
                  <c:v>7.4080000000000004</c:v>
                </c:pt>
                <c:pt idx="7715">
                  <c:v>7.4740000000000002</c:v>
                </c:pt>
                <c:pt idx="7716">
                  <c:v>7.5410000000000004</c:v>
                </c:pt>
                <c:pt idx="7717">
                  <c:v>7.6739999999999995</c:v>
                </c:pt>
                <c:pt idx="7718">
                  <c:v>7.7409999999999997</c:v>
                </c:pt>
                <c:pt idx="7719">
                  <c:v>7.8069999999999995</c:v>
                </c:pt>
                <c:pt idx="7720">
                  <c:v>7.94</c:v>
                </c:pt>
                <c:pt idx="7721">
                  <c:v>8.0070000000000014</c:v>
                </c:pt>
                <c:pt idx="7722">
                  <c:v>8.0740000000000016</c:v>
                </c:pt>
                <c:pt idx="7723">
                  <c:v>8.14</c:v>
                </c:pt>
                <c:pt idx="7724">
                  <c:v>8.1389999999999993</c:v>
                </c:pt>
                <c:pt idx="7725">
                  <c:v>8.2060000000000013</c:v>
                </c:pt>
                <c:pt idx="7726">
                  <c:v>8.2730000000000015</c:v>
                </c:pt>
                <c:pt idx="7727">
                  <c:v>8.2720000000000002</c:v>
                </c:pt>
                <c:pt idx="7728">
                  <c:v>8.2720000000000002</c:v>
                </c:pt>
                <c:pt idx="7729">
                  <c:v>8.2710000000000008</c:v>
                </c:pt>
                <c:pt idx="7730">
                  <c:v>8.2710000000000008</c:v>
                </c:pt>
                <c:pt idx="7731">
                  <c:v>8.27</c:v>
                </c:pt>
                <c:pt idx="7732">
                  <c:v>8.2370000000000001</c:v>
                </c:pt>
                <c:pt idx="7733">
                  <c:v>8.1349999999999998</c:v>
                </c:pt>
                <c:pt idx="7734">
                  <c:v>8.1349999999999998</c:v>
                </c:pt>
                <c:pt idx="7735">
                  <c:v>8.0680000000000014</c:v>
                </c:pt>
                <c:pt idx="7736">
                  <c:v>8</c:v>
                </c:pt>
                <c:pt idx="7737">
                  <c:v>7.9329999999999998</c:v>
                </c:pt>
                <c:pt idx="7738">
                  <c:v>7.8649999999999975</c:v>
                </c:pt>
                <c:pt idx="7739">
                  <c:v>7.798</c:v>
                </c:pt>
                <c:pt idx="7740">
                  <c:v>7.73</c:v>
                </c:pt>
                <c:pt idx="7741">
                  <c:v>7.5960000000000001</c:v>
                </c:pt>
                <c:pt idx="7742">
                  <c:v>7.5279999999999978</c:v>
                </c:pt>
                <c:pt idx="7743">
                  <c:v>7.3939999999999984</c:v>
                </c:pt>
                <c:pt idx="7744">
                  <c:v>7.3269999999999982</c:v>
                </c:pt>
                <c:pt idx="7745">
                  <c:v>7.1919999999999984</c:v>
                </c:pt>
                <c:pt idx="7746">
                  <c:v>7.0579999999999981</c:v>
                </c:pt>
                <c:pt idx="7747">
                  <c:v>6.99</c:v>
                </c:pt>
                <c:pt idx="7748">
                  <c:v>6.8549999999999986</c:v>
                </c:pt>
                <c:pt idx="7749">
                  <c:v>6.72</c:v>
                </c:pt>
                <c:pt idx="7750">
                  <c:v>6.6529999999999978</c:v>
                </c:pt>
                <c:pt idx="7751">
                  <c:v>6.517999999999998</c:v>
                </c:pt>
                <c:pt idx="7752">
                  <c:v>6.45</c:v>
                </c:pt>
                <c:pt idx="7753">
                  <c:v>6.3490000000000002</c:v>
                </c:pt>
                <c:pt idx="7754">
                  <c:v>6.2480000000000002</c:v>
                </c:pt>
                <c:pt idx="7755">
                  <c:v>6.18</c:v>
                </c:pt>
                <c:pt idx="7756">
                  <c:v>6.1129999999999987</c:v>
                </c:pt>
                <c:pt idx="7757">
                  <c:v>6.0449999999999982</c:v>
                </c:pt>
                <c:pt idx="7758">
                  <c:v>5.944</c:v>
                </c:pt>
                <c:pt idx="7759">
                  <c:v>5.9089999999999998</c:v>
                </c:pt>
                <c:pt idx="7760">
                  <c:v>5.8419999999999996</c:v>
                </c:pt>
                <c:pt idx="7761">
                  <c:v>5.7750000000000004</c:v>
                </c:pt>
                <c:pt idx="7762">
                  <c:v>5.7060000000000004</c:v>
                </c:pt>
                <c:pt idx="7763">
                  <c:v>5.673</c:v>
                </c:pt>
                <c:pt idx="7764">
                  <c:v>5.6379999999999981</c:v>
                </c:pt>
                <c:pt idx="7765">
                  <c:v>5.5709999999999997</c:v>
                </c:pt>
                <c:pt idx="7766">
                  <c:v>5.5709999999999997</c:v>
                </c:pt>
                <c:pt idx="7767">
                  <c:v>5.5709999999999997</c:v>
                </c:pt>
                <c:pt idx="7768">
                  <c:v>5.6369999999999996</c:v>
                </c:pt>
                <c:pt idx="7769">
                  <c:v>5.7050000000000001</c:v>
                </c:pt>
                <c:pt idx="7770">
                  <c:v>5.8390000000000004</c:v>
                </c:pt>
                <c:pt idx="7771">
                  <c:v>5.9729999999999999</c:v>
                </c:pt>
                <c:pt idx="7772">
                  <c:v>6.1079999999999979</c:v>
                </c:pt>
                <c:pt idx="7773">
                  <c:v>6.1739999999999995</c:v>
                </c:pt>
                <c:pt idx="7774">
                  <c:v>6.3419999999999996</c:v>
                </c:pt>
                <c:pt idx="7775">
                  <c:v>6.4429999999999996</c:v>
                </c:pt>
                <c:pt idx="7776">
                  <c:v>6.5759999999999996</c:v>
                </c:pt>
                <c:pt idx="7777">
                  <c:v>6.844999999999998</c:v>
                </c:pt>
                <c:pt idx="7778">
                  <c:v>7.0449999999999982</c:v>
                </c:pt>
                <c:pt idx="7779">
                  <c:v>7.28</c:v>
                </c:pt>
                <c:pt idx="7780">
                  <c:v>7.5819999999999999</c:v>
                </c:pt>
                <c:pt idx="7781">
                  <c:v>7.7809999999999997</c:v>
                </c:pt>
                <c:pt idx="7782">
                  <c:v>8.0489999999999995</c:v>
                </c:pt>
                <c:pt idx="7783">
                  <c:v>8.25</c:v>
                </c:pt>
                <c:pt idx="7784">
                  <c:v>8.5170000000000012</c:v>
                </c:pt>
                <c:pt idx="7785">
                  <c:v>8.7830000000000013</c:v>
                </c:pt>
                <c:pt idx="7786">
                  <c:v>9.0500000000000007</c:v>
                </c:pt>
                <c:pt idx="7787">
                  <c:v>9.3830000000000027</c:v>
                </c:pt>
                <c:pt idx="7788">
                  <c:v>9.7160000000000011</c:v>
                </c:pt>
                <c:pt idx="7789">
                  <c:v>10.047000000000001</c:v>
                </c:pt>
                <c:pt idx="7790">
                  <c:v>10.379000000000003</c:v>
                </c:pt>
                <c:pt idx="7791">
                  <c:v>10.645</c:v>
                </c:pt>
                <c:pt idx="7792">
                  <c:v>10.942</c:v>
                </c:pt>
                <c:pt idx="7793">
                  <c:v>11.174000000000001</c:v>
                </c:pt>
                <c:pt idx="7794">
                  <c:v>11.373000000000005</c:v>
                </c:pt>
                <c:pt idx="7795">
                  <c:v>11.57</c:v>
                </c:pt>
                <c:pt idx="7796">
                  <c:v>11.769</c:v>
                </c:pt>
                <c:pt idx="7797">
                  <c:v>11.967000000000002</c:v>
                </c:pt>
                <c:pt idx="7798">
                  <c:v>12.165000000000003</c:v>
                </c:pt>
                <c:pt idx="7799">
                  <c:v>12.362000000000004</c:v>
                </c:pt>
                <c:pt idx="7800">
                  <c:v>12.56</c:v>
                </c:pt>
                <c:pt idx="7801">
                  <c:v>12.692</c:v>
                </c:pt>
                <c:pt idx="7802">
                  <c:v>12.89</c:v>
                </c:pt>
                <c:pt idx="7803">
                  <c:v>13.086</c:v>
                </c:pt>
                <c:pt idx="7804">
                  <c:v>13.350000000000003</c:v>
                </c:pt>
                <c:pt idx="7805">
                  <c:v>13.547000000000001</c:v>
                </c:pt>
                <c:pt idx="7806">
                  <c:v>13.744999999999999</c:v>
                </c:pt>
                <c:pt idx="7807">
                  <c:v>13.875000000000004</c:v>
                </c:pt>
                <c:pt idx="7808">
                  <c:v>14.006</c:v>
                </c:pt>
                <c:pt idx="7809">
                  <c:v>14.072000000000003</c:v>
                </c:pt>
                <c:pt idx="7810">
                  <c:v>14.201000000000001</c:v>
                </c:pt>
                <c:pt idx="7811">
                  <c:v>14.267000000000001</c:v>
                </c:pt>
                <c:pt idx="7812">
                  <c:v>14.333</c:v>
                </c:pt>
                <c:pt idx="7813">
                  <c:v>14.464</c:v>
                </c:pt>
                <c:pt idx="7814">
                  <c:v>14.53</c:v>
                </c:pt>
                <c:pt idx="7815">
                  <c:v>14.594000000000001</c:v>
                </c:pt>
                <c:pt idx="7816">
                  <c:v>14.725</c:v>
                </c:pt>
                <c:pt idx="7817">
                  <c:v>14.79</c:v>
                </c:pt>
                <c:pt idx="7818">
                  <c:v>14.92</c:v>
                </c:pt>
                <c:pt idx="7819">
                  <c:v>15.018000000000001</c:v>
                </c:pt>
                <c:pt idx="7820">
                  <c:v>15.116</c:v>
                </c:pt>
                <c:pt idx="7821">
                  <c:v>15.182</c:v>
                </c:pt>
                <c:pt idx="7822">
                  <c:v>15.247</c:v>
                </c:pt>
                <c:pt idx="7823">
                  <c:v>15.246</c:v>
                </c:pt>
                <c:pt idx="7824">
                  <c:v>15.246</c:v>
                </c:pt>
                <c:pt idx="7825">
                  <c:v>15.18</c:v>
                </c:pt>
                <c:pt idx="7826">
                  <c:v>15.115</c:v>
                </c:pt>
                <c:pt idx="7827">
                  <c:v>14.984</c:v>
                </c:pt>
                <c:pt idx="7828">
                  <c:v>14.982000000000003</c:v>
                </c:pt>
                <c:pt idx="7829">
                  <c:v>14.884</c:v>
                </c:pt>
                <c:pt idx="7830">
                  <c:v>14.851000000000004</c:v>
                </c:pt>
                <c:pt idx="7831">
                  <c:v>14.786</c:v>
                </c:pt>
                <c:pt idx="7832">
                  <c:v>14.72</c:v>
                </c:pt>
                <c:pt idx="7833">
                  <c:v>14.655000000000003</c:v>
                </c:pt>
                <c:pt idx="7834">
                  <c:v>14.588000000000001</c:v>
                </c:pt>
                <c:pt idx="7835">
                  <c:v>14.457000000000004</c:v>
                </c:pt>
                <c:pt idx="7836">
                  <c:v>14.391</c:v>
                </c:pt>
                <c:pt idx="7837">
                  <c:v>14.293000000000001</c:v>
                </c:pt>
                <c:pt idx="7838">
                  <c:v>14.26</c:v>
                </c:pt>
                <c:pt idx="7839">
                  <c:v>14.26</c:v>
                </c:pt>
                <c:pt idx="7840">
                  <c:v>14.194000000000001</c:v>
                </c:pt>
                <c:pt idx="7841">
                  <c:v>14.258000000000001</c:v>
                </c:pt>
                <c:pt idx="7842">
                  <c:v>14.324</c:v>
                </c:pt>
                <c:pt idx="7843">
                  <c:v>14.324</c:v>
                </c:pt>
                <c:pt idx="7844">
                  <c:v>14.324</c:v>
                </c:pt>
                <c:pt idx="7845">
                  <c:v>14.357000000000005</c:v>
                </c:pt>
                <c:pt idx="7846">
                  <c:v>14.389000000000003</c:v>
                </c:pt>
                <c:pt idx="7847">
                  <c:v>14.388</c:v>
                </c:pt>
                <c:pt idx="7848">
                  <c:v>14.388</c:v>
                </c:pt>
                <c:pt idx="7849">
                  <c:v>14.388</c:v>
                </c:pt>
                <c:pt idx="7850">
                  <c:v>14.322000000000003</c:v>
                </c:pt>
                <c:pt idx="7851">
                  <c:v>14.257</c:v>
                </c:pt>
                <c:pt idx="7852">
                  <c:v>14.255000000000004</c:v>
                </c:pt>
                <c:pt idx="7853">
                  <c:v>14.222</c:v>
                </c:pt>
                <c:pt idx="7854">
                  <c:v>14.191000000000001</c:v>
                </c:pt>
                <c:pt idx="7855">
                  <c:v>14.19</c:v>
                </c:pt>
                <c:pt idx="7856">
                  <c:v>14.255000000000004</c:v>
                </c:pt>
                <c:pt idx="7857">
                  <c:v>14.321</c:v>
                </c:pt>
                <c:pt idx="7858">
                  <c:v>14.452000000000004</c:v>
                </c:pt>
                <c:pt idx="7859">
                  <c:v>14.518000000000001</c:v>
                </c:pt>
                <c:pt idx="7860">
                  <c:v>14.648999999999999</c:v>
                </c:pt>
                <c:pt idx="7861">
                  <c:v>14.812000000000003</c:v>
                </c:pt>
                <c:pt idx="7862">
                  <c:v>14.909000000000002</c:v>
                </c:pt>
                <c:pt idx="7863">
                  <c:v>15.042</c:v>
                </c:pt>
                <c:pt idx="7864">
                  <c:v>15.138</c:v>
                </c:pt>
                <c:pt idx="7865">
                  <c:v>15.269</c:v>
                </c:pt>
                <c:pt idx="7866">
                  <c:v>15.432</c:v>
                </c:pt>
                <c:pt idx="7867">
                  <c:v>15.563000000000002</c:v>
                </c:pt>
                <c:pt idx="7868">
                  <c:v>15.694000000000001</c:v>
                </c:pt>
                <c:pt idx="7869">
                  <c:v>15.759</c:v>
                </c:pt>
                <c:pt idx="7870">
                  <c:v>15.922000000000002</c:v>
                </c:pt>
                <c:pt idx="7871">
                  <c:v>16.084999999999994</c:v>
                </c:pt>
                <c:pt idx="7872">
                  <c:v>16.280999999999988</c:v>
                </c:pt>
                <c:pt idx="7873">
                  <c:v>16.477</c:v>
                </c:pt>
                <c:pt idx="7874">
                  <c:v>16.672000000000001</c:v>
                </c:pt>
                <c:pt idx="7875">
                  <c:v>16.866</c:v>
                </c:pt>
                <c:pt idx="7876">
                  <c:v>17.126000000000001</c:v>
                </c:pt>
                <c:pt idx="7877">
                  <c:v>17.323</c:v>
                </c:pt>
                <c:pt idx="7878">
                  <c:v>17.451000000000001</c:v>
                </c:pt>
                <c:pt idx="7879">
                  <c:v>17.547999999999991</c:v>
                </c:pt>
                <c:pt idx="7880">
                  <c:v>17.646000000000001</c:v>
                </c:pt>
                <c:pt idx="7881">
                  <c:v>17.84</c:v>
                </c:pt>
                <c:pt idx="7882">
                  <c:v>17.97</c:v>
                </c:pt>
                <c:pt idx="7883">
                  <c:v>18.132000000000001</c:v>
                </c:pt>
                <c:pt idx="7884">
                  <c:v>18.294</c:v>
                </c:pt>
                <c:pt idx="7885">
                  <c:v>18.423999999999992</c:v>
                </c:pt>
                <c:pt idx="7886">
                  <c:v>18.553000000000001</c:v>
                </c:pt>
                <c:pt idx="7887">
                  <c:v>18.618000000000006</c:v>
                </c:pt>
                <c:pt idx="7888">
                  <c:v>18.618000000000006</c:v>
                </c:pt>
                <c:pt idx="7889">
                  <c:v>18.618000000000006</c:v>
                </c:pt>
                <c:pt idx="7890">
                  <c:v>18.618000000000006</c:v>
                </c:pt>
                <c:pt idx="7891">
                  <c:v>18.747999999999994</c:v>
                </c:pt>
                <c:pt idx="7892">
                  <c:v>18.812000000000001</c:v>
                </c:pt>
                <c:pt idx="7893">
                  <c:v>18.876999999999999</c:v>
                </c:pt>
                <c:pt idx="7894">
                  <c:v>18.941999999999993</c:v>
                </c:pt>
                <c:pt idx="7895">
                  <c:v>18.941999999999993</c:v>
                </c:pt>
                <c:pt idx="7896">
                  <c:v>18.941999999999993</c:v>
                </c:pt>
                <c:pt idx="7897">
                  <c:v>19.006</c:v>
                </c:pt>
                <c:pt idx="7898">
                  <c:v>19.071000000000005</c:v>
                </c:pt>
                <c:pt idx="7899">
                  <c:v>19.2</c:v>
                </c:pt>
                <c:pt idx="7900">
                  <c:v>19.393999999999991</c:v>
                </c:pt>
                <c:pt idx="7901">
                  <c:v>19.62</c:v>
                </c:pt>
                <c:pt idx="7902">
                  <c:v>19.846</c:v>
                </c:pt>
                <c:pt idx="7903">
                  <c:v>20.167999999999999</c:v>
                </c:pt>
                <c:pt idx="7904">
                  <c:v>20.425999999999984</c:v>
                </c:pt>
                <c:pt idx="7905">
                  <c:v>20.715</c:v>
                </c:pt>
                <c:pt idx="7906">
                  <c:v>20.939999999999994</c:v>
                </c:pt>
                <c:pt idx="7907">
                  <c:v>21.132999999999999</c:v>
                </c:pt>
                <c:pt idx="7908">
                  <c:v>21.326000000000001</c:v>
                </c:pt>
                <c:pt idx="7909">
                  <c:v>21.48599999999999</c:v>
                </c:pt>
                <c:pt idx="7910">
                  <c:v>21.581999999999994</c:v>
                </c:pt>
                <c:pt idx="7911">
                  <c:v>21.646999999999991</c:v>
                </c:pt>
                <c:pt idx="7912">
                  <c:v>21.649000000000001</c:v>
                </c:pt>
                <c:pt idx="7913">
                  <c:v>21.777000000000001</c:v>
                </c:pt>
                <c:pt idx="7914">
                  <c:v>21.841000000000001</c:v>
                </c:pt>
                <c:pt idx="7915">
                  <c:v>21.904999999999994</c:v>
                </c:pt>
                <c:pt idx="7916">
                  <c:v>21.904999999999994</c:v>
                </c:pt>
                <c:pt idx="7917">
                  <c:v>21.873000000000001</c:v>
                </c:pt>
                <c:pt idx="7918">
                  <c:v>21.873000000000001</c:v>
                </c:pt>
                <c:pt idx="7919">
                  <c:v>21.873000000000001</c:v>
                </c:pt>
                <c:pt idx="7920">
                  <c:v>21.841000000000001</c:v>
                </c:pt>
                <c:pt idx="7921">
                  <c:v>21.873000000000001</c:v>
                </c:pt>
                <c:pt idx="7922">
                  <c:v>21.873000000000001</c:v>
                </c:pt>
                <c:pt idx="7923">
                  <c:v>21.777000000000001</c:v>
                </c:pt>
                <c:pt idx="7924">
                  <c:v>21.715</c:v>
                </c:pt>
                <c:pt idx="7925">
                  <c:v>21.651000000000007</c:v>
                </c:pt>
                <c:pt idx="7926">
                  <c:v>21.651000000000007</c:v>
                </c:pt>
                <c:pt idx="7927">
                  <c:v>21.715</c:v>
                </c:pt>
                <c:pt idx="7928">
                  <c:v>21.843</c:v>
                </c:pt>
                <c:pt idx="7929">
                  <c:v>21.971</c:v>
                </c:pt>
                <c:pt idx="7930">
                  <c:v>22.099</c:v>
                </c:pt>
                <c:pt idx="7931">
                  <c:v>22.227</c:v>
                </c:pt>
                <c:pt idx="7932">
                  <c:v>22.452000000000002</c:v>
                </c:pt>
                <c:pt idx="7933">
                  <c:v>22.709</c:v>
                </c:pt>
                <c:pt idx="7934">
                  <c:v>22.869</c:v>
                </c:pt>
                <c:pt idx="7935">
                  <c:v>22.997</c:v>
                </c:pt>
                <c:pt idx="7936">
                  <c:v>22.997</c:v>
                </c:pt>
                <c:pt idx="7937">
                  <c:v>23.062999999999988</c:v>
                </c:pt>
                <c:pt idx="7938">
                  <c:v>23.029</c:v>
                </c:pt>
                <c:pt idx="7939">
                  <c:v>23.126999999999999</c:v>
                </c:pt>
                <c:pt idx="7940">
                  <c:v>23.254999999999999</c:v>
                </c:pt>
                <c:pt idx="7941">
                  <c:v>23.318000000000001</c:v>
                </c:pt>
                <c:pt idx="7942">
                  <c:v>23.446000000000002</c:v>
                </c:pt>
                <c:pt idx="7943">
                  <c:v>23.574000000000005</c:v>
                </c:pt>
                <c:pt idx="7944">
                  <c:v>23.701000000000001</c:v>
                </c:pt>
                <c:pt idx="7945">
                  <c:v>23.891999999999999</c:v>
                </c:pt>
                <c:pt idx="7946">
                  <c:v>24.021999999999991</c:v>
                </c:pt>
                <c:pt idx="7947">
                  <c:v>24.085999999999988</c:v>
                </c:pt>
                <c:pt idx="7948">
                  <c:v>24.085999999999988</c:v>
                </c:pt>
                <c:pt idx="7949">
                  <c:v>24.181000000000001</c:v>
                </c:pt>
                <c:pt idx="7950">
                  <c:v>24.277000000000001</c:v>
                </c:pt>
                <c:pt idx="7951">
                  <c:v>24.533000000000001</c:v>
                </c:pt>
                <c:pt idx="7952">
                  <c:v>24.787999999999993</c:v>
                </c:pt>
                <c:pt idx="7953">
                  <c:v>24.914999999999999</c:v>
                </c:pt>
                <c:pt idx="7954">
                  <c:v>25.105</c:v>
                </c:pt>
                <c:pt idx="7955">
                  <c:v>25.297999999999991</c:v>
                </c:pt>
                <c:pt idx="7956">
                  <c:v>25.52</c:v>
                </c:pt>
                <c:pt idx="7957">
                  <c:v>25.646000000000001</c:v>
                </c:pt>
                <c:pt idx="7958">
                  <c:v>25.741999999999994</c:v>
                </c:pt>
                <c:pt idx="7959">
                  <c:v>25.805</c:v>
                </c:pt>
                <c:pt idx="7960">
                  <c:v>25.773</c:v>
                </c:pt>
                <c:pt idx="7961">
                  <c:v>25.744</c:v>
                </c:pt>
                <c:pt idx="7962">
                  <c:v>25.617000000000008</c:v>
                </c:pt>
                <c:pt idx="7963">
                  <c:v>25.617000000000008</c:v>
                </c:pt>
                <c:pt idx="7964">
                  <c:v>25.49</c:v>
                </c:pt>
                <c:pt idx="7965">
                  <c:v>25.364000000000001</c:v>
                </c:pt>
                <c:pt idx="7966">
                  <c:v>25.207000000000001</c:v>
                </c:pt>
                <c:pt idx="7967">
                  <c:v>25.111999999999998</c:v>
                </c:pt>
                <c:pt idx="7968">
                  <c:v>25.047999999999991</c:v>
                </c:pt>
                <c:pt idx="7969">
                  <c:v>24.984999999999992</c:v>
                </c:pt>
                <c:pt idx="7970">
                  <c:v>24.891999999999999</c:v>
                </c:pt>
                <c:pt idx="7971">
                  <c:v>24.797000000000001</c:v>
                </c:pt>
                <c:pt idx="7972">
                  <c:v>24.701000000000001</c:v>
                </c:pt>
                <c:pt idx="7973">
                  <c:v>24.606000000000005</c:v>
                </c:pt>
                <c:pt idx="7974">
                  <c:v>24.608000000000001</c:v>
                </c:pt>
                <c:pt idx="7975">
                  <c:v>24.672000000000001</c:v>
                </c:pt>
                <c:pt idx="7976">
                  <c:v>24.798999999999992</c:v>
                </c:pt>
                <c:pt idx="7977">
                  <c:v>24.734999999999999</c:v>
                </c:pt>
                <c:pt idx="7978">
                  <c:v>24.704000000000001</c:v>
                </c:pt>
                <c:pt idx="7979">
                  <c:v>24.641999999999999</c:v>
                </c:pt>
                <c:pt idx="7980">
                  <c:v>24.673999999999999</c:v>
                </c:pt>
                <c:pt idx="7981">
                  <c:v>24.738</c:v>
                </c:pt>
                <c:pt idx="7982">
                  <c:v>24.867000000000001</c:v>
                </c:pt>
                <c:pt idx="7983">
                  <c:v>25.120999999999999</c:v>
                </c:pt>
                <c:pt idx="7984">
                  <c:v>25.375</c:v>
                </c:pt>
                <c:pt idx="7985">
                  <c:v>25.692</c:v>
                </c:pt>
                <c:pt idx="7986">
                  <c:v>25.916</c:v>
                </c:pt>
                <c:pt idx="7987">
                  <c:v>26.074999999999999</c:v>
                </c:pt>
                <c:pt idx="7988">
                  <c:v>26.233000000000001</c:v>
                </c:pt>
                <c:pt idx="7989">
                  <c:v>26.390999999999991</c:v>
                </c:pt>
                <c:pt idx="7990">
                  <c:v>26.487999999999992</c:v>
                </c:pt>
                <c:pt idx="7991">
                  <c:v>26.582999999999984</c:v>
                </c:pt>
                <c:pt idx="7992">
                  <c:v>26.582999999999984</c:v>
                </c:pt>
                <c:pt idx="7993">
                  <c:v>26.774999999999999</c:v>
                </c:pt>
                <c:pt idx="7994">
                  <c:v>27.027999999999999</c:v>
                </c:pt>
                <c:pt idx="7995">
                  <c:v>27.282999999999991</c:v>
                </c:pt>
                <c:pt idx="7996">
                  <c:v>27.567</c:v>
                </c:pt>
                <c:pt idx="7997">
                  <c:v>27.786999999999988</c:v>
                </c:pt>
                <c:pt idx="7998">
                  <c:v>27.913</c:v>
                </c:pt>
                <c:pt idx="7999">
                  <c:v>27.975999999999992</c:v>
                </c:pt>
                <c:pt idx="8000">
                  <c:v>28.041</c:v>
                </c:pt>
                <c:pt idx="8001">
                  <c:v>28.073</c:v>
                </c:pt>
                <c:pt idx="8002">
                  <c:v>28.167000000000005</c:v>
                </c:pt>
                <c:pt idx="8003">
                  <c:v>28.295999999999992</c:v>
                </c:pt>
                <c:pt idx="8004">
                  <c:v>28.420999999999992</c:v>
                </c:pt>
                <c:pt idx="8005">
                  <c:v>28.484000000000002</c:v>
                </c:pt>
                <c:pt idx="8006">
                  <c:v>28.547000000000001</c:v>
                </c:pt>
                <c:pt idx="8007">
                  <c:v>28.611999999999998</c:v>
                </c:pt>
                <c:pt idx="8008">
                  <c:v>28.738</c:v>
                </c:pt>
                <c:pt idx="8009">
                  <c:v>28.771999999999991</c:v>
                </c:pt>
                <c:pt idx="8010">
                  <c:v>28.803999999999991</c:v>
                </c:pt>
                <c:pt idx="8011">
                  <c:v>28.803999999999991</c:v>
                </c:pt>
                <c:pt idx="8012">
                  <c:v>28.928999999999984</c:v>
                </c:pt>
                <c:pt idx="8013">
                  <c:v>28.994</c:v>
                </c:pt>
                <c:pt idx="8014">
                  <c:v>29.056999999999999</c:v>
                </c:pt>
                <c:pt idx="8015">
                  <c:v>29.183</c:v>
                </c:pt>
                <c:pt idx="8016">
                  <c:v>29.311000000000007</c:v>
                </c:pt>
                <c:pt idx="8017">
                  <c:v>29.436</c:v>
                </c:pt>
                <c:pt idx="8018">
                  <c:v>29.561</c:v>
                </c:pt>
                <c:pt idx="8019">
                  <c:v>29.626999999999999</c:v>
                </c:pt>
                <c:pt idx="8020">
                  <c:v>29.658000000000001</c:v>
                </c:pt>
                <c:pt idx="8021">
                  <c:v>29.751999999999999</c:v>
                </c:pt>
                <c:pt idx="8022">
                  <c:v>29.88</c:v>
                </c:pt>
                <c:pt idx="8023">
                  <c:v>29.88</c:v>
                </c:pt>
                <c:pt idx="8024">
                  <c:v>29.850999999999999</c:v>
                </c:pt>
                <c:pt idx="8025">
                  <c:v>29.850999999999999</c:v>
                </c:pt>
                <c:pt idx="8026">
                  <c:v>29.82</c:v>
                </c:pt>
                <c:pt idx="8027">
                  <c:v>29.82</c:v>
                </c:pt>
                <c:pt idx="8028">
                  <c:v>29.978999999999992</c:v>
                </c:pt>
                <c:pt idx="8029">
                  <c:v>30.103999999999999</c:v>
                </c:pt>
                <c:pt idx="8030">
                  <c:v>30.231999999999999</c:v>
                </c:pt>
                <c:pt idx="8031">
                  <c:v>30.388000000000002</c:v>
                </c:pt>
                <c:pt idx="8032">
                  <c:v>30.638000000000005</c:v>
                </c:pt>
                <c:pt idx="8033">
                  <c:v>30.827999999999999</c:v>
                </c:pt>
                <c:pt idx="8034">
                  <c:v>30.952999999999992</c:v>
                </c:pt>
                <c:pt idx="8035">
                  <c:v>31.047000000000001</c:v>
                </c:pt>
                <c:pt idx="8036">
                  <c:v>31.204999999999991</c:v>
                </c:pt>
                <c:pt idx="8037">
                  <c:v>31.330000000000005</c:v>
                </c:pt>
                <c:pt idx="8038">
                  <c:v>31.395</c:v>
                </c:pt>
                <c:pt idx="8039">
                  <c:v>31.707000000000001</c:v>
                </c:pt>
                <c:pt idx="8040">
                  <c:v>31.956</c:v>
                </c:pt>
                <c:pt idx="8041">
                  <c:v>32.145000000000003</c:v>
                </c:pt>
                <c:pt idx="8042">
                  <c:v>32.363</c:v>
                </c:pt>
                <c:pt idx="8043">
                  <c:v>32.58</c:v>
                </c:pt>
                <c:pt idx="8044">
                  <c:v>32.707000000000001</c:v>
                </c:pt>
                <c:pt idx="8045">
                  <c:v>32.769000000000013</c:v>
                </c:pt>
                <c:pt idx="8046">
                  <c:v>32.834000000000003</c:v>
                </c:pt>
                <c:pt idx="8047">
                  <c:v>32.834000000000003</c:v>
                </c:pt>
                <c:pt idx="8048">
                  <c:v>32.957999999999998</c:v>
                </c:pt>
                <c:pt idx="8049">
                  <c:v>33.023000000000003</c:v>
                </c:pt>
                <c:pt idx="8050">
                  <c:v>33.085000000000001</c:v>
                </c:pt>
                <c:pt idx="8051">
                  <c:v>33.085000000000001</c:v>
                </c:pt>
                <c:pt idx="8052">
                  <c:v>33.119</c:v>
                </c:pt>
                <c:pt idx="8053">
                  <c:v>33.212000000000003</c:v>
                </c:pt>
                <c:pt idx="8054">
                  <c:v>33.336000000000006</c:v>
                </c:pt>
                <c:pt idx="8055">
                  <c:v>33.338000000000001</c:v>
                </c:pt>
                <c:pt idx="8056">
                  <c:v>33.338000000000001</c:v>
                </c:pt>
                <c:pt idx="8057">
                  <c:v>33.338000000000001</c:v>
                </c:pt>
                <c:pt idx="8058">
                  <c:v>33.465000000000003</c:v>
                </c:pt>
                <c:pt idx="8059">
                  <c:v>33.685000000000002</c:v>
                </c:pt>
                <c:pt idx="8060">
                  <c:v>34.149000000000001</c:v>
                </c:pt>
                <c:pt idx="8061">
                  <c:v>34.457999999999998</c:v>
                </c:pt>
                <c:pt idx="8062">
                  <c:v>34.643000000000001</c:v>
                </c:pt>
                <c:pt idx="8063">
                  <c:v>34.707000000000001</c:v>
                </c:pt>
                <c:pt idx="8064">
                  <c:v>34.772000000000013</c:v>
                </c:pt>
                <c:pt idx="8065">
                  <c:v>35.019000000000005</c:v>
                </c:pt>
                <c:pt idx="8066">
                  <c:v>35.419000000000004</c:v>
                </c:pt>
                <c:pt idx="8067">
                  <c:v>35.576000000000001</c:v>
                </c:pt>
                <c:pt idx="8068">
                  <c:v>35.607000000000006</c:v>
                </c:pt>
                <c:pt idx="8069">
                  <c:v>35.514000000000003</c:v>
                </c:pt>
                <c:pt idx="8070">
                  <c:v>35.456000000000003</c:v>
                </c:pt>
                <c:pt idx="8071">
                  <c:v>35.364000000000004</c:v>
                </c:pt>
                <c:pt idx="8072">
                  <c:v>35.271000000000001</c:v>
                </c:pt>
                <c:pt idx="8073">
                  <c:v>35.243000000000002</c:v>
                </c:pt>
                <c:pt idx="8074">
                  <c:v>35.274000000000001</c:v>
                </c:pt>
                <c:pt idx="8075">
                  <c:v>35.462000000000003</c:v>
                </c:pt>
                <c:pt idx="8076">
                  <c:v>35.677</c:v>
                </c:pt>
                <c:pt idx="8077">
                  <c:v>35.773000000000003</c:v>
                </c:pt>
                <c:pt idx="8078">
                  <c:v>35.711000000000006</c:v>
                </c:pt>
                <c:pt idx="8079">
                  <c:v>35.588000000000001</c:v>
                </c:pt>
                <c:pt idx="8080">
                  <c:v>35.622000000000014</c:v>
                </c:pt>
                <c:pt idx="8081">
                  <c:v>35.656000000000006</c:v>
                </c:pt>
                <c:pt idx="8082">
                  <c:v>35.748000000000012</c:v>
                </c:pt>
                <c:pt idx="8083">
                  <c:v>36.055</c:v>
                </c:pt>
                <c:pt idx="8084">
                  <c:v>36.304000000000002</c:v>
                </c:pt>
                <c:pt idx="8085">
                  <c:v>36.519000000000005</c:v>
                </c:pt>
                <c:pt idx="8086">
                  <c:v>36.645000000000003</c:v>
                </c:pt>
                <c:pt idx="8087">
                  <c:v>37.105000000000011</c:v>
                </c:pt>
                <c:pt idx="8088">
                  <c:v>37.689</c:v>
                </c:pt>
                <c:pt idx="8089">
                  <c:v>38.147000000000006</c:v>
                </c:pt>
                <c:pt idx="8090">
                  <c:v>38.303000000000004</c:v>
                </c:pt>
                <c:pt idx="8091">
                  <c:v>38.577000000000005</c:v>
                </c:pt>
                <c:pt idx="8092">
                  <c:v>39.406000000000006</c:v>
                </c:pt>
                <c:pt idx="8093">
                  <c:v>40.984999999999999</c:v>
                </c:pt>
                <c:pt idx="8094">
                  <c:v>42.853999999999999</c:v>
                </c:pt>
                <c:pt idx="8095">
                  <c:v>44.53</c:v>
                </c:pt>
                <c:pt idx="8096">
                  <c:v>45.964000000000006</c:v>
                </c:pt>
                <c:pt idx="8097">
                  <c:v>47.094000000000001</c:v>
                </c:pt>
                <c:pt idx="8098">
                  <c:v>48.128000000000014</c:v>
                </c:pt>
                <c:pt idx="8099">
                  <c:v>49.01</c:v>
                </c:pt>
                <c:pt idx="8100">
                  <c:v>49.777000000000001</c:v>
                </c:pt>
                <c:pt idx="8101">
                  <c:v>50.509</c:v>
                </c:pt>
                <c:pt idx="8102">
                  <c:v>51.184000000000005</c:v>
                </c:pt>
                <c:pt idx="8103">
                  <c:v>51.883000000000003</c:v>
                </c:pt>
                <c:pt idx="8104">
                  <c:v>52.584000000000003</c:v>
                </c:pt>
                <c:pt idx="8105">
                  <c:v>53.221000000000011</c:v>
                </c:pt>
                <c:pt idx="8106">
                  <c:v>53.832000000000001</c:v>
                </c:pt>
                <c:pt idx="8107">
                  <c:v>54.413000000000004</c:v>
                </c:pt>
                <c:pt idx="8108">
                  <c:v>54.902000000000001</c:v>
                </c:pt>
                <c:pt idx="8109">
                  <c:v>55.362000000000002</c:v>
                </c:pt>
                <c:pt idx="8110">
                  <c:v>55.768000000000015</c:v>
                </c:pt>
                <c:pt idx="8111">
                  <c:v>56.111000000000004</c:v>
                </c:pt>
                <c:pt idx="8112">
                  <c:v>56.43</c:v>
                </c:pt>
                <c:pt idx="8113">
                  <c:v>56.692000000000014</c:v>
                </c:pt>
                <c:pt idx="8114">
                  <c:v>56.92</c:v>
                </c:pt>
                <c:pt idx="8115">
                  <c:v>57.182000000000002</c:v>
                </c:pt>
                <c:pt idx="8116">
                  <c:v>57.386000000000003</c:v>
                </c:pt>
                <c:pt idx="8117">
                  <c:v>57.557000000000002</c:v>
                </c:pt>
                <c:pt idx="8118">
                  <c:v>57.704000000000001</c:v>
                </c:pt>
                <c:pt idx="8119">
                  <c:v>57.846000000000004</c:v>
                </c:pt>
                <c:pt idx="8120">
                  <c:v>57.993000000000002</c:v>
                </c:pt>
                <c:pt idx="8121">
                  <c:v>58.135000000000012</c:v>
                </c:pt>
                <c:pt idx="8122">
                  <c:v>58.282000000000011</c:v>
                </c:pt>
                <c:pt idx="8123">
                  <c:v>58.367000000000004</c:v>
                </c:pt>
                <c:pt idx="8124">
                  <c:v>58.513000000000005</c:v>
                </c:pt>
                <c:pt idx="8125">
                  <c:v>58.688000000000002</c:v>
                </c:pt>
                <c:pt idx="8126">
                  <c:v>58.857999999999997</c:v>
                </c:pt>
                <c:pt idx="8127">
                  <c:v>59.09</c:v>
                </c:pt>
                <c:pt idx="8128">
                  <c:v>59.316000000000003</c:v>
                </c:pt>
                <c:pt idx="8129">
                  <c:v>59.486000000000004</c:v>
                </c:pt>
                <c:pt idx="8130">
                  <c:v>59.716000000000001</c:v>
                </c:pt>
                <c:pt idx="8131">
                  <c:v>59.947000000000003</c:v>
                </c:pt>
                <c:pt idx="8132">
                  <c:v>60.201000000000001</c:v>
                </c:pt>
                <c:pt idx="8133">
                  <c:v>60.459000000000003</c:v>
                </c:pt>
                <c:pt idx="8134">
                  <c:v>60.685000000000002</c:v>
                </c:pt>
                <c:pt idx="8135">
                  <c:v>60.857999999999997</c:v>
                </c:pt>
                <c:pt idx="8136">
                  <c:v>61.055</c:v>
                </c:pt>
                <c:pt idx="8137">
                  <c:v>61.229000000000013</c:v>
                </c:pt>
                <c:pt idx="8138">
                  <c:v>61.43</c:v>
                </c:pt>
                <c:pt idx="8139">
                  <c:v>61.57</c:v>
                </c:pt>
                <c:pt idx="8140">
                  <c:v>61.771000000000001</c:v>
                </c:pt>
                <c:pt idx="8141">
                  <c:v>62.001000000000005</c:v>
                </c:pt>
                <c:pt idx="8142">
                  <c:v>62.252000000000002</c:v>
                </c:pt>
                <c:pt idx="8143">
                  <c:v>62.504000000000005</c:v>
                </c:pt>
                <c:pt idx="8144">
                  <c:v>62.705000000000013</c:v>
                </c:pt>
                <c:pt idx="8145">
                  <c:v>62.928000000000011</c:v>
                </c:pt>
                <c:pt idx="8146">
                  <c:v>63.128000000000014</c:v>
                </c:pt>
                <c:pt idx="8147">
                  <c:v>63.273000000000003</c:v>
                </c:pt>
                <c:pt idx="8148">
                  <c:v>63.44</c:v>
                </c:pt>
                <c:pt idx="8149">
                  <c:v>63.612000000000002</c:v>
                </c:pt>
                <c:pt idx="8150">
                  <c:v>63.784000000000006</c:v>
                </c:pt>
                <c:pt idx="8151">
                  <c:v>63.923000000000002</c:v>
                </c:pt>
                <c:pt idx="8152">
                  <c:v>64.09</c:v>
                </c:pt>
                <c:pt idx="8153">
                  <c:v>64.233999999999995</c:v>
                </c:pt>
                <c:pt idx="8154">
                  <c:v>64.322000000000003</c:v>
                </c:pt>
                <c:pt idx="8155">
                  <c:v>64.438000000000002</c:v>
                </c:pt>
                <c:pt idx="8156">
                  <c:v>64.494000000000028</c:v>
                </c:pt>
                <c:pt idx="8157">
                  <c:v>64.637999999999991</c:v>
                </c:pt>
                <c:pt idx="8158">
                  <c:v>64.775999999999982</c:v>
                </c:pt>
                <c:pt idx="8159">
                  <c:v>64.891999999999996</c:v>
                </c:pt>
                <c:pt idx="8160">
                  <c:v>65.031000000000006</c:v>
                </c:pt>
                <c:pt idx="8161">
                  <c:v>65.119</c:v>
                </c:pt>
                <c:pt idx="8162">
                  <c:v>65.202000000000012</c:v>
                </c:pt>
                <c:pt idx="8163">
                  <c:v>65.290000000000006</c:v>
                </c:pt>
                <c:pt idx="8164">
                  <c:v>65.378999999999976</c:v>
                </c:pt>
                <c:pt idx="8165">
                  <c:v>65.433999999999997</c:v>
                </c:pt>
                <c:pt idx="8166">
                  <c:v>65.494000000000028</c:v>
                </c:pt>
                <c:pt idx="8167">
                  <c:v>65.576999999999998</c:v>
                </c:pt>
                <c:pt idx="8168">
                  <c:v>65.637999999999991</c:v>
                </c:pt>
                <c:pt idx="8169">
                  <c:v>65.670999999999978</c:v>
                </c:pt>
                <c:pt idx="8170">
                  <c:v>65.697999999999993</c:v>
                </c:pt>
                <c:pt idx="8171">
                  <c:v>65.786000000000001</c:v>
                </c:pt>
                <c:pt idx="8172">
                  <c:v>65.786000000000001</c:v>
                </c:pt>
                <c:pt idx="8173">
                  <c:v>65.846999999999994</c:v>
                </c:pt>
                <c:pt idx="8174">
                  <c:v>65.874999999999986</c:v>
                </c:pt>
                <c:pt idx="8175">
                  <c:v>65.906999999999996</c:v>
                </c:pt>
                <c:pt idx="8176">
                  <c:v>65.912999999999997</c:v>
                </c:pt>
                <c:pt idx="8177">
                  <c:v>65.912999999999997</c:v>
                </c:pt>
                <c:pt idx="8178">
                  <c:v>65.946000000000026</c:v>
                </c:pt>
                <c:pt idx="8179">
                  <c:v>65.972999999999999</c:v>
                </c:pt>
                <c:pt idx="8180">
                  <c:v>65.977999999999994</c:v>
                </c:pt>
                <c:pt idx="8181">
                  <c:v>66.006</c:v>
                </c:pt>
                <c:pt idx="8182">
                  <c:v>66.039000000000001</c:v>
                </c:pt>
                <c:pt idx="8183">
                  <c:v>66.072000000000003</c:v>
                </c:pt>
                <c:pt idx="8184">
                  <c:v>66.154999999999987</c:v>
                </c:pt>
                <c:pt idx="8185">
                  <c:v>66.186999999999998</c:v>
                </c:pt>
                <c:pt idx="8186">
                  <c:v>66.215000000000003</c:v>
                </c:pt>
                <c:pt idx="8187">
                  <c:v>66.22</c:v>
                </c:pt>
                <c:pt idx="8188">
                  <c:v>66.137999999999991</c:v>
                </c:pt>
                <c:pt idx="8189">
                  <c:v>66.087999999999994</c:v>
                </c:pt>
                <c:pt idx="8190">
                  <c:v>66.037999999999997</c:v>
                </c:pt>
                <c:pt idx="8191">
                  <c:v>66.010000000000005</c:v>
                </c:pt>
                <c:pt idx="8192">
                  <c:v>66.043000000000006</c:v>
                </c:pt>
                <c:pt idx="8193">
                  <c:v>66.075999999999979</c:v>
                </c:pt>
                <c:pt idx="8194">
                  <c:v>66.075999999999979</c:v>
                </c:pt>
                <c:pt idx="8195">
                  <c:v>65.998000000000005</c:v>
                </c:pt>
                <c:pt idx="8196">
                  <c:v>65.887999999999991</c:v>
                </c:pt>
                <c:pt idx="8197">
                  <c:v>65.781999999999996</c:v>
                </c:pt>
                <c:pt idx="8198">
                  <c:v>65.616</c:v>
                </c:pt>
                <c:pt idx="8199">
                  <c:v>65.455000000000013</c:v>
                </c:pt>
                <c:pt idx="8200">
                  <c:v>65.316999999999993</c:v>
                </c:pt>
                <c:pt idx="8201">
                  <c:v>65.211000000000027</c:v>
                </c:pt>
                <c:pt idx="8202">
                  <c:v>65.043999999999997</c:v>
                </c:pt>
                <c:pt idx="8203">
                  <c:v>64.882999999999981</c:v>
                </c:pt>
                <c:pt idx="8204">
                  <c:v>64.744000000000028</c:v>
                </c:pt>
                <c:pt idx="8205">
                  <c:v>64.582999999999998</c:v>
                </c:pt>
                <c:pt idx="8206">
                  <c:v>64.421000000000006</c:v>
                </c:pt>
                <c:pt idx="8207">
                  <c:v>64.281000000000006</c:v>
                </c:pt>
                <c:pt idx="8208">
                  <c:v>64.147000000000006</c:v>
                </c:pt>
                <c:pt idx="8209">
                  <c:v>64.007999999999996</c:v>
                </c:pt>
                <c:pt idx="8210">
                  <c:v>63.929000000000002</c:v>
                </c:pt>
                <c:pt idx="8211">
                  <c:v>63.795000000000016</c:v>
                </c:pt>
                <c:pt idx="8212">
                  <c:v>63.683</c:v>
                </c:pt>
                <c:pt idx="8213">
                  <c:v>63.576000000000001</c:v>
                </c:pt>
                <c:pt idx="8214">
                  <c:v>63.521000000000001</c:v>
                </c:pt>
                <c:pt idx="8215">
                  <c:v>63.47</c:v>
                </c:pt>
                <c:pt idx="8216">
                  <c:v>63.414000000000001</c:v>
                </c:pt>
                <c:pt idx="8217">
                  <c:v>63.335000000000001</c:v>
                </c:pt>
                <c:pt idx="8218">
                  <c:v>63.279000000000003</c:v>
                </c:pt>
                <c:pt idx="8219">
                  <c:v>63.256</c:v>
                </c:pt>
                <c:pt idx="8220">
                  <c:v>63.233000000000011</c:v>
                </c:pt>
                <c:pt idx="8221">
                  <c:v>63.177</c:v>
                </c:pt>
                <c:pt idx="8222">
                  <c:v>63.21</c:v>
                </c:pt>
                <c:pt idx="8223">
                  <c:v>63.182000000000002</c:v>
                </c:pt>
                <c:pt idx="8224">
                  <c:v>63.243000000000002</c:v>
                </c:pt>
                <c:pt idx="8225">
                  <c:v>63.304000000000002</c:v>
                </c:pt>
                <c:pt idx="8226">
                  <c:v>63.365000000000002</c:v>
                </c:pt>
                <c:pt idx="8227">
                  <c:v>63.421000000000006</c:v>
                </c:pt>
                <c:pt idx="8228">
                  <c:v>63.51</c:v>
                </c:pt>
                <c:pt idx="8229">
                  <c:v>63.594000000000001</c:v>
                </c:pt>
                <c:pt idx="8230">
                  <c:v>63.626000000000012</c:v>
                </c:pt>
                <c:pt idx="8231">
                  <c:v>63.71</c:v>
                </c:pt>
                <c:pt idx="8232">
                  <c:v>63.799000000000021</c:v>
                </c:pt>
                <c:pt idx="8233">
                  <c:v>63.832000000000001</c:v>
                </c:pt>
                <c:pt idx="8234">
                  <c:v>63.916000000000004</c:v>
                </c:pt>
                <c:pt idx="8235">
                  <c:v>63.972000000000001</c:v>
                </c:pt>
                <c:pt idx="8236">
                  <c:v>64.033000000000001</c:v>
                </c:pt>
                <c:pt idx="8237">
                  <c:v>64.037999999999997</c:v>
                </c:pt>
                <c:pt idx="8238">
                  <c:v>64.037999999999997</c:v>
                </c:pt>
                <c:pt idx="8239">
                  <c:v>63.987000000000002</c:v>
                </c:pt>
                <c:pt idx="8240">
                  <c:v>63.931000000000004</c:v>
                </c:pt>
                <c:pt idx="8241">
                  <c:v>63.908000000000001</c:v>
                </c:pt>
                <c:pt idx="8242">
                  <c:v>63.829000000000001</c:v>
                </c:pt>
                <c:pt idx="8243">
                  <c:v>63.801000000000002</c:v>
                </c:pt>
                <c:pt idx="8244">
                  <c:v>63.773000000000003</c:v>
                </c:pt>
                <c:pt idx="8245">
                  <c:v>63.722000000000016</c:v>
                </c:pt>
                <c:pt idx="8246">
                  <c:v>63.643000000000001</c:v>
                </c:pt>
                <c:pt idx="8247">
                  <c:v>63.587000000000003</c:v>
                </c:pt>
                <c:pt idx="8248">
                  <c:v>63.508000000000003</c:v>
                </c:pt>
                <c:pt idx="8249">
                  <c:v>63.396000000000001</c:v>
                </c:pt>
                <c:pt idx="8250">
                  <c:v>63.289000000000001</c:v>
                </c:pt>
                <c:pt idx="8251">
                  <c:v>63.177</c:v>
                </c:pt>
                <c:pt idx="8252">
                  <c:v>63.126000000000012</c:v>
                </c:pt>
                <c:pt idx="8253">
                  <c:v>63.014000000000003</c:v>
                </c:pt>
                <c:pt idx="8254">
                  <c:v>62.878</c:v>
                </c:pt>
                <c:pt idx="8255">
                  <c:v>62.766000000000012</c:v>
                </c:pt>
                <c:pt idx="8256">
                  <c:v>62.686</c:v>
                </c:pt>
                <c:pt idx="8257">
                  <c:v>62.602000000000011</c:v>
                </c:pt>
                <c:pt idx="8258">
                  <c:v>62.579000000000001</c:v>
                </c:pt>
                <c:pt idx="8259">
                  <c:v>62.527000000000001</c:v>
                </c:pt>
                <c:pt idx="8260">
                  <c:v>62.527000000000001</c:v>
                </c:pt>
                <c:pt idx="8261">
                  <c:v>62.476000000000006</c:v>
                </c:pt>
                <c:pt idx="8262">
                  <c:v>62.476000000000006</c:v>
                </c:pt>
                <c:pt idx="8263">
                  <c:v>62.453000000000003</c:v>
                </c:pt>
                <c:pt idx="8264">
                  <c:v>62.368000000000002</c:v>
                </c:pt>
                <c:pt idx="8265">
                  <c:v>62.316999999999993</c:v>
                </c:pt>
                <c:pt idx="8266">
                  <c:v>62.232000000000014</c:v>
                </c:pt>
                <c:pt idx="8267">
                  <c:v>62.181000000000004</c:v>
                </c:pt>
                <c:pt idx="8268">
                  <c:v>62.096000000000011</c:v>
                </c:pt>
                <c:pt idx="8269">
                  <c:v>62.045000000000002</c:v>
                </c:pt>
                <c:pt idx="8270">
                  <c:v>62.021000000000001</c:v>
                </c:pt>
                <c:pt idx="8271">
                  <c:v>61.993000000000002</c:v>
                </c:pt>
                <c:pt idx="8272">
                  <c:v>61.97</c:v>
                </c:pt>
                <c:pt idx="8273">
                  <c:v>61.974000000000004</c:v>
                </c:pt>
                <c:pt idx="8274">
                  <c:v>61.946000000000005</c:v>
                </c:pt>
                <c:pt idx="8275">
                  <c:v>61.917999999999999</c:v>
                </c:pt>
                <c:pt idx="8276">
                  <c:v>61.866</c:v>
                </c:pt>
                <c:pt idx="8277">
                  <c:v>61.866</c:v>
                </c:pt>
                <c:pt idx="8278">
                  <c:v>61.814999999999998</c:v>
                </c:pt>
                <c:pt idx="8279">
                  <c:v>61.791000000000011</c:v>
                </c:pt>
                <c:pt idx="8280">
                  <c:v>61.735000000000014</c:v>
                </c:pt>
                <c:pt idx="8281">
                  <c:v>61.711000000000006</c:v>
                </c:pt>
                <c:pt idx="8282">
                  <c:v>61.739000000000011</c:v>
                </c:pt>
                <c:pt idx="8283">
                  <c:v>61.744</c:v>
                </c:pt>
                <c:pt idx="8284">
                  <c:v>61.772000000000013</c:v>
                </c:pt>
                <c:pt idx="8285">
                  <c:v>61.805</c:v>
                </c:pt>
                <c:pt idx="8286">
                  <c:v>61.834000000000003</c:v>
                </c:pt>
                <c:pt idx="8287">
                  <c:v>61.838000000000001</c:v>
                </c:pt>
                <c:pt idx="8288">
                  <c:v>61.867000000000004</c:v>
                </c:pt>
                <c:pt idx="8289">
                  <c:v>61.814999999999998</c:v>
                </c:pt>
                <c:pt idx="8290">
                  <c:v>61.814999999999998</c:v>
                </c:pt>
                <c:pt idx="8291">
                  <c:v>61.763000000000012</c:v>
                </c:pt>
                <c:pt idx="8292">
                  <c:v>61.735000000000014</c:v>
                </c:pt>
                <c:pt idx="8293">
                  <c:v>61.655000000000001</c:v>
                </c:pt>
                <c:pt idx="8294">
                  <c:v>61.603000000000002</c:v>
                </c:pt>
                <c:pt idx="8295">
                  <c:v>61.546000000000006</c:v>
                </c:pt>
                <c:pt idx="8296">
                  <c:v>61.579000000000001</c:v>
                </c:pt>
                <c:pt idx="8297">
                  <c:v>61.664000000000001</c:v>
                </c:pt>
                <c:pt idx="8298">
                  <c:v>61.782000000000011</c:v>
                </c:pt>
                <c:pt idx="8299">
                  <c:v>61.895000000000003</c:v>
                </c:pt>
                <c:pt idx="8300">
                  <c:v>62.013000000000005</c:v>
                </c:pt>
                <c:pt idx="8301">
                  <c:v>62.126000000000012</c:v>
                </c:pt>
                <c:pt idx="8302">
                  <c:v>62.187000000000005</c:v>
                </c:pt>
                <c:pt idx="8303">
                  <c:v>62.248000000000012</c:v>
                </c:pt>
                <c:pt idx="8304">
                  <c:v>62.305</c:v>
                </c:pt>
                <c:pt idx="8305">
                  <c:v>62.31</c:v>
                </c:pt>
                <c:pt idx="8306">
                  <c:v>62.281000000000006</c:v>
                </c:pt>
                <c:pt idx="8307">
                  <c:v>62.286000000000001</c:v>
                </c:pt>
                <c:pt idx="8308">
                  <c:v>62.230000000000011</c:v>
                </c:pt>
                <c:pt idx="8309">
                  <c:v>62.178000000000011</c:v>
                </c:pt>
                <c:pt idx="8310">
                  <c:v>62.093000000000011</c:v>
                </c:pt>
                <c:pt idx="8311">
                  <c:v>62.037000000000006</c:v>
                </c:pt>
                <c:pt idx="8312">
                  <c:v>61.928000000000011</c:v>
                </c:pt>
                <c:pt idx="8313">
                  <c:v>61.847999999999999</c:v>
                </c:pt>
                <c:pt idx="8314">
                  <c:v>61.763000000000012</c:v>
                </c:pt>
                <c:pt idx="8315">
                  <c:v>61.655000000000001</c:v>
                </c:pt>
                <c:pt idx="8316">
                  <c:v>61.57</c:v>
                </c:pt>
                <c:pt idx="8317">
                  <c:v>61.484999999999999</c:v>
                </c:pt>
                <c:pt idx="8318">
                  <c:v>61.347999999999999</c:v>
                </c:pt>
                <c:pt idx="8319">
                  <c:v>61.239000000000011</c:v>
                </c:pt>
                <c:pt idx="8320">
                  <c:v>61.126000000000012</c:v>
                </c:pt>
                <c:pt idx="8321">
                  <c:v>61.045000000000002</c:v>
                </c:pt>
                <c:pt idx="8322">
                  <c:v>60.932000000000002</c:v>
                </c:pt>
                <c:pt idx="8323">
                  <c:v>60.88</c:v>
                </c:pt>
                <c:pt idx="8324">
                  <c:v>60.794000000000011</c:v>
                </c:pt>
                <c:pt idx="8325">
                  <c:v>60.714000000000006</c:v>
                </c:pt>
                <c:pt idx="8326">
                  <c:v>60.6</c:v>
                </c:pt>
                <c:pt idx="8327">
                  <c:v>60.548000000000002</c:v>
                </c:pt>
                <c:pt idx="8328">
                  <c:v>60.434000000000005</c:v>
                </c:pt>
                <c:pt idx="8329">
                  <c:v>60.353000000000002</c:v>
                </c:pt>
                <c:pt idx="8330">
                  <c:v>60.239000000000011</c:v>
                </c:pt>
                <c:pt idx="8331">
                  <c:v>60.215000000000003</c:v>
                </c:pt>
                <c:pt idx="8332">
                  <c:v>60.220000000000013</c:v>
                </c:pt>
                <c:pt idx="8333">
                  <c:v>60.305</c:v>
                </c:pt>
                <c:pt idx="8334">
                  <c:v>60.595000000000013</c:v>
                </c:pt>
                <c:pt idx="8335">
                  <c:v>60.827000000000005</c:v>
                </c:pt>
                <c:pt idx="8336">
                  <c:v>61.026000000000003</c:v>
                </c:pt>
                <c:pt idx="8337">
                  <c:v>61.253</c:v>
                </c:pt>
                <c:pt idx="8338">
                  <c:v>61.399000000000001</c:v>
                </c:pt>
                <c:pt idx="8339">
                  <c:v>61.57</c:v>
                </c:pt>
                <c:pt idx="8340">
                  <c:v>61.716000000000001</c:v>
                </c:pt>
                <c:pt idx="8341">
                  <c:v>61.806000000000004</c:v>
                </c:pt>
                <c:pt idx="8342">
                  <c:v>61.919000000000004</c:v>
                </c:pt>
                <c:pt idx="8343">
                  <c:v>62.037000000000006</c:v>
                </c:pt>
                <c:pt idx="8344">
                  <c:v>62.155000000000001</c:v>
                </c:pt>
                <c:pt idx="8345">
                  <c:v>62.24</c:v>
                </c:pt>
                <c:pt idx="8346">
                  <c:v>62.296000000000021</c:v>
                </c:pt>
                <c:pt idx="8347">
                  <c:v>62.329000000000001</c:v>
                </c:pt>
                <c:pt idx="8348">
                  <c:v>62.391000000000005</c:v>
                </c:pt>
                <c:pt idx="8349">
                  <c:v>62.419000000000004</c:v>
                </c:pt>
                <c:pt idx="8350">
                  <c:v>62.395000000000003</c:v>
                </c:pt>
                <c:pt idx="8351">
                  <c:v>62.395000000000003</c:v>
                </c:pt>
                <c:pt idx="8352">
                  <c:v>62.339000000000006</c:v>
                </c:pt>
                <c:pt idx="8353">
                  <c:v>62.314999999999998</c:v>
                </c:pt>
                <c:pt idx="8354">
                  <c:v>62.235000000000014</c:v>
                </c:pt>
                <c:pt idx="8355">
                  <c:v>62.178000000000011</c:v>
                </c:pt>
                <c:pt idx="8356">
                  <c:v>62.065000000000012</c:v>
                </c:pt>
                <c:pt idx="8357">
                  <c:v>61.957000000000001</c:v>
                </c:pt>
                <c:pt idx="8358">
                  <c:v>61.843000000000004</c:v>
                </c:pt>
                <c:pt idx="8359">
                  <c:v>61.763000000000012</c:v>
                </c:pt>
                <c:pt idx="8360">
                  <c:v>61.626000000000012</c:v>
                </c:pt>
                <c:pt idx="8361">
                  <c:v>61.512</c:v>
                </c:pt>
                <c:pt idx="8362">
                  <c:v>61.403000000000006</c:v>
                </c:pt>
                <c:pt idx="8363">
                  <c:v>61.317999999999998</c:v>
                </c:pt>
                <c:pt idx="8364">
                  <c:v>61.209000000000003</c:v>
                </c:pt>
                <c:pt idx="8365">
                  <c:v>61.152000000000001</c:v>
                </c:pt>
                <c:pt idx="8366">
                  <c:v>61.1</c:v>
                </c:pt>
                <c:pt idx="8367">
                  <c:v>61.1</c:v>
                </c:pt>
                <c:pt idx="8368">
                  <c:v>61.133000000000003</c:v>
                </c:pt>
                <c:pt idx="8369">
                  <c:v>61.190000000000012</c:v>
                </c:pt>
                <c:pt idx="8370">
                  <c:v>61.308</c:v>
                </c:pt>
                <c:pt idx="8371">
                  <c:v>61.426000000000002</c:v>
                </c:pt>
                <c:pt idx="8372">
                  <c:v>61.511000000000003</c:v>
                </c:pt>
                <c:pt idx="8373">
                  <c:v>61.568000000000012</c:v>
                </c:pt>
                <c:pt idx="8374">
                  <c:v>61.686</c:v>
                </c:pt>
                <c:pt idx="8375">
                  <c:v>61.686</c:v>
                </c:pt>
                <c:pt idx="8376">
                  <c:v>61.663000000000011</c:v>
                </c:pt>
                <c:pt idx="8377">
                  <c:v>61.663000000000011</c:v>
                </c:pt>
                <c:pt idx="8378">
                  <c:v>61.639000000000003</c:v>
                </c:pt>
                <c:pt idx="8379">
                  <c:v>61.611000000000004</c:v>
                </c:pt>
                <c:pt idx="8380">
                  <c:v>61.53</c:v>
                </c:pt>
                <c:pt idx="8381">
                  <c:v>61.501000000000005</c:v>
                </c:pt>
                <c:pt idx="8382">
                  <c:v>61.478000000000002</c:v>
                </c:pt>
                <c:pt idx="8383">
                  <c:v>61.478000000000002</c:v>
                </c:pt>
                <c:pt idx="8384">
                  <c:v>61.454000000000001</c:v>
                </c:pt>
                <c:pt idx="8385">
                  <c:v>61.454000000000001</c:v>
                </c:pt>
                <c:pt idx="8386">
                  <c:v>61.43</c:v>
                </c:pt>
                <c:pt idx="8387">
                  <c:v>61.43</c:v>
                </c:pt>
                <c:pt idx="8388">
                  <c:v>61.435000000000002</c:v>
                </c:pt>
                <c:pt idx="8389">
                  <c:v>61.406000000000006</c:v>
                </c:pt>
                <c:pt idx="8390">
                  <c:v>61.439</c:v>
                </c:pt>
                <c:pt idx="8391">
                  <c:v>61.439</c:v>
                </c:pt>
                <c:pt idx="8392">
                  <c:v>61.501000000000005</c:v>
                </c:pt>
                <c:pt idx="8393">
                  <c:v>61.529000000000003</c:v>
                </c:pt>
                <c:pt idx="8394">
                  <c:v>61.534000000000006</c:v>
                </c:pt>
                <c:pt idx="8395">
                  <c:v>61.591000000000001</c:v>
                </c:pt>
                <c:pt idx="8396">
                  <c:v>61.652000000000001</c:v>
                </c:pt>
                <c:pt idx="8397">
                  <c:v>61.709000000000003</c:v>
                </c:pt>
                <c:pt idx="8398">
                  <c:v>61.77</c:v>
                </c:pt>
                <c:pt idx="8399">
                  <c:v>61.799000000000021</c:v>
                </c:pt>
                <c:pt idx="8400">
                  <c:v>61.86</c:v>
                </c:pt>
                <c:pt idx="8401">
                  <c:v>61.832000000000001</c:v>
                </c:pt>
                <c:pt idx="8402">
                  <c:v>61.836000000000006</c:v>
                </c:pt>
                <c:pt idx="8403">
                  <c:v>61.723000000000013</c:v>
                </c:pt>
                <c:pt idx="8404">
                  <c:v>61.699000000000012</c:v>
                </c:pt>
                <c:pt idx="8405">
                  <c:v>61.614000000000004</c:v>
                </c:pt>
                <c:pt idx="8406">
                  <c:v>61.533000000000001</c:v>
                </c:pt>
                <c:pt idx="8407">
                  <c:v>61.419000000000004</c:v>
                </c:pt>
                <c:pt idx="8408">
                  <c:v>61.334000000000003</c:v>
                </c:pt>
                <c:pt idx="8409">
                  <c:v>61.31</c:v>
                </c:pt>
                <c:pt idx="8410">
                  <c:v>61.257000000000005</c:v>
                </c:pt>
                <c:pt idx="8411">
                  <c:v>61.229000000000013</c:v>
                </c:pt>
                <c:pt idx="8412">
                  <c:v>61.205000000000013</c:v>
                </c:pt>
                <c:pt idx="8413">
                  <c:v>61.119</c:v>
                </c:pt>
                <c:pt idx="8414">
                  <c:v>61.067</c:v>
                </c:pt>
                <c:pt idx="8415">
                  <c:v>60.981000000000002</c:v>
                </c:pt>
                <c:pt idx="8416">
                  <c:v>60.957000000000001</c:v>
                </c:pt>
                <c:pt idx="8417">
                  <c:v>60.929000000000002</c:v>
                </c:pt>
                <c:pt idx="8418">
                  <c:v>60.9</c:v>
                </c:pt>
                <c:pt idx="8419">
                  <c:v>60.876000000000005</c:v>
                </c:pt>
                <c:pt idx="8420">
                  <c:v>60.876000000000005</c:v>
                </c:pt>
                <c:pt idx="8421">
                  <c:v>60.824000000000005</c:v>
                </c:pt>
                <c:pt idx="8422">
                  <c:v>60.828000000000003</c:v>
                </c:pt>
                <c:pt idx="8423">
                  <c:v>60.771000000000001</c:v>
                </c:pt>
                <c:pt idx="8424">
                  <c:v>60.8</c:v>
                </c:pt>
                <c:pt idx="8425">
                  <c:v>60.804000000000002</c:v>
                </c:pt>
                <c:pt idx="8426">
                  <c:v>60.804000000000002</c:v>
                </c:pt>
                <c:pt idx="8427">
                  <c:v>60.837000000000003</c:v>
                </c:pt>
                <c:pt idx="8428">
                  <c:v>60.837000000000003</c:v>
                </c:pt>
                <c:pt idx="8429">
                  <c:v>60.841999999999999</c:v>
                </c:pt>
                <c:pt idx="8430">
                  <c:v>60.841999999999999</c:v>
                </c:pt>
                <c:pt idx="8431">
                  <c:v>60.846000000000004</c:v>
                </c:pt>
                <c:pt idx="8432">
                  <c:v>60.846000000000004</c:v>
                </c:pt>
                <c:pt idx="8433">
                  <c:v>60.850999999999999</c:v>
                </c:pt>
                <c:pt idx="8434">
                  <c:v>60.822000000000003</c:v>
                </c:pt>
                <c:pt idx="8435">
                  <c:v>60.827000000000005</c:v>
                </c:pt>
                <c:pt idx="8436">
                  <c:v>60.798000000000016</c:v>
                </c:pt>
                <c:pt idx="8437">
                  <c:v>60.717000000000006</c:v>
                </c:pt>
                <c:pt idx="8438">
                  <c:v>60.689</c:v>
                </c:pt>
                <c:pt idx="8439">
                  <c:v>60.636000000000003</c:v>
                </c:pt>
                <c:pt idx="8440">
                  <c:v>60.636000000000003</c:v>
                </c:pt>
                <c:pt idx="8441">
                  <c:v>60.669000000000011</c:v>
                </c:pt>
                <c:pt idx="8442">
                  <c:v>60.783000000000001</c:v>
                </c:pt>
                <c:pt idx="8443">
                  <c:v>60.874000000000002</c:v>
                </c:pt>
                <c:pt idx="8444">
                  <c:v>60.959000000000003</c:v>
                </c:pt>
                <c:pt idx="8445">
                  <c:v>61.078000000000003</c:v>
                </c:pt>
                <c:pt idx="8446">
                  <c:v>61.164000000000001</c:v>
                </c:pt>
                <c:pt idx="8447">
                  <c:v>61.221000000000011</c:v>
                </c:pt>
                <c:pt idx="8448">
                  <c:v>61.254000000000005</c:v>
                </c:pt>
                <c:pt idx="8449">
                  <c:v>61.310999999999993</c:v>
                </c:pt>
                <c:pt idx="8450">
                  <c:v>61.344000000000001</c:v>
                </c:pt>
                <c:pt idx="8451">
                  <c:v>61.347999999999999</c:v>
                </c:pt>
                <c:pt idx="8452">
                  <c:v>61.377000000000002</c:v>
                </c:pt>
                <c:pt idx="8453">
                  <c:v>61.405000000000001</c:v>
                </c:pt>
                <c:pt idx="8454">
                  <c:v>61.467000000000006</c:v>
                </c:pt>
                <c:pt idx="8455">
                  <c:v>61.496000000000002</c:v>
                </c:pt>
                <c:pt idx="8456">
                  <c:v>61.5</c:v>
                </c:pt>
                <c:pt idx="8457">
                  <c:v>61.529000000000003</c:v>
                </c:pt>
                <c:pt idx="8458">
                  <c:v>61.533000000000001</c:v>
                </c:pt>
                <c:pt idx="8459">
                  <c:v>61.533000000000001</c:v>
                </c:pt>
                <c:pt idx="8460">
                  <c:v>61.481000000000002</c:v>
                </c:pt>
                <c:pt idx="8461">
                  <c:v>61.451999999999998</c:v>
                </c:pt>
                <c:pt idx="8462">
                  <c:v>61.313999999999993</c:v>
                </c:pt>
                <c:pt idx="8463">
                  <c:v>61.114000000000004</c:v>
                </c:pt>
                <c:pt idx="8464">
                  <c:v>60.943000000000005</c:v>
                </c:pt>
                <c:pt idx="8465">
                  <c:v>60.747</c:v>
                </c:pt>
                <c:pt idx="8466">
                  <c:v>60.518000000000001</c:v>
                </c:pt>
                <c:pt idx="8467">
                  <c:v>60.379000000000005</c:v>
                </c:pt>
                <c:pt idx="8468">
                  <c:v>60.236000000000011</c:v>
                </c:pt>
                <c:pt idx="8469">
                  <c:v>60.154000000000003</c:v>
                </c:pt>
                <c:pt idx="8470">
                  <c:v>60.039000000000001</c:v>
                </c:pt>
                <c:pt idx="8471">
                  <c:v>59.929000000000002</c:v>
                </c:pt>
                <c:pt idx="8472">
                  <c:v>59.843000000000004</c:v>
                </c:pt>
                <c:pt idx="8473">
                  <c:v>59.732000000000014</c:v>
                </c:pt>
                <c:pt idx="8474">
                  <c:v>59.675000000000011</c:v>
                </c:pt>
                <c:pt idx="8475">
                  <c:v>59.593000000000011</c:v>
                </c:pt>
                <c:pt idx="8476">
                  <c:v>59.535000000000011</c:v>
                </c:pt>
                <c:pt idx="8477">
                  <c:v>59.481999999999999</c:v>
                </c:pt>
                <c:pt idx="8478">
                  <c:v>59.425000000000011</c:v>
                </c:pt>
                <c:pt idx="8479">
                  <c:v>59.396000000000001</c:v>
                </c:pt>
                <c:pt idx="8480">
                  <c:v>59.343000000000004</c:v>
                </c:pt>
                <c:pt idx="8481">
                  <c:v>59.285000000000011</c:v>
                </c:pt>
                <c:pt idx="8482">
                  <c:v>59.232000000000014</c:v>
                </c:pt>
                <c:pt idx="8483">
                  <c:v>59.145000000000003</c:v>
                </c:pt>
                <c:pt idx="8484">
                  <c:v>59.059000000000005</c:v>
                </c:pt>
                <c:pt idx="8485">
                  <c:v>58.948</c:v>
                </c:pt>
                <c:pt idx="8486">
                  <c:v>58.866</c:v>
                </c:pt>
                <c:pt idx="8487">
                  <c:v>58.779000000000003</c:v>
                </c:pt>
                <c:pt idx="8488">
                  <c:v>58.664000000000001</c:v>
                </c:pt>
                <c:pt idx="8489">
                  <c:v>58.582000000000001</c:v>
                </c:pt>
                <c:pt idx="8490">
                  <c:v>58.466000000000001</c:v>
                </c:pt>
                <c:pt idx="8491">
                  <c:v>58.383999999999993</c:v>
                </c:pt>
                <c:pt idx="8492">
                  <c:v>58.297000000000011</c:v>
                </c:pt>
                <c:pt idx="8493">
                  <c:v>58.214000000000006</c:v>
                </c:pt>
                <c:pt idx="8494">
                  <c:v>58.185000000000002</c:v>
                </c:pt>
                <c:pt idx="8495">
                  <c:v>58.132000000000012</c:v>
                </c:pt>
                <c:pt idx="8496">
                  <c:v>58.103000000000002</c:v>
                </c:pt>
                <c:pt idx="8497">
                  <c:v>58.078000000000003</c:v>
                </c:pt>
                <c:pt idx="8498">
                  <c:v>58.078000000000003</c:v>
                </c:pt>
                <c:pt idx="8499">
                  <c:v>58.107000000000006</c:v>
                </c:pt>
                <c:pt idx="8500">
                  <c:v>58.111000000000004</c:v>
                </c:pt>
                <c:pt idx="8501">
                  <c:v>58.14</c:v>
                </c:pt>
                <c:pt idx="8502">
                  <c:v>58.116</c:v>
                </c:pt>
                <c:pt idx="8503">
                  <c:v>58.116</c:v>
                </c:pt>
                <c:pt idx="8504">
                  <c:v>58.091000000000001</c:v>
                </c:pt>
                <c:pt idx="8505">
                  <c:v>58.062000000000012</c:v>
                </c:pt>
                <c:pt idx="8506">
                  <c:v>58.033000000000001</c:v>
                </c:pt>
                <c:pt idx="8507">
                  <c:v>58.037000000000006</c:v>
                </c:pt>
                <c:pt idx="8508">
                  <c:v>58.012</c:v>
                </c:pt>
                <c:pt idx="8509">
                  <c:v>58.041000000000004</c:v>
                </c:pt>
                <c:pt idx="8510">
                  <c:v>58.041000000000004</c:v>
                </c:pt>
                <c:pt idx="8511">
                  <c:v>58.099000000000011</c:v>
                </c:pt>
                <c:pt idx="8512">
                  <c:v>58.104000000000006</c:v>
                </c:pt>
                <c:pt idx="8513">
                  <c:v>58.166000000000011</c:v>
                </c:pt>
                <c:pt idx="8514">
                  <c:v>58.166000000000011</c:v>
                </c:pt>
                <c:pt idx="8515">
                  <c:v>58.199000000000012</c:v>
                </c:pt>
                <c:pt idx="8516">
                  <c:v>58.199000000000012</c:v>
                </c:pt>
                <c:pt idx="8517">
                  <c:v>58.228000000000016</c:v>
                </c:pt>
                <c:pt idx="8518">
                  <c:v>58.232000000000014</c:v>
                </c:pt>
                <c:pt idx="8519">
                  <c:v>58.261000000000003</c:v>
                </c:pt>
                <c:pt idx="8520">
                  <c:v>58.236000000000011</c:v>
                </c:pt>
                <c:pt idx="8521">
                  <c:v>58.207000000000001</c:v>
                </c:pt>
                <c:pt idx="8522">
                  <c:v>58.212000000000003</c:v>
                </c:pt>
                <c:pt idx="8523">
                  <c:v>58.183</c:v>
                </c:pt>
                <c:pt idx="8524">
                  <c:v>58.212000000000003</c:v>
                </c:pt>
                <c:pt idx="8525">
                  <c:v>58.187000000000005</c:v>
                </c:pt>
                <c:pt idx="8526">
                  <c:v>58.158000000000001</c:v>
                </c:pt>
                <c:pt idx="8527">
                  <c:v>58.162000000000013</c:v>
                </c:pt>
                <c:pt idx="8528">
                  <c:v>58.104000000000006</c:v>
                </c:pt>
                <c:pt idx="8529">
                  <c:v>58.08</c:v>
                </c:pt>
                <c:pt idx="8530">
                  <c:v>58.08</c:v>
                </c:pt>
                <c:pt idx="8531">
                  <c:v>58.055</c:v>
                </c:pt>
                <c:pt idx="8532">
                  <c:v>58.055</c:v>
                </c:pt>
                <c:pt idx="8533">
                  <c:v>58.026000000000003</c:v>
                </c:pt>
                <c:pt idx="8534">
                  <c:v>58.001000000000005</c:v>
                </c:pt>
                <c:pt idx="8535">
                  <c:v>57.972000000000001</c:v>
                </c:pt>
                <c:pt idx="8536">
                  <c:v>57.917999999999999</c:v>
                </c:pt>
                <c:pt idx="8537">
                  <c:v>57.889000000000003</c:v>
                </c:pt>
                <c:pt idx="8538">
                  <c:v>57.86</c:v>
                </c:pt>
                <c:pt idx="8539">
                  <c:v>57.864000000000004</c:v>
                </c:pt>
                <c:pt idx="8540">
                  <c:v>57.864000000000004</c:v>
                </c:pt>
                <c:pt idx="8541">
                  <c:v>57.81</c:v>
                </c:pt>
                <c:pt idx="8542">
                  <c:v>57.752000000000002</c:v>
                </c:pt>
                <c:pt idx="8543">
                  <c:v>57.728000000000016</c:v>
                </c:pt>
                <c:pt idx="8544">
                  <c:v>57.699000000000012</c:v>
                </c:pt>
                <c:pt idx="8545">
                  <c:v>57.674000000000007</c:v>
                </c:pt>
                <c:pt idx="8546">
                  <c:v>57.645000000000003</c:v>
                </c:pt>
                <c:pt idx="8547">
                  <c:v>57.557000000000002</c:v>
                </c:pt>
                <c:pt idx="8548">
                  <c:v>57.533000000000001</c:v>
                </c:pt>
                <c:pt idx="8549">
                  <c:v>57.504000000000005</c:v>
                </c:pt>
                <c:pt idx="8550">
                  <c:v>57.45</c:v>
                </c:pt>
                <c:pt idx="8551">
                  <c:v>57.42</c:v>
                </c:pt>
                <c:pt idx="8552">
                  <c:v>57.362000000000002</c:v>
                </c:pt>
                <c:pt idx="8553">
                  <c:v>57.337000000000003</c:v>
                </c:pt>
                <c:pt idx="8554">
                  <c:v>57.279000000000003</c:v>
                </c:pt>
                <c:pt idx="8555">
                  <c:v>57.254000000000005</c:v>
                </c:pt>
                <c:pt idx="8556">
                  <c:v>57.225000000000016</c:v>
                </c:pt>
                <c:pt idx="8557">
                  <c:v>57.2</c:v>
                </c:pt>
                <c:pt idx="8558">
                  <c:v>57.142000000000003</c:v>
                </c:pt>
                <c:pt idx="8559">
                  <c:v>57.113</c:v>
                </c:pt>
                <c:pt idx="8560">
                  <c:v>57.059000000000005</c:v>
                </c:pt>
                <c:pt idx="8561">
                  <c:v>57</c:v>
                </c:pt>
                <c:pt idx="8562">
                  <c:v>56.975000000000001</c:v>
                </c:pt>
                <c:pt idx="8563">
                  <c:v>56.98</c:v>
                </c:pt>
                <c:pt idx="8564">
                  <c:v>56.921000000000006</c:v>
                </c:pt>
                <c:pt idx="8565">
                  <c:v>56.863</c:v>
                </c:pt>
                <c:pt idx="8566">
                  <c:v>56.838000000000001</c:v>
                </c:pt>
                <c:pt idx="8567">
                  <c:v>56.75</c:v>
                </c:pt>
                <c:pt idx="8568">
                  <c:v>56.663000000000011</c:v>
                </c:pt>
                <c:pt idx="8569">
                  <c:v>56.609000000000002</c:v>
                </c:pt>
                <c:pt idx="8570">
                  <c:v>56.521000000000001</c:v>
                </c:pt>
                <c:pt idx="8571">
                  <c:v>56.467000000000006</c:v>
                </c:pt>
                <c:pt idx="8572">
                  <c:v>56.379000000000005</c:v>
                </c:pt>
                <c:pt idx="8573">
                  <c:v>56.291000000000011</c:v>
                </c:pt>
                <c:pt idx="8574">
                  <c:v>56.237000000000002</c:v>
                </c:pt>
                <c:pt idx="8575">
                  <c:v>56.149000000000001</c:v>
                </c:pt>
                <c:pt idx="8576">
                  <c:v>56.066000000000003</c:v>
                </c:pt>
                <c:pt idx="8577">
                  <c:v>56.007000000000005</c:v>
                </c:pt>
                <c:pt idx="8578">
                  <c:v>55.919000000000004</c:v>
                </c:pt>
                <c:pt idx="8579">
                  <c:v>55.865000000000002</c:v>
                </c:pt>
                <c:pt idx="8580">
                  <c:v>55.81</c:v>
                </c:pt>
                <c:pt idx="8581">
                  <c:v>55.752000000000002</c:v>
                </c:pt>
                <c:pt idx="8582">
                  <c:v>55.693000000000012</c:v>
                </c:pt>
                <c:pt idx="8583">
                  <c:v>55.58</c:v>
                </c:pt>
                <c:pt idx="8584">
                  <c:v>55.55</c:v>
                </c:pt>
                <c:pt idx="8585">
                  <c:v>55.492000000000012</c:v>
                </c:pt>
                <c:pt idx="8586">
                  <c:v>55.437000000000005</c:v>
                </c:pt>
                <c:pt idx="8587">
                  <c:v>55.378</c:v>
                </c:pt>
                <c:pt idx="8588">
                  <c:v>55.32</c:v>
                </c:pt>
                <c:pt idx="8589">
                  <c:v>55.294000000000011</c:v>
                </c:pt>
                <c:pt idx="8590">
                  <c:v>55.206000000000003</c:v>
                </c:pt>
                <c:pt idx="8591">
                  <c:v>55.152000000000001</c:v>
                </c:pt>
                <c:pt idx="8592">
                  <c:v>55.093000000000011</c:v>
                </c:pt>
                <c:pt idx="8593">
                  <c:v>55.038000000000011</c:v>
                </c:pt>
                <c:pt idx="8594">
                  <c:v>54.979000000000006</c:v>
                </c:pt>
                <c:pt idx="8595">
                  <c:v>54.92</c:v>
                </c:pt>
                <c:pt idx="8596">
                  <c:v>54.866</c:v>
                </c:pt>
                <c:pt idx="8597">
                  <c:v>54.836000000000006</c:v>
                </c:pt>
                <c:pt idx="8598">
                  <c:v>54.777000000000001</c:v>
                </c:pt>
                <c:pt idx="8599">
                  <c:v>54.722000000000016</c:v>
                </c:pt>
                <c:pt idx="8600">
                  <c:v>54.693000000000012</c:v>
                </c:pt>
                <c:pt idx="8601">
                  <c:v>54.638000000000012</c:v>
                </c:pt>
                <c:pt idx="8602">
                  <c:v>54.609000000000002</c:v>
                </c:pt>
                <c:pt idx="8603">
                  <c:v>54.554000000000002</c:v>
                </c:pt>
                <c:pt idx="8604">
                  <c:v>54.524000000000001</c:v>
                </c:pt>
                <c:pt idx="8605">
                  <c:v>54.465000000000003</c:v>
                </c:pt>
                <c:pt idx="8606">
                  <c:v>54.41</c:v>
                </c:pt>
                <c:pt idx="8607">
                  <c:v>54.350999999999999</c:v>
                </c:pt>
                <c:pt idx="8608">
                  <c:v>54.354999999999997</c:v>
                </c:pt>
                <c:pt idx="8609">
                  <c:v>54.237000000000002</c:v>
                </c:pt>
                <c:pt idx="8610">
                  <c:v>54.237000000000002</c:v>
                </c:pt>
                <c:pt idx="8611">
                  <c:v>54.182000000000002</c:v>
                </c:pt>
                <c:pt idx="8612">
                  <c:v>54.153000000000006</c:v>
                </c:pt>
                <c:pt idx="8613">
                  <c:v>54.127000000000002</c:v>
                </c:pt>
                <c:pt idx="8614">
                  <c:v>54.098000000000013</c:v>
                </c:pt>
                <c:pt idx="8615">
                  <c:v>54.068000000000012</c:v>
                </c:pt>
                <c:pt idx="8616">
                  <c:v>54.043000000000006</c:v>
                </c:pt>
                <c:pt idx="8617">
                  <c:v>54.072000000000003</c:v>
                </c:pt>
                <c:pt idx="8618">
                  <c:v>54.105000000000011</c:v>
                </c:pt>
                <c:pt idx="8619">
                  <c:v>54.105000000000011</c:v>
                </c:pt>
                <c:pt idx="8620">
                  <c:v>54.105000000000011</c:v>
                </c:pt>
                <c:pt idx="8621">
                  <c:v>54.139000000000003</c:v>
                </c:pt>
                <c:pt idx="8622">
                  <c:v>54.168000000000013</c:v>
                </c:pt>
                <c:pt idx="8623">
                  <c:v>54.172000000000011</c:v>
                </c:pt>
                <c:pt idx="8624">
                  <c:v>54.172000000000011</c:v>
                </c:pt>
                <c:pt idx="8625">
                  <c:v>54.206000000000003</c:v>
                </c:pt>
                <c:pt idx="8626">
                  <c:v>54.206000000000003</c:v>
                </c:pt>
                <c:pt idx="8627">
                  <c:v>54.269000000000013</c:v>
                </c:pt>
                <c:pt idx="8628">
                  <c:v>54.269000000000013</c:v>
                </c:pt>
                <c:pt idx="8629">
                  <c:v>54.328000000000003</c:v>
                </c:pt>
                <c:pt idx="8630">
                  <c:v>54.331000000000003</c:v>
                </c:pt>
                <c:pt idx="8631">
                  <c:v>54.331000000000003</c:v>
                </c:pt>
                <c:pt idx="8632">
                  <c:v>54.331000000000003</c:v>
                </c:pt>
                <c:pt idx="8633">
                  <c:v>54.335000000000001</c:v>
                </c:pt>
                <c:pt idx="8634">
                  <c:v>54.335000000000001</c:v>
                </c:pt>
                <c:pt idx="8635">
                  <c:v>54.335000000000001</c:v>
                </c:pt>
                <c:pt idx="8636">
                  <c:v>54.31</c:v>
                </c:pt>
                <c:pt idx="8637">
                  <c:v>54.339000000000006</c:v>
                </c:pt>
                <c:pt idx="8638">
                  <c:v>54.313999999999993</c:v>
                </c:pt>
                <c:pt idx="8639">
                  <c:v>54.284000000000006</c:v>
                </c:pt>
                <c:pt idx="8640">
                  <c:v>54.284000000000006</c:v>
                </c:pt>
                <c:pt idx="8641">
                  <c:v>54.258000000000003</c:v>
                </c:pt>
                <c:pt idx="8642">
                  <c:v>54.229000000000013</c:v>
                </c:pt>
                <c:pt idx="8643">
                  <c:v>54.262000000000015</c:v>
                </c:pt>
                <c:pt idx="8644">
                  <c:v>54.233000000000011</c:v>
                </c:pt>
                <c:pt idx="8645">
                  <c:v>54.233000000000011</c:v>
                </c:pt>
                <c:pt idx="8646">
                  <c:v>54.237000000000002</c:v>
                </c:pt>
                <c:pt idx="8647">
                  <c:v>54.237000000000002</c:v>
                </c:pt>
                <c:pt idx="8648">
                  <c:v>54.24</c:v>
                </c:pt>
                <c:pt idx="8649">
                  <c:v>54.24</c:v>
                </c:pt>
                <c:pt idx="8650">
                  <c:v>54.24</c:v>
                </c:pt>
                <c:pt idx="8651">
                  <c:v>54.244</c:v>
                </c:pt>
                <c:pt idx="8652">
                  <c:v>54.244</c:v>
                </c:pt>
                <c:pt idx="8653">
                  <c:v>54.248000000000012</c:v>
                </c:pt>
                <c:pt idx="8654">
                  <c:v>54.248000000000012</c:v>
                </c:pt>
                <c:pt idx="8655">
                  <c:v>54.282000000000011</c:v>
                </c:pt>
                <c:pt idx="8656">
                  <c:v>54.252000000000002</c:v>
                </c:pt>
                <c:pt idx="8657">
                  <c:v>54.252000000000002</c:v>
                </c:pt>
                <c:pt idx="8658">
                  <c:v>54.256</c:v>
                </c:pt>
                <c:pt idx="8659">
                  <c:v>54.226000000000013</c:v>
                </c:pt>
                <c:pt idx="8660">
                  <c:v>54.226000000000013</c:v>
                </c:pt>
                <c:pt idx="8661">
                  <c:v>54.171000000000006</c:v>
                </c:pt>
                <c:pt idx="8662">
                  <c:v>54.171000000000006</c:v>
                </c:pt>
                <c:pt idx="8663">
                  <c:v>54.175000000000011</c:v>
                </c:pt>
                <c:pt idx="8664">
                  <c:v>54.145000000000003</c:v>
                </c:pt>
                <c:pt idx="8665">
                  <c:v>54.145000000000003</c:v>
                </c:pt>
                <c:pt idx="8666">
                  <c:v>54.120000000000012</c:v>
                </c:pt>
                <c:pt idx="8667">
                  <c:v>54.120000000000012</c:v>
                </c:pt>
                <c:pt idx="8668">
                  <c:v>54.094000000000001</c:v>
                </c:pt>
                <c:pt idx="8669">
                  <c:v>54.094000000000001</c:v>
                </c:pt>
                <c:pt idx="8670">
                  <c:v>54.035000000000011</c:v>
                </c:pt>
                <c:pt idx="8671">
                  <c:v>54.039000000000001</c:v>
                </c:pt>
                <c:pt idx="8672">
                  <c:v>54.009</c:v>
                </c:pt>
                <c:pt idx="8673">
                  <c:v>53.983000000000004</c:v>
                </c:pt>
                <c:pt idx="8674">
                  <c:v>53.924000000000007</c:v>
                </c:pt>
                <c:pt idx="8675">
                  <c:v>53.924000000000007</c:v>
                </c:pt>
                <c:pt idx="8676">
                  <c:v>53.899000000000001</c:v>
                </c:pt>
                <c:pt idx="8677">
                  <c:v>53.839000000000006</c:v>
                </c:pt>
                <c:pt idx="8678">
                  <c:v>53.78</c:v>
                </c:pt>
                <c:pt idx="8679">
                  <c:v>53.754000000000005</c:v>
                </c:pt>
                <c:pt idx="8680">
                  <c:v>53.725000000000016</c:v>
                </c:pt>
                <c:pt idx="8681">
                  <c:v>53.695000000000014</c:v>
                </c:pt>
                <c:pt idx="8682">
                  <c:v>53.669000000000011</c:v>
                </c:pt>
                <c:pt idx="8683">
                  <c:v>53.64</c:v>
                </c:pt>
                <c:pt idx="8684">
                  <c:v>53.614000000000004</c:v>
                </c:pt>
                <c:pt idx="8685">
                  <c:v>53.614000000000004</c:v>
                </c:pt>
                <c:pt idx="8686">
                  <c:v>53.555</c:v>
                </c:pt>
                <c:pt idx="8687">
                  <c:v>53.529000000000003</c:v>
                </c:pt>
                <c:pt idx="8688">
                  <c:v>53.499000000000002</c:v>
                </c:pt>
                <c:pt idx="8689">
                  <c:v>53.444000000000003</c:v>
                </c:pt>
                <c:pt idx="8690">
                  <c:v>53.383999999999993</c:v>
                </c:pt>
                <c:pt idx="8691">
                  <c:v>53.357999999999997</c:v>
                </c:pt>
                <c:pt idx="8692">
                  <c:v>53.329000000000001</c:v>
                </c:pt>
                <c:pt idx="8693">
                  <c:v>53.299000000000021</c:v>
                </c:pt>
                <c:pt idx="8694">
                  <c:v>53.273000000000003</c:v>
                </c:pt>
                <c:pt idx="8695">
                  <c:v>53.244</c:v>
                </c:pt>
                <c:pt idx="8696">
                  <c:v>53.214000000000006</c:v>
                </c:pt>
                <c:pt idx="8697">
                  <c:v>53.218000000000011</c:v>
                </c:pt>
                <c:pt idx="8698">
                  <c:v>53.188000000000002</c:v>
                </c:pt>
                <c:pt idx="8699">
                  <c:v>53.162000000000013</c:v>
                </c:pt>
                <c:pt idx="8700">
                  <c:v>53.162000000000013</c:v>
                </c:pt>
                <c:pt idx="8701">
                  <c:v>53.132000000000012</c:v>
                </c:pt>
                <c:pt idx="8702">
                  <c:v>53.136000000000003</c:v>
                </c:pt>
                <c:pt idx="8703">
                  <c:v>53.136000000000003</c:v>
                </c:pt>
                <c:pt idx="8704">
                  <c:v>53.14</c:v>
                </c:pt>
                <c:pt idx="8705">
                  <c:v>53.11</c:v>
                </c:pt>
                <c:pt idx="8706">
                  <c:v>53.08</c:v>
                </c:pt>
                <c:pt idx="8707">
                  <c:v>53.025000000000013</c:v>
                </c:pt>
                <c:pt idx="8708">
                  <c:v>53.025000000000013</c:v>
                </c:pt>
                <c:pt idx="8709">
                  <c:v>52.995000000000012</c:v>
                </c:pt>
                <c:pt idx="8710">
                  <c:v>52.969000000000001</c:v>
                </c:pt>
                <c:pt idx="8711">
                  <c:v>52.939</c:v>
                </c:pt>
                <c:pt idx="8712">
                  <c:v>52.913000000000004</c:v>
                </c:pt>
                <c:pt idx="8713">
                  <c:v>52.883999999999993</c:v>
                </c:pt>
                <c:pt idx="8714">
                  <c:v>52.824000000000005</c:v>
                </c:pt>
                <c:pt idx="8715">
                  <c:v>52.828000000000003</c:v>
                </c:pt>
                <c:pt idx="8716">
                  <c:v>52.768000000000015</c:v>
                </c:pt>
                <c:pt idx="8717">
                  <c:v>52.739000000000011</c:v>
                </c:pt>
                <c:pt idx="8718">
                  <c:v>52.713000000000001</c:v>
                </c:pt>
                <c:pt idx="8719">
                  <c:v>52.683</c:v>
                </c:pt>
                <c:pt idx="8720">
                  <c:v>52.627000000000002</c:v>
                </c:pt>
                <c:pt idx="8721">
                  <c:v>52.597000000000001</c:v>
                </c:pt>
                <c:pt idx="8722">
                  <c:v>52.568000000000012</c:v>
                </c:pt>
                <c:pt idx="8723">
                  <c:v>52.512</c:v>
                </c:pt>
                <c:pt idx="8724">
                  <c:v>52.481999999999999</c:v>
                </c:pt>
                <c:pt idx="8725">
                  <c:v>52.456000000000003</c:v>
                </c:pt>
                <c:pt idx="8726">
                  <c:v>52.456000000000003</c:v>
                </c:pt>
                <c:pt idx="8727">
                  <c:v>52.426000000000002</c:v>
                </c:pt>
                <c:pt idx="8728">
                  <c:v>52.396000000000001</c:v>
                </c:pt>
                <c:pt idx="8729">
                  <c:v>52.37</c:v>
                </c:pt>
                <c:pt idx="8730">
                  <c:v>52.310999999999993</c:v>
                </c:pt>
                <c:pt idx="8731">
                  <c:v>52.284000000000006</c:v>
                </c:pt>
                <c:pt idx="8732">
                  <c:v>52.255000000000003</c:v>
                </c:pt>
                <c:pt idx="8733">
                  <c:v>52.225000000000016</c:v>
                </c:pt>
                <c:pt idx="8734">
                  <c:v>52.199000000000012</c:v>
                </c:pt>
                <c:pt idx="8735">
                  <c:v>52.169000000000011</c:v>
                </c:pt>
                <c:pt idx="8736">
                  <c:v>52.143000000000001</c:v>
                </c:pt>
                <c:pt idx="8737">
                  <c:v>52.083000000000006</c:v>
                </c:pt>
                <c:pt idx="8738">
                  <c:v>52.083000000000006</c:v>
                </c:pt>
                <c:pt idx="8739">
                  <c:v>52.057000000000002</c:v>
                </c:pt>
                <c:pt idx="8740">
                  <c:v>51.997</c:v>
                </c:pt>
                <c:pt idx="8741">
                  <c:v>52.001000000000005</c:v>
                </c:pt>
                <c:pt idx="8742">
                  <c:v>51.941000000000003</c:v>
                </c:pt>
                <c:pt idx="8743">
                  <c:v>51.945</c:v>
                </c:pt>
                <c:pt idx="8744">
                  <c:v>51.945</c:v>
                </c:pt>
                <c:pt idx="8745">
                  <c:v>51.914999999999999</c:v>
                </c:pt>
                <c:pt idx="8746">
                  <c:v>51.889000000000003</c:v>
                </c:pt>
                <c:pt idx="8747">
                  <c:v>51.889000000000003</c:v>
                </c:pt>
                <c:pt idx="8748">
                  <c:v>51.889000000000003</c:v>
                </c:pt>
                <c:pt idx="8749">
                  <c:v>51.859000000000002</c:v>
                </c:pt>
                <c:pt idx="8750">
                  <c:v>51.862000000000002</c:v>
                </c:pt>
                <c:pt idx="8751">
                  <c:v>51.833000000000006</c:v>
                </c:pt>
                <c:pt idx="8752">
                  <c:v>51.833000000000006</c:v>
                </c:pt>
                <c:pt idx="8753">
                  <c:v>51.776000000000003</c:v>
                </c:pt>
                <c:pt idx="8754">
                  <c:v>51.806000000000004</c:v>
                </c:pt>
                <c:pt idx="8755">
                  <c:v>51.78</c:v>
                </c:pt>
                <c:pt idx="8756">
                  <c:v>51.78</c:v>
                </c:pt>
                <c:pt idx="8757">
                  <c:v>51.78</c:v>
                </c:pt>
                <c:pt idx="8758">
                  <c:v>51.784000000000006</c:v>
                </c:pt>
                <c:pt idx="8759">
                  <c:v>51.784000000000006</c:v>
                </c:pt>
                <c:pt idx="8760">
                  <c:v>51.754000000000005</c:v>
                </c:pt>
                <c:pt idx="8761">
                  <c:v>51.728000000000016</c:v>
                </c:pt>
                <c:pt idx="8762">
                  <c:v>51.728000000000016</c:v>
                </c:pt>
                <c:pt idx="8763">
                  <c:v>51.701000000000001</c:v>
                </c:pt>
                <c:pt idx="8764">
                  <c:v>51.671000000000006</c:v>
                </c:pt>
                <c:pt idx="8765">
                  <c:v>51.701000000000001</c:v>
                </c:pt>
                <c:pt idx="8766">
                  <c:v>51.675000000000011</c:v>
                </c:pt>
                <c:pt idx="8767">
                  <c:v>51.675000000000011</c:v>
                </c:pt>
                <c:pt idx="8768">
                  <c:v>51.649000000000001</c:v>
                </c:pt>
                <c:pt idx="8769">
                  <c:v>51.649000000000001</c:v>
                </c:pt>
                <c:pt idx="8770">
                  <c:v>51.679000000000002</c:v>
                </c:pt>
                <c:pt idx="8771">
                  <c:v>51.679000000000002</c:v>
                </c:pt>
                <c:pt idx="8772">
                  <c:v>51.682000000000002</c:v>
                </c:pt>
                <c:pt idx="8773">
                  <c:v>51.682000000000002</c:v>
                </c:pt>
                <c:pt idx="8774">
                  <c:v>51.716000000000001</c:v>
                </c:pt>
                <c:pt idx="8775">
                  <c:v>51.716000000000001</c:v>
                </c:pt>
                <c:pt idx="8776">
                  <c:v>51.686</c:v>
                </c:pt>
                <c:pt idx="8777">
                  <c:v>51.660000000000011</c:v>
                </c:pt>
                <c:pt idx="8778">
                  <c:v>51.63</c:v>
                </c:pt>
                <c:pt idx="8779">
                  <c:v>51.633000000000003</c:v>
                </c:pt>
                <c:pt idx="8780">
                  <c:v>51.633000000000003</c:v>
                </c:pt>
                <c:pt idx="8781">
                  <c:v>51.603000000000002</c:v>
                </c:pt>
                <c:pt idx="8782">
                  <c:v>51.607000000000006</c:v>
                </c:pt>
                <c:pt idx="8783">
                  <c:v>51.607000000000006</c:v>
                </c:pt>
                <c:pt idx="8784">
                  <c:v>51.551000000000002</c:v>
                </c:pt>
                <c:pt idx="8785">
                  <c:v>51.581000000000003</c:v>
                </c:pt>
                <c:pt idx="8786">
                  <c:v>51.551000000000002</c:v>
                </c:pt>
                <c:pt idx="8787">
                  <c:v>51.521000000000001</c:v>
                </c:pt>
                <c:pt idx="8788">
                  <c:v>51.494</c:v>
                </c:pt>
                <c:pt idx="8789">
                  <c:v>51.464000000000006</c:v>
                </c:pt>
                <c:pt idx="8790">
                  <c:v>51.438000000000002</c:v>
                </c:pt>
                <c:pt idx="8791">
                  <c:v>51.411999999999999</c:v>
                </c:pt>
                <c:pt idx="8792">
                  <c:v>51.381999999999998</c:v>
                </c:pt>
                <c:pt idx="8793">
                  <c:v>51.381999999999998</c:v>
                </c:pt>
                <c:pt idx="8794">
                  <c:v>51.354999999999997</c:v>
                </c:pt>
                <c:pt idx="8795">
                  <c:v>51.325000000000003</c:v>
                </c:pt>
                <c:pt idx="8796">
                  <c:v>51.325000000000003</c:v>
                </c:pt>
                <c:pt idx="8797">
                  <c:v>51.359000000000002</c:v>
                </c:pt>
                <c:pt idx="8798">
                  <c:v>51.299000000000021</c:v>
                </c:pt>
                <c:pt idx="8799">
                  <c:v>51.333000000000006</c:v>
                </c:pt>
                <c:pt idx="8800">
                  <c:v>51.303000000000004</c:v>
                </c:pt>
                <c:pt idx="8801">
                  <c:v>51.333000000000006</c:v>
                </c:pt>
                <c:pt idx="8802">
                  <c:v>51.306000000000004</c:v>
                </c:pt>
                <c:pt idx="8803">
                  <c:v>51.276000000000003</c:v>
                </c:pt>
                <c:pt idx="8804">
                  <c:v>51.276000000000003</c:v>
                </c:pt>
                <c:pt idx="8805">
                  <c:v>51.25</c:v>
                </c:pt>
                <c:pt idx="8806">
                  <c:v>51.25</c:v>
                </c:pt>
                <c:pt idx="8807">
                  <c:v>51.25</c:v>
                </c:pt>
                <c:pt idx="8808">
                  <c:v>51.223000000000013</c:v>
                </c:pt>
                <c:pt idx="8809">
                  <c:v>51.193000000000012</c:v>
                </c:pt>
                <c:pt idx="8810">
                  <c:v>51.193000000000012</c:v>
                </c:pt>
                <c:pt idx="8811">
                  <c:v>51.197000000000003</c:v>
                </c:pt>
                <c:pt idx="8812">
                  <c:v>51.167000000000002</c:v>
                </c:pt>
                <c:pt idx="8813">
                  <c:v>51.167000000000002</c:v>
                </c:pt>
                <c:pt idx="8814">
                  <c:v>51.11</c:v>
                </c:pt>
                <c:pt idx="8815">
                  <c:v>51.08</c:v>
                </c:pt>
                <c:pt idx="8816">
                  <c:v>51.05</c:v>
                </c:pt>
                <c:pt idx="8817">
                  <c:v>51.024000000000001</c:v>
                </c:pt>
                <c:pt idx="8818">
                  <c:v>50.994</c:v>
                </c:pt>
                <c:pt idx="8819">
                  <c:v>50.998000000000012</c:v>
                </c:pt>
                <c:pt idx="8820">
                  <c:v>50.998000000000012</c:v>
                </c:pt>
                <c:pt idx="8821">
                  <c:v>50.967000000000006</c:v>
                </c:pt>
                <c:pt idx="8822">
                  <c:v>50.971000000000004</c:v>
                </c:pt>
                <c:pt idx="8823">
                  <c:v>50.971000000000004</c:v>
                </c:pt>
                <c:pt idx="8824">
                  <c:v>50.971000000000004</c:v>
                </c:pt>
                <c:pt idx="8825">
                  <c:v>51.005000000000003</c:v>
                </c:pt>
                <c:pt idx="8826">
                  <c:v>51.035000000000011</c:v>
                </c:pt>
                <c:pt idx="8827">
                  <c:v>51.035000000000011</c:v>
                </c:pt>
                <c:pt idx="8828">
                  <c:v>51.038000000000011</c:v>
                </c:pt>
                <c:pt idx="8829">
                  <c:v>51.008000000000003</c:v>
                </c:pt>
                <c:pt idx="8830">
                  <c:v>50.981999999999999</c:v>
                </c:pt>
                <c:pt idx="8831">
                  <c:v>50.892000000000003</c:v>
                </c:pt>
                <c:pt idx="8832">
                  <c:v>50.862000000000002</c:v>
                </c:pt>
                <c:pt idx="8833">
                  <c:v>50.835000000000001</c:v>
                </c:pt>
                <c:pt idx="8834">
                  <c:v>50.775000000000013</c:v>
                </c:pt>
                <c:pt idx="8835">
                  <c:v>50.745000000000012</c:v>
                </c:pt>
                <c:pt idx="8836">
                  <c:v>50.715000000000003</c:v>
                </c:pt>
                <c:pt idx="8837">
                  <c:v>50.688000000000002</c:v>
                </c:pt>
                <c:pt idx="8838">
                  <c:v>50.658000000000001</c:v>
                </c:pt>
                <c:pt idx="8839">
                  <c:v>50.601000000000006</c:v>
                </c:pt>
                <c:pt idx="8840">
                  <c:v>50.571000000000005</c:v>
                </c:pt>
                <c:pt idx="8841">
                  <c:v>50.571000000000005</c:v>
                </c:pt>
                <c:pt idx="8842">
                  <c:v>50.515000000000001</c:v>
                </c:pt>
                <c:pt idx="8843">
                  <c:v>50.515000000000001</c:v>
                </c:pt>
                <c:pt idx="8844">
                  <c:v>50.454000000000001</c:v>
                </c:pt>
                <c:pt idx="8845">
                  <c:v>50.398000000000003</c:v>
                </c:pt>
                <c:pt idx="8846">
                  <c:v>50.337000000000003</c:v>
                </c:pt>
                <c:pt idx="8847">
                  <c:v>50.307000000000002</c:v>
                </c:pt>
                <c:pt idx="8848">
                  <c:v>50.281000000000006</c:v>
                </c:pt>
                <c:pt idx="8849">
                  <c:v>50.220000000000013</c:v>
                </c:pt>
                <c:pt idx="8850">
                  <c:v>50.190000000000012</c:v>
                </c:pt>
                <c:pt idx="8851">
                  <c:v>50.134</c:v>
                </c:pt>
                <c:pt idx="8852">
                  <c:v>50.103000000000002</c:v>
                </c:pt>
                <c:pt idx="8853">
                  <c:v>50.103000000000002</c:v>
                </c:pt>
                <c:pt idx="8854">
                  <c:v>50.077000000000005</c:v>
                </c:pt>
                <c:pt idx="8855">
                  <c:v>50.047000000000004</c:v>
                </c:pt>
                <c:pt idx="8856">
                  <c:v>50.05</c:v>
                </c:pt>
                <c:pt idx="8857">
                  <c:v>50.05</c:v>
                </c:pt>
                <c:pt idx="8858">
                  <c:v>50.02</c:v>
                </c:pt>
                <c:pt idx="8859">
                  <c:v>50.023000000000003</c:v>
                </c:pt>
                <c:pt idx="8860">
                  <c:v>49.963000000000001</c:v>
                </c:pt>
                <c:pt idx="8861">
                  <c:v>49.933</c:v>
                </c:pt>
                <c:pt idx="8862">
                  <c:v>49.936</c:v>
                </c:pt>
                <c:pt idx="8863">
                  <c:v>49.936</c:v>
                </c:pt>
                <c:pt idx="8864">
                  <c:v>49.906000000000006</c:v>
                </c:pt>
                <c:pt idx="8865">
                  <c:v>49.91</c:v>
                </c:pt>
                <c:pt idx="8866">
                  <c:v>49.91</c:v>
                </c:pt>
                <c:pt idx="8867">
                  <c:v>49.849000000000004</c:v>
                </c:pt>
                <c:pt idx="8868">
                  <c:v>49.853000000000002</c:v>
                </c:pt>
                <c:pt idx="8869">
                  <c:v>49.822000000000003</c:v>
                </c:pt>
                <c:pt idx="8870">
                  <c:v>49.792000000000016</c:v>
                </c:pt>
                <c:pt idx="8871">
                  <c:v>49.765000000000015</c:v>
                </c:pt>
                <c:pt idx="8872">
                  <c:v>49.765000000000015</c:v>
                </c:pt>
                <c:pt idx="8873">
                  <c:v>49.735000000000014</c:v>
                </c:pt>
                <c:pt idx="8874">
                  <c:v>49.709000000000003</c:v>
                </c:pt>
                <c:pt idx="8875">
                  <c:v>49.709000000000003</c:v>
                </c:pt>
                <c:pt idx="8876">
                  <c:v>49.648000000000003</c:v>
                </c:pt>
                <c:pt idx="8877">
                  <c:v>49.621000000000002</c:v>
                </c:pt>
                <c:pt idx="8878">
                  <c:v>49.591000000000001</c:v>
                </c:pt>
                <c:pt idx="8879">
                  <c:v>49.625000000000014</c:v>
                </c:pt>
                <c:pt idx="8880">
                  <c:v>49.595000000000013</c:v>
                </c:pt>
                <c:pt idx="8881">
                  <c:v>49.595000000000013</c:v>
                </c:pt>
                <c:pt idx="8882">
                  <c:v>49.564</c:v>
                </c:pt>
                <c:pt idx="8883">
                  <c:v>49.537000000000006</c:v>
                </c:pt>
                <c:pt idx="8884">
                  <c:v>49.537000000000006</c:v>
                </c:pt>
                <c:pt idx="8885">
                  <c:v>49.537000000000006</c:v>
                </c:pt>
                <c:pt idx="8886">
                  <c:v>49.48</c:v>
                </c:pt>
                <c:pt idx="8887">
                  <c:v>49.511000000000003</c:v>
                </c:pt>
                <c:pt idx="8888">
                  <c:v>49.511000000000003</c:v>
                </c:pt>
                <c:pt idx="8889">
                  <c:v>49.484000000000002</c:v>
                </c:pt>
                <c:pt idx="8890">
                  <c:v>49.484000000000002</c:v>
                </c:pt>
                <c:pt idx="8891">
                  <c:v>49.484000000000002</c:v>
                </c:pt>
                <c:pt idx="8892">
                  <c:v>49.457000000000001</c:v>
                </c:pt>
                <c:pt idx="8893">
                  <c:v>49.427</c:v>
                </c:pt>
                <c:pt idx="8894">
                  <c:v>49.397000000000006</c:v>
                </c:pt>
                <c:pt idx="8895">
                  <c:v>49.37</c:v>
                </c:pt>
                <c:pt idx="8896">
                  <c:v>49.37</c:v>
                </c:pt>
                <c:pt idx="8897">
                  <c:v>49.339000000000006</c:v>
                </c:pt>
                <c:pt idx="8898">
                  <c:v>49.313000000000002</c:v>
                </c:pt>
                <c:pt idx="8899">
                  <c:v>49.313000000000002</c:v>
                </c:pt>
                <c:pt idx="8900">
                  <c:v>49.282000000000011</c:v>
                </c:pt>
                <c:pt idx="8901">
                  <c:v>49.255000000000003</c:v>
                </c:pt>
                <c:pt idx="8902">
                  <c:v>49.255000000000003</c:v>
                </c:pt>
                <c:pt idx="8903">
                  <c:v>49.255000000000003</c:v>
                </c:pt>
                <c:pt idx="8904">
                  <c:v>49.259</c:v>
                </c:pt>
                <c:pt idx="8905">
                  <c:v>49.259</c:v>
                </c:pt>
                <c:pt idx="8906">
                  <c:v>49.262000000000015</c:v>
                </c:pt>
                <c:pt idx="8907">
                  <c:v>49.232000000000014</c:v>
                </c:pt>
                <c:pt idx="8908">
                  <c:v>49.232000000000014</c:v>
                </c:pt>
                <c:pt idx="8909">
                  <c:v>49.205000000000013</c:v>
                </c:pt>
                <c:pt idx="8910">
                  <c:v>49.144000000000005</c:v>
                </c:pt>
                <c:pt idx="8911">
                  <c:v>49.084000000000003</c:v>
                </c:pt>
                <c:pt idx="8912">
                  <c:v>49.023000000000003</c:v>
                </c:pt>
                <c:pt idx="8913">
                  <c:v>48.996000000000002</c:v>
                </c:pt>
                <c:pt idx="8914">
                  <c:v>48.936</c:v>
                </c:pt>
                <c:pt idx="8915">
                  <c:v>48.905000000000001</c:v>
                </c:pt>
                <c:pt idx="8916">
                  <c:v>48.878</c:v>
                </c:pt>
                <c:pt idx="8917">
                  <c:v>48.847999999999999</c:v>
                </c:pt>
                <c:pt idx="8918">
                  <c:v>48.821000000000005</c:v>
                </c:pt>
                <c:pt idx="8919">
                  <c:v>48.730000000000011</c:v>
                </c:pt>
                <c:pt idx="8920">
                  <c:v>48.7</c:v>
                </c:pt>
                <c:pt idx="8921">
                  <c:v>48.669000000000011</c:v>
                </c:pt>
                <c:pt idx="8922">
                  <c:v>48.612000000000002</c:v>
                </c:pt>
                <c:pt idx="8923">
                  <c:v>48.551000000000002</c:v>
                </c:pt>
                <c:pt idx="8924">
                  <c:v>48.49</c:v>
                </c:pt>
                <c:pt idx="8925">
                  <c:v>48.494</c:v>
                </c:pt>
                <c:pt idx="8926">
                  <c:v>48.433</c:v>
                </c:pt>
                <c:pt idx="8927">
                  <c:v>48.433</c:v>
                </c:pt>
                <c:pt idx="8928">
                  <c:v>48.406000000000006</c:v>
                </c:pt>
                <c:pt idx="8929">
                  <c:v>48.376000000000005</c:v>
                </c:pt>
                <c:pt idx="8930">
                  <c:v>48.376000000000005</c:v>
                </c:pt>
                <c:pt idx="8931">
                  <c:v>48.379000000000005</c:v>
                </c:pt>
                <c:pt idx="8932">
                  <c:v>48.379000000000005</c:v>
                </c:pt>
                <c:pt idx="8933">
                  <c:v>48.347999999999999</c:v>
                </c:pt>
                <c:pt idx="8934">
                  <c:v>48.347999999999999</c:v>
                </c:pt>
                <c:pt idx="8935">
                  <c:v>48.321000000000005</c:v>
                </c:pt>
                <c:pt idx="8936">
                  <c:v>48.321000000000005</c:v>
                </c:pt>
                <c:pt idx="8937">
                  <c:v>48.264000000000003</c:v>
                </c:pt>
                <c:pt idx="8938">
                  <c:v>48.264000000000003</c:v>
                </c:pt>
                <c:pt idx="8939">
                  <c:v>48.173000000000002</c:v>
                </c:pt>
                <c:pt idx="8940">
                  <c:v>48.173000000000002</c:v>
                </c:pt>
                <c:pt idx="8941">
                  <c:v>48.146000000000001</c:v>
                </c:pt>
                <c:pt idx="8942">
                  <c:v>48.085000000000001</c:v>
                </c:pt>
                <c:pt idx="8943">
                  <c:v>48.024000000000001</c:v>
                </c:pt>
                <c:pt idx="8944">
                  <c:v>47.997</c:v>
                </c:pt>
                <c:pt idx="8945">
                  <c:v>47.936</c:v>
                </c:pt>
                <c:pt idx="8946">
                  <c:v>47.905000000000001</c:v>
                </c:pt>
                <c:pt idx="8947">
                  <c:v>47.847999999999999</c:v>
                </c:pt>
                <c:pt idx="8948">
                  <c:v>47.816999999999993</c:v>
                </c:pt>
                <c:pt idx="8949">
                  <c:v>47.787000000000006</c:v>
                </c:pt>
                <c:pt idx="8950">
                  <c:v>47.790000000000013</c:v>
                </c:pt>
                <c:pt idx="8951">
                  <c:v>47.790000000000013</c:v>
                </c:pt>
                <c:pt idx="8952">
                  <c:v>47.760000000000012</c:v>
                </c:pt>
                <c:pt idx="8953">
                  <c:v>47.763000000000012</c:v>
                </c:pt>
                <c:pt idx="8954">
                  <c:v>47.732000000000014</c:v>
                </c:pt>
                <c:pt idx="8955">
                  <c:v>47.702000000000012</c:v>
                </c:pt>
                <c:pt idx="8956">
                  <c:v>47.671000000000006</c:v>
                </c:pt>
                <c:pt idx="8957">
                  <c:v>47.644000000000005</c:v>
                </c:pt>
                <c:pt idx="8958">
                  <c:v>47.614000000000004</c:v>
                </c:pt>
                <c:pt idx="8959">
                  <c:v>47.617000000000004</c:v>
                </c:pt>
                <c:pt idx="8960">
                  <c:v>47.617000000000004</c:v>
                </c:pt>
                <c:pt idx="8961">
                  <c:v>47.586000000000006</c:v>
                </c:pt>
                <c:pt idx="8962">
                  <c:v>47.59</c:v>
                </c:pt>
                <c:pt idx="8963">
                  <c:v>47.620000000000012</c:v>
                </c:pt>
                <c:pt idx="8964">
                  <c:v>47.59</c:v>
                </c:pt>
                <c:pt idx="8965">
                  <c:v>47.593000000000011</c:v>
                </c:pt>
                <c:pt idx="8966">
                  <c:v>47.563000000000002</c:v>
                </c:pt>
                <c:pt idx="8967">
                  <c:v>47.563000000000002</c:v>
                </c:pt>
                <c:pt idx="8968">
                  <c:v>47.505000000000003</c:v>
                </c:pt>
                <c:pt idx="8969">
                  <c:v>47.474000000000004</c:v>
                </c:pt>
                <c:pt idx="8970">
                  <c:v>47.444000000000003</c:v>
                </c:pt>
                <c:pt idx="8971">
                  <c:v>47.447000000000003</c:v>
                </c:pt>
                <c:pt idx="8972">
                  <c:v>47.447000000000003</c:v>
                </c:pt>
                <c:pt idx="8973">
                  <c:v>47.386000000000003</c:v>
                </c:pt>
                <c:pt idx="8974">
                  <c:v>47.416000000000004</c:v>
                </c:pt>
                <c:pt idx="8975">
                  <c:v>47.389000000000003</c:v>
                </c:pt>
                <c:pt idx="8976">
                  <c:v>47.389000000000003</c:v>
                </c:pt>
                <c:pt idx="8977">
                  <c:v>47.331000000000003</c:v>
                </c:pt>
                <c:pt idx="8978">
                  <c:v>47.331000000000003</c:v>
                </c:pt>
                <c:pt idx="8979">
                  <c:v>47.331000000000003</c:v>
                </c:pt>
                <c:pt idx="8980">
                  <c:v>47.331000000000003</c:v>
                </c:pt>
                <c:pt idx="8981">
                  <c:v>47.304000000000002</c:v>
                </c:pt>
                <c:pt idx="8982">
                  <c:v>47.335000000000001</c:v>
                </c:pt>
                <c:pt idx="8983">
                  <c:v>47.277000000000001</c:v>
                </c:pt>
                <c:pt idx="8984">
                  <c:v>47.307000000000002</c:v>
                </c:pt>
                <c:pt idx="8985">
                  <c:v>47.307000000000002</c:v>
                </c:pt>
                <c:pt idx="8986">
                  <c:v>47.277000000000001</c:v>
                </c:pt>
                <c:pt idx="8987">
                  <c:v>47.28</c:v>
                </c:pt>
                <c:pt idx="8988">
                  <c:v>47.28</c:v>
                </c:pt>
                <c:pt idx="8989">
                  <c:v>47.249000000000002</c:v>
                </c:pt>
                <c:pt idx="8990">
                  <c:v>47.253</c:v>
                </c:pt>
                <c:pt idx="8991">
                  <c:v>47.222000000000016</c:v>
                </c:pt>
                <c:pt idx="8992">
                  <c:v>47.192000000000014</c:v>
                </c:pt>
                <c:pt idx="8993">
                  <c:v>47.164000000000001</c:v>
                </c:pt>
                <c:pt idx="8994">
                  <c:v>47.164000000000001</c:v>
                </c:pt>
                <c:pt idx="8995">
                  <c:v>47.103000000000002</c:v>
                </c:pt>
                <c:pt idx="8996">
                  <c:v>47.103000000000002</c:v>
                </c:pt>
                <c:pt idx="8997">
                  <c:v>47.106000000000002</c:v>
                </c:pt>
                <c:pt idx="8998">
                  <c:v>47.11</c:v>
                </c:pt>
                <c:pt idx="8999">
                  <c:v>47.106000000000002</c:v>
                </c:pt>
                <c:pt idx="9000">
                  <c:v>47.11</c:v>
                </c:pt>
                <c:pt idx="9001">
                  <c:v>47.11</c:v>
                </c:pt>
                <c:pt idx="9002">
                  <c:v>47.11</c:v>
                </c:pt>
                <c:pt idx="9003">
                  <c:v>47.113</c:v>
                </c:pt>
                <c:pt idx="9004">
                  <c:v>47.113</c:v>
                </c:pt>
                <c:pt idx="9005">
                  <c:v>47.082000000000001</c:v>
                </c:pt>
                <c:pt idx="9006">
                  <c:v>47.085000000000001</c:v>
                </c:pt>
                <c:pt idx="9007">
                  <c:v>47.055</c:v>
                </c:pt>
                <c:pt idx="9008">
                  <c:v>47.085000000000001</c:v>
                </c:pt>
                <c:pt idx="9009">
                  <c:v>47.055</c:v>
                </c:pt>
                <c:pt idx="9010">
                  <c:v>47.058</c:v>
                </c:pt>
                <c:pt idx="9011">
                  <c:v>47.058</c:v>
                </c:pt>
                <c:pt idx="9012">
                  <c:v>47.031000000000006</c:v>
                </c:pt>
                <c:pt idx="9013">
                  <c:v>47.058</c:v>
                </c:pt>
                <c:pt idx="9014">
                  <c:v>47.031000000000006</c:v>
                </c:pt>
                <c:pt idx="9015">
                  <c:v>47.031000000000006</c:v>
                </c:pt>
                <c:pt idx="9016">
                  <c:v>47.003</c:v>
                </c:pt>
                <c:pt idx="9017">
                  <c:v>47.003</c:v>
                </c:pt>
                <c:pt idx="9018">
                  <c:v>47.003</c:v>
                </c:pt>
                <c:pt idx="9019">
                  <c:v>47.003</c:v>
                </c:pt>
                <c:pt idx="9020">
                  <c:v>46.945</c:v>
                </c:pt>
                <c:pt idx="9021">
                  <c:v>46.976000000000006</c:v>
                </c:pt>
                <c:pt idx="9022">
                  <c:v>46.949000000000005</c:v>
                </c:pt>
                <c:pt idx="9023">
                  <c:v>46.949000000000005</c:v>
                </c:pt>
                <c:pt idx="9024">
                  <c:v>46.917999999999999</c:v>
                </c:pt>
                <c:pt idx="9025">
                  <c:v>46.917999999999999</c:v>
                </c:pt>
                <c:pt idx="9026">
                  <c:v>46.891000000000005</c:v>
                </c:pt>
                <c:pt idx="9027">
                  <c:v>46.829000000000001</c:v>
                </c:pt>
                <c:pt idx="9028">
                  <c:v>46.86</c:v>
                </c:pt>
                <c:pt idx="9029">
                  <c:v>46.863</c:v>
                </c:pt>
                <c:pt idx="9030">
                  <c:v>46.832000000000001</c:v>
                </c:pt>
                <c:pt idx="9031">
                  <c:v>46.802</c:v>
                </c:pt>
                <c:pt idx="9032">
                  <c:v>46.802</c:v>
                </c:pt>
                <c:pt idx="9033">
                  <c:v>46.771000000000001</c:v>
                </c:pt>
                <c:pt idx="9034">
                  <c:v>46.774000000000001</c:v>
                </c:pt>
                <c:pt idx="9035">
                  <c:v>46.774000000000001</c:v>
                </c:pt>
                <c:pt idx="9036">
                  <c:v>46.744</c:v>
                </c:pt>
                <c:pt idx="9037">
                  <c:v>46.655000000000001</c:v>
                </c:pt>
                <c:pt idx="9038">
                  <c:v>46.655000000000001</c:v>
                </c:pt>
                <c:pt idx="9039">
                  <c:v>46.594000000000001</c:v>
                </c:pt>
                <c:pt idx="9040">
                  <c:v>46.536000000000001</c:v>
                </c:pt>
                <c:pt idx="9041">
                  <c:v>46.536000000000001</c:v>
                </c:pt>
                <c:pt idx="9042">
                  <c:v>46.444000000000003</c:v>
                </c:pt>
                <c:pt idx="9043">
                  <c:v>46.384999999999998</c:v>
                </c:pt>
                <c:pt idx="9044">
                  <c:v>46.354999999999997</c:v>
                </c:pt>
                <c:pt idx="9045">
                  <c:v>46.324000000000005</c:v>
                </c:pt>
                <c:pt idx="9046">
                  <c:v>46.296000000000021</c:v>
                </c:pt>
                <c:pt idx="9047">
                  <c:v>46.296000000000021</c:v>
                </c:pt>
                <c:pt idx="9048">
                  <c:v>46.235000000000014</c:v>
                </c:pt>
                <c:pt idx="9049">
                  <c:v>46.235000000000014</c:v>
                </c:pt>
                <c:pt idx="9050">
                  <c:v>46.207000000000001</c:v>
                </c:pt>
                <c:pt idx="9051">
                  <c:v>46.207000000000001</c:v>
                </c:pt>
                <c:pt idx="9052">
                  <c:v>46.177</c:v>
                </c:pt>
                <c:pt idx="9053">
                  <c:v>46.177</c:v>
                </c:pt>
                <c:pt idx="9054">
                  <c:v>46.18</c:v>
                </c:pt>
                <c:pt idx="9055">
                  <c:v>46.149000000000001</c:v>
                </c:pt>
                <c:pt idx="9056">
                  <c:v>46.149000000000001</c:v>
                </c:pt>
                <c:pt idx="9057">
                  <c:v>46.122000000000014</c:v>
                </c:pt>
                <c:pt idx="9058">
                  <c:v>46.122000000000014</c:v>
                </c:pt>
                <c:pt idx="9059">
                  <c:v>46.091000000000001</c:v>
                </c:pt>
                <c:pt idx="9060">
                  <c:v>46.06</c:v>
                </c:pt>
                <c:pt idx="9061">
                  <c:v>46.063000000000002</c:v>
                </c:pt>
                <c:pt idx="9062">
                  <c:v>46.033000000000001</c:v>
                </c:pt>
                <c:pt idx="9063">
                  <c:v>46.002000000000002</c:v>
                </c:pt>
                <c:pt idx="9064">
                  <c:v>45.974000000000004</c:v>
                </c:pt>
                <c:pt idx="9065">
                  <c:v>45.943000000000005</c:v>
                </c:pt>
                <c:pt idx="9066">
                  <c:v>45.881999999999998</c:v>
                </c:pt>
                <c:pt idx="9067">
                  <c:v>45.82</c:v>
                </c:pt>
                <c:pt idx="9068">
                  <c:v>45.793000000000013</c:v>
                </c:pt>
                <c:pt idx="9069">
                  <c:v>45.793000000000013</c:v>
                </c:pt>
                <c:pt idx="9070">
                  <c:v>45.762000000000015</c:v>
                </c:pt>
                <c:pt idx="9071">
                  <c:v>45.734000000000002</c:v>
                </c:pt>
                <c:pt idx="9072">
                  <c:v>45.734000000000002</c:v>
                </c:pt>
                <c:pt idx="9073">
                  <c:v>45.704000000000001</c:v>
                </c:pt>
                <c:pt idx="9074">
                  <c:v>45.707000000000001</c:v>
                </c:pt>
                <c:pt idx="9075">
                  <c:v>45.704000000000001</c:v>
                </c:pt>
                <c:pt idx="9076">
                  <c:v>45.707000000000001</c:v>
                </c:pt>
                <c:pt idx="9077">
                  <c:v>45.676000000000002</c:v>
                </c:pt>
                <c:pt idx="9078">
                  <c:v>45.648000000000003</c:v>
                </c:pt>
                <c:pt idx="9079">
                  <c:v>45.618000000000002</c:v>
                </c:pt>
                <c:pt idx="9080">
                  <c:v>45.587000000000003</c:v>
                </c:pt>
                <c:pt idx="9081">
                  <c:v>45.587000000000003</c:v>
                </c:pt>
                <c:pt idx="9082">
                  <c:v>45.528000000000013</c:v>
                </c:pt>
                <c:pt idx="9083">
                  <c:v>45.528000000000013</c:v>
                </c:pt>
                <c:pt idx="9084">
                  <c:v>45.559000000000005</c:v>
                </c:pt>
                <c:pt idx="9085">
                  <c:v>45.501000000000005</c:v>
                </c:pt>
                <c:pt idx="9086">
                  <c:v>45.501000000000005</c:v>
                </c:pt>
                <c:pt idx="9087">
                  <c:v>45.501000000000005</c:v>
                </c:pt>
                <c:pt idx="9088">
                  <c:v>45.47</c:v>
                </c:pt>
                <c:pt idx="9089">
                  <c:v>45.47</c:v>
                </c:pt>
                <c:pt idx="9090">
                  <c:v>45.411000000000001</c:v>
                </c:pt>
                <c:pt idx="9091">
                  <c:v>45.38</c:v>
                </c:pt>
                <c:pt idx="9092">
                  <c:v>45.38</c:v>
                </c:pt>
                <c:pt idx="9093">
                  <c:v>45.353000000000002</c:v>
                </c:pt>
                <c:pt idx="9094">
                  <c:v>45.291000000000011</c:v>
                </c:pt>
                <c:pt idx="9095">
                  <c:v>45.291000000000011</c:v>
                </c:pt>
                <c:pt idx="9096">
                  <c:v>45.291000000000011</c:v>
                </c:pt>
                <c:pt idx="9097">
                  <c:v>45.263000000000012</c:v>
                </c:pt>
                <c:pt idx="9098">
                  <c:v>45.232000000000014</c:v>
                </c:pt>
                <c:pt idx="9099">
                  <c:v>45.171000000000006</c:v>
                </c:pt>
                <c:pt idx="9100">
                  <c:v>45.174000000000007</c:v>
                </c:pt>
                <c:pt idx="9101">
                  <c:v>45.143000000000001</c:v>
                </c:pt>
                <c:pt idx="9102">
                  <c:v>45.112000000000002</c:v>
                </c:pt>
                <c:pt idx="9103">
                  <c:v>45.112000000000002</c:v>
                </c:pt>
                <c:pt idx="9104">
                  <c:v>45.115000000000002</c:v>
                </c:pt>
                <c:pt idx="9105">
                  <c:v>45.084000000000003</c:v>
                </c:pt>
                <c:pt idx="9106">
                  <c:v>45.053000000000004</c:v>
                </c:pt>
                <c:pt idx="9107">
                  <c:v>45.053000000000004</c:v>
                </c:pt>
                <c:pt idx="9108">
                  <c:v>45.056000000000004</c:v>
                </c:pt>
                <c:pt idx="9109">
                  <c:v>45.056000000000004</c:v>
                </c:pt>
                <c:pt idx="9110">
                  <c:v>44.995000000000012</c:v>
                </c:pt>
                <c:pt idx="9111">
                  <c:v>45.029000000000003</c:v>
                </c:pt>
                <c:pt idx="9112">
                  <c:v>44.967000000000006</c:v>
                </c:pt>
                <c:pt idx="9113">
                  <c:v>44.936</c:v>
                </c:pt>
                <c:pt idx="9114">
                  <c:v>44.936</c:v>
                </c:pt>
                <c:pt idx="9115">
                  <c:v>44.936</c:v>
                </c:pt>
                <c:pt idx="9116">
                  <c:v>44.908000000000001</c:v>
                </c:pt>
                <c:pt idx="9117">
                  <c:v>44.908000000000001</c:v>
                </c:pt>
                <c:pt idx="9118">
                  <c:v>44.908000000000001</c:v>
                </c:pt>
                <c:pt idx="9119">
                  <c:v>44.88</c:v>
                </c:pt>
                <c:pt idx="9120">
                  <c:v>44.911000000000001</c:v>
                </c:pt>
                <c:pt idx="9121">
                  <c:v>44.88</c:v>
                </c:pt>
                <c:pt idx="9122">
                  <c:v>44.88</c:v>
                </c:pt>
                <c:pt idx="9123">
                  <c:v>44.883000000000003</c:v>
                </c:pt>
                <c:pt idx="9124">
                  <c:v>44.883000000000003</c:v>
                </c:pt>
                <c:pt idx="9125">
                  <c:v>44.883000000000003</c:v>
                </c:pt>
                <c:pt idx="9126">
                  <c:v>44.853000000000002</c:v>
                </c:pt>
                <c:pt idx="9127">
                  <c:v>44.856000000000002</c:v>
                </c:pt>
                <c:pt idx="9128">
                  <c:v>44.794000000000011</c:v>
                </c:pt>
                <c:pt idx="9129">
                  <c:v>44.763000000000012</c:v>
                </c:pt>
                <c:pt idx="9130">
                  <c:v>44.732000000000014</c:v>
                </c:pt>
                <c:pt idx="9131">
                  <c:v>44.704000000000001</c:v>
                </c:pt>
                <c:pt idx="9132">
                  <c:v>44.673000000000002</c:v>
                </c:pt>
                <c:pt idx="9133">
                  <c:v>44.642000000000003</c:v>
                </c:pt>
                <c:pt idx="9134">
                  <c:v>44.642000000000003</c:v>
                </c:pt>
                <c:pt idx="9135">
                  <c:v>44.614000000000004</c:v>
                </c:pt>
                <c:pt idx="9136">
                  <c:v>44.614000000000004</c:v>
                </c:pt>
                <c:pt idx="9137">
                  <c:v>44.614000000000004</c:v>
                </c:pt>
                <c:pt idx="9138">
                  <c:v>44.645000000000003</c:v>
                </c:pt>
                <c:pt idx="9139">
                  <c:v>44.648000000000003</c:v>
                </c:pt>
                <c:pt idx="9140">
                  <c:v>44.648000000000003</c:v>
                </c:pt>
                <c:pt idx="9141">
                  <c:v>44.648000000000003</c:v>
                </c:pt>
                <c:pt idx="9142">
                  <c:v>44.617000000000004</c:v>
                </c:pt>
                <c:pt idx="9143">
                  <c:v>44.651000000000003</c:v>
                </c:pt>
                <c:pt idx="9144">
                  <c:v>44.651000000000003</c:v>
                </c:pt>
                <c:pt idx="9145">
                  <c:v>44.620000000000012</c:v>
                </c:pt>
                <c:pt idx="9146">
                  <c:v>44.624000000000002</c:v>
                </c:pt>
                <c:pt idx="9147">
                  <c:v>44.624000000000002</c:v>
                </c:pt>
                <c:pt idx="9148">
                  <c:v>44.593000000000011</c:v>
                </c:pt>
                <c:pt idx="9149">
                  <c:v>44.593000000000011</c:v>
                </c:pt>
                <c:pt idx="9150">
                  <c:v>44.593000000000011</c:v>
                </c:pt>
                <c:pt idx="9151">
                  <c:v>44.596000000000011</c:v>
                </c:pt>
                <c:pt idx="9152">
                  <c:v>44.534000000000006</c:v>
                </c:pt>
                <c:pt idx="9153">
                  <c:v>44.534000000000006</c:v>
                </c:pt>
                <c:pt idx="9154">
                  <c:v>44.568000000000012</c:v>
                </c:pt>
                <c:pt idx="9155">
                  <c:v>44.537000000000006</c:v>
                </c:pt>
                <c:pt idx="9156">
                  <c:v>44.506</c:v>
                </c:pt>
                <c:pt idx="9157">
                  <c:v>44.506</c:v>
                </c:pt>
                <c:pt idx="9158">
                  <c:v>44.475000000000001</c:v>
                </c:pt>
                <c:pt idx="9159">
                  <c:v>44.509</c:v>
                </c:pt>
                <c:pt idx="9160">
                  <c:v>44.478000000000002</c:v>
                </c:pt>
                <c:pt idx="9161">
                  <c:v>44.478000000000002</c:v>
                </c:pt>
                <c:pt idx="9162">
                  <c:v>44.45</c:v>
                </c:pt>
                <c:pt idx="9163">
                  <c:v>44.419000000000004</c:v>
                </c:pt>
                <c:pt idx="9164">
                  <c:v>44.419000000000004</c:v>
                </c:pt>
                <c:pt idx="9165">
                  <c:v>44.419000000000004</c:v>
                </c:pt>
                <c:pt idx="9166">
                  <c:v>44.391000000000005</c:v>
                </c:pt>
                <c:pt idx="9167">
                  <c:v>44.391000000000005</c:v>
                </c:pt>
                <c:pt idx="9168">
                  <c:v>44.391000000000005</c:v>
                </c:pt>
                <c:pt idx="9169">
                  <c:v>44.36</c:v>
                </c:pt>
                <c:pt idx="9170">
                  <c:v>44.36</c:v>
                </c:pt>
                <c:pt idx="9171">
                  <c:v>44.363</c:v>
                </c:pt>
                <c:pt idx="9172">
                  <c:v>44.363</c:v>
                </c:pt>
                <c:pt idx="9173">
                  <c:v>44.363</c:v>
                </c:pt>
                <c:pt idx="9174">
                  <c:v>44.363</c:v>
                </c:pt>
                <c:pt idx="9175">
                  <c:v>44.366</c:v>
                </c:pt>
                <c:pt idx="9176">
                  <c:v>44.335000000000001</c:v>
                </c:pt>
                <c:pt idx="9177">
                  <c:v>44.335000000000001</c:v>
                </c:pt>
                <c:pt idx="9178">
                  <c:v>44.335000000000001</c:v>
                </c:pt>
                <c:pt idx="9179">
                  <c:v>44.366</c:v>
                </c:pt>
                <c:pt idx="9180">
                  <c:v>44.369</c:v>
                </c:pt>
                <c:pt idx="9181">
                  <c:v>44.338000000000001</c:v>
                </c:pt>
                <c:pt idx="9182">
                  <c:v>44.338000000000001</c:v>
                </c:pt>
                <c:pt idx="9183">
                  <c:v>44.338000000000001</c:v>
                </c:pt>
                <c:pt idx="9184">
                  <c:v>44.372</c:v>
                </c:pt>
                <c:pt idx="9185">
                  <c:v>44.341000000000001</c:v>
                </c:pt>
                <c:pt idx="9186">
                  <c:v>44.372</c:v>
                </c:pt>
                <c:pt idx="9187">
                  <c:v>44.341000000000001</c:v>
                </c:pt>
                <c:pt idx="9188">
                  <c:v>44.375</c:v>
                </c:pt>
                <c:pt idx="9189">
                  <c:v>44.344000000000001</c:v>
                </c:pt>
                <c:pt idx="9190">
                  <c:v>44.375</c:v>
                </c:pt>
                <c:pt idx="9191">
                  <c:v>44.378</c:v>
                </c:pt>
                <c:pt idx="9192">
                  <c:v>44.378</c:v>
                </c:pt>
                <c:pt idx="9193">
                  <c:v>44.378</c:v>
                </c:pt>
                <c:pt idx="9194">
                  <c:v>44.380999999999993</c:v>
                </c:pt>
                <c:pt idx="9195">
                  <c:v>44.409000000000006</c:v>
                </c:pt>
                <c:pt idx="9196">
                  <c:v>44.411999999999999</c:v>
                </c:pt>
                <c:pt idx="9197">
                  <c:v>44.411999999999999</c:v>
                </c:pt>
                <c:pt idx="9198">
                  <c:v>44.443000000000005</c:v>
                </c:pt>
                <c:pt idx="9199">
                  <c:v>44.411999999999999</c:v>
                </c:pt>
                <c:pt idx="9200">
                  <c:v>44.446000000000005</c:v>
                </c:pt>
                <c:pt idx="9201">
                  <c:v>44.446000000000005</c:v>
                </c:pt>
                <c:pt idx="9202">
                  <c:v>44.446000000000005</c:v>
                </c:pt>
                <c:pt idx="9203">
                  <c:v>44.414999999999999</c:v>
                </c:pt>
                <c:pt idx="9204">
                  <c:v>44.449000000000005</c:v>
                </c:pt>
                <c:pt idx="9205">
                  <c:v>44.449000000000005</c:v>
                </c:pt>
                <c:pt idx="9206">
                  <c:v>44.417999999999999</c:v>
                </c:pt>
                <c:pt idx="9207">
                  <c:v>44.449000000000005</c:v>
                </c:pt>
                <c:pt idx="9208">
                  <c:v>44.417999999999999</c:v>
                </c:pt>
                <c:pt idx="9209">
                  <c:v>44.421000000000006</c:v>
                </c:pt>
                <c:pt idx="9210">
                  <c:v>44.451999999999998</c:v>
                </c:pt>
                <c:pt idx="9211">
                  <c:v>44.421000000000006</c:v>
                </c:pt>
                <c:pt idx="9212">
                  <c:v>44.424000000000007</c:v>
                </c:pt>
                <c:pt idx="9213">
                  <c:v>44.454999999999998</c:v>
                </c:pt>
                <c:pt idx="9214">
                  <c:v>44.424000000000007</c:v>
                </c:pt>
                <c:pt idx="9215">
                  <c:v>44.454999999999998</c:v>
                </c:pt>
                <c:pt idx="9216">
                  <c:v>44.457999999999998</c:v>
                </c:pt>
                <c:pt idx="9217">
                  <c:v>44.457999999999998</c:v>
                </c:pt>
                <c:pt idx="9218">
                  <c:v>44.457999999999998</c:v>
                </c:pt>
                <c:pt idx="9219">
                  <c:v>44.457999999999998</c:v>
                </c:pt>
                <c:pt idx="9220">
                  <c:v>44.461000000000006</c:v>
                </c:pt>
                <c:pt idx="9221">
                  <c:v>44.43</c:v>
                </c:pt>
                <c:pt idx="9222">
                  <c:v>44.464000000000006</c:v>
                </c:pt>
                <c:pt idx="9223">
                  <c:v>44.402000000000001</c:v>
                </c:pt>
                <c:pt idx="9224">
                  <c:v>44.402000000000001</c:v>
                </c:pt>
                <c:pt idx="9225">
                  <c:v>44.402000000000001</c:v>
                </c:pt>
                <c:pt idx="9226">
                  <c:v>44.371000000000002</c:v>
                </c:pt>
                <c:pt idx="9227">
                  <c:v>44.371000000000002</c:v>
                </c:pt>
                <c:pt idx="9228">
                  <c:v>44.343000000000004</c:v>
                </c:pt>
                <c:pt idx="9229">
                  <c:v>44.343000000000004</c:v>
                </c:pt>
                <c:pt idx="9230">
                  <c:v>44.311999999999998</c:v>
                </c:pt>
                <c:pt idx="9231">
                  <c:v>44.343000000000004</c:v>
                </c:pt>
                <c:pt idx="9232">
                  <c:v>44.314999999999998</c:v>
                </c:pt>
                <c:pt idx="9233">
                  <c:v>44.314999999999998</c:v>
                </c:pt>
                <c:pt idx="9234">
                  <c:v>44.314999999999998</c:v>
                </c:pt>
                <c:pt idx="9235">
                  <c:v>44.284000000000006</c:v>
                </c:pt>
                <c:pt idx="9236">
                  <c:v>44.287000000000006</c:v>
                </c:pt>
                <c:pt idx="9237">
                  <c:v>44.225000000000016</c:v>
                </c:pt>
                <c:pt idx="9238">
                  <c:v>44.225000000000016</c:v>
                </c:pt>
                <c:pt idx="9239">
                  <c:v>44.163000000000011</c:v>
                </c:pt>
                <c:pt idx="9240">
                  <c:v>44.135000000000012</c:v>
                </c:pt>
                <c:pt idx="9241">
                  <c:v>44.104000000000006</c:v>
                </c:pt>
                <c:pt idx="9242">
                  <c:v>44.104000000000006</c:v>
                </c:pt>
                <c:pt idx="9243">
                  <c:v>44.042000000000002</c:v>
                </c:pt>
                <c:pt idx="9244">
                  <c:v>44.042000000000002</c:v>
                </c:pt>
                <c:pt idx="9245">
                  <c:v>44.045000000000002</c:v>
                </c:pt>
                <c:pt idx="9246">
                  <c:v>43.983000000000004</c:v>
                </c:pt>
                <c:pt idx="9247">
                  <c:v>43.983000000000004</c:v>
                </c:pt>
                <c:pt idx="9248">
                  <c:v>43.986000000000004</c:v>
                </c:pt>
                <c:pt idx="9249">
                  <c:v>43.986000000000004</c:v>
                </c:pt>
                <c:pt idx="9250">
                  <c:v>43.924000000000007</c:v>
                </c:pt>
                <c:pt idx="9251">
                  <c:v>43.893000000000001</c:v>
                </c:pt>
                <c:pt idx="9252">
                  <c:v>43.893000000000001</c:v>
                </c:pt>
                <c:pt idx="9253">
                  <c:v>43.802</c:v>
                </c:pt>
                <c:pt idx="9254">
                  <c:v>43.771000000000001</c:v>
                </c:pt>
                <c:pt idx="9255">
                  <c:v>43.74</c:v>
                </c:pt>
                <c:pt idx="9256">
                  <c:v>43.709000000000003</c:v>
                </c:pt>
                <c:pt idx="9257">
                  <c:v>43.712000000000003</c:v>
                </c:pt>
                <c:pt idx="9258">
                  <c:v>43.681000000000004</c:v>
                </c:pt>
                <c:pt idx="9259">
                  <c:v>43.681000000000004</c:v>
                </c:pt>
                <c:pt idx="9260">
                  <c:v>43.681000000000004</c:v>
                </c:pt>
                <c:pt idx="9261">
                  <c:v>43.681000000000004</c:v>
                </c:pt>
                <c:pt idx="9262">
                  <c:v>43.684000000000005</c:v>
                </c:pt>
                <c:pt idx="9263">
                  <c:v>43.684000000000005</c:v>
                </c:pt>
                <c:pt idx="9264">
                  <c:v>43.684000000000005</c:v>
                </c:pt>
                <c:pt idx="9265">
                  <c:v>43.684000000000005</c:v>
                </c:pt>
                <c:pt idx="9266">
                  <c:v>43.687000000000005</c:v>
                </c:pt>
                <c:pt idx="9267">
                  <c:v>43.687000000000005</c:v>
                </c:pt>
                <c:pt idx="9268">
                  <c:v>43.687000000000005</c:v>
                </c:pt>
                <c:pt idx="9269">
                  <c:v>43.687000000000005</c:v>
                </c:pt>
                <c:pt idx="9270">
                  <c:v>43.690000000000012</c:v>
                </c:pt>
                <c:pt idx="9271">
                  <c:v>43.690000000000012</c:v>
                </c:pt>
                <c:pt idx="9272">
                  <c:v>43.690000000000012</c:v>
                </c:pt>
                <c:pt idx="9273">
                  <c:v>43.659000000000006</c:v>
                </c:pt>
                <c:pt idx="9274">
                  <c:v>43.63</c:v>
                </c:pt>
                <c:pt idx="9275">
                  <c:v>43.63</c:v>
                </c:pt>
                <c:pt idx="9276">
                  <c:v>43.568000000000012</c:v>
                </c:pt>
                <c:pt idx="9277">
                  <c:v>43.568000000000012</c:v>
                </c:pt>
                <c:pt idx="9278">
                  <c:v>43.571000000000005</c:v>
                </c:pt>
                <c:pt idx="9279">
                  <c:v>43.54</c:v>
                </c:pt>
                <c:pt idx="9280">
                  <c:v>43.509</c:v>
                </c:pt>
                <c:pt idx="9281">
                  <c:v>43.509</c:v>
                </c:pt>
                <c:pt idx="9282">
                  <c:v>43.509</c:v>
                </c:pt>
                <c:pt idx="9283">
                  <c:v>43.481000000000002</c:v>
                </c:pt>
                <c:pt idx="9284">
                  <c:v>43.481000000000002</c:v>
                </c:pt>
                <c:pt idx="9285">
                  <c:v>43.45</c:v>
                </c:pt>
                <c:pt idx="9286">
                  <c:v>43.45</c:v>
                </c:pt>
                <c:pt idx="9287">
                  <c:v>43.481000000000002</c:v>
                </c:pt>
                <c:pt idx="9288">
                  <c:v>43.453000000000003</c:v>
                </c:pt>
                <c:pt idx="9289">
                  <c:v>43.453000000000003</c:v>
                </c:pt>
                <c:pt idx="9290">
                  <c:v>43.453000000000003</c:v>
                </c:pt>
                <c:pt idx="9291">
                  <c:v>43.487000000000002</c:v>
                </c:pt>
                <c:pt idx="9292">
                  <c:v>43.456000000000003</c:v>
                </c:pt>
                <c:pt idx="9293">
                  <c:v>43.456000000000003</c:v>
                </c:pt>
                <c:pt idx="9294">
                  <c:v>43.456000000000003</c:v>
                </c:pt>
                <c:pt idx="9295">
                  <c:v>43.456000000000003</c:v>
                </c:pt>
                <c:pt idx="9296">
                  <c:v>43.424000000000007</c:v>
                </c:pt>
                <c:pt idx="9297">
                  <c:v>43.396000000000001</c:v>
                </c:pt>
                <c:pt idx="9298">
                  <c:v>43.396000000000001</c:v>
                </c:pt>
                <c:pt idx="9299">
                  <c:v>43.365000000000002</c:v>
                </c:pt>
                <c:pt idx="9300">
                  <c:v>43.399000000000001</c:v>
                </c:pt>
                <c:pt idx="9301">
                  <c:v>43.399000000000001</c:v>
                </c:pt>
                <c:pt idx="9302">
                  <c:v>43.399000000000001</c:v>
                </c:pt>
                <c:pt idx="9303">
                  <c:v>43.368000000000002</c:v>
                </c:pt>
                <c:pt idx="9304">
                  <c:v>43.337000000000003</c:v>
                </c:pt>
                <c:pt idx="9305">
                  <c:v>43.277000000000001</c:v>
                </c:pt>
                <c:pt idx="9306">
                  <c:v>43.246000000000002</c:v>
                </c:pt>
                <c:pt idx="9307">
                  <c:v>43.215000000000003</c:v>
                </c:pt>
                <c:pt idx="9308">
                  <c:v>43.153000000000006</c:v>
                </c:pt>
                <c:pt idx="9309">
                  <c:v>43.122000000000014</c:v>
                </c:pt>
                <c:pt idx="9310">
                  <c:v>43.093000000000011</c:v>
                </c:pt>
                <c:pt idx="9311">
                  <c:v>43.031000000000006</c:v>
                </c:pt>
                <c:pt idx="9312">
                  <c:v>42.969000000000001</c:v>
                </c:pt>
                <c:pt idx="9313">
                  <c:v>42.969000000000001</c:v>
                </c:pt>
                <c:pt idx="9314">
                  <c:v>42.94</c:v>
                </c:pt>
                <c:pt idx="9315">
                  <c:v>42.94</c:v>
                </c:pt>
                <c:pt idx="9316">
                  <c:v>42.94</c:v>
                </c:pt>
                <c:pt idx="9317">
                  <c:v>42.909000000000006</c:v>
                </c:pt>
                <c:pt idx="9318">
                  <c:v>42.943000000000005</c:v>
                </c:pt>
                <c:pt idx="9319">
                  <c:v>42.911999999999999</c:v>
                </c:pt>
                <c:pt idx="9320">
                  <c:v>42.911999999999999</c:v>
                </c:pt>
                <c:pt idx="9321">
                  <c:v>42.911999999999999</c:v>
                </c:pt>
                <c:pt idx="9322">
                  <c:v>42.914999999999999</c:v>
                </c:pt>
                <c:pt idx="9323">
                  <c:v>42.911999999999999</c:v>
                </c:pt>
                <c:pt idx="9324">
                  <c:v>42.883999999999993</c:v>
                </c:pt>
                <c:pt idx="9325">
                  <c:v>42.883999999999993</c:v>
                </c:pt>
                <c:pt idx="9326">
                  <c:v>42.883999999999993</c:v>
                </c:pt>
                <c:pt idx="9327">
                  <c:v>42.851999999999997</c:v>
                </c:pt>
                <c:pt idx="9328">
                  <c:v>42.854999999999997</c:v>
                </c:pt>
                <c:pt idx="9329">
                  <c:v>42.854999999999997</c:v>
                </c:pt>
                <c:pt idx="9330">
                  <c:v>42.854999999999997</c:v>
                </c:pt>
                <c:pt idx="9331">
                  <c:v>42.854999999999997</c:v>
                </c:pt>
                <c:pt idx="9332">
                  <c:v>42.857999999999997</c:v>
                </c:pt>
                <c:pt idx="9333">
                  <c:v>42.857999999999997</c:v>
                </c:pt>
                <c:pt idx="9334">
                  <c:v>42.889000000000003</c:v>
                </c:pt>
                <c:pt idx="9335">
                  <c:v>42.857999999999997</c:v>
                </c:pt>
                <c:pt idx="9336">
                  <c:v>42.892000000000003</c:v>
                </c:pt>
                <c:pt idx="9337">
                  <c:v>42.924000000000007</c:v>
                </c:pt>
                <c:pt idx="9338">
                  <c:v>42.892000000000003</c:v>
                </c:pt>
                <c:pt idx="9339">
                  <c:v>42.892000000000003</c:v>
                </c:pt>
                <c:pt idx="9340">
                  <c:v>42.892000000000003</c:v>
                </c:pt>
                <c:pt idx="9341">
                  <c:v>42.864000000000004</c:v>
                </c:pt>
                <c:pt idx="9342">
                  <c:v>42.926000000000002</c:v>
                </c:pt>
                <c:pt idx="9343">
                  <c:v>42.926000000000002</c:v>
                </c:pt>
                <c:pt idx="9344">
                  <c:v>42.926000000000002</c:v>
                </c:pt>
                <c:pt idx="9345">
                  <c:v>42.926000000000002</c:v>
                </c:pt>
                <c:pt idx="9346">
                  <c:v>42.929000000000002</c:v>
                </c:pt>
                <c:pt idx="9347">
                  <c:v>42.929000000000002</c:v>
                </c:pt>
                <c:pt idx="9348">
                  <c:v>42.898000000000003</c:v>
                </c:pt>
                <c:pt idx="9349">
                  <c:v>42.867000000000004</c:v>
                </c:pt>
                <c:pt idx="9350">
                  <c:v>42.87</c:v>
                </c:pt>
                <c:pt idx="9351">
                  <c:v>42.807000000000002</c:v>
                </c:pt>
                <c:pt idx="9352">
                  <c:v>42.807000000000002</c:v>
                </c:pt>
                <c:pt idx="9353">
                  <c:v>42.807000000000002</c:v>
                </c:pt>
                <c:pt idx="9354">
                  <c:v>42.776000000000003</c:v>
                </c:pt>
                <c:pt idx="9355">
                  <c:v>42.748000000000012</c:v>
                </c:pt>
                <c:pt idx="9356">
                  <c:v>42.748000000000012</c:v>
                </c:pt>
                <c:pt idx="9357">
                  <c:v>42.748000000000012</c:v>
                </c:pt>
                <c:pt idx="9358">
                  <c:v>42.748000000000012</c:v>
                </c:pt>
                <c:pt idx="9359">
                  <c:v>42.748000000000012</c:v>
                </c:pt>
                <c:pt idx="9360">
                  <c:v>42.751000000000005</c:v>
                </c:pt>
                <c:pt idx="9361">
                  <c:v>42.751000000000005</c:v>
                </c:pt>
                <c:pt idx="9362">
                  <c:v>42.751000000000005</c:v>
                </c:pt>
                <c:pt idx="9363">
                  <c:v>42.782000000000011</c:v>
                </c:pt>
                <c:pt idx="9364">
                  <c:v>42.785000000000011</c:v>
                </c:pt>
                <c:pt idx="9365">
                  <c:v>42.753</c:v>
                </c:pt>
                <c:pt idx="9366">
                  <c:v>42.753</c:v>
                </c:pt>
                <c:pt idx="9367">
                  <c:v>42.753</c:v>
                </c:pt>
                <c:pt idx="9368">
                  <c:v>42.756</c:v>
                </c:pt>
                <c:pt idx="9369">
                  <c:v>42.725000000000016</c:v>
                </c:pt>
                <c:pt idx="9370">
                  <c:v>42.694000000000003</c:v>
                </c:pt>
                <c:pt idx="9371">
                  <c:v>42.725000000000016</c:v>
                </c:pt>
                <c:pt idx="9372">
                  <c:v>42.694000000000003</c:v>
                </c:pt>
                <c:pt idx="9373">
                  <c:v>42.697000000000003</c:v>
                </c:pt>
                <c:pt idx="9374">
                  <c:v>42.697000000000003</c:v>
                </c:pt>
                <c:pt idx="9375">
                  <c:v>42.665000000000013</c:v>
                </c:pt>
                <c:pt idx="9376">
                  <c:v>42.665000000000013</c:v>
                </c:pt>
                <c:pt idx="9377">
                  <c:v>42.634</c:v>
                </c:pt>
                <c:pt idx="9378">
                  <c:v>42.668000000000013</c:v>
                </c:pt>
                <c:pt idx="9379">
                  <c:v>42.637</c:v>
                </c:pt>
                <c:pt idx="9380">
                  <c:v>42.606000000000002</c:v>
                </c:pt>
                <c:pt idx="9381">
                  <c:v>42.606000000000002</c:v>
                </c:pt>
                <c:pt idx="9382">
                  <c:v>42.577000000000005</c:v>
                </c:pt>
                <c:pt idx="9383">
                  <c:v>42.577000000000005</c:v>
                </c:pt>
                <c:pt idx="9384">
                  <c:v>42.577000000000005</c:v>
                </c:pt>
                <c:pt idx="9385">
                  <c:v>42.577000000000005</c:v>
                </c:pt>
                <c:pt idx="9386">
                  <c:v>42.549000000000007</c:v>
                </c:pt>
                <c:pt idx="9387">
                  <c:v>42.58</c:v>
                </c:pt>
                <c:pt idx="9388">
                  <c:v>42.58</c:v>
                </c:pt>
                <c:pt idx="9389">
                  <c:v>42.612000000000002</c:v>
                </c:pt>
                <c:pt idx="9390">
                  <c:v>42.58</c:v>
                </c:pt>
                <c:pt idx="9391">
                  <c:v>42.612000000000002</c:v>
                </c:pt>
                <c:pt idx="9392">
                  <c:v>42.614000000000004</c:v>
                </c:pt>
                <c:pt idx="9393">
                  <c:v>42.646000000000001</c:v>
                </c:pt>
                <c:pt idx="9394">
                  <c:v>42.614000000000004</c:v>
                </c:pt>
                <c:pt idx="9395">
                  <c:v>42.614000000000004</c:v>
                </c:pt>
                <c:pt idx="9396">
                  <c:v>42.586000000000006</c:v>
                </c:pt>
                <c:pt idx="9397">
                  <c:v>42.523000000000003</c:v>
                </c:pt>
                <c:pt idx="9398">
                  <c:v>42.523000000000003</c:v>
                </c:pt>
                <c:pt idx="9399">
                  <c:v>42.461000000000006</c:v>
                </c:pt>
                <c:pt idx="9400">
                  <c:v>42.398000000000003</c:v>
                </c:pt>
                <c:pt idx="9401">
                  <c:v>42.401000000000003</c:v>
                </c:pt>
                <c:pt idx="9402">
                  <c:v>42.339000000000006</c:v>
                </c:pt>
                <c:pt idx="9403">
                  <c:v>42.339000000000006</c:v>
                </c:pt>
                <c:pt idx="9404">
                  <c:v>42.307000000000002</c:v>
                </c:pt>
                <c:pt idx="9405">
                  <c:v>42.276000000000003</c:v>
                </c:pt>
                <c:pt idx="9406">
                  <c:v>42.247</c:v>
                </c:pt>
                <c:pt idx="9407">
                  <c:v>42.216000000000001</c:v>
                </c:pt>
                <c:pt idx="9408">
                  <c:v>42.216000000000001</c:v>
                </c:pt>
                <c:pt idx="9409">
                  <c:v>42.185000000000002</c:v>
                </c:pt>
                <c:pt idx="9410">
                  <c:v>42.156000000000006</c:v>
                </c:pt>
                <c:pt idx="9411">
                  <c:v>42.156000000000006</c:v>
                </c:pt>
                <c:pt idx="9412">
                  <c:v>42.125000000000014</c:v>
                </c:pt>
                <c:pt idx="9413">
                  <c:v>42.094000000000001</c:v>
                </c:pt>
                <c:pt idx="9414">
                  <c:v>42.031000000000006</c:v>
                </c:pt>
                <c:pt idx="9415">
                  <c:v>42.094000000000001</c:v>
                </c:pt>
                <c:pt idx="9416">
                  <c:v>42.065000000000012</c:v>
                </c:pt>
                <c:pt idx="9417">
                  <c:v>42.034000000000006</c:v>
                </c:pt>
                <c:pt idx="9418">
                  <c:v>42.034000000000006</c:v>
                </c:pt>
                <c:pt idx="9419">
                  <c:v>42.002000000000002</c:v>
                </c:pt>
                <c:pt idx="9420">
                  <c:v>42.037000000000006</c:v>
                </c:pt>
                <c:pt idx="9421">
                  <c:v>42.005000000000003</c:v>
                </c:pt>
                <c:pt idx="9422">
                  <c:v>42.005000000000003</c:v>
                </c:pt>
                <c:pt idx="9423">
                  <c:v>41.974000000000004</c:v>
                </c:pt>
                <c:pt idx="9424">
                  <c:v>41.977000000000004</c:v>
                </c:pt>
                <c:pt idx="9425">
                  <c:v>41.945</c:v>
                </c:pt>
                <c:pt idx="9426">
                  <c:v>41.914000000000001</c:v>
                </c:pt>
                <c:pt idx="9427">
                  <c:v>41.883000000000003</c:v>
                </c:pt>
                <c:pt idx="9428">
                  <c:v>41.850999999999999</c:v>
                </c:pt>
                <c:pt idx="9429">
                  <c:v>41.789000000000001</c:v>
                </c:pt>
                <c:pt idx="9430">
                  <c:v>41.729000000000013</c:v>
                </c:pt>
                <c:pt idx="9431">
                  <c:v>41.666000000000011</c:v>
                </c:pt>
                <c:pt idx="9432">
                  <c:v>41.603000000000002</c:v>
                </c:pt>
                <c:pt idx="9433">
                  <c:v>41.54</c:v>
                </c:pt>
                <c:pt idx="9434">
                  <c:v>41.509</c:v>
                </c:pt>
                <c:pt idx="9435">
                  <c:v>41.48</c:v>
                </c:pt>
                <c:pt idx="9436">
                  <c:v>41.449000000000005</c:v>
                </c:pt>
                <c:pt idx="9437">
                  <c:v>41.386000000000003</c:v>
                </c:pt>
                <c:pt idx="9438">
                  <c:v>41.354999999999997</c:v>
                </c:pt>
                <c:pt idx="9439">
                  <c:v>41.326000000000001</c:v>
                </c:pt>
                <c:pt idx="9440">
                  <c:v>41.263000000000012</c:v>
                </c:pt>
                <c:pt idx="9441">
                  <c:v>41.232000000000014</c:v>
                </c:pt>
                <c:pt idx="9442">
                  <c:v>41.2</c:v>
                </c:pt>
                <c:pt idx="9443">
                  <c:v>41.169000000000011</c:v>
                </c:pt>
                <c:pt idx="9444">
                  <c:v>41.137</c:v>
                </c:pt>
                <c:pt idx="9445">
                  <c:v>41.109000000000002</c:v>
                </c:pt>
                <c:pt idx="9446">
                  <c:v>41.109000000000002</c:v>
                </c:pt>
                <c:pt idx="9447">
                  <c:v>41.109000000000002</c:v>
                </c:pt>
                <c:pt idx="9448">
                  <c:v>41.077000000000005</c:v>
                </c:pt>
                <c:pt idx="9449">
                  <c:v>41.111000000000004</c:v>
                </c:pt>
                <c:pt idx="9450">
                  <c:v>41.111000000000004</c:v>
                </c:pt>
                <c:pt idx="9451">
                  <c:v>41.111000000000004</c:v>
                </c:pt>
                <c:pt idx="9452">
                  <c:v>41.111000000000004</c:v>
                </c:pt>
                <c:pt idx="9453">
                  <c:v>41.143000000000001</c:v>
                </c:pt>
                <c:pt idx="9454">
                  <c:v>41.114000000000004</c:v>
                </c:pt>
                <c:pt idx="9455">
                  <c:v>41.146000000000001</c:v>
                </c:pt>
                <c:pt idx="9456">
                  <c:v>41.114000000000004</c:v>
                </c:pt>
                <c:pt idx="9457">
                  <c:v>41.051000000000002</c:v>
                </c:pt>
                <c:pt idx="9458">
                  <c:v>41.051000000000002</c:v>
                </c:pt>
                <c:pt idx="9459">
                  <c:v>41.051000000000002</c:v>
                </c:pt>
                <c:pt idx="9460">
                  <c:v>41.086000000000006</c:v>
                </c:pt>
                <c:pt idx="9461">
                  <c:v>41.086000000000006</c:v>
                </c:pt>
                <c:pt idx="9462">
                  <c:v>41.117000000000004</c:v>
                </c:pt>
                <c:pt idx="9463">
                  <c:v>41.117000000000004</c:v>
                </c:pt>
                <c:pt idx="9464">
                  <c:v>41.183</c:v>
                </c:pt>
                <c:pt idx="9465">
                  <c:v>41.151000000000003</c:v>
                </c:pt>
                <c:pt idx="9466">
                  <c:v>41.183</c:v>
                </c:pt>
                <c:pt idx="9467">
                  <c:v>41.214000000000006</c:v>
                </c:pt>
                <c:pt idx="9468">
                  <c:v>41.183</c:v>
                </c:pt>
                <c:pt idx="9469">
                  <c:v>41.214000000000006</c:v>
                </c:pt>
                <c:pt idx="9470">
                  <c:v>41.217000000000006</c:v>
                </c:pt>
                <c:pt idx="9471">
                  <c:v>41.248000000000012</c:v>
                </c:pt>
                <c:pt idx="9472">
                  <c:v>41.248000000000012</c:v>
                </c:pt>
                <c:pt idx="9473">
                  <c:v>41.248000000000012</c:v>
                </c:pt>
                <c:pt idx="9474">
                  <c:v>41.28</c:v>
                </c:pt>
                <c:pt idx="9475">
                  <c:v>41.283000000000001</c:v>
                </c:pt>
                <c:pt idx="9476">
                  <c:v>41.251000000000005</c:v>
                </c:pt>
                <c:pt idx="9477">
                  <c:v>41.251000000000005</c:v>
                </c:pt>
                <c:pt idx="9478">
                  <c:v>41.220000000000013</c:v>
                </c:pt>
                <c:pt idx="9479">
                  <c:v>41.220000000000013</c:v>
                </c:pt>
                <c:pt idx="9480">
                  <c:v>41.191000000000003</c:v>
                </c:pt>
                <c:pt idx="9481">
                  <c:v>41.128000000000014</c:v>
                </c:pt>
                <c:pt idx="9482">
                  <c:v>41.128000000000014</c:v>
                </c:pt>
                <c:pt idx="9483">
                  <c:v>41.128000000000014</c:v>
                </c:pt>
                <c:pt idx="9484">
                  <c:v>41.097000000000001</c:v>
                </c:pt>
                <c:pt idx="9485">
                  <c:v>41.099000000000011</c:v>
                </c:pt>
                <c:pt idx="9486">
                  <c:v>41.068000000000012</c:v>
                </c:pt>
                <c:pt idx="9487">
                  <c:v>41.099000000000011</c:v>
                </c:pt>
                <c:pt idx="9488">
                  <c:v>41.099000000000011</c:v>
                </c:pt>
                <c:pt idx="9489">
                  <c:v>41.071000000000005</c:v>
                </c:pt>
                <c:pt idx="9490">
                  <c:v>41.102000000000011</c:v>
                </c:pt>
                <c:pt idx="9491">
                  <c:v>41.134</c:v>
                </c:pt>
                <c:pt idx="9492">
                  <c:v>41.134</c:v>
                </c:pt>
                <c:pt idx="9493">
                  <c:v>41.134</c:v>
                </c:pt>
                <c:pt idx="9494">
                  <c:v>41.136000000000003</c:v>
                </c:pt>
                <c:pt idx="9495">
                  <c:v>41.136000000000003</c:v>
                </c:pt>
                <c:pt idx="9496">
                  <c:v>41.199000000000012</c:v>
                </c:pt>
                <c:pt idx="9497">
                  <c:v>41.199000000000012</c:v>
                </c:pt>
                <c:pt idx="9498">
                  <c:v>41.199000000000012</c:v>
                </c:pt>
                <c:pt idx="9499">
                  <c:v>41.202000000000012</c:v>
                </c:pt>
                <c:pt idx="9500">
                  <c:v>41.171000000000006</c:v>
                </c:pt>
                <c:pt idx="9501">
                  <c:v>41.171000000000006</c:v>
                </c:pt>
                <c:pt idx="9502">
                  <c:v>41.171000000000006</c:v>
                </c:pt>
                <c:pt idx="9503">
                  <c:v>41.139000000000003</c:v>
                </c:pt>
                <c:pt idx="9504">
                  <c:v>41.11</c:v>
                </c:pt>
                <c:pt idx="9505">
                  <c:v>41.11</c:v>
                </c:pt>
                <c:pt idx="9506">
                  <c:v>41.079000000000001</c:v>
                </c:pt>
                <c:pt idx="9507">
                  <c:v>41.079000000000001</c:v>
                </c:pt>
                <c:pt idx="9508">
                  <c:v>41.079000000000001</c:v>
                </c:pt>
                <c:pt idx="9509">
                  <c:v>41.082000000000001</c:v>
                </c:pt>
                <c:pt idx="9510">
                  <c:v>41.082000000000001</c:v>
                </c:pt>
                <c:pt idx="9511">
                  <c:v>41.082000000000001</c:v>
                </c:pt>
                <c:pt idx="9512">
                  <c:v>41.05</c:v>
                </c:pt>
                <c:pt idx="9513">
                  <c:v>41.019000000000005</c:v>
                </c:pt>
                <c:pt idx="9514">
                  <c:v>41.021000000000001</c:v>
                </c:pt>
                <c:pt idx="9515">
                  <c:v>40.957999999999998</c:v>
                </c:pt>
                <c:pt idx="9516">
                  <c:v>40.957999999999998</c:v>
                </c:pt>
                <c:pt idx="9517">
                  <c:v>40.957999999999998</c:v>
                </c:pt>
                <c:pt idx="9518">
                  <c:v>40.961000000000006</c:v>
                </c:pt>
                <c:pt idx="9519">
                  <c:v>40.927</c:v>
                </c:pt>
                <c:pt idx="9520">
                  <c:v>40.898000000000003</c:v>
                </c:pt>
                <c:pt idx="9521">
                  <c:v>40.867000000000004</c:v>
                </c:pt>
                <c:pt idx="9522">
                  <c:v>40.835000000000001</c:v>
                </c:pt>
                <c:pt idx="9523">
                  <c:v>40.806000000000004</c:v>
                </c:pt>
                <c:pt idx="9524">
                  <c:v>40.775000000000013</c:v>
                </c:pt>
                <c:pt idx="9525">
                  <c:v>40.775000000000013</c:v>
                </c:pt>
                <c:pt idx="9526">
                  <c:v>40.712000000000003</c:v>
                </c:pt>
                <c:pt idx="9527">
                  <c:v>40.68</c:v>
                </c:pt>
                <c:pt idx="9528">
                  <c:v>40.649000000000001</c:v>
                </c:pt>
                <c:pt idx="9529">
                  <c:v>40.620000000000012</c:v>
                </c:pt>
                <c:pt idx="9530">
                  <c:v>40.557000000000002</c:v>
                </c:pt>
                <c:pt idx="9531">
                  <c:v>40.525000000000013</c:v>
                </c:pt>
                <c:pt idx="9532">
                  <c:v>40.494</c:v>
                </c:pt>
                <c:pt idx="9533">
                  <c:v>40.462000000000003</c:v>
                </c:pt>
                <c:pt idx="9534">
                  <c:v>40.402000000000001</c:v>
                </c:pt>
                <c:pt idx="9535">
                  <c:v>40.339000000000006</c:v>
                </c:pt>
                <c:pt idx="9536">
                  <c:v>40.307000000000002</c:v>
                </c:pt>
                <c:pt idx="9537">
                  <c:v>40.276000000000003</c:v>
                </c:pt>
                <c:pt idx="9538">
                  <c:v>40.276000000000003</c:v>
                </c:pt>
                <c:pt idx="9539">
                  <c:v>40.212000000000003</c:v>
                </c:pt>
                <c:pt idx="9540">
                  <c:v>40.152000000000001</c:v>
                </c:pt>
                <c:pt idx="9541">
                  <c:v>40.152000000000001</c:v>
                </c:pt>
                <c:pt idx="9542">
                  <c:v>40.089000000000006</c:v>
                </c:pt>
                <c:pt idx="9543">
                  <c:v>40.057000000000002</c:v>
                </c:pt>
                <c:pt idx="9544">
                  <c:v>40.026000000000003</c:v>
                </c:pt>
                <c:pt idx="9545">
                  <c:v>40.028000000000013</c:v>
                </c:pt>
                <c:pt idx="9546">
                  <c:v>40.028000000000013</c:v>
                </c:pt>
                <c:pt idx="9547">
                  <c:v>40.028000000000013</c:v>
                </c:pt>
                <c:pt idx="9548">
                  <c:v>40.028000000000013</c:v>
                </c:pt>
                <c:pt idx="9549">
                  <c:v>40.091000000000001</c:v>
                </c:pt>
                <c:pt idx="9550">
                  <c:v>40.091000000000001</c:v>
                </c:pt>
                <c:pt idx="9551">
                  <c:v>40.094000000000001</c:v>
                </c:pt>
                <c:pt idx="9552">
                  <c:v>40.094000000000001</c:v>
                </c:pt>
                <c:pt idx="9553">
                  <c:v>40.094000000000001</c:v>
                </c:pt>
                <c:pt idx="9554">
                  <c:v>40.063000000000002</c:v>
                </c:pt>
                <c:pt idx="9555">
                  <c:v>40.063000000000002</c:v>
                </c:pt>
                <c:pt idx="9556">
                  <c:v>40.097000000000001</c:v>
                </c:pt>
                <c:pt idx="9557">
                  <c:v>40.097000000000001</c:v>
                </c:pt>
                <c:pt idx="9558">
                  <c:v>40.128000000000014</c:v>
                </c:pt>
                <c:pt idx="9559">
                  <c:v>40.160000000000011</c:v>
                </c:pt>
                <c:pt idx="9560">
                  <c:v>40.160000000000011</c:v>
                </c:pt>
                <c:pt idx="9561">
                  <c:v>40.192000000000014</c:v>
                </c:pt>
                <c:pt idx="9562">
                  <c:v>40.194000000000003</c:v>
                </c:pt>
                <c:pt idx="9563">
                  <c:v>40.258000000000003</c:v>
                </c:pt>
                <c:pt idx="9564">
                  <c:v>40.258000000000003</c:v>
                </c:pt>
                <c:pt idx="9565">
                  <c:v>40.258000000000003</c:v>
                </c:pt>
                <c:pt idx="9566">
                  <c:v>40.292000000000016</c:v>
                </c:pt>
                <c:pt idx="9567">
                  <c:v>40.292000000000016</c:v>
                </c:pt>
                <c:pt idx="9568">
                  <c:v>40.292000000000016</c:v>
                </c:pt>
                <c:pt idx="9569">
                  <c:v>40.292000000000016</c:v>
                </c:pt>
                <c:pt idx="9570">
                  <c:v>40.292000000000016</c:v>
                </c:pt>
                <c:pt idx="9571">
                  <c:v>40.260000000000012</c:v>
                </c:pt>
                <c:pt idx="9572">
                  <c:v>40.263000000000012</c:v>
                </c:pt>
                <c:pt idx="9573">
                  <c:v>40.168000000000013</c:v>
                </c:pt>
                <c:pt idx="9574">
                  <c:v>40.168000000000013</c:v>
                </c:pt>
                <c:pt idx="9575">
                  <c:v>40.105000000000011</c:v>
                </c:pt>
                <c:pt idx="9576">
                  <c:v>40.076000000000001</c:v>
                </c:pt>
                <c:pt idx="9577">
                  <c:v>40.013000000000005</c:v>
                </c:pt>
                <c:pt idx="9578">
                  <c:v>39.981000000000002</c:v>
                </c:pt>
                <c:pt idx="9579">
                  <c:v>39.981000000000002</c:v>
                </c:pt>
                <c:pt idx="9580">
                  <c:v>39.981000000000002</c:v>
                </c:pt>
                <c:pt idx="9581">
                  <c:v>39.981000000000002</c:v>
                </c:pt>
                <c:pt idx="9582">
                  <c:v>39.981000000000002</c:v>
                </c:pt>
                <c:pt idx="9583">
                  <c:v>40.015000000000001</c:v>
                </c:pt>
                <c:pt idx="9584">
                  <c:v>39.984000000000002</c:v>
                </c:pt>
                <c:pt idx="9585">
                  <c:v>39.984000000000002</c:v>
                </c:pt>
                <c:pt idx="9586">
                  <c:v>39.951999999999998</c:v>
                </c:pt>
                <c:pt idx="9587">
                  <c:v>39.984000000000002</c:v>
                </c:pt>
                <c:pt idx="9588">
                  <c:v>39.984000000000002</c:v>
                </c:pt>
                <c:pt idx="9589">
                  <c:v>39.987000000000002</c:v>
                </c:pt>
                <c:pt idx="9590">
                  <c:v>39.987000000000002</c:v>
                </c:pt>
                <c:pt idx="9591">
                  <c:v>39.987000000000002</c:v>
                </c:pt>
                <c:pt idx="9592">
                  <c:v>39.987000000000002</c:v>
                </c:pt>
                <c:pt idx="9593">
                  <c:v>39.987000000000002</c:v>
                </c:pt>
                <c:pt idx="9594">
                  <c:v>39.989000000000004</c:v>
                </c:pt>
                <c:pt idx="9595">
                  <c:v>39.989000000000004</c:v>
                </c:pt>
                <c:pt idx="9596">
                  <c:v>39.926000000000002</c:v>
                </c:pt>
                <c:pt idx="9597">
                  <c:v>39.894000000000005</c:v>
                </c:pt>
                <c:pt idx="9598">
                  <c:v>39.863</c:v>
                </c:pt>
                <c:pt idx="9599">
                  <c:v>39.831000000000003</c:v>
                </c:pt>
                <c:pt idx="9600">
                  <c:v>39.834000000000003</c:v>
                </c:pt>
                <c:pt idx="9601">
                  <c:v>39.802</c:v>
                </c:pt>
                <c:pt idx="9602">
                  <c:v>39.802</c:v>
                </c:pt>
                <c:pt idx="9603">
                  <c:v>39.739000000000011</c:v>
                </c:pt>
                <c:pt idx="9604">
                  <c:v>39.773000000000003</c:v>
                </c:pt>
                <c:pt idx="9605">
                  <c:v>39.770000000000003</c:v>
                </c:pt>
                <c:pt idx="9606">
                  <c:v>39.773000000000003</c:v>
                </c:pt>
                <c:pt idx="9607">
                  <c:v>39.805</c:v>
                </c:pt>
                <c:pt idx="9608">
                  <c:v>39.805</c:v>
                </c:pt>
                <c:pt idx="9609">
                  <c:v>39.836000000000006</c:v>
                </c:pt>
                <c:pt idx="9610">
                  <c:v>39.836000000000006</c:v>
                </c:pt>
                <c:pt idx="9611">
                  <c:v>39.871000000000002</c:v>
                </c:pt>
                <c:pt idx="9612">
                  <c:v>39.871000000000002</c:v>
                </c:pt>
                <c:pt idx="9613">
                  <c:v>39.871000000000002</c:v>
                </c:pt>
                <c:pt idx="9614">
                  <c:v>39.934000000000005</c:v>
                </c:pt>
                <c:pt idx="9615">
                  <c:v>39.934000000000005</c:v>
                </c:pt>
                <c:pt idx="9616">
                  <c:v>39.937000000000005</c:v>
                </c:pt>
                <c:pt idx="9617">
                  <c:v>39.968000000000011</c:v>
                </c:pt>
                <c:pt idx="9618">
                  <c:v>39.937000000000005</c:v>
                </c:pt>
                <c:pt idx="9619">
                  <c:v>39.968000000000011</c:v>
                </c:pt>
                <c:pt idx="9620">
                  <c:v>39.937000000000005</c:v>
                </c:pt>
                <c:pt idx="9621">
                  <c:v>39.939</c:v>
                </c:pt>
                <c:pt idx="9622">
                  <c:v>39.939</c:v>
                </c:pt>
                <c:pt idx="9623">
                  <c:v>39.876000000000005</c:v>
                </c:pt>
                <c:pt idx="9624">
                  <c:v>39.876000000000005</c:v>
                </c:pt>
                <c:pt idx="9625">
                  <c:v>39.813000000000002</c:v>
                </c:pt>
                <c:pt idx="9626">
                  <c:v>39.781000000000006</c:v>
                </c:pt>
                <c:pt idx="9627">
                  <c:v>39.749000000000002</c:v>
                </c:pt>
                <c:pt idx="9628">
                  <c:v>39.752000000000002</c:v>
                </c:pt>
                <c:pt idx="9629">
                  <c:v>39.752000000000002</c:v>
                </c:pt>
                <c:pt idx="9630">
                  <c:v>39.752000000000002</c:v>
                </c:pt>
                <c:pt idx="9631">
                  <c:v>39.752000000000002</c:v>
                </c:pt>
                <c:pt idx="9632">
                  <c:v>39.752000000000002</c:v>
                </c:pt>
                <c:pt idx="9633">
                  <c:v>39.752000000000002</c:v>
                </c:pt>
                <c:pt idx="9634">
                  <c:v>39.723000000000013</c:v>
                </c:pt>
                <c:pt idx="9635">
                  <c:v>39.691000000000003</c:v>
                </c:pt>
                <c:pt idx="9636">
                  <c:v>39.660000000000011</c:v>
                </c:pt>
                <c:pt idx="9637">
                  <c:v>39.628000000000014</c:v>
                </c:pt>
                <c:pt idx="9638">
                  <c:v>39.662000000000013</c:v>
                </c:pt>
                <c:pt idx="9639">
                  <c:v>39.631</c:v>
                </c:pt>
                <c:pt idx="9640">
                  <c:v>39.662000000000013</c:v>
                </c:pt>
                <c:pt idx="9641">
                  <c:v>39.662000000000013</c:v>
                </c:pt>
                <c:pt idx="9642">
                  <c:v>39.694000000000003</c:v>
                </c:pt>
                <c:pt idx="9643">
                  <c:v>39.662000000000013</c:v>
                </c:pt>
                <c:pt idx="9644">
                  <c:v>39.633000000000003</c:v>
                </c:pt>
                <c:pt idx="9645">
                  <c:v>39.633000000000003</c:v>
                </c:pt>
                <c:pt idx="9646">
                  <c:v>39.633000000000003</c:v>
                </c:pt>
                <c:pt idx="9647">
                  <c:v>39.633000000000003</c:v>
                </c:pt>
                <c:pt idx="9648">
                  <c:v>39.633000000000003</c:v>
                </c:pt>
                <c:pt idx="9649">
                  <c:v>39.633000000000003</c:v>
                </c:pt>
                <c:pt idx="9650">
                  <c:v>39.668000000000013</c:v>
                </c:pt>
                <c:pt idx="9651">
                  <c:v>39.636000000000003</c:v>
                </c:pt>
                <c:pt idx="9652">
                  <c:v>39.668000000000013</c:v>
                </c:pt>
                <c:pt idx="9653">
                  <c:v>39.636000000000003</c:v>
                </c:pt>
                <c:pt idx="9654">
                  <c:v>39.604000000000006</c:v>
                </c:pt>
                <c:pt idx="9655">
                  <c:v>39.573</c:v>
                </c:pt>
                <c:pt idx="9656">
                  <c:v>39.544000000000004</c:v>
                </c:pt>
                <c:pt idx="9657">
                  <c:v>39.544000000000004</c:v>
                </c:pt>
                <c:pt idx="9658">
                  <c:v>39.512</c:v>
                </c:pt>
                <c:pt idx="9659">
                  <c:v>39.480000000000004</c:v>
                </c:pt>
                <c:pt idx="9660">
                  <c:v>39.448</c:v>
                </c:pt>
                <c:pt idx="9661">
                  <c:v>39.512</c:v>
                </c:pt>
                <c:pt idx="9662">
                  <c:v>39.483000000000004</c:v>
                </c:pt>
                <c:pt idx="9663">
                  <c:v>39.483000000000004</c:v>
                </c:pt>
                <c:pt idx="9664">
                  <c:v>39.450999999999993</c:v>
                </c:pt>
                <c:pt idx="9665">
                  <c:v>39.387999999999998</c:v>
                </c:pt>
                <c:pt idx="9666">
                  <c:v>39.387999999999998</c:v>
                </c:pt>
                <c:pt idx="9667">
                  <c:v>39.327000000000005</c:v>
                </c:pt>
                <c:pt idx="9668">
                  <c:v>39.295000000000016</c:v>
                </c:pt>
                <c:pt idx="9669">
                  <c:v>39.295000000000016</c:v>
                </c:pt>
                <c:pt idx="9670">
                  <c:v>39.263000000000012</c:v>
                </c:pt>
                <c:pt idx="9671">
                  <c:v>39.263000000000012</c:v>
                </c:pt>
                <c:pt idx="9672">
                  <c:v>39.266000000000012</c:v>
                </c:pt>
                <c:pt idx="9673">
                  <c:v>39.232000000000014</c:v>
                </c:pt>
                <c:pt idx="9674">
                  <c:v>39.203000000000003</c:v>
                </c:pt>
                <c:pt idx="9675">
                  <c:v>39.139000000000003</c:v>
                </c:pt>
                <c:pt idx="9676">
                  <c:v>39.076000000000001</c:v>
                </c:pt>
                <c:pt idx="9677">
                  <c:v>39.012</c:v>
                </c:pt>
                <c:pt idx="9678">
                  <c:v>38.950999999999993</c:v>
                </c:pt>
                <c:pt idx="9679">
                  <c:v>38.887999999999998</c:v>
                </c:pt>
                <c:pt idx="9680">
                  <c:v>38.887999999999998</c:v>
                </c:pt>
                <c:pt idx="9681">
                  <c:v>38.856000000000002</c:v>
                </c:pt>
                <c:pt idx="9682">
                  <c:v>38.827000000000005</c:v>
                </c:pt>
                <c:pt idx="9683">
                  <c:v>38.856000000000002</c:v>
                </c:pt>
                <c:pt idx="9684">
                  <c:v>38.827000000000005</c:v>
                </c:pt>
                <c:pt idx="9685">
                  <c:v>38.827000000000005</c:v>
                </c:pt>
                <c:pt idx="9686">
                  <c:v>38.827000000000005</c:v>
                </c:pt>
                <c:pt idx="9687">
                  <c:v>38.827000000000005</c:v>
                </c:pt>
                <c:pt idx="9688">
                  <c:v>38.763000000000012</c:v>
                </c:pt>
                <c:pt idx="9689">
                  <c:v>38.795000000000016</c:v>
                </c:pt>
                <c:pt idx="9690">
                  <c:v>38.798000000000016</c:v>
                </c:pt>
                <c:pt idx="9691">
                  <c:v>38.798000000000016</c:v>
                </c:pt>
                <c:pt idx="9692">
                  <c:v>38.829000000000001</c:v>
                </c:pt>
                <c:pt idx="9693">
                  <c:v>38.829000000000001</c:v>
                </c:pt>
                <c:pt idx="9694">
                  <c:v>38.829000000000001</c:v>
                </c:pt>
                <c:pt idx="9695">
                  <c:v>38.829000000000001</c:v>
                </c:pt>
                <c:pt idx="9696">
                  <c:v>38.832000000000001</c:v>
                </c:pt>
                <c:pt idx="9697">
                  <c:v>38.832000000000001</c:v>
                </c:pt>
                <c:pt idx="9698">
                  <c:v>38.832000000000001</c:v>
                </c:pt>
                <c:pt idx="9699">
                  <c:v>38.800000000000004</c:v>
                </c:pt>
                <c:pt idx="9700">
                  <c:v>38.800000000000004</c:v>
                </c:pt>
                <c:pt idx="9701">
                  <c:v>38.832000000000001</c:v>
                </c:pt>
                <c:pt idx="9702">
                  <c:v>38.866</c:v>
                </c:pt>
                <c:pt idx="9703">
                  <c:v>38.898000000000003</c:v>
                </c:pt>
                <c:pt idx="9704">
                  <c:v>38.866</c:v>
                </c:pt>
                <c:pt idx="9705">
                  <c:v>38.898000000000003</c:v>
                </c:pt>
                <c:pt idx="9706">
                  <c:v>38.866</c:v>
                </c:pt>
                <c:pt idx="9707">
                  <c:v>38.834000000000003</c:v>
                </c:pt>
                <c:pt idx="9708">
                  <c:v>38.837000000000003</c:v>
                </c:pt>
                <c:pt idx="9709">
                  <c:v>38.837000000000003</c:v>
                </c:pt>
                <c:pt idx="9710">
                  <c:v>38.774000000000001</c:v>
                </c:pt>
                <c:pt idx="9711">
                  <c:v>38.742000000000012</c:v>
                </c:pt>
                <c:pt idx="9712">
                  <c:v>38.678000000000011</c:v>
                </c:pt>
                <c:pt idx="9713">
                  <c:v>38.646000000000001</c:v>
                </c:pt>
                <c:pt idx="9714">
                  <c:v>38.585000000000001</c:v>
                </c:pt>
                <c:pt idx="9715">
                  <c:v>38.585000000000001</c:v>
                </c:pt>
                <c:pt idx="9716">
                  <c:v>38.522000000000013</c:v>
                </c:pt>
                <c:pt idx="9717">
                  <c:v>38.522000000000013</c:v>
                </c:pt>
                <c:pt idx="9718">
                  <c:v>38.457999999999998</c:v>
                </c:pt>
                <c:pt idx="9719">
                  <c:v>38.429000000000002</c:v>
                </c:pt>
                <c:pt idx="9720">
                  <c:v>38.362000000000002</c:v>
                </c:pt>
                <c:pt idx="9721">
                  <c:v>38.333000000000006</c:v>
                </c:pt>
                <c:pt idx="9722">
                  <c:v>38.270000000000003</c:v>
                </c:pt>
                <c:pt idx="9723">
                  <c:v>38.206000000000003</c:v>
                </c:pt>
                <c:pt idx="9724">
                  <c:v>38.206000000000003</c:v>
                </c:pt>
                <c:pt idx="9725">
                  <c:v>38.142000000000003</c:v>
                </c:pt>
                <c:pt idx="9726">
                  <c:v>38.145000000000003</c:v>
                </c:pt>
                <c:pt idx="9727">
                  <c:v>38.145000000000003</c:v>
                </c:pt>
                <c:pt idx="9728">
                  <c:v>38.081000000000003</c:v>
                </c:pt>
                <c:pt idx="9729">
                  <c:v>38.113</c:v>
                </c:pt>
                <c:pt idx="9730">
                  <c:v>38.083000000000006</c:v>
                </c:pt>
                <c:pt idx="9731">
                  <c:v>38.081000000000003</c:v>
                </c:pt>
                <c:pt idx="9732">
                  <c:v>38.115000000000002</c:v>
                </c:pt>
                <c:pt idx="9733">
                  <c:v>38.115000000000002</c:v>
                </c:pt>
                <c:pt idx="9734">
                  <c:v>38.115000000000002</c:v>
                </c:pt>
                <c:pt idx="9735">
                  <c:v>38.115000000000002</c:v>
                </c:pt>
                <c:pt idx="9736">
                  <c:v>38.083000000000006</c:v>
                </c:pt>
                <c:pt idx="9737">
                  <c:v>38.115000000000002</c:v>
                </c:pt>
                <c:pt idx="9738">
                  <c:v>38.15</c:v>
                </c:pt>
                <c:pt idx="9739">
                  <c:v>38.147000000000006</c:v>
                </c:pt>
                <c:pt idx="9740">
                  <c:v>38.15</c:v>
                </c:pt>
                <c:pt idx="9741">
                  <c:v>38.15</c:v>
                </c:pt>
                <c:pt idx="9742">
                  <c:v>38.213000000000001</c:v>
                </c:pt>
                <c:pt idx="9743">
                  <c:v>38.213000000000001</c:v>
                </c:pt>
                <c:pt idx="9744">
                  <c:v>38.213000000000001</c:v>
                </c:pt>
                <c:pt idx="9745">
                  <c:v>38.248000000000012</c:v>
                </c:pt>
                <c:pt idx="9746">
                  <c:v>38.28</c:v>
                </c:pt>
                <c:pt idx="9747">
                  <c:v>38.28</c:v>
                </c:pt>
                <c:pt idx="9748">
                  <c:v>38.28</c:v>
                </c:pt>
                <c:pt idx="9749">
                  <c:v>38.311999999999998</c:v>
                </c:pt>
                <c:pt idx="9750">
                  <c:v>38.346000000000004</c:v>
                </c:pt>
                <c:pt idx="9751">
                  <c:v>38.346000000000004</c:v>
                </c:pt>
                <c:pt idx="9752">
                  <c:v>38.346000000000004</c:v>
                </c:pt>
                <c:pt idx="9753">
                  <c:v>38.410000000000004</c:v>
                </c:pt>
                <c:pt idx="9754">
                  <c:v>38.410000000000004</c:v>
                </c:pt>
                <c:pt idx="9755">
                  <c:v>38.442</c:v>
                </c:pt>
                <c:pt idx="9756">
                  <c:v>38.473000000000006</c:v>
                </c:pt>
                <c:pt idx="9757">
                  <c:v>38.442</c:v>
                </c:pt>
                <c:pt idx="9758">
                  <c:v>38.476000000000006</c:v>
                </c:pt>
                <c:pt idx="9759">
                  <c:v>38.476000000000006</c:v>
                </c:pt>
                <c:pt idx="9760">
                  <c:v>38.476000000000006</c:v>
                </c:pt>
                <c:pt idx="9761">
                  <c:v>38.476000000000006</c:v>
                </c:pt>
                <c:pt idx="9762">
                  <c:v>38.476000000000006</c:v>
                </c:pt>
                <c:pt idx="9763">
                  <c:v>38.479000000000006</c:v>
                </c:pt>
                <c:pt idx="9764">
                  <c:v>38.414999999999999</c:v>
                </c:pt>
                <c:pt idx="9765">
                  <c:v>38.447000000000003</c:v>
                </c:pt>
                <c:pt idx="9766">
                  <c:v>38.447000000000003</c:v>
                </c:pt>
                <c:pt idx="9767">
                  <c:v>38.479000000000006</c:v>
                </c:pt>
                <c:pt idx="9768">
                  <c:v>38.479000000000006</c:v>
                </c:pt>
                <c:pt idx="9769">
                  <c:v>38.51</c:v>
                </c:pt>
                <c:pt idx="9770">
                  <c:v>38.481000000000002</c:v>
                </c:pt>
                <c:pt idx="9771">
                  <c:v>38.513000000000005</c:v>
                </c:pt>
                <c:pt idx="9772">
                  <c:v>38.481000000000002</c:v>
                </c:pt>
                <c:pt idx="9773">
                  <c:v>38.481000000000002</c:v>
                </c:pt>
                <c:pt idx="9774">
                  <c:v>38.481000000000002</c:v>
                </c:pt>
                <c:pt idx="9775">
                  <c:v>38.481000000000002</c:v>
                </c:pt>
                <c:pt idx="9776">
                  <c:v>38.481000000000002</c:v>
                </c:pt>
                <c:pt idx="9777">
                  <c:v>38.484000000000002</c:v>
                </c:pt>
                <c:pt idx="9778">
                  <c:v>38.484000000000002</c:v>
                </c:pt>
                <c:pt idx="9779">
                  <c:v>38.484000000000002</c:v>
                </c:pt>
                <c:pt idx="9780">
                  <c:v>38.451999999999998</c:v>
                </c:pt>
                <c:pt idx="9781">
                  <c:v>38.451999999999998</c:v>
                </c:pt>
                <c:pt idx="9782">
                  <c:v>38.42</c:v>
                </c:pt>
                <c:pt idx="9783">
                  <c:v>38.451999999999998</c:v>
                </c:pt>
                <c:pt idx="9784">
                  <c:v>38.42</c:v>
                </c:pt>
                <c:pt idx="9785">
                  <c:v>38.42</c:v>
                </c:pt>
                <c:pt idx="9786">
                  <c:v>38.423000000000002</c:v>
                </c:pt>
                <c:pt idx="9787">
                  <c:v>38.423000000000002</c:v>
                </c:pt>
                <c:pt idx="9788">
                  <c:v>38.423000000000002</c:v>
                </c:pt>
                <c:pt idx="9789">
                  <c:v>38.391000000000005</c:v>
                </c:pt>
                <c:pt idx="9790">
                  <c:v>38.425000000000011</c:v>
                </c:pt>
                <c:pt idx="9791">
                  <c:v>38.423000000000002</c:v>
                </c:pt>
                <c:pt idx="9792">
                  <c:v>38.425000000000011</c:v>
                </c:pt>
                <c:pt idx="9793">
                  <c:v>38.425000000000011</c:v>
                </c:pt>
                <c:pt idx="9794">
                  <c:v>38.457000000000001</c:v>
                </c:pt>
                <c:pt idx="9795">
                  <c:v>38.489000000000004</c:v>
                </c:pt>
                <c:pt idx="9796">
                  <c:v>38.489000000000004</c:v>
                </c:pt>
                <c:pt idx="9797">
                  <c:v>38.521000000000001</c:v>
                </c:pt>
                <c:pt idx="9798">
                  <c:v>38.555</c:v>
                </c:pt>
                <c:pt idx="9799">
                  <c:v>38.555</c:v>
                </c:pt>
                <c:pt idx="9800">
                  <c:v>38.555</c:v>
                </c:pt>
                <c:pt idx="9801">
                  <c:v>38.555</c:v>
                </c:pt>
                <c:pt idx="9802">
                  <c:v>38.558</c:v>
                </c:pt>
                <c:pt idx="9803">
                  <c:v>38.523000000000003</c:v>
                </c:pt>
                <c:pt idx="9804">
                  <c:v>38.523000000000003</c:v>
                </c:pt>
                <c:pt idx="9805">
                  <c:v>38.526000000000003</c:v>
                </c:pt>
                <c:pt idx="9806">
                  <c:v>38.558</c:v>
                </c:pt>
                <c:pt idx="9807">
                  <c:v>38.558</c:v>
                </c:pt>
                <c:pt idx="9808">
                  <c:v>38.558</c:v>
                </c:pt>
                <c:pt idx="9809">
                  <c:v>38.558</c:v>
                </c:pt>
                <c:pt idx="9810">
                  <c:v>38.56</c:v>
                </c:pt>
                <c:pt idx="9811">
                  <c:v>38.494</c:v>
                </c:pt>
                <c:pt idx="9812">
                  <c:v>38.465000000000003</c:v>
                </c:pt>
                <c:pt idx="9813">
                  <c:v>38.401000000000003</c:v>
                </c:pt>
                <c:pt idx="9814">
                  <c:v>38.404000000000003</c:v>
                </c:pt>
                <c:pt idx="9815">
                  <c:v>38.369</c:v>
                </c:pt>
                <c:pt idx="9816">
                  <c:v>38.308</c:v>
                </c:pt>
                <c:pt idx="9817">
                  <c:v>38.308</c:v>
                </c:pt>
                <c:pt idx="9818">
                  <c:v>38.276000000000003</c:v>
                </c:pt>
                <c:pt idx="9819">
                  <c:v>38.308</c:v>
                </c:pt>
                <c:pt idx="9820">
                  <c:v>38.308</c:v>
                </c:pt>
                <c:pt idx="9821">
                  <c:v>38.308</c:v>
                </c:pt>
                <c:pt idx="9822">
                  <c:v>38.31</c:v>
                </c:pt>
                <c:pt idx="9823">
                  <c:v>38.31</c:v>
                </c:pt>
                <c:pt idx="9824">
                  <c:v>38.31</c:v>
                </c:pt>
                <c:pt idx="9825">
                  <c:v>38.31</c:v>
                </c:pt>
                <c:pt idx="9826">
                  <c:v>38.341999999999999</c:v>
                </c:pt>
                <c:pt idx="9827">
                  <c:v>38.374000000000002</c:v>
                </c:pt>
                <c:pt idx="9828">
                  <c:v>38.374000000000002</c:v>
                </c:pt>
                <c:pt idx="9829">
                  <c:v>38.374000000000002</c:v>
                </c:pt>
                <c:pt idx="9830">
                  <c:v>38.409000000000006</c:v>
                </c:pt>
                <c:pt idx="9831">
                  <c:v>38.441000000000003</c:v>
                </c:pt>
                <c:pt idx="9832">
                  <c:v>38.441000000000003</c:v>
                </c:pt>
                <c:pt idx="9833">
                  <c:v>38.472000000000001</c:v>
                </c:pt>
                <c:pt idx="9834">
                  <c:v>38.475000000000001</c:v>
                </c:pt>
                <c:pt idx="9835">
                  <c:v>38.472000000000001</c:v>
                </c:pt>
                <c:pt idx="9836">
                  <c:v>38.475000000000001</c:v>
                </c:pt>
                <c:pt idx="9837">
                  <c:v>38.507000000000005</c:v>
                </c:pt>
                <c:pt idx="9838">
                  <c:v>38.475000000000001</c:v>
                </c:pt>
                <c:pt idx="9839">
                  <c:v>38.443000000000005</c:v>
                </c:pt>
                <c:pt idx="9840">
                  <c:v>38.443000000000005</c:v>
                </c:pt>
                <c:pt idx="9841">
                  <c:v>38.475000000000001</c:v>
                </c:pt>
                <c:pt idx="9842">
                  <c:v>38.443000000000005</c:v>
                </c:pt>
                <c:pt idx="9843">
                  <c:v>38.446000000000005</c:v>
                </c:pt>
                <c:pt idx="9844">
                  <c:v>38.414000000000001</c:v>
                </c:pt>
                <c:pt idx="9845">
                  <c:v>38.381999999999998</c:v>
                </c:pt>
                <c:pt idx="9846">
                  <c:v>38.317999999999998</c:v>
                </c:pt>
                <c:pt idx="9847">
                  <c:v>38.35</c:v>
                </c:pt>
                <c:pt idx="9848">
                  <c:v>38.317999999999998</c:v>
                </c:pt>
                <c:pt idx="9849">
                  <c:v>38.321000000000005</c:v>
                </c:pt>
                <c:pt idx="9850">
                  <c:v>38.321000000000005</c:v>
                </c:pt>
                <c:pt idx="9851">
                  <c:v>38.321000000000005</c:v>
                </c:pt>
                <c:pt idx="9852">
                  <c:v>38.321000000000005</c:v>
                </c:pt>
                <c:pt idx="9853">
                  <c:v>38.321000000000005</c:v>
                </c:pt>
                <c:pt idx="9854">
                  <c:v>38.289000000000001</c:v>
                </c:pt>
                <c:pt idx="9855">
                  <c:v>38.289000000000001</c:v>
                </c:pt>
                <c:pt idx="9856">
                  <c:v>38.259</c:v>
                </c:pt>
                <c:pt idx="9857">
                  <c:v>38.259</c:v>
                </c:pt>
                <c:pt idx="9858">
                  <c:v>38.259</c:v>
                </c:pt>
                <c:pt idx="9859">
                  <c:v>38.196000000000012</c:v>
                </c:pt>
                <c:pt idx="9860">
                  <c:v>38.196000000000012</c:v>
                </c:pt>
                <c:pt idx="9861">
                  <c:v>38.164000000000001</c:v>
                </c:pt>
                <c:pt idx="9862">
                  <c:v>38.134</c:v>
                </c:pt>
                <c:pt idx="9863">
                  <c:v>38.134</c:v>
                </c:pt>
                <c:pt idx="9864">
                  <c:v>38.166000000000011</c:v>
                </c:pt>
                <c:pt idx="9865">
                  <c:v>38.134</c:v>
                </c:pt>
                <c:pt idx="9866">
                  <c:v>38.137</c:v>
                </c:pt>
                <c:pt idx="9867">
                  <c:v>38.137</c:v>
                </c:pt>
                <c:pt idx="9868">
                  <c:v>38.137</c:v>
                </c:pt>
                <c:pt idx="9869">
                  <c:v>38.105000000000011</c:v>
                </c:pt>
                <c:pt idx="9870">
                  <c:v>38.105000000000011</c:v>
                </c:pt>
                <c:pt idx="9871">
                  <c:v>38.073</c:v>
                </c:pt>
                <c:pt idx="9872">
                  <c:v>38.073</c:v>
                </c:pt>
                <c:pt idx="9873">
                  <c:v>38.105000000000011</c:v>
                </c:pt>
                <c:pt idx="9874">
                  <c:v>38.076000000000001</c:v>
                </c:pt>
                <c:pt idx="9875">
                  <c:v>38.076000000000001</c:v>
                </c:pt>
                <c:pt idx="9876">
                  <c:v>38.076000000000001</c:v>
                </c:pt>
                <c:pt idx="9877">
                  <c:v>38.076000000000001</c:v>
                </c:pt>
                <c:pt idx="9878">
                  <c:v>38.078000000000003</c:v>
                </c:pt>
                <c:pt idx="9879">
                  <c:v>38.11</c:v>
                </c:pt>
                <c:pt idx="9880">
                  <c:v>38.11</c:v>
                </c:pt>
                <c:pt idx="9881">
                  <c:v>38.142000000000003</c:v>
                </c:pt>
                <c:pt idx="9882">
                  <c:v>38.11</c:v>
                </c:pt>
                <c:pt idx="9883">
                  <c:v>38.11</c:v>
                </c:pt>
                <c:pt idx="9884">
                  <c:v>38.078000000000003</c:v>
                </c:pt>
                <c:pt idx="9885">
                  <c:v>38.078000000000003</c:v>
                </c:pt>
                <c:pt idx="9886">
                  <c:v>38.017000000000003</c:v>
                </c:pt>
                <c:pt idx="9887">
                  <c:v>37.984999999999999</c:v>
                </c:pt>
                <c:pt idx="9888">
                  <c:v>37.984999999999999</c:v>
                </c:pt>
                <c:pt idx="9889">
                  <c:v>37.984999999999999</c:v>
                </c:pt>
                <c:pt idx="9890">
                  <c:v>37.953000000000003</c:v>
                </c:pt>
                <c:pt idx="9891">
                  <c:v>37.984999999999999</c:v>
                </c:pt>
                <c:pt idx="9892">
                  <c:v>38.019000000000005</c:v>
                </c:pt>
                <c:pt idx="9893">
                  <c:v>38.019000000000005</c:v>
                </c:pt>
                <c:pt idx="9894">
                  <c:v>38.019000000000005</c:v>
                </c:pt>
                <c:pt idx="9895">
                  <c:v>38.019000000000005</c:v>
                </c:pt>
                <c:pt idx="9896">
                  <c:v>38.019000000000005</c:v>
                </c:pt>
                <c:pt idx="9897">
                  <c:v>38.051000000000002</c:v>
                </c:pt>
                <c:pt idx="9898">
                  <c:v>38.022000000000013</c:v>
                </c:pt>
                <c:pt idx="9899">
                  <c:v>38.086000000000006</c:v>
                </c:pt>
                <c:pt idx="9900">
                  <c:v>38.054000000000002</c:v>
                </c:pt>
                <c:pt idx="9901">
                  <c:v>38.054000000000002</c:v>
                </c:pt>
                <c:pt idx="9902">
                  <c:v>38.054000000000002</c:v>
                </c:pt>
                <c:pt idx="9903">
                  <c:v>38.086000000000006</c:v>
                </c:pt>
                <c:pt idx="9904">
                  <c:v>38.088000000000001</c:v>
                </c:pt>
                <c:pt idx="9905">
                  <c:v>38.056000000000004</c:v>
                </c:pt>
                <c:pt idx="9906">
                  <c:v>38.024000000000001</c:v>
                </c:pt>
                <c:pt idx="9907">
                  <c:v>37.993000000000002</c:v>
                </c:pt>
                <c:pt idx="9908">
                  <c:v>37.961000000000006</c:v>
                </c:pt>
                <c:pt idx="9909">
                  <c:v>37.963000000000001</c:v>
                </c:pt>
                <c:pt idx="9910">
                  <c:v>37.931000000000004</c:v>
                </c:pt>
                <c:pt idx="9911">
                  <c:v>37.899000000000001</c:v>
                </c:pt>
                <c:pt idx="9912">
                  <c:v>37.899000000000001</c:v>
                </c:pt>
                <c:pt idx="9913">
                  <c:v>37.899000000000001</c:v>
                </c:pt>
                <c:pt idx="9914">
                  <c:v>37.899000000000001</c:v>
                </c:pt>
                <c:pt idx="9915">
                  <c:v>37.902000000000001</c:v>
                </c:pt>
                <c:pt idx="9916">
                  <c:v>37.838000000000001</c:v>
                </c:pt>
                <c:pt idx="9917">
                  <c:v>37.806000000000004</c:v>
                </c:pt>
                <c:pt idx="9918">
                  <c:v>37.774000000000001</c:v>
                </c:pt>
                <c:pt idx="9919">
                  <c:v>37.71</c:v>
                </c:pt>
                <c:pt idx="9920">
                  <c:v>37.646000000000001</c:v>
                </c:pt>
                <c:pt idx="9921">
                  <c:v>37.614000000000004</c:v>
                </c:pt>
                <c:pt idx="9922">
                  <c:v>37.521000000000001</c:v>
                </c:pt>
                <c:pt idx="9923">
                  <c:v>37.489000000000004</c:v>
                </c:pt>
                <c:pt idx="9924">
                  <c:v>37.489000000000004</c:v>
                </c:pt>
                <c:pt idx="9925">
                  <c:v>37.457000000000001</c:v>
                </c:pt>
                <c:pt idx="9926">
                  <c:v>37.489000000000004</c:v>
                </c:pt>
                <c:pt idx="9927">
                  <c:v>37.457000000000001</c:v>
                </c:pt>
                <c:pt idx="9928">
                  <c:v>37.489000000000004</c:v>
                </c:pt>
                <c:pt idx="9929">
                  <c:v>37.459000000000003</c:v>
                </c:pt>
                <c:pt idx="9930">
                  <c:v>37.459000000000003</c:v>
                </c:pt>
                <c:pt idx="9931">
                  <c:v>37.459000000000003</c:v>
                </c:pt>
                <c:pt idx="9932">
                  <c:v>37.395000000000003</c:v>
                </c:pt>
                <c:pt idx="9933">
                  <c:v>37.395000000000003</c:v>
                </c:pt>
                <c:pt idx="9934">
                  <c:v>37.331000000000003</c:v>
                </c:pt>
                <c:pt idx="9935">
                  <c:v>37.270000000000003</c:v>
                </c:pt>
                <c:pt idx="9936">
                  <c:v>37.270000000000003</c:v>
                </c:pt>
                <c:pt idx="9937">
                  <c:v>37.270000000000003</c:v>
                </c:pt>
                <c:pt idx="9938">
                  <c:v>37.205000000000013</c:v>
                </c:pt>
                <c:pt idx="9939">
                  <c:v>37.173000000000002</c:v>
                </c:pt>
                <c:pt idx="9940">
                  <c:v>37.176000000000002</c:v>
                </c:pt>
                <c:pt idx="9941">
                  <c:v>37.144000000000005</c:v>
                </c:pt>
                <c:pt idx="9942">
                  <c:v>37.144000000000005</c:v>
                </c:pt>
                <c:pt idx="9943">
                  <c:v>37.144000000000005</c:v>
                </c:pt>
                <c:pt idx="9944">
                  <c:v>37.112000000000002</c:v>
                </c:pt>
                <c:pt idx="9945">
                  <c:v>37.08</c:v>
                </c:pt>
                <c:pt idx="9946">
                  <c:v>37.018000000000001</c:v>
                </c:pt>
                <c:pt idx="9947">
                  <c:v>36.954000000000001</c:v>
                </c:pt>
                <c:pt idx="9948">
                  <c:v>36.89</c:v>
                </c:pt>
                <c:pt idx="9949">
                  <c:v>36.826000000000001</c:v>
                </c:pt>
                <c:pt idx="9950">
                  <c:v>36.826000000000001</c:v>
                </c:pt>
                <c:pt idx="9951">
                  <c:v>36.762000000000015</c:v>
                </c:pt>
                <c:pt idx="9952">
                  <c:v>36.764000000000003</c:v>
                </c:pt>
                <c:pt idx="9953">
                  <c:v>36.700000000000003</c:v>
                </c:pt>
                <c:pt idx="9954">
                  <c:v>36.700000000000003</c:v>
                </c:pt>
                <c:pt idx="9955">
                  <c:v>36.700000000000003</c:v>
                </c:pt>
                <c:pt idx="9956">
                  <c:v>36.700000000000003</c:v>
                </c:pt>
                <c:pt idx="9957">
                  <c:v>36.700000000000003</c:v>
                </c:pt>
                <c:pt idx="9958">
                  <c:v>36.702000000000012</c:v>
                </c:pt>
                <c:pt idx="9959">
                  <c:v>36.702000000000012</c:v>
                </c:pt>
                <c:pt idx="9960">
                  <c:v>36.702000000000012</c:v>
                </c:pt>
                <c:pt idx="9961">
                  <c:v>36.702000000000012</c:v>
                </c:pt>
                <c:pt idx="9962">
                  <c:v>36.67</c:v>
                </c:pt>
                <c:pt idx="9963">
                  <c:v>36.702000000000012</c:v>
                </c:pt>
                <c:pt idx="9964">
                  <c:v>36.705000000000013</c:v>
                </c:pt>
                <c:pt idx="9965">
                  <c:v>36.705000000000013</c:v>
                </c:pt>
                <c:pt idx="9966">
                  <c:v>36.705000000000013</c:v>
                </c:pt>
                <c:pt idx="9967">
                  <c:v>36.737000000000002</c:v>
                </c:pt>
                <c:pt idx="9968">
                  <c:v>36.737000000000002</c:v>
                </c:pt>
                <c:pt idx="9969">
                  <c:v>36.769000000000013</c:v>
                </c:pt>
                <c:pt idx="9970">
                  <c:v>36.769000000000013</c:v>
                </c:pt>
                <c:pt idx="9971">
                  <c:v>36.771000000000001</c:v>
                </c:pt>
                <c:pt idx="9972">
                  <c:v>36.771000000000001</c:v>
                </c:pt>
                <c:pt idx="9973">
                  <c:v>36.771000000000001</c:v>
                </c:pt>
                <c:pt idx="9974">
                  <c:v>36.771000000000001</c:v>
                </c:pt>
                <c:pt idx="9975">
                  <c:v>36.707000000000001</c:v>
                </c:pt>
                <c:pt idx="9976">
                  <c:v>36.707000000000001</c:v>
                </c:pt>
                <c:pt idx="9977">
                  <c:v>36.71</c:v>
                </c:pt>
                <c:pt idx="9978">
                  <c:v>36.71</c:v>
                </c:pt>
                <c:pt idx="9979">
                  <c:v>36.71</c:v>
                </c:pt>
                <c:pt idx="9980">
                  <c:v>36.678000000000011</c:v>
                </c:pt>
                <c:pt idx="9981">
                  <c:v>36.646000000000001</c:v>
                </c:pt>
                <c:pt idx="9982">
                  <c:v>36.646000000000001</c:v>
                </c:pt>
                <c:pt idx="9983">
                  <c:v>36.646000000000001</c:v>
                </c:pt>
                <c:pt idx="9984">
                  <c:v>36.646000000000001</c:v>
                </c:pt>
                <c:pt idx="9985">
                  <c:v>36.646000000000001</c:v>
                </c:pt>
                <c:pt idx="9986">
                  <c:v>36.616</c:v>
                </c:pt>
                <c:pt idx="9987">
                  <c:v>36.584000000000003</c:v>
                </c:pt>
                <c:pt idx="9988">
                  <c:v>36.584000000000003</c:v>
                </c:pt>
                <c:pt idx="9989">
                  <c:v>36.584000000000003</c:v>
                </c:pt>
                <c:pt idx="9990">
                  <c:v>36.584000000000003</c:v>
                </c:pt>
                <c:pt idx="9991">
                  <c:v>36.552</c:v>
                </c:pt>
                <c:pt idx="9992">
                  <c:v>36.584000000000003</c:v>
                </c:pt>
                <c:pt idx="9993">
                  <c:v>36.589000000000006</c:v>
                </c:pt>
                <c:pt idx="9994">
                  <c:v>36.557000000000002</c:v>
                </c:pt>
                <c:pt idx="9995">
                  <c:v>36.589000000000006</c:v>
                </c:pt>
                <c:pt idx="9996">
                  <c:v>36.621000000000002</c:v>
                </c:pt>
                <c:pt idx="9997">
                  <c:v>36.589000000000006</c:v>
                </c:pt>
                <c:pt idx="9998">
                  <c:v>36.623000000000012</c:v>
                </c:pt>
                <c:pt idx="9999">
                  <c:v>36.621000000000002</c:v>
                </c:pt>
                <c:pt idx="10000">
                  <c:v>36.589000000000006</c:v>
                </c:pt>
                <c:pt idx="10001">
                  <c:v>36.589000000000006</c:v>
                </c:pt>
                <c:pt idx="10002">
                  <c:v>36.623000000000012</c:v>
                </c:pt>
                <c:pt idx="10003">
                  <c:v>36.589000000000006</c:v>
                </c:pt>
                <c:pt idx="10004">
                  <c:v>36.621000000000002</c:v>
                </c:pt>
                <c:pt idx="10005">
                  <c:v>36.623000000000012</c:v>
                </c:pt>
                <c:pt idx="10006">
                  <c:v>36.655000000000001</c:v>
                </c:pt>
                <c:pt idx="10007">
                  <c:v>36.655000000000001</c:v>
                </c:pt>
                <c:pt idx="10008">
                  <c:v>36.655000000000001</c:v>
                </c:pt>
                <c:pt idx="10009">
                  <c:v>36.655000000000001</c:v>
                </c:pt>
                <c:pt idx="10010">
                  <c:v>36.655000000000001</c:v>
                </c:pt>
                <c:pt idx="10011">
                  <c:v>36.720000000000013</c:v>
                </c:pt>
                <c:pt idx="10012">
                  <c:v>36.687000000000005</c:v>
                </c:pt>
                <c:pt idx="10013">
                  <c:v>36.720000000000013</c:v>
                </c:pt>
                <c:pt idx="10014">
                  <c:v>36.722000000000016</c:v>
                </c:pt>
                <c:pt idx="10015">
                  <c:v>36.752000000000002</c:v>
                </c:pt>
                <c:pt idx="10016">
                  <c:v>36.722000000000016</c:v>
                </c:pt>
                <c:pt idx="10017">
                  <c:v>36.754000000000005</c:v>
                </c:pt>
                <c:pt idx="10018">
                  <c:v>36.754000000000005</c:v>
                </c:pt>
                <c:pt idx="10019">
                  <c:v>36.786000000000001</c:v>
                </c:pt>
                <c:pt idx="10020">
                  <c:v>36.786000000000001</c:v>
                </c:pt>
                <c:pt idx="10021">
                  <c:v>36.817999999999998</c:v>
                </c:pt>
                <c:pt idx="10022">
                  <c:v>36.853000000000002</c:v>
                </c:pt>
                <c:pt idx="10023">
                  <c:v>36.817999999999998</c:v>
                </c:pt>
                <c:pt idx="10024">
                  <c:v>36.821000000000005</c:v>
                </c:pt>
                <c:pt idx="10025">
                  <c:v>36.789000000000001</c:v>
                </c:pt>
                <c:pt idx="10026">
                  <c:v>36.854999999999997</c:v>
                </c:pt>
                <c:pt idx="10027">
                  <c:v>36.853000000000002</c:v>
                </c:pt>
                <c:pt idx="10028">
                  <c:v>36.853000000000002</c:v>
                </c:pt>
                <c:pt idx="10029">
                  <c:v>36.853000000000002</c:v>
                </c:pt>
                <c:pt idx="10030">
                  <c:v>36.854999999999997</c:v>
                </c:pt>
                <c:pt idx="10031">
                  <c:v>36.853000000000002</c:v>
                </c:pt>
                <c:pt idx="10032">
                  <c:v>36.854999999999997</c:v>
                </c:pt>
                <c:pt idx="10033">
                  <c:v>36.919000000000004</c:v>
                </c:pt>
                <c:pt idx="10034">
                  <c:v>36.919000000000004</c:v>
                </c:pt>
                <c:pt idx="10035">
                  <c:v>36.919000000000004</c:v>
                </c:pt>
                <c:pt idx="10036">
                  <c:v>36.919000000000004</c:v>
                </c:pt>
                <c:pt idx="10037">
                  <c:v>36.951999999999998</c:v>
                </c:pt>
                <c:pt idx="10038">
                  <c:v>36.922000000000011</c:v>
                </c:pt>
                <c:pt idx="10039">
                  <c:v>36.954000000000001</c:v>
                </c:pt>
                <c:pt idx="10040">
                  <c:v>36.986000000000004</c:v>
                </c:pt>
                <c:pt idx="10041">
                  <c:v>36.986000000000004</c:v>
                </c:pt>
                <c:pt idx="10042">
                  <c:v>36.986000000000004</c:v>
                </c:pt>
                <c:pt idx="10043">
                  <c:v>37.050000000000004</c:v>
                </c:pt>
                <c:pt idx="10044">
                  <c:v>37.021000000000001</c:v>
                </c:pt>
                <c:pt idx="10045">
                  <c:v>37.018000000000001</c:v>
                </c:pt>
                <c:pt idx="10046">
                  <c:v>37.021000000000001</c:v>
                </c:pt>
                <c:pt idx="10047">
                  <c:v>37.053000000000004</c:v>
                </c:pt>
                <c:pt idx="10048">
                  <c:v>37.085000000000001</c:v>
                </c:pt>
                <c:pt idx="10049">
                  <c:v>37.117000000000004</c:v>
                </c:pt>
                <c:pt idx="10050">
                  <c:v>37.119</c:v>
                </c:pt>
                <c:pt idx="10051">
                  <c:v>37.085000000000001</c:v>
                </c:pt>
                <c:pt idx="10052">
                  <c:v>37.119</c:v>
                </c:pt>
                <c:pt idx="10053">
                  <c:v>37.119</c:v>
                </c:pt>
                <c:pt idx="10054">
                  <c:v>37.119</c:v>
                </c:pt>
                <c:pt idx="10055">
                  <c:v>37.119</c:v>
                </c:pt>
                <c:pt idx="10056">
                  <c:v>37.119</c:v>
                </c:pt>
                <c:pt idx="10057">
                  <c:v>37.154000000000003</c:v>
                </c:pt>
                <c:pt idx="10058">
                  <c:v>37.183</c:v>
                </c:pt>
                <c:pt idx="10059">
                  <c:v>37.154000000000003</c:v>
                </c:pt>
                <c:pt idx="10060">
                  <c:v>37.154000000000003</c:v>
                </c:pt>
                <c:pt idx="10061">
                  <c:v>37.122000000000014</c:v>
                </c:pt>
                <c:pt idx="10062">
                  <c:v>37.124000000000002</c:v>
                </c:pt>
                <c:pt idx="10063">
                  <c:v>37.122000000000014</c:v>
                </c:pt>
                <c:pt idx="10064">
                  <c:v>37.124000000000002</c:v>
                </c:pt>
                <c:pt idx="10065">
                  <c:v>37.124000000000002</c:v>
                </c:pt>
                <c:pt idx="10066">
                  <c:v>37.124000000000002</c:v>
                </c:pt>
                <c:pt idx="10067">
                  <c:v>37.124000000000002</c:v>
                </c:pt>
                <c:pt idx="10068">
                  <c:v>37.124000000000002</c:v>
                </c:pt>
                <c:pt idx="10069">
                  <c:v>37.124000000000002</c:v>
                </c:pt>
                <c:pt idx="10070">
                  <c:v>37.127000000000002</c:v>
                </c:pt>
                <c:pt idx="10071">
                  <c:v>37.127000000000002</c:v>
                </c:pt>
                <c:pt idx="10072">
                  <c:v>37.159000000000006</c:v>
                </c:pt>
                <c:pt idx="10073">
                  <c:v>37.127000000000002</c:v>
                </c:pt>
                <c:pt idx="10074">
                  <c:v>37.164000000000001</c:v>
                </c:pt>
                <c:pt idx="10075">
                  <c:v>37.127000000000002</c:v>
                </c:pt>
                <c:pt idx="10076">
                  <c:v>37.159000000000006</c:v>
                </c:pt>
                <c:pt idx="10077">
                  <c:v>37.193000000000012</c:v>
                </c:pt>
                <c:pt idx="10078">
                  <c:v>37.134</c:v>
                </c:pt>
                <c:pt idx="10079">
                  <c:v>37.193000000000012</c:v>
                </c:pt>
                <c:pt idx="10080">
                  <c:v>37.161000000000001</c:v>
                </c:pt>
                <c:pt idx="10081">
                  <c:v>37.193000000000012</c:v>
                </c:pt>
                <c:pt idx="10082">
                  <c:v>37.198000000000015</c:v>
                </c:pt>
                <c:pt idx="10083">
                  <c:v>37.228000000000016</c:v>
                </c:pt>
                <c:pt idx="10084">
                  <c:v>37.228000000000016</c:v>
                </c:pt>
                <c:pt idx="10085">
                  <c:v>37.260000000000012</c:v>
                </c:pt>
                <c:pt idx="10086">
                  <c:v>37.198000000000015</c:v>
                </c:pt>
                <c:pt idx="10087">
                  <c:v>37.260000000000012</c:v>
                </c:pt>
                <c:pt idx="10088">
                  <c:v>37.262000000000015</c:v>
                </c:pt>
                <c:pt idx="10089">
                  <c:v>37.295000000000016</c:v>
                </c:pt>
                <c:pt idx="10090">
                  <c:v>37.480000000000004</c:v>
                </c:pt>
                <c:pt idx="10091">
                  <c:v>37.454999999999998</c:v>
                </c:pt>
                <c:pt idx="10092">
                  <c:v>37.519000000000005</c:v>
                </c:pt>
                <c:pt idx="10093">
                  <c:v>37.553000000000004</c:v>
                </c:pt>
                <c:pt idx="10094">
                  <c:v>37.586000000000006</c:v>
                </c:pt>
                <c:pt idx="10095">
                  <c:v>37.618000000000002</c:v>
                </c:pt>
                <c:pt idx="10096">
                  <c:v>37.586000000000006</c:v>
                </c:pt>
                <c:pt idx="10097">
                  <c:v>37.586000000000006</c:v>
                </c:pt>
                <c:pt idx="10098">
                  <c:v>37.623000000000012</c:v>
                </c:pt>
                <c:pt idx="10099">
                  <c:v>37.588000000000001</c:v>
                </c:pt>
                <c:pt idx="10100">
                  <c:v>37.652000000000001</c:v>
                </c:pt>
                <c:pt idx="10101">
                  <c:v>37.684000000000005</c:v>
                </c:pt>
                <c:pt idx="10102">
                  <c:v>37.719000000000001</c:v>
                </c:pt>
                <c:pt idx="10103">
                  <c:v>37.719000000000001</c:v>
                </c:pt>
                <c:pt idx="10104">
                  <c:v>37.719000000000001</c:v>
                </c:pt>
                <c:pt idx="10105">
                  <c:v>37.719000000000001</c:v>
                </c:pt>
                <c:pt idx="10106">
                  <c:v>37.813999999999993</c:v>
                </c:pt>
                <c:pt idx="10107">
                  <c:v>37.719000000000001</c:v>
                </c:pt>
                <c:pt idx="10108">
                  <c:v>37.689</c:v>
                </c:pt>
                <c:pt idx="10109">
                  <c:v>37.689</c:v>
                </c:pt>
                <c:pt idx="10110">
                  <c:v>37.766000000000012</c:v>
                </c:pt>
                <c:pt idx="10111">
                  <c:v>37.721000000000011</c:v>
                </c:pt>
                <c:pt idx="10112">
                  <c:v>37.689</c:v>
                </c:pt>
                <c:pt idx="10113">
                  <c:v>37.689</c:v>
                </c:pt>
                <c:pt idx="10114">
                  <c:v>37.660000000000011</c:v>
                </c:pt>
                <c:pt idx="10115">
                  <c:v>37.628000000000014</c:v>
                </c:pt>
                <c:pt idx="10116">
                  <c:v>37.596000000000011</c:v>
                </c:pt>
                <c:pt idx="10117">
                  <c:v>37.596000000000011</c:v>
                </c:pt>
                <c:pt idx="10118">
                  <c:v>37.613</c:v>
                </c:pt>
                <c:pt idx="10119">
                  <c:v>37.563000000000002</c:v>
                </c:pt>
                <c:pt idx="10120">
                  <c:v>37.598000000000013</c:v>
                </c:pt>
                <c:pt idx="10121">
                  <c:v>37.534000000000006</c:v>
                </c:pt>
                <c:pt idx="10122">
                  <c:v>37.539000000000001</c:v>
                </c:pt>
                <c:pt idx="10123">
                  <c:v>37.502000000000002</c:v>
                </c:pt>
                <c:pt idx="10124">
                  <c:v>37.47</c:v>
                </c:pt>
                <c:pt idx="10125">
                  <c:v>37.438000000000002</c:v>
                </c:pt>
                <c:pt idx="10126">
                  <c:v>37.454999999999998</c:v>
                </c:pt>
                <c:pt idx="10127">
                  <c:v>37.408000000000001</c:v>
                </c:pt>
                <c:pt idx="10128">
                  <c:v>37.408000000000001</c:v>
                </c:pt>
                <c:pt idx="10129">
                  <c:v>37.411000000000001</c:v>
                </c:pt>
                <c:pt idx="10130">
                  <c:v>37.359000000000002</c:v>
                </c:pt>
                <c:pt idx="10131">
                  <c:v>37.346000000000004</c:v>
                </c:pt>
                <c:pt idx="10132">
                  <c:v>37.346000000000004</c:v>
                </c:pt>
                <c:pt idx="10133">
                  <c:v>37.313999999999993</c:v>
                </c:pt>
                <c:pt idx="10134">
                  <c:v>37.454999999999998</c:v>
                </c:pt>
                <c:pt idx="10135">
                  <c:v>37.316999999999993</c:v>
                </c:pt>
                <c:pt idx="10136">
                  <c:v>37.349000000000004</c:v>
                </c:pt>
                <c:pt idx="10137">
                  <c:v>37.349000000000004</c:v>
                </c:pt>
                <c:pt idx="10138">
                  <c:v>37.465000000000003</c:v>
                </c:pt>
                <c:pt idx="10139">
                  <c:v>37.319000000000003</c:v>
                </c:pt>
                <c:pt idx="10140">
                  <c:v>37.350999999999999</c:v>
                </c:pt>
                <c:pt idx="10141">
                  <c:v>37.350999999999999</c:v>
                </c:pt>
                <c:pt idx="10142">
                  <c:v>37.386000000000003</c:v>
                </c:pt>
                <c:pt idx="10143">
                  <c:v>37.350999999999999</c:v>
                </c:pt>
                <c:pt idx="10144">
                  <c:v>37.350999999999999</c:v>
                </c:pt>
                <c:pt idx="10145">
                  <c:v>37.386000000000003</c:v>
                </c:pt>
                <c:pt idx="10146">
                  <c:v>37.433</c:v>
                </c:pt>
                <c:pt idx="10147">
                  <c:v>37.417999999999999</c:v>
                </c:pt>
                <c:pt idx="10148">
                  <c:v>37.417999999999999</c:v>
                </c:pt>
                <c:pt idx="10149">
                  <c:v>37.417999999999999</c:v>
                </c:pt>
                <c:pt idx="10150">
                  <c:v>37.425000000000011</c:v>
                </c:pt>
                <c:pt idx="10151">
                  <c:v>37.356000000000002</c:v>
                </c:pt>
                <c:pt idx="10152">
                  <c:v>37.356000000000002</c:v>
                </c:pt>
                <c:pt idx="10153">
                  <c:v>37.356000000000002</c:v>
                </c:pt>
                <c:pt idx="10154">
                  <c:v>37.361000000000004</c:v>
                </c:pt>
                <c:pt idx="10155">
                  <c:v>37.356000000000002</c:v>
                </c:pt>
                <c:pt idx="10156">
                  <c:v>37.359000000000002</c:v>
                </c:pt>
                <c:pt idx="10157">
                  <c:v>37.359000000000002</c:v>
                </c:pt>
                <c:pt idx="10158">
                  <c:v>37.361000000000004</c:v>
                </c:pt>
                <c:pt idx="10159">
                  <c:v>37.329000000000001</c:v>
                </c:pt>
                <c:pt idx="10160">
                  <c:v>37.329000000000001</c:v>
                </c:pt>
                <c:pt idx="10161">
                  <c:v>37.361000000000004</c:v>
                </c:pt>
                <c:pt idx="10162">
                  <c:v>37.366</c:v>
                </c:pt>
                <c:pt idx="10163">
                  <c:v>37.329000000000001</c:v>
                </c:pt>
                <c:pt idx="10164">
                  <c:v>37.361000000000004</c:v>
                </c:pt>
                <c:pt idx="10165">
                  <c:v>37.332000000000001</c:v>
                </c:pt>
                <c:pt idx="10166">
                  <c:v>37.302</c:v>
                </c:pt>
                <c:pt idx="10167">
                  <c:v>37.300000000000004</c:v>
                </c:pt>
                <c:pt idx="10168">
                  <c:v>37.267000000000003</c:v>
                </c:pt>
                <c:pt idx="10169">
                  <c:v>37.235000000000014</c:v>
                </c:pt>
                <c:pt idx="10170">
                  <c:v>37.238000000000014</c:v>
                </c:pt>
                <c:pt idx="10171">
                  <c:v>37.238000000000014</c:v>
                </c:pt>
                <c:pt idx="10172">
                  <c:v>37.174000000000007</c:v>
                </c:pt>
                <c:pt idx="10173">
                  <c:v>37.174000000000007</c:v>
                </c:pt>
                <c:pt idx="10174">
                  <c:v>37.176000000000002</c:v>
                </c:pt>
                <c:pt idx="10175">
                  <c:v>37.174000000000007</c:v>
                </c:pt>
                <c:pt idx="10176">
                  <c:v>37.141000000000005</c:v>
                </c:pt>
                <c:pt idx="10177">
                  <c:v>37.112000000000002</c:v>
                </c:pt>
                <c:pt idx="10178">
                  <c:v>37.117000000000004</c:v>
                </c:pt>
                <c:pt idx="10179">
                  <c:v>37.08</c:v>
                </c:pt>
                <c:pt idx="10180">
                  <c:v>37.048000000000002</c:v>
                </c:pt>
                <c:pt idx="10181">
                  <c:v>37.048000000000002</c:v>
                </c:pt>
                <c:pt idx="10182">
                  <c:v>37.055</c:v>
                </c:pt>
                <c:pt idx="10183">
                  <c:v>37.050000000000004</c:v>
                </c:pt>
                <c:pt idx="10184">
                  <c:v>37.050000000000004</c:v>
                </c:pt>
                <c:pt idx="10185">
                  <c:v>37.050000000000004</c:v>
                </c:pt>
                <c:pt idx="10186">
                  <c:v>37.06</c:v>
                </c:pt>
                <c:pt idx="10187">
                  <c:v>36.988</c:v>
                </c:pt>
                <c:pt idx="10188">
                  <c:v>37.052</c:v>
                </c:pt>
                <c:pt idx="10189">
                  <c:v>37.052</c:v>
                </c:pt>
                <c:pt idx="10190">
                  <c:v>37.025000000000013</c:v>
                </c:pt>
                <c:pt idx="10191">
                  <c:v>37.052</c:v>
                </c:pt>
                <c:pt idx="10192">
                  <c:v>37.052</c:v>
                </c:pt>
                <c:pt idx="10193">
                  <c:v>37.055</c:v>
                </c:pt>
                <c:pt idx="10194">
                  <c:v>37.062000000000012</c:v>
                </c:pt>
                <c:pt idx="10195">
                  <c:v>37.055</c:v>
                </c:pt>
                <c:pt idx="10196">
                  <c:v>37.055</c:v>
                </c:pt>
                <c:pt idx="10197">
                  <c:v>37.055</c:v>
                </c:pt>
                <c:pt idx="10198">
                  <c:v>37.033000000000001</c:v>
                </c:pt>
                <c:pt idx="10199">
                  <c:v>37.057000000000002</c:v>
                </c:pt>
                <c:pt idx="10200">
                  <c:v>37.057000000000002</c:v>
                </c:pt>
                <c:pt idx="10201">
                  <c:v>37.090000000000003</c:v>
                </c:pt>
                <c:pt idx="10202">
                  <c:v>37.06</c:v>
                </c:pt>
                <c:pt idx="10203">
                  <c:v>37.057000000000002</c:v>
                </c:pt>
                <c:pt idx="10204">
                  <c:v>37.06</c:v>
                </c:pt>
                <c:pt idx="10205">
                  <c:v>37.124000000000002</c:v>
                </c:pt>
                <c:pt idx="10206">
                  <c:v>37.127000000000002</c:v>
                </c:pt>
                <c:pt idx="10207">
                  <c:v>37.124000000000002</c:v>
                </c:pt>
                <c:pt idx="10208">
                  <c:v>37.124000000000002</c:v>
                </c:pt>
                <c:pt idx="10209">
                  <c:v>37.159000000000006</c:v>
                </c:pt>
                <c:pt idx="10210">
                  <c:v>37.134</c:v>
                </c:pt>
                <c:pt idx="10211">
                  <c:v>37.127000000000002</c:v>
                </c:pt>
                <c:pt idx="10212">
                  <c:v>37.094000000000001</c:v>
                </c:pt>
                <c:pt idx="10213">
                  <c:v>37.094000000000001</c:v>
                </c:pt>
                <c:pt idx="10214">
                  <c:v>37.141000000000005</c:v>
                </c:pt>
                <c:pt idx="10215">
                  <c:v>37.129000000000012</c:v>
                </c:pt>
                <c:pt idx="10216">
                  <c:v>37.129000000000012</c:v>
                </c:pt>
                <c:pt idx="10217">
                  <c:v>37.129000000000012</c:v>
                </c:pt>
                <c:pt idx="10218">
                  <c:v>37.131</c:v>
                </c:pt>
                <c:pt idx="10219">
                  <c:v>37.097000000000001</c:v>
                </c:pt>
                <c:pt idx="10220">
                  <c:v>37.067</c:v>
                </c:pt>
                <c:pt idx="10221">
                  <c:v>37.067</c:v>
                </c:pt>
                <c:pt idx="10222">
                  <c:v>37.003</c:v>
                </c:pt>
                <c:pt idx="10223">
                  <c:v>37.003</c:v>
                </c:pt>
                <c:pt idx="10224">
                  <c:v>36.941000000000003</c:v>
                </c:pt>
                <c:pt idx="10225">
                  <c:v>36.941000000000003</c:v>
                </c:pt>
                <c:pt idx="10226">
                  <c:v>36.946000000000005</c:v>
                </c:pt>
                <c:pt idx="10227">
                  <c:v>36.877000000000002</c:v>
                </c:pt>
                <c:pt idx="10228">
                  <c:v>36.844999999999999</c:v>
                </c:pt>
                <c:pt idx="10229">
                  <c:v>36.814999999999998</c:v>
                </c:pt>
                <c:pt idx="10230">
                  <c:v>36.814999999999998</c:v>
                </c:pt>
                <c:pt idx="10231">
                  <c:v>36.847000000000001</c:v>
                </c:pt>
                <c:pt idx="10232">
                  <c:v>36.814999999999998</c:v>
                </c:pt>
                <c:pt idx="10233">
                  <c:v>36.814999999999998</c:v>
                </c:pt>
                <c:pt idx="10234">
                  <c:v>36.822000000000003</c:v>
                </c:pt>
                <c:pt idx="10235">
                  <c:v>36.75</c:v>
                </c:pt>
                <c:pt idx="10236">
                  <c:v>36.753</c:v>
                </c:pt>
                <c:pt idx="10237">
                  <c:v>36.753</c:v>
                </c:pt>
                <c:pt idx="10238">
                  <c:v>36.723000000000013</c:v>
                </c:pt>
                <c:pt idx="10239">
                  <c:v>36.688000000000002</c:v>
                </c:pt>
                <c:pt idx="10240">
                  <c:v>36.721000000000011</c:v>
                </c:pt>
                <c:pt idx="10241">
                  <c:v>36.688000000000002</c:v>
                </c:pt>
                <c:pt idx="10242">
                  <c:v>36.659000000000006</c:v>
                </c:pt>
                <c:pt idx="10243">
                  <c:v>36.691000000000003</c:v>
                </c:pt>
                <c:pt idx="10244">
                  <c:v>36.691000000000003</c:v>
                </c:pt>
                <c:pt idx="10245">
                  <c:v>36.691000000000003</c:v>
                </c:pt>
                <c:pt idx="10246">
                  <c:v>36.659000000000006</c:v>
                </c:pt>
                <c:pt idx="10247">
                  <c:v>36.629000000000012</c:v>
                </c:pt>
                <c:pt idx="10248">
                  <c:v>36.629000000000012</c:v>
                </c:pt>
                <c:pt idx="10249">
                  <c:v>36.629000000000012</c:v>
                </c:pt>
                <c:pt idx="10250">
                  <c:v>36.567</c:v>
                </c:pt>
                <c:pt idx="10251">
                  <c:v>36.565000000000012</c:v>
                </c:pt>
                <c:pt idx="10252">
                  <c:v>36.567</c:v>
                </c:pt>
                <c:pt idx="10253">
                  <c:v>36.567</c:v>
                </c:pt>
                <c:pt idx="10254">
                  <c:v>36.567</c:v>
                </c:pt>
                <c:pt idx="10255">
                  <c:v>36.535000000000011</c:v>
                </c:pt>
                <c:pt idx="10256">
                  <c:v>36.535000000000011</c:v>
                </c:pt>
                <c:pt idx="10257">
                  <c:v>36.537000000000006</c:v>
                </c:pt>
                <c:pt idx="10258">
                  <c:v>36.54</c:v>
                </c:pt>
                <c:pt idx="10259">
                  <c:v>36.505000000000003</c:v>
                </c:pt>
                <c:pt idx="10260">
                  <c:v>36.505000000000003</c:v>
                </c:pt>
                <c:pt idx="10261">
                  <c:v>36.505000000000003</c:v>
                </c:pt>
                <c:pt idx="10262">
                  <c:v>36.478000000000002</c:v>
                </c:pt>
                <c:pt idx="10263">
                  <c:v>36.443000000000005</c:v>
                </c:pt>
                <c:pt idx="10264">
                  <c:v>36.443000000000005</c:v>
                </c:pt>
                <c:pt idx="10265">
                  <c:v>36.443000000000005</c:v>
                </c:pt>
                <c:pt idx="10266">
                  <c:v>36.445</c:v>
                </c:pt>
                <c:pt idx="10267">
                  <c:v>36.443000000000005</c:v>
                </c:pt>
                <c:pt idx="10268">
                  <c:v>36.445</c:v>
                </c:pt>
                <c:pt idx="10269">
                  <c:v>36.445</c:v>
                </c:pt>
                <c:pt idx="10270">
                  <c:v>36.453000000000003</c:v>
                </c:pt>
                <c:pt idx="10271">
                  <c:v>36.445</c:v>
                </c:pt>
                <c:pt idx="10272">
                  <c:v>36.445</c:v>
                </c:pt>
                <c:pt idx="10273">
                  <c:v>36.416000000000004</c:v>
                </c:pt>
                <c:pt idx="10274">
                  <c:v>36.416000000000004</c:v>
                </c:pt>
                <c:pt idx="10275">
                  <c:v>36.383000000000003</c:v>
                </c:pt>
                <c:pt idx="10276">
                  <c:v>36.383000000000003</c:v>
                </c:pt>
                <c:pt idx="10277">
                  <c:v>36.353000000000002</c:v>
                </c:pt>
                <c:pt idx="10278">
                  <c:v>36.321000000000005</c:v>
                </c:pt>
                <c:pt idx="10279">
                  <c:v>36.289000000000001</c:v>
                </c:pt>
                <c:pt idx="10280">
                  <c:v>36.257000000000005</c:v>
                </c:pt>
                <c:pt idx="10281">
                  <c:v>36.224000000000011</c:v>
                </c:pt>
                <c:pt idx="10282">
                  <c:v>36.162000000000013</c:v>
                </c:pt>
                <c:pt idx="10283">
                  <c:v>36.130000000000003</c:v>
                </c:pt>
                <c:pt idx="10284">
                  <c:v>36.066000000000003</c:v>
                </c:pt>
                <c:pt idx="10285">
                  <c:v>36.066000000000003</c:v>
                </c:pt>
                <c:pt idx="10286">
                  <c:v>36.066000000000003</c:v>
                </c:pt>
                <c:pt idx="10287">
                  <c:v>36.066000000000003</c:v>
                </c:pt>
                <c:pt idx="10288">
                  <c:v>36.066000000000003</c:v>
                </c:pt>
                <c:pt idx="10289">
                  <c:v>36.132000000000012</c:v>
                </c:pt>
                <c:pt idx="10290">
                  <c:v>36.135000000000012</c:v>
                </c:pt>
                <c:pt idx="10291">
                  <c:v>36.132000000000012</c:v>
                </c:pt>
                <c:pt idx="10292">
                  <c:v>36.197000000000003</c:v>
                </c:pt>
                <c:pt idx="10293">
                  <c:v>36.199000000000012</c:v>
                </c:pt>
                <c:pt idx="10294">
                  <c:v>36.199000000000012</c:v>
                </c:pt>
                <c:pt idx="10295">
                  <c:v>36.199000000000012</c:v>
                </c:pt>
                <c:pt idx="10296">
                  <c:v>36.199000000000012</c:v>
                </c:pt>
                <c:pt idx="10297">
                  <c:v>36.264000000000003</c:v>
                </c:pt>
                <c:pt idx="10298">
                  <c:v>36.202000000000012</c:v>
                </c:pt>
                <c:pt idx="10299">
                  <c:v>36.202000000000012</c:v>
                </c:pt>
                <c:pt idx="10300">
                  <c:v>36.137</c:v>
                </c:pt>
                <c:pt idx="10301">
                  <c:v>36.105000000000011</c:v>
                </c:pt>
                <c:pt idx="10302">
                  <c:v>36.075000000000003</c:v>
                </c:pt>
                <c:pt idx="10303">
                  <c:v>36.04</c:v>
                </c:pt>
                <c:pt idx="10304">
                  <c:v>36.008000000000003</c:v>
                </c:pt>
                <c:pt idx="10305">
                  <c:v>35.978000000000002</c:v>
                </c:pt>
                <c:pt idx="10306">
                  <c:v>35.946000000000005</c:v>
                </c:pt>
                <c:pt idx="10307">
                  <c:v>35.946000000000005</c:v>
                </c:pt>
                <c:pt idx="10308">
                  <c:v>35.880999999999993</c:v>
                </c:pt>
                <c:pt idx="10309">
                  <c:v>35.849000000000004</c:v>
                </c:pt>
                <c:pt idx="10310">
                  <c:v>35.816999999999993</c:v>
                </c:pt>
                <c:pt idx="10311">
                  <c:v>35.816999999999993</c:v>
                </c:pt>
                <c:pt idx="10312">
                  <c:v>35.816999999999993</c:v>
                </c:pt>
                <c:pt idx="10313">
                  <c:v>35.816999999999993</c:v>
                </c:pt>
                <c:pt idx="10314">
                  <c:v>35.821000000000005</c:v>
                </c:pt>
                <c:pt idx="10315">
                  <c:v>35.752000000000002</c:v>
                </c:pt>
                <c:pt idx="10316">
                  <c:v>35.754000000000005</c:v>
                </c:pt>
                <c:pt idx="10317">
                  <c:v>35.754000000000005</c:v>
                </c:pt>
                <c:pt idx="10318">
                  <c:v>35.722000000000016</c:v>
                </c:pt>
                <c:pt idx="10319">
                  <c:v>35.754000000000005</c:v>
                </c:pt>
                <c:pt idx="10320">
                  <c:v>35.690000000000012</c:v>
                </c:pt>
                <c:pt idx="10321">
                  <c:v>35.692000000000014</c:v>
                </c:pt>
                <c:pt idx="10322">
                  <c:v>35.692000000000014</c:v>
                </c:pt>
                <c:pt idx="10323">
                  <c:v>35.757000000000005</c:v>
                </c:pt>
                <c:pt idx="10324">
                  <c:v>35.692000000000014</c:v>
                </c:pt>
                <c:pt idx="10325">
                  <c:v>35.757000000000005</c:v>
                </c:pt>
                <c:pt idx="10326">
                  <c:v>35.757000000000005</c:v>
                </c:pt>
                <c:pt idx="10327">
                  <c:v>35.757000000000005</c:v>
                </c:pt>
                <c:pt idx="10328">
                  <c:v>35.789000000000001</c:v>
                </c:pt>
                <c:pt idx="10329">
                  <c:v>35.789000000000001</c:v>
                </c:pt>
                <c:pt idx="10330">
                  <c:v>35.887999999999998</c:v>
                </c:pt>
                <c:pt idx="10331">
                  <c:v>35.887999999999998</c:v>
                </c:pt>
                <c:pt idx="10332">
                  <c:v>35.953000000000003</c:v>
                </c:pt>
                <c:pt idx="10333">
                  <c:v>35.984999999999999</c:v>
                </c:pt>
                <c:pt idx="10334">
                  <c:v>36.020000000000003</c:v>
                </c:pt>
                <c:pt idx="10335">
                  <c:v>36.018000000000001</c:v>
                </c:pt>
                <c:pt idx="10336">
                  <c:v>36.082000000000001</c:v>
                </c:pt>
                <c:pt idx="10337">
                  <c:v>36.147000000000006</c:v>
                </c:pt>
                <c:pt idx="10338">
                  <c:v>36.149000000000001</c:v>
                </c:pt>
                <c:pt idx="10339">
                  <c:v>36.181000000000004</c:v>
                </c:pt>
                <c:pt idx="10340">
                  <c:v>36.214000000000006</c:v>
                </c:pt>
                <c:pt idx="10341">
                  <c:v>36.246000000000002</c:v>
                </c:pt>
                <c:pt idx="10342">
                  <c:v>36.314999999999998</c:v>
                </c:pt>
                <c:pt idx="10343">
                  <c:v>36.343000000000004</c:v>
                </c:pt>
                <c:pt idx="10344">
                  <c:v>36.343000000000004</c:v>
                </c:pt>
                <c:pt idx="10345">
                  <c:v>36.375</c:v>
                </c:pt>
                <c:pt idx="10346">
                  <c:v>36.410000000000004</c:v>
                </c:pt>
                <c:pt idx="10347">
                  <c:v>36.410000000000004</c:v>
                </c:pt>
                <c:pt idx="10348">
                  <c:v>36.410000000000004</c:v>
                </c:pt>
                <c:pt idx="10349">
                  <c:v>36.410000000000004</c:v>
                </c:pt>
                <c:pt idx="10350">
                  <c:v>36.380000000000003</c:v>
                </c:pt>
                <c:pt idx="10351">
                  <c:v>36.410000000000004</c:v>
                </c:pt>
                <c:pt idx="10352">
                  <c:v>36.410000000000004</c:v>
                </c:pt>
                <c:pt idx="10353">
                  <c:v>36.410000000000004</c:v>
                </c:pt>
                <c:pt idx="10354">
                  <c:v>36.414999999999999</c:v>
                </c:pt>
                <c:pt idx="10355">
                  <c:v>36.411999999999999</c:v>
                </c:pt>
                <c:pt idx="10356">
                  <c:v>36.380000000000003</c:v>
                </c:pt>
                <c:pt idx="10357">
                  <c:v>36.347999999999999</c:v>
                </c:pt>
                <c:pt idx="10358">
                  <c:v>36.347999999999999</c:v>
                </c:pt>
                <c:pt idx="10359">
                  <c:v>36.314999999999998</c:v>
                </c:pt>
                <c:pt idx="10360">
                  <c:v>36.347999999999999</c:v>
                </c:pt>
                <c:pt idx="10361">
                  <c:v>36.314999999999998</c:v>
                </c:pt>
                <c:pt idx="10362">
                  <c:v>36.35</c:v>
                </c:pt>
                <c:pt idx="10363">
                  <c:v>36.317999999999998</c:v>
                </c:pt>
                <c:pt idx="10364">
                  <c:v>36.314999999999998</c:v>
                </c:pt>
                <c:pt idx="10365">
                  <c:v>36.286000000000001</c:v>
                </c:pt>
                <c:pt idx="10366">
                  <c:v>36.288000000000011</c:v>
                </c:pt>
                <c:pt idx="10367">
                  <c:v>36.221000000000011</c:v>
                </c:pt>
                <c:pt idx="10368">
                  <c:v>36.221000000000011</c:v>
                </c:pt>
                <c:pt idx="10369">
                  <c:v>36.221000000000011</c:v>
                </c:pt>
                <c:pt idx="10370">
                  <c:v>36.221000000000011</c:v>
                </c:pt>
                <c:pt idx="10371">
                  <c:v>36.189</c:v>
                </c:pt>
                <c:pt idx="10372">
                  <c:v>36.221000000000011</c:v>
                </c:pt>
                <c:pt idx="10373">
                  <c:v>36.221000000000011</c:v>
                </c:pt>
                <c:pt idx="10374">
                  <c:v>36.191000000000003</c:v>
                </c:pt>
                <c:pt idx="10375">
                  <c:v>36.223000000000013</c:v>
                </c:pt>
                <c:pt idx="10376">
                  <c:v>36.223000000000013</c:v>
                </c:pt>
                <c:pt idx="10377">
                  <c:v>36.223000000000013</c:v>
                </c:pt>
                <c:pt idx="10378">
                  <c:v>36.161000000000001</c:v>
                </c:pt>
                <c:pt idx="10379">
                  <c:v>36.159000000000006</c:v>
                </c:pt>
                <c:pt idx="10380">
                  <c:v>36.159000000000006</c:v>
                </c:pt>
                <c:pt idx="10381">
                  <c:v>36.094000000000001</c:v>
                </c:pt>
                <c:pt idx="10382">
                  <c:v>36.129000000000012</c:v>
                </c:pt>
                <c:pt idx="10383">
                  <c:v>36.097000000000001</c:v>
                </c:pt>
                <c:pt idx="10384">
                  <c:v>36.097000000000001</c:v>
                </c:pt>
                <c:pt idx="10385">
                  <c:v>36.097000000000001</c:v>
                </c:pt>
                <c:pt idx="10386">
                  <c:v>36.099000000000011</c:v>
                </c:pt>
                <c:pt idx="10387">
                  <c:v>36.032000000000011</c:v>
                </c:pt>
                <c:pt idx="10388">
                  <c:v>36.034000000000006</c:v>
                </c:pt>
                <c:pt idx="10389">
                  <c:v>35.97</c:v>
                </c:pt>
                <c:pt idx="10390">
                  <c:v>35.97</c:v>
                </c:pt>
                <c:pt idx="10391">
                  <c:v>35.937000000000005</c:v>
                </c:pt>
                <c:pt idx="10392">
                  <c:v>35.873000000000005</c:v>
                </c:pt>
                <c:pt idx="10393">
                  <c:v>35.840000000000003</c:v>
                </c:pt>
                <c:pt idx="10394">
                  <c:v>35.778000000000013</c:v>
                </c:pt>
                <c:pt idx="10395">
                  <c:v>35.714000000000006</c:v>
                </c:pt>
                <c:pt idx="10396">
                  <c:v>35.649000000000001</c:v>
                </c:pt>
                <c:pt idx="10397">
                  <c:v>35.649000000000001</c:v>
                </c:pt>
                <c:pt idx="10398">
                  <c:v>35.584000000000003</c:v>
                </c:pt>
                <c:pt idx="10399">
                  <c:v>35.584000000000003</c:v>
                </c:pt>
                <c:pt idx="10400">
                  <c:v>35.519000000000005</c:v>
                </c:pt>
                <c:pt idx="10401">
                  <c:v>35.454999999999998</c:v>
                </c:pt>
                <c:pt idx="10402">
                  <c:v>35.36</c:v>
                </c:pt>
                <c:pt idx="10403">
                  <c:v>35.263000000000012</c:v>
                </c:pt>
                <c:pt idx="10404">
                  <c:v>35.198000000000015</c:v>
                </c:pt>
                <c:pt idx="10405">
                  <c:v>35.101000000000006</c:v>
                </c:pt>
                <c:pt idx="10406">
                  <c:v>35.036000000000001</c:v>
                </c:pt>
                <c:pt idx="10407">
                  <c:v>35.004000000000005</c:v>
                </c:pt>
                <c:pt idx="10408">
                  <c:v>35.004000000000005</c:v>
                </c:pt>
                <c:pt idx="10409">
                  <c:v>35.006</c:v>
                </c:pt>
                <c:pt idx="10410">
                  <c:v>35.103000000000002</c:v>
                </c:pt>
                <c:pt idx="10411">
                  <c:v>35.200000000000003</c:v>
                </c:pt>
                <c:pt idx="10412">
                  <c:v>35.233000000000011</c:v>
                </c:pt>
                <c:pt idx="10413">
                  <c:v>35.200000000000003</c:v>
                </c:pt>
                <c:pt idx="10414">
                  <c:v>35.138000000000012</c:v>
                </c:pt>
                <c:pt idx="10415">
                  <c:v>35.008000000000003</c:v>
                </c:pt>
                <c:pt idx="10416">
                  <c:v>34.879000000000005</c:v>
                </c:pt>
                <c:pt idx="10417">
                  <c:v>34.813999999999993</c:v>
                </c:pt>
                <c:pt idx="10418">
                  <c:v>34.813999999999993</c:v>
                </c:pt>
                <c:pt idx="10419">
                  <c:v>34.846000000000004</c:v>
                </c:pt>
                <c:pt idx="10420">
                  <c:v>34.879000000000005</c:v>
                </c:pt>
                <c:pt idx="10421">
                  <c:v>34.880999999999993</c:v>
                </c:pt>
                <c:pt idx="10422">
                  <c:v>34.913000000000004</c:v>
                </c:pt>
                <c:pt idx="10423">
                  <c:v>34.946000000000005</c:v>
                </c:pt>
                <c:pt idx="10424">
                  <c:v>34.978000000000002</c:v>
                </c:pt>
                <c:pt idx="10425">
                  <c:v>35.011000000000003</c:v>
                </c:pt>
                <c:pt idx="10426">
                  <c:v>35.011000000000003</c:v>
                </c:pt>
                <c:pt idx="10427">
                  <c:v>35.075000000000003</c:v>
                </c:pt>
                <c:pt idx="10428">
                  <c:v>35.011000000000003</c:v>
                </c:pt>
                <c:pt idx="10429">
                  <c:v>35.075000000000003</c:v>
                </c:pt>
                <c:pt idx="10430">
                  <c:v>35.043000000000006</c:v>
                </c:pt>
                <c:pt idx="10431">
                  <c:v>35.045000000000002</c:v>
                </c:pt>
                <c:pt idx="10432">
                  <c:v>35.013000000000005</c:v>
                </c:pt>
                <c:pt idx="10433">
                  <c:v>35.013000000000005</c:v>
                </c:pt>
                <c:pt idx="10434">
                  <c:v>35.013000000000005</c:v>
                </c:pt>
                <c:pt idx="10435">
                  <c:v>35.078000000000003</c:v>
                </c:pt>
                <c:pt idx="10436">
                  <c:v>35.078000000000003</c:v>
                </c:pt>
                <c:pt idx="10437">
                  <c:v>35.08</c:v>
                </c:pt>
                <c:pt idx="10438">
                  <c:v>35.08</c:v>
                </c:pt>
                <c:pt idx="10439">
                  <c:v>35.08</c:v>
                </c:pt>
                <c:pt idx="10440">
                  <c:v>35.015000000000001</c:v>
                </c:pt>
                <c:pt idx="10441">
                  <c:v>34.950000000000003</c:v>
                </c:pt>
                <c:pt idx="10442">
                  <c:v>34.950000000000003</c:v>
                </c:pt>
                <c:pt idx="10443">
                  <c:v>34.950000000000003</c:v>
                </c:pt>
                <c:pt idx="10444">
                  <c:v>34.950000000000003</c:v>
                </c:pt>
                <c:pt idx="10445">
                  <c:v>34.917999999999999</c:v>
                </c:pt>
                <c:pt idx="10446">
                  <c:v>34.887999999999998</c:v>
                </c:pt>
                <c:pt idx="10447">
                  <c:v>34.887999999999998</c:v>
                </c:pt>
                <c:pt idx="10448">
                  <c:v>34.953000000000003</c:v>
                </c:pt>
                <c:pt idx="10449">
                  <c:v>34.953000000000003</c:v>
                </c:pt>
                <c:pt idx="10450">
                  <c:v>34.984999999999999</c:v>
                </c:pt>
                <c:pt idx="10451">
                  <c:v>34.953000000000003</c:v>
                </c:pt>
                <c:pt idx="10452">
                  <c:v>34.953000000000003</c:v>
                </c:pt>
                <c:pt idx="10453">
                  <c:v>34.953000000000003</c:v>
                </c:pt>
                <c:pt idx="10454">
                  <c:v>34.954999999999998</c:v>
                </c:pt>
                <c:pt idx="10455">
                  <c:v>34.954999999999998</c:v>
                </c:pt>
                <c:pt idx="10456">
                  <c:v>34.954999999999998</c:v>
                </c:pt>
                <c:pt idx="10457">
                  <c:v>34.954999999999998</c:v>
                </c:pt>
                <c:pt idx="10458">
                  <c:v>34.923000000000002</c:v>
                </c:pt>
                <c:pt idx="10459">
                  <c:v>34.89</c:v>
                </c:pt>
                <c:pt idx="10460">
                  <c:v>34.857999999999997</c:v>
                </c:pt>
                <c:pt idx="10461">
                  <c:v>34.760000000000012</c:v>
                </c:pt>
                <c:pt idx="10462">
                  <c:v>34.695000000000014</c:v>
                </c:pt>
                <c:pt idx="10463">
                  <c:v>34.598000000000013</c:v>
                </c:pt>
                <c:pt idx="10464">
                  <c:v>34.568000000000012</c:v>
                </c:pt>
                <c:pt idx="10465">
                  <c:v>34.438000000000002</c:v>
                </c:pt>
                <c:pt idx="10466">
                  <c:v>34.275000000000013</c:v>
                </c:pt>
                <c:pt idx="10467">
                  <c:v>34.178000000000011</c:v>
                </c:pt>
                <c:pt idx="10468">
                  <c:v>34.048000000000002</c:v>
                </c:pt>
                <c:pt idx="10469">
                  <c:v>33.917999999999999</c:v>
                </c:pt>
                <c:pt idx="10470">
                  <c:v>33.790000000000013</c:v>
                </c:pt>
                <c:pt idx="10471">
                  <c:v>33.657000000000004</c:v>
                </c:pt>
                <c:pt idx="10472">
                  <c:v>33.595000000000013</c:v>
                </c:pt>
                <c:pt idx="10473">
                  <c:v>33.432000000000002</c:v>
                </c:pt>
                <c:pt idx="10474">
                  <c:v>33.269000000000013</c:v>
                </c:pt>
                <c:pt idx="10475">
                  <c:v>33.203000000000003</c:v>
                </c:pt>
                <c:pt idx="10476">
                  <c:v>33.203000000000003</c:v>
                </c:pt>
                <c:pt idx="10477">
                  <c:v>33.203000000000003</c:v>
                </c:pt>
                <c:pt idx="10478">
                  <c:v>33.269000000000013</c:v>
                </c:pt>
                <c:pt idx="10479">
                  <c:v>33.334000000000003</c:v>
                </c:pt>
                <c:pt idx="10480">
                  <c:v>33.399000000000001</c:v>
                </c:pt>
                <c:pt idx="10481">
                  <c:v>33.464000000000006</c:v>
                </c:pt>
                <c:pt idx="10482">
                  <c:v>33.532000000000011</c:v>
                </c:pt>
                <c:pt idx="10483">
                  <c:v>33.597000000000001</c:v>
                </c:pt>
                <c:pt idx="10484">
                  <c:v>33.662000000000013</c:v>
                </c:pt>
                <c:pt idx="10485">
                  <c:v>33.694000000000003</c:v>
                </c:pt>
                <c:pt idx="10486">
                  <c:v>33.727000000000011</c:v>
                </c:pt>
                <c:pt idx="10487">
                  <c:v>33.792000000000016</c:v>
                </c:pt>
                <c:pt idx="10488">
                  <c:v>33.792000000000016</c:v>
                </c:pt>
                <c:pt idx="10489">
                  <c:v>33.792000000000016</c:v>
                </c:pt>
                <c:pt idx="10490">
                  <c:v>33.827000000000005</c:v>
                </c:pt>
                <c:pt idx="10491">
                  <c:v>33.856999999999999</c:v>
                </c:pt>
                <c:pt idx="10492">
                  <c:v>33.859000000000002</c:v>
                </c:pt>
                <c:pt idx="10493">
                  <c:v>33.922000000000011</c:v>
                </c:pt>
                <c:pt idx="10494">
                  <c:v>33.925000000000011</c:v>
                </c:pt>
                <c:pt idx="10495">
                  <c:v>33.99</c:v>
                </c:pt>
                <c:pt idx="10496">
                  <c:v>34.022000000000013</c:v>
                </c:pt>
                <c:pt idx="10497">
                  <c:v>34.055</c:v>
                </c:pt>
                <c:pt idx="10498">
                  <c:v>34.055</c:v>
                </c:pt>
                <c:pt idx="10499">
                  <c:v>33.957000000000001</c:v>
                </c:pt>
                <c:pt idx="10500">
                  <c:v>33.859000000000002</c:v>
                </c:pt>
                <c:pt idx="10501">
                  <c:v>33.794000000000011</c:v>
                </c:pt>
                <c:pt idx="10502">
                  <c:v>33.797000000000011</c:v>
                </c:pt>
                <c:pt idx="10503">
                  <c:v>33.729000000000013</c:v>
                </c:pt>
                <c:pt idx="10504">
                  <c:v>33.729000000000013</c:v>
                </c:pt>
                <c:pt idx="10505">
                  <c:v>33.664000000000001</c:v>
                </c:pt>
                <c:pt idx="10506">
                  <c:v>33.666000000000011</c:v>
                </c:pt>
                <c:pt idx="10507">
                  <c:v>33.666000000000011</c:v>
                </c:pt>
                <c:pt idx="10508">
                  <c:v>33.666000000000011</c:v>
                </c:pt>
                <c:pt idx="10509">
                  <c:v>33.666000000000011</c:v>
                </c:pt>
                <c:pt idx="10510">
                  <c:v>33.666000000000011</c:v>
                </c:pt>
                <c:pt idx="10511">
                  <c:v>33.666000000000011</c:v>
                </c:pt>
                <c:pt idx="10512">
                  <c:v>33.666000000000011</c:v>
                </c:pt>
                <c:pt idx="10513">
                  <c:v>33.731000000000002</c:v>
                </c:pt>
                <c:pt idx="10514">
                  <c:v>33.731000000000002</c:v>
                </c:pt>
                <c:pt idx="10515">
                  <c:v>33.731000000000002</c:v>
                </c:pt>
                <c:pt idx="10516">
                  <c:v>33.797000000000011</c:v>
                </c:pt>
                <c:pt idx="10517">
                  <c:v>33.797000000000011</c:v>
                </c:pt>
                <c:pt idx="10518">
                  <c:v>33.864000000000004</c:v>
                </c:pt>
                <c:pt idx="10519">
                  <c:v>33.897000000000006</c:v>
                </c:pt>
                <c:pt idx="10520">
                  <c:v>33.929000000000002</c:v>
                </c:pt>
                <c:pt idx="10521">
                  <c:v>33.929000000000002</c:v>
                </c:pt>
                <c:pt idx="10522">
                  <c:v>33.931000000000004</c:v>
                </c:pt>
                <c:pt idx="10523">
                  <c:v>33.929000000000002</c:v>
                </c:pt>
                <c:pt idx="10524">
                  <c:v>33.962000000000003</c:v>
                </c:pt>
                <c:pt idx="10525">
                  <c:v>33.994</c:v>
                </c:pt>
                <c:pt idx="10526">
                  <c:v>34.001000000000005</c:v>
                </c:pt>
                <c:pt idx="10527">
                  <c:v>33.994</c:v>
                </c:pt>
                <c:pt idx="10528">
                  <c:v>34.027000000000001</c:v>
                </c:pt>
                <c:pt idx="10529">
                  <c:v>33.996000000000002</c:v>
                </c:pt>
                <c:pt idx="10530">
                  <c:v>34.064</c:v>
                </c:pt>
                <c:pt idx="10531">
                  <c:v>34.029000000000003</c:v>
                </c:pt>
                <c:pt idx="10532">
                  <c:v>34.061</c:v>
                </c:pt>
                <c:pt idx="10533">
                  <c:v>34.029000000000003</c:v>
                </c:pt>
                <c:pt idx="10534">
                  <c:v>33.996000000000002</c:v>
                </c:pt>
                <c:pt idx="10535">
                  <c:v>33.931000000000004</c:v>
                </c:pt>
                <c:pt idx="10536">
                  <c:v>33.931000000000004</c:v>
                </c:pt>
                <c:pt idx="10537">
                  <c:v>33.931000000000004</c:v>
                </c:pt>
                <c:pt idx="10538">
                  <c:v>33.931000000000004</c:v>
                </c:pt>
                <c:pt idx="10539">
                  <c:v>33.934000000000005</c:v>
                </c:pt>
                <c:pt idx="10540">
                  <c:v>33.964000000000006</c:v>
                </c:pt>
                <c:pt idx="10541">
                  <c:v>33.999000000000002</c:v>
                </c:pt>
                <c:pt idx="10542">
                  <c:v>33.931000000000004</c:v>
                </c:pt>
                <c:pt idx="10543">
                  <c:v>33.999000000000002</c:v>
                </c:pt>
                <c:pt idx="10544">
                  <c:v>33.999000000000002</c:v>
                </c:pt>
                <c:pt idx="10545">
                  <c:v>33.999000000000002</c:v>
                </c:pt>
                <c:pt idx="10546">
                  <c:v>33.966000000000001</c:v>
                </c:pt>
                <c:pt idx="10547">
                  <c:v>33.966000000000001</c:v>
                </c:pt>
                <c:pt idx="10548">
                  <c:v>33.966000000000001</c:v>
                </c:pt>
                <c:pt idx="10549">
                  <c:v>33.999000000000002</c:v>
                </c:pt>
                <c:pt idx="10550">
                  <c:v>33.999000000000002</c:v>
                </c:pt>
                <c:pt idx="10551">
                  <c:v>33.999000000000002</c:v>
                </c:pt>
                <c:pt idx="10552">
                  <c:v>34.031000000000006</c:v>
                </c:pt>
                <c:pt idx="10553">
                  <c:v>34.066000000000003</c:v>
                </c:pt>
                <c:pt idx="10554">
                  <c:v>34.066000000000003</c:v>
                </c:pt>
                <c:pt idx="10555">
                  <c:v>34.066000000000003</c:v>
                </c:pt>
                <c:pt idx="10556">
                  <c:v>34.099000000000011</c:v>
                </c:pt>
                <c:pt idx="10557">
                  <c:v>34.066000000000003</c:v>
                </c:pt>
                <c:pt idx="10558">
                  <c:v>34.131</c:v>
                </c:pt>
                <c:pt idx="10559">
                  <c:v>34.099000000000011</c:v>
                </c:pt>
                <c:pt idx="10560">
                  <c:v>34.131</c:v>
                </c:pt>
                <c:pt idx="10561">
                  <c:v>34.131</c:v>
                </c:pt>
                <c:pt idx="10562">
                  <c:v>34.166000000000011</c:v>
                </c:pt>
                <c:pt idx="10563">
                  <c:v>34.166000000000011</c:v>
                </c:pt>
                <c:pt idx="10564">
                  <c:v>34.133000000000003</c:v>
                </c:pt>
                <c:pt idx="10565">
                  <c:v>34.133000000000003</c:v>
                </c:pt>
                <c:pt idx="10566">
                  <c:v>34.133000000000003</c:v>
                </c:pt>
                <c:pt idx="10567">
                  <c:v>34.101000000000006</c:v>
                </c:pt>
                <c:pt idx="10568">
                  <c:v>34.068000000000012</c:v>
                </c:pt>
                <c:pt idx="10569">
                  <c:v>34.036000000000001</c:v>
                </c:pt>
                <c:pt idx="10570">
                  <c:v>34.003</c:v>
                </c:pt>
                <c:pt idx="10571">
                  <c:v>34.003</c:v>
                </c:pt>
                <c:pt idx="10572">
                  <c:v>33.971000000000004</c:v>
                </c:pt>
                <c:pt idx="10573">
                  <c:v>33.971000000000004</c:v>
                </c:pt>
                <c:pt idx="10574">
                  <c:v>33.94</c:v>
                </c:pt>
                <c:pt idx="10575">
                  <c:v>33.94</c:v>
                </c:pt>
                <c:pt idx="10576">
                  <c:v>33.94</c:v>
                </c:pt>
                <c:pt idx="10577">
                  <c:v>33.94</c:v>
                </c:pt>
                <c:pt idx="10578">
                  <c:v>33.908000000000001</c:v>
                </c:pt>
                <c:pt idx="10579">
                  <c:v>33.94</c:v>
                </c:pt>
                <c:pt idx="10580">
                  <c:v>33.94</c:v>
                </c:pt>
                <c:pt idx="10581">
                  <c:v>33.94</c:v>
                </c:pt>
                <c:pt idx="10582">
                  <c:v>33.911999999999999</c:v>
                </c:pt>
                <c:pt idx="10583">
                  <c:v>33.875</c:v>
                </c:pt>
                <c:pt idx="10584">
                  <c:v>33.877000000000002</c:v>
                </c:pt>
                <c:pt idx="10585">
                  <c:v>33.843000000000004</c:v>
                </c:pt>
                <c:pt idx="10586">
                  <c:v>33.821000000000005</c:v>
                </c:pt>
                <c:pt idx="10587">
                  <c:v>33.811999999999998</c:v>
                </c:pt>
                <c:pt idx="10588">
                  <c:v>33.811999999999998</c:v>
                </c:pt>
                <c:pt idx="10589">
                  <c:v>33.811999999999998</c:v>
                </c:pt>
                <c:pt idx="10590">
                  <c:v>33.847999999999999</c:v>
                </c:pt>
                <c:pt idx="10591">
                  <c:v>33.78</c:v>
                </c:pt>
                <c:pt idx="10592">
                  <c:v>33.811999999999998</c:v>
                </c:pt>
                <c:pt idx="10593">
                  <c:v>33.78</c:v>
                </c:pt>
                <c:pt idx="10594">
                  <c:v>33.822000000000003</c:v>
                </c:pt>
                <c:pt idx="10595">
                  <c:v>33.78</c:v>
                </c:pt>
                <c:pt idx="10596">
                  <c:v>33.814999999999998</c:v>
                </c:pt>
                <c:pt idx="10597">
                  <c:v>33.814999999999998</c:v>
                </c:pt>
                <c:pt idx="10598">
                  <c:v>33.844000000000001</c:v>
                </c:pt>
                <c:pt idx="10599">
                  <c:v>33.782000000000011</c:v>
                </c:pt>
                <c:pt idx="10600">
                  <c:v>33.814999999999998</c:v>
                </c:pt>
                <c:pt idx="10601">
                  <c:v>33.814999999999998</c:v>
                </c:pt>
                <c:pt idx="10602">
                  <c:v>33.813000000000002</c:v>
                </c:pt>
                <c:pt idx="10603">
                  <c:v>33.814999999999998</c:v>
                </c:pt>
                <c:pt idx="10604">
                  <c:v>33.814999999999998</c:v>
                </c:pt>
                <c:pt idx="10605">
                  <c:v>33.816999999999993</c:v>
                </c:pt>
                <c:pt idx="10606">
                  <c:v>33.883000000000003</c:v>
                </c:pt>
                <c:pt idx="10607">
                  <c:v>33.816999999999993</c:v>
                </c:pt>
                <c:pt idx="10608">
                  <c:v>33.784000000000006</c:v>
                </c:pt>
                <c:pt idx="10609">
                  <c:v>33.784000000000006</c:v>
                </c:pt>
                <c:pt idx="10610">
                  <c:v>33.846000000000004</c:v>
                </c:pt>
                <c:pt idx="10611">
                  <c:v>33.816999999999993</c:v>
                </c:pt>
                <c:pt idx="10612">
                  <c:v>33.816999999999993</c:v>
                </c:pt>
                <c:pt idx="10613">
                  <c:v>33.816999999999993</c:v>
                </c:pt>
                <c:pt idx="10614">
                  <c:v>33.841999999999999</c:v>
                </c:pt>
                <c:pt idx="10615">
                  <c:v>33.849000000000004</c:v>
                </c:pt>
                <c:pt idx="10616">
                  <c:v>33.819000000000003</c:v>
                </c:pt>
                <c:pt idx="10617">
                  <c:v>33.851999999999997</c:v>
                </c:pt>
                <c:pt idx="10618">
                  <c:v>33.851999999999997</c:v>
                </c:pt>
                <c:pt idx="10619">
                  <c:v>33.851999999999997</c:v>
                </c:pt>
                <c:pt idx="10620">
                  <c:v>33.883999999999993</c:v>
                </c:pt>
                <c:pt idx="10621">
                  <c:v>33.883999999999993</c:v>
                </c:pt>
                <c:pt idx="10622">
                  <c:v>33.891000000000005</c:v>
                </c:pt>
                <c:pt idx="10623">
                  <c:v>33.917000000000002</c:v>
                </c:pt>
                <c:pt idx="10624">
                  <c:v>33.949000000000005</c:v>
                </c:pt>
                <c:pt idx="10625">
                  <c:v>33.883999999999993</c:v>
                </c:pt>
                <c:pt idx="10626">
                  <c:v>33.956000000000003</c:v>
                </c:pt>
                <c:pt idx="10627">
                  <c:v>33.951999999999998</c:v>
                </c:pt>
                <c:pt idx="10628">
                  <c:v>33.919000000000004</c:v>
                </c:pt>
                <c:pt idx="10629">
                  <c:v>33.951999999999998</c:v>
                </c:pt>
                <c:pt idx="10630">
                  <c:v>33.956000000000003</c:v>
                </c:pt>
                <c:pt idx="10631">
                  <c:v>33.951999999999998</c:v>
                </c:pt>
                <c:pt idx="10632">
                  <c:v>33.984000000000002</c:v>
                </c:pt>
                <c:pt idx="10633">
                  <c:v>33.951999999999998</c:v>
                </c:pt>
                <c:pt idx="10634">
                  <c:v>33.954000000000001</c:v>
                </c:pt>
                <c:pt idx="10635">
                  <c:v>34.017000000000003</c:v>
                </c:pt>
                <c:pt idx="10636">
                  <c:v>33.954000000000001</c:v>
                </c:pt>
                <c:pt idx="10637">
                  <c:v>34.019000000000005</c:v>
                </c:pt>
                <c:pt idx="10638">
                  <c:v>34.021000000000001</c:v>
                </c:pt>
                <c:pt idx="10639">
                  <c:v>34.052</c:v>
                </c:pt>
                <c:pt idx="10640">
                  <c:v>34.052</c:v>
                </c:pt>
                <c:pt idx="10641">
                  <c:v>34.084000000000003</c:v>
                </c:pt>
                <c:pt idx="10642">
                  <c:v>34.093000000000011</c:v>
                </c:pt>
                <c:pt idx="10643">
                  <c:v>34.084000000000003</c:v>
                </c:pt>
                <c:pt idx="10644">
                  <c:v>34.084000000000003</c:v>
                </c:pt>
                <c:pt idx="10645">
                  <c:v>34.084000000000003</c:v>
                </c:pt>
                <c:pt idx="10646">
                  <c:v>34.119</c:v>
                </c:pt>
                <c:pt idx="10647">
                  <c:v>34.151000000000003</c:v>
                </c:pt>
                <c:pt idx="10648">
                  <c:v>34.151000000000003</c:v>
                </c:pt>
                <c:pt idx="10649">
                  <c:v>34.151000000000003</c:v>
                </c:pt>
                <c:pt idx="10650">
                  <c:v>34.190000000000012</c:v>
                </c:pt>
                <c:pt idx="10651">
                  <c:v>34.151000000000003</c:v>
                </c:pt>
                <c:pt idx="10652">
                  <c:v>34.151000000000003</c:v>
                </c:pt>
                <c:pt idx="10653">
                  <c:v>34.151000000000003</c:v>
                </c:pt>
                <c:pt idx="10654">
                  <c:v>34.193000000000012</c:v>
                </c:pt>
                <c:pt idx="10655">
                  <c:v>34.186</c:v>
                </c:pt>
                <c:pt idx="10656">
                  <c:v>34.219000000000001</c:v>
                </c:pt>
                <c:pt idx="10657">
                  <c:v>34.219000000000001</c:v>
                </c:pt>
                <c:pt idx="10658">
                  <c:v>34.189</c:v>
                </c:pt>
                <c:pt idx="10659">
                  <c:v>34.219000000000001</c:v>
                </c:pt>
                <c:pt idx="10660">
                  <c:v>34.219000000000001</c:v>
                </c:pt>
                <c:pt idx="10661">
                  <c:v>34.219000000000001</c:v>
                </c:pt>
                <c:pt idx="10662">
                  <c:v>34.221000000000011</c:v>
                </c:pt>
                <c:pt idx="10663">
                  <c:v>34.254000000000005</c:v>
                </c:pt>
                <c:pt idx="10664">
                  <c:v>34.286000000000001</c:v>
                </c:pt>
                <c:pt idx="10665">
                  <c:v>34.286000000000001</c:v>
                </c:pt>
                <c:pt idx="10666">
                  <c:v>34.293000000000013</c:v>
                </c:pt>
                <c:pt idx="10667">
                  <c:v>34.286000000000001</c:v>
                </c:pt>
                <c:pt idx="10668">
                  <c:v>34.254000000000005</c:v>
                </c:pt>
                <c:pt idx="10669">
                  <c:v>34.286000000000001</c:v>
                </c:pt>
                <c:pt idx="10670">
                  <c:v>34.302</c:v>
                </c:pt>
                <c:pt idx="10671">
                  <c:v>34.319000000000003</c:v>
                </c:pt>
                <c:pt idx="10672">
                  <c:v>34.353999999999999</c:v>
                </c:pt>
                <c:pt idx="10673">
                  <c:v>34.321000000000005</c:v>
                </c:pt>
                <c:pt idx="10674">
                  <c:v>34.367000000000004</c:v>
                </c:pt>
                <c:pt idx="10675">
                  <c:v>34.353999999999999</c:v>
                </c:pt>
                <c:pt idx="10676">
                  <c:v>34.353999999999999</c:v>
                </c:pt>
                <c:pt idx="10677">
                  <c:v>34.353999999999999</c:v>
                </c:pt>
                <c:pt idx="10678">
                  <c:v>34.363</c:v>
                </c:pt>
                <c:pt idx="10679">
                  <c:v>34.353999999999999</c:v>
                </c:pt>
                <c:pt idx="10680">
                  <c:v>34.353999999999999</c:v>
                </c:pt>
                <c:pt idx="10681">
                  <c:v>34.421000000000006</c:v>
                </c:pt>
                <c:pt idx="10682">
                  <c:v>34.453000000000003</c:v>
                </c:pt>
                <c:pt idx="10683">
                  <c:v>34.551000000000002</c:v>
                </c:pt>
                <c:pt idx="10684">
                  <c:v>34.681000000000004</c:v>
                </c:pt>
                <c:pt idx="10685">
                  <c:v>34.843000000000004</c:v>
                </c:pt>
                <c:pt idx="10686">
                  <c:v>35.205000000000013</c:v>
                </c:pt>
                <c:pt idx="10687">
                  <c:v>35.655000000000001</c:v>
                </c:pt>
                <c:pt idx="10688">
                  <c:v>35.849000000000004</c:v>
                </c:pt>
                <c:pt idx="10689">
                  <c:v>35.816999999999993</c:v>
                </c:pt>
                <c:pt idx="10690">
                  <c:v>35.662000000000013</c:v>
                </c:pt>
                <c:pt idx="10691">
                  <c:v>35.56</c:v>
                </c:pt>
                <c:pt idx="10692">
                  <c:v>35.463000000000001</c:v>
                </c:pt>
                <c:pt idx="10693">
                  <c:v>35.365000000000002</c:v>
                </c:pt>
                <c:pt idx="10694">
                  <c:v>35.335000000000001</c:v>
                </c:pt>
                <c:pt idx="10695">
                  <c:v>35.365000000000002</c:v>
                </c:pt>
                <c:pt idx="10696">
                  <c:v>35.398000000000003</c:v>
                </c:pt>
                <c:pt idx="10697">
                  <c:v>35.365000000000002</c:v>
                </c:pt>
                <c:pt idx="10698">
                  <c:v>35.4</c:v>
                </c:pt>
                <c:pt idx="10699">
                  <c:v>35.335000000000001</c:v>
                </c:pt>
                <c:pt idx="10700">
                  <c:v>35.238000000000014</c:v>
                </c:pt>
                <c:pt idx="10701">
                  <c:v>35.173000000000002</c:v>
                </c:pt>
                <c:pt idx="10702">
                  <c:v>35.143000000000001</c:v>
                </c:pt>
                <c:pt idx="10703">
                  <c:v>35.14</c:v>
                </c:pt>
                <c:pt idx="10704">
                  <c:v>35.173000000000002</c:v>
                </c:pt>
                <c:pt idx="10705">
                  <c:v>35.173000000000002</c:v>
                </c:pt>
                <c:pt idx="10706">
                  <c:v>35.145000000000003</c:v>
                </c:pt>
                <c:pt idx="10707">
                  <c:v>35.078000000000003</c:v>
                </c:pt>
                <c:pt idx="10708">
                  <c:v>35.045000000000002</c:v>
                </c:pt>
                <c:pt idx="10709">
                  <c:v>35.013000000000005</c:v>
                </c:pt>
                <c:pt idx="10710">
                  <c:v>34.984999999999999</c:v>
                </c:pt>
                <c:pt idx="10711">
                  <c:v>34.948</c:v>
                </c:pt>
                <c:pt idx="10712">
                  <c:v>34.948</c:v>
                </c:pt>
                <c:pt idx="10713">
                  <c:v>34.883000000000003</c:v>
                </c:pt>
                <c:pt idx="10714">
                  <c:v>34.89</c:v>
                </c:pt>
                <c:pt idx="10715">
                  <c:v>34.883000000000003</c:v>
                </c:pt>
                <c:pt idx="10716">
                  <c:v>34.82</c:v>
                </c:pt>
                <c:pt idx="10717">
                  <c:v>34.82</c:v>
                </c:pt>
                <c:pt idx="10718">
                  <c:v>34.792000000000016</c:v>
                </c:pt>
                <c:pt idx="10719">
                  <c:v>34.755000000000003</c:v>
                </c:pt>
                <c:pt idx="10720">
                  <c:v>34.755000000000003</c:v>
                </c:pt>
                <c:pt idx="10721">
                  <c:v>34.755000000000003</c:v>
                </c:pt>
                <c:pt idx="10722">
                  <c:v>34.760000000000012</c:v>
                </c:pt>
                <c:pt idx="10723">
                  <c:v>34.725000000000016</c:v>
                </c:pt>
                <c:pt idx="10724">
                  <c:v>34.692000000000014</c:v>
                </c:pt>
                <c:pt idx="10725">
                  <c:v>34.692000000000014</c:v>
                </c:pt>
                <c:pt idx="10726">
                  <c:v>34.697000000000003</c:v>
                </c:pt>
                <c:pt idx="10727">
                  <c:v>34.692000000000014</c:v>
                </c:pt>
                <c:pt idx="10728">
                  <c:v>34.692000000000014</c:v>
                </c:pt>
                <c:pt idx="10729">
                  <c:v>34.725000000000016</c:v>
                </c:pt>
                <c:pt idx="10730">
                  <c:v>34.725000000000016</c:v>
                </c:pt>
                <c:pt idx="10731">
                  <c:v>34.760000000000012</c:v>
                </c:pt>
                <c:pt idx="10732">
                  <c:v>34.760000000000012</c:v>
                </c:pt>
                <c:pt idx="10733">
                  <c:v>34.760000000000012</c:v>
                </c:pt>
                <c:pt idx="10734">
                  <c:v>34.801000000000002</c:v>
                </c:pt>
                <c:pt idx="10735">
                  <c:v>34.760000000000012</c:v>
                </c:pt>
                <c:pt idx="10736">
                  <c:v>34.792000000000016</c:v>
                </c:pt>
                <c:pt idx="10737">
                  <c:v>34.792000000000016</c:v>
                </c:pt>
                <c:pt idx="10738">
                  <c:v>34.774000000000001</c:v>
                </c:pt>
                <c:pt idx="10739">
                  <c:v>34.795000000000016</c:v>
                </c:pt>
                <c:pt idx="10740">
                  <c:v>34.762000000000015</c:v>
                </c:pt>
                <c:pt idx="10741">
                  <c:v>34.762000000000015</c:v>
                </c:pt>
                <c:pt idx="10742">
                  <c:v>34.799000000000021</c:v>
                </c:pt>
                <c:pt idx="10743">
                  <c:v>34.827000000000005</c:v>
                </c:pt>
                <c:pt idx="10744">
                  <c:v>34.795000000000016</c:v>
                </c:pt>
                <c:pt idx="10745">
                  <c:v>34.797000000000011</c:v>
                </c:pt>
                <c:pt idx="10746">
                  <c:v>34.804000000000002</c:v>
                </c:pt>
                <c:pt idx="10747">
                  <c:v>34.829000000000001</c:v>
                </c:pt>
                <c:pt idx="10748">
                  <c:v>34.829000000000001</c:v>
                </c:pt>
                <c:pt idx="10749">
                  <c:v>34.862000000000002</c:v>
                </c:pt>
                <c:pt idx="10750">
                  <c:v>34.869</c:v>
                </c:pt>
                <c:pt idx="10751">
                  <c:v>34.862000000000002</c:v>
                </c:pt>
                <c:pt idx="10752">
                  <c:v>34.894000000000005</c:v>
                </c:pt>
                <c:pt idx="10753">
                  <c:v>34.894000000000005</c:v>
                </c:pt>
                <c:pt idx="10754">
                  <c:v>34.904000000000003</c:v>
                </c:pt>
                <c:pt idx="10755">
                  <c:v>34.897000000000006</c:v>
                </c:pt>
                <c:pt idx="10756">
                  <c:v>34.897000000000006</c:v>
                </c:pt>
                <c:pt idx="10757">
                  <c:v>34.897000000000006</c:v>
                </c:pt>
                <c:pt idx="10758">
                  <c:v>34.932000000000002</c:v>
                </c:pt>
                <c:pt idx="10759">
                  <c:v>34.897000000000006</c:v>
                </c:pt>
                <c:pt idx="10760">
                  <c:v>34.929000000000002</c:v>
                </c:pt>
                <c:pt idx="10761">
                  <c:v>34.962000000000003</c:v>
                </c:pt>
                <c:pt idx="10762">
                  <c:v>35.003</c:v>
                </c:pt>
                <c:pt idx="10763">
                  <c:v>34.962000000000003</c:v>
                </c:pt>
                <c:pt idx="10764">
                  <c:v>34.932000000000002</c:v>
                </c:pt>
                <c:pt idx="10765">
                  <c:v>34.964000000000006</c:v>
                </c:pt>
                <c:pt idx="10766">
                  <c:v>34.964000000000006</c:v>
                </c:pt>
                <c:pt idx="10767">
                  <c:v>34.964000000000006</c:v>
                </c:pt>
                <c:pt idx="10768">
                  <c:v>34.964000000000006</c:v>
                </c:pt>
                <c:pt idx="10769">
                  <c:v>34.964000000000006</c:v>
                </c:pt>
                <c:pt idx="10770">
                  <c:v>34.964000000000006</c:v>
                </c:pt>
                <c:pt idx="10771">
                  <c:v>34.966000000000001</c:v>
                </c:pt>
                <c:pt idx="10772">
                  <c:v>34.966000000000001</c:v>
                </c:pt>
                <c:pt idx="10773">
                  <c:v>35.031000000000006</c:v>
                </c:pt>
                <c:pt idx="10774">
                  <c:v>35.031000000000006</c:v>
                </c:pt>
                <c:pt idx="10775">
                  <c:v>35.031000000000006</c:v>
                </c:pt>
                <c:pt idx="10776">
                  <c:v>35.031000000000006</c:v>
                </c:pt>
                <c:pt idx="10777">
                  <c:v>35.031000000000006</c:v>
                </c:pt>
                <c:pt idx="10778">
                  <c:v>35.031000000000006</c:v>
                </c:pt>
                <c:pt idx="10779">
                  <c:v>34.966000000000001</c:v>
                </c:pt>
                <c:pt idx="10780">
                  <c:v>34.966000000000001</c:v>
                </c:pt>
                <c:pt idx="10781">
                  <c:v>34.969000000000001</c:v>
                </c:pt>
                <c:pt idx="10782">
                  <c:v>34.969000000000001</c:v>
                </c:pt>
                <c:pt idx="10783">
                  <c:v>34.936</c:v>
                </c:pt>
                <c:pt idx="10784">
                  <c:v>34.936</c:v>
                </c:pt>
                <c:pt idx="10785">
                  <c:v>34.904000000000003</c:v>
                </c:pt>
                <c:pt idx="10786">
                  <c:v>34.904000000000003</c:v>
                </c:pt>
                <c:pt idx="10787">
                  <c:v>34.839000000000006</c:v>
                </c:pt>
                <c:pt idx="10788">
                  <c:v>34.839000000000006</c:v>
                </c:pt>
                <c:pt idx="10789">
                  <c:v>34.806000000000004</c:v>
                </c:pt>
                <c:pt idx="10790">
                  <c:v>34.774000000000001</c:v>
                </c:pt>
                <c:pt idx="10791">
                  <c:v>34.776000000000003</c:v>
                </c:pt>
                <c:pt idx="10792">
                  <c:v>34.776000000000003</c:v>
                </c:pt>
                <c:pt idx="10793">
                  <c:v>34.776000000000003</c:v>
                </c:pt>
                <c:pt idx="10794">
                  <c:v>34.776000000000003</c:v>
                </c:pt>
                <c:pt idx="10795">
                  <c:v>34.776000000000003</c:v>
                </c:pt>
                <c:pt idx="10796">
                  <c:v>34.776000000000003</c:v>
                </c:pt>
                <c:pt idx="10797">
                  <c:v>34.743000000000002</c:v>
                </c:pt>
                <c:pt idx="10798">
                  <c:v>34.746000000000002</c:v>
                </c:pt>
                <c:pt idx="10799">
                  <c:v>34.746000000000002</c:v>
                </c:pt>
                <c:pt idx="10800">
                  <c:v>34.746000000000002</c:v>
                </c:pt>
                <c:pt idx="10801">
                  <c:v>34.746000000000002</c:v>
                </c:pt>
                <c:pt idx="10802">
                  <c:v>34.778000000000013</c:v>
                </c:pt>
                <c:pt idx="10803">
                  <c:v>34.746000000000002</c:v>
                </c:pt>
                <c:pt idx="10804">
                  <c:v>34.778000000000013</c:v>
                </c:pt>
                <c:pt idx="10805">
                  <c:v>34.746000000000002</c:v>
                </c:pt>
                <c:pt idx="10806">
                  <c:v>34.778000000000013</c:v>
                </c:pt>
                <c:pt idx="10807">
                  <c:v>34.78</c:v>
                </c:pt>
                <c:pt idx="10808">
                  <c:v>34.78</c:v>
                </c:pt>
                <c:pt idx="10809">
                  <c:v>34.78</c:v>
                </c:pt>
                <c:pt idx="10810">
                  <c:v>34.78</c:v>
                </c:pt>
                <c:pt idx="10811">
                  <c:v>34.78</c:v>
                </c:pt>
                <c:pt idx="10812">
                  <c:v>34.813000000000002</c:v>
                </c:pt>
                <c:pt idx="10813">
                  <c:v>34.78</c:v>
                </c:pt>
                <c:pt idx="10814">
                  <c:v>34.813000000000002</c:v>
                </c:pt>
                <c:pt idx="10815">
                  <c:v>34.813000000000002</c:v>
                </c:pt>
                <c:pt idx="10816">
                  <c:v>34.847999999999999</c:v>
                </c:pt>
                <c:pt idx="10817">
                  <c:v>34.814999999999998</c:v>
                </c:pt>
                <c:pt idx="10818">
                  <c:v>34.847999999999999</c:v>
                </c:pt>
                <c:pt idx="10819">
                  <c:v>34.814999999999998</c:v>
                </c:pt>
                <c:pt idx="10820">
                  <c:v>34.847999999999999</c:v>
                </c:pt>
                <c:pt idx="10821">
                  <c:v>34.814999999999998</c:v>
                </c:pt>
                <c:pt idx="10822">
                  <c:v>34.847999999999999</c:v>
                </c:pt>
                <c:pt idx="10823">
                  <c:v>34.847999999999999</c:v>
                </c:pt>
                <c:pt idx="10824">
                  <c:v>34.847999999999999</c:v>
                </c:pt>
                <c:pt idx="10825">
                  <c:v>34.847999999999999</c:v>
                </c:pt>
                <c:pt idx="10826">
                  <c:v>34.847999999999999</c:v>
                </c:pt>
                <c:pt idx="10827">
                  <c:v>34.85</c:v>
                </c:pt>
                <c:pt idx="10828">
                  <c:v>34.85</c:v>
                </c:pt>
                <c:pt idx="10829">
                  <c:v>34.817999999999998</c:v>
                </c:pt>
                <c:pt idx="10830">
                  <c:v>34.85</c:v>
                </c:pt>
                <c:pt idx="10831">
                  <c:v>34.85</c:v>
                </c:pt>
                <c:pt idx="10832">
                  <c:v>34.85</c:v>
                </c:pt>
                <c:pt idx="10833">
                  <c:v>34.817999999999998</c:v>
                </c:pt>
                <c:pt idx="10834">
                  <c:v>34.785000000000011</c:v>
                </c:pt>
                <c:pt idx="10835">
                  <c:v>34.785000000000011</c:v>
                </c:pt>
                <c:pt idx="10836">
                  <c:v>34.787000000000006</c:v>
                </c:pt>
                <c:pt idx="10837">
                  <c:v>34.787000000000006</c:v>
                </c:pt>
                <c:pt idx="10838">
                  <c:v>34.755000000000003</c:v>
                </c:pt>
                <c:pt idx="10839">
                  <c:v>34.722000000000016</c:v>
                </c:pt>
                <c:pt idx="10840">
                  <c:v>34.722000000000016</c:v>
                </c:pt>
                <c:pt idx="10841">
                  <c:v>34.722000000000016</c:v>
                </c:pt>
                <c:pt idx="10842">
                  <c:v>34.722000000000016</c:v>
                </c:pt>
                <c:pt idx="10843">
                  <c:v>34.690000000000012</c:v>
                </c:pt>
                <c:pt idx="10844">
                  <c:v>34.657000000000004</c:v>
                </c:pt>
                <c:pt idx="10845">
                  <c:v>34.659000000000006</c:v>
                </c:pt>
                <c:pt idx="10846">
                  <c:v>34.594000000000001</c:v>
                </c:pt>
                <c:pt idx="10847">
                  <c:v>34.594000000000001</c:v>
                </c:pt>
                <c:pt idx="10848">
                  <c:v>34.529000000000003</c:v>
                </c:pt>
                <c:pt idx="10849">
                  <c:v>34.529000000000003</c:v>
                </c:pt>
                <c:pt idx="10850">
                  <c:v>34.497</c:v>
                </c:pt>
                <c:pt idx="10851">
                  <c:v>34.497</c:v>
                </c:pt>
                <c:pt idx="10852">
                  <c:v>34.529000000000003</c:v>
                </c:pt>
                <c:pt idx="10853">
                  <c:v>34.464000000000006</c:v>
                </c:pt>
                <c:pt idx="10854">
                  <c:v>34.466000000000001</c:v>
                </c:pt>
                <c:pt idx="10855">
                  <c:v>34.466000000000001</c:v>
                </c:pt>
                <c:pt idx="10856">
                  <c:v>34.466000000000001</c:v>
                </c:pt>
                <c:pt idx="10857">
                  <c:v>34.499000000000002</c:v>
                </c:pt>
                <c:pt idx="10858">
                  <c:v>34.466000000000001</c:v>
                </c:pt>
                <c:pt idx="10859">
                  <c:v>34.499000000000002</c:v>
                </c:pt>
                <c:pt idx="10860">
                  <c:v>34.466000000000001</c:v>
                </c:pt>
                <c:pt idx="10861">
                  <c:v>34.466000000000001</c:v>
                </c:pt>
                <c:pt idx="10862">
                  <c:v>34.466000000000001</c:v>
                </c:pt>
                <c:pt idx="10863">
                  <c:v>34.466000000000001</c:v>
                </c:pt>
                <c:pt idx="10864">
                  <c:v>34.466000000000001</c:v>
                </c:pt>
                <c:pt idx="10865">
                  <c:v>34.469000000000001</c:v>
                </c:pt>
                <c:pt idx="10866">
                  <c:v>34.436</c:v>
                </c:pt>
                <c:pt idx="10867">
                  <c:v>34.469000000000001</c:v>
                </c:pt>
                <c:pt idx="10868">
                  <c:v>34.469000000000001</c:v>
                </c:pt>
                <c:pt idx="10869">
                  <c:v>34.469000000000001</c:v>
                </c:pt>
                <c:pt idx="10870">
                  <c:v>34.436</c:v>
                </c:pt>
                <c:pt idx="10871">
                  <c:v>34.469000000000001</c:v>
                </c:pt>
                <c:pt idx="10872">
                  <c:v>34.469000000000001</c:v>
                </c:pt>
                <c:pt idx="10873">
                  <c:v>34.469000000000001</c:v>
                </c:pt>
                <c:pt idx="10874">
                  <c:v>34.471000000000004</c:v>
                </c:pt>
                <c:pt idx="10875">
                  <c:v>34.471000000000004</c:v>
                </c:pt>
                <c:pt idx="10876">
                  <c:v>34.471000000000004</c:v>
                </c:pt>
                <c:pt idx="10877">
                  <c:v>34.471000000000004</c:v>
                </c:pt>
                <c:pt idx="10878">
                  <c:v>34.471000000000004</c:v>
                </c:pt>
                <c:pt idx="10879">
                  <c:v>34.471000000000004</c:v>
                </c:pt>
                <c:pt idx="10880">
                  <c:v>34.471000000000004</c:v>
                </c:pt>
                <c:pt idx="10881">
                  <c:v>34.471000000000004</c:v>
                </c:pt>
                <c:pt idx="10882">
                  <c:v>34.471000000000004</c:v>
                </c:pt>
                <c:pt idx="10883">
                  <c:v>34.473000000000006</c:v>
                </c:pt>
                <c:pt idx="10884">
                  <c:v>34.473000000000006</c:v>
                </c:pt>
                <c:pt idx="10885">
                  <c:v>34.473000000000006</c:v>
                </c:pt>
                <c:pt idx="10886">
                  <c:v>34.473000000000006</c:v>
                </c:pt>
                <c:pt idx="10887">
                  <c:v>34.473000000000006</c:v>
                </c:pt>
                <c:pt idx="10888">
                  <c:v>34.506</c:v>
                </c:pt>
                <c:pt idx="10889">
                  <c:v>34.506</c:v>
                </c:pt>
                <c:pt idx="10890">
                  <c:v>34.538000000000011</c:v>
                </c:pt>
                <c:pt idx="10891">
                  <c:v>34.506</c:v>
                </c:pt>
                <c:pt idx="10892">
                  <c:v>34.473000000000006</c:v>
                </c:pt>
                <c:pt idx="10893">
                  <c:v>34.473000000000006</c:v>
                </c:pt>
                <c:pt idx="10894">
                  <c:v>34.508000000000003</c:v>
                </c:pt>
                <c:pt idx="10895">
                  <c:v>34.541000000000004</c:v>
                </c:pt>
                <c:pt idx="10896">
                  <c:v>34.541000000000004</c:v>
                </c:pt>
                <c:pt idx="10897">
                  <c:v>34.508000000000003</c:v>
                </c:pt>
                <c:pt idx="10898">
                  <c:v>34.541000000000004</c:v>
                </c:pt>
                <c:pt idx="10899">
                  <c:v>34.541000000000004</c:v>
                </c:pt>
                <c:pt idx="10900">
                  <c:v>34.475000000000001</c:v>
                </c:pt>
                <c:pt idx="10901">
                  <c:v>34.541000000000004</c:v>
                </c:pt>
                <c:pt idx="10902">
                  <c:v>34.541000000000004</c:v>
                </c:pt>
                <c:pt idx="10903">
                  <c:v>34.541000000000004</c:v>
                </c:pt>
                <c:pt idx="10904">
                  <c:v>34.543000000000006</c:v>
                </c:pt>
                <c:pt idx="10905">
                  <c:v>34.541000000000004</c:v>
                </c:pt>
                <c:pt idx="10906">
                  <c:v>34.543000000000006</c:v>
                </c:pt>
                <c:pt idx="10907">
                  <c:v>34.543000000000006</c:v>
                </c:pt>
                <c:pt idx="10908">
                  <c:v>34.543000000000006</c:v>
                </c:pt>
                <c:pt idx="10909">
                  <c:v>34.575000000000003</c:v>
                </c:pt>
                <c:pt idx="10910">
                  <c:v>34.575000000000003</c:v>
                </c:pt>
                <c:pt idx="10911">
                  <c:v>34.575000000000003</c:v>
                </c:pt>
                <c:pt idx="10912">
                  <c:v>34.543000000000006</c:v>
                </c:pt>
                <c:pt idx="10913">
                  <c:v>34.575000000000003</c:v>
                </c:pt>
                <c:pt idx="10914">
                  <c:v>34.578000000000003</c:v>
                </c:pt>
                <c:pt idx="10915">
                  <c:v>34.608000000000011</c:v>
                </c:pt>
                <c:pt idx="10916">
                  <c:v>34.61</c:v>
                </c:pt>
                <c:pt idx="10917">
                  <c:v>34.61</c:v>
                </c:pt>
                <c:pt idx="10918">
                  <c:v>34.61</c:v>
                </c:pt>
                <c:pt idx="10919">
                  <c:v>34.61</c:v>
                </c:pt>
                <c:pt idx="10920">
                  <c:v>34.61</c:v>
                </c:pt>
                <c:pt idx="10921">
                  <c:v>34.61</c:v>
                </c:pt>
                <c:pt idx="10922">
                  <c:v>34.61</c:v>
                </c:pt>
                <c:pt idx="10923">
                  <c:v>34.61</c:v>
                </c:pt>
                <c:pt idx="10924">
                  <c:v>34.643000000000001</c:v>
                </c:pt>
                <c:pt idx="10925">
                  <c:v>34.643000000000001</c:v>
                </c:pt>
                <c:pt idx="10926">
                  <c:v>34.613</c:v>
                </c:pt>
                <c:pt idx="10927">
                  <c:v>34.645000000000003</c:v>
                </c:pt>
                <c:pt idx="10928">
                  <c:v>34.678000000000011</c:v>
                </c:pt>
                <c:pt idx="10929">
                  <c:v>34.678000000000011</c:v>
                </c:pt>
                <c:pt idx="10930">
                  <c:v>34.678000000000011</c:v>
                </c:pt>
                <c:pt idx="10931">
                  <c:v>34.645000000000003</c:v>
                </c:pt>
                <c:pt idx="10932">
                  <c:v>34.678000000000011</c:v>
                </c:pt>
                <c:pt idx="10933">
                  <c:v>34.678000000000011</c:v>
                </c:pt>
                <c:pt idx="10934">
                  <c:v>34.68</c:v>
                </c:pt>
                <c:pt idx="10935">
                  <c:v>34.678000000000011</c:v>
                </c:pt>
                <c:pt idx="10936">
                  <c:v>34.678000000000011</c:v>
                </c:pt>
                <c:pt idx="10937">
                  <c:v>34.68</c:v>
                </c:pt>
                <c:pt idx="10938">
                  <c:v>34.713000000000001</c:v>
                </c:pt>
                <c:pt idx="10939">
                  <c:v>34.68</c:v>
                </c:pt>
                <c:pt idx="10940">
                  <c:v>34.713000000000001</c:v>
                </c:pt>
                <c:pt idx="10941">
                  <c:v>34.713000000000001</c:v>
                </c:pt>
                <c:pt idx="10942">
                  <c:v>34.713000000000001</c:v>
                </c:pt>
                <c:pt idx="10943">
                  <c:v>34.713000000000001</c:v>
                </c:pt>
                <c:pt idx="10944">
                  <c:v>34.745000000000012</c:v>
                </c:pt>
                <c:pt idx="10945">
                  <c:v>34.747</c:v>
                </c:pt>
                <c:pt idx="10946">
                  <c:v>34.778000000000013</c:v>
                </c:pt>
                <c:pt idx="10947">
                  <c:v>34.747</c:v>
                </c:pt>
                <c:pt idx="10948">
                  <c:v>34.747</c:v>
                </c:pt>
                <c:pt idx="10949">
                  <c:v>34.78</c:v>
                </c:pt>
                <c:pt idx="10950">
                  <c:v>34.747</c:v>
                </c:pt>
                <c:pt idx="10951">
                  <c:v>34.78</c:v>
                </c:pt>
                <c:pt idx="10952">
                  <c:v>34.747</c:v>
                </c:pt>
                <c:pt idx="10953">
                  <c:v>34.78</c:v>
                </c:pt>
                <c:pt idx="10954">
                  <c:v>34.814999999999998</c:v>
                </c:pt>
                <c:pt idx="10955">
                  <c:v>34.814999999999998</c:v>
                </c:pt>
                <c:pt idx="10956">
                  <c:v>34.814999999999998</c:v>
                </c:pt>
                <c:pt idx="10957">
                  <c:v>34.814999999999998</c:v>
                </c:pt>
                <c:pt idx="10958">
                  <c:v>34.814999999999998</c:v>
                </c:pt>
                <c:pt idx="10959">
                  <c:v>34.814999999999998</c:v>
                </c:pt>
                <c:pt idx="10960">
                  <c:v>34.880000000000003</c:v>
                </c:pt>
                <c:pt idx="10961">
                  <c:v>34.847000000000001</c:v>
                </c:pt>
                <c:pt idx="10962">
                  <c:v>34.880000000000003</c:v>
                </c:pt>
                <c:pt idx="10963">
                  <c:v>34.880000000000003</c:v>
                </c:pt>
                <c:pt idx="10964">
                  <c:v>34.881999999999998</c:v>
                </c:pt>
                <c:pt idx="10965">
                  <c:v>34.881999999999998</c:v>
                </c:pt>
                <c:pt idx="10966">
                  <c:v>34.881999999999998</c:v>
                </c:pt>
                <c:pt idx="10967">
                  <c:v>34.881999999999998</c:v>
                </c:pt>
                <c:pt idx="10968">
                  <c:v>34.881999999999998</c:v>
                </c:pt>
                <c:pt idx="10969">
                  <c:v>34.881999999999998</c:v>
                </c:pt>
                <c:pt idx="10970">
                  <c:v>34.881999999999998</c:v>
                </c:pt>
                <c:pt idx="10971">
                  <c:v>34.914999999999999</c:v>
                </c:pt>
                <c:pt idx="10972">
                  <c:v>34.947000000000003</c:v>
                </c:pt>
                <c:pt idx="10973">
                  <c:v>34.950000000000003</c:v>
                </c:pt>
                <c:pt idx="10974">
                  <c:v>34.950000000000003</c:v>
                </c:pt>
                <c:pt idx="10975">
                  <c:v>34.950000000000003</c:v>
                </c:pt>
                <c:pt idx="10976">
                  <c:v>34.950000000000003</c:v>
                </c:pt>
                <c:pt idx="10977">
                  <c:v>34.981999999999999</c:v>
                </c:pt>
                <c:pt idx="10978">
                  <c:v>34.981999999999999</c:v>
                </c:pt>
                <c:pt idx="10979">
                  <c:v>34.950000000000003</c:v>
                </c:pt>
                <c:pt idx="10980">
                  <c:v>34.984999999999999</c:v>
                </c:pt>
                <c:pt idx="10981">
                  <c:v>34.984999999999999</c:v>
                </c:pt>
                <c:pt idx="10982">
                  <c:v>34.984999999999999</c:v>
                </c:pt>
                <c:pt idx="10983">
                  <c:v>35.017000000000003</c:v>
                </c:pt>
                <c:pt idx="10984">
                  <c:v>35.017000000000003</c:v>
                </c:pt>
                <c:pt idx="10985">
                  <c:v>35.017000000000003</c:v>
                </c:pt>
                <c:pt idx="10986">
                  <c:v>35.017000000000003</c:v>
                </c:pt>
                <c:pt idx="10987">
                  <c:v>35.017000000000003</c:v>
                </c:pt>
                <c:pt idx="10988">
                  <c:v>35.019000000000005</c:v>
                </c:pt>
                <c:pt idx="10989">
                  <c:v>35.052</c:v>
                </c:pt>
                <c:pt idx="10990">
                  <c:v>35.052</c:v>
                </c:pt>
                <c:pt idx="10991">
                  <c:v>35.052</c:v>
                </c:pt>
                <c:pt idx="10992">
                  <c:v>35.052</c:v>
                </c:pt>
                <c:pt idx="10993">
                  <c:v>35.084000000000003</c:v>
                </c:pt>
                <c:pt idx="10994">
                  <c:v>35.087000000000003</c:v>
                </c:pt>
                <c:pt idx="10995">
                  <c:v>35.087000000000003</c:v>
                </c:pt>
                <c:pt idx="10996">
                  <c:v>35.087000000000003</c:v>
                </c:pt>
                <c:pt idx="10997">
                  <c:v>35.119</c:v>
                </c:pt>
                <c:pt idx="10998">
                  <c:v>35.087000000000003</c:v>
                </c:pt>
                <c:pt idx="10999">
                  <c:v>35.119</c:v>
                </c:pt>
                <c:pt idx="11000">
                  <c:v>35.152000000000001</c:v>
                </c:pt>
                <c:pt idx="11001">
                  <c:v>35.119</c:v>
                </c:pt>
                <c:pt idx="11002">
                  <c:v>35.154000000000003</c:v>
                </c:pt>
                <c:pt idx="11003">
                  <c:v>35.154000000000003</c:v>
                </c:pt>
                <c:pt idx="11004">
                  <c:v>35.154000000000003</c:v>
                </c:pt>
                <c:pt idx="11005">
                  <c:v>35.154000000000003</c:v>
                </c:pt>
                <c:pt idx="11006">
                  <c:v>35.154000000000003</c:v>
                </c:pt>
                <c:pt idx="11007">
                  <c:v>35.154000000000003</c:v>
                </c:pt>
                <c:pt idx="11008">
                  <c:v>35.154000000000003</c:v>
                </c:pt>
                <c:pt idx="11009">
                  <c:v>35.222000000000016</c:v>
                </c:pt>
                <c:pt idx="11010">
                  <c:v>35.156000000000006</c:v>
                </c:pt>
                <c:pt idx="11011">
                  <c:v>35.156000000000006</c:v>
                </c:pt>
                <c:pt idx="11012">
                  <c:v>35.222000000000016</c:v>
                </c:pt>
                <c:pt idx="11013">
                  <c:v>35.222000000000016</c:v>
                </c:pt>
                <c:pt idx="11014">
                  <c:v>35.254000000000005</c:v>
                </c:pt>
                <c:pt idx="11015">
                  <c:v>35.224000000000011</c:v>
                </c:pt>
                <c:pt idx="11016">
                  <c:v>35.224000000000011</c:v>
                </c:pt>
                <c:pt idx="11017">
                  <c:v>35.256</c:v>
                </c:pt>
                <c:pt idx="11018">
                  <c:v>35.256</c:v>
                </c:pt>
                <c:pt idx="11019">
                  <c:v>35.289000000000001</c:v>
                </c:pt>
                <c:pt idx="11020">
                  <c:v>35.289000000000001</c:v>
                </c:pt>
                <c:pt idx="11021">
                  <c:v>35.321000000000005</c:v>
                </c:pt>
                <c:pt idx="11022">
                  <c:v>35.321000000000005</c:v>
                </c:pt>
                <c:pt idx="11023">
                  <c:v>35.324000000000005</c:v>
                </c:pt>
                <c:pt idx="11024">
                  <c:v>35.291000000000011</c:v>
                </c:pt>
                <c:pt idx="11025">
                  <c:v>35.356000000000002</c:v>
                </c:pt>
                <c:pt idx="11026">
                  <c:v>35.356000000000002</c:v>
                </c:pt>
                <c:pt idx="11027">
                  <c:v>35.356000000000002</c:v>
                </c:pt>
                <c:pt idx="11028">
                  <c:v>35.356000000000002</c:v>
                </c:pt>
                <c:pt idx="11029">
                  <c:v>35.359000000000002</c:v>
                </c:pt>
                <c:pt idx="11030">
                  <c:v>35.359000000000002</c:v>
                </c:pt>
                <c:pt idx="11031">
                  <c:v>35.424000000000007</c:v>
                </c:pt>
                <c:pt idx="11032">
                  <c:v>35.359000000000002</c:v>
                </c:pt>
                <c:pt idx="11033">
                  <c:v>35.424000000000007</c:v>
                </c:pt>
                <c:pt idx="11034">
                  <c:v>35.424000000000007</c:v>
                </c:pt>
                <c:pt idx="11035">
                  <c:v>35.424000000000007</c:v>
                </c:pt>
                <c:pt idx="11036">
                  <c:v>35.426000000000002</c:v>
                </c:pt>
                <c:pt idx="11037">
                  <c:v>35.457999999999998</c:v>
                </c:pt>
                <c:pt idx="11038">
                  <c:v>35.426000000000002</c:v>
                </c:pt>
                <c:pt idx="11039">
                  <c:v>35.457999999999998</c:v>
                </c:pt>
                <c:pt idx="11040">
                  <c:v>35.491</c:v>
                </c:pt>
                <c:pt idx="11041">
                  <c:v>35.493000000000002</c:v>
                </c:pt>
                <c:pt idx="11042">
                  <c:v>35.493000000000002</c:v>
                </c:pt>
                <c:pt idx="11043">
                  <c:v>35.493000000000002</c:v>
                </c:pt>
                <c:pt idx="11044">
                  <c:v>35.558</c:v>
                </c:pt>
                <c:pt idx="11045">
                  <c:v>35.558</c:v>
                </c:pt>
                <c:pt idx="11046">
                  <c:v>35.526000000000003</c:v>
                </c:pt>
                <c:pt idx="11047">
                  <c:v>35.561</c:v>
                </c:pt>
                <c:pt idx="11048">
                  <c:v>35.561</c:v>
                </c:pt>
                <c:pt idx="11049">
                  <c:v>35.593000000000011</c:v>
                </c:pt>
                <c:pt idx="11050">
                  <c:v>35.561</c:v>
                </c:pt>
                <c:pt idx="11051">
                  <c:v>35.561</c:v>
                </c:pt>
                <c:pt idx="11052">
                  <c:v>35.626000000000012</c:v>
                </c:pt>
                <c:pt idx="11053">
                  <c:v>35.628000000000014</c:v>
                </c:pt>
                <c:pt idx="11054">
                  <c:v>35.596000000000011</c:v>
                </c:pt>
                <c:pt idx="11055">
                  <c:v>35.628000000000014</c:v>
                </c:pt>
                <c:pt idx="11056">
                  <c:v>35.628000000000014</c:v>
                </c:pt>
                <c:pt idx="11057">
                  <c:v>35.661000000000001</c:v>
                </c:pt>
                <c:pt idx="11058">
                  <c:v>35.693000000000012</c:v>
                </c:pt>
                <c:pt idx="11059">
                  <c:v>35.630000000000003</c:v>
                </c:pt>
                <c:pt idx="11060">
                  <c:v>35.695000000000014</c:v>
                </c:pt>
                <c:pt idx="11061">
                  <c:v>35.663000000000011</c:v>
                </c:pt>
                <c:pt idx="11062">
                  <c:v>35.695000000000014</c:v>
                </c:pt>
                <c:pt idx="11063">
                  <c:v>35.698000000000015</c:v>
                </c:pt>
                <c:pt idx="11064">
                  <c:v>35.698000000000015</c:v>
                </c:pt>
                <c:pt idx="11065">
                  <c:v>35.730000000000011</c:v>
                </c:pt>
                <c:pt idx="11066">
                  <c:v>35.730000000000011</c:v>
                </c:pt>
                <c:pt idx="11067">
                  <c:v>35.730000000000011</c:v>
                </c:pt>
                <c:pt idx="11068">
                  <c:v>35.698000000000015</c:v>
                </c:pt>
                <c:pt idx="11069">
                  <c:v>35.763000000000012</c:v>
                </c:pt>
                <c:pt idx="11070">
                  <c:v>35.763000000000012</c:v>
                </c:pt>
                <c:pt idx="11071">
                  <c:v>35.765000000000015</c:v>
                </c:pt>
                <c:pt idx="11072">
                  <c:v>35.765000000000015</c:v>
                </c:pt>
                <c:pt idx="11073">
                  <c:v>35.765000000000015</c:v>
                </c:pt>
                <c:pt idx="11074">
                  <c:v>35.83</c:v>
                </c:pt>
                <c:pt idx="11075">
                  <c:v>35.765000000000015</c:v>
                </c:pt>
                <c:pt idx="11076">
                  <c:v>35.832000000000001</c:v>
                </c:pt>
                <c:pt idx="11077">
                  <c:v>35.832000000000001</c:v>
                </c:pt>
                <c:pt idx="11078">
                  <c:v>35.832000000000001</c:v>
                </c:pt>
                <c:pt idx="11079">
                  <c:v>35.865000000000002</c:v>
                </c:pt>
                <c:pt idx="11080">
                  <c:v>35.832000000000001</c:v>
                </c:pt>
                <c:pt idx="11081">
                  <c:v>35.835000000000001</c:v>
                </c:pt>
                <c:pt idx="11082">
                  <c:v>35.867000000000004</c:v>
                </c:pt>
                <c:pt idx="11083">
                  <c:v>35.867000000000004</c:v>
                </c:pt>
                <c:pt idx="11084">
                  <c:v>35.9</c:v>
                </c:pt>
                <c:pt idx="11085">
                  <c:v>35.9</c:v>
                </c:pt>
                <c:pt idx="11086">
                  <c:v>35.9</c:v>
                </c:pt>
                <c:pt idx="11087">
                  <c:v>35.902000000000001</c:v>
                </c:pt>
                <c:pt idx="11088">
                  <c:v>35.902000000000001</c:v>
                </c:pt>
                <c:pt idx="11089">
                  <c:v>35.902000000000001</c:v>
                </c:pt>
                <c:pt idx="11090">
                  <c:v>35.902000000000001</c:v>
                </c:pt>
                <c:pt idx="11091">
                  <c:v>35.902000000000001</c:v>
                </c:pt>
                <c:pt idx="11092">
                  <c:v>35.904000000000003</c:v>
                </c:pt>
                <c:pt idx="11093">
                  <c:v>35.904000000000003</c:v>
                </c:pt>
                <c:pt idx="11094">
                  <c:v>35.937000000000005</c:v>
                </c:pt>
                <c:pt idx="11095">
                  <c:v>35.937000000000005</c:v>
                </c:pt>
                <c:pt idx="11096">
                  <c:v>35.937000000000005</c:v>
                </c:pt>
                <c:pt idx="11097">
                  <c:v>35.972000000000001</c:v>
                </c:pt>
                <c:pt idx="11098">
                  <c:v>35.972000000000001</c:v>
                </c:pt>
                <c:pt idx="11099">
                  <c:v>35.972000000000001</c:v>
                </c:pt>
                <c:pt idx="11100">
                  <c:v>35.972000000000001</c:v>
                </c:pt>
                <c:pt idx="11101">
                  <c:v>35.974000000000004</c:v>
                </c:pt>
                <c:pt idx="11102">
                  <c:v>35.974000000000004</c:v>
                </c:pt>
                <c:pt idx="11103">
                  <c:v>36.039000000000001</c:v>
                </c:pt>
                <c:pt idx="11104">
                  <c:v>36.007000000000005</c:v>
                </c:pt>
                <c:pt idx="11105">
                  <c:v>36.039000000000001</c:v>
                </c:pt>
                <c:pt idx="11106">
                  <c:v>36.039000000000001</c:v>
                </c:pt>
                <c:pt idx="11107">
                  <c:v>36.041000000000004</c:v>
                </c:pt>
                <c:pt idx="11108">
                  <c:v>36.041000000000004</c:v>
                </c:pt>
                <c:pt idx="11109">
                  <c:v>36.041000000000004</c:v>
                </c:pt>
                <c:pt idx="11110">
                  <c:v>36.041000000000004</c:v>
                </c:pt>
                <c:pt idx="11111">
                  <c:v>36.041000000000004</c:v>
                </c:pt>
                <c:pt idx="11112">
                  <c:v>36.074000000000005</c:v>
                </c:pt>
                <c:pt idx="11113">
                  <c:v>36.076000000000001</c:v>
                </c:pt>
                <c:pt idx="11114">
                  <c:v>36.076000000000001</c:v>
                </c:pt>
                <c:pt idx="11115">
                  <c:v>36.076000000000001</c:v>
                </c:pt>
                <c:pt idx="11116">
                  <c:v>36.076000000000001</c:v>
                </c:pt>
                <c:pt idx="11117">
                  <c:v>36.109000000000002</c:v>
                </c:pt>
                <c:pt idx="11118">
                  <c:v>36.109000000000002</c:v>
                </c:pt>
                <c:pt idx="11119">
                  <c:v>36.111000000000004</c:v>
                </c:pt>
                <c:pt idx="11120">
                  <c:v>36.111000000000004</c:v>
                </c:pt>
                <c:pt idx="11121">
                  <c:v>36.111000000000004</c:v>
                </c:pt>
                <c:pt idx="11122">
                  <c:v>36.111000000000004</c:v>
                </c:pt>
                <c:pt idx="11123">
                  <c:v>36.146000000000001</c:v>
                </c:pt>
                <c:pt idx="11124">
                  <c:v>36.146000000000001</c:v>
                </c:pt>
                <c:pt idx="11125">
                  <c:v>36.146000000000001</c:v>
                </c:pt>
                <c:pt idx="11126">
                  <c:v>36.179000000000002</c:v>
                </c:pt>
                <c:pt idx="11127">
                  <c:v>36.181000000000004</c:v>
                </c:pt>
                <c:pt idx="11128">
                  <c:v>36.181000000000004</c:v>
                </c:pt>
                <c:pt idx="11129">
                  <c:v>36.181000000000004</c:v>
                </c:pt>
                <c:pt idx="11130">
                  <c:v>36.181000000000004</c:v>
                </c:pt>
                <c:pt idx="11131">
                  <c:v>36.181000000000004</c:v>
                </c:pt>
                <c:pt idx="11132">
                  <c:v>36.181000000000004</c:v>
                </c:pt>
                <c:pt idx="11133">
                  <c:v>36.181000000000004</c:v>
                </c:pt>
                <c:pt idx="11134">
                  <c:v>36.183</c:v>
                </c:pt>
                <c:pt idx="11135">
                  <c:v>36.183</c:v>
                </c:pt>
                <c:pt idx="11136">
                  <c:v>36.183</c:v>
                </c:pt>
                <c:pt idx="11137">
                  <c:v>36.183</c:v>
                </c:pt>
                <c:pt idx="11138">
                  <c:v>36.218000000000011</c:v>
                </c:pt>
                <c:pt idx="11139">
                  <c:v>36.218000000000011</c:v>
                </c:pt>
                <c:pt idx="11140">
                  <c:v>36.186</c:v>
                </c:pt>
                <c:pt idx="11141">
                  <c:v>36.218000000000011</c:v>
                </c:pt>
                <c:pt idx="11142">
                  <c:v>36.218000000000011</c:v>
                </c:pt>
                <c:pt idx="11143">
                  <c:v>36.253</c:v>
                </c:pt>
                <c:pt idx="11144">
                  <c:v>36.253</c:v>
                </c:pt>
                <c:pt idx="11145">
                  <c:v>36.253</c:v>
                </c:pt>
                <c:pt idx="11146">
                  <c:v>36.253</c:v>
                </c:pt>
                <c:pt idx="11147">
                  <c:v>36.253</c:v>
                </c:pt>
                <c:pt idx="11148">
                  <c:v>36.255000000000003</c:v>
                </c:pt>
                <c:pt idx="11149">
                  <c:v>36.255000000000003</c:v>
                </c:pt>
                <c:pt idx="11150">
                  <c:v>36.288000000000011</c:v>
                </c:pt>
                <c:pt idx="11151">
                  <c:v>36.288000000000011</c:v>
                </c:pt>
                <c:pt idx="11152">
                  <c:v>36.255000000000003</c:v>
                </c:pt>
                <c:pt idx="11153">
                  <c:v>36.32</c:v>
                </c:pt>
                <c:pt idx="11154">
                  <c:v>36.323</c:v>
                </c:pt>
                <c:pt idx="11155">
                  <c:v>36.323</c:v>
                </c:pt>
                <c:pt idx="11156">
                  <c:v>36.323</c:v>
                </c:pt>
                <c:pt idx="11157">
                  <c:v>36.323</c:v>
                </c:pt>
                <c:pt idx="11158">
                  <c:v>36.323</c:v>
                </c:pt>
                <c:pt idx="11159">
                  <c:v>36.325000000000003</c:v>
                </c:pt>
                <c:pt idx="11160">
                  <c:v>36.325000000000003</c:v>
                </c:pt>
                <c:pt idx="11161">
                  <c:v>36.325000000000003</c:v>
                </c:pt>
                <c:pt idx="11162">
                  <c:v>36.325000000000003</c:v>
                </c:pt>
                <c:pt idx="11163">
                  <c:v>36.325000000000003</c:v>
                </c:pt>
                <c:pt idx="11164">
                  <c:v>36.36</c:v>
                </c:pt>
                <c:pt idx="11165">
                  <c:v>36.327000000000005</c:v>
                </c:pt>
                <c:pt idx="11166">
                  <c:v>36.327000000000005</c:v>
                </c:pt>
                <c:pt idx="11167">
                  <c:v>36.36</c:v>
                </c:pt>
                <c:pt idx="11168">
                  <c:v>36.36</c:v>
                </c:pt>
                <c:pt idx="11169">
                  <c:v>36.36</c:v>
                </c:pt>
                <c:pt idx="11170">
                  <c:v>36.395000000000003</c:v>
                </c:pt>
                <c:pt idx="11171">
                  <c:v>36.395000000000003</c:v>
                </c:pt>
                <c:pt idx="11172">
                  <c:v>36.362000000000002</c:v>
                </c:pt>
                <c:pt idx="11173">
                  <c:v>36.395000000000003</c:v>
                </c:pt>
                <c:pt idx="11174">
                  <c:v>36.397000000000006</c:v>
                </c:pt>
                <c:pt idx="11175">
                  <c:v>36.397000000000006</c:v>
                </c:pt>
                <c:pt idx="11176">
                  <c:v>36.397000000000006</c:v>
                </c:pt>
                <c:pt idx="11177">
                  <c:v>36.397000000000006</c:v>
                </c:pt>
                <c:pt idx="11178">
                  <c:v>36.399000000000001</c:v>
                </c:pt>
                <c:pt idx="11179">
                  <c:v>36.397000000000006</c:v>
                </c:pt>
                <c:pt idx="11180">
                  <c:v>36.399000000000001</c:v>
                </c:pt>
                <c:pt idx="11181">
                  <c:v>36.399000000000001</c:v>
                </c:pt>
                <c:pt idx="11182">
                  <c:v>36.432000000000002</c:v>
                </c:pt>
                <c:pt idx="11183">
                  <c:v>36.399000000000001</c:v>
                </c:pt>
                <c:pt idx="11184">
                  <c:v>36.434000000000005</c:v>
                </c:pt>
                <c:pt idx="11185">
                  <c:v>36.467000000000006</c:v>
                </c:pt>
                <c:pt idx="11186">
                  <c:v>36.434000000000005</c:v>
                </c:pt>
                <c:pt idx="11187">
                  <c:v>36.434000000000005</c:v>
                </c:pt>
                <c:pt idx="11188">
                  <c:v>36.402000000000001</c:v>
                </c:pt>
                <c:pt idx="11189">
                  <c:v>36.437000000000005</c:v>
                </c:pt>
                <c:pt idx="11190">
                  <c:v>36.469000000000001</c:v>
                </c:pt>
                <c:pt idx="11191">
                  <c:v>36.469000000000001</c:v>
                </c:pt>
                <c:pt idx="11192">
                  <c:v>36.469000000000001</c:v>
                </c:pt>
                <c:pt idx="11193">
                  <c:v>36.469000000000001</c:v>
                </c:pt>
                <c:pt idx="11194">
                  <c:v>36.472000000000001</c:v>
                </c:pt>
                <c:pt idx="11195">
                  <c:v>36.472000000000001</c:v>
                </c:pt>
                <c:pt idx="11196">
                  <c:v>36.472000000000001</c:v>
                </c:pt>
                <c:pt idx="11197">
                  <c:v>36.474000000000004</c:v>
                </c:pt>
                <c:pt idx="11198">
                  <c:v>36.472000000000001</c:v>
                </c:pt>
                <c:pt idx="11199">
                  <c:v>36.472000000000001</c:v>
                </c:pt>
                <c:pt idx="11200">
                  <c:v>36.474000000000004</c:v>
                </c:pt>
                <c:pt idx="11201">
                  <c:v>36.474000000000004</c:v>
                </c:pt>
                <c:pt idx="11202">
                  <c:v>36.474000000000004</c:v>
                </c:pt>
                <c:pt idx="11203">
                  <c:v>36.474000000000004</c:v>
                </c:pt>
                <c:pt idx="11204">
                  <c:v>36.506</c:v>
                </c:pt>
                <c:pt idx="11205">
                  <c:v>36.476000000000006</c:v>
                </c:pt>
                <c:pt idx="11206">
                  <c:v>36.476000000000006</c:v>
                </c:pt>
                <c:pt idx="11207">
                  <c:v>36.509</c:v>
                </c:pt>
                <c:pt idx="11208">
                  <c:v>36.476000000000006</c:v>
                </c:pt>
                <c:pt idx="11209">
                  <c:v>36.509</c:v>
                </c:pt>
                <c:pt idx="11210">
                  <c:v>36.511000000000003</c:v>
                </c:pt>
                <c:pt idx="11211">
                  <c:v>36.511000000000003</c:v>
                </c:pt>
                <c:pt idx="11212">
                  <c:v>36.511000000000003</c:v>
                </c:pt>
                <c:pt idx="11213">
                  <c:v>36.544000000000004</c:v>
                </c:pt>
                <c:pt idx="11214">
                  <c:v>36.514000000000003</c:v>
                </c:pt>
                <c:pt idx="11215">
                  <c:v>36.514000000000003</c:v>
                </c:pt>
                <c:pt idx="11216">
                  <c:v>36.514000000000003</c:v>
                </c:pt>
                <c:pt idx="11217">
                  <c:v>36.514000000000003</c:v>
                </c:pt>
                <c:pt idx="11218">
                  <c:v>36.481000000000002</c:v>
                </c:pt>
                <c:pt idx="11219">
                  <c:v>36.484000000000002</c:v>
                </c:pt>
                <c:pt idx="11220">
                  <c:v>36.548000000000002</c:v>
                </c:pt>
                <c:pt idx="11221">
                  <c:v>36.548000000000002</c:v>
                </c:pt>
                <c:pt idx="11222">
                  <c:v>36.548000000000002</c:v>
                </c:pt>
                <c:pt idx="11223">
                  <c:v>36.548000000000002</c:v>
                </c:pt>
                <c:pt idx="11224">
                  <c:v>36.551000000000002</c:v>
                </c:pt>
                <c:pt idx="11225">
                  <c:v>36.551000000000002</c:v>
                </c:pt>
                <c:pt idx="11226">
                  <c:v>36.551000000000002</c:v>
                </c:pt>
                <c:pt idx="11227">
                  <c:v>36.583000000000006</c:v>
                </c:pt>
                <c:pt idx="11228">
                  <c:v>36.551000000000002</c:v>
                </c:pt>
                <c:pt idx="11229">
                  <c:v>36.586000000000006</c:v>
                </c:pt>
                <c:pt idx="11230">
                  <c:v>36.586000000000006</c:v>
                </c:pt>
                <c:pt idx="11231">
                  <c:v>36.586000000000006</c:v>
                </c:pt>
                <c:pt idx="11232">
                  <c:v>36.586000000000006</c:v>
                </c:pt>
                <c:pt idx="11233">
                  <c:v>36.588000000000001</c:v>
                </c:pt>
                <c:pt idx="11234">
                  <c:v>36.588000000000001</c:v>
                </c:pt>
                <c:pt idx="11235">
                  <c:v>36.588000000000001</c:v>
                </c:pt>
                <c:pt idx="11236">
                  <c:v>36.621000000000002</c:v>
                </c:pt>
                <c:pt idx="11237">
                  <c:v>36.556000000000004</c:v>
                </c:pt>
                <c:pt idx="11238">
                  <c:v>36.588000000000001</c:v>
                </c:pt>
                <c:pt idx="11239">
                  <c:v>36.591000000000001</c:v>
                </c:pt>
                <c:pt idx="11240">
                  <c:v>36.623000000000012</c:v>
                </c:pt>
                <c:pt idx="11241">
                  <c:v>36.623000000000012</c:v>
                </c:pt>
                <c:pt idx="11242">
                  <c:v>36.623000000000012</c:v>
                </c:pt>
                <c:pt idx="11243">
                  <c:v>36.623000000000012</c:v>
                </c:pt>
                <c:pt idx="11244">
                  <c:v>36.625000000000014</c:v>
                </c:pt>
                <c:pt idx="11245">
                  <c:v>36.625000000000014</c:v>
                </c:pt>
                <c:pt idx="11246">
                  <c:v>36.625000000000014</c:v>
                </c:pt>
                <c:pt idx="11247">
                  <c:v>36.625000000000014</c:v>
                </c:pt>
                <c:pt idx="11248">
                  <c:v>36.625000000000014</c:v>
                </c:pt>
                <c:pt idx="11249">
                  <c:v>36.628000000000014</c:v>
                </c:pt>
                <c:pt idx="11250">
                  <c:v>36.628000000000014</c:v>
                </c:pt>
                <c:pt idx="11251">
                  <c:v>36.628000000000014</c:v>
                </c:pt>
                <c:pt idx="11252">
                  <c:v>36.628000000000014</c:v>
                </c:pt>
                <c:pt idx="11253">
                  <c:v>36.630000000000003</c:v>
                </c:pt>
                <c:pt idx="11254">
                  <c:v>36.663000000000011</c:v>
                </c:pt>
                <c:pt idx="11255">
                  <c:v>36.630000000000003</c:v>
                </c:pt>
                <c:pt idx="11256">
                  <c:v>36.630000000000003</c:v>
                </c:pt>
                <c:pt idx="11257">
                  <c:v>36.630000000000003</c:v>
                </c:pt>
                <c:pt idx="11258">
                  <c:v>36.633000000000003</c:v>
                </c:pt>
                <c:pt idx="11259">
                  <c:v>36.633000000000003</c:v>
                </c:pt>
                <c:pt idx="11260">
                  <c:v>36.633000000000003</c:v>
                </c:pt>
                <c:pt idx="11261">
                  <c:v>36.633000000000003</c:v>
                </c:pt>
                <c:pt idx="11262">
                  <c:v>36.633000000000003</c:v>
                </c:pt>
                <c:pt idx="11263">
                  <c:v>36.633000000000003</c:v>
                </c:pt>
                <c:pt idx="11264">
                  <c:v>36.635000000000012</c:v>
                </c:pt>
                <c:pt idx="11265">
                  <c:v>36.635000000000012</c:v>
                </c:pt>
                <c:pt idx="11266">
                  <c:v>36.667000000000002</c:v>
                </c:pt>
                <c:pt idx="11267">
                  <c:v>36.667000000000002</c:v>
                </c:pt>
                <c:pt idx="11268">
                  <c:v>36.635000000000012</c:v>
                </c:pt>
                <c:pt idx="11269">
                  <c:v>36.637</c:v>
                </c:pt>
                <c:pt idx="11270">
                  <c:v>36.67</c:v>
                </c:pt>
                <c:pt idx="11271">
                  <c:v>36.637</c:v>
                </c:pt>
                <c:pt idx="11272">
                  <c:v>36.67</c:v>
                </c:pt>
                <c:pt idx="11273">
                  <c:v>36.67</c:v>
                </c:pt>
                <c:pt idx="11274">
                  <c:v>36.64</c:v>
                </c:pt>
                <c:pt idx="11275">
                  <c:v>36.64</c:v>
                </c:pt>
                <c:pt idx="11276">
                  <c:v>36.64</c:v>
                </c:pt>
                <c:pt idx="11277">
                  <c:v>36.64</c:v>
                </c:pt>
                <c:pt idx="11278">
                  <c:v>36.64</c:v>
                </c:pt>
                <c:pt idx="11279">
                  <c:v>36.64</c:v>
                </c:pt>
                <c:pt idx="11280">
                  <c:v>36.675000000000011</c:v>
                </c:pt>
                <c:pt idx="11281">
                  <c:v>36.642000000000003</c:v>
                </c:pt>
                <c:pt idx="11282">
                  <c:v>36.642000000000003</c:v>
                </c:pt>
                <c:pt idx="11283">
                  <c:v>36.642000000000003</c:v>
                </c:pt>
                <c:pt idx="11284">
                  <c:v>36.677</c:v>
                </c:pt>
                <c:pt idx="11285">
                  <c:v>36.644000000000005</c:v>
                </c:pt>
                <c:pt idx="11286">
                  <c:v>36.677</c:v>
                </c:pt>
                <c:pt idx="11287">
                  <c:v>36.644000000000005</c:v>
                </c:pt>
                <c:pt idx="11288">
                  <c:v>36.679000000000002</c:v>
                </c:pt>
                <c:pt idx="11289">
                  <c:v>36.679000000000002</c:v>
                </c:pt>
                <c:pt idx="11290">
                  <c:v>36.679000000000002</c:v>
                </c:pt>
                <c:pt idx="11291">
                  <c:v>36.712000000000003</c:v>
                </c:pt>
                <c:pt idx="11292">
                  <c:v>36.712000000000003</c:v>
                </c:pt>
                <c:pt idx="11293">
                  <c:v>36.679000000000002</c:v>
                </c:pt>
                <c:pt idx="11294">
                  <c:v>36.714000000000006</c:v>
                </c:pt>
                <c:pt idx="11295">
                  <c:v>36.682000000000002</c:v>
                </c:pt>
                <c:pt idx="11296">
                  <c:v>36.682000000000002</c:v>
                </c:pt>
                <c:pt idx="11297">
                  <c:v>36.714000000000006</c:v>
                </c:pt>
                <c:pt idx="11298">
                  <c:v>36.714000000000006</c:v>
                </c:pt>
                <c:pt idx="11299">
                  <c:v>36.684000000000005</c:v>
                </c:pt>
                <c:pt idx="11300">
                  <c:v>36.684000000000005</c:v>
                </c:pt>
                <c:pt idx="11301">
                  <c:v>36.684000000000005</c:v>
                </c:pt>
                <c:pt idx="11302">
                  <c:v>36.652000000000001</c:v>
                </c:pt>
                <c:pt idx="11303">
                  <c:v>36.684000000000005</c:v>
                </c:pt>
                <c:pt idx="11304">
                  <c:v>36.684000000000005</c:v>
                </c:pt>
                <c:pt idx="11305">
                  <c:v>36.687000000000005</c:v>
                </c:pt>
                <c:pt idx="11306">
                  <c:v>36.687000000000005</c:v>
                </c:pt>
                <c:pt idx="11307">
                  <c:v>36.654000000000003</c:v>
                </c:pt>
                <c:pt idx="11308">
                  <c:v>36.687000000000005</c:v>
                </c:pt>
                <c:pt idx="11309">
                  <c:v>36.689</c:v>
                </c:pt>
                <c:pt idx="11310">
                  <c:v>36.656000000000006</c:v>
                </c:pt>
                <c:pt idx="11311">
                  <c:v>36.689</c:v>
                </c:pt>
                <c:pt idx="11312">
                  <c:v>36.656000000000006</c:v>
                </c:pt>
                <c:pt idx="11313">
                  <c:v>36.656000000000006</c:v>
                </c:pt>
                <c:pt idx="11314">
                  <c:v>36.689</c:v>
                </c:pt>
                <c:pt idx="11315">
                  <c:v>36.656000000000006</c:v>
                </c:pt>
                <c:pt idx="11316">
                  <c:v>36.691000000000003</c:v>
                </c:pt>
                <c:pt idx="11317">
                  <c:v>36.659000000000006</c:v>
                </c:pt>
                <c:pt idx="11318">
                  <c:v>36.659000000000006</c:v>
                </c:pt>
                <c:pt idx="11319">
                  <c:v>36.691000000000003</c:v>
                </c:pt>
                <c:pt idx="11320">
                  <c:v>36.691000000000003</c:v>
                </c:pt>
                <c:pt idx="11321">
                  <c:v>36.661000000000001</c:v>
                </c:pt>
                <c:pt idx="11322">
                  <c:v>36.661000000000001</c:v>
                </c:pt>
                <c:pt idx="11323">
                  <c:v>36.661000000000001</c:v>
                </c:pt>
                <c:pt idx="11324">
                  <c:v>36.661000000000001</c:v>
                </c:pt>
                <c:pt idx="11325">
                  <c:v>36.661000000000001</c:v>
                </c:pt>
                <c:pt idx="11326">
                  <c:v>36.664000000000001</c:v>
                </c:pt>
                <c:pt idx="11327">
                  <c:v>36.664000000000001</c:v>
                </c:pt>
                <c:pt idx="11328">
                  <c:v>36.696000000000012</c:v>
                </c:pt>
                <c:pt idx="11329">
                  <c:v>36.696000000000012</c:v>
                </c:pt>
                <c:pt idx="11330">
                  <c:v>36.696000000000012</c:v>
                </c:pt>
                <c:pt idx="11331">
                  <c:v>36.664000000000001</c:v>
                </c:pt>
                <c:pt idx="11332">
                  <c:v>36.666000000000011</c:v>
                </c:pt>
                <c:pt idx="11333">
                  <c:v>36.666000000000011</c:v>
                </c:pt>
                <c:pt idx="11334">
                  <c:v>36.666000000000011</c:v>
                </c:pt>
                <c:pt idx="11335">
                  <c:v>36.666000000000011</c:v>
                </c:pt>
                <c:pt idx="11336">
                  <c:v>36.666000000000011</c:v>
                </c:pt>
                <c:pt idx="11337">
                  <c:v>36.668000000000013</c:v>
                </c:pt>
                <c:pt idx="11338">
                  <c:v>36.668000000000013</c:v>
                </c:pt>
                <c:pt idx="11339">
                  <c:v>36.668000000000013</c:v>
                </c:pt>
                <c:pt idx="11340">
                  <c:v>36.668000000000013</c:v>
                </c:pt>
                <c:pt idx="11341">
                  <c:v>36.671000000000006</c:v>
                </c:pt>
                <c:pt idx="11342">
                  <c:v>36.668000000000013</c:v>
                </c:pt>
                <c:pt idx="11343">
                  <c:v>36.671000000000006</c:v>
                </c:pt>
                <c:pt idx="11344">
                  <c:v>36.671000000000006</c:v>
                </c:pt>
                <c:pt idx="11345">
                  <c:v>36.671000000000006</c:v>
                </c:pt>
                <c:pt idx="11346">
                  <c:v>36.673000000000002</c:v>
                </c:pt>
                <c:pt idx="11347">
                  <c:v>36.673000000000002</c:v>
                </c:pt>
                <c:pt idx="11348">
                  <c:v>36.673000000000002</c:v>
                </c:pt>
                <c:pt idx="11349">
                  <c:v>36.641000000000005</c:v>
                </c:pt>
                <c:pt idx="11350">
                  <c:v>36.673000000000002</c:v>
                </c:pt>
                <c:pt idx="11351">
                  <c:v>36.673000000000002</c:v>
                </c:pt>
                <c:pt idx="11352">
                  <c:v>36.676000000000002</c:v>
                </c:pt>
                <c:pt idx="11353">
                  <c:v>36.643000000000001</c:v>
                </c:pt>
                <c:pt idx="11354">
                  <c:v>36.643000000000001</c:v>
                </c:pt>
                <c:pt idx="11355">
                  <c:v>36.643000000000001</c:v>
                </c:pt>
                <c:pt idx="11356">
                  <c:v>36.676000000000002</c:v>
                </c:pt>
                <c:pt idx="11357">
                  <c:v>36.643000000000001</c:v>
                </c:pt>
                <c:pt idx="11358">
                  <c:v>36.645000000000003</c:v>
                </c:pt>
                <c:pt idx="11359">
                  <c:v>36.645000000000003</c:v>
                </c:pt>
                <c:pt idx="11360">
                  <c:v>36.678000000000011</c:v>
                </c:pt>
                <c:pt idx="11361">
                  <c:v>36.645000000000003</c:v>
                </c:pt>
                <c:pt idx="11362">
                  <c:v>36.678000000000011</c:v>
                </c:pt>
                <c:pt idx="11363">
                  <c:v>36.68</c:v>
                </c:pt>
                <c:pt idx="11364">
                  <c:v>36.68</c:v>
                </c:pt>
                <c:pt idx="11365">
                  <c:v>36.648000000000003</c:v>
                </c:pt>
                <c:pt idx="11366">
                  <c:v>36.648000000000003</c:v>
                </c:pt>
                <c:pt idx="11367">
                  <c:v>36.68</c:v>
                </c:pt>
                <c:pt idx="11368">
                  <c:v>36.648000000000003</c:v>
                </c:pt>
                <c:pt idx="11369">
                  <c:v>36.618000000000002</c:v>
                </c:pt>
                <c:pt idx="11370">
                  <c:v>36.683</c:v>
                </c:pt>
                <c:pt idx="11371">
                  <c:v>36.618000000000002</c:v>
                </c:pt>
                <c:pt idx="11372">
                  <c:v>36.65</c:v>
                </c:pt>
                <c:pt idx="11373">
                  <c:v>36.653000000000006</c:v>
                </c:pt>
                <c:pt idx="11374">
                  <c:v>36.653000000000006</c:v>
                </c:pt>
                <c:pt idx="11375">
                  <c:v>36.653000000000006</c:v>
                </c:pt>
                <c:pt idx="11376">
                  <c:v>36.653000000000006</c:v>
                </c:pt>
                <c:pt idx="11377">
                  <c:v>36.685000000000002</c:v>
                </c:pt>
                <c:pt idx="11378">
                  <c:v>36.653000000000006</c:v>
                </c:pt>
                <c:pt idx="11379">
                  <c:v>36.687000000000005</c:v>
                </c:pt>
                <c:pt idx="11380">
                  <c:v>36.622000000000014</c:v>
                </c:pt>
                <c:pt idx="11381">
                  <c:v>36.655000000000001</c:v>
                </c:pt>
                <c:pt idx="11382">
                  <c:v>36.622000000000014</c:v>
                </c:pt>
                <c:pt idx="11383">
                  <c:v>36.687000000000005</c:v>
                </c:pt>
                <c:pt idx="11384">
                  <c:v>36.622000000000014</c:v>
                </c:pt>
                <c:pt idx="11385">
                  <c:v>36.625000000000014</c:v>
                </c:pt>
                <c:pt idx="11386">
                  <c:v>36.657000000000004</c:v>
                </c:pt>
                <c:pt idx="11387">
                  <c:v>36.625000000000014</c:v>
                </c:pt>
                <c:pt idx="11388">
                  <c:v>36.625000000000014</c:v>
                </c:pt>
                <c:pt idx="11389">
                  <c:v>36.690000000000012</c:v>
                </c:pt>
                <c:pt idx="11390">
                  <c:v>36.660000000000011</c:v>
                </c:pt>
                <c:pt idx="11391">
                  <c:v>36.660000000000011</c:v>
                </c:pt>
                <c:pt idx="11392">
                  <c:v>36.660000000000011</c:v>
                </c:pt>
                <c:pt idx="11393">
                  <c:v>36.627000000000002</c:v>
                </c:pt>
                <c:pt idx="11394">
                  <c:v>36.627000000000002</c:v>
                </c:pt>
                <c:pt idx="11395">
                  <c:v>36.662000000000013</c:v>
                </c:pt>
                <c:pt idx="11396">
                  <c:v>36.630000000000003</c:v>
                </c:pt>
                <c:pt idx="11397">
                  <c:v>36.630000000000003</c:v>
                </c:pt>
                <c:pt idx="11398">
                  <c:v>36.630000000000003</c:v>
                </c:pt>
                <c:pt idx="11399">
                  <c:v>36.630000000000003</c:v>
                </c:pt>
                <c:pt idx="11400">
                  <c:v>36.632000000000012</c:v>
                </c:pt>
                <c:pt idx="11401">
                  <c:v>36.632000000000012</c:v>
                </c:pt>
                <c:pt idx="11402">
                  <c:v>36.632000000000012</c:v>
                </c:pt>
                <c:pt idx="11403">
                  <c:v>36.632000000000012</c:v>
                </c:pt>
                <c:pt idx="11404">
                  <c:v>36.632000000000012</c:v>
                </c:pt>
                <c:pt idx="11405">
                  <c:v>36.632000000000012</c:v>
                </c:pt>
                <c:pt idx="11406">
                  <c:v>36.634</c:v>
                </c:pt>
                <c:pt idx="11407">
                  <c:v>36.634</c:v>
                </c:pt>
                <c:pt idx="11408">
                  <c:v>36.667000000000002</c:v>
                </c:pt>
                <c:pt idx="11409">
                  <c:v>36.699000000000012</c:v>
                </c:pt>
                <c:pt idx="11410">
                  <c:v>36.634</c:v>
                </c:pt>
                <c:pt idx="11411">
                  <c:v>36.637</c:v>
                </c:pt>
                <c:pt idx="11412">
                  <c:v>36.637</c:v>
                </c:pt>
                <c:pt idx="11413">
                  <c:v>36.637</c:v>
                </c:pt>
                <c:pt idx="11414">
                  <c:v>36.637</c:v>
                </c:pt>
                <c:pt idx="11415">
                  <c:v>36.637</c:v>
                </c:pt>
                <c:pt idx="11416">
                  <c:v>36.639000000000003</c:v>
                </c:pt>
                <c:pt idx="11417">
                  <c:v>36.639000000000003</c:v>
                </c:pt>
                <c:pt idx="11418">
                  <c:v>36.639000000000003</c:v>
                </c:pt>
                <c:pt idx="11419">
                  <c:v>36.639000000000003</c:v>
                </c:pt>
                <c:pt idx="11420">
                  <c:v>36.639000000000003</c:v>
                </c:pt>
                <c:pt idx="11421">
                  <c:v>36.607000000000006</c:v>
                </c:pt>
                <c:pt idx="11422">
                  <c:v>36.641000000000005</c:v>
                </c:pt>
                <c:pt idx="11423">
                  <c:v>36.609000000000002</c:v>
                </c:pt>
                <c:pt idx="11424">
                  <c:v>36.641000000000005</c:v>
                </c:pt>
                <c:pt idx="11425">
                  <c:v>36.576000000000001</c:v>
                </c:pt>
                <c:pt idx="11426">
                  <c:v>36.609000000000002</c:v>
                </c:pt>
                <c:pt idx="11427">
                  <c:v>36.609000000000002</c:v>
                </c:pt>
                <c:pt idx="11428">
                  <c:v>36.644000000000005</c:v>
                </c:pt>
                <c:pt idx="11429">
                  <c:v>36.611000000000004</c:v>
                </c:pt>
                <c:pt idx="11430">
                  <c:v>36.611000000000004</c:v>
                </c:pt>
                <c:pt idx="11431">
                  <c:v>36.611000000000004</c:v>
                </c:pt>
                <c:pt idx="11432">
                  <c:v>36.644000000000005</c:v>
                </c:pt>
                <c:pt idx="11433">
                  <c:v>36.646000000000001</c:v>
                </c:pt>
                <c:pt idx="11434">
                  <c:v>36.614000000000004</c:v>
                </c:pt>
                <c:pt idx="11435">
                  <c:v>36.581000000000003</c:v>
                </c:pt>
                <c:pt idx="11436">
                  <c:v>36.646000000000001</c:v>
                </c:pt>
                <c:pt idx="11437">
                  <c:v>36.646000000000001</c:v>
                </c:pt>
                <c:pt idx="11438">
                  <c:v>36.614000000000004</c:v>
                </c:pt>
                <c:pt idx="11439">
                  <c:v>36.616</c:v>
                </c:pt>
                <c:pt idx="11440">
                  <c:v>36.583000000000006</c:v>
                </c:pt>
                <c:pt idx="11441">
                  <c:v>36.616</c:v>
                </c:pt>
                <c:pt idx="11442">
                  <c:v>36.616</c:v>
                </c:pt>
                <c:pt idx="11443">
                  <c:v>36.583000000000006</c:v>
                </c:pt>
                <c:pt idx="11444">
                  <c:v>36.583000000000006</c:v>
                </c:pt>
                <c:pt idx="11445">
                  <c:v>36.586000000000006</c:v>
                </c:pt>
                <c:pt idx="11446">
                  <c:v>36.586000000000006</c:v>
                </c:pt>
                <c:pt idx="11447">
                  <c:v>36.586000000000006</c:v>
                </c:pt>
                <c:pt idx="11448">
                  <c:v>36.618000000000002</c:v>
                </c:pt>
                <c:pt idx="11449">
                  <c:v>36.586000000000006</c:v>
                </c:pt>
                <c:pt idx="11450">
                  <c:v>36.586000000000006</c:v>
                </c:pt>
                <c:pt idx="11451">
                  <c:v>36.588000000000001</c:v>
                </c:pt>
                <c:pt idx="11452">
                  <c:v>36.588000000000001</c:v>
                </c:pt>
                <c:pt idx="11453">
                  <c:v>36.588000000000001</c:v>
                </c:pt>
                <c:pt idx="11454">
                  <c:v>36.588000000000001</c:v>
                </c:pt>
                <c:pt idx="11455">
                  <c:v>36.588000000000001</c:v>
                </c:pt>
                <c:pt idx="11456">
                  <c:v>36.591000000000001</c:v>
                </c:pt>
                <c:pt idx="11457">
                  <c:v>36.591000000000001</c:v>
                </c:pt>
                <c:pt idx="11458">
                  <c:v>36.591000000000001</c:v>
                </c:pt>
                <c:pt idx="11459">
                  <c:v>36.591000000000001</c:v>
                </c:pt>
                <c:pt idx="11460">
                  <c:v>36.593000000000011</c:v>
                </c:pt>
                <c:pt idx="11461">
                  <c:v>36.593000000000011</c:v>
                </c:pt>
                <c:pt idx="11462">
                  <c:v>36.593000000000011</c:v>
                </c:pt>
                <c:pt idx="11463">
                  <c:v>36.593000000000011</c:v>
                </c:pt>
                <c:pt idx="11464">
                  <c:v>36.593000000000011</c:v>
                </c:pt>
                <c:pt idx="11465">
                  <c:v>36.626000000000012</c:v>
                </c:pt>
                <c:pt idx="11466">
                  <c:v>36.593000000000011</c:v>
                </c:pt>
                <c:pt idx="11467">
                  <c:v>36.595000000000013</c:v>
                </c:pt>
                <c:pt idx="11468">
                  <c:v>36.595000000000013</c:v>
                </c:pt>
                <c:pt idx="11469">
                  <c:v>36.595000000000013</c:v>
                </c:pt>
                <c:pt idx="11470">
                  <c:v>36.595000000000013</c:v>
                </c:pt>
                <c:pt idx="11471">
                  <c:v>36.595000000000013</c:v>
                </c:pt>
                <c:pt idx="11472">
                  <c:v>36.598000000000013</c:v>
                </c:pt>
                <c:pt idx="11473">
                  <c:v>36.598000000000013</c:v>
                </c:pt>
                <c:pt idx="11474">
                  <c:v>36.598000000000013</c:v>
                </c:pt>
                <c:pt idx="11475">
                  <c:v>36.565000000000012</c:v>
                </c:pt>
                <c:pt idx="11476">
                  <c:v>36.598000000000013</c:v>
                </c:pt>
                <c:pt idx="11477">
                  <c:v>36.568000000000012</c:v>
                </c:pt>
                <c:pt idx="11478">
                  <c:v>36.6</c:v>
                </c:pt>
                <c:pt idx="11479">
                  <c:v>36.568000000000012</c:v>
                </c:pt>
                <c:pt idx="11480">
                  <c:v>36.535000000000011</c:v>
                </c:pt>
                <c:pt idx="11481">
                  <c:v>36.6</c:v>
                </c:pt>
                <c:pt idx="11482">
                  <c:v>36.535000000000011</c:v>
                </c:pt>
                <c:pt idx="11483">
                  <c:v>36.603000000000002</c:v>
                </c:pt>
                <c:pt idx="11484">
                  <c:v>36.537000000000006</c:v>
                </c:pt>
                <c:pt idx="11485">
                  <c:v>36.57</c:v>
                </c:pt>
                <c:pt idx="11486">
                  <c:v>36.537000000000006</c:v>
                </c:pt>
                <c:pt idx="11487">
                  <c:v>36.57</c:v>
                </c:pt>
                <c:pt idx="11488">
                  <c:v>36.537000000000006</c:v>
                </c:pt>
                <c:pt idx="11489">
                  <c:v>36.57</c:v>
                </c:pt>
                <c:pt idx="11490">
                  <c:v>36.572000000000003</c:v>
                </c:pt>
                <c:pt idx="11491">
                  <c:v>36.54</c:v>
                </c:pt>
                <c:pt idx="11492">
                  <c:v>36.572000000000003</c:v>
                </c:pt>
                <c:pt idx="11493">
                  <c:v>36.54</c:v>
                </c:pt>
                <c:pt idx="11494">
                  <c:v>36.542000000000002</c:v>
                </c:pt>
                <c:pt idx="11495">
                  <c:v>36.54</c:v>
                </c:pt>
                <c:pt idx="11496">
                  <c:v>36.542000000000002</c:v>
                </c:pt>
                <c:pt idx="11497">
                  <c:v>36.542000000000002</c:v>
                </c:pt>
                <c:pt idx="11498">
                  <c:v>36.542000000000002</c:v>
                </c:pt>
                <c:pt idx="11499">
                  <c:v>36.575000000000003</c:v>
                </c:pt>
                <c:pt idx="11500">
                  <c:v>36.542000000000002</c:v>
                </c:pt>
                <c:pt idx="11501">
                  <c:v>36.577000000000005</c:v>
                </c:pt>
                <c:pt idx="11502">
                  <c:v>36.544000000000004</c:v>
                </c:pt>
                <c:pt idx="11503">
                  <c:v>36.577000000000005</c:v>
                </c:pt>
                <c:pt idx="11504">
                  <c:v>36.544000000000004</c:v>
                </c:pt>
                <c:pt idx="11505">
                  <c:v>36.544000000000004</c:v>
                </c:pt>
                <c:pt idx="11506">
                  <c:v>36.579000000000001</c:v>
                </c:pt>
                <c:pt idx="11507">
                  <c:v>36.547000000000004</c:v>
                </c:pt>
                <c:pt idx="11508">
                  <c:v>36.547000000000004</c:v>
                </c:pt>
                <c:pt idx="11509">
                  <c:v>36.547000000000004</c:v>
                </c:pt>
                <c:pt idx="11510">
                  <c:v>36.579000000000001</c:v>
                </c:pt>
                <c:pt idx="11511">
                  <c:v>36.547000000000004</c:v>
                </c:pt>
                <c:pt idx="11512">
                  <c:v>36.582000000000001</c:v>
                </c:pt>
                <c:pt idx="11513">
                  <c:v>36.549000000000007</c:v>
                </c:pt>
                <c:pt idx="11514">
                  <c:v>36.549000000000007</c:v>
                </c:pt>
                <c:pt idx="11515">
                  <c:v>36.549000000000007</c:v>
                </c:pt>
                <c:pt idx="11516">
                  <c:v>36.549000000000007</c:v>
                </c:pt>
                <c:pt idx="11517">
                  <c:v>36.549000000000007</c:v>
                </c:pt>
                <c:pt idx="11518">
                  <c:v>36.552</c:v>
                </c:pt>
                <c:pt idx="11519">
                  <c:v>36.552</c:v>
                </c:pt>
                <c:pt idx="11520">
                  <c:v>36.552</c:v>
                </c:pt>
                <c:pt idx="11521">
                  <c:v>36.584000000000003</c:v>
                </c:pt>
                <c:pt idx="11522">
                  <c:v>36.552</c:v>
                </c:pt>
                <c:pt idx="11523">
                  <c:v>36.552</c:v>
                </c:pt>
                <c:pt idx="11524">
                  <c:v>36.554000000000002</c:v>
                </c:pt>
                <c:pt idx="11525">
                  <c:v>36.554000000000002</c:v>
                </c:pt>
                <c:pt idx="11526">
                  <c:v>36.554000000000002</c:v>
                </c:pt>
                <c:pt idx="11527">
                  <c:v>36.554000000000002</c:v>
                </c:pt>
                <c:pt idx="11528">
                  <c:v>36.554000000000002</c:v>
                </c:pt>
                <c:pt idx="11529">
                  <c:v>36.554000000000002</c:v>
                </c:pt>
                <c:pt idx="11530">
                  <c:v>36.556000000000004</c:v>
                </c:pt>
                <c:pt idx="11531">
                  <c:v>36.556000000000004</c:v>
                </c:pt>
                <c:pt idx="11532">
                  <c:v>36.556000000000004</c:v>
                </c:pt>
                <c:pt idx="11533">
                  <c:v>36.589000000000006</c:v>
                </c:pt>
                <c:pt idx="11534">
                  <c:v>36.589000000000006</c:v>
                </c:pt>
                <c:pt idx="11535">
                  <c:v>36.559000000000005</c:v>
                </c:pt>
                <c:pt idx="11536">
                  <c:v>36.559000000000005</c:v>
                </c:pt>
                <c:pt idx="11537">
                  <c:v>36.559000000000005</c:v>
                </c:pt>
                <c:pt idx="11538">
                  <c:v>36.591000000000001</c:v>
                </c:pt>
                <c:pt idx="11539">
                  <c:v>36.559000000000005</c:v>
                </c:pt>
                <c:pt idx="11540">
                  <c:v>36.591000000000001</c:v>
                </c:pt>
                <c:pt idx="11541">
                  <c:v>36.626000000000012</c:v>
                </c:pt>
                <c:pt idx="11542">
                  <c:v>36.561</c:v>
                </c:pt>
                <c:pt idx="11543">
                  <c:v>36.561</c:v>
                </c:pt>
                <c:pt idx="11544">
                  <c:v>36.594000000000001</c:v>
                </c:pt>
                <c:pt idx="11545">
                  <c:v>36.561</c:v>
                </c:pt>
                <c:pt idx="11546">
                  <c:v>36.594000000000001</c:v>
                </c:pt>
                <c:pt idx="11547">
                  <c:v>36.563000000000002</c:v>
                </c:pt>
                <c:pt idx="11548">
                  <c:v>36.563000000000002</c:v>
                </c:pt>
                <c:pt idx="11549">
                  <c:v>36.596000000000011</c:v>
                </c:pt>
                <c:pt idx="11550">
                  <c:v>36.563000000000002</c:v>
                </c:pt>
                <c:pt idx="11551">
                  <c:v>36.596000000000011</c:v>
                </c:pt>
                <c:pt idx="11552">
                  <c:v>36.566000000000003</c:v>
                </c:pt>
                <c:pt idx="11553">
                  <c:v>36.598000000000013</c:v>
                </c:pt>
                <c:pt idx="11554">
                  <c:v>36.598000000000013</c:v>
                </c:pt>
                <c:pt idx="11555">
                  <c:v>36.598000000000013</c:v>
                </c:pt>
                <c:pt idx="11556">
                  <c:v>36.566000000000003</c:v>
                </c:pt>
                <c:pt idx="11557">
                  <c:v>36.566000000000003</c:v>
                </c:pt>
                <c:pt idx="11558">
                  <c:v>36.601000000000006</c:v>
                </c:pt>
                <c:pt idx="11559">
                  <c:v>36.601000000000006</c:v>
                </c:pt>
                <c:pt idx="11560">
                  <c:v>36.568000000000012</c:v>
                </c:pt>
                <c:pt idx="11561">
                  <c:v>36.568000000000012</c:v>
                </c:pt>
                <c:pt idx="11562">
                  <c:v>36.568000000000012</c:v>
                </c:pt>
                <c:pt idx="11563">
                  <c:v>36.601000000000006</c:v>
                </c:pt>
                <c:pt idx="11564">
                  <c:v>36.568000000000012</c:v>
                </c:pt>
                <c:pt idx="11565">
                  <c:v>36.568000000000012</c:v>
                </c:pt>
                <c:pt idx="11566">
                  <c:v>36.571000000000005</c:v>
                </c:pt>
                <c:pt idx="11567">
                  <c:v>36.571000000000005</c:v>
                </c:pt>
                <c:pt idx="11568">
                  <c:v>36.571000000000005</c:v>
                </c:pt>
                <c:pt idx="11569">
                  <c:v>36.571000000000005</c:v>
                </c:pt>
                <c:pt idx="11570">
                  <c:v>36.573</c:v>
                </c:pt>
                <c:pt idx="11571">
                  <c:v>36.573</c:v>
                </c:pt>
                <c:pt idx="11572">
                  <c:v>36.573</c:v>
                </c:pt>
                <c:pt idx="11573">
                  <c:v>36.573</c:v>
                </c:pt>
                <c:pt idx="11574">
                  <c:v>36.573</c:v>
                </c:pt>
                <c:pt idx="11575">
                  <c:v>36.573</c:v>
                </c:pt>
                <c:pt idx="11576">
                  <c:v>36.573</c:v>
                </c:pt>
                <c:pt idx="11577">
                  <c:v>36.575000000000003</c:v>
                </c:pt>
                <c:pt idx="11578">
                  <c:v>36.575000000000003</c:v>
                </c:pt>
                <c:pt idx="11579">
                  <c:v>36.578000000000003</c:v>
                </c:pt>
                <c:pt idx="11580">
                  <c:v>36.578000000000003</c:v>
                </c:pt>
                <c:pt idx="11581">
                  <c:v>36.578000000000003</c:v>
                </c:pt>
                <c:pt idx="11582">
                  <c:v>36.578000000000003</c:v>
                </c:pt>
                <c:pt idx="11583">
                  <c:v>36.578000000000003</c:v>
                </c:pt>
                <c:pt idx="11584">
                  <c:v>36.578000000000003</c:v>
                </c:pt>
                <c:pt idx="11585">
                  <c:v>36.58</c:v>
                </c:pt>
                <c:pt idx="11586">
                  <c:v>36.58</c:v>
                </c:pt>
                <c:pt idx="11587">
                  <c:v>36.58</c:v>
                </c:pt>
                <c:pt idx="11588">
                  <c:v>36.58</c:v>
                </c:pt>
                <c:pt idx="11589">
                  <c:v>36.58</c:v>
                </c:pt>
                <c:pt idx="11590">
                  <c:v>36.58</c:v>
                </c:pt>
                <c:pt idx="11591">
                  <c:v>36.58</c:v>
                </c:pt>
                <c:pt idx="11592">
                  <c:v>36.582000000000001</c:v>
                </c:pt>
                <c:pt idx="11593">
                  <c:v>36.582000000000001</c:v>
                </c:pt>
                <c:pt idx="11594">
                  <c:v>36.582000000000001</c:v>
                </c:pt>
                <c:pt idx="11595">
                  <c:v>36.582000000000001</c:v>
                </c:pt>
                <c:pt idx="11596">
                  <c:v>36.582000000000001</c:v>
                </c:pt>
                <c:pt idx="11597">
                  <c:v>36.585000000000001</c:v>
                </c:pt>
                <c:pt idx="11598">
                  <c:v>36.585000000000001</c:v>
                </c:pt>
                <c:pt idx="11599">
                  <c:v>36.552</c:v>
                </c:pt>
                <c:pt idx="11600">
                  <c:v>36.585000000000001</c:v>
                </c:pt>
                <c:pt idx="11601">
                  <c:v>36.585000000000001</c:v>
                </c:pt>
                <c:pt idx="11602">
                  <c:v>36.585000000000001</c:v>
                </c:pt>
                <c:pt idx="11603">
                  <c:v>36.585000000000001</c:v>
                </c:pt>
                <c:pt idx="11604">
                  <c:v>36.522000000000013</c:v>
                </c:pt>
                <c:pt idx="11605">
                  <c:v>36.587000000000003</c:v>
                </c:pt>
                <c:pt idx="11606">
                  <c:v>36.587000000000003</c:v>
                </c:pt>
                <c:pt idx="11607">
                  <c:v>36.555</c:v>
                </c:pt>
                <c:pt idx="11608">
                  <c:v>36.587000000000003</c:v>
                </c:pt>
                <c:pt idx="11609">
                  <c:v>36.587000000000003</c:v>
                </c:pt>
                <c:pt idx="11610">
                  <c:v>36.557000000000002</c:v>
                </c:pt>
                <c:pt idx="11611">
                  <c:v>36.557000000000002</c:v>
                </c:pt>
                <c:pt idx="11612">
                  <c:v>36.590000000000003</c:v>
                </c:pt>
                <c:pt idx="11613">
                  <c:v>36.590000000000003</c:v>
                </c:pt>
                <c:pt idx="11614">
                  <c:v>36.557000000000002</c:v>
                </c:pt>
                <c:pt idx="11615">
                  <c:v>36.590000000000003</c:v>
                </c:pt>
                <c:pt idx="11616">
                  <c:v>36.559000000000005</c:v>
                </c:pt>
                <c:pt idx="11617">
                  <c:v>36.592000000000013</c:v>
                </c:pt>
                <c:pt idx="11618">
                  <c:v>36.592000000000013</c:v>
                </c:pt>
                <c:pt idx="11619">
                  <c:v>36.559000000000005</c:v>
                </c:pt>
                <c:pt idx="11620">
                  <c:v>36.592000000000013</c:v>
                </c:pt>
                <c:pt idx="11621">
                  <c:v>36.594000000000001</c:v>
                </c:pt>
                <c:pt idx="11622">
                  <c:v>36.529000000000003</c:v>
                </c:pt>
                <c:pt idx="11623">
                  <c:v>36.594000000000001</c:v>
                </c:pt>
                <c:pt idx="11624">
                  <c:v>36.529000000000003</c:v>
                </c:pt>
                <c:pt idx="11625">
                  <c:v>36.562000000000012</c:v>
                </c:pt>
                <c:pt idx="11626">
                  <c:v>36.562000000000012</c:v>
                </c:pt>
                <c:pt idx="11627">
                  <c:v>36.562000000000012</c:v>
                </c:pt>
                <c:pt idx="11628">
                  <c:v>36.531000000000006</c:v>
                </c:pt>
                <c:pt idx="11629">
                  <c:v>36.531000000000006</c:v>
                </c:pt>
                <c:pt idx="11630">
                  <c:v>36.564</c:v>
                </c:pt>
                <c:pt idx="11631">
                  <c:v>36.597000000000001</c:v>
                </c:pt>
                <c:pt idx="11632">
                  <c:v>36.531000000000006</c:v>
                </c:pt>
                <c:pt idx="11633">
                  <c:v>36.534000000000006</c:v>
                </c:pt>
                <c:pt idx="11634">
                  <c:v>36.531000000000006</c:v>
                </c:pt>
                <c:pt idx="11635">
                  <c:v>36.534000000000006</c:v>
                </c:pt>
                <c:pt idx="11636">
                  <c:v>36.534000000000006</c:v>
                </c:pt>
                <c:pt idx="11637">
                  <c:v>36.534000000000006</c:v>
                </c:pt>
                <c:pt idx="11638">
                  <c:v>36.534000000000006</c:v>
                </c:pt>
                <c:pt idx="11639">
                  <c:v>36.536000000000001</c:v>
                </c:pt>
                <c:pt idx="11640">
                  <c:v>36.536000000000001</c:v>
                </c:pt>
                <c:pt idx="11641">
                  <c:v>36.536000000000001</c:v>
                </c:pt>
                <c:pt idx="11642">
                  <c:v>36.536000000000001</c:v>
                </c:pt>
                <c:pt idx="11643">
                  <c:v>36.504000000000005</c:v>
                </c:pt>
                <c:pt idx="11644">
                  <c:v>36.506</c:v>
                </c:pt>
                <c:pt idx="11645">
                  <c:v>36.539000000000001</c:v>
                </c:pt>
                <c:pt idx="11646">
                  <c:v>36.539000000000001</c:v>
                </c:pt>
                <c:pt idx="11647">
                  <c:v>36.506</c:v>
                </c:pt>
                <c:pt idx="11648">
                  <c:v>36.539000000000001</c:v>
                </c:pt>
                <c:pt idx="11649">
                  <c:v>36.539000000000001</c:v>
                </c:pt>
                <c:pt idx="11650">
                  <c:v>36.473000000000006</c:v>
                </c:pt>
                <c:pt idx="11651">
                  <c:v>36.506</c:v>
                </c:pt>
                <c:pt idx="11652">
                  <c:v>36.508000000000003</c:v>
                </c:pt>
                <c:pt idx="11653">
                  <c:v>36.476000000000006</c:v>
                </c:pt>
                <c:pt idx="11654">
                  <c:v>36.476000000000006</c:v>
                </c:pt>
                <c:pt idx="11655">
                  <c:v>36.476000000000006</c:v>
                </c:pt>
                <c:pt idx="11656">
                  <c:v>36.508000000000003</c:v>
                </c:pt>
                <c:pt idx="11657">
                  <c:v>36.476000000000006</c:v>
                </c:pt>
                <c:pt idx="11658">
                  <c:v>36.478000000000002</c:v>
                </c:pt>
                <c:pt idx="11659">
                  <c:v>36.478000000000002</c:v>
                </c:pt>
                <c:pt idx="11660">
                  <c:v>36.478000000000002</c:v>
                </c:pt>
                <c:pt idx="11661">
                  <c:v>36.511000000000003</c:v>
                </c:pt>
                <c:pt idx="11662">
                  <c:v>36.480000000000004</c:v>
                </c:pt>
                <c:pt idx="11663">
                  <c:v>36.480000000000004</c:v>
                </c:pt>
                <c:pt idx="11664">
                  <c:v>36.480000000000004</c:v>
                </c:pt>
                <c:pt idx="11665">
                  <c:v>36.480000000000004</c:v>
                </c:pt>
                <c:pt idx="11666">
                  <c:v>36.480000000000004</c:v>
                </c:pt>
                <c:pt idx="11667">
                  <c:v>36.480000000000004</c:v>
                </c:pt>
                <c:pt idx="11668">
                  <c:v>36.480000000000004</c:v>
                </c:pt>
                <c:pt idx="11669">
                  <c:v>36.483000000000004</c:v>
                </c:pt>
                <c:pt idx="11670">
                  <c:v>36.483000000000004</c:v>
                </c:pt>
                <c:pt idx="11671">
                  <c:v>36.483000000000004</c:v>
                </c:pt>
                <c:pt idx="11672">
                  <c:v>36.483000000000004</c:v>
                </c:pt>
                <c:pt idx="11673">
                  <c:v>36.483000000000004</c:v>
                </c:pt>
                <c:pt idx="11674">
                  <c:v>36.483000000000004</c:v>
                </c:pt>
                <c:pt idx="11675">
                  <c:v>36.450000000000003</c:v>
                </c:pt>
                <c:pt idx="11676">
                  <c:v>36.42</c:v>
                </c:pt>
                <c:pt idx="11677">
                  <c:v>36.42</c:v>
                </c:pt>
                <c:pt idx="11678">
                  <c:v>36.451999999999998</c:v>
                </c:pt>
                <c:pt idx="11679">
                  <c:v>36.451999999999998</c:v>
                </c:pt>
                <c:pt idx="11680">
                  <c:v>36.42</c:v>
                </c:pt>
                <c:pt idx="11681">
                  <c:v>36.451999999999998</c:v>
                </c:pt>
                <c:pt idx="11682">
                  <c:v>36.422000000000011</c:v>
                </c:pt>
                <c:pt idx="11683">
                  <c:v>36.422000000000011</c:v>
                </c:pt>
                <c:pt idx="11684">
                  <c:v>36.422000000000011</c:v>
                </c:pt>
                <c:pt idx="11685">
                  <c:v>36.422000000000011</c:v>
                </c:pt>
                <c:pt idx="11686">
                  <c:v>36.389000000000003</c:v>
                </c:pt>
                <c:pt idx="11687">
                  <c:v>36.422000000000011</c:v>
                </c:pt>
                <c:pt idx="11688">
                  <c:v>36.424000000000007</c:v>
                </c:pt>
                <c:pt idx="11689">
                  <c:v>36.424000000000007</c:v>
                </c:pt>
                <c:pt idx="11690">
                  <c:v>36.424000000000007</c:v>
                </c:pt>
                <c:pt idx="11691">
                  <c:v>36.392000000000003</c:v>
                </c:pt>
                <c:pt idx="11692">
                  <c:v>36.392000000000003</c:v>
                </c:pt>
                <c:pt idx="11693">
                  <c:v>36.392000000000003</c:v>
                </c:pt>
                <c:pt idx="11694">
                  <c:v>36.427</c:v>
                </c:pt>
                <c:pt idx="11695">
                  <c:v>36.394000000000005</c:v>
                </c:pt>
                <c:pt idx="11696">
                  <c:v>36.427</c:v>
                </c:pt>
                <c:pt idx="11697">
                  <c:v>36.361000000000004</c:v>
                </c:pt>
                <c:pt idx="11698">
                  <c:v>36.361000000000004</c:v>
                </c:pt>
                <c:pt idx="11699">
                  <c:v>36.361000000000004</c:v>
                </c:pt>
                <c:pt idx="11700">
                  <c:v>36.361000000000004</c:v>
                </c:pt>
                <c:pt idx="11701">
                  <c:v>36.364000000000004</c:v>
                </c:pt>
                <c:pt idx="11702">
                  <c:v>36.364000000000004</c:v>
                </c:pt>
                <c:pt idx="11703">
                  <c:v>36.364000000000004</c:v>
                </c:pt>
                <c:pt idx="11704">
                  <c:v>36.364000000000004</c:v>
                </c:pt>
                <c:pt idx="11705">
                  <c:v>36.364000000000004</c:v>
                </c:pt>
                <c:pt idx="11706">
                  <c:v>36.301000000000002</c:v>
                </c:pt>
                <c:pt idx="11707">
                  <c:v>36.366</c:v>
                </c:pt>
                <c:pt idx="11708">
                  <c:v>36.301000000000002</c:v>
                </c:pt>
                <c:pt idx="11709">
                  <c:v>36.301000000000002</c:v>
                </c:pt>
                <c:pt idx="11710">
                  <c:v>36.301000000000002</c:v>
                </c:pt>
                <c:pt idx="11711">
                  <c:v>36.334000000000003</c:v>
                </c:pt>
                <c:pt idx="11712">
                  <c:v>36.301000000000002</c:v>
                </c:pt>
                <c:pt idx="11713">
                  <c:v>36.336000000000006</c:v>
                </c:pt>
                <c:pt idx="11714">
                  <c:v>36.303000000000004</c:v>
                </c:pt>
                <c:pt idx="11715">
                  <c:v>36.303000000000004</c:v>
                </c:pt>
                <c:pt idx="11716">
                  <c:v>36.303000000000004</c:v>
                </c:pt>
                <c:pt idx="11717">
                  <c:v>36.303000000000004</c:v>
                </c:pt>
                <c:pt idx="11718">
                  <c:v>36.303000000000004</c:v>
                </c:pt>
                <c:pt idx="11719">
                  <c:v>36.303000000000004</c:v>
                </c:pt>
                <c:pt idx="11720">
                  <c:v>36.273000000000003</c:v>
                </c:pt>
                <c:pt idx="11721">
                  <c:v>36.306000000000004</c:v>
                </c:pt>
                <c:pt idx="11722">
                  <c:v>36.306000000000004</c:v>
                </c:pt>
                <c:pt idx="11723">
                  <c:v>36.306000000000004</c:v>
                </c:pt>
                <c:pt idx="11724">
                  <c:v>36.273000000000003</c:v>
                </c:pt>
                <c:pt idx="11725">
                  <c:v>36.24</c:v>
                </c:pt>
                <c:pt idx="11726">
                  <c:v>36.308</c:v>
                </c:pt>
                <c:pt idx="11727">
                  <c:v>36.242000000000012</c:v>
                </c:pt>
                <c:pt idx="11728">
                  <c:v>36.242000000000012</c:v>
                </c:pt>
                <c:pt idx="11729">
                  <c:v>36.242000000000012</c:v>
                </c:pt>
                <c:pt idx="11730">
                  <c:v>36.275000000000013</c:v>
                </c:pt>
                <c:pt idx="11731">
                  <c:v>36.308</c:v>
                </c:pt>
                <c:pt idx="11732">
                  <c:v>36.242000000000012</c:v>
                </c:pt>
                <c:pt idx="11733">
                  <c:v>36.245000000000012</c:v>
                </c:pt>
                <c:pt idx="11734">
                  <c:v>36.245000000000012</c:v>
                </c:pt>
                <c:pt idx="11735">
                  <c:v>36.245000000000012</c:v>
                </c:pt>
                <c:pt idx="11736">
                  <c:v>36.245000000000012</c:v>
                </c:pt>
                <c:pt idx="11737">
                  <c:v>36.245000000000012</c:v>
                </c:pt>
                <c:pt idx="11738">
                  <c:v>36.247</c:v>
                </c:pt>
                <c:pt idx="11739">
                  <c:v>36.247</c:v>
                </c:pt>
                <c:pt idx="11740">
                  <c:v>36.247</c:v>
                </c:pt>
                <c:pt idx="11741">
                  <c:v>36.247</c:v>
                </c:pt>
                <c:pt idx="11742">
                  <c:v>36.182000000000002</c:v>
                </c:pt>
                <c:pt idx="11743">
                  <c:v>36.214000000000006</c:v>
                </c:pt>
                <c:pt idx="11744">
                  <c:v>36.214000000000006</c:v>
                </c:pt>
                <c:pt idx="11745">
                  <c:v>36.25</c:v>
                </c:pt>
                <c:pt idx="11746">
                  <c:v>36.182000000000002</c:v>
                </c:pt>
                <c:pt idx="11747">
                  <c:v>36.217000000000006</c:v>
                </c:pt>
                <c:pt idx="11748">
                  <c:v>36.184000000000005</c:v>
                </c:pt>
                <c:pt idx="11749">
                  <c:v>36.184000000000005</c:v>
                </c:pt>
                <c:pt idx="11750">
                  <c:v>36.184000000000005</c:v>
                </c:pt>
                <c:pt idx="11751">
                  <c:v>36.186</c:v>
                </c:pt>
                <c:pt idx="11752">
                  <c:v>36.186</c:v>
                </c:pt>
                <c:pt idx="11753">
                  <c:v>36.186</c:v>
                </c:pt>
                <c:pt idx="11754">
                  <c:v>36.154000000000003</c:v>
                </c:pt>
                <c:pt idx="11755">
                  <c:v>36.186</c:v>
                </c:pt>
                <c:pt idx="11756">
                  <c:v>36.154000000000003</c:v>
                </c:pt>
                <c:pt idx="11757">
                  <c:v>36.156000000000006</c:v>
                </c:pt>
                <c:pt idx="11758">
                  <c:v>36.154000000000003</c:v>
                </c:pt>
                <c:pt idx="11759">
                  <c:v>36.123000000000012</c:v>
                </c:pt>
                <c:pt idx="11760">
                  <c:v>36.156000000000006</c:v>
                </c:pt>
                <c:pt idx="11761">
                  <c:v>36.123000000000012</c:v>
                </c:pt>
                <c:pt idx="11762">
                  <c:v>36.123000000000012</c:v>
                </c:pt>
                <c:pt idx="11763">
                  <c:v>36.123000000000012</c:v>
                </c:pt>
                <c:pt idx="11764">
                  <c:v>36.126000000000012</c:v>
                </c:pt>
                <c:pt idx="11765">
                  <c:v>36.126000000000012</c:v>
                </c:pt>
                <c:pt idx="11766">
                  <c:v>36.126000000000012</c:v>
                </c:pt>
                <c:pt idx="11767">
                  <c:v>36.126000000000012</c:v>
                </c:pt>
                <c:pt idx="11768">
                  <c:v>36.126000000000012</c:v>
                </c:pt>
                <c:pt idx="11769">
                  <c:v>36.126000000000012</c:v>
                </c:pt>
                <c:pt idx="11770">
                  <c:v>36.093000000000011</c:v>
                </c:pt>
                <c:pt idx="11771">
                  <c:v>36.093000000000011</c:v>
                </c:pt>
                <c:pt idx="11772">
                  <c:v>36.128000000000014</c:v>
                </c:pt>
                <c:pt idx="11773">
                  <c:v>36.128000000000014</c:v>
                </c:pt>
                <c:pt idx="11774">
                  <c:v>36.095000000000013</c:v>
                </c:pt>
                <c:pt idx="11775">
                  <c:v>36.063000000000002</c:v>
                </c:pt>
                <c:pt idx="11776">
                  <c:v>36.095000000000013</c:v>
                </c:pt>
                <c:pt idx="11777">
                  <c:v>36.063000000000002</c:v>
                </c:pt>
                <c:pt idx="11778">
                  <c:v>36.063000000000002</c:v>
                </c:pt>
                <c:pt idx="11779">
                  <c:v>36.065000000000012</c:v>
                </c:pt>
                <c:pt idx="11780">
                  <c:v>36.098000000000013</c:v>
                </c:pt>
                <c:pt idx="11781">
                  <c:v>36.065000000000012</c:v>
                </c:pt>
                <c:pt idx="11782">
                  <c:v>36.065000000000012</c:v>
                </c:pt>
                <c:pt idx="11783">
                  <c:v>36.065000000000012</c:v>
                </c:pt>
                <c:pt idx="11784">
                  <c:v>36.065000000000012</c:v>
                </c:pt>
                <c:pt idx="11785">
                  <c:v>36.065000000000012</c:v>
                </c:pt>
                <c:pt idx="11786">
                  <c:v>36.035000000000011</c:v>
                </c:pt>
                <c:pt idx="11787">
                  <c:v>36.067</c:v>
                </c:pt>
                <c:pt idx="11788">
                  <c:v>36.035000000000011</c:v>
                </c:pt>
                <c:pt idx="11789">
                  <c:v>36.035000000000011</c:v>
                </c:pt>
                <c:pt idx="11790">
                  <c:v>36.035000000000011</c:v>
                </c:pt>
                <c:pt idx="11791">
                  <c:v>36.035000000000011</c:v>
                </c:pt>
                <c:pt idx="11792">
                  <c:v>36.035000000000011</c:v>
                </c:pt>
                <c:pt idx="11793">
                  <c:v>36.037000000000006</c:v>
                </c:pt>
                <c:pt idx="11794">
                  <c:v>36.037000000000006</c:v>
                </c:pt>
                <c:pt idx="11795">
                  <c:v>36.004000000000005</c:v>
                </c:pt>
                <c:pt idx="11796">
                  <c:v>36.004000000000005</c:v>
                </c:pt>
                <c:pt idx="11797">
                  <c:v>36.004000000000005</c:v>
                </c:pt>
                <c:pt idx="11798">
                  <c:v>36.004000000000005</c:v>
                </c:pt>
                <c:pt idx="11799">
                  <c:v>36.004000000000005</c:v>
                </c:pt>
                <c:pt idx="11800">
                  <c:v>36.006</c:v>
                </c:pt>
                <c:pt idx="11801">
                  <c:v>36.006</c:v>
                </c:pt>
                <c:pt idx="11802">
                  <c:v>36.006</c:v>
                </c:pt>
                <c:pt idx="11803">
                  <c:v>36.006</c:v>
                </c:pt>
                <c:pt idx="11804">
                  <c:v>36.006</c:v>
                </c:pt>
                <c:pt idx="11805">
                  <c:v>35.974000000000004</c:v>
                </c:pt>
                <c:pt idx="11806">
                  <c:v>35.941000000000003</c:v>
                </c:pt>
                <c:pt idx="11807">
                  <c:v>36.006</c:v>
                </c:pt>
                <c:pt idx="11808">
                  <c:v>35.976000000000006</c:v>
                </c:pt>
                <c:pt idx="11809">
                  <c:v>35.976000000000006</c:v>
                </c:pt>
                <c:pt idx="11810">
                  <c:v>35.976000000000006</c:v>
                </c:pt>
                <c:pt idx="11811">
                  <c:v>35.976000000000006</c:v>
                </c:pt>
                <c:pt idx="11812">
                  <c:v>35.943000000000005</c:v>
                </c:pt>
                <c:pt idx="11813">
                  <c:v>35.946000000000005</c:v>
                </c:pt>
                <c:pt idx="11814">
                  <c:v>35.943000000000005</c:v>
                </c:pt>
                <c:pt idx="11815">
                  <c:v>35.943000000000005</c:v>
                </c:pt>
                <c:pt idx="11816">
                  <c:v>35.946000000000005</c:v>
                </c:pt>
                <c:pt idx="11817">
                  <c:v>35.946000000000005</c:v>
                </c:pt>
                <c:pt idx="11818">
                  <c:v>35.946000000000005</c:v>
                </c:pt>
                <c:pt idx="11819">
                  <c:v>35.946000000000005</c:v>
                </c:pt>
                <c:pt idx="11820">
                  <c:v>35.946000000000005</c:v>
                </c:pt>
                <c:pt idx="11821">
                  <c:v>35.946000000000005</c:v>
                </c:pt>
                <c:pt idx="11822">
                  <c:v>35.914999999999999</c:v>
                </c:pt>
                <c:pt idx="11823">
                  <c:v>35.948</c:v>
                </c:pt>
                <c:pt idx="11824">
                  <c:v>35.914999999999999</c:v>
                </c:pt>
                <c:pt idx="11825">
                  <c:v>35.914999999999999</c:v>
                </c:pt>
                <c:pt idx="11826">
                  <c:v>35.914999999999999</c:v>
                </c:pt>
                <c:pt idx="11827">
                  <c:v>35.914999999999999</c:v>
                </c:pt>
                <c:pt idx="11828">
                  <c:v>35.881999999999998</c:v>
                </c:pt>
                <c:pt idx="11829">
                  <c:v>35.948</c:v>
                </c:pt>
                <c:pt idx="11830">
                  <c:v>35.917000000000002</c:v>
                </c:pt>
                <c:pt idx="11831">
                  <c:v>35.917000000000002</c:v>
                </c:pt>
                <c:pt idx="11832">
                  <c:v>35.884999999999998</c:v>
                </c:pt>
                <c:pt idx="11833">
                  <c:v>35.917000000000002</c:v>
                </c:pt>
                <c:pt idx="11834">
                  <c:v>35.917000000000002</c:v>
                </c:pt>
                <c:pt idx="11835">
                  <c:v>35.884999999999998</c:v>
                </c:pt>
                <c:pt idx="11836">
                  <c:v>35.884999999999998</c:v>
                </c:pt>
                <c:pt idx="11837">
                  <c:v>35.884999999999998</c:v>
                </c:pt>
                <c:pt idx="11838">
                  <c:v>35.886999999999993</c:v>
                </c:pt>
                <c:pt idx="11839">
                  <c:v>35.886999999999993</c:v>
                </c:pt>
                <c:pt idx="11840">
                  <c:v>35.886999999999993</c:v>
                </c:pt>
                <c:pt idx="11841">
                  <c:v>35.886999999999993</c:v>
                </c:pt>
                <c:pt idx="11842">
                  <c:v>35.853999999999999</c:v>
                </c:pt>
                <c:pt idx="11843">
                  <c:v>35.886999999999993</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axId val="77255424"/>
        <c:axId val="77257344"/>
      </c:scatterChart>
      <c:valAx>
        <c:axId val="77255424"/>
        <c:scaling>
          <c:orientation val="minMax"/>
        </c:scaling>
        <c:axPos val="b"/>
        <c:title>
          <c:tx>
            <c:rich>
              <a:bodyPr/>
              <a:lstStyle/>
              <a:p>
                <a:pPr>
                  <a:defRPr sz="2400"/>
                </a:pPr>
                <a:r>
                  <a:rPr lang="en-US" sz="2400" dirty="0" smtClean="0"/>
                  <a:t>% Humidity</a:t>
                </a:r>
              </a:p>
            </c:rich>
          </c:tx>
        </c:title>
        <c:numFmt formatCode="General" sourceLinked="1"/>
        <c:majorTickMark val="none"/>
        <c:tickLblPos val="nextTo"/>
        <c:crossAx val="77257344"/>
        <c:crosses val="autoZero"/>
        <c:crossBetween val="midCat"/>
      </c:valAx>
      <c:valAx>
        <c:axId val="77257344"/>
        <c:scaling>
          <c:orientation val="minMax"/>
        </c:scaling>
        <c:axPos val="l"/>
        <c:majorGridlines/>
        <c:title>
          <c:tx>
            <c:rich>
              <a:bodyPr/>
              <a:lstStyle/>
              <a:p>
                <a:pPr>
                  <a:defRPr sz="2000"/>
                </a:pPr>
                <a:r>
                  <a:rPr lang="en-US" sz="2000" dirty="0"/>
                  <a:t>Altitude </a:t>
                </a:r>
              </a:p>
              <a:p>
                <a:pPr>
                  <a:defRPr sz="2000"/>
                </a:pPr>
                <a:r>
                  <a:rPr lang="en-US" sz="2000" dirty="0" smtClean="0"/>
                  <a:t>(Ft)</a:t>
                </a:r>
                <a:endParaRPr lang="en-US" sz="2000" dirty="0"/>
              </a:p>
            </c:rich>
          </c:tx>
        </c:title>
        <c:numFmt formatCode="General" sourceLinked="1"/>
        <c:majorTickMark val="none"/>
        <c:tickLblPos val="nextTo"/>
        <c:crossAx val="77255424"/>
        <c:crosses val="autoZero"/>
        <c:crossBetween val="midCat"/>
      </c:valAx>
    </c:plotArea>
    <c:plotVisOnly val="1"/>
    <c:dispBlanksAs val="gap"/>
  </c:chart>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chart>
    <c:title>
      <c:tx>
        <c:rich>
          <a:bodyPr/>
          <a:lstStyle/>
          <a:p>
            <a:pPr>
              <a:defRPr sz="2800"/>
            </a:pPr>
            <a:r>
              <a:rPr lang="en-US" sz="2800" dirty="0"/>
              <a:t>Altitude </a:t>
            </a:r>
            <a:r>
              <a:rPr lang="en-US" sz="2800" dirty="0" smtClean="0"/>
              <a:t>Vs. Relative </a:t>
            </a:r>
            <a:r>
              <a:rPr lang="en-US" sz="2800" dirty="0"/>
              <a:t>Humid</a:t>
            </a:r>
          </a:p>
        </c:rich>
      </c:tx>
      <c:layout>
        <c:manualLayout>
          <c:xMode val="edge"/>
          <c:yMode val="edge"/>
          <c:x val="0.10558896732735994"/>
          <c:y val="0"/>
        </c:manualLayout>
      </c:layout>
    </c:title>
    <c:plotArea>
      <c:layout/>
      <c:scatterChart>
        <c:scatterStyle val="lineMarker"/>
        <c:ser>
          <c:idx val="0"/>
          <c:order val="0"/>
          <c:spPr>
            <a:ln w="28575">
              <a:noFill/>
            </a:ln>
          </c:spPr>
          <c:xVal>
            <c:numRef>
              <c:f>'HOBO DATA'!$F$3:$F$11846</c:f>
              <c:numCache>
                <c:formatCode>General</c:formatCode>
                <c:ptCount val="11844"/>
                <c:pt idx="0">
                  <c:v>32.988</c:v>
                </c:pt>
                <c:pt idx="1">
                  <c:v>32.954999999999998</c:v>
                </c:pt>
                <c:pt idx="2">
                  <c:v>32.957000000000001</c:v>
                </c:pt>
                <c:pt idx="3">
                  <c:v>32.922000000000011</c:v>
                </c:pt>
                <c:pt idx="4">
                  <c:v>32.954999999999998</c:v>
                </c:pt>
                <c:pt idx="5">
                  <c:v>32.957000000000001</c:v>
                </c:pt>
                <c:pt idx="6">
                  <c:v>32.957000000000001</c:v>
                </c:pt>
                <c:pt idx="7">
                  <c:v>32.957000000000001</c:v>
                </c:pt>
                <c:pt idx="8">
                  <c:v>32.957000000000001</c:v>
                </c:pt>
                <c:pt idx="9">
                  <c:v>32.924000000000007</c:v>
                </c:pt>
                <c:pt idx="10">
                  <c:v>32.957000000000001</c:v>
                </c:pt>
                <c:pt idx="11">
                  <c:v>32.891000000000005</c:v>
                </c:pt>
                <c:pt idx="12">
                  <c:v>32.891000000000005</c:v>
                </c:pt>
                <c:pt idx="13">
                  <c:v>32.924000000000007</c:v>
                </c:pt>
                <c:pt idx="14">
                  <c:v>32.891000000000005</c:v>
                </c:pt>
                <c:pt idx="15">
                  <c:v>32.891000000000005</c:v>
                </c:pt>
                <c:pt idx="16">
                  <c:v>32.891000000000005</c:v>
                </c:pt>
                <c:pt idx="17">
                  <c:v>32.891000000000005</c:v>
                </c:pt>
                <c:pt idx="18">
                  <c:v>32.891000000000005</c:v>
                </c:pt>
                <c:pt idx="19">
                  <c:v>32.891000000000005</c:v>
                </c:pt>
                <c:pt idx="20">
                  <c:v>32.86</c:v>
                </c:pt>
                <c:pt idx="21">
                  <c:v>32.893000000000001</c:v>
                </c:pt>
                <c:pt idx="22">
                  <c:v>32.827000000000005</c:v>
                </c:pt>
                <c:pt idx="23">
                  <c:v>32.893000000000001</c:v>
                </c:pt>
                <c:pt idx="24">
                  <c:v>32.827000000000005</c:v>
                </c:pt>
                <c:pt idx="25">
                  <c:v>32.86</c:v>
                </c:pt>
                <c:pt idx="26">
                  <c:v>32.86</c:v>
                </c:pt>
                <c:pt idx="27">
                  <c:v>32.86</c:v>
                </c:pt>
                <c:pt idx="28">
                  <c:v>32.827000000000005</c:v>
                </c:pt>
                <c:pt idx="29">
                  <c:v>32.827000000000005</c:v>
                </c:pt>
                <c:pt idx="30">
                  <c:v>32.86</c:v>
                </c:pt>
                <c:pt idx="31">
                  <c:v>32.827000000000005</c:v>
                </c:pt>
                <c:pt idx="32">
                  <c:v>32.827000000000005</c:v>
                </c:pt>
                <c:pt idx="33">
                  <c:v>32.827000000000005</c:v>
                </c:pt>
                <c:pt idx="34">
                  <c:v>32.827000000000005</c:v>
                </c:pt>
                <c:pt idx="35">
                  <c:v>32.827000000000005</c:v>
                </c:pt>
                <c:pt idx="36">
                  <c:v>32.827000000000005</c:v>
                </c:pt>
                <c:pt idx="37">
                  <c:v>32.827000000000005</c:v>
                </c:pt>
                <c:pt idx="38">
                  <c:v>32.827000000000005</c:v>
                </c:pt>
                <c:pt idx="39">
                  <c:v>32.827000000000005</c:v>
                </c:pt>
                <c:pt idx="40">
                  <c:v>32.794000000000011</c:v>
                </c:pt>
                <c:pt idx="41">
                  <c:v>32.794000000000011</c:v>
                </c:pt>
                <c:pt idx="42">
                  <c:v>32.796000000000021</c:v>
                </c:pt>
                <c:pt idx="43">
                  <c:v>32.796000000000021</c:v>
                </c:pt>
                <c:pt idx="44">
                  <c:v>32.796000000000021</c:v>
                </c:pt>
                <c:pt idx="45">
                  <c:v>32.763000000000012</c:v>
                </c:pt>
                <c:pt idx="46">
                  <c:v>32.796000000000021</c:v>
                </c:pt>
                <c:pt idx="47">
                  <c:v>32.763000000000012</c:v>
                </c:pt>
                <c:pt idx="48">
                  <c:v>32.763000000000012</c:v>
                </c:pt>
                <c:pt idx="49">
                  <c:v>32.763000000000012</c:v>
                </c:pt>
                <c:pt idx="50">
                  <c:v>32.763000000000012</c:v>
                </c:pt>
                <c:pt idx="51">
                  <c:v>32.763000000000012</c:v>
                </c:pt>
                <c:pt idx="52">
                  <c:v>32.763000000000012</c:v>
                </c:pt>
                <c:pt idx="53">
                  <c:v>32.729000000000013</c:v>
                </c:pt>
                <c:pt idx="54">
                  <c:v>32.763000000000012</c:v>
                </c:pt>
                <c:pt idx="55">
                  <c:v>32.763000000000012</c:v>
                </c:pt>
                <c:pt idx="56">
                  <c:v>32.763000000000012</c:v>
                </c:pt>
                <c:pt idx="57">
                  <c:v>32.763000000000012</c:v>
                </c:pt>
                <c:pt idx="58">
                  <c:v>32.763000000000012</c:v>
                </c:pt>
                <c:pt idx="59">
                  <c:v>32.732000000000014</c:v>
                </c:pt>
                <c:pt idx="60">
                  <c:v>32.763000000000012</c:v>
                </c:pt>
                <c:pt idx="61">
                  <c:v>32.729000000000013</c:v>
                </c:pt>
                <c:pt idx="62">
                  <c:v>32.698000000000015</c:v>
                </c:pt>
                <c:pt idx="63">
                  <c:v>32.732000000000014</c:v>
                </c:pt>
                <c:pt idx="64">
                  <c:v>32.732000000000014</c:v>
                </c:pt>
                <c:pt idx="65">
                  <c:v>32.698000000000015</c:v>
                </c:pt>
                <c:pt idx="66">
                  <c:v>32.698000000000015</c:v>
                </c:pt>
                <c:pt idx="67">
                  <c:v>32.698000000000015</c:v>
                </c:pt>
                <c:pt idx="68">
                  <c:v>32.698000000000015</c:v>
                </c:pt>
                <c:pt idx="69">
                  <c:v>32.698000000000015</c:v>
                </c:pt>
                <c:pt idx="70">
                  <c:v>32.698000000000015</c:v>
                </c:pt>
                <c:pt idx="71">
                  <c:v>32.698000000000015</c:v>
                </c:pt>
                <c:pt idx="72">
                  <c:v>32.698000000000015</c:v>
                </c:pt>
                <c:pt idx="73">
                  <c:v>32.665000000000013</c:v>
                </c:pt>
                <c:pt idx="74">
                  <c:v>32.698000000000015</c:v>
                </c:pt>
                <c:pt idx="75">
                  <c:v>32.698000000000015</c:v>
                </c:pt>
                <c:pt idx="76">
                  <c:v>32.665000000000013</c:v>
                </c:pt>
                <c:pt idx="77">
                  <c:v>32.667000000000002</c:v>
                </c:pt>
                <c:pt idx="78">
                  <c:v>32.665000000000013</c:v>
                </c:pt>
                <c:pt idx="79">
                  <c:v>32.667000000000002</c:v>
                </c:pt>
                <c:pt idx="80">
                  <c:v>32.667000000000002</c:v>
                </c:pt>
                <c:pt idx="81">
                  <c:v>32.634</c:v>
                </c:pt>
                <c:pt idx="82">
                  <c:v>32.634</c:v>
                </c:pt>
                <c:pt idx="83">
                  <c:v>32.634</c:v>
                </c:pt>
                <c:pt idx="84">
                  <c:v>32.667000000000002</c:v>
                </c:pt>
                <c:pt idx="85">
                  <c:v>32.634</c:v>
                </c:pt>
                <c:pt idx="86">
                  <c:v>32.634</c:v>
                </c:pt>
                <c:pt idx="87">
                  <c:v>32.634</c:v>
                </c:pt>
                <c:pt idx="88">
                  <c:v>32.634</c:v>
                </c:pt>
                <c:pt idx="89">
                  <c:v>32.634</c:v>
                </c:pt>
                <c:pt idx="90">
                  <c:v>32.634</c:v>
                </c:pt>
                <c:pt idx="91">
                  <c:v>32.634</c:v>
                </c:pt>
                <c:pt idx="92">
                  <c:v>32.634</c:v>
                </c:pt>
                <c:pt idx="93">
                  <c:v>32.601000000000006</c:v>
                </c:pt>
                <c:pt idx="94">
                  <c:v>32.601000000000006</c:v>
                </c:pt>
                <c:pt idx="95">
                  <c:v>32.568000000000012</c:v>
                </c:pt>
                <c:pt idx="96">
                  <c:v>32.601000000000006</c:v>
                </c:pt>
                <c:pt idx="97">
                  <c:v>32.601000000000006</c:v>
                </c:pt>
                <c:pt idx="98">
                  <c:v>32.57</c:v>
                </c:pt>
                <c:pt idx="99">
                  <c:v>32.57</c:v>
                </c:pt>
                <c:pt idx="100">
                  <c:v>32.57</c:v>
                </c:pt>
                <c:pt idx="101">
                  <c:v>32.57</c:v>
                </c:pt>
                <c:pt idx="102">
                  <c:v>32.57</c:v>
                </c:pt>
                <c:pt idx="103">
                  <c:v>32.57</c:v>
                </c:pt>
                <c:pt idx="104">
                  <c:v>32.57</c:v>
                </c:pt>
                <c:pt idx="105">
                  <c:v>32.57</c:v>
                </c:pt>
                <c:pt idx="106">
                  <c:v>32.57</c:v>
                </c:pt>
                <c:pt idx="107">
                  <c:v>32.57</c:v>
                </c:pt>
                <c:pt idx="108">
                  <c:v>32.537000000000006</c:v>
                </c:pt>
                <c:pt idx="109">
                  <c:v>32.57</c:v>
                </c:pt>
                <c:pt idx="110">
                  <c:v>32.537000000000006</c:v>
                </c:pt>
                <c:pt idx="111">
                  <c:v>32.537000000000006</c:v>
                </c:pt>
                <c:pt idx="112">
                  <c:v>32.539000000000001</c:v>
                </c:pt>
                <c:pt idx="113">
                  <c:v>32.503</c:v>
                </c:pt>
                <c:pt idx="114">
                  <c:v>32.506</c:v>
                </c:pt>
                <c:pt idx="115">
                  <c:v>32.506</c:v>
                </c:pt>
                <c:pt idx="116">
                  <c:v>32.539000000000001</c:v>
                </c:pt>
                <c:pt idx="117">
                  <c:v>32.506</c:v>
                </c:pt>
                <c:pt idx="118">
                  <c:v>32.506</c:v>
                </c:pt>
                <c:pt idx="119">
                  <c:v>32.506</c:v>
                </c:pt>
                <c:pt idx="120">
                  <c:v>32.506</c:v>
                </c:pt>
                <c:pt idx="121">
                  <c:v>32.506</c:v>
                </c:pt>
                <c:pt idx="122">
                  <c:v>32.506</c:v>
                </c:pt>
                <c:pt idx="123">
                  <c:v>32.506</c:v>
                </c:pt>
                <c:pt idx="124">
                  <c:v>32.506</c:v>
                </c:pt>
                <c:pt idx="125">
                  <c:v>32.472000000000001</c:v>
                </c:pt>
                <c:pt idx="126">
                  <c:v>32.506</c:v>
                </c:pt>
                <c:pt idx="127">
                  <c:v>32.506</c:v>
                </c:pt>
                <c:pt idx="128">
                  <c:v>32.439</c:v>
                </c:pt>
                <c:pt idx="129">
                  <c:v>32.472000000000001</c:v>
                </c:pt>
                <c:pt idx="130">
                  <c:v>32.472000000000001</c:v>
                </c:pt>
                <c:pt idx="131">
                  <c:v>32.472000000000001</c:v>
                </c:pt>
                <c:pt idx="132">
                  <c:v>32.472000000000001</c:v>
                </c:pt>
                <c:pt idx="133">
                  <c:v>32.506</c:v>
                </c:pt>
                <c:pt idx="134">
                  <c:v>32.439</c:v>
                </c:pt>
                <c:pt idx="135">
                  <c:v>32.441000000000003</c:v>
                </c:pt>
                <c:pt idx="136">
                  <c:v>32.508000000000003</c:v>
                </c:pt>
                <c:pt idx="137">
                  <c:v>32.475000000000001</c:v>
                </c:pt>
                <c:pt idx="138">
                  <c:v>32.441000000000003</c:v>
                </c:pt>
                <c:pt idx="139">
                  <c:v>32.475000000000001</c:v>
                </c:pt>
                <c:pt idx="140">
                  <c:v>32.475000000000001</c:v>
                </c:pt>
                <c:pt idx="141">
                  <c:v>32.475000000000001</c:v>
                </c:pt>
                <c:pt idx="142">
                  <c:v>32.441000000000003</c:v>
                </c:pt>
                <c:pt idx="143">
                  <c:v>32.441000000000003</c:v>
                </c:pt>
                <c:pt idx="144">
                  <c:v>32.441000000000003</c:v>
                </c:pt>
                <c:pt idx="145">
                  <c:v>32.441000000000003</c:v>
                </c:pt>
                <c:pt idx="146">
                  <c:v>32.441000000000003</c:v>
                </c:pt>
                <c:pt idx="147">
                  <c:v>32.441000000000003</c:v>
                </c:pt>
                <c:pt idx="148">
                  <c:v>32.441000000000003</c:v>
                </c:pt>
                <c:pt idx="149">
                  <c:v>32.441000000000003</c:v>
                </c:pt>
                <c:pt idx="150">
                  <c:v>32.441000000000003</c:v>
                </c:pt>
                <c:pt idx="151">
                  <c:v>32.441000000000003</c:v>
                </c:pt>
                <c:pt idx="152">
                  <c:v>32.441000000000003</c:v>
                </c:pt>
                <c:pt idx="153">
                  <c:v>32.410000000000004</c:v>
                </c:pt>
                <c:pt idx="154">
                  <c:v>32.443000000000005</c:v>
                </c:pt>
                <c:pt idx="155">
                  <c:v>32.410000000000004</c:v>
                </c:pt>
                <c:pt idx="156">
                  <c:v>32.410000000000004</c:v>
                </c:pt>
                <c:pt idx="157">
                  <c:v>32.410000000000004</c:v>
                </c:pt>
                <c:pt idx="158">
                  <c:v>32.410000000000004</c:v>
                </c:pt>
                <c:pt idx="159">
                  <c:v>32.410000000000004</c:v>
                </c:pt>
                <c:pt idx="160">
                  <c:v>32.377000000000002</c:v>
                </c:pt>
                <c:pt idx="161">
                  <c:v>32.377000000000002</c:v>
                </c:pt>
                <c:pt idx="162">
                  <c:v>32.377000000000002</c:v>
                </c:pt>
                <c:pt idx="163">
                  <c:v>32.377000000000002</c:v>
                </c:pt>
                <c:pt idx="164">
                  <c:v>32.377000000000002</c:v>
                </c:pt>
                <c:pt idx="165">
                  <c:v>32.377000000000002</c:v>
                </c:pt>
                <c:pt idx="166">
                  <c:v>32.377000000000002</c:v>
                </c:pt>
                <c:pt idx="167">
                  <c:v>32.377000000000002</c:v>
                </c:pt>
                <c:pt idx="168">
                  <c:v>32.344000000000001</c:v>
                </c:pt>
                <c:pt idx="169">
                  <c:v>32.377000000000002</c:v>
                </c:pt>
                <c:pt idx="170">
                  <c:v>32.377000000000002</c:v>
                </c:pt>
                <c:pt idx="171">
                  <c:v>32.310999999999993</c:v>
                </c:pt>
                <c:pt idx="172">
                  <c:v>32.377000000000002</c:v>
                </c:pt>
                <c:pt idx="173">
                  <c:v>32.346000000000004</c:v>
                </c:pt>
                <c:pt idx="174">
                  <c:v>32.346000000000004</c:v>
                </c:pt>
                <c:pt idx="175">
                  <c:v>32.346000000000004</c:v>
                </c:pt>
                <c:pt idx="176">
                  <c:v>32.313000000000002</c:v>
                </c:pt>
                <c:pt idx="177">
                  <c:v>32.313000000000002</c:v>
                </c:pt>
                <c:pt idx="178">
                  <c:v>32.313000000000002</c:v>
                </c:pt>
                <c:pt idx="179">
                  <c:v>32.313000000000002</c:v>
                </c:pt>
                <c:pt idx="180">
                  <c:v>32.313000000000002</c:v>
                </c:pt>
                <c:pt idx="181">
                  <c:v>32.313000000000002</c:v>
                </c:pt>
                <c:pt idx="182">
                  <c:v>32.313000000000002</c:v>
                </c:pt>
                <c:pt idx="183">
                  <c:v>32.313000000000002</c:v>
                </c:pt>
                <c:pt idx="184">
                  <c:v>32.313000000000002</c:v>
                </c:pt>
                <c:pt idx="185">
                  <c:v>32.313000000000002</c:v>
                </c:pt>
                <c:pt idx="186">
                  <c:v>32.313000000000002</c:v>
                </c:pt>
                <c:pt idx="187">
                  <c:v>32.313000000000002</c:v>
                </c:pt>
                <c:pt idx="188">
                  <c:v>32.313000000000002</c:v>
                </c:pt>
                <c:pt idx="189">
                  <c:v>32.313000000000002</c:v>
                </c:pt>
                <c:pt idx="190">
                  <c:v>32.313000000000002</c:v>
                </c:pt>
                <c:pt idx="191">
                  <c:v>32.279000000000003</c:v>
                </c:pt>
                <c:pt idx="192">
                  <c:v>32.314999999999998</c:v>
                </c:pt>
                <c:pt idx="193">
                  <c:v>32.314999999999998</c:v>
                </c:pt>
                <c:pt idx="194">
                  <c:v>32.313000000000002</c:v>
                </c:pt>
                <c:pt idx="195">
                  <c:v>32.246000000000002</c:v>
                </c:pt>
                <c:pt idx="196">
                  <c:v>32.248000000000012</c:v>
                </c:pt>
                <c:pt idx="197">
                  <c:v>32.282000000000011</c:v>
                </c:pt>
                <c:pt idx="198">
                  <c:v>32.314999999999998</c:v>
                </c:pt>
                <c:pt idx="199">
                  <c:v>32.282000000000011</c:v>
                </c:pt>
                <c:pt idx="200">
                  <c:v>32.282000000000011</c:v>
                </c:pt>
                <c:pt idx="201">
                  <c:v>32.248000000000012</c:v>
                </c:pt>
                <c:pt idx="202">
                  <c:v>32.248000000000012</c:v>
                </c:pt>
                <c:pt idx="203">
                  <c:v>32.314999999999998</c:v>
                </c:pt>
                <c:pt idx="204">
                  <c:v>32.282000000000011</c:v>
                </c:pt>
                <c:pt idx="205">
                  <c:v>32.314999999999998</c:v>
                </c:pt>
                <c:pt idx="206">
                  <c:v>32.248000000000012</c:v>
                </c:pt>
                <c:pt idx="207">
                  <c:v>32.282000000000011</c:v>
                </c:pt>
                <c:pt idx="208">
                  <c:v>32.282000000000011</c:v>
                </c:pt>
                <c:pt idx="209">
                  <c:v>32.282000000000011</c:v>
                </c:pt>
                <c:pt idx="210">
                  <c:v>32.314999999999998</c:v>
                </c:pt>
                <c:pt idx="211">
                  <c:v>32.282000000000011</c:v>
                </c:pt>
                <c:pt idx="212">
                  <c:v>32.282000000000011</c:v>
                </c:pt>
                <c:pt idx="213">
                  <c:v>32.282000000000011</c:v>
                </c:pt>
                <c:pt idx="214">
                  <c:v>32.282000000000011</c:v>
                </c:pt>
                <c:pt idx="215">
                  <c:v>32.25</c:v>
                </c:pt>
                <c:pt idx="216">
                  <c:v>32.284000000000006</c:v>
                </c:pt>
                <c:pt idx="217">
                  <c:v>32.282000000000011</c:v>
                </c:pt>
                <c:pt idx="218">
                  <c:v>32.248000000000012</c:v>
                </c:pt>
                <c:pt idx="219">
                  <c:v>32.25</c:v>
                </c:pt>
                <c:pt idx="220">
                  <c:v>32.284000000000006</c:v>
                </c:pt>
                <c:pt idx="221">
                  <c:v>32.25</c:v>
                </c:pt>
                <c:pt idx="222">
                  <c:v>32.25</c:v>
                </c:pt>
                <c:pt idx="223">
                  <c:v>32.284000000000006</c:v>
                </c:pt>
                <c:pt idx="224">
                  <c:v>32.25</c:v>
                </c:pt>
                <c:pt idx="225">
                  <c:v>32.217000000000006</c:v>
                </c:pt>
                <c:pt idx="226">
                  <c:v>32.25</c:v>
                </c:pt>
                <c:pt idx="227">
                  <c:v>32.25</c:v>
                </c:pt>
                <c:pt idx="228">
                  <c:v>32.25</c:v>
                </c:pt>
                <c:pt idx="229">
                  <c:v>32.25</c:v>
                </c:pt>
                <c:pt idx="230">
                  <c:v>32.25</c:v>
                </c:pt>
                <c:pt idx="231">
                  <c:v>32.25</c:v>
                </c:pt>
                <c:pt idx="232">
                  <c:v>32.25</c:v>
                </c:pt>
                <c:pt idx="233">
                  <c:v>32.25</c:v>
                </c:pt>
                <c:pt idx="234">
                  <c:v>32.25</c:v>
                </c:pt>
                <c:pt idx="235">
                  <c:v>32.253</c:v>
                </c:pt>
                <c:pt idx="236">
                  <c:v>32.219000000000001</c:v>
                </c:pt>
                <c:pt idx="237">
                  <c:v>32.25</c:v>
                </c:pt>
                <c:pt idx="238">
                  <c:v>32.253</c:v>
                </c:pt>
                <c:pt idx="239">
                  <c:v>32.253</c:v>
                </c:pt>
                <c:pt idx="240">
                  <c:v>32.253</c:v>
                </c:pt>
                <c:pt idx="241">
                  <c:v>32.186</c:v>
                </c:pt>
                <c:pt idx="242">
                  <c:v>32.219000000000001</c:v>
                </c:pt>
                <c:pt idx="243">
                  <c:v>32.186</c:v>
                </c:pt>
                <c:pt idx="244">
                  <c:v>32.219000000000001</c:v>
                </c:pt>
                <c:pt idx="245">
                  <c:v>32.186</c:v>
                </c:pt>
                <c:pt idx="246">
                  <c:v>32.186</c:v>
                </c:pt>
                <c:pt idx="247">
                  <c:v>32.186</c:v>
                </c:pt>
                <c:pt idx="248">
                  <c:v>32.186</c:v>
                </c:pt>
                <c:pt idx="249">
                  <c:v>32.186</c:v>
                </c:pt>
                <c:pt idx="250">
                  <c:v>32.186</c:v>
                </c:pt>
                <c:pt idx="251">
                  <c:v>32.186</c:v>
                </c:pt>
                <c:pt idx="252">
                  <c:v>32.186</c:v>
                </c:pt>
                <c:pt idx="253">
                  <c:v>32.186</c:v>
                </c:pt>
                <c:pt idx="254">
                  <c:v>32.186</c:v>
                </c:pt>
                <c:pt idx="255">
                  <c:v>32.186</c:v>
                </c:pt>
                <c:pt idx="256">
                  <c:v>32.155000000000001</c:v>
                </c:pt>
                <c:pt idx="257">
                  <c:v>32.122000000000014</c:v>
                </c:pt>
                <c:pt idx="258">
                  <c:v>32.155000000000001</c:v>
                </c:pt>
                <c:pt idx="259">
                  <c:v>32.122000000000014</c:v>
                </c:pt>
                <c:pt idx="260">
                  <c:v>32.188000000000002</c:v>
                </c:pt>
                <c:pt idx="261">
                  <c:v>32.155000000000001</c:v>
                </c:pt>
                <c:pt idx="262">
                  <c:v>32.155000000000001</c:v>
                </c:pt>
                <c:pt idx="263">
                  <c:v>32.188000000000002</c:v>
                </c:pt>
                <c:pt idx="264">
                  <c:v>32.188000000000002</c:v>
                </c:pt>
                <c:pt idx="265">
                  <c:v>32.122000000000014</c:v>
                </c:pt>
                <c:pt idx="266">
                  <c:v>32.122000000000014</c:v>
                </c:pt>
                <c:pt idx="267">
                  <c:v>32.155000000000001</c:v>
                </c:pt>
                <c:pt idx="268">
                  <c:v>32.122000000000014</c:v>
                </c:pt>
                <c:pt idx="269">
                  <c:v>32.122000000000014</c:v>
                </c:pt>
                <c:pt idx="270">
                  <c:v>32.122000000000014</c:v>
                </c:pt>
                <c:pt idx="271">
                  <c:v>32.155000000000001</c:v>
                </c:pt>
                <c:pt idx="272">
                  <c:v>32.122000000000014</c:v>
                </c:pt>
                <c:pt idx="273">
                  <c:v>32.122000000000014</c:v>
                </c:pt>
                <c:pt idx="274">
                  <c:v>32.122000000000014</c:v>
                </c:pt>
                <c:pt idx="275">
                  <c:v>32.124000000000002</c:v>
                </c:pt>
                <c:pt idx="276">
                  <c:v>32.122000000000014</c:v>
                </c:pt>
                <c:pt idx="277">
                  <c:v>32.124000000000002</c:v>
                </c:pt>
                <c:pt idx="278">
                  <c:v>32.124000000000002</c:v>
                </c:pt>
                <c:pt idx="279">
                  <c:v>32.090000000000003</c:v>
                </c:pt>
                <c:pt idx="280">
                  <c:v>32.124000000000002</c:v>
                </c:pt>
                <c:pt idx="281">
                  <c:v>32.124000000000002</c:v>
                </c:pt>
                <c:pt idx="282">
                  <c:v>32.124000000000002</c:v>
                </c:pt>
                <c:pt idx="283">
                  <c:v>32.124000000000002</c:v>
                </c:pt>
                <c:pt idx="284">
                  <c:v>32.090000000000003</c:v>
                </c:pt>
                <c:pt idx="285">
                  <c:v>32.124000000000002</c:v>
                </c:pt>
                <c:pt idx="286">
                  <c:v>32.090000000000003</c:v>
                </c:pt>
                <c:pt idx="287">
                  <c:v>32.090000000000003</c:v>
                </c:pt>
                <c:pt idx="288">
                  <c:v>32.090000000000003</c:v>
                </c:pt>
                <c:pt idx="289">
                  <c:v>32.057000000000002</c:v>
                </c:pt>
                <c:pt idx="290">
                  <c:v>32.057000000000002</c:v>
                </c:pt>
                <c:pt idx="291">
                  <c:v>32.090000000000003</c:v>
                </c:pt>
                <c:pt idx="292">
                  <c:v>32.090000000000003</c:v>
                </c:pt>
                <c:pt idx="293">
                  <c:v>32.090000000000003</c:v>
                </c:pt>
                <c:pt idx="294">
                  <c:v>32.090000000000003</c:v>
                </c:pt>
                <c:pt idx="295">
                  <c:v>32.090000000000003</c:v>
                </c:pt>
                <c:pt idx="296">
                  <c:v>32.057000000000002</c:v>
                </c:pt>
                <c:pt idx="297">
                  <c:v>32.057000000000002</c:v>
                </c:pt>
                <c:pt idx="298">
                  <c:v>32.057000000000002</c:v>
                </c:pt>
                <c:pt idx="299">
                  <c:v>32.057000000000002</c:v>
                </c:pt>
                <c:pt idx="300">
                  <c:v>32.059000000000005</c:v>
                </c:pt>
                <c:pt idx="301">
                  <c:v>32.093000000000011</c:v>
                </c:pt>
                <c:pt idx="302">
                  <c:v>32.059000000000005</c:v>
                </c:pt>
                <c:pt idx="303">
                  <c:v>32.059000000000005</c:v>
                </c:pt>
                <c:pt idx="304">
                  <c:v>32.059000000000005</c:v>
                </c:pt>
                <c:pt idx="305">
                  <c:v>32.059000000000005</c:v>
                </c:pt>
                <c:pt idx="306">
                  <c:v>32.059000000000005</c:v>
                </c:pt>
                <c:pt idx="307">
                  <c:v>32.059000000000005</c:v>
                </c:pt>
                <c:pt idx="308">
                  <c:v>32.059000000000005</c:v>
                </c:pt>
                <c:pt idx="309">
                  <c:v>32.059000000000005</c:v>
                </c:pt>
                <c:pt idx="310">
                  <c:v>32.059000000000005</c:v>
                </c:pt>
                <c:pt idx="311">
                  <c:v>32.026000000000003</c:v>
                </c:pt>
                <c:pt idx="312">
                  <c:v>32.059000000000005</c:v>
                </c:pt>
                <c:pt idx="313">
                  <c:v>32.059000000000005</c:v>
                </c:pt>
                <c:pt idx="314">
                  <c:v>32.026000000000003</c:v>
                </c:pt>
                <c:pt idx="315">
                  <c:v>32.026000000000003</c:v>
                </c:pt>
                <c:pt idx="316">
                  <c:v>32.028000000000013</c:v>
                </c:pt>
                <c:pt idx="317">
                  <c:v>32.026000000000003</c:v>
                </c:pt>
                <c:pt idx="318">
                  <c:v>32.026000000000003</c:v>
                </c:pt>
                <c:pt idx="319">
                  <c:v>32.026000000000003</c:v>
                </c:pt>
                <c:pt idx="320">
                  <c:v>32.026000000000003</c:v>
                </c:pt>
                <c:pt idx="321">
                  <c:v>32.026000000000003</c:v>
                </c:pt>
                <c:pt idx="322">
                  <c:v>31.994999999999994</c:v>
                </c:pt>
                <c:pt idx="323">
                  <c:v>31.994999999999994</c:v>
                </c:pt>
                <c:pt idx="324">
                  <c:v>31.994999999999994</c:v>
                </c:pt>
                <c:pt idx="325">
                  <c:v>31.994999999999994</c:v>
                </c:pt>
                <c:pt idx="326">
                  <c:v>31.994999999999994</c:v>
                </c:pt>
                <c:pt idx="327">
                  <c:v>31.961999999999993</c:v>
                </c:pt>
                <c:pt idx="328">
                  <c:v>31.994999999999994</c:v>
                </c:pt>
                <c:pt idx="329">
                  <c:v>31.994999999999994</c:v>
                </c:pt>
                <c:pt idx="330">
                  <c:v>31.994999999999994</c:v>
                </c:pt>
                <c:pt idx="331">
                  <c:v>31.994999999999994</c:v>
                </c:pt>
                <c:pt idx="332">
                  <c:v>31.994999999999994</c:v>
                </c:pt>
                <c:pt idx="333">
                  <c:v>31.994999999999994</c:v>
                </c:pt>
                <c:pt idx="334">
                  <c:v>31.994999999999994</c:v>
                </c:pt>
                <c:pt idx="335">
                  <c:v>31.961999999999993</c:v>
                </c:pt>
                <c:pt idx="336">
                  <c:v>31.994999999999994</c:v>
                </c:pt>
                <c:pt idx="337">
                  <c:v>31.961999999999993</c:v>
                </c:pt>
                <c:pt idx="338">
                  <c:v>31.994999999999994</c:v>
                </c:pt>
                <c:pt idx="339">
                  <c:v>31.994999999999994</c:v>
                </c:pt>
                <c:pt idx="340">
                  <c:v>31.994999999999994</c:v>
                </c:pt>
                <c:pt idx="341">
                  <c:v>31.963999999999988</c:v>
                </c:pt>
                <c:pt idx="342">
                  <c:v>31.93</c:v>
                </c:pt>
                <c:pt idx="343">
                  <c:v>31.93</c:v>
                </c:pt>
                <c:pt idx="344">
                  <c:v>31.93</c:v>
                </c:pt>
                <c:pt idx="345">
                  <c:v>31.963999999999988</c:v>
                </c:pt>
                <c:pt idx="346">
                  <c:v>31.963999999999988</c:v>
                </c:pt>
                <c:pt idx="347">
                  <c:v>31.963999999999988</c:v>
                </c:pt>
                <c:pt idx="348">
                  <c:v>31.963999999999988</c:v>
                </c:pt>
                <c:pt idx="349">
                  <c:v>31.93</c:v>
                </c:pt>
                <c:pt idx="350">
                  <c:v>31.93</c:v>
                </c:pt>
                <c:pt idx="351">
                  <c:v>31.93</c:v>
                </c:pt>
                <c:pt idx="352">
                  <c:v>31.93</c:v>
                </c:pt>
                <c:pt idx="353">
                  <c:v>31.963999999999988</c:v>
                </c:pt>
                <c:pt idx="354">
                  <c:v>31.93</c:v>
                </c:pt>
                <c:pt idx="355">
                  <c:v>31.93</c:v>
                </c:pt>
                <c:pt idx="356">
                  <c:v>31.963999999999988</c:v>
                </c:pt>
                <c:pt idx="357">
                  <c:v>31.93</c:v>
                </c:pt>
                <c:pt idx="358">
                  <c:v>31.93</c:v>
                </c:pt>
                <c:pt idx="359">
                  <c:v>31.93</c:v>
                </c:pt>
                <c:pt idx="360">
                  <c:v>31.93</c:v>
                </c:pt>
                <c:pt idx="361">
                  <c:v>31.93</c:v>
                </c:pt>
                <c:pt idx="362">
                  <c:v>31.93</c:v>
                </c:pt>
                <c:pt idx="363">
                  <c:v>31.93</c:v>
                </c:pt>
                <c:pt idx="364">
                  <c:v>31.931999999999999</c:v>
                </c:pt>
                <c:pt idx="365">
                  <c:v>31.896999999999991</c:v>
                </c:pt>
                <c:pt idx="366">
                  <c:v>31.931999999999999</c:v>
                </c:pt>
                <c:pt idx="367">
                  <c:v>31.931999999999999</c:v>
                </c:pt>
                <c:pt idx="368">
                  <c:v>31.931999999999999</c:v>
                </c:pt>
                <c:pt idx="369">
                  <c:v>31.931999999999999</c:v>
                </c:pt>
                <c:pt idx="370">
                  <c:v>31.866</c:v>
                </c:pt>
                <c:pt idx="371">
                  <c:v>31.899000000000001</c:v>
                </c:pt>
                <c:pt idx="372">
                  <c:v>31.931999999999999</c:v>
                </c:pt>
                <c:pt idx="373">
                  <c:v>31.931999999999999</c:v>
                </c:pt>
                <c:pt idx="374">
                  <c:v>31.866</c:v>
                </c:pt>
                <c:pt idx="375">
                  <c:v>31.931999999999999</c:v>
                </c:pt>
                <c:pt idx="376">
                  <c:v>31.866</c:v>
                </c:pt>
                <c:pt idx="377">
                  <c:v>31.899000000000001</c:v>
                </c:pt>
                <c:pt idx="378">
                  <c:v>31.866</c:v>
                </c:pt>
                <c:pt idx="379">
                  <c:v>31.866</c:v>
                </c:pt>
                <c:pt idx="380">
                  <c:v>31.866</c:v>
                </c:pt>
                <c:pt idx="381">
                  <c:v>31.899000000000001</c:v>
                </c:pt>
                <c:pt idx="382">
                  <c:v>31.866</c:v>
                </c:pt>
                <c:pt idx="383">
                  <c:v>31.866</c:v>
                </c:pt>
                <c:pt idx="384">
                  <c:v>31.866</c:v>
                </c:pt>
                <c:pt idx="385">
                  <c:v>31.866</c:v>
                </c:pt>
                <c:pt idx="386">
                  <c:v>31.867999999999999</c:v>
                </c:pt>
                <c:pt idx="387">
                  <c:v>31.867999999999999</c:v>
                </c:pt>
                <c:pt idx="388">
                  <c:v>31.866</c:v>
                </c:pt>
                <c:pt idx="389">
                  <c:v>31.867999999999999</c:v>
                </c:pt>
                <c:pt idx="390">
                  <c:v>31.866</c:v>
                </c:pt>
                <c:pt idx="391">
                  <c:v>31.867999999999999</c:v>
                </c:pt>
                <c:pt idx="392">
                  <c:v>31.835000000000001</c:v>
                </c:pt>
                <c:pt idx="393">
                  <c:v>31.835000000000001</c:v>
                </c:pt>
                <c:pt idx="394">
                  <c:v>31.835000000000001</c:v>
                </c:pt>
                <c:pt idx="395">
                  <c:v>31.867999999999999</c:v>
                </c:pt>
                <c:pt idx="396">
                  <c:v>31.867999999999999</c:v>
                </c:pt>
                <c:pt idx="397">
                  <c:v>31.867999999999999</c:v>
                </c:pt>
                <c:pt idx="398">
                  <c:v>31.867999999999999</c:v>
                </c:pt>
                <c:pt idx="399">
                  <c:v>31.835000000000001</c:v>
                </c:pt>
                <c:pt idx="400">
                  <c:v>31.835000000000001</c:v>
                </c:pt>
                <c:pt idx="401">
                  <c:v>31.800999999999991</c:v>
                </c:pt>
                <c:pt idx="402">
                  <c:v>31.800999999999991</c:v>
                </c:pt>
                <c:pt idx="403">
                  <c:v>31.835000000000001</c:v>
                </c:pt>
                <c:pt idx="404">
                  <c:v>31.835000000000001</c:v>
                </c:pt>
                <c:pt idx="405">
                  <c:v>31.800999999999991</c:v>
                </c:pt>
                <c:pt idx="406">
                  <c:v>31.800999999999991</c:v>
                </c:pt>
                <c:pt idx="407">
                  <c:v>31.800999999999991</c:v>
                </c:pt>
                <c:pt idx="408">
                  <c:v>31.803000000000001</c:v>
                </c:pt>
                <c:pt idx="409">
                  <c:v>31.803000000000001</c:v>
                </c:pt>
                <c:pt idx="410">
                  <c:v>31.803000000000001</c:v>
                </c:pt>
                <c:pt idx="411">
                  <c:v>31.803000000000001</c:v>
                </c:pt>
                <c:pt idx="412">
                  <c:v>31.835000000000001</c:v>
                </c:pt>
                <c:pt idx="413">
                  <c:v>31.837000000000007</c:v>
                </c:pt>
                <c:pt idx="414">
                  <c:v>31.803000000000001</c:v>
                </c:pt>
                <c:pt idx="415">
                  <c:v>31.803000000000001</c:v>
                </c:pt>
                <c:pt idx="416">
                  <c:v>31.803000000000001</c:v>
                </c:pt>
                <c:pt idx="417">
                  <c:v>31.803000000000001</c:v>
                </c:pt>
                <c:pt idx="418">
                  <c:v>31.803000000000001</c:v>
                </c:pt>
                <c:pt idx="419">
                  <c:v>31.77</c:v>
                </c:pt>
                <c:pt idx="420">
                  <c:v>31.803000000000001</c:v>
                </c:pt>
                <c:pt idx="421">
                  <c:v>31.77</c:v>
                </c:pt>
                <c:pt idx="422">
                  <c:v>31.77</c:v>
                </c:pt>
                <c:pt idx="423">
                  <c:v>31.736999999999991</c:v>
                </c:pt>
                <c:pt idx="424">
                  <c:v>31.736999999999991</c:v>
                </c:pt>
                <c:pt idx="425">
                  <c:v>31.77</c:v>
                </c:pt>
                <c:pt idx="426">
                  <c:v>31.736999999999991</c:v>
                </c:pt>
                <c:pt idx="427">
                  <c:v>31.739000000000001</c:v>
                </c:pt>
                <c:pt idx="428">
                  <c:v>31.736999999999991</c:v>
                </c:pt>
                <c:pt idx="429">
                  <c:v>31.739000000000001</c:v>
                </c:pt>
                <c:pt idx="430">
                  <c:v>31.739000000000001</c:v>
                </c:pt>
                <c:pt idx="431">
                  <c:v>31.739000000000001</c:v>
                </c:pt>
                <c:pt idx="432">
                  <c:v>31.739000000000001</c:v>
                </c:pt>
                <c:pt idx="433">
                  <c:v>31.739000000000001</c:v>
                </c:pt>
                <c:pt idx="434">
                  <c:v>31.739000000000001</c:v>
                </c:pt>
                <c:pt idx="435">
                  <c:v>31.739000000000001</c:v>
                </c:pt>
                <c:pt idx="436">
                  <c:v>31.739000000000001</c:v>
                </c:pt>
                <c:pt idx="437">
                  <c:v>31.739000000000001</c:v>
                </c:pt>
                <c:pt idx="438">
                  <c:v>31.739000000000001</c:v>
                </c:pt>
                <c:pt idx="439">
                  <c:v>31.739000000000001</c:v>
                </c:pt>
                <c:pt idx="440">
                  <c:v>31.739000000000001</c:v>
                </c:pt>
                <c:pt idx="441">
                  <c:v>31.706</c:v>
                </c:pt>
                <c:pt idx="442">
                  <c:v>31.739000000000001</c:v>
                </c:pt>
                <c:pt idx="443">
                  <c:v>31.739000000000001</c:v>
                </c:pt>
                <c:pt idx="444">
                  <c:v>31.706</c:v>
                </c:pt>
                <c:pt idx="445">
                  <c:v>31.706</c:v>
                </c:pt>
                <c:pt idx="446">
                  <c:v>31.739000000000001</c:v>
                </c:pt>
                <c:pt idx="447">
                  <c:v>31.739000000000001</c:v>
                </c:pt>
                <c:pt idx="448">
                  <c:v>31.706</c:v>
                </c:pt>
                <c:pt idx="449">
                  <c:v>31.672000000000001</c:v>
                </c:pt>
                <c:pt idx="450">
                  <c:v>31.741</c:v>
                </c:pt>
                <c:pt idx="451">
                  <c:v>31.673999999999999</c:v>
                </c:pt>
                <c:pt idx="452">
                  <c:v>31.672000000000001</c:v>
                </c:pt>
                <c:pt idx="453">
                  <c:v>31.673999999999999</c:v>
                </c:pt>
                <c:pt idx="454">
                  <c:v>31.673999999999999</c:v>
                </c:pt>
                <c:pt idx="455">
                  <c:v>31.707999999999991</c:v>
                </c:pt>
                <c:pt idx="456">
                  <c:v>31.707999999999991</c:v>
                </c:pt>
                <c:pt idx="457">
                  <c:v>31.673999999999999</c:v>
                </c:pt>
                <c:pt idx="458">
                  <c:v>31.673999999999999</c:v>
                </c:pt>
                <c:pt idx="459">
                  <c:v>31.673999999999999</c:v>
                </c:pt>
                <c:pt idx="460">
                  <c:v>31.673999999999999</c:v>
                </c:pt>
                <c:pt idx="461">
                  <c:v>31.673999999999999</c:v>
                </c:pt>
                <c:pt idx="462">
                  <c:v>31.640999999999991</c:v>
                </c:pt>
                <c:pt idx="463">
                  <c:v>31.673999999999999</c:v>
                </c:pt>
                <c:pt idx="464">
                  <c:v>31.608000000000001</c:v>
                </c:pt>
                <c:pt idx="465">
                  <c:v>31.640999999999991</c:v>
                </c:pt>
                <c:pt idx="466">
                  <c:v>31.640999999999991</c:v>
                </c:pt>
                <c:pt idx="467">
                  <c:v>31.608000000000001</c:v>
                </c:pt>
                <c:pt idx="468">
                  <c:v>31.608000000000001</c:v>
                </c:pt>
                <c:pt idx="469">
                  <c:v>31.608000000000001</c:v>
                </c:pt>
                <c:pt idx="470">
                  <c:v>31.574000000000005</c:v>
                </c:pt>
                <c:pt idx="471">
                  <c:v>31.574000000000005</c:v>
                </c:pt>
                <c:pt idx="472">
                  <c:v>31.541</c:v>
                </c:pt>
                <c:pt idx="473">
                  <c:v>31.541</c:v>
                </c:pt>
                <c:pt idx="474">
                  <c:v>31.507999999999999</c:v>
                </c:pt>
                <c:pt idx="475">
                  <c:v>31.541</c:v>
                </c:pt>
                <c:pt idx="476">
                  <c:v>31.475999999999992</c:v>
                </c:pt>
                <c:pt idx="477">
                  <c:v>31.542999999999992</c:v>
                </c:pt>
                <c:pt idx="478">
                  <c:v>31.507999999999999</c:v>
                </c:pt>
                <c:pt idx="479">
                  <c:v>31.542999999999992</c:v>
                </c:pt>
                <c:pt idx="480">
                  <c:v>31.542999999999992</c:v>
                </c:pt>
                <c:pt idx="481">
                  <c:v>31.542999999999992</c:v>
                </c:pt>
                <c:pt idx="482">
                  <c:v>31.542999999999992</c:v>
                </c:pt>
                <c:pt idx="483">
                  <c:v>31.542999999999992</c:v>
                </c:pt>
                <c:pt idx="484">
                  <c:v>31.542999999999992</c:v>
                </c:pt>
                <c:pt idx="485">
                  <c:v>31.475999999999992</c:v>
                </c:pt>
                <c:pt idx="486">
                  <c:v>31.542999999999992</c:v>
                </c:pt>
                <c:pt idx="487">
                  <c:v>31.475999999999992</c:v>
                </c:pt>
                <c:pt idx="488">
                  <c:v>31.475999999999992</c:v>
                </c:pt>
                <c:pt idx="489">
                  <c:v>31.475999999999992</c:v>
                </c:pt>
                <c:pt idx="490">
                  <c:v>31.475999999999992</c:v>
                </c:pt>
                <c:pt idx="491">
                  <c:v>31.475999999999992</c:v>
                </c:pt>
                <c:pt idx="492">
                  <c:v>31.475999999999992</c:v>
                </c:pt>
                <c:pt idx="493">
                  <c:v>31.475999999999992</c:v>
                </c:pt>
                <c:pt idx="494">
                  <c:v>31.475999999999992</c:v>
                </c:pt>
                <c:pt idx="495">
                  <c:v>31.475999999999992</c:v>
                </c:pt>
                <c:pt idx="496">
                  <c:v>31.475999999999992</c:v>
                </c:pt>
                <c:pt idx="497">
                  <c:v>31.475999999999992</c:v>
                </c:pt>
                <c:pt idx="498">
                  <c:v>31.478000000000002</c:v>
                </c:pt>
                <c:pt idx="499">
                  <c:v>31.475999999999992</c:v>
                </c:pt>
                <c:pt idx="500">
                  <c:v>31.478000000000002</c:v>
                </c:pt>
                <c:pt idx="501">
                  <c:v>31.478000000000002</c:v>
                </c:pt>
                <c:pt idx="502">
                  <c:v>31.545000000000002</c:v>
                </c:pt>
                <c:pt idx="503">
                  <c:v>31.512</c:v>
                </c:pt>
                <c:pt idx="504">
                  <c:v>31.478000000000002</c:v>
                </c:pt>
                <c:pt idx="505">
                  <c:v>31.478000000000002</c:v>
                </c:pt>
                <c:pt idx="506">
                  <c:v>31.478000000000002</c:v>
                </c:pt>
                <c:pt idx="507">
                  <c:v>31.411999999999999</c:v>
                </c:pt>
                <c:pt idx="508">
                  <c:v>31.444999999999993</c:v>
                </c:pt>
                <c:pt idx="509">
                  <c:v>31.411999999999999</c:v>
                </c:pt>
                <c:pt idx="510">
                  <c:v>31.411999999999999</c:v>
                </c:pt>
                <c:pt idx="511">
                  <c:v>31.411999999999999</c:v>
                </c:pt>
                <c:pt idx="512">
                  <c:v>31.378</c:v>
                </c:pt>
                <c:pt idx="513">
                  <c:v>31.344999999999999</c:v>
                </c:pt>
                <c:pt idx="514">
                  <c:v>31.378</c:v>
                </c:pt>
                <c:pt idx="515">
                  <c:v>31.344999999999999</c:v>
                </c:pt>
                <c:pt idx="516">
                  <c:v>31.344999999999999</c:v>
                </c:pt>
                <c:pt idx="517">
                  <c:v>31.344999999999999</c:v>
                </c:pt>
                <c:pt idx="518">
                  <c:v>31.347000000000001</c:v>
                </c:pt>
                <c:pt idx="519">
                  <c:v>31.347000000000001</c:v>
                </c:pt>
                <c:pt idx="520">
                  <c:v>31.347000000000001</c:v>
                </c:pt>
                <c:pt idx="521">
                  <c:v>31.347000000000001</c:v>
                </c:pt>
                <c:pt idx="522">
                  <c:v>31.347000000000001</c:v>
                </c:pt>
                <c:pt idx="523">
                  <c:v>31.347000000000001</c:v>
                </c:pt>
                <c:pt idx="524">
                  <c:v>31.347000000000001</c:v>
                </c:pt>
                <c:pt idx="525">
                  <c:v>31.347000000000001</c:v>
                </c:pt>
                <c:pt idx="526">
                  <c:v>31.347000000000001</c:v>
                </c:pt>
                <c:pt idx="527">
                  <c:v>31.347000000000001</c:v>
                </c:pt>
                <c:pt idx="528">
                  <c:v>31.314000000000007</c:v>
                </c:pt>
                <c:pt idx="529">
                  <c:v>31.314000000000007</c:v>
                </c:pt>
                <c:pt idx="530">
                  <c:v>31.314000000000007</c:v>
                </c:pt>
                <c:pt idx="531">
                  <c:v>31.347000000000001</c:v>
                </c:pt>
                <c:pt idx="532">
                  <c:v>31.314000000000007</c:v>
                </c:pt>
                <c:pt idx="533">
                  <c:v>31.347000000000001</c:v>
                </c:pt>
                <c:pt idx="534">
                  <c:v>31.347000000000001</c:v>
                </c:pt>
                <c:pt idx="535">
                  <c:v>31.314000000000007</c:v>
                </c:pt>
                <c:pt idx="536">
                  <c:v>31.314000000000007</c:v>
                </c:pt>
                <c:pt idx="537">
                  <c:v>31.279999999999994</c:v>
                </c:pt>
                <c:pt idx="538">
                  <c:v>31.279999999999994</c:v>
                </c:pt>
                <c:pt idx="539">
                  <c:v>31.314000000000007</c:v>
                </c:pt>
                <c:pt idx="540">
                  <c:v>31.279999999999994</c:v>
                </c:pt>
                <c:pt idx="541">
                  <c:v>31.279999999999994</c:v>
                </c:pt>
                <c:pt idx="542">
                  <c:v>31.279999999999994</c:v>
                </c:pt>
                <c:pt idx="543">
                  <c:v>31.315999999999999</c:v>
                </c:pt>
                <c:pt idx="544">
                  <c:v>31.38</c:v>
                </c:pt>
                <c:pt idx="545">
                  <c:v>31.416</c:v>
                </c:pt>
                <c:pt idx="546">
                  <c:v>31.38</c:v>
                </c:pt>
                <c:pt idx="547">
                  <c:v>31.347000000000001</c:v>
                </c:pt>
                <c:pt idx="548">
                  <c:v>31.315999999999999</c:v>
                </c:pt>
                <c:pt idx="549">
                  <c:v>31.281999999999993</c:v>
                </c:pt>
                <c:pt idx="550">
                  <c:v>31.279999999999994</c:v>
                </c:pt>
                <c:pt idx="551">
                  <c:v>31.281999999999993</c:v>
                </c:pt>
                <c:pt idx="552">
                  <c:v>31.281999999999993</c:v>
                </c:pt>
                <c:pt idx="553">
                  <c:v>31.281999999999993</c:v>
                </c:pt>
                <c:pt idx="554">
                  <c:v>31.281999999999993</c:v>
                </c:pt>
                <c:pt idx="555">
                  <c:v>31.281999999999993</c:v>
                </c:pt>
                <c:pt idx="556">
                  <c:v>31.248999999999988</c:v>
                </c:pt>
                <c:pt idx="557">
                  <c:v>31.248999999999988</c:v>
                </c:pt>
                <c:pt idx="558">
                  <c:v>31.281999999999993</c:v>
                </c:pt>
                <c:pt idx="559">
                  <c:v>31.216000000000001</c:v>
                </c:pt>
                <c:pt idx="560">
                  <c:v>31.248999999999988</c:v>
                </c:pt>
                <c:pt idx="561">
                  <c:v>31.281999999999993</c:v>
                </c:pt>
                <c:pt idx="562">
                  <c:v>31.216000000000001</c:v>
                </c:pt>
                <c:pt idx="563">
                  <c:v>31.248999999999988</c:v>
                </c:pt>
                <c:pt idx="564">
                  <c:v>31.251000000000001</c:v>
                </c:pt>
                <c:pt idx="565">
                  <c:v>31.218</c:v>
                </c:pt>
                <c:pt idx="566">
                  <c:v>31.248999999999988</c:v>
                </c:pt>
                <c:pt idx="567">
                  <c:v>31.216000000000001</c:v>
                </c:pt>
                <c:pt idx="568">
                  <c:v>31.248999999999988</c:v>
                </c:pt>
                <c:pt idx="569">
                  <c:v>31.251000000000001</c:v>
                </c:pt>
                <c:pt idx="570">
                  <c:v>31.248999999999988</c:v>
                </c:pt>
                <c:pt idx="571">
                  <c:v>31.216000000000001</c:v>
                </c:pt>
                <c:pt idx="572">
                  <c:v>31.218</c:v>
                </c:pt>
                <c:pt idx="573">
                  <c:v>31.251000000000001</c:v>
                </c:pt>
                <c:pt idx="574">
                  <c:v>31.251000000000001</c:v>
                </c:pt>
                <c:pt idx="575">
                  <c:v>31.218</c:v>
                </c:pt>
                <c:pt idx="576">
                  <c:v>31.218</c:v>
                </c:pt>
                <c:pt idx="577">
                  <c:v>31.251000000000001</c:v>
                </c:pt>
                <c:pt idx="578">
                  <c:v>31.218</c:v>
                </c:pt>
                <c:pt idx="579">
                  <c:v>31.218</c:v>
                </c:pt>
                <c:pt idx="580">
                  <c:v>31.218</c:v>
                </c:pt>
                <c:pt idx="581">
                  <c:v>31.218</c:v>
                </c:pt>
                <c:pt idx="582">
                  <c:v>31.218</c:v>
                </c:pt>
                <c:pt idx="583">
                  <c:v>31.218</c:v>
                </c:pt>
                <c:pt idx="584">
                  <c:v>31.218</c:v>
                </c:pt>
                <c:pt idx="585">
                  <c:v>31.218</c:v>
                </c:pt>
                <c:pt idx="586">
                  <c:v>31.218</c:v>
                </c:pt>
                <c:pt idx="587">
                  <c:v>31.218</c:v>
                </c:pt>
                <c:pt idx="588">
                  <c:v>31.218</c:v>
                </c:pt>
                <c:pt idx="589">
                  <c:v>31.218</c:v>
                </c:pt>
                <c:pt idx="590">
                  <c:v>31.218</c:v>
                </c:pt>
                <c:pt idx="591">
                  <c:v>31.218</c:v>
                </c:pt>
                <c:pt idx="592">
                  <c:v>31.218</c:v>
                </c:pt>
                <c:pt idx="593">
                  <c:v>31.218</c:v>
                </c:pt>
                <c:pt idx="594">
                  <c:v>31.186</c:v>
                </c:pt>
                <c:pt idx="595">
                  <c:v>31.151000000000007</c:v>
                </c:pt>
                <c:pt idx="596">
                  <c:v>31.152999999999999</c:v>
                </c:pt>
                <c:pt idx="597">
                  <c:v>31.152999999999999</c:v>
                </c:pt>
                <c:pt idx="598">
                  <c:v>31.152999999999999</c:v>
                </c:pt>
                <c:pt idx="599">
                  <c:v>31.152999999999999</c:v>
                </c:pt>
                <c:pt idx="600">
                  <c:v>31.152999999999999</c:v>
                </c:pt>
                <c:pt idx="601">
                  <c:v>31.152999999999999</c:v>
                </c:pt>
                <c:pt idx="602">
                  <c:v>31.152999999999999</c:v>
                </c:pt>
                <c:pt idx="603">
                  <c:v>31.186</c:v>
                </c:pt>
                <c:pt idx="604">
                  <c:v>31.152999999999999</c:v>
                </c:pt>
                <c:pt idx="605">
                  <c:v>31.152999999999999</c:v>
                </c:pt>
                <c:pt idx="606">
                  <c:v>31.152999999999999</c:v>
                </c:pt>
                <c:pt idx="607">
                  <c:v>31.152999999999999</c:v>
                </c:pt>
                <c:pt idx="608">
                  <c:v>31.152999999999999</c:v>
                </c:pt>
                <c:pt idx="609">
                  <c:v>31.152999999999999</c:v>
                </c:pt>
                <c:pt idx="610">
                  <c:v>31.155000000000001</c:v>
                </c:pt>
                <c:pt idx="611">
                  <c:v>31.155000000000001</c:v>
                </c:pt>
                <c:pt idx="612">
                  <c:v>31.12</c:v>
                </c:pt>
                <c:pt idx="613">
                  <c:v>31.155000000000001</c:v>
                </c:pt>
                <c:pt idx="614">
                  <c:v>31.155000000000001</c:v>
                </c:pt>
                <c:pt idx="615">
                  <c:v>31.122</c:v>
                </c:pt>
                <c:pt idx="616">
                  <c:v>31.155000000000001</c:v>
                </c:pt>
                <c:pt idx="617">
                  <c:v>31.155000000000001</c:v>
                </c:pt>
                <c:pt idx="618">
                  <c:v>31.155000000000001</c:v>
                </c:pt>
                <c:pt idx="619">
                  <c:v>31.155000000000001</c:v>
                </c:pt>
                <c:pt idx="620">
                  <c:v>31.155000000000001</c:v>
                </c:pt>
                <c:pt idx="621">
                  <c:v>31.155000000000001</c:v>
                </c:pt>
                <c:pt idx="622">
                  <c:v>31.155000000000001</c:v>
                </c:pt>
                <c:pt idx="623">
                  <c:v>31.155000000000001</c:v>
                </c:pt>
                <c:pt idx="624">
                  <c:v>31.155000000000001</c:v>
                </c:pt>
                <c:pt idx="625">
                  <c:v>31.155000000000001</c:v>
                </c:pt>
                <c:pt idx="626">
                  <c:v>31.155000000000001</c:v>
                </c:pt>
                <c:pt idx="627">
                  <c:v>31.155000000000001</c:v>
                </c:pt>
                <c:pt idx="628">
                  <c:v>31.155000000000001</c:v>
                </c:pt>
                <c:pt idx="629">
                  <c:v>31.155000000000001</c:v>
                </c:pt>
                <c:pt idx="630">
                  <c:v>31.155000000000001</c:v>
                </c:pt>
                <c:pt idx="631">
                  <c:v>31.155000000000001</c:v>
                </c:pt>
                <c:pt idx="632">
                  <c:v>31.155000000000001</c:v>
                </c:pt>
                <c:pt idx="633">
                  <c:v>31.157000000000007</c:v>
                </c:pt>
                <c:pt idx="634">
                  <c:v>31.155000000000001</c:v>
                </c:pt>
                <c:pt idx="635">
                  <c:v>31.157000000000007</c:v>
                </c:pt>
                <c:pt idx="636">
                  <c:v>31.123999999999999</c:v>
                </c:pt>
                <c:pt idx="637">
                  <c:v>31.157000000000007</c:v>
                </c:pt>
                <c:pt idx="638">
                  <c:v>31.157000000000007</c:v>
                </c:pt>
                <c:pt idx="639">
                  <c:v>31.123999999999999</c:v>
                </c:pt>
                <c:pt idx="640">
                  <c:v>31.123999999999999</c:v>
                </c:pt>
                <c:pt idx="641">
                  <c:v>31.157000000000007</c:v>
                </c:pt>
                <c:pt idx="642">
                  <c:v>31.123999999999999</c:v>
                </c:pt>
                <c:pt idx="643">
                  <c:v>31.157000000000007</c:v>
                </c:pt>
                <c:pt idx="644">
                  <c:v>31.157000000000007</c:v>
                </c:pt>
                <c:pt idx="645">
                  <c:v>31.157000000000007</c:v>
                </c:pt>
                <c:pt idx="646">
                  <c:v>31.123999999999999</c:v>
                </c:pt>
                <c:pt idx="647">
                  <c:v>31.157000000000007</c:v>
                </c:pt>
                <c:pt idx="648">
                  <c:v>31.09</c:v>
                </c:pt>
                <c:pt idx="649">
                  <c:v>31.157000000000007</c:v>
                </c:pt>
                <c:pt idx="650">
                  <c:v>31.157000000000007</c:v>
                </c:pt>
                <c:pt idx="651">
                  <c:v>31.158999999999999</c:v>
                </c:pt>
                <c:pt idx="652">
                  <c:v>31.157000000000007</c:v>
                </c:pt>
                <c:pt idx="653">
                  <c:v>31.123999999999999</c:v>
                </c:pt>
                <c:pt idx="654">
                  <c:v>31.157000000000007</c:v>
                </c:pt>
                <c:pt idx="655">
                  <c:v>31.158999999999999</c:v>
                </c:pt>
                <c:pt idx="656">
                  <c:v>31.157000000000007</c:v>
                </c:pt>
                <c:pt idx="657">
                  <c:v>31.158999999999999</c:v>
                </c:pt>
                <c:pt idx="658">
                  <c:v>31.158999999999999</c:v>
                </c:pt>
                <c:pt idx="659">
                  <c:v>31.158999999999999</c:v>
                </c:pt>
                <c:pt idx="660">
                  <c:v>31.158999999999999</c:v>
                </c:pt>
                <c:pt idx="661">
                  <c:v>31.158999999999999</c:v>
                </c:pt>
                <c:pt idx="662">
                  <c:v>31.126000000000001</c:v>
                </c:pt>
                <c:pt idx="663">
                  <c:v>31.126000000000001</c:v>
                </c:pt>
                <c:pt idx="664">
                  <c:v>31.126000000000001</c:v>
                </c:pt>
                <c:pt idx="665">
                  <c:v>31.158999999999999</c:v>
                </c:pt>
                <c:pt idx="666">
                  <c:v>31.126000000000001</c:v>
                </c:pt>
                <c:pt idx="667">
                  <c:v>31.126000000000001</c:v>
                </c:pt>
                <c:pt idx="668">
                  <c:v>31.158999999999999</c:v>
                </c:pt>
                <c:pt idx="669">
                  <c:v>31.126000000000001</c:v>
                </c:pt>
                <c:pt idx="670">
                  <c:v>31.126000000000001</c:v>
                </c:pt>
                <c:pt idx="671">
                  <c:v>31.158999999999999</c:v>
                </c:pt>
                <c:pt idx="672">
                  <c:v>31.126000000000001</c:v>
                </c:pt>
                <c:pt idx="673">
                  <c:v>31.091999999999999</c:v>
                </c:pt>
                <c:pt idx="674">
                  <c:v>31.091999999999999</c:v>
                </c:pt>
                <c:pt idx="675">
                  <c:v>31.128</c:v>
                </c:pt>
                <c:pt idx="676">
                  <c:v>31.091999999999999</c:v>
                </c:pt>
                <c:pt idx="677">
                  <c:v>31.094000000000001</c:v>
                </c:pt>
                <c:pt idx="678">
                  <c:v>31.094000000000001</c:v>
                </c:pt>
                <c:pt idx="679">
                  <c:v>31.128</c:v>
                </c:pt>
                <c:pt idx="680">
                  <c:v>31.128</c:v>
                </c:pt>
                <c:pt idx="681">
                  <c:v>31.094000000000001</c:v>
                </c:pt>
                <c:pt idx="682">
                  <c:v>31.094000000000001</c:v>
                </c:pt>
                <c:pt idx="683">
                  <c:v>31.094000000000001</c:v>
                </c:pt>
                <c:pt idx="684">
                  <c:v>31.094000000000001</c:v>
                </c:pt>
                <c:pt idx="685">
                  <c:v>31.094000000000001</c:v>
                </c:pt>
                <c:pt idx="686">
                  <c:v>31.128</c:v>
                </c:pt>
                <c:pt idx="687">
                  <c:v>31.094000000000001</c:v>
                </c:pt>
                <c:pt idx="688">
                  <c:v>31.128</c:v>
                </c:pt>
                <c:pt idx="689">
                  <c:v>31.094000000000001</c:v>
                </c:pt>
                <c:pt idx="690">
                  <c:v>31.094000000000001</c:v>
                </c:pt>
                <c:pt idx="691">
                  <c:v>31.094000000000001</c:v>
                </c:pt>
                <c:pt idx="692">
                  <c:v>31.094000000000001</c:v>
                </c:pt>
                <c:pt idx="693">
                  <c:v>31.128</c:v>
                </c:pt>
                <c:pt idx="694">
                  <c:v>31.094000000000001</c:v>
                </c:pt>
                <c:pt idx="695">
                  <c:v>31.094000000000001</c:v>
                </c:pt>
                <c:pt idx="696">
                  <c:v>31.094000000000001</c:v>
                </c:pt>
                <c:pt idx="697">
                  <c:v>31.094000000000001</c:v>
                </c:pt>
                <c:pt idx="698">
                  <c:v>31.097000000000001</c:v>
                </c:pt>
                <c:pt idx="699">
                  <c:v>31.097000000000001</c:v>
                </c:pt>
                <c:pt idx="700">
                  <c:v>31.097000000000001</c:v>
                </c:pt>
                <c:pt idx="701">
                  <c:v>31.097000000000001</c:v>
                </c:pt>
                <c:pt idx="702">
                  <c:v>31.097000000000001</c:v>
                </c:pt>
                <c:pt idx="703">
                  <c:v>31.097000000000001</c:v>
                </c:pt>
                <c:pt idx="704">
                  <c:v>31.097000000000001</c:v>
                </c:pt>
                <c:pt idx="705">
                  <c:v>31.097000000000001</c:v>
                </c:pt>
                <c:pt idx="706">
                  <c:v>31.097000000000001</c:v>
                </c:pt>
                <c:pt idx="707">
                  <c:v>31.097000000000001</c:v>
                </c:pt>
                <c:pt idx="708">
                  <c:v>31.097000000000001</c:v>
                </c:pt>
                <c:pt idx="709">
                  <c:v>31.097000000000001</c:v>
                </c:pt>
                <c:pt idx="710">
                  <c:v>31.097000000000001</c:v>
                </c:pt>
                <c:pt idx="711">
                  <c:v>31.097000000000001</c:v>
                </c:pt>
                <c:pt idx="712">
                  <c:v>31.097000000000001</c:v>
                </c:pt>
                <c:pt idx="713">
                  <c:v>31.097000000000001</c:v>
                </c:pt>
                <c:pt idx="714">
                  <c:v>31.097000000000001</c:v>
                </c:pt>
                <c:pt idx="715">
                  <c:v>31.062999999999988</c:v>
                </c:pt>
                <c:pt idx="716">
                  <c:v>31.062999999999988</c:v>
                </c:pt>
                <c:pt idx="717">
                  <c:v>31.03</c:v>
                </c:pt>
                <c:pt idx="718">
                  <c:v>31.064999999999994</c:v>
                </c:pt>
                <c:pt idx="719">
                  <c:v>31.03</c:v>
                </c:pt>
                <c:pt idx="720">
                  <c:v>31.097000000000001</c:v>
                </c:pt>
                <c:pt idx="721">
                  <c:v>31.097000000000001</c:v>
                </c:pt>
                <c:pt idx="722">
                  <c:v>31.097000000000001</c:v>
                </c:pt>
                <c:pt idx="723">
                  <c:v>31.099</c:v>
                </c:pt>
                <c:pt idx="724">
                  <c:v>31.099</c:v>
                </c:pt>
                <c:pt idx="725">
                  <c:v>31.099</c:v>
                </c:pt>
                <c:pt idx="726">
                  <c:v>31.064999999999994</c:v>
                </c:pt>
                <c:pt idx="727">
                  <c:v>31.064999999999994</c:v>
                </c:pt>
                <c:pt idx="728">
                  <c:v>31.032</c:v>
                </c:pt>
                <c:pt idx="729">
                  <c:v>31.032</c:v>
                </c:pt>
                <c:pt idx="730">
                  <c:v>31.032</c:v>
                </c:pt>
                <c:pt idx="731">
                  <c:v>31.032</c:v>
                </c:pt>
                <c:pt idx="732">
                  <c:v>31.032</c:v>
                </c:pt>
                <c:pt idx="733">
                  <c:v>31.032</c:v>
                </c:pt>
                <c:pt idx="734">
                  <c:v>31.032</c:v>
                </c:pt>
                <c:pt idx="735">
                  <c:v>31.032</c:v>
                </c:pt>
                <c:pt idx="736">
                  <c:v>31.032</c:v>
                </c:pt>
                <c:pt idx="737">
                  <c:v>30.964999999999993</c:v>
                </c:pt>
                <c:pt idx="738">
                  <c:v>30.964999999999993</c:v>
                </c:pt>
                <c:pt idx="739">
                  <c:v>30.997999999999994</c:v>
                </c:pt>
                <c:pt idx="740">
                  <c:v>31.032</c:v>
                </c:pt>
                <c:pt idx="741">
                  <c:v>31.032</c:v>
                </c:pt>
                <c:pt idx="742">
                  <c:v>31.032</c:v>
                </c:pt>
                <c:pt idx="743">
                  <c:v>31.033999999999999</c:v>
                </c:pt>
                <c:pt idx="744">
                  <c:v>31.032</c:v>
                </c:pt>
                <c:pt idx="745">
                  <c:v>30.832999999999991</c:v>
                </c:pt>
                <c:pt idx="746">
                  <c:v>30.763999999999992</c:v>
                </c:pt>
                <c:pt idx="747">
                  <c:v>30.733000000000001</c:v>
                </c:pt>
                <c:pt idx="748">
                  <c:v>30.632999999999999</c:v>
                </c:pt>
                <c:pt idx="749">
                  <c:v>30.564</c:v>
                </c:pt>
                <c:pt idx="750">
                  <c:v>30.364999999999991</c:v>
                </c:pt>
                <c:pt idx="751">
                  <c:v>30.03</c:v>
                </c:pt>
                <c:pt idx="752">
                  <c:v>29.761999999999993</c:v>
                </c:pt>
                <c:pt idx="753">
                  <c:v>29.56</c:v>
                </c:pt>
                <c:pt idx="754">
                  <c:v>29.359000000000005</c:v>
                </c:pt>
                <c:pt idx="755">
                  <c:v>29.123999999999999</c:v>
                </c:pt>
                <c:pt idx="756">
                  <c:v>29.056999999999999</c:v>
                </c:pt>
                <c:pt idx="757">
                  <c:v>28.956</c:v>
                </c:pt>
                <c:pt idx="758">
                  <c:v>28.855</c:v>
                </c:pt>
                <c:pt idx="759">
                  <c:v>28.754000000000001</c:v>
                </c:pt>
                <c:pt idx="760">
                  <c:v>28.552</c:v>
                </c:pt>
                <c:pt idx="761">
                  <c:v>28.248999999999988</c:v>
                </c:pt>
                <c:pt idx="762">
                  <c:v>28.047000000000001</c:v>
                </c:pt>
                <c:pt idx="763">
                  <c:v>27.946000000000002</c:v>
                </c:pt>
                <c:pt idx="764">
                  <c:v>27.844999999999999</c:v>
                </c:pt>
                <c:pt idx="765">
                  <c:v>27.641999999999999</c:v>
                </c:pt>
                <c:pt idx="766">
                  <c:v>27.471999999999994</c:v>
                </c:pt>
                <c:pt idx="767">
                  <c:v>27.337000000000007</c:v>
                </c:pt>
                <c:pt idx="768">
                  <c:v>27.337000000000007</c:v>
                </c:pt>
                <c:pt idx="769">
                  <c:v>27.167999999999999</c:v>
                </c:pt>
                <c:pt idx="770">
                  <c:v>27.134000000000007</c:v>
                </c:pt>
                <c:pt idx="771">
                  <c:v>27.1</c:v>
                </c:pt>
                <c:pt idx="772">
                  <c:v>27.134000000000007</c:v>
                </c:pt>
                <c:pt idx="773">
                  <c:v>27.202000000000002</c:v>
                </c:pt>
                <c:pt idx="774">
                  <c:v>27.202000000000002</c:v>
                </c:pt>
                <c:pt idx="775">
                  <c:v>27.033000000000001</c:v>
                </c:pt>
                <c:pt idx="776">
                  <c:v>26.964999999999993</c:v>
                </c:pt>
                <c:pt idx="777">
                  <c:v>26.931000000000001</c:v>
                </c:pt>
                <c:pt idx="778">
                  <c:v>26.830000000000005</c:v>
                </c:pt>
                <c:pt idx="779">
                  <c:v>26.864000000000001</c:v>
                </c:pt>
                <c:pt idx="780">
                  <c:v>26.931000000000001</c:v>
                </c:pt>
                <c:pt idx="781">
                  <c:v>26.998999999999988</c:v>
                </c:pt>
                <c:pt idx="782">
                  <c:v>27.067</c:v>
                </c:pt>
                <c:pt idx="783">
                  <c:v>27.067</c:v>
                </c:pt>
                <c:pt idx="784">
                  <c:v>27.067</c:v>
                </c:pt>
                <c:pt idx="785">
                  <c:v>26.998999999999988</c:v>
                </c:pt>
                <c:pt idx="786">
                  <c:v>26.997</c:v>
                </c:pt>
                <c:pt idx="787">
                  <c:v>27.067</c:v>
                </c:pt>
                <c:pt idx="788">
                  <c:v>27.132000000000001</c:v>
                </c:pt>
                <c:pt idx="789">
                  <c:v>27.2</c:v>
                </c:pt>
                <c:pt idx="790">
                  <c:v>27.266999999999992</c:v>
                </c:pt>
                <c:pt idx="791">
                  <c:v>27.335000000000001</c:v>
                </c:pt>
                <c:pt idx="792">
                  <c:v>27.401999999999994</c:v>
                </c:pt>
                <c:pt idx="793">
                  <c:v>27.335000000000001</c:v>
                </c:pt>
                <c:pt idx="794">
                  <c:v>27.369</c:v>
                </c:pt>
                <c:pt idx="795">
                  <c:v>27.401999999999994</c:v>
                </c:pt>
                <c:pt idx="796">
                  <c:v>27.47</c:v>
                </c:pt>
                <c:pt idx="797">
                  <c:v>27.335000000000001</c:v>
                </c:pt>
                <c:pt idx="798">
                  <c:v>27.234000000000005</c:v>
                </c:pt>
                <c:pt idx="799">
                  <c:v>27.198</c:v>
                </c:pt>
                <c:pt idx="800">
                  <c:v>27.062999999999988</c:v>
                </c:pt>
                <c:pt idx="801">
                  <c:v>26.994999999999994</c:v>
                </c:pt>
                <c:pt idx="802">
                  <c:v>27.029</c:v>
                </c:pt>
                <c:pt idx="803">
                  <c:v>26.994999999999994</c:v>
                </c:pt>
                <c:pt idx="804">
                  <c:v>26.961999999999993</c:v>
                </c:pt>
                <c:pt idx="805">
                  <c:v>26.994999999999994</c:v>
                </c:pt>
                <c:pt idx="806">
                  <c:v>26.927999999999994</c:v>
                </c:pt>
                <c:pt idx="807">
                  <c:v>26.826000000000001</c:v>
                </c:pt>
                <c:pt idx="808">
                  <c:v>26.791</c:v>
                </c:pt>
                <c:pt idx="809">
                  <c:v>26.52</c:v>
                </c:pt>
                <c:pt idx="810">
                  <c:v>26.317000000000007</c:v>
                </c:pt>
                <c:pt idx="811">
                  <c:v>26.114000000000008</c:v>
                </c:pt>
                <c:pt idx="812">
                  <c:v>26.114000000000008</c:v>
                </c:pt>
                <c:pt idx="813">
                  <c:v>26.114000000000008</c:v>
                </c:pt>
                <c:pt idx="814">
                  <c:v>26.012</c:v>
                </c:pt>
                <c:pt idx="815">
                  <c:v>25.876999999999999</c:v>
                </c:pt>
                <c:pt idx="816">
                  <c:v>25.704999999999991</c:v>
                </c:pt>
                <c:pt idx="817">
                  <c:v>25.501999999999999</c:v>
                </c:pt>
                <c:pt idx="818">
                  <c:v>25.366</c:v>
                </c:pt>
                <c:pt idx="819">
                  <c:v>25.297999999999991</c:v>
                </c:pt>
                <c:pt idx="820">
                  <c:v>25.332000000000001</c:v>
                </c:pt>
                <c:pt idx="821">
                  <c:v>25.364000000000001</c:v>
                </c:pt>
                <c:pt idx="822">
                  <c:v>25.364000000000001</c:v>
                </c:pt>
                <c:pt idx="823">
                  <c:v>25.364000000000001</c:v>
                </c:pt>
                <c:pt idx="824">
                  <c:v>25.364000000000001</c:v>
                </c:pt>
                <c:pt idx="825">
                  <c:v>25.295999999999992</c:v>
                </c:pt>
                <c:pt idx="826">
                  <c:v>25.330000000000005</c:v>
                </c:pt>
                <c:pt idx="827">
                  <c:v>25.329000000000001</c:v>
                </c:pt>
                <c:pt idx="828">
                  <c:v>25.260999999999992</c:v>
                </c:pt>
                <c:pt idx="829">
                  <c:v>25.091000000000001</c:v>
                </c:pt>
                <c:pt idx="830">
                  <c:v>24.954999999999991</c:v>
                </c:pt>
                <c:pt idx="831">
                  <c:v>24.919</c:v>
                </c:pt>
                <c:pt idx="832">
                  <c:v>24.919</c:v>
                </c:pt>
                <c:pt idx="833">
                  <c:v>24.783999999999988</c:v>
                </c:pt>
                <c:pt idx="834">
                  <c:v>24.681999999999999</c:v>
                </c:pt>
                <c:pt idx="835">
                  <c:v>24.545999999999992</c:v>
                </c:pt>
                <c:pt idx="836">
                  <c:v>24.475999999999992</c:v>
                </c:pt>
                <c:pt idx="837">
                  <c:v>24.475999999999992</c:v>
                </c:pt>
                <c:pt idx="838">
                  <c:v>24.475999999999992</c:v>
                </c:pt>
                <c:pt idx="839">
                  <c:v>24.475999999999992</c:v>
                </c:pt>
                <c:pt idx="840">
                  <c:v>24.474</c:v>
                </c:pt>
                <c:pt idx="841">
                  <c:v>24.474</c:v>
                </c:pt>
                <c:pt idx="842">
                  <c:v>24.542000000000002</c:v>
                </c:pt>
                <c:pt idx="843">
                  <c:v>24.542000000000002</c:v>
                </c:pt>
                <c:pt idx="844">
                  <c:v>24.610000000000007</c:v>
                </c:pt>
                <c:pt idx="845">
                  <c:v>24.608000000000001</c:v>
                </c:pt>
                <c:pt idx="846">
                  <c:v>24.574000000000005</c:v>
                </c:pt>
                <c:pt idx="847">
                  <c:v>24.54</c:v>
                </c:pt>
                <c:pt idx="848">
                  <c:v>24.539000000000001</c:v>
                </c:pt>
                <c:pt idx="849">
                  <c:v>24.539000000000001</c:v>
                </c:pt>
                <c:pt idx="850">
                  <c:v>24.573</c:v>
                </c:pt>
                <c:pt idx="851">
                  <c:v>24.539000000000001</c:v>
                </c:pt>
                <c:pt idx="852">
                  <c:v>24.468999999999991</c:v>
                </c:pt>
                <c:pt idx="853">
                  <c:v>24.503</c:v>
                </c:pt>
                <c:pt idx="854">
                  <c:v>24.536999999999999</c:v>
                </c:pt>
                <c:pt idx="855">
                  <c:v>24.536999999999999</c:v>
                </c:pt>
                <c:pt idx="856">
                  <c:v>24.605</c:v>
                </c:pt>
                <c:pt idx="857">
                  <c:v>24.637000000000008</c:v>
                </c:pt>
                <c:pt idx="858">
                  <c:v>24.603000000000005</c:v>
                </c:pt>
                <c:pt idx="859">
                  <c:v>24.603000000000005</c:v>
                </c:pt>
                <c:pt idx="860">
                  <c:v>24.603000000000005</c:v>
                </c:pt>
                <c:pt idx="861">
                  <c:v>24.67</c:v>
                </c:pt>
                <c:pt idx="862">
                  <c:v>24.67</c:v>
                </c:pt>
                <c:pt idx="863">
                  <c:v>24.602</c:v>
                </c:pt>
                <c:pt idx="864">
                  <c:v>24.532</c:v>
                </c:pt>
                <c:pt idx="865">
                  <c:v>24.532</c:v>
                </c:pt>
                <c:pt idx="866">
                  <c:v>24.532</c:v>
                </c:pt>
                <c:pt idx="867">
                  <c:v>24.597999999999999</c:v>
                </c:pt>
                <c:pt idx="868">
                  <c:v>24.597999999999999</c:v>
                </c:pt>
                <c:pt idx="869">
                  <c:v>24.597999999999999</c:v>
                </c:pt>
                <c:pt idx="870">
                  <c:v>24.53</c:v>
                </c:pt>
                <c:pt idx="871">
                  <c:v>24.562999999999988</c:v>
                </c:pt>
                <c:pt idx="872">
                  <c:v>24.529</c:v>
                </c:pt>
                <c:pt idx="873">
                  <c:v>24.529</c:v>
                </c:pt>
                <c:pt idx="874">
                  <c:v>24.527000000000001</c:v>
                </c:pt>
                <c:pt idx="875">
                  <c:v>24.527000000000001</c:v>
                </c:pt>
                <c:pt idx="876">
                  <c:v>24.459</c:v>
                </c:pt>
                <c:pt idx="877">
                  <c:v>24.524999999999999</c:v>
                </c:pt>
                <c:pt idx="878">
                  <c:v>24.524999999999999</c:v>
                </c:pt>
                <c:pt idx="879">
                  <c:v>24.524999999999999</c:v>
                </c:pt>
                <c:pt idx="880">
                  <c:v>24.524999999999999</c:v>
                </c:pt>
                <c:pt idx="881">
                  <c:v>24.49</c:v>
                </c:pt>
                <c:pt idx="882">
                  <c:v>24.456</c:v>
                </c:pt>
                <c:pt idx="883">
                  <c:v>24.421999999999993</c:v>
                </c:pt>
                <c:pt idx="884">
                  <c:v>24.385999999999992</c:v>
                </c:pt>
                <c:pt idx="885">
                  <c:v>24.419999999999995</c:v>
                </c:pt>
                <c:pt idx="886">
                  <c:v>24.452000000000002</c:v>
                </c:pt>
                <c:pt idx="887">
                  <c:v>24.48599999999999</c:v>
                </c:pt>
                <c:pt idx="888">
                  <c:v>24.452000000000002</c:v>
                </c:pt>
                <c:pt idx="889">
                  <c:v>24.452000000000002</c:v>
                </c:pt>
                <c:pt idx="890">
                  <c:v>24.451000000000001</c:v>
                </c:pt>
                <c:pt idx="891">
                  <c:v>24.451000000000001</c:v>
                </c:pt>
                <c:pt idx="892">
                  <c:v>24.449000000000002</c:v>
                </c:pt>
                <c:pt idx="893">
                  <c:v>24.449000000000002</c:v>
                </c:pt>
                <c:pt idx="894">
                  <c:v>24.516999999999999</c:v>
                </c:pt>
                <c:pt idx="895">
                  <c:v>24.515000000000001</c:v>
                </c:pt>
                <c:pt idx="896">
                  <c:v>24.582999999999984</c:v>
                </c:pt>
                <c:pt idx="897">
                  <c:v>24.582999999999984</c:v>
                </c:pt>
                <c:pt idx="898">
                  <c:v>24.581999999999994</c:v>
                </c:pt>
                <c:pt idx="899">
                  <c:v>24.614999999999998</c:v>
                </c:pt>
                <c:pt idx="900">
                  <c:v>24.58</c:v>
                </c:pt>
                <c:pt idx="901">
                  <c:v>24.58</c:v>
                </c:pt>
                <c:pt idx="902">
                  <c:v>24.58</c:v>
                </c:pt>
                <c:pt idx="903">
                  <c:v>24.577999999999999</c:v>
                </c:pt>
                <c:pt idx="904">
                  <c:v>24.611999999999998</c:v>
                </c:pt>
                <c:pt idx="905">
                  <c:v>24.646000000000001</c:v>
                </c:pt>
                <c:pt idx="906">
                  <c:v>24.643999999999991</c:v>
                </c:pt>
                <c:pt idx="907">
                  <c:v>24.643999999999991</c:v>
                </c:pt>
                <c:pt idx="908">
                  <c:v>24.643000000000001</c:v>
                </c:pt>
                <c:pt idx="909">
                  <c:v>24.609000000000005</c:v>
                </c:pt>
                <c:pt idx="910">
                  <c:v>24.643000000000001</c:v>
                </c:pt>
                <c:pt idx="911">
                  <c:v>24.640999999999991</c:v>
                </c:pt>
                <c:pt idx="912">
                  <c:v>24.640999999999991</c:v>
                </c:pt>
                <c:pt idx="913">
                  <c:v>24.571000000000005</c:v>
                </c:pt>
                <c:pt idx="914">
                  <c:v>24.536999999999999</c:v>
                </c:pt>
                <c:pt idx="915">
                  <c:v>24.501999999999999</c:v>
                </c:pt>
                <c:pt idx="916">
                  <c:v>24.501999999999999</c:v>
                </c:pt>
                <c:pt idx="917">
                  <c:v>24.501999999999999</c:v>
                </c:pt>
                <c:pt idx="918">
                  <c:v>24.5</c:v>
                </c:pt>
                <c:pt idx="919">
                  <c:v>24.5</c:v>
                </c:pt>
                <c:pt idx="920">
                  <c:v>24.497999999999994</c:v>
                </c:pt>
                <c:pt idx="921">
                  <c:v>24.497999999999994</c:v>
                </c:pt>
                <c:pt idx="922">
                  <c:v>24.530999999999999</c:v>
                </c:pt>
                <c:pt idx="923">
                  <c:v>24.564999999999994</c:v>
                </c:pt>
                <c:pt idx="924">
                  <c:v>24.564999999999994</c:v>
                </c:pt>
                <c:pt idx="925">
                  <c:v>24.631000000000007</c:v>
                </c:pt>
                <c:pt idx="926">
                  <c:v>24.631000000000007</c:v>
                </c:pt>
                <c:pt idx="927">
                  <c:v>24.629000000000001</c:v>
                </c:pt>
                <c:pt idx="928">
                  <c:v>24.629000000000001</c:v>
                </c:pt>
                <c:pt idx="929">
                  <c:v>24.626999999999999</c:v>
                </c:pt>
                <c:pt idx="930">
                  <c:v>24.626000000000001</c:v>
                </c:pt>
                <c:pt idx="931">
                  <c:v>24.626000000000001</c:v>
                </c:pt>
                <c:pt idx="932">
                  <c:v>24.66</c:v>
                </c:pt>
                <c:pt idx="933">
                  <c:v>24.692</c:v>
                </c:pt>
                <c:pt idx="934">
                  <c:v>24.692</c:v>
                </c:pt>
                <c:pt idx="935">
                  <c:v>24.724</c:v>
                </c:pt>
                <c:pt idx="936">
                  <c:v>24.69</c:v>
                </c:pt>
                <c:pt idx="937">
                  <c:v>24.689</c:v>
                </c:pt>
                <c:pt idx="938">
                  <c:v>24.756</c:v>
                </c:pt>
                <c:pt idx="939">
                  <c:v>24.756</c:v>
                </c:pt>
                <c:pt idx="940">
                  <c:v>24.823</c:v>
                </c:pt>
                <c:pt idx="941">
                  <c:v>24.821000000000005</c:v>
                </c:pt>
                <c:pt idx="942">
                  <c:v>24.821000000000005</c:v>
                </c:pt>
                <c:pt idx="943">
                  <c:v>24.821000000000005</c:v>
                </c:pt>
                <c:pt idx="944">
                  <c:v>24.818999999999999</c:v>
                </c:pt>
                <c:pt idx="945">
                  <c:v>24.885000000000002</c:v>
                </c:pt>
                <c:pt idx="946">
                  <c:v>24.885000000000002</c:v>
                </c:pt>
                <c:pt idx="947">
                  <c:v>24.884</c:v>
                </c:pt>
                <c:pt idx="948">
                  <c:v>24.85</c:v>
                </c:pt>
                <c:pt idx="949">
                  <c:v>24.881999999999994</c:v>
                </c:pt>
                <c:pt idx="950">
                  <c:v>24.881999999999994</c:v>
                </c:pt>
                <c:pt idx="951">
                  <c:v>24.88</c:v>
                </c:pt>
                <c:pt idx="952">
                  <c:v>24.878</c:v>
                </c:pt>
                <c:pt idx="953">
                  <c:v>24.911999999999999</c:v>
                </c:pt>
                <c:pt idx="954">
                  <c:v>24.946000000000002</c:v>
                </c:pt>
                <c:pt idx="955">
                  <c:v>24.944999999999993</c:v>
                </c:pt>
                <c:pt idx="956">
                  <c:v>24.942999999999991</c:v>
                </c:pt>
                <c:pt idx="957">
                  <c:v>24.942999999999991</c:v>
                </c:pt>
                <c:pt idx="958">
                  <c:v>25.009</c:v>
                </c:pt>
                <c:pt idx="959">
                  <c:v>25.009</c:v>
                </c:pt>
                <c:pt idx="960">
                  <c:v>25.074999999999999</c:v>
                </c:pt>
                <c:pt idx="961">
                  <c:v>25.074999999999999</c:v>
                </c:pt>
                <c:pt idx="962">
                  <c:v>25.073</c:v>
                </c:pt>
                <c:pt idx="963">
                  <c:v>25.106999999999999</c:v>
                </c:pt>
                <c:pt idx="964">
                  <c:v>25.207000000000001</c:v>
                </c:pt>
                <c:pt idx="965">
                  <c:v>25.172999999999991</c:v>
                </c:pt>
                <c:pt idx="966">
                  <c:v>25.204999999999991</c:v>
                </c:pt>
                <c:pt idx="967">
                  <c:v>25.204999999999991</c:v>
                </c:pt>
                <c:pt idx="968">
                  <c:v>25.202999999999992</c:v>
                </c:pt>
                <c:pt idx="969">
                  <c:v>25.202000000000002</c:v>
                </c:pt>
                <c:pt idx="970">
                  <c:v>25.202000000000002</c:v>
                </c:pt>
                <c:pt idx="971">
                  <c:v>25.267999999999994</c:v>
                </c:pt>
                <c:pt idx="972">
                  <c:v>25.267999999999994</c:v>
                </c:pt>
                <c:pt idx="973">
                  <c:v>25.265999999999984</c:v>
                </c:pt>
                <c:pt idx="974">
                  <c:v>25.265999999999984</c:v>
                </c:pt>
                <c:pt idx="975">
                  <c:v>25.297999999999991</c:v>
                </c:pt>
                <c:pt idx="976">
                  <c:v>25.332000000000001</c:v>
                </c:pt>
                <c:pt idx="977">
                  <c:v>25.330000000000005</c:v>
                </c:pt>
                <c:pt idx="978">
                  <c:v>25.364000000000001</c:v>
                </c:pt>
                <c:pt idx="979">
                  <c:v>25.396000000000001</c:v>
                </c:pt>
                <c:pt idx="980">
                  <c:v>25.393999999999991</c:v>
                </c:pt>
                <c:pt idx="981">
                  <c:v>25.427999999999994</c:v>
                </c:pt>
                <c:pt idx="982">
                  <c:v>25.393000000000001</c:v>
                </c:pt>
                <c:pt idx="983">
                  <c:v>25.459999999999994</c:v>
                </c:pt>
                <c:pt idx="984">
                  <c:v>25.390999999999991</c:v>
                </c:pt>
                <c:pt idx="985">
                  <c:v>25.459</c:v>
                </c:pt>
                <c:pt idx="986">
                  <c:v>25.491</c:v>
                </c:pt>
                <c:pt idx="987">
                  <c:v>25.523</c:v>
                </c:pt>
                <c:pt idx="988">
                  <c:v>25.523</c:v>
                </c:pt>
                <c:pt idx="989">
                  <c:v>25.555</c:v>
                </c:pt>
                <c:pt idx="990">
                  <c:v>25.587999999999994</c:v>
                </c:pt>
                <c:pt idx="991">
                  <c:v>25.587</c:v>
                </c:pt>
                <c:pt idx="992">
                  <c:v>25.654000000000007</c:v>
                </c:pt>
                <c:pt idx="993">
                  <c:v>25.652999999999999</c:v>
                </c:pt>
                <c:pt idx="994">
                  <c:v>25.686</c:v>
                </c:pt>
                <c:pt idx="995">
                  <c:v>25.718</c:v>
                </c:pt>
                <c:pt idx="996">
                  <c:v>25.716999999999999</c:v>
                </c:pt>
                <c:pt idx="997">
                  <c:v>25.75</c:v>
                </c:pt>
                <c:pt idx="998">
                  <c:v>25.715</c:v>
                </c:pt>
                <c:pt idx="999">
                  <c:v>25.781999999999993</c:v>
                </c:pt>
                <c:pt idx="1000">
                  <c:v>25.780999999999988</c:v>
                </c:pt>
                <c:pt idx="1001">
                  <c:v>25.847999999999999</c:v>
                </c:pt>
                <c:pt idx="1002">
                  <c:v>25.88</c:v>
                </c:pt>
                <c:pt idx="1003">
                  <c:v>25.844999999999999</c:v>
                </c:pt>
                <c:pt idx="1004">
                  <c:v>25.911999999999999</c:v>
                </c:pt>
                <c:pt idx="1005">
                  <c:v>25.91</c:v>
                </c:pt>
                <c:pt idx="1006">
                  <c:v>25.91</c:v>
                </c:pt>
                <c:pt idx="1007">
                  <c:v>25.908999999999988</c:v>
                </c:pt>
                <c:pt idx="1008">
                  <c:v>25.907</c:v>
                </c:pt>
                <c:pt idx="1009">
                  <c:v>25.940999999999988</c:v>
                </c:pt>
                <c:pt idx="1010">
                  <c:v>25.971999999999994</c:v>
                </c:pt>
                <c:pt idx="1011">
                  <c:v>25.971</c:v>
                </c:pt>
                <c:pt idx="1012">
                  <c:v>25.971</c:v>
                </c:pt>
                <c:pt idx="1013">
                  <c:v>25.968999999999991</c:v>
                </c:pt>
                <c:pt idx="1014">
                  <c:v>26.036000000000001</c:v>
                </c:pt>
                <c:pt idx="1015">
                  <c:v>26.035</c:v>
                </c:pt>
                <c:pt idx="1016">
                  <c:v>26.1</c:v>
                </c:pt>
                <c:pt idx="1017">
                  <c:v>26.1</c:v>
                </c:pt>
                <c:pt idx="1018">
                  <c:v>26.097999999999999</c:v>
                </c:pt>
                <c:pt idx="1019">
                  <c:v>26.097999999999999</c:v>
                </c:pt>
                <c:pt idx="1020">
                  <c:v>26.097000000000001</c:v>
                </c:pt>
                <c:pt idx="1021">
                  <c:v>26.161999999999999</c:v>
                </c:pt>
                <c:pt idx="1022">
                  <c:v>26.161999999999999</c:v>
                </c:pt>
                <c:pt idx="1023">
                  <c:v>26.161000000000001</c:v>
                </c:pt>
                <c:pt idx="1024">
                  <c:v>26.161000000000001</c:v>
                </c:pt>
                <c:pt idx="1025">
                  <c:v>26.158999999999999</c:v>
                </c:pt>
                <c:pt idx="1026">
                  <c:v>26.157000000000007</c:v>
                </c:pt>
                <c:pt idx="1027">
                  <c:v>26.157000000000007</c:v>
                </c:pt>
                <c:pt idx="1028">
                  <c:v>26.155000000000001</c:v>
                </c:pt>
                <c:pt idx="1029">
                  <c:v>26.222999999999988</c:v>
                </c:pt>
                <c:pt idx="1030">
                  <c:v>26.187000000000001</c:v>
                </c:pt>
                <c:pt idx="1031">
                  <c:v>26.221</c:v>
                </c:pt>
                <c:pt idx="1032">
                  <c:v>26.253</c:v>
                </c:pt>
                <c:pt idx="1033">
                  <c:v>26.284999999999993</c:v>
                </c:pt>
                <c:pt idx="1034">
                  <c:v>26.284999999999993</c:v>
                </c:pt>
                <c:pt idx="1035">
                  <c:v>26.282999999999991</c:v>
                </c:pt>
                <c:pt idx="1036">
                  <c:v>26.280999999999988</c:v>
                </c:pt>
                <c:pt idx="1037">
                  <c:v>26.280999999999988</c:v>
                </c:pt>
                <c:pt idx="1038">
                  <c:v>26.347000000000001</c:v>
                </c:pt>
                <c:pt idx="1039">
                  <c:v>26.347000000000001</c:v>
                </c:pt>
                <c:pt idx="1040">
                  <c:v>26.344999999999999</c:v>
                </c:pt>
                <c:pt idx="1041">
                  <c:v>26.344999999999999</c:v>
                </c:pt>
                <c:pt idx="1042">
                  <c:v>26.376999999999999</c:v>
                </c:pt>
                <c:pt idx="1043">
                  <c:v>26.407999999999994</c:v>
                </c:pt>
                <c:pt idx="1044">
                  <c:v>26.407999999999994</c:v>
                </c:pt>
                <c:pt idx="1045">
                  <c:v>26.474</c:v>
                </c:pt>
                <c:pt idx="1046">
                  <c:v>26.474</c:v>
                </c:pt>
                <c:pt idx="1047">
                  <c:v>26.471999999999994</c:v>
                </c:pt>
                <c:pt idx="1048">
                  <c:v>26.471999999999994</c:v>
                </c:pt>
                <c:pt idx="1049">
                  <c:v>26.538</c:v>
                </c:pt>
                <c:pt idx="1050">
                  <c:v>26.536000000000001</c:v>
                </c:pt>
                <c:pt idx="1051">
                  <c:v>26.536000000000001</c:v>
                </c:pt>
                <c:pt idx="1052">
                  <c:v>26.533999999999999</c:v>
                </c:pt>
                <c:pt idx="1053">
                  <c:v>26.600999999999999</c:v>
                </c:pt>
                <c:pt idx="1054">
                  <c:v>26.565999999999988</c:v>
                </c:pt>
                <c:pt idx="1055">
                  <c:v>26.597999999999999</c:v>
                </c:pt>
                <c:pt idx="1056">
                  <c:v>26.597999999999999</c:v>
                </c:pt>
                <c:pt idx="1057">
                  <c:v>26.629000000000001</c:v>
                </c:pt>
                <c:pt idx="1058">
                  <c:v>26.661000000000001</c:v>
                </c:pt>
                <c:pt idx="1059">
                  <c:v>26.661000000000001</c:v>
                </c:pt>
                <c:pt idx="1060">
                  <c:v>26.693000000000001</c:v>
                </c:pt>
                <c:pt idx="1061">
                  <c:v>26.658999999999999</c:v>
                </c:pt>
                <c:pt idx="1062">
                  <c:v>26.724999999999994</c:v>
                </c:pt>
                <c:pt idx="1063">
                  <c:v>26.722999999999988</c:v>
                </c:pt>
                <c:pt idx="1064">
                  <c:v>26.722999999999988</c:v>
                </c:pt>
                <c:pt idx="1065">
                  <c:v>26.754999999999999</c:v>
                </c:pt>
                <c:pt idx="1066">
                  <c:v>26.721</c:v>
                </c:pt>
                <c:pt idx="1067">
                  <c:v>26.786999999999988</c:v>
                </c:pt>
                <c:pt idx="1068">
                  <c:v>26.784999999999993</c:v>
                </c:pt>
                <c:pt idx="1069">
                  <c:v>26.782999999999991</c:v>
                </c:pt>
                <c:pt idx="1070">
                  <c:v>26.782999999999991</c:v>
                </c:pt>
                <c:pt idx="1071">
                  <c:v>26.847999999999999</c:v>
                </c:pt>
                <c:pt idx="1072">
                  <c:v>26.847999999999999</c:v>
                </c:pt>
                <c:pt idx="1073">
                  <c:v>26.914000000000001</c:v>
                </c:pt>
                <c:pt idx="1074">
                  <c:v>26.911999999999999</c:v>
                </c:pt>
                <c:pt idx="1075">
                  <c:v>26.911999999999999</c:v>
                </c:pt>
                <c:pt idx="1076">
                  <c:v>26.942999999999991</c:v>
                </c:pt>
                <c:pt idx="1077">
                  <c:v>26.974999999999994</c:v>
                </c:pt>
                <c:pt idx="1078">
                  <c:v>26.974999999999994</c:v>
                </c:pt>
                <c:pt idx="1079">
                  <c:v>27.007000000000001</c:v>
                </c:pt>
                <c:pt idx="1080">
                  <c:v>27.039000000000001</c:v>
                </c:pt>
                <c:pt idx="1081">
                  <c:v>27.039000000000001</c:v>
                </c:pt>
                <c:pt idx="1082">
                  <c:v>27.07</c:v>
                </c:pt>
                <c:pt idx="1083">
                  <c:v>27.103999999999999</c:v>
                </c:pt>
                <c:pt idx="1084">
                  <c:v>27.102</c:v>
                </c:pt>
                <c:pt idx="1085">
                  <c:v>27.167000000000005</c:v>
                </c:pt>
                <c:pt idx="1086">
                  <c:v>27.167000000000005</c:v>
                </c:pt>
                <c:pt idx="1087">
                  <c:v>27.164999999999999</c:v>
                </c:pt>
                <c:pt idx="1088">
                  <c:v>27.199000000000005</c:v>
                </c:pt>
                <c:pt idx="1089">
                  <c:v>27.231000000000005</c:v>
                </c:pt>
                <c:pt idx="1090">
                  <c:v>27.228999999999992</c:v>
                </c:pt>
                <c:pt idx="1091">
                  <c:v>27.261999999999993</c:v>
                </c:pt>
                <c:pt idx="1092">
                  <c:v>27.294</c:v>
                </c:pt>
                <c:pt idx="1093">
                  <c:v>27.292000000000002</c:v>
                </c:pt>
                <c:pt idx="1094">
                  <c:v>27.292000000000002</c:v>
                </c:pt>
                <c:pt idx="1095">
                  <c:v>27.356999999999999</c:v>
                </c:pt>
                <c:pt idx="1096">
                  <c:v>27.356999999999999</c:v>
                </c:pt>
                <c:pt idx="1097">
                  <c:v>27.355</c:v>
                </c:pt>
                <c:pt idx="1098">
                  <c:v>27.419999999999995</c:v>
                </c:pt>
                <c:pt idx="1099">
                  <c:v>27.419999999999995</c:v>
                </c:pt>
                <c:pt idx="1100">
                  <c:v>27.452000000000002</c:v>
                </c:pt>
                <c:pt idx="1101">
                  <c:v>27.452000000000002</c:v>
                </c:pt>
                <c:pt idx="1102">
                  <c:v>27.484000000000002</c:v>
                </c:pt>
                <c:pt idx="1103">
                  <c:v>27.481999999999992</c:v>
                </c:pt>
                <c:pt idx="1104">
                  <c:v>27.481999999999992</c:v>
                </c:pt>
                <c:pt idx="1105">
                  <c:v>27.513000000000005</c:v>
                </c:pt>
                <c:pt idx="1106">
                  <c:v>27.547000000000001</c:v>
                </c:pt>
                <c:pt idx="1107">
                  <c:v>27.545000000000002</c:v>
                </c:pt>
                <c:pt idx="1108">
                  <c:v>27.610000000000007</c:v>
                </c:pt>
                <c:pt idx="1109">
                  <c:v>27.608000000000001</c:v>
                </c:pt>
                <c:pt idx="1110">
                  <c:v>27.641999999999999</c:v>
                </c:pt>
                <c:pt idx="1111">
                  <c:v>27.606000000000005</c:v>
                </c:pt>
                <c:pt idx="1112">
                  <c:v>27.670999999999999</c:v>
                </c:pt>
                <c:pt idx="1113">
                  <c:v>27.670999999999999</c:v>
                </c:pt>
                <c:pt idx="1114">
                  <c:v>27.736000000000001</c:v>
                </c:pt>
                <c:pt idx="1115">
                  <c:v>27.736000000000001</c:v>
                </c:pt>
                <c:pt idx="1116">
                  <c:v>27.767999999999994</c:v>
                </c:pt>
                <c:pt idx="1117">
                  <c:v>27.765999999999984</c:v>
                </c:pt>
                <c:pt idx="1118">
                  <c:v>27.798999999999992</c:v>
                </c:pt>
                <c:pt idx="1119">
                  <c:v>27.797000000000001</c:v>
                </c:pt>
                <c:pt idx="1120">
                  <c:v>27.831000000000007</c:v>
                </c:pt>
                <c:pt idx="1121">
                  <c:v>27.861999999999991</c:v>
                </c:pt>
                <c:pt idx="1122">
                  <c:v>27.893999999999991</c:v>
                </c:pt>
                <c:pt idx="1123">
                  <c:v>27.927</c:v>
                </c:pt>
                <c:pt idx="1124">
                  <c:v>27.924999999999994</c:v>
                </c:pt>
                <c:pt idx="1125">
                  <c:v>27.924999999999994</c:v>
                </c:pt>
                <c:pt idx="1126">
                  <c:v>27.957000000000001</c:v>
                </c:pt>
                <c:pt idx="1127">
                  <c:v>27.987999999999992</c:v>
                </c:pt>
                <c:pt idx="1128">
                  <c:v>27.987999999999992</c:v>
                </c:pt>
                <c:pt idx="1129">
                  <c:v>28.053000000000001</c:v>
                </c:pt>
                <c:pt idx="1130">
                  <c:v>28.118000000000006</c:v>
                </c:pt>
                <c:pt idx="1131">
                  <c:v>28.118000000000006</c:v>
                </c:pt>
                <c:pt idx="1132">
                  <c:v>28.116000000000007</c:v>
                </c:pt>
                <c:pt idx="1133">
                  <c:v>28.181000000000001</c:v>
                </c:pt>
                <c:pt idx="1134">
                  <c:v>28.181000000000001</c:v>
                </c:pt>
                <c:pt idx="1135">
                  <c:v>28.213000000000001</c:v>
                </c:pt>
                <c:pt idx="1136">
                  <c:v>28.245999999999988</c:v>
                </c:pt>
                <c:pt idx="1137">
                  <c:v>28.244</c:v>
                </c:pt>
                <c:pt idx="1138">
                  <c:v>28.241999999999994</c:v>
                </c:pt>
                <c:pt idx="1139">
                  <c:v>28.309000000000001</c:v>
                </c:pt>
                <c:pt idx="1140">
                  <c:v>28.306999999999999</c:v>
                </c:pt>
                <c:pt idx="1141">
                  <c:v>28.306999999999999</c:v>
                </c:pt>
                <c:pt idx="1142">
                  <c:v>28.338000000000001</c:v>
                </c:pt>
                <c:pt idx="1143">
                  <c:v>28.372</c:v>
                </c:pt>
                <c:pt idx="1144">
                  <c:v>28.402999999999988</c:v>
                </c:pt>
                <c:pt idx="1145">
                  <c:v>28.401</c:v>
                </c:pt>
                <c:pt idx="1146">
                  <c:v>28.434000000000001</c:v>
                </c:pt>
                <c:pt idx="1147">
                  <c:v>28.46599999999999</c:v>
                </c:pt>
                <c:pt idx="1148">
                  <c:v>28.463999999999988</c:v>
                </c:pt>
                <c:pt idx="1149">
                  <c:v>28.497</c:v>
                </c:pt>
                <c:pt idx="1150">
                  <c:v>28.494999999999994</c:v>
                </c:pt>
                <c:pt idx="1151">
                  <c:v>28.494999999999994</c:v>
                </c:pt>
                <c:pt idx="1152">
                  <c:v>28.527000000000001</c:v>
                </c:pt>
                <c:pt idx="1153">
                  <c:v>28.558</c:v>
                </c:pt>
                <c:pt idx="1154">
                  <c:v>28.558</c:v>
                </c:pt>
                <c:pt idx="1155">
                  <c:v>28.588999999999988</c:v>
                </c:pt>
                <c:pt idx="1156">
                  <c:v>28.623000000000001</c:v>
                </c:pt>
                <c:pt idx="1157">
                  <c:v>28.620999999999999</c:v>
                </c:pt>
                <c:pt idx="1158">
                  <c:v>28.620999999999999</c:v>
                </c:pt>
                <c:pt idx="1159">
                  <c:v>28.619000000000007</c:v>
                </c:pt>
                <c:pt idx="1160">
                  <c:v>28.684999999999999</c:v>
                </c:pt>
                <c:pt idx="1161">
                  <c:v>28.683</c:v>
                </c:pt>
                <c:pt idx="1162">
                  <c:v>28.648</c:v>
                </c:pt>
                <c:pt idx="1163">
                  <c:v>28.68</c:v>
                </c:pt>
                <c:pt idx="1164">
                  <c:v>28.713000000000001</c:v>
                </c:pt>
                <c:pt idx="1165">
                  <c:v>28.744</c:v>
                </c:pt>
                <c:pt idx="1166">
                  <c:v>28.744</c:v>
                </c:pt>
                <c:pt idx="1167">
                  <c:v>28.776</c:v>
                </c:pt>
                <c:pt idx="1168">
                  <c:v>28.741999999999994</c:v>
                </c:pt>
                <c:pt idx="1169">
                  <c:v>28.806999999999999</c:v>
                </c:pt>
                <c:pt idx="1170">
                  <c:v>28.806999999999999</c:v>
                </c:pt>
                <c:pt idx="1171">
                  <c:v>28.838000000000001</c:v>
                </c:pt>
                <c:pt idx="1172">
                  <c:v>28.835999999999999</c:v>
                </c:pt>
                <c:pt idx="1173">
                  <c:v>28.869</c:v>
                </c:pt>
                <c:pt idx="1174">
                  <c:v>28.901</c:v>
                </c:pt>
                <c:pt idx="1175">
                  <c:v>28.931999999999999</c:v>
                </c:pt>
                <c:pt idx="1176">
                  <c:v>28.998999999999988</c:v>
                </c:pt>
                <c:pt idx="1177">
                  <c:v>29.03</c:v>
                </c:pt>
                <c:pt idx="1178">
                  <c:v>29.061</c:v>
                </c:pt>
                <c:pt idx="1179">
                  <c:v>29.061</c:v>
                </c:pt>
                <c:pt idx="1180">
                  <c:v>29.091999999999999</c:v>
                </c:pt>
                <c:pt idx="1181">
                  <c:v>29.059000000000001</c:v>
                </c:pt>
                <c:pt idx="1182">
                  <c:v>29.123999999999999</c:v>
                </c:pt>
                <c:pt idx="1183">
                  <c:v>29.122</c:v>
                </c:pt>
                <c:pt idx="1184">
                  <c:v>29.155000000000001</c:v>
                </c:pt>
                <c:pt idx="1185">
                  <c:v>29.12</c:v>
                </c:pt>
                <c:pt idx="1186">
                  <c:v>29.12</c:v>
                </c:pt>
                <c:pt idx="1187">
                  <c:v>29.151000000000007</c:v>
                </c:pt>
                <c:pt idx="1188">
                  <c:v>29.149000000000001</c:v>
                </c:pt>
                <c:pt idx="1189">
                  <c:v>29.181999999999999</c:v>
                </c:pt>
                <c:pt idx="1190">
                  <c:v>29.18</c:v>
                </c:pt>
                <c:pt idx="1191">
                  <c:v>29.210999999999999</c:v>
                </c:pt>
                <c:pt idx="1192">
                  <c:v>29.178000000000001</c:v>
                </c:pt>
                <c:pt idx="1193">
                  <c:v>29.242999999999988</c:v>
                </c:pt>
                <c:pt idx="1194">
                  <c:v>29.242999999999988</c:v>
                </c:pt>
                <c:pt idx="1195">
                  <c:v>29.306999999999999</c:v>
                </c:pt>
                <c:pt idx="1196">
                  <c:v>29.306999999999999</c:v>
                </c:pt>
                <c:pt idx="1197">
                  <c:v>29.305</c:v>
                </c:pt>
                <c:pt idx="1198">
                  <c:v>29.369</c:v>
                </c:pt>
                <c:pt idx="1199">
                  <c:v>29.335999999999999</c:v>
                </c:pt>
                <c:pt idx="1200">
                  <c:v>29.367000000000001</c:v>
                </c:pt>
                <c:pt idx="1201">
                  <c:v>29.431999999999999</c:v>
                </c:pt>
                <c:pt idx="1202">
                  <c:v>29.431999999999999</c:v>
                </c:pt>
                <c:pt idx="1203">
                  <c:v>29.43</c:v>
                </c:pt>
                <c:pt idx="1204">
                  <c:v>29.43</c:v>
                </c:pt>
                <c:pt idx="1205">
                  <c:v>29.460999999999988</c:v>
                </c:pt>
                <c:pt idx="1206">
                  <c:v>29.494</c:v>
                </c:pt>
                <c:pt idx="1207">
                  <c:v>29.491999999999994</c:v>
                </c:pt>
                <c:pt idx="1208">
                  <c:v>29.49</c:v>
                </c:pt>
                <c:pt idx="1209">
                  <c:v>29.556000000000001</c:v>
                </c:pt>
                <c:pt idx="1210">
                  <c:v>29.553999999999991</c:v>
                </c:pt>
                <c:pt idx="1211">
                  <c:v>29.620999999999999</c:v>
                </c:pt>
                <c:pt idx="1212">
                  <c:v>29.619000000000007</c:v>
                </c:pt>
                <c:pt idx="1213">
                  <c:v>29.683</c:v>
                </c:pt>
                <c:pt idx="1214">
                  <c:v>29.716000000000001</c:v>
                </c:pt>
                <c:pt idx="1215">
                  <c:v>29.747</c:v>
                </c:pt>
                <c:pt idx="1216">
                  <c:v>29.747</c:v>
                </c:pt>
                <c:pt idx="1217">
                  <c:v>29.744999999999994</c:v>
                </c:pt>
                <c:pt idx="1218">
                  <c:v>29.742999999999988</c:v>
                </c:pt>
                <c:pt idx="1219">
                  <c:v>29.742999999999988</c:v>
                </c:pt>
                <c:pt idx="1220">
                  <c:v>29.806999999999999</c:v>
                </c:pt>
                <c:pt idx="1221">
                  <c:v>29.806999999999999</c:v>
                </c:pt>
                <c:pt idx="1222">
                  <c:v>29.872</c:v>
                </c:pt>
                <c:pt idx="1223">
                  <c:v>29.87</c:v>
                </c:pt>
                <c:pt idx="1224">
                  <c:v>29.936</c:v>
                </c:pt>
                <c:pt idx="1225">
                  <c:v>30.033000000000001</c:v>
                </c:pt>
                <c:pt idx="1226">
                  <c:v>30.064</c:v>
                </c:pt>
                <c:pt idx="1227">
                  <c:v>30.128</c:v>
                </c:pt>
                <c:pt idx="1228">
                  <c:v>30.161000000000001</c:v>
                </c:pt>
                <c:pt idx="1229">
                  <c:v>30.193999999999999</c:v>
                </c:pt>
                <c:pt idx="1230">
                  <c:v>30.257999999999999</c:v>
                </c:pt>
                <c:pt idx="1231">
                  <c:v>30.288999999999991</c:v>
                </c:pt>
                <c:pt idx="1232">
                  <c:v>30.288999999999991</c:v>
                </c:pt>
                <c:pt idx="1233">
                  <c:v>30.32</c:v>
                </c:pt>
                <c:pt idx="1234">
                  <c:v>30.350999999999999</c:v>
                </c:pt>
                <c:pt idx="1235">
                  <c:v>30.350999999999999</c:v>
                </c:pt>
                <c:pt idx="1236">
                  <c:v>30.381999999999994</c:v>
                </c:pt>
                <c:pt idx="1237">
                  <c:v>30.447999999999993</c:v>
                </c:pt>
                <c:pt idx="1238">
                  <c:v>30.446000000000002</c:v>
                </c:pt>
                <c:pt idx="1239">
                  <c:v>30.443999999999992</c:v>
                </c:pt>
                <c:pt idx="1240">
                  <c:v>30.477</c:v>
                </c:pt>
                <c:pt idx="1241">
                  <c:v>30.541</c:v>
                </c:pt>
                <c:pt idx="1242">
                  <c:v>30.571999999999999</c:v>
                </c:pt>
                <c:pt idx="1243">
                  <c:v>30.571999999999999</c:v>
                </c:pt>
                <c:pt idx="1244">
                  <c:v>30.635999999999999</c:v>
                </c:pt>
                <c:pt idx="1245">
                  <c:v>30.635999999999999</c:v>
                </c:pt>
                <c:pt idx="1246">
                  <c:v>30.7</c:v>
                </c:pt>
                <c:pt idx="1247">
                  <c:v>30.7</c:v>
                </c:pt>
                <c:pt idx="1248">
                  <c:v>30.731000000000005</c:v>
                </c:pt>
                <c:pt idx="1249">
                  <c:v>30.761999999999993</c:v>
                </c:pt>
                <c:pt idx="1250">
                  <c:v>30.761999999999993</c:v>
                </c:pt>
                <c:pt idx="1251">
                  <c:v>30.759999999999994</c:v>
                </c:pt>
                <c:pt idx="1252">
                  <c:v>30.757000000000001</c:v>
                </c:pt>
                <c:pt idx="1253">
                  <c:v>30.757000000000001</c:v>
                </c:pt>
                <c:pt idx="1254">
                  <c:v>30.787999999999993</c:v>
                </c:pt>
                <c:pt idx="1255">
                  <c:v>30.821000000000005</c:v>
                </c:pt>
                <c:pt idx="1256">
                  <c:v>30.818999999999999</c:v>
                </c:pt>
                <c:pt idx="1257">
                  <c:v>30.885000000000002</c:v>
                </c:pt>
                <c:pt idx="1258">
                  <c:v>30.882999999999992</c:v>
                </c:pt>
                <c:pt idx="1259">
                  <c:v>31.013000000000005</c:v>
                </c:pt>
                <c:pt idx="1260">
                  <c:v>31.013000000000005</c:v>
                </c:pt>
                <c:pt idx="1261">
                  <c:v>31.077000000000005</c:v>
                </c:pt>
                <c:pt idx="1262">
                  <c:v>31.14</c:v>
                </c:pt>
                <c:pt idx="1263">
                  <c:v>31.14</c:v>
                </c:pt>
                <c:pt idx="1264">
                  <c:v>31.170999999999999</c:v>
                </c:pt>
                <c:pt idx="1265">
                  <c:v>31.170999999999999</c:v>
                </c:pt>
                <c:pt idx="1266">
                  <c:v>31.135999999999999</c:v>
                </c:pt>
                <c:pt idx="1267">
                  <c:v>31.134000000000007</c:v>
                </c:pt>
                <c:pt idx="1268">
                  <c:v>31.134000000000007</c:v>
                </c:pt>
                <c:pt idx="1269">
                  <c:v>31.167000000000005</c:v>
                </c:pt>
                <c:pt idx="1270">
                  <c:v>31.198</c:v>
                </c:pt>
                <c:pt idx="1271">
                  <c:v>31.196000000000005</c:v>
                </c:pt>
                <c:pt idx="1272">
                  <c:v>31.196000000000005</c:v>
                </c:pt>
                <c:pt idx="1273">
                  <c:v>31.259</c:v>
                </c:pt>
                <c:pt idx="1274">
                  <c:v>31.225999999999992</c:v>
                </c:pt>
                <c:pt idx="1275">
                  <c:v>31.257000000000001</c:v>
                </c:pt>
                <c:pt idx="1276">
                  <c:v>31.254999999999999</c:v>
                </c:pt>
                <c:pt idx="1277">
                  <c:v>31.254999999999999</c:v>
                </c:pt>
                <c:pt idx="1278">
                  <c:v>31.253</c:v>
                </c:pt>
                <c:pt idx="1279">
                  <c:v>31.253</c:v>
                </c:pt>
                <c:pt idx="1280">
                  <c:v>31.251000000000001</c:v>
                </c:pt>
                <c:pt idx="1281">
                  <c:v>31.248999999999988</c:v>
                </c:pt>
                <c:pt idx="1282">
                  <c:v>31.248999999999988</c:v>
                </c:pt>
                <c:pt idx="1283">
                  <c:v>31.247</c:v>
                </c:pt>
                <c:pt idx="1284">
                  <c:v>31.244999999999994</c:v>
                </c:pt>
                <c:pt idx="1285">
                  <c:v>31.242999999999988</c:v>
                </c:pt>
                <c:pt idx="1286">
                  <c:v>31.308</c:v>
                </c:pt>
                <c:pt idx="1287">
                  <c:v>31.306000000000001</c:v>
                </c:pt>
                <c:pt idx="1288">
                  <c:v>31.372</c:v>
                </c:pt>
                <c:pt idx="1289">
                  <c:v>31.402999999999988</c:v>
                </c:pt>
                <c:pt idx="1290">
                  <c:v>31.433</c:v>
                </c:pt>
                <c:pt idx="1291">
                  <c:v>31.498999999999988</c:v>
                </c:pt>
                <c:pt idx="1292">
                  <c:v>31.497</c:v>
                </c:pt>
                <c:pt idx="1293">
                  <c:v>31.527999999999999</c:v>
                </c:pt>
                <c:pt idx="1294">
                  <c:v>31.561</c:v>
                </c:pt>
                <c:pt idx="1295">
                  <c:v>31.558</c:v>
                </c:pt>
                <c:pt idx="1296">
                  <c:v>31.623999999999999</c:v>
                </c:pt>
                <c:pt idx="1297">
                  <c:v>31.556000000000001</c:v>
                </c:pt>
                <c:pt idx="1298">
                  <c:v>31.553999999999991</c:v>
                </c:pt>
                <c:pt idx="1299">
                  <c:v>31.587</c:v>
                </c:pt>
                <c:pt idx="1300">
                  <c:v>31.618000000000006</c:v>
                </c:pt>
                <c:pt idx="1301">
                  <c:v>31.683</c:v>
                </c:pt>
                <c:pt idx="1302">
                  <c:v>31.747</c:v>
                </c:pt>
                <c:pt idx="1303">
                  <c:v>31.810000000000006</c:v>
                </c:pt>
                <c:pt idx="1304">
                  <c:v>31.876000000000001</c:v>
                </c:pt>
                <c:pt idx="1305">
                  <c:v>31.939</c:v>
                </c:pt>
                <c:pt idx="1306">
                  <c:v>32.005000000000003</c:v>
                </c:pt>
                <c:pt idx="1307">
                  <c:v>32.068000000000012</c:v>
                </c:pt>
                <c:pt idx="1308">
                  <c:v>32.132000000000012</c:v>
                </c:pt>
                <c:pt idx="1309">
                  <c:v>32.197000000000003</c:v>
                </c:pt>
                <c:pt idx="1310">
                  <c:v>32.293000000000013</c:v>
                </c:pt>
                <c:pt idx="1311">
                  <c:v>32.389000000000003</c:v>
                </c:pt>
                <c:pt idx="1312">
                  <c:v>32.454999999999998</c:v>
                </c:pt>
                <c:pt idx="1313">
                  <c:v>32.451999999999998</c:v>
                </c:pt>
                <c:pt idx="1314">
                  <c:v>32.516000000000005</c:v>
                </c:pt>
                <c:pt idx="1315">
                  <c:v>32.581000000000003</c:v>
                </c:pt>
                <c:pt idx="1316">
                  <c:v>32.514000000000003</c:v>
                </c:pt>
                <c:pt idx="1317">
                  <c:v>32.577000000000005</c:v>
                </c:pt>
                <c:pt idx="1318">
                  <c:v>32.577000000000005</c:v>
                </c:pt>
                <c:pt idx="1319">
                  <c:v>32.575000000000003</c:v>
                </c:pt>
                <c:pt idx="1320">
                  <c:v>32.575000000000003</c:v>
                </c:pt>
                <c:pt idx="1321">
                  <c:v>32.638000000000012</c:v>
                </c:pt>
                <c:pt idx="1322">
                  <c:v>32.636000000000003</c:v>
                </c:pt>
                <c:pt idx="1323">
                  <c:v>32.734000000000002</c:v>
                </c:pt>
                <c:pt idx="1324">
                  <c:v>32.699000000000012</c:v>
                </c:pt>
                <c:pt idx="1325">
                  <c:v>32.762000000000015</c:v>
                </c:pt>
                <c:pt idx="1326">
                  <c:v>32.762000000000015</c:v>
                </c:pt>
                <c:pt idx="1327">
                  <c:v>32.825000000000003</c:v>
                </c:pt>
                <c:pt idx="1328">
                  <c:v>32.825000000000003</c:v>
                </c:pt>
                <c:pt idx="1329">
                  <c:v>32.856000000000002</c:v>
                </c:pt>
                <c:pt idx="1330">
                  <c:v>32.886000000000003</c:v>
                </c:pt>
                <c:pt idx="1331">
                  <c:v>32.950999999999993</c:v>
                </c:pt>
                <c:pt idx="1332">
                  <c:v>32.981999999999999</c:v>
                </c:pt>
                <c:pt idx="1333">
                  <c:v>33.012</c:v>
                </c:pt>
                <c:pt idx="1334">
                  <c:v>33.012</c:v>
                </c:pt>
                <c:pt idx="1335">
                  <c:v>33.045000000000002</c:v>
                </c:pt>
                <c:pt idx="1336">
                  <c:v>33.075000000000003</c:v>
                </c:pt>
                <c:pt idx="1337">
                  <c:v>33.073</c:v>
                </c:pt>
                <c:pt idx="1338">
                  <c:v>33.171000000000006</c:v>
                </c:pt>
                <c:pt idx="1339">
                  <c:v>33.199000000000012</c:v>
                </c:pt>
                <c:pt idx="1340">
                  <c:v>33.199000000000012</c:v>
                </c:pt>
                <c:pt idx="1341">
                  <c:v>33.262000000000015</c:v>
                </c:pt>
                <c:pt idx="1342">
                  <c:v>33.327000000000005</c:v>
                </c:pt>
                <c:pt idx="1343">
                  <c:v>33.357999999999997</c:v>
                </c:pt>
                <c:pt idx="1344">
                  <c:v>33.387999999999998</c:v>
                </c:pt>
                <c:pt idx="1345">
                  <c:v>33.387999999999998</c:v>
                </c:pt>
                <c:pt idx="1346">
                  <c:v>33.417999999999999</c:v>
                </c:pt>
                <c:pt idx="1347">
                  <c:v>33.449000000000005</c:v>
                </c:pt>
                <c:pt idx="1348">
                  <c:v>33.481000000000002</c:v>
                </c:pt>
                <c:pt idx="1349">
                  <c:v>33.479000000000006</c:v>
                </c:pt>
                <c:pt idx="1350">
                  <c:v>33.544000000000004</c:v>
                </c:pt>
                <c:pt idx="1351">
                  <c:v>33.574000000000005</c:v>
                </c:pt>
                <c:pt idx="1352">
                  <c:v>33.637</c:v>
                </c:pt>
                <c:pt idx="1353">
                  <c:v>33.67</c:v>
                </c:pt>
                <c:pt idx="1354">
                  <c:v>33.700000000000003</c:v>
                </c:pt>
                <c:pt idx="1355">
                  <c:v>33.665000000000013</c:v>
                </c:pt>
                <c:pt idx="1356">
                  <c:v>33.730000000000011</c:v>
                </c:pt>
                <c:pt idx="1357">
                  <c:v>33.728000000000016</c:v>
                </c:pt>
                <c:pt idx="1358">
                  <c:v>33.761000000000003</c:v>
                </c:pt>
                <c:pt idx="1359">
                  <c:v>33.758000000000003</c:v>
                </c:pt>
                <c:pt idx="1360">
                  <c:v>33.758000000000003</c:v>
                </c:pt>
                <c:pt idx="1361">
                  <c:v>33.821000000000005</c:v>
                </c:pt>
                <c:pt idx="1362">
                  <c:v>33.819000000000003</c:v>
                </c:pt>
                <c:pt idx="1363">
                  <c:v>33.819000000000003</c:v>
                </c:pt>
                <c:pt idx="1364">
                  <c:v>33.881999999999998</c:v>
                </c:pt>
                <c:pt idx="1365">
                  <c:v>33.911999999999999</c:v>
                </c:pt>
                <c:pt idx="1366">
                  <c:v>33.944000000000003</c:v>
                </c:pt>
                <c:pt idx="1367">
                  <c:v>33.942</c:v>
                </c:pt>
                <c:pt idx="1368">
                  <c:v>34.005000000000003</c:v>
                </c:pt>
                <c:pt idx="1369">
                  <c:v>34.005000000000003</c:v>
                </c:pt>
                <c:pt idx="1370">
                  <c:v>34.003</c:v>
                </c:pt>
                <c:pt idx="1371">
                  <c:v>34.035000000000011</c:v>
                </c:pt>
                <c:pt idx="1372">
                  <c:v>34.065000000000012</c:v>
                </c:pt>
                <c:pt idx="1373">
                  <c:v>34.096000000000011</c:v>
                </c:pt>
                <c:pt idx="1374">
                  <c:v>34.063000000000002</c:v>
                </c:pt>
                <c:pt idx="1375">
                  <c:v>34.093000000000011</c:v>
                </c:pt>
                <c:pt idx="1376">
                  <c:v>34.123000000000012</c:v>
                </c:pt>
                <c:pt idx="1377">
                  <c:v>34.123000000000012</c:v>
                </c:pt>
                <c:pt idx="1378">
                  <c:v>34.156000000000006</c:v>
                </c:pt>
                <c:pt idx="1379">
                  <c:v>34.121000000000002</c:v>
                </c:pt>
                <c:pt idx="1380">
                  <c:v>34.119</c:v>
                </c:pt>
                <c:pt idx="1381">
                  <c:v>34.119</c:v>
                </c:pt>
                <c:pt idx="1382">
                  <c:v>34.182000000000002</c:v>
                </c:pt>
                <c:pt idx="1383">
                  <c:v>34.212000000000003</c:v>
                </c:pt>
                <c:pt idx="1384">
                  <c:v>34.244</c:v>
                </c:pt>
                <c:pt idx="1385">
                  <c:v>34.307000000000002</c:v>
                </c:pt>
                <c:pt idx="1386">
                  <c:v>34.307000000000002</c:v>
                </c:pt>
                <c:pt idx="1387">
                  <c:v>34.369</c:v>
                </c:pt>
                <c:pt idx="1388">
                  <c:v>34.367000000000004</c:v>
                </c:pt>
                <c:pt idx="1389">
                  <c:v>34.432000000000002</c:v>
                </c:pt>
                <c:pt idx="1390">
                  <c:v>34.494</c:v>
                </c:pt>
                <c:pt idx="1391">
                  <c:v>34.524000000000001</c:v>
                </c:pt>
                <c:pt idx="1392">
                  <c:v>34.524000000000001</c:v>
                </c:pt>
                <c:pt idx="1393">
                  <c:v>34.555</c:v>
                </c:pt>
                <c:pt idx="1394">
                  <c:v>34.555</c:v>
                </c:pt>
                <c:pt idx="1395">
                  <c:v>34.552</c:v>
                </c:pt>
                <c:pt idx="1396">
                  <c:v>34.615000000000002</c:v>
                </c:pt>
                <c:pt idx="1397">
                  <c:v>34.647000000000006</c:v>
                </c:pt>
                <c:pt idx="1398">
                  <c:v>34.677</c:v>
                </c:pt>
                <c:pt idx="1399">
                  <c:v>34.742000000000012</c:v>
                </c:pt>
                <c:pt idx="1400">
                  <c:v>34.74</c:v>
                </c:pt>
                <c:pt idx="1401">
                  <c:v>34.802</c:v>
                </c:pt>
                <c:pt idx="1402">
                  <c:v>34.867000000000004</c:v>
                </c:pt>
                <c:pt idx="1403">
                  <c:v>34.929000000000002</c:v>
                </c:pt>
                <c:pt idx="1404">
                  <c:v>34.927</c:v>
                </c:pt>
                <c:pt idx="1405">
                  <c:v>34.992000000000012</c:v>
                </c:pt>
                <c:pt idx="1406">
                  <c:v>34.989000000000004</c:v>
                </c:pt>
                <c:pt idx="1407">
                  <c:v>35.054000000000002</c:v>
                </c:pt>
                <c:pt idx="1408">
                  <c:v>35.116</c:v>
                </c:pt>
                <c:pt idx="1409">
                  <c:v>35.114000000000004</c:v>
                </c:pt>
                <c:pt idx="1410">
                  <c:v>35.179000000000002</c:v>
                </c:pt>
                <c:pt idx="1411">
                  <c:v>35.208000000000013</c:v>
                </c:pt>
                <c:pt idx="1412">
                  <c:v>35.176000000000002</c:v>
                </c:pt>
                <c:pt idx="1413">
                  <c:v>35.238000000000014</c:v>
                </c:pt>
                <c:pt idx="1414">
                  <c:v>35.238000000000014</c:v>
                </c:pt>
                <c:pt idx="1415">
                  <c:v>35.301000000000002</c:v>
                </c:pt>
                <c:pt idx="1416">
                  <c:v>35.333000000000006</c:v>
                </c:pt>
                <c:pt idx="1417">
                  <c:v>35.395000000000003</c:v>
                </c:pt>
                <c:pt idx="1418">
                  <c:v>35.425000000000011</c:v>
                </c:pt>
                <c:pt idx="1419">
                  <c:v>35.49</c:v>
                </c:pt>
                <c:pt idx="1420">
                  <c:v>35.487000000000002</c:v>
                </c:pt>
                <c:pt idx="1421">
                  <c:v>35.550000000000004</c:v>
                </c:pt>
                <c:pt idx="1422">
                  <c:v>35.550000000000004</c:v>
                </c:pt>
                <c:pt idx="1423">
                  <c:v>35.547000000000004</c:v>
                </c:pt>
                <c:pt idx="1424">
                  <c:v>35.612000000000002</c:v>
                </c:pt>
                <c:pt idx="1425">
                  <c:v>35.609000000000002</c:v>
                </c:pt>
                <c:pt idx="1426">
                  <c:v>35.674000000000007</c:v>
                </c:pt>
                <c:pt idx="1427">
                  <c:v>35.671000000000006</c:v>
                </c:pt>
                <c:pt idx="1428">
                  <c:v>35.671000000000006</c:v>
                </c:pt>
                <c:pt idx="1429">
                  <c:v>35.734000000000002</c:v>
                </c:pt>
                <c:pt idx="1430">
                  <c:v>35.763000000000012</c:v>
                </c:pt>
                <c:pt idx="1431">
                  <c:v>35.857999999999997</c:v>
                </c:pt>
                <c:pt idx="1432">
                  <c:v>35.922000000000011</c:v>
                </c:pt>
                <c:pt idx="1433">
                  <c:v>35.984000000000002</c:v>
                </c:pt>
                <c:pt idx="1434">
                  <c:v>36.049000000000007</c:v>
                </c:pt>
                <c:pt idx="1435">
                  <c:v>36.143000000000001</c:v>
                </c:pt>
                <c:pt idx="1436">
                  <c:v>36.237000000000002</c:v>
                </c:pt>
                <c:pt idx="1437">
                  <c:v>36.301000000000002</c:v>
                </c:pt>
                <c:pt idx="1438">
                  <c:v>36.299000000000021</c:v>
                </c:pt>
                <c:pt idx="1439">
                  <c:v>36.363</c:v>
                </c:pt>
                <c:pt idx="1440">
                  <c:v>36.361000000000004</c:v>
                </c:pt>
                <c:pt idx="1441">
                  <c:v>36.361000000000004</c:v>
                </c:pt>
                <c:pt idx="1442">
                  <c:v>36.39</c:v>
                </c:pt>
                <c:pt idx="1443">
                  <c:v>36.42</c:v>
                </c:pt>
                <c:pt idx="1444">
                  <c:v>36.451999999999998</c:v>
                </c:pt>
                <c:pt idx="1445">
                  <c:v>36.481999999999999</c:v>
                </c:pt>
                <c:pt idx="1446">
                  <c:v>36.480000000000004</c:v>
                </c:pt>
                <c:pt idx="1447">
                  <c:v>36.480000000000004</c:v>
                </c:pt>
                <c:pt idx="1448">
                  <c:v>36.541000000000004</c:v>
                </c:pt>
                <c:pt idx="1449">
                  <c:v>36.541000000000004</c:v>
                </c:pt>
                <c:pt idx="1450">
                  <c:v>36.539000000000001</c:v>
                </c:pt>
                <c:pt idx="1451">
                  <c:v>36.537000000000006</c:v>
                </c:pt>
                <c:pt idx="1452">
                  <c:v>36.537000000000006</c:v>
                </c:pt>
                <c:pt idx="1453">
                  <c:v>36.566000000000003</c:v>
                </c:pt>
                <c:pt idx="1454">
                  <c:v>36.598000000000013</c:v>
                </c:pt>
                <c:pt idx="1455">
                  <c:v>36.596000000000011</c:v>
                </c:pt>
                <c:pt idx="1456">
                  <c:v>36.660000000000011</c:v>
                </c:pt>
                <c:pt idx="1457">
                  <c:v>36.690000000000012</c:v>
                </c:pt>
                <c:pt idx="1458">
                  <c:v>36.784000000000006</c:v>
                </c:pt>
                <c:pt idx="1459">
                  <c:v>36.784000000000006</c:v>
                </c:pt>
                <c:pt idx="1460">
                  <c:v>36.844999999999999</c:v>
                </c:pt>
                <c:pt idx="1461">
                  <c:v>36.907000000000004</c:v>
                </c:pt>
                <c:pt idx="1462">
                  <c:v>36.939</c:v>
                </c:pt>
                <c:pt idx="1463">
                  <c:v>36.969000000000001</c:v>
                </c:pt>
                <c:pt idx="1464">
                  <c:v>37.033000000000001</c:v>
                </c:pt>
                <c:pt idx="1465">
                  <c:v>37.031000000000006</c:v>
                </c:pt>
                <c:pt idx="1466">
                  <c:v>37.063000000000002</c:v>
                </c:pt>
                <c:pt idx="1467">
                  <c:v>37.092000000000013</c:v>
                </c:pt>
                <c:pt idx="1468">
                  <c:v>37.092000000000013</c:v>
                </c:pt>
                <c:pt idx="1469">
                  <c:v>37.090000000000003</c:v>
                </c:pt>
                <c:pt idx="1470">
                  <c:v>37.119</c:v>
                </c:pt>
                <c:pt idx="1471">
                  <c:v>37.119</c:v>
                </c:pt>
                <c:pt idx="1472">
                  <c:v>37.117000000000004</c:v>
                </c:pt>
                <c:pt idx="1473">
                  <c:v>37.085000000000001</c:v>
                </c:pt>
                <c:pt idx="1474">
                  <c:v>37.146000000000001</c:v>
                </c:pt>
                <c:pt idx="1475">
                  <c:v>37.146000000000001</c:v>
                </c:pt>
                <c:pt idx="1476">
                  <c:v>37.176000000000002</c:v>
                </c:pt>
                <c:pt idx="1477">
                  <c:v>37.144000000000005</c:v>
                </c:pt>
                <c:pt idx="1478">
                  <c:v>37.237000000000002</c:v>
                </c:pt>
                <c:pt idx="1479">
                  <c:v>37.363</c:v>
                </c:pt>
                <c:pt idx="1480">
                  <c:v>37.427</c:v>
                </c:pt>
                <c:pt idx="1481">
                  <c:v>37.457000000000001</c:v>
                </c:pt>
                <c:pt idx="1482">
                  <c:v>37.454000000000001</c:v>
                </c:pt>
                <c:pt idx="1483">
                  <c:v>37.486000000000004</c:v>
                </c:pt>
                <c:pt idx="1484">
                  <c:v>37.484000000000002</c:v>
                </c:pt>
                <c:pt idx="1485">
                  <c:v>37.516000000000005</c:v>
                </c:pt>
                <c:pt idx="1486">
                  <c:v>37.545000000000002</c:v>
                </c:pt>
                <c:pt idx="1487">
                  <c:v>37.513000000000005</c:v>
                </c:pt>
                <c:pt idx="1488">
                  <c:v>37.511000000000003</c:v>
                </c:pt>
                <c:pt idx="1489">
                  <c:v>37.511000000000003</c:v>
                </c:pt>
                <c:pt idx="1490">
                  <c:v>37.508000000000003</c:v>
                </c:pt>
                <c:pt idx="1491">
                  <c:v>37.506</c:v>
                </c:pt>
                <c:pt idx="1492">
                  <c:v>37.57</c:v>
                </c:pt>
                <c:pt idx="1493">
                  <c:v>37.535000000000011</c:v>
                </c:pt>
                <c:pt idx="1494">
                  <c:v>37.471000000000004</c:v>
                </c:pt>
                <c:pt idx="1495">
                  <c:v>37.469000000000001</c:v>
                </c:pt>
                <c:pt idx="1496">
                  <c:v>37.501000000000005</c:v>
                </c:pt>
                <c:pt idx="1497">
                  <c:v>37.53</c:v>
                </c:pt>
                <c:pt idx="1498">
                  <c:v>37.56</c:v>
                </c:pt>
                <c:pt idx="1499">
                  <c:v>37.56</c:v>
                </c:pt>
                <c:pt idx="1500">
                  <c:v>37.623000000000012</c:v>
                </c:pt>
                <c:pt idx="1501">
                  <c:v>37.653000000000006</c:v>
                </c:pt>
                <c:pt idx="1502">
                  <c:v>37.746000000000002</c:v>
                </c:pt>
                <c:pt idx="1503">
                  <c:v>37.81</c:v>
                </c:pt>
                <c:pt idx="1504">
                  <c:v>37.903000000000006</c:v>
                </c:pt>
                <c:pt idx="1505">
                  <c:v>37.935000000000002</c:v>
                </c:pt>
                <c:pt idx="1506">
                  <c:v>37.997</c:v>
                </c:pt>
                <c:pt idx="1507">
                  <c:v>37.997</c:v>
                </c:pt>
                <c:pt idx="1508">
                  <c:v>38.090000000000003</c:v>
                </c:pt>
                <c:pt idx="1509">
                  <c:v>38.122000000000014</c:v>
                </c:pt>
                <c:pt idx="1510">
                  <c:v>38.215000000000003</c:v>
                </c:pt>
                <c:pt idx="1511">
                  <c:v>38.244</c:v>
                </c:pt>
                <c:pt idx="1512">
                  <c:v>38.308</c:v>
                </c:pt>
                <c:pt idx="1513">
                  <c:v>38.433</c:v>
                </c:pt>
                <c:pt idx="1514">
                  <c:v>38.497</c:v>
                </c:pt>
                <c:pt idx="1515">
                  <c:v>38.462000000000003</c:v>
                </c:pt>
                <c:pt idx="1516">
                  <c:v>38.494</c:v>
                </c:pt>
                <c:pt idx="1517">
                  <c:v>38.46</c:v>
                </c:pt>
                <c:pt idx="1518">
                  <c:v>38.489000000000004</c:v>
                </c:pt>
                <c:pt idx="1519">
                  <c:v>38.489000000000004</c:v>
                </c:pt>
                <c:pt idx="1520">
                  <c:v>38.423000000000002</c:v>
                </c:pt>
                <c:pt idx="1521">
                  <c:v>38.454000000000001</c:v>
                </c:pt>
                <c:pt idx="1522">
                  <c:v>38.516000000000005</c:v>
                </c:pt>
                <c:pt idx="1523">
                  <c:v>38.547000000000004</c:v>
                </c:pt>
                <c:pt idx="1524">
                  <c:v>38.545000000000002</c:v>
                </c:pt>
                <c:pt idx="1525">
                  <c:v>38.574000000000005</c:v>
                </c:pt>
                <c:pt idx="1526">
                  <c:v>38.67</c:v>
                </c:pt>
                <c:pt idx="1527">
                  <c:v>38.762000000000015</c:v>
                </c:pt>
                <c:pt idx="1528">
                  <c:v>38.857999999999997</c:v>
                </c:pt>
                <c:pt idx="1529">
                  <c:v>38.823</c:v>
                </c:pt>
                <c:pt idx="1530">
                  <c:v>38.760000000000012</c:v>
                </c:pt>
                <c:pt idx="1531">
                  <c:v>38.633000000000003</c:v>
                </c:pt>
                <c:pt idx="1532">
                  <c:v>38.535000000000011</c:v>
                </c:pt>
                <c:pt idx="1533">
                  <c:v>38.436</c:v>
                </c:pt>
                <c:pt idx="1534">
                  <c:v>38.370000000000005</c:v>
                </c:pt>
                <c:pt idx="1535">
                  <c:v>38.275000000000013</c:v>
                </c:pt>
                <c:pt idx="1536">
                  <c:v>38.179000000000002</c:v>
                </c:pt>
                <c:pt idx="1537">
                  <c:v>38.049000000000007</c:v>
                </c:pt>
                <c:pt idx="1538">
                  <c:v>38.017000000000003</c:v>
                </c:pt>
                <c:pt idx="1539">
                  <c:v>37.950999999999993</c:v>
                </c:pt>
                <c:pt idx="1540">
                  <c:v>37.886999999999993</c:v>
                </c:pt>
                <c:pt idx="1541">
                  <c:v>37.853000000000002</c:v>
                </c:pt>
                <c:pt idx="1542">
                  <c:v>37.946000000000005</c:v>
                </c:pt>
                <c:pt idx="1543">
                  <c:v>37.914000000000001</c:v>
                </c:pt>
                <c:pt idx="1544">
                  <c:v>37.816000000000003</c:v>
                </c:pt>
                <c:pt idx="1545">
                  <c:v>37.911000000000001</c:v>
                </c:pt>
                <c:pt idx="1546">
                  <c:v>38.132000000000012</c:v>
                </c:pt>
                <c:pt idx="1547">
                  <c:v>38.291000000000011</c:v>
                </c:pt>
                <c:pt idx="1548">
                  <c:v>38.383999999999993</c:v>
                </c:pt>
                <c:pt idx="1549">
                  <c:v>38.511000000000003</c:v>
                </c:pt>
                <c:pt idx="1550">
                  <c:v>38.572000000000003</c:v>
                </c:pt>
                <c:pt idx="1551">
                  <c:v>38.633000000000003</c:v>
                </c:pt>
                <c:pt idx="1552">
                  <c:v>38.729000000000013</c:v>
                </c:pt>
                <c:pt idx="1553">
                  <c:v>38.694000000000003</c:v>
                </c:pt>
                <c:pt idx="1554">
                  <c:v>38.758000000000003</c:v>
                </c:pt>
                <c:pt idx="1555">
                  <c:v>38.881999999999998</c:v>
                </c:pt>
                <c:pt idx="1556">
                  <c:v>38.978000000000002</c:v>
                </c:pt>
                <c:pt idx="1557">
                  <c:v>39.102000000000011</c:v>
                </c:pt>
                <c:pt idx="1558">
                  <c:v>39.258000000000003</c:v>
                </c:pt>
                <c:pt idx="1559">
                  <c:v>39.353000000000002</c:v>
                </c:pt>
                <c:pt idx="1560">
                  <c:v>39.478000000000002</c:v>
                </c:pt>
                <c:pt idx="1561">
                  <c:v>39.573</c:v>
                </c:pt>
                <c:pt idx="1562">
                  <c:v>39.633000000000003</c:v>
                </c:pt>
                <c:pt idx="1563">
                  <c:v>39.57</c:v>
                </c:pt>
                <c:pt idx="1564">
                  <c:v>39.380000000000003</c:v>
                </c:pt>
                <c:pt idx="1565">
                  <c:v>39.313999999999993</c:v>
                </c:pt>
                <c:pt idx="1566">
                  <c:v>39.248000000000012</c:v>
                </c:pt>
                <c:pt idx="1567">
                  <c:v>39.279000000000003</c:v>
                </c:pt>
                <c:pt idx="1568">
                  <c:v>39.245000000000012</c:v>
                </c:pt>
                <c:pt idx="1569">
                  <c:v>39.245000000000012</c:v>
                </c:pt>
                <c:pt idx="1570">
                  <c:v>39.242000000000012</c:v>
                </c:pt>
                <c:pt idx="1571">
                  <c:v>39.303000000000004</c:v>
                </c:pt>
                <c:pt idx="1572">
                  <c:v>39.303000000000004</c:v>
                </c:pt>
                <c:pt idx="1573">
                  <c:v>39.237000000000002</c:v>
                </c:pt>
                <c:pt idx="1574">
                  <c:v>39.174000000000007</c:v>
                </c:pt>
                <c:pt idx="1575">
                  <c:v>39.142000000000003</c:v>
                </c:pt>
                <c:pt idx="1576">
                  <c:v>39.044000000000004</c:v>
                </c:pt>
                <c:pt idx="1577">
                  <c:v>38.949000000000005</c:v>
                </c:pt>
                <c:pt idx="1578">
                  <c:v>38.788000000000011</c:v>
                </c:pt>
                <c:pt idx="1579">
                  <c:v>38.658000000000001</c:v>
                </c:pt>
                <c:pt idx="1580">
                  <c:v>38.722000000000016</c:v>
                </c:pt>
                <c:pt idx="1581">
                  <c:v>38.941000000000003</c:v>
                </c:pt>
                <c:pt idx="1582">
                  <c:v>39.227000000000011</c:v>
                </c:pt>
                <c:pt idx="1583">
                  <c:v>39.477000000000004</c:v>
                </c:pt>
                <c:pt idx="1584">
                  <c:v>39.667000000000002</c:v>
                </c:pt>
                <c:pt idx="1585">
                  <c:v>39.696000000000012</c:v>
                </c:pt>
                <c:pt idx="1586">
                  <c:v>39.82</c:v>
                </c:pt>
                <c:pt idx="1587">
                  <c:v>39.947000000000003</c:v>
                </c:pt>
                <c:pt idx="1588">
                  <c:v>40.102000000000011</c:v>
                </c:pt>
                <c:pt idx="1589">
                  <c:v>40.292000000000016</c:v>
                </c:pt>
                <c:pt idx="1590">
                  <c:v>40.414999999999999</c:v>
                </c:pt>
                <c:pt idx="1591">
                  <c:v>40.476000000000006</c:v>
                </c:pt>
                <c:pt idx="1592">
                  <c:v>40.571000000000005</c:v>
                </c:pt>
                <c:pt idx="1593">
                  <c:v>40.662000000000013</c:v>
                </c:pt>
                <c:pt idx="1594">
                  <c:v>40.631</c:v>
                </c:pt>
                <c:pt idx="1595">
                  <c:v>40.597000000000001</c:v>
                </c:pt>
                <c:pt idx="1596">
                  <c:v>40.597000000000001</c:v>
                </c:pt>
                <c:pt idx="1597">
                  <c:v>40.594000000000001</c:v>
                </c:pt>
                <c:pt idx="1598">
                  <c:v>40.657000000000004</c:v>
                </c:pt>
                <c:pt idx="1599">
                  <c:v>40.749000000000002</c:v>
                </c:pt>
                <c:pt idx="1600">
                  <c:v>40.841000000000001</c:v>
                </c:pt>
                <c:pt idx="1601">
                  <c:v>40.967000000000006</c:v>
                </c:pt>
                <c:pt idx="1602">
                  <c:v>41.058</c:v>
                </c:pt>
                <c:pt idx="1603">
                  <c:v>41.121000000000002</c:v>
                </c:pt>
                <c:pt idx="1604">
                  <c:v>41.15</c:v>
                </c:pt>
                <c:pt idx="1605">
                  <c:v>41.21</c:v>
                </c:pt>
                <c:pt idx="1606">
                  <c:v>41.396000000000001</c:v>
                </c:pt>
                <c:pt idx="1607">
                  <c:v>41.648000000000003</c:v>
                </c:pt>
                <c:pt idx="1608">
                  <c:v>41.771000000000001</c:v>
                </c:pt>
                <c:pt idx="1609">
                  <c:v>41.834000000000003</c:v>
                </c:pt>
                <c:pt idx="1610">
                  <c:v>41.894000000000005</c:v>
                </c:pt>
                <c:pt idx="1611">
                  <c:v>41.828000000000003</c:v>
                </c:pt>
                <c:pt idx="1612">
                  <c:v>41.828000000000003</c:v>
                </c:pt>
                <c:pt idx="1613">
                  <c:v>41.856999999999999</c:v>
                </c:pt>
                <c:pt idx="1614">
                  <c:v>41.762000000000015</c:v>
                </c:pt>
                <c:pt idx="1615">
                  <c:v>41.665000000000013</c:v>
                </c:pt>
                <c:pt idx="1616">
                  <c:v>41.634</c:v>
                </c:pt>
                <c:pt idx="1617">
                  <c:v>41.631</c:v>
                </c:pt>
                <c:pt idx="1618">
                  <c:v>41.694000000000003</c:v>
                </c:pt>
                <c:pt idx="1619">
                  <c:v>41.754000000000005</c:v>
                </c:pt>
                <c:pt idx="1620">
                  <c:v>41.813999999999993</c:v>
                </c:pt>
                <c:pt idx="1621">
                  <c:v>41.877000000000002</c:v>
                </c:pt>
                <c:pt idx="1622">
                  <c:v>41.937000000000005</c:v>
                </c:pt>
                <c:pt idx="1623">
                  <c:v>41.997</c:v>
                </c:pt>
                <c:pt idx="1624">
                  <c:v>41.965000000000003</c:v>
                </c:pt>
                <c:pt idx="1625">
                  <c:v>41.962000000000003</c:v>
                </c:pt>
                <c:pt idx="1626">
                  <c:v>41.931000000000004</c:v>
                </c:pt>
                <c:pt idx="1627">
                  <c:v>41.928000000000011</c:v>
                </c:pt>
                <c:pt idx="1628">
                  <c:v>41.928000000000011</c:v>
                </c:pt>
                <c:pt idx="1629">
                  <c:v>41.925000000000011</c:v>
                </c:pt>
                <c:pt idx="1630">
                  <c:v>41.925000000000011</c:v>
                </c:pt>
                <c:pt idx="1631">
                  <c:v>41.923000000000002</c:v>
                </c:pt>
                <c:pt idx="1632">
                  <c:v>41.92</c:v>
                </c:pt>
                <c:pt idx="1633">
                  <c:v>41.92</c:v>
                </c:pt>
                <c:pt idx="1634">
                  <c:v>41.948</c:v>
                </c:pt>
                <c:pt idx="1635">
                  <c:v>42.102000000000011</c:v>
                </c:pt>
                <c:pt idx="1636">
                  <c:v>42.259</c:v>
                </c:pt>
                <c:pt idx="1637">
                  <c:v>42.259</c:v>
                </c:pt>
                <c:pt idx="1638">
                  <c:v>42.256</c:v>
                </c:pt>
                <c:pt idx="1639">
                  <c:v>42.284000000000006</c:v>
                </c:pt>
                <c:pt idx="1640">
                  <c:v>42.347000000000001</c:v>
                </c:pt>
                <c:pt idx="1641">
                  <c:v>42.438000000000002</c:v>
                </c:pt>
                <c:pt idx="1642">
                  <c:v>42.529000000000003</c:v>
                </c:pt>
                <c:pt idx="1643">
                  <c:v>42.654000000000003</c:v>
                </c:pt>
                <c:pt idx="1644">
                  <c:v>42.623000000000012</c:v>
                </c:pt>
                <c:pt idx="1645">
                  <c:v>42.526000000000003</c:v>
                </c:pt>
                <c:pt idx="1646">
                  <c:v>42.464000000000006</c:v>
                </c:pt>
                <c:pt idx="1647">
                  <c:v>42.43</c:v>
                </c:pt>
                <c:pt idx="1648">
                  <c:v>42.336000000000006</c:v>
                </c:pt>
                <c:pt idx="1649">
                  <c:v>42.208000000000013</c:v>
                </c:pt>
                <c:pt idx="1650">
                  <c:v>42.145000000000003</c:v>
                </c:pt>
                <c:pt idx="1651">
                  <c:v>42.08</c:v>
                </c:pt>
                <c:pt idx="1652">
                  <c:v>42.077000000000005</c:v>
                </c:pt>
                <c:pt idx="1653">
                  <c:v>41.950999999999993</c:v>
                </c:pt>
                <c:pt idx="1654">
                  <c:v>42.011000000000003</c:v>
                </c:pt>
                <c:pt idx="1655">
                  <c:v>42.168000000000013</c:v>
                </c:pt>
                <c:pt idx="1656">
                  <c:v>42.259</c:v>
                </c:pt>
                <c:pt idx="1657">
                  <c:v>42.228000000000016</c:v>
                </c:pt>
                <c:pt idx="1658">
                  <c:v>42.287000000000006</c:v>
                </c:pt>
                <c:pt idx="1659">
                  <c:v>42.503</c:v>
                </c:pt>
                <c:pt idx="1660">
                  <c:v>42.753</c:v>
                </c:pt>
                <c:pt idx="1661">
                  <c:v>43</c:v>
                </c:pt>
                <c:pt idx="1662">
                  <c:v>42.969000000000001</c:v>
                </c:pt>
                <c:pt idx="1663">
                  <c:v>42.935000000000002</c:v>
                </c:pt>
                <c:pt idx="1664">
                  <c:v>42.935000000000002</c:v>
                </c:pt>
                <c:pt idx="1665">
                  <c:v>42.963000000000001</c:v>
                </c:pt>
                <c:pt idx="1666">
                  <c:v>43.057000000000002</c:v>
                </c:pt>
                <c:pt idx="1667">
                  <c:v>43.148000000000003</c:v>
                </c:pt>
                <c:pt idx="1668">
                  <c:v>43.273000000000003</c:v>
                </c:pt>
                <c:pt idx="1669">
                  <c:v>43.332000000000001</c:v>
                </c:pt>
                <c:pt idx="1670">
                  <c:v>43.36</c:v>
                </c:pt>
                <c:pt idx="1671">
                  <c:v>43.391000000000005</c:v>
                </c:pt>
                <c:pt idx="1672">
                  <c:v>43.481999999999999</c:v>
                </c:pt>
                <c:pt idx="1673">
                  <c:v>43.481999999999999</c:v>
                </c:pt>
                <c:pt idx="1674">
                  <c:v>43.541000000000004</c:v>
                </c:pt>
                <c:pt idx="1675">
                  <c:v>43.635000000000012</c:v>
                </c:pt>
                <c:pt idx="1676">
                  <c:v>43.756</c:v>
                </c:pt>
                <c:pt idx="1677">
                  <c:v>43.847000000000001</c:v>
                </c:pt>
                <c:pt idx="1678">
                  <c:v>43.909000000000006</c:v>
                </c:pt>
                <c:pt idx="1679">
                  <c:v>43.909000000000006</c:v>
                </c:pt>
                <c:pt idx="1680">
                  <c:v>43.968000000000011</c:v>
                </c:pt>
                <c:pt idx="1681">
                  <c:v>43.996000000000002</c:v>
                </c:pt>
                <c:pt idx="1682">
                  <c:v>43.996000000000002</c:v>
                </c:pt>
                <c:pt idx="1683">
                  <c:v>44.024000000000001</c:v>
                </c:pt>
                <c:pt idx="1684">
                  <c:v>44.024000000000001</c:v>
                </c:pt>
                <c:pt idx="1685">
                  <c:v>44.084000000000003</c:v>
                </c:pt>
                <c:pt idx="1686">
                  <c:v>44.115000000000002</c:v>
                </c:pt>
                <c:pt idx="1687">
                  <c:v>44.174000000000007</c:v>
                </c:pt>
                <c:pt idx="1688">
                  <c:v>44.267000000000003</c:v>
                </c:pt>
                <c:pt idx="1689">
                  <c:v>44.264000000000003</c:v>
                </c:pt>
                <c:pt idx="1690">
                  <c:v>44.264000000000003</c:v>
                </c:pt>
                <c:pt idx="1691">
                  <c:v>44.323</c:v>
                </c:pt>
                <c:pt idx="1692">
                  <c:v>44.413000000000004</c:v>
                </c:pt>
                <c:pt idx="1693">
                  <c:v>44.475000000000001</c:v>
                </c:pt>
                <c:pt idx="1694">
                  <c:v>44.503</c:v>
                </c:pt>
                <c:pt idx="1695">
                  <c:v>44.596000000000011</c:v>
                </c:pt>
                <c:pt idx="1696">
                  <c:v>44.624000000000002</c:v>
                </c:pt>
                <c:pt idx="1697">
                  <c:v>44.655000000000001</c:v>
                </c:pt>
                <c:pt idx="1698">
                  <c:v>44.655000000000001</c:v>
                </c:pt>
                <c:pt idx="1699">
                  <c:v>44.683</c:v>
                </c:pt>
                <c:pt idx="1700">
                  <c:v>44.68</c:v>
                </c:pt>
                <c:pt idx="1701">
                  <c:v>44.68</c:v>
                </c:pt>
                <c:pt idx="1702">
                  <c:v>44.708000000000013</c:v>
                </c:pt>
                <c:pt idx="1703">
                  <c:v>44.77</c:v>
                </c:pt>
                <c:pt idx="1704">
                  <c:v>44.798000000000016</c:v>
                </c:pt>
                <c:pt idx="1705">
                  <c:v>44.798000000000016</c:v>
                </c:pt>
                <c:pt idx="1706">
                  <c:v>44.856999999999999</c:v>
                </c:pt>
                <c:pt idx="1707">
                  <c:v>44.95</c:v>
                </c:pt>
                <c:pt idx="1708">
                  <c:v>44.978000000000002</c:v>
                </c:pt>
                <c:pt idx="1709">
                  <c:v>45.071000000000005</c:v>
                </c:pt>
                <c:pt idx="1710">
                  <c:v>45.13</c:v>
                </c:pt>
                <c:pt idx="1711">
                  <c:v>45.161000000000001</c:v>
                </c:pt>
                <c:pt idx="1712">
                  <c:v>45.219000000000001</c:v>
                </c:pt>
                <c:pt idx="1713">
                  <c:v>45.216000000000001</c:v>
                </c:pt>
                <c:pt idx="1714">
                  <c:v>45.278000000000013</c:v>
                </c:pt>
                <c:pt idx="1715">
                  <c:v>45.371000000000002</c:v>
                </c:pt>
                <c:pt idx="1716">
                  <c:v>45.461000000000006</c:v>
                </c:pt>
                <c:pt idx="1717">
                  <c:v>45.581000000000003</c:v>
                </c:pt>
                <c:pt idx="1718">
                  <c:v>45.643000000000001</c:v>
                </c:pt>
                <c:pt idx="1719">
                  <c:v>45.64</c:v>
                </c:pt>
                <c:pt idx="1720">
                  <c:v>45.64</c:v>
                </c:pt>
                <c:pt idx="1721">
                  <c:v>45.637</c:v>
                </c:pt>
                <c:pt idx="1722">
                  <c:v>45.637</c:v>
                </c:pt>
                <c:pt idx="1723">
                  <c:v>45.603000000000002</c:v>
                </c:pt>
                <c:pt idx="1724">
                  <c:v>45.634</c:v>
                </c:pt>
                <c:pt idx="1725">
                  <c:v>45.63</c:v>
                </c:pt>
                <c:pt idx="1726">
                  <c:v>45.63</c:v>
                </c:pt>
                <c:pt idx="1727">
                  <c:v>45.782000000000011</c:v>
                </c:pt>
                <c:pt idx="1728">
                  <c:v>45.779000000000003</c:v>
                </c:pt>
                <c:pt idx="1729">
                  <c:v>45.779000000000003</c:v>
                </c:pt>
                <c:pt idx="1730">
                  <c:v>45.837000000000003</c:v>
                </c:pt>
                <c:pt idx="1731">
                  <c:v>45.806000000000004</c:v>
                </c:pt>
                <c:pt idx="1732">
                  <c:v>45.742000000000012</c:v>
                </c:pt>
                <c:pt idx="1733">
                  <c:v>45.865000000000002</c:v>
                </c:pt>
                <c:pt idx="1734">
                  <c:v>46.016000000000005</c:v>
                </c:pt>
                <c:pt idx="1735">
                  <c:v>46.228000000000016</c:v>
                </c:pt>
                <c:pt idx="1736">
                  <c:v>46.351999999999997</c:v>
                </c:pt>
                <c:pt idx="1737">
                  <c:v>46.413000000000004</c:v>
                </c:pt>
                <c:pt idx="1738">
                  <c:v>46.317999999999998</c:v>
                </c:pt>
                <c:pt idx="1739">
                  <c:v>46.195000000000014</c:v>
                </c:pt>
                <c:pt idx="1740">
                  <c:v>46.191000000000003</c:v>
                </c:pt>
                <c:pt idx="1741">
                  <c:v>46.161000000000001</c:v>
                </c:pt>
                <c:pt idx="1742">
                  <c:v>45.973000000000006</c:v>
                </c:pt>
                <c:pt idx="1743">
                  <c:v>45.849000000000004</c:v>
                </c:pt>
                <c:pt idx="1744">
                  <c:v>45.939</c:v>
                </c:pt>
                <c:pt idx="1745">
                  <c:v>46.154000000000003</c:v>
                </c:pt>
                <c:pt idx="1746">
                  <c:v>46.336000000000006</c:v>
                </c:pt>
                <c:pt idx="1747">
                  <c:v>46.487000000000002</c:v>
                </c:pt>
                <c:pt idx="1748">
                  <c:v>46.671000000000006</c:v>
                </c:pt>
                <c:pt idx="1749">
                  <c:v>46.821000000000005</c:v>
                </c:pt>
                <c:pt idx="1750">
                  <c:v>46.944000000000003</c:v>
                </c:pt>
                <c:pt idx="1751">
                  <c:v>47.067</c:v>
                </c:pt>
                <c:pt idx="1752">
                  <c:v>47.064</c:v>
                </c:pt>
                <c:pt idx="1753">
                  <c:v>46.877000000000002</c:v>
                </c:pt>
                <c:pt idx="1754">
                  <c:v>46.569000000000003</c:v>
                </c:pt>
                <c:pt idx="1755">
                  <c:v>46.32</c:v>
                </c:pt>
                <c:pt idx="1756">
                  <c:v>46.105000000000011</c:v>
                </c:pt>
                <c:pt idx="1757">
                  <c:v>45.828000000000003</c:v>
                </c:pt>
                <c:pt idx="1758">
                  <c:v>45.609000000000002</c:v>
                </c:pt>
                <c:pt idx="1759">
                  <c:v>45.484999999999999</c:v>
                </c:pt>
                <c:pt idx="1760">
                  <c:v>45.481999999999999</c:v>
                </c:pt>
                <c:pt idx="1761">
                  <c:v>45.575000000000003</c:v>
                </c:pt>
                <c:pt idx="1762">
                  <c:v>45.603000000000002</c:v>
                </c:pt>
                <c:pt idx="1763">
                  <c:v>45.448</c:v>
                </c:pt>
                <c:pt idx="1764">
                  <c:v>45.260000000000012</c:v>
                </c:pt>
                <c:pt idx="1765">
                  <c:v>45.229000000000013</c:v>
                </c:pt>
                <c:pt idx="1766">
                  <c:v>45.353000000000002</c:v>
                </c:pt>
                <c:pt idx="1767">
                  <c:v>45.504000000000005</c:v>
                </c:pt>
                <c:pt idx="1768">
                  <c:v>45.686</c:v>
                </c:pt>
                <c:pt idx="1769">
                  <c:v>45.901000000000003</c:v>
                </c:pt>
                <c:pt idx="1770">
                  <c:v>46.021000000000001</c:v>
                </c:pt>
                <c:pt idx="1771">
                  <c:v>46.175000000000011</c:v>
                </c:pt>
                <c:pt idx="1772">
                  <c:v>46.36</c:v>
                </c:pt>
                <c:pt idx="1773">
                  <c:v>46.51</c:v>
                </c:pt>
                <c:pt idx="1774">
                  <c:v>46.602000000000011</c:v>
                </c:pt>
                <c:pt idx="1775">
                  <c:v>46.661000000000001</c:v>
                </c:pt>
                <c:pt idx="1776">
                  <c:v>46.661000000000001</c:v>
                </c:pt>
                <c:pt idx="1777">
                  <c:v>46.688000000000002</c:v>
                </c:pt>
                <c:pt idx="1778">
                  <c:v>46.657000000000004</c:v>
                </c:pt>
                <c:pt idx="1779">
                  <c:v>46.777000000000001</c:v>
                </c:pt>
                <c:pt idx="1780">
                  <c:v>46.838000000000001</c:v>
                </c:pt>
                <c:pt idx="1781">
                  <c:v>46.9</c:v>
                </c:pt>
                <c:pt idx="1782">
                  <c:v>46.896000000000001</c:v>
                </c:pt>
                <c:pt idx="1783">
                  <c:v>46.954999999999998</c:v>
                </c:pt>
                <c:pt idx="1784">
                  <c:v>46.984999999999999</c:v>
                </c:pt>
                <c:pt idx="1785">
                  <c:v>47.108000000000011</c:v>
                </c:pt>
                <c:pt idx="1786">
                  <c:v>47.197000000000003</c:v>
                </c:pt>
                <c:pt idx="1787">
                  <c:v>47.319000000000003</c:v>
                </c:pt>
                <c:pt idx="1788">
                  <c:v>47.377000000000002</c:v>
                </c:pt>
                <c:pt idx="1789">
                  <c:v>47.193000000000012</c:v>
                </c:pt>
                <c:pt idx="1790">
                  <c:v>47.068000000000012</c:v>
                </c:pt>
                <c:pt idx="1791">
                  <c:v>47.068000000000012</c:v>
                </c:pt>
                <c:pt idx="1792">
                  <c:v>47.064</c:v>
                </c:pt>
                <c:pt idx="1793">
                  <c:v>47.126000000000012</c:v>
                </c:pt>
                <c:pt idx="1794">
                  <c:v>47.187000000000005</c:v>
                </c:pt>
                <c:pt idx="1795">
                  <c:v>47.245000000000012</c:v>
                </c:pt>
                <c:pt idx="1796">
                  <c:v>47.334000000000003</c:v>
                </c:pt>
                <c:pt idx="1797">
                  <c:v>47.548000000000002</c:v>
                </c:pt>
                <c:pt idx="1798">
                  <c:v>47.731000000000002</c:v>
                </c:pt>
                <c:pt idx="1799">
                  <c:v>47.85</c:v>
                </c:pt>
                <c:pt idx="1800">
                  <c:v>47.880999999999993</c:v>
                </c:pt>
                <c:pt idx="1801">
                  <c:v>47.847000000000001</c:v>
                </c:pt>
                <c:pt idx="1802">
                  <c:v>47.786000000000001</c:v>
                </c:pt>
                <c:pt idx="1803">
                  <c:v>47.63</c:v>
                </c:pt>
                <c:pt idx="1804">
                  <c:v>47.446000000000005</c:v>
                </c:pt>
                <c:pt idx="1805">
                  <c:v>47.321000000000005</c:v>
                </c:pt>
                <c:pt idx="1806">
                  <c:v>47.290000000000013</c:v>
                </c:pt>
                <c:pt idx="1807">
                  <c:v>47.350999999999999</c:v>
                </c:pt>
                <c:pt idx="1808">
                  <c:v>47.47</c:v>
                </c:pt>
                <c:pt idx="1809">
                  <c:v>47.532000000000011</c:v>
                </c:pt>
                <c:pt idx="1810">
                  <c:v>47.559000000000005</c:v>
                </c:pt>
                <c:pt idx="1811">
                  <c:v>47.773000000000003</c:v>
                </c:pt>
                <c:pt idx="1812">
                  <c:v>48.014000000000003</c:v>
                </c:pt>
                <c:pt idx="1813">
                  <c:v>48.197000000000003</c:v>
                </c:pt>
                <c:pt idx="1814">
                  <c:v>48.228000000000016</c:v>
                </c:pt>
                <c:pt idx="1815">
                  <c:v>48.255000000000003</c:v>
                </c:pt>
                <c:pt idx="1816">
                  <c:v>48.285000000000011</c:v>
                </c:pt>
                <c:pt idx="1817">
                  <c:v>48.190000000000012</c:v>
                </c:pt>
                <c:pt idx="1818">
                  <c:v>48.221000000000011</c:v>
                </c:pt>
                <c:pt idx="1819">
                  <c:v>48.248000000000012</c:v>
                </c:pt>
                <c:pt idx="1820">
                  <c:v>48.248000000000012</c:v>
                </c:pt>
                <c:pt idx="1821">
                  <c:v>48.34</c:v>
                </c:pt>
                <c:pt idx="1822">
                  <c:v>48.367000000000004</c:v>
                </c:pt>
                <c:pt idx="1823">
                  <c:v>48.306000000000004</c:v>
                </c:pt>
                <c:pt idx="1824">
                  <c:v>48.242000000000012</c:v>
                </c:pt>
                <c:pt idx="1825">
                  <c:v>48.242000000000012</c:v>
                </c:pt>
                <c:pt idx="1826">
                  <c:v>48.177</c:v>
                </c:pt>
                <c:pt idx="1827">
                  <c:v>48.116</c:v>
                </c:pt>
                <c:pt idx="1828">
                  <c:v>48.147000000000006</c:v>
                </c:pt>
                <c:pt idx="1829">
                  <c:v>48.326000000000001</c:v>
                </c:pt>
                <c:pt idx="1830">
                  <c:v>48.386999999999993</c:v>
                </c:pt>
                <c:pt idx="1831">
                  <c:v>48.323</c:v>
                </c:pt>
                <c:pt idx="1832">
                  <c:v>48.445</c:v>
                </c:pt>
                <c:pt idx="1833">
                  <c:v>48.597000000000001</c:v>
                </c:pt>
                <c:pt idx="1834">
                  <c:v>48.655000000000001</c:v>
                </c:pt>
                <c:pt idx="1835">
                  <c:v>48.655000000000001</c:v>
                </c:pt>
                <c:pt idx="1836">
                  <c:v>48.53</c:v>
                </c:pt>
                <c:pt idx="1837">
                  <c:v>48.591000000000001</c:v>
                </c:pt>
                <c:pt idx="1838">
                  <c:v>48.408000000000001</c:v>
                </c:pt>
                <c:pt idx="1839">
                  <c:v>48.313000000000002</c:v>
                </c:pt>
                <c:pt idx="1840">
                  <c:v>48.344000000000001</c:v>
                </c:pt>
                <c:pt idx="1841">
                  <c:v>48.432000000000002</c:v>
                </c:pt>
                <c:pt idx="1842">
                  <c:v>48.493000000000002</c:v>
                </c:pt>
                <c:pt idx="1843">
                  <c:v>48.581000000000003</c:v>
                </c:pt>
                <c:pt idx="1844">
                  <c:v>48.52</c:v>
                </c:pt>
                <c:pt idx="1845">
                  <c:v>48.577000000000005</c:v>
                </c:pt>
                <c:pt idx="1846">
                  <c:v>48.547000000000004</c:v>
                </c:pt>
                <c:pt idx="1847">
                  <c:v>48.638000000000012</c:v>
                </c:pt>
                <c:pt idx="1848">
                  <c:v>48.816999999999993</c:v>
                </c:pt>
                <c:pt idx="1849">
                  <c:v>48.816999999999993</c:v>
                </c:pt>
                <c:pt idx="1850">
                  <c:v>48.723000000000013</c:v>
                </c:pt>
                <c:pt idx="1851">
                  <c:v>48.631</c:v>
                </c:pt>
                <c:pt idx="1852">
                  <c:v>48.479000000000006</c:v>
                </c:pt>
                <c:pt idx="1853">
                  <c:v>48.324000000000005</c:v>
                </c:pt>
                <c:pt idx="1854">
                  <c:v>48.350999999999999</c:v>
                </c:pt>
                <c:pt idx="1855">
                  <c:v>48.411999999999999</c:v>
                </c:pt>
                <c:pt idx="1856">
                  <c:v>48.229000000000013</c:v>
                </c:pt>
                <c:pt idx="1857">
                  <c:v>48.016000000000005</c:v>
                </c:pt>
                <c:pt idx="1858">
                  <c:v>47.708000000000013</c:v>
                </c:pt>
                <c:pt idx="1859">
                  <c:v>47.402000000000001</c:v>
                </c:pt>
                <c:pt idx="1860">
                  <c:v>47.097000000000001</c:v>
                </c:pt>
                <c:pt idx="1861">
                  <c:v>46.91</c:v>
                </c:pt>
                <c:pt idx="1862">
                  <c:v>46.726000000000013</c:v>
                </c:pt>
                <c:pt idx="1863">
                  <c:v>46.662000000000013</c:v>
                </c:pt>
                <c:pt idx="1864">
                  <c:v>46.539000000000001</c:v>
                </c:pt>
                <c:pt idx="1865">
                  <c:v>46.601000000000006</c:v>
                </c:pt>
                <c:pt idx="1866">
                  <c:v>46.903000000000006</c:v>
                </c:pt>
                <c:pt idx="1867">
                  <c:v>47.542000000000002</c:v>
                </c:pt>
                <c:pt idx="1868">
                  <c:v>48.121000000000002</c:v>
                </c:pt>
                <c:pt idx="1869">
                  <c:v>48.635000000000012</c:v>
                </c:pt>
                <c:pt idx="1870">
                  <c:v>48.847999999999999</c:v>
                </c:pt>
                <c:pt idx="1871">
                  <c:v>48.666000000000011</c:v>
                </c:pt>
                <c:pt idx="1872">
                  <c:v>48.357999999999997</c:v>
                </c:pt>
                <c:pt idx="1873">
                  <c:v>48.054000000000002</c:v>
                </c:pt>
                <c:pt idx="1874">
                  <c:v>47.749000000000002</c:v>
                </c:pt>
                <c:pt idx="1875">
                  <c:v>47.317999999999998</c:v>
                </c:pt>
                <c:pt idx="1876">
                  <c:v>46.981999999999999</c:v>
                </c:pt>
                <c:pt idx="1877">
                  <c:v>46.707000000000001</c:v>
                </c:pt>
                <c:pt idx="1878">
                  <c:v>46.826000000000001</c:v>
                </c:pt>
                <c:pt idx="1879">
                  <c:v>47.254000000000005</c:v>
                </c:pt>
                <c:pt idx="1880">
                  <c:v>47.464000000000006</c:v>
                </c:pt>
                <c:pt idx="1881">
                  <c:v>47.341999999999999</c:v>
                </c:pt>
                <c:pt idx="1882">
                  <c:v>47.129000000000012</c:v>
                </c:pt>
                <c:pt idx="1883">
                  <c:v>47.186</c:v>
                </c:pt>
                <c:pt idx="1884">
                  <c:v>47.186</c:v>
                </c:pt>
                <c:pt idx="1885">
                  <c:v>47.095000000000013</c:v>
                </c:pt>
                <c:pt idx="1886">
                  <c:v>46.939</c:v>
                </c:pt>
                <c:pt idx="1887">
                  <c:v>46.786000000000001</c:v>
                </c:pt>
                <c:pt idx="1888">
                  <c:v>46.874000000000002</c:v>
                </c:pt>
                <c:pt idx="1889">
                  <c:v>46.997</c:v>
                </c:pt>
                <c:pt idx="1890">
                  <c:v>47.024000000000001</c:v>
                </c:pt>
                <c:pt idx="1891">
                  <c:v>47.207000000000001</c:v>
                </c:pt>
                <c:pt idx="1892">
                  <c:v>47.299000000000021</c:v>
                </c:pt>
                <c:pt idx="1893">
                  <c:v>47.234000000000002</c:v>
                </c:pt>
                <c:pt idx="1894">
                  <c:v>47.112000000000002</c:v>
                </c:pt>
                <c:pt idx="1895">
                  <c:v>46.99</c:v>
                </c:pt>
                <c:pt idx="1896">
                  <c:v>46.956000000000003</c:v>
                </c:pt>
                <c:pt idx="1897">
                  <c:v>46.895000000000003</c:v>
                </c:pt>
                <c:pt idx="1898">
                  <c:v>46.926000000000002</c:v>
                </c:pt>
                <c:pt idx="1899">
                  <c:v>47.106000000000002</c:v>
                </c:pt>
                <c:pt idx="1900">
                  <c:v>47.380999999999993</c:v>
                </c:pt>
                <c:pt idx="1901">
                  <c:v>47.926000000000002</c:v>
                </c:pt>
                <c:pt idx="1902">
                  <c:v>48.347999999999999</c:v>
                </c:pt>
                <c:pt idx="1903">
                  <c:v>48.983000000000004</c:v>
                </c:pt>
                <c:pt idx="1904">
                  <c:v>49.589000000000006</c:v>
                </c:pt>
                <c:pt idx="1905">
                  <c:v>50.012</c:v>
                </c:pt>
                <c:pt idx="1906">
                  <c:v>50.224000000000011</c:v>
                </c:pt>
                <c:pt idx="1907">
                  <c:v>50.465000000000003</c:v>
                </c:pt>
                <c:pt idx="1908">
                  <c:v>50.824000000000005</c:v>
                </c:pt>
                <c:pt idx="1909">
                  <c:v>51.152000000000001</c:v>
                </c:pt>
                <c:pt idx="1910">
                  <c:v>51.451999999999998</c:v>
                </c:pt>
                <c:pt idx="1911">
                  <c:v>51.633000000000003</c:v>
                </c:pt>
                <c:pt idx="1912">
                  <c:v>51.689</c:v>
                </c:pt>
                <c:pt idx="1913">
                  <c:v>51.926000000000002</c:v>
                </c:pt>
                <c:pt idx="1914">
                  <c:v>52.226000000000013</c:v>
                </c:pt>
                <c:pt idx="1915">
                  <c:v>52.346000000000004</c:v>
                </c:pt>
                <c:pt idx="1916">
                  <c:v>52.286000000000001</c:v>
                </c:pt>
                <c:pt idx="1917">
                  <c:v>51.981999999999999</c:v>
                </c:pt>
                <c:pt idx="1918">
                  <c:v>51.712000000000003</c:v>
                </c:pt>
                <c:pt idx="1919">
                  <c:v>51.502000000000002</c:v>
                </c:pt>
                <c:pt idx="1920">
                  <c:v>51.378</c:v>
                </c:pt>
                <c:pt idx="1921">
                  <c:v>51.228000000000016</c:v>
                </c:pt>
                <c:pt idx="1922">
                  <c:v>51.254000000000005</c:v>
                </c:pt>
                <c:pt idx="1923">
                  <c:v>51.194000000000003</c:v>
                </c:pt>
                <c:pt idx="1924">
                  <c:v>50.893000000000001</c:v>
                </c:pt>
                <c:pt idx="1925">
                  <c:v>50.531000000000006</c:v>
                </c:pt>
                <c:pt idx="1926">
                  <c:v>50.226000000000013</c:v>
                </c:pt>
                <c:pt idx="1927">
                  <c:v>50.045000000000002</c:v>
                </c:pt>
                <c:pt idx="1928">
                  <c:v>50.015000000000001</c:v>
                </c:pt>
                <c:pt idx="1929">
                  <c:v>49.984999999999999</c:v>
                </c:pt>
                <c:pt idx="1930">
                  <c:v>49.981000000000002</c:v>
                </c:pt>
                <c:pt idx="1931">
                  <c:v>49.921000000000006</c:v>
                </c:pt>
                <c:pt idx="1932">
                  <c:v>49.917000000000002</c:v>
                </c:pt>
                <c:pt idx="1933">
                  <c:v>49.917000000000002</c:v>
                </c:pt>
                <c:pt idx="1934">
                  <c:v>49.886999999999993</c:v>
                </c:pt>
                <c:pt idx="1935">
                  <c:v>50.246000000000002</c:v>
                </c:pt>
                <c:pt idx="1936">
                  <c:v>51.45</c:v>
                </c:pt>
                <c:pt idx="1937">
                  <c:v>52.796000000000021</c:v>
                </c:pt>
                <c:pt idx="1938">
                  <c:v>53.9</c:v>
                </c:pt>
                <c:pt idx="1939">
                  <c:v>54.257000000000005</c:v>
                </c:pt>
                <c:pt idx="1940">
                  <c:v>54.105000000000011</c:v>
                </c:pt>
                <c:pt idx="1941">
                  <c:v>54.224000000000011</c:v>
                </c:pt>
                <c:pt idx="1942">
                  <c:v>54.131</c:v>
                </c:pt>
                <c:pt idx="1943">
                  <c:v>53.773000000000003</c:v>
                </c:pt>
                <c:pt idx="1944">
                  <c:v>53.505000000000003</c:v>
                </c:pt>
                <c:pt idx="1945">
                  <c:v>53.381999999999998</c:v>
                </c:pt>
                <c:pt idx="1946">
                  <c:v>53.381999999999998</c:v>
                </c:pt>
                <c:pt idx="1947">
                  <c:v>53.229000000000013</c:v>
                </c:pt>
                <c:pt idx="1948">
                  <c:v>53.08</c:v>
                </c:pt>
                <c:pt idx="1949">
                  <c:v>53.08</c:v>
                </c:pt>
                <c:pt idx="1950">
                  <c:v>53.169000000000011</c:v>
                </c:pt>
                <c:pt idx="1951">
                  <c:v>53.016000000000005</c:v>
                </c:pt>
                <c:pt idx="1952">
                  <c:v>52.748000000000012</c:v>
                </c:pt>
                <c:pt idx="1953">
                  <c:v>52.598000000000013</c:v>
                </c:pt>
                <c:pt idx="1954">
                  <c:v>52.594000000000001</c:v>
                </c:pt>
                <c:pt idx="1955">
                  <c:v>52.598000000000013</c:v>
                </c:pt>
                <c:pt idx="1956">
                  <c:v>52.594000000000001</c:v>
                </c:pt>
                <c:pt idx="1957">
                  <c:v>52.535000000000011</c:v>
                </c:pt>
                <c:pt idx="1958">
                  <c:v>52.505000000000003</c:v>
                </c:pt>
                <c:pt idx="1959">
                  <c:v>52.591000000000001</c:v>
                </c:pt>
                <c:pt idx="1960">
                  <c:v>52.86</c:v>
                </c:pt>
                <c:pt idx="1961">
                  <c:v>53.005000000000003</c:v>
                </c:pt>
                <c:pt idx="1962">
                  <c:v>53.095000000000013</c:v>
                </c:pt>
                <c:pt idx="1963">
                  <c:v>53.244</c:v>
                </c:pt>
                <c:pt idx="1964">
                  <c:v>53.419000000000004</c:v>
                </c:pt>
                <c:pt idx="1965">
                  <c:v>53.33</c:v>
                </c:pt>
                <c:pt idx="1966">
                  <c:v>53.121000000000002</c:v>
                </c:pt>
                <c:pt idx="1967">
                  <c:v>52.909000000000006</c:v>
                </c:pt>
                <c:pt idx="1968">
                  <c:v>52.759</c:v>
                </c:pt>
                <c:pt idx="1969">
                  <c:v>52.64</c:v>
                </c:pt>
                <c:pt idx="1970">
                  <c:v>52.636000000000003</c:v>
                </c:pt>
                <c:pt idx="1971">
                  <c:v>52.457000000000001</c:v>
                </c:pt>
                <c:pt idx="1972">
                  <c:v>52.217000000000006</c:v>
                </c:pt>
                <c:pt idx="1973">
                  <c:v>51.917999999999999</c:v>
                </c:pt>
                <c:pt idx="1974">
                  <c:v>51.704000000000001</c:v>
                </c:pt>
                <c:pt idx="1975">
                  <c:v>51.674000000000007</c:v>
                </c:pt>
                <c:pt idx="1976">
                  <c:v>51.644000000000005</c:v>
                </c:pt>
                <c:pt idx="1977">
                  <c:v>51.551000000000002</c:v>
                </c:pt>
                <c:pt idx="1978">
                  <c:v>51.401000000000003</c:v>
                </c:pt>
                <c:pt idx="1979">
                  <c:v>51.25</c:v>
                </c:pt>
                <c:pt idx="1980">
                  <c:v>51.160000000000011</c:v>
                </c:pt>
                <c:pt idx="1981">
                  <c:v>51.097000000000001</c:v>
                </c:pt>
                <c:pt idx="1982">
                  <c:v>51.067</c:v>
                </c:pt>
                <c:pt idx="1983">
                  <c:v>51.007000000000005</c:v>
                </c:pt>
                <c:pt idx="1984">
                  <c:v>50.883000000000003</c:v>
                </c:pt>
                <c:pt idx="1985">
                  <c:v>50.762000000000015</c:v>
                </c:pt>
                <c:pt idx="1986">
                  <c:v>50.702000000000012</c:v>
                </c:pt>
                <c:pt idx="1987">
                  <c:v>50.639000000000003</c:v>
                </c:pt>
                <c:pt idx="1988">
                  <c:v>50.759</c:v>
                </c:pt>
                <c:pt idx="1989">
                  <c:v>51.120000000000012</c:v>
                </c:pt>
                <c:pt idx="1990">
                  <c:v>51.356000000000002</c:v>
                </c:pt>
                <c:pt idx="1991">
                  <c:v>51.386000000000003</c:v>
                </c:pt>
                <c:pt idx="1992">
                  <c:v>51.326000000000001</c:v>
                </c:pt>
                <c:pt idx="1993">
                  <c:v>51.173000000000002</c:v>
                </c:pt>
                <c:pt idx="1994">
                  <c:v>51.052</c:v>
                </c:pt>
                <c:pt idx="1995">
                  <c:v>51.203000000000003</c:v>
                </c:pt>
                <c:pt idx="1996">
                  <c:v>51.469000000000001</c:v>
                </c:pt>
                <c:pt idx="1997">
                  <c:v>51.439</c:v>
                </c:pt>
                <c:pt idx="1998">
                  <c:v>51.379000000000005</c:v>
                </c:pt>
                <c:pt idx="1999">
                  <c:v>51.349000000000004</c:v>
                </c:pt>
                <c:pt idx="2000">
                  <c:v>51.406000000000006</c:v>
                </c:pt>
                <c:pt idx="2001">
                  <c:v>51.466000000000001</c:v>
                </c:pt>
                <c:pt idx="2002">
                  <c:v>51.556000000000004</c:v>
                </c:pt>
                <c:pt idx="2003">
                  <c:v>51.645000000000003</c:v>
                </c:pt>
                <c:pt idx="2004">
                  <c:v>51.765000000000015</c:v>
                </c:pt>
                <c:pt idx="2005">
                  <c:v>51.881999999999998</c:v>
                </c:pt>
                <c:pt idx="2006">
                  <c:v>52.061</c:v>
                </c:pt>
                <c:pt idx="2007">
                  <c:v>52.207000000000001</c:v>
                </c:pt>
                <c:pt idx="2008">
                  <c:v>52.356999999999999</c:v>
                </c:pt>
                <c:pt idx="2009">
                  <c:v>52.446000000000005</c:v>
                </c:pt>
                <c:pt idx="2010">
                  <c:v>52.562000000000012</c:v>
                </c:pt>
                <c:pt idx="2011">
                  <c:v>52.712000000000003</c:v>
                </c:pt>
                <c:pt idx="2012">
                  <c:v>52.92</c:v>
                </c:pt>
                <c:pt idx="2013">
                  <c:v>53.159000000000006</c:v>
                </c:pt>
                <c:pt idx="2014">
                  <c:v>53.274000000000001</c:v>
                </c:pt>
                <c:pt idx="2015">
                  <c:v>53.215000000000003</c:v>
                </c:pt>
                <c:pt idx="2016">
                  <c:v>53.185000000000002</c:v>
                </c:pt>
                <c:pt idx="2017">
                  <c:v>53.032000000000011</c:v>
                </c:pt>
                <c:pt idx="2018">
                  <c:v>52.943000000000005</c:v>
                </c:pt>
                <c:pt idx="2019">
                  <c:v>52.943000000000005</c:v>
                </c:pt>
                <c:pt idx="2020">
                  <c:v>53.092000000000013</c:v>
                </c:pt>
                <c:pt idx="2021">
                  <c:v>53.237000000000002</c:v>
                </c:pt>
                <c:pt idx="2022">
                  <c:v>53.446000000000005</c:v>
                </c:pt>
                <c:pt idx="2023">
                  <c:v>53.714000000000006</c:v>
                </c:pt>
                <c:pt idx="2024">
                  <c:v>54.1</c:v>
                </c:pt>
                <c:pt idx="2025">
                  <c:v>54.541000000000004</c:v>
                </c:pt>
                <c:pt idx="2026">
                  <c:v>54.926000000000002</c:v>
                </c:pt>
                <c:pt idx="2027">
                  <c:v>55.193000000000012</c:v>
                </c:pt>
                <c:pt idx="2028">
                  <c:v>55.278000000000013</c:v>
                </c:pt>
                <c:pt idx="2029">
                  <c:v>55.218000000000011</c:v>
                </c:pt>
                <c:pt idx="2030">
                  <c:v>55.189</c:v>
                </c:pt>
                <c:pt idx="2031">
                  <c:v>55.189</c:v>
                </c:pt>
                <c:pt idx="2032">
                  <c:v>55.218000000000011</c:v>
                </c:pt>
                <c:pt idx="2033">
                  <c:v>55.155000000000001</c:v>
                </c:pt>
                <c:pt idx="2034">
                  <c:v>55.185000000000002</c:v>
                </c:pt>
                <c:pt idx="2035">
                  <c:v>55.303000000000004</c:v>
                </c:pt>
                <c:pt idx="2036">
                  <c:v>55.362000000000002</c:v>
                </c:pt>
                <c:pt idx="2037">
                  <c:v>55.211000000000006</c:v>
                </c:pt>
                <c:pt idx="2038">
                  <c:v>54.826000000000001</c:v>
                </c:pt>
                <c:pt idx="2039">
                  <c:v>54.678000000000011</c:v>
                </c:pt>
                <c:pt idx="2040">
                  <c:v>54.884999999999998</c:v>
                </c:pt>
                <c:pt idx="2041">
                  <c:v>55.089000000000006</c:v>
                </c:pt>
                <c:pt idx="2042">
                  <c:v>55.354999999999997</c:v>
                </c:pt>
                <c:pt idx="2043">
                  <c:v>55.532000000000011</c:v>
                </c:pt>
                <c:pt idx="2044">
                  <c:v>55.68</c:v>
                </c:pt>
                <c:pt idx="2045">
                  <c:v>55.971000000000004</c:v>
                </c:pt>
                <c:pt idx="2046">
                  <c:v>56.03</c:v>
                </c:pt>
                <c:pt idx="2047">
                  <c:v>55.911999999999999</c:v>
                </c:pt>
                <c:pt idx="2048">
                  <c:v>55.794000000000011</c:v>
                </c:pt>
                <c:pt idx="2049">
                  <c:v>55.642000000000003</c:v>
                </c:pt>
                <c:pt idx="2050">
                  <c:v>55.672000000000011</c:v>
                </c:pt>
                <c:pt idx="2051">
                  <c:v>55.908000000000001</c:v>
                </c:pt>
                <c:pt idx="2052">
                  <c:v>56.173000000000002</c:v>
                </c:pt>
                <c:pt idx="2053">
                  <c:v>56.32</c:v>
                </c:pt>
                <c:pt idx="2054">
                  <c:v>56.409000000000006</c:v>
                </c:pt>
                <c:pt idx="2055">
                  <c:v>56.434000000000005</c:v>
                </c:pt>
                <c:pt idx="2056">
                  <c:v>56.316000000000003</c:v>
                </c:pt>
                <c:pt idx="2057">
                  <c:v>56.14</c:v>
                </c:pt>
                <c:pt idx="2058">
                  <c:v>56.14</c:v>
                </c:pt>
                <c:pt idx="2059">
                  <c:v>56.047000000000004</c:v>
                </c:pt>
                <c:pt idx="2060">
                  <c:v>55.988</c:v>
                </c:pt>
                <c:pt idx="2061">
                  <c:v>55.959000000000003</c:v>
                </c:pt>
                <c:pt idx="2062">
                  <c:v>55.87</c:v>
                </c:pt>
                <c:pt idx="2063">
                  <c:v>55.929000000000002</c:v>
                </c:pt>
                <c:pt idx="2064">
                  <c:v>56.106000000000002</c:v>
                </c:pt>
                <c:pt idx="2065">
                  <c:v>56.254000000000005</c:v>
                </c:pt>
                <c:pt idx="2066">
                  <c:v>56.25</c:v>
                </c:pt>
                <c:pt idx="2067">
                  <c:v>56.308</c:v>
                </c:pt>
                <c:pt idx="2068">
                  <c:v>56.514000000000003</c:v>
                </c:pt>
                <c:pt idx="2069">
                  <c:v>56.779000000000003</c:v>
                </c:pt>
                <c:pt idx="2070">
                  <c:v>56.922000000000011</c:v>
                </c:pt>
                <c:pt idx="2071">
                  <c:v>57.186</c:v>
                </c:pt>
                <c:pt idx="2072">
                  <c:v>57.567</c:v>
                </c:pt>
                <c:pt idx="2073">
                  <c:v>57.889000000000003</c:v>
                </c:pt>
                <c:pt idx="2074">
                  <c:v>58.148000000000003</c:v>
                </c:pt>
                <c:pt idx="2075">
                  <c:v>58.528000000000013</c:v>
                </c:pt>
                <c:pt idx="2076">
                  <c:v>58.732000000000014</c:v>
                </c:pt>
                <c:pt idx="2077">
                  <c:v>58.849000000000004</c:v>
                </c:pt>
                <c:pt idx="2078">
                  <c:v>58.82</c:v>
                </c:pt>
                <c:pt idx="2079">
                  <c:v>58.878</c:v>
                </c:pt>
                <c:pt idx="2080">
                  <c:v>58.878</c:v>
                </c:pt>
                <c:pt idx="2081">
                  <c:v>58.844999999999999</c:v>
                </c:pt>
                <c:pt idx="2082">
                  <c:v>58.612000000000002</c:v>
                </c:pt>
                <c:pt idx="2083">
                  <c:v>58.086000000000006</c:v>
                </c:pt>
                <c:pt idx="2084">
                  <c:v>57.413000000000004</c:v>
                </c:pt>
                <c:pt idx="2085">
                  <c:v>56.738000000000014</c:v>
                </c:pt>
                <c:pt idx="2086">
                  <c:v>56.267000000000003</c:v>
                </c:pt>
                <c:pt idx="2087">
                  <c:v>55.943000000000005</c:v>
                </c:pt>
                <c:pt idx="2088">
                  <c:v>55.821000000000005</c:v>
                </c:pt>
                <c:pt idx="2089">
                  <c:v>55.821000000000005</c:v>
                </c:pt>
                <c:pt idx="2090">
                  <c:v>55.850999999999999</c:v>
                </c:pt>
                <c:pt idx="2091">
                  <c:v>55.91</c:v>
                </c:pt>
                <c:pt idx="2092">
                  <c:v>55.939</c:v>
                </c:pt>
                <c:pt idx="2093">
                  <c:v>55.733000000000011</c:v>
                </c:pt>
                <c:pt idx="2094">
                  <c:v>55.586000000000006</c:v>
                </c:pt>
                <c:pt idx="2095">
                  <c:v>55.497</c:v>
                </c:pt>
                <c:pt idx="2096">
                  <c:v>55.405000000000001</c:v>
                </c:pt>
                <c:pt idx="2097">
                  <c:v>55.527000000000001</c:v>
                </c:pt>
                <c:pt idx="2098">
                  <c:v>55.582000000000001</c:v>
                </c:pt>
                <c:pt idx="2099">
                  <c:v>55.582000000000001</c:v>
                </c:pt>
                <c:pt idx="2100">
                  <c:v>55.582000000000001</c:v>
                </c:pt>
                <c:pt idx="2101">
                  <c:v>55.493000000000002</c:v>
                </c:pt>
                <c:pt idx="2102">
                  <c:v>55.523000000000003</c:v>
                </c:pt>
                <c:pt idx="2103">
                  <c:v>55.582000000000001</c:v>
                </c:pt>
                <c:pt idx="2104">
                  <c:v>55.877000000000002</c:v>
                </c:pt>
                <c:pt idx="2105">
                  <c:v>56.2</c:v>
                </c:pt>
                <c:pt idx="2106">
                  <c:v>56.465000000000003</c:v>
                </c:pt>
                <c:pt idx="2107">
                  <c:v>56.671000000000006</c:v>
                </c:pt>
                <c:pt idx="2108">
                  <c:v>56.847000000000001</c:v>
                </c:pt>
                <c:pt idx="2109">
                  <c:v>56.785000000000011</c:v>
                </c:pt>
                <c:pt idx="2110">
                  <c:v>56.638000000000012</c:v>
                </c:pt>
                <c:pt idx="2111">
                  <c:v>56.344000000000001</c:v>
                </c:pt>
                <c:pt idx="2112">
                  <c:v>55.961000000000006</c:v>
                </c:pt>
                <c:pt idx="2113">
                  <c:v>55.696000000000012</c:v>
                </c:pt>
                <c:pt idx="2114">
                  <c:v>55.43</c:v>
                </c:pt>
                <c:pt idx="2115">
                  <c:v>55.164000000000001</c:v>
                </c:pt>
                <c:pt idx="2116">
                  <c:v>55.017000000000003</c:v>
                </c:pt>
                <c:pt idx="2117">
                  <c:v>54.928000000000011</c:v>
                </c:pt>
                <c:pt idx="2118">
                  <c:v>54.78</c:v>
                </c:pt>
                <c:pt idx="2119">
                  <c:v>54.691000000000003</c:v>
                </c:pt>
                <c:pt idx="2120">
                  <c:v>54.721000000000011</c:v>
                </c:pt>
                <c:pt idx="2121">
                  <c:v>54.691000000000003</c:v>
                </c:pt>
                <c:pt idx="2122">
                  <c:v>54.691000000000003</c:v>
                </c:pt>
                <c:pt idx="2123">
                  <c:v>54.691000000000003</c:v>
                </c:pt>
                <c:pt idx="2124">
                  <c:v>54.776000000000003</c:v>
                </c:pt>
                <c:pt idx="2125">
                  <c:v>54.835000000000001</c:v>
                </c:pt>
                <c:pt idx="2126">
                  <c:v>54.806000000000004</c:v>
                </c:pt>
                <c:pt idx="2127">
                  <c:v>54.835000000000001</c:v>
                </c:pt>
                <c:pt idx="2128">
                  <c:v>54.806000000000004</c:v>
                </c:pt>
                <c:pt idx="2129">
                  <c:v>54.658000000000001</c:v>
                </c:pt>
                <c:pt idx="2130">
                  <c:v>54.48</c:v>
                </c:pt>
                <c:pt idx="2131">
                  <c:v>54.391000000000005</c:v>
                </c:pt>
                <c:pt idx="2132">
                  <c:v>54.332000000000001</c:v>
                </c:pt>
                <c:pt idx="2133">
                  <c:v>54.243000000000002</c:v>
                </c:pt>
                <c:pt idx="2134">
                  <c:v>54.065000000000012</c:v>
                </c:pt>
                <c:pt idx="2135">
                  <c:v>53.857999999999997</c:v>
                </c:pt>
                <c:pt idx="2136">
                  <c:v>53.65</c:v>
                </c:pt>
                <c:pt idx="2137">
                  <c:v>53.561</c:v>
                </c:pt>
                <c:pt idx="2138">
                  <c:v>53.561</c:v>
                </c:pt>
                <c:pt idx="2139">
                  <c:v>53.59</c:v>
                </c:pt>
                <c:pt idx="2140">
                  <c:v>53.679000000000002</c:v>
                </c:pt>
                <c:pt idx="2141">
                  <c:v>53.947000000000003</c:v>
                </c:pt>
                <c:pt idx="2142">
                  <c:v>54.391000000000005</c:v>
                </c:pt>
                <c:pt idx="2143">
                  <c:v>54.924000000000007</c:v>
                </c:pt>
                <c:pt idx="2144">
                  <c:v>55.484999999999999</c:v>
                </c:pt>
                <c:pt idx="2145">
                  <c:v>55.928000000000011</c:v>
                </c:pt>
                <c:pt idx="2146">
                  <c:v>56.31</c:v>
                </c:pt>
                <c:pt idx="2147">
                  <c:v>56.663000000000011</c:v>
                </c:pt>
                <c:pt idx="2148">
                  <c:v>56.869</c:v>
                </c:pt>
                <c:pt idx="2149">
                  <c:v>57.074000000000005</c:v>
                </c:pt>
                <c:pt idx="2150">
                  <c:v>57.279000000000003</c:v>
                </c:pt>
                <c:pt idx="2151">
                  <c:v>57.514000000000003</c:v>
                </c:pt>
                <c:pt idx="2152">
                  <c:v>57.660000000000011</c:v>
                </c:pt>
                <c:pt idx="2153">
                  <c:v>57.777000000000001</c:v>
                </c:pt>
                <c:pt idx="2154">
                  <c:v>57.865000000000002</c:v>
                </c:pt>
                <c:pt idx="2155">
                  <c:v>57.861000000000004</c:v>
                </c:pt>
                <c:pt idx="2156">
                  <c:v>57.89</c:v>
                </c:pt>
                <c:pt idx="2157">
                  <c:v>58.011000000000003</c:v>
                </c:pt>
                <c:pt idx="2158">
                  <c:v>58.153000000000006</c:v>
                </c:pt>
                <c:pt idx="2159">
                  <c:v>58.27</c:v>
                </c:pt>
                <c:pt idx="2160">
                  <c:v>58.299000000000021</c:v>
                </c:pt>
                <c:pt idx="2161">
                  <c:v>58.357999999999997</c:v>
                </c:pt>
                <c:pt idx="2162">
                  <c:v>58.386999999999993</c:v>
                </c:pt>
                <c:pt idx="2163">
                  <c:v>58.357999999999997</c:v>
                </c:pt>
                <c:pt idx="2164">
                  <c:v>58.299000000000021</c:v>
                </c:pt>
                <c:pt idx="2165">
                  <c:v>58.328000000000003</c:v>
                </c:pt>
                <c:pt idx="2166">
                  <c:v>58.620000000000012</c:v>
                </c:pt>
                <c:pt idx="2167">
                  <c:v>59.028000000000013</c:v>
                </c:pt>
                <c:pt idx="2168">
                  <c:v>59.436</c:v>
                </c:pt>
                <c:pt idx="2169">
                  <c:v>59.755000000000003</c:v>
                </c:pt>
                <c:pt idx="2170">
                  <c:v>59.929000000000002</c:v>
                </c:pt>
                <c:pt idx="2171">
                  <c:v>59.957999999999998</c:v>
                </c:pt>
                <c:pt idx="2172">
                  <c:v>59.871000000000002</c:v>
                </c:pt>
                <c:pt idx="2173">
                  <c:v>59.813000000000002</c:v>
                </c:pt>
                <c:pt idx="2174">
                  <c:v>59.813000000000002</c:v>
                </c:pt>
                <c:pt idx="2175">
                  <c:v>59.987000000000002</c:v>
                </c:pt>
                <c:pt idx="2176">
                  <c:v>60.133000000000003</c:v>
                </c:pt>
                <c:pt idx="2177">
                  <c:v>60.075000000000003</c:v>
                </c:pt>
                <c:pt idx="2178">
                  <c:v>59.929000000000002</c:v>
                </c:pt>
                <c:pt idx="2179">
                  <c:v>59.784000000000006</c:v>
                </c:pt>
                <c:pt idx="2180">
                  <c:v>59.61</c:v>
                </c:pt>
                <c:pt idx="2181">
                  <c:v>59.290000000000013</c:v>
                </c:pt>
                <c:pt idx="2182">
                  <c:v>58.999000000000002</c:v>
                </c:pt>
                <c:pt idx="2183">
                  <c:v>58.795000000000016</c:v>
                </c:pt>
                <c:pt idx="2184">
                  <c:v>58.649000000000001</c:v>
                </c:pt>
                <c:pt idx="2185">
                  <c:v>58.562000000000012</c:v>
                </c:pt>
                <c:pt idx="2186">
                  <c:v>58.504000000000005</c:v>
                </c:pt>
                <c:pt idx="2187">
                  <c:v>58.620000000000012</c:v>
                </c:pt>
                <c:pt idx="2188">
                  <c:v>58.679000000000002</c:v>
                </c:pt>
                <c:pt idx="2189">
                  <c:v>58.679000000000002</c:v>
                </c:pt>
                <c:pt idx="2190">
                  <c:v>58.649000000000001</c:v>
                </c:pt>
                <c:pt idx="2191">
                  <c:v>58.766000000000012</c:v>
                </c:pt>
                <c:pt idx="2192">
                  <c:v>58.737000000000002</c:v>
                </c:pt>
                <c:pt idx="2193">
                  <c:v>58.562000000000012</c:v>
                </c:pt>
                <c:pt idx="2194">
                  <c:v>58.328000000000003</c:v>
                </c:pt>
                <c:pt idx="2195">
                  <c:v>58.299000000000021</c:v>
                </c:pt>
                <c:pt idx="2196">
                  <c:v>58.357999999999997</c:v>
                </c:pt>
                <c:pt idx="2197">
                  <c:v>58.241</c:v>
                </c:pt>
                <c:pt idx="2198">
                  <c:v>58.153000000000006</c:v>
                </c:pt>
                <c:pt idx="2199">
                  <c:v>58.066000000000003</c:v>
                </c:pt>
                <c:pt idx="2200">
                  <c:v>58.036000000000001</c:v>
                </c:pt>
                <c:pt idx="2201">
                  <c:v>57.949000000000005</c:v>
                </c:pt>
                <c:pt idx="2202">
                  <c:v>58.007000000000005</c:v>
                </c:pt>
                <c:pt idx="2203">
                  <c:v>58.036000000000001</c:v>
                </c:pt>
                <c:pt idx="2204">
                  <c:v>58.007000000000005</c:v>
                </c:pt>
                <c:pt idx="2205">
                  <c:v>57.923000000000002</c:v>
                </c:pt>
                <c:pt idx="2206">
                  <c:v>57.861000000000004</c:v>
                </c:pt>
                <c:pt idx="2207">
                  <c:v>57.861000000000004</c:v>
                </c:pt>
                <c:pt idx="2208">
                  <c:v>57.919000000000004</c:v>
                </c:pt>
                <c:pt idx="2209">
                  <c:v>57.923000000000002</c:v>
                </c:pt>
                <c:pt idx="2210">
                  <c:v>57.836000000000006</c:v>
                </c:pt>
                <c:pt idx="2211">
                  <c:v>57.719000000000001</c:v>
                </c:pt>
                <c:pt idx="2212">
                  <c:v>57.865000000000002</c:v>
                </c:pt>
                <c:pt idx="2213">
                  <c:v>57.981999999999999</c:v>
                </c:pt>
                <c:pt idx="2214">
                  <c:v>58.07</c:v>
                </c:pt>
                <c:pt idx="2215">
                  <c:v>58.07</c:v>
                </c:pt>
                <c:pt idx="2216">
                  <c:v>58.187000000000005</c:v>
                </c:pt>
                <c:pt idx="2217">
                  <c:v>58.216000000000001</c:v>
                </c:pt>
                <c:pt idx="2218">
                  <c:v>58.333000000000006</c:v>
                </c:pt>
                <c:pt idx="2219">
                  <c:v>58.391000000000005</c:v>
                </c:pt>
                <c:pt idx="2220">
                  <c:v>58.508000000000003</c:v>
                </c:pt>
                <c:pt idx="2221">
                  <c:v>58.537000000000006</c:v>
                </c:pt>
                <c:pt idx="2222">
                  <c:v>58.654000000000003</c:v>
                </c:pt>
                <c:pt idx="2223">
                  <c:v>58.683</c:v>
                </c:pt>
                <c:pt idx="2224">
                  <c:v>58.479000000000006</c:v>
                </c:pt>
                <c:pt idx="2225">
                  <c:v>58.245000000000012</c:v>
                </c:pt>
                <c:pt idx="2226">
                  <c:v>58.157000000000004</c:v>
                </c:pt>
                <c:pt idx="2227">
                  <c:v>58.128000000000014</c:v>
                </c:pt>
                <c:pt idx="2228">
                  <c:v>57.953000000000003</c:v>
                </c:pt>
                <c:pt idx="2229">
                  <c:v>57.836000000000006</c:v>
                </c:pt>
                <c:pt idx="2230">
                  <c:v>57.689</c:v>
                </c:pt>
                <c:pt idx="2231">
                  <c:v>57.514000000000003</c:v>
                </c:pt>
                <c:pt idx="2232">
                  <c:v>57.309000000000005</c:v>
                </c:pt>
                <c:pt idx="2233">
                  <c:v>57.133000000000003</c:v>
                </c:pt>
                <c:pt idx="2234">
                  <c:v>56.957000000000001</c:v>
                </c:pt>
                <c:pt idx="2235">
                  <c:v>56.751000000000005</c:v>
                </c:pt>
                <c:pt idx="2236">
                  <c:v>56.839000000000006</c:v>
                </c:pt>
                <c:pt idx="2237">
                  <c:v>57.279000000000003</c:v>
                </c:pt>
                <c:pt idx="2238">
                  <c:v>57.693000000000012</c:v>
                </c:pt>
                <c:pt idx="2239">
                  <c:v>57.957000000000001</c:v>
                </c:pt>
                <c:pt idx="2240">
                  <c:v>58.015000000000001</c:v>
                </c:pt>
                <c:pt idx="2241">
                  <c:v>57.986000000000004</c:v>
                </c:pt>
                <c:pt idx="2242">
                  <c:v>57.865000000000002</c:v>
                </c:pt>
                <c:pt idx="2243">
                  <c:v>57.752000000000002</c:v>
                </c:pt>
                <c:pt idx="2244">
                  <c:v>57.602000000000011</c:v>
                </c:pt>
                <c:pt idx="2245">
                  <c:v>57.367000000000004</c:v>
                </c:pt>
                <c:pt idx="2246">
                  <c:v>57.191000000000003</c:v>
                </c:pt>
                <c:pt idx="2247">
                  <c:v>57.195000000000014</c:v>
                </c:pt>
                <c:pt idx="2248">
                  <c:v>57.401000000000003</c:v>
                </c:pt>
                <c:pt idx="2249">
                  <c:v>57.606000000000002</c:v>
                </c:pt>
                <c:pt idx="2250">
                  <c:v>57.664000000000001</c:v>
                </c:pt>
                <c:pt idx="2251">
                  <c:v>57.547000000000004</c:v>
                </c:pt>
                <c:pt idx="2252">
                  <c:v>57.313000000000002</c:v>
                </c:pt>
                <c:pt idx="2253">
                  <c:v>57.166000000000011</c:v>
                </c:pt>
                <c:pt idx="2254">
                  <c:v>56.961000000000006</c:v>
                </c:pt>
                <c:pt idx="2255">
                  <c:v>56.726000000000013</c:v>
                </c:pt>
                <c:pt idx="2256">
                  <c:v>56.638000000000012</c:v>
                </c:pt>
                <c:pt idx="2257">
                  <c:v>56.755000000000003</c:v>
                </c:pt>
                <c:pt idx="2258">
                  <c:v>56.843000000000004</c:v>
                </c:pt>
                <c:pt idx="2259">
                  <c:v>57.049000000000007</c:v>
                </c:pt>
                <c:pt idx="2260">
                  <c:v>57.313000000000002</c:v>
                </c:pt>
                <c:pt idx="2261">
                  <c:v>57.518000000000001</c:v>
                </c:pt>
                <c:pt idx="2262">
                  <c:v>57.810999999999993</c:v>
                </c:pt>
                <c:pt idx="2263">
                  <c:v>58.161000000000001</c:v>
                </c:pt>
                <c:pt idx="2264">
                  <c:v>58.658000000000001</c:v>
                </c:pt>
                <c:pt idx="2265">
                  <c:v>59.182000000000002</c:v>
                </c:pt>
                <c:pt idx="2266">
                  <c:v>59.647000000000006</c:v>
                </c:pt>
                <c:pt idx="2267">
                  <c:v>59.967000000000006</c:v>
                </c:pt>
                <c:pt idx="2268">
                  <c:v>60.141000000000005</c:v>
                </c:pt>
                <c:pt idx="2269">
                  <c:v>60.228000000000016</c:v>
                </c:pt>
                <c:pt idx="2270">
                  <c:v>60.141000000000005</c:v>
                </c:pt>
                <c:pt idx="2271">
                  <c:v>60.054000000000002</c:v>
                </c:pt>
                <c:pt idx="2272">
                  <c:v>59.996000000000002</c:v>
                </c:pt>
                <c:pt idx="2273">
                  <c:v>59.909000000000006</c:v>
                </c:pt>
                <c:pt idx="2274">
                  <c:v>59.676000000000002</c:v>
                </c:pt>
                <c:pt idx="2275">
                  <c:v>59.44</c:v>
                </c:pt>
                <c:pt idx="2276">
                  <c:v>59.178000000000011</c:v>
                </c:pt>
                <c:pt idx="2277">
                  <c:v>58.974000000000004</c:v>
                </c:pt>
                <c:pt idx="2278">
                  <c:v>58.745000000000012</c:v>
                </c:pt>
                <c:pt idx="2279">
                  <c:v>58.42</c:v>
                </c:pt>
                <c:pt idx="2280">
                  <c:v>58.187000000000005</c:v>
                </c:pt>
                <c:pt idx="2281">
                  <c:v>57.981999999999999</c:v>
                </c:pt>
                <c:pt idx="2282">
                  <c:v>57.953000000000003</c:v>
                </c:pt>
                <c:pt idx="2283">
                  <c:v>57.894000000000005</c:v>
                </c:pt>
                <c:pt idx="2284">
                  <c:v>57.836000000000006</c:v>
                </c:pt>
                <c:pt idx="2285">
                  <c:v>57.748000000000012</c:v>
                </c:pt>
                <c:pt idx="2286">
                  <c:v>57.806000000000004</c:v>
                </c:pt>
                <c:pt idx="2287">
                  <c:v>57.894000000000005</c:v>
                </c:pt>
                <c:pt idx="2288">
                  <c:v>58.011000000000003</c:v>
                </c:pt>
                <c:pt idx="2289">
                  <c:v>57.953000000000003</c:v>
                </c:pt>
                <c:pt idx="2290">
                  <c:v>57.894000000000005</c:v>
                </c:pt>
                <c:pt idx="2291">
                  <c:v>57.777000000000001</c:v>
                </c:pt>
                <c:pt idx="2292">
                  <c:v>57.660000000000011</c:v>
                </c:pt>
                <c:pt idx="2293">
                  <c:v>57.543000000000006</c:v>
                </c:pt>
                <c:pt idx="2294">
                  <c:v>57.426000000000002</c:v>
                </c:pt>
                <c:pt idx="2295">
                  <c:v>57.454999999999998</c:v>
                </c:pt>
                <c:pt idx="2296">
                  <c:v>57.514000000000003</c:v>
                </c:pt>
                <c:pt idx="2297">
                  <c:v>57.777000000000001</c:v>
                </c:pt>
                <c:pt idx="2298">
                  <c:v>57.923000000000002</c:v>
                </c:pt>
                <c:pt idx="2299">
                  <c:v>57.981999999999999</c:v>
                </c:pt>
                <c:pt idx="2300">
                  <c:v>57.981999999999999</c:v>
                </c:pt>
                <c:pt idx="2301">
                  <c:v>58.07</c:v>
                </c:pt>
                <c:pt idx="2302">
                  <c:v>58.187000000000005</c:v>
                </c:pt>
                <c:pt idx="2303">
                  <c:v>58.303000000000004</c:v>
                </c:pt>
                <c:pt idx="2304">
                  <c:v>58.508000000000003</c:v>
                </c:pt>
                <c:pt idx="2305">
                  <c:v>58.654000000000003</c:v>
                </c:pt>
                <c:pt idx="2306">
                  <c:v>58.857999999999997</c:v>
                </c:pt>
                <c:pt idx="2307">
                  <c:v>59.178000000000011</c:v>
                </c:pt>
                <c:pt idx="2308">
                  <c:v>59.469000000000001</c:v>
                </c:pt>
                <c:pt idx="2309">
                  <c:v>59.643000000000001</c:v>
                </c:pt>
                <c:pt idx="2310">
                  <c:v>59.817999999999998</c:v>
                </c:pt>
                <c:pt idx="2311">
                  <c:v>59.876000000000005</c:v>
                </c:pt>
                <c:pt idx="2312">
                  <c:v>59.847000000000001</c:v>
                </c:pt>
                <c:pt idx="2313">
                  <c:v>59.759</c:v>
                </c:pt>
                <c:pt idx="2314">
                  <c:v>59.614000000000004</c:v>
                </c:pt>
                <c:pt idx="2315">
                  <c:v>59.498000000000012</c:v>
                </c:pt>
                <c:pt idx="2316">
                  <c:v>59.411000000000001</c:v>
                </c:pt>
                <c:pt idx="2317">
                  <c:v>59.294000000000011</c:v>
                </c:pt>
                <c:pt idx="2318">
                  <c:v>59.411000000000001</c:v>
                </c:pt>
                <c:pt idx="2319">
                  <c:v>59.643000000000001</c:v>
                </c:pt>
                <c:pt idx="2320">
                  <c:v>59.730000000000011</c:v>
                </c:pt>
                <c:pt idx="2321">
                  <c:v>59.759</c:v>
                </c:pt>
                <c:pt idx="2322">
                  <c:v>59.701000000000001</c:v>
                </c:pt>
                <c:pt idx="2323">
                  <c:v>59.643000000000001</c:v>
                </c:pt>
                <c:pt idx="2324">
                  <c:v>59.585000000000001</c:v>
                </c:pt>
                <c:pt idx="2325">
                  <c:v>59.585000000000001</c:v>
                </c:pt>
                <c:pt idx="2326">
                  <c:v>59.672000000000011</c:v>
                </c:pt>
                <c:pt idx="2327">
                  <c:v>59.817999999999998</c:v>
                </c:pt>
                <c:pt idx="2328">
                  <c:v>59.788000000000011</c:v>
                </c:pt>
                <c:pt idx="2329">
                  <c:v>59.730000000000011</c:v>
                </c:pt>
                <c:pt idx="2330">
                  <c:v>59.701000000000001</c:v>
                </c:pt>
                <c:pt idx="2331">
                  <c:v>59.672000000000011</c:v>
                </c:pt>
                <c:pt idx="2332">
                  <c:v>59.614000000000004</c:v>
                </c:pt>
                <c:pt idx="2333">
                  <c:v>59.614000000000004</c:v>
                </c:pt>
                <c:pt idx="2334">
                  <c:v>59.498000000000012</c:v>
                </c:pt>
                <c:pt idx="2335">
                  <c:v>59.323</c:v>
                </c:pt>
                <c:pt idx="2336">
                  <c:v>59.149000000000001</c:v>
                </c:pt>
                <c:pt idx="2337">
                  <c:v>59.062000000000012</c:v>
                </c:pt>
                <c:pt idx="2338">
                  <c:v>59.062000000000012</c:v>
                </c:pt>
                <c:pt idx="2339">
                  <c:v>59.091000000000001</c:v>
                </c:pt>
                <c:pt idx="2340">
                  <c:v>58.97</c:v>
                </c:pt>
                <c:pt idx="2341">
                  <c:v>58.77</c:v>
                </c:pt>
                <c:pt idx="2342">
                  <c:v>58.828000000000003</c:v>
                </c:pt>
                <c:pt idx="2343">
                  <c:v>59.062000000000012</c:v>
                </c:pt>
                <c:pt idx="2344">
                  <c:v>59.207000000000001</c:v>
                </c:pt>
                <c:pt idx="2345">
                  <c:v>59.261000000000003</c:v>
                </c:pt>
                <c:pt idx="2346">
                  <c:v>59.294000000000011</c:v>
                </c:pt>
                <c:pt idx="2347">
                  <c:v>59.261000000000003</c:v>
                </c:pt>
                <c:pt idx="2348">
                  <c:v>59.207000000000001</c:v>
                </c:pt>
                <c:pt idx="2349">
                  <c:v>59.087000000000003</c:v>
                </c:pt>
                <c:pt idx="2350">
                  <c:v>58.824000000000005</c:v>
                </c:pt>
                <c:pt idx="2351">
                  <c:v>58.620000000000012</c:v>
                </c:pt>
                <c:pt idx="2352">
                  <c:v>58.386999999999993</c:v>
                </c:pt>
                <c:pt idx="2353">
                  <c:v>58.212000000000003</c:v>
                </c:pt>
                <c:pt idx="2354">
                  <c:v>58.066000000000003</c:v>
                </c:pt>
                <c:pt idx="2355">
                  <c:v>57.919000000000004</c:v>
                </c:pt>
                <c:pt idx="2356">
                  <c:v>57.773000000000003</c:v>
                </c:pt>
                <c:pt idx="2357">
                  <c:v>57.861000000000004</c:v>
                </c:pt>
                <c:pt idx="2358">
                  <c:v>57.919000000000004</c:v>
                </c:pt>
                <c:pt idx="2359">
                  <c:v>58.066000000000003</c:v>
                </c:pt>
                <c:pt idx="2360">
                  <c:v>58.182000000000002</c:v>
                </c:pt>
                <c:pt idx="2361">
                  <c:v>58.445</c:v>
                </c:pt>
                <c:pt idx="2362">
                  <c:v>58.737000000000002</c:v>
                </c:pt>
                <c:pt idx="2363">
                  <c:v>58.883000000000003</c:v>
                </c:pt>
                <c:pt idx="2364">
                  <c:v>58.911999999999999</c:v>
                </c:pt>
                <c:pt idx="2365">
                  <c:v>58.911999999999999</c:v>
                </c:pt>
                <c:pt idx="2366">
                  <c:v>58.999000000000002</c:v>
                </c:pt>
                <c:pt idx="2367">
                  <c:v>59.116</c:v>
                </c:pt>
                <c:pt idx="2368">
                  <c:v>59.232000000000014</c:v>
                </c:pt>
                <c:pt idx="2369">
                  <c:v>59.436</c:v>
                </c:pt>
                <c:pt idx="2370">
                  <c:v>59.639000000000003</c:v>
                </c:pt>
                <c:pt idx="2371">
                  <c:v>59.726000000000013</c:v>
                </c:pt>
                <c:pt idx="2372">
                  <c:v>59.784000000000006</c:v>
                </c:pt>
                <c:pt idx="2373">
                  <c:v>59.809000000000005</c:v>
                </c:pt>
                <c:pt idx="2374">
                  <c:v>59.954000000000001</c:v>
                </c:pt>
                <c:pt idx="2375">
                  <c:v>60.186</c:v>
                </c:pt>
                <c:pt idx="2376">
                  <c:v>60.389000000000003</c:v>
                </c:pt>
                <c:pt idx="2377">
                  <c:v>60.505000000000003</c:v>
                </c:pt>
                <c:pt idx="2378">
                  <c:v>60.417999999999999</c:v>
                </c:pt>
                <c:pt idx="2379">
                  <c:v>60.36</c:v>
                </c:pt>
                <c:pt idx="2380">
                  <c:v>60.215000000000003</c:v>
                </c:pt>
                <c:pt idx="2381">
                  <c:v>60.012</c:v>
                </c:pt>
                <c:pt idx="2382">
                  <c:v>59.805</c:v>
                </c:pt>
                <c:pt idx="2383">
                  <c:v>59.664000000000001</c:v>
                </c:pt>
                <c:pt idx="2384">
                  <c:v>59.689</c:v>
                </c:pt>
                <c:pt idx="2385">
                  <c:v>59.718000000000011</c:v>
                </c:pt>
                <c:pt idx="2386">
                  <c:v>59.660000000000011</c:v>
                </c:pt>
                <c:pt idx="2387">
                  <c:v>59.863</c:v>
                </c:pt>
                <c:pt idx="2388">
                  <c:v>60.124000000000002</c:v>
                </c:pt>
                <c:pt idx="2389">
                  <c:v>60.327000000000005</c:v>
                </c:pt>
                <c:pt idx="2390">
                  <c:v>60.501000000000005</c:v>
                </c:pt>
                <c:pt idx="2391">
                  <c:v>60.559000000000005</c:v>
                </c:pt>
                <c:pt idx="2392">
                  <c:v>60.501000000000005</c:v>
                </c:pt>
                <c:pt idx="2393">
                  <c:v>60.384999999999998</c:v>
                </c:pt>
                <c:pt idx="2394">
                  <c:v>60.24</c:v>
                </c:pt>
                <c:pt idx="2395">
                  <c:v>59.979000000000006</c:v>
                </c:pt>
                <c:pt idx="2396">
                  <c:v>59.776000000000003</c:v>
                </c:pt>
                <c:pt idx="2397">
                  <c:v>59.573</c:v>
                </c:pt>
                <c:pt idx="2398">
                  <c:v>59.34</c:v>
                </c:pt>
                <c:pt idx="2399">
                  <c:v>59.049000000000007</c:v>
                </c:pt>
                <c:pt idx="2400">
                  <c:v>58.816000000000003</c:v>
                </c:pt>
                <c:pt idx="2401">
                  <c:v>58.7</c:v>
                </c:pt>
                <c:pt idx="2402">
                  <c:v>58.608000000000011</c:v>
                </c:pt>
                <c:pt idx="2403">
                  <c:v>58.52</c:v>
                </c:pt>
                <c:pt idx="2404">
                  <c:v>58.404000000000003</c:v>
                </c:pt>
                <c:pt idx="2405">
                  <c:v>58.316000000000003</c:v>
                </c:pt>
                <c:pt idx="2406">
                  <c:v>58.229000000000013</c:v>
                </c:pt>
                <c:pt idx="2407">
                  <c:v>58.199000000000012</c:v>
                </c:pt>
                <c:pt idx="2408">
                  <c:v>58.112000000000002</c:v>
                </c:pt>
                <c:pt idx="2409">
                  <c:v>58.053000000000004</c:v>
                </c:pt>
                <c:pt idx="2410">
                  <c:v>58.024000000000001</c:v>
                </c:pt>
                <c:pt idx="2411">
                  <c:v>57.995000000000012</c:v>
                </c:pt>
                <c:pt idx="2412">
                  <c:v>57.966000000000001</c:v>
                </c:pt>
                <c:pt idx="2413">
                  <c:v>58.083000000000006</c:v>
                </c:pt>
                <c:pt idx="2414">
                  <c:v>58.229000000000013</c:v>
                </c:pt>
                <c:pt idx="2415">
                  <c:v>58.316000000000003</c:v>
                </c:pt>
                <c:pt idx="2416">
                  <c:v>58.229000000000013</c:v>
                </c:pt>
                <c:pt idx="2417">
                  <c:v>58.258000000000003</c:v>
                </c:pt>
                <c:pt idx="2418">
                  <c:v>58.316000000000003</c:v>
                </c:pt>
                <c:pt idx="2419">
                  <c:v>58.433</c:v>
                </c:pt>
                <c:pt idx="2420">
                  <c:v>58.491</c:v>
                </c:pt>
                <c:pt idx="2421">
                  <c:v>58.462000000000003</c:v>
                </c:pt>
                <c:pt idx="2422">
                  <c:v>58.404000000000003</c:v>
                </c:pt>
                <c:pt idx="2423">
                  <c:v>58.433</c:v>
                </c:pt>
                <c:pt idx="2424">
                  <c:v>58.4</c:v>
                </c:pt>
                <c:pt idx="2425">
                  <c:v>58.283000000000001</c:v>
                </c:pt>
                <c:pt idx="2426">
                  <c:v>58.049000000000007</c:v>
                </c:pt>
                <c:pt idx="2427">
                  <c:v>57.991</c:v>
                </c:pt>
                <c:pt idx="2428">
                  <c:v>57.962000000000003</c:v>
                </c:pt>
                <c:pt idx="2429">
                  <c:v>57.814999999999998</c:v>
                </c:pt>
                <c:pt idx="2430">
                  <c:v>57.669000000000011</c:v>
                </c:pt>
                <c:pt idx="2431">
                  <c:v>57.464000000000006</c:v>
                </c:pt>
                <c:pt idx="2432">
                  <c:v>57.259</c:v>
                </c:pt>
                <c:pt idx="2433">
                  <c:v>57.142000000000003</c:v>
                </c:pt>
                <c:pt idx="2434">
                  <c:v>57.171000000000006</c:v>
                </c:pt>
                <c:pt idx="2435">
                  <c:v>57.259</c:v>
                </c:pt>
                <c:pt idx="2436">
                  <c:v>57.317999999999998</c:v>
                </c:pt>
                <c:pt idx="2437">
                  <c:v>57.201000000000001</c:v>
                </c:pt>
                <c:pt idx="2438">
                  <c:v>56.991</c:v>
                </c:pt>
                <c:pt idx="2439">
                  <c:v>56.933</c:v>
                </c:pt>
                <c:pt idx="2440">
                  <c:v>56.786000000000001</c:v>
                </c:pt>
                <c:pt idx="2441">
                  <c:v>56.669000000000011</c:v>
                </c:pt>
                <c:pt idx="2442">
                  <c:v>56.669000000000011</c:v>
                </c:pt>
                <c:pt idx="2443">
                  <c:v>56.814999999999998</c:v>
                </c:pt>
                <c:pt idx="2444">
                  <c:v>57.021000000000001</c:v>
                </c:pt>
                <c:pt idx="2445">
                  <c:v>57.109000000000002</c:v>
                </c:pt>
                <c:pt idx="2446">
                  <c:v>57.167000000000002</c:v>
                </c:pt>
                <c:pt idx="2447">
                  <c:v>57.343000000000004</c:v>
                </c:pt>
                <c:pt idx="2448">
                  <c:v>57.372</c:v>
                </c:pt>
                <c:pt idx="2449">
                  <c:v>57.285000000000011</c:v>
                </c:pt>
                <c:pt idx="2450">
                  <c:v>57.222000000000016</c:v>
                </c:pt>
                <c:pt idx="2451">
                  <c:v>57.163000000000011</c:v>
                </c:pt>
                <c:pt idx="2452">
                  <c:v>57.075000000000003</c:v>
                </c:pt>
                <c:pt idx="2453">
                  <c:v>57.017000000000003</c:v>
                </c:pt>
                <c:pt idx="2454">
                  <c:v>56.957999999999998</c:v>
                </c:pt>
                <c:pt idx="2455">
                  <c:v>56.899000000000001</c:v>
                </c:pt>
                <c:pt idx="2456">
                  <c:v>56.87</c:v>
                </c:pt>
                <c:pt idx="2457">
                  <c:v>56.87</c:v>
                </c:pt>
                <c:pt idx="2458">
                  <c:v>57.046000000000006</c:v>
                </c:pt>
                <c:pt idx="2459">
                  <c:v>57.251000000000005</c:v>
                </c:pt>
                <c:pt idx="2460">
                  <c:v>57.427</c:v>
                </c:pt>
                <c:pt idx="2461">
                  <c:v>57.54</c:v>
                </c:pt>
                <c:pt idx="2462">
                  <c:v>57.628000000000014</c:v>
                </c:pt>
                <c:pt idx="2463">
                  <c:v>57.657000000000004</c:v>
                </c:pt>
                <c:pt idx="2464">
                  <c:v>57.628000000000014</c:v>
                </c:pt>
                <c:pt idx="2465">
                  <c:v>57.774000000000001</c:v>
                </c:pt>
                <c:pt idx="2466">
                  <c:v>58.008000000000003</c:v>
                </c:pt>
                <c:pt idx="2467">
                  <c:v>58.125000000000014</c:v>
                </c:pt>
                <c:pt idx="2468">
                  <c:v>58.154000000000003</c:v>
                </c:pt>
                <c:pt idx="2469">
                  <c:v>58.183</c:v>
                </c:pt>
                <c:pt idx="2470">
                  <c:v>58.154000000000003</c:v>
                </c:pt>
                <c:pt idx="2471">
                  <c:v>58.154000000000003</c:v>
                </c:pt>
                <c:pt idx="2472">
                  <c:v>58.066000000000003</c:v>
                </c:pt>
                <c:pt idx="2473">
                  <c:v>57.712000000000003</c:v>
                </c:pt>
                <c:pt idx="2474">
                  <c:v>57.273000000000003</c:v>
                </c:pt>
                <c:pt idx="2475">
                  <c:v>56.803000000000004</c:v>
                </c:pt>
                <c:pt idx="2476">
                  <c:v>56.363</c:v>
                </c:pt>
                <c:pt idx="2477">
                  <c:v>56.01</c:v>
                </c:pt>
                <c:pt idx="2478">
                  <c:v>55.863</c:v>
                </c:pt>
                <c:pt idx="2479">
                  <c:v>55.716000000000001</c:v>
                </c:pt>
                <c:pt idx="2480">
                  <c:v>55.627000000000002</c:v>
                </c:pt>
                <c:pt idx="2481">
                  <c:v>55.539000000000001</c:v>
                </c:pt>
                <c:pt idx="2482">
                  <c:v>55.391000000000005</c:v>
                </c:pt>
                <c:pt idx="2483">
                  <c:v>55.244</c:v>
                </c:pt>
                <c:pt idx="2484">
                  <c:v>55.299000000000021</c:v>
                </c:pt>
                <c:pt idx="2485">
                  <c:v>55.417000000000002</c:v>
                </c:pt>
                <c:pt idx="2486">
                  <c:v>55.623000000000012</c:v>
                </c:pt>
                <c:pt idx="2487">
                  <c:v>55.977000000000004</c:v>
                </c:pt>
                <c:pt idx="2488">
                  <c:v>56.387999999999998</c:v>
                </c:pt>
                <c:pt idx="2489">
                  <c:v>56.565000000000012</c:v>
                </c:pt>
                <c:pt idx="2490">
                  <c:v>56.653000000000006</c:v>
                </c:pt>
                <c:pt idx="2491">
                  <c:v>56.711000000000006</c:v>
                </c:pt>
                <c:pt idx="2492">
                  <c:v>56.886999999999993</c:v>
                </c:pt>
                <c:pt idx="2493">
                  <c:v>57.151000000000003</c:v>
                </c:pt>
                <c:pt idx="2494">
                  <c:v>57.386000000000003</c:v>
                </c:pt>
                <c:pt idx="2495">
                  <c:v>57.561</c:v>
                </c:pt>
                <c:pt idx="2496">
                  <c:v>57.707000000000001</c:v>
                </c:pt>
                <c:pt idx="2497">
                  <c:v>57.966000000000001</c:v>
                </c:pt>
                <c:pt idx="2498">
                  <c:v>58.321000000000005</c:v>
                </c:pt>
                <c:pt idx="2499">
                  <c:v>58.608000000000011</c:v>
                </c:pt>
                <c:pt idx="2500">
                  <c:v>58.787000000000006</c:v>
                </c:pt>
                <c:pt idx="2501">
                  <c:v>58.9</c:v>
                </c:pt>
                <c:pt idx="2502">
                  <c:v>59.103000000000002</c:v>
                </c:pt>
                <c:pt idx="2503">
                  <c:v>59.190000000000012</c:v>
                </c:pt>
                <c:pt idx="2504">
                  <c:v>59.132000000000012</c:v>
                </c:pt>
                <c:pt idx="2505">
                  <c:v>59.045000000000002</c:v>
                </c:pt>
                <c:pt idx="2506">
                  <c:v>58.9</c:v>
                </c:pt>
                <c:pt idx="2507">
                  <c:v>58.811999999999998</c:v>
                </c:pt>
                <c:pt idx="2508">
                  <c:v>58.841000000000001</c:v>
                </c:pt>
                <c:pt idx="2509">
                  <c:v>58.721000000000011</c:v>
                </c:pt>
                <c:pt idx="2510">
                  <c:v>58.662000000000013</c:v>
                </c:pt>
                <c:pt idx="2511">
                  <c:v>58.721000000000011</c:v>
                </c:pt>
                <c:pt idx="2512">
                  <c:v>58.779000000000003</c:v>
                </c:pt>
                <c:pt idx="2513">
                  <c:v>58.841000000000001</c:v>
                </c:pt>
                <c:pt idx="2514">
                  <c:v>58.837000000000003</c:v>
                </c:pt>
                <c:pt idx="2515">
                  <c:v>58.808</c:v>
                </c:pt>
                <c:pt idx="2516">
                  <c:v>58.779000000000003</c:v>
                </c:pt>
                <c:pt idx="2517">
                  <c:v>58.75</c:v>
                </c:pt>
                <c:pt idx="2518">
                  <c:v>58.75</c:v>
                </c:pt>
                <c:pt idx="2519">
                  <c:v>58.808</c:v>
                </c:pt>
                <c:pt idx="2520">
                  <c:v>58.954000000000001</c:v>
                </c:pt>
                <c:pt idx="2521">
                  <c:v>59.041000000000004</c:v>
                </c:pt>
                <c:pt idx="2522">
                  <c:v>59.066000000000003</c:v>
                </c:pt>
                <c:pt idx="2523">
                  <c:v>59.095000000000013</c:v>
                </c:pt>
                <c:pt idx="2524">
                  <c:v>59.07</c:v>
                </c:pt>
                <c:pt idx="2525">
                  <c:v>58.949000000000005</c:v>
                </c:pt>
                <c:pt idx="2526">
                  <c:v>58.891000000000005</c:v>
                </c:pt>
                <c:pt idx="2527">
                  <c:v>58.746000000000002</c:v>
                </c:pt>
                <c:pt idx="2528">
                  <c:v>58.6</c:v>
                </c:pt>
                <c:pt idx="2529">
                  <c:v>58.542000000000002</c:v>
                </c:pt>
                <c:pt idx="2530">
                  <c:v>58.454000000000001</c:v>
                </c:pt>
                <c:pt idx="2531">
                  <c:v>58.483000000000004</c:v>
                </c:pt>
                <c:pt idx="2532">
                  <c:v>58.513000000000005</c:v>
                </c:pt>
                <c:pt idx="2533">
                  <c:v>58.542000000000002</c:v>
                </c:pt>
                <c:pt idx="2534">
                  <c:v>58.571000000000005</c:v>
                </c:pt>
                <c:pt idx="2535">
                  <c:v>58.538000000000011</c:v>
                </c:pt>
                <c:pt idx="2536">
                  <c:v>58.483000000000004</c:v>
                </c:pt>
                <c:pt idx="2537">
                  <c:v>58.421000000000006</c:v>
                </c:pt>
                <c:pt idx="2538">
                  <c:v>58.309000000000005</c:v>
                </c:pt>
                <c:pt idx="2539">
                  <c:v>58.129000000000012</c:v>
                </c:pt>
                <c:pt idx="2540">
                  <c:v>57.954000000000001</c:v>
                </c:pt>
                <c:pt idx="2541">
                  <c:v>57.808</c:v>
                </c:pt>
                <c:pt idx="2542">
                  <c:v>57.779000000000003</c:v>
                </c:pt>
                <c:pt idx="2543">
                  <c:v>57.837000000000003</c:v>
                </c:pt>
                <c:pt idx="2544">
                  <c:v>57.896000000000001</c:v>
                </c:pt>
                <c:pt idx="2545">
                  <c:v>57.867000000000004</c:v>
                </c:pt>
                <c:pt idx="2546">
                  <c:v>57.954000000000001</c:v>
                </c:pt>
                <c:pt idx="2547">
                  <c:v>58.246000000000002</c:v>
                </c:pt>
                <c:pt idx="2548">
                  <c:v>58.45</c:v>
                </c:pt>
                <c:pt idx="2549">
                  <c:v>58.538000000000011</c:v>
                </c:pt>
                <c:pt idx="2550">
                  <c:v>58.509</c:v>
                </c:pt>
                <c:pt idx="2551">
                  <c:v>58.479000000000006</c:v>
                </c:pt>
                <c:pt idx="2552">
                  <c:v>58.359000000000002</c:v>
                </c:pt>
                <c:pt idx="2553">
                  <c:v>58.271000000000001</c:v>
                </c:pt>
                <c:pt idx="2554">
                  <c:v>58.213000000000001</c:v>
                </c:pt>
                <c:pt idx="2555">
                  <c:v>58.184000000000005</c:v>
                </c:pt>
                <c:pt idx="2556">
                  <c:v>58.213000000000001</c:v>
                </c:pt>
                <c:pt idx="2557">
                  <c:v>58.242000000000012</c:v>
                </c:pt>
                <c:pt idx="2558">
                  <c:v>58.329000000000001</c:v>
                </c:pt>
                <c:pt idx="2559">
                  <c:v>58.446000000000005</c:v>
                </c:pt>
                <c:pt idx="2560">
                  <c:v>58.563000000000002</c:v>
                </c:pt>
                <c:pt idx="2561">
                  <c:v>58.592000000000013</c:v>
                </c:pt>
                <c:pt idx="2562">
                  <c:v>58.621000000000002</c:v>
                </c:pt>
                <c:pt idx="2563">
                  <c:v>58.621000000000002</c:v>
                </c:pt>
                <c:pt idx="2564">
                  <c:v>58.592000000000013</c:v>
                </c:pt>
                <c:pt idx="2565">
                  <c:v>58.563000000000002</c:v>
                </c:pt>
                <c:pt idx="2566">
                  <c:v>58.592000000000013</c:v>
                </c:pt>
                <c:pt idx="2567">
                  <c:v>58.646000000000001</c:v>
                </c:pt>
                <c:pt idx="2568">
                  <c:v>58.675000000000011</c:v>
                </c:pt>
                <c:pt idx="2569">
                  <c:v>58.675000000000011</c:v>
                </c:pt>
                <c:pt idx="2570">
                  <c:v>58.704000000000001</c:v>
                </c:pt>
                <c:pt idx="2571">
                  <c:v>58.762000000000015</c:v>
                </c:pt>
                <c:pt idx="2572">
                  <c:v>58.792000000000016</c:v>
                </c:pt>
                <c:pt idx="2573">
                  <c:v>58.792000000000016</c:v>
                </c:pt>
                <c:pt idx="2574">
                  <c:v>58.762000000000015</c:v>
                </c:pt>
                <c:pt idx="2575">
                  <c:v>58.646000000000001</c:v>
                </c:pt>
                <c:pt idx="2576">
                  <c:v>58.588000000000001</c:v>
                </c:pt>
                <c:pt idx="2577">
                  <c:v>58.704000000000001</c:v>
                </c:pt>
                <c:pt idx="2578">
                  <c:v>58.821000000000005</c:v>
                </c:pt>
                <c:pt idx="2579">
                  <c:v>58.966000000000001</c:v>
                </c:pt>
                <c:pt idx="2580">
                  <c:v>59.141000000000005</c:v>
                </c:pt>
                <c:pt idx="2581">
                  <c:v>59.310999999999993</c:v>
                </c:pt>
                <c:pt idx="2582">
                  <c:v>59.518000000000001</c:v>
                </c:pt>
                <c:pt idx="2583">
                  <c:v>59.692000000000014</c:v>
                </c:pt>
                <c:pt idx="2584">
                  <c:v>59.833000000000006</c:v>
                </c:pt>
                <c:pt idx="2585">
                  <c:v>59.891000000000005</c:v>
                </c:pt>
                <c:pt idx="2586">
                  <c:v>59.804000000000002</c:v>
                </c:pt>
                <c:pt idx="2587">
                  <c:v>59.659000000000006</c:v>
                </c:pt>
                <c:pt idx="2588">
                  <c:v>59.543000000000006</c:v>
                </c:pt>
                <c:pt idx="2589">
                  <c:v>59.456000000000003</c:v>
                </c:pt>
                <c:pt idx="2590">
                  <c:v>59.398000000000003</c:v>
                </c:pt>
                <c:pt idx="2591">
                  <c:v>59.484999999999999</c:v>
                </c:pt>
                <c:pt idx="2592">
                  <c:v>59.659000000000006</c:v>
                </c:pt>
                <c:pt idx="2593">
                  <c:v>59.862000000000002</c:v>
                </c:pt>
                <c:pt idx="2594">
                  <c:v>60.007000000000005</c:v>
                </c:pt>
                <c:pt idx="2595">
                  <c:v>60.094000000000001</c:v>
                </c:pt>
                <c:pt idx="2596">
                  <c:v>60.065000000000012</c:v>
                </c:pt>
                <c:pt idx="2597">
                  <c:v>59.978000000000002</c:v>
                </c:pt>
                <c:pt idx="2598">
                  <c:v>59.886999999999993</c:v>
                </c:pt>
                <c:pt idx="2599">
                  <c:v>59.857999999999997</c:v>
                </c:pt>
                <c:pt idx="2600">
                  <c:v>59.8</c:v>
                </c:pt>
                <c:pt idx="2601">
                  <c:v>59.713000000000001</c:v>
                </c:pt>
                <c:pt idx="2602">
                  <c:v>59.626000000000012</c:v>
                </c:pt>
                <c:pt idx="2603">
                  <c:v>59.539000000000001</c:v>
                </c:pt>
                <c:pt idx="2604">
                  <c:v>59.51</c:v>
                </c:pt>
                <c:pt idx="2605">
                  <c:v>59.423000000000002</c:v>
                </c:pt>
                <c:pt idx="2606">
                  <c:v>59.307000000000002</c:v>
                </c:pt>
                <c:pt idx="2607">
                  <c:v>59.186</c:v>
                </c:pt>
                <c:pt idx="2608">
                  <c:v>59.103000000000002</c:v>
                </c:pt>
                <c:pt idx="2609">
                  <c:v>59.045000000000002</c:v>
                </c:pt>
                <c:pt idx="2610">
                  <c:v>58.925000000000011</c:v>
                </c:pt>
                <c:pt idx="2611">
                  <c:v>58.837000000000003</c:v>
                </c:pt>
                <c:pt idx="2612">
                  <c:v>58.721000000000011</c:v>
                </c:pt>
                <c:pt idx="2613">
                  <c:v>58.575000000000003</c:v>
                </c:pt>
                <c:pt idx="2614">
                  <c:v>58.401000000000003</c:v>
                </c:pt>
                <c:pt idx="2615">
                  <c:v>58.284000000000006</c:v>
                </c:pt>
                <c:pt idx="2616">
                  <c:v>58.196000000000012</c:v>
                </c:pt>
                <c:pt idx="2617">
                  <c:v>58.138000000000012</c:v>
                </c:pt>
                <c:pt idx="2618">
                  <c:v>58.021000000000001</c:v>
                </c:pt>
                <c:pt idx="2619">
                  <c:v>57.905000000000001</c:v>
                </c:pt>
                <c:pt idx="2620">
                  <c:v>57.729000000000013</c:v>
                </c:pt>
                <c:pt idx="2621">
                  <c:v>57.642000000000003</c:v>
                </c:pt>
                <c:pt idx="2622">
                  <c:v>57.583000000000006</c:v>
                </c:pt>
                <c:pt idx="2623">
                  <c:v>57.491</c:v>
                </c:pt>
                <c:pt idx="2624">
                  <c:v>57.433</c:v>
                </c:pt>
                <c:pt idx="2625">
                  <c:v>57.374000000000002</c:v>
                </c:pt>
                <c:pt idx="2626">
                  <c:v>57.433</c:v>
                </c:pt>
                <c:pt idx="2627">
                  <c:v>57.521000000000001</c:v>
                </c:pt>
                <c:pt idx="2628">
                  <c:v>57.55</c:v>
                </c:pt>
                <c:pt idx="2629">
                  <c:v>57.579000000000001</c:v>
                </c:pt>
                <c:pt idx="2630">
                  <c:v>57.55</c:v>
                </c:pt>
                <c:pt idx="2631">
                  <c:v>57.521000000000001</c:v>
                </c:pt>
                <c:pt idx="2632">
                  <c:v>57.462000000000003</c:v>
                </c:pt>
                <c:pt idx="2633">
                  <c:v>57.433</c:v>
                </c:pt>
                <c:pt idx="2634">
                  <c:v>57.374000000000002</c:v>
                </c:pt>
                <c:pt idx="2635">
                  <c:v>57.316000000000003</c:v>
                </c:pt>
                <c:pt idx="2636">
                  <c:v>57.287000000000006</c:v>
                </c:pt>
                <c:pt idx="2637">
                  <c:v>57.228000000000016</c:v>
                </c:pt>
                <c:pt idx="2638">
                  <c:v>57.199000000000012</c:v>
                </c:pt>
                <c:pt idx="2639">
                  <c:v>57.14</c:v>
                </c:pt>
                <c:pt idx="2640">
                  <c:v>57.107000000000006</c:v>
                </c:pt>
                <c:pt idx="2641">
                  <c:v>57.048000000000002</c:v>
                </c:pt>
                <c:pt idx="2642">
                  <c:v>57.019000000000005</c:v>
                </c:pt>
                <c:pt idx="2643">
                  <c:v>56.931000000000004</c:v>
                </c:pt>
                <c:pt idx="2644">
                  <c:v>56.931000000000004</c:v>
                </c:pt>
                <c:pt idx="2645">
                  <c:v>56.873000000000005</c:v>
                </c:pt>
                <c:pt idx="2646">
                  <c:v>56.873000000000005</c:v>
                </c:pt>
                <c:pt idx="2647">
                  <c:v>56.813999999999993</c:v>
                </c:pt>
                <c:pt idx="2648">
                  <c:v>56.755000000000003</c:v>
                </c:pt>
                <c:pt idx="2649">
                  <c:v>56.726000000000013</c:v>
                </c:pt>
                <c:pt idx="2650">
                  <c:v>56.667000000000002</c:v>
                </c:pt>
                <c:pt idx="2651">
                  <c:v>56.667000000000002</c:v>
                </c:pt>
                <c:pt idx="2652">
                  <c:v>56.638000000000012</c:v>
                </c:pt>
                <c:pt idx="2653">
                  <c:v>56.579000000000001</c:v>
                </c:pt>
                <c:pt idx="2654">
                  <c:v>56.579000000000001</c:v>
                </c:pt>
                <c:pt idx="2655">
                  <c:v>56.55</c:v>
                </c:pt>
                <c:pt idx="2656">
                  <c:v>56.521000000000001</c:v>
                </c:pt>
                <c:pt idx="2657">
                  <c:v>56.462000000000003</c:v>
                </c:pt>
                <c:pt idx="2658">
                  <c:v>56.462000000000003</c:v>
                </c:pt>
                <c:pt idx="2659">
                  <c:v>56.433</c:v>
                </c:pt>
                <c:pt idx="2660">
                  <c:v>56.399000000000001</c:v>
                </c:pt>
                <c:pt idx="2661">
                  <c:v>56.403000000000006</c:v>
                </c:pt>
                <c:pt idx="2662">
                  <c:v>56.37</c:v>
                </c:pt>
                <c:pt idx="2663">
                  <c:v>56.341000000000001</c:v>
                </c:pt>
                <c:pt idx="2664">
                  <c:v>56.310999999999993</c:v>
                </c:pt>
                <c:pt idx="2665">
                  <c:v>56.341000000000001</c:v>
                </c:pt>
                <c:pt idx="2666">
                  <c:v>56.282000000000011</c:v>
                </c:pt>
                <c:pt idx="2667">
                  <c:v>56.310999999999993</c:v>
                </c:pt>
                <c:pt idx="2668">
                  <c:v>56.282000000000011</c:v>
                </c:pt>
                <c:pt idx="2669">
                  <c:v>56.282000000000011</c:v>
                </c:pt>
                <c:pt idx="2670">
                  <c:v>56.223000000000013</c:v>
                </c:pt>
                <c:pt idx="2671">
                  <c:v>56.253</c:v>
                </c:pt>
                <c:pt idx="2672">
                  <c:v>56.223000000000013</c:v>
                </c:pt>
                <c:pt idx="2673">
                  <c:v>56.223000000000013</c:v>
                </c:pt>
                <c:pt idx="2674">
                  <c:v>56.194000000000003</c:v>
                </c:pt>
                <c:pt idx="2675">
                  <c:v>56.223000000000013</c:v>
                </c:pt>
                <c:pt idx="2676">
                  <c:v>56.223000000000013</c:v>
                </c:pt>
                <c:pt idx="2677">
                  <c:v>56.194000000000003</c:v>
                </c:pt>
                <c:pt idx="2678">
                  <c:v>56.194000000000003</c:v>
                </c:pt>
                <c:pt idx="2679">
                  <c:v>56.223000000000013</c:v>
                </c:pt>
                <c:pt idx="2680">
                  <c:v>56.223000000000013</c:v>
                </c:pt>
                <c:pt idx="2681">
                  <c:v>56.223000000000013</c:v>
                </c:pt>
                <c:pt idx="2682">
                  <c:v>56.194000000000003</c:v>
                </c:pt>
                <c:pt idx="2683">
                  <c:v>56.223000000000013</c:v>
                </c:pt>
                <c:pt idx="2684">
                  <c:v>56.194000000000003</c:v>
                </c:pt>
                <c:pt idx="2685">
                  <c:v>56.194000000000003</c:v>
                </c:pt>
                <c:pt idx="2686">
                  <c:v>56.223000000000013</c:v>
                </c:pt>
                <c:pt idx="2687">
                  <c:v>56.223000000000013</c:v>
                </c:pt>
                <c:pt idx="2688">
                  <c:v>56.161000000000001</c:v>
                </c:pt>
                <c:pt idx="2689">
                  <c:v>56.194000000000003</c:v>
                </c:pt>
                <c:pt idx="2690">
                  <c:v>56.165000000000013</c:v>
                </c:pt>
                <c:pt idx="2691">
                  <c:v>56.161000000000001</c:v>
                </c:pt>
                <c:pt idx="2692">
                  <c:v>56.194000000000003</c:v>
                </c:pt>
                <c:pt idx="2693">
                  <c:v>56.131</c:v>
                </c:pt>
                <c:pt idx="2694">
                  <c:v>56.131</c:v>
                </c:pt>
                <c:pt idx="2695">
                  <c:v>56.131</c:v>
                </c:pt>
                <c:pt idx="2696">
                  <c:v>56.131</c:v>
                </c:pt>
                <c:pt idx="2697">
                  <c:v>56.106000000000002</c:v>
                </c:pt>
                <c:pt idx="2698">
                  <c:v>56.102000000000011</c:v>
                </c:pt>
                <c:pt idx="2699">
                  <c:v>56.102000000000011</c:v>
                </c:pt>
                <c:pt idx="2700">
                  <c:v>56.161000000000001</c:v>
                </c:pt>
                <c:pt idx="2701">
                  <c:v>56.131</c:v>
                </c:pt>
                <c:pt idx="2702">
                  <c:v>56.161000000000001</c:v>
                </c:pt>
                <c:pt idx="2703">
                  <c:v>56.190000000000012</c:v>
                </c:pt>
                <c:pt idx="2704">
                  <c:v>56.190000000000012</c:v>
                </c:pt>
                <c:pt idx="2705">
                  <c:v>56.161000000000001</c:v>
                </c:pt>
                <c:pt idx="2706">
                  <c:v>56.161000000000001</c:v>
                </c:pt>
                <c:pt idx="2707">
                  <c:v>56.161000000000001</c:v>
                </c:pt>
                <c:pt idx="2708">
                  <c:v>56.161000000000001</c:v>
                </c:pt>
                <c:pt idx="2709">
                  <c:v>56.131</c:v>
                </c:pt>
                <c:pt idx="2710">
                  <c:v>56.102000000000011</c:v>
                </c:pt>
                <c:pt idx="2711">
                  <c:v>56.102000000000011</c:v>
                </c:pt>
                <c:pt idx="2712">
                  <c:v>56.072000000000003</c:v>
                </c:pt>
                <c:pt idx="2713">
                  <c:v>56.072000000000003</c:v>
                </c:pt>
                <c:pt idx="2714">
                  <c:v>56.043000000000006</c:v>
                </c:pt>
                <c:pt idx="2715">
                  <c:v>56.043000000000006</c:v>
                </c:pt>
                <c:pt idx="2716">
                  <c:v>56.043000000000006</c:v>
                </c:pt>
                <c:pt idx="2717">
                  <c:v>56.043000000000006</c:v>
                </c:pt>
                <c:pt idx="2718">
                  <c:v>56.014000000000003</c:v>
                </c:pt>
                <c:pt idx="2719">
                  <c:v>56.014000000000003</c:v>
                </c:pt>
                <c:pt idx="2720">
                  <c:v>56.014000000000003</c:v>
                </c:pt>
                <c:pt idx="2721">
                  <c:v>56.014000000000003</c:v>
                </c:pt>
                <c:pt idx="2722">
                  <c:v>56.014000000000003</c:v>
                </c:pt>
                <c:pt idx="2723">
                  <c:v>56.014000000000003</c:v>
                </c:pt>
                <c:pt idx="2724">
                  <c:v>56.014000000000003</c:v>
                </c:pt>
                <c:pt idx="2725">
                  <c:v>56.014000000000003</c:v>
                </c:pt>
                <c:pt idx="2726">
                  <c:v>55.984000000000002</c:v>
                </c:pt>
                <c:pt idx="2727">
                  <c:v>56.043000000000006</c:v>
                </c:pt>
                <c:pt idx="2728">
                  <c:v>56.014000000000003</c:v>
                </c:pt>
                <c:pt idx="2729">
                  <c:v>56.014000000000003</c:v>
                </c:pt>
                <c:pt idx="2730">
                  <c:v>56.043000000000006</c:v>
                </c:pt>
                <c:pt idx="2731">
                  <c:v>56.043000000000006</c:v>
                </c:pt>
                <c:pt idx="2732">
                  <c:v>56.072000000000003</c:v>
                </c:pt>
                <c:pt idx="2733">
                  <c:v>56.072000000000003</c:v>
                </c:pt>
                <c:pt idx="2734">
                  <c:v>56.102000000000011</c:v>
                </c:pt>
                <c:pt idx="2735">
                  <c:v>56.102000000000011</c:v>
                </c:pt>
                <c:pt idx="2736">
                  <c:v>56.102000000000011</c:v>
                </c:pt>
                <c:pt idx="2737">
                  <c:v>56.131</c:v>
                </c:pt>
                <c:pt idx="2738">
                  <c:v>56.131</c:v>
                </c:pt>
                <c:pt idx="2739">
                  <c:v>56.131</c:v>
                </c:pt>
                <c:pt idx="2740">
                  <c:v>56.131</c:v>
                </c:pt>
                <c:pt idx="2741">
                  <c:v>56.161000000000001</c:v>
                </c:pt>
                <c:pt idx="2742">
                  <c:v>56.161000000000001</c:v>
                </c:pt>
                <c:pt idx="2743">
                  <c:v>56.219000000000001</c:v>
                </c:pt>
                <c:pt idx="2744">
                  <c:v>56.219000000000001</c:v>
                </c:pt>
                <c:pt idx="2745">
                  <c:v>56.219000000000001</c:v>
                </c:pt>
                <c:pt idx="2746">
                  <c:v>56.219000000000001</c:v>
                </c:pt>
                <c:pt idx="2747">
                  <c:v>56.249000000000002</c:v>
                </c:pt>
                <c:pt idx="2748">
                  <c:v>56.249000000000002</c:v>
                </c:pt>
                <c:pt idx="2749">
                  <c:v>56.249000000000002</c:v>
                </c:pt>
                <c:pt idx="2750">
                  <c:v>56.249000000000002</c:v>
                </c:pt>
                <c:pt idx="2751">
                  <c:v>56.249000000000002</c:v>
                </c:pt>
                <c:pt idx="2752">
                  <c:v>56.282000000000011</c:v>
                </c:pt>
                <c:pt idx="2753">
                  <c:v>56.282000000000011</c:v>
                </c:pt>
                <c:pt idx="2754">
                  <c:v>56.278000000000013</c:v>
                </c:pt>
                <c:pt idx="2755">
                  <c:v>56.278000000000013</c:v>
                </c:pt>
                <c:pt idx="2756">
                  <c:v>56.310999999999993</c:v>
                </c:pt>
                <c:pt idx="2757">
                  <c:v>56.337000000000003</c:v>
                </c:pt>
                <c:pt idx="2758">
                  <c:v>56.37</c:v>
                </c:pt>
                <c:pt idx="2759">
                  <c:v>56.37</c:v>
                </c:pt>
                <c:pt idx="2760">
                  <c:v>56.399000000000001</c:v>
                </c:pt>
                <c:pt idx="2761">
                  <c:v>56.425000000000011</c:v>
                </c:pt>
                <c:pt idx="2762">
                  <c:v>56.395000000000003</c:v>
                </c:pt>
                <c:pt idx="2763">
                  <c:v>56.429000000000002</c:v>
                </c:pt>
                <c:pt idx="2764">
                  <c:v>56.457999999999998</c:v>
                </c:pt>
                <c:pt idx="2765">
                  <c:v>56.457999999999998</c:v>
                </c:pt>
                <c:pt idx="2766">
                  <c:v>56.487000000000002</c:v>
                </c:pt>
                <c:pt idx="2767">
                  <c:v>56.487000000000002</c:v>
                </c:pt>
                <c:pt idx="2768">
                  <c:v>56.487000000000002</c:v>
                </c:pt>
                <c:pt idx="2769">
                  <c:v>56.517000000000003</c:v>
                </c:pt>
                <c:pt idx="2770">
                  <c:v>56.517000000000003</c:v>
                </c:pt>
                <c:pt idx="2771">
                  <c:v>56.546000000000006</c:v>
                </c:pt>
                <c:pt idx="2772">
                  <c:v>56.576000000000001</c:v>
                </c:pt>
                <c:pt idx="2773">
                  <c:v>56.605000000000011</c:v>
                </c:pt>
                <c:pt idx="2774">
                  <c:v>56.634</c:v>
                </c:pt>
                <c:pt idx="2775">
                  <c:v>56.663000000000011</c:v>
                </c:pt>
                <c:pt idx="2776">
                  <c:v>56.722000000000016</c:v>
                </c:pt>
                <c:pt idx="2777">
                  <c:v>56.722000000000016</c:v>
                </c:pt>
                <c:pt idx="2778">
                  <c:v>56.751000000000005</c:v>
                </c:pt>
                <c:pt idx="2779">
                  <c:v>56.81</c:v>
                </c:pt>
                <c:pt idx="2780">
                  <c:v>56.839000000000006</c:v>
                </c:pt>
                <c:pt idx="2781">
                  <c:v>56.839000000000006</c:v>
                </c:pt>
                <c:pt idx="2782">
                  <c:v>56.839000000000006</c:v>
                </c:pt>
                <c:pt idx="2783">
                  <c:v>56.839000000000006</c:v>
                </c:pt>
                <c:pt idx="2784">
                  <c:v>56.839000000000006</c:v>
                </c:pt>
                <c:pt idx="2785">
                  <c:v>56.869</c:v>
                </c:pt>
                <c:pt idx="2786">
                  <c:v>56.869</c:v>
                </c:pt>
                <c:pt idx="2787">
                  <c:v>56.869</c:v>
                </c:pt>
                <c:pt idx="2788">
                  <c:v>56.898000000000003</c:v>
                </c:pt>
                <c:pt idx="2789">
                  <c:v>56.869</c:v>
                </c:pt>
                <c:pt idx="2790">
                  <c:v>56.902000000000001</c:v>
                </c:pt>
                <c:pt idx="2791">
                  <c:v>56.927</c:v>
                </c:pt>
                <c:pt idx="2792">
                  <c:v>56.957000000000001</c:v>
                </c:pt>
                <c:pt idx="2793">
                  <c:v>56.961000000000006</c:v>
                </c:pt>
                <c:pt idx="2794">
                  <c:v>56.99</c:v>
                </c:pt>
                <c:pt idx="2795">
                  <c:v>57.048000000000002</c:v>
                </c:pt>
                <c:pt idx="2796">
                  <c:v>57.048000000000002</c:v>
                </c:pt>
                <c:pt idx="2797">
                  <c:v>57.048000000000002</c:v>
                </c:pt>
                <c:pt idx="2798">
                  <c:v>57.107000000000006</c:v>
                </c:pt>
                <c:pt idx="2799">
                  <c:v>57.136000000000003</c:v>
                </c:pt>
                <c:pt idx="2800">
                  <c:v>57.166000000000011</c:v>
                </c:pt>
                <c:pt idx="2801">
                  <c:v>57.195000000000014</c:v>
                </c:pt>
                <c:pt idx="2802">
                  <c:v>57.224000000000011</c:v>
                </c:pt>
                <c:pt idx="2803">
                  <c:v>57.253</c:v>
                </c:pt>
                <c:pt idx="2804">
                  <c:v>57.253</c:v>
                </c:pt>
                <c:pt idx="2805">
                  <c:v>57.311999999999998</c:v>
                </c:pt>
                <c:pt idx="2806">
                  <c:v>57.283000000000001</c:v>
                </c:pt>
                <c:pt idx="2807">
                  <c:v>57.341000000000001</c:v>
                </c:pt>
                <c:pt idx="2808">
                  <c:v>57.37</c:v>
                </c:pt>
                <c:pt idx="2809">
                  <c:v>57.4</c:v>
                </c:pt>
                <c:pt idx="2810">
                  <c:v>57.457999999999998</c:v>
                </c:pt>
                <c:pt idx="2811">
                  <c:v>57.487000000000002</c:v>
                </c:pt>
                <c:pt idx="2812">
                  <c:v>57.517000000000003</c:v>
                </c:pt>
                <c:pt idx="2813">
                  <c:v>57.517000000000003</c:v>
                </c:pt>
                <c:pt idx="2814">
                  <c:v>57.575000000000003</c:v>
                </c:pt>
                <c:pt idx="2815">
                  <c:v>57.604000000000006</c:v>
                </c:pt>
                <c:pt idx="2816">
                  <c:v>57.608000000000011</c:v>
                </c:pt>
                <c:pt idx="2817">
                  <c:v>57.638000000000012</c:v>
                </c:pt>
                <c:pt idx="2818">
                  <c:v>57.696000000000012</c:v>
                </c:pt>
                <c:pt idx="2819">
                  <c:v>57.725000000000016</c:v>
                </c:pt>
                <c:pt idx="2820">
                  <c:v>57.784000000000006</c:v>
                </c:pt>
                <c:pt idx="2821">
                  <c:v>57.813000000000002</c:v>
                </c:pt>
                <c:pt idx="2822">
                  <c:v>57.871000000000002</c:v>
                </c:pt>
                <c:pt idx="2823">
                  <c:v>57.901000000000003</c:v>
                </c:pt>
                <c:pt idx="2824">
                  <c:v>57.93</c:v>
                </c:pt>
                <c:pt idx="2825">
                  <c:v>57.988</c:v>
                </c:pt>
                <c:pt idx="2826">
                  <c:v>58.017000000000003</c:v>
                </c:pt>
                <c:pt idx="2827">
                  <c:v>58.076000000000001</c:v>
                </c:pt>
                <c:pt idx="2828">
                  <c:v>58.076000000000001</c:v>
                </c:pt>
                <c:pt idx="2829">
                  <c:v>58.076000000000001</c:v>
                </c:pt>
                <c:pt idx="2830">
                  <c:v>58.163000000000011</c:v>
                </c:pt>
                <c:pt idx="2831">
                  <c:v>58.163000000000011</c:v>
                </c:pt>
                <c:pt idx="2832">
                  <c:v>58.251000000000005</c:v>
                </c:pt>
                <c:pt idx="2833">
                  <c:v>58.284000000000006</c:v>
                </c:pt>
                <c:pt idx="2834">
                  <c:v>58.341999999999999</c:v>
                </c:pt>
                <c:pt idx="2835">
                  <c:v>58.401000000000003</c:v>
                </c:pt>
                <c:pt idx="2836">
                  <c:v>58.43</c:v>
                </c:pt>
                <c:pt idx="2837">
                  <c:v>58.459000000000003</c:v>
                </c:pt>
                <c:pt idx="2838">
                  <c:v>58.546000000000006</c:v>
                </c:pt>
                <c:pt idx="2839">
                  <c:v>58.604000000000006</c:v>
                </c:pt>
                <c:pt idx="2840">
                  <c:v>58.663000000000011</c:v>
                </c:pt>
                <c:pt idx="2841">
                  <c:v>58.721000000000011</c:v>
                </c:pt>
                <c:pt idx="2842">
                  <c:v>58.808</c:v>
                </c:pt>
                <c:pt idx="2843">
                  <c:v>58.954000000000001</c:v>
                </c:pt>
                <c:pt idx="2844">
                  <c:v>59.157000000000004</c:v>
                </c:pt>
                <c:pt idx="2845">
                  <c:v>59.244</c:v>
                </c:pt>
                <c:pt idx="2846">
                  <c:v>59.302</c:v>
                </c:pt>
                <c:pt idx="2847">
                  <c:v>59.39</c:v>
                </c:pt>
                <c:pt idx="2848">
                  <c:v>59.481000000000002</c:v>
                </c:pt>
                <c:pt idx="2849">
                  <c:v>59.51</c:v>
                </c:pt>
                <c:pt idx="2850">
                  <c:v>59.481000000000002</c:v>
                </c:pt>
                <c:pt idx="2851">
                  <c:v>59.481000000000002</c:v>
                </c:pt>
                <c:pt idx="2852">
                  <c:v>59.451999999999998</c:v>
                </c:pt>
                <c:pt idx="2853">
                  <c:v>59.481000000000002</c:v>
                </c:pt>
                <c:pt idx="2854">
                  <c:v>59.451999999999998</c:v>
                </c:pt>
                <c:pt idx="2855">
                  <c:v>59.51</c:v>
                </c:pt>
                <c:pt idx="2856">
                  <c:v>59.539000000000001</c:v>
                </c:pt>
                <c:pt idx="2857">
                  <c:v>59.539000000000001</c:v>
                </c:pt>
                <c:pt idx="2858">
                  <c:v>59.539000000000001</c:v>
                </c:pt>
                <c:pt idx="2859">
                  <c:v>59.597000000000001</c:v>
                </c:pt>
                <c:pt idx="2860">
                  <c:v>59.626000000000012</c:v>
                </c:pt>
                <c:pt idx="2861">
                  <c:v>59.626000000000012</c:v>
                </c:pt>
                <c:pt idx="2862">
                  <c:v>59.655000000000001</c:v>
                </c:pt>
                <c:pt idx="2863">
                  <c:v>59.688000000000002</c:v>
                </c:pt>
                <c:pt idx="2864">
                  <c:v>59.771000000000001</c:v>
                </c:pt>
                <c:pt idx="2865">
                  <c:v>59.862000000000002</c:v>
                </c:pt>
                <c:pt idx="2866">
                  <c:v>59.978000000000002</c:v>
                </c:pt>
                <c:pt idx="2867">
                  <c:v>60.065000000000012</c:v>
                </c:pt>
                <c:pt idx="2868">
                  <c:v>60.123000000000012</c:v>
                </c:pt>
                <c:pt idx="2869">
                  <c:v>60.181000000000004</c:v>
                </c:pt>
                <c:pt idx="2870">
                  <c:v>60.239000000000011</c:v>
                </c:pt>
                <c:pt idx="2871">
                  <c:v>60.297000000000011</c:v>
                </c:pt>
                <c:pt idx="2872">
                  <c:v>60.326000000000001</c:v>
                </c:pt>
                <c:pt idx="2873">
                  <c:v>60.353999999999999</c:v>
                </c:pt>
                <c:pt idx="2874">
                  <c:v>60.353999999999999</c:v>
                </c:pt>
                <c:pt idx="2875">
                  <c:v>60.383000000000003</c:v>
                </c:pt>
                <c:pt idx="2876">
                  <c:v>60.383000000000003</c:v>
                </c:pt>
                <c:pt idx="2877">
                  <c:v>60.383000000000003</c:v>
                </c:pt>
                <c:pt idx="2878">
                  <c:v>60.353999999999999</c:v>
                </c:pt>
                <c:pt idx="2879">
                  <c:v>60.33</c:v>
                </c:pt>
                <c:pt idx="2880">
                  <c:v>60.33</c:v>
                </c:pt>
                <c:pt idx="2881">
                  <c:v>60.301000000000002</c:v>
                </c:pt>
                <c:pt idx="2882">
                  <c:v>60.301000000000002</c:v>
                </c:pt>
                <c:pt idx="2883">
                  <c:v>60.272000000000013</c:v>
                </c:pt>
                <c:pt idx="2884">
                  <c:v>60.243000000000002</c:v>
                </c:pt>
                <c:pt idx="2885">
                  <c:v>60.185000000000002</c:v>
                </c:pt>
                <c:pt idx="2886">
                  <c:v>60.185000000000002</c:v>
                </c:pt>
                <c:pt idx="2887">
                  <c:v>60.156000000000006</c:v>
                </c:pt>
                <c:pt idx="2888">
                  <c:v>60.069000000000003</c:v>
                </c:pt>
                <c:pt idx="2889">
                  <c:v>60.04</c:v>
                </c:pt>
                <c:pt idx="2890">
                  <c:v>60.011000000000003</c:v>
                </c:pt>
                <c:pt idx="2891">
                  <c:v>59.987000000000002</c:v>
                </c:pt>
                <c:pt idx="2892">
                  <c:v>60.015000000000001</c:v>
                </c:pt>
                <c:pt idx="2893">
                  <c:v>60.073</c:v>
                </c:pt>
                <c:pt idx="2894">
                  <c:v>60.189</c:v>
                </c:pt>
                <c:pt idx="2895">
                  <c:v>60.305</c:v>
                </c:pt>
                <c:pt idx="2896">
                  <c:v>60.392000000000003</c:v>
                </c:pt>
                <c:pt idx="2897">
                  <c:v>60.45</c:v>
                </c:pt>
                <c:pt idx="2898">
                  <c:v>60.479000000000006</c:v>
                </c:pt>
                <c:pt idx="2899">
                  <c:v>60.508000000000003</c:v>
                </c:pt>
                <c:pt idx="2900">
                  <c:v>60.537000000000006</c:v>
                </c:pt>
                <c:pt idx="2901">
                  <c:v>60.508000000000003</c:v>
                </c:pt>
                <c:pt idx="2902">
                  <c:v>60.537000000000006</c:v>
                </c:pt>
                <c:pt idx="2903">
                  <c:v>60.512</c:v>
                </c:pt>
                <c:pt idx="2904">
                  <c:v>60.454000000000001</c:v>
                </c:pt>
                <c:pt idx="2905">
                  <c:v>60.425000000000011</c:v>
                </c:pt>
                <c:pt idx="2906">
                  <c:v>60.396000000000001</c:v>
                </c:pt>
                <c:pt idx="2907">
                  <c:v>60.396000000000001</c:v>
                </c:pt>
                <c:pt idx="2908">
                  <c:v>60.367000000000004</c:v>
                </c:pt>
                <c:pt idx="2909">
                  <c:v>60.338000000000001</c:v>
                </c:pt>
                <c:pt idx="2910">
                  <c:v>60.367000000000004</c:v>
                </c:pt>
                <c:pt idx="2911">
                  <c:v>60.425000000000011</c:v>
                </c:pt>
                <c:pt idx="2912">
                  <c:v>60.512</c:v>
                </c:pt>
                <c:pt idx="2913">
                  <c:v>60.57</c:v>
                </c:pt>
                <c:pt idx="2914">
                  <c:v>60.541000000000004</c:v>
                </c:pt>
                <c:pt idx="2915">
                  <c:v>60.512</c:v>
                </c:pt>
                <c:pt idx="2916">
                  <c:v>60.487000000000002</c:v>
                </c:pt>
                <c:pt idx="2917">
                  <c:v>60.429000000000002</c:v>
                </c:pt>
                <c:pt idx="2918">
                  <c:v>60.371000000000002</c:v>
                </c:pt>
                <c:pt idx="2919">
                  <c:v>60.313999999999993</c:v>
                </c:pt>
                <c:pt idx="2920">
                  <c:v>60.285000000000011</c:v>
                </c:pt>
                <c:pt idx="2921">
                  <c:v>60.256</c:v>
                </c:pt>
                <c:pt idx="2922">
                  <c:v>60.429000000000002</c:v>
                </c:pt>
                <c:pt idx="2923">
                  <c:v>60.892000000000003</c:v>
                </c:pt>
                <c:pt idx="2924">
                  <c:v>61.527000000000001</c:v>
                </c:pt>
                <c:pt idx="2925">
                  <c:v>62.25</c:v>
                </c:pt>
                <c:pt idx="2926">
                  <c:v>62.91</c:v>
                </c:pt>
                <c:pt idx="2927">
                  <c:v>63.569000000000003</c:v>
                </c:pt>
                <c:pt idx="2928">
                  <c:v>64.168999999999983</c:v>
                </c:pt>
                <c:pt idx="2929">
                  <c:v>64.823999999999998</c:v>
                </c:pt>
                <c:pt idx="2930">
                  <c:v>65.391999999999996</c:v>
                </c:pt>
                <c:pt idx="2931">
                  <c:v>65.964000000000027</c:v>
                </c:pt>
                <c:pt idx="2932">
                  <c:v>66.53</c:v>
                </c:pt>
                <c:pt idx="2933">
                  <c:v>66.980999999999995</c:v>
                </c:pt>
                <c:pt idx="2934">
                  <c:v>67.375999999999976</c:v>
                </c:pt>
                <c:pt idx="2935">
                  <c:v>67.714000000000027</c:v>
                </c:pt>
                <c:pt idx="2936">
                  <c:v>68.027999999999992</c:v>
                </c:pt>
                <c:pt idx="2937">
                  <c:v>68.364999999999995</c:v>
                </c:pt>
                <c:pt idx="2938">
                  <c:v>68.672999999999988</c:v>
                </c:pt>
                <c:pt idx="2939">
                  <c:v>68.953000000000003</c:v>
                </c:pt>
                <c:pt idx="2940">
                  <c:v>69.205000000000013</c:v>
                </c:pt>
                <c:pt idx="2941">
                  <c:v>69.433000000000007</c:v>
                </c:pt>
                <c:pt idx="2942">
                  <c:v>69.656999999999982</c:v>
                </c:pt>
                <c:pt idx="2943">
                  <c:v>69.88</c:v>
                </c:pt>
                <c:pt idx="2944">
                  <c:v>70.10299999999998</c:v>
                </c:pt>
                <c:pt idx="2945">
                  <c:v>70.325999999999979</c:v>
                </c:pt>
                <c:pt idx="2946">
                  <c:v>70.575999999999979</c:v>
                </c:pt>
                <c:pt idx="2947">
                  <c:v>70.774999999999991</c:v>
                </c:pt>
                <c:pt idx="2948">
                  <c:v>70.97</c:v>
                </c:pt>
                <c:pt idx="2949">
                  <c:v>71.191999999999993</c:v>
                </c:pt>
                <c:pt idx="2950">
                  <c:v>71.41400000000003</c:v>
                </c:pt>
                <c:pt idx="2951">
                  <c:v>71.634999999999991</c:v>
                </c:pt>
                <c:pt idx="2952">
                  <c:v>71.805999999999983</c:v>
                </c:pt>
                <c:pt idx="2953">
                  <c:v>71.945000000000007</c:v>
                </c:pt>
                <c:pt idx="2954">
                  <c:v>72.054999999999993</c:v>
                </c:pt>
                <c:pt idx="2955">
                  <c:v>72.165999999999983</c:v>
                </c:pt>
                <c:pt idx="2956">
                  <c:v>72.308999999999983</c:v>
                </c:pt>
                <c:pt idx="2957">
                  <c:v>72.447000000000031</c:v>
                </c:pt>
                <c:pt idx="2958">
                  <c:v>72.584999999999994</c:v>
                </c:pt>
                <c:pt idx="2959">
                  <c:v>72.667999999999992</c:v>
                </c:pt>
                <c:pt idx="2960">
                  <c:v>72.667999999999992</c:v>
                </c:pt>
                <c:pt idx="2961">
                  <c:v>72.754999999999995</c:v>
                </c:pt>
                <c:pt idx="2962">
                  <c:v>72.811000000000007</c:v>
                </c:pt>
                <c:pt idx="2963">
                  <c:v>72.893000000000001</c:v>
                </c:pt>
                <c:pt idx="2964">
                  <c:v>72.948000000000022</c:v>
                </c:pt>
                <c:pt idx="2965">
                  <c:v>73.063999999999993</c:v>
                </c:pt>
                <c:pt idx="2966">
                  <c:v>73.119</c:v>
                </c:pt>
                <c:pt idx="2967">
                  <c:v>73.200999999999993</c:v>
                </c:pt>
                <c:pt idx="2968">
                  <c:v>73.284000000000006</c:v>
                </c:pt>
                <c:pt idx="2969">
                  <c:v>73.370999999999981</c:v>
                </c:pt>
                <c:pt idx="2970">
                  <c:v>73.453999999999994</c:v>
                </c:pt>
                <c:pt idx="2971">
                  <c:v>73.536000000000001</c:v>
                </c:pt>
                <c:pt idx="2972">
                  <c:v>73.728999999999999</c:v>
                </c:pt>
                <c:pt idx="2973">
                  <c:v>73.756</c:v>
                </c:pt>
                <c:pt idx="2974">
                  <c:v>73.486999999999995</c:v>
                </c:pt>
                <c:pt idx="2975">
                  <c:v>72.991000000000028</c:v>
                </c:pt>
                <c:pt idx="2976">
                  <c:v>72.412000000000006</c:v>
                </c:pt>
                <c:pt idx="2977">
                  <c:v>71.831999999999994</c:v>
                </c:pt>
                <c:pt idx="2978">
                  <c:v>71.25</c:v>
                </c:pt>
                <c:pt idx="2979">
                  <c:v>70.694000000000003</c:v>
                </c:pt>
                <c:pt idx="2980">
                  <c:v>70.164999999999992</c:v>
                </c:pt>
                <c:pt idx="2981">
                  <c:v>69.667999999999992</c:v>
                </c:pt>
                <c:pt idx="2982">
                  <c:v>69.192999999999998</c:v>
                </c:pt>
                <c:pt idx="2983">
                  <c:v>68.744000000000028</c:v>
                </c:pt>
                <c:pt idx="2984">
                  <c:v>68.35199999999999</c:v>
                </c:pt>
                <c:pt idx="2985">
                  <c:v>67.986000000000004</c:v>
                </c:pt>
                <c:pt idx="2986">
                  <c:v>67.649000000000001</c:v>
                </c:pt>
                <c:pt idx="2987">
                  <c:v>67.281999999999996</c:v>
                </c:pt>
                <c:pt idx="2988">
                  <c:v>67.033000000000001</c:v>
                </c:pt>
                <c:pt idx="2989">
                  <c:v>66.778999999999982</c:v>
                </c:pt>
                <c:pt idx="2990">
                  <c:v>66.524000000000001</c:v>
                </c:pt>
                <c:pt idx="2991">
                  <c:v>66.27</c:v>
                </c:pt>
                <c:pt idx="2992">
                  <c:v>66.043000000000006</c:v>
                </c:pt>
                <c:pt idx="2993">
                  <c:v>65.845000000000013</c:v>
                </c:pt>
                <c:pt idx="2994">
                  <c:v>65.617999999999995</c:v>
                </c:pt>
                <c:pt idx="2995">
                  <c:v>65.423000000000002</c:v>
                </c:pt>
                <c:pt idx="2996">
                  <c:v>65.253</c:v>
                </c:pt>
                <c:pt idx="2997">
                  <c:v>65.081999999999994</c:v>
                </c:pt>
                <c:pt idx="2998">
                  <c:v>64.882999999999981</c:v>
                </c:pt>
                <c:pt idx="2999">
                  <c:v>64.739999999999995</c:v>
                </c:pt>
                <c:pt idx="3000">
                  <c:v>64.569000000000003</c:v>
                </c:pt>
                <c:pt idx="3001">
                  <c:v>64.427000000000007</c:v>
                </c:pt>
                <c:pt idx="3002">
                  <c:v>64.289000000000001</c:v>
                </c:pt>
                <c:pt idx="3003">
                  <c:v>64.173999999999978</c:v>
                </c:pt>
                <c:pt idx="3004">
                  <c:v>64.088999999999999</c:v>
                </c:pt>
                <c:pt idx="3005">
                  <c:v>64.031999999999996</c:v>
                </c:pt>
                <c:pt idx="3006">
                  <c:v>63.975000000000001</c:v>
                </c:pt>
                <c:pt idx="3007">
                  <c:v>63.889000000000003</c:v>
                </c:pt>
                <c:pt idx="3008">
                  <c:v>63.832000000000001</c:v>
                </c:pt>
                <c:pt idx="3009">
                  <c:v>63.803000000000004</c:v>
                </c:pt>
                <c:pt idx="3010">
                  <c:v>63.779000000000003</c:v>
                </c:pt>
                <c:pt idx="3011">
                  <c:v>63.693000000000012</c:v>
                </c:pt>
                <c:pt idx="3012">
                  <c:v>63.664000000000001</c:v>
                </c:pt>
                <c:pt idx="3013">
                  <c:v>63.607000000000006</c:v>
                </c:pt>
                <c:pt idx="3014">
                  <c:v>63.521000000000001</c:v>
                </c:pt>
                <c:pt idx="3015">
                  <c:v>63.407000000000004</c:v>
                </c:pt>
                <c:pt idx="3016">
                  <c:v>63.349000000000004</c:v>
                </c:pt>
                <c:pt idx="3017">
                  <c:v>63.235000000000014</c:v>
                </c:pt>
                <c:pt idx="3018">
                  <c:v>63.211000000000006</c:v>
                </c:pt>
                <c:pt idx="3019">
                  <c:v>63.153000000000006</c:v>
                </c:pt>
                <c:pt idx="3020">
                  <c:v>63.096000000000011</c:v>
                </c:pt>
                <c:pt idx="3021">
                  <c:v>63.038000000000011</c:v>
                </c:pt>
                <c:pt idx="3022">
                  <c:v>62.981000000000002</c:v>
                </c:pt>
                <c:pt idx="3023">
                  <c:v>62.924000000000007</c:v>
                </c:pt>
                <c:pt idx="3024">
                  <c:v>62.866</c:v>
                </c:pt>
                <c:pt idx="3025">
                  <c:v>62.785000000000011</c:v>
                </c:pt>
                <c:pt idx="3026">
                  <c:v>62.785000000000011</c:v>
                </c:pt>
                <c:pt idx="3027">
                  <c:v>62.698000000000015</c:v>
                </c:pt>
                <c:pt idx="3028">
                  <c:v>62.67</c:v>
                </c:pt>
                <c:pt idx="3029">
                  <c:v>62.641000000000005</c:v>
                </c:pt>
                <c:pt idx="3030">
                  <c:v>62.612000000000002</c:v>
                </c:pt>
                <c:pt idx="3031">
                  <c:v>62.583000000000006</c:v>
                </c:pt>
                <c:pt idx="3032">
                  <c:v>62.555</c:v>
                </c:pt>
                <c:pt idx="3033">
                  <c:v>62.526000000000003</c:v>
                </c:pt>
                <c:pt idx="3034">
                  <c:v>62.502000000000002</c:v>
                </c:pt>
                <c:pt idx="3035">
                  <c:v>62.473000000000006</c:v>
                </c:pt>
                <c:pt idx="3036">
                  <c:v>62.444000000000003</c:v>
                </c:pt>
                <c:pt idx="3037">
                  <c:v>62.414999999999999</c:v>
                </c:pt>
                <c:pt idx="3038">
                  <c:v>62.386000000000003</c:v>
                </c:pt>
                <c:pt idx="3039">
                  <c:v>62.357999999999997</c:v>
                </c:pt>
                <c:pt idx="3040">
                  <c:v>62.362000000000002</c:v>
                </c:pt>
                <c:pt idx="3041">
                  <c:v>62.362000000000002</c:v>
                </c:pt>
                <c:pt idx="3042">
                  <c:v>62.333000000000006</c:v>
                </c:pt>
                <c:pt idx="3043">
                  <c:v>62.333000000000006</c:v>
                </c:pt>
                <c:pt idx="3044">
                  <c:v>62.305</c:v>
                </c:pt>
                <c:pt idx="3045">
                  <c:v>62.276000000000003</c:v>
                </c:pt>
                <c:pt idx="3046">
                  <c:v>62.28</c:v>
                </c:pt>
                <c:pt idx="3047">
                  <c:v>62.309000000000005</c:v>
                </c:pt>
                <c:pt idx="3048">
                  <c:v>62.309000000000005</c:v>
                </c:pt>
                <c:pt idx="3049">
                  <c:v>62.309000000000005</c:v>
                </c:pt>
                <c:pt idx="3050">
                  <c:v>62.338000000000001</c:v>
                </c:pt>
                <c:pt idx="3051">
                  <c:v>62.366</c:v>
                </c:pt>
                <c:pt idx="3052">
                  <c:v>62.371000000000002</c:v>
                </c:pt>
                <c:pt idx="3053">
                  <c:v>62.4</c:v>
                </c:pt>
                <c:pt idx="3054">
                  <c:v>62.4</c:v>
                </c:pt>
                <c:pt idx="3055">
                  <c:v>62.457000000000001</c:v>
                </c:pt>
                <c:pt idx="3056">
                  <c:v>62.486000000000004</c:v>
                </c:pt>
                <c:pt idx="3057">
                  <c:v>62.515000000000001</c:v>
                </c:pt>
                <c:pt idx="3058">
                  <c:v>62.605000000000011</c:v>
                </c:pt>
                <c:pt idx="3059">
                  <c:v>62.691000000000003</c:v>
                </c:pt>
                <c:pt idx="3060">
                  <c:v>62.806000000000004</c:v>
                </c:pt>
                <c:pt idx="3061">
                  <c:v>62.835000000000001</c:v>
                </c:pt>
                <c:pt idx="3062">
                  <c:v>62.893000000000001</c:v>
                </c:pt>
                <c:pt idx="3063">
                  <c:v>62.921000000000006</c:v>
                </c:pt>
                <c:pt idx="3064">
                  <c:v>62.893000000000001</c:v>
                </c:pt>
                <c:pt idx="3065">
                  <c:v>62.868000000000002</c:v>
                </c:pt>
                <c:pt idx="3066">
                  <c:v>62.868000000000002</c:v>
                </c:pt>
                <c:pt idx="3067">
                  <c:v>62.810999999999993</c:v>
                </c:pt>
                <c:pt idx="3068">
                  <c:v>62.782000000000011</c:v>
                </c:pt>
                <c:pt idx="3069">
                  <c:v>62.753</c:v>
                </c:pt>
                <c:pt idx="3070">
                  <c:v>62.725000000000016</c:v>
                </c:pt>
                <c:pt idx="3071">
                  <c:v>62.638000000000012</c:v>
                </c:pt>
                <c:pt idx="3072">
                  <c:v>62.61</c:v>
                </c:pt>
                <c:pt idx="3073">
                  <c:v>62.585000000000001</c:v>
                </c:pt>
                <c:pt idx="3074">
                  <c:v>62.556000000000004</c:v>
                </c:pt>
                <c:pt idx="3075">
                  <c:v>62.499000000000002</c:v>
                </c:pt>
                <c:pt idx="3076">
                  <c:v>62.47</c:v>
                </c:pt>
                <c:pt idx="3077">
                  <c:v>62.47</c:v>
                </c:pt>
                <c:pt idx="3078">
                  <c:v>62.475000000000001</c:v>
                </c:pt>
                <c:pt idx="3079">
                  <c:v>62.532000000000011</c:v>
                </c:pt>
                <c:pt idx="3080">
                  <c:v>62.532000000000011</c:v>
                </c:pt>
                <c:pt idx="3081">
                  <c:v>62.561</c:v>
                </c:pt>
                <c:pt idx="3082">
                  <c:v>62.59</c:v>
                </c:pt>
                <c:pt idx="3083">
                  <c:v>62.618000000000002</c:v>
                </c:pt>
                <c:pt idx="3084">
                  <c:v>62.647000000000006</c:v>
                </c:pt>
                <c:pt idx="3085">
                  <c:v>62.68</c:v>
                </c:pt>
                <c:pt idx="3086">
                  <c:v>62.709000000000003</c:v>
                </c:pt>
                <c:pt idx="3087">
                  <c:v>62.766000000000012</c:v>
                </c:pt>
                <c:pt idx="3088">
                  <c:v>62.795000000000016</c:v>
                </c:pt>
                <c:pt idx="3089">
                  <c:v>62.824000000000005</c:v>
                </c:pt>
                <c:pt idx="3090">
                  <c:v>62.828000000000003</c:v>
                </c:pt>
                <c:pt idx="3091">
                  <c:v>62.828000000000003</c:v>
                </c:pt>
                <c:pt idx="3092">
                  <c:v>62.856999999999999</c:v>
                </c:pt>
                <c:pt idx="3093">
                  <c:v>62.828000000000003</c:v>
                </c:pt>
                <c:pt idx="3094">
                  <c:v>62.828000000000003</c:v>
                </c:pt>
                <c:pt idx="3095">
                  <c:v>62.828000000000003</c:v>
                </c:pt>
                <c:pt idx="3096">
                  <c:v>62.833000000000006</c:v>
                </c:pt>
                <c:pt idx="3097">
                  <c:v>62.804000000000002</c:v>
                </c:pt>
                <c:pt idx="3098">
                  <c:v>62.804000000000002</c:v>
                </c:pt>
                <c:pt idx="3099">
                  <c:v>62.833000000000006</c:v>
                </c:pt>
                <c:pt idx="3100">
                  <c:v>62.833000000000006</c:v>
                </c:pt>
                <c:pt idx="3101">
                  <c:v>62.861000000000004</c:v>
                </c:pt>
                <c:pt idx="3102">
                  <c:v>62.866</c:v>
                </c:pt>
                <c:pt idx="3103">
                  <c:v>62.895000000000003</c:v>
                </c:pt>
                <c:pt idx="3104">
                  <c:v>62.923000000000002</c:v>
                </c:pt>
                <c:pt idx="3105">
                  <c:v>62.951999999999998</c:v>
                </c:pt>
                <c:pt idx="3106">
                  <c:v>63.01</c:v>
                </c:pt>
                <c:pt idx="3107">
                  <c:v>63.067</c:v>
                </c:pt>
                <c:pt idx="3108">
                  <c:v>63.129000000000012</c:v>
                </c:pt>
                <c:pt idx="3109">
                  <c:v>63.129000000000012</c:v>
                </c:pt>
                <c:pt idx="3110">
                  <c:v>63.129000000000012</c:v>
                </c:pt>
                <c:pt idx="3111">
                  <c:v>63.129000000000012</c:v>
                </c:pt>
                <c:pt idx="3112">
                  <c:v>63.133000000000003</c:v>
                </c:pt>
                <c:pt idx="3113">
                  <c:v>63.104000000000006</c:v>
                </c:pt>
                <c:pt idx="3114">
                  <c:v>63.104000000000006</c:v>
                </c:pt>
                <c:pt idx="3115">
                  <c:v>63.133000000000003</c:v>
                </c:pt>
                <c:pt idx="3116">
                  <c:v>63.219000000000001</c:v>
                </c:pt>
                <c:pt idx="3117">
                  <c:v>63.305</c:v>
                </c:pt>
                <c:pt idx="3118">
                  <c:v>63.367000000000004</c:v>
                </c:pt>
                <c:pt idx="3119">
                  <c:v>63.367000000000004</c:v>
                </c:pt>
                <c:pt idx="3120">
                  <c:v>63.367000000000004</c:v>
                </c:pt>
                <c:pt idx="3121">
                  <c:v>63.339000000000006</c:v>
                </c:pt>
                <c:pt idx="3122">
                  <c:v>63.252000000000002</c:v>
                </c:pt>
                <c:pt idx="3123">
                  <c:v>63.228000000000016</c:v>
                </c:pt>
                <c:pt idx="3124">
                  <c:v>63.199000000000012</c:v>
                </c:pt>
                <c:pt idx="3125">
                  <c:v>63.142000000000003</c:v>
                </c:pt>
                <c:pt idx="3126">
                  <c:v>63.113</c:v>
                </c:pt>
                <c:pt idx="3127">
                  <c:v>63.085000000000001</c:v>
                </c:pt>
                <c:pt idx="3128">
                  <c:v>63.142000000000003</c:v>
                </c:pt>
                <c:pt idx="3129">
                  <c:v>63.204000000000001</c:v>
                </c:pt>
                <c:pt idx="3130">
                  <c:v>63.146000000000001</c:v>
                </c:pt>
                <c:pt idx="3131">
                  <c:v>63.175000000000011</c:v>
                </c:pt>
                <c:pt idx="3132">
                  <c:v>63.175000000000011</c:v>
                </c:pt>
                <c:pt idx="3133">
                  <c:v>63.179000000000002</c:v>
                </c:pt>
                <c:pt idx="3134">
                  <c:v>63.179000000000002</c:v>
                </c:pt>
                <c:pt idx="3135">
                  <c:v>63.179000000000002</c:v>
                </c:pt>
                <c:pt idx="3136">
                  <c:v>63.208000000000013</c:v>
                </c:pt>
                <c:pt idx="3137">
                  <c:v>63.208000000000013</c:v>
                </c:pt>
                <c:pt idx="3138">
                  <c:v>63.266000000000012</c:v>
                </c:pt>
                <c:pt idx="3139">
                  <c:v>63.356000000000002</c:v>
                </c:pt>
                <c:pt idx="3140">
                  <c:v>63.384999999999998</c:v>
                </c:pt>
                <c:pt idx="3141">
                  <c:v>63.384999999999998</c:v>
                </c:pt>
                <c:pt idx="3142">
                  <c:v>63.384999999999998</c:v>
                </c:pt>
                <c:pt idx="3143">
                  <c:v>63.384999999999998</c:v>
                </c:pt>
                <c:pt idx="3144">
                  <c:v>63.389000000000003</c:v>
                </c:pt>
                <c:pt idx="3145">
                  <c:v>63.417999999999999</c:v>
                </c:pt>
                <c:pt idx="3146">
                  <c:v>63.361000000000004</c:v>
                </c:pt>
                <c:pt idx="3147">
                  <c:v>63.417999999999999</c:v>
                </c:pt>
                <c:pt idx="3148">
                  <c:v>63.417999999999999</c:v>
                </c:pt>
                <c:pt idx="3149">
                  <c:v>63.450999999999993</c:v>
                </c:pt>
                <c:pt idx="3150">
                  <c:v>63.450999999999993</c:v>
                </c:pt>
                <c:pt idx="3151">
                  <c:v>63.450999999999993</c:v>
                </c:pt>
                <c:pt idx="3152">
                  <c:v>63.513000000000005</c:v>
                </c:pt>
                <c:pt idx="3153">
                  <c:v>63.537000000000006</c:v>
                </c:pt>
                <c:pt idx="3154">
                  <c:v>63.542000000000002</c:v>
                </c:pt>
                <c:pt idx="3155">
                  <c:v>63.542000000000002</c:v>
                </c:pt>
                <c:pt idx="3156">
                  <c:v>63.513000000000005</c:v>
                </c:pt>
                <c:pt idx="3157">
                  <c:v>63.513000000000005</c:v>
                </c:pt>
                <c:pt idx="3158">
                  <c:v>63.517000000000003</c:v>
                </c:pt>
                <c:pt idx="3159">
                  <c:v>63.489000000000004</c:v>
                </c:pt>
                <c:pt idx="3160">
                  <c:v>63.46</c:v>
                </c:pt>
                <c:pt idx="3161">
                  <c:v>63.46</c:v>
                </c:pt>
                <c:pt idx="3162">
                  <c:v>63.431000000000004</c:v>
                </c:pt>
                <c:pt idx="3163">
                  <c:v>63.407000000000004</c:v>
                </c:pt>
                <c:pt idx="3164">
                  <c:v>63.407000000000004</c:v>
                </c:pt>
                <c:pt idx="3165">
                  <c:v>63.407000000000004</c:v>
                </c:pt>
                <c:pt idx="3166">
                  <c:v>63.44</c:v>
                </c:pt>
                <c:pt idx="3167">
                  <c:v>63.436</c:v>
                </c:pt>
                <c:pt idx="3168">
                  <c:v>63.44</c:v>
                </c:pt>
                <c:pt idx="3169">
                  <c:v>63.469000000000001</c:v>
                </c:pt>
                <c:pt idx="3170">
                  <c:v>63.497</c:v>
                </c:pt>
                <c:pt idx="3171">
                  <c:v>63.555</c:v>
                </c:pt>
                <c:pt idx="3172">
                  <c:v>63.559000000000005</c:v>
                </c:pt>
                <c:pt idx="3173">
                  <c:v>63.559000000000005</c:v>
                </c:pt>
                <c:pt idx="3174">
                  <c:v>63.588000000000001</c:v>
                </c:pt>
                <c:pt idx="3175">
                  <c:v>63.617000000000004</c:v>
                </c:pt>
                <c:pt idx="3176">
                  <c:v>63.65</c:v>
                </c:pt>
                <c:pt idx="3177">
                  <c:v>63.678000000000011</c:v>
                </c:pt>
                <c:pt idx="3178">
                  <c:v>63.707000000000001</c:v>
                </c:pt>
                <c:pt idx="3179">
                  <c:v>63.707000000000001</c:v>
                </c:pt>
                <c:pt idx="3180">
                  <c:v>63.707000000000001</c:v>
                </c:pt>
                <c:pt idx="3181">
                  <c:v>63.74</c:v>
                </c:pt>
                <c:pt idx="3182">
                  <c:v>63.711000000000006</c:v>
                </c:pt>
                <c:pt idx="3183">
                  <c:v>63.711000000000006</c:v>
                </c:pt>
                <c:pt idx="3184">
                  <c:v>63.711000000000006</c:v>
                </c:pt>
                <c:pt idx="3185">
                  <c:v>63.716000000000001</c:v>
                </c:pt>
                <c:pt idx="3186">
                  <c:v>63.687000000000005</c:v>
                </c:pt>
                <c:pt idx="3187">
                  <c:v>63.716000000000001</c:v>
                </c:pt>
                <c:pt idx="3188">
                  <c:v>63.716000000000001</c:v>
                </c:pt>
                <c:pt idx="3189">
                  <c:v>63.749000000000002</c:v>
                </c:pt>
                <c:pt idx="3190">
                  <c:v>63.720000000000013</c:v>
                </c:pt>
                <c:pt idx="3191">
                  <c:v>63.692000000000014</c:v>
                </c:pt>
                <c:pt idx="3192">
                  <c:v>63.663000000000011</c:v>
                </c:pt>
                <c:pt idx="3193">
                  <c:v>63.634</c:v>
                </c:pt>
                <c:pt idx="3194">
                  <c:v>63.605000000000011</c:v>
                </c:pt>
                <c:pt idx="3195">
                  <c:v>63.581000000000003</c:v>
                </c:pt>
                <c:pt idx="3196">
                  <c:v>63.552</c:v>
                </c:pt>
                <c:pt idx="3197">
                  <c:v>63.524000000000001</c:v>
                </c:pt>
                <c:pt idx="3198">
                  <c:v>63.557000000000002</c:v>
                </c:pt>
                <c:pt idx="3199">
                  <c:v>63.528000000000013</c:v>
                </c:pt>
                <c:pt idx="3200">
                  <c:v>63.499000000000002</c:v>
                </c:pt>
                <c:pt idx="3201">
                  <c:v>63.442</c:v>
                </c:pt>
                <c:pt idx="3202">
                  <c:v>63.384999999999998</c:v>
                </c:pt>
                <c:pt idx="3203">
                  <c:v>63.356000000000002</c:v>
                </c:pt>
                <c:pt idx="3204">
                  <c:v>63.303000000000004</c:v>
                </c:pt>
                <c:pt idx="3205">
                  <c:v>63.274000000000001</c:v>
                </c:pt>
                <c:pt idx="3206">
                  <c:v>63.216000000000001</c:v>
                </c:pt>
                <c:pt idx="3207">
                  <c:v>63.216000000000001</c:v>
                </c:pt>
                <c:pt idx="3208">
                  <c:v>63.221000000000011</c:v>
                </c:pt>
                <c:pt idx="3209">
                  <c:v>63.163000000000011</c:v>
                </c:pt>
                <c:pt idx="3210">
                  <c:v>63.163000000000011</c:v>
                </c:pt>
                <c:pt idx="3211">
                  <c:v>63.135000000000012</c:v>
                </c:pt>
                <c:pt idx="3212">
                  <c:v>63.11</c:v>
                </c:pt>
                <c:pt idx="3213">
                  <c:v>63.081000000000003</c:v>
                </c:pt>
                <c:pt idx="3214">
                  <c:v>63.11</c:v>
                </c:pt>
                <c:pt idx="3215">
                  <c:v>63.081000000000003</c:v>
                </c:pt>
                <c:pt idx="3216">
                  <c:v>63.081000000000003</c:v>
                </c:pt>
                <c:pt idx="3217">
                  <c:v>63.086000000000006</c:v>
                </c:pt>
                <c:pt idx="3218">
                  <c:v>63.114000000000004</c:v>
                </c:pt>
                <c:pt idx="3219">
                  <c:v>63.114000000000004</c:v>
                </c:pt>
                <c:pt idx="3220">
                  <c:v>63.114000000000004</c:v>
                </c:pt>
                <c:pt idx="3221">
                  <c:v>63.119</c:v>
                </c:pt>
                <c:pt idx="3222">
                  <c:v>63.176000000000002</c:v>
                </c:pt>
                <c:pt idx="3223">
                  <c:v>63.176000000000002</c:v>
                </c:pt>
                <c:pt idx="3224">
                  <c:v>63.234000000000002</c:v>
                </c:pt>
                <c:pt idx="3225">
                  <c:v>63.238000000000014</c:v>
                </c:pt>
                <c:pt idx="3226">
                  <c:v>63.325000000000003</c:v>
                </c:pt>
                <c:pt idx="3227">
                  <c:v>63.325000000000003</c:v>
                </c:pt>
                <c:pt idx="3228">
                  <c:v>63.325000000000003</c:v>
                </c:pt>
                <c:pt idx="3229">
                  <c:v>63.353000000000002</c:v>
                </c:pt>
                <c:pt idx="3230">
                  <c:v>63.414999999999999</c:v>
                </c:pt>
                <c:pt idx="3231">
                  <c:v>63.414999999999999</c:v>
                </c:pt>
                <c:pt idx="3232">
                  <c:v>63.444000000000003</c:v>
                </c:pt>
                <c:pt idx="3233">
                  <c:v>63.444000000000003</c:v>
                </c:pt>
                <c:pt idx="3234">
                  <c:v>63.477000000000004</c:v>
                </c:pt>
                <c:pt idx="3235">
                  <c:v>63.506</c:v>
                </c:pt>
                <c:pt idx="3236">
                  <c:v>63.477000000000004</c:v>
                </c:pt>
                <c:pt idx="3237">
                  <c:v>63.477000000000004</c:v>
                </c:pt>
                <c:pt idx="3238">
                  <c:v>63.51</c:v>
                </c:pt>
                <c:pt idx="3239">
                  <c:v>63.481000000000002</c:v>
                </c:pt>
                <c:pt idx="3240">
                  <c:v>63.453000000000003</c:v>
                </c:pt>
                <c:pt idx="3241">
                  <c:v>63.453000000000003</c:v>
                </c:pt>
                <c:pt idx="3242">
                  <c:v>63.428000000000011</c:v>
                </c:pt>
                <c:pt idx="3243">
                  <c:v>63.457000000000001</c:v>
                </c:pt>
                <c:pt idx="3244">
                  <c:v>63.428000000000011</c:v>
                </c:pt>
                <c:pt idx="3245">
                  <c:v>63.428000000000011</c:v>
                </c:pt>
                <c:pt idx="3246">
                  <c:v>63.428000000000011</c:v>
                </c:pt>
                <c:pt idx="3247">
                  <c:v>63.457000000000001</c:v>
                </c:pt>
                <c:pt idx="3248">
                  <c:v>63.461000000000006</c:v>
                </c:pt>
                <c:pt idx="3249">
                  <c:v>63.461000000000006</c:v>
                </c:pt>
                <c:pt idx="3250">
                  <c:v>63.49</c:v>
                </c:pt>
                <c:pt idx="3251">
                  <c:v>63.519000000000005</c:v>
                </c:pt>
                <c:pt idx="3252">
                  <c:v>63.495000000000012</c:v>
                </c:pt>
                <c:pt idx="3253">
                  <c:v>63.495000000000012</c:v>
                </c:pt>
                <c:pt idx="3254">
                  <c:v>63.495000000000012</c:v>
                </c:pt>
                <c:pt idx="3255">
                  <c:v>63.495000000000012</c:v>
                </c:pt>
                <c:pt idx="3256">
                  <c:v>63.528000000000013</c:v>
                </c:pt>
                <c:pt idx="3257">
                  <c:v>63.528000000000013</c:v>
                </c:pt>
                <c:pt idx="3258">
                  <c:v>63.499000000000002</c:v>
                </c:pt>
                <c:pt idx="3259">
                  <c:v>63.499000000000002</c:v>
                </c:pt>
                <c:pt idx="3260">
                  <c:v>63.475000000000001</c:v>
                </c:pt>
                <c:pt idx="3261">
                  <c:v>63.446000000000005</c:v>
                </c:pt>
                <c:pt idx="3262">
                  <c:v>63.475000000000001</c:v>
                </c:pt>
                <c:pt idx="3263">
                  <c:v>63.417000000000002</c:v>
                </c:pt>
                <c:pt idx="3264">
                  <c:v>63.417000000000002</c:v>
                </c:pt>
                <c:pt idx="3265">
                  <c:v>63.421000000000006</c:v>
                </c:pt>
                <c:pt idx="3266">
                  <c:v>63.393000000000001</c:v>
                </c:pt>
                <c:pt idx="3267">
                  <c:v>63.393000000000001</c:v>
                </c:pt>
                <c:pt idx="3268">
                  <c:v>63.393000000000001</c:v>
                </c:pt>
                <c:pt idx="3269">
                  <c:v>63.364000000000004</c:v>
                </c:pt>
                <c:pt idx="3270">
                  <c:v>63.368000000000002</c:v>
                </c:pt>
                <c:pt idx="3271">
                  <c:v>63.339000000000006</c:v>
                </c:pt>
                <c:pt idx="3272">
                  <c:v>63.368000000000002</c:v>
                </c:pt>
                <c:pt idx="3273">
                  <c:v>63.373000000000005</c:v>
                </c:pt>
                <c:pt idx="3274">
                  <c:v>63.373000000000005</c:v>
                </c:pt>
                <c:pt idx="3275">
                  <c:v>63.344000000000001</c:v>
                </c:pt>
                <c:pt idx="3276">
                  <c:v>63.344000000000001</c:v>
                </c:pt>
                <c:pt idx="3277">
                  <c:v>63.347999999999999</c:v>
                </c:pt>
                <c:pt idx="3278">
                  <c:v>63.377000000000002</c:v>
                </c:pt>
                <c:pt idx="3279">
                  <c:v>63.377000000000002</c:v>
                </c:pt>
                <c:pt idx="3280">
                  <c:v>63.347999999999999</c:v>
                </c:pt>
                <c:pt idx="3281">
                  <c:v>63.406000000000006</c:v>
                </c:pt>
                <c:pt idx="3282">
                  <c:v>63.406000000000006</c:v>
                </c:pt>
                <c:pt idx="3283">
                  <c:v>63.439</c:v>
                </c:pt>
                <c:pt idx="3284">
                  <c:v>63.468000000000011</c:v>
                </c:pt>
                <c:pt idx="3285">
                  <c:v>63.496000000000002</c:v>
                </c:pt>
                <c:pt idx="3286">
                  <c:v>63.501000000000005</c:v>
                </c:pt>
                <c:pt idx="3287">
                  <c:v>63.558</c:v>
                </c:pt>
                <c:pt idx="3288">
                  <c:v>63.587000000000003</c:v>
                </c:pt>
                <c:pt idx="3289">
                  <c:v>63.616</c:v>
                </c:pt>
                <c:pt idx="3290">
                  <c:v>63.678000000000011</c:v>
                </c:pt>
                <c:pt idx="3291">
                  <c:v>63.706000000000003</c:v>
                </c:pt>
                <c:pt idx="3292">
                  <c:v>63.706000000000003</c:v>
                </c:pt>
                <c:pt idx="3293">
                  <c:v>63.735000000000014</c:v>
                </c:pt>
                <c:pt idx="3294">
                  <c:v>63.768000000000015</c:v>
                </c:pt>
                <c:pt idx="3295">
                  <c:v>63.797000000000011</c:v>
                </c:pt>
                <c:pt idx="3296">
                  <c:v>63.826000000000001</c:v>
                </c:pt>
                <c:pt idx="3297">
                  <c:v>63.883000000000003</c:v>
                </c:pt>
                <c:pt idx="3298">
                  <c:v>63.887999999999998</c:v>
                </c:pt>
                <c:pt idx="3299">
                  <c:v>63.916000000000004</c:v>
                </c:pt>
                <c:pt idx="3300">
                  <c:v>63.974000000000004</c:v>
                </c:pt>
                <c:pt idx="3301">
                  <c:v>63.974000000000004</c:v>
                </c:pt>
                <c:pt idx="3302">
                  <c:v>64.007000000000005</c:v>
                </c:pt>
                <c:pt idx="3303">
                  <c:v>64.093000000000004</c:v>
                </c:pt>
                <c:pt idx="3304">
                  <c:v>64.093000000000004</c:v>
                </c:pt>
                <c:pt idx="3305">
                  <c:v>64.121999999999986</c:v>
                </c:pt>
                <c:pt idx="3306">
                  <c:v>64.183999999999983</c:v>
                </c:pt>
                <c:pt idx="3307">
                  <c:v>64.212000000000003</c:v>
                </c:pt>
                <c:pt idx="3308">
                  <c:v>64.212000000000003</c:v>
                </c:pt>
                <c:pt idx="3309">
                  <c:v>64.274000000000001</c:v>
                </c:pt>
                <c:pt idx="3310">
                  <c:v>64.245000000000005</c:v>
                </c:pt>
                <c:pt idx="3311">
                  <c:v>64.302999999999983</c:v>
                </c:pt>
                <c:pt idx="3312">
                  <c:v>64.302999999999983</c:v>
                </c:pt>
                <c:pt idx="3313">
                  <c:v>64.36</c:v>
                </c:pt>
                <c:pt idx="3314">
                  <c:v>64.421999999999997</c:v>
                </c:pt>
                <c:pt idx="3315">
                  <c:v>64.421999999999997</c:v>
                </c:pt>
                <c:pt idx="3316">
                  <c:v>64.450999999999993</c:v>
                </c:pt>
                <c:pt idx="3317">
                  <c:v>64.455000000000013</c:v>
                </c:pt>
                <c:pt idx="3318">
                  <c:v>64.483999999999995</c:v>
                </c:pt>
                <c:pt idx="3319">
                  <c:v>64.513000000000005</c:v>
                </c:pt>
                <c:pt idx="3320">
                  <c:v>64.540999999999997</c:v>
                </c:pt>
                <c:pt idx="3321">
                  <c:v>64.573999999999998</c:v>
                </c:pt>
                <c:pt idx="3322">
                  <c:v>64.60299999999998</c:v>
                </c:pt>
                <c:pt idx="3323">
                  <c:v>64.631999999999991</c:v>
                </c:pt>
                <c:pt idx="3324">
                  <c:v>64.664999999999992</c:v>
                </c:pt>
                <c:pt idx="3325">
                  <c:v>64.664999999999992</c:v>
                </c:pt>
                <c:pt idx="3326">
                  <c:v>64.692999999999998</c:v>
                </c:pt>
                <c:pt idx="3327">
                  <c:v>64.697999999999993</c:v>
                </c:pt>
                <c:pt idx="3328">
                  <c:v>64.727000000000004</c:v>
                </c:pt>
                <c:pt idx="3329">
                  <c:v>64.754999999999995</c:v>
                </c:pt>
                <c:pt idx="3330">
                  <c:v>64.812000000000012</c:v>
                </c:pt>
                <c:pt idx="3331">
                  <c:v>64.846000000000004</c:v>
                </c:pt>
                <c:pt idx="3332">
                  <c:v>64.816999999999993</c:v>
                </c:pt>
                <c:pt idx="3333">
                  <c:v>64.873999999999981</c:v>
                </c:pt>
                <c:pt idx="3334">
                  <c:v>64.906999999999996</c:v>
                </c:pt>
                <c:pt idx="3335">
                  <c:v>64.936000000000007</c:v>
                </c:pt>
                <c:pt idx="3336">
                  <c:v>64.965000000000003</c:v>
                </c:pt>
                <c:pt idx="3337">
                  <c:v>64.998000000000005</c:v>
                </c:pt>
                <c:pt idx="3338">
                  <c:v>64.998000000000005</c:v>
                </c:pt>
                <c:pt idx="3339">
                  <c:v>65.025999999999982</c:v>
                </c:pt>
                <c:pt idx="3340">
                  <c:v>65.058999999999983</c:v>
                </c:pt>
                <c:pt idx="3341">
                  <c:v>65.087999999999994</c:v>
                </c:pt>
                <c:pt idx="3342">
                  <c:v>65.087999999999994</c:v>
                </c:pt>
                <c:pt idx="3343">
                  <c:v>65.117000000000004</c:v>
                </c:pt>
                <c:pt idx="3344">
                  <c:v>65.177999999999983</c:v>
                </c:pt>
                <c:pt idx="3345">
                  <c:v>65.149999999999991</c:v>
                </c:pt>
                <c:pt idx="3346">
                  <c:v>65.206999999999994</c:v>
                </c:pt>
                <c:pt idx="3347">
                  <c:v>65.177999999999983</c:v>
                </c:pt>
                <c:pt idx="3348">
                  <c:v>65.211000000000027</c:v>
                </c:pt>
                <c:pt idx="3349">
                  <c:v>65.211000000000027</c:v>
                </c:pt>
                <c:pt idx="3350">
                  <c:v>65.245000000000005</c:v>
                </c:pt>
                <c:pt idx="3351">
                  <c:v>65.272999999999982</c:v>
                </c:pt>
                <c:pt idx="3352">
                  <c:v>65.245000000000005</c:v>
                </c:pt>
                <c:pt idx="3353">
                  <c:v>65.272999999999982</c:v>
                </c:pt>
                <c:pt idx="3354">
                  <c:v>65.334999999999994</c:v>
                </c:pt>
                <c:pt idx="3355">
                  <c:v>65.363</c:v>
                </c:pt>
                <c:pt idx="3356">
                  <c:v>65.363</c:v>
                </c:pt>
                <c:pt idx="3357">
                  <c:v>65.397000000000006</c:v>
                </c:pt>
                <c:pt idx="3358">
                  <c:v>65.424999999999997</c:v>
                </c:pt>
                <c:pt idx="3359">
                  <c:v>65.424999999999997</c:v>
                </c:pt>
                <c:pt idx="3360">
                  <c:v>65.458000000000013</c:v>
                </c:pt>
                <c:pt idx="3361">
                  <c:v>65.430000000000007</c:v>
                </c:pt>
                <c:pt idx="3362">
                  <c:v>65.430000000000007</c:v>
                </c:pt>
                <c:pt idx="3363">
                  <c:v>65.406000000000006</c:v>
                </c:pt>
                <c:pt idx="3364">
                  <c:v>65.376999999999981</c:v>
                </c:pt>
                <c:pt idx="3365">
                  <c:v>65.406000000000006</c:v>
                </c:pt>
                <c:pt idx="3366">
                  <c:v>65.381</c:v>
                </c:pt>
                <c:pt idx="3367">
                  <c:v>65.381</c:v>
                </c:pt>
                <c:pt idx="3368">
                  <c:v>65.35299999999998</c:v>
                </c:pt>
                <c:pt idx="3369">
                  <c:v>65.35299999999998</c:v>
                </c:pt>
                <c:pt idx="3370">
                  <c:v>65.328999999999979</c:v>
                </c:pt>
                <c:pt idx="3371">
                  <c:v>65.356999999999999</c:v>
                </c:pt>
                <c:pt idx="3372">
                  <c:v>65.385999999999981</c:v>
                </c:pt>
                <c:pt idx="3373">
                  <c:v>65.39</c:v>
                </c:pt>
                <c:pt idx="3374">
                  <c:v>65.332999999999998</c:v>
                </c:pt>
                <c:pt idx="3375">
                  <c:v>65.332999999999998</c:v>
                </c:pt>
                <c:pt idx="3376">
                  <c:v>65.28</c:v>
                </c:pt>
                <c:pt idx="3377">
                  <c:v>65.28</c:v>
                </c:pt>
                <c:pt idx="3378">
                  <c:v>65.251999999999995</c:v>
                </c:pt>
                <c:pt idx="3379">
                  <c:v>65.222999999999999</c:v>
                </c:pt>
                <c:pt idx="3380">
                  <c:v>65.227000000000004</c:v>
                </c:pt>
                <c:pt idx="3381">
                  <c:v>65.227000000000004</c:v>
                </c:pt>
                <c:pt idx="3382">
                  <c:v>65.198999999999998</c:v>
                </c:pt>
                <c:pt idx="3383">
                  <c:v>65.203000000000003</c:v>
                </c:pt>
                <c:pt idx="3384">
                  <c:v>65.203000000000003</c:v>
                </c:pt>
                <c:pt idx="3385">
                  <c:v>65.203000000000003</c:v>
                </c:pt>
                <c:pt idx="3386">
                  <c:v>65.208000000000013</c:v>
                </c:pt>
                <c:pt idx="3387">
                  <c:v>65.178999999999988</c:v>
                </c:pt>
                <c:pt idx="3388">
                  <c:v>65.208000000000013</c:v>
                </c:pt>
                <c:pt idx="3389">
                  <c:v>65.212000000000003</c:v>
                </c:pt>
                <c:pt idx="3390">
                  <c:v>65.182999999999979</c:v>
                </c:pt>
                <c:pt idx="3391">
                  <c:v>65.212000000000003</c:v>
                </c:pt>
                <c:pt idx="3392">
                  <c:v>65.212000000000003</c:v>
                </c:pt>
                <c:pt idx="3393">
                  <c:v>65.301999999999992</c:v>
                </c:pt>
                <c:pt idx="3394">
                  <c:v>65.245000000000005</c:v>
                </c:pt>
                <c:pt idx="3395">
                  <c:v>65.188000000000002</c:v>
                </c:pt>
                <c:pt idx="3396">
                  <c:v>65.016000000000005</c:v>
                </c:pt>
                <c:pt idx="3397">
                  <c:v>64.897000000000006</c:v>
                </c:pt>
                <c:pt idx="3398">
                  <c:v>64.322000000000003</c:v>
                </c:pt>
                <c:pt idx="3399">
                  <c:v>63.491</c:v>
                </c:pt>
                <c:pt idx="3400">
                  <c:v>62.682000000000002</c:v>
                </c:pt>
                <c:pt idx="3401">
                  <c:v>62.02</c:v>
                </c:pt>
                <c:pt idx="3402">
                  <c:v>61.468000000000011</c:v>
                </c:pt>
                <c:pt idx="3403">
                  <c:v>61.036000000000001</c:v>
                </c:pt>
                <c:pt idx="3404">
                  <c:v>60.715000000000003</c:v>
                </c:pt>
                <c:pt idx="3405">
                  <c:v>60.453000000000003</c:v>
                </c:pt>
                <c:pt idx="3406">
                  <c:v>60.278000000000013</c:v>
                </c:pt>
                <c:pt idx="3407">
                  <c:v>60.136000000000003</c:v>
                </c:pt>
                <c:pt idx="3408">
                  <c:v>60.019000000000005</c:v>
                </c:pt>
                <c:pt idx="3409">
                  <c:v>59.931000000000004</c:v>
                </c:pt>
                <c:pt idx="3410">
                  <c:v>59.847000000000001</c:v>
                </c:pt>
                <c:pt idx="3411">
                  <c:v>59.760000000000012</c:v>
                </c:pt>
                <c:pt idx="3412">
                  <c:v>59.701000000000001</c:v>
                </c:pt>
                <c:pt idx="3413">
                  <c:v>59.609000000000002</c:v>
                </c:pt>
                <c:pt idx="3414">
                  <c:v>59.463000000000001</c:v>
                </c:pt>
                <c:pt idx="3415">
                  <c:v>59.023000000000003</c:v>
                </c:pt>
                <c:pt idx="3416">
                  <c:v>58.435000000000002</c:v>
                </c:pt>
                <c:pt idx="3417">
                  <c:v>57.787000000000006</c:v>
                </c:pt>
                <c:pt idx="3418">
                  <c:v>57.231000000000002</c:v>
                </c:pt>
                <c:pt idx="3419">
                  <c:v>56.846000000000004</c:v>
                </c:pt>
                <c:pt idx="3420">
                  <c:v>56.521000000000001</c:v>
                </c:pt>
                <c:pt idx="3421">
                  <c:v>56.313000000000002</c:v>
                </c:pt>
                <c:pt idx="3422">
                  <c:v>56.199000000000012</c:v>
                </c:pt>
                <c:pt idx="3423">
                  <c:v>56.08</c:v>
                </c:pt>
                <c:pt idx="3424">
                  <c:v>56.024000000000001</c:v>
                </c:pt>
                <c:pt idx="3425">
                  <c:v>55.965000000000003</c:v>
                </c:pt>
                <c:pt idx="3426">
                  <c:v>55.876000000000005</c:v>
                </c:pt>
                <c:pt idx="3427">
                  <c:v>55.906000000000006</c:v>
                </c:pt>
                <c:pt idx="3428">
                  <c:v>55.906000000000006</c:v>
                </c:pt>
                <c:pt idx="3429">
                  <c:v>55.909000000000006</c:v>
                </c:pt>
                <c:pt idx="3430">
                  <c:v>55.939</c:v>
                </c:pt>
                <c:pt idx="3431">
                  <c:v>55.998000000000012</c:v>
                </c:pt>
                <c:pt idx="3432">
                  <c:v>56.032000000000011</c:v>
                </c:pt>
                <c:pt idx="3433">
                  <c:v>56.062000000000012</c:v>
                </c:pt>
                <c:pt idx="3434">
                  <c:v>56.121000000000002</c:v>
                </c:pt>
                <c:pt idx="3435">
                  <c:v>56.125000000000014</c:v>
                </c:pt>
                <c:pt idx="3436">
                  <c:v>56.095000000000013</c:v>
                </c:pt>
                <c:pt idx="3437">
                  <c:v>56.095000000000013</c:v>
                </c:pt>
                <c:pt idx="3438">
                  <c:v>56.125000000000014</c:v>
                </c:pt>
                <c:pt idx="3439">
                  <c:v>56.125000000000014</c:v>
                </c:pt>
                <c:pt idx="3440">
                  <c:v>56.184000000000005</c:v>
                </c:pt>
                <c:pt idx="3441">
                  <c:v>56.184000000000005</c:v>
                </c:pt>
                <c:pt idx="3442">
                  <c:v>56.214000000000006</c:v>
                </c:pt>
                <c:pt idx="3443">
                  <c:v>56.273000000000003</c:v>
                </c:pt>
                <c:pt idx="3444">
                  <c:v>56.303000000000004</c:v>
                </c:pt>
                <c:pt idx="3445">
                  <c:v>56.396000000000001</c:v>
                </c:pt>
                <c:pt idx="3446">
                  <c:v>56.514000000000003</c:v>
                </c:pt>
                <c:pt idx="3447">
                  <c:v>56.603000000000002</c:v>
                </c:pt>
                <c:pt idx="3448">
                  <c:v>56.603000000000002</c:v>
                </c:pt>
                <c:pt idx="3449">
                  <c:v>56.548000000000002</c:v>
                </c:pt>
                <c:pt idx="3450">
                  <c:v>56.514000000000003</c:v>
                </c:pt>
                <c:pt idx="3451">
                  <c:v>56.577000000000005</c:v>
                </c:pt>
                <c:pt idx="3452">
                  <c:v>56.933</c:v>
                </c:pt>
                <c:pt idx="3453">
                  <c:v>57.199000000000012</c:v>
                </c:pt>
                <c:pt idx="3454">
                  <c:v>57.316999999999993</c:v>
                </c:pt>
                <c:pt idx="3455">
                  <c:v>57.169000000000011</c:v>
                </c:pt>
                <c:pt idx="3456">
                  <c:v>56.873000000000005</c:v>
                </c:pt>
                <c:pt idx="3457">
                  <c:v>56.903000000000006</c:v>
                </c:pt>
                <c:pt idx="3458">
                  <c:v>57.671000000000006</c:v>
                </c:pt>
                <c:pt idx="3459">
                  <c:v>58.467000000000006</c:v>
                </c:pt>
                <c:pt idx="3460">
                  <c:v>59.026000000000003</c:v>
                </c:pt>
                <c:pt idx="3461">
                  <c:v>59.323</c:v>
                </c:pt>
                <c:pt idx="3462">
                  <c:v>59.47</c:v>
                </c:pt>
                <c:pt idx="3463">
                  <c:v>59.499000000000002</c:v>
                </c:pt>
                <c:pt idx="3464">
                  <c:v>59.499000000000002</c:v>
                </c:pt>
                <c:pt idx="3465">
                  <c:v>59.44</c:v>
                </c:pt>
                <c:pt idx="3466">
                  <c:v>59.323</c:v>
                </c:pt>
                <c:pt idx="3467">
                  <c:v>59.147000000000006</c:v>
                </c:pt>
                <c:pt idx="3468">
                  <c:v>58.736000000000011</c:v>
                </c:pt>
                <c:pt idx="3469">
                  <c:v>58.356999999999999</c:v>
                </c:pt>
                <c:pt idx="3470">
                  <c:v>58.063000000000002</c:v>
                </c:pt>
                <c:pt idx="3471">
                  <c:v>57.886000000000003</c:v>
                </c:pt>
                <c:pt idx="3472">
                  <c:v>57.738000000000014</c:v>
                </c:pt>
                <c:pt idx="3473">
                  <c:v>57.65</c:v>
                </c:pt>
                <c:pt idx="3474">
                  <c:v>57.561</c:v>
                </c:pt>
                <c:pt idx="3475">
                  <c:v>57.532000000000011</c:v>
                </c:pt>
                <c:pt idx="3476">
                  <c:v>57.532000000000011</c:v>
                </c:pt>
                <c:pt idx="3477">
                  <c:v>57.561</c:v>
                </c:pt>
                <c:pt idx="3478">
                  <c:v>57.595000000000013</c:v>
                </c:pt>
                <c:pt idx="3479">
                  <c:v>57.624000000000002</c:v>
                </c:pt>
                <c:pt idx="3480">
                  <c:v>57.772000000000013</c:v>
                </c:pt>
                <c:pt idx="3481">
                  <c:v>57.835000000000001</c:v>
                </c:pt>
                <c:pt idx="3482">
                  <c:v>57.953000000000003</c:v>
                </c:pt>
                <c:pt idx="3483">
                  <c:v>58.07</c:v>
                </c:pt>
                <c:pt idx="3484">
                  <c:v>58.192000000000014</c:v>
                </c:pt>
                <c:pt idx="3485">
                  <c:v>58.281000000000006</c:v>
                </c:pt>
                <c:pt idx="3486">
                  <c:v>58.373000000000005</c:v>
                </c:pt>
                <c:pt idx="3487">
                  <c:v>58.461000000000006</c:v>
                </c:pt>
                <c:pt idx="3488">
                  <c:v>58.554000000000002</c:v>
                </c:pt>
                <c:pt idx="3489">
                  <c:v>58.642000000000003</c:v>
                </c:pt>
                <c:pt idx="3490">
                  <c:v>58.734000000000002</c:v>
                </c:pt>
                <c:pt idx="3491">
                  <c:v>58.793000000000013</c:v>
                </c:pt>
                <c:pt idx="3492">
                  <c:v>58.856000000000002</c:v>
                </c:pt>
                <c:pt idx="3493">
                  <c:v>58.856000000000002</c:v>
                </c:pt>
                <c:pt idx="3494">
                  <c:v>58.83</c:v>
                </c:pt>
                <c:pt idx="3495">
                  <c:v>58.834000000000003</c:v>
                </c:pt>
                <c:pt idx="3496">
                  <c:v>58.834000000000003</c:v>
                </c:pt>
                <c:pt idx="3497">
                  <c:v>58.868000000000002</c:v>
                </c:pt>
                <c:pt idx="3498">
                  <c:v>58.897000000000006</c:v>
                </c:pt>
                <c:pt idx="3499">
                  <c:v>58.989000000000004</c:v>
                </c:pt>
                <c:pt idx="3500">
                  <c:v>59.081000000000003</c:v>
                </c:pt>
                <c:pt idx="3501">
                  <c:v>59.174000000000007</c:v>
                </c:pt>
                <c:pt idx="3502">
                  <c:v>59.291000000000011</c:v>
                </c:pt>
                <c:pt idx="3503">
                  <c:v>59.413000000000004</c:v>
                </c:pt>
                <c:pt idx="3504">
                  <c:v>59.501000000000005</c:v>
                </c:pt>
                <c:pt idx="3505">
                  <c:v>59.563000000000002</c:v>
                </c:pt>
                <c:pt idx="3506">
                  <c:v>59.655000000000001</c:v>
                </c:pt>
                <c:pt idx="3507">
                  <c:v>59.773000000000003</c:v>
                </c:pt>
                <c:pt idx="3508">
                  <c:v>59.865000000000002</c:v>
                </c:pt>
                <c:pt idx="3509">
                  <c:v>59.928000000000011</c:v>
                </c:pt>
                <c:pt idx="3510">
                  <c:v>59.961000000000006</c:v>
                </c:pt>
                <c:pt idx="3511">
                  <c:v>60.019000000000005</c:v>
                </c:pt>
                <c:pt idx="3512">
                  <c:v>60.053000000000004</c:v>
                </c:pt>
                <c:pt idx="3513">
                  <c:v>60.086000000000006</c:v>
                </c:pt>
                <c:pt idx="3514">
                  <c:v>60.116</c:v>
                </c:pt>
                <c:pt idx="3515">
                  <c:v>60.120000000000012</c:v>
                </c:pt>
                <c:pt idx="3516">
                  <c:v>60.212000000000003</c:v>
                </c:pt>
                <c:pt idx="3517">
                  <c:v>60.216000000000001</c:v>
                </c:pt>
                <c:pt idx="3518">
                  <c:v>60.245000000000012</c:v>
                </c:pt>
                <c:pt idx="3519">
                  <c:v>60.278000000000013</c:v>
                </c:pt>
                <c:pt idx="3520">
                  <c:v>60.224000000000011</c:v>
                </c:pt>
                <c:pt idx="3521">
                  <c:v>60.136000000000003</c:v>
                </c:pt>
                <c:pt idx="3522">
                  <c:v>60.052</c:v>
                </c:pt>
                <c:pt idx="3523">
                  <c:v>60.085000000000001</c:v>
                </c:pt>
                <c:pt idx="3524">
                  <c:v>60.173000000000002</c:v>
                </c:pt>
                <c:pt idx="3525">
                  <c:v>60.177</c:v>
                </c:pt>
                <c:pt idx="3526">
                  <c:v>60.119</c:v>
                </c:pt>
                <c:pt idx="3527">
                  <c:v>60.005000000000003</c:v>
                </c:pt>
                <c:pt idx="3528">
                  <c:v>59.887999999999998</c:v>
                </c:pt>
                <c:pt idx="3529">
                  <c:v>59.745000000000012</c:v>
                </c:pt>
                <c:pt idx="3530">
                  <c:v>59.628000000000014</c:v>
                </c:pt>
                <c:pt idx="3531">
                  <c:v>59.51</c:v>
                </c:pt>
                <c:pt idx="3532">
                  <c:v>59.426000000000002</c:v>
                </c:pt>
                <c:pt idx="3533">
                  <c:v>59.308</c:v>
                </c:pt>
                <c:pt idx="3534">
                  <c:v>59.191000000000003</c:v>
                </c:pt>
                <c:pt idx="3535">
                  <c:v>59.136000000000003</c:v>
                </c:pt>
                <c:pt idx="3536">
                  <c:v>59.106000000000002</c:v>
                </c:pt>
                <c:pt idx="3537">
                  <c:v>59.199000000000012</c:v>
                </c:pt>
                <c:pt idx="3538">
                  <c:v>59.375</c:v>
                </c:pt>
                <c:pt idx="3539">
                  <c:v>59.555</c:v>
                </c:pt>
                <c:pt idx="3540">
                  <c:v>59.673000000000002</c:v>
                </c:pt>
                <c:pt idx="3541">
                  <c:v>59.824000000000005</c:v>
                </c:pt>
                <c:pt idx="3542">
                  <c:v>59.971000000000004</c:v>
                </c:pt>
                <c:pt idx="3543">
                  <c:v>60.117000000000004</c:v>
                </c:pt>
                <c:pt idx="3544">
                  <c:v>60.268000000000015</c:v>
                </c:pt>
                <c:pt idx="3545">
                  <c:v>60.414999999999999</c:v>
                </c:pt>
                <c:pt idx="3546">
                  <c:v>60.565000000000012</c:v>
                </c:pt>
                <c:pt idx="3547">
                  <c:v>60.599000000000011</c:v>
                </c:pt>
                <c:pt idx="3548">
                  <c:v>60.628000000000014</c:v>
                </c:pt>
                <c:pt idx="3549">
                  <c:v>60.628000000000014</c:v>
                </c:pt>
                <c:pt idx="3550">
                  <c:v>60.661000000000001</c:v>
                </c:pt>
                <c:pt idx="3551">
                  <c:v>60.573</c:v>
                </c:pt>
                <c:pt idx="3552">
                  <c:v>60.431000000000004</c:v>
                </c:pt>
                <c:pt idx="3553">
                  <c:v>60.372</c:v>
                </c:pt>
                <c:pt idx="3554">
                  <c:v>60.406000000000006</c:v>
                </c:pt>
                <c:pt idx="3555">
                  <c:v>60.38</c:v>
                </c:pt>
                <c:pt idx="3556">
                  <c:v>60.439</c:v>
                </c:pt>
                <c:pt idx="3557">
                  <c:v>60.443000000000005</c:v>
                </c:pt>
                <c:pt idx="3558">
                  <c:v>60.477000000000004</c:v>
                </c:pt>
                <c:pt idx="3559">
                  <c:v>60.535000000000011</c:v>
                </c:pt>
                <c:pt idx="3560">
                  <c:v>60.539000000000001</c:v>
                </c:pt>
                <c:pt idx="3561">
                  <c:v>60.539000000000001</c:v>
                </c:pt>
                <c:pt idx="3562">
                  <c:v>60.514000000000003</c:v>
                </c:pt>
                <c:pt idx="3563">
                  <c:v>60.484999999999999</c:v>
                </c:pt>
                <c:pt idx="3564">
                  <c:v>60.489000000000004</c:v>
                </c:pt>
                <c:pt idx="3565">
                  <c:v>60.493000000000002</c:v>
                </c:pt>
                <c:pt idx="3566">
                  <c:v>60.555</c:v>
                </c:pt>
                <c:pt idx="3567">
                  <c:v>60.526000000000003</c:v>
                </c:pt>
                <c:pt idx="3568">
                  <c:v>60.559000000000005</c:v>
                </c:pt>
                <c:pt idx="3569">
                  <c:v>60.559000000000005</c:v>
                </c:pt>
                <c:pt idx="3570">
                  <c:v>60.534000000000006</c:v>
                </c:pt>
                <c:pt idx="3571">
                  <c:v>60.538000000000011</c:v>
                </c:pt>
                <c:pt idx="3572">
                  <c:v>60.509</c:v>
                </c:pt>
                <c:pt idx="3573">
                  <c:v>60.333000000000006</c:v>
                </c:pt>
                <c:pt idx="3574">
                  <c:v>60.043000000000006</c:v>
                </c:pt>
                <c:pt idx="3575">
                  <c:v>59.720000000000013</c:v>
                </c:pt>
                <c:pt idx="3576">
                  <c:v>59.337000000000003</c:v>
                </c:pt>
                <c:pt idx="3577">
                  <c:v>58.924000000000007</c:v>
                </c:pt>
                <c:pt idx="3578">
                  <c:v>58.544000000000004</c:v>
                </c:pt>
                <c:pt idx="3579">
                  <c:v>58.219000000000001</c:v>
                </c:pt>
                <c:pt idx="3580">
                  <c:v>57.986000000000004</c:v>
                </c:pt>
                <c:pt idx="3581">
                  <c:v>57.749000000000002</c:v>
                </c:pt>
                <c:pt idx="3582">
                  <c:v>57.604000000000006</c:v>
                </c:pt>
                <c:pt idx="3583">
                  <c:v>57.426000000000002</c:v>
                </c:pt>
                <c:pt idx="3584">
                  <c:v>57.278000000000013</c:v>
                </c:pt>
                <c:pt idx="3585">
                  <c:v>57.07</c:v>
                </c:pt>
                <c:pt idx="3586">
                  <c:v>56.892000000000003</c:v>
                </c:pt>
                <c:pt idx="3587">
                  <c:v>56.747</c:v>
                </c:pt>
                <c:pt idx="3588">
                  <c:v>56.598000000000013</c:v>
                </c:pt>
                <c:pt idx="3589">
                  <c:v>56.508000000000003</c:v>
                </c:pt>
                <c:pt idx="3590">
                  <c:v>56.389000000000003</c:v>
                </c:pt>
                <c:pt idx="3591">
                  <c:v>56.274000000000001</c:v>
                </c:pt>
                <c:pt idx="3592">
                  <c:v>56.155000000000001</c:v>
                </c:pt>
                <c:pt idx="3593">
                  <c:v>55.976000000000006</c:v>
                </c:pt>
                <c:pt idx="3594">
                  <c:v>55.797000000000011</c:v>
                </c:pt>
                <c:pt idx="3595">
                  <c:v>55.591000000000001</c:v>
                </c:pt>
                <c:pt idx="3596">
                  <c:v>55.438000000000002</c:v>
                </c:pt>
                <c:pt idx="3597">
                  <c:v>55.262000000000015</c:v>
                </c:pt>
                <c:pt idx="3598">
                  <c:v>55.143000000000001</c:v>
                </c:pt>
                <c:pt idx="3599">
                  <c:v>55.023000000000003</c:v>
                </c:pt>
                <c:pt idx="3600">
                  <c:v>54.967000000000006</c:v>
                </c:pt>
                <c:pt idx="3601">
                  <c:v>55.056000000000004</c:v>
                </c:pt>
                <c:pt idx="3602">
                  <c:v>55.086000000000006</c:v>
                </c:pt>
                <c:pt idx="3603">
                  <c:v>55.18</c:v>
                </c:pt>
                <c:pt idx="3604">
                  <c:v>55.21</c:v>
                </c:pt>
                <c:pt idx="3605">
                  <c:v>55.27</c:v>
                </c:pt>
                <c:pt idx="3606">
                  <c:v>55.423000000000002</c:v>
                </c:pt>
                <c:pt idx="3607">
                  <c:v>55.692000000000014</c:v>
                </c:pt>
                <c:pt idx="3608">
                  <c:v>55.994</c:v>
                </c:pt>
                <c:pt idx="3609">
                  <c:v>56.203000000000003</c:v>
                </c:pt>
                <c:pt idx="3610">
                  <c:v>56.356000000000002</c:v>
                </c:pt>
                <c:pt idx="3611">
                  <c:v>56.539000000000001</c:v>
                </c:pt>
                <c:pt idx="3612">
                  <c:v>56.747</c:v>
                </c:pt>
                <c:pt idx="3613">
                  <c:v>56.959000000000003</c:v>
                </c:pt>
                <c:pt idx="3614">
                  <c:v>57.142000000000003</c:v>
                </c:pt>
                <c:pt idx="3615">
                  <c:v>57.260000000000012</c:v>
                </c:pt>
                <c:pt idx="3616">
                  <c:v>57.443000000000005</c:v>
                </c:pt>
                <c:pt idx="3617">
                  <c:v>57.595000000000013</c:v>
                </c:pt>
                <c:pt idx="3618">
                  <c:v>57.714000000000006</c:v>
                </c:pt>
                <c:pt idx="3619">
                  <c:v>57.866</c:v>
                </c:pt>
                <c:pt idx="3620">
                  <c:v>57.959000000000003</c:v>
                </c:pt>
                <c:pt idx="3621">
                  <c:v>58.022000000000013</c:v>
                </c:pt>
                <c:pt idx="3622">
                  <c:v>58.051000000000002</c:v>
                </c:pt>
                <c:pt idx="3623">
                  <c:v>58.115000000000002</c:v>
                </c:pt>
                <c:pt idx="3624">
                  <c:v>58.148000000000003</c:v>
                </c:pt>
                <c:pt idx="3625">
                  <c:v>58.182000000000002</c:v>
                </c:pt>
                <c:pt idx="3626">
                  <c:v>58.304000000000002</c:v>
                </c:pt>
                <c:pt idx="3627">
                  <c:v>58.397000000000006</c:v>
                </c:pt>
                <c:pt idx="3628">
                  <c:v>58.549000000000007</c:v>
                </c:pt>
                <c:pt idx="3629">
                  <c:v>58.667000000000002</c:v>
                </c:pt>
                <c:pt idx="3630">
                  <c:v>58.819000000000003</c:v>
                </c:pt>
                <c:pt idx="3631">
                  <c:v>58.971000000000004</c:v>
                </c:pt>
                <c:pt idx="3632">
                  <c:v>59.063000000000002</c:v>
                </c:pt>
                <c:pt idx="3633">
                  <c:v>59.215000000000003</c:v>
                </c:pt>
                <c:pt idx="3634">
                  <c:v>59.454999999999998</c:v>
                </c:pt>
                <c:pt idx="3635">
                  <c:v>59.813000000000002</c:v>
                </c:pt>
                <c:pt idx="3636">
                  <c:v>59.961000000000006</c:v>
                </c:pt>
                <c:pt idx="3637">
                  <c:v>59.998000000000012</c:v>
                </c:pt>
                <c:pt idx="3638">
                  <c:v>60.061</c:v>
                </c:pt>
                <c:pt idx="3639">
                  <c:v>60.124000000000002</c:v>
                </c:pt>
                <c:pt idx="3640">
                  <c:v>60.128000000000014</c:v>
                </c:pt>
                <c:pt idx="3641">
                  <c:v>60.191000000000003</c:v>
                </c:pt>
                <c:pt idx="3642">
                  <c:v>60.191000000000003</c:v>
                </c:pt>
                <c:pt idx="3643">
                  <c:v>60.052</c:v>
                </c:pt>
                <c:pt idx="3644">
                  <c:v>59.849000000000004</c:v>
                </c:pt>
                <c:pt idx="3645">
                  <c:v>59.676000000000002</c:v>
                </c:pt>
                <c:pt idx="3646">
                  <c:v>59.709000000000003</c:v>
                </c:pt>
                <c:pt idx="3647">
                  <c:v>59.747</c:v>
                </c:pt>
                <c:pt idx="3648">
                  <c:v>59.932000000000002</c:v>
                </c:pt>
                <c:pt idx="3649">
                  <c:v>60.231000000000002</c:v>
                </c:pt>
                <c:pt idx="3650">
                  <c:v>60.647000000000006</c:v>
                </c:pt>
                <c:pt idx="3651">
                  <c:v>61.034000000000006</c:v>
                </c:pt>
                <c:pt idx="3652">
                  <c:v>61.361000000000004</c:v>
                </c:pt>
                <c:pt idx="3653">
                  <c:v>61.545000000000002</c:v>
                </c:pt>
                <c:pt idx="3654">
                  <c:v>61.667000000000002</c:v>
                </c:pt>
                <c:pt idx="3655">
                  <c:v>61.909000000000006</c:v>
                </c:pt>
                <c:pt idx="3656">
                  <c:v>62.411999999999999</c:v>
                </c:pt>
                <c:pt idx="3657">
                  <c:v>62.887999999999998</c:v>
                </c:pt>
                <c:pt idx="3658">
                  <c:v>63.242000000000012</c:v>
                </c:pt>
                <c:pt idx="3659">
                  <c:v>63.396000000000001</c:v>
                </c:pt>
                <c:pt idx="3660">
                  <c:v>63.605000000000011</c:v>
                </c:pt>
                <c:pt idx="3661">
                  <c:v>64.075000000000003</c:v>
                </c:pt>
                <c:pt idx="3662">
                  <c:v>64.572999999999979</c:v>
                </c:pt>
                <c:pt idx="3663">
                  <c:v>65.042000000000002</c:v>
                </c:pt>
                <c:pt idx="3664">
                  <c:v>65.335999999999999</c:v>
                </c:pt>
                <c:pt idx="3665">
                  <c:v>65.248999999999995</c:v>
                </c:pt>
                <c:pt idx="3666">
                  <c:v>64.959000000000003</c:v>
                </c:pt>
                <c:pt idx="3667">
                  <c:v>64.527999999999992</c:v>
                </c:pt>
                <c:pt idx="3668">
                  <c:v>64.092000000000013</c:v>
                </c:pt>
                <c:pt idx="3669">
                  <c:v>63.597000000000001</c:v>
                </c:pt>
                <c:pt idx="3670">
                  <c:v>63.042000000000002</c:v>
                </c:pt>
                <c:pt idx="3671">
                  <c:v>62.49</c:v>
                </c:pt>
                <c:pt idx="3672">
                  <c:v>61.996000000000002</c:v>
                </c:pt>
                <c:pt idx="3673">
                  <c:v>61.589000000000006</c:v>
                </c:pt>
                <c:pt idx="3674">
                  <c:v>61.295000000000016</c:v>
                </c:pt>
                <c:pt idx="3675">
                  <c:v>61.03</c:v>
                </c:pt>
                <c:pt idx="3676">
                  <c:v>60.739000000000011</c:v>
                </c:pt>
                <c:pt idx="3677">
                  <c:v>60.419000000000004</c:v>
                </c:pt>
                <c:pt idx="3678">
                  <c:v>60.123000000000012</c:v>
                </c:pt>
                <c:pt idx="3679">
                  <c:v>59.856999999999999</c:v>
                </c:pt>
                <c:pt idx="3680">
                  <c:v>59.684000000000005</c:v>
                </c:pt>
                <c:pt idx="3681">
                  <c:v>59.476000000000006</c:v>
                </c:pt>
                <c:pt idx="3682">
                  <c:v>59.243000000000002</c:v>
                </c:pt>
                <c:pt idx="3683">
                  <c:v>58.943000000000005</c:v>
                </c:pt>
                <c:pt idx="3684">
                  <c:v>58.616</c:v>
                </c:pt>
                <c:pt idx="3685">
                  <c:v>58.289000000000001</c:v>
                </c:pt>
                <c:pt idx="3686">
                  <c:v>57.935000000000002</c:v>
                </c:pt>
                <c:pt idx="3687">
                  <c:v>57.343000000000004</c:v>
                </c:pt>
                <c:pt idx="3688">
                  <c:v>56.775000000000013</c:v>
                </c:pt>
                <c:pt idx="3689">
                  <c:v>56.414999999999999</c:v>
                </c:pt>
                <c:pt idx="3690">
                  <c:v>56.116</c:v>
                </c:pt>
                <c:pt idx="3691">
                  <c:v>55.846000000000004</c:v>
                </c:pt>
                <c:pt idx="3692">
                  <c:v>55.635000000000012</c:v>
                </c:pt>
                <c:pt idx="3693">
                  <c:v>55.454999999999998</c:v>
                </c:pt>
                <c:pt idx="3694">
                  <c:v>55.215000000000003</c:v>
                </c:pt>
                <c:pt idx="3695">
                  <c:v>55.034000000000006</c:v>
                </c:pt>
                <c:pt idx="3696">
                  <c:v>54.883000000000003</c:v>
                </c:pt>
                <c:pt idx="3697">
                  <c:v>54.673000000000002</c:v>
                </c:pt>
                <c:pt idx="3698">
                  <c:v>54.492000000000012</c:v>
                </c:pt>
                <c:pt idx="3699">
                  <c:v>54.375</c:v>
                </c:pt>
                <c:pt idx="3700">
                  <c:v>54.220000000000013</c:v>
                </c:pt>
                <c:pt idx="3701">
                  <c:v>54.042000000000002</c:v>
                </c:pt>
                <c:pt idx="3702">
                  <c:v>53.951999999999998</c:v>
                </c:pt>
                <c:pt idx="3703">
                  <c:v>53.831000000000003</c:v>
                </c:pt>
                <c:pt idx="3704">
                  <c:v>53.77</c:v>
                </c:pt>
                <c:pt idx="3705">
                  <c:v>53.68</c:v>
                </c:pt>
                <c:pt idx="3706">
                  <c:v>53.589000000000006</c:v>
                </c:pt>
                <c:pt idx="3707">
                  <c:v>53.528000000000013</c:v>
                </c:pt>
                <c:pt idx="3708">
                  <c:v>53.377000000000002</c:v>
                </c:pt>
                <c:pt idx="3709">
                  <c:v>53.316000000000003</c:v>
                </c:pt>
                <c:pt idx="3710">
                  <c:v>53.165000000000013</c:v>
                </c:pt>
                <c:pt idx="3711">
                  <c:v>53.044000000000004</c:v>
                </c:pt>
                <c:pt idx="3712">
                  <c:v>52.892000000000003</c:v>
                </c:pt>
                <c:pt idx="3713">
                  <c:v>52.68</c:v>
                </c:pt>
                <c:pt idx="3714">
                  <c:v>52.562000000000012</c:v>
                </c:pt>
                <c:pt idx="3715">
                  <c:v>52.44</c:v>
                </c:pt>
                <c:pt idx="3716">
                  <c:v>52.288000000000011</c:v>
                </c:pt>
                <c:pt idx="3717">
                  <c:v>52.167000000000002</c:v>
                </c:pt>
                <c:pt idx="3718">
                  <c:v>51.954000000000001</c:v>
                </c:pt>
                <c:pt idx="3719">
                  <c:v>51.683</c:v>
                </c:pt>
                <c:pt idx="3720">
                  <c:v>51.347999999999999</c:v>
                </c:pt>
                <c:pt idx="3721">
                  <c:v>51.104000000000006</c:v>
                </c:pt>
                <c:pt idx="3722">
                  <c:v>50.829000000000001</c:v>
                </c:pt>
                <c:pt idx="3723">
                  <c:v>50.557000000000002</c:v>
                </c:pt>
                <c:pt idx="3724">
                  <c:v>50.309000000000005</c:v>
                </c:pt>
                <c:pt idx="3725">
                  <c:v>50.159000000000006</c:v>
                </c:pt>
                <c:pt idx="3726">
                  <c:v>50.129000000000012</c:v>
                </c:pt>
                <c:pt idx="3727">
                  <c:v>50.129000000000012</c:v>
                </c:pt>
                <c:pt idx="3728">
                  <c:v>50.098000000000013</c:v>
                </c:pt>
                <c:pt idx="3729">
                  <c:v>50.006</c:v>
                </c:pt>
                <c:pt idx="3730">
                  <c:v>49.791000000000011</c:v>
                </c:pt>
                <c:pt idx="3731">
                  <c:v>49.577000000000005</c:v>
                </c:pt>
                <c:pt idx="3732">
                  <c:v>49.454000000000001</c:v>
                </c:pt>
                <c:pt idx="3733">
                  <c:v>49.393000000000001</c:v>
                </c:pt>
                <c:pt idx="3734">
                  <c:v>49.211000000000006</c:v>
                </c:pt>
                <c:pt idx="3735">
                  <c:v>49.027000000000001</c:v>
                </c:pt>
                <c:pt idx="3736">
                  <c:v>49.027000000000001</c:v>
                </c:pt>
                <c:pt idx="3737">
                  <c:v>48.904000000000003</c:v>
                </c:pt>
                <c:pt idx="3738">
                  <c:v>48.719000000000001</c:v>
                </c:pt>
                <c:pt idx="3739">
                  <c:v>48.6</c:v>
                </c:pt>
                <c:pt idx="3740">
                  <c:v>48.446000000000005</c:v>
                </c:pt>
                <c:pt idx="3741">
                  <c:v>48.261000000000003</c:v>
                </c:pt>
                <c:pt idx="3742">
                  <c:v>48.106000000000002</c:v>
                </c:pt>
                <c:pt idx="3743">
                  <c:v>48.106000000000002</c:v>
                </c:pt>
                <c:pt idx="3744">
                  <c:v>47.951999999999998</c:v>
                </c:pt>
                <c:pt idx="3745">
                  <c:v>47.829000000000001</c:v>
                </c:pt>
                <c:pt idx="3746">
                  <c:v>47.643000000000001</c:v>
                </c:pt>
                <c:pt idx="3747">
                  <c:v>47.492000000000012</c:v>
                </c:pt>
                <c:pt idx="3748">
                  <c:v>47.427</c:v>
                </c:pt>
                <c:pt idx="3749">
                  <c:v>47.554000000000002</c:v>
                </c:pt>
                <c:pt idx="3750">
                  <c:v>47.616</c:v>
                </c:pt>
                <c:pt idx="3751">
                  <c:v>47.492000000000012</c:v>
                </c:pt>
                <c:pt idx="3752">
                  <c:v>47.368000000000002</c:v>
                </c:pt>
                <c:pt idx="3753">
                  <c:v>47.245000000000012</c:v>
                </c:pt>
                <c:pt idx="3754">
                  <c:v>47.121000000000002</c:v>
                </c:pt>
                <c:pt idx="3755">
                  <c:v>47.093000000000011</c:v>
                </c:pt>
                <c:pt idx="3756">
                  <c:v>47.062000000000012</c:v>
                </c:pt>
                <c:pt idx="3757">
                  <c:v>46.938000000000002</c:v>
                </c:pt>
                <c:pt idx="3758">
                  <c:v>46.938000000000002</c:v>
                </c:pt>
                <c:pt idx="3759">
                  <c:v>47</c:v>
                </c:pt>
                <c:pt idx="3760">
                  <c:v>47.062000000000012</c:v>
                </c:pt>
                <c:pt idx="3761">
                  <c:v>46.938000000000002</c:v>
                </c:pt>
                <c:pt idx="3762">
                  <c:v>46.752000000000002</c:v>
                </c:pt>
                <c:pt idx="3763">
                  <c:v>46.57</c:v>
                </c:pt>
                <c:pt idx="3764">
                  <c:v>46.507000000000005</c:v>
                </c:pt>
                <c:pt idx="3765">
                  <c:v>46.539000000000001</c:v>
                </c:pt>
                <c:pt idx="3766">
                  <c:v>46.507000000000005</c:v>
                </c:pt>
                <c:pt idx="3767">
                  <c:v>46.383000000000003</c:v>
                </c:pt>
                <c:pt idx="3768">
                  <c:v>46.259</c:v>
                </c:pt>
                <c:pt idx="3769">
                  <c:v>46.169000000000011</c:v>
                </c:pt>
                <c:pt idx="3770">
                  <c:v>46.138000000000012</c:v>
                </c:pt>
                <c:pt idx="3771">
                  <c:v>46.076000000000001</c:v>
                </c:pt>
                <c:pt idx="3772">
                  <c:v>46.076000000000001</c:v>
                </c:pt>
                <c:pt idx="3773">
                  <c:v>46.076000000000001</c:v>
                </c:pt>
                <c:pt idx="3774">
                  <c:v>46.014000000000003</c:v>
                </c:pt>
                <c:pt idx="3775">
                  <c:v>45.951999999999998</c:v>
                </c:pt>
                <c:pt idx="3776">
                  <c:v>45.827000000000005</c:v>
                </c:pt>
                <c:pt idx="3777">
                  <c:v>45.675000000000011</c:v>
                </c:pt>
                <c:pt idx="3778">
                  <c:v>45.519000000000005</c:v>
                </c:pt>
                <c:pt idx="3779">
                  <c:v>45.457000000000001</c:v>
                </c:pt>
                <c:pt idx="3780">
                  <c:v>45.395000000000003</c:v>
                </c:pt>
                <c:pt idx="3781">
                  <c:v>45.333000000000006</c:v>
                </c:pt>
                <c:pt idx="3782">
                  <c:v>45.301000000000002</c:v>
                </c:pt>
                <c:pt idx="3783">
                  <c:v>45.333000000000006</c:v>
                </c:pt>
                <c:pt idx="3784">
                  <c:v>45.273000000000003</c:v>
                </c:pt>
                <c:pt idx="3785">
                  <c:v>45.086000000000006</c:v>
                </c:pt>
                <c:pt idx="3786">
                  <c:v>44.837000000000003</c:v>
                </c:pt>
                <c:pt idx="3787">
                  <c:v>44.65</c:v>
                </c:pt>
                <c:pt idx="3788">
                  <c:v>44.494</c:v>
                </c:pt>
                <c:pt idx="3789">
                  <c:v>44.337000000000003</c:v>
                </c:pt>
                <c:pt idx="3790">
                  <c:v>44.212000000000003</c:v>
                </c:pt>
                <c:pt idx="3791">
                  <c:v>44.15</c:v>
                </c:pt>
                <c:pt idx="3792">
                  <c:v>44.09</c:v>
                </c:pt>
                <c:pt idx="3793">
                  <c:v>43.965000000000003</c:v>
                </c:pt>
                <c:pt idx="3794">
                  <c:v>43.809000000000005</c:v>
                </c:pt>
                <c:pt idx="3795">
                  <c:v>43.777000000000001</c:v>
                </c:pt>
                <c:pt idx="3796">
                  <c:v>43.809000000000005</c:v>
                </c:pt>
                <c:pt idx="3797">
                  <c:v>43.683</c:v>
                </c:pt>
                <c:pt idx="3798">
                  <c:v>43.496000000000002</c:v>
                </c:pt>
                <c:pt idx="3799">
                  <c:v>43.341999999999999</c:v>
                </c:pt>
                <c:pt idx="3800">
                  <c:v>43.091000000000001</c:v>
                </c:pt>
                <c:pt idx="3801">
                  <c:v>42.903000000000006</c:v>
                </c:pt>
                <c:pt idx="3802">
                  <c:v>42.808</c:v>
                </c:pt>
                <c:pt idx="3803">
                  <c:v>42.777000000000001</c:v>
                </c:pt>
                <c:pt idx="3804">
                  <c:v>42.651000000000003</c:v>
                </c:pt>
                <c:pt idx="3805">
                  <c:v>42.526000000000003</c:v>
                </c:pt>
                <c:pt idx="3806">
                  <c:v>42.526000000000003</c:v>
                </c:pt>
                <c:pt idx="3807">
                  <c:v>42.431000000000004</c:v>
                </c:pt>
                <c:pt idx="3808">
                  <c:v>42.211000000000006</c:v>
                </c:pt>
                <c:pt idx="3809">
                  <c:v>42.056000000000004</c:v>
                </c:pt>
                <c:pt idx="3810">
                  <c:v>41.931000000000004</c:v>
                </c:pt>
                <c:pt idx="3811">
                  <c:v>41.773000000000003</c:v>
                </c:pt>
                <c:pt idx="3812">
                  <c:v>41.615000000000002</c:v>
                </c:pt>
                <c:pt idx="3813">
                  <c:v>41.395000000000003</c:v>
                </c:pt>
                <c:pt idx="3814">
                  <c:v>41.111000000000004</c:v>
                </c:pt>
                <c:pt idx="3815">
                  <c:v>40.987000000000002</c:v>
                </c:pt>
                <c:pt idx="3816">
                  <c:v>40.829000000000001</c:v>
                </c:pt>
                <c:pt idx="3817">
                  <c:v>40.702000000000012</c:v>
                </c:pt>
                <c:pt idx="3818">
                  <c:v>40.608000000000011</c:v>
                </c:pt>
                <c:pt idx="3819">
                  <c:v>40.386000000000003</c:v>
                </c:pt>
                <c:pt idx="3820">
                  <c:v>40.133000000000003</c:v>
                </c:pt>
                <c:pt idx="3821">
                  <c:v>40.006</c:v>
                </c:pt>
                <c:pt idx="3822">
                  <c:v>39.879000000000005</c:v>
                </c:pt>
                <c:pt idx="3823">
                  <c:v>39.755000000000003</c:v>
                </c:pt>
                <c:pt idx="3824">
                  <c:v>39.628000000000014</c:v>
                </c:pt>
                <c:pt idx="3825">
                  <c:v>39.565000000000012</c:v>
                </c:pt>
                <c:pt idx="3826">
                  <c:v>39.501000000000005</c:v>
                </c:pt>
                <c:pt idx="3827">
                  <c:v>39.310999999999993</c:v>
                </c:pt>
                <c:pt idx="3828">
                  <c:v>39.310999999999993</c:v>
                </c:pt>
                <c:pt idx="3829">
                  <c:v>39.279000000000003</c:v>
                </c:pt>
                <c:pt idx="3830">
                  <c:v>39.310999999999993</c:v>
                </c:pt>
                <c:pt idx="3831">
                  <c:v>39.279000000000003</c:v>
                </c:pt>
                <c:pt idx="3832">
                  <c:v>39.313000000000002</c:v>
                </c:pt>
                <c:pt idx="3833">
                  <c:v>39.409000000000006</c:v>
                </c:pt>
                <c:pt idx="3834">
                  <c:v>39.44</c:v>
                </c:pt>
                <c:pt idx="3835">
                  <c:v>39.409000000000006</c:v>
                </c:pt>
                <c:pt idx="3836">
                  <c:v>39.313000000000002</c:v>
                </c:pt>
                <c:pt idx="3837">
                  <c:v>39.377000000000002</c:v>
                </c:pt>
                <c:pt idx="3838">
                  <c:v>39.44</c:v>
                </c:pt>
                <c:pt idx="3839">
                  <c:v>39.599000000000011</c:v>
                </c:pt>
                <c:pt idx="3840">
                  <c:v>39.760000000000012</c:v>
                </c:pt>
                <c:pt idx="3841">
                  <c:v>39.760000000000012</c:v>
                </c:pt>
                <c:pt idx="3842">
                  <c:v>39.792000000000016</c:v>
                </c:pt>
                <c:pt idx="3843">
                  <c:v>39.760000000000012</c:v>
                </c:pt>
                <c:pt idx="3844">
                  <c:v>39.760000000000012</c:v>
                </c:pt>
                <c:pt idx="3845">
                  <c:v>39.697000000000003</c:v>
                </c:pt>
                <c:pt idx="3846">
                  <c:v>39.665000000000013</c:v>
                </c:pt>
                <c:pt idx="3847">
                  <c:v>39.665000000000013</c:v>
                </c:pt>
                <c:pt idx="3848">
                  <c:v>39.665000000000013</c:v>
                </c:pt>
                <c:pt idx="3849">
                  <c:v>39.506</c:v>
                </c:pt>
                <c:pt idx="3850">
                  <c:v>39.477000000000004</c:v>
                </c:pt>
                <c:pt idx="3851">
                  <c:v>39.509</c:v>
                </c:pt>
                <c:pt idx="3852">
                  <c:v>39.509</c:v>
                </c:pt>
                <c:pt idx="3853">
                  <c:v>39.509</c:v>
                </c:pt>
                <c:pt idx="3854">
                  <c:v>39.509</c:v>
                </c:pt>
                <c:pt idx="3855">
                  <c:v>39.446000000000005</c:v>
                </c:pt>
                <c:pt idx="3856">
                  <c:v>39.414000000000001</c:v>
                </c:pt>
                <c:pt idx="3857">
                  <c:v>39.381999999999998</c:v>
                </c:pt>
                <c:pt idx="3858">
                  <c:v>39.321000000000005</c:v>
                </c:pt>
                <c:pt idx="3859">
                  <c:v>39.289000000000001</c:v>
                </c:pt>
                <c:pt idx="3860">
                  <c:v>39.099000000000011</c:v>
                </c:pt>
                <c:pt idx="3861">
                  <c:v>39.003</c:v>
                </c:pt>
                <c:pt idx="3862">
                  <c:v>38.908000000000001</c:v>
                </c:pt>
                <c:pt idx="3863">
                  <c:v>38.876000000000005</c:v>
                </c:pt>
                <c:pt idx="3864">
                  <c:v>38.811999999999998</c:v>
                </c:pt>
                <c:pt idx="3865">
                  <c:v>38.781000000000006</c:v>
                </c:pt>
                <c:pt idx="3866">
                  <c:v>38.751000000000005</c:v>
                </c:pt>
                <c:pt idx="3867">
                  <c:v>38.719000000000001</c:v>
                </c:pt>
                <c:pt idx="3868">
                  <c:v>38.656000000000006</c:v>
                </c:pt>
                <c:pt idx="3869">
                  <c:v>38.592000000000013</c:v>
                </c:pt>
                <c:pt idx="3870">
                  <c:v>38.56</c:v>
                </c:pt>
                <c:pt idx="3871">
                  <c:v>38.433</c:v>
                </c:pt>
                <c:pt idx="3872">
                  <c:v>38.305</c:v>
                </c:pt>
                <c:pt idx="3873">
                  <c:v>38.242000000000012</c:v>
                </c:pt>
                <c:pt idx="3874">
                  <c:v>38.18</c:v>
                </c:pt>
                <c:pt idx="3875">
                  <c:v>38.021000000000001</c:v>
                </c:pt>
                <c:pt idx="3876">
                  <c:v>37.861000000000004</c:v>
                </c:pt>
                <c:pt idx="3877">
                  <c:v>37.797000000000011</c:v>
                </c:pt>
                <c:pt idx="3878">
                  <c:v>37.734000000000002</c:v>
                </c:pt>
                <c:pt idx="3879">
                  <c:v>37.67</c:v>
                </c:pt>
                <c:pt idx="3880">
                  <c:v>37.67</c:v>
                </c:pt>
                <c:pt idx="3881">
                  <c:v>37.67</c:v>
                </c:pt>
                <c:pt idx="3882">
                  <c:v>37.67</c:v>
                </c:pt>
                <c:pt idx="3883">
                  <c:v>37.574000000000005</c:v>
                </c:pt>
                <c:pt idx="3884">
                  <c:v>37.576000000000001</c:v>
                </c:pt>
                <c:pt idx="3885">
                  <c:v>37.544000000000004</c:v>
                </c:pt>
                <c:pt idx="3886">
                  <c:v>37.417000000000002</c:v>
                </c:pt>
                <c:pt idx="3887">
                  <c:v>37.353000000000002</c:v>
                </c:pt>
                <c:pt idx="3888">
                  <c:v>37.225000000000016</c:v>
                </c:pt>
                <c:pt idx="3889">
                  <c:v>37.225000000000016</c:v>
                </c:pt>
                <c:pt idx="3890">
                  <c:v>37.129000000000012</c:v>
                </c:pt>
                <c:pt idx="3891">
                  <c:v>37.033000000000001</c:v>
                </c:pt>
                <c:pt idx="3892">
                  <c:v>36.843000000000004</c:v>
                </c:pt>
                <c:pt idx="3893">
                  <c:v>36.715000000000003</c:v>
                </c:pt>
                <c:pt idx="3894">
                  <c:v>36.523000000000003</c:v>
                </c:pt>
                <c:pt idx="3895">
                  <c:v>36.491</c:v>
                </c:pt>
                <c:pt idx="3896">
                  <c:v>36.394000000000005</c:v>
                </c:pt>
                <c:pt idx="3897">
                  <c:v>36.33</c:v>
                </c:pt>
                <c:pt idx="3898">
                  <c:v>36.17</c:v>
                </c:pt>
                <c:pt idx="3899">
                  <c:v>35.977000000000004</c:v>
                </c:pt>
                <c:pt idx="3900">
                  <c:v>35.784000000000006</c:v>
                </c:pt>
                <c:pt idx="3901">
                  <c:v>35.624000000000002</c:v>
                </c:pt>
                <c:pt idx="3902">
                  <c:v>35.433</c:v>
                </c:pt>
                <c:pt idx="3903">
                  <c:v>35.24</c:v>
                </c:pt>
                <c:pt idx="3904">
                  <c:v>35.047000000000004</c:v>
                </c:pt>
                <c:pt idx="3905">
                  <c:v>34.853999999999999</c:v>
                </c:pt>
                <c:pt idx="3906">
                  <c:v>34.596000000000011</c:v>
                </c:pt>
                <c:pt idx="3907">
                  <c:v>34.402000000000001</c:v>
                </c:pt>
                <c:pt idx="3908">
                  <c:v>34.211000000000006</c:v>
                </c:pt>
                <c:pt idx="3909">
                  <c:v>34.081000000000003</c:v>
                </c:pt>
                <c:pt idx="3910">
                  <c:v>34.081000000000003</c:v>
                </c:pt>
                <c:pt idx="3911">
                  <c:v>34.114000000000004</c:v>
                </c:pt>
                <c:pt idx="3912">
                  <c:v>34.114000000000004</c:v>
                </c:pt>
                <c:pt idx="3913">
                  <c:v>34.146000000000001</c:v>
                </c:pt>
                <c:pt idx="3914">
                  <c:v>34.146000000000001</c:v>
                </c:pt>
                <c:pt idx="3915">
                  <c:v>34.146000000000001</c:v>
                </c:pt>
                <c:pt idx="3916">
                  <c:v>34.084000000000003</c:v>
                </c:pt>
                <c:pt idx="3917">
                  <c:v>34.051000000000002</c:v>
                </c:pt>
                <c:pt idx="3918">
                  <c:v>33.92</c:v>
                </c:pt>
                <c:pt idx="3919">
                  <c:v>33.793000000000013</c:v>
                </c:pt>
                <c:pt idx="3920">
                  <c:v>33.760000000000012</c:v>
                </c:pt>
                <c:pt idx="3921">
                  <c:v>33.696000000000012</c:v>
                </c:pt>
                <c:pt idx="3922">
                  <c:v>33.631</c:v>
                </c:pt>
                <c:pt idx="3923">
                  <c:v>33.696000000000012</c:v>
                </c:pt>
                <c:pt idx="3924">
                  <c:v>33.631</c:v>
                </c:pt>
                <c:pt idx="3925">
                  <c:v>33.469000000000001</c:v>
                </c:pt>
                <c:pt idx="3926">
                  <c:v>33.340000000000003</c:v>
                </c:pt>
                <c:pt idx="3927">
                  <c:v>33.245000000000012</c:v>
                </c:pt>
                <c:pt idx="3928">
                  <c:v>33.018000000000001</c:v>
                </c:pt>
                <c:pt idx="3929">
                  <c:v>32.823</c:v>
                </c:pt>
                <c:pt idx="3930">
                  <c:v>32.661000000000001</c:v>
                </c:pt>
                <c:pt idx="3931">
                  <c:v>32.596000000000011</c:v>
                </c:pt>
                <c:pt idx="3932">
                  <c:v>32.467000000000006</c:v>
                </c:pt>
                <c:pt idx="3933">
                  <c:v>32.337000000000003</c:v>
                </c:pt>
                <c:pt idx="3934">
                  <c:v>32.239000000000011</c:v>
                </c:pt>
                <c:pt idx="3935">
                  <c:v>32.111000000000004</c:v>
                </c:pt>
                <c:pt idx="3936">
                  <c:v>32.014000000000003</c:v>
                </c:pt>
                <c:pt idx="3937">
                  <c:v>31.884</c:v>
                </c:pt>
                <c:pt idx="3938">
                  <c:v>31.687999999999999</c:v>
                </c:pt>
                <c:pt idx="3939">
                  <c:v>31.558</c:v>
                </c:pt>
                <c:pt idx="3940">
                  <c:v>31.558</c:v>
                </c:pt>
                <c:pt idx="3941">
                  <c:v>31.492999999999988</c:v>
                </c:pt>
                <c:pt idx="3942">
                  <c:v>31.395</c:v>
                </c:pt>
                <c:pt idx="3943">
                  <c:v>31.3</c:v>
                </c:pt>
                <c:pt idx="3944">
                  <c:v>31.234999999999999</c:v>
                </c:pt>
                <c:pt idx="3945">
                  <c:v>31.3</c:v>
                </c:pt>
                <c:pt idx="3946">
                  <c:v>31.3</c:v>
                </c:pt>
                <c:pt idx="3947">
                  <c:v>31.364999999999991</c:v>
                </c:pt>
                <c:pt idx="3948">
                  <c:v>31.364999999999991</c:v>
                </c:pt>
                <c:pt idx="3949">
                  <c:v>31.266999999999992</c:v>
                </c:pt>
                <c:pt idx="3950">
                  <c:v>31.266999999999992</c:v>
                </c:pt>
                <c:pt idx="3951">
                  <c:v>31.202000000000002</c:v>
                </c:pt>
                <c:pt idx="3952">
                  <c:v>31.071999999999999</c:v>
                </c:pt>
                <c:pt idx="3953">
                  <c:v>31.006</c:v>
                </c:pt>
                <c:pt idx="3954">
                  <c:v>30.974</c:v>
                </c:pt>
                <c:pt idx="3955">
                  <c:v>30.844999999999999</c:v>
                </c:pt>
                <c:pt idx="3956">
                  <c:v>30.812999999999999</c:v>
                </c:pt>
                <c:pt idx="3957">
                  <c:v>30.715</c:v>
                </c:pt>
                <c:pt idx="3958">
                  <c:v>30.584</c:v>
                </c:pt>
                <c:pt idx="3959">
                  <c:v>30.584</c:v>
                </c:pt>
                <c:pt idx="3960">
                  <c:v>30.550999999999991</c:v>
                </c:pt>
                <c:pt idx="3961">
                  <c:v>30.518999999999991</c:v>
                </c:pt>
                <c:pt idx="3962">
                  <c:v>30.323</c:v>
                </c:pt>
                <c:pt idx="3963">
                  <c:v>30.129000000000001</c:v>
                </c:pt>
                <c:pt idx="3964">
                  <c:v>29.931999999999999</c:v>
                </c:pt>
                <c:pt idx="3965">
                  <c:v>29.736000000000001</c:v>
                </c:pt>
                <c:pt idx="3966">
                  <c:v>29.605</c:v>
                </c:pt>
                <c:pt idx="3967">
                  <c:v>29.539000000000001</c:v>
                </c:pt>
                <c:pt idx="3968">
                  <c:v>29.507000000000001</c:v>
                </c:pt>
                <c:pt idx="3969">
                  <c:v>29.474</c:v>
                </c:pt>
                <c:pt idx="3970">
                  <c:v>29.407999999999994</c:v>
                </c:pt>
                <c:pt idx="3971">
                  <c:v>29.178999999999991</c:v>
                </c:pt>
                <c:pt idx="3972">
                  <c:v>28.882999999999992</c:v>
                </c:pt>
                <c:pt idx="3973">
                  <c:v>28.620999999999999</c:v>
                </c:pt>
                <c:pt idx="3974">
                  <c:v>28.491</c:v>
                </c:pt>
                <c:pt idx="3975">
                  <c:v>28.424999999999994</c:v>
                </c:pt>
                <c:pt idx="3976">
                  <c:v>28.424999999999994</c:v>
                </c:pt>
                <c:pt idx="3977">
                  <c:v>28.36</c:v>
                </c:pt>
                <c:pt idx="3978">
                  <c:v>28.195</c:v>
                </c:pt>
                <c:pt idx="3979">
                  <c:v>28.064</c:v>
                </c:pt>
                <c:pt idx="3980">
                  <c:v>28.030999999999999</c:v>
                </c:pt>
                <c:pt idx="3981">
                  <c:v>27.964999999999993</c:v>
                </c:pt>
                <c:pt idx="3982">
                  <c:v>27.964999999999993</c:v>
                </c:pt>
                <c:pt idx="3983">
                  <c:v>27.899000000000001</c:v>
                </c:pt>
                <c:pt idx="3984">
                  <c:v>27.766999999999992</c:v>
                </c:pt>
                <c:pt idx="3985">
                  <c:v>27.57</c:v>
                </c:pt>
                <c:pt idx="3986">
                  <c:v>27.407</c:v>
                </c:pt>
                <c:pt idx="3987">
                  <c:v>27.306000000000001</c:v>
                </c:pt>
                <c:pt idx="3988">
                  <c:v>27.110000000000007</c:v>
                </c:pt>
                <c:pt idx="3989">
                  <c:v>27.044</c:v>
                </c:pt>
                <c:pt idx="3990">
                  <c:v>27.077000000000005</c:v>
                </c:pt>
                <c:pt idx="3991">
                  <c:v>27.077000000000005</c:v>
                </c:pt>
                <c:pt idx="3992">
                  <c:v>27.044</c:v>
                </c:pt>
                <c:pt idx="3993">
                  <c:v>27.044</c:v>
                </c:pt>
                <c:pt idx="3994">
                  <c:v>26.779999999999994</c:v>
                </c:pt>
                <c:pt idx="3995">
                  <c:v>26.646999999999991</c:v>
                </c:pt>
                <c:pt idx="3996">
                  <c:v>26.581</c:v>
                </c:pt>
                <c:pt idx="3997">
                  <c:v>26.515000000000001</c:v>
                </c:pt>
                <c:pt idx="3998">
                  <c:v>26.515000000000001</c:v>
                </c:pt>
                <c:pt idx="3999">
                  <c:v>26.547999999999991</c:v>
                </c:pt>
                <c:pt idx="4000">
                  <c:v>26.417999999999999</c:v>
                </c:pt>
                <c:pt idx="4001">
                  <c:v>26.385000000000002</c:v>
                </c:pt>
                <c:pt idx="4002">
                  <c:v>26.251999999999999</c:v>
                </c:pt>
                <c:pt idx="4003">
                  <c:v>26.152999999999999</c:v>
                </c:pt>
                <c:pt idx="4004">
                  <c:v>26.053999999999991</c:v>
                </c:pt>
                <c:pt idx="4005">
                  <c:v>25.987999999999992</c:v>
                </c:pt>
                <c:pt idx="4006">
                  <c:v>25.855</c:v>
                </c:pt>
                <c:pt idx="4007">
                  <c:v>25.788999999999991</c:v>
                </c:pt>
                <c:pt idx="4008">
                  <c:v>25.655999999999999</c:v>
                </c:pt>
                <c:pt idx="4009">
                  <c:v>25.390999999999991</c:v>
                </c:pt>
                <c:pt idx="4010">
                  <c:v>25.192</c:v>
                </c:pt>
                <c:pt idx="4011">
                  <c:v>25.091999999999999</c:v>
                </c:pt>
                <c:pt idx="4012">
                  <c:v>25.059000000000001</c:v>
                </c:pt>
                <c:pt idx="4013">
                  <c:v>25.059000000000001</c:v>
                </c:pt>
                <c:pt idx="4014">
                  <c:v>24.959</c:v>
                </c:pt>
                <c:pt idx="4015">
                  <c:v>24.893000000000001</c:v>
                </c:pt>
                <c:pt idx="4016">
                  <c:v>24.895</c:v>
                </c:pt>
                <c:pt idx="4017">
                  <c:v>24.927999999999994</c:v>
                </c:pt>
                <c:pt idx="4018">
                  <c:v>24.86</c:v>
                </c:pt>
                <c:pt idx="4019">
                  <c:v>24.86</c:v>
                </c:pt>
                <c:pt idx="4020">
                  <c:v>24.861999999999991</c:v>
                </c:pt>
                <c:pt idx="4021">
                  <c:v>24.861999999999991</c:v>
                </c:pt>
                <c:pt idx="4022">
                  <c:v>24.761999999999993</c:v>
                </c:pt>
                <c:pt idx="4023">
                  <c:v>24.728999999999992</c:v>
                </c:pt>
                <c:pt idx="4024">
                  <c:v>24.661999999999999</c:v>
                </c:pt>
                <c:pt idx="4025">
                  <c:v>24.529</c:v>
                </c:pt>
                <c:pt idx="4026">
                  <c:v>24.596</c:v>
                </c:pt>
                <c:pt idx="4027">
                  <c:v>24.596</c:v>
                </c:pt>
                <c:pt idx="4028">
                  <c:v>24.629000000000001</c:v>
                </c:pt>
                <c:pt idx="4029">
                  <c:v>24.596</c:v>
                </c:pt>
                <c:pt idx="4030">
                  <c:v>24.596</c:v>
                </c:pt>
                <c:pt idx="4031">
                  <c:v>24.661999999999999</c:v>
                </c:pt>
                <c:pt idx="4032">
                  <c:v>24.629000000000001</c:v>
                </c:pt>
                <c:pt idx="4033">
                  <c:v>24.529</c:v>
                </c:pt>
                <c:pt idx="4034">
                  <c:v>24.46299999999999</c:v>
                </c:pt>
                <c:pt idx="4035">
                  <c:v>24.495999999999988</c:v>
                </c:pt>
                <c:pt idx="4036">
                  <c:v>24.428999999999984</c:v>
                </c:pt>
                <c:pt idx="4037">
                  <c:v>24.295999999999992</c:v>
                </c:pt>
                <c:pt idx="4038">
                  <c:v>24.263000000000002</c:v>
                </c:pt>
                <c:pt idx="4039">
                  <c:v>24.297999999999991</c:v>
                </c:pt>
                <c:pt idx="4040">
                  <c:v>24.331000000000007</c:v>
                </c:pt>
                <c:pt idx="4041">
                  <c:v>24.363</c:v>
                </c:pt>
                <c:pt idx="4042">
                  <c:v>24.396000000000001</c:v>
                </c:pt>
                <c:pt idx="4043">
                  <c:v>24.330000000000005</c:v>
                </c:pt>
                <c:pt idx="4044">
                  <c:v>24.130000000000006</c:v>
                </c:pt>
                <c:pt idx="4045">
                  <c:v>24.132000000000001</c:v>
                </c:pt>
                <c:pt idx="4046">
                  <c:v>24.062999999999988</c:v>
                </c:pt>
                <c:pt idx="4047">
                  <c:v>23.863</c:v>
                </c:pt>
                <c:pt idx="4048">
                  <c:v>23.731999999999999</c:v>
                </c:pt>
                <c:pt idx="4049">
                  <c:v>23.797000000000001</c:v>
                </c:pt>
                <c:pt idx="4050">
                  <c:v>23.698</c:v>
                </c:pt>
                <c:pt idx="4051">
                  <c:v>23.597999999999999</c:v>
                </c:pt>
                <c:pt idx="4052">
                  <c:v>23.46299999999999</c:v>
                </c:pt>
                <c:pt idx="4053">
                  <c:v>23.396999999999991</c:v>
                </c:pt>
                <c:pt idx="4054">
                  <c:v>23.196000000000005</c:v>
                </c:pt>
                <c:pt idx="4055">
                  <c:v>23.062999999999988</c:v>
                </c:pt>
                <c:pt idx="4056">
                  <c:v>23.062999999999988</c:v>
                </c:pt>
                <c:pt idx="4057">
                  <c:v>23.062999999999988</c:v>
                </c:pt>
                <c:pt idx="4058">
                  <c:v>22.995999999999988</c:v>
                </c:pt>
                <c:pt idx="4059">
                  <c:v>22.928999999999984</c:v>
                </c:pt>
                <c:pt idx="4060">
                  <c:v>22.928999999999984</c:v>
                </c:pt>
                <c:pt idx="4061">
                  <c:v>22.896000000000001</c:v>
                </c:pt>
                <c:pt idx="4062">
                  <c:v>22.861999999999991</c:v>
                </c:pt>
                <c:pt idx="4063">
                  <c:v>22.728999999999992</c:v>
                </c:pt>
                <c:pt idx="4064">
                  <c:v>22.594999999999999</c:v>
                </c:pt>
                <c:pt idx="4065">
                  <c:v>22.527999999999999</c:v>
                </c:pt>
                <c:pt idx="4066">
                  <c:v>22.427999999999994</c:v>
                </c:pt>
                <c:pt idx="4067">
                  <c:v>22.193000000000001</c:v>
                </c:pt>
                <c:pt idx="4068">
                  <c:v>21.991999999999994</c:v>
                </c:pt>
                <c:pt idx="4069">
                  <c:v>21.891999999999999</c:v>
                </c:pt>
                <c:pt idx="4070">
                  <c:v>21.757999999999999</c:v>
                </c:pt>
                <c:pt idx="4071">
                  <c:v>21.724</c:v>
                </c:pt>
                <c:pt idx="4072">
                  <c:v>21.556999999999999</c:v>
                </c:pt>
                <c:pt idx="4073">
                  <c:v>21.388999999999992</c:v>
                </c:pt>
                <c:pt idx="4074">
                  <c:v>21.12</c:v>
                </c:pt>
                <c:pt idx="4075">
                  <c:v>20.919</c:v>
                </c:pt>
                <c:pt idx="4076">
                  <c:v>20.716999999999999</c:v>
                </c:pt>
                <c:pt idx="4077">
                  <c:v>20.648</c:v>
                </c:pt>
                <c:pt idx="4078">
                  <c:v>20.581</c:v>
                </c:pt>
                <c:pt idx="4079">
                  <c:v>20.648</c:v>
                </c:pt>
                <c:pt idx="4080">
                  <c:v>20.547000000000001</c:v>
                </c:pt>
                <c:pt idx="4081">
                  <c:v>20.446000000000002</c:v>
                </c:pt>
                <c:pt idx="4082">
                  <c:v>20.312000000000001</c:v>
                </c:pt>
                <c:pt idx="4083">
                  <c:v>20.042000000000002</c:v>
                </c:pt>
                <c:pt idx="4084">
                  <c:v>19.974999999999994</c:v>
                </c:pt>
                <c:pt idx="4085">
                  <c:v>19.907999999999994</c:v>
                </c:pt>
                <c:pt idx="4086">
                  <c:v>19.806999999999999</c:v>
                </c:pt>
                <c:pt idx="4087">
                  <c:v>19.704999999999991</c:v>
                </c:pt>
                <c:pt idx="4088">
                  <c:v>19.536999999999999</c:v>
                </c:pt>
                <c:pt idx="4089">
                  <c:v>19.436</c:v>
                </c:pt>
                <c:pt idx="4090">
                  <c:v>19.298999999999992</c:v>
                </c:pt>
                <c:pt idx="4091">
                  <c:v>19.097000000000001</c:v>
                </c:pt>
                <c:pt idx="4092">
                  <c:v>18.826000000000001</c:v>
                </c:pt>
                <c:pt idx="4093">
                  <c:v>18.487999999999992</c:v>
                </c:pt>
                <c:pt idx="4094">
                  <c:v>18.149999999999999</c:v>
                </c:pt>
                <c:pt idx="4095">
                  <c:v>17.879000000000001</c:v>
                </c:pt>
                <c:pt idx="4096">
                  <c:v>17.608000000000001</c:v>
                </c:pt>
                <c:pt idx="4097">
                  <c:v>17.608000000000001</c:v>
                </c:pt>
                <c:pt idx="4098">
                  <c:v>17.641999999999999</c:v>
                </c:pt>
                <c:pt idx="4099">
                  <c:v>17.673999999999999</c:v>
                </c:pt>
                <c:pt idx="4100">
                  <c:v>17.741999999999994</c:v>
                </c:pt>
                <c:pt idx="4101">
                  <c:v>17.741999999999994</c:v>
                </c:pt>
                <c:pt idx="4102">
                  <c:v>17.673999999999999</c:v>
                </c:pt>
                <c:pt idx="4103">
                  <c:v>17.471</c:v>
                </c:pt>
                <c:pt idx="4104">
                  <c:v>17.402999999999988</c:v>
                </c:pt>
                <c:pt idx="4105">
                  <c:v>17.266999999999992</c:v>
                </c:pt>
                <c:pt idx="4106">
                  <c:v>17.131000000000007</c:v>
                </c:pt>
                <c:pt idx="4107">
                  <c:v>16.994999999999994</c:v>
                </c:pt>
                <c:pt idx="4108">
                  <c:v>16.927</c:v>
                </c:pt>
                <c:pt idx="4109">
                  <c:v>16.925999999999984</c:v>
                </c:pt>
                <c:pt idx="4110">
                  <c:v>16.994</c:v>
                </c:pt>
                <c:pt idx="4111">
                  <c:v>16.925999999999984</c:v>
                </c:pt>
                <c:pt idx="4112">
                  <c:v>16.925999999999984</c:v>
                </c:pt>
                <c:pt idx="4113">
                  <c:v>16.994</c:v>
                </c:pt>
                <c:pt idx="4114">
                  <c:v>16.994</c:v>
                </c:pt>
                <c:pt idx="4115">
                  <c:v>16.994</c:v>
                </c:pt>
                <c:pt idx="4116">
                  <c:v>16.824000000000005</c:v>
                </c:pt>
                <c:pt idx="4117">
                  <c:v>16.585999999999988</c:v>
                </c:pt>
                <c:pt idx="4118">
                  <c:v>16.381</c:v>
                </c:pt>
                <c:pt idx="4119">
                  <c:v>16.177000000000007</c:v>
                </c:pt>
                <c:pt idx="4120">
                  <c:v>15.904</c:v>
                </c:pt>
                <c:pt idx="4121">
                  <c:v>15.904</c:v>
                </c:pt>
                <c:pt idx="4122">
                  <c:v>15.972000000000003</c:v>
                </c:pt>
                <c:pt idx="4123">
                  <c:v>15.971</c:v>
                </c:pt>
                <c:pt idx="4124">
                  <c:v>15.937000000000001</c:v>
                </c:pt>
                <c:pt idx="4125">
                  <c:v>15.971</c:v>
                </c:pt>
                <c:pt idx="4126">
                  <c:v>15.971</c:v>
                </c:pt>
                <c:pt idx="4127">
                  <c:v>15.971</c:v>
                </c:pt>
                <c:pt idx="4128">
                  <c:v>15.902000000000003</c:v>
                </c:pt>
                <c:pt idx="4129">
                  <c:v>15.766</c:v>
                </c:pt>
                <c:pt idx="4130">
                  <c:v>15.697000000000001</c:v>
                </c:pt>
                <c:pt idx="4131">
                  <c:v>15.663</c:v>
                </c:pt>
                <c:pt idx="4132">
                  <c:v>15.595000000000002</c:v>
                </c:pt>
                <c:pt idx="4133">
                  <c:v>15.459000000000003</c:v>
                </c:pt>
                <c:pt idx="4134">
                  <c:v>15.425000000000002</c:v>
                </c:pt>
                <c:pt idx="4135">
                  <c:v>15.493</c:v>
                </c:pt>
                <c:pt idx="4136">
                  <c:v>15.492000000000004</c:v>
                </c:pt>
                <c:pt idx="4137">
                  <c:v>15.492000000000004</c:v>
                </c:pt>
                <c:pt idx="4138">
                  <c:v>15.56</c:v>
                </c:pt>
                <c:pt idx="4139">
                  <c:v>15.628</c:v>
                </c:pt>
                <c:pt idx="4140">
                  <c:v>15.695</c:v>
                </c:pt>
                <c:pt idx="4141">
                  <c:v>15.559000000000003</c:v>
                </c:pt>
                <c:pt idx="4142">
                  <c:v>15.49</c:v>
                </c:pt>
                <c:pt idx="4143">
                  <c:v>15.49</c:v>
                </c:pt>
                <c:pt idx="4144">
                  <c:v>15.49</c:v>
                </c:pt>
                <c:pt idx="4145">
                  <c:v>15.49</c:v>
                </c:pt>
                <c:pt idx="4146">
                  <c:v>15.456000000000003</c:v>
                </c:pt>
                <c:pt idx="4147">
                  <c:v>15.421000000000001</c:v>
                </c:pt>
                <c:pt idx="4148">
                  <c:v>15.421000000000001</c:v>
                </c:pt>
                <c:pt idx="4149">
                  <c:v>15.387</c:v>
                </c:pt>
                <c:pt idx="4150">
                  <c:v>15.353000000000003</c:v>
                </c:pt>
                <c:pt idx="4151">
                  <c:v>15.283000000000001</c:v>
                </c:pt>
                <c:pt idx="4152">
                  <c:v>15.147</c:v>
                </c:pt>
                <c:pt idx="4153">
                  <c:v>15.079000000000002</c:v>
                </c:pt>
                <c:pt idx="4154">
                  <c:v>15.01</c:v>
                </c:pt>
                <c:pt idx="4155">
                  <c:v>15.01</c:v>
                </c:pt>
                <c:pt idx="4156">
                  <c:v>15.077</c:v>
                </c:pt>
                <c:pt idx="4157">
                  <c:v>15.146000000000001</c:v>
                </c:pt>
                <c:pt idx="4158">
                  <c:v>15.146000000000001</c:v>
                </c:pt>
                <c:pt idx="4159">
                  <c:v>15.214</c:v>
                </c:pt>
                <c:pt idx="4160">
                  <c:v>15.281000000000001</c:v>
                </c:pt>
                <c:pt idx="4161">
                  <c:v>15.281000000000001</c:v>
                </c:pt>
                <c:pt idx="4162">
                  <c:v>15.213000000000001</c:v>
                </c:pt>
                <c:pt idx="4163">
                  <c:v>15.213000000000001</c:v>
                </c:pt>
                <c:pt idx="4164">
                  <c:v>15.213000000000001</c:v>
                </c:pt>
                <c:pt idx="4165">
                  <c:v>15.28</c:v>
                </c:pt>
                <c:pt idx="4166">
                  <c:v>15.416</c:v>
                </c:pt>
                <c:pt idx="4167">
                  <c:v>15.484</c:v>
                </c:pt>
                <c:pt idx="4168">
                  <c:v>15.551</c:v>
                </c:pt>
                <c:pt idx="4169">
                  <c:v>15.619</c:v>
                </c:pt>
                <c:pt idx="4170">
                  <c:v>15.688000000000001</c:v>
                </c:pt>
                <c:pt idx="4171">
                  <c:v>15.688000000000001</c:v>
                </c:pt>
                <c:pt idx="4172">
                  <c:v>15.654</c:v>
                </c:pt>
                <c:pt idx="4173">
                  <c:v>15.618</c:v>
                </c:pt>
                <c:pt idx="4174">
                  <c:v>15.618</c:v>
                </c:pt>
                <c:pt idx="4175">
                  <c:v>15.55</c:v>
                </c:pt>
                <c:pt idx="4176">
                  <c:v>15.548999999999999</c:v>
                </c:pt>
                <c:pt idx="4177">
                  <c:v>15.481</c:v>
                </c:pt>
                <c:pt idx="4178">
                  <c:v>15.481</c:v>
                </c:pt>
                <c:pt idx="4179">
                  <c:v>15.447000000000001</c:v>
                </c:pt>
                <c:pt idx="4180">
                  <c:v>15.413</c:v>
                </c:pt>
                <c:pt idx="4181">
                  <c:v>15.377000000000002</c:v>
                </c:pt>
                <c:pt idx="4182">
                  <c:v>15.275</c:v>
                </c:pt>
                <c:pt idx="4183">
                  <c:v>15.309000000000003</c:v>
                </c:pt>
                <c:pt idx="4184">
                  <c:v>15.343</c:v>
                </c:pt>
                <c:pt idx="4185">
                  <c:v>15.342000000000002</c:v>
                </c:pt>
                <c:pt idx="4186">
                  <c:v>15.274000000000001</c:v>
                </c:pt>
                <c:pt idx="4187">
                  <c:v>15.274000000000001</c:v>
                </c:pt>
                <c:pt idx="4188">
                  <c:v>15.206</c:v>
                </c:pt>
                <c:pt idx="4189">
                  <c:v>15</c:v>
                </c:pt>
                <c:pt idx="4190">
                  <c:v>15</c:v>
                </c:pt>
                <c:pt idx="4191">
                  <c:v>15</c:v>
                </c:pt>
                <c:pt idx="4192">
                  <c:v>15</c:v>
                </c:pt>
                <c:pt idx="4193">
                  <c:v>14.93</c:v>
                </c:pt>
                <c:pt idx="4194">
                  <c:v>14.862000000000004</c:v>
                </c:pt>
                <c:pt idx="4195">
                  <c:v>14.896000000000004</c:v>
                </c:pt>
                <c:pt idx="4196">
                  <c:v>14.861000000000002</c:v>
                </c:pt>
                <c:pt idx="4197">
                  <c:v>14.861000000000002</c:v>
                </c:pt>
                <c:pt idx="4198">
                  <c:v>14.895000000000003</c:v>
                </c:pt>
                <c:pt idx="4199">
                  <c:v>14.860000000000003</c:v>
                </c:pt>
                <c:pt idx="4200">
                  <c:v>14.860000000000003</c:v>
                </c:pt>
                <c:pt idx="4201">
                  <c:v>14.928000000000001</c:v>
                </c:pt>
                <c:pt idx="4202">
                  <c:v>14.928000000000001</c:v>
                </c:pt>
                <c:pt idx="4203">
                  <c:v>14.961</c:v>
                </c:pt>
                <c:pt idx="4204">
                  <c:v>14.995000000000003</c:v>
                </c:pt>
                <c:pt idx="4205">
                  <c:v>14.995000000000003</c:v>
                </c:pt>
                <c:pt idx="4206">
                  <c:v>15.063000000000002</c:v>
                </c:pt>
                <c:pt idx="4207">
                  <c:v>15.062000000000003</c:v>
                </c:pt>
                <c:pt idx="4208">
                  <c:v>14.994</c:v>
                </c:pt>
                <c:pt idx="4209">
                  <c:v>14.994</c:v>
                </c:pt>
                <c:pt idx="4210">
                  <c:v>14.993</c:v>
                </c:pt>
                <c:pt idx="4211">
                  <c:v>14.958</c:v>
                </c:pt>
                <c:pt idx="4212">
                  <c:v>14.924000000000001</c:v>
                </c:pt>
                <c:pt idx="4213">
                  <c:v>14.787000000000001</c:v>
                </c:pt>
                <c:pt idx="4214">
                  <c:v>14.65</c:v>
                </c:pt>
                <c:pt idx="4215">
                  <c:v>14.548</c:v>
                </c:pt>
                <c:pt idx="4216">
                  <c:v>14.444000000000001</c:v>
                </c:pt>
                <c:pt idx="4217">
                  <c:v>14.342000000000002</c:v>
                </c:pt>
                <c:pt idx="4218">
                  <c:v>14.239000000000001</c:v>
                </c:pt>
                <c:pt idx="4219">
                  <c:v>14.239000000000001</c:v>
                </c:pt>
                <c:pt idx="4220">
                  <c:v>14.17</c:v>
                </c:pt>
                <c:pt idx="4221">
                  <c:v>14.17</c:v>
                </c:pt>
                <c:pt idx="4222">
                  <c:v>14.101000000000001</c:v>
                </c:pt>
                <c:pt idx="4223">
                  <c:v>13.861000000000002</c:v>
                </c:pt>
                <c:pt idx="4224">
                  <c:v>13.621</c:v>
                </c:pt>
                <c:pt idx="4225">
                  <c:v>13.484</c:v>
                </c:pt>
                <c:pt idx="4226">
                  <c:v>13.415000000000003</c:v>
                </c:pt>
                <c:pt idx="4227">
                  <c:v>13.415000000000003</c:v>
                </c:pt>
                <c:pt idx="4228">
                  <c:v>13.415000000000003</c:v>
                </c:pt>
                <c:pt idx="4229">
                  <c:v>13.414</c:v>
                </c:pt>
                <c:pt idx="4230">
                  <c:v>13.414</c:v>
                </c:pt>
                <c:pt idx="4231">
                  <c:v>13.345000000000002</c:v>
                </c:pt>
                <c:pt idx="4232">
                  <c:v>13.412000000000004</c:v>
                </c:pt>
                <c:pt idx="4233">
                  <c:v>13.344000000000001</c:v>
                </c:pt>
                <c:pt idx="4234">
                  <c:v>13.378</c:v>
                </c:pt>
                <c:pt idx="4235">
                  <c:v>13.343</c:v>
                </c:pt>
                <c:pt idx="4236">
                  <c:v>13.377000000000002</c:v>
                </c:pt>
                <c:pt idx="4237">
                  <c:v>13.343</c:v>
                </c:pt>
                <c:pt idx="4238">
                  <c:v>13.274000000000001</c:v>
                </c:pt>
                <c:pt idx="4239">
                  <c:v>13.273</c:v>
                </c:pt>
                <c:pt idx="4240">
                  <c:v>13.273</c:v>
                </c:pt>
                <c:pt idx="4241">
                  <c:v>13.341000000000001</c:v>
                </c:pt>
                <c:pt idx="4242">
                  <c:v>13.306000000000004</c:v>
                </c:pt>
                <c:pt idx="4243">
                  <c:v>13.272</c:v>
                </c:pt>
                <c:pt idx="4244">
                  <c:v>13.272</c:v>
                </c:pt>
                <c:pt idx="4245">
                  <c:v>13.203000000000001</c:v>
                </c:pt>
                <c:pt idx="4246">
                  <c:v>13.203000000000001</c:v>
                </c:pt>
                <c:pt idx="4247">
                  <c:v>13.203000000000001</c:v>
                </c:pt>
                <c:pt idx="4248">
                  <c:v>13.133000000000001</c:v>
                </c:pt>
                <c:pt idx="4249">
                  <c:v>13.064</c:v>
                </c:pt>
                <c:pt idx="4250">
                  <c:v>12.927</c:v>
                </c:pt>
                <c:pt idx="4251">
                  <c:v>12.892000000000003</c:v>
                </c:pt>
                <c:pt idx="4252">
                  <c:v>12.858000000000002</c:v>
                </c:pt>
                <c:pt idx="4253">
                  <c:v>12.754</c:v>
                </c:pt>
                <c:pt idx="4254">
                  <c:v>12.651</c:v>
                </c:pt>
                <c:pt idx="4255">
                  <c:v>12.479000000000003</c:v>
                </c:pt>
                <c:pt idx="4256">
                  <c:v>12.376000000000005</c:v>
                </c:pt>
                <c:pt idx="4257">
                  <c:v>12.307</c:v>
                </c:pt>
                <c:pt idx="4258">
                  <c:v>12.238</c:v>
                </c:pt>
                <c:pt idx="4259">
                  <c:v>12.1</c:v>
                </c:pt>
                <c:pt idx="4260">
                  <c:v>12.031000000000001</c:v>
                </c:pt>
                <c:pt idx="4261">
                  <c:v>11.962000000000003</c:v>
                </c:pt>
                <c:pt idx="4262">
                  <c:v>11.961</c:v>
                </c:pt>
                <c:pt idx="4263">
                  <c:v>11.961</c:v>
                </c:pt>
                <c:pt idx="4264">
                  <c:v>11.961</c:v>
                </c:pt>
                <c:pt idx="4265">
                  <c:v>11.96</c:v>
                </c:pt>
                <c:pt idx="4266">
                  <c:v>11.892000000000003</c:v>
                </c:pt>
                <c:pt idx="4267">
                  <c:v>11.823</c:v>
                </c:pt>
                <c:pt idx="4268">
                  <c:v>11.891</c:v>
                </c:pt>
                <c:pt idx="4269">
                  <c:v>11.891</c:v>
                </c:pt>
                <c:pt idx="4270">
                  <c:v>11.959000000000003</c:v>
                </c:pt>
                <c:pt idx="4271">
                  <c:v>11.958</c:v>
                </c:pt>
                <c:pt idx="4272">
                  <c:v>12.027000000000001</c:v>
                </c:pt>
                <c:pt idx="4273">
                  <c:v>12.027000000000001</c:v>
                </c:pt>
                <c:pt idx="4274">
                  <c:v>12.026</c:v>
                </c:pt>
                <c:pt idx="4275">
                  <c:v>12.095000000000002</c:v>
                </c:pt>
                <c:pt idx="4276">
                  <c:v>12.095000000000002</c:v>
                </c:pt>
                <c:pt idx="4277">
                  <c:v>12.128</c:v>
                </c:pt>
                <c:pt idx="4278">
                  <c:v>12.093</c:v>
                </c:pt>
                <c:pt idx="4279">
                  <c:v>12.162000000000004</c:v>
                </c:pt>
                <c:pt idx="4280">
                  <c:v>12.161</c:v>
                </c:pt>
                <c:pt idx="4281">
                  <c:v>12.092000000000002</c:v>
                </c:pt>
                <c:pt idx="4282">
                  <c:v>12.024000000000001</c:v>
                </c:pt>
                <c:pt idx="4283">
                  <c:v>12.023</c:v>
                </c:pt>
                <c:pt idx="4284">
                  <c:v>12.091000000000001</c:v>
                </c:pt>
                <c:pt idx="4285">
                  <c:v>12.16</c:v>
                </c:pt>
                <c:pt idx="4286">
                  <c:v>12.296000000000001</c:v>
                </c:pt>
                <c:pt idx="4287">
                  <c:v>12.434000000000001</c:v>
                </c:pt>
                <c:pt idx="4288">
                  <c:v>12.502000000000002</c:v>
                </c:pt>
                <c:pt idx="4289">
                  <c:v>12.57</c:v>
                </c:pt>
                <c:pt idx="4290">
                  <c:v>12.707000000000001</c:v>
                </c:pt>
                <c:pt idx="4291">
                  <c:v>12.707000000000001</c:v>
                </c:pt>
                <c:pt idx="4292">
                  <c:v>12.774000000000001</c:v>
                </c:pt>
                <c:pt idx="4293">
                  <c:v>12.843</c:v>
                </c:pt>
                <c:pt idx="4294">
                  <c:v>12.911</c:v>
                </c:pt>
                <c:pt idx="4295">
                  <c:v>12.911</c:v>
                </c:pt>
                <c:pt idx="4296">
                  <c:v>12.91</c:v>
                </c:pt>
                <c:pt idx="4297">
                  <c:v>12.979000000000003</c:v>
                </c:pt>
                <c:pt idx="4298">
                  <c:v>12.977</c:v>
                </c:pt>
                <c:pt idx="4299">
                  <c:v>13.046000000000001</c:v>
                </c:pt>
                <c:pt idx="4300">
                  <c:v>13.046000000000001</c:v>
                </c:pt>
                <c:pt idx="4301">
                  <c:v>13.045</c:v>
                </c:pt>
                <c:pt idx="4302">
                  <c:v>13.113</c:v>
                </c:pt>
                <c:pt idx="4303">
                  <c:v>13.045</c:v>
                </c:pt>
                <c:pt idx="4304">
                  <c:v>13.112</c:v>
                </c:pt>
                <c:pt idx="4305">
                  <c:v>13.112</c:v>
                </c:pt>
                <c:pt idx="4306">
                  <c:v>13.111000000000001</c:v>
                </c:pt>
                <c:pt idx="4307">
                  <c:v>13.111000000000001</c:v>
                </c:pt>
                <c:pt idx="4308">
                  <c:v>13.111000000000001</c:v>
                </c:pt>
                <c:pt idx="4309">
                  <c:v>13.11</c:v>
                </c:pt>
                <c:pt idx="4310">
                  <c:v>13.11</c:v>
                </c:pt>
                <c:pt idx="4311">
                  <c:v>13.11</c:v>
                </c:pt>
                <c:pt idx="4312">
                  <c:v>13.11</c:v>
                </c:pt>
                <c:pt idx="4313">
                  <c:v>13.109</c:v>
                </c:pt>
                <c:pt idx="4314">
                  <c:v>13.109</c:v>
                </c:pt>
                <c:pt idx="4315">
                  <c:v>13.108000000000001</c:v>
                </c:pt>
                <c:pt idx="4316">
                  <c:v>13.039</c:v>
                </c:pt>
                <c:pt idx="4317">
                  <c:v>13.108000000000001</c:v>
                </c:pt>
                <c:pt idx="4318">
                  <c:v>13.038</c:v>
                </c:pt>
                <c:pt idx="4319">
                  <c:v>13.038</c:v>
                </c:pt>
                <c:pt idx="4320">
                  <c:v>13.038</c:v>
                </c:pt>
                <c:pt idx="4321">
                  <c:v>13.037000000000001</c:v>
                </c:pt>
                <c:pt idx="4322">
                  <c:v>12.969000000000003</c:v>
                </c:pt>
                <c:pt idx="4323">
                  <c:v>12.9</c:v>
                </c:pt>
                <c:pt idx="4324">
                  <c:v>12.831</c:v>
                </c:pt>
                <c:pt idx="4325">
                  <c:v>12.762</c:v>
                </c:pt>
                <c:pt idx="4326">
                  <c:v>12.762</c:v>
                </c:pt>
                <c:pt idx="4327">
                  <c:v>12.693</c:v>
                </c:pt>
                <c:pt idx="4328">
                  <c:v>12.624000000000001</c:v>
                </c:pt>
                <c:pt idx="4329">
                  <c:v>12.555000000000003</c:v>
                </c:pt>
                <c:pt idx="4330">
                  <c:v>12.452000000000004</c:v>
                </c:pt>
                <c:pt idx="4331">
                  <c:v>12.349</c:v>
                </c:pt>
                <c:pt idx="4332">
                  <c:v>12.349</c:v>
                </c:pt>
                <c:pt idx="4333">
                  <c:v>12.348000000000001</c:v>
                </c:pt>
                <c:pt idx="4334">
                  <c:v>12.314</c:v>
                </c:pt>
                <c:pt idx="4335">
                  <c:v>12.314</c:v>
                </c:pt>
                <c:pt idx="4336">
                  <c:v>12.278</c:v>
                </c:pt>
                <c:pt idx="4337">
                  <c:v>12.278</c:v>
                </c:pt>
                <c:pt idx="4338">
                  <c:v>12.209</c:v>
                </c:pt>
                <c:pt idx="4339">
                  <c:v>12.106</c:v>
                </c:pt>
                <c:pt idx="4340">
                  <c:v>12.003</c:v>
                </c:pt>
                <c:pt idx="4341">
                  <c:v>11.933</c:v>
                </c:pt>
                <c:pt idx="4342">
                  <c:v>11.865000000000004</c:v>
                </c:pt>
                <c:pt idx="4343">
                  <c:v>11.727</c:v>
                </c:pt>
                <c:pt idx="4344">
                  <c:v>11.658000000000001</c:v>
                </c:pt>
                <c:pt idx="4345">
                  <c:v>11.521000000000001</c:v>
                </c:pt>
                <c:pt idx="4346">
                  <c:v>11.52</c:v>
                </c:pt>
                <c:pt idx="4347">
                  <c:v>11.52</c:v>
                </c:pt>
                <c:pt idx="4348">
                  <c:v>11.52</c:v>
                </c:pt>
                <c:pt idx="4349">
                  <c:v>11.587</c:v>
                </c:pt>
                <c:pt idx="4350">
                  <c:v>11.519</c:v>
                </c:pt>
                <c:pt idx="4351">
                  <c:v>11.450000000000003</c:v>
                </c:pt>
                <c:pt idx="4352">
                  <c:v>11.449</c:v>
                </c:pt>
                <c:pt idx="4353">
                  <c:v>11.518000000000001</c:v>
                </c:pt>
                <c:pt idx="4354">
                  <c:v>11.586</c:v>
                </c:pt>
                <c:pt idx="4355">
                  <c:v>11.585000000000004</c:v>
                </c:pt>
                <c:pt idx="4356">
                  <c:v>11.585000000000004</c:v>
                </c:pt>
                <c:pt idx="4357">
                  <c:v>11.584</c:v>
                </c:pt>
                <c:pt idx="4358">
                  <c:v>11.653</c:v>
                </c:pt>
                <c:pt idx="4359">
                  <c:v>11.722</c:v>
                </c:pt>
                <c:pt idx="4360">
                  <c:v>11.789</c:v>
                </c:pt>
                <c:pt idx="4361">
                  <c:v>11.858000000000002</c:v>
                </c:pt>
                <c:pt idx="4362">
                  <c:v>11.926</c:v>
                </c:pt>
                <c:pt idx="4363">
                  <c:v>11.994</c:v>
                </c:pt>
                <c:pt idx="4364">
                  <c:v>12.097</c:v>
                </c:pt>
                <c:pt idx="4365">
                  <c:v>12.199</c:v>
                </c:pt>
                <c:pt idx="4366">
                  <c:v>12.335000000000004</c:v>
                </c:pt>
                <c:pt idx="4367">
                  <c:v>12.335000000000004</c:v>
                </c:pt>
                <c:pt idx="4368">
                  <c:v>12.403</c:v>
                </c:pt>
                <c:pt idx="4369">
                  <c:v>12.403</c:v>
                </c:pt>
                <c:pt idx="4370">
                  <c:v>12.334</c:v>
                </c:pt>
                <c:pt idx="4371">
                  <c:v>12.266</c:v>
                </c:pt>
                <c:pt idx="4372">
                  <c:v>12.333</c:v>
                </c:pt>
                <c:pt idx="4373">
                  <c:v>12.333</c:v>
                </c:pt>
                <c:pt idx="4374">
                  <c:v>12.298999999999999</c:v>
                </c:pt>
                <c:pt idx="4375">
                  <c:v>12.264000000000001</c:v>
                </c:pt>
                <c:pt idx="4376">
                  <c:v>12.264000000000001</c:v>
                </c:pt>
                <c:pt idx="4377">
                  <c:v>12.195</c:v>
                </c:pt>
                <c:pt idx="4378">
                  <c:v>12.126000000000001</c:v>
                </c:pt>
                <c:pt idx="4379">
                  <c:v>12.057</c:v>
                </c:pt>
                <c:pt idx="4380">
                  <c:v>11.989000000000004</c:v>
                </c:pt>
                <c:pt idx="4381">
                  <c:v>11.919</c:v>
                </c:pt>
                <c:pt idx="4382">
                  <c:v>11.919</c:v>
                </c:pt>
                <c:pt idx="4383">
                  <c:v>11.885000000000003</c:v>
                </c:pt>
                <c:pt idx="4384">
                  <c:v>11.849</c:v>
                </c:pt>
                <c:pt idx="4385">
                  <c:v>11.781000000000001</c:v>
                </c:pt>
                <c:pt idx="4386">
                  <c:v>11.849</c:v>
                </c:pt>
                <c:pt idx="4387">
                  <c:v>11.917</c:v>
                </c:pt>
                <c:pt idx="4388">
                  <c:v>12.054</c:v>
                </c:pt>
                <c:pt idx="4389">
                  <c:v>12.123000000000001</c:v>
                </c:pt>
                <c:pt idx="4390">
                  <c:v>12.19</c:v>
                </c:pt>
                <c:pt idx="4391">
                  <c:v>12.19</c:v>
                </c:pt>
                <c:pt idx="4392">
                  <c:v>12.122</c:v>
                </c:pt>
                <c:pt idx="4393">
                  <c:v>12.12</c:v>
                </c:pt>
                <c:pt idx="4394">
                  <c:v>12.189</c:v>
                </c:pt>
                <c:pt idx="4395">
                  <c:v>12.257</c:v>
                </c:pt>
                <c:pt idx="4396">
                  <c:v>12.325000000000003</c:v>
                </c:pt>
                <c:pt idx="4397">
                  <c:v>12.393000000000002</c:v>
                </c:pt>
                <c:pt idx="4398">
                  <c:v>12.462000000000003</c:v>
                </c:pt>
                <c:pt idx="4399">
                  <c:v>12.529</c:v>
                </c:pt>
                <c:pt idx="4400">
                  <c:v>12.597</c:v>
                </c:pt>
                <c:pt idx="4401">
                  <c:v>12.632</c:v>
                </c:pt>
                <c:pt idx="4402">
                  <c:v>12.665000000000003</c:v>
                </c:pt>
                <c:pt idx="4403">
                  <c:v>12.665000000000003</c:v>
                </c:pt>
                <c:pt idx="4404">
                  <c:v>12.664</c:v>
                </c:pt>
                <c:pt idx="4405">
                  <c:v>12.698</c:v>
                </c:pt>
                <c:pt idx="4406">
                  <c:v>12.731999999999999</c:v>
                </c:pt>
                <c:pt idx="4407">
                  <c:v>12.731</c:v>
                </c:pt>
                <c:pt idx="4408">
                  <c:v>12.731</c:v>
                </c:pt>
                <c:pt idx="4409">
                  <c:v>12.731</c:v>
                </c:pt>
                <c:pt idx="4410">
                  <c:v>12.663</c:v>
                </c:pt>
                <c:pt idx="4411">
                  <c:v>12.73</c:v>
                </c:pt>
                <c:pt idx="4412">
                  <c:v>12.73</c:v>
                </c:pt>
                <c:pt idx="4413">
                  <c:v>12.662000000000004</c:v>
                </c:pt>
                <c:pt idx="4414">
                  <c:v>12.695</c:v>
                </c:pt>
                <c:pt idx="4415">
                  <c:v>12.728999999999999</c:v>
                </c:pt>
                <c:pt idx="4416">
                  <c:v>12.728</c:v>
                </c:pt>
                <c:pt idx="4417">
                  <c:v>12.796000000000001</c:v>
                </c:pt>
                <c:pt idx="4418">
                  <c:v>12.864000000000004</c:v>
                </c:pt>
                <c:pt idx="4419">
                  <c:v>12.899000000000003</c:v>
                </c:pt>
                <c:pt idx="4420">
                  <c:v>12.932</c:v>
                </c:pt>
                <c:pt idx="4421">
                  <c:v>12.863000000000003</c:v>
                </c:pt>
                <c:pt idx="4422">
                  <c:v>12.795</c:v>
                </c:pt>
                <c:pt idx="4423">
                  <c:v>12.795</c:v>
                </c:pt>
                <c:pt idx="4424">
                  <c:v>12.691000000000001</c:v>
                </c:pt>
                <c:pt idx="4425">
                  <c:v>12.657</c:v>
                </c:pt>
                <c:pt idx="4426">
                  <c:v>12.656000000000002</c:v>
                </c:pt>
                <c:pt idx="4427">
                  <c:v>12.656000000000002</c:v>
                </c:pt>
                <c:pt idx="4428">
                  <c:v>12.656000000000002</c:v>
                </c:pt>
                <c:pt idx="4429">
                  <c:v>12.655000000000003</c:v>
                </c:pt>
                <c:pt idx="4430">
                  <c:v>12.655000000000003</c:v>
                </c:pt>
                <c:pt idx="4431">
                  <c:v>12.587</c:v>
                </c:pt>
                <c:pt idx="4432">
                  <c:v>12.586</c:v>
                </c:pt>
                <c:pt idx="4433">
                  <c:v>12.517000000000001</c:v>
                </c:pt>
                <c:pt idx="4434">
                  <c:v>12.517000000000001</c:v>
                </c:pt>
                <c:pt idx="4435">
                  <c:v>12.448</c:v>
                </c:pt>
                <c:pt idx="4436">
                  <c:v>12.345000000000002</c:v>
                </c:pt>
                <c:pt idx="4437">
                  <c:v>12.243</c:v>
                </c:pt>
                <c:pt idx="4438">
                  <c:v>12.071</c:v>
                </c:pt>
                <c:pt idx="4439">
                  <c:v>11.934000000000001</c:v>
                </c:pt>
                <c:pt idx="4440">
                  <c:v>11.899000000000003</c:v>
                </c:pt>
                <c:pt idx="4441">
                  <c:v>11.761000000000001</c:v>
                </c:pt>
                <c:pt idx="4442">
                  <c:v>11.693</c:v>
                </c:pt>
                <c:pt idx="4443">
                  <c:v>11.726000000000001</c:v>
                </c:pt>
                <c:pt idx="4444">
                  <c:v>11.623000000000001</c:v>
                </c:pt>
                <c:pt idx="4445">
                  <c:v>11.623000000000001</c:v>
                </c:pt>
                <c:pt idx="4446">
                  <c:v>11.555000000000003</c:v>
                </c:pt>
                <c:pt idx="4447">
                  <c:v>11.485000000000003</c:v>
                </c:pt>
                <c:pt idx="4448">
                  <c:v>11.417</c:v>
                </c:pt>
                <c:pt idx="4449">
                  <c:v>11.347</c:v>
                </c:pt>
                <c:pt idx="4450">
                  <c:v>11.21</c:v>
                </c:pt>
                <c:pt idx="4451">
                  <c:v>11.141</c:v>
                </c:pt>
                <c:pt idx="4452">
                  <c:v>11.003</c:v>
                </c:pt>
                <c:pt idx="4453">
                  <c:v>10.866000000000003</c:v>
                </c:pt>
                <c:pt idx="4454">
                  <c:v>10.728</c:v>
                </c:pt>
                <c:pt idx="4455">
                  <c:v>10.659000000000002</c:v>
                </c:pt>
                <c:pt idx="4456">
                  <c:v>10.522</c:v>
                </c:pt>
                <c:pt idx="4457">
                  <c:v>10.383000000000004</c:v>
                </c:pt>
                <c:pt idx="4458">
                  <c:v>10.314</c:v>
                </c:pt>
                <c:pt idx="4459">
                  <c:v>10.313000000000002</c:v>
                </c:pt>
                <c:pt idx="4460">
                  <c:v>10.177</c:v>
                </c:pt>
                <c:pt idx="4461">
                  <c:v>10.107000000000001</c:v>
                </c:pt>
                <c:pt idx="4462">
                  <c:v>10.107000000000001</c:v>
                </c:pt>
                <c:pt idx="4463">
                  <c:v>10.106</c:v>
                </c:pt>
                <c:pt idx="4464">
                  <c:v>10.106</c:v>
                </c:pt>
                <c:pt idx="4465">
                  <c:v>10.037000000000001</c:v>
                </c:pt>
                <c:pt idx="4466">
                  <c:v>10.037000000000001</c:v>
                </c:pt>
                <c:pt idx="4467">
                  <c:v>10.037000000000001</c:v>
                </c:pt>
                <c:pt idx="4468">
                  <c:v>10.036</c:v>
                </c:pt>
                <c:pt idx="4469">
                  <c:v>9.9670000000000005</c:v>
                </c:pt>
                <c:pt idx="4470">
                  <c:v>9.8280000000000012</c:v>
                </c:pt>
                <c:pt idx="4471">
                  <c:v>9.7590000000000003</c:v>
                </c:pt>
                <c:pt idx="4472">
                  <c:v>9.7590000000000003</c:v>
                </c:pt>
                <c:pt idx="4473">
                  <c:v>9.7590000000000003</c:v>
                </c:pt>
                <c:pt idx="4474">
                  <c:v>9.7590000000000003</c:v>
                </c:pt>
                <c:pt idx="4475">
                  <c:v>9.827</c:v>
                </c:pt>
                <c:pt idx="4476">
                  <c:v>9.8260000000000005</c:v>
                </c:pt>
                <c:pt idx="4477">
                  <c:v>9.8950000000000031</c:v>
                </c:pt>
                <c:pt idx="4478">
                  <c:v>9.93</c:v>
                </c:pt>
                <c:pt idx="4479">
                  <c:v>10.032</c:v>
                </c:pt>
                <c:pt idx="4480">
                  <c:v>10.101000000000001</c:v>
                </c:pt>
                <c:pt idx="4481">
                  <c:v>10.101000000000001</c:v>
                </c:pt>
                <c:pt idx="4482">
                  <c:v>10.134</c:v>
                </c:pt>
                <c:pt idx="4483">
                  <c:v>10.168000000000001</c:v>
                </c:pt>
                <c:pt idx="4484">
                  <c:v>10.167</c:v>
                </c:pt>
                <c:pt idx="4485">
                  <c:v>10.236000000000001</c:v>
                </c:pt>
                <c:pt idx="4486">
                  <c:v>10.236000000000001</c:v>
                </c:pt>
                <c:pt idx="4487">
                  <c:v>10.234999999999999</c:v>
                </c:pt>
                <c:pt idx="4488">
                  <c:v>10.234999999999999</c:v>
                </c:pt>
                <c:pt idx="4489">
                  <c:v>10.166</c:v>
                </c:pt>
                <c:pt idx="4490">
                  <c:v>10.166</c:v>
                </c:pt>
                <c:pt idx="4491">
                  <c:v>10.097</c:v>
                </c:pt>
                <c:pt idx="4492">
                  <c:v>10.096</c:v>
                </c:pt>
                <c:pt idx="4493">
                  <c:v>10.165000000000003</c:v>
                </c:pt>
                <c:pt idx="4494">
                  <c:v>10.165000000000003</c:v>
                </c:pt>
                <c:pt idx="4495">
                  <c:v>10.164</c:v>
                </c:pt>
                <c:pt idx="4496">
                  <c:v>10.231999999999999</c:v>
                </c:pt>
                <c:pt idx="4497">
                  <c:v>10.369000000000003</c:v>
                </c:pt>
                <c:pt idx="4498">
                  <c:v>10.438000000000001</c:v>
                </c:pt>
                <c:pt idx="4499">
                  <c:v>10.472000000000003</c:v>
                </c:pt>
                <c:pt idx="4500">
                  <c:v>10.505000000000004</c:v>
                </c:pt>
                <c:pt idx="4501">
                  <c:v>10.574</c:v>
                </c:pt>
                <c:pt idx="4502">
                  <c:v>10.641999999999999</c:v>
                </c:pt>
                <c:pt idx="4503">
                  <c:v>10.71</c:v>
                </c:pt>
                <c:pt idx="4504">
                  <c:v>10.744</c:v>
                </c:pt>
                <c:pt idx="4505">
                  <c:v>10.779</c:v>
                </c:pt>
                <c:pt idx="4506">
                  <c:v>10.778</c:v>
                </c:pt>
                <c:pt idx="4507">
                  <c:v>10.778</c:v>
                </c:pt>
                <c:pt idx="4508">
                  <c:v>10.777000000000001</c:v>
                </c:pt>
                <c:pt idx="4509">
                  <c:v>10.777000000000001</c:v>
                </c:pt>
                <c:pt idx="4510">
                  <c:v>10.708</c:v>
                </c:pt>
                <c:pt idx="4511">
                  <c:v>10.638999999999999</c:v>
                </c:pt>
                <c:pt idx="4512">
                  <c:v>10.57</c:v>
                </c:pt>
                <c:pt idx="4513">
                  <c:v>10.432</c:v>
                </c:pt>
                <c:pt idx="4514">
                  <c:v>10.363000000000003</c:v>
                </c:pt>
                <c:pt idx="4515">
                  <c:v>10.294</c:v>
                </c:pt>
                <c:pt idx="4516">
                  <c:v>10.156000000000002</c:v>
                </c:pt>
                <c:pt idx="4517">
                  <c:v>10.019</c:v>
                </c:pt>
                <c:pt idx="4518">
                  <c:v>9.8800000000000008</c:v>
                </c:pt>
                <c:pt idx="4519">
                  <c:v>9.7430000000000003</c:v>
                </c:pt>
                <c:pt idx="4520">
                  <c:v>9.6740000000000013</c:v>
                </c:pt>
                <c:pt idx="4521">
                  <c:v>9.604000000000001</c:v>
                </c:pt>
                <c:pt idx="4522">
                  <c:v>9.5360000000000014</c:v>
                </c:pt>
                <c:pt idx="4523">
                  <c:v>9.4660000000000046</c:v>
                </c:pt>
                <c:pt idx="4524">
                  <c:v>9.4660000000000046</c:v>
                </c:pt>
                <c:pt idx="4525">
                  <c:v>9.4310000000000009</c:v>
                </c:pt>
                <c:pt idx="4526">
                  <c:v>9.3960000000000008</c:v>
                </c:pt>
                <c:pt idx="4527">
                  <c:v>9.327</c:v>
                </c:pt>
                <c:pt idx="4528">
                  <c:v>9.327</c:v>
                </c:pt>
                <c:pt idx="4529">
                  <c:v>9.327</c:v>
                </c:pt>
                <c:pt idx="4530">
                  <c:v>9.3260000000000005</c:v>
                </c:pt>
                <c:pt idx="4531">
                  <c:v>9.3260000000000005</c:v>
                </c:pt>
                <c:pt idx="4532">
                  <c:v>9.3260000000000005</c:v>
                </c:pt>
                <c:pt idx="4533">
                  <c:v>9.3250000000000028</c:v>
                </c:pt>
                <c:pt idx="4534">
                  <c:v>9.3940000000000001</c:v>
                </c:pt>
                <c:pt idx="4535">
                  <c:v>9.3940000000000001</c:v>
                </c:pt>
                <c:pt idx="4536">
                  <c:v>9.3930000000000007</c:v>
                </c:pt>
                <c:pt idx="4537">
                  <c:v>9.3240000000000016</c:v>
                </c:pt>
                <c:pt idx="4538">
                  <c:v>9.3230000000000004</c:v>
                </c:pt>
                <c:pt idx="4539">
                  <c:v>9.3230000000000004</c:v>
                </c:pt>
                <c:pt idx="4540">
                  <c:v>9.3220000000000027</c:v>
                </c:pt>
                <c:pt idx="4541">
                  <c:v>9.2530000000000001</c:v>
                </c:pt>
                <c:pt idx="4542">
                  <c:v>9.1160000000000014</c:v>
                </c:pt>
                <c:pt idx="4543">
                  <c:v>9.1150000000000002</c:v>
                </c:pt>
                <c:pt idx="4544">
                  <c:v>9.1150000000000002</c:v>
                </c:pt>
                <c:pt idx="4545">
                  <c:v>9.0450000000000017</c:v>
                </c:pt>
                <c:pt idx="4546">
                  <c:v>9.0450000000000017</c:v>
                </c:pt>
                <c:pt idx="4547">
                  <c:v>9.0450000000000017</c:v>
                </c:pt>
                <c:pt idx="4548">
                  <c:v>8.9750000000000032</c:v>
                </c:pt>
                <c:pt idx="4549">
                  <c:v>8.9750000000000032</c:v>
                </c:pt>
                <c:pt idx="4550">
                  <c:v>8.9740000000000002</c:v>
                </c:pt>
                <c:pt idx="4551">
                  <c:v>8.8710000000000004</c:v>
                </c:pt>
                <c:pt idx="4552">
                  <c:v>8.7680000000000025</c:v>
                </c:pt>
                <c:pt idx="4553">
                  <c:v>8.7670000000000012</c:v>
                </c:pt>
                <c:pt idx="4554">
                  <c:v>8.7670000000000012</c:v>
                </c:pt>
                <c:pt idx="4555">
                  <c:v>8.766</c:v>
                </c:pt>
                <c:pt idx="4556">
                  <c:v>8.766</c:v>
                </c:pt>
                <c:pt idx="4557">
                  <c:v>8.766</c:v>
                </c:pt>
                <c:pt idx="4558">
                  <c:v>8.7650000000000006</c:v>
                </c:pt>
                <c:pt idx="4559">
                  <c:v>8.8340000000000014</c:v>
                </c:pt>
                <c:pt idx="4560">
                  <c:v>8.9020000000000028</c:v>
                </c:pt>
                <c:pt idx="4561">
                  <c:v>8.9710000000000001</c:v>
                </c:pt>
                <c:pt idx="4562">
                  <c:v>9.0389999999999997</c:v>
                </c:pt>
                <c:pt idx="4563">
                  <c:v>9.1080000000000005</c:v>
                </c:pt>
                <c:pt idx="4564">
                  <c:v>9.1760000000000002</c:v>
                </c:pt>
                <c:pt idx="4565">
                  <c:v>9.1760000000000002</c:v>
                </c:pt>
                <c:pt idx="4566">
                  <c:v>9.2439999999999998</c:v>
                </c:pt>
                <c:pt idx="4567">
                  <c:v>9.3130000000000006</c:v>
                </c:pt>
                <c:pt idx="4568">
                  <c:v>9.3810000000000002</c:v>
                </c:pt>
                <c:pt idx="4569">
                  <c:v>9.4500000000000028</c:v>
                </c:pt>
                <c:pt idx="4570">
                  <c:v>9.5170000000000012</c:v>
                </c:pt>
                <c:pt idx="4571">
                  <c:v>9.5170000000000012</c:v>
                </c:pt>
                <c:pt idx="4572">
                  <c:v>9.5850000000000026</c:v>
                </c:pt>
                <c:pt idx="4573">
                  <c:v>9.6540000000000035</c:v>
                </c:pt>
                <c:pt idx="4574">
                  <c:v>9.7219999999999995</c:v>
                </c:pt>
                <c:pt idx="4575">
                  <c:v>9.7900000000000009</c:v>
                </c:pt>
                <c:pt idx="4576">
                  <c:v>9.8590000000000035</c:v>
                </c:pt>
                <c:pt idx="4577">
                  <c:v>9.8580000000000005</c:v>
                </c:pt>
                <c:pt idx="4578">
                  <c:v>9.7889999999999997</c:v>
                </c:pt>
                <c:pt idx="4579">
                  <c:v>9.7200000000000024</c:v>
                </c:pt>
                <c:pt idx="4580">
                  <c:v>9.6510000000000016</c:v>
                </c:pt>
                <c:pt idx="4581">
                  <c:v>9.5830000000000002</c:v>
                </c:pt>
                <c:pt idx="4582">
                  <c:v>9.5130000000000035</c:v>
                </c:pt>
                <c:pt idx="4583">
                  <c:v>9.4440000000000008</c:v>
                </c:pt>
                <c:pt idx="4584">
                  <c:v>9.3750000000000036</c:v>
                </c:pt>
                <c:pt idx="4585">
                  <c:v>9.3750000000000036</c:v>
                </c:pt>
                <c:pt idx="4586">
                  <c:v>9.3750000000000036</c:v>
                </c:pt>
                <c:pt idx="4587">
                  <c:v>9.3740000000000006</c:v>
                </c:pt>
                <c:pt idx="4588">
                  <c:v>9.3050000000000033</c:v>
                </c:pt>
                <c:pt idx="4589">
                  <c:v>9.3040000000000003</c:v>
                </c:pt>
                <c:pt idx="4590">
                  <c:v>9.3040000000000003</c:v>
                </c:pt>
                <c:pt idx="4591">
                  <c:v>9.3040000000000003</c:v>
                </c:pt>
                <c:pt idx="4592">
                  <c:v>9.234</c:v>
                </c:pt>
                <c:pt idx="4593">
                  <c:v>9.1660000000000004</c:v>
                </c:pt>
                <c:pt idx="4594">
                  <c:v>9.0960000000000001</c:v>
                </c:pt>
                <c:pt idx="4595">
                  <c:v>9.027000000000001</c:v>
                </c:pt>
                <c:pt idx="4596">
                  <c:v>8.9580000000000002</c:v>
                </c:pt>
                <c:pt idx="4597">
                  <c:v>8.8890000000000029</c:v>
                </c:pt>
                <c:pt idx="4598">
                  <c:v>8.8890000000000029</c:v>
                </c:pt>
                <c:pt idx="4599">
                  <c:v>8.8880000000000035</c:v>
                </c:pt>
                <c:pt idx="4600">
                  <c:v>8.8190000000000008</c:v>
                </c:pt>
                <c:pt idx="4601">
                  <c:v>8.75</c:v>
                </c:pt>
                <c:pt idx="4602">
                  <c:v>8.75</c:v>
                </c:pt>
                <c:pt idx="4603">
                  <c:v>8.75</c:v>
                </c:pt>
                <c:pt idx="4604">
                  <c:v>8.68</c:v>
                </c:pt>
                <c:pt idx="4605">
                  <c:v>8.68</c:v>
                </c:pt>
                <c:pt idx="4606">
                  <c:v>8.6790000000000003</c:v>
                </c:pt>
                <c:pt idx="4607">
                  <c:v>8.6790000000000003</c:v>
                </c:pt>
                <c:pt idx="4608">
                  <c:v>8.6780000000000008</c:v>
                </c:pt>
                <c:pt idx="4609">
                  <c:v>8.6780000000000008</c:v>
                </c:pt>
                <c:pt idx="4610">
                  <c:v>8.609</c:v>
                </c:pt>
                <c:pt idx="4611">
                  <c:v>8.609</c:v>
                </c:pt>
                <c:pt idx="4612">
                  <c:v>8.609</c:v>
                </c:pt>
                <c:pt idx="4613">
                  <c:v>8.6080000000000005</c:v>
                </c:pt>
                <c:pt idx="4614">
                  <c:v>8.6080000000000005</c:v>
                </c:pt>
                <c:pt idx="4615">
                  <c:v>8.5380000000000003</c:v>
                </c:pt>
                <c:pt idx="4616">
                  <c:v>8.5380000000000003</c:v>
                </c:pt>
                <c:pt idx="4617">
                  <c:v>8.5380000000000003</c:v>
                </c:pt>
                <c:pt idx="4618">
                  <c:v>8.5370000000000008</c:v>
                </c:pt>
                <c:pt idx="4619">
                  <c:v>8.5370000000000008</c:v>
                </c:pt>
                <c:pt idx="4620">
                  <c:v>8.5370000000000008</c:v>
                </c:pt>
                <c:pt idx="4621">
                  <c:v>8.4670000000000005</c:v>
                </c:pt>
                <c:pt idx="4622">
                  <c:v>8.4670000000000005</c:v>
                </c:pt>
                <c:pt idx="4623">
                  <c:v>8.5350000000000001</c:v>
                </c:pt>
                <c:pt idx="4624">
                  <c:v>8.604000000000001</c:v>
                </c:pt>
                <c:pt idx="4625">
                  <c:v>8.6720000000000006</c:v>
                </c:pt>
                <c:pt idx="4626">
                  <c:v>8.7409999999999997</c:v>
                </c:pt>
                <c:pt idx="4627">
                  <c:v>8.74</c:v>
                </c:pt>
                <c:pt idx="4628">
                  <c:v>8.8770000000000007</c:v>
                </c:pt>
                <c:pt idx="4629">
                  <c:v>8.8770000000000007</c:v>
                </c:pt>
                <c:pt idx="4630">
                  <c:v>8.9450000000000003</c:v>
                </c:pt>
                <c:pt idx="4631">
                  <c:v>9.0140000000000011</c:v>
                </c:pt>
                <c:pt idx="4632">
                  <c:v>9.1510000000000016</c:v>
                </c:pt>
                <c:pt idx="4633">
                  <c:v>9.2189999999999994</c:v>
                </c:pt>
                <c:pt idx="4634">
                  <c:v>9.2530000000000001</c:v>
                </c:pt>
                <c:pt idx="4635">
                  <c:v>9.2880000000000003</c:v>
                </c:pt>
                <c:pt idx="4636">
                  <c:v>9.356000000000007</c:v>
                </c:pt>
                <c:pt idx="4637">
                  <c:v>9.355000000000004</c:v>
                </c:pt>
                <c:pt idx="4638">
                  <c:v>9.355000000000004</c:v>
                </c:pt>
                <c:pt idx="4639">
                  <c:v>9.355000000000004</c:v>
                </c:pt>
                <c:pt idx="4640">
                  <c:v>9.4220000000000006</c:v>
                </c:pt>
                <c:pt idx="4641">
                  <c:v>9.4220000000000006</c:v>
                </c:pt>
                <c:pt idx="4642">
                  <c:v>9.4910000000000014</c:v>
                </c:pt>
                <c:pt idx="4643">
                  <c:v>9.49</c:v>
                </c:pt>
                <c:pt idx="4644">
                  <c:v>9.49</c:v>
                </c:pt>
                <c:pt idx="4645">
                  <c:v>9.4890000000000008</c:v>
                </c:pt>
                <c:pt idx="4646">
                  <c:v>9.4890000000000008</c:v>
                </c:pt>
                <c:pt idx="4647">
                  <c:v>9.4890000000000008</c:v>
                </c:pt>
                <c:pt idx="4648">
                  <c:v>9.4880000000000013</c:v>
                </c:pt>
                <c:pt idx="4649">
                  <c:v>9.5570000000000004</c:v>
                </c:pt>
                <c:pt idx="4650">
                  <c:v>9.5570000000000004</c:v>
                </c:pt>
                <c:pt idx="4651">
                  <c:v>9.5560000000000027</c:v>
                </c:pt>
                <c:pt idx="4652">
                  <c:v>9.6240000000000006</c:v>
                </c:pt>
                <c:pt idx="4653">
                  <c:v>9.6240000000000006</c:v>
                </c:pt>
                <c:pt idx="4654">
                  <c:v>9.6230000000000011</c:v>
                </c:pt>
                <c:pt idx="4655">
                  <c:v>9.6920000000000002</c:v>
                </c:pt>
                <c:pt idx="4656">
                  <c:v>9.6910000000000025</c:v>
                </c:pt>
                <c:pt idx="4657">
                  <c:v>9.6910000000000025</c:v>
                </c:pt>
                <c:pt idx="4658">
                  <c:v>9.69</c:v>
                </c:pt>
                <c:pt idx="4659">
                  <c:v>9.69</c:v>
                </c:pt>
                <c:pt idx="4660">
                  <c:v>9.6220000000000017</c:v>
                </c:pt>
                <c:pt idx="4661">
                  <c:v>9.6560000000000006</c:v>
                </c:pt>
                <c:pt idx="4662">
                  <c:v>9.6890000000000001</c:v>
                </c:pt>
                <c:pt idx="4663">
                  <c:v>9.6890000000000001</c:v>
                </c:pt>
                <c:pt idx="4664">
                  <c:v>9.6880000000000006</c:v>
                </c:pt>
                <c:pt idx="4665">
                  <c:v>9.6880000000000006</c:v>
                </c:pt>
                <c:pt idx="4666">
                  <c:v>9.620000000000001</c:v>
                </c:pt>
                <c:pt idx="4667">
                  <c:v>9.6189999999999998</c:v>
                </c:pt>
                <c:pt idx="4668">
                  <c:v>9.6189999999999998</c:v>
                </c:pt>
                <c:pt idx="4669">
                  <c:v>9.5489999999999995</c:v>
                </c:pt>
                <c:pt idx="4670">
                  <c:v>9.4120000000000008</c:v>
                </c:pt>
                <c:pt idx="4671">
                  <c:v>9.3440000000000012</c:v>
                </c:pt>
                <c:pt idx="4672">
                  <c:v>9.24</c:v>
                </c:pt>
                <c:pt idx="4673">
                  <c:v>9.1370000000000005</c:v>
                </c:pt>
                <c:pt idx="4674">
                  <c:v>9</c:v>
                </c:pt>
                <c:pt idx="4675">
                  <c:v>8.93</c:v>
                </c:pt>
                <c:pt idx="4676">
                  <c:v>8.793000000000001</c:v>
                </c:pt>
                <c:pt idx="4677">
                  <c:v>8.7230000000000008</c:v>
                </c:pt>
                <c:pt idx="4678">
                  <c:v>8.6550000000000029</c:v>
                </c:pt>
                <c:pt idx="4679">
                  <c:v>8.5860000000000003</c:v>
                </c:pt>
                <c:pt idx="4680">
                  <c:v>8.5850000000000026</c:v>
                </c:pt>
                <c:pt idx="4681">
                  <c:v>8.6540000000000035</c:v>
                </c:pt>
                <c:pt idx="4682">
                  <c:v>8.5840000000000014</c:v>
                </c:pt>
                <c:pt idx="4683">
                  <c:v>8.6530000000000005</c:v>
                </c:pt>
                <c:pt idx="4684">
                  <c:v>8.6530000000000005</c:v>
                </c:pt>
                <c:pt idx="4685">
                  <c:v>8.5830000000000002</c:v>
                </c:pt>
                <c:pt idx="4686">
                  <c:v>8.5830000000000002</c:v>
                </c:pt>
                <c:pt idx="4687">
                  <c:v>8.5150000000000006</c:v>
                </c:pt>
                <c:pt idx="4688">
                  <c:v>8.5140000000000011</c:v>
                </c:pt>
                <c:pt idx="4689">
                  <c:v>8.4450000000000003</c:v>
                </c:pt>
                <c:pt idx="4690">
                  <c:v>8.4450000000000003</c:v>
                </c:pt>
                <c:pt idx="4691">
                  <c:v>8.3760000000000048</c:v>
                </c:pt>
                <c:pt idx="4692">
                  <c:v>8.3760000000000048</c:v>
                </c:pt>
                <c:pt idx="4693">
                  <c:v>8.3750000000000036</c:v>
                </c:pt>
                <c:pt idx="4694">
                  <c:v>8.3060000000000027</c:v>
                </c:pt>
                <c:pt idx="4695">
                  <c:v>8.2720000000000002</c:v>
                </c:pt>
                <c:pt idx="4696">
                  <c:v>8.2360000000000024</c:v>
                </c:pt>
                <c:pt idx="4697">
                  <c:v>8.2360000000000024</c:v>
                </c:pt>
                <c:pt idx="4698">
                  <c:v>8.1670000000000016</c:v>
                </c:pt>
                <c:pt idx="4699">
                  <c:v>8.2010000000000005</c:v>
                </c:pt>
                <c:pt idx="4700">
                  <c:v>8.1670000000000016</c:v>
                </c:pt>
                <c:pt idx="4701">
                  <c:v>8.2000000000000011</c:v>
                </c:pt>
                <c:pt idx="4702">
                  <c:v>8.1660000000000004</c:v>
                </c:pt>
                <c:pt idx="4703">
                  <c:v>8.0970000000000013</c:v>
                </c:pt>
                <c:pt idx="4704">
                  <c:v>8.0960000000000001</c:v>
                </c:pt>
                <c:pt idx="4705">
                  <c:v>8.1310000000000002</c:v>
                </c:pt>
                <c:pt idx="4706">
                  <c:v>8.0950000000000006</c:v>
                </c:pt>
                <c:pt idx="4707">
                  <c:v>8.1640000000000015</c:v>
                </c:pt>
                <c:pt idx="4708">
                  <c:v>8.0950000000000006</c:v>
                </c:pt>
                <c:pt idx="4709">
                  <c:v>8.0260000000000016</c:v>
                </c:pt>
                <c:pt idx="4710">
                  <c:v>7.9569999999999999</c:v>
                </c:pt>
                <c:pt idx="4711">
                  <c:v>7.9909999999999997</c:v>
                </c:pt>
                <c:pt idx="4712">
                  <c:v>8.0250000000000004</c:v>
                </c:pt>
                <c:pt idx="4713">
                  <c:v>8.0250000000000004</c:v>
                </c:pt>
                <c:pt idx="4714">
                  <c:v>8.0240000000000009</c:v>
                </c:pt>
                <c:pt idx="4715">
                  <c:v>8.0240000000000009</c:v>
                </c:pt>
                <c:pt idx="4716">
                  <c:v>7.9550000000000001</c:v>
                </c:pt>
                <c:pt idx="4717">
                  <c:v>7.9550000000000001</c:v>
                </c:pt>
                <c:pt idx="4718">
                  <c:v>7.9889999999999999</c:v>
                </c:pt>
                <c:pt idx="4719">
                  <c:v>7.9550000000000001</c:v>
                </c:pt>
                <c:pt idx="4720">
                  <c:v>7.9550000000000001</c:v>
                </c:pt>
                <c:pt idx="4721">
                  <c:v>7.9539999999999997</c:v>
                </c:pt>
                <c:pt idx="4722">
                  <c:v>7.884999999999998</c:v>
                </c:pt>
                <c:pt idx="4723">
                  <c:v>7.8159999999999981</c:v>
                </c:pt>
                <c:pt idx="4724">
                  <c:v>7.6779999999999982</c:v>
                </c:pt>
                <c:pt idx="4725">
                  <c:v>7.6769999999999996</c:v>
                </c:pt>
                <c:pt idx="4726">
                  <c:v>7.6769999999999996</c:v>
                </c:pt>
                <c:pt idx="4727">
                  <c:v>7.7460000000000004</c:v>
                </c:pt>
                <c:pt idx="4728">
                  <c:v>7.7450000000000001</c:v>
                </c:pt>
                <c:pt idx="4729">
                  <c:v>7.7450000000000001</c:v>
                </c:pt>
                <c:pt idx="4730">
                  <c:v>7.6760000000000002</c:v>
                </c:pt>
                <c:pt idx="4731">
                  <c:v>7.674999999999998</c:v>
                </c:pt>
                <c:pt idx="4732">
                  <c:v>7.674999999999998</c:v>
                </c:pt>
                <c:pt idx="4733">
                  <c:v>7.674999999999998</c:v>
                </c:pt>
                <c:pt idx="4734">
                  <c:v>7.6059999999999981</c:v>
                </c:pt>
                <c:pt idx="4735">
                  <c:v>7.674999999999998</c:v>
                </c:pt>
                <c:pt idx="4736">
                  <c:v>7.674999999999998</c:v>
                </c:pt>
                <c:pt idx="4737">
                  <c:v>7.6739999999999995</c:v>
                </c:pt>
                <c:pt idx="4738">
                  <c:v>7.6739999999999995</c:v>
                </c:pt>
                <c:pt idx="4739">
                  <c:v>7.673</c:v>
                </c:pt>
                <c:pt idx="4740">
                  <c:v>7.742</c:v>
                </c:pt>
                <c:pt idx="4741">
                  <c:v>7.81</c:v>
                </c:pt>
                <c:pt idx="4742">
                  <c:v>7.81</c:v>
                </c:pt>
                <c:pt idx="4743">
                  <c:v>7.8780000000000001</c:v>
                </c:pt>
                <c:pt idx="4744">
                  <c:v>7.8780000000000001</c:v>
                </c:pt>
                <c:pt idx="4745">
                  <c:v>7.8769999999999998</c:v>
                </c:pt>
                <c:pt idx="4746">
                  <c:v>7.9459999999999997</c:v>
                </c:pt>
                <c:pt idx="4747">
                  <c:v>7.9450000000000003</c:v>
                </c:pt>
                <c:pt idx="4748">
                  <c:v>8.0140000000000011</c:v>
                </c:pt>
                <c:pt idx="4749">
                  <c:v>8.0140000000000011</c:v>
                </c:pt>
                <c:pt idx="4750">
                  <c:v>8.0820000000000007</c:v>
                </c:pt>
                <c:pt idx="4751">
                  <c:v>8.1160000000000014</c:v>
                </c:pt>
                <c:pt idx="4752">
                  <c:v>8.1510000000000016</c:v>
                </c:pt>
                <c:pt idx="4753">
                  <c:v>8.1840000000000011</c:v>
                </c:pt>
                <c:pt idx="4754">
                  <c:v>8.218</c:v>
                </c:pt>
                <c:pt idx="4755">
                  <c:v>8.218</c:v>
                </c:pt>
                <c:pt idx="4756">
                  <c:v>8.218</c:v>
                </c:pt>
                <c:pt idx="4757">
                  <c:v>8.218</c:v>
                </c:pt>
                <c:pt idx="4758">
                  <c:v>8.2850000000000001</c:v>
                </c:pt>
                <c:pt idx="4759">
                  <c:v>8.2170000000000005</c:v>
                </c:pt>
                <c:pt idx="4760">
                  <c:v>8.2170000000000005</c:v>
                </c:pt>
                <c:pt idx="4761">
                  <c:v>8.2170000000000005</c:v>
                </c:pt>
                <c:pt idx="4762">
                  <c:v>8.2160000000000011</c:v>
                </c:pt>
                <c:pt idx="4763">
                  <c:v>8.2160000000000011</c:v>
                </c:pt>
                <c:pt idx="4764">
                  <c:v>8.2840000000000025</c:v>
                </c:pt>
                <c:pt idx="4765">
                  <c:v>8.2840000000000025</c:v>
                </c:pt>
                <c:pt idx="4766">
                  <c:v>8.2840000000000025</c:v>
                </c:pt>
                <c:pt idx="4767">
                  <c:v>8.2830000000000013</c:v>
                </c:pt>
                <c:pt idx="4768">
                  <c:v>8.2140000000000004</c:v>
                </c:pt>
                <c:pt idx="4769">
                  <c:v>8.2140000000000004</c:v>
                </c:pt>
                <c:pt idx="4770">
                  <c:v>8.1449999999999996</c:v>
                </c:pt>
                <c:pt idx="4771">
                  <c:v>8.1449999999999996</c:v>
                </c:pt>
                <c:pt idx="4772">
                  <c:v>8.0760000000000005</c:v>
                </c:pt>
                <c:pt idx="4773">
                  <c:v>7.9379999999999997</c:v>
                </c:pt>
                <c:pt idx="4774">
                  <c:v>7.9029999999999996</c:v>
                </c:pt>
                <c:pt idx="4775">
                  <c:v>7.8</c:v>
                </c:pt>
                <c:pt idx="4776">
                  <c:v>7.8</c:v>
                </c:pt>
                <c:pt idx="4777">
                  <c:v>7.8</c:v>
                </c:pt>
                <c:pt idx="4778">
                  <c:v>7.7990000000000004</c:v>
                </c:pt>
                <c:pt idx="4779">
                  <c:v>7.7990000000000004</c:v>
                </c:pt>
                <c:pt idx="4780">
                  <c:v>7.798</c:v>
                </c:pt>
                <c:pt idx="4781">
                  <c:v>7.798</c:v>
                </c:pt>
                <c:pt idx="4782">
                  <c:v>7.798</c:v>
                </c:pt>
                <c:pt idx="4783">
                  <c:v>7.798</c:v>
                </c:pt>
                <c:pt idx="4784">
                  <c:v>7.7629999999999981</c:v>
                </c:pt>
                <c:pt idx="4785">
                  <c:v>7.6599999999999984</c:v>
                </c:pt>
                <c:pt idx="4786">
                  <c:v>7.6599999999999984</c:v>
                </c:pt>
                <c:pt idx="4787">
                  <c:v>7.59</c:v>
                </c:pt>
                <c:pt idx="4788">
                  <c:v>7.4530000000000003</c:v>
                </c:pt>
                <c:pt idx="4789">
                  <c:v>7.383</c:v>
                </c:pt>
                <c:pt idx="4790">
                  <c:v>7.3139999999999983</c:v>
                </c:pt>
                <c:pt idx="4791">
                  <c:v>7.2460000000000004</c:v>
                </c:pt>
                <c:pt idx="4792">
                  <c:v>7.1760000000000002</c:v>
                </c:pt>
                <c:pt idx="4793">
                  <c:v>7.1069999999999984</c:v>
                </c:pt>
                <c:pt idx="4794">
                  <c:v>7.1069999999999984</c:v>
                </c:pt>
                <c:pt idx="4795">
                  <c:v>7.0380000000000003</c:v>
                </c:pt>
                <c:pt idx="4796">
                  <c:v>6.9690000000000003</c:v>
                </c:pt>
                <c:pt idx="4797">
                  <c:v>7.0369999999999999</c:v>
                </c:pt>
                <c:pt idx="4798">
                  <c:v>7.0369999999999999</c:v>
                </c:pt>
                <c:pt idx="4799">
                  <c:v>7.0369999999999999</c:v>
                </c:pt>
                <c:pt idx="4800">
                  <c:v>7.0019999999999998</c:v>
                </c:pt>
                <c:pt idx="4801">
                  <c:v>6.9669999999999996</c:v>
                </c:pt>
                <c:pt idx="4802">
                  <c:v>6.9669999999999996</c:v>
                </c:pt>
                <c:pt idx="4803">
                  <c:v>6.8979999999999979</c:v>
                </c:pt>
                <c:pt idx="4804">
                  <c:v>6.8979999999999979</c:v>
                </c:pt>
                <c:pt idx="4805">
                  <c:v>6.8979999999999979</c:v>
                </c:pt>
                <c:pt idx="4806">
                  <c:v>6.9660000000000002</c:v>
                </c:pt>
                <c:pt idx="4807">
                  <c:v>6.9660000000000002</c:v>
                </c:pt>
                <c:pt idx="4808">
                  <c:v>7.0339999999999998</c:v>
                </c:pt>
                <c:pt idx="4809">
                  <c:v>7.1019999999999985</c:v>
                </c:pt>
                <c:pt idx="4810">
                  <c:v>7.1710000000000003</c:v>
                </c:pt>
                <c:pt idx="4811">
                  <c:v>7.24</c:v>
                </c:pt>
                <c:pt idx="4812">
                  <c:v>7.3079999999999981</c:v>
                </c:pt>
                <c:pt idx="4813">
                  <c:v>7.3769999999999998</c:v>
                </c:pt>
                <c:pt idx="4814">
                  <c:v>7.3769999999999998</c:v>
                </c:pt>
                <c:pt idx="4815">
                  <c:v>7.4450000000000003</c:v>
                </c:pt>
                <c:pt idx="4816">
                  <c:v>7.5129999999999981</c:v>
                </c:pt>
                <c:pt idx="4817">
                  <c:v>7.5129999999999981</c:v>
                </c:pt>
                <c:pt idx="4818">
                  <c:v>7.5810000000000004</c:v>
                </c:pt>
                <c:pt idx="4819">
                  <c:v>7.6499999999999995</c:v>
                </c:pt>
                <c:pt idx="4820">
                  <c:v>7.718</c:v>
                </c:pt>
                <c:pt idx="4821">
                  <c:v>7.7859999999999996</c:v>
                </c:pt>
                <c:pt idx="4822">
                  <c:v>7.7859999999999996</c:v>
                </c:pt>
                <c:pt idx="4823">
                  <c:v>7.8549999999999986</c:v>
                </c:pt>
                <c:pt idx="4824">
                  <c:v>7.923</c:v>
                </c:pt>
                <c:pt idx="4825">
                  <c:v>7.923</c:v>
                </c:pt>
                <c:pt idx="4826">
                  <c:v>7.923</c:v>
                </c:pt>
                <c:pt idx="4827">
                  <c:v>7.9219999999999997</c:v>
                </c:pt>
                <c:pt idx="4828">
                  <c:v>7.99</c:v>
                </c:pt>
                <c:pt idx="4829">
                  <c:v>7.99</c:v>
                </c:pt>
                <c:pt idx="4830">
                  <c:v>7.99</c:v>
                </c:pt>
                <c:pt idx="4831">
                  <c:v>8.0580000000000016</c:v>
                </c:pt>
                <c:pt idx="4832">
                  <c:v>8.0580000000000016</c:v>
                </c:pt>
                <c:pt idx="4833">
                  <c:v>8.1270000000000024</c:v>
                </c:pt>
                <c:pt idx="4834">
                  <c:v>8.1940000000000008</c:v>
                </c:pt>
                <c:pt idx="4835">
                  <c:v>8.1940000000000008</c:v>
                </c:pt>
                <c:pt idx="4836">
                  <c:v>8.1940000000000008</c:v>
                </c:pt>
                <c:pt idx="4837">
                  <c:v>8.2620000000000005</c:v>
                </c:pt>
                <c:pt idx="4838">
                  <c:v>8.2620000000000005</c:v>
                </c:pt>
                <c:pt idx="4839">
                  <c:v>8.33</c:v>
                </c:pt>
                <c:pt idx="4840">
                  <c:v>8.33</c:v>
                </c:pt>
                <c:pt idx="4841">
                  <c:v>8.33</c:v>
                </c:pt>
                <c:pt idx="4842">
                  <c:v>8.261000000000001</c:v>
                </c:pt>
                <c:pt idx="4843">
                  <c:v>8.26</c:v>
                </c:pt>
                <c:pt idx="4844">
                  <c:v>8.26</c:v>
                </c:pt>
                <c:pt idx="4845">
                  <c:v>8.3290000000000006</c:v>
                </c:pt>
                <c:pt idx="4846">
                  <c:v>8.3280000000000012</c:v>
                </c:pt>
                <c:pt idx="4847">
                  <c:v>8.3280000000000012</c:v>
                </c:pt>
                <c:pt idx="4848">
                  <c:v>8.3280000000000012</c:v>
                </c:pt>
                <c:pt idx="4849">
                  <c:v>8.327</c:v>
                </c:pt>
                <c:pt idx="4850">
                  <c:v>8.327</c:v>
                </c:pt>
                <c:pt idx="4851">
                  <c:v>8.327</c:v>
                </c:pt>
                <c:pt idx="4852">
                  <c:v>8.3260000000000005</c:v>
                </c:pt>
                <c:pt idx="4853">
                  <c:v>8.3260000000000005</c:v>
                </c:pt>
                <c:pt idx="4854">
                  <c:v>8.360000000000003</c:v>
                </c:pt>
                <c:pt idx="4855">
                  <c:v>8.3940000000000001</c:v>
                </c:pt>
                <c:pt idx="4856">
                  <c:v>8.3940000000000001</c:v>
                </c:pt>
                <c:pt idx="4857">
                  <c:v>8.3940000000000001</c:v>
                </c:pt>
                <c:pt idx="4858">
                  <c:v>8.4610000000000003</c:v>
                </c:pt>
                <c:pt idx="4859">
                  <c:v>8.4610000000000003</c:v>
                </c:pt>
                <c:pt idx="4860">
                  <c:v>8.4960000000000004</c:v>
                </c:pt>
                <c:pt idx="4861">
                  <c:v>8.5290000000000017</c:v>
                </c:pt>
                <c:pt idx="4862">
                  <c:v>8.5290000000000017</c:v>
                </c:pt>
                <c:pt idx="4863">
                  <c:v>8.5970000000000013</c:v>
                </c:pt>
                <c:pt idx="4864">
                  <c:v>8.5970000000000013</c:v>
                </c:pt>
                <c:pt idx="4865">
                  <c:v>8.5970000000000013</c:v>
                </c:pt>
                <c:pt idx="4866">
                  <c:v>8.5970000000000013</c:v>
                </c:pt>
                <c:pt idx="4867">
                  <c:v>8.5960000000000001</c:v>
                </c:pt>
                <c:pt idx="4868">
                  <c:v>8.5960000000000001</c:v>
                </c:pt>
                <c:pt idx="4869">
                  <c:v>8.6640000000000015</c:v>
                </c:pt>
                <c:pt idx="4870">
                  <c:v>8.6640000000000015</c:v>
                </c:pt>
                <c:pt idx="4871">
                  <c:v>8.7319999999999993</c:v>
                </c:pt>
                <c:pt idx="4872">
                  <c:v>8.7319999999999993</c:v>
                </c:pt>
                <c:pt idx="4873">
                  <c:v>8.7319999999999993</c:v>
                </c:pt>
                <c:pt idx="4874">
                  <c:v>8.7309999999999999</c:v>
                </c:pt>
                <c:pt idx="4875">
                  <c:v>8.7309999999999999</c:v>
                </c:pt>
                <c:pt idx="4876">
                  <c:v>8.7309999999999999</c:v>
                </c:pt>
                <c:pt idx="4877">
                  <c:v>8.73</c:v>
                </c:pt>
                <c:pt idx="4878">
                  <c:v>8.73</c:v>
                </c:pt>
                <c:pt idx="4879">
                  <c:v>8.73</c:v>
                </c:pt>
                <c:pt idx="4880">
                  <c:v>8.73</c:v>
                </c:pt>
                <c:pt idx="4881">
                  <c:v>8.7630000000000035</c:v>
                </c:pt>
                <c:pt idx="4882">
                  <c:v>8.7970000000000006</c:v>
                </c:pt>
                <c:pt idx="4883">
                  <c:v>8.7970000000000006</c:v>
                </c:pt>
                <c:pt idx="4884">
                  <c:v>8.8650000000000038</c:v>
                </c:pt>
                <c:pt idx="4885">
                  <c:v>8.8650000000000038</c:v>
                </c:pt>
                <c:pt idx="4886">
                  <c:v>8.9330000000000016</c:v>
                </c:pt>
                <c:pt idx="4887">
                  <c:v>8.9320000000000004</c:v>
                </c:pt>
                <c:pt idx="4888">
                  <c:v>8.9320000000000004</c:v>
                </c:pt>
                <c:pt idx="4889">
                  <c:v>8.9320000000000004</c:v>
                </c:pt>
                <c:pt idx="4890">
                  <c:v>9</c:v>
                </c:pt>
                <c:pt idx="4891">
                  <c:v>9</c:v>
                </c:pt>
                <c:pt idx="4892">
                  <c:v>9</c:v>
                </c:pt>
                <c:pt idx="4893">
                  <c:v>9</c:v>
                </c:pt>
                <c:pt idx="4894">
                  <c:v>9</c:v>
                </c:pt>
                <c:pt idx="4895">
                  <c:v>8.9990000000000006</c:v>
                </c:pt>
                <c:pt idx="4896">
                  <c:v>8.9990000000000006</c:v>
                </c:pt>
                <c:pt idx="4897">
                  <c:v>8.9990000000000006</c:v>
                </c:pt>
                <c:pt idx="4898">
                  <c:v>8.9980000000000011</c:v>
                </c:pt>
                <c:pt idx="4899">
                  <c:v>8.9980000000000011</c:v>
                </c:pt>
                <c:pt idx="4900">
                  <c:v>8.9980000000000011</c:v>
                </c:pt>
                <c:pt idx="4901">
                  <c:v>8.9980000000000011</c:v>
                </c:pt>
                <c:pt idx="4902">
                  <c:v>9.0650000000000031</c:v>
                </c:pt>
                <c:pt idx="4903">
                  <c:v>9.0650000000000031</c:v>
                </c:pt>
                <c:pt idx="4904">
                  <c:v>8.9970000000000034</c:v>
                </c:pt>
                <c:pt idx="4905">
                  <c:v>8.9960000000000004</c:v>
                </c:pt>
                <c:pt idx="4906">
                  <c:v>8.9960000000000004</c:v>
                </c:pt>
                <c:pt idx="4907">
                  <c:v>8.9960000000000004</c:v>
                </c:pt>
                <c:pt idx="4908">
                  <c:v>9.0640000000000001</c:v>
                </c:pt>
                <c:pt idx="4909">
                  <c:v>9.0630000000000006</c:v>
                </c:pt>
                <c:pt idx="4910">
                  <c:v>9.0630000000000006</c:v>
                </c:pt>
                <c:pt idx="4911">
                  <c:v>9.0630000000000006</c:v>
                </c:pt>
                <c:pt idx="4912">
                  <c:v>9.0620000000000029</c:v>
                </c:pt>
                <c:pt idx="4913">
                  <c:v>9.0620000000000029</c:v>
                </c:pt>
                <c:pt idx="4914">
                  <c:v>9.0620000000000029</c:v>
                </c:pt>
                <c:pt idx="4915">
                  <c:v>9.0610000000000035</c:v>
                </c:pt>
                <c:pt idx="4916">
                  <c:v>9.027000000000001</c:v>
                </c:pt>
                <c:pt idx="4917">
                  <c:v>9.0610000000000035</c:v>
                </c:pt>
                <c:pt idx="4918">
                  <c:v>9.0610000000000035</c:v>
                </c:pt>
                <c:pt idx="4919">
                  <c:v>9.06</c:v>
                </c:pt>
                <c:pt idx="4920">
                  <c:v>9.1289999999999996</c:v>
                </c:pt>
                <c:pt idx="4921">
                  <c:v>9.1289999999999996</c:v>
                </c:pt>
                <c:pt idx="4922">
                  <c:v>9.1289999999999996</c:v>
                </c:pt>
                <c:pt idx="4923">
                  <c:v>9.1280000000000001</c:v>
                </c:pt>
                <c:pt idx="4924">
                  <c:v>9.1280000000000001</c:v>
                </c:pt>
                <c:pt idx="4925">
                  <c:v>9.06</c:v>
                </c:pt>
                <c:pt idx="4926">
                  <c:v>8.9220000000000006</c:v>
                </c:pt>
                <c:pt idx="4927">
                  <c:v>8.7850000000000001</c:v>
                </c:pt>
                <c:pt idx="4928">
                  <c:v>8.6150000000000002</c:v>
                </c:pt>
                <c:pt idx="4929">
                  <c:v>8.5120000000000005</c:v>
                </c:pt>
                <c:pt idx="4930">
                  <c:v>8.4430000000000014</c:v>
                </c:pt>
                <c:pt idx="4931">
                  <c:v>8.3740000000000006</c:v>
                </c:pt>
                <c:pt idx="4932">
                  <c:v>8.3740000000000006</c:v>
                </c:pt>
                <c:pt idx="4933">
                  <c:v>8.3060000000000027</c:v>
                </c:pt>
                <c:pt idx="4934">
                  <c:v>8.3050000000000033</c:v>
                </c:pt>
                <c:pt idx="4935">
                  <c:v>8.3050000000000033</c:v>
                </c:pt>
                <c:pt idx="4936">
                  <c:v>8.3050000000000033</c:v>
                </c:pt>
                <c:pt idx="4937">
                  <c:v>8.2370000000000001</c:v>
                </c:pt>
                <c:pt idx="4938">
                  <c:v>8.2360000000000024</c:v>
                </c:pt>
                <c:pt idx="4939">
                  <c:v>8.2360000000000024</c:v>
                </c:pt>
                <c:pt idx="4940">
                  <c:v>8.2360000000000024</c:v>
                </c:pt>
                <c:pt idx="4941">
                  <c:v>8.2349999999999994</c:v>
                </c:pt>
                <c:pt idx="4942">
                  <c:v>8.1670000000000016</c:v>
                </c:pt>
                <c:pt idx="4943">
                  <c:v>8.1670000000000016</c:v>
                </c:pt>
                <c:pt idx="4944">
                  <c:v>8.0980000000000008</c:v>
                </c:pt>
                <c:pt idx="4945">
                  <c:v>8.0970000000000013</c:v>
                </c:pt>
                <c:pt idx="4946">
                  <c:v>8.0290000000000017</c:v>
                </c:pt>
                <c:pt idx="4947">
                  <c:v>7.9260000000000002</c:v>
                </c:pt>
                <c:pt idx="4948">
                  <c:v>7.8229999999999986</c:v>
                </c:pt>
                <c:pt idx="4949">
                  <c:v>7.7539999999999996</c:v>
                </c:pt>
                <c:pt idx="4950">
                  <c:v>7.6169999999999982</c:v>
                </c:pt>
                <c:pt idx="4951">
                  <c:v>7.6169999999999982</c:v>
                </c:pt>
                <c:pt idx="4952">
                  <c:v>7.548</c:v>
                </c:pt>
                <c:pt idx="4953">
                  <c:v>7.548</c:v>
                </c:pt>
                <c:pt idx="4954">
                  <c:v>7.548</c:v>
                </c:pt>
                <c:pt idx="4955">
                  <c:v>7.548</c:v>
                </c:pt>
                <c:pt idx="4956">
                  <c:v>7.6159999999999979</c:v>
                </c:pt>
                <c:pt idx="4957">
                  <c:v>7.6159999999999979</c:v>
                </c:pt>
                <c:pt idx="4958">
                  <c:v>7.6159999999999979</c:v>
                </c:pt>
                <c:pt idx="4959">
                  <c:v>7.6149999999999975</c:v>
                </c:pt>
                <c:pt idx="4960">
                  <c:v>7.6829999999999981</c:v>
                </c:pt>
                <c:pt idx="4961">
                  <c:v>7.7519999999999998</c:v>
                </c:pt>
                <c:pt idx="4962">
                  <c:v>7.8199999999999985</c:v>
                </c:pt>
                <c:pt idx="4963">
                  <c:v>7.8199999999999985</c:v>
                </c:pt>
                <c:pt idx="4964">
                  <c:v>7.8879999999999981</c:v>
                </c:pt>
                <c:pt idx="4965">
                  <c:v>7.8879999999999981</c:v>
                </c:pt>
                <c:pt idx="4966">
                  <c:v>7.8879999999999981</c:v>
                </c:pt>
                <c:pt idx="4967">
                  <c:v>7.8869999999999996</c:v>
                </c:pt>
                <c:pt idx="4968">
                  <c:v>7.8869999999999996</c:v>
                </c:pt>
                <c:pt idx="4969">
                  <c:v>7.8869999999999996</c:v>
                </c:pt>
                <c:pt idx="4970">
                  <c:v>7.9550000000000001</c:v>
                </c:pt>
                <c:pt idx="4971">
                  <c:v>7.9539999999999997</c:v>
                </c:pt>
                <c:pt idx="4972">
                  <c:v>7.9539999999999997</c:v>
                </c:pt>
                <c:pt idx="4973">
                  <c:v>8.0230000000000015</c:v>
                </c:pt>
                <c:pt idx="4974">
                  <c:v>8.0910000000000011</c:v>
                </c:pt>
                <c:pt idx="4975">
                  <c:v>8.09</c:v>
                </c:pt>
                <c:pt idx="4976">
                  <c:v>8.09</c:v>
                </c:pt>
                <c:pt idx="4977">
                  <c:v>8.1590000000000007</c:v>
                </c:pt>
                <c:pt idx="4978">
                  <c:v>8.1590000000000007</c:v>
                </c:pt>
                <c:pt idx="4979">
                  <c:v>8.1580000000000013</c:v>
                </c:pt>
                <c:pt idx="4980">
                  <c:v>8.1580000000000013</c:v>
                </c:pt>
                <c:pt idx="4981">
                  <c:v>8.2249999999999996</c:v>
                </c:pt>
                <c:pt idx="4982">
                  <c:v>8.2249999999999996</c:v>
                </c:pt>
                <c:pt idx="4983">
                  <c:v>8.2940000000000005</c:v>
                </c:pt>
                <c:pt idx="4984">
                  <c:v>8.2940000000000005</c:v>
                </c:pt>
                <c:pt idx="4985">
                  <c:v>8.3620000000000054</c:v>
                </c:pt>
                <c:pt idx="4986">
                  <c:v>8.43</c:v>
                </c:pt>
                <c:pt idx="4987">
                  <c:v>8.43</c:v>
                </c:pt>
                <c:pt idx="4988">
                  <c:v>8.4980000000000011</c:v>
                </c:pt>
                <c:pt idx="4989">
                  <c:v>8.4980000000000011</c:v>
                </c:pt>
                <c:pt idx="4990">
                  <c:v>8.5650000000000031</c:v>
                </c:pt>
                <c:pt idx="4991">
                  <c:v>8.5650000000000031</c:v>
                </c:pt>
                <c:pt idx="4992">
                  <c:v>8.5650000000000031</c:v>
                </c:pt>
                <c:pt idx="4993">
                  <c:v>8.6330000000000009</c:v>
                </c:pt>
                <c:pt idx="4994">
                  <c:v>8.6330000000000009</c:v>
                </c:pt>
                <c:pt idx="4995">
                  <c:v>8.6330000000000009</c:v>
                </c:pt>
                <c:pt idx="4996">
                  <c:v>8.6330000000000009</c:v>
                </c:pt>
                <c:pt idx="4997">
                  <c:v>8.6319999999999997</c:v>
                </c:pt>
                <c:pt idx="4998">
                  <c:v>8.6319999999999997</c:v>
                </c:pt>
                <c:pt idx="4999">
                  <c:v>8.6319999999999997</c:v>
                </c:pt>
                <c:pt idx="5000">
                  <c:v>8.6319999999999997</c:v>
                </c:pt>
                <c:pt idx="5001">
                  <c:v>8.6310000000000002</c:v>
                </c:pt>
                <c:pt idx="5002">
                  <c:v>8.6310000000000002</c:v>
                </c:pt>
                <c:pt idx="5003">
                  <c:v>8.6310000000000002</c:v>
                </c:pt>
                <c:pt idx="5004">
                  <c:v>8.6310000000000002</c:v>
                </c:pt>
                <c:pt idx="5005">
                  <c:v>8.6310000000000002</c:v>
                </c:pt>
                <c:pt idx="5006">
                  <c:v>8.6300000000000008</c:v>
                </c:pt>
                <c:pt idx="5007">
                  <c:v>8.6300000000000008</c:v>
                </c:pt>
                <c:pt idx="5008">
                  <c:v>8.6300000000000008</c:v>
                </c:pt>
                <c:pt idx="5009">
                  <c:v>8.697000000000001</c:v>
                </c:pt>
                <c:pt idx="5010">
                  <c:v>8.6289999999999996</c:v>
                </c:pt>
                <c:pt idx="5011">
                  <c:v>8.6289999999999996</c:v>
                </c:pt>
                <c:pt idx="5012">
                  <c:v>8.6960000000000015</c:v>
                </c:pt>
                <c:pt idx="5013">
                  <c:v>8.56</c:v>
                </c:pt>
                <c:pt idx="5014">
                  <c:v>8.4920000000000027</c:v>
                </c:pt>
                <c:pt idx="5015">
                  <c:v>8.355000000000004</c:v>
                </c:pt>
                <c:pt idx="5016">
                  <c:v>8.2860000000000014</c:v>
                </c:pt>
                <c:pt idx="5017">
                  <c:v>8.1489999999999991</c:v>
                </c:pt>
                <c:pt idx="5018">
                  <c:v>8.0810000000000013</c:v>
                </c:pt>
                <c:pt idx="5019">
                  <c:v>8.0810000000000013</c:v>
                </c:pt>
                <c:pt idx="5020">
                  <c:v>8.0120000000000005</c:v>
                </c:pt>
                <c:pt idx="5021">
                  <c:v>8.0120000000000005</c:v>
                </c:pt>
                <c:pt idx="5022">
                  <c:v>8.0120000000000005</c:v>
                </c:pt>
                <c:pt idx="5023">
                  <c:v>8.0120000000000005</c:v>
                </c:pt>
                <c:pt idx="5024">
                  <c:v>8.0450000000000017</c:v>
                </c:pt>
                <c:pt idx="5025">
                  <c:v>8.011000000000001</c:v>
                </c:pt>
                <c:pt idx="5026">
                  <c:v>8.011000000000001</c:v>
                </c:pt>
                <c:pt idx="5027">
                  <c:v>8.0780000000000012</c:v>
                </c:pt>
                <c:pt idx="5028">
                  <c:v>8.0780000000000012</c:v>
                </c:pt>
                <c:pt idx="5029">
                  <c:v>8.0780000000000012</c:v>
                </c:pt>
                <c:pt idx="5030">
                  <c:v>8.0780000000000012</c:v>
                </c:pt>
                <c:pt idx="5031">
                  <c:v>8.0780000000000012</c:v>
                </c:pt>
                <c:pt idx="5032">
                  <c:v>8.077</c:v>
                </c:pt>
                <c:pt idx="5033">
                  <c:v>8.077</c:v>
                </c:pt>
                <c:pt idx="5034">
                  <c:v>8.0090000000000003</c:v>
                </c:pt>
                <c:pt idx="5035">
                  <c:v>8.0090000000000003</c:v>
                </c:pt>
                <c:pt idx="5036">
                  <c:v>8.0080000000000009</c:v>
                </c:pt>
                <c:pt idx="5037">
                  <c:v>8.0080000000000009</c:v>
                </c:pt>
                <c:pt idx="5038">
                  <c:v>8.0080000000000009</c:v>
                </c:pt>
                <c:pt idx="5039">
                  <c:v>8.0080000000000009</c:v>
                </c:pt>
                <c:pt idx="5040">
                  <c:v>8.0070000000000014</c:v>
                </c:pt>
                <c:pt idx="5041">
                  <c:v>8.0070000000000014</c:v>
                </c:pt>
                <c:pt idx="5042">
                  <c:v>8.0760000000000005</c:v>
                </c:pt>
                <c:pt idx="5043">
                  <c:v>8.0750000000000028</c:v>
                </c:pt>
                <c:pt idx="5044">
                  <c:v>8.0750000000000028</c:v>
                </c:pt>
                <c:pt idx="5045">
                  <c:v>8.0750000000000028</c:v>
                </c:pt>
                <c:pt idx="5046">
                  <c:v>8.0060000000000002</c:v>
                </c:pt>
                <c:pt idx="5047">
                  <c:v>8.0060000000000002</c:v>
                </c:pt>
                <c:pt idx="5048">
                  <c:v>8.0060000000000002</c:v>
                </c:pt>
                <c:pt idx="5049">
                  <c:v>7.9710000000000019</c:v>
                </c:pt>
                <c:pt idx="5050">
                  <c:v>7.9710000000000019</c:v>
                </c:pt>
                <c:pt idx="5051">
                  <c:v>7.9370000000000003</c:v>
                </c:pt>
                <c:pt idx="5052">
                  <c:v>7.9359999999999999</c:v>
                </c:pt>
                <c:pt idx="5053">
                  <c:v>7.9359999999999999</c:v>
                </c:pt>
                <c:pt idx="5054">
                  <c:v>8.0050000000000008</c:v>
                </c:pt>
                <c:pt idx="5055">
                  <c:v>8.0050000000000008</c:v>
                </c:pt>
                <c:pt idx="5056">
                  <c:v>8.0040000000000013</c:v>
                </c:pt>
                <c:pt idx="5057">
                  <c:v>8.0720000000000027</c:v>
                </c:pt>
                <c:pt idx="5058">
                  <c:v>8.0720000000000027</c:v>
                </c:pt>
                <c:pt idx="5059">
                  <c:v>8.0720000000000027</c:v>
                </c:pt>
                <c:pt idx="5060">
                  <c:v>8.14</c:v>
                </c:pt>
                <c:pt idx="5061">
                  <c:v>8.14</c:v>
                </c:pt>
                <c:pt idx="5062">
                  <c:v>8.2080000000000002</c:v>
                </c:pt>
                <c:pt idx="5063">
                  <c:v>8.2080000000000002</c:v>
                </c:pt>
                <c:pt idx="5064">
                  <c:v>8.31</c:v>
                </c:pt>
                <c:pt idx="5065">
                  <c:v>8.3090000000000028</c:v>
                </c:pt>
                <c:pt idx="5066">
                  <c:v>8.343</c:v>
                </c:pt>
                <c:pt idx="5067">
                  <c:v>8.3780000000000001</c:v>
                </c:pt>
                <c:pt idx="5068">
                  <c:v>8.4110000000000014</c:v>
                </c:pt>
                <c:pt idx="5069">
                  <c:v>8.4110000000000014</c:v>
                </c:pt>
                <c:pt idx="5070">
                  <c:v>8.4110000000000014</c:v>
                </c:pt>
                <c:pt idx="5071">
                  <c:v>8.4110000000000014</c:v>
                </c:pt>
                <c:pt idx="5072">
                  <c:v>8.4110000000000014</c:v>
                </c:pt>
                <c:pt idx="5073">
                  <c:v>8.41</c:v>
                </c:pt>
                <c:pt idx="5074">
                  <c:v>8.41</c:v>
                </c:pt>
                <c:pt idx="5075">
                  <c:v>8.41</c:v>
                </c:pt>
                <c:pt idx="5076">
                  <c:v>8.4780000000000015</c:v>
                </c:pt>
                <c:pt idx="5077">
                  <c:v>8.4770000000000003</c:v>
                </c:pt>
                <c:pt idx="5078">
                  <c:v>8.4770000000000003</c:v>
                </c:pt>
                <c:pt idx="5079">
                  <c:v>8.5450000000000017</c:v>
                </c:pt>
                <c:pt idx="5080">
                  <c:v>8.5450000000000017</c:v>
                </c:pt>
                <c:pt idx="5081">
                  <c:v>8.5450000000000017</c:v>
                </c:pt>
                <c:pt idx="5082">
                  <c:v>8.5450000000000017</c:v>
                </c:pt>
                <c:pt idx="5083">
                  <c:v>8.5450000000000017</c:v>
                </c:pt>
                <c:pt idx="5084">
                  <c:v>8.6130000000000013</c:v>
                </c:pt>
                <c:pt idx="5085">
                  <c:v>8.6810000000000009</c:v>
                </c:pt>
                <c:pt idx="5086">
                  <c:v>8.68</c:v>
                </c:pt>
                <c:pt idx="5087">
                  <c:v>8.68</c:v>
                </c:pt>
                <c:pt idx="5088">
                  <c:v>8.68</c:v>
                </c:pt>
                <c:pt idx="5089">
                  <c:v>8.6120000000000001</c:v>
                </c:pt>
                <c:pt idx="5090">
                  <c:v>8.4750000000000032</c:v>
                </c:pt>
                <c:pt idx="5091">
                  <c:v>8.338000000000001</c:v>
                </c:pt>
                <c:pt idx="5092">
                  <c:v>8.27</c:v>
                </c:pt>
                <c:pt idx="5093">
                  <c:v>8.1330000000000009</c:v>
                </c:pt>
                <c:pt idx="5094">
                  <c:v>7.9960000000000004</c:v>
                </c:pt>
                <c:pt idx="5095">
                  <c:v>7.859</c:v>
                </c:pt>
                <c:pt idx="5096">
                  <c:v>7.7910000000000004</c:v>
                </c:pt>
                <c:pt idx="5097">
                  <c:v>7.7229999999999981</c:v>
                </c:pt>
                <c:pt idx="5098">
                  <c:v>7.7219999999999995</c:v>
                </c:pt>
                <c:pt idx="5099">
                  <c:v>7.7219999999999995</c:v>
                </c:pt>
                <c:pt idx="5100">
                  <c:v>7.7219999999999995</c:v>
                </c:pt>
                <c:pt idx="5101">
                  <c:v>7.7210000000000001</c:v>
                </c:pt>
                <c:pt idx="5102">
                  <c:v>7.7549999999999981</c:v>
                </c:pt>
                <c:pt idx="5103">
                  <c:v>7.7210000000000001</c:v>
                </c:pt>
                <c:pt idx="5104">
                  <c:v>7.7210000000000001</c:v>
                </c:pt>
                <c:pt idx="5105">
                  <c:v>7.7210000000000001</c:v>
                </c:pt>
                <c:pt idx="5106">
                  <c:v>7.72</c:v>
                </c:pt>
                <c:pt idx="5107">
                  <c:v>7.72</c:v>
                </c:pt>
                <c:pt idx="5108">
                  <c:v>7.7889999999999997</c:v>
                </c:pt>
                <c:pt idx="5109">
                  <c:v>7.7880000000000003</c:v>
                </c:pt>
                <c:pt idx="5110">
                  <c:v>7.7889999999999997</c:v>
                </c:pt>
                <c:pt idx="5111">
                  <c:v>7.8559999999999981</c:v>
                </c:pt>
                <c:pt idx="5112">
                  <c:v>7.9239999999999995</c:v>
                </c:pt>
                <c:pt idx="5113">
                  <c:v>7.9239999999999995</c:v>
                </c:pt>
                <c:pt idx="5114">
                  <c:v>7.992</c:v>
                </c:pt>
                <c:pt idx="5115">
                  <c:v>7.992</c:v>
                </c:pt>
                <c:pt idx="5116">
                  <c:v>8.06</c:v>
                </c:pt>
                <c:pt idx="5117">
                  <c:v>8.06</c:v>
                </c:pt>
                <c:pt idx="5118">
                  <c:v>8.1270000000000024</c:v>
                </c:pt>
                <c:pt idx="5119">
                  <c:v>8.1270000000000024</c:v>
                </c:pt>
                <c:pt idx="5120">
                  <c:v>8.1950000000000003</c:v>
                </c:pt>
                <c:pt idx="5121">
                  <c:v>8.1950000000000003</c:v>
                </c:pt>
                <c:pt idx="5122">
                  <c:v>8.2640000000000011</c:v>
                </c:pt>
                <c:pt idx="5123">
                  <c:v>8.2630000000000035</c:v>
                </c:pt>
                <c:pt idx="5124">
                  <c:v>8.3310000000000013</c:v>
                </c:pt>
                <c:pt idx="5125">
                  <c:v>8.3310000000000013</c:v>
                </c:pt>
                <c:pt idx="5126">
                  <c:v>8.3990000000000027</c:v>
                </c:pt>
                <c:pt idx="5127">
                  <c:v>8.33</c:v>
                </c:pt>
                <c:pt idx="5128">
                  <c:v>8.3980000000000015</c:v>
                </c:pt>
                <c:pt idx="5129">
                  <c:v>8.3980000000000015</c:v>
                </c:pt>
                <c:pt idx="5130">
                  <c:v>8.4660000000000046</c:v>
                </c:pt>
                <c:pt idx="5131">
                  <c:v>8.4660000000000046</c:v>
                </c:pt>
                <c:pt idx="5132">
                  <c:v>8.4320000000000004</c:v>
                </c:pt>
                <c:pt idx="5133">
                  <c:v>8.4650000000000052</c:v>
                </c:pt>
                <c:pt idx="5134">
                  <c:v>8.4650000000000052</c:v>
                </c:pt>
                <c:pt idx="5135">
                  <c:v>8.5340000000000025</c:v>
                </c:pt>
                <c:pt idx="5136">
                  <c:v>8.5330000000000013</c:v>
                </c:pt>
                <c:pt idx="5137">
                  <c:v>8.5330000000000013</c:v>
                </c:pt>
                <c:pt idx="5138">
                  <c:v>8.6010000000000009</c:v>
                </c:pt>
                <c:pt idx="5139">
                  <c:v>8.6010000000000009</c:v>
                </c:pt>
                <c:pt idx="5140">
                  <c:v>8.6010000000000009</c:v>
                </c:pt>
                <c:pt idx="5141">
                  <c:v>8.668000000000001</c:v>
                </c:pt>
                <c:pt idx="5142">
                  <c:v>8.668000000000001</c:v>
                </c:pt>
                <c:pt idx="5143">
                  <c:v>8.668000000000001</c:v>
                </c:pt>
                <c:pt idx="5144">
                  <c:v>8.668000000000001</c:v>
                </c:pt>
                <c:pt idx="5145">
                  <c:v>8.6670000000000016</c:v>
                </c:pt>
                <c:pt idx="5146">
                  <c:v>8.7349999999999994</c:v>
                </c:pt>
                <c:pt idx="5147">
                  <c:v>8.7349999999999994</c:v>
                </c:pt>
                <c:pt idx="5148">
                  <c:v>8.7349999999999994</c:v>
                </c:pt>
                <c:pt idx="5149">
                  <c:v>8.7349999999999994</c:v>
                </c:pt>
                <c:pt idx="5150">
                  <c:v>8.8020000000000032</c:v>
                </c:pt>
                <c:pt idx="5151">
                  <c:v>8.8020000000000032</c:v>
                </c:pt>
                <c:pt idx="5152">
                  <c:v>8.8020000000000032</c:v>
                </c:pt>
                <c:pt idx="5153">
                  <c:v>8.8020000000000032</c:v>
                </c:pt>
                <c:pt idx="5154">
                  <c:v>8.8700000000000028</c:v>
                </c:pt>
                <c:pt idx="5155">
                  <c:v>8.8700000000000028</c:v>
                </c:pt>
                <c:pt idx="5156">
                  <c:v>8.8700000000000028</c:v>
                </c:pt>
                <c:pt idx="5157">
                  <c:v>8.8700000000000028</c:v>
                </c:pt>
                <c:pt idx="5158">
                  <c:v>8.8700000000000028</c:v>
                </c:pt>
                <c:pt idx="5159">
                  <c:v>8.8700000000000028</c:v>
                </c:pt>
                <c:pt idx="5160">
                  <c:v>8.8690000000000033</c:v>
                </c:pt>
                <c:pt idx="5161">
                  <c:v>8.8690000000000033</c:v>
                </c:pt>
                <c:pt idx="5162">
                  <c:v>8.8690000000000033</c:v>
                </c:pt>
                <c:pt idx="5163">
                  <c:v>8.8690000000000033</c:v>
                </c:pt>
                <c:pt idx="5164">
                  <c:v>8.8680000000000003</c:v>
                </c:pt>
                <c:pt idx="5165">
                  <c:v>8.8000000000000007</c:v>
                </c:pt>
                <c:pt idx="5166">
                  <c:v>8.7319999999999993</c:v>
                </c:pt>
                <c:pt idx="5167">
                  <c:v>8.6630000000000003</c:v>
                </c:pt>
                <c:pt idx="5168">
                  <c:v>8.527000000000001</c:v>
                </c:pt>
                <c:pt idx="5169">
                  <c:v>8.391</c:v>
                </c:pt>
                <c:pt idx="5170">
                  <c:v>8.2550000000000008</c:v>
                </c:pt>
                <c:pt idx="5171">
                  <c:v>8.1860000000000035</c:v>
                </c:pt>
                <c:pt idx="5172">
                  <c:v>8.1860000000000035</c:v>
                </c:pt>
                <c:pt idx="5173">
                  <c:v>8.1520000000000028</c:v>
                </c:pt>
                <c:pt idx="5174">
                  <c:v>8.1170000000000009</c:v>
                </c:pt>
                <c:pt idx="5175">
                  <c:v>8.1170000000000009</c:v>
                </c:pt>
                <c:pt idx="5176">
                  <c:v>8.1170000000000009</c:v>
                </c:pt>
                <c:pt idx="5177">
                  <c:v>8.1170000000000009</c:v>
                </c:pt>
                <c:pt idx="5178">
                  <c:v>8.1170000000000009</c:v>
                </c:pt>
                <c:pt idx="5179">
                  <c:v>8.1850000000000005</c:v>
                </c:pt>
                <c:pt idx="5180">
                  <c:v>8.1840000000000011</c:v>
                </c:pt>
                <c:pt idx="5181">
                  <c:v>8.1840000000000011</c:v>
                </c:pt>
                <c:pt idx="5182">
                  <c:v>8.2520000000000007</c:v>
                </c:pt>
                <c:pt idx="5183">
                  <c:v>8.2520000000000007</c:v>
                </c:pt>
                <c:pt idx="5184">
                  <c:v>8.2520000000000007</c:v>
                </c:pt>
                <c:pt idx="5185">
                  <c:v>8.2170000000000005</c:v>
                </c:pt>
                <c:pt idx="5186">
                  <c:v>8.2510000000000012</c:v>
                </c:pt>
                <c:pt idx="5187">
                  <c:v>8.2510000000000012</c:v>
                </c:pt>
                <c:pt idx="5188">
                  <c:v>8.2510000000000012</c:v>
                </c:pt>
                <c:pt idx="5189">
                  <c:v>8.2510000000000012</c:v>
                </c:pt>
                <c:pt idx="5190">
                  <c:v>8.3190000000000008</c:v>
                </c:pt>
                <c:pt idx="5191">
                  <c:v>8.3870000000000005</c:v>
                </c:pt>
                <c:pt idx="5192">
                  <c:v>8.3870000000000005</c:v>
                </c:pt>
                <c:pt idx="5193">
                  <c:v>8.3870000000000005</c:v>
                </c:pt>
                <c:pt idx="5194">
                  <c:v>8.4550000000000036</c:v>
                </c:pt>
                <c:pt idx="5195">
                  <c:v>8.5220000000000002</c:v>
                </c:pt>
                <c:pt idx="5196">
                  <c:v>8.5220000000000002</c:v>
                </c:pt>
                <c:pt idx="5197">
                  <c:v>8.5220000000000002</c:v>
                </c:pt>
                <c:pt idx="5198">
                  <c:v>8.59</c:v>
                </c:pt>
                <c:pt idx="5199">
                  <c:v>8.59</c:v>
                </c:pt>
                <c:pt idx="5200">
                  <c:v>8.5890000000000004</c:v>
                </c:pt>
                <c:pt idx="5201">
                  <c:v>8.6230000000000011</c:v>
                </c:pt>
                <c:pt idx="5202">
                  <c:v>8.5890000000000004</c:v>
                </c:pt>
                <c:pt idx="5203">
                  <c:v>8.5890000000000004</c:v>
                </c:pt>
                <c:pt idx="5204">
                  <c:v>8.5890000000000004</c:v>
                </c:pt>
                <c:pt idx="5205">
                  <c:v>8.5890000000000004</c:v>
                </c:pt>
                <c:pt idx="5206">
                  <c:v>8.588000000000001</c:v>
                </c:pt>
                <c:pt idx="5207">
                  <c:v>8.52</c:v>
                </c:pt>
                <c:pt idx="5208">
                  <c:v>8.52</c:v>
                </c:pt>
                <c:pt idx="5209">
                  <c:v>8.52</c:v>
                </c:pt>
                <c:pt idx="5210">
                  <c:v>8.52</c:v>
                </c:pt>
                <c:pt idx="5211">
                  <c:v>8.52</c:v>
                </c:pt>
                <c:pt idx="5212">
                  <c:v>8.4510000000000005</c:v>
                </c:pt>
                <c:pt idx="5213">
                  <c:v>8.5190000000000001</c:v>
                </c:pt>
                <c:pt idx="5214">
                  <c:v>8.5190000000000001</c:v>
                </c:pt>
                <c:pt idx="5215">
                  <c:v>8.5190000000000001</c:v>
                </c:pt>
                <c:pt idx="5216">
                  <c:v>8.5190000000000001</c:v>
                </c:pt>
                <c:pt idx="5217">
                  <c:v>8.5180000000000025</c:v>
                </c:pt>
                <c:pt idx="5218">
                  <c:v>8.5180000000000025</c:v>
                </c:pt>
                <c:pt idx="5219">
                  <c:v>8.5860000000000003</c:v>
                </c:pt>
                <c:pt idx="5220">
                  <c:v>8.5860000000000003</c:v>
                </c:pt>
                <c:pt idx="5221">
                  <c:v>8.5860000000000003</c:v>
                </c:pt>
                <c:pt idx="5222">
                  <c:v>8.6530000000000005</c:v>
                </c:pt>
                <c:pt idx="5223">
                  <c:v>8.6530000000000005</c:v>
                </c:pt>
                <c:pt idx="5224">
                  <c:v>8.6530000000000005</c:v>
                </c:pt>
                <c:pt idx="5225">
                  <c:v>8.7210000000000001</c:v>
                </c:pt>
                <c:pt idx="5226">
                  <c:v>8.7210000000000001</c:v>
                </c:pt>
                <c:pt idx="5227">
                  <c:v>8.7210000000000001</c:v>
                </c:pt>
                <c:pt idx="5228">
                  <c:v>8.7200000000000024</c:v>
                </c:pt>
                <c:pt idx="5229">
                  <c:v>8.7200000000000024</c:v>
                </c:pt>
                <c:pt idx="5230">
                  <c:v>8.7200000000000024</c:v>
                </c:pt>
                <c:pt idx="5231">
                  <c:v>8.7200000000000024</c:v>
                </c:pt>
                <c:pt idx="5232">
                  <c:v>8.7200000000000024</c:v>
                </c:pt>
                <c:pt idx="5233">
                  <c:v>8.7880000000000003</c:v>
                </c:pt>
                <c:pt idx="5234">
                  <c:v>8.7540000000000013</c:v>
                </c:pt>
                <c:pt idx="5235">
                  <c:v>8.7880000000000003</c:v>
                </c:pt>
                <c:pt idx="5236">
                  <c:v>8.7880000000000003</c:v>
                </c:pt>
                <c:pt idx="5237">
                  <c:v>8.7880000000000003</c:v>
                </c:pt>
                <c:pt idx="5238">
                  <c:v>8.7880000000000003</c:v>
                </c:pt>
                <c:pt idx="5239">
                  <c:v>8.7880000000000003</c:v>
                </c:pt>
                <c:pt idx="5240">
                  <c:v>8.7880000000000003</c:v>
                </c:pt>
                <c:pt idx="5241">
                  <c:v>8.7870000000000008</c:v>
                </c:pt>
                <c:pt idx="5242">
                  <c:v>8.7189999999999994</c:v>
                </c:pt>
                <c:pt idx="5243">
                  <c:v>8.7870000000000008</c:v>
                </c:pt>
                <c:pt idx="5244">
                  <c:v>8.7870000000000008</c:v>
                </c:pt>
                <c:pt idx="5245">
                  <c:v>8.7870000000000008</c:v>
                </c:pt>
                <c:pt idx="5246">
                  <c:v>8.7530000000000001</c:v>
                </c:pt>
                <c:pt idx="5247">
                  <c:v>8.7189999999999994</c:v>
                </c:pt>
                <c:pt idx="5248">
                  <c:v>8.718</c:v>
                </c:pt>
                <c:pt idx="5249">
                  <c:v>8.718</c:v>
                </c:pt>
                <c:pt idx="5250">
                  <c:v>8.7520000000000007</c:v>
                </c:pt>
                <c:pt idx="5251">
                  <c:v>8.7520000000000007</c:v>
                </c:pt>
                <c:pt idx="5252">
                  <c:v>8.718</c:v>
                </c:pt>
                <c:pt idx="5253">
                  <c:v>8.7860000000000014</c:v>
                </c:pt>
                <c:pt idx="5254">
                  <c:v>8.7850000000000001</c:v>
                </c:pt>
                <c:pt idx="5255">
                  <c:v>8.7850000000000001</c:v>
                </c:pt>
                <c:pt idx="5256">
                  <c:v>8.7850000000000001</c:v>
                </c:pt>
                <c:pt idx="5257">
                  <c:v>8.8530000000000051</c:v>
                </c:pt>
                <c:pt idx="5258">
                  <c:v>8.8530000000000051</c:v>
                </c:pt>
                <c:pt idx="5259">
                  <c:v>8.8530000000000051</c:v>
                </c:pt>
                <c:pt idx="5260">
                  <c:v>8.8530000000000051</c:v>
                </c:pt>
                <c:pt idx="5261">
                  <c:v>8.7850000000000001</c:v>
                </c:pt>
                <c:pt idx="5262">
                  <c:v>8.7840000000000025</c:v>
                </c:pt>
                <c:pt idx="5263">
                  <c:v>8.7160000000000011</c:v>
                </c:pt>
                <c:pt idx="5264">
                  <c:v>8.7840000000000025</c:v>
                </c:pt>
                <c:pt idx="5265">
                  <c:v>8.75</c:v>
                </c:pt>
                <c:pt idx="5266">
                  <c:v>8.7160000000000011</c:v>
                </c:pt>
                <c:pt idx="5267">
                  <c:v>8.7160000000000011</c:v>
                </c:pt>
                <c:pt idx="5268">
                  <c:v>8.7160000000000011</c:v>
                </c:pt>
                <c:pt idx="5269">
                  <c:v>8.7150000000000016</c:v>
                </c:pt>
                <c:pt idx="5270">
                  <c:v>8.7150000000000016</c:v>
                </c:pt>
                <c:pt idx="5271">
                  <c:v>8.7150000000000016</c:v>
                </c:pt>
                <c:pt idx="5272">
                  <c:v>8.7150000000000016</c:v>
                </c:pt>
                <c:pt idx="5273">
                  <c:v>8.7150000000000016</c:v>
                </c:pt>
                <c:pt idx="5274">
                  <c:v>8.6470000000000002</c:v>
                </c:pt>
                <c:pt idx="5275">
                  <c:v>8.6470000000000002</c:v>
                </c:pt>
                <c:pt idx="5276">
                  <c:v>8.6470000000000002</c:v>
                </c:pt>
                <c:pt idx="5277">
                  <c:v>8.6460000000000008</c:v>
                </c:pt>
                <c:pt idx="5278">
                  <c:v>8.6460000000000008</c:v>
                </c:pt>
                <c:pt idx="5279">
                  <c:v>8.6460000000000008</c:v>
                </c:pt>
                <c:pt idx="5280">
                  <c:v>8.6460000000000008</c:v>
                </c:pt>
                <c:pt idx="5281">
                  <c:v>8.7140000000000004</c:v>
                </c:pt>
                <c:pt idx="5282">
                  <c:v>8.7140000000000004</c:v>
                </c:pt>
                <c:pt idx="5283">
                  <c:v>8.68</c:v>
                </c:pt>
                <c:pt idx="5284">
                  <c:v>8.7140000000000004</c:v>
                </c:pt>
                <c:pt idx="5285">
                  <c:v>8.713000000000001</c:v>
                </c:pt>
                <c:pt idx="5286">
                  <c:v>8.7810000000000006</c:v>
                </c:pt>
                <c:pt idx="5287">
                  <c:v>8.7810000000000006</c:v>
                </c:pt>
                <c:pt idx="5288">
                  <c:v>8.7810000000000006</c:v>
                </c:pt>
                <c:pt idx="5289">
                  <c:v>8.713000000000001</c:v>
                </c:pt>
                <c:pt idx="5290">
                  <c:v>8.713000000000001</c:v>
                </c:pt>
                <c:pt idx="5291">
                  <c:v>8.6449999999999996</c:v>
                </c:pt>
                <c:pt idx="5292">
                  <c:v>8.6449999999999996</c:v>
                </c:pt>
                <c:pt idx="5293">
                  <c:v>8.5090000000000003</c:v>
                </c:pt>
                <c:pt idx="5294">
                  <c:v>8.5090000000000003</c:v>
                </c:pt>
                <c:pt idx="5295">
                  <c:v>8.5090000000000003</c:v>
                </c:pt>
                <c:pt idx="5296">
                  <c:v>8.44</c:v>
                </c:pt>
                <c:pt idx="5297">
                  <c:v>8.44</c:v>
                </c:pt>
                <c:pt idx="5298">
                  <c:v>8.44</c:v>
                </c:pt>
                <c:pt idx="5299">
                  <c:v>8.44</c:v>
                </c:pt>
                <c:pt idx="5300">
                  <c:v>8.44</c:v>
                </c:pt>
                <c:pt idx="5301">
                  <c:v>8.44</c:v>
                </c:pt>
                <c:pt idx="5302">
                  <c:v>8.44</c:v>
                </c:pt>
                <c:pt idx="5303">
                  <c:v>8.44</c:v>
                </c:pt>
                <c:pt idx="5304">
                  <c:v>8.5080000000000009</c:v>
                </c:pt>
                <c:pt idx="5305">
                  <c:v>8.5080000000000009</c:v>
                </c:pt>
                <c:pt idx="5306">
                  <c:v>8.5080000000000009</c:v>
                </c:pt>
                <c:pt idx="5307">
                  <c:v>8.5070000000000014</c:v>
                </c:pt>
                <c:pt idx="5308">
                  <c:v>8.5410000000000004</c:v>
                </c:pt>
                <c:pt idx="5309">
                  <c:v>8.5750000000000028</c:v>
                </c:pt>
                <c:pt idx="5310">
                  <c:v>8.5750000000000028</c:v>
                </c:pt>
                <c:pt idx="5311">
                  <c:v>8.5750000000000028</c:v>
                </c:pt>
                <c:pt idx="5312">
                  <c:v>8.6430000000000025</c:v>
                </c:pt>
                <c:pt idx="5313">
                  <c:v>8.6430000000000025</c:v>
                </c:pt>
                <c:pt idx="5314">
                  <c:v>8.6430000000000025</c:v>
                </c:pt>
                <c:pt idx="5315">
                  <c:v>8.6430000000000025</c:v>
                </c:pt>
                <c:pt idx="5316">
                  <c:v>8.6430000000000025</c:v>
                </c:pt>
                <c:pt idx="5317">
                  <c:v>8.6430000000000025</c:v>
                </c:pt>
                <c:pt idx="5318">
                  <c:v>8.6419999999999995</c:v>
                </c:pt>
                <c:pt idx="5319">
                  <c:v>8.7110000000000003</c:v>
                </c:pt>
                <c:pt idx="5320">
                  <c:v>8.7100000000000009</c:v>
                </c:pt>
                <c:pt idx="5321">
                  <c:v>8.7100000000000009</c:v>
                </c:pt>
                <c:pt idx="5322">
                  <c:v>8.7100000000000009</c:v>
                </c:pt>
                <c:pt idx="5323">
                  <c:v>8.7439999999999998</c:v>
                </c:pt>
                <c:pt idx="5324">
                  <c:v>8.7780000000000005</c:v>
                </c:pt>
                <c:pt idx="5325">
                  <c:v>8.7780000000000005</c:v>
                </c:pt>
                <c:pt idx="5326">
                  <c:v>8.7780000000000005</c:v>
                </c:pt>
                <c:pt idx="5327">
                  <c:v>8.7780000000000005</c:v>
                </c:pt>
                <c:pt idx="5328">
                  <c:v>8.7780000000000005</c:v>
                </c:pt>
                <c:pt idx="5329">
                  <c:v>8.7780000000000005</c:v>
                </c:pt>
                <c:pt idx="5330">
                  <c:v>8.8450000000000006</c:v>
                </c:pt>
                <c:pt idx="5331">
                  <c:v>8.8450000000000006</c:v>
                </c:pt>
                <c:pt idx="5332">
                  <c:v>8.8450000000000006</c:v>
                </c:pt>
                <c:pt idx="5333">
                  <c:v>8.8450000000000006</c:v>
                </c:pt>
                <c:pt idx="5334">
                  <c:v>8.8450000000000006</c:v>
                </c:pt>
                <c:pt idx="5335">
                  <c:v>8.8450000000000006</c:v>
                </c:pt>
                <c:pt idx="5336">
                  <c:v>8.8450000000000006</c:v>
                </c:pt>
                <c:pt idx="5337">
                  <c:v>8.9130000000000003</c:v>
                </c:pt>
                <c:pt idx="5338">
                  <c:v>8.8450000000000006</c:v>
                </c:pt>
                <c:pt idx="5339">
                  <c:v>8.9130000000000003</c:v>
                </c:pt>
                <c:pt idx="5340">
                  <c:v>8.9130000000000003</c:v>
                </c:pt>
                <c:pt idx="5341">
                  <c:v>8.9810000000000034</c:v>
                </c:pt>
                <c:pt idx="5342">
                  <c:v>8.947000000000001</c:v>
                </c:pt>
                <c:pt idx="5343">
                  <c:v>8.9810000000000034</c:v>
                </c:pt>
                <c:pt idx="5344">
                  <c:v>9.0150000000000006</c:v>
                </c:pt>
                <c:pt idx="5345">
                  <c:v>9.0489999999999995</c:v>
                </c:pt>
                <c:pt idx="5346">
                  <c:v>9.0489999999999995</c:v>
                </c:pt>
                <c:pt idx="5347">
                  <c:v>9.1160000000000014</c:v>
                </c:pt>
                <c:pt idx="5348">
                  <c:v>9.0489999999999995</c:v>
                </c:pt>
                <c:pt idx="5349">
                  <c:v>9.1160000000000014</c:v>
                </c:pt>
                <c:pt idx="5350">
                  <c:v>9.048</c:v>
                </c:pt>
                <c:pt idx="5351">
                  <c:v>9.1160000000000014</c:v>
                </c:pt>
                <c:pt idx="5352">
                  <c:v>9.1160000000000014</c:v>
                </c:pt>
                <c:pt idx="5353">
                  <c:v>9.1160000000000014</c:v>
                </c:pt>
                <c:pt idx="5354">
                  <c:v>9.1160000000000014</c:v>
                </c:pt>
                <c:pt idx="5355">
                  <c:v>9.1160000000000014</c:v>
                </c:pt>
                <c:pt idx="5356">
                  <c:v>9.1160000000000014</c:v>
                </c:pt>
                <c:pt idx="5357">
                  <c:v>9.15</c:v>
                </c:pt>
                <c:pt idx="5358">
                  <c:v>9.1840000000000011</c:v>
                </c:pt>
                <c:pt idx="5359">
                  <c:v>9.1840000000000011</c:v>
                </c:pt>
                <c:pt idx="5360">
                  <c:v>9.1840000000000011</c:v>
                </c:pt>
                <c:pt idx="5361">
                  <c:v>9.2520000000000007</c:v>
                </c:pt>
                <c:pt idx="5362">
                  <c:v>9.2520000000000007</c:v>
                </c:pt>
                <c:pt idx="5363">
                  <c:v>9.2860000000000014</c:v>
                </c:pt>
                <c:pt idx="5364">
                  <c:v>9.32</c:v>
                </c:pt>
                <c:pt idx="5365">
                  <c:v>9.3190000000000008</c:v>
                </c:pt>
                <c:pt idx="5366">
                  <c:v>9.32</c:v>
                </c:pt>
                <c:pt idx="5367">
                  <c:v>9.3190000000000008</c:v>
                </c:pt>
                <c:pt idx="5368">
                  <c:v>9.3190000000000008</c:v>
                </c:pt>
                <c:pt idx="5369">
                  <c:v>9.3190000000000008</c:v>
                </c:pt>
                <c:pt idx="5370">
                  <c:v>9.3190000000000008</c:v>
                </c:pt>
                <c:pt idx="5371">
                  <c:v>9.3190000000000008</c:v>
                </c:pt>
                <c:pt idx="5372">
                  <c:v>9.3530000000000051</c:v>
                </c:pt>
                <c:pt idx="5373">
                  <c:v>9.3860000000000028</c:v>
                </c:pt>
                <c:pt idx="5374">
                  <c:v>9.3860000000000028</c:v>
                </c:pt>
                <c:pt idx="5375">
                  <c:v>9.3860000000000028</c:v>
                </c:pt>
                <c:pt idx="5376">
                  <c:v>9.4540000000000006</c:v>
                </c:pt>
                <c:pt idx="5377">
                  <c:v>9.4540000000000006</c:v>
                </c:pt>
                <c:pt idx="5378">
                  <c:v>9.4540000000000006</c:v>
                </c:pt>
                <c:pt idx="5379">
                  <c:v>9.4540000000000006</c:v>
                </c:pt>
                <c:pt idx="5380">
                  <c:v>9.4540000000000006</c:v>
                </c:pt>
                <c:pt idx="5381">
                  <c:v>9.4540000000000006</c:v>
                </c:pt>
                <c:pt idx="5382">
                  <c:v>9.4540000000000006</c:v>
                </c:pt>
                <c:pt idx="5383">
                  <c:v>9.5220000000000002</c:v>
                </c:pt>
                <c:pt idx="5384">
                  <c:v>9.5220000000000002</c:v>
                </c:pt>
                <c:pt idx="5385">
                  <c:v>9.5220000000000002</c:v>
                </c:pt>
                <c:pt idx="5386">
                  <c:v>9.5220000000000002</c:v>
                </c:pt>
                <c:pt idx="5387">
                  <c:v>9.5220000000000002</c:v>
                </c:pt>
                <c:pt idx="5388">
                  <c:v>9.5220000000000002</c:v>
                </c:pt>
                <c:pt idx="5389">
                  <c:v>9.5560000000000027</c:v>
                </c:pt>
                <c:pt idx="5390">
                  <c:v>9.5890000000000004</c:v>
                </c:pt>
                <c:pt idx="5391">
                  <c:v>9.5210000000000008</c:v>
                </c:pt>
                <c:pt idx="5392">
                  <c:v>9.5210000000000008</c:v>
                </c:pt>
                <c:pt idx="5393">
                  <c:v>9.4870000000000001</c:v>
                </c:pt>
                <c:pt idx="5394">
                  <c:v>9.4530000000000047</c:v>
                </c:pt>
                <c:pt idx="5395">
                  <c:v>9.3850000000000033</c:v>
                </c:pt>
                <c:pt idx="5396">
                  <c:v>9.3850000000000033</c:v>
                </c:pt>
                <c:pt idx="5397">
                  <c:v>9.3180000000000014</c:v>
                </c:pt>
                <c:pt idx="5398">
                  <c:v>9.25</c:v>
                </c:pt>
                <c:pt idx="5399">
                  <c:v>9.1820000000000004</c:v>
                </c:pt>
                <c:pt idx="5400">
                  <c:v>9.1820000000000004</c:v>
                </c:pt>
                <c:pt idx="5401">
                  <c:v>9.1140000000000008</c:v>
                </c:pt>
                <c:pt idx="5402">
                  <c:v>9.1140000000000008</c:v>
                </c:pt>
                <c:pt idx="5403">
                  <c:v>9.0460000000000012</c:v>
                </c:pt>
                <c:pt idx="5404">
                  <c:v>9.0460000000000012</c:v>
                </c:pt>
                <c:pt idx="5405">
                  <c:v>9.0460000000000012</c:v>
                </c:pt>
                <c:pt idx="5406">
                  <c:v>8.9770000000000003</c:v>
                </c:pt>
                <c:pt idx="5407">
                  <c:v>8.9780000000000015</c:v>
                </c:pt>
                <c:pt idx="5408">
                  <c:v>8.9770000000000003</c:v>
                </c:pt>
                <c:pt idx="5409">
                  <c:v>8.9090000000000007</c:v>
                </c:pt>
                <c:pt idx="5410">
                  <c:v>8.9090000000000007</c:v>
                </c:pt>
                <c:pt idx="5411">
                  <c:v>8.9090000000000007</c:v>
                </c:pt>
                <c:pt idx="5412">
                  <c:v>8.9090000000000007</c:v>
                </c:pt>
                <c:pt idx="5413">
                  <c:v>8.9090000000000007</c:v>
                </c:pt>
                <c:pt idx="5414">
                  <c:v>8.9090000000000007</c:v>
                </c:pt>
                <c:pt idx="5415">
                  <c:v>8.9090000000000007</c:v>
                </c:pt>
                <c:pt idx="5416">
                  <c:v>8.9090000000000007</c:v>
                </c:pt>
                <c:pt idx="5417">
                  <c:v>8.9090000000000007</c:v>
                </c:pt>
                <c:pt idx="5418">
                  <c:v>8.9090000000000007</c:v>
                </c:pt>
                <c:pt idx="5419">
                  <c:v>8.9090000000000007</c:v>
                </c:pt>
                <c:pt idx="5420">
                  <c:v>8.9090000000000007</c:v>
                </c:pt>
                <c:pt idx="5421">
                  <c:v>8.9090000000000007</c:v>
                </c:pt>
                <c:pt idx="5422">
                  <c:v>8.9090000000000007</c:v>
                </c:pt>
                <c:pt idx="5423">
                  <c:v>8.9760000000000026</c:v>
                </c:pt>
                <c:pt idx="5424">
                  <c:v>8.9770000000000003</c:v>
                </c:pt>
                <c:pt idx="5425">
                  <c:v>8.9770000000000003</c:v>
                </c:pt>
                <c:pt idx="5426">
                  <c:v>8.9770000000000003</c:v>
                </c:pt>
                <c:pt idx="5427">
                  <c:v>8.9760000000000026</c:v>
                </c:pt>
                <c:pt idx="5428">
                  <c:v>8.9760000000000026</c:v>
                </c:pt>
                <c:pt idx="5429">
                  <c:v>8.9760000000000026</c:v>
                </c:pt>
                <c:pt idx="5430">
                  <c:v>8.9760000000000026</c:v>
                </c:pt>
                <c:pt idx="5431">
                  <c:v>8.9760000000000026</c:v>
                </c:pt>
                <c:pt idx="5432">
                  <c:v>8.9760000000000026</c:v>
                </c:pt>
                <c:pt idx="5433">
                  <c:v>8.9760000000000026</c:v>
                </c:pt>
                <c:pt idx="5434">
                  <c:v>8.9760000000000026</c:v>
                </c:pt>
                <c:pt idx="5435">
                  <c:v>9.01</c:v>
                </c:pt>
                <c:pt idx="5436">
                  <c:v>9.0440000000000005</c:v>
                </c:pt>
                <c:pt idx="5437">
                  <c:v>8.9760000000000026</c:v>
                </c:pt>
                <c:pt idx="5438">
                  <c:v>9.043000000000001</c:v>
                </c:pt>
                <c:pt idx="5439">
                  <c:v>9.0440000000000005</c:v>
                </c:pt>
                <c:pt idx="5440">
                  <c:v>9.043000000000001</c:v>
                </c:pt>
                <c:pt idx="5441">
                  <c:v>9.043000000000001</c:v>
                </c:pt>
                <c:pt idx="5442">
                  <c:v>9.0440000000000005</c:v>
                </c:pt>
                <c:pt idx="5443">
                  <c:v>9.043000000000001</c:v>
                </c:pt>
                <c:pt idx="5444">
                  <c:v>9.043000000000001</c:v>
                </c:pt>
                <c:pt idx="5445">
                  <c:v>9.043000000000001</c:v>
                </c:pt>
                <c:pt idx="5446">
                  <c:v>9.043000000000001</c:v>
                </c:pt>
                <c:pt idx="5447">
                  <c:v>9.043000000000001</c:v>
                </c:pt>
                <c:pt idx="5448">
                  <c:v>9.043000000000001</c:v>
                </c:pt>
                <c:pt idx="5449">
                  <c:v>9.043000000000001</c:v>
                </c:pt>
                <c:pt idx="5450">
                  <c:v>9.043000000000001</c:v>
                </c:pt>
                <c:pt idx="5451">
                  <c:v>9.043000000000001</c:v>
                </c:pt>
                <c:pt idx="5452">
                  <c:v>9.043000000000001</c:v>
                </c:pt>
                <c:pt idx="5453">
                  <c:v>9.043000000000001</c:v>
                </c:pt>
                <c:pt idx="5454">
                  <c:v>9.043000000000001</c:v>
                </c:pt>
                <c:pt idx="5455">
                  <c:v>9.043000000000001</c:v>
                </c:pt>
                <c:pt idx="5456">
                  <c:v>9.043000000000001</c:v>
                </c:pt>
                <c:pt idx="5457">
                  <c:v>9.043000000000001</c:v>
                </c:pt>
                <c:pt idx="5458">
                  <c:v>9.0419999999999998</c:v>
                </c:pt>
                <c:pt idx="5459">
                  <c:v>9.0419999999999998</c:v>
                </c:pt>
                <c:pt idx="5460">
                  <c:v>9.11</c:v>
                </c:pt>
                <c:pt idx="5461">
                  <c:v>9.11</c:v>
                </c:pt>
                <c:pt idx="5462">
                  <c:v>9.1780000000000008</c:v>
                </c:pt>
                <c:pt idx="5463">
                  <c:v>9.1780000000000008</c:v>
                </c:pt>
                <c:pt idx="5464">
                  <c:v>9.1780000000000008</c:v>
                </c:pt>
                <c:pt idx="5465">
                  <c:v>9.1780000000000008</c:v>
                </c:pt>
                <c:pt idx="5466">
                  <c:v>9.1780000000000008</c:v>
                </c:pt>
                <c:pt idx="5467">
                  <c:v>9.2460000000000004</c:v>
                </c:pt>
                <c:pt idx="5468">
                  <c:v>9.3140000000000001</c:v>
                </c:pt>
                <c:pt idx="5469">
                  <c:v>9.2800000000000011</c:v>
                </c:pt>
                <c:pt idx="5470">
                  <c:v>9.3140000000000001</c:v>
                </c:pt>
                <c:pt idx="5471">
                  <c:v>9.3130000000000006</c:v>
                </c:pt>
                <c:pt idx="5472">
                  <c:v>9.2790000000000017</c:v>
                </c:pt>
                <c:pt idx="5473">
                  <c:v>9.3140000000000001</c:v>
                </c:pt>
                <c:pt idx="5474">
                  <c:v>9.3130000000000006</c:v>
                </c:pt>
                <c:pt idx="5475">
                  <c:v>9.3130000000000006</c:v>
                </c:pt>
                <c:pt idx="5476">
                  <c:v>9.3130000000000006</c:v>
                </c:pt>
                <c:pt idx="5477">
                  <c:v>9.3130000000000006</c:v>
                </c:pt>
                <c:pt idx="5478">
                  <c:v>9.3130000000000006</c:v>
                </c:pt>
                <c:pt idx="5479">
                  <c:v>9.3130000000000006</c:v>
                </c:pt>
                <c:pt idx="5480">
                  <c:v>9.3810000000000002</c:v>
                </c:pt>
                <c:pt idx="5481">
                  <c:v>9.3810000000000002</c:v>
                </c:pt>
                <c:pt idx="5482">
                  <c:v>9.4140000000000015</c:v>
                </c:pt>
                <c:pt idx="5483">
                  <c:v>9.4480000000000004</c:v>
                </c:pt>
                <c:pt idx="5484">
                  <c:v>9.4480000000000004</c:v>
                </c:pt>
                <c:pt idx="5485">
                  <c:v>9.4480000000000004</c:v>
                </c:pt>
                <c:pt idx="5486">
                  <c:v>9.4480000000000004</c:v>
                </c:pt>
                <c:pt idx="5487">
                  <c:v>9.4480000000000004</c:v>
                </c:pt>
                <c:pt idx="5488">
                  <c:v>9.447000000000001</c:v>
                </c:pt>
                <c:pt idx="5489">
                  <c:v>9.447000000000001</c:v>
                </c:pt>
                <c:pt idx="5490">
                  <c:v>9.447000000000001</c:v>
                </c:pt>
                <c:pt idx="5491">
                  <c:v>9.4140000000000015</c:v>
                </c:pt>
                <c:pt idx="5492">
                  <c:v>9.447000000000001</c:v>
                </c:pt>
                <c:pt idx="5493">
                  <c:v>9.447000000000001</c:v>
                </c:pt>
                <c:pt idx="5494">
                  <c:v>9.4140000000000015</c:v>
                </c:pt>
                <c:pt idx="5495">
                  <c:v>9.447000000000001</c:v>
                </c:pt>
                <c:pt idx="5496">
                  <c:v>9.447000000000001</c:v>
                </c:pt>
                <c:pt idx="5497">
                  <c:v>9.4460000000000015</c:v>
                </c:pt>
                <c:pt idx="5498">
                  <c:v>9.4460000000000015</c:v>
                </c:pt>
                <c:pt idx="5499">
                  <c:v>9.4460000000000015</c:v>
                </c:pt>
                <c:pt idx="5500">
                  <c:v>9.4460000000000015</c:v>
                </c:pt>
                <c:pt idx="5501">
                  <c:v>9.4460000000000015</c:v>
                </c:pt>
                <c:pt idx="5502">
                  <c:v>9.4460000000000015</c:v>
                </c:pt>
                <c:pt idx="5503">
                  <c:v>9.4460000000000015</c:v>
                </c:pt>
                <c:pt idx="5504">
                  <c:v>9.4460000000000015</c:v>
                </c:pt>
                <c:pt idx="5505">
                  <c:v>9.4460000000000015</c:v>
                </c:pt>
                <c:pt idx="5506">
                  <c:v>9.4460000000000015</c:v>
                </c:pt>
                <c:pt idx="5507">
                  <c:v>9.5130000000000035</c:v>
                </c:pt>
                <c:pt idx="5508">
                  <c:v>9.4450000000000003</c:v>
                </c:pt>
                <c:pt idx="5509">
                  <c:v>9.5130000000000035</c:v>
                </c:pt>
                <c:pt idx="5510">
                  <c:v>9.5130000000000035</c:v>
                </c:pt>
                <c:pt idx="5511">
                  <c:v>9.5810000000000013</c:v>
                </c:pt>
                <c:pt idx="5512">
                  <c:v>9.5130000000000035</c:v>
                </c:pt>
                <c:pt idx="5513">
                  <c:v>9.5810000000000013</c:v>
                </c:pt>
                <c:pt idx="5514">
                  <c:v>9.5810000000000013</c:v>
                </c:pt>
                <c:pt idx="5515">
                  <c:v>9.5130000000000035</c:v>
                </c:pt>
                <c:pt idx="5516">
                  <c:v>9.4450000000000003</c:v>
                </c:pt>
                <c:pt idx="5517">
                  <c:v>9.4440000000000008</c:v>
                </c:pt>
                <c:pt idx="5518">
                  <c:v>9.3770000000000007</c:v>
                </c:pt>
                <c:pt idx="5519">
                  <c:v>9.3090000000000028</c:v>
                </c:pt>
                <c:pt idx="5520">
                  <c:v>9.2750000000000004</c:v>
                </c:pt>
                <c:pt idx="5521">
                  <c:v>9.2409999999999997</c:v>
                </c:pt>
                <c:pt idx="5522">
                  <c:v>9.173</c:v>
                </c:pt>
                <c:pt idx="5523">
                  <c:v>9.173</c:v>
                </c:pt>
                <c:pt idx="5524">
                  <c:v>9.1389999999999993</c:v>
                </c:pt>
                <c:pt idx="5525">
                  <c:v>9.1050000000000004</c:v>
                </c:pt>
                <c:pt idx="5526">
                  <c:v>9.1050000000000004</c:v>
                </c:pt>
                <c:pt idx="5527">
                  <c:v>9.104000000000001</c:v>
                </c:pt>
                <c:pt idx="5528">
                  <c:v>9.0370000000000008</c:v>
                </c:pt>
                <c:pt idx="5529">
                  <c:v>9.0710000000000015</c:v>
                </c:pt>
                <c:pt idx="5530">
                  <c:v>9.0370000000000008</c:v>
                </c:pt>
                <c:pt idx="5531">
                  <c:v>9.104000000000001</c:v>
                </c:pt>
                <c:pt idx="5532">
                  <c:v>9.0710000000000015</c:v>
                </c:pt>
                <c:pt idx="5533">
                  <c:v>9.104000000000001</c:v>
                </c:pt>
                <c:pt idx="5534">
                  <c:v>9.104000000000001</c:v>
                </c:pt>
                <c:pt idx="5535">
                  <c:v>9.104000000000001</c:v>
                </c:pt>
                <c:pt idx="5536">
                  <c:v>9.1720000000000006</c:v>
                </c:pt>
                <c:pt idx="5537">
                  <c:v>9.1720000000000006</c:v>
                </c:pt>
                <c:pt idx="5538">
                  <c:v>9.1710000000000012</c:v>
                </c:pt>
                <c:pt idx="5539">
                  <c:v>9.238999999999999</c:v>
                </c:pt>
                <c:pt idx="5540">
                  <c:v>9.238999999999999</c:v>
                </c:pt>
                <c:pt idx="5541">
                  <c:v>9.238999999999999</c:v>
                </c:pt>
                <c:pt idx="5542">
                  <c:v>9.3070000000000004</c:v>
                </c:pt>
                <c:pt idx="5543">
                  <c:v>9.3070000000000004</c:v>
                </c:pt>
                <c:pt idx="5544">
                  <c:v>9.3070000000000004</c:v>
                </c:pt>
                <c:pt idx="5545">
                  <c:v>9.3070000000000004</c:v>
                </c:pt>
                <c:pt idx="5546">
                  <c:v>9.3070000000000004</c:v>
                </c:pt>
                <c:pt idx="5547">
                  <c:v>9.3740000000000006</c:v>
                </c:pt>
                <c:pt idx="5548">
                  <c:v>9.3740000000000006</c:v>
                </c:pt>
                <c:pt idx="5549">
                  <c:v>9.3740000000000006</c:v>
                </c:pt>
                <c:pt idx="5550">
                  <c:v>9.4420000000000002</c:v>
                </c:pt>
                <c:pt idx="5551">
                  <c:v>9.4420000000000002</c:v>
                </c:pt>
                <c:pt idx="5552">
                  <c:v>9.4420000000000002</c:v>
                </c:pt>
                <c:pt idx="5553">
                  <c:v>9.4420000000000002</c:v>
                </c:pt>
                <c:pt idx="5554">
                  <c:v>9.4420000000000002</c:v>
                </c:pt>
                <c:pt idx="5555">
                  <c:v>9.4410000000000025</c:v>
                </c:pt>
                <c:pt idx="5556">
                  <c:v>9.4420000000000002</c:v>
                </c:pt>
                <c:pt idx="5557">
                  <c:v>9.4410000000000025</c:v>
                </c:pt>
                <c:pt idx="5558">
                  <c:v>9.4420000000000002</c:v>
                </c:pt>
                <c:pt idx="5559">
                  <c:v>9.5080000000000009</c:v>
                </c:pt>
                <c:pt idx="5560">
                  <c:v>9.4410000000000025</c:v>
                </c:pt>
                <c:pt idx="5561">
                  <c:v>9.5080000000000009</c:v>
                </c:pt>
                <c:pt idx="5562">
                  <c:v>9.4410000000000025</c:v>
                </c:pt>
                <c:pt idx="5563">
                  <c:v>9.4410000000000025</c:v>
                </c:pt>
                <c:pt idx="5564">
                  <c:v>9.4410000000000025</c:v>
                </c:pt>
                <c:pt idx="5565">
                  <c:v>9.4410000000000025</c:v>
                </c:pt>
                <c:pt idx="5566">
                  <c:v>9.3730000000000047</c:v>
                </c:pt>
                <c:pt idx="5567">
                  <c:v>9.3720000000000052</c:v>
                </c:pt>
                <c:pt idx="5568">
                  <c:v>9.3720000000000052</c:v>
                </c:pt>
                <c:pt idx="5569">
                  <c:v>9.3040000000000003</c:v>
                </c:pt>
                <c:pt idx="5570">
                  <c:v>9.3040000000000003</c:v>
                </c:pt>
                <c:pt idx="5571">
                  <c:v>9.2360000000000024</c:v>
                </c:pt>
                <c:pt idx="5572">
                  <c:v>9.2360000000000024</c:v>
                </c:pt>
                <c:pt idx="5573">
                  <c:v>9.2360000000000024</c:v>
                </c:pt>
                <c:pt idx="5574">
                  <c:v>9.2360000000000024</c:v>
                </c:pt>
                <c:pt idx="5575">
                  <c:v>9.3040000000000003</c:v>
                </c:pt>
                <c:pt idx="5576">
                  <c:v>9.2349999999999994</c:v>
                </c:pt>
                <c:pt idx="5577">
                  <c:v>9.2349999999999994</c:v>
                </c:pt>
                <c:pt idx="5578">
                  <c:v>9.2349999999999994</c:v>
                </c:pt>
                <c:pt idx="5579">
                  <c:v>9.2349999999999994</c:v>
                </c:pt>
                <c:pt idx="5580">
                  <c:v>9.2349999999999994</c:v>
                </c:pt>
                <c:pt idx="5581">
                  <c:v>9.2349999999999994</c:v>
                </c:pt>
                <c:pt idx="5582">
                  <c:v>9.2349999999999994</c:v>
                </c:pt>
                <c:pt idx="5583">
                  <c:v>9.2349999999999994</c:v>
                </c:pt>
                <c:pt idx="5584">
                  <c:v>9.3030000000000008</c:v>
                </c:pt>
                <c:pt idx="5585">
                  <c:v>9.3030000000000008</c:v>
                </c:pt>
                <c:pt idx="5586">
                  <c:v>9.3710000000000004</c:v>
                </c:pt>
                <c:pt idx="5587">
                  <c:v>9.3710000000000004</c:v>
                </c:pt>
                <c:pt idx="5588">
                  <c:v>9.3700000000000028</c:v>
                </c:pt>
                <c:pt idx="5589">
                  <c:v>9.3700000000000028</c:v>
                </c:pt>
                <c:pt idx="5590">
                  <c:v>9.4380000000000006</c:v>
                </c:pt>
                <c:pt idx="5591">
                  <c:v>9.4380000000000006</c:v>
                </c:pt>
                <c:pt idx="5592">
                  <c:v>9.4380000000000006</c:v>
                </c:pt>
                <c:pt idx="5593">
                  <c:v>9.5050000000000008</c:v>
                </c:pt>
                <c:pt idx="5594">
                  <c:v>9.5050000000000008</c:v>
                </c:pt>
                <c:pt idx="5595">
                  <c:v>9.5730000000000004</c:v>
                </c:pt>
                <c:pt idx="5596">
                  <c:v>9.5730000000000004</c:v>
                </c:pt>
                <c:pt idx="5597">
                  <c:v>9.64</c:v>
                </c:pt>
                <c:pt idx="5598">
                  <c:v>9.64</c:v>
                </c:pt>
                <c:pt idx="5599">
                  <c:v>9.64</c:v>
                </c:pt>
                <c:pt idx="5600">
                  <c:v>9.7070000000000007</c:v>
                </c:pt>
                <c:pt idx="5601">
                  <c:v>9.7750000000000004</c:v>
                </c:pt>
                <c:pt idx="5602">
                  <c:v>9.7750000000000004</c:v>
                </c:pt>
                <c:pt idx="5603">
                  <c:v>9.7750000000000004</c:v>
                </c:pt>
                <c:pt idx="5604">
                  <c:v>9.7750000000000004</c:v>
                </c:pt>
                <c:pt idx="5605">
                  <c:v>9.7750000000000004</c:v>
                </c:pt>
                <c:pt idx="5606">
                  <c:v>9.7750000000000004</c:v>
                </c:pt>
                <c:pt idx="5607">
                  <c:v>9.843</c:v>
                </c:pt>
                <c:pt idx="5608">
                  <c:v>9.843</c:v>
                </c:pt>
                <c:pt idx="5609">
                  <c:v>9.8420000000000005</c:v>
                </c:pt>
                <c:pt idx="5610">
                  <c:v>9.9090000000000007</c:v>
                </c:pt>
                <c:pt idx="5611">
                  <c:v>9.9090000000000007</c:v>
                </c:pt>
                <c:pt idx="5612">
                  <c:v>9.9090000000000007</c:v>
                </c:pt>
                <c:pt idx="5613">
                  <c:v>9.9770000000000003</c:v>
                </c:pt>
                <c:pt idx="5614">
                  <c:v>9.9430000000000014</c:v>
                </c:pt>
                <c:pt idx="5615">
                  <c:v>9.9770000000000003</c:v>
                </c:pt>
                <c:pt idx="5616">
                  <c:v>9.9770000000000003</c:v>
                </c:pt>
                <c:pt idx="5617">
                  <c:v>10.011000000000001</c:v>
                </c:pt>
                <c:pt idx="5618">
                  <c:v>9.9770000000000003</c:v>
                </c:pt>
                <c:pt idx="5619">
                  <c:v>9.9770000000000003</c:v>
                </c:pt>
                <c:pt idx="5620">
                  <c:v>10.011000000000001</c:v>
                </c:pt>
                <c:pt idx="5621">
                  <c:v>10.044</c:v>
                </c:pt>
                <c:pt idx="5622">
                  <c:v>10.044</c:v>
                </c:pt>
                <c:pt idx="5623">
                  <c:v>10.044</c:v>
                </c:pt>
                <c:pt idx="5624">
                  <c:v>10.044</c:v>
                </c:pt>
                <c:pt idx="5625">
                  <c:v>10.044</c:v>
                </c:pt>
                <c:pt idx="5626">
                  <c:v>10.044</c:v>
                </c:pt>
                <c:pt idx="5627">
                  <c:v>10.044</c:v>
                </c:pt>
                <c:pt idx="5628">
                  <c:v>10.044</c:v>
                </c:pt>
                <c:pt idx="5629">
                  <c:v>10.044</c:v>
                </c:pt>
                <c:pt idx="5630">
                  <c:v>9.9760000000000026</c:v>
                </c:pt>
                <c:pt idx="5631">
                  <c:v>9.9760000000000026</c:v>
                </c:pt>
                <c:pt idx="5632">
                  <c:v>9.9750000000000032</c:v>
                </c:pt>
                <c:pt idx="5633">
                  <c:v>9.9760000000000026</c:v>
                </c:pt>
                <c:pt idx="5634">
                  <c:v>9.9760000000000026</c:v>
                </c:pt>
                <c:pt idx="5635">
                  <c:v>9.9750000000000032</c:v>
                </c:pt>
                <c:pt idx="5636">
                  <c:v>9.9750000000000032</c:v>
                </c:pt>
                <c:pt idx="5637">
                  <c:v>9.9750000000000032</c:v>
                </c:pt>
                <c:pt idx="5638">
                  <c:v>9.9750000000000032</c:v>
                </c:pt>
                <c:pt idx="5639">
                  <c:v>9.9750000000000032</c:v>
                </c:pt>
                <c:pt idx="5640">
                  <c:v>9.9750000000000032</c:v>
                </c:pt>
                <c:pt idx="5641">
                  <c:v>10.043000000000001</c:v>
                </c:pt>
                <c:pt idx="5642">
                  <c:v>10.043000000000001</c:v>
                </c:pt>
                <c:pt idx="5643">
                  <c:v>10.043000000000001</c:v>
                </c:pt>
                <c:pt idx="5644">
                  <c:v>10.11</c:v>
                </c:pt>
                <c:pt idx="5645">
                  <c:v>10.109</c:v>
                </c:pt>
                <c:pt idx="5646">
                  <c:v>10.11</c:v>
                </c:pt>
                <c:pt idx="5647">
                  <c:v>10.11</c:v>
                </c:pt>
                <c:pt idx="5648">
                  <c:v>10.109</c:v>
                </c:pt>
                <c:pt idx="5649">
                  <c:v>10.177</c:v>
                </c:pt>
                <c:pt idx="5650">
                  <c:v>10.109</c:v>
                </c:pt>
                <c:pt idx="5651">
                  <c:v>10.109</c:v>
                </c:pt>
                <c:pt idx="5652">
                  <c:v>10.109</c:v>
                </c:pt>
                <c:pt idx="5653">
                  <c:v>10.109</c:v>
                </c:pt>
                <c:pt idx="5654">
                  <c:v>10.109</c:v>
                </c:pt>
                <c:pt idx="5655">
                  <c:v>10.109</c:v>
                </c:pt>
                <c:pt idx="5656">
                  <c:v>10.074</c:v>
                </c:pt>
                <c:pt idx="5657">
                  <c:v>10.108000000000001</c:v>
                </c:pt>
                <c:pt idx="5658">
                  <c:v>10.074</c:v>
                </c:pt>
                <c:pt idx="5659">
                  <c:v>10.108000000000001</c:v>
                </c:pt>
                <c:pt idx="5660">
                  <c:v>10.108000000000001</c:v>
                </c:pt>
                <c:pt idx="5661">
                  <c:v>10.108000000000001</c:v>
                </c:pt>
                <c:pt idx="5662">
                  <c:v>10.041</c:v>
                </c:pt>
                <c:pt idx="5663">
                  <c:v>10.041</c:v>
                </c:pt>
                <c:pt idx="5664">
                  <c:v>10.041</c:v>
                </c:pt>
                <c:pt idx="5665">
                  <c:v>10.041</c:v>
                </c:pt>
                <c:pt idx="5666">
                  <c:v>10.041</c:v>
                </c:pt>
                <c:pt idx="5667">
                  <c:v>9.9730000000000008</c:v>
                </c:pt>
                <c:pt idx="5668">
                  <c:v>9.9730000000000008</c:v>
                </c:pt>
                <c:pt idx="5669">
                  <c:v>9.9730000000000008</c:v>
                </c:pt>
                <c:pt idx="5670">
                  <c:v>9.9720000000000031</c:v>
                </c:pt>
                <c:pt idx="5671">
                  <c:v>9.9380000000000006</c:v>
                </c:pt>
                <c:pt idx="5672">
                  <c:v>9.9720000000000031</c:v>
                </c:pt>
                <c:pt idx="5673">
                  <c:v>9.9380000000000006</c:v>
                </c:pt>
                <c:pt idx="5674">
                  <c:v>9.9040000000000035</c:v>
                </c:pt>
                <c:pt idx="5675">
                  <c:v>9.9040000000000035</c:v>
                </c:pt>
                <c:pt idx="5676">
                  <c:v>9.9720000000000031</c:v>
                </c:pt>
                <c:pt idx="5677">
                  <c:v>9.9720000000000031</c:v>
                </c:pt>
                <c:pt idx="5678">
                  <c:v>9.9040000000000035</c:v>
                </c:pt>
                <c:pt idx="5679">
                  <c:v>9.9380000000000006</c:v>
                </c:pt>
                <c:pt idx="5680">
                  <c:v>9.9380000000000006</c:v>
                </c:pt>
                <c:pt idx="5681">
                  <c:v>9.9380000000000006</c:v>
                </c:pt>
                <c:pt idx="5682">
                  <c:v>9.9720000000000031</c:v>
                </c:pt>
                <c:pt idx="5683">
                  <c:v>9.9720000000000031</c:v>
                </c:pt>
                <c:pt idx="5684">
                  <c:v>9.9720000000000031</c:v>
                </c:pt>
                <c:pt idx="5685">
                  <c:v>9.9720000000000031</c:v>
                </c:pt>
                <c:pt idx="5686">
                  <c:v>10.040000000000001</c:v>
                </c:pt>
                <c:pt idx="5687">
                  <c:v>10.040000000000001</c:v>
                </c:pt>
                <c:pt idx="5688">
                  <c:v>10.040000000000001</c:v>
                </c:pt>
                <c:pt idx="5689">
                  <c:v>10.040000000000001</c:v>
                </c:pt>
                <c:pt idx="5690">
                  <c:v>10.107000000000001</c:v>
                </c:pt>
                <c:pt idx="5691">
                  <c:v>10.107000000000001</c:v>
                </c:pt>
                <c:pt idx="5692">
                  <c:v>10.107000000000001</c:v>
                </c:pt>
                <c:pt idx="5693">
                  <c:v>10.174000000000001</c:v>
                </c:pt>
                <c:pt idx="5694">
                  <c:v>10.106</c:v>
                </c:pt>
                <c:pt idx="5695">
                  <c:v>10.14</c:v>
                </c:pt>
                <c:pt idx="5696">
                  <c:v>10.174000000000001</c:v>
                </c:pt>
                <c:pt idx="5697">
                  <c:v>10.174000000000001</c:v>
                </c:pt>
                <c:pt idx="5698">
                  <c:v>10.106</c:v>
                </c:pt>
                <c:pt idx="5699">
                  <c:v>10.174000000000001</c:v>
                </c:pt>
                <c:pt idx="5700">
                  <c:v>10.14</c:v>
                </c:pt>
                <c:pt idx="5701">
                  <c:v>10.174000000000001</c:v>
                </c:pt>
                <c:pt idx="5702">
                  <c:v>10.174000000000001</c:v>
                </c:pt>
                <c:pt idx="5703">
                  <c:v>10.14</c:v>
                </c:pt>
                <c:pt idx="5704">
                  <c:v>10.174000000000001</c:v>
                </c:pt>
                <c:pt idx="5705">
                  <c:v>10.106</c:v>
                </c:pt>
                <c:pt idx="5706">
                  <c:v>10.14</c:v>
                </c:pt>
                <c:pt idx="5707">
                  <c:v>10.106</c:v>
                </c:pt>
                <c:pt idx="5708">
                  <c:v>10.174000000000001</c:v>
                </c:pt>
                <c:pt idx="5709">
                  <c:v>10.174000000000001</c:v>
                </c:pt>
                <c:pt idx="5710">
                  <c:v>10.106</c:v>
                </c:pt>
                <c:pt idx="5711">
                  <c:v>10.174000000000001</c:v>
                </c:pt>
                <c:pt idx="5712">
                  <c:v>10.174000000000001</c:v>
                </c:pt>
                <c:pt idx="5713">
                  <c:v>10.174000000000001</c:v>
                </c:pt>
                <c:pt idx="5714">
                  <c:v>10.174000000000001</c:v>
                </c:pt>
                <c:pt idx="5715">
                  <c:v>10.174000000000001</c:v>
                </c:pt>
                <c:pt idx="5716">
                  <c:v>10.14</c:v>
                </c:pt>
                <c:pt idx="5717">
                  <c:v>10.174000000000001</c:v>
                </c:pt>
                <c:pt idx="5718">
                  <c:v>10.174000000000001</c:v>
                </c:pt>
                <c:pt idx="5719">
                  <c:v>10.174000000000001</c:v>
                </c:pt>
                <c:pt idx="5720">
                  <c:v>10.174000000000001</c:v>
                </c:pt>
                <c:pt idx="5721">
                  <c:v>10.174000000000001</c:v>
                </c:pt>
                <c:pt idx="5722">
                  <c:v>10.241</c:v>
                </c:pt>
                <c:pt idx="5723">
                  <c:v>10.241</c:v>
                </c:pt>
                <c:pt idx="5724">
                  <c:v>10.241</c:v>
                </c:pt>
                <c:pt idx="5725">
                  <c:v>10.309000000000003</c:v>
                </c:pt>
                <c:pt idx="5726">
                  <c:v>10.343</c:v>
                </c:pt>
                <c:pt idx="5727">
                  <c:v>10.376000000000005</c:v>
                </c:pt>
                <c:pt idx="5728">
                  <c:v>10.376000000000005</c:v>
                </c:pt>
                <c:pt idx="5729">
                  <c:v>10.376000000000005</c:v>
                </c:pt>
                <c:pt idx="5730">
                  <c:v>10.376000000000005</c:v>
                </c:pt>
                <c:pt idx="5731">
                  <c:v>10.444000000000001</c:v>
                </c:pt>
                <c:pt idx="5732">
                  <c:v>10.444000000000001</c:v>
                </c:pt>
                <c:pt idx="5733">
                  <c:v>10.443</c:v>
                </c:pt>
                <c:pt idx="5734">
                  <c:v>10.443</c:v>
                </c:pt>
                <c:pt idx="5735">
                  <c:v>10.512</c:v>
                </c:pt>
                <c:pt idx="5736">
                  <c:v>10.512</c:v>
                </c:pt>
                <c:pt idx="5737">
                  <c:v>10.512</c:v>
                </c:pt>
                <c:pt idx="5738">
                  <c:v>10.51</c:v>
                </c:pt>
                <c:pt idx="5739">
                  <c:v>10.512</c:v>
                </c:pt>
                <c:pt idx="5740">
                  <c:v>10.512</c:v>
                </c:pt>
                <c:pt idx="5741">
                  <c:v>10.51</c:v>
                </c:pt>
                <c:pt idx="5742">
                  <c:v>10.579000000000002</c:v>
                </c:pt>
                <c:pt idx="5743">
                  <c:v>10.578000000000001</c:v>
                </c:pt>
                <c:pt idx="5744">
                  <c:v>10.579000000000002</c:v>
                </c:pt>
                <c:pt idx="5745">
                  <c:v>10.578000000000001</c:v>
                </c:pt>
                <c:pt idx="5746">
                  <c:v>10.647</c:v>
                </c:pt>
                <c:pt idx="5747">
                  <c:v>10.647</c:v>
                </c:pt>
                <c:pt idx="5748">
                  <c:v>10.645</c:v>
                </c:pt>
                <c:pt idx="5749">
                  <c:v>10.647</c:v>
                </c:pt>
                <c:pt idx="5750">
                  <c:v>10.713000000000001</c:v>
                </c:pt>
                <c:pt idx="5751">
                  <c:v>10.714</c:v>
                </c:pt>
                <c:pt idx="5752">
                  <c:v>10.713000000000001</c:v>
                </c:pt>
                <c:pt idx="5753">
                  <c:v>10.747</c:v>
                </c:pt>
                <c:pt idx="5754">
                  <c:v>10.713000000000001</c:v>
                </c:pt>
                <c:pt idx="5755">
                  <c:v>10.713000000000001</c:v>
                </c:pt>
                <c:pt idx="5756">
                  <c:v>10.78</c:v>
                </c:pt>
                <c:pt idx="5757">
                  <c:v>10.781000000000001</c:v>
                </c:pt>
                <c:pt idx="5758">
                  <c:v>10.78</c:v>
                </c:pt>
                <c:pt idx="5759">
                  <c:v>10.848000000000001</c:v>
                </c:pt>
                <c:pt idx="5760">
                  <c:v>10.848000000000001</c:v>
                </c:pt>
                <c:pt idx="5761">
                  <c:v>10.849</c:v>
                </c:pt>
                <c:pt idx="5762">
                  <c:v>10.849</c:v>
                </c:pt>
                <c:pt idx="5763">
                  <c:v>10.78</c:v>
                </c:pt>
                <c:pt idx="5764">
                  <c:v>10.781000000000001</c:v>
                </c:pt>
                <c:pt idx="5765">
                  <c:v>10.78</c:v>
                </c:pt>
                <c:pt idx="5766">
                  <c:v>10.78</c:v>
                </c:pt>
                <c:pt idx="5767">
                  <c:v>10.747999999999999</c:v>
                </c:pt>
                <c:pt idx="5768">
                  <c:v>10.781000000000001</c:v>
                </c:pt>
                <c:pt idx="5769">
                  <c:v>10.78</c:v>
                </c:pt>
                <c:pt idx="5770">
                  <c:v>10.781000000000001</c:v>
                </c:pt>
                <c:pt idx="5771">
                  <c:v>10.781000000000001</c:v>
                </c:pt>
                <c:pt idx="5772">
                  <c:v>10.781000000000001</c:v>
                </c:pt>
                <c:pt idx="5773">
                  <c:v>10.781000000000001</c:v>
                </c:pt>
                <c:pt idx="5774">
                  <c:v>10.781000000000001</c:v>
                </c:pt>
                <c:pt idx="5775">
                  <c:v>10.78</c:v>
                </c:pt>
                <c:pt idx="5776">
                  <c:v>10.781000000000001</c:v>
                </c:pt>
                <c:pt idx="5777">
                  <c:v>10.781000000000001</c:v>
                </c:pt>
                <c:pt idx="5778">
                  <c:v>10.849</c:v>
                </c:pt>
                <c:pt idx="5779">
                  <c:v>10.849</c:v>
                </c:pt>
                <c:pt idx="5780">
                  <c:v>10.849</c:v>
                </c:pt>
                <c:pt idx="5781">
                  <c:v>10.849</c:v>
                </c:pt>
                <c:pt idx="5782">
                  <c:v>10.781000000000001</c:v>
                </c:pt>
                <c:pt idx="5783">
                  <c:v>10.714</c:v>
                </c:pt>
                <c:pt idx="5784">
                  <c:v>10.68</c:v>
                </c:pt>
                <c:pt idx="5785">
                  <c:v>10.647</c:v>
                </c:pt>
                <c:pt idx="5786">
                  <c:v>10.579000000000002</c:v>
                </c:pt>
                <c:pt idx="5787">
                  <c:v>10.512</c:v>
                </c:pt>
                <c:pt idx="5788">
                  <c:v>10.512</c:v>
                </c:pt>
                <c:pt idx="5789">
                  <c:v>10.478</c:v>
                </c:pt>
                <c:pt idx="5790">
                  <c:v>10.444000000000001</c:v>
                </c:pt>
                <c:pt idx="5791">
                  <c:v>10.444000000000001</c:v>
                </c:pt>
                <c:pt idx="5792">
                  <c:v>10.444000000000001</c:v>
                </c:pt>
                <c:pt idx="5793">
                  <c:v>10.444000000000001</c:v>
                </c:pt>
                <c:pt idx="5794">
                  <c:v>10.41</c:v>
                </c:pt>
                <c:pt idx="5795">
                  <c:v>10.41</c:v>
                </c:pt>
                <c:pt idx="5796">
                  <c:v>10.444000000000001</c:v>
                </c:pt>
                <c:pt idx="5797">
                  <c:v>10.376000000000005</c:v>
                </c:pt>
                <c:pt idx="5798">
                  <c:v>10.376000000000005</c:v>
                </c:pt>
                <c:pt idx="5799">
                  <c:v>10.376000000000005</c:v>
                </c:pt>
                <c:pt idx="5800">
                  <c:v>10.376000000000005</c:v>
                </c:pt>
                <c:pt idx="5801">
                  <c:v>10.444000000000001</c:v>
                </c:pt>
                <c:pt idx="5802">
                  <c:v>10.444000000000001</c:v>
                </c:pt>
                <c:pt idx="5803">
                  <c:v>10.444000000000001</c:v>
                </c:pt>
                <c:pt idx="5804">
                  <c:v>10.444000000000001</c:v>
                </c:pt>
                <c:pt idx="5805">
                  <c:v>10.512</c:v>
                </c:pt>
                <c:pt idx="5806">
                  <c:v>10.512</c:v>
                </c:pt>
                <c:pt idx="5807">
                  <c:v>10.512</c:v>
                </c:pt>
                <c:pt idx="5808">
                  <c:v>10.513</c:v>
                </c:pt>
                <c:pt idx="5809">
                  <c:v>10.512</c:v>
                </c:pt>
                <c:pt idx="5810">
                  <c:v>10.513</c:v>
                </c:pt>
                <c:pt idx="5811">
                  <c:v>10.513</c:v>
                </c:pt>
                <c:pt idx="5812">
                  <c:v>10.546000000000001</c:v>
                </c:pt>
                <c:pt idx="5813">
                  <c:v>10.58</c:v>
                </c:pt>
                <c:pt idx="5814">
                  <c:v>10.513</c:v>
                </c:pt>
                <c:pt idx="5815">
                  <c:v>10.513</c:v>
                </c:pt>
                <c:pt idx="5816">
                  <c:v>10.513</c:v>
                </c:pt>
                <c:pt idx="5817">
                  <c:v>10.445</c:v>
                </c:pt>
                <c:pt idx="5818">
                  <c:v>10.445</c:v>
                </c:pt>
                <c:pt idx="5819">
                  <c:v>10.445</c:v>
                </c:pt>
                <c:pt idx="5820">
                  <c:v>10.378</c:v>
                </c:pt>
                <c:pt idx="5821">
                  <c:v>10.445</c:v>
                </c:pt>
                <c:pt idx="5822">
                  <c:v>10.411</c:v>
                </c:pt>
                <c:pt idx="5823">
                  <c:v>10.445</c:v>
                </c:pt>
                <c:pt idx="5824">
                  <c:v>10.378</c:v>
                </c:pt>
                <c:pt idx="5825">
                  <c:v>10.411</c:v>
                </c:pt>
                <c:pt idx="5826">
                  <c:v>10.378</c:v>
                </c:pt>
                <c:pt idx="5827">
                  <c:v>10.445</c:v>
                </c:pt>
                <c:pt idx="5828">
                  <c:v>10.378</c:v>
                </c:pt>
                <c:pt idx="5829">
                  <c:v>10.379000000000003</c:v>
                </c:pt>
                <c:pt idx="5830">
                  <c:v>10.378</c:v>
                </c:pt>
                <c:pt idx="5831">
                  <c:v>10.378</c:v>
                </c:pt>
                <c:pt idx="5832">
                  <c:v>10.379000000000003</c:v>
                </c:pt>
                <c:pt idx="5833">
                  <c:v>10.379000000000003</c:v>
                </c:pt>
                <c:pt idx="5834">
                  <c:v>10.379000000000003</c:v>
                </c:pt>
                <c:pt idx="5835">
                  <c:v>10.311</c:v>
                </c:pt>
                <c:pt idx="5836">
                  <c:v>10.243</c:v>
                </c:pt>
                <c:pt idx="5837">
                  <c:v>10.243</c:v>
                </c:pt>
                <c:pt idx="5838">
                  <c:v>10.311</c:v>
                </c:pt>
                <c:pt idx="5839">
                  <c:v>10.243</c:v>
                </c:pt>
                <c:pt idx="5840">
                  <c:v>10.277000000000001</c:v>
                </c:pt>
                <c:pt idx="5841">
                  <c:v>10.243</c:v>
                </c:pt>
                <c:pt idx="5842">
                  <c:v>10.243</c:v>
                </c:pt>
                <c:pt idx="5843">
                  <c:v>10.277000000000001</c:v>
                </c:pt>
                <c:pt idx="5844">
                  <c:v>10.311</c:v>
                </c:pt>
                <c:pt idx="5845">
                  <c:v>10.312000000000003</c:v>
                </c:pt>
                <c:pt idx="5846">
                  <c:v>10.312000000000003</c:v>
                </c:pt>
                <c:pt idx="5847">
                  <c:v>10.312000000000003</c:v>
                </c:pt>
                <c:pt idx="5848">
                  <c:v>10.312000000000003</c:v>
                </c:pt>
                <c:pt idx="5849">
                  <c:v>10.346</c:v>
                </c:pt>
                <c:pt idx="5850">
                  <c:v>10.38</c:v>
                </c:pt>
                <c:pt idx="5851">
                  <c:v>10.38</c:v>
                </c:pt>
                <c:pt idx="5852">
                  <c:v>10.38</c:v>
                </c:pt>
                <c:pt idx="5853">
                  <c:v>10.413</c:v>
                </c:pt>
                <c:pt idx="5854">
                  <c:v>10.447000000000001</c:v>
                </c:pt>
                <c:pt idx="5855">
                  <c:v>10.413</c:v>
                </c:pt>
                <c:pt idx="5856">
                  <c:v>10.38</c:v>
                </c:pt>
                <c:pt idx="5857">
                  <c:v>10.447000000000001</c:v>
                </c:pt>
                <c:pt idx="5858">
                  <c:v>10.447000000000001</c:v>
                </c:pt>
                <c:pt idx="5859">
                  <c:v>10.447000000000001</c:v>
                </c:pt>
                <c:pt idx="5860">
                  <c:v>10.448</c:v>
                </c:pt>
                <c:pt idx="5861">
                  <c:v>10.38</c:v>
                </c:pt>
                <c:pt idx="5862">
                  <c:v>10.448</c:v>
                </c:pt>
                <c:pt idx="5863">
                  <c:v>10.448</c:v>
                </c:pt>
                <c:pt idx="5864">
                  <c:v>10.448</c:v>
                </c:pt>
                <c:pt idx="5865">
                  <c:v>10.448</c:v>
                </c:pt>
                <c:pt idx="5866">
                  <c:v>10.448</c:v>
                </c:pt>
                <c:pt idx="5867">
                  <c:v>10.516</c:v>
                </c:pt>
                <c:pt idx="5868">
                  <c:v>10.448</c:v>
                </c:pt>
                <c:pt idx="5869">
                  <c:v>10.516</c:v>
                </c:pt>
                <c:pt idx="5870">
                  <c:v>10.516</c:v>
                </c:pt>
                <c:pt idx="5871">
                  <c:v>10.583</c:v>
                </c:pt>
                <c:pt idx="5872">
                  <c:v>10.583</c:v>
                </c:pt>
                <c:pt idx="5873">
                  <c:v>10.583</c:v>
                </c:pt>
                <c:pt idx="5874">
                  <c:v>10.583</c:v>
                </c:pt>
                <c:pt idx="5875">
                  <c:v>10.583</c:v>
                </c:pt>
                <c:pt idx="5876">
                  <c:v>10.651</c:v>
                </c:pt>
                <c:pt idx="5877">
                  <c:v>10.583</c:v>
                </c:pt>
                <c:pt idx="5878">
                  <c:v>10.651</c:v>
                </c:pt>
                <c:pt idx="5879">
                  <c:v>10.617000000000001</c:v>
                </c:pt>
                <c:pt idx="5880">
                  <c:v>10.651</c:v>
                </c:pt>
                <c:pt idx="5881">
                  <c:v>10.651</c:v>
                </c:pt>
                <c:pt idx="5882">
                  <c:v>10.651</c:v>
                </c:pt>
                <c:pt idx="5883">
                  <c:v>10.651</c:v>
                </c:pt>
                <c:pt idx="5884">
                  <c:v>10.652000000000003</c:v>
                </c:pt>
                <c:pt idx="5885">
                  <c:v>10.652000000000003</c:v>
                </c:pt>
                <c:pt idx="5886">
                  <c:v>10.652000000000003</c:v>
                </c:pt>
                <c:pt idx="5887">
                  <c:v>10.686</c:v>
                </c:pt>
                <c:pt idx="5888">
                  <c:v>10.652000000000003</c:v>
                </c:pt>
                <c:pt idx="5889">
                  <c:v>10.652000000000003</c:v>
                </c:pt>
                <c:pt idx="5890">
                  <c:v>10.652000000000003</c:v>
                </c:pt>
                <c:pt idx="5891">
                  <c:v>10.652000000000003</c:v>
                </c:pt>
                <c:pt idx="5892">
                  <c:v>10.652000000000003</c:v>
                </c:pt>
                <c:pt idx="5893">
                  <c:v>10.652000000000003</c:v>
                </c:pt>
                <c:pt idx="5894">
                  <c:v>10.652000000000003</c:v>
                </c:pt>
                <c:pt idx="5895">
                  <c:v>10.652000000000003</c:v>
                </c:pt>
                <c:pt idx="5896">
                  <c:v>10.618</c:v>
                </c:pt>
                <c:pt idx="5897">
                  <c:v>10.652000000000003</c:v>
                </c:pt>
                <c:pt idx="5898">
                  <c:v>10.652000000000003</c:v>
                </c:pt>
                <c:pt idx="5899">
                  <c:v>10.652000000000003</c:v>
                </c:pt>
                <c:pt idx="5900">
                  <c:v>10.652000000000003</c:v>
                </c:pt>
                <c:pt idx="5901">
                  <c:v>10.652000000000003</c:v>
                </c:pt>
                <c:pt idx="5902">
                  <c:v>10.653</c:v>
                </c:pt>
                <c:pt idx="5903">
                  <c:v>10.652000000000003</c:v>
                </c:pt>
                <c:pt idx="5904">
                  <c:v>10.653</c:v>
                </c:pt>
                <c:pt idx="5905">
                  <c:v>10.72</c:v>
                </c:pt>
                <c:pt idx="5906">
                  <c:v>10.653</c:v>
                </c:pt>
                <c:pt idx="5907">
                  <c:v>10.687000000000001</c:v>
                </c:pt>
                <c:pt idx="5908">
                  <c:v>10.72</c:v>
                </c:pt>
                <c:pt idx="5909">
                  <c:v>10.72</c:v>
                </c:pt>
                <c:pt idx="5910">
                  <c:v>10.72</c:v>
                </c:pt>
                <c:pt idx="5911">
                  <c:v>10.72</c:v>
                </c:pt>
                <c:pt idx="5912">
                  <c:v>10.653</c:v>
                </c:pt>
                <c:pt idx="5913">
                  <c:v>10.687000000000001</c:v>
                </c:pt>
                <c:pt idx="5914">
                  <c:v>10.653</c:v>
                </c:pt>
                <c:pt idx="5915">
                  <c:v>10.585000000000004</c:v>
                </c:pt>
                <c:pt idx="5916">
                  <c:v>10.518000000000001</c:v>
                </c:pt>
                <c:pt idx="5917">
                  <c:v>10.518000000000001</c:v>
                </c:pt>
                <c:pt idx="5918">
                  <c:v>10.450000000000003</c:v>
                </c:pt>
                <c:pt idx="5919">
                  <c:v>10.383000000000004</c:v>
                </c:pt>
                <c:pt idx="5920">
                  <c:v>10.383000000000004</c:v>
                </c:pt>
                <c:pt idx="5921">
                  <c:v>10.316000000000004</c:v>
                </c:pt>
                <c:pt idx="5922">
                  <c:v>10.247999999999999</c:v>
                </c:pt>
                <c:pt idx="5923">
                  <c:v>10.247999999999999</c:v>
                </c:pt>
                <c:pt idx="5924">
                  <c:v>10.249000000000001</c:v>
                </c:pt>
                <c:pt idx="5925">
                  <c:v>10.249000000000001</c:v>
                </c:pt>
                <c:pt idx="5926">
                  <c:v>10.249000000000001</c:v>
                </c:pt>
                <c:pt idx="5927">
                  <c:v>10.249000000000001</c:v>
                </c:pt>
                <c:pt idx="5928">
                  <c:v>10.249000000000001</c:v>
                </c:pt>
                <c:pt idx="5929">
                  <c:v>10.249000000000001</c:v>
                </c:pt>
                <c:pt idx="5930">
                  <c:v>10.249000000000001</c:v>
                </c:pt>
                <c:pt idx="5931">
                  <c:v>10.249000000000001</c:v>
                </c:pt>
                <c:pt idx="5932">
                  <c:v>10.249000000000001</c:v>
                </c:pt>
                <c:pt idx="5933">
                  <c:v>10.249000000000001</c:v>
                </c:pt>
                <c:pt idx="5934">
                  <c:v>10.249000000000001</c:v>
                </c:pt>
                <c:pt idx="5935">
                  <c:v>10.181000000000001</c:v>
                </c:pt>
                <c:pt idx="5936">
                  <c:v>10.181000000000001</c:v>
                </c:pt>
                <c:pt idx="5937">
                  <c:v>10.181000000000001</c:v>
                </c:pt>
                <c:pt idx="5938">
                  <c:v>10.181000000000001</c:v>
                </c:pt>
                <c:pt idx="5939">
                  <c:v>10.181000000000001</c:v>
                </c:pt>
                <c:pt idx="5940">
                  <c:v>10.181000000000001</c:v>
                </c:pt>
                <c:pt idx="5941">
                  <c:v>10.181000000000001</c:v>
                </c:pt>
                <c:pt idx="5942">
                  <c:v>10.182</c:v>
                </c:pt>
                <c:pt idx="5943">
                  <c:v>10.182</c:v>
                </c:pt>
                <c:pt idx="5944">
                  <c:v>10.182</c:v>
                </c:pt>
                <c:pt idx="5945">
                  <c:v>10.182</c:v>
                </c:pt>
                <c:pt idx="5946">
                  <c:v>10.25</c:v>
                </c:pt>
                <c:pt idx="5947">
                  <c:v>10.25</c:v>
                </c:pt>
                <c:pt idx="5948">
                  <c:v>10.283000000000001</c:v>
                </c:pt>
                <c:pt idx="5949">
                  <c:v>10.317</c:v>
                </c:pt>
                <c:pt idx="5950">
                  <c:v>10.317</c:v>
                </c:pt>
                <c:pt idx="5951">
                  <c:v>10.385000000000003</c:v>
                </c:pt>
                <c:pt idx="5952">
                  <c:v>10.385000000000003</c:v>
                </c:pt>
                <c:pt idx="5953">
                  <c:v>10.452000000000004</c:v>
                </c:pt>
                <c:pt idx="5954">
                  <c:v>10.452000000000004</c:v>
                </c:pt>
                <c:pt idx="5955">
                  <c:v>10.52</c:v>
                </c:pt>
                <c:pt idx="5956">
                  <c:v>10.52</c:v>
                </c:pt>
                <c:pt idx="5957">
                  <c:v>10.554</c:v>
                </c:pt>
                <c:pt idx="5958">
                  <c:v>10.587</c:v>
                </c:pt>
                <c:pt idx="5959">
                  <c:v>10.589</c:v>
                </c:pt>
                <c:pt idx="5960">
                  <c:v>10.587</c:v>
                </c:pt>
                <c:pt idx="5961">
                  <c:v>10.589</c:v>
                </c:pt>
                <c:pt idx="5962">
                  <c:v>10.656000000000002</c:v>
                </c:pt>
                <c:pt idx="5963">
                  <c:v>10.589</c:v>
                </c:pt>
                <c:pt idx="5964">
                  <c:v>10.589</c:v>
                </c:pt>
                <c:pt idx="5965">
                  <c:v>10.656000000000002</c:v>
                </c:pt>
                <c:pt idx="5966">
                  <c:v>10.656000000000002</c:v>
                </c:pt>
                <c:pt idx="5967">
                  <c:v>10.656000000000002</c:v>
                </c:pt>
                <c:pt idx="5968">
                  <c:v>10.656000000000002</c:v>
                </c:pt>
                <c:pt idx="5969">
                  <c:v>10.656000000000002</c:v>
                </c:pt>
                <c:pt idx="5970">
                  <c:v>10.656000000000002</c:v>
                </c:pt>
                <c:pt idx="5971">
                  <c:v>10.656000000000002</c:v>
                </c:pt>
                <c:pt idx="5972">
                  <c:v>10.69</c:v>
                </c:pt>
                <c:pt idx="5973">
                  <c:v>10.724</c:v>
                </c:pt>
                <c:pt idx="5974">
                  <c:v>10.724</c:v>
                </c:pt>
                <c:pt idx="5975">
                  <c:v>10.724</c:v>
                </c:pt>
                <c:pt idx="5976">
                  <c:v>10.725</c:v>
                </c:pt>
                <c:pt idx="5977">
                  <c:v>10.791</c:v>
                </c:pt>
                <c:pt idx="5978">
                  <c:v>10.792</c:v>
                </c:pt>
                <c:pt idx="5979">
                  <c:v>10.792</c:v>
                </c:pt>
                <c:pt idx="5980">
                  <c:v>10.792</c:v>
                </c:pt>
                <c:pt idx="5981">
                  <c:v>10.826000000000002</c:v>
                </c:pt>
                <c:pt idx="5982">
                  <c:v>10.792</c:v>
                </c:pt>
                <c:pt idx="5983">
                  <c:v>10.792</c:v>
                </c:pt>
                <c:pt idx="5984">
                  <c:v>10.860000000000003</c:v>
                </c:pt>
                <c:pt idx="5985">
                  <c:v>10.792</c:v>
                </c:pt>
                <c:pt idx="5986">
                  <c:v>10.860000000000003</c:v>
                </c:pt>
                <c:pt idx="5987">
                  <c:v>10.792</c:v>
                </c:pt>
                <c:pt idx="5988">
                  <c:v>10.792</c:v>
                </c:pt>
                <c:pt idx="5989">
                  <c:v>10.861000000000002</c:v>
                </c:pt>
                <c:pt idx="5990">
                  <c:v>10.792</c:v>
                </c:pt>
                <c:pt idx="5991">
                  <c:v>10.793000000000001</c:v>
                </c:pt>
                <c:pt idx="5992">
                  <c:v>10.792</c:v>
                </c:pt>
                <c:pt idx="5993">
                  <c:v>10.793000000000001</c:v>
                </c:pt>
                <c:pt idx="5994">
                  <c:v>10.793000000000001</c:v>
                </c:pt>
                <c:pt idx="5995">
                  <c:v>10.793000000000001</c:v>
                </c:pt>
                <c:pt idx="5996">
                  <c:v>10.793000000000001</c:v>
                </c:pt>
                <c:pt idx="5997">
                  <c:v>10.793000000000001</c:v>
                </c:pt>
                <c:pt idx="5998">
                  <c:v>10.793000000000001</c:v>
                </c:pt>
                <c:pt idx="5999">
                  <c:v>10.793000000000001</c:v>
                </c:pt>
                <c:pt idx="6000">
                  <c:v>10.793000000000001</c:v>
                </c:pt>
                <c:pt idx="6001">
                  <c:v>10.793000000000001</c:v>
                </c:pt>
                <c:pt idx="6002">
                  <c:v>10.793000000000001</c:v>
                </c:pt>
                <c:pt idx="6003">
                  <c:v>10.793000000000001</c:v>
                </c:pt>
                <c:pt idx="6004">
                  <c:v>10.793000000000001</c:v>
                </c:pt>
                <c:pt idx="6005">
                  <c:v>10.793000000000001</c:v>
                </c:pt>
                <c:pt idx="6006">
                  <c:v>10.794</c:v>
                </c:pt>
                <c:pt idx="6007">
                  <c:v>10.794</c:v>
                </c:pt>
                <c:pt idx="6008">
                  <c:v>10.862000000000004</c:v>
                </c:pt>
                <c:pt idx="6009">
                  <c:v>10.862000000000004</c:v>
                </c:pt>
                <c:pt idx="6010">
                  <c:v>10.862000000000004</c:v>
                </c:pt>
                <c:pt idx="6011">
                  <c:v>10.862000000000004</c:v>
                </c:pt>
                <c:pt idx="6012">
                  <c:v>10.862000000000004</c:v>
                </c:pt>
                <c:pt idx="6013">
                  <c:v>10.862000000000004</c:v>
                </c:pt>
                <c:pt idx="6014">
                  <c:v>10.929</c:v>
                </c:pt>
                <c:pt idx="6015">
                  <c:v>10.929</c:v>
                </c:pt>
                <c:pt idx="6016">
                  <c:v>10.929</c:v>
                </c:pt>
                <c:pt idx="6017">
                  <c:v>10.929</c:v>
                </c:pt>
                <c:pt idx="6018">
                  <c:v>10.997</c:v>
                </c:pt>
                <c:pt idx="6019">
                  <c:v>10.997</c:v>
                </c:pt>
                <c:pt idx="6020">
                  <c:v>10.998000000000001</c:v>
                </c:pt>
                <c:pt idx="6021">
                  <c:v>10.998000000000001</c:v>
                </c:pt>
                <c:pt idx="6022">
                  <c:v>11.065000000000003</c:v>
                </c:pt>
                <c:pt idx="6023">
                  <c:v>11.065000000000003</c:v>
                </c:pt>
                <c:pt idx="6024">
                  <c:v>11.032</c:v>
                </c:pt>
                <c:pt idx="6025">
                  <c:v>10.998000000000001</c:v>
                </c:pt>
                <c:pt idx="6026">
                  <c:v>11.032</c:v>
                </c:pt>
                <c:pt idx="6027">
                  <c:v>11.032</c:v>
                </c:pt>
                <c:pt idx="6028">
                  <c:v>11.065000000000003</c:v>
                </c:pt>
                <c:pt idx="6029">
                  <c:v>11.065000000000003</c:v>
                </c:pt>
                <c:pt idx="6030">
                  <c:v>11.065000000000003</c:v>
                </c:pt>
                <c:pt idx="6031">
                  <c:v>11.066000000000004</c:v>
                </c:pt>
                <c:pt idx="6032">
                  <c:v>11.1</c:v>
                </c:pt>
                <c:pt idx="6033">
                  <c:v>11.134</c:v>
                </c:pt>
                <c:pt idx="6034">
                  <c:v>11.134</c:v>
                </c:pt>
                <c:pt idx="6035">
                  <c:v>11.134</c:v>
                </c:pt>
                <c:pt idx="6036">
                  <c:v>11.134</c:v>
                </c:pt>
                <c:pt idx="6037">
                  <c:v>11.134</c:v>
                </c:pt>
                <c:pt idx="6038">
                  <c:v>11.134</c:v>
                </c:pt>
                <c:pt idx="6039">
                  <c:v>11.134</c:v>
                </c:pt>
                <c:pt idx="6040">
                  <c:v>11.134</c:v>
                </c:pt>
                <c:pt idx="6041">
                  <c:v>11.134</c:v>
                </c:pt>
                <c:pt idx="6042">
                  <c:v>11.134</c:v>
                </c:pt>
                <c:pt idx="6043">
                  <c:v>11.135</c:v>
                </c:pt>
                <c:pt idx="6044">
                  <c:v>11.135</c:v>
                </c:pt>
                <c:pt idx="6045">
                  <c:v>11.135</c:v>
                </c:pt>
                <c:pt idx="6046">
                  <c:v>11.135</c:v>
                </c:pt>
                <c:pt idx="6047">
                  <c:v>11.135</c:v>
                </c:pt>
                <c:pt idx="6048">
                  <c:v>11.135</c:v>
                </c:pt>
                <c:pt idx="6049">
                  <c:v>11.135</c:v>
                </c:pt>
                <c:pt idx="6050">
                  <c:v>11.135</c:v>
                </c:pt>
                <c:pt idx="6051">
                  <c:v>11.135</c:v>
                </c:pt>
                <c:pt idx="6052">
                  <c:v>11.135</c:v>
                </c:pt>
                <c:pt idx="6053">
                  <c:v>11.135</c:v>
                </c:pt>
                <c:pt idx="6054">
                  <c:v>11.136000000000001</c:v>
                </c:pt>
                <c:pt idx="6055">
                  <c:v>11.135</c:v>
                </c:pt>
                <c:pt idx="6056">
                  <c:v>11.136000000000001</c:v>
                </c:pt>
                <c:pt idx="6057">
                  <c:v>11.136000000000001</c:v>
                </c:pt>
                <c:pt idx="6058">
                  <c:v>11.136000000000001</c:v>
                </c:pt>
                <c:pt idx="6059">
                  <c:v>11.136000000000001</c:v>
                </c:pt>
                <c:pt idx="6060">
                  <c:v>11.136000000000001</c:v>
                </c:pt>
                <c:pt idx="6061">
                  <c:v>11.203000000000001</c:v>
                </c:pt>
                <c:pt idx="6062">
                  <c:v>11.136000000000001</c:v>
                </c:pt>
                <c:pt idx="6063">
                  <c:v>11.136000000000001</c:v>
                </c:pt>
                <c:pt idx="6064">
                  <c:v>11.136000000000001</c:v>
                </c:pt>
                <c:pt idx="6065">
                  <c:v>11.17</c:v>
                </c:pt>
                <c:pt idx="6066">
                  <c:v>11.171000000000001</c:v>
                </c:pt>
                <c:pt idx="6067">
                  <c:v>11.171000000000001</c:v>
                </c:pt>
                <c:pt idx="6068">
                  <c:v>11.205</c:v>
                </c:pt>
                <c:pt idx="6069">
                  <c:v>11.205</c:v>
                </c:pt>
                <c:pt idx="6070">
                  <c:v>11.205</c:v>
                </c:pt>
                <c:pt idx="6071">
                  <c:v>11.205</c:v>
                </c:pt>
                <c:pt idx="6072">
                  <c:v>11.272</c:v>
                </c:pt>
                <c:pt idx="6073">
                  <c:v>11.272</c:v>
                </c:pt>
                <c:pt idx="6074">
                  <c:v>11.272</c:v>
                </c:pt>
                <c:pt idx="6075">
                  <c:v>11.272</c:v>
                </c:pt>
                <c:pt idx="6076">
                  <c:v>11.272</c:v>
                </c:pt>
                <c:pt idx="6077">
                  <c:v>11.273</c:v>
                </c:pt>
                <c:pt idx="6078">
                  <c:v>11.273</c:v>
                </c:pt>
                <c:pt idx="6079">
                  <c:v>11.273</c:v>
                </c:pt>
                <c:pt idx="6080">
                  <c:v>11.273</c:v>
                </c:pt>
                <c:pt idx="6081">
                  <c:v>11.273</c:v>
                </c:pt>
                <c:pt idx="6082">
                  <c:v>11.273</c:v>
                </c:pt>
                <c:pt idx="6083">
                  <c:v>11.273</c:v>
                </c:pt>
                <c:pt idx="6084">
                  <c:v>11.273</c:v>
                </c:pt>
                <c:pt idx="6085">
                  <c:v>11.307</c:v>
                </c:pt>
                <c:pt idx="6086">
                  <c:v>11.342000000000002</c:v>
                </c:pt>
                <c:pt idx="6087">
                  <c:v>11.274000000000001</c:v>
                </c:pt>
                <c:pt idx="6088">
                  <c:v>11.342000000000002</c:v>
                </c:pt>
                <c:pt idx="6089">
                  <c:v>11.274000000000001</c:v>
                </c:pt>
                <c:pt idx="6090">
                  <c:v>11.274000000000001</c:v>
                </c:pt>
                <c:pt idx="6091">
                  <c:v>11.274000000000001</c:v>
                </c:pt>
                <c:pt idx="6092">
                  <c:v>11.274000000000001</c:v>
                </c:pt>
                <c:pt idx="6093">
                  <c:v>11.274000000000001</c:v>
                </c:pt>
                <c:pt idx="6094">
                  <c:v>11.274000000000001</c:v>
                </c:pt>
                <c:pt idx="6095">
                  <c:v>11.274000000000001</c:v>
                </c:pt>
                <c:pt idx="6096">
                  <c:v>11.274000000000001</c:v>
                </c:pt>
                <c:pt idx="6097">
                  <c:v>11.274000000000001</c:v>
                </c:pt>
                <c:pt idx="6098">
                  <c:v>11.275</c:v>
                </c:pt>
                <c:pt idx="6099">
                  <c:v>11.309000000000003</c:v>
                </c:pt>
                <c:pt idx="6100">
                  <c:v>11.275</c:v>
                </c:pt>
                <c:pt idx="6101">
                  <c:v>11.343</c:v>
                </c:pt>
                <c:pt idx="6102">
                  <c:v>11.343</c:v>
                </c:pt>
                <c:pt idx="6103">
                  <c:v>11.343</c:v>
                </c:pt>
                <c:pt idx="6104">
                  <c:v>11.343</c:v>
                </c:pt>
                <c:pt idx="6105">
                  <c:v>11.343</c:v>
                </c:pt>
                <c:pt idx="6106">
                  <c:v>11.343</c:v>
                </c:pt>
                <c:pt idx="6107">
                  <c:v>11.343</c:v>
                </c:pt>
                <c:pt idx="6108">
                  <c:v>11.41</c:v>
                </c:pt>
                <c:pt idx="6109">
                  <c:v>11.411</c:v>
                </c:pt>
                <c:pt idx="6110">
                  <c:v>11.344000000000001</c:v>
                </c:pt>
                <c:pt idx="6111">
                  <c:v>11.411</c:v>
                </c:pt>
                <c:pt idx="6112">
                  <c:v>11.411</c:v>
                </c:pt>
                <c:pt idx="6113">
                  <c:v>11.411</c:v>
                </c:pt>
                <c:pt idx="6114">
                  <c:v>11.411</c:v>
                </c:pt>
                <c:pt idx="6115">
                  <c:v>11.411</c:v>
                </c:pt>
                <c:pt idx="6116">
                  <c:v>11.412000000000004</c:v>
                </c:pt>
                <c:pt idx="6117">
                  <c:v>11.412000000000004</c:v>
                </c:pt>
                <c:pt idx="6118">
                  <c:v>11.412000000000004</c:v>
                </c:pt>
                <c:pt idx="6119">
                  <c:v>11.412000000000004</c:v>
                </c:pt>
                <c:pt idx="6120">
                  <c:v>11.412000000000004</c:v>
                </c:pt>
                <c:pt idx="6121">
                  <c:v>11.412000000000004</c:v>
                </c:pt>
                <c:pt idx="6122">
                  <c:v>11.412000000000004</c:v>
                </c:pt>
                <c:pt idx="6123">
                  <c:v>11.412000000000004</c:v>
                </c:pt>
                <c:pt idx="6124">
                  <c:v>11.412000000000004</c:v>
                </c:pt>
                <c:pt idx="6125">
                  <c:v>11.412000000000004</c:v>
                </c:pt>
                <c:pt idx="6126">
                  <c:v>11.414</c:v>
                </c:pt>
                <c:pt idx="6127">
                  <c:v>11.414</c:v>
                </c:pt>
                <c:pt idx="6128">
                  <c:v>11.414</c:v>
                </c:pt>
                <c:pt idx="6129">
                  <c:v>11.414</c:v>
                </c:pt>
                <c:pt idx="6130">
                  <c:v>11.414</c:v>
                </c:pt>
                <c:pt idx="6131">
                  <c:v>11.414</c:v>
                </c:pt>
                <c:pt idx="6132">
                  <c:v>11.414</c:v>
                </c:pt>
                <c:pt idx="6133">
                  <c:v>11.414</c:v>
                </c:pt>
                <c:pt idx="6134">
                  <c:v>11.414</c:v>
                </c:pt>
                <c:pt idx="6135">
                  <c:v>11.415000000000003</c:v>
                </c:pt>
                <c:pt idx="6136">
                  <c:v>11.415000000000003</c:v>
                </c:pt>
                <c:pt idx="6137">
                  <c:v>11.448</c:v>
                </c:pt>
                <c:pt idx="6138">
                  <c:v>11.482000000000003</c:v>
                </c:pt>
                <c:pt idx="6139">
                  <c:v>11.482000000000003</c:v>
                </c:pt>
                <c:pt idx="6140">
                  <c:v>11.449</c:v>
                </c:pt>
                <c:pt idx="6141">
                  <c:v>11.415000000000003</c:v>
                </c:pt>
                <c:pt idx="6142">
                  <c:v>11.448</c:v>
                </c:pt>
                <c:pt idx="6143">
                  <c:v>11.416</c:v>
                </c:pt>
                <c:pt idx="6144">
                  <c:v>11.416</c:v>
                </c:pt>
                <c:pt idx="6145">
                  <c:v>11.416</c:v>
                </c:pt>
                <c:pt idx="6146">
                  <c:v>11.348000000000001</c:v>
                </c:pt>
                <c:pt idx="6147">
                  <c:v>11.416</c:v>
                </c:pt>
                <c:pt idx="6148">
                  <c:v>11.416</c:v>
                </c:pt>
                <c:pt idx="6149">
                  <c:v>11.416</c:v>
                </c:pt>
                <c:pt idx="6150">
                  <c:v>11.416</c:v>
                </c:pt>
                <c:pt idx="6151">
                  <c:v>11.417</c:v>
                </c:pt>
                <c:pt idx="6152">
                  <c:v>11.417</c:v>
                </c:pt>
                <c:pt idx="6153">
                  <c:v>11.417</c:v>
                </c:pt>
                <c:pt idx="6154">
                  <c:v>11.417</c:v>
                </c:pt>
                <c:pt idx="6155">
                  <c:v>11.417</c:v>
                </c:pt>
                <c:pt idx="6156">
                  <c:v>11.417</c:v>
                </c:pt>
                <c:pt idx="6157">
                  <c:v>11.417</c:v>
                </c:pt>
                <c:pt idx="6158">
                  <c:v>11.418000000000001</c:v>
                </c:pt>
                <c:pt idx="6159">
                  <c:v>11.350000000000003</c:v>
                </c:pt>
                <c:pt idx="6160">
                  <c:v>11.384</c:v>
                </c:pt>
                <c:pt idx="6161">
                  <c:v>11.418000000000001</c:v>
                </c:pt>
                <c:pt idx="6162">
                  <c:v>11.350000000000003</c:v>
                </c:pt>
                <c:pt idx="6163">
                  <c:v>11.418000000000001</c:v>
                </c:pt>
                <c:pt idx="6164">
                  <c:v>11.418000000000001</c:v>
                </c:pt>
                <c:pt idx="6165">
                  <c:v>11.350000000000003</c:v>
                </c:pt>
                <c:pt idx="6166">
                  <c:v>11.385000000000003</c:v>
                </c:pt>
                <c:pt idx="6167">
                  <c:v>11.350000000000003</c:v>
                </c:pt>
                <c:pt idx="6168">
                  <c:v>11.352000000000004</c:v>
                </c:pt>
                <c:pt idx="6169">
                  <c:v>11.352000000000004</c:v>
                </c:pt>
                <c:pt idx="6170">
                  <c:v>11.385000000000003</c:v>
                </c:pt>
                <c:pt idx="6171">
                  <c:v>11.352000000000004</c:v>
                </c:pt>
                <c:pt idx="6172">
                  <c:v>11.419</c:v>
                </c:pt>
                <c:pt idx="6173">
                  <c:v>11.419</c:v>
                </c:pt>
                <c:pt idx="6174">
                  <c:v>11.419</c:v>
                </c:pt>
                <c:pt idx="6175">
                  <c:v>11.419</c:v>
                </c:pt>
                <c:pt idx="6176">
                  <c:v>11.42</c:v>
                </c:pt>
                <c:pt idx="6177">
                  <c:v>11.42</c:v>
                </c:pt>
                <c:pt idx="6178">
                  <c:v>11.42</c:v>
                </c:pt>
                <c:pt idx="6179">
                  <c:v>11.42</c:v>
                </c:pt>
                <c:pt idx="6180">
                  <c:v>11.386000000000005</c:v>
                </c:pt>
                <c:pt idx="6181">
                  <c:v>11.421000000000001</c:v>
                </c:pt>
                <c:pt idx="6182">
                  <c:v>11.42</c:v>
                </c:pt>
                <c:pt idx="6183">
                  <c:v>11.421000000000001</c:v>
                </c:pt>
                <c:pt idx="6184">
                  <c:v>11.421000000000001</c:v>
                </c:pt>
                <c:pt idx="6185">
                  <c:v>11.421000000000001</c:v>
                </c:pt>
                <c:pt idx="6186">
                  <c:v>11.421000000000001</c:v>
                </c:pt>
                <c:pt idx="6187">
                  <c:v>11.354000000000005</c:v>
                </c:pt>
                <c:pt idx="6188">
                  <c:v>11.421000000000001</c:v>
                </c:pt>
                <c:pt idx="6189">
                  <c:v>11.421000000000001</c:v>
                </c:pt>
                <c:pt idx="6190">
                  <c:v>11.421000000000001</c:v>
                </c:pt>
                <c:pt idx="6191">
                  <c:v>11.421000000000001</c:v>
                </c:pt>
                <c:pt idx="6192">
                  <c:v>11.422000000000002</c:v>
                </c:pt>
                <c:pt idx="6193">
                  <c:v>11.422000000000002</c:v>
                </c:pt>
                <c:pt idx="6194">
                  <c:v>11.422000000000002</c:v>
                </c:pt>
                <c:pt idx="6195">
                  <c:v>11.422000000000002</c:v>
                </c:pt>
                <c:pt idx="6196">
                  <c:v>11.422000000000002</c:v>
                </c:pt>
                <c:pt idx="6197">
                  <c:v>11.423</c:v>
                </c:pt>
                <c:pt idx="6198">
                  <c:v>11.422000000000002</c:v>
                </c:pt>
                <c:pt idx="6199">
                  <c:v>11.457000000000004</c:v>
                </c:pt>
                <c:pt idx="6200">
                  <c:v>11.423</c:v>
                </c:pt>
                <c:pt idx="6201">
                  <c:v>11.491</c:v>
                </c:pt>
                <c:pt idx="6202">
                  <c:v>11.423</c:v>
                </c:pt>
                <c:pt idx="6203">
                  <c:v>11.457000000000004</c:v>
                </c:pt>
                <c:pt idx="6204">
                  <c:v>11.491</c:v>
                </c:pt>
                <c:pt idx="6205">
                  <c:v>11.423</c:v>
                </c:pt>
                <c:pt idx="6206">
                  <c:v>11.424000000000001</c:v>
                </c:pt>
                <c:pt idx="6207">
                  <c:v>11.424000000000001</c:v>
                </c:pt>
                <c:pt idx="6208">
                  <c:v>11.424000000000001</c:v>
                </c:pt>
                <c:pt idx="6209">
                  <c:v>11.424000000000001</c:v>
                </c:pt>
                <c:pt idx="6210">
                  <c:v>11.424000000000001</c:v>
                </c:pt>
                <c:pt idx="6211">
                  <c:v>11.424000000000001</c:v>
                </c:pt>
                <c:pt idx="6212">
                  <c:v>11.424000000000001</c:v>
                </c:pt>
                <c:pt idx="6213">
                  <c:v>11.424000000000001</c:v>
                </c:pt>
                <c:pt idx="6214">
                  <c:v>11.391</c:v>
                </c:pt>
                <c:pt idx="6215">
                  <c:v>11.426</c:v>
                </c:pt>
                <c:pt idx="6216">
                  <c:v>11.358000000000002</c:v>
                </c:pt>
                <c:pt idx="6217">
                  <c:v>11.358000000000002</c:v>
                </c:pt>
                <c:pt idx="6218">
                  <c:v>11.358000000000002</c:v>
                </c:pt>
                <c:pt idx="6219">
                  <c:v>11.359000000000004</c:v>
                </c:pt>
                <c:pt idx="6220">
                  <c:v>11.359000000000004</c:v>
                </c:pt>
                <c:pt idx="6221">
                  <c:v>11.359000000000004</c:v>
                </c:pt>
                <c:pt idx="6222">
                  <c:v>11.359000000000004</c:v>
                </c:pt>
                <c:pt idx="6223">
                  <c:v>11.359000000000004</c:v>
                </c:pt>
                <c:pt idx="6224">
                  <c:v>11.359000000000004</c:v>
                </c:pt>
                <c:pt idx="6225">
                  <c:v>11.359000000000004</c:v>
                </c:pt>
                <c:pt idx="6226">
                  <c:v>11.427</c:v>
                </c:pt>
                <c:pt idx="6227">
                  <c:v>11.360000000000003</c:v>
                </c:pt>
                <c:pt idx="6228">
                  <c:v>11.428000000000001</c:v>
                </c:pt>
                <c:pt idx="6229">
                  <c:v>11.428000000000001</c:v>
                </c:pt>
                <c:pt idx="6230">
                  <c:v>11.428000000000001</c:v>
                </c:pt>
                <c:pt idx="6231">
                  <c:v>11.428000000000001</c:v>
                </c:pt>
                <c:pt idx="6232">
                  <c:v>11.428000000000001</c:v>
                </c:pt>
                <c:pt idx="6233">
                  <c:v>11.428000000000001</c:v>
                </c:pt>
                <c:pt idx="6234">
                  <c:v>11.429</c:v>
                </c:pt>
                <c:pt idx="6235">
                  <c:v>11.429</c:v>
                </c:pt>
                <c:pt idx="6236">
                  <c:v>11.429</c:v>
                </c:pt>
                <c:pt idx="6237">
                  <c:v>11.429</c:v>
                </c:pt>
                <c:pt idx="6238">
                  <c:v>11.429</c:v>
                </c:pt>
                <c:pt idx="6239">
                  <c:v>11.429</c:v>
                </c:pt>
                <c:pt idx="6240">
                  <c:v>11.43</c:v>
                </c:pt>
                <c:pt idx="6241">
                  <c:v>11.43</c:v>
                </c:pt>
                <c:pt idx="6242">
                  <c:v>11.43</c:v>
                </c:pt>
                <c:pt idx="6243">
                  <c:v>11.43</c:v>
                </c:pt>
                <c:pt idx="6244">
                  <c:v>11.43</c:v>
                </c:pt>
                <c:pt idx="6245">
                  <c:v>11.431000000000001</c:v>
                </c:pt>
                <c:pt idx="6246">
                  <c:v>11.499000000000002</c:v>
                </c:pt>
                <c:pt idx="6247">
                  <c:v>11.499000000000002</c:v>
                </c:pt>
                <c:pt idx="6248">
                  <c:v>11.499000000000002</c:v>
                </c:pt>
                <c:pt idx="6249">
                  <c:v>11.499000000000002</c:v>
                </c:pt>
                <c:pt idx="6250">
                  <c:v>11.499000000000002</c:v>
                </c:pt>
                <c:pt idx="6251">
                  <c:v>11.5</c:v>
                </c:pt>
                <c:pt idx="6252">
                  <c:v>11.5</c:v>
                </c:pt>
                <c:pt idx="6253">
                  <c:v>11.533000000000001</c:v>
                </c:pt>
                <c:pt idx="6254">
                  <c:v>11.5</c:v>
                </c:pt>
                <c:pt idx="6255">
                  <c:v>11.567</c:v>
                </c:pt>
                <c:pt idx="6256">
                  <c:v>11.501000000000001</c:v>
                </c:pt>
                <c:pt idx="6257">
                  <c:v>11.535</c:v>
                </c:pt>
                <c:pt idx="6258">
                  <c:v>11.501000000000001</c:v>
                </c:pt>
                <c:pt idx="6259">
                  <c:v>11.535</c:v>
                </c:pt>
                <c:pt idx="6260">
                  <c:v>11.501000000000001</c:v>
                </c:pt>
                <c:pt idx="6261">
                  <c:v>11.568</c:v>
                </c:pt>
                <c:pt idx="6262">
                  <c:v>11.569000000000004</c:v>
                </c:pt>
                <c:pt idx="6263">
                  <c:v>11.502000000000002</c:v>
                </c:pt>
                <c:pt idx="6264">
                  <c:v>11.536</c:v>
                </c:pt>
                <c:pt idx="6265">
                  <c:v>11.502000000000002</c:v>
                </c:pt>
                <c:pt idx="6266">
                  <c:v>11.57</c:v>
                </c:pt>
                <c:pt idx="6267">
                  <c:v>11.503</c:v>
                </c:pt>
                <c:pt idx="6268">
                  <c:v>11.503</c:v>
                </c:pt>
                <c:pt idx="6269">
                  <c:v>11.537000000000001</c:v>
                </c:pt>
                <c:pt idx="6270">
                  <c:v>11.57</c:v>
                </c:pt>
                <c:pt idx="6271">
                  <c:v>11.57</c:v>
                </c:pt>
                <c:pt idx="6272">
                  <c:v>11.572000000000003</c:v>
                </c:pt>
                <c:pt idx="6273">
                  <c:v>11.572000000000003</c:v>
                </c:pt>
                <c:pt idx="6274">
                  <c:v>11.572000000000003</c:v>
                </c:pt>
                <c:pt idx="6275">
                  <c:v>11.572000000000003</c:v>
                </c:pt>
                <c:pt idx="6276">
                  <c:v>11.572000000000003</c:v>
                </c:pt>
                <c:pt idx="6277">
                  <c:v>11.573</c:v>
                </c:pt>
                <c:pt idx="6278">
                  <c:v>11.573</c:v>
                </c:pt>
                <c:pt idx="6279">
                  <c:v>11.573</c:v>
                </c:pt>
                <c:pt idx="6280">
                  <c:v>11.606</c:v>
                </c:pt>
                <c:pt idx="6281">
                  <c:v>11.64</c:v>
                </c:pt>
                <c:pt idx="6282">
                  <c:v>11.608000000000001</c:v>
                </c:pt>
                <c:pt idx="6283">
                  <c:v>11.608000000000001</c:v>
                </c:pt>
                <c:pt idx="6284">
                  <c:v>11.641</c:v>
                </c:pt>
                <c:pt idx="6285">
                  <c:v>11.641</c:v>
                </c:pt>
                <c:pt idx="6286">
                  <c:v>11.641</c:v>
                </c:pt>
                <c:pt idx="6287">
                  <c:v>11.641999999999999</c:v>
                </c:pt>
                <c:pt idx="6288">
                  <c:v>11.641999999999999</c:v>
                </c:pt>
                <c:pt idx="6289">
                  <c:v>11.641999999999999</c:v>
                </c:pt>
                <c:pt idx="6290">
                  <c:v>11.609</c:v>
                </c:pt>
                <c:pt idx="6291">
                  <c:v>11.575000000000003</c:v>
                </c:pt>
                <c:pt idx="6292">
                  <c:v>11.576000000000002</c:v>
                </c:pt>
                <c:pt idx="6293">
                  <c:v>11.576000000000002</c:v>
                </c:pt>
                <c:pt idx="6294">
                  <c:v>11.576000000000002</c:v>
                </c:pt>
                <c:pt idx="6295">
                  <c:v>11.576000000000002</c:v>
                </c:pt>
                <c:pt idx="6296">
                  <c:v>11.577</c:v>
                </c:pt>
                <c:pt idx="6297">
                  <c:v>11.577</c:v>
                </c:pt>
                <c:pt idx="6298">
                  <c:v>11.543000000000001</c:v>
                </c:pt>
                <c:pt idx="6299">
                  <c:v>11.577</c:v>
                </c:pt>
                <c:pt idx="6300">
                  <c:v>11.577</c:v>
                </c:pt>
                <c:pt idx="6301">
                  <c:v>11.577</c:v>
                </c:pt>
                <c:pt idx="6302">
                  <c:v>11.578000000000001</c:v>
                </c:pt>
                <c:pt idx="6303">
                  <c:v>11.578000000000001</c:v>
                </c:pt>
                <c:pt idx="6304">
                  <c:v>11.578000000000001</c:v>
                </c:pt>
                <c:pt idx="6305">
                  <c:v>11.578000000000001</c:v>
                </c:pt>
                <c:pt idx="6306">
                  <c:v>11.579000000000002</c:v>
                </c:pt>
                <c:pt idx="6307">
                  <c:v>11.613</c:v>
                </c:pt>
                <c:pt idx="6308">
                  <c:v>11.613</c:v>
                </c:pt>
                <c:pt idx="6309">
                  <c:v>11.613</c:v>
                </c:pt>
                <c:pt idx="6310">
                  <c:v>11.647</c:v>
                </c:pt>
                <c:pt idx="6311">
                  <c:v>11.579000000000002</c:v>
                </c:pt>
                <c:pt idx="6312">
                  <c:v>11.648</c:v>
                </c:pt>
                <c:pt idx="6313">
                  <c:v>11.614000000000001</c:v>
                </c:pt>
                <c:pt idx="6314">
                  <c:v>11.648</c:v>
                </c:pt>
                <c:pt idx="6315">
                  <c:v>11.58</c:v>
                </c:pt>
                <c:pt idx="6316">
                  <c:v>11.648</c:v>
                </c:pt>
                <c:pt idx="6317">
                  <c:v>11.648999999999999</c:v>
                </c:pt>
                <c:pt idx="6318">
                  <c:v>11.648999999999999</c:v>
                </c:pt>
                <c:pt idx="6319">
                  <c:v>11.615</c:v>
                </c:pt>
                <c:pt idx="6320">
                  <c:v>11.648999999999999</c:v>
                </c:pt>
                <c:pt idx="6321">
                  <c:v>11.581</c:v>
                </c:pt>
                <c:pt idx="6322">
                  <c:v>11.583</c:v>
                </c:pt>
                <c:pt idx="6323">
                  <c:v>11.583</c:v>
                </c:pt>
                <c:pt idx="6324">
                  <c:v>11.548999999999999</c:v>
                </c:pt>
                <c:pt idx="6325">
                  <c:v>11.515000000000002</c:v>
                </c:pt>
                <c:pt idx="6326">
                  <c:v>11.516</c:v>
                </c:pt>
                <c:pt idx="6327">
                  <c:v>11.516</c:v>
                </c:pt>
                <c:pt idx="6328">
                  <c:v>11.516</c:v>
                </c:pt>
                <c:pt idx="6329">
                  <c:v>11.482000000000003</c:v>
                </c:pt>
                <c:pt idx="6330">
                  <c:v>11.449</c:v>
                </c:pt>
                <c:pt idx="6331">
                  <c:v>11.517000000000001</c:v>
                </c:pt>
                <c:pt idx="6332">
                  <c:v>11.517000000000001</c:v>
                </c:pt>
                <c:pt idx="6333">
                  <c:v>11.517000000000001</c:v>
                </c:pt>
                <c:pt idx="6334">
                  <c:v>11.483000000000002</c:v>
                </c:pt>
                <c:pt idx="6335">
                  <c:v>11.450000000000003</c:v>
                </c:pt>
                <c:pt idx="6336">
                  <c:v>11.483000000000002</c:v>
                </c:pt>
                <c:pt idx="6337">
                  <c:v>11.451000000000002</c:v>
                </c:pt>
                <c:pt idx="6338">
                  <c:v>11.451000000000002</c:v>
                </c:pt>
                <c:pt idx="6339">
                  <c:v>11.451000000000002</c:v>
                </c:pt>
                <c:pt idx="6340">
                  <c:v>11.451000000000002</c:v>
                </c:pt>
                <c:pt idx="6341">
                  <c:v>11.451000000000002</c:v>
                </c:pt>
                <c:pt idx="6342">
                  <c:v>11.452000000000004</c:v>
                </c:pt>
                <c:pt idx="6343">
                  <c:v>11.384</c:v>
                </c:pt>
                <c:pt idx="6344">
                  <c:v>11.452000000000004</c:v>
                </c:pt>
                <c:pt idx="6345">
                  <c:v>11.384</c:v>
                </c:pt>
                <c:pt idx="6346">
                  <c:v>11.452000000000004</c:v>
                </c:pt>
                <c:pt idx="6347">
                  <c:v>11.453000000000005</c:v>
                </c:pt>
                <c:pt idx="6348">
                  <c:v>11.419</c:v>
                </c:pt>
                <c:pt idx="6349">
                  <c:v>11.453000000000005</c:v>
                </c:pt>
                <c:pt idx="6350">
                  <c:v>11.453000000000005</c:v>
                </c:pt>
                <c:pt idx="6351">
                  <c:v>11.453000000000005</c:v>
                </c:pt>
                <c:pt idx="6352">
                  <c:v>11.385000000000003</c:v>
                </c:pt>
                <c:pt idx="6353">
                  <c:v>11.385000000000003</c:v>
                </c:pt>
                <c:pt idx="6354">
                  <c:v>11.42</c:v>
                </c:pt>
                <c:pt idx="6355">
                  <c:v>11.386000000000005</c:v>
                </c:pt>
                <c:pt idx="6356">
                  <c:v>11.386000000000005</c:v>
                </c:pt>
                <c:pt idx="6357">
                  <c:v>11.386000000000005</c:v>
                </c:pt>
                <c:pt idx="6358">
                  <c:v>11.386000000000005</c:v>
                </c:pt>
                <c:pt idx="6359">
                  <c:v>11.386000000000005</c:v>
                </c:pt>
                <c:pt idx="6360">
                  <c:v>11.387</c:v>
                </c:pt>
                <c:pt idx="6361">
                  <c:v>11.387</c:v>
                </c:pt>
                <c:pt idx="6362">
                  <c:v>11.387</c:v>
                </c:pt>
                <c:pt idx="6363">
                  <c:v>11.387</c:v>
                </c:pt>
                <c:pt idx="6364">
                  <c:v>11.387</c:v>
                </c:pt>
                <c:pt idx="6365">
                  <c:v>11.455000000000004</c:v>
                </c:pt>
                <c:pt idx="6366">
                  <c:v>11.456000000000003</c:v>
                </c:pt>
                <c:pt idx="6367">
                  <c:v>11.456000000000003</c:v>
                </c:pt>
                <c:pt idx="6368">
                  <c:v>11.422000000000002</c:v>
                </c:pt>
                <c:pt idx="6369">
                  <c:v>11.456000000000003</c:v>
                </c:pt>
                <c:pt idx="6370">
                  <c:v>11.456000000000003</c:v>
                </c:pt>
                <c:pt idx="6371">
                  <c:v>11.456000000000003</c:v>
                </c:pt>
                <c:pt idx="6372">
                  <c:v>11.457000000000004</c:v>
                </c:pt>
                <c:pt idx="6373">
                  <c:v>11.457000000000004</c:v>
                </c:pt>
                <c:pt idx="6374">
                  <c:v>11.457000000000004</c:v>
                </c:pt>
                <c:pt idx="6375">
                  <c:v>11.39</c:v>
                </c:pt>
                <c:pt idx="6376">
                  <c:v>11.39</c:v>
                </c:pt>
                <c:pt idx="6377">
                  <c:v>11.458</c:v>
                </c:pt>
                <c:pt idx="6378">
                  <c:v>11.458</c:v>
                </c:pt>
                <c:pt idx="6379">
                  <c:v>11.391</c:v>
                </c:pt>
                <c:pt idx="6380">
                  <c:v>11.458</c:v>
                </c:pt>
                <c:pt idx="6381">
                  <c:v>11.458</c:v>
                </c:pt>
                <c:pt idx="6382">
                  <c:v>11.458</c:v>
                </c:pt>
                <c:pt idx="6383">
                  <c:v>11.458</c:v>
                </c:pt>
                <c:pt idx="6384">
                  <c:v>11.458</c:v>
                </c:pt>
                <c:pt idx="6385">
                  <c:v>11.459000000000003</c:v>
                </c:pt>
                <c:pt idx="6386">
                  <c:v>11.493</c:v>
                </c:pt>
                <c:pt idx="6387">
                  <c:v>11.527000000000001</c:v>
                </c:pt>
                <c:pt idx="6388">
                  <c:v>11.527000000000001</c:v>
                </c:pt>
                <c:pt idx="6389">
                  <c:v>11.527000000000001</c:v>
                </c:pt>
                <c:pt idx="6390">
                  <c:v>11.528</c:v>
                </c:pt>
                <c:pt idx="6391">
                  <c:v>11.528</c:v>
                </c:pt>
                <c:pt idx="6392">
                  <c:v>11.528</c:v>
                </c:pt>
                <c:pt idx="6393">
                  <c:v>11.528</c:v>
                </c:pt>
                <c:pt idx="6394">
                  <c:v>11.528</c:v>
                </c:pt>
                <c:pt idx="6395">
                  <c:v>11.529</c:v>
                </c:pt>
                <c:pt idx="6396">
                  <c:v>11.529</c:v>
                </c:pt>
                <c:pt idx="6397">
                  <c:v>11.529</c:v>
                </c:pt>
                <c:pt idx="6398">
                  <c:v>11.597</c:v>
                </c:pt>
                <c:pt idx="6399">
                  <c:v>11.529</c:v>
                </c:pt>
                <c:pt idx="6400">
                  <c:v>11.529</c:v>
                </c:pt>
                <c:pt idx="6401">
                  <c:v>11.598000000000001</c:v>
                </c:pt>
                <c:pt idx="6402">
                  <c:v>11.529</c:v>
                </c:pt>
                <c:pt idx="6403">
                  <c:v>11.53</c:v>
                </c:pt>
                <c:pt idx="6404">
                  <c:v>11.564</c:v>
                </c:pt>
                <c:pt idx="6405">
                  <c:v>11.53</c:v>
                </c:pt>
                <c:pt idx="6406">
                  <c:v>11.53</c:v>
                </c:pt>
                <c:pt idx="6407">
                  <c:v>11.53</c:v>
                </c:pt>
                <c:pt idx="6408">
                  <c:v>11.599</c:v>
                </c:pt>
                <c:pt idx="6409">
                  <c:v>11.599</c:v>
                </c:pt>
                <c:pt idx="6410">
                  <c:v>11.599</c:v>
                </c:pt>
                <c:pt idx="6411">
                  <c:v>11.565000000000003</c:v>
                </c:pt>
                <c:pt idx="6412">
                  <c:v>11.599</c:v>
                </c:pt>
                <c:pt idx="6413">
                  <c:v>11.599</c:v>
                </c:pt>
                <c:pt idx="6414">
                  <c:v>11.566000000000004</c:v>
                </c:pt>
                <c:pt idx="6415">
                  <c:v>11.532</c:v>
                </c:pt>
                <c:pt idx="6416">
                  <c:v>11.532</c:v>
                </c:pt>
                <c:pt idx="6417">
                  <c:v>11.532</c:v>
                </c:pt>
                <c:pt idx="6418">
                  <c:v>11.532</c:v>
                </c:pt>
                <c:pt idx="6419">
                  <c:v>11.532</c:v>
                </c:pt>
                <c:pt idx="6420">
                  <c:v>11.532</c:v>
                </c:pt>
                <c:pt idx="6421">
                  <c:v>11.5</c:v>
                </c:pt>
                <c:pt idx="6422">
                  <c:v>11.5</c:v>
                </c:pt>
                <c:pt idx="6423">
                  <c:v>11.5</c:v>
                </c:pt>
                <c:pt idx="6424">
                  <c:v>11.534000000000001</c:v>
                </c:pt>
                <c:pt idx="6425">
                  <c:v>11.534000000000001</c:v>
                </c:pt>
                <c:pt idx="6426">
                  <c:v>11.501000000000001</c:v>
                </c:pt>
                <c:pt idx="6427">
                  <c:v>11.534000000000001</c:v>
                </c:pt>
                <c:pt idx="6428">
                  <c:v>11.535</c:v>
                </c:pt>
                <c:pt idx="6429">
                  <c:v>11.535</c:v>
                </c:pt>
                <c:pt idx="6430">
                  <c:v>11.535</c:v>
                </c:pt>
                <c:pt idx="6431">
                  <c:v>11.535</c:v>
                </c:pt>
                <c:pt idx="6432">
                  <c:v>11.536</c:v>
                </c:pt>
                <c:pt idx="6433">
                  <c:v>11.57</c:v>
                </c:pt>
                <c:pt idx="6434">
                  <c:v>11.536</c:v>
                </c:pt>
                <c:pt idx="6435">
                  <c:v>11.57</c:v>
                </c:pt>
                <c:pt idx="6436">
                  <c:v>11.603</c:v>
                </c:pt>
                <c:pt idx="6437">
                  <c:v>11.603</c:v>
                </c:pt>
                <c:pt idx="6438">
                  <c:v>11.603</c:v>
                </c:pt>
                <c:pt idx="6439">
                  <c:v>11.604000000000001</c:v>
                </c:pt>
                <c:pt idx="6440">
                  <c:v>11.604000000000001</c:v>
                </c:pt>
                <c:pt idx="6441">
                  <c:v>11.604000000000001</c:v>
                </c:pt>
                <c:pt idx="6442">
                  <c:v>11.604000000000001</c:v>
                </c:pt>
                <c:pt idx="6443">
                  <c:v>11.604000000000001</c:v>
                </c:pt>
                <c:pt idx="6444">
                  <c:v>11.604000000000001</c:v>
                </c:pt>
                <c:pt idx="6445">
                  <c:v>11.673</c:v>
                </c:pt>
                <c:pt idx="6446">
                  <c:v>11.638999999999999</c:v>
                </c:pt>
                <c:pt idx="6447">
                  <c:v>11.606</c:v>
                </c:pt>
                <c:pt idx="6448">
                  <c:v>11.638999999999999</c:v>
                </c:pt>
                <c:pt idx="6449">
                  <c:v>11.673</c:v>
                </c:pt>
                <c:pt idx="6450">
                  <c:v>11.673</c:v>
                </c:pt>
                <c:pt idx="6451">
                  <c:v>11.674000000000001</c:v>
                </c:pt>
                <c:pt idx="6452">
                  <c:v>11.674000000000001</c:v>
                </c:pt>
                <c:pt idx="6453">
                  <c:v>11.674000000000001</c:v>
                </c:pt>
                <c:pt idx="6454">
                  <c:v>11.674000000000001</c:v>
                </c:pt>
                <c:pt idx="6455">
                  <c:v>11.674000000000001</c:v>
                </c:pt>
                <c:pt idx="6456">
                  <c:v>11.674000000000001</c:v>
                </c:pt>
                <c:pt idx="6457">
                  <c:v>11.675000000000002</c:v>
                </c:pt>
                <c:pt idx="6458">
                  <c:v>11.675000000000002</c:v>
                </c:pt>
                <c:pt idx="6459">
                  <c:v>11.675000000000002</c:v>
                </c:pt>
                <c:pt idx="6460">
                  <c:v>11.675000000000002</c:v>
                </c:pt>
                <c:pt idx="6461">
                  <c:v>11.675000000000002</c:v>
                </c:pt>
                <c:pt idx="6462">
                  <c:v>11.676</c:v>
                </c:pt>
                <c:pt idx="6463">
                  <c:v>11.676</c:v>
                </c:pt>
                <c:pt idx="6464">
                  <c:v>11.676</c:v>
                </c:pt>
                <c:pt idx="6465">
                  <c:v>11.676</c:v>
                </c:pt>
                <c:pt idx="6466">
                  <c:v>11.676</c:v>
                </c:pt>
                <c:pt idx="6467">
                  <c:v>11.643000000000001</c:v>
                </c:pt>
                <c:pt idx="6468">
                  <c:v>11.676</c:v>
                </c:pt>
                <c:pt idx="6469">
                  <c:v>11.676</c:v>
                </c:pt>
                <c:pt idx="6470">
                  <c:v>11.678000000000001</c:v>
                </c:pt>
                <c:pt idx="6471">
                  <c:v>11.678000000000001</c:v>
                </c:pt>
                <c:pt idx="6472">
                  <c:v>11.644</c:v>
                </c:pt>
                <c:pt idx="6473">
                  <c:v>11.678000000000001</c:v>
                </c:pt>
                <c:pt idx="6474">
                  <c:v>11.678000000000001</c:v>
                </c:pt>
                <c:pt idx="6475">
                  <c:v>11.679</c:v>
                </c:pt>
                <c:pt idx="6476">
                  <c:v>11.679</c:v>
                </c:pt>
                <c:pt idx="6477">
                  <c:v>11.679</c:v>
                </c:pt>
                <c:pt idx="6478">
                  <c:v>11.611000000000001</c:v>
                </c:pt>
                <c:pt idx="6479">
                  <c:v>11.645</c:v>
                </c:pt>
                <c:pt idx="6480">
                  <c:v>11.612</c:v>
                </c:pt>
                <c:pt idx="6481">
                  <c:v>11.612</c:v>
                </c:pt>
                <c:pt idx="6482">
                  <c:v>11.612</c:v>
                </c:pt>
                <c:pt idx="6483">
                  <c:v>11.612</c:v>
                </c:pt>
                <c:pt idx="6484">
                  <c:v>11.612</c:v>
                </c:pt>
                <c:pt idx="6485">
                  <c:v>11.612</c:v>
                </c:pt>
                <c:pt idx="6486">
                  <c:v>11.613</c:v>
                </c:pt>
                <c:pt idx="6487">
                  <c:v>11.613</c:v>
                </c:pt>
                <c:pt idx="6488">
                  <c:v>11.613</c:v>
                </c:pt>
                <c:pt idx="6489">
                  <c:v>11.613</c:v>
                </c:pt>
                <c:pt idx="6490">
                  <c:v>11.613</c:v>
                </c:pt>
                <c:pt idx="6491">
                  <c:v>11.613</c:v>
                </c:pt>
                <c:pt idx="6492">
                  <c:v>11.614000000000001</c:v>
                </c:pt>
                <c:pt idx="6493">
                  <c:v>11.614000000000001</c:v>
                </c:pt>
                <c:pt idx="6494">
                  <c:v>11.614000000000001</c:v>
                </c:pt>
                <c:pt idx="6495">
                  <c:v>11.614000000000001</c:v>
                </c:pt>
                <c:pt idx="6496">
                  <c:v>11.614000000000001</c:v>
                </c:pt>
                <c:pt idx="6497">
                  <c:v>11.614000000000001</c:v>
                </c:pt>
                <c:pt idx="6498">
                  <c:v>11.615</c:v>
                </c:pt>
                <c:pt idx="6499">
                  <c:v>11.615</c:v>
                </c:pt>
                <c:pt idx="6500">
                  <c:v>11.615</c:v>
                </c:pt>
                <c:pt idx="6501">
                  <c:v>11.615</c:v>
                </c:pt>
                <c:pt idx="6502">
                  <c:v>11.615</c:v>
                </c:pt>
                <c:pt idx="6503">
                  <c:v>11.616</c:v>
                </c:pt>
                <c:pt idx="6504">
                  <c:v>11.616</c:v>
                </c:pt>
                <c:pt idx="6505">
                  <c:v>11.616</c:v>
                </c:pt>
                <c:pt idx="6506">
                  <c:v>11.684000000000001</c:v>
                </c:pt>
                <c:pt idx="6507">
                  <c:v>11.616</c:v>
                </c:pt>
                <c:pt idx="6508">
                  <c:v>11.616</c:v>
                </c:pt>
                <c:pt idx="6509">
                  <c:v>11.685</c:v>
                </c:pt>
                <c:pt idx="6510">
                  <c:v>11.617000000000001</c:v>
                </c:pt>
                <c:pt idx="6511">
                  <c:v>11.685</c:v>
                </c:pt>
                <c:pt idx="6512">
                  <c:v>11.685</c:v>
                </c:pt>
                <c:pt idx="6513">
                  <c:v>11.617000000000001</c:v>
                </c:pt>
                <c:pt idx="6514">
                  <c:v>11.686</c:v>
                </c:pt>
                <c:pt idx="6515">
                  <c:v>11.686</c:v>
                </c:pt>
                <c:pt idx="6516">
                  <c:v>11.686</c:v>
                </c:pt>
                <c:pt idx="6517">
                  <c:v>11.686</c:v>
                </c:pt>
                <c:pt idx="6518">
                  <c:v>11.652000000000003</c:v>
                </c:pt>
                <c:pt idx="6519">
                  <c:v>11.619</c:v>
                </c:pt>
                <c:pt idx="6520">
                  <c:v>11.62</c:v>
                </c:pt>
                <c:pt idx="6521">
                  <c:v>11.687000000000001</c:v>
                </c:pt>
                <c:pt idx="6522">
                  <c:v>11.62</c:v>
                </c:pt>
                <c:pt idx="6523">
                  <c:v>11.653</c:v>
                </c:pt>
                <c:pt idx="6524">
                  <c:v>11.655000000000003</c:v>
                </c:pt>
                <c:pt idx="6525">
                  <c:v>11.655000000000003</c:v>
                </c:pt>
                <c:pt idx="6526">
                  <c:v>11.621</c:v>
                </c:pt>
                <c:pt idx="6527">
                  <c:v>11.621</c:v>
                </c:pt>
                <c:pt idx="6528">
                  <c:v>11.621</c:v>
                </c:pt>
                <c:pt idx="6529">
                  <c:v>11.622</c:v>
                </c:pt>
                <c:pt idx="6530">
                  <c:v>11.622</c:v>
                </c:pt>
                <c:pt idx="6531">
                  <c:v>11.622</c:v>
                </c:pt>
                <c:pt idx="6532">
                  <c:v>11.622</c:v>
                </c:pt>
                <c:pt idx="6533">
                  <c:v>11.622</c:v>
                </c:pt>
                <c:pt idx="6534">
                  <c:v>11.623000000000001</c:v>
                </c:pt>
                <c:pt idx="6535">
                  <c:v>11.623000000000001</c:v>
                </c:pt>
                <c:pt idx="6536">
                  <c:v>11.691000000000001</c:v>
                </c:pt>
                <c:pt idx="6537">
                  <c:v>11.623000000000001</c:v>
                </c:pt>
                <c:pt idx="6538">
                  <c:v>11.624000000000001</c:v>
                </c:pt>
                <c:pt idx="6539">
                  <c:v>11.658000000000001</c:v>
                </c:pt>
                <c:pt idx="6540">
                  <c:v>11.624000000000001</c:v>
                </c:pt>
                <c:pt idx="6541">
                  <c:v>11.658000000000001</c:v>
                </c:pt>
                <c:pt idx="6542">
                  <c:v>11.625</c:v>
                </c:pt>
                <c:pt idx="6543">
                  <c:v>11.692</c:v>
                </c:pt>
                <c:pt idx="6544">
                  <c:v>11.625</c:v>
                </c:pt>
                <c:pt idx="6545">
                  <c:v>11.625</c:v>
                </c:pt>
                <c:pt idx="6546">
                  <c:v>11.625</c:v>
                </c:pt>
                <c:pt idx="6547">
                  <c:v>11.693</c:v>
                </c:pt>
                <c:pt idx="6548">
                  <c:v>11.626000000000001</c:v>
                </c:pt>
                <c:pt idx="6549">
                  <c:v>11.626000000000001</c:v>
                </c:pt>
                <c:pt idx="6550">
                  <c:v>11.626000000000001</c:v>
                </c:pt>
                <c:pt idx="6551">
                  <c:v>11.627000000000001</c:v>
                </c:pt>
                <c:pt idx="6552">
                  <c:v>11.627000000000001</c:v>
                </c:pt>
                <c:pt idx="6553">
                  <c:v>11.627000000000001</c:v>
                </c:pt>
                <c:pt idx="6554">
                  <c:v>11.627000000000001</c:v>
                </c:pt>
                <c:pt idx="6555">
                  <c:v>11.627000000000001</c:v>
                </c:pt>
                <c:pt idx="6556">
                  <c:v>11.628</c:v>
                </c:pt>
                <c:pt idx="6557">
                  <c:v>11.628</c:v>
                </c:pt>
                <c:pt idx="6558">
                  <c:v>11.628</c:v>
                </c:pt>
                <c:pt idx="6559">
                  <c:v>11.628</c:v>
                </c:pt>
                <c:pt idx="6560">
                  <c:v>11.697000000000001</c:v>
                </c:pt>
                <c:pt idx="6561">
                  <c:v>11.629</c:v>
                </c:pt>
                <c:pt idx="6562">
                  <c:v>11.629</c:v>
                </c:pt>
                <c:pt idx="6563">
                  <c:v>11.629</c:v>
                </c:pt>
                <c:pt idx="6564">
                  <c:v>11.664</c:v>
                </c:pt>
                <c:pt idx="6565">
                  <c:v>11.63</c:v>
                </c:pt>
                <c:pt idx="6566">
                  <c:v>11.63</c:v>
                </c:pt>
                <c:pt idx="6567">
                  <c:v>11.632</c:v>
                </c:pt>
                <c:pt idx="6568">
                  <c:v>11.632</c:v>
                </c:pt>
                <c:pt idx="6569">
                  <c:v>11.632</c:v>
                </c:pt>
                <c:pt idx="6570">
                  <c:v>11.632</c:v>
                </c:pt>
                <c:pt idx="6571">
                  <c:v>11.632</c:v>
                </c:pt>
                <c:pt idx="6572">
                  <c:v>11.633000000000001</c:v>
                </c:pt>
                <c:pt idx="6573">
                  <c:v>11.633000000000001</c:v>
                </c:pt>
                <c:pt idx="6574">
                  <c:v>11.565000000000003</c:v>
                </c:pt>
                <c:pt idx="6575">
                  <c:v>11.634</c:v>
                </c:pt>
                <c:pt idx="6576">
                  <c:v>11.634</c:v>
                </c:pt>
                <c:pt idx="6577">
                  <c:v>11.634</c:v>
                </c:pt>
                <c:pt idx="6578">
                  <c:v>11.6</c:v>
                </c:pt>
                <c:pt idx="6579">
                  <c:v>11.634</c:v>
                </c:pt>
                <c:pt idx="6580">
                  <c:v>11.567</c:v>
                </c:pt>
                <c:pt idx="6581">
                  <c:v>11.567</c:v>
                </c:pt>
                <c:pt idx="6582">
                  <c:v>11.567</c:v>
                </c:pt>
                <c:pt idx="6583">
                  <c:v>11.568</c:v>
                </c:pt>
                <c:pt idx="6584">
                  <c:v>11.568</c:v>
                </c:pt>
                <c:pt idx="6585">
                  <c:v>11.568</c:v>
                </c:pt>
                <c:pt idx="6586">
                  <c:v>11.568</c:v>
                </c:pt>
                <c:pt idx="6587">
                  <c:v>11.568</c:v>
                </c:pt>
                <c:pt idx="6588">
                  <c:v>11.569000000000004</c:v>
                </c:pt>
                <c:pt idx="6589">
                  <c:v>11.535</c:v>
                </c:pt>
                <c:pt idx="6590">
                  <c:v>11.569000000000004</c:v>
                </c:pt>
                <c:pt idx="6591">
                  <c:v>11.535</c:v>
                </c:pt>
                <c:pt idx="6592">
                  <c:v>11.502000000000002</c:v>
                </c:pt>
                <c:pt idx="6593">
                  <c:v>11.536</c:v>
                </c:pt>
                <c:pt idx="6594">
                  <c:v>11.537000000000001</c:v>
                </c:pt>
                <c:pt idx="6595">
                  <c:v>11.57</c:v>
                </c:pt>
                <c:pt idx="6596">
                  <c:v>11.504</c:v>
                </c:pt>
                <c:pt idx="6597">
                  <c:v>11.537000000000001</c:v>
                </c:pt>
                <c:pt idx="6598">
                  <c:v>11.504</c:v>
                </c:pt>
                <c:pt idx="6599">
                  <c:v>11.505000000000004</c:v>
                </c:pt>
                <c:pt idx="6600">
                  <c:v>11.505000000000004</c:v>
                </c:pt>
                <c:pt idx="6601">
                  <c:v>11.505000000000004</c:v>
                </c:pt>
                <c:pt idx="6602">
                  <c:v>11.505000000000004</c:v>
                </c:pt>
                <c:pt idx="6603">
                  <c:v>11.506</c:v>
                </c:pt>
                <c:pt idx="6604">
                  <c:v>11.438000000000001</c:v>
                </c:pt>
                <c:pt idx="6605">
                  <c:v>11.506</c:v>
                </c:pt>
                <c:pt idx="6606">
                  <c:v>11.506</c:v>
                </c:pt>
                <c:pt idx="6607">
                  <c:v>11.507</c:v>
                </c:pt>
                <c:pt idx="6608">
                  <c:v>11.507</c:v>
                </c:pt>
                <c:pt idx="6609">
                  <c:v>11.507</c:v>
                </c:pt>
                <c:pt idx="6610">
                  <c:v>11.474</c:v>
                </c:pt>
                <c:pt idx="6611">
                  <c:v>11.44</c:v>
                </c:pt>
                <c:pt idx="6612">
                  <c:v>11.44</c:v>
                </c:pt>
                <c:pt idx="6613">
                  <c:v>11.441000000000001</c:v>
                </c:pt>
                <c:pt idx="6614">
                  <c:v>11.441000000000001</c:v>
                </c:pt>
                <c:pt idx="6615">
                  <c:v>11.441000000000001</c:v>
                </c:pt>
                <c:pt idx="6616">
                  <c:v>11.441000000000001</c:v>
                </c:pt>
                <c:pt idx="6617">
                  <c:v>11.441000000000001</c:v>
                </c:pt>
                <c:pt idx="6618">
                  <c:v>11.442</c:v>
                </c:pt>
                <c:pt idx="6619">
                  <c:v>11.442</c:v>
                </c:pt>
                <c:pt idx="6620">
                  <c:v>11.442</c:v>
                </c:pt>
                <c:pt idx="6621">
                  <c:v>11.443</c:v>
                </c:pt>
                <c:pt idx="6622">
                  <c:v>11.443</c:v>
                </c:pt>
                <c:pt idx="6623">
                  <c:v>11.443</c:v>
                </c:pt>
                <c:pt idx="6624">
                  <c:v>11.443</c:v>
                </c:pt>
                <c:pt idx="6625">
                  <c:v>11.444000000000001</c:v>
                </c:pt>
                <c:pt idx="6626">
                  <c:v>11.41</c:v>
                </c:pt>
                <c:pt idx="6627">
                  <c:v>11.444000000000001</c:v>
                </c:pt>
                <c:pt idx="6628">
                  <c:v>11.445</c:v>
                </c:pt>
                <c:pt idx="6629">
                  <c:v>11.378</c:v>
                </c:pt>
                <c:pt idx="6630">
                  <c:v>11.411</c:v>
                </c:pt>
                <c:pt idx="6631">
                  <c:v>11.378</c:v>
                </c:pt>
                <c:pt idx="6632">
                  <c:v>11.378</c:v>
                </c:pt>
                <c:pt idx="6633">
                  <c:v>11.379000000000003</c:v>
                </c:pt>
                <c:pt idx="6634">
                  <c:v>11.379000000000003</c:v>
                </c:pt>
                <c:pt idx="6635">
                  <c:v>11.379000000000003</c:v>
                </c:pt>
                <c:pt idx="6636">
                  <c:v>11.379000000000003</c:v>
                </c:pt>
                <c:pt idx="6637">
                  <c:v>11.38</c:v>
                </c:pt>
                <c:pt idx="6638">
                  <c:v>11.38</c:v>
                </c:pt>
                <c:pt idx="6639">
                  <c:v>11.38</c:v>
                </c:pt>
                <c:pt idx="6640">
                  <c:v>11.381</c:v>
                </c:pt>
                <c:pt idx="6641">
                  <c:v>11.381</c:v>
                </c:pt>
                <c:pt idx="6642">
                  <c:v>11.381</c:v>
                </c:pt>
                <c:pt idx="6643">
                  <c:v>11.381</c:v>
                </c:pt>
                <c:pt idx="6644">
                  <c:v>11.382000000000003</c:v>
                </c:pt>
                <c:pt idx="6645">
                  <c:v>11.382000000000003</c:v>
                </c:pt>
                <c:pt idx="6646">
                  <c:v>11.348000000000001</c:v>
                </c:pt>
                <c:pt idx="6647">
                  <c:v>11.382000000000003</c:v>
                </c:pt>
                <c:pt idx="6648">
                  <c:v>11.315000000000003</c:v>
                </c:pt>
                <c:pt idx="6649">
                  <c:v>11.315000000000003</c:v>
                </c:pt>
                <c:pt idx="6650">
                  <c:v>11.349</c:v>
                </c:pt>
                <c:pt idx="6651">
                  <c:v>11.384</c:v>
                </c:pt>
                <c:pt idx="6652">
                  <c:v>11.316000000000004</c:v>
                </c:pt>
                <c:pt idx="6653">
                  <c:v>11.384</c:v>
                </c:pt>
                <c:pt idx="6654">
                  <c:v>11.316000000000004</c:v>
                </c:pt>
                <c:pt idx="6655">
                  <c:v>11.385000000000003</c:v>
                </c:pt>
                <c:pt idx="6656">
                  <c:v>11.317</c:v>
                </c:pt>
                <c:pt idx="6657">
                  <c:v>11.317</c:v>
                </c:pt>
                <c:pt idx="6658">
                  <c:v>11.318</c:v>
                </c:pt>
                <c:pt idx="6659">
                  <c:v>11.318</c:v>
                </c:pt>
                <c:pt idx="6660">
                  <c:v>11.318</c:v>
                </c:pt>
                <c:pt idx="6661">
                  <c:v>11.318</c:v>
                </c:pt>
                <c:pt idx="6662">
                  <c:v>11.319000000000004</c:v>
                </c:pt>
                <c:pt idx="6663">
                  <c:v>11.319000000000004</c:v>
                </c:pt>
                <c:pt idx="6664">
                  <c:v>11.319000000000004</c:v>
                </c:pt>
                <c:pt idx="6665">
                  <c:v>11.32</c:v>
                </c:pt>
                <c:pt idx="6666">
                  <c:v>11.32</c:v>
                </c:pt>
                <c:pt idx="6667">
                  <c:v>11.252000000000002</c:v>
                </c:pt>
                <c:pt idx="6668">
                  <c:v>11.32</c:v>
                </c:pt>
                <c:pt idx="6669">
                  <c:v>11.321</c:v>
                </c:pt>
                <c:pt idx="6670">
                  <c:v>11.321</c:v>
                </c:pt>
                <c:pt idx="6671">
                  <c:v>11.253</c:v>
                </c:pt>
                <c:pt idx="6672">
                  <c:v>11.288</c:v>
                </c:pt>
                <c:pt idx="6673">
                  <c:v>11.288</c:v>
                </c:pt>
                <c:pt idx="6674">
                  <c:v>11.254</c:v>
                </c:pt>
                <c:pt idx="6675">
                  <c:v>11.254</c:v>
                </c:pt>
                <c:pt idx="6676">
                  <c:v>11.255000000000004</c:v>
                </c:pt>
                <c:pt idx="6677">
                  <c:v>11.255000000000004</c:v>
                </c:pt>
                <c:pt idx="6678">
                  <c:v>11.256</c:v>
                </c:pt>
                <c:pt idx="6679">
                  <c:v>11.256</c:v>
                </c:pt>
                <c:pt idx="6680">
                  <c:v>11.256</c:v>
                </c:pt>
                <c:pt idx="6681">
                  <c:v>11.256</c:v>
                </c:pt>
                <c:pt idx="6682">
                  <c:v>11.224</c:v>
                </c:pt>
                <c:pt idx="6683">
                  <c:v>11.19</c:v>
                </c:pt>
                <c:pt idx="6684">
                  <c:v>11.259</c:v>
                </c:pt>
                <c:pt idx="6685">
                  <c:v>11.191000000000001</c:v>
                </c:pt>
                <c:pt idx="6686">
                  <c:v>11.191000000000001</c:v>
                </c:pt>
                <c:pt idx="6687">
                  <c:v>11.192</c:v>
                </c:pt>
                <c:pt idx="6688">
                  <c:v>11.192</c:v>
                </c:pt>
                <c:pt idx="6689">
                  <c:v>11.193</c:v>
                </c:pt>
                <c:pt idx="6690">
                  <c:v>11.193</c:v>
                </c:pt>
                <c:pt idx="6691">
                  <c:v>11.193</c:v>
                </c:pt>
                <c:pt idx="6692">
                  <c:v>11.159000000000002</c:v>
                </c:pt>
                <c:pt idx="6693">
                  <c:v>11.126000000000001</c:v>
                </c:pt>
                <c:pt idx="6694">
                  <c:v>11.16</c:v>
                </c:pt>
                <c:pt idx="6695">
                  <c:v>11.195</c:v>
                </c:pt>
                <c:pt idx="6696">
                  <c:v>11.195</c:v>
                </c:pt>
                <c:pt idx="6697">
                  <c:v>11.127000000000001</c:v>
                </c:pt>
                <c:pt idx="6698">
                  <c:v>11.195</c:v>
                </c:pt>
                <c:pt idx="6699">
                  <c:v>11.128</c:v>
                </c:pt>
                <c:pt idx="6700">
                  <c:v>11.128</c:v>
                </c:pt>
                <c:pt idx="6701">
                  <c:v>11.162000000000004</c:v>
                </c:pt>
                <c:pt idx="6702">
                  <c:v>11.129</c:v>
                </c:pt>
                <c:pt idx="6703">
                  <c:v>11.129</c:v>
                </c:pt>
                <c:pt idx="6704">
                  <c:v>11.13</c:v>
                </c:pt>
                <c:pt idx="6705">
                  <c:v>11.13</c:v>
                </c:pt>
                <c:pt idx="6706">
                  <c:v>11.13</c:v>
                </c:pt>
                <c:pt idx="6707">
                  <c:v>11.062000000000003</c:v>
                </c:pt>
                <c:pt idx="6708">
                  <c:v>11.097</c:v>
                </c:pt>
                <c:pt idx="6709">
                  <c:v>11.063000000000002</c:v>
                </c:pt>
                <c:pt idx="6710">
                  <c:v>11.063000000000002</c:v>
                </c:pt>
                <c:pt idx="6711">
                  <c:v>11.063000000000002</c:v>
                </c:pt>
                <c:pt idx="6712">
                  <c:v>11.064</c:v>
                </c:pt>
                <c:pt idx="6713">
                  <c:v>11.064</c:v>
                </c:pt>
                <c:pt idx="6714">
                  <c:v>11.064</c:v>
                </c:pt>
                <c:pt idx="6715">
                  <c:v>11.065000000000003</c:v>
                </c:pt>
                <c:pt idx="6716">
                  <c:v>11.065000000000003</c:v>
                </c:pt>
                <c:pt idx="6717">
                  <c:v>11.065000000000003</c:v>
                </c:pt>
                <c:pt idx="6718">
                  <c:v>11.066000000000004</c:v>
                </c:pt>
                <c:pt idx="6719">
                  <c:v>11.066000000000004</c:v>
                </c:pt>
                <c:pt idx="6720">
                  <c:v>10.998000000000001</c:v>
                </c:pt>
                <c:pt idx="6721">
                  <c:v>11.067</c:v>
                </c:pt>
                <c:pt idx="6722">
                  <c:v>10.999000000000002</c:v>
                </c:pt>
                <c:pt idx="6723">
                  <c:v>11.033000000000001</c:v>
                </c:pt>
                <c:pt idx="6724">
                  <c:v>11</c:v>
                </c:pt>
                <c:pt idx="6725">
                  <c:v>11</c:v>
                </c:pt>
                <c:pt idx="6726">
                  <c:v>11</c:v>
                </c:pt>
                <c:pt idx="6727">
                  <c:v>11.001000000000001</c:v>
                </c:pt>
                <c:pt idx="6728">
                  <c:v>11.001000000000001</c:v>
                </c:pt>
                <c:pt idx="6729">
                  <c:v>11.001000000000001</c:v>
                </c:pt>
                <c:pt idx="6730">
                  <c:v>11.001000000000001</c:v>
                </c:pt>
                <c:pt idx="6731">
                  <c:v>11.002000000000002</c:v>
                </c:pt>
                <c:pt idx="6732">
                  <c:v>11.002000000000002</c:v>
                </c:pt>
                <c:pt idx="6733">
                  <c:v>11.002000000000002</c:v>
                </c:pt>
                <c:pt idx="6734">
                  <c:v>11.003</c:v>
                </c:pt>
                <c:pt idx="6735">
                  <c:v>10.969000000000003</c:v>
                </c:pt>
                <c:pt idx="6736">
                  <c:v>11.003</c:v>
                </c:pt>
                <c:pt idx="6737">
                  <c:v>10.935</c:v>
                </c:pt>
                <c:pt idx="6738">
                  <c:v>10.936</c:v>
                </c:pt>
                <c:pt idx="6739">
                  <c:v>11.004</c:v>
                </c:pt>
                <c:pt idx="6740">
                  <c:v>10.97</c:v>
                </c:pt>
                <c:pt idx="6741">
                  <c:v>10.936</c:v>
                </c:pt>
                <c:pt idx="6742">
                  <c:v>10.937000000000001</c:v>
                </c:pt>
                <c:pt idx="6743">
                  <c:v>10.937000000000001</c:v>
                </c:pt>
                <c:pt idx="6744">
                  <c:v>10.937000000000001</c:v>
                </c:pt>
                <c:pt idx="6745">
                  <c:v>10.938000000000001</c:v>
                </c:pt>
                <c:pt idx="6746">
                  <c:v>10.938000000000001</c:v>
                </c:pt>
                <c:pt idx="6747">
                  <c:v>10.938000000000001</c:v>
                </c:pt>
                <c:pt idx="6748">
                  <c:v>10.939</c:v>
                </c:pt>
                <c:pt idx="6749">
                  <c:v>10.871</c:v>
                </c:pt>
                <c:pt idx="6750">
                  <c:v>10.939</c:v>
                </c:pt>
                <c:pt idx="6751">
                  <c:v>10.872000000000003</c:v>
                </c:pt>
                <c:pt idx="6752">
                  <c:v>10.872000000000003</c:v>
                </c:pt>
                <c:pt idx="6753">
                  <c:v>10.872000000000003</c:v>
                </c:pt>
                <c:pt idx="6754">
                  <c:v>10.872000000000003</c:v>
                </c:pt>
                <c:pt idx="6755">
                  <c:v>10.873000000000005</c:v>
                </c:pt>
                <c:pt idx="6756">
                  <c:v>10.873000000000005</c:v>
                </c:pt>
                <c:pt idx="6757">
                  <c:v>10.873000000000005</c:v>
                </c:pt>
                <c:pt idx="6758">
                  <c:v>10.806000000000004</c:v>
                </c:pt>
                <c:pt idx="6759">
                  <c:v>10.874000000000002</c:v>
                </c:pt>
                <c:pt idx="6760">
                  <c:v>10.806000000000004</c:v>
                </c:pt>
                <c:pt idx="6761">
                  <c:v>10.807</c:v>
                </c:pt>
                <c:pt idx="6762">
                  <c:v>10.807</c:v>
                </c:pt>
                <c:pt idx="6763">
                  <c:v>10.807</c:v>
                </c:pt>
                <c:pt idx="6764">
                  <c:v>10.807</c:v>
                </c:pt>
                <c:pt idx="6765">
                  <c:v>10.808</c:v>
                </c:pt>
                <c:pt idx="6766">
                  <c:v>10.808</c:v>
                </c:pt>
                <c:pt idx="6767">
                  <c:v>10.808</c:v>
                </c:pt>
                <c:pt idx="6768">
                  <c:v>10.809000000000003</c:v>
                </c:pt>
                <c:pt idx="6769">
                  <c:v>10.775</c:v>
                </c:pt>
                <c:pt idx="6770">
                  <c:v>10.809000000000003</c:v>
                </c:pt>
                <c:pt idx="6771">
                  <c:v>10.775</c:v>
                </c:pt>
                <c:pt idx="6772">
                  <c:v>10.776</c:v>
                </c:pt>
                <c:pt idx="6773">
                  <c:v>10.742000000000001</c:v>
                </c:pt>
                <c:pt idx="6774">
                  <c:v>10.743</c:v>
                </c:pt>
                <c:pt idx="6775">
                  <c:v>10.743</c:v>
                </c:pt>
                <c:pt idx="6776">
                  <c:v>10.743</c:v>
                </c:pt>
                <c:pt idx="6777">
                  <c:v>10.743</c:v>
                </c:pt>
                <c:pt idx="6778">
                  <c:v>10.744</c:v>
                </c:pt>
                <c:pt idx="6779">
                  <c:v>10.71</c:v>
                </c:pt>
                <c:pt idx="6780">
                  <c:v>10.744</c:v>
                </c:pt>
                <c:pt idx="6781">
                  <c:v>10.711</c:v>
                </c:pt>
                <c:pt idx="6782">
                  <c:v>10.744999999999999</c:v>
                </c:pt>
                <c:pt idx="6783">
                  <c:v>10.677</c:v>
                </c:pt>
                <c:pt idx="6784">
                  <c:v>10.712</c:v>
                </c:pt>
                <c:pt idx="6785">
                  <c:v>10.712</c:v>
                </c:pt>
                <c:pt idx="6786">
                  <c:v>10.678000000000001</c:v>
                </c:pt>
                <c:pt idx="6787">
                  <c:v>10.679</c:v>
                </c:pt>
                <c:pt idx="6788">
                  <c:v>10.679</c:v>
                </c:pt>
                <c:pt idx="6789">
                  <c:v>10.679</c:v>
                </c:pt>
                <c:pt idx="6790">
                  <c:v>10.679</c:v>
                </c:pt>
                <c:pt idx="6791">
                  <c:v>10.612</c:v>
                </c:pt>
                <c:pt idx="6792">
                  <c:v>10.612</c:v>
                </c:pt>
                <c:pt idx="6793">
                  <c:v>10.612</c:v>
                </c:pt>
                <c:pt idx="6794">
                  <c:v>10.613</c:v>
                </c:pt>
                <c:pt idx="6795">
                  <c:v>10.681000000000001</c:v>
                </c:pt>
                <c:pt idx="6796">
                  <c:v>10.614000000000001</c:v>
                </c:pt>
                <c:pt idx="6797">
                  <c:v>10.614000000000001</c:v>
                </c:pt>
                <c:pt idx="6798">
                  <c:v>10.614000000000001</c:v>
                </c:pt>
                <c:pt idx="6799">
                  <c:v>10.614000000000001</c:v>
                </c:pt>
                <c:pt idx="6800">
                  <c:v>10.614000000000001</c:v>
                </c:pt>
                <c:pt idx="6801">
                  <c:v>10.546000000000001</c:v>
                </c:pt>
                <c:pt idx="6802">
                  <c:v>10.615</c:v>
                </c:pt>
                <c:pt idx="6803">
                  <c:v>10.546000000000001</c:v>
                </c:pt>
                <c:pt idx="6804">
                  <c:v>10.547000000000001</c:v>
                </c:pt>
                <c:pt idx="6805">
                  <c:v>10.547000000000001</c:v>
                </c:pt>
                <c:pt idx="6806">
                  <c:v>10.547000000000001</c:v>
                </c:pt>
                <c:pt idx="6807">
                  <c:v>10.548</c:v>
                </c:pt>
                <c:pt idx="6808">
                  <c:v>10.548</c:v>
                </c:pt>
                <c:pt idx="6809">
                  <c:v>10.514000000000001</c:v>
                </c:pt>
                <c:pt idx="6810">
                  <c:v>10.548</c:v>
                </c:pt>
                <c:pt idx="6811">
                  <c:v>10.481</c:v>
                </c:pt>
                <c:pt idx="6812">
                  <c:v>10.481</c:v>
                </c:pt>
                <c:pt idx="6813">
                  <c:v>10.482000000000003</c:v>
                </c:pt>
                <c:pt idx="6814">
                  <c:v>10.482000000000003</c:v>
                </c:pt>
                <c:pt idx="6815">
                  <c:v>10.482000000000003</c:v>
                </c:pt>
                <c:pt idx="6816">
                  <c:v>10.482000000000003</c:v>
                </c:pt>
                <c:pt idx="6817">
                  <c:v>10.483000000000002</c:v>
                </c:pt>
                <c:pt idx="6818">
                  <c:v>10.483000000000002</c:v>
                </c:pt>
                <c:pt idx="6819">
                  <c:v>10.483000000000002</c:v>
                </c:pt>
                <c:pt idx="6820">
                  <c:v>10.450000000000003</c:v>
                </c:pt>
                <c:pt idx="6821">
                  <c:v>10.416</c:v>
                </c:pt>
                <c:pt idx="6822">
                  <c:v>10.450000000000003</c:v>
                </c:pt>
                <c:pt idx="6823">
                  <c:v>10.417</c:v>
                </c:pt>
                <c:pt idx="6824">
                  <c:v>10.417</c:v>
                </c:pt>
                <c:pt idx="6825">
                  <c:v>10.417</c:v>
                </c:pt>
                <c:pt idx="6826">
                  <c:v>10.417</c:v>
                </c:pt>
                <c:pt idx="6827">
                  <c:v>10.418000000000001</c:v>
                </c:pt>
                <c:pt idx="6828">
                  <c:v>10.418000000000001</c:v>
                </c:pt>
                <c:pt idx="6829">
                  <c:v>10.418000000000001</c:v>
                </c:pt>
                <c:pt idx="6830">
                  <c:v>10.350000000000003</c:v>
                </c:pt>
                <c:pt idx="6831">
                  <c:v>10.350000000000003</c:v>
                </c:pt>
                <c:pt idx="6832">
                  <c:v>10.350000000000003</c:v>
                </c:pt>
                <c:pt idx="6833">
                  <c:v>10.351000000000004</c:v>
                </c:pt>
                <c:pt idx="6834">
                  <c:v>10.351000000000004</c:v>
                </c:pt>
                <c:pt idx="6835">
                  <c:v>10.351000000000004</c:v>
                </c:pt>
                <c:pt idx="6836">
                  <c:v>10.351000000000004</c:v>
                </c:pt>
                <c:pt idx="6837">
                  <c:v>10.352000000000004</c:v>
                </c:pt>
                <c:pt idx="6838">
                  <c:v>10.284000000000001</c:v>
                </c:pt>
                <c:pt idx="6839">
                  <c:v>10.284000000000001</c:v>
                </c:pt>
                <c:pt idx="6840">
                  <c:v>10.319000000000004</c:v>
                </c:pt>
                <c:pt idx="6841">
                  <c:v>10.285</c:v>
                </c:pt>
                <c:pt idx="6842">
                  <c:v>10.285</c:v>
                </c:pt>
                <c:pt idx="6843">
                  <c:v>10.285</c:v>
                </c:pt>
                <c:pt idx="6844">
                  <c:v>10.286</c:v>
                </c:pt>
                <c:pt idx="6845">
                  <c:v>10.286</c:v>
                </c:pt>
                <c:pt idx="6846">
                  <c:v>10.286</c:v>
                </c:pt>
                <c:pt idx="6847">
                  <c:v>10.253</c:v>
                </c:pt>
                <c:pt idx="6848">
                  <c:v>10.218999999999999</c:v>
                </c:pt>
                <c:pt idx="6849">
                  <c:v>10.287000000000001</c:v>
                </c:pt>
                <c:pt idx="6850">
                  <c:v>10.220000000000001</c:v>
                </c:pt>
                <c:pt idx="6851">
                  <c:v>10.220000000000001</c:v>
                </c:pt>
                <c:pt idx="6852">
                  <c:v>10.220000000000001</c:v>
                </c:pt>
                <c:pt idx="6853">
                  <c:v>10.221</c:v>
                </c:pt>
                <c:pt idx="6854">
                  <c:v>10.221</c:v>
                </c:pt>
                <c:pt idx="6855">
                  <c:v>10.221</c:v>
                </c:pt>
                <c:pt idx="6856">
                  <c:v>10.222</c:v>
                </c:pt>
                <c:pt idx="6857">
                  <c:v>10.153</c:v>
                </c:pt>
                <c:pt idx="6858">
                  <c:v>10.222</c:v>
                </c:pt>
                <c:pt idx="6859">
                  <c:v>10.222</c:v>
                </c:pt>
                <c:pt idx="6860">
                  <c:v>10.188000000000001</c:v>
                </c:pt>
                <c:pt idx="6861">
                  <c:v>10.223000000000001</c:v>
                </c:pt>
                <c:pt idx="6862">
                  <c:v>10.188000000000001</c:v>
                </c:pt>
                <c:pt idx="6863">
                  <c:v>10.154</c:v>
                </c:pt>
                <c:pt idx="6864">
                  <c:v>10.155000000000003</c:v>
                </c:pt>
                <c:pt idx="6865">
                  <c:v>10.155000000000003</c:v>
                </c:pt>
                <c:pt idx="6866">
                  <c:v>10.155000000000003</c:v>
                </c:pt>
                <c:pt idx="6867">
                  <c:v>10.156000000000002</c:v>
                </c:pt>
                <c:pt idx="6868">
                  <c:v>10.156000000000002</c:v>
                </c:pt>
                <c:pt idx="6869">
                  <c:v>10.156000000000002</c:v>
                </c:pt>
                <c:pt idx="6870">
                  <c:v>10.089</c:v>
                </c:pt>
                <c:pt idx="6871">
                  <c:v>10.123000000000001</c:v>
                </c:pt>
                <c:pt idx="6872">
                  <c:v>10.089</c:v>
                </c:pt>
                <c:pt idx="6873">
                  <c:v>10.09</c:v>
                </c:pt>
                <c:pt idx="6874">
                  <c:v>10.09</c:v>
                </c:pt>
                <c:pt idx="6875">
                  <c:v>10.09</c:v>
                </c:pt>
                <c:pt idx="6876">
                  <c:v>10.09</c:v>
                </c:pt>
                <c:pt idx="6877">
                  <c:v>10.09</c:v>
                </c:pt>
                <c:pt idx="6878">
                  <c:v>10.022</c:v>
                </c:pt>
                <c:pt idx="6879">
                  <c:v>10.056000000000004</c:v>
                </c:pt>
                <c:pt idx="6880">
                  <c:v>10.091000000000001</c:v>
                </c:pt>
                <c:pt idx="6881">
                  <c:v>10.022</c:v>
                </c:pt>
                <c:pt idx="6882">
                  <c:v>10.023</c:v>
                </c:pt>
                <c:pt idx="6883">
                  <c:v>10.023</c:v>
                </c:pt>
                <c:pt idx="6884">
                  <c:v>10.024000000000001</c:v>
                </c:pt>
                <c:pt idx="6885">
                  <c:v>10.024000000000001</c:v>
                </c:pt>
                <c:pt idx="6886">
                  <c:v>10.024000000000001</c:v>
                </c:pt>
                <c:pt idx="6887">
                  <c:v>10.024000000000001</c:v>
                </c:pt>
                <c:pt idx="6888">
                  <c:v>9.9560000000000048</c:v>
                </c:pt>
                <c:pt idx="6889">
                  <c:v>9.9910000000000014</c:v>
                </c:pt>
                <c:pt idx="6890">
                  <c:v>9.9570000000000007</c:v>
                </c:pt>
                <c:pt idx="6891">
                  <c:v>9.9570000000000007</c:v>
                </c:pt>
                <c:pt idx="6892">
                  <c:v>9.9580000000000002</c:v>
                </c:pt>
                <c:pt idx="6893">
                  <c:v>9.9580000000000002</c:v>
                </c:pt>
                <c:pt idx="6894">
                  <c:v>9.9580000000000002</c:v>
                </c:pt>
                <c:pt idx="6895">
                  <c:v>9.9580000000000002</c:v>
                </c:pt>
                <c:pt idx="6896">
                  <c:v>9.9580000000000002</c:v>
                </c:pt>
                <c:pt idx="6897">
                  <c:v>9.9580000000000002</c:v>
                </c:pt>
                <c:pt idx="6898">
                  <c:v>9.9580000000000002</c:v>
                </c:pt>
                <c:pt idx="6899">
                  <c:v>9.89</c:v>
                </c:pt>
                <c:pt idx="6900">
                  <c:v>9.891</c:v>
                </c:pt>
                <c:pt idx="6901">
                  <c:v>9.891</c:v>
                </c:pt>
                <c:pt idx="6902">
                  <c:v>9.891</c:v>
                </c:pt>
                <c:pt idx="6903">
                  <c:v>9.892000000000003</c:v>
                </c:pt>
                <c:pt idx="6904">
                  <c:v>9.892000000000003</c:v>
                </c:pt>
                <c:pt idx="6905">
                  <c:v>9.892000000000003</c:v>
                </c:pt>
                <c:pt idx="6906">
                  <c:v>9.892000000000003</c:v>
                </c:pt>
                <c:pt idx="6907">
                  <c:v>9.8930000000000007</c:v>
                </c:pt>
                <c:pt idx="6908">
                  <c:v>9.8590000000000035</c:v>
                </c:pt>
                <c:pt idx="6909">
                  <c:v>9.8930000000000007</c:v>
                </c:pt>
                <c:pt idx="6910">
                  <c:v>9.8240000000000016</c:v>
                </c:pt>
                <c:pt idx="6911">
                  <c:v>9.8250000000000028</c:v>
                </c:pt>
                <c:pt idx="6912">
                  <c:v>9.8250000000000028</c:v>
                </c:pt>
                <c:pt idx="6913">
                  <c:v>9.8250000000000028</c:v>
                </c:pt>
                <c:pt idx="6914">
                  <c:v>9.8250000000000028</c:v>
                </c:pt>
                <c:pt idx="6915">
                  <c:v>9.8260000000000005</c:v>
                </c:pt>
                <c:pt idx="6916">
                  <c:v>9.8260000000000005</c:v>
                </c:pt>
                <c:pt idx="6917">
                  <c:v>9.8260000000000005</c:v>
                </c:pt>
                <c:pt idx="6918">
                  <c:v>9.7580000000000009</c:v>
                </c:pt>
                <c:pt idx="6919">
                  <c:v>9.7580000000000009</c:v>
                </c:pt>
                <c:pt idx="6920">
                  <c:v>9.7590000000000003</c:v>
                </c:pt>
                <c:pt idx="6921">
                  <c:v>9.7590000000000003</c:v>
                </c:pt>
                <c:pt idx="6922">
                  <c:v>9.7590000000000003</c:v>
                </c:pt>
                <c:pt idx="6923">
                  <c:v>9.76</c:v>
                </c:pt>
                <c:pt idx="6924">
                  <c:v>9.76</c:v>
                </c:pt>
                <c:pt idx="6925">
                  <c:v>9.6910000000000025</c:v>
                </c:pt>
                <c:pt idx="6926">
                  <c:v>9.761000000000001</c:v>
                </c:pt>
                <c:pt idx="6927">
                  <c:v>9.761000000000001</c:v>
                </c:pt>
                <c:pt idx="6928">
                  <c:v>9.6920000000000002</c:v>
                </c:pt>
                <c:pt idx="6929">
                  <c:v>9.6920000000000002</c:v>
                </c:pt>
                <c:pt idx="6930">
                  <c:v>9.6920000000000002</c:v>
                </c:pt>
                <c:pt idx="6931">
                  <c:v>9.6930000000000014</c:v>
                </c:pt>
                <c:pt idx="6932">
                  <c:v>9.6930000000000014</c:v>
                </c:pt>
                <c:pt idx="6933">
                  <c:v>9.6240000000000006</c:v>
                </c:pt>
                <c:pt idx="6934">
                  <c:v>9.625</c:v>
                </c:pt>
                <c:pt idx="6935">
                  <c:v>9.66</c:v>
                </c:pt>
                <c:pt idx="6936">
                  <c:v>9.625</c:v>
                </c:pt>
                <c:pt idx="6937">
                  <c:v>9.625</c:v>
                </c:pt>
                <c:pt idx="6938">
                  <c:v>9.6260000000000012</c:v>
                </c:pt>
                <c:pt idx="6939">
                  <c:v>9.6260000000000012</c:v>
                </c:pt>
                <c:pt idx="6940">
                  <c:v>9.6260000000000012</c:v>
                </c:pt>
                <c:pt idx="6941">
                  <c:v>9.5580000000000016</c:v>
                </c:pt>
                <c:pt idx="6942">
                  <c:v>9.5590000000000028</c:v>
                </c:pt>
                <c:pt idx="6943">
                  <c:v>9.5590000000000028</c:v>
                </c:pt>
                <c:pt idx="6944">
                  <c:v>9.5590000000000028</c:v>
                </c:pt>
                <c:pt idx="6945">
                  <c:v>9.56</c:v>
                </c:pt>
                <c:pt idx="6946">
                  <c:v>9.56</c:v>
                </c:pt>
                <c:pt idx="6947">
                  <c:v>9.4910000000000014</c:v>
                </c:pt>
                <c:pt idx="6948">
                  <c:v>9.56</c:v>
                </c:pt>
                <c:pt idx="6949">
                  <c:v>9.56</c:v>
                </c:pt>
                <c:pt idx="6950">
                  <c:v>9.4920000000000027</c:v>
                </c:pt>
                <c:pt idx="6951">
                  <c:v>9.56</c:v>
                </c:pt>
                <c:pt idx="6952">
                  <c:v>9.4930000000000003</c:v>
                </c:pt>
                <c:pt idx="6953">
                  <c:v>9.4930000000000003</c:v>
                </c:pt>
                <c:pt idx="6954">
                  <c:v>9.4930000000000003</c:v>
                </c:pt>
                <c:pt idx="6955">
                  <c:v>9.4930000000000003</c:v>
                </c:pt>
                <c:pt idx="6956">
                  <c:v>9.4940000000000015</c:v>
                </c:pt>
                <c:pt idx="6957">
                  <c:v>9.4250000000000007</c:v>
                </c:pt>
                <c:pt idx="6958">
                  <c:v>9.4250000000000007</c:v>
                </c:pt>
                <c:pt idx="6959">
                  <c:v>9.4250000000000007</c:v>
                </c:pt>
                <c:pt idx="6960">
                  <c:v>9.4250000000000007</c:v>
                </c:pt>
                <c:pt idx="6961">
                  <c:v>9.4260000000000002</c:v>
                </c:pt>
                <c:pt idx="6962">
                  <c:v>9.4260000000000002</c:v>
                </c:pt>
                <c:pt idx="6963">
                  <c:v>9.4270000000000014</c:v>
                </c:pt>
                <c:pt idx="6964">
                  <c:v>9.4270000000000014</c:v>
                </c:pt>
                <c:pt idx="6965">
                  <c:v>9.3580000000000005</c:v>
                </c:pt>
                <c:pt idx="6966">
                  <c:v>9.3580000000000005</c:v>
                </c:pt>
                <c:pt idx="6967">
                  <c:v>9.3930000000000007</c:v>
                </c:pt>
                <c:pt idx="6968">
                  <c:v>9.3590000000000035</c:v>
                </c:pt>
                <c:pt idx="6969">
                  <c:v>9.3590000000000035</c:v>
                </c:pt>
                <c:pt idx="6970">
                  <c:v>9.3590000000000035</c:v>
                </c:pt>
                <c:pt idx="6971">
                  <c:v>9.360000000000003</c:v>
                </c:pt>
                <c:pt idx="6972">
                  <c:v>9.360000000000003</c:v>
                </c:pt>
                <c:pt idx="6973">
                  <c:v>9.2910000000000004</c:v>
                </c:pt>
                <c:pt idx="6974">
                  <c:v>9.2910000000000004</c:v>
                </c:pt>
                <c:pt idx="6975">
                  <c:v>9.2919999999999998</c:v>
                </c:pt>
                <c:pt idx="6976">
                  <c:v>9.2919999999999998</c:v>
                </c:pt>
                <c:pt idx="6977">
                  <c:v>9.2919999999999998</c:v>
                </c:pt>
                <c:pt idx="6978">
                  <c:v>9.293000000000001</c:v>
                </c:pt>
                <c:pt idx="6979">
                  <c:v>9.293000000000001</c:v>
                </c:pt>
                <c:pt idx="6980">
                  <c:v>9.293000000000001</c:v>
                </c:pt>
                <c:pt idx="6981">
                  <c:v>9.2249999999999996</c:v>
                </c:pt>
                <c:pt idx="6982">
                  <c:v>9.2249999999999996</c:v>
                </c:pt>
                <c:pt idx="6983">
                  <c:v>9.2249999999999996</c:v>
                </c:pt>
                <c:pt idx="6984">
                  <c:v>9.2249999999999996</c:v>
                </c:pt>
                <c:pt idx="6985">
                  <c:v>9.2249999999999996</c:v>
                </c:pt>
                <c:pt idx="6986">
                  <c:v>9.2260000000000009</c:v>
                </c:pt>
                <c:pt idx="6987">
                  <c:v>9.2260000000000009</c:v>
                </c:pt>
                <c:pt idx="6988">
                  <c:v>9.2260000000000009</c:v>
                </c:pt>
                <c:pt idx="6989">
                  <c:v>9.1590000000000007</c:v>
                </c:pt>
                <c:pt idx="6990">
                  <c:v>9.1590000000000007</c:v>
                </c:pt>
                <c:pt idx="6991">
                  <c:v>9.1590000000000007</c:v>
                </c:pt>
                <c:pt idx="6992">
                  <c:v>9.1590000000000007</c:v>
                </c:pt>
                <c:pt idx="6993">
                  <c:v>9.1590000000000007</c:v>
                </c:pt>
                <c:pt idx="6994">
                  <c:v>9.125</c:v>
                </c:pt>
                <c:pt idx="6995">
                  <c:v>9.1590000000000007</c:v>
                </c:pt>
                <c:pt idx="6996">
                  <c:v>9.1590000000000007</c:v>
                </c:pt>
                <c:pt idx="6997">
                  <c:v>9.0920000000000005</c:v>
                </c:pt>
                <c:pt idx="6998">
                  <c:v>9.16</c:v>
                </c:pt>
                <c:pt idx="6999">
                  <c:v>9.0920000000000005</c:v>
                </c:pt>
                <c:pt idx="7000">
                  <c:v>9.093</c:v>
                </c:pt>
                <c:pt idx="7001">
                  <c:v>9.093</c:v>
                </c:pt>
                <c:pt idx="7002">
                  <c:v>9.093</c:v>
                </c:pt>
                <c:pt idx="7003">
                  <c:v>9.093</c:v>
                </c:pt>
                <c:pt idx="7004">
                  <c:v>9.093</c:v>
                </c:pt>
                <c:pt idx="7005">
                  <c:v>9.0250000000000004</c:v>
                </c:pt>
                <c:pt idx="7006">
                  <c:v>9.0250000000000004</c:v>
                </c:pt>
                <c:pt idx="7007">
                  <c:v>9.0250000000000004</c:v>
                </c:pt>
                <c:pt idx="7008">
                  <c:v>9.0260000000000016</c:v>
                </c:pt>
                <c:pt idx="7009">
                  <c:v>9.0260000000000016</c:v>
                </c:pt>
                <c:pt idx="7010">
                  <c:v>9.0260000000000016</c:v>
                </c:pt>
                <c:pt idx="7011">
                  <c:v>8.9910000000000014</c:v>
                </c:pt>
                <c:pt idx="7012">
                  <c:v>8.9570000000000007</c:v>
                </c:pt>
                <c:pt idx="7013">
                  <c:v>8.9920000000000027</c:v>
                </c:pt>
                <c:pt idx="7014">
                  <c:v>8.9580000000000002</c:v>
                </c:pt>
                <c:pt idx="7015">
                  <c:v>8.9580000000000002</c:v>
                </c:pt>
                <c:pt idx="7016">
                  <c:v>8.9590000000000032</c:v>
                </c:pt>
                <c:pt idx="7017">
                  <c:v>8.9590000000000032</c:v>
                </c:pt>
                <c:pt idx="7018">
                  <c:v>8.9590000000000032</c:v>
                </c:pt>
                <c:pt idx="7019">
                  <c:v>8.89</c:v>
                </c:pt>
                <c:pt idx="7020">
                  <c:v>8.9250000000000007</c:v>
                </c:pt>
                <c:pt idx="7021">
                  <c:v>8.9590000000000032</c:v>
                </c:pt>
                <c:pt idx="7022">
                  <c:v>8.891</c:v>
                </c:pt>
                <c:pt idx="7023">
                  <c:v>8.9250000000000007</c:v>
                </c:pt>
                <c:pt idx="7024">
                  <c:v>8.891</c:v>
                </c:pt>
                <c:pt idx="7025">
                  <c:v>8.892000000000003</c:v>
                </c:pt>
                <c:pt idx="7026">
                  <c:v>8.892000000000003</c:v>
                </c:pt>
                <c:pt idx="7027">
                  <c:v>8.892000000000003</c:v>
                </c:pt>
                <c:pt idx="7028">
                  <c:v>8.8230000000000004</c:v>
                </c:pt>
                <c:pt idx="7029">
                  <c:v>8.892000000000003</c:v>
                </c:pt>
                <c:pt idx="7030">
                  <c:v>8.8240000000000016</c:v>
                </c:pt>
                <c:pt idx="7031">
                  <c:v>8.8240000000000016</c:v>
                </c:pt>
                <c:pt idx="7032">
                  <c:v>8.8240000000000016</c:v>
                </c:pt>
                <c:pt idx="7033">
                  <c:v>8.8240000000000016</c:v>
                </c:pt>
                <c:pt idx="7034">
                  <c:v>8.8250000000000028</c:v>
                </c:pt>
                <c:pt idx="7035">
                  <c:v>8.8250000000000028</c:v>
                </c:pt>
                <c:pt idx="7036">
                  <c:v>8.7900000000000009</c:v>
                </c:pt>
                <c:pt idx="7037">
                  <c:v>8.7560000000000002</c:v>
                </c:pt>
                <c:pt idx="7038">
                  <c:v>8.7570000000000014</c:v>
                </c:pt>
                <c:pt idx="7039">
                  <c:v>8.7570000000000014</c:v>
                </c:pt>
                <c:pt idx="7040">
                  <c:v>8.7570000000000014</c:v>
                </c:pt>
                <c:pt idx="7041">
                  <c:v>8.7570000000000014</c:v>
                </c:pt>
                <c:pt idx="7042">
                  <c:v>8.7570000000000014</c:v>
                </c:pt>
                <c:pt idx="7043">
                  <c:v>8.7570000000000014</c:v>
                </c:pt>
                <c:pt idx="7044">
                  <c:v>8.7570000000000014</c:v>
                </c:pt>
                <c:pt idx="7045">
                  <c:v>8.7230000000000008</c:v>
                </c:pt>
                <c:pt idx="7046">
                  <c:v>8.6890000000000001</c:v>
                </c:pt>
                <c:pt idx="7047">
                  <c:v>8.6890000000000001</c:v>
                </c:pt>
                <c:pt idx="7048">
                  <c:v>8.6890000000000001</c:v>
                </c:pt>
                <c:pt idx="7049">
                  <c:v>8.6210000000000004</c:v>
                </c:pt>
                <c:pt idx="7050">
                  <c:v>8.3450000000000006</c:v>
                </c:pt>
                <c:pt idx="7051">
                  <c:v>7.9310000000000018</c:v>
                </c:pt>
                <c:pt idx="7052">
                  <c:v>7.3789999999999996</c:v>
                </c:pt>
                <c:pt idx="7053">
                  <c:v>6.7569999999999997</c:v>
                </c:pt>
                <c:pt idx="7054">
                  <c:v>6.0649999999999986</c:v>
                </c:pt>
                <c:pt idx="7055">
                  <c:v>5.3710000000000004</c:v>
                </c:pt>
                <c:pt idx="7056">
                  <c:v>4.7450000000000001</c:v>
                </c:pt>
                <c:pt idx="7057">
                  <c:v>4.2569999999999997</c:v>
                </c:pt>
                <c:pt idx="7058">
                  <c:v>3.7690000000000001</c:v>
                </c:pt>
                <c:pt idx="7059">
                  <c:v>3.3509999999999991</c:v>
                </c:pt>
                <c:pt idx="7060">
                  <c:v>3.0019999999999998</c:v>
                </c:pt>
                <c:pt idx="7061">
                  <c:v>2.6519999999999997</c:v>
                </c:pt>
                <c:pt idx="7062">
                  <c:v>2.371999999999999</c:v>
                </c:pt>
                <c:pt idx="7063">
                  <c:v>2.0919999999999992</c:v>
                </c:pt>
                <c:pt idx="7064">
                  <c:v>1.8819999999999995</c:v>
                </c:pt>
                <c:pt idx="7065">
                  <c:v>1.671</c:v>
                </c:pt>
                <c:pt idx="7066">
                  <c:v>1.5309999999999995</c:v>
                </c:pt>
                <c:pt idx="7067">
                  <c:v>1.391</c:v>
                </c:pt>
                <c:pt idx="7068">
                  <c:v>1.2509999999999994</c:v>
                </c:pt>
                <c:pt idx="7069">
                  <c:v>1.1800000000000004</c:v>
                </c:pt>
                <c:pt idx="7070">
                  <c:v>1.111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1</c:v>
                </c:pt>
                <c:pt idx="7116">
                  <c:v>1</c:v>
                </c:pt>
                <c:pt idx="7117">
                  <c:v>1</c:v>
                </c:pt>
                <c:pt idx="7118">
                  <c:v>1</c:v>
                </c:pt>
                <c:pt idx="7119">
                  <c:v>1</c:v>
                </c:pt>
                <c:pt idx="7120">
                  <c:v>1</c:v>
                </c:pt>
                <c:pt idx="7121">
                  <c:v>1</c:v>
                </c:pt>
                <c:pt idx="7122">
                  <c:v>1</c:v>
                </c:pt>
                <c:pt idx="7123">
                  <c:v>1</c:v>
                </c:pt>
                <c:pt idx="7124">
                  <c:v>1</c:v>
                </c:pt>
                <c:pt idx="7125">
                  <c:v>1</c:v>
                </c:pt>
                <c:pt idx="7126">
                  <c:v>1</c:v>
                </c:pt>
                <c:pt idx="7127">
                  <c:v>1</c:v>
                </c:pt>
                <c:pt idx="7128">
                  <c:v>1</c:v>
                </c:pt>
                <c:pt idx="7129">
                  <c:v>1</c:v>
                </c:pt>
                <c:pt idx="7130">
                  <c:v>1</c:v>
                </c:pt>
                <c:pt idx="7131">
                  <c:v>1</c:v>
                </c:pt>
                <c:pt idx="7132">
                  <c:v>1</c:v>
                </c:pt>
                <c:pt idx="7133">
                  <c:v>1</c:v>
                </c:pt>
                <c:pt idx="7134">
                  <c:v>1</c:v>
                </c:pt>
                <c:pt idx="7135">
                  <c:v>1</c:v>
                </c:pt>
                <c:pt idx="7136">
                  <c:v>1</c:v>
                </c:pt>
                <c:pt idx="7137">
                  <c:v>1</c:v>
                </c:pt>
                <c:pt idx="7138">
                  <c:v>1</c:v>
                </c:pt>
                <c:pt idx="7139">
                  <c:v>1</c:v>
                </c:pt>
                <c:pt idx="7140">
                  <c:v>1</c:v>
                </c:pt>
                <c:pt idx="7141">
                  <c:v>1</c:v>
                </c:pt>
                <c:pt idx="7142">
                  <c:v>1</c:v>
                </c:pt>
                <c:pt idx="7143">
                  <c:v>1</c:v>
                </c:pt>
                <c:pt idx="7144">
                  <c:v>1</c:v>
                </c:pt>
                <c:pt idx="7145">
                  <c:v>1</c:v>
                </c:pt>
                <c:pt idx="7146">
                  <c:v>1</c:v>
                </c:pt>
                <c:pt idx="7147">
                  <c:v>1</c:v>
                </c:pt>
                <c:pt idx="7148">
                  <c:v>1</c:v>
                </c:pt>
                <c:pt idx="7149">
                  <c:v>1</c:v>
                </c:pt>
                <c:pt idx="7150">
                  <c:v>1</c:v>
                </c:pt>
                <c:pt idx="7151">
                  <c:v>1</c:v>
                </c:pt>
                <c:pt idx="7152">
                  <c:v>1</c:v>
                </c:pt>
                <c:pt idx="7153">
                  <c:v>1</c:v>
                </c:pt>
                <c:pt idx="7154">
                  <c:v>1</c:v>
                </c:pt>
                <c:pt idx="7155">
                  <c:v>1</c:v>
                </c:pt>
                <c:pt idx="7156">
                  <c:v>1</c:v>
                </c:pt>
                <c:pt idx="7157">
                  <c:v>1</c:v>
                </c:pt>
                <c:pt idx="7158">
                  <c:v>1</c:v>
                </c:pt>
                <c:pt idx="7159">
                  <c:v>1</c:v>
                </c:pt>
                <c:pt idx="7160">
                  <c:v>1</c:v>
                </c:pt>
                <c:pt idx="7161">
                  <c:v>1</c:v>
                </c:pt>
                <c:pt idx="7162">
                  <c:v>1</c:v>
                </c:pt>
                <c:pt idx="7163">
                  <c:v>1</c:v>
                </c:pt>
                <c:pt idx="7164">
                  <c:v>1</c:v>
                </c:pt>
                <c:pt idx="7165">
                  <c:v>1</c:v>
                </c:pt>
                <c:pt idx="7166">
                  <c:v>1</c:v>
                </c:pt>
                <c:pt idx="7167">
                  <c:v>1</c:v>
                </c:pt>
                <c:pt idx="7168">
                  <c:v>1</c:v>
                </c:pt>
                <c:pt idx="7169">
                  <c:v>1</c:v>
                </c:pt>
                <c:pt idx="7170">
                  <c:v>1</c:v>
                </c:pt>
                <c:pt idx="7171">
                  <c:v>1</c:v>
                </c:pt>
                <c:pt idx="7172">
                  <c:v>1</c:v>
                </c:pt>
                <c:pt idx="7173">
                  <c:v>1</c:v>
                </c:pt>
                <c:pt idx="7174">
                  <c:v>1</c:v>
                </c:pt>
                <c:pt idx="7175">
                  <c:v>1</c:v>
                </c:pt>
                <c:pt idx="7176">
                  <c:v>1</c:v>
                </c:pt>
                <c:pt idx="7177">
                  <c:v>1</c:v>
                </c:pt>
                <c:pt idx="7178">
                  <c:v>1</c:v>
                </c:pt>
                <c:pt idx="7179">
                  <c:v>1</c:v>
                </c:pt>
                <c:pt idx="7180">
                  <c:v>1</c:v>
                </c:pt>
                <c:pt idx="7181">
                  <c:v>1</c:v>
                </c:pt>
                <c:pt idx="7182">
                  <c:v>1</c:v>
                </c:pt>
                <c:pt idx="7183">
                  <c:v>1</c:v>
                </c:pt>
                <c:pt idx="7184">
                  <c:v>1</c:v>
                </c:pt>
                <c:pt idx="7185">
                  <c:v>1</c:v>
                </c:pt>
                <c:pt idx="7186">
                  <c:v>1</c:v>
                </c:pt>
                <c:pt idx="7187">
                  <c:v>1</c:v>
                </c:pt>
                <c:pt idx="7188">
                  <c:v>1</c:v>
                </c:pt>
                <c:pt idx="7189">
                  <c:v>1</c:v>
                </c:pt>
                <c:pt idx="7190">
                  <c:v>1</c:v>
                </c:pt>
                <c:pt idx="7191">
                  <c:v>1</c:v>
                </c:pt>
                <c:pt idx="7192">
                  <c:v>1</c:v>
                </c:pt>
                <c:pt idx="7193">
                  <c:v>1</c:v>
                </c:pt>
                <c:pt idx="7194">
                  <c:v>1</c:v>
                </c:pt>
                <c:pt idx="7195">
                  <c:v>1</c:v>
                </c:pt>
                <c:pt idx="7196">
                  <c:v>1</c:v>
                </c:pt>
                <c:pt idx="7197">
                  <c:v>1</c:v>
                </c:pt>
                <c:pt idx="7198">
                  <c:v>1</c:v>
                </c:pt>
                <c:pt idx="7199">
                  <c:v>1</c:v>
                </c:pt>
                <c:pt idx="7200">
                  <c:v>1</c:v>
                </c:pt>
                <c:pt idx="7201">
                  <c:v>1</c:v>
                </c:pt>
                <c:pt idx="7202">
                  <c:v>1</c:v>
                </c:pt>
                <c:pt idx="7203">
                  <c:v>1</c:v>
                </c:pt>
                <c:pt idx="7204">
                  <c:v>1</c:v>
                </c:pt>
                <c:pt idx="7205">
                  <c:v>1</c:v>
                </c:pt>
                <c:pt idx="7206">
                  <c:v>1</c:v>
                </c:pt>
                <c:pt idx="7207">
                  <c:v>1</c:v>
                </c:pt>
                <c:pt idx="7208">
                  <c:v>1</c:v>
                </c:pt>
                <c:pt idx="7209">
                  <c:v>1</c:v>
                </c:pt>
                <c:pt idx="7210">
                  <c:v>1</c:v>
                </c:pt>
                <c:pt idx="7211">
                  <c:v>1</c:v>
                </c:pt>
                <c:pt idx="7212">
                  <c:v>1</c:v>
                </c:pt>
                <c:pt idx="7213">
                  <c:v>1</c:v>
                </c:pt>
                <c:pt idx="7214">
                  <c:v>1</c:v>
                </c:pt>
                <c:pt idx="7215">
                  <c:v>1</c:v>
                </c:pt>
                <c:pt idx="7216">
                  <c:v>1</c:v>
                </c:pt>
                <c:pt idx="7217">
                  <c:v>1</c:v>
                </c:pt>
                <c:pt idx="7218">
                  <c:v>1</c:v>
                </c:pt>
                <c:pt idx="7219">
                  <c:v>1</c:v>
                </c:pt>
                <c:pt idx="7220">
                  <c:v>1</c:v>
                </c:pt>
                <c:pt idx="7221">
                  <c:v>1</c:v>
                </c:pt>
                <c:pt idx="7222">
                  <c:v>1</c:v>
                </c:pt>
                <c:pt idx="7223">
                  <c:v>1</c:v>
                </c:pt>
                <c:pt idx="7224">
                  <c:v>1</c:v>
                </c:pt>
                <c:pt idx="7225">
                  <c:v>1</c:v>
                </c:pt>
                <c:pt idx="7226">
                  <c:v>1</c:v>
                </c:pt>
                <c:pt idx="7227">
                  <c:v>1</c:v>
                </c:pt>
                <c:pt idx="7228">
                  <c:v>1</c:v>
                </c:pt>
                <c:pt idx="7229">
                  <c:v>1</c:v>
                </c:pt>
                <c:pt idx="7230">
                  <c:v>1</c:v>
                </c:pt>
                <c:pt idx="7231">
                  <c:v>1</c:v>
                </c:pt>
                <c:pt idx="7232">
                  <c:v>1</c:v>
                </c:pt>
                <c:pt idx="7233">
                  <c:v>1</c:v>
                </c:pt>
                <c:pt idx="7234">
                  <c:v>1</c:v>
                </c:pt>
                <c:pt idx="7235">
                  <c:v>1</c:v>
                </c:pt>
                <c:pt idx="7236">
                  <c:v>1</c:v>
                </c:pt>
                <c:pt idx="7237">
                  <c:v>1</c:v>
                </c:pt>
                <c:pt idx="7238">
                  <c:v>1</c:v>
                </c:pt>
                <c:pt idx="7239">
                  <c:v>1</c:v>
                </c:pt>
                <c:pt idx="7240">
                  <c:v>1</c:v>
                </c:pt>
                <c:pt idx="7241">
                  <c:v>1</c:v>
                </c:pt>
                <c:pt idx="7242">
                  <c:v>1</c:v>
                </c:pt>
                <c:pt idx="7243">
                  <c:v>1</c:v>
                </c:pt>
                <c:pt idx="7244">
                  <c:v>1</c:v>
                </c:pt>
                <c:pt idx="7245">
                  <c:v>1</c:v>
                </c:pt>
                <c:pt idx="7246">
                  <c:v>1</c:v>
                </c:pt>
                <c:pt idx="7247">
                  <c:v>1</c:v>
                </c:pt>
                <c:pt idx="7248">
                  <c:v>1</c:v>
                </c:pt>
                <c:pt idx="7249">
                  <c:v>1</c:v>
                </c:pt>
                <c:pt idx="7250">
                  <c:v>1</c:v>
                </c:pt>
                <c:pt idx="7251">
                  <c:v>1</c:v>
                </c:pt>
                <c:pt idx="7252">
                  <c:v>1</c:v>
                </c:pt>
                <c:pt idx="7253">
                  <c:v>1</c:v>
                </c:pt>
                <c:pt idx="7254">
                  <c:v>1</c:v>
                </c:pt>
                <c:pt idx="7255">
                  <c:v>1</c:v>
                </c:pt>
                <c:pt idx="7256">
                  <c:v>1</c:v>
                </c:pt>
                <c:pt idx="7257">
                  <c:v>1</c:v>
                </c:pt>
                <c:pt idx="7258">
                  <c:v>1</c:v>
                </c:pt>
                <c:pt idx="7259">
                  <c:v>1</c:v>
                </c:pt>
                <c:pt idx="7260">
                  <c:v>1</c:v>
                </c:pt>
                <c:pt idx="7261">
                  <c:v>1</c:v>
                </c:pt>
                <c:pt idx="7262">
                  <c:v>1</c:v>
                </c:pt>
                <c:pt idx="7263">
                  <c:v>1</c:v>
                </c:pt>
                <c:pt idx="7264">
                  <c:v>1</c:v>
                </c:pt>
                <c:pt idx="7265">
                  <c:v>1</c:v>
                </c:pt>
                <c:pt idx="7266">
                  <c:v>1</c:v>
                </c:pt>
                <c:pt idx="7267">
                  <c:v>1</c:v>
                </c:pt>
                <c:pt idx="7268">
                  <c:v>1</c:v>
                </c:pt>
                <c:pt idx="7269">
                  <c:v>1</c:v>
                </c:pt>
                <c:pt idx="7270">
                  <c:v>1</c:v>
                </c:pt>
                <c:pt idx="7271">
                  <c:v>1</c:v>
                </c:pt>
                <c:pt idx="7272">
                  <c:v>1</c:v>
                </c:pt>
                <c:pt idx="7273">
                  <c:v>1</c:v>
                </c:pt>
                <c:pt idx="7274">
                  <c:v>1</c:v>
                </c:pt>
                <c:pt idx="7275">
                  <c:v>1</c:v>
                </c:pt>
                <c:pt idx="7276">
                  <c:v>1</c:v>
                </c:pt>
                <c:pt idx="7277">
                  <c:v>1</c:v>
                </c:pt>
                <c:pt idx="7278">
                  <c:v>1</c:v>
                </c:pt>
                <c:pt idx="7279">
                  <c:v>1</c:v>
                </c:pt>
                <c:pt idx="7280">
                  <c:v>1</c:v>
                </c:pt>
                <c:pt idx="7281">
                  <c:v>1</c:v>
                </c:pt>
                <c:pt idx="7282">
                  <c:v>1</c:v>
                </c:pt>
                <c:pt idx="7283">
                  <c:v>1</c:v>
                </c:pt>
                <c:pt idx="7284">
                  <c:v>1</c:v>
                </c:pt>
                <c:pt idx="7285">
                  <c:v>1</c:v>
                </c:pt>
                <c:pt idx="7286">
                  <c:v>1</c:v>
                </c:pt>
                <c:pt idx="7287">
                  <c:v>1</c:v>
                </c:pt>
                <c:pt idx="7288">
                  <c:v>1</c:v>
                </c:pt>
                <c:pt idx="7289">
                  <c:v>1</c:v>
                </c:pt>
                <c:pt idx="7290">
                  <c:v>1</c:v>
                </c:pt>
                <c:pt idx="7291">
                  <c:v>1</c:v>
                </c:pt>
                <c:pt idx="7292">
                  <c:v>1</c:v>
                </c:pt>
                <c:pt idx="7293">
                  <c:v>1</c:v>
                </c:pt>
                <c:pt idx="7294">
                  <c:v>1</c:v>
                </c:pt>
                <c:pt idx="7295">
                  <c:v>1</c:v>
                </c:pt>
                <c:pt idx="7296">
                  <c:v>1</c:v>
                </c:pt>
                <c:pt idx="7297">
                  <c:v>1</c:v>
                </c:pt>
                <c:pt idx="7298">
                  <c:v>1</c:v>
                </c:pt>
                <c:pt idx="7299">
                  <c:v>1</c:v>
                </c:pt>
                <c:pt idx="7300">
                  <c:v>1</c:v>
                </c:pt>
                <c:pt idx="7301">
                  <c:v>1</c:v>
                </c:pt>
                <c:pt idx="7302">
                  <c:v>1</c:v>
                </c:pt>
                <c:pt idx="7303">
                  <c:v>1</c:v>
                </c:pt>
                <c:pt idx="7304">
                  <c:v>1</c:v>
                </c:pt>
                <c:pt idx="7305">
                  <c:v>1</c:v>
                </c:pt>
                <c:pt idx="7306">
                  <c:v>1</c:v>
                </c:pt>
                <c:pt idx="7307">
                  <c:v>1</c:v>
                </c:pt>
                <c:pt idx="7308">
                  <c:v>1</c:v>
                </c:pt>
                <c:pt idx="7309">
                  <c:v>1</c:v>
                </c:pt>
                <c:pt idx="7310">
                  <c:v>1</c:v>
                </c:pt>
                <c:pt idx="7311">
                  <c:v>1</c:v>
                </c:pt>
                <c:pt idx="7312">
                  <c:v>1</c:v>
                </c:pt>
                <c:pt idx="7313">
                  <c:v>1</c:v>
                </c:pt>
                <c:pt idx="7314">
                  <c:v>1</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pt idx="7554">
                  <c:v>1</c:v>
                </c:pt>
                <c:pt idx="7555">
                  <c:v>1</c:v>
                </c:pt>
                <c:pt idx="7556">
                  <c:v>1</c:v>
                </c:pt>
                <c:pt idx="7557">
                  <c:v>1</c:v>
                </c:pt>
                <c:pt idx="7558">
                  <c:v>1</c:v>
                </c:pt>
                <c:pt idx="7559">
                  <c:v>1</c:v>
                </c:pt>
                <c:pt idx="7560">
                  <c:v>1</c:v>
                </c:pt>
                <c:pt idx="7561">
                  <c:v>1</c:v>
                </c:pt>
                <c:pt idx="7562">
                  <c:v>1</c:v>
                </c:pt>
                <c:pt idx="7563">
                  <c:v>1</c:v>
                </c:pt>
                <c:pt idx="7564">
                  <c:v>1</c:v>
                </c:pt>
                <c:pt idx="7565">
                  <c:v>1</c:v>
                </c:pt>
                <c:pt idx="7566">
                  <c:v>1</c:v>
                </c:pt>
                <c:pt idx="7567">
                  <c:v>1</c:v>
                </c:pt>
                <c:pt idx="7568">
                  <c:v>1</c:v>
                </c:pt>
                <c:pt idx="7569">
                  <c:v>1</c:v>
                </c:pt>
                <c:pt idx="7570">
                  <c:v>1</c:v>
                </c:pt>
                <c:pt idx="7571">
                  <c:v>1</c:v>
                </c:pt>
                <c:pt idx="7572">
                  <c:v>1</c:v>
                </c:pt>
                <c:pt idx="7573">
                  <c:v>1</c:v>
                </c:pt>
                <c:pt idx="7574">
                  <c:v>1</c:v>
                </c:pt>
                <c:pt idx="7575">
                  <c:v>1</c:v>
                </c:pt>
                <c:pt idx="7576">
                  <c:v>1</c:v>
                </c:pt>
                <c:pt idx="7577">
                  <c:v>1</c:v>
                </c:pt>
                <c:pt idx="7578">
                  <c:v>1</c:v>
                </c:pt>
                <c:pt idx="7579">
                  <c:v>1</c:v>
                </c:pt>
                <c:pt idx="7580">
                  <c:v>1</c:v>
                </c:pt>
                <c:pt idx="7581">
                  <c:v>1</c:v>
                </c:pt>
                <c:pt idx="7582">
                  <c:v>1</c:v>
                </c:pt>
                <c:pt idx="7583">
                  <c:v>1</c:v>
                </c:pt>
                <c:pt idx="7584">
                  <c:v>1</c:v>
                </c:pt>
                <c:pt idx="7585">
                  <c:v>1</c:v>
                </c:pt>
                <c:pt idx="7586">
                  <c:v>1</c:v>
                </c:pt>
                <c:pt idx="7587">
                  <c:v>1</c:v>
                </c:pt>
                <c:pt idx="7588">
                  <c:v>1</c:v>
                </c:pt>
                <c:pt idx="7589">
                  <c:v>1</c:v>
                </c:pt>
                <c:pt idx="7590">
                  <c:v>1</c:v>
                </c:pt>
                <c:pt idx="7591">
                  <c:v>1</c:v>
                </c:pt>
                <c:pt idx="7592">
                  <c:v>1</c:v>
                </c:pt>
                <c:pt idx="7593">
                  <c:v>1</c:v>
                </c:pt>
                <c:pt idx="7594">
                  <c:v>1</c:v>
                </c:pt>
                <c:pt idx="7595">
                  <c:v>1</c:v>
                </c:pt>
                <c:pt idx="7596">
                  <c:v>1</c:v>
                </c:pt>
                <c:pt idx="7597">
                  <c:v>1</c:v>
                </c:pt>
                <c:pt idx="7598">
                  <c:v>1</c:v>
                </c:pt>
                <c:pt idx="7599">
                  <c:v>1</c:v>
                </c:pt>
                <c:pt idx="7600">
                  <c:v>1</c:v>
                </c:pt>
                <c:pt idx="7601">
                  <c:v>1</c:v>
                </c:pt>
                <c:pt idx="7602">
                  <c:v>1</c:v>
                </c:pt>
                <c:pt idx="7603">
                  <c:v>1</c:v>
                </c:pt>
                <c:pt idx="7604">
                  <c:v>1</c:v>
                </c:pt>
                <c:pt idx="7605">
                  <c:v>1</c:v>
                </c:pt>
                <c:pt idx="7606">
                  <c:v>1</c:v>
                </c:pt>
                <c:pt idx="7607">
                  <c:v>1</c:v>
                </c:pt>
                <c:pt idx="7608">
                  <c:v>1</c:v>
                </c:pt>
                <c:pt idx="7609">
                  <c:v>1</c:v>
                </c:pt>
                <c:pt idx="7610">
                  <c:v>1</c:v>
                </c:pt>
                <c:pt idx="7611">
                  <c:v>1</c:v>
                </c:pt>
                <c:pt idx="7612">
                  <c:v>1</c:v>
                </c:pt>
                <c:pt idx="7613">
                  <c:v>1</c:v>
                </c:pt>
                <c:pt idx="7614">
                  <c:v>1</c:v>
                </c:pt>
                <c:pt idx="7615">
                  <c:v>1</c:v>
                </c:pt>
                <c:pt idx="7616">
                  <c:v>1</c:v>
                </c:pt>
                <c:pt idx="7617">
                  <c:v>1</c:v>
                </c:pt>
                <c:pt idx="7618">
                  <c:v>1</c:v>
                </c:pt>
                <c:pt idx="7619">
                  <c:v>1</c:v>
                </c:pt>
                <c:pt idx="7620">
                  <c:v>1</c:v>
                </c:pt>
                <c:pt idx="7621">
                  <c:v>1</c:v>
                </c:pt>
                <c:pt idx="7622">
                  <c:v>1</c:v>
                </c:pt>
                <c:pt idx="7623">
                  <c:v>1</c:v>
                </c:pt>
                <c:pt idx="7624">
                  <c:v>1</c:v>
                </c:pt>
                <c:pt idx="7625">
                  <c:v>1</c:v>
                </c:pt>
                <c:pt idx="7626">
                  <c:v>1</c:v>
                </c:pt>
                <c:pt idx="7627">
                  <c:v>1</c:v>
                </c:pt>
                <c:pt idx="7628">
                  <c:v>1</c:v>
                </c:pt>
                <c:pt idx="7629">
                  <c:v>1</c:v>
                </c:pt>
                <c:pt idx="7630">
                  <c:v>1</c:v>
                </c:pt>
                <c:pt idx="7631">
                  <c:v>1</c:v>
                </c:pt>
                <c:pt idx="7632">
                  <c:v>1</c:v>
                </c:pt>
                <c:pt idx="7633">
                  <c:v>1</c:v>
                </c:pt>
                <c:pt idx="7634">
                  <c:v>1</c:v>
                </c:pt>
                <c:pt idx="7635">
                  <c:v>1</c:v>
                </c:pt>
                <c:pt idx="7636">
                  <c:v>1.0640000000000001</c:v>
                </c:pt>
                <c:pt idx="7637">
                  <c:v>1.1319999999999995</c:v>
                </c:pt>
                <c:pt idx="7638">
                  <c:v>1.2009999999999996</c:v>
                </c:pt>
                <c:pt idx="7639">
                  <c:v>1.337</c:v>
                </c:pt>
                <c:pt idx="7640">
                  <c:v>1.4049999999999996</c:v>
                </c:pt>
                <c:pt idx="7641">
                  <c:v>1.4729999999999996</c:v>
                </c:pt>
                <c:pt idx="7642">
                  <c:v>1.542</c:v>
                </c:pt>
                <c:pt idx="7643">
                  <c:v>1.5409999999999995</c:v>
                </c:pt>
                <c:pt idx="7644">
                  <c:v>1.5409999999999995</c:v>
                </c:pt>
                <c:pt idx="7645">
                  <c:v>1.5409999999999995</c:v>
                </c:pt>
                <c:pt idx="7646">
                  <c:v>1.54</c:v>
                </c:pt>
                <c:pt idx="7647">
                  <c:v>1.54</c:v>
                </c:pt>
                <c:pt idx="7648">
                  <c:v>1.54</c:v>
                </c:pt>
                <c:pt idx="7649">
                  <c:v>1.5389999999999995</c:v>
                </c:pt>
                <c:pt idx="7650">
                  <c:v>1.5389999999999995</c:v>
                </c:pt>
                <c:pt idx="7651">
                  <c:v>1.47</c:v>
                </c:pt>
                <c:pt idx="7652">
                  <c:v>1.538</c:v>
                </c:pt>
                <c:pt idx="7653">
                  <c:v>1.5369999999999995</c:v>
                </c:pt>
                <c:pt idx="7654">
                  <c:v>1.4689999999999996</c:v>
                </c:pt>
                <c:pt idx="7655">
                  <c:v>1.468</c:v>
                </c:pt>
                <c:pt idx="7656">
                  <c:v>1.536</c:v>
                </c:pt>
                <c:pt idx="7657">
                  <c:v>1.536</c:v>
                </c:pt>
                <c:pt idx="7658">
                  <c:v>1.536</c:v>
                </c:pt>
                <c:pt idx="7659">
                  <c:v>1.6040000000000001</c:v>
                </c:pt>
                <c:pt idx="7660">
                  <c:v>1.6040000000000001</c:v>
                </c:pt>
                <c:pt idx="7661">
                  <c:v>1.671</c:v>
                </c:pt>
                <c:pt idx="7662">
                  <c:v>1.671</c:v>
                </c:pt>
                <c:pt idx="7663">
                  <c:v>1.671</c:v>
                </c:pt>
                <c:pt idx="7664">
                  <c:v>1.7389999999999997</c:v>
                </c:pt>
                <c:pt idx="7665">
                  <c:v>1.738</c:v>
                </c:pt>
                <c:pt idx="7666">
                  <c:v>1.772</c:v>
                </c:pt>
                <c:pt idx="7667">
                  <c:v>1.806</c:v>
                </c:pt>
                <c:pt idx="7668">
                  <c:v>1.806</c:v>
                </c:pt>
                <c:pt idx="7669">
                  <c:v>1.8740000000000001</c:v>
                </c:pt>
                <c:pt idx="7670">
                  <c:v>1.9410000000000001</c:v>
                </c:pt>
                <c:pt idx="7671">
                  <c:v>1.9410000000000001</c:v>
                </c:pt>
                <c:pt idx="7672">
                  <c:v>2.0089999999999999</c:v>
                </c:pt>
                <c:pt idx="7673">
                  <c:v>2.008</c:v>
                </c:pt>
                <c:pt idx="7674">
                  <c:v>2.077</c:v>
                </c:pt>
                <c:pt idx="7675">
                  <c:v>2.1440000000000001</c:v>
                </c:pt>
                <c:pt idx="7676">
                  <c:v>2.1440000000000001</c:v>
                </c:pt>
                <c:pt idx="7677">
                  <c:v>2.2119999999999997</c:v>
                </c:pt>
                <c:pt idx="7678">
                  <c:v>2.2799999999999998</c:v>
                </c:pt>
                <c:pt idx="7679">
                  <c:v>2.2799999999999998</c:v>
                </c:pt>
                <c:pt idx="7680">
                  <c:v>2.2789999999999999</c:v>
                </c:pt>
                <c:pt idx="7681">
                  <c:v>2.2789999999999999</c:v>
                </c:pt>
                <c:pt idx="7682">
                  <c:v>2.347</c:v>
                </c:pt>
                <c:pt idx="7683">
                  <c:v>2.3459999999999992</c:v>
                </c:pt>
                <c:pt idx="7684">
                  <c:v>2.3459999999999992</c:v>
                </c:pt>
                <c:pt idx="7685">
                  <c:v>2.3449999999999998</c:v>
                </c:pt>
                <c:pt idx="7686">
                  <c:v>2.4139999999999997</c:v>
                </c:pt>
                <c:pt idx="7687">
                  <c:v>2.4809999999999999</c:v>
                </c:pt>
                <c:pt idx="7688">
                  <c:v>2.5830000000000002</c:v>
                </c:pt>
                <c:pt idx="7689">
                  <c:v>2.6850000000000001</c:v>
                </c:pt>
                <c:pt idx="7690">
                  <c:v>2.82</c:v>
                </c:pt>
                <c:pt idx="7691">
                  <c:v>3.024</c:v>
                </c:pt>
                <c:pt idx="7692">
                  <c:v>3.16</c:v>
                </c:pt>
                <c:pt idx="7693">
                  <c:v>3.4319999999999991</c:v>
                </c:pt>
                <c:pt idx="7694">
                  <c:v>3.6349999999999998</c:v>
                </c:pt>
                <c:pt idx="7695">
                  <c:v>3.8379999999999992</c:v>
                </c:pt>
                <c:pt idx="7696">
                  <c:v>4.109</c:v>
                </c:pt>
                <c:pt idx="7697">
                  <c:v>4.3789999999999996</c:v>
                </c:pt>
                <c:pt idx="7698">
                  <c:v>4.6499999999999995</c:v>
                </c:pt>
                <c:pt idx="7699">
                  <c:v>4.852999999999998</c:v>
                </c:pt>
                <c:pt idx="7700">
                  <c:v>5.1229999999999976</c:v>
                </c:pt>
                <c:pt idx="7701">
                  <c:v>5.2910000000000004</c:v>
                </c:pt>
                <c:pt idx="7702">
                  <c:v>5.46</c:v>
                </c:pt>
                <c:pt idx="7703">
                  <c:v>5.6619999999999981</c:v>
                </c:pt>
                <c:pt idx="7704">
                  <c:v>5.8639999999999981</c:v>
                </c:pt>
                <c:pt idx="7705">
                  <c:v>6.0659999999999981</c:v>
                </c:pt>
                <c:pt idx="7706">
                  <c:v>6.2009999999999996</c:v>
                </c:pt>
                <c:pt idx="7707">
                  <c:v>6.4020000000000001</c:v>
                </c:pt>
                <c:pt idx="7708">
                  <c:v>6.57</c:v>
                </c:pt>
                <c:pt idx="7709">
                  <c:v>6.7370000000000001</c:v>
                </c:pt>
                <c:pt idx="7710">
                  <c:v>6.8719999999999999</c:v>
                </c:pt>
                <c:pt idx="7711">
                  <c:v>7.0060000000000002</c:v>
                </c:pt>
                <c:pt idx="7712">
                  <c:v>7.14</c:v>
                </c:pt>
                <c:pt idx="7713">
                  <c:v>7.2729999999999997</c:v>
                </c:pt>
                <c:pt idx="7714">
                  <c:v>7.4080000000000004</c:v>
                </c:pt>
                <c:pt idx="7715">
                  <c:v>7.4740000000000002</c:v>
                </c:pt>
                <c:pt idx="7716">
                  <c:v>7.5410000000000004</c:v>
                </c:pt>
                <c:pt idx="7717">
                  <c:v>7.6739999999999995</c:v>
                </c:pt>
                <c:pt idx="7718">
                  <c:v>7.7409999999999997</c:v>
                </c:pt>
                <c:pt idx="7719">
                  <c:v>7.8069999999999995</c:v>
                </c:pt>
                <c:pt idx="7720">
                  <c:v>7.94</c:v>
                </c:pt>
                <c:pt idx="7721">
                  <c:v>8.0070000000000014</c:v>
                </c:pt>
                <c:pt idx="7722">
                  <c:v>8.0740000000000016</c:v>
                </c:pt>
                <c:pt idx="7723">
                  <c:v>8.14</c:v>
                </c:pt>
                <c:pt idx="7724">
                  <c:v>8.1389999999999993</c:v>
                </c:pt>
                <c:pt idx="7725">
                  <c:v>8.2060000000000013</c:v>
                </c:pt>
                <c:pt idx="7726">
                  <c:v>8.2730000000000015</c:v>
                </c:pt>
                <c:pt idx="7727">
                  <c:v>8.2720000000000002</c:v>
                </c:pt>
                <c:pt idx="7728">
                  <c:v>8.2720000000000002</c:v>
                </c:pt>
                <c:pt idx="7729">
                  <c:v>8.2710000000000008</c:v>
                </c:pt>
                <c:pt idx="7730">
                  <c:v>8.2710000000000008</c:v>
                </c:pt>
                <c:pt idx="7731">
                  <c:v>8.27</c:v>
                </c:pt>
                <c:pt idx="7732">
                  <c:v>8.2370000000000001</c:v>
                </c:pt>
                <c:pt idx="7733">
                  <c:v>8.1349999999999998</c:v>
                </c:pt>
                <c:pt idx="7734">
                  <c:v>8.1349999999999998</c:v>
                </c:pt>
                <c:pt idx="7735">
                  <c:v>8.0680000000000014</c:v>
                </c:pt>
                <c:pt idx="7736">
                  <c:v>8</c:v>
                </c:pt>
                <c:pt idx="7737">
                  <c:v>7.9329999999999998</c:v>
                </c:pt>
                <c:pt idx="7738">
                  <c:v>7.8649999999999975</c:v>
                </c:pt>
                <c:pt idx="7739">
                  <c:v>7.798</c:v>
                </c:pt>
                <c:pt idx="7740">
                  <c:v>7.73</c:v>
                </c:pt>
                <c:pt idx="7741">
                  <c:v>7.5960000000000001</c:v>
                </c:pt>
                <c:pt idx="7742">
                  <c:v>7.5279999999999978</c:v>
                </c:pt>
                <c:pt idx="7743">
                  <c:v>7.3939999999999984</c:v>
                </c:pt>
                <c:pt idx="7744">
                  <c:v>7.3269999999999982</c:v>
                </c:pt>
                <c:pt idx="7745">
                  <c:v>7.1919999999999984</c:v>
                </c:pt>
                <c:pt idx="7746">
                  <c:v>7.0579999999999981</c:v>
                </c:pt>
                <c:pt idx="7747">
                  <c:v>6.99</c:v>
                </c:pt>
                <c:pt idx="7748">
                  <c:v>6.8549999999999986</c:v>
                </c:pt>
                <c:pt idx="7749">
                  <c:v>6.72</c:v>
                </c:pt>
                <c:pt idx="7750">
                  <c:v>6.6529999999999978</c:v>
                </c:pt>
                <c:pt idx="7751">
                  <c:v>6.517999999999998</c:v>
                </c:pt>
                <c:pt idx="7752">
                  <c:v>6.45</c:v>
                </c:pt>
                <c:pt idx="7753">
                  <c:v>6.3490000000000002</c:v>
                </c:pt>
                <c:pt idx="7754">
                  <c:v>6.2480000000000002</c:v>
                </c:pt>
                <c:pt idx="7755">
                  <c:v>6.18</c:v>
                </c:pt>
                <c:pt idx="7756">
                  <c:v>6.1129999999999987</c:v>
                </c:pt>
                <c:pt idx="7757">
                  <c:v>6.0449999999999982</c:v>
                </c:pt>
                <c:pt idx="7758">
                  <c:v>5.944</c:v>
                </c:pt>
                <c:pt idx="7759">
                  <c:v>5.9089999999999998</c:v>
                </c:pt>
                <c:pt idx="7760">
                  <c:v>5.8419999999999996</c:v>
                </c:pt>
                <c:pt idx="7761">
                  <c:v>5.7750000000000004</c:v>
                </c:pt>
                <c:pt idx="7762">
                  <c:v>5.7060000000000004</c:v>
                </c:pt>
                <c:pt idx="7763">
                  <c:v>5.673</c:v>
                </c:pt>
                <c:pt idx="7764">
                  <c:v>5.6379999999999981</c:v>
                </c:pt>
                <c:pt idx="7765">
                  <c:v>5.5709999999999997</c:v>
                </c:pt>
                <c:pt idx="7766">
                  <c:v>5.5709999999999997</c:v>
                </c:pt>
                <c:pt idx="7767">
                  <c:v>5.5709999999999997</c:v>
                </c:pt>
                <c:pt idx="7768">
                  <c:v>5.6369999999999996</c:v>
                </c:pt>
                <c:pt idx="7769">
                  <c:v>5.7050000000000001</c:v>
                </c:pt>
                <c:pt idx="7770">
                  <c:v>5.8390000000000004</c:v>
                </c:pt>
                <c:pt idx="7771">
                  <c:v>5.9729999999999999</c:v>
                </c:pt>
                <c:pt idx="7772">
                  <c:v>6.1079999999999979</c:v>
                </c:pt>
                <c:pt idx="7773">
                  <c:v>6.1739999999999995</c:v>
                </c:pt>
                <c:pt idx="7774">
                  <c:v>6.3419999999999996</c:v>
                </c:pt>
                <c:pt idx="7775">
                  <c:v>6.4429999999999996</c:v>
                </c:pt>
                <c:pt idx="7776">
                  <c:v>6.5759999999999996</c:v>
                </c:pt>
                <c:pt idx="7777">
                  <c:v>6.844999999999998</c:v>
                </c:pt>
                <c:pt idx="7778">
                  <c:v>7.0449999999999982</c:v>
                </c:pt>
                <c:pt idx="7779">
                  <c:v>7.28</c:v>
                </c:pt>
                <c:pt idx="7780">
                  <c:v>7.5819999999999999</c:v>
                </c:pt>
                <c:pt idx="7781">
                  <c:v>7.7809999999999997</c:v>
                </c:pt>
                <c:pt idx="7782">
                  <c:v>8.0489999999999995</c:v>
                </c:pt>
                <c:pt idx="7783">
                  <c:v>8.25</c:v>
                </c:pt>
                <c:pt idx="7784">
                  <c:v>8.5170000000000012</c:v>
                </c:pt>
                <c:pt idx="7785">
                  <c:v>8.7830000000000013</c:v>
                </c:pt>
                <c:pt idx="7786">
                  <c:v>9.0500000000000007</c:v>
                </c:pt>
                <c:pt idx="7787">
                  <c:v>9.3830000000000027</c:v>
                </c:pt>
                <c:pt idx="7788">
                  <c:v>9.7160000000000011</c:v>
                </c:pt>
                <c:pt idx="7789">
                  <c:v>10.047000000000001</c:v>
                </c:pt>
                <c:pt idx="7790">
                  <c:v>10.379000000000003</c:v>
                </c:pt>
                <c:pt idx="7791">
                  <c:v>10.645</c:v>
                </c:pt>
                <c:pt idx="7792">
                  <c:v>10.942</c:v>
                </c:pt>
                <c:pt idx="7793">
                  <c:v>11.174000000000001</c:v>
                </c:pt>
                <c:pt idx="7794">
                  <c:v>11.373000000000005</c:v>
                </c:pt>
                <c:pt idx="7795">
                  <c:v>11.57</c:v>
                </c:pt>
                <c:pt idx="7796">
                  <c:v>11.769</c:v>
                </c:pt>
                <c:pt idx="7797">
                  <c:v>11.967000000000002</c:v>
                </c:pt>
                <c:pt idx="7798">
                  <c:v>12.165000000000003</c:v>
                </c:pt>
                <c:pt idx="7799">
                  <c:v>12.362000000000004</c:v>
                </c:pt>
                <c:pt idx="7800">
                  <c:v>12.56</c:v>
                </c:pt>
                <c:pt idx="7801">
                  <c:v>12.692</c:v>
                </c:pt>
                <c:pt idx="7802">
                  <c:v>12.89</c:v>
                </c:pt>
                <c:pt idx="7803">
                  <c:v>13.086</c:v>
                </c:pt>
                <c:pt idx="7804">
                  <c:v>13.350000000000003</c:v>
                </c:pt>
                <c:pt idx="7805">
                  <c:v>13.547000000000001</c:v>
                </c:pt>
                <c:pt idx="7806">
                  <c:v>13.744999999999999</c:v>
                </c:pt>
                <c:pt idx="7807">
                  <c:v>13.875000000000004</c:v>
                </c:pt>
                <c:pt idx="7808">
                  <c:v>14.006</c:v>
                </c:pt>
                <c:pt idx="7809">
                  <c:v>14.072000000000003</c:v>
                </c:pt>
                <c:pt idx="7810">
                  <c:v>14.201000000000001</c:v>
                </c:pt>
                <c:pt idx="7811">
                  <c:v>14.267000000000001</c:v>
                </c:pt>
                <c:pt idx="7812">
                  <c:v>14.333</c:v>
                </c:pt>
                <c:pt idx="7813">
                  <c:v>14.464</c:v>
                </c:pt>
                <c:pt idx="7814">
                  <c:v>14.53</c:v>
                </c:pt>
                <c:pt idx="7815">
                  <c:v>14.594000000000001</c:v>
                </c:pt>
                <c:pt idx="7816">
                  <c:v>14.725</c:v>
                </c:pt>
                <c:pt idx="7817">
                  <c:v>14.79</c:v>
                </c:pt>
                <c:pt idx="7818">
                  <c:v>14.92</c:v>
                </c:pt>
                <c:pt idx="7819">
                  <c:v>15.018000000000001</c:v>
                </c:pt>
                <c:pt idx="7820">
                  <c:v>15.116</c:v>
                </c:pt>
                <c:pt idx="7821">
                  <c:v>15.182</c:v>
                </c:pt>
                <c:pt idx="7822">
                  <c:v>15.247</c:v>
                </c:pt>
                <c:pt idx="7823">
                  <c:v>15.246</c:v>
                </c:pt>
                <c:pt idx="7824">
                  <c:v>15.246</c:v>
                </c:pt>
                <c:pt idx="7825">
                  <c:v>15.18</c:v>
                </c:pt>
                <c:pt idx="7826">
                  <c:v>15.115</c:v>
                </c:pt>
                <c:pt idx="7827">
                  <c:v>14.984</c:v>
                </c:pt>
                <c:pt idx="7828">
                  <c:v>14.982000000000003</c:v>
                </c:pt>
                <c:pt idx="7829">
                  <c:v>14.884</c:v>
                </c:pt>
                <c:pt idx="7830">
                  <c:v>14.851000000000004</c:v>
                </c:pt>
                <c:pt idx="7831">
                  <c:v>14.786</c:v>
                </c:pt>
                <c:pt idx="7832">
                  <c:v>14.72</c:v>
                </c:pt>
                <c:pt idx="7833">
                  <c:v>14.655000000000003</c:v>
                </c:pt>
                <c:pt idx="7834">
                  <c:v>14.588000000000001</c:v>
                </c:pt>
                <c:pt idx="7835">
                  <c:v>14.457000000000004</c:v>
                </c:pt>
                <c:pt idx="7836">
                  <c:v>14.391</c:v>
                </c:pt>
                <c:pt idx="7837">
                  <c:v>14.293000000000001</c:v>
                </c:pt>
                <c:pt idx="7838">
                  <c:v>14.26</c:v>
                </c:pt>
                <c:pt idx="7839">
                  <c:v>14.26</c:v>
                </c:pt>
                <c:pt idx="7840">
                  <c:v>14.194000000000001</c:v>
                </c:pt>
                <c:pt idx="7841">
                  <c:v>14.258000000000001</c:v>
                </c:pt>
                <c:pt idx="7842">
                  <c:v>14.324</c:v>
                </c:pt>
                <c:pt idx="7843">
                  <c:v>14.324</c:v>
                </c:pt>
                <c:pt idx="7844">
                  <c:v>14.324</c:v>
                </c:pt>
                <c:pt idx="7845">
                  <c:v>14.357000000000005</c:v>
                </c:pt>
                <c:pt idx="7846">
                  <c:v>14.389000000000003</c:v>
                </c:pt>
                <c:pt idx="7847">
                  <c:v>14.388</c:v>
                </c:pt>
                <c:pt idx="7848">
                  <c:v>14.388</c:v>
                </c:pt>
                <c:pt idx="7849">
                  <c:v>14.388</c:v>
                </c:pt>
                <c:pt idx="7850">
                  <c:v>14.322000000000003</c:v>
                </c:pt>
                <c:pt idx="7851">
                  <c:v>14.257</c:v>
                </c:pt>
                <c:pt idx="7852">
                  <c:v>14.255000000000004</c:v>
                </c:pt>
                <c:pt idx="7853">
                  <c:v>14.222</c:v>
                </c:pt>
                <c:pt idx="7854">
                  <c:v>14.191000000000001</c:v>
                </c:pt>
                <c:pt idx="7855">
                  <c:v>14.19</c:v>
                </c:pt>
                <c:pt idx="7856">
                  <c:v>14.255000000000004</c:v>
                </c:pt>
                <c:pt idx="7857">
                  <c:v>14.321</c:v>
                </c:pt>
                <c:pt idx="7858">
                  <c:v>14.452000000000004</c:v>
                </c:pt>
                <c:pt idx="7859">
                  <c:v>14.518000000000001</c:v>
                </c:pt>
                <c:pt idx="7860">
                  <c:v>14.648999999999999</c:v>
                </c:pt>
                <c:pt idx="7861">
                  <c:v>14.812000000000003</c:v>
                </c:pt>
                <c:pt idx="7862">
                  <c:v>14.909000000000002</c:v>
                </c:pt>
                <c:pt idx="7863">
                  <c:v>15.042</c:v>
                </c:pt>
                <c:pt idx="7864">
                  <c:v>15.138</c:v>
                </c:pt>
                <c:pt idx="7865">
                  <c:v>15.269</c:v>
                </c:pt>
                <c:pt idx="7866">
                  <c:v>15.432</c:v>
                </c:pt>
                <c:pt idx="7867">
                  <c:v>15.563000000000002</c:v>
                </c:pt>
                <c:pt idx="7868">
                  <c:v>15.694000000000001</c:v>
                </c:pt>
                <c:pt idx="7869">
                  <c:v>15.759</c:v>
                </c:pt>
                <c:pt idx="7870">
                  <c:v>15.922000000000002</c:v>
                </c:pt>
                <c:pt idx="7871">
                  <c:v>16.084999999999994</c:v>
                </c:pt>
                <c:pt idx="7872">
                  <c:v>16.280999999999988</c:v>
                </c:pt>
                <c:pt idx="7873">
                  <c:v>16.477</c:v>
                </c:pt>
                <c:pt idx="7874">
                  <c:v>16.672000000000001</c:v>
                </c:pt>
                <c:pt idx="7875">
                  <c:v>16.866</c:v>
                </c:pt>
                <c:pt idx="7876">
                  <c:v>17.126000000000001</c:v>
                </c:pt>
                <c:pt idx="7877">
                  <c:v>17.323</c:v>
                </c:pt>
                <c:pt idx="7878">
                  <c:v>17.451000000000001</c:v>
                </c:pt>
                <c:pt idx="7879">
                  <c:v>17.547999999999991</c:v>
                </c:pt>
                <c:pt idx="7880">
                  <c:v>17.646000000000001</c:v>
                </c:pt>
                <c:pt idx="7881">
                  <c:v>17.84</c:v>
                </c:pt>
                <c:pt idx="7882">
                  <c:v>17.97</c:v>
                </c:pt>
                <c:pt idx="7883">
                  <c:v>18.132000000000001</c:v>
                </c:pt>
                <c:pt idx="7884">
                  <c:v>18.294</c:v>
                </c:pt>
                <c:pt idx="7885">
                  <c:v>18.423999999999992</c:v>
                </c:pt>
                <c:pt idx="7886">
                  <c:v>18.553000000000001</c:v>
                </c:pt>
                <c:pt idx="7887">
                  <c:v>18.618000000000006</c:v>
                </c:pt>
                <c:pt idx="7888">
                  <c:v>18.618000000000006</c:v>
                </c:pt>
                <c:pt idx="7889">
                  <c:v>18.618000000000006</c:v>
                </c:pt>
                <c:pt idx="7890">
                  <c:v>18.618000000000006</c:v>
                </c:pt>
                <c:pt idx="7891">
                  <c:v>18.747999999999994</c:v>
                </c:pt>
                <c:pt idx="7892">
                  <c:v>18.812000000000001</c:v>
                </c:pt>
                <c:pt idx="7893">
                  <c:v>18.876999999999999</c:v>
                </c:pt>
                <c:pt idx="7894">
                  <c:v>18.941999999999993</c:v>
                </c:pt>
                <c:pt idx="7895">
                  <c:v>18.941999999999993</c:v>
                </c:pt>
                <c:pt idx="7896">
                  <c:v>18.941999999999993</c:v>
                </c:pt>
                <c:pt idx="7897">
                  <c:v>19.006</c:v>
                </c:pt>
                <c:pt idx="7898">
                  <c:v>19.071000000000005</c:v>
                </c:pt>
                <c:pt idx="7899">
                  <c:v>19.2</c:v>
                </c:pt>
                <c:pt idx="7900">
                  <c:v>19.393999999999991</c:v>
                </c:pt>
                <c:pt idx="7901">
                  <c:v>19.62</c:v>
                </c:pt>
                <c:pt idx="7902">
                  <c:v>19.846</c:v>
                </c:pt>
                <c:pt idx="7903">
                  <c:v>20.167999999999999</c:v>
                </c:pt>
                <c:pt idx="7904">
                  <c:v>20.425999999999984</c:v>
                </c:pt>
                <c:pt idx="7905">
                  <c:v>20.715</c:v>
                </c:pt>
                <c:pt idx="7906">
                  <c:v>20.939999999999994</c:v>
                </c:pt>
                <c:pt idx="7907">
                  <c:v>21.132999999999999</c:v>
                </c:pt>
                <c:pt idx="7908">
                  <c:v>21.326000000000001</c:v>
                </c:pt>
                <c:pt idx="7909">
                  <c:v>21.48599999999999</c:v>
                </c:pt>
                <c:pt idx="7910">
                  <c:v>21.581999999999994</c:v>
                </c:pt>
                <c:pt idx="7911">
                  <c:v>21.646999999999991</c:v>
                </c:pt>
                <c:pt idx="7912">
                  <c:v>21.649000000000001</c:v>
                </c:pt>
                <c:pt idx="7913">
                  <c:v>21.777000000000001</c:v>
                </c:pt>
                <c:pt idx="7914">
                  <c:v>21.841000000000001</c:v>
                </c:pt>
                <c:pt idx="7915">
                  <c:v>21.904999999999994</c:v>
                </c:pt>
                <c:pt idx="7916">
                  <c:v>21.904999999999994</c:v>
                </c:pt>
                <c:pt idx="7917">
                  <c:v>21.873000000000001</c:v>
                </c:pt>
                <c:pt idx="7918">
                  <c:v>21.873000000000001</c:v>
                </c:pt>
                <c:pt idx="7919">
                  <c:v>21.873000000000001</c:v>
                </c:pt>
                <c:pt idx="7920">
                  <c:v>21.841000000000001</c:v>
                </c:pt>
                <c:pt idx="7921">
                  <c:v>21.873000000000001</c:v>
                </c:pt>
                <c:pt idx="7922">
                  <c:v>21.873000000000001</c:v>
                </c:pt>
                <c:pt idx="7923">
                  <c:v>21.777000000000001</c:v>
                </c:pt>
                <c:pt idx="7924">
                  <c:v>21.715</c:v>
                </c:pt>
                <c:pt idx="7925">
                  <c:v>21.651000000000007</c:v>
                </c:pt>
                <c:pt idx="7926">
                  <c:v>21.651000000000007</c:v>
                </c:pt>
                <c:pt idx="7927">
                  <c:v>21.715</c:v>
                </c:pt>
                <c:pt idx="7928">
                  <c:v>21.843</c:v>
                </c:pt>
                <c:pt idx="7929">
                  <c:v>21.971</c:v>
                </c:pt>
                <c:pt idx="7930">
                  <c:v>22.099</c:v>
                </c:pt>
                <c:pt idx="7931">
                  <c:v>22.227</c:v>
                </c:pt>
                <c:pt idx="7932">
                  <c:v>22.452000000000002</c:v>
                </c:pt>
                <c:pt idx="7933">
                  <c:v>22.709</c:v>
                </c:pt>
                <c:pt idx="7934">
                  <c:v>22.869</c:v>
                </c:pt>
                <c:pt idx="7935">
                  <c:v>22.997</c:v>
                </c:pt>
                <c:pt idx="7936">
                  <c:v>22.997</c:v>
                </c:pt>
                <c:pt idx="7937">
                  <c:v>23.062999999999988</c:v>
                </c:pt>
                <c:pt idx="7938">
                  <c:v>23.029</c:v>
                </c:pt>
                <c:pt idx="7939">
                  <c:v>23.126999999999999</c:v>
                </c:pt>
                <c:pt idx="7940">
                  <c:v>23.254999999999999</c:v>
                </c:pt>
                <c:pt idx="7941">
                  <c:v>23.318000000000001</c:v>
                </c:pt>
                <c:pt idx="7942">
                  <c:v>23.446000000000002</c:v>
                </c:pt>
                <c:pt idx="7943">
                  <c:v>23.574000000000005</c:v>
                </c:pt>
                <c:pt idx="7944">
                  <c:v>23.701000000000001</c:v>
                </c:pt>
                <c:pt idx="7945">
                  <c:v>23.891999999999999</c:v>
                </c:pt>
                <c:pt idx="7946">
                  <c:v>24.021999999999991</c:v>
                </c:pt>
                <c:pt idx="7947">
                  <c:v>24.085999999999988</c:v>
                </c:pt>
                <c:pt idx="7948">
                  <c:v>24.085999999999988</c:v>
                </c:pt>
                <c:pt idx="7949">
                  <c:v>24.181000000000001</c:v>
                </c:pt>
                <c:pt idx="7950">
                  <c:v>24.277000000000001</c:v>
                </c:pt>
                <c:pt idx="7951">
                  <c:v>24.533000000000001</c:v>
                </c:pt>
                <c:pt idx="7952">
                  <c:v>24.787999999999993</c:v>
                </c:pt>
                <c:pt idx="7953">
                  <c:v>24.914999999999999</c:v>
                </c:pt>
                <c:pt idx="7954">
                  <c:v>25.105</c:v>
                </c:pt>
                <c:pt idx="7955">
                  <c:v>25.297999999999991</c:v>
                </c:pt>
                <c:pt idx="7956">
                  <c:v>25.52</c:v>
                </c:pt>
                <c:pt idx="7957">
                  <c:v>25.646000000000001</c:v>
                </c:pt>
                <c:pt idx="7958">
                  <c:v>25.741999999999994</c:v>
                </c:pt>
                <c:pt idx="7959">
                  <c:v>25.805</c:v>
                </c:pt>
                <c:pt idx="7960">
                  <c:v>25.773</c:v>
                </c:pt>
                <c:pt idx="7961">
                  <c:v>25.744</c:v>
                </c:pt>
                <c:pt idx="7962">
                  <c:v>25.617000000000008</c:v>
                </c:pt>
                <c:pt idx="7963">
                  <c:v>25.617000000000008</c:v>
                </c:pt>
                <c:pt idx="7964">
                  <c:v>25.49</c:v>
                </c:pt>
                <c:pt idx="7965">
                  <c:v>25.364000000000001</c:v>
                </c:pt>
                <c:pt idx="7966">
                  <c:v>25.207000000000001</c:v>
                </c:pt>
                <c:pt idx="7967">
                  <c:v>25.111999999999998</c:v>
                </c:pt>
                <c:pt idx="7968">
                  <c:v>25.047999999999991</c:v>
                </c:pt>
                <c:pt idx="7969">
                  <c:v>24.984999999999992</c:v>
                </c:pt>
                <c:pt idx="7970">
                  <c:v>24.891999999999999</c:v>
                </c:pt>
                <c:pt idx="7971">
                  <c:v>24.797000000000001</c:v>
                </c:pt>
                <c:pt idx="7972">
                  <c:v>24.701000000000001</c:v>
                </c:pt>
                <c:pt idx="7973">
                  <c:v>24.606000000000005</c:v>
                </c:pt>
                <c:pt idx="7974">
                  <c:v>24.608000000000001</c:v>
                </c:pt>
                <c:pt idx="7975">
                  <c:v>24.672000000000001</c:v>
                </c:pt>
                <c:pt idx="7976">
                  <c:v>24.798999999999992</c:v>
                </c:pt>
                <c:pt idx="7977">
                  <c:v>24.734999999999999</c:v>
                </c:pt>
                <c:pt idx="7978">
                  <c:v>24.704000000000001</c:v>
                </c:pt>
                <c:pt idx="7979">
                  <c:v>24.641999999999999</c:v>
                </c:pt>
                <c:pt idx="7980">
                  <c:v>24.673999999999999</c:v>
                </c:pt>
                <c:pt idx="7981">
                  <c:v>24.738</c:v>
                </c:pt>
                <c:pt idx="7982">
                  <c:v>24.867000000000001</c:v>
                </c:pt>
                <c:pt idx="7983">
                  <c:v>25.120999999999999</c:v>
                </c:pt>
                <c:pt idx="7984">
                  <c:v>25.375</c:v>
                </c:pt>
                <c:pt idx="7985">
                  <c:v>25.692</c:v>
                </c:pt>
                <c:pt idx="7986">
                  <c:v>25.916</c:v>
                </c:pt>
                <c:pt idx="7987">
                  <c:v>26.074999999999999</c:v>
                </c:pt>
                <c:pt idx="7988">
                  <c:v>26.233000000000001</c:v>
                </c:pt>
                <c:pt idx="7989">
                  <c:v>26.390999999999991</c:v>
                </c:pt>
                <c:pt idx="7990">
                  <c:v>26.487999999999992</c:v>
                </c:pt>
                <c:pt idx="7991">
                  <c:v>26.582999999999984</c:v>
                </c:pt>
                <c:pt idx="7992">
                  <c:v>26.582999999999984</c:v>
                </c:pt>
                <c:pt idx="7993">
                  <c:v>26.774999999999999</c:v>
                </c:pt>
                <c:pt idx="7994">
                  <c:v>27.027999999999999</c:v>
                </c:pt>
                <c:pt idx="7995">
                  <c:v>27.282999999999991</c:v>
                </c:pt>
                <c:pt idx="7996">
                  <c:v>27.567</c:v>
                </c:pt>
                <c:pt idx="7997">
                  <c:v>27.786999999999988</c:v>
                </c:pt>
                <c:pt idx="7998">
                  <c:v>27.913</c:v>
                </c:pt>
                <c:pt idx="7999">
                  <c:v>27.975999999999992</c:v>
                </c:pt>
                <c:pt idx="8000">
                  <c:v>28.041</c:v>
                </c:pt>
                <c:pt idx="8001">
                  <c:v>28.073</c:v>
                </c:pt>
                <c:pt idx="8002">
                  <c:v>28.167000000000005</c:v>
                </c:pt>
                <c:pt idx="8003">
                  <c:v>28.295999999999992</c:v>
                </c:pt>
                <c:pt idx="8004">
                  <c:v>28.420999999999992</c:v>
                </c:pt>
                <c:pt idx="8005">
                  <c:v>28.484000000000002</c:v>
                </c:pt>
                <c:pt idx="8006">
                  <c:v>28.547000000000001</c:v>
                </c:pt>
                <c:pt idx="8007">
                  <c:v>28.611999999999998</c:v>
                </c:pt>
                <c:pt idx="8008">
                  <c:v>28.738</c:v>
                </c:pt>
                <c:pt idx="8009">
                  <c:v>28.771999999999991</c:v>
                </c:pt>
                <c:pt idx="8010">
                  <c:v>28.803999999999991</c:v>
                </c:pt>
                <c:pt idx="8011">
                  <c:v>28.803999999999991</c:v>
                </c:pt>
                <c:pt idx="8012">
                  <c:v>28.928999999999984</c:v>
                </c:pt>
                <c:pt idx="8013">
                  <c:v>28.994</c:v>
                </c:pt>
                <c:pt idx="8014">
                  <c:v>29.056999999999999</c:v>
                </c:pt>
                <c:pt idx="8015">
                  <c:v>29.183</c:v>
                </c:pt>
                <c:pt idx="8016">
                  <c:v>29.311000000000007</c:v>
                </c:pt>
                <c:pt idx="8017">
                  <c:v>29.436</c:v>
                </c:pt>
                <c:pt idx="8018">
                  <c:v>29.561</c:v>
                </c:pt>
                <c:pt idx="8019">
                  <c:v>29.626999999999999</c:v>
                </c:pt>
                <c:pt idx="8020">
                  <c:v>29.658000000000001</c:v>
                </c:pt>
                <c:pt idx="8021">
                  <c:v>29.751999999999999</c:v>
                </c:pt>
                <c:pt idx="8022">
                  <c:v>29.88</c:v>
                </c:pt>
                <c:pt idx="8023">
                  <c:v>29.88</c:v>
                </c:pt>
                <c:pt idx="8024">
                  <c:v>29.850999999999999</c:v>
                </c:pt>
                <c:pt idx="8025">
                  <c:v>29.850999999999999</c:v>
                </c:pt>
                <c:pt idx="8026">
                  <c:v>29.82</c:v>
                </c:pt>
                <c:pt idx="8027">
                  <c:v>29.82</c:v>
                </c:pt>
                <c:pt idx="8028">
                  <c:v>29.978999999999992</c:v>
                </c:pt>
                <c:pt idx="8029">
                  <c:v>30.103999999999999</c:v>
                </c:pt>
                <c:pt idx="8030">
                  <c:v>30.231999999999999</c:v>
                </c:pt>
                <c:pt idx="8031">
                  <c:v>30.388000000000002</c:v>
                </c:pt>
                <c:pt idx="8032">
                  <c:v>30.638000000000005</c:v>
                </c:pt>
                <c:pt idx="8033">
                  <c:v>30.827999999999999</c:v>
                </c:pt>
                <c:pt idx="8034">
                  <c:v>30.952999999999992</c:v>
                </c:pt>
                <c:pt idx="8035">
                  <c:v>31.047000000000001</c:v>
                </c:pt>
                <c:pt idx="8036">
                  <c:v>31.204999999999991</c:v>
                </c:pt>
                <c:pt idx="8037">
                  <c:v>31.330000000000005</c:v>
                </c:pt>
                <c:pt idx="8038">
                  <c:v>31.395</c:v>
                </c:pt>
                <c:pt idx="8039">
                  <c:v>31.707000000000001</c:v>
                </c:pt>
                <c:pt idx="8040">
                  <c:v>31.956</c:v>
                </c:pt>
                <c:pt idx="8041">
                  <c:v>32.145000000000003</c:v>
                </c:pt>
                <c:pt idx="8042">
                  <c:v>32.363</c:v>
                </c:pt>
                <c:pt idx="8043">
                  <c:v>32.58</c:v>
                </c:pt>
                <c:pt idx="8044">
                  <c:v>32.707000000000001</c:v>
                </c:pt>
                <c:pt idx="8045">
                  <c:v>32.769000000000013</c:v>
                </c:pt>
                <c:pt idx="8046">
                  <c:v>32.834000000000003</c:v>
                </c:pt>
                <c:pt idx="8047">
                  <c:v>32.834000000000003</c:v>
                </c:pt>
                <c:pt idx="8048">
                  <c:v>32.957999999999998</c:v>
                </c:pt>
                <c:pt idx="8049">
                  <c:v>33.023000000000003</c:v>
                </c:pt>
                <c:pt idx="8050">
                  <c:v>33.085000000000001</c:v>
                </c:pt>
                <c:pt idx="8051">
                  <c:v>33.085000000000001</c:v>
                </c:pt>
                <c:pt idx="8052">
                  <c:v>33.119</c:v>
                </c:pt>
                <c:pt idx="8053">
                  <c:v>33.212000000000003</c:v>
                </c:pt>
                <c:pt idx="8054">
                  <c:v>33.336000000000006</c:v>
                </c:pt>
                <c:pt idx="8055">
                  <c:v>33.338000000000001</c:v>
                </c:pt>
                <c:pt idx="8056">
                  <c:v>33.338000000000001</c:v>
                </c:pt>
                <c:pt idx="8057">
                  <c:v>33.338000000000001</c:v>
                </c:pt>
                <c:pt idx="8058">
                  <c:v>33.465000000000003</c:v>
                </c:pt>
                <c:pt idx="8059">
                  <c:v>33.685000000000002</c:v>
                </c:pt>
                <c:pt idx="8060">
                  <c:v>34.149000000000001</c:v>
                </c:pt>
                <c:pt idx="8061">
                  <c:v>34.457999999999998</c:v>
                </c:pt>
                <c:pt idx="8062">
                  <c:v>34.643000000000001</c:v>
                </c:pt>
                <c:pt idx="8063">
                  <c:v>34.707000000000001</c:v>
                </c:pt>
                <c:pt idx="8064">
                  <c:v>34.772000000000013</c:v>
                </c:pt>
                <c:pt idx="8065">
                  <c:v>35.019000000000005</c:v>
                </c:pt>
                <c:pt idx="8066">
                  <c:v>35.419000000000004</c:v>
                </c:pt>
                <c:pt idx="8067">
                  <c:v>35.576000000000001</c:v>
                </c:pt>
                <c:pt idx="8068">
                  <c:v>35.607000000000006</c:v>
                </c:pt>
                <c:pt idx="8069">
                  <c:v>35.514000000000003</c:v>
                </c:pt>
                <c:pt idx="8070">
                  <c:v>35.456000000000003</c:v>
                </c:pt>
                <c:pt idx="8071">
                  <c:v>35.364000000000004</c:v>
                </c:pt>
                <c:pt idx="8072">
                  <c:v>35.271000000000001</c:v>
                </c:pt>
                <c:pt idx="8073">
                  <c:v>35.243000000000002</c:v>
                </c:pt>
                <c:pt idx="8074">
                  <c:v>35.274000000000001</c:v>
                </c:pt>
                <c:pt idx="8075">
                  <c:v>35.462000000000003</c:v>
                </c:pt>
                <c:pt idx="8076">
                  <c:v>35.677</c:v>
                </c:pt>
                <c:pt idx="8077">
                  <c:v>35.773000000000003</c:v>
                </c:pt>
                <c:pt idx="8078">
                  <c:v>35.711000000000006</c:v>
                </c:pt>
                <c:pt idx="8079">
                  <c:v>35.588000000000001</c:v>
                </c:pt>
                <c:pt idx="8080">
                  <c:v>35.622000000000014</c:v>
                </c:pt>
                <c:pt idx="8081">
                  <c:v>35.656000000000006</c:v>
                </c:pt>
                <c:pt idx="8082">
                  <c:v>35.748000000000012</c:v>
                </c:pt>
                <c:pt idx="8083">
                  <c:v>36.055</c:v>
                </c:pt>
                <c:pt idx="8084">
                  <c:v>36.304000000000002</c:v>
                </c:pt>
                <c:pt idx="8085">
                  <c:v>36.519000000000005</c:v>
                </c:pt>
                <c:pt idx="8086">
                  <c:v>36.645000000000003</c:v>
                </c:pt>
                <c:pt idx="8087">
                  <c:v>37.105000000000011</c:v>
                </c:pt>
                <c:pt idx="8088">
                  <c:v>37.689</c:v>
                </c:pt>
                <c:pt idx="8089">
                  <c:v>38.147000000000006</c:v>
                </c:pt>
                <c:pt idx="8090">
                  <c:v>38.303000000000004</c:v>
                </c:pt>
                <c:pt idx="8091">
                  <c:v>38.577000000000005</c:v>
                </c:pt>
                <c:pt idx="8092">
                  <c:v>39.406000000000006</c:v>
                </c:pt>
                <c:pt idx="8093">
                  <c:v>40.984999999999999</c:v>
                </c:pt>
                <c:pt idx="8094">
                  <c:v>42.853999999999999</c:v>
                </c:pt>
                <c:pt idx="8095">
                  <c:v>44.53</c:v>
                </c:pt>
                <c:pt idx="8096">
                  <c:v>45.964000000000006</c:v>
                </c:pt>
                <c:pt idx="8097">
                  <c:v>47.094000000000001</c:v>
                </c:pt>
                <c:pt idx="8098">
                  <c:v>48.128000000000014</c:v>
                </c:pt>
                <c:pt idx="8099">
                  <c:v>49.01</c:v>
                </c:pt>
                <c:pt idx="8100">
                  <c:v>49.777000000000001</c:v>
                </c:pt>
                <c:pt idx="8101">
                  <c:v>50.509</c:v>
                </c:pt>
                <c:pt idx="8102">
                  <c:v>51.184000000000005</c:v>
                </c:pt>
                <c:pt idx="8103">
                  <c:v>51.883000000000003</c:v>
                </c:pt>
                <c:pt idx="8104">
                  <c:v>52.584000000000003</c:v>
                </c:pt>
                <c:pt idx="8105">
                  <c:v>53.221000000000011</c:v>
                </c:pt>
                <c:pt idx="8106">
                  <c:v>53.832000000000001</c:v>
                </c:pt>
                <c:pt idx="8107">
                  <c:v>54.413000000000004</c:v>
                </c:pt>
                <c:pt idx="8108">
                  <c:v>54.902000000000001</c:v>
                </c:pt>
                <c:pt idx="8109">
                  <c:v>55.362000000000002</c:v>
                </c:pt>
                <c:pt idx="8110">
                  <c:v>55.768000000000015</c:v>
                </c:pt>
                <c:pt idx="8111">
                  <c:v>56.111000000000004</c:v>
                </c:pt>
                <c:pt idx="8112">
                  <c:v>56.43</c:v>
                </c:pt>
                <c:pt idx="8113">
                  <c:v>56.692000000000014</c:v>
                </c:pt>
                <c:pt idx="8114">
                  <c:v>56.92</c:v>
                </c:pt>
                <c:pt idx="8115">
                  <c:v>57.182000000000002</c:v>
                </c:pt>
                <c:pt idx="8116">
                  <c:v>57.386000000000003</c:v>
                </c:pt>
                <c:pt idx="8117">
                  <c:v>57.557000000000002</c:v>
                </c:pt>
                <c:pt idx="8118">
                  <c:v>57.704000000000001</c:v>
                </c:pt>
                <c:pt idx="8119">
                  <c:v>57.846000000000004</c:v>
                </c:pt>
                <c:pt idx="8120">
                  <c:v>57.993000000000002</c:v>
                </c:pt>
                <c:pt idx="8121">
                  <c:v>58.135000000000012</c:v>
                </c:pt>
                <c:pt idx="8122">
                  <c:v>58.282000000000011</c:v>
                </c:pt>
                <c:pt idx="8123">
                  <c:v>58.367000000000004</c:v>
                </c:pt>
                <c:pt idx="8124">
                  <c:v>58.513000000000005</c:v>
                </c:pt>
                <c:pt idx="8125">
                  <c:v>58.688000000000002</c:v>
                </c:pt>
                <c:pt idx="8126">
                  <c:v>58.857999999999997</c:v>
                </c:pt>
                <c:pt idx="8127">
                  <c:v>59.09</c:v>
                </c:pt>
                <c:pt idx="8128">
                  <c:v>59.316000000000003</c:v>
                </c:pt>
                <c:pt idx="8129">
                  <c:v>59.486000000000004</c:v>
                </c:pt>
                <c:pt idx="8130">
                  <c:v>59.716000000000001</c:v>
                </c:pt>
                <c:pt idx="8131">
                  <c:v>59.947000000000003</c:v>
                </c:pt>
                <c:pt idx="8132">
                  <c:v>60.201000000000001</c:v>
                </c:pt>
                <c:pt idx="8133">
                  <c:v>60.459000000000003</c:v>
                </c:pt>
                <c:pt idx="8134">
                  <c:v>60.685000000000002</c:v>
                </c:pt>
                <c:pt idx="8135">
                  <c:v>60.857999999999997</c:v>
                </c:pt>
                <c:pt idx="8136">
                  <c:v>61.055</c:v>
                </c:pt>
                <c:pt idx="8137">
                  <c:v>61.229000000000013</c:v>
                </c:pt>
                <c:pt idx="8138">
                  <c:v>61.43</c:v>
                </c:pt>
                <c:pt idx="8139">
                  <c:v>61.57</c:v>
                </c:pt>
                <c:pt idx="8140">
                  <c:v>61.771000000000001</c:v>
                </c:pt>
                <c:pt idx="8141">
                  <c:v>62.001000000000005</c:v>
                </c:pt>
                <c:pt idx="8142">
                  <c:v>62.252000000000002</c:v>
                </c:pt>
                <c:pt idx="8143">
                  <c:v>62.504000000000005</c:v>
                </c:pt>
                <c:pt idx="8144">
                  <c:v>62.705000000000013</c:v>
                </c:pt>
                <c:pt idx="8145">
                  <c:v>62.928000000000011</c:v>
                </c:pt>
                <c:pt idx="8146">
                  <c:v>63.128000000000014</c:v>
                </c:pt>
                <c:pt idx="8147">
                  <c:v>63.273000000000003</c:v>
                </c:pt>
                <c:pt idx="8148">
                  <c:v>63.44</c:v>
                </c:pt>
                <c:pt idx="8149">
                  <c:v>63.612000000000002</c:v>
                </c:pt>
                <c:pt idx="8150">
                  <c:v>63.784000000000006</c:v>
                </c:pt>
                <c:pt idx="8151">
                  <c:v>63.923000000000002</c:v>
                </c:pt>
                <c:pt idx="8152">
                  <c:v>64.09</c:v>
                </c:pt>
                <c:pt idx="8153">
                  <c:v>64.233999999999995</c:v>
                </c:pt>
                <c:pt idx="8154">
                  <c:v>64.322000000000003</c:v>
                </c:pt>
                <c:pt idx="8155">
                  <c:v>64.438000000000002</c:v>
                </c:pt>
                <c:pt idx="8156">
                  <c:v>64.494000000000028</c:v>
                </c:pt>
                <c:pt idx="8157">
                  <c:v>64.637999999999991</c:v>
                </c:pt>
                <c:pt idx="8158">
                  <c:v>64.775999999999982</c:v>
                </c:pt>
                <c:pt idx="8159">
                  <c:v>64.891999999999996</c:v>
                </c:pt>
                <c:pt idx="8160">
                  <c:v>65.031000000000006</c:v>
                </c:pt>
                <c:pt idx="8161">
                  <c:v>65.119</c:v>
                </c:pt>
                <c:pt idx="8162">
                  <c:v>65.202000000000012</c:v>
                </c:pt>
                <c:pt idx="8163">
                  <c:v>65.290000000000006</c:v>
                </c:pt>
                <c:pt idx="8164">
                  <c:v>65.378999999999976</c:v>
                </c:pt>
                <c:pt idx="8165">
                  <c:v>65.433999999999997</c:v>
                </c:pt>
                <c:pt idx="8166">
                  <c:v>65.494000000000028</c:v>
                </c:pt>
                <c:pt idx="8167">
                  <c:v>65.576999999999998</c:v>
                </c:pt>
                <c:pt idx="8168">
                  <c:v>65.637999999999991</c:v>
                </c:pt>
                <c:pt idx="8169">
                  <c:v>65.670999999999978</c:v>
                </c:pt>
                <c:pt idx="8170">
                  <c:v>65.697999999999993</c:v>
                </c:pt>
                <c:pt idx="8171">
                  <c:v>65.786000000000001</c:v>
                </c:pt>
                <c:pt idx="8172">
                  <c:v>65.786000000000001</c:v>
                </c:pt>
                <c:pt idx="8173">
                  <c:v>65.846999999999994</c:v>
                </c:pt>
                <c:pt idx="8174">
                  <c:v>65.874999999999986</c:v>
                </c:pt>
                <c:pt idx="8175">
                  <c:v>65.906999999999996</c:v>
                </c:pt>
                <c:pt idx="8176">
                  <c:v>65.912999999999997</c:v>
                </c:pt>
                <c:pt idx="8177">
                  <c:v>65.912999999999997</c:v>
                </c:pt>
                <c:pt idx="8178">
                  <c:v>65.946000000000026</c:v>
                </c:pt>
                <c:pt idx="8179">
                  <c:v>65.972999999999999</c:v>
                </c:pt>
                <c:pt idx="8180">
                  <c:v>65.977999999999994</c:v>
                </c:pt>
                <c:pt idx="8181">
                  <c:v>66.006</c:v>
                </c:pt>
                <c:pt idx="8182">
                  <c:v>66.039000000000001</c:v>
                </c:pt>
                <c:pt idx="8183">
                  <c:v>66.072000000000003</c:v>
                </c:pt>
                <c:pt idx="8184">
                  <c:v>66.154999999999987</c:v>
                </c:pt>
                <c:pt idx="8185">
                  <c:v>66.186999999999998</c:v>
                </c:pt>
                <c:pt idx="8186">
                  <c:v>66.215000000000003</c:v>
                </c:pt>
                <c:pt idx="8187">
                  <c:v>66.22</c:v>
                </c:pt>
                <c:pt idx="8188">
                  <c:v>66.137999999999991</c:v>
                </c:pt>
                <c:pt idx="8189">
                  <c:v>66.087999999999994</c:v>
                </c:pt>
                <c:pt idx="8190">
                  <c:v>66.037999999999997</c:v>
                </c:pt>
                <c:pt idx="8191">
                  <c:v>66.010000000000005</c:v>
                </c:pt>
                <c:pt idx="8192">
                  <c:v>66.043000000000006</c:v>
                </c:pt>
                <c:pt idx="8193">
                  <c:v>66.075999999999979</c:v>
                </c:pt>
                <c:pt idx="8194">
                  <c:v>66.075999999999979</c:v>
                </c:pt>
                <c:pt idx="8195">
                  <c:v>65.998000000000005</c:v>
                </c:pt>
                <c:pt idx="8196">
                  <c:v>65.887999999999991</c:v>
                </c:pt>
                <c:pt idx="8197">
                  <c:v>65.781999999999996</c:v>
                </c:pt>
                <c:pt idx="8198">
                  <c:v>65.616</c:v>
                </c:pt>
                <c:pt idx="8199">
                  <c:v>65.455000000000013</c:v>
                </c:pt>
                <c:pt idx="8200">
                  <c:v>65.316999999999993</c:v>
                </c:pt>
                <c:pt idx="8201">
                  <c:v>65.211000000000027</c:v>
                </c:pt>
                <c:pt idx="8202">
                  <c:v>65.043999999999997</c:v>
                </c:pt>
                <c:pt idx="8203">
                  <c:v>64.882999999999981</c:v>
                </c:pt>
                <c:pt idx="8204">
                  <c:v>64.744000000000028</c:v>
                </c:pt>
                <c:pt idx="8205">
                  <c:v>64.582999999999998</c:v>
                </c:pt>
                <c:pt idx="8206">
                  <c:v>64.421000000000006</c:v>
                </c:pt>
                <c:pt idx="8207">
                  <c:v>64.281000000000006</c:v>
                </c:pt>
                <c:pt idx="8208">
                  <c:v>64.147000000000006</c:v>
                </c:pt>
                <c:pt idx="8209">
                  <c:v>64.007999999999996</c:v>
                </c:pt>
                <c:pt idx="8210">
                  <c:v>63.929000000000002</c:v>
                </c:pt>
                <c:pt idx="8211">
                  <c:v>63.795000000000016</c:v>
                </c:pt>
                <c:pt idx="8212">
                  <c:v>63.683</c:v>
                </c:pt>
                <c:pt idx="8213">
                  <c:v>63.576000000000001</c:v>
                </c:pt>
                <c:pt idx="8214">
                  <c:v>63.521000000000001</c:v>
                </c:pt>
                <c:pt idx="8215">
                  <c:v>63.47</c:v>
                </c:pt>
                <c:pt idx="8216">
                  <c:v>63.414000000000001</c:v>
                </c:pt>
                <c:pt idx="8217">
                  <c:v>63.335000000000001</c:v>
                </c:pt>
                <c:pt idx="8218">
                  <c:v>63.279000000000003</c:v>
                </c:pt>
                <c:pt idx="8219">
                  <c:v>63.256</c:v>
                </c:pt>
                <c:pt idx="8220">
                  <c:v>63.233000000000011</c:v>
                </c:pt>
                <c:pt idx="8221">
                  <c:v>63.177</c:v>
                </c:pt>
                <c:pt idx="8222">
                  <c:v>63.21</c:v>
                </c:pt>
                <c:pt idx="8223">
                  <c:v>63.182000000000002</c:v>
                </c:pt>
                <c:pt idx="8224">
                  <c:v>63.243000000000002</c:v>
                </c:pt>
                <c:pt idx="8225">
                  <c:v>63.304000000000002</c:v>
                </c:pt>
                <c:pt idx="8226">
                  <c:v>63.365000000000002</c:v>
                </c:pt>
                <c:pt idx="8227">
                  <c:v>63.421000000000006</c:v>
                </c:pt>
                <c:pt idx="8228">
                  <c:v>63.51</c:v>
                </c:pt>
                <c:pt idx="8229">
                  <c:v>63.594000000000001</c:v>
                </c:pt>
                <c:pt idx="8230">
                  <c:v>63.626000000000012</c:v>
                </c:pt>
                <c:pt idx="8231">
                  <c:v>63.71</c:v>
                </c:pt>
                <c:pt idx="8232">
                  <c:v>63.799000000000021</c:v>
                </c:pt>
                <c:pt idx="8233">
                  <c:v>63.832000000000001</c:v>
                </c:pt>
                <c:pt idx="8234">
                  <c:v>63.916000000000004</c:v>
                </c:pt>
                <c:pt idx="8235">
                  <c:v>63.972000000000001</c:v>
                </c:pt>
                <c:pt idx="8236">
                  <c:v>64.033000000000001</c:v>
                </c:pt>
                <c:pt idx="8237">
                  <c:v>64.037999999999997</c:v>
                </c:pt>
                <c:pt idx="8238">
                  <c:v>64.037999999999997</c:v>
                </c:pt>
                <c:pt idx="8239">
                  <c:v>63.987000000000002</c:v>
                </c:pt>
                <c:pt idx="8240">
                  <c:v>63.931000000000004</c:v>
                </c:pt>
                <c:pt idx="8241">
                  <c:v>63.908000000000001</c:v>
                </c:pt>
                <c:pt idx="8242">
                  <c:v>63.829000000000001</c:v>
                </c:pt>
                <c:pt idx="8243">
                  <c:v>63.801000000000002</c:v>
                </c:pt>
                <c:pt idx="8244">
                  <c:v>63.773000000000003</c:v>
                </c:pt>
                <c:pt idx="8245">
                  <c:v>63.722000000000016</c:v>
                </c:pt>
                <c:pt idx="8246">
                  <c:v>63.643000000000001</c:v>
                </c:pt>
                <c:pt idx="8247">
                  <c:v>63.587000000000003</c:v>
                </c:pt>
                <c:pt idx="8248">
                  <c:v>63.508000000000003</c:v>
                </c:pt>
                <c:pt idx="8249">
                  <c:v>63.396000000000001</c:v>
                </c:pt>
                <c:pt idx="8250">
                  <c:v>63.289000000000001</c:v>
                </c:pt>
                <c:pt idx="8251">
                  <c:v>63.177</c:v>
                </c:pt>
                <c:pt idx="8252">
                  <c:v>63.126000000000012</c:v>
                </c:pt>
                <c:pt idx="8253">
                  <c:v>63.014000000000003</c:v>
                </c:pt>
                <c:pt idx="8254">
                  <c:v>62.878</c:v>
                </c:pt>
                <c:pt idx="8255">
                  <c:v>62.766000000000012</c:v>
                </c:pt>
                <c:pt idx="8256">
                  <c:v>62.686</c:v>
                </c:pt>
                <c:pt idx="8257">
                  <c:v>62.602000000000011</c:v>
                </c:pt>
                <c:pt idx="8258">
                  <c:v>62.579000000000001</c:v>
                </c:pt>
                <c:pt idx="8259">
                  <c:v>62.527000000000001</c:v>
                </c:pt>
                <c:pt idx="8260">
                  <c:v>62.527000000000001</c:v>
                </c:pt>
                <c:pt idx="8261">
                  <c:v>62.476000000000006</c:v>
                </c:pt>
                <c:pt idx="8262">
                  <c:v>62.476000000000006</c:v>
                </c:pt>
                <c:pt idx="8263">
                  <c:v>62.453000000000003</c:v>
                </c:pt>
                <c:pt idx="8264">
                  <c:v>62.368000000000002</c:v>
                </c:pt>
                <c:pt idx="8265">
                  <c:v>62.316999999999993</c:v>
                </c:pt>
                <c:pt idx="8266">
                  <c:v>62.232000000000014</c:v>
                </c:pt>
                <c:pt idx="8267">
                  <c:v>62.181000000000004</c:v>
                </c:pt>
                <c:pt idx="8268">
                  <c:v>62.096000000000011</c:v>
                </c:pt>
                <c:pt idx="8269">
                  <c:v>62.045000000000002</c:v>
                </c:pt>
                <c:pt idx="8270">
                  <c:v>62.021000000000001</c:v>
                </c:pt>
                <c:pt idx="8271">
                  <c:v>61.993000000000002</c:v>
                </c:pt>
                <c:pt idx="8272">
                  <c:v>61.97</c:v>
                </c:pt>
                <c:pt idx="8273">
                  <c:v>61.974000000000004</c:v>
                </c:pt>
                <c:pt idx="8274">
                  <c:v>61.946000000000005</c:v>
                </c:pt>
                <c:pt idx="8275">
                  <c:v>61.917999999999999</c:v>
                </c:pt>
                <c:pt idx="8276">
                  <c:v>61.866</c:v>
                </c:pt>
                <c:pt idx="8277">
                  <c:v>61.866</c:v>
                </c:pt>
                <c:pt idx="8278">
                  <c:v>61.814999999999998</c:v>
                </c:pt>
                <c:pt idx="8279">
                  <c:v>61.791000000000011</c:v>
                </c:pt>
                <c:pt idx="8280">
                  <c:v>61.735000000000014</c:v>
                </c:pt>
                <c:pt idx="8281">
                  <c:v>61.711000000000006</c:v>
                </c:pt>
                <c:pt idx="8282">
                  <c:v>61.739000000000011</c:v>
                </c:pt>
                <c:pt idx="8283">
                  <c:v>61.744</c:v>
                </c:pt>
                <c:pt idx="8284">
                  <c:v>61.772000000000013</c:v>
                </c:pt>
                <c:pt idx="8285">
                  <c:v>61.805</c:v>
                </c:pt>
                <c:pt idx="8286">
                  <c:v>61.834000000000003</c:v>
                </c:pt>
                <c:pt idx="8287">
                  <c:v>61.838000000000001</c:v>
                </c:pt>
                <c:pt idx="8288">
                  <c:v>61.867000000000004</c:v>
                </c:pt>
                <c:pt idx="8289">
                  <c:v>61.814999999999998</c:v>
                </c:pt>
                <c:pt idx="8290">
                  <c:v>61.814999999999998</c:v>
                </c:pt>
                <c:pt idx="8291">
                  <c:v>61.763000000000012</c:v>
                </c:pt>
                <c:pt idx="8292">
                  <c:v>61.735000000000014</c:v>
                </c:pt>
                <c:pt idx="8293">
                  <c:v>61.655000000000001</c:v>
                </c:pt>
                <c:pt idx="8294">
                  <c:v>61.603000000000002</c:v>
                </c:pt>
                <c:pt idx="8295">
                  <c:v>61.546000000000006</c:v>
                </c:pt>
                <c:pt idx="8296">
                  <c:v>61.579000000000001</c:v>
                </c:pt>
                <c:pt idx="8297">
                  <c:v>61.664000000000001</c:v>
                </c:pt>
                <c:pt idx="8298">
                  <c:v>61.782000000000011</c:v>
                </c:pt>
                <c:pt idx="8299">
                  <c:v>61.895000000000003</c:v>
                </c:pt>
                <c:pt idx="8300">
                  <c:v>62.013000000000005</c:v>
                </c:pt>
                <c:pt idx="8301">
                  <c:v>62.126000000000012</c:v>
                </c:pt>
                <c:pt idx="8302">
                  <c:v>62.187000000000005</c:v>
                </c:pt>
                <c:pt idx="8303">
                  <c:v>62.248000000000012</c:v>
                </c:pt>
                <c:pt idx="8304">
                  <c:v>62.305</c:v>
                </c:pt>
                <c:pt idx="8305">
                  <c:v>62.31</c:v>
                </c:pt>
                <c:pt idx="8306">
                  <c:v>62.281000000000006</c:v>
                </c:pt>
                <c:pt idx="8307">
                  <c:v>62.286000000000001</c:v>
                </c:pt>
                <c:pt idx="8308">
                  <c:v>62.230000000000011</c:v>
                </c:pt>
                <c:pt idx="8309">
                  <c:v>62.178000000000011</c:v>
                </c:pt>
                <c:pt idx="8310">
                  <c:v>62.093000000000011</c:v>
                </c:pt>
                <c:pt idx="8311">
                  <c:v>62.037000000000006</c:v>
                </c:pt>
                <c:pt idx="8312">
                  <c:v>61.928000000000011</c:v>
                </c:pt>
                <c:pt idx="8313">
                  <c:v>61.847999999999999</c:v>
                </c:pt>
                <c:pt idx="8314">
                  <c:v>61.763000000000012</c:v>
                </c:pt>
                <c:pt idx="8315">
                  <c:v>61.655000000000001</c:v>
                </c:pt>
                <c:pt idx="8316">
                  <c:v>61.57</c:v>
                </c:pt>
                <c:pt idx="8317">
                  <c:v>61.484999999999999</c:v>
                </c:pt>
                <c:pt idx="8318">
                  <c:v>61.347999999999999</c:v>
                </c:pt>
                <c:pt idx="8319">
                  <c:v>61.239000000000011</c:v>
                </c:pt>
                <c:pt idx="8320">
                  <c:v>61.126000000000012</c:v>
                </c:pt>
                <c:pt idx="8321">
                  <c:v>61.045000000000002</c:v>
                </c:pt>
                <c:pt idx="8322">
                  <c:v>60.932000000000002</c:v>
                </c:pt>
                <c:pt idx="8323">
                  <c:v>60.88</c:v>
                </c:pt>
                <c:pt idx="8324">
                  <c:v>60.794000000000011</c:v>
                </c:pt>
                <c:pt idx="8325">
                  <c:v>60.714000000000006</c:v>
                </c:pt>
                <c:pt idx="8326">
                  <c:v>60.6</c:v>
                </c:pt>
                <c:pt idx="8327">
                  <c:v>60.548000000000002</c:v>
                </c:pt>
                <c:pt idx="8328">
                  <c:v>60.434000000000005</c:v>
                </c:pt>
                <c:pt idx="8329">
                  <c:v>60.353000000000002</c:v>
                </c:pt>
                <c:pt idx="8330">
                  <c:v>60.239000000000011</c:v>
                </c:pt>
                <c:pt idx="8331">
                  <c:v>60.215000000000003</c:v>
                </c:pt>
                <c:pt idx="8332">
                  <c:v>60.220000000000013</c:v>
                </c:pt>
                <c:pt idx="8333">
                  <c:v>60.305</c:v>
                </c:pt>
                <c:pt idx="8334">
                  <c:v>60.595000000000013</c:v>
                </c:pt>
                <c:pt idx="8335">
                  <c:v>60.827000000000005</c:v>
                </c:pt>
                <c:pt idx="8336">
                  <c:v>61.026000000000003</c:v>
                </c:pt>
                <c:pt idx="8337">
                  <c:v>61.253</c:v>
                </c:pt>
                <c:pt idx="8338">
                  <c:v>61.399000000000001</c:v>
                </c:pt>
                <c:pt idx="8339">
                  <c:v>61.57</c:v>
                </c:pt>
                <c:pt idx="8340">
                  <c:v>61.716000000000001</c:v>
                </c:pt>
                <c:pt idx="8341">
                  <c:v>61.806000000000004</c:v>
                </c:pt>
                <c:pt idx="8342">
                  <c:v>61.919000000000004</c:v>
                </c:pt>
                <c:pt idx="8343">
                  <c:v>62.037000000000006</c:v>
                </c:pt>
                <c:pt idx="8344">
                  <c:v>62.155000000000001</c:v>
                </c:pt>
                <c:pt idx="8345">
                  <c:v>62.24</c:v>
                </c:pt>
                <c:pt idx="8346">
                  <c:v>62.296000000000021</c:v>
                </c:pt>
                <c:pt idx="8347">
                  <c:v>62.329000000000001</c:v>
                </c:pt>
                <c:pt idx="8348">
                  <c:v>62.391000000000005</c:v>
                </c:pt>
                <c:pt idx="8349">
                  <c:v>62.419000000000004</c:v>
                </c:pt>
                <c:pt idx="8350">
                  <c:v>62.395000000000003</c:v>
                </c:pt>
                <c:pt idx="8351">
                  <c:v>62.395000000000003</c:v>
                </c:pt>
                <c:pt idx="8352">
                  <c:v>62.339000000000006</c:v>
                </c:pt>
                <c:pt idx="8353">
                  <c:v>62.314999999999998</c:v>
                </c:pt>
                <c:pt idx="8354">
                  <c:v>62.235000000000014</c:v>
                </c:pt>
                <c:pt idx="8355">
                  <c:v>62.178000000000011</c:v>
                </c:pt>
                <c:pt idx="8356">
                  <c:v>62.065000000000012</c:v>
                </c:pt>
                <c:pt idx="8357">
                  <c:v>61.957000000000001</c:v>
                </c:pt>
                <c:pt idx="8358">
                  <c:v>61.843000000000004</c:v>
                </c:pt>
                <c:pt idx="8359">
                  <c:v>61.763000000000012</c:v>
                </c:pt>
                <c:pt idx="8360">
                  <c:v>61.626000000000012</c:v>
                </c:pt>
                <c:pt idx="8361">
                  <c:v>61.512</c:v>
                </c:pt>
                <c:pt idx="8362">
                  <c:v>61.403000000000006</c:v>
                </c:pt>
                <c:pt idx="8363">
                  <c:v>61.317999999999998</c:v>
                </c:pt>
                <c:pt idx="8364">
                  <c:v>61.209000000000003</c:v>
                </c:pt>
                <c:pt idx="8365">
                  <c:v>61.152000000000001</c:v>
                </c:pt>
                <c:pt idx="8366">
                  <c:v>61.1</c:v>
                </c:pt>
                <c:pt idx="8367">
                  <c:v>61.1</c:v>
                </c:pt>
                <c:pt idx="8368">
                  <c:v>61.133000000000003</c:v>
                </c:pt>
                <c:pt idx="8369">
                  <c:v>61.190000000000012</c:v>
                </c:pt>
                <c:pt idx="8370">
                  <c:v>61.308</c:v>
                </c:pt>
                <c:pt idx="8371">
                  <c:v>61.426000000000002</c:v>
                </c:pt>
                <c:pt idx="8372">
                  <c:v>61.511000000000003</c:v>
                </c:pt>
                <c:pt idx="8373">
                  <c:v>61.568000000000012</c:v>
                </c:pt>
                <c:pt idx="8374">
                  <c:v>61.686</c:v>
                </c:pt>
                <c:pt idx="8375">
                  <c:v>61.686</c:v>
                </c:pt>
                <c:pt idx="8376">
                  <c:v>61.663000000000011</c:v>
                </c:pt>
                <c:pt idx="8377">
                  <c:v>61.663000000000011</c:v>
                </c:pt>
                <c:pt idx="8378">
                  <c:v>61.639000000000003</c:v>
                </c:pt>
                <c:pt idx="8379">
                  <c:v>61.611000000000004</c:v>
                </c:pt>
                <c:pt idx="8380">
                  <c:v>61.53</c:v>
                </c:pt>
                <c:pt idx="8381">
                  <c:v>61.501000000000005</c:v>
                </c:pt>
                <c:pt idx="8382">
                  <c:v>61.478000000000002</c:v>
                </c:pt>
                <c:pt idx="8383">
                  <c:v>61.478000000000002</c:v>
                </c:pt>
                <c:pt idx="8384">
                  <c:v>61.454000000000001</c:v>
                </c:pt>
                <c:pt idx="8385">
                  <c:v>61.454000000000001</c:v>
                </c:pt>
                <c:pt idx="8386">
                  <c:v>61.43</c:v>
                </c:pt>
                <c:pt idx="8387">
                  <c:v>61.43</c:v>
                </c:pt>
                <c:pt idx="8388">
                  <c:v>61.435000000000002</c:v>
                </c:pt>
                <c:pt idx="8389">
                  <c:v>61.406000000000006</c:v>
                </c:pt>
                <c:pt idx="8390">
                  <c:v>61.439</c:v>
                </c:pt>
                <c:pt idx="8391">
                  <c:v>61.439</c:v>
                </c:pt>
                <c:pt idx="8392">
                  <c:v>61.501000000000005</c:v>
                </c:pt>
                <c:pt idx="8393">
                  <c:v>61.529000000000003</c:v>
                </c:pt>
                <c:pt idx="8394">
                  <c:v>61.534000000000006</c:v>
                </c:pt>
                <c:pt idx="8395">
                  <c:v>61.591000000000001</c:v>
                </c:pt>
                <c:pt idx="8396">
                  <c:v>61.652000000000001</c:v>
                </c:pt>
                <c:pt idx="8397">
                  <c:v>61.709000000000003</c:v>
                </c:pt>
                <c:pt idx="8398">
                  <c:v>61.77</c:v>
                </c:pt>
                <c:pt idx="8399">
                  <c:v>61.799000000000021</c:v>
                </c:pt>
                <c:pt idx="8400">
                  <c:v>61.86</c:v>
                </c:pt>
                <c:pt idx="8401">
                  <c:v>61.832000000000001</c:v>
                </c:pt>
                <c:pt idx="8402">
                  <c:v>61.836000000000006</c:v>
                </c:pt>
                <c:pt idx="8403">
                  <c:v>61.723000000000013</c:v>
                </c:pt>
                <c:pt idx="8404">
                  <c:v>61.699000000000012</c:v>
                </c:pt>
                <c:pt idx="8405">
                  <c:v>61.614000000000004</c:v>
                </c:pt>
                <c:pt idx="8406">
                  <c:v>61.533000000000001</c:v>
                </c:pt>
                <c:pt idx="8407">
                  <c:v>61.419000000000004</c:v>
                </c:pt>
                <c:pt idx="8408">
                  <c:v>61.334000000000003</c:v>
                </c:pt>
                <c:pt idx="8409">
                  <c:v>61.31</c:v>
                </c:pt>
                <c:pt idx="8410">
                  <c:v>61.257000000000005</c:v>
                </c:pt>
                <c:pt idx="8411">
                  <c:v>61.229000000000013</c:v>
                </c:pt>
                <c:pt idx="8412">
                  <c:v>61.205000000000013</c:v>
                </c:pt>
                <c:pt idx="8413">
                  <c:v>61.119</c:v>
                </c:pt>
                <c:pt idx="8414">
                  <c:v>61.067</c:v>
                </c:pt>
                <c:pt idx="8415">
                  <c:v>60.981000000000002</c:v>
                </c:pt>
                <c:pt idx="8416">
                  <c:v>60.957000000000001</c:v>
                </c:pt>
                <c:pt idx="8417">
                  <c:v>60.929000000000002</c:v>
                </c:pt>
                <c:pt idx="8418">
                  <c:v>60.9</c:v>
                </c:pt>
                <c:pt idx="8419">
                  <c:v>60.876000000000005</c:v>
                </c:pt>
                <c:pt idx="8420">
                  <c:v>60.876000000000005</c:v>
                </c:pt>
                <c:pt idx="8421">
                  <c:v>60.824000000000005</c:v>
                </c:pt>
                <c:pt idx="8422">
                  <c:v>60.828000000000003</c:v>
                </c:pt>
                <c:pt idx="8423">
                  <c:v>60.771000000000001</c:v>
                </c:pt>
                <c:pt idx="8424">
                  <c:v>60.8</c:v>
                </c:pt>
                <c:pt idx="8425">
                  <c:v>60.804000000000002</c:v>
                </c:pt>
                <c:pt idx="8426">
                  <c:v>60.804000000000002</c:v>
                </c:pt>
                <c:pt idx="8427">
                  <c:v>60.837000000000003</c:v>
                </c:pt>
                <c:pt idx="8428">
                  <c:v>60.837000000000003</c:v>
                </c:pt>
                <c:pt idx="8429">
                  <c:v>60.841999999999999</c:v>
                </c:pt>
                <c:pt idx="8430">
                  <c:v>60.841999999999999</c:v>
                </c:pt>
                <c:pt idx="8431">
                  <c:v>60.846000000000004</c:v>
                </c:pt>
                <c:pt idx="8432">
                  <c:v>60.846000000000004</c:v>
                </c:pt>
                <c:pt idx="8433">
                  <c:v>60.850999999999999</c:v>
                </c:pt>
                <c:pt idx="8434">
                  <c:v>60.822000000000003</c:v>
                </c:pt>
                <c:pt idx="8435">
                  <c:v>60.827000000000005</c:v>
                </c:pt>
                <c:pt idx="8436">
                  <c:v>60.798000000000016</c:v>
                </c:pt>
                <c:pt idx="8437">
                  <c:v>60.717000000000006</c:v>
                </c:pt>
                <c:pt idx="8438">
                  <c:v>60.689</c:v>
                </c:pt>
                <c:pt idx="8439">
                  <c:v>60.636000000000003</c:v>
                </c:pt>
                <c:pt idx="8440">
                  <c:v>60.636000000000003</c:v>
                </c:pt>
                <c:pt idx="8441">
                  <c:v>60.669000000000011</c:v>
                </c:pt>
                <c:pt idx="8442">
                  <c:v>60.783000000000001</c:v>
                </c:pt>
                <c:pt idx="8443">
                  <c:v>60.874000000000002</c:v>
                </c:pt>
                <c:pt idx="8444">
                  <c:v>60.959000000000003</c:v>
                </c:pt>
                <c:pt idx="8445">
                  <c:v>61.078000000000003</c:v>
                </c:pt>
                <c:pt idx="8446">
                  <c:v>61.164000000000001</c:v>
                </c:pt>
                <c:pt idx="8447">
                  <c:v>61.221000000000011</c:v>
                </c:pt>
                <c:pt idx="8448">
                  <c:v>61.254000000000005</c:v>
                </c:pt>
                <c:pt idx="8449">
                  <c:v>61.310999999999993</c:v>
                </c:pt>
                <c:pt idx="8450">
                  <c:v>61.344000000000001</c:v>
                </c:pt>
                <c:pt idx="8451">
                  <c:v>61.347999999999999</c:v>
                </c:pt>
                <c:pt idx="8452">
                  <c:v>61.377000000000002</c:v>
                </c:pt>
                <c:pt idx="8453">
                  <c:v>61.405000000000001</c:v>
                </c:pt>
                <c:pt idx="8454">
                  <c:v>61.467000000000006</c:v>
                </c:pt>
                <c:pt idx="8455">
                  <c:v>61.496000000000002</c:v>
                </c:pt>
                <c:pt idx="8456">
                  <c:v>61.5</c:v>
                </c:pt>
                <c:pt idx="8457">
                  <c:v>61.529000000000003</c:v>
                </c:pt>
                <c:pt idx="8458">
                  <c:v>61.533000000000001</c:v>
                </c:pt>
                <c:pt idx="8459">
                  <c:v>61.533000000000001</c:v>
                </c:pt>
                <c:pt idx="8460">
                  <c:v>61.481000000000002</c:v>
                </c:pt>
                <c:pt idx="8461">
                  <c:v>61.451999999999998</c:v>
                </c:pt>
                <c:pt idx="8462">
                  <c:v>61.313999999999993</c:v>
                </c:pt>
                <c:pt idx="8463">
                  <c:v>61.114000000000004</c:v>
                </c:pt>
                <c:pt idx="8464">
                  <c:v>60.943000000000005</c:v>
                </c:pt>
                <c:pt idx="8465">
                  <c:v>60.747</c:v>
                </c:pt>
                <c:pt idx="8466">
                  <c:v>60.518000000000001</c:v>
                </c:pt>
                <c:pt idx="8467">
                  <c:v>60.379000000000005</c:v>
                </c:pt>
                <c:pt idx="8468">
                  <c:v>60.236000000000011</c:v>
                </c:pt>
                <c:pt idx="8469">
                  <c:v>60.154000000000003</c:v>
                </c:pt>
                <c:pt idx="8470">
                  <c:v>60.039000000000001</c:v>
                </c:pt>
                <c:pt idx="8471">
                  <c:v>59.929000000000002</c:v>
                </c:pt>
                <c:pt idx="8472">
                  <c:v>59.843000000000004</c:v>
                </c:pt>
                <c:pt idx="8473">
                  <c:v>59.732000000000014</c:v>
                </c:pt>
                <c:pt idx="8474">
                  <c:v>59.675000000000011</c:v>
                </c:pt>
                <c:pt idx="8475">
                  <c:v>59.593000000000011</c:v>
                </c:pt>
                <c:pt idx="8476">
                  <c:v>59.535000000000011</c:v>
                </c:pt>
                <c:pt idx="8477">
                  <c:v>59.481999999999999</c:v>
                </c:pt>
                <c:pt idx="8478">
                  <c:v>59.425000000000011</c:v>
                </c:pt>
                <c:pt idx="8479">
                  <c:v>59.396000000000001</c:v>
                </c:pt>
                <c:pt idx="8480">
                  <c:v>59.343000000000004</c:v>
                </c:pt>
                <c:pt idx="8481">
                  <c:v>59.285000000000011</c:v>
                </c:pt>
                <c:pt idx="8482">
                  <c:v>59.232000000000014</c:v>
                </c:pt>
                <c:pt idx="8483">
                  <c:v>59.145000000000003</c:v>
                </c:pt>
                <c:pt idx="8484">
                  <c:v>59.059000000000005</c:v>
                </c:pt>
                <c:pt idx="8485">
                  <c:v>58.948</c:v>
                </c:pt>
                <c:pt idx="8486">
                  <c:v>58.866</c:v>
                </c:pt>
                <c:pt idx="8487">
                  <c:v>58.779000000000003</c:v>
                </c:pt>
                <c:pt idx="8488">
                  <c:v>58.664000000000001</c:v>
                </c:pt>
                <c:pt idx="8489">
                  <c:v>58.582000000000001</c:v>
                </c:pt>
                <c:pt idx="8490">
                  <c:v>58.466000000000001</c:v>
                </c:pt>
                <c:pt idx="8491">
                  <c:v>58.383999999999993</c:v>
                </c:pt>
                <c:pt idx="8492">
                  <c:v>58.297000000000011</c:v>
                </c:pt>
                <c:pt idx="8493">
                  <c:v>58.214000000000006</c:v>
                </c:pt>
                <c:pt idx="8494">
                  <c:v>58.185000000000002</c:v>
                </c:pt>
                <c:pt idx="8495">
                  <c:v>58.132000000000012</c:v>
                </c:pt>
                <c:pt idx="8496">
                  <c:v>58.103000000000002</c:v>
                </c:pt>
                <c:pt idx="8497">
                  <c:v>58.078000000000003</c:v>
                </c:pt>
                <c:pt idx="8498">
                  <c:v>58.078000000000003</c:v>
                </c:pt>
                <c:pt idx="8499">
                  <c:v>58.107000000000006</c:v>
                </c:pt>
                <c:pt idx="8500">
                  <c:v>58.111000000000004</c:v>
                </c:pt>
                <c:pt idx="8501">
                  <c:v>58.14</c:v>
                </c:pt>
                <c:pt idx="8502">
                  <c:v>58.116</c:v>
                </c:pt>
                <c:pt idx="8503">
                  <c:v>58.116</c:v>
                </c:pt>
                <c:pt idx="8504">
                  <c:v>58.091000000000001</c:v>
                </c:pt>
                <c:pt idx="8505">
                  <c:v>58.062000000000012</c:v>
                </c:pt>
                <c:pt idx="8506">
                  <c:v>58.033000000000001</c:v>
                </c:pt>
                <c:pt idx="8507">
                  <c:v>58.037000000000006</c:v>
                </c:pt>
                <c:pt idx="8508">
                  <c:v>58.012</c:v>
                </c:pt>
                <c:pt idx="8509">
                  <c:v>58.041000000000004</c:v>
                </c:pt>
                <c:pt idx="8510">
                  <c:v>58.041000000000004</c:v>
                </c:pt>
                <c:pt idx="8511">
                  <c:v>58.099000000000011</c:v>
                </c:pt>
                <c:pt idx="8512">
                  <c:v>58.104000000000006</c:v>
                </c:pt>
                <c:pt idx="8513">
                  <c:v>58.166000000000011</c:v>
                </c:pt>
                <c:pt idx="8514">
                  <c:v>58.166000000000011</c:v>
                </c:pt>
                <c:pt idx="8515">
                  <c:v>58.199000000000012</c:v>
                </c:pt>
                <c:pt idx="8516">
                  <c:v>58.199000000000012</c:v>
                </c:pt>
                <c:pt idx="8517">
                  <c:v>58.228000000000016</c:v>
                </c:pt>
                <c:pt idx="8518">
                  <c:v>58.232000000000014</c:v>
                </c:pt>
                <c:pt idx="8519">
                  <c:v>58.261000000000003</c:v>
                </c:pt>
                <c:pt idx="8520">
                  <c:v>58.236000000000011</c:v>
                </c:pt>
                <c:pt idx="8521">
                  <c:v>58.207000000000001</c:v>
                </c:pt>
                <c:pt idx="8522">
                  <c:v>58.212000000000003</c:v>
                </c:pt>
                <c:pt idx="8523">
                  <c:v>58.183</c:v>
                </c:pt>
                <c:pt idx="8524">
                  <c:v>58.212000000000003</c:v>
                </c:pt>
                <c:pt idx="8525">
                  <c:v>58.187000000000005</c:v>
                </c:pt>
                <c:pt idx="8526">
                  <c:v>58.158000000000001</c:v>
                </c:pt>
                <c:pt idx="8527">
                  <c:v>58.162000000000013</c:v>
                </c:pt>
                <c:pt idx="8528">
                  <c:v>58.104000000000006</c:v>
                </c:pt>
                <c:pt idx="8529">
                  <c:v>58.08</c:v>
                </c:pt>
                <c:pt idx="8530">
                  <c:v>58.08</c:v>
                </c:pt>
                <c:pt idx="8531">
                  <c:v>58.055</c:v>
                </c:pt>
                <c:pt idx="8532">
                  <c:v>58.055</c:v>
                </c:pt>
                <c:pt idx="8533">
                  <c:v>58.026000000000003</c:v>
                </c:pt>
                <c:pt idx="8534">
                  <c:v>58.001000000000005</c:v>
                </c:pt>
                <c:pt idx="8535">
                  <c:v>57.972000000000001</c:v>
                </c:pt>
                <c:pt idx="8536">
                  <c:v>57.917999999999999</c:v>
                </c:pt>
                <c:pt idx="8537">
                  <c:v>57.889000000000003</c:v>
                </c:pt>
                <c:pt idx="8538">
                  <c:v>57.86</c:v>
                </c:pt>
                <c:pt idx="8539">
                  <c:v>57.864000000000004</c:v>
                </c:pt>
                <c:pt idx="8540">
                  <c:v>57.864000000000004</c:v>
                </c:pt>
                <c:pt idx="8541">
                  <c:v>57.81</c:v>
                </c:pt>
                <c:pt idx="8542">
                  <c:v>57.752000000000002</c:v>
                </c:pt>
                <c:pt idx="8543">
                  <c:v>57.728000000000016</c:v>
                </c:pt>
                <c:pt idx="8544">
                  <c:v>57.699000000000012</c:v>
                </c:pt>
                <c:pt idx="8545">
                  <c:v>57.674000000000007</c:v>
                </c:pt>
                <c:pt idx="8546">
                  <c:v>57.645000000000003</c:v>
                </c:pt>
                <c:pt idx="8547">
                  <c:v>57.557000000000002</c:v>
                </c:pt>
                <c:pt idx="8548">
                  <c:v>57.533000000000001</c:v>
                </c:pt>
                <c:pt idx="8549">
                  <c:v>57.504000000000005</c:v>
                </c:pt>
                <c:pt idx="8550">
                  <c:v>57.45</c:v>
                </c:pt>
                <c:pt idx="8551">
                  <c:v>57.42</c:v>
                </c:pt>
                <c:pt idx="8552">
                  <c:v>57.362000000000002</c:v>
                </c:pt>
                <c:pt idx="8553">
                  <c:v>57.337000000000003</c:v>
                </c:pt>
                <c:pt idx="8554">
                  <c:v>57.279000000000003</c:v>
                </c:pt>
                <c:pt idx="8555">
                  <c:v>57.254000000000005</c:v>
                </c:pt>
                <c:pt idx="8556">
                  <c:v>57.225000000000016</c:v>
                </c:pt>
                <c:pt idx="8557">
                  <c:v>57.2</c:v>
                </c:pt>
                <c:pt idx="8558">
                  <c:v>57.142000000000003</c:v>
                </c:pt>
                <c:pt idx="8559">
                  <c:v>57.113</c:v>
                </c:pt>
                <c:pt idx="8560">
                  <c:v>57.059000000000005</c:v>
                </c:pt>
                <c:pt idx="8561">
                  <c:v>57</c:v>
                </c:pt>
                <c:pt idx="8562">
                  <c:v>56.975000000000001</c:v>
                </c:pt>
                <c:pt idx="8563">
                  <c:v>56.98</c:v>
                </c:pt>
                <c:pt idx="8564">
                  <c:v>56.921000000000006</c:v>
                </c:pt>
                <c:pt idx="8565">
                  <c:v>56.863</c:v>
                </c:pt>
                <c:pt idx="8566">
                  <c:v>56.838000000000001</c:v>
                </c:pt>
                <c:pt idx="8567">
                  <c:v>56.75</c:v>
                </c:pt>
                <c:pt idx="8568">
                  <c:v>56.663000000000011</c:v>
                </c:pt>
                <c:pt idx="8569">
                  <c:v>56.609000000000002</c:v>
                </c:pt>
                <c:pt idx="8570">
                  <c:v>56.521000000000001</c:v>
                </c:pt>
                <c:pt idx="8571">
                  <c:v>56.467000000000006</c:v>
                </c:pt>
                <c:pt idx="8572">
                  <c:v>56.379000000000005</c:v>
                </c:pt>
                <c:pt idx="8573">
                  <c:v>56.291000000000011</c:v>
                </c:pt>
                <c:pt idx="8574">
                  <c:v>56.237000000000002</c:v>
                </c:pt>
                <c:pt idx="8575">
                  <c:v>56.149000000000001</c:v>
                </c:pt>
                <c:pt idx="8576">
                  <c:v>56.066000000000003</c:v>
                </c:pt>
                <c:pt idx="8577">
                  <c:v>56.007000000000005</c:v>
                </c:pt>
                <c:pt idx="8578">
                  <c:v>55.919000000000004</c:v>
                </c:pt>
                <c:pt idx="8579">
                  <c:v>55.865000000000002</c:v>
                </c:pt>
                <c:pt idx="8580">
                  <c:v>55.81</c:v>
                </c:pt>
                <c:pt idx="8581">
                  <c:v>55.752000000000002</c:v>
                </c:pt>
                <c:pt idx="8582">
                  <c:v>55.693000000000012</c:v>
                </c:pt>
                <c:pt idx="8583">
                  <c:v>55.58</c:v>
                </c:pt>
                <c:pt idx="8584">
                  <c:v>55.55</c:v>
                </c:pt>
                <c:pt idx="8585">
                  <c:v>55.492000000000012</c:v>
                </c:pt>
                <c:pt idx="8586">
                  <c:v>55.437000000000005</c:v>
                </c:pt>
                <c:pt idx="8587">
                  <c:v>55.378</c:v>
                </c:pt>
                <c:pt idx="8588">
                  <c:v>55.32</c:v>
                </c:pt>
                <c:pt idx="8589">
                  <c:v>55.294000000000011</c:v>
                </c:pt>
                <c:pt idx="8590">
                  <c:v>55.206000000000003</c:v>
                </c:pt>
                <c:pt idx="8591">
                  <c:v>55.152000000000001</c:v>
                </c:pt>
                <c:pt idx="8592">
                  <c:v>55.093000000000011</c:v>
                </c:pt>
                <c:pt idx="8593">
                  <c:v>55.038000000000011</c:v>
                </c:pt>
                <c:pt idx="8594">
                  <c:v>54.979000000000006</c:v>
                </c:pt>
                <c:pt idx="8595">
                  <c:v>54.92</c:v>
                </c:pt>
                <c:pt idx="8596">
                  <c:v>54.866</c:v>
                </c:pt>
                <c:pt idx="8597">
                  <c:v>54.836000000000006</c:v>
                </c:pt>
                <c:pt idx="8598">
                  <c:v>54.777000000000001</c:v>
                </c:pt>
                <c:pt idx="8599">
                  <c:v>54.722000000000016</c:v>
                </c:pt>
                <c:pt idx="8600">
                  <c:v>54.693000000000012</c:v>
                </c:pt>
                <c:pt idx="8601">
                  <c:v>54.638000000000012</c:v>
                </c:pt>
                <c:pt idx="8602">
                  <c:v>54.609000000000002</c:v>
                </c:pt>
                <c:pt idx="8603">
                  <c:v>54.554000000000002</c:v>
                </c:pt>
                <c:pt idx="8604">
                  <c:v>54.524000000000001</c:v>
                </c:pt>
                <c:pt idx="8605">
                  <c:v>54.465000000000003</c:v>
                </c:pt>
                <c:pt idx="8606">
                  <c:v>54.41</c:v>
                </c:pt>
                <c:pt idx="8607">
                  <c:v>54.350999999999999</c:v>
                </c:pt>
                <c:pt idx="8608">
                  <c:v>54.354999999999997</c:v>
                </c:pt>
                <c:pt idx="8609">
                  <c:v>54.237000000000002</c:v>
                </c:pt>
                <c:pt idx="8610">
                  <c:v>54.237000000000002</c:v>
                </c:pt>
                <c:pt idx="8611">
                  <c:v>54.182000000000002</c:v>
                </c:pt>
                <c:pt idx="8612">
                  <c:v>54.153000000000006</c:v>
                </c:pt>
                <c:pt idx="8613">
                  <c:v>54.127000000000002</c:v>
                </c:pt>
                <c:pt idx="8614">
                  <c:v>54.098000000000013</c:v>
                </c:pt>
                <c:pt idx="8615">
                  <c:v>54.068000000000012</c:v>
                </c:pt>
                <c:pt idx="8616">
                  <c:v>54.043000000000006</c:v>
                </c:pt>
                <c:pt idx="8617">
                  <c:v>54.072000000000003</c:v>
                </c:pt>
                <c:pt idx="8618">
                  <c:v>54.105000000000011</c:v>
                </c:pt>
                <c:pt idx="8619">
                  <c:v>54.105000000000011</c:v>
                </c:pt>
                <c:pt idx="8620">
                  <c:v>54.105000000000011</c:v>
                </c:pt>
                <c:pt idx="8621">
                  <c:v>54.139000000000003</c:v>
                </c:pt>
                <c:pt idx="8622">
                  <c:v>54.168000000000013</c:v>
                </c:pt>
                <c:pt idx="8623">
                  <c:v>54.172000000000011</c:v>
                </c:pt>
                <c:pt idx="8624">
                  <c:v>54.172000000000011</c:v>
                </c:pt>
                <c:pt idx="8625">
                  <c:v>54.206000000000003</c:v>
                </c:pt>
                <c:pt idx="8626">
                  <c:v>54.206000000000003</c:v>
                </c:pt>
                <c:pt idx="8627">
                  <c:v>54.269000000000013</c:v>
                </c:pt>
                <c:pt idx="8628">
                  <c:v>54.269000000000013</c:v>
                </c:pt>
                <c:pt idx="8629">
                  <c:v>54.328000000000003</c:v>
                </c:pt>
                <c:pt idx="8630">
                  <c:v>54.331000000000003</c:v>
                </c:pt>
                <c:pt idx="8631">
                  <c:v>54.331000000000003</c:v>
                </c:pt>
                <c:pt idx="8632">
                  <c:v>54.331000000000003</c:v>
                </c:pt>
                <c:pt idx="8633">
                  <c:v>54.335000000000001</c:v>
                </c:pt>
                <c:pt idx="8634">
                  <c:v>54.335000000000001</c:v>
                </c:pt>
                <c:pt idx="8635">
                  <c:v>54.335000000000001</c:v>
                </c:pt>
                <c:pt idx="8636">
                  <c:v>54.31</c:v>
                </c:pt>
                <c:pt idx="8637">
                  <c:v>54.339000000000006</c:v>
                </c:pt>
                <c:pt idx="8638">
                  <c:v>54.313999999999993</c:v>
                </c:pt>
                <c:pt idx="8639">
                  <c:v>54.284000000000006</c:v>
                </c:pt>
                <c:pt idx="8640">
                  <c:v>54.284000000000006</c:v>
                </c:pt>
                <c:pt idx="8641">
                  <c:v>54.258000000000003</c:v>
                </c:pt>
                <c:pt idx="8642">
                  <c:v>54.229000000000013</c:v>
                </c:pt>
                <c:pt idx="8643">
                  <c:v>54.262000000000015</c:v>
                </c:pt>
                <c:pt idx="8644">
                  <c:v>54.233000000000011</c:v>
                </c:pt>
                <c:pt idx="8645">
                  <c:v>54.233000000000011</c:v>
                </c:pt>
                <c:pt idx="8646">
                  <c:v>54.237000000000002</c:v>
                </c:pt>
                <c:pt idx="8647">
                  <c:v>54.237000000000002</c:v>
                </c:pt>
                <c:pt idx="8648">
                  <c:v>54.24</c:v>
                </c:pt>
                <c:pt idx="8649">
                  <c:v>54.24</c:v>
                </c:pt>
                <c:pt idx="8650">
                  <c:v>54.24</c:v>
                </c:pt>
                <c:pt idx="8651">
                  <c:v>54.244</c:v>
                </c:pt>
                <c:pt idx="8652">
                  <c:v>54.244</c:v>
                </c:pt>
                <c:pt idx="8653">
                  <c:v>54.248000000000012</c:v>
                </c:pt>
                <c:pt idx="8654">
                  <c:v>54.248000000000012</c:v>
                </c:pt>
                <c:pt idx="8655">
                  <c:v>54.282000000000011</c:v>
                </c:pt>
                <c:pt idx="8656">
                  <c:v>54.252000000000002</c:v>
                </c:pt>
                <c:pt idx="8657">
                  <c:v>54.252000000000002</c:v>
                </c:pt>
                <c:pt idx="8658">
                  <c:v>54.256</c:v>
                </c:pt>
                <c:pt idx="8659">
                  <c:v>54.226000000000013</c:v>
                </c:pt>
                <c:pt idx="8660">
                  <c:v>54.226000000000013</c:v>
                </c:pt>
                <c:pt idx="8661">
                  <c:v>54.171000000000006</c:v>
                </c:pt>
                <c:pt idx="8662">
                  <c:v>54.171000000000006</c:v>
                </c:pt>
                <c:pt idx="8663">
                  <c:v>54.175000000000011</c:v>
                </c:pt>
                <c:pt idx="8664">
                  <c:v>54.145000000000003</c:v>
                </c:pt>
                <c:pt idx="8665">
                  <c:v>54.145000000000003</c:v>
                </c:pt>
                <c:pt idx="8666">
                  <c:v>54.120000000000012</c:v>
                </c:pt>
                <c:pt idx="8667">
                  <c:v>54.120000000000012</c:v>
                </c:pt>
                <c:pt idx="8668">
                  <c:v>54.094000000000001</c:v>
                </c:pt>
                <c:pt idx="8669">
                  <c:v>54.094000000000001</c:v>
                </c:pt>
                <c:pt idx="8670">
                  <c:v>54.035000000000011</c:v>
                </c:pt>
                <c:pt idx="8671">
                  <c:v>54.039000000000001</c:v>
                </c:pt>
                <c:pt idx="8672">
                  <c:v>54.009</c:v>
                </c:pt>
                <c:pt idx="8673">
                  <c:v>53.983000000000004</c:v>
                </c:pt>
                <c:pt idx="8674">
                  <c:v>53.924000000000007</c:v>
                </c:pt>
                <c:pt idx="8675">
                  <c:v>53.924000000000007</c:v>
                </c:pt>
                <c:pt idx="8676">
                  <c:v>53.899000000000001</c:v>
                </c:pt>
                <c:pt idx="8677">
                  <c:v>53.839000000000006</c:v>
                </c:pt>
                <c:pt idx="8678">
                  <c:v>53.78</c:v>
                </c:pt>
                <c:pt idx="8679">
                  <c:v>53.754000000000005</c:v>
                </c:pt>
                <c:pt idx="8680">
                  <c:v>53.725000000000016</c:v>
                </c:pt>
                <c:pt idx="8681">
                  <c:v>53.695000000000014</c:v>
                </c:pt>
                <c:pt idx="8682">
                  <c:v>53.669000000000011</c:v>
                </c:pt>
                <c:pt idx="8683">
                  <c:v>53.64</c:v>
                </c:pt>
                <c:pt idx="8684">
                  <c:v>53.614000000000004</c:v>
                </c:pt>
                <c:pt idx="8685">
                  <c:v>53.614000000000004</c:v>
                </c:pt>
                <c:pt idx="8686">
                  <c:v>53.555</c:v>
                </c:pt>
                <c:pt idx="8687">
                  <c:v>53.529000000000003</c:v>
                </c:pt>
                <c:pt idx="8688">
                  <c:v>53.499000000000002</c:v>
                </c:pt>
                <c:pt idx="8689">
                  <c:v>53.444000000000003</c:v>
                </c:pt>
                <c:pt idx="8690">
                  <c:v>53.383999999999993</c:v>
                </c:pt>
                <c:pt idx="8691">
                  <c:v>53.357999999999997</c:v>
                </c:pt>
                <c:pt idx="8692">
                  <c:v>53.329000000000001</c:v>
                </c:pt>
                <c:pt idx="8693">
                  <c:v>53.299000000000021</c:v>
                </c:pt>
                <c:pt idx="8694">
                  <c:v>53.273000000000003</c:v>
                </c:pt>
                <c:pt idx="8695">
                  <c:v>53.244</c:v>
                </c:pt>
                <c:pt idx="8696">
                  <c:v>53.214000000000006</c:v>
                </c:pt>
                <c:pt idx="8697">
                  <c:v>53.218000000000011</c:v>
                </c:pt>
                <c:pt idx="8698">
                  <c:v>53.188000000000002</c:v>
                </c:pt>
                <c:pt idx="8699">
                  <c:v>53.162000000000013</c:v>
                </c:pt>
                <c:pt idx="8700">
                  <c:v>53.162000000000013</c:v>
                </c:pt>
                <c:pt idx="8701">
                  <c:v>53.132000000000012</c:v>
                </c:pt>
                <c:pt idx="8702">
                  <c:v>53.136000000000003</c:v>
                </c:pt>
                <c:pt idx="8703">
                  <c:v>53.136000000000003</c:v>
                </c:pt>
                <c:pt idx="8704">
                  <c:v>53.14</c:v>
                </c:pt>
                <c:pt idx="8705">
                  <c:v>53.11</c:v>
                </c:pt>
                <c:pt idx="8706">
                  <c:v>53.08</c:v>
                </c:pt>
                <c:pt idx="8707">
                  <c:v>53.025000000000013</c:v>
                </c:pt>
                <c:pt idx="8708">
                  <c:v>53.025000000000013</c:v>
                </c:pt>
                <c:pt idx="8709">
                  <c:v>52.995000000000012</c:v>
                </c:pt>
                <c:pt idx="8710">
                  <c:v>52.969000000000001</c:v>
                </c:pt>
                <c:pt idx="8711">
                  <c:v>52.939</c:v>
                </c:pt>
                <c:pt idx="8712">
                  <c:v>52.913000000000004</c:v>
                </c:pt>
                <c:pt idx="8713">
                  <c:v>52.883999999999993</c:v>
                </c:pt>
                <c:pt idx="8714">
                  <c:v>52.824000000000005</c:v>
                </c:pt>
                <c:pt idx="8715">
                  <c:v>52.828000000000003</c:v>
                </c:pt>
                <c:pt idx="8716">
                  <c:v>52.768000000000015</c:v>
                </c:pt>
                <c:pt idx="8717">
                  <c:v>52.739000000000011</c:v>
                </c:pt>
                <c:pt idx="8718">
                  <c:v>52.713000000000001</c:v>
                </c:pt>
                <c:pt idx="8719">
                  <c:v>52.683</c:v>
                </c:pt>
                <c:pt idx="8720">
                  <c:v>52.627000000000002</c:v>
                </c:pt>
                <c:pt idx="8721">
                  <c:v>52.597000000000001</c:v>
                </c:pt>
                <c:pt idx="8722">
                  <c:v>52.568000000000012</c:v>
                </c:pt>
                <c:pt idx="8723">
                  <c:v>52.512</c:v>
                </c:pt>
                <c:pt idx="8724">
                  <c:v>52.481999999999999</c:v>
                </c:pt>
                <c:pt idx="8725">
                  <c:v>52.456000000000003</c:v>
                </c:pt>
                <c:pt idx="8726">
                  <c:v>52.456000000000003</c:v>
                </c:pt>
                <c:pt idx="8727">
                  <c:v>52.426000000000002</c:v>
                </c:pt>
                <c:pt idx="8728">
                  <c:v>52.396000000000001</c:v>
                </c:pt>
                <c:pt idx="8729">
                  <c:v>52.37</c:v>
                </c:pt>
                <c:pt idx="8730">
                  <c:v>52.310999999999993</c:v>
                </c:pt>
                <c:pt idx="8731">
                  <c:v>52.284000000000006</c:v>
                </c:pt>
                <c:pt idx="8732">
                  <c:v>52.255000000000003</c:v>
                </c:pt>
                <c:pt idx="8733">
                  <c:v>52.225000000000016</c:v>
                </c:pt>
                <c:pt idx="8734">
                  <c:v>52.199000000000012</c:v>
                </c:pt>
                <c:pt idx="8735">
                  <c:v>52.169000000000011</c:v>
                </c:pt>
                <c:pt idx="8736">
                  <c:v>52.143000000000001</c:v>
                </c:pt>
                <c:pt idx="8737">
                  <c:v>52.083000000000006</c:v>
                </c:pt>
                <c:pt idx="8738">
                  <c:v>52.083000000000006</c:v>
                </c:pt>
                <c:pt idx="8739">
                  <c:v>52.057000000000002</c:v>
                </c:pt>
                <c:pt idx="8740">
                  <c:v>51.997</c:v>
                </c:pt>
                <c:pt idx="8741">
                  <c:v>52.001000000000005</c:v>
                </c:pt>
                <c:pt idx="8742">
                  <c:v>51.941000000000003</c:v>
                </c:pt>
                <c:pt idx="8743">
                  <c:v>51.945</c:v>
                </c:pt>
                <c:pt idx="8744">
                  <c:v>51.945</c:v>
                </c:pt>
                <c:pt idx="8745">
                  <c:v>51.914999999999999</c:v>
                </c:pt>
                <c:pt idx="8746">
                  <c:v>51.889000000000003</c:v>
                </c:pt>
                <c:pt idx="8747">
                  <c:v>51.889000000000003</c:v>
                </c:pt>
                <c:pt idx="8748">
                  <c:v>51.889000000000003</c:v>
                </c:pt>
                <c:pt idx="8749">
                  <c:v>51.859000000000002</c:v>
                </c:pt>
                <c:pt idx="8750">
                  <c:v>51.862000000000002</c:v>
                </c:pt>
                <c:pt idx="8751">
                  <c:v>51.833000000000006</c:v>
                </c:pt>
                <c:pt idx="8752">
                  <c:v>51.833000000000006</c:v>
                </c:pt>
                <c:pt idx="8753">
                  <c:v>51.776000000000003</c:v>
                </c:pt>
                <c:pt idx="8754">
                  <c:v>51.806000000000004</c:v>
                </c:pt>
                <c:pt idx="8755">
                  <c:v>51.78</c:v>
                </c:pt>
                <c:pt idx="8756">
                  <c:v>51.78</c:v>
                </c:pt>
                <c:pt idx="8757">
                  <c:v>51.78</c:v>
                </c:pt>
                <c:pt idx="8758">
                  <c:v>51.784000000000006</c:v>
                </c:pt>
                <c:pt idx="8759">
                  <c:v>51.784000000000006</c:v>
                </c:pt>
                <c:pt idx="8760">
                  <c:v>51.754000000000005</c:v>
                </c:pt>
                <c:pt idx="8761">
                  <c:v>51.728000000000016</c:v>
                </c:pt>
                <c:pt idx="8762">
                  <c:v>51.728000000000016</c:v>
                </c:pt>
                <c:pt idx="8763">
                  <c:v>51.701000000000001</c:v>
                </c:pt>
                <c:pt idx="8764">
                  <c:v>51.671000000000006</c:v>
                </c:pt>
                <c:pt idx="8765">
                  <c:v>51.701000000000001</c:v>
                </c:pt>
                <c:pt idx="8766">
                  <c:v>51.675000000000011</c:v>
                </c:pt>
                <c:pt idx="8767">
                  <c:v>51.675000000000011</c:v>
                </c:pt>
                <c:pt idx="8768">
                  <c:v>51.649000000000001</c:v>
                </c:pt>
                <c:pt idx="8769">
                  <c:v>51.649000000000001</c:v>
                </c:pt>
                <c:pt idx="8770">
                  <c:v>51.679000000000002</c:v>
                </c:pt>
                <c:pt idx="8771">
                  <c:v>51.679000000000002</c:v>
                </c:pt>
                <c:pt idx="8772">
                  <c:v>51.682000000000002</c:v>
                </c:pt>
                <c:pt idx="8773">
                  <c:v>51.682000000000002</c:v>
                </c:pt>
                <c:pt idx="8774">
                  <c:v>51.716000000000001</c:v>
                </c:pt>
                <c:pt idx="8775">
                  <c:v>51.716000000000001</c:v>
                </c:pt>
                <c:pt idx="8776">
                  <c:v>51.686</c:v>
                </c:pt>
                <c:pt idx="8777">
                  <c:v>51.660000000000011</c:v>
                </c:pt>
                <c:pt idx="8778">
                  <c:v>51.63</c:v>
                </c:pt>
                <c:pt idx="8779">
                  <c:v>51.633000000000003</c:v>
                </c:pt>
                <c:pt idx="8780">
                  <c:v>51.633000000000003</c:v>
                </c:pt>
                <c:pt idx="8781">
                  <c:v>51.603000000000002</c:v>
                </c:pt>
                <c:pt idx="8782">
                  <c:v>51.607000000000006</c:v>
                </c:pt>
                <c:pt idx="8783">
                  <c:v>51.607000000000006</c:v>
                </c:pt>
                <c:pt idx="8784">
                  <c:v>51.551000000000002</c:v>
                </c:pt>
                <c:pt idx="8785">
                  <c:v>51.581000000000003</c:v>
                </c:pt>
                <c:pt idx="8786">
                  <c:v>51.551000000000002</c:v>
                </c:pt>
                <c:pt idx="8787">
                  <c:v>51.521000000000001</c:v>
                </c:pt>
                <c:pt idx="8788">
                  <c:v>51.494</c:v>
                </c:pt>
                <c:pt idx="8789">
                  <c:v>51.464000000000006</c:v>
                </c:pt>
                <c:pt idx="8790">
                  <c:v>51.438000000000002</c:v>
                </c:pt>
                <c:pt idx="8791">
                  <c:v>51.411999999999999</c:v>
                </c:pt>
                <c:pt idx="8792">
                  <c:v>51.381999999999998</c:v>
                </c:pt>
                <c:pt idx="8793">
                  <c:v>51.381999999999998</c:v>
                </c:pt>
                <c:pt idx="8794">
                  <c:v>51.354999999999997</c:v>
                </c:pt>
                <c:pt idx="8795">
                  <c:v>51.325000000000003</c:v>
                </c:pt>
                <c:pt idx="8796">
                  <c:v>51.325000000000003</c:v>
                </c:pt>
                <c:pt idx="8797">
                  <c:v>51.359000000000002</c:v>
                </c:pt>
                <c:pt idx="8798">
                  <c:v>51.299000000000021</c:v>
                </c:pt>
                <c:pt idx="8799">
                  <c:v>51.333000000000006</c:v>
                </c:pt>
                <c:pt idx="8800">
                  <c:v>51.303000000000004</c:v>
                </c:pt>
                <c:pt idx="8801">
                  <c:v>51.333000000000006</c:v>
                </c:pt>
                <c:pt idx="8802">
                  <c:v>51.306000000000004</c:v>
                </c:pt>
                <c:pt idx="8803">
                  <c:v>51.276000000000003</c:v>
                </c:pt>
                <c:pt idx="8804">
                  <c:v>51.276000000000003</c:v>
                </c:pt>
                <c:pt idx="8805">
                  <c:v>51.25</c:v>
                </c:pt>
                <c:pt idx="8806">
                  <c:v>51.25</c:v>
                </c:pt>
                <c:pt idx="8807">
                  <c:v>51.25</c:v>
                </c:pt>
                <c:pt idx="8808">
                  <c:v>51.223000000000013</c:v>
                </c:pt>
                <c:pt idx="8809">
                  <c:v>51.193000000000012</c:v>
                </c:pt>
                <c:pt idx="8810">
                  <c:v>51.193000000000012</c:v>
                </c:pt>
                <c:pt idx="8811">
                  <c:v>51.197000000000003</c:v>
                </c:pt>
                <c:pt idx="8812">
                  <c:v>51.167000000000002</c:v>
                </c:pt>
                <c:pt idx="8813">
                  <c:v>51.167000000000002</c:v>
                </c:pt>
                <c:pt idx="8814">
                  <c:v>51.11</c:v>
                </c:pt>
                <c:pt idx="8815">
                  <c:v>51.08</c:v>
                </c:pt>
                <c:pt idx="8816">
                  <c:v>51.05</c:v>
                </c:pt>
                <c:pt idx="8817">
                  <c:v>51.024000000000001</c:v>
                </c:pt>
                <c:pt idx="8818">
                  <c:v>50.994</c:v>
                </c:pt>
                <c:pt idx="8819">
                  <c:v>50.998000000000012</c:v>
                </c:pt>
                <c:pt idx="8820">
                  <c:v>50.998000000000012</c:v>
                </c:pt>
                <c:pt idx="8821">
                  <c:v>50.967000000000006</c:v>
                </c:pt>
                <c:pt idx="8822">
                  <c:v>50.971000000000004</c:v>
                </c:pt>
                <c:pt idx="8823">
                  <c:v>50.971000000000004</c:v>
                </c:pt>
                <c:pt idx="8824">
                  <c:v>50.971000000000004</c:v>
                </c:pt>
                <c:pt idx="8825">
                  <c:v>51.005000000000003</c:v>
                </c:pt>
                <c:pt idx="8826">
                  <c:v>51.035000000000011</c:v>
                </c:pt>
                <c:pt idx="8827">
                  <c:v>51.035000000000011</c:v>
                </c:pt>
                <c:pt idx="8828">
                  <c:v>51.038000000000011</c:v>
                </c:pt>
                <c:pt idx="8829">
                  <c:v>51.008000000000003</c:v>
                </c:pt>
                <c:pt idx="8830">
                  <c:v>50.981999999999999</c:v>
                </c:pt>
                <c:pt idx="8831">
                  <c:v>50.892000000000003</c:v>
                </c:pt>
                <c:pt idx="8832">
                  <c:v>50.862000000000002</c:v>
                </c:pt>
                <c:pt idx="8833">
                  <c:v>50.835000000000001</c:v>
                </c:pt>
                <c:pt idx="8834">
                  <c:v>50.775000000000013</c:v>
                </c:pt>
                <c:pt idx="8835">
                  <c:v>50.745000000000012</c:v>
                </c:pt>
                <c:pt idx="8836">
                  <c:v>50.715000000000003</c:v>
                </c:pt>
                <c:pt idx="8837">
                  <c:v>50.688000000000002</c:v>
                </c:pt>
                <c:pt idx="8838">
                  <c:v>50.658000000000001</c:v>
                </c:pt>
                <c:pt idx="8839">
                  <c:v>50.601000000000006</c:v>
                </c:pt>
                <c:pt idx="8840">
                  <c:v>50.571000000000005</c:v>
                </c:pt>
                <c:pt idx="8841">
                  <c:v>50.571000000000005</c:v>
                </c:pt>
                <c:pt idx="8842">
                  <c:v>50.515000000000001</c:v>
                </c:pt>
                <c:pt idx="8843">
                  <c:v>50.515000000000001</c:v>
                </c:pt>
                <c:pt idx="8844">
                  <c:v>50.454000000000001</c:v>
                </c:pt>
                <c:pt idx="8845">
                  <c:v>50.398000000000003</c:v>
                </c:pt>
                <c:pt idx="8846">
                  <c:v>50.337000000000003</c:v>
                </c:pt>
                <c:pt idx="8847">
                  <c:v>50.307000000000002</c:v>
                </c:pt>
                <c:pt idx="8848">
                  <c:v>50.281000000000006</c:v>
                </c:pt>
                <c:pt idx="8849">
                  <c:v>50.220000000000013</c:v>
                </c:pt>
                <c:pt idx="8850">
                  <c:v>50.190000000000012</c:v>
                </c:pt>
                <c:pt idx="8851">
                  <c:v>50.134</c:v>
                </c:pt>
                <c:pt idx="8852">
                  <c:v>50.103000000000002</c:v>
                </c:pt>
                <c:pt idx="8853">
                  <c:v>50.103000000000002</c:v>
                </c:pt>
                <c:pt idx="8854">
                  <c:v>50.077000000000005</c:v>
                </c:pt>
                <c:pt idx="8855">
                  <c:v>50.047000000000004</c:v>
                </c:pt>
                <c:pt idx="8856">
                  <c:v>50.05</c:v>
                </c:pt>
                <c:pt idx="8857">
                  <c:v>50.05</c:v>
                </c:pt>
                <c:pt idx="8858">
                  <c:v>50.02</c:v>
                </c:pt>
                <c:pt idx="8859">
                  <c:v>50.023000000000003</c:v>
                </c:pt>
                <c:pt idx="8860">
                  <c:v>49.963000000000001</c:v>
                </c:pt>
                <c:pt idx="8861">
                  <c:v>49.933</c:v>
                </c:pt>
                <c:pt idx="8862">
                  <c:v>49.936</c:v>
                </c:pt>
                <c:pt idx="8863">
                  <c:v>49.936</c:v>
                </c:pt>
                <c:pt idx="8864">
                  <c:v>49.906000000000006</c:v>
                </c:pt>
                <c:pt idx="8865">
                  <c:v>49.91</c:v>
                </c:pt>
                <c:pt idx="8866">
                  <c:v>49.91</c:v>
                </c:pt>
                <c:pt idx="8867">
                  <c:v>49.849000000000004</c:v>
                </c:pt>
                <c:pt idx="8868">
                  <c:v>49.853000000000002</c:v>
                </c:pt>
                <c:pt idx="8869">
                  <c:v>49.822000000000003</c:v>
                </c:pt>
                <c:pt idx="8870">
                  <c:v>49.792000000000016</c:v>
                </c:pt>
                <c:pt idx="8871">
                  <c:v>49.765000000000015</c:v>
                </c:pt>
                <c:pt idx="8872">
                  <c:v>49.765000000000015</c:v>
                </c:pt>
                <c:pt idx="8873">
                  <c:v>49.735000000000014</c:v>
                </c:pt>
                <c:pt idx="8874">
                  <c:v>49.709000000000003</c:v>
                </c:pt>
                <c:pt idx="8875">
                  <c:v>49.709000000000003</c:v>
                </c:pt>
                <c:pt idx="8876">
                  <c:v>49.648000000000003</c:v>
                </c:pt>
                <c:pt idx="8877">
                  <c:v>49.621000000000002</c:v>
                </c:pt>
                <c:pt idx="8878">
                  <c:v>49.591000000000001</c:v>
                </c:pt>
                <c:pt idx="8879">
                  <c:v>49.625000000000014</c:v>
                </c:pt>
                <c:pt idx="8880">
                  <c:v>49.595000000000013</c:v>
                </c:pt>
                <c:pt idx="8881">
                  <c:v>49.595000000000013</c:v>
                </c:pt>
                <c:pt idx="8882">
                  <c:v>49.564</c:v>
                </c:pt>
                <c:pt idx="8883">
                  <c:v>49.537000000000006</c:v>
                </c:pt>
                <c:pt idx="8884">
                  <c:v>49.537000000000006</c:v>
                </c:pt>
                <c:pt idx="8885">
                  <c:v>49.537000000000006</c:v>
                </c:pt>
                <c:pt idx="8886">
                  <c:v>49.48</c:v>
                </c:pt>
                <c:pt idx="8887">
                  <c:v>49.511000000000003</c:v>
                </c:pt>
                <c:pt idx="8888">
                  <c:v>49.511000000000003</c:v>
                </c:pt>
                <c:pt idx="8889">
                  <c:v>49.484000000000002</c:v>
                </c:pt>
                <c:pt idx="8890">
                  <c:v>49.484000000000002</c:v>
                </c:pt>
                <c:pt idx="8891">
                  <c:v>49.484000000000002</c:v>
                </c:pt>
                <c:pt idx="8892">
                  <c:v>49.457000000000001</c:v>
                </c:pt>
                <c:pt idx="8893">
                  <c:v>49.427</c:v>
                </c:pt>
                <c:pt idx="8894">
                  <c:v>49.397000000000006</c:v>
                </c:pt>
                <c:pt idx="8895">
                  <c:v>49.37</c:v>
                </c:pt>
                <c:pt idx="8896">
                  <c:v>49.37</c:v>
                </c:pt>
                <c:pt idx="8897">
                  <c:v>49.339000000000006</c:v>
                </c:pt>
                <c:pt idx="8898">
                  <c:v>49.313000000000002</c:v>
                </c:pt>
                <c:pt idx="8899">
                  <c:v>49.313000000000002</c:v>
                </c:pt>
                <c:pt idx="8900">
                  <c:v>49.282000000000011</c:v>
                </c:pt>
                <c:pt idx="8901">
                  <c:v>49.255000000000003</c:v>
                </c:pt>
                <c:pt idx="8902">
                  <c:v>49.255000000000003</c:v>
                </c:pt>
                <c:pt idx="8903">
                  <c:v>49.255000000000003</c:v>
                </c:pt>
                <c:pt idx="8904">
                  <c:v>49.259</c:v>
                </c:pt>
                <c:pt idx="8905">
                  <c:v>49.259</c:v>
                </c:pt>
                <c:pt idx="8906">
                  <c:v>49.262000000000015</c:v>
                </c:pt>
                <c:pt idx="8907">
                  <c:v>49.232000000000014</c:v>
                </c:pt>
                <c:pt idx="8908">
                  <c:v>49.232000000000014</c:v>
                </c:pt>
                <c:pt idx="8909">
                  <c:v>49.205000000000013</c:v>
                </c:pt>
                <c:pt idx="8910">
                  <c:v>49.144000000000005</c:v>
                </c:pt>
                <c:pt idx="8911">
                  <c:v>49.084000000000003</c:v>
                </c:pt>
                <c:pt idx="8912">
                  <c:v>49.023000000000003</c:v>
                </c:pt>
                <c:pt idx="8913">
                  <c:v>48.996000000000002</c:v>
                </c:pt>
                <c:pt idx="8914">
                  <c:v>48.936</c:v>
                </c:pt>
                <c:pt idx="8915">
                  <c:v>48.905000000000001</c:v>
                </c:pt>
                <c:pt idx="8916">
                  <c:v>48.878</c:v>
                </c:pt>
                <c:pt idx="8917">
                  <c:v>48.847999999999999</c:v>
                </c:pt>
                <c:pt idx="8918">
                  <c:v>48.821000000000005</c:v>
                </c:pt>
                <c:pt idx="8919">
                  <c:v>48.730000000000011</c:v>
                </c:pt>
                <c:pt idx="8920">
                  <c:v>48.7</c:v>
                </c:pt>
                <c:pt idx="8921">
                  <c:v>48.669000000000011</c:v>
                </c:pt>
                <c:pt idx="8922">
                  <c:v>48.612000000000002</c:v>
                </c:pt>
                <c:pt idx="8923">
                  <c:v>48.551000000000002</c:v>
                </c:pt>
                <c:pt idx="8924">
                  <c:v>48.49</c:v>
                </c:pt>
                <c:pt idx="8925">
                  <c:v>48.494</c:v>
                </c:pt>
                <c:pt idx="8926">
                  <c:v>48.433</c:v>
                </c:pt>
                <c:pt idx="8927">
                  <c:v>48.433</c:v>
                </c:pt>
                <c:pt idx="8928">
                  <c:v>48.406000000000006</c:v>
                </c:pt>
                <c:pt idx="8929">
                  <c:v>48.376000000000005</c:v>
                </c:pt>
                <c:pt idx="8930">
                  <c:v>48.376000000000005</c:v>
                </c:pt>
                <c:pt idx="8931">
                  <c:v>48.379000000000005</c:v>
                </c:pt>
                <c:pt idx="8932">
                  <c:v>48.379000000000005</c:v>
                </c:pt>
                <c:pt idx="8933">
                  <c:v>48.347999999999999</c:v>
                </c:pt>
                <c:pt idx="8934">
                  <c:v>48.347999999999999</c:v>
                </c:pt>
                <c:pt idx="8935">
                  <c:v>48.321000000000005</c:v>
                </c:pt>
                <c:pt idx="8936">
                  <c:v>48.321000000000005</c:v>
                </c:pt>
                <c:pt idx="8937">
                  <c:v>48.264000000000003</c:v>
                </c:pt>
                <c:pt idx="8938">
                  <c:v>48.264000000000003</c:v>
                </c:pt>
                <c:pt idx="8939">
                  <c:v>48.173000000000002</c:v>
                </c:pt>
                <c:pt idx="8940">
                  <c:v>48.173000000000002</c:v>
                </c:pt>
                <c:pt idx="8941">
                  <c:v>48.146000000000001</c:v>
                </c:pt>
                <c:pt idx="8942">
                  <c:v>48.085000000000001</c:v>
                </c:pt>
                <c:pt idx="8943">
                  <c:v>48.024000000000001</c:v>
                </c:pt>
                <c:pt idx="8944">
                  <c:v>47.997</c:v>
                </c:pt>
                <c:pt idx="8945">
                  <c:v>47.936</c:v>
                </c:pt>
                <c:pt idx="8946">
                  <c:v>47.905000000000001</c:v>
                </c:pt>
                <c:pt idx="8947">
                  <c:v>47.847999999999999</c:v>
                </c:pt>
                <c:pt idx="8948">
                  <c:v>47.816999999999993</c:v>
                </c:pt>
                <c:pt idx="8949">
                  <c:v>47.787000000000006</c:v>
                </c:pt>
                <c:pt idx="8950">
                  <c:v>47.790000000000013</c:v>
                </c:pt>
                <c:pt idx="8951">
                  <c:v>47.790000000000013</c:v>
                </c:pt>
                <c:pt idx="8952">
                  <c:v>47.760000000000012</c:v>
                </c:pt>
                <c:pt idx="8953">
                  <c:v>47.763000000000012</c:v>
                </c:pt>
                <c:pt idx="8954">
                  <c:v>47.732000000000014</c:v>
                </c:pt>
                <c:pt idx="8955">
                  <c:v>47.702000000000012</c:v>
                </c:pt>
                <c:pt idx="8956">
                  <c:v>47.671000000000006</c:v>
                </c:pt>
                <c:pt idx="8957">
                  <c:v>47.644000000000005</c:v>
                </c:pt>
                <c:pt idx="8958">
                  <c:v>47.614000000000004</c:v>
                </c:pt>
                <c:pt idx="8959">
                  <c:v>47.617000000000004</c:v>
                </c:pt>
                <c:pt idx="8960">
                  <c:v>47.617000000000004</c:v>
                </c:pt>
                <c:pt idx="8961">
                  <c:v>47.586000000000006</c:v>
                </c:pt>
                <c:pt idx="8962">
                  <c:v>47.59</c:v>
                </c:pt>
                <c:pt idx="8963">
                  <c:v>47.620000000000012</c:v>
                </c:pt>
                <c:pt idx="8964">
                  <c:v>47.59</c:v>
                </c:pt>
                <c:pt idx="8965">
                  <c:v>47.593000000000011</c:v>
                </c:pt>
                <c:pt idx="8966">
                  <c:v>47.563000000000002</c:v>
                </c:pt>
                <c:pt idx="8967">
                  <c:v>47.563000000000002</c:v>
                </c:pt>
                <c:pt idx="8968">
                  <c:v>47.505000000000003</c:v>
                </c:pt>
                <c:pt idx="8969">
                  <c:v>47.474000000000004</c:v>
                </c:pt>
                <c:pt idx="8970">
                  <c:v>47.444000000000003</c:v>
                </c:pt>
                <c:pt idx="8971">
                  <c:v>47.447000000000003</c:v>
                </c:pt>
                <c:pt idx="8972">
                  <c:v>47.447000000000003</c:v>
                </c:pt>
                <c:pt idx="8973">
                  <c:v>47.386000000000003</c:v>
                </c:pt>
                <c:pt idx="8974">
                  <c:v>47.416000000000004</c:v>
                </c:pt>
                <c:pt idx="8975">
                  <c:v>47.389000000000003</c:v>
                </c:pt>
                <c:pt idx="8976">
                  <c:v>47.389000000000003</c:v>
                </c:pt>
                <c:pt idx="8977">
                  <c:v>47.331000000000003</c:v>
                </c:pt>
                <c:pt idx="8978">
                  <c:v>47.331000000000003</c:v>
                </c:pt>
                <c:pt idx="8979">
                  <c:v>47.331000000000003</c:v>
                </c:pt>
                <c:pt idx="8980">
                  <c:v>47.331000000000003</c:v>
                </c:pt>
                <c:pt idx="8981">
                  <c:v>47.304000000000002</c:v>
                </c:pt>
                <c:pt idx="8982">
                  <c:v>47.335000000000001</c:v>
                </c:pt>
                <c:pt idx="8983">
                  <c:v>47.277000000000001</c:v>
                </c:pt>
                <c:pt idx="8984">
                  <c:v>47.307000000000002</c:v>
                </c:pt>
                <c:pt idx="8985">
                  <c:v>47.307000000000002</c:v>
                </c:pt>
                <c:pt idx="8986">
                  <c:v>47.277000000000001</c:v>
                </c:pt>
                <c:pt idx="8987">
                  <c:v>47.28</c:v>
                </c:pt>
                <c:pt idx="8988">
                  <c:v>47.28</c:v>
                </c:pt>
                <c:pt idx="8989">
                  <c:v>47.249000000000002</c:v>
                </c:pt>
                <c:pt idx="8990">
                  <c:v>47.253</c:v>
                </c:pt>
                <c:pt idx="8991">
                  <c:v>47.222000000000016</c:v>
                </c:pt>
                <c:pt idx="8992">
                  <c:v>47.192000000000014</c:v>
                </c:pt>
                <c:pt idx="8993">
                  <c:v>47.164000000000001</c:v>
                </c:pt>
                <c:pt idx="8994">
                  <c:v>47.164000000000001</c:v>
                </c:pt>
                <c:pt idx="8995">
                  <c:v>47.103000000000002</c:v>
                </c:pt>
                <c:pt idx="8996">
                  <c:v>47.103000000000002</c:v>
                </c:pt>
                <c:pt idx="8997">
                  <c:v>47.106000000000002</c:v>
                </c:pt>
                <c:pt idx="8998">
                  <c:v>47.11</c:v>
                </c:pt>
                <c:pt idx="8999">
                  <c:v>47.106000000000002</c:v>
                </c:pt>
                <c:pt idx="9000">
                  <c:v>47.11</c:v>
                </c:pt>
                <c:pt idx="9001">
                  <c:v>47.11</c:v>
                </c:pt>
                <c:pt idx="9002">
                  <c:v>47.11</c:v>
                </c:pt>
                <c:pt idx="9003">
                  <c:v>47.113</c:v>
                </c:pt>
                <c:pt idx="9004">
                  <c:v>47.113</c:v>
                </c:pt>
                <c:pt idx="9005">
                  <c:v>47.082000000000001</c:v>
                </c:pt>
                <c:pt idx="9006">
                  <c:v>47.085000000000001</c:v>
                </c:pt>
                <c:pt idx="9007">
                  <c:v>47.055</c:v>
                </c:pt>
                <c:pt idx="9008">
                  <c:v>47.085000000000001</c:v>
                </c:pt>
                <c:pt idx="9009">
                  <c:v>47.055</c:v>
                </c:pt>
                <c:pt idx="9010">
                  <c:v>47.058</c:v>
                </c:pt>
                <c:pt idx="9011">
                  <c:v>47.058</c:v>
                </c:pt>
                <c:pt idx="9012">
                  <c:v>47.031000000000006</c:v>
                </c:pt>
                <c:pt idx="9013">
                  <c:v>47.058</c:v>
                </c:pt>
                <c:pt idx="9014">
                  <c:v>47.031000000000006</c:v>
                </c:pt>
                <c:pt idx="9015">
                  <c:v>47.031000000000006</c:v>
                </c:pt>
                <c:pt idx="9016">
                  <c:v>47.003</c:v>
                </c:pt>
                <c:pt idx="9017">
                  <c:v>47.003</c:v>
                </c:pt>
                <c:pt idx="9018">
                  <c:v>47.003</c:v>
                </c:pt>
                <c:pt idx="9019">
                  <c:v>47.003</c:v>
                </c:pt>
                <c:pt idx="9020">
                  <c:v>46.945</c:v>
                </c:pt>
                <c:pt idx="9021">
                  <c:v>46.976000000000006</c:v>
                </c:pt>
                <c:pt idx="9022">
                  <c:v>46.949000000000005</c:v>
                </c:pt>
                <c:pt idx="9023">
                  <c:v>46.949000000000005</c:v>
                </c:pt>
                <c:pt idx="9024">
                  <c:v>46.917999999999999</c:v>
                </c:pt>
                <c:pt idx="9025">
                  <c:v>46.917999999999999</c:v>
                </c:pt>
                <c:pt idx="9026">
                  <c:v>46.891000000000005</c:v>
                </c:pt>
                <c:pt idx="9027">
                  <c:v>46.829000000000001</c:v>
                </c:pt>
                <c:pt idx="9028">
                  <c:v>46.86</c:v>
                </c:pt>
                <c:pt idx="9029">
                  <c:v>46.863</c:v>
                </c:pt>
                <c:pt idx="9030">
                  <c:v>46.832000000000001</c:v>
                </c:pt>
                <c:pt idx="9031">
                  <c:v>46.802</c:v>
                </c:pt>
                <c:pt idx="9032">
                  <c:v>46.802</c:v>
                </c:pt>
                <c:pt idx="9033">
                  <c:v>46.771000000000001</c:v>
                </c:pt>
                <c:pt idx="9034">
                  <c:v>46.774000000000001</c:v>
                </c:pt>
                <c:pt idx="9035">
                  <c:v>46.774000000000001</c:v>
                </c:pt>
                <c:pt idx="9036">
                  <c:v>46.744</c:v>
                </c:pt>
                <c:pt idx="9037">
                  <c:v>46.655000000000001</c:v>
                </c:pt>
                <c:pt idx="9038">
                  <c:v>46.655000000000001</c:v>
                </c:pt>
                <c:pt idx="9039">
                  <c:v>46.594000000000001</c:v>
                </c:pt>
                <c:pt idx="9040">
                  <c:v>46.536000000000001</c:v>
                </c:pt>
                <c:pt idx="9041">
                  <c:v>46.536000000000001</c:v>
                </c:pt>
                <c:pt idx="9042">
                  <c:v>46.444000000000003</c:v>
                </c:pt>
                <c:pt idx="9043">
                  <c:v>46.384999999999998</c:v>
                </c:pt>
                <c:pt idx="9044">
                  <c:v>46.354999999999997</c:v>
                </c:pt>
                <c:pt idx="9045">
                  <c:v>46.324000000000005</c:v>
                </c:pt>
                <c:pt idx="9046">
                  <c:v>46.296000000000021</c:v>
                </c:pt>
                <c:pt idx="9047">
                  <c:v>46.296000000000021</c:v>
                </c:pt>
                <c:pt idx="9048">
                  <c:v>46.235000000000014</c:v>
                </c:pt>
                <c:pt idx="9049">
                  <c:v>46.235000000000014</c:v>
                </c:pt>
                <c:pt idx="9050">
                  <c:v>46.207000000000001</c:v>
                </c:pt>
                <c:pt idx="9051">
                  <c:v>46.207000000000001</c:v>
                </c:pt>
                <c:pt idx="9052">
                  <c:v>46.177</c:v>
                </c:pt>
                <c:pt idx="9053">
                  <c:v>46.177</c:v>
                </c:pt>
                <c:pt idx="9054">
                  <c:v>46.18</c:v>
                </c:pt>
                <c:pt idx="9055">
                  <c:v>46.149000000000001</c:v>
                </c:pt>
                <c:pt idx="9056">
                  <c:v>46.149000000000001</c:v>
                </c:pt>
                <c:pt idx="9057">
                  <c:v>46.122000000000014</c:v>
                </c:pt>
                <c:pt idx="9058">
                  <c:v>46.122000000000014</c:v>
                </c:pt>
                <c:pt idx="9059">
                  <c:v>46.091000000000001</c:v>
                </c:pt>
                <c:pt idx="9060">
                  <c:v>46.06</c:v>
                </c:pt>
                <c:pt idx="9061">
                  <c:v>46.063000000000002</c:v>
                </c:pt>
                <c:pt idx="9062">
                  <c:v>46.033000000000001</c:v>
                </c:pt>
                <c:pt idx="9063">
                  <c:v>46.002000000000002</c:v>
                </c:pt>
                <c:pt idx="9064">
                  <c:v>45.974000000000004</c:v>
                </c:pt>
                <c:pt idx="9065">
                  <c:v>45.943000000000005</c:v>
                </c:pt>
                <c:pt idx="9066">
                  <c:v>45.881999999999998</c:v>
                </c:pt>
                <c:pt idx="9067">
                  <c:v>45.82</c:v>
                </c:pt>
                <c:pt idx="9068">
                  <c:v>45.793000000000013</c:v>
                </c:pt>
                <c:pt idx="9069">
                  <c:v>45.793000000000013</c:v>
                </c:pt>
                <c:pt idx="9070">
                  <c:v>45.762000000000015</c:v>
                </c:pt>
                <c:pt idx="9071">
                  <c:v>45.734000000000002</c:v>
                </c:pt>
                <c:pt idx="9072">
                  <c:v>45.734000000000002</c:v>
                </c:pt>
                <c:pt idx="9073">
                  <c:v>45.704000000000001</c:v>
                </c:pt>
                <c:pt idx="9074">
                  <c:v>45.707000000000001</c:v>
                </c:pt>
                <c:pt idx="9075">
                  <c:v>45.704000000000001</c:v>
                </c:pt>
                <c:pt idx="9076">
                  <c:v>45.707000000000001</c:v>
                </c:pt>
                <c:pt idx="9077">
                  <c:v>45.676000000000002</c:v>
                </c:pt>
                <c:pt idx="9078">
                  <c:v>45.648000000000003</c:v>
                </c:pt>
                <c:pt idx="9079">
                  <c:v>45.618000000000002</c:v>
                </c:pt>
                <c:pt idx="9080">
                  <c:v>45.587000000000003</c:v>
                </c:pt>
                <c:pt idx="9081">
                  <c:v>45.587000000000003</c:v>
                </c:pt>
                <c:pt idx="9082">
                  <c:v>45.528000000000013</c:v>
                </c:pt>
                <c:pt idx="9083">
                  <c:v>45.528000000000013</c:v>
                </c:pt>
                <c:pt idx="9084">
                  <c:v>45.559000000000005</c:v>
                </c:pt>
                <c:pt idx="9085">
                  <c:v>45.501000000000005</c:v>
                </c:pt>
                <c:pt idx="9086">
                  <c:v>45.501000000000005</c:v>
                </c:pt>
                <c:pt idx="9087">
                  <c:v>45.501000000000005</c:v>
                </c:pt>
                <c:pt idx="9088">
                  <c:v>45.47</c:v>
                </c:pt>
                <c:pt idx="9089">
                  <c:v>45.47</c:v>
                </c:pt>
                <c:pt idx="9090">
                  <c:v>45.411000000000001</c:v>
                </c:pt>
                <c:pt idx="9091">
                  <c:v>45.38</c:v>
                </c:pt>
                <c:pt idx="9092">
                  <c:v>45.38</c:v>
                </c:pt>
                <c:pt idx="9093">
                  <c:v>45.353000000000002</c:v>
                </c:pt>
                <c:pt idx="9094">
                  <c:v>45.291000000000011</c:v>
                </c:pt>
                <c:pt idx="9095">
                  <c:v>45.291000000000011</c:v>
                </c:pt>
                <c:pt idx="9096">
                  <c:v>45.291000000000011</c:v>
                </c:pt>
                <c:pt idx="9097">
                  <c:v>45.263000000000012</c:v>
                </c:pt>
                <c:pt idx="9098">
                  <c:v>45.232000000000014</c:v>
                </c:pt>
                <c:pt idx="9099">
                  <c:v>45.171000000000006</c:v>
                </c:pt>
                <c:pt idx="9100">
                  <c:v>45.174000000000007</c:v>
                </c:pt>
                <c:pt idx="9101">
                  <c:v>45.143000000000001</c:v>
                </c:pt>
                <c:pt idx="9102">
                  <c:v>45.112000000000002</c:v>
                </c:pt>
                <c:pt idx="9103">
                  <c:v>45.112000000000002</c:v>
                </c:pt>
                <c:pt idx="9104">
                  <c:v>45.115000000000002</c:v>
                </c:pt>
                <c:pt idx="9105">
                  <c:v>45.084000000000003</c:v>
                </c:pt>
                <c:pt idx="9106">
                  <c:v>45.053000000000004</c:v>
                </c:pt>
                <c:pt idx="9107">
                  <c:v>45.053000000000004</c:v>
                </c:pt>
                <c:pt idx="9108">
                  <c:v>45.056000000000004</c:v>
                </c:pt>
                <c:pt idx="9109">
                  <c:v>45.056000000000004</c:v>
                </c:pt>
                <c:pt idx="9110">
                  <c:v>44.995000000000012</c:v>
                </c:pt>
                <c:pt idx="9111">
                  <c:v>45.029000000000003</c:v>
                </c:pt>
                <c:pt idx="9112">
                  <c:v>44.967000000000006</c:v>
                </c:pt>
                <c:pt idx="9113">
                  <c:v>44.936</c:v>
                </c:pt>
                <c:pt idx="9114">
                  <c:v>44.936</c:v>
                </c:pt>
                <c:pt idx="9115">
                  <c:v>44.936</c:v>
                </c:pt>
                <c:pt idx="9116">
                  <c:v>44.908000000000001</c:v>
                </c:pt>
                <c:pt idx="9117">
                  <c:v>44.908000000000001</c:v>
                </c:pt>
                <c:pt idx="9118">
                  <c:v>44.908000000000001</c:v>
                </c:pt>
                <c:pt idx="9119">
                  <c:v>44.88</c:v>
                </c:pt>
                <c:pt idx="9120">
                  <c:v>44.911000000000001</c:v>
                </c:pt>
                <c:pt idx="9121">
                  <c:v>44.88</c:v>
                </c:pt>
                <c:pt idx="9122">
                  <c:v>44.88</c:v>
                </c:pt>
                <c:pt idx="9123">
                  <c:v>44.883000000000003</c:v>
                </c:pt>
                <c:pt idx="9124">
                  <c:v>44.883000000000003</c:v>
                </c:pt>
                <c:pt idx="9125">
                  <c:v>44.883000000000003</c:v>
                </c:pt>
                <c:pt idx="9126">
                  <c:v>44.853000000000002</c:v>
                </c:pt>
                <c:pt idx="9127">
                  <c:v>44.856000000000002</c:v>
                </c:pt>
                <c:pt idx="9128">
                  <c:v>44.794000000000011</c:v>
                </c:pt>
                <c:pt idx="9129">
                  <c:v>44.763000000000012</c:v>
                </c:pt>
                <c:pt idx="9130">
                  <c:v>44.732000000000014</c:v>
                </c:pt>
                <c:pt idx="9131">
                  <c:v>44.704000000000001</c:v>
                </c:pt>
                <c:pt idx="9132">
                  <c:v>44.673000000000002</c:v>
                </c:pt>
                <c:pt idx="9133">
                  <c:v>44.642000000000003</c:v>
                </c:pt>
                <c:pt idx="9134">
                  <c:v>44.642000000000003</c:v>
                </c:pt>
                <c:pt idx="9135">
                  <c:v>44.614000000000004</c:v>
                </c:pt>
                <c:pt idx="9136">
                  <c:v>44.614000000000004</c:v>
                </c:pt>
                <c:pt idx="9137">
                  <c:v>44.614000000000004</c:v>
                </c:pt>
                <c:pt idx="9138">
                  <c:v>44.645000000000003</c:v>
                </c:pt>
                <c:pt idx="9139">
                  <c:v>44.648000000000003</c:v>
                </c:pt>
                <c:pt idx="9140">
                  <c:v>44.648000000000003</c:v>
                </c:pt>
                <c:pt idx="9141">
                  <c:v>44.648000000000003</c:v>
                </c:pt>
                <c:pt idx="9142">
                  <c:v>44.617000000000004</c:v>
                </c:pt>
                <c:pt idx="9143">
                  <c:v>44.651000000000003</c:v>
                </c:pt>
                <c:pt idx="9144">
                  <c:v>44.651000000000003</c:v>
                </c:pt>
                <c:pt idx="9145">
                  <c:v>44.620000000000012</c:v>
                </c:pt>
                <c:pt idx="9146">
                  <c:v>44.624000000000002</c:v>
                </c:pt>
                <c:pt idx="9147">
                  <c:v>44.624000000000002</c:v>
                </c:pt>
                <c:pt idx="9148">
                  <c:v>44.593000000000011</c:v>
                </c:pt>
                <c:pt idx="9149">
                  <c:v>44.593000000000011</c:v>
                </c:pt>
                <c:pt idx="9150">
                  <c:v>44.593000000000011</c:v>
                </c:pt>
                <c:pt idx="9151">
                  <c:v>44.596000000000011</c:v>
                </c:pt>
                <c:pt idx="9152">
                  <c:v>44.534000000000006</c:v>
                </c:pt>
                <c:pt idx="9153">
                  <c:v>44.534000000000006</c:v>
                </c:pt>
                <c:pt idx="9154">
                  <c:v>44.568000000000012</c:v>
                </c:pt>
                <c:pt idx="9155">
                  <c:v>44.537000000000006</c:v>
                </c:pt>
                <c:pt idx="9156">
                  <c:v>44.506</c:v>
                </c:pt>
                <c:pt idx="9157">
                  <c:v>44.506</c:v>
                </c:pt>
                <c:pt idx="9158">
                  <c:v>44.475000000000001</c:v>
                </c:pt>
                <c:pt idx="9159">
                  <c:v>44.509</c:v>
                </c:pt>
                <c:pt idx="9160">
                  <c:v>44.478000000000002</c:v>
                </c:pt>
                <c:pt idx="9161">
                  <c:v>44.478000000000002</c:v>
                </c:pt>
                <c:pt idx="9162">
                  <c:v>44.45</c:v>
                </c:pt>
                <c:pt idx="9163">
                  <c:v>44.419000000000004</c:v>
                </c:pt>
                <c:pt idx="9164">
                  <c:v>44.419000000000004</c:v>
                </c:pt>
                <c:pt idx="9165">
                  <c:v>44.419000000000004</c:v>
                </c:pt>
                <c:pt idx="9166">
                  <c:v>44.391000000000005</c:v>
                </c:pt>
                <c:pt idx="9167">
                  <c:v>44.391000000000005</c:v>
                </c:pt>
                <c:pt idx="9168">
                  <c:v>44.391000000000005</c:v>
                </c:pt>
                <c:pt idx="9169">
                  <c:v>44.36</c:v>
                </c:pt>
                <c:pt idx="9170">
                  <c:v>44.36</c:v>
                </c:pt>
                <c:pt idx="9171">
                  <c:v>44.363</c:v>
                </c:pt>
                <c:pt idx="9172">
                  <c:v>44.363</c:v>
                </c:pt>
                <c:pt idx="9173">
                  <c:v>44.363</c:v>
                </c:pt>
                <c:pt idx="9174">
                  <c:v>44.363</c:v>
                </c:pt>
                <c:pt idx="9175">
                  <c:v>44.366</c:v>
                </c:pt>
                <c:pt idx="9176">
                  <c:v>44.335000000000001</c:v>
                </c:pt>
                <c:pt idx="9177">
                  <c:v>44.335000000000001</c:v>
                </c:pt>
                <c:pt idx="9178">
                  <c:v>44.335000000000001</c:v>
                </c:pt>
                <c:pt idx="9179">
                  <c:v>44.366</c:v>
                </c:pt>
                <c:pt idx="9180">
                  <c:v>44.369</c:v>
                </c:pt>
                <c:pt idx="9181">
                  <c:v>44.338000000000001</c:v>
                </c:pt>
                <c:pt idx="9182">
                  <c:v>44.338000000000001</c:v>
                </c:pt>
                <c:pt idx="9183">
                  <c:v>44.338000000000001</c:v>
                </c:pt>
                <c:pt idx="9184">
                  <c:v>44.372</c:v>
                </c:pt>
                <c:pt idx="9185">
                  <c:v>44.341000000000001</c:v>
                </c:pt>
                <c:pt idx="9186">
                  <c:v>44.372</c:v>
                </c:pt>
                <c:pt idx="9187">
                  <c:v>44.341000000000001</c:v>
                </c:pt>
                <c:pt idx="9188">
                  <c:v>44.375</c:v>
                </c:pt>
                <c:pt idx="9189">
                  <c:v>44.344000000000001</c:v>
                </c:pt>
                <c:pt idx="9190">
                  <c:v>44.375</c:v>
                </c:pt>
                <c:pt idx="9191">
                  <c:v>44.378</c:v>
                </c:pt>
                <c:pt idx="9192">
                  <c:v>44.378</c:v>
                </c:pt>
                <c:pt idx="9193">
                  <c:v>44.378</c:v>
                </c:pt>
                <c:pt idx="9194">
                  <c:v>44.380999999999993</c:v>
                </c:pt>
                <c:pt idx="9195">
                  <c:v>44.409000000000006</c:v>
                </c:pt>
                <c:pt idx="9196">
                  <c:v>44.411999999999999</c:v>
                </c:pt>
                <c:pt idx="9197">
                  <c:v>44.411999999999999</c:v>
                </c:pt>
                <c:pt idx="9198">
                  <c:v>44.443000000000005</c:v>
                </c:pt>
                <c:pt idx="9199">
                  <c:v>44.411999999999999</c:v>
                </c:pt>
                <c:pt idx="9200">
                  <c:v>44.446000000000005</c:v>
                </c:pt>
                <c:pt idx="9201">
                  <c:v>44.446000000000005</c:v>
                </c:pt>
                <c:pt idx="9202">
                  <c:v>44.446000000000005</c:v>
                </c:pt>
                <c:pt idx="9203">
                  <c:v>44.414999999999999</c:v>
                </c:pt>
                <c:pt idx="9204">
                  <c:v>44.449000000000005</c:v>
                </c:pt>
                <c:pt idx="9205">
                  <c:v>44.449000000000005</c:v>
                </c:pt>
                <c:pt idx="9206">
                  <c:v>44.417999999999999</c:v>
                </c:pt>
                <c:pt idx="9207">
                  <c:v>44.449000000000005</c:v>
                </c:pt>
                <c:pt idx="9208">
                  <c:v>44.417999999999999</c:v>
                </c:pt>
                <c:pt idx="9209">
                  <c:v>44.421000000000006</c:v>
                </c:pt>
                <c:pt idx="9210">
                  <c:v>44.451999999999998</c:v>
                </c:pt>
                <c:pt idx="9211">
                  <c:v>44.421000000000006</c:v>
                </c:pt>
                <c:pt idx="9212">
                  <c:v>44.424000000000007</c:v>
                </c:pt>
                <c:pt idx="9213">
                  <c:v>44.454999999999998</c:v>
                </c:pt>
                <c:pt idx="9214">
                  <c:v>44.424000000000007</c:v>
                </c:pt>
                <c:pt idx="9215">
                  <c:v>44.454999999999998</c:v>
                </c:pt>
                <c:pt idx="9216">
                  <c:v>44.457999999999998</c:v>
                </c:pt>
                <c:pt idx="9217">
                  <c:v>44.457999999999998</c:v>
                </c:pt>
                <c:pt idx="9218">
                  <c:v>44.457999999999998</c:v>
                </c:pt>
                <c:pt idx="9219">
                  <c:v>44.457999999999998</c:v>
                </c:pt>
                <c:pt idx="9220">
                  <c:v>44.461000000000006</c:v>
                </c:pt>
                <c:pt idx="9221">
                  <c:v>44.43</c:v>
                </c:pt>
                <c:pt idx="9222">
                  <c:v>44.464000000000006</c:v>
                </c:pt>
                <c:pt idx="9223">
                  <c:v>44.402000000000001</c:v>
                </c:pt>
                <c:pt idx="9224">
                  <c:v>44.402000000000001</c:v>
                </c:pt>
                <c:pt idx="9225">
                  <c:v>44.402000000000001</c:v>
                </c:pt>
                <c:pt idx="9226">
                  <c:v>44.371000000000002</c:v>
                </c:pt>
                <c:pt idx="9227">
                  <c:v>44.371000000000002</c:v>
                </c:pt>
                <c:pt idx="9228">
                  <c:v>44.343000000000004</c:v>
                </c:pt>
                <c:pt idx="9229">
                  <c:v>44.343000000000004</c:v>
                </c:pt>
                <c:pt idx="9230">
                  <c:v>44.311999999999998</c:v>
                </c:pt>
                <c:pt idx="9231">
                  <c:v>44.343000000000004</c:v>
                </c:pt>
                <c:pt idx="9232">
                  <c:v>44.314999999999998</c:v>
                </c:pt>
                <c:pt idx="9233">
                  <c:v>44.314999999999998</c:v>
                </c:pt>
                <c:pt idx="9234">
                  <c:v>44.314999999999998</c:v>
                </c:pt>
                <c:pt idx="9235">
                  <c:v>44.284000000000006</c:v>
                </c:pt>
                <c:pt idx="9236">
                  <c:v>44.287000000000006</c:v>
                </c:pt>
                <c:pt idx="9237">
                  <c:v>44.225000000000016</c:v>
                </c:pt>
                <c:pt idx="9238">
                  <c:v>44.225000000000016</c:v>
                </c:pt>
                <c:pt idx="9239">
                  <c:v>44.163000000000011</c:v>
                </c:pt>
                <c:pt idx="9240">
                  <c:v>44.135000000000012</c:v>
                </c:pt>
                <c:pt idx="9241">
                  <c:v>44.104000000000006</c:v>
                </c:pt>
                <c:pt idx="9242">
                  <c:v>44.104000000000006</c:v>
                </c:pt>
                <c:pt idx="9243">
                  <c:v>44.042000000000002</c:v>
                </c:pt>
                <c:pt idx="9244">
                  <c:v>44.042000000000002</c:v>
                </c:pt>
                <c:pt idx="9245">
                  <c:v>44.045000000000002</c:v>
                </c:pt>
                <c:pt idx="9246">
                  <c:v>43.983000000000004</c:v>
                </c:pt>
                <c:pt idx="9247">
                  <c:v>43.983000000000004</c:v>
                </c:pt>
                <c:pt idx="9248">
                  <c:v>43.986000000000004</c:v>
                </c:pt>
                <c:pt idx="9249">
                  <c:v>43.986000000000004</c:v>
                </c:pt>
                <c:pt idx="9250">
                  <c:v>43.924000000000007</c:v>
                </c:pt>
                <c:pt idx="9251">
                  <c:v>43.893000000000001</c:v>
                </c:pt>
                <c:pt idx="9252">
                  <c:v>43.893000000000001</c:v>
                </c:pt>
                <c:pt idx="9253">
                  <c:v>43.802</c:v>
                </c:pt>
                <c:pt idx="9254">
                  <c:v>43.771000000000001</c:v>
                </c:pt>
                <c:pt idx="9255">
                  <c:v>43.74</c:v>
                </c:pt>
                <c:pt idx="9256">
                  <c:v>43.709000000000003</c:v>
                </c:pt>
                <c:pt idx="9257">
                  <c:v>43.712000000000003</c:v>
                </c:pt>
                <c:pt idx="9258">
                  <c:v>43.681000000000004</c:v>
                </c:pt>
                <c:pt idx="9259">
                  <c:v>43.681000000000004</c:v>
                </c:pt>
                <c:pt idx="9260">
                  <c:v>43.681000000000004</c:v>
                </c:pt>
                <c:pt idx="9261">
                  <c:v>43.681000000000004</c:v>
                </c:pt>
                <c:pt idx="9262">
                  <c:v>43.684000000000005</c:v>
                </c:pt>
                <c:pt idx="9263">
                  <c:v>43.684000000000005</c:v>
                </c:pt>
                <c:pt idx="9264">
                  <c:v>43.684000000000005</c:v>
                </c:pt>
                <c:pt idx="9265">
                  <c:v>43.684000000000005</c:v>
                </c:pt>
                <c:pt idx="9266">
                  <c:v>43.687000000000005</c:v>
                </c:pt>
                <c:pt idx="9267">
                  <c:v>43.687000000000005</c:v>
                </c:pt>
                <c:pt idx="9268">
                  <c:v>43.687000000000005</c:v>
                </c:pt>
                <c:pt idx="9269">
                  <c:v>43.687000000000005</c:v>
                </c:pt>
                <c:pt idx="9270">
                  <c:v>43.690000000000012</c:v>
                </c:pt>
                <c:pt idx="9271">
                  <c:v>43.690000000000012</c:v>
                </c:pt>
                <c:pt idx="9272">
                  <c:v>43.690000000000012</c:v>
                </c:pt>
                <c:pt idx="9273">
                  <c:v>43.659000000000006</c:v>
                </c:pt>
                <c:pt idx="9274">
                  <c:v>43.63</c:v>
                </c:pt>
                <c:pt idx="9275">
                  <c:v>43.63</c:v>
                </c:pt>
                <c:pt idx="9276">
                  <c:v>43.568000000000012</c:v>
                </c:pt>
                <c:pt idx="9277">
                  <c:v>43.568000000000012</c:v>
                </c:pt>
                <c:pt idx="9278">
                  <c:v>43.571000000000005</c:v>
                </c:pt>
                <c:pt idx="9279">
                  <c:v>43.54</c:v>
                </c:pt>
                <c:pt idx="9280">
                  <c:v>43.509</c:v>
                </c:pt>
                <c:pt idx="9281">
                  <c:v>43.509</c:v>
                </c:pt>
                <c:pt idx="9282">
                  <c:v>43.509</c:v>
                </c:pt>
                <c:pt idx="9283">
                  <c:v>43.481000000000002</c:v>
                </c:pt>
                <c:pt idx="9284">
                  <c:v>43.481000000000002</c:v>
                </c:pt>
                <c:pt idx="9285">
                  <c:v>43.45</c:v>
                </c:pt>
                <c:pt idx="9286">
                  <c:v>43.45</c:v>
                </c:pt>
                <c:pt idx="9287">
                  <c:v>43.481000000000002</c:v>
                </c:pt>
                <c:pt idx="9288">
                  <c:v>43.453000000000003</c:v>
                </c:pt>
                <c:pt idx="9289">
                  <c:v>43.453000000000003</c:v>
                </c:pt>
                <c:pt idx="9290">
                  <c:v>43.453000000000003</c:v>
                </c:pt>
                <c:pt idx="9291">
                  <c:v>43.487000000000002</c:v>
                </c:pt>
                <c:pt idx="9292">
                  <c:v>43.456000000000003</c:v>
                </c:pt>
                <c:pt idx="9293">
                  <c:v>43.456000000000003</c:v>
                </c:pt>
                <c:pt idx="9294">
                  <c:v>43.456000000000003</c:v>
                </c:pt>
                <c:pt idx="9295">
                  <c:v>43.456000000000003</c:v>
                </c:pt>
                <c:pt idx="9296">
                  <c:v>43.424000000000007</c:v>
                </c:pt>
                <c:pt idx="9297">
                  <c:v>43.396000000000001</c:v>
                </c:pt>
                <c:pt idx="9298">
                  <c:v>43.396000000000001</c:v>
                </c:pt>
                <c:pt idx="9299">
                  <c:v>43.365000000000002</c:v>
                </c:pt>
                <c:pt idx="9300">
                  <c:v>43.399000000000001</c:v>
                </c:pt>
                <c:pt idx="9301">
                  <c:v>43.399000000000001</c:v>
                </c:pt>
                <c:pt idx="9302">
                  <c:v>43.399000000000001</c:v>
                </c:pt>
                <c:pt idx="9303">
                  <c:v>43.368000000000002</c:v>
                </c:pt>
                <c:pt idx="9304">
                  <c:v>43.337000000000003</c:v>
                </c:pt>
                <c:pt idx="9305">
                  <c:v>43.277000000000001</c:v>
                </c:pt>
                <c:pt idx="9306">
                  <c:v>43.246000000000002</c:v>
                </c:pt>
                <c:pt idx="9307">
                  <c:v>43.215000000000003</c:v>
                </c:pt>
                <c:pt idx="9308">
                  <c:v>43.153000000000006</c:v>
                </c:pt>
                <c:pt idx="9309">
                  <c:v>43.122000000000014</c:v>
                </c:pt>
                <c:pt idx="9310">
                  <c:v>43.093000000000011</c:v>
                </c:pt>
                <c:pt idx="9311">
                  <c:v>43.031000000000006</c:v>
                </c:pt>
                <c:pt idx="9312">
                  <c:v>42.969000000000001</c:v>
                </c:pt>
                <c:pt idx="9313">
                  <c:v>42.969000000000001</c:v>
                </c:pt>
                <c:pt idx="9314">
                  <c:v>42.94</c:v>
                </c:pt>
                <c:pt idx="9315">
                  <c:v>42.94</c:v>
                </c:pt>
                <c:pt idx="9316">
                  <c:v>42.94</c:v>
                </c:pt>
                <c:pt idx="9317">
                  <c:v>42.909000000000006</c:v>
                </c:pt>
                <c:pt idx="9318">
                  <c:v>42.943000000000005</c:v>
                </c:pt>
                <c:pt idx="9319">
                  <c:v>42.911999999999999</c:v>
                </c:pt>
                <c:pt idx="9320">
                  <c:v>42.911999999999999</c:v>
                </c:pt>
                <c:pt idx="9321">
                  <c:v>42.911999999999999</c:v>
                </c:pt>
                <c:pt idx="9322">
                  <c:v>42.914999999999999</c:v>
                </c:pt>
                <c:pt idx="9323">
                  <c:v>42.911999999999999</c:v>
                </c:pt>
                <c:pt idx="9324">
                  <c:v>42.883999999999993</c:v>
                </c:pt>
                <c:pt idx="9325">
                  <c:v>42.883999999999993</c:v>
                </c:pt>
                <c:pt idx="9326">
                  <c:v>42.883999999999993</c:v>
                </c:pt>
                <c:pt idx="9327">
                  <c:v>42.851999999999997</c:v>
                </c:pt>
                <c:pt idx="9328">
                  <c:v>42.854999999999997</c:v>
                </c:pt>
                <c:pt idx="9329">
                  <c:v>42.854999999999997</c:v>
                </c:pt>
                <c:pt idx="9330">
                  <c:v>42.854999999999997</c:v>
                </c:pt>
                <c:pt idx="9331">
                  <c:v>42.854999999999997</c:v>
                </c:pt>
                <c:pt idx="9332">
                  <c:v>42.857999999999997</c:v>
                </c:pt>
                <c:pt idx="9333">
                  <c:v>42.857999999999997</c:v>
                </c:pt>
                <c:pt idx="9334">
                  <c:v>42.889000000000003</c:v>
                </c:pt>
                <c:pt idx="9335">
                  <c:v>42.857999999999997</c:v>
                </c:pt>
                <c:pt idx="9336">
                  <c:v>42.892000000000003</c:v>
                </c:pt>
                <c:pt idx="9337">
                  <c:v>42.924000000000007</c:v>
                </c:pt>
                <c:pt idx="9338">
                  <c:v>42.892000000000003</c:v>
                </c:pt>
                <c:pt idx="9339">
                  <c:v>42.892000000000003</c:v>
                </c:pt>
                <c:pt idx="9340">
                  <c:v>42.892000000000003</c:v>
                </c:pt>
                <c:pt idx="9341">
                  <c:v>42.864000000000004</c:v>
                </c:pt>
                <c:pt idx="9342">
                  <c:v>42.926000000000002</c:v>
                </c:pt>
                <c:pt idx="9343">
                  <c:v>42.926000000000002</c:v>
                </c:pt>
                <c:pt idx="9344">
                  <c:v>42.926000000000002</c:v>
                </c:pt>
                <c:pt idx="9345">
                  <c:v>42.926000000000002</c:v>
                </c:pt>
                <c:pt idx="9346">
                  <c:v>42.929000000000002</c:v>
                </c:pt>
                <c:pt idx="9347">
                  <c:v>42.929000000000002</c:v>
                </c:pt>
                <c:pt idx="9348">
                  <c:v>42.898000000000003</c:v>
                </c:pt>
                <c:pt idx="9349">
                  <c:v>42.867000000000004</c:v>
                </c:pt>
                <c:pt idx="9350">
                  <c:v>42.87</c:v>
                </c:pt>
                <c:pt idx="9351">
                  <c:v>42.807000000000002</c:v>
                </c:pt>
                <c:pt idx="9352">
                  <c:v>42.807000000000002</c:v>
                </c:pt>
                <c:pt idx="9353">
                  <c:v>42.807000000000002</c:v>
                </c:pt>
                <c:pt idx="9354">
                  <c:v>42.776000000000003</c:v>
                </c:pt>
                <c:pt idx="9355">
                  <c:v>42.748000000000012</c:v>
                </c:pt>
                <c:pt idx="9356">
                  <c:v>42.748000000000012</c:v>
                </c:pt>
                <c:pt idx="9357">
                  <c:v>42.748000000000012</c:v>
                </c:pt>
                <c:pt idx="9358">
                  <c:v>42.748000000000012</c:v>
                </c:pt>
                <c:pt idx="9359">
                  <c:v>42.748000000000012</c:v>
                </c:pt>
                <c:pt idx="9360">
                  <c:v>42.751000000000005</c:v>
                </c:pt>
                <c:pt idx="9361">
                  <c:v>42.751000000000005</c:v>
                </c:pt>
                <c:pt idx="9362">
                  <c:v>42.751000000000005</c:v>
                </c:pt>
                <c:pt idx="9363">
                  <c:v>42.782000000000011</c:v>
                </c:pt>
                <c:pt idx="9364">
                  <c:v>42.785000000000011</c:v>
                </c:pt>
                <c:pt idx="9365">
                  <c:v>42.753</c:v>
                </c:pt>
                <c:pt idx="9366">
                  <c:v>42.753</c:v>
                </c:pt>
                <c:pt idx="9367">
                  <c:v>42.753</c:v>
                </c:pt>
                <c:pt idx="9368">
                  <c:v>42.756</c:v>
                </c:pt>
                <c:pt idx="9369">
                  <c:v>42.725000000000016</c:v>
                </c:pt>
                <c:pt idx="9370">
                  <c:v>42.694000000000003</c:v>
                </c:pt>
                <c:pt idx="9371">
                  <c:v>42.725000000000016</c:v>
                </c:pt>
                <c:pt idx="9372">
                  <c:v>42.694000000000003</c:v>
                </c:pt>
                <c:pt idx="9373">
                  <c:v>42.697000000000003</c:v>
                </c:pt>
                <c:pt idx="9374">
                  <c:v>42.697000000000003</c:v>
                </c:pt>
                <c:pt idx="9375">
                  <c:v>42.665000000000013</c:v>
                </c:pt>
                <c:pt idx="9376">
                  <c:v>42.665000000000013</c:v>
                </c:pt>
                <c:pt idx="9377">
                  <c:v>42.634</c:v>
                </c:pt>
                <c:pt idx="9378">
                  <c:v>42.668000000000013</c:v>
                </c:pt>
                <c:pt idx="9379">
                  <c:v>42.637</c:v>
                </c:pt>
                <c:pt idx="9380">
                  <c:v>42.606000000000002</c:v>
                </c:pt>
                <c:pt idx="9381">
                  <c:v>42.606000000000002</c:v>
                </c:pt>
                <c:pt idx="9382">
                  <c:v>42.577000000000005</c:v>
                </c:pt>
                <c:pt idx="9383">
                  <c:v>42.577000000000005</c:v>
                </c:pt>
                <c:pt idx="9384">
                  <c:v>42.577000000000005</c:v>
                </c:pt>
                <c:pt idx="9385">
                  <c:v>42.577000000000005</c:v>
                </c:pt>
                <c:pt idx="9386">
                  <c:v>42.549000000000007</c:v>
                </c:pt>
                <c:pt idx="9387">
                  <c:v>42.58</c:v>
                </c:pt>
                <c:pt idx="9388">
                  <c:v>42.58</c:v>
                </c:pt>
                <c:pt idx="9389">
                  <c:v>42.612000000000002</c:v>
                </c:pt>
                <c:pt idx="9390">
                  <c:v>42.58</c:v>
                </c:pt>
                <c:pt idx="9391">
                  <c:v>42.612000000000002</c:v>
                </c:pt>
                <c:pt idx="9392">
                  <c:v>42.614000000000004</c:v>
                </c:pt>
                <c:pt idx="9393">
                  <c:v>42.646000000000001</c:v>
                </c:pt>
                <c:pt idx="9394">
                  <c:v>42.614000000000004</c:v>
                </c:pt>
                <c:pt idx="9395">
                  <c:v>42.614000000000004</c:v>
                </c:pt>
                <c:pt idx="9396">
                  <c:v>42.586000000000006</c:v>
                </c:pt>
                <c:pt idx="9397">
                  <c:v>42.523000000000003</c:v>
                </c:pt>
                <c:pt idx="9398">
                  <c:v>42.523000000000003</c:v>
                </c:pt>
                <c:pt idx="9399">
                  <c:v>42.461000000000006</c:v>
                </c:pt>
                <c:pt idx="9400">
                  <c:v>42.398000000000003</c:v>
                </c:pt>
                <c:pt idx="9401">
                  <c:v>42.401000000000003</c:v>
                </c:pt>
                <c:pt idx="9402">
                  <c:v>42.339000000000006</c:v>
                </c:pt>
                <c:pt idx="9403">
                  <c:v>42.339000000000006</c:v>
                </c:pt>
                <c:pt idx="9404">
                  <c:v>42.307000000000002</c:v>
                </c:pt>
                <c:pt idx="9405">
                  <c:v>42.276000000000003</c:v>
                </c:pt>
                <c:pt idx="9406">
                  <c:v>42.247</c:v>
                </c:pt>
                <c:pt idx="9407">
                  <c:v>42.216000000000001</c:v>
                </c:pt>
                <c:pt idx="9408">
                  <c:v>42.216000000000001</c:v>
                </c:pt>
                <c:pt idx="9409">
                  <c:v>42.185000000000002</c:v>
                </c:pt>
                <c:pt idx="9410">
                  <c:v>42.156000000000006</c:v>
                </c:pt>
                <c:pt idx="9411">
                  <c:v>42.156000000000006</c:v>
                </c:pt>
                <c:pt idx="9412">
                  <c:v>42.125000000000014</c:v>
                </c:pt>
                <c:pt idx="9413">
                  <c:v>42.094000000000001</c:v>
                </c:pt>
                <c:pt idx="9414">
                  <c:v>42.031000000000006</c:v>
                </c:pt>
                <c:pt idx="9415">
                  <c:v>42.094000000000001</c:v>
                </c:pt>
                <c:pt idx="9416">
                  <c:v>42.065000000000012</c:v>
                </c:pt>
                <c:pt idx="9417">
                  <c:v>42.034000000000006</c:v>
                </c:pt>
                <c:pt idx="9418">
                  <c:v>42.034000000000006</c:v>
                </c:pt>
                <c:pt idx="9419">
                  <c:v>42.002000000000002</c:v>
                </c:pt>
                <c:pt idx="9420">
                  <c:v>42.037000000000006</c:v>
                </c:pt>
                <c:pt idx="9421">
                  <c:v>42.005000000000003</c:v>
                </c:pt>
                <c:pt idx="9422">
                  <c:v>42.005000000000003</c:v>
                </c:pt>
                <c:pt idx="9423">
                  <c:v>41.974000000000004</c:v>
                </c:pt>
                <c:pt idx="9424">
                  <c:v>41.977000000000004</c:v>
                </c:pt>
                <c:pt idx="9425">
                  <c:v>41.945</c:v>
                </c:pt>
                <c:pt idx="9426">
                  <c:v>41.914000000000001</c:v>
                </c:pt>
                <c:pt idx="9427">
                  <c:v>41.883000000000003</c:v>
                </c:pt>
                <c:pt idx="9428">
                  <c:v>41.850999999999999</c:v>
                </c:pt>
                <c:pt idx="9429">
                  <c:v>41.789000000000001</c:v>
                </c:pt>
                <c:pt idx="9430">
                  <c:v>41.729000000000013</c:v>
                </c:pt>
                <c:pt idx="9431">
                  <c:v>41.666000000000011</c:v>
                </c:pt>
                <c:pt idx="9432">
                  <c:v>41.603000000000002</c:v>
                </c:pt>
                <c:pt idx="9433">
                  <c:v>41.54</c:v>
                </c:pt>
                <c:pt idx="9434">
                  <c:v>41.509</c:v>
                </c:pt>
                <c:pt idx="9435">
                  <c:v>41.48</c:v>
                </c:pt>
                <c:pt idx="9436">
                  <c:v>41.449000000000005</c:v>
                </c:pt>
                <c:pt idx="9437">
                  <c:v>41.386000000000003</c:v>
                </c:pt>
                <c:pt idx="9438">
                  <c:v>41.354999999999997</c:v>
                </c:pt>
                <c:pt idx="9439">
                  <c:v>41.326000000000001</c:v>
                </c:pt>
                <c:pt idx="9440">
                  <c:v>41.263000000000012</c:v>
                </c:pt>
                <c:pt idx="9441">
                  <c:v>41.232000000000014</c:v>
                </c:pt>
                <c:pt idx="9442">
                  <c:v>41.2</c:v>
                </c:pt>
                <c:pt idx="9443">
                  <c:v>41.169000000000011</c:v>
                </c:pt>
                <c:pt idx="9444">
                  <c:v>41.137</c:v>
                </c:pt>
                <c:pt idx="9445">
                  <c:v>41.109000000000002</c:v>
                </c:pt>
                <c:pt idx="9446">
                  <c:v>41.109000000000002</c:v>
                </c:pt>
                <c:pt idx="9447">
                  <c:v>41.109000000000002</c:v>
                </c:pt>
                <c:pt idx="9448">
                  <c:v>41.077000000000005</c:v>
                </c:pt>
                <c:pt idx="9449">
                  <c:v>41.111000000000004</c:v>
                </c:pt>
                <c:pt idx="9450">
                  <c:v>41.111000000000004</c:v>
                </c:pt>
                <c:pt idx="9451">
                  <c:v>41.111000000000004</c:v>
                </c:pt>
                <c:pt idx="9452">
                  <c:v>41.111000000000004</c:v>
                </c:pt>
                <c:pt idx="9453">
                  <c:v>41.143000000000001</c:v>
                </c:pt>
                <c:pt idx="9454">
                  <c:v>41.114000000000004</c:v>
                </c:pt>
                <c:pt idx="9455">
                  <c:v>41.146000000000001</c:v>
                </c:pt>
                <c:pt idx="9456">
                  <c:v>41.114000000000004</c:v>
                </c:pt>
                <c:pt idx="9457">
                  <c:v>41.051000000000002</c:v>
                </c:pt>
                <c:pt idx="9458">
                  <c:v>41.051000000000002</c:v>
                </c:pt>
                <c:pt idx="9459">
                  <c:v>41.051000000000002</c:v>
                </c:pt>
                <c:pt idx="9460">
                  <c:v>41.086000000000006</c:v>
                </c:pt>
                <c:pt idx="9461">
                  <c:v>41.086000000000006</c:v>
                </c:pt>
                <c:pt idx="9462">
                  <c:v>41.117000000000004</c:v>
                </c:pt>
                <c:pt idx="9463">
                  <c:v>41.117000000000004</c:v>
                </c:pt>
                <c:pt idx="9464">
                  <c:v>41.183</c:v>
                </c:pt>
                <c:pt idx="9465">
                  <c:v>41.151000000000003</c:v>
                </c:pt>
                <c:pt idx="9466">
                  <c:v>41.183</c:v>
                </c:pt>
                <c:pt idx="9467">
                  <c:v>41.214000000000006</c:v>
                </c:pt>
                <c:pt idx="9468">
                  <c:v>41.183</c:v>
                </c:pt>
                <c:pt idx="9469">
                  <c:v>41.214000000000006</c:v>
                </c:pt>
                <c:pt idx="9470">
                  <c:v>41.217000000000006</c:v>
                </c:pt>
                <c:pt idx="9471">
                  <c:v>41.248000000000012</c:v>
                </c:pt>
                <c:pt idx="9472">
                  <c:v>41.248000000000012</c:v>
                </c:pt>
                <c:pt idx="9473">
                  <c:v>41.248000000000012</c:v>
                </c:pt>
                <c:pt idx="9474">
                  <c:v>41.28</c:v>
                </c:pt>
                <c:pt idx="9475">
                  <c:v>41.283000000000001</c:v>
                </c:pt>
                <c:pt idx="9476">
                  <c:v>41.251000000000005</c:v>
                </c:pt>
                <c:pt idx="9477">
                  <c:v>41.251000000000005</c:v>
                </c:pt>
                <c:pt idx="9478">
                  <c:v>41.220000000000013</c:v>
                </c:pt>
                <c:pt idx="9479">
                  <c:v>41.220000000000013</c:v>
                </c:pt>
                <c:pt idx="9480">
                  <c:v>41.191000000000003</c:v>
                </c:pt>
                <c:pt idx="9481">
                  <c:v>41.128000000000014</c:v>
                </c:pt>
                <c:pt idx="9482">
                  <c:v>41.128000000000014</c:v>
                </c:pt>
                <c:pt idx="9483">
                  <c:v>41.128000000000014</c:v>
                </c:pt>
                <c:pt idx="9484">
                  <c:v>41.097000000000001</c:v>
                </c:pt>
                <c:pt idx="9485">
                  <c:v>41.099000000000011</c:v>
                </c:pt>
                <c:pt idx="9486">
                  <c:v>41.068000000000012</c:v>
                </c:pt>
                <c:pt idx="9487">
                  <c:v>41.099000000000011</c:v>
                </c:pt>
                <c:pt idx="9488">
                  <c:v>41.099000000000011</c:v>
                </c:pt>
                <c:pt idx="9489">
                  <c:v>41.071000000000005</c:v>
                </c:pt>
                <c:pt idx="9490">
                  <c:v>41.102000000000011</c:v>
                </c:pt>
                <c:pt idx="9491">
                  <c:v>41.134</c:v>
                </c:pt>
                <c:pt idx="9492">
                  <c:v>41.134</c:v>
                </c:pt>
                <c:pt idx="9493">
                  <c:v>41.134</c:v>
                </c:pt>
                <c:pt idx="9494">
                  <c:v>41.136000000000003</c:v>
                </c:pt>
                <c:pt idx="9495">
                  <c:v>41.136000000000003</c:v>
                </c:pt>
                <c:pt idx="9496">
                  <c:v>41.199000000000012</c:v>
                </c:pt>
                <c:pt idx="9497">
                  <c:v>41.199000000000012</c:v>
                </c:pt>
                <c:pt idx="9498">
                  <c:v>41.199000000000012</c:v>
                </c:pt>
                <c:pt idx="9499">
                  <c:v>41.202000000000012</c:v>
                </c:pt>
                <c:pt idx="9500">
                  <c:v>41.171000000000006</c:v>
                </c:pt>
                <c:pt idx="9501">
                  <c:v>41.171000000000006</c:v>
                </c:pt>
                <c:pt idx="9502">
                  <c:v>41.171000000000006</c:v>
                </c:pt>
                <c:pt idx="9503">
                  <c:v>41.139000000000003</c:v>
                </c:pt>
                <c:pt idx="9504">
                  <c:v>41.11</c:v>
                </c:pt>
                <c:pt idx="9505">
                  <c:v>41.11</c:v>
                </c:pt>
                <c:pt idx="9506">
                  <c:v>41.079000000000001</c:v>
                </c:pt>
                <c:pt idx="9507">
                  <c:v>41.079000000000001</c:v>
                </c:pt>
                <c:pt idx="9508">
                  <c:v>41.079000000000001</c:v>
                </c:pt>
                <c:pt idx="9509">
                  <c:v>41.082000000000001</c:v>
                </c:pt>
                <c:pt idx="9510">
                  <c:v>41.082000000000001</c:v>
                </c:pt>
                <c:pt idx="9511">
                  <c:v>41.082000000000001</c:v>
                </c:pt>
                <c:pt idx="9512">
                  <c:v>41.05</c:v>
                </c:pt>
                <c:pt idx="9513">
                  <c:v>41.019000000000005</c:v>
                </c:pt>
                <c:pt idx="9514">
                  <c:v>41.021000000000001</c:v>
                </c:pt>
                <c:pt idx="9515">
                  <c:v>40.957999999999998</c:v>
                </c:pt>
                <c:pt idx="9516">
                  <c:v>40.957999999999998</c:v>
                </c:pt>
                <c:pt idx="9517">
                  <c:v>40.957999999999998</c:v>
                </c:pt>
                <c:pt idx="9518">
                  <c:v>40.961000000000006</c:v>
                </c:pt>
                <c:pt idx="9519">
                  <c:v>40.927</c:v>
                </c:pt>
                <c:pt idx="9520">
                  <c:v>40.898000000000003</c:v>
                </c:pt>
                <c:pt idx="9521">
                  <c:v>40.867000000000004</c:v>
                </c:pt>
                <c:pt idx="9522">
                  <c:v>40.835000000000001</c:v>
                </c:pt>
                <c:pt idx="9523">
                  <c:v>40.806000000000004</c:v>
                </c:pt>
                <c:pt idx="9524">
                  <c:v>40.775000000000013</c:v>
                </c:pt>
                <c:pt idx="9525">
                  <c:v>40.775000000000013</c:v>
                </c:pt>
                <c:pt idx="9526">
                  <c:v>40.712000000000003</c:v>
                </c:pt>
                <c:pt idx="9527">
                  <c:v>40.68</c:v>
                </c:pt>
                <c:pt idx="9528">
                  <c:v>40.649000000000001</c:v>
                </c:pt>
                <c:pt idx="9529">
                  <c:v>40.620000000000012</c:v>
                </c:pt>
                <c:pt idx="9530">
                  <c:v>40.557000000000002</c:v>
                </c:pt>
                <c:pt idx="9531">
                  <c:v>40.525000000000013</c:v>
                </c:pt>
                <c:pt idx="9532">
                  <c:v>40.494</c:v>
                </c:pt>
                <c:pt idx="9533">
                  <c:v>40.462000000000003</c:v>
                </c:pt>
                <c:pt idx="9534">
                  <c:v>40.402000000000001</c:v>
                </c:pt>
                <c:pt idx="9535">
                  <c:v>40.339000000000006</c:v>
                </c:pt>
                <c:pt idx="9536">
                  <c:v>40.307000000000002</c:v>
                </c:pt>
                <c:pt idx="9537">
                  <c:v>40.276000000000003</c:v>
                </c:pt>
                <c:pt idx="9538">
                  <c:v>40.276000000000003</c:v>
                </c:pt>
                <c:pt idx="9539">
                  <c:v>40.212000000000003</c:v>
                </c:pt>
                <c:pt idx="9540">
                  <c:v>40.152000000000001</c:v>
                </c:pt>
                <c:pt idx="9541">
                  <c:v>40.152000000000001</c:v>
                </c:pt>
                <c:pt idx="9542">
                  <c:v>40.089000000000006</c:v>
                </c:pt>
                <c:pt idx="9543">
                  <c:v>40.057000000000002</c:v>
                </c:pt>
                <c:pt idx="9544">
                  <c:v>40.026000000000003</c:v>
                </c:pt>
                <c:pt idx="9545">
                  <c:v>40.028000000000013</c:v>
                </c:pt>
                <c:pt idx="9546">
                  <c:v>40.028000000000013</c:v>
                </c:pt>
                <c:pt idx="9547">
                  <c:v>40.028000000000013</c:v>
                </c:pt>
                <c:pt idx="9548">
                  <c:v>40.028000000000013</c:v>
                </c:pt>
                <c:pt idx="9549">
                  <c:v>40.091000000000001</c:v>
                </c:pt>
                <c:pt idx="9550">
                  <c:v>40.091000000000001</c:v>
                </c:pt>
                <c:pt idx="9551">
                  <c:v>40.094000000000001</c:v>
                </c:pt>
                <c:pt idx="9552">
                  <c:v>40.094000000000001</c:v>
                </c:pt>
                <c:pt idx="9553">
                  <c:v>40.094000000000001</c:v>
                </c:pt>
                <c:pt idx="9554">
                  <c:v>40.063000000000002</c:v>
                </c:pt>
                <c:pt idx="9555">
                  <c:v>40.063000000000002</c:v>
                </c:pt>
                <c:pt idx="9556">
                  <c:v>40.097000000000001</c:v>
                </c:pt>
                <c:pt idx="9557">
                  <c:v>40.097000000000001</c:v>
                </c:pt>
                <c:pt idx="9558">
                  <c:v>40.128000000000014</c:v>
                </c:pt>
                <c:pt idx="9559">
                  <c:v>40.160000000000011</c:v>
                </c:pt>
                <c:pt idx="9560">
                  <c:v>40.160000000000011</c:v>
                </c:pt>
                <c:pt idx="9561">
                  <c:v>40.192000000000014</c:v>
                </c:pt>
                <c:pt idx="9562">
                  <c:v>40.194000000000003</c:v>
                </c:pt>
                <c:pt idx="9563">
                  <c:v>40.258000000000003</c:v>
                </c:pt>
                <c:pt idx="9564">
                  <c:v>40.258000000000003</c:v>
                </c:pt>
                <c:pt idx="9565">
                  <c:v>40.258000000000003</c:v>
                </c:pt>
                <c:pt idx="9566">
                  <c:v>40.292000000000016</c:v>
                </c:pt>
                <c:pt idx="9567">
                  <c:v>40.292000000000016</c:v>
                </c:pt>
                <c:pt idx="9568">
                  <c:v>40.292000000000016</c:v>
                </c:pt>
                <c:pt idx="9569">
                  <c:v>40.292000000000016</c:v>
                </c:pt>
                <c:pt idx="9570">
                  <c:v>40.292000000000016</c:v>
                </c:pt>
                <c:pt idx="9571">
                  <c:v>40.260000000000012</c:v>
                </c:pt>
                <c:pt idx="9572">
                  <c:v>40.263000000000012</c:v>
                </c:pt>
                <c:pt idx="9573">
                  <c:v>40.168000000000013</c:v>
                </c:pt>
                <c:pt idx="9574">
                  <c:v>40.168000000000013</c:v>
                </c:pt>
                <c:pt idx="9575">
                  <c:v>40.105000000000011</c:v>
                </c:pt>
                <c:pt idx="9576">
                  <c:v>40.076000000000001</c:v>
                </c:pt>
                <c:pt idx="9577">
                  <c:v>40.013000000000005</c:v>
                </c:pt>
                <c:pt idx="9578">
                  <c:v>39.981000000000002</c:v>
                </c:pt>
                <c:pt idx="9579">
                  <c:v>39.981000000000002</c:v>
                </c:pt>
                <c:pt idx="9580">
                  <c:v>39.981000000000002</c:v>
                </c:pt>
                <c:pt idx="9581">
                  <c:v>39.981000000000002</c:v>
                </c:pt>
                <c:pt idx="9582">
                  <c:v>39.981000000000002</c:v>
                </c:pt>
                <c:pt idx="9583">
                  <c:v>40.015000000000001</c:v>
                </c:pt>
                <c:pt idx="9584">
                  <c:v>39.984000000000002</c:v>
                </c:pt>
                <c:pt idx="9585">
                  <c:v>39.984000000000002</c:v>
                </c:pt>
                <c:pt idx="9586">
                  <c:v>39.951999999999998</c:v>
                </c:pt>
                <c:pt idx="9587">
                  <c:v>39.984000000000002</c:v>
                </c:pt>
                <c:pt idx="9588">
                  <c:v>39.984000000000002</c:v>
                </c:pt>
                <c:pt idx="9589">
                  <c:v>39.987000000000002</c:v>
                </c:pt>
                <c:pt idx="9590">
                  <c:v>39.987000000000002</c:v>
                </c:pt>
                <c:pt idx="9591">
                  <c:v>39.987000000000002</c:v>
                </c:pt>
                <c:pt idx="9592">
                  <c:v>39.987000000000002</c:v>
                </c:pt>
                <c:pt idx="9593">
                  <c:v>39.987000000000002</c:v>
                </c:pt>
                <c:pt idx="9594">
                  <c:v>39.989000000000004</c:v>
                </c:pt>
                <c:pt idx="9595">
                  <c:v>39.989000000000004</c:v>
                </c:pt>
                <c:pt idx="9596">
                  <c:v>39.926000000000002</c:v>
                </c:pt>
                <c:pt idx="9597">
                  <c:v>39.894000000000005</c:v>
                </c:pt>
                <c:pt idx="9598">
                  <c:v>39.863</c:v>
                </c:pt>
                <c:pt idx="9599">
                  <c:v>39.831000000000003</c:v>
                </c:pt>
                <c:pt idx="9600">
                  <c:v>39.834000000000003</c:v>
                </c:pt>
                <c:pt idx="9601">
                  <c:v>39.802</c:v>
                </c:pt>
                <c:pt idx="9602">
                  <c:v>39.802</c:v>
                </c:pt>
                <c:pt idx="9603">
                  <c:v>39.739000000000011</c:v>
                </c:pt>
                <c:pt idx="9604">
                  <c:v>39.773000000000003</c:v>
                </c:pt>
                <c:pt idx="9605">
                  <c:v>39.770000000000003</c:v>
                </c:pt>
                <c:pt idx="9606">
                  <c:v>39.773000000000003</c:v>
                </c:pt>
                <c:pt idx="9607">
                  <c:v>39.805</c:v>
                </c:pt>
                <c:pt idx="9608">
                  <c:v>39.805</c:v>
                </c:pt>
                <c:pt idx="9609">
                  <c:v>39.836000000000006</c:v>
                </c:pt>
                <c:pt idx="9610">
                  <c:v>39.836000000000006</c:v>
                </c:pt>
                <c:pt idx="9611">
                  <c:v>39.871000000000002</c:v>
                </c:pt>
                <c:pt idx="9612">
                  <c:v>39.871000000000002</c:v>
                </c:pt>
                <c:pt idx="9613">
                  <c:v>39.871000000000002</c:v>
                </c:pt>
                <c:pt idx="9614">
                  <c:v>39.934000000000005</c:v>
                </c:pt>
                <c:pt idx="9615">
                  <c:v>39.934000000000005</c:v>
                </c:pt>
                <c:pt idx="9616">
                  <c:v>39.937000000000005</c:v>
                </c:pt>
                <c:pt idx="9617">
                  <c:v>39.968000000000011</c:v>
                </c:pt>
                <c:pt idx="9618">
                  <c:v>39.937000000000005</c:v>
                </c:pt>
                <c:pt idx="9619">
                  <c:v>39.968000000000011</c:v>
                </c:pt>
                <c:pt idx="9620">
                  <c:v>39.937000000000005</c:v>
                </c:pt>
                <c:pt idx="9621">
                  <c:v>39.939</c:v>
                </c:pt>
                <c:pt idx="9622">
                  <c:v>39.939</c:v>
                </c:pt>
                <c:pt idx="9623">
                  <c:v>39.876000000000005</c:v>
                </c:pt>
                <c:pt idx="9624">
                  <c:v>39.876000000000005</c:v>
                </c:pt>
                <c:pt idx="9625">
                  <c:v>39.813000000000002</c:v>
                </c:pt>
                <c:pt idx="9626">
                  <c:v>39.781000000000006</c:v>
                </c:pt>
                <c:pt idx="9627">
                  <c:v>39.749000000000002</c:v>
                </c:pt>
                <c:pt idx="9628">
                  <c:v>39.752000000000002</c:v>
                </c:pt>
                <c:pt idx="9629">
                  <c:v>39.752000000000002</c:v>
                </c:pt>
                <c:pt idx="9630">
                  <c:v>39.752000000000002</c:v>
                </c:pt>
                <c:pt idx="9631">
                  <c:v>39.752000000000002</c:v>
                </c:pt>
                <c:pt idx="9632">
                  <c:v>39.752000000000002</c:v>
                </c:pt>
                <c:pt idx="9633">
                  <c:v>39.752000000000002</c:v>
                </c:pt>
                <c:pt idx="9634">
                  <c:v>39.723000000000013</c:v>
                </c:pt>
                <c:pt idx="9635">
                  <c:v>39.691000000000003</c:v>
                </c:pt>
                <c:pt idx="9636">
                  <c:v>39.660000000000011</c:v>
                </c:pt>
                <c:pt idx="9637">
                  <c:v>39.628000000000014</c:v>
                </c:pt>
                <c:pt idx="9638">
                  <c:v>39.662000000000013</c:v>
                </c:pt>
                <c:pt idx="9639">
                  <c:v>39.631</c:v>
                </c:pt>
                <c:pt idx="9640">
                  <c:v>39.662000000000013</c:v>
                </c:pt>
                <c:pt idx="9641">
                  <c:v>39.662000000000013</c:v>
                </c:pt>
                <c:pt idx="9642">
                  <c:v>39.694000000000003</c:v>
                </c:pt>
                <c:pt idx="9643">
                  <c:v>39.662000000000013</c:v>
                </c:pt>
                <c:pt idx="9644">
                  <c:v>39.633000000000003</c:v>
                </c:pt>
                <c:pt idx="9645">
                  <c:v>39.633000000000003</c:v>
                </c:pt>
                <c:pt idx="9646">
                  <c:v>39.633000000000003</c:v>
                </c:pt>
                <c:pt idx="9647">
                  <c:v>39.633000000000003</c:v>
                </c:pt>
                <c:pt idx="9648">
                  <c:v>39.633000000000003</c:v>
                </c:pt>
                <c:pt idx="9649">
                  <c:v>39.633000000000003</c:v>
                </c:pt>
                <c:pt idx="9650">
                  <c:v>39.668000000000013</c:v>
                </c:pt>
                <c:pt idx="9651">
                  <c:v>39.636000000000003</c:v>
                </c:pt>
                <c:pt idx="9652">
                  <c:v>39.668000000000013</c:v>
                </c:pt>
                <c:pt idx="9653">
                  <c:v>39.636000000000003</c:v>
                </c:pt>
                <c:pt idx="9654">
                  <c:v>39.604000000000006</c:v>
                </c:pt>
                <c:pt idx="9655">
                  <c:v>39.573</c:v>
                </c:pt>
                <c:pt idx="9656">
                  <c:v>39.544000000000004</c:v>
                </c:pt>
                <c:pt idx="9657">
                  <c:v>39.544000000000004</c:v>
                </c:pt>
                <c:pt idx="9658">
                  <c:v>39.512</c:v>
                </c:pt>
                <c:pt idx="9659">
                  <c:v>39.480000000000004</c:v>
                </c:pt>
                <c:pt idx="9660">
                  <c:v>39.448</c:v>
                </c:pt>
                <c:pt idx="9661">
                  <c:v>39.512</c:v>
                </c:pt>
                <c:pt idx="9662">
                  <c:v>39.483000000000004</c:v>
                </c:pt>
                <c:pt idx="9663">
                  <c:v>39.483000000000004</c:v>
                </c:pt>
                <c:pt idx="9664">
                  <c:v>39.450999999999993</c:v>
                </c:pt>
                <c:pt idx="9665">
                  <c:v>39.387999999999998</c:v>
                </c:pt>
                <c:pt idx="9666">
                  <c:v>39.387999999999998</c:v>
                </c:pt>
                <c:pt idx="9667">
                  <c:v>39.327000000000005</c:v>
                </c:pt>
                <c:pt idx="9668">
                  <c:v>39.295000000000016</c:v>
                </c:pt>
                <c:pt idx="9669">
                  <c:v>39.295000000000016</c:v>
                </c:pt>
                <c:pt idx="9670">
                  <c:v>39.263000000000012</c:v>
                </c:pt>
                <c:pt idx="9671">
                  <c:v>39.263000000000012</c:v>
                </c:pt>
                <c:pt idx="9672">
                  <c:v>39.266000000000012</c:v>
                </c:pt>
                <c:pt idx="9673">
                  <c:v>39.232000000000014</c:v>
                </c:pt>
                <c:pt idx="9674">
                  <c:v>39.203000000000003</c:v>
                </c:pt>
                <c:pt idx="9675">
                  <c:v>39.139000000000003</c:v>
                </c:pt>
                <c:pt idx="9676">
                  <c:v>39.076000000000001</c:v>
                </c:pt>
                <c:pt idx="9677">
                  <c:v>39.012</c:v>
                </c:pt>
                <c:pt idx="9678">
                  <c:v>38.950999999999993</c:v>
                </c:pt>
                <c:pt idx="9679">
                  <c:v>38.887999999999998</c:v>
                </c:pt>
                <c:pt idx="9680">
                  <c:v>38.887999999999998</c:v>
                </c:pt>
                <c:pt idx="9681">
                  <c:v>38.856000000000002</c:v>
                </c:pt>
                <c:pt idx="9682">
                  <c:v>38.827000000000005</c:v>
                </c:pt>
                <c:pt idx="9683">
                  <c:v>38.856000000000002</c:v>
                </c:pt>
                <c:pt idx="9684">
                  <c:v>38.827000000000005</c:v>
                </c:pt>
                <c:pt idx="9685">
                  <c:v>38.827000000000005</c:v>
                </c:pt>
                <c:pt idx="9686">
                  <c:v>38.827000000000005</c:v>
                </c:pt>
                <c:pt idx="9687">
                  <c:v>38.827000000000005</c:v>
                </c:pt>
                <c:pt idx="9688">
                  <c:v>38.763000000000012</c:v>
                </c:pt>
                <c:pt idx="9689">
                  <c:v>38.795000000000016</c:v>
                </c:pt>
                <c:pt idx="9690">
                  <c:v>38.798000000000016</c:v>
                </c:pt>
                <c:pt idx="9691">
                  <c:v>38.798000000000016</c:v>
                </c:pt>
                <c:pt idx="9692">
                  <c:v>38.829000000000001</c:v>
                </c:pt>
                <c:pt idx="9693">
                  <c:v>38.829000000000001</c:v>
                </c:pt>
                <c:pt idx="9694">
                  <c:v>38.829000000000001</c:v>
                </c:pt>
                <c:pt idx="9695">
                  <c:v>38.829000000000001</c:v>
                </c:pt>
                <c:pt idx="9696">
                  <c:v>38.832000000000001</c:v>
                </c:pt>
                <c:pt idx="9697">
                  <c:v>38.832000000000001</c:v>
                </c:pt>
                <c:pt idx="9698">
                  <c:v>38.832000000000001</c:v>
                </c:pt>
                <c:pt idx="9699">
                  <c:v>38.800000000000004</c:v>
                </c:pt>
                <c:pt idx="9700">
                  <c:v>38.800000000000004</c:v>
                </c:pt>
                <c:pt idx="9701">
                  <c:v>38.832000000000001</c:v>
                </c:pt>
                <c:pt idx="9702">
                  <c:v>38.866</c:v>
                </c:pt>
                <c:pt idx="9703">
                  <c:v>38.898000000000003</c:v>
                </c:pt>
                <c:pt idx="9704">
                  <c:v>38.866</c:v>
                </c:pt>
                <c:pt idx="9705">
                  <c:v>38.898000000000003</c:v>
                </c:pt>
                <c:pt idx="9706">
                  <c:v>38.866</c:v>
                </c:pt>
                <c:pt idx="9707">
                  <c:v>38.834000000000003</c:v>
                </c:pt>
                <c:pt idx="9708">
                  <c:v>38.837000000000003</c:v>
                </c:pt>
                <c:pt idx="9709">
                  <c:v>38.837000000000003</c:v>
                </c:pt>
                <c:pt idx="9710">
                  <c:v>38.774000000000001</c:v>
                </c:pt>
                <c:pt idx="9711">
                  <c:v>38.742000000000012</c:v>
                </c:pt>
                <c:pt idx="9712">
                  <c:v>38.678000000000011</c:v>
                </c:pt>
                <c:pt idx="9713">
                  <c:v>38.646000000000001</c:v>
                </c:pt>
                <c:pt idx="9714">
                  <c:v>38.585000000000001</c:v>
                </c:pt>
                <c:pt idx="9715">
                  <c:v>38.585000000000001</c:v>
                </c:pt>
                <c:pt idx="9716">
                  <c:v>38.522000000000013</c:v>
                </c:pt>
                <c:pt idx="9717">
                  <c:v>38.522000000000013</c:v>
                </c:pt>
                <c:pt idx="9718">
                  <c:v>38.457999999999998</c:v>
                </c:pt>
                <c:pt idx="9719">
                  <c:v>38.429000000000002</c:v>
                </c:pt>
                <c:pt idx="9720">
                  <c:v>38.362000000000002</c:v>
                </c:pt>
                <c:pt idx="9721">
                  <c:v>38.333000000000006</c:v>
                </c:pt>
                <c:pt idx="9722">
                  <c:v>38.270000000000003</c:v>
                </c:pt>
                <c:pt idx="9723">
                  <c:v>38.206000000000003</c:v>
                </c:pt>
                <c:pt idx="9724">
                  <c:v>38.206000000000003</c:v>
                </c:pt>
                <c:pt idx="9725">
                  <c:v>38.142000000000003</c:v>
                </c:pt>
                <c:pt idx="9726">
                  <c:v>38.145000000000003</c:v>
                </c:pt>
                <c:pt idx="9727">
                  <c:v>38.145000000000003</c:v>
                </c:pt>
                <c:pt idx="9728">
                  <c:v>38.081000000000003</c:v>
                </c:pt>
                <c:pt idx="9729">
                  <c:v>38.113</c:v>
                </c:pt>
                <c:pt idx="9730">
                  <c:v>38.083000000000006</c:v>
                </c:pt>
                <c:pt idx="9731">
                  <c:v>38.081000000000003</c:v>
                </c:pt>
                <c:pt idx="9732">
                  <c:v>38.115000000000002</c:v>
                </c:pt>
                <c:pt idx="9733">
                  <c:v>38.115000000000002</c:v>
                </c:pt>
                <c:pt idx="9734">
                  <c:v>38.115000000000002</c:v>
                </c:pt>
                <c:pt idx="9735">
                  <c:v>38.115000000000002</c:v>
                </c:pt>
                <c:pt idx="9736">
                  <c:v>38.083000000000006</c:v>
                </c:pt>
                <c:pt idx="9737">
                  <c:v>38.115000000000002</c:v>
                </c:pt>
                <c:pt idx="9738">
                  <c:v>38.15</c:v>
                </c:pt>
                <c:pt idx="9739">
                  <c:v>38.147000000000006</c:v>
                </c:pt>
                <c:pt idx="9740">
                  <c:v>38.15</c:v>
                </c:pt>
                <c:pt idx="9741">
                  <c:v>38.15</c:v>
                </c:pt>
                <c:pt idx="9742">
                  <c:v>38.213000000000001</c:v>
                </c:pt>
                <c:pt idx="9743">
                  <c:v>38.213000000000001</c:v>
                </c:pt>
                <c:pt idx="9744">
                  <c:v>38.213000000000001</c:v>
                </c:pt>
                <c:pt idx="9745">
                  <c:v>38.248000000000012</c:v>
                </c:pt>
                <c:pt idx="9746">
                  <c:v>38.28</c:v>
                </c:pt>
                <c:pt idx="9747">
                  <c:v>38.28</c:v>
                </c:pt>
                <c:pt idx="9748">
                  <c:v>38.28</c:v>
                </c:pt>
                <c:pt idx="9749">
                  <c:v>38.311999999999998</c:v>
                </c:pt>
                <c:pt idx="9750">
                  <c:v>38.346000000000004</c:v>
                </c:pt>
                <c:pt idx="9751">
                  <c:v>38.346000000000004</c:v>
                </c:pt>
                <c:pt idx="9752">
                  <c:v>38.346000000000004</c:v>
                </c:pt>
                <c:pt idx="9753">
                  <c:v>38.410000000000004</c:v>
                </c:pt>
                <c:pt idx="9754">
                  <c:v>38.410000000000004</c:v>
                </c:pt>
                <c:pt idx="9755">
                  <c:v>38.442</c:v>
                </c:pt>
                <c:pt idx="9756">
                  <c:v>38.473000000000006</c:v>
                </c:pt>
                <c:pt idx="9757">
                  <c:v>38.442</c:v>
                </c:pt>
                <c:pt idx="9758">
                  <c:v>38.476000000000006</c:v>
                </c:pt>
                <c:pt idx="9759">
                  <c:v>38.476000000000006</c:v>
                </c:pt>
                <c:pt idx="9760">
                  <c:v>38.476000000000006</c:v>
                </c:pt>
                <c:pt idx="9761">
                  <c:v>38.476000000000006</c:v>
                </c:pt>
                <c:pt idx="9762">
                  <c:v>38.476000000000006</c:v>
                </c:pt>
                <c:pt idx="9763">
                  <c:v>38.479000000000006</c:v>
                </c:pt>
                <c:pt idx="9764">
                  <c:v>38.414999999999999</c:v>
                </c:pt>
                <c:pt idx="9765">
                  <c:v>38.447000000000003</c:v>
                </c:pt>
                <c:pt idx="9766">
                  <c:v>38.447000000000003</c:v>
                </c:pt>
                <c:pt idx="9767">
                  <c:v>38.479000000000006</c:v>
                </c:pt>
                <c:pt idx="9768">
                  <c:v>38.479000000000006</c:v>
                </c:pt>
                <c:pt idx="9769">
                  <c:v>38.51</c:v>
                </c:pt>
                <c:pt idx="9770">
                  <c:v>38.481000000000002</c:v>
                </c:pt>
                <c:pt idx="9771">
                  <c:v>38.513000000000005</c:v>
                </c:pt>
                <c:pt idx="9772">
                  <c:v>38.481000000000002</c:v>
                </c:pt>
                <c:pt idx="9773">
                  <c:v>38.481000000000002</c:v>
                </c:pt>
                <c:pt idx="9774">
                  <c:v>38.481000000000002</c:v>
                </c:pt>
                <c:pt idx="9775">
                  <c:v>38.481000000000002</c:v>
                </c:pt>
                <c:pt idx="9776">
                  <c:v>38.481000000000002</c:v>
                </c:pt>
                <c:pt idx="9777">
                  <c:v>38.484000000000002</c:v>
                </c:pt>
                <c:pt idx="9778">
                  <c:v>38.484000000000002</c:v>
                </c:pt>
                <c:pt idx="9779">
                  <c:v>38.484000000000002</c:v>
                </c:pt>
                <c:pt idx="9780">
                  <c:v>38.451999999999998</c:v>
                </c:pt>
                <c:pt idx="9781">
                  <c:v>38.451999999999998</c:v>
                </c:pt>
                <c:pt idx="9782">
                  <c:v>38.42</c:v>
                </c:pt>
                <c:pt idx="9783">
                  <c:v>38.451999999999998</c:v>
                </c:pt>
                <c:pt idx="9784">
                  <c:v>38.42</c:v>
                </c:pt>
                <c:pt idx="9785">
                  <c:v>38.42</c:v>
                </c:pt>
                <c:pt idx="9786">
                  <c:v>38.423000000000002</c:v>
                </c:pt>
                <c:pt idx="9787">
                  <c:v>38.423000000000002</c:v>
                </c:pt>
                <c:pt idx="9788">
                  <c:v>38.423000000000002</c:v>
                </c:pt>
                <c:pt idx="9789">
                  <c:v>38.391000000000005</c:v>
                </c:pt>
                <c:pt idx="9790">
                  <c:v>38.425000000000011</c:v>
                </c:pt>
                <c:pt idx="9791">
                  <c:v>38.423000000000002</c:v>
                </c:pt>
                <c:pt idx="9792">
                  <c:v>38.425000000000011</c:v>
                </c:pt>
                <c:pt idx="9793">
                  <c:v>38.425000000000011</c:v>
                </c:pt>
                <c:pt idx="9794">
                  <c:v>38.457000000000001</c:v>
                </c:pt>
                <c:pt idx="9795">
                  <c:v>38.489000000000004</c:v>
                </c:pt>
                <c:pt idx="9796">
                  <c:v>38.489000000000004</c:v>
                </c:pt>
                <c:pt idx="9797">
                  <c:v>38.521000000000001</c:v>
                </c:pt>
                <c:pt idx="9798">
                  <c:v>38.555</c:v>
                </c:pt>
                <c:pt idx="9799">
                  <c:v>38.555</c:v>
                </c:pt>
                <c:pt idx="9800">
                  <c:v>38.555</c:v>
                </c:pt>
                <c:pt idx="9801">
                  <c:v>38.555</c:v>
                </c:pt>
                <c:pt idx="9802">
                  <c:v>38.558</c:v>
                </c:pt>
                <c:pt idx="9803">
                  <c:v>38.523000000000003</c:v>
                </c:pt>
                <c:pt idx="9804">
                  <c:v>38.523000000000003</c:v>
                </c:pt>
                <c:pt idx="9805">
                  <c:v>38.526000000000003</c:v>
                </c:pt>
                <c:pt idx="9806">
                  <c:v>38.558</c:v>
                </c:pt>
                <c:pt idx="9807">
                  <c:v>38.558</c:v>
                </c:pt>
                <c:pt idx="9808">
                  <c:v>38.558</c:v>
                </c:pt>
                <c:pt idx="9809">
                  <c:v>38.558</c:v>
                </c:pt>
                <c:pt idx="9810">
                  <c:v>38.56</c:v>
                </c:pt>
                <c:pt idx="9811">
                  <c:v>38.494</c:v>
                </c:pt>
                <c:pt idx="9812">
                  <c:v>38.465000000000003</c:v>
                </c:pt>
                <c:pt idx="9813">
                  <c:v>38.401000000000003</c:v>
                </c:pt>
                <c:pt idx="9814">
                  <c:v>38.404000000000003</c:v>
                </c:pt>
                <c:pt idx="9815">
                  <c:v>38.369</c:v>
                </c:pt>
                <c:pt idx="9816">
                  <c:v>38.308</c:v>
                </c:pt>
                <c:pt idx="9817">
                  <c:v>38.308</c:v>
                </c:pt>
                <c:pt idx="9818">
                  <c:v>38.276000000000003</c:v>
                </c:pt>
                <c:pt idx="9819">
                  <c:v>38.308</c:v>
                </c:pt>
                <c:pt idx="9820">
                  <c:v>38.308</c:v>
                </c:pt>
                <c:pt idx="9821">
                  <c:v>38.308</c:v>
                </c:pt>
                <c:pt idx="9822">
                  <c:v>38.31</c:v>
                </c:pt>
                <c:pt idx="9823">
                  <c:v>38.31</c:v>
                </c:pt>
                <c:pt idx="9824">
                  <c:v>38.31</c:v>
                </c:pt>
                <c:pt idx="9825">
                  <c:v>38.31</c:v>
                </c:pt>
                <c:pt idx="9826">
                  <c:v>38.341999999999999</c:v>
                </c:pt>
                <c:pt idx="9827">
                  <c:v>38.374000000000002</c:v>
                </c:pt>
                <c:pt idx="9828">
                  <c:v>38.374000000000002</c:v>
                </c:pt>
                <c:pt idx="9829">
                  <c:v>38.374000000000002</c:v>
                </c:pt>
                <c:pt idx="9830">
                  <c:v>38.409000000000006</c:v>
                </c:pt>
                <c:pt idx="9831">
                  <c:v>38.441000000000003</c:v>
                </c:pt>
                <c:pt idx="9832">
                  <c:v>38.441000000000003</c:v>
                </c:pt>
                <c:pt idx="9833">
                  <c:v>38.472000000000001</c:v>
                </c:pt>
                <c:pt idx="9834">
                  <c:v>38.475000000000001</c:v>
                </c:pt>
                <c:pt idx="9835">
                  <c:v>38.472000000000001</c:v>
                </c:pt>
                <c:pt idx="9836">
                  <c:v>38.475000000000001</c:v>
                </c:pt>
                <c:pt idx="9837">
                  <c:v>38.507000000000005</c:v>
                </c:pt>
                <c:pt idx="9838">
                  <c:v>38.475000000000001</c:v>
                </c:pt>
                <c:pt idx="9839">
                  <c:v>38.443000000000005</c:v>
                </c:pt>
                <c:pt idx="9840">
                  <c:v>38.443000000000005</c:v>
                </c:pt>
                <c:pt idx="9841">
                  <c:v>38.475000000000001</c:v>
                </c:pt>
                <c:pt idx="9842">
                  <c:v>38.443000000000005</c:v>
                </c:pt>
                <c:pt idx="9843">
                  <c:v>38.446000000000005</c:v>
                </c:pt>
                <c:pt idx="9844">
                  <c:v>38.414000000000001</c:v>
                </c:pt>
                <c:pt idx="9845">
                  <c:v>38.381999999999998</c:v>
                </c:pt>
                <c:pt idx="9846">
                  <c:v>38.317999999999998</c:v>
                </c:pt>
                <c:pt idx="9847">
                  <c:v>38.35</c:v>
                </c:pt>
                <c:pt idx="9848">
                  <c:v>38.317999999999998</c:v>
                </c:pt>
                <c:pt idx="9849">
                  <c:v>38.321000000000005</c:v>
                </c:pt>
                <c:pt idx="9850">
                  <c:v>38.321000000000005</c:v>
                </c:pt>
                <c:pt idx="9851">
                  <c:v>38.321000000000005</c:v>
                </c:pt>
                <c:pt idx="9852">
                  <c:v>38.321000000000005</c:v>
                </c:pt>
                <c:pt idx="9853">
                  <c:v>38.321000000000005</c:v>
                </c:pt>
                <c:pt idx="9854">
                  <c:v>38.289000000000001</c:v>
                </c:pt>
                <c:pt idx="9855">
                  <c:v>38.289000000000001</c:v>
                </c:pt>
                <c:pt idx="9856">
                  <c:v>38.259</c:v>
                </c:pt>
                <c:pt idx="9857">
                  <c:v>38.259</c:v>
                </c:pt>
                <c:pt idx="9858">
                  <c:v>38.259</c:v>
                </c:pt>
                <c:pt idx="9859">
                  <c:v>38.196000000000012</c:v>
                </c:pt>
                <c:pt idx="9860">
                  <c:v>38.196000000000012</c:v>
                </c:pt>
                <c:pt idx="9861">
                  <c:v>38.164000000000001</c:v>
                </c:pt>
                <c:pt idx="9862">
                  <c:v>38.134</c:v>
                </c:pt>
                <c:pt idx="9863">
                  <c:v>38.134</c:v>
                </c:pt>
                <c:pt idx="9864">
                  <c:v>38.166000000000011</c:v>
                </c:pt>
                <c:pt idx="9865">
                  <c:v>38.134</c:v>
                </c:pt>
                <c:pt idx="9866">
                  <c:v>38.137</c:v>
                </c:pt>
                <c:pt idx="9867">
                  <c:v>38.137</c:v>
                </c:pt>
                <c:pt idx="9868">
                  <c:v>38.137</c:v>
                </c:pt>
                <c:pt idx="9869">
                  <c:v>38.105000000000011</c:v>
                </c:pt>
                <c:pt idx="9870">
                  <c:v>38.105000000000011</c:v>
                </c:pt>
                <c:pt idx="9871">
                  <c:v>38.073</c:v>
                </c:pt>
                <c:pt idx="9872">
                  <c:v>38.073</c:v>
                </c:pt>
                <c:pt idx="9873">
                  <c:v>38.105000000000011</c:v>
                </c:pt>
                <c:pt idx="9874">
                  <c:v>38.076000000000001</c:v>
                </c:pt>
                <c:pt idx="9875">
                  <c:v>38.076000000000001</c:v>
                </c:pt>
                <c:pt idx="9876">
                  <c:v>38.076000000000001</c:v>
                </c:pt>
                <c:pt idx="9877">
                  <c:v>38.076000000000001</c:v>
                </c:pt>
                <c:pt idx="9878">
                  <c:v>38.078000000000003</c:v>
                </c:pt>
                <c:pt idx="9879">
                  <c:v>38.11</c:v>
                </c:pt>
                <c:pt idx="9880">
                  <c:v>38.11</c:v>
                </c:pt>
                <c:pt idx="9881">
                  <c:v>38.142000000000003</c:v>
                </c:pt>
                <c:pt idx="9882">
                  <c:v>38.11</c:v>
                </c:pt>
                <c:pt idx="9883">
                  <c:v>38.11</c:v>
                </c:pt>
                <c:pt idx="9884">
                  <c:v>38.078000000000003</c:v>
                </c:pt>
                <c:pt idx="9885">
                  <c:v>38.078000000000003</c:v>
                </c:pt>
                <c:pt idx="9886">
                  <c:v>38.017000000000003</c:v>
                </c:pt>
                <c:pt idx="9887">
                  <c:v>37.984999999999999</c:v>
                </c:pt>
                <c:pt idx="9888">
                  <c:v>37.984999999999999</c:v>
                </c:pt>
                <c:pt idx="9889">
                  <c:v>37.984999999999999</c:v>
                </c:pt>
                <c:pt idx="9890">
                  <c:v>37.953000000000003</c:v>
                </c:pt>
                <c:pt idx="9891">
                  <c:v>37.984999999999999</c:v>
                </c:pt>
                <c:pt idx="9892">
                  <c:v>38.019000000000005</c:v>
                </c:pt>
                <c:pt idx="9893">
                  <c:v>38.019000000000005</c:v>
                </c:pt>
                <c:pt idx="9894">
                  <c:v>38.019000000000005</c:v>
                </c:pt>
                <c:pt idx="9895">
                  <c:v>38.019000000000005</c:v>
                </c:pt>
                <c:pt idx="9896">
                  <c:v>38.019000000000005</c:v>
                </c:pt>
                <c:pt idx="9897">
                  <c:v>38.051000000000002</c:v>
                </c:pt>
                <c:pt idx="9898">
                  <c:v>38.022000000000013</c:v>
                </c:pt>
                <c:pt idx="9899">
                  <c:v>38.086000000000006</c:v>
                </c:pt>
                <c:pt idx="9900">
                  <c:v>38.054000000000002</c:v>
                </c:pt>
                <c:pt idx="9901">
                  <c:v>38.054000000000002</c:v>
                </c:pt>
                <c:pt idx="9902">
                  <c:v>38.054000000000002</c:v>
                </c:pt>
                <c:pt idx="9903">
                  <c:v>38.086000000000006</c:v>
                </c:pt>
                <c:pt idx="9904">
                  <c:v>38.088000000000001</c:v>
                </c:pt>
                <c:pt idx="9905">
                  <c:v>38.056000000000004</c:v>
                </c:pt>
                <c:pt idx="9906">
                  <c:v>38.024000000000001</c:v>
                </c:pt>
                <c:pt idx="9907">
                  <c:v>37.993000000000002</c:v>
                </c:pt>
                <c:pt idx="9908">
                  <c:v>37.961000000000006</c:v>
                </c:pt>
                <c:pt idx="9909">
                  <c:v>37.963000000000001</c:v>
                </c:pt>
                <c:pt idx="9910">
                  <c:v>37.931000000000004</c:v>
                </c:pt>
                <c:pt idx="9911">
                  <c:v>37.899000000000001</c:v>
                </c:pt>
                <c:pt idx="9912">
                  <c:v>37.899000000000001</c:v>
                </c:pt>
                <c:pt idx="9913">
                  <c:v>37.899000000000001</c:v>
                </c:pt>
                <c:pt idx="9914">
                  <c:v>37.899000000000001</c:v>
                </c:pt>
                <c:pt idx="9915">
                  <c:v>37.902000000000001</c:v>
                </c:pt>
                <c:pt idx="9916">
                  <c:v>37.838000000000001</c:v>
                </c:pt>
                <c:pt idx="9917">
                  <c:v>37.806000000000004</c:v>
                </c:pt>
                <c:pt idx="9918">
                  <c:v>37.774000000000001</c:v>
                </c:pt>
                <c:pt idx="9919">
                  <c:v>37.71</c:v>
                </c:pt>
                <c:pt idx="9920">
                  <c:v>37.646000000000001</c:v>
                </c:pt>
                <c:pt idx="9921">
                  <c:v>37.614000000000004</c:v>
                </c:pt>
                <c:pt idx="9922">
                  <c:v>37.521000000000001</c:v>
                </c:pt>
                <c:pt idx="9923">
                  <c:v>37.489000000000004</c:v>
                </c:pt>
                <c:pt idx="9924">
                  <c:v>37.489000000000004</c:v>
                </c:pt>
                <c:pt idx="9925">
                  <c:v>37.457000000000001</c:v>
                </c:pt>
                <c:pt idx="9926">
                  <c:v>37.489000000000004</c:v>
                </c:pt>
                <c:pt idx="9927">
                  <c:v>37.457000000000001</c:v>
                </c:pt>
                <c:pt idx="9928">
                  <c:v>37.489000000000004</c:v>
                </c:pt>
                <c:pt idx="9929">
                  <c:v>37.459000000000003</c:v>
                </c:pt>
                <c:pt idx="9930">
                  <c:v>37.459000000000003</c:v>
                </c:pt>
                <c:pt idx="9931">
                  <c:v>37.459000000000003</c:v>
                </c:pt>
                <c:pt idx="9932">
                  <c:v>37.395000000000003</c:v>
                </c:pt>
                <c:pt idx="9933">
                  <c:v>37.395000000000003</c:v>
                </c:pt>
                <c:pt idx="9934">
                  <c:v>37.331000000000003</c:v>
                </c:pt>
                <c:pt idx="9935">
                  <c:v>37.270000000000003</c:v>
                </c:pt>
                <c:pt idx="9936">
                  <c:v>37.270000000000003</c:v>
                </c:pt>
                <c:pt idx="9937">
                  <c:v>37.270000000000003</c:v>
                </c:pt>
                <c:pt idx="9938">
                  <c:v>37.205000000000013</c:v>
                </c:pt>
                <c:pt idx="9939">
                  <c:v>37.173000000000002</c:v>
                </c:pt>
                <c:pt idx="9940">
                  <c:v>37.176000000000002</c:v>
                </c:pt>
                <c:pt idx="9941">
                  <c:v>37.144000000000005</c:v>
                </c:pt>
                <c:pt idx="9942">
                  <c:v>37.144000000000005</c:v>
                </c:pt>
                <c:pt idx="9943">
                  <c:v>37.144000000000005</c:v>
                </c:pt>
                <c:pt idx="9944">
                  <c:v>37.112000000000002</c:v>
                </c:pt>
                <c:pt idx="9945">
                  <c:v>37.08</c:v>
                </c:pt>
                <c:pt idx="9946">
                  <c:v>37.018000000000001</c:v>
                </c:pt>
                <c:pt idx="9947">
                  <c:v>36.954000000000001</c:v>
                </c:pt>
                <c:pt idx="9948">
                  <c:v>36.89</c:v>
                </c:pt>
                <c:pt idx="9949">
                  <c:v>36.826000000000001</c:v>
                </c:pt>
                <c:pt idx="9950">
                  <c:v>36.826000000000001</c:v>
                </c:pt>
                <c:pt idx="9951">
                  <c:v>36.762000000000015</c:v>
                </c:pt>
                <c:pt idx="9952">
                  <c:v>36.764000000000003</c:v>
                </c:pt>
                <c:pt idx="9953">
                  <c:v>36.700000000000003</c:v>
                </c:pt>
                <c:pt idx="9954">
                  <c:v>36.700000000000003</c:v>
                </c:pt>
                <c:pt idx="9955">
                  <c:v>36.700000000000003</c:v>
                </c:pt>
                <c:pt idx="9956">
                  <c:v>36.700000000000003</c:v>
                </c:pt>
                <c:pt idx="9957">
                  <c:v>36.700000000000003</c:v>
                </c:pt>
                <c:pt idx="9958">
                  <c:v>36.702000000000012</c:v>
                </c:pt>
                <c:pt idx="9959">
                  <c:v>36.702000000000012</c:v>
                </c:pt>
                <c:pt idx="9960">
                  <c:v>36.702000000000012</c:v>
                </c:pt>
                <c:pt idx="9961">
                  <c:v>36.702000000000012</c:v>
                </c:pt>
                <c:pt idx="9962">
                  <c:v>36.67</c:v>
                </c:pt>
                <c:pt idx="9963">
                  <c:v>36.702000000000012</c:v>
                </c:pt>
                <c:pt idx="9964">
                  <c:v>36.705000000000013</c:v>
                </c:pt>
                <c:pt idx="9965">
                  <c:v>36.705000000000013</c:v>
                </c:pt>
                <c:pt idx="9966">
                  <c:v>36.705000000000013</c:v>
                </c:pt>
                <c:pt idx="9967">
                  <c:v>36.737000000000002</c:v>
                </c:pt>
                <c:pt idx="9968">
                  <c:v>36.737000000000002</c:v>
                </c:pt>
                <c:pt idx="9969">
                  <c:v>36.769000000000013</c:v>
                </c:pt>
                <c:pt idx="9970">
                  <c:v>36.769000000000013</c:v>
                </c:pt>
                <c:pt idx="9971">
                  <c:v>36.771000000000001</c:v>
                </c:pt>
                <c:pt idx="9972">
                  <c:v>36.771000000000001</c:v>
                </c:pt>
                <c:pt idx="9973">
                  <c:v>36.771000000000001</c:v>
                </c:pt>
                <c:pt idx="9974">
                  <c:v>36.771000000000001</c:v>
                </c:pt>
                <c:pt idx="9975">
                  <c:v>36.707000000000001</c:v>
                </c:pt>
                <c:pt idx="9976">
                  <c:v>36.707000000000001</c:v>
                </c:pt>
                <c:pt idx="9977">
                  <c:v>36.71</c:v>
                </c:pt>
                <c:pt idx="9978">
                  <c:v>36.71</c:v>
                </c:pt>
                <c:pt idx="9979">
                  <c:v>36.71</c:v>
                </c:pt>
                <c:pt idx="9980">
                  <c:v>36.678000000000011</c:v>
                </c:pt>
                <c:pt idx="9981">
                  <c:v>36.646000000000001</c:v>
                </c:pt>
                <c:pt idx="9982">
                  <c:v>36.646000000000001</c:v>
                </c:pt>
                <c:pt idx="9983">
                  <c:v>36.646000000000001</c:v>
                </c:pt>
                <c:pt idx="9984">
                  <c:v>36.646000000000001</c:v>
                </c:pt>
                <c:pt idx="9985">
                  <c:v>36.646000000000001</c:v>
                </c:pt>
                <c:pt idx="9986">
                  <c:v>36.616</c:v>
                </c:pt>
                <c:pt idx="9987">
                  <c:v>36.584000000000003</c:v>
                </c:pt>
                <c:pt idx="9988">
                  <c:v>36.584000000000003</c:v>
                </c:pt>
                <c:pt idx="9989">
                  <c:v>36.584000000000003</c:v>
                </c:pt>
                <c:pt idx="9990">
                  <c:v>36.584000000000003</c:v>
                </c:pt>
                <c:pt idx="9991">
                  <c:v>36.552</c:v>
                </c:pt>
                <c:pt idx="9992">
                  <c:v>36.584000000000003</c:v>
                </c:pt>
                <c:pt idx="9993">
                  <c:v>36.589000000000006</c:v>
                </c:pt>
                <c:pt idx="9994">
                  <c:v>36.557000000000002</c:v>
                </c:pt>
                <c:pt idx="9995">
                  <c:v>36.589000000000006</c:v>
                </c:pt>
                <c:pt idx="9996">
                  <c:v>36.621000000000002</c:v>
                </c:pt>
                <c:pt idx="9997">
                  <c:v>36.589000000000006</c:v>
                </c:pt>
                <c:pt idx="9998">
                  <c:v>36.623000000000012</c:v>
                </c:pt>
                <c:pt idx="9999">
                  <c:v>36.621000000000002</c:v>
                </c:pt>
                <c:pt idx="10000">
                  <c:v>36.589000000000006</c:v>
                </c:pt>
                <c:pt idx="10001">
                  <c:v>36.589000000000006</c:v>
                </c:pt>
                <c:pt idx="10002">
                  <c:v>36.623000000000012</c:v>
                </c:pt>
                <c:pt idx="10003">
                  <c:v>36.589000000000006</c:v>
                </c:pt>
                <c:pt idx="10004">
                  <c:v>36.621000000000002</c:v>
                </c:pt>
                <c:pt idx="10005">
                  <c:v>36.623000000000012</c:v>
                </c:pt>
                <c:pt idx="10006">
                  <c:v>36.655000000000001</c:v>
                </c:pt>
                <c:pt idx="10007">
                  <c:v>36.655000000000001</c:v>
                </c:pt>
                <c:pt idx="10008">
                  <c:v>36.655000000000001</c:v>
                </c:pt>
                <c:pt idx="10009">
                  <c:v>36.655000000000001</c:v>
                </c:pt>
                <c:pt idx="10010">
                  <c:v>36.655000000000001</c:v>
                </c:pt>
                <c:pt idx="10011">
                  <c:v>36.720000000000013</c:v>
                </c:pt>
                <c:pt idx="10012">
                  <c:v>36.687000000000005</c:v>
                </c:pt>
                <c:pt idx="10013">
                  <c:v>36.720000000000013</c:v>
                </c:pt>
                <c:pt idx="10014">
                  <c:v>36.722000000000016</c:v>
                </c:pt>
                <c:pt idx="10015">
                  <c:v>36.752000000000002</c:v>
                </c:pt>
                <c:pt idx="10016">
                  <c:v>36.722000000000016</c:v>
                </c:pt>
                <c:pt idx="10017">
                  <c:v>36.754000000000005</c:v>
                </c:pt>
                <c:pt idx="10018">
                  <c:v>36.754000000000005</c:v>
                </c:pt>
                <c:pt idx="10019">
                  <c:v>36.786000000000001</c:v>
                </c:pt>
                <c:pt idx="10020">
                  <c:v>36.786000000000001</c:v>
                </c:pt>
                <c:pt idx="10021">
                  <c:v>36.817999999999998</c:v>
                </c:pt>
                <c:pt idx="10022">
                  <c:v>36.853000000000002</c:v>
                </c:pt>
                <c:pt idx="10023">
                  <c:v>36.817999999999998</c:v>
                </c:pt>
                <c:pt idx="10024">
                  <c:v>36.821000000000005</c:v>
                </c:pt>
                <c:pt idx="10025">
                  <c:v>36.789000000000001</c:v>
                </c:pt>
                <c:pt idx="10026">
                  <c:v>36.854999999999997</c:v>
                </c:pt>
                <c:pt idx="10027">
                  <c:v>36.853000000000002</c:v>
                </c:pt>
                <c:pt idx="10028">
                  <c:v>36.853000000000002</c:v>
                </c:pt>
                <c:pt idx="10029">
                  <c:v>36.853000000000002</c:v>
                </c:pt>
                <c:pt idx="10030">
                  <c:v>36.854999999999997</c:v>
                </c:pt>
                <c:pt idx="10031">
                  <c:v>36.853000000000002</c:v>
                </c:pt>
                <c:pt idx="10032">
                  <c:v>36.854999999999997</c:v>
                </c:pt>
                <c:pt idx="10033">
                  <c:v>36.919000000000004</c:v>
                </c:pt>
                <c:pt idx="10034">
                  <c:v>36.919000000000004</c:v>
                </c:pt>
                <c:pt idx="10035">
                  <c:v>36.919000000000004</c:v>
                </c:pt>
                <c:pt idx="10036">
                  <c:v>36.919000000000004</c:v>
                </c:pt>
                <c:pt idx="10037">
                  <c:v>36.951999999999998</c:v>
                </c:pt>
                <c:pt idx="10038">
                  <c:v>36.922000000000011</c:v>
                </c:pt>
                <c:pt idx="10039">
                  <c:v>36.954000000000001</c:v>
                </c:pt>
                <c:pt idx="10040">
                  <c:v>36.986000000000004</c:v>
                </c:pt>
                <c:pt idx="10041">
                  <c:v>36.986000000000004</c:v>
                </c:pt>
                <c:pt idx="10042">
                  <c:v>36.986000000000004</c:v>
                </c:pt>
                <c:pt idx="10043">
                  <c:v>37.050000000000004</c:v>
                </c:pt>
                <c:pt idx="10044">
                  <c:v>37.021000000000001</c:v>
                </c:pt>
                <c:pt idx="10045">
                  <c:v>37.018000000000001</c:v>
                </c:pt>
                <c:pt idx="10046">
                  <c:v>37.021000000000001</c:v>
                </c:pt>
                <c:pt idx="10047">
                  <c:v>37.053000000000004</c:v>
                </c:pt>
                <c:pt idx="10048">
                  <c:v>37.085000000000001</c:v>
                </c:pt>
                <c:pt idx="10049">
                  <c:v>37.117000000000004</c:v>
                </c:pt>
                <c:pt idx="10050">
                  <c:v>37.119</c:v>
                </c:pt>
                <c:pt idx="10051">
                  <c:v>37.085000000000001</c:v>
                </c:pt>
                <c:pt idx="10052">
                  <c:v>37.119</c:v>
                </c:pt>
                <c:pt idx="10053">
                  <c:v>37.119</c:v>
                </c:pt>
                <c:pt idx="10054">
                  <c:v>37.119</c:v>
                </c:pt>
                <c:pt idx="10055">
                  <c:v>37.119</c:v>
                </c:pt>
                <c:pt idx="10056">
                  <c:v>37.119</c:v>
                </c:pt>
                <c:pt idx="10057">
                  <c:v>37.154000000000003</c:v>
                </c:pt>
                <c:pt idx="10058">
                  <c:v>37.183</c:v>
                </c:pt>
                <c:pt idx="10059">
                  <c:v>37.154000000000003</c:v>
                </c:pt>
                <c:pt idx="10060">
                  <c:v>37.154000000000003</c:v>
                </c:pt>
                <c:pt idx="10061">
                  <c:v>37.122000000000014</c:v>
                </c:pt>
                <c:pt idx="10062">
                  <c:v>37.124000000000002</c:v>
                </c:pt>
                <c:pt idx="10063">
                  <c:v>37.122000000000014</c:v>
                </c:pt>
                <c:pt idx="10064">
                  <c:v>37.124000000000002</c:v>
                </c:pt>
                <c:pt idx="10065">
                  <c:v>37.124000000000002</c:v>
                </c:pt>
                <c:pt idx="10066">
                  <c:v>37.124000000000002</c:v>
                </c:pt>
                <c:pt idx="10067">
                  <c:v>37.124000000000002</c:v>
                </c:pt>
                <c:pt idx="10068">
                  <c:v>37.124000000000002</c:v>
                </c:pt>
                <c:pt idx="10069">
                  <c:v>37.124000000000002</c:v>
                </c:pt>
                <c:pt idx="10070">
                  <c:v>37.127000000000002</c:v>
                </c:pt>
                <c:pt idx="10071">
                  <c:v>37.127000000000002</c:v>
                </c:pt>
                <c:pt idx="10072">
                  <c:v>37.159000000000006</c:v>
                </c:pt>
                <c:pt idx="10073">
                  <c:v>37.127000000000002</c:v>
                </c:pt>
                <c:pt idx="10074">
                  <c:v>37.164000000000001</c:v>
                </c:pt>
                <c:pt idx="10075">
                  <c:v>37.127000000000002</c:v>
                </c:pt>
                <c:pt idx="10076">
                  <c:v>37.159000000000006</c:v>
                </c:pt>
                <c:pt idx="10077">
                  <c:v>37.193000000000012</c:v>
                </c:pt>
                <c:pt idx="10078">
                  <c:v>37.134</c:v>
                </c:pt>
                <c:pt idx="10079">
                  <c:v>37.193000000000012</c:v>
                </c:pt>
                <c:pt idx="10080">
                  <c:v>37.161000000000001</c:v>
                </c:pt>
                <c:pt idx="10081">
                  <c:v>37.193000000000012</c:v>
                </c:pt>
                <c:pt idx="10082">
                  <c:v>37.198000000000015</c:v>
                </c:pt>
                <c:pt idx="10083">
                  <c:v>37.228000000000016</c:v>
                </c:pt>
                <c:pt idx="10084">
                  <c:v>37.228000000000016</c:v>
                </c:pt>
                <c:pt idx="10085">
                  <c:v>37.260000000000012</c:v>
                </c:pt>
                <c:pt idx="10086">
                  <c:v>37.198000000000015</c:v>
                </c:pt>
                <c:pt idx="10087">
                  <c:v>37.260000000000012</c:v>
                </c:pt>
                <c:pt idx="10088">
                  <c:v>37.262000000000015</c:v>
                </c:pt>
                <c:pt idx="10089">
                  <c:v>37.295000000000016</c:v>
                </c:pt>
                <c:pt idx="10090">
                  <c:v>37.480000000000004</c:v>
                </c:pt>
                <c:pt idx="10091">
                  <c:v>37.454999999999998</c:v>
                </c:pt>
                <c:pt idx="10092">
                  <c:v>37.519000000000005</c:v>
                </c:pt>
                <c:pt idx="10093">
                  <c:v>37.553000000000004</c:v>
                </c:pt>
                <c:pt idx="10094">
                  <c:v>37.586000000000006</c:v>
                </c:pt>
                <c:pt idx="10095">
                  <c:v>37.618000000000002</c:v>
                </c:pt>
                <c:pt idx="10096">
                  <c:v>37.586000000000006</c:v>
                </c:pt>
                <c:pt idx="10097">
                  <c:v>37.586000000000006</c:v>
                </c:pt>
                <c:pt idx="10098">
                  <c:v>37.623000000000012</c:v>
                </c:pt>
                <c:pt idx="10099">
                  <c:v>37.588000000000001</c:v>
                </c:pt>
                <c:pt idx="10100">
                  <c:v>37.652000000000001</c:v>
                </c:pt>
                <c:pt idx="10101">
                  <c:v>37.684000000000005</c:v>
                </c:pt>
                <c:pt idx="10102">
                  <c:v>37.719000000000001</c:v>
                </c:pt>
                <c:pt idx="10103">
                  <c:v>37.719000000000001</c:v>
                </c:pt>
                <c:pt idx="10104">
                  <c:v>37.719000000000001</c:v>
                </c:pt>
                <c:pt idx="10105">
                  <c:v>37.719000000000001</c:v>
                </c:pt>
                <c:pt idx="10106">
                  <c:v>37.813999999999993</c:v>
                </c:pt>
                <c:pt idx="10107">
                  <c:v>37.719000000000001</c:v>
                </c:pt>
                <c:pt idx="10108">
                  <c:v>37.689</c:v>
                </c:pt>
                <c:pt idx="10109">
                  <c:v>37.689</c:v>
                </c:pt>
                <c:pt idx="10110">
                  <c:v>37.766000000000012</c:v>
                </c:pt>
                <c:pt idx="10111">
                  <c:v>37.721000000000011</c:v>
                </c:pt>
                <c:pt idx="10112">
                  <c:v>37.689</c:v>
                </c:pt>
                <c:pt idx="10113">
                  <c:v>37.689</c:v>
                </c:pt>
                <c:pt idx="10114">
                  <c:v>37.660000000000011</c:v>
                </c:pt>
                <c:pt idx="10115">
                  <c:v>37.628000000000014</c:v>
                </c:pt>
                <c:pt idx="10116">
                  <c:v>37.596000000000011</c:v>
                </c:pt>
                <c:pt idx="10117">
                  <c:v>37.596000000000011</c:v>
                </c:pt>
                <c:pt idx="10118">
                  <c:v>37.613</c:v>
                </c:pt>
                <c:pt idx="10119">
                  <c:v>37.563000000000002</c:v>
                </c:pt>
                <c:pt idx="10120">
                  <c:v>37.598000000000013</c:v>
                </c:pt>
                <c:pt idx="10121">
                  <c:v>37.534000000000006</c:v>
                </c:pt>
                <c:pt idx="10122">
                  <c:v>37.539000000000001</c:v>
                </c:pt>
                <c:pt idx="10123">
                  <c:v>37.502000000000002</c:v>
                </c:pt>
                <c:pt idx="10124">
                  <c:v>37.47</c:v>
                </c:pt>
                <c:pt idx="10125">
                  <c:v>37.438000000000002</c:v>
                </c:pt>
                <c:pt idx="10126">
                  <c:v>37.454999999999998</c:v>
                </c:pt>
                <c:pt idx="10127">
                  <c:v>37.408000000000001</c:v>
                </c:pt>
                <c:pt idx="10128">
                  <c:v>37.408000000000001</c:v>
                </c:pt>
                <c:pt idx="10129">
                  <c:v>37.411000000000001</c:v>
                </c:pt>
                <c:pt idx="10130">
                  <c:v>37.359000000000002</c:v>
                </c:pt>
                <c:pt idx="10131">
                  <c:v>37.346000000000004</c:v>
                </c:pt>
                <c:pt idx="10132">
                  <c:v>37.346000000000004</c:v>
                </c:pt>
                <c:pt idx="10133">
                  <c:v>37.313999999999993</c:v>
                </c:pt>
                <c:pt idx="10134">
                  <c:v>37.454999999999998</c:v>
                </c:pt>
                <c:pt idx="10135">
                  <c:v>37.316999999999993</c:v>
                </c:pt>
                <c:pt idx="10136">
                  <c:v>37.349000000000004</c:v>
                </c:pt>
                <c:pt idx="10137">
                  <c:v>37.349000000000004</c:v>
                </c:pt>
                <c:pt idx="10138">
                  <c:v>37.465000000000003</c:v>
                </c:pt>
                <c:pt idx="10139">
                  <c:v>37.319000000000003</c:v>
                </c:pt>
                <c:pt idx="10140">
                  <c:v>37.350999999999999</c:v>
                </c:pt>
                <c:pt idx="10141">
                  <c:v>37.350999999999999</c:v>
                </c:pt>
                <c:pt idx="10142">
                  <c:v>37.386000000000003</c:v>
                </c:pt>
                <c:pt idx="10143">
                  <c:v>37.350999999999999</c:v>
                </c:pt>
                <c:pt idx="10144">
                  <c:v>37.350999999999999</c:v>
                </c:pt>
                <c:pt idx="10145">
                  <c:v>37.386000000000003</c:v>
                </c:pt>
                <c:pt idx="10146">
                  <c:v>37.433</c:v>
                </c:pt>
                <c:pt idx="10147">
                  <c:v>37.417999999999999</c:v>
                </c:pt>
                <c:pt idx="10148">
                  <c:v>37.417999999999999</c:v>
                </c:pt>
                <c:pt idx="10149">
                  <c:v>37.417999999999999</c:v>
                </c:pt>
                <c:pt idx="10150">
                  <c:v>37.425000000000011</c:v>
                </c:pt>
                <c:pt idx="10151">
                  <c:v>37.356000000000002</c:v>
                </c:pt>
                <c:pt idx="10152">
                  <c:v>37.356000000000002</c:v>
                </c:pt>
                <c:pt idx="10153">
                  <c:v>37.356000000000002</c:v>
                </c:pt>
                <c:pt idx="10154">
                  <c:v>37.361000000000004</c:v>
                </c:pt>
                <c:pt idx="10155">
                  <c:v>37.356000000000002</c:v>
                </c:pt>
                <c:pt idx="10156">
                  <c:v>37.359000000000002</c:v>
                </c:pt>
                <c:pt idx="10157">
                  <c:v>37.359000000000002</c:v>
                </c:pt>
                <c:pt idx="10158">
                  <c:v>37.361000000000004</c:v>
                </c:pt>
                <c:pt idx="10159">
                  <c:v>37.329000000000001</c:v>
                </c:pt>
                <c:pt idx="10160">
                  <c:v>37.329000000000001</c:v>
                </c:pt>
                <c:pt idx="10161">
                  <c:v>37.361000000000004</c:v>
                </c:pt>
                <c:pt idx="10162">
                  <c:v>37.366</c:v>
                </c:pt>
                <c:pt idx="10163">
                  <c:v>37.329000000000001</c:v>
                </c:pt>
                <c:pt idx="10164">
                  <c:v>37.361000000000004</c:v>
                </c:pt>
                <c:pt idx="10165">
                  <c:v>37.332000000000001</c:v>
                </c:pt>
                <c:pt idx="10166">
                  <c:v>37.302</c:v>
                </c:pt>
                <c:pt idx="10167">
                  <c:v>37.300000000000004</c:v>
                </c:pt>
                <c:pt idx="10168">
                  <c:v>37.267000000000003</c:v>
                </c:pt>
                <c:pt idx="10169">
                  <c:v>37.235000000000014</c:v>
                </c:pt>
                <c:pt idx="10170">
                  <c:v>37.238000000000014</c:v>
                </c:pt>
                <c:pt idx="10171">
                  <c:v>37.238000000000014</c:v>
                </c:pt>
                <c:pt idx="10172">
                  <c:v>37.174000000000007</c:v>
                </c:pt>
                <c:pt idx="10173">
                  <c:v>37.174000000000007</c:v>
                </c:pt>
                <c:pt idx="10174">
                  <c:v>37.176000000000002</c:v>
                </c:pt>
                <c:pt idx="10175">
                  <c:v>37.174000000000007</c:v>
                </c:pt>
                <c:pt idx="10176">
                  <c:v>37.141000000000005</c:v>
                </c:pt>
                <c:pt idx="10177">
                  <c:v>37.112000000000002</c:v>
                </c:pt>
                <c:pt idx="10178">
                  <c:v>37.117000000000004</c:v>
                </c:pt>
                <c:pt idx="10179">
                  <c:v>37.08</c:v>
                </c:pt>
                <c:pt idx="10180">
                  <c:v>37.048000000000002</c:v>
                </c:pt>
                <c:pt idx="10181">
                  <c:v>37.048000000000002</c:v>
                </c:pt>
                <c:pt idx="10182">
                  <c:v>37.055</c:v>
                </c:pt>
                <c:pt idx="10183">
                  <c:v>37.050000000000004</c:v>
                </c:pt>
                <c:pt idx="10184">
                  <c:v>37.050000000000004</c:v>
                </c:pt>
                <c:pt idx="10185">
                  <c:v>37.050000000000004</c:v>
                </c:pt>
                <c:pt idx="10186">
                  <c:v>37.06</c:v>
                </c:pt>
                <c:pt idx="10187">
                  <c:v>36.988</c:v>
                </c:pt>
                <c:pt idx="10188">
                  <c:v>37.052</c:v>
                </c:pt>
                <c:pt idx="10189">
                  <c:v>37.052</c:v>
                </c:pt>
                <c:pt idx="10190">
                  <c:v>37.025000000000013</c:v>
                </c:pt>
                <c:pt idx="10191">
                  <c:v>37.052</c:v>
                </c:pt>
                <c:pt idx="10192">
                  <c:v>37.052</c:v>
                </c:pt>
                <c:pt idx="10193">
                  <c:v>37.055</c:v>
                </c:pt>
                <c:pt idx="10194">
                  <c:v>37.062000000000012</c:v>
                </c:pt>
                <c:pt idx="10195">
                  <c:v>37.055</c:v>
                </c:pt>
                <c:pt idx="10196">
                  <c:v>37.055</c:v>
                </c:pt>
                <c:pt idx="10197">
                  <c:v>37.055</c:v>
                </c:pt>
                <c:pt idx="10198">
                  <c:v>37.033000000000001</c:v>
                </c:pt>
                <c:pt idx="10199">
                  <c:v>37.057000000000002</c:v>
                </c:pt>
                <c:pt idx="10200">
                  <c:v>37.057000000000002</c:v>
                </c:pt>
                <c:pt idx="10201">
                  <c:v>37.090000000000003</c:v>
                </c:pt>
                <c:pt idx="10202">
                  <c:v>37.06</c:v>
                </c:pt>
                <c:pt idx="10203">
                  <c:v>37.057000000000002</c:v>
                </c:pt>
                <c:pt idx="10204">
                  <c:v>37.06</c:v>
                </c:pt>
                <c:pt idx="10205">
                  <c:v>37.124000000000002</c:v>
                </c:pt>
                <c:pt idx="10206">
                  <c:v>37.127000000000002</c:v>
                </c:pt>
                <c:pt idx="10207">
                  <c:v>37.124000000000002</c:v>
                </c:pt>
                <c:pt idx="10208">
                  <c:v>37.124000000000002</c:v>
                </c:pt>
                <c:pt idx="10209">
                  <c:v>37.159000000000006</c:v>
                </c:pt>
                <c:pt idx="10210">
                  <c:v>37.134</c:v>
                </c:pt>
                <c:pt idx="10211">
                  <c:v>37.127000000000002</c:v>
                </c:pt>
                <c:pt idx="10212">
                  <c:v>37.094000000000001</c:v>
                </c:pt>
                <c:pt idx="10213">
                  <c:v>37.094000000000001</c:v>
                </c:pt>
                <c:pt idx="10214">
                  <c:v>37.141000000000005</c:v>
                </c:pt>
                <c:pt idx="10215">
                  <c:v>37.129000000000012</c:v>
                </c:pt>
                <c:pt idx="10216">
                  <c:v>37.129000000000012</c:v>
                </c:pt>
                <c:pt idx="10217">
                  <c:v>37.129000000000012</c:v>
                </c:pt>
                <c:pt idx="10218">
                  <c:v>37.131</c:v>
                </c:pt>
                <c:pt idx="10219">
                  <c:v>37.097000000000001</c:v>
                </c:pt>
                <c:pt idx="10220">
                  <c:v>37.067</c:v>
                </c:pt>
                <c:pt idx="10221">
                  <c:v>37.067</c:v>
                </c:pt>
                <c:pt idx="10222">
                  <c:v>37.003</c:v>
                </c:pt>
                <c:pt idx="10223">
                  <c:v>37.003</c:v>
                </c:pt>
                <c:pt idx="10224">
                  <c:v>36.941000000000003</c:v>
                </c:pt>
                <c:pt idx="10225">
                  <c:v>36.941000000000003</c:v>
                </c:pt>
                <c:pt idx="10226">
                  <c:v>36.946000000000005</c:v>
                </c:pt>
                <c:pt idx="10227">
                  <c:v>36.877000000000002</c:v>
                </c:pt>
                <c:pt idx="10228">
                  <c:v>36.844999999999999</c:v>
                </c:pt>
                <c:pt idx="10229">
                  <c:v>36.814999999999998</c:v>
                </c:pt>
                <c:pt idx="10230">
                  <c:v>36.814999999999998</c:v>
                </c:pt>
                <c:pt idx="10231">
                  <c:v>36.847000000000001</c:v>
                </c:pt>
                <c:pt idx="10232">
                  <c:v>36.814999999999998</c:v>
                </c:pt>
                <c:pt idx="10233">
                  <c:v>36.814999999999998</c:v>
                </c:pt>
                <c:pt idx="10234">
                  <c:v>36.822000000000003</c:v>
                </c:pt>
                <c:pt idx="10235">
                  <c:v>36.75</c:v>
                </c:pt>
                <c:pt idx="10236">
                  <c:v>36.753</c:v>
                </c:pt>
                <c:pt idx="10237">
                  <c:v>36.753</c:v>
                </c:pt>
                <c:pt idx="10238">
                  <c:v>36.723000000000013</c:v>
                </c:pt>
                <c:pt idx="10239">
                  <c:v>36.688000000000002</c:v>
                </c:pt>
                <c:pt idx="10240">
                  <c:v>36.721000000000011</c:v>
                </c:pt>
                <c:pt idx="10241">
                  <c:v>36.688000000000002</c:v>
                </c:pt>
                <c:pt idx="10242">
                  <c:v>36.659000000000006</c:v>
                </c:pt>
                <c:pt idx="10243">
                  <c:v>36.691000000000003</c:v>
                </c:pt>
                <c:pt idx="10244">
                  <c:v>36.691000000000003</c:v>
                </c:pt>
                <c:pt idx="10245">
                  <c:v>36.691000000000003</c:v>
                </c:pt>
                <c:pt idx="10246">
                  <c:v>36.659000000000006</c:v>
                </c:pt>
                <c:pt idx="10247">
                  <c:v>36.629000000000012</c:v>
                </c:pt>
                <c:pt idx="10248">
                  <c:v>36.629000000000012</c:v>
                </c:pt>
                <c:pt idx="10249">
                  <c:v>36.629000000000012</c:v>
                </c:pt>
                <c:pt idx="10250">
                  <c:v>36.567</c:v>
                </c:pt>
                <c:pt idx="10251">
                  <c:v>36.565000000000012</c:v>
                </c:pt>
                <c:pt idx="10252">
                  <c:v>36.567</c:v>
                </c:pt>
                <c:pt idx="10253">
                  <c:v>36.567</c:v>
                </c:pt>
                <c:pt idx="10254">
                  <c:v>36.567</c:v>
                </c:pt>
                <c:pt idx="10255">
                  <c:v>36.535000000000011</c:v>
                </c:pt>
                <c:pt idx="10256">
                  <c:v>36.535000000000011</c:v>
                </c:pt>
                <c:pt idx="10257">
                  <c:v>36.537000000000006</c:v>
                </c:pt>
                <c:pt idx="10258">
                  <c:v>36.54</c:v>
                </c:pt>
                <c:pt idx="10259">
                  <c:v>36.505000000000003</c:v>
                </c:pt>
                <c:pt idx="10260">
                  <c:v>36.505000000000003</c:v>
                </c:pt>
                <c:pt idx="10261">
                  <c:v>36.505000000000003</c:v>
                </c:pt>
                <c:pt idx="10262">
                  <c:v>36.478000000000002</c:v>
                </c:pt>
                <c:pt idx="10263">
                  <c:v>36.443000000000005</c:v>
                </c:pt>
                <c:pt idx="10264">
                  <c:v>36.443000000000005</c:v>
                </c:pt>
                <c:pt idx="10265">
                  <c:v>36.443000000000005</c:v>
                </c:pt>
                <c:pt idx="10266">
                  <c:v>36.445</c:v>
                </c:pt>
                <c:pt idx="10267">
                  <c:v>36.443000000000005</c:v>
                </c:pt>
                <c:pt idx="10268">
                  <c:v>36.445</c:v>
                </c:pt>
                <c:pt idx="10269">
                  <c:v>36.445</c:v>
                </c:pt>
                <c:pt idx="10270">
                  <c:v>36.453000000000003</c:v>
                </c:pt>
                <c:pt idx="10271">
                  <c:v>36.445</c:v>
                </c:pt>
                <c:pt idx="10272">
                  <c:v>36.445</c:v>
                </c:pt>
                <c:pt idx="10273">
                  <c:v>36.416000000000004</c:v>
                </c:pt>
                <c:pt idx="10274">
                  <c:v>36.416000000000004</c:v>
                </c:pt>
                <c:pt idx="10275">
                  <c:v>36.383000000000003</c:v>
                </c:pt>
                <c:pt idx="10276">
                  <c:v>36.383000000000003</c:v>
                </c:pt>
                <c:pt idx="10277">
                  <c:v>36.353000000000002</c:v>
                </c:pt>
                <c:pt idx="10278">
                  <c:v>36.321000000000005</c:v>
                </c:pt>
                <c:pt idx="10279">
                  <c:v>36.289000000000001</c:v>
                </c:pt>
                <c:pt idx="10280">
                  <c:v>36.257000000000005</c:v>
                </c:pt>
                <c:pt idx="10281">
                  <c:v>36.224000000000011</c:v>
                </c:pt>
                <c:pt idx="10282">
                  <c:v>36.162000000000013</c:v>
                </c:pt>
                <c:pt idx="10283">
                  <c:v>36.130000000000003</c:v>
                </c:pt>
                <c:pt idx="10284">
                  <c:v>36.066000000000003</c:v>
                </c:pt>
                <c:pt idx="10285">
                  <c:v>36.066000000000003</c:v>
                </c:pt>
                <c:pt idx="10286">
                  <c:v>36.066000000000003</c:v>
                </c:pt>
                <c:pt idx="10287">
                  <c:v>36.066000000000003</c:v>
                </c:pt>
                <c:pt idx="10288">
                  <c:v>36.066000000000003</c:v>
                </c:pt>
                <c:pt idx="10289">
                  <c:v>36.132000000000012</c:v>
                </c:pt>
                <c:pt idx="10290">
                  <c:v>36.135000000000012</c:v>
                </c:pt>
                <c:pt idx="10291">
                  <c:v>36.132000000000012</c:v>
                </c:pt>
                <c:pt idx="10292">
                  <c:v>36.197000000000003</c:v>
                </c:pt>
                <c:pt idx="10293">
                  <c:v>36.199000000000012</c:v>
                </c:pt>
                <c:pt idx="10294">
                  <c:v>36.199000000000012</c:v>
                </c:pt>
                <c:pt idx="10295">
                  <c:v>36.199000000000012</c:v>
                </c:pt>
                <c:pt idx="10296">
                  <c:v>36.199000000000012</c:v>
                </c:pt>
                <c:pt idx="10297">
                  <c:v>36.264000000000003</c:v>
                </c:pt>
                <c:pt idx="10298">
                  <c:v>36.202000000000012</c:v>
                </c:pt>
                <c:pt idx="10299">
                  <c:v>36.202000000000012</c:v>
                </c:pt>
                <c:pt idx="10300">
                  <c:v>36.137</c:v>
                </c:pt>
                <c:pt idx="10301">
                  <c:v>36.105000000000011</c:v>
                </c:pt>
                <c:pt idx="10302">
                  <c:v>36.075000000000003</c:v>
                </c:pt>
                <c:pt idx="10303">
                  <c:v>36.04</c:v>
                </c:pt>
                <c:pt idx="10304">
                  <c:v>36.008000000000003</c:v>
                </c:pt>
                <c:pt idx="10305">
                  <c:v>35.978000000000002</c:v>
                </c:pt>
                <c:pt idx="10306">
                  <c:v>35.946000000000005</c:v>
                </c:pt>
                <c:pt idx="10307">
                  <c:v>35.946000000000005</c:v>
                </c:pt>
                <c:pt idx="10308">
                  <c:v>35.880999999999993</c:v>
                </c:pt>
                <c:pt idx="10309">
                  <c:v>35.849000000000004</c:v>
                </c:pt>
                <c:pt idx="10310">
                  <c:v>35.816999999999993</c:v>
                </c:pt>
                <c:pt idx="10311">
                  <c:v>35.816999999999993</c:v>
                </c:pt>
                <c:pt idx="10312">
                  <c:v>35.816999999999993</c:v>
                </c:pt>
                <c:pt idx="10313">
                  <c:v>35.816999999999993</c:v>
                </c:pt>
                <c:pt idx="10314">
                  <c:v>35.821000000000005</c:v>
                </c:pt>
                <c:pt idx="10315">
                  <c:v>35.752000000000002</c:v>
                </c:pt>
                <c:pt idx="10316">
                  <c:v>35.754000000000005</c:v>
                </c:pt>
                <c:pt idx="10317">
                  <c:v>35.754000000000005</c:v>
                </c:pt>
                <c:pt idx="10318">
                  <c:v>35.722000000000016</c:v>
                </c:pt>
                <c:pt idx="10319">
                  <c:v>35.754000000000005</c:v>
                </c:pt>
                <c:pt idx="10320">
                  <c:v>35.690000000000012</c:v>
                </c:pt>
                <c:pt idx="10321">
                  <c:v>35.692000000000014</c:v>
                </c:pt>
                <c:pt idx="10322">
                  <c:v>35.692000000000014</c:v>
                </c:pt>
                <c:pt idx="10323">
                  <c:v>35.757000000000005</c:v>
                </c:pt>
                <c:pt idx="10324">
                  <c:v>35.692000000000014</c:v>
                </c:pt>
                <c:pt idx="10325">
                  <c:v>35.757000000000005</c:v>
                </c:pt>
                <c:pt idx="10326">
                  <c:v>35.757000000000005</c:v>
                </c:pt>
                <c:pt idx="10327">
                  <c:v>35.757000000000005</c:v>
                </c:pt>
                <c:pt idx="10328">
                  <c:v>35.789000000000001</c:v>
                </c:pt>
                <c:pt idx="10329">
                  <c:v>35.789000000000001</c:v>
                </c:pt>
                <c:pt idx="10330">
                  <c:v>35.887999999999998</c:v>
                </c:pt>
                <c:pt idx="10331">
                  <c:v>35.887999999999998</c:v>
                </c:pt>
                <c:pt idx="10332">
                  <c:v>35.953000000000003</c:v>
                </c:pt>
                <c:pt idx="10333">
                  <c:v>35.984999999999999</c:v>
                </c:pt>
                <c:pt idx="10334">
                  <c:v>36.020000000000003</c:v>
                </c:pt>
                <c:pt idx="10335">
                  <c:v>36.018000000000001</c:v>
                </c:pt>
                <c:pt idx="10336">
                  <c:v>36.082000000000001</c:v>
                </c:pt>
                <c:pt idx="10337">
                  <c:v>36.147000000000006</c:v>
                </c:pt>
                <c:pt idx="10338">
                  <c:v>36.149000000000001</c:v>
                </c:pt>
                <c:pt idx="10339">
                  <c:v>36.181000000000004</c:v>
                </c:pt>
                <c:pt idx="10340">
                  <c:v>36.214000000000006</c:v>
                </c:pt>
                <c:pt idx="10341">
                  <c:v>36.246000000000002</c:v>
                </c:pt>
                <c:pt idx="10342">
                  <c:v>36.314999999999998</c:v>
                </c:pt>
                <c:pt idx="10343">
                  <c:v>36.343000000000004</c:v>
                </c:pt>
                <c:pt idx="10344">
                  <c:v>36.343000000000004</c:v>
                </c:pt>
                <c:pt idx="10345">
                  <c:v>36.375</c:v>
                </c:pt>
                <c:pt idx="10346">
                  <c:v>36.410000000000004</c:v>
                </c:pt>
                <c:pt idx="10347">
                  <c:v>36.410000000000004</c:v>
                </c:pt>
                <c:pt idx="10348">
                  <c:v>36.410000000000004</c:v>
                </c:pt>
                <c:pt idx="10349">
                  <c:v>36.410000000000004</c:v>
                </c:pt>
                <c:pt idx="10350">
                  <c:v>36.380000000000003</c:v>
                </c:pt>
                <c:pt idx="10351">
                  <c:v>36.410000000000004</c:v>
                </c:pt>
                <c:pt idx="10352">
                  <c:v>36.410000000000004</c:v>
                </c:pt>
                <c:pt idx="10353">
                  <c:v>36.410000000000004</c:v>
                </c:pt>
                <c:pt idx="10354">
                  <c:v>36.414999999999999</c:v>
                </c:pt>
                <c:pt idx="10355">
                  <c:v>36.411999999999999</c:v>
                </c:pt>
                <c:pt idx="10356">
                  <c:v>36.380000000000003</c:v>
                </c:pt>
                <c:pt idx="10357">
                  <c:v>36.347999999999999</c:v>
                </c:pt>
                <c:pt idx="10358">
                  <c:v>36.347999999999999</c:v>
                </c:pt>
                <c:pt idx="10359">
                  <c:v>36.314999999999998</c:v>
                </c:pt>
                <c:pt idx="10360">
                  <c:v>36.347999999999999</c:v>
                </c:pt>
                <c:pt idx="10361">
                  <c:v>36.314999999999998</c:v>
                </c:pt>
                <c:pt idx="10362">
                  <c:v>36.35</c:v>
                </c:pt>
                <c:pt idx="10363">
                  <c:v>36.317999999999998</c:v>
                </c:pt>
                <c:pt idx="10364">
                  <c:v>36.314999999999998</c:v>
                </c:pt>
                <c:pt idx="10365">
                  <c:v>36.286000000000001</c:v>
                </c:pt>
                <c:pt idx="10366">
                  <c:v>36.288000000000011</c:v>
                </c:pt>
                <c:pt idx="10367">
                  <c:v>36.221000000000011</c:v>
                </c:pt>
                <c:pt idx="10368">
                  <c:v>36.221000000000011</c:v>
                </c:pt>
                <c:pt idx="10369">
                  <c:v>36.221000000000011</c:v>
                </c:pt>
                <c:pt idx="10370">
                  <c:v>36.221000000000011</c:v>
                </c:pt>
                <c:pt idx="10371">
                  <c:v>36.189</c:v>
                </c:pt>
                <c:pt idx="10372">
                  <c:v>36.221000000000011</c:v>
                </c:pt>
                <c:pt idx="10373">
                  <c:v>36.221000000000011</c:v>
                </c:pt>
                <c:pt idx="10374">
                  <c:v>36.191000000000003</c:v>
                </c:pt>
                <c:pt idx="10375">
                  <c:v>36.223000000000013</c:v>
                </c:pt>
                <c:pt idx="10376">
                  <c:v>36.223000000000013</c:v>
                </c:pt>
                <c:pt idx="10377">
                  <c:v>36.223000000000013</c:v>
                </c:pt>
                <c:pt idx="10378">
                  <c:v>36.161000000000001</c:v>
                </c:pt>
                <c:pt idx="10379">
                  <c:v>36.159000000000006</c:v>
                </c:pt>
                <c:pt idx="10380">
                  <c:v>36.159000000000006</c:v>
                </c:pt>
                <c:pt idx="10381">
                  <c:v>36.094000000000001</c:v>
                </c:pt>
                <c:pt idx="10382">
                  <c:v>36.129000000000012</c:v>
                </c:pt>
                <c:pt idx="10383">
                  <c:v>36.097000000000001</c:v>
                </c:pt>
                <c:pt idx="10384">
                  <c:v>36.097000000000001</c:v>
                </c:pt>
                <c:pt idx="10385">
                  <c:v>36.097000000000001</c:v>
                </c:pt>
                <c:pt idx="10386">
                  <c:v>36.099000000000011</c:v>
                </c:pt>
                <c:pt idx="10387">
                  <c:v>36.032000000000011</c:v>
                </c:pt>
                <c:pt idx="10388">
                  <c:v>36.034000000000006</c:v>
                </c:pt>
                <c:pt idx="10389">
                  <c:v>35.97</c:v>
                </c:pt>
                <c:pt idx="10390">
                  <c:v>35.97</c:v>
                </c:pt>
                <c:pt idx="10391">
                  <c:v>35.937000000000005</c:v>
                </c:pt>
                <c:pt idx="10392">
                  <c:v>35.873000000000005</c:v>
                </c:pt>
                <c:pt idx="10393">
                  <c:v>35.840000000000003</c:v>
                </c:pt>
                <c:pt idx="10394">
                  <c:v>35.778000000000013</c:v>
                </c:pt>
                <c:pt idx="10395">
                  <c:v>35.714000000000006</c:v>
                </c:pt>
                <c:pt idx="10396">
                  <c:v>35.649000000000001</c:v>
                </c:pt>
                <c:pt idx="10397">
                  <c:v>35.649000000000001</c:v>
                </c:pt>
                <c:pt idx="10398">
                  <c:v>35.584000000000003</c:v>
                </c:pt>
                <c:pt idx="10399">
                  <c:v>35.584000000000003</c:v>
                </c:pt>
                <c:pt idx="10400">
                  <c:v>35.519000000000005</c:v>
                </c:pt>
                <c:pt idx="10401">
                  <c:v>35.454999999999998</c:v>
                </c:pt>
                <c:pt idx="10402">
                  <c:v>35.36</c:v>
                </c:pt>
                <c:pt idx="10403">
                  <c:v>35.263000000000012</c:v>
                </c:pt>
                <c:pt idx="10404">
                  <c:v>35.198000000000015</c:v>
                </c:pt>
                <c:pt idx="10405">
                  <c:v>35.101000000000006</c:v>
                </c:pt>
                <c:pt idx="10406">
                  <c:v>35.036000000000001</c:v>
                </c:pt>
                <c:pt idx="10407">
                  <c:v>35.004000000000005</c:v>
                </c:pt>
                <c:pt idx="10408">
                  <c:v>35.004000000000005</c:v>
                </c:pt>
                <c:pt idx="10409">
                  <c:v>35.006</c:v>
                </c:pt>
                <c:pt idx="10410">
                  <c:v>35.103000000000002</c:v>
                </c:pt>
                <c:pt idx="10411">
                  <c:v>35.200000000000003</c:v>
                </c:pt>
                <c:pt idx="10412">
                  <c:v>35.233000000000011</c:v>
                </c:pt>
                <c:pt idx="10413">
                  <c:v>35.200000000000003</c:v>
                </c:pt>
                <c:pt idx="10414">
                  <c:v>35.138000000000012</c:v>
                </c:pt>
                <c:pt idx="10415">
                  <c:v>35.008000000000003</c:v>
                </c:pt>
                <c:pt idx="10416">
                  <c:v>34.879000000000005</c:v>
                </c:pt>
                <c:pt idx="10417">
                  <c:v>34.813999999999993</c:v>
                </c:pt>
                <c:pt idx="10418">
                  <c:v>34.813999999999993</c:v>
                </c:pt>
                <c:pt idx="10419">
                  <c:v>34.846000000000004</c:v>
                </c:pt>
                <c:pt idx="10420">
                  <c:v>34.879000000000005</c:v>
                </c:pt>
                <c:pt idx="10421">
                  <c:v>34.880999999999993</c:v>
                </c:pt>
                <c:pt idx="10422">
                  <c:v>34.913000000000004</c:v>
                </c:pt>
                <c:pt idx="10423">
                  <c:v>34.946000000000005</c:v>
                </c:pt>
                <c:pt idx="10424">
                  <c:v>34.978000000000002</c:v>
                </c:pt>
                <c:pt idx="10425">
                  <c:v>35.011000000000003</c:v>
                </c:pt>
                <c:pt idx="10426">
                  <c:v>35.011000000000003</c:v>
                </c:pt>
                <c:pt idx="10427">
                  <c:v>35.075000000000003</c:v>
                </c:pt>
                <c:pt idx="10428">
                  <c:v>35.011000000000003</c:v>
                </c:pt>
                <c:pt idx="10429">
                  <c:v>35.075000000000003</c:v>
                </c:pt>
                <c:pt idx="10430">
                  <c:v>35.043000000000006</c:v>
                </c:pt>
                <c:pt idx="10431">
                  <c:v>35.045000000000002</c:v>
                </c:pt>
                <c:pt idx="10432">
                  <c:v>35.013000000000005</c:v>
                </c:pt>
                <c:pt idx="10433">
                  <c:v>35.013000000000005</c:v>
                </c:pt>
                <c:pt idx="10434">
                  <c:v>35.013000000000005</c:v>
                </c:pt>
                <c:pt idx="10435">
                  <c:v>35.078000000000003</c:v>
                </c:pt>
                <c:pt idx="10436">
                  <c:v>35.078000000000003</c:v>
                </c:pt>
                <c:pt idx="10437">
                  <c:v>35.08</c:v>
                </c:pt>
                <c:pt idx="10438">
                  <c:v>35.08</c:v>
                </c:pt>
                <c:pt idx="10439">
                  <c:v>35.08</c:v>
                </c:pt>
                <c:pt idx="10440">
                  <c:v>35.015000000000001</c:v>
                </c:pt>
                <c:pt idx="10441">
                  <c:v>34.950000000000003</c:v>
                </c:pt>
                <c:pt idx="10442">
                  <c:v>34.950000000000003</c:v>
                </c:pt>
                <c:pt idx="10443">
                  <c:v>34.950000000000003</c:v>
                </c:pt>
                <c:pt idx="10444">
                  <c:v>34.950000000000003</c:v>
                </c:pt>
                <c:pt idx="10445">
                  <c:v>34.917999999999999</c:v>
                </c:pt>
                <c:pt idx="10446">
                  <c:v>34.887999999999998</c:v>
                </c:pt>
                <c:pt idx="10447">
                  <c:v>34.887999999999998</c:v>
                </c:pt>
                <c:pt idx="10448">
                  <c:v>34.953000000000003</c:v>
                </c:pt>
                <c:pt idx="10449">
                  <c:v>34.953000000000003</c:v>
                </c:pt>
                <c:pt idx="10450">
                  <c:v>34.984999999999999</c:v>
                </c:pt>
                <c:pt idx="10451">
                  <c:v>34.953000000000003</c:v>
                </c:pt>
                <c:pt idx="10452">
                  <c:v>34.953000000000003</c:v>
                </c:pt>
                <c:pt idx="10453">
                  <c:v>34.953000000000003</c:v>
                </c:pt>
                <c:pt idx="10454">
                  <c:v>34.954999999999998</c:v>
                </c:pt>
                <c:pt idx="10455">
                  <c:v>34.954999999999998</c:v>
                </c:pt>
                <c:pt idx="10456">
                  <c:v>34.954999999999998</c:v>
                </c:pt>
                <c:pt idx="10457">
                  <c:v>34.954999999999998</c:v>
                </c:pt>
                <c:pt idx="10458">
                  <c:v>34.923000000000002</c:v>
                </c:pt>
                <c:pt idx="10459">
                  <c:v>34.89</c:v>
                </c:pt>
                <c:pt idx="10460">
                  <c:v>34.857999999999997</c:v>
                </c:pt>
                <c:pt idx="10461">
                  <c:v>34.760000000000012</c:v>
                </c:pt>
                <c:pt idx="10462">
                  <c:v>34.695000000000014</c:v>
                </c:pt>
                <c:pt idx="10463">
                  <c:v>34.598000000000013</c:v>
                </c:pt>
                <c:pt idx="10464">
                  <c:v>34.568000000000012</c:v>
                </c:pt>
                <c:pt idx="10465">
                  <c:v>34.438000000000002</c:v>
                </c:pt>
                <c:pt idx="10466">
                  <c:v>34.275000000000013</c:v>
                </c:pt>
                <c:pt idx="10467">
                  <c:v>34.178000000000011</c:v>
                </c:pt>
                <c:pt idx="10468">
                  <c:v>34.048000000000002</c:v>
                </c:pt>
                <c:pt idx="10469">
                  <c:v>33.917999999999999</c:v>
                </c:pt>
                <c:pt idx="10470">
                  <c:v>33.790000000000013</c:v>
                </c:pt>
                <c:pt idx="10471">
                  <c:v>33.657000000000004</c:v>
                </c:pt>
                <c:pt idx="10472">
                  <c:v>33.595000000000013</c:v>
                </c:pt>
                <c:pt idx="10473">
                  <c:v>33.432000000000002</c:v>
                </c:pt>
                <c:pt idx="10474">
                  <c:v>33.269000000000013</c:v>
                </c:pt>
                <c:pt idx="10475">
                  <c:v>33.203000000000003</c:v>
                </c:pt>
                <c:pt idx="10476">
                  <c:v>33.203000000000003</c:v>
                </c:pt>
                <c:pt idx="10477">
                  <c:v>33.203000000000003</c:v>
                </c:pt>
                <c:pt idx="10478">
                  <c:v>33.269000000000013</c:v>
                </c:pt>
                <c:pt idx="10479">
                  <c:v>33.334000000000003</c:v>
                </c:pt>
                <c:pt idx="10480">
                  <c:v>33.399000000000001</c:v>
                </c:pt>
                <c:pt idx="10481">
                  <c:v>33.464000000000006</c:v>
                </c:pt>
                <c:pt idx="10482">
                  <c:v>33.532000000000011</c:v>
                </c:pt>
                <c:pt idx="10483">
                  <c:v>33.597000000000001</c:v>
                </c:pt>
                <c:pt idx="10484">
                  <c:v>33.662000000000013</c:v>
                </c:pt>
                <c:pt idx="10485">
                  <c:v>33.694000000000003</c:v>
                </c:pt>
                <c:pt idx="10486">
                  <c:v>33.727000000000011</c:v>
                </c:pt>
                <c:pt idx="10487">
                  <c:v>33.792000000000016</c:v>
                </c:pt>
                <c:pt idx="10488">
                  <c:v>33.792000000000016</c:v>
                </c:pt>
                <c:pt idx="10489">
                  <c:v>33.792000000000016</c:v>
                </c:pt>
                <c:pt idx="10490">
                  <c:v>33.827000000000005</c:v>
                </c:pt>
                <c:pt idx="10491">
                  <c:v>33.856999999999999</c:v>
                </c:pt>
                <c:pt idx="10492">
                  <c:v>33.859000000000002</c:v>
                </c:pt>
                <c:pt idx="10493">
                  <c:v>33.922000000000011</c:v>
                </c:pt>
                <c:pt idx="10494">
                  <c:v>33.925000000000011</c:v>
                </c:pt>
                <c:pt idx="10495">
                  <c:v>33.99</c:v>
                </c:pt>
                <c:pt idx="10496">
                  <c:v>34.022000000000013</c:v>
                </c:pt>
                <c:pt idx="10497">
                  <c:v>34.055</c:v>
                </c:pt>
                <c:pt idx="10498">
                  <c:v>34.055</c:v>
                </c:pt>
                <c:pt idx="10499">
                  <c:v>33.957000000000001</c:v>
                </c:pt>
                <c:pt idx="10500">
                  <c:v>33.859000000000002</c:v>
                </c:pt>
                <c:pt idx="10501">
                  <c:v>33.794000000000011</c:v>
                </c:pt>
                <c:pt idx="10502">
                  <c:v>33.797000000000011</c:v>
                </c:pt>
                <c:pt idx="10503">
                  <c:v>33.729000000000013</c:v>
                </c:pt>
                <c:pt idx="10504">
                  <c:v>33.729000000000013</c:v>
                </c:pt>
                <c:pt idx="10505">
                  <c:v>33.664000000000001</c:v>
                </c:pt>
                <c:pt idx="10506">
                  <c:v>33.666000000000011</c:v>
                </c:pt>
                <c:pt idx="10507">
                  <c:v>33.666000000000011</c:v>
                </c:pt>
                <c:pt idx="10508">
                  <c:v>33.666000000000011</c:v>
                </c:pt>
                <c:pt idx="10509">
                  <c:v>33.666000000000011</c:v>
                </c:pt>
                <c:pt idx="10510">
                  <c:v>33.666000000000011</c:v>
                </c:pt>
                <c:pt idx="10511">
                  <c:v>33.666000000000011</c:v>
                </c:pt>
                <c:pt idx="10512">
                  <c:v>33.666000000000011</c:v>
                </c:pt>
                <c:pt idx="10513">
                  <c:v>33.731000000000002</c:v>
                </c:pt>
                <c:pt idx="10514">
                  <c:v>33.731000000000002</c:v>
                </c:pt>
                <c:pt idx="10515">
                  <c:v>33.731000000000002</c:v>
                </c:pt>
                <c:pt idx="10516">
                  <c:v>33.797000000000011</c:v>
                </c:pt>
                <c:pt idx="10517">
                  <c:v>33.797000000000011</c:v>
                </c:pt>
                <c:pt idx="10518">
                  <c:v>33.864000000000004</c:v>
                </c:pt>
                <c:pt idx="10519">
                  <c:v>33.897000000000006</c:v>
                </c:pt>
                <c:pt idx="10520">
                  <c:v>33.929000000000002</c:v>
                </c:pt>
                <c:pt idx="10521">
                  <c:v>33.929000000000002</c:v>
                </c:pt>
                <c:pt idx="10522">
                  <c:v>33.931000000000004</c:v>
                </c:pt>
                <c:pt idx="10523">
                  <c:v>33.929000000000002</c:v>
                </c:pt>
                <c:pt idx="10524">
                  <c:v>33.962000000000003</c:v>
                </c:pt>
                <c:pt idx="10525">
                  <c:v>33.994</c:v>
                </c:pt>
                <c:pt idx="10526">
                  <c:v>34.001000000000005</c:v>
                </c:pt>
                <c:pt idx="10527">
                  <c:v>33.994</c:v>
                </c:pt>
                <c:pt idx="10528">
                  <c:v>34.027000000000001</c:v>
                </c:pt>
                <c:pt idx="10529">
                  <c:v>33.996000000000002</c:v>
                </c:pt>
                <c:pt idx="10530">
                  <c:v>34.064</c:v>
                </c:pt>
                <c:pt idx="10531">
                  <c:v>34.029000000000003</c:v>
                </c:pt>
                <c:pt idx="10532">
                  <c:v>34.061</c:v>
                </c:pt>
                <c:pt idx="10533">
                  <c:v>34.029000000000003</c:v>
                </c:pt>
                <c:pt idx="10534">
                  <c:v>33.996000000000002</c:v>
                </c:pt>
                <c:pt idx="10535">
                  <c:v>33.931000000000004</c:v>
                </c:pt>
                <c:pt idx="10536">
                  <c:v>33.931000000000004</c:v>
                </c:pt>
                <c:pt idx="10537">
                  <c:v>33.931000000000004</c:v>
                </c:pt>
                <c:pt idx="10538">
                  <c:v>33.931000000000004</c:v>
                </c:pt>
                <c:pt idx="10539">
                  <c:v>33.934000000000005</c:v>
                </c:pt>
                <c:pt idx="10540">
                  <c:v>33.964000000000006</c:v>
                </c:pt>
                <c:pt idx="10541">
                  <c:v>33.999000000000002</c:v>
                </c:pt>
                <c:pt idx="10542">
                  <c:v>33.931000000000004</c:v>
                </c:pt>
                <c:pt idx="10543">
                  <c:v>33.999000000000002</c:v>
                </c:pt>
                <c:pt idx="10544">
                  <c:v>33.999000000000002</c:v>
                </c:pt>
                <c:pt idx="10545">
                  <c:v>33.999000000000002</c:v>
                </c:pt>
                <c:pt idx="10546">
                  <c:v>33.966000000000001</c:v>
                </c:pt>
                <c:pt idx="10547">
                  <c:v>33.966000000000001</c:v>
                </c:pt>
                <c:pt idx="10548">
                  <c:v>33.966000000000001</c:v>
                </c:pt>
                <c:pt idx="10549">
                  <c:v>33.999000000000002</c:v>
                </c:pt>
                <c:pt idx="10550">
                  <c:v>33.999000000000002</c:v>
                </c:pt>
                <c:pt idx="10551">
                  <c:v>33.999000000000002</c:v>
                </c:pt>
                <c:pt idx="10552">
                  <c:v>34.031000000000006</c:v>
                </c:pt>
                <c:pt idx="10553">
                  <c:v>34.066000000000003</c:v>
                </c:pt>
                <c:pt idx="10554">
                  <c:v>34.066000000000003</c:v>
                </c:pt>
                <c:pt idx="10555">
                  <c:v>34.066000000000003</c:v>
                </c:pt>
                <c:pt idx="10556">
                  <c:v>34.099000000000011</c:v>
                </c:pt>
                <c:pt idx="10557">
                  <c:v>34.066000000000003</c:v>
                </c:pt>
                <c:pt idx="10558">
                  <c:v>34.131</c:v>
                </c:pt>
                <c:pt idx="10559">
                  <c:v>34.099000000000011</c:v>
                </c:pt>
                <c:pt idx="10560">
                  <c:v>34.131</c:v>
                </c:pt>
                <c:pt idx="10561">
                  <c:v>34.131</c:v>
                </c:pt>
                <c:pt idx="10562">
                  <c:v>34.166000000000011</c:v>
                </c:pt>
                <c:pt idx="10563">
                  <c:v>34.166000000000011</c:v>
                </c:pt>
                <c:pt idx="10564">
                  <c:v>34.133000000000003</c:v>
                </c:pt>
                <c:pt idx="10565">
                  <c:v>34.133000000000003</c:v>
                </c:pt>
                <c:pt idx="10566">
                  <c:v>34.133000000000003</c:v>
                </c:pt>
                <c:pt idx="10567">
                  <c:v>34.101000000000006</c:v>
                </c:pt>
                <c:pt idx="10568">
                  <c:v>34.068000000000012</c:v>
                </c:pt>
                <c:pt idx="10569">
                  <c:v>34.036000000000001</c:v>
                </c:pt>
                <c:pt idx="10570">
                  <c:v>34.003</c:v>
                </c:pt>
                <c:pt idx="10571">
                  <c:v>34.003</c:v>
                </c:pt>
                <c:pt idx="10572">
                  <c:v>33.971000000000004</c:v>
                </c:pt>
                <c:pt idx="10573">
                  <c:v>33.971000000000004</c:v>
                </c:pt>
                <c:pt idx="10574">
                  <c:v>33.94</c:v>
                </c:pt>
                <c:pt idx="10575">
                  <c:v>33.94</c:v>
                </c:pt>
                <c:pt idx="10576">
                  <c:v>33.94</c:v>
                </c:pt>
                <c:pt idx="10577">
                  <c:v>33.94</c:v>
                </c:pt>
                <c:pt idx="10578">
                  <c:v>33.908000000000001</c:v>
                </c:pt>
                <c:pt idx="10579">
                  <c:v>33.94</c:v>
                </c:pt>
                <c:pt idx="10580">
                  <c:v>33.94</c:v>
                </c:pt>
                <c:pt idx="10581">
                  <c:v>33.94</c:v>
                </c:pt>
                <c:pt idx="10582">
                  <c:v>33.911999999999999</c:v>
                </c:pt>
                <c:pt idx="10583">
                  <c:v>33.875</c:v>
                </c:pt>
                <c:pt idx="10584">
                  <c:v>33.877000000000002</c:v>
                </c:pt>
                <c:pt idx="10585">
                  <c:v>33.843000000000004</c:v>
                </c:pt>
                <c:pt idx="10586">
                  <c:v>33.821000000000005</c:v>
                </c:pt>
                <c:pt idx="10587">
                  <c:v>33.811999999999998</c:v>
                </c:pt>
                <c:pt idx="10588">
                  <c:v>33.811999999999998</c:v>
                </c:pt>
                <c:pt idx="10589">
                  <c:v>33.811999999999998</c:v>
                </c:pt>
                <c:pt idx="10590">
                  <c:v>33.847999999999999</c:v>
                </c:pt>
                <c:pt idx="10591">
                  <c:v>33.78</c:v>
                </c:pt>
                <c:pt idx="10592">
                  <c:v>33.811999999999998</c:v>
                </c:pt>
                <c:pt idx="10593">
                  <c:v>33.78</c:v>
                </c:pt>
                <c:pt idx="10594">
                  <c:v>33.822000000000003</c:v>
                </c:pt>
                <c:pt idx="10595">
                  <c:v>33.78</c:v>
                </c:pt>
                <c:pt idx="10596">
                  <c:v>33.814999999999998</c:v>
                </c:pt>
                <c:pt idx="10597">
                  <c:v>33.814999999999998</c:v>
                </c:pt>
                <c:pt idx="10598">
                  <c:v>33.844000000000001</c:v>
                </c:pt>
                <c:pt idx="10599">
                  <c:v>33.782000000000011</c:v>
                </c:pt>
                <c:pt idx="10600">
                  <c:v>33.814999999999998</c:v>
                </c:pt>
                <c:pt idx="10601">
                  <c:v>33.814999999999998</c:v>
                </c:pt>
                <c:pt idx="10602">
                  <c:v>33.813000000000002</c:v>
                </c:pt>
                <c:pt idx="10603">
                  <c:v>33.814999999999998</c:v>
                </c:pt>
                <c:pt idx="10604">
                  <c:v>33.814999999999998</c:v>
                </c:pt>
                <c:pt idx="10605">
                  <c:v>33.816999999999993</c:v>
                </c:pt>
                <c:pt idx="10606">
                  <c:v>33.883000000000003</c:v>
                </c:pt>
                <c:pt idx="10607">
                  <c:v>33.816999999999993</c:v>
                </c:pt>
                <c:pt idx="10608">
                  <c:v>33.784000000000006</c:v>
                </c:pt>
                <c:pt idx="10609">
                  <c:v>33.784000000000006</c:v>
                </c:pt>
                <c:pt idx="10610">
                  <c:v>33.846000000000004</c:v>
                </c:pt>
                <c:pt idx="10611">
                  <c:v>33.816999999999993</c:v>
                </c:pt>
                <c:pt idx="10612">
                  <c:v>33.816999999999993</c:v>
                </c:pt>
                <c:pt idx="10613">
                  <c:v>33.816999999999993</c:v>
                </c:pt>
                <c:pt idx="10614">
                  <c:v>33.841999999999999</c:v>
                </c:pt>
                <c:pt idx="10615">
                  <c:v>33.849000000000004</c:v>
                </c:pt>
                <c:pt idx="10616">
                  <c:v>33.819000000000003</c:v>
                </c:pt>
                <c:pt idx="10617">
                  <c:v>33.851999999999997</c:v>
                </c:pt>
                <c:pt idx="10618">
                  <c:v>33.851999999999997</c:v>
                </c:pt>
                <c:pt idx="10619">
                  <c:v>33.851999999999997</c:v>
                </c:pt>
                <c:pt idx="10620">
                  <c:v>33.883999999999993</c:v>
                </c:pt>
                <c:pt idx="10621">
                  <c:v>33.883999999999993</c:v>
                </c:pt>
                <c:pt idx="10622">
                  <c:v>33.891000000000005</c:v>
                </c:pt>
                <c:pt idx="10623">
                  <c:v>33.917000000000002</c:v>
                </c:pt>
                <c:pt idx="10624">
                  <c:v>33.949000000000005</c:v>
                </c:pt>
                <c:pt idx="10625">
                  <c:v>33.883999999999993</c:v>
                </c:pt>
                <c:pt idx="10626">
                  <c:v>33.956000000000003</c:v>
                </c:pt>
                <c:pt idx="10627">
                  <c:v>33.951999999999998</c:v>
                </c:pt>
                <c:pt idx="10628">
                  <c:v>33.919000000000004</c:v>
                </c:pt>
                <c:pt idx="10629">
                  <c:v>33.951999999999998</c:v>
                </c:pt>
                <c:pt idx="10630">
                  <c:v>33.956000000000003</c:v>
                </c:pt>
                <c:pt idx="10631">
                  <c:v>33.951999999999998</c:v>
                </c:pt>
                <c:pt idx="10632">
                  <c:v>33.984000000000002</c:v>
                </c:pt>
                <c:pt idx="10633">
                  <c:v>33.951999999999998</c:v>
                </c:pt>
                <c:pt idx="10634">
                  <c:v>33.954000000000001</c:v>
                </c:pt>
                <c:pt idx="10635">
                  <c:v>34.017000000000003</c:v>
                </c:pt>
                <c:pt idx="10636">
                  <c:v>33.954000000000001</c:v>
                </c:pt>
                <c:pt idx="10637">
                  <c:v>34.019000000000005</c:v>
                </c:pt>
                <c:pt idx="10638">
                  <c:v>34.021000000000001</c:v>
                </c:pt>
                <c:pt idx="10639">
                  <c:v>34.052</c:v>
                </c:pt>
                <c:pt idx="10640">
                  <c:v>34.052</c:v>
                </c:pt>
                <c:pt idx="10641">
                  <c:v>34.084000000000003</c:v>
                </c:pt>
                <c:pt idx="10642">
                  <c:v>34.093000000000011</c:v>
                </c:pt>
                <c:pt idx="10643">
                  <c:v>34.084000000000003</c:v>
                </c:pt>
                <c:pt idx="10644">
                  <c:v>34.084000000000003</c:v>
                </c:pt>
                <c:pt idx="10645">
                  <c:v>34.084000000000003</c:v>
                </c:pt>
                <c:pt idx="10646">
                  <c:v>34.119</c:v>
                </c:pt>
                <c:pt idx="10647">
                  <c:v>34.151000000000003</c:v>
                </c:pt>
                <c:pt idx="10648">
                  <c:v>34.151000000000003</c:v>
                </c:pt>
                <c:pt idx="10649">
                  <c:v>34.151000000000003</c:v>
                </c:pt>
                <c:pt idx="10650">
                  <c:v>34.190000000000012</c:v>
                </c:pt>
                <c:pt idx="10651">
                  <c:v>34.151000000000003</c:v>
                </c:pt>
                <c:pt idx="10652">
                  <c:v>34.151000000000003</c:v>
                </c:pt>
                <c:pt idx="10653">
                  <c:v>34.151000000000003</c:v>
                </c:pt>
                <c:pt idx="10654">
                  <c:v>34.193000000000012</c:v>
                </c:pt>
                <c:pt idx="10655">
                  <c:v>34.186</c:v>
                </c:pt>
                <c:pt idx="10656">
                  <c:v>34.219000000000001</c:v>
                </c:pt>
                <c:pt idx="10657">
                  <c:v>34.219000000000001</c:v>
                </c:pt>
                <c:pt idx="10658">
                  <c:v>34.189</c:v>
                </c:pt>
                <c:pt idx="10659">
                  <c:v>34.219000000000001</c:v>
                </c:pt>
                <c:pt idx="10660">
                  <c:v>34.219000000000001</c:v>
                </c:pt>
                <c:pt idx="10661">
                  <c:v>34.219000000000001</c:v>
                </c:pt>
                <c:pt idx="10662">
                  <c:v>34.221000000000011</c:v>
                </c:pt>
                <c:pt idx="10663">
                  <c:v>34.254000000000005</c:v>
                </c:pt>
                <c:pt idx="10664">
                  <c:v>34.286000000000001</c:v>
                </c:pt>
                <c:pt idx="10665">
                  <c:v>34.286000000000001</c:v>
                </c:pt>
                <c:pt idx="10666">
                  <c:v>34.293000000000013</c:v>
                </c:pt>
                <c:pt idx="10667">
                  <c:v>34.286000000000001</c:v>
                </c:pt>
                <c:pt idx="10668">
                  <c:v>34.254000000000005</c:v>
                </c:pt>
                <c:pt idx="10669">
                  <c:v>34.286000000000001</c:v>
                </c:pt>
                <c:pt idx="10670">
                  <c:v>34.302</c:v>
                </c:pt>
                <c:pt idx="10671">
                  <c:v>34.319000000000003</c:v>
                </c:pt>
                <c:pt idx="10672">
                  <c:v>34.353999999999999</c:v>
                </c:pt>
                <c:pt idx="10673">
                  <c:v>34.321000000000005</c:v>
                </c:pt>
                <c:pt idx="10674">
                  <c:v>34.367000000000004</c:v>
                </c:pt>
                <c:pt idx="10675">
                  <c:v>34.353999999999999</c:v>
                </c:pt>
                <c:pt idx="10676">
                  <c:v>34.353999999999999</c:v>
                </c:pt>
                <c:pt idx="10677">
                  <c:v>34.353999999999999</c:v>
                </c:pt>
                <c:pt idx="10678">
                  <c:v>34.363</c:v>
                </c:pt>
                <c:pt idx="10679">
                  <c:v>34.353999999999999</c:v>
                </c:pt>
                <c:pt idx="10680">
                  <c:v>34.353999999999999</c:v>
                </c:pt>
                <c:pt idx="10681">
                  <c:v>34.421000000000006</c:v>
                </c:pt>
                <c:pt idx="10682">
                  <c:v>34.453000000000003</c:v>
                </c:pt>
                <c:pt idx="10683">
                  <c:v>34.551000000000002</c:v>
                </c:pt>
                <c:pt idx="10684">
                  <c:v>34.681000000000004</c:v>
                </c:pt>
                <c:pt idx="10685">
                  <c:v>34.843000000000004</c:v>
                </c:pt>
                <c:pt idx="10686">
                  <c:v>35.205000000000013</c:v>
                </c:pt>
                <c:pt idx="10687">
                  <c:v>35.655000000000001</c:v>
                </c:pt>
                <c:pt idx="10688">
                  <c:v>35.849000000000004</c:v>
                </c:pt>
                <c:pt idx="10689">
                  <c:v>35.816999999999993</c:v>
                </c:pt>
                <c:pt idx="10690">
                  <c:v>35.662000000000013</c:v>
                </c:pt>
                <c:pt idx="10691">
                  <c:v>35.56</c:v>
                </c:pt>
                <c:pt idx="10692">
                  <c:v>35.463000000000001</c:v>
                </c:pt>
                <c:pt idx="10693">
                  <c:v>35.365000000000002</c:v>
                </c:pt>
                <c:pt idx="10694">
                  <c:v>35.335000000000001</c:v>
                </c:pt>
                <c:pt idx="10695">
                  <c:v>35.365000000000002</c:v>
                </c:pt>
                <c:pt idx="10696">
                  <c:v>35.398000000000003</c:v>
                </c:pt>
                <c:pt idx="10697">
                  <c:v>35.365000000000002</c:v>
                </c:pt>
                <c:pt idx="10698">
                  <c:v>35.4</c:v>
                </c:pt>
                <c:pt idx="10699">
                  <c:v>35.335000000000001</c:v>
                </c:pt>
                <c:pt idx="10700">
                  <c:v>35.238000000000014</c:v>
                </c:pt>
                <c:pt idx="10701">
                  <c:v>35.173000000000002</c:v>
                </c:pt>
                <c:pt idx="10702">
                  <c:v>35.143000000000001</c:v>
                </c:pt>
                <c:pt idx="10703">
                  <c:v>35.14</c:v>
                </c:pt>
                <c:pt idx="10704">
                  <c:v>35.173000000000002</c:v>
                </c:pt>
                <c:pt idx="10705">
                  <c:v>35.173000000000002</c:v>
                </c:pt>
                <c:pt idx="10706">
                  <c:v>35.145000000000003</c:v>
                </c:pt>
                <c:pt idx="10707">
                  <c:v>35.078000000000003</c:v>
                </c:pt>
                <c:pt idx="10708">
                  <c:v>35.045000000000002</c:v>
                </c:pt>
                <c:pt idx="10709">
                  <c:v>35.013000000000005</c:v>
                </c:pt>
                <c:pt idx="10710">
                  <c:v>34.984999999999999</c:v>
                </c:pt>
                <c:pt idx="10711">
                  <c:v>34.948</c:v>
                </c:pt>
                <c:pt idx="10712">
                  <c:v>34.948</c:v>
                </c:pt>
                <c:pt idx="10713">
                  <c:v>34.883000000000003</c:v>
                </c:pt>
                <c:pt idx="10714">
                  <c:v>34.89</c:v>
                </c:pt>
                <c:pt idx="10715">
                  <c:v>34.883000000000003</c:v>
                </c:pt>
                <c:pt idx="10716">
                  <c:v>34.82</c:v>
                </c:pt>
                <c:pt idx="10717">
                  <c:v>34.82</c:v>
                </c:pt>
                <c:pt idx="10718">
                  <c:v>34.792000000000016</c:v>
                </c:pt>
                <c:pt idx="10719">
                  <c:v>34.755000000000003</c:v>
                </c:pt>
                <c:pt idx="10720">
                  <c:v>34.755000000000003</c:v>
                </c:pt>
                <c:pt idx="10721">
                  <c:v>34.755000000000003</c:v>
                </c:pt>
                <c:pt idx="10722">
                  <c:v>34.760000000000012</c:v>
                </c:pt>
                <c:pt idx="10723">
                  <c:v>34.725000000000016</c:v>
                </c:pt>
                <c:pt idx="10724">
                  <c:v>34.692000000000014</c:v>
                </c:pt>
                <c:pt idx="10725">
                  <c:v>34.692000000000014</c:v>
                </c:pt>
                <c:pt idx="10726">
                  <c:v>34.697000000000003</c:v>
                </c:pt>
                <c:pt idx="10727">
                  <c:v>34.692000000000014</c:v>
                </c:pt>
                <c:pt idx="10728">
                  <c:v>34.692000000000014</c:v>
                </c:pt>
                <c:pt idx="10729">
                  <c:v>34.725000000000016</c:v>
                </c:pt>
                <c:pt idx="10730">
                  <c:v>34.725000000000016</c:v>
                </c:pt>
                <c:pt idx="10731">
                  <c:v>34.760000000000012</c:v>
                </c:pt>
                <c:pt idx="10732">
                  <c:v>34.760000000000012</c:v>
                </c:pt>
                <c:pt idx="10733">
                  <c:v>34.760000000000012</c:v>
                </c:pt>
                <c:pt idx="10734">
                  <c:v>34.801000000000002</c:v>
                </c:pt>
                <c:pt idx="10735">
                  <c:v>34.760000000000012</c:v>
                </c:pt>
                <c:pt idx="10736">
                  <c:v>34.792000000000016</c:v>
                </c:pt>
                <c:pt idx="10737">
                  <c:v>34.792000000000016</c:v>
                </c:pt>
                <c:pt idx="10738">
                  <c:v>34.774000000000001</c:v>
                </c:pt>
                <c:pt idx="10739">
                  <c:v>34.795000000000016</c:v>
                </c:pt>
                <c:pt idx="10740">
                  <c:v>34.762000000000015</c:v>
                </c:pt>
                <c:pt idx="10741">
                  <c:v>34.762000000000015</c:v>
                </c:pt>
                <c:pt idx="10742">
                  <c:v>34.799000000000021</c:v>
                </c:pt>
                <c:pt idx="10743">
                  <c:v>34.827000000000005</c:v>
                </c:pt>
                <c:pt idx="10744">
                  <c:v>34.795000000000016</c:v>
                </c:pt>
                <c:pt idx="10745">
                  <c:v>34.797000000000011</c:v>
                </c:pt>
                <c:pt idx="10746">
                  <c:v>34.804000000000002</c:v>
                </c:pt>
                <c:pt idx="10747">
                  <c:v>34.829000000000001</c:v>
                </c:pt>
                <c:pt idx="10748">
                  <c:v>34.829000000000001</c:v>
                </c:pt>
                <c:pt idx="10749">
                  <c:v>34.862000000000002</c:v>
                </c:pt>
                <c:pt idx="10750">
                  <c:v>34.869</c:v>
                </c:pt>
                <c:pt idx="10751">
                  <c:v>34.862000000000002</c:v>
                </c:pt>
                <c:pt idx="10752">
                  <c:v>34.894000000000005</c:v>
                </c:pt>
                <c:pt idx="10753">
                  <c:v>34.894000000000005</c:v>
                </c:pt>
                <c:pt idx="10754">
                  <c:v>34.904000000000003</c:v>
                </c:pt>
                <c:pt idx="10755">
                  <c:v>34.897000000000006</c:v>
                </c:pt>
                <c:pt idx="10756">
                  <c:v>34.897000000000006</c:v>
                </c:pt>
                <c:pt idx="10757">
                  <c:v>34.897000000000006</c:v>
                </c:pt>
                <c:pt idx="10758">
                  <c:v>34.932000000000002</c:v>
                </c:pt>
                <c:pt idx="10759">
                  <c:v>34.897000000000006</c:v>
                </c:pt>
                <c:pt idx="10760">
                  <c:v>34.929000000000002</c:v>
                </c:pt>
                <c:pt idx="10761">
                  <c:v>34.962000000000003</c:v>
                </c:pt>
                <c:pt idx="10762">
                  <c:v>35.003</c:v>
                </c:pt>
                <c:pt idx="10763">
                  <c:v>34.962000000000003</c:v>
                </c:pt>
                <c:pt idx="10764">
                  <c:v>34.932000000000002</c:v>
                </c:pt>
                <c:pt idx="10765">
                  <c:v>34.964000000000006</c:v>
                </c:pt>
                <c:pt idx="10766">
                  <c:v>34.964000000000006</c:v>
                </c:pt>
                <c:pt idx="10767">
                  <c:v>34.964000000000006</c:v>
                </c:pt>
                <c:pt idx="10768">
                  <c:v>34.964000000000006</c:v>
                </c:pt>
                <c:pt idx="10769">
                  <c:v>34.964000000000006</c:v>
                </c:pt>
                <c:pt idx="10770">
                  <c:v>34.964000000000006</c:v>
                </c:pt>
                <c:pt idx="10771">
                  <c:v>34.966000000000001</c:v>
                </c:pt>
                <c:pt idx="10772">
                  <c:v>34.966000000000001</c:v>
                </c:pt>
                <c:pt idx="10773">
                  <c:v>35.031000000000006</c:v>
                </c:pt>
                <c:pt idx="10774">
                  <c:v>35.031000000000006</c:v>
                </c:pt>
                <c:pt idx="10775">
                  <c:v>35.031000000000006</c:v>
                </c:pt>
                <c:pt idx="10776">
                  <c:v>35.031000000000006</c:v>
                </c:pt>
                <c:pt idx="10777">
                  <c:v>35.031000000000006</c:v>
                </c:pt>
                <c:pt idx="10778">
                  <c:v>35.031000000000006</c:v>
                </c:pt>
                <c:pt idx="10779">
                  <c:v>34.966000000000001</c:v>
                </c:pt>
                <c:pt idx="10780">
                  <c:v>34.966000000000001</c:v>
                </c:pt>
                <c:pt idx="10781">
                  <c:v>34.969000000000001</c:v>
                </c:pt>
                <c:pt idx="10782">
                  <c:v>34.969000000000001</c:v>
                </c:pt>
                <c:pt idx="10783">
                  <c:v>34.936</c:v>
                </c:pt>
                <c:pt idx="10784">
                  <c:v>34.936</c:v>
                </c:pt>
                <c:pt idx="10785">
                  <c:v>34.904000000000003</c:v>
                </c:pt>
                <c:pt idx="10786">
                  <c:v>34.904000000000003</c:v>
                </c:pt>
                <c:pt idx="10787">
                  <c:v>34.839000000000006</c:v>
                </c:pt>
                <c:pt idx="10788">
                  <c:v>34.839000000000006</c:v>
                </c:pt>
                <c:pt idx="10789">
                  <c:v>34.806000000000004</c:v>
                </c:pt>
                <c:pt idx="10790">
                  <c:v>34.774000000000001</c:v>
                </c:pt>
                <c:pt idx="10791">
                  <c:v>34.776000000000003</c:v>
                </c:pt>
                <c:pt idx="10792">
                  <c:v>34.776000000000003</c:v>
                </c:pt>
                <c:pt idx="10793">
                  <c:v>34.776000000000003</c:v>
                </c:pt>
                <c:pt idx="10794">
                  <c:v>34.776000000000003</c:v>
                </c:pt>
                <c:pt idx="10795">
                  <c:v>34.776000000000003</c:v>
                </c:pt>
                <c:pt idx="10796">
                  <c:v>34.776000000000003</c:v>
                </c:pt>
                <c:pt idx="10797">
                  <c:v>34.743000000000002</c:v>
                </c:pt>
                <c:pt idx="10798">
                  <c:v>34.746000000000002</c:v>
                </c:pt>
                <c:pt idx="10799">
                  <c:v>34.746000000000002</c:v>
                </c:pt>
                <c:pt idx="10800">
                  <c:v>34.746000000000002</c:v>
                </c:pt>
                <c:pt idx="10801">
                  <c:v>34.746000000000002</c:v>
                </c:pt>
                <c:pt idx="10802">
                  <c:v>34.778000000000013</c:v>
                </c:pt>
                <c:pt idx="10803">
                  <c:v>34.746000000000002</c:v>
                </c:pt>
                <c:pt idx="10804">
                  <c:v>34.778000000000013</c:v>
                </c:pt>
                <c:pt idx="10805">
                  <c:v>34.746000000000002</c:v>
                </c:pt>
                <c:pt idx="10806">
                  <c:v>34.778000000000013</c:v>
                </c:pt>
                <c:pt idx="10807">
                  <c:v>34.78</c:v>
                </c:pt>
                <c:pt idx="10808">
                  <c:v>34.78</c:v>
                </c:pt>
                <c:pt idx="10809">
                  <c:v>34.78</c:v>
                </c:pt>
                <c:pt idx="10810">
                  <c:v>34.78</c:v>
                </c:pt>
                <c:pt idx="10811">
                  <c:v>34.78</c:v>
                </c:pt>
                <c:pt idx="10812">
                  <c:v>34.813000000000002</c:v>
                </c:pt>
                <c:pt idx="10813">
                  <c:v>34.78</c:v>
                </c:pt>
                <c:pt idx="10814">
                  <c:v>34.813000000000002</c:v>
                </c:pt>
                <c:pt idx="10815">
                  <c:v>34.813000000000002</c:v>
                </c:pt>
                <c:pt idx="10816">
                  <c:v>34.847999999999999</c:v>
                </c:pt>
                <c:pt idx="10817">
                  <c:v>34.814999999999998</c:v>
                </c:pt>
                <c:pt idx="10818">
                  <c:v>34.847999999999999</c:v>
                </c:pt>
                <c:pt idx="10819">
                  <c:v>34.814999999999998</c:v>
                </c:pt>
                <c:pt idx="10820">
                  <c:v>34.847999999999999</c:v>
                </c:pt>
                <c:pt idx="10821">
                  <c:v>34.814999999999998</c:v>
                </c:pt>
                <c:pt idx="10822">
                  <c:v>34.847999999999999</c:v>
                </c:pt>
                <c:pt idx="10823">
                  <c:v>34.847999999999999</c:v>
                </c:pt>
                <c:pt idx="10824">
                  <c:v>34.847999999999999</c:v>
                </c:pt>
                <c:pt idx="10825">
                  <c:v>34.847999999999999</c:v>
                </c:pt>
                <c:pt idx="10826">
                  <c:v>34.847999999999999</c:v>
                </c:pt>
                <c:pt idx="10827">
                  <c:v>34.85</c:v>
                </c:pt>
                <c:pt idx="10828">
                  <c:v>34.85</c:v>
                </c:pt>
                <c:pt idx="10829">
                  <c:v>34.817999999999998</c:v>
                </c:pt>
                <c:pt idx="10830">
                  <c:v>34.85</c:v>
                </c:pt>
                <c:pt idx="10831">
                  <c:v>34.85</c:v>
                </c:pt>
                <c:pt idx="10832">
                  <c:v>34.85</c:v>
                </c:pt>
                <c:pt idx="10833">
                  <c:v>34.817999999999998</c:v>
                </c:pt>
                <c:pt idx="10834">
                  <c:v>34.785000000000011</c:v>
                </c:pt>
                <c:pt idx="10835">
                  <c:v>34.785000000000011</c:v>
                </c:pt>
                <c:pt idx="10836">
                  <c:v>34.787000000000006</c:v>
                </c:pt>
                <c:pt idx="10837">
                  <c:v>34.787000000000006</c:v>
                </c:pt>
                <c:pt idx="10838">
                  <c:v>34.755000000000003</c:v>
                </c:pt>
                <c:pt idx="10839">
                  <c:v>34.722000000000016</c:v>
                </c:pt>
                <c:pt idx="10840">
                  <c:v>34.722000000000016</c:v>
                </c:pt>
                <c:pt idx="10841">
                  <c:v>34.722000000000016</c:v>
                </c:pt>
                <c:pt idx="10842">
                  <c:v>34.722000000000016</c:v>
                </c:pt>
                <c:pt idx="10843">
                  <c:v>34.690000000000012</c:v>
                </c:pt>
                <c:pt idx="10844">
                  <c:v>34.657000000000004</c:v>
                </c:pt>
                <c:pt idx="10845">
                  <c:v>34.659000000000006</c:v>
                </c:pt>
                <c:pt idx="10846">
                  <c:v>34.594000000000001</c:v>
                </c:pt>
                <c:pt idx="10847">
                  <c:v>34.594000000000001</c:v>
                </c:pt>
                <c:pt idx="10848">
                  <c:v>34.529000000000003</c:v>
                </c:pt>
                <c:pt idx="10849">
                  <c:v>34.529000000000003</c:v>
                </c:pt>
                <c:pt idx="10850">
                  <c:v>34.497</c:v>
                </c:pt>
                <c:pt idx="10851">
                  <c:v>34.497</c:v>
                </c:pt>
                <c:pt idx="10852">
                  <c:v>34.529000000000003</c:v>
                </c:pt>
                <c:pt idx="10853">
                  <c:v>34.464000000000006</c:v>
                </c:pt>
                <c:pt idx="10854">
                  <c:v>34.466000000000001</c:v>
                </c:pt>
                <c:pt idx="10855">
                  <c:v>34.466000000000001</c:v>
                </c:pt>
                <c:pt idx="10856">
                  <c:v>34.466000000000001</c:v>
                </c:pt>
                <c:pt idx="10857">
                  <c:v>34.499000000000002</c:v>
                </c:pt>
                <c:pt idx="10858">
                  <c:v>34.466000000000001</c:v>
                </c:pt>
                <c:pt idx="10859">
                  <c:v>34.499000000000002</c:v>
                </c:pt>
                <c:pt idx="10860">
                  <c:v>34.466000000000001</c:v>
                </c:pt>
                <c:pt idx="10861">
                  <c:v>34.466000000000001</c:v>
                </c:pt>
                <c:pt idx="10862">
                  <c:v>34.466000000000001</c:v>
                </c:pt>
                <c:pt idx="10863">
                  <c:v>34.466000000000001</c:v>
                </c:pt>
                <c:pt idx="10864">
                  <c:v>34.466000000000001</c:v>
                </c:pt>
                <c:pt idx="10865">
                  <c:v>34.469000000000001</c:v>
                </c:pt>
                <c:pt idx="10866">
                  <c:v>34.436</c:v>
                </c:pt>
                <c:pt idx="10867">
                  <c:v>34.469000000000001</c:v>
                </c:pt>
                <c:pt idx="10868">
                  <c:v>34.469000000000001</c:v>
                </c:pt>
                <c:pt idx="10869">
                  <c:v>34.469000000000001</c:v>
                </c:pt>
                <c:pt idx="10870">
                  <c:v>34.436</c:v>
                </c:pt>
                <c:pt idx="10871">
                  <c:v>34.469000000000001</c:v>
                </c:pt>
                <c:pt idx="10872">
                  <c:v>34.469000000000001</c:v>
                </c:pt>
                <c:pt idx="10873">
                  <c:v>34.469000000000001</c:v>
                </c:pt>
                <c:pt idx="10874">
                  <c:v>34.471000000000004</c:v>
                </c:pt>
                <c:pt idx="10875">
                  <c:v>34.471000000000004</c:v>
                </c:pt>
                <c:pt idx="10876">
                  <c:v>34.471000000000004</c:v>
                </c:pt>
                <c:pt idx="10877">
                  <c:v>34.471000000000004</c:v>
                </c:pt>
                <c:pt idx="10878">
                  <c:v>34.471000000000004</c:v>
                </c:pt>
                <c:pt idx="10879">
                  <c:v>34.471000000000004</c:v>
                </c:pt>
                <c:pt idx="10880">
                  <c:v>34.471000000000004</c:v>
                </c:pt>
                <c:pt idx="10881">
                  <c:v>34.471000000000004</c:v>
                </c:pt>
                <c:pt idx="10882">
                  <c:v>34.471000000000004</c:v>
                </c:pt>
                <c:pt idx="10883">
                  <c:v>34.473000000000006</c:v>
                </c:pt>
                <c:pt idx="10884">
                  <c:v>34.473000000000006</c:v>
                </c:pt>
                <c:pt idx="10885">
                  <c:v>34.473000000000006</c:v>
                </c:pt>
                <c:pt idx="10886">
                  <c:v>34.473000000000006</c:v>
                </c:pt>
                <c:pt idx="10887">
                  <c:v>34.473000000000006</c:v>
                </c:pt>
                <c:pt idx="10888">
                  <c:v>34.506</c:v>
                </c:pt>
                <c:pt idx="10889">
                  <c:v>34.506</c:v>
                </c:pt>
                <c:pt idx="10890">
                  <c:v>34.538000000000011</c:v>
                </c:pt>
                <c:pt idx="10891">
                  <c:v>34.506</c:v>
                </c:pt>
                <c:pt idx="10892">
                  <c:v>34.473000000000006</c:v>
                </c:pt>
                <c:pt idx="10893">
                  <c:v>34.473000000000006</c:v>
                </c:pt>
                <c:pt idx="10894">
                  <c:v>34.508000000000003</c:v>
                </c:pt>
                <c:pt idx="10895">
                  <c:v>34.541000000000004</c:v>
                </c:pt>
                <c:pt idx="10896">
                  <c:v>34.541000000000004</c:v>
                </c:pt>
                <c:pt idx="10897">
                  <c:v>34.508000000000003</c:v>
                </c:pt>
                <c:pt idx="10898">
                  <c:v>34.541000000000004</c:v>
                </c:pt>
                <c:pt idx="10899">
                  <c:v>34.541000000000004</c:v>
                </c:pt>
                <c:pt idx="10900">
                  <c:v>34.475000000000001</c:v>
                </c:pt>
                <c:pt idx="10901">
                  <c:v>34.541000000000004</c:v>
                </c:pt>
                <c:pt idx="10902">
                  <c:v>34.541000000000004</c:v>
                </c:pt>
                <c:pt idx="10903">
                  <c:v>34.541000000000004</c:v>
                </c:pt>
                <c:pt idx="10904">
                  <c:v>34.543000000000006</c:v>
                </c:pt>
                <c:pt idx="10905">
                  <c:v>34.541000000000004</c:v>
                </c:pt>
                <c:pt idx="10906">
                  <c:v>34.543000000000006</c:v>
                </c:pt>
                <c:pt idx="10907">
                  <c:v>34.543000000000006</c:v>
                </c:pt>
                <c:pt idx="10908">
                  <c:v>34.543000000000006</c:v>
                </c:pt>
                <c:pt idx="10909">
                  <c:v>34.575000000000003</c:v>
                </c:pt>
                <c:pt idx="10910">
                  <c:v>34.575000000000003</c:v>
                </c:pt>
                <c:pt idx="10911">
                  <c:v>34.575000000000003</c:v>
                </c:pt>
                <c:pt idx="10912">
                  <c:v>34.543000000000006</c:v>
                </c:pt>
                <c:pt idx="10913">
                  <c:v>34.575000000000003</c:v>
                </c:pt>
                <c:pt idx="10914">
                  <c:v>34.578000000000003</c:v>
                </c:pt>
                <c:pt idx="10915">
                  <c:v>34.608000000000011</c:v>
                </c:pt>
                <c:pt idx="10916">
                  <c:v>34.61</c:v>
                </c:pt>
                <c:pt idx="10917">
                  <c:v>34.61</c:v>
                </c:pt>
                <c:pt idx="10918">
                  <c:v>34.61</c:v>
                </c:pt>
                <c:pt idx="10919">
                  <c:v>34.61</c:v>
                </c:pt>
                <c:pt idx="10920">
                  <c:v>34.61</c:v>
                </c:pt>
                <c:pt idx="10921">
                  <c:v>34.61</c:v>
                </c:pt>
                <c:pt idx="10922">
                  <c:v>34.61</c:v>
                </c:pt>
                <c:pt idx="10923">
                  <c:v>34.61</c:v>
                </c:pt>
                <c:pt idx="10924">
                  <c:v>34.643000000000001</c:v>
                </c:pt>
                <c:pt idx="10925">
                  <c:v>34.643000000000001</c:v>
                </c:pt>
                <c:pt idx="10926">
                  <c:v>34.613</c:v>
                </c:pt>
                <c:pt idx="10927">
                  <c:v>34.645000000000003</c:v>
                </c:pt>
                <c:pt idx="10928">
                  <c:v>34.678000000000011</c:v>
                </c:pt>
                <c:pt idx="10929">
                  <c:v>34.678000000000011</c:v>
                </c:pt>
                <c:pt idx="10930">
                  <c:v>34.678000000000011</c:v>
                </c:pt>
                <c:pt idx="10931">
                  <c:v>34.645000000000003</c:v>
                </c:pt>
                <c:pt idx="10932">
                  <c:v>34.678000000000011</c:v>
                </c:pt>
                <c:pt idx="10933">
                  <c:v>34.678000000000011</c:v>
                </c:pt>
                <c:pt idx="10934">
                  <c:v>34.68</c:v>
                </c:pt>
                <c:pt idx="10935">
                  <c:v>34.678000000000011</c:v>
                </c:pt>
                <c:pt idx="10936">
                  <c:v>34.678000000000011</c:v>
                </c:pt>
                <c:pt idx="10937">
                  <c:v>34.68</c:v>
                </c:pt>
                <c:pt idx="10938">
                  <c:v>34.713000000000001</c:v>
                </c:pt>
                <c:pt idx="10939">
                  <c:v>34.68</c:v>
                </c:pt>
                <c:pt idx="10940">
                  <c:v>34.713000000000001</c:v>
                </c:pt>
                <c:pt idx="10941">
                  <c:v>34.713000000000001</c:v>
                </c:pt>
                <c:pt idx="10942">
                  <c:v>34.713000000000001</c:v>
                </c:pt>
                <c:pt idx="10943">
                  <c:v>34.713000000000001</c:v>
                </c:pt>
                <c:pt idx="10944">
                  <c:v>34.745000000000012</c:v>
                </c:pt>
                <c:pt idx="10945">
                  <c:v>34.747</c:v>
                </c:pt>
                <c:pt idx="10946">
                  <c:v>34.778000000000013</c:v>
                </c:pt>
                <c:pt idx="10947">
                  <c:v>34.747</c:v>
                </c:pt>
                <c:pt idx="10948">
                  <c:v>34.747</c:v>
                </c:pt>
                <c:pt idx="10949">
                  <c:v>34.78</c:v>
                </c:pt>
                <c:pt idx="10950">
                  <c:v>34.747</c:v>
                </c:pt>
                <c:pt idx="10951">
                  <c:v>34.78</c:v>
                </c:pt>
                <c:pt idx="10952">
                  <c:v>34.747</c:v>
                </c:pt>
                <c:pt idx="10953">
                  <c:v>34.78</c:v>
                </c:pt>
                <c:pt idx="10954">
                  <c:v>34.814999999999998</c:v>
                </c:pt>
                <c:pt idx="10955">
                  <c:v>34.814999999999998</c:v>
                </c:pt>
                <c:pt idx="10956">
                  <c:v>34.814999999999998</c:v>
                </c:pt>
                <c:pt idx="10957">
                  <c:v>34.814999999999998</c:v>
                </c:pt>
                <c:pt idx="10958">
                  <c:v>34.814999999999998</c:v>
                </c:pt>
                <c:pt idx="10959">
                  <c:v>34.814999999999998</c:v>
                </c:pt>
                <c:pt idx="10960">
                  <c:v>34.880000000000003</c:v>
                </c:pt>
                <c:pt idx="10961">
                  <c:v>34.847000000000001</c:v>
                </c:pt>
                <c:pt idx="10962">
                  <c:v>34.880000000000003</c:v>
                </c:pt>
                <c:pt idx="10963">
                  <c:v>34.880000000000003</c:v>
                </c:pt>
                <c:pt idx="10964">
                  <c:v>34.881999999999998</c:v>
                </c:pt>
                <c:pt idx="10965">
                  <c:v>34.881999999999998</c:v>
                </c:pt>
                <c:pt idx="10966">
                  <c:v>34.881999999999998</c:v>
                </c:pt>
                <c:pt idx="10967">
                  <c:v>34.881999999999998</c:v>
                </c:pt>
                <c:pt idx="10968">
                  <c:v>34.881999999999998</c:v>
                </c:pt>
                <c:pt idx="10969">
                  <c:v>34.881999999999998</c:v>
                </c:pt>
                <c:pt idx="10970">
                  <c:v>34.881999999999998</c:v>
                </c:pt>
                <c:pt idx="10971">
                  <c:v>34.914999999999999</c:v>
                </c:pt>
                <c:pt idx="10972">
                  <c:v>34.947000000000003</c:v>
                </c:pt>
                <c:pt idx="10973">
                  <c:v>34.950000000000003</c:v>
                </c:pt>
                <c:pt idx="10974">
                  <c:v>34.950000000000003</c:v>
                </c:pt>
                <c:pt idx="10975">
                  <c:v>34.950000000000003</c:v>
                </c:pt>
                <c:pt idx="10976">
                  <c:v>34.950000000000003</c:v>
                </c:pt>
                <c:pt idx="10977">
                  <c:v>34.981999999999999</c:v>
                </c:pt>
                <c:pt idx="10978">
                  <c:v>34.981999999999999</c:v>
                </c:pt>
                <c:pt idx="10979">
                  <c:v>34.950000000000003</c:v>
                </c:pt>
                <c:pt idx="10980">
                  <c:v>34.984999999999999</c:v>
                </c:pt>
                <c:pt idx="10981">
                  <c:v>34.984999999999999</c:v>
                </c:pt>
                <c:pt idx="10982">
                  <c:v>34.984999999999999</c:v>
                </c:pt>
                <c:pt idx="10983">
                  <c:v>35.017000000000003</c:v>
                </c:pt>
                <c:pt idx="10984">
                  <c:v>35.017000000000003</c:v>
                </c:pt>
                <c:pt idx="10985">
                  <c:v>35.017000000000003</c:v>
                </c:pt>
                <c:pt idx="10986">
                  <c:v>35.017000000000003</c:v>
                </c:pt>
                <c:pt idx="10987">
                  <c:v>35.017000000000003</c:v>
                </c:pt>
                <c:pt idx="10988">
                  <c:v>35.019000000000005</c:v>
                </c:pt>
                <c:pt idx="10989">
                  <c:v>35.052</c:v>
                </c:pt>
                <c:pt idx="10990">
                  <c:v>35.052</c:v>
                </c:pt>
                <c:pt idx="10991">
                  <c:v>35.052</c:v>
                </c:pt>
                <c:pt idx="10992">
                  <c:v>35.052</c:v>
                </c:pt>
                <c:pt idx="10993">
                  <c:v>35.084000000000003</c:v>
                </c:pt>
                <c:pt idx="10994">
                  <c:v>35.087000000000003</c:v>
                </c:pt>
                <c:pt idx="10995">
                  <c:v>35.087000000000003</c:v>
                </c:pt>
                <c:pt idx="10996">
                  <c:v>35.087000000000003</c:v>
                </c:pt>
                <c:pt idx="10997">
                  <c:v>35.119</c:v>
                </c:pt>
                <c:pt idx="10998">
                  <c:v>35.087000000000003</c:v>
                </c:pt>
                <c:pt idx="10999">
                  <c:v>35.119</c:v>
                </c:pt>
                <c:pt idx="11000">
                  <c:v>35.152000000000001</c:v>
                </c:pt>
                <c:pt idx="11001">
                  <c:v>35.119</c:v>
                </c:pt>
                <c:pt idx="11002">
                  <c:v>35.154000000000003</c:v>
                </c:pt>
                <c:pt idx="11003">
                  <c:v>35.154000000000003</c:v>
                </c:pt>
                <c:pt idx="11004">
                  <c:v>35.154000000000003</c:v>
                </c:pt>
                <c:pt idx="11005">
                  <c:v>35.154000000000003</c:v>
                </c:pt>
                <c:pt idx="11006">
                  <c:v>35.154000000000003</c:v>
                </c:pt>
                <c:pt idx="11007">
                  <c:v>35.154000000000003</c:v>
                </c:pt>
                <c:pt idx="11008">
                  <c:v>35.154000000000003</c:v>
                </c:pt>
                <c:pt idx="11009">
                  <c:v>35.222000000000016</c:v>
                </c:pt>
                <c:pt idx="11010">
                  <c:v>35.156000000000006</c:v>
                </c:pt>
                <c:pt idx="11011">
                  <c:v>35.156000000000006</c:v>
                </c:pt>
                <c:pt idx="11012">
                  <c:v>35.222000000000016</c:v>
                </c:pt>
                <c:pt idx="11013">
                  <c:v>35.222000000000016</c:v>
                </c:pt>
                <c:pt idx="11014">
                  <c:v>35.254000000000005</c:v>
                </c:pt>
                <c:pt idx="11015">
                  <c:v>35.224000000000011</c:v>
                </c:pt>
                <c:pt idx="11016">
                  <c:v>35.224000000000011</c:v>
                </c:pt>
                <c:pt idx="11017">
                  <c:v>35.256</c:v>
                </c:pt>
                <c:pt idx="11018">
                  <c:v>35.256</c:v>
                </c:pt>
                <c:pt idx="11019">
                  <c:v>35.289000000000001</c:v>
                </c:pt>
                <c:pt idx="11020">
                  <c:v>35.289000000000001</c:v>
                </c:pt>
                <c:pt idx="11021">
                  <c:v>35.321000000000005</c:v>
                </c:pt>
                <c:pt idx="11022">
                  <c:v>35.321000000000005</c:v>
                </c:pt>
                <c:pt idx="11023">
                  <c:v>35.324000000000005</c:v>
                </c:pt>
                <c:pt idx="11024">
                  <c:v>35.291000000000011</c:v>
                </c:pt>
                <c:pt idx="11025">
                  <c:v>35.356000000000002</c:v>
                </c:pt>
                <c:pt idx="11026">
                  <c:v>35.356000000000002</c:v>
                </c:pt>
                <c:pt idx="11027">
                  <c:v>35.356000000000002</c:v>
                </c:pt>
                <c:pt idx="11028">
                  <c:v>35.356000000000002</c:v>
                </c:pt>
                <c:pt idx="11029">
                  <c:v>35.359000000000002</c:v>
                </c:pt>
                <c:pt idx="11030">
                  <c:v>35.359000000000002</c:v>
                </c:pt>
                <c:pt idx="11031">
                  <c:v>35.424000000000007</c:v>
                </c:pt>
                <c:pt idx="11032">
                  <c:v>35.359000000000002</c:v>
                </c:pt>
                <c:pt idx="11033">
                  <c:v>35.424000000000007</c:v>
                </c:pt>
                <c:pt idx="11034">
                  <c:v>35.424000000000007</c:v>
                </c:pt>
                <c:pt idx="11035">
                  <c:v>35.424000000000007</c:v>
                </c:pt>
                <c:pt idx="11036">
                  <c:v>35.426000000000002</c:v>
                </c:pt>
                <c:pt idx="11037">
                  <c:v>35.457999999999998</c:v>
                </c:pt>
                <c:pt idx="11038">
                  <c:v>35.426000000000002</c:v>
                </c:pt>
                <c:pt idx="11039">
                  <c:v>35.457999999999998</c:v>
                </c:pt>
                <c:pt idx="11040">
                  <c:v>35.491</c:v>
                </c:pt>
                <c:pt idx="11041">
                  <c:v>35.493000000000002</c:v>
                </c:pt>
                <c:pt idx="11042">
                  <c:v>35.493000000000002</c:v>
                </c:pt>
                <c:pt idx="11043">
                  <c:v>35.493000000000002</c:v>
                </c:pt>
                <c:pt idx="11044">
                  <c:v>35.558</c:v>
                </c:pt>
                <c:pt idx="11045">
                  <c:v>35.558</c:v>
                </c:pt>
                <c:pt idx="11046">
                  <c:v>35.526000000000003</c:v>
                </c:pt>
                <c:pt idx="11047">
                  <c:v>35.561</c:v>
                </c:pt>
                <c:pt idx="11048">
                  <c:v>35.561</c:v>
                </c:pt>
                <c:pt idx="11049">
                  <c:v>35.593000000000011</c:v>
                </c:pt>
                <c:pt idx="11050">
                  <c:v>35.561</c:v>
                </c:pt>
                <c:pt idx="11051">
                  <c:v>35.561</c:v>
                </c:pt>
                <c:pt idx="11052">
                  <c:v>35.626000000000012</c:v>
                </c:pt>
                <c:pt idx="11053">
                  <c:v>35.628000000000014</c:v>
                </c:pt>
                <c:pt idx="11054">
                  <c:v>35.596000000000011</c:v>
                </c:pt>
                <c:pt idx="11055">
                  <c:v>35.628000000000014</c:v>
                </c:pt>
                <c:pt idx="11056">
                  <c:v>35.628000000000014</c:v>
                </c:pt>
                <c:pt idx="11057">
                  <c:v>35.661000000000001</c:v>
                </c:pt>
                <c:pt idx="11058">
                  <c:v>35.693000000000012</c:v>
                </c:pt>
                <c:pt idx="11059">
                  <c:v>35.630000000000003</c:v>
                </c:pt>
                <c:pt idx="11060">
                  <c:v>35.695000000000014</c:v>
                </c:pt>
                <c:pt idx="11061">
                  <c:v>35.663000000000011</c:v>
                </c:pt>
                <c:pt idx="11062">
                  <c:v>35.695000000000014</c:v>
                </c:pt>
                <c:pt idx="11063">
                  <c:v>35.698000000000015</c:v>
                </c:pt>
                <c:pt idx="11064">
                  <c:v>35.698000000000015</c:v>
                </c:pt>
                <c:pt idx="11065">
                  <c:v>35.730000000000011</c:v>
                </c:pt>
                <c:pt idx="11066">
                  <c:v>35.730000000000011</c:v>
                </c:pt>
                <c:pt idx="11067">
                  <c:v>35.730000000000011</c:v>
                </c:pt>
                <c:pt idx="11068">
                  <c:v>35.698000000000015</c:v>
                </c:pt>
                <c:pt idx="11069">
                  <c:v>35.763000000000012</c:v>
                </c:pt>
                <c:pt idx="11070">
                  <c:v>35.763000000000012</c:v>
                </c:pt>
                <c:pt idx="11071">
                  <c:v>35.765000000000015</c:v>
                </c:pt>
                <c:pt idx="11072">
                  <c:v>35.765000000000015</c:v>
                </c:pt>
                <c:pt idx="11073">
                  <c:v>35.765000000000015</c:v>
                </c:pt>
                <c:pt idx="11074">
                  <c:v>35.83</c:v>
                </c:pt>
                <c:pt idx="11075">
                  <c:v>35.765000000000015</c:v>
                </c:pt>
                <c:pt idx="11076">
                  <c:v>35.832000000000001</c:v>
                </c:pt>
                <c:pt idx="11077">
                  <c:v>35.832000000000001</c:v>
                </c:pt>
                <c:pt idx="11078">
                  <c:v>35.832000000000001</c:v>
                </c:pt>
                <c:pt idx="11079">
                  <c:v>35.865000000000002</c:v>
                </c:pt>
                <c:pt idx="11080">
                  <c:v>35.832000000000001</c:v>
                </c:pt>
                <c:pt idx="11081">
                  <c:v>35.835000000000001</c:v>
                </c:pt>
                <c:pt idx="11082">
                  <c:v>35.867000000000004</c:v>
                </c:pt>
                <c:pt idx="11083">
                  <c:v>35.867000000000004</c:v>
                </c:pt>
                <c:pt idx="11084">
                  <c:v>35.9</c:v>
                </c:pt>
                <c:pt idx="11085">
                  <c:v>35.9</c:v>
                </c:pt>
                <c:pt idx="11086">
                  <c:v>35.9</c:v>
                </c:pt>
                <c:pt idx="11087">
                  <c:v>35.902000000000001</c:v>
                </c:pt>
                <c:pt idx="11088">
                  <c:v>35.902000000000001</c:v>
                </c:pt>
                <c:pt idx="11089">
                  <c:v>35.902000000000001</c:v>
                </c:pt>
                <c:pt idx="11090">
                  <c:v>35.902000000000001</c:v>
                </c:pt>
                <c:pt idx="11091">
                  <c:v>35.902000000000001</c:v>
                </c:pt>
                <c:pt idx="11092">
                  <c:v>35.904000000000003</c:v>
                </c:pt>
                <c:pt idx="11093">
                  <c:v>35.904000000000003</c:v>
                </c:pt>
                <c:pt idx="11094">
                  <c:v>35.937000000000005</c:v>
                </c:pt>
                <c:pt idx="11095">
                  <c:v>35.937000000000005</c:v>
                </c:pt>
                <c:pt idx="11096">
                  <c:v>35.937000000000005</c:v>
                </c:pt>
                <c:pt idx="11097">
                  <c:v>35.972000000000001</c:v>
                </c:pt>
                <c:pt idx="11098">
                  <c:v>35.972000000000001</c:v>
                </c:pt>
                <c:pt idx="11099">
                  <c:v>35.972000000000001</c:v>
                </c:pt>
                <c:pt idx="11100">
                  <c:v>35.972000000000001</c:v>
                </c:pt>
                <c:pt idx="11101">
                  <c:v>35.974000000000004</c:v>
                </c:pt>
                <c:pt idx="11102">
                  <c:v>35.974000000000004</c:v>
                </c:pt>
                <c:pt idx="11103">
                  <c:v>36.039000000000001</c:v>
                </c:pt>
                <c:pt idx="11104">
                  <c:v>36.007000000000005</c:v>
                </c:pt>
                <c:pt idx="11105">
                  <c:v>36.039000000000001</c:v>
                </c:pt>
                <c:pt idx="11106">
                  <c:v>36.039000000000001</c:v>
                </c:pt>
                <c:pt idx="11107">
                  <c:v>36.041000000000004</c:v>
                </c:pt>
                <c:pt idx="11108">
                  <c:v>36.041000000000004</c:v>
                </c:pt>
                <c:pt idx="11109">
                  <c:v>36.041000000000004</c:v>
                </c:pt>
                <c:pt idx="11110">
                  <c:v>36.041000000000004</c:v>
                </c:pt>
                <c:pt idx="11111">
                  <c:v>36.041000000000004</c:v>
                </c:pt>
                <c:pt idx="11112">
                  <c:v>36.074000000000005</c:v>
                </c:pt>
                <c:pt idx="11113">
                  <c:v>36.076000000000001</c:v>
                </c:pt>
                <c:pt idx="11114">
                  <c:v>36.076000000000001</c:v>
                </c:pt>
                <c:pt idx="11115">
                  <c:v>36.076000000000001</c:v>
                </c:pt>
                <c:pt idx="11116">
                  <c:v>36.076000000000001</c:v>
                </c:pt>
                <c:pt idx="11117">
                  <c:v>36.109000000000002</c:v>
                </c:pt>
                <c:pt idx="11118">
                  <c:v>36.109000000000002</c:v>
                </c:pt>
                <c:pt idx="11119">
                  <c:v>36.111000000000004</c:v>
                </c:pt>
                <c:pt idx="11120">
                  <c:v>36.111000000000004</c:v>
                </c:pt>
                <c:pt idx="11121">
                  <c:v>36.111000000000004</c:v>
                </c:pt>
                <c:pt idx="11122">
                  <c:v>36.111000000000004</c:v>
                </c:pt>
                <c:pt idx="11123">
                  <c:v>36.146000000000001</c:v>
                </c:pt>
                <c:pt idx="11124">
                  <c:v>36.146000000000001</c:v>
                </c:pt>
                <c:pt idx="11125">
                  <c:v>36.146000000000001</c:v>
                </c:pt>
                <c:pt idx="11126">
                  <c:v>36.179000000000002</c:v>
                </c:pt>
                <c:pt idx="11127">
                  <c:v>36.181000000000004</c:v>
                </c:pt>
                <c:pt idx="11128">
                  <c:v>36.181000000000004</c:v>
                </c:pt>
                <c:pt idx="11129">
                  <c:v>36.181000000000004</c:v>
                </c:pt>
                <c:pt idx="11130">
                  <c:v>36.181000000000004</c:v>
                </c:pt>
                <c:pt idx="11131">
                  <c:v>36.181000000000004</c:v>
                </c:pt>
                <c:pt idx="11132">
                  <c:v>36.181000000000004</c:v>
                </c:pt>
                <c:pt idx="11133">
                  <c:v>36.181000000000004</c:v>
                </c:pt>
                <c:pt idx="11134">
                  <c:v>36.183</c:v>
                </c:pt>
                <c:pt idx="11135">
                  <c:v>36.183</c:v>
                </c:pt>
                <c:pt idx="11136">
                  <c:v>36.183</c:v>
                </c:pt>
                <c:pt idx="11137">
                  <c:v>36.183</c:v>
                </c:pt>
                <c:pt idx="11138">
                  <c:v>36.218000000000011</c:v>
                </c:pt>
                <c:pt idx="11139">
                  <c:v>36.218000000000011</c:v>
                </c:pt>
                <c:pt idx="11140">
                  <c:v>36.186</c:v>
                </c:pt>
                <c:pt idx="11141">
                  <c:v>36.218000000000011</c:v>
                </c:pt>
                <c:pt idx="11142">
                  <c:v>36.218000000000011</c:v>
                </c:pt>
                <c:pt idx="11143">
                  <c:v>36.253</c:v>
                </c:pt>
                <c:pt idx="11144">
                  <c:v>36.253</c:v>
                </c:pt>
                <c:pt idx="11145">
                  <c:v>36.253</c:v>
                </c:pt>
                <c:pt idx="11146">
                  <c:v>36.253</c:v>
                </c:pt>
                <c:pt idx="11147">
                  <c:v>36.253</c:v>
                </c:pt>
                <c:pt idx="11148">
                  <c:v>36.255000000000003</c:v>
                </c:pt>
                <c:pt idx="11149">
                  <c:v>36.255000000000003</c:v>
                </c:pt>
                <c:pt idx="11150">
                  <c:v>36.288000000000011</c:v>
                </c:pt>
                <c:pt idx="11151">
                  <c:v>36.288000000000011</c:v>
                </c:pt>
                <c:pt idx="11152">
                  <c:v>36.255000000000003</c:v>
                </c:pt>
                <c:pt idx="11153">
                  <c:v>36.32</c:v>
                </c:pt>
                <c:pt idx="11154">
                  <c:v>36.323</c:v>
                </c:pt>
                <c:pt idx="11155">
                  <c:v>36.323</c:v>
                </c:pt>
                <c:pt idx="11156">
                  <c:v>36.323</c:v>
                </c:pt>
                <c:pt idx="11157">
                  <c:v>36.323</c:v>
                </c:pt>
                <c:pt idx="11158">
                  <c:v>36.323</c:v>
                </c:pt>
                <c:pt idx="11159">
                  <c:v>36.325000000000003</c:v>
                </c:pt>
                <c:pt idx="11160">
                  <c:v>36.325000000000003</c:v>
                </c:pt>
                <c:pt idx="11161">
                  <c:v>36.325000000000003</c:v>
                </c:pt>
                <c:pt idx="11162">
                  <c:v>36.325000000000003</c:v>
                </c:pt>
                <c:pt idx="11163">
                  <c:v>36.325000000000003</c:v>
                </c:pt>
                <c:pt idx="11164">
                  <c:v>36.36</c:v>
                </c:pt>
                <c:pt idx="11165">
                  <c:v>36.327000000000005</c:v>
                </c:pt>
                <c:pt idx="11166">
                  <c:v>36.327000000000005</c:v>
                </c:pt>
                <c:pt idx="11167">
                  <c:v>36.36</c:v>
                </c:pt>
                <c:pt idx="11168">
                  <c:v>36.36</c:v>
                </c:pt>
                <c:pt idx="11169">
                  <c:v>36.36</c:v>
                </c:pt>
                <c:pt idx="11170">
                  <c:v>36.395000000000003</c:v>
                </c:pt>
                <c:pt idx="11171">
                  <c:v>36.395000000000003</c:v>
                </c:pt>
                <c:pt idx="11172">
                  <c:v>36.362000000000002</c:v>
                </c:pt>
                <c:pt idx="11173">
                  <c:v>36.395000000000003</c:v>
                </c:pt>
                <c:pt idx="11174">
                  <c:v>36.397000000000006</c:v>
                </c:pt>
                <c:pt idx="11175">
                  <c:v>36.397000000000006</c:v>
                </c:pt>
                <c:pt idx="11176">
                  <c:v>36.397000000000006</c:v>
                </c:pt>
                <c:pt idx="11177">
                  <c:v>36.397000000000006</c:v>
                </c:pt>
                <c:pt idx="11178">
                  <c:v>36.399000000000001</c:v>
                </c:pt>
                <c:pt idx="11179">
                  <c:v>36.397000000000006</c:v>
                </c:pt>
                <c:pt idx="11180">
                  <c:v>36.399000000000001</c:v>
                </c:pt>
                <c:pt idx="11181">
                  <c:v>36.399000000000001</c:v>
                </c:pt>
                <c:pt idx="11182">
                  <c:v>36.432000000000002</c:v>
                </c:pt>
                <c:pt idx="11183">
                  <c:v>36.399000000000001</c:v>
                </c:pt>
                <c:pt idx="11184">
                  <c:v>36.434000000000005</c:v>
                </c:pt>
                <c:pt idx="11185">
                  <c:v>36.467000000000006</c:v>
                </c:pt>
                <c:pt idx="11186">
                  <c:v>36.434000000000005</c:v>
                </c:pt>
                <c:pt idx="11187">
                  <c:v>36.434000000000005</c:v>
                </c:pt>
                <c:pt idx="11188">
                  <c:v>36.402000000000001</c:v>
                </c:pt>
                <c:pt idx="11189">
                  <c:v>36.437000000000005</c:v>
                </c:pt>
                <c:pt idx="11190">
                  <c:v>36.469000000000001</c:v>
                </c:pt>
                <c:pt idx="11191">
                  <c:v>36.469000000000001</c:v>
                </c:pt>
                <c:pt idx="11192">
                  <c:v>36.469000000000001</c:v>
                </c:pt>
                <c:pt idx="11193">
                  <c:v>36.469000000000001</c:v>
                </c:pt>
                <c:pt idx="11194">
                  <c:v>36.472000000000001</c:v>
                </c:pt>
                <c:pt idx="11195">
                  <c:v>36.472000000000001</c:v>
                </c:pt>
                <c:pt idx="11196">
                  <c:v>36.472000000000001</c:v>
                </c:pt>
                <c:pt idx="11197">
                  <c:v>36.474000000000004</c:v>
                </c:pt>
                <c:pt idx="11198">
                  <c:v>36.472000000000001</c:v>
                </c:pt>
                <c:pt idx="11199">
                  <c:v>36.472000000000001</c:v>
                </c:pt>
                <c:pt idx="11200">
                  <c:v>36.474000000000004</c:v>
                </c:pt>
                <c:pt idx="11201">
                  <c:v>36.474000000000004</c:v>
                </c:pt>
                <c:pt idx="11202">
                  <c:v>36.474000000000004</c:v>
                </c:pt>
                <c:pt idx="11203">
                  <c:v>36.474000000000004</c:v>
                </c:pt>
                <c:pt idx="11204">
                  <c:v>36.506</c:v>
                </c:pt>
                <c:pt idx="11205">
                  <c:v>36.476000000000006</c:v>
                </c:pt>
                <c:pt idx="11206">
                  <c:v>36.476000000000006</c:v>
                </c:pt>
                <c:pt idx="11207">
                  <c:v>36.509</c:v>
                </c:pt>
                <c:pt idx="11208">
                  <c:v>36.476000000000006</c:v>
                </c:pt>
                <c:pt idx="11209">
                  <c:v>36.509</c:v>
                </c:pt>
                <c:pt idx="11210">
                  <c:v>36.511000000000003</c:v>
                </c:pt>
                <c:pt idx="11211">
                  <c:v>36.511000000000003</c:v>
                </c:pt>
                <c:pt idx="11212">
                  <c:v>36.511000000000003</c:v>
                </c:pt>
                <c:pt idx="11213">
                  <c:v>36.544000000000004</c:v>
                </c:pt>
                <c:pt idx="11214">
                  <c:v>36.514000000000003</c:v>
                </c:pt>
                <c:pt idx="11215">
                  <c:v>36.514000000000003</c:v>
                </c:pt>
                <c:pt idx="11216">
                  <c:v>36.514000000000003</c:v>
                </c:pt>
                <c:pt idx="11217">
                  <c:v>36.514000000000003</c:v>
                </c:pt>
                <c:pt idx="11218">
                  <c:v>36.481000000000002</c:v>
                </c:pt>
                <c:pt idx="11219">
                  <c:v>36.484000000000002</c:v>
                </c:pt>
                <c:pt idx="11220">
                  <c:v>36.548000000000002</c:v>
                </c:pt>
                <c:pt idx="11221">
                  <c:v>36.548000000000002</c:v>
                </c:pt>
                <c:pt idx="11222">
                  <c:v>36.548000000000002</c:v>
                </c:pt>
                <c:pt idx="11223">
                  <c:v>36.548000000000002</c:v>
                </c:pt>
                <c:pt idx="11224">
                  <c:v>36.551000000000002</c:v>
                </c:pt>
                <c:pt idx="11225">
                  <c:v>36.551000000000002</c:v>
                </c:pt>
                <c:pt idx="11226">
                  <c:v>36.551000000000002</c:v>
                </c:pt>
                <c:pt idx="11227">
                  <c:v>36.583000000000006</c:v>
                </c:pt>
                <c:pt idx="11228">
                  <c:v>36.551000000000002</c:v>
                </c:pt>
                <c:pt idx="11229">
                  <c:v>36.586000000000006</c:v>
                </c:pt>
                <c:pt idx="11230">
                  <c:v>36.586000000000006</c:v>
                </c:pt>
                <c:pt idx="11231">
                  <c:v>36.586000000000006</c:v>
                </c:pt>
                <c:pt idx="11232">
                  <c:v>36.586000000000006</c:v>
                </c:pt>
                <c:pt idx="11233">
                  <c:v>36.588000000000001</c:v>
                </c:pt>
                <c:pt idx="11234">
                  <c:v>36.588000000000001</c:v>
                </c:pt>
                <c:pt idx="11235">
                  <c:v>36.588000000000001</c:v>
                </c:pt>
                <c:pt idx="11236">
                  <c:v>36.621000000000002</c:v>
                </c:pt>
                <c:pt idx="11237">
                  <c:v>36.556000000000004</c:v>
                </c:pt>
                <c:pt idx="11238">
                  <c:v>36.588000000000001</c:v>
                </c:pt>
                <c:pt idx="11239">
                  <c:v>36.591000000000001</c:v>
                </c:pt>
                <c:pt idx="11240">
                  <c:v>36.623000000000012</c:v>
                </c:pt>
                <c:pt idx="11241">
                  <c:v>36.623000000000012</c:v>
                </c:pt>
                <c:pt idx="11242">
                  <c:v>36.623000000000012</c:v>
                </c:pt>
                <c:pt idx="11243">
                  <c:v>36.623000000000012</c:v>
                </c:pt>
                <c:pt idx="11244">
                  <c:v>36.625000000000014</c:v>
                </c:pt>
                <c:pt idx="11245">
                  <c:v>36.625000000000014</c:v>
                </c:pt>
                <c:pt idx="11246">
                  <c:v>36.625000000000014</c:v>
                </c:pt>
                <c:pt idx="11247">
                  <c:v>36.625000000000014</c:v>
                </c:pt>
                <c:pt idx="11248">
                  <c:v>36.625000000000014</c:v>
                </c:pt>
                <c:pt idx="11249">
                  <c:v>36.628000000000014</c:v>
                </c:pt>
                <c:pt idx="11250">
                  <c:v>36.628000000000014</c:v>
                </c:pt>
                <c:pt idx="11251">
                  <c:v>36.628000000000014</c:v>
                </c:pt>
                <c:pt idx="11252">
                  <c:v>36.628000000000014</c:v>
                </c:pt>
                <c:pt idx="11253">
                  <c:v>36.630000000000003</c:v>
                </c:pt>
                <c:pt idx="11254">
                  <c:v>36.663000000000011</c:v>
                </c:pt>
                <c:pt idx="11255">
                  <c:v>36.630000000000003</c:v>
                </c:pt>
                <c:pt idx="11256">
                  <c:v>36.630000000000003</c:v>
                </c:pt>
                <c:pt idx="11257">
                  <c:v>36.630000000000003</c:v>
                </c:pt>
                <c:pt idx="11258">
                  <c:v>36.633000000000003</c:v>
                </c:pt>
                <c:pt idx="11259">
                  <c:v>36.633000000000003</c:v>
                </c:pt>
                <c:pt idx="11260">
                  <c:v>36.633000000000003</c:v>
                </c:pt>
                <c:pt idx="11261">
                  <c:v>36.633000000000003</c:v>
                </c:pt>
                <c:pt idx="11262">
                  <c:v>36.633000000000003</c:v>
                </c:pt>
                <c:pt idx="11263">
                  <c:v>36.633000000000003</c:v>
                </c:pt>
                <c:pt idx="11264">
                  <c:v>36.635000000000012</c:v>
                </c:pt>
                <c:pt idx="11265">
                  <c:v>36.635000000000012</c:v>
                </c:pt>
                <c:pt idx="11266">
                  <c:v>36.667000000000002</c:v>
                </c:pt>
                <c:pt idx="11267">
                  <c:v>36.667000000000002</c:v>
                </c:pt>
                <c:pt idx="11268">
                  <c:v>36.635000000000012</c:v>
                </c:pt>
                <c:pt idx="11269">
                  <c:v>36.637</c:v>
                </c:pt>
                <c:pt idx="11270">
                  <c:v>36.67</c:v>
                </c:pt>
                <c:pt idx="11271">
                  <c:v>36.637</c:v>
                </c:pt>
                <c:pt idx="11272">
                  <c:v>36.67</c:v>
                </c:pt>
                <c:pt idx="11273">
                  <c:v>36.67</c:v>
                </c:pt>
                <c:pt idx="11274">
                  <c:v>36.64</c:v>
                </c:pt>
                <c:pt idx="11275">
                  <c:v>36.64</c:v>
                </c:pt>
                <c:pt idx="11276">
                  <c:v>36.64</c:v>
                </c:pt>
                <c:pt idx="11277">
                  <c:v>36.64</c:v>
                </c:pt>
                <c:pt idx="11278">
                  <c:v>36.64</c:v>
                </c:pt>
                <c:pt idx="11279">
                  <c:v>36.64</c:v>
                </c:pt>
                <c:pt idx="11280">
                  <c:v>36.675000000000011</c:v>
                </c:pt>
                <c:pt idx="11281">
                  <c:v>36.642000000000003</c:v>
                </c:pt>
                <c:pt idx="11282">
                  <c:v>36.642000000000003</c:v>
                </c:pt>
                <c:pt idx="11283">
                  <c:v>36.642000000000003</c:v>
                </c:pt>
                <c:pt idx="11284">
                  <c:v>36.677</c:v>
                </c:pt>
                <c:pt idx="11285">
                  <c:v>36.644000000000005</c:v>
                </c:pt>
                <c:pt idx="11286">
                  <c:v>36.677</c:v>
                </c:pt>
                <c:pt idx="11287">
                  <c:v>36.644000000000005</c:v>
                </c:pt>
                <c:pt idx="11288">
                  <c:v>36.679000000000002</c:v>
                </c:pt>
                <c:pt idx="11289">
                  <c:v>36.679000000000002</c:v>
                </c:pt>
                <c:pt idx="11290">
                  <c:v>36.679000000000002</c:v>
                </c:pt>
                <c:pt idx="11291">
                  <c:v>36.712000000000003</c:v>
                </c:pt>
                <c:pt idx="11292">
                  <c:v>36.712000000000003</c:v>
                </c:pt>
                <c:pt idx="11293">
                  <c:v>36.679000000000002</c:v>
                </c:pt>
                <c:pt idx="11294">
                  <c:v>36.714000000000006</c:v>
                </c:pt>
                <c:pt idx="11295">
                  <c:v>36.682000000000002</c:v>
                </c:pt>
                <c:pt idx="11296">
                  <c:v>36.682000000000002</c:v>
                </c:pt>
                <c:pt idx="11297">
                  <c:v>36.714000000000006</c:v>
                </c:pt>
                <c:pt idx="11298">
                  <c:v>36.714000000000006</c:v>
                </c:pt>
                <c:pt idx="11299">
                  <c:v>36.684000000000005</c:v>
                </c:pt>
                <c:pt idx="11300">
                  <c:v>36.684000000000005</c:v>
                </c:pt>
                <c:pt idx="11301">
                  <c:v>36.684000000000005</c:v>
                </c:pt>
                <c:pt idx="11302">
                  <c:v>36.652000000000001</c:v>
                </c:pt>
                <c:pt idx="11303">
                  <c:v>36.684000000000005</c:v>
                </c:pt>
                <c:pt idx="11304">
                  <c:v>36.684000000000005</c:v>
                </c:pt>
                <c:pt idx="11305">
                  <c:v>36.687000000000005</c:v>
                </c:pt>
                <c:pt idx="11306">
                  <c:v>36.687000000000005</c:v>
                </c:pt>
                <c:pt idx="11307">
                  <c:v>36.654000000000003</c:v>
                </c:pt>
                <c:pt idx="11308">
                  <c:v>36.687000000000005</c:v>
                </c:pt>
                <c:pt idx="11309">
                  <c:v>36.689</c:v>
                </c:pt>
                <c:pt idx="11310">
                  <c:v>36.656000000000006</c:v>
                </c:pt>
                <c:pt idx="11311">
                  <c:v>36.689</c:v>
                </c:pt>
                <c:pt idx="11312">
                  <c:v>36.656000000000006</c:v>
                </c:pt>
                <c:pt idx="11313">
                  <c:v>36.656000000000006</c:v>
                </c:pt>
                <c:pt idx="11314">
                  <c:v>36.689</c:v>
                </c:pt>
                <c:pt idx="11315">
                  <c:v>36.656000000000006</c:v>
                </c:pt>
                <c:pt idx="11316">
                  <c:v>36.691000000000003</c:v>
                </c:pt>
                <c:pt idx="11317">
                  <c:v>36.659000000000006</c:v>
                </c:pt>
                <c:pt idx="11318">
                  <c:v>36.659000000000006</c:v>
                </c:pt>
                <c:pt idx="11319">
                  <c:v>36.691000000000003</c:v>
                </c:pt>
                <c:pt idx="11320">
                  <c:v>36.691000000000003</c:v>
                </c:pt>
                <c:pt idx="11321">
                  <c:v>36.661000000000001</c:v>
                </c:pt>
                <c:pt idx="11322">
                  <c:v>36.661000000000001</c:v>
                </c:pt>
                <c:pt idx="11323">
                  <c:v>36.661000000000001</c:v>
                </c:pt>
                <c:pt idx="11324">
                  <c:v>36.661000000000001</c:v>
                </c:pt>
                <c:pt idx="11325">
                  <c:v>36.661000000000001</c:v>
                </c:pt>
                <c:pt idx="11326">
                  <c:v>36.664000000000001</c:v>
                </c:pt>
                <c:pt idx="11327">
                  <c:v>36.664000000000001</c:v>
                </c:pt>
                <c:pt idx="11328">
                  <c:v>36.696000000000012</c:v>
                </c:pt>
                <c:pt idx="11329">
                  <c:v>36.696000000000012</c:v>
                </c:pt>
                <c:pt idx="11330">
                  <c:v>36.696000000000012</c:v>
                </c:pt>
                <c:pt idx="11331">
                  <c:v>36.664000000000001</c:v>
                </c:pt>
                <c:pt idx="11332">
                  <c:v>36.666000000000011</c:v>
                </c:pt>
                <c:pt idx="11333">
                  <c:v>36.666000000000011</c:v>
                </c:pt>
                <c:pt idx="11334">
                  <c:v>36.666000000000011</c:v>
                </c:pt>
                <c:pt idx="11335">
                  <c:v>36.666000000000011</c:v>
                </c:pt>
                <c:pt idx="11336">
                  <c:v>36.666000000000011</c:v>
                </c:pt>
                <c:pt idx="11337">
                  <c:v>36.668000000000013</c:v>
                </c:pt>
                <c:pt idx="11338">
                  <c:v>36.668000000000013</c:v>
                </c:pt>
                <c:pt idx="11339">
                  <c:v>36.668000000000013</c:v>
                </c:pt>
                <c:pt idx="11340">
                  <c:v>36.668000000000013</c:v>
                </c:pt>
                <c:pt idx="11341">
                  <c:v>36.671000000000006</c:v>
                </c:pt>
                <c:pt idx="11342">
                  <c:v>36.668000000000013</c:v>
                </c:pt>
                <c:pt idx="11343">
                  <c:v>36.671000000000006</c:v>
                </c:pt>
                <c:pt idx="11344">
                  <c:v>36.671000000000006</c:v>
                </c:pt>
                <c:pt idx="11345">
                  <c:v>36.671000000000006</c:v>
                </c:pt>
                <c:pt idx="11346">
                  <c:v>36.673000000000002</c:v>
                </c:pt>
                <c:pt idx="11347">
                  <c:v>36.673000000000002</c:v>
                </c:pt>
                <c:pt idx="11348">
                  <c:v>36.673000000000002</c:v>
                </c:pt>
                <c:pt idx="11349">
                  <c:v>36.641000000000005</c:v>
                </c:pt>
                <c:pt idx="11350">
                  <c:v>36.673000000000002</c:v>
                </c:pt>
                <c:pt idx="11351">
                  <c:v>36.673000000000002</c:v>
                </c:pt>
                <c:pt idx="11352">
                  <c:v>36.676000000000002</c:v>
                </c:pt>
                <c:pt idx="11353">
                  <c:v>36.643000000000001</c:v>
                </c:pt>
                <c:pt idx="11354">
                  <c:v>36.643000000000001</c:v>
                </c:pt>
                <c:pt idx="11355">
                  <c:v>36.643000000000001</c:v>
                </c:pt>
                <c:pt idx="11356">
                  <c:v>36.676000000000002</c:v>
                </c:pt>
                <c:pt idx="11357">
                  <c:v>36.643000000000001</c:v>
                </c:pt>
                <c:pt idx="11358">
                  <c:v>36.645000000000003</c:v>
                </c:pt>
                <c:pt idx="11359">
                  <c:v>36.645000000000003</c:v>
                </c:pt>
                <c:pt idx="11360">
                  <c:v>36.678000000000011</c:v>
                </c:pt>
                <c:pt idx="11361">
                  <c:v>36.645000000000003</c:v>
                </c:pt>
                <c:pt idx="11362">
                  <c:v>36.678000000000011</c:v>
                </c:pt>
                <c:pt idx="11363">
                  <c:v>36.68</c:v>
                </c:pt>
                <c:pt idx="11364">
                  <c:v>36.68</c:v>
                </c:pt>
                <c:pt idx="11365">
                  <c:v>36.648000000000003</c:v>
                </c:pt>
                <c:pt idx="11366">
                  <c:v>36.648000000000003</c:v>
                </c:pt>
                <c:pt idx="11367">
                  <c:v>36.68</c:v>
                </c:pt>
                <c:pt idx="11368">
                  <c:v>36.648000000000003</c:v>
                </c:pt>
                <c:pt idx="11369">
                  <c:v>36.618000000000002</c:v>
                </c:pt>
                <c:pt idx="11370">
                  <c:v>36.683</c:v>
                </c:pt>
                <c:pt idx="11371">
                  <c:v>36.618000000000002</c:v>
                </c:pt>
                <c:pt idx="11372">
                  <c:v>36.65</c:v>
                </c:pt>
                <c:pt idx="11373">
                  <c:v>36.653000000000006</c:v>
                </c:pt>
                <c:pt idx="11374">
                  <c:v>36.653000000000006</c:v>
                </c:pt>
                <c:pt idx="11375">
                  <c:v>36.653000000000006</c:v>
                </c:pt>
                <c:pt idx="11376">
                  <c:v>36.653000000000006</c:v>
                </c:pt>
                <c:pt idx="11377">
                  <c:v>36.685000000000002</c:v>
                </c:pt>
                <c:pt idx="11378">
                  <c:v>36.653000000000006</c:v>
                </c:pt>
                <c:pt idx="11379">
                  <c:v>36.687000000000005</c:v>
                </c:pt>
                <c:pt idx="11380">
                  <c:v>36.622000000000014</c:v>
                </c:pt>
                <c:pt idx="11381">
                  <c:v>36.655000000000001</c:v>
                </c:pt>
                <c:pt idx="11382">
                  <c:v>36.622000000000014</c:v>
                </c:pt>
                <c:pt idx="11383">
                  <c:v>36.687000000000005</c:v>
                </c:pt>
                <c:pt idx="11384">
                  <c:v>36.622000000000014</c:v>
                </c:pt>
                <c:pt idx="11385">
                  <c:v>36.625000000000014</c:v>
                </c:pt>
                <c:pt idx="11386">
                  <c:v>36.657000000000004</c:v>
                </c:pt>
                <c:pt idx="11387">
                  <c:v>36.625000000000014</c:v>
                </c:pt>
                <c:pt idx="11388">
                  <c:v>36.625000000000014</c:v>
                </c:pt>
                <c:pt idx="11389">
                  <c:v>36.690000000000012</c:v>
                </c:pt>
                <c:pt idx="11390">
                  <c:v>36.660000000000011</c:v>
                </c:pt>
                <c:pt idx="11391">
                  <c:v>36.660000000000011</c:v>
                </c:pt>
                <c:pt idx="11392">
                  <c:v>36.660000000000011</c:v>
                </c:pt>
                <c:pt idx="11393">
                  <c:v>36.627000000000002</c:v>
                </c:pt>
                <c:pt idx="11394">
                  <c:v>36.627000000000002</c:v>
                </c:pt>
                <c:pt idx="11395">
                  <c:v>36.662000000000013</c:v>
                </c:pt>
                <c:pt idx="11396">
                  <c:v>36.630000000000003</c:v>
                </c:pt>
                <c:pt idx="11397">
                  <c:v>36.630000000000003</c:v>
                </c:pt>
                <c:pt idx="11398">
                  <c:v>36.630000000000003</c:v>
                </c:pt>
                <c:pt idx="11399">
                  <c:v>36.630000000000003</c:v>
                </c:pt>
                <c:pt idx="11400">
                  <c:v>36.632000000000012</c:v>
                </c:pt>
                <c:pt idx="11401">
                  <c:v>36.632000000000012</c:v>
                </c:pt>
                <c:pt idx="11402">
                  <c:v>36.632000000000012</c:v>
                </c:pt>
                <c:pt idx="11403">
                  <c:v>36.632000000000012</c:v>
                </c:pt>
                <c:pt idx="11404">
                  <c:v>36.632000000000012</c:v>
                </c:pt>
                <c:pt idx="11405">
                  <c:v>36.632000000000012</c:v>
                </c:pt>
                <c:pt idx="11406">
                  <c:v>36.634</c:v>
                </c:pt>
                <c:pt idx="11407">
                  <c:v>36.634</c:v>
                </c:pt>
                <c:pt idx="11408">
                  <c:v>36.667000000000002</c:v>
                </c:pt>
                <c:pt idx="11409">
                  <c:v>36.699000000000012</c:v>
                </c:pt>
                <c:pt idx="11410">
                  <c:v>36.634</c:v>
                </c:pt>
                <c:pt idx="11411">
                  <c:v>36.637</c:v>
                </c:pt>
                <c:pt idx="11412">
                  <c:v>36.637</c:v>
                </c:pt>
                <c:pt idx="11413">
                  <c:v>36.637</c:v>
                </c:pt>
                <c:pt idx="11414">
                  <c:v>36.637</c:v>
                </c:pt>
                <c:pt idx="11415">
                  <c:v>36.637</c:v>
                </c:pt>
                <c:pt idx="11416">
                  <c:v>36.639000000000003</c:v>
                </c:pt>
                <c:pt idx="11417">
                  <c:v>36.639000000000003</c:v>
                </c:pt>
                <c:pt idx="11418">
                  <c:v>36.639000000000003</c:v>
                </c:pt>
                <c:pt idx="11419">
                  <c:v>36.639000000000003</c:v>
                </c:pt>
                <c:pt idx="11420">
                  <c:v>36.639000000000003</c:v>
                </c:pt>
                <c:pt idx="11421">
                  <c:v>36.607000000000006</c:v>
                </c:pt>
                <c:pt idx="11422">
                  <c:v>36.641000000000005</c:v>
                </c:pt>
                <c:pt idx="11423">
                  <c:v>36.609000000000002</c:v>
                </c:pt>
                <c:pt idx="11424">
                  <c:v>36.641000000000005</c:v>
                </c:pt>
                <c:pt idx="11425">
                  <c:v>36.576000000000001</c:v>
                </c:pt>
                <c:pt idx="11426">
                  <c:v>36.609000000000002</c:v>
                </c:pt>
                <c:pt idx="11427">
                  <c:v>36.609000000000002</c:v>
                </c:pt>
                <c:pt idx="11428">
                  <c:v>36.644000000000005</c:v>
                </c:pt>
                <c:pt idx="11429">
                  <c:v>36.611000000000004</c:v>
                </c:pt>
                <c:pt idx="11430">
                  <c:v>36.611000000000004</c:v>
                </c:pt>
                <c:pt idx="11431">
                  <c:v>36.611000000000004</c:v>
                </c:pt>
                <c:pt idx="11432">
                  <c:v>36.644000000000005</c:v>
                </c:pt>
                <c:pt idx="11433">
                  <c:v>36.646000000000001</c:v>
                </c:pt>
                <c:pt idx="11434">
                  <c:v>36.614000000000004</c:v>
                </c:pt>
                <c:pt idx="11435">
                  <c:v>36.581000000000003</c:v>
                </c:pt>
                <c:pt idx="11436">
                  <c:v>36.646000000000001</c:v>
                </c:pt>
                <c:pt idx="11437">
                  <c:v>36.646000000000001</c:v>
                </c:pt>
                <c:pt idx="11438">
                  <c:v>36.614000000000004</c:v>
                </c:pt>
                <c:pt idx="11439">
                  <c:v>36.616</c:v>
                </c:pt>
                <c:pt idx="11440">
                  <c:v>36.583000000000006</c:v>
                </c:pt>
                <c:pt idx="11441">
                  <c:v>36.616</c:v>
                </c:pt>
                <c:pt idx="11442">
                  <c:v>36.616</c:v>
                </c:pt>
                <c:pt idx="11443">
                  <c:v>36.583000000000006</c:v>
                </c:pt>
                <c:pt idx="11444">
                  <c:v>36.583000000000006</c:v>
                </c:pt>
                <c:pt idx="11445">
                  <c:v>36.586000000000006</c:v>
                </c:pt>
                <c:pt idx="11446">
                  <c:v>36.586000000000006</c:v>
                </c:pt>
                <c:pt idx="11447">
                  <c:v>36.586000000000006</c:v>
                </c:pt>
                <c:pt idx="11448">
                  <c:v>36.618000000000002</c:v>
                </c:pt>
                <c:pt idx="11449">
                  <c:v>36.586000000000006</c:v>
                </c:pt>
                <c:pt idx="11450">
                  <c:v>36.586000000000006</c:v>
                </c:pt>
                <c:pt idx="11451">
                  <c:v>36.588000000000001</c:v>
                </c:pt>
                <c:pt idx="11452">
                  <c:v>36.588000000000001</c:v>
                </c:pt>
                <c:pt idx="11453">
                  <c:v>36.588000000000001</c:v>
                </c:pt>
                <c:pt idx="11454">
                  <c:v>36.588000000000001</c:v>
                </c:pt>
                <c:pt idx="11455">
                  <c:v>36.588000000000001</c:v>
                </c:pt>
                <c:pt idx="11456">
                  <c:v>36.591000000000001</c:v>
                </c:pt>
                <c:pt idx="11457">
                  <c:v>36.591000000000001</c:v>
                </c:pt>
                <c:pt idx="11458">
                  <c:v>36.591000000000001</c:v>
                </c:pt>
                <c:pt idx="11459">
                  <c:v>36.591000000000001</c:v>
                </c:pt>
                <c:pt idx="11460">
                  <c:v>36.593000000000011</c:v>
                </c:pt>
                <c:pt idx="11461">
                  <c:v>36.593000000000011</c:v>
                </c:pt>
                <c:pt idx="11462">
                  <c:v>36.593000000000011</c:v>
                </c:pt>
                <c:pt idx="11463">
                  <c:v>36.593000000000011</c:v>
                </c:pt>
                <c:pt idx="11464">
                  <c:v>36.593000000000011</c:v>
                </c:pt>
                <c:pt idx="11465">
                  <c:v>36.626000000000012</c:v>
                </c:pt>
                <c:pt idx="11466">
                  <c:v>36.593000000000011</c:v>
                </c:pt>
                <c:pt idx="11467">
                  <c:v>36.595000000000013</c:v>
                </c:pt>
                <c:pt idx="11468">
                  <c:v>36.595000000000013</c:v>
                </c:pt>
                <c:pt idx="11469">
                  <c:v>36.595000000000013</c:v>
                </c:pt>
                <c:pt idx="11470">
                  <c:v>36.595000000000013</c:v>
                </c:pt>
                <c:pt idx="11471">
                  <c:v>36.595000000000013</c:v>
                </c:pt>
                <c:pt idx="11472">
                  <c:v>36.598000000000013</c:v>
                </c:pt>
                <c:pt idx="11473">
                  <c:v>36.598000000000013</c:v>
                </c:pt>
                <c:pt idx="11474">
                  <c:v>36.598000000000013</c:v>
                </c:pt>
                <c:pt idx="11475">
                  <c:v>36.565000000000012</c:v>
                </c:pt>
                <c:pt idx="11476">
                  <c:v>36.598000000000013</c:v>
                </c:pt>
                <c:pt idx="11477">
                  <c:v>36.568000000000012</c:v>
                </c:pt>
                <c:pt idx="11478">
                  <c:v>36.6</c:v>
                </c:pt>
                <c:pt idx="11479">
                  <c:v>36.568000000000012</c:v>
                </c:pt>
                <c:pt idx="11480">
                  <c:v>36.535000000000011</c:v>
                </c:pt>
                <c:pt idx="11481">
                  <c:v>36.6</c:v>
                </c:pt>
                <c:pt idx="11482">
                  <c:v>36.535000000000011</c:v>
                </c:pt>
                <c:pt idx="11483">
                  <c:v>36.603000000000002</c:v>
                </c:pt>
                <c:pt idx="11484">
                  <c:v>36.537000000000006</c:v>
                </c:pt>
                <c:pt idx="11485">
                  <c:v>36.57</c:v>
                </c:pt>
                <c:pt idx="11486">
                  <c:v>36.537000000000006</c:v>
                </c:pt>
                <c:pt idx="11487">
                  <c:v>36.57</c:v>
                </c:pt>
                <c:pt idx="11488">
                  <c:v>36.537000000000006</c:v>
                </c:pt>
                <c:pt idx="11489">
                  <c:v>36.57</c:v>
                </c:pt>
                <c:pt idx="11490">
                  <c:v>36.572000000000003</c:v>
                </c:pt>
                <c:pt idx="11491">
                  <c:v>36.54</c:v>
                </c:pt>
                <c:pt idx="11492">
                  <c:v>36.572000000000003</c:v>
                </c:pt>
                <c:pt idx="11493">
                  <c:v>36.54</c:v>
                </c:pt>
                <c:pt idx="11494">
                  <c:v>36.542000000000002</c:v>
                </c:pt>
                <c:pt idx="11495">
                  <c:v>36.54</c:v>
                </c:pt>
                <c:pt idx="11496">
                  <c:v>36.542000000000002</c:v>
                </c:pt>
                <c:pt idx="11497">
                  <c:v>36.542000000000002</c:v>
                </c:pt>
                <c:pt idx="11498">
                  <c:v>36.542000000000002</c:v>
                </c:pt>
                <c:pt idx="11499">
                  <c:v>36.575000000000003</c:v>
                </c:pt>
                <c:pt idx="11500">
                  <c:v>36.542000000000002</c:v>
                </c:pt>
                <c:pt idx="11501">
                  <c:v>36.577000000000005</c:v>
                </c:pt>
                <c:pt idx="11502">
                  <c:v>36.544000000000004</c:v>
                </c:pt>
                <c:pt idx="11503">
                  <c:v>36.577000000000005</c:v>
                </c:pt>
                <c:pt idx="11504">
                  <c:v>36.544000000000004</c:v>
                </c:pt>
                <c:pt idx="11505">
                  <c:v>36.544000000000004</c:v>
                </c:pt>
                <c:pt idx="11506">
                  <c:v>36.579000000000001</c:v>
                </c:pt>
                <c:pt idx="11507">
                  <c:v>36.547000000000004</c:v>
                </c:pt>
                <c:pt idx="11508">
                  <c:v>36.547000000000004</c:v>
                </c:pt>
                <c:pt idx="11509">
                  <c:v>36.547000000000004</c:v>
                </c:pt>
                <c:pt idx="11510">
                  <c:v>36.579000000000001</c:v>
                </c:pt>
                <c:pt idx="11511">
                  <c:v>36.547000000000004</c:v>
                </c:pt>
                <c:pt idx="11512">
                  <c:v>36.582000000000001</c:v>
                </c:pt>
                <c:pt idx="11513">
                  <c:v>36.549000000000007</c:v>
                </c:pt>
                <c:pt idx="11514">
                  <c:v>36.549000000000007</c:v>
                </c:pt>
                <c:pt idx="11515">
                  <c:v>36.549000000000007</c:v>
                </c:pt>
                <c:pt idx="11516">
                  <c:v>36.549000000000007</c:v>
                </c:pt>
                <c:pt idx="11517">
                  <c:v>36.549000000000007</c:v>
                </c:pt>
                <c:pt idx="11518">
                  <c:v>36.552</c:v>
                </c:pt>
                <c:pt idx="11519">
                  <c:v>36.552</c:v>
                </c:pt>
                <c:pt idx="11520">
                  <c:v>36.552</c:v>
                </c:pt>
                <c:pt idx="11521">
                  <c:v>36.584000000000003</c:v>
                </c:pt>
                <c:pt idx="11522">
                  <c:v>36.552</c:v>
                </c:pt>
                <c:pt idx="11523">
                  <c:v>36.552</c:v>
                </c:pt>
                <c:pt idx="11524">
                  <c:v>36.554000000000002</c:v>
                </c:pt>
                <c:pt idx="11525">
                  <c:v>36.554000000000002</c:v>
                </c:pt>
                <c:pt idx="11526">
                  <c:v>36.554000000000002</c:v>
                </c:pt>
                <c:pt idx="11527">
                  <c:v>36.554000000000002</c:v>
                </c:pt>
                <c:pt idx="11528">
                  <c:v>36.554000000000002</c:v>
                </c:pt>
                <c:pt idx="11529">
                  <c:v>36.554000000000002</c:v>
                </c:pt>
                <c:pt idx="11530">
                  <c:v>36.556000000000004</c:v>
                </c:pt>
                <c:pt idx="11531">
                  <c:v>36.556000000000004</c:v>
                </c:pt>
                <c:pt idx="11532">
                  <c:v>36.556000000000004</c:v>
                </c:pt>
                <c:pt idx="11533">
                  <c:v>36.589000000000006</c:v>
                </c:pt>
                <c:pt idx="11534">
                  <c:v>36.589000000000006</c:v>
                </c:pt>
                <c:pt idx="11535">
                  <c:v>36.559000000000005</c:v>
                </c:pt>
                <c:pt idx="11536">
                  <c:v>36.559000000000005</c:v>
                </c:pt>
                <c:pt idx="11537">
                  <c:v>36.559000000000005</c:v>
                </c:pt>
                <c:pt idx="11538">
                  <c:v>36.591000000000001</c:v>
                </c:pt>
                <c:pt idx="11539">
                  <c:v>36.559000000000005</c:v>
                </c:pt>
                <c:pt idx="11540">
                  <c:v>36.591000000000001</c:v>
                </c:pt>
                <c:pt idx="11541">
                  <c:v>36.626000000000012</c:v>
                </c:pt>
                <c:pt idx="11542">
                  <c:v>36.561</c:v>
                </c:pt>
                <c:pt idx="11543">
                  <c:v>36.561</c:v>
                </c:pt>
                <c:pt idx="11544">
                  <c:v>36.594000000000001</c:v>
                </c:pt>
                <c:pt idx="11545">
                  <c:v>36.561</c:v>
                </c:pt>
                <c:pt idx="11546">
                  <c:v>36.594000000000001</c:v>
                </c:pt>
                <c:pt idx="11547">
                  <c:v>36.563000000000002</c:v>
                </c:pt>
                <c:pt idx="11548">
                  <c:v>36.563000000000002</c:v>
                </c:pt>
                <c:pt idx="11549">
                  <c:v>36.596000000000011</c:v>
                </c:pt>
                <c:pt idx="11550">
                  <c:v>36.563000000000002</c:v>
                </c:pt>
                <c:pt idx="11551">
                  <c:v>36.596000000000011</c:v>
                </c:pt>
                <c:pt idx="11552">
                  <c:v>36.566000000000003</c:v>
                </c:pt>
                <c:pt idx="11553">
                  <c:v>36.598000000000013</c:v>
                </c:pt>
                <c:pt idx="11554">
                  <c:v>36.598000000000013</c:v>
                </c:pt>
                <c:pt idx="11555">
                  <c:v>36.598000000000013</c:v>
                </c:pt>
                <c:pt idx="11556">
                  <c:v>36.566000000000003</c:v>
                </c:pt>
                <c:pt idx="11557">
                  <c:v>36.566000000000003</c:v>
                </c:pt>
                <c:pt idx="11558">
                  <c:v>36.601000000000006</c:v>
                </c:pt>
                <c:pt idx="11559">
                  <c:v>36.601000000000006</c:v>
                </c:pt>
                <c:pt idx="11560">
                  <c:v>36.568000000000012</c:v>
                </c:pt>
                <c:pt idx="11561">
                  <c:v>36.568000000000012</c:v>
                </c:pt>
                <c:pt idx="11562">
                  <c:v>36.568000000000012</c:v>
                </c:pt>
                <c:pt idx="11563">
                  <c:v>36.601000000000006</c:v>
                </c:pt>
                <c:pt idx="11564">
                  <c:v>36.568000000000012</c:v>
                </c:pt>
                <c:pt idx="11565">
                  <c:v>36.568000000000012</c:v>
                </c:pt>
                <c:pt idx="11566">
                  <c:v>36.571000000000005</c:v>
                </c:pt>
                <c:pt idx="11567">
                  <c:v>36.571000000000005</c:v>
                </c:pt>
                <c:pt idx="11568">
                  <c:v>36.571000000000005</c:v>
                </c:pt>
                <c:pt idx="11569">
                  <c:v>36.571000000000005</c:v>
                </c:pt>
                <c:pt idx="11570">
                  <c:v>36.573</c:v>
                </c:pt>
                <c:pt idx="11571">
                  <c:v>36.573</c:v>
                </c:pt>
                <c:pt idx="11572">
                  <c:v>36.573</c:v>
                </c:pt>
                <c:pt idx="11573">
                  <c:v>36.573</c:v>
                </c:pt>
                <c:pt idx="11574">
                  <c:v>36.573</c:v>
                </c:pt>
                <c:pt idx="11575">
                  <c:v>36.573</c:v>
                </c:pt>
                <c:pt idx="11576">
                  <c:v>36.573</c:v>
                </c:pt>
                <c:pt idx="11577">
                  <c:v>36.575000000000003</c:v>
                </c:pt>
                <c:pt idx="11578">
                  <c:v>36.575000000000003</c:v>
                </c:pt>
                <c:pt idx="11579">
                  <c:v>36.578000000000003</c:v>
                </c:pt>
                <c:pt idx="11580">
                  <c:v>36.578000000000003</c:v>
                </c:pt>
                <c:pt idx="11581">
                  <c:v>36.578000000000003</c:v>
                </c:pt>
                <c:pt idx="11582">
                  <c:v>36.578000000000003</c:v>
                </c:pt>
                <c:pt idx="11583">
                  <c:v>36.578000000000003</c:v>
                </c:pt>
                <c:pt idx="11584">
                  <c:v>36.578000000000003</c:v>
                </c:pt>
                <c:pt idx="11585">
                  <c:v>36.58</c:v>
                </c:pt>
                <c:pt idx="11586">
                  <c:v>36.58</c:v>
                </c:pt>
                <c:pt idx="11587">
                  <c:v>36.58</c:v>
                </c:pt>
                <c:pt idx="11588">
                  <c:v>36.58</c:v>
                </c:pt>
                <c:pt idx="11589">
                  <c:v>36.58</c:v>
                </c:pt>
                <c:pt idx="11590">
                  <c:v>36.58</c:v>
                </c:pt>
                <c:pt idx="11591">
                  <c:v>36.58</c:v>
                </c:pt>
                <c:pt idx="11592">
                  <c:v>36.582000000000001</c:v>
                </c:pt>
                <c:pt idx="11593">
                  <c:v>36.582000000000001</c:v>
                </c:pt>
                <c:pt idx="11594">
                  <c:v>36.582000000000001</c:v>
                </c:pt>
                <c:pt idx="11595">
                  <c:v>36.582000000000001</c:v>
                </c:pt>
                <c:pt idx="11596">
                  <c:v>36.582000000000001</c:v>
                </c:pt>
                <c:pt idx="11597">
                  <c:v>36.585000000000001</c:v>
                </c:pt>
                <c:pt idx="11598">
                  <c:v>36.585000000000001</c:v>
                </c:pt>
                <c:pt idx="11599">
                  <c:v>36.552</c:v>
                </c:pt>
                <c:pt idx="11600">
                  <c:v>36.585000000000001</c:v>
                </c:pt>
                <c:pt idx="11601">
                  <c:v>36.585000000000001</c:v>
                </c:pt>
                <c:pt idx="11602">
                  <c:v>36.585000000000001</c:v>
                </c:pt>
                <c:pt idx="11603">
                  <c:v>36.585000000000001</c:v>
                </c:pt>
                <c:pt idx="11604">
                  <c:v>36.522000000000013</c:v>
                </c:pt>
                <c:pt idx="11605">
                  <c:v>36.587000000000003</c:v>
                </c:pt>
                <c:pt idx="11606">
                  <c:v>36.587000000000003</c:v>
                </c:pt>
                <c:pt idx="11607">
                  <c:v>36.555</c:v>
                </c:pt>
                <c:pt idx="11608">
                  <c:v>36.587000000000003</c:v>
                </c:pt>
                <c:pt idx="11609">
                  <c:v>36.587000000000003</c:v>
                </c:pt>
                <c:pt idx="11610">
                  <c:v>36.557000000000002</c:v>
                </c:pt>
                <c:pt idx="11611">
                  <c:v>36.557000000000002</c:v>
                </c:pt>
                <c:pt idx="11612">
                  <c:v>36.590000000000003</c:v>
                </c:pt>
                <c:pt idx="11613">
                  <c:v>36.590000000000003</c:v>
                </c:pt>
                <c:pt idx="11614">
                  <c:v>36.557000000000002</c:v>
                </c:pt>
                <c:pt idx="11615">
                  <c:v>36.590000000000003</c:v>
                </c:pt>
                <c:pt idx="11616">
                  <c:v>36.559000000000005</c:v>
                </c:pt>
                <c:pt idx="11617">
                  <c:v>36.592000000000013</c:v>
                </c:pt>
                <c:pt idx="11618">
                  <c:v>36.592000000000013</c:v>
                </c:pt>
                <c:pt idx="11619">
                  <c:v>36.559000000000005</c:v>
                </c:pt>
                <c:pt idx="11620">
                  <c:v>36.592000000000013</c:v>
                </c:pt>
                <c:pt idx="11621">
                  <c:v>36.594000000000001</c:v>
                </c:pt>
                <c:pt idx="11622">
                  <c:v>36.529000000000003</c:v>
                </c:pt>
                <c:pt idx="11623">
                  <c:v>36.594000000000001</c:v>
                </c:pt>
                <c:pt idx="11624">
                  <c:v>36.529000000000003</c:v>
                </c:pt>
                <c:pt idx="11625">
                  <c:v>36.562000000000012</c:v>
                </c:pt>
                <c:pt idx="11626">
                  <c:v>36.562000000000012</c:v>
                </c:pt>
                <c:pt idx="11627">
                  <c:v>36.562000000000012</c:v>
                </c:pt>
                <c:pt idx="11628">
                  <c:v>36.531000000000006</c:v>
                </c:pt>
                <c:pt idx="11629">
                  <c:v>36.531000000000006</c:v>
                </c:pt>
                <c:pt idx="11630">
                  <c:v>36.564</c:v>
                </c:pt>
                <c:pt idx="11631">
                  <c:v>36.597000000000001</c:v>
                </c:pt>
                <c:pt idx="11632">
                  <c:v>36.531000000000006</c:v>
                </c:pt>
                <c:pt idx="11633">
                  <c:v>36.534000000000006</c:v>
                </c:pt>
                <c:pt idx="11634">
                  <c:v>36.531000000000006</c:v>
                </c:pt>
                <c:pt idx="11635">
                  <c:v>36.534000000000006</c:v>
                </c:pt>
                <c:pt idx="11636">
                  <c:v>36.534000000000006</c:v>
                </c:pt>
                <c:pt idx="11637">
                  <c:v>36.534000000000006</c:v>
                </c:pt>
                <c:pt idx="11638">
                  <c:v>36.534000000000006</c:v>
                </c:pt>
                <c:pt idx="11639">
                  <c:v>36.536000000000001</c:v>
                </c:pt>
                <c:pt idx="11640">
                  <c:v>36.536000000000001</c:v>
                </c:pt>
                <c:pt idx="11641">
                  <c:v>36.536000000000001</c:v>
                </c:pt>
                <c:pt idx="11642">
                  <c:v>36.536000000000001</c:v>
                </c:pt>
                <c:pt idx="11643">
                  <c:v>36.504000000000005</c:v>
                </c:pt>
                <c:pt idx="11644">
                  <c:v>36.506</c:v>
                </c:pt>
                <c:pt idx="11645">
                  <c:v>36.539000000000001</c:v>
                </c:pt>
                <c:pt idx="11646">
                  <c:v>36.539000000000001</c:v>
                </c:pt>
                <c:pt idx="11647">
                  <c:v>36.506</c:v>
                </c:pt>
                <c:pt idx="11648">
                  <c:v>36.539000000000001</c:v>
                </c:pt>
                <c:pt idx="11649">
                  <c:v>36.539000000000001</c:v>
                </c:pt>
                <c:pt idx="11650">
                  <c:v>36.473000000000006</c:v>
                </c:pt>
                <c:pt idx="11651">
                  <c:v>36.506</c:v>
                </c:pt>
                <c:pt idx="11652">
                  <c:v>36.508000000000003</c:v>
                </c:pt>
                <c:pt idx="11653">
                  <c:v>36.476000000000006</c:v>
                </c:pt>
                <c:pt idx="11654">
                  <c:v>36.476000000000006</c:v>
                </c:pt>
                <c:pt idx="11655">
                  <c:v>36.476000000000006</c:v>
                </c:pt>
                <c:pt idx="11656">
                  <c:v>36.508000000000003</c:v>
                </c:pt>
                <c:pt idx="11657">
                  <c:v>36.476000000000006</c:v>
                </c:pt>
                <c:pt idx="11658">
                  <c:v>36.478000000000002</c:v>
                </c:pt>
                <c:pt idx="11659">
                  <c:v>36.478000000000002</c:v>
                </c:pt>
                <c:pt idx="11660">
                  <c:v>36.478000000000002</c:v>
                </c:pt>
                <c:pt idx="11661">
                  <c:v>36.511000000000003</c:v>
                </c:pt>
                <c:pt idx="11662">
                  <c:v>36.480000000000004</c:v>
                </c:pt>
                <c:pt idx="11663">
                  <c:v>36.480000000000004</c:v>
                </c:pt>
                <c:pt idx="11664">
                  <c:v>36.480000000000004</c:v>
                </c:pt>
                <c:pt idx="11665">
                  <c:v>36.480000000000004</c:v>
                </c:pt>
                <c:pt idx="11666">
                  <c:v>36.480000000000004</c:v>
                </c:pt>
                <c:pt idx="11667">
                  <c:v>36.480000000000004</c:v>
                </c:pt>
                <c:pt idx="11668">
                  <c:v>36.480000000000004</c:v>
                </c:pt>
                <c:pt idx="11669">
                  <c:v>36.483000000000004</c:v>
                </c:pt>
                <c:pt idx="11670">
                  <c:v>36.483000000000004</c:v>
                </c:pt>
                <c:pt idx="11671">
                  <c:v>36.483000000000004</c:v>
                </c:pt>
                <c:pt idx="11672">
                  <c:v>36.483000000000004</c:v>
                </c:pt>
                <c:pt idx="11673">
                  <c:v>36.483000000000004</c:v>
                </c:pt>
                <c:pt idx="11674">
                  <c:v>36.483000000000004</c:v>
                </c:pt>
                <c:pt idx="11675">
                  <c:v>36.450000000000003</c:v>
                </c:pt>
                <c:pt idx="11676">
                  <c:v>36.42</c:v>
                </c:pt>
                <c:pt idx="11677">
                  <c:v>36.42</c:v>
                </c:pt>
                <c:pt idx="11678">
                  <c:v>36.451999999999998</c:v>
                </c:pt>
                <c:pt idx="11679">
                  <c:v>36.451999999999998</c:v>
                </c:pt>
                <c:pt idx="11680">
                  <c:v>36.42</c:v>
                </c:pt>
                <c:pt idx="11681">
                  <c:v>36.451999999999998</c:v>
                </c:pt>
                <c:pt idx="11682">
                  <c:v>36.422000000000011</c:v>
                </c:pt>
                <c:pt idx="11683">
                  <c:v>36.422000000000011</c:v>
                </c:pt>
                <c:pt idx="11684">
                  <c:v>36.422000000000011</c:v>
                </c:pt>
                <c:pt idx="11685">
                  <c:v>36.422000000000011</c:v>
                </c:pt>
                <c:pt idx="11686">
                  <c:v>36.389000000000003</c:v>
                </c:pt>
                <c:pt idx="11687">
                  <c:v>36.422000000000011</c:v>
                </c:pt>
                <c:pt idx="11688">
                  <c:v>36.424000000000007</c:v>
                </c:pt>
                <c:pt idx="11689">
                  <c:v>36.424000000000007</c:v>
                </c:pt>
                <c:pt idx="11690">
                  <c:v>36.424000000000007</c:v>
                </c:pt>
                <c:pt idx="11691">
                  <c:v>36.392000000000003</c:v>
                </c:pt>
                <c:pt idx="11692">
                  <c:v>36.392000000000003</c:v>
                </c:pt>
                <c:pt idx="11693">
                  <c:v>36.392000000000003</c:v>
                </c:pt>
                <c:pt idx="11694">
                  <c:v>36.427</c:v>
                </c:pt>
                <c:pt idx="11695">
                  <c:v>36.394000000000005</c:v>
                </c:pt>
                <c:pt idx="11696">
                  <c:v>36.427</c:v>
                </c:pt>
                <c:pt idx="11697">
                  <c:v>36.361000000000004</c:v>
                </c:pt>
                <c:pt idx="11698">
                  <c:v>36.361000000000004</c:v>
                </c:pt>
                <c:pt idx="11699">
                  <c:v>36.361000000000004</c:v>
                </c:pt>
                <c:pt idx="11700">
                  <c:v>36.361000000000004</c:v>
                </c:pt>
                <c:pt idx="11701">
                  <c:v>36.364000000000004</c:v>
                </c:pt>
                <c:pt idx="11702">
                  <c:v>36.364000000000004</c:v>
                </c:pt>
                <c:pt idx="11703">
                  <c:v>36.364000000000004</c:v>
                </c:pt>
                <c:pt idx="11704">
                  <c:v>36.364000000000004</c:v>
                </c:pt>
                <c:pt idx="11705">
                  <c:v>36.364000000000004</c:v>
                </c:pt>
                <c:pt idx="11706">
                  <c:v>36.301000000000002</c:v>
                </c:pt>
                <c:pt idx="11707">
                  <c:v>36.366</c:v>
                </c:pt>
                <c:pt idx="11708">
                  <c:v>36.301000000000002</c:v>
                </c:pt>
                <c:pt idx="11709">
                  <c:v>36.301000000000002</c:v>
                </c:pt>
                <c:pt idx="11710">
                  <c:v>36.301000000000002</c:v>
                </c:pt>
                <c:pt idx="11711">
                  <c:v>36.334000000000003</c:v>
                </c:pt>
                <c:pt idx="11712">
                  <c:v>36.301000000000002</c:v>
                </c:pt>
                <c:pt idx="11713">
                  <c:v>36.336000000000006</c:v>
                </c:pt>
                <c:pt idx="11714">
                  <c:v>36.303000000000004</c:v>
                </c:pt>
                <c:pt idx="11715">
                  <c:v>36.303000000000004</c:v>
                </c:pt>
                <c:pt idx="11716">
                  <c:v>36.303000000000004</c:v>
                </c:pt>
                <c:pt idx="11717">
                  <c:v>36.303000000000004</c:v>
                </c:pt>
                <c:pt idx="11718">
                  <c:v>36.303000000000004</c:v>
                </c:pt>
                <c:pt idx="11719">
                  <c:v>36.303000000000004</c:v>
                </c:pt>
                <c:pt idx="11720">
                  <c:v>36.273000000000003</c:v>
                </c:pt>
                <c:pt idx="11721">
                  <c:v>36.306000000000004</c:v>
                </c:pt>
                <c:pt idx="11722">
                  <c:v>36.306000000000004</c:v>
                </c:pt>
                <c:pt idx="11723">
                  <c:v>36.306000000000004</c:v>
                </c:pt>
                <c:pt idx="11724">
                  <c:v>36.273000000000003</c:v>
                </c:pt>
                <c:pt idx="11725">
                  <c:v>36.24</c:v>
                </c:pt>
                <c:pt idx="11726">
                  <c:v>36.308</c:v>
                </c:pt>
                <c:pt idx="11727">
                  <c:v>36.242000000000012</c:v>
                </c:pt>
                <c:pt idx="11728">
                  <c:v>36.242000000000012</c:v>
                </c:pt>
                <c:pt idx="11729">
                  <c:v>36.242000000000012</c:v>
                </c:pt>
                <c:pt idx="11730">
                  <c:v>36.275000000000013</c:v>
                </c:pt>
                <c:pt idx="11731">
                  <c:v>36.308</c:v>
                </c:pt>
                <c:pt idx="11732">
                  <c:v>36.242000000000012</c:v>
                </c:pt>
                <c:pt idx="11733">
                  <c:v>36.245000000000012</c:v>
                </c:pt>
                <c:pt idx="11734">
                  <c:v>36.245000000000012</c:v>
                </c:pt>
                <c:pt idx="11735">
                  <c:v>36.245000000000012</c:v>
                </c:pt>
                <c:pt idx="11736">
                  <c:v>36.245000000000012</c:v>
                </c:pt>
                <c:pt idx="11737">
                  <c:v>36.245000000000012</c:v>
                </c:pt>
                <c:pt idx="11738">
                  <c:v>36.247</c:v>
                </c:pt>
                <c:pt idx="11739">
                  <c:v>36.247</c:v>
                </c:pt>
                <c:pt idx="11740">
                  <c:v>36.247</c:v>
                </c:pt>
                <c:pt idx="11741">
                  <c:v>36.247</c:v>
                </c:pt>
                <c:pt idx="11742">
                  <c:v>36.182000000000002</c:v>
                </c:pt>
                <c:pt idx="11743">
                  <c:v>36.214000000000006</c:v>
                </c:pt>
                <c:pt idx="11744">
                  <c:v>36.214000000000006</c:v>
                </c:pt>
                <c:pt idx="11745">
                  <c:v>36.25</c:v>
                </c:pt>
                <c:pt idx="11746">
                  <c:v>36.182000000000002</c:v>
                </c:pt>
                <c:pt idx="11747">
                  <c:v>36.217000000000006</c:v>
                </c:pt>
                <c:pt idx="11748">
                  <c:v>36.184000000000005</c:v>
                </c:pt>
                <c:pt idx="11749">
                  <c:v>36.184000000000005</c:v>
                </c:pt>
                <c:pt idx="11750">
                  <c:v>36.184000000000005</c:v>
                </c:pt>
                <c:pt idx="11751">
                  <c:v>36.186</c:v>
                </c:pt>
                <c:pt idx="11752">
                  <c:v>36.186</c:v>
                </c:pt>
                <c:pt idx="11753">
                  <c:v>36.186</c:v>
                </c:pt>
                <c:pt idx="11754">
                  <c:v>36.154000000000003</c:v>
                </c:pt>
                <c:pt idx="11755">
                  <c:v>36.186</c:v>
                </c:pt>
                <c:pt idx="11756">
                  <c:v>36.154000000000003</c:v>
                </c:pt>
                <c:pt idx="11757">
                  <c:v>36.156000000000006</c:v>
                </c:pt>
                <c:pt idx="11758">
                  <c:v>36.154000000000003</c:v>
                </c:pt>
                <c:pt idx="11759">
                  <c:v>36.123000000000012</c:v>
                </c:pt>
                <c:pt idx="11760">
                  <c:v>36.156000000000006</c:v>
                </c:pt>
                <c:pt idx="11761">
                  <c:v>36.123000000000012</c:v>
                </c:pt>
                <c:pt idx="11762">
                  <c:v>36.123000000000012</c:v>
                </c:pt>
                <c:pt idx="11763">
                  <c:v>36.123000000000012</c:v>
                </c:pt>
                <c:pt idx="11764">
                  <c:v>36.126000000000012</c:v>
                </c:pt>
                <c:pt idx="11765">
                  <c:v>36.126000000000012</c:v>
                </c:pt>
                <c:pt idx="11766">
                  <c:v>36.126000000000012</c:v>
                </c:pt>
                <c:pt idx="11767">
                  <c:v>36.126000000000012</c:v>
                </c:pt>
                <c:pt idx="11768">
                  <c:v>36.126000000000012</c:v>
                </c:pt>
                <c:pt idx="11769">
                  <c:v>36.126000000000012</c:v>
                </c:pt>
                <c:pt idx="11770">
                  <c:v>36.093000000000011</c:v>
                </c:pt>
                <c:pt idx="11771">
                  <c:v>36.093000000000011</c:v>
                </c:pt>
                <c:pt idx="11772">
                  <c:v>36.128000000000014</c:v>
                </c:pt>
                <c:pt idx="11773">
                  <c:v>36.128000000000014</c:v>
                </c:pt>
                <c:pt idx="11774">
                  <c:v>36.095000000000013</c:v>
                </c:pt>
                <c:pt idx="11775">
                  <c:v>36.063000000000002</c:v>
                </c:pt>
                <c:pt idx="11776">
                  <c:v>36.095000000000013</c:v>
                </c:pt>
                <c:pt idx="11777">
                  <c:v>36.063000000000002</c:v>
                </c:pt>
                <c:pt idx="11778">
                  <c:v>36.063000000000002</c:v>
                </c:pt>
                <c:pt idx="11779">
                  <c:v>36.065000000000012</c:v>
                </c:pt>
                <c:pt idx="11780">
                  <c:v>36.098000000000013</c:v>
                </c:pt>
                <c:pt idx="11781">
                  <c:v>36.065000000000012</c:v>
                </c:pt>
                <c:pt idx="11782">
                  <c:v>36.065000000000012</c:v>
                </c:pt>
                <c:pt idx="11783">
                  <c:v>36.065000000000012</c:v>
                </c:pt>
                <c:pt idx="11784">
                  <c:v>36.065000000000012</c:v>
                </c:pt>
                <c:pt idx="11785">
                  <c:v>36.065000000000012</c:v>
                </c:pt>
                <c:pt idx="11786">
                  <c:v>36.035000000000011</c:v>
                </c:pt>
                <c:pt idx="11787">
                  <c:v>36.067</c:v>
                </c:pt>
                <c:pt idx="11788">
                  <c:v>36.035000000000011</c:v>
                </c:pt>
                <c:pt idx="11789">
                  <c:v>36.035000000000011</c:v>
                </c:pt>
                <c:pt idx="11790">
                  <c:v>36.035000000000011</c:v>
                </c:pt>
                <c:pt idx="11791">
                  <c:v>36.035000000000011</c:v>
                </c:pt>
                <c:pt idx="11792">
                  <c:v>36.035000000000011</c:v>
                </c:pt>
                <c:pt idx="11793">
                  <c:v>36.037000000000006</c:v>
                </c:pt>
                <c:pt idx="11794">
                  <c:v>36.037000000000006</c:v>
                </c:pt>
                <c:pt idx="11795">
                  <c:v>36.004000000000005</c:v>
                </c:pt>
                <c:pt idx="11796">
                  <c:v>36.004000000000005</c:v>
                </c:pt>
                <c:pt idx="11797">
                  <c:v>36.004000000000005</c:v>
                </c:pt>
                <c:pt idx="11798">
                  <c:v>36.004000000000005</c:v>
                </c:pt>
                <c:pt idx="11799">
                  <c:v>36.004000000000005</c:v>
                </c:pt>
                <c:pt idx="11800">
                  <c:v>36.006</c:v>
                </c:pt>
                <c:pt idx="11801">
                  <c:v>36.006</c:v>
                </c:pt>
                <c:pt idx="11802">
                  <c:v>36.006</c:v>
                </c:pt>
                <c:pt idx="11803">
                  <c:v>36.006</c:v>
                </c:pt>
                <c:pt idx="11804">
                  <c:v>36.006</c:v>
                </c:pt>
                <c:pt idx="11805">
                  <c:v>35.974000000000004</c:v>
                </c:pt>
                <c:pt idx="11806">
                  <c:v>35.941000000000003</c:v>
                </c:pt>
                <c:pt idx="11807">
                  <c:v>36.006</c:v>
                </c:pt>
                <c:pt idx="11808">
                  <c:v>35.976000000000006</c:v>
                </c:pt>
                <c:pt idx="11809">
                  <c:v>35.976000000000006</c:v>
                </c:pt>
                <c:pt idx="11810">
                  <c:v>35.976000000000006</c:v>
                </c:pt>
                <c:pt idx="11811">
                  <c:v>35.976000000000006</c:v>
                </c:pt>
                <c:pt idx="11812">
                  <c:v>35.943000000000005</c:v>
                </c:pt>
                <c:pt idx="11813">
                  <c:v>35.946000000000005</c:v>
                </c:pt>
                <c:pt idx="11814">
                  <c:v>35.943000000000005</c:v>
                </c:pt>
                <c:pt idx="11815">
                  <c:v>35.943000000000005</c:v>
                </c:pt>
                <c:pt idx="11816">
                  <c:v>35.946000000000005</c:v>
                </c:pt>
                <c:pt idx="11817">
                  <c:v>35.946000000000005</c:v>
                </c:pt>
                <c:pt idx="11818">
                  <c:v>35.946000000000005</c:v>
                </c:pt>
                <c:pt idx="11819">
                  <c:v>35.946000000000005</c:v>
                </c:pt>
                <c:pt idx="11820">
                  <c:v>35.946000000000005</c:v>
                </c:pt>
                <c:pt idx="11821">
                  <c:v>35.946000000000005</c:v>
                </c:pt>
                <c:pt idx="11822">
                  <c:v>35.914999999999999</c:v>
                </c:pt>
                <c:pt idx="11823">
                  <c:v>35.948</c:v>
                </c:pt>
                <c:pt idx="11824">
                  <c:v>35.914999999999999</c:v>
                </c:pt>
                <c:pt idx="11825">
                  <c:v>35.914999999999999</c:v>
                </c:pt>
                <c:pt idx="11826">
                  <c:v>35.914999999999999</c:v>
                </c:pt>
                <c:pt idx="11827">
                  <c:v>35.914999999999999</c:v>
                </c:pt>
                <c:pt idx="11828">
                  <c:v>35.881999999999998</c:v>
                </c:pt>
                <c:pt idx="11829">
                  <c:v>35.948</c:v>
                </c:pt>
                <c:pt idx="11830">
                  <c:v>35.917000000000002</c:v>
                </c:pt>
                <c:pt idx="11831">
                  <c:v>35.917000000000002</c:v>
                </c:pt>
                <c:pt idx="11832">
                  <c:v>35.884999999999998</c:v>
                </c:pt>
                <c:pt idx="11833">
                  <c:v>35.917000000000002</c:v>
                </c:pt>
                <c:pt idx="11834">
                  <c:v>35.917000000000002</c:v>
                </c:pt>
                <c:pt idx="11835">
                  <c:v>35.884999999999998</c:v>
                </c:pt>
                <c:pt idx="11836">
                  <c:v>35.884999999999998</c:v>
                </c:pt>
                <c:pt idx="11837">
                  <c:v>35.884999999999998</c:v>
                </c:pt>
                <c:pt idx="11838">
                  <c:v>35.886999999999993</c:v>
                </c:pt>
                <c:pt idx="11839">
                  <c:v>35.886999999999993</c:v>
                </c:pt>
                <c:pt idx="11840">
                  <c:v>35.886999999999993</c:v>
                </c:pt>
                <c:pt idx="11841">
                  <c:v>35.886999999999993</c:v>
                </c:pt>
                <c:pt idx="11842">
                  <c:v>35.853999999999999</c:v>
                </c:pt>
                <c:pt idx="11843">
                  <c:v>35.886999999999993</c:v>
                </c:pt>
              </c:numCache>
            </c:numRef>
          </c:xVal>
          <c:yVal>
            <c:numRef>
              <c:f>'HOBO DATA'!$C$3:$C$11846</c:f>
              <c:numCache>
                <c:formatCode>General</c:formatCode>
                <c:ptCount val="11844"/>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1223.4000000000001</c:v>
                </c:pt>
                <c:pt idx="26">
                  <c:v>1223.4000000000001</c:v>
                </c:pt>
                <c:pt idx="27">
                  <c:v>1223.4000000000001</c:v>
                </c:pt>
                <c:pt idx="28">
                  <c:v>1223.4000000000001</c:v>
                </c:pt>
                <c:pt idx="29">
                  <c:v>1223.4000000000001</c:v>
                </c:pt>
                <c:pt idx="30">
                  <c:v>1223.4000000000001</c:v>
                </c:pt>
                <c:pt idx="31">
                  <c:v>1223.4000000000001</c:v>
                </c:pt>
                <c:pt idx="32">
                  <c:v>1223.4000000000001</c:v>
                </c:pt>
                <c:pt idx="33">
                  <c:v>1223.4000000000001</c:v>
                </c:pt>
                <c:pt idx="34">
                  <c:v>1223.4000000000001</c:v>
                </c:pt>
                <c:pt idx="35">
                  <c:v>1223.4000000000001</c:v>
                </c:pt>
                <c:pt idx="36">
                  <c:v>1223.4000000000001</c:v>
                </c:pt>
                <c:pt idx="37">
                  <c:v>1223.4000000000001</c:v>
                </c:pt>
                <c:pt idx="38">
                  <c:v>1223.4000000000001</c:v>
                </c:pt>
                <c:pt idx="39">
                  <c:v>1223.4000000000001</c:v>
                </c:pt>
                <c:pt idx="40">
                  <c:v>1223.4000000000001</c:v>
                </c:pt>
                <c:pt idx="41">
                  <c:v>1223.4000000000001</c:v>
                </c:pt>
                <c:pt idx="42">
                  <c:v>1223.4000000000001</c:v>
                </c:pt>
                <c:pt idx="43">
                  <c:v>1223.4000000000001</c:v>
                </c:pt>
                <c:pt idx="44">
                  <c:v>1223.4000000000001</c:v>
                </c:pt>
                <c:pt idx="45">
                  <c:v>1223.4000000000001</c:v>
                </c:pt>
                <c:pt idx="46">
                  <c:v>1223.4000000000001</c:v>
                </c:pt>
                <c:pt idx="47">
                  <c:v>1223.4000000000001</c:v>
                </c:pt>
                <c:pt idx="48">
                  <c:v>1223.4000000000001</c:v>
                </c:pt>
                <c:pt idx="49">
                  <c:v>1223.4000000000001</c:v>
                </c:pt>
                <c:pt idx="50">
                  <c:v>1223.4000000000001</c:v>
                </c:pt>
                <c:pt idx="51">
                  <c:v>1223.4000000000001</c:v>
                </c:pt>
                <c:pt idx="52">
                  <c:v>1223.4000000000001</c:v>
                </c:pt>
                <c:pt idx="53">
                  <c:v>1223.4000000000001</c:v>
                </c:pt>
                <c:pt idx="54">
                  <c:v>1223.4000000000001</c:v>
                </c:pt>
                <c:pt idx="55">
                  <c:v>1223.4000000000001</c:v>
                </c:pt>
                <c:pt idx="56">
                  <c:v>1223.4000000000001</c:v>
                </c:pt>
                <c:pt idx="57">
                  <c:v>1223.4000000000001</c:v>
                </c:pt>
                <c:pt idx="58">
                  <c:v>1223.4000000000001</c:v>
                </c:pt>
                <c:pt idx="59">
                  <c:v>1223.4000000000001</c:v>
                </c:pt>
                <c:pt idx="60">
                  <c:v>1223.4000000000001</c:v>
                </c:pt>
                <c:pt idx="61">
                  <c:v>1223.4000000000001</c:v>
                </c:pt>
                <c:pt idx="62">
                  <c:v>1223.4000000000001</c:v>
                </c:pt>
                <c:pt idx="63">
                  <c:v>1223.4000000000001</c:v>
                </c:pt>
                <c:pt idx="64">
                  <c:v>1223.4000000000001</c:v>
                </c:pt>
                <c:pt idx="65">
                  <c:v>1223.4000000000001</c:v>
                </c:pt>
                <c:pt idx="66">
                  <c:v>1223.4000000000001</c:v>
                </c:pt>
                <c:pt idx="67">
                  <c:v>1223.4000000000001</c:v>
                </c:pt>
                <c:pt idx="68">
                  <c:v>1223.4000000000001</c:v>
                </c:pt>
                <c:pt idx="69">
                  <c:v>1223.4000000000001</c:v>
                </c:pt>
                <c:pt idx="70">
                  <c:v>1223.4000000000001</c:v>
                </c:pt>
                <c:pt idx="71">
                  <c:v>1223.4000000000001</c:v>
                </c:pt>
                <c:pt idx="72">
                  <c:v>1223.4000000000001</c:v>
                </c:pt>
                <c:pt idx="73">
                  <c:v>1223.4000000000001</c:v>
                </c:pt>
                <c:pt idx="74">
                  <c:v>1223.4000000000001</c:v>
                </c:pt>
                <c:pt idx="75">
                  <c:v>1223.4000000000001</c:v>
                </c:pt>
                <c:pt idx="76">
                  <c:v>1223.4000000000001</c:v>
                </c:pt>
                <c:pt idx="77">
                  <c:v>1223.4000000000001</c:v>
                </c:pt>
                <c:pt idx="78">
                  <c:v>1223.4000000000001</c:v>
                </c:pt>
                <c:pt idx="79">
                  <c:v>1223.4000000000001</c:v>
                </c:pt>
                <c:pt idx="80">
                  <c:v>1223.4000000000001</c:v>
                </c:pt>
                <c:pt idx="81">
                  <c:v>1223.4000000000001</c:v>
                </c:pt>
                <c:pt idx="82">
                  <c:v>1223.4000000000001</c:v>
                </c:pt>
                <c:pt idx="83">
                  <c:v>1223.4000000000001</c:v>
                </c:pt>
                <c:pt idx="84">
                  <c:v>1223.4000000000001</c:v>
                </c:pt>
                <c:pt idx="85">
                  <c:v>1223.4000000000001</c:v>
                </c:pt>
                <c:pt idx="86">
                  <c:v>1223.4000000000001</c:v>
                </c:pt>
                <c:pt idx="87">
                  <c:v>1223.4000000000001</c:v>
                </c:pt>
                <c:pt idx="88">
                  <c:v>1223.4000000000001</c:v>
                </c:pt>
                <c:pt idx="89">
                  <c:v>1223.4000000000001</c:v>
                </c:pt>
                <c:pt idx="90">
                  <c:v>1223.4000000000001</c:v>
                </c:pt>
                <c:pt idx="91">
                  <c:v>1223.4000000000001</c:v>
                </c:pt>
                <c:pt idx="92">
                  <c:v>1223.4000000000001</c:v>
                </c:pt>
                <c:pt idx="93">
                  <c:v>1223.4000000000001</c:v>
                </c:pt>
                <c:pt idx="94">
                  <c:v>1223.4000000000001</c:v>
                </c:pt>
                <c:pt idx="95">
                  <c:v>1223.4000000000001</c:v>
                </c:pt>
                <c:pt idx="96">
                  <c:v>1223.4000000000001</c:v>
                </c:pt>
                <c:pt idx="97">
                  <c:v>1223.4000000000001</c:v>
                </c:pt>
                <c:pt idx="98">
                  <c:v>1223.4000000000001</c:v>
                </c:pt>
                <c:pt idx="99">
                  <c:v>1223.4000000000001</c:v>
                </c:pt>
                <c:pt idx="100">
                  <c:v>1223.4000000000001</c:v>
                </c:pt>
                <c:pt idx="101">
                  <c:v>1223.4000000000001</c:v>
                </c:pt>
                <c:pt idx="102">
                  <c:v>1223.4000000000001</c:v>
                </c:pt>
                <c:pt idx="103">
                  <c:v>1223.4000000000001</c:v>
                </c:pt>
                <c:pt idx="104">
                  <c:v>1223.4000000000001</c:v>
                </c:pt>
                <c:pt idx="105">
                  <c:v>1223.4000000000001</c:v>
                </c:pt>
                <c:pt idx="106">
                  <c:v>1223.4000000000001</c:v>
                </c:pt>
                <c:pt idx="107">
                  <c:v>1223.4000000000001</c:v>
                </c:pt>
                <c:pt idx="108">
                  <c:v>1223.4000000000001</c:v>
                </c:pt>
                <c:pt idx="109">
                  <c:v>1223.4000000000001</c:v>
                </c:pt>
                <c:pt idx="110">
                  <c:v>1223.4000000000001</c:v>
                </c:pt>
                <c:pt idx="111">
                  <c:v>1223.4000000000001</c:v>
                </c:pt>
                <c:pt idx="112">
                  <c:v>1223.4000000000001</c:v>
                </c:pt>
                <c:pt idx="113">
                  <c:v>1223.4000000000001</c:v>
                </c:pt>
                <c:pt idx="114">
                  <c:v>1223.4000000000001</c:v>
                </c:pt>
                <c:pt idx="115">
                  <c:v>1223.4000000000001</c:v>
                </c:pt>
                <c:pt idx="116">
                  <c:v>1223.4000000000001</c:v>
                </c:pt>
                <c:pt idx="117">
                  <c:v>1223.4000000000001</c:v>
                </c:pt>
                <c:pt idx="118">
                  <c:v>1223.4000000000001</c:v>
                </c:pt>
                <c:pt idx="119">
                  <c:v>1223.4000000000001</c:v>
                </c:pt>
                <c:pt idx="120">
                  <c:v>1223.4000000000001</c:v>
                </c:pt>
                <c:pt idx="121">
                  <c:v>1223.4000000000001</c:v>
                </c:pt>
                <c:pt idx="122">
                  <c:v>1223.4000000000001</c:v>
                </c:pt>
                <c:pt idx="123">
                  <c:v>1223.4000000000001</c:v>
                </c:pt>
                <c:pt idx="124">
                  <c:v>1223.4000000000001</c:v>
                </c:pt>
                <c:pt idx="125">
                  <c:v>1223.4000000000001</c:v>
                </c:pt>
                <c:pt idx="126">
                  <c:v>1223.4000000000001</c:v>
                </c:pt>
                <c:pt idx="127">
                  <c:v>1223.4000000000001</c:v>
                </c:pt>
                <c:pt idx="128">
                  <c:v>1223.4000000000001</c:v>
                </c:pt>
                <c:pt idx="129">
                  <c:v>1223.4000000000001</c:v>
                </c:pt>
                <c:pt idx="130">
                  <c:v>1223.4000000000001</c:v>
                </c:pt>
                <c:pt idx="131">
                  <c:v>1223.4000000000001</c:v>
                </c:pt>
                <c:pt idx="132">
                  <c:v>1223.4000000000001</c:v>
                </c:pt>
                <c:pt idx="133">
                  <c:v>1223.4000000000001</c:v>
                </c:pt>
                <c:pt idx="134">
                  <c:v>1223.4000000000001</c:v>
                </c:pt>
                <c:pt idx="135">
                  <c:v>1223.4000000000001</c:v>
                </c:pt>
                <c:pt idx="136">
                  <c:v>1223.4000000000001</c:v>
                </c:pt>
                <c:pt idx="137">
                  <c:v>1223.4000000000001</c:v>
                </c:pt>
                <c:pt idx="138">
                  <c:v>1223.4000000000001</c:v>
                </c:pt>
                <c:pt idx="139">
                  <c:v>1223.4000000000001</c:v>
                </c:pt>
                <c:pt idx="140">
                  <c:v>1223.4000000000001</c:v>
                </c:pt>
                <c:pt idx="141">
                  <c:v>1223.4000000000001</c:v>
                </c:pt>
                <c:pt idx="142">
                  <c:v>1223.4000000000001</c:v>
                </c:pt>
                <c:pt idx="143">
                  <c:v>1223.4000000000001</c:v>
                </c:pt>
                <c:pt idx="144">
                  <c:v>1223.4000000000001</c:v>
                </c:pt>
                <c:pt idx="145">
                  <c:v>1223.4000000000001</c:v>
                </c:pt>
                <c:pt idx="146">
                  <c:v>1223.4000000000001</c:v>
                </c:pt>
                <c:pt idx="147">
                  <c:v>1223.4000000000001</c:v>
                </c:pt>
                <c:pt idx="148">
                  <c:v>1223.4000000000001</c:v>
                </c:pt>
                <c:pt idx="149">
                  <c:v>1223.4000000000001</c:v>
                </c:pt>
                <c:pt idx="150">
                  <c:v>1223.4000000000001</c:v>
                </c:pt>
                <c:pt idx="151">
                  <c:v>1223.4000000000001</c:v>
                </c:pt>
                <c:pt idx="152">
                  <c:v>1223.4000000000001</c:v>
                </c:pt>
                <c:pt idx="153">
                  <c:v>1223.4000000000001</c:v>
                </c:pt>
                <c:pt idx="154">
                  <c:v>1223.4000000000001</c:v>
                </c:pt>
                <c:pt idx="155">
                  <c:v>1223.4000000000001</c:v>
                </c:pt>
                <c:pt idx="156">
                  <c:v>1223.4000000000001</c:v>
                </c:pt>
                <c:pt idx="157">
                  <c:v>1223.4000000000001</c:v>
                </c:pt>
                <c:pt idx="158">
                  <c:v>1223.4000000000001</c:v>
                </c:pt>
                <c:pt idx="159">
                  <c:v>1223.4000000000001</c:v>
                </c:pt>
                <c:pt idx="160">
                  <c:v>1223.4000000000001</c:v>
                </c:pt>
                <c:pt idx="161">
                  <c:v>1223.4000000000001</c:v>
                </c:pt>
                <c:pt idx="162">
                  <c:v>1223.4000000000001</c:v>
                </c:pt>
                <c:pt idx="163">
                  <c:v>1223.4000000000001</c:v>
                </c:pt>
                <c:pt idx="164">
                  <c:v>1223.4000000000001</c:v>
                </c:pt>
                <c:pt idx="165">
                  <c:v>1223.4000000000001</c:v>
                </c:pt>
                <c:pt idx="166">
                  <c:v>1223.4000000000001</c:v>
                </c:pt>
                <c:pt idx="167">
                  <c:v>1223.4000000000001</c:v>
                </c:pt>
                <c:pt idx="168">
                  <c:v>1223.4000000000001</c:v>
                </c:pt>
                <c:pt idx="169">
                  <c:v>1223.4000000000001</c:v>
                </c:pt>
                <c:pt idx="170">
                  <c:v>1223.4000000000001</c:v>
                </c:pt>
                <c:pt idx="171">
                  <c:v>1223.4000000000001</c:v>
                </c:pt>
                <c:pt idx="172">
                  <c:v>1223.4000000000001</c:v>
                </c:pt>
                <c:pt idx="173">
                  <c:v>1223.4000000000001</c:v>
                </c:pt>
                <c:pt idx="174">
                  <c:v>1223.4000000000001</c:v>
                </c:pt>
                <c:pt idx="175">
                  <c:v>1223.4000000000001</c:v>
                </c:pt>
                <c:pt idx="176">
                  <c:v>1223.4000000000001</c:v>
                </c:pt>
                <c:pt idx="177">
                  <c:v>1223.4000000000001</c:v>
                </c:pt>
                <c:pt idx="178">
                  <c:v>1223.4000000000001</c:v>
                </c:pt>
                <c:pt idx="179">
                  <c:v>1223.4000000000001</c:v>
                </c:pt>
                <c:pt idx="180">
                  <c:v>1223.4000000000001</c:v>
                </c:pt>
                <c:pt idx="181">
                  <c:v>1223.4000000000001</c:v>
                </c:pt>
                <c:pt idx="182">
                  <c:v>1223.4000000000001</c:v>
                </c:pt>
                <c:pt idx="183">
                  <c:v>1223.4000000000001</c:v>
                </c:pt>
                <c:pt idx="184">
                  <c:v>1223.4000000000001</c:v>
                </c:pt>
                <c:pt idx="185">
                  <c:v>1223.4000000000001</c:v>
                </c:pt>
                <c:pt idx="186">
                  <c:v>1223.4000000000001</c:v>
                </c:pt>
                <c:pt idx="187">
                  <c:v>1223.4000000000001</c:v>
                </c:pt>
                <c:pt idx="188">
                  <c:v>1223.4000000000001</c:v>
                </c:pt>
                <c:pt idx="189">
                  <c:v>1223.4000000000001</c:v>
                </c:pt>
                <c:pt idx="190">
                  <c:v>1223.4000000000001</c:v>
                </c:pt>
                <c:pt idx="191">
                  <c:v>1223.4000000000001</c:v>
                </c:pt>
                <c:pt idx="192">
                  <c:v>1223.4000000000001</c:v>
                </c:pt>
                <c:pt idx="193">
                  <c:v>1223.4000000000001</c:v>
                </c:pt>
                <c:pt idx="194">
                  <c:v>1223.4000000000001</c:v>
                </c:pt>
                <c:pt idx="195">
                  <c:v>1223.4000000000001</c:v>
                </c:pt>
                <c:pt idx="196">
                  <c:v>1223.4000000000001</c:v>
                </c:pt>
                <c:pt idx="197">
                  <c:v>1223.4000000000001</c:v>
                </c:pt>
                <c:pt idx="198">
                  <c:v>1223.4000000000001</c:v>
                </c:pt>
                <c:pt idx="199">
                  <c:v>1223.4000000000001</c:v>
                </c:pt>
                <c:pt idx="200">
                  <c:v>1223.4000000000001</c:v>
                </c:pt>
                <c:pt idx="201">
                  <c:v>1223.4000000000001</c:v>
                </c:pt>
                <c:pt idx="202">
                  <c:v>1223.4000000000001</c:v>
                </c:pt>
                <c:pt idx="203">
                  <c:v>1223.4000000000001</c:v>
                </c:pt>
                <c:pt idx="204">
                  <c:v>1223.4000000000001</c:v>
                </c:pt>
                <c:pt idx="205">
                  <c:v>1223.4000000000001</c:v>
                </c:pt>
                <c:pt idx="206">
                  <c:v>1223.4000000000001</c:v>
                </c:pt>
                <c:pt idx="207">
                  <c:v>1223.4000000000001</c:v>
                </c:pt>
                <c:pt idx="208">
                  <c:v>1223.4000000000001</c:v>
                </c:pt>
                <c:pt idx="209">
                  <c:v>1223.4000000000001</c:v>
                </c:pt>
                <c:pt idx="210">
                  <c:v>1223.4000000000001</c:v>
                </c:pt>
                <c:pt idx="211">
                  <c:v>1223.4000000000001</c:v>
                </c:pt>
                <c:pt idx="212">
                  <c:v>1223.4000000000001</c:v>
                </c:pt>
                <c:pt idx="213">
                  <c:v>1223.4000000000001</c:v>
                </c:pt>
                <c:pt idx="214">
                  <c:v>1223.4000000000001</c:v>
                </c:pt>
                <c:pt idx="215">
                  <c:v>1223.4000000000001</c:v>
                </c:pt>
                <c:pt idx="216">
                  <c:v>1223.4000000000001</c:v>
                </c:pt>
                <c:pt idx="217">
                  <c:v>1223.4000000000001</c:v>
                </c:pt>
                <c:pt idx="218">
                  <c:v>1223.4000000000001</c:v>
                </c:pt>
                <c:pt idx="219">
                  <c:v>1223.4000000000001</c:v>
                </c:pt>
                <c:pt idx="220">
                  <c:v>1223.4000000000001</c:v>
                </c:pt>
                <c:pt idx="221">
                  <c:v>1223.4000000000001</c:v>
                </c:pt>
                <c:pt idx="222">
                  <c:v>1223.4000000000001</c:v>
                </c:pt>
                <c:pt idx="223">
                  <c:v>1223.4000000000001</c:v>
                </c:pt>
                <c:pt idx="224">
                  <c:v>1223.4000000000001</c:v>
                </c:pt>
                <c:pt idx="225">
                  <c:v>1223.4000000000001</c:v>
                </c:pt>
                <c:pt idx="226">
                  <c:v>1223.4000000000001</c:v>
                </c:pt>
                <c:pt idx="227">
                  <c:v>1223.4000000000001</c:v>
                </c:pt>
                <c:pt idx="228">
                  <c:v>1223.4000000000001</c:v>
                </c:pt>
                <c:pt idx="229">
                  <c:v>1223.4000000000001</c:v>
                </c:pt>
                <c:pt idx="230">
                  <c:v>1223.4000000000001</c:v>
                </c:pt>
                <c:pt idx="231">
                  <c:v>1223.4000000000001</c:v>
                </c:pt>
                <c:pt idx="232">
                  <c:v>1223.4000000000001</c:v>
                </c:pt>
                <c:pt idx="233">
                  <c:v>1223.4000000000001</c:v>
                </c:pt>
                <c:pt idx="234">
                  <c:v>1223.4000000000001</c:v>
                </c:pt>
                <c:pt idx="235">
                  <c:v>1223.4000000000001</c:v>
                </c:pt>
                <c:pt idx="236">
                  <c:v>1223.4000000000001</c:v>
                </c:pt>
                <c:pt idx="237">
                  <c:v>1223.4000000000001</c:v>
                </c:pt>
                <c:pt idx="238">
                  <c:v>1223.4000000000001</c:v>
                </c:pt>
                <c:pt idx="239">
                  <c:v>1223.4000000000001</c:v>
                </c:pt>
                <c:pt idx="240">
                  <c:v>1223.4000000000001</c:v>
                </c:pt>
                <c:pt idx="241">
                  <c:v>1223.4000000000001</c:v>
                </c:pt>
                <c:pt idx="242">
                  <c:v>1223.4000000000001</c:v>
                </c:pt>
                <c:pt idx="243">
                  <c:v>1223.4000000000001</c:v>
                </c:pt>
                <c:pt idx="244">
                  <c:v>1223.4000000000001</c:v>
                </c:pt>
                <c:pt idx="245">
                  <c:v>1223.4000000000001</c:v>
                </c:pt>
                <c:pt idx="246">
                  <c:v>1223.4000000000001</c:v>
                </c:pt>
                <c:pt idx="247">
                  <c:v>1223.4000000000001</c:v>
                </c:pt>
                <c:pt idx="248">
                  <c:v>1223.4000000000001</c:v>
                </c:pt>
                <c:pt idx="249">
                  <c:v>1223.4000000000001</c:v>
                </c:pt>
                <c:pt idx="250">
                  <c:v>1223.4000000000001</c:v>
                </c:pt>
                <c:pt idx="251">
                  <c:v>1223.4000000000001</c:v>
                </c:pt>
                <c:pt idx="252">
                  <c:v>1223.4000000000001</c:v>
                </c:pt>
                <c:pt idx="253">
                  <c:v>1223.4000000000001</c:v>
                </c:pt>
                <c:pt idx="254">
                  <c:v>1223.4000000000001</c:v>
                </c:pt>
                <c:pt idx="255">
                  <c:v>1223.4000000000001</c:v>
                </c:pt>
                <c:pt idx="256">
                  <c:v>1223.4000000000001</c:v>
                </c:pt>
                <c:pt idx="257">
                  <c:v>1223.4000000000001</c:v>
                </c:pt>
                <c:pt idx="258">
                  <c:v>1223.4000000000001</c:v>
                </c:pt>
                <c:pt idx="259">
                  <c:v>1223.4000000000001</c:v>
                </c:pt>
                <c:pt idx="260">
                  <c:v>1223.4000000000001</c:v>
                </c:pt>
                <c:pt idx="261">
                  <c:v>1223.4000000000001</c:v>
                </c:pt>
                <c:pt idx="262">
                  <c:v>1223.4000000000001</c:v>
                </c:pt>
                <c:pt idx="263">
                  <c:v>1223.4000000000001</c:v>
                </c:pt>
                <c:pt idx="264">
                  <c:v>1223.4000000000001</c:v>
                </c:pt>
                <c:pt idx="265">
                  <c:v>1223.4000000000001</c:v>
                </c:pt>
                <c:pt idx="266">
                  <c:v>1223.4000000000001</c:v>
                </c:pt>
                <c:pt idx="267">
                  <c:v>1223.4000000000001</c:v>
                </c:pt>
                <c:pt idx="268">
                  <c:v>1223.4000000000001</c:v>
                </c:pt>
                <c:pt idx="269">
                  <c:v>1223.4000000000001</c:v>
                </c:pt>
                <c:pt idx="270">
                  <c:v>1223.4000000000001</c:v>
                </c:pt>
                <c:pt idx="271">
                  <c:v>1223.4000000000001</c:v>
                </c:pt>
                <c:pt idx="272">
                  <c:v>1223.4000000000001</c:v>
                </c:pt>
                <c:pt idx="273">
                  <c:v>1223.4000000000001</c:v>
                </c:pt>
                <c:pt idx="274">
                  <c:v>1223.4000000000001</c:v>
                </c:pt>
                <c:pt idx="275">
                  <c:v>1223.4000000000001</c:v>
                </c:pt>
                <c:pt idx="276">
                  <c:v>1223.4000000000001</c:v>
                </c:pt>
                <c:pt idx="277">
                  <c:v>1223.4000000000001</c:v>
                </c:pt>
                <c:pt idx="278">
                  <c:v>1223.4000000000001</c:v>
                </c:pt>
                <c:pt idx="279">
                  <c:v>1223.4000000000001</c:v>
                </c:pt>
                <c:pt idx="280">
                  <c:v>1223.4000000000001</c:v>
                </c:pt>
                <c:pt idx="281">
                  <c:v>1223.4000000000001</c:v>
                </c:pt>
                <c:pt idx="282">
                  <c:v>1223.4000000000001</c:v>
                </c:pt>
                <c:pt idx="283">
                  <c:v>1223.4000000000001</c:v>
                </c:pt>
                <c:pt idx="284">
                  <c:v>1223.4000000000001</c:v>
                </c:pt>
                <c:pt idx="285">
                  <c:v>1223.4000000000001</c:v>
                </c:pt>
                <c:pt idx="286">
                  <c:v>1223.4000000000001</c:v>
                </c:pt>
                <c:pt idx="287">
                  <c:v>1223.4000000000001</c:v>
                </c:pt>
                <c:pt idx="288">
                  <c:v>1223.4000000000001</c:v>
                </c:pt>
                <c:pt idx="289">
                  <c:v>1223.4000000000001</c:v>
                </c:pt>
                <c:pt idx="290">
                  <c:v>1223.4000000000001</c:v>
                </c:pt>
                <c:pt idx="291">
                  <c:v>1223.4000000000001</c:v>
                </c:pt>
                <c:pt idx="292">
                  <c:v>1223.4000000000001</c:v>
                </c:pt>
                <c:pt idx="293">
                  <c:v>1223.4000000000001</c:v>
                </c:pt>
                <c:pt idx="294">
                  <c:v>1223.4000000000001</c:v>
                </c:pt>
                <c:pt idx="295">
                  <c:v>1223.4000000000001</c:v>
                </c:pt>
                <c:pt idx="296">
                  <c:v>1223.4000000000001</c:v>
                </c:pt>
                <c:pt idx="297">
                  <c:v>1223.4000000000001</c:v>
                </c:pt>
                <c:pt idx="298">
                  <c:v>1223.4000000000001</c:v>
                </c:pt>
                <c:pt idx="299">
                  <c:v>1223.4000000000001</c:v>
                </c:pt>
                <c:pt idx="300">
                  <c:v>1223.4000000000001</c:v>
                </c:pt>
                <c:pt idx="301">
                  <c:v>1223.4000000000001</c:v>
                </c:pt>
                <c:pt idx="302">
                  <c:v>1223.4000000000001</c:v>
                </c:pt>
                <c:pt idx="303">
                  <c:v>1223.4000000000001</c:v>
                </c:pt>
                <c:pt idx="304">
                  <c:v>1223.4000000000001</c:v>
                </c:pt>
                <c:pt idx="305">
                  <c:v>1223.4000000000001</c:v>
                </c:pt>
                <c:pt idx="306">
                  <c:v>1223.4000000000001</c:v>
                </c:pt>
                <c:pt idx="307">
                  <c:v>1223.4000000000001</c:v>
                </c:pt>
                <c:pt idx="308">
                  <c:v>1223.4000000000001</c:v>
                </c:pt>
                <c:pt idx="309">
                  <c:v>1223.4000000000001</c:v>
                </c:pt>
                <c:pt idx="310">
                  <c:v>1223.4000000000001</c:v>
                </c:pt>
                <c:pt idx="311">
                  <c:v>1223.4000000000001</c:v>
                </c:pt>
                <c:pt idx="312">
                  <c:v>1223.4000000000001</c:v>
                </c:pt>
                <c:pt idx="313">
                  <c:v>1223.4000000000001</c:v>
                </c:pt>
                <c:pt idx="314">
                  <c:v>1223.4000000000001</c:v>
                </c:pt>
                <c:pt idx="315">
                  <c:v>1223.4000000000001</c:v>
                </c:pt>
                <c:pt idx="316">
                  <c:v>1223.4000000000001</c:v>
                </c:pt>
                <c:pt idx="317">
                  <c:v>1223.4000000000001</c:v>
                </c:pt>
                <c:pt idx="318">
                  <c:v>1223.4000000000001</c:v>
                </c:pt>
                <c:pt idx="319">
                  <c:v>1223.4000000000001</c:v>
                </c:pt>
                <c:pt idx="320">
                  <c:v>1223.4000000000001</c:v>
                </c:pt>
                <c:pt idx="321">
                  <c:v>1223.4000000000001</c:v>
                </c:pt>
                <c:pt idx="322">
                  <c:v>1223.4000000000001</c:v>
                </c:pt>
                <c:pt idx="323">
                  <c:v>1223.4000000000001</c:v>
                </c:pt>
                <c:pt idx="324">
                  <c:v>1223.4000000000001</c:v>
                </c:pt>
                <c:pt idx="325">
                  <c:v>1223.4000000000001</c:v>
                </c:pt>
                <c:pt idx="326">
                  <c:v>1223.4000000000001</c:v>
                </c:pt>
                <c:pt idx="327">
                  <c:v>1223.4000000000001</c:v>
                </c:pt>
                <c:pt idx="328">
                  <c:v>1223.4000000000001</c:v>
                </c:pt>
                <c:pt idx="329">
                  <c:v>1223.4000000000001</c:v>
                </c:pt>
                <c:pt idx="330">
                  <c:v>1223.4000000000001</c:v>
                </c:pt>
                <c:pt idx="331">
                  <c:v>1223.4000000000001</c:v>
                </c:pt>
                <c:pt idx="332">
                  <c:v>1223.4000000000001</c:v>
                </c:pt>
                <c:pt idx="333">
                  <c:v>1223.4000000000001</c:v>
                </c:pt>
                <c:pt idx="334">
                  <c:v>1223.4000000000001</c:v>
                </c:pt>
                <c:pt idx="335">
                  <c:v>1223.4000000000001</c:v>
                </c:pt>
                <c:pt idx="336">
                  <c:v>1223.4000000000001</c:v>
                </c:pt>
                <c:pt idx="337">
                  <c:v>1223.4000000000001</c:v>
                </c:pt>
                <c:pt idx="338">
                  <c:v>1223.4000000000001</c:v>
                </c:pt>
                <c:pt idx="339">
                  <c:v>1223.4000000000001</c:v>
                </c:pt>
                <c:pt idx="340">
                  <c:v>1223.4000000000001</c:v>
                </c:pt>
                <c:pt idx="341">
                  <c:v>1223.4000000000001</c:v>
                </c:pt>
                <c:pt idx="342">
                  <c:v>1223.4000000000001</c:v>
                </c:pt>
                <c:pt idx="343">
                  <c:v>1223.4000000000001</c:v>
                </c:pt>
                <c:pt idx="344">
                  <c:v>1223.4000000000001</c:v>
                </c:pt>
                <c:pt idx="345">
                  <c:v>1223.4000000000001</c:v>
                </c:pt>
                <c:pt idx="346">
                  <c:v>1223.4000000000001</c:v>
                </c:pt>
                <c:pt idx="347">
                  <c:v>1223.4000000000001</c:v>
                </c:pt>
                <c:pt idx="348">
                  <c:v>1223.4000000000001</c:v>
                </c:pt>
                <c:pt idx="349">
                  <c:v>1223.4000000000001</c:v>
                </c:pt>
                <c:pt idx="350">
                  <c:v>1223.4000000000001</c:v>
                </c:pt>
                <c:pt idx="351">
                  <c:v>1223.4000000000001</c:v>
                </c:pt>
                <c:pt idx="352">
                  <c:v>1223.4000000000001</c:v>
                </c:pt>
                <c:pt idx="353">
                  <c:v>1223.4000000000001</c:v>
                </c:pt>
                <c:pt idx="354">
                  <c:v>1223.4000000000001</c:v>
                </c:pt>
                <c:pt idx="355">
                  <c:v>1223.4000000000001</c:v>
                </c:pt>
                <c:pt idx="356">
                  <c:v>1223.4000000000001</c:v>
                </c:pt>
                <c:pt idx="357">
                  <c:v>1223.4000000000001</c:v>
                </c:pt>
                <c:pt idx="358">
                  <c:v>1223.4000000000001</c:v>
                </c:pt>
                <c:pt idx="359">
                  <c:v>1223.4000000000001</c:v>
                </c:pt>
                <c:pt idx="360">
                  <c:v>1223.4000000000001</c:v>
                </c:pt>
                <c:pt idx="361">
                  <c:v>1223.4000000000001</c:v>
                </c:pt>
                <c:pt idx="362">
                  <c:v>1223.4000000000001</c:v>
                </c:pt>
                <c:pt idx="363">
                  <c:v>1223.4000000000001</c:v>
                </c:pt>
                <c:pt idx="364">
                  <c:v>1223.4000000000001</c:v>
                </c:pt>
                <c:pt idx="365">
                  <c:v>1223.4000000000001</c:v>
                </c:pt>
                <c:pt idx="366">
                  <c:v>1223.4000000000001</c:v>
                </c:pt>
                <c:pt idx="367">
                  <c:v>1223.4000000000001</c:v>
                </c:pt>
                <c:pt idx="368">
                  <c:v>1223.4000000000001</c:v>
                </c:pt>
                <c:pt idx="369">
                  <c:v>1223.4000000000001</c:v>
                </c:pt>
                <c:pt idx="370">
                  <c:v>1223.4000000000001</c:v>
                </c:pt>
                <c:pt idx="371">
                  <c:v>1223.4000000000001</c:v>
                </c:pt>
                <c:pt idx="372">
                  <c:v>1223.4000000000001</c:v>
                </c:pt>
                <c:pt idx="373">
                  <c:v>1223.4000000000001</c:v>
                </c:pt>
                <c:pt idx="374">
                  <c:v>1223.4000000000001</c:v>
                </c:pt>
                <c:pt idx="375">
                  <c:v>1223.4000000000001</c:v>
                </c:pt>
                <c:pt idx="376">
                  <c:v>1223.4000000000001</c:v>
                </c:pt>
                <c:pt idx="377">
                  <c:v>1223.4000000000001</c:v>
                </c:pt>
                <c:pt idx="378">
                  <c:v>1223.4000000000001</c:v>
                </c:pt>
                <c:pt idx="379">
                  <c:v>1223.4000000000001</c:v>
                </c:pt>
                <c:pt idx="380">
                  <c:v>1223.4000000000001</c:v>
                </c:pt>
                <c:pt idx="381">
                  <c:v>1223.4000000000001</c:v>
                </c:pt>
                <c:pt idx="382">
                  <c:v>1223.4000000000001</c:v>
                </c:pt>
                <c:pt idx="383">
                  <c:v>1223.4000000000001</c:v>
                </c:pt>
                <c:pt idx="384">
                  <c:v>1223.4000000000001</c:v>
                </c:pt>
                <c:pt idx="385">
                  <c:v>1223.4000000000001</c:v>
                </c:pt>
                <c:pt idx="386">
                  <c:v>1223.4000000000001</c:v>
                </c:pt>
                <c:pt idx="387">
                  <c:v>1223.4000000000001</c:v>
                </c:pt>
                <c:pt idx="388">
                  <c:v>1223.4000000000001</c:v>
                </c:pt>
                <c:pt idx="389">
                  <c:v>1223.4000000000001</c:v>
                </c:pt>
                <c:pt idx="390">
                  <c:v>1223.4000000000001</c:v>
                </c:pt>
                <c:pt idx="391">
                  <c:v>1223.4000000000001</c:v>
                </c:pt>
                <c:pt idx="392">
                  <c:v>1223.4000000000001</c:v>
                </c:pt>
                <c:pt idx="393">
                  <c:v>1223.4000000000001</c:v>
                </c:pt>
                <c:pt idx="394">
                  <c:v>1223.4000000000001</c:v>
                </c:pt>
                <c:pt idx="395">
                  <c:v>1223.4000000000001</c:v>
                </c:pt>
                <c:pt idx="396">
                  <c:v>1223.4000000000001</c:v>
                </c:pt>
                <c:pt idx="397">
                  <c:v>1223.4000000000001</c:v>
                </c:pt>
                <c:pt idx="398">
                  <c:v>1223.4000000000001</c:v>
                </c:pt>
                <c:pt idx="399">
                  <c:v>1223.4000000000001</c:v>
                </c:pt>
                <c:pt idx="400">
                  <c:v>1223.4000000000001</c:v>
                </c:pt>
                <c:pt idx="401">
                  <c:v>1223.4000000000001</c:v>
                </c:pt>
                <c:pt idx="402">
                  <c:v>1223.4000000000001</c:v>
                </c:pt>
                <c:pt idx="403">
                  <c:v>1223.4000000000001</c:v>
                </c:pt>
                <c:pt idx="404">
                  <c:v>1223.4000000000001</c:v>
                </c:pt>
                <c:pt idx="405">
                  <c:v>1223.4000000000001</c:v>
                </c:pt>
                <c:pt idx="406">
                  <c:v>1223.4000000000001</c:v>
                </c:pt>
                <c:pt idx="407">
                  <c:v>1223.4000000000001</c:v>
                </c:pt>
                <c:pt idx="408">
                  <c:v>1223.4000000000001</c:v>
                </c:pt>
                <c:pt idx="409">
                  <c:v>1223.4000000000001</c:v>
                </c:pt>
                <c:pt idx="410">
                  <c:v>1223.4000000000001</c:v>
                </c:pt>
                <c:pt idx="411">
                  <c:v>1223.4000000000001</c:v>
                </c:pt>
                <c:pt idx="412">
                  <c:v>1223.4000000000001</c:v>
                </c:pt>
                <c:pt idx="413">
                  <c:v>1223.4000000000001</c:v>
                </c:pt>
                <c:pt idx="414">
                  <c:v>1223.4000000000001</c:v>
                </c:pt>
                <c:pt idx="415">
                  <c:v>1223.4000000000001</c:v>
                </c:pt>
                <c:pt idx="416">
                  <c:v>1223.4000000000001</c:v>
                </c:pt>
                <c:pt idx="417">
                  <c:v>1223.4000000000001</c:v>
                </c:pt>
                <c:pt idx="418">
                  <c:v>1223.4000000000001</c:v>
                </c:pt>
                <c:pt idx="419">
                  <c:v>1223.4000000000001</c:v>
                </c:pt>
                <c:pt idx="420">
                  <c:v>1223.4000000000001</c:v>
                </c:pt>
                <c:pt idx="421">
                  <c:v>1223.4000000000001</c:v>
                </c:pt>
                <c:pt idx="422">
                  <c:v>1223.4000000000001</c:v>
                </c:pt>
                <c:pt idx="423">
                  <c:v>1223.4000000000001</c:v>
                </c:pt>
                <c:pt idx="424">
                  <c:v>1223.4000000000001</c:v>
                </c:pt>
                <c:pt idx="425">
                  <c:v>1223.4000000000001</c:v>
                </c:pt>
                <c:pt idx="426">
                  <c:v>1223.4000000000001</c:v>
                </c:pt>
                <c:pt idx="427">
                  <c:v>1223.4000000000001</c:v>
                </c:pt>
                <c:pt idx="428">
                  <c:v>1223.4000000000001</c:v>
                </c:pt>
                <c:pt idx="429">
                  <c:v>1223.4000000000001</c:v>
                </c:pt>
                <c:pt idx="430">
                  <c:v>1223.4000000000001</c:v>
                </c:pt>
                <c:pt idx="431">
                  <c:v>1223.4000000000001</c:v>
                </c:pt>
                <c:pt idx="432">
                  <c:v>1223.4000000000001</c:v>
                </c:pt>
                <c:pt idx="433">
                  <c:v>1223.4000000000001</c:v>
                </c:pt>
                <c:pt idx="434">
                  <c:v>1223.4000000000001</c:v>
                </c:pt>
                <c:pt idx="435">
                  <c:v>1223.4000000000001</c:v>
                </c:pt>
                <c:pt idx="436">
                  <c:v>1223.4000000000001</c:v>
                </c:pt>
                <c:pt idx="437">
                  <c:v>1223.4000000000001</c:v>
                </c:pt>
                <c:pt idx="438">
                  <c:v>1223.4000000000001</c:v>
                </c:pt>
                <c:pt idx="439">
                  <c:v>1223.4000000000001</c:v>
                </c:pt>
                <c:pt idx="440">
                  <c:v>1223.4000000000001</c:v>
                </c:pt>
                <c:pt idx="441">
                  <c:v>1223.4000000000001</c:v>
                </c:pt>
                <c:pt idx="442">
                  <c:v>1223.4000000000001</c:v>
                </c:pt>
                <c:pt idx="443">
                  <c:v>1223.4000000000001</c:v>
                </c:pt>
                <c:pt idx="444">
                  <c:v>1223.4000000000001</c:v>
                </c:pt>
                <c:pt idx="445">
                  <c:v>1223.4000000000001</c:v>
                </c:pt>
                <c:pt idx="446">
                  <c:v>1223.4000000000001</c:v>
                </c:pt>
                <c:pt idx="447">
                  <c:v>1223.4000000000001</c:v>
                </c:pt>
                <c:pt idx="448">
                  <c:v>1223.4000000000001</c:v>
                </c:pt>
                <c:pt idx="449">
                  <c:v>1223.4000000000001</c:v>
                </c:pt>
                <c:pt idx="450">
                  <c:v>1223.4000000000001</c:v>
                </c:pt>
                <c:pt idx="451">
                  <c:v>1223.4000000000001</c:v>
                </c:pt>
                <c:pt idx="452">
                  <c:v>1223.4000000000001</c:v>
                </c:pt>
                <c:pt idx="453">
                  <c:v>1223.4000000000001</c:v>
                </c:pt>
                <c:pt idx="454">
                  <c:v>1223.4000000000001</c:v>
                </c:pt>
                <c:pt idx="455">
                  <c:v>1223.4000000000001</c:v>
                </c:pt>
                <c:pt idx="456">
                  <c:v>1223.4000000000001</c:v>
                </c:pt>
                <c:pt idx="457">
                  <c:v>1223.4000000000001</c:v>
                </c:pt>
                <c:pt idx="458">
                  <c:v>1223.4000000000001</c:v>
                </c:pt>
                <c:pt idx="459">
                  <c:v>1223.4000000000001</c:v>
                </c:pt>
                <c:pt idx="460">
                  <c:v>1223.4000000000001</c:v>
                </c:pt>
                <c:pt idx="461">
                  <c:v>1223.4000000000001</c:v>
                </c:pt>
                <c:pt idx="462">
                  <c:v>1223.4000000000001</c:v>
                </c:pt>
                <c:pt idx="463">
                  <c:v>1223.4000000000001</c:v>
                </c:pt>
                <c:pt idx="464">
                  <c:v>1223.4000000000001</c:v>
                </c:pt>
                <c:pt idx="465">
                  <c:v>1223.4000000000001</c:v>
                </c:pt>
                <c:pt idx="466">
                  <c:v>1223.4000000000001</c:v>
                </c:pt>
                <c:pt idx="467">
                  <c:v>1223.4000000000001</c:v>
                </c:pt>
                <c:pt idx="468">
                  <c:v>1223.4000000000001</c:v>
                </c:pt>
                <c:pt idx="469">
                  <c:v>1223.4000000000001</c:v>
                </c:pt>
                <c:pt idx="470">
                  <c:v>1223.4000000000001</c:v>
                </c:pt>
                <c:pt idx="471">
                  <c:v>1223.4000000000001</c:v>
                </c:pt>
                <c:pt idx="472">
                  <c:v>1223.4000000000001</c:v>
                </c:pt>
                <c:pt idx="473">
                  <c:v>1223.4000000000001</c:v>
                </c:pt>
                <c:pt idx="474">
                  <c:v>1223.4000000000001</c:v>
                </c:pt>
                <c:pt idx="475">
                  <c:v>1223.4000000000001</c:v>
                </c:pt>
                <c:pt idx="476">
                  <c:v>1223.4000000000001</c:v>
                </c:pt>
                <c:pt idx="477">
                  <c:v>1223.4000000000001</c:v>
                </c:pt>
                <c:pt idx="478">
                  <c:v>1223.4000000000001</c:v>
                </c:pt>
                <c:pt idx="479">
                  <c:v>1223.4000000000001</c:v>
                </c:pt>
                <c:pt idx="480">
                  <c:v>1223.4000000000001</c:v>
                </c:pt>
                <c:pt idx="481">
                  <c:v>1223.4000000000001</c:v>
                </c:pt>
                <c:pt idx="482">
                  <c:v>1223.4000000000001</c:v>
                </c:pt>
                <c:pt idx="483">
                  <c:v>1223.4000000000001</c:v>
                </c:pt>
                <c:pt idx="484">
                  <c:v>1223.4000000000001</c:v>
                </c:pt>
                <c:pt idx="485">
                  <c:v>1223.4000000000001</c:v>
                </c:pt>
                <c:pt idx="486">
                  <c:v>1223.4000000000001</c:v>
                </c:pt>
                <c:pt idx="487">
                  <c:v>1223.4000000000001</c:v>
                </c:pt>
                <c:pt idx="488">
                  <c:v>1223.4000000000001</c:v>
                </c:pt>
                <c:pt idx="489">
                  <c:v>1223.4000000000001</c:v>
                </c:pt>
                <c:pt idx="490">
                  <c:v>1223.4000000000001</c:v>
                </c:pt>
                <c:pt idx="491">
                  <c:v>1223.4000000000001</c:v>
                </c:pt>
                <c:pt idx="492">
                  <c:v>1223.4000000000001</c:v>
                </c:pt>
                <c:pt idx="493">
                  <c:v>1223.4000000000001</c:v>
                </c:pt>
                <c:pt idx="494">
                  <c:v>1223.4000000000001</c:v>
                </c:pt>
                <c:pt idx="495">
                  <c:v>1223.4000000000001</c:v>
                </c:pt>
                <c:pt idx="496">
                  <c:v>1223.4000000000001</c:v>
                </c:pt>
                <c:pt idx="497">
                  <c:v>1223.4000000000001</c:v>
                </c:pt>
                <c:pt idx="498">
                  <c:v>1223.4000000000001</c:v>
                </c:pt>
                <c:pt idx="499">
                  <c:v>1223.4000000000001</c:v>
                </c:pt>
                <c:pt idx="500">
                  <c:v>1223.4000000000001</c:v>
                </c:pt>
                <c:pt idx="501">
                  <c:v>1223.4000000000001</c:v>
                </c:pt>
                <c:pt idx="502">
                  <c:v>1223.4000000000001</c:v>
                </c:pt>
                <c:pt idx="503">
                  <c:v>1223.4000000000001</c:v>
                </c:pt>
                <c:pt idx="504">
                  <c:v>1223.4000000000001</c:v>
                </c:pt>
                <c:pt idx="505">
                  <c:v>1223.4000000000001</c:v>
                </c:pt>
                <c:pt idx="506">
                  <c:v>1223.4000000000001</c:v>
                </c:pt>
                <c:pt idx="507">
                  <c:v>1223.4000000000001</c:v>
                </c:pt>
                <c:pt idx="508">
                  <c:v>1223.4000000000001</c:v>
                </c:pt>
                <c:pt idx="509">
                  <c:v>1223.4000000000001</c:v>
                </c:pt>
                <c:pt idx="510">
                  <c:v>1223.4000000000001</c:v>
                </c:pt>
                <c:pt idx="511">
                  <c:v>1223.4000000000001</c:v>
                </c:pt>
                <c:pt idx="512">
                  <c:v>1223.4000000000001</c:v>
                </c:pt>
                <c:pt idx="513">
                  <c:v>1223.4000000000001</c:v>
                </c:pt>
                <c:pt idx="514">
                  <c:v>1223.4000000000001</c:v>
                </c:pt>
                <c:pt idx="515">
                  <c:v>1223.4000000000001</c:v>
                </c:pt>
                <c:pt idx="516">
                  <c:v>1223.4000000000001</c:v>
                </c:pt>
                <c:pt idx="517">
                  <c:v>1223.4000000000001</c:v>
                </c:pt>
                <c:pt idx="518">
                  <c:v>1223.4000000000001</c:v>
                </c:pt>
                <c:pt idx="519">
                  <c:v>1223.4000000000001</c:v>
                </c:pt>
                <c:pt idx="520">
                  <c:v>1223.4000000000001</c:v>
                </c:pt>
                <c:pt idx="521">
                  <c:v>1223.4000000000001</c:v>
                </c:pt>
                <c:pt idx="522">
                  <c:v>1223.4000000000001</c:v>
                </c:pt>
                <c:pt idx="523">
                  <c:v>1223.4000000000001</c:v>
                </c:pt>
                <c:pt idx="524">
                  <c:v>1223.4000000000001</c:v>
                </c:pt>
                <c:pt idx="525">
                  <c:v>1223.4000000000001</c:v>
                </c:pt>
                <c:pt idx="526">
                  <c:v>1223.4000000000001</c:v>
                </c:pt>
                <c:pt idx="527">
                  <c:v>1223.4000000000001</c:v>
                </c:pt>
                <c:pt idx="528">
                  <c:v>1223.4000000000001</c:v>
                </c:pt>
                <c:pt idx="529">
                  <c:v>1223.4000000000001</c:v>
                </c:pt>
                <c:pt idx="530">
                  <c:v>1223.4000000000001</c:v>
                </c:pt>
                <c:pt idx="531">
                  <c:v>1223.4000000000001</c:v>
                </c:pt>
                <c:pt idx="532">
                  <c:v>1223.4000000000001</c:v>
                </c:pt>
                <c:pt idx="533">
                  <c:v>1223.4000000000001</c:v>
                </c:pt>
                <c:pt idx="534">
                  <c:v>1223.4000000000001</c:v>
                </c:pt>
                <c:pt idx="535">
                  <c:v>1223.4000000000001</c:v>
                </c:pt>
                <c:pt idx="536">
                  <c:v>1223.4000000000001</c:v>
                </c:pt>
                <c:pt idx="537">
                  <c:v>1223.4000000000001</c:v>
                </c:pt>
                <c:pt idx="538">
                  <c:v>1223.4000000000001</c:v>
                </c:pt>
                <c:pt idx="539">
                  <c:v>1223.4000000000001</c:v>
                </c:pt>
                <c:pt idx="540">
                  <c:v>1223.4000000000001</c:v>
                </c:pt>
                <c:pt idx="541">
                  <c:v>1223.4000000000001</c:v>
                </c:pt>
                <c:pt idx="542">
                  <c:v>1223.4000000000001</c:v>
                </c:pt>
                <c:pt idx="543">
                  <c:v>1223.4000000000001</c:v>
                </c:pt>
                <c:pt idx="544">
                  <c:v>1223.4000000000001</c:v>
                </c:pt>
                <c:pt idx="545">
                  <c:v>1223.4000000000001</c:v>
                </c:pt>
                <c:pt idx="546">
                  <c:v>1223.4000000000001</c:v>
                </c:pt>
                <c:pt idx="547">
                  <c:v>1223.4000000000001</c:v>
                </c:pt>
                <c:pt idx="548">
                  <c:v>1223.4000000000001</c:v>
                </c:pt>
                <c:pt idx="549">
                  <c:v>1223.4000000000001</c:v>
                </c:pt>
                <c:pt idx="550">
                  <c:v>1223.4000000000001</c:v>
                </c:pt>
                <c:pt idx="551">
                  <c:v>1223.4000000000001</c:v>
                </c:pt>
                <c:pt idx="552">
                  <c:v>1223.4000000000001</c:v>
                </c:pt>
                <c:pt idx="553">
                  <c:v>1223.4000000000001</c:v>
                </c:pt>
                <c:pt idx="554">
                  <c:v>1223.4000000000001</c:v>
                </c:pt>
                <c:pt idx="555">
                  <c:v>1223.4000000000001</c:v>
                </c:pt>
                <c:pt idx="556">
                  <c:v>1223.4000000000001</c:v>
                </c:pt>
                <c:pt idx="557">
                  <c:v>1223.4000000000001</c:v>
                </c:pt>
                <c:pt idx="558">
                  <c:v>1223.4000000000001</c:v>
                </c:pt>
                <c:pt idx="559">
                  <c:v>1223.4000000000001</c:v>
                </c:pt>
                <c:pt idx="560">
                  <c:v>1223.4000000000001</c:v>
                </c:pt>
                <c:pt idx="561">
                  <c:v>1223.4000000000001</c:v>
                </c:pt>
                <c:pt idx="562">
                  <c:v>1223.4000000000001</c:v>
                </c:pt>
                <c:pt idx="563">
                  <c:v>1223.4000000000001</c:v>
                </c:pt>
                <c:pt idx="564">
                  <c:v>1223.4000000000001</c:v>
                </c:pt>
                <c:pt idx="565">
                  <c:v>1223.4000000000001</c:v>
                </c:pt>
                <c:pt idx="566">
                  <c:v>1223.4000000000001</c:v>
                </c:pt>
                <c:pt idx="567">
                  <c:v>1223.4000000000001</c:v>
                </c:pt>
                <c:pt idx="568">
                  <c:v>1223.4000000000001</c:v>
                </c:pt>
                <c:pt idx="569">
                  <c:v>1223.4000000000001</c:v>
                </c:pt>
                <c:pt idx="570">
                  <c:v>1223.4000000000001</c:v>
                </c:pt>
                <c:pt idx="571">
                  <c:v>1223.4000000000001</c:v>
                </c:pt>
                <c:pt idx="572">
                  <c:v>1223.4000000000001</c:v>
                </c:pt>
                <c:pt idx="573">
                  <c:v>1223.4000000000001</c:v>
                </c:pt>
                <c:pt idx="574">
                  <c:v>1223.4000000000001</c:v>
                </c:pt>
                <c:pt idx="575">
                  <c:v>1223.4000000000001</c:v>
                </c:pt>
                <c:pt idx="576">
                  <c:v>1223.4000000000001</c:v>
                </c:pt>
                <c:pt idx="577">
                  <c:v>1223.4000000000001</c:v>
                </c:pt>
                <c:pt idx="578">
                  <c:v>1223.4000000000001</c:v>
                </c:pt>
                <c:pt idx="579">
                  <c:v>1223.4000000000001</c:v>
                </c:pt>
                <c:pt idx="580">
                  <c:v>1223.4000000000001</c:v>
                </c:pt>
                <c:pt idx="581">
                  <c:v>1223.4000000000001</c:v>
                </c:pt>
                <c:pt idx="582">
                  <c:v>1223.4000000000001</c:v>
                </c:pt>
                <c:pt idx="583">
                  <c:v>1223.4000000000001</c:v>
                </c:pt>
                <c:pt idx="584">
                  <c:v>1223.4000000000001</c:v>
                </c:pt>
                <c:pt idx="585">
                  <c:v>1223.4000000000001</c:v>
                </c:pt>
                <c:pt idx="586">
                  <c:v>1223.4000000000001</c:v>
                </c:pt>
                <c:pt idx="587">
                  <c:v>1223.4000000000001</c:v>
                </c:pt>
                <c:pt idx="588">
                  <c:v>1223.4000000000001</c:v>
                </c:pt>
                <c:pt idx="589">
                  <c:v>1223.4000000000001</c:v>
                </c:pt>
                <c:pt idx="590">
                  <c:v>1223.4000000000001</c:v>
                </c:pt>
                <c:pt idx="591">
                  <c:v>1223.4000000000001</c:v>
                </c:pt>
                <c:pt idx="592">
                  <c:v>1223.4000000000001</c:v>
                </c:pt>
                <c:pt idx="593">
                  <c:v>1223.4000000000001</c:v>
                </c:pt>
                <c:pt idx="594">
                  <c:v>1223.4000000000001</c:v>
                </c:pt>
                <c:pt idx="595">
                  <c:v>1223.4000000000001</c:v>
                </c:pt>
                <c:pt idx="596">
                  <c:v>1223.4000000000001</c:v>
                </c:pt>
                <c:pt idx="597">
                  <c:v>1223.4000000000001</c:v>
                </c:pt>
                <c:pt idx="598">
                  <c:v>1223.4000000000001</c:v>
                </c:pt>
                <c:pt idx="599">
                  <c:v>1223.4000000000001</c:v>
                </c:pt>
                <c:pt idx="600">
                  <c:v>1223.4000000000001</c:v>
                </c:pt>
                <c:pt idx="601">
                  <c:v>1223.4000000000001</c:v>
                </c:pt>
                <c:pt idx="602">
                  <c:v>1223.4000000000001</c:v>
                </c:pt>
                <c:pt idx="603">
                  <c:v>1223.4000000000001</c:v>
                </c:pt>
                <c:pt idx="604">
                  <c:v>1223.4000000000001</c:v>
                </c:pt>
                <c:pt idx="605">
                  <c:v>1223.4000000000001</c:v>
                </c:pt>
                <c:pt idx="606">
                  <c:v>1223.4000000000001</c:v>
                </c:pt>
                <c:pt idx="607">
                  <c:v>1223.4000000000001</c:v>
                </c:pt>
                <c:pt idx="608">
                  <c:v>1223.4000000000001</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pt idx="987">
                  <c:v>1223.4000000000001</c:v>
                </c:pt>
                <c:pt idx="988">
                  <c:v>1223.4000000000001</c:v>
                </c:pt>
                <c:pt idx="989">
                  <c:v>1223.4000000000001</c:v>
                </c:pt>
                <c:pt idx="990">
                  <c:v>1223.4000000000001</c:v>
                </c:pt>
                <c:pt idx="991">
                  <c:v>1223.4000000000001</c:v>
                </c:pt>
                <c:pt idx="992">
                  <c:v>1223.4000000000001</c:v>
                </c:pt>
                <c:pt idx="993">
                  <c:v>1223.4000000000001</c:v>
                </c:pt>
                <c:pt idx="994">
                  <c:v>1223.4000000000001</c:v>
                </c:pt>
                <c:pt idx="995">
                  <c:v>1223.4000000000001</c:v>
                </c:pt>
                <c:pt idx="996">
                  <c:v>1223.4000000000001</c:v>
                </c:pt>
                <c:pt idx="997">
                  <c:v>1223.4000000000001</c:v>
                </c:pt>
                <c:pt idx="998">
                  <c:v>1223.4000000000001</c:v>
                </c:pt>
                <c:pt idx="999">
                  <c:v>1223.4000000000001</c:v>
                </c:pt>
                <c:pt idx="1000">
                  <c:v>1223.4000000000001</c:v>
                </c:pt>
                <c:pt idx="1001">
                  <c:v>1223.4000000000001</c:v>
                </c:pt>
                <c:pt idx="1002">
                  <c:v>1223.4000000000001</c:v>
                </c:pt>
                <c:pt idx="1003">
                  <c:v>1223.4000000000001</c:v>
                </c:pt>
                <c:pt idx="1004">
                  <c:v>1223.4000000000001</c:v>
                </c:pt>
                <c:pt idx="1005">
                  <c:v>1223.4000000000001</c:v>
                </c:pt>
                <c:pt idx="1006">
                  <c:v>1223.4000000000001</c:v>
                </c:pt>
                <c:pt idx="1007">
                  <c:v>1223.4000000000001</c:v>
                </c:pt>
                <c:pt idx="1008">
                  <c:v>1223.4000000000001</c:v>
                </c:pt>
                <c:pt idx="1009">
                  <c:v>1223.4000000000001</c:v>
                </c:pt>
                <c:pt idx="1010">
                  <c:v>1223.4000000000001</c:v>
                </c:pt>
                <c:pt idx="1011">
                  <c:v>1223.4000000000001</c:v>
                </c:pt>
                <c:pt idx="1012">
                  <c:v>1223.4000000000001</c:v>
                </c:pt>
                <c:pt idx="1013">
                  <c:v>1223.4000000000001</c:v>
                </c:pt>
                <c:pt idx="1014">
                  <c:v>1223.4000000000001</c:v>
                </c:pt>
                <c:pt idx="1015">
                  <c:v>1223.4000000000001</c:v>
                </c:pt>
                <c:pt idx="1016">
                  <c:v>1223.4000000000001</c:v>
                </c:pt>
                <c:pt idx="1017">
                  <c:v>1223.4000000000001</c:v>
                </c:pt>
                <c:pt idx="1018">
                  <c:v>1223.4000000000001</c:v>
                </c:pt>
                <c:pt idx="1019">
                  <c:v>1223.4000000000001</c:v>
                </c:pt>
                <c:pt idx="1020">
                  <c:v>1223.4000000000001</c:v>
                </c:pt>
                <c:pt idx="1021">
                  <c:v>1223.4000000000001</c:v>
                </c:pt>
                <c:pt idx="1022">
                  <c:v>1223.4000000000001</c:v>
                </c:pt>
                <c:pt idx="1023">
                  <c:v>1223.4000000000001</c:v>
                </c:pt>
                <c:pt idx="1024">
                  <c:v>1223.4000000000001</c:v>
                </c:pt>
                <c:pt idx="1025">
                  <c:v>1223.4000000000001</c:v>
                </c:pt>
                <c:pt idx="1026">
                  <c:v>1223.4000000000001</c:v>
                </c:pt>
                <c:pt idx="1027">
                  <c:v>1223.4000000000001</c:v>
                </c:pt>
                <c:pt idx="1028">
                  <c:v>1223.4000000000001</c:v>
                </c:pt>
                <c:pt idx="1029">
                  <c:v>1223.4000000000001</c:v>
                </c:pt>
                <c:pt idx="1030">
                  <c:v>1223.4000000000001</c:v>
                </c:pt>
                <c:pt idx="1031">
                  <c:v>1223.4000000000001</c:v>
                </c:pt>
                <c:pt idx="1032">
                  <c:v>1223.4000000000001</c:v>
                </c:pt>
                <c:pt idx="1033">
                  <c:v>1223.4000000000001</c:v>
                </c:pt>
                <c:pt idx="1034">
                  <c:v>1223.4000000000001</c:v>
                </c:pt>
                <c:pt idx="1035">
                  <c:v>1223.4000000000001</c:v>
                </c:pt>
                <c:pt idx="1036">
                  <c:v>1223.4000000000001</c:v>
                </c:pt>
                <c:pt idx="1037">
                  <c:v>1223.4000000000001</c:v>
                </c:pt>
                <c:pt idx="1038">
                  <c:v>1223.4000000000001</c:v>
                </c:pt>
                <c:pt idx="1039">
                  <c:v>1223.4000000000001</c:v>
                </c:pt>
                <c:pt idx="1040">
                  <c:v>1223.4000000000001</c:v>
                </c:pt>
                <c:pt idx="1041">
                  <c:v>1223.4000000000001</c:v>
                </c:pt>
                <c:pt idx="1042">
                  <c:v>1223.4000000000001</c:v>
                </c:pt>
                <c:pt idx="1043">
                  <c:v>1223.4000000000001</c:v>
                </c:pt>
                <c:pt idx="1044">
                  <c:v>1223.4000000000001</c:v>
                </c:pt>
                <c:pt idx="1045">
                  <c:v>1223.4000000000001</c:v>
                </c:pt>
                <c:pt idx="1046">
                  <c:v>1223.4000000000001</c:v>
                </c:pt>
                <c:pt idx="1047">
                  <c:v>1223.4000000000001</c:v>
                </c:pt>
                <c:pt idx="1048">
                  <c:v>1223.4000000000001</c:v>
                </c:pt>
                <c:pt idx="1049">
                  <c:v>1223.4000000000001</c:v>
                </c:pt>
                <c:pt idx="1050">
                  <c:v>1223.4000000000001</c:v>
                </c:pt>
                <c:pt idx="1051">
                  <c:v>1223.4000000000001</c:v>
                </c:pt>
                <c:pt idx="1052">
                  <c:v>1223.4000000000001</c:v>
                </c:pt>
                <c:pt idx="1053">
                  <c:v>1223.4000000000001</c:v>
                </c:pt>
                <c:pt idx="1054">
                  <c:v>1223.4000000000001</c:v>
                </c:pt>
                <c:pt idx="1055">
                  <c:v>1223.4000000000001</c:v>
                </c:pt>
                <c:pt idx="1056">
                  <c:v>1223.4000000000001</c:v>
                </c:pt>
                <c:pt idx="1057">
                  <c:v>1223.4000000000001</c:v>
                </c:pt>
                <c:pt idx="1058">
                  <c:v>1223.4000000000001</c:v>
                </c:pt>
                <c:pt idx="1059">
                  <c:v>1223.4000000000001</c:v>
                </c:pt>
                <c:pt idx="1060">
                  <c:v>1223.4000000000001</c:v>
                </c:pt>
                <c:pt idx="1061">
                  <c:v>1223.4000000000001</c:v>
                </c:pt>
                <c:pt idx="1062">
                  <c:v>1223.4000000000001</c:v>
                </c:pt>
                <c:pt idx="1063">
                  <c:v>1223.4000000000001</c:v>
                </c:pt>
                <c:pt idx="1064">
                  <c:v>1223.4000000000001</c:v>
                </c:pt>
                <c:pt idx="1065">
                  <c:v>1223.4000000000001</c:v>
                </c:pt>
                <c:pt idx="1066">
                  <c:v>1223.4000000000001</c:v>
                </c:pt>
                <c:pt idx="1067">
                  <c:v>1223.4000000000001</c:v>
                </c:pt>
                <c:pt idx="1068">
                  <c:v>1223.4000000000001</c:v>
                </c:pt>
                <c:pt idx="1069">
                  <c:v>1223.4000000000001</c:v>
                </c:pt>
                <c:pt idx="1070">
                  <c:v>1223.4000000000001</c:v>
                </c:pt>
                <c:pt idx="1071">
                  <c:v>1223.4000000000001</c:v>
                </c:pt>
                <c:pt idx="1072">
                  <c:v>1223.4000000000001</c:v>
                </c:pt>
                <c:pt idx="1073">
                  <c:v>1223.4000000000001</c:v>
                </c:pt>
                <c:pt idx="1074">
                  <c:v>1223.4000000000001</c:v>
                </c:pt>
                <c:pt idx="1075">
                  <c:v>1223.4000000000001</c:v>
                </c:pt>
                <c:pt idx="1076">
                  <c:v>1223.4000000000001</c:v>
                </c:pt>
                <c:pt idx="1077">
                  <c:v>1223.4000000000001</c:v>
                </c:pt>
                <c:pt idx="1078">
                  <c:v>1223.4000000000001</c:v>
                </c:pt>
                <c:pt idx="1079">
                  <c:v>1223.4000000000001</c:v>
                </c:pt>
                <c:pt idx="1080">
                  <c:v>1223.4000000000001</c:v>
                </c:pt>
                <c:pt idx="1081">
                  <c:v>1223.4000000000001</c:v>
                </c:pt>
                <c:pt idx="1082">
                  <c:v>1223.4000000000001</c:v>
                </c:pt>
                <c:pt idx="1083">
                  <c:v>1223.4000000000001</c:v>
                </c:pt>
                <c:pt idx="1084">
                  <c:v>1223.4000000000001</c:v>
                </c:pt>
                <c:pt idx="1085">
                  <c:v>1223.4000000000001</c:v>
                </c:pt>
                <c:pt idx="1086">
                  <c:v>1223.4000000000001</c:v>
                </c:pt>
                <c:pt idx="1087">
                  <c:v>1223.4000000000001</c:v>
                </c:pt>
                <c:pt idx="1088">
                  <c:v>1223.4000000000001</c:v>
                </c:pt>
                <c:pt idx="1089">
                  <c:v>1223.4000000000001</c:v>
                </c:pt>
                <c:pt idx="1090">
                  <c:v>1223.4000000000001</c:v>
                </c:pt>
                <c:pt idx="1091">
                  <c:v>1223.4000000000001</c:v>
                </c:pt>
                <c:pt idx="1092">
                  <c:v>1223.4000000000001</c:v>
                </c:pt>
                <c:pt idx="1093">
                  <c:v>1223.4000000000001</c:v>
                </c:pt>
                <c:pt idx="1094">
                  <c:v>1223.4000000000001</c:v>
                </c:pt>
                <c:pt idx="1095">
                  <c:v>1223.4000000000001</c:v>
                </c:pt>
                <c:pt idx="1096">
                  <c:v>1223.4000000000001</c:v>
                </c:pt>
                <c:pt idx="1097">
                  <c:v>1223.4000000000001</c:v>
                </c:pt>
                <c:pt idx="1098">
                  <c:v>1223.4000000000001</c:v>
                </c:pt>
                <c:pt idx="1099">
                  <c:v>1223.4000000000001</c:v>
                </c:pt>
                <c:pt idx="1100">
                  <c:v>1223.4000000000001</c:v>
                </c:pt>
                <c:pt idx="1101">
                  <c:v>1223.4000000000001</c:v>
                </c:pt>
                <c:pt idx="1102">
                  <c:v>1223.4000000000001</c:v>
                </c:pt>
                <c:pt idx="1103">
                  <c:v>1223.4000000000001</c:v>
                </c:pt>
                <c:pt idx="1104">
                  <c:v>1223.4000000000001</c:v>
                </c:pt>
                <c:pt idx="1105">
                  <c:v>1223.4000000000001</c:v>
                </c:pt>
                <c:pt idx="1106">
                  <c:v>1223.4000000000001</c:v>
                </c:pt>
                <c:pt idx="1107">
                  <c:v>1223.4000000000001</c:v>
                </c:pt>
                <c:pt idx="1108">
                  <c:v>1223.4000000000001</c:v>
                </c:pt>
                <c:pt idx="1109">
                  <c:v>1223.4000000000001</c:v>
                </c:pt>
                <c:pt idx="1110">
                  <c:v>1223.4000000000001</c:v>
                </c:pt>
                <c:pt idx="1111">
                  <c:v>1223.4000000000001</c:v>
                </c:pt>
                <c:pt idx="1112">
                  <c:v>1223.4000000000001</c:v>
                </c:pt>
                <c:pt idx="1113">
                  <c:v>1223.4000000000001</c:v>
                </c:pt>
                <c:pt idx="1114">
                  <c:v>1223.4000000000001</c:v>
                </c:pt>
                <c:pt idx="1115">
                  <c:v>1223.4000000000001</c:v>
                </c:pt>
                <c:pt idx="1116">
                  <c:v>1223.4000000000001</c:v>
                </c:pt>
                <c:pt idx="1117">
                  <c:v>1223.4000000000001</c:v>
                </c:pt>
                <c:pt idx="1118">
                  <c:v>1223.4000000000001</c:v>
                </c:pt>
                <c:pt idx="1119">
                  <c:v>1223.4000000000001</c:v>
                </c:pt>
                <c:pt idx="1120">
                  <c:v>1223.4000000000001</c:v>
                </c:pt>
                <c:pt idx="1121">
                  <c:v>1223.4000000000001</c:v>
                </c:pt>
                <c:pt idx="1122">
                  <c:v>1223.4000000000001</c:v>
                </c:pt>
                <c:pt idx="1123">
                  <c:v>1223.4000000000001</c:v>
                </c:pt>
                <c:pt idx="1124">
                  <c:v>1223.4000000000001</c:v>
                </c:pt>
                <c:pt idx="1125">
                  <c:v>1223.4000000000001</c:v>
                </c:pt>
                <c:pt idx="1126">
                  <c:v>1223.4000000000001</c:v>
                </c:pt>
                <c:pt idx="1127">
                  <c:v>1223.4000000000001</c:v>
                </c:pt>
                <c:pt idx="1128">
                  <c:v>1223.4000000000001</c:v>
                </c:pt>
                <c:pt idx="1129">
                  <c:v>1223.4000000000001</c:v>
                </c:pt>
                <c:pt idx="1130">
                  <c:v>1223.4000000000001</c:v>
                </c:pt>
                <c:pt idx="1131">
                  <c:v>1223.4000000000001</c:v>
                </c:pt>
                <c:pt idx="1132">
                  <c:v>1223.4000000000001</c:v>
                </c:pt>
                <c:pt idx="1133">
                  <c:v>1223.4000000000001</c:v>
                </c:pt>
                <c:pt idx="1134">
                  <c:v>1223.4000000000001</c:v>
                </c:pt>
                <c:pt idx="1135">
                  <c:v>1223.4000000000001</c:v>
                </c:pt>
                <c:pt idx="1136">
                  <c:v>1223.4000000000001</c:v>
                </c:pt>
                <c:pt idx="1137">
                  <c:v>1223.4000000000001</c:v>
                </c:pt>
                <c:pt idx="1138">
                  <c:v>1223.4000000000001</c:v>
                </c:pt>
                <c:pt idx="1139">
                  <c:v>1223.4000000000001</c:v>
                </c:pt>
                <c:pt idx="1140">
                  <c:v>1223.4000000000001</c:v>
                </c:pt>
                <c:pt idx="1141">
                  <c:v>1223.4000000000001</c:v>
                </c:pt>
                <c:pt idx="1142">
                  <c:v>1223.4000000000001</c:v>
                </c:pt>
                <c:pt idx="1143">
                  <c:v>1223.4000000000001</c:v>
                </c:pt>
                <c:pt idx="1144">
                  <c:v>1223.4000000000001</c:v>
                </c:pt>
                <c:pt idx="1145">
                  <c:v>1223.4000000000001</c:v>
                </c:pt>
                <c:pt idx="1146">
                  <c:v>1223.4000000000001</c:v>
                </c:pt>
                <c:pt idx="1147">
                  <c:v>1223.4000000000001</c:v>
                </c:pt>
                <c:pt idx="1148">
                  <c:v>1223.4000000000001</c:v>
                </c:pt>
                <c:pt idx="1149">
                  <c:v>1223.4000000000001</c:v>
                </c:pt>
                <c:pt idx="1150">
                  <c:v>1223.4000000000001</c:v>
                </c:pt>
                <c:pt idx="1151">
                  <c:v>1223.4000000000001</c:v>
                </c:pt>
                <c:pt idx="1152">
                  <c:v>1223.4000000000001</c:v>
                </c:pt>
                <c:pt idx="1153">
                  <c:v>1223.4000000000001</c:v>
                </c:pt>
                <c:pt idx="1154">
                  <c:v>1223.4000000000001</c:v>
                </c:pt>
                <c:pt idx="1155">
                  <c:v>1223.4000000000001</c:v>
                </c:pt>
                <c:pt idx="1156">
                  <c:v>1223.4000000000001</c:v>
                </c:pt>
                <c:pt idx="1157">
                  <c:v>1223.4000000000001</c:v>
                </c:pt>
                <c:pt idx="1158">
                  <c:v>1223.4000000000001</c:v>
                </c:pt>
                <c:pt idx="1159">
                  <c:v>1223.4000000000001</c:v>
                </c:pt>
                <c:pt idx="1160">
                  <c:v>1223.4000000000001</c:v>
                </c:pt>
                <c:pt idx="1161">
                  <c:v>1223.4000000000001</c:v>
                </c:pt>
                <c:pt idx="1162">
                  <c:v>1223.4000000000001</c:v>
                </c:pt>
                <c:pt idx="1163">
                  <c:v>1223.4000000000001</c:v>
                </c:pt>
                <c:pt idx="1164">
                  <c:v>1223.4000000000001</c:v>
                </c:pt>
                <c:pt idx="1165">
                  <c:v>1223.4000000000001</c:v>
                </c:pt>
                <c:pt idx="1166">
                  <c:v>1223.4000000000001</c:v>
                </c:pt>
                <c:pt idx="1167">
                  <c:v>1223.4000000000001</c:v>
                </c:pt>
                <c:pt idx="1168">
                  <c:v>1223.4000000000001</c:v>
                </c:pt>
                <c:pt idx="1169">
                  <c:v>1223.4000000000001</c:v>
                </c:pt>
                <c:pt idx="1170">
                  <c:v>1223.4000000000001</c:v>
                </c:pt>
                <c:pt idx="1171">
                  <c:v>1223.4000000000001</c:v>
                </c:pt>
                <c:pt idx="1172">
                  <c:v>1223.4000000000001</c:v>
                </c:pt>
                <c:pt idx="1173">
                  <c:v>1223.4000000000001</c:v>
                </c:pt>
                <c:pt idx="1174">
                  <c:v>1223.4000000000001</c:v>
                </c:pt>
                <c:pt idx="1175">
                  <c:v>1223.4000000000001</c:v>
                </c:pt>
                <c:pt idx="1176">
                  <c:v>1223.4000000000001</c:v>
                </c:pt>
                <c:pt idx="1177">
                  <c:v>1223.4000000000001</c:v>
                </c:pt>
                <c:pt idx="1178">
                  <c:v>1223.4000000000001</c:v>
                </c:pt>
                <c:pt idx="1179">
                  <c:v>1223.4000000000001</c:v>
                </c:pt>
                <c:pt idx="1180">
                  <c:v>1223.4000000000001</c:v>
                </c:pt>
                <c:pt idx="1181">
                  <c:v>1223.4000000000001</c:v>
                </c:pt>
                <c:pt idx="1182">
                  <c:v>1223.4000000000001</c:v>
                </c:pt>
                <c:pt idx="1183">
                  <c:v>1223.4000000000001</c:v>
                </c:pt>
                <c:pt idx="1184">
                  <c:v>1223.4000000000001</c:v>
                </c:pt>
                <c:pt idx="1185">
                  <c:v>1223.4000000000001</c:v>
                </c:pt>
                <c:pt idx="1186">
                  <c:v>1223.4000000000001</c:v>
                </c:pt>
                <c:pt idx="1187">
                  <c:v>1223.4000000000001</c:v>
                </c:pt>
                <c:pt idx="1188">
                  <c:v>1223.4000000000001</c:v>
                </c:pt>
                <c:pt idx="1189">
                  <c:v>1223.4000000000001</c:v>
                </c:pt>
                <c:pt idx="1190">
                  <c:v>1223.4000000000001</c:v>
                </c:pt>
                <c:pt idx="1191">
                  <c:v>1223.4000000000001</c:v>
                </c:pt>
                <c:pt idx="1192">
                  <c:v>1223.4000000000001</c:v>
                </c:pt>
                <c:pt idx="1193">
                  <c:v>1223.4000000000001</c:v>
                </c:pt>
                <c:pt idx="1194">
                  <c:v>1223.4000000000001</c:v>
                </c:pt>
                <c:pt idx="1195">
                  <c:v>1223.4000000000001</c:v>
                </c:pt>
                <c:pt idx="1196">
                  <c:v>1223.4000000000001</c:v>
                </c:pt>
                <c:pt idx="1197">
                  <c:v>1223.4000000000001</c:v>
                </c:pt>
                <c:pt idx="1198">
                  <c:v>1223.4000000000001</c:v>
                </c:pt>
                <c:pt idx="1199">
                  <c:v>1223.4000000000001</c:v>
                </c:pt>
                <c:pt idx="1200">
                  <c:v>1223.4000000000001</c:v>
                </c:pt>
                <c:pt idx="1201">
                  <c:v>1223.4000000000001</c:v>
                </c:pt>
                <c:pt idx="1202">
                  <c:v>1223.4000000000001</c:v>
                </c:pt>
                <c:pt idx="1203">
                  <c:v>1223.4000000000001</c:v>
                </c:pt>
                <c:pt idx="1204">
                  <c:v>1223.4000000000001</c:v>
                </c:pt>
                <c:pt idx="1205">
                  <c:v>1223.4000000000001</c:v>
                </c:pt>
                <c:pt idx="1206">
                  <c:v>1223.4000000000001</c:v>
                </c:pt>
                <c:pt idx="1207">
                  <c:v>1223.4000000000001</c:v>
                </c:pt>
                <c:pt idx="1208">
                  <c:v>1223.4000000000001</c:v>
                </c:pt>
                <c:pt idx="1209">
                  <c:v>1223.4000000000001</c:v>
                </c:pt>
                <c:pt idx="1210">
                  <c:v>1223.4000000000001</c:v>
                </c:pt>
                <c:pt idx="1211">
                  <c:v>1223.4000000000001</c:v>
                </c:pt>
                <c:pt idx="1212">
                  <c:v>1223.4000000000001</c:v>
                </c:pt>
                <c:pt idx="1213">
                  <c:v>1223.4000000000001</c:v>
                </c:pt>
                <c:pt idx="1214">
                  <c:v>1223.4000000000001</c:v>
                </c:pt>
                <c:pt idx="1215">
                  <c:v>1223.4000000000001</c:v>
                </c:pt>
                <c:pt idx="1216">
                  <c:v>1223.4000000000001</c:v>
                </c:pt>
                <c:pt idx="1217">
                  <c:v>1223.4000000000001</c:v>
                </c:pt>
                <c:pt idx="1218">
                  <c:v>1223.4000000000001</c:v>
                </c:pt>
                <c:pt idx="1219">
                  <c:v>1223.4000000000001</c:v>
                </c:pt>
                <c:pt idx="1220">
                  <c:v>1223.4000000000001</c:v>
                </c:pt>
                <c:pt idx="1221">
                  <c:v>1223.4000000000001</c:v>
                </c:pt>
                <c:pt idx="1222">
                  <c:v>1223.4000000000001</c:v>
                </c:pt>
                <c:pt idx="1223">
                  <c:v>1223.4000000000001</c:v>
                </c:pt>
                <c:pt idx="1224">
                  <c:v>1223.4000000000001</c:v>
                </c:pt>
                <c:pt idx="1225">
                  <c:v>1223.4000000000001</c:v>
                </c:pt>
                <c:pt idx="1226">
                  <c:v>1223.4000000000001</c:v>
                </c:pt>
                <c:pt idx="1227">
                  <c:v>1223.4000000000001</c:v>
                </c:pt>
                <c:pt idx="1228">
                  <c:v>1223.4000000000001</c:v>
                </c:pt>
                <c:pt idx="1229">
                  <c:v>1223.4000000000001</c:v>
                </c:pt>
                <c:pt idx="1230">
                  <c:v>1223.4000000000001</c:v>
                </c:pt>
                <c:pt idx="1231">
                  <c:v>1223.4000000000001</c:v>
                </c:pt>
                <c:pt idx="1232">
                  <c:v>1223.4000000000001</c:v>
                </c:pt>
                <c:pt idx="1233">
                  <c:v>1223.4000000000001</c:v>
                </c:pt>
                <c:pt idx="1234">
                  <c:v>1223.4000000000001</c:v>
                </c:pt>
                <c:pt idx="1235">
                  <c:v>1223.4000000000001</c:v>
                </c:pt>
                <c:pt idx="1236">
                  <c:v>1223.4000000000001</c:v>
                </c:pt>
                <c:pt idx="1237">
                  <c:v>1223.4000000000001</c:v>
                </c:pt>
                <c:pt idx="1238">
                  <c:v>1223.4000000000001</c:v>
                </c:pt>
                <c:pt idx="1239">
                  <c:v>1223.4000000000001</c:v>
                </c:pt>
                <c:pt idx="1240">
                  <c:v>1223.4000000000001</c:v>
                </c:pt>
                <c:pt idx="1241">
                  <c:v>1223.4000000000001</c:v>
                </c:pt>
                <c:pt idx="1242">
                  <c:v>1223.4000000000001</c:v>
                </c:pt>
                <c:pt idx="1243">
                  <c:v>1223.4000000000001</c:v>
                </c:pt>
                <c:pt idx="1244">
                  <c:v>1223.4000000000001</c:v>
                </c:pt>
                <c:pt idx="1245">
                  <c:v>1223.4000000000001</c:v>
                </c:pt>
                <c:pt idx="1246">
                  <c:v>1223.4000000000001</c:v>
                </c:pt>
                <c:pt idx="1247">
                  <c:v>1223.4000000000001</c:v>
                </c:pt>
                <c:pt idx="1248">
                  <c:v>1223.4000000000001</c:v>
                </c:pt>
                <c:pt idx="1249">
                  <c:v>1223.4000000000001</c:v>
                </c:pt>
                <c:pt idx="1250">
                  <c:v>1223.4000000000001</c:v>
                </c:pt>
                <c:pt idx="1251">
                  <c:v>1223.4000000000001</c:v>
                </c:pt>
                <c:pt idx="1252">
                  <c:v>1223.4000000000001</c:v>
                </c:pt>
                <c:pt idx="1253">
                  <c:v>1223.4000000000001</c:v>
                </c:pt>
                <c:pt idx="1254">
                  <c:v>1223.4000000000001</c:v>
                </c:pt>
                <c:pt idx="1255">
                  <c:v>1223.4000000000001</c:v>
                </c:pt>
                <c:pt idx="1256">
                  <c:v>1223.4000000000001</c:v>
                </c:pt>
                <c:pt idx="1257">
                  <c:v>1223.4000000000001</c:v>
                </c:pt>
                <c:pt idx="1258">
                  <c:v>1223.4000000000001</c:v>
                </c:pt>
                <c:pt idx="1259">
                  <c:v>1223.4000000000001</c:v>
                </c:pt>
                <c:pt idx="1260">
                  <c:v>1223.4000000000001</c:v>
                </c:pt>
                <c:pt idx="1261">
                  <c:v>1223.4000000000001</c:v>
                </c:pt>
                <c:pt idx="1262">
                  <c:v>1223.4000000000001</c:v>
                </c:pt>
                <c:pt idx="1263">
                  <c:v>1223.4000000000001</c:v>
                </c:pt>
                <c:pt idx="1264">
                  <c:v>1223.4000000000001</c:v>
                </c:pt>
                <c:pt idx="1265">
                  <c:v>1223.4000000000001</c:v>
                </c:pt>
                <c:pt idx="1266">
                  <c:v>1223.4000000000001</c:v>
                </c:pt>
                <c:pt idx="1267">
                  <c:v>1223.4000000000001</c:v>
                </c:pt>
                <c:pt idx="1268">
                  <c:v>1223.4000000000001</c:v>
                </c:pt>
                <c:pt idx="1269">
                  <c:v>1223.4000000000001</c:v>
                </c:pt>
                <c:pt idx="1270">
                  <c:v>1223.4000000000001</c:v>
                </c:pt>
                <c:pt idx="1271">
                  <c:v>1223.4000000000001</c:v>
                </c:pt>
                <c:pt idx="1272">
                  <c:v>1223.4000000000001</c:v>
                </c:pt>
                <c:pt idx="1273">
                  <c:v>1223.4000000000001</c:v>
                </c:pt>
                <c:pt idx="1274">
                  <c:v>1223.4000000000001</c:v>
                </c:pt>
                <c:pt idx="1275">
                  <c:v>1223.4000000000001</c:v>
                </c:pt>
                <c:pt idx="1276">
                  <c:v>1223.4000000000001</c:v>
                </c:pt>
                <c:pt idx="1277">
                  <c:v>1223.4000000000001</c:v>
                </c:pt>
                <c:pt idx="1278">
                  <c:v>1223.4000000000001</c:v>
                </c:pt>
                <c:pt idx="1279">
                  <c:v>1223.4000000000001</c:v>
                </c:pt>
                <c:pt idx="1280">
                  <c:v>1223.4000000000001</c:v>
                </c:pt>
                <c:pt idx="1281">
                  <c:v>1223.4000000000001</c:v>
                </c:pt>
                <c:pt idx="1282">
                  <c:v>1223.4000000000001</c:v>
                </c:pt>
                <c:pt idx="1283">
                  <c:v>1223.4000000000001</c:v>
                </c:pt>
                <c:pt idx="1284">
                  <c:v>1223.4000000000001</c:v>
                </c:pt>
                <c:pt idx="1285">
                  <c:v>1223.4000000000001</c:v>
                </c:pt>
                <c:pt idx="1286">
                  <c:v>1223.4000000000001</c:v>
                </c:pt>
                <c:pt idx="1287">
                  <c:v>1223.4000000000001</c:v>
                </c:pt>
                <c:pt idx="1288">
                  <c:v>1223.4000000000001</c:v>
                </c:pt>
                <c:pt idx="1289">
                  <c:v>1223.4000000000001</c:v>
                </c:pt>
                <c:pt idx="1290">
                  <c:v>1223.4000000000001</c:v>
                </c:pt>
                <c:pt idx="1291">
                  <c:v>1223.4000000000001</c:v>
                </c:pt>
                <c:pt idx="1292">
                  <c:v>1223.4000000000001</c:v>
                </c:pt>
                <c:pt idx="1293">
                  <c:v>1223.4000000000001</c:v>
                </c:pt>
                <c:pt idx="1294">
                  <c:v>1223.4000000000001</c:v>
                </c:pt>
                <c:pt idx="1295">
                  <c:v>1223.4000000000001</c:v>
                </c:pt>
                <c:pt idx="1296">
                  <c:v>1223.4000000000001</c:v>
                </c:pt>
                <c:pt idx="1297">
                  <c:v>1223.4000000000001</c:v>
                </c:pt>
                <c:pt idx="1298">
                  <c:v>1223.4000000000001</c:v>
                </c:pt>
                <c:pt idx="1299">
                  <c:v>1223.4000000000001</c:v>
                </c:pt>
                <c:pt idx="1300">
                  <c:v>1223.4000000000001</c:v>
                </c:pt>
                <c:pt idx="1301">
                  <c:v>1223.4000000000001</c:v>
                </c:pt>
                <c:pt idx="1302">
                  <c:v>1223.4000000000001</c:v>
                </c:pt>
                <c:pt idx="1303">
                  <c:v>1223.4000000000001</c:v>
                </c:pt>
                <c:pt idx="1304">
                  <c:v>1223.4000000000001</c:v>
                </c:pt>
                <c:pt idx="1305">
                  <c:v>1223.4000000000001</c:v>
                </c:pt>
                <c:pt idx="1306">
                  <c:v>1223.4000000000001</c:v>
                </c:pt>
                <c:pt idx="1307">
                  <c:v>1223.4000000000001</c:v>
                </c:pt>
                <c:pt idx="1308">
                  <c:v>1223.4000000000001</c:v>
                </c:pt>
                <c:pt idx="1309">
                  <c:v>1223.4000000000001</c:v>
                </c:pt>
                <c:pt idx="1310">
                  <c:v>1223.4000000000001</c:v>
                </c:pt>
                <c:pt idx="1311">
                  <c:v>1223.4000000000001</c:v>
                </c:pt>
                <c:pt idx="1312">
                  <c:v>1223.4000000000001</c:v>
                </c:pt>
                <c:pt idx="1313">
                  <c:v>1223.4000000000001</c:v>
                </c:pt>
                <c:pt idx="1314">
                  <c:v>1223.4000000000001</c:v>
                </c:pt>
                <c:pt idx="1315">
                  <c:v>1223.4000000000001</c:v>
                </c:pt>
                <c:pt idx="1316">
                  <c:v>1223.4000000000001</c:v>
                </c:pt>
                <c:pt idx="1317">
                  <c:v>1223.4000000000001</c:v>
                </c:pt>
                <c:pt idx="1318">
                  <c:v>1223.4000000000001</c:v>
                </c:pt>
                <c:pt idx="1319">
                  <c:v>1223.4000000000001</c:v>
                </c:pt>
                <c:pt idx="1320">
                  <c:v>1223.4000000000001</c:v>
                </c:pt>
                <c:pt idx="1321">
                  <c:v>1223.4000000000001</c:v>
                </c:pt>
                <c:pt idx="1322">
                  <c:v>1223.4000000000001</c:v>
                </c:pt>
                <c:pt idx="1323">
                  <c:v>1223.4000000000001</c:v>
                </c:pt>
                <c:pt idx="1324">
                  <c:v>1223.4000000000001</c:v>
                </c:pt>
                <c:pt idx="1325">
                  <c:v>1223.4000000000001</c:v>
                </c:pt>
                <c:pt idx="1326">
                  <c:v>1223.4000000000001</c:v>
                </c:pt>
                <c:pt idx="1327">
                  <c:v>1223.4000000000001</c:v>
                </c:pt>
                <c:pt idx="1328">
                  <c:v>1223.4000000000001</c:v>
                </c:pt>
                <c:pt idx="1329">
                  <c:v>1223.4000000000001</c:v>
                </c:pt>
                <c:pt idx="1330">
                  <c:v>1223.4000000000001</c:v>
                </c:pt>
                <c:pt idx="1331">
                  <c:v>1223.4000000000001</c:v>
                </c:pt>
                <c:pt idx="1332">
                  <c:v>1223.4000000000001</c:v>
                </c:pt>
                <c:pt idx="1333">
                  <c:v>1223.4000000000001</c:v>
                </c:pt>
                <c:pt idx="1334">
                  <c:v>1223.4000000000001</c:v>
                </c:pt>
                <c:pt idx="1335">
                  <c:v>1223.4000000000001</c:v>
                </c:pt>
                <c:pt idx="1336">
                  <c:v>1223.4000000000001</c:v>
                </c:pt>
                <c:pt idx="1337">
                  <c:v>1223.4000000000001</c:v>
                </c:pt>
                <c:pt idx="1338">
                  <c:v>1223.4000000000001</c:v>
                </c:pt>
                <c:pt idx="1339">
                  <c:v>1223.4000000000001</c:v>
                </c:pt>
                <c:pt idx="1340">
                  <c:v>1223.4000000000001</c:v>
                </c:pt>
                <c:pt idx="1341">
                  <c:v>1223.4000000000001</c:v>
                </c:pt>
                <c:pt idx="1342">
                  <c:v>1223.4000000000001</c:v>
                </c:pt>
                <c:pt idx="1343">
                  <c:v>1223.4000000000001</c:v>
                </c:pt>
                <c:pt idx="1344">
                  <c:v>1223.4000000000001</c:v>
                </c:pt>
                <c:pt idx="1345">
                  <c:v>1223.4000000000001</c:v>
                </c:pt>
                <c:pt idx="1346">
                  <c:v>1223.4000000000001</c:v>
                </c:pt>
                <c:pt idx="1347">
                  <c:v>1223.4000000000001</c:v>
                </c:pt>
                <c:pt idx="1348">
                  <c:v>1223.4000000000001</c:v>
                </c:pt>
                <c:pt idx="1349">
                  <c:v>1223.4000000000001</c:v>
                </c:pt>
                <c:pt idx="1350">
                  <c:v>1223.4000000000001</c:v>
                </c:pt>
                <c:pt idx="1351">
                  <c:v>1223.4000000000001</c:v>
                </c:pt>
                <c:pt idx="1352">
                  <c:v>1223.4000000000001</c:v>
                </c:pt>
                <c:pt idx="1353">
                  <c:v>1223.4000000000001</c:v>
                </c:pt>
                <c:pt idx="1354">
                  <c:v>1223.4000000000001</c:v>
                </c:pt>
                <c:pt idx="1355">
                  <c:v>1223.4000000000001</c:v>
                </c:pt>
                <c:pt idx="1356">
                  <c:v>1223.4000000000001</c:v>
                </c:pt>
                <c:pt idx="1357">
                  <c:v>1223.4000000000001</c:v>
                </c:pt>
                <c:pt idx="1358">
                  <c:v>1223.4000000000001</c:v>
                </c:pt>
                <c:pt idx="1359">
                  <c:v>1223.4000000000001</c:v>
                </c:pt>
                <c:pt idx="1360">
                  <c:v>1223.4000000000001</c:v>
                </c:pt>
                <c:pt idx="1361">
                  <c:v>1223.4000000000001</c:v>
                </c:pt>
                <c:pt idx="1362">
                  <c:v>1223.4000000000001</c:v>
                </c:pt>
                <c:pt idx="1363">
                  <c:v>1223.4000000000001</c:v>
                </c:pt>
                <c:pt idx="1364">
                  <c:v>1223.4000000000001</c:v>
                </c:pt>
                <c:pt idx="1365">
                  <c:v>1223.4000000000001</c:v>
                </c:pt>
                <c:pt idx="1366">
                  <c:v>1223.4000000000001</c:v>
                </c:pt>
                <c:pt idx="1367">
                  <c:v>1223.4000000000001</c:v>
                </c:pt>
                <c:pt idx="1368">
                  <c:v>1223.4000000000001</c:v>
                </c:pt>
                <c:pt idx="1369">
                  <c:v>1223.4000000000001</c:v>
                </c:pt>
                <c:pt idx="1370">
                  <c:v>1223.4000000000001</c:v>
                </c:pt>
                <c:pt idx="1371">
                  <c:v>1223.4000000000001</c:v>
                </c:pt>
                <c:pt idx="1372">
                  <c:v>1223.4000000000001</c:v>
                </c:pt>
                <c:pt idx="1373">
                  <c:v>1223.4000000000001</c:v>
                </c:pt>
                <c:pt idx="1374">
                  <c:v>1223.4000000000001</c:v>
                </c:pt>
                <c:pt idx="1375">
                  <c:v>1223.4000000000001</c:v>
                </c:pt>
                <c:pt idx="1376">
                  <c:v>1223.4000000000001</c:v>
                </c:pt>
                <c:pt idx="1377">
                  <c:v>1223.4000000000001</c:v>
                </c:pt>
                <c:pt idx="1378">
                  <c:v>1223.4000000000001</c:v>
                </c:pt>
                <c:pt idx="1379">
                  <c:v>1223.4000000000001</c:v>
                </c:pt>
                <c:pt idx="1380">
                  <c:v>1223.4000000000001</c:v>
                </c:pt>
                <c:pt idx="1381">
                  <c:v>1223.4000000000001</c:v>
                </c:pt>
                <c:pt idx="1382">
                  <c:v>1223.4000000000001</c:v>
                </c:pt>
                <c:pt idx="1383">
                  <c:v>1223.4000000000001</c:v>
                </c:pt>
                <c:pt idx="1384">
                  <c:v>1223.4000000000001</c:v>
                </c:pt>
                <c:pt idx="1385">
                  <c:v>1223.4000000000001</c:v>
                </c:pt>
                <c:pt idx="1386">
                  <c:v>1223.4000000000001</c:v>
                </c:pt>
                <c:pt idx="1387">
                  <c:v>1223.4000000000001</c:v>
                </c:pt>
                <c:pt idx="1388">
                  <c:v>1223.4000000000001</c:v>
                </c:pt>
                <c:pt idx="1389">
                  <c:v>1223.4000000000001</c:v>
                </c:pt>
                <c:pt idx="1390">
                  <c:v>1223.4000000000001</c:v>
                </c:pt>
                <c:pt idx="1391">
                  <c:v>1223.4000000000001</c:v>
                </c:pt>
                <c:pt idx="1392">
                  <c:v>1223.4000000000001</c:v>
                </c:pt>
                <c:pt idx="1393">
                  <c:v>1223.4000000000001</c:v>
                </c:pt>
                <c:pt idx="1394">
                  <c:v>1223.4000000000001</c:v>
                </c:pt>
                <c:pt idx="1395">
                  <c:v>1223.4000000000001</c:v>
                </c:pt>
                <c:pt idx="1396">
                  <c:v>1223.4000000000001</c:v>
                </c:pt>
                <c:pt idx="1397">
                  <c:v>1223.4000000000001</c:v>
                </c:pt>
                <c:pt idx="1398">
                  <c:v>1223.4000000000001</c:v>
                </c:pt>
                <c:pt idx="1399">
                  <c:v>1223.4000000000001</c:v>
                </c:pt>
                <c:pt idx="1400">
                  <c:v>1223.4000000000001</c:v>
                </c:pt>
                <c:pt idx="1401">
                  <c:v>1223.4000000000001</c:v>
                </c:pt>
                <c:pt idx="1402">
                  <c:v>1223.4000000000001</c:v>
                </c:pt>
                <c:pt idx="1403">
                  <c:v>1223.4000000000001</c:v>
                </c:pt>
                <c:pt idx="1404">
                  <c:v>1223.4000000000001</c:v>
                </c:pt>
                <c:pt idx="1405">
                  <c:v>1223.4000000000001</c:v>
                </c:pt>
                <c:pt idx="1406">
                  <c:v>1223.4000000000001</c:v>
                </c:pt>
                <c:pt idx="1407">
                  <c:v>1223.4000000000001</c:v>
                </c:pt>
                <c:pt idx="1408">
                  <c:v>1223.4000000000001</c:v>
                </c:pt>
                <c:pt idx="1409">
                  <c:v>1223.4000000000001</c:v>
                </c:pt>
                <c:pt idx="1410">
                  <c:v>1223.4000000000001</c:v>
                </c:pt>
                <c:pt idx="1411">
                  <c:v>1223.4000000000001</c:v>
                </c:pt>
                <c:pt idx="1412">
                  <c:v>1223.4000000000001</c:v>
                </c:pt>
                <c:pt idx="1413">
                  <c:v>1223.4000000000001</c:v>
                </c:pt>
                <c:pt idx="1414">
                  <c:v>1223.4000000000001</c:v>
                </c:pt>
                <c:pt idx="1415">
                  <c:v>1223.4000000000001</c:v>
                </c:pt>
                <c:pt idx="1416">
                  <c:v>1223.4000000000001</c:v>
                </c:pt>
                <c:pt idx="1417">
                  <c:v>1223.4000000000001</c:v>
                </c:pt>
                <c:pt idx="1418">
                  <c:v>1223.4000000000001</c:v>
                </c:pt>
                <c:pt idx="1419">
                  <c:v>1223.4000000000001</c:v>
                </c:pt>
                <c:pt idx="1420">
                  <c:v>1223.4000000000001</c:v>
                </c:pt>
                <c:pt idx="1421">
                  <c:v>1223.4000000000001</c:v>
                </c:pt>
                <c:pt idx="1422">
                  <c:v>1223.4000000000001</c:v>
                </c:pt>
                <c:pt idx="1423">
                  <c:v>1223.4000000000001</c:v>
                </c:pt>
                <c:pt idx="1424">
                  <c:v>1223.4000000000001</c:v>
                </c:pt>
                <c:pt idx="1425">
                  <c:v>1223.4000000000001</c:v>
                </c:pt>
                <c:pt idx="1426">
                  <c:v>1223.4000000000001</c:v>
                </c:pt>
                <c:pt idx="1427">
                  <c:v>1223.4000000000001</c:v>
                </c:pt>
                <c:pt idx="1428">
                  <c:v>1223.4000000000001</c:v>
                </c:pt>
                <c:pt idx="1429">
                  <c:v>1223.4000000000001</c:v>
                </c:pt>
                <c:pt idx="1430">
                  <c:v>1223.4000000000001</c:v>
                </c:pt>
                <c:pt idx="1431">
                  <c:v>1223.4000000000001</c:v>
                </c:pt>
                <c:pt idx="1432">
                  <c:v>1223.4000000000001</c:v>
                </c:pt>
                <c:pt idx="1433">
                  <c:v>1223.4000000000001</c:v>
                </c:pt>
                <c:pt idx="1434">
                  <c:v>1223.4000000000001</c:v>
                </c:pt>
                <c:pt idx="1435">
                  <c:v>1223.4000000000001</c:v>
                </c:pt>
                <c:pt idx="1436">
                  <c:v>1223.4000000000001</c:v>
                </c:pt>
                <c:pt idx="1437">
                  <c:v>1223.4000000000001</c:v>
                </c:pt>
                <c:pt idx="1438">
                  <c:v>1223.4000000000001</c:v>
                </c:pt>
                <c:pt idx="1439">
                  <c:v>1223.4000000000001</c:v>
                </c:pt>
                <c:pt idx="1440">
                  <c:v>1223.4000000000001</c:v>
                </c:pt>
                <c:pt idx="1441">
                  <c:v>1223.4000000000001</c:v>
                </c:pt>
                <c:pt idx="1442">
                  <c:v>1223.4000000000001</c:v>
                </c:pt>
                <c:pt idx="1443">
                  <c:v>1223.4000000000001</c:v>
                </c:pt>
                <c:pt idx="1444">
                  <c:v>1223.4000000000001</c:v>
                </c:pt>
                <c:pt idx="1445">
                  <c:v>1223.4000000000001</c:v>
                </c:pt>
                <c:pt idx="1446">
                  <c:v>1223.4000000000001</c:v>
                </c:pt>
                <c:pt idx="1447">
                  <c:v>1223.4000000000001</c:v>
                </c:pt>
                <c:pt idx="1448">
                  <c:v>1223.4000000000001</c:v>
                </c:pt>
                <c:pt idx="1449">
                  <c:v>1223.4000000000001</c:v>
                </c:pt>
                <c:pt idx="1450">
                  <c:v>1223.4000000000001</c:v>
                </c:pt>
                <c:pt idx="1451">
                  <c:v>1223.4000000000001</c:v>
                </c:pt>
                <c:pt idx="1452">
                  <c:v>1223.4000000000001</c:v>
                </c:pt>
                <c:pt idx="1453">
                  <c:v>1223.4000000000001</c:v>
                </c:pt>
                <c:pt idx="1454">
                  <c:v>1223.4000000000001</c:v>
                </c:pt>
                <c:pt idx="1455">
                  <c:v>1223.4000000000001</c:v>
                </c:pt>
                <c:pt idx="1456">
                  <c:v>1223.4000000000001</c:v>
                </c:pt>
                <c:pt idx="1457">
                  <c:v>1223.4000000000001</c:v>
                </c:pt>
                <c:pt idx="1458">
                  <c:v>1223.4000000000001</c:v>
                </c:pt>
                <c:pt idx="1459">
                  <c:v>1223.4000000000001</c:v>
                </c:pt>
                <c:pt idx="1460">
                  <c:v>1223.4000000000001</c:v>
                </c:pt>
                <c:pt idx="1461">
                  <c:v>1223.4000000000001</c:v>
                </c:pt>
                <c:pt idx="1462">
                  <c:v>1223.4000000000001</c:v>
                </c:pt>
                <c:pt idx="1463">
                  <c:v>1223.4000000000001</c:v>
                </c:pt>
                <c:pt idx="1464">
                  <c:v>1223.4000000000001</c:v>
                </c:pt>
                <c:pt idx="1465">
                  <c:v>1223.4000000000001</c:v>
                </c:pt>
                <c:pt idx="1466">
                  <c:v>1223.4000000000001</c:v>
                </c:pt>
                <c:pt idx="1467">
                  <c:v>1223.4000000000001</c:v>
                </c:pt>
                <c:pt idx="1468">
                  <c:v>1223.4000000000001</c:v>
                </c:pt>
                <c:pt idx="1469">
                  <c:v>1223.4000000000001</c:v>
                </c:pt>
                <c:pt idx="1470">
                  <c:v>1223.4000000000001</c:v>
                </c:pt>
                <c:pt idx="1471">
                  <c:v>1223.4000000000001</c:v>
                </c:pt>
                <c:pt idx="1472">
                  <c:v>1223.4000000000001</c:v>
                </c:pt>
                <c:pt idx="1473">
                  <c:v>1223.4000000000001</c:v>
                </c:pt>
                <c:pt idx="1474">
                  <c:v>1223.4000000000001</c:v>
                </c:pt>
                <c:pt idx="1475">
                  <c:v>1223.4000000000001</c:v>
                </c:pt>
                <c:pt idx="1476">
                  <c:v>1223.4000000000001</c:v>
                </c:pt>
                <c:pt idx="1477">
                  <c:v>1223.4000000000001</c:v>
                </c:pt>
                <c:pt idx="1478">
                  <c:v>1223.4000000000001</c:v>
                </c:pt>
                <c:pt idx="1479">
                  <c:v>1223.4000000000001</c:v>
                </c:pt>
                <c:pt idx="1480">
                  <c:v>1223.4000000000001</c:v>
                </c:pt>
                <c:pt idx="1481">
                  <c:v>1223.4000000000001</c:v>
                </c:pt>
                <c:pt idx="1482">
                  <c:v>1223.4000000000001</c:v>
                </c:pt>
                <c:pt idx="1483">
                  <c:v>1223.4000000000001</c:v>
                </c:pt>
                <c:pt idx="1484">
                  <c:v>1223.4000000000001</c:v>
                </c:pt>
                <c:pt idx="1485">
                  <c:v>1223.4000000000001</c:v>
                </c:pt>
                <c:pt idx="1486">
                  <c:v>1223.4000000000001</c:v>
                </c:pt>
                <c:pt idx="1487">
                  <c:v>1223.4000000000001</c:v>
                </c:pt>
                <c:pt idx="1488">
                  <c:v>1223.4000000000001</c:v>
                </c:pt>
                <c:pt idx="1489">
                  <c:v>1223.4000000000001</c:v>
                </c:pt>
                <c:pt idx="1490">
                  <c:v>1223.4000000000001</c:v>
                </c:pt>
                <c:pt idx="1491">
                  <c:v>1223.4000000000001</c:v>
                </c:pt>
                <c:pt idx="1492">
                  <c:v>1223.4000000000001</c:v>
                </c:pt>
                <c:pt idx="1493">
                  <c:v>1223.4000000000001</c:v>
                </c:pt>
                <c:pt idx="1494">
                  <c:v>1223.4000000000001</c:v>
                </c:pt>
                <c:pt idx="1495">
                  <c:v>1223.4000000000001</c:v>
                </c:pt>
                <c:pt idx="1496">
                  <c:v>1223.4000000000001</c:v>
                </c:pt>
                <c:pt idx="1497">
                  <c:v>1223.4000000000001</c:v>
                </c:pt>
                <c:pt idx="1498">
                  <c:v>1223.4000000000001</c:v>
                </c:pt>
                <c:pt idx="1499">
                  <c:v>1223.4000000000001</c:v>
                </c:pt>
                <c:pt idx="1500">
                  <c:v>1223.4000000000001</c:v>
                </c:pt>
                <c:pt idx="1501">
                  <c:v>1223.4000000000001</c:v>
                </c:pt>
                <c:pt idx="1502">
                  <c:v>1223.4000000000001</c:v>
                </c:pt>
                <c:pt idx="1503">
                  <c:v>1223.4000000000001</c:v>
                </c:pt>
                <c:pt idx="1504">
                  <c:v>1223.4000000000001</c:v>
                </c:pt>
                <c:pt idx="1505">
                  <c:v>1223.4000000000001</c:v>
                </c:pt>
                <c:pt idx="1506">
                  <c:v>1223.4000000000001</c:v>
                </c:pt>
                <c:pt idx="1507">
                  <c:v>1223.4000000000001</c:v>
                </c:pt>
                <c:pt idx="1508">
                  <c:v>1223.4000000000001</c:v>
                </c:pt>
                <c:pt idx="1509">
                  <c:v>1223.4000000000001</c:v>
                </c:pt>
                <c:pt idx="1510">
                  <c:v>1223.4000000000001</c:v>
                </c:pt>
                <c:pt idx="1511">
                  <c:v>1223.4000000000001</c:v>
                </c:pt>
                <c:pt idx="1512">
                  <c:v>1223.4000000000001</c:v>
                </c:pt>
                <c:pt idx="1513">
                  <c:v>1223.4000000000001</c:v>
                </c:pt>
                <c:pt idx="1514">
                  <c:v>1223.4000000000001</c:v>
                </c:pt>
                <c:pt idx="1515">
                  <c:v>1223.4000000000001</c:v>
                </c:pt>
                <c:pt idx="1516">
                  <c:v>1223.4000000000001</c:v>
                </c:pt>
                <c:pt idx="1517">
                  <c:v>1223.4000000000001</c:v>
                </c:pt>
                <c:pt idx="1518">
                  <c:v>1223.4000000000001</c:v>
                </c:pt>
                <c:pt idx="1519">
                  <c:v>1223.4000000000001</c:v>
                </c:pt>
                <c:pt idx="1520">
                  <c:v>1223.4000000000001</c:v>
                </c:pt>
                <c:pt idx="1521">
                  <c:v>1223.4000000000001</c:v>
                </c:pt>
                <c:pt idx="1522">
                  <c:v>1223.4000000000001</c:v>
                </c:pt>
                <c:pt idx="1523">
                  <c:v>1223.4000000000001</c:v>
                </c:pt>
                <c:pt idx="1524">
                  <c:v>1223.4000000000001</c:v>
                </c:pt>
                <c:pt idx="1525">
                  <c:v>1223.4000000000001</c:v>
                </c:pt>
                <c:pt idx="1526">
                  <c:v>1223.4000000000001</c:v>
                </c:pt>
                <c:pt idx="1527">
                  <c:v>1223.4000000000001</c:v>
                </c:pt>
                <c:pt idx="1528">
                  <c:v>1223.4000000000001</c:v>
                </c:pt>
                <c:pt idx="1529">
                  <c:v>1223.4000000000001</c:v>
                </c:pt>
                <c:pt idx="1530">
                  <c:v>1223.4000000000001</c:v>
                </c:pt>
                <c:pt idx="1531">
                  <c:v>1223.4000000000001</c:v>
                </c:pt>
                <c:pt idx="1532">
                  <c:v>1223.4000000000001</c:v>
                </c:pt>
                <c:pt idx="1533">
                  <c:v>1223.4000000000001</c:v>
                </c:pt>
                <c:pt idx="1534">
                  <c:v>1223.4000000000001</c:v>
                </c:pt>
                <c:pt idx="1535">
                  <c:v>1223.4000000000001</c:v>
                </c:pt>
                <c:pt idx="1536">
                  <c:v>1223.4000000000001</c:v>
                </c:pt>
                <c:pt idx="1537">
                  <c:v>1223.4000000000001</c:v>
                </c:pt>
                <c:pt idx="1538">
                  <c:v>1223.4000000000001</c:v>
                </c:pt>
                <c:pt idx="1539">
                  <c:v>1223.4000000000001</c:v>
                </c:pt>
                <c:pt idx="1540">
                  <c:v>1223.4000000000001</c:v>
                </c:pt>
                <c:pt idx="1541">
                  <c:v>1223.4000000000001</c:v>
                </c:pt>
                <c:pt idx="1542">
                  <c:v>1223.4000000000001</c:v>
                </c:pt>
                <c:pt idx="1543">
                  <c:v>1223.4000000000001</c:v>
                </c:pt>
                <c:pt idx="1544">
                  <c:v>1223.4000000000001</c:v>
                </c:pt>
                <c:pt idx="1545">
                  <c:v>1223.4000000000001</c:v>
                </c:pt>
                <c:pt idx="1546">
                  <c:v>1223.4000000000001</c:v>
                </c:pt>
                <c:pt idx="1547">
                  <c:v>1223.4000000000001</c:v>
                </c:pt>
                <c:pt idx="1548">
                  <c:v>1223.4000000000001</c:v>
                </c:pt>
                <c:pt idx="1549">
                  <c:v>1223.4000000000001</c:v>
                </c:pt>
                <c:pt idx="1550">
                  <c:v>1223.4000000000001</c:v>
                </c:pt>
                <c:pt idx="1551">
                  <c:v>1223.4000000000001</c:v>
                </c:pt>
                <c:pt idx="1552">
                  <c:v>1223.4000000000001</c:v>
                </c:pt>
                <c:pt idx="1553">
                  <c:v>1223.4000000000001</c:v>
                </c:pt>
                <c:pt idx="1554">
                  <c:v>1223.4000000000001</c:v>
                </c:pt>
                <c:pt idx="1555">
                  <c:v>1223.4000000000001</c:v>
                </c:pt>
                <c:pt idx="1556">
                  <c:v>1223.4000000000001</c:v>
                </c:pt>
                <c:pt idx="1557">
                  <c:v>1223.4000000000001</c:v>
                </c:pt>
                <c:pt idx="1558">
                  <c:v>1223.4000000000001</c:v>
                </c:pt>
                <c:pt idx="1559">
                  <c:v>1223.4000000000001</c:v>
                </c:pt>
                <c:pt idx="1560">
                  <c:v>1223.4000000000001</c:v>
                </c:pt>
                <c:pt idx="1561">
                  <c:v>1223.4000000000001</c:v>
                </c:pt>
                <c:pt idx="1562">
                  <c:v>1223.4000000000001</c:v>
                </c:pt>
                <c:pt idx="1563">
                  <c:v>1223.4000000000001</c:v>
                </c:pt>
                <c:pt idx="1564">
                  <c:v>1223.4000000000001</c:v>
                </c:pt>
                <c:pt idx="1565">
                  <c:v>1223.4000000000001</c:v>
                </c:pt>
                <c:pt idx="1566">
                  <c:v>1223.4000000000001</c:v>
                </c:pt>
                <c:pt idx="1567">
                  <c:v>1223.4000000000001</c:v>
                </c:pt>
                <c:pt idx="1568">
                  <c:v>1223.4000000000001</c:v>
                </c:pt>
                <c:pt idx="1569">
                  <c:v>1223.4000000000001</c:v>
                </c:pt>
                <c:pt idx="1570">
                  <c:v>1223.4000000000001</c:v>
                </c:pt>
                <c:pt idx="1571">
                  <c:v>1223.4000000000001</c:v>
                </c:pt>
                <c:pt idx="1572">
                  <c:v>1223.4000000000001</c:v>
                </c:pt>
                <c:pt idx="1573">
                  <c:v>1223.4000000000001</c:v>
                </c:pt>
                <c:pt idx="1574">
                  <c:v>1223.4000000000001</c:v>
                </c:pt>
                <c:pt idx="1575">
                  <c:v>1223.4000000000001</c:v>
                </c:pt>
                <c:pt idx="1576">
                  <c:v>1223.4000000000001</c:v>
                </c:pt>
                <c:pt idx="1577">
                  <c:v>1223.4000000000001</c:v>
                </c:pt>
                <c:pt idx="1578">
                  <c:v>1223.4000000000001</c:v>
                </c:pt>
                <c:pt idx="1579">
                  <c:v>1223.4000000000001</c:v>
                </c:pt>
                <c:pt idx="1580">
                  <c:v>1223.4000000000001</c:v>
                </c:pt>
                <c:pt idx="1581">
                  <c:v>1223.4000000000001</c:v>
                </c:pt>
                <c:pt idx="1582">
                  <c:v>1223.4000000000001</c:v>
                </c:pt>
                <c:pt idx="1583">
                  <c:v>1223.4000000000001</c:v>
                </c:pt>
                <c:pt idx="1584">
                  <c:v>1223.4000000000001</c:v>
                </c:pt>
                <c:pt idx="1585">
                  <c:v>1223.4000000000001</c:v>
                </c:pt>
                <c:pt idx="1586">
                  <c:v>1223.4000000000001</c:v>
                </c:pt>
                <c:pt idx="1587">
                  <c:v>1223.4000000000001</c:v>
                </c:pt>
                <c:pt idx="1588">
                  <c:v>1223.4000000000001</c:v>
                </c:pt>
                <c:pt idx="1589">
                  <c:v>1223.4000000000001</c:v>
                </c:pt>
                <c:pt idx="1590">
                  <c:v>1223.4000000000001</c:v>
                </c:pt>
                <c:pt idx="1591">
                  <c:v>1223.4000000000001</c:v>
                </c:pt>
                <c:pt idx="1592">
                  <c:v>1223.4000000000001</c:v>
                </c:pt>
                <c:pt idx="1593">
                  <c:v>1223.4000000000001</c:v>
                </c:pt>
                <c:pt idx="1594">
                  <c:v>1223.4000000000001</c:v>
                </c:pt>
                <c:pt idx="1595">
                  <c:v>1223.4000000000001</c:v>
                </c:pt>
                <c:pt idx="1596">
                  <c:v>1223.4000000000001</c:v>
                </c:pt>
                <c:pt idx="1597">
                  <c:v>1223.4000000000001</c:v>
                </c:pt>
                <c:pt idx="1598">
                  <c:v>1223.4000000000001</c:v>
                </c:pt>
                <c:pt idx="1599">
                  <c:v>1223.4000000000001</c:v>
                </c:pt>
                <c:pt idx="1600">
                  <c:v>1223.4000000000001</c:v>
                </c:pt>
                <c:pt idx="1601">
                  <c:v>1223.4000000000001</c:v>
                </c:pt>
                <c:pt idx="1602">
                  <c:v>1223.4000000000001</c:v>
                </c:pt>
                <c:pt idx="1603">
                  <c:v>1223.4000000000001</c:v>
                </c:pt>
                <c:pt idx="1604">
                  <c:v>1223.4000000000001</c:v>
                </c:pt>
                <c:pt idx="1605">
                  <c:v>1223.4000000000001</c:v>
                </c:pt>
                <c:pt idx="1606">
                  <c:v>1223.4000000000001</c:v>
                </c:pt>
                <c:pt idx="1607">
                  <c:v>1223.4000000000001</c:v>
                </c:pt>
                <c:pt idx="1608">
                  <c:v>1223.4000000000001</c:v>
                </c:pt>
                <c:pt idx="1609">
                  <c:v>1223.4000000000001</c:v>
                </c:pt>
                <c:pt idx="1610">
                  <c:v>1223.4000000000001</c:v>
                </c:pt>
                <c:pt idx="1611">
                  <c:v>1223.4000000000001</c:v>
                </c:pt>
                <c:pt idx="1612">
                  <c:v>1223.4000000000001</c:v>
                </c:pt>
                <c:pt idx="1613">
                  <c:v>1223.4000000000001</c:v>
                </c:pt>
                <c:pt idx="1614">
                  <c:v>1223.4000000000001</c:v>
                </c:pt>
                <c:pt idx="1615">
                  <c:v>1223.4000000000001</c:v>
                </c:pt>
                <c:pt idx="1616">
                  <c:v>1223.4000000000001</c:v>
                </c:pt>
                <c:pt idx="1617">
                  <c:v>1223.4000000000001</c:v>
                </c:pt>
                <c:pt idx="1618">
                  <c:v>1223.4000000000001</c:v>
                </c:pt>
                <c:pt idx="1619">
                  <c:v>1223.4000000000001</c:v>
                </c:pt>
                <c:pt idx="1620">
                  <c:v>1223.4000000000001</c:v>
                </c:pt>
                <c:pt idx="1621">
                  <c:v>1223.4000000000001</c:v>
                </c:pt>
                <c:pt idx="1622">
                  <c:v>1223.4000000000001</c:v>
                </c:pt>
                <c:pt idx="1623">
                  <c:v>1223.4000000000001</c:v>
                </c:pt>
                <c:pt idx="1624">
                  <c:v>1223.4000000000001</c:v>
                </c:pt>
                <c:pt idx="1625">
                  <c:v>1223.4000000000001</c:v>
                </c:pt>
                <c:pt idx="1626">
                  <c:v>1223.4000000000001</c:v>
                </c:pt>
                <c:pt idx="1627">
                  <c:v>1223.4000000000001</c:v>
                </c:pt>
                <c:pt idx="1628">
                  <c:v>1223.4000000000001</c:v>
                </c:pt>
                <c:pt idx="1629">
                  <c:v>1223.4000000000001</c:v>
                </c:pt>
                <c:pt idx="1630">
                  <c:v>1223.4000000000001</c:v>
                </c:pt>
                <c:pt idx="1631">
                  <c:v>1223.4000000000001</c:v>
                </c:pt>
                <c:pt idx="1632">
                  <c:v>1223.4000000000001</c:v>
                </c:pt>
                <c:pt idx="1633">
                  <c:v>1223.4000000000001</c:v>
                </c:pt>
                <c:pt idx="1634">
                  <c:v>1223.4000000000001</c:v>
                </c:pt>
                <c:pt idx="1635">
                  <c:v>1223.4000000000001</c:v>
                </c:pt>
                <c:pt idx="1636">
                  <c:v>1223.4000000000001</c:v>
                </c:pt>
                <c:pt idx="1637">
                  <c:v>1223.4000000000001</c:v>
                </c:pt>
                <c:pt idx="1638">
                  <c:v>1223.4000000000001</c:v>
                </c:pt>
                <c:pt idx="1639">
                  <c:v>1223.4000000000001</c:v>
                </c:pt>
                <c:pt idx="1640">
                  <c:v>1223.4000000000001</c:v>
                </c:pt>
                <c:pt idx="1641">
                  <c:v>1223.4000000000001</c:v>
                </c:pt>
                <c:pt idx="1642">
                  <c:v>1223.4000000000001</c:v>
                </c:pt>
                <c:pt idx="1643">
                  <c:v>1223.4000000000001</c:v>
                </c:pt>
                <c:pt idx="1644">
                  <c:v>1223.4000000000001</c:v>
                </c:pt>
                <c:pt idx="1645">
                  <c:v>1223.4000000000001</c:v>
                </c:pt>
                <c:pt idx="1646">
                  <c:v>1223.4000000000001</c:v>
                </c:pt>
                <c:pt idx="1647">
                  <c:v>1223.4000000000001</c:v>
                </c:pt>
                <c:pt idx="1648">
                  <c:v>1223.4000000000001</c:v>
                </c:pt>
                <c:pt idx="1649">
                  <c:v>1223.4000000000001</c:v>
                </c:pt>
                <c:pt idx="1650">
                  <c:v>1223.4000000000001</c:v>
                </c:pt>
                <c:pt idx="1651">
                  <c:v>1223.4000000000001</c:v>
                </c:pt>
                <c:pt idx="1652">
                  <c:v>1223.4000000000001</c:v>
                </c:pt>
                <c:pt idx="1653">
                  <c:v>1223.4000000000001</c:v>
                </c:pt>
                <c:pt idx="1654">
                  <c:v>1223.4000000000001</c:v>
                </c:pt>
                <c:pt idx="1655">
                  <c:v>1223.4000000000001</c:v>
                </c:pt>
                <c:pt idx="1656">
                  <c:v>1223.4000000000001</c:v>
                </c:pt>
                <c:pt idx="1657">
                  <c:v>1223.4000000000001</c:v>
                </c:pt>
                <c:pt idx="1658">
                  <c:v>1223.4000000000001</c:v>
                </c:pt>
                <c:pt idx="1659">
                  <c:v>1223.4000000000001</c:v>
                </c:pt>
                <c:pt idx="1660">
                  <c:v>1223.4000000000001</c:v>
                </c:pt>
                <c:pt idx="1661">
                  <c:v>1223.4000000000001</c:v>
                </c:pt>
                <c:pt idx="1662">
                  <c:v>1223.4000000000001</c:v>
                </c:pt>
                <c:pt idx="1663">
                  <c:v>1223.4000000000001</c:v>
                </c:pt>
                <c:pt idx="1664">
                  <c:v>1223.4000000000001</c:v>
                </c:pt>
                <c:pt idx="1665">
                  <c:v>1223.4000000000001</c:v>
                </c:pt>
                <c:pt idx="1666">
                  <c:v>1223.4000000000001</c:v>
                </c:pt>
                <c:pt idx="1667">
                  <c:v>1223.4000000000001</c:v>
                </c:pt>
                <c:pt idx="1668">
                  <c:v>1223.4000000000001</c:v>
                </c:pt>
                <c:pt idx="1669">
                  <c:v>1223.4000000000001</c:v>
                </c:pt>
                <c:pt idx="1670">
                  <c:v>1223.4000000000001</c:v>
                </c:pt>
                <c:pt idx="1671">
                  <c:v>1223.4000000000001</c:v>
                </c:pt>
                <c:pt idx="1672">
                  <c:v>1223.4000000000001</c:v>
                </c:pt>
                <c:pt idx="1673">
                  <c:v>1223.4000000000001</c:v>
                </c:pt>
                <c:pt idx="1674">
                  <c:v>1223.4000000000001</c:v>
                </c:pt>
                <c:pt idx="1675">
                  <c:v>1223.4000000000001</c:v>
                </c:pt>
                <c:pt idx="1676">
                  <c:v>1223.4000000000001</c:v>
                </c:pt>
                <c:pt idx="1677">
                  <c:v>1223.4000000000001</c:v>
                </c:pt>
                <c:pt idx="1678">
                  <c:v>1223.4000000000001</c:v>
                </c:pt>
                <c:pt idx="1679">
                  <c:v>1223.4000000000001</c:v>
                </c:pt>
                <c:pt idx="1680">
                  <c:v>1223.4000000000001</c:v>
                </c:pt>
                <c:pt idx="1681">
                  <c:v>1223.4000000000001</c:v>
                </c:pt>
                <c:pt idx="1682">
                  <c:v>1223.4000000000001</c:v>
                </c:pt>
                <c:pt idx="1683">
                  <c:v>1223.4000000000001</c:v>
                </c:pt>
                <c:pt idx="1684">
                  <c:v>1223.4000000000001</c:v>
                </c:pt>
                <c:pt idx="1685">
                  <c:v>1223.4000000000001</c:v>
                </c:pt>
                <c:pt idx="1686">
                  <c:v>1223.4000000000001</c:v>
                </c:pt>
                <c:pt idx="1687">
                  <c:v>1223.4000000000001</c:v>
                </c:pt>
                <c:pt idx="1688">
                  <c:v>1223.4000000000001</c:v>
                </c:pt>
                <c:pt idx="1689">
                  <c:v>1223.4000000000001</c:v>
                </c:pt>
                <c:pt idx="1690">
                  <c:v>1223.4000000000001</c:v>
                </c:pt>
                <c:pt idx="1691">
                  <c:v>1223.4000000000001</c:v>
                </c:pt>
                <c:pt idx="1692">
                  <c:v>1223.4000000000001</c:v>
                </c:pt>
                <c:pt idx="1693">
                  <c:v>1223.4000000000001</c:v>
                </c:pt>
                <c:pt idx="1694">
                  <c:v>1223.4000000000001</c:v>
                </c:pt>
                <c:pt idx="1695">
                  <c:v>1223.4000000000001</c:v>
                </c:pt>
                <c:pt idx="1696">
                  <c:v>1223.4000000000001</c:v>
                </c:pt>
                <c:pt idx="1697">
                  <c:v>1223.4000000000001</c:v>
                </c:pt>
                <c:pt idx="1698">
                  <c:v>1223.4000000000001</c:v>
                </c:pt>
                <c:pt idx="1699">
                  <c:v>1223.4000000000001</c:v>
                </c:pt>
                <c:pt idx="1700">
                  <c:v>1223.4000000000001</c:v>
                </c:pt>
                <c:pt idx="1701">
                  <c:v>1223.4000000000001</c:v>
                </c:pt>
                <c:pt idx="1702">
                  <c:v>1223.4000000000001</c:v>
                </c:pt>
                <c:pt idx="1703">
                  <c:v>1223.4000000000001</c:v>
                </c:pt>
                <c:pt idx="1704">
                  <c:v>1223.4000000000001</c:v>
                </c:pt>
                <c:pt idx="1705">
                  <c:v>1223.4000000000001</c:v>
                </c:pt>
                <c:pt idx="1706">
                  <c:v>1223.4000000000001</c:v>
                </c:pt>
                <c:pt idx="1707">
                  <c:v>1223.4000000000001</c:v>
                </c:pt>
                <c:pt idx="1708">
                  <c:v>1223.4000000000001</c:v>
                </c:pt>
                <c:pt idx="1709">
                  <c:v>1223.4000000000001</c:v>
                </c:pt>
                <c:pt idx="1710">
                  <c:v>1223.4000000000001</c:v>
                </c:pt>
                <c:pt idx="1711">
                  <c:v>1223.4000000000001</c:v>
                </c:pt>
                <c:pt idx="1712">
                  <c:v>1223.4000000000001</c:v>
                </c:pt>
                <c:pt idx="1713">
                  <c:v>1223.4000000000001</c:v>
                </c:pt>
                <c:pt idx="1714">
                  <c:v>1223.4000000000001</c:v>
                </c:pt>
                <c:pt idx="1715">
                  <c:v>1223.4000000000001</c:v>
                </c:pt>
                <c:pt idx="1716">
                  <c:v>1223.4000000000001</c:v>
                </c:pt>
                <c:pt idx="1717">
                  <c:v>1223.4000000000001</c:v>
                </c:pt>
                <c:pt idx="1718">
                  <c:v>1223.4000000000001</c:v>
                </c:pt>
                <c:pt idx="1719">
                  <c:v>1223.4000000000001</c:v>
                </c:pt>
                <c:pt idx="1720">
                  <c:v>1223.4000000000001</c:v>
                </c:pt>
                <c:pt idx="1721">
                  <c:v>1223.4000000000001</c:v>
                </c:pt>
                <c:pt idx="1722">
                  <c:v>1223.4000000000001</c:v>
                </c:pt>
                <c:pt idx="1723">
                  <c:v>1223.4000000000001</c:v>
                </c:pt>
                <c:pt idx="1724">
                  <c:v>1223.4000000000001</c:v>
                </c:pt>
                <c:pt idx="1725">
                  <c:v>1223.4000000000001</c:v>
                </c:pt>
                <c:pt idx="1726">
                  <c:v>1223.4000000000001</c:v>
                </c:pt>
                <c:pt idx="1727">
                  <c:v>1223.4000000000001</c:v>
                </c:pt>
                <c:pt idx="1728">
                  <c:v>1223.4000000000001</c:v>
                </c:pt>
                <c:pt idx="1729">
                  <c:v>1223.4000000000001</c:v>
                </c:pt>
                <c:pt idx="1730">
                  <c:v>1223.4000000000001</c:v>
                </c:pt>
                <c:pt idx="1731">
                  <c:v>1223.4000000000001</c:v>
                </c:pt>
                <c:pt idx="1732">
                  <c:v>1223.4000000000001</c:v>
                </c:pt>
                <c:pt idx="1733">
                  <c:v>1223.4000000000001</c:v>
                </c:pt>
                <c:pt idx="1734">
                  <c:v>1223.4000000000001</c:v>
                </c:pt>
                <c:pt idx="1735">
                  <c:v>1223.4000000000001</c:v>
                </c:pt>
                <c:pt idx="1736">
                  <c:v>1223.4000000000001</c:v>
                </c:pt>
                <c:pt idx="1737">
                  <c:v>1223.4000000000001</c:v>
                </c:pt>
                <c:pt idx="1738">
                  <c:v>1223.4000000000001</c:v>
                </c:pt>
                <c:pt idx="1739">
                  <c:v>1223.4000000000001</c:v>
                </c:pt>
                <c:pt idx="1740">
                  <c:v>1223.4000000000001</c:v>
                </c:pt>
                <c:pt idx="1741">
                  <c:v>1223.4000000000001</c:v>
                </c:pt>
                <c:pt idx="1742">
                  <c:v>1223.4000000000001</c:v>
                </c:pt>
                <c:pt idx="1743">
                  <c:v>1223.4000000000001</c:v>
                </c:pt>
                <c:pt idx="1744">
                  <c:v>1223.4000000000001</c:v>
                </c:pt>
                <c:pt idx="1745">
                  <c:v>1223.4000000000001</c:v>
                </c:pt>
                <c:pt idx="1746">
                  <c:v>1223.4000000000001</c:v>
                </c:pt>
                <c:pt idx="1747">
                  <c:v>1223.4000000000001</c:v>
                </c:pt>
                <c:pt idx="1748">
                  <c:v>1223.4000000000001</c:v>
                </c:pt>
                <c:pt idx="1749">
                  <c:v>1223.4000000000001</c:v>
                </c:pt>
                <c:pt idx="1750">
                  <c:v>1223.4000000000001</c:v>
                </c:pt>
                <c:pt idx="1751">
                  <c:v>1223.4000000000001</c:v>
                </c:pt>
                <c:pt idx="1752">
                  <c:v>1223.4000000000001</c:v>
                </c:pt>
                <c:pt idx="1753">
                  <c:v>1223.4000000000001</c:v>
                </c:pt>
                <c:pt idx="1754">
                  <c:v>1223.4000000000001</c:v>
                </c:pt>
                <c:pt idx="1755">
                  <c:v>1223.4000000000001</c:v>
                </c:pt>
                <c:pt idx="1756">
                  <c:v>1223.4000000000001</c:v>
                </c:pt>
                <c:pt idx="1757">
                  <c:v>1223.4000000000001</c:v>
                </c:pt>
                <c:pt idx="1758">
                  <c:v>1223.4000000000001</c:v>
                </c:pt>
                <c:pt idx="1759">
                  <c:v>1223.4000000000001</c:v>
                </c:pt>
                <c:pt idx="1760">
                  <c:v>1223.4000000000001</c:v>
                </c:pt>
                <c:pt idx="1761">
                  <c:v>1223.4000000000001</c:v>
                </c:pt>
                <c:pt idx="1762">
                  <c:v>1223.4000000000001</c:v>
                </c:pt>
                <c:pt idx="1763">
                  <c:v>1223.4000000000001</c:v>
                </c:pt>
                <c:pt idx="1764">
                  <c:v>1223.4000000000001</c:v>
                </c:pt>
                <c:pt idx="1765">
                  <c:v>1223.4000000000001</c:v>
                </c:pt>
                <c:pt idx="1766">
                  <c:v>1223.4000000000001</c:v>
                </c:pt>
                <c:pt idx="1767">
                  <c:v>1223.4000000000001</c:v>
                </c:pt>
                <c:pt idx="1768">
                  <c:v>1223.4000000000001</c:v>
                </c:pt>
                <c:pt idx="1769">
                  <c:v>1223.4000000000001</c:v>
                </c:pt>
                <c:pt idx="1770">
                  <c:v>1223.4000000000001</c:v>
                </c:pt>
                <c:pt idx="1771">
                  <c:v>1223.4000000000001</c:v>
                </c:pt>
                <c:pt idx="1772">
                  <c:v>1223.4000000000001</c:v>
                </c:pt>
                <c:pt idx="1773">
                  <c:v>1223.4000000000001</c:v>
                </c:pt>
                <c:pt idx="1774">
                  <c:v>1223.4000000000001</c:v>
                </c:pt>
                <c:pt idx="1775">
                  <c:v>1223.4000000000001</c:v>
                </c:pt>
                <c:pt idx="1776">
                  <c:v>1223.4000000000001</c:v>
                </c:pt>
                <c:pt idx="1777">
                  <c:v>1223.4000000000001</c:v>
                </c:pt>
                <c:pt idx="1778">
                  <c:v>1223.4000000000001</c:v>
                </c:pt>
                <c:pt idx="1779">
                  <c:v>1223.4000000000001</c:v>
                </c:pt>
                <c:pt idx="1780">
                  <c:v>1223.4000000000001</c:v>
                </c:pt>
                <c:pt idx="1781">
                  <c:v>1223.4000000000001</c:v>
                </c:pt>
                <c:pt idx="1782">
                  <c:v>1223.4000000000001</c:v>
                </c:pt>
                <c:pt idx="1783">
                  <c:v>1223.4000000000001</c:v>
                </c:pt>
                <c:pt idx="1784">
                  <c:v>1223.4000000000001</c:v>
                </c:pt>
                <c:pt idx="1785">
                  <c:v>1223.4000000000001</c:v>
                </c:pt>
                <c:pt idx="1786">
                  <c:v>1223.4000000000001</c:v>
                </c:pt>
                <c:pt idx="1787">
                  <c:v>1223.4000000000001</c:v>
                </c:pt>
                <c:pt idx="1788">
                  <c:v>1223.4000000000001</c:v>
                </c:pt>
                <c:pt idx="1789">
                  <c:v>1223.4000000000001</c:v>
                </c:pt>
                <c:pt idx="1790">
                  <c:v>1223.4000000000001</c:v>
                </c:pt>
                <c:pt idx="1791">
                  <c:v>1223.4000000000001</c:v>
                </c:pt>
                <c:pt idx="1792">
                  <c:v>1223.4000000000001</c:v>
                </c:pt>
                <c:pt idx="1793">
                  <c:v>1223.4000000000001</c:v>
                </c:pt>
                <c:pt idx="1794">
                  <c:v>1223.4000000000001</c:v>
                </c:pt>
                <c:pt idx="1795">
                  <c:v>1223.4000000000001</c:v>
                </c:pt>
                <c:pt idx="1796">
                  <c:v>1223.4000000000001</c:v>
                </c:pt>
                <c:pt idx="1797">
                  <c:v>1223.4000000000001</c:v>
                </c:pt>
                <c:pt idx="1798">
                  <c:v>1223.4000000000001</c:v>
                </c:pt>
                <c:pt idx="1799">
                  <c:v>1223.4000000000001</c:v>
                </c:pt>
                <c:pt idx="1800">
                  <c:v>1223.4000000000001</c:v>
                </c:pt>
                <c:pt idx="1801">
                  <c:v>1223.4000000000001</c:v>
                </c:pt>
                <c:pt idx="1802">
                  <c:v>1223.4000000000001</c:v>
                </c:pt>
                <c:pt idx="1803">
                  <c:v>1223.4000000000001</c:v>
                </c:pt>
                <c:pt idx="1804">
                  <c:v>1223.4000000000001</c:v>
                </c:pt>
                <c:pt idx="1805">
                  <c:v>1223.4000000000001</c:v>
                </c:pt>
                <c:pt idx="1806">
                  <c:v>1223.4000000000001</c:v>
                </c:pt>
                <c:pt idx="1807">
                  <c:v>1223.4000000000001</c:v>
                </c:pt>
                <c:pt idx="1808">
                  <c:v>1223.4000000000001</c:v>
                </c:pt>
                <c:pt idx="1809">
                  <c:v>1223.4000000000001</c:v>
                </c:pt>
                <c:pt idx="1810">
                  <c:v>1223.4000000000001</c:v>
                </c:pt>
                <c:pt idx="1811">
                  <c:v>1223.4000000000001</c:v>
                </c:pt>
                <c:pt idx="1812">
                  <c:v>1223.4000000000001</c:v>
                </c:pt>
                <c:pt idx="1813">
                  <c:v>1223.4000000000001</c:v>
                </c:pt>
                <c:pt idx="1814">
                  <c:v>1223.4000000000001</c:v>
                </c:pt>
                <c:pt idx="1815">
                  <c:v>1223.4000000000001</c:v>
                </c:pt>
                <c:pt idx="1816">
                  <c:v>1223.4000000000001</c:v>
                </c:pt>
                <c:pt idx="1817">
                  <c:v>1223.4000000000001</c:v>
                </c:pt>
                <c:pt idx="1818">
                  <c:v>1223.4000000000001</c:v>
                </c:pt>
                <c:pt idx="1819">
                  <c:v>1223.4000000000001</c:v>
                </c:pt>
                <c:pt idx="1820">
                  <c:v>1223.4000000000001</c:v>
                </c:pt>
                <c:pt idx="1821">
                  <c:v>1223.4000000000001</c:v>
                </c:pt>
                <c:pt idx="1822">
                  <c:v>1223.4000000000001</c:v>
                </c:pt>
                <c:pt idx="1823">
                  <c:v>1223.4000000000001</c:v>
                </c:pt>
                <c:pt idx="1824">
                  <c:v>1223.4000000000001</c:v>
                </c:pt>
                <c:pt idx="1825">
                  <c:v>1223.4000000000001</c:v>
                </c:pt>
                <c:pt idx="1826">
                  <c:v>1223.4000000000001</c:v>
                </c:pt>
                <c:pt idx="1827">
                  <c:v>1223.4000000000001</c:v>
                </c:pt>
                <c:pt idx="1828">
                  <c:v>1223.4000000000001</c:v>
                </c:pt>
                <c:pt idx="1829">
                  <c:v>1223.4000000000001</c:v>
                </c:pt>
                <c:pt idx="1830">
                  <c:v>1223.4000000000001</c:v>
                </c:pt>
                <c:pt idx="1831">
                  <c:v>1223.4000000000001</c:v>
                </c:pt>
                <c:pt idx="1832">
                  <c:v>1223.4000000000001</c:v>
                </c:pt>
                <c:pt idx="1833">
                  <c:v>1223.4000000000001</c:v>
                </c:pt>
                <c:pt idx="1834">
                  <c:v>1223.4000000000001</c:v>
                </c:pt>
                <c:pt idx="1835">
                  <c:v>1223.4000000000001</c:v>
                </c:pt>
                <c:pt idx="1836">
                  <c:v>1223.4000000000001</c:v>
                </c:pt>
                <c:pt idx="1837">
                  <c:v>1223.4000000000001</c:v>
                </c:pt>
                <c:pt idx="1838">
                  <c:v>1223.4000000000001</c:v>
                </c:pt>
                <c:pt idx="1839">
                  <c:v>1223.4000000000001</c:v>
                </c:pt>
                <c:pt idx="1840">
                  <c:v>1223.4000000000001</c:v>
                </c:pt>
                <c:pt idx="1841">
                  <c:v>1223.4000000000001</c:v>
                </c:pt>
                <c:pt idx="1842">
                  <c:v>1223.4000000000001</c:v>
                </c:pt>
                <c:pt idx="1843">
                  <c:v>1223.4000000000001</c:v>
                </c:pt>
                <c:pt idx="1844">
                  <c:v>1223.4000000000001</c:v>
                </c:pt>
                <c:pt idx="1845">
                  <c:v>1223.4000000000001</c:v>
                </c:pt>
                <c:pt idx="1846">
                  <c:v>1223.4000000000001</c:v>
                </c:pt>
                <c:pt idx="1847">
                  <c:v>1223.4000000000001</c:v>
                </c:pt>
                <c:pt idx="1848">
                  <c:v>1223.4000000000001</c:v>
                </c:pt>
                <c:pt idx="1849">
                  <c:v>1223.4000000000001</c:v>
                </c:pt>
                <c:pt idx="1850">
                  <c:v>1223.4000000000001</c:v>
                </c:pt>
                <c:pt idx="1851">
                  <c:v>1223.4000000000001</c:v>
                </c:pt>
                <c:pt idx="1852">
                  <c:v>1223.4000000000001</c:v>
                </c:pt>
                <c:pt idx="1853">
                  <c:v>1223.4000000000001</c:v>
                </c:pt>
                <c:pt idx="1854">
                  <c:v>1223.4000000000001</c:v>
                </c:pt>
                <c:pt idx="1855">
                  <c:v>1223.4000000000001</c:v>
                </c:pt>
                <c:pt idx="1856">
                  <c:v>1223.4000000000001</c:v>
                </c:pt>
                <c:pt idx="1857">
                  <c:v>1223.4000000000001</c:v>
                </c:pt>
                <c:pt idx="1858">
                  <c:v>1223.4000000000001</c:v>
                </c:pt>
                <c:pt idx="1859">
                  <c:v>1223.4000000000001</c:v>
                </c:pt>
                <c:pt idx="1860">
                  <c:v>1223.4000000000001</c:v>
                </c:pt>
                <c:pt idx="1861">
                  <c:v>1223.4000000000001</c:v>
                </c:pt>
                <c:pt idx="1862">
                  <c:v>1223.4000000000001</c:v>
                </c:pt>
                <c:pt idx="1863">
                  <c:v>1223.4000000000001</c:v>
                </c:pt>
                <c:pt idx="1864">
                  <c:v>1223.4000000000001</c:v>
                </c:pt>
                <c:pt idx="1865">
                  <c:v>1223.4000000000001</c:v>
                </c:pt>
                <c:pt idx="1866">
                  <c:v>1223.4000000000001</c:v>
                </c:pt>
                <c:pt idx="1867">
                  <c:v>1223.4000000000001</c:v>
                </c:pt>
                <c:pt idx="1868">
                  <c:v>1223.4000000000001</c:v>
                </c:pt>
                <c:pt idx="1869">
                  <c:v>1223.4000000000001</c:v>
                </c:pt>
                <c:pt idx="1870">
                  <c:v>1223.4000000000001</c:v>
                </c:pt>
                <c:pt idx="1871">
                  <c:v>1223.4000000000001</c:v>
                </c:pt>
                <c:pt idx="1872">
                  <c:v>1223.4000000000001</c:v>
                </c:pt>
                <c:pt idx="1873">
                  <c:v>1223.4000000000001</c:v>
                </c:pt>
                <c:pt idx="1874">
                  <c:v>1223.4000000000001</c:v>
                </c:pt>
                <c:pt idx="1875">
                  <c:v>1223.4000000000001</c:v>
                </c:pt>
                <c:pt idx="1876">
                  <c:v>1223.4000000000001</c:v>
                </c:pt>
                <c:pt idx="1877">
                  <c:v>1223.4000000000001</c:v>
                </c:pt>
                <c:pt idx="1878">
                  <c:v>1223.4000000000001</c:v>
                </c:pt>
                <c:pt idx="1879">
                  <c:v>1223.4000000000001</c:v>
                </c:pt>
                <c:pt idx="1880">
                  <c:v>1223.4000000000001</c:v>
                </c:pt>
                <c:pt idx="1881">
                  <c:v>1223.4000000000001</c:v>
                </c:pt>
                <c:pt idx="1882">
                  <c:v>1223.4000000000001</c:v>
                </c:pt>
                <c:pt idx="1883">
                  <c:v>1223.4000000000001</c:v>
                </c:pt>
                <c:pt idx="1884">
                  <c:v>1223.4000000000001</c:v>
                </c:pt>
                <c:pt idx="1885">
                  <c:v>1223.4000000000001</c:v>
                </c:pt>
                <c:pt idx="1886">
                  <c:v>1223.4000000000001</c:v>
                </c:pt>
                <c:pt idx="1887">
                  <c:v>1223.4000000000001</c:v>
                </c:pt>
                <c:pt idx="1888">
                  <c:v>1223.4000000000001</c:v>
                </c:pt>
                <c:pt idx="1889">
                  <c:v>1223.4000000000001</c:v>
                </c:pt>
                <c:pt idx="1890">
                  <c:v>1223.4000000000001</c:v>
                </c:pt>
                <c:pt idx="1891">
                  <c:v>1223.4000000000001</c:v>
                </c:pt>
                <c:pt idx="1892">
                  <c:v>1223.4000000000001</c:v>
                </c:pt>
                <c:pt idx="1893">
                  <c:v>1223.4000000000001</c:v>
                </c:pt>
                <c:pt idx="1894">
                  <c:v>1223.4000000000001</c:v>
                </c:pt>
                <c:pt idx="1895">
                  <c:v>1223.4000000000001</c:v>
                </c:pt>
                <c:pt idx="1896">
                  <c:v>1223.4000000000001</c:v>
                </c:pt>
                <c:pt idx="1897">
                  <c:v>1223.4000000000001</c:v>
                </c:pt>
                <c:pt idx="1898">
                  <c:v>1223.4000000000001</c:v>
                </c:pt>
                <c:pt idx="1899">
                  <c:v>1223.4000000000001</c:v>
                </c:pt>
                <c:pt idx="1900">
                  <c:v>1223.4000000000001</c:v>
                </c:pt>
                <c:pt idx="1901">
                  <c:v>1223.4000000000001</c:v>
                </c:pt>
                <c:pt idx="1902">
                  <c:v>1223.4000000000001</c:v>
                </c:pt>
                <c:pt idx="1903">
                  <c:v>1223.4000000000001</c:v>
                </c:pt>
                <c:pt idx="1904">
                  <c:v>1223.4000000000001</c:v>
                </c:pt>
                <c:pt idx="1905">
                  <c:v>1223.4000000000001</c:v>
                </c:pt>
                <c:pt idx="1906">
                  <c:v>1223.4000000000001</c:v>
                </c:pt>
                <c:pt idx="1907">
                  <c:v>1223.4000000000001</c:v>
                </c:pt>
                <c:pt idx="1908">
                  <c:v>1223.4000000000001</c:v>
                </c:pt>
                <c:pt idx="1909">
                  <c:v>1223.4000000000001</c:v>
                </c:pt>
                <c:pt idx="1910">
                  <c:v>1223.4000000000001</c:v>
                </c:pt>
                <c:pt idx="1911">
                  <c:v>1223.4000000000001</c:v>
                </c:pt>
                <c:pt idx="1912">
                  <c:v>1223.4000000000001</c:v>
                </c:pt>
                <c:pt idx="1913">
                  <c:v>1223.4000000000001</c:v>
                </c:pt>
                <c:pt idx="1914">
                  <c:v>1223.4000000000001</c:v>
                </c:pt>
                <c:pt idx="1915">
                  <c:v>1223.4000000000001</c:v>
                </c:pt>
                <c:pt idx="1916">
                  <c:v>1223.4000000000001</c:v>
                </c:pt>
                <c:pt idx="1917">
                  <c:v>1223.4000000000001</c:v>
                </c:pt>
                <c:pt idx="1918">
                  <c:v>1223.4000000000001</c:v>
                </c:pt>
                <c:pt idx="1919">
                  <c:v>1223.4000000000001</c:v>
                </c:pt>
                <c:pt idx="1920">
                  <c:v>1223.4000000000001</c:v>
                </c:pt>
                <c:pt idx="1921">
                  <c:v>1223.4000000000001</c:v>
                </c:pt>
                <c:pt idx="1922">
                  <c:v>1223.4000000000001</c:v>
                </c:pt>
                <c:pt idx="1923">
                  <c:v>1223.4000000000001</c:v>
                </c:pt>
                <c:pt idx="1924">
                  <c:v>1223.4000000000001</c:v>
                </c:pt>
                <c:pt idx="1925">
                  <c:v>1223.4000000000001</c:v>
                </c:pt>
                <c:pt idx="1926">
                  <c:v>1223.4000000000001</c:v>
                </c:pt>
                <c:pt idx="1927">
                  <c:v>1223.4000000000001</c:v>
                </c:pt>
                <c:pt idx="1928">
                  <c:v>1223.4000000000001</c:v>
                </c:pt>
                <c:pt idx="1929">
                  <c:v>1223.4000000000001</c:v>
                </c:pt>
                <c:pt idx="1930">
                  <c:v>1223.4000000000001</c:v>
                </c:pt>
                <c:pt idx="1931">
                  <c:v>1223.4000000000001</c:v>
                </c:pt>
                <c:pt idx="1932">
                  <c:v>1223.4000000000001</c:v>
                </c:pt>
                <c:pt idx="1933">
                  <c:v>1223.4000000000001</c:v>
                </c:pt>
                <c:pt idx="1934">
                  <c:v>1223.4000000000001</c:v>
                </c:pt>
                <c:pt idx="1935">
                  <c:v>1223.4000000000001</c:v>
                </c:pt>
                <c:pt idx="1936">
                  <c:v>1223.4000000000001</c:v>
                </c:pt>
                <c:pt idx="1937">
                  <c:v>1223.4000000000001</c:v>
                </c:pt>
                <c:pt idx="1938">
                  <c:v>1223.4000000000001</c:v>
                </c:pt>
                <c:pt idx="1939">
                  <c:v>1223.4000000000001</c:v>
                </c:pt>
                <c:pt idx="1940">
                  <c:v>1223.4000000000001</c:v>
                </c:pt>
                <c:pt idx="1941">
                  <c:v>1223.4000000000001</c:v>
                </c:pt>
                <c:pt idx="1942">
                  <c:v>1223.4000000000001</c:v>
                </c:pt>
                <c:pt idx="1943">
                  <c:v>1223.4000000000001</c:v>
                </c:pt>
                <c:pt idx="1944">
                  <c:v>1223.4000000000001</c:v>
                </c:pt>
                <c:pt idx="1945">
                  <c:v>1223.4000000000001</c:v>
                </c:pt>
                <c:pt idx="1946">
                  <c:v>1223.4000000000001</c:v>
                </c:pt>
                <c:pt idx="1947">
                  <c:v>1223.4000000000001</c:v>
                </c:pt>
                <c:pt idx="1948">
                  <c:v>1223.4000000000001</c:v>
                </c:pt>
                <c:pt idx="1949">
                  <c:v>1223.4000000000001</c:v>
                </c:pt>
                <c:pt idx="1950">
                  <c:v>1223.4000000000001</c:v>
                </c:pt>
                <c:pt idx="1951">
                  <c:v>1223.4000000000001</c:v>
                </c:pt>
                <c:pt idx="1952">
                  <c:v>1223.4000000000001</c:v>
                </c:pt>
                <c:pt idx="1953">
                  <c:v>1223.4000000000001</c:v>
                </c:pt>
                <c:pt idx="1954">
                  <c:v>1223.4000000000001</c:v>
                </c:pt>
                <c:pt idx="1955">
                  <c:v>1223.4000000000001</c:v>
                </c:pt>
                <c:pt idx="1956">
                  <c:v>1223.4000000000001</c:v>
                </c:pt>
                <c:pt idx="1957">
                  <c:v>1223.4000000000001</c:v>
                </c:pt>
                <c:pt idx="1958">
                  <c:v>1223.4000000000001</c:v>
                </c:pt>
                <c:pt idx="1959">
                  <c:v>1223.4000000000001</c:v>
                </c:pt>
                <c:pt idx="1960">
                  <c:v>1223.4000000000001</c:v>
                </c:pt>
                <c:pt idx="1961">
                  <c:v>1223.4000000000001</c:v>
                </c:pt>
                <c:pt idx="1962">
                  <c:v>1223.4000000000001</c:v>
                </c:pt>
                <c:pt idx="1963">
                  <c:v>1223.4000000000001</c:v>
                </c:pt>
                <c:pt idx="1964">
                  <c:v>1223.4000000000001</c:v>
                </c:pt>
                <c:pt idx="1965">
                  <c:v>1223.4000000000001</c:v>
                </c:pt>
                <c:pt idx="1966">
                  <c:v>1223.4000000000001</c:v>
                </c:pt>
                <c:pt idx="1967">
                  <c:v>1223.4000000000001</c:v>
                </c:pt>
                <c:pt idx="1968">
                  <c:v>1223.4000000000001</c:v>
                </c:pt>
                <c:pt idx="1969">
                  <c:v>1223.4000000000001</c:v>
                </c:pt>
                <c:pt idx="1970">
                  <c:v>1223.4000000000001</c:v>
                </c:pt>
                <c:pt idx="1971">
                  <c:v>1223.4000000000001</c:v>
                </c:pt>
                <c:pt idx="1972">
                  <c:v>1223.4000000000001</c:v>
                </c:pt>
                <c:pt idx="1973">
                  <c:v>1223.4000000000001</c:v>
                </c:pt>
                <c:pt idx="1974">
                  <c:v>1223.4000000000001</c:v>
                </c:pt>
                <c:pt idx="1975">
                  <c:v>1223.4000000000001</c:v>
                </c:pt>
                <c:pt idx="1976">
                  <c:v>1223.4000000000001</c:v>
                </c:pt>
                <c:pt idx="1977">
                  <c:v>1223.4000000000001</c:v>
                </c:pt>
                <c:pt idx="1978">
                  <c:v>1223.4000000000001</c:v>
                </c:pt>
                <c:pt idx="1979">
                  <c:v>1223.4000000000001</c:v>
                </c:pt>
                <c:pt idx="1980">
                  <c:v>1223.4000000000001</c:v>
                </c:pt>
                <c:pt idx="1981">
                  <c:v>1223.4000000000001</c:v>
                </c:pt>
                <c:pt idx="1982">
                  <c:v>1223.4000000000001</c:v>
                </c:pt>
                <c:pt idx="1983">
                  <c:v>1223.4000000000001</c:v>
                </c:pt>
                <c:pt idx="1984">
                  <c:v>1223.4000000000001</c:v>
                </c:pt>
                <c:pt idx="1985">
                  <c:v>1223.4000000000001</c:v>
                </c:pt>
                <c:pt idx="1986">
                  <c:v>1223.4000000000001</c:v>
                </c:pt>
                <c:pt idx="1987">
                  <c:v>1223.4000000000001</c:v>
                </c:pt>
                <c:pt idx="1988">
                  <c:v>1223.4000000000001</c:v>
                </c:pt>
                <c:pt idx="1989">
                  <c:v>1223.4000000000001</c:v>
                </c:pt>
                <c:pt idx="1990">
                  <c:v>1223.4000000000001</c:v>
                </c:pt>
                <c:pt idx="1991">
                  <c:v>1223.4000000000001</c:v>
                </c:pt>
                <c:pt idx="1992">
                  <c:v>1223.4000000000001</c:v>
                </c:pt>
                <c:pt idx="1993">
                  <c:v>1223.4000000000001</c:v>
                </c:pt>
                <c:pt idx="1994">
                  <c:v>1223.4000000000001</c:v>
                </c:pt>
                <c:pt idx="1995">
                  <c:v>1223.4000000000001</c:v>
                </c:pt>
                <c:pt idx="1996">
                  <c:v>1223.4000000000001</c:v>
                </c:pt>
                <c:pt idx="1997">
                  <c:v>1223.4000000000001</c:v>
                </c:pt>
                <c:pt idx="1998">
                  <c:v>1223.4000000000001</c:v>
                </c:pt>
                <c:pt idx="1999">
                  <c:v>1223.4000000000001</c:v>
                </c:pt>
                <c:pt idx="2000">
                  <c:v>1223.4000000000001</c:v>
                </c:pt>
                <c:pt idx="2001">
                  <c:v>1223.4000000000001</c:v>
                </c:pt>
                <c:pt idx="2002">
                  <c:v>1223.4000000000001</c:v>
                </c:pt>
                <c:pt idx="2003">
                  <c:v>1223.4000000000001</c:v>
                </c:pt>
                <c:pt idx="2004">
                  <c:v>1223.4000000000001</c:v>
                </c:pt>
                <c:pt idx="2005">
                  <c:v>1223.4000000000001</c:v>
                </c:pt>
                <c:pt idx="2006">
                  <c:v>1223.4000000000001</c:v>
                </c:pt>
                <c:pt idx="2007">
                  <c:v>1223.4000000000001</c:v>
                </c:pt>
                <c:pt idx="2008">
                  <c:v>1223.4000000000001</c:v>
                </c:pt>
                <c:pt idx="2009">
                  <c:v>1223.4000000000001</c:v>
                </c:pt>
                <c:pt idx="2010">
                  <c:v>1223.4000000000001</c:v>
                </c:pt>
                <c:pt idx="2011">
                  <c:v>1223.4000000000001</c:v>
                </c:pt>
                <c:pt idx="2012">
                  <c:v>1223.4000000000001</c:v>
                </c:pt>
                <c:pt idx="2013">
                  <c:v>1223.4000000000001</c:v>
                </c:pt>
                <c:pt idx="2014">
                  <c:v>1223.4000000000001</c:v>
                </c:pt>
                <c:pt idx="2015">
                  <c:v>1223.4000000000001</c:v>
                </c:pt>
                <c:pt idx="2016">
                  <c:v>1223.4000000000001</c:v>
                </c:pt>
                <c:pt idx="2017">
                  <c:v>1223.4000000000001</c:v>
                </c:pt>
                <c:pt idx="2018">
                  <c:v>1223.4000000000001</c:v>
                </c:pt>
                <c:pt idx="2019">
                  <c:v>1223.4000000000001</c:v>
                </c:pt>
                <c:pt idx="2020">
                  <c:v>1223.4000000000001</c:v>
                </c:pt>
                <c:pt idx="2021">
                  <c:v>1223.4000000000001</c:v>
                </c:pt>
                <c:pt idx="2022">
                  <c:v>1223.4000000000001</c:v>
                </c:pt>
                <c:pt idx="2023">
                  <c:v>1223.4000000000001</c:v>
                </c:pt>
                <c:pt idx="2024">
                  <c:v>1223.4000000000001</c:v>
                </c:pt>
                <c:pt idx="2025">
                  <c:v>1223.4000000000001</c:v>
                </c:pt>
                <c:pt idx="2026">
                  <c:v>1223.4000000000001</c:v>
                </c:pt>
                <c:pt idx="2027">
                  <c:v>1223.4000000000001</c:v>
                </c:pt>
                <c:pt idx="2028">
                  <c:v>1223.4000000000001</c:v>
                </c:pt>
                <c:pt idx="2029">
                  <c:v>1223.4000000000001</c:v>
                </c:pt>
                <c:pt idx="2030">
                  <c:v>1223.4000000000001</c:v>
                </c:pt>
                <c:pt idx="2031">
                  <c:v>1223.4000000000001</c:v>
                </c:pt>
                <c:pt idx="2032">
                  <c:v>1223.4000000000001</c:v>
                </c:pt>
                <c:pt idx="2033">
                  <c:v>1223.4000000000001</c:v>
                </c:pt>
                <c:pt idx="2034">
                  <c:v>1223.4000000000001</c:v>
                </c:pt>
                <c:pt idx="2035">
                  <c:v>1223.4000000000001</c:v>
                </c:pt>
                <c:pt idx="2036">
                  <c:v>1223.4000000000001</c:v>
                </c:pt>
                <c:pt idx="2037">
                  <c:v>1223.4000000000001</c:v>
                </c:pt>
                <c:pt idx="2038">
                  <c:v>1223.4000000000001</c:v>
                </c:pt>
                <c:pt idx="2039">
                  <c:v>1223.4000000000001</c:v>
                </c:pt>
                <c:pt idx="2040">
                  <c:v>1223.4000000000001</c:v>
                </c:pt>
                <c:pt idx="2041">
                  <c:v>1223.4000000000001</c:v>
                </c:pt>
                <c:pt idx="2042">
                  <c:v>1223.4000000000001</c:v>
                </c:pt>
                <c:pt idx="2043">
                  <c:v>1223.4000000000001</c:v>
                </c:pt>
                <c:pt idx="2044">
                  <c:v>1223.4000000000001</c:v>
                </c:pt>
                <c:pt idx="2045">
                  <c:v>1223.4000000000001</c:v>
                </c:pt>
                <c:pt idx="2046">
                  <c:v>1223.4000000000001</c:v>
                </c:pt>
                <c:pt idx="2047">
                  <c:v>1223.4000000000001</c:v>
                </c:pt>
                <c:pt idx="2048">
                  <c:v>1223.4000000000001</c:v>
                </c:pt>
                <c:pt idx="2049">
                  <c:v>1223.4000000000001</c:v>
                </c:pt>
                <c:pt idx="2050">
                  <c:v>1223.4000000000001</c:v>
                </c:pt>
                <c:pt idx="2051">
                  <c:v>1223.4000000000001</c:v>
                </c:pt>
                <c:pt idx="2052">
                  <c:v>1223.4000000000001</c:v>
                </c:pt>
                <c:pt idx="2053">
                  <c:v>1223.4000000000001</c:v>
                </c:pt>
                <c:pt idx="2054">
                  <c:v>1223.4000000000001</c:v>
                </c:pt>
                <c:pt idx="2055">
                  <c:v>1223.4000000000001</c:v>
                </c:pt>
                <c:pt idx="2056">
                  <c:v>1223.4000000000001</c:v>
                </c:pt>
                <c:pt idx="2057">
                  <c:v>1223.4000000000001</c:v>
                </c:pt>
                <c:pt idx="2058">
                  <c:v>1223.4000000000001</c:v>
                </c:pt>
                <c:pt idx="2059">
                  <c:v>1223.4000000000001</c:v>
                </c:pt>
                <c:pt idx="2060">
                  <c:v>1223.4000000000001</c:v>
                </c:pt>
                <c:pt idx="2061">
                  <c:v>1223.4000000000001</c:v>
                </c:pt>
                <c:pt idx="2062">
                  <c:v>1223.4000000000001</c:v>
                </c:pt>
                <c:pt idx="2063">
                  <c:v>1223.4000000000001</c:v>
                </c:pt>
                <c:pt idx="2064">
                  <c:v>1223.4000000000001</c:v>
                </c:pt>
                <c:pt idx="2065">
                  <c:v>1223.4000000000001</c:v>
                </c:pt>
                <c:pt idx="2066">
                  <c:v>1223.4000000000001</c:v>
                </c:pt>
                <c:pt idx="2067">
                  <c:v>1223.4000000000001</c:v>
                </c:pt>
                <c:pt idx="2068">
                  <c:v>1223.4000000000001</c:v>
                </c:pt>
                <c:pt idx="2069">
                  <c:v>1223.4000000000001</c:v>
                </c:pt>
                <c:pt idx="2070">
                  <c:v>1223.4000000000001</c:v>
                </c:pt>
                <c:pt idx="2071">
                  <c:v>1223.4000000000001</c:v>
                </c:pt>
                <c:pt idx="2072">
                  <c:v>1223.4000000000001</c:v>
                </c:pt>
                <c:pt idx="2073">
                  <c:v>1223.4000000000001</c:v>
                </c:pt>
                <c:pt idx="2074">
                  <c:v>1223.4000000000001</c:v>
                </c:pt>
                <c:pt idx="2075">
                  <c:v>1223.4000000000001</c:v>
                </c:pt>
                <c:pt idx="2076">
                  <c:v>1223.4000000000001</c:v>
                </c:pt>
                <c:pt idx="2077">
                  <c:v>1223.4000000000001</c:v>
                </c:pt>
                <c:pt idx="2078">
                  <c:v>1223.4000000000001</c:v>
                </c:pt>
                <c:pt idx="2079">
                  <c:v>1223.4000000000001</c:v>
                </c:pt>
                <c:pt idx="2080">
                  <c:v>1223.4000000000001</c:v>
                </c:pt>
                <c:pt idx="2081">
                  <c:v>1223.4000000000001</c:v>
                </c:pt>
                <c:pt idx="2082">
                  <c:v>1223.4000000000001</c:v>
                </c:pt>
                <c:pt idx="2083">
                  <c:v>1223.4000000000001</c:v>
                </c:pt>
                <c:pt idx="2084">
                  <c:v>1223.4000000000001</c:v>
                </c:pt>
                <c:pt idx="2085">
                  <c:v>1223.4000000000001</c:v>
                </c:pt>
                <c:pt idx="2086">
                  <c:v>1223.4000000000001</c:v>
                </c:pt>
                <c:pt idx="2087">
                  <c:v>1223.4000000000001</c:v>
                </c:pt>
                <c:pt idx="2088">
                  <c:v>1223.4000000000001</c:v>
                </c:pt>
                <c:pt idx="2089">
                  <c:v>1223.4000000000001</c:v>
                </c:pt>
                <c:pt idx="2090">
                  <c:v>1223.4000000000001</c:v>
                </c:pt>
                <c:pt idx="2091">
                  <c:v>1223.4000000000001</c:v>
                </c:pt>
                <c:pt idx="2092">
                  <c:v>1223.4000000000001</c:v>
                </c:pt>
                <c:pt idx="2093">
                  <c:v>1223.4000000000001</c:v>
                </c:pt>
                <c:pt idx="2094">
                  <c:v>1223.4000000000001</c:v>
                </c:pt>
                <c:pt idx="2095">
                  <c:v>1223.4000000000001</c:v>
                </c:pt>
                <c:pt idx="2096">
                  <c:v>1223.4000000000001</c:v>
                </c:pt>
                <c:pt idx="2097">
                  <c:v>1223.4000000000001</c:v>
                </c:pt>
                <c:pt idx="2098">
                  <c:v>1223.4000000000001</c:v>
                </c:pt>
                <c:pt idx="2099">
                  <c:v>1223.4000000000001</c:v>
                </c:pt>
                <c:pt idx="2100">
                  <c:v>1223.4000000000001</c:v>
                </c:pt>
                <c:pt idx="2101">
                  <c:v>1223.4000000000001</c:v>
                </c:pt>
                <c:pt idx="2102">
                  <c:v>1223.4000000000001</c:v>
                </c:pt>
                <c:pt idx="2103">
                  <c:v>1223.4000000000001</c:v>
                </c:pt>
                <c:pt idx="2104">
                  <c:v>1223.4000000000001</c:v>
                </c:pt>
                <c:pt idx="2105">
                  <c:v>1223.4000000000001</c:v>
                </c:pt>
                <c:pt idx="2106">
                  <c:v>1223.4000000000001</c:v>
                </c:pt>
                <c:pt idx="2107">
                  <c:v>1223.4000000000001</c:v>
                </c:pt>
                <c:pt idx="2108">
                  <c:v>1223.4000000000001</c:v>
                </c:pt>
                <c:pt idx="2109">
                  <c:v>1223.4000000000001</c:v>
                </c:pt>
                <c:pt idx="2110">
                  <c:v>1223.4000000000001</c:v>
                </c:pt>
                <c:pt idx="2111">
                  <c:v>1223.4000000000001</c:v>
                </c:pt>
                <c:pt idx="2112">
                  <c:v>1223.4000000000001</c:v>
                </c:pt>
                <c:pt idx="2113">
                  <c:v>1223.4000000000001</c:v>
                </c:pt>
                <c:pt idx="2114">
                  <c:v>1223.4000000000001</c:v>
                </c:pt>
                <c:pt idx="2115">
                  <c:v>1223.4000000000001</c:v>
                </c:pt>
                <c:pt idx="2116">
                  <c:v>1223.4000000000001</c:v>
                </c:pt>
                <c:pt idx="2117">
                  <c:v>1223.4000000000001</c:v>
                </c:pt>
                <c:pt idx="2118">
                  <c:v>1223.4000000000001</c:v>
                </c:pt>
                <c:pt idx="2119">
                  <c:v>1223.4000000000001</c:v>
                </c:pt>
                <c:pt idx="2120">
                  <c:v>1223.4000000000001</c:v>
                </c:pt>
                <c:pt idx="2121">
                  <c:v>1223.4000000000001</c:v>
                </c:pt>
                <c:pt idx="2122">
                  <c:v>1223.4000000000001</c:v>
                </c:pt>
                <c:pt idx="2123">
                  <c:v>1223.4000000000001</c:v>
                </c:pt>
                <c:pt idx="2124">
                  <c:v>1223.4000000000001</c:v>
                </c:pt>
                <c:pt idx="2125">
                  <c:v>1223.4000000000001</c:v>
                </c:pt>
                <c:pt idx="2126">
                  <c:v>1223.4000000000001</c:v>
                </c:pt>
                <c:pt idx="2127">
                  <c:v>1223.4000000000001</c:v>
                </c:pt>
                <c:pt idx="2128">
                  <c:v>1223.4000000000001</c:v>
                </c:pt>
                <c:pt idx="2129">
                  <c:v>1223.4000000000001</c:v>
                </c:pt>
                <c:pt idx="2130">
                  <c:v>1223.4000000000001</c:v>
                </c:pt>
                <c:pt idx="2131">
                  <c:v>1223.4000000000001</c:v>
                </c:pt>
                <c:pt idx="2132">
                  <c:v>1223.4000000000001</c:v>
                </c:pt>
                <c:pt idx="2133">
                  <c:v>1223.4000000000001</c:v>
                </c:pt>
                <c:pt idx="2134">
                  <c:v>1223.4000000000001</c:v>
                </c:pt>
                <c:pt idx="2135">
                  <c:v>1223.4000000000001</c:v>
                </c:pt>
                <c:pt idx="2136">
                  <c:v>1223.4000000000001</c:v>
                </c:pt>
                <c:pt idx="2137">
                  <c:v>1223.4000000000001</c:v>
                </c:pt>
                <c:pt idx="2138">
                  <c:v>1223.4000000000001</c:v>
                </c:pt>
                <c:pt idx="2139">
                  <c:v>1223.4000000000001</c:v>
                </c:pt>
                <c:pt idx="2140">
                  <c:v>1223.4000000000001</c:v>
                </c:pt>
                <c:pt idx="2141">
                  <c:v>1223.4000000000001</c:v>
                </c:pt>
                <c:pt idx="2142">
                  <c:v>1223.4000000000001</c:v>
                </c:pt>
                <c:pt idx="2143">
                  <c:v>1223.4000000000001</c:v>
                </c:pt>
                <c:pt idx="2144">
                  <c:v>1223.4000000000001</c:v>
                </c:pt>
                <c:pt idx="2145">
                  <c:v>1223.4000000000001</c:v>
                </c:pt>
                <c:pt idx="2146">
                  <c:v>1223.4000000000001</c:v>
                </c:pt>
                <c:pt idx="2147">
                  <c:v>1223.4000000000001</c:v>
                </c:pt>
                <c:pt idx="2148">
                  <c:v>1223.4000000000001</c:v>
                </c:pt>
                <c:pt idx="2149">
                  <c:v>1223.4000000000001</c:v>
                </c:pt>
                <c:pt idx="2150">
                  <c:v>1223.4000000000001</c:v>
                </c:pt>
                <c:pt idx="2151">
                  <c:v>1223.4000000000001</c:v>
                </c:pt>
                <c:pt idx="2152">
                  <c:v>1223.4000000000001</c:v>
                </c:pt>
                <c:pt idx="2153">
                  <c:v>1223.4000000000001</c:v>
                </c:pt>
                <c:pt idx="2154">
                  <c:v>1223.4000000000001</c:v>
                </c:pt>
                <c:pt idx="2155">
                  <c:v>1223.4000000000001</c:v>
                </c:pt>
                <c:pt idx="2156">
                  <c:v>1223.4000000000001</c:v>
                </c:pt>
                <c:pt idx="2157">
                  <c:v>1223.4000000000001</c:v>
                </c:pt>
                <c:pt idx="2158">
                  <c:v>1223.4000000000001</c:v>
                </c:pt>
                <c:pt idx="2159">
                  <c:v>1223.4000000000001</c:v>
                </c:pt>
                <c:pt idx="2160">
                  <c:v>1223.4000000000001</c:v>
                </c:pt>
                <c:pt idx="2161">
                  <c:v>1223.4000000000001</c:v>
                </c:pt>
                <c:pt idx="2162">
                  <c:v>1223.4000000000001</c:v>
                </c:pt>
                <c:pt idx="2163">
                  <c:v>1223.4000000000001</c:v>
                </c:pt>
                <c:pt idx="2164">
                  <c:v>1223.4000000000001</c:v>
                </c:pt>
                <c:pt idx="2165">
                  <c:v>1223.4000000000001</c:v>
                </c:pt>
                <c:pt idx="2166">
                  <c:v>1223.4000000000001</c:v>
                </c:pt>
                <c:pt idx="2167">
                  <c:v>1223.4000000000001</c:v>
                </c:pt>
                <c:pt idx="2168">
                  <c:v>1223.4000000000001</c:v>
                </c:pt>
                <c:pt idx="2169">
                  <c:v>1223.4000000000001</c:v>
                </c:pt>
                <c:pt idx="2170">
                  <c:v>1223.4000000000001</c:v>
                </c:pt>
                <c:pt idx="2171">
                  <c:v>1223.4000000000001</c:v>
                </c:pt>
                <c:pt idx="2172">
                  <c:v>1223.4000000000001</c:v>
                </c:pt>
                <c:pt idx="2173">
                  <c:v>1223.4000000000001</c:v>
                </c:pt>
                <c:pt idx="2174">
                  <c:v>1223.4000000000001</c:v>
                </c:pt>
                <c:pt idx="2175">
                  <c:v>1223.4000000000001</c:v>
                </c:pt>
                <c:pt idx="2176">
                  <c:v>1223.4000000000001</c:v>
                </c:pt>
                <c:pt idx="2177">
                  <c:v>1223.4000000000001</c:v>
                </c:pt>
                <c:pt idx="2178">
                  <c:v>1223.4000000000001</c:v>
                </c:pt>
                <c:pt idx="2179">
                  <c:v>1223.4000000000001</c:v>
                </c:pt>
                <c:pt idx="2180">
                  <c:v>1223.4000000000001</c:v>
                </c:pt>
                <c:pt idx="2181">
                  <c:v>1223.4000000000001</c:v>
                </c:pt>
                <c:pt idx="2182">
                  <c:v>1223.4000000000001</c:v>
                </c:pt>
                <c:pt idx="2183">
                  <c:v>1223.4000000000001</c:v>
                </c:pt>
                <c:pt idx="2184">
                  <c:v>1223.4000000000001</c:v>
                </c:pt>
                <c:pt idx="2185">
                  <c:v>1223.4000000000001</c:v>
                </c:pt>
                <c:pt idx="2186">
                  <c:v>1223.4000000000001</c:v>
                </c:pt>
                <c:pt idx="2187">
                  <c:v>1223.4000000000001</c:v>
                </c:pt>
                <c:pt idx="2188">
                  <c:v>1223.4000000000001</c:v>
                </c:pt>
                <c:pt idx="2189">
                  <c:v>1223.4000000000001</c:v>
                </c:pt>
                <c:pt idx="2190">
                  <c:v>1223.4000000000001</c:v>
                </c:pt>
                <c:pt idx="2191">
                  <c:v>1223.4000000000001</c:v>
                </c:pt>
                <c:pt idx="2192">
                  <c:v>1223.4000000000001</c:v>
                </c:pt>
                <c:pt idx="2193">
                  <c:v>1223.4000000000001</c:v>
                </c:pt>
                <c:pt idx="2194">
                  <c:v>1223.4000000000001</c:v>
                </c:pt>
                <c:pt idx="2195">
                  <c:v>1223.4000000000001</c:v>
                </c:pt>
                <c:pt idx="2196">
                  <c:v>1223.4000000000001</c:v>
                </c:pt>
                <c:pt idx="2197">
                  <c:v>1223.4000000000001</c:v>
                </c:pt>
                <c:pt idx="2198">
                  <c:v>1223.4000000000001</c:v>
                </c:pt>
                <c:pt idx="2199">
                  <c:v>1223.4000000000001</c:v>
                </c:pt>
                <c:pt idx="2200">
                  <c:v>1223.4000000000001</c:v>
                </c:pt>
                <c:pt idx="2201">
                  <c:v>1223.4000000000001</c:v>
                </c:pt>
                <c:pt idx="2202">
                  <c:v>1223.4000000000001</c:v>
                </c:pt>
                <c:pt idx="2203">
                  <c:v>1223.4000000000001</c:v>
                </c:pt>
                <c:pt idx="2204">
                  <c:v>1223.4000000000001</c:v>
                </c:pt>
                <c:pt idx="2205">
                  <c:v>1223.4000000000001</c:v>
                </c:pt>
                <c:pt idx="2206">
                  <c:v>1223.4000000000001</c:v>
                </c:pt>
                <c:pt idx="2207">
                  <c:v>1223.4000000000001</c:v>
                </c:pt>
                <c:pt idx="2208">
                  <c:v>1223.4000000000001</c:v>
                </c:pt>
                <c:pt idx="2209">
                  <c:v>1223.4000000000001</c:v>
                </c:pt>
                <c:pt idx="2210">
                  <c:v>1223.4000000000001</c:v>
                </c:pt>
                <c:pt idx="2211">
                  <c:v>1223.4000000000001</c:v>
                </c:pt>
                <c:pt idx="2212">
                  <c:v>1223.4000000000001</c:v>
                </c:pt>
                <c:pt idx="2213">
                  <c:v>1223.4000000000001</c:v>
                </c:pt>
                <c:pt idx="2214">
                  <c:v>1223.4000000000001</c:v>
                </c:pt>
                <c:pt idx="2215">
                  <c:v>1223.4000000000001</c:v>
                </c:pt>
                <c:pt idx="2216">
                  <c:v>1223.4000000000001</c:v>
                </c:pt>
                <c:pt idx="2217">
                  <c:v>1223.4000000000001</c:v>
                </c:pt>
                <c:pt idx="2218">
                  <c:v>1223.4000000000001</c:v>
                </c:pt>
                <c:pt idx="2219">
                  <c:v>1223.4000000000001</c:v>
                </c:pt>
                <c:pt idx="2220">
                  <c:v>1223.4000000000001</c:v>
                </c:pt>
                <c:pt idx="2221">
                  <c:v>1223.4000000000001</c:v>
                </c:pt>
                <c:pt idx="2222">
                  <c:v>1223.4000000000001</c:v>
                </c:pt>
                <c:pt idx="2223">
                  <c:v>1223.4000000000001</c:v>
                </c:pt>
                <c:pt idx="2224">
                  <c:v>1223.4000000000001</c:v>
                </c:pt>
                <c:pt idx="2225">
                  <c:v>1223.4000000000001</c:v>
                </c:pt>
                <c:pt idx="2226">
                  <c:v>1223.4000000000001</c:v>
                </c:pt>
                <c:pt idx="2227">
                  <c:v>1223.4000000000001</c:v>
                </c:pt>
                <c:pt idx="2228">
                  <c:v>1223.4000000000001</c:v>
                </c:pt>
                <c:pt idx="2229">
                  <c:v>1223.4000000000001</c:v>
                </c:pt>
                <c:pt idx="2230">
                  <c:v>1223.4000000000001</c:v>
                </c:pt>
                <c:pt idx="2231">
                  <c:v>1223.4000000000001</c:v>
                </c:pt>
                <c:pt idx="2232">
                  <c:v>1223.4000000000001</c:v>
                </c:pt>
                <c:pt idx="2233">
                  <c:v>1223.4000000000001</c:v>
                </c:pt>
                <c:pt idx="2234">
                  <c:v>1223.4000000000001</c:v>
                </c:pt>
                <c:pt idx="2235">
                  <c:v>1223.4000000000001</c:v>
                </c:pt>
                <c:pt idx="2236">
                  <c:v>1223.4000000000001</c:v>
                </c:pt>
                <c:pt idx="2237">
                  <c:v>1223.4000000000001</c:v>
                </c:pt>
                <c:pt idx="2238">
                  <c:v>1223.4000000000001</c:v>
                </c:pt>
                <c:pt idx="2239">
                  <c:v>1223.4000000000001</c:v>
                </c:pt>
                <c:pt idx="2240">
                  <c:v>1223.4000000000001</c:v>
                </c:pt>
                <c:pt idx="2241">
                  <c:v>1223.4000000000001</c:v>
                </c:pt>
                <c:pt idx="2242">
                  <c:v>1223.4000000000001</c:v>
                </c:pt>
                <c:pt idx="2243">
                  <c:v>1223.4000000000001</c:v>
                </c:pt>
                <c:pt idx="2244">
                  <c:v>1223.4000000000001</c:v>
                </c:pt>
                <c:pt idx="2245">
                  <c:v>1223.4000000000001</c:v>
                </c:pt>
                <c:pt idx="2246">
                  <c:v>1223.4000000000001</c:v>
                </c:pt>
                <c:pt idx="2247">
                  <c:v>1223.4000000000001</c:v>
                </c:pt>
                <c:pt idx="2248">
                  <c:v>1223.4000000000001</c:v>
                </c:pt>
                <c:pt idx="2249">
                  <c:v>1223.4000000000001</c:v>
                </c:pt>
                <c:pt idx="2250">
                  <c:v>1223.4000000000001</c:v>
                </c:pt>
                <c:pt idx="2251">
                  <c:v>1223.4000000000001</c:v>
                </c:pt>
                <c:pt idx="2252">
                  <c:v>1223.4000000000001</c:v>
                </c:pt>
                <c:pt idx="2253">
                  <c:v>1223.4000000000001</c:v>
                </c:pt>
                <c:pt idx="2254">
                  <c:v>1223.4000000000001</c:v>
                </c:pt>
                <c:pt idx="2255">
                  <c:v>1223.4000000000001</c:v>
                </c:pt>
                <c:pt idx="2256">
                  <c:v>1223.4000000000001</c:v>
                </c:pt>
                <c:pt idx="2257">
                  <c:v>1223.4000000000001</c:v>
                </c:pt>
                <c:pt idx="2258">
                  <c:v>1223.4000000000001</c:v>
                </c:pt>
                <c:pt idx="2259">
                  <c:v>1223.4000000000001</c:v>
                </c:pt>
                <c:pt idx="2260">
                  <c:v>1223.4000000000001</c:v>
                </c:pt>
                <c:pt idx="2261">
                  <c:v>1223.4000000000001</c:v>
                </c:pt>
                <c:pt idx="2262">
                  <c:v>1223.4000000000001</c:v>
                </c:pt>
                <c:pt idx="2263">
                  <c:v>1223.4000000000001</c:v>
                </c:pt>
                <c:pt idx="2264">
                  <c:v>1223.4000000000001</c:v>
                </c:pt>
                <c:pt idx="2265">
                  <c:v>1223.4000000000001</c:v>
                </c:pt>
                <c:pt idx="2266">
                  <c:v>1223.4000000000001</c:v>
                </c:pt>
                <c:pt idx="2267">
                  <c:v>1223.4000000000001</c:v>
                </c:pt>
                <c:pt idx="2268">
                  <c:v>1223.4000000000001</c:v>
                </c:pt>
                <c:pt idx="2269">
                  <c:v>1223.4000000000001</c:v>
                </c:pt>
                <c:pt idx="2270">
                  <c:v>1223.4000000000001</c:v>
                </c:pt>
                <c:pt idx="2271">
                  <c:v>1223.4000000000001</c:v>
                </c:pt>
                <c:pt idx="2272">
                  <c:v>1223.4000000000001</c:v>
                </c:pt>
                <c:pt idx="2273">
                  <c:v>1223.4000000000001</c:v>
                </c:pt>
                <c:pt idx="2274">
                  <c:v>1223.4000000000001</c:v>
                </c:pt>
                <c:pt idx="2275">
                  <c:v>1223.4000000000001</c:v>
                </c:pt>
                <c:pt idx="2276">
                  <c:v>1223.4000000000001</c:v>
                </c:pt>
                <c:pt idx="2277">
                  <c:v>1223.4000000000001</c:v>
                </c:pt>
                <c:pt idx="2278">
                  <c:v>1223.4000000000001</c:v>
                </c:pt>
                <c:pt idx="2279">
                  <c:v>1223.4000000000001</c:v>
                </c:pt>
                <c:pt idx="2280">
                  <c:v>1223.4000000000001</c:v>
                </c:pt>
                <c:pt idx="2281">
                  <c:v>1223.4000000000001</c:v>
                </c:pt>
                <c:pt idx="2282">
                  <c:v>1223.4000000000001</c:v>
                </c:pt>
                <c:pt idx="2283">
                  <c:v>1223.4000000000001</c:v>
                </c:pt>
                <c:pt idx="2284">
                  <c:v>1223.4000000000001</c:v>
                </c:pt>
                <c:pt idx="2285">
                  <c:v>1223.4000000000001</c:v>
                </c:pt>
                <c:pt idx="2286">
                  <c:v>1223.4000000000001</c:v>
                </c:pt>
                <c:pt idx="2287">
                  <c:v>1223.4000000000001</c:v>
                </c:pt>
                <c:pt idx="2288">
                  <c:v>1223.4000000000001</c:v>
                </c:pt>
                <c:pt idx="2289">
                  <c:v>1223.4000000000001</c:v>
                </c:pt>
                <c:pt idx="2290">
                  <c:v>1223.4000000000001</c:v>
                </c:pt>
                <c:pt idx="2291">
                  <c:v>1223.4000000000001</c:v>
                </c:pt>
                <c:pt idx="2292">
                  <c:v>1223.4000000000001</c:v>
                </c:pt>
                <c:pt idx="2293">
                  <c:v>1223.4000000000001</c:v>
                </c:pt>
                <c:pt idx="2294">
                  <c:v>1223.4000000000001</c:v>
                </c:pt>
                <c:pt idx="2295">
                  <c:v>1223.4000000000001</c:v>
                </c:pt>
                <c:pt idx="2296">
                  <c:v>1223.4000000000001</c:v>
                </c:pt>
                <c:pt idx="2297">
                  <c:v>1223.4000000000001</c:v>
                </c:pt>
                <c:pt idx="2298">
                  <c:v>1223.4000000000001</c:v>
                </c:pt>
                <c:pt idx="2299">
                  <c:v>1223.4000000000001</c:v>
                </c:pt>
                <c:pt idx="2300">
                  <c:v>1223.4000000000001</c:v>
                </c:pt>
                <c:pt idx="2301">
                  <c:v>1223.4000000000001</c:v>
                </c:pt>
                <c:pt idx="2302">
                  <c:v>1223.4000000000001</c:v>
                </c:pt>
                <c:pt idx="2303">
                  <c:v>1223.4000000000001</c:v>
                </c:pt>
                <c:pt idx="2304">
                  <c:v>1223.4000000000001</c:v>
                </c:pt>
                <c:pt idx="2305">
                  <c:v>1223.4000000000001</c:v>
                </c:pt>
                <c:pt idx="2306">
                  <c:v>1223.4000000000001</c:v>
                </c:pt>
                <c:pt idx="2307">
                  <c:v>1223.4000000000001</c:v>
                </c:pt>
                <c:pt idx="2308">
                  <c:v>1223.4000000000001</c:v>
                </c:pt>
                <c:pt idx="2309">
                  <c:v>1223.4000000000001</c:v>
                </c:pt>
                <c:pt idx="2310">
                  <c:v>1223.4000000000001</c:v>
                </c:pt>
                <c:pt idx="2311">
                  <c:v>1223.4000000000001</c:v>
                </c:pt>
                <c:pt idx="2312">
                  <c:v>1223.4000000000001</c:v>
                </c:pt>
                <c:pt idx="2313">
                  <c:v>1223.4000000000001</c:v>
                </c:pt>
                <c:pt idx="2314">
                  <c:v>1223.4000000000001</c:v>
                </c:pt>
                <c:pt idx="2315">
                  <c:v>1223.4000000000001</c:v>
                </c:pt>
                <c:pt idx="2316">
                  <c:v>1223.4000000000001</c:v>
                </c:pt>
                <c:pt idx="2317">
                  <c:v>1223.4000000000001</c:v>
                </c:pt>
                <c:pt idx="2318">
                  <c:v>1223.4000000000001</c:v>
                </c:pt>
                <c:pt idx="2319">
                  <c:v>1223.4000000000001</c:v>
                </c:pt>
                <c:pt idx="2320">
                  <c:v>1223.4000000000001</c:v>
                </c:pt>
                <c:pt idx="2321">
                  <c:v>1223.4000000000001</c:v>
                </c:pt>
                <c:pt idx="2322">
                  <c:v>1223.4000000000001</c:v>
                </c:pt>
                <c:pt idx="2323">
                  <c:v>1223.4000000000001</c:v>
                </c:pt>
                <c:pt idx="2324">
                  <c:v>1223.4000000000001</c:v>
                </c:pt>
                <c:pt idx="2325">
                  <c:v>1223.4000000000001</c:v>
                </c:pt>
                <c:pt idx="2326">
                  <c:v>1223.4000000000001</c:v>
                </c:pt>
                <c:pt idx="2327">
                  <c:v>1223.4000000000001</c:v>
                </c:pt>
                <c:pt idx="2328">
                  <c:v>1223.4000000000001</c:v>
                </c:pt>
                <c:pt idx="2329">
                  <c:v>1223.4000000000001</c:v>
                </c:pt>
                <c:pt idx="2330">
                  <c:v>1223.4000000000001</c:v>
                </c:pt>
                <c:pt idx="2331">
                  <c:v>1223.4000000000001</c:v>
                </c:pt>
                <c:pt idx="2332">
                  <c:v>1223.4000000000001</c:v>
                </c:pt>
                <c:pt idx="2333">
                  <c:v>1223.4000000000001</c:v>
                </c:pt>
                <c:pt idx="2334">
                  <c:v>1223.4000000000001</c:v>
                </c:pt>
                <c:pt idx="2335">
                  <c:v>1223.4000000000001</c:v>
                </c:pt>
                <c:pt idx="2336">
                  <c:v>1223.4000000000001</c:v>
                </c:pt>
                <c:pt idx="2337">
                  <c:v>1223.4000000000001</c:v>
                </c:pt>
                <c:pt idx="2338">
                  <c:v>1223.4000000000001</c:v>
                </c:pt>
                <c:pt idx="2339">
                  <c:v>1223.4000000000001</c:v>
                </c:pt>
                <c:pt idx="2340">
                  <c:v>1223.4000000000001</c:v>
                </c:pt>
                <c:pt idx="2341">
                  <c:v>1223.4000000000001</c:v>
                </c:pt>
                <c:pt idx="2342">
                  <c:v>1223.4000000000001</c:v>
                </c:pt>
                <c:pt idx="2343">
                  <c:v>1223.4000000000001</c:v>
                </c:pt>
                <c:pt idx="2344">
                  <c:v>1223.4000000000001</c:v>
                </c:pt>
                <c:pt idx="2345">
                  <c:v>1223.4000000000001</c:v>
                </c:pt>
                <c:pt idx="2346">
                  <c:v>1223.4000000000001</c:v>
                </c:pt>
                <c:pt idx="2347">
                  <c:v>1223.4000000000001</c:v>
                </c:pt>
                <c:pt idx="2348">
                  <c:v>1223.4000000000001</c:v>
                </c:pt>
                <c:pt idx="2349">
                  <c:v>1223.4000000000001</c:v>
                </c:pt>
                <c:pt idx="2350">
                  <c:v>1223.4000000000001</c:v>
                </c:pt>
                <c:pt idx="2351">
                  <c:v>1223.4000000000001</c:v>
                </c:pt>
                <c:pt idx="2352">
                  <c:v>1223.4000000000001</c:v>
                </c:pt>
                <c:pt idx="2353">
                  <c:v>1223.4000000000001</c:v>
                </c:pt>
                <c:pt idx="2354">
                  <c:v>1223.4000000000001</c:v>
                </c:pt>
                <c:pt idx="2355">
                  <c:v>1223.4000000000001</c:v>
                </c:pt>
                <c:pt idx="2356">
                  <c:v>1223.4000000000001</c:v>
                </c:pt>
                <c:pt idx="2357">
                  <c:v>1223.4000000000001</c:v>
                </c:pt>
                <c:pt idx="2358">
                  <c:v>1223.4000000000001</c:v>
                </c:pt>
                <c:pt idx="2359">
                  <c:v>1223.4000000000001</c:v>
                </c:pt>
                <c:pt idx="2360">
                  <c:v>1223.4000000000001</c:v>
                </c:pt>
                <c:pt idx="2361">
                  <c:v>1223.4000000000001</c:v>
                </c:pt>
                <c:pt idx="2362">
                  <c:v>1223.4000000000001</c:v>
                </c:pt>
                <c:pt idx="2363">
                  <c:v>1223.4000000000001</c:v>
                </c:pt>
                <c:pt idx="2364">
                  <c:v>1223.4000000000001</c:v>
                </c:pt>
                <c:pt idx="2365">
                  <c:v>1223.4000000000001</c:v>
                </c:pt>
                <c:pt idx="2366">
                  <c:v>1223.4000000000001</c:v>
                </c:pt>
                <c:pt idx="2367">
                  <c:v>1223.4000000000001</c:v>
                </c:pt>
                <c:pt idx="2368">
                  <c:v>1223.4000000000001</c:v>
                </c:pt>
                <c:pt idx="2369">
                  <c:v>1223.4000000000001</c:v>
                </c:pt>
                <c:pt idx="2370">
                  <c:v>1223.4000000000001</c:v>
                </c:pt>
                <c:pt idx="2371">
                  <c:v>1223.4000000000001</c:v>
                </c:pt>
                <c:pt idx="2372">
                  <c:v>1223.4000000000001</c:v>
                </c:pt>
                <c:pt idx="2373">
                  <c:v>1223.4000000000001</c:v>
                </c:pt>
                <c:pt idx="2374">
                  <c:v>1223.4000000000001</c:v>
                </c:pt>
                <c:pt idx="2375">
                  <c:v>1223.4000000000001</c:v>
                </c:pt>
                <c:pt idx="2376">
                  <c:v>1223.4000000000001</c:v>
                </c:pt>
                <c:pt idx="2377">
                  <c:v>1223.4000000000001</c:v>
                </c:pt>
                <c:pt idx="2378">
                  <c:v>1223.4000000000001</c:v>
                </c:pt>
                <c:pt idx="2379">
                  <c:v>1223.4000000000001</c:v>
                </c:pt>
                <c:pt idx="2380">
                  <c:v>1223.4000000000001</c:v>
                </c:pt>
                <c:pt idx="2381">
                  <c:v>1223.4000000000001</c:v>
                </c:pt>
                <c:pt idx="2382">
                  <c:v>1223.4000000000001</c:v>
                </c:pt>
                <c:pt idx="2383">
                  <c:v>1223.4000000000001</c:v>
                </c:pt>
                <c:pt idx="2384">
                  <c:v>1223.4000000000001</c:v>
                </c:pt>
                <c:pt idx="2385">
                  <c:v>1223.4000000000001</c:v>
                </c:pt>
                <c:pt idx="2386">
                  <c:v>1223.4000000000001</c:v>
                </c:pt>
                <c:pt idx="2387">
                  <c:v>1223.4000000000001</c:v>
                </c:pt>
                <c:pt idx="2388">
                  <c:v>1223.4000000000001</c:v>
                </c:pt>
                <c:pt idx="2389">
                  <c:v>1223.4000000000001</c:v>
                </c:pt>
                <c:pt idx="2390">
                  <c:v>1223.4000000000001</c:v>
                </c:pt>
                <c:pt idx="2391">
                  <c:v>1223.4000000000001</c:v>
                </c:pt>
                <c:pt idx="2392">
                  <c:v>1223.4000000000001</c:v>
                </c:pt>
                <c:pt idx="2393">
                  <c:v>1223.4000000000001</c:v>
                </c:pt>
                <c:pt idx="2394">
                  <c:v>1223.4000000000001</c:v>
                </c:pt>
                <c:pt idx="2395">
                  <c:v>1223.4000000000001</c:v>
                </c:pt>
                <c:pt idx="2396">
                  <c:v>1223.4000000000001</c:v>
                </c:pt>
                <c:pt idx="2397">
                  <c:v>1223.4000000000001</c:v>
                </c:pt>
                <c:pt idx="2398">
                  <c:v>1223.4000000000001</c:v>
                </c:pt>
                <c:pt idx="2399">
                  <c:v>1223.4000000000001</c:v>
                </c:pt>
                <c:pt idx="2400">
                  <c:v>1223.4000000000001</c:v>
                </c:pt>
                <c:pt idx="2401">
                  <c:v>1223.4000000000001</c:v>
                </c:pt>
                <c:pt idx="2402">
                  <c:v>1223.4000000000001</c:v>
                </c:pt>
                <c:pt idx="2403">
                  <c:v>1223.4000000000001</c:v>
                </c:pt>
                <c:pt idx="2404">
                  <c:v>1223.4000000000001</c:v>
                </c:pt>
                <c:pt idx="2405">
                  <c:v>1223.4000000000001</c:v>
                </c:pt>
                <c:pt idx="2406">
                  <c:v>1223.4000000000001</c:v>
                </c:pt>
                <c:pt idx="2407">
                  <c:v>1223.4000000000001</c:v>
                </c:pt>
                <c:pt idx="2408">
                  <c:v>1223.4000000000001</c:v>
                </c:pt>
                <c:pt idx="2409">
                  <c:v>1223.4000000000001</c:v>
                </c:pt>
                <c:pt idx="2410">
                  <c:v>1223.4000000000001</c:v>
                </c:pt>
                <c:pt idx="2411">
                  <c:v>1223.4000000000001</c:v>
                </c:pt>
                <c:pt idx="2412">
                  <c:v>1223.4000000000001</c:v>
                </c:pt>
                <c:pt idx="2413">
                  <c:v>1223.4000000000001</c:v>
                </c:pt>
                <c:pt idx="2414">
                  <c:v>1223.4000000000001</c:v>
                </c:pt>
                <c:pt idx="2415">
                  <c:v>1223.4000000000001</c:v>
                </c:pt>
                <c:pt idx="2416">
                  <c:v>1223.4000000000001</c:v>
                </c:pt>
                <c:pt idx="2417">
                  <c:v>1223.4000000000001</c:v>
                </c:pt>
                <c:pt idx="2418">
                  <c:v>1223.4000000000001</c:v>
                </c:pt>
                <c:pt idx="2419">
                  <c:v>1223.4000000000001</c:v>
                </c:pt>
                <c:pt idx="2420">
                  <c:v>1223.4000000000001</c:v>
                </c:pt>
                <c:pt idx="2421">
                  <c:v>1223.4000000000001</c:v>
                </c:pt>
                <c:pt idx="2422">
                  <c:v>1223.4000000000001</c:v>
                </c:pt>
                <c:pt idx="2423">
                  <c:v>1223.4000000000001</c:v>
                </c:pt>
                <c:pt idx="2424">
                  <c:v>1223.4000000000001</c:v>
                </c:pt>
                <c:pt idx="2425">
                  <c:v>1223.4000000000001</c:v>
                </c:pt>
                <c:pt idx="2426">
                  <c:v>1223.4000000000001</c:v>
                </c:pt>
                <c:pt idx="2427">
                  <c:v>1223.4000000000001</c:v>
                </c:pt>
                <c:pt idx="2428">
                  <c:v>1223.4000000000001</c:v>
                </c:pt>
                <c:pt idx="2429">
                  <c:v>1223.4000000000001</c:v>
                </c:pt>
                <c:pt idx="2430">
                  <c:v>1223.4000000000001</c:v>
                </c:pt>
                <c:pt idx="2431">
                  <c:v>1223.4000000000001</c:v>
                </c:pt>
                <c:pt idx="2432">
                  <c:v>1223.4000000000001</c:v>
                </c:pt>
                <c:pt idx="2433">
                  <c:v>1223.4000000000001</c:v>
                </c:pt>
                <c:pt idx="2434">
                  <c:v>1223.4000000000001</c:v>
                </c:pt>
                <c:pt idx="2435">
                  <c:v>1223.4000000000001</c:v>
                </c:pt>
                <c:pt idx="2436">
                  <c:v>1223.4000000000001</c:v>
                </c:pt>
                <c:pt idx="2437">
                  <c:v>1223.4000000000001</c:v>
                </c:pt>
                <c:pt idx="2438">
                  <c:v>1223.4000000000001</c:v>
                </c:pt>
                <c:pt idx="2439">
                  <c:v>1223.4000000000001</c:v>
                </c:pt>
                <c:pt idx="2440">
                  <c:v>1223.4000000000001</c:v>
                </c:pt>
                <c:pt idx="2441">
                  <c:v>1223.4000000000001</c:v>
                </c:pt>
                <c:pt idx="2442">
                  <c:v>1223.4000000000001</c:v>
                </c:pt>
                <c:pt idx="2443">
                  <c:v>1223.4000000000001</c:v>
                </c:pt>
                <c:pt idx="2444">
                  <c:v>1223.4000000000001</c:v>
                </c:pt>
                <c:pt idx="2445">
                  <c:v>1223.4000000000001</c:v>
                </c:pt>
                <c:pt idx="2446">
                  <c:v>1223.4000000000001</c:v>
                </c:pt>
                <c:pt idx="2447">
                  <c:v>1223.4000000000001</c:v>
                </c:pt>
                <c:pt idx="2448">
                  <c:v>1223.4000000000001</c:v>
                </c:pt>
                <c:pt idx="2449">
                  <c:v>1223.4000000000001</c:v>
                </c:pt>
                <c:pt idx="2450">
                  <c:v>1223.4000000000001</c:v>
                </c:pt>
                <c:pt idx="2451">
                  <c:v>1223.4000000000001</c:v>
                </c:pt>
                <c:pt idx="2452">
                  <c:v>1223.4000000000001</c:v>
                </c:pt>
                <c:pt idx="2453">
                  <c:v>1223.4000000000001</c:v>
                </c:pt>
                <c:pt idx="2454">
                  <c:v>1223.4000000000001</c:v>
                </c:pt>
                <c:pt idx="2455">
                  <c:v>1223.4000000000001</c:v>
                </c:pt>
                <c:pt idx="2456">
                  <c:v>1223.4000000000001</c:v>
                </c:pt>
                <c:pt idx="2457">
                  <c:v>1223.4000000000001</c:v>
                </c:pt>
                <c:pt idx="2458">
                  <c:v>1223.4000000000001</c:v>
                </c:pt>
                <c:pt idx="2459">
                  <c:v>1223.4000000000001</c:v>
                </c:pt>
                <c:pt idx="2460">
                  <c:v>1223.4000000000001</c:v>
                </c:pt>
                <c:pt idx="2461">
                  <c:v>1223.4000000000001</c:v>
                </c:pt>
                <c:pt idx="2462">
                  <c:v>1223.4000000000001</c:v>
                </c:pt>
                <c:pt idx="2463">
                  <c:v>1223.4000000000001</c:v>
                </c:pt>
                <c:pt idx="2464">
                  <c:v>1223.4000000000001</c:v>
                </c:pt>
                <c:pt idx="2465">
                  <c:v>1223.4000000000001</c:v>
                </c:pt>
                <c:pt idx="2466">
                  <c:v>1223.4000000000001</c:v>
                </c:pt>
                <c:pt idx="2467">
                  <c:v>1223.4000000000001</c:v>
                </c:pt>
                <c:pt idx="2468">
                  <c:v>1223.4000000000001</c:v>
                </c:pt>
                <c:pt idx="2469">
                  <c:v>1223.4000000000001</c:v>
                </c:pt>
                <c:pt idx="2470">
                  <c:v>1223.4000000000001</c:v>
                </c:pt>
                <c:pt idx="2471">
                  <c:v>1223.4000000000001</c:v>
                </c:pt>
                <c:pt idx="2472">
                  <c:v>1223.4000000000001</c:v>
                </c:pt>
                <c:pt idx="2473">
                  <c:v>1223.4000000000001</c:v>
                </c:pt>
                <c:pt idx="2474">
                  <c:v>1223.4000000000001</c:v>
                </c:pt>
                <c:pt idx="2475">
                  <c:v>1223.4000000000001</c:v>
                </c:pt>
                <c:pt idx="2476">
                  <c:v>1223.4000000000001</c:v>
                </c:pt>
                <c:pt idx="2477">
                  <c:v>1223.4000000000001</c:v>
                </c:pt>
                <c:pt idx="2478">
                  <c:v>1223.4000000000001</c:v>
                </c:pt>
                <c:pt idx="2479">
                  <c:v>1223.4000000000001</c:v>
                </c:pt>
                <c:pt idx="2480">
                  <c:v>1223.4000000000001</c:v>
                </c:pt>
                <c:pt idx="2481">
                  <c:v>1223.4000000000001</c:v>
                </c:pt>
                <c:pt idx="2482">
                  <c:v>1223.4000000000001</c:v>
                </c:pt>
                <c:pt idx="2483">
                  <c:v>1223.4000000000001</c:v>
                </c:pt>
                <c:pt idx="2484">
                  <c:v>1223.4000000000001</c:v>
                </c:pt>
                <c:pt idx="2485">
                  <c:v>1223.4000000000001</c:v>
                </c:pt>
                <c:pt idx="2486">
                  <c:v>1223.4000000000001</c:v>
                </c:pt>
                <c:pt idx="2487">
                  <c:v>1223.4000000000001</c:v>
                </c:pt>
                <c:pt idx="2488">
                  <c:v>1223.4000000000001</c:v>
                </c:pt>
                <c:pt idx="2489">
                  <c:v>1223.4000000000001</c:v>
                </c:pt>
                <c:pt idx="2490">
                  <c:v>1223.4000000000001</c:v>
                </c:pt>
                <c:pt idx="2491">
                  <c:v>1223.4000000000001</c:v>
                </c:pt>
                <c:pt idx="2492">
                  <c:v>1223.4000000000001</c:v>
                </c:pt>
                <c:pt idx="2493">
                  <c:v>1223.4000000000001</c:v>
                </c:pt>
                <c:pt idx="2494">
                  <c:v>1223.4000000000001</c:v>
                </c:pt>
                <c:pt idx="2495">
                  <c:v>1223.4000000000001</c:v>
                </c:pt>
                <c:pt idx="2496">
                  <c:v>1223.4000000000001</c:v>
                </c:pt>
                <c:pt idx="2497">
                  <c:v>1223.4000000000001</c:v>
                </c:pt>
                <c:pt idx="2498">
                  <c:v>1223.4000000000001</c:v>
                </c:pt>
                <c:pt idx="2499">
                  <c:v>1223.4000000000001</c:v>
                </c:pt>
                <c:pt idx="2500">
                  <c:v>1223.4000000000001</c:v>
                </c:pt>
                <c:pt idx="2501">
                  <c:v>1223.4000000000001</c:v>
                </c:pt>
                <c:pt idx="2502">
                  <c:v>1223.4000000000001</c:v>
                </c:pt>
                <c:pt idx="2503">
                  <c:v>1223.4000000000001</c:v>
                </c:pt>
                <c:pt idx="2504">
                  <c:v>1223.4000000000001</c:v>
                </c:pt>
                <c:pt idx="2505">
                  <c:v>1223.4000000000001</c:v>
                </c:pt>
                <c:pt idx="2506">
                  <c:v>1223.4000000000001</c:v>
                </c:pt>
                <c:pt idx="2507">
                  <c:v>1223.4000000000001</c:v>
                </c:pt>
                <c:pt idx="2508">
                  <c:v>1223.4000000000001</c:v>
                </c:pt>
                <c:pt idx="2509">
                  <c:v>1223.4000000000001</c:v>
                </c:pt>
                <c:pt idx="2510">
                  <c:v>1223.4000000000001</c:v>
                </c:pt>
                <c:pt idx="2511">
                  <c:v>1223.4000000000001</c:v>
                </c:pt>
                <c:pt idx="2512">
                  <c:v>1223.4000000000001</c:v>
                </c:pt>
                <c:pt idx="2513">
                  <c:v>1223.4000000000001</c:v>
                </c:pt>
                <c:pt idx="2514">
                  <c:v>1223.4000000000001</c:v>
                </c:pt>
                <c:pt idx="2515">
                  <c:v>1223.4000000000001</c:v>
                </c:pt>
                <c:pt idx="2516">
                  <c:v>1223.4000000000001</c:v>
                </c:pt>
                <c:pt idx="2517">
                  <c:v>1223.4000000000001</c:v>
                </c:pt>
                <c:pt idx="2518">
                  <c:v>1223.4000000000001</c:v>
                </c:pt>
                <c:pt idx="2519">
                  <c:v>1223.4000000000001</c:v>
                </c:pt>
                <c:pt idx="2520">
                  <c:v>1223.4000000000001</c:v>
                </c:pt>
                <c:pt idx="2521">
                  <c:v>1223.4000000000001</c:v>
                </c:pt>
                <c:pt idx="2522">
                  <c:v>1223.4000000000001</c:v>
                </c:pt>
                <c:pt idx="2523">
                  <c:v>1223.4000000000001</c:v>
                </c:pt>
                <c:pt idx="2524">
                  <c:v>1223.4000000000001</c:v>
                </c:pt>
                <c:pt idx="2525">
                  <c:v>1223.4000000000001</c:v>
                </c:pt>
                <c:pt idx="2526">
                  <c:v>1223.4000000000001</c:v>
                </c:pt>
                <c:pt idx="2527">
                  <c:v>1223.4000000000001</c:v>
                </c:pt>
                <c:pt idx="2528">
                  <c:v>1223.4000000000001</c:v>
                </c:pt>
                <c:pt idx="2529">
                  <c:v>1223.4000000000001</c:v>
                </c:pt>
                <c:pt idx="2530">
                  <c:v>1223.4000000000001</c:v>
                </c:pt>
                <c:pt idx="2531">
                  <c:v>1223.4000000000001</c:v>
                </c:pt>
                <c:pt idx="2532">
                  <c:v>1223.4000000000001</c:v>
                </c:pt>
                <c:pt idx="2533">
                  <c:v>1223.4000000000001</c:v>
                </c:pt>
                <c:pt idx="2534">
                  <c:v>1223.4000000000001</c:v>
                </c:pt>
                <c:pt idx="2535">
                  <c:v>1223.4000000000001</c:v>
                </c:pt>
                <c:pt idx="2536">
                  <c:v>1223.4000000000001</c:v>
                </c:pt>
                <c:pt idx="2537">
                  <c:v>1223.4000000000001</c:v>
                </c:pt>
                <c:pt idx="2538">
                  <c:v>1223.4000000000001</c:v>
                </c:pt>
                <c:pt idx="2539">
                  <c:v>1223.4000000000001</c:v>
                </c:pt>
                <c:pt idx="2540">
                  <c:v>1223.4000000000001</c:v>
                </c:pt>
                <c:pt idx="2541">
                  <c:v>1223.4000000000001</c:v>
                </c:pt>
                <c:pt idx="2542">
                  <c:v>1223.4000000000001</c:v>
                </c:pt>
                <c:pt idx="2543">
                  <c:v>1223.4000000000001</c:v>
                </c:pt>
                <c:pt idx="2544">
                  <c:v>1223.4000000000001</c:v>
                </c:pt>
                <c:pt idx="2545">
                  <c:v>1223.4000000000001</c:v>
                </c:pt>
                <c:pt idx="2546">
                  <c:v>1223.4000000000001</c:v>
                </c:pt>
                <c:pt idx="2547">
                  <c:v>1223.4000000000001</c:v>
                </c:pt>
                <c:pt idx="2548">
                  <c:v>1223.4000000000001</c:v>
                </c:pt>
                <c:pt idx="2549">
                  <c:v>1223.4000000000001</c:v>
                </c:pt>
                <c:pt idx="2550">
                  <c:v>1223.4000000000001</c:v>
                </c:pt>
                <c:pt idx="2551">
                  <c:v>1223.4000000000001</c:v>
                </c:pt>
                <c:pt idx="2552">
                  <c:v>1223.4000000000001</c:v>
                </c:pt>
                <c:pt idx="2553">
                  <c:v>1223.4000000000001</c:v>
                </c:pt>
                <c:pt idx="2554">
                  <c:v>1223.4000000000001</c:v>
                </c:pt>
                <c:pt idx="2555">
                  <c:v>1223.4000000000001</c:v>
                </c:pt>
                <c:pt idx="2556">
                  <c:v>1223.4000000000001</c:v>
                </c:pt>
                <c:pt idx="2557">
                  <c:v>1223.4000000000001</c:v>
                </c:pt>
                <c:pt idx="2558">
                  <c:v>1223.4000000000001</c:v>
                </c:pt>
                <c:pt idx="2559">
                  <c:v>1223.4000000000001</c:v>
                </c:pt>
                <c:pt idx="2560">
                  <c:v>1223.4000000000001</c:v>
                </c:pt>
                <c:pt idx="2561">
                  <c:v>1223.4000000000001</c:v>
                </c:pt>
                <c:pt idx="2562">
                  <c:v>1223.4000000000001</c:v>
                </c:pt>
                <c:pt idx="2563">
                  <c:v>1223.4000000000001</c:v>
                </c:pt>
                <c:pt idx="2564">
                  <c:v>1223.4000000000001</c:v>
                </c:pt>
                <c:pt idx="2565">
                  <c:v>1223.4000000000001</c:v>
                </c:pt>
                <c:pt idx="2566">
                  <c:v>1223.4000000000001</c:v>
                </c:pt>
                <c:pt idx="2567">
                  <c:v>1223.4000000000001</c:v>
                </c:pt>
                <c:pt idx="2568">
                  <c:v>1223.4000000000001</c:v>
                </c:pt>
                <c:pt idx="2569">
                  <c:v>1223.4000000000001</c:v>
                </c:pt>
                <c:pt idx="2570">
                  <c:v>1223.4000000000001</c:v>
                </c:pt>
                <c:pt idx="2571">
                  <c:v>1223.4000000000001</c:v>
                </c:pt>
                <c:pt idx="2572">
                  <c:v>1223.4000000000001</c:v>
                </c:pt>
                <c:pt idx="2573">
                  <c:v>1223.4000000000001</c:v>
                </c:pt>
                <c:pt idx="2574">
                  <c:v>1223.4000000000001</c:v>
                </c:pt>
                <c:pt idx="2575">
                  <c:v>1223.4000000000001</c:v>
                </c:pt>
                <c:pt idx="2576">
                  <c:v>1223.4000000000001</c:v>
                </c:pt>
                <c:pt idx="2577">
                  <c:v>1223.4000000000001</c:v>
                </c:pt>
                <c:pt idx="2578">
                  <c:v>1223.4000000000001</c:v>
                </c:pt>
                <c:pt idx="2579">
                  <c:v>1223.4000000000001</c:v>
                </c:pt>
                <c:pt idx="2580">
                  <c:v>1223.4000000000001</c:v>
                </c:pt>
                <c:pt idx="2581">
                  <c:v>1223.4000000000001</c:v>
                </c:pt>
                <c:pt idx="2582">
                  <c:v>1223.4000000000001</c:v>
                </c:pt>
                <c:pt idx="2583">
                  <c:v>1223.4000000000001</c:v>
                </c:pt>
                <c:pt idx="2584">
                  <c:v>1223.4000000000001</c:v>
                </c:pt>
                <c:pt idx="2585">
                  <c:v>1223.4000000000001</c:v>
                </c:pt>
                <c:pt idx="2586">
                  <c:v>1223.4000000000001</c:v>
                </c:pt>
                <c:pt idx="2587">
                  <c:v>1223.4000000000001</c:v>
                </c:pt>
                <c:pt idx="2588">
                  <c:v>1223.4000000000001</c:v>
                </c:pt>
                <c:pt idx="2589">
                  <c:v>1223.4000000000001</c:v>
                </c:pt>
                <c:pt idx="2590">
                  <c:v>1223.4000000000001</c:v>
                </c:pt>
                <c:pt idx="2591">
                  <c:v>1223.4000000000001</c:v>
                </c:pt>
                <c:pt idx="2592">
                  <c:v>1223.4000000000001</c:v>
                </c:pt>
                <c:pt idx="2593">
                  <c:v>1223.4000000000001</c:v>
                </c:pt>
                <c:pt idx="2594">
                  <c:v>1223.4000000000001</c:v>
                </c:pt>
                <c:pt idx="2595">
                  <c:v>1223.4000000000001</c:v>
                </c:pt>
                <c:pt idx="2596">
                  <c:v>1223.4000000000001</c:v>
                </c:pt>
                <c:pt idx="2597">
                  <c:v>1223.4000000000001</c:v>
                </c:pt>
                <c:pt idx="2598">
                  <c:v>1223.4000000000001</c:v>
                </c:pt>
                <c:pt idx="2599">
                  <c:v>1223.4000000000001</c:v>
                </c:pt>
                <c:pt idx="2600">
                  <c:v>1223.4000000000001</c:v>
                </c:pt>
                <c:pt idx="2601">
                  <c:v>1223.4000000000001</c:v>
                </c:pt>
                <c:pt idx="2602">
                  <c:v>1223.4000000000001</c:v>
                </c:pt>
                <c:pt idx="2603">
                  <c:v>1223.4000000000001</c:v>
                </c:pt>
                <c:pt idx="2604">
                  <c:v>1223.4000000000001</c:v>
                </c:pt>
                <c:pt idx="2605">
                  <c:v>1223.4000000000001</c:v>
                </c:pt>
                <c:pt idx="2606">
                  <c:v>1223.4000000000001</c:v>
                </c:pt>
                <c:pt idx="2607">
                  <c:v>1223.4000000000001</c:v>
                </c:pt>
                <c:pt idx="2608">
                  <c:v>1223.4000000000001</c:v>
                </c:pt>
                <c:pt idx="2609">
                  <c:v>1223.4000000000001</c:v>
                </c:pt>
                <c:pt idx="2610">
                  <c:v>1223.4000000000001</c:v>
                </c:pt>
                <c:pt idx="2611">
                  <c:v>1223.4000000000001</c:v>
                </c:pt>
                <c:pt idx="2612">
                  <c:v>1223.4000000000001</c:v>
                </c:pt>
                <c:pt idx="2613">
                  <c:v>1223.4000000000001</c:v>
                </c:pt>
                <c:pt idx="2614">
                  <c:v>1223.4000000000001</c:v>
                </c:pt>
                <c:pt idx="2615">
                  <c:v>1223.4000000000001</c:v>
                </c:pt>
                <c:pt idx="2616">
                  <c:v>1223.4000000000001</c:v>
                </c:pt>
                <c:pt idx="2617">
                  <c:v>1223.4000000000001</c:v>
                </c:pt>
                <c:pt idx="2618">
                  <c:v>1223.4000000000001</c:v>
                </c:pt>
                <c:pt idx="2619">
                  <c:v>1223.4000000000001</c:v>
                </c:pt>
                <c:pt idx="2620">
                  <c:v>1223.4000000000001</c:v>
                </c:pt>
                <c:pt idx="2621">
                  <c:v>1223.4000000000001</c:v>
                </c:pt>
                <c:pt idx="2622">
                  <c:v>1223.4000000000001</c:v>
                </c:pt>
                <c:pt idx="2623">
                  <c:v>1223.4000000000001</c:v>
                </c:pt>
                <c:pt idx="2624">
                  <c:v>1223.4000000000001</c:v>
                </c:pt>
                <c:pt idx="2625">
                  <c:v>1223.4000000000001</c:v>
                </c:pt>
                <c:pt idx="2626">
                  <c:v>1223.4000000000001</c:v>
                </c:pt>
                <c:pt idx="2627">
                  <c:v>1223.4000000000001</c:v>
                </c:pt>
                <c:pt idx="2628">
                  <c:v>1223.4000000000001</c:v>
                </c:pt>
                <c:pt idx="2629">
                  <c:v>1223.4000000000001</c:v>
                </c:pt>
                <c:pt idx="2630">
                  <c:v>1223.4000000000001</c:v>
                </c:pt>
                <c:pt idx="2631">
                  <c:v>1223.4000000000001</c:v>
                </c:pt>
                <c:pt idx="2632">
                  <c:v>1223.4000000000001</c:v>
                </c:pt>
                <c:pt idx="2633">
                  <c:v>1223.4000000000001</c:v>
                </c:pt>
                <c:pt idx="2634">
                  <c:v>1223.4000000000001</c:v>
                </c:pt>
                <c:pt idx="2635">
                  <c:v>1223.4000000000001</c:v>
                </c:pt>
                <c:pt idx="2636">
                  <c:v>1223.4000000000001</c:v>
                </c:pt>
                <c:pt idx="2637">
                  <c:v>1223.4000000000001</c:v>
                </c:pt>
                <c:pt idx="2638">
                  <c:v>1223.4000000000001</c:v>
                </c:pt>
                <c:pt idx="2639">
                  <c:v>1223.4000000000001</c:v>
                </c:pt>
                <c:pt idx="2640">
                  <c:v>1223.4000000000001</c:v>
                </c:pt>
                <c:pt idx="2641">
                  <c:v>1223.4000000000001</c:v>
                </c:pt>
                <c:pt idx="2642">
                  <c:v>1223.4000000000001</c:v>
                </c:pt>
                <c:pt idx="2643">
                  <c:v>1223.4000000000001</c:v>
                </c:pt>
                <c:pt idx="2644">
                  <c:v>1223.4000000000001</c:v>
                </c:pt>
                <c:pt idx="2645">
                  <c:v>1223.4000000000001</c:v>
                </c:pt>
                <c:pt idx="2646">
                  <c:v>1223.4000000000001</c:v>
                </c:pt>
                <c:pt idx="2647">
                  <c:v>1223.4000000000001</c:v>
                </c:pt>
                <c:pt idx="2648">
                  <c:v>1223.4000000000001</c:v>
                </c:pt>
                <c:pt idx="2649">
                  <c:v>1223.4000000000001</c:v>
                </c:pt>
                <c:pt idx="2650">
                  <c:v>1223.4000000000001</c:v>
                </c:pt>
                <c:pt idx="2651">
                  <c:v>1223.4000000000001</c:v>
                </c:pt>
                <c:pt idx="2652">
                  <c:v>1223.4000000000001</c:v>
                </c:pt>
                <c:pt idx="2653">
                  <c:v>1223.4000000000001</c:v>
                </c:pt>
                <c:pt idx="2654">
                  <c:v>1223.4000000000001</c:v>
                </c:pt>
                <c:pt idx="2655">
                  <c:v>1223.4000000000001</c:v>
                </c:pt>
                <c:pt idx="2656">
                  <c:v>1223.4000000000001</c:v>
                </c:pt>
                <c:pt idx="2657">
                  <c:v>1223.4000000000001</c:v>
                </c:pt>
                <c:pt idx="2658">
                  <c:v>1223.4000000000001</c:v>
                </c:pt>
                <c:pt idx="2659">
                  <c:v>1223.4000000000001</c:v>
                </c:pt>
                <c:pt idx="2660">
                  <c:v>1223.4000000000001</c:v>
                </c:pt>
                <c:pt idx="2661">
                  <c:v>1223.4000000000001</c:v>
                </c:pt>
                <c:pt idx="2662">
                  <c:v>1223.4000000000001</c:v>
                </c:pt>
                <c:pt idx="2663">
                  <c:v>1223.4000000000001</c:v>
                </c:pt>
                <c:pt idx="2664">
                  <c:v>1223.4000000000001</c:v>
                </c:pt>
                <c:pt idx="2665">
                  <c:v>1223.4000000000001</c:v>
                </c:pt>
                <c:pt idx="2666">
                  <c:v>1223.4000000000001</c:v>
                </c:pt>
                <c:pt idx="2667">
                  <c:v>1223.4000000000001</c:v>
                </c:pt>
                <c:pt idx="2668">
                  <c:v>1223.4000000000001</c:v>
                </c:pt>
                <c:pt idx="2669">
                  <c:v>1223.4000000000001</c:v>
                </c:pt>
                <c:pt idx="2670">
                  <c:v>1223.4000000000001</c:v>
                </c:pt>
                <c:pt idx="2671">
                  <c:v>1223.4000000000001</c:v>
                </c:pt>
                <c:pt idx="2672">
                  <c:v>1223.4000000000001</c:v>
                </c:pt>
                <c:pt idx="2673">
                  <c:v>1223.4000000000001</c:v>
                </c:pt>
                <c:pt idx="2674">
                  <c:v>1223.4000000000001</c:v>
                </c:pt>
                <c:pt idx="2675">
                  <c:v>1223.4000000000001</c:v>
                </c:pt>
                <c:pt idx="2676">
                  <c:v>1223.4000000000001</c:v>
                </c:pt>
                <c:pt idx="2677">
                  <c:v>1223.4000000000001</c:v>
                </c:pt>
                <c:pt idx="2678">
                  <c:v>1223.4000000000001</c:v>
                </c:pt>
                <c:pt idx="2679">
                  <c:v>1223.4000000000001</c:v>
                </c:pt>
                <c:pt idx="2680">
                  <c:v>1223.4000000000001</c:v>
                </c:pt>
                <c:pt idx="2681">
                  <c:v>1223.4000000000001</c:v>
                </c:pt>
                <c:pt idx="2682">
                  <c:v>1223.4000000000001</c:v>
                </c:pt>
                <c:pt idx="2683">
                  <c:v>1223.4000000000001</c:v>
                </c:pt>
                <c:pt idx="2684">
                  <c:v>1223.4000000000001</c:v>
                </c:pt>
                <c:pt idx="2685">
                  <c:v>1223.4000000000001</c:v>
                </c:pt>
                <c:pt idx="2686">
                  <c:v>1223.4000000000001</c:v>
                </c:pt>
                <c:pt idx="2687">
                  <c:v>1223.4000000000001</c:v>
                </c:pt>
                <c:pt idx="2688">
                  <c:v>1223.4000000000001</c:v>
                </c:pt>
                <c:pt idx="2689">
                  <c:v>1223.4000000000001</c:v>
                </c:pt>
                <c:pt idx="2690">
                  <c:v>1223.4000000000001</c:v>
                </c:pt>
                <c:pt idx="2691">
                  <c:v>1223.4000000000001</c:v>
                </c:pt>
                <c:pt idx="2692">
                  <c:v>1223.4000000000001</c:v>
                </c:pt>
                <c:pt idx="2693">
                  <c:v>1223.4000000000001</c:v>
                </c:pt>
                <c:pt idx="2694">
                  <c:v>1223.4000000000001</c:v>
                </c:pt>
                <c:pt idx="2695">
                  <c:v>1223.4000000000001</c:v>
                </c:pt>
                <c:pt idx="2696">
                  <c:v>1223.4000000000001</c:v>
                </c:pt>
                <c:pt idx="2697">
                  <c:v>1223.4000000000001</c:v>
                </c:pt>
                <c:pt idx="2698">
                  <c:v>1223.4000000000001</c:v>
                </c:pt>
                <c:pt idx="2699">
                  <c:v>1223.4000000000001</c:v>
                </c:pt>
                <c:pt idx="2700">
                  <c:v>1223.4000000000001</c:v>
                </c:pt>
                <c:pt idx="2701">
                  <c:v>1223.4000000000001</c:v>
                </c:pt>
                <c:pt idx="2702">
                  <c:v>1223.4000000000001</c:v>
                </c:pt>
                <c:pt idx="2703">
                  <c:v>1223.4000000000001</c:v>
                </c:pt>
                <c:pt idx="2704">
                  <c:v>1223.4000000000001</c:v>
                </c:pt>
                <c:pt idx="2705">
                  <c:v>1223.4000000000001</c:v>
                </c:pt>
                <c:pt idx="2706">
                  <c:v>1223.4000000000001</c:v>
                </c:pt>
                <c:pt idx="2707">
                  <c:v>1223.4000000000001</c:v>
                </c:pt>
                <c:pt idx="2708">
                  <c:v>1223.4000000000001</c:v>
                </c:pt>
                <c:pt idx="2709">
                  <c:v>1223.4000000000001</c:v>
                </c:pt>
                <c:pt idx="2710">
                  <c:v>1223.4000000000001</c:v>
                </c:pt>
                <c:pt idx="2711">
                  <c:v>1223.4000000000001</c:v>
                </c:pt>
                <c:pt idx="2712">
                  <c:v>1223.4000000000001</c:v>
                </c:pt>
                <c:pt idx="2713">
                  <c:v>1223.4000000000001</c:v>
                </c:pt>
                <c:pt idx="2714">
                  <c:v>1223.4000000000001</c:v>
                </c:pt>
                <c:pt idx="2715">
                  <c:v>1223.4000000000001</c:v>
                </c:pt>
                <c:pt idx="2716">
                  <c:v>1223.4000000000001</c:v>
                </c:pt>
                <c:pt idx="2717">
                  <c:v>1223.4000000000001</c:v>
                </c:pt>
                <c:pt idx="2718">
                  <c:v>1223.4000000000001</c:v>
                </c:pt>
                <c:pt idx="2719">
                  <c:v>1223.4000000000001</c:v>
                </c:pt>
                <c:pt idx="2720">
                  <c:v>1223.4000000000001</c:v>
                </c:pt>
                <c:pt idx="2721">
                  <c:v>1223.4000000000001</c:v>
                </c:pt>
                <c:pt idx="2722">
                  <c:v>1223.4000000000001</c:v>
                </c:pt>
                <c:pt idx="2723">
                  <c:v>1223.4000000000001</c:v>
                </c:pt>
                <c:pt idx="2724">
                  <c:v>1223.4000000000001</c:v>
                </c:pt>
                <c:pt idx="2725">
                  <c:v>1223.4000000000001</c:v>
                </c:pt>
                <c:pt idx="2726">
                  <c:v>1223.4000000000001</c:v>
                </c:pt>
                <c:pt idx="2727">
                  <c:v>1223.4000000000001</c:v>
                </c:pt>
                <c:pt idx="2728">
                  <c:v>1223.4000000000001</c:v>
                </c:pt>
                <c:pt idx="2729">
                  <c:v>1223.4000000000001</c:v>
                </c:pt>
                <c:pt idx="2730">
                  <c:v>1223.4000000000001</c:v>
                </c:pt>
                <c:pt idx="2731">
                  <c:v>1223.4000000000001</c:v>
                </c:pt>
                <c:pt idx="2732">
                  <c:v>1223.4000000000001</c:v>
                </c:pt>
                <c:pt idx="2733">
                  <c:v>1223.4000000000001</c:v>
                </c:pt>
                <c:pt idx="2734">
                  <c:v>1223.4000000000001</c:v>
                </c:pt>
                <c:pt idx="2735">
                  <c:v>1223.4000000000001</c:v>
                </c:pt>
                <c:pt idx="2736">
                  <c:v>1223.4000000000001</c:v>
                </c:pt>
                <c:pt idx="2737">
                  <c:v>1223.4000000000001</c:v>
                </c:pt>
                <c:pt idx="2738">
                  <c:v>1223.4000000000001</c:v>
                </c:pt>
                <c:pt idx="2739">
                  <c:v>1223.4000000000001</c:v>
                </c:pt>
                <c:pt idx="2740">
                  <c:v>1223.4000000000001</c:v>
                </c:pt>
                <c:pt idx="2741">
                  <c:v>1223.4000000000001</c:v>
                </c:pt>
                <c:pt idx="2742">
                  <c:v>1223.4000000000001</c:v>
                </c:pt>
                <c:pt idx="2743">
                  <c:v>1223.4000000000001</c:v>
                </c:pt>
                <c:pt idx="2744">
                  <c:v>1223.4000000000001</c:v>
                </c:pt>
                <c:pt idx="2745">
                  <c:v>1223.4000000000001</c:v>
                </c:pt>
                <c:pt idx="2746">
                  <c:v>1223.4000000000001</c:v>
                </c:pt>
                <c:pt idx="2747">
                  <c:v>1223.4000000000001</c:v>
                </c:pt>
                <c:pt idx="2748">
                  <c:v>1223.4000000000001</c:v>
                </c:pt>
                <c:pt idx="2749">
                  <c:v>1223.4000000000001</c:v>
                </c:pt>
                <c:pt idx="2750">
                  <c:v>1223.4000000000001</c:v>
                </c:pt>
                <c:pt idx="2751">
                  <c:v>1223.4000000000001</c:v>
                </c:pt>
                <c:pt idx="2752">
                  <c:v>1223.4000000000001</c:v>
                </c:pt>
                <c:pt idx="2753">
                  <c:v>1223.4000000000001</c:v>
                </c:pt>
                <c:pt idx="2754">
                  <c:v>1223.4000000000001</c:v>
                </c:pt>
                <c:pt idx="2755">
                  <c:v>1223.4000000000001</c:v>
                </c:pt>
                <c:pt idx="2756">
                  <c:v>1223.4000000000001</c:v>
                </c:pt>
                <c:pt idx="2757">
                  <c:v>1223.4000000000001</c:v>
                </c:pt>
                <c:pt idx="2758">
                  <c:v>1223.4000000000001</c:v>
                </c:pt>
                <c:pt idx="2759">
                  <c:v>1223.4000000000001</c:v>
                </c:pt>
                <c:pt idx="2760">
                  <c:v>1223.4000000000001</c:v>
                </c:pt>
                <c:pt idx="2761">
                  <c:v>1223.4000000000001</c:v>
                </c:pt>
                <c:pt idx="2762">
                  <c:v>1223.4000000000001</c:v>
                </c:pt>
                <c:pt idx="2763">
                  <c:v>1223.4000000000001</c:v>
                </c:pt>
                <c:pt idx="2764">
                  <c:v>1223.4000000000001</c:v>
                </c:pt>
                <c:pt idx="2765">
                  <c:v>1223.4000000000001</c:v>
                </c:pt>
                <c:pt idx="2766">
                  <c:v>1223.4000000000001</c:v>
                </c:pt>
                <c:pt idx="2767">
                  <c:v>1223.4000000000001</c:v>
                </c:pt>
                <c:pt idx="2768">
                  <c:v>1223.4000000000001</c:v>
                </c:pt>
                <c:pt idx="2769">
                  <c:v>1223.4000000000001</c:v>
                </c:pt>
                <c:pt idx="2770">
                  <c:v>1223.4000000000001</c:v>
                </c:pt>
                <c:pt idx="2771">
                  <c:v>1223.4000000000001</c:v>
                </c:pt>
                <c:pt idx="2772">
                  <c:v>1223.4000000000001</c:v>
                </c:pt>
                <c:pt idx="2773">
                  <c:v>1223.4000000000001</c:v>
                </c:pt>
                <c:pt idx="2774">
                  <c:v>1223.4000000000001</c:v>
                </c:pt>
                <c:pt idx="2775">
                  <c:v>1223.4000000000001</c:v>
                </c:pt>
                <c:pt idx="2776">
                  <c:v>1223.4000000000001</c:v>
                </c:pt>
                <c:pt idx="2777">
                  <c:v>1223.4000000000001</c:v>
                </c:pt>
                <c:pt idx="2778">
                  <c:v>1223.4000000000001</c:v>
                </c:pt>
                <c:pt idx="2779">
                  <c:v>1223.4000000000001</c:v>
                </c:pt>
                <c:pt idx="2780">
                  <c:v>1223.4000000000001</c:v>
                </c:pt>
                <c:pt idx="2781">
                  <c:v>1223.4000000000001</c:v>
                </c:pt>
                <c:pt idx="2782">
                  <c:v>1223.4000000000001</c:v>
                </c:pt>
                <c:pt idx="2783">
                  <c:v>1223.4000000000001</c:v>
                </c:pt>
                <c:pt idx="2784">
                  <c:v>1223.4000000000001</c:v>
                </c:pt>
                <c:pt idx="2785">
                  <c:v>1223.4000000000001</c:v>
                </c:pt>
                <c:pt idx="2786">
                  <c:v>1223.4000000000001</c:v>
                </c:pt>
                <c:pt idx="2787">
                  <c:v>1223.4000000000001</c:v>
                </c:pt>
                <c:pt idx="2788">
                  <c:v>1223.4000000000001</c:v>
                </c:pt>
                <c:pt idx="2789">
                  <c:v>1223.4000000000001</c:v>
                </c:pt>
                <c:pt idx="2790">
                  <c:v>1223.4000000000001</c:v>
                </c:pt>
                <c:pt idx="2791">
                  <c:v>1223.4000000000001</c:v>
                </c:pt>
                <c:pt idx="2792">
                  <c:v>1223.4000000000001</c:v>
                </c:pt>
                <c:pt idx="2793">
                  <c:v>1223.4000000000001</c:v>
                </c:pt>
                <c:pt idx="2794">
                  <c:v>1223.4000000000001</c:v>
                </c:pt>
                <c:pt idx="2795">
                  <c:v>1223.4000000000001</c:v>
                </c:pt>
                <c:pt idx="2796">
                  <c:v>1223.4000000000001</c:v>
                </c:pt>
                <c:pt idx="2797">
                  <c:v>1223.4000000000001</c:v>
                </c:pt>
                <c:pt idx="2798">
                  <c:v>1223.4000000000001</c:v>
                </c:pt>
                <c:pt idx="2799">
                  <c:v>1223.4000000000001</c:v>
                </c:pt>
                <c:pt idx="2800">
                  <c:v>1223.4000000000001</c:v>
                </c:pt>
                <c:pt idx="2801">
                  <c:v>1223.4000000000001</c:v>
                </c:pt>
                <c:pt idx="2802">
                  <c:v>1223.4000000000001</c:v>
                </c:pt>
                <c:pt idx="2803">
                  <c:v>1223.4000000000001</c:v>
                </c:pt>
                <c:pt idx="2804">
                  <c:v>1223.4000000000001</c:v>
                </c:pt>
                <c:pt idx="2805">
                  <c:v>1223.4000000000001</c:v>
                </c:pt>
                <c:pt idx="2806">
                  <c:v>1223.4000000000001</c:v>
                </c:pt>
                <c:pt idx="2807">
                  <c:v>1223.4000000000001</c:v>
                </c:pt>
                <c:pt idx="2808">
                  <c:v>1223.4000000000001</c:v>
                </c:pt>
                <c:pt idx="2809">
                  <c:v>1223.4000000000001</c:v>
                </c:pt>
                <c:pt idx="2810">
                  <c:v>1223.4000000000001</c:v>
                </c:pt>
                <c:pt idx="2811">
                  <c:v>1223.4000000000001</c:v>
                </c:pt>
                <c:pt idx="2812">
                  <c:v>1223.4000000000001</c:v>
                </c:pt>
                <c:pt idx="2813">
                  <c:v>1223.4000000000001</c:v>
                </c:pt>
                <c:pt idx="2814">
                  <c:v>1223.4000000000001</c:v>
                </c:pt>
                <c:pt idx="2815">
                  <c:v>1223.4000000000001</c:v>
                </c:pt>
                <c:pt idx="2816">
                  <c:v>1223.4000000000001</c:v>
                </c:pt>
                <c:pt idx="2817">
                  <c:v>1223.4000000000001</c:v>
                </c:pt>
                <c:pt idx="2818">
                  <c:v>1223.4000000000001</c:v>
                </c:pt>
                <c:pt idx="2819">
                  <c:v>1223.4000000000001</c:v>
                </c:pt>
                <c:pt idx="2820">
                  <c:v>1223.4000000000001</c:v>
                </c:pt>
                <c:pt idx="2821">
                  <c:v>1223.4000000000001</c:v>
                </c:pt>
                <c:pt idx="2822">
                  <c:v>1223.4000000000001</c:v>
                </c:pt>
                <c:pt idx="2823">
                  <c:v>1223.4000000000001</c:v>
                </c:pt>
                <c:pt idx="2824">
                  <c:v>1223.4000000000001</c:v>
                </c:pt>
                <c:pt idx="2825">
                  <c:v>1223.4000000000001</c:v>
                </c:pt>
                <c:pt idx="2826">
                  <c:v>1223.4000000000001</c:v>
                </c:pt>
                <c:pt idx="2827">
                  <c:v>1223.4000000000001</c:v>
                </c:pt>
                <c:pt idx="2828">
                  <c:v>1223.4000000000001</c:v>
                </c:pt>
                <c:pt idx="2829">
                  <c:v>1223.4000000000001</c:v>
                </c:pt>
                <c:pt idx="2830">
                  <c:v>1223.4000000000001</c:v>
                </c:pt>
                <c:pt idx="2831">
                  <c:v>1223.4000000000001</c:v>
                </c:pt>
                <c:pt idx="2832">
                  <c:v>1223.4000000000001</c:v>
                </c:pt>
                <c:pt idx="2833">
                  <c:v>1223.4000000000001</c:v>
                </c:pt>
                <c:pt idx="2834">
                  <c:v>1223.4000000000001</c:v>
                </c:pt>
                <c:pt idx="2835">
                  <c:v>1223.4000000000001</c:v>
                </c:pt>
                <c:pt idx="2836">
                  <c:v>1223.4000000000001</c:v>
                </c:pt>
                <c:pt idx="2837">
                  <c:v>1223.4000000000001</c:v>
                </c:pt>
                <c:pt idx="2838">
                  <c:v>1223.4000000000001</c:v>
                </c:pt>
                <c:pt idx="2839">
                  <c:v>1223.4000000000001</c:v>
                </c:pt>
                <c:pt idx="2840">
                  <c:v>1223.4000000000001</c:v>
                </c:pt>
                <c:pt idx="2841">
                  <c:v>1223.4000000000001</c:v>
                </c:pt>
                <c:pt idx="2842">
                  <c:v>1223.4000000000001</c:v>
                </c:pt>
                <c:pt idx="2843">
                  <c:v>1223.4000000000001</c:v>
                </c:pt>
                <c:pt idx="2844">
                  <c:v>1223.4000000000001</c:v>
                </c:pt>
                <c:pt idx="2845">
                  <c:v>1223.4000000000001</c:v>
                </c:pt>
                <c:pt idx="2846">
                  <c:v>1223.4000000000001</c:v>
                </c:pt>
                <c:pt idx="2847">
                  <c:v>1223.4000000000001</c:v>
                </c:pt>
                <c:pt idx="2848">
                  <c:v>1223.4000000000001</c:v>
                </c:pt>
                <c:pt idx="2849">
                  <c:v>1223.4000000000001</c:v>
                </c:pt>
                <c:pt idx="2850">
                  <c:v>1223.4000000000001</c:v>
                </c:pt>
                <c:pt idx="2851">
                  <c:v>1223.4000000000001</c:v>
                </c:pt>
                <c:pt idx="2852">
                  <c:v>1223.4000000000001</c:v>
                </c:pt>
                <c:pt idx="2853">
                  <c:v>1223.4000000000001</c:v>
                </c:pt>
                <c:pt idx="2854">
                  <c:v>1223.4000000000001</c:v>
                </c:pt>
                <c:pt idx="2855">
                  <c:v>1223.4000000000001</c:v>
                </c:pt>
                <c:pt idx="2856">
                  <c:v>1223.4000000000001</c:v>
                </c:pt>
                <c:pt idx="2857">
                  <c:v>1223.4000000000001</c:v>
                </c:pt>
                <c:pt idx="2858">
                  <c:v>1223.4000000000001</c:v>
                </c:pt>
                <c:pt idx="2859">
                  <c:v>1223.4000000000001</c:v>
                </c:pt>
                <c:pt idx="2860">
                  <c:v>1223.4000000000001</c:v>
                </c:pt>
                <c:pt idx="2861">
                  <c:v>1223.4000000000001</c:v>
                </c:pt>
                <c:pt idx="2862">
                  <c:v>1223.4000000000001</c:v>
                </c:pt>
                <c:pt idx="2863">
                  <c:v>1223.4000000000001</c:v>
                </c:pt>
                <c:pt idx="2864">
                  <c:v>1223.4000000000001</c:v>
                </c:pt>
                <c:pt idx="2865">
                  <c:v>1223.4000000000001</c:v>
                </c:pt>
                <c:pt idx="2866">
                  <c:v>1223.4000000000001</c:v>
                </c:pt>
                <c:pt idx="2867">
                  <c:v>1223.4000000000001</c:v>
                </c:pt>
                <c:pt idx="2868">
                  <c:v>1223.4000000000001</c:v>
                </c:pt>
                <c:pt idx="2869">
                  <c:v>1223.4000000000001</c:v>
                </c:pt>
                <c:pt idx="2870">
                  <c:v>1223.4000000000001</c:v>
                </c:pt>
                <c:pt idx="2871">
                  <c:v>1223.4000000000001</c:v>
                </c:pt>
                <c:pt idx="2872">
                  <c:v>1223.4000000000001</c:v>
                </c:pt>
                <c:pt idx="2873">
                  <c:v>1223.4000000000001</c:v>
                </c:pt>
                <c:pt idx="2874">
                  <c:v>1223.4000000000001</c:v>
                </c:pt>
                <c:pt idx="2875">
                  <c:v>1223.4000000000001</c:v>
                </c:pt>
                <c:pt idx="2876">
                  <c:v>1223.4000000000001</c:v>
                </c:pt>
                <c:pt idx="2877">
                  <c:v>1223.4000000000001</c:v>
                </c:pt>
                <c:pt idx="2878">
                  <c:v>1223.4000000000001</c:v>
                </c:pt>
                <c:pt idx="2879">
                  <c:v>1223.4000000000001</c:v>
                </c:pt>
                <c:pt idx="2880">
                  <c:v>1223.4000000000001</c:v>
                </c:pt>
                <c:pt idx="2881">
                  <c:v>1223.4000000000001</c:v>
                </c:pt>
                <c:pt idx="2882">
                  <c:v>1223.4000000000001</c:v>
                </c:pt>
                <c:pt idx="2883">
                  <c:v>1223.4000000000001</c:v>
                </c:pt>
                <c:pt idx="2884">
                  <c:v>1223.4000000000001</c:v>
                </c:pt>
                <c:pt idx="2885">
                  <c:v>1223.4000000000001</c:v>
                </c:pt>
                <c:pt idx="2886">
                  <c:v>1223.4000000000001</c:v>
                </c:pt>
                <c:pt idx="2887">
                  <c:v>1223.4000000000001</c:v>
                </c:pt>
                <c:pt idx="2888">
                  <c:v>1223.4000000000001</c:v>
                </c:pt>
                <c:pt idx="2889">
                  <c:v>1223.4000000000001</c:v>
                </c:pt>
                <c:pt idx="2890">
                  <c:v>1223.4000000000001</c:v>
                </c:pt>
                <c:pt idx="2891">
                  <c:v>1223.4000000000001</c:v>
                </c:pt>
                <c:pt idx="2892">
                  <c:v>1223.4000000000001</c:v>
                </c:pt>
                <c:pt idx="2893">
                  <c:v>1223.4000000000001</c:v>
                </c:pt>
                <c:pt idx="2894">
                  <c:v>1223.4000000000001</c:v>
                </c:pt>
                <c:pt idx="2895">
                  <c:v>1223.4000000000001</c:v>
                </c:pt>
                <c:pt idx="2896">
                  <c:v>1223.4000000000001</c:v>
                </c:pt>
                <c:pt idx="2897">
                  <c:v>1223.4000000000001</c:v>
                </c:pt>
                <c:pt idx="2898">
                  <c:v>1223.4000000000001</c:v>
                </c:pt>
                <c:pt idx="2899">
                  <c:v>1223.4000000000001</c:v>
                </c:pt>
                <c:pt idx="2900">
                  <c:v>1223.4000000000001</c:v>
                </c:pt>
                <c:pt idx="2901">
                  <c:v>1223.4000000000001</c:v>
                </c:pt>
                <c:pt idx="2902">
                  <c:v>1223.4000000000001</c:v>
                </c:pt>
                <c:pt idx="2903">
                  <c:v>1223.4000000000001</c:v>
                </c:pt>
                <c:pt idx="2904">
                  <c:v>1223.4000000000001</c:v>
                </c:pt>
                <c:pt idx="2905">
                  <c:v>1223.4000000000001</c:v>
                </c:pt>
                <c:pt idx="2906">
                  <c:v>1223.4000000000001</c:v>
                </c:pt>
                <c:pt idx="2907">
                  <c:v>1223.4000000000001</c:v>
                </c:pt>
                <c:pt idx="2908">
                  <c:v>1223.4000000000001</c:v>
                </c:pt>
                <c:pt idx="2909">
                  <c:v>1223.4000000000001</c:v>
                </c:pt>
                <c:pt idx="2910">
                  <c:v>1223.4000000000001</c:v>
                </c:pt>
                <c:pt idx="2911">
                  <c:v>1223.4000000000001</c:v>
                </c:pt>
                <c:pt idx="2912">
                  <c:v>1223.4000000000001</c:v>
                </c:pt>
                <c:pt idx="2913">
                  <c:v>1223.4000000000001</c:v>
                </c:pt>
                <c:pt idx="2914">
                  <c:v>1223.4000000000001</c:v>
                </c:pt>
                <c:pt idx="2915">
                  <c:v>1223.4000000000001</c:v>
                </c:pt>
                <c:pt idx="2916">
                  <c:v>1223.4000000000001</c:v>
                </c:pt>
                <c:pt idx="2917">
                  <c:v>1223.4000000000001</c:v>
                </c:pt>
                <c:pt idx="2918">
                  <c:v>1223.4000000000001</c:v>
                </c:pt>
                <c:pt idx="2919">
                  <c:v>1223.4000000000001</c:v>
                </c:pt>
                <c:pt idx="2920">
                  <c:v>1223.4000000000001</c:v>
                </c:pt>
                <c:pt idx="2921">
                  <c:v>1223.4000000000001</c:v>
                </c:pt>
                <c:pt idx="2922">
                  <c:v>1223.4000000000001</c:v>
                </c:pt>
                <c:pt idx="2923">
                  <c:v>1223.4000000000001</c:v>
                </c:pt>
                <c:pt idx="2924">
                  <c:v>1223.4000000000001</c:v>
                </c:pt>
                <c:pt idx="2925">
                  <c:v>1223.4000000000001</c:v>
                </c:pt>
                <c:pt idx="2926">
                  <c:v>1223.4000000000001</c:v>
                </c:pt>
                <c:pt idx="2927">
                  <c:v>1223.4000000000001</c:v>
                </c:pt>
                <c:pt idx="2928">
                  <c:v>1223.4000000000001</c:v>
                </c:pt>
                <c:pt idx="2929">
                  <c:v>1223.4000000000001</c:v>
                </c:pt>
                <c:pt idx="2930">
                  <c:v>1223.4000000000001</c:v>
                </c:pt>
                <c:pt idx="2931">
                  <c:v>1223.4000000000001</c:v>
                </c:pt>
                <c:pt idx="2932">
                  <c:v>1223.4000000000001</c:v>
                </c:pt>
                <c:pt idx="2933">
                  <c:v>1223.4000000000001</c:v>
                </c:pt>
                <c:pt idx="2934">
                  <c:v>1223.4000000000001</c:v>
                </c:pt>
                <c:pt idx="2935">
                  <c:v>1223.4000000000001</c:v>
                </c:pt>
                <c:pt idx="2936">
                  <c:v>1223.4000000000001</c:v>
                </c:pt>
                <c:pt idx="2937">
                  <c:v>1223.4000000000001</c:v>
                </c:pt>
                <c:pt idx="2938">
                  <c:v>1223.4000000000001</c:v>
                </c:pt>
                <c:pt idx="2939">
                  <c:v>1223.4000000000001</c:v>
                </c:pt>
                <c:pt idx="2940">
                  <c:v>1223.4000000000001</c:v>
                </c:pt>
                <c:pt idx="2941">
                  <c:v>1223.4000000000001</c:v>
                </c:pt>
                <c:pt idx="2942">
                  <c:v>1223.4000000000001</c:v>
                </c:pt>
                <c:pt idx="2943">
                  <c:v>1223.4000000000001</c:v>
                </c:pt>
                <c:pt idx="2944">
                  <c:v>1223.4000000000001</c:v>
                </c:pt>
                <c:pt idx="2945">
                  <c:v>1223.4000000000001</c:v>
                </c:pt>
                <c:pt idx="2946">
                  <c:v>1223.4000000000001</c:v>
                </c:pt>
                <c:pt idx="2947">
                  <c:v>1223.4000000000001</c:v>
                </c:pt>
                <c:pt idx="2948">
                  <c:v>1223.4000000000001</c:v>
                </c:pt>
                <c:pt idx="2949">
                  <c:v>1223.4000000000001</c:v>
                </c:pt>
                <c:pt idx="2950">
                  <c:v>1223.4000000000001</c:v>
                </c:pt>
                <c:pt idx="2951">
                  <c:v>1223.4000000000001</c:v>
                </c:pt>
                <c:pt idx="2952">
                  <c:v>1223.4000000000001</c:v>
                </c:pt>
                <c:pt idx="2953">
                  <c:v>1223.4000000000001</c:v>
                </c:pt>
                <c:pt idx="2954">
                  <c:v>1223.4000000000001</c:v>
                </c:pt>
                <c:pt idx="2955">
                  <c:v>1223.4000000000001</c:v>
                </c:pt>
                <c:pt idx="2956">
                  <c:v>1223.4000000000001</c:v>
                </c:pt>
                <c:pt idx="2957">
                  <c:v>1223.4000000000001</c:v>
                </c:pt>
                <c:pt idx="2958">
                  <c:v>1223.4000000000001</c:v>
                </c:pt>
                <c:pt idx="2959">
                  <c:v>1223.4000000000001</c:v>
                </c:pt>
                <c:pt idx="2960">
                  <c:v>1223.4000000000001</c:v>
                </c:pt>
                <c:pt idx="2961">
                  <c:v>1223.4000000000001</c:v>
                </c:pt>
                <c:pt idx="2962">
                  <c:v>1223.4000000000001</c:v>
                </c:pt>
                <c:pt idx="2963">
                  <c:v>1223.4000000000001</c:v>
                </c:pt>
                <c:pt idx="2964">
                  <c:v>1223.4000000000001</c:v>
                </c:pt>
                <c:pt idx="2965">
                  <c:v>1223.4000000000001</c:v>
                </c:pt>
                <c:pt idx="2966">
                  <c:v>1223.4000000000001</c:v>
                </c:pt>
                <c:pt idx="2967">
                  <c:v>1223.4000000000001</c:v>
                </c:pt>
                <c:pt idx="2968">
                  <c:v>1223.4000000000001</c:v>
                </c:pt>
                <c:pt idx="2969">
                  <c:v>1223.4000000000001</c:v>
                </c:pt>
                <c:pt idx="2970">
                  <c:v>1223.4000000000001</c:v>
                </c:pt>
                <c:pt idx="2971">
                  <c:v>1223.4000000000001</c:v>
                </c:pt>
                <c:pt idx="2972">
                  <c:v>1223.4000000000001</c:v>
                </c:pt>
                <c:pt idx="2973">
                  <c:v>1223.4000000000001</c:v>
                </c:pt>
                <c:pt idx="2974">
                  <c:v>1223.4000000000001</c:v>
                </c:pt>
                <c:pt idx="2975">
                  <c:v>1223.4000000000001</c:v>
                </c:pt>
                <c:pt idx="2976">
                  <c:v>1223.4000000000001</c:v>
                </c:pt>
                <c:pt idx="2977">
                  <c:v>1223.4000000000001</c:v>
                </c:pt>
                <c:pt idx="2978">
                  <c:v>1223.4000000000001</c:v>
                </c:pt>
                <c:pt idx="2979">
                  <c:v>1223.4000000000001</c:v>
                </c:pt>
                <c:pt idx="2980">
                  <c:v>1223.4000000000001</c:v>
                </c:pt>
                <c:pt idx="2981">
                  <c:v>1223.4000000000001</c:v>
                </c:pt>
                <c:pt idx="2982">
                  <c:v>1223.4000000000001</c:v>
                </c:pt>
                <c:pt idx="2983">
                  <c:v>1223.4000000000001</c:v>
                </c:pt>
                <c:pt idx="2984">
                  <c:v>1223.4000000000001</c:v>
                </c:pt>
                <c:pt idx="2985">
                  <c:v>1223.4000000000001</c:v>
                </c:pt>
                <c:pt idx="2986">
                  <c:v>1223.4000000000001</c:v>
                </c:pt>
                <c:pt idx="2987">
                  <c:v>1223.4000000000001</c:v>
                </c:pt>
                <c:pt idx="2988">
                  <c:v>1223.4000000000001</c:v>
                </c:pt>
                <c:pt idx="2989">
                  <c:v>1223.4000000000001</c:v>
                </c:pt>
                <c:pt idx="2990">
                  <c:v>1223.4000000000001</c:v>
                </c:pt>
                <c:pt idx="2991">
                  <c:v>1223.4000000000001</c:v>
                </c:pt>
                <c:pt idx="2992">
                  <c:v>1223.4000000000001</c:v>
                </c:pt>
                <c:pt idx="2993">
                  <c:v>1223.4000000000001</c:v>
                </c:pt>
                <c:pt idx="2994">
                  <c:v>1223.4000000000001</c:v>
                </c:pt>
                <c:pt idx="2995">
                  <c:v>1223.4000000000001</c:v>
                </c:pt>
                <c:pt idx="2996">
                  <c:v>1223.4000000000001</c:v>
                </c:pt>
                <c:pt idx="2997">
                  <c:v>1223.4000000000001</c:v>
                </c:pt>
                <c:pt idx="2998">
                  <c:v>1223.4000000000001</c:v>
                </c:pt>
                <c:pt idx="2999">
                  <c:v>1223.4000000000001</c:v>
                </c:pt>
                <c:pt idx="3000">
                  <c:v>1223.4000000000001</c:v>
                </c:pt>
                <c:pt idx="3001">
                  <c:v>1223.4000000000001</c:v>
                </c:pt>
                <c:pt idx="3002">
                  <c:v>1223.4000000000001</c:v>
                </c:pt>
                <c:pt idx="3003">
                  <c:v>1223.4000000000001</c:v>
                </c:pt>
                <c:pt idx="3004">
                  <c:v>1223.4000000000001</c:v>
                </c:pt>
                <c:pt idx="3005">
                  <c:v>1223.4000000000001</c:v>
                </c:pt>
                <c:pt idx="3006">
                  <c:v>1223.4000000000001</c:v>
                </c:pt>
                <c:pt idx="3007">
                  <c:v>1223.4000000000001</c:v>
                </c:pt>
                <c:pt idx="3008">
                  <c:v>1223.4000000000001</c:v>
                </c:pt>
                <c:pt idx="3009">
                  <c:v>1223.4000000000001</c:v>
                </c:pt>
                <c:pt idx="3010">
                  <c:v>1223.4000000000001</c:v>
                </c:pt>
                <c:pt idx="3011">
                  <c:v>1223.4000000000001</c:v>
                </c:pt>
                <c:pt idx="3012">
                  <c:v>1223.4000000000001</c:v>
                </c:pt>
                <c:pt idx="3013">
                  <c:v>1223.4000000000001</c:v>
                </c:pt>
                <c:pt idx="3014">
                  <c:v>1223.4000000000001</c:v>
                </c:pt>
                <c:pt idx="3015">
                  <c:v>1223.4000000000001</c:v>
                </c:pt>
                <c:pt idx="3016">
                  <c:v>1223.4000000000001</c:v>
                </c:pt>
                <c:pt idx="3017">
                  <c:v>1223.4000000000001</c:v>
                </c:pt>
                <c:pt idx="3018">
                  <c:v>1223.4000000000001</c:v>
                </c:pt>
                <c:pt idx="3019">
                  <c:v>1223.4000000000001</c:v>
                </c:pt>
                <c:pt idx="3020">
                  <c:v>1223.4000000000001</c:v>
                </c:pt>
                <c:pt idx="3021">
                  <c:v>1223.4000000000001</c:v>
                </c:pt>
                <c:pt idx="3022">
                  <c:v>1223.4000000000001</c:v>
                </c:pt>
                <c:pt idx="3023">
                  <c:v>1223.4000000000001</c:v>
                </c:pt>
                <c:pt idx="3024">
                  <c:v>1223.4000000000001</c:v>
                </c:pt>
                <c:pt idx="3025">
                  <c:v>1223.4000000000001</c:v>
                </c:pt>
                <c:pt idx="3026">
                  <c:v>1223.4000000000001</c:v>
                </c:pt>
                <c:pt idx="3027">
                  <c:v>1223.4000000000001</c:v>
                </c:pt>
                <c:pt idx="3028">
                  <c:v>1223.4000000000001</c:v>
                </c:pt>
                <c:pt idx="3029">
                  <c:v>1223.4000000000001</c:v>
                </c:pt>
                <c:pt idx="3030">
                  <c:v>1223.4000000000001</c:v>
                </c:pt>
                <c:pt idx="3031">
                  <c:v>1223.4000000000001</c:v>
                </c:pt>
                <c:pt idx="3032">
                  <c:v>1223.4000000000001</c:v>
                </c:pt>
                <c:pt idx="3033">
                  <c:v>1223.4000000000001</c:v>
                </c:pt>
                <c:pt idx="3034">
                  <c:v>1223.4000000000001</c:v>
                </c:pt>
                <c:pt idx="3035">
                  <c:v>1223.4000000000001</c:v>
                </c:pt>
                <c:pt idx="3036">
                  <c:v>1223.4000000000001</c:v>
                </c:pt>
                <c:pt idx="3037">
                  <c:v>1223.4000000000001</c:v>
                </c:pt>
                <c:pt idx="3038">
                  <c:v>1223.4000000000001</c:v>
                </c:pt>
                <c:pt idx="3039">
                  <c:v>1223.4000000000001</c:v>
                </c:pt>
                <c:pt idx="3040">
                  <c:v>1223.4000000000001</c:v>
                </c:pt>
                <c:pt idx="3041">
                  <c:v>1223.4000000000001</c:v>
                </c:pt>
                <c:pt idx="3042">
                  <c:v>1223.4000000000001</c:v>
                </c:pt>
                <c:pt idx="3043">
                  <c:v>1223.4000000000001</c:v>
                </c:pt>
                <c:pt idx="3044">
                  <c:v>1223.4000000000001</c:v>
                </c:pt>
                <c:pt idx="3045">
                  <c:v>1223.4000000000001</c:v>
                </c:pt>
                <c:pt idx="3046">
                  <c:v>1223.4000000000001</c:v>
                </c:pt>
                <c:pt idx="3047">
                  <c:v>1223.4000000000001</c:v>
                </c:pt>
                <c:pt idx="3048">
                  <c:v>1223.4000000000001</c:v>
                </c:pt>
                <c:pt idx="3049">
                  <c:v>1223.4000000000001</c:v>
                </c:pt>
                <c:pt idx="3050">
                  <c:v>1223.4000000000001</c:v>
                </c:pt>
                <c:pt idx="3051">
                  <c:v>1223.4000000000001</c:v>
                </c:pt>
                <c:pt idx="3052">
                  <c:v>1223.4000000000001</c:v>
                </c:pt>
                <c:pt idx="3053">
                  <c:v>1223.4000000000001</c:v>
                </c:pt>
                <c:pt idx="3054">
                  <c:v>1223.4000000000001</c:v>
                </c:pt>
                <c:pt idx="3055">
                  <c:v>1223.4000000000001</c:v>
                </c:pt>
                <c:pt idx="3056">
                  <c:v>1223.4000000000001</c:v>
                </c:pt>
                <c:pt idx="3057">
                  <c:v>1223.4000000000001</c:v>
                </c:pt>
                <c:pt idx="3058">
                  <c:v>1223.4000000000001</c:v>
                </c:pt>
                <c:pt idx="3059">
                  <c:v>1223.4000000000001</c:v>
                </c:pt>
                <c:pt idx="3060">
                  <c:v>1223.4000000000001</c:v>
                </c:pt>
                <c:pt idx="3061">
                  <c:v>1223.4000000000001</c:v>
                </c:pt>
                <c:pt idx="3062">
                  <c:v>1223.4000000000001</c:v>
                </c:pt>
                <c:pt idx="3063">
                  <c:v>1223.4000000000001</c:v>
                </c:pt>
                <c:pt idx="3064">
                  <c:v>1223.4000000000001</c:v>
                </c:pt>
                <c:pt idx="3065">
                  <c:v>1223.4000000000001</c:v>
                </c:pt>
                <c:pt idx="3066">
                  <c:v>1223.4000000000001</c:v>
                </c:pt>
                <c:pt idx="3067">
                  <c:v>1223.4000000000001</c:v>
                </c:pt>
                <c:pt idx="3068">
                  <c:v>1223.4000000000001</c:v>
                </c:pt>
                <c:pt idx="3069">
                  <c:v>1223.4000000000001</c:v>
                </c:pt>
                <c:pt idx="3070">
                  <c:v>1223.4000000000001</c:v>
                </c:pt>
                <c:pt idx="3071">
                  <c:v>1223.4000000000001</c:v>
                </c:pt>
                <c:pt idx="3072">
                  <c:v>1223.4000000000001</c:v>
                </c:pt>
                <c:pt idx="3073">
                  <c:v>1223.4000000000001</c:v>
                </c:pt>
                <c:pt idx="3074">
                  <c:v>1223.4000000000001</c:v>
                </c:pt>
                <c:pt idx="3075">
                  <c:v>1223.4000000000001</c:v>
                </c:pt>
                <c:pt idx="3076">
                  <c:v>1223.4000000000001</c:v>
                </c:pt>
                <c:pt idx="3077">
                  <c:v>1223.4000000000001</c:v>
                </c:pt>
                <c:pt idx="3078">
                  <c:v>1223.4000000000001</c:v>
                </c:pt>
                <c:pt idx="3079">
                  <c:v>1223.4000000000001</c:v>
                </c:pt>
                <c:pt idx="3080">
                  <c:v>1223.4000000000001</c:v>
                </c:pt>
                <c:pt idx="3081">
                  <c:v>1223.4000000000001</c:v>
                </c:pt>
                <c:pt idx="3082">
                  <c:v>1223.4000000000001</c:v>
                </c:pt>
                <c:pt idx="3083">
                  <c:v>1223.4000000000001</c:v>
                </c:pt>
                <c:pt idx="3084">
                  <c:v>1223.4000000000001</c:v>
                </c:pt>
                <c:pt idx="3085">
                  <c:v>1223.4000000000001</c:v>
                </c:pt>
                <c:pt idx="3086">
                  <c:v>1223.4000000000001</c:v>
                </c:pt>
                <c:pt idx="3087">
                  <c:v>1223.4000000000001</c:v>
                </c:pt>
                <c:pt idx="3088">
                  <c:v>1223.4000000000001</c:v>
                </c:pt>
                <c:pt idx="3089">
                  <c:v>1223.4000000000001</c:v>
                </c:pt>
                <c:pt idx="3090">
                  <c:v>1223.4000000000001</c:v>
                </c:pt>
                <c:pt idx="3091">
                  <c:v>1223.4000000000001</c:v>
                </c:pt>
                <c:pt idx="3092">
                  <c:v>1223.4000000000001</c:v>
                </c:pt>
                <c:pt idx="3093">
                  <c:v>1223.4000000000001</c:v>
                </c:pt>
                <c:pt idx="3094">
                  <c:v>1223.4000000000001</c:v>
                </c:pt>
                <c:pt idx="3095">
                  <c:v>1223.4000000000001</c:v>
                </c:pt>
                <c:pt idx="3096">
                  <c:v>1223.4000000000001</c:v>
                </c:pt>
                <c:pt idx="3097">
                  <c:v>1223.4000000000001</c:v>
                </c:pt>
                <c:pt idx="3098">
                  <c:v>1223.4000000000001</c:v>
                </c:pt>
                <c:pt idx="3099">
                  <c:v>1223.4000000000001</c:v>
                </c:pt>
                <c:pt idx="3100">
                  <c:v>1223.4000000000001</c:v>
                </c:pt>
                <c:pt idx="3101">
                  <c:v>1223.4000000000001</c:v>
                </c:pt>
                <c:pt idx="3102">
                  <c:v>1223.4000000000001</c:v>
                </c:pt>
                <c:pt idx="3103">
                  <c:v>1223.4000000000001</c:v>
                </c:pt>
                <c:pt idx="3104">
                  <c:v>1223.4000000000001</c:v>
                </c:pt>
                <c:pt idx="3105">
                  <c:v>1223.4000000000001</c:v>
                </c:pt>
                <c:pt idx="3106">
                  <c:v>1223.4000000000001</c:v>
                </c:pt>
                <c:pt idx="3107">
                  <c:v>1223.4000000000001</c:v>
                </c:pt>
                <c:pt idx="3108">
                  <c:v>1223.4000000000001</c:v>
                </c:pt>
                <c:pt idx="3109">
                  <c:v>1223.4000000000001</c:v>
                </c:pt>
                <c:pt idx="3110">
                  <c:v>1223.4000000000001</c:v>
                </c:pt>
                <c:pt idx="3111">
                  <c:v>1223.4000000000001</c:v>
                </c:pt>
                <c:pt idx="3112">
                  <c:v>1223.4000000000001</c:v>
                </c:pt>
                <c:pt idx="3113">
                  <c:v>1223.4000000000001</c:v>
                </c:pt>
                <c:pt idx="3114">
                  <c:v>1223.4000000000001</c:v>
                </c:pt>
                <c:pt idx="3115">
                  <c:v>1223.4000000000001</c:v>
                </c:pt>
                <c:pt idx="3116">
                  <c:v>1223.4000000000001</c:v>
                </c:pt>
                <c:pt idx="3117">
                  <c:v>1223.4000000000001</c:v>
                </c:pt>
                <c:pt idx="3118">
                  <c:v>1223.4000000000001</c:v>
                </c:pt>
                <c:pt idx="3119">
                  <c:v>1223.4000000000001</c:v>
                </c:pt>
                <c:pt idx="3120">
                  <c:v>1223.4000000000001</c:v>
                </c:pt>
                <c:pt idx="3121">
                  <c:v>1223.4000000000001</c:v>
                </c:pt>
                <c:pt idx="3122">
                  <c:v>1223.4000000000001</c:v>
                </c:pt>
                <c:pt idx="3123">
                  <c:v>1223.4000000000001</c:v>
                </c:pt>
                <c:pt idx="3124">
                  <c:v>1223.4000000000001</c:v>
                </c:pt>
                <c:pt idx="3125">
                  <c:v>1223.4000000000001</c:v>
                </c:pt>
                <c:pt idx="3126">
                  <c:v>1223.4000000000001</c:v>
                </c:pt>
                <c:pt idx="3127">
                  <c:v>1223.4000000000001</c:v>
                </c:pt>
                <c:pt idx="3128">
                  <c:v>1223.4000000000001</c:v>
                </c:pt>
                <c:pt idx="3129">
                  <c:v>1223.4000000000001</c:v>
                </c:pt>
                <c:pt idx="3130">
                  <c:v>1223.4000000000001</c:v>
                </c:pt>
                <c:pt idx="3131">
                  <c:v>1223.4000000000001</c:v>
                </c:pt>
                <c:pt idx="3132">
                  <c:v>1223.4000000000001</c:v>
                </c:pt>
                <c:pt idx="3133">
                  <c:v>1223.4000000000001</c:v>
                </c:pt>
                <c:pt idx="3134">
                  <c:v>1223.4000000000001</c:v>
                </c:pt>
                <c:pt idx="3135">
                  <c:v>1223.4000000000001</c:v>
                </c:pt>
                <c:pt idx="3136">
                  <c:v>1223.4000000000001</c:v>
                </c:pt>
                <c:pt idx="3137">
                  <c:v>1223.4000000000001</c:v>
                </c:pt>
                <c:pt idx="3138">
                  <c:v>1223.4000000000001</c:v>
                </c:pt>
                <c:pt idx="3139">
                  <c:v>1223.4000000000001</c:v>
                </c:pt>
                <c:pt idx="3140">
                  <c:v>1223.4000000000001</c:v>
                </c:pt>
                <c:pt idx="3141">
                  <c:v>1223.4000000000001</c:v>
                </c:pt>
                <c:pt idx="3142">
                  <c:v>1223.4000000000001</c:v>
                </c:pt>
                <c:pt idx="3143">
                  <c:v>1223.4000000000001</c:v>
                </c:pt>
                <c:pt idx="3144">
                  <c:v>1223.4000000000001</c:v>
                </c:pt>
                <c:pt idx="3145">
                  <c:v>1223.4000000000001</c:v>
                </c:pt>
                <c:pt idx="3146">
                  <c:v>1223.4000000000001</c:v>
                </c:pt>
                <c:pt idx="3147">
                  <c:v>1223.4000000000001</c:v>
                </c:pt>
                <c:pt idx="3148">
                  <c:v>1223.4000000000001</c:v>
                </c:pt>
                <c:pt idx="3149">
                  <c:v>1223.4000000000001</c:v>
                </c:pt>
                <c:pt idx="3150">
                  <c:v>1223.4000000000001</c:v>
                </c:pt>
                <c:pt idx="3151">
                  <c:v>1223.4000000000001</c:v>
                </c:pt>
                <c:pt idx="3152">
                  <c:v>1223.4000000000001</c:v>
                </c:pt>
                <c:pt idx="3153">
                  <c:v>1223.4000000000001</c:v>
                </c:pt>
                <c:pt idx="3154">
                  <c:v>1223.4000000000001</c:v>
                </c:pt>
                <c:pt idx="3155">
                  <c:v>1223.4000000000001</c:v>
                </c:pt>
                <c:pt idx="3156">
                  <c:v>1223.4000000000001</c:v>
                </c:pt>
                <c:pt idx="3157">
                  <c:v>1223.4000000000001</c:v>
                </c:pt>
                <c:pt idx="3158">
                  <c:v>1223.4000000000001</c:v>
                </c:pt>
                <c:pt idx="3159">
                  <c:v>1223.4000000000001</c:v>
                </c:pt>
                <c:pt idx="3160">
                  <c:v>1223.4000000000001</c:v>
                </c:pt>
                <c:pt idx="3161">
                  <c:v>1223.4000000000001</c:v>
                </c:pt>
                <c:pt idx="3162">
                  <c:v>1223.4000000000001</c:v>
                </c:pt>
                <c:pt idx="3163">
                  <c:v>1223.4000000000001</c:v>
                </c:pt>
                <c:pt idx="3164">
                  <c:v>1223.4000000000001</c:v>
                </c:pt>
                <c:pt idx="3165">
                  <c:v>1223.4000000000001</c:v>
                </c:pt>
                <c:pt idx="3166">
                  <c:v>1223.4000000000001</c:v>
                </c:pt>
                <c:pt idx="3167">
                  <c:v>1223.4000000000001</c:v>
                </c:pt>
                <c:pt idx="3168">
                  <c:v>1223.4000000000001</c:v>
                </c:pt>
                <c:pt idx="3169">
                  <c:v>1223.4000000000001</c:v>
                </c:pt>
                <c:pt idx="3170">
                  <c:v>1223.4000000000001</c:v>
                </c:pt>
                <c:pt idx="3171">
                  <c:v>1223.4000000000001</c:v>
                </c:pt>
                <c:pt idx="3172">
                  <c:v>1223.4000000000001</c:v>
                </c:pt>
                <c:pt idx="3173">
                  <c:v>1223.4000000000001</c:v>
                </c:pt>
                <c:pt idx="3174">
                  <c:v>1223.4000000000001</c:v>
                </c:pt>
                <c:pt idx="3175">
                  <c:v>1223.4000000000001</c:v>
                </c:pt>
                <c:pt idx="3176">
                  <c:v>1223.4000000000001</c:v>
                </c:pt>
                <c:pt idx="3177">
                  <c:v>1223.4000000000001</c:v>
                </c:pt>
                <c:pt idx="3178">
                  <c:v>1223.4000000000001</c:v>
                </c:pt>
                <c:pt idx="3179">
                  <c:v>1223.4000000000001</c:v>
                </c:pt>
                <c:pt idx="3180">
                  <c:v>1223.4000000000001</c:v>
                </c:pt>
                <c:pt idx="3181">
                  <c:v>1223.4000000000001</c:v>
                </c:pt>
                <c:pt idx="3182">
                  <c:v>1223.4000000000001</c:v>
                </c:pt>
                <c:pt idx="3183">
                  <c:v>1223.4000000000001</c:v>
                </c:pt>
                <c:pt idx="3184">
                  <c:v>1223.4000000000001</c:v>
                </c:pt>
                <c:pt idx="3185">
                  <c:v>1223.4000000000001</c:v>
                </c:pt>
                <c:pt idx="3186">
                  <c:v>1223.4000000000001</c:v>
                </c:pt>
                <c:pt idx="3187">
                  <c:v>1223.4000000000001</c:v>
                </c:pt>
                <c:pt idx="3188">
                  <c:v>1223.4000000000001</c:v>
                </c:pt>
                <c:pt idx="3189">
                  <c:v>1223.4000000000001</c:v>
                </c:pt>
                <c:pt idx="3190">
                  <c:v>1223.4000000000001</c:v>
                </c:pt>
                <c:pt idx="3191">
                  <c:v>1223.4000000000001</c:v>
                </c:pt>
                <c:pt idx="3192">
                  <c:v>1223.4000000000001</c:v>
                </c:pt>
                <c:pt idx="3193">
                  <c:v>1223.4000000000001</c:v>
                </c:pt>
                <c:pt idx="3194">
                  <c:v>1223.4000000000001</c:v>
                </c:pt>
                <c:pt idx="3195">
                  <c:v>1223.4000000000001</c:v>
                </c:pt>
                <c:pt idx="3196">
                  <c:v>1223.4000000000001</c:v>
                </c:pt>
                <c:pt idx="3197">
                  <c:v>1223.4000000000001</c:v>
                </c:pt>
                <c:pt idx="3198">
                  <c:v>1223.4000000000001</c:v>
                </c:pt>
                <c:pt idx="3199">
                  <c:v>1223.4000000000001</c:v>
                </c:pt>
                <c:pt idx="3200">
                  <c:v>1223.4000000000001</c:v>
                </c:pt>
                <c:pt idx="3201">
                  <c:v>1223.4000000000001</c:v>
                </c:pt>
                <c:pt idx="3202">
                  <c:v>1223.4000000000001</c:v>
                </c:pt>
                <c:pt idx="3203">
                  <c:v>1223.4000000000001</c:v>
                </c:pt>
                <c:pt idx="3204">
                  <c:v>1223.4000000000001</c:v>
                </c:pt>
                <c:pt idx="3205">
                  <c:v>1223.4000000000001</c:v>
                </c:pt>
                <c:pt idx="3206">
                  <c:v>1223.4000000000001</c:v>
                </c:pt>
                <c:pt idx="3207">
                  <c:v>1223.4000000000001</c:v>
                </c:pt>
                <c:pt idx="3208">
                  <c:v>1223.4000000000001</c:v>
                </c:pt>
                <c:pt idx="3209">
                  <c:v>1223.4000000000001</c:v>
                </c:pt>
                <c:pt idx="3210">
                  <c:v>1223.4000000000001</c:v>
                </c:pt>
                <c:pt idx="3211">
                  <c:v>1223.4000000000001</c:v>
                </c:pt>
                <c:pt idx="3212">
                  <c:v>1223.4000000000001</c:v>
                </c:pt>
                <c:pt idx="3213">
                  <c:v>1223.4000000000001</c:v>
                </c:pt>
                <c:pt idx="3214">
                  <c:v>1223.4000000000001</c:v>
                </c:pt>
                <c:pt idx="3215">
                  <c:v>1223.4000000000001</c:v>
                </c:pt>
                <c:pt idx="3216">
                  <c:v>1223.4000000000001</c:v>
                </c:pt>
                <c:pt idx="3217">
                  <c:v>1223.4000000000001</c:v>
                </c:pt>
                <c:pt idx="3218">
                  <c:v>1223.4000000000001</c:v>
                </c:pt>
                <c:pt idx="3219">
                  <c:v>1223.4000000000001</c:v>
                </c:pt>
                <c:pt idx="3220">
                  <c:v>1223.4000000000001</c:v>
                </c:pt>
                <c:pt idx="3221">
                  <c:v>1223.4000000000001</c:v>
                </c:pt>
                <c:pt idx="3222">
                  <c:v>1223.4000000000001</c:v>
                </c:pt>
                <c:pt idx="3223">
                  <c:v>1223.4000000000001</c:v>
                </c:pt>
                <c:pt idx="3224">
                  <c:v>1223.4000000000001</c:v>
                </c:pt>
                <c:pt idx="3225">
                  <c:v>1223.4000000000001</c:v>
                </c:pt>
                <c:pt idx="3226">
                  <c:v>1223.4000000000001</c:v>
                </c:pt>
                <c:pt idx="3227">
                  <c:v>1223.4000000000001</c:v>
                </c:pt>
                <c:pt idx="3228">
                  <c:v>1223.4000000000001</c:v>
                </c:pt>
                <c:pt idx="3229">
                  <c:v>1223.4000000000001</c:v>
                </c:pt>
                <c:pt idx="3230">
                  <c:v>1223.4000000000001</c:v>
                </c:pt>
                <c:pt idx="3231">
                  <c:v>1223.4000000000001</c:v>
                </c:pt>
                <c:pt idx="3232">
                  <c:v>1223.4000000000001</c:v>
                </c:pt>
                <c:pt idx="3233">
                  <c:v>1223.4000000000001</c:v>
                </c:pt>
                <c:pt idx="3234">
                  <c:v>1223.4000000000001</c:v>
                </c:pt>
                <c:pt idx="3235">
                  <c:v>1223.4000000000001</c:v>
                </c:pt>
                <c:pt idx="3236">
                  <c:v>1223.4000000000001</c:v>
                </c:pt>
                <c:pt idx="3237">
                  <c:v>1223.4000000000001</c:v>
                </c:pt>
                <c:pt idx="3238">
                  <c:v>1223.4000000000001</c:v>
                </c:pt>
                <c:pt idx="3239">
                  <c:v>1223.4000000000001</c:v>
                </c:pt>
                <c:pt idx="3240">
                  <c:v>1223.4000000000001</c:v>
                </c:pt>
                <c:pt idx="3241">
                  <c:v>1223.4000000000001</c:v>
                </c:pt>
                <c:pt idx="3242">
                  <c:v>1223.4000000000001</c:v>
                </c:pt>
                <c:pt idx="3243">
                  <c:v>1223.4000000000001</c:v>
                </c:pt>
                <c:pt idx="3244">
                  <c:v>1223.4000000000001</c:v>
                </c:pt>
                <c:pt idx="3245">
                  <c:v>1223.4000000000001</c:v>
                </c:pt>
                <c:pt idx="3246">
                  <c:v>1223.4000000000001</c:v>
                </c:pt>
                <c:pt idx="3247">
                  <c:v>1223.4000000000001</c:v>
                </c:pt>
                <c:pt idx="3248">
                  <c:v>1223.4000000000001</c:v>
                </c:pt>
                <c:pt idx="3249">
                  <c:v>1223.4000000000001</c:v>
                </c:pt>
                <c:pt idx="3250">
                  <c:v>1223.4000000000001</c:v>
                </c:pt>
                <c:pt idx="3251">
                  <c:v>1223.4000000000001</c:v>
                </c:pt>
                <c:pt idx="3252">
                  <c:v>1223.4000000000001</c:v>
                </c:pt>
                <c:pt idx="3253">
                  <c:v>1223.4000000000001</c:v>
                </c:pt>
                <c:pt idx="3254">
                  <c:v>1223.4000000000001</c:v>
                </c:pt>
                <c:pt idx="3255">
                  <c:v>1223.4000000000001</c:v>
                </c:pt>
                <c:pt idx="3256">
                  <c:v>1223.4000000000001</c:v>
                </c:pt>
                <c:pt idx="3257">
                  <c:v>1223.4000000000001</c:v>
                </c:pt>
                <c:pt idx="3258">
                  <c:v>1223.4000000000001</c:v>
                </c:pt>
                <c:pt idx="3259">
                  <c:v>1223.4000000000001</c:v>
                </c:pt>
                <c:pt idx="3260">
                  <c:v>1223.4000000000001</c:v>
                </c:pt>
                <c:pt idx="3261">
                  <c:v>1223.4000000000001</c:v>
                </c:pt>
                <c:pt idx="3262">
                  <c:v>1223.4000000000001</c:v>
                </c:pt>
                <c:pt idx="3263">
                  <c:v>1223.4000000000001</c:v>
                </c:pt>
                <c:pt idx="3264">
                  <c:v>1223.4000000000001</c:v>
                </c:pt>
                <c:pt idx="3265">
                  <c:v>1223.4000000000001</c:v>
                </c:pt>
                <c:pt idx="3266">
                  <c:v>1223.4000000000001</c:v>
                </c:pt>
                <c:pt idx="3267">
                  <c:v>1223.4000000000001</c:v>
                </c:pt>
                <c:pt idx="3268">
                  <c:v>1223.4000000000001</c:v>
                </c:pt>
                <c:pt idx="3269">
                  <c:v>1223.4000000000001</c:v>
                </c:pt>
                <c:pt idx="3270">
                  <c:v>1223.4000000000001</c:v>
                </c:pt>
                <c:pt idx="3271">
                  <c:v>1223.4000000000001</c:v>
                </c:pt>
                <c:pt idx="3272">
                  <c:v>1223.4000000000001</c:v>
                </c:pt>
                <c:pt idx="3273">
                  <c:v>1223.4000000000001</c:v>
                </c:pt>
                <c:pt idx="3274">
                  <c:v>1223.4000000000001</c:v>
                </c:pt>
                <c:pt idx="3275">
                  <c:v>1223.4000000000001</c:v>
                </c:pt>
                <c:pt idx="3276">
                  <c:v>1223.4000000000001</c:v>
                </c:pt>
                <c:pt idx="3277">
                  <c:v>1223.4000000000001</c:v>
                </c:pt>
                <c:pt idx="3278">
                  <c:v>1223.4000000000001</c:v>
                </c:pt>
                <c:pt idx="3279">
                  <c:v>1223.4000000000001</c:v>
                </c:pt>
                <c:pt idx="3280">
                  <c:v>1223.4000000000001</c:v>
                </c:pt>
                <c:pt idx="3281">
                  <c:v>1223.4000000000001</c:v>
                </c:pt>
                <c:pt idx="3282">
                  <c:v>1223.4000000000001</c:v>
                </c:pt>
                <c:pt idx="3283">
                  <c:v>1223.4000000000001</c:v>
                </c:pt>
                <c:pt idx="3284">
                  <c:v>1223.4000000000001</c:v>
                </c:pt>
                <c:pt idx="3285">
                  <c:v>1223.4000000000001</c:v>
                </c:pt>
                <c:pt idx="3286">
                  <c:v>1223.4000000000001</c:v>
                </c:pt>
                <c:pt idx="3287">
                  <c:v>1223.4000000000001</c:v>
                </c:pt>
                <c:pt idx="3288">
                  <c:v>1223.4000000000001</c:v>
                </c:pt>
                <c:pt idx="3289">
                  <c:v>1223.4000000000001</c:v>
                </c:pt>
                <c:pt idx="3290">
                  <c:v>1223.4000000000001</c:v>
                </c:pt>
                <c:pt idx="3291">
                  <c:v>1223.4000000000001</c:v>
                </c:pt>
                <c:pt idx="3292">
                  <c:v>1223.4000000000001</c:v>
                </c:pt>
                <c:pt idx="3293">
                  <c:v>1223.4000000000001</c:v>
                </c:pt>
                <c:pt idx="3294">
                  <c:v>1223.4000000000001</c:v>
                </c:pt>
                <c:pt idx="3295">
                  <c:v>1223.4000000000001</c:v>
                </c:pt>
                <c:pt idx="3296">
                  <c:v>1223.4000000000001</c:v>
                </c:pt>
                <c:pt idx="3297">
                  <c:v>1223.4000000000001</c:v>
                </c:pt>
                <c:pt idx="3298">
                  <c:v>1223.4000000000001</c:v>
                </c:pt>
                <c:pt idx="3299">
                  <c:v>1223.4000000000001</c:v>
                </c:pt>
                <c:pt idx="3300">
                  <c:v>1223.4000000000001</c:v>
                </c:pt>
                <c:pt idx="3301">
                  <c:v>1223.4000000000001</c:v>
                </c:pt>
                <c:pt idx="3302">
                  <c:v>1223.4000000000001</c:v>
                </c:pt>
                <c:pt idx="3303">
                  <c:v>1223.4000000000001</c:v>
                </c:pt>
                <c:pt idx="3304">
                  <c:v>1223.4000000000001</c:v>
                </c:pt>
                <c:pt idx="3305">
                  <c:v>1223.4000000000001</c:v>
                </c:pt>
                <c:pt idx="3306">
                  <c:v>1223.4000000000001</c:v>
                </c:pt>
                <c:pt idx="3307">
                  <c:v>1223.4000000000001</c:v>
                </c:pt>
                <c:pt idx="3308">
                  <c:v>1223.4000000000001</c:v>
                </c:pt>
                <c:pt idx="3309">
                  <c:v>1223.4000000000001</c:v>
                </c:pt>
                <c:pt idx="3310">
                  <c:v>1223.4000000000001</c:v>
                </c:pt>
                <c:pt idx="3311">
                  <c:v>1223.4000000000001</c:v>
                </c:pt>
                <c:pt idx="3312">
                  <c:v>1223.4000000000001</c:v>
                </c:pt>
                <c:pt idx="3313">
                  <c:v>1223.4000000000001</c:v>
                </c:pt>
                <c:pt idx="3314">
                  <c:v>1223.4000000000001</c:v>
                </c:pt>
                <c:pt idx="3315">
                  <c:v>1223.4000000000001</c:v>
                </c:pt>
                <c:pt idx="3316">
                  <c:v>1223.4000000000001</c:v>
                </c:pt>
                <c:pt idx="3317">
                  <c:v>1223.4000000000001</c:v>
                </c:pt>
                <c:pt idx="3318">
                  <c:v>1223.4000000000001</c:v>
                </c:pt>
                <c:pt idx="3319">
                  <c:v>1223.4000000000001</c:v>
                </c:pt>
                <c:pt idx="3320">
                  <c:v>1223.4000000000001</c:v>
                </c:pt>
                <c:pt idx="3321">
                  <c:v>1223.4000000000001</c:v>
                </c:pt>
                <c:pt idx="3322">
                  <c:v>1223.4000000000001</c:v>
                </c:pt>
                <c:pt idx="3323">
                  <c:v>1223.4000000000001</c:v>
                </c:pt>
                <c:pt idx="3324">
                  <c:v>1223.4000000000001</c:v>
                </c:pt>
                <c:pt idx="3325">
                  <c:v>1223.4000000000001</c:v>
                </c:pt>
                <c:pt idx="3326">
                  <c:v>1223.4000000000001</c:v>
                </c:pt>
                <c:pt idx="3327">
                  <c:v>1223.4000000000001</c:v>
                </c:pt>
                <c:pt idx="3328">
                  <c:v>1223.4000000000001</c:v>
                </c:pt>
                <c:pt idx="3329">
                  <c:v>1223.4000000000001</c:v>
                </c:pt>
                <c:pt idx="3330">
                  <c:v>1223.4000000000001</c:v>
                </c:pt>
                <c:pt idx="3331">
                  <c:v>1223.4000000000001</c:v>
                </c:pt>
                <c:pt idx="3332">
                  <c:v>1223.4000000000001</c:v>
                </c:pt>
                <c:pt idx="3333">
                  <c:v>1223.4000000000001</c:v>
                </c:pt>
                <c:pt idx="3334">
                  <c:v>1223.4000000000001</c:v>
                </c:pt>
                <c:pt idx="3335">
                  <c:v>1223.4000000000001</c:v>
                </c:pt>
                <c:pt idx="3336">
                  <c:v>1223.4000000000001</c:v>
                </c:pt>
                <c:pt idx="3337">
                  <c:v>1223.4000000000001</c:v>
                </c:pt>
                <c:pt idx="3338">
                  <c:v>1223.4000000000001</c:v>
                </c:pt>
                <c:pt idx="3339">
                  <c:v>1223.4000000000001</c:v>
                </c:pt>
                <c:pt idx="3340">
                  <c:v>1223.4000000000001</c:v>
                </c:pt>
                <c:pt idx="3341">
                  <c:v>1223.4000000000001</c:v>
                </c:pt>
                <c:pt idx="3342">
                  <c:v>1223.4000000000001</c:v>
                </c:pt>
                <c:pt idx="3343">
                  <c:v>1223.4000000000001</c:v>
                </c:pt>
                <c:pt idx="3344">
                  <c:v>1223.4000000000001</c:v>
                </c:pt>
                <c:pt idx="3345">
                  <c:v>1223.4000000000001</c:v>
                </c:pt>
                <c:pt idx="3346">
                  <c:v>1223.4000000000001</c:v>
                </c:pt>
                <c:pt idx="3347">
                  <c:v>1223.4000000000001</c:v>
                </c:pt>
                <c:pt idx="3348">
                  <c:v>1223.4000000000001</c:v>
                </c:pt>
                <c:pt idx="3349">
                  <c:v>1223.4000000000001</c:v>
                </c:pt>
                <c:pt idx="3350">
                  <c:v>1223.4000000000001</c:v>
                </c:pt>
                <c:pt idx="3351">
                  <c:v>1223.4000000000001</c:v>
                </c:pt>
                <c:pt idx="3352">
                  <c:v>1223.4000000000001</c:v>
                </c:pt>
                <c:pt idx="3353">
                  <c:v>1223.4000000000001</c:v>
                </c:pt>
                <c:pt idx="3354">
                  <c:v>1223.4000000000001</c:v>
                </c:pt>
                <c:pt idx="3355">
                  <c:v>1223.4000000000001</c:v>
                </c:pt>
                <c:pt idx="3356">
                  <c:v>1223.4000000000001</c:v>
                </c:pt>
                <c:pt idx="3357">
                  <c:v>1223.4000000000001</c:v>
                </c:pt>
                <c:pt idx="3358">
                  <c:v>1223.4000000000001</c:v>
                </c:pt>
                <c:pt idx="3359">
                  <c:v>1223.4000000000001</c:v>
                </c:pt>
                <c:pt idx="3360">
                  <c:v>1223.4000000000001</c:v>
                </c:pt>
                <c:pt idx="3361">
                  <c:v>1223.4000000000001</c:v>
                </c:pt>
                <c:pt idx="3362">
                  <c:v>1223.4000000000001</c:v>
                </c:pt>
                <c:pt idx="3363">
                  <c:v>1223.4000000000001</c:v>
                </c:pt>
                <c:pt idx="3364">
                  <c:v>1223.4000000000001</c:v>
                </c:pt>
                <c:pt idx="3365">
                  <c:v>1223.4000000000001</c:v>
                </c:pt>
                <c:pt idx="3366">
                  <c:v>1223.4000000000001</c:v>
                </c:pt>
                <c:pt idx="3367">
                  <c:v>1223.4000000000001</c:v>
                </c:pt>
                <c:pt idx="3368">
                  <c:v>1223.4000000000001</c:v>
                </c:pt>
                <c:pt idx="3369">
                  <c:v>1223.4000000000001</c:v>
                </c:pt>
                <c:pt idx="3370">
                  <c:v>1223.4000000000001</c:v>
                </c:pt>
                <c:pt idx="3371">
                  <c:v>1223.4000000000001</c:v>
                </c:pt>
                <c:pt idx="3372">
                  <c:v>1223.4000000000001</c:v>
                </c:pt>
                <c:pt idx="3373">
                  <c:v>1223.4000000000001</c:v>
                </c:pt>
                <c:pt idx="3374">
                  <c:v>1223.4000000000001</c:v>
                </c:pt>
                <c:pt idx="3375">
                  <c:v>1223.4000000000001</c:v>
                </c:pt>
                <c:pt idx="3376">
                  <c:v>1223.4000000000001</c:v>
                </c:pt>
                <c:pt idx="3377">
                  <c:v>1223.4000000000001</c:v>
                </c:pt>
                <c:pt idx="3378">
                  <c:v>1223.4000000000001</c:v>
                </c:pt>
                <c:pt idx="3379">
                  <c:v>1223.4000000000001</c:v>
                </c:pt>
                <c:pt idx="3380">
                  <c:v>1223.4000000000001</c:v>
                </c:pt>
                <c:pt idx="3381">
                  <c:v>1223.4000000000001</c:v>
                </c:pt>
                <c:pt idx="3382">
                  <c:v>1223.4000000000001</c:v>
                </c:pt>
                <c:pt idx="3383">
                  <c:v>1223.4000000000001</c:v>
                </c:pt>
                <c:pt idx="3384">
                  <c:v>1223.4000000000001</c:v>
                </c:pt>
                <c:pt idx="3385">
                  <c:v>1223.4000000000001</c:v>
                </c:pt>
                <c:pt idx="3386">
                  <c:v>1223.4000000000001</c:v>
                </c:pt>
                <c:pt idx="3387">
                  <c:v>1223.4000000000001</c:v>
                </c:pt>
                <c:pt idx="3388">
                  <c:v>1223.4000000000001</c:v>
                </c:pt>
                <c:pt idx="3389">
                  <c:v>1223.4000000000001</c:v>
                </c:pt>
                <c:pt idx="3390">
                  <c:v>1223.4000000000001</c:v>
                </c:pt>
                <c:pt idx="3391">
                  <c:v>1223.4000000000001</c:v>
                </c:pt>
                <c:pt idx="3392">
                  <c:v>1223.4000000000001</c:v>
                </c:pt>
                <c:pt idx="3393">
                  <c:v>1223.4000000000001</c:v>
                </c:pt>
                <c:pt idx="3394">
                  <c:v>1223.4000000000001</c:v>
                </c:pt>
                <c:pt idx="3395">
                  <c:v>1223.4000000000001</c:v>
                </c:pt>
                <c:pt idx="3396">
                  <c:v>1223.4000000000001</c:v>
                </c:pt>
                <c:pt idx="3397">
                  <c:v>1223.4000000000001</c:v>
                </c:pt>
                <c:pt idx="3398">
                  <c:v>1223.4000000000001</c:v>
                </c:pt>
                <c:pt idx="3399">
                  <c:v>1223.4000000000001</c:v>
                </c:pt>
                <c:pt idx="3400">
                  <c:v>1223.4000000000001</c:v>
                </c:pt>
                <c:pt idx="3401">
                  <c:v>1223.4000000000001</c:v>
                </c:pt>
                <c:pt idx="3402">
                  <c:v>1223.4000000000001</c:v>
                </c:pt>
                <c:pt idx="3403">
                  <c:v>1223.4000000000001</c:v>
                </c:pt>
                <c:pt idx="3404">
                  <c:v>1223.4000000000001</c:v>
                </c:pt>
                <c:pt idx="3405">
                  <c:v>1223.4000000000001</c:v>
                </c:pt>
                <c:pt idx="3406">
                  <c:v>1223.4000000000001</c:v>
                </c:pt>
                <c:pt idx="3407">
                  <c:v>1223.4000000000001</c:v>
                </c:pt>
                <c:pt idx="3408">
                  <c:v>1223.4000000000001</c:v>
                </c:pt>
                <c:pt idx="3409">
                  <c:v>1223.4000000000001</c:v>
                </c:pt>
                <c:pt idx="3410">
                  <c:v>1223.4000000000001</c:v>
                </c:pt>
                <c:pt idx="3411">
                  <c:v>1223.4000000000001</c:v>
                </c:pt>
                <c:pt idx="3412">
                  <c:v>1223.4000000000001</c:v>
                </c:pt>
                <c:pt idx="3413">
                  <c:v>1223.4000000000001</c:v>
                </c:pt>
                <c:pt idx="3414">
                  <c:v>1223.4000000000001</c:v>
                </c:pt>
                <c:pt idx="3415">
                  <c:v>1223.4000000000001</c:v>
                </c:pt>
                <c:pt idx="3416">
                  <c:v>1223.4000000000001</c:v>
                </c:pt>
                <c:pt idx="3417">
                  <c:v>1223.4000000000001</c:v>
                </c:pt>
                <c:pt idx="3418">
                  <c:v>1223.4000000000001</c:v>
                </c:pt>
                <c:pt idx="3419">
                  <c:v>1223.4000000000001</c:v>
                </c:pt>
                <c:pt idx="3420">
                  <c:v>1223.4000000000001</c:v>
                </c:pt>
                <c:pt idx="3421">
                  <c:v>1223.4000000000001</c:v>
                </c:pt>
                <c:pt idx="3422">
                  <c:v>1223.4000000000001</c:v>
                </c:pt>
                <c:pt idx="3423">
                  <c:v>1223.4000000000001</c:v>
                </c:pt>
                <c:pt idx="3424">
                  <c:v>1223.4000000000001</c:v>
                </c:pt>
                <c:pt idx="3425">
                  <c:v>1223.4000000000001</c:v>
                </c:pt>
                <c:pt idx="3426">
                  <c:v>1223.4000000000001</c:v>
                </c:pt>
                <c:pt idx="3427">
                  <c:v>1223.4000000000001</c:v>
                </c:pt>
                <c:pt idx="3428">
                  <c:v>1223.4000000000001</c:v>
                </c:pt>
                <c:pt idx="3429">
                  <c:v>1223.4000000000001</c:v>
                </c:pt>
                <c:pt idx="3430">
                  <c:v>1223.4000000000001</c:v>
                </c:pt>
                <c:pt idx="3431">
                  <c:v>1223.4000000000001</c:v>
                </c:pt>
                <c:pt idx="3432">
                  <c:v>1223.4000000000001</c:v>
                </c:pt>
                <c:pt idx="3433">
                  <c:v>1223.4000000000001</c:v>
                </c:pt>
                <c:pt idx="3434">
                  <c:v>1223.4000000000001</c:v>
                </c:pt>
                <c:pt idx="3435">
                  <c:v>1223.4000000000001</c:v>
                </c:pt>
                <c:pt idx="3436">
                  <c:v>1223.4000000000001</c:v>
                </c:pt>
                <c:pt idx="3437">
                  <c:v>1223.4000000000001</c:v>
                </c:pt>
                <c:pt idx="3438">
                  <c:v>1223.4000000000001</c:v>
                </c:pt>
                <c:pt idx="3439">
                  <c:v>1223.4000000000001</c:v>
                </c:pt>
                <c:pt idx="3440">
                  <c:v>1223.4000000000001</c:v>
                </c:pt>
                <c:pt idx="3441">
                  <c:v>1223.4000000000001</c:v>
                </c:pt>
                <c:pt idx="3442">
                  <c:v>1223.4000000000001</c:v>
                </c:pt>
                <c:pt idx="3443">
                  <c:v>1223.4000000000001</c:v>
                </c:pt>
                <c:pt idx="3444">
                  <c:v>1223.4000000000001</c:v>
                </c:pt>
                <c:pt idx="3445">
                  <c:v>1223.4000000000001</c:v>
                </c:pt>
                <c:pt idx="3446">
                  <c:v>1223.4000000000001</c:v>
                </c:pt>
                <c:pt idx="3447">
                  <c:v>1223.4000000000001</c:v>
                </c:pt>
                <c:pt idx="3448">
                  <c:v>1223.4000000000001</c:v>
                </c:pt>
                <c:pt idx="3449">
                  <c:v>1223.4000000000001</c:v>
                </c:pt>
                <c:pt idx="3450">
                  <c:v>1223.4000000000001</c:v>
                </c:pt>
                <c:pt idx="3451">
                  <c:v>1223.4000000000001</c:v>
                </c:pt>
                <c:pt idx="3452">
                  <c:v>1223.4000000000001</c:v>
                </c:pt>
                <c:pt idx="3453">
                  <c:v>1223.4000000000001</c:v>
                </c:pt>
                <c:pt idx="3454">
                  <c:v>1223.4000000000001</c:v>
                </c:pt>
                <c:pt idx="3455">
                  <c:v>1223.4000000000001</c:v>
                </c:pt>
                <c:pt idx="3456">
                  <c:v>1223.4000000000001</c:v>
                </c:pt>
                <c:pt idx="3457">
                  <c:v>1223.4000000000001</c:v>
                </c:pt>
                <c:pt idx="3458">
                  <c:v>1223.4000000000001</c:v>
                </c:pt>
                <c:pt idx="3459">
                  <c:v>1223.4000000000001</c:v>
                </c:pt>
                <c:pt idx="3460">
                  <c:v>1223.4000000000001</c:v>
                </c:pt>
                <c:pt idx="3461">
                  <c:v>1223.4000000000001</c:v>
                </c:pt>
                <c:pt idx="3462">
                  <c:v>1223.4000000000001</c:v>
                </c:pt>
                <c:pt idx="3463">
                  <c:v>1223.4000000000001</c:v>
                </c:pt>
                <c:pt idx="3464">
                  <c:v>1223.4000000000001</c:v>
                </c:pt>
                <c:pt idx="3465">
                  <c:v>1223.4000000000001</c:v>
                </c:pt>
                <c:pt idx="3466">
                  <c:v>1223.4000000000001</c:v>
                </c:pt>
                <c:pt idx="3467">
                  <c:v>1223.4000000000001</c:v>
                </c:pt>
                <c:pt idx="3468">
                  <c:v>1223.4000000000001</c:v>
                </c:pt>
                <c:pt idx="3469">
                  <c:v>1223.4000000000001</c:v>
                </c:pt>
                <c:pt idx="3470">
                  <c:v>1223.4000000000001</c:v>
                </c:pt>
                <c:pt idx="3471">
                  <c:v>1223.4000000000001</c:v>
                </c:pt>
                <c:pt idx="3472">
                  <c:v>1223.4000000000001</c:v>
                </c:pt>
                <c:pt idx="3473">
                  <c:v>1223.4000000000001</c:v>
                </c:pt>
                <c:pt idx="3474">
                  <c:v>1223.4000000000001</c:v>
                </c:pt>
                <c:pt idx="3475">
                  <c:v>1223.4000000000001</c:v>
                </c:pt>
                <c:pt idx="3476">
                  <c:v>1223.4000000000001</c:v>
                </c:pt>
                <c:pt idx="3477">
                  <c:v>1223.4000000000001</c:v>
                </c:pt>
                <c:pt idx="3478">
                  <c:v>1223.4000000000001</c:v>
                </c:pt>
                <c:pt idx="3479">
                  <c:v>1223.4000000000001</c:v>
                </c:pt>
                <c:pt idx="3480">
                  <c:v>1223.4000000000001</c:v>
                </c:pt>
                <c:pt idx="3481">
                  <c:v>1223.4000000000001</c:v>
                </c:pt>
                <c:pt idx="3482">
                  <c:v>1223.4000000000001</c:v>
                </c:pt>
                <c:pt idx="3483">
                  <c:v>1223.4000000000001</c:v>
                </c:pt>
                <c:pt idx="3484">
                  <c:v>1223.4000000000001</c:v>
                </c:pt>
                <c:pt idx="3485">
                  <c:v>1223.4000000000001</c:v>
                </c:pt>
                <c:pt idx="3486">
                  <c:v>1223.4000000000001</c:v>
                </c:pt>
                <c:pt idx="3487">
                  <c:v>1223.4000000000001</c:v>
                </c:pt>
                <c:pt idx="3488">
                  <c:v>1223.4000000000001</c:v>
                </c:pt>
                <c:pt idx="3489">
                  <c:v>1223.4000000000001</c:v>
                </c:pt>
                <c:pt idx="3490">
                  <c:v>1223.4000000000001</c:v>
                </c:pt>
                <c:pt idx="3491">
                  <c:v>1223.4000000000001</c:v>
                </c:pt>
                <c:pt idx="3492">
                  <c:v>1223.4000000000001</c:v>
                </c:pt>
                <c:pt idx="3493">
                  <c:v>1223.4000000000001</c:v>
                </c:pt>
                <c:pt idx="3494">
                  <c:v>1223.4000000000001</c:v>
                </c:pt>
                <c:pt idx="3495">
                  <c:v>1223.4000000000001</c:v>
                </c:pt>
                <c:pt idx="3496">
                  <c:v>1223.4000000000001</c:v>
                </c:pt>
                <c:pt idx="3497">
                  <c:v>1223.4000000000001</c:v>
                </c:pt>
                <c:pt idx="3498">
                  <c:v>1223.4000000000001</c:v>
                </c:pt>
                <c:pt idx="3499">
                  <c:v>1223.4000000000001</c:v>
                </c:pt>
                <c:pt idx="3500">
                  <c:v>1223.4000000000001</c:v>
                </c:pt>
                <c:pt idx="3501">
                  <c:v>1223.4000000000001</c:v>
                </c:pt>
                <c:pt idx="3502">
                  <c:v>1223.4000000000001</c:v>
                </c:pt>
                <c:pt idx="3503">
                  <c:v>1223.4000000000001</c:v>
                </c:pt>
                <c:pt idx="3504">
                  <c:v>1223.4000000000001</c:v>
                </c:pt>
                <c:pt idx="3505">
                  <c:v>1223.4000000000001</c:v>
                </c:pt>
                <c:pt idx="3506">
                  <c:v>1223.4000000000001</c:v>
                </c:pt>
                <c:pt idx="3507">
                  <c:v>1223.4000000000001</c:v>
                </c:pt>
                <c:pt idx="3508">
                  <c:v>1223.4000000000001</c:v>
                </c:pt>
                <c:pt idx="3509">
                  <c:v>1223.4000000000001</c:v>
                </c:pt>
                <c:pt idx="3510">
                  <c:v>1223.4000000000001</c:v>
                </c:pt>
                <c:pt idx="3511">
                  <c:v>1223.4000000000001</c:v>
                </c:pt>
                <c:pt idx="3512">
                  <c:v>1223.4000000000001</c:v>
                </c:pt>
                <c:pt idx="3513">
                  <c:v>1223.4000000000001</c:v>
                </c:pt>
                <c:pt idx="3514">
                  <c:v>1223.4000000000001</c:v>
                </c:pt>
                <c:pt idx="3515">
                  <c:v>1223.4000000000001</c:v>
                </c:pt>
                <c:pt idx="3516">
                  <c:v>1223.4000000000001</c:v>
                </c:pt>
                <c:pt idx="3517">
                  <c:v>1223.4000000000001</c:v>
                </c:pt>
                <c:pt idx="3518">
                  <c:v>1223.4000000000001</c:v>
                </c:pt>
                <c:pt idx="3519">
                  <c:v>1223.4000000000001</c:v>
                </c:pt>
                <c:pt idx="3520">
                  <c:v>1223.4000000000001</c:v>
                </c:pt>
                <c:pt idx="3521">
                  <c:v>1223.4000000000001</c:v>
                </c:pt>
                <c:pt idx="3522">
                  <c:v>1223.4000000000001</c:v>
                </c:pt>
                <c:pt idx="3523">
                  <c:v>1223.4000000000001</c:v>
                </c:pt>
                <c:pt idx="3524">
                  <c:v>1223.4000000000001</c:v>
                </c:pt>
                <c:pt idx="3525">
                  <c:v>1223.4000000000001</c:v>
                </c:pt>
                <c:pt idx="3526">
                  <c:v>1223.4000000000001</c:v>
                </c:pt>
                <c:pt idx="3527">
                  <c:v>1223.4000000000001</c:v>
                </c:pt>
                <c:pt idx="3528">
                  <c:v>1223.4000000000001</c:v>
                </c:pt>
                <c:pt idx="3529">
                  <c:v>1223.4000000000001</c:v>
                </c:pt>
                <c:pt idx="3530">
                  <c:v>1223.4000000000001</c:v>
                </c:pt>
                <c:pt idx="3531">
                  <c:v>1223.4000000000001</c:v>
                </c:pt>
                <c:pt idx="3532">
                  <c:v>1223.4000000000001</c:v>
                </c:pt>
                <c:pt idx="3533">
                  <c:v>1223.4000000000001</c:v>
                </c:pt>
                <c:pt idx="3534">
                  <c:v>1223.4000000000001</c:v>
                </c:pt>
                <c:pt idx="3535">
                  <c:v>1223.4000000000001</c:v>
                </c:pt>
                <c:pt idx="3536">
                  <c:v>1223.4000000000001</c:v>
                </c:pt>
                <c:pt idx="3537">
                  <c:v>1223.4000000000001</c:v>
                </c:pt>
                <c:pt idx="3538">
                  <c:v>1223.4000000000001</c:v>
                </c:pt>
                <c:pt idx="3539">
                  <c:v>1223.4000000000001</c:v>
                </c:pt>
                <c:pt idx="3540">
                  <c:v>1223.4000000000001</c:v>
                </c:pt>
                <c:pt idx="3541">
                  <c:v>1223.4000000000001</c:v>
                </c:pt>
                <c:pt idx="3542">
                  <c:v>1223.4000000000001</c:v>
                </c:pt>
                <c:pt idx="3543">
                  <c:v>1223.4000000000001</c:v>
                </c:pt>
                <c:pt idx="3544">
                  <c:v>1223.4000000000001</c:v>
                </c:pt>
                <c:pt idx="3545">
                  <c:v>1223.4000000000001</c:v>
                </c:pt>
                <c:pt idx="3546">
                  <c:v>1223.4000000000001</c:v>
                </c:pt>
                <c:pt idx="3547">
                  <c:v>1223.4000000000001</c:v>
                </c:pt>
                <c:pt idx="3548">
                  <c:v>1223.4000000000001</c:v>
                </c:pt>
                <c:pt idx="3549">
                  <c:v>1223.4000000000001</c:v>
                </c:pt>
                <c:pt idx="3550">
                  <c:v>1223.4000000000001</c:v>
                </c:pt>
                <c:pt idx="3551">
                  <c:v>1223.4000000000001</c:v>
                </c:pt>
                <c:pt idx="3552">
                  <c:v>1223.4000000000001</c:v>
                </c:pt>
                <c:pt idx="3553">
                  <c:v>1223.4000000000001</c:v>
                </c:pt>
                <c:pt idx="3554">
                  <c:v>1223.4000000000001</c:v>
                </c:pt>
                <c:pt idx="3555">
                  <c:v>1223.4000000000001</c:v>
                </c:pt>
                <c:pt idx="3556">
                  <c:v>1223.4000000000001</c:v>
                </c:pt>
                <c:pt idx="3557">
                  <c:v>1223.4000000000001</c:v>
                </c:pt>
                <c:pt idx="3558">
                  <c:v>1223.4000000000001</c:v>
                </c:pt>
                <c:pt idx="3559">
                  <c:v>1223.4000000000001</c:v>
                </c:pt>
                <c:pt idx="3560">
                  <c:v>1223.4000000000001</c:v>
                </c:pt>
                <c:pt idx="3561">
                  <c:v>1223.4000000000001</c:v>
                </c:pt>
                <c:pt idx="3562">
                  <c:v>1223.4000000000001</c:v>
                </c:pt>
                <c:pt idx="3563">
                  <c:v>1223.4000000000001</c:v>
                </c:pt>
                <c:pt idx="3564">
                  <c:v>1223.4000000000001</c:v>
                </c:pt>
                <c:pt idx="3565">
                  <c:v>1223.4000000000001</c:v>
                </c:pt>
                <c:pt idx="3566">
                  <c:v>1223.4000000000001</c:v>
                </c:pt>
                <c:pt idx="3567">
                  <c:v>1223.4000000000001</c:v>
                </c:pt>
                <c:pt idx="3568">
                  <c:v>1223.4000000000001</c:v>
                </c:pt>
                <c:pt idx="3569">
                  <c:v>1223.4000000000001</c:v>
                </c:pt>
                <c:pt idx="3570">
                  <c:v>1223.4000000000001</c:v>
                </c:pt>
                <c:pt idx="3571">
                  <c:v>1223.4000000000001</c:v>
                </c:pt>
                <c:pt idx="3572">
                  <c:v>1223.4000000000001</c:v>
                </c:pt>
                <c:pt idx="3573">
                  <c:v>1223.4000000000001</c:v>
                </c:pt>
                <c:pt idx="3574">
                  <c:v>1223.4000000000001</c:v>
                </c:pt>
                <c:pt idx="3575">
                  <c:v>1223.4000000000001</c:v>
                </c:pt>
                <c:pt idx="3576">
                  <c:v>1223.4000000000001</c:v>
                </c:pt>
                <c:pt idx="3577">
                  <c:v>1223.4000000000001</c:v>
                </c:pt>
                <c:pt idx="3578">
                  <c:v>1223.4000000000001</c:v>
                </c:pt>
                <c:pt idx="3579">
                  <c:v>1223.4000000000001</c:v>
                </c:pt>
                <c:pt idx="3580">
                  <c:v>1223.4000000000001</c:v>
                </c:pt>
                <c:pt idx="3581">
                  <c:v>1223.4000000000001</c:v>
                </c:pt>
                <c:pt idx="3582">
                  <c:v>1223.4000000000001</c:v>
                </c:pt>
                <c:pt idx="3583">
                  <c:v>1223.4000000000001</c:v>
                </c:pt>
                <c:pt idx="3584">
                  <c:v>1223.4000000000001</c:v>
                </c:pt>
                <c:pt idx="3585">
                  <c:v>1223.4000000000001</c:v>
                </c:pt>
                <c:pt idx="3586">
                  <c:v>1223.4000000000001</c:v>
                </c:pt>
                <c:pt idx="3587">
                  <c:v>1223.4000000000001</c:v>
                </c:pt>
                <c:pt idx="3588">
                  <c:v>1223.4000000000001</c:v>
                </c:pt>
                <c:pt idx="3589">
                  <c:v>1223.4000000000001</c:v>
                </c:pt>
                <c:pt idx="3590">
                  <c:v>1223.4000000000001</c:v>
                </c:pt>
                <c:pt idx="3591">
                  <c:v>1223.4000000000001</c:v>
                </c:pt>
                <c:pt idx="3592">
                  <c:v>1223.4000000000001</c:v>
                </c:pt>
                <c:pt idx="3593">
                  <c:v>1223.4000000000001</c:v>
                </c:pt>
                <c:pt idx="3594">
                  <c:v>1223.4000000000001</c:v>
                </c:pt>
                <c:pt idx="3595">
                  <c:v>1223.4000000000001</c:v>
                </c:pt>
                <c:pt idx="3596">
                  <c:v>1223.4000000000001</c:v>
                </c:pt>
                <c:pt idx="3597">
                  <c:v>1223.4000000000001</c:v>
                </c:pt>
                <c:pt idx="3598">
                  <c:v>1223.4000000000001</c:v>
                </c:pt>
                <c:pt idx="3599">
                  <c:v>1223.4000000000001</c:v>
                </c:pt>
                <c:pt idx="3600">
                  <c:v>1223.4000000000001</c:v>
                </c:pt>
                <c:pt idx="3601">
                  <c:v>1223.4000000000001</c:v>
                </c:pt>
                <c:pt idx="3602">
                  <c:v>1223.4000000000001</c:v>
                </c:pt>
                <c:pt idx="3603">
                  <c:v>1223.4000000000001</c:v>
                </c:pt>
                <c:pt idx="3604">
                  <c:v>1223.4000000000001</c:v>
                </c:pt>
                <c:pt idx="3605">
                  <c:v>1223.4000000000001</c:v>
                </c:pt>
                <c:pt idx="3606">
                  <c:v>1223.4000000000001</c:v>
                </c:pt>
                <c:pt idx="3607">
                  <c:v>1223.4000000000001</c:v>
                </c:pt>
                <c:pt idx="3608">
                  <c:v>1223.4000000000001</c:v>
                </c:pt>
                <c:pt idx="3609">
                  <c:v>1223.4000000000001</c:v>
                </c:pt>
                <c:pt idx="3610">
                  <c:v>1223.4000000000001</c:v>
                </c:pt>
                <c:pt idx="3611">
                  <c:v>1223.4000000000001</c:v>
                </c:pt>
                <c:pt idx="3612">
                  <c:v>1223.4000000000001</c:v>
                </c:pt>
                <c:pt idx="3613">
                  <c:v>1223.4000000000001</c:v>
                </c:pt>
                <c:pt idx="3614">
                  <c:v>1223.4000000000001</c:v>
                </c:pt>
                <c:pt idx="3615">
                  <c:v>1223.4000000000001</c:v>
                </c:pt>
                <c:pt idx="3616">
                  <c:v>1223.4000000000001</c:v>
                </c:pt>
                <c:pt idx="3617">
                  <c:v>1223.4000000000001</c:v>
                </c:pt>
                <c:pt idx="3618">
                  <c:v>1223.4000000000001</c:v>
                </c:pt>
                <c:pt idx="3619">
                  <c:v>1223.4000000000001</c:v>
                </c:pt>
                <c:pt idx="3620">
                  <c:v>1223.4000000000001</c:v>
                </c:pt>
                <c:pt idx="3621">
                  <c:v>1223.4000000000001</c:v>
                </c:pt>
                <c:pt idx="3622">
                  <c:v>1223.4000000000001</c:v>
                </c:pt>
                <c:pt idx="3623">
                  <c:v>1223.4000000000001</c:v>
                </c:pt>
                <c:pt idx="3624">
                  <c:v>1223.4000000000001</c:v>
                </c:pt>
                <c:pt idx="3625">
                  <c:v>1223.4000000000001</c:v>
                </c:pt>
                <c:pt idx="3626">
                  <c:v>1223.4000000000001</c:v>
                </c:pt>
                <c:pt idx="3627">
                  <c:v>1223.4000000000001</c:v>
                </c:pt>
                <c:pt idx="3628">
                  <c:v>1223.4000000000001</c:v>
                </c:pt>
                <c:pt idx="3629">
                  <c:v>1223.4000000000001</c:v>
                </c:pt>
                <c:pt idx="3630">
                  <c:v>1223.4000000000001</c:v>
                </c:pt>
                <c:pt idx="3631">
                  <c:v>1223.4000000000001</c:v>
                </c:pt>
                <c:pt idx="3632">
                  <c:v>1223.4000000000001</c:v>
                </c:pt>
                <c:pt idx="3633">
                  <c:v>1223.4000000000001</c:v>
                </c:pt>
                <c:pt idx="3634">
                  <c:v>1223.4000000000001</c:v>
                </c:pt>
                <c:pt idx="3635">
                  <c:v>1223.4000000000001</c:v>
                </c:pt>
                <c:pt idx="3636">
                  <c:v>1223.4000000000001</c:v>
                </c:pt>
                <c:pt idx="3637">
                  <c:v>1223.4000000000001</c:v>
                </c:pt>
                <c:pt idx="3638">
                  <c:v>1223.4000000000001</c:v>
                </c:pt>
                <c:pt idx="3639">
                  <c:v>1223.4000000000001</c:v>
                </c:pt>
                <c:pt idx="3640">
                  <c:v>1223.4000000000001</c:v>
                </c:pt>
                <c:pt idx="3641">
                  <c:v>1223.4000000000001</c:v>
                </c:pt>
                <c:pt idx="3642">
                  <c:v>1223.4000000000001</c:v>
                </c:pt>
                <c:pt idx="3643">
                  <c:v>1223.4000000000001</c:v>
                </c:pt>
                <c:pt idx="3644">
                  <c:v>1223.4000000000001</c:v>
                </c:pt>
                <c:pt idx="3645">
                  <c:v>1223.4000000000001</c:v>
                </c:pt>
                <c:pt idx="3646">
                  <c:v>1223.4000000000001</c:v>
                </c:pt>
                <c:pt idx="3647">
                  <c:v>1223.4000000000001</c:v>
                </c:pt>
                <c:pt idx="3648">
                  <c:v>1223.4000000000001</c:v>
                </c:pt>
                <c:pt idx="3649">
                  <c:v>1223.4000000000001</c:v>
                </c:pt>
                <c:pt idx="3650">
                  <c:v>1223.4000000000001</c:v>
                </c:pt>
                <c:pt idx="3651">
                  <c:v>1223.4000000000001</c:v>
                </c:pt>
                <c:pt idx="3652">
                  <c:v>1223.4000000000001</c:v>
                </c:pt>
                <c:pt idx="3653">
                  <c:v>1223.4000000000001</c:v>
                </c:pt>
                <c:pt idx="3654">
                  <c:v>1223.4000000000001</c:v>
                </c:pt>
                <c:pt idx="3655">
                  <c:v>1223.4000000000001</c:v>
                </c:pt>
                <c:pt idx="3656">
                  <c:v>1223.4000000000001</c:v>
                </c:pt>
                <c:pt idx="3657">
                  <c:v>1223.4000000000001</c:v>
                </c:pt>
                <c:pt idx="3658">
                  <c:v>1223.4000000000001</c:v>
                </c:pt>
                <c:pt idx="3659">
                  <c:v>1223.4000000000001</c:v>
                </c:pt>
                <c:pt idx="3660">
                  <c:v>1223.4000000000001</c:v>
                </c:pt>
                <c:pt idx="3661">
                  <c:v>1223.4000000000001</c:v>
                </c:pt>
                <c:pt idx="3662">
                  <c:v>1223.4000000000001</c:v>
                </c:pt>
                <c:pt idx="3663">
                  <c:v>1223.4000000000001</c:v>
                </c:pt>
                <c:pt idx="3664">
                  <c:v>1223.4000000000001</c:v>
                </c:pt>
                <c:pt idx="3665">
                  <c:v>1223.4000000000001</c:v>
                </c:pt>
                <c:pt idx="3666">
                  <c:v>1223.4000000000001</c:v>
                </c:pt>
                <c:pt idx="3667">
                  <c:v>1223.4000000000001</c:v>
                </c:pt>
                <c:pt idx="3668">
                  <c:v>1223.4000000000001</c:v>
                </c:pt>
                <c:pt idx="3669">
                  <c:v>1223.4000000000001</c:v>
                </c:pt>
                <c:pt idx="3670">
                  <c:v>1223.4000000000001</c:v>
                </c:pt>
                <c:pt idx="3671">
                  <c:v>1223.4000000000001</c:v>
                </c:pt>
                <c:pt idx="3672">
                  <c:v>1223.4000000000001</c:v>
                </c:pt>
                <c:pt idx="3673">
                  <c:v>1223.4000000000001</c:v>
                </c:pt>
                <c:pt idx="3674">
                  <c:v>1223.4000000000001</c:v>
                </c:pt>
                <c:pt idx="3675">
                  <c:v>1223.4000000000001</c:v>
                </c:pt>
                <c:pt idx="3676">
                  <c:v>1223.4000000000001</c:v>
                </c:pt>
                <c:pt idx="3677">
                  <c:v>1223.4000000000001</c:v>
                </c:pt>
                <c:pt idx="3678">
                  <c:v>1223.4000000000001</c:v>
                </c:pt>
                <c:pt idx="3679">
                  <c:v>1223.4000000000001</c:v>
                </c:pt>
                <c:pt idx="3680">
                  <c:v>1223.4000000000001</c:v>
                </c:pt>
                <c:pt idx="3681">
                  <c:v>1223.4000000000001</c:v>
                </c:pt>
                <c:pt idx="3682">
                  <c:v>1223.4000000000001</c:v>
                </c:pt>
                <c:pt idx="3683">
                  <c:v>1223.4000000000001</c:v>
                </c:pt>
                <c:pt idx="3684">
                  <c:v>1223.4000000000001</c:v>
                </c:pt>
                <c:pt idx="3685">
                  <c:v>1223.4000000000001</c:v>
                </c:pt>
                <c:pt idx="3686">
                  <c:v>1223.4000000000001</c:v>
                </c:pt>
                <c:pt idx="3687">
                  <c:v>1223.4000000000001</c:v>
                </c:pt>
                <c:pt idx="3688">
                  <c:v>1223.4000000000001</c:v>
                </c:pt>
                <c:pt idx="3689">
                  <c:v>1223.4000000000001</c:v>
                </c:pt>
                <c:pt idx="3690">
                  <c:v>1223.4000000000001</c:v>
                </c:pt>
                <c:pt idx="3691">
                  <c:v>1223.4000000000001</c:v>
                </c:pt>
                <c:pt idx="3692">
                  <c:v>1223.4000000000001</c:v>
                </c:pt>
                <c:pt idx="3693">
                  <c:v>1223.4000000000001</c:v>
                </c:pt>
                <c:pt idx="3694">
                  <c:v>1223.4000000000001</c:v>
                </c:pt>
                <c:pt idx="3695">
                  <c:v>1223.4000000000001</c:v>
                </c:pt>
                <c:pt idx="3696">
                  <c:v>1223.4000000000001</c:v>
                </c:pt>
                <c:pt idx="3697">
                  <c:v>1223.4000000000001</c:v>
                </c:pt>
                <c:pt idx="3698">
                  <c:v>1223.4000000000001</c:v>
                </c:pt>
                <c:pt idx="3699">
                  <c:v>1223.4000000000001</c:v>
                </c:pt>
                <c:pt idx="3700">
                  <c:v>1223.4000000000001</c:v>
                </c:pt>
                <c:pt idx="3701">
                  <c:v>1223.4000000000001</c:v>
                </c:pt>
                <c:pt idx="3702">
                  <c:v>1223.4000000000001</c:v>
                </c:pt>
                <c:pt idx="3703">
                  <c:v>1223.4000000000001</c:v>
                </c:pt>
                <c:pt idx="3704">
                  <c:v>1223.4000000000001</c:v>
                </c:pt>
                <c:pt idx="3705">
                  <c:v>1223.4000000000001</c:v>
                </c:pt>
                <c:pt idx="3706">
                  <c:v>1223.4000000000001</c:v>
                </c:pt>
                <c:pt idx="3707">
                  <c:v>1223.4000000000001</c:v>
                </c:pt>
                <c:pt idx="3708">
                  <c:v>1223.4000000000001</c:v>
                </c:pt>
                <c:pt idx="3709">
                  <c:v>1223.4000000000001</c:v>
                </c:pt>
                <c:pt idx="3710">
                  <c:v>1259.2966670000005</c:v>
                </c:pt>
                <c:pt idx="3711">
                  <c:v>1295.193332999999</c:v>
                </c:pt>
                <c:pt idx="3712">
                  <c:v>1331.09</c:v>
                </c:pt>
                <c:pt idx="3713">
                  <c:v>1366.9866670000004</c:v>
                </c:pt>
                <c:pt idx="3714">
                  <c:v>1402.8833329999995</c:v>
                </c:pt>
                <c:pt idx="3715">
                  <c:v>1438.78</c:v>
                </c:pt>
                <c:pt idx="3716">
                  <c:v>1474.6766670000004</c:v>
                </c:pt>
                <c:pt idx="3717">
                  <c:v>1510.5733329999996</c:v>
                </c:pt>
                <c:pt idx="3718">
                  <c:v>1546.47</c:v>
                </c:pt>
                <c:pt idx="3719">
                  <c:v>1582.3666670000005</c:v>
                </c:pt>
                <c:pt idx="3720">
                  <c:v>1618.2633329999996</c:v>
                </c:pt>
                <c:pt idx="3721">
                  <c:v>1654.1599999999999</c:v>
                </c:pt>
                <c:pt idx="3722">
                  <c:v>1690.0566670000005</c:v>
                </c:pt>
                <c:pt idx="3723">
                  <c:v>1725.9533329999995</c:v>
                </c:pt>
                <c:pt idx="3724">
                  <c:v>1761.85</c:v>
                </c:pt>
                <c:pt idx="3725">
                  <c:v>1797.7466670000003</c:v>
                </c:pt>
                <c:pt idx="3726">
                  <c:v>1833.6433329999995</c:v>
                </c:pt>
                <c:pt idx="3727">
                  <c:v>1869.54</c:v>
                </c:pt>
                <c:pt idx="3728">
                  <c:v>1905.4366670000006</c:v>
                </c:pt>
                <c:pt idx="3729">
                  <c:v>1941.3333329999996</c:v>
                </c:pt>
                <c:pt idx="3730">
                  <c:v>1977.23</c:v>
                </c:pt>
                <c:pt idx="3731">
                  <c:v>2013.1266670000005</c:v>
                </c:pt>
                <c:pt idx="3732">
                  <c:v>2049.023333000001</c:v>
                </c:pt>
                <c:pt idx="3733">
                  <c:v>2084.92</c:v>
                </c:pt>
                <c:pt idx="3734">
                  <c:v>2120.8166670000001</c:v>
                </c:pt>
                <c:pt idx="3735">
                  <c:v>2156.7133330000011</c:v>
                </c:pt>
                <c:pt idx="3736">
                  <c:v>2192.61</c:v>
                </c:pt>
                <c:pt idx="3737">
                  <c:v>2228.5066669999997</c:v>
                </c:pt>
                <c:pt idx="3738">
                  <c:v>2264.4033330000016</c:v>
                </c:pt>
                <c:pt idx="3739">
                  <c:v>2300.3000000000002</c:v>
                </c:pt>
                <c:pt idx="3740">
                  <c:v>2336.1966669999997</c:v>
                </c:pt>
                <c:pt idx="3741">
                  <c:v>2372.0933330000016</c:v>
                </c:pt>
                <c:pt idx="3742">
                  <c:v>2407.9899999999998</c:v>
                </c:pt>
                <c:pt idx="3743">
                  <c:v>2443.8866669999998</c:v>
                </c:pt>
                <c:pt idx="3744">
                  <c:v>2479.7833330000008</c:v>
                </c:pt>
                <c:pt idx="3745">
                  <c:v>2515.6799999999998</c:v>
                </c:pt>
                <c:pt idx="3746">
                  <c:v>2551.5766669999998</c:v>
                </c:pt>
                <c:pt idx="3747">
                  <c:v>2587.4733330000017</c:v>
                </c:pt>
                <c:pt idx="3748">
                  <c:v>2623.3700000000008</c:v>
                </c:pt>
                <c:pt idx="3749">
                  <c:v>2659.266666999999</c:v>
                </c:pt>
                <c:pt idx="3750">
                  <c:v>2695.1633330000009</c:v>
                </c:pt>
                <c:pt idx="3751">
                  <c:v>2731.06</c:v>
                </c:pt>
                <c:pt idx="3752">
                  <c:v>2766.9566669999999</c:v>
                </c:pt>
                <c:pt idx="3753">
                  <c:v>2802.8533330000018</c:v>
                </c:pt>
                <c:pt idx="3754">
                  <c:v>2838.75</c:v>
                </c:pt>
                <c:pt idx="3755">
                  <c:v>2874.6466669999991</c:v>
                </c:pt>
                <c:pt idx="3756">
                  <c:v>2910.543333000001</c:v>
                </c:pt>
                <c:pt idx="3757">
                  <c:v>2946.44</c:v>
                </c:pt>
                <c:pt idx="3758">
                  <c:v>2982.336667</c:v>
                </c:pt>
                <c:pt idx="3759">
                  <c:v>3018.233333000001</c:v>
                </c:pt>
                <c:pt idx="3760">
                  <c:v>3054.13</c:v>
                </c:pt>
                <c:pt idx="3761">
                  <c:v>3090.0266669999992</c:v>
                </c:pt>
                <c:pt idx="3762">
                  <c:v>3125.9233330000011</c:v>
                </c:pt>
                <c:pt idx="3763">
                  <c:v>3161.82</c:v>
                </c:pt>
                <c:pt idx="3764">
                  <c:v>3197.7166669999997</c:v>
                </c:pt>
                <c:pt idx="3765">
                  <c:v>3233.6133330000016</c:v>
                </c:pt>
                <c:pt idx="3766">
                  <c:v>3269.51</c:v>
                </c:pt>
                <c:pt idx="3767">
                  <c:v>3305.4066669999997</c:v>
                </c:pt>
                <c:pt idx="3768">
                  <c:v>3341.3033330000017</c:v>
                </c:pt>
                <c:pt idx="3769">
                  <c:v>3377.2</c:v>
                </c:pt>
                <c:pt idx="3770">
                  <c:v>3413.0966669999998</c:v>
                </c:pt>
                <c:pt idx="3771">
                  <c:v>3448.9933330000017</c:v>
                </c:pt>
                <c:pt idx="3772">
                  <c:v>3484.8900000000008</c:v>
                </c:pt>
                <c:pt idx="3773">
                  <c:v>3520.7866669999989</c:v>
                </c:pt>
                <c:pt idx="3774">
                  <c:v>3556.6833330000009</c:v>
                </c:pt>
                <c:pt idx="3775">
                  <c:v>3592.58</c:v>
                </c:pt>
                <c:pt idx="3776">
                  <c:v>3628.4766669999999</c:v>
                </c:pt>
                <c:pt idx="3777">
                  <c:v>3664.3733330000018</c:v>
                </c:pt>
                <c:pt idx="3778">
                  <c:v>3700.27</c:v>
                </c:pt>
                <c:pt idx="3779">
                  <c:v>3736.1666669999991</c:v>
                </c:pt>
                <c:pt idx="3780">
                  <c:v>3772.063333000001</c:v>
                </c:pt>
                <c:pt idx="3781">
                  <c:v>3807.96</c:v>
                </c:pt>
                <c:pt idx="3782">
                  <c:v>3843.856667</c:v>
                </c:pt>
                <c:pt idx="3783">
                  <c:v>3879.753333000001</c:v>
                </c:pt>
                <c:pt idx="3784">
                  <c:v>3915.65</c:v>
                </c:pt>
                <c:pt idx="3785">
                  <c:v>3951.5466669999992</c:v>
                </c:pt>
                <c:pt idx="3786">
                  <c:v>3987.4433330000011</c:v>
                </c:pt>
                <c:pt idx="3787">
                  <c:v>4023.34</c:v>
                </c:pt>
                <c:pt idx="3788">
                  <c:v>4059.2366669999997</c:v>
                </c:pt>
                <c:pt idx="3789">
                  <c:v>4095.1333330000016</c:v>
                </c:pt>
                <c:pt idx="3790">
                  <c:v>4131.03</c:v>
                </c:pt>
                <c:pt idx="3791">
                  <c:v>4166.9266670000025</c:v>
                </c:pt>
                <c:pt idx="3792">
                  <c:v>4202.8233330000003</c:v>
                </c:pt>
                <c:pt idx="3793">
                  <c:v>4238.72</c:v>
                </c:pt>
                <c:pt idx="3794">
                  <c:v>4274.6166670000021</c:v>
                </c:pt>
                <c:pt idx="3795">
                  <c:v>4310.5133329999999</c:v>
                </c:pt>
                <c:pt idx="3796">
                  <c:v>4346.41</c:v>
                </c:pt>
                <c:pt idx="3797">
                  <c:v>4382.3066670000026</c:v>
                </c:pt>
                <c:pt idx="3798">
                  <c:v>4418.2033329999995</c:v>
                </c:pt>
                <c:pt idx="3799">
                  <c:v>4454.1000000000004</c:v>
                </c:pt>
                <c:pt idx="3800">
                  <c:v>4489.9966670000003</c:v>
                </c:pt>
                <c:pt idx="3801">
                  <c:v>4525.893333</c:v>
                </c:pt>
                <c:pt idx="3802">
                  <c:v>4561.79</c:v>
                </c:pt>
                <c:pt idx="3803">
                  <c:v>4597.6866670000027</c:v>
                </c:pt>
                <c:pt idx="3804">
                  <c:v>4633.5833329999996</c:v>
                </c:pt>
                <c:pt idx="3805">
                  <c:v>4669.4800000000005</c:v>
                </c:pt>
                <c:pt idx="3806">
                  <c:v>4705.3766670000014</c:v>
                </c:pt>
                <c:pt idx="3807">
                  <c:v>4741.2733329999983</c:v>
                </c:pt>
                <c:pt idx="3808">
                  <c:v>4777.17</c:v>
                </c:pt>
                <c:pt idx="3809">
                  <c:v>4813.0666670000019</c:v>
                </c:pt>
                <c:pt idx="3810">
                  <c:v>4848.9633329999997</c:v>
                </c:pt>
                <c:pt idx="3811">
                  <c:v>4884.8600000000024</c:v>
                </c:pt>
                <c:pt idx="3812">
                  <c:v>4920.7566670000024</c:v>
                </c:pt>
                <c:pt idx="3813">
                  <c:v>4956.6533330000002</c:v>
                </c:pt>
                <c:pt idx="3814">
                  <c:v>4992.55</c:v>
                </c:pt>
                <c:pt idx="3815">
                  <c:v>5028.4466670000002</c:v>
                </c:pt>
                <c:pt idx="3816">
                  <c:v>5064.3433329999998</c:v>
                </c:pt>
                <c:pt idx="3817">
                  <c:v>5100.24</c:v>
                </c:pt>
                <c:pt idx="3818">
                  <c:v>5136.1366670000025</c:v>
                </c:pt>
                <c:pt idx="3819">
                  <c:v>5172.0333329999985</c:v>
                </c:pt>
                <c:pt idx="3820">
                  <c:v>5207.93</c:v>
                </c:pt>
                <c:pt idx="3821">
                  <c:v>5243.8266670000021</c:v>
                </c:pt>
                <c:pt idx="3822">
                  <c:v>5279.7233329999999</c:v>
                </c:pt>
                <c:pt idx="3823">
                  <c:v>5315.6200000000017</c:v>
                </c:pt>
                <c:pt idx="3824">
                  <c:v>5351.5166670000026</c:v>
                </c:pt>
                <c:pt idx="3825">
                  <c:v>5387.4133329999995</c:v>
                </c:pt>
                <c:pt idx="3826">
                  <c:v>5423.31</c:v>
                </c:pt>
                <c:pt idx="3827">
                  <c:v>5459.2066670000004</c:v>
                </c:pt>
                <c:pt idx="3828">
                  <c:v>5495.103333</c:v>
                </c:pt>
                <c:pt idx="3829">
                  <c:v>5531</c:v>
                </c:pt>
                <c:pt idx="3830">
                  <c:v>5566.8966670000018</c:v>
                </c:pt>
                <c:pt idx="3831">
                  <c:v>5602.7933329999996</c:v>
                </c:pt>
                <c:pt idx="3832">
                  <c:v>5638.6900000000014</c:v>
                </c:pt>
                <c:pt idx="3833">
                  <c:v>5674.5866670000014</c:v>
                </c:pt>
                <c:pt idx="3834">
                  <c:v>5710.4833329999983</c:v>
                </c:pt>
                <c:pt idx="3835">
                  <c:v>5746.38</c:v>
                </c:pt>
                <c:pt idx="3836">
                  <c:v>5782.2766670000001</c:v>
                </c:pt>
                <c:pt idx="3837">
                  <c:v>5818.1733329999997</c:v>
                </c:pt>
                <c:pt idx="3838">
                  <c:v>5854.07</c:v>
                </c:pt>
                <c:pt idx="3839">
                  <c:v>5889.9666670000024</c:v>
                </c:pt>
                <c:pt idx="3840">
                  <c:v>5925.8633330000002</c:v>
                </c:pt>
                <c:pt idx="3841">
                  <c:v>5961.76</c:v>
                </c:pt>
                <c:pt idx="3842">
                  <c:v>5997.656667000002</c:v>
                </c:pt>
                <c:pt idx="3843">
                  <c:v>6033.5533329999998</c:v>
                </c:pt>
                <c:pt idx="3844">
                  <c:v>6069.45</c:v>
                </c:pt>
                <c:pt idx="3845">
                  <c:v>6105.3466670000025</c:v>
                </c:pt>
                <c:pt idx="3846">
                  <c:v>6141.2433329999985</c:v>
                </c:pt>
                <c:pt idx="3847">
                  <c:v>6177.14</c:v>
                </c:pt>
                <c:pt idx="3848">
                  <c:v>6213.0366670000003</c:v>
                </c:pt>
                <c:pt idx="3849">
                  <c:v>6248.9333329999981</c:v>
                </c:pt>
                <c:pt idx="3850">
                  <c:v>6284.83</c:v>
                </c:pt>
                <c:pt idx="3851">
                  <c:v>6320.7266670000026</c:v>
                </c:pt>
                <c:pt idx="3852">
                  <c:v>6356.6233330000014</c:v>
                </c:pt>
                <c:pt idx="3853">
                  <c:v>6392.52</c:v>
                </c:pt>
                <c:pt idx="3854">
                  <c:v>6428.4166670000004</c:v>
                </c:pt>
                <c:pt idx="3855">
                  <c:v>6464.3133330000001</c:v>
                </c:pt>
                <c:pt idx="3856">
                  <c:v>6500.21</c:v>
                </c:pt>
                <c:pt idx="3857">
                  <c:v>6536.1066670000018</c:v>
                </c:pt>
                <c:pt idx="3858">
                  <c:v>6572.0033329999997</c:v>
                </c:pt>
                <c:pt idx="3859">
                  <c:v>6607.9</c:v>
                </c:pt>
                <c:pt idx="3860">
                  <c:v>6643.7966670000014</c:v>
                </c:pt>
                <c:pt idx="3861">
                  <c:v>6679.6933330000002</c:v>
                </c:pt>
                <c:pt idx="3862">
                  <c:v>6715.59</c:v>
                </c:pt>
                <c:pt idx="3863">
                  <c:v>6751.4866670000001</c:v>
                </c:pt>
                <c:pt idx="3864">
                  <c:v>6787.3833329999998</c:v>
                </c:pt>
                <c:pt idx="3865">
                  <c:v>6823.28</c:v>
                </c:pt>
                <c:pt idx="3866">
                  <c:v>6859.1766670000025</c:v>
                </c:pt>
                <c:pt idx="3867">
                  <c:v>6895.0733329999985</c:v>
                </c:pt>
                <c:pt idx="3868">
                  <c:v>6930.9699999999993</c:v>
                </c:pt>
                <c:pt idx="3869">
                  <c:v>6966.8666670000021</c:v>
                </c:pt>
                <c:pt idx="3870">
                  <c:v>7002.7633329999999</c:v>
                </c:pt>
                <c:pt idx="3871">
                  <c:v>7038.6600000000017</c:v>
                </c:pt>
                <c:pt idx="3872">
                  <c:v>7074.5566670000026</c:v>
                </c:pt>
                <c:pt idx="3873">
                  <c:v>7110.4533329999995</c:v>
                </c:pt>
                <c:pt idx="3874">
                  <c:v>7146.35</c:v>
                </c:pt>
                <c:pt idx="3875">
                  <c:v>7182.2466670000003</c:v>
                </c:pt>
                <c:pt idx="3876">
                  <c:v>7218.143333</c:v>
                </c:pt>
                <c:pt idx="3877">
                  <c:v>7254.04</c:v>
                </c:pt>
                <c:pt idx="3878">
                  <c:v>7289.9366670000009</c:v>
                </c:pt>
                <c:pt idx="3879">
                  <c:v>7325.8333329999996</c:v>
                </c:pt>
                <c:pt idx="3880">
                  <c:v>7361.73</c:v>
                </c:pt>
                <c:pt idx="3881">
                  <c:v>7397.6266670000032</c:v>
                </c:pt>
                <c:pt idx="3882">
                  <c:v>7433.5233330000001</c:v>
                </c:pt>
                <c:pt idx="3883">
                  <c:v>7469.42</c:v>
                </c:pt>
                <c:pt idx="3884">
                  <c:v>7505.3166670000019</c:v>
                </c:pt>
                <c:pt idx="3885">
                  <c:v>7541.2133329999997</c:v>
                </c:pt>
                <c:pt idx="3886">
                  <c:v>7577.1100000000015</c:v>
                </c:pt>
                <c:pt idx="3887">
                  <c:v>7613.0066670000024</c:v>
                </c:pt>
                <c:pt idx="3888">
                  <c:v>7648.9033329999984</c:v>
                </c:pt>
                <c:pt idx="3889">
                  <c:v>7684.8</c:v>
                </c:pt>
                <c:pt idx="3890">
                  <c:v>7720.696667000002</c:v>
                </c:pt>
                <c:pt idx="3891">
                  <c:v>7756.5933329999998</c:v>
                </c:pt>
                <c:pt idx="3892">
                  <c:v>7792.49</c:v>
                </c:pt>
                <c:pt idx="3893">
                  <c:v>7828.3866670000025</c:v>
                </c:pt>
                <c:pt idx="3894">
                  <c:v>7864.2833329999985</c:v>
                </c:pt>
                <c:pt idx="3895">
                  <c:v>7900.18</c:v>
                </c:pt>
                <c:pt idx="3896">
                  <c:v>7936.0766670000003</c:v>
                </c:pt>
                <c:pt idx="3897">
                  <c:v>7971.9733329999981</c:v>
                </c:pt>
                <c:pt idx="3898">
                  <c:v>8007.87</c:v>
                </c:pt>
                <c:pt idx="3899">
                  <c:v>8043.7666670000026</c:v>
                </c:pt>
                <c:pt idx="3900">
                  <c:v>8079.6633330000004</c:v>
                </c:pt>
                <c:pt idx="3901">
                  <c:v>8115.56</c:v>
                </c:pt>
                <c:pt idx="3902">
                  <c:v>8151.4566670000004</c:v>
                </c:pt>
                <c:pt idx="3903">
                  <c:v>8187.353333</c:v>
                </c:pt>
                <c:pt idx="3904">
                  <c:v>8223.25</c:v>
                </c:pt>
                <c:pt idx="3905">
                  <c:v>8259.1466670000009</c:v>
                </c:pt>
                <c:pt idx="3906">
                  <c:v>8295.0433329999996</c:v>
                </c:pt>
                <c:pt idx="3907">
                  <c:v>8330.94</c:v>
                </c:pt>
                <c:pt idx="3908">
                  <c:v>8366.8366669999959</c:v>
                </c:pt>
                <c:pt idx="3909">
                  <c:v>8402.7333330000001</c:v>
                </c:pt>
                <c:pt idx="3910">
                  <c:v>8438.6299999999956</c:v>
                </c:pt>
                <c:pt idx="3911">
                  <c:v>8474.5266670000001</c:v>
                </c:pt>
                <c:pt idx="3912">
                  <c:v>8510.423332999997</c:v>
                </c:pt>
                <c:pt idx="3913">
                  <c:v>8546.32</c:v>
                </c:pt>
                <c:pt idx="3914">
                  <c:v>8582.2166670000006</c:v>
                </c:pt>
                <c:pt idx="3915">
                  <c:v>8618.1133329999993</c:v>
                </c:pt>
                <c:pt idx="3916">
                  <c:v>8654.01</c:v>
                </c:pt>
                <c:pt idx="3917">
                  <c:v>8689.9066669999957</c:v>
                </c:pt>
                <c:pt idx="3918">
                  <c:v>8725.8033329999962</c:v>
                </c:pt>
                <c:pt idx="3919">
                  <c:v>8761.7000000000007</c:v>
                </c:pt>
                <c:pt idx="3920">
                  <c:v>8797.5966669999962</c:v>
                </c:pt>
                <c:pt idx="3921">
                  <c:v>8833.4933329999967</c:v>
                </c:pt>
                <c:pt idx="3922">
                  <c:v>8869.39</c:v>
                </c:pt>
                <c:pt idx="3923">
                  <c:v>8905.2866670000003</c:v>
                </c:pt>
                <c:pt idx="3924">
                  <c:v>8941.183332999999</c:v>
                </c:pt>
                <c:pt idx="3925">
                  <c:v>8977.08</c:v>
                </c:pt>
                <c:pt idx="3926">
                  <c:v>9012.9766669999972</c:v>
                </c:pt>
                <c:pt idx="3927">
                  <c:v>9048.8733329999959</c:v>
                </c:pt>
                <c:pt idx="3928">
                  <c:v>9084.77</c:v>
                </c:pt>
                <c:pt idx="3929">
                  <c:v>9120.6666669999959</c:v>
                </c:pt>
                <c:pt idx="3930">
                  <c:v>9156.5633329999964</c:v>
                </c:pt>
                <c:pt idx="3931">
                  <c:v>9192.4599999999919</c:v>
                </c:pt>
                <c:pt idx="3932">
                  <c:v>9228.3566669999946</c:v>
                </c:pt>
                <c:pt idx="3933">
                  <c:v>9264.2533329999969</c:v>
                </c:pt>
                <c:pt idx="3934">
                  <c:v>9300.15</c:v>
                </c:pt>
                <c:pt idx="3935">
                  <c:v>9336.0466670000005</c:v>
                </c:pt>
                <c:pt idx="3936">
                  <c:v>9371.9433329999993</c:v>
                </c:pt>
                <c:pt idx="3937">
                  <c:v>9407.84</c:v>
                </c:pt>
                <c:pt idx="3938">
                  <c:v>9443.7366669999992</c:v>
                </c:pt>
                <c:pt idx="3939">
                  <c:v>9479.6333329999998</c:v>
                </c:pt>
                <c:pt idx="3940">
                  <c:v>9515.5300000000007</c:v>
                </c:pt>
                <c:pt idx="3941">
                  <c:v>9551.4266669999961</c:v>
                </c:pt>
                <c:pt idx="3942">
                  <c:v>9587.3233329999966</c:v>
                </c:pt>
                <c:pt idx="3943">
                  <c:v>9623.2199999999957</c:v>
                </c:pt>
                <c:pt idx="3944">
                  <c:v>9659.1166670000002</c:v>
                </c:pt>
                <c:pt idx="3945">
                  <c:v>9695.013332999999</c:v>
                </c:pt>
                <c:pt idx="3946">
                  <c:v>9730.91</c:v>
                </c:pt>
                <c:pt idx="3947">
                  <c:v>9766.8066669999953</c:v>
                </c:pt>
                <c:pt idx="3948">
                  <c:v>9802.7033329999995</c:v>
                </c:pt>
                <c:pt idx="3949">
                  <c:v>9838.6</c:v>
                </c:pt>
                <c:pt idx="3950">
                  <c:v>9874.4966669999958</c:v>
                </c:pt>
                <c:pt idx="3951">
                  <c:v>9910.3933329999963</c:v>
                </c:pt>
                <c:pt idx="3952">
                  <c:v>9946.2900000000009</c:v>
                </c:pt>
                <c:pt idx="3953">
                  <c:v>9982.1866669999963</c:v>
                </c:pt>
                <c:pt idx="3954">
                  <c:v>10018.083329999996</c:v>
                </c:pt>
                <c:pt idx="3955">
                  <c:v>10053.98</c:v>
                </c:pt>
                <c:pt idx="3956">
                  <c:v>10089.876669999994</c:v>
                </c:pt>
                <c:pt idx="3957">
                  <c:v>10125.77333</c:v>
                </c:pt>
                <c:pt idx="3958">
                  <c:v>10161.67</c:v>
                </c:pt>
                <c:pt idx="3959">
                  <c:v>10197.566669999995</c:v>
                </c:pt>
                <c:pt idx="3960">
                  <c:v>10233.463329999997</c:v>
                </c:pt>
                <c:pt idx="3961">
                  <c:v>10269.359999999995</c:v>
                </c:pt>
                <c:pt idx="3962">
                  <c:v>10305.256670000001</c:v>
                </c:pt>
                <c:pt idx="3963">
                  <c:v>10341.153329999996</c:v>
                </c:pt>
                <c:pt idx="3964">
                  <c:v>10377.049999999996</c:v>
                </c:pt>
                <c:pt idx="3965">
                  <c:v>10412.946669999996</c:v>
                </c:pt>
                <c:pt idx="3966">
                  <c:v>10448.84333</c:v>
                </c:pt>
                <c:pt idx="3967">
                  <c:v>10484.740000000003</c:v>
                </c:pt>
                <c:pt idx="3968">
                  <c:v>10520.63667</c:v>
                </c:pt>
                <c:pt idx="3969">
                  <c:v>10556.53333</c:v>
                </c:pt>
                <c:pt idx="3970">
                  <c:v>10592.43</c:v>
                </c:pt>
                <c:pt idx="3971">
                  <c:v>10628.326669999997</c:v>
                </c:pt>
                <c:pt idx="3972">
                  <c:v>10664.223330000004</c:v>
                </c:pt>
                <c:pt idx="3973">
                  <c:v>10700.12</c:v>
                </c:pt>
                <c:pt idx="3974">
                  <c:v>10736.016670000001</c:v>
                </c:pt>
                <c:pt idx="3975">
                  <c:v>10771.913329999996</c:v>
                </c:pt>
                <c:pt idx="3976">
                  <c:v>10807.81</c:v>
                </c:pt>
                <c:pt idx="3977">
                  <c:v>10843.70667</c:v>
                </c:pt>
                <c:pt idx="3978">
                  <c:v>10879.60333</c:v>
                </c:pt>
                <c:pt idx="3979">
                  <c:v>10915.5</c:v>
                </c:pt>
                <c:pt idx="3980">
                  <c:v>10951.396669999995</c:v>
                </c:pt>
                <c:pt idx="3981">
                  <c:v>10987.29333</c:v>
                </c:pt>
                <c:pt idx="3982">
                  <c:v>11023.19</c:v>
                </c:pt>
                <c:pt idx="3983">
                  <c:v>11059.086670000001</c:v>
                </c:pt>
                <c:pt idx="3984">
                  <c:v>11094.983329999995</c:v>
                </c:pt>
                <c:pt idx="3985">
                  <c:v>11130.88</c:v>
                </c:pt>
                <c:pt idx="3986">
                  <c:v>11166.776669999996</c:v>
                </c:pt>
                <c:pt idx="3987">
                  <c:v>11202.67333</c:v>
                </c:pt>
                <c:pt idx="3988">
                  <c:v>11238.57</c:v>
                </c:pt>
                <c:pt idx="3989">
                  <c:v>11274.466669999994</c:v>
                </c:pt>
                <c:pt idx="3990">
                  <c:v>11310.363329999995</c:v>
                </c:pt>
                <c:pt idx="3991">
                  <c:v>11346.26</c:v>
                </c:pt>
                <c:pt idx="3992">
                  <c:v>11382.156669999995</c:v>
                </c:pt>
                <c:pt idx="3993">
                  <c:v>11418.053330000001</c:v>
                </c:pt>
                <c:pt idx="3994">
                  <c:v>11453.949999999997</c:v>
                </c:pt>
                <c:pt idx="3995">
                  <c:v>11489.846670000001</c:v>
                </c:pt>
                <c:pt idx="3996">
                  <c:v>11525.743329999999</c:v>
                </c:pt>
                <c:pt idx="3997">
                  <c:v>11561.640000000003</c:v>
                </c:pt>
                <c:pt idx="3998">
                  <c:v>11597.53667</c:v>
                </c:pt>
                <c:pt idx="3999">
                  <c:v>11633.43333</c:v>
                </c:pt>
                <c:pt idx="4000">
                  <c:v>11669.33</c:v>
                </c:pt>
                <c:pt idx="4001">
                  <c:v>11705.22667</c:v>
                </c:pt>
                <c:pt idx="4002">
                  <c:v>11741.12333</c:v>
                </c:pt>
                <c:pt idx="4003">
                  <c:v>11777.02</c:v>
                </c:pt>
                <c:pt idx="4004">
                  <c:v>11812.916670000001</c:v>
                </c:pt>
                <c:pt idx="4005">
                  <c:v>11848.813330000001</c:v>
                </c:pt>
                <c:pt idx="4006">
                  <c:v>11884.710000000003</c:v>
                </c:pt>
                <c:pt idx="4007">
                  <c:v>11920.606669999996</c:v>
                </c:pt>
                <c:pt idx="4008">
                  <c:v>11956.50333</c:v>
                </c:pt>
                <c:pt idx="4009">
                  <c:v>11992.4</c:v>
                </c:pt>
                <c:pt idx="4010">
                  <c:v>12028.29667</c:v>
                </c:pt>
                <c:pt idx="4011">
                  <c:v>12064.19333</c:v>
                </c:pt>
                <c:pt idx="4012">
                  <c:v>12100.09</c:v>
                </c:pt>
                <c:pt idx="4013">
                  <c:v>12135.986669999995</c:v>
                </c:pt>
                <c:pt idx="4014">
                  <c:v>12171.883330000001</c:v>
                </c:pt>
                <c:pt idx="4015">
                  <c:v>12207.78</c:v>
                </c:pt>
                <c:pt idx="4016">
                  <c:v>12243.676670000001</c:v>
                </c:pt>
                <c:pt idx="4017">
                  <c:v>12279.573329999996</c:v>
                </c:pt>
                <c:pt idx="4018">
                  <c:v>12315.47</c:v>
                </c:pt>
                <c:pt idx="4019">
                  <c:v>12351.366669999992</c:v>
                </c:pt>
                <c:pt idx="4020">
                  <c:v>12387.26333</c:v>
                </c:pt>
                <c:pt idx="4021">
                  <c:v>12423.16</c:v>
                </c:pt>
                <c:pt idx="4022">
                  <c:v>12459.056669999994</c:v>
                </c:pt>
                <c:pt idx="4023">
                  <c:v>12494.953329999995</c:v>
                </c:pt>
                <c:pt idx="4024">
                  <c:v>12530.849999999997</c:v>
                </c:pt>
                <c:pt idx="4025">
                  <c:v>12566.74667</c:v>
                </c:pt>
                <c:pt idx="4026">
                  <c:v>12602.643330000004</c:v>
                </c:pt>
                <c:pt idx="4027">
                  <c:v>12638.54</c:v>
                </c:pt>
                <c:pt idx="4028">
                  <c:v>12674.436669999996</c:v>
                </c:pt>
                <c:pt idx="4029">
                  <c:v>12710.333329999996</c:v>
                </c:pt>
                <c:pt idx="4030">
                  <c:v>12746.230000000003</c:v>
                </c:pt>
                <c:pt idx="4031">
                  <c:v>12782.12667</c:v>
                </c:pt>
                <c:pt idx="4032">
                  <c:v>12818.02333</c:v>
                </c:pt>
                <c:pt idx="4033">
                  <c:v>12853.92</c:v>
                </c:pt>
                <c:pt idx="4034">
                  <c:v>12889.816669999995</c:v>
                </c:pt>
                <c:pt idx="4035">
                  <c:v>12925.71333</c:v>
                </c:pt>
                <c:pt idx="4036">
                  <c:v>12961.61</c:v>
                </c:pt>
                <c:pt idx="4037">
                  <c:v>12997.506670000001</c:v>
                </c:pt>
                <c:pt idx="4038">
                  <c:v>13033.403329999996</c:v>
                </c:pt>
                <c:pt idx="4039">
                  <c:v>13069.3</c:v>
                </c:pt>
                <c:pt idx="4040">
                  <c:v>13105.196669999996</c:v>
                </c:pt>
                <c:pt idx="4041">
                  <c:v>13141.09333</c:v>
                </c:pt>
                <c:pt idx="4042">
                  <c:v>13176.99</c:v>
                </c:pt>
                <c:pt idx="4043">
                  <c:v>13212.886669999994</c:v>
                </c:pt>
                <c:pt idx="4044">
                  <c:v>13248.78333</c:v>
                </c:pt>
                <c:pt idx="4045">
                  <c:v>13284.68</c:v>
                </c:pt>
                <c:pt idx="4046">
                  <c:v>13320.576669999997</c:v>
                </c:pt>
                <c:pt idx="4047">
                  <c:v>13356.473330000001</c:v>
                </c:pt>
                <c:pt idx="4048">
                  <c:v>13392.369999999995</c:v>
                </c:pt>
                <c:pt idx="4049">
                  <c:v>13428.266670000001</c:v>
                </c:pt>
                <c:pt idx="4050">
                  <c:v>13464.163329999996</c:v>
                </c:pt>
                <c:pt idx="4051">
                  <c:v>13500.06</c:v>
                </c:pt>
                <c:pt idx="4052">
                  <c:v>13535.956669999994</c:v>
                </c:pt>
                <c:pt idx="4053">
                  <c:v>13571.853329999994</c:v>
                </c:pt>
                <c:pt idx="4054">
                  <c:v>13607.75</c:v>
                </c:pt>
                <c:pt idx="4055">
                  <c:v>13643.64667</c:v>
                </c:pt>
                <c:pt idx="4056">
                  <c:v>13679.54333</c:v>
                </c:pt>
                <c:pt idx="4057">
                  <c:v>13715.44</c:v>
                </c:pt>
                <c:pt idx="4058">
                  <c:v>13751.336670000001</c:v>
                </c:pt>
                <c:pt idx="4059">
                  <c:v>13787.233329999999</c:v>
                </c:pt>
                <c:pt idx="4060">
                  <c:v>13823.130000000003</c:v>
                </c:pt>
                <c:pt idx="4061">
                  <c:v>13859.026669999996</c:v>
                </c:pt>
                <c:pt idx="4062">
                  <c:v>13894.92333</c:v>
                </c:pt>
                <c:pt idx="4063">
                  <c:v>13930.82</c:v>
                </c:pt>
                <c:pt idx="4064">
                  <c:v>13966.71667</c:v>
                </c:pt>
                <c:pt idx="4065">
                  <c:v>14002.61333</c:v>
                </c:pt>
                <c:pt idx="4066">
                  <c:v>14038.51</c:v>
                </c:pt>
                <c:pt idx="4067">
                  <c:v>14074.406669999995</c:v>
                </c:pt>
                <c:pt idx="4068">
                  <c:v>14110.303330000001</c:v>
                </c:pt>
                <c:pt idx="4069">
                  <c:v>14146.2</c:v>
                </c:pt>
                <c:pt idx="4070">
                  <c:v>14182.096670000001</c:v>
                </c:pt>
                <c:pt idx="4071">
                  <c:v>14217.993329999996</c:v>
                </c:pt>
                <c:pt idx="4072">
                  <c:v>14253.89</c:v>
                </c:pt>
                <c:pt idx="4073">
                  <c:v>14289.78667</c:v>
                </c:pt>
                <c:pt idx="4074">
                  <c:v>14325.68333</c:v>
                </c:pt>
                <c:pt idx="4075">
                  <c:v>14361.58</c:v>
                </c:pt>
                <c:pt idx="4076">
                  <c:v>14397.476669999995</c:v>
                </c:pt>
                <c:pt idx="4077">
                  <c:v>14433.373329999997</c:v>
                </c:pt>
                <c:pt idx="4078">
                  <c:v>14469.27</c:v>
                </c:pt>
                <c:pt idx="4079">
                  <c:v>14505.166670000001</c:v>
                </c:pt>
                <c:pt idx="4080">
                  <c:v>14541.063330000001</c:v>
                </c:pt>
                <c:pt idx="4081">
                  <c:v>14576.96</c:v>
                </c:pt>
                <c:pt idx="4082">
                  <c:v>14612.856669999992</c:v>
                </c:pt>
                <c:pt idx="4083">
                  <c:v>14648.75333</c:v>
                </c:pt>
                <c:pt idx="4084">
                  <c:v>14684.65</c:v>
                </c:pt>
                <c:pt idx="4085">
                  <c:v>14720.54667</c:v>
                </c:pt>
                <c:pt idx="4086">
                  <c:v>14756.44333</c:v>
                </c:pt>
                <c:pt idx="4087">
                  <c:v>14792.34</c:v>
                </c:pt>
                <c:pt idx="4088">
                  <c:v>14828.23667</c:v>
                </c:pt>
                <c:pt idx="4089">
                  <c:v>14864.133330000002</c:v>
                </c:pt>
                <c:pt idx="4090">
                  <c:v>14900.03</c:v>
                </c:pt>
                <c:pt idx="4091">
                  <c:v>14935.926670000001</c:v>
                </c:pt>
                <c:pt idx="4092">
                  <c:v>14971.823329999996</c:v>
                </c:pt>
                <c:pt idx="4093">
                  <c:v>15007.720000000003</c:v>
                </c:pt>
                <c:pt idx="4094">
                  <c:v>15043.616669999996</c:v>
                </c:pt>
                <c:pt idx="4095">
                  <c:v>15079.51333</c:v>
                </c:pt>
                <c:pt idx="4096">
                  <c:v>15115.41</c:v>
                </c:pt>
                <c:pt idx="4097">
                  <c:v>15151.306669999994</c:v>
                </c:pt>
                <c:pt idx="4098">
                  <c:v>15187.20333</c:v>
                </c:pt>
                <c:pt idx="4099">
                  <c:v>15223.1</c:v>
                </c:pt>
                <c:pt idx="4100">
                  <c:v>15258.996669999997</c:v>
                </c:pt>
                <c:pt idx="4101">
                  <c:v>15294.893330000001</c:v>
                </c:pt>
                <c:pt idx="4102">
                  <c:v>15330.79</c:v>
                </c:pt>
                <c:pt idx="4103">
                  <c:v>15366.686669999996</c:v>
                </c:pt>
                <c:pt idx="4104">
                  <c:v>15402.583329999996</c:v>
                </c:pt>
                <c:pt idx="4105">
                  <c:v>15438.48</c:v>
                </c:pt>
                <c:pt idx="4106">
                  <c:v>15474.376669999994</c:v>
                </c:pt>
                <c:pt idx="4107">
                  <c:v>15510.27333</c:v>
                </c:pt>
                <c:pt idx="4108">
                  <c:v>15546.17</c:v>
                </c:pt>
                <c:pt idx="4109">
                  <c:v>15582.066669999995</c:v>
                </c:pt>
                <c:pt idx="4110">
                  <c:v>15617.963329999997</c:v>
                </c:pt>
                <c:pt idx="4111">
                  <c:v>15653.859999999995</c:v>
                </c:pt>
                <c:pt idx="4112">
                  <c:v>15689.756670000001</c:v>
                </c:pt>
                <c:pt idx="4113">
                  <c:v>15725.653329999996</c:v>
                </c:pt>
                <c:pt idx="4114">
                  <c:v>15761.55</c:v>
                </c:pt>
                <c:pt idx="4115">
                  <c:v>15797.446669999996</c:v>
                </c:pt>
                <c:pt idx="4116">
                  <c:v>15833.34333</c:v>
                </c:pt>
                <c:pt idx="4117">
                  <c:v>15869.240000000003</c:v>
                </c:pt>
                <c:pt idx="4118">
                  <c:v>15905.13667</c:v>
                </c:pt>
                <c:pt idx="4119">
                  <c:v>15941.03333</c:v>
                </c:pt>
                <c:pt idx="4120">
                  <c:v>15976.93</c:v>
                </c:pt>
                <c:pt idx="4121">
                  <c:v>16012.826669999997</c:v>
                </c:pt>
                <c:pt idx="4122">
                  <c:v>16048.723330000004</c:v>
                </c:pt>
                <c:pt idx="4123">
                  <c:v>16084.62</c:v>
                </c:pt>
                <c:pt idx="4124">
                  <c:v>16120.516670000001</c:v>
                </c:pt>
                <c:pt idx="4125">
                  <c:v>16156.413329999996</c:v>
                </c:pt>
                <c:pt idx="4126">
                  <c:v>16192.31</c:v>
                </c:pt>
                <c:pt idx="4127">
                  <c:v>16228.20667</c:v>
                </c:pt>
                <c:pt idx="4128">
                  <c:v>16264.10333</c:v>
                </c:pt>
                <c:pt idx="4129">
                  <c:v>16300</c:v>
                </c:pt>
                <c:pt idx="4130">
                  <c:v>16335.896669999995</c:v>
                </c:pt>
                <c:pt idx="4131">
                  <c:v>16371.79333</c:v>
                </c:pt>
                <c:pt idx="4132">
                  <c:v>16407.689999999991</c:v>
                </c:pt>
                <c:pt idx="4133">
                  <c:v>16443.586670000001</c:v>
                </c:pt>
                <c:pt idx="4134">
                  <c:v>16479.483329999999</c:v>
                </c:pt>
                <c:pt idx="4135">
                  <c:v>16515.38</c:v>
                </c:pt>
                <c:pt idx="4136">
                  <c:v>16551.276669999996</c:v>
                </c:pt>
                <c:pt idx="4137">
                  <c:v>16587.173329999994</c:v>
                </c:pt>
                <c:pt idx="4138">
                  <c:v>16623.07</c:v>
                </c:pt>
                <c:pt idx="4139">
                  <c:v>16658.966670000005</c:v>
                </c:pt>
                <c:pt idx="4140">
                  <c:v>16694.86333</c:v>
                </c:pt>
                <c:pt idx="4141">
                  <c:v>16730.759999999991</c:v>
                </c:pt>
                <c:pt idx="4142">
                  <c:v>16766.656669999993</c:v>
                </c:pt>
                <c:pt idx="4143">
                  <c:v>16802.553329999992</c:v>
                </c:pt>
                <c:pt idx="4144">
                  <c:v>16838.45</c:v>
                </c:pt>
                <c:pt idx="4145">
                  <c:v>16874.346669999992</c:v>
                </c:pt>
                <c:pt idx="4146">
                  <c:v>16910.243330000001</c:v>
                </c:pt>
                <c:pt idx="4147">
                  <c:v>16946.14</c:v>
                </c:pt>
                <c:pt idx="4148">
                  <c:v>16982.036669999994</c:v>
                </c:pt>
                <c:pt idx="4149">
                  <c:v>17017.93333</c:v>
                </c:pt>
                <c:pt idx="4150">
                  <c:v>17053.830000000002</c:v>
                </c:pt>
                <c:pt idx="4151">
                  <c:v>17089.72667</c:v>
                </c:pt>
                <c:pt idx="4152">
                  <c:v>17125.623329999991</c:v>
                </c:pt>
                <c:pt idx="4153">
                  <c:v>17161.52</c:v>
                </c:pt>
                <c:pt idx="4154">
                  <c:v>17197.416669999991</c:v>
                </c:pt>
                <c:pt idx="4155">
                  <c:v>17233.313329999994</c:v>
                </c:pt>
                <c:pt idx="4156">
                  <c:v>17269.21</c:v>
                </c:pt>
                <c:pt idx="4157">
                  <c:v>17305.106669999994</c:v>
                </c:pt>
                <c:pt idx="4158">
                  <c:v>17341.00333</c:v>
                </c:pt>
                <c:pt idx="4159">
                  <c:v>17376.900000000001</c:v>
                </c:pt>
                <c:pt idx="4160">
                  <c:v>17412.79667</c:v>
                </c:pt>
                <c:pt idx="4161">
                  <c:v>17448.693329999991</c:v>
                </c:pt>
                <c:pt idx="4162">
                  <c:v>17484.59</c:v>
                </c:pt>
                <c:pt idx="4163">
                  <c:v>17520.486669999998</c:v>
                </c:pt>
                <c:pt idx="4164">
                  <c:v>17556.383330000001</c:v>
                </c:pt>
                <c:pt idx="4165">
                  <c:v>17592.280000000006</c:v>
                </c:pt>
                <c:pt idx="4166">
                  <c:v>17628.176669999993</c:v>
                </c:pt>
                <c:pt idx="4167">
                  <c:v>17664.073329999996</c:v>
                </c:pt>
                <c:pt idx="4168">
                  <c:v>17699.97</c:v>
                </c:pt>
                <c:pt idx="4169">
                  <c:v>17735.866669999996</c:v>
                </c:pt>
                <c:pt idx="4170">
                  <c:v>17771.763330000005</c:v>
                </c:pt>
                <c:pt idx="4171">
                  <c:v>17807.66</c:v>
                </c:pt>
                <c:pt idx="4172">
                  <c:v>17843.556670000002</c:v>
                </c:pt>
                <c:pt idx="4173">
                  <c:v>17879.45333</c:v>
                </c:pt>
                <c:pt idx="4174">
                  <c:v>17915.349999999991</c:v>
                </c:pt>
                <c:pt idx="4175">
                  <c:v>17951.24667</c:v>
                </c:pt>
                <c:pt idx="4176">
                  <c:v>17987.143329999992</c:v>
                </c:pt>
                <c:pt idx="4177">
                  <c:v>18023.04</c:v>
                </c:pt>
                <c:pt idx="4178">
                  <c:v>18058.936669999996</c:v>
                </c:pt>
                <c:pt idx="4179">
                  <c:v>18094.833329999994</c:v>
                </c:pt>
                <c:pt idx="4180">
                  <c:v>18130.73</c:v>
                </c:pt>
                <c:pt idx="4181">
                  <c:v>18166.626669999994</c:v>
                </c:pt>
                <c:pt idx="4182">
                  <c:v>18202.52333</c:v>
                </c:pt>
                <c:pt idx="4183">
                  <c:v>18238.419999999991</c:v>
                </c:pt>
                <c:pt idx="4184">
                  <c:v>18274.316669999993</c:v>
                </c:pt>
                <c:pt idx="4185">
                  <c:v>18310.213329999991</c:v>
                </c:pt>
                <c:pt idx="4186">
                  <c:v>18346.109999999993</c:v>
                </c:pt>
                <c:pt idx="4187">
                  <c:v>18382.006669999992</c:v>
                </c:pt>
                <c:pt idx="4188">
                  <c:v>18417.903330000001</c:v>
                </c:pt>
                <c:pt idx="4189">
                  <c:v>18453.8</c:v>
                </c:pt>
                <c:pt idx="4190">
                  <c:v>18489.696669999994</c:v>
                </c:pt>
                <c:pt idx="4191">
                  <c:v>18525.59333</c:v>
                </c:pt>
                <c:pt idx="4192">
                  <c:v>18561.490000000005</c:v>
                </c:pt>
                <c:pt idx="4193">
                  <c:v>18597.38667</c:v>
                </c:pt>
                <c:pt idx="4194">
                  <c:v>18633.283329999998</c:v>
                </c:pt>
                <c:pt idx="4195">
                  <c:v>18669.18</c:v>
                </c:pt>
                <c:pt idx="4196">
                  <c:v>18705.076669999991</c:v>
                </c:pt>
                <c:pt idx="4197">
                  <c:v>18740.973330000001</c:v>
                </c:pt>
                <c:pt idx="4198">
                  <c:v>18776.87</c:v>
                </c:pt>
                <c:pt idx="4199">
                  <c:v>18812.766670000001</c:v>
                </c:pt>
                <c:pt idx="4200">
                  <c:v>18848.663329999996</c:v>
                </c:pt>
                <c:pt idx="4201">
                  <c:v>18884.560000000001</c:v>
                </c:pt>
                <c:pt idx="4202">
                  <c:v>18920.45667</c:v>
                </c:pt>
                <c:pt idx="4203">
                  <c:v>18956.353330000002</c:v>
                </c:pt>
                <c:pt idx="4204">
                  <c:v>18992.25</c:v>
                </c:pt>
                <c:pt idx="4205">
                  <c:v>19028.146669999991</c:v>
                </c:pt>
                <c:pt idx="4206">
                  <c:v>19064.04333</c:v>
                </c:pt>
                <c:pt idx="4207">
                  <c:v>19099.939999999991</c:v>
                </c:pt>
                <c:pt idx="4208">
                  <c:v>19135.836669999993</c:v>
                </c:pt>
                <c:pt idx="4209">
                  <c:v>19171.733329999992</c:v>
                </c:pt>
                <c:pt idx="4210">
                  <c:v>19207.629999999994</c:v>
                </c:pt>
                <c:pt idx="4211">
                  <c:v>19243.526669999996</c:v>
                </c:pt>
                <c:pt idx="4212">
                  <c:v>19279.423330000001</c:v>
                </c:pt>
                <c:pt idx="4213">
                  <c:v>19315.32</c:v>
                </c:pt>
                <c:pt idx="4214">
                  <c:v>19351.216670000002</c:v>
                </c:pt>
                <c:pt idx="4215">
                  <c:v>19387.113329999993</c:v>
                </c:pt>
                <c:pt idx="4216">
                  <c:v>19423.009999999991</c:v>
                </c:pt>
                <c:pt idx="4217">
                  <c:v>19458.90667</c:v>
                </c:pt>
                <c:pt idx="4218">
                  <c:v>19494.803329999992</c:v>
                </c:pt>
                <c:pt idx="4219">
                  <c:v>19530.7</c:v>
                </c:pt>
                <c:pt idx="4220">
                  <c:v>19566.596669999992</c:v>
                </c:pt>
                <c:pt idx="4221">
                  <c:v>19602.493330000001</c:v>
                </c:pt>
                <c:pt idx="4222">
                  <c:v>19638.39</c:v>
                </c:pt>
                <c:pt idx="4223">
                  <c:v>19674.286670000001</c:v>
                </c:pt>
                <c:pt idx="4224">
                  <c:v>19710.18333</c:v>
                </c:pt>
                <c:pt idx="4225">
                  <c:v>19746.080000000005</c:v>
                </c:pt>
                <c:pt idx="4226">
                  <c:v>19781.97667</c:v>
                </c:pt>
                <c:pt idx="4227">
                  <c:v>19817.873329999991</c:v>
                </c:pt>
                <c:pt idx="4228">
                  <c:v>19853.77</c:v>
                </c:pt>
                <c:pt idx="4229">
                  <c:v>19889.666669999991</c:v>
                </c:pt>
                <c:pt idx="4230">
                  <c:v>19925.563330000001</c:v>
                </c:pt>
                <c:pt idx="4231">
                  <c:v>19961.460000000006</c:v>
                </c:pt>
                <c:pt idx="4232">
                  <c:v>19997.356669999994</c:v>
                </c:pt>
                <c:pt idx="4233">
                  <c:v>20033.25333</c:v>
                </c:pt>
                <c:pt idx="4234">
                  <c:v>20069.149999999994</c:v>
                </c:pt>
                <c:pt idx="4235">
                  <c:v>20105.04667</c:v>
                </c:pt>
                <c:pt idx="4236">
                  <c:v>20140.943329999998</c:v>
                </c:pt>
                <c:pt idx="4237">
                  <c:v>20176.84</c:v>
                </c:pt>
                <c:pt idx="4238">
                  <c:v>20212.736669999991</c:v>
                </c:pt>
                <c:pt idx="4239">
                  <c:v>20248.633329999993</c:v>
                </c:pt>
                <c:pt idx="4240">
                  <c:v>20284.53</c:v>
                </c:pt>
                <c:pt idx="4241">
                  <c:v>20320.426670000001</c:v>
                </c:pt>
                <c:pt idx="4242">
                  <c:v>20356.323329999996</c:v>
                </c:pt>
                <c:pt idx="4243">
                  <c:v>20392.22</c:v>
                </c:pt>
                <c:pt idx="4244">
                  <c:v>20428.116669999989</c:v>
                </c:pt>
                <c:pt idx="4245">
                  <c:v>20464.013330000002</c:v>
                </c:pt>
                <c:pt idx="4246">
                  <c:v>20499.91</c:v>
                </c:pt>
                <c:pt idx="4247">
                  <c:v>20535.806670000002</c:v>
                </c:pt>
                <c:pt idx="4248">
                  <c:v>20571.70333</c:v>
                </c:pt>
                <c:pt idx="4249">
                  <c:v>20607.599999999991</c:v>
                </c:pt>
                <c:pt idx="4250">
                  <c:v>20643.49667</c:v>
                </c:pt>
                <c:pt idx="4251">
                  <c:v>20679.393329999992</c:v>
                </c:pt>
                <c:pt idx="4252">
                  <c:v>20715.29</c:v>
                </c:pt>
                <c:pt idx="4253">
                  <c:v>20751.186669999996</c:v>
                </c:pt>
                <c:pt idx="4254">
                  <c:v>20787.083330000001</c:v>
                </c:pt>
                <c:pt idx="4255">
                  <c:v>20822.980000000007</c:v>
                </c:pt>
                <c:pt idx="4256">
                  <c:v>20858.876669999994</c:v>
                </c:pt>
                <c:pt idx="4257">
                  <c:v>20894.77333</c:v>
                </c:pt>
                <c:pt idx="4258">
                  <c:v>20930.669999999991</c:v>
                </c:pt>
                <c:pt idx="4259">
                  <c:v>20966.56667</c:v>
                </c:pt>
                <c:pt idx="4260">
                  <c:v>21002.463329999999</c:v>
                </c:pt>
                <c:pt idx="4261">
                  <c:v>21038.36</c:v>
                </c:pt>
                <c:pt idx="4262">
                  <c:v>21074.256669999992</c:v>
                </c:pt>
                <c:pt idx="4263">
                  <c:v>21110.153329999994</c:v>
                </c:pt>
                <c:pt idx="4264">
                  <c:v>21146.05</c:v>
                </c:pt>
                <c:pt idx="4265">
                  <c:v>21181.946670000001</c:v>
                </c:pt>
                <c:pt idx="4266">
                  <c:v>21217.84333</c:v>
                </c:pt>
                <c:pt idx="4267">
                  <c:v>21253.74</c:v>
                </c:pt>
                <c:pt idx="4268">
                  <c:v>21289.636669999993</c:v>
                </c:pt>
                <c:pt idx="4269">
                  <c:v>21325.533329999991</c:v>
                </c:pt>
                <c:pt idx="4270">
                  <c:v>21361.43</c:v>
                </c:pt>
                <c:pt idx="4271">
                  <c:v>21397.326669999991</c:v>
                </c:pt>
                <c:pt idx="4272">
                  <c:v>21433.223330000001</c:v>
                </c:pt>
                <c:pt idx="4273">
                  <c:v>21469.119999999988</c:v>
                </c:pt>
                <c:pt idx="4274">
                  <c:v>21505.016669999994</c:v>
                </c:pt>
                <c:pt idx="4275">
                  <c:v>21540.913329999996</c:v>
                </c:pt>
                <c:pt idx="4276">
                  <c:v>21576.809999999994</c:v>
                </c:pt>
                <c:pt idx="4277">
                  <c:v>21612.70667</c:v>
                </c:pt>
                <c:pt idx="4278">
                  <c:v>21648.603330000002</c:v>
                </c:pt>
                <c:pt idx="4279">
                  <c:v>21684.5</c:v>
                </c:pt>
                <c:pt idx="4280">
                  <c:v>21720.396669999991</c:v>
                </c:pt>
                <c:pt idx="4281">
                  <c:v>21756.29333</c:v>
                </c:pt>
                <c:pt idx="4282">
                  <c:v>21792.19</c:v>
                </c:pt>
                <c:pt idx="4283">
                  <c:v>21828.086670000001</c:v>
                </c:pt>
                <c:pt idx="4284">
                  <c:v>21863.983329999999</c:v>
                </c:pt>
                <c:pt idx="4285">
                  <c:v>21899.88</c:v>
                </c:pt>
                <c:pt idx="4286">
                  <c:v>21935.776669999996</c:v>
                </c:pt>
                <c:pt idx="4287">
                  <c:v>21971.673329999994</c:v>
                </c:pt>
                <c:pt idx="4288">
                  <c:v>22007.57</c:v>
                </c:pt>
                <c:pt idx="4289">
                  <c:v>22043.466670000005</c:v>
                </c:pt>
                <c:pt idx="4290">
                  <c:v>22079.36333</c:v>
                </c:pt>
                <c:pt idx="4291">
                  <c:v>22115.260000000006</c:v>
                </c:pt>
                <c:pt idx="4292">
                  <c:v>22151.156669999993</c:v>
                </c:pt>
                <c:pt idx="4293">
                  <c:v>22187.053329999992</c:v>
                </c:pt>
                <c:pt idx="4294">
                  <c:v>22222.95</c:v>
                </c:pt>
                <c:pt idx="4295">
                  <c:v>22258.846669999992</c:v>
                </c:pt>
                <c:pt idx="4296">
                  <c:v>22294.743330000001</c:v>
                </c:pt>
                <c:pt idx="4297">
                  <c:v>22330.639999999989</c:v>
                </c:pt>
                <c:pt idx="4298">
                  <c:v>22366.536669999994</c:v>
                </c:pt>
                <c:pt idx="4299">
                  <c:v>22402.43333</c:v>
                </c:pt>
                <c:pt idx="4300">
                  <c:v>22438.329999999994</c:v>
                </c:pt>
                <c:pt idx="4301">
                  <c:v>22474.22667</c:v>
                </c:pt>
                <c:pt idx="4302">
                  <c:v>22510.123329999991</c:v>
                </c:pt>
                <c:pt idx="4303">
                  <c:v>22546.02</c:v>
                </c:pt>
                <c:pt idx="4304">
                  <c:v>22581.916669999991</c:v>
                </c:pt>
                <c:pt idx="4305">
                  <c:v>22617.813329999994</c:v>
                </c:pt>
                <c:pt idx="4306">
                  <c:v>22653.71</c:v>
                </c:pt>
                <c:pt idx="4307">
                  <c:v>22689.606669999994</c:v>
                </c:pt>
                <c:pt idx="4308">
                  <c:v>22725.50333</c:v>
                </c:pt>
                <c:pt idx="4309">
                  <c:v>23046.3</c:v>
                </c:pt>
                <c:pt idx="4310">
                  <c:v>23070.87</c:v>
                </c:pt>
                <c:pt idx="4311">
                  <c:v>23095.439999999991</c:v>
                </c:pt>
                <c:pt idx="4312">
                  <c:v>23120.01</c:v>
                </c:pt>
                <c:pt idx="4313">
                  <c:v>23144.58</c:v>
                </c:pt>
                <c:pt idx="4314">
                  <c:v>23169.149999999994</c:v>
                </c:pt>
                <c:pt idx="4315">
                  <c:v>23193.72</c:v>
                </c:pt>
                <c:pt idx="4316">
                  <c:v>23218.29</c:v>
                </c:pt>
                <c:pt idx="4317">
                  <c:v>23242.86</c:v>
                </c:pt>
                <c:pt idx="4318">
                  <c:v>23267.43</c:v>
                </c:pt>
                <c:pt idx="4319">
                  <c:v>23292</c:v>
                </c:pt>
                <c:pt idx="4320">
                  <c:v>23316.57</c:v>
                </c:pt>
                <c:pt idx="4321">
                  <c:v>23341.14</c:v>
                </c:pt>
                <c:pt idx="4322">
                  <c:v>23365.71</c:v>
                </c:pt>
                <c:pt idx="4323">
                  <c:v>23390.280000000006</c:v>
                </c:pt>
                <c:pt idx="4324">
                  <c:v>23414.85</c:v>
                </c:pt>
                <c:pt idx="4325">
                  <c:v>23439.420000000006</c:v>
                </c:pt>
                <c:pt idx="4326">
                  <c:v>23463.99</c:v>
                </c:pt>
                <c:pt idx="4327">
                  <c:v>23488.560000000001</c:v>
                </c:pt>
                <c:pt idx="4328">
                  <c:v>23513.129999999994</c:v>
                </c:pt>
                <c:pt idx="4329">
                  <c:v>23537.7</c:v>
                </c:pt>
                <c:pt idx="4330">
                  <c:v>23562.27</c:v>
                </c:pt>
                <c:pt idx="4331">
                  <c:v>23586.84</c:v>
                </c:pt>
                <c:pt idx="4332">
                  <c:v>23611.41</c:v>
                </c:pt>
                <c:pt idx="4333">
                  <c:v>23635.980000000007</c:v>
                </c:pt>
                <c:pt idx="4334">
                  <c:v>23660.55</c:v>
                </c:pt>
                <c:pt idx="4335">
                  <c:v>23685.119999999988</c:v>
                </c:pt>
                <c:pt idx="4336">
                  <c:v>23709.69</c:v>
                </c:pt>
                <c:pt idx="4337">
                  <c:v>23734.260000000006</c:v>
                </c:pt>
                <c:pt idx="4338">
                  <c:v>23758.829999999994</c:v>
                </c:pt>
                <c:pt idx="4339">
                  <c:v>23783.4</c:v>
                </c:pt>
                <c:pt idx="4340">
                  <c:v>23807.97</c:v>
                </c:pt>
                <c:pt idx="4341">
                  <c:v>23832.54</c:v>
                </c:pt>
                <c:pt idx="4342">
                  <c:v>23857.109999999993</c:v>
                </c:pt>
                <c:pt idx="4343">
                  <c:v>23881.68</c:v>
                </c:pt>
                <c:pt idx="4344">
                  <c:v>23906.25</c:v>
                </c:pt>
                <c:pt idx="4345">
                  <c:v>23930.82</c:v>
                </c:pt>
                <c:pt idx="4346">
                  <c:v>23955.39</c:v>
                </c:pt>
                <c:pt idx="4347">
                  <c:v>23979.960000000006</c:v>
                </c:pt>
                <c:pt idx="4348">
                  <c:v>24004.53</c:v>
                </c:pt>
                <c:pt idx="4349">
                  <c:v>24029.1</c:v>
                </c:pt>
                <c:pt idx="4350">
                  <c:v>24053.67</c:v>
                </c:pt>
                <c:pt idx="4351">
                  <c:v>24078.240000000005</c:v>
                </c:pt>
                <c:pt idx="4352">
                  <c:v>24102.809999999994</c:v>
                </c:pt>
                <c:pt idx="4353">
                  <c:v>24127.38</c:v>
                </c:pt>
                <c:pt idx="4354">
                  <c:v>24151.95</c:v>
                </c:pt>
                <c:pt idx="4355">
                  <c:v>24176.52</c:v>
                </c:pt>
                <c:pt idx="4356">
                  <c:v>24201.09</c:v>
                </c:pt>
                <c:pt idx="4357">
                  <c:v>24225.66</c:v>
                </c:pt>
                <c:pt idx="4358">
                  <c:v>24250.23</c:v>
                </c:pt>
                <c:pt idx="4359">
                  <c:v>24274.799999999996</c:v>
                </c:pt>
                <c:pt idx="4360">
                  <c:v>24299.37</c:v>
                </c:pt>
                <c:pt idx="4361">
                  <c:v>24323.940000000006</c:v>
                </c:pt>
                <c:pt idx="4362">
                  <c:v>24348.51</c:v>
                </c:pt>
                <c:pt idx="4363">
                  <c:v>24373.08</c:v>
                </c:pt>
                <c:pt idx="4364">
                  <c:v>24397.649999999994</c:v>
                </c:pt>
                <c:pt idx="4365">
                  <c:v>24422.22</c:v>
                </c:pt>
                <c:pt idx="4366">
                  <c:v>24446.79</c:v>
                </c:pt>
                <c:pt idx="4367">
                  <c:v>24471.360000000001</c:v>
                </c:pt>
                <c:pt idx="4368">
                  <c:v>24495.93</c:v>
                </c:pt>
                <c:pt idx="4369">
                  <c:v>24520.5</c:v>
                </c:pt>
                <c:pt idx="4370">
                  <c:v>24545.07</c:v>
                </c:pt>
                <c:pt idx="4371">
                  <c:v>24569.64</c:v>
                </c:pt>
                <c:pt idx="4372">
                  <c:v>24594.21</c:v>
                </c:pt>
                <c:pt idx="4373">
                  <c:v>24618.780000000006</c:v>
                </c:pt>
                <c:pt idx="4374">
                  <c:v>24643.35</c:v>
                </c:pt>
                <c:pt idx="4375">
                  <c:v>24667.919999999991</c:v>
                </c:pt>
                <c:pt idx="4376">
                  <c:v>24692.49</c:v>
                </c:pt>
                <c:pt idx="4377">
                  <c:v>24717.06</c:v>
                </c:pt>
                <c:pt idx="4378">
                  <c:v>24741.629999999994</c:v>
                </c:pt>
                <c:pt idx="4379">
                  <c:v>24766.2</c:v>
                </c:pt>
                <c:pt idx="4380">
                  <c:v>24790.77</c:v>
                </c:pt>
                <c:pt idx="4381">
                  <c:v>24815.34</c:v>
                </c:pt>
                <c:pt idx="4382">
                  <c:v>24839.91</c:v>
                </c:pt>
                <c:pt idx="4383">
                  <c:v>24864.480000000007</c:v>
                </c:pt>
                <c:pt idx="4384">
                  <c:v>24889.05</c:v>
                </c:pt>
                <c:pt idx="4385">
                  <c:v>24913.62</c:v>
                </c:pt>
                <c:pt idx="4386">
                  <c:v>24938.19</c:v>
                </c:pt>
                <c:pt idx="4387">
                  <c:v>24962.760000000006</c:v>
                </c:pt>
                <c:pt idx="4388">
                  <c:v>24987.329999999994</c:v>
                </c:pt>
                <c:pt idx="4389">
                  <c:v>25011.9</c:v>
                </c:pt>
                <c:pt idx="4390">
                  <c:v>25036.47</c:v>
                </c:pt>
                <c:pt idx="4391">
                  <c:v>25061.040000000001</c:v>
                </c:pt>
                <c:pt idx="4392">
                  <c:v>25085.609999999993</c:v>
                </c:pt>
                <c:pt idx="4393">
                  <c:v>25110.18</c:v>
                </c:pt>
                <c:pt idx="4394">
                  <c:v>25134.75</c:v>
                </c:pt>
                <c:pt idx="4395">
                  <c:v>25159.32</c:v>
                </c:pt>
                <c:pt idx="4396">
                  <c:v>25183.89</c:v>
                </c:pt>
                <c:pt idx="4397">
                  <c:v>25208.460000000006</c:v>
                </c:pt>
                <c:pt idx="4398">
                  <c:v>25233.03</c:v>
                </c:pt>
                <c:pt idx="4399">
                  <c:v>25257.599999999991</c:v>
                </c:pt>
                <c:pt idx="4400">
                  <c:v>25282.17</c:v>
                </c:pt>
                <c:pt idx="4401">
                  <c:v>25306.74</c:v>
                </c:pt>
                <c:pt idx="4402">
                  <c:v>25331.309999999994</c:v>
                </c:pt>
                <c:pt idx="4403">
                  <c:v>25355.88</c:v>
                </c:pt>
                <c:pt idx="4404">
                  <c:v>25380.45</c:v>
                </c:pt>
                <c:pt idx="4405">
                  <c:v>25405.02</c:v>
                </c:pt>
                <c:pt idx="4406">
                  <c:v>25429.59</c:v>
                </c:pt>
                <c:pt idx="4407">
                  <c:v>25454.16</c:v>
                </c:pt>
                <c:pt idx="4408">
                  <c:v>25478.73</c:v>
                </c:pt>
                <c:pt idx="4409">
                  <c:v>25503.3</c:v>
                </c:pt>
                <c:pt idx="4410">
                  <c:v>25527.87</c:v>
                </c:pt>
                <c:pt idx="4411">
                  <c:v>25552.440000000006</c:v>
                </c:pt>
                <c:pt idx="4412">
                  <c:v>25577.01</c:v>
                </c:pt>
                <c:pt idx="4413">
                  <c:v>25601.58</c:v>
                </c:pt>
                <c:pt idx="4414">
                  <c:v>25626.149999999994</c:v>
                </c:pt>
                <c:pt idx="4415">
                  <c:v>25650.720000000001</c:v>
                </c:pt>
                <c:pt idx="4416">
                  <c:v>25675.29</c:v>
                </c:pt>
                <c:pt idx="4417">
                  <c:v>25699.86</c:v>
                </c:pt>
                <c:pt idx="4418">
                  <c:v>25724.43</c:v>
                </c:pt>
                <c:pt idx="4419">
                  <c:v>25749</c:v>
                </c:pt>
                <c:pt idx="4420">
                  <c:v>25773.57</c:v>
                </c:pt>
                <c:pt idx="4421">
                  <c:v>25798.14</c:v>
                </c:pt>
                <c:pt idx="4422">
                  <c:v>25822.71</c:v>
                </c:pt>
                <c:pt idx="4423">
                  <c:v>25847.279999999992</c:v>
                </c:pt>
                <c:pt idx="4424">
                  <c:v>25871.85</c:v>
                </c:pt>
                <c:pt idx="4425">
                  <c:v>25896.420000000006</c:v>
                </c:pt>
                <c:pt idx="4426">
                  <c:v>25920.99</c:v>
                </c:pt>
                <c:pt idx="4427">
                  <c:v>25945.56</c:v>
                </c:pt>
                <c:pt idx="4428">
                  <c:v>25970.129999999994</c:v>
                </c:pt>
                <c:pt idx="4429">
                  <c:v>25994.7</c:v>
                </c:pt>
                <c:pt idx="4430">
                  <c:v>26019.27</c:v>
                </c:pt>
                <c:pt idx="4431">
                  <c:v>26043.84</c:v>
                </c:pt>
                <c:pt idx="4432">
                  <c:v>26068.41</c:v>
                </c:pt>
                <c:pt idx="4433">
                  <c:v>26092.980000000007</c:v>
                </c:pt>
                <c:pt idx="4434">
                  <c:v>26117.55</c:v>
                </c:pt>
                <c:pt idx="4435">
                  <c:v>26142.12</c:v>
                </c:pt>
                <c:pt idx="4436">
                  <c:v>26166.69</c:v>
                </c:pt>
                <c:pt idx="4437">
                  <c:v>26191.260000000006</c:v>
                </c:pt>
                <c:pt idx="4438">
                  <c:v>26215.829999999994</c:v>
                </c:pt>
                <c:pt idx="4439">
                  <c:v>26240.400000000001</c:v>
                </c:pt>
                <c:pt idx="4440">
                  <c:v>26264.97</c:v>
                </c:pt>
                <c:pt idx="4441">
                  <c:v>26289.54</c:v>
                </c:pt>
                <c:pt idx="4442">
                  <c:v>26314.109999999993</c:v>
                </c:pt>
                <c:pt idx="4443">
                  <c:v>26338.68</c:v>
                </c:pt>
                <c:pt idx="4444">
                  <c:v>26363.25</c:v>
                </c:pt>
                <c:pt idx="4445">
                  <c:v>26387.82</c:v>
                </c:pt>
                <c:pt idx="4446">
                  <c:v>26412.39</c:v>
                </c:pt>
                <c:pt idx="4447">
                  <c:v>26436.959999999992</c:v>
                </c:pt>
                <c:pt idx="4448">
                  <c:v>26461.53</c:v>
                </c:pt>
                <c:pt idx="4449">
                  <c:v>26486.1</c:v>
                </c:pt>
                <c:pt idx="4450">
                  <c:v>26510.67</c:v>
                </c:pt>
                <c:pt idx="4451">
                  <c:v>26535.24</c:v>
                </c:pt>
                <c:pt idx="4452">
                  <c:v>26559.809999999994</c:v>
                </c:pt>
                <c:pt idx="4453">
                  <c:v>26584.38</c:v>
                </c:pt>
                <c:pt idx="4454">
                  <c:v>26608.95</c:v>
                </c:pt>
                <c:pt idx="4455">
                  <c:v>26633.52</c:v>
                </c:pt>
                <c:pt idx="4456">
                  <c:v>26658.09</c:v>
                </c:pt>
                <c:pt idx="4457">
                  <c:v>26682.66</c:v>
                </c:pt>
                <c:pt idx="4458">
                  <c:v>26707.23</c:v>
                </c:pt>
                <c:pt idx="4459">
                  <c:v>26731.8</c:v>
                </c:pt>
                <c:pt idx="4460">
                  <c:v>26756.37</c:v>
                </c:pt>
                <c:pt idx="4461">
                  <c:v>26780.940000000006</c:v>
                </c:pt>
                <c:pt idx="4462">
                  <c:v>26805.51</c:v>
                </c:pt>
                <c:pt idx="4463">
                  <c:v>26830.080000000005</c:v>
                </c:pt>
                <c:pt idx="4464">
                  <c:v>26854.649999999994</c:v>
                </c:pt>
                <c:pt idx="4465">
                  <c:v>26879.22</c:v>
                </c:pt>
                <c:pt idx="4466">
                  <c:v>26903.79</c:v>
                </c:pt>
                <c:pt idx="4467">
                  <c:v>26928.36</c:v>
                </c:pt>
                <c:pt idx="4468">
                  <c:v>26952.93</c:v>
                </c:pt>
                <c:pt idx="4469">
                  <c:v>26977.5</c:v>
                </c:pt>
                <c:pt idx="4470">
                  <c:v>27002.07</c:v>
                </c:pt>
                <c:pt idx="4471">
                  <c:v>27026.639999999989</c:v>
                </c:pt>
                <c:pt idx="4472">
                  <c:v>27051.21</c:v>
                </c:pt>
                <c:pt idx="4473">
                  <c:v>27075.780000000006</c:v>
                </c:pt>
                <c:pt idx="4474">
                  <c:v>27100.35</c:v>
                </c:pt>
                <c:pt idx="4475">
                  <c:v>27124.920000000006</c:v>
                </c:pt>
                <c:pt idx="4476">
                  <c:v>27149.49</c:v>
                </c:pt>
                <c:pt idx="4477">
                  <c:v>27174.06</c:v>
                </c:pt>
                <c:pt idx="4478">
                  <c:v>27198.629999999994</c:v>
                </c:pt>
                <c:pt idx="4479">
                  <c:v>27223.200000000001</c:v>
                </c:pt>
                <c:pt idx="4480">
                  <c:v>27247.77</c:v>
                </c:pt>
                <c:pt idx="4481">
                  <c:v>27272.34</c:v>
                </c:pt>
                <c:pt idx="4482">
                  <c:v>27296.91</c:v>
                </c:pt>
                <c:pt idx="4483">
                  <c:v>27321.480000000007</c:v>
                </c:pt>
                <c:pt idx="4484">
                  <c:v>27346.05</c:v>
                </c:pt>
                <c:pt idx="4485">
                  <c:v>27370.62</c:v>
                </c:pt>
                <c:pt idx="4486">
                  <c:v>27395.19</c:v>
                </c:pt>
                <c:pt idx="4487">
                  <c:v>27419.759999999991</c:v>
                </c:pt>
                <c:pt idx="4488">
                  <c:v>27444.329999999994</c:v>
                </c:pt>
                <c:pt idx="4489">
                  <c:v>27468.9</c:v>
                </c:pt>
                <c:pt idx="4490">
                  <c:v>27493.47</c:v>
                </c:pt>
                <c:pt idx="4491">
                  <c:v>27518.04</c:v>
                </c:pt>
                <c:pt idx="4492">
                  <c:v>27542.609999999993</c:v>
                </c:pt>
                <c:pt idx="4493">
                  <c:v>27567.18</c:v>
                </c:pt>
                <c:pt idx="4494">
                  <c:v>27591.75</c:v>
                </c:pt>
                <c:pt idx="4495">
                  <c:v>27616.32</c:v>
                </c:pt>
                <c:pt idx="4496">
                  <c:v>27640.89</c:v>
                </c:pt>
                <c:pt idx="4497">
                  <c:v>27665.460000000006</c:v>
                </c:pt>
                <c:pt idx="4498">
                  <c:v>27690.03</c:v>
                </c:pt>
                <c:pt idx="4499">
                  <c:v>27714.6</c:v>
                </c:pt>
                <c:pt idx="4500">
                  <c:v>27739.17</c:v>
                </c:pt>
                <c:pt idx="4501">
                  <c:v>27763.74</c:v>
                </c:pt>
                <c:pt idx="4502">
                  <c:v>27788.309999999994</c:v>
                </c:pt>
                <c:pt idx="4503">
                  <c:v>27812.880000000001</c:v>
                </c:pt>
                <c:pt idx="4504">
                  <c:v>27837.45</c:v>
                </c:pt>
                <c:pt idx="4505">
                  <c:v>27862.02</c:v>
                </c:pt>
                <c:pt idx="4506">
                  <c:v>27886.59</c:v>
                </c:pt>
                <c:pt idx="4507">
                  <c:v>27911.16</c:v>
                </c:pt>
                <c:pt idx="4508">
                  <c:v>27935.73</c:v>
                </c:pt>
                <c:pt idx="4509">
                  <c:v>27960.3</c:v>
                </c:pt>
                <c:pt idx="4510">
                  <c:v>27984.87</c:v>
                </c:pt>
                <c:pt idx="4511">
                  <c:v>28009.439999999991</c:v>
                </c:pt>
                <c:pt idx="4512">
                  <c:v>28034.01</c:v>
                </c:pt>
                <c:pt idx="4513">
                  <c:v>28058.58</c:v>
                </c:pt>
                <c:pt idx="4514">
                  <c:v>28083.149999999994</c:v>
                </c:pt>
                <c:pt idx="4515">
                  <c:v>28107.72</c:v>
                </c:pt>
                <c:pt idx="4516">
                  <c:v>28132.29</c:v>
                </c:pt>
                <c:pt idx="4517">
                  <c:v>28156.86</c:v>
                </c:pt>
                <c:pt idx="4518">
                  <c:v>28181.43</c:v>
                </c:pt>
                <c:pt idx="4519">
                  <c:v>28206</c:v>
                </c:pt>
                <c:pt idx="4520">
                  <c:v>28230.57</c:v>
                </c:pt>
                <c:pt idx="4521">
                  <c:v>28255.14</c:v>
                </c:pt>
                <c:pt idx="4522">
                  <c:v>28279.71</c:v>
                </c:pt>
                <c:pt idx="4523">
                  <c:v>28304.280000000006</c:v>
                </c:pt>
                <c:pt idx="4524">
                  <c:v>28328.85</c:v>
                </c:pt>
                <c:pt idx="4525">
                  <c:v>28353.420000000006</c:v>
                </c:pt>
                <c:pt idx="4526">
                  <c:v>28377.99</c:v>
                </c:pt>
                <c:pt idx="4527">
                  <c:v>28402.560000000001</c:v>
                </c:pt>
                <c:pt idx="4528">
                  <c:v>28427.129999999994</c:v>
                </c:pt>
                <c:pt idx="4529">
                  <c:v>28451.7</c:v>
                </c:pt>
                <c:pt idx="4530">
                  <c:v>28476.27</c:v>
                </c:pt>
                <c:pt idx="4531">
                  <c:v>28500.84</c:v>
                </c:pt>
                <c:pt idx="4532">
                  <c:v>28525.41</c:v>
                </c:pt>
                <c:pt idx="4533">
                  <c:v>28549.980000000007</c:v>
                </c:pt>
                <c:pt idx="4534">
                  <c:v>28574.55</c:v>
                </c:pt>
                <c:pt idx="4535">
                  <c:v>28599.119999999988</c:v>
                </c:pt>
                <c:pt idx="4536">
                  <c:v>28623.69</c:v>
                </c:pt>
                <c:pt idx="4537">
                  <c:v>28648.260000000006</c:v>
                </c:pt>
                <c:pt idx="4538">
                  <c:v>28672.829999999994</c:v>
                </c:pt>
                <c:pt idx="4539">
                  <c:v>28697.4</c:v>
                </c:pt>
                <c:pt idx="4540">
                  <c:v>28721.97</c:v>
                </c:pt>
                <c:pt idx="4541">
                  <c:v>28746.54</c:v>
                </c:pt>
                <c:pt idx="4542">
                  <c:v>28771.109999999993</c:v>
                </c:pt>
                <c:pt idx="4543">
                  <c:v>28795.68</c:v>
                </c:pt>
                <c:pt idx="4544">
                  <c:v>28820.25</c:v>
                </c:pt>
                <c:pt idx="4545">
                  <c:v>28844.82</c:v>
                </c:pt>
                <c:pt idx="4546">
                  <c:v>28869.39</c:v>
                </c:pt>
                <c:pt idx="4547">
                  <c:v>28893.960000000006</c:v>
                </c:pt>
                <c:pt idx="4548">
                  <c:v>28918.53</c:v>
                </c:pt>
                <c:pt idx="4549">
                  <c:v>28943.1</c:v>
                </c:pt>
                <c:pt idx="4550">
                  <c:v>28967.67</c:v>
                </c:pt>
                <c:pt idx="4551">
                  <c:v>28992.240000000005</c:v>
                </c:pt>
                <c:pt idx="4552">
                  <c:v>29016.809999999994</c:v>
                </c:pt>
                <c:pt idx="4553">
                  <c:v>29041.38</c:v>
                </c:pt>
                <c:pt idx="4554">
                  <c:v>29065.95</c:v>
                </c:pt>
                <c:pt idx="4555">
                  <c:v>29090.52</c:v>
                </c:pt>
                <c:pt idx="4556">
                  <c:v>29115.09</c:v>
                </c:pt>
                <c:pt idx="4557">
                  <c:v>29139.66</c:v>
                </c:pt>
                <c:pt idx="4558">
                  <c:v>29164.23</c:v>
                </c:pt>
                <c:pt idx="4559">
                  <c:v>29188.799999999996</c:v>
                </c:pt>
                <c:pt idx="4560">
                  <c:v>29213.37</c:v>
                </c:pt>
                <c:pt idx="4561">
                  <c:v>29237.940000000006</c:v>
                </c:pt>
                <c:pt idx="4562">
                  <c:v>29262.51</c:v>
                </c:pt>
                <c:pt idx="4563">
                  <c:v>29287.08</c:v>
                </c:pt>
                <c:pt idx="4564">
                  <c:v>29311.649999999994</c:v>
                </c:pt>
                <c:pt idx="4565">
                  <c:v>29336.22</c:v>
                </c:pt>
                <c:pt idx="4566">
                  <c:v>29360.79</c:v>
                </c:pt>
                <c:pt idx="4567">
                  <c:v>29385.360000000001</c:v>
                </c:pt>
                <c:pt idx="4568">
                  <c:v>29409.93</c:v>
                </c:pt>
                <c:pt idx="4569">
                  <c:v>29434.5</c:v>
                </c:pt>
                <c:pt idx="4570">
                  <c:v>29459.07</c:v>
                </c:pt>
                <c:pt idx="4571">
                  <c:v>29483.64</c:v>
                </c:pt>
                <c:pt idx="4572">
                  <c:v>29508.21</c:v>
                </c:pt>
                <c:pt idx="4573">
                  <c:v>29532.780000000006</c:v>
                </c:pt>
                <c:pt idx="4574">
                  <c:v>29557.35</c:v>
                </c:pt>
                <c:pt idx="4575">
                  <c:v>29581.919999999991</c:v>
                </c:pt>
                <c:pt idx="4576">
                  <c:v>29606.49</c:v>
                </c:pt>
                <c:pt idx="4577">
                  <c:v>29631.06</c:v>
                </c:pt>
                <c:pt idx="4578">
                  <c:v>29655.629999999994</c:v>
                </c:pt>
                <c:pt idx="4579">
                  <c:v>29680.2</c:v>
                </c:pt>
                <c:pt idx="4580">
                  <c:v>29704.77</c:v>
                </c:pt>
                <c:pt idx="4581">
                  <c:v>29729.34</c:v>
                </c:pt>
                <c:pt idx="4582">
                  <c:v>29753.91</c:v>
                </c:pt>
                <c:pt idx="4583">
                  <c:v>29778.480000000007</c:v>
                </c:pt>
                <c:pt idx="4584">
                  <c:v>29803.05</c:v>
                </c:pt>
                <c:pt idx="4585">
                  <c:v>29827.62</c:v>
                </c:pt>
                <c:pt idx="4586">
                  <c:v>29852.19</c:v>
                </c:pt>
                <c:pt idx="4587">
                  <c:v>29876.760000000006</c:v>
                </c:pt>
                <c:pt idx="4588">
                  <c:v>29901.329999999994</c:v>
                </c:pt>
                <c:pt idx="4589">
                  <c:v>29925.9</c:v>
                </c:pt>
                <c:pt idx="4590">
                  <c:v>29950.47</c:v>
                </c:pt>
                <c:pt idx="4591">
                  <c:v>29975.040000000001</c:v>
                </c:pt>
                <c:pt idx="4592">
                  <c:v>29999.609999999993</c:v>
                </c:pt>
                <c:pt idx="4593">
                  <c:v>30024.18</c:v>
                </c:pt>
                <c:pt idx="4594">
                  <c:v>30048.75</c:v>
                </c:pt>
                <c:pt idx="4595">
                  <c:v>30073.32</c:v>
                </c:pt>
                <c:pt idx="4596">
                  <c:v>30097.89</c:v>
                </c:pt>
                <c:pt idx="4597">
                  <c:v>30122.460000000006</c:v>
                </c:pt>
                <c:pt idx="4598">
                  <c:v>30147.03</c:v>
                </c:pt>
                <c:pt idx="4599">
                  <c:v>30171.599999999991</c:v>
                </c:pt>
                <c:pt idx="4600">
                  <c:v>30196.17</c:v>
                </c:pt>
                <c:pt idx="4601">
                  <c:v>30220.74</c:v>
                </c:pt>
                <c:pt idx="4602">
                  <c:v>30245.309999999994</c:v>
                </c:pt>
                <c:pt idx="4603">
                  <c:v>30269.88</c:v>
                </c:pt>
                <c:pt idx="4604">
                  <c:v>30294.45</c:v>
                </c:pt>
                <c:pt idx="4605">
                  <c:v>30319.02</c:v>
                </c:pt>
                <c:pt idx="4606">
                  <c:v>30343.59</c:v>
                </c:pt>
                <c:pt idx="4607">
                  <c:v>30368.16</c:v>
                </c:pt>
                <c:pt idx="4608">
                  <c:v>30392.73</c:v>
                </c:pt>
                <c:pt idx="4609">
                  <c:v>30417.3</c:v>
                </c:pt>
                <c:pt idx="4610">
                  <c:v>30441.87</c:v>
                </c:pt>
                <c:pt idx="4611">
                  <c:v>30466.440000000006</c:v>
                </c:pt>
                <c:pt idx="4612">
                  <c:v>30491.01</c:v>
                </c:pt>
                <c:pt idx="4613">
                  <c:v>30515.58</c:v>
                </c:pt>
                <c:pt idx="4614">
                  <c:v>30540.149999999994</c:v>
                </c:pt>
                <c:pt idx="4615">
                  <c:v>30564.720000000001</c:v>
                </c:pt>
                <c:pt idx="4616">
                  <c:v>30589.29</c:v>
                </c:pt>
                <c:pt idx="4617">
                  <c:v>30613.86</c:v>
                </c:pt>
                <c:pt idx="4618">
                  <c:v>30638.43</c:v>
                </c:pt>
                <c:pt idx="4619">
                  <c:v>30663</c:v>
                </c:pt>
                <c:pt idx="4620">
                  <c:v>30687.57</c:v>
                </c:pt>
                <c:pt idx="4621">
                  <c:v>30712.14</c:v>
                </c:pt>
                <c:pt idx="4622">
                  <c:v>30736.71</c:v>
                </c:pt>
                <c:pt idx="4623">
                  <c:v>30761.279999999992</c:v>
                </c:pt>
                <c:pt idx="4624">
                  <c:v>30785.85</c:v>
                </c:pt>
                <c:pt idx="4625">
                  <c:v>30810.420000000006</c:v>
                </c:pt>
                <c:pt idx="4626">
                  <c:v>30834.99</c:v>
                </c:pt>
                <c:pt idx="4627">
                  <c:v>30859.56</c:v>
                </c:pt>
                <c:pt idx="4628">
                  <c:v>30884.129999999994</c:v>
                </c:pt>
                <c:pt idx="4629">
                  <c:v>30908.7</c:v>
                </c:pt>
                <c:pt idx="4630">
                  <c:v>30933.27</c:v>
                </c:pt>
                <c:pt idx="4631">
                  <c:v>30957.84</c:v>
                </c:pt>
                <c:pt idx="4632">
                  <c:v>30982.41</c:v>
                </c:pt>
                <c:pt idx="4633">
                  <c:v>31006.980000000007</c:v>
                </c:pt>
                <c:pt idx="4634">
                  <c:v>31031.55</c:v>
                </c:pt>
                <c:pt idx="4635">
                  <c:v>31056.12</c:v>
                </c:pt>
                <c:pt idx="4636">
                  <c:v>31080.69</c:v>
                </c:pt>
                <c:pt idx="4637">
                  <c:v>31105.260000000006</c:v>
                </c:pt>
                <c:pt idx="4638">
                  <c:v>31129.829999999994</c:v>
                </c:pt>
                <c:pt idx="4639">
                  <c:v>31154.400000000001</c:v>
                </c:pt>
                <c:pt idx="4640">
                  <c:v>31178.97</c:v>
                </c:pt>
                <c:pt idx="4641">
                  <c:v>31203.54</c:v>
                </c:pt>
                <c:pt idx="4642">
                  <c:v>31228.109999999993</c:v>
                </c:pt>
                <c:pt idx="4643">
                  <c:v>31252.68</c:v>
                </c:pt>
                <c:pt idx="4644">
                  <c:v>31277.25</c:v>
                </c:pt>
                <c:pt idx="4645">
                  <c:v>31301.82</c:v>
                </c:pt>
                <c:pt idx="4646">
                  <c:v>31326.39</c:v>
                </c:pt>
                <c:pt idx="4647">
                  <c:v>31350.959999999992</c:v>
                </c:pt>
                <c:pt idx="4648">
                  <c:v>31375.53</c:v>
                </c:pt>
                <c:pt idx="4649">
                  <c:v>31400.1</c:v>
                </c:pt>
                <c:pt idx="4650">
                  <c:v>31424.67</c:v>
                </c:pt>
                <c:pt idx="4651">
                  <c:v>31449.24</c:v>
                </c:pt>
                <c:pt idx="4652">
                  <c:v>31473.809999999994</c:v>
                </c:pt>
                <c:pt idx="4653">
                  <c:v>31498.38</c:v>
                </c:pt>
                <c:pt idx="4654">
                  <c:v>31522.95</c:v>
                </c:pt>
                <c:pt idx="4655">
                  <c:v>31547.52</c:v>
                </c:pt>
                <c:pt idx="4656">
                  <c:v>31572.09</c:v>
                </c:pt>
                <c:pt idx="4657">
                  <c:v>31596.66</c:v>
                </c:pt>
                <c:pt idx="4658">
                  <c:v>31621.23</c:v>
                </c:pt>
                <c:pt idx="4659">
                  <c:v>31645.8</c:v>
                </c:pt>
                <c:pt idx="4660">
                  <c:v>31670.37</c:v>
                </c:pt>
                <c:pt idx="4661">
                  <c:v>31694.940000000006</c:v>
                </c:pt>
                <c:pt idx="4662">
                  <c:v>31719.51</c:v>
                </c:pt>
                <c:pt idx="4663">
                  <c:v>31744.080000000005</c:v>
                </c:pt>
                <c:pt idx="4664">
                  <c:v>31768.649999999994</c:v>
                </c:pt>
                <c:pt idx="4665">
                  <c:v>31793.22</c:v>
                </c:pt>
                <c:pt idx="4666">
                  <c:v>31817.79</c:v>
                </c:pt>
                <c:pt idx="4667">
                  <c:v>31842.36</c:v>
                </c:pt>
                <c:pt idx="4668">
                  <c:v>31866.93</c:v>
                </c:pt>
                <c:pt idx="4669">
                  <c:v>31891.5</c:v>
                </c:pt>
                <c:pt idx="4670">
                  <c:v>31916.07</c:v>
                </c:pt>
                <c:pt idx="4671">
                  <c:v>31940.639999999989</c:v>
                </c:pt>
                <c:pt idx="4672">
                  <c:v>31965.21</c:v>
                </c:pt>
                <c:pt idx="4673">
                  <c:v>31989.780000000006</c:v>
                </c:pt>
                <c:pt idx="4674">
                  <c:v>32014.35</c:v>
                </c:pt>
                <c:pt idx="4675">
                  <c:v>32038.920000000006</c:v>
                </c:pt>
                <c:pt idx="4676">
                  <c:v>32063.49</c:v>
                </c:pt>
                <c:pt idx="4677">
                  <c:v>32088.06</c:v>
                </c:pt>
                <c:pt idx="4678">
                  <c:v>32112.629999999994</c:v>
                </c:pt>
                <c:pt idx="4679">
                  <c:v>32137.200000000001</c:v>
                </c:pt>
                <c:pt idx="4680">
                  <c:v>32161.77</c:v>
                </c:pt>
                <c:pt idx="4681">
                  <c:v>32186.34</c:v>
                </c:pt>
                <c:pt idx="4682">
                  <c:v>32210.91</c:v>
                </c:pt>
                <c:pt idx="4683">
                  <c:v>32235.480000000007</c:v>
                </c:pt>
                <c:pt idx="4684">
                  <c:v>32260.05</c:v>
                </c:pt>
                <c:pt idx="4685">
                  <c:v>32284.62</c:v>
                </c:pt>
                <c:pt idx="4686">
                  <c:v>32309.19</c:v>
                </c:pt>
                <c:pt idx="4687">
                  <c:v>32333.759999999991</c:v>
                </c:pt>
                <c:pt idx="4688">
                  <c:v>32358.329999999994</c:v>
                </c:pt>
                <c:pt idx="4689">
                  <c:v>32382.9</c:v>
                </c:pt>
                <c:pt idx="4690">
                  <c:v>32407.47</c:v>
                </c:pt>
                <c:pt idx="4691">
                  <c:v>32432.04</c:v>
                </c:pt>
                <c:pt idx="4692">
                  <c:v>32456.609999999993</c:v>
                </c:pt>
                <c:pt idx="4693">
                  <c:v>32481.18</c:v>
                </c:pt>
                <c:pt idx="4694">
                  <c:v>32505.75</c:v>
                </c:pt>
                <c:pt idx="4695">
                  <c:v>32530.32</c:v>
                </c:pt>
                <c:pt idx="4696">
                  <c:v>32554.89</c:v>
                </c:pt>
                <c:pt idx="4697">
                  <c:v>32579.460000000006</c:v>
                </c:pt>
                <c:pt idx="4698">
                  <c:v>32604.03</c:v>
                </c:pt>
                <c:pt idx="4699">
                  <c:v>32628.6</c:v>
                </c:pt>
                <c:pt idx="4700">
                  <c:v>32653.17</c:v>
                </c:pt>
                <c:pt idx="4701">
                  <c:v>32677.74</c:v>
                </c:pt>
                <c:pt idx="4702">
                  <c:v>32702.309999999994</c:v>
                </c:pt>
                <c:pt idx="4703">
                  <c:v>32726.880000000001</c:v>
                </c:pt>
                <c:pt idx="4704">
                  <c:v>32751.45</c:v>
                </c:pt>
                <c:pt idx="4705">
                  <c:v>32776.020000000004</c:v>
                </c:pt>
                <c:pt idx="4706">
                  <c:v>32800.590000000004</c:v>
                </c:pt>
                <c:pt idx="4707">
                  <c:v>32825.160000000003</c:v>
                </c:pt>
                <c:pt idx="4708">
                  <c:v>32849.729999999996</c:v>
                </c:pt>
                <c:pt idx="4709">
                  <c:v>32874.300000000003</c:v>
                </c:pt>
                <c:pt idx="4710">
                  <c:v>32898.870000000003</c:v>
                </c:pt>
                <c:pt idx="4711">
                  <c:v>32923.440000000002</c:v>
                </c:pt>
                <c:pt idx="4712">
                  <c:v>32948.01</c:v>
                </c:pt>
                <c:pt idx="4713">
                  <c:v>32972.58</c:v>
                </c:pt>
                <c:pt idx="4714">
                  <c:v>32997.15</c:v>
                </c:pt>
                <c:pt idx="4715">
                  <c:v>33021.72</c:v>
                </c:pt>
                <c:pt idx="4716">
                  <c:v>33046.29</c:v>
                </c:pt>
                <c:pt idx="4717">
                  <c:v>33070.86</c:v>
                </c:pt>
                <c:pt idx="4718">
                  <c:v>33095.43</c:v>
                </c:pt>
                <c:pt idx="4719">
                  <c:v>33120</c:v>
                </c:pt>
                <c:pt idx="4720">
                  <c:v>33144.57</c:v>
                </c:pt>
                <c:pt idx="4721">
                  <c:v>33169.14</c:v>
                </c:pt>
                <c:pt idx="4722">
                  <c:v>33193.71</c:v>
                </c:pt>
                <c:pt idx="4723">
                  <c:v>33218.28</c:v>
                </c:pt>
                <c:pt idx="4724">
                  <c:v>33242.850000000013</c:v>
                </c:pt>
                <c:pt idx="4725">
                  <c:v>33267.42</c:v>
                </c:pt>
                <c:pt idx="4726">
                  <c:v>33291.99</c:v>
                </c:pt>
                <c:pt idx="4727">
                  <c:v>33316.560000000005</c:v>
                </c:pt>
                <c:pt idx="4728">
                  <c:v>33341.129999999997</c:v>
                </c:pt>
                <c:pt idx="4729">
                  <c:v>33365.699999999997</c:v>
                </c:pt>
                <c:pt idx="4730">
                  <c:v>33390.269999999997</c:v>
                </c:pt>
                <c:pt idx="4731">
                  <c:v>33414.840000000011</c:v>
                </c:pt>
                <c:pt idx="4732">
                  <c:v>33439.410000000003</c:v>
                </c:pt>
                <c:pt idx="4733">
                  <c:v>33463.980000000003</c:v>
                </c:pt>
                <c:pt idx="4734">
                  <c:v>33488.550000000003</c:v>
                </c:pt>
                <c:pt idx="4735">
                  <c:v>33513.120000000003</c:v>
                </c:pt>
                <c:pt idx="4736">
                  <c:v>33537.69</c:v>
                </c:pt>
                <c:pt idx="4737">
                  <c:v>33562.26</c:v>
                </c:pt>
                <c:pt idx="4738">
                  <c:v>33586.83</c:v>
                </c:pt>
                <c:pt idx="4739">
                  <c:v>33611.4</c:v>
                </c:pt>
                <c:pt idx="4740">
                  <c:v>33635.97</c:v>
                </c:pt>
                <c:pt idx="4741">
                  <c:v>33660.54</c:v>
                </c:pt>
                <c:pt idx="4742">
                  <c:v>33685.11</c:v>
                </c:pt>
                <c:pt idx="4743">
                  <c:v>33709.68</c:v>
                </c:pt>
                <c:pt idx="4744">
                  <c:v>33734.25</c:v>
                </c:pt>
                <c:pt idx="4745">
                  <c:v>33758.82</c:v>
                </c:pt>
                <c:pt idx="4746">
                  <c:v>33783.39</c:v>
                </c:pt>
                <c:pt idx="4747">
                  <c:v>33807.96</c:v>
                </c:pt>
                <c:pt idx="4748">
                  <c:v>33832.53</c:v>
                </c:pt>
                <c:pt idx="4749">
                  <c:v>33857.1</c:v>
                </c:pt>
                <c:pt idx="4750">
                  <c:v>33881.67</c:v>
                </c:pt>
                <c:pt idx="4751">
                  <c:v>33906.239999999998</c:v>
                </c:pt>
                <c:pt idx="4752">
                  <c:v>33930.810000000012</c:v>
                </c:pt>
                <c:pt idx="4753">
                  <c:v>33955.380000000012</c:v>
                </c:pt>
                <c:pt idx="4754">
                  <c:v>33979.950000000012</c:v>
                </c:pt>
                <c:pt idx="4755">
                  <c:v>34004.520000000004</c:v>
                </c:pt>
                <c:pt idx="4756">
                  <c:v>34029.090000000004</c:v>
                </c:pt>
                <c:pt idx="4757">
                  <c:v>34053.660000000003</c:v>
                </c:pt>
                <c:pt idx="4758">
                  <c:v>34078.229999999996</c:v>
                </c:pt>
                <c:pt idx="4759">
                  <c:v>34102.800000000003</c:v>
                </c:pt>
                <c:pt idx="4760">
                  <c:v>34127.370000000003</c:v>
                </c:pt>
                <c:pt idx="4761">
                  <c:v>34151.94</c:v>
                </c:pt>
                <c:pt idx="4762">
                  <c:v>34176.51</c:v>
                </c:pt>
                <c:pt idx="4763">
                  <c:v>34201.08</c:v>
                </c:pt>
                <c:pt idx="4764">
                  <c:v>34225.65</c:v>
                </c:pt>
                <c:pt idx="4765">
                  <c:v>34250.22</c:v>
                </c:pt>
                <c:pt idx="4766">
                  <c:v>34274.79</c:v>
                </c:pt>
                <c:pt idx="4767">
                  <c:v>34299.360000000001</c:v>
                </c:pt>
                <c:pt idx="4768">
                  <c:v>34323.93</c:v>
                </c:pt>
                <c:pt idx="4769">
                  <c:v>34348.5</c:v>
                </c:pt>
                <c:pt idx="4770">
                  <c:v>34373.07</c:v>
                </c:pt>
                <c:pt idx="4771">
                  <c:v>34397.64</c:v>
                </c:pt>
                <c:pt idx="4772">
                  <c:v>34422.21</c:v>
                </c:pt>
                <c:pt idx="4773">
                  <c:v>34446.78</c:v>
                </c:pt>
                <c:pt idx="4774">
                  <c:v>34471.350000000013</c:v>
                </c:pt>
                <c:pt idx="4775">
                  <c:v>34495.920000000006</c:v>
                </c:pt>
                <c:pt idx="4776">
                  <c:v>34520.49</c:v>
                </c:pt>
                <c:pt idx="4777">
                  <c:v>34545.06</c:v>
                </c:pt>
                <c:pt idx="4778">
                  <c:v>34569.629999999997</c:v>
                </c:pt>
                <c:pt idx="4779">
                  <c:v>34594.199999999997</c:v>
                </c:pt>
                <c:pt idx="4780">
                  <c:v>34618.769999999997</c:v>
                </c:pt>
                <c:pt idx="4781">
                  <c:v>34643.340000000011</c:v>
                </c:pt>
                <c:pt idx="4782">
                  <c:v>34667.910000000003</c:v>
                </c:pt>
                <c:pt idx="4783">
                  <c:v>34692.480000000003</c:v>
                </c:pt>
                <c:pt idx="4784">
                  <c:v>34717.050000000003</c:v>
                </c:pt>
                <c:pt idx="4785">
                  <c:v>34741.620000000003</c:v>
                </c:pt>
                <c:pt idx="4786">
                  <c:v>34766.19</c:v>
                </c:pt>
                <c:pt idx="4787">
                  <c:v>34790.76</c:v>
                </c:pt>
                <c:pt idx="4788">
                  <c:v>34815.33</c:v>
                </c:pt>
                <c:pt idx="4789">
                  <c:v>34839.9</c:v>
                </c:pt>
                <c:pt idx="4790">
                  <c:v>34864.47</c:v>
                </c:pt>
                <c:pt idx="4791">
                  <c:v>34889.040000000001</c:v>
                </c:pt>
                <c:pt idx="4792">
                  <c:v>34913.61</c:v>
                </c:pt>
                <c:pt idx="4793">
                  <c:v>34938.18</c:v>
                </c:pt>
                <c:pt idx="4794">
                  <c:v>34962.75</c:v>
                </c:pt>
                <c:pt idx="4795">
                  <c:v>34987.32</c:v>
                </c:pt>
                <c:pt idx="4796">
                  <c:v>35011.89</c:v>
                </c:pt>
                <c:pt idx="4797">
                  <c:v>35036.46</c:v>
                </c:pt>
                <c:pt idx="4798">
                  <c:v>35061.03</c:v>
                </c:pt>
                <c:pt idx="4799">
                  <c:v>35085.599999999999</c:v>
                </c:pt>
                <c:pt idx="4800">
                  <c:v>35110.17</c:v>
                </c:pt>
                <c:pt idx="4801">
                  <c:v>35134.74</c:v>
                </c:pt>
                <c:pt idx="4802">
                  <c:v>35159.310000000012</c:v>
                </c:pt>
                <c:pt idx="4803">
                  <c:v>35183.880000000012</c:v>
                </c:pt>
                <c:pt idx="4804">
                  <c:v>35208.450000000012</c:v>
                </c:pt>
                <c:pt idx="4805">
                  <c:v>35233.020000000004</c:v>
                </c:pt>
                <c:pt idx="4806">
                  <c:v>35257.590000000004</c:v>
                </c:pt>
                <c:pt idx="4807">
                  <c:v>35282.160000000003</c:v>
                </c:pt>
                <c:pt idx="4808">
                  <c:v>35306.729999999996</c:v>
                </c:pt>
                <c:pt idx="4809">
                  <c:v>35331.300000000003</c:v>
                </c:pt>
                <c:pt idx="4810">
                  <c:v>35355.870000000003</c:v>
                </c:pt>
                <c:pt idx="4811">
                  <c:v>35380.44</c:v>
                </c:pt>
                <c:pt idx="4812">
                  <c:v>35405.01</c:v>
                </c:pt>
                <c:pt idx="4813">
                  <c:v>35429.58</c:v>
                </c:pt>
                <c:pt idx="4814">
                  <c:v>35454.15</c:v>
                </c:pt>
                <c:pt idx="4815">
                  <c:v>35478.720000000001</c:v>
                </c:pt>
                <c:pt idx="4816">
                  <c:v>35503.29</c:v>
                </c:pt>
                <c:pt idx="4817">
                  <c:v>35527.86</c:v>
                </c:pt>
                <c:pt idx="4818">
                  <c:v>35552.43</c:v>
                </c:pt>
                <c:pt idx="4819">
                  <c:v>35577</c:v>
                </c:pt>
                <c:pt idx="4820">
                  <c:v>35601.57</c:v>
                </c:pt>
                <c:pt idx="4821">
                  <c:v>35626.14</c:v>
                </c:pt>
                <c:pt idx="4822">
                  <c:v>35650.71</c:v>
                </c:pt>
                <c:pt idx="4823">
                  <c:v>35675.279999999999</c:v>
                </c:pt>
                <c:pt idx="4824">
                  <c:v>35699.850000000013</c:v>
                </c:pt>
                <c:pt idx="4825">
                  <c:v>35724.42</c:v>
                </c:pt>
                <c:pt idx="4826">
                  <c:v>35748.99</c:v>
                </c:pt>
                <c:pt idx="4827">
                  <c:v>35773.56</c:v>
                </c:pt>
                <c:pt idx="4828">
                  <c:v>35798.129999999997</c:v>
                </c:pt>
                <c:pt idx="4829">
                  <c:v>35822.699999999997</c:v>
                </c:pt>
                <c:pt idx="4830">
                  <c:v>35847.269999999997</c:v>
                </c:pt>
                <c:pt idx="4831">
                  <c:v>35871.840000000011</c:v>
                </c:pt>
                <c:pt idx="4832">
                  <c:v>35896.410000000003</c:v>
                </c:pt>
                <c:pt idx="4833">
                  <c:v>35920.980000000003</c:v>
                </c:pt>
                <c:pt idx="4834">
                  <c:v>35945.550000000003</c:v>
                </c:pt>
                <c:pt idx="4835">
                  <c:v>35970.120000000003</c:v>
                </c:pt>
                <c:pt idx="4836">
                  <c:v>35994.69</c:v>
                </c:pt>
                <c:pt idx="4837">
                  <c:v>36019.26</c:v>
                </c:pt>
                <c:pt idx="4838">
                  <c:v>36043.83</c:v>
                </c:pt>
                <c:pt idx="4839">
                  <c:v>36068.400000000001</c:v>
                </c:pt>
                <c:pt idx="4840">
                  <c:v>36092.97</c:v>
                </c:pt>
                <c:pt idx="4841">
                  <c:v>36117.54</c:v>
                </c:pt>
                <c:pt idx="4842">
                  <c:v>36142.11</c:v>
                </c:pt>
                <c:pt idx="4843">
                  <c:v>36166.68</c:v>
                </c:pt>
                <c:pt idx="4844">
                  <c:v>36191.25</c:v>
                </c:pt>
                <c:pt idx="4845">
                  <c:v>36215.82</c:v>
                </c:pt>
                <c:pt idx="4846">
                  <c:v>36240.39</c:v>
                </c:pt>
                <c:pt idx="4847">
                  <c:v>36264.960000000006</c:v>
                </c:pt>
                <c:pt idx="4848">
                  <c:v>36289.53</c:v>
                </c:pt>
                <c:pt idx="4849">
                  <c:v>36314.1</c:v>
                </c:pt>
                <c:pt idx="4850">
                  <c:v>36338.67</c:v>
                </c:pt>
                <c:pt idx="4851">
                  <c:v>36363.24</c:v>
                </c:pt>
                <c:pt idx="4852">
                  <c:v>36387.810000000012</c:v>
                </c:pt>
                <c:pt idx="4853">
                  <c:v>36412.380000000012</c:v>
                </c:pt>
                <c:pt idx="4854">
                  <c:v>36436.950000000012</c:v>
                </c:pt>
                <c:pt idx="4855">
                  <c:v>36461.520000000004</c:v>
                </c:pt>
                <c:pt idx="4856">
                  <c:v>36486.090000000004</c:v>
                </c:pt>
                <c:pt idx="4857">
                  <c:v>36510.660000000003</c:v>
                </c:pt>
                <c:pt idx="4858">
                  <c:v>36535.229999999996</c:v>
                </c:pt>
                <c:pt idx="4859">
                  <c:v>36559.800000000003</c:v>
                </c:pt>
                <c:pt idx="4860">
                  <c:v>36584.370000000003</c:v>
                </c:pt>
                <c:pt idx="4861">
                  <c:v>36608.94</c:v>
                </c:pt>
                <c:pt idx="4862">
                  <c:v>36633.51</c:v>
                </c:pt>
                <c:pt idx="4863">
                  <c:v>36658.080000000002</c:v>
                </c:pt>
                <c:pt idx="4864">
                  <c:v>36682.65</c:v>
                </c:pt>
                <c:pt idx="4865">
                  <c:v>36707.22</c:v>
                </c:pt>
                <c:pt idx="4866">
                  <c:v>36731.79</c:v>
                </c:pt>
                <c:pt idx="4867">
                  <c:v>36756.36</c:v>
                </c:pt>
                <c:pt idx="4868">
                  <c:v>36780.93</c:v>
                </c:pt>
                <c:pt idx="4869">
                  <c:v>36805.5</c:v>
                </c:pt>
                <c:pt idx="4870">
                  <c:v>36830.07</c:v>
                </c:pt>
                <c:pt idx="4871">
                  <c:v>36854.639999999999</c:v>
                </c:pt>
                <c:pt idx="4872">
                  <c:v>36879.21</c:v>
                </c:pt>
                <c:pt idx="4873">
                  <c:v>36903.78</c:v>
                </c:pt>
                <c:pt idx="4874">
                  <c:v>36928.350000000013</c:v>
                </c:pt>
                <c:pt idx="4875">
                  <c:v>36952.92</c:v>
                </c:pt>
                <c:pt idx="4876">
                  <c:v>36977.49</c:v>
                </c:pt>
                <c:pt idx="4877">
                  <c:v>37002.06</c:v>
                </c:pt>
                <c:pt idx="4878">
                  <c:v>37026.629999999997</c:v>
                </c:pt>
                <c:pt idx="4879">
                  <c:v>37051.199999999997</c:v>
                </c:pt>
                <c:pt idx="4880">
                  <c:v>37075.769999999997</c:v>
                </c:pt>
                <c:pt idx="4881">
                  <c:v>37100.340000000011</c:v>
                </c:pt>
                <c:pt idx="4882">
                  <c:v>37124.910000000003</c:v>
                </c:pt>
                <c:pt idx="4883">
                  <c:v>37149.480000000003</c:v>
                </c:pt>
                <c:pt idx="4884">
                  <c:v>37174.050000000003</c:v>
                </c:pt>
                <c:pt idx="4885">
                  <c:v>37198.620000000003</c:v>
                </c:pt>
                <c:pt idx="4886">
                  <c:v>37223.19</c:v>
                </c:pt>
                <c:pt idx="4887">
                  <c:v>37247.760000000002</c:v>
                </c:pt>
                <c:pt idx="4888">
                  <c:v>37272.33</c:v>
                </c:pt>
                <c:pt idx="4889">
                  <c:v>37296.9</c:v>
                </c:pt>
                <c:pt idx="4890">
                  <c:v>37321.47</c:v>
                </c:pt>
                <c:pt idx="4891">
                  <c:v>37346.04</c:v>
                </c:pt>
                <c:pt idx="4892">
                  <c:v>37370.61</c:v>
                </c:pt>
                <c:pt idx="4893">
                  <c:v>37395.18</c:v>
                </c:pt>
                <c:pt idx="4894">
                  <c:v>37419.75</c:v>
                </c:pt>
                <c:pt idx="4895">
                  <c:v>37444.32</c:v>
                </c:pt>
                <c:pt idx="4896">
                  <c:v>37468.89</c:v>
                </c:pt>
                <c:pt idx="4897">
                  <c:v>37493.46</c:v>
                </c:pt>
                <c:pt idx="4898">
                  <c:v>37518.03</c:v>
                </c:pt>
                <c:pt idx="4899">
                  <c:v>37542.6</c:v>
                </c:pt>
                <c:pt idx="4900">
                  <c:v>37567.17</c:v>
                </c:pt>
                <c:pt idx="4901">
                  <c:v>37591.74</c:v>
                </c:pt>
                <c:pt idx="4902">
                  <c:v>37616.310000000012</c:v>
                </c:pt>
                <c:pt idx="4903">
                  <c:v>37640.880000000012</c:v>
                </c:pt>
                <c:pt idx="4904">
                  <c:v>37665.450000000012</c:v>
                </c:pt>
                <c:pt idx="4905">
                  <c:v>37690.020000000004</c:v>
                </c:pt>
                <c:pt idx="4906">
                  <c:v>37714.590000000004</c:v>
                </c:pt>
                <c:pt idx="4907">
                  <c:v>37739.160000000003</c:v>
                </c:pt>
                <c:pt idx="4908">
                  <c:v>37763.729999999996</c:v>
                </c:pt>
                <c:pt idx="4909">
                  <c:v>37788.300000000003</c:v>
                </c:pt>
                <c:pt idx="4910">
                  <c:v>37812.870000000003</c:v>
                </c:pt>
                <c:pt idx="4911">
                  <c:v>37837.440000000002</c:v>
                </c:pt>
                <c:pt idx="4912">
                  <c:v>37862.01</c:v>
                </c:pt>
                <c:pt idx="4913">
                  <c:v>37886.58</c:v>
                </c:pt>
                <c:pt idx="4914">
                  <c:v>37911.15</c:v>
                </c:pt>
                <c:pt idx="4915">
                  <c:v>37935.72</c:v>
                </c:pt>
                <c:pt idx="4916">
                  <c:v>37960.29</c:v>
                </c:pt>
                <c:pt idx="4917">
                  <c:v>37984.86</c:v>
                </c:pt>
                <c:pt idx="4918">
                  <c:v>38009.43</c:v>
                </c:pt>
                <c:pt idx="4919">
                  <c:v>38034</c:v>
                </c:pt>
                <c:pt idx="4920">
                  <c:v>38058.57</c:v>
                </c:pt>
                <c:pt idx="4921">
                  <c:v>38083.14</c:v>
                </c:pt>
                <c:pt idx="4922">
                  <c:v>38107.71</c:v>
                </c:pt>
                <c:pt idx="4923">
                  <c:v>38132.28</c:v>
                </c:pt>
                <c:pt idx="4924">
                  <c:v>38156.850000000013</c:v>
                </c:pt>
                <c:pt idx="4925">
                  <c:v>38181.42</c:v>
                </c:pt>
                <c:pt idx="4926">
                  <c:v>38205.99</c:v>
                </c:pt>
                <c:pt idx="4927">
                  <c:v>38230.560000000005</c:v>
                </c:pt>
                <c:pt idx="4928">
                  <c:v>38255.129999999997</c:v>
                </c:pt>
                <c:pt idx="4929">
                  <c:v>38279.699999999997</c:v>
                </c:pt>
                <c:pt idx="4930">
                  <c:v>38304.269999999997</c:v>
                </c:pt>
                <c:pt idx="4931">
                  <c:v>38328.840000000011</c:v>
                </c:pt>
                <c:pt idx="4932">
                  <c:v>38353.410000000003</c:v>
                </c:pt>
                <c:pt idx="4933">
                  <c:v>38377.980000000003</c:v>
                </c:pt>
                <c:pt idx="4934">
                  <c:v>38402.550000000003</c:v>
                </c:pt>
                <c:pt idx="4935">
                  <c:v>38427.120000000003</c:v>
                </c:pt>
                <c:pt idx="4936">
                  <c:v>38451.69</c:v>
                </c:pt>
                <c:pt idx="4937">
                  <c:v>38476.26</c:v>
                </c:pt>
                <c:pt idx="4938">
                  <c:v>38500.83</c:v>
                </c:pt>
                <c:pt idx="4939">
                  <c:v>38525.4</c:v>
                </c:pt>
                <c:pt idx="4940">
                  <c:v>38549.97</c:v>
                </c:pt>
                <c:pt idx="4941">
                  <c:v>38574.54</c:v>
                </c:pt>
                <c:pt idx="4942">
                  <c:v>38599.11</c:v>
                </c:pt>
                <c:pt idx="4943">
                  <c:v>38623.68</c:v>
                </c:pt>
                <c:pt idx="4944">
                  <c:v>38648.25</c:v>
                </c:pt>
                <c:pt idx="4945">
                  <c:v>38672.82</c:v>
                </c:pt>
                <c:pt idx="4946">
                  <c:v>38697.39</c:v>
                </c:pt>
                <c:pt idx="4947">
                  <c:v>38721.96</c:v>
                </c:pt>
                <c:pt idx="4948">
                  <c:v>38746.53</c:v>
                </c:pt>
                <c:pt idx="4949">
                  <c:v>38771.1</c:v>
                </c:pt>
                <c:pt idx="4950">
                  <c:v>38795.67</c:v>
                </c:pt>
                <c:pt idx="4951">
                  <c:v>38820.239999999998</c:v>
                </c:pt>
                <c:pt idx="4952">
                  <c:v>38844.810000000012</c:v>
                </c:pt>
                <c:pt idx="4953">
                  <c:v>38869.380000000012</c:v>
                </c:pt>
                <c:pt idx="4954">
                  <c:v>38893.950000000012</c:v>
                </c:pt>
                <c:pt idx="4955">
                  <c:v>38918.520000000004</c:v>
                </c:pt>
                <c:pt idx="4956">
                  <c:v>38943.090000000004</c:v>
                </c:pt>
                <c:pt idx="4957">
                  <c:v>38967.660000000003</c:v>
                </c:pt>
                <c:pt idx="4958">
                  <c:v>38992.229999999996</c:v>
                </c:pt>
                <c:pt idx="4959">
                  <c:v>39016.800000000003</c:v>
                </c:pt>
                <c:pt idx="4960">
                  <c:v>39041.370000000003</c:v>
                </c:pt>
                <c:pt idx="4961">
                  <c:v>39065.94</c:v>
                </c:pt>
                <c:pt idx="4962">
                  <c:v>39090.51</c:v>
                </c:pt>
                <c:pt idx="4963">
                  <c:v>39115.08</c:v>
                </c:pt>
                <c:pt idx="4964">
                  <c:v>39139.65</c:v>
                </c:pt>
                <c:pt idx="4965">
                  <c:v>39164.22</c:v>
                </c:pt>
                <c:pt idx="4966">
                  <c:v>39188.79</c:v>
                </c:pt>
                <c:pt idx="4967">
                  <c:v>39213.360000000001</c:v>
                </c:pt>
                <c:pt idx="4968">
                  <c:v>39237.93</c:v>
                </c:pt>
                <c:pt idx="4969">
                  <c:v>39262.5</c:v>
                </c:pt>
                <c:pt idx="4970">
                  <c:v>39287.07</c:v>
                </c:pt>
                <c:pt idx="4971">
                  <c:v>39311.64</c:v>
                </c:pt>
                <c:pt idx="4972">
                  <c:v>39336.21</c:v>
                </c:pt>
                <c:pt idx="4973">
                  <c:v>39360.78</c:v>
                </c:pt>
                <c:pt idx="4974">
                  <c:v>39385.350000000013</c:v>
                </c:pt>
                <c:pt idx="4975">
                  <c:v>39409.920000000006</c:v>
                </c:pt>
                <c:pt idx="4976">
                  <c:v>39434.49</c:v>
                </c:pt>
                <c:pt idx="4977">
                  <c:v>39459.06</c:v>
                </c:pt>
                <c:pt idx="4978">
                  <c:v>39483.629999999997</c:v>
                </c:pt>
                <c:pt idx="4979">
                  <c:v>39508.199999999997</c:v>
                </c:pt>
                <c:pt idx="4980">
                  <c:v>39532.769999999997</c:v>
                </c:pt>
                <c:pt idx="4981">
                  <c:v>39557.340000000011</c:v>
                </c:pt>
                <c:pt idx="4982">
                  <c:v>39581.910000000003</c:v>
                </c:pt>
                <c:pt idx="4983">
                  <c:v>39606.480000000003</c:v>
                </c:pt>
                <c:pt idx="4984">
                  <c:v>39631.050000000003</c:v>
                </c:pt>
                <c:pt idx="4985">
                  <c:v>39655.620000000003</c:v>
                </c:pt>
                <c:pt idx="4986">
                  <c:v>39680.19</c:v>
                </c:pt>
                <c:pt idx="4987">
                  <c:v>39704.76</c:v>
                </c:pt>
                <c:pt idx="4988">
                  <c:v>39729.33</c:v>
                </c:pt>
                <c:pt idx="4989">
                  <c:v>39753.9</c:v>
                </c:pt>
                <c:pt idx="4990">
                  <c:v>39778.47</c:v>
                </c:pt>
                <c:pt idx="4991">
                  <c:v>39803.040000000001</c:v>
                </c:pt>
                <c:pt idx="4992">
                  <c:v>39827.61</c:v>
                </c:pt>
                <c:pt idx="4993">
                  <c:v>39852.18</c:v>
                </c:pt>
                <c:pt idx="4994">
                  <c:v>39876.75</c:v>
                </c:pt>
                <c:pt idx="4995">
                  <c:v>39901.32</c:v>
                </c:pt>
                <c:pt idx="4996">
                  <c:v>39925.89</c:v>
                </c:pt>
                <c:pt idx="4997">
                  <c:v>39950.46</c:v>
                </c:pt>
                <c:pt idx="4998">
                  <c:v>39975.03</c:v>
                </c:pt>
                <c:pt idx="4999">
                  <c:v>39999.599999999999</c:v>
                </c:pt>
                <c:pt idx="5000">
                  <c:v>40024.17</c:v>
                </c:pt>
                <c:pt idx="5001">
                  <c:v>40048.74</c:v>
                </c:pt>
                <c:pt idx="5002">
                  <c:v>40073.310000000012</c:v>
                </c:pt>
                <c:pt idx="5003">
                  <c:v>40097.880000000012</c:v>
                </c:pt>
                <c:pt idx="5004">
                  <c:v>40122.450000000012</c:v>
                </c:pt>
                <c:pt idx="5005">
                  <c:v>40147.020000000004</c:v>
                </c:pt>
                <c:pt idx="5006">
                  <c:v>40171.590000000004</c:v>
                </c:pt>
                <c:pt idx="5007">
                  <c:v>40196.160000000003</c:v>
                </c:pt>
                <c:pt idx="5008">
                  <c:v>40220.729999999996</c:v>
                </c:pt>
                <c:pt idx="5009">
                  <c:v>40245.300000000003</c:v>
                </c:pt>
                <c:pt idx="5010">
                  <c:v>40269.870000000003</c:v>
                </c:pt>
                <c:pt idx="5011">
                  <c:v>40294.44</c:v>
                </c:pt>
                <c:pt idx="5012">
                  <c:v>40319.01</c:v>
                </c:pt>
                <c:pt idx="5013">
                  <c:v>40343.58</c:v>
                </c:pt>
                <c:pt idx="5014">
                  <c:v>40368.15</c:v>
                </c:pt>
                <c:pt idx="5015">
                  <c:v>40392.720000000001</c:v>
                </c:pt>
                <c:pt idx="5016">
                  <c:v>40417.29</c:v>
                </c:pt>
                <c:pt idx="5017">
                  <c:v>40441.86</c:v>
                </c:pt>
                <c:pt idx="5018">
                  <c:v>40466.43</c:v>
                </c:pt>
                <c:pt idx="5019">
                  <c:v>40491</c:v>
                </c:pt>
                <c:pt idx="5020">
                  <c:v>40515.57</c:v>
                </c:pt>
                <c:pt idx="5021">
                  <c:v>40540.14</c:v>
                </c:pt>
                <c:pt idx="5022">
                  <c:v>40564.71</c:v>
                </c:pt>
                <c:pt idx="5023">
                  <c:v>40589.279999999999</c:v>
                </c:pt>
                <c:pt idx="5024">
                  <c:v>40613.850000000013</c:v>
                </c:pt>
                <c:pt idx="5025">
                  <c:v>40638.42</c:v>
                </c:pt>
                <c:pt idx="5026">
                  <c:v>40662.99</c:v>
                </c:pt>
                <c:pt idx="5027">
                  <c:v>40687.56</c:v>
                </c:pt>
                <c:pt idx="5028">
                  <c:v>40712.129999999997</c:v>
                </c:pt>
                <c:pt idx="5029">
                  <c:v>40736.699999999997</c:v>
                </c:pt>
                <c:pt idx="5030">
                  <c:v>40761.269999999997</c:v>
                </c:pt>
                <c:pt idx="5031">
                  <c:v>40785.840000000011</c:v>
                </c:pt>
                <c:pt idx="5032">
                  <c:v>40810.410000000003</c:v>
                </c:pt>
                <c:pt idx="5033">
                  <c:v>40834.980000000003</c:v>
                </c:pt>
                <c:pt idx="5034">
                  <c:v>40859.550000000003</c:v>
                </c:pt>
                <c:pt idx="5035">
                  <c:v>40884.120000000003</c:v>
                </c:pt>
                <c:pt idx="5036">
                  <c:v>40908.69</c:v>
                </c:pt>
                <c:pt idx="5037">
                  <c:v>40933.26</c:v>
                </c:pt>
                <c:pt idx="5038">
                  <c:v>40957.83</c:v>
                </c:pt>
                <c:pt idx="5039">
                  <c:v>40982.400000000001</c:v>
                </c:pt>
                <c:pt idx="5040">
                  <c:v>41006.97</c:v>
                </c:pt>
                <c:pt idx="5041">
                  <c:v>41031.54</c:v>
                </c:pt>
                <c:pt idx="5042">
                  <c:v>41056.11</c:v>
                </c:pt>
                <c:pt idx="5043">
                  <c:v>41080.68</c:v>
                </c:pt>
                <c:pt idx="5044">
                  <c:v>41105.25</c:v>
                </c:pt>
                <c:pt idx="5045">
                  <c:v>41129.82</c:v>
                </c:pt>
                <c:pt idx="5046">
                  <c:v>41154.39</c:v>
                </c:pt>
                <c:pt idx="5047">
                  <c:v>41178.960000000006</c:v>
                </c:pt>
                <c:pt idx="5048">
                  <c:v>41203.53</c:v>
                </c:pt>
                <c:pt idx="5049">
                  <c:v>41228.1</c:v>
                </c:pt>
                <c:pt idx="5050">
                  <c:v>41252.67</c:v>
                </c:pt>
                <c:pt idx="5051">
                  <c:v>41277.24</c:v>
                </c:pt>
                <c:pt idx="5052">
                  <c:v>41301.810000000012</c:v>
                </c:pt>
                <c:pt idx="5053">
                  <c:v>41326.380000000012</c:v>
                </c:pt>
                <c:pt idx="5054">
                  <c:v>41350.950000000012</c:v>
                </c:pt>
                <c:pt idx="5055">
                  <c:v>41375.520000000004</c:v>
                </c:pt>
                <c:pt idx="5056">
                  <c:v>41400.090000000004</c:v>
                </c:pt>
                <c:pt idx="5057">
                  <c:v>41424.660000000003</c:v>
                </c:pt>
                <c:pt idx="5058">
                  <c:v>41449.229999999996</c:v>
                </c:pt>
                <c:pt idx="5059">
                  <c:v>41473.800000000003</c:v>
                </c:pt>
                <c:pt idx="5060">
                  <c:v>41498.370000000003</c:v>
                </c:pt>
                <c:pt idx="5061">
                  <c:v>41522.94</c:v>
                </c:pt>
                <c:pt idx="5062">
                  <c:v>41547.51</c:v>
                </c:pt>
                <c:pt idx="5063">
                  <c:v>41572.080000000002</c:v>
                </c:pt>
                <c:pt idx="5064">
                  <c:v>41596.65</c:v>
                </c:pt>
                <c:pt idx="5065">
                  <c:v>41621.22</c:v>
                </c:pt>
                <c:pt idx="5066">
                  <c:v>41645.79</c:v>
                </c:pt>
                <c:pt idx="5067">
                  <c:v>41670.36</c:v>
                </c:pt>
                <c:pt idx="5068">
                  <c:v>41694.93</c:v>
                </c:pt>
                <c:pt idx="5069">
                  <c:v>41719.5</c:v>
                </c:pt>
                <c:pt idx="5070">
                  <c:v>41744.07</c:v>
                </c:pt>
                <c:pt idx="5071">
                  <c:v>41768.639999999999</c:v>
                </c:pt>
                <c:pt idx="5072">
                  <c:v>41793.21</c:v>
                </c:pt>
                <c:pt idx="5073">
                  <c:v>41817.78</c:v>
                </c:pt>
                <c:pt idx="5074">
                  <c:v>41842.350000000013</c:v>
                </c:pt>
                <c:pt idx="5075">
                  <c:v>41866.92</c:v>
                </c:pt>
                <c:pt idx="5076">
                  <c:v>41891.49</c:v>
                </c:pt>
                <c:pt idx="5077">
                  <c:v>41916.06</c:v>
                </c:pt>
                <c:pt idx="5078">
                  <c:v>41940.629999999997</c:v>
                </c:pt>
                <c:pt idx="5079">
                  <c:v>41965.2</c:v>
                </c:pt>
                <c:pt idx="5080">
                  <c:v>41989.77</c:v>
                </c:pt>
                <c:pt idx="5081">
                  <c:v>42014.340000000011</c:v>
                </c:pt>
                <c:pt idx="5082">
                  <c:v>42038.91</c:v>
                </c:pt>
                <c:pt idx="5083">
                  <c:v>42063.48</c:v>
                </c:pt>
                <c:pt idx="5084">
                  <c:v>42088.05</c:v>
                </c:pt>
                <c:pt idx="5085">
                  <c:v>42112.62</c:v>
                </c:pt>
                <c:pt idx="5086">
                  <c:v>42137.19</c:v>
                </c:pt>
                <c:pt idx="5087">
                  <c:v>42161.760000000002</c:v>
                </c:pt>
                <c:pt idx="5088">
                  <c:v>42186.33</c:v>
                </c:pt>
                <c:pt idx="5089">
                  <c:v>42210.9</c:v>
                </c:pt>
                <c:pt idx="5090">
                  <c:v>42235.47</c:v>
                </c:pt>
                <c:pt idx="5091">
                  <c:v>42260.04</c:v>
                </c:pt>
                <c:pt idx="5092">
                  <c:v>42284.61</c:v>
                </c:pt>
                <c:pt idx="5093">
                  <c:v>42309.18</c:v>
                </c:pt>
                <c:pt idx="5094">
                  <c:v>42333.75</c:v>
                </c:pt>
                <c:pt idx="5095">
                  <c:v>42358.32</c:v>
                </c:pt>
                <c:pt idx="5096">
                  <c:v>42382.89</c:v>
                </c:pt>
                <c:pt idx="5097">
                  <c:v>42407.46</c:v>
                </c:pt>
                <c:pt idx="5098">
                  <c:v>42432.03</c:v>
                </c:pt>
                <c:pt idx="5099">
                  <c:v>42456.6</c:v>
                </c:pt>
                <c:pt idx="5100">
                  <c:v>42481.17</c:v>
                </c:pt>
                <c:pt idx="5101">
                  <c:v>42505.74</c:v>
                </c:pt>
                <c:pt idx="5102">
                  <c:v>42530.310000000012</c:v>
                </c:pt>
                <c:pt idx="5103">
                  <c:v>42554.880000000012</c:v>
                </c:pt>
                <c:pt idx="5104">
                  <c:v>42579.450000000012</c:v>
                </c:pt>
                <c:pt idx="5105">
                  <c:v>42604.02</c:v>
                </c:pt>
                <c:pt idx="5106">
                  <c:v>42628.59</c:v>
                </c:pt>
                <c:pt idx="5107">
                  <c:v>42653.16</c:v>
                </c:pt>
                <c:pt idx="5108">
                  <c:v>42677.729999999996</c:v>
                </c:pt>
                <c:pt idx="5109">
                  <c:v>42702.3</c:v>
                </c:pt>
                <c:pt idx="5110">
                  <c:v>42726.87</c:v>
                </c:pt>
                <c:pt idx="5111">
                  <c:v>42751.44</c:v>
                </c:pt>
                <c:pt idx="5112">
                  <c:v>42776.01</c:v>
                </c:pt>
                <c:pt idx="5113">
                  <c:v>42800.58</c:v>
                </c:pt>
                <c:pt idx="5114">
                  <c:v>42825.15</c:v>
                </c:pt>
                <c:pt idx="5115">
                  <c:v>42849.72</c:v>
                </c:pt>
                <c:pt idx="5116">
                  <c:v>42874.29</c:v>
                </c:pt>
                <c:pt idx="5117">
                  <c:v>42898.86</c:v>
                </c:pt>
                <c:pt idx="5118">
                  <c:v>42923.43</c:v>
                </c:pt>
                <c:pt idx="5119">
                  <c:v>42948</c:v>
                </c:pt>
                <c:pt idx="5120">
                  <c:v>42972.57</c:v>
                </c:pt>
                <c:pt idx="5121">
                  <c:v>42997.14</c:v>
                </c:pt>
                <c:pt idx="5122">
                  <c:v>43021.71</c:v>
                </c:pt>
                <c:pt idx="5123">
                  <c:v>43046.28</c:v>
                </c:pt>
                <c:pt idx="5124">
                  <c:v>43070.850000000013</c:v>
                </c:pt>
                <c:pt idx="5125">
                  <c:v>43095.42</c:v>
                </c:pt>
                <c:pt idx="5126">
                  <c:v>43119.99</c:v>
                </c:pt>
                <c:pt idx="5127">
                  <c:v>43144.56</c:v>
                </c:pt>
                <c:pt idx="5128">
                  <c:v>43169.13</c:v>
                </c:pt>
                <c:pt idx="5129">
                  <c:v>43193.7</c:v>
                </c:pt>
                <c:pt idx="5130">
                  <c:v>43218.27</c:v>
                </c:pt>
                <c:pt idx="5131">
                  <c:v>43242.840000000011</c:v>
                </c:pt>
                <c:pt idx="5132">
                  <c:v>43267.41</c:v>
                </c:pt>
                <c:pt idx="5133">
                  <c:v>43291.98</c:v>
                </c:pt>
                <c:pt idx="5134">
                  <c:v>43316.55</c:v>
                </c:pt>
                <c:pt idx="5135">
                  <c:v>43341.120000000003</c:v>
                </c:pt>
                <c:pt idx="5136">
                  <c:v>43365.69</c:v>
                </c:pt>
                <c:pt idx="5137">
                  <c:v>43390.26</c:v>
                </c:pt>
                <c:pt idx="5138">
                  <c:v>43414.83</c:v>
                </c:pt>
                <c:pt idx="5139">
                  <c:v>43439.4</c:v>
                </c:pt>
                <c:pt idx="5140">
                  <c:v>43463.97</c:v>
                </c:pt>
                <c:pt idx="5141">
                  <c:v>43488.54</c:v>
                </c:pt>
                <c:pt idx="5142">
                  <c:v>43513.11</c:v>
                </c:pt>
                <c:pt idx="5143">
                  <c:v>43537.68</c:v>
                </c:pt>
                <c:pt idx="5144">
                  <c:v>43562.25</c:v>
                </c:pt>
                <c:pt idx="5145">
                  <c:v>43586.82</c:v>
                </c:pt>
                <c:pt idx="5146">
                  <c:v>43611.39</c:v>
                </c:pt>
                <c:pt idx="5147">
                  <c:v>43635.96</c:v>
                </c:pt>
                <c:pt idx="5148">
                  <c:v>43660.53</c:v>
                </c:pt>
                <c:pt idx="5149">
                  <c:v>43685.1</c:v>
                </c:pt>
                <c:pt idx="5150">
                  <c:v>43709.67</c:v>
                </c:pt>
                <c:pt idx="5151">
                  <c:v>43734.239999999998</c:v>
                </c:pt>
                <c:pt idx="5152">
                  <c:v>43758.810000000012</c:v>
                </c:pt>
                <c:pt idx="5153">
                  <c:v>43783.380000000012</c:v>
                </c:pt>
                <c:pt idx="5154">
                  <c:v>43807.950000000012</c:v>
                </c:pt>
                <c:pt idx="5155">
                  <c:v>43832.52</c:v>
                </c:pt>
                <c:pt idx="5156">
                  <c:v>43857.09</c:v>
                </c:pt>
                <c:pt idx="5157">
                  <c:v>43881.66</c:v>
                </c:pt>
                <c:pt idx="5158">
                  <c:v>43906.229999999996</c:v>
                </c:pt>
                <c:pt idx="5159">
                  <c:v>43930.8</c:v>
                </c:pt>
                <c:pt idx="5160">
                  <c:v>43955.37</c:v>
                </c:pt>
                <c:pt idx="5161">
                  <c:v>43979.94</c:v>
                </c:pt>
                <c:pt idx="5162">
                  <c:v>44004.51</c:v>
                </c:pt>
                <c:pt idx="5163">
                  <c:v>44029.08</c:v>
                </c:pt>
                <c:pt idx="5164">
                  <c:v>44053.65</c:v>
                </c:pt>
                <c:pt idx="5165">
                  <c:v>44078.22</c:v>
                </c:pt>
                <c:pt idx="5166">
                  <c:v>44102.79</c:v>
                </c:pt>
                <c:pt idx="5167">
                  <c:v>44127.360000000001</c:v>
                </c:pt>
                <c:pt idx="5168">
                  <c:v>44151.93</c:v>
                </c:pt>
                <c:pt idx="5169">
                  <c:v>44176.5</c:v>
                </c:pt>
                <c:pt idx="5170">
                  <c:v>44201.07</c:v>
                </c:pt>
                <c:pt idx="5171">
                  <c:v>44225.64</c:v>
                </c:pt>
                <c:pt idx="5172">
                  <c:v>44250.21</c:v>
                </c:pt>
                <c:pt idx="5173">
                  <c:v>44274.78</c:v>
                </c:pt>
                <c:pt idx="5174">
                  <c:v>44299.350000000013</c:v>
                </c:pt>
                <c:pt idx="5175">
                  <c:v>44323.92</c:v>
                </c:pt>
                <c:pt idx="5176">
                  <c:v>44348.49</c:v>
                </c:pt>
                <c:pt idx="5177">
                  <c:v>44373.06</c:v>
                </c:pt>
                <c:pt idx="5178">
                  <c:v>44397.63</c:v>
                </c:pt>
                <c:pt idx="5179">
                  <c:v>44422.2</c:v>
                </c:pt>
                <c:pt idx="5180">
                  <c:v>44446.77</c:v>
                </c:pt>
                <c:pt idx="5181">
                  <c:v>44471.340000000011</c:v>
                </c:pt>
                <c:pt idx="5182">
                  <c:v>44495.91</c:v>
                </c:pt>
                <c:pt idx="5183">
                  <c:v>44520.480000000003</c:v>
                </c:pt>
                <c:pt idx="5184">
                  <c:v>44545.05</c:v>
                </c:pt>
                <c:pt idx="5185">
                  <c:v>44569.62</c:v>
                </c:pt>
                <c:pt idx="5186">
                  <c:v>44594.19</c:v>
                </c:pt>
                <c:pt idx="5187">
                  <c:v>44618.76</c:v>
                </c:pt>
                <c:pt idx="5188">
                  <c:v>44643.33</c:v>
                </c:pt>
                <c:pt idx="5189">
                  <c:v>44667.9</c:v>
                </c:pt>
                <c:pt idx="5190">
                  <c:v>44692.47</c:v>
                </c:pt>
                <c:pt idx="5191">
                  <c:v>44717.04</c:v>
                </c:pt>
                <c:pt idx="5192">
                  <c:v>44741.61</c:v>
                </c:pt>
                <c:pt idx="5193">
                  <c:v>44766.18</c:v>
                </c:pt>
                <c:pt idx="5194">
                  <c:v>44790.75</c:v>
                </c:pt>
                <c:pt idx="5195">
                  <c:v>44815.32</c:v>
                </c:pt>
                <c:pt idx="5196">
                  <c:v>44839.89</c:v>
                </c:pt>
                <c:pt idx="5197">
                  <c:v>44864.46</c:v>
                </c:pt>
                <c:pt idx="5198">
                  <c:v>44889.03</c:v>
                </c:pt>
                <c:pt idx="5199">
                  <c:v>44913.599999999999</c:v>
                </c:pt>
                <c:pt idx="5200">
                  <c:v>44938.17</c:v>
                </c:pt>
                <c:pt idx="5201">
                  <c:v>44962.74</c:v>
                </c:pt>
                <c:pt idx="5202">
                  <c:v>44987.310000000012</c:v>
                </c:pt>
                <c:pt idx="5203">
                  <c:v>45011.880000000012</c:v>
                </c:pt>
                <c:pt idx="5204">
                  <c:v>45036.450000000012</c:v>
                </c:pt>
                <c:pt idx="5205">
                  <c:v>45061.02</c:v>
                </c:pt>
                <c:pt idx="5206">
                  <c:v>45085.59</c:v>
                </c:pt>
                <c:pt idx="5207">
                  <c:v>45110.16</c:v>
                </c:pt>
                <c:pt idx="5208">
                  <c:v>45134.729999999996</c:v>
                </c:pt>
                <c:pt idx="5209">
                  <c:v>45159.3</c:v>
                </c:pt>
                <c:pt idx="5210">
                  <c:v>45183.87</c:v>
                </c:pt>
                <c:pt idx="5211">
                  <c:v>45208.44</c:v>
                </c:pt>
                <c:pt idx="5212">
                  <c:v>45233.01</c:v>
                </c:pt>
                <c:pt idx="5213">
                  <c:v>45257.58</c:v>
                </c:pt>
                <c:pt idx="5214">
                  <c:v>45282.15</c:v>
                </c:pt>
                <c:pt idx="5215">
                  <c:v>45306.720000000001</c:v>
                </c:pt>
                <c:pt idx="5216">
                  <c:v>45331.29</c:v>
                </c:pt>
                <c:pt idx="5217">
                  <c:v>45355.86</c:v>
                </c:pt>
                <c:pt idx="5218">
                  <c:v>45380.43</c:v>
                </c:pt>
                <c:pt idx="5219">
                  <c:v>45405</c:v>
                </c:pt>
                <c:pt idx="5220">
                  <c:v>45429.57</c:v>
                </c:pt>
                <c:pt idx="5221">
                  <c:v>45454.14</c:v>
                </c:pt>
                <c:pt idx="5222">
                  <c:v>45478.71</c:v>
                </c:pt>
                <c:pt idx="5223">
                  <c:v>45503.28</c:v>
                </c:pt>
                <c:pt idx="5224">
                  <c:v>45527.850000000013</c:v>
                </c:pt>
                <c:pt idx="5225">
                  <c:v>45552.42</c:v>
                </c:pt>
                <c:pt idx="5226">
                  <c:v>45576.99</c:v>
                </c:pt>
                <c:pt idx="5227">
                  <c:v>45601.56</c:v>
                </c:pt>
                <c:pt idx="5228">
                  <c:v>45626.13</c:v>
                </c:pt>
                <c:pt idx="5229">
                  <c:v>45650.7</c:v>
                </c:pt>
                <c:pt idx="5230">
                  <c:v>45675.27</c:v>
                </c:pt>
                <c:pt idx="5231">
                  <c:v>45699.840000000011</c:v>
                </c:pt>
                <c:pt idx="5232">
                  <c:v>45724.41</c:v>
                </c:pt>
                <c:pt idx="5233">
                  <c:v>45748.98</c:v>
                </c:pt>
                <c:pt idx="5234">
                  <c:v>45773.55</c:v>
                </c:pt>
                <c:pt idx="5235">
                  <c:v>45798.12</c:v>
                </c:pt>
                <c:pt idx="5236">
                  <c:v>45822.69</c:v>
                </c:pt>
                <c:pt idx="5237">
                  <c:v>45847.26</c:v>
                </c:pt>
                <c:pt idx="5238">
                  <c:v>45871.83</c:v>
                </c:pt>
                <c:pt idx="5239">
                  <c:v>45896.4</c:v>
                </c:pt>
                <c:pt idx="5240">
                  <c:v>45920.97</c:v>
                </c:pt>
                <c:pt idx="5241">
                  <c:v>45945.54</c:v>
                </c:pt>
                <c:pt idx="5242">
                  <c:v>45970.11</c:v>
                </c:pt>
                <c:pt idx="5243">
                  <c:v>45994.68</c:v>
                </c:pt>
                <c:pt idx="5244">
                  <c:v>46019.25</c:v>
                </c:pt>
                <c:pt idx="5245">
                  <c:v>46043.82</c:v>
                </c:pt>
                <c:pt idx="5246">
                  <c:v>46068.39</c:v>
                </c:pt>
                <c:pt idx="5247">
                  <c:v>46092.960000000006</c:v>
                </c:pt>
                <c:pt idx="5248">
                  <c:v>46117.53</c:v>
                </c:pt>
                <c:pt idx="5249">
                  <c:v>46142.1</c:v>
                </c:pt>
                <c:pt idx="5250">
                  <c:v>46166.67</c:v>
                </c:pt>
                <c:pt idx="5251">
                  <c:v>46191.24</c:v>
                </c:pt>
                <c:pt idx="5252">
                  <c:v>46215.810000000012</c:v>
                </c:pt>
                <c:pt idx="5253">
                  <c:v>46240.380000000012</c:v>
                </c:pt>
                <c:pt idx="5254">
                  <c:v>46264.950000000012</c:v>
                </c:pt>
                <c:pt idx="5255">
                  <c:v>46289.52</c:v>
                </c:pt>
                <c:pt idx="5256">
                  <c:v>46314.09</c:v>
                </c:pt>
                <c:pt idx="5257">
                  <c:v>46338.66</c:v>
                </c:pt>
                <c:pt idx="5258">
                  <c:v>46363.229999999996</c:v>
                </c:pt>
                <c:pt idx="5259">
                  <c:v>46387.8</c:v>
                </c:pt>
                <c:pt idx="5260">
                  <c:v>46412.37</c:v>
                </c:pt>
                <c:pt idx="5261">
                  <c:v>46436.94</c:v>
                </c:pt>
                <c:pt idx="5262">
                  <c:v>46461.51</c:v>
                </c:pt>
                <c:pt idx="5263">
                  <c:v>46486.080000000002</c:v>
                </c:pt>
                <c:pt idx="5264">
                  <c:v>46510.65</c:v>
                </c:pt>
                <c:pt idx="5265">
                  <c:v>46535.22</c:v>
                </c:pt>
                <c:pt idx="5266">
                  <c:v>46559.79</c:v>
                </c:pt>
                <c:pt idx="5267">
                  <c:v>46584.36</c:v>
                </c:pt>
                <c:pt idx="5268">
                  <c:v>46608.93</c:v>
                </c:pt>
                <c:pt idx="5269">
                  <c:v>46633.5</c:v>
                </c:pt>
                <c:pt idx="5270">
                  <c:v>46658.07</c:v>
                </c:pt>
                <c:pt idx="5271">
                  <c:v>46682.64</c:v>
                </c:pt>
                <c:pt idx="5272">
                  <c:v>46707.21</c:v>
                </c:pt>
                <c:pt idx="5273">
                  <c:v>46731.78</c:v>
                </c:pt>
                <c:pt idx="5274">
                  <c:v>46756.350000000013</c:v>
                </c:pt>
                <c:pt idx="5275">
                  <c:v>46780.92</c:v>
                </c:pt>
                <c:pt idx="5276">
                  <c:v>46805.49</c:v>
                </c:pt>
                <c:pt idx="5277">
                  <c:v>46830.06</c:v>
                </c:pt>
                <c:pt idx="5278">
                  <c:v>46854.63</c:v>
                </c:pt>
                <c:pt idx="5279">
                  <c:v>46879.199999999997</c:v>
                </c:pt>
                <c:pt idx="5280">
                  <c:v>46903.77</c:v>
                </c:pt>
                <c:pt idx="5281">
                  <c:v>46928.340000000011</c:v>
                </c:pt>
                <c:pt idx="5282">
                  <c:v>46952.91</c:v>
                </c:pt>
                <c:pt idx="5283">
                  <c:v>46977.48</c:v>
                </c:pt>
                <c:pt idx="5284">
                  <c:v>47002.05</c:v>
                </c:pt>
                <c:pt idx="5285">
                  <c:v>47026.62</c:v>
                </c:pt>
                <c:pt idx="5286">
                  <c:v>47051.19</c:v>
                </c:pt>
                <c:pt idx="5287">
                  <c:v>47075.76</c:v>
                </c:pt>
                <c:pt idx="5288">
                  <c:v>47100.33</c:v>
                </c:pt>
                <c:pt idx="5289">
                  <c:v>47124.9</c:v>
                </c:pt>
                <c:pt idx="5290">
                  <c:v>47149.47</c:v>
                </c:pt>
                <c:pt idx="5291">
                  <c:v>47174.04</c:v>
                </c:pt>
                <c:pt idx="5292">
                  <c:v>47198.61</c:v>
                </c:pt>
                <c:pt idx="5293">
                  <c:v>47223.18</c:v>
                </c:pt>
                <c:pt idx="5294">
                  <c:v>47247.75</c:v>
                </c:pt>
                <c:pt idx="5295">
                  <c:v>47272.32</c:v>
                </c:pt>
                <c:pt idx="5296">
                  <c:v>47296.89</c:v>
                </c:pt>
                <c:pt idx="5297">
                  <c:v>47321.46</c:v>
                </c:pt>
                <c:pt idx="5298">
                  <c:v>47346.03</c:v>
                </c:pt>
                <c:pt idx="5299">
                  <c:v>47370.6</c:v>
                </c:pt>
                <c:pt idx="5300">
                  <c:v>47395.17</c:v>
                </c:pt>
                <c:pt idx="5301">
                  <c:v>47419.74</c:v>
                </c:pt>
                <c:pt idx="5302">
                  <c:v>47444.310000000012</c:v>
                </c:pt>
                <c:pt idx="5303">
                  <c:v>47468.880000000012</c:v>
                </c:pt>
                <c:pt idx="5304">
                  <c:v>47493.450000000012</c:v>
                </c:pt>
                <c:pt idx="5305">
                  <c:v>47518.02</c:v>
                </c:pt>
                <c:pt idx="5306">
                  <c:v>47542.59</c:v>
                </c:pt>
                <c:pt idx="5307">
                  <c:v>47567.16</c:v>
                </c:pt>
                <c:pt idx="5308">
                  <c:v>47591.729999999996</c:v>
                </c:pt>
                <c:pt idx="5309">
                  <c:v>47616.3</c:v>
                </c:pt>
                <c:pt idx="5310">
                  <c:v>47640.87</c:v>
                </c:pt>
                <c:pt idx="5311">
                  <c:v>47665.440000000002</c:v>
                </c:pt>
                <c:pt idx="5312">
                  <c:v>47690.01</c:v>
                </c:pt>
                <c:pt idx="5313">
                  <c:v>47714.58</c:v>
                </c:pt>
                <c:pt idx="5314">
                  <c:v>47739.15</c:v>
                </c:pt>
                <c:pt idx="5315">
                  <c:v>47763.72</c:v>
                </c:pt>
                <c:pt idx="5316">
                  <c:v>47788.29</c:v>
                </c:pt>
                <c:pt idx="5317">
                  <c:v>47812.86</c:v>
                </c:pt>
                <c:pt idx="5318">
                  <c:v>47837.43</c:v>
                </c:pt>
                <c:pt idx="5319">
                  <c:v>47862</c:v>
                </c:pt>
                <c:pt idx="5320">
                  <c:v>47886.57</c:v>
                </c:pt>
                <c:pt idx="5321">
                  <c:v>47911.14</c:v>
                </c:pt>
                <c:pt idx="5322">
                  <c:v>47935.71</c:v>
                </c:pt>
                <c:pt idx="5323">
                  <c:v>47960.28</c:v>
                </c:pt>
                <c:pt idx="5324">
                  <c:v>47984.850000000013</c:v>
                </c:pt>
                <c:pt idx="5325">
                  <c:v>48009.42</c:v>
                </c:pt>
                <c:pt idx="5326">
                  <c:v>48033.99</c:v>
                </c:pt>
                <c:pt idx="5327">
                  <c:v>48058.560000000005</c:v>
                </c:pt>
                <c:pt idx="5328">
                  <c:v>48083.13</c:v>
                </c:pt>
                <c:pt idx="5329">
                  <c:v>48107.7</c:v>
                </c:pt>
                <c:pt idx="5330">
                  <c:v>48132.27</c:v>
                </c:pt>
                <c:pt idx="5331">
                  <c:v>48156.840000000011</c:v>
                </c:pt>
                <c:pt idx="5332">
                  <c:v>48181.41</c:v>
                </c:pt>
                <c:pt idx="5333">
                  <c:v>48205.98</c:v>
                </c:pt>
                <c:pt idx="5334">
                  <c:v>48230.55</c:v>
                </c:pt>
                <c:pt idx="5335">
                  <c:v>48255.12</c:v>
                </c:pt>
                <c:pt idx="5336">
                  <c:v>48279.69</c:v>
                </c:pt>
                <c:pt idx="5337">
                  <c:v>48304.26</c:v>
                </c:pt>
                <c:pt idx="5338">
                  <c:v>48328.83</c:v>
                </c:pt>
                <c:pt idx="5339">
                  <c:v>48353.4</c:v>
                </c:pt>
                <c:pt idx="5340">
                  <c:v>48377.97</c:v>
                </c:pt>
                <c:pt idx="5341">
                  <c:v>48402.54</c:v>
                </c:pt>
                <c:pt idx="5342">
                  <c:v>48427.11</c:v>
                </c:pt>
                <c:pt idx="5343">
                  <c:v>48451.68</c:v>
                </c:pt>
                <c:pt idx="5344">
                  <c:v>48476.25</c:v>
                </c:pt>
                <c:pt idx="5345">
                  <c:v>48500.82</c:v>
                </c:pt>
                <c:pt idx="5346">
                  <c:v>48525.39</c:v>
                </c:pt>
                <c:pt idx="5347">
                  <c:v>48549.96</c:v>
                </c:pt>
                <c:pt idx="5348">
                  <c:v>48574.53</c:v>
                </c:pt>
                <c:pt idx="5349">
                  <c:v>48599.1</c:v>
                </c:pt>
                <c:pt idx="5350">
                  <c:v>48623.67</c:v>
                </c:pt>
                <c:pt idx="5351">
                  <c:v>48648.24</c:v>
                </c:pt>
                <c:pt idx="5352">
                  <c:v>48672.810000000012</c:v>
                </c:pt>
                <c:pt idx="5353">
                  <c:v>48697.380000000012</c:v>
                </c:pt>
                <c:pt idx="5354">
                  <c:v>48721.950000000012</c:v>
                </c:pt>
                <c:pt idx="5355">
                  <c:v>48746.52</c:v>
                </c:pt>
                <c:pt idx="5356">
                  <c:v>48771.09</c:v>
                </c:pt>
                <c:pt idx="5357">
                  <c:v>48795.66</c:v>
                </c:pt>
                <c:pt idx="5358">
                  <c:v>48820.229999999996</c:v>
                </c:pt>
                <c:pt idx="5359">
                  <c:v>48844.800000000003</c:v>
                </c:pt>
                <c:pt idx="5360">
                  <c:v>48869.37</c:v>
                </c:pt>
                <c:pt idx="5361">
                  <c:v>48893.94</c:v>
                </c:pt>
                <c:pt idx="5362">
                  <c:v>48918.51</c:v>
                </c:pt>
                <c:pt idx="5363">
                  <c:v>48943.08</c:v>
                </c:pt>
                <c:pt idx="5364">
                  <c:v>48967.65</c:v>
                </c:pt>
                <c:pt idx="5365">
                  <c:v>48992.22</c:v>
                </c:pt>
                <c:pt idx="5366">
                  <c:v>49016.79</c:v>
                </c:pt>
                <c:pt idx="5367">
                  <c:v>49041.36</c:v>
                </c:pt>
                <c:pt idx="5368">
                  <c:v>49065.93</c:v>
                </c:pt>
                <c:pt idx="5369">
                  <c:v>49090.5</c:v>
                </c:pt>
                <c:pt idx="5370">
                  <c:v>49115.07</c:v>
                </c:pt>
                <c:pt idx="5371">
                  <c:v>49139.64</c:v>
                </c:pt>
                <c:pt idx="5372">
                  <c:v>49164.21</c:v>
                </c:pt>
                <c:pt idx="5373">
                  <c:v>49188.78</c:v>
                </c:pt>
                <c:pt idx="5374">
                  <c:v>49213.350000000013</c:v>
                </c:pt>
                <c:pt idx="5375">
                  <c:v>49237.920000000006</c:v>
                </c:pt>
                <c:pt idx="5376">
                  <c:v>49262.49</c:v>
                </c:pt>
                <c:pt idx="5377">
                  <c:v>49287.06</c:v>
                </c:pt>
                <c:pt idx="5378">
                  <c:v>49311.63</c:v>
                </c:pt>
                <c:pt idx="5379">
                  <c:v>49336.2</c:v>
                </c:pt>
                <c:pt idx="5380">
                  <c:v>49360.77</c:v>
                </c:pt>
                <c:pt idx="5381">
                  <c:v>49385.340000000011</c:v>
                </c:pt>
                <c:pt idx="5382">
                  <c:v>49409.91</c:v>
                </c:pt>
                <c:pt idx="5383">
                  <c:v>49434.48</c:v>
                </c:pt>
                <c:pt idx="5384">
                  <c:v>49459.05</c:v>
                </c:pt>
                <c:pt idx="5385">
                  <c:v>49483.62</c:v>
                </c:pt>
                <c:pt idx="5386">
                  <c:v>49508.19</c:v>
                </c:pt>
                <c:pt idx="5387">
                  <c:v>49532.76</c:v>
                </c:pt>
                <c:pt idx="5388">
                  <c:v>49557.33</c:v>
                </c:pt>
                <c:pt idx="5389">
                  <c:v>49581.9</c:v>
                </c:pt>
                <c:pt idx="5390">
                  <c:v>49606.47</c:v>
                </c:pt>
                <c:pt idx="5391">
                  <c:v>49631.040000000001</c:v>
                </c:pt>
                <c:pt idx="5392">
                  <c:v>49655.61</c:v>
                </c:pt>
                <c:pt idx="5393">
                  <c:v>49680.18</c:v>
                </c:pt>
                <c:pt idx="5394">
                  <c:v>49704.75</c:v>
                </c:pt>
                <c:pt idx="5395">
                  <c:v>49729.32</c:v>
                </c:pt>
                <c:pt idx="5396">
                  <c:v>49753.89</c:v>
                </c:pt>
                <c:pt idx="5397">
                  <c:v>49778.46</c:v>
                </c:pt>
                <c:pt idx="5398">
                  <c:v>49803.03</c:v>
                </c:pt>
                <c:pt idx="5399">
                  <c:v>49827.6</c:v>
                </c:pt>
                <c:pt idx="5400">
                  <c:v>49852.17</c:v>
                </c:pt>
                <c:pt idx="5401">
                  <c:v>49876.74</c:v>
                </c:pt>
                <c:pt idx="5402">
                  <c:v>49901.310000000012</c:v>
                </c:pt>
                <c:pt idx="5403">
                  <c:v>49925.880000000012</c:v>
                </c:pt>
                <c:pt idx="5404">
                  <c:v>49950.450000000012</c:v>
                </c:pt>
                <c:pt idx="5405">
                  <c:v>49975.02</c:v>
                </c:pt>
                <c:pt idx="5406">
                  <c:v>49999.59</c:v>
                </c:pt>
                <c:pt idx="5407">
                  <c:v>50024.160000000003</c:v>
                </c:pt>
                <c:pt idx="5408">
                  <c:v>50048.729999999996</c:v>
                </c:pt>
                <c:pt idx="5409">
                  <c:v>50073.3</c:v>
                </c:pt>
                <c:pt idx="5410">
                  <c:v>50097.87</c:v>
                </c:pt>
                <c:pt idx="5411">
                  <c:v>50122.44</c:v>
                </c:pt>
                <c:pt idx="5412">
                  <c:v>50147.01</c:v>
                </c:pt>
                <c:pt idx="5413">
                  <c:v>50171.58</c:v>
                </c:pt>
                <c:pt idx="5414">
                  <c:v>50196.15</c:v>
                </c:pt>
                <c:pt idx="5415">
                  <c:v>50220.72</c:v>
                </c:pt>
                <c:pt idx="5416">
                  <c:v>50245.29</c:v>
                </c:pt>
                <c:pt idx="5417">
                  <c:v>50269.86</c:v>
                </c:pt>
                <c:pt idx="5418">
                  <c:v>50294.43</c:v>
                </c:pt>
                <c:pt idx="5419">
                  <c:v>50319</c:v>
                </c:pt>
                <c:pt idx="5420">
                  <c:v>50343.57</c:v>
                </c:pt>
                <c:pt idx="5421">
                  <c:v>50368.14</c:v>
                </c:pt>
                <c:pt idx="5422">
                  <c:v>50392.71</c:v>
                </c:pt>
                <c:pt idx="5423">
                  <c:v>50417.279999999999</c:v>
                </c:pt>
                <c:pt idx="5424">
                  <c:v>50441.850000000013</c:v>
                </c:pt>
                <c:pt idx="5425">
                  <c:v>50466.42</c:v>
                </c:pt>
                <c:pt idx="5426">
                  <c:v>50490.99</c:v>
                </c:pt>
                <c:pt idx="5427">
                  <c:v>50515.56</c:v>
                </c:pt>
                <c:pt idx="5428">
                  <c:v>50540.13</c:v>
                </c:pt>
                <c:pt idx="5429">
                  <c:v>50564.7</c:v>
                </c:pt>
                <c:pt idx="5430">
                  <c:v>50589.27</c:v>
                </c:pt>
                <c:pt idx="5431">
                  <c:v>50613.840000000011</c:v>
                </c:pt>
                <c:pt idx="5432">
                  <c:v>50638.41</c:v>
                </c:pt>
                <c:pt idx="5433">
                  <c:v>50662.98</c:v>
                </c:pt>
                <c:pt idx="5434">
                  <c:v>50687.55</c:v>
                </c:pt>
                <c:pt idx="5435">
                  <c:v>50712.12</c:v>
                </c:pt>
                <c:pt idx="5436">
                  <c:v>50736.69</c:v>
                </c:pt>
                <c:pt idx="5437">
                  <c:v>50761.26</c:v>
                </c:pt>
                <c:pt idx="5438">
                  <c:v>50785.83</c:v>
                </c:pt>
                <c:pt idx="5439">
                  <c:v>50810.400000000001</c:v>
                </c:pt>
                <c:pt idx="5440">
                  <c:v>50834.97</c:v>
                </c:pt>
                <c:pt idx="5441">
                  <c:v>50859.54</c:v>
                </c:pt>
                <c:pt idx="5442">
                  <c:v>50884.11</c:v>
                </c:pt>
                <c:pt idx="5443">
                  <c:v>50908.68</c:v>
                </c:pt>
                <c:pt idx="5444">
                  <c:v>50933.25</c:v>
                </c:pt>
                <c:pt idx="5445">
                  <c:v>50957.82</c:v>
                </c:pt>
                <c:pt idx="5446">
                  <c:v>50982.39</c:v>
                </c:pt>
                <c:pt idx="5447">
                  <c:v>51006.96</c:v>
                </c:pt>
                <c:pt idx="5448">
                  <c:v>51031.53</c:v>
                </c:pt>
                <c:pt idx="5449">
                  <c:v>51056.1</c:v>
                </c:pt>
                <c:pt idx="5450">
                  <c:v>51080.67</c:v>
                </c:pt>
                <c:pt idx="5451">
                  <c:v>51105.24</c:v>
                </c:pt>
                <c:pt idx="5452">
                  <c:v>51129.810000000012</c:v>
                </c:pt>
                <c:pt idx="5453">
                  <c:v>51154.380000000012</c:v>
                </c:pt>
                <c:pt idx="5454">
                  <c:v>51178.950000000012</c:v>
                </c:pt>
                <c:pt idx="5455">
                  <c:v>51203.520000000004</c:v>
                </c:pt>
                <c:pt idx="5456">
                  <c:v>51228.09</c:v>
                </c:pt>
                <c:pt idx="5457">
                  <c:v>51252.66</c:v>
                </c:pt>
                <c:pt idx="5458">
                  <c:v>51277.229999999996</c:v>
                </c:pt>
                <c:pt idx="5459">
                  <c:v>51301.8</c:v>
                </c:pt>
                <c:pt idx="5460">
                  <c:v>51326.37</c:v>
                </c:pt>
                <c:pt idx="5461">
                  <c:v>51350.94</c:v>
                </c:pt>
                <c:pt idx="5462">
                  <c:v>51375.51</c:v>
                </c:pt>
                <c:pt idx="5463">
                  <c:v>51400.08</c:v>
                </c:pt>
                <c:pt idx="5464">
                  <c:v>51424.65</c:v>
                </c:pt>
                <c:pt idx="5465">
                  <c:v>51449.22</c:v>
                </c:pt>
                <c:pt idx="5466">
                  <c:v>51473.79</c:v>
                </c:pt>
                <c:pt idx="5467">
                  <c:v>51498.36</c:v>
                </c:pt>
                <c:pt idx="5468">
                  <c:v>51522.93</c:v>
                </c:pt>
                <c:pt idx="5469">
                  <c:v>51547.5</c:v>
                </c:pt>
                <c:pt idx="5470">
                  <c:v>51572.07</c:v>
                </c:pt>
                <c:pt idx="5471">
                  <c:v>51596.639999999999</c:v>
                </c:pt>
                <c:pt idx="5472">
                  <c:v>51621.21</c:v>
                </c:pt>
                <c:pt idx="5473">
                  <c:v>51645.78</c:v>
                </c:pt>
                <c:pt idx="5474">
                  <c:v>51670.350000000013</c:v>
                </c:pt>
                <c:pt idx="5475">
                  <c:v>51694.92</c:v>
                </c:pt>
                <c:pt idx="5476">
                  <c:v>51719.49</c:v>
                </c:pt>
                <c:pt idx="5477">
                  <c:v>51744.06</c:v>
                </c:pt>
                <c:pt idx="5478">
                  <c:v>51768.63</c:v>
                </c:pt>
                <c:pt idx="5479">
                  <c:v>51793.2</c:v>
                </c:pt>
                <c:pt idx="5480">
                  <c:v>51817.77</c:v>
                </c:pt>
                <c:pt idx="5481">
                  <c:v>51842.340000000011</c:v>
                </c:pt>
                <c:pt idx="5482">
                  <c:v>51866.91</c:v>
                </c:pt>
                <c:pt idx="5483">
                  <c:v>51891.48</c:v>
                </c:pt>
                <c:pt idx="5484">
                  <c:v>51916.05</c:v>
                </c:pt>
                <c:pt idx="5485">
                  <c:v>51940.62</c:v>
                </c:pt>
                <c:pt idx="5486">
                  <c:v>51965.19</c:v>
                </c:pt>
                <c:pt idx="5487">
                  <c:v>51989.760000000002</c:v>
                </c:pt>
                <c:pt idx="5488">
                  <c:v>52014.33</c:v>
                </c:pt>
                <c:pt idx="5489">
                  <c:v>52038.9</c:v>
                </c:pt>
                <c:pt idx="5490">
                  <c:v>52063.47</c:v>
                </c:pt>
                <c:pt idx="5491">
                  <c:v>52088.04</c:v>
                </c:pt>
                <c:pt idx="5492">
                  <c:v>52112.61</c:v>
                </c:pt>
                <c:pt idx="5493">
                  <c:v>52137.18</c:v>
                </c:pt>
                <c:pt idx="5494">
                  <c:v>52161.75</c:v>
                </c:pt>
                <c:pt idx="5495">
                  <c:v>52186.32</c:v>
                </c:pt>
                <c:pt idx="5496">
                  <c:v>52210.89</c:v>
                </c:pt>
                <c:pt idx="5497">
                  <c:v>52235.46</c:v>
                </c:pt>
                <c:pt idx="5498">
                  <c:v>52260.03</c:v>
                </c:pt>
                <c:pt idx="5499">
                  <c:v>52284.6</c:v>
                </c:pt>
                <c:pt idx="5500">
                  <c:v>52309.17</c:v>
                </c:pt>
                <c:pt idx="5501">
                  <c:v>52333.74</c:v>
                </c:pt>
                <c:pt idx="5502">
                  <c:v>52358.310000000012</c:v>
                </c:pt>
                <c:pt idx="5503">
                  <c:v>52382.880000000012</c:v>
                </c:pt>
                <c:pt idx="5504">
                  <c:v>52407.450000000012</c:v>
                </c:pt>
                <c:pt idx="5505">
                  <c:v>52432.02</c:v>
                </c:pt>
                <c:pt idx="5506">
                  <c:v>52456.59</c:v>
                </c:pt>
                <c:pt idx="5507">
                  <c:v>52481.16</c:v>
                </c:pt>
                <c:pt idx="5508">
                  <c:v>52505.729999999996</c:v>
                </c:pt>
                <c:pt idx="5509">
                  <c:v>52530.3</c:v>
                </c:pt>
                <c:pt idx="5510">
                  <c:v>52554.87</c:v>
                </c:pt>
                <c:pt idx="5511">
                  <c:v>52579.44</c:v>
                </c:pt>
                <c:pt idx="5512">
                  <c:v>52604.01</c:v>
                </c:pt>
                <c:pt idx="5513">
                  <c:v>52628.58</c:v>
                </c:pt>
                <c:pt idx="5514">
                  <c:v>52653.15</c:v>
                </c:pt>
                <c:pt idx="5515">
                  <c:v>52677.72</c:v>
                </c:pt>
                <c:pt idx="5516">
                  <c:v>52702.29</c:v>
                </c:pt>
                <c:pt idx="5517">
                  <c:v>52726.86</c:v>
                </c:pt>
                <c:pt idx="5518">
                  <c:v>52751.43</c:v>
                </c:pt>
                <c:pt idx="5519">
                  <c:v>52776</c:v>
                </c:pt>
                <c:pt idx="5520">
                  <c:v>52800.57</c:v>
                </c:pt>
                <c:pt idx="5521">
                  <c:v>52825.14</c:v>
                </c:pt>
                <c:pt idx="5522">
                  <c:v>52849.71</c:v>
                </c:pt>
                <c:pt idx="5523">
                  <c:v>52874.28</c:v>
                </c:pt>
                <c:pt idx="5524">
                  <c:v>52898.850000000013</c:v>
                </c:pt>
                <c:pt idx="5525">
                  <c:v>52923.42</c:v>
                </c:pt>
                <c:pt idx="5526">
                  <c:v>52947.99</c:v>
                </c:pt>
                <c:pt idx="5527">
                  <c:v>52972.56</c:v>
                </c:pt>
                <c:pt idx="5528">
                  <c:v>52997.13</c:v>
                </c:pt>
                <c:pt idx="5529">
                  <c:v>53021.7</c:v>
                </c:pt>
                <c:pt idx="5530">
                  <c:v>53046.27</c:v>
                </c:pt>
                <c:pt idx="5531">
                  <c:v>53070.840000000011</c:v>
                </c:pt>
                <c:pt idx="5532">
                  <c:v>53095.41</c:v>
                </c:pt>
                <c:pt idx="5533">
                  <c:v>53119.98</c:v>
                </c:pt>
                <c:pt idx="5534">
                  <c:v>53144.55</c:v>
                </c:pt>
                <c:pt idx="5535">
                  <c:v>53169.120000000003</c:v>
                </c:pt>
                <c:pt idx="5536">
                  <c:v>53193.69</c:v>
                </c:pt>
                <c:pt idx="5537">
                  <c:v>53218.26</c:v>
                </c:pt>
                <c:pt idx="5538">
                  <c:v>53242.83</c:v>
                </c:pt>
                <c:pt idx="5539">
                  <c:v>53267.4</c:v>
                </c:pt>
                <c:pt idx="5540">
                  <c:v>53291.97</c:v>
                </c:pt>
                <c:pt idx="5541">
                  <c:v>53316.54</c:v>
                </c:pt>
                <c:pt idx="5542">
                  <c:v>53341.11</c:v>
                </c:pt>
                <c:pt idx="5543">
                  <c:v>53365.68</c:v>
                </c:pt>
                <c:pt idx="5544">
                  <c:v>53390.25</c:v>
                </c:pt>
                <c:pt idx="5545">
                  <c:v>53414.82</c:v>
                </c:pt>
                <c:pt idx="5546">
                  <c:v>53439.39</c:v>
                </c:pt>
                <c:pt idx="5547">
                  <c:v>53463.96</c:v>
                </c:pt>
                <c:pt idx="5548">
                  <c:v>53488.53</c:v>
                </c:pt>
                <c:pt idx="5549">
                  <c:v>53513.1</c:v>
                </c:pt>
                <c:pt idx="5550">
                  <c:v>53537.67</c:v>
                </c:pt>
                <c:pt idx="5551">
                  <c:v>53562.239999999998</c:v>
                </c:pt>
                <c:pt idx="5552">
                  <c:v>53586.810000000012</c:v>
                </c:pt>
                <c:pt idx="5553">
                  <c:v>53611.380000000012</c:v>
                </c:pt>
                <c:pt idx="5554">
                  <c:v>53635.950000000012</c:v>
                </c:pt>
                <c:pt idx="5555">
                  <c:v>53660.52</c:v>
                </c:pt>
                <c:pt idx="5556">
                  <c:v>53685.09</c:v>
                </c:pt>
                <c:pt idx="5557">
                  <c:v>53709.66</c:v>
                </c:pt>
                <c:pt idx="5558">
                  <c:v>53734.229999999996</c:v>
                </c:pt>
                <c:pt idx="5559">
                  <c:v>53758.8</c:v>
                </c:pt>
                <c:pt idx="5560">
                  <c:v>53783.37</c:v>
                </c:pt>
                <c:pt idx="5561">
                  <c:v>53807.94</c:v>
                </c:pt>
                <c:pt idx="5562">
                  <c:v>53832.51</c:v>
                </c:pt>
                <c:pt idx="5563">
                  <c:v>53857.08</c:v>
                </c:pt>
                <c:pt idx="5564">
                  <c:v>53881.65</c:v>
                </c:pt>
                <c:pt idx="5565">
                  <c:v>53906.22</c:v>
                </c:pt>
                <c:pt idx="5566">
                  <c:v>53930.79</c:v>
                </c:pt>
                <c:pt idx="5567">
                  <c:v>53955.360000000001</c:v>
                </c:pt>
                <c:pt idx="5568">
                  <c:v>53979.93</c:v>
                </c:pt>
                <c:pt idx="5569">
                  <c:v>54004.5</c:v>
                </c:pt>
                <c:pt idx="5570">
                  <c:v>54029.07</c:v>
                </c:pt>
                <c:pt idx="5571">
                  <c:v>54053.64</c:v>
                </c:pt>
                <c:pt idx="5572">
                  <c:v>54078.21</c:v>
                </c:pt>
                <c:pt idx="5573">
                  <c:v>54102.78</c:v>
                </c:pt>
                <c:pt idx="5574">
                  <c:v>54127.350000000013</c:v>
                </c:pt>
                <c:pt idx="5575">
                  <c:v>54151.92</c:v>
                </c:pt>
                <c:pt idx="5576">
                  <c:v>54176.49</c:v>
                </c:pt>
                <c:pt idx="5577">
                  <c:v>54201.06</c:v>
                </c:pt>
                <c:pt idx="5578">
                  <c:v>54225.63</c:v>
                </c:pt>
                <c:pt idx="5579">
                  <c:v>54250.2</c:v>
                </c:pt>
                <c:pt idx="5580">
                  <c:v>54274.77</c:v>
                </c:pt>
                <c:pt idx="5581">
                  <c:v>54299.340000000011</c:v>
                </c:pt>
                <c:pt idx="5582">
                  <c:v>54323.91</c:v>
                </c:pt>
                <c:pt idx="5583">
                  <c:v>54348.480000000003</c:v>
                </c:pt>
                <c:pt idx="5584">
                  <c:v>54373.05</c:v>
                </c:pt>
                <c:pt idx="5585">
                  <c:v>54397.62</c:v>
                </c:pt>
                <c:pt idx="5586">
                  <c:v>54422.19</c:v>
                </c:pt>
                <c:pt idx="5587">
                  <c:v>54446.76</c:v>
                </c:pt>
                <c:pt idx="5588">
                  <c:v>54471.33</c:v>
                </c:pt>
                <c:pt idx="5589">
                  <c:v>54495.9</c:v>
                </c:pt>
                <c:pt idx="5590">
                  <c:v>54520.47</c:v>
                </c:pt>
                <c:pt idx="5591">
                  <c:v>54545.04</c:v>
                </c:pt>
                <c:pt idx="5592">
                  <c:v>54569.61</c:v>
                </c:pt>
                <c:pt idx="5593">
                  <c:v>54594.18</c:v>
                </c:pt>
                <c:pt idx="5594">
                  <c:v>54618.75</c:v>
                </c:pt>
                <c:pt idx="5595">
                  <c:v>54643.32</c:v>
                </c:pt>
                <c:pt idx="5596">
                  <c:v>54667.89</c:v>
                </c:pt>
                <c:pt idx="5597">
                  <c:v>54692.46</c:v>
                </c:pt>
                <c:pt idx="5598">
                  <c:v>54717.03</c:v>
                </c:pt>
                <c:pt idx="5599">
                  <c:v>54741.599999999999</c:v>
                </c:pt>
                <c:pt idx="5600">
                  <c:v>54766.17</c:v>
                </c:pt>
                <c:pt idx="5601">
                  <c:v>54790.74</c:v>
                </c:pt>
                <c:pt idx="5602">
                  <c:v>54815.310000000012</c:v>
                </c:pt>
                <c:pt idx="5603">
                  <c:v>54839.880000000012</c:v>
                </c:pt>
                <c:pt idx="5604">
                  <c:v>54864.450000000012</c:v>
                </c:pt>
                <c:pt idx="5605">
                  <c:v>54889.02</c:v>
                </c:pt>
                <c:pt idx="5606">
                  <c:v>54913.59</c:v>
                </c:pt>
                <c:pt idx="5607">
                  <c:v>54938.16</c:v>
                </c:pt>
                <c:pt idx="5608">
                  <c:v>54962.729999999996</c:v>
                </c:pt>
                <c:pt idx="5609">
                  <c:v>54987.3</c:v>
                </c:pt>
                <c:pt idx="5610">
                  <c:v>55011.87</c:v>
                </c:pt>
                <c:pt idx="5611">
                  <c:v>55036.44</c:v>
                </c:pt>
                <c:pt idx="5612">
                  <c:v>55061.01</c:v>
                </c:pt>
                <c:pt idx="5613">
                  <c:v>55085.58</c:v>
                </c:pt>
                <c:pt idx="5614">
                  <c:v>55110.15</c:v>
                </c:pt>
                <c:pt idx="5615">
                  <c:v>55134.720000000001</c:v>
                </c:pt>
                <c:pt idx="5616">
                  <c:v>55159.29</c:v>
                </c:pt>
                <c:pt idx="5617">
                  <c:v>55183.86</c:v>
                </c:pt>
                <c:pt idx="5618">
                  <c:v>55208.43</c:v>
                </c:pt>
                <c:pt idx="5619">
                  <c:v>55233</c:v>
                </c:pt>
                <c:pt idx="5620">
                  <c:v>55257.57</c:v>
                </c:pt>
                <c:pt idx="5621">
                  <c:v>55282.14</c:v>
                </c:pt>
                <c:pt idx="5622">
                  <c:v>55306.71</c:v>
                </c:pt>
                <c:pt idx="5623">
                  <c:v>55331.28</c:v>
                </c:pt>
                <c:pt idx="5624">
                  <c:v>55355.850000000013</c:v>
                </c:pt>
                <c:pt idx="5625">
                  <c:v>55380.42</c:v>
                </c:pt>
                <c:pt idx="5626">
                  <c:v>55404.99</c:v>
                </c:pt>
                <c:pt idx="5627">
                  <c:v>55429.56</c:v>
                </c:pt>
                <c:pt idx="5628">
                  <c:v>55454.13</c:v>
                </c:pt>
                <c:pt idx="5629">
                  <c:v>55478.7</c:v>
                </c:pt>
                <c:pt idx="5630">
                  <c:v>55503.27</c:v>
                </c:pt>
                <c:pt idx="5631">
                  <c:v>55527.840000000011</c:v>
                </c:pt>
                <c:pt idx="5632">
                  <c:v>55552.41</c:v>
                </c:pt>
                <c:pt idx="5633">
                  <c:v>55576.98</c:v>
                </c:pt>
                <c:pt idx="5634">
                  <c:v>55601.55</c:v>
                </c:pt>
                <c:pt idx="5635">
                  <c:v>55626.12</c:v>
                </c:pt>
                <c:pt idx="5636">
                  <c:v>55650.69</c:v>
                </c:pt>
                <c:pt idx="5637">
                  <c:v>55675.26</c:v>
                </c:pt>
                <c:pt idx="5638">
                  <c:v>55699.83</c:v>
                </c:pt>
                <c:pt idx="5639">
                  <c:v>55724.4</c:v>
                </c:pt>
                <c:pt idx="5640">
                  <c:v>55748.97</c:v>
                </c:pt>
                <c:pt idx="5641">
                  <c:v>55773.54</c:v>
                </c:pt>
                <c:pt idx="5642">
                  <c:v>55798.11</c:v>
                </c:pt>
                <c:pt idx="5643">
                  <c:v>55822.68</c:v>
                </c:pt>
                <c:pt idx="5644">
                  <c:v>55847.25</c:v>
                </c:pt>
                <c:pt idx="5645">
                  <c:v>55871.82</c:v>
                </c:pt>
                <c:pt idx="5646">
                  <c:v>55896.39</c:v>
                </c:pt>
                <c:pt idx="5647">
                  <c:v>55920.960000000006</c:v>
                </c:pt>
                <c:pt idx="5648">
                  <c:v>55945.53</c:v>
                </c:pt>
                <c:pt idx="5649">
                  <c:v>55970.1</c:v>
                </c:pt>
                <c:pt idx="5650">
                  <c:v>55994.67</c:v>
                </c:pt>
                <c:pt idx="5651">
                  <c:v>56019.24</c:v>
                </c:pt>
                <c:pt idx="5652">
                  <c:v>56043.810000000012</c:v>
                </c:pt>
                <c:pt idx="5653">
                  <c:v>56068.380000000012</c:v>
                </c:pt>
                <c:pt idx="5654">
                  <c:v>56092.950000000012</c:v>
                </c:pt>
                <c:pt idx="5655">
                  <c:v>56117.52</c:v>
                </c:pt>
                <c:pt idx="5656">
                  <c:v>56142.09</c:v>
                </c:pt>
                <c:pt idx="5657">
                  <c:v>56166.66</c:v>
                </c:pt>
                <c:pt idx="5658">
                  <c:v>56191.229999999996</c:v>
                </c:pt>
                <c:pt idx="5659">
                  <c:v>56215.8</c:v>
                </c:pt>
                <c:pt idx="5660">
                  <c:v>56240.37</c:v>
                </c:pt>
                <c:pt idx="5661">
                  <c:v>56264.94</c:v>
                </c:pt>
                <c:pt idx="5662">
                  <c:v>56289.51</c:v>
                </c:pt>
                <c:pt idx="5663">
                  <c:v>56314.080000000002</c:v>
                </c:pt>
                <c:pt idx="5664">
                  <c:v>56338.65</c:v>
                </c:pt>
                <c:pt idx="5665">
                  <c:v>56363.22</c:v>
                </c:pt>
                <c:pt idx="5666">
                  <c:v>56387.79</c:v>
                </c:pt>
                <c:pt idx="5667">
                  <c:v>56412.36</c:v>
                </c:pt>
                <c:pt idx="5668">
                  <c:v>56436.93</c:v>
                </c:pt>
                <c:pt idx="5669">
                  <c:v>56461.5</c:v>
                </c:pt>
                <c:pt idx="5670">
                  <c:v>56486.07</c:v>
                </c:pt>
                <c:pt idx="5671">
                  <c:v>56510.64</c:v>
                </c:pt>
                <c:pt idx="5672">
                  <c:v>56535.21</c:v>
                </c:pt>
                <c:pt idx="5673">
                  <c:v>56559.78</c:v>
                </c:pt>
                <c:pt idx="5674">
                  <c:v>56584.350000000013</c:v>
                </c:pt>
                <c:pt idx="5675">
                  <c:v>56608.92</c:v>
                </c:pt>
                <c:pt idx="5676">
                  <c:v>56633.49</c:v>
                </c:pt>
                <c:pt idx="5677">
                  <c:v>56658.06</c:v>
                </c:pt>
                <c:pt idx="5678">
                  <c:v>56682.63</c:v>
                </c:pt>
                <c:pt idx="5679">
                  <c:v>56707.199999999997</c:v>
                </c:pt>
                <c:pt idx="5680">
                  <c:v>56731.77</c:v>
                </c:pt>
                <c:pt idx="5681">
                  <c:v>56756.340000000011</c:v>
                </c:pt>
                <c:pt idx="5682">
                  <c:v>56780.91</c:v>
                </c:pt>
                <c:pt idx="5683">
                  <c:v>56805.48</c:v>
                </c:pt>
                <c:pt idx="5684">
                  <c:v>56830.05</c:v>
                </c:pt>
                <c:pt idx="5685">
                  <c:v>56854.62</c:v>
                </c:pt>
                <c:pt idx="5686">
                  <c:v>56879.19</c:v>
                </c:pt>
                <c:pt idx="5687">
                  <c:v>56903.76</c:v>
                </c:pt>
                <c:pt idx="5688">
                  <c:v>56928.33</c:v>
                </c:pt>
                <c:pt idx="5689">
                  <c:v>56952.9</c:v>
                </c:pt>
                <c:pt idx="5690">
                  <c:v>56977.47</c:v>
                </c:pt>
                <c:pt idx="5691">
                  <c:v>57002.04</c:v>
                </c:pt>
                <c:pt idx="5692">
                  <c:v>57026.61</c:v>
                </c:pt>
                <c:pt idx="5693">
                  <c:v>57051.18</c:v>
                </c:pt>
                <c:pt idx="5694">
                  <c:v>57075.75</c:v>
                </c:pt>
                <c:pt idx="5695">
                  <c:v>57100.32</c:v>
                </c:pt>
                <c:pt idx="5696">
                  <c:v>57124.89</c:v>
                </c:pt>
                <c:pt idx="5697">
                  <c:v>57149.46</c:v>
                </c:pt>
                <c:pt idx="5698">
                  <c:v>57174.03</c:v>
                </c:pt>
                <c:pt idx="5699">
                  <c:v>57198.6</c:v>
                </c:pt>
                <c:pt idx="5700">
                  <c:v>57223.17</c:v>
                </c:pt>
                <c:pt idx="5701">
                  <c:v>57247.74</c:v>
                </c:pt>
                <c:pt idx="5702">
                  <c:v>57272.310000000012</c:v>
                </c:pt>
                <c:pt idx="5703">
                  <c:v>57296.880000000012</c:v>
                </c:pt>
                <c:pt idx="5704">
                  <c:v>57321.450000000012</c:v>
                </c:pt>
                <c:pt idx="5705">
                  <c:v>57346.02</c:v>
                </c:pt>
                <c:pt idx="5706">
                  <c:v>57370.59</c:v>
                </c:pt>
                <c:pt idx="5707">
                  <c:v>57395.16</c:v>
                </c:pt>
                <c:pt idx="5708">
                  <c:v>57419.729999999996</c:v>
                </c:pt>
                <c:pt idx="5709">
                  <c:v>57444.3</c:v>
                </c:pt>
                <c:pt idx="5710">
                  <c:v>57468.87</c:v>
                </c:pt>
                <c:pt idx="5711">
                  <c:v>57493.440000000002</c:v>
                </c:pt>
                <c:pt idx="5712">
                  <c:v>57518.01</c:v>
                </c:pt>
                <c:pt idx="5713">
                  <c:v>57542.58</c:v>
                </c:pt>
                <c:pt idx="5714">
                  <c:v>57567.15</c:v>
                </c:pt>
                <c:pt idx="5715">
                  <c:v>57591.72</c:v>
                </c:pt>
                <c:pt idx="5716">
                  <c:v>57616.29</c:v>
                </c:pt>
                <c:pt idx="5717">
                  <c:v>57640.86</c:v>
                </c:pt>
                <c:pt idx="5718">
                  <c:v>57665.43</c:v>
                </c:pt>
                <c:pt idx="5719">
                  <c:v>57690</c:v>
                </c:pt>
                <c:pt idx="5720">
                  <c:v>57714.57</c:v>
                </c:pt>
                <c:pt idx="5721">
                  <c:v>57739.14</c:v>
                </c:pt>
                <c:pt idx="5722">
                  <c:v>57763.71</c:v>
                </c:pt>
                <c:pt idx="5723">
                  <c:v>57788.28</c:v>
                </c:pt>
                <c:pt idx="5724">
                  <c:v>57812.850000000013</c:v>
                </c:pt>
                <c:pt idx="5725">
                  <c:v>57837.42</c:v>
                </c:pt>
                <c:pt idx="5726">
                  <c:v>57861.99</c:v>
                </c:pt>
                <c:pt idx="5727">
                  <c:v>57886.560000000005</c:v>
                </c:pt>
                <c:pt idx="5728">
                  <c:v>57911.13</c:v>
                </c:pt>
                <c:pt idx="5729">
                  <c:v>57935.7</c:v>
                </c:pt>
                <c:pt idx="5730">
                  <c:v>57960.27</c:v>
                </c:pt>
                <c:pt idx="5731">
                  <c:v>57984.840000000011</c:v>
                </c:pt>
                <c:pt idx="5732">
                  <c:v>58009.41</c:v>
                </c:pt>
                <c:pt idx="5733">
                  <c:v>58033.98</c:v>
                </c:pt>
                <c:pt idx="5734">
                  <c:v>58058.55</c:v>
                </c:pt>
                <c:pt idx="5735">
                  <c:v>58083.12</c:v>
                </c:pt>
                <c:pt idx="5736">
                  <c:v>58107.69</c:v>
                </c:pt>
                <c:pt idx="5737">
                  <c:v>58132.26</c:v>
                </c:pt>
                <c:pt idx="5738">
                  <c:v>58156.83</c:v>
                </c:pt>
                <c:pt idx="5739">
                  <c:v>58181.4</c:v>
                </c:pt>
                <c:pt idx="5740">
                  <c:v>58205.97</c:v>
                </c:pt>
                <c:pt idx="5741">
                  <c:v>58230.54</c:v>
                </c:pt>
                <c:pt idx="5742">
                  <c:v>58255.11</c:v>
                </c:pt>
                <c:pt idx="5743">
                  <c:v>58279.68</c:v>
                </c:pt>
                <c:pt idx="5744">
                  <c:v>58304.25</c:v>
                </c:pt>
                <c:pt idx="5745">
                  <c:v>58328.82</c:v>
                </c:pt>
                <c:pt idx="5746">
                  <c:v>58353.39</c:v>
                </c:pt>
                <c:pt idx="5747">
                  <c:v>58377.96</c:v>
                </c:pt>
                <c:pt idx="5748">
                  <c:v>58402.53</c:v>
                </c:pt>
                <c:pt idx="5749">
                  <c:v>58427.1</c:v>
                </c:pt>
                <c:pt idx="5750">
                  <c:v>58451.67</c:v>
                </c:pt>
                <c:pt idx="5751">
                  <c:v>58476.24</c:v>
                </c:pt>
                <c:pt idx="5752">
                  <c:v>58500.810000000012</c:v>
                </c:pt>
                <c:pt idx="5753">
                  <c:v>58525.380000000012</c:v>
                </c:pt>
                <c:pt idx="5754">
                  <c:v>58549.950000000012</c:v>
                </c:pt>
                <c:pt idx="5755">
                  <c:v>58574.52</c:v>
                </c:pt>
                <c:pt idx="5756">
                  <c:v>58599.09</c:v>
                </c:pt>
                <c:pt idx="5757">
                  <c:v>58623.66</c:v>
                </c:pt>
                <c:pt idx="5758">
                  <c:v>58648.229999999996</c:v>
                </c:pt>
                <c:pt idx="5759">
                  <c:v>58672.800000000003</c:v>
                </c:pt>
                <c:pt idx="5760">
                  <c:v>58697.37</c:v>
                </c:pt>
                <c:pt idx="5761">
                  <c:v>58721.94</c:v>
                </c:pt>
                <c:pt idx="5762">
                  <c:v>58746.51</c:v>
                </c:pt>
                <c:pt idx="5763">
                  <c:v>58771.08</c:v>
                </c:pt>
                <c:pt idx="5764">
                  <c:v>58795.65</c:v>
                </c:pt>
                <c:pt idx="5765">
                  <c:v>58820.22</c:v>
                </c:pt>
                <c:pt idx="5766">
                  <c:v>58844.79</c:v>
                </c:pt>
                <c:pt idx="5767">
                  <c:v>58869.36</c:v>
                </c:pt>
                <c:pt idx="5768">
                  <c:v>58893.93</c:v>
                </c:pt>
                <c:pt idx="5769">
                  <c:v>58918.5</c:v>
                </c:pt>
                <c:pt idx="5770">
                  <c:v>58943.07</c:v>
                </c:pt>
                <c:pt idx="5771">
                  <c:v>58967.64</c:v>
                </c:pt>
                <c:pt idx="5772">
                  <c:v>58992.21</c:v>
                </c:pt>
                <c:pt idx="5773">
                  <c:v>59016.78</c:v>
                </c:pt>
                <c:pt idx="5774">
                  <c:v>59041.350000000013</c:v>
                </c:pt>
                <c:pt idx="5775">
                  <c:v>59065.920000000006</c:v>
                </c:pt>
                <c:pt idx="5776">
                  <c:v>59090.49</c:v>
                </c:pt>
                <c:pt idx="5777">
                  <c:v>59115.06</c:v>
                </c:pt>
                <c:pt idx="5778">
                  <c:v>59139.63</c:v>
                </c:pt>
                <c:pt idx="5779">
                  <c:v>59164.2</c:v>
                </c:pt>
                <c:pt idx="5780">
                  <c:v>59188.77</c:v>
                </c:pt>
                <c:pt idx="5781">
                  <c:v>59213.340000000011</c:v>
                </c:pt>
                <c:pt idx="5782">
                  <c:v>59237.91</c:v>
                </c:pt>
                <c:pt idx="5783">
                  <c:v>59262.48</c:v>
                </c:pt>
                <c:pt idx="5784">
                  <c:v>59287.05</c:v>
                </c:pt>
                <c:pt idx="5785">
                  <c:v>59311.62</c:v>
                </c:pt>
                <c:pt idx="5786">
                  <c:v>59336.19</c:v>
                </c:pt>
                <c:pt idx="5787">
                  <c:v>59360.76</c:v>
                </c:pt>
                <c:pt idx="5788">
                  <c:v>59385.33</c:v>
                </c:pt>
                <c:pt idx="5789">
                  <c:v>59409.9</c:v>
                </c:pt>
                <c:pt idx="5790">
                  <c:v>59434.47</c:v>
                </c:pt>
                <c:pt idx="5791">
                  <c:v>59459.040000000001</c:v>
                </c:pt>
                <c:pt idx="5792">
                  <c:v>59483.61</c:v>
                </c:pt>
                <c:pt idx="5793">
                  <c:v>59508.18</c:v>
                </c:pt>
                <c:pt idx="5794">
                  <c:v>59532.75</c:v>
                </c:pt>
                <c:pt idx="5795">
                  <c:v>59557.32</c:v>
                </c:pt>
                <c:pt idx="5796">
                  <c:v>59581.89</c:v>
                </c:pt>
                <c:pt idx="5797">
                  <c:v>59606.46</c:v>
                </c:pt>
                <c:pt idx="5798">
                  <c:v>59631.03</c:v>
                </c:pt>
                <c:pt idx="5799">
                  <c:v>59655.6</c:v>
                </c:pt>
                <c:pt idx="5800">
                  <c:v>59680.17</c:v>
                </c:pt>
                <c:pt idx="5801">
                  <c:v>59704.74</c:v>
                </c:pt>
                <c:pt idx="5802">
                  <c:v>59729.310000000012</c:v>
                </c:pt>
                <c:pt idx="5803">
                  <c:v>59753.880000000012</c:v>
                </c:pt>
                <c:pt idx="5804">
                  <c:v>59778.450000000012</c:v>
                </c:pt>
                <c:pt idx="5805">
                  <c:v>59803.02</c:v>
                </c:pt>
                <c:pt idx="5806">
                  <c:v>59827.59</c:v>
                </c:pt>
                <c:pt idx="5807">
                  <c:v>59852.160000000003</c:v>
                </c:pt>
                <c:pt idx="5808">
                  <c:v>59876.729999999996</c:v>
                </c:pt>
                <c:pt idx="5809">
                  <c:v>59901.3</c:v>
                </c:pt>
                <c:pt idx="5810">
                  <c:v>59925.87</c:v>
                </c:pt>
                <c:pt idx="5811">
                  <c:v>59950.44</c:v>
                </c:pt>
                <c:pt idx="5812">
                  <c:v>59975.01</c:v>
                </c:pt>
                <c:pt idx="5813">
                  <c:v>59999.58</c:v>
                </c:pt>
                <c:pt idx="5814">
                  <c:v>60024.15</c:v>
                </c:pt>
                <c:pt idx="5815">
                  <c:v>60048.72</c:v>
                </c:pt>
                <c:pt idx="5816">
                  <c:v>60073.29</c:v>
                </c:pt>
                <c:pt idx="5817">
                  <c:v>60097.86</c:v>
                </c:pt>
                <c:pt idx="5818">
                  <c:v>60122.43</c:v>
                </c:pt>
                <c:pt idx="5819">
                  <c:v>60147</c:v>
                </c:pt>
                <c:pt idx="5820">
                  <c:v>60171.57</c:v>
                </c:pt>
                <c:pt idx="5821">
                  <c:v>60196.14</c:v>
                </c:pt>
                <c:pt idx="5822">
                  <c:v>60220.71</c:v>
                </c:pt>
                <c:pt idx="5823">
                  <c:v>60245.279999999999</c:v>
                </c:pt>
                <c:pt idx="5824">
                  <c:v>60269.850000000013</c:v>
                </c:pt>
                <c:pt idx="5825">
                  <c:v>60294.42</c:v>
                </c:pt>
                <c:pt idx="5826">
                  <c:v>60318.99</c:v>
                </c:pt>
                <c:pt idx="5827">
                  <c:v>60343.56</c:v>
                </c:pt>
                <c:pt idx="5828">
                  <c:v>60368.13</c:v>
                </c:pt>
                <c:pt idx="5829">
                  <c:v>60392.7</c:v>
                </c:pt>
                <c:pt idx="5830">
                  <c:v>60417.27</c:v>
                </c:pt>
                <c:pt idx="5831">
                  <c:v>60441.840000000011</c:v>
                </c:pt>
                <c:pt idx="5832">
                  <c:v>60466.41</c:v>
                </c:pt>
                <c:pt idx="5833">
                  <c:v>60490.98</c:v>
                </c:pt>
                <c:pt idx="5834">
                  <c:v>60515.55</c:v>
                </c:pt>
                <c:pt idx="5835">
                  <c:v>60540.12</c:v>
                </c:pt>
                <c:pt idx="5836">
                  <c:v>60564.69</c:v>
                </c:pt>
                <c:pt idx="5837">
                  <c:v>60589.26</c:v>
                </c:pt>
                <c:pt idx="5838">
                  <c:v>60613.83</c:v>
                </c:pt>
                <c:pt idx="5839">
                  <c:v>60638.400000000001</c:v>
                </c:pt>
                <c:pt idx="5840">
                  <c:v>60662.97</c:v>
                </c:pt>
                <c:pt idx="5841">
                  <c:v>60687.54</c:v>
                </c:pt>
                <c:pt idx="5842">
                  <c:v>60712.11</c:v>
                </c:pt>
                <c:pt idx="5843">
                  <c:v>60736.68</c:v>
                </c:pt>
                <c:pt idx="5844">
                  <c:v>60761.25</c:v>
                </c:pt>
                <c:pt idx="5845">
                  <c:v>60785.82</c:v>
                </c:pt>
                <c:pt idx="5846">
                  <c:v>60810.39</c:v>
                </c:pt>
                <c:pt idx="5847">
                  <c:v>60834.96</c:v>
                </c:pt>
                <c:pt idx="5848">
                  <c:v>60859.53</c:v>
                </c:pt>
                <c:pt idx="5849">
                  <c:v>60884.1</c:v>
                </c:pt>
                <c:pt idx="5850">
                  <c:v>60908.67</c:v>
                </c:pt>
                <c:pt idx="5851">
                  <c:v>60933.24</c:v>
                </c:pt>
                <c:pt idx="5852">
                  <c:v>60957.810000000012</c:v>
                </c:pt>
                <c:pt idx="5853">
                  <c:v>60982.380000000012</c:v>
                </c:pt>
                <c:pt idx="5854">
                  <c:v>61006.950000000012</c:v>
                </c:pt>
                <c:pt idx="5855">
                  <c:v>61031.520000000004</c:v>
                </c:pt>
                <c:pt idx="5856">
                  <c:v>61056.09</c:v>
                </c:pt>
                <c:pt idx="5857">
                  <c:v>61080.66</c:v>
                </c:pt>
                <c:pt idx="5858">
                  <c:v>61105.229999999996</c:v>
                </c:pt>
                <c:pt idx="5859">
                  <c:v>61129.8</c:v>
                </c:pt>
                <c:pt idx="5860">
                  <c:v>61154.37</c:v>
                </c:pt>
                <c:pt idx="5861">
                  <c:v>61178.94</c:v>
                </c:pt>
                <c:pt idx="5862">
                  <c:v>61203.51</c:v>
                </c:pt>
                <c:pt idx="5863">
                  <c:v>61228.08</c:v>
                </c:pt>
                <c:pt idx="5864">
                  <c:v>61252.65</c:v>
                </c:pt>
                <c:pt idx="5865">
                  <c:v>61277.22</c:v>
                </c:pt>
                <c:pt idx="5866">
                  <c:v>61301.79</c:v>
                </c:pt>
                <c:pt idx="5867">
                  <c:v>61326.36</c:v>
                </c:pt>
                <c:pt idx="5868">
                  <c:v>61350.93</c:v>
                </c:pt>
                <c:pt idx="5869">
                  <c:v>61375.5</c:v>
                </c:pt>
                <c:pt idx="5870">
                  <c:v>61400.07</c:v>
                </c:pt>
                <c:pt idx="5871">
                  <c:v>61424.639999999999</c:v>
                </c:pt>
                <c:pt idx="5872">
                  <c:v>61449.21</c:v>
                </c:pt>
                <c:pt idx="5873">
                  <c:v>61473.78</c:v>
                </c:pt>
                <c:pt idx="5874">
                  <c:v>61498.350000000013</c:v>
                </c:pt>
                <c:pt idx="5875">
                  <c:v>61522.92</c:v>
                </c:pt>
                <c:pt idx="5876">
                  <c:v>61547.49</c:v>
                </c:pt>
                <c:pt idx="5877">
                  <c:v>61572.06</c:v>
                </c:pt>
                <c:pt idx="5878">
                  <c:v>61596.63</c:v>
                </c:pt>
                <c:pt idx="5879">
                  <c:v>61621.2</c:v>
                </c:pt>
                <c:pt idx="5880">
                  <c:v>61645.77</c:v>
                </c:pt>
                <c:pt idx="5881">
                  <c:v>61670.340000000011</c:v>
                </c:pt>
                <c:pt idx="5882">
                  <c:v>61694.91</c:v>
                </c:pt>
                <c:pt idx="5883">
                  <c:v>61719.48</c:v>
                </c:pt>
                <c:pt idx="5884">
                  <c:v>61744.05</c:v>
                </c:pt>
                <c:pt idx="5885">
                  <c:v>61768.62</c:v>
                </c:pt>
                <c:pt idx="5886">
                  <c:v>61793.19</c:v>
                </c:pt>
                <c:pt idx="5887">
                  <c:v>61817.760000000002</c:v>
                </c:pt>
                <c:pt idx="5888">
                  <c:v>61842.33</c:v>
                </c:pt>
                <c:pt idx="5889">
                  <c:v>61866.9</c:v>
                </c:pt>
                <c:pt idx="5890">
                  <c:v>61891.47</c:v>
                </c:pt>
                <c:pt idx="5891">
                  <c:v>61916.04</c:v>
                </c:pt>
                <c:pt idx="5892">
                  <c:v>61940.61</c:v>
                </c:pt>
                <c:pt idx="5893">
                  <c:v>61965.18</c:v>
                </c:pt>
                <c:pt idx="5894">
                  <c:v>61989.75</c:v>
                </c:pt>
                <c:pt idx="5895">
                  <c:v>62014.32</c:v>
                </c:pt>
                <c:pt idx="5896">
                  <c:v>62038.89</c:v>
                </c:pt>
                <c:pt idx="5897">
                  <c:v>62063.46</c:v>
                </c:pt>
                <c:pt idx="5898">
                  <c:v>62088.03</c:v>
                </c:pt>
                <c:pt idx="5899">
                  <c:v>62112.6</c:v>
                </c:pt>
                <c:pt idx="5900">
                  <c:v>62137.17</c:v>
                </c:pt>
                <c:pt idx="5901">
                  <c:v>62161.74</c:v>
                </c:pt>
                <c:pt idx="5902">
                  <c:v>62186.310000000012</c:v>
                </c:pt>
                <c:pt idx="5903">
                  <c:v>62210.880000000012</c:v>
                </c:pt>
                <c:pt idx="5904">
                  <c:v>62235.450000000012</c:v>
                </c:pt>
                <c:pt idx="5905">
                  <c:v>62260.02</c:v>
                </c:pt>
                <c:pt idx="5906">
                  <c:v>62284.59</c:v>
                </c:pt>
                <c:pt idx="5907">
                  <c:v>62309.16</c:v>
                </c:pt>
                <c:pt idx="5908">
                  <c:v>62333.729999999996</c:v>
                </c:pt>
                <c:pt idx="5909">
                  <c:v>62358.3</c:v>
                </c:pt>
                <c:pt idx="5910">
                  <c:v>62382.87</c:v>
                </c:pt>
                <c:pt idx="5911">
                  <c:v>62407.44</c:v>
                </c:pt>
                <c:pt idx="5912">
                  <c:v>62432.01</c:v>
                </c:pt>
                <c:pt idx="5913">
                  <c:v>62456.58</c:v>
                </c:pt>
                <c:pt idx="5914">
                  <c:v>62481.15</c:v>
                </c:pt>
                <c:pt idx="5915">
                  <c:v>62505.72</c:v>
                </c:pt>
                <c:pt idx="5916">
                  <c:v>62530.29</c:v>
                </c:pt>
                <c:pt idx="5917">
                  <c:v>62554.86</c:v>
                </c:pt>
                <c:pt idx="5918">
                  <c:v>62579.43</c:v>
                </c:pt>
                <c:pt idx="5919">
                  <c:v>62604</c:v>
                </c:pt>
                <c:pt idx="5920">
                  <c:v>62628.57</c:v>
                </c:pt>
                <c:pt idx="5921">
                  <c:v>62653.14</c:v>
                </c:pt>
                <c:pt idx="5922">
                  <c:v>62677.71</c:v>
                </c:pt>
                <c:pt idx="5923">
                  <c:v>62702.28</c:v>
                </c:pt>
                <c:pt idx="5924">
                  <c:v>62726.850000000013</c:v>
                </c:pt>
                <c:pt idx="5925">
                  <c:v>62751.42</c:v>
                </c:pt>
                <c:pt idx="5926">
                  <c:v>62775.99</c:v>
                </c:pt>
                <c:pt idx="5927">
                  <c:v>62800.56</c:v>
                </c:pt>
                <c:pt idx="5928">
                  <c:v>62825.13</c:v>
                </c:pt>
                <c:pt idx="5929">
                  <c:v>62849.7</c:v>
                </c:pt>
                <c:pt idx="5930">
                  <c:v>62874.27</c:v>
                </c:pt>
                <c:pt idx="5931">
                  <c:v>62898.840000000011</c:v>
                </c:pt>
                <c:pt idx="5932">
                  <c:v>62923.41</c:v>
                </c:pt>
                <c:pt idx="5933">
                  <c:v>62947.98</c:v>
                </c:pt>
                <c:pt idx="5934">
                  <c:v>62972.55</c:v>
                </c:pt>
                <c:pt idx="5935">
                  <c:v>62997.120000000003</c:v>
                </c:pt>
                <c:pt idx="5936">
                  <c:v>63021.69</c:v>
                </c:pt>
                <c:pt idx="5937">
                  <c:v>63046.26</c:v>
                </c:pt>
                <c:pt idx="5938">
                  <c:v>63070.83</c:v>
                </c:pt>
                <c:pt idx="5939">
                  <c:v>63095.4</c:v>
                </c:pt>
                <c:pt idx="5940">
                  <c:v>63119.97</c:v>
                </c:pt>
                <c:pt idx="5941">
                  <c:v>63144.54</c:v>
                </c:pt>
                <c:pt idx="5942">
                  <c:v>63169.11</c:v>
                </c:pt>
                <c:pt idx="5943">
                  <c:v>63193.68</c:v>
                </c:pt>
                <c:pt idx="5944">
                  <c:v>63218.25</c:v>
                </c:pt>
                <c:pt idx="5945">
                  <c:v>63242.82</c:v>
                </c:pt>
                <c:pt idx="5946">
                  <c:v>63267.39</c:v>
                </c:pt>
                <c:pt idx="5947">
                  <c:v>63291.96</c:v>
                </c:pt>
                <c:pt idx="5948">
                  <c:v>63316.53</c:v>
                </c:pt>
                <c:pt idx="5949">
                  <c:v>63341.1</c:v>
                </c:pt>
                <c:pt idx="5950">
                  <c:v>63365.67</c:v>
                </c:pt>
                <c:pt idx="5951">
                  <c:v>63390.239999999998</c:v>
                </c:pt>
                <c:pt idx="5952">
                  <c:v>63414.810000000012</c:v>
                </c:pt>
                <c:pt idx="5953">
                  <c:v>63439.380000000012</c:v>
                </c:pt>
                <c:pt idx="5954">
                  <c:v>63463.950000000012</c:v>
                </c:pt>
                <c:pt idx="5955">
                  <c:v>63488.52</c:v>
                </c:pt>
                <c:pt idx="5956">
                  <c:v>63513.09</c:v>
                </c:pt>
                <c:pt idx="5957">
                  <c:v>63537.66</c:v>
                </c:pt>
                <c:pt idx="5958">
                  <c:v>63562.229999999996</c:v>
                </c:pt>
                <c:pt idx="5959">
                  <c:v>63586.8</c:v>
                </c:pt>
                <c:pt idx="5960">
                  <c:v>63611.37</c:v>
                </c:pt>
                <c:pt idx="5961">
                  <c:v>63635.94</c:v>
                </c:pt>
                <c:pt idx="5962">
                  <c:v>63660.51</c:v>
                </c:pt>
                <c:pt idx="5963">
                  <c:v>63685.08</c:v>
                </c:pt>
                <c:pt idx="5964">
                  <c:v>63709.65</c:v>
                </c:pt>
                <c:pt idx="5965">
                  <c:v>63734.22</c:v>
                </c:pt>
                <c:pt idx="5966">
                  <c:v>63758.79</c:v>
                </c:pt>
                <c:pt idx="5967">
                  <c:v>63783.360000000001</c:v>
                </c:pt>
                <c:pt idx="5968">
                  <c:v>63807.93</c:v>
                </c:pt>
                <c:pt idx="5969">
                  <c:v>63832.5</c:v>
                </c:pt>
                <c:pt idx="5970">
                  <c:v>63857.07</c:v>
                </c:pt>
                <c:pt idx="5971">
                  <c:v>63881.64</c:v>
                </c:pt>
                <c:pt idx="5972">
                  <c:v>63906.21</c:v>
                </c:pt>
                <c:pt idx="5973">
                  <c:v>63930.78</c:v>
                </c:pt>
                <c:pt idx="5974">
                  <c:v>63955.350000000013</c:v>
                </c:pt>
                <c:pt idx="5975">
                  <c:v>63979.92</c:v>
                </c:pt>
                <c:pt idx="5976">
                  <c:v>64004.49</c:v>
                </c:pt>
                <c:pt idx="5977">
                  <c:v>64029.06</c:v>
                </c:pt>
                <c:pt idx="5978">
                  <c:v>64053.63</c:v>
                </c:pt>
                <c:pt idx="5979">
                  <c:v>64078.2</c:v>
                </c:pt>
                <c:pt idx="5980">
                  <c:v>64102.77</c:v>
                </c:pt>
                <c:pt idx="5981">
                  <c:v>64127.340000000011</c:v>
                </c:pt>
                <c:pt idx="5982">
                  <c:v>64151.91</c:v>
                </c:pt>
                <c:pt idx="5983">
                  <c:v>64176.480000000003</c:v>
                </c:pt>
                <c:pt idx="5984">
                  <c:v>64201.05</c:v>
                </c:pt>
                <c:pt idx="5985">
                  <c:v>64225.62</c:v>
                </c:pt>
                <c:pt idx="5986">
                  <c:v>64250.19</c:v>
                </c:pt>
                <c:pt idx="5987">
                  <c:v>64274.76</c:v>
                </c:pt>
                <c:pt idx="5988">
                  <c:v>64299.33</c:v>
                </c:pt>
                <c:pt idx="5989">
                  <c:v>64323.9</c:v>
                </c:pt>
                <c:pt idx="5990">
                  <c:v>64348.47</c:v>
                </c:pt>
                <c:pt idx="5991">
                  <c:v>64373.04</c:v>
                </c:pt>
                <c:pt idx="5992">
                  <c:v>64397.61</c:v>
                </c:pt>
                <c:pt idx="5993">
                  <c:v>64422.18</c:v>
                </c:pt>
                <c:pt idx="5994">
                  <c:v>64446.75</c:v>
                </c:pt>
                <c:pt idx="5995">
                  <c:v>64471.32</c:v>
                </c:pt>
                <c:pt idx="5996">
                  <c:v>64495.89</c:v>
                </c:pt>
                <c:pt idx="5997">
                  <c:v>64520.46</c:v>
                </c:pt>
                <c:pt idx="5998">
                  <c:v>64545.03</c:v>
                </c:pt>
                <c:pt idx="5999">
                  <c:v>64569.599999999999</c:v>
                </c:pt>
                <c:pt idx="6000">
                  <c:v>64594.17</c:v>
                </c:pt>
                <c:pt idx="6001">
                  <c:v>64618.74</c:v>
                </c:pt>
                <c:pt idx="6002">
                  <c:v>64643.310000000012</c:v>
                </c:pt>
                <c:pt idx="6003">
                  <c:v>64667.880000000012</c:v>
                </c:pt>
                <c:pt idx="6004">
                  <c:v>64692.450000000012</c:v>
                </c:pt>
                <c:pt idx="6005">
                  <c:v>64717.02</c:v>
                </c:pt>
                <c:pt idx="6006">
                  <c:v>64741.59</c:v>
                </c:pt>
                <c:pt idx="6007">
                  <c:v>64766.16</c:v>
                </c:pt>
                <c:pt idx="6008">
                  <c:v>64790.729999999996</c:v>
                </c:pt>
                <c:pt idx="6009">
                  <c:v>64815.3</c:v>
                </c:pt>
                <c:pt idx="6010">
                  <c:v>64839.87</c:v>
                </c:pt>
                <c:pt idx="6011">
                  <c:v>64864.44</c:v>
                </c:pt>
                <c:pt idx="6012">
                  <c:v>64889.01</c:v>
                </c:pt>
                <c:pt idx="6013">
                  <c:v>64913.58</c:v>
                </c:pt>
                <c:pt idx="6014">
                  <c:v>64938.15</c:v>
                </c:pt>
                <c:pt idx="6015">
                  <c:v>64962.720000000001</c:v>
                </c:pt>
                <c:pt idx="6016">
                  <c:v>64987.29</c:v>
                </c:pt>
                <c:pt idx="6017">
                  <c:v>65011.86</c:v>
                </c:pt>
                <c:pt idx="6018">
                  <c:v>65036.43</c:v>
                </c:pt>
                <c:pt idx="6019">
                  <c:v>65061</c:v>
                </c:pt>
                <c:pt idx="6020">
                  <c:v>65085.57</c:v>
                </c:pt>
                <c:pt idx="6021">
                  <c:v>65110.14</c:v>
                </c:pt>
                <c:pt idx="6022">
                  <c:v>65134.71</c:v>
                </c:pt>
                <c:pt idx="6023">
                  <c:v>65159.28</c:v>
                </c:pt>
                <c:pt idx="6024">
                  <c:v>65183.850000000013</c:v>
                </c:pt>
                <c:pt idx="6025">
                  <c:v>65208.42</c:v>
                </c:pt>
                <c:pt idx="6026">
                  <c:v>65232.99</c:v>
                </c:pt>
                <c:pt idx="6027">
                  <c:v>65257.56</c:v>
                </c:pt>
                <c:pt idx="6028">
                  <c:v>65282.13</c:v>
                </c:pt>
                <c:pt idx="6029">
                  <c:v>65306.7</c:v>
                </c:pt>
                <c:pt idx="6030">
                  <c:v>65331.27</c:v>
                </c:pt>
                <c:pt idx="6031">
                  <c:v>65355.840000000011</c:v>
                </c:pt>
                <c:pt idx="6032">
                  <c:v>65380.41</c:v>
                </c:pt>
                <c:pt idx="6033">
                  <c:v>65404.98</c:v>
                </c:pt>
                <c:pt idx="6034">
                  <c:v>65429.55</c:v>
                </c:pt>
                <c:pt idx="6035">
                  <c:v>65454.12</c:v>
                </c:pt>
                <c:pt idx="6036">
                  <c:v>65478.69</c:v>
                </c:pt>
                <c:pt idx="6037">
                  <c:v>65503.26</c:v>
                </c:pt>
                <c:pt idx="6038">
                  <c:v>65527.83</c:v>
                </c:pt>
                <c:pt idx="6039">
                  <c:v>65552.399999999994</c:v>
                </c:pt>
                <c:pt idx="6040">
                  <c:v>65576.97</c:v>
                </c:pt>
                <c:pt idx="6041">
                  <c:v>65601.539999999994</c:v>
                </c:pt>
                <c:pt idx="6042">
                  <c:v>65626.11</c:v>
                </c:pt>
                <c:pt idx="6043">
                  <c:v>65650.680000000022</c:v>
                </c:pt>
                <c:pt idx="6044">
                  <c:v>65675.25</c:v>
                </c:pt>
                <c:pt idx="6045">
                  <c:v>65699.820000000007</c:v>
                </c:pt>
                <c:pt idx="6046">
                  <c:v>65724.39</c:v>
                </c:pt>
                <c:pt idx="6047">
                  <c:v>65748.959999999992</c:v>
                </c:pt>
                <c:pt idx="6048">
                  <c:v>65773.53</c:v>
                </c:pt>
                <c:pt idx="6049">
                  <c:v>65798.100000000006</c:v>
                </c:pt>
                <c:pt idx="6050">
                  <c:v>65822.670000000027</c:v>
                </c:pt>
                <c:pt idx="6051">
                  <c:v>65847.239999999991</c:v>
                </c:pt>
                <c:pt idx="6052">
                  <c:v>65871.81</c:v>
                </c:pt>
                <c:pt idx="6053">
                  <c:v>65896.38</c:v>
                </c:pt>
                <c:pt idx="6054">
                  <c:v>65920.95</c:v>
                </c:pt>
                <c:pt idx="6055">
                  <c:v>65945.52</c:v>
                </c:pt>
                <c:pt idx="6056">
                  <c:v>65970.09</c:v>
                </c:pt>
                <c:pt idx="6057">
                  <c:v>65994.66</c:v>
                </c:pt>
                <c:pt idx="6058">
                  <c:v>66019.23</c:v>
                </c:pt>
                <c:pt idx="6059">
                  <c:v>66043.8</c:v>
                </c:pt>
                <c:pt idx="6060">
                  <c:v>66068.370000000024</c:v>
                </c:pt>
                <c:pt idx="6061">
                  <c:v>66092.939999999988</c:v>
                </c:pt>
                <c:pt idx="6062">
                  <c:v>66117.509999999995</c:v>
                </c:pt>
                <c:pt idx="6063">
                  <c:v>66142.080000000002</c:v>
                </c:pt>
                <c:pt idx="6064">
                  <c:v>66166.649999999994</c:v>
                </c:pt>
                <c:pt idx="6065">
                  <c:v>66191.22</c:v>
                </c:pt>
                <c:pt idx="6066">
                  <c:v>66215.789999999994</c:v>
                </c:pt>
                <c:pt idx="6067">
                  <c:v>66240.36</c:v>
                </c:pt>
                <c:pt idx="6068">
                  <c:v>66264.929999999993</c:v>
                </c:pt>
                <c:pt idx="6069">
                  <c:v>66289.5</c:v>
                </c:pt>
                <c:pt idx="6070">
                  <c:v>66314.070000000007</c:v>
                </c:pt>
                <c:pt idx="6071">
                  <c:v>66338.64</c:v>
                </c:pt>
                <c:pt idx="6072">
                  <c:v>66363.209999999992</c:v>
                </c:pt>
                <c:pt idx="6073">
                  <c:v>66387.78</c:v>
                </c:pt>
                <c:pt idx="6074">
                  <c:v>66412.350000000006</c:v>
                </c:pt>
                <c:pt idx="6075">
                  <c:v>66436.92</c:v>
                </c:pt>
                <c:pt idx="6076">
                  <c:v>66461.489999999991</c:v>
                </c:pt>
                <c:pt idx="6077">
                  <c:v>66486.06</c:v>
                </c:pt>
                <c:pt idx="6078">
                  <c:v>66510.63</c:v>
                </c:pt>
                <c:pt idx="6079">
                  <c:v>66535.199999999997</c:v>
                </c:pt>
                <c:pt idx="6080">
                  <c:v>66559.77</c:v>
                </c:pt>
                <c:pt idx="6081">
                  <c:v>66584.34</c:v>
                </c:pt>
                <c:pt idx="6082">
                  <c:v>66608.909999999989</c:v>
                </c:pt>
                <c:pt idx="6083">
                  <c:v>66633.48</c:v>
                </c:pt>
                <c:pt idx="6084">
                  <c:v>66658.05</c:v>
                </c:pt>
                <c:pt idx="6085">
                  <c:v>66682.620000000024</c:v>
                </c:pt>
                <c:pt idx="6086">
                  <c:v>66707.19</c:v>
                </c:pt>
                <c:pt idx="6087">
                  <c:v>66731.759999999995</c:v>
                </c:pt>
                <c:pt idx="6088">
                  <c:v>66756.33</c:v>
                </c:pt>
                <c:pt idx="6089">
                  <c:v>66780.899999999994</c:v>
                </c:pt>
                <c:pt idx="6090">
                  <c:v>66805.47</c:v>
                </c:pt>
                <c:pt idx="6091">
                  <c:v>66830.039999999994</c:v>
                </c:pt>
                <c:pt idx="6092">
                  <c:v>66854.61</c:v>
                </c:pt>
                <c:pt idx="6093">
                  <c:v>66879.180000000022</c:v>
                </c:pt>
                <c:pt idx="6094">
                  <c:v>66903.75</c:v>
                </c:pt>
                <c:pt idx="6095">
                  <c:v>66928.320000000007</c:v>
                </c:pt>
                <c:pt idx="6096">
                  <c:v>66952.89</c:v>
                </c:pt>
                <c:pt idx="6097">
                  <c:v>66977.459999999992</c:v>
                </c:pt>
                <c:pt idx="6098">
                  <c:v>67002.03</c:v>
                </c:pt>
                <c:pt idx="6099">
                  <c:v>67026.600000000006</c:v>
                </c:pt>
                <c:pt idx="6100">
                  <c:v>67051.170000000027</c:v>
                </c:pt>
                <c:pt idx="6101">
                  <c:v>67075.739999999991</c:v>
                </c:pt>
                <c:pt idx="6102">
                  <c:v>67100.31</c:v>
                </c:pt>
                <c:pt idx="6103">
                  <c:v>67124.88</c:v>
                </c:pt>
                <c:pt idx="6104">
                  <c:v>67149.45</c:v>
                </c:pt>
                <c:pt idx="6105">
                  <c:v>67174.02</c:v>
                </c:pt>
                <c:pt idx="6106">
                  <c:v>67198.59</c:v>
                </c:pt>
                <c:pt idx="6107">
                  <c:v>67223.16</c:v>
                </c:pt>
                <c:pt idx="6108">
                  <c:v>67247.73</c:v>
                </c:pt>
                <c:pt idx="6109">
                  <c:v>67272.3</c:v>
                </c:pt>
                <c:pt idx="6110">
                  <c:v>67296.870000000024</c:v>
                </c:pt>
                <c:pt idx="6111">
                  <c:v>67321.439999999988</c:v>
                </c:pt>
                <c:pt idx="6112">
                  <c:v>67346.009999999995</c:v>
                </c:pt>
                <c:pt idx="6113">
                  <c:v>67370.58</c:v>
                </c:pt>
                <c:pt idx="6114">
                  <c:v>67395.149999999994</c:v>
                </c:pt>
                <c:pt idx="6115">
                  <c:v>67419.72</c:v>
                </c:pt>
                <c:pt idx="6116">
                  <c:v>67444.289999999994</c:v>
                </c:pt>
                <c:pt idx="6117">
                  <c:v>67468.86</c:v>
                </c:pt>
                <c:pt idx="6118">
                  <c:v>67493.429999999993</c:v>
                </c:pt>
                <c:pt idx="6119">
                  <c:v>67518</c:v>
                </c:pt>
                <c:pt idx="6120">
                  <c:v>67542.570000000007</c:v>
                </c:pt>
                <c:pt idx="6121">
                  <c:v>67567.14</c:v>
                </c:pt>
                <c:pt idx="6122">
                  <c:v>67591.709999999992</c:v>
                </c:pt>
                <c:pt idx="6123">
                  <c:v>67616.28</c:v>
                </c:pt>
                <c:pt idx="6124">
                  <c:v>67640.850000000006</c:v>
                </c:pt>
                <c:pt idx="6125">
                  <c:v>67665.42</c:v>
                </c:pt>
                <c:pt idx="6126">
                  <c:v>67689.989999999991</c:v>
                </c:pt>
                <c:pt idx="6127">
                  <c:v>67714.560000000012</c:v>
                </c:pt>
                <c:pt idx="6128">
                  <c:v>67739.13</c:v>
                </c:pt>
                <c:pt idx="6129">
                  <c:v>67763.7</c:v>
                </c:pt>
                <c:pt idx="6130">
                  <c:v>67788.27</c:v>
                </c:pt>
                <c:pt idx="6131">
                  <c:v>67812.84</c:v>
                </c:pt>
                <c:pt idx="6132">
                  <c:v>67837.409999999989</c:v>
                </c:pt>
                <c:pt idx="6133">
                  <c:v>67861.98</c:v>
                </c:pt>
                <c:pt idx="6134">
                  <c:v>67886.55</c:v>
                </c:pt>
                <c:pt idx="6135">
                  <c:v>67911.120000000024</c:v>
                </c:pt>
                <c:pt idx="6136">
                  <c:v>67935.69</c:v>
                </c:pt>
                <c:pt idx="6137">
                  <c:v>67960.259999999995</c:v>
                </c:pt>
                <c:pt idx="6138">
                  <c:v>67984.83</c:v>
                </c:pt>
                <c:pt idx="6139">
                  <c:v>68009.399999999994</c:v>
                </c:pt>
                <c:pt idx="6140">
                  <c:v>68033.97</c:v>
                </c:pt>
                <c:pt idx="6141">
                  <c:v>68058.539999999994</c:v>
                </c:pt>
                <c:pt idx="6142">
                  <c:v>68083.11</c:v>
                </c:pt>
                <c:pt idx="6143">
                  <c:v>68107.680000000022</c:v>
                </c:pt>
                <c:pt idx="6144">
                  <c:v>68132.25</c:v>
                </c:pt>
                <c:pt idx="6145">
                  <c:v>68156.820000000007</c:v>
                </c:pt>
                <c:pt idx="6146">
                  <c:v>68181.39</c:v>
                </c:pt>
                <c:pt idx="6147">
                  <c:v>68205.959999999992</c:v>
                </c:pt>
                <c:pt idx="6148">
                  <c:v>68230.53</c:v>
                </c:pt>
                <c:pt idx="6149">
                  <c:v>68255.100000000006</c:v>
                </c:pt>
                <c:pt idx="6150">
                  <c:v>68279.670000000027</c:v>
                </c:pt>
                <c:pt idx="6151">
                  <c:v>68304.239999999991</c:v>
                </c:pt>
                <c:pt idx="6152">
                  <c:v>68328.81</c:v>
                </c:pt>
                <c:pt idx="6153">
                  <c:v>68353.38</c:v>
                </c:pt>
                <c:pt idx="6154">
                  <c:v>68377.95</c:v>
                </c:pt>
                <c:pt idx="6155">
                  <c:v>68402.52</c:v>
                </c:pt>
                <c:pt idx="6156">
                  <c:v>68427.09</c:v>
                </c:pt>
                <c:pt idx="6157">
                  <c:v>68451.66</c:v>
                </c:pt>
                <c:pt idx="6158">
                  <c:v>68476.23</c:v>
                </c:pt>
                <c:pt idx="6159">
                  <c:v>68500.800000000003</c:v>
                </c:pt>
                <c:pt idx="6160">
                  <c:v>68525.370000000024</c:v>
                </c:pt>
                <c:pt idx="6161">
                  <c:v>68549.939999999988</c:v>
                </c:pt>
                <c:pt idx="6162">
                  <c:v>68574.509999999995</c:v>
                </c:pt>
                <c:pt idx="6163">
                  <c:v>68599.08</c:v>
                </c:pt>
                <c:pt idx="6164">
                  <c:v>68623.649999999994</c:v>
                </c:pt>
                <c:pt idx="6165">
                  <c:v>68648.22</c:v>
                </c:pt>
                <c:pt idx="6166">
                  <c:v>68672.789999999994</c:v>
                </c:pt>
                <c:pt idx="6167">
                  <c:v>68697.36</c:v>
                </c:pt>
                <c:pt idx="6168">
                  <c:v>68721.929999999993</c:v>
                </c:pt>
                <c:pt idx="6169">
                  <c:v>68746.5</c:v>
                </c:pt>
                <c:pt idx="6170">
                  <c:v>68771.070000000007</c:v>
                </c:pt>
                <c:pt idx="6171">
                  <c:v>68795.64</c:v>
                </c:pt>
                <c:pt idx="6172">
                  <c:v>68820.209999999992</c:v>
                </c:pt>
                <c:pt idx="6173">
                  <c:v>68844.78</c:v>
                </c:pt>
                <c:pt idx="6174">
                  <c:v>68869.350000000006</c:v>
                </c:pt>
                <c:pt idx="6175">
                  <c:v>68893.919999999998</c:v>
                </c:pt>
                <c:pt idx="6176">
                  <c:v>68918.489999999991</c:v>
                </c:pt>
                <c:pt idx="6177">
                  <c:v>68943.06</c:v>
                </c:pt>
                <c:pt idx="6178">
                  <c:v>68967.63</c:v>
                </c:pt>
                <c:pt idx="6179">
                  <c:v>68992.2</c:v>
                </c:pt>
                <c:pt idx="6180">
                  <c:v>69016.77</c:v>
                </c:pt>
                <c:pt idx="6181">
                  <c:v>69041.34</c:v>
                </c:pt>
                <c:pt idx="6182">
                  <c:v>69065.909999999989</c:v>
                </c:pt>
                <c:pt idx="6183">
                  <c:v>69090.48</c:v>
                </c:pt>
                <c:pt idx="6184">
                  <c:v>69115.05</c:v>
                </c:pt>
                <c:pt idx="6185">
                  <c:v>69139.620000000024</c:v>
                </c:pt>
                <c:pt idx="6186">
                  <c:v>69164.19</c:v>
                </c:pt>
                <c:pt idx="6187">
                  <c:v>69188.759999999995</c:v>
                </c:pt>
                <c:pt idx="6188">
                  <c:v>69213.33</c:v>
                </c:pt>
                <c:pt idx="6189">
                  <c:v>69237.899999999994</c:v>
                </c:pt>
                <c:pt idx="6190">
                  <c:v>69262.47</c:v>
                </c:pt>
                <c:pt idx="6191">
                  <c:v>69287.039999999994</c:v>
                </c:pt>
                <c:pt idx="6192">
                  <c:v>69311.61</c:v>
                </c:pt>
                <c:pt idx="6193">
                  <c:v>69336.180000000022</c:v>
                </c:pt>
                <c:pt idx="6194">
                  <c:v>69360.75</c:v>
                </c:pt>
                <c:pt idx="6195">
                  <c:v>69385.320000000007</c:v>
                </c:pt>
                <c:pt idx="6196">
                  <c:v>69409.89</c:v>
                </c:pt>
                <c:pt idx="6197">
                  <c:v>69434.459999999992</c:v>
                </c:pt>
                <c:pt idx="6198">
                  <c:v>69459.03</c:v>
                </c:pt>
                <c:pt idx="6199">
                  <c:v>69483.600000000006</c:v>
                </c:pt>
                <c:pt idx="6200">
                  <c:v>69508.170000000027</c:v>
                </c:pt>
                <c:pt idx="6201">
                  <c:v>69532.739999999991</c:v>
                </c:pt>
                <c:pt idx="6202">
                  <c:v>69557.31</c:v>
                </c:pt>
                <c:pt idx="6203">
                  <c:v>69581.88</c:v>
                </c:pt>
                <c:pt idx="6204">
                  <c:v>69606.45</c:v>
                </c:pt>
                <c:pt idx="6205">
                  <c:v>69631.02</c:v>
                </c:pt>
                <c:pt idx="6206">
                  <c:v>69655.59</c:v>
                </c:pt>
                <c:pt idx="6207">
                  <c:v>69680.160000000003</c:v>
                </c:pt>
                <c:pt idx="6208">
                  <c:v>69704.73</c:v>
                </c:pt>
                <c:pt idx="6209">
                  <c:v>69729.3</c:v>
                </c:pt>
                <c:pt idx="6210">
                  <c:v>69753.870000000024</c:v>
                </c:pt>
                <c:pt idx="6211">
                  <c:v>69778.439999999988</c:v>
                </c:pt>
                <c:pt idx="6212">
                  <c:v>69803.009999999995</c:v>
                </c:pt>
                <c:pt idx="6213">
                  <c:v>69827.58</c:v>
                </c:pt>
                <c:pt idx="6214">
                  <c:v>69852.149999999994</c:v>
                </c:pt>
                <c:pt idx="6215">
                  <c:v>69876.72</c:v>
                </c:pt>
                <c:pt idx="6216">
                  <c:v>69901.289999999994</c:v>
                </c:pt>
                <c:pt idx="6217">
                  <c:v>69925.86</c:v>
                </c:pt>
                <c:pt idx="6218">
                  <c:v>69950.429999999993</c:v>
                </c:pt>
                <c:pt idx="6219">
                  <c:v>69975</c:v>
                </c:pt>
                <c:pt idx="6220">
                  <c:v>69999.570000000007</c:v>
                </c:pt>
                <c:pt idx="6221">
                  <c:v>70024.14</c:v>
                </c:pt>
                <c:pt idx="6222">
                  <c:v>70048.709999999992</c:v>
                </c:pt>
                <c:pt idx="6223">
                  <c:v>70073.280000000013</c:v>
                </c:pt>
                <c:pt idx="6224">
                  <c:v>70097.850000000006</c:v>
                </c:pt>
                <c:pt idx="6225">
                  <c:v>70122.42</c:v>
                </c:pt>
                <c:pt idx="6226">
                  <c:v>70146.989999999991</c:v>
                </c:pt>
                <c:pt idx="6227">
                  <c:v>70171.56</c:v>
                </c:pt>
                <c:pt idx="6228">
                  <c:v>70196.13</c:v>
                </c:pt>
                <c:pt idx="6229">
                  <c:v>70220.7</c:v>
                </c:pt>
                <c:pt idx="6230">
                  <c:v>70245.27</c:v>
                </c:pt>
                <c:pt idx="6231">
                  <c:v>70269.84</c:v>
                </c:pt>
                <c:pt idx="6232">
                  <c:v>70294.409999999989</c:v>
                </c:pt>
                <c:pt idx="6233">
                  <c:v>70318.98</c:v>
                </c:pt>
                <c:pt idx="6234">
                  <c:v>70343.55</c:v>
                </c:pt>
                <c:pt idx="6235">
                  <c:v>70368.120000000024</c:v>
                </c:pt>
                <c:pt idx="6236">
                  <c:v>70392.69</c:v>
                </c:pt>
                <c:pt idx="6237">
                  <c:v>70417.259999999995</c:v>
                </c:pt>
                <c:pt idx="6238">
                  <c:v>70441.83</c:v>
                </c:pt>
                <c:pt idx="6239">
                  <c:v>70466.399999999994</c:v>
                </c:pt>
                <c:pt idx="6240">
                  <c:v>70490.97</c:v>
                </c:pt>
                <c:pt idx="6241">
                  <c:v>70515.539999999994</c:v>
                </c:pt>
                <c:pt idx="6242">
                  <c:v>70540.11</c:v>
                </c:pt>
                <c:pt idx="6243">
                  <c:v>70564.680000000022</c:v>
                </c:pt>
                <c:pt idx="6244">
                  <c:v>70589.25</c:v>
                </c:pt>
                <c:pt idx="6245">
                  <c:v>70613.820000000007</c:v>
                </c:pt>
                <c:pt idx="6246">
                  <c:v>70638.39</c:v>
                </c:pt>
                <c:pt idx="6247">
                  <c:v>70662.959999999992</c:v>
                </c:pt>
                <c:pt idx="6248">
                  <c:v>70687.53</c:v>
                </c:pt>
                <c:pt idx="6249">
                  <c:v>70712.100000000006</c:v>
                </c:pt>
                <c:pt idx="6250">
                  <c:v>70736.670000000027</c:v>
                </c:pt>
                <c:pt idx="6251">
                  <c:v>70761.239999999991</c:v>
                </c:pt>
                <c:pt idx="6252">
                  <c:v>70785.81</c:v>
                </c:pt>
                <c:pt idx="6253">
                  <c:v>70810.38</c:v>
                </c:pt>
                <c:pt idx="6254">
                  <c:v>70834.95</c:v>
                </c:pt>
                <c:pt idx="6255">
                  <c:v>70859.520000000004</c:v>
                </c:pt>
                <c:pt idx="6256">
                  <c:v>70884.09</c:v>
                </c:pt>
                <c:pt idx="6257">
                  <c:v>70908.66</c:v>
                </c:pt>
                <c:pt idx="6258">
                  <c:v>70933.23</c:v>
                </c:pt>
                <c:pt idx="6259">
                  <c:v>70957.8</c:v>
                </c:pt>
                <c:pt idx="6260">
                  <c:v>70982.370000000024</c:v>
                </c:pt>
                <c:pt idx="6261">
                  <c:v>71006.939999999988</c:v>
                </c:pt>
                <c:pt idx="6262">
                  <c:v>71031.509999999995</c:v>
                </c:pt>
                <c:pt idx="6263">
                  <c:v>71056.08</c:v>
                </c:pt>
                <c:pt idx="6264">
                  <c:v>71080.649999999994</c:v>
                </c:pt>
                <c:pt idx="6265">
                  <c:v>71105.22</c:v>
                </c:pt>
                <c:pt idx="6266">
                  <c:v>71129.789999999994</c:v>
                </c:pt>
                <c:pt idx="6267">
                  <c:v>71154.36</c:v>
                </c:pt>
                <c:pt idx="6268">
                  <c:v>71178.929999999993</c:v>
                </c:pt>
                <c:pt idx="6269">
                  <c:v>71203.5</c:v>
                </c:pt>
                <c:pt idx="6270">
                  <c:v>71228.070000000007</c:v>
                </c:pt>
                <c:pt idx="6271">
                  <c:v>71252.640000000014</c:v>
                </c:pt>
                <c:pt idx="6272">
                  <c:v>71277.209999999992</c:v>
                </c:pt>
                <c:pt idx="6273">
                  <c:v>71301.78</c:v>
                </c:pt>
                <c:pt idx="6274">
                  <c:v>71326.350000000006</c:v>
                </c:pt>
                <c:pt idx="6275">
                  <c:v>71350.92</c:v>
                </c:pt>
                <c:pt idx="6276">
                  <c:v>71375.489999999991</c:v>
                </c:pt>
                <c:pt idx="6277">
                  <c:v>71400.06</c:v>
                </c:pt>
                <c:pt idx="6278">
                  <c:v>71424.63</c:v>
                </c:pt>
                <c:pt idx="6279">
                  <c:v>71449.2</c:v>
                </c:pt>
                <c:pt idx="6280">
                  <c:v>71473.77</c:v>
                </c:pt>
                <c:pt idx="6281">
                  <c:v>71498.34</c:v>
                </c:pt>
                <c:pt idx="6282">
                  <c:v>71522.909999999989</c:v>
                </c:pt>
                <c:pt idx="6283">
                  <c:v>71547.48</c:v>
                </c:pt>
                <c:pt idx="6284">
                  <c:v>71572.05</c:v>
                </c:pt>
                <c:pt idx="6285">
                  <c:v>71596.620000000024</c:v>
                </c:pt>
                <c:pt idx="6286">
                  <c:v>71621.19</c:v>
                </c:pt>
                <c:pt idx="6287">
                  <c:v>71645.759999999995</c:v>
                </c:pt>
                <c:pt idx="6288">
                  <c:v>71670.33</c:v>
                </c:pt>
                <c:pt idx="6289">
                  <c:v>71694.899999999994</c:v>
                </c:pt>
                <c:pt idx="6290">
                  <c:v>71719.47</c:v>
                </c:pt>
                <c:pt idx="6291">
                  <c:v>71744.039999999994</c:v>
                </c:pt>
                <c:pt idx="6292">
                  <c:v>71768.61</c:v>
                </c:pt>
                <c:pt idx="6293">
                  <c:v>71793.180000000022</c:v>
                </c:pt>
                <c:pt idx="6294">
                  <c:v>71817.75</c:v>
                </c:pt>
                <c:pt idx="6295">
                  <c:v>71842.320000000007</c:v>
                </c:pt>
                <c:pt idx="6296">
                  <c:v>71866.89</c:v>
                </c:pt>
                <c:pt idx="6297">
                  <c:v>71891.459999999992</c:v>
                </c:pt>
                <c:pt idx="6298">
                  <c:v>71916.03</c:v>
                </c:pt>
                <c:pt idx="6299">
                  <c:v>71940.600000000006</c:v>
                </c:pt>
                <c:pt idx="6300">
                  <c:v>71965.170000000027</c:v>
                </c:pt>
                <c:pt idx="6301">
                  <c:v>71989.739999999991</c:v>
                </c:pt>
                <c:pt idx="6302">
                  <c:v>72014.31</c:v>
                </c:pt>
                <c:pt idx="6303">
                  <c:v>72038.880000000005</c:v>
                </c:pt>
                <c:pt idx="6304">
                  <c:v>72063.45</c:v>
                </c:pt>
                <c:pt idx="6305">
                  <c:v>72088.02</c:v>
                </c:pt>
                <c:pt idx="6306">
                  <c:v>72112.59</c:v>
                </c:pt>
                <c:pt idx="6307">
                  <c:v>72137.16</c:v>
                </c:pt>
                <c:pt idx="6308">
                  <c:v>72161.73</c:v>
                </c:pt>
                <c:pt idx="6309">
                  <c:v>72186.3</c:v>
                </c:pt>
                <c:pt idx="6310">
                  <c:v>72210.870000000024</c:v>
                </c:pt>
                <c:pt idx="6311">
                  <c:v>72235.439999999988</c:v>
                </c:pt>
                <c:pt idx="6312">
                  <c:v>72260.009999999995</c:v>
                </c:pt>
                <c:pt idx="6313">
                  <c:v>72284.58</c:v>
                </c:pt>
                <c:pt idx="6314">
                  <c:v>72309.149999999994</c:v>
                </c:pt>
                <c:pt idx="6315">
                  <c:v>72333.72</c:v>
                </c:pt>
                <c:pt idx="6316">
                  <c:v>72358.289999999994</c:v>
                </c:pt>
                <c:pt idx="6317">
                  <c:v>72382.86</c:v>
                </c:pt>
                <c:pt idx="6318">
                  <c:v>72407.429999999993</c:v>
                </c:pt>
                <c:pt idx="6319">
                  <c:v>72432</c:v>
                </c:pt>
                <c:pt idx="6320">
                  <c:v>72456.570000000007</c:v>
                </c:pt>
                <c:pt idx="6321">
                  <c:v>72481.14</c:v>
                </c:pt>
                <c:pt idx="6322">
                  <c:v>72505.709999999992</c:v>
                </c:pt>
                <c:pt idx="6323">
                  <c:v>72530.28</c:v>
                </c:pt>
                <c:pt idx="6324">
                  <c:v>72554.850000000006</c:v>
                </c:pt>
                <c:pt idx="6325">
                  <c:v>72579.42</c:v>
                </c:pt>
                <c:pt idx="6326">
                  <c:v>72603.989999999991</c:v>
                </c:pt>
                <c:pt idx="6327">
                  <c:v>72628.56</c:v>
                </c:pt>
                <c:pt idx="6328">
                  <c:v>72653.13</c:v>
                </c:pt>
                <c:pt idx="6329">
                  <c:v>72677.7</c:v>
                </c:pt>
                <c:pt idx="6330">
                  <c:v>72702.27</c:v>
                </c:pt>
                <c:pt idx="6331">
                  <c:v>72726.84</c:v>
                </c:pt>
                <c:pt idx="6332">
                  <c:v>72751.409999999989</c:v>
                </c:pt>
                <c:pt idx="6333">
                  <c:v>72775.98</c:v>
                </c:pt>
                <c:pt idx="6334">
                  <c:v>72800.55</c:v>
                </c:pt>
                <c:pt idx="6335">
                  <c:v>72825.119999999995</c:v>
                </c:pt>
                <c:pt idx="6336">
                  <c:v>72849.69</c:v>
                </c:pt>
                <c:pt idx="6337">
                  <c:v>72874.259999999995</c:v>
                </c:pt>
                <c:pt idx="6338">
                  <c:v>72898.83</c:v>
                </c:pt>
                <c:pt idx="6339">
                  <c:v>72923.399999999994</c:v>
                </c:pt>
                <c:pt idx="6340">
                  <c:v>72947.97</c:v>
                </c:pt>
                <c:pt idx="6341">
                  <c:v>72972.539999999994</c:v>
                </c:pt>
                <c:pt idx="6342">
                  <c:v>72997.11</c:v>
                </c:pt>
                <c:pt idx="6343">
                  <c:v>73021.680000000022</c:v>
                </c:pt>
                <c:pt idx="6344">
                  <c:v>73046.25</c:v>
                </c:pt>
                <c:pt idx="6345">
                  <c:v>73070.820000000007</c:v>
                </c:pt>
                <c:pt idx="6346">
                  <c:v>73095.39</c:v>
                </c:pt>
                <c:pt idx="6347">
                  <c:v>73119.959999999992</c:v>
                </c:pt>
                <c:pt idx="6348">
                  <c:v>73144.53</c:v>
                </c:pt>
                <c:pt idx="6349">
                  <c:v>73169.100000000006</c:v>
                </c:pt>
                <c:pt idx="6350">
                  <c:v>73193.670000000027</c:v>
                </c:pt>
                <c:pt idx="6351">
                  <c:v>73218.239999999991</c:v>
                </c:pt>
                <c:pt idx="6352">
                  <c:v>73242.81</c:v>
                </c:pt>
                <c:pt idx="6353">
                  <c:v>73267.38</c:v>
                </c:pt>
                <c:pt idx="6354">
                  <c:v>73291.95</c:v>
                </c:pt>
                <c:pt idx="6355">
                  <c:v>73316.52</c:v>
                </c:pt>
                <c:pt idx="6356">
                  <c:v>73341.09</c:v>
                </c:pt>
                <c:pt idx="6357">
                  <c:v>73365.66</c:v>
                </c:pt>
                <c:pt idx="6358">
                  <c:v>73390.23</c:v>
                </c:pt>
                <c:pt idx="6359">
                  <c:v>73414.8</c:v>
                </c:pt>
                <c:pt idx="6360">
                  <c:v>73439.370000000024</c:v>
                </c:pt>
                <c:pt idx="6361">
                  <c:v>73463.939999999988</c:v>
                </c:pt>
                <c:pt idx="6362">
                  <c:v>73488.509999999995</c:v>
                </c:pt>
                <c:pt idx="6363">
                  <c:v>73513.08</c:v>
                </c:pt>
                <c:pt idx="6364">
                  <c:v>73537.649999999994</c:v>
                </c:pt>
                <c:pt idx="6365">
                  <c:v>73562.22</c:v>
                </c:pt>
                <c:pt idx="6366">
                  <c:v>73586.789999999994</c:v>
                </c:pt>
                <c:pt idx="6367">
                  <c:v>73611.360000000001</c:v>
                </c:pt>
                <c:pt idx="6368">
                  <c:v>73635.929999999993</c:v>
                </c:pt>
                <c:pt idx="6369">
                  <c:v>73660.5</c:v>
                </c:pt>
                <c:pt idx="6370">
                  <c:v>73685.070000000007</c:v>
                </c:pt>
                <c:pt idx="6371">
                  <c:v>73709.64</c:v>
                </c:pt>
                <c:pt idx="6372">
                  <c:v>73734.209999999992</c:v>
                </c:pt>
                <c:pt idx="6373">
                  <c:v>73758.78</c:v>
                </c:pt>
                <c:pt idx="6374">
                  <c:v>73783.350000000006</c:v>
                </c:pt>
                <c:pt idx="6375">
                  <c:v>73807.92</c:v>
                </c:pt>
                <c:pt idx="6376">
                  <c:v>73832.489999999991</c:v>
                </c:pt>
                <c:pt idx="6377">
                  <c:v>73857.06</c:v>
                </c:pt>
                <c:pt idx="6378">
                  <c:v>73881.63</c:v>
                </c:pt>
                <c:pt idx="6379">
                  <c:v>73906.2</c:v>
                </c:pt>
                <c:pt idx="6380">
                  <c:v>73930.77</c:v>
                </c:pt>
                <c:pt idx="6381">
                  <c:v>73955.34</c:v>
                </c:pt>
                <c:pt idx="6382">
                  <c:v>73979.909999999989</c:v>
                </c:pt>
                <c:pt idx="6383">
                  <c:v>74004.479999999996</c:v>
                </c:pt>
                <c:pt idx="6384">
                  <c:v>74029.05</c:v>
                </c:pt>
                <c:pt idx="6385">
                  <c:v>74053.620000000024</c:v>
                </c:pt>
                <c:pt idx="6386">
                  <c:v>74078.19</c:v>
                </c:pt>
                <c:pt idx="6387">
                  <c:v>74102.759999999995</c:v>
                </c:pt>
                <c:pt idx="6388">
                  <c:v>74127.33</c:v>
                </c:pt>
                <c:pt idx="6389">
                  <c:v>74151.899999999994</c:v>
                </c:pt>
                <c:pt idx="6390">
                  <c:v>74176.47</c:v>
                </c:pt>
                <c:pt idx="6391">
                  <c:v>74201.039999999994</c:v>
                </c:pt>
                <c:pt idx="6392">
                  <c:v>74225.61</c:v>
                </c:pt>
                <c:pt idx="6393">
                  <c:v>74250.180000000022</c:v>
                </c:pt>
                <c:pt idx="6394">
                  <c:v>74274.75</c:v>
                </c:pt>
                <c:pt idx="6395">
                  <c:v>74299.320000000007</c:v>
                </c:pt>
                <c:pt idx="6396">
                  <c:v>74323.89</c:v>
                </c:pt>
                <c:pt idx="6397">
                  <c:v>74348.459999999992</c:v>
                </c:pt>
                <c:pt idx="6398">
                  <c:v>74373.03</c:v>
                </c:pt>
                <c:pt idx="6399">
                  <c:v>74397.600000000006</c:v>
                </c:pt>
                <c:pt idx="6400">
                  <c:v>74422.170000000027</c:v>
                </c:pt>
                <c:pt idx="6401">
                  <c:v>74446.739999999991</c:v>
                </c:pt>
                <c:pt idx="6402">
                  <c:v>74471.31</c:v>
                </c:pt>
                <c:pt idx="6403">
                  <c:v>74495.88</c:v>
                </c:pt>
                <c:pt idx="6404">
                  <c:v>74520.45</c:v>
                </c:pt>
                <c:pt idx="6405">
                  <c:v>74545.02</c:v>
                </c:pt>
                <c:pt idx="6406">
                  <c:v>74569.59</c:v>
                </c:pt>
                <c:pt idx="6407">
                  <c:v>74594.16</c:v>
                </c:pt>
                <c:pt idx="6408">
                  <c:v>74618.73</c:v>
                </c:pt>
                <c:pt idx="6409">
                  <c:v>74643.3</c:v>
                </c:pt>
                <c:pt idx="6410">
                  <c:v>74667.870000000024</c:v>
                </c:pt>
                <c:pt idx="6411">
                  <c:v>74692.439999999988</c:v>
                </c:pt>
                <c:pt idx="6412">
                  <c:v>74717.009999999995</c:v>
                </c:pt>
                <c:pt idx="6413">
                  <c:v>74741.58</c:v>
                </c:pt>
                <c:pt idx="6414">
                  <c:v>74766.149999999994</c:v>
                </c:pt>
                <c:pt idx="6415">
                  <c:v>74790.720000000001</c:v>
                </c:pt>
                <c:pt idx="6416">
                  <c:v>74815.289999999994</c:v>
                </c:pt>
                <c:pt idx="6417">
                  <c:v>74839.86</c:v>
                </c:pt>
                <c:pt idx="6418">
                  <c:v>74864.429999999993</c:v>
                </c:pt>
                <c:pt idx="6419">
                  <c:v>74889</c:v>
                </c:pt>
                <c:pt idx="6420">
                  <c:v>74913.570000000007</c:v>
                </c:pt>
                <c:pt idx="6421">
                  <c:v>74938.14</c:v>
                </c:pt>
                <c:pt idx="6422">
                  <c:v>74962.709999999992</c:v>
                </c:pt>
                <c:pt idx="6423">
                  <c:v>74987.28</c:v>
                </c:pt>
                <c:pt idx="6424">
                  <c:v>75011.850000000006</c:v>
                </c:pt>
                <c:pt idx="6425">
                  <c:v>75036.42</c:v>
                </c:pt>
                <c:pt idx="6426">
                  <c:v>75060.989999999991</c:v>
                </c:pt>
                <c:pt idx="6427">
                  <c:v>75085.56</c:v>
                </c:pt>
                <c:pt idx="6428">
                  <c:v>75110.13</c:v>
                </c:pt>
                <c:pt idx="6429">
                  <c:v>75134.7</c:v>
                </c:pt>
                <c:pt idx="6430">
                  <c:v>75159.27</c:v>
                </c:pt>
                <c:pt idx="6431">
                  <c:v>75183.839999999997</c:v>
                </c:pt>
                <c:pt idx="6432">
                  <c:v>75208.409999999989</c:v>
                </c:pt>
                <c:pt idx="6433">
                  <c:v>75232.98</c:v>
                </c:pt>
                <c:pt idx="6434">
                  <c:v>75257.55</c:v>
                </c:pt>
                <c:pt idx="6435">
                  <c:v>75282.120000000024</c:v>
                </c:pt>
                <c:pt idx="6436">
                  <c:v>75306.69</c:v>
                </c:pt>
                <c:pt idx="6437">
                  <c:v>75331.259999999995</c:v>
                </c:pt>
                <c:pt idx="6438">
                  <c:v>75355.83</c:v>
                </c:pt>
                <c:pt idx="6439">
                  <c:v>75380.399999999994</c:v>
                </c:pt>
                <c:pt idx="6440">
                  <c:v>75404.97</c:v>
                </c:pt>
                <c:pt idx="6441">
                  <c:v>75429.539999999994</c:v>
                </c:pt>
                <c:pt idx="6442">
                  <c:v>75454.11</c:v>
                </c:pt>
                <c:pt idx="6443">
                  <c:v>75478.680000000022</c:v>
                </c:pt>
                <c:pt idx="6444">
                  <c:v>75503.25</c:v>
                </c:pt>
                <c:pt idx="6445">
                  <c:v>75527.820000000007</c:v>
                </c:pt>
                <c:pt idx="6446">
                  <c:v>75552.39</c:v>
                </c:pt>
                <c:pt idx="6447">
                  <c:v>75576.959999999992</c:v>
                </c:pt>
                <c:pt idx="6448">
                  <c:v>75601.53</c:v>
                </c:pt>
                <c:pt idx="6449">
                  <c:v>75626.100000000006</c:v>
                </c:pt>
                <c:pt idx="6450">
                  <c:v>75650.670000000027</c:v>
                </c:pt>
                <c:pt idx="6451">
                  <c:v>75675.239999999991</c:v>
                </c:pt>
                <c:pt idx="6452">
                  <c:v>75699.81</c:v>
                </c:pt>
                <c:pt idx="6453">
                  <c:v>75724.38</c:v>
                </c:pt>
                <c:pt idx="6454">
                  <c:v>75748.95</c:v>
                </c:pt>
                <c:pt idx="6455">
                  <c:v>75773.52</c:v>
                </c:pt>
                <c:pt idx="6456">
                  <c:v>75798.09</c:v>
                </c:pt>
                <c:pt idx="6457">
                  <c:v>75822.66</c:v>
                </c:pt>
                <c:pt idx="6458">
                  <c:v>75847.23</c:v>
                </c:pt>
                <c:pt idx="6459">
                  <c:v>75871.8</c:v>
                </c:pt>
                <c:pt idx="6460">
                  <c:v>75896.370000000024</c:v>
                </c:pt>
                <c:pt idx="6461">
                  <c:v>75920.939999999988</c:v>
                </c:pt>
                <c:pt idx="6462">
                  <c:v>75945.509999999995</c:v>
                </c:pt>
                <c:pt idx="6463">
                  <c:v>75970.080000000002</c:v>
                </c:pt>
                <c:pt idx="6464">
                  <c:v>75994.649999999994</c:v>
                </c:pt>
                <c:pt idx="6465">
                  <c:v>76019.22</c:v>
                </c:pt>
                <c:pt idx="6466">
                  <c:v>76043.789999999994</c:v>
                </c:pt>
                <c:pt idx="6467">
                  <c:v>76068.36</c:v>
                </c:pt>
                <c:pt idx="6468">
                  <c:v>76092.929999999993</c:v>
                </c:pt>
                <c:pt idx="6469">
                  <c:v>76117.5</c:v>
                </c:pt>
                <c:pt idx="6470">
                  <c:v>76142.070000000007</c:v>
                </c:pt>
                <c:pt idx="6471">
                  <c:v>76166.64</c:v>
                </c:pt>
                <c:pt idx="6472">
                  <c:v>76191.209999999992</c:v>
                </c:pt>
                <c:pt idx="6473">
                  <c:v>76215.78</c:v>
                </c:pt>
                <c:pt idx="6474">
                  <c:v>76240.350000000006</c:v>
                </c:pt>
                <c:pt idx="6475">
                  <c:v>76264.92</c:v>
                </c:pt>
                <c:pt idx="6476">
                  <c:v>76289.489999999991</c:v>
                </c:pt>
                <c:pt idx="6477">
                  <c:v>76314.06</c:v>
                </c:pt>
                <c:pt idx="6478">
                  <c:v>76338.63</c:v>
                </c:pt>
                <c:pt idx="6479">
                  <c:v>76363.199999999997</c:v>
                </c:pt>
                <c:pt idx="6480">
                  <c:v>76387.77</c:v>
                </c:pt>
                <c:pt idx="6481">
                  <c:v>76412.34</c:v>
                </c:pt>
                <c:pt idx="6482">
                  <c:v>76436.909999999989</c:v>
                </c:pt>
                <c:pt idx="6483">
                  <c:v>76461.48</c:v>
                </c:pt>
                <c:pt idx="6484">
                  <c:v>76486.05</c:v>
                </c:pt>
                <c:pt idx="6485">
                  <c:v>76510.620000000024</c:v>
                </c:pt>
                <c:pt idx="6486">
                  <c:v>76535.19</c:v>
                </c:pt>
                <c:pt idx="6487">
                  <c:v>76559.759999999995</c:v>
                </c:pt>
                <c:pt idx="6488">
                  <c:v>76584.33</c:v>
                </c:pt>
                <c:pt idx="6489">
                  <c:v>76608.899999999994</c:v>
                </c:pt>
                <c:pt idx="6490">
                  <c:v>76633.47</c:v>
                </c:pt>
                <c:pt idx="6491">
                  <c:v>76658.039999999994</c:v>
                </c:pt>
                <c:pt idx="6492">
                  <c:v>76682.61</c:v>
                </c:pt>
                <c:pt idx="6493">
                  <c:v>76707.180000000022</c:v>
                </c:pt>
                <c:pt idx="6494">
                  <c:v>76731.75</c:v>
                </c:pt>
                <c:pt idx="6495">
                  <c:v>76756.320000000007</c:v>
                </c:pt>
                <c:pt idx="6496">
                  <c:v>76780.89</c:v>
                </c:pt>
                <c:pt idx="6497">
                  <c:v>76805.459999999992</c:v>
                </c:pt>
                <c:pt idx="6498">
                  <c:v>76830.03</c:v>
                </c:pt>
                <c:pt idx="6499">
                  <c:v>76854.600000000006</c:v>
                </c:pt>
                <c:pt idx="6500">
                  <c:v>76879.170000000027</c:v>
                </c:pt>
                <c:pt idx="6501">
                  <c:v>76903.739999999991</c:v>
                </c:pt>
                <c:pt idx="6502">
                  <c:v>76928.31</c:v>
                </c:pt>
                <c:pt idx="6503">
                  <c:v>76952.88</c:v>
                </c:pt>
                <c:pt idx="6504">
                  <c:v>76977.45</c:v>
                </c:pt>
                <c:pt idx="6505">
                  <c:v>77002.02</c:v>
                </c:pt>
                <c:pt idx="6506">
                  <c:v>77026.59</c:v>
                </c:pt>
                <c:pt idx="6507">
                  <c:v>77051.16</c:v>
                </c:pt>
                <c:pt idx="6508">
                  <c:v>77075.73</c:v>
                </c:pt>
                <c:pt idx="6509">
                  <c:v>77100.3</c:v>
                </c:pt>
                <c:pt idx="6510">
                  <c:v>77124.870000000024</c:v>
                </c:pt>
                <c:pt idx="6511">
                  <c:v>77149.439999999988</c:v>
                </c:pt>
                <c:pt idx="6512">
                  <c:v>77174.009999999995</c:v>
                </c:pt>
                <c:pt idx="6513">
                  <c:v>77198.58</c:v>
                </c:pt>
                <c:pt idx="6514">
                  <c:v>77223.149999999994</c:v>
                </c:pt>
                <c:pt idx="6515">
                  <c:v>77247.72</c:v>
                </c:pt>
                <c:pt idx="6516">
                  <c:v>77272.289999999994</c:v>
                </c:pt>
                <c:pt idx="6517">
                  <c:v>77296.86</c:v>
                </c:pt>
                <c:pt idx="6518">
                  <c:v>77321.429999999993</c:v>
                </c:pt>
                <c:pt idx="6519">
                  <c:v>77346</c:v>
                </c:pt>
                <c:pt idx="6520">
                  <c:v>77370.570000000007</c:v>
                </c:pt>
                <c:pt idx="6521">
                  <c:v>77395.14</c:v>
                </c:pt>
                <c:pt idx="6522">
                  <c:v>77419.709999999992</c:v>
                </c:pt>
                <c:pt idx="6523">
                  <c:v>77444.28</c:v>
                </c:pt>
                <c:pt idx="6524">
                  <c:v>77468.850000000006</c:v>
                </c:pt>
                <c:pt idx="6525">
                  <c:v>77493.42</c:v>
                </c:pt>
                <c:pt idx="6526">
                  <c:v>77517.989999999991</c:v>
                </c:pt>
                <c:pt idx="6527">
                  <c:v>77542.560000000012</c:v>
                </c:pt>
                <c:pt idx="6528">
                  <c:v>77567.13</c:v>
                </c:pt>
                <c:pt idx="6529">
                  <c:v>77591.7</c:v>
                </c:pt>
                <c:pt idx="6530">
                  <c:v>77616.27</c:v>
                </c:pt>
                <c:pt idx="6531">
                  <c:v>77640.84</c:v>
                </c:pt>
                <c:pt idx="6532">
                  <c:v>77665.409999999989</c:v>
                </c:pt>
                <c:pt idx="6533">
                  <c:v>77689.98</c:v>
                </c:pt>
                <c:pt idx="6534">
                  <c:v>77714.55</c:v>
                </c:pt>
                <c:pt idx="6535">
                  <c:v>77739.120000000024</c:v>
                </c:pt>
                <c:pt idx="6536">
                  <c:v>77763.69</c:v>
                </c:pt>
                <c:pt idx="6537">
                  <c:v>77788.259999999995</c:v>
                </c:pt>
                <c:pt idx="6538">
                  <c:v>77812.83</c:v>
                </c:pt>
                <c:pt idx="6539">
                  <c:v>77837.399999999994</c:v>
                </c:pt>
                <c:pt idx="6540">
                  <c:v>77861.97</c:v>
                </c:pt>
                <c:pt idx="6541">
                  <c:v>77886.539999999994</c:v>
                </c:pt>
                <c:pt idx="6542">
                  <c:v>77911.11</c:v>
                </c:pt>
                <c:pt idx="6543">
                  <c:v>77935.680000000022</c:v>
                </c:pt>
                <c:pt idx="6544">
                  <c:v>77960.25</c:v>
                </c:pt>
                <c:pt idx="6545">
                  <c:v>77984.820000000007</c:v>
                </c:pt>
                <c:pt idx="6546">
                  <c:v>78009.39</c:v>
                </c:pt>
                <c:pt idx="6547">
                  <c:v>78033.959999999992</c:v>
                </c:pt>
                <c:pt idx="6548">
                  <c:v>78058.53</c:v>
                </c:pt>
                <c:pt idx="6549">
                  <c:v>78083.100000000006</c:v>
                </c:pt>
                <c:pt idx="6550">
                  <c:v>78107.670000000027</c:v>
                </c:pt>
                <c:pt idx="6551">
                  <c:v>78132.239999999991</c:v>
                </c:pt>
                <c:pt idx="6552">
                  <c:v>78156.81</c:v>
                </c:pt>
                <c:pt idx="6553">
                  <c:v>78181.38</c:v>
                </c:pt>
                <c:pt idx="6554">
                  <c:v>78205.95</c:v>
                </c:pt>
                <c:pt idx="6555">
                  <c:v>78230.52</c:v>
                </c:pt>
                <c:pt idx="6556">
                  <c:v>78255.09</c:v>
                </c:pt>
                <c:pt idx="6557">
                  <c:v>78279.66</c:v>
                </c:pt>
                <c:pt idx="6558">
                  <c:v>78304.23</c:v>
                </c:pt>
                <c:pt idx="6559">
                  <c:v>78328.800000000003</c:v>
                </c:pt>
                <c:pt idx="6560">
                  <c:v>78353.370000000024</c:v>
                </c:pt>
                <c:pt idx="6561">
                  <c:v>78377.939999999988</c:v>
                </c:pt>
                <c:pt idx="6562">
                  <c:v>78402.509999999995</c:v>
                </c:pt>
                <c:pt idx="6563">
                  <c:v>78427.08</c:v>
                </c:pt>
                <c:pt idx="6564">
                  <c:v>78451.649999999994</c:v>
                </c:pt>
                <c:pt idx="6565">
                  <c:v>78476.22</c:v>
                </c:pt>
                <c:pt idx="6566">
                  <c:v>78500.789999999994</c:v>
                </c:pt>
                <c:pt idx="6567">
                  <c:v>78525.36</c:v>
                </c:pt>
                <c:pt idx="6568">
                  <c:v>78549.929999999993</c:v>
                </c:pt>
                <c:pt idx="6569">
                  <c:v>78574.5</c:v>
                </c:pt>
                <c:pt idx="6570">
                  <c:v>78599.070000000007</c:v>
                </c:pt>
                <c:pt idx="6571">
                  <c:v>78623.64</c:v>
                </c:pt>
                <c:pt idx="6572">
                  <c:v>78648.209999999992</c:v>
                </c:pt>
                <c:pt idx="6573">
                  <c:v>78672.78</c:v>
                </c:pt>
                <c:pt idx="6574">
                  <c:v>78697.350000000006</c:v>
                </c:pt>
                <c:pt idx="6575">
                  <c:v>78721.919999999998</c:v>
                </c:pt>
                <c:pt idx="6576">
                  <c:v>78746.489999999991</c:v>
                </c:pt>
                <c:pt idx="6577">
                  <c:v>78771.06</c:v>
                </c:pt>
                <c:pt idx="6578">
                  <c:v>78795.63</c:v>
                </c:pt>
                <c:pt idx="6579">
                  <c:v>78820.2</c:v>
                </c:pt>
                <c:pt idx="6580">
                  <c:v>78844.77</c:v>
                </c:pt>
                <c:pt idx="6581">
                  <c:v>78869.34</c:v>
                </c:pt>
                <c:pt idx="6582">
                  <c:v>78893.909999999989</c:v>
                </c:pt>
                <c:pt idx="6583">
                  <c:v>78918.48</c:v>
                </c:pt>
                <c:pt idx="6584">
                  <c:v>78943.05</c:v>
                </c:pt>
                <c:pt idx="6585">
                  <c:v>78967.620000000024</c:v>
                </c:pt>
                <c:pt idx="6586">
                  <c:v>78992.19</c:v>
                </c:pt>
                <c:pt idx="6587">
                  <c:v>79016.759999999995</c:v>
                </c:pt>
                <c:pt idx="6588">
                  <c:v>79041.33</c:v>
                </c:pt>
                <c:pt idx="6589">
                  <c:v>79065.899999999994</c:v>
                </c:pt>
                <c:pt idx="6590">
                  <c:v>79090.47</c:v>
                </c:pt>
                <c:pt idx="6591">
                  <c:v>79115.039999999994</c:v>
                </c:pt>
                <c:pt idx="6592">
                  <c:v>79139.61</c:v>
                </c:pt>
                <c:pt idx="6593">
                  <c:v>79164.180000000022</c:v>
                </c:pt>
                <c:pt idx="6594">
                  <c:v>79188.75</c:v>
                </c:pt>
                <c:pt idx="6595">
                  <c:v>79213.320000000007</c:v>
                </c:pt>
                <c:pt idx="6596">
                  <c:v>79237.89</c:v>
                </c:pt>
                <c:pt idx="6597">
                  <c:v>79262.459999999992</c:v>
                </c:pt>
                <c:pt idx="6598">
                  <c:v>79287.03</c:v>
                </c:pt>
                <c:pt idx="6599">
                  <c:v>79311.600000000006</c:v>
                </c:pt>
                <c:pt idx="6600">
                  <c:v>79336.170000000027</c:v>
                </c:pt>
                <c:pt idx="6601">
                  <c:v>79360.739999999991</c:v>
                </c:pt>
                <c:pt idx="6602">
                  <c:v>79385.31</c:v>
                </c:pt>
                <c:pt idx="6603">
                  <c:v>79409.88</c:v>
                </c:pt>
                <c:pt idx="6604">
                  <c:v>79434.45</c:v>
                </c:pt>
                <c:pt idx="6605">
                  <c:v>79459.02</c:v>
                </c:pt>
                <c:pt idx="6606">
                  <c:v>79483.59</c:v>
                </c:pt>
                <c:pt idx="6607">
                  <c:v>79508.160000000003</c:v>
                </c:pt>
                <c:pt idx="6608">
                  <c:v>79532.73</c:v>
                </c:pt>
                <c:pt idx="6609">
                  <c:v>79557.3</c:v>
                </c:pt>
                <c:pt idx="6610">
                  <c:v>79581.870000000024</c:v>
                </c:pt>
                <c:pt idx="6611">
                  <c:v>79606.439999999988</c:v>
                </c:pt>
                <c:pt idx="6612">
                  <c:v>79631.009999999995</c:v>
                </c:pt>
                <c:pt idx="6613">
                  <c:v>79655.58</c:v>
                </c:pt>
                <c:pt idx="6614">
                  <c:v>79680.149999999994</c:v>
                </c:pt>
                <c:pt idx="6615">
                  <c:v>79704.72</c:v>
                </c:pt>
                <c:pt idx="6616">
                  <c:v>79729.289999999994</c:v>
                </c:pt>
                <c:pt idx="6617">
                  <c:v>79753.86</c:v>
                </c:pt>
                <c:pt idx="6618">
                  <c:v>79778.429999999993</c:v>
                </c:pt>
                <c:pt idx="6619">
                  <c:v>79803</c:v>
                </c:pt>
                <c:pt idx="6620">
                  <c:v>79827.570000000007</c:v>
                </c:pt>
                <c:pt idx="6621">
                  <c:v>79852.14</c:v>
                </c:pt>
                <c:pt idx="6622">
                  <c:v>79876.709999999992</c:v>
                </c:pt>
                <c:pt idx="6623">
                  <c:v>79901.280000000013</c:v>
                </c:pt>
                <c:pt idx="6624">
                  <c:v>79925.850000000006</c:v>
                </c:pt>
                <c:pt idx="6625">
                  <c:v>79950.42</c:v>
                </c:pt>
                <c:pt idx="6626">
                  <c:v>79974.989999999991</c:v>
                </c:pt>
                <c:pt idx="6627">
                  <c:v>79999.56</c:v>
                </c:pt>
                <c:pt idx="6628">
                  <c:v>80024.13</c:v>
                </c:pt>
                <c:pt idx="6629">
                  <c:v>80048.7</c:v>
                </c:pt>
                <c:pt idx="6630">
                  <c:v>80073.27</c:v>
                </c:pt>
                <c:pt idx="6631">
                  <c:v>80097.84</c:v>
                </c:pt>
                <c:pt idx="6632">
                  <c:v>80122.409999999989</c:v>
                </c:pt>
                <c:pt idx="6633">
                  <c:v>80146.98</c:v>
                </c:pt>
                <c:pt idx="6634">
                  <c:v>80171.55</c:v>
                </c:pt>
                <c:pt idx="6635">
                  <c:v>80196.120000000024</c:v>
                </c:pt>
                <c:pt idx="6636">
                  <c:v>80220.69</c:v>
                </c:pt>
                <c:pt idx="6637">
                  <c:v>80245.259999999995</c:v>
                </c:pt>
                <c:pt idx="6638">
                  <c:v>80269.83</c:v>
                </c:pt>
                <c:pt idx="6639">
                  <c:v>80294.399999999994</c:v>
                </c:pt>
                <c:pt idx="6640">
                  <c:v>80318.97</c:v>
                </c:pt>
                <c:pt idx="6641">
                  <c:v>80343.539999999994</c:v>
                </c:pt>
                <c:pt idx="6642">
                  <c:v>80368.11</c:v>
                </c:pt>
                <c:pt idx="6643">
                  <c:v>80392.680000000022</c:v>
                </c:pt>
                <c:pt idx="6644">
                  <c:v>80417.25</c:v>
                </c:pt>
                <c:pt idx="6645">
                  <c:v>80441.820000000007</c:v>
                </c:pt>
                <c:pt idx="6646">
                  <c:v>80466.39</c:v>
                </c:pt>
                <c:pt idx="6647">
                  <c:v>80490.959999999992</c:v>
                </c:pt>
                <c:pt idx="6648">
                  <c:v>80515.53</c:v>
                </c:pt>
                <c:pt idx="6649">
                  <c:v>80540.100000000006</c:v>
                </c:pt>
                <c:pt idx="6650">
                  <c:v>80564.670000000027</c:v>
                </c:pt>
                <c:pt idx="6651">
                  <c:v>80589.239999999991</c:v>
                </c:pt>
                <c:pt idx="6652">
                  <c:v>80613.81</c:v>
                </c:pt>
                <c:pt idx="6653">
                  <c:v>80638.38</c:v>
                </c:pt>
                <c:pt idx="6654">
                  <c:v>80662.95</c:v>
                </c:pt>
                <c:pt idx="6655">
                  <c:v>80687.520000000004</c:v>
                </c:pt>
                <c:pt idx="6656">
                  <c:v>80712.09</c:v>
                </c:pt>
                <c:pt idx="6657">
                  <c:v>80736.66</c:v>
                </c:pt>
                <c:pt idx="6658">
                  <c:v>80761.23</c:v>
                </c:pt>
                <c:pt idx="6659">
                  <c:v>80785.8</c:v>
                </c:pt>
                <c:pt idx="6660">
                  <c:v>80810.370000000024</c:v>
                </c:pt>
                <c:pt idx="6661">
                  <c:v>80834.939999999988</c:v>
                </c:pt>
                <c:pt idx="6662">
                  <c:v>80859.509999999995</c:v>
                </c:pt>
                <c:pt idx="6663">
                  <c:v>80884.08</c:v>
                </c:pt>
                <c:pt idx="6664">
                  <c:v>80908.649999999994</c:v>
                </c:pt>
                <c:pt idx="6665">
                  <c:v>80933.22</c:v>
                </c:pt>
                <c:pt idx="6666">
                  <c:v>80957.789999999994</c:v>
                </c:pt>
                <c:pt idx="6667">
                  <c:v>80982.36</c:v>
                </c:pt>
                <c:pt idx="6668">
                  <c:v>81006.929999999993</c:v>
                </c:pt>
                <c:pt idx="6669">
                  <c:v>81031.5</c:v>
                </c:pt>
                <c:pt idx="6670">
                  <c:v>81056.070000000007</c:v>
                </c:pt>
                <c:pt idx="6671">
                  <c:v>81080.640000000014</c:v>
                </c:pt>
                <c:pt idx="6672">
                  <c:v>81105.209999999992</c:v>
                </c:pt>
                <c:pt idx="6673">
                  <c:v>81129.78</c:v>
                </c:pt>
                <c:pt idx="6674">
                  <c:v>81154.350000000006</c:v>
                </c:pt>
                <c:pt idx="6675">
                  <c:v>81178.92</c:v>
                </c:pt>
                <c:pt idx="6676">
                  <c:v>81203.489999999991</c:v>
                </c:pt>
                <c:pt idx="6677">
                  <c:v>81228.06</c:v>
                </c:pt>
                <c:pt idx="6678">
                  <c:v>81252.63</c:v>
                </c:pt>
                <c:pt idx="6679">
                  <c:v>81277.2</c:v>
                </c:pt>
                <c:pt idx="6680">
                  <c:v>81301.77</c:v>
                </c:pt>
                <c:pt idx="6681">
                  <c:v>81326.34</c:v>
                </c:pt>
                <c:pt idx="6682">
                  <c:v>81350.909999999989</c:v>
                </c:pt>
                <c:pt idx="6683">
                  <c:v>81375.48</c:v>
                </c:pt>
                <c:pt idx="6684">
                  <c:v>81400.05</c:v>
                </c:pt>
                <c:pt idx="6685">
                  <c:v>81424.620000000024</c:v>
                </c:pt>
                <c:pt idx="6686">
                  <c:v>81449.19</c:v>
                </c:pt>
                <c:pt idx="6687">
                  <c:v>81473.759999999995</c:v>
                </c:pt>
                <c:pt idx="6688">
                  <c:v>81498.33</c:v>
                </c:pt>
                <c:pt idx="6689">
                  <c:v>81522.899999999994</c:v>
                </c:pt>
                <c:pt idx="6690">
                  <c:v>81547.47</c:v>
                </c:pt>
                <c:pt idx="6691">
                  <c:v>81572.039999999994</c:v>
                </c:pt>
                <c:pt idx="6692">
                  <c:v>81596.61</c:v>
                </c:pt>
                <c:pt idx="6693">
                  <c:v>81621.180000000022</c:v>
                </c:pt>
                <c:pt idx="6694">
                  <c:v>81645.75</c:v>
                </c:pt>
                <c:pt idx="6695">
                  <c:v>81670.320000000007</c:v>
                </c:pt>
                <c:pt idx="6696">
                  <c:v>81694.89</c:v>
                </c:pt>
                <c:pt idx="6697">
                  <c:v>81719.459999999992</c:v>
                </c:pt>
                <c:pt idx="6698">
                  <c:v>81744.03</c:v>
                </c:pt>
                <c:pt idx="6699">
                  <c:v>81768.600000000006</c:v>
                </c:pt>
                <c:pt idx="6700">
                  <c:v>81793.170000000027</c:v>
                </c:pt>
                <c:pt idx="6701">
                  <c:v>81817.739999999991</c:v>
                </c:pt>
                <c:pt idx="6702">
                  <c:v>81842.31</c:v>
                </c:pt>
                <c:pt idx="6703">
                  <c:v>81866.880000000005</c:v>
                </c:pt>
                <c:pt idx="6704">
                  <c:v>81891.45</c:v>
                </c:pt>
                <c:pt idx="6705">
                  <c:v>81916.02</c:v>
                </c:pt>
                <c:pt idx="6706">
                  <c:v>81940.59</c:v>
                </c:pt>
                <c:pt idx="6707">
                  <c:v>81965.16</c:v>
                </c:pt>
                <c:pt idx="6708">
                  <c:v>81989.73</c:v>
                </c:pt>
                <c:pt idx="6709">
                  <c:v>82014.3</c:v>
                </c:pt>
                <c:pt idx="6710">
                  <c:v>82038.870000000024</c:v>
                </c:pt>
                <c:pt idx="6711">
                  <c:v>82063.439999999988</c:v>
                </c:pt>
                <c:pt idx="6712">
                  <c:v>82088.009999999995</c:v>
                </c:pt>
                <c:pt idx="6713">
                  <c:v>82112.58</c:v>
                </c:pt>
                <c:pt idx="6714">
                  <c:v>82137.149999999994</c:v>
                </c:pt>
                <c:pt idx="6715">
                  <c:v>82161.72</c:v>
                </c:pt>
                <c:pt idx="6716">
                  <c:v>82186.289999999994</c:v>
                </c:pt>
                <c:pt idx="6717">
                  <c:v>82210.86</c:v>
                </c:pt>
                <c:pt idx="6718">
                  <c:v>82235.429999999993</c:v>
                </c:pt>
                <c:pt idx="6719">
                  <c:v>82260</c:v>
                </c:pt>
                <c:pt idx="6720">
                  <c:v>82284.570000000007</c:v>
                </c:pt>
                <c:pt idx="6721">
                  <c:v>82309.14</c:v>
                </c:pt>
                <c:pt idx="6722">
                  <c:v>82333.709999999992</c:v>
                </c:pt>
                <c:pt idx="6723">
                  <c:v>82358.28</c:v>
                </c:pt>
                <c:pt idx="6724">
                  <c:v>82382.850000000006</c:v>
                </c:pt>
                <c:pt idx="6725">
                  <c:v>82407.42</c:v>
                </c:pt>
                <c:pt idx="6726">
                  <c:v>82431.989999999991</c:v>
                </c:pt>
                <c:pt idx="6727">
                  <c:v>82456.56</c:v>
                </c:pt>
                <c:pt idx="6728">
                  <c:v>82481.13</c:v>
                </c:pt>
                <c:pt idx="6729">
                  <c:v>82505.7</c:v>
                </c:pt>
                <c:pt idx="6730">
                  <c:v>82530.27</c:v>
                </c:pt>
                <c:pt idx="6731">
                  <c:v>82554.84</c:v>
                </c:pt>
                <c:pt idx="6732">
                  <c:v>82579.409999999989</c:v>
                </c:pt>
                <c:pt idx="6733">
                  <c:v>82603.98</c:v>
                </c:pt>
                <c:pt idx="6734">
                  <c:v>82628.55</c:v>
                </c:pt>
                <c:pt idx="6735">
                  <c:v>82653.119999999995</c:v>
                </c:pt>
                <c:pt idx="6736">
                  <c:v>82677.69</c:v>
                </c:pt>
                <c:pt idx="6737">
                  <c:v>82702.259999999995</c:v>
                </c:pt>
                <c:pt idx="6738">
                  <c:v>82726.83</c:v>
                </c:pt>
                <c:pt idx="6739">
                  <c:v>82751.399999999994</c:v>
                </c:pt>
                <c:pt idx="6740">
                  <c:v>82775.97</c:v>
                </c:pt>
                <c:pt idx="6741">
                  <c:v>82800.539999999994</c:v>
                </c:pt>
                <c:pt idx="6742">
                  <c:v>82825.11</c:v>
                </c:pt>
                <c:pt idx="6743">
                  <c:v>82849.680000000022</c:v>
                </c:pt>
                <c:pt idx="6744">
                  <c:v>82874.25</c:v>
                </c:pt>
                <c:pt idx="6745">
                  <c:v>82898.820000000007</c:v>
                </c:pt>
                <c:pt idx="6746">
                  <c:v>82923.39</c:v>
                </c:pt>
                <c:pt idx="6747">
                  <c:v>82947.959999999992</c:v>
                </c:pt>
                <c:pt idx="6748">
                  <c:v>82972.53</c:v>
                </c:pt>
                <c:pt idx="6749">
                  <c:v>82997.100000000006</c:v>
                </c:pt>
                <c:pt idx="6750">
                  <c:v>83021.670000000027</c:v>
                </c:pt>
                <c:pt idx="6751">
                  <c:v>83046.239999999991</c:v>
                </c:pt>
                <c:pt idx="6752">
                  <c:v>83070.81</c:v>
                </c:pt>
                <c:pt idx="6753">
                  <c:v>83095.38</c:v>
                </c:pt>
                <c:pt idx="6754">
                  <c:v>83119.95</c:v>
                </c:pt>
                <c:pt idx="6755">
                  <c:v>83144.52</c:v>
                </c:pt>
                <c:pt idx="6756">
                  <c:v>83169.09</c:v>
                </c:pt>
                <c:pt idx="6757">
                  <c:v>83193.66</c:v>
                </c:pt>
                <c:pt idx="6758">
                  <c:v>83218.23</c:v>
                </c:pt>
                <c:pt idx="6759">
                  <c:v>83242.8</c:v>
                </c:pt>
                <c:pt idx="6760">
                  <c:v>83267.370000000024</c:v>
                </c:pt>
                <c:pt idx="6761">
                  <c:v>83291.939999999988</c:v>
                </c:pt>
                <c:pt idx="6762">
                  <c:v>83316.509999999995</c:v>
                </c:pt>
                <c:pt idx="6763">
                  <c:v>83341.08</c:v>
                </c:pt>
                <c:pt idx="6764">
                  <c:v>83365.649999999994</c:v>
                </c:pt>
                <c:pt idx="6765">
                  <c:v>83390.22</c:v>
                </c:pt>
                <c:pt idx="6766">
                  <c:v>83414.789999999994</c:v>
                </c:pt>
                <c:pt idx="6767">
                  <c:v>83439.360000000001</c:v>
                </c:pt>
                <c:pt idx="6768">
                  <c:v>83463.929999999993</c:v>
                </c:pt>
                <c:pt idx="6769">
                  <c:v>83488.5</c:v>
                </c:pt>
                <c:pt idx="6770">
                  <c:v>83513.070000000007</c:v>
                </c:pt>
                <c:pt idx="6771">
                  <c:v>83537.64</c:v>
                </c:pt>
                <c:pt idx="6772">
                  <c:v>83562.209999999992</c:v>
                </c:pt>
                <c:pt idx="6773">
                  <c:v>83586.78</c:v>
                </c:pt>
                <c:pt idx="6774">
                  <c:v>83611.350000000006</c:v>
                </c:pt>
                <c:pt idx="6775">
                  <c:v>83635.92</c:v>
                </c:pt>
                <c:pt idx="6776">
                  <c:v>83660.489999999991</c:v>
                </c:pt>
                <c:pt idx="6777">
                  <c:v>83685.06</c:v>
                </c:pt>
                <c:pt idx="6778">
                  <c:v>83709.63</c:v>
                </c:pt>
                <c:pt idx="6779">
                  <c:v>83734.2</c:v>
                </c:pt>
                <c:pt idx="6780">
                  <c:v>83758.77</c:v>
                </c:pt>
                <c:pt idx="6781">
                  <c:v>83783.34</c:v>
                </c:pt>
                <c:pt idx="6782">
                  <c:v>83807.909999999989</c:v>
                </c:pt>
                <c:pt idx="6783">
                  <c:v>83832.479999999996</c:v>
                </c:pt>
                <c:pt idx="6784">
                  <c:v>83857.05</c:v>
                </c:pt>
                <c:pt idx="6785">
                  <c:v>83881.620000000024</c:v>
                </c:pt>
                <c:pt idx="6786">
                  <c:v>83906.19</c:v>
                </c:pt>
                <c:pt idx="6787">
                  <c:v>83930.76</c:v>
                </c:pt>
                <c:pt idx="6788">
                  <c:v>83955.33</c:v>
                </c:pt>
                <c:pt idx="6789">
                  <c:v>83979.9</c:v>
                </c:pt>
                <c:pt idx="6790">
                  <c:v>84004.47</c:v>
                </c:pt>
                <c:pt idx="6791">
                  <c:v>84029.04</c:v>
                </c:pt>
                <c:pt idx="6792">
                  <c:v>84053.61</c:v>
                </c:pt>
                <c:pt idx="6793">
                  <c:v>84078.180000000022</c:v>
                </c:pt>
                <c:pt idx="6794">
                  <c:v>84102.75</c:v>
                </c:pt>
                <c:pt idx="6795">
                  <c:v>84127.32</c:v>
                </c:pt>
                <c:pt idx="6796">
                  <c:v>84151.89</c:v>
                </c:pt>
                <c:pt idx="6797">
                  <c:v>84176.459999999992</c:v>
                </c:pt>
                <c:pt idx="6798">
                  <c:v>84201.03</c:v>
                </c:pt>
                <c:pt idx="6799">
                  <c:v>84225.600000000006</c:v>
                </c:pt>
                <c:pt idx="6800">
                  <c:v>84250.170000000027</c:v>
                </c:pt>
                <c:pt idx="6801">
                  <c:v>84274.739999999991</c:v>
                </c:pt>
                <c:pt idx="6802">
                  <c:v>84299.31</c:v>
                </c:pt>
                <c:pt idx="6803">
                  <c:v>84323.88</c:v>
                </c:pt>
                <c:pt idx="6804">
                  <c:v>84348.45</c:v>
                </c:pt>
                <c:pt idx="6805">
                  <c:v>84373.02</c:v>
                </c:pt>
                <c:pt idx="6806">
                  <c:v>84397.59</c:v>
                </c:pt>
                <c:pt idx="6807">
                  <c:v>84422.16</c:v>
                </c:pt>
                <c:pt idx="6808">
                  <c:v>84446.73</c:v>
                </c:pt>
                <c:pt idx="6809">
                  <c:v>84471.3</c:v>
                </c:pt>
                <c:pt idx="6810">
                  <c:v>84495.870000000024</c:v>
                </c:pt>
                <c:pt idx="6811">
                  <c:v>84520.439999999988</c:v>
                </c:pt>
                <c:pt idx="6812">
                  <c:v>84545.01</c:v>
                </c:pt>
                <c:pt idx="6813">
                  <c:v>84569.58</c:v>
                </c:pt>
                <c:pt idx="6814">
                  <c:v>84594.150000000023</c:v>
                </c:pt>
                <c:pt idx="6815">
                  <c:v>84618.72</c:v>
                </c:pt>
                <c:pt idx="6816">
                  <c:v>84643.29</c:v>
                </c:pt>
                <c:pt idx="6817">
                  <c:v>84667.86</c:v>
                </c:pt>
                <c:pt idx="6818">
                  <c:v>84692.43</c:v>
                </c:pt>
                <c:pt idx="6819">
                  <c:v>84717</c:v>
                </c:pt>
                <c:pt idx="6820">
                  <c:v>84741.57</c:v>
                </c:pt>
                <c:pt idx="6821">
                  <c:v>84766.14</c:v>
                </c:pt>
                <c:pt idx="6822">
                  <c:v>84790.709999999992</c:v>
                </c:pt>
                <c:pt idx="6823">
                  <c:v>84815.28</c:v>
                </c:pt>
                <c:pt idx="6824">
                  <c:v>84839.85</c:v>
                </c:pt>
                <c:pt idx="6825">
                  <c:v>84864.42</c:v>
                </c:pt>
                <c:pt idx="6826">
                  <c:v>84888.989999999991</c:v>
                </c:pt>
                <c:pt idx="6827">
                  <c:v>84913.56</c:v>
                </c:pt>
                <c:pt idx="6828">
                  <c:v>84938.13</c:v>
                </c:pt>
                <c:pt idx="6829">
                  <c:v>84962.7</c:v>
                </c:pt>
                <c:pt idx="6830">
                  <c:v>84987.27</c:v>
                </c:pt>
                <c:pt idx="6831">
                  <c:v>85011.839999999997</c:v>
                </c:pt>
                <c:pt idx="6832">
                  <c:v>85036.409999999989</c:v>
                </c:pt>
                <c:pt idx="6833">
                  <c:v>85060.98</c:v>
                </c:pt>
                <c:pt idx="6834">
                  <c:v>85085.55</c:v>
                </c:pt>
                <c:pt idx="6835">
                  <c:v>85110.120000000024</c:v>
                </c:pt>
                <c:pt idx="6836">
                  <c:v>85134.69</c:v>
                </c:pt>
                <c:pt idx="6837">
                  <c:v>85159.26</c:v>
                </c:pt>
                <c:pt idx="6838">
                  <c:v>85183.83</c:v>
                </c:pt>
                <c:pt idx="6839">
                  <c:v>85208.4</c:v>
                </c:pt>
                <c:pt idx="6840">
                  <c:v>85232.97</c:v>
                </c:pt>
                <c:pt idx="6841">
                  <c:v>85257.54</c:v>
                </c:pt>
                <c:pt idx="6842">
                  <c:v>85282.11</c:v>
                </c:pt>
                <c:pt idx="6843">
                  <c:v>85306.680000000022</c:v>
                </c:pt>
                <c:pt idx="6844">
                  <c:v>85331.25</c:v>
                </c:pt>
                <c:pt idx="6845">
                  <c:v>85355.82</c:v>
                </c:pt>
                <c:pt idx="6846">
                  <c:v>85380.39</c:v>
                </c:pt>
                <c:pt idx="6847">
                  <c:v>85404.959999999992</c:v>
                </c:pt>
                <c:pt idx="6848">
                  <c:v>85429.53</c:v>
                </c:pt>
                <c:pt idx="6849">
                  <c:v>85454.1</c:v>
                </c:pt>
                <c:pt idx="6850">
                  <c:v>85478.670000000027</c:v>
                </c:pt>
                <c:pt idx="6851">
                  <c:v>85503.239999999991</c:v>
                </c:pt>
                <c:pt idx="6852">
                  <c:v>85527.81</c:v>
                </c:pt>
                <c:pt idx="6853">
                  <c:v>85552.38</c:v>
                </c:pt>
                <c:pt idx="6854">
                  <c:v>85576.95</c:v>
                </c:pt>
                <c:pt idx="6855">
                  <c:v>85601.52</c:v>
                </c:pt>
                <c:pt idx="6856">
                  <c:v>85626.09</c:v>
                </c:pt>
                <c:pt idx="6857">
                  <c:v>85650.66</c:v>
                </c:pt>
                <c:pt idx="6858">
                  <c:v>85675.23</c:v>
                </c:pt>
                <c:pt idx="6859">
                  <c:v>85699.8</c:v>
                </c:pt>
                <c:pt idx="6860">
                  <c:v>85724.370000000024</c:v>
                </c:pt>
                <c:pt idx="6861">
                  <c:v>85748.939999999988</c:v>
                </c:pt>
                <c:pt idx="6862">
                  <c:v>85773.51</c:v>
                </c:pt>
                <c:pt idx="6863">
                  <c:v>85798.080000000002</c:v>
                </c:pt>
                <c:pt idx="6864">
                  <c:v>85822.650000000023</c:v>
                </c:pt>
                <c:pt idx="6865">
                  <c:v>85847.22</c:v>
                </c:pt>
                <c:pt idx="6866">
                  <c:v>85871.79</c:v>
                </c:pt>
                <c:pt idx="6867">
                  <c:v>85896.36</c:v>
                </c:pt>
                <c:pt idx="6868">
                  <c:v>85920.93</c:v>
                </c:pt>
                <c:pt idx="6869">
                  <c:v>85945.5</c:v>
                </c:pt>
                <c:pt idx="6870">
                  <c:v>85970.07</c:v>
                </c:pt>
                <c:pt idx="6871">
                  <c:v>85994.64</c:v>
                </c:pt>
                <c:pt idx="6872">
                  <c:v>86019.209999999992</c:v>
                </c:pt>
                <c:pt idx="6873">
                  <c:v>86043.78</c:v>
                </c:pt>
                <c:pt idx="6874">
                  <c:v>86068.35</c:v>
                </c:pt>
                <c:pt idx="6875">
                  <c:v>86092.92</c:v>
                </c:pt>
                <c:pt idx="6876">
                  <c:v>86117.489999999991</c:v>
                </c:pt>
                <c:pt idx="6877">
                  <c:v>86142.06</c:v>
                </c:pt>
                <c:pt idx="6878">
                  <c:v>86166.63</c:v>
                </c:pt>
                <c:pt idx="6879">
                  <c:v>86191.2</c:v>
                </c:pt>
                <c:pt idx="6880">
                  <c:v>86215.77</c:v>
                </c:pt>
                <c:pt idx="6881">
                  <c:v>86240.34</c:v>
                </c:pt>
                <c:pt idx="6882">
                  <c:v>86264.909999999989</c:v>
                </c:pt>
                <c:pt idx="6883">
                  <c:v>86289.48</c:v>
                </c:pt>
                <c:pt idx="6884">
                  <c:v>86314.05</c:v>
                </c:pt>
                <c:pt idx="6885">
                  <c:v>86338.620000000024</c:v>
                </c:pt>
                <c:pt idx="6886">
                  <c:v>86363.19</c:v>
                </c:pt>
                <c:pt idx="6887">
                  <c:v>86387.76</c:v>
                </c:pt>
                <c:pt idx="6888">
                  <c:v>86412.33</c:v>
                </c:pt>
                <c:pt idx="6889">
                  <c:v>86436.9</c:v>
                </c:pt>
                <c:pt idx="6890">
                  <c:v>86461.47</c:v>
                </c:pt>
                <c:pt idx="6891">
                  <c:v>86486.04</c:v>
                </c:pt>
                <c:pt idx="6892">
                  <c:v>86510.61</c:v>
                </c:pt>
                <c:pt idx="6893">
                  <c:v>86535.180000000022</c:v>
                </c:pt>
                <c:pt idx="6894">
                  <c:v>86559.75</c:v>
                </c:pt>
                <c:pt idx="6895">
                  <c:v>86584.320000000007</c:v>
                </c:pt>
                <c:pt idx="6896">
                  <c:v>86608.89</c:v>
                </c:pt>
                <c:pt idx="6897">
                  <c:v>86633.459999999992</c:v>
                </c:pt>
                <c:pt idx="6898">
                  <c:v>86658.03</c:v>
                </c:pt>
                <c:pt idx="6899">
                  <c:v>86682.6</c:v>
                </c:pt>
                <c:pt idx="6900">
                  <c:v>86707.170000000027</c:v>
                </c:pt>
                <c:pt idx="6901">
                  <c:v>86731.739999999991</c:v>
                </c:pt>
                <c:pt idx="6902">
                  <c:v>86756.31</c:v>
                </c:pt>
                <c:pt idx="6903">
                  <c:v>86780.88</c:v>
                </c:pt>
                <c:pt idx="6904">
                  <c:v>86805.45</c:v>
                </c:pt>
                <c:pt idx="6905">
                  <c:v>86830.02</c:v>
                </c:pt>
                <c:pt idx="6906">
                  <c:v>86854.59</c:v>
                </c:pt>
                <c:pt idx="6907">
                  <c:v>86879.16</c:v>
                </c:pt>
                <c:pt idx="6908">
                  <c:v>86903.73</c:v>
                </c:pt>
                <c:pt idx="6909">
                  <c:v>86928.3</c:v>
                </c:pt>
                <c:pt idx="6910">
                  <c:v>86952.870000000024</c:v>
                </c:pt>
                <c:pt idx="6911">
                  <c:v>86977.439999999988</c:v>
                </c:pt>
                <c:pt idx="6912">
                  <c:v>87002.01</c:v>
                </c:pt>
                <c:pt idx="6913">
                  <c:v>87026.58</c:v>
                </c:pt>
                <c:pt idx="6914">
                  <c:v>87051.150000000023</c:v>
                </c:pt>
                <c:pt idx="6915">
                  <c:v>87075.72</c:v>
                </c:pt>
                <c:pt idx="6916">
                  <c:v>87100.29</c:v>
                </c:pt>
                <c:pt idx="6917">
                  <c:v>87124.86</c:v>
                </c:pt>
                <c:pt idx="6918">
                  <c:v>87149.43</c:v>
                </c:pt>
                <c:pt idx="6919">
                  <c:v>87174</c:v>
                </c:pt>
                <c:pt idx="6920">
                  <c:v>87198.57</c:v>
                </c:pt>
                <c:pt idx="6921">
                  <c:v>87223.14</c:v>
                </c:pt>
                <c:pt idx="6922">
                  <c:v>87247.709999999992</c:v>
                </c:pt>
                <c:pt idx="6923">
                  <c:v>87272.28</c:v>
                </c:pt>
                <c:pt idx="6924">
                  <c:v>87296.85</c:v>
                </c:pt>
                <c:pt idx="6925">
                  <c:v>87321.42</c:v>
                </c:pt>
                <c:pt idx="6926">
                  <c:v>87345.989999999991</c:v>
                </c:pt>
                <c:pt idx="6927">
                  <c:v>87370.560000000012</c:v>
                </c:pt>
                <c:pt idx="6928">
                  <c:v>87395.13</c:v>
                </c:pt>
                <c:pt idx="6929">
                  <c:v>87419.7</c:v>
                </c:pt>
                <c:pt idx="6930">
                  <c:v>87444.27</c:v>
                </c:pt>
                <c:pt idx="6931">
                  <c:v>87468.84</c:v>
                </c:pt>
                <c:pt idx="6932">
                  <c:v>87493.409999999989</c:v>
                </c:pt>
                <c:pt idx="6933">
                  <c:v>87517.98</c:v>
                </c:pt>
                <c:pt idx="6934">
                  <c:v>87542.55</c:v>
                </c:pt>
                <c:pt idx="6935">
                  <c:v>87567.120000000024</c:v>
                </c:pt>
                <c:pt idx="6936">
                  <c:v>87591.69</c:v>
                </c:pt>
                <c:pt idx="6937">
                  <c:v>87616.26</c:v>
                </c:pt>
                <c:pt idx="6938">
                  <c:v>87640.83</c:v>
                </c:pt>
                <c:pt idx="6939">
                  <c:v>87665.4</c:v>
                </c:pt>
                <c:pt idx="6940">
                  <c:v>87689.97</c:v>
                </c:pt>
                <c:pt idx="6941">
                  <c:v>87714.54</c:v>
                </c:pt>
                <c:pt idx="6942">
                  <c:v>87739.11</c:v>
                </c:pt>
                <c:pt idx="6943">
                  <c:v>87763.680000000022</c:v>
                </c:pt>
                <c:pt idx="6944">
                  <c:v>87788.25</c:v>
                </c:pt>
                <c:pt idx="6945">
                  <c:v>87812.82</c:v>
                </c:pt>
                <c:pt idx="6946">
                  <c:v>87837.39</c:v>
                </c:pt>
                <c:pt idx="6947">
                  <c:v>87861.959999999992</c:v>
                </c:pt>
                <c:pt idx="6948">
                  <c:v>87886.53</c:v>
                </c:pt>
                <c:pt idx="6949">
                  <c:v>87911.1</c:v>
                </c:pt>
                <c:pt idx="6950">
                  <c:v>87935.670000000027</c:v>
                </c:pt>
                <c:pt idx="6951">
                  <c:v>87960.239999999991</c:v>
                </c:pt>
                <c:pt idx="6952">
                  <c:v>87984.81</c:v>
                </c:pt>
                <c:pt idx="6953">
                  <c:v>88009.38</c:v>
                </c:pt>
                <c:pt idx="6954">
                  <c:v>88033.95</c:v>
                </c:pt>
                <c:pt idx="6955">
                  <c:v>88058.52</c:v>
                </c:pt>
                <c:pt idx="6956">
                  <c:v>88083.09</c:v>
                </c:pt>
                <c:pt idx="6957">
                  <c:v>88107.66</c:v>
                </c:pt>
                <c:pt idx="6958">
                  <c:v>88132.23</c:v>
                </c:pt>
                <c:pt idx="6959">
                  <c:v>88156.800000000003</c:v>
                </c:pt>
                <c:pt idx="6960">
                  <c:v>88181.370000000024</c:v>
                </c:pt>
                <c:pt idx="6961">
                  <c:v>88205.939999999988</c:v>
                </c:pt>
                <c:pt idx="6962">
                  <c:v>88230.51</c:v>
                </c:pt>
                <c:pt idx="6963">
                  <c:v>88255.08</c:v>
                </c:pt>
                <c:pt idx="6964">
                  <c:v>88279.650000000023</c:v>
                </c:pt>
                <c:pt idx="6965">
                  <c:v>88304.22</c:v>
                </c:pt>
                <c:pt idx="6966">
                  <c:v>88328.79</c:v>
                </c:pt>
                <c:pt idx="6967">
                  <c:v>88353.36</c:v>
                </c:pt>
                <c:pt idx="6968">
                  <c:v>88377.93</c:v>
                </c:pt>
                <c:pt idx="6969">
                  <c:v>88402.5</c:v>
                </c:pt>
                <c:pt idx="6970">
                  <c:v>88427.07</c:v>
                </c:pt>
                <c:pt idx="6971">
                  <c:v>88451.64</c:v>
                </c:pt>
                <c:pt idx="6972">
                  <c:v>88476.209999999992</c:v>
                </c:pt>
                <c:pt idx="6973">
                  <c:v>88500.78</c:v>
                </c:pt>
                <c:pt idx="6974">
                  <c:v>88525.35</c:v>
                </c:pt>
                <c:pt idx="6975">
                  <c:v>88549.92</c:v>
                </c:pt>
                <c:pt idx="6976">
                  <c:v>88574.489999999991</c:v>
                </c:pt>
                <c:pt idx="6977">
                  <c:v>88599.06</c:v>
                </c:pt>
                <c:pt idx="6978">
                  <c:v>88623.63</c:v>
                </c:pt>
                <c:pt idx="6979">
                  <c:v>88648.2</c:v>
                </c:pt>
                <c:pt idx="6980">
                  <c:v>88672.77</c:v>
                </c:pt>
                <c:pt idx="6981">
                  <c:v>88697.34</c:v>
                </c:pt>
                <c:pt idx="6982">
                  <c:v>88721.909999999989</c:v>
                </c:pt>
                <c:pt idx="6983">
                  <c:v>88746.48</c:v>
                </c:pt>
                <c:pt idx="6984">
                  <c:v>88771.05</c:v>
                </c:pt>
                <c:pt idx="6985">
                  <c:v>88795.620000000024</c:v>
                </c:pt>
                <c:pt idx="6986">
                  <c:v>88820.19</c:v>
                </c:pt>
                <c:pt idx="6987">
                  <c:v>88844.76</c:v>
                </c:pt>
                <c:pt idx="6988">
                  <c:v>88869.33</c:v>
                </c:pt>
                <c:pt idx="6989">
                  <c:v>88893.9</c:v>
                </c:pt>
                <c:pt idx="6990">
                  <c:v>88918.47</c:v>
                </c:pt>
                <c:pt idx="6991">
                  <c:v>88943.039999999994</c:v>
                </c:pt>
                <c:pt idx="6992">
                  <c:v>88967.61</c:v>
                </c:pt>
                <c:pt idx="6993">
                  <c:v>88992.180000000022</c:v>
                </c:pt>
                <c:pt idx="6994">
                  <c:v>89016.75</c:v>
                </c:pt>
                <c:pt idx="6995">
                  <c:v>89041.32</c:v>
                </c:pt>
                <c:pt idx="6996">
                  <c:v>89065.89</c:v>
                </c:pt>
                <c:pt idx="6997">
                  <c:v>89090.459999999992</c:v>
                </c:pt>
                <c:pt idx="6998">
                  <c:v>89115.03</c:v>
                </c:pt>
                <c:pt idx="6999">
                  <c:v>89139.6</c:v>
                </c:pt>
                <c:pt idx="7000">
                  <c:v>89164.170000000027</c:v>
                </c:pt>
                <c:pt idx="7001">
                  <c:v>89188.739999999991</c:v>
                </c:pt>
                <c:pt idx="7002">
                  <c:v>89213.31</c:v>
                </c:pt>
                <c:pt idx="7003">
                  <c:v>89237.88</c:v>
                </c:pt>
                <c:pt idx="7004">
                  <c:v>89262.45</c:v>
                </c:pt>
                <c:pt idx="7005">
                  <c:v>89287.02</c:v>
                </c:pt>
                <c:pt idx="7006">
                  <c:v>89311.59</c:v>
                </c:pt>
                <c:pt idx="7007">
                  <c:v>89336.16</c:v>
                </c:pt>
                <c:pt idx="7008">
                  <c:v>89360.73</c:v>
                </c:pt>
                <c:pt idx="7009">
                  <c:v>89385.3</c:v>
                </c:pt>
                <c:pt idx="7010">
                  <c:v>89409.870000000024</c:v>
                </c:pt>
                <c:pt idx="7011">
                  <c:v>89434.439999999988</c:v>
                </c:pt>
                <c:pt idx="7012">
                  <c:v>89459.01</c:v>
                </c:pt>
                <c:pt idx="7013">
                  <c:v>89483.58</c:v>
                </c:pt>
                <c:pt idx="7014">
                  <c:v>89508.150000000023</c:v>
                </c:pt>
                <c:pt idx="7015">
                  <c:v>89532.72</c:v>
                </c:pt>
                <c:pt idx="7016">
                  <c:v>89557.29</c:v>
                </c:pt>
                <c:pt idx="7017">
                  <c:v>89581.86</c:v>
                </c:pt>
                <c:pt idx="7018">
                  <c:v>89606.43</c:v>
                </c:pt>
                <c:pt idx="7019">
                  <c:v>89631</c:v>
                </c:pt>
                <c:pt idx="7020">
                  <c:v>89655.57</c:v>
                </c:pt>
                <c:pt idx="7021">
                  <c:v>89680.14</c:v>
                </c:pt>
                <c:pt idx="7022">
                  <c:v>89704.709999999992</c:v>
                </c:pt>
                <c:pt idx="7023">
                  <c:v>89729.280000000013</c:v>
                </c:pt>
                <c:pt idx="7024">
                  <c:v>89753.85</c:v>
                </c:pt>
                <c:pt idx="7025">
                  <c:v>89778.42</c:v>
                </c:pt>
                <c:pt idx="7026">
                  <c:v>89802.989999999991</c:v>
                </c:pt>
                <c:pt idx="7027">
                  <c:v>89827.56</c:v>
                </c:pt>
                <c:pt idx="7028">
                  <c:v>89852.13</c:v>
                </c:pt>
                <c:pt idx="7029">
                  <c:v>89876.7</c:v>
                </c:pt>
                <c:pt idx="7030">
                  <c:v>89901.27</c:v>
                </c:pt>
                <c:pt idx="7031">
                  <c:v>89925.84</c:v>
                </c:pt>
                <c:pt idx="7032">
                  <c:v>89950.409999999989</c:v>
                </c:pt>
                <c:pt idx="7033">
                  <c:v>89974.98</c:v>
                </c:pt>
                <c:pt idx="7034">
                  <c:v>89999.55</c:v>
                </c:pt>
                <c:pt idx="7035">
                  <c:v>90024.120000000024</c:v>
                </c:pt>
                <c:pt idx="7036">
                  <c:v>90048.69</c:v>
                </c:pt>
                <c:pt idx="7037">
                  <c:v>90073.26</c:v>
                </c:pt>
                <c:pt idx="7038">
                  <c:v>90097.83</c:v>
                </c:pt>
                <c:pt idx="7039">
                  <c:v>90122.4</c:v>
                </c:pt>
                <c:pt idx="7040">
                  <c:v>90146.97</c:v>
                </c:pt>
                <c:pt idx="7041">
                  <c:v>90171.54</c:v>
                </c:pt>
                <c:pt idx="7042">
                  <c:v>90196.11</c:v>
                </c:pt>
                <c:pt idx="7043">
                  <c:v>90220.680000000022</c:v>
                </c:pt>
                <c:pt idx="7044">
                  <c:v>90245.25</c:v>
                </c:pt>
                <c:pt idx="7045">
                  <c:v>90269.82</c:v>
                </c:pt>
                <c:pt idx="7046">
                  <c:v>90294.39</c:v>
                </c:pt>
                <c:pt idx="7047">
                  <c:v>90318.959999999992</c:v>
                </c:pt>
                <c:pt idx="7048">
                  <c:v>90343.53</c:v>
                </c:pt>
                <c:pt idx="7049">
                  <c:v>90368.1</c:v>
                </c:pt>
                <c:pt idx="7050">
                  <c:v>90392.670000000027</c:v>
                </c:pt>
                <c:pt idx="7051">
                  <c:v>90417.239999999991</c:v>
                </c:pt>
                <c:pt idx="7052">
                  <c:v>90441.81</c:v>
                </c:pt>
                <c:pt idx="7053">
                  <c:v>90466.38</c:v>
                </c:pt>
                <c:pt idx="7054">
                  <c:v>90490.95</c:v>
                </c:pt>
                <c:pt idx="7055">
                  <c:v>90515.520000000004</c:v>
                </c:pt>
                <c:pt idx="7056">
                  <c:v>90540.09</c:v>
                </c:pt>
                <c:pt idx="7057">
                  <c:v>90564.66</c:v>
                </c:pt>
                <c:pt idx="7058">
                  <c:v>90589.23</c:v>
                </c:pt>
                <c:pt idx="7059">
                  <c:v>90613.8</c:v>
                </c:pt>
                <c:pt idx="7060">
                  <c:v>90638.370000000024</c:v>
                </c:pt>
                <c:pt idx="7061">
                  <c:v>90662.939999999988</c:v>
                </c:pt>
                <c:pt idx="7062">
                  <c:v>90687.51</c:v>
                </c:pt>
                <c:pt idx="7063">
                  <c:v>90712.08</c:v>
                </c:pt>
                <c:pt idx="7064">
                  <c:v>90736.650000000023</c:v>
                </c:pt>
                <c:pt idx="7065">
                  <c:v>90761.22</c:v>
                </c:pt>
                <c:pt idx="7066">
                  <c:v>90785.79</c:v>
                </c:pt>
                <c:pt idx="7067">
                  <c:v>90810.36</c:v>
                </c:pt>
                <c:pt idx="7068">
                  <c:v>90834.93</c:v>
                </c:pt>
                <c:pt idx="7069">
                  <c:v>89939.37919999662</c:v>
                </c:pt>
                <c:pt idx="7070">
                  <c:v>89685.400046005845</c:v>
                </c:pt>
                <c:pt idx="7071">
                  <c:v>89432.233799889669</c:v>
                </c:pt>
                <c:pt idx="7072">
                  <c:v>89179.879747226834</c:v>
                </c:pt>
                <c:pt idx="7073">
                  <c:v>88928.334897160501</c:v>
                </c:pt>
                <c:pt idx="7074">
                  <c:v>88677.596271604256</c:v>
                </c:pt>
                <c:pt idx="7075">
                  <c:v>88427.663151100292</c:v>
                </c:pt>
                <c:pt idx="7076">
                  <c:v>88178.532561510758</c:v>
                </c:pt>
                <c:pt idx="7077">
                  <c:v>87930.201541438699</c:v>
                </c:pt>
                <c:pt idx="7078">
                  <c:v>87682.669366434275</c:v>
                </c:pt>
                <c:pt idx="7079">
                  <c:v>87435.933079034061</c:v>
                </c:pt>
                <c:pt idx="7080">
                  <c:v>87189.989734515562</c:v>
                </c:pt>
                <c:pt idx="7081">
                  <c:v>86944.838603526339</c:v>
                </c:pt>
                <c:pt idx="7082">
                  <c:v>86700.476745247841</c:v>
                </c:pt>
                <c:pt idx="7083">
                  <c:v>86456.901231467666</c:v>
                </c:pt>
                <c:pt idx="7084">
                  <c:v>86214.111328125029</c:v>
                </c:pt>
                <c:pt idx="7085">
                  <c:v>85972.104111000896</c:v>
                </c:pt>
                <c:pt idx="7086">
                  <c:v>85730.876668363824</c:v>
                </c:pt>
                <c:pt idx="7087">
                  <c:v>85490.428261518478</c:v>
                </c:pt>
                <c:pt idx="7088">
                  <c:v>85250.755982726812</c:v>
                </c:pt>
                <c:pt idx="7089">
                  <c:v>85011.8569367975</c:v>
                </c:pt>
                <c:pt idx="7090">
                  <c:v>84773.730380445733</c:v>
                </c:pt>
                <c:pt idx="7091">
                  <c:v>84536.373422414108</c:v>
                </c:pt>
                <c:pt idx="7092">
                  <c:v>84299.783183857799</c:v>
                </c:pt>
                <c:pt idx="7093">
                  <c:v>84063.958917111158</c:v>
                </c:pt>
                <c:pt idx="7094">
                  <c:v>83828.897747352719</c:v>
                </c:pt>
                <c:pt idx="7095">
                  <c:v>83594.596812039585</c:v>
                </c:pt>
                <c:pt idx="7096">
                  <c:v>83361.055359244376</c:v>
                </c:pt>
                <c:pt idx="7097">
                  <c:v>83128.270530447364</c:v>
                </c:pt>
                <c:pt idx="7098">
                  <c:v>82896.239479377837</c:v>
                </c:pt>
                <c:pt idx="7099">
                  <c:v>82664.961450010538</c:v>
                </c:pt>
                <c:pt idx="7100">
                  <c:v>82434.433600053162</c:v>
                </c:pt>
                <c:pt idx="7101">
                  <c:v>82204.653099417672</c:v>
                </c:pt>
                <c:pt idx="7102">
                  <c:v>81975.619188040495</c:v>
                </c:pt>
                <c:pt idx="7103">
                  <c:v>81747.329039916396</c:v>
                </c:pt>
                <c:pt idx="7104">
                  <c:v>81519.779841065392</c:v>
                </c:pt>
                <c:pt idx="7105">
                  <c:v>81292.970827519879</c:v>
                </c:pt>
                <c:pt idx="7106">
                  <c:v>81066.89918936789</c:v>
                </c:pt>
                <c:pt idx="7107">
                  <c:v>80841.562128841906</c:v>
                </c:pt>
                <c:pt idx="7108">
                  <c:v>80616.958878040314</c:v>
                </c:pt>
                <c:pt idx="7109">
                  <c:v>80393.086643248767</c:v>
                </c:pt>
                <c:pt idx="7110">
                  <c:v>80169.942642644048</c:v>
                </c:pt>
                <c:pt idx="7111">
                  <c:v>79947.526104703546</c:v>
                </c:pt>
                <c:pt idx="7112">
                  <c:v>79725.834251761407</c:v>
                </c:pt>
                <c:pt idx="7113">
                  <c:v>79504.864317938685</c:v>
                </c:pt>
                <c:pt idx="7114">
                  <c:v>79284.615528121591</c:v>
                </c:pt>
                <c:pt idx="7115">
                  <c:v>79065.085120633303</c:v>
                </c:pt>
                <c:pt idx="7116">
                  <c:v>78846.270345553741</c:v>
                </c:pt>
                <c:pt idx="7117">
                  <c:v>78628.170424312397</c:v>
                </c:pt>
                <c:pt idx="7118">
                  <c:v>78410.782611146526</c:v>
                </c:pt>
                <c:pt idx="7119">
                  <c:v>78194.104171946645</c:v>
                </c:pt>
                <c:pt idx="7120">
                  <c:v>77978.13432483378</c:v>
                </c:pt>
                <c:pt idx="7121">
                  <c:v>77762.870339915156</c:v>
                </c:pt>
                <c:pt idx="7122">
                  <c:v>77548.309498950897</c:v>
                </c:pt>
                <c:pt idx="7123">
                  <c:v>77334.451016709223</c:v>
                </c:pt>
                <c:pt idx="7124">
                  <c:v>77121.292179211945</c:v>
                </c:pt>
                <c:pt idx="7125">
                  <c:v>76908.830283880234</c:v>
                </c:pt>
                <c:pt idx="7126">
                  <c:v>76697.064542457432</c:v>
                </c:pt>
                <c:pt idx="7127">
                  <c:v>76485.992256611527</c:v>
                </c:pt>
                <c:pt idx="7128">
                  <c:v>76275.610739573807</c:v>
                </c:pt>
                <c:pt idx="7129">
                  <c:v>76065.919200003118</c:v>
                </c:pt>
                <c:pt idx="7130">
                  <c:v>75856.914955347747</c:v>
                </c:pt>
                <c:pt idx="7131">
                  <c:v>75648.59533432126</c:v>
                </c:pt>
                <c:pt idx="7132">
                  <c:v>75440.95954285562</c:v>
                </c:pt>
                <c:pt idx="7133">
                  <c:v>75234.004913911223</c:v>
                </c:pt>
                <c:pt idx="7134">
                  <c:v>75027.728791952133</c:v>
                </c:pt>
                <c:pt idx="7135">
                  <c:v>74822.130379930153</c:v>
                </c:pt>
                <c:pt idx="7136">
                  <c:v>74617.20702649653</c:v>
                </c:pt>
                <c:pt idx="7137">
                  <c:v>74412.956091642351</c:v>
                </c:pt>
                <c:pt idx="7138">
                  <c:v>74209.37677565217</c:v>
                </c:pt>
                <c:pt idx="7139">
                  <c:v>74006.466442719058</c:v>
                </c:pt>
                <c:pt idx="7140">
                  <c:v>73804.222468197375</c:v>
                </c:pt>
                <c:pt idx="7141">
                  <c:v>73602.644049912662</c:v>
                </c:pt>
                <c:pt idx="7142">
                  <c:v>73401.728567525744</c:v>
                </c:pt>
                <c:pt idx="7143">
                  <c:v>73201.473411828294</c:v>
                </c:pt>
                <c:pt idx="7144">
                  <c:v>73001.877778112888</c:v>
                </c:pt>
                <c:pt idx="7145">
                  <c:v>72802.939061522426</c:v>
                </c:pt>
                <c:pt idx="7146">
                  <c:v>72604.654668226853</c:v>
                </c:pt>
                <c:pt idx="7147">
                  <c:v>72407.023791104541</c:v>
                </c:pt>
                <c:pt idx="7148">
                  <c:v>72210.043840736122</c:v>
                </c:pt>
                <c:pt idx="7149">
                  <c:v>72013.71223853527</c:v>
                </c:pt>
                <c:pt idx="7150">
                  <c:v>71818.028175219879</c:v>
                </c:pt>
                <c:pt idx="7151">
                  <c:v>71622.989076644182</c:v>
                </c:pt>
                <c:pt idx="7152">
                  <c:v>71428.592379525275</c:v>
                </c:pt>
                <c:pt idx="7153">
                  <c:v>71234.837272301316</c:v>
                </c:pt>
                <c:pt idx="7154">
                  <c:v>71041.72119623427</c:v>
                </c:pt>
                <c:pt idx="7155">
                  <c:v>70849.241603165836</c:v>
                </c:pt>
                <c:pt idx="7156">
                  <c:v>70657.397679656715</c:v>
                </c:pt>
                <c:pt idx="7157">
                  <c:v>70466.186881959395</c:v>
                </c:pt>
                <c:pt idx="7158">
                  <c:v>70275.606677234173</c:v>
                </c:pt>
                <c:pt idx="7159">
                  <c:v>70085.65625</c:v>
                </c:pt>
                <c:pt idx="7160">
                  <c:v>69896.33307178317</c:v>
                </c:pt>
                <c:pt idx="7161">
                  <c:v>69707.634624749422</c:v>
                </c:pt>
                <c:pt idx="7162">
                  <c:v>69519.560091644511</c:v>
                </c:pt>
                <c:pt idx="7163">
                  <c:v>69332.106959059805</c:v>
                </c:pt>
                <c:pt idx="7164">
                  <c:v>69145.272724300623</c:v>
                </c:pt>
                <c:pt idx="7165">
                  <c:v>68959.056568324537</c:v>
                </c:pt>
                <c:pt idx="7166">
                  <c:v>68773.455992773175</c:v>
                </c:pt>
                <c:pt idx="7167">
                  <c:v>68588.468509986968</c:v>
                </c:pt>
                <c:pt idx="7168">
                  <c:v>68404.093299210028</c:v>
                </c:pt>
                <c:pt idx="7169">
                  <c:v>68220.327877268166</c:v>
                </c:pt>
                <c:pt idx="7170">
                  <c:v>68037.169771313638</c:v>
                </c:pt>
                <c:pt idx="7171">
                  <c:v>67854.618159115344</c:v>
                </c:pt>
                <c:pt idx="7172">
                  <c:v>67672.670572414994</c:v>
                </c:pt>
                <c:pt idx="7173">
                  <c:v>67491.324553266168</c:v>
                </c:pt>
                <c:pt idx="7174">
                  <c:v>67310.579278126359</c:v>
                </c:pt>
                <c:pt idx="7175">
                  <c:v>67130.432293549122</c:v>
                </c:pt>
                <c:pt idx="7176">
                  <c:v>66950.881156444579</c:v>
                </c:pt>
                <c:pt idx="7177">
                  <c:v>66771.925041913972</c:v>
                </c:pt>
                <c:pt idx="7178">
                  <c:v>66593.561511456937</c:v>
                </c:pt>
                <c:pt idx="7179">
                  <c:v>66415.788136720643</c:v>
                </c:pt>
                <c:pt idx="7180">
                  <c:v>66238.604091644287</c:v>
                </c:pt>
                <c:pt idx="7181">
                  <c:v>66062.006952449679</c:v>
                </c:pt>
                <c:pt idx="7182">
                  <c:v>65885.994305625529</c:v>
                </c:pt>
                <c:pt idx="7183">
                  <c:v>65710.565323919058</c:v>
                </c:pt>
                <c:pt idx="7184">
                  <c:v>65535.717598348885</c:v>
                </c:pt>
                <c:pt idx="7185">
                  <c:v>65361.448730051517</c:v>
                </c:pt>
                <c:pt idx="7186">
                  <c:v>65187.757890835404</c:v>
                </c:pt>
                <c:pt idx="7187">
                  <c:v>65014.642686381936</c:v>
                </c:pt>
                <c:pt idx="7188">
                  <c:v>64842.100732460603</c:v>
                </c:pt>
                <c:pt idx="7189">
                  <c:v>64670.131199985721</c:v>
                </c:pt>
                <c:pt idx="7190">
                  <c:v>64498.731709301457</c:v>
                </c:pt>
                <c:pt idx="7191">
                  <c:v>64327.899890750632</c:v>
                </c:pt>
                <c:pt idx="7192">
                  <c:v>64157.634914442919</c:v>
                </c:pt>
                <c:pt idx="7193">
                  <c:v>63987.934415340445</c:v>
                </c:pt>
                <c:pt idx="7194">
                  <c:v>63818.796038299799</c:v>
                </c:pt>
                <c:pt idx="7195">
                  <c:v>63650.218952700496</c:v>
                </c:pt>
                <c:pt idx="7196">
                  <c:v>63482.200808137655</c:v>
                </c:pt>
                <c:pt idx="7197">
                  <c:v>63314.739263907075</c:v>
                </c:pt>
                <c:pt idx="7198">
                  <c:v>63147.833488851771</c:v>
                </c:pt>
                <c:pt idx="7199">
                  <c:v>62981.481146931626</c:v>
                </c:pt>
                <c:pt idx="7200">
                  <c:v>62815.679911985986</c:v>
                </c:pt>
                <c:pt idx="7201">
                  <c:v>62650.428952336311</c:v>
                </c:pt>
                <c:pt idx="7202">
                  <c:v>62485.725946381666</c:v>
                </c:pt>
                <c:pt idx="7203">
                  <c:v>62321.568582311258</c:v>
                </c:pt>
                <c:pt idx="7204">
                  <c:v>62157.956028118744</c:v>
                </c:pt>
                <c:pt idx="7205">
                  <c:v>61994.885976597667</c:v>
                </c:pt>
                <c:pt idx="7206">
                  <c:v>61832.35613024237</c:v>
                </c:pt>
                <c:pt idx="7207">
                  <c:v>61670.365656733506</c:v>
                </c:pt>
                <c:pt idx="7208">
                  <c:v>61508.912263199702</c:v>
                </c:pt>
                <c:pt idx="7209">
                  <c:v>61347.993666514732</c:v>
                </c:pt>
                <c:pt idx="7210">
                  <c:v>61187.609034046545</c:v>
                </c:pt>
                <c:pt idx="7211">
                  <c:v>61027.756087332978</c:v>
                </c:pt>
                <c:pt idx="7212">
                  <c:v>60868.432557359352</c:v>
                </c:pt>
                <c:pt idx="7213">
                  <c:v>60709.637611523249</c:v>
                </c:pt>
                <c:pt idx="7214">
                  <c:v>60551.368985503905</c:v>
                </c:pt>
                <c:pt idx="7215">
                  <c:v>60393.624424591631</c:v>
                </c:pt>
                <c:pt idx="7216">
                  <c:v>60236.403096050031</c:v>
                </c:pt>
                <c:pt idx="7217">
                  <c:v>60079.702749818556</c:v>
                </c:pt>
                <c:pt idx="7218">
                  <c:v>59923.521145358674</c:v>
                </c:pt>
                <c:pt idx="7219">
                  <c:v>59767.857450008392</c:v>
                </c:pt>
                <c:pt idx="7220">
                  <c:v>59612.709427848458</c:v>
                </c:pt>
                <c:pt idx="7221">
                  <c:v>59458.074852421894</c:v>
                </c:pt>
                <c:pt idx="7222">
                  <c:v>59303.952891230598</c:v>
                </c:pt>
                <c:pt idx="7223">
                  <c:v>59150.341322571025</c:v>
                </c:pt>
                <c:pt idx="7224">
                  <c:v>58997.237933903925</c:v>
                </c:pt>
                <c:pt idx="7225">
                  <c:v>58844.641893088818</c:v>
                </c:pt>
                <c:pt idx="7226">
                  <c:v>58692.550992473974</c:v>
                </c:pt>
                <c:pt idx="7227">
                  <c:v>58540.96303351222</c:v>
                </c:pt>
                <c:pt idx="7228">
                  <c:v>58389.877184420831</c:v>
                </c:pt>
                <c:pt idx="7229">
                  <c:v>58239.291251584873</c:v>
                </c:pt>
                <c:pt idx="7230">
                  <c:v>58089.203050374992</c:v>
                </c:pt>
                <c:pt idx="7231">
                  <c:v>57939.611749529824</c:v>
                </c:pt>
                <c:pt idx="7232">
                  <c:v>57790.515169277787</c:v>
                </c:pt>
                <c:pt idx="7233">
                  <c:v>57641.911139071002</c:v>
                </c:pt>
                <c:pt idx="7234">
                  <c:v>57493.798828125</c:v>
                </c:pt>
                <c:pt idx="7235">
                  <c:v>57346.176070615627</c:v>
                </c:pt>
                <c:pt idx="7236">
                  <c:v>57199.040709778666</c:v>
                </c:pt>
                <c:pt idx="7237">
                  <c:v>57052.391915515051</c:v>
                </c:pt>
                <c:pt idx="7238">
                  <c:v>56906.227535903454</c:v>
                </c:pt>
                <c:pt idx="7239">
                  <c:v>56760.545428007834</c:v>
                </c:pt>
                <c:pt idx="7240">
                  <c:v>56615.344762444511</c:v>
                </c:pt>
                <c:pt idx="7241">
                  <c:v>56470.623401105382</c:v>
                </c:pt>
                <c:pt idx="7242">
                  <c:v>56326.379214853048</c:v>
                </c:pt>
                <c:pt idx="7243">
                  <c:v>56182.611375123255</c:v>
                </c:pt>
                <c:pt idx="7244">
                  <c:v>56039.317757606521</c:v>
                </c:pt>
                <c:pt idx="7245">
                  <c:v>55896.496246859431</c:v>
                </c:pt>
                <c:pt idx="7246">
                  <c:v>55754.146015241742</c:v>
                </c:pt>
                <c:pt idx="7247">
                  <c:v>55612.264952242382</c:v>
                </c:pt>
                <c:pt idx="7248">
                  <c:v>55470.850955992966</c:v>
                </c:pt>
                <c:pt idx="7249">
                  <c:v>55329.903200000532</c:v>
                </c:pt>
                <c:pt idx="7250">
                  <c:v>55189.419587314143</c:v>
                </c:pt>
                <c:pt idx="7251">
                  <c:v>55049.398029834032</c:v>
                </c:pt>
                <c:pt idx="7252">
                  <c:v>54909.837702035904</c:v>
                </c:pt>
                <c:pt idx="7253">
                  <c:v>54770.736520722508</c:v>
                </c:pt>
                <c:pt idx="7254">
                  <c:v>54632.092411294594</c:v>
                </c:pt>
                <c:pt idx="7255">
                  <c:v>54493.904549524203</c:v>
                </c:pt>
                <c:pt idx="7256">
                  <c:v>54356.17086571455</c:v>
                </c:pt>
                <c:pt idx="7257">
                  <c:v>54218.889298886075</c:v>
                </c:pt>
                <c:pt idx="7258">
                  <c:v>54082.059026032686</c:v>
                </c:pt>
                <c:pt idx="7259">
                  <c:v>53945.677991077304</c:v>
                </c:pt>
                <c:pt idx="7260">
                  <c:v>53809.744146510944</c:v>
                </c:pt>
                <c:pt idx="7261">
                  <c:v>53674.256670713425</c:v>
                </c:pt>
                <c:pt idx="7262">
                  <c:v>53539.213521108031</c:v>
                </c:pt>
                <c:pt idx="7263">
                  <c:v>53404.612663626671</c:v>
                </c:pt>
                <c:pt idx="7264">
                  <c:v>53270.453278124347</c:v>
                </c:pt>
                <c:pt idx="7265">
                  <c:v>53136.733335509882</c:v>
                </c:pt>
                <c:pt idx="7266">
                  <c:v>53003.450815111399</c:v>
                </c:pt>
                <c:pt idx="7267">
                  <c:v>52870.604898303747</c:v>
                </c:pt>
                <c:pt idx="7268">
                  <c:v>52738.193569481358</c:v>
                </c:pt>
                <c:pt idx="7269">
                  <c:v>52606.214821308866</c:v>
                </c:pt>
                <c:pt idx="7270">
                  <c:v>52474.66783683002</c:v>
                </c:pt>
                <c:pt idx="7271">
                  <c:v>52343.550613790765</c:v>
                </c:pt>
                <c:pt idx="7272">
                  <c:v>52212.861158162355</c:v>
                </c:pt>
                <c:pt idx="7273">
                  <c:v>52082.598654717192</c:v>
                </c:pt>
                <c:pt idx="7274">
                  <c:v>51952.761114537687</c:v>
                </c:pt>
                <c:pt idx="7275">
                  <c:v>51823.346556901946</c:v>
                </c:pt>
                <c:pt idx="7276">
                  <c:v>51694.354168474696</c:v>
                </c:pt>
                <c:pt idx="7277">
                  <c:v>51565.781973436482</c:v>
                </c:pt>
                <c:pt idx="7278">
                  <c:v>51437.628004461527</c:v>
                </c:pt>
                <c:pt idx="7279">
                  <c:v>51309.891450002775</c:v>
                </c:pt>
                <c:pt idx="7280">
                  <c:v>51182.570347622037</c:v>
                </c:pt>
                <c:pt idx="7281">
                  <c:v>51055.662743091576</c:v>
                </c:pt>
                <c:pt idx="7282">
                  <c:v>50929.167826846235</c:v>
                </c:pt>
                <c:pt idx="7283">
                  <c:v>50803.083649680004</c:v>
                </c:pt>
                <c:pt idx="7284">
                  <c:v>50677.408270552762</c:v>
                </c:pt>
                <c:pt idx="7285">
                  <c:v>50552.140881925821</c:v>
                </c:pt>
                <c:pt idx="7286">
                  <c:v>50427.279547765836</c:v>
                </c:pt>
                <c:pt idx="7287">
                  <c:v>50302.822340130806</c:v>
                </c:pt>
                <c:pt idx="7288">
                  <c:v>50178.768453627825</c:v>
                </c:pt>
                <c:pt idx="7289">
                  <c:v>50055.115965425968</c:v>
                </c:pt>
                <c:pt idx="7290">
                  <c:v>49931.862960532293</c:v>
                </c:pt>
                <c:pt idx="7291">
                  <c:v>49809.00863590838</c:v>
                </c:pt>
                <c:pt idx="7292">
                  <c:v>49686.55108168719</c:v>
                </c:pt>
                <c:pt idx="7293">
                  <c:v>49564.488396048575</c:v>
                </c:pt>
                <c:pt idx="7294">
                  <c:v>49442.819778114572</c:v>
                </c:pt>
                <c:pt idx="7295">
                  <c:v>49321.543331190958</c:v>
                </c:pt>
                <c:pt idx="7296">
                  <c:v>49200.657166302204</c:v>
                </c:pt>
                <c:pt idx="7297">
                  <c:v>49080.160485118613</c:v>
                </c:pt>
                <c:pt idx="7298">
                  <c:v>48960.051403850302</c:v>
                </c:pt>
                <c:pt idx="7299">
                  <c:v>48840.328046530485</c:v>
                </c:pt>
                <c:pt idx="7300">
                  <c:v>48720.989617228537</c:v>
                </c:pt>
                <c:pt idx="7301">
                  <c:v>48602.034245207913</c:v>
                </c:pt>
                <c:pt idx="7302">
                  <c:v>48483.460067346692</c:v>
                </c:pt>
                <c:pt idx="7303">
                  <c:v>48365.266290307045</c:v>
                </c:pt>
                <c:pt idx="7304">
                  <c:v>48247.451056256905</c:v>
                </c:pt>
                <c:pt idx="7305">
                  <c:v>48130.012514933958</c:v>
                </c:pt>
                <c:pt idx="7306">
                  <c:v>48012.94987565279</c:v>
                </c:pt>
                <c:pt idx="7307">
                  <c:v>47896.261293411233</c:v>
                </c:pt>
                <c:pt idx="7308">
                  <c:v>47779.944930836573</c:v>
                </c:pt>
                <c:pt idx="7309">
                  <c:v>47664</c:v>
                </c:pt>
                <c:pt idx="7310">
                  <c:v>47548.424668654785</c:v>
                </c:pt>
                <c:pt idx="7311">
                  <c:v>47433.217112287879</c:v>
                </c:pt>
                <c:pt idx="7312">
                  <c:v>47318.376545637846</c:v>
                </c:pt>
                <c:pt idx="7313">
                  <c:v>47203.90114942193</c:v>
                </c:pt>
                <c:pt idx="7314">
                  <c:v>47089.78911170362</c:v>
                </c:pt>
                <c:pt idx="7315">
                  <c:v>46976.039650335908</c:v>
                </c:pt>
                <c:pt idx="7316">
                  <c:v>46862.650958567858</c:v>
                </c:pt>
                <c:pt idx="7317">
                  <c:v>46749.621237307787</c:v>
                </c:pt>
                <c:pt idx="7318">
                  <c:v>46636.949707239866</c:v>
                </c:pt>
                <c:pt idx="7319">
                  <c:v>46524.634574487813</c:v>
                </c:pt>
                <c:pt idx="7320">
                  <c:v>46412.674052506685</c:v>
                </c:pt>
                <c:pt idx="7321">
                  <c:v>46301.067365109921</c:v>
                </c:pt>
                <c:pt idx="7322">
                  <c:v>46189.812731042526</c:v>
                </c:pt>
                <c:pt idx="7323">
                  <c:v>46078.908376425527</c:v>
                </c:pt>
                <c:pt idx="7324">
                  <c:v>45968.353528112188</c:v>
                </c:pt>
                <c:pt idx="7325">
                  <c:v>45858.146417573094</c:v>
                </c:pt>
                <c:pt idx="7326">
                  <c:v>45748.285283446312</c:v>
                </c:pt>
                <c:pt idx="7327">
                  <c:v>45638.769355893135</c:v>
                </c:pt>
                <c:pt idx="7328">
                  <c:v>45529.596878886223</c:v>
                </c:pt>
                <c:pt idx="7329">
                  <c:v>45420.766103684888</c:v>
                </c:pt>
                <c:pt idx="7330">
                  <c:v>45312.276263639324</c:v>
                </c:pt>
                <c:pt idx="7331">
                  <c:v>45204.125615313627</c:v>
                </c:pt>
                <c:pt idx="7332">
                  <c:v>45096.312422513955</c:v>
                </c:pt>
                <c:pt idx="7333">
                  <c:v>44988.835921913371</c:v>
                </c:pt>
                <c:pt idx="7334">
                  <c:v>44881.694382637717</c:v>
                </c:pt>
                <c:pt idx="7335">
                  <c:v>44774.886080875993</c:v>
                </c:pt>
                <c:pt idx="7336">
                  <c:v>44668.410256847754</c:v>
                </c:pt>
                <c:pt idx="7337">
                  <c:v>44562.265192061619</c:v>
                </c:pt>
                <c:pt idx="7338">
                  <c:v>44456.449175223708</c:v>
                </c:pt>
                <c:pt idx="7339">
                  <c:v>44350.961449995622</c:v>
                </c:pt>
                <c:pt idx="7340">
                  <c:v>44245.800310403123</c:v>
                </c:pt>
                <c:pt idx="7341">
                  <c:v>44140.964057445548</c:v>
                </c:pt>
                <c:pt idx="7342">
                  <c:v>44036.451938420556</c:v>
                </c:pt>
                <c:pt idx="7343">
                  <c:v>43932.262259781346</c:v>
                </c:pt>
                <c:pt idx="7344">
                  <c:v>43828.393334895372</c:v>
                </c:pt>
                <c:pt idx="7345">
                  <c:v>43724.844414710999</c:v>
                </c:pt>
                <c:pt idx="7346">
                  <c:v>43621.613817989833</c:v>
                </c:pt>
                <c:pt idx="7347">
                  <c:v>43518.699870482087</c:v>
                </c:pt>
                <c:pt idx="7348">
                  <c:v>43416.1018268466</c:v>
                </c:pt>
                <c:pt idx="7349">
                  <c:v>43313.818018183127</c:v>
                </c:pt>
                <c:pt idx="7350">
                  <c:v>43211.846782505505</c:v>
                </c:pt>
                <c:pt idx="7351">
                  <c:v>43110.187378332019</c:v>
                </c:pt>
                <c:pt idx="7352">
                  <c:v>43008.838148996241</c:v>
                </c:pt>
                <c:pt idx="7353">
                  <c:v>42907.797444805474</c:v>
                </c:pt>
                <c:pt idx="7354">
                  <c:v>42807.064528122559</c:v>
                </c:pt>
                <c:pt idx="7355">
                  <c:v>42706.637754589297</c:v>
                </c:pt>
                <c:pt idx="7356">
                  <c:v>42606.515486687407</c:v>
                </c:pt>
                <c:pt idx="7357">
                  <c:v>42506.696990728378</c:v>
                </c:pt>
                <c:pt idx="7358">
                  <c:v>42407.180634573102</c:v>
                </c:pt>
                <c:pt idx="7359">
                  <c:v>42307.964792907223</c:v>
                </c:pt>
                <c:pt idx="7360">
                  <c:v>42209.048736065626</c:v>
                </c:pt>
                <c:pt idx="7361">
                  <c:v>42110.430844053626</c:v>
                </c:pt>
                <c:pt idx="7362">
                  <c:v>42012.109503746033</c:v>
                </c:pt>
                <c:pt idx="7363">
                  <c:v>41914.083989530787</c:v>
                </c:pt>
                <c:pt idx="7364">
                  <c:v>41816.352693602443</c:v>
                </c:pt>
                <c:pt idx="7365">
                  <c:v>41718.914014920607</c:v>
                </c:pt>
                <c:pt idx="7366">
                  <c:v>41621.767232030616</c:v>
                </c:pt>
                <c:pt idx="7367">
                  <c:v>41524.910749301314</c:v>
                </c:pt>
                <c:pt idx="7368">
                  <c:v>41428.342977687716</c:v>
                </c:pt>
                <c:pt idx="7369">
                  <c:v>41332.063199996948</c:v>
                </c:pt>
                <c:pt idx="7370">
                  <c:v>41236.069832697511</c:v>
                </c:pt>
                <c:pt idx="7371">
                  <c:v>41140.361298680305</c:v>
                </c:pt>
                <c:pt idx="7372">
                  <c:v>41044.936885252602</c:v>
                </c:pt>
                <c:pt idx="7373">
                  <c:v>40949.795020729274</c:v>
                </c:pt>
                <c:pt idx="7374">
                  <c:v>40854.934140190482</c:v>
                </c:pt>
                <c:pt idx="7375">
                  <c:v>40760.353535115719</c:v>
                </c:pt>
                <c:pt idx="7376">
                  <c:v>40666.051645979285</c:v>
                </c:pt>
                <c:pt idx="7377">
                  <c:v>40572.026919797063</c:v>
                </c:pt>
                <c:pt idx="7378">
                  <c:v>40478.278652429595</c:v>
                </c:pt>
                <c:pt idx="7379">
                  <c:v>40384.805296421066</c:v>
                </c:pt>
                <c:pt idx="7380">
                  <c:v>40291.60531064868</c:v>
                </c:pt>
                <c:pt idx="7381">
                  <c:v>40198.677995532737</c:v>
                </c:pt>
                <c:pt idx="7382">
                  <c:v>40106.021815463901</c:v>
                </c:pt>
                <c:pt idx="7383">
                  <c:v>40013.63524132967</c:v>
                </c:pt>
                <c:pt idx="7384">
                  <c:v>39921.517578125015</c:v>
                </c:pt>
                <c:pt idx="7385">
                  <c:v>39829.667302146561</c:v>
                </c:pt>
                <c:pt idx="7386">
                  <c:v>39738.082896024003</c:v>
                </c:pt>
                <c:pt idx="7387">
                  <c:v>39646.763669520587</c:v>
                </c:pt>
                <c:pt idx="7388">
                  <c:v>39555.708110764608</c:v>
                </c:pt>
                <c:pt idx="7389">
                  <c:v>39464.914714276805</c:v>
                </c:pt>
                <c:pt idx="7390">
                  <c:v>39374.382794439793</c:v>
                </c:pt>
                <c:pt idx="7391">
                  <c:v>39284.110851287842</c:v>
                </c:pt>
                <c:pt idx="7392">
                  <c:v>39194.09739112854</c:v>
                </c:pt>
                <c:pt idx="7393">
                  <c:v>39104.341733112931</c:v>
                </c:pt>
                <c:pt idx="7394">
                  <c:v>39014.842389106765</c:v>
                </c:pt>
                <c:pt idx="7395">
                  <c:v>38925.59787710011</c:v>
                </c:pt>
                <c:pt idx="7396">
                  <c:v>38836.607521235936</c:v>
                </c:pt>
                <c:pt idx="7397">
                  <c:v>38747.869845017784</c:v>
                </c:pt>
                <c:pt idx="7398">
                  <c:v>38659.383378311992</c:v>
                </c:pt>
                <c:pt idx="7399">
                  <c:v>38571.147450000033</c:v>
                </c:pt>
                <c:pt idx="7400">
                  <c:v>38483.160595461726</c:v>
                </c:pt>
                <c:pt idx="7401">
                  <c:v>38395.421356156468</c:v>
                </c:pt>
                <c:pt idx="7402">
                  <c:v>38307.929066032171</c:v>
                </c:pt>
                <c:pt idx="7403">
                  <c:v>38220.682272151113</c:v>
                </c:pt>
                <c:pt idx="7404">
                  <c:v>38133.679527655229</c:v>
                </c:pt>
                <c:pt idx="7405">
                  <c:v>38046.920171499252</c:v>
                </c:pt>
                <c:pt idx="7406">
                  <c:v>37960.402762457728</c:v>
                </c:pt>
                <c:pt idx="7407">
                  <c:v>37874.125865310416</c:v>
                </c:pt>
                <c:pt idx="7408">
                  <c:v>37788.088824048653</c:v>
                </c:pt>
                <c:pt idx="7409">
                  <c:v>37702.290209129453</c:v>
                </c:pt>
                <c:pt idx="7410">
                  <c:v>37616.728596955538</c:v>
                </c:pt>
                <c:pt idx="7411">
                  <c:v>37531.403336703777</c:v>
                </c:pt>
                <c:pt idx="7412">
                  <c:v>37446.3130104542</c:v>
                </c:pt>
                <c:pt idx="7413">
                  <c:v>37361.456206083298</c:v>
                </c:pt>
                <c:pt idx="7414">
                  <c:v>37276.832278117552</c:v>
                </c:pt>
                <c:pt idx="7415">
                  <c:v>37192.439820125684</c:v>
                </c:pt>
                <c:pt idx="7416">
                  <c:v>37108.277431592331</c:v>
                </c:pt>
                <c:pt idx="7417">
                  <c:v>37024.344472304001</c:v>
                </c:pt>
                <c:pt idx="7418">
                  <c:v>36940.639547377832</c:v>
                </c:pt>
                <c:pt idx="7419">
                  <c:v>36857.161267846823</c:v>
                </c:pt>
                <c:pt idx="7420">
                  <c:v>36773.908998847022</c:v>
                </c:pt>
                <c:pt idx="7421">
                  <c:v>36690.881356954596</c:v>
                </c:pt>
                <c:pt idx="7422">
                  <c:v>36608.076964735985</c:v>
                </c:pt>
                <c:pt idx="7423">
                  <c:v>36525.495192721472</c:v>
                </c:pt>
                <c:pt idx="7424">
                  <c:v>36443.134669035659</c:v>
                </c:pt>
                <c:pt idx="7425">
                  <c:v>36360.994027584784</c:v>
                </c:pt>
                <c:pt idx="7426">
                  <c:v>36279.072644457221</c:v>
                </c:pt>
                <c:pt idx="7427">
                  <c:v>36197.369159162045</c:v>
                </c:pt>
                <c:pt idx="7428">
                  <c:v>36115.882217183724</c:v>
                </c:pt>
                <c:pt idx="7429">
                  <c:v>36034.611199989915</c:v>
                </c:pt>
                <c:pt idx="7430">
                  <c:v>35953.554758623235</c:v>
                </c:pt>
                <c:pt idx="7431">
                  <c:v>35872.711549878135</c:v>
                </c:pt>
                <c:pt idx="7432">
                  <c:v>35792.080960839987</c:v>
                </c:pt>
                <c:pt idx="7433">
                  <c:v>35711.661653995514</c:v>
                </c:pt>
                <c:pt idx="7434">
                  <c:v>35631.452297359734</c:v>
                </c:pt>
                <c:pt idx="7435">
                  <c:v>35551.452283933759</c:v>
                </c:pt>
                <c:pt idx="7436">
                  <c:v>35471.660287305705</c:v>
                </c:pt>
                <c:pt idx="7437">
                  <c:v>35392.074987053871</c:v>
                </c:pt>
                <c:pt idx="7438">
                  <c:v>35312.695781648144</c:v>
                </c:pt>
                <c:pt idx="7439">
                  <c:v>35233.521356225014</c:v>
                </c:pt>
                <c:pt idx="7440">
                  <c:v>35154.550401538596</c:v>
                </c:pt>
                <c:pt idx="7441">
                  <c:v>35075.782321915016</c:v>
                </c:pt>
                <c:pt idx="7442">
                  <c:v>34997.215813755989</c:v>
                </c:pt>
                <c:pt idx="7443">
                  <c:v>34918.849579095855</c:v>
                </c:pt>
                <c:pt idx="7444">
                  <c:v>34840.683028116822</c:v>
                </c:pt>
                <c:pt idx="7445">
                  <c:v>34762.714868485942</c:v>
                </c:pt>
                <c:pt idx="7446">
                  <c:v>34684.943813473008</c:v>
                </c:pt>
                <c:pt idx="7447">
                  <c:v>34607.369279101491</c:v>
                </c:pt>
                <c:pt idx="7448">
                  <c:v>34529.989984408036</c:v>
                </c:pt>
                <c:pt idx="7449">
                  <c:v>34452.804653763771</c:v>
                </c:pt>
                <c:pt idx="7450">
                  <c:v>34375.812709212303</c:v>
                </c:pt>
                <c:pt idx="7451">
                  <c:v>34299.012880995884</c:v>
                </c:pt>
                <c:pt idx="7452">
                  <c:v>34222.403904721134</c:v>
                </c:pt>
                <c:pt idx="7453">
                  <c:v>34145.985208302751</c:v>
                </c:pt>
                <c:pt idx="7454">
                  <c:v>34069.755533263087</c:v>
                </c:pt>
                <c:pt idx="7455">
                  <c:v>33993.713626354933</c:v>
                </c:pt>
                <c:pt idx="7456">
                  <c:v>33917.858921661973</c:v>
                </c:pt>
                <c:pt idx="7457">
                  <c:v>33842.190171658985</c:v>
                </c:pt>
                <c:pt idx="7458">
                  <c:v>33766.706134393811</c:v>
                </c:pt>
                <c:pt idx="7459">
                  <c:v>33691.406250000015</c:v>
                </c:pt>
                <c:pt idx="7460">
                  <c:v>33616.289282143116</c:v>
                </c:pt>
                <c:pt idx="7461">
                  <c:v>33541.353999912739</c:v>
                </c:pt>
                <c:pt idx="7462">
                  <c:v>33466.599849641309</c:v>
                </c:pt>
                <c:pt idx="7463">
                  <c:v>33392.025606095784</c:v>
                </c:pt>
                <c:pt idx="7464">
                  <c:v>33317.630049496904</c:v>
                </c:pt>
                <c:pt idx="7465">
                  <c:v>33243.412632316365</c:v>
                </c:pt>
                <c:pt idx="7466">
                  <c:v>33169.372140467167</c:v>
                </c:pt>
                <c:pt idx="7467">
                  <c:v>33095.507365196943</c:v>
                </c:pt>
                <c:pt idx="7468">
                  <c:v>33021.817765221</c:v>
                </c:pt>
                <c:pt idx="7469">
                  <c:v>32948.302137613282</c:v>
                </c:pt>
                <c:pt idx="7470">
                  <c:v>32874.959284514189</c:v>
                </c:pt>
                <c:pt idx="7471">
                  <c:v>32801.788671106115</c:v>
                </c:pt>
                <c:pt idx="7472">
                  <c:v>32728.789105385542</c:v>
                </c:pt>
                <c:pt idx="7473">
                  <c:v>32655.959400519721</c:v>
                </c:pt>
                <c:pt idx="7474">
                  <c:v>32583.299028128386</c:v>
                </c:pt>
                <c:pt idx="7475">
                  <c:v>32510.806807130572</c:v>
                </c:pt>
                <c:pt idx="7476">
                  <c:v>32438.481561750174</c:v>
                </c:pt>
                <c:pt idx="7477">
                  <c:v>32366.322769895189</c:v>
                </c:pt>
                <c:pt idx="7478">
                  <c:v>32294.329261660569</c:v>
                </c:pt>
                <c:pt idx="7479">
                  <c:v>32222.499872073524</c:v>
                </c:pt>
                <c:pt idx="7480">
                  <c:v>32150.834085628398</c:v>
                </c:pt>
                <c:pt idx="7481">
                  <c:v>32079.330743268132</c:v>
                </c:pt>
                <c:pt idx="7482">
                  <c:v>32007.98869103194</c:v>
                </c:pt>
                <c:pt idx="7483">
                  <c:v>31936.807419911027</c:v>
                </c:pt>
                <c:pt idx="7484">
                  <c:v>31865.78578178586</c:v>
                </c:pt>
                <c:pt idx="7485">
                  <c:v>31794.922633558515</c:v>
                </c:pt>
                <c:pt idx="7486">
                  <c:v>31724.217472836361</c:v>
                </c:pt>
                <c:pt idx="7487">
                  <c:v>31653.66916240751</c:v>
                </c:pt>
                <c:pt idx="7488">
                  <c:v>31583.276570051901</c:v>
                </c:pt>
                <c:pt idx="7489">
                  <c:v>31513.039199993014</c:v>
                </c:pt>
                <c:pt idx="7490">
                  <c:v>31442.955925881863</c:v>
                </c:pt>
                <c:pt idx="7491">
                  <c:v>31373.025626406066</c:v>
                </c:pt>
                <c:pt idx="7492">
                  <c:v>31303.247812449939</c:v>
                </c:pt>
                <c:pt idx="7493">
                  <c:v>31233.621368497603</c:v>
                </c:pt>
                <c:pt idx="7494">
                  <c:v>31164.145184040077</c:v>
                </c:pt>
                <c:pt idx="7495">
                  <c:v>31094.818776696909</c:v>
                </c:pt>
                <c:pt idx="7496">
                  <c:v>31025.641041874886</c:v>
                </c:pt>
                <c:pt idx="7497">
                  <c:v>30956.610879749056</c:v>
                </c:pt>
                <c:pt idx="7498">
                  <c:v>30887.727814853199</c:v>
                </c:pt>
                <c:pt idx="7499">
                  <c:v>30818.990753248334</c:v>
                </c:pt>
                <c:pt idx="7500">
                  <c:v>30750.398605957627</c:v>
                </c:pt>
                <c:pt idx="7501">
                  <c:v>30681.950904324658</c:v>
                </c:pt>
                <c:pt idx="7502">
                  <c:v>30613.646565213799</c:v>
                </c:pt>
                <c:pt idx="7503">
                  <c:v>30545.48451042176</c:v>
                </c:pt>
                <c:pt idx="7504">
                  <c:v>30477.464278116822</c:v>
                </c:pt>
                <c:pt idx="7505">
                  <c:v>30409.584795951858</c:v>
                </c:pt>
                <c:pt idx="7506">
                  <c:v>30341.844996482127</c:v>
                </c:pt>
                <c:pt idx="7507">
                  <c:v>30274.244424700744</c:v>
                </c:pt>
                <c:pt idx="7508">
                  <c:v>30206.782019108534</c:v>
                </c:pt>
                <c:pt idx="7509">
                  <c:v>30139.456722855561</c:v>
                </c:pt>
                <c:pt idx="7510">
                  <c:v>30072.268088072538</c:v>
                </c:pt>
                <c:pt idx="7511">
                  <c:v>30005.215063735843</c:v>
                </c:pt>
                <c:pt idx="7512">
                  <c:v>29938.296603888273</c:v>
                </c:pt>
                <c:pt idx="7513">
                  <c:v>29871.512267515052</c:v>
                </c:pt>
                <c:pt idx="7514">
                  <c:v>29804.861014485356</c:v>
                </c:pt>
                <c:pt idx="7515">
                  <c:v>29738.341809257865</c:v>
                </c:pt>
                <c:pt idx="7516">
                  <c:v>29671.954218044877</c:v>
                </c:pt>
                <c:pt idx="7517">
                  <c:v>29605.697211295359</c:v>
                </c:pt>
                <c:pt idx="7518">
                  <c:v>29539.569764211774</c:v>
                </c:pt>
                <c:pt idx="7519">
                  <c:v>29473.571449995034</c:v>
                </c:pt>
                <c:pt idx="7520">
                  <c:v>29407.701249793172</c:v>
                </c:pt>
                <c:pt idx="7521">
                  <c:v>29341.958149433136</c:v>
                </c:pt>
                <c:pt idx="7522">
                  <c:v>29276.341729238626</c:v>
                </c:pt>
                <c:pt idx="7523">
                  <c:v>29210.850981011987</c:v>
                </c:pt>
                <c:pt idx="7524">
                  <c:v>29145.4849010855</c:v>
                </c:pt>
                <c:pt idx="7525">
                  <c:v>29080.243077099316</c:v>
                </c:pt>
                <c:pt idx="7526">
                  <c:v>29015.124511390914</c:v>
                </c:pt>
                <c:pt idx="7527">
                  <c:v>28950.128210902214</c:v>
                </c:pt>
                <c:pt idx="7528">
                  <c:v>28885.253770425916</c:v>
                </c:pt>
                <c:pt idx="7529">
                  <c:v>28820.500202938907</c:v>
                </c:pt>
                <c:pt idx="7530">
                  <c:v>28755.866525918245</c:v>
                </c:pt>
                <c:pt idx="7531">
                  <c:v>28691.3523415327</c:v>
                </c:pt>
                <c:pt idx="7532">
                  <c:v>28626.956673160195</c:v>
                </c:pt>
                <c:pt idx="7533">
                  <c:v>28562.678548902266</c:v>
                </c:pt>
                <c:pt idx="7534">
                  <c:v>28498.517578124996</c:v>
                </c:pt>
                <c:pt idx="7535">
                  <c:v>28434.472794905305</c:v>
                </c:pt>
                <c:pt idx="7536">
                  <c:v>28370.543237745755</c:v>
                </c:pt>
                <c:pt idx="7537">
                  <c:v>28306.728523522623</c:v>
                </c:pt>
                <c:pt idx="7538">
                  <c:v>28243.027696669105</c:v>
                </c:pt>
                <c:pt idx="7539">
                  <c:v>28179.439806208014</c:v>
                </c:pt>
                <c:pt idx="7540">
                  <c:v>28115.964476451278</c:v>
                </c:pt>
                <c:pt idx="7541">
                  <c:v>28052.600762307637</c:v>
                </c:pt>
                <c:pt idx="7542">
                  <c:v>27989.347723305222</c:v>
                </c:pt>
                <c:pt idx="7543">
                  <c:v>27926.204991102226</c:v>
                </c:pt>
                <c:pt idx="7544">
                  <c:v>27863.171631231897</c:v>
                </c:pt>
                <c:pt idx="7545">
                  <c:v>27800.246713534005</c:v>
                </c:pt>
                <c:pt idx="7546">
                  <c:v>27737.429877251387</c:v>
                </c:pt>
                <c:pt idx="7547">
                  <c:v>27674.720198243867</c:v>
                </c:pt>
                <c:pt idx="7548">
                  <c:v>27612.116756945834</c:v>
                </c:pt>
                <c:pt idx="7549">
                  <c:v>27549.619199991219</c:v>
                </c:pt>
                <c:pt idx="7550">
                  <c:v>27487.226613789804</c:v>
                </c:pt>
                <c:pt idx="7551">
                  <c:v>27424.938088983301</c:v>
                </c:pt>
                <c:pt idx="7552">
                  <c:v>27362.753280013807</c:v>
                </c:pt>
                <c:pt idx="7553">
                  <c:v>27300.671283602715</c:v>
                </c:pt>
                <c:pt idx="7554">
                  <c:v>27238.691200733178</c:v>
                </c:pt>
                <c:pt idx="7555">
                  <c:v>27176.812693506476</c:v>
                </c:pt>
                <c:pt idx="7556">
                  <c:v>27115.034868955612</c:v>
                </c:pt>
                <c:pt idx="7557">
                  <c:v>27053.356838613749</c:v>
                </c:pt>
                <c:pt idx="7558">
                  <c:v>26991.778272047632</c:v>
                </c:pt>
                <c:pt idx="7559">
                  <c:v>26930.298286721118</c:v>
                </c:pt>
                <c:pt idx="7560">
                  <c:v>26868.916004523642</c:v>
                </c:pt>
                <c:pt idx="7561">
                  <c:v>26807.631102696057</c:v>
                </c:pt>
                <c:pt idx="7562">
                  <c:v>26746.44270914793</c:v>
                </c:pt>
                <c:pt idx="7563">
                  <c:v>26685.349955901496</c:v>
                </c:pt>
                <c:pt idx="7564">
                  <c:v>26624.35252812504</c:v>
                </c:pt>
                <c:pt idx="7565">
                  <c:v>26563.449563860893</c:v>
                </c:pt>
                <c:pt idx="7566">
                  <c:v>26502.640205681317</c:v>
                </c:pt>
                <c:pt idx="7567">
                  <c:v>26441.924146294601</c:v>
                </c:pt>
                <c:pt idx="7568">
                  <c:v>26381.300534233451</c:v>
                </c:pt>
                <c:pt idx="7569">
                  <c:v>26320.768522247679</c:v>
                </c:pt>
                <c:pt idx="7570">
                  <c:v>26260.32781085372</c:v>
                </c:pt>
                <c:pt idx="7571">
                  <c:v>26199.977558851242</c:v>
                </c:pt>
                <c:pt idx="7572">
                  <c:v>26139.716929405913</c:v>
                </c:pt>
                <c:pt idx="7573">
                  <c:v>26079.545630723249</c:v>
                </c:pt>
                <c:pt idx="7574">
                  <c:v>26019.462831974037</c:v>
                </c:pt>
                <c:pt idx="7575">
                  <c:v>25959.467706471685</c:v>
                </c:pt>
                <c:pt idx="7576">
                  <c:v>25899.559970438466</c:v>
                </c:pt>
                <c:pt idx="7577">
                  <c:v>25839.738803207882</c:v>
                </c:pt>
                <c:pt idx="7578">
                  <c:v>25780.003388345242</c:v>
                </c:pt>
                <c:pt idx="7579">
                  <c:v>25720.35344998537</c:v>
                </c:pt>
                <c:pt idx="7580">
                  <c:v>25660.788177743561</c:v>
                </c:pt>
                <c:pt idx="7581">
                  <c:v>25601.306765317917</c:v>
                </c:pt>
                <c:pt idx="7582">
                  <c:v>25541.908944830298</c:v>
                </c:pt>
                <c:pt idx="7583">
                  <c:v>25482.593916103244</c:v>
                </c:pt>
                <c:pt idx="7584">
                  <c:v>25423.360883116729</c:v>
                </c:pt>
                <c:pt idx="7585">
                  <c:v>25364.209585919976</c:v>
                </c:pt>
                <c:pt idx="7586">
                  <c:v>25305.139234513037</c:v>
                </c:pt>
                <c:pt idx="7587">
                  <c:v>25246.14904306829</c:v>
                </c:pt>
                <c:pt idx="7588">
                  <c:v>25187.238759636872</c:v>
                </c:pt>
                <c:pt idx="7589">
                  <c:v>25128.40760448575</c:v>
                </c:pt>
                <c:pt idx="7590">
                  <c:v>25069.654801860455</c:v>
                </c:pt>
                <c:pt idx="7591">
                  <c:v>25010.980107903488</c:v>
                </c:pt>
                <c:pt idx="7592">
                  <c:v>24952.382753029469</c:v>
                </c:pt>
                <c:pt idx="7593">
                  <c:v>24893.861971735947</c:v>
                </c:pt>
                <c:pt idx="7594">
                  <c:v>24835.417528122663</c:v>
                </c:pt>
                <c:pt idx="7595">
                  <c:v>24777.048662811518</c:v>
                </c:pt>
                <c:pt idx="7596">
                  <c:v>24718.754620343447</c:v>
                </c:pt>
                <c:pt idx="7597">
                  <c:v>24660.535173147917</c:v>
                </c:pt>
                <c:pt idx="7598">
                  <c:v>24602.389571726315</c:v>
                </c:pt>
                <c:pt idx="7599">
                  <c:v>24544.317070975889</c:v>
                </c:pt>
                <c:pt idx="7600">
                  <c:v>24486.31745120883</c:v>
                </c:pt>
                <c:pt idx="7601">
                  <c:v>24428.389973342411</c:v>
                </c:pt>
                <c:pt idx="7602">
                  <c:v>24370.533902198076</c:v>
                </c:pt>
                <c:pt idx="7603">
                  <c:v>24312.749026343219</c:v>
                </c:pt>
                <c:pt idx="7604">
                  <c:v>24255.03461663425</c:v>
                </c:pt>
                <c:pt idx="7605">
                  <c:v>24197.389948204156</c:v>
                </c:pt>
                <c:pt idx="7606">
                  <c:v>24139.814817652106</c:v>
                </c:pt>
                <c:pt idx="7607">
                  <c:v>24082.308506116264</c:v>
                </c:pt>
                <c:pt idx="7608">
                  <c:v>24024.870298549522</c:v>
                </c:pt>
                <c:pt idx="7609">
                  <c:v>23967.5</c:v>
                </c:pt>
                <c:pt idx="7610">
                  <c:v>23910.196901589632</c:v>
                </c:pt>
                <c:pt idx="7611">
                  <c:v>23852.960298359394</c:v>
                </c:pt>
                <c:pt idx="7612">
                  <c:v>23795.790003657341</c:v>
                </c:pt>
                <c:pt idx="7613">
                  <c:v>23738.685318559408</c:v>
                </c:pt>
                <c:pt idx="7614">
                  <c:v>23681.645548284054</c:v>
                </c:pt>
                <c:pt idx="7615">
                  <c:v>23624.670514315352</c:v>
                </c:pt>
                <c:pt idx="7616">
                  <c:v>23567.759527951468</c:v>
                </c:pt>
                <c:pt idx="7617">
                  <c:v>23510.911904275417</c:v>
                </c:pt>
                <c:pt idx="7618">
                  <c:v>23454.127473250031</c:v>
                </c:pt>
                <c:pt idx="7619">
                  <c:v>23397.405556038015</c:v>
                </c:pt>
                <c:pt idx="7620">
                  <c:v>23340.745477974415</c:v>
                </c:pt>
                <c:pt idx="7621">
                  <c:v>23284.14707711339</c:v>
                </c:pt>
                <c:pt idx="7622">
                  <c:v>23227.609684854746</c:v>
                </c:pt>
                <c:pt idx="7623">
                  <c:v>23171.132636338454</c:v>
                </c:pt>
                <c:pt idx="7624">
                  <c:v>23114.715778127313</c:v>
                </c:pt>
                <c:pt idx="7625">
                  <c:v>23058.35845156014</c:v>
                </c:pt>
                <c:pt idx="7626">
                  <c:v>23002.06000183522</c:v>
                </c:pt>
                <c:pt idx="7627">
                  <c:v>22945.820283919573</c:v>
                </c:pt>
                <c:pt idx="7628">
                  <c:v>22889.638649076212</c:v>
                </c:pt>
                <c:pt idx="7629">
                  <c:v>22833.51445257663</c:v>
                </c:pt>
                <c:pt idx="7630">
                  <c:v>22777.447557628155</c:v>
                </c:pt>
                <c:pt idx="7631">
                  <c:v>22721.43732568622</c:v>
                </c:pt>
                <c:pt idx="7632">
                  <c:v>22665.483121857054</c:v>
                </c:pt>
                <c:pt idx="7633">
                  <c:v>22609.584817901261</c:v>
                </c:pt>
                <c:pt idx="7634">
                  <c:v>22553.741785168662</c:v>
                </c:pt>
                <c:pt idx="7635">
                  <c:v>22497.953398734331</c:v>
                </c:pt>
                <c:pt idx="7636">
                  <c:v>22442.219538822756</c:v>
                </c:pt>
                <c:pt idx="7637">
                  <c:v>22386.539586797349</c:v>
                </c:pt>
                <c:pt idx="7638">
                  <c:v>22330.912927582856</c:v>
                </c:pt>
                <c:pt idx="7639">
                  <c:v>22275.339450001709</c:v>
                </c:pt>
                <c:pt idx="7640">
                  <c:v>22219.818545252085</c:v>
                </c:pt>
                <c:pt idx="7641">
                  <c:v>22164.349608272307</c:v>
                </c:pt>
                <c:pt idx="7642">
                  <c:v>22108.932536453001</c:v>
                </c:pt>
                <c:pt idx="7643">
                  <c:v>22053.566730797298</c:v>
                </c:pt>
                <c:pt idx="7644">
                  <c:v>21998.251596301787</c:v>
                </c:pt>
                <c:pt idx="7645">
                  <c:v>21942.987038731575</c:v>
                </c:pt>
                <c:pt idx="7646">
                  <c:v>21887.772469133131</c:v>
                </c:pt>
                <c:pt idx="7647">
                  <c:v>21832.60730239749</c:v>
                </c:pt>
                <c:pt idx="7648">
                  <c:v>21777.491452828057</c:v>
                </c:pt>
                <c:pt idx="7649">
                  <c:v>21722.424341440201</c:v>
                </c:pt>
                <c:pt idx="7650">
                  <c:v>21667.405392974622</c:v>
                </c:pt>
                <c:pt idx="7651">
                  <c:v>21612.434530317776</c:v>
                </c:pt>
                <c:pt idx="7652">
                  <c:v>21557.51118439436</c:v>
                </c:pt>
                <c:pt idx="7653">
                  <c:v>21502.634789824489</c:v>
                </c:pt>
                <c:pt idx="7654">
                  <c:v>21447.805278122418</c:v>
                </c:pt>
                <c:pt idx="7655">
                  <c:v>21393.022090122111</c:v>
                </c:pt>
                <c:pt idx="7656">
                  <c:v>21338.284670218825</c:v>
                </c:pt>
                <c:pt idx="7657">
                  <c:v>21283.592958688729</c:v>
                </c:pt>
                <c:pt idx="7658">
                  <c:v>21228.946406200528</c:v>
                </c:pt>
                <c:pt idx="7659">
                  <c:v>21174.344467014074</c:v>
                </c:pt>
                <c:pt idx="7660">
                  <c:v>21119.787090033304</c:v>
                </c:pt>
                <c:pt idx="7661">
                  <c:v>21065.273735791452</c:v>
                </c:pt>
                <c:pt idx="7662">
                  <c:v>21010.803868427873</c:v>
                </c:pt>
                <c:pt idx="7663">
                  <c:v>20956.377445504069</c:v>
                </c:pt>
                <c:pt idx="7664">
                  <c:v>20901.993937432759</c:v>
                </c:pt>
                <c:pt idx="7665">
                  <c:v>20847.652818217874</c:v>
                </c:pt>
                <c:pt idx="7666">
                  <c:v>20793.354054033756</c:v>
                </c:pt>
                <c:pt idx="7667">
                  <c:v>20739.097125202428</c:v>
                </c:pt>
                <c:pt idx="7668">
                  <c:v>20684.881515532732</c:v>
                </c:pt>
                <c:pt idx="7669">
                  <c:v>20630.707199990749</c:v>
                </c:pt>
                <c:pt idx="7670">
                  <c:v>20576.573668643832</c:v>
                </c:pt>
                <c:pt idx="7671">
                  <c:v>20522.48041515053</c:v>
                </c:pt>
                <c:pt idx="7672">
                  <c:v>20468.427423268568</c:v>
                </c:pt>
                <c:pt idx="7673">
                  <c:v>20414.414192765958</c:v>
                </c:pt>
                <c:pt idx="7674">
                  <c:v>20360.440227255222</c:v>
                </c:pt>
                <c:pt idx="7675">
                  <c:v>20306.505519106977</c:v>
                </c:pt>
                <c:pt idx="7676">
                  <c:v>20252.609578058105</c:v>
                </c:pt>
                <c:pt idx="7677">
                  <c:v>20198.75191746651</c:v>
                </c:pt>
                <c:pt idx="7678">
                  <c:v>20144.932538449753</c:v>
                </c:pt>
                <c:pt idx="7679">
                  <c:v>20091.150960534804</c:v>
                </c:pt>
                <c:pt idx="7680">
                  <c:v>20037.406706929214</c:v>
                </c:pt>
                <c:pt idx="7681">
                  <c:v>19983.699787512422</c:v>
                </c:pt>
                <c:pt idx="7682">
                  <c:v>19930.029731661081</c:v>
                </c:pt>
                <c:pt idx="7683">
                  <c:v>19876.396072298288</c:v>
                </c:pt>
                <c:pt idx="7684">
                  <c:v>19822.798828125007</c:v>
                </c:pt>
                <c:pt idx="7685">
                  <c:v>19769.237538352601</c:v>
                </c:pt>
                <c:pt idx="7686">
                  <c:v>19715.71174560488</c:v>
                </c:pt>
                <c:pt idx="7687">
                  <c:v>19662.221477523453</c:v>
                </c:pt>
                <c:pt idx="7688">
                  <c:v>19608.766283005483</c:v>
                </c:pt>
                <c:pt idx="7689">
                  <c:v>19555.345714509494</c:v>
                </c:pt>
                <c:pt idx="7690">
                  <c:v>19501.959808439016</c:v>
                </c:pt>
                <c:pt idx="7691">
                  <c:v>19448.608123540878</c:v>
                </c:pt>
                <c:pt idx="7692">
                  <c:v>19395.290221959352</c:v>
                </c:pt>
                <c:pt idx="7693">
                  <c:v>19342.006149128079</c:v>
                </c:pt>
                <c:pt idx="7694">
                  <c:v>19288.755473315716</c:v>
                </c:pt>
                <c:pt idx="7695">
                  <c:v>19235.537766680111</c:v>
                </c:pt>
                <c:pt idx="7696">
                  <c:v>19182.353083252914</c:v>
                </c:pt>
                <c:pt idx="7697">
                  <c:v>19129.201001286507</c:v>
                </c:pt>
                <c:pt idx="7698">
                  <c:v>19076.081102520235</c:v>
                </c:pt>
                <c:pt idx="7699">
                  <c:v>19022.993450000889</c:v>
                </c:pt>
                <c:pt idx="7700">
                  <c:v>18969.937631681558</c:v>
                </c:pt>
                <c:pt idx="7701">
                  <c:v>18916.913239091627</c:v>
                </c:pt>
                <c:pt idx="7702">
                  <c:v>18863.920344039798</c:v>
                </c:pt>
                <c:pt idx="7703">
                  <c:v>18810.958544373512</c:v>
                </c:pt>
                <c:pt idx="7704">
                  <c:v>18758.0274412781</c:v>
                </c:pt>
                <c:pt idx="7705">
                  <c:v>18705.127115517862</c:v>
                </c:pt>
                <c:pt idx="7706">
                  <c:v>18652.257174611103</c:v>
                </c:pt>
                <c:pt idx="7707">
                  <c:v>18599.417229562998</c:v>
                </c:pt>
                <c:pt idx="7708">
                  <c:v>18546.60737004875</c:v>
                </c:pt>
                <c:pt idx="7709">
                  <c:v>18493.827213227749</c:v>
                </c:pt>
                <c:pt idx="7710">
                  <c:v>18441.076379954815</c:v>
                </c:pt>
                <c:pt idx="7711">
                  <c:v>18388.354968696822</c:v>
                </c:pt>
                <c:pt idx="7712">
                  <c:v>18335.662606552243</c:v>
                </c:pt>
                <c:pt idx="7713">
                  <c:v>18282.998923808336</c:v>
                </c:pt>
                <c:pt idx="7714">
                  <c:v>18230.364028126001</c:v>
                </c:pt>
                <c:pt idx="7715">
                  <c:v>18177.757556170214</c:v>
                </c:pt>
                <c:pt idx="7716">
                  <c:v>18125.179148048148</c:v>
                </c:pt>
                <c:pt idx="7717">
                  <c:v>18072.628920286894</c:v>
                </c:pt>
                <c:pt idx="7718">
                  <c:v>18020.106519356355</c:v>
                </c:pt>
                <c:pt idx="7719">
                  <c:v>17967.611595064405</c:v>
                </c:pt>
                <c:pt idx="7720">
                  <c:v>17915.144272863858</c:v>
                </c:pt>
                <c:pt idx="7721">
                  <c:v>17862.704208821058</c:v>
                </c:pt>
                <c:pt idx="7722">
                  <c:v>17810.291062682867</c:v>
                </c:pt>
                <c:pt idx="7723">
                  <c:v>17757.904968708754</c:v>
                </c:pt>
                <c:pt idx="7724">
                  <c:v>17705.545592784893</c:v>
                </c:pt>
                <c:pt idx="7725">
                  <c:v>17653.212604239583</c:v>
                </c:pt>
                <c:pt idx="7726">
                  <c:v>17600.906146436922</c:v>
                </c:pt>
                <c:pt idx="7727">
                  <c:v>17548.625894904144</c:v>
                </c:pt>
                <c:pt idx="7728">
                  <c:v>17496.371528595679</c:v>
                </c:pt>
                <c:pt idx="7729">
                  <c:v>17444.143200010058</c:v>
                </c:pt>
                <c:pt idx="7730">
                  <c:v>17391.940594226129</c:v>
                </c:pt>
                <c:pt idx="7731">
                  <c:v>17339.763400048021</c:v>
                </c:pt>
                <c:pt idx="7732">
                  <c:v>17287.611778825503</c:v>
                </c:pt>
                <c:pt idx="7733">
                  <c:v>17235.485425472267</c:v>
                </c:pt>
                <c:pt idx="7734">
                  <c:v>17183.384038358919</c:v>
                </c:pt>
                <c:pt idx="7735">
                  <c:v>17131.307787925005</c:v>
                </c:pt>
                <c:pt idx="7736">
                  <c:v>17079.256378740072</c:v>
                </c:pt>
                <c:pt idx="7737">
                  <c:v>17027.229518786062</c:v>
                </c:pt>
                <c:pt idx="7738">
                  <c:v>16975.2273876369</c:v>
                </c:pt>
                <c:pt idx="7739">
                  <c:v>16923.249699503183</c:v>
                </c:pt>
                <c:pt idx="7740">
                  <c:v>16871.296172112234</c:v>
                </c:pt>
                <c:pt idx="7741">
                  <c:v>16819.366993904121</c:v>
                </c:pt>
                <c:pt idx="7742">
                  <c:v>16767.461888924256</c:v>
                </c:pt>
                <c:pt idx="7743">
                  <c:v>16715.58058449626</c:v>
                </c:pt>
                <c:pt idx="7744">
                  <c:v>16663.723278105252</c:v>
                </c:pt>
                <c:pt idx="7745">
                  <c:v>16611.889703467488</c:v>
                </c:pt>
                <c:pt idx="7746">
                  <c:v>16560.079597651951</c:v>
                </c:pt>
                <c:pt idx="7747">
                  <c:v>16508.293167114261</c:v>
                </c:pt>
                <c:pt idx="7748">
                  <c:v>16456.530155241489</c:v>
                </c:pt>
                <c:pt idx="7749">
                  <c:v>16404.790308773518</c:v>
                </c:pt>
                <c:pt idx="7750">
                  <c:v>16353.073843210936</c:v>
                </c:pt>
                <c:pt idx="7751">
                  <c:v>16301.380511671305</c:v>
                </c:pt>
                <c:pt idx="7752">
                  <c:v>16249.710070520639</c:v>
                </c:pt>
                <c:pt idx="7753">
                  <c:v>16198.062744319444</c:v>
                </c:pt>
                <c:pt idx="7754">
                  <c:v>16146.438295796514</c:v>
                </c:pt>
                <c:pt idx="7755">
                  <c:v>16094.836491018534</c:v>
                </c:pt>
                <c:pt idx="7756">
                  <c:v>16043.257563620802</c:v>
                </c:pt>
                <c:pt idx="7757">
                  <c:v>15991.7012860328</c:v>
                </c:pt>
                <c:pt idx="7758">
                  <c:v>15940.167433887715</c:v>
                </c:pt>
                <c:pt idx="7759">
                  <c:v>15888.65625</c:v>
                </c:pt>
                <c:pt idx="7760">
                  <c:v>15837.167516320944</c:v>
                </c:pt>
                <c:pt idx="7761">
                  <c:v>15785.701018244028</c:v>
                </c:pt>
                <c:pt idx="7762">
                  <c:v>15734.257007643577</c:v>
                </c:pt>
                <c:pt idx="7763">
                  <c:v>15682.835276067253</c:v>
                </c:pt>
                <c:pt idx="7764">
                  <c:v>15631.435618713494</c:v>
                </c:pt>
                <c:pt idx="7765">
                  <c:v>15580.058296322824</c:v>
                </c:pt>
                <c:pt idx="7766">
                  <c:v>15528.703110218048</c:v>
                </c:pt>
                <c:pt idx="7767">
                  <c:v>15477.369865268465</c:v>
                </c:pt>
                <c:pt idx="7768">
                  <c:v>15426.058831244703</c:v>
                </c:pt>
                <c:pt idx="7769">
                  <c:v>15374.769819170237</c:v>
                </c:pt>
                <c:pt idx="7770">
                  <c:v>15323.502643495794</c:v>
                </c:pt>
                <c:pt idx="7771">
                  <c:v>15272.257583126426</c:v>
                </c:pt>
                <c:pt idx="7772">
                  <c:v>15221.034458726654</c:v>
                </c:pt>
                <c:pt idx="7773">
                  <c:v>15169.833094388247</c:v>
                </c:pt>
                <c:pt idx="7774">
                  <c:v>15118.653778120879</c:v>
                </c:pt>
                <c:pt idx="7775">
                  <c:v>15067.496340245007</c:v>
                </c:pt>
                <c:pt idx="7776">
                  <c:v>15016.360614448779</c:v>
                </c:pt>
                <c:pt idx="7777">
                  <c:v>14965.246897906069</c:v>
                </c:pt>
                <c:pt idx="7778">
                  <c:v>14914.155030488961</c:v>
                </c:pt>
                <c:pt idx="7779">
                  <c:v>14863.084855735306</c:v>
                </c:pt>
                <c:pt idx="7780">
                  <c:v>14812.036679625508</c:v>
                </c:pt>
                <c:pt idx="7781">
                  <c:v>14761.010351926088</c:v>
                </c:pt>
                <c:pt idx="7782">
                  <c:v>14710.005725592375</c:v>
                </c:pt>
                <c:pt idx="7783">
                  <c:v>14659.023115903135</c:v>
                </c:pt>
                <c:pt idx="7784">
                  <c:v>14608.062382161617</c:v>
                </c:pt>
                <c:pt idx="7785">
                  <c:v>14557.123387008909</c:v>
                </c:pt>
                <c:pt idx="7786">
                  <c:v>14506.206454843286</c:v>
                </c:pt>
                <c:pt idx="7787">
                  <c:v>14455.311454519633</c:v>
                </c:pt>
                <c:pt idx="7788">
                  <c:v>14404.438258454207</c:v>
                </c:pt>
                <c:pt idx="7789">
                  <c:v>14353.587200000882</c:v>
                </c:pt>
                <c:pt idx="7790">
                  <c:v>14302.758157759908</c:v>
                </c:pt>
                <c:pt idx="7791">
                  <c:v>14251.951013758775</c:v>
                </c:pt>
                <c:pt idx="7792">
                  <c:v>14201.166110455986</c:v>
                </c:pt>
                <c:pt idx="7793">
                  <c:v>14150.403336063024</c:v>
                </c:pt>
                <c:pt idx="7794">
                  <c:v>14099.662582337856</c:v>
                </c:pt>
                <c:pt idx="7795">
                  <c:v>14048.944200724367</c:v>
                </c:pt>
                <c:pt idx="7796">
                  <c:v>13998.248089149594</c:v>
                </c:pt>
                <c:pt idx="7797">
                  <c:v>13947.574149042368</c:v>
                </c:pt>
                <c:pt idx="7798">
                  <c:v>13896.922740846876</c:v>
                </c:pt>
                <c:pt idx="7799">
                  <c:v>13846.293772220615</c:v>
                </c:pt>
                <c:pt idx="7800">
                  <c:v>13795.687154173851</c:v>
                </c:pt>
                <c:pt idx="7801">
                  <c:v>13745.103256315</c:v>
                </c:pt>
                <c:pt idx="7802">
                  <c:v>13694.541995882988</c:v>
                </c:pt>
                <c:pt idx="7803">
                  <c:v>13644.003293603655</c:v>
                </c:pt>
                <c:pt idx="7804">
                  <c:v>13593.487528115515</c:v>
                </c:pt>
                <c:pt idx="7805">
                  <c:v>13542.994626328349</c:v>
                </c:pt>
                <c:pt idx="7806">
                  <c:v>13492.524518623948</c:v>
                </c:pt>
                <c:pt idx="7807">
                  <c:v>13442.077592685815</c:v>
                </c:pt>
                <c:pt idx="7808">
                  <c:v>13391.653785139326</c:v>
                </c:pt>
                <c:pt idx="7809">
                  <c:v>13341.25303605199</c:v>
                </c:pt>
                <c:pt idx="7810">
                  <c:v>13290.875742018226</c:v>
                </c:pt>
                <c:pt idx="7811">
                  <c:v>13240.521849453449</c:v>
                </c:pt>
                <c:pt idx="7812">
                  <c:v>13190.191308051351</c:v>
                </c:pt>
                <c:pt idx="7813">
                  <c:v>13139.884523496028</c:v>
                </c:pt>
                <c:pt idx="7814">
                  <c:v>13089.601451843981</c:v>
                </c:pt>
                <c:pt idx="7815">
                  <c:v>13039.342052400112</c:v>
                </c:pt>
                <c:pt idx="7816">
                  <c:v>12989.106740042571</c:v>
                </c:pt>
                <c:pt idx="7817">
                  <c:v>12938.895480334759</c:v>
                </c:pt>
                <c:pt idx="7818">
                  <c:v>12888.708242371684</c:v>
                </c:pt>
                <c:pt idx="7819">
                  <c:v>12838.54544998705</c:v>
                </c:pt>
                <c:pt idx="7820">
                  <c:v>12788.40707847476</c:v>
                </c:pt>
                <c:pt idx="7821">
                  <c:v>12738.293106585745</c:v>
                </c:pt>
                <c:pt idx="7822">
                  <c:v>12688.203967273235</c:v>
                </c:pt>
                <c:pt idx="7823">
                  <c:v>12638.139645338058</c:v>
                </c:pt>
                <c:pt idx="7824">
                  <c:v>12588.100129321214</c:v>
                </c:pt>
                <c:pt idx="7825">
                  <c:v>12538.085861116651</c:v>
                </c:pt>
                <c:pt idx="7826">
                  <c:v>12488.096835374829</c:v>
                </c:pt>
                <c:pt idx="7827">
                  <c:v>12438.133050158627</c:v>
                </c:pt>
                <c:pt idx="7828">
                  <c:v>12388.194956451654</c:v>
                </c:pt>
                <c:pt idx="7829">
                  <c:v>12338.282558530576</c:v>
                </c:pt>
                <c:pt idx="7830">
                  <c:v>12288.39586426317</c:v>
                </c:pt>
                <c:pt idx="7831">
                  <c:v>12238.53533351421</c:v>
                </c:pt>
                <c:pt idx="7832">
                  <c:v>12188.700980380174</c:v>
                </c:pt>
                <c:pt idx="7833">
                  <c:v>12138.892822235824</c:v>
                </c:pt>
                <c:pt idx="7834">
                  <c:v>12089.111328125004</c:v>
                </c:pt>
                <c:pt idx="7835">
                  <c:v>12039.356521725651</c:v>
                </c:pt>
                <c:pt idx="7836">
                  <c:v>11989.628430232409</c:v>
                </c:pt>
                <c:pt idx="7837">
                  <c:v>11939.927531510592</c:v>
                </c:pt>
                <c:pt idx="7838">
                  <c:v>11890.253859043121</c:v>
                </c:pt>
                <c:pt idx="7839">
                  <c:v>11840.607449740171</c:v>
                </c:pt>
                <c:pt idx="7840">
                  <c:v>11790.988790437576</c:v>
                </c:pt>
                <c:pt idx="7841">
                  <c:v>11741.397924259301</c:v>
                </c:pt>
                <c:pt idx="7842">
                  <c:v>11691.834897905588</c:v>
                </c:pt>
                <c:pt idx="7843">
                  <c:v>11642.300207108259</c:v>
                </c:pt>
                <c:pt idx="7844">
                  <c:v>11592.793904751539</c:v>
                </c:pt>
                <c:pt idx="7845">
                  <c:v>11543.316047236327</c:v>
                </c:pt>
                <c:pt idx="7846">
                  <c:v>11493.867139250031</c:v>
                </c:pt>
                <c:pt idx="7847">
                  <c:v>11444.447243362669</c:v>
                </c:pt>
                <c:pt idx="7848">
                  <c:v>11395.05642572045</c:v>
                </c:pt>
                <c:pt idx="7849">
                  <c:v>11345.695199996229</c:v>
                </c:pt>
                <c:pt idx="7850">
                  <c:v>11296.363638460631</c:v>
                </c:pt>
                <c:pt idx="7851">
                  <c:v>11247.061816930771</c:v>
                </c:pt>
                <c:pt idx="7852">
                  <c:v>11197.790258035071</c:v>
                </c:pt>
                <c:pt idx="7853">
                  <c:v>11148.549043804411</c:v>
                </c:pt>
                <c:pt idx="7854">
                  <c:v>11099.33825980127</c:v>
                </c:pt>
                <c:pt idx="7855">
                  <c:v>11050.158437520266</c:v>
                </c:pt>
                <c:pt idx="7856">
                  <c:v>11001.009668707848</c:v>
                </c:pt>
                <c:pt idx="7857">
                  <c:v>10951.892048776153</c:v>
                </c:pt>
                <c:pt idx="7858">
                  <c:v>10902.806118041273</c:v>
                </c:pt>
                <c:pt idx="7859">
                  <c:v>10853.751978039745</c:v>
                </c:pt>
                <c:pt idx="7860">
                  <c:v>10804.729733839635</c:v>
                </c:pt>
                <c:pt idx="7861">
                  <c:v>10755.739934697744</c:v>
                </c:pt>
                <c:pt idx="7862">
                  <c:v>10706.782691985369</c:v>
                </c:pt>
                <c:pt idx="7863">
                  <c:v>10657.858120322224</c:v>
                </c:pt>
                <c:pt idx="7864">
                  <c:v>10608.966778129339</c:v>
                </c:pt>
                <c:pt idx="7865">
                  <c:v>10560.10878624022</c:v>
                </c:pt>
                <c:pt idx="7866">
                  <c:v>10511.284269258384</c:v>
                </c:pt>
                <c:pt idx="7867">
                  <c:v>10462.493794322014</c:v>
                </c:pt>
                <c:pt idx="7868">
                  <c:v>10413.737492114313</c:v>
                </c:pt>
                <c:pt idx="7869">
                  <c:v>10365.015496999025</c:v>
                </c:pt>
                <c:pt idx="7870">
                  <c:v>10316.328384816648</c:v>
                </c:pt>
                <c:pt idx="7871">
                  <c:v>10267.676296249028</c:v>
                </c:pt>
                <c:pt idx="7872">
                  <c:v>10219.0593752563</c:v>
                </c:pt>
                <c:pt idx="7873">
                  <c:v>10170.478206723927</c:v>
                </c:pt>
                <c:pt idx="7874">
                  <c:v>10121.932940781115</c:v>
                </c:pt>
                <c:pt idx="7875">
                  <c:v>10073.423731565475</c:v>
                </c:pt>
                <c:pt idx="7876">
                  <c:v>10024.951172456145</c:v>
                </c:pt>
                <c:pt idx="7877">
                  <c:v>9976.515423566103</c:v>
                </c:pt>
                <c:pt idx="7878">
                  <c:v>9928.1166486144066</c:v>
                </c:pt>
                <c:pt idx="7879">
                  <c:v>9879.7554499804937</c:v>
                </c:pt>
                <c:pt idx="7880">
                  <c:v>9831.4319975674116</c:v>
                </c:pt>
                <c:pt idx="7881">
                  <c:v>9783.1464647650719</c:v>
                </c:pt>
                <c:pt idx="7882">
                  <c:v>9734.8994628191049</c:v>
                </c:pt>
                <c:pt idx="7883">
                  <c:v>9686.6911714226007</c:v>
                </c:pt>
                <c:pt idx="7884">
                  <c:v>9638.5217738151568</c:v>
                </c:pt>
                <c:pt idx="7885">
                  <c:v>9590.3918898999691</c:v>
                </c:pt>
                <c:pt idx="7886">
                  <c:v>9542.3017092347109</c:v>
                </c:pt>
                <c:pt idx="7887">
                  <c:v>9494.2514249384403</c:v>
                </c:pt>
                <c:pt idx="7888">
                  <c:v>9446.2416656166351</c:v>
                </c:pt>
                <c:pt idx="7889">
                  <c:v>9398.2726306170189</c:v>
                </c:pt>
                <c:pt idx="7890">
                  <c:v>9350.3445229232311</c:v>
                </c:pt>
                <c:pt idx="7891">
                  <c:v>9302.457979917519</c:v>
                </c:pt>
                <c:pt idx="7892">
                  <c:v>9254.6132107079029</c:v>
                </c:pt>
                <c:pt idx="7893">
                  <c:v>9206.8104280233347</c:v>
                </c:pt>
                <c:pt idx="7894">
                  <c:v>9159.0502781271935</c:v>
                </c:pt>
                <c:pt idx="7895">
                  <c:v>9111.3329798281156</c:v>
                </c:pt>
                <c:pt idx="7896">
                  <c:v>9063.6587558984756</c:v>
                </c:pt>
                <c:pt idx="7897">
                  <c:v>9016.0282611250914</c:v>
                </c:pt>
                <c:pt idx="7898">
                  <c:v>8968.4417242407762</c:v>
                </c:pt>
                <c:pt idx="7899">
                  <c:v>8920.8993777632677</c:v>
                </c:pt>
                <c:pt idx="7900">
                  <c:v>8873.4018852114677</c:v>
                </c:pt>
                <c:pt idx="7901">
                  <c:v>8825.9494852423668</c:v>
                </c:pt>
                <c:pt idx="7902">
                  <c:v>8778.542420268057</c:v>
                </c:pt>
                <c:pt idx="7903">
                  <c:v>8731.1813623309172</c:v>
                </c:pt>
                <c:pt idx="7904">
                  <c:v>8683.8665599822925</c:v>
                </c:pt>
                <c:pt idx="7905">
                  <c:v>8636.5982655137777</c:v>
                </c:pt>
                <c:pt idx="7906">
                  <c:v>8589.3771596550869</c:v>
                </c:pt>
                <c:pt idx="7907">
                  <c:v>8542.2035007923878</c:v>
                </c:pt>
                <c:pt idx="7908">
                  <c:v>8495.0775511264837</c:v>
                </c:pt>
                <c:pt idx="7909">
                  <c:v>8448</c:v>
                </c:pt>
                <c:pt idx="7910">
                  <c:v>8400.9711157083475</c:v>
                </c:pt>
                <c:pt idx="7911">
                  <c:v>8353.991170242427</c:v>
                </c:pt>
                <c:pt idx="7912">
                  <c:v>8307.0608616173231</c:v>
                </c:pt>
                <c:pt idx="7913">
                  <c:v>8260.1804680526329</c:v>
                </c:pt>
                <c:pt idx="7914">
                  <c:v>8213.3502714633869</c:v>
                </c:pt>
                <c:pt idx="7915">
                  <c:v>8166.5709783285838</c:v>
                </c:pt>
                <c:pt idx="7916">
                  <c:v>8119.8428767919559</c:v>
                </c:pt>
                <c:pt idx="7917">
                  <c:v>8073.1662587672508</c:v>
                </c:pt>
                <c:pt idx="7918">
                  <c:v>8026.5418392568845</c:v>
                </c:pt>
                <c:pt idx="7919">
                  <c:v>7979.9699163138885</c:v>
                </c:pt>
                <c:pt idx="7920">
                  <c:v>7933.4507917463761</c:v>
                </c:pt>
                <c:pt idx="7921">
                  <c:v>7886.9851891249418</c:v>
                </c:pt>
                <c:pt idx="7922">
                  <c:v>7840.5734164118785</c:v>
                </c:pt>
                <c:pt idx="7923">
                  <c:v>7794.2157853841763</c:v>
                </c:pt>
                <c:pt idx="7924">
                  <c:v>7747.9130281209946</c:v>
                </c:pt>
                <c:pt idx="7925">
                  <c:v>7701.665462464096</c:v>
                </c:pt>
                <c:pt idx="7926">
                  <c:v>7655.4734102487528</c:v>
                </c:pt>
                <c:pt idx="7927">
                  <c:v>7609.3376119434815</c:v>
                </c:pt>
                <c:pt idx="7928">
                  <c:v>7563.2583953440153</c:v>
                </c:pt>
                <c:pt idx="7929">
                  <c:v>7517.2360922992229</c:v>
                </c:pt>
                <c:pt idx="7930">
                  <c:v>7471.2714516222477</c:v>
                </c:pt>
                <c:pt idx="7931">
                  <c:v>7425.3648112565297</c:v>
                </c:pt>
                <c:pt idx="7932">
                  <c:v>7379.5165129303914</c:v>
                </c:pt>
                <c:pt idx="7933">
                  <c:v>7333.7273138910514</c:v>
                </c:pt>
                <c:pt idx="7934">
                  <c:v>7287.9975620657224</c:v>
                </c:pt>
                <c:pt idx="7935">
                  <c:v>7242.3276091516054</c:v>
                </c:pt>
                <c:pt idx="7936">
                  <c:v>7196.7182208001614</c:v>
                </c:pt>
                <c:pt idx="7937">
                  <c:v>7151.1697550117988</c:v>
                </c:pt>
                <c:pt idx="7938">
                  <c:v>7105.6825733482838</c:v>
                </c:pt>
                <c:pt idx="7939">
                  <c:v>7060.257450014351</c:v>
                </c:pt>
                <c:pt idx="7940">
                  <c:v>7014.8947528004628</c:v>
                </c:pt>
                <c:pt idx="7941">
                  <c:v>6969.5948534309864</c:v>
                </c:pt>
                <c:pt idx="7942">
                  <c:v>6924.3585344255007</c:v>
                </c:pt>
                <c:pt idx="7943">
                  <c:v>6879.1861736625451</c:v>
                </c:pt>
                <c:pt idx="7944">
                  <c:v>6834.0781527757645</c:v>
                </c:pt>
                <c:pt idx="7945">
                  <c:v>6789.0352626889944</c:v>
                </c:pt>
                <c:pt idx="7946">
                  <c:v>6744.0578912496585</c:v>
                </c:pt>
                <c:pt idx="7947">
                  <c:v>6699.146430313589</c:v>
                </c:pt>
                <c:pt idx="7948">
                  <c:v>6654.3016788363457</c:v>
                </c:pt>
                <c:pt idx="7949">
                  <c:v>6609.5240348279503</c:v>
                </c:pt>
                <c:pt idx="7950">
                  <c:v>6564.8139002621174</c:v>
                </c:pt>
                <c:pt idx="7951">
                  <c:v>6520.1720823049545</c:v>
                </c:pt>
                <c:pt idx="7952">
                  <c:v>6475.5989890694636</c:v>
                </c:pt>
                <c:pt idx="7953">
                  <c:v>6431.0950324833411</c:v>
                </c:pt>
                <c:pt idx="7954">
                  <c:v>6386.6610281169442</c:v>
                </c:pt>
                <c:pt idx="7955">
                  <c:v>6342.2973940372485</c:v>
                </c:pt>
                <c:pt idx="7956">
                  <c:v>6298.0045523494464</c:v>
                </c:pt>
                <c:pt idx="7957">
                  <c:v>6253.7833266854304</c:v>
                </c:pt>
                <c:pt idx="7958">
                  <c:v>6209.6341453939694</c:v>
                </c:pt>
                <c:pt idx="7959">
                  <c:v>6165.5574405491334</c:v>
                </c:pt>
                <c:pt idx="7960">
                  <c:v>6121.5540440380573</c:v>
                </c:pt>
                <c:pt idx="7961">
                  <c:v>6077.6243942081946</c:v>
                </c:pt>
                <c:pt idx="7962">
                  <c:v>6033.7689333558101</c:v>
                </c:pt>
                <c:pt idx="7963">
                  <c:v>5989.9885014891624</c:v>
                </c:pt>
                <c:pt idx="7964">
                  <c:v>5946.2835470736027</c:v>
                </c:pt>
                <c:pt idx="7965">
                  <c:v>5902.6545225381851</c:v>
                </c:pt>
                <c:pt idx="7966">
                  <c:v>5859.1022760272053</c:v>
                </c:pt>
                <c:pt idx="7967">
                  <c:v>5815.6272661238945</c:v>
                </c:pt>
                <c:pt idx="7968">
                  <c:v>5772.2299553155899</c:v>
                </c:pt>
                <c:pt idx="7969">
                  <c:v>5728.9111999869365</c:v>
                </c:pt>
                <c:pt idx="7970">
                  <c:v>5685.6714687645444</c:v>
                </c:pt>
                <c:pt idx="7971">
                  <c:v>5642.5112343430537</c:v>
                </c:pt>
                <c:pt idx="7972">
                  <c:v>5599.4313612729311</c:v>
                </c:pt>
                <c:pt idx="7973">
                  <c:v>5556.4323281049728</c:v>
                </c:pt>
                <c:pt idx="7974">
                  <c:v>5513.5146179795274</c:v>
                </c:pt>
                <c:pt idx="7975">
                  <c:v>5470.679103091361</c:v>
                </c:pt>
                <c:pt idx="7976">
                  <c:v>5427.9262725859917</c:v>
                </c:pt>
                <c:pt idx="7977">
                  <c:v>5385.2566196620483</c:v>
                </c:pt>
                <c:pt idx="7978">
                  <c:v>5342.671024471525</c:v>
                </c:pt>
                <c:pt idx="7979">
                  <c:v>5300.1699862927217</c:v>
                </c:pt>
                <c:pt idx="7980">
                  <c:v>5257.7540085613746</c:v>
                </c:pt>
                <c:pt idx="7981">
                  <c:v>5215.4239795207995</c:v>
                </c:pt>
                <c:pt idx="7982">
                  <c:v>5173.180408567192</c:v>
                </c:pt>
                <c:pt idx="7983">
                  <c:v>5131.0238093882799</c:v>
                </c:pt>
                <c:pt idx="7984">
                  <c:v>5088.955078125</c:v>
                </c:pt>
                <c:pt idx="7985">
                  <c:v>5046.9747343957415</c:v>
                </c:pt>
                <c:pt idx="7986">
                  <c:v>5005.0833021998405</c:v>
                </c:pt>
                <c:pt idx="7987">
                  <c:v>4963.2816855311394</c:v>
                </c:pt>
                <c:pt idx="7988">
                  <c:v>4921.5704142600298</c:v>
                </c:pt>
                <c:pt idx="7989">
                  <c:v>4879.9500226378441</c:v>
                </c:pt>
                <c:pt idx="7990">
                  <c:v>4838.421422421934</c:v>
                </c:pt>
                <c:pt idx="7991">
                  <c:v>4796.9851539134979</c:v>
                </c:pt>
                <c:pt idx="7992">
                  <c:v>4755.6417616456765</c:v>
                </c:pt>
                <c:pt idx="7993">
                  <c:v>4714.3921651393202</c:v>
                </c:pt>
                <c:pt idx="7994">
                  <c:v>4673.2369148880225</c:v>
                </c:pt>
                <c:pt idx="7995">
                  <c:v>4632.176565825941</c:v>
                </c:pt>
                <c:pt idx="7996">
                  <c:v>4591.2120452225208</c:v>
                </c:pt>
                <c:pt idx="7997">
                  <c:v>4550.3439140170813</c:v>
                </c:pt>
                <c:pt idx="7998">
                  <c:v>4509.5727372169495</c:v>
                </c:pt>
                <c:pt idx="7999">
                  <c:v>4468.8994499892015</c:v>
                </c:pt>
                <c:pt idx="8000">
                  <c:v>4428.3246235400456</c:v>
                </c:pt>
                <c:pt idx="8001">
                  <c:v>4387.8488332629204</c:v>
                </c:pt>
                <c:pt idx="8002">
                  <c:v>4347.4730220437032</c:v>
                </c:pt>
                <c:pt idx="8003">
                  <c:v>4307.1977713108063</c:v>
                </c:pt>
                <c:pt idx="8004">
                  <c:v>4267.0236669927854</c:v>
                </c:pt>
                <c:pt idx="8005">
                  <c:v>4226.9516595006007</c:v>
                </c:pt>
                <c:pt idx="8006">
                  <c:v>4186.9823407083732</c:v>
                </c:pt>
                <c:pt idx="8007">
                  <c:v>4147.1163068711785</c:v>
                </c:pt>
                <c:pt idx="8008">
                  <c:v>4107.3545160293597</c:v>
                </c:pt>
                <c:pt idx="8009">
                  <c:v>4067.6975704431543</c:v>
                </c:pt>
                <c:pt idx="8010">
                  <c:v>4028.1460767835379</c:v>
                </c:pt>
                <c:pt idx="8011">
                  <c:v>3988.7010007202616</c:v>
                </c:pt>
                <c:pt idx="8012">
                  <c:v>3949.3629548549652</c:v>
                </c:pt>
                <c:pt idx="8013">
                  <c:v>3910.1325562298302</c:v>
                </c:pt>
                <c:pt idx="8014">
                  <c:v>3871.0107781141996</c:v>
                </c:pt>
                <c:pt idx="8015">
                  <c:v>3831.9982435405263</c:v>
                </c:pt>
                <c:pt idx="8016">
                  <c:v>3793.0955800414094</c:v>
                </c:pt>
                <c:pt idx="8017">
                  <c:v>3754.3037683069706</c:v>
                </c:pt>
                <c:pt idx="8018">
                  <c:v>3715.6234418302774</c:v>
                </c:pt>
                <c:pt idx="8019">
                  <c:v>3677.0552386939526</c:v>
                </c:pt>
                <c:pt idx="8020">
                  <c:v>3638.6001468002805</c:v>
                </c:pt>
                <c:pt idx="8021">
                  <c:v>3600.2588104158631</c:v>
                </c:pt>
                <c:pt idx="8022">
                  <c:v>3562.0318779051313</c:v>
                </c:pt>
                <c:pt idx="8023">
                  <c:v>3523.9203447252507</c:v>
                </c:pt>
                <c:pt idx="8024">
                  <c:v>3485.9248654246308</c:v>
                </c:pt>
                <c:pt idx="8025">
                  <c:v>3448.0460990369311</c:v>
                </c:pt>
                <c:pt idx="8026">
                  <c:v>3410.285048454999</c:v>
                </c:pt>
                <c:pt idx="8027">
                  <c:v>3372.6423785835514</c:v>
                </c:pt>
                <c:pt idx="8028">
                  <c:v>3335.1187590360641</c:v>
                </c:pt>
                <c:pt idx="8029">
                  <c:v>3297.7152000069618</c:v>
                </c:pt>
                <c:pt idx="8030">
                  <c:v>3260.4323769807825</c:v>
                </c:pt>
                <c:pt idx="8031">
                  <c:v>3223.2709701061249</c:v>
                </c:pt>
                <c:pt idx="8032">
                  <c:v>3186.2319968491806</c:v>
                </c:pt>
                <c:pt idx="8033">
                  <c:v>3149.3161432445067</c:v>
                </c:pt>
                <c:pt idx="8034">
                  <c:v>3112.5241000652313</c:v>
                </c:pt>
                <c:pt idx="8035">
                  <c:v>3075.856891900301</c:v>
                </c:pt>
                <c:pt idx="8036">
                  <c:v>3039.3152154982099</c:v>
                </c:pt>
                <c:pt idx="8037">
                  <c:v>3002.8997721076012</c:v>
                </c:pt>
                <c:pt idx="8038">
                  <c:v>2966.6115936338911</c:v>
                </c:pt>
                <c:pt idx="8039">
                  <c:v>2930.4513873159895</c:v>
                </c:pt>
                <c:pt idx="8040">
                  <c:v>2894.4198650419708</c:v>
                </c:pt>
                <c:pt idx="8041">
                  <c:v>2858.5180659294119</c:v>
                </c:pt>
                <c:pt idx="8042">
                  <c:v>2822.7467077374458</c:v>
                </c:pt>
                <c:pt idx="8043">
                  <c:v>2787.1065130382776</c:v>
                </c:pt>
                <c:pt idx="8044">
                  <c:v>2751.5985281169405</c:v>
                </c:pt>
                <c:pt idx="8045">
                  <c:v>2716.2234813272944</c:v>
                </c:pt>
                <c:pt idx="8046">
                  <c:v>2680.9821058809762</c:v>
                </c:pt>
                <c:pt idx="8047">
                  <c:v>2645.8754551410675</c:v>
                </c:pt>
                <c:pt idx="8048">
                  <c:v>2610.9042680561543</c:v>
                </c:pt>
                <c:pt idx="8049">
                  <c:v>2576.0692887306204</c:v>
                </c:pt>
                <c:pt idx="8050">
                  <c:v>2541.371577203276</c:v>
                </c:pt>
                <c:pt idx="8051">
                  <c:v>2506.81188350916</c:v>
                </c:pt>
                <c:pt idx="8052">
                  <c:v>2472.3909621238708</c:v>
                </c:pt>
                <c:pt idx="8053">
                  <c:v>2438.1098802983752</c:v>
                </c:pt>
                <c:pt idx="8054">
                  <c:v>2403.9693985879421</c:v>
                </c:pt>
                <c:pt idx="8055">
                  <c:v>2369.9702822715062</c:v>
                </c:pt>
                <c:pt idx="8056">
                  <c:v>2336.1136056482792</c:v>
                </c:pt>
                <c:pt idx="8057">
                  <c:v>2302.4001398086552</c:v>
                </c:pt>
                <c:pt idx="8058">
                  <c:v>2268.830660879612</c:v>
                </c:pt>
                <c:pt idx="8059">
                  <c:v>2235.40625</c:v>
                </c:pt>
                <c:pt idx="8060">
                  <c:v>2202.1276890784497</c:v>
                </c:pt>
                <c:pt idx="8061">
                  <c:v>2168.9957649707803</c:v>
                </c:pt>
                <c:pt idx="8062">
                  <c:v>2136.0115656405701</c:v>
                </c:pt>
                <c:pt idx="8063">
                  <c:v>2103.1758837997904</c:v>
                </c:pt>
                <c:pt idx="8064">
                  <c:v>2070.4895171225071</c:v>
                </c:pt>
                <c:pt idx="8065">
                  <c:v>2037.9535603225231</c:v>
                </c:pt>
                <c:pt idx="8066">
                  <c:v>2005.5688169002533</c:v>
                </c:pt>
                <c:pt idx="8067">
                  <c:v>1973.3360953927045</c:v>
                </c:pt>
                <c:pt idx="8068">
                  <c:v>1941.2564972788091</c:v>
                </c:pt>
                <c:pt idx="8069">
                  <c:v>1909.3308367729182</c:v>
                </c:pt>
                <c:pt idx="8070">
                  <c:v>1877.5599333494902</c:v>
                </c:pt>
                <c:pt idx="8071">
                  <c:v>1845.9448951333759</c:v>
                </c:pt>
                <c:pt idx="8072">
                  <c:v>1814.4865472912793</c:v>
                </c:pt>
                <c:pt idx="8073">
                  <c:v>1783.1857200115915</c:v>
                </c:pt>
                <c:pt idx="8074">
                  <c:v>1752.0435281246901</c:v>
                </c:pt>
                <c:pt idx="8075">
                  <c:v>1721.0608076751232</c:v>
                </c:pt>
                <c:pt idx="8076">
                  <c:v>1690.2383997887378</c:v>
                </c:pt>
                <c:pt idx="8077">
                  <c:v>1659.5774259120226</c:v>
                </c:pt>
                <c:pt idx="8078">
                  <c:v>1629.0787328928704</c:v>
                </c:pt>
                <c:pt idx="8079">
                  <c:v>1598.7431728541849</c:v>
                </c:pt>
                <c:pt idx="8080">
                  <c:v>1568.571873649955</c:v>
                </c:pt>
                <c:pt idx="8081">
                  <c:v>1538.5656931549311</c:v>
                </c:pt>
                <c:pt idx="8082">
                  <c:v>1508.725494474173</c:v>
                </c:pt>
                <c:pt idx="8083">
                  <c:v>1479.0524119138711</c:v>
                </c:pt>
                <c:pt idx="8084">
                  <c:v>1449.5473143160339</c:v>
                </c:pt>
                <c:pt idx="8085">
                  <c:v>1420.2110756933689</c:v>
                </c:pt>
                <c:pt idx="8086">
                  <c:v>1391.044836819171</c:v>
                </c:pt>
                <c:pt idx="8087">
                  <c:v>1362.049477621913</c:v>
                </c:pt>
                <c:pt idx="8088">
                  <c:v>1333.2258828282361</c:v>
                </c:pt>
                <c:pt idx="8089">
                  <c:v>1304.5751999765635</c:v>
                </c:pt>
                <c:pt idx="8090">
                  <c:v>1276.0983197093008</c:v>
                </c:pt>
                <c:pt idx="8091">
                  <c:v>1223.4000000000001</c:v>
                </c:pt>
                <c:pt idx="8092">
                  <c:v>1223.4000000000001</c:v>
                </c:pt>
                <c:pt idx="8093">
                  <c:v>1223.4000000000001</c:v>
                </c:pt>
                <c:pt idx="8094">
                  <c:v>1223.4000000000001</c:v>
                </c:pt>
                <c:pt idx="8095">
                  <c:v>1223.4000000000001</c:v>
                </c:pt>
                <c:pt idx="8096">
                  <c:v>1223.4000000000001</c:v>
                </c:pt>
                <c:pt idx="8097">
                  <c:v>1223.4000000000001</c:v>
                </c:pt>
                <c:pt idx="8098">
                  <c:v>1223.4000000000001</c:v>
                </c:pt>
                <c:pt idx="8099">
                  <c:v>1223.4000000000001</c:v>
                </c:pt>
                <c:pt idx="8100">
                  <c:v>1223.4000000000001</c:v>
                </c:pt>
                <c:pt idx="8101">
                  <c:v>1223.4000000000001</c:v>
                </c:pt>
                <c:pt idx="8102">
                  <c:v>1223.4000000000001</c:v>
                </c:pt>
                <c:pt idx="8103">
                  <c:v>1223.4000000000001</c:v>
                </c:pt>
                <c:pt idx="8104">
                  <c:v>1223.4000000000001</c:v>
                </c:pt>
                <c:pt idx="8105">
                  <c:v>1223.4000000000001</c:v>
                </c:pt>
                <c:pt idx="8106">
                  <c:v>1223.4000000000001</c:v>
                </c:pt>
                <c:pt idx="8107">
                  <c:v>1223.4000000000001</c:v>
                </c:pt>
                <c:pt idx="8108">
                  <c:v>1223.4000000000001</c:v>
                </c:pt>
                <c:pt idx="8109">
                  <c:v>1223.4000000000001</c:v>
                </c:pt>
                <c:pt idx="8110">
                  <c:v>1223.4000000000001</c:v>
                </c:pt>
                <c:pt idx="8111">
                  <c:v>1223.4000000000001</c:v>
                </c:pt>
                <c:pt idx="8112">
                  <c:v>1223.4000000000001</c:v>
                </c:pt>
                <c:pt idx="8113">
                  <c:v>1223.4000000000001</c:v>
                </c:pt>
                <c:pt idx="8114">
                  <c:v>1223.4000000000001</c:v>
                </c:pt>
                <c:pt idx="8115">
                  <c:v>1223.4000000000001</c:v>
                </c:pt>
                <c:pt idx="8116">
                  <c:v>1223.4000000000001</c:v>
                </c:pt>
                <c:pt idx="8117">
                  <c:v>1223.4000000000001</c:v>
                </c:pt>
                <c:pt idx="8118">
                  <c:v>1223.4000000000001</c:v>
                </c:pt>
                <c:pt idx="8119">
                  <c:v>1223.4000000000001</c:v>
                </c:pt>
                <c:pt idx="8120">
                  <c:v>1223.4000000000001</c:v>
                </c:pt>
                <c:pt idx="8121">
                  <c:v>1223.4000000000001</c:v>
                </c:pt>
                <c:pt idx="8122">
                  <c:v>1223.4000000000001</c:v>
                </c:pt>
                <c:pt idx="8123">
                  <c:v>1223.4000000000001</c:v>
                </c:pt>
                <c:pt idx="8124">
                  <c:v>1223.4000000000001</c:v>
                </c:pt>
                <c:pt idx="8125">
                  <c:v>1223.4000000000001</c:v>
                </c:pt>
                <c:pt idx="8126">
                  <c:v>1223.4000000000001</c:v>
                </c:pt>
                <c:pt idx="8127">
                  <c:v>1223.4000000000001</c:v>
                </c:pt>
                <c:pt idx="8128">
                  <c:v>1223.4000000000001</c:v>
                </c:pt>
                <c:pt idx="8129">
                  <c:v>1223.4000000000001</c:v>
                </c:pt>
                <c:pt idx="8130">
                  <c:v>1223.4000000000001</c:v>
                </c:pt>
                <c:pt idx="8131">
                  <c:v>1223.4000000000001</c:v>
                </c:pt>
                <c:pt idx="8132">
                  <c:v>1223.4000000000001</c:v>
                </c:pt>
                <c:pt idx="8133">
                  <c:v>1223.4000000000001</c:v>
                </c:pt>
                <c:pt idx="8134">
                  <c:v>1223.4000000000001</c:v>
                </c:pt>
                <c:pt idx="8135">
                  <c:v>1223.4000000000001</c:v>
                </c:pt>
                <c:pt idx="8136">
                  <c:v>1223.4000000000001</c:v>
                </c:pt>
                <c:pt idx="8137">
                  <c:v>1223.4000000000001</c:v>
                </c:pt>
                <c:pt idx="8138">
                  <c:v>1223.4000000000001</c:v>
                </c:pt>
                <c:pt idx="8139">
                  <c:v>1223.4000000000001</c:v>
                </c:pt>
                <c:pt idx="8140">
                  <c:v>1223.4000000000001</c:v>
                </c:pt>
                <c:pt idx="8141">
                  <c:v>1223.4000000000001</c:v>
                </c:pt>
                <c:pt idx="8142">
                  <c:v>1223.4000000000001</c:v>
                </c:pt>
                <c:pt idx="8143">
                  <c:v>1223.4000000000001</c:v>
                </c:pt>
                <c:pt idx="8144">
                  <c:v>1223.4000000000001</c:v>
                </c:pt>
                <c:pt idx="8145">
                  <c:v>1223.4000000000001</c:v>
                </c:pt>
                <c:pt idx="8146">
                  <c:v>1223.4000000000001</c:v>
                </c:pt>
                <c:pt idx="8147">
                  <c:v>1223.4000000000001</c:v>
                </c:pt>
                <c:pt idx="8148">
                  <c:v>1223.4000000000001</c:v>
                </c:pt>
                <c:pt idx="8149">
                  <c:v>1223.4000000000001</c:v>
                </c:pt>
                <c:pt idx="8150">
                  <c:v>1223.4000000000001</c:v>
                </c:pt>
                <c:pt idx="8151">
                  <c:v>1223.4000000000001</c:v>
                </c:pt>
                <c:pt idx="8152">
                  <c:v>1223.4000000000001</c:v>
                </c:pt>
                <c:pt idx="8153">
                  <c:v>1223.4000000000001</c:v>
                </c:pt>
                <c:pt idx="8154">
                  <c:v>1223.4000000000001</c:v>
                </c:pt>
                <c:pt idx="8155">
                  <c:v>1223.4000000000001</c:v>
                </c:pt>
                <c:pt idx="8156">
                  <c:v>1223.4000000000001</c:v>
                </c:pt>
                <c:pt idx="8157">
                  <c:v>1223.4000000000001</c:v>
                </c:pt>
                <c:pt idx="8158">
                  <c:v>1223.4000000000001</c:v>
                </c:pt>
                <c:pt idx="8159">
                  <c:v>1223.4000000000001</c:v>
                </c:pt>
                <c:pt idx="8160">
                  <c:v>1223.4000000000001</c:v>
                </c:pt>
                <c:pt idx="8161">
                  <c:v>1223.4000000000001</c:v>
                </c:pt>
                <c:pt idx="8162">
                  <c:v>1223.4000000000001</c:v>
                </c:pt>
                <c:pt idx="8163">
                  <c:v>1223.4000000000001</c:v>
                </c:pt>
                <c:pt idx="8164">
                  <c:v>1223.4000000000001</c:v>
                </c:pt>
                <c:pt idx="8165">
                  <c:v>1223.4000000000001</c:v>
                </c:pt>
                <c:pt idx="8166">
                  <c:v>1223.4000000000001</c:v>
                </c:pt>
                <c:pt idx="8167">
                  <c:v>1223.4000000000001</c:v>
                </c:pt>
                <c:pt idx="8168">
                  <c:v>1223.4000000000001</c:v>
                </c:pt>
                <c:pt idx="8169">
                  <c:v>1223.4000000000001</c:v>
                </c:pt>
                <c:pt idx="8170">
                  <c:v>1223.4000000000001</c:v>
                </c:pt>
                <c:pt idx="8171">
                  <c:v>1223.4000000000001</c:v>
                </c:pt>
                <c:pt idx="8172">
                  <c:v>1223.4000000000001</c:v>
                </c:pt>
                <c:pt idx="8173">
                  <c:v>1223.4000000000001</c:v>
                </c:pt>
                <c:pt idx="8174">
                  <c:v>1223.4000000000001</c:v>
                </c:pt>
                <c:pt idx="8175">
                  <c:v>1223.4000000000001</c:v>
                </c:pt>
                <c:pt idx="8176">
                  <c:v>1223.4000000000001</c:v>
                </c:pt>
                <c:pt idx="8177">
                  <c:v>1223.4000000000001</c:v>
                </c:pt>
                <c:pt idx="8178">
                  <c:v>1223.4000000000001</c:v>
                </c:pt>
                <c:pt idx="8179">
                  <c:v>1223.4000000000001</c:v>
                </c:pt>
                <c:pt idx="8180">
                  <c:v>1223.4000000000001</c:v>
                </c:pt>
                <c:pt idx="8181">
                  <c:v>1223.4000000000001</c:v>
                </c:pt>
                <c:pt idx="8182">
                  <c:v>1223.4000000000001</c:v>
                </c:pt>
                <c:pt idx="8183">
                  <c:v>1223.4000000000001</c:v>
                </c:pt>
                <c:pt idx="8184">
                  <c:v>1223.4000000000001</c:v>
                </c:pt>
                <c:pt idx="8185">
                  <c:v>1223.4000000000001</c:v>
                </c:pt>
                <c:pt idx="8186">
                  <c:v>1223.4000000000001</c:v>
                </c:pt>
                <c:pt idx="8187">
                  <c:v>1223.4000000000001</c:v>
                </c:pt>
                <c:pt idx="8188">
                  <c:v>1223.4000000000001</c:v>
                </c:pt>
                <c:pt idx="8189">
                  <c:v>1223.4000000000001</c:v>
                </c:pt>
                <c:pt idx="8190">
                  <c:v>1223.4000000000001</c:v>
                </c:pt>
                <c:pt idx="8191">
                  <c:v>1223.4000000000001</c:v>
                </c:pt>
                <c:pt idx="8192">
                  <c:v>1223.4000000000001</c:v>
                </c:pt>
                <c:pt idx="8193">
                  <c:v>1223.4000000000001</c:v>
                </c:pt>
                <c:pt idx="8194">
                  <c:v>1223.4000000000001</c:v>
                </c:pt>
                <c:pt idx="8195">
                  <c:v>1223.4000000000001</c:v>
                </c:pt>
                <c:pt idx="8196">
                  <c:v>1223.4000000000001</c:v>
                </c:pt>
                <c:pt idx="8197">
                  <c:v>1223.4000000000001</c:v>
                </c:pt>
                <c:pt idx="8198">
                  <c:v>1223.4000000000001</c:v>
                </c:pt>
                <c:pt idx="8199">
                  <c:v>1223.4000000000001</c:v>
                </c:pt>
                <c:pt idx="8200">
                  <c:v>1223.4000000000001</c:v>
                </c:pt>
                <c:pt idx="8201">
                  <c:v>1223.4000000000001</c:v>
                </c:pt>
                <c:pt idx="8202">
                  <c:v>1223.4000000000001</c:v>
                </c:pt>
                <c:pt idx="8203">
                  <c:v>1223.4000000000001</c:v>
                </c:pt>
                <c:pt idx="8204">
                  <c:v>1223.4000000000001</c:v>
                </c:pt>
                <c:pt idx="8205">
                  <c:v>1223.4000000000001</c:v>
                </c:pt>
                <c:pt idx="8206">
                  <c:v>1223.4000000000001</c:v>
                </c:pt>
                <c:pt idx="8207">
                  <c:v>1223.4000000000001</c:v>
                </c:pt>
                <c:pt idx="8208">
                  <c:v>1223.4000000000001</c:v>
                </c:pt>
                <c:pt idx="8209">
                  <c:v>1223.4000000000001</c:v>
                </c:pt>
                <c:pt idx="8210">
                  <c:v>1223.4000000000001</c:v>
                </c:pt>
                <c:pt idx="8211">
                  <c:v>1223.4000000000001</c:v>
                </c:pt>
                <c:pt idx="8212">
                  <c:v>1223.4000000000001</c:v>
                </c:pt>
                <c:pt idx="8213">
                  <c:v>1223.4000000000001</c:v>
                </c:pt>
                <c:pt idx="8214">
                  <c:v>1223.4000000000001</c:v>
                </c:pt>
                <c:pt idx="8215">
                  <c:v>1223.4000000000001</c:v>
                </c:pt>
                <c:pt idx="8216">
                  <c:v>1223.4000000000001</c:v>
                </c:pt>
                <c:pt idx="8217">
                  <c:v>1223.4000000000001</c:v>
                </c:pt>
                <c:pt idx="8218">
                  <c:v>1223.4000000000001</c:v>
                </c:pt>
                <c:pt idx="8219">
                  <c:v>1223.4000000000001</c:v>
                </c:pt>
                <c:pt idx="8220">
                  <c:v>1223.4000000000001</c:v>
                </c:pt>
                <c:pt idx="8221">
                  <c:v>1223.4000000000001</c:v>
                </c:pt>
                <c:pt idx="8222">
                  <c:v>1223.4000000000001</c:v>
                </c:pt>
                <c:pt idx="8223">
                  <c:v>1223.4000000000001</c:v>
                </c:pt>
                <c:pt idx="8224">
                  <c:v>1223.4000000000001</c:v>
                </c:pt>
                <c:pt idx="8225">
                  <c:v>1223.4000000000001</c:v>
                </c:pt>
                <c:pt idx="8226">
                  <c:v>1223.4000000000001</c:v>
                </c:pt>
                <c:pt idx="8227">
                  <c:v>1223.4000000000001</c:v>
                </c:pt>
                <c:pt idx="8228">
                  <c:v>1223.4000000000001</c:v>
                </c:pt>
                <c:pt idx="8229">
                  <c:v>1223.4000000000001</c:v>
                </c:pt>
                <c:pt idx="8230">
                  <c:v>1223.4000000000001</c:v>
                </c:pt>
                <c:pt idx="8231">
                  <c:v>1223.4000000000001</c:v>
                </c:pt>
                <c:pt idx="8232">
                  <c:v>1223.4000000000001</c:v>
                </c:pt>
                <c:pt idx="8233">
                  <c:v>1223.4000000000001</c:v>
                </c:pt>
                <c:pt idx="8234">
                  <c:v>1223.4000000000001</c:v>
                </c:pt>
                <c:pt idx="8235">
                  <c:v>1223.4000000000001</c:v>
                </c:pt>
                <c:pt idx="8236">
                  <c:v>1223.4000000000001</c:v>
                </c:pt>
                <c:pt idx="8237">
                  <c:v>1223.4000000000001</c:v>
                </c:pt>
                <c:pt idx="8238">
                  <c:v>1223.4000000000001</c:v>
                </c:pt>
                <c:pt idx="8239">
                  <c:v>1223.4000000000001</c:v>
                </c:pt>
                <c:pt idx="8240">
                  <c:v>1223.4000000000001</c:v>
                </c:pt>
                <c:pt idx="8241">
                  <c:v>1223.4000000000001</c:v>
                </c:pt>
                <c:pt idx="8242">
                  <c:v>1223.4000000000001</c:v>
                </c:pt>
                <c:pt idx="8243">
                  <c:v>1223.4000000000001</c:v>
                </c:pt>
                <c:pt idx="8244">
                  <c:v>1223.4000000000001</c:v>
                </c:pt>
                <c:pt idx="8245">
                  <c:v>1223.4000000000001</c:v>
                </c:pt>
                <c:pt idx="8246">
                  <c:v>1223.4000000000001</c:v>
                </c:pt>
                <c:pt idx="8247">
                  <c:v>1223.4000000000001</c:v>
                </c:pt>
                <c:pt idx="8248">
                  <c:v>1223.4000000000001</c:v>
                </c:pt>
                <c:pt idx="8249">
                  <c:v>1223.4000000000001</c:v>
                </c:pt>
                <c:pt idx="8250">
                  <c:v>1223.4000000000001</c:v>
                </c:pt>
                <c:pt idx="8251">
                  <c:v>1223.4000000000001</c:v>
                </c:pt>
                <c:pt idx="8252">
                  <c:v>1223.4000000000001</c:v>
                </c:pt>
                <c:pt idx="8253">
                  <c:v>1223.4000000000001</c:v>
                </c:pt>
                <c:pt idx="8254">
                  <c:v>1223.4000000000001</c:v>
                </c:pt>
                <c:pt idx="8255">
                  <c:v>1223.4000000000001</c:v>
                </c:pt>
                <c:pt idx="8256">
                  <c:v>1223.4000000000001</c:v>
                </c:pt>
                <c:pt idx="8257">
                  <c:v>1223.4000000000001</c:v>
                </c:pt>
                <c:pt idx="8258">
                  <c:v>1223.4000000000001</c:v>
                </c:pt>
                <c:pt idx="8259">
                  <c:v>1223.4000000000001</c:v>
                </c:pt>
                <c:pt idx="8260">
                  <c:v>1223.4000000000001</c:v>
                </c:pt>
                <c:pt idx="8261">
                  <c:v>1223.4000000000001</c:v>
                </c:pt>
                <c:pt idx="8262">
                  <c:v>1223.4000000000001</c:v>
                </c:pt>
                <c:pt idx="8263">
                  <c:v>1223.4000000000001</c:v>
                </c:pt>
                <c:pt idx="8264">
                  <c:v>1223.4000000000001</c:v>
                </c:pt>
                <c:pt idx="8265">
                  <c:v>1223.4000000000001</c:v>
                </c:pt>
                <c:pt idx="8266">
                  <c:v>1223.4000000000001</c:v>
                </c:pt>
                <c:pt idx="8267">
                  <c:v>1223.4000000000001</c:v>
                </c:pt>
                <c:pt idx="8268">
                  <c:v>1223.4000000000001</c:v>
                </c:pt>
                <c:pt idx="8269">
                  <c:v>1223.4000000000001</c:v>
                </c:pt>
                <c:pt idx="8270">
                  <c:v>1223.4000000000001</c:v>
                </c:pt>
                <c:pt idx="8271">
                  <c:v>1223.4000000000001</c:v>
                </c:pt>
                <c:pt idx="8272">
                  <c:v>1223.4000000000001</c:v>
                </c:pt>
                <c:pt idx="8273">
                  <c:v>1223.4000000000001</c:v>
                </c:pt>
                <c:pt idx="8274">
                  <c:v>1223.4000000000001</c:v>
                </c:pt>
                <c:pt idx="8275">
                  <c:v>1223.4000000000001</c:v>
                </c:pt>
                <c:pt idx="8276">
                  <c:v>1223.4000000000001</c:v>
                </c:pt>
                <c:pt idx="8277">
                  <c:v>1223.4000000000001</c:v>
                </c:pt>
                <c:pt idx="8278">
                  <c:v>1223.4000000000001</c:v>
                </c:pt>
                <c:pt idx="8279">
                  <c:v>1223.4000000000001</c:v>
                </c:pt>
                <c:pt idx="8280">
                  <c:v>1223.4000000000001</c:v>
                </c:pt>
                <c:pt idx="8281">
                  <c:v>1223.4000000000001</c:v>
                </c:pt>
                <c:pt idx="8282">
                  <c:v>1223.4000000000001</c:v>
                </c:pt>
                <c:pt idx="8283">
                  <c:v>1223.4000000000001</c:v>
                </c:pt>
                <c:pt idx="8284">
                  <c:v>1223.4000000000001</c:v>
                </c:pt>
                <c:pt idx="8285">
                  <c:v>1223.4000000000001</c:v>
                </c:pt>
                <c:pt idx="8286">
                  <c:v>1223.4000000000001</c:v>
                </c:pt>
                <c:pt idx="8287">
                  <c:v>1223.4000000000001</c:v>
                </c:pt>
                <c:pt idx="8288">
                  <c:v>1223.4000000000001</c:v>
                </c:pt>
                <c:pt idx="8289">
                  <c:v>1223.4000000000001</c:v>
                </c:pt>
                <c:pt idx="8290">
                  <c:v>1223.4000000000001</c:v>
                </c:pt>
                <c:pt idx="8291">
                  <c:v>1223.4000000000001</c:v>
                </c:pt>
                <c:pt idx="8292">
                  <c:v>1223.4000000000001</c:v>
                </c:pt>
                <c:pt idx="8293">
                  <c:v>1223.4000000000001</c:v>
                </c:pt>
                <c:pt idx="8294">
                  <c:v>1223.4000000000001</c:v>
                </c:pt>
                <c:pt idx="8295">
                  <c:v>1223.4000000000001</c:v>
                </c:pt>
                <c:pt idx="8296">
                  <c:v>1223.4000000000001</c:v>
                </c:pt>
                <c:pt idx="8297">
                  <c:v>1223.4000000000001</c:v>
                </c:pt>
                <c:pt idx="8298">
                  <c:v>1223.4000000000001</c:v>
                </c:pt>
                <c:pt idx="8299">
                  <c:v>1223.4000000000001</c:v>
                </c:pt>
                <c:pt idx="8300">
                  <c:v>1223.4000000000001</c:v>
                </c:pt>
                <c:pt idx="8301">
                  <c:v>1223.4000000000001</c:v>
                </c:pt>
                <c:pt idx="8302">
                  <c:v>1223.4000000000001</c:v>
                </c:pt>
                <c:pt idx="8303">
                  <c:v>1223.4000000000001</c:v>
                </c:pt>
                <c:pt idx="8304">
                  <c:v>1223.4000000000001</c:v>
                </c:pt>
                <c:pt idx="8305">
                  <c:v>1223.4000000000001</c:v>
                </c:pt>
                <c:pt idx="8306">
                  <c:v>1223.4000000000001</c:v>
                </c:pt>
                <c:pt idx="8307">
                  <c:v>1223.4000000000001</c:v>
                </c:pt>
                <c:pt idx="8308">
                  <c:v>1223.4000000000001</c:v>
                </c:pt>
                <c:pt idx="8309">
                  <c:v>1223.4000000000001</c:v>
                </c:pt>
                <c:pt idx="8310">
                  <c:v>1223.4000000000001</c:v>
                </c:pt>
                <c:pt idx="8311">
                  <c:v>1223.4000000000001</c:v>
                </c:pt>
                <c:pt idx="8312">
                  <c:v>1223.4000000000001</c:v>
                </c:pt>
                <c:pt idx="8313">
                  <c:v>1223.4000000000001</c:v>
                </c:pt>
                <c:pt idx="8314">
                  <c:v>1223.4000000000001</c:v>
                </c:pt>
                <c:pt idx="8315">
                  <c:v>1223.4000000000001</c:v>
                </c:pt>
                <c:pt idx="8316">
                  <c:v>1223.4000000000001</c:v>
                </c:pt>
                <c:pt idx="8317">
                  <c:v>1223.4000000000001</c:v>
                </c:pt>
                <c:pt idx="8318">
                  <c:v>1223.4000000000001</c:v>
                </c:pt>
                <c:pt idx="8319">
                  <c:v>1223.4000000000001</c:v>
                </c:pt>
                <c:pt idx="8320">
                  <c:v>1223.4000000000001</c:v>
                </c:pt>
                <c:pt idx="8321">
                  <c:v>1223.4000000000001</c:v>
                </c:pt>
                <c:pt idx="8322">
                  <c:v>1223.4000000000001</c:v>
                </c:pt>
                <c:pt idx="8323">
                  <c:v>1223.4000000000001</c:v>
                </c:pt>
                <c:pt idx="8324">
                  <c:v>1223.4000000000001</c:v>
                </c:pt>
                <c:pt idx="8325">
                  <c:v>1223.4000000000001</c:v>
                </c:pt>
                <c:pt idx="8326">
                  <c:v>1223.4000000000001</c:v>
                </c:pt>
                <c:pt idx="8327">
                  <c:v>1223.4000000000001</c:v>
                </c:pt>
                <c:pt idx="8328">
                  <c:v>1223.4000000000001</c:v>
                </c:pt>
                <c:pt idx="8329">
                  <c:v>1223.4000000000001</c:v>
                </c:pt>
                <c:pt idx="8330">
                  <c:v>1223.4000000000001</c:v>
                </c:pt>
                <c:pt idx="8331">
                  <c:v>1223.4000000000001</c:v>
                </c:pt>
                <c:pt idx="8332">
                  <c:v>1223.4000000000001</c:v>
                </c:pt>
                <c:pt idx="8333">
                  <c:v>1223.4000000000001</c:v>
                </c:pt>
                <c:pt idx="8334">
                  <c:v>1223.4000000000001</c:v>
                </c:pt>
                <c:pt idx="8335">
                  <c:v>1223.4000000000001</c:v>
                </c:pt>
                <c:pt idx="8336">
                  <c:v>1223.4000000000001</c:v>
                </c:pt>
                <c:pt idx="8337">
                  <c:v>1223.4000000000001</c:v>
                </c:pt>
                <c:pt idx="8338">
                  <c:v>1223.4000000000001</c:v>
                </c:pt>
                <c:pt idx="8339">
                  <c:v>1223.4000000000001</c:v>
                </c:pt>
                <c:pt idx="8340">
                  <c:v>1223.4000000000001</c:v>
                </c:pt>
                <c:pt idx="8341">
                  <c:v>1223.4000000000001</c:v>
                </c:pt>
                <c:pt idx="8342">
                  <c:v>1223.4000000000001</c:v>
                </c:pt>
                <c:pt idx="8343">
                  <c:v>1223.4000000000001</c:v>
                </c:pt>
                <c:pt idx="8344">
                  <c:v>1223.4000000000001</c:v>
                </c:pt>
                <c:pt idx="8345">
                  <c:v>1223.4000000000001</c:v>
                </c:pt>
                <c:pt idx="8346">
                  <c:v>1223.4000000000001</c:v>
                </c:pt>
                <c:pt idx="8347">
                  <c:v>1223.4000000000001</c:v>
                </c:pt>
                <c:pt idx="8348">
                  <c:v>1223.4000000000001</c:v>
                </c:pt>
                <c:pt idx="8349">
                  <c:v>1223.4000000000001</c:v>
                </c:pt>
                <c:pt idx="8350">
                  <c:v>1223.4000000000001</c:v>
                </c:pt>
                <c:pt idx="8351">
                  <c:v>1223.4000000000001</c:v>
                </c:pt>
                <c:pt idx="8352">
                  <c:v>1223.4000000000001</c:v>
                </c:pt>
                <c:pt idx="8353">
                  <c:v>1223.4000000000001</c:v>
                </c:pt>
                <c:pt idx="8354">
                  <c:v>1223.4000000000001</c:v>
                </c:pt>
                <c:pt idx="8355">
                  <c:v>1223.4000000000001</c:v>
                </c:pt>
                <c:pt idx="8356">
                  <c:v>1223.4000000000001</c:v>
                </c:pt>
                <c:pt idx="8357">
                  <c:v>1223.4000000000001</c:v>
                </c:pt>
                <c:pt idx="8358">
                  <c:v>1223.4000000000001</c:v>
                </c:pt>
                <c:pt idx="8359">
                  <c:v>1223.4000000000001</c:v>
                </c:pt>
                <c:pt idx="8360">
                  <c:v>1223.4000000000001</c:v>
                </c:pt>
                <c:pt idx="8361">
                  <c:v>1223.4000000000001</c:v>
                </c:pt>
                <c:pt idx="8362">
                  <c:v>1223.4000000000001</c:v>
                </c:pt>
                <c:pt idx="8363">
                  <c:v>1223.4000000000001</c:v>
                </c:pt>
                <c:pt idx="8364">
                  <c:v>1223.4000000000001</c:v>
                </c:pt>
                <c:pt idx="8365">
                  <c:v>1223.4000000000001</c:v>
                </c:pt>
                <c:pt idx="8366">
                  <c:v>1223.4000000000001</c:v>
                </c:pt>
                <c:pt idx="8367">
                  <c:v>1223.4000000000001</c:v>
                </c:pt>
                <c:pt idx="8368">
                  <c:v>1223.4000000000001</c:v>
                </c:pt>
                <c:pt idx="8369">
                  <c:v>1223.4000000000001</c:v>
                </c:pt>
                <c:pt idx="8370">
                  <c:v>1223.4000000000001</c:v>
                </c:pt>
                <c:pt idx="8371">
                  <c:v>1223.4000000000001</c:v>
                </c:pt>
                <c:pt idx="8372">
                  <c:v>1223.4000000000001</c:v>
                </c:pt>
                <c:pt idx="8373">
                  <c:v>1223.4000000000001</c:v>
                </c:pt>
                <c:pt idx="8374">
                  <c:v>1223.4000000000001</c:v>
                </c:pt>
                <c:pt idx="8375">
                  <c:v>1223.4000000000001</c:v>
                </c:pt>
                <c:pt idx="8376">
                  <c:v>1223.4000000000001</c:v>
                </c:pt>
                <c:pt idx="8377">
                  <c:v>1223.4000000000001</c:v>
                </c:pt>
                <c:pt idx="8378">
                  <c:v>1223.4000000000001</c:v>
                </c:pt>
                <c:pt idx="8379">
                  <c:v>1223.4000000000001</c:v>
                </c:pt>
                <c:pt idx="8380">
                  <c:v>1223.4000000000001</c:v>
                </c:pt>
                <c:pt idx="8381">
                  <c:v>1223.4000000000001</c:v>
                </c:pt>
                <c:pt idx="8382">
                  <c:v>1223.4000000000001</c:v>
                </c:pt>
                <c:pt idx="8383">
                  <c:v>1223.4000000000001</c:v>
                </c:pt>
                <c:pt idx="8384">
                  <c:v>1223.4000000000001</c:v>
                </c:pt>
                <c:pt idx="8385">
                  <c:v>1223.4000000000001</c:v>
                </c:pt>
                <c:pt idx="8386">
                  <c:v>1223.4000000000001</c:v>
                </c:pt>
                <c:pt idx="8387">
                  <c:v>1223.4000000000001</c:v>
                </c:pt>
                <c:pt idx="8388">
                  <c:v>1223.4000000000001</c:v>
                </c:pt>
                <c:pt idx="8389">
                  <c:v>1223.4000000000001</c:v>
                </c:pt>
                <c:pt idx="8390">
                  <c:v>1223.4000000000001</c:v>
                </c:pt>
                <c:pt idx="8391">
                  <c:v>1223.4000000000001</c:v>
                </c:pt>
                <c:pt idx="8392">
                  <c:v>1223.4000000000001</c:v>
                </c:pt>
                <c:pt idx="8393">
                  <c:v>1223.4000000000001</c:v>
                </c:pt>
                <c:pt idx="8394">
                  <c:v>1223.4000000000001</c:v>
                </c:pt>
                <c:pt idx="8395">
                  <c:v>1223.4000000000001</c:v>
                </c:pt>
                <c:pt idx="8396">
                  <c:v>1223.4000000000001</c:v>
                </c:pt>
                <c:pt idx="8397">
                  <c:v>1223.4000000000001</c:v>
                </c:pt>
                <c:pt idx="8398">
                  <c:v>1223.4000000000001</c:v>
                </c:pt>
                <c:pt idx="8399">
                  <c:v>1223.4000000000001</c:v>
                </c:pt>
                <c:pt idx="8400">
                  <c:v>1223.4000000000001</c:v>
                </c:pt>
                <c:pt idx="8401">
                  <c:v>1223.4000000000001</c:v>
                </c:pt>
                <c:pt idx="8402">
                  <c:v>1223.4000000000001</c:v>
                </c:pt>
                <c:pt idx="8403">
                  <c:v>1223.4000000000001</c:v>
                </c:pt>
                <c:pt idx="8404">
                  <c:v>1223.4000000000001</c:v>
                </c:pt>
                <c:pt idx="8405">
                  <c:v>1223.4000000000001</c:v>
                </c:pt>
                <c:pt idx="8406">
                  <c:v>1223.4000000000001</c:v>
                </c:pt>
                <c:pt idx="8407">
                  <c:v>1223.4000000000001</c:v>
                </c:pt>
                <c:pt idx="8408">
                  <c:v>1223.4000000000001</c:v>
                </c:pt>
                <c:pt idx="8409">
                  <c:v>1223.4000000000001</c:v>
                </c:pt>
                <c:pt idx="8410">
                  <c:v>1223.4000000000001</c:v>
                </c:pt>
                <c:pt idx="8411">
                  <c:v>1223.4000000000001</c:v>
                </c:pt>
                <c:pt idx="8412">
                  <c:v>1223.4000000000001</c:v>
                </c:pt>
                <c:pt idx="8413">
                  <c:v>1223.4000000000001</c:v>
                </c:pt>
                <c:pt idx="8414">
                  <c:v>1223.4000000000001</c:v>
                </c:pt>
                <c:pt idx="8415">
                  <c:v>1223.4000000000001</c:v>
                </c:pt>
                <c:pt idx="8416">
                  <c:v>1223.4000000000001</c:v>
                </c:pt>
                <c:pt idx="8417">
                  <c:v>1223.4000000000001</c:v>
                </c:pt>
                <c:pt idx="8418">
                  <c:v>1223.4000000000001</c:v>
                </c:pt>
                <c:pt idx="8419">
                  <c:v>1223.4000000000001</c:v>
                </c:pt>
                <c:pt idx="8420">
                  <c:v>1223.4000000000001</c:v>
                </c:pt>
                <c:pt idx="8421">
                  <c:v>1223.4000000000001</c:v>
                </c:pt>
                <c:pt idx="8422">
                  <c:v>1223.4000000000001</c:v>
                </c:pt>
                <c:pt idx="8423">
                  <c:v>1223.4000000000001</c:v>
                </c:pt>
                <c:pt idx="8424">
                  <c:v>1223.4000000000001</c:v>
                </c:pt>
                <c:pt idx="8425">
                  <c:v>1223.4000000000001</c:v>
                </c:pt>
                <c:pt idx="8426">
                  <c:v>1223.4000000000001</c:v>
                </c:pt>
                <c:pt idx="8427">
                  <c:v>1223.4000000000001</c:v>
                </c:pt>
                <c:pt idx="8428">
                  <c:v>1223.4000000000001</c:v>
                </c:pt>
                <c:pt idx="8429">
                  <c:v>1223.4000000000001</c:v>
                </c:pt>
                <c:pt idx="8430">
                  <c:v>1223.4000000000001</c:v>
                </c:pt>
                <c:pt idx="8431">
                  <c:v>1223.4000000000001</c:v>
                </c:pt>
                <c:pt idx="8432">
                  <c:v>1223.4000000000001</c:v>
                </c:pt>
                <c:pt idx="8433">
                  <c:v>1223.4000000000001</c:v>
                </c:pt>
                <c:pt idx="8434">
                  <c:v>1223.4000000000001</c:v>
                </c:pt>
                <c:pt idx="8435">
                  <c:v>1223.4000000000001</c:v>
                </c:pt>
                <c:pt idx="8436">
                  <c:v>1223.4000000000001</c:v>
                </c:pt>
                <c:pt idx="8437">
                  <c:v>1223.4000000000001</c:v>
                </c:pt>
                <c:pt idx="8438">
                  <c:v>1223.4000000000001</c:v>
                </c:pt>
                <c:pt idx="8439">
                  <c:v>1223.4000000000001</c:v>
                </c:pt>
                <c:pt idx="8440">
                  <c:v>1223.4000000000001</c:v>
                </c:pt>
                <c:pt idx="8441">
                  <c:v>1223.4000000000001</c:v>
                </c:pt>
                <c:pt idx="8442">
                  <c:v>1223.4000000000001</c:v>
                </c:pt>
                <c:pt idx="8443">
                  <c:v>1223.4000000000001</c:v>
                </c:pt>
                <c:pt idx="8444">
                  <c:v>1223.4000000000001</c:v>
                </c:pt>
                <c:pt idx="8445">
                  <c:v>1223.4000000000001</c:v>
                </c:pt>
                <c:pt idx="8446">
                  <c:v>1223.4000000000001</c:v>
                </c:pt>
                <c:pt idx="8447">
                  <c:v>1223.4000000000001</c:v>
                </c:pt>
                <c:pt idx="8448">
                  <c:v>1223.4000000000001</c:v>
                </c:pt>
                <c:pt idx="8449">
                  <c:v>1223.4000000000001</c:v>
                </c:pt>
                <c:pt idx="8450">
                  <c:v>1223.4000000000001</c:v>
                </c:pt>
                <c:pt idx="8451">
                  <c:v>1223.4000000000001</c:v>
                </c:pt>
                <c:pt idx="8452">
                  <c:v>1223.4000000000001</c:v>
                </c:pt>
                <c:pt idx="8453">
                  <c:v>1223.4000000000001</c:v>
                </c:pt>
                <c:pt idx="8454">
                  <c:v>1223.4000000000001</c:v>
                </c:pt>
                <c:pt idx="8455">
                  <c:v>1223.4000000000001</c:v>
                </c:pt>
                <c:pt idx="8456">
                  <c:v>1223.4000000000001</c:v>
                </c:pt>
                <c:pt idx="8457">
                  <c:v>1223.4000000000001</c:v>
                </c:pt>
                <c:pt idx="8458">
                  <c:v>1223.4000000000001</c:v>
                </c:pt>
                <c:pt idx="8459">
                  <c:v>1223.4000000000001</c:v>
                </c:pt>
                <c:pt idx="8460">
                  <c:v>1223.4000000000001</c:v>
                </c:pt>
                <c:pt idx="8461">
                  <c:v>1223.4000000000001</c:v>
                </c:pt>
                <c:pt idx="8462">
                  <c:v>1223.4000000000001</c:v>
                </c:pt>
                <c:pt idx="8463">
                  <c:v>1223.4000000000001</c:v>
                </c:pt>
                <c:pt idx="8464">
                  <c:v>1223.4000000000001</c:v>
                </c:pt>
                <c:pt idx="8465">
                  <c:v>1223.4000000000001</c:v>
                </c:pt>
                <c:pt idx="8466">
                  <c:v>1223.4000000000001</c:v>
                </c:pt>
                <c:pt idx="8467">
                  <c:v>1223.4000000000001</c:v>
                </c:pt>
                <c:pt idx="8468">
                  <c:v>1223.4000000000001</c:v>
                </c:pt>
                <c:pt idx="8469">
                  <c:v>1223.4000000000001</c:v>
                </c:pt>
                <c:pt idx="8470">
                  <c:v>1223.4000000000001</c:v>
                </c:pt>
                <c:pt idx="8471">
                  <c:v>1223.4000000000001</c:v>
                </c:pt>
                <c:pt idx="8472">
                  <c:v>1223.4000000000001</c:v>
                </c:pt>
                <c:pt idx="8473">
                  <c:v>1223.4000000000001</c:v>
                </c:pt>
                <c:pt idx="8474">
                  <c:v>1223.4000000000001</c:v>
                </c:pt>
                <c:pt idx="8475">
                  <c:v>1223.4000000000001</c:v>
                </c:pt>
                <c:pt idx="8476">
                  <c:v>1223.4000000000001</c:v>
                </c:pt>
                <c:pt idx="8477">
                  <c:v>1223.4000000000001</c:v>
                </c:pt>
                <c:pt idx="8478">
                  <c:v>1223.4000000000001</c:v>
                </c:pt>
                <c:pt idx="8479">
                  <c:v>1223.4000000000001</c:v>
                </c:pt>
                <c:pt idx="8480">
                  <c:v>1223.4000000000001</c:v>
                </c:pt>
                <c:pt idx="8481">
                  <c:v>1223.4000000000001</c:v>
                </c:pt>
                <c:pt idx="8482">
                  <c:v>1223.4000000000001</c:v>
                </c:pt>
                <c:pt idx="8483">
                  <c:v>1223.4000000000001</c:v>
                </c:pt>
                <c:pt idx="8484">
                  <c:v>1223.4000000000001</c:v>
                </c:pt>
                <c:pt idx="8485">
                  <c:v>1223.4000000000001</c:v>
                </c:pt>
                <c:pt idx="8486">
                  <c:v>1223.4000000000001</c:v>
                </c:pt>
                <c:pt idx="8487">
                  <c:v>1223.4000000000001</c:v>
                </c:pt>
                <c:pt idx="8488">
                  <c:v>1223.4000000000001</c:v>
                </c:pt>
                <c:pt idx="8489">
                  <c:v>1223.4000000000001</c:v>
                </c:pt>
                <c:pt idx="8490">
                  <c:v>1223.4000000000001</c:v>
                </c:pt>
                <c:pt idx="8491">
                  <c:v>1223.4000000000001</c:v>
                </c:pt>
                <c:pt idx="8492">
                  <c:v>1223.4000000000001</c:v>
                </c:pt>
                <c:pt idx="8493">
                  <c:v>1223.4000000000001</c:v>
                </c:pt>
                <c:pt idx="8494">
                  <c:v>1223.4000000000001</c:v>
                </c:pt>
                <c:pt idx="8495">
                  <c:v>1223.4000000000001</c:v>
                </c:pt>
                <c:pt idx="8496">
                  <c:v>1223.4000000000001</c:v>
                </c:pt>
                <c:pt idx="8497">
                  <c:v>1223.4000000000001</c:v>
                </c:pt>
                <c:pt idx="8498">
                  <c:v>1223.4000000000001</c:v>
                </c:pt>
                <c:pt idx="8499">
                  <c:v>1223.4000000000001</c:v>
                </c:pt>
                <c:pt idx="8500">
                  <c:v>1223.4000000000001</c:v>
                </c:pt>
                <c:pt idx="8501">
                  <c:v>1223.4000000000001</c:v>
                </c:pt>
                <c:pt idx="8502">
                  <c:v>1223.4000000000001</c:v>
                </c:pt>
                <c:pt idx="8503">
                  <c:v>1223.4000000000001</c:v>
                </c:pt>
                <c:pt idx="8504">
                  <c:v>1223.4000000000001</c:v>
                </c:pt>
                <c:pt idx="8505">
                  <c:v>1223.4000000000001</c:v>
                </c:pt>
                <c:pt idx="8506">
                  <c:v>1223.4000000000001</c:v>
                </c:pt>
                <c:pt idx="8507">
                  <c:v>1223.4000000000001</c:v>
                </c:pt>
                <c:pt idx="8508">
                  <c:v>1223.4000000000001</c:v>
                </c:pt>
                <c:pt idx="8509">
                  <c:v>1223.4000000000001</c:v>
                </c:pt>
                <c:pt idx="8510">
                  <c:v>1223.4000000000001</c:v>
                </c:pt>
                <c:pt idx="8511">
                  <c:v>1223.4000000000001</c:v>
                </c:pt>
                <c:pt idx="8512">
                  <c:v>1223.4000000000001</c:v>
                </c:pt>
                <c:pt idx="8513">
                  <c:v>1223.4000000000001</c:v>
                </c:pt>
                <c:pt idx="8514">
                  <c:v>1223.4000000000001</c:v>
                </c:pt>
                <c:pt idx="8515">
                  <c:v>1223.4000000000001</c:v>
                </c:pt>
                <c:pt idx="8516">
                  <c:v>1223.4000000000001</c:v>
                </c:pt>
                <c:pt idx="8517">
                  <c:v>1223.4000000000001</c:v>
                </c:pt>
                <c:pt idx="8518">
                  <c:v>1223.4000000000001</c:v>
                </c:pt>
                <c:pt idx="8519">
                  <c:v>1223.4000000000001</c:v>
                </c:pt>
                <c:pt idx="8520">
                  <c:v>1223.4000000000001</c:v>
                </c:pt>
                <c:pt idx="8521">
                  <c:v>1223.4000000000001</c:v>
                </c:pt>
                <c:pt idx="8522">
                  <c:v>1223.4000000000001</c:v>
                </c:pt>
                <c:pt idx="8523">
                  <c:v>1223.4000000000001</c:v>
                </c:pt>
                <c:pt idx="8524">
                  <c:v>1223.4000000000001</c:v>
                </c:pt>
                <c:pt idx="8525">
                  <c:v>1223.4000000000001</c:v>
                </c:pt>
                <c:pt idx="8526">
                  <c:v>1223.4000000000001</c:v>
                </c:pt>
                <c:pt idx="8527">
                  <c:v>1223.4000000000001</c:v>
                </c:pt>
                <c:pt idx="8528">
                  <c:v>1223.4000000000001</c:v>
                </c:pt>
                <c:pt idx="8529">
                  <c:v>1223.4000000000001</c:v>
                </c:pt>
                <c:pt idx="8530">
                  <c:v>1223.4000000000001</c:v>
                </c:pt>
                <c:pt idx="8531">
                  <c:v>1223.4000000000001</c:v>
                </c:pt>
                <c:pt idx="8532">
                  <c:v>1223.4000000000001</c:v>
                </c:pt>
                <c:pt idx="8533">
                  <c:v>1223.4000000000001</c:v>
                </c:pt>
                <c:pt idx="8534">
                  <c:v>1223.4000000000001</c:v>
                </c:pt>
                <c:pt idx="8535">
                  <c:v>1223.4000000000001</c:v>
                </c:pt>
                <c:pt idx="8536">
                  <c:v>1223.4000000000001</c:v>
                </c:pt>
                <c:pt idx="8537">
                  <c:v>1223.4000000000001</c:v>
                </c:pt>
                <c:pt idx="8538">
                  <c:v>1223.4000000000001</c:v>
                </c:pt>
                <c:pt idx="8539">
                  <c:v>1223.4000000000001</c:v>
                </c:pt>
                <c:pt idx="8540">
                  <c:v>1223.4000000000001</c:v>
                </c:pt>
                <c:pt idx="8541">
                  <c:v>1223.4000000000001</c:v>
                </c:pt>
                <c:pt idx="8542">
                  <c:v>1223.4000000000001</c:v>
                </c:pt>
                <c:pt idx="8543">
                  <c:v>1223.4000000000001</c:v>
                </c:pt>
                <c:pt idx="8544">
                  <c:v>1223.4000000000001</c:v>
                </c:pt>
                <c:pt idx="8545">
                  <c:v>1223.4000000000001</c:v>
                </c:pt>
                <c:pt idx="8546">
                  <c:v>1223.4000000000001</c:v>
                </c:pt>
                <c:pt idx="8547">
                  <c:v>1223.4000000000001</c:v>
                </c:pt>
                <c:pt idx="8548">
                  <c:v>1223.4000000000001</c:v>
                </c:pt>
                <c:pt idx="8549">
                  <c:v>1223.4000000000001</c:v>
                </c:pt>
                <c:pt idx="8550">
                  <c:v>1223.4000000000001</c:v>
                </c:pt>
                <c:pt idx="8551">
                  <c:v>1223.4000000000001</c:v>
                </c:pt>
                <c:pt idx="8552">
                  <c:v>1223.4000000000001</c:v>
                </c:pt>
                <c:pt idx="8553">
                  <c:v>1223.4000000000001</c:v>
                </c:pt>
                <c:pt idx="8554">
                  <c:v>1223.4000000000001</c:v>
                </c:pt>
                <c:pt idx="8555">
                  <c:v>1223.4000000000001</c:v>
                </c:pt>
                <c:pt idx="8556">
                  <c:v>1223.4000000000001</c:v>
                </c:pt>
                <c:pt idx="8557">
                  <c:v>1223.4000000000001</c:v>
                </c:pt>
                <c:pt idx="8558">
                  <c:v>1223.4000000000001</c:v>
                </c:pt>
                <c:pt idx="8559">
                  <c:v>1223.4000000000001</c:v>
                </c:pt>
                <c:pt idx="8560">
                  <c:v>1223.4000000000001</c:v>
                </c:pt>
                <c:pt idx="8561">
                  <c:v>1223.4000000000001</c:v>
                </c:pt>
                <c:pt idx="8562">
                  <c:v>1223.4000000000001</c:v>
                </c:pt>
                <c:pt idx="8563">
                  <c:v>1223.4000000000001</c:v>
                </c:pt>
                <c:pt idx="8564">
                  <c:v>1223.4000000000001</c:v>
                </c:pt>
                <c:pt idx="8565">
                  <c:v>1223.4000000000001</c:v>
                </c:pt>
                <c:pt idx="8566">
                  <c:v>1223.4000000000001</c:v>
                </c:pt>
                <c:pt idx="8567">
                  <c:v>1223.4000000000001</c:v>
                </c:pt>
                <c:pt idx="8568">
                  <c:v>1223.4000000000001</c:v>
                </c:pt>
                <c:pt idx="8569">
                  <c:v>1223.4000000000001</c:v>
                </c:pt>
                <c:pt idx="8570">
                  <c:v>1223.4000000000001</c:v>
                </c:pt>
                <c:pt idx="8571">
                  <c:v>1223.4000000000001</c:v>
                </c:pt>
                <c:pt idx="8572">
                  <c:v>1223.4000000000001</c:v>
                </c:pt>
                <c:pt idx="8573">
                  <c:v>1223.4000000000001</c:v>
                </c:pt>
                <c:pt idx="8574">
                  <c:v>1223.4000000000001</c:v>
                </c:pt>
                <c:pt idx="8575">
                  <c:v>1223.4000000000001</c:v>
                </c:pt>
                <c:pt idx="8576">
                  <c:v>1223.4000000000001</c:v>
                </c:pt>
                <c:pt idx="8577">
                  <c:v>1223.4000000000001</c:v>
                </c:pt>
                <c:pt idx="8578">
                  <c:v>1223.4000000000001</c:v>
                </c:pt>
                <c:pt idx="8579">
                  <c:v>1223.4000000000001</c:v>
                </c:pt>
                <c:pt idx="8580">
                  <c:v>1223.4000000000001</c:v>
                </c:pt>
                <c:pt idx="8581">
                  <c:v>1223.4000000000001</c:v>
                </c:pt>
                <c:pt idx="8582">
                  <c:v>1223.4000000000001</c:v>
                </c:pt>
                <c:pt idx="8583">
                  <c:v>1223.4000000000001</c:v>
                </c:pt>
                <c:pt idx="8584">
                  <c:v>1223.4000000000001</c:v>
                </c:pt>
                <c:pt idx="8585">
                  <c:v>1223.4000000000001</c:v>
                </c:pt>
                <c:pt idx="8586">
                  <c:v>1223.4000000000001</c:v>
                </c:pt>
                <c:pt idx="8587">
                  <c:v>1223.4000000000001</c:v>
                </c:pt>
                <c:pt idx="8588">
                  <c:v>1223.4000000000001</c:v>
                </c:pt>
                <c:pt idx="8589">
                  <c:v>1223.4000000000001</c:v>
                </c:pt>
                <c:pt idx="8590">
                  <c:v>1223.4000000000001</c:v>
                </c:pt>
                <c:pt idx="8591">
                  <c:v>1223.4000000000001</c:v>
                </c:pt>
                <c:pt idx="8592">
                  <c:v>1223.4000000000001</c:v>
                </c:pt>
                <c:pt idx="8593">
                  <c:v>1223.4000000000001</c:v>
                </c:pt>
                <c:pt idx="8594">
                  <c:v>1223.4000000000001</c:v>
                </c:pt>
                <c:pt idx="8595">
                  <c:v>1223.4000000000001</c:v>
                </c:pt>
                <c:pt idx="8596">
                  <c:v>1223.4000000000001</c:v>
                </c:pt>
                <c:pt idx="8597">
                  <c:v>1223.4000000000001</c:v>
                </c:pt>
                <c:pt idx="8598">
                  <c:v>1223.4000000000001</c:v>
                </c:pt>
                <c:pt idx="8599">
                  <c:v>1223.4000000000001</c:v>
                </c:pt>
                <c:pt idx="8600">
                  <c:v>1223.4000000000001</c:v>
                </c:pt>
                <c:pt idx="8601">
                  <c:v>1223.4000000000001</c:v>
                </c:pt>
                <c:pt idx="8602">
                  <c:v>1223.4000000000001</c:v>
                </c:pt>
                <c:pt idx="8603">
                  <c:v>1223.4000000000001</c:v>
                </c:pt>
                <c:pt idx="8604">
                  <c:v>1223.4000000000001</c:v>
                </c:pt>
                <c:pt idx="8605">
                  <c:v>1223.4000000000001</c:v>
                </c:pt>
                <c:pt idx="8606">
                  <c:v>1223.4000000000001</c:v>
                </c:pt>
                <c:pt idx="8607">
                  <c:v>1223.4000000000001</c:v>
                </c:pt>
                <c:pt idx="8608">
                  <c:v>1223.4000000000001</c:v>
                </c:pt>
                <c:pt idx="8609">
                  <c:v>1223.4000000000001</c:v>
                </c:pt>
                <c:pt idx="8610">
                  <c:v>1223.4000000000001</c:v>
                </c:pt>
                <c:pt idx="8611">
                  <c:v>1223.4000000000001</c:v>
                </c:pt>
                <c:pt idx="8612">
                  <c:v>1223.4000000000001</c:v>
                </c:pt>
                <c:pt idx="8613">
                  <c:v>1223.4000000000001</c:v>
                </c:pt>
                <c:pt idx="8614">
                  <c:v>1223.4000000000001</c:v>
                </c:pt>
                <c:pt idx="8615">
                  <c:v>1223.4000000000001</c:v>
                </c:pt>
                <c:pt idx="8616">
                  <c:v>1223.4000000000001</c:v>
                </c:pt>
                <c:pt idx="8617">
                  <c:v>1223.4000000000001</c:v>
                </c:pt>
                <c:pt idx="8618">
                  <c:v>1223.4000000000001</c:v>
                </c:pt>
                <c:pt idx="8619">
                  <c:v>1223.4000000000001</c:v>
                </c:pt>
                <c:pt idx="8620">
                  <c:v>1223.4000000000001</c:v>
                </c:pt>
                <c:pt idx="8621">
                  <c:v>1223.4000000000001</c:v>
                </c:pt>
                <c:pt idx="8622">
                  <c:v>1223.4000000000001</c:v>
                </c:pt>
                <c:pt idx="8623">
                  <c:v>1223.4000000000001</c:v>
                </c:pt>
                <c:pt idx="8624">
                  <c:v>1223.4000000000001</c:v>
                </c:pt>
                <c:pt idx="8625">
                  <c:v>1223.4000000000001</c:v>
                </c:pt>
                <c:pt idx="8626">
                  <c:v>1223.4000000000001</c:v>
                </c:pt>
                <c:pt idx="8627">
                  <c:v>1223.4000000000001</c:v>
                </c:pt>
                <c:pt idx="8628">
                  <c:v>1223.4000000000001</c:v>
                </c:pt>
                <c:pt idx="8629">
                  <c:v>1223.4000000000001</c:v>
                </c:pt>
                <c:pt idx="8630">
                  <c:v>1223.4000000000001</c:v>
                </c:pt>
                <c:pt idx="8631">
                  <c:v>1223.4000000000001</c:v>
                </c:pt>
                <c:pt idx="8632">
                  <c:v>1223.4000000000001</c:v>
                </c:pt>
                <c:pt idx="8633">
                  <c:v>1223.4000000000001</c:v>
                </c:pt>
                <c:pt idx="8634">
                  <c:v>1223.4000000000001</c:v>
                </c:pt>
                <c:pt idx="8635">
                  <c:v>1223.4000000000001</c:v>
                </c:pt>
                <c:pt idx="8636">
                  <c:v>1223.4000000000001</c:v>
                </c:pt>
                <c:pt idx="8637">
                  <c:v>1223.4000000000001</c:v>
                </c:pt>
                <c:pt idx="8638">
                  <c:v>1223.4000000000001</c:v>
                </c:pt>
                <c:pt idx="8639">
                  <c:v>1223.4000000000001</c:v>
                </c:pt>
                <c:pt idx="8640">
                  <c:v>1223.4000000000001</c:v>
                </c:pt>
                <c:pt idx="8641">
                  <c:v>1223.4000000000001</c:v>
                </c:pt>
                <c:pt idx="8642">
                  <c:v>1223.4000000000001</c:v>
                </c:pt>
                <c:pt idx="8643">
                  <c:v>1223.4000000000001</c:v>
                </c:pt>
                <c:pt idx="8644">
                  <c:v>1223.4000000000001</c:v>
                </c:pt>
                <c:pt idx="8645">
                  <c:v>1223.4000000000001</c:v>
                </c:pt>
                <c:pt idx="8646">
                  <c:v>1223.4000000000001</c:v>
                </c:pt>
                <c:pt idx="8647">
                  <c:v>1223.4000000000001</c:v>
                </c:pt>
                <c:pt idx="8648">
                  <c:v>1223.4000000000001</c:v>
                </c:pt>
                <c:pt idx="8649">
                  <c:v>1223.4000000000001</c:v>
                </c:pt>
                <c:pt idx="8650">
                  <c:v>1223.4000000000001</c:v>
                </c:pt>
                <c:pt idx="8651">
                  <c:v>1223.4000000000001</c:v>
                </c:pt>
                <c:pt idx="8652">
                  <c:v>1223.4000000000001</c:v>
                </c:pt>
                <c:pt idx="8653">
                  <c:v>1223.4000000000001</c:v>
                </c:pt>
                <c:pt idx="8654">
                  <c:v>1223.4000000000001</c:v>
                </c:pt>
                <c:pt idx="8655">
                  <c:v>1223.4000000000001</c:v>
                </c:pt>
                <c:pt idx="8656">
                  <c:v>1223.4000000000001</c:v>
                </c:pt>
                <c:pt idx="8657">
                  <c:v>1223.4000000000001</c:v>
                </c:pt>
                <c:pt idx="8658">
                  <c:v>1223.4000000000001</c:v>
                </c:pt>
                <c:pt idx="8659">
                  <c:v>1223.4000000000001</c:v>
                </c:pt>
                <c:pt idx="8660">
                  <c:v>1223.4000000000001</c:v>
                </c:pt>
                <c:pt idx="8661">
                  <c:v>1223.4000000000001</c:v>
                </c:pt>
                <c:pt idx="8662">
                  <c:v>1223.4000000000001</c:v>
                </c:pt>
                <c:pt idx="8663">
                  <c:v>1223.4000000000001</c:v>
                </c:pt>
                <c:pt idx="8664">
                  <c:v>1223.4000000000001</c:v>
                </c:pt>
                <c:pt idx="8665">
                  <c:v>1223.4000000000001</c:v>
                </c:pt>
                <c:pt idx="8666">
                  <c:v>1223.4000000000001</c:v>
                </c:pt>
                <c:pt idx="8667">
                  <c:v>1223.4000000000001</c:v>
                </c:pt>
                <c:pt idx="8668">
                  <c:v>1223.4000000000001</c:v>
                </c:pt>
                <c:pt idx="8669">
                  <c:v>1223.4000000000001</c:v>
                </c:pt>
                <c:pt idx="8670">
                  <c:v>1223.4000000000001</c:v>
                </c:pt>
                <c:pt idx="8671">
                  <c:v>1223.4000000000001</c:v>
                </c:pt>
                <c:pt idx="8672">
                  <c:v>1223.4000000000001</c:v>
                </c:pt>
                <c:pt idx="8673">
                  <c:v>1223.4000000000001</c:v>
                </c:pt>
                <c:pt idx="8674">
                  <c:v>1223.4000000000001</c:v>
                </c:pt>
                <c:pt idx="8675">
                  <c:v>1223.4000000000001</c:v>
                </c:pt>
                <c:pt idx="8676">
                  <c:v>1223.4000000000001</c:v>
                </c:pt>
                <c:pt idx="8677">
                  <c:v>1223.4000000000001</c:v>
                </c:pt>
                <c:pt idx="8678">
                  <c:v>1223.4000000000001</c:v>
                </c:pt>
                <c:pt idx="8679">
                  <c:v>1223.4000000000001</c:v>
                </c:pt>
                <c:pt idx="8680">
                  <c:v>1223.4000000000001</c:v>
                </c:pt>
                <c:pt idx="8681">
                  <c:v>1223.4000000000001</c:v>
                </c:pt>
                <c:pt idx="8682">
                  <c:v>1223.4000000000001</c:v>
                </c:pt>
                <c:pt idx="8683">
                  <c:v>1223.4000000000001</c:v>
                </c:pt>
                <c:pt idx="8684">
                  <c:v>1223.4000000000001</c:v>
                </c:pt>
                <c:pt idx="8685">
                  <c:v>1223.4000000000001</c:v>
                </c:pt>
                <c:pt idx="8686">
                  <c:v>1223.4000000000001</c:v>
                </c:pt>
                <c:pt idx="8687">
                  <c:v>1223.4000000000001</c:v>
                </c:pt>
                <c:pt idx="8688">
                  <c:v>1223.4000000000001</c:v>
                </c:pt>
                <c:pt idx="8689">
                  <c:v>1223.4000000000001</c:v>
                </c:pt>
                <c:pt idx="8690">
                  <c:v>1223.4000000000001</c:v>
                </c:pt>
                <c:pt idx="8691">
                  <c:v>1223.4000000000001</c:v>
                </c:pt>
                <c:pt idx="8692">
                  <c:v>1223.4000000000001</c:v>
                </c:pt>
                <c:pt idx="8693">
                  <c:v>1223.4000000000001</c:v>
                </c:pt>
                <c:pt idx="8694">
                  <c:v>1223.4000000000001</c:v>
                </c:pt>
                <c:pt idx="8695">
                  <c:v>1223.4000000000001</c:v>
                </c:pt>
                <c:pt idx="8696">
                  <c:v>1223.4000000000001</c:v>
                </c:pt>
                <c:pt idx="8697">
                  <c:v>1223.4000000000001</c:v>
                </c:pt>
                <c:pt idx="8698">
                  <c:v>1223.4000000000001</c:v>
                </c:pt>
                <c:pt idx="8699">
                  <c:v>1223.4000000000001</c:v>
                </c:pt>
                <c:pt idx="8700">
                  <c:v>1223.4000000000001</c:v>
                </c:pt>
                <c:pt idx="8701">
                  <c:v>1223.4000000000001</c:v>
                </c:pt>
                <c:pt idx="8702">
                  <c:v>1223.4000000000001</c:v>
                </c:pt>
                <c:pt idx="8703">
                  <c:v>1223.4000000000001</c:v>
                </c:pt>
                <c:pt idx="8704">
                  <c:v>1223.4000000000001</c:v>
                </c:pt>
                <c:pt idx="8705">
                  <c:v>1223.4000000000001</c:v>
                </c:pt>
                <c:pt idx="8706">
                  <c:v>1223.4000000000001</c:v>
                </c:pt>
                <c:pt idx="8707">
                  <c:v>1223.4000000000001</c:v>
                </c:pt>
                <c:pt idx="8708">
                  <c:v>1223.4000000000001</c:v>
                </c:pt>
                <c:pt idx="8709">
                  <c:v>1223.4000000000001</c:v>
                </c:pt>
                <c:pt idx="8710">
                  <c:v>1223.4000000000001</c:v>
                </c:pt>
                <c:pt idx="8711">
                  <c:v>1223.4000000000001</c:v>
                </c:pt>
                <c:pt idx="8712">
                  <c:v>1223.4000000000001</c:v>
                </c:pt>
                <c:pt idx="8713">
                  <c:v>1223.4000000000001</c:v>
                </c:pt>
                <c:pt idx="8714">
                  <c:v>1223.4000000000001</c:v>
                </c:pt>
                <c:pt idx="8715">
                  <c:v>1223.4000000000001</c:v>
                </c:pt>
                <c:pt idx="8716">
                  <c:v>1223.4000000000001</c:v>
                </c:pt>
                <c:pt idx="8717">
                  <c:v>1223.4000000000001</c:v>
                </c:pt>
                <c:pt idx="8718">
                  <c:v>1223.4000000000001</c:v>
                </c:pt>
                <c:pt idx="8719">
                  <c:v>1223.4000000000001</c:v>
                </c:pt>
                <c:pt idx="8720">
                  <c:v>1223.4000000000001</c:v>
                </c:pt>
                <c:pt idx="8721">
                  <c:v>1223.4000000000001</c:v>
                </c:pt>
                <c:pt idx="8722">
                  <c:v>1223.4000000000001</c:v>
                </c:pt>
                <c:pt idx="8723">
                  <c:v>1223.4000000000001</c:v>
                </c:pt>
                <c:pt idx="8724">
                  <c:v>1223.4000000000001</c:v>
                </c:pt>
                <c:pt idx="8725">
                  <c:v>1223.4000000000001</c:v>
                </c:pt>
                <c:pt idx="8726">
                  <c:v>1223.4000000000001</c:v>
                </c:pt>
                <c:pt idx="8727">
                  <c:v>1223.4000000000001</c:v>
                </c:pt>
                <c:pt idx="8728">
                  <c:v>1223.4000000000001</c:v>
                </c:pt>
                <c:pt idx="8729">
                  <c:v>1223.4000000000001</c:v>
                </c:pt>
                <c:pt idx="8730">
                  <c:v>1223.4000000000001</c:v>
                </c:pt>
                <c:pt idx="8731">
                  <c:v>1223.4000000000001</c:v>
                </c:pt>
                <c:pt idx="8732">
                  <c:v>1223.4000000000001</c:v>
                </c:pt>
                <c:pt idx="8733">
                  <c:v>1223.4000000000001</c:v>
                </c:pt>
                <c:pt idx="8734">
                  <c:v>1223.4000000000001</c:v>
                </c:pt>
                <c:pt idx="8735">
                  <c:v>1223.4000000000001</c:v>
                </c:pt>
                <c:pt idx="8736">
                  <c:v>1223.4000000000001</c:v>
                </c:pt>
                <c:pt idx="8737">
                  <c:v>1223.4000000000001</c:v>
                </c:pt>
                <c:pt idx="8738">
                  <c:v>1223.4000000000001</c:v>
                </c:pt>
                <c:pt idx="8739">
                  <c:v>1223.4000000000001</c:v>
                </c:pt>
                <c:pt idx="8740">
                  <c:v>1223.4000000000001</c:v>
                </c:pt>
                <c:pt idx="8741">
                  <c:v>1223.4000000000001</c:v>
                </c:pt>
                <c:pt idx="8742">
                  <c:v>1223.4000000000001</c:v>
                </c:pt>
                <c:pt idx="8743">
                  <c:v>1223.4000000000001</c:v>
                </c:pt>
                <c:pt idx="8744">
                  <c:v>1223.4000000000001</c:v>
                </c:pt>
                <c:pt idx="8745">
                  <c:v>1223.4000000000001</c:v>
                </c:pt>
                <c:pt idx="8746">
                  <c:v>1223.4000000000001</c:v>
                </c:pt>
                <c:pt idx="8747">
                  <c:v>1223.4000000000001</c:v>
                </c:pt>
                <c:pt idx="8748">
                  <c:v>1223.4000000000001</c:v>
                </c:pt>
                <c:pt idx="8749">
                  <c:v>1223.4000000000001</c:v>
                </c:pt>
                <c:pt idx="8750">
                  <c:v>1223.4000000000001</c:v>
                </c:pt>
                <c:pt idx="8751">
                  <c:v>1223.4000000000001</c:v>
                </c:pt>
                <c:pt idx="8752">
                  <c:v>1223.4000000000001</c:v>
                </c:pt>
                <c:pt idx="8753">
                  <c:v>1223.4000000000001</c:v>
                </c:pt>
                <c:pt idx="8754">
                  <c:v>1223.4000000000001</c:v>
                </c:pt>
                <c:pt idx="8755">
                  <c:v>1223.4000000000001</c:v>
                </c:pt>
                <c:pt idx="8756">
                  <c:v>1223.4000000000001</c:v>
                </c:pt>
                <c:pt idx="8757">
                  <c:v>1223.4000000000001</c:v>
                </c:pt>
                <c:pt idx="8758">
                  <c:v>1223.4000000000001</c:v>
                </c:pt>
                <c:pt idx="8759">
                  <c:v>1223.4000000000001</c:v>
                </c:pt>
                <c:pt idx="8760">
                  <c:v>1223.4000000000001</c:v>
                </c:pt>
                <c:pt idx="8761">
                  <c:v>1223.4000000000001</c:v>
                </c:pt>
                <c:pt idx="8762">
                  <c:v>1223.4000000000001</c:v>
                </c:pt>
                <c:pt idx="8763">
                  <c:v>1223.4000000000001</c:v>
                </c:pt>
                <c:pt idx="8764">
                  <c:v>1223.4000000000001</c:v>
                </c:pt>
                <c:pt idx="8765">
                  <c:v>1223.4000000000001</c:v>
                </c:pt>
                <c:pt idx="8766">
                  <c:v>1223.4000000000001</c:v>
                </c:pt>
                <c:pt idx="8767">
                  <c:v>1223.4000000000001</c:v>
                </c:pt>
                <c:pt idx="8768">
                  <c:v>1223.4000000000001</c:v>
                </c:pt>
                <c:pt idx="8769">
                  <c:v>1223.4000000000001</c:v>
                </c:pt>
                <c:pt idx="8770">
                  <c:v>1223.4000000000001</c:v>
                </c:pt>
                <c:pt idx="8771">
                  <c:v>1223.4000000000001</c:v>
                </c:pt>
                <c:pt idx="8772">
                  <c:v>1223.4000000000001</c:v>
                </c:pt>
                <c:pt idx="8773">
                  <c:v>1223.4000000000001</c:v>
                </c:pt>
                <c:pt idx="8774">
                  <c:v>1223.4000000000001</c:v>
                </c:pt>
                <c:pt idx="8775">
                  <c:v>1223.4000000000001</c:v>
                </c:pt>
                <c:pt idx="8776">
                  <c:v>1223.4000000000001</c:v>
                </c:pt>
                <c:pt idx="8777">
                  <c:v>1223.4000000000001</c:v>
                </c:pt>
                <c:pt idx="8778">
                  <c:v>1223.4000000000001</c:v>
                </c:pt>
                <c:pt idx="8779">
                  <c:v>1223.4000000000001</c:v>
                </c:pt>
                <c:pt idx="8780">
                  <c:v>1223.4000000000001</c:v>
                </c:pt>
                <c:pt idx="8781">
                  <c:v>1223.4000000000001</c:v>
                </c:pt>
                <c:pt idx="8782">
                  <c:v>1223.4000000000001</c:v>
                </c:pt>
                <c:pt idx="8783">
                  <c:v>1223.4000000000001</c:v>
                </c:pt>
                <c:pt idx="8784">
                  <c:v>1223.4000000000001</c:v>
                </c:pt>
                <c:pt idx="8785">
                  <c:v>1223.4000000000001</c:v>
                </c:pt>
                <c:pt idx="8786">
                  <c:v>1223.4000000000001</c:v>
                </c:pt>
                <c:pt idx="8787">
                  <c:v>1223.4000000000001</c:v>
                </c:pt>
                <c:pt idx="8788">
                  <c:v>1223.4000000000001</c:v>
                </c:pt>
                <c:pt idx="8789">
                  <c:v>1223.4000000000001</c:v>
                </c:pt>
                <c:pt idx="8790">
                  <c:v>1223.4000000000001</c:v>
                </c:pt>
                <c:pt idx="8791">
                  <c:v>1223.4000000000001</c:v>
                </c:pt>
                <c:pt idx="8792">
                  <c:v>1223.4000000000001</c:v>
                </c:pt>
                <c:pt idx="8793">
                  <c:v>1223.4000000000001</c:v>
                </c:pt>
                <c:pt idx="8794">
                  <c:v>1223.4000000000001</c:v>
                </c:pt>
                <c:pt idx="8795">
                  <c:v>1223.4000000000001</c:v>
                </c:pt>
                <c:pt idx="8796">
                  <c:v>1223.4000000000001</c:v>
                </c:pt>
                <c:pt idx="8797">
                  <c:v>1223.4000000000001</c:v>
                </c:pt>
                <c:pt idx="8798">
                  <c:v>1223.4000000000001</c:v>
                </c:pt>
                <c:pt idx="8799">
                  <c:v>1223.4000000000001</c:v>
                </c:pt>
                <c:pt idx="8800">
                  <c:v>1223.4000000000001</c:v>
                </c:pt>
                <c:pt idx="8801">
                  <c:v>1223.4000000000001</c:v>
                </c:pt>
                <c:pt idx="8802">
                  <c:v>1223.4000000000001</c:v>
                </c:pt>
                <c:pt idx="8803">
                  <c:v>1223.4000000000001</c:v>
                </c:pt>
                <c:pt idx="8804">
                  <c:v>1223.4000000000001</c:v>
                </c:pt>
                <c:pt idx="8805">
                  <c:v>1223.4000000000001</c:v>
                </c:pt>
                <c:pt idx="8806">
                  <c:v>1223.4000000000001</c:v>
                </c:pt>
                <c:pt idx="8807">
                  <c:v>1223.4000000000001</c:v>
                </c:pt>
                <c:pt idx="8808">
                  <c:v>1223.4000000000001</c:v>
                </c:pt>
                <c:pt idx="8809">
                  <c:v>1223.4000000000001</c:v>
                </c:pt>
                <c:pt idx="8810">
                  <c:v>1223.4000000000001</c:v>
                </c:pt>
                <c:pt idx="8811">
                  <c:v>1223.4000000000001</c:v>
                </c:pt>
                <c:pt idx="8812">
                  <c:v>1223.4000000000001</c:v>
                </c:pt>
                <c:pt idx="8813">
                  <c:v>1223.4000000000001</c:v>
                </c:pt>
                <c:pt idx="8814">
                  <c:v>1223.4000000000001</c:v>
                </c:pt>
                <c:pt idx="8815">
                  <c:v>1223.4000000000001</c:v>
                </c:pt>
                <c:pt idx="8816">
                  <c:v>1223.4000000000001</c:v>
                </c:pt>
                <c:pt idx="8817">
                  <c:v>1223.4000000000001</c:v>
                </c:pt>
                <c:pt idx="8818">
                  <c:v>1223.4000000000001</c:v>
                </c:pt>
                <c:pt idx="8819">
                  <c:v>1223.4000000000001</c:v>
                </c:pt>
                <c:pt idx="8820">
                  <c:v>1223.4000000000001</c:v>
                </c:pt>
                <c:pt idx="8821">
                  <c:v>1223.4000000000001</c:v>
                </c:pt>
                <c:pt idx="8822">
                  <c:v>1223.4000000000001</c:v>
                </c:pt>
                <c:pt idx="8823">
                  <c:v>1223.4000000000001</c:v>
                </c:pt>
                <c:pt idx="8824">
                  <c:v>1223.4000000000001</c:v>
                </c:pt>
                <c:pt idx="8825">
                  <c:v>1223.4000000000001</c:v>
                </c:pt>
                <c:pt idx="8826">
                  <c:v>1223.4000000000001</c:v>
                </c:pt>
                <c:pt idx="8827">
                  <c:v>1223.4000000000001</c:v>
                </c:pt>
                <c:pt idx="8828">
                  <c:v>1223.4000000000001</c:v>
                </c:pt>
                <c:pt idx="8829">
                  <c:v>1223.4000000000001</c:v>
                </c:pt>
                <c:pt idx="8830">
                  <c:v>1223.4000000000001</c:v>
                </c:pt>
                <c:pt idx="8831">
                  <c:v>1223.4000000000001</c:v>
                </c:pt>
                <c:pt idx="8832">
                  <c:v>1223.4000000000001</c:v>
                </c:pt>
                <c:pt idx="8833">
                  <c:v>1223.4000000000001</c:v>
                </c:pt>
                <c:pt idx="8834">
                  <c:v>1223.4000000000001</c:v>
                </c:pt>
                <c:pt idx="8835">
                  <c:v>1223.4000000000001</c:v>
                </c:pt>
                <c:pt idx="8836">
                  <c:v>1223.4000000000001</c:v>
                </c:pt>
                <c:pt idx="8837">
                  <c:v>1223.4000000000001</c:v>
                </c:pt>
                <c:pt idx="8838">
                  <c:v>1223.4000000000001</c:v>
                </c:pt>
                <c:pt idx="8839">
                  <c:v>1223.4000000000001</c:v>
                </c:pt>
                <c:pt idx="8840">
                  <c:v>1223.4000000000001</c:v>
                </c:pt>
                <c:pt idx="8841">
                  <c:v>1223.4000000000001</c:v>
                </c:pt>
                <c:pt idx="8842">
                  <c:v>1223.4000000000001</c:v>
                </c:pt>
                <c:pt idx="8843">
                  <c:v>1223.4000000000001</c:v>
                </c:pt>
                <c:pt idx="8844">
                  <c:v>1223.4000000000001</c:v>
                </c:pt>
                <c:pt idx="8845">
                  <c:v>1223.4000000000001</c:v>
                </c:pt>
                <c:pt idx="8846">
                  <c:v>1223.4000000000001</c:v>
                </c:pt>
                <c:pt idx="8847">
                  <c:v>1223.4000000000001</c:v>
                </c:pt>
                <c:pt idx="8848">
                  <c:v>1223.4000000000001</c:v>
                </c:pt>
                <c:pt idx="8849">
                  <c:v>1223.4000000000001</c:v>
                </c:pt>
                <c:pt idx="8850">
                  <c:v>1223.4000000000001</c:v>
                </c:pt>
                <c:pt idx="8851">
                  <c:v>1223.4000000000001</c:v>
                </c:pt>
                <c:pt idx="8852">
                  <c:v>1223.4000000000001</c:v>
                </c:pt>
                <c:pt idx="8853">
                  <c:v>1223.4000000000001</c:v>
                </c:pt>
                <c:pt idx="8854">
                  <c:v>1223.4000000000001</c:v>
                </c:pt>
                <c:pt idx="8855">
                  <c:v>1223.4000000000001</c:v>
                </c:pt>
                <c:pt idx="8856">
                  <c:v>1223.4000000000001</c:v>
                </c:pt>
                <c:pt idx="8857">
                  <c:v>1223.4000000000001</c:v>
                </c:pt>
                <c:pt idx="8858">
                  <c:v>1223.4000000000001</c:v>
                </c:pt>
                <c:pt idx="8859">
                  <c:v>1223.4000000000001</c:v>
                </c:pt>
                <c:pt idx="8860">
                  <c:v>1223.4000000000001</c:v>
                </c:pt>
                <c:pt idx="8861">
                  <c:v>1223.4000000000001</c:v>
                </c:pt>
                <c:pt idx="8862">
                  <c:v>1223.4000000000001</c:v>
                </c:pt>
                <c:pt idx="8863">
                  <c:v>1223.4000000000001</c:v>
                </c:pt>
                <c:pt idx="8864">
                  <c:v>1223.4000000000001</c:v>
                </c:pt>
                <c:pt idx="8865">
                  <c:v>1223.4000000000001</c:v>
                </c:pt>
                <c:pt idx="8866">
                  <c:v>1223.4000000000001</c:v>
                </c:pt>
                <c:pt idx="8867">
                  <c:v>1223.4000000000001</c:v>
                </c:pt>
                <c:pt idx="8868">
                  <c:v>1223.4000000000001</c:v>
                </c:pt>
                <c:pt idx="8869">
                  <c:v>1223.4000000000001</c:v>
                </c:pt>
                <c:pt idx="8870">
                  <c:v>1223.4000000000001</c:v>
                </c:pt>
                <c:pt idx="8871">
                  <c:v>1223.4000000000001</c:v>
                </c:pt>
                <c:pt idx="8872">
                  <c:v>1223.4000000000001</c:v>
                </c:pt>
                <c:pt idx="8873">
                  <c:v>1223.4000000000001</c:v>
                </c:pt>
                <c:pt idx="8874">
                  <c:v>1223.4000000000001</c:v>
                </c:pt>
                <c:pt idx="8875">
                  <c:v>1223.4000000000001</c:v>
                </c:pt>
                <c:pt idx="8876">
                  <c:v>1223.4000000000001</c:v>
                </c:pt>
                <c:pt idx="8877">
                  <c:v>1223.4000000000001</c:v>
                </c:pt>
                <c:pt idx="8878">
                  <c:v>1223.4000000000001</c:v>
                </c:pt>
                <c:pt idx="8879">
                  <c:v>1223.4000000000001</c:v>
                </c:pt>
                <c:pt idx="8880">
                  <c:v>1223.4000000000001</c:v>
                </c:pt>
                <c:pt idx="8881">
                  <c:v>1223.4000000000001</c:v>
                </c:pt>
                <c:pt idx="8882">
                  <c:v>1223.4000000000001</c:v>
                </c:pt>
                <c:pt idx="8883">
                  <c:v>1223.4000000000001</c:v>
                </c:pt>
                <c:pt idx="8884">
                  <c:v>1223.4000000000001</c:v>
                </c:pt>
                <c:pt idx="8885">
                  <c:v>1223.4000000000001</c:v>
                </c:pt>
                <c:pt idx="8886">
                  <c:v>1223.4000000000001</c:v>
                </c:pt>
                <c:pt idx="8887">
                  <c:v>1223.4000000000001</c:v>
                </c:pt>
                <c:pt idx="8888">
                  <c:v>1223.4000000000001</c:v>
                </c:pt>
                <c:pt idx="8889">
                  <c:v>1223.4000000000001</c:v>
                </c:pt>
                <c:pt idx="8890">
                  <c:v>1223.4000000000001</c:v>
                </c:pt>
                <c:pt idx="8891">
                  <c:v>1223.4000000000001</c:v>
                </c:pt>
                <c:pt idx="8892">
                  <c:v>1223.4000000000001</c:v>
                </c:pt>
                <c:pt idx="8893">
                  <c:v>1223.4000000000001</c:v>
                </c:pt>
                <c:pt idx="8894">
                  <c:v>1223.4000000000001</c:v>
                </c:pt>
                <c:pt idx="8895">
                  <c:v>1223.4000000000001</c:v>
                </c:pt>
                <c:pt idx="8896">
                  <c:v>1223.4000000000001</c:v>
                </c:pt>
                <c:pt idx="8897">
                  <c:v>1223.4000000000001</c:v>
                </c:pt>
                <c:pt idx="8898">
                  <c:v>1223.4000000000001</c:v>
                </c:pt>
                <c:pt idx="8899">
                  <c:v>1223.4000000000001</c:v>
                </c:pt>
                <c:pt idx="8900">
                  <c:v>1223.4000000000001</c:v>
                </c:pt>
                <c:pt idx="8901">
                  <c:v>1223.4000000000001</c:v>
                </c:pt>
                <c:pt idx="8902">
                  <c:v>1223.4000000000001</c:v>
                </c:pt>
                <c:pt idx="8903">
                  <c:v>1223.4000000000001</c:v>
                </c:pt>
                <c:pt idx="8904">
                  <c:v>1223.4000000000001</c:v>
                </c:pt>
                <c:pt idx="8905">
                  <c:v>1223.4000000000001</c:v>
                </c:pt>
                <c:pt idx="8906">
                  <c:v>1223.4000000000001</c:v>
                </c:pt>
                <c:pt idx="8907">
                  <c:v>1223.4000000000001</c:v>
                </c:pt>
                <c:pt idx="8908">
                  <c:v>1223.4000000000001</c:v>
                </c:pt>
                <c:pt idx="8909">
                  <c:v>1223.4000000000001</c:v>
                </c:pt>
                <c:pt idx="8910">
                  <c:v>1223.4000000000001</c:v>
                </c:pt>
                <c:pt idx="8911">
                  <c:v>1223.4000000000001</c:v>
                </c:pt>
                <c:pt idx="8912">
                  <c:v>1223.4000000000001</c:v>
                </c:pt>
                <c:pt idx="8913">
                  <c:v>1223.4000000000001</c:v>
                </c:pt>
                <c:pt idx="8914">
                  <c:v>1223.4000000000001</c:v>
                </c:pt>
                <c:pt idx="8915">
                  <c:v>1223.4000000000001</c:v>
                </c:pt>
                <c:pt idx="8916">
                  <c:v>1223.4000000000001</c:v>
                </c:pt>
                <c:pt idx="8917">
                  <c:v>1223.4000000000001</c:v>
                </c:pt>
                <c:pt idx="8918">
                  <c:v>1223.4000000000001</c:v>
                </c:pt>
                <c:pt idx="8919">
                  <c:v>1223.4000000000001</c:v>
                </c:pt>
                <c:pt idx="8920">
                  <c:v>1223.4000000000001</c:v>
                </c:pt>
                <c:pt idx="8921">
                  <c:v>1223.4000000000001</c:v>
                </c:pt>
                <c:pt idx="8922">
                  <c:v>1223.4000000000001</c:v>
                </c:pt>
                <c:pt idx="8923">
                  <c:v>1223.4000000000001</c:v>
                </c:pt>
                <c:pt idx="8924">
                  <c:v>1223.4000000000001</c:v>
                </c:pt>
                <c:pt idx="8925">
                  <c:v>1223.4000000000001</c:v>
                </c:pt>
                <c:pt idx="8926">
                  <c:v>1223.4000000000001</c:v>
                </c:pt>
                <c:pt idx="8927">
                  <c:v>1223.4000000000001</c:v>
                </c:pt>
                <c:pt idx="8928">
                  <c:v>1223.4000000000001</c:v>
                </c:pt>
                <c:pt idx="8929">
                  <c:v>1223.4000000000001</c:v>
                </c:pt>
                <c:pt idx="8930">
                  <c:v>1223.4000000000001</c:v>
                </c:pt>
                <c:pt idx="8931">
                  <c:v>1223.4000000000001</c:v>
                </c:pt>
                <c:pt idx="8932">
                  <c:v>1223.4000000000001</c:v>
                </c:pt>
                <c:pt idx="8933">
                  <c:v>1223.4000000000001</c:v>
                </c:pt>
                <c:pt idx="8934">
                  <c:v>1223.4000000000001</c:v>
                </c:pt>
                <c:pt idx="8935">
                  <c:v>1223.4000000000001</c:v>
                </c:pt>
                <c:pt idx="8936">
                  <c:v>1223.4000000000001</c:v>
                </c:pt>
                <c:pt idx="8937">
                  <c:v>1223.4000000000001</c:v>
                </c:pt>
                <c:pt idx="8938">
                  <c:v>1223.4000000000001</c:v>
                </c:pt>
                <c:pt idx="8939">
                  <c:v>1223.4000000000001</c:v>
                </c:pt>
                <c:pt idx="8940">
                  <c:v>1223.4000000000001</c:v>
                </c:pt>
                <c:pt idx="8941">
                  <c:v>1223.4000000000001</c:v>
                </c:pt>
                <c:pt idx="8942">
                  <c:v>1223.4000000000001</c:v>
                </c:pt>
                <c:pt idx="8943">
                  <c:v>1223.4000000000001</c:v>
                </c:pt>
                <c:pt idx="8944">
                  <c:v>1223.4000000000001</c:v>
                </c:pt>
                <c:pt idx="8945">
                  <c:v>1223.4000000000001</c:v>
                </c:pt>
                <c:pt idx="8946">
                  <c:v>1223.4000000000001</c:v>
                </c:pt>
                <c:pt idx="8947">
                  <c:v>1223.4000000000001</c:v>
                </c:pt>
                <c:pt idx="8948">
                  <c:v>1223.4000000000001</c:v>
                </c:pt>
                <c:pt idx="8949">
                  <c:v>1223.4000000000001</c:v>
                </c:pt>
                <c:pt idx="8950">
                  <c:v>1223.4000000000001</c:v>
                </c:pt>
                <c:pt idx="8951">
                  <c:v>1223.4000000000001</c:v>
                </c:pt>
                <c:pt idx="8952">
                  <c:v>1223.4000000000001</c:v>
                </c:pt>
                <c:pt idx="8953">
                  <c:v>1223.4000000000001</c:v>
                </c:pt>
                <c:pt idx="8954">
                  <c:v>1223.4000000000001</c:v>
                </c:pt>
                <c:pt idx="8955">
                  <c:v>1223.4000000000001</c:v>
                </c:pt>
                <c:pt idx="8956">
                  <c:v>1223.4000000000001</c:v>
                </c:pt>
                <c:pt idx="8957">
                  <c:v>1223.4000000000001</c:v>
                </c:pt>
                <c:pt idx="8958">
                  <c:v>1223.4000000000001</c:v>
                </c:pt>
                <c:pt idx="8959">
                  <c:v>1223.4000000000001</c:v>
                </c:pt>
                <c:pt idx="8960">
                  <c:v>1223.4000000000001</c:v>
                </c:pt>
                <c:pt idx="8961">
                  <c:v>1223.4000000000001</c:v>
                </c:pt>
                <c:pt idx="8962">
                  <c:v>1223.4000000000001</c:v>
                </c:pt>
                <c:pt idx="8963">
                  <c:v>1223.4000000000001</c:v>
                </c:pt>
                <c:pt idx="8964">
                  <c:v>1223.4000000000001</c:v>
                </c:pt>
                <c:pt idx="8965">
                  <c:v>1223.4000000000001</c:v>
                </c:pt>
                <c:pt idx="8966">
                  <c:v>1223.4000000000001</c:v>
                </c:pt>
                <c:pt idx="8967">
                  <c:v>1223.4000000000001</c:v>
                </c:pt>
                <c:pt idx="8968">
                  <c:v>1223.4000000000001</c:v>
                </c:pt>
                <c:pt idx="8969">
                  <c:v>1223.4000000000001</c:v>
                </c:pt>
                <c:pt idx="8970">
                  <c:v>1223.4000000000001</c:v>
                </c:pt>
                <c:pt idx="8971">
                  <c:v>1223.4000000000001</c:v>
                </c:pt>
                <c:pt idx="8972">
                  <c:v>1223.4000000000001</c:v>
                </c:pt>
                <c:pt idx="8973">
                  <c:v>1223.4000000000001</c:v>
                </c:pt>
                <c:pt idx="8974">
                  <c:v>1223.4000000000001</c:v>
                </c:pt>
                <c:pt idx="8975">
                  <c:v>1223.4000000000001</c:v>
                </c:pt>
                <c:pt idx="8976">
                  <c:v>1223.4000000000001</c:v>
                </c:pt>
                <c:pt idx="8977">
                  <c:v>1223.4000000000001</c:v>
                </c:pt>
                <c:pt idx="8978">
                  <c:v>1223.4000000000001</c:v>
                </c:pt>
                <c:pt idx="8979">
                  <c:v>1223.4000000000001</c:v>
                </c:pt>
                <c:pt idx="8980">
                  <c:v>1223.4000000000001</c:v>
                </c:pt>
                <c:pt idx="8981">
                  <c:v>1223.4000000000001</c:v>
                </c:pt>
                <c:pt idx="8982">
                  <c:v>1223.4000000000001</c:v>
                </c:pt>
                <c:pt idx="8983">
                  <c:v>1223.4000000000001</c:v>
                </c:pt>
                <c:pt idx="8984">
                  <c:v>1223.4000000000001</c:v>
                </c:pt>
                <c:pt idx="8985">
                  <c:v>1223.4000000000001</c:v>
                </c:pt>
                <c:pt idx="8986">
                  <c:v>1223.4000000000001</c:v>
                </c:pt>
                <c:pt idx="8987">
                  <c:v>1223.4000000000001</c:v>
                </c:pt>
                <c:pt idx="8988">
                  <c:v>1223.4000000000001</c:v>
                </c:pt>
                <c:pt idx="8989">
                  <c:v>1223.4000000000001</c:v>
                </c:pt>
                <c:pt idx="8990">
                  <c:v>1223.4000000000001</c:v>
                </c:pt>
                <c:pt idx="8991">
                  <c:v>1223.4000000000001</c:v>
                </c:pt>
                <c:pt idx="8992">
                  <c:v>1223.4000000000001</c:v>
                </c:pt>
                <c:pt idx="8993">
                  <c:v>1223.4000000000001</c:v>
                </c:pt>
                <c:pt idx="8994">
                  <c:v>1223.4000000000001</c:v>
                </c:pt>
                <c:pt idx="8995">
                  <c:v>1223.4000000000001</c:v>
                </c:pt>
                <c:pt idx="8996">
                  <c:v>1223.4000000000001</c:v>
                </c:pt>
                <c:pt idx="8997">
                  <c:v>1223.4000000000001</c:v>
                </c:pt>
                <c:pt idx="8998">
                  <c:v>1223.4000000000001</c:v>
                </c:pt>
                <c:pt idx="8999">
                  <c:v>1223.4000000000001</c:v>
                </c:pt>
                <c:pt idx="9000">
                  <c:v>1223.4000000000001</c:v>
                </c:pt>
                <c:pt idx="9001">
                  <c:v>1223.4000000000001</c:v>
                </c:pt>
                <c:pt idx="9002">
                  <c:v>1223.4000000000001</c:v>
                </c:pt>
                <c:pt idx="9003">
                  <c:v>1223.4000000000001</c:v>
                </c:pt>
                <c:pt idx="9004">
                  <c:v>1223.4000000000001</c:v>
                </c:pt>
                <c:pt idx="9005">
                  <c:v>1223.4000000000001</c:v>
                </c:pt>
                <c:pt idx="9006">
                  <c:v>1223.4000000000001</c:v>
                </c:pt>
                <c:pt idx="9007">
                  <c:v>1223.4000000000001</c:v>
                </c:pt>
                <c:pt idx="9008">
                  <c:v>1223.4000000000001</c:v>
                </c:pt>
                <c:pt idx="9009">
                  <c:v>1223.4000000000001</c:v>
                </c:pt>
                <c:pt idx="9010">
                  <c:v>1223.4000000000001</c:v>
                </c:pt>
                <c:pt idx="9011">
                  <c:v>1223.4000000000001</c:v>
                </c:pt>
                <c:pt idx="9012">
                  <c:v>1223.4000000000001</c:v>
                </c:pt>
                <c:pt idx="9013">
                  <c:v>1223.4000000000001</c:v>
                </c:pt>
                <c:pt idx="9014">
                  <c:v>1223.4000000000001</c:v>
                </c:pt>
                <c:pt idx="9015">
                  <c:v>1223.4000000000001</c:v>
                </c:pt>
                <c:pt idx="9016">
                  <c:v>1223.4000000000001</c:v>
                </c:pt>
                <c:pt idx="9017">
                  <c:v>1223.4000000000001</c:v>
                </c:pt>
                <c:pt idx="9018">
                  <c:v>1223.4000000000001</c:v>
                </c:pt>
                <c:pt idx="9019">
                  <c:v>1223.4000000000001</c:v>
                </c:pt>
                <c:pt idx="9020">
                  <c:v>1223.4000000000001</c:v>
                </c:pt>
                <c:pt idx="9021">
                  <c:v>1223.4000000000001</c:v>
                </c:pt>
                <c:pt idx="9022">
                  <c:v>1223.4000000000001</c:v>
                </c:pt>
                <c:pt idx="9023">
                  <c:v>1223.4000000000001</c:v>
                </c:pt>
                <c:pt idx="9024">
                  <c:v>1223.4000000000001</c:v>
                </c:pt>
                <c:pt idx="9025">
                  <c:v>1223.4000000000001</c:v>
                </c:pt>
                <c:pt idx="9026">
                  <c:v>1223.4000000000001</c:v>
                </c:pt>
                <c:pt idx="9027">
                  <c:v>1223.4000000000001</c:v>
                </c:pt>
                <c:pt idx="9028">
                  <c:v>1223.4000000000001</c:v>
                </c:pt>
                <c:pt idx="9029">
                  <c:v>1223.4000000000001</c:v>
                </c:pt>
                <c:pt idx="9030">
                  <c:v>1223.4000000000001</c:v>
                </c:pt>
                <c:pt idx="9031">
                  <c:v>1223.4000000000001</c:v>
                </c:pt>
                <c:pt idx="9032">
                  <c:v>1223.4000000000001</c:v>
                </c:pt>
                <c:pt idx="9033">
                  <c:v>1223.4000000000001</c:v>
                </c:pt>
                <c:pt idx="9034">
                  <c:v>1223.4000000000001</c:v>
                </c:pt>
                <c:pt idx="9035">
                  <c:v>1223.4000000000001</c:v>
                </c:pt>
                <c:pt idx="9036">
                  <c:v>1223.4000000000001</c:v>
                </c:pt>
                <c:pt idx="9037">
                  <c:v>1223.4000000000001</c:v>
                </c:pt>
                <c:pt idx="9038">
                  <c:v>1223.4000000000001</c:v>
                </c:pt>
                <c:pt idx="9039">
                  <c:v>1223.4000000000001</c:v>
                </c:pt>
                <c:pt idx="9040">
                  <c:v>1223.4000000000001</c:v>
                </c:pt>
                <c:pt idx="9041">
                  <c:v>1223.4000000000001</c:v>
                </c:pt>
                <c:pt idx="9042">
                  <c:v>1223.4000000000001</c:v>
                </c:pt>
                <c:pt idx="9043">
                  <c:v>1223.4000000000001</c:v>
                </c:pt>
                <c:pt idx="9044">
                  <c:v>1223.4000000000001</c:v>
                </c:pt>
                <c:pt idx="9045">
                  <c:v>1223.4000000000001</c:v>
                </c:pt>
                <c:pt idx="9046">
                  <c:v>1223.4000000000001</c:v>
                </c:pt>
                <c:pt idx="9047">
                  <c:v>1223.4000000000001</c:v>
                </c:pt>
                <c:pt idx="9048">
                  <c:v>1223.4000000000001</c:v>
                </c:pt>
                <c:pt idx="9049">
                  <c:v>1223.4000000000001</c:v>
                </c:pt>
                <c:pt idx="9050">
                  <c:v>1223.4000000000001</c:v>
                </c:pt>
                <c:pt idx="9051">
                  <c:v>1223.4000000000001</c:v>
                </c:pt>
                <c:pt idx="9052">
                  <c:v>1223.4000000000001</c:v>
                </c:pt>
                <c:pt idx="9053">
                  <c:v>1223.4000000000001</c:v>
                </c:pt>
                <c:pt idx="9054">
                  <c:v>1223.4000000000001</c:v>
                </c:pt>
                <c:pt idx="9055">
                  <c:v>1223.4000000000001</c:v>
                </c:pt>
                <c:pt idx="9056">
                  <c:v>1223.4000000000001</c:v>
                </c:pt>
                <c:pt idx="9057">
                  <c:v>1223.4000000000001</c:v>
                </c:pt>
                <c:pt idx="9058">
                  <c:v>1223.4000000000001</c:v>
                </c:pt>
                <c:pt idx="9059">
                  <c:v>1223.4000000000001</c:v>
                </c:pt>
                <c:pt idx="9060">
                  <c:v>1223.4000000000001</c:v>
                </c:pt>
                <c:pt idx="9061">
                  <c:v>1223.4000000000001</c:v>
                </c:pt>
                <c:pt idx="9062">
                  <c:v>1223.4000000000001</c:v>
                </c:pt>
                <c:pt idx="9063">
                  <c:v>1223.4000000000001</c:v>
                </c:pt>
                <c:pt idx="9064">
                  <c:v>1223.4000000000001</c:v>
                </c:pt>
                <c:pt idx="9065">
                  <c:v>1223.4000000000001</c:v>
                </c:pt>
                <c:pt idx="9066">
                  <c:v>1223.4000000000001</c:v>
                </c:pt>
                <c:pt idx="9067">
                  <c:v>1223.4000000000001</c:v>
                </c:pt>
                <c:pt idx="9068">
                  <c:v>1223.4000000000001</c:v>
                </c:pt>
                <c:pt idx="9069">
                  <c:v>1223.4000000000001</c:v>
                </c:pt>
                <c:pt idx="9070">
                  <c:v>1223.4000000000001</c:v>
                </c:pt>
                <c:pt idx="9071">
                  <c:v>1223.4000000000001</c:v>
                </c:pt>
                <c:pt idx="9072">
                  <c:v>1223.4000000000001</c:v>
                </c:pt>
                <c:pt idx="9073">
                  <c:v>1223.4000000000001</c:v>
                </c:pt>
                <c:pt idx="9074">
                  <c:v>1223.4000000000001</c:v>
                </c:pt>
                <c:pt idx="9075">
                  <c:v>1223.4000000000001</c:v>
                </c:pt>
                <c:pt idx="9076">
                  <c:v>1223.4000000000001</c:v>
                </c:pt>
                <c:pt idx="9077">
                  <c:v>1223.4000000000001</c:v>
                </c:pt>
                <c:pt idx="9078">
                  <c:v>1223.4000000000001</c:v>
                </c:pt>
                <c:pt idx="9079">
                  <c:v>1223.4000000000001</c:v>
                </c:pt>
                <c:pt idx="9080">
                  <c:v>1223.4000000000001</c:v>
                </c:pt>
                <c:pt idx="9081">
                  <c:v>1223.4000000000001</c:v>
                </c:pt>
                <c:pt idx="9082">
                  <c:v>1223.4000000000001</c:v>
                </c:pt>
                <c:pt idx="9083">
                  <c:v>1223.4000000000001</c:v>
                </c:pt>
                <c:pt idx="9084">
                  <c:v>1223.4000000000001</c:v>
                </c:pt>
                <c:pt idx="9085">
                  <c:v>1223.4000000000001</c:v>
                </c:pt>
                <c:pt idx="9086">
                  <c:v>1223.4000000000001</c:v>
                </c:pt>
                <c:pt idx="9087">
                  <c:v>1223.4000000000001</c:v>
                </c:pt>
                <c:pt idx="9088">
                  <c:v>1223.4000000000001</c:v>
                </c:pt>
                <c:pt idx="9089">
                  <c:v>1223.4000000000001</c:v>
                </c:pt>
                <c:pt idx="9090">
                  <c:v>1223.4000000000001</c:v>
                </c:pt>
                <c:pt idx="9091">
                  <c:v>1223.4000000000001</c:v>
                </c:pt>
                <c:pt idx="9092">
                  <c:v>1223.4000000000001</c:v>
                </c:pt>
                <c:pt idx="9093">
                  <c:v>1223.4000000000001</c:v>
                </c:pt>
                <c:pt idx="9094">
                  <c:v>1223.4000000000001</c:v>
                </c:pt>
                <c:pt idx="9095">
                  <c:v>1223.4000000000001</c:v>
                </c:pt>
                <c:pt idx="9096">
                  <c:v>1223.4000000000001</c:v>
                </c:pt>
                <c:pt idx="9097">
                  <c:v>1223.4000000000001</c:v>
                </c:pt>
                <c:pt idx="9098">
                  <c:v>1223.4000000000001</c:v>
                </c:pt>
                <c:pt idx="9099">
                  <c:v>1223.4000000000001</c:v>
                </c:pt>
                <c:pt idx="9100">
                  <c:v>1223.4000000000001</c:v>
                </c:pt>
                <c:pt idx="9101">
                  <c:v>1223.4000000000001</c:v>
                </c:pt>
                <c:pt idx="9102">
                  <c:v>1223.4000000000001</c:v>
                </c:pt>
                <c:pt idx="9103">
                  <c:v>1223.4000000000001</c:v>
                </c:pt>
                <c:pt idx="9104">
                  <c:v>1223.4000000000001</c:v>
                </c:pt>
                <c:pt idx="9105">
                  <c:v>1223.4000000000001</c:v>
                </c:pt>
                <c:pt idx="9106">
                  <c:v>1223.4000000000001</c:v>
                </c:pt>
                <c:pt idx="9107">
                  <c:v>1223.4000000000001</c:v>
                </c:pt>
                <c:pt idx="9108">
                  <c:v>1223.4000000000001</c:v>
                </c:pt>
                <c:pt idx="9109">
                  <c:v>1223.4000000000001</c:v>
                </c:pt>
                <c:pt idx="9110">
                  <c:v>1223.4000000000001</c:v>
                </c:pt>
                <c:pt idx="9111">
                  <c:v>1223.4000000000001</c:v>
                </c:pt>
                <c:pt idx="9112">
                  <c:v>1223.4000000000001</c:v>
                </c:pt>
                <c:pt idx="9113">
                  <c:v>1223.4000000000001</c:v>
                </c:pt>
                <c:pt idx="9114">
                  <c:v>1223.4000000000001</c:v>
                </c:pt>
                <c:pt idx="9115">
                  <c:v>1223.4000000000001</c:v>
                </c:pt>
                <c:pt idx="9116">
                  <c:v>1223.4000000000001</c:v>
                </c:pt>
                <c:pt idx="9117">
                  <c:v>1223.4000000000001</c:v>
                </c:pt>
                <c:pt idx="9118">
                  <c:v>1223.4000000000001</c:v>
                </c:pt>
                <c:pt idx="9119">
                  <c:v>1223.4000000000001</c:v>
                </c:pt>
                <c:pt idx="9120">
                  <c:v>1223.4000000000001</c:v>
                </c:pt>
                <c:pt idx="9121">
                  <c:v>1223.4000000000001</c:v>
                </c:pt>
                <c:pt idx="9122">
                  <c:v>1223.4000000000001</c:v>
                </c:pt>
                <c:pt idx="9123">
                  <c:v>1223.4000000000001</c:v>
                </c:pt>
                <c:pt idx="9124">
                  <c:v>1223.4000000000001</c:v>
                </c:pt>
                <c:pt idx="9125">
                  <c:v>1223.4000000000001</c:v>
                </c:pt>
                <c:pt idx="9126">
                  <c:v>1223.4000000000001</c:v>
                </c:pt>
                <c:pt idx="9127">
                  <c:v>1223.4000000000001</c:v>
                </c:pt>
                <c:pt idx="9128">
                  <c:v>1223.4000000000001</c:v>
                </c:pt>
                <c:pt idx="9129">
                  <c:v>1223.4000000000001</c:v>
                </c:pt>
                <c:pt idx="9130">
                  <c:v>1223.4000000000001</c:v>
                </c:pt>
                <c:pt idx="9131">
                  <c:v>1223.4000000000001</c:v>
                </c:pt>
                <c:pt idx="9132">
                  <c:v>1223.4000000000001</c:v>
                </c:pt>
                <c:pt idx="9133">
                  <c:v>1223.4000000000001</c:v>
                </c:pt>
                <c:pt idx="9134">
                  <c:v>1223.4000000000001</c:v>
                </c:pt>
                <c:pt idx="9135">
                  <c:v>1223.4000000000001</c:v>
                </c:pt>
                <c:pt idx="9136">
                  <c:v>1223.4000000000001</c:v>
                </c:pt>
                <c:pt idx="9137">
                  <c:v>1223.4000000000001</c:v>
                </c:pt>
                <c:pt idx="9138">
                  <c:v>1223.4000000000001</c:v>
                </c:pt>
                <c:pt idx="9139">
                  <c:v>1223.4000000000001</c:v>
                </c:pt>
                <c:pt idx="9140">
                  <c:v>1223.4000000000001</c:v>
                </c:pt>
                <c:pt idx="9141">
                  <c:v>1223.4000000000001</c:v>
                </c:pt>
                <c:pt idx="9142">
                  <c:v>1223.4000000000001</c:v>
                </c:pt>
                <c:pt idx="9143">
                  <c:v>1223.4000000000001</c:v>
                </c:pt>
                <c:pt idx="9144">
                  <c:v>1223.4000000000001</c:v>
                </c:pt>
                <c:pt idx="9145">
                  <c:v>1223.4000000000001</c:v>
                </c:pt>
                <c:pt idx="9146">
                  <c:v>1223.4000000000001</c:v>
                </c:pt>
                <c:pt idx="9147">
                  <c:v>1223.4000000000001</c:v>
                </c:pt>
                <c:pt idx="9148">
                  <c:v>1223.4000000000001</c:v>
                </c:pt>
                <c:pt idx="9149">
                  <c:v>1223.4000000000001</c:v>
                </c:pt>
                <c:pt idx="9150">
                  <c:v>1223.4000000000001</c:v>
                </c:pt>
                <c:pt idx="9151">
                  <c:v>1223.4000000000001</c:v>
                </c:pt>
                <c:pt idx="9152">
                  <c:v>1223.4000000000001</c:v>
                </c:pt>
                <c:pt idx="9153">
                  <c:v>1223.4000000000001</c:v>
                </c:pt>
                <c:pt idx="9154">
                  <c:v>1223.4000000000001</c:v>
                </c:pt>
                <c:pt idx="9155">
                  <c:v>1223.4000000000001</c:v>
                </c:pt>
                <c:pt idx="9156">
                  <c:v>1223.4000000000001</c:v>
                </c:pt>
                <c:pt idx="9157">
                  <c:v>1223.4000000000001</c:v>
                </c:pt>
                <c:pt idx="9158">
                  <c:v>1223.4000000000001</c:v>
                </c:pt>
                <c:pt idx="9159">
                  <c:v>1223.4000000000001</c:v>
                </c:pt>
                <c:pt idx="9160">
                  <c:v>1223.4000000000001</c:v>
                </c:pt>
                <c:pt idx="9161">
                  <c:v>1223.4000000000001</c:v>
                </c:pt>
                <c:pt idx="9162">
                  <c:v>1223.4000000000001</c:v>
                </c:pt>
                <c:pt idx="9163">
                  <c:v>1223.4000000000001</c:v>
                </c:pt>
                <c:pt idx="9164">
                  <c:v>1223.4000000000001</c:v>
                </c:pt>
                <c:pt idx="9165">
                  <c:v>1223.4000000000001</c:v>
                </c:pt>
                <c:pt idx="9166">
                  <c:v>1223.4000000000001</c:v>
                </c:pt>
                <c:pt idx="9167">
                  <c:v>1223.4000000000001</c:v>
                </c:pt>
                <c:pt idx="9168">
                  <c:v>1223.4000000000001</c:v>
                </c:pt>
                <c:pt idx="9169">
                  <c:v>1223.4000000000001</c:v>
                </c:pt>
                <c:pt idx="9170">
                  <c:v>1223.4000000000001</c:v>
                </c:pt>
                <c:pt idx="9171">
                  <c:v>1223.4000000000001</c:v>
                </c:pt>
                <c:pt idx="9172">
                  <c:v>1223.4000000000001</c:v>
                </c:pt>
                <c:pt idx="9173">
                  <c:v>1223.4000000000001</c:v>
                </c:pt>
                <c:pt idx="9174">
                  <c:v>1223.4000000000001</c:v>
                </c:pt>
                <c:pt idx="9175">
                  <c:v>1223.4000000000001</c:v>
                </c:pt>
                <c:pt idx="9176">
                  <c:v>1223.4000000000001</c:v>
                </c:pt>
                <c:pt idx="9177">
                  <c:v>1223.4000000000001</c:v>
                </c:pt>
                <c:pt idx="9178">
                  <c:v>1223.4000000000001</c:v>
                </c:pt>
                <c:pt idx="9179">
                  <c:v>1223.4000000000001</c:v>
                </c:pt>
                <c:pt idx="9180">
                  <c:v>1223.4000000000001</c:v>
                </c:pt>
                <c:pt idx="9181">
                  <c:v>1223.4000000000001</c:v>
                </c:pt>
                <c:pt idx="9182">
                  <c:v>1223.4000000000001</c:v>
                </c:pt>
                <c:pt idx="9183">
                  <c:v>1223.4000000000001</c:v>
                </c:pt>
                <c:pt idx="9184">
                  <c:v>1223.4000000000001</c:v>
                </c:pt>
                <c:pt idx="9185">
                  <c:v>1223.4000000000001</c:v>
                </c:pt>
                <c:pt idx="9186">
                  <c:v>1223.4000000000001</c:v>
                </c:pt>
                <c:pt idx="9187">
                  <c:v>1223.4000000000001</c:v>
                </c:pt>
                <c:pt idx="9188">
                  <c:v>1223.4000000000001</c:v>
                </c:pt>
                <c:pt idx="9189">
                  <c:v>1223.4000000000001</c:v>
                </c:pt>
                <c:pt idx="9190">
                  <c:v>1223.4000000000001</c:v>
                </c:pt>
                <c:pt idx="9191">
                  <c:v>1223.4000000000001</c:v>
                </c:pt>
                <c:pt idx="9192">
                  <c:v>1223.4000000000001</c:v>
                </c:pt>
                <c:pt idx="9193">
                  <c:v>1223.4000000000001</c:v>
                </c:pt>
                <c:pt idx="9194">
                  <c:v>1223.4000000000001</c:v>
                </c:pt>
                <c:pt idx="9195">
                  <c:v>1223.4000000000001</c:v>
                </c:pt>
                <c:pt idx="9196">
                  <c:v>1223.4000000000001</c:v>
                </c:pt>
                <c:pt idx="9197">
                  <c:v>1223.4000000000001</c:v>
                </c:pt>
                <c:pt idx="9198">
                  <c:v>1223.4000000000001</c:v>
                </c:pt>
                <c:pt idx="9199">
                  <c:v>1223.4000000000001</c:v>
                </c:pt>
                <c:pt idx="9200">
                  <c:v>1223.4000000000001</c:v>
                </c:pt>
                <c:pt idx="9201">
                  <c:v>1223.4000000000001</c:v>
                </c:pt>
                <c:pt idx="9202">
                  <c:v>1223.4000000000001</c:v>
                </c:pt>
                <c:pt idx="9203">
                  <c:v>1223.4000000000001</c:v>
                </c:pt>
                <c:pt idx="9204">
                  <c:v>1223.4000000000001</c:v>
                </c:pt>
                <c:pt idx="9205">
                  <c:v>1223.4000000000001</c:v>
                </c:pt>
                <c:pt idx="9206">
                  <c:v>1223.4000000000001</c:v>
                </c:pt>
                <c:pt idx="9207">
                  <c:v>1223.4000000000001</c:v>
                </c:pt>
                <c:pt idx="9208">
                  <c:v>1223.4000000000001</c:v>
                </c:pt>
                <c:pt idx="9209">
                  <c:v>1223.4000000000001</c:v>
                </c:pt>
                <c:pt idx="9210">
                  <c:v>1223.4000000000001</c:v>
                </c:pt>
                <c:pt idx="9211">
                  <c:v>1223.4000000000001</c:v>
                </c:pt>
                <c:pt idx="9212">
                  <c:v>1223.4000000000001</c:v>
                </c:pt>
                <c:pt idx="9213">
                  <c:v>1223.4000000000001</c:v>
                </c:pt>
                <c:pt idx="9214">
                  <c:v>1223.4000000000001</c:v>
                </c:pt>
                <c:pt idx="9215">
                  <c:v>1223.4000000000001</c:v>
                </c:pt>
                <c:pt idx="9216">
                  <c:v>1223.4000000000001</c:v>
                </c:pt>
                <c:pt idx="9217">
                  <c:v>1223.4000000000001</c:v>
                </c:pt>
                <c:pt idx="9218">
                  <c:v>1223.4000000000001</c:v>
                </c:pt>
                <c:pt idx="9219">
                  <c:v>1223.4000000000001</c:v>
                </c:pt>
                <c:pt idx="9220">
                  <c:v>1223.4000000000001</c:v>
                </c:pt>
                <c:pt idx="9221">
                  <c:v>1223.4000000000001</c:v>
                </c:pt>
                <c:pt idx="9222">
                  <c:v>1223.4000000000001</c:v>
                </c:pt>
                <c:pt idx="9223">
                  <c:v>1223.4000000000001</c:v>
                </c:pt>
                <c:pt idx="9224">
                  <c:v>1223.4000000000001</c:v>
                </c:pt>
                <c:pt idx="9225">
                  <c:v>1223.4000000000001</c:v>
                </c:pt>
                <c:pt idx="9226">
                  <c:v>1223.4000000000001</c:v>
                </c:pt>
                <c:pt idx="9227">
                  <c:v>1223.4000000000001</c:v>
                </c:pt>
                <c:pt idx="9228">
                  <c:v>1223.4000000000001</c:v>
                </c:pt>
                <c:pt idx="9229">
                  <c:v>1223.4000000000001</c:v>
                </c:pt>
                <c:pt idx="9230">
                  <c:v>1223.4000000000001</c:v>
                </c:pt>
                <c:pt idx="9231">
                  <c:v>1223.4000000000001</c:v>
                </c:pt>
                <c:pt idx="9232">
                  <c:v>1223.4000000000001</c:v>
                </c:pt>
                <c:pt idx="9233">
                  <c:v>1223.4000000000001</c:v>
                </c:pt>
                <c:pt idx="9234">
                  <c:v>1223.4000000000001</c:v>
                </c:pt>
                <c:pt idx="9235">
                  <c:v>1223.4000000000001</c:v>
                </c:pt>
                <c:pt idx="9236">
                  <c:v>1223.4000000000001</c:v>
                </c:pt>
                <c:pt idx="9237">
                  <c:v>1223.4000000000001</c:v>
                </c:pt>
                <c:pt idx="9238">
                  <c:v>1223.4000000000001</c:v>
                </c:pt>
                <c:pt idx="9239">
                  <c:v>1223.4000000000001</c:v>
                </c:pt>
                <c:pt idx="9240">
                  <c:v>1223.4000000000001</c:v>
                </c:pt>
                <c:pt idx="9241">
                  <c:v>1223.4000000000001</c:v>
                </c:pt>
                <c:pt idx="9242">
                  <c:v>1223.4000000000001</c:v>
                </c:pt>
                <c:pt idx="9243">
                  <c:v>1223.4000000000001</c:v>
                </c:pt>
                <c:pt idx="9244">
                  <c:v>1223.4000000000001</c:v>
                </c:pt>
                <c:pt idx="9245">
                  <c:v>1223.4000000000001</c:v>
                </c:pt>
                <c:pt idx="9246">
                  <c:v>1223.4000000000001</c:v>
                </c:pt>
                <c:pt idx="9247">
                  <c:v>1223.4000000000001</c:v>
                </c:pt>
                <c:pt idx="9248">
                  <c:v>1223.4000000000001</c:v>
                </c:pt>
                <c:pt idx="9249">
                  <c:v>1223.4000000000001</c:v>
                </c:pt>
                <c:pt idx="9250">
                  <c:v>1223.4000000000001</c:v>
                </c:pt>
                <c:pt idx="9251">
                  <c:v>1223.4000000000001</c:v>
                </c:pt>
                <c:pt idx="9252">
                  <c:v>1223.4000000000001</c:v>
                </c:pt>
                <c:pt idx="9253">
                  <c:v>1223.4000000000001</c:v>
                </c:pt>
                <c:pt idx="9254">
                  <c:v>1223.4000000000001</c:v>
                </c:pt>
                <c:pt idx="9255">
                  <c:v>1223.4000000000001</c:v>
                </c:pt>
                <c:pt idx="9256">
                  <c:v>1223.4000000000001</c:v>
                </c:pt>
                <c:pt idx="9257">
                  <c:v>1223.4000000000001</c:v>
                </c:pt>
                <c:pt idx="9258">
                  <c:v>1223.4000000000001</c:v>
                </c:pt>
                <c:pt idx="9259">
                  <c:v>1223.4000000000001</c:v>
                </c:pt>
                <c:pt idx="9260">
                  <c:v>1223.4000000000001</c:v>
                </c:pt>
                <c:pt idx="9261">
                  <c:v>1223.4000000000001</c:v>
                </c:pt>
                <c:pt idx="9262">
                  <c:v>1223.4000000000001</c:v>
                </c:pt>
                <c:pt idx="9263">
                  <c:v>1223.4000000000001</c:v>
                </c:pt>
                <c:pt idx="9264">
                  <c:v>1223.4000000000001</c:v>
                </c:pt>
                <c:pt idx="9265">
                  <c:v>1223.4000000000001</c:v>
                </c:pt>
                <c:pt idx="9266">
                  <c:v>1223.4000000000001</c:v>
                </c:pt>
                <c:pt idx="9267">
                  <c:v>1223.4000000000001</c:v>
                </c:pt>
                <c:pt idx="9268">
                  <c:v>1223.4000000000001</c:v>
                </c:pt>
                <c:pt idx="9269">
                  <c:v>1223.4000000000001</c:v>
                </c:pt>
                <c:pt idx="9270">
                  <c:v>1223.4000000000001</c:v>
                </c:pt>
                <c:pt idx="9271">
                  <c:v>1223.4000000000001</c:v>
                </c:pt>
                <c:pt idx="9272">
                  <c:v>1223.4000000000001</c:v>
                </c:pt>
                <c:pt idx="9273">
                  <c:v>1223.4000000000001</c:v>
                </c:pt>
                <c:pt idx="9274">
                  <c:v>1223.4000000000001</c:v>
                </c:pt>
                <c:pt idx="9275">
                  <c:v>1223.4000000000001</c:v>
                </c:pt>
                <c:pt idx="9276">
                  <c:v>1223.4000000000001</c:v>
                </c:pt>
                <c:pt idx="9277">
                  <c:v>1223.4000000000001</c:v>
                </c:pt>
                <c:pt idx="9278">
                  <c:v>1223.4000000000001</c:v>
                </c:pt>
                <c:pt idx="9279">
                  <c:v>1223.4000000000001</c:v>
                </c:pt>
                <c:pt idx="9280">
                  <c:v>1223.4000000000001</c:v>
                </c:pt>
                <c:pt idx="9281">
                  <c:v>1223.4000000000001</c:v>
                </c:pt>
                <c:pt idx="9282">
                  <c:v>1223.4000000000001</c:v>
                </c:pt>
                <c:pt idx="9283">
                  <c:v>1223.4000000000001</c:v>
                </c:pt>
                <c:pt idx="9284">
                  <c:v>1223.4000000000001</c:v>
                </c:pt>
                <c:pt idx="9285">
                  <c:v>1223.4000000000001</c:v>
                </c:pt>
                <c:pt idx="9286">
                  <c:v>1223.4000000000001</c:v>
                </c:pt>
                <c:pt idx="9287">
                  <c:v>1223.4000000000001</c:v>
                </c:pt>
                <c:pt idx="9288">
                  <c:v>1223.4000000000001</c:v>
                </c:pt>
                <c:pt idx="9289">
                  <c:v>1223.4000000000001</c:v>
                </c:pt>
                <c:pt idx="9290">
                  <c:v>1223.4000000000001</c:v>
                </c:pt>
                <c:pt idx="9291">
                  <c:v>1223.4000000000001</c:v>
                </c:pt>
                <c:pt idx="9292">
                  <c:v>1223.4000000000001</c:v>
                </c:pt>
                <c:pt idx="9293">
                  <c:v>1223.4000000000001</c:v>
                </c:pt>
                <c:pt idx="9294">
                  <c:v>1223.4000000000001</c:v>
                </c:pt>
                <c:pt idx="9295">
                  <c:v>1223.4000000000001</c:v>
                </c:pt>
                <c:pt idx="9296">
                  <c:v>1223.4000000000001</c:v>
                </c:pt>
                <c:pt idx="9297">
                  <c:v>1223.4000000000001</c:v>
                </c:pt>
                <c:pt idx="9298">
                  <c:v>1223.4000000000001</c:v>
                </c:pt>
                <c:pt idx="9299">
                  <c:v>1223.4000000000001</c:v>
                </c:pt>
                <c:pt idx="9300">
                  <c:v>1223.4000000000001</c:v>
                </c:pt>
                <c:pt idx="9301">
                  <c:v>1223.4000000000001</c:v>
                </c:pt>
                <c:pt idx="9302">
                  <c:v>1223.4000000000001</c:v>
                </c:pt>
                <c:pt idx="9303">
                  <c:v>1223.4000000000001</c:v>
                </c:pt>
                <c:pt idx="9304">
                  <c:v>1223.4000000000001</c:v>
                </c:pt>
                <c:pt idx="9305">
                  <c:v>1223.4000000000001</c:v>
                </c:pt>
                <c:pt idx="9306">
                  <c:v>1223.4000000000001</c:v>
                </c:pt>
                <c:pt idx="9307">
                  <c:v>1223.4000000000001</c:v>
                </c:pt>
                <c:pt idx="9308">
                  <c:v>1223.4000000000001</c:v>
                </c:pt>
                <c:pt idx="9309">
                  <c:v>1223.4000000000001</c:v>
                </c:pt>
                <c:pt idx="9310">
                  <c:v>1223.4000000000001</c:v>
                </c:pt>
                <c:pt idx="9311">
                  <c:v>1223.4000000000001</c:v>
                </c:pt>
                <c:pt idx="9312">
                  <c:v>1223.4000000000001</c:v>
                </c:pt>
                <c:pt idx="9313">
                  <c:v>1223.4000000000001</c:v>
                </c:pt>
                <c:pt idx="9314">
                  <c:v>1223.4000000000001</c:v>
                </c:pt>
                <c:pt idx="9315">
                  <c:v>1223.4000000000001</c:v>
                </c:pt>
                <c:pt idx="9316">
                  <c:v>1223.4000000000001</c:v>
                </c:pt>
                <c:pt idx="9317">
                  <c:v>1223.4000000000001</c:v>
                </c:pt>
                <c:pt idx="9318">
                  <c:v>1223.4000000000001</c:v>
                </c:pt>
                <c:pt idx="9319">
                  <c:v>1223.4000000000001</c:v>
                </c:pt>
                <c:pt idx="9320">
                  <c:v>1223.4000000000001</c:v>
                </c:pt>
                <c:pt idx="9321">
                  <c:v>1223.4000000000001</c:v>
                </c:pt>
                <c:pt idx="9322">
                  <c:v>1223.4000000000001</c:v>
                </c:pt>
                <c:pt idx="9323">
                  <c:v>1223.4000000000001</c:v>
                </c:pt>
                <c:pt idx="9324">
                  <c:v>1223.4000000000001</c:v>
                </c:pt>
                <c:pt idx="9325">
                  <c:v>1223.4000000000001</c:v>
                </c:pt>
                <c:pt idx="9326">
                  <c:v>1223.4000000000001</c:v>
                </c:pt>
                <c:pt idx="9327">
                  <c:v>1223.4000000000001</c:v>
                </c:pt>
                <c:pt idx="9328">
                  <c:v>1223.4000000000001</c:v>
                </c:pt>
                <c:pt idx="9329">
                  <c:v>1223.4000000000001</c:v>
                </c:pt>
                <c:pt idx="9330">
                  <c:v>1223.4000000000001</c:v>
                </c:pt>
                <c:pt idx="9331">
                  <c:v>1223.4000000000001</c:v>
                </c:pt>
                <c:pt idx="9332">
                  <c:v>1223.4000000000001</c:v>
                </c:pt>
                <c:pt idx="9333">
                  <c:v>1223.4000000000001</c:v>
                </c:pt>
                <c:pt idx="9334">
                  <c:v>1223.4000000000001</c:v>
                </c:pt>
                <c:pt idx="9335">
                  <c:v>1223.4000000000001</c:v>
                </c:pt>
                <c:pt idx="9336">
                  <c:v>1223.4000000000001</c:v>
                </c:pt>
                <c:pt idx="9337">
                  <c:v>1223.4000000000001</c:v>
                </c:pt>
                <c:pt idx="9338">
                  <c:v>1223.4000000000001</c:v>
                </c:pt>
                <c:pt idx="9339">
                  <c:v>1223.4000000000001</c:v>
                </c:pt>
                <c:pt idx="9340">
                  <c:v>1223.4000000000001</c:v>
                </c:pt>
                <c:pt idx="9341">
                  <c:v>1223.4000000000001</c:v>
                </c:pt>
                <c:pt idx="9342">
                  <c:v>1223.4000000000001</c:v>
                </c:pt>
                <c:pt idx="9343">
                  <c:v>1223.4000000000001</c:v>
                </c:pt>
                <c:pt idx="9344">
                  <c:v>1223.4000000000001</c:v>
                </c:pt>
                <c:pt idx="9345">
                  <c:v>1223.4000000000001</c:v>
                </c:pt>
                <c:pt idx="9346">
                  <c:v>1223.4000000000001</c:v>
                </c:pt>
                <c:pt idx="9347">
                  <c:v>1223.4000000000001</c:v>
                </c:pt>
                <c:pt idx="9348">
                  <c:v>1223.4000000000001</c:v>
                </c:pt>
                <c:pt idx="9349">
                  <c:v>1223.4000000000001</c:v>
                </c:pt>
                <c:pt idx="9350">
                  <c:v>1223.4000000000001</c:v>
                </c:pt>
                <c:pt idx="9351">
                  <c:v>1223.4000000000001</c:v>
                </c:pt>
                <c:pt idx="9352">
                  <c:v>1223.4000000000001</c:v>
                </c:pt>
                <c:pt idx="9353">
                  <c:v>1223.4000000000001</c:v>
                </c:pt>
                <c:pt idx="9354">
                  <c:v>1223.4000000000001</c:v>
                </c:pt>
                <c:pt idx="9355">
                  <c:v>1223.4000000000001</c:v>
                </c:pt>
                <c:pt idx="9356">
                  <c:v>1223.4000000000001</c:v>
                </c:pt>
                <c:pt idx="9357">
                  <c:v>1223.4000000000001</c:v>
                </c:pt>
                <c:pt idx="9358">
                  <c:v>1223.4000000000001</c:v>
                </c:pt>
                <c:pt idx="9359">
                  <c:v>1223.4000000000001</c:v>
                </c:pt>
                <c:pt idx="9360">
                  <c:v>1223.4000000000001</c:v>
                </c:pt>
                <c:pt idx="9361">
                  <c:v>1223.4000000000001</c:v>
                </c:pt>
                <c:pt idx="9362">
                  <c:v>1223.4000000000001</c:v>
                </c:pt>
                <c:pt idx="9363">
                  <c:v>1223.4000000000001</c:v>
                </c:pt>
                <c:pt idx="9364">
                  <c:v>1223.4000000000001</c:v>
                </c:pt>
                <c:pt idx="9365">
                  <c:v>1223.4000000000001</c:v>
                </c:pt>
                <c:pt idx="9366">
                  <c:v>1223.4000000000001</c:v>
                </c:pt>
                <c:pt idx="9367">
                  <c:v>1223.4000000000001</c:v>
                </c:pt>
                <c:pt idx="9368">
                  <c:v>1223.4000000000001</c:v>
                </c:pt>
                <c:pt idx="9369">
                  <c:v>1223.4000000000001</c:v>
                </c:pt>
                <c:pt idx="9370">
                  <c:v>1223.4000000000001</c:v>
                </c:pt>
                <c:pt idx="9371">
                  <c:v>1223.4000000000001</c:v>
                </c:pt>
                <c:pt idx="9372">
                  <c:v>1223.4000000000001</c:v>
                </c:pt>
                <c:pt idx="9373">
                  <c:v>1223.4000000000001</c:v>
                </c:pt>
                <c:pt idx="9374">
                  <c:v>1223.4000000000001</c:v>
                </c:pt>
                <c:pt idx="9375">
                  <c:v>1223.4000000000001</c:v>
                </c:pt>
                <c:pt idx="9376">
                  <c:v>1223.4000000000001</c:v>
                </c:pt>
                <c:pt idx="9377">
                  <c:v>1223.4000000000001</c:v>
                </c:pt>
                <c:pt idx="9378">
                  <c:v>1223.4000000000001</c:v>
                </c:pt>
                <c:pt idx="9379">
                  <c:v>1223.4000000000001</c:v>
                </c:pt>
                <c:pt idx="9380">
                  <c:v>1223.4000000000001</c:v>
                </c:pt>
                <c:pt idx="9381">
                  <c:v>1223.4000000000001</c:v>
                </c:pt>
                <c:pt idx="9382">
                  <c:v>1223.4000000000001</c:v>
                </c:pt>
                <c:pt idx="9383">
                  <c:v>1223.4000000000001</c:v>
                </c:pt>
                <c:pt idx="9384">
                  <c:v>1223.4000000000001</c:v>
                </c:pt>
                <c:pt idx="9385">
                  <c:v>1223.4000000000001</c:v>
                </c:pt>
                <c:pt idx="9386">
                  <c:v>1223.4000000000001</c:v>
                </c:pt>
                <c:pt idx="9387">
                  <c:v>1223.4000000000001</c:v>
                </c:pt>
                <c:pt idx="9388">
                  <c:v>1223.4000000000001</c:v>
                </c:pt>
                <c:pt idx="9389">
                  <c:v>1223.4000000000001</c:v>
                </c:pt>
                <c:pt idx="9390">
                  <c:v>1223.4000000000001</c:v>
                </c:pt>
                <c:pt idx="9391">
                  <c:v>1223.4000000000001</c:v>
                </c:pt>
                <c:pt idx="9392">
                  <c:v>1223.4000000000001</c:v>
                </c:pt>
                <c:pt idx="9393">
                  <c:v>1223.4000000000001</c:v>
                </c:pt>
                <c:pt idx="9394">
                  <c:v>1223.4000000000001</c:v>
                </c:pt>
                <c:pt idx="9395">
                  <c:v>1223.4000000000001</c:v>
                </c:pt>
                <c:pt idx="9396">
                  <c:v>1223.4000000000001</c:v>
                </c:pt>
                <c:pt idx="9397">
                  <c:v>1223.4000000000001</c:v>
                </c:pt>
                <c:pt idx="9398">
                  <c:v>1223.4000000000001</c:v>
                </c:pt>
                <c:pt idx="9399">
                  <c:v>1223.4000000000001</c:v>
                </c:pt>
                <c:pt idx="9400">
                  <c:v>1223.4000000000001</c:v>
                </c:pt>
                <c:pt idx="9401">
                  <c:v>1223.4000000000001</c:v>
                </c:pt>
                <c:pt idx="9402">
                  <c:v>1223.4000000000001</c:v>
                </c:pt>
                <c:pt idx="9403">
                  <c:v>1223.4000000000001</c:v>
                </c:pt>
                <c:pt idx="9404">
                  <c:v>1223.4000000000001</c:v>
                </c:pt>
                <c:pt idx="9405">
                  <c:v>1223.4000000000001</c:v>
                </c:pt>
                <c:pt idx="9406">
                  <c:v>1223.4000000000001</c:v>
                </c:pt>
                <c:pt idx="9407">
                  <c:v>1223.4000000000001</c:v>
                </c:pt>
                <c:pt idx="9408">
                  <c:v>1223.4000000000001</c:v>
                </c:pt>
                <c:pt idx="9409">
                  <c:v>1223.4000000000001</c:v>
                </c:pt>
                <c:pt idx="9410">
                  <c:v>1223.4000000000001</c:v>
                </c:pt>
                <c:pt idx="9411">
                  <c:v>1223.4000000000001</c:v>
                </c:pt>
                <c:pt idx="9412">
                  <c:v>1223.4000000000001</c:v>
                </c:pt>
                <c:pt idx="9413">
                  <c:v>1223.4000000000001</c:v>
                </c:pt>
                <c:pt idx="9414">
                  <c:v>1223.4000000000001</c:v>
                </c:pt>
                <c:pt idx="9415">
                  <c:v>1223.4000000000001</c:v>
                </c:pt>
                <c:pt idx="9416">
                  <c:v>1223.4000000000001</c:v>
                </c:pt>
                <c:pt idx="9417">
                  <c:v>1223.4000000000001</c:v>
                </c:pt>
                <c:pt idx="9418">
                  <c:v>1223.4000000000001</c:v>
                </c:pt>
                <c:pt idx="9419">
                  <c:v>1223.4000000000001</c:v>
                </c:pt>
                <c:pt idx="9420">
                  <c:v>1223.4000000000001</c:v>
                </c:pt>
                <c:pt idx="9421">
                  <c:v>1223.4000000000001</c:v>
                </c:pt>
                <c:pt idx="9422">
                  <c:v>1223.4000000000001</c:v>
                </c:pt>
                <c:pt idx="9423">
                  <c:v>1223.4000000000001</c:v>
                </c:pt>
                <c:pt idx="9424">
                  <c:v>1223.4000000000001</c:v>
                </c:pt>
                <c:pt idx="9425">
                  <c:v>1223.4000000000001</c:v>
                </c:pt>
                <c:pt idx="9426">
                  <c:v>1223.4000000000001</c:v>
                </c:pt>
                <c:pt idx="9427">
                  <c:v>1223.4000000000001</c:v>
                </c:pt>
                <c:pt idx="9428">
                  <c:v>1223.4000000000001</c:v>
                </c:pt>
                <c:pt idx="9429">
                  <c:v>1223.4000000000001</c:v>
                </c:pt>
                <c:pt idx="9430">
                  <c:v>1223.4000000000001</c:v>
                </c:pt>
                <c:pt idx="9431">
                  <c:v>1223.4000000000001</c:v>
                </c:pt>
                <c:pt idx="9432">
                  <c:v>1223.4000000000001</c:v>
                </c:pt>
                <c:pt idx="9433">
                  <c:v>1223.4000000000001</c:v>
                </c:pt>
                <c:pt idx="9434">
                  <c:v>1223.4000000000001</c:v>
                </c:pt>
                <c:pt idx="9435">
                  <c:v>1223.4000000000001</c:v>
                </c:pt>
                <c:pt idx="9436">
                  <c:v>1223.4000000000001</c:v>
                </c:pt>
                <c:pt idx="9437">
                  <c:v>1223.4000000000001</c:v>
                </c:pt>
                <c:pt idx="9438">
                  <c:v>1223.4000000000001</c:v>
                </c:pt>
                <c:pt idx="9439">
                  <c:v>1223.4000000000001</c:v>
                </c:pt>
                <c:pt idx="9440">
                  <c:v>1223.4000000000001</c:v>
                </c:pt>
                <c:pt idx="9441">
                  <c:v>1223.4000000000001</c:v>
                </c:pt>
                <c:pt idx="9442">
                  <c:v>1223.4000000000001</c:v>
                </c:pt>
                <c:pt idx="9443">
                  <c:v>1223.4000000000001</c:v>
                </c:pt>
                <c:pt idx="9444">
                  <c:v>1223.4000000000001</c:v>
                </c:pt>
                <c:pt idx="9445">
                  <c:v>1223.4000000000001</c:v>
                </c:pt>
                <c:pt idx="9446">
                  <c:v>1223.4000000000001</c:v>
                </c:pt>
                <c:pt idx="9447">
                  <c:v>1223.4000000000001</c:v>
                </c:pt>
                <c:pt idx="9448">
                  <c:v>1223.4000000000001</c:v>
                </c:pt>
                <c:pt idx="9449">
                  <c:v>1223.4000000000001</c:v>
                </c:pt>
                <c:pt idx="9450">
                  <c:v>1223.4000000000001</c:v>
                </c:pt>
                <c:pt idx="9451">
                  <c:v>1223.4000000000001</c:v>
                </c:pt>
                <c:pt idx="9452">
                  <c:v>1223.4000000000001</c:v>
                </c:pt>
                <c:pt idx="9453">
                  <c:v>1223.4000000000001</c:v>
                </c:pt>
                <c:pt idx="9454">
                  <c:v>1223.4000000000001</c:v>
                </c:pt>
                <c:pt idx="9455">
                  <c:v>1223.4000000000001</c:v>
                </c:pt>
                <c:pt idx="9456">
                  <c:v>1223.4000000000001</c:v>
                </c:pt>
                <c:pt idx="9457">
                  <c:v>1223.4000000000001</c:v>
                </c:pt>
                <c:pt idx="9458">
                  <c:v>1223.4000000000001</c:v>
                </c:pt>
                <c:pt idx="9459">
                  <c:v>1223.4000000000001</c:v>
                </c:pt>
                <c:pt idx="9460">
                  <c:v>1223.4000000000001</c:v>
                </c:pt>
                <c:pt idx="9461">
                  <c:v>1223.4000000000001</c:v>
                </c:pt>
                <c:pt idx="9462">
                  <c:v>1223.4000000000001</c:v>
                </c:pt>
                <c:pt idx="9463">
                  <c:v>1223.4000000000001</c:v>
                </c:pt>
                <c:pt idx="9464">
                  <c:v>1223.4000000000001</c:v>
                </c:pt>
                <c:pt idx="9465">
                  <c:v>1223.4000000000001</c:v>
                </c:pt>
                <c:pt idx="9466">
                  <c:v>1223.4000000000001</c:v>
                </c:pt>
                <c:pt idx="9467">
                  <c:v>1223.4000000000001</c:v>
                </c:pt>
                <c:pt idx="9468">
                  <c:v>1223.4000000000001</c:v>
                </c:pt>
                <c:pt idx="9469">
                  <c:v>1223.4000000000001</c:v>
                </c:pt>
                <c:pt idx="9470">
                  <c:v>1223.4000000000001</c:v>
                </c:pt>
                <c:pt idx="9471">
                  <c:v>1223.4000000000001</c:v>
                </c:pt>
                <c:pt idx="9472">
                  <c:v>1223.4000000000001</c:v>
                </c:pt>
                <c:pt idx="9473">
                  <c:v>1223.4000000000001</c:v>
                </c:pt>
                <c:pt idx="9474">
                  <c:v>1223.4000000000001</c:v>
                </c:pt>
                <c:pt idx="9475">
                  <c:v>1223.4000000000001</c:v>
                </c:pt>
                <c:pt idx="9476">
                  <c:v>1223.4000000000001</c:v>
                </c:pt>
                <c:pt idx="9477">
                  <c:v>1223.4000000000001</c:v>
                </c:pt>
                <c:pt idx="9478">
                  <c:v>1223.4000000000001</c:v>
                </c:pt>
                <c:pt idx="9479">
                  <c:v>1223.4000000000001</c:v>
                </c:pt>
                <c:pt idx="9480">
                  <c:v>1223.4000000000001</c:v>
                </c:pt>
                <c:pt idx="9481">
                  <c:v>1223.4000000000001</c:v>
                </c:pt>
                <c:pt idx="9482">
                  <c:v>1223.4000000000001</c:v>
                </c:pt>
                <c:pt idx="9483">
                  <c:v>1223.4000000000001</c:v>
                </c:pt>
                <c:pt idx="9484">
                  <c:v>1223.4000000000001</c:v>
                </c:pt>
                <c:pt idx="9485">
                  <c:v>1223.4000000000001</c:v>
                </c:pt>
                <c:pt idx="9486">
                  <c:v>1223.4000000000001</c:v>
                </c:pt>
                <c:pt idx="9487">
                  <c:v>1223.4000000000001</c:v>
                </c:pt>
                <c:pt idx="9488">
                  <c:v>1223.4000000000001</c:v>
                </c:pt>
                <c:pt idx="9489">
                  <c:v>1223.4000000000001</c:v>
                </c:pt>
                <c:pt idx="9490">
                  <c:v>1223.4000000000001</c:v>
                </c:pt>
                <c:pt idx="9491">
                  <c:v>1223.4000000000001</c:v>
                </c:pt>
                <c:pt idx="9492">
                  <c:v>1223.4000000000001</c:v>
                </c:pt>
                <c:pt idx="9493">
                  <c:v>1223.4000000000001</c:v>
                </c:pt>
                <c:pt idx="9494">
                  <c:v>1223.4000000000001</c:v>
                </c:pt>
                <c:pt idx="9495">
                  <c:v>1223.4000000000001</c:v>
                </c:pt>
                <c:pt idx="9496">
                  <c:v>1223.4000000000001</c:v>
                </c:pt>
                <c:pt idx="9497">
                  <c:v>1223.4000000000001</c:v>
                </c:pt>
                <c:pt idx="9498">
                  <c:v>1223.4000000000001</c:v>
                </c:pt>
                <c:pt idx="9499">
                  <c:v>1223.4000000000001</c:v>
                </c:pt>
                <c:pt idx="9500">
                  <c:v>1223.4000000000001</c:v>
                </c:pt>
                <c:pt idx="9501">
                  <c:v>1223.4000000000001</c:v>
                </c:pt>
                <c:pt idx="9502">
                  <c:v>1223.4000000000001</c:v>
                </c:pt>
                <c:pt idx="9503">
                  <c:v>1223.4000000000001</c:v>
                </c:pt>
                <c:pt idx="9504">
                  <c:v>1223.4000000000001</c:v>
                </c:pt>
                <c:pt idx="9505">
                  <c:v>1223.4000000000001</c:v>
                </c:pt>
                <c:pt idx="9506">
                  <c:v>1223.4000000000001</c:v>
                </c:pt>
                <c:pt idx="9507">
                  <c:v>1223.4000000000001</c:v>
                </c:pt>
                <c:pt idx="9508">
                  <c:v>1223.4000000000001</c:v>
                </c:pt>
                <c:pt idx="9509">
                  <c:v>1223.4000000000001</c:v>
                </c:pt>
                <c:pt idx="9510">
                  <c:v>1223.4000000000001</c:v>
                </c:pt>
                <c:pt idx="9511">
                  <c:v>1223.4000000000001</c:v>
                </c:pt>
                <c:pt idx="9512">
                  <c:v>1223.4000000000001</c:v>
                </c:pt>
                <c:pt idx="9513">
                  <c:v>1223.4000000000001</c:v>
                </c:pt>
                <c:pt idx="9514">
                  <c:v>1223.4000000000001</c:v>
                </c:pt>
                <c:pt idx="9515">
                  <c:v>1223.4000000000001</c:v>
                </c:pt>
                <c:pt idx="9516">
                  <c:v>1223.4000000000001</c:v>
                </c:pt>
                <c:pt idx="9517">
                  <c:v>1223.4000000000001</c:v>
                </c:pt>
                <c:pt idx="9518">
                  <c:v>1223.4000000000001</c:v>
                </c:pt>
                <c:pt idx="9519">
                  <c:v>1223.4000000000001</c:v>
                </c:pt>
                <c:pt idx="9520">
                  <c:v>1223.4000000000001</c:v>
                </c:pt>
                <c:pt idx="9521">
                  <c:v>1223.4000000000001</c:v>
                </c:pt>
                <c:pt idx="9522">
                  <c:v>1223.4000000000001</c:v>
                </c:pt>
                <c:pt idx="9523">
                  <c:v>1223.4000000000001</c:v>
                </c:pt>
                <c:pt idx="9524">
                  <c:v>1223.4000000000001</c:v>
                </c:pt>
                <c:pt idx="9525">
                  <c:v>1223.4000000000001</c:v>
                </c:pt>
                <c:pt idx="9526">
                  <c:v>1223.4000000000001</c:v>
                </c:pt>
                <c:pt idx="9527">
                  <c:v>1223.4000000000001</c:v>
                </c:pt>
                <c:pt idx="9528">
                  <c:v>1223.4000000000001</c:v>
                </c:pt>
                <c:pt idx="9529">
                  <c:v>1223.4000000000001</c:v>
                </c:pt>
                <c:pt idx="9530">
                  <c:v>1223.4000000000001</c:v>
                </c:pt>
                <c:pt idx="9531">
                  <c:v>1223.4000000000001</c:v>
                </c:pt>
                <c:pt idx="9532">
                  <c:v>1223.4000000000001</c:v>
                </c:pt>
                <c:pt idx="9533">
                  <c:v>1223.4000000000001</c:v>
                </c:pt>
                <c:pt idx="9534">
                  <c:v>1223.4000000000001</c:v>
                </c:pt>
                <c:pt idx="9535">
                  <c:v>1223.4000000000001</c:v>
                </c:pt>
                <c:pt idx="9536">
                  <c:v>1223.4000000000001</c:v>
                </c:pt>
                <c:pt idx="9537">
                  <c:v>1223.4000000000001</c:v>
                </c:pt>
                <c:pt idx="9538">
                  <c:v>1223.4000000000001</c:v>
                </c:pt>
                <c:pt idx="9539">
                  <c:v>1223.4000000000001</c:v>
                </c:pt>
                <c:pt idx="9540">
                  <c:v>1223.4000000000001</c:v>
                </c:pt>
                <c:pt idx="9541">
                  <c:v>1223.4000000000001</c:v>
                </c:pt>
                <c:pt idx="9542">
                  <c:v>1223.4000000000001</c:v>
                </c:pt>
                <c:pt idx="9543">
                  <c:v>1223.4000000000001</c:v>
                </c:pt>
                <c:pt idx="9544">
                  <c:v>1223.4000000000001</c:v>
                </c:pt>
                <c:pt idx="9545">
                  <c:v>1223.4000000000001</c:v>
                </c:pt>
                <c:pt idx="9546">
                  <c:v>1223.4000000000001</c:v>
                </c:pt>
                <c:pt idx="9547">
                  <c:v>1223.4000000000001</c:v>
                </c:pt>
                <c:pt idx="9548">
                  <c:v>1223.4000000000001</c:v>
                </c:pt>
                <c:pt idx="9549">
                  <c:v>1223.4000000000001</c:v>
                </c:pt>
                <c:pt idx="9550">
                  <c:v>1223.4000000000001</c:v>
                </c:pt>
                <c:pt idx="9551">
                  <c:v>1223.4000000000001</c:v>
                </c:pt>
                <c:pt idx="9552">
                  <c:v>1223.4000000000001</c:v>
                </c:pt>
                <c:pt idx="9553">
                  <c:v>1223.4000000000001</c:v>
                </c:pt>
                <c:pt idx="9554">
                  <c:v>1223.4000000000001</c:v>
                </c:pt>
                <c:pt idx="9555">
                  <c:v>1223.4000000000001</c:v>
                </c:pt>
                <c:pt idx="9556">
                  <c:v>1223.4000000000001</c:v>
                </c:pt>
                <c:pt idx="9557">
                  <c:v>1223.4000000000001</c:v>
                </c:pt>
                <c:pt idx="9558">
                  <c:v>1223.4000000000001</c:v>
                </c:pt>
                <c:pt idx="9559">
                  <c:v>1223.4000000000001</c:v>
                </c:pt>
                <c:pt idx="9560">
                  <c:v>1223.4000000000001</c:v>
                </c:pt>
                <c:pt idx="9561">
                  <c:v>1223.4000000000001</c:v>
                </c:pt>
                <c:pt idx="9562">
                  <c:v>1223.4000000000001</c:v>
                </c:pt>
                <c:pt idx="9563">
                  <c:v>1223.4000000000001</c:v>
                </c:pt>
                <c:pt idx="9564">
                  <c:v>1223.4000000000001</c:v>
                </c:pt>
                <c:pt idx="9565">
                  <c:v>1223.4000000000001</c:v>
                </c:pt>
                <c:pt idx="9566">
                  <c:v>1223.4000000000001</c:v>
                </c:pt>
                <c:pt idx="9567">
                  <c:v>1223.4000000000001</c:v>
                </c:pt>
                <c:pt idx="9568">
                  <c:v>1223.4000000000001</c:v>
                </c:pt>
                <c:pt idx="9569">
                  <c:v>1223.4000000000001</c:v>
                </c:pt>
                <c:pt idx="9570">
                  <c:v>1223.4000000000001</c:v>
                </c:pt>
                <c:pt idx="9571">
                  <c:v>1223.4000000000001</c:v>
                </c:pt>
                <c:pt idx="9572">
                  <c:v>1223.4000000000001</c:v>
                </c:pt>
                <c:pt idx="9573">
                  <c:v>1223.4000000000001</c:v>
                </c:pt>
                <c:pt idx="9574">
                  <c:v>1223.4000000000001</c:v>
                </c:pt>
                <c:pt idx="9575">
                  <c:v>1223.4000000000001</c:v>
                </c:pt>
                <c:pt idx="9576">
                  <c:v>1223.4000000000001</c:v>
                </c:pt>
                <c:pt idx="9577">
                  <c:v>1223.4000000000001</c:v>
                </c:pt>
                <c:pt idx="9578">
                  <c:v>1223.4000000000001</c:v>
                </c:pt>
                <c:pt idx="9579">
                  <c:v>1223.4000000000001</c:v>
                </c:pt>
                <c:pt idx="9580">
                  <c:v>1223.4000000000001</c:v>
                </c:pt>
                <c:pt idx="9581">
                  <c:v>1223.4000000000001</c:v>
                </c:pt>
                <c:pt idx="9582">
                  <c:v>1223.4000000000001</c:v>
                </c:pt>
                <c:pt idx="9583">
                  <c:v>1223.4000000000001</c:v>
                </c:pt>
                <c:pt idx="9584">
                  <c:v>1223.4000000000001</c:v>
                </c:pt>
                <c:pt idx="9585">
                  <c:v>1223.4000000000001</c:v>
                </c:pt>
                <c:pt idx="9586">
                  <c:v>1223.4000000000001</c:v>
                </c:pt>
                <c:pt idx="9587">
                  <c:v>1223.4000000000001</c:v>
                </c:pt>
                <c:pt idx="9588">
                  <c:v>1223.4000000000001</c:v>
                </c:pt>
                <c:pt idx="9589">
                  <c:v>1223.4000000000001</c:v>
                </c:pt>
                <c:pt idx="9590">
                  <c:v>1223.4000000000001</c:v>
                </c:pt>
                <c:pt idx="9591">
                  <c:v>1223.4000000000001</c:v>
                </c:pt>
                <c:pt idx="9592">
                  <c:v>1223.4000000000001</c:v>
                </c:pt>
                <c:pt idx="9593">
                  <c:v>1223.4000000000001</c:v>
                </c:pt>
                <c:pt idx="9594">
                  <c:v>1223.4000000000001</c:v>
                </c:pt>
                <c:pt idx="9595">
                  <c:v>1223.4000000000001</c:v>
                </c:pt>
                <c:pt idx="9596">
                  <c:v>1223.4000000000001</c:v>
                </c:pt>
                <c:pt idx="9597">
                  <c:v>1223.4000000000001</c:v>
                </c:pt>
                <c:pt idx="9598">
                  <c:v>1223.4000000000001</c:v>
                </c:pt>
                <c:pt idx="9599">
                  <c:v>1223.4000000000001</c:v>
                </c:pt>
                <c:pt idx="9600">
                  <c:v>1223.4000000000001</c:v>
                </c:pt>
                <c:pt idx="9601">
                  <c:v>1223.4000000000001</c:v>
                </c:pt>
                <c:pt idx="9602">
                  <c:v>1223.4000000000001</c:v>
                </c:pt>
                <c:pt idx="9603">
                  <c:v>1223.4000000000001</c:v>
                </c:pt>
                <c:pt idx="9604">
                  <c:v>1223.4000000000001</c:v>
                </c:pt>
                <c:pt idx="9605">
                  <c:v>1223.4000000000001</c:v>
                </c:pt>
                <c:pt idx="9606">
                  <c:v>1223.4000000000001</c:v>
                </c:pt>
                <c:pt idx="9607">
                  <c:v>1223.4000000000001</c:v>
                </c:pt>
                <c:pt idx="9608">
                  <c:v>1223.4000000000001</c:v>
                </c:pt>
                <c:pt idx="9609">
                  <c:v>1223.4000000000001</c:v>
                </c:pt>
                <c:pt idx="9610">
                  <c:v>1223.4000000000001</c:v>
                </c:pt>
                <c:pt idx="9611">
                  <c:v>1223.4000000000001</c:v>
                </c:pt>
                <c:pt idx="9612">
                  <c:v>1223.4000000000001</c:v>
                </c:pt>
                <c:pt idx="9613">
                  <c:v>1223.4000000000001</c:v>
                </c:pt>
                <c:pt idx="9614">
                  <c:v>1223.4000000000001</c:v>
                </c:pt>
                <c:pt idx="9615">
                  <c:v>1223.4000000000001</c:v>
                </c:pt>
                <c:pt idx="9616">
                  <c:v>1223.4000000000001</c:v>
                </c:pt>
                <c:pt idx="9617">
                  <c:v>1223.4000000000001</c:v>
                </c:pt>
                <c:pt idx="9618">
                  <c:v>1223.4000000000001</c:v>
                </c:pt>
                <c:pt idx="9619">
                  <c:v>1223.4000000000001</c:v>
                </c:pt>
                <c:pt idx="9620">
                  <c:v>1223.4000000000001</c:v>
                </c:pt>
                <c:pt idx="9621">
                  <c:v>1223.4000000000001</c:v>
                </c:pt>
                <c:pt idx="9622">
                  <c:v>1223.4000000000001</c:v>
                </c:pt>
                <c:pt idx="9623">
                  <c:v>1223.4000000000001</c:v>
                </c:pt>
                <c:pt idx="9624">
                  <c:v>1223.4000000000001</c:v>
                </c:pt>
                <c:pt idx="9625">
                  <c:v>1223.4000000000001</c:v>
                </c:pt>
                <c:pt idx="9626">
                  <c:v>1223.4000000000001</c:v>
                </c:pt>
                <c:pt idx="9627">
                  <c:v>1223.4000000000001</c:v>
                </c:pt>
                <c:pt idx="9628">
                  <c:v>1223.4000000000001</c:v>
                </c:pt>
                <c:pt idx="9629">
                  <c:v>1223.4000000000001</c:v>
                </c:pt>
                <c:pt idx="9630">
                  <c:v>1223.4000000000001</c:v>
                </c:pt>
                <c:pt idx="9631">
                  <c:v>1223.4000000000001</c:v>
                </c:pt>
                <c:pt idx="9632">
                  <c:v>1223.4000000000001</c:v>
                </c:pt>
                <c:pt idx="9633">
                  <c:v>1223.4000000000001</c:v>
                </c:pt>
                <c:pt idx="9634">
                  <c:v>1223.4000000000001</c:v>
                </c:pt>
                <c:pt idx="9635">
                  <c:v>1223.4000000000001</c:v>
                </c:pt>
                <c:pt idx="9636">
                  <c:v>1223.4000000000001</c:v>
                </c:pt>
                <c:pt idx="9637">
                  <c:v>1223.4000000000001</c:v>
                </c:pt>
                <c:pt idx="9638">
                  <c:v>1223.4000000000001</c:v>
                </c:pt>
                <c:pt idx="9639">
                  <c:v>1223.4000000000001</c:v>
                </c:pt>
                <c:pt idx="9640">
                  <c:v>1223.4000000000001</c:v>
                </c:pt>
                <c:pt idx="9641">
                  <c:v>1223.4000000000001</c:v>
                </c:pt>
                <c:pt idx="9642">
                  <c:v>1223.4000000000001</c:v>
                </c:pt>
                <c:pt idx="9643">
                  <c:v>1223.4000000000001</c:v>
                </c:pt>
                <c:pt idx="9644">
                  <c:v>1223.4000000000001</c:v>
                </c:pt>
                <c:pt idx="9645">
                  <c:v>1223.4000000000001</c:v>
                </c:pt>
                <c:pt idx="9646">
                  <c:v>1223.4000000000001</c:v>
                </c:pt>
                <c:pt idx="9647">
                  <c:v>1223.4000000000001</c:v>
                </c:pt>
                <c:pt idx="9648">
                  <c:v>1223.4000000000001</c:v>
                </c:pt>
                <c:pt idx="9649">
                  <c:v>1223.4000000000001</c:v>
                </c:pt>
                <c:pt idx="9650">
                  <c:v>1223.4000000000001</c:v>
                </c:pt>
                <c:pt idx="9651">
                  <c:v>1223.4000000000001</c:v>
                </c:pt>
                <c:pt idx="9652">
                  <c:v>1223.4000000000001</c:v>
                </c:pt>
                <c:pt idx="9653">
                  <c:v>1223.4000000000001</c:v>
                </c:pt>
                <c:pt idx="9654">
                  <c:v>1223.4000000000001</c:v>
                </c:pt>
                <c:pt idx="9655">
                  <c:v>1223.4000000000001</c:v>
                </c:pt>
                <c:pt idx="9656">
                  <c:v>1223.4000000000001</c:v>
                </c:pt>
                <c:pt idx="9657">
                  <c:v>1223.4000000000001</c:v>
                </c:pt>
                <c:pt idx="9658">
                  <c:v>1223.4000000000001</c:v>
                </c:pt>
                <c:pt idx="9659">
                  <c:v>1223.4000000000001</c:v>
                </c:pt>
                <c:pt idx="9660">
                  <c:v>1223.4000000000001</c:v>
                </c:pt>
                <c:pt idx="9661">
                  <c:v>1223.4000000000001</c:v>
                </c:pt>
                <c:pt idx="9662">
                  <c:v>1223.4000000000001</c:v>
                </c:pt>
                <c:pt idx="9663">
                  <c:v>1223.4000000000001</c:v>
                </c:pt>
                <c:pt idx="9664">
                  <c:v>1223.4000000000001</c:v>
                </c:pt>
                <c:pt idx="9665">
                  <c:v>1223.4000000000001</c:v>
                </c:pt>
                <c:pt idx="9666">
                  <c:v>1223.4000000000001</c:v>
                </c:pt>
                <c:pt idx="9667">
                  <c:v>1223.4000000000001</c:v>
                </c:pt>
                <c:pt idx="9668">
                  <c:v>1223.4000000000001</c:v>
                </c:pt>
                <c:pt idx="9669">
                  <c:v>1223.4000000000001</c:v>
                </c:pt>
                <c:pt idx="9670">
                  <c:v>1223.4000000000001</c:v>
                </c:pt>
                <c:pt idx="9671">
                  <c:v>1223.4000000000001</c:v>
                </c:pt>
                <c:pt idx="9672">
                  <c:v>1223.4000000000001</c:v>
                </c:pt>
                <c:pt idx="9673">
                  <c:v>1223.4000000000001</c:v>
                </c:pt>
                <c:pt idx="9674">
                  <c:v>1223.4000000000001</c:v>
                </c:pt>
                <c:pt idx="9675">
                  <c:v>1223.4000000000001</c:v>
                </c:pt>
                <c:pt idx="9676">
                  <c:v>1223.4000000000001</c:v>
                </c:pt>
                <c:pt idx="9677">
                  <c:v>1223.4000000000001</c:v>
                </c:pt>
                <c:pt idx="9678">
                  <c:v>1223.4000000000001</c:v>
                </c:pt>
                <c:pt idx="9679">
                  <c:v>1223.4000000000001</c:v>
                </c:pt>
                <c:pt idx="9680">
                  <c:v>1223.4000000000001</c:v>
                </c:pt>
                <c:pt idx="9681">
                  <c:v>1223.4000000000001</c:v>
                </c:pt>
                <c:pt idx="9682">
                  <c:v>1223.4000000000001</c:v>
                </c:pt>
                <c:pt idx="9683">
                  <c:v>1223.4000000000001</c:v>
                </c:pt>
                <c:pt idx="9684">
                  <c:v>1223.4000000000001</c:v>
                </c:pt>
                <c:pt idx="9685">
                  <c:v>1223.4000000000001</c:v>
                </c:pt>
                <c:pt idx="9686">
                  <c:v>1223.4000000000001</c:v>
                </c:pt>
                <c:pt idx="9687">
                  <c:v>1223.4000000000001</c:v>
                </c:pt>
                <c:pt idx="9688">
                  <c:v>1223.4000000000001</c:v>
                </c:pt>
                <c:pt idx="9689">
                  <c:v>1223.4000000000001</c:v>
                </c:pt>
                <c:pt idx="9690">
                  <c:v>1223.4000000000001</c:v>
                </c:pt>
                <c:pt idx="9691">
                  <c:v>1223.4000000000001</c:v>
                </c:pt>
                <c:pt idx="9692">
                  <c:v>1223.4000000000001</c:v>
                </c:pt>
                <c:pt idx="9693">
                  <c:v>1223.4000000000001</c:v>
                </c:pt>
                <c:pt idx="9694">
                  <c:v>1223.4000000000001</c:v>
                </c:pt>
                <c:pt idx="9695">
                  <c:v>1223.4000000000001</c:v>
                </c:pt>
                <c:pt idx="9696">
                  <c:v>1223.4000000000001</c:v>
                </c:pt>
                <c:pt idx="9697">
                  <c:v>1223.4000000000001</c:v>
                </c:pt>
                <c:pt idx="9698">
                  <c:v>1223.4000000000001</c:v>
                </c:pt>
                <c:pt idx="9699">
                  <c:v>1223.4000000000001</c:v>
                </c:pt>
                <c:pt idx="9700">
                  <c:v>1223.4000000000001</c:v>
                </c:pt>
                <c:pt idx="9701">
                  <c:v>1223.4000000000001</c:v>
                </c:pt>
                <c:pt idx="9702">
                  <c:v>1223.4000000000001</c:v>
                </c:pt>
                <c:pt idx="9703">
                  <c:v>1223.4000000000001</c:v>
                </c:pt>
                <c:pt idx="9704">
                  <c:v>1223.4000000000001</c:v>
                </c:pt>
                <c:pt idx="9705">
                  <c:v>1223.4000000000001</c:v>
                </c:pt>
                <c:pt idx="9706">
                  <c:v>1223.4000000000001</c:v>
                </c:pt>
                <c:pt idx="9707">
                  <c:v>1223.4000000000001</c:v>
                </c:pt>
                <c:pt idx="9708">
                  <c:v>1223.4000000000001</c:v>
                </c:pt>
                <c:pt idx="9709">
                  <c:v>1223.4000000000001</c:v>
                </c:pt>
                <c:pt idx="9710">
                  <c:v>1223.4000000000001</c:v>
                </c:pt>
                <c:pt idx="9711">
                  <c:v>1223.4000000000001</c:v>
                </c:pt>
                <c:pt idx="9712">
                  <c:v>1223.4000000000001</c:v>
                </c:pt>
                <c:pt idx="9713">
                  <c:v>1223.4000000000001</c:v>
                </c:pt>
                <c:pt idx="9714">
                  <c:v>1223.4000000000001</c:v>
                </c:pt>
                <c:pt idx="9715">
                  <c:v>1223.4000000000001</c:v>
                </c:pt>
                <c:pt idx="9716">
                  <c:v>1223.4000000000001</c:v>
                </c:pt>
                <c:pt idx="9717">
                  <c:v>1223.4000000000001</c:v>
                </c:pt>
                <c:pt idx="9718">
                  <c:v>1223.4000000000001</c:v>
                </c:pt>
                <c:pt idx="9719">
                  <c:v>1223.4000000000001</c:v>
                </c:pt>
                <c:pt idx="9720">
                  <c:v>1223.4000000000001</c:v>
                </c:pt>
                <c:pt idx="9721">
                  <c:v>1223.4000000000001</c:v>
                </c:pt>
                <c:pt idx="9722">
                  <c:v>1223.4000000000001</c:v>
                </c:pt>
                <c:pt idx="9723">
                  <c:v>1223.4000000000001</c:v>
                </c:pt>
                <c:pt idx="9724">
                  <c:v>1223.4000000000001</c:v>
                </c:pt>
                <c:pt idx="9725">
                  <c:v>1223.4000000000001</c:v>
                </c:pt>
                <c:pt idx="9726">
                  <c:v>1223.4000000000001</c:v>
                </c:pt>
                <c:pt idx="9727">
                  <c:v>1223.4000000000001</c:v>
                </c:pt>
                <c:pt idx="9728">
                  <c:v>1223.4000000000001</c:v>
                </c:pt>
                <c:pt idx="9729">
                  <c:v>1223.4000000000001</c:v>
                </c:pt>
                <c:pt idx="9730">
                  <c:v>1223.4000000000001</c:v>
                </c:pt>
                <c:pt idx="9731">
                  <c:v>1223.4000000000001</c:v>
                </c:pt>
                <c:pt idx="9732">
                  <c:v>1223.4000000000001</c:v>
                </c:pt>
                <c:pt idx="9733">
                  <c:v>1223.4000000000001</c:v>
                </c:pt>
                <c:pt idx="9734">
                  <c:v>1223.4000000000001</c:v>
                </c:pt>
                <c:pt idx="9735">
                  <c:v>1223.4000000000001</c:v>
                </c:pt>
                <c:pt idx="9736">
                  <c:v>1223.4000000000001</c:v>
                </c:pt>
                <c:pt idx="9737">
                  <c:v>1223.4000000000001</c:v>
                </c:pt>
                <c:pt idx="9738">
                  <c:v>1223.4000000000001</c:v>
                </c:pt>
                <c:pt idx="9739">
                  <c:v>1223.4000000000001</c:v>
                </c:pt>
                <c:pt idx="9740">
                  <c:v>1223.4000000000001</c:v>
                </c:pt>
                <c:pt idx="9741">
                  <c:v>1223.4000000000001</c:v>
                </c:pt>
                <c:pt idx="9742">
                  <c:v>1223.4000000000001</c:v>
                </c:pt>
                <c:pt idx="9743">
                  <c:v>1223.4000000000001</c:v>
                </c:pt>
                <c:pt idx="9744">
                  <c:v>1223.4000000000001</c:v>
                </c:pt>
                <c:pt idx="9745">
                  <c:v>1223.4000000000001</c:v>
                </c:pt>
                <c:pt idx="9746">
                  <c:v>1223.4000000000001</c:v>
                </c:pt>
                <c:pt idx="9747">
                  <c:v>1223.4000000000001</c:v>
                </c:pt>
                <c:pt idx="9748">
                  <c:v>1223.4000000000001</c:v>
                </c:pt>
                <c:pt idx="9749">
                  <c:v>1223.4000000000001</c:v>
                </c:pt>
                <c:pt idx="9750">
                  <c:v>1223.4000000000001</c:v>
                </c:pt>
                <c:pt idx="9751">
                  <c:v>1223.4000000000001</c:v>
                </c:pt>
                <c:pt idx="9752">
                  <c:v>1223.4000000000001</c:v>
                </c:pt>
                <c:pt idx="9753">
                  <c:v>1223.4000000000001</c:v>
                </c:pt>
                <c:pt idx="9754">
                  <c:v>1223.4000000000001</c:v>
                </c:pt>
                <c:pt idx="9755">
                  <c:v>1223.4000000000001</c:v>
                </c:pt>
                <c:pt idx="9756">
                  <c:v>1223.4000000000001</c:v>
                </c:pt>
                <c:pt idx="9757">
                  <c:v>1223.4000000000001</c:v>
                </c:pt>
                <c:pt idx="9758">
                  <c:v>1223.4000000000001</c:v>
                </c:pt>
                <c:pt idx="9759">
                  <c:v>1223.4000000000001</c:v>
                </c:pt>
                <c:pt idx="9760">
                  <c:v>1223.4000000000001</c:v>
                </c:pt>
                <c:pt idx="9761">
                  <c:v>1223.4000000000001</c:v>
                </c:pt>
                <c:pt idx="9762">
                  <c:v>1223.4000000000001</c:v>
                </c:pt>
                <c:pt idx="9763">
                  <c:v>1223.4000000000001</c:v>
                </c:pt>
                <c:pt idx="9764">
                  <c:v>1223.4000000000001</c:v>
                </c:pt>
                <c:pt idx="9765">
                  <c:v>1223.4000000000001</c:v>
                </c:pt>
                <c:pt idx="9766">
                  <c:v>1223.4000000000001</c:v>
                </c:pt>
                <c:pt idx="9767">
                  <c:v>1223.4000000000001</c:v>
                </c:pt>
                <c:pt idx="9768">
                  <c:v>1223.4000000000001</c:v>
                </c:pt>
                <c:pt idx="9769">
                  <c:v>1223.4000000000001</c:v>
                </c:pt>
                <c:pt idx="9770">
                  <c:v>1223.4000000000001</c:v>
                </c:pt>
                <c:pt idx="9771">
                  <c:v>1223.4000000000001</c:v>
                </c:pt>
                <c:pt idx="9772">
                  <c:v>1223.4000000000001</c:v>
                </c:pt>
                <c:pt idx="9773">
                  <c:v>1223.4000000000001</c:v>
                </c:pt>
                <c:pt idx="9774">
                  <c:v>1223.4000000000001</c:v>
                </c:pt>
                <c:pt idx="9775">
                  <c:v>1223.4000000000001</c:v>
                </c:pt>
                <c:pt idx="9776">
                  <c:v>1223.4000000000001</c:v>
                </c:pt>
                <c:pt idx="9777">
                  <c:v>1223.4000000000001</c:v>
                </c:pt>
                <c:pt idx="9778">
                  <c:v>1223.4000000000001</c:v>
                </c:pt>
                <c:pt idx="9779">
                  <c:v>1223.4000000000001</c:v>
                </c:pt>
                <c:pt idx="9780">
                  <c:v>1223.4000000000001</c:v>
                </c:pt>
                <c:pt idx="9781">
                  <c:v>1223.4000000000001</c:v>
                </c:pt>
                <c:pt idx="9782">
                  <c:v>1223.4000000000001</c:v>
                </c:pt>
                <c:pt idx="9783">
                  <c:v>1223.4000000000001</c:v>
                </c:pt>
                <c:pt idx="9784">
                  <c:v>1223.4000000000001</c:v>
                </c:pt>
                <c:pt idx="9785">
                  <c:v>1223.4000000000001</c:v>
                </c:pt>
                <c:pt idx="9786">
                  <c:v>1223.4000000000001</c:v>
                </c:pt>
                <c:pt idx="9787">
                  <c:v>1223.4000000000001</c:v>
                </c:pt>
                <c:pt idx="9788">
                  <c:v>1223.4000000000001</c:v>
                </c:pt>
                <c:pt idx="9789">
                  <c:v>1223.4000000000001</c:v>
                </c:pt>
                <c:pt idx="9790">
                  <c:v>1223.4000000000001</c:v>
                </c:pt>
                <c:pt idx="9791">
                  <c:v>1223.4000000000001</c:v>
                </c:pt>
                <c:pt idx="9792">
                  <c:v>1223.4000000000001</c:v>
                </c:pt>
                <c:pt idx="9793">
                  <c:v>1223.4000000000001</c:v>
                </c:pt>
                <c:pt idx="9794">
                  <c:v>1223.4000000000001</c:v>
                </c:pt>
                <c:pt idx="9795">
                  <c:v>1223.4000000000001</c:v>
                </c:pt>
                <c:pt idx="9796">
                  <c:v>1223.4000000000001</c:v>
                </c:pt>
                <c:pt idx="9797">
                  <c:v>1223.4000000000001</c:v>
                </c:pt>
                <c:pt idx="9798">
                  <c:v>1223.4000000000001</c:v>
                </c:pt>
                <c:pt idx="9799">
                  <c:v>1223.4000000000001</c:v>
                </c:pt>
                <c:pt idx="9800">
                  <c:v>1223.4000000000001</c:v>
                </c:pt>
                <c:pt idx="9801">
                  <c:v>1223.4000000000001</c:v>
                </c:pt>
                <c:pt idx="9802">
                  <c:v>1223.4000000000001</c:v>
                </c:pt>
                <c:pt idx="9803">
                  <c:v>1223.4000000000001</c:v>
                </c:pt>
                <c:pt idx="9804">
                  <c:v>1223.4000000000001</c:v>
                </c:pt>
                <c:pt idx="9805">
                  <c:v>1223.4000000000001</c:v>
                </c:pt>
                <c:pt idx="9806">
                  <c:v>1223.4000000000001</c:v>
                </c:pt>
                <c:pt idx="9807">
                  <c:v>1223.4000000000001</c:v>
                </c:pt>
                <c:pt idx="9808">
                  <c:v>1223.4000000000001</c:v>
                </c:pt>
                <c:pt idx="9809">
                  <c:v>1223.4000000000001</c:v>
                </c:pt>
                <c:pt idx="9810">
                  <c:v>1223.4000000000001</c:v>
                </c:pt>
                <c:pt idx="9811">
                  <c:v>1223.4000000000001</c:v>
                </c:pt>
                <c:pt idx="9812">
                  <c:v>1223.4000000000001</c:v>
                </c:pt>
                <c:pt idx="9813">
                  <c:v>1223.4000000000001</c:v>
                </c:pt>
                <c:pt idx="9814">
                  <c:v>1223.4000000000001</c:v>
                </c:pt>
                <c:pt idx="9815">
                  <c:v>1223.4000000000001</c:v>
                </c:pt>
                <c:pt idx="9816">
                  <c:v>1223.4000000000001</c:v>
                </c:pt>
                <c:pt idx="9817">
                  <c:v>1223.4000000000001</c:v>
                </c:pt>
                <c:pt idx="9818">
                  <c:v>1223.4000000000001</c:v>
                </c:pt>
                <c:pt idx="9819">
                  <c:v>1223.4000000000001</c:v>
                </c:pt>
                <c:pt idx="9820">
                  <c:v>1223.4000000000001</c:v>
                </c:pt>
                <c:pt idx="9821">
                  <c:v>1223.4000000000001</c:v>
                </c:pt>
                <c:pt idx="9822">
                  <c:v>1223.4000000000001</c:v>
                </c:pt>
                <c:pt idx="9823">
                  <c:v>1223.4000000000001</c:v>
                </c:pt>
                <c:pt idx="9824">
                  <c:v>1223.4000000000001</c:v>
                </c:pt>
                <c:pt idx="9825">
                  <c:v>1223.4000000000001</c:v>
                </c:pt>
                <c:pt idx="9826">
                  <c:v>1223.4000000000001</c:v>
                </c:pt>
                <c:pt idx="9827">
                  <c:v>1223.4000000000001</c:v>
                </c:pt>
                <c:pt idx="9828">
                  <c:v>1223.4000000000001</c:v>
                </c:pt>
                <c:pt idx="9829">
                  <c:v>1223.4000000000001</c:v>
                </c:pt>
                <c:pt idx="9830">
                  <c:v>1223.4000000000001</c:v>
                </c:pt>
                <c:pt idx="9831">
                  <c:v>1223.4000000000001</c:v>
                </c:pt>
                <c:pt idx="9832">
                  <c:v>1223.4000000000001</c:v>
                </c:pt>
                <c:pt idx="9833">
                  <c:v>1223.4000000000001</c:v>
                </c:pt>
                <c:pt idx="9834">
                  <c:v>1223.4000000000001</c:v>
                </c:pt>
                <c:pt idx="9835">
                  <c:v>1223.4000000000001</c:v>
                </c:pt>
                <c:pt idx="9836">
                  <c:v>1223.4000000000001</c:v>
                </c:pt>
                <c:pt idx="9837">
                  <c:v>1223.4000000000001</c:v>
                </c:pt>
                <c:pt idx="9838">
                  <c:v>1223.4000000000001</c:v>
                </c:pt>
                <c:pt idx="9839">
                  <c:v>1223.4000000000001</c:v>
                </c:pt>
                <c:pt idx="9840">
                  <c:v>1223.4000000000001</c:v>
                </c:pt>
                <c:pt idx="9841">
                  <c:v>1223.4000000000001</c:v>
                </c:pt>
                <c:pt idx="9842">
                  <c:v>1223.4000000000001</c:v>
                </c:pt>
                <c:pt idx="9843">
                  <c:v>1223.4000000000001</c:v>
                </c:pt>
                <c:pt idx="9844">
                  <c:v>1223.4000000000001</c:v>
                </c:pt>
                <c:pt idx="9845">
                  <c:v>1223.4000000000001</c:v>
                </c:pt>
                <c:pt idx="9846">
                  <c:v>1223.4000000000001</c:v>
                </c:pt>
                <c:pt idx="9847">
                  <c:v>1223.4000000000001</c:v>
                </c:pt>
                <c:pt idx="9848">
                  <c:v>1223.4000000000001</c:v>
                </c:pt>
                <c:pt idx="9849">
                  <c:v>1223.4000000000001</c:v>
                </c:pt>
                <c:pt idx="9850">
                  <c:v>1223.4000000000001</c:v>
                </c:pt>
                <c:pt idx="9851">
                  <c:v>1223.4000000000001</c:v>
                </c:pt>
                <c:pt idx="9852">
                  <c:v>1223.4000000000001</c:v>
                </c:pt>
                <c:pt idx="9853">
                  <c:v>1223.4000000000001</c:v>
                </c:pt>
                <c:pt idx="9854">
                  <c:v>1223.4000000000001</c:v>
                </c:pt>
                <c:pt idx="9855">
                  <c:v>1223.4000000000001</c:v>
                </c:pt>
                <c:pt idx="9856">
                  <c:v>1223.4000000000001</c:v>
                </c:pt>
                <c:pt idx="9857">
                  <c:v>1223.4000000000001</c:v>
                </c:pt>
                <c:pt idx="9858">
                  <c:v>1223.4000000000001</c:v>
                </c:pt>
                <c:pt idx="9859">
                  <c:v>1223.4000000000001</c:v>
                </c:pt>
                <c:pt idx="9860">
                  <c:v>1223.4000000000001</c:v>
                </c:pt>
                <c:pt idx="9861">
                  <c:v>1223.4000000000001</c:v>
                </c:pt>
                <c:pt idx="9862">
                  <c:v>1223.4000000000001</c:v>
                </c:pt>
                <c:pt idx="9863">
                  <c:v>1223.4000000000001</c:v>
                </c:pt>
                <c:pt idx="9864">
                  <c:v>1223.4000000000001</c:v>
                </c:pt>
                <c:pt idx="9865">
                  <c:v>1223.4000000000001</c:v>
                </c:pt>
                <c:pt idx="9866">
                  <c:v>1223.4000000000001</c:v>
                </c:pt>
                <c:pt idx="9867">
                  <c:v>1223.4000000000001</c:v>
                </c:pt>
                <c:pt idx="9868">
                  <c:v>1223.4000000000001</c:v>
                </c:pt>
                <c:pt idx="9869">
                  <c:v>1223.4000000000001</c:v>
                </c:pt>
                <c:pt idx="9870">
                  <c:v>1223.4000000000001</c:v>
                </c:pt>
                <c:pt idx="9871">
                  <c:v>1223.4000000000001</c:v>
                </c:pt>
                <c:pt idx="9872">
                  <c:v>1223.4000000000001</c:v>
                </c:pt>
                <c:pt idx="9873">
                  <c:v>1223.4000000000001</c:v>
                </c:pt>
                <c:pt idx="9874">
                  <c:v>1223.4000000000001</c:v>
                </c:pt>
                <c:pt idx="9875">
                  <c:v>1223.4000000000001</c:v>
                </c:pt>
                <c:pt idx="9876">
                  <c:v>1223.4000000000001</c:v>
                </c:pt>
                <c:pt idx="9877">
                  <c:v>1223.4000000000001</c:v>
                </c:pt>
                <c:pt idx="9878">
                  <c:v>1223.4000000000001</c:v>
                </c:pt>
                <c:pt idx="9879">
                  <c:v>1223.4000000000001</c:v>
                </c:pt>
                <c:pt idx="9880">
                  <c:v>1223.4000000000001</c:v>
                </c:pt>
                <c:pt idx="9881">
                  <c:v>1223.4000000000001</c:v>
                </c:pt>
                <c:pt idx="9882">
                  <c:v>1223.4000000000001</c:v>
                </c:pt>
                <c:pt idx="9883">
                  <c:v>1223.4000000000001</c:v>
                </c:pt>
                <c:pt idx="9884">
                  <c:v>1223.4000000000001</c:v>
                </c:pt>
                <c:pt idx="9885">
                  <c:v>1223.4000000000001</c:v>
                </c:pt>
                <c:pt idx="9886">
                  <c:v>1223.4000000000001</c:v>
                </c:pt>
                <c:pt idx="9887">
                  <c:v>1223.4000000000001</c:v>
                </c:pt>
                <c:pt idx="9888">
                  <c:v>1223.4000000000001</c:v>
                </c:pt>
                <c:pt idx="9889">
                  <c:v>1223.4000000000001</c:v>
                </c:pt>
                <c:pt idx="9890">
                  <c:v>1223.4000000000001</c:v>
                </c:pt>
                <c:pt idx="9891">
                  <c:v>1223.4000000000001</c:v>
                </c:pt>
                <c:pt idx="9892">
                  <c:v>1223.4000000000001</c:v>
                </c:pt>
                <c:pt idx="9893">
                  <c:v>1223.4000000000001</c:v>
                </c:pt>
                <c:pt idx="9894">
                  <c:v>1223.4000000000001</c:v>
                </c:pt>
                <c:pt idx="9895">
                  <c:v>1223.4000000000001</c:v>
                </c:pt>
                <c:pt idx="9896">
                  <c:v>1223.4000000000001</c:v>
                </c:pt>
                <c:pt idx="9897">
                  <c:v>1223.4000000000001</c:v>
                </c:pt>
                <c:pt idx="9898">
                  <c:v>1223.4000000000001</c:v>
                </c:pt>
                <c:pt idx="9899">
                  <c:v>1223.4000000000001</c:v>
                </c:pt>
                <c:pt idx="9900">
                  <c:v>1223.4000000000001</c:v>
                </c:pt>
                <c:pt idx="9901">
                  <c:v>1223.4000000000001</c:v>
                </c:pt>
                <c:pt idx="9902">
                  <c:v>1223.4000000000001</c:v>
                </c:pt>
                <c:pt idx="9903">
                  <c:v>1223.4000000000001</c:v>
                </c:pt>
                <c:pt idx="9904">
                  <c:v>1223.4000000000001</c:v>
                </c:pt>
                <c:pt idx="9905">
                  <c:v>1223.4000000000001</c:v>
                </c:pt>
                <c:pt idx="9906">
                  <c:v>1223.4000000000001</c:v>
                </c:pt>
                <c:pt idx="9907">
                  <c:v>1223.4000000000001</c:v>
                </c:pt>
                <c:pt idx="9908">
                  <c:v>1223.4000000000001</c:v>
                </c:pt>
                <c:pt idx="9909">
                  <c:v>1223.4000000000001</c:v>
                </c:pt>
                <c:pt idx="9910">
                  <c:v>1223.4000000000001</c:v>
                </c:pt>
                <c:pt idx="9911">
                  <c:v>1223.4000000000001</c:v>
                </c:pt>
                <c:pt idx="9912">
                  <c:v>1223.4000000000001</c:v>
                </c:pt>
                <c:pt idx="9913">
                  <c:v>1223.4000000000001</c:v>
                </c:pt>
                <c:pt idx="9914">
                  <c:v>1223.4000000000001</c:v>
                </c:pt>
                <c:pt idx="9915">
                  <c:v>1223.4000000000001</c:v>
                </c:pt>
                <c:pt idx="9916">
                  <c:v>1223.4000000000001</c:v>
                </c:pt>
                <c:pt idx="9917">
                  <c:v>1223.4000000000001</c:v>
                </c:pt>
                <c:pt idx="9918">
                  <c:v>1223.4000000000001</c:v>
                </c:pt>
                <c:pt idx="9919">
                  <c:v>1223.4000000000001</c:v>
                </c:pt>
                <c:pt idx="9920">
                  <c:v>1223.4000000000001</c:v>
                </c:pt>
                <c:pt idx="9921">
                  <c:v>1223.4000000000001</c:v>
                </c:pt>
                <c:pt idx="9922">
                  <c:v>1223.4000000000001</c:v>
                </c:pt>
                <c:pt idx="9923">
                  <c:v>1223.4000000000001</c:v>
                </c:pt>
                <c:pt idx="9924">
                  <c:v>1223.4000000000001</c:v>
                </c:pt>
                <c:pt idx="9925">
                  <c:v>1223.4000000000001</c:v>
                </c:pt>
                <c:pt idx="9926">
                  <c:v>1223.4000000000001</c:v>
                </c:pt>
                <c:pt idx="9927">
                  <c:v>1223.4000000000001</c:v>
                </c:pt>
                <c:pt idx="9928">
                  <c:v>1223.4000000000001</c:v>
                </c:pt>
                <c:pt idx="9929">
                  <c:v>1223.4000000000001</c:v>
                </c:pt>
                <c:pt idx="9930">
                  <c:v>1223.4000000000001</c:v>
                </c:pt>
                <c:pt idx="9931">
                  <c:v>1223.4000000000001</c:v>
                </c:pt>
                <c:pt idx="9932">
                  <c:v>1223.4000000000001</c:v>
                </c:pt>
                <c:pt idx="9933">
                  <c:v>1223.4000000000001</c:v>
                </c:pt>
                <c:pt idx="9934">
                  <c:v>1223.4000000000001</c:v>
                </c:pt>
                <c:pt idx="9935">
                  <c:v>1223.4000000000001</c:v>
                </c:pt>
                <c:pt idx="9936">
                  <c:v>1223.4000000000001</c:v>
                </c:pt>
                <c:pt idx="9937">
                  <c:v>1223.4000000000001</c:v>
                </c:pt>
                <c:pt idx="9938">
                  <c:v>1223.4000000000001</c:v>
                </c:pt>
                <c:pt idx="9939">
                  <c:v>1223.4000000000001</c:v>
                </c:pt>
                <c:pt idx="9940">
                  <c:v>1223.4000000000001</c:v>
                </c:pt>
                <c:pt idx="9941">
                  <c:v>1223.4000000000001</c:v>
                </c:pt>
                <c:pt idx="9942">
                  <c:v>1223.4000000000001</c:v>
                </c:pt>
                <c:pt idx="9943">
                  <c:v>1223.4000000000001</c:v>
                </c:pt>
                <c:pt idx="9944">
                  <c:v>1223.4000000000001</c:v>
                </c:pt>
                <c:pt idx="9945">
                  <c:v>1223.4000000000001</c:v>
                </c:pt>
                <c:pt idx="9946">
                  <c:v>1223.4000000000001</c:v>
                </c:pt>
                <c:pt idx="9947">
                  <c:v>1223.4000000000001</c:v>
                </c:pt>
                <c:pt idx="9948">
                  <c:v>1223.4000000000001</c:v>
                </c:pt>
                <c:pt idx="9949">
                  <c:v>1223.4000000000001</c:v>
                </c:pt>
                <c:pt idx="9950">
                  <c:v>1223.4000000000001</c:v>
                </c:pt>
                <c:pt idx="9951">
                  <c:v>1223.4000000000001</c:v>
                </c:pt>
                <c:pt idx="9952">
                  <c:v>1223.4000000000001</c:v>
                </c:pt>
                <c:pt idx="9953">
                  <c:v>1223.4000000000001</c:v>
                </c:pt>
                <c:pt idx="9954">
                  <c:v>1223.4000000000001</c:v>
                </c:pt>
                <c:pt idx="9955">
                  <c:v>1223.4000000000001</c:v>
                </c:pt>
                <c:pt idx="9956">
                  <c:v>1223.4000000000001</c:v>
                </c:pt>
                <c:pt idx="9957">
                  <c:v>1223.4000000000001</c:v>
                </c:pt>
                <c:pt idx="9958">
                  <c:v>1223.4000000000001</c:v>
                </c:pt>
                <c:pt idx="9959">
                  <c:v>1223.4000000000001</c:v>
                </c:pt>
                <c:pt idx="9960">
                  <c:v>1223.4000000000001</c:v>
                </c:pt>
                <c:pt idx="9961">
                  <c:v>1223.4000000000001</c:v>
                </c:pt>
                <c:pt idx="9962">
                  <c:v>1223.4000000000001</c:v>
                </c:pt>
                <c:pt idx="9963">
                  <c:v>1223.4000000000001</c:v>
                </c:pt>
                <c:pt idx="9964">
                  <c:v>1223.4000000000001</c:v>
                </c:pt>
                <c:pt idx="9965">
                  <c:v>1223.4000000000001</c:v>
                </c:pt>
                <c:pt idx="9966">
                  <c:v>1223.4000000000001</c:v>
                </c:pt>
                <c:pt idx="9967">
                  <c:v>1223.4000000000001</c:v>
                </c:pt>
                <c:pt idx="9968">
                  <c:v>1223.4000000000001</c:v>
                </c:pt>
                <c:pt idx="9969">
                  <c:v>1223.4000000000001</c:v>
                </c:pt>
                <c:pt idx="9970">
                  <c:v>1223.4000000000001</c:v>
                </c:pt>
                <c:pt idx="9971">
                  <c:v>1223.4000000000001</c:v>
                </c:pt>
                <c:pt idx="9972">
                  <c:v>1223.4000000000001</c:v>
                </c:pt>
                <c:pt idx="9973">
                  <c:v>1223.4000000000001</c:v>
                </c:pt>
                <c:pt idx="9974">
                  <c:v>1223.4000000000001</c:v>
                </c:pt>
                <c:pt idx="9975">
                  <c:v>1223.4000000000001</c:v>
                </c:pt>
                <c:pt idx="9976">
                  <c:v>1223.4000000000001</c:v>
                </c:pt>
                <c:pt idx="9977">
                  <c:v>1223.4000000000001</c:v>
                </c:pt>
                <c:pt idx="9978">
                  <c:v>1223.4000000000001</c:v>
                </c:pt>
                <c:pt idx="9979">
                  <c:v>1223.4000000000001</c:v>
                </c:pt>
                <c:pt idx="9980">
                  <c:v>1223.4000000000001</c:v>
                </c:pt>
                <c:pt idx="9981">
                  <c:v>1223.4000000000001</c:v>
                </c:pt>
                <c:pt idx="9982">
                  <c:v>1223.4000000000001</c:v>
                </c:pt>
                <c:pt idx="9983">
                  <c:v>1223.4000000000001</c:v>
                </c:pt>
                <c:pt idx="9984">
                  <c:v>1223.4000000000001</c:v>
                </c:pt>
                <c:pt idx="9985">
                  <c:v>1223.4000000000001</c:v>
                </c:pt>
                <c:pt idx="9986">
                  <c:v>1223.4000000000001</c:v>
                </c:pt>
                <c:pt idx="9987">
                  <c:v>1223.4000000000001</c:v>
                </c:pt>
                <c:pt idx="9988">
                  <c:v>1223.4000000000001</c:v>
                </c:pt>
                <c:pt idx="9989">
                  <c:v>1223.4000000000001</c:v>
                </c:pt>
                <c:pt idx="9990">
                  <c:v>1223.4000000000001</c:v>
                </c:pt>
                <c:pt idx="9991">
                  <c:v>1223.4000000000001</c:v>
                </c:pt>
                <c:pt idx="9992">
                  <c:v>1223.4000000000001</c:v>
                </c:pt>
                <c:pt idx="9993">
                  <c:v>1223.4000000000001</c:v>
                </c:pt>
                <c:pt idx="9994">
                  <c:v>1223.4000000000001</c:v>
                </c:pt>
                <c:pt idx="9995">
                  <c:v>1223.4000000000001</c:v>
                </c:pt>
                <c:pt idx="9996">
                  <c:v>1223.4000000000001</c:v>
                </c:pt>
                <c:pt idx="9997">
                  <c:v>1223.4000000000001</c:v>
                </c:pt>
                <c:pt idx="9998">
                  <c:v>1223.4000000000001</c:v>
                </c:pt>
                <c:pt idx="9999">
                  <c:v>1223.4000000000001</c:v>
                </c:pt>
                <c:pt idx="10000">
                  <c:v>1223.4000000000001</c:v>
                </c:pt>
                <c:pt idx="10001">
                  <c:v>1223.4000000000001</c:v>
                </c:pt>
                <c:pt idx="10002">
                  <c:v>1223.4000000000001</c:v>
                </c:pt>
                <c:pt idx="10003">
                  <c:v>1223.4000000000001</c:v>
                </c:pt>
                <c:pt idx="10004">
                  <c:v>1223.4000000000001</c:v>
                </c:pt>
                <c:pt idx="10005">
                  <c:v>1223.4000000000001</c:v>
                </c:pt>
                <c:pt idx="10006">
                  <c:v>1223.4000000000001</c:v>
                </c:pt>
                <c:pt idx="10007">
                  <c:v>1223.4000000000001</c:v>
                </c:pt>
                <c:pt idx="10008">
                  <c:v>1223.4000000000001</c:v>
                </c:pt>
                <c:pt idx="10009">
                  <c:v>1223.4000000000001</c:v>
                </c:pt>
                <c:pt idx="10010">
                  <c:v>1223.4000000000001</c:v>
                </c:pt>
                <c:pt idx="10011">
                  <c:v>1223.4000000000001</c:v>
                </c:pt>
                <c:pt idx="10012">
                  <c:v>1223.4000000000001</c:v>
                </c:pt>
                <c:pt idx="10013">
                  <c:v>1223.4000000000001</c:v>
                </c:pt>
                <c:pt idx="10014">
                  <c:v>1223.4000000000001</c:v>
                </c:pt>
                <c:pt idx="10015">
                  <c:v>1223.4000000000001</c:v>
                </c:pt>
                <c:pt idx="10016">
                  <c:v>1223.4000000000001</c:v>
                </c:pt>
                <c:pt idx="10017">
                  <c:v>1223.4000000000001</c:v>
                </c:pt>
                <c:pt idx="10018">
                  <c:v>1223.4000000000001</c:v>
                </c:pt>
                <c:pt idx="10019">
                  <c:v>1223.4000000000001</c:v>
                </c:pt>
                <c:pt idx="10020">
                  <c:v>1223.4000000000001</c:v>
                </c:pt>
                <c:pt idx="10021">
                  <c:v>1223.4000000000001</c:v>
                </c:pt>
                <c:pt idx="10022">
                  <c:v>1223.4000000000001</c:v>
                </c:pt>
                <c:pt idx="10023">
                  <c:v>1223.4000000000001</c:v>
                </c:pt>
                <c:pt idx="10024">
                  <c:v>1223.4000000000001</c:v>
                </c:pt>
                <c:pt idx="10025">
                  <c:v>1223.4000000000001</c:v>
                </c:pt>
                <c:pt idx="10026">
                  <c:v>1223.4000000000001</c:v>
                </c:pt>
                <c:pt idx="10027">
                  <c:v>1223.4000000000001</c:v>
                </c:pt>
                <c:pt idx="10028">
                  <c:v>1223.4000000000001</c:v>
                </c:pt>
                <c:pt idx="10029">
                  <c:v>1223.4000000000001</c:v>
                </c:pt>
                <c:pt idx="10030">
                  <c:v>1223.4000000000001</c:v>
                </c:pt>
                <c:pt idx="10031">
                  <c:v>1223.4000000000001</c:v>
                </c:pt>
                <c:pt idx="10032">
                  <c:v>1223.4000000000001</c:v>
                </c:pt>
                <c:pt idx="10033">
                  <c:v>1223.4000000000001</c:v>
                </c:pt>
                <c:pt idx="10034">
                  <c:v>1223.4000000000001</c:v>
                </c:pt>
                <c:pt idx="10035">
                  <c:v>1223.4000000000001</c:v>
                </c:pt>
                <c:pt idx="10036">
                  <c:v>1223.4000000000001</c:v>
                </c:pt>
                <c:pt idx="10037">
                  <c:v>1223.4000000000001</c:v>
                </c:pt>
                <c:pt idx="10038">
                  <c:v>1223.4000000000001</c:v>
                </c:pt>
                <c:pt idx="10039">
                  <c:v>1223.4000000000001</c:v>
                </c:pt>
                <c:pt idx="10040">
                  <c:v>1223.4000000000001</c:v>
                </c:pt>
                <c:pt idx="10041">
                  <c:v>1223.4000000000001</c:v>
                </c:pt>
                <c:pt idx="10042">
                  <c:v>1223.4000000000001</c:v>
                </c:pt>
                <c:pt idx="10043">
                  <c:v>1223.4000000000001</c:v>
                </c:pt>
                <c:pt idx="10044">
                  <c:v>1223.4000000000001</c:v>
                </c:pt>
                <c:pt idx="10045">
                  <c:v>1223.4000000000001</c:v>
                </c:pt>
                <c:pt idx="10046">
                  <c:v>1223.4000000000001</c:v>
                </c:pt>
                <c:pt idx="10047">
                  <c:v>1223.4000000000001</c:v>
                </c:pt>
                <c:pt idx="10048">
                  <c:v>1223.4000000000001</c:v>
                </c:pt>
                <c:pt idx="10049">
                  <c:v>1223.4000000000001</c:v>
                </c:pt>
                <c:pt idx="10050">
                  <c:v>1223.4000000000001</c:v>
                </c:pt>
                <c:pt idx="10051">
                  <c:v>1223.4000000000001</c:v>
                </c:pt>
                <c:pt idx="10052">
                  <c:v>1223.4000000000001</c:v>
                </c:pt>
                <c:pt idx="10053">
                  <c:v>1223.4000000000001</c:v>
                </c:pt>
                <c:pt idx="10054">
                  <c:v>1223.4000000000001</c:v>
                </c:pt>
                <c:pt idx="10055">
                  <c:v>1223.4000000000001</c:v>
                </c:pt>
                <c:pt idx="10056">
                  <c:v>1223.4000000000001</c:v>
                </c:pt>
                <c:pt idx="10057">
                  <c:v>1223.4000000000001</c:v>
                </c:pt>
                <c:pt idx="10058">
                  <c:v>1223.4000000000001</c:v>
                </c:pt>
                <c:pt idx="10059">
                  <c:v>1223.4000000000001</c:v>
                </c:pt>
                <c:pt idx="10060">
                  <c:v>1223.4000000000001</c:v>
                </c:pt>
                <c:pt idx="10061">
                  <c:v>1223.4000000000001</c:v>
                </c:pt>
                <c:pt idx="10062">
                  <c:v>1223.4000000000001</c:v>
                </c:pt>
                <c:pt idx="10063">
                  <c:v>1223.4000000000001</c:v>
                </c:pt>
                <c:pt idx="10064">
                  <c:v>1223.4000000000001</c:v>
                </c:pt>
                <c:pt idx="10065">
                  <c:v>1223.4000000000001</c:v>
                </c:pt>
                <c:pt idx="10066">
                  <c:v>1223.4000000000001</c:v>
                </c:pt>
                <c:pt idx="10067">
                  <c:v>1223.4000000000001</c:v>
                </c:pt>
                <c:pt idx="10068">
                  <c:v>1223.4000000000001</c:v>
                </c:pt>
                <c:pt idx="10069">
                  <c:v>1223.4000000000001</c:v>
                </c:pt>
                <c:pt idx="10070">
                  <c:v>1223.4000000000001</c:v>
                </c:pt>
                <c:pt idx="10071">
                  <c:v>1223.4000000000001</c:v>
                </c:pt>
                <c:pt idx="10072">
                  <c:v>1223.4000000000001</c:v>
                </c:pt>
                <c:pt idx="10073">
                  <c:v>1223.4000000000001</c:v>
                </c:pt>
                <c:pt idx="10074">
                  <c:v>1223.4000000000001</c:v>
                </c:pt>
                <c:pt idx="10075">
                  <c:v>1223.4000000000001</c:v>
                </c:pt>
                <c:pt idx="10076">
                  <c:v>1223.4000000000001</c:v>
                </c:pt>
                <c:pt idx="10077">
                  <c:v>1223.4000000000001</c:v>
                </c:pt>
                <c:pt idx="10078">
                  <c:v>1223.4000000000001</c:v>
                </c:pt>
                <c:pt idx="10079">
                  <c:v>1223.4000000000001</c:v>
                </c:pt>
                <c:pt idx="10080">
                  <c:v>1223.4000000000001</c:v>
                </c:pt>
                <c:pt idx="10081">
                  <c:v>1223.4000000000001</c:v>
                </c:pt>
                <c:pt idx="10082">
                  <c:v>1223.4000000000001</c:v>
                </c:pt>
                <c:pt idx="10083">
                  <c:v>1223.4000000000001</c:v>
                </c:pt>
                <c:pt idx="10084">
                  <c:v>1223.4000000000001</c:v>
                </c:pt>
                <c:pt idx="10085">
                  <c:v>1223.4000000000001</c:v>
                </c:pt>
                <c:pt idx="10086">
                  <c:v>1223.4000000000001</c:v>
                </c:pt>
                <c:pt idx="10087">
                  <c:v>1223.4000000000001</c:v>
                </c:pt>
                <c:pt idx="10088">
                  <c:v>1223.4000000000001</c:v>
                </c:pt>
                <c:pt idx="10089">
                  <c:v>1223.4000000000001</c:v>
                </c:pt>
                <c:pt idx="10090">
                  <c:v>1223.4000000000001</c:v>
                </c:pt>
                <c:pt idx="10091">
                  <c:v>1223.4000000000001</c:v>
                </c:pt>
                <c:pt idx="10092">
                  <c:v>1223.4000000000001</c:v>
                </c:pt>
                <c:pt idx="10093">
                  <c:v>1223.4000000000001</c:v>
                </c:pt>
                <c:pt idx="10094">
                  <c:v>1223.4000000000001</c:v>
                </c:pt>
                <c:pt idx="10095">
                  <c:v>1223.4000000000001</c:v>
                </c:pt>
                <c:pt idx="10096">
                  <c:v>1223.4000000000001</c:v>
                </c:pt>
                <c:pt idx="10097">
                  <c:v>1223.4000000000001</c:v>
                </c:pt>
                <c:pt idx="10098">
                  <c:v>1223.4000000000001</c:v>
                </c:pt>
                <c:pt idx="10099">
                  <c:v>1223.4000000000001</c:v>
                </c:pt>
                <c:pt idx="10100">
                  <c:v>1223.4000000000001</c:v>
                </c:pt>
                <c:pt idx="10101">
                  <c:v>1223.4000000000001</c:v>
                </c:pt>
                <c:pt idx="10102">
                  <c:v>1223.4000000000001</c:v>
                </c:pt>
                <c:pt idx="10103">
                  <c:v>1223.4000000000001</c:v>
                </c:pt>
                <c:pt idx="10104">
                  <c:v>1223.4000000000001</c:v>
                </c:pt>
                <c:pt idx="10105">
                  <c:v>1223.4000000000001</c:v>
                </c:pt>
                <c:pt idx="10106">
                  <c:v>1223.4000000000001</c:v>
                </c:pt>
                <c:pt idx="10107">
                  <c:v>1223.4000000000001</c:v>
                </c:pt>
                <c:pt idx="10108">
                  <c:v>1223.4000000000001</c:v>
                </c:pt>
                <c:pt idx="10109">
                  <c:v>1223.4000000000001</c:v>
                </c:pt>
                <c:pt idx="10110">
                  <c:v>1223.4000000000001</c:v>
                </c:pt>
                <c:pt idx="10111">
                  <c:v>1223.4000000000001</c:v>
                </c:pt>
                <c:pt idx="10112">
                  <c:v>1223.4000000000001</c:v>
                </c:pt>
                <c:pt idx="10113">
                  <c:v>1223.4000000000001</c:v>
                </c:pt>
                <c:pt idx="10114">
                  <c:v>1223.4000000000001</c:v>
                </c:pt>
                <c:pt idx="10115">
                  <c:v>1223.4000000000001</c:v>
                </c:pt>
                <c:pt idx="10116">
                  <c:v>1223.4000000000001</c:v>
                </c:pt>
                <c:pt idx="10117">
                  <c:v>1223.4000000000001</c:v>
                </c:pt>
                <c:pt idx="10118">
                  <c:v>1223.4000000000001</c:v>
                </c:pt>
                <c:pt idx="10119">
                  <c:v>1223.4000000000001</c:v>
                </c:pt>
                <c:pt idx="10120">
                  <c:v>1223.4000000000001</c:v>
                </c:pt>
                <c:pt idx="10121">
                  <c:v>1223.4000000000001</c:v>
                </c:pt>
                <c:pt idx="10122">
                  <c:v>1223.4000000000001</c:v>
                </c:pt>
                <c:pt idx="10123">
                  <c:v>1223.4000000000001</c:v>
                </c:pt>
                <c:pt idx="10124">
                  <c:v>1223.4000000000001</c:v>
                </c:pt>
                <c:pt idx="10125">
                  <c:v>1223.4000000000001</c:v>
                </c:pt>
                <c:pt idx="10126">
                  <c:v>1223.4000000000001</c:v>
                </c:pt>
                <c:pt idx="10127">
                  <c:v>1223.4000000000001</c:v>
                </c:pt>
                <c:pt idx="10128">
                  <c:v>1223.4000000000001</c:v>
                </c:pt>
                <c:pt idx="10129">
                  <c:v>1223.4000000000001</c:v>
                </c:pt>
                <c:pt idx="10130">
                  <c:v>1223.4000000000001</c:v>
                </c:pt>
                <c:pt idx="10131">
                  <c:v>1223.4000000000001</c:v>
                </c:pt>
                <c:pt idx="10132">
                  <c:v>1223.4000000000001</c:v>
                </c:pt>
                <c:pt idx="10133">
                  <c:v>1223.4000000000001</c:v>
                </c:pt>
                <c:pt idx="10134">
                  <c:v>1223.4000000000001</c:v>
                </c:pt>
                <c:pt idx="10135">
                  <c:v>1223.4000000000001</c:v>
                </c:pt>
                <c:pt idx="10136">
                  <c:v>1223.4000000000001</c:v>
                </c:pt>
                <c:pt idx="10137">
                  <c:v>1223.4000000000001</c:v>
                </c:pt>
                <c:pt idx="10138">
                  <c:v>1223.4000000000001</c:v>
                </c:pt>
                <c:pt idx="10139">
                  <c:v>1223.4000000000001</c:v>
                </c:pt>
                <c:pt idx="10140">
                  <c:v>1223.4000000000001</c:v>
                </c:pt>
                <c:pt idx="10141">
                  <c:v>1223.4000000000001</c:v>
                </c:pt>
                <c:pt idx="10142">
                  <c:v>1223.4000000000001</c:v>
                </c:pt>
                <c:pt idx="10143">
                  <c:v>1223.4000000000001</c:v>
                </c:pt>
                <c:pt idx="10144">
                  <c:v>1223.4000000000001</c:v>
                </c:pt>
                <c:pt idx="10145">
                  <c:v>1223.4000000000001</c:v>
                </c:pt>
                <c:pt idx="10146">
                  <c:v>1223.4000000000001</c:v>
                </c:pt>
                <c:pt idx="10147">
                  <c:v>1223.4000000000001</c:v>
                </c:pt>
                <c:pt idx="10148">
                  <c:v>1223.4000000000001</c:v>
                </c:pt>
                <c:pt idx="10149">
                  <c:v>1223.4000000000001</c:v>
                </c:pt>
                <c:pt idx="10150">
                  <c:v>1223.4000000000001</c:v>
                </c:pt>
                <c:pt idx="10151">
                  <c:v>1223.4000000000001</c:v>
                </c:pt>
                <c:pt idx="10152">
                  <c:v>1223.4000000000001</c:v>
                </c:pt>
                <c:pt idx="10153">
                  <c:v>1223.4000000000001</c:v>
                </c:pt>
                <c:pt idx="10154">
                  <c:v>1223.4000000000001</c:v>
                </c:pt>
                <c:pt idx="10155">
                  <c:v>1223.4000000000001</c:v>
                </c:pt>
                <c:pt idx="10156">
                  <c:v>1223.4000000000001</c:v>
                </c:pt>
                <c:pt idx="10157">
                  <c:v>1223.4000000000001</c:v>
                </c:pt>
                <c:pt idx="10158">
                  <c:v>1223.4000000000001</c:v>
                </c:pt>
                <c:pt idx="10159">
                  <c:v>1223.4000000000001</c:v>
                </c:pt>
                <c:pt idx="10160">
                  <c:v>1223.4000000000001</c:v>
                </c:pt>
                <c:pt idx="10161">
                  <c:v>1223.4000000000001</c:v>
                </c:pt>
                <c:pt idx="10162">
                  <c:v>1223.4000000000001</c:v>
                </c:pt>
                <c:pt idx="10163">
                  <c:v>1223.4000000000001</c:v>
                </c:pt>
                <c:pt idx="10164">
                  <c:v>1223.4000000000001</c:v>
                </c:pt>
                <c:pt idx="10165">
                  <c:v>1223.4000000000001</c:v>
                </c:pt>
                <c:pt idx="10166">
                  <c:v>1223.4000000000001</c:v>
                </c:pt>
                <c:pt idx="10167">
                  <c:v>1223.4000000000001</c:v>
                </c:pt>
                <c:pt idx="10168">
                  <c:v>1223.4000000000001</c:v>
                </c:pt>
                <c:pt idx="10169">
                  <c:v>1223.4000000000001</c:v>
                </c:pt>
                <c:pt idx="10170">
                  <c:v>1223.4000000000001</c:v>
                </c:pt>
                <c:pt idx="10171">
                  <c:v>1223.4000000000001</c:v>
                </c:pt>
                <c:pt idx="10172">
                  <c:v>1223.4000000000001</c:v>
                </c:pt>
                <c:pt idx="10173">
                  <c:v>1223.4000000000001</c:v>
                </c:pt>
                <c:pt idx="10174">
                  <c:v>1223.4000000000001</c:v>
                </c:pt>
                <c:pt idx="10175">
                  <c:v>1223.4000000000001</c:v>
                </c:pt>
                <c:pt idx="10176">
                  <c:v>1223.4000000000001</c:v>
                </c:pt>
                <c:pt idx="10177">
                  <c:v>1223.4000000000001</c:v>
                </c:pt>
                <c:pt idx="10178">
                  <c:v>1223.4000000000001</c:v>
                </c:pt>
                <c:pt idx="10179">
                  <c:v>1223.4000000000001</c:v>
                </c:pt>
                <c:pt idx="10180">
                  <c:v>1223.4000000000001</c:v>
                </c:pt>
                <c:pt idx="10181">
                  <c:v>1223.4000000000001</c:v>
                </c:pt>
                <c:pt idx="10182">
                  <c:v>1223.4000000000001</c:v>
                </c:pt>
                <c:pt idx="10183">
                  <c:v>1223.4000000000001</c:v>
                </c:pt>
                <c:pt idx="10184">
                  <c:v>1223.4000000000001</c:v>
                </c:pt>
                <c:pt idx="10185">
                  <c:v>1223.4000000000001</c:v>
                </c:pt>
                <c:pt idx="10186">
                  <c:v>1223.4000000000001</c:v>
                </c:pt>
                <c:pt idx="10187">
                  <c:v>1223.4000000000001</c:v>
                </c:pt>
                <c:pt idx="10188">
                  <c:v>1223.4000000000001</c:v>
                </c:pt>
                <c:pt idx="10189">
                  <c:v>1223.4000000000001</c:v>
                </c:pt>
                <c:pt idx="10190">
                  <c:v>1223.4000000000001</c:v>
                </c:pt>
                <c:pt idx="10191">
                  <c:v>1223.4000000000001</c:v>
                </c:pt>
                <c:pt idx="10192">
                  <c:v>1223.4000000000001</c:v>
                </c:pt>
                <c:pt idx="10193">
                  <c:v>1223.4000000000001</c:v>
                </c:pt>
                <c:pt idx="10194">
                  <c:v>1223.4000000000001</c:v>
                </c:pt>
                <c:pt idx="10195">
                  <c:v>1223.4000000000001</c:v>
                </c:pt>
                <c:pt idx="10196">
                  <c:v>1223.4000000000001</c:v>
                </c:pt>
                <c:pt idx="10197">
                  <c:v>1223.4000000000001</c:v>
                </c:pt>
                <c:pt idx="10198">
                  <c:v>1223.4000000000001</c:v>
                </c:pt>
                <c:pt idx="10199">
                  <c:v>1223.4000000000001</c:v>
                </c:pt>
                <c:pt idx="10200">
                  <c:v>1223.4000000000001</c:v>
                </c:pt>
                <c:pt idx="10201">
                  <c:v>1223.4000000000001</c:v>
                </c:pt>
                <c:pt idx="10202">
                  <c:v>1223.4000000000001</c:v>
                </c:pt>
                <c:pt idx="10203">
                  <c:v>1223.4000000000001</c:v>
                </c:pt>
                <c:pt idx="10204">
                  <c:v>1223.4000000000001</c:v>
                </c:pt>
                <c:pt idx="10205">
                  <c:v>1223.4000000000001</c:v>
                </c:pt>
                <c:pt idx="10206">
                  <c:v>1223.4000000000001</c:v>
                </c:pt>
                <c:pt idx="10207">
                  <c:v>1223.4000000000001</c:v>
                </c:pt>
                <c:pt idx="10208">
                  <c:v>1223.4000000000001</c:v>
                </c:pt>
                <c:pt idx="10209">
                  <c:v>1223.4000000000001</c:v>
                </c:pt>
                <c:pt idx="10210">
                  <c:v>1223.4000000000001</c:v>
                </c:pt>
                <c:pt idx="10211">
                  <c:v>1223.4000000000001</c:v>
                </c:pt>
                <c:pt idx="10212">
                  <c:v>1223.4000000000001</c:v>
                </c:pt>
                <c:pt idx="10213">
                  <c:v>1223.4000000000001</c:v>
                </c:pt>
                <c:pt idx="10214">
                  <c:v>1223.4000000000001</c:v>
                </c:pt>
                <c:pt idx="10215">
                  <c:v>1223.4000000000001</c:v>
                </c:pt>
                <c:pt idx="10216">
                  <c:v>1223.4000000000001</c:v>
                </c:pt>
                <c:pt idx="10217">
                  <c:v>1223.4000000000001</c:v>
                </c:pt>
                <c:pt idx="10218">
                  <c:v>1223.4000000000001</c:v>
                </c:pt>
                <c:pt idx="10219">
                  <c:v>1223.4000000000001</c:v>
                </c:pt>
                <c:pt idx="10220">
                  <c:v>1223.4000000000001</c:v>
                </c:pt>
                <c:pt idx="10221">
                  <c:v>1223.4000000000001</c:v>
                </c:pt>
                <c:pt idx="10222">
                  <c:v>1223.4000000000001</c:v>
                </c:pt>
                <c:pt idx="10223">
                  <c:v>1223.4000000000001</c:v>
                </c:pt>
                <c:pt idx="10224">
                  <c:v>1223.4000000000001</c:v>
                </c:pt>
                <c:pt idx="10225">
                  <c:v>1223.4000000000001</c:v>
                </c:pt>
                <c:pt idx="10226">
                  <c:v>1223.4000000000001</c:v>
                </c:pt>
                <c:pt idx="10227">
                  <c:v>1223.4000000000001</c:v>
                </c:pt>
                <c:pt idx="10228">
                  <c:v>1223.4000000000001</c:v>
                </c:pt>
                <c:pt idx="10229">
                  <c:v>1223.4000000000001</c:v>
                </c:pt>
                <c:pt idx="10230">
                  <c:v>1223.4000000000001</c:v>
                </c:pt>
                <c:pt idx="10231">
                  <c:v>1223.4000000000001</c:v>
                </c:pt>
                <c:pt idx="10232">
                  <c:v>1223.4000000000001</c:v>
                </c:pt>
                <c:pt idx="10233">
                  <c:v>1223.4000000000001</c:v>
                </c:pt>
                <c:pt idx="10234">
                  <c:v>1223.4000000000001</c:v>
                </c:pt>
                <c:pt idx="10235">
                  <c:v>1223.4000000000001</c:v>
                </c:pt>
                <c:pt idx="10236">
                  <c:v>1223.4000000000001</c:v>
                </c:pt>
                <c:pt idx="10237">
                  <c:v>1223.4000000000001</c:v>
                </c:pt>
                <c:pt idx="10238">
                  <c:v>1223.4000000000001</c:v>
                </c:pt>
                <c:pt idx="10239">
                  <c:v>1223.4000000000001</c:v>
                </c:pt>
                <c:pt idx="10240">
                  <c:v>1223.4000000000001</c:v>
                </c:pt>
                <c:pt idx="10241">
                  <c:v>1223.4000000000001</c:v>
                </c:pt>
                <c:pt idx="10242">
                  <c:v>1223.4000000000001</c:v>
                </c:pt>
                <c:pt idx="10243">
                  <c:v>1223.4000000000001</c:v>
                </c:pt>
                <c:pt idx="10244">
                  <c:v>1223.4000000000001</c:v>
                </c:pt>
                <c:pt idx="10245">
                  <c:v>1223.4000000000001</c:v>
                </c:pt>
                <c:pt idx="10246">
                  <c:v>1223.4000000000001</c:v>
                </c:pt>
                <c:pt idx="10247">
                  <c:v>1223.4000000000001</c:v>
                </c:pt>
                <c:pt idx="10248">
                  <c:v>1223.4000000000001</c:v>
                </c:pt>
                <c:pt idx="10249">
                  <c:v>1223.4000000000001</c:v>
                </c:pt>
                <c:pt idx="10250">
                  <c:v>1223.4000000000001</c:v>
                </c:pt>
                <c:pt idx="10251">
                  <c:v>1223.4000000000001</c:v>
                </c:pt>
                <c:pt idx="10252">
                  <c:v>1223.4000000000001</c:v>
                </c:pt>
                <c:pt idx="10253">
                  <c:v>1223.4000000000001</c:v>
                </c:pt>
                <c:pt idx="10254">
                  <c:v>1223.4000000000001</c:v>
                </c:pt>
                <c:pt idx="10255">
                  <c:v>1223.4000000000001</c:v>
                </c:pt>
                <c:pt idx="10256">
                  <c:v>1223.4000000000001</c:v>
                </c:pt>
                <c:pt idx="10257">
                  <c:v>1223.4000000000001</c:v>
                </c:pt>
                <c:pt idx="10258">
                  <c:v>1223.4000000000001</c:v>
                </c:pt>
                <c:pt idx="10259">
                  <c:v>1223.4000000000001</c:v>
                </c:pt>
                <c:pt idx="10260">
                  <c:v>1223.4000000000001</c:v>
                </c:pt>
                <c:pt idx="10261">
                  <c:v>1223.4000000000001</c:v>
                </c:pt>
                <c:pt idx="10262">
                  <c:v>1223.4000000000001</c:v>
                </c:pt>
                <c:pt idx="10263">
                  <c:v>1223.4000000000001</c:v>
                </c:pt>
                <c:pt idx="10264">
                  <c:v>1223.4000000000001</c:v>
                </c:pt>
                <c:pt idx="10265">
                  <c:v>1223.4000000000001</c:v>
                </c:pt>
                <c:pt idx="10266">
                  <c:v>1223.4000000000001</c:v>
                </c:pt>
                <c:pt idx="10267">
                  <c:v>1223.4000000000001</c:v>
                </c:pt>
                <c:pt idx="10268">
                  <c:v>1223.4000000000001</c:v>
                </c:pt>
                <c:pt idx="10269">
                  <c:v>1223.4000000000001</c:v>
                </c:pt>
                <c:pt idx="10270">
                  <c:v>1223.4000000000001</c:v>
                </c:pt>
                <c:pt idx="10271">
                  <c:v>1223.4000000000001</c:v>
                </c:pt>
                <c:pt idx="10272">
                  <c:v>1223.4000000000001</c:v>
                </c:pt>
                <c:pt idx="10273">
                  <c:v>1223.4000000000001</c:v>
                </c:pt>
                <c:pt idx="10274">
                  <c:v>1223.4000000000001</c:v>
                </c:pt>
                <c:pt idx="10275">
                  <c:v>1223.4000000000001</c:v>
                </c:pt>
                <c:pt idx="10276">
                  <c:v>1223.4000000000001</c:v>
                </c:pt>
                <c:pt idx="10277">
                  <c:v>1223.4000000000001</c:v>
                </c:pt>
                <c:pt idx="10278">
                  <c:v>1223.4000000000001</c:v>
                </c:pt>
                <c:pt idx="10279">
                  <c:v>1223.4000000000001</c:v>
                </c:pt>
                <c:pt idx="10280">
                  <c:v>1223.4000000000001</c:v>
                </c:pt>
                <c:pt idx="10281">
                  <c:v>1223.4000000000001</c:v>
                </c:pt>
                <c:pt idx="10282">
                  <c:v>1223.4000000000001</c:v>
                </c:pt>
                <c:pt idx="10283">
                  <c:v>1223.4000000000001</c:v>
                </c:pt>
                <c:pt idx="10284">
                  <c:v>1223.4000000000001</c:v>
                </c:pt>
                <c:pt idx="10285">
                  <c:v>1223.4000000000001</c:v>
                </c:pt>
                <c:pt idx="10286">
                  <c:v>1223.4000000000001</c:v>
                </c:pt>
                <c:pt idx="10287">
                  <c:v>1223.4000000000001</c:v>
                </c:pt>
                <c:pt idx="10288">
                  <c:v>1223.4000000000001</c:v>
                </c:pt>
                <c:pt idx="10289">
                  <c:v>1223.4000000000001</c:v>
                </c:pt>
                <c:pt idx="10290">
                  <c:v>1223.4000000000001</c:v>
                </c:pt>
                <c:pt idx="10291">
                  <c:v>1223.4000000000001</c:v>
                </c:pt>
                <c:pt idx="10292">
                  <c:v>1223.4000000000001</c:v>
                </c:pt>
                <c:pt idx="10293">
                  <c:v>1223.4000000000001</c:v>
                </c:pt>
                <c:pt idx="10294">
                  <c:v>1223.4000000000001</c:v>
                </c:pt>
                <c:pt idx="10295">
                  <c:v>1223.4000000000001</c:v>
                </c:pt>
                <c:pt idx="10296">
                  <c:v>1223.4000000000001</c:v>
                </c:pt>
                <c:pt idx="10297">
                  <c:v>1223.4000000000001</c:v>
                </c:pt>
                <c:pt idx="10298">
                  <c:v>1223.4000000000001</c:v>
                </c:pt>
                <c:pt idx="10299">
                  <c:v>1223.4000000000001</c:v>
                </c:pt>
                <c:pt idx="10300">
                  <c:v>1223.4000000000001</c:v>
                </c:pt>
                <c:pt idx="10301">
                  <c:v>1223.4000000000001</c:v>
                </c:pt>
                <c:pt idx="10302">
                  <c:v>1223.4000000000001</c:v>
                </c:pt>
                <c:pt idx="10303">
                  <c:v>1223.4000000000001</c:v>
                </c:pt>
                <c:pt idx="10304">
                  <c:v>1223.4000000000001</c:v>
                </c:pt>
                <c:pt idx="10305">
                  <c:v>1223.4000000000001</c:v>
                </c:pt>
                <c:pt idx="10306">
                  <c:v>1223.4000000000001</c:v>
                </c:pt>
                <c:pt idx="10307">
                  <c:v>1223.4000000000001</c:v>
                </c:pt>
                <c:pt idx="10308">
                  <c:v>1223.4000000000001</c:v>
                </c:pt>
                <c:pt idx="10309">
                  <c:v>1223.4000000000001</c:v>
                </c:pt>
                <c:pt idx="10310">
                  <c:v>1223.4000000000001</c:v>
                </c:pt>
                <c:pt idx="10311">
                  <c:v>1223.4000000000001</c:v>
                </c:pt>
                <c:pt idx="10312">
                  <c:v>1223.4000000000001</c:v>
                </c:pt>
                <c:pt idx="10313">
                  <c:v>1223.4000000000001</c:v>
                </c:pt>
                <c:pt idx="10314">
                  <c:v>1223.4000000000001</c:v>
                </c:pt>
                <c:pt idx="10315">
                  <c:v>1223.4000000000001</c:v>
                </c:pt>
                <c:pt idx="10316">
                  <c:v>1223.4000000000001</c:v>
                </c:pt>
                <c:pt idx="10317">
                  <c:v>1223.4000000000001</c:v>
                </c:pt>
                <c:pt idx="10318">
                  <c:v>1223.4000000000001</c:v>
                </c:pt>
                <c:pt idx="10319">
                  <c:v>1223.4000000000001</c:v>
                </c:pt>
                <c:pt idx="10320">
                  <c:v>1223.4000000000001</c:v>
                </c:pt>
                <c:pt idx="10321">
                  <c:v>1223.4000000000001</c:v>
                </c:pt>
                <c:pt idx="10322">
                  <c:v>1223.4000000000001</c:v>
                </c:pt>
                <c:pt idx="10323">
                  <c:v>1223.4000000000001</c:v>
                </c:pt>
                <c:pt idx="10324">
                  <c:v>1223.4000000000001</c:v>
                </c:pt>
                <c:pt idx="10325">
                  <c:v>1223.4000000000001</c:v>
                </c:pt>
                <c:pt idx="10326">
                  <c:v>1223.4000000000001</c:v>
                </c:pt>
                <c:pt idx="10327">
                  <c:v>1223.4000000000001</c:v>
                </c:pt>
                <c:pt idx="10328">
                  <c:v>1223.4000000000001</c:v>
                </c:pt>
                <c:pt idx="10329">
                  <c:v>1223.4000000000001</c:v>
                </c:pt>
                <c:pt idx="10330">
                  <c:v>1223.4000000000001</c:v>
                </c:pt>
                <c:pt idx="10331">
                  <c:v>1223.4000000000001</c:v>
                </c:pt>
                <c:pt idx="10332">
                  <c:v>1223.4000000000001</c:v>
                </c:pt>
                <c:pt idx="10333">
                  <c:v>1223.4000000000001</c:v>
                </c:pt>
                <c:pt idx="10334">
                  <c:v>1223.4000000000001</c:v>
                </c:pt>
                <c:pt idx="10335">
                  <c:v>1223.4000000000001</c:v>
                </c:pt>
                <c:pt idx="10336">
                  <c:v>1223.4000000000001</c:v>
                </c:pt>
                <c:pt idx="10337">
                  <c:v>1223.4000000000001</c:v>
                </c:pt>
                <c:pt idx="10338">
                  <c:v>1223.4000000000001</c:v>
                </c:pt>
                <c:pt idx="10339">
                  <c:v>1223.4000000000001</c:v>
                </c:pt>
                <c:pt idx="10340">
                  <c:v>1223.4000000000001</c:v>
                </c:pt>
                <c:pt idx="10341">
                  <c:v>1223.4000000000001</c:v>
                </c:pt>
                <c:pt idx="10342">
                  <c:v>1223.4000000000001</c:v>
                </c:pt>
                <c:pt idx="10343">
                  <c:v>1223.4000000000001</c:v>
                </c:pt>
                <c:pt idx="10344">
                  <c:v>1223.4000000000001</c:v>
                </c:pt>
                <c:pt idx="10345">
                  <c:v>1223.4000000000001</c:v>
                </c:pt>
                <c:pt idx="10346">
                  <c:v>1223.4000000000001</c:v>
                </c:pt>
                <c:pt idx="10347">
                  <c:v>1223.4000000000001</c:v>
                </c:pt>
                <c:pt idx="10348">
                  <c:v>1223.4000000000001</c:v>
                </c:pt>
                <c:pt idx="10349">
                  <c:v>1223.4000000000001</c:v>
                </c:pt>
                <c:pt idx="10350">
                  <c:v>1223.4000000000001</c:v>
                </c:pt>
                <c:pt idx="10351">
                  <c:v>1223.4000000000001</c:v>
                </c:pt>
                <c:pt idx="10352">
                  <c:v>1223.4000000000001</c:v>
                </c:pt>
                <c:pt idx="10353">
                  <c:v>1223.4000000000001</c:v>
                </c:pt>
                <c:pt idx="10354">
                  <c:v>1223.4000000000001</c:v>
                </c:pt>
                <c:pt idx="10355">
                  <c:v>1223.4000000000001</c:v>
                </c:pt>
                <c:pt idx="10356">
                  <c:v>1223.4000000000001</c:v>
                </c:pt>
                <c:pt idx="10357">
                  <c:v>1223.4000000000001</c:v>
                </c:pt>
                <c:pt idx="10358">
                  <c:v>1223.4000000000001</c:v>
                </c:pt>
                <c:pt idx="10359">
                  <c:v>1223.4000000000001</c:v>
                </c:pt>
                <c:pt idx="10360">
                  <c:v>1223.4000000000001</c:v>
                </c:pt>
                <c:pt idx="10361">
                  <c:v>1223.4000000000001</c:v>
                </c:pt>
                <c:pt idx="10362">
                  <c:v>1223.4000000000001</c:v>
                </c:pt>
                <c:pt idx="10363">
                  <c:v>1223.4000000000001</c:v>
                </c:pt>
                <c:pt idx="10364">
                  <c:v>1223.4000000000001</c:v>
                </c:pt>
                <c:pt idx="10365">
                  <c:v>1223.4000000000001</c:v>
                </c:pt>
                <c:pt idx="10366">
                  <c:v>1223.4000000000001</c:v>
                </c:pt>
                <c:pt idx="10367">
                  <c:v>1223.4000000000001</c:v>
                </c:pt>
                <c:pt idx="10368">
                  <c:v>1223.4000000000001</c:v>
                </c:pt>
                <c:pt idx="10369">
                  <c:v>1223.4000000000001</c:v>
                </c:pt>
                <c:pt idx="10370">
                  <c:v>1223.4000000000001</c:v>
                </c:pt>
                <c:pt idx="10371">
                  <c:v>1223.4000000000001</c:v>
                </c:pt>
                <c:pt idx="10372">
                  <c:v>1223.4000000000001</c:v>
                </c:pt>
                <c:pt idx="10373">
                  <c:v>1223.4000000000001</c:v>
                </c:pt>
                <c:pt idx="10374">
                  <c:v>1223.4000000000001</c:v>
                </c:pt>
                <c:pt idx="10375">
                  <c:v>1223.4000000000001</c:v>
                </c:pt>
                <c:pt idx="10376">
                  <c:v>1223.4000000000001</c:v>
                </c:pt>
                <c:pt idx="10377">
                  <c:v>1223.4000000000001</c:v>
                </c:pt>
                <c:pt idx="10378">
                  <c:v>1223.4000000000001</c:v>
                </c:pt>
                <c:pt idx="10379">
                  <c:v>1223.4000000000001</c:v>
                </c:pt>
                <c:pt idx="10380">
                  <c:v>1223.4000000000001</c:v>
                </c:pt>
                <c:pt idx="10381">
                  <c:v>1223.4000000000001</c:v>
                </c:pt>
                <c:pt idx="10382">
                  <c:v>1223.4000000000001</c:v>
                </c:pt>
                <c:pt idx="10383">
                  <c:v>1223.4000000000001</c:v>
                </c:pt>
                <c:pt idx="10384">
                  <c:v>1223.4000000000001</c:v>
                </c:pt>
                <c:pt idx="10385">
                  <c:v>1223.4000000000001</c:v>
                </c:pt>
                <c:pt idx="10386">
                  <c:v>1223.4000000000001</c:v>
                </c:pt>
                <c:pt idx="10387">
                  <c:v>1223.4000000000001</c:v>
                </c:pt>
                <c:pt idx="10388">
                  <c:v>1223.4000000000001</c:v>
                </c:pt>
                <c:pt idx="10389">
                  <c:v>1223.4000000000001</c:v>
                </c:pt>
                <c:pt idx="10390">
                  <c:v>1223.4000000000001</c:v>
                </c:pt>
                <c:pt idx="10391">
                  <c:v>1223.4000000000001</c:v>
                </c:pt>
                <c:pt idx="10392">
                  <c:v>1223.4000000000001</c:v>
                </c:pt>
                <c:pt idx="10393">
                  <c:v>1223.4000000000001</c:v>
                </c:pt>
                <c:pt idx="10394">
                  <c:v>1223.4000000000001</c:v>
                </c:pt>
                <c:pt idx="10395">
                  <c:v>1223.4000000000001</c:v>
                </c:pt>
                <c:pt idx="10396">
                  <c:v>1223.4000000000001</c:v>
                </c:pt>
                <c:pt idx="10397">
                  <c:v>1223.4000000000001</c:v>
                </c:pt>
                <c:pt idx="10398">
                  <c:v>1223.4000000000001</c:v>
                </c:pt>
                <c:pt idx="10399">
                  <c:v>1223.4000000000001</c:v>
                </c:pt>
                <c:pt idx="10400">
                  <c:v>1223.4000000000001</c:v>
                </c:pt>
                <c:pt idx="10401">
                  <c:v>1223.4000000000001</c:v>
                </c:pt>
                <c:pt idx="10402">
                  <c:v>1223.4000000000001</c:v>
                </c:pt>
                <c:pt idx="10403">
                  <c:v>1223.4000000000001</c:v>
                </c:pt>
                <c:pt idx="10404">
                  <c:v>1223.4000000000001</c:v>
                </c:pt>
                <c:pt idx="10405">
                  <c:v>1223.4000000000001</c:v>
                </c:pt>
                <c:pt idx="10406">
                  <c:v>1223.4000000000001</c:v>
                </c:pt>
                <c:pt idx="10407">
                  <c:v>1223.4000000000001</c:v>
                </c:pt>
                <c:pt idx="10408">
                  <c:v>1223.4000000000001</c:v>
                </c:pt>
                <c:pt idx="10409">
                  <c:v>1223.4000000000001</c:v>
                </c:pt>
                <c:pt idx="10410">
                  <c:v>1223.4000000000001</c:v>
                </c:pt>
                <c:pt idx="10411">
                  <c:v>1223.4000000000001</c:v>
                </c:pt>
                <c:pt idx="10412">
                  <c:v>1223.4000000000001</c:v>
                </c:pt>
                <c:pt idx="10413">
                  <c:v>1223.4000000000001</c:v>
                </c:pt>
                <c:pt idx="10414">
                  <c:v>1223.4000000000001</c:v>
                </c:pt>
                <c:pt idx="10415">
                  <c:v>1223.4000000000001</c:v>
                </c:pt>
                <c:pt idx="10416">
                  <c:v>1223.4000000000001</c:v>
                </c:pt>
                <c:pt idx="10417">
                  <c:v>1223.4000000000001</c:v>
                </c:pt>
                <c:pt idx="10418">
                  <c:v>1223.4000000000001</c:v>
                </c:pt>
                <c:pt idx="10419">
                  <c:v>1223.4000000000001</c:v>
                </c:pt>
                <c:pt idx="10420">
                  <c:v>1223.4000000000001</c:v>
                </c:pt>
                <c:pt idx="10421">
                  <c:v>1223.4000000000001</c:v>
                </c:pt>
                <c:pt idx="10422">
                  <c:v>1223.4000000000001</c:v>
                </c:pt>
                <c:pt idx="10423">
                  <c:v>1223.4000000000001</c:v>
                </c:pt>
                <c:pt idx="10424">
                  <c:v>1223.4000000000001</c:v>
                </c:pt>
                <c:pt idx="10425">
                  <c:v>1223.4000000000001</c:v>
                </c:pt>
                <c:pt idx="10426">
                  <c:v>1223.4000000000001</c:v>
                </c:pt>
                <c:pt idx="10427">
                  <c:v>1223.4000000000001</c:v>
                </c:pt>
                <c:pt idx="10428">
                  <c:v>1223.4000000000001</c:v>
                </c:pt>
                <c:pt idx="10429">
                  <c:v>1223.4000000000001</c:v>
                </c:pt>
                <c:pt idx="10430">
                  <c:v>1223.4000000000001</c:v>
                </c:pt>
                <c:pt idx="10431">
                  <c:v>1223.4000000000001</c:v>
                </c:pt>
                <c:pt idx="10432">
                  <c:v>1223.4000000000001</c:v>
                </c:pt>
                <c:pt idx="10433">
                  <c:v>1223.4000000000001</c:v>
                </c:pt>
                <c:pt idx="10434">
                  <c:v>1223.4000000000001</c:v>
                </c:pt>
                <c:pt idx="10435">
                  <c:v>1223.4000000000001</c:v>
                </c:pt>
                <c:pt idx="10436">
                  <c:v>1223.4000000000001</c:v>
                </c:pt>
                <c:pt idx="10437">
                  <c:v>1223.4000000000001</c:v>
                </c:pt>
                <c:pt idx="10438">
                  <c:v>1223.4000000000001</c:v>
                </c:pt>
                <c:pt idx="10439">
                  <c:v>1223.4000000000001</c:v>
                </c:pt>
                <c:pt idx="10440">
                  <c:v>1223.4000000000001</c:v>
                </c:pt>
                <c:pt idx="10441">
                  <c:v>1223.4000000000001</c:v>
                </c:pt>
                <c:pt idx="10442">
                  <c:v>1223.4000000000001</c:v>
                </c:pt>
                <c:pt idx="10443">
                  <c:v>1223.4000000000001</c:v>
                </c:pt>
                <c:pt idx="10444">
                  <c:v>1223.4000000000001</c:v>
                </c:pt>
                <c:pt idx="10445">
                  <c:v>1223.4000000000001</c:v>
                </c:pt>
                <c:pt idx="10446">
                  <c:v>1223.4000000000001</c:v>
                </c:pt>
                <c:pt idx="10447">
                  <c:v>1223.4000000000001</c:v>
                </c:pt>
                <c:pt idx="10448">
                  <c:v>1223.4000000000001</c:v>
                </c:pt>
                <c:pt idx="10449">
                  <c:v>1223.4000000000001</c:v>
                </c:pt>
                <c:pt idx="10450">
                  <c:v>1223.4000000000001</c:v>
                </c:pt>
                <c:pt idx="10451">
                  <c:v>1223.4000000000001</c:v>
                </c:pt>
                <c:pt idx="10452">
                  <c:v>1223.4000000000001</c:v>
                </c:pt>
                <c:pt idx="10453">
                  <c:v>1223.4000000000001</c:v>
                </c:pt>
                <c:pt idx="10454">
                  <c:v>1223.4000000000001</c:v>
                </c:pt>
                <c:pt idx="10455">
                  <c:v>1223.4000000000001</c:v>
                </c:pt>
                <c:pt idx="10456">
                  <c:v>1223.4000000000001</c:v>
                </c:pt>
                <c:pt idx="10457">
                  <c:v>1223.4000000000001</c:v>
                </c:pt>
                <c:pt idx="10458">
                  <c:v>1223.4000000000001</c:v>
                </c:pt>
                <c:pt idx="10459">
                  <c:v>1223.4000000000001</c:v>
                </c:pt>
                <c:pt idx="10460">
                  <c:v>1223.4000000000001</c:v>
                </c:pt>
                <c:pt idx="10461">
                  <c:v>1223.4000000000001</c:v>
                </c:pt>
                <c:pt idx="10462">
                  <c:v>1223.4000000000001</c:v>
                </c:pt>
                <c:pt idx="10463">
                  <c:v>1223.4000000000001</c:v>
                </c:pt>
                <c:pt idx="10464">
                  <c:v>1223.4000000000001</c:v>
                </c:pt>
                <c:pt idx="10465">
                  <c:v>1223.4000000000001</c:v>
                </c:pt>
                <c:pt idx="10466">
                  <c:v>1223.4000000000001</c:v>
                </c:pt>
                <c:pt idx="10467">
                  <c:v>1223.4000000000001</c:v>
                </c:pt>
                <c:pt idx="10468">
                  <c:v>1223.4000000000001</c:v>
                </c:pt>
                <c:pt idx="10469">
                  <c:v>1223.4000000000001</c:v>
                </c:pt>
                <c:pt idx="10470">
                  <c:v>1223.4000000000001</c:v>
                </c:pt>
                <c:pt idx="10471">
                  <c:v>1223.4000000000001</c:v>
                </c:pt>
                <c:pt idx="10472">
                  <c:v>1223.4000000000001</c:v>
                </c:pt>
                <c:pt idx="10473">
                  <c:v>1223.4000000000001</c:v>
                </c:pt>
                <c:pt idx="10474">
                  <c:v>1223.4000000000001</c:v>
                </c:pt>
                <c:pt idx="10475">
                  <c:v>1223.4000000000001</c:v>
                </c:pt>
                <c:pt idx="10476">
                  <c:v>1223.4000000000001</c:v>
                </c:pt>
                <c:pt idx="10477">
                  <c:v>1223.4000000000001</c:v>
                </c:pt>
                <c:pt idx="10478">
                  <c:v>1223.4000000000001</c:v>
                </c:pt>
                <c:pt idx="10479">
                  <c:v>1223.4000000000001</c:v>
                </c:pt>
                <c:pt idx="10480">
                  <c:v>1223.4000000000001</c:v>
                </c:pt>
                <c:pt idx="10481">
                  <c:v>1223.4000000000001</c:v>
                </c:pt>
                <c:pt idx="10482">
                  <c:v>1223.4000000000001</c:v>
                </c:pt>
                <c:pt idx="10483">
                  <c:v>1223.4000000000001</c:v>
                </c:pt>
                <c:pt idx="10484">
                  <c:v>1223.4000000000001</c:v>
                </c:pt>
                <c:pt idx="10485">
                  <c:v>1223.4000000000001</c:v>
                </c:pt>
                <c:pt idx="10486">
                  <c:v>1223.4000000000001</c:v>
                </c:pt>
                <c:pt idx="10487">
                  <c:v>1223.4000000000001</c:v>
                </c:pt>
                <c:pt idx="10488">
                  <c:v>1223.4000000000001</c:v>
                </c:pt>
                <c:pt idx="10489">
                  <c:v>1223.4000000000001</c:v>
                </c:pt>
                <c:pt idx="10490">
                  <c:v>1223.4000000000001</c:v>
                </c:pt>
                <c:pt idx="10491">
                  <c:v>1223.4000000000001</c:v>
                </c:pt>
                <c:pt idx="10492">
                  <c:v>1223.4000000000001</c:v>
                </c:pt>
                <c:pt idx="10493">
                  <c:v>1223.4000000000001</c:v>
                </c:pt>
                <c:pt idx="10494">
                  <c:v>1223.4000000000001</c:v>
                </c:pt>
                <c:pt idx="10495">
                  <c:v>1223.4000000000001</c:v>
                </c:pt>
                <c:pt idx="10496">
                  <c:v>1223.4000000000001</c:v>
                </c:pt>
                <c:pt idx="10497">
                  <c:v>1223.4000000000001</c:v>
                </c:pt>
                <c:pt idx="10498">
                  <c:v>1223.4000000000001</c:v>
                </c:pt>
                <c:pt idx="10499">
                  <c:v>1223.4000000000001</c:v>
                </c:pt>
                <c:pt idx="10500">
                  <c:v>1223.4000000000001</c:v>
                </c:pt>
                <c:pt idx="10501">
                  <c:v>1223.4000000000001</c:v>
                </c:pt>
                <c:pt idx="10502">
                  <c:v>1223.4000000000001</c:v>
                </c:pt>
                <c:pt idx="10503">
                  <c:v>1223.4000000000001</c:v>
                </c:pt>
                <c:pt idx="10504">
                  <c:v>1223.4000000000001</c:v>
                </c:pt>
                <c:pt idx="10505">
                  <c:v>1223.4000000000001</c:v>
                </c:pt>
                <c:pt idx="10506">
                  <c:v>1223.4000000000001</c:v>
                </c:pt>
                <c:pt idx="10507">
                  <c:v>1223.4000000000001</c:v>
                </c:pt>
                <c:pt idx="10508">
                  <c:v>1223.4000000000001</c:v>
                </c:pt>
                <c:pt idx="10509">
                  <c:v>1223.4000000000001</c:v>
                </c:pt>
                <c:pt idx="10510">
                  <c:v>1223.4000000000001</c:v>
                </c:pt>
                <c:pt idx="10511">
                  <c:v>1223.4000000000001</c:v>
                </c:pt>
                <c:pt idx="10512">
                  <c:v>1223.4000000000001</c:v>
                </c:pt>
                <c:pt idx="10513">
                  <c:v>1223.4000000000001</c:v>
                </c:pt>
                <c:pt idx="10514">
                  <c:v>1223.4000000000001</c:v>
                </c:pt>
                <c:pt idx="10515">
                  <c:v>1223.4000000000001</c:v>
                </c:pt>
                <c:pt idx="10516">
                  <c:v>1223.4000000000001</c:v>
                </c:pt>
                <c:pt idx="10517">
                  <c:v>1223.4000000000001</c:v>
                </c:pt>
                <c:pt idx="10518">
                  <c:v>1223.4000000000001</c:v>
                </c:pt>
                <c:pt idx="10519">
                  <c:v>1223.4000000000001</c:v>
                </c:pt>
                <c:pt idx="10520">
                  <c:v>1223.4000000000001</c:v>
                </c:pt>
                <c:pt idx="10521">
                  <c:v>1223.4000000000001</c:v>
                </c:pt>
                <c:pt idx="10522">
                  <c:v>1223.4000000000001</c:v>
                </c:pt>
                <c:pt idx="10523">
                  <c:v>1223.4000000000001</c:v>
                </c:pt>
                <c:pt idx="10524">
                  <c:v>1223.4000000000001</c:v>
                </c:pt>
                <c:pt idx="10525">
                  <c:v>1223.4000000000001</c:v>
                </c:pt>
                <c:pt idx="10526">
                  <c:v>1223.4000000000001</c:v>
                </c:pt>
                <c:pt idx="10527">
                  <c:v>1223.4000000000001</c:v>
                </c:pt>
                <c:pt idx="10528">
                  <c:v>1223.4000000000001</c:v>
                </c:pt>
                <c:pt idx="10529">
                  <c:v>1223.4000000000001</c:v>
                </c:pt>
                <c:pt idx="10530">
                  <c:v>1223.4000000000001</c:v>
                </c:pt>
                <c:pt idx="10531">
                  <c:v>1223.4000000000001</c:v>
                </c:pt>
                <c:pt idx="10532">
                  <c:v>1223.4000000000001</c:v>
                </c:pt>
                <c:pt idx="10533">
                  <c:v>1223.4000000000001</c:v>
                </c:pt>
                <c:pt idx="10534">
                  <c:v>1223.4000000000001</c:v>
                </c:pt>
                <c:pt idx="10535">
                  <c:v>1223.4000000000001</c:v>
                </c:pt>
                <c:pt idx="10536">
                  <c:v>1223.4000000000001</c:v>
                </c:pt>
                <c:pt idx="10537">
                  <c:v>1223.4000000000001</c:v>
                </c:pt>
                <c:pt idx="10538">
                  <c:v>1223.4000000000001</c:v>
                </c:pt>
                <c:pt idx="10539">
                  <c:v>1223.4000000000001</c:v>
                </c:pt>
                <c:pt idx="10540">
                  <c:v>1223.4000000000001</c:v>
                </c:pt>
                <c:pt idx="10541">
                  <c:v>1223.4000000000001</c:v>
                </c:pt>
                <c:pt idx="10542">
                  <c:v>1223.4000000000001</c:v>
                </c:pt>
                <c:pt idx="10543">
                  <c:v>1223.4000000000001</c:v>
                </c:pt>
                <c:pt idx="10544">
                  <c:v>1223.4000000000001</c:v>
                </c:pt>
                <c:pt idx="10545">
                  <c:v>1223.4000000000001</c:v>
                </c:pt>
                <c:pt idx="10546">
                  <c:v>1223.4000000000001</c:v>
                </c:pt>
                <c:pt idx="10547">
                  <c:v>1223.4000000000001</c:v>
                </c:pt>
                <c:pt idx="10548">
                  <c:v>1223.4000000000001</c:v>
                </c:pt>
                <c:pt idx="10549">
                  <c:v>1223.4000000000001</c:v>
                </c:pt>
                <c:pt idx="10550">
                  <c:v>1223.4000000000001</c:v>
                </c:pt>
                <c:pt idx="10551">
                  <c:v>1223.4000000000001</c:v>
                </c:pt>
                <c:pt idx="10552">
                  <c:v>1223.4000000000001</c:v>
                </c:pt>
                <c:pt idx="10553">
                  <c:v>1223.4000000000001</c:v>
                </c:pt>
                <c:pt idx="10554">
                  <c:v>1223.4000000000001</c:v>
                </c:pt>
                <c:pt idx="10555">
                  <c:v>1223.4000000000001</c:v>
                </c:pt>
                <c:pt idx="10556">
                  <c:v>1223.4000000000001</c:v>
                </c:pt>
                <c:pt idx="10557">
                  <c:v>1223.4000000000001</c:v>
                </c:pt>
                <c:pt idx="10558">
                  <c:v>1223.4000000000001</c:v>
                </c:pt>
                <c:pt idx="10559">
                  <c:v>1223.4000000000001</c:v>
                </c:pt>
                <c:pt idx="10560">
                  <c:v>1223.4000000000001</c:v>
                </c:pt>
                <c:pt idx="10561">
                  <c:v>1223.4000000000001</c:v>
                </c:pt>
                <c:pt idx="10562">
                  <c:v>1223.4000000000001</c:v>
                </c:pt>
                <c:pt idx="10563">
                  <c:v>1223.4000000000001</c:v>
                </c:pt>
                <c:pt idx="10564">
                  <c:v>1223.4000000000001</c:v>
                </c:pt>
                <c:pt idx="10565">
                  <c:v>1223.4000000000001</c:v>
                </c:pt>
                <c:pt idx="10566">
                  <c:v>1223.4000000000001</c:v>
                </c:pt>
                <c:pt idx="10567">
                  <c:v>1223.4000000000001</c:v>
                </c:pt>
                <c:pt idx="10568">
                  <c:v>1223.4000000000001</c:v>
                </c:pt>
                <c:pt idx="10569">
                  <c:v>1223.4000000000001</c:v>
                </c:pt>
                <c:pt idx="10570">
                  <c:v>1223.4000000000001</c:v>
                </c:pt>
                <c:pt idx="10571">
                  <c:v>1223.4000000000001</c:v>
                </c:pt>
                <c:pt idx="10572">
                  <c:v>1223.4000000000001</c:v>
                </c:pt>
                <c:pt idx="10573">
                  <c:v>1223.4000000000001</c:v>
                </c:pt>
                <c:pt idx="10574">
                  <c:v>1223.4000000000001</c:v>
                </c:pt>
                <c:pt idx="10575">
                  <c:v>1223.4000000000001</c:v>
                </c:pt>
                <c:pt idx="10576">
                  <c:v>1223.4000000000001</c:v>
                </c:pt>
                <c:pt idx="10577">
                  <c:v>1223.4000000000001</c:v>
                </c:pt>
                <c:pt idx="10578">
                  <c:v>1223.4000000000001</c:v>
                </c:pt>
                <c:pt idx="10579">
                  <c:v>1223.4000000000001</c:v>
                </c:pt>
                <c:pt idx="10580">
                  <c:v>1223.4000000000001</c:v>
                </c:pt>
                <c:pt idx="10581">
                  <c:v>1223.4000000000001</c:v>
                </c:pt>
                <c:pt idx="10582">
                  <c:v>1223.4000000000001</c:v>
                </c:pt>
                <c:pt idx="10583">
                  <c:v>1223.4000000000001</c:v>
                </c:pt>
                <c:pt idx="10584">
                  <c:v>1223.4000000000001</c:v>
                </c:pt>
                <c:pt idx="10585">
                  <c:v>1223.4000000000001</c:v>
                </c:pt>
                <c:pt idx="10586">
                  <c:v>1223.4000000000001</c:v>
                </c:pt>
                <c:pt idx="10587">
                  <c:v>1223.4000000000001</c:v>
                </c:pt>
                <c:pt idx="10588">
                  <c:v>1223.4000000000001</c:v>
                </c:pt>
                <c:pt idx="10589">
                  <c:v>1223.4000000000001</c:v>
                </c:pt>
                <c:pt idx="10590">
                  <c:v>1223.4000000000001</c:v>
                </c:pt>
                <c:pt idx="10591">
                  <c:v>1223.4000000000001</c:v>
                </c:pt>
                <c:pt idx="10592">
                  <c:v>1223.4000000000001</c:v>
                </c:pt>
                <c:pt idx="10593">
                  <c:v>1223.4000000000001</c:v>
                </c:pt>
                <c:pt idx="10594">
                  <c:v>1223.4000000000001</c:v>
                </c:pt>
                <c:pt idx="10595">
                  <c:v>1223.4000000000001</c:v>
                </c:pt>
                <c:pt idx="10596">
                  <c:v>1223.4000000000001</c:v>
                </c:pt>
                <c:pt idx="10597">
                  <c:v>1223.4000000000001</c:v>
                </c:pt>
                <c:pt idx="10598">
                  <c:v>1223.4000000000001</c:v>
                </c:pt>
                <c:pt idx="10599">
                  <c:v>1223.4000000000001</c:v>
                </c:pt>
                <c:pt idx="10600">
                  <c:v>1223.4000000000001</c:v>
                </c:pt>
                <c:pt idx="10601">
                  <c:v>1223.4000000000001</c:v>
                </c:pt>
                <c:pt idx="10602">
                  <c:v>1223.4000000000001</c:v>
                </c:pt>
                <c:pt idx="10603">
                  <c:v>1223.4000000000001</c:v>
                </c:pt>
                <c:pt idx="10604">
                  <c:v>1223.4000000000001</c:v>
                </c:pt>
                <c:pt idx="10605">
                  <c:v>1223.4000000000001</c:v>
                </c:pt>
                <c:pt idx="10606">
                  <c:v>1223.4000000000001</c:v>
                </c:pt>
                <c:pt idx="10607">
                  <c:v>1223.4000000000001</c:v>
                </c:pt>
                <c:pt idx="10608">
                  <c:v>1223.4000000000001</c:v>
                </c:pt>
                <c:pt idx="10609">
                  <c:v>1223.4000000000001</c:v>
                </c:pt>
                <c:pt idx="10610">
                  <c:v>1223.4000000000001</c:v>
                </c:pt>
                <c:pt idx="10611">
                  <c:v>1223.4000000000001</c:v>
                </c:pt>
                <c:pt idx="10612">
                  <c:v>1223.4000000000001</c:v>
                </c:pt>
                <c:pt idx="10613">
                  <c:v>1223.4000000000001</c:v>
                </c:pt>
                <c:pt idx="10614">
                  <c:v>1223.4000000000001</c:v>
                </c:pt>
                <c:pt idx="10615">
                  <c:v>1223.4000000000001</c:v>
                </c:pt>
                <c:pt idx="10616">
                  <c:v>1223.4000000000001</c:v>
                </c:pt>
                <c:pt idx="10617">
                  <c:v>1223.4000000000001</c:v>
                </c:pt>
                <c:pt idx="10618">
                  <c:v>1223.4000000000001</c:v>
                </c:pt>
                <c:pt idx="10619">
                  <c:v>1223.4000000000001</c:v>
                </c:pt>
                <c:pt idx="10620">
                  <c:v>1223.4000000000001</c:v>
                </c:pt>
                <c:pt idx="10621">
                  <c:v>1223.4000000000001</c:v>
                </c:pt>
                <c:pt idx="10622">
                  <c:v>1223.4000000000001</c:v>
                </c:pt>
                <c:pt idx="10623">
                  <c:v>1223.4000000000001</c:v>
                </c:pt>
                <c:pt idx="10624">
                  <c:v>1223.4000000000001</c:v>
                </c:pt>
                <c:pt idx="10625">
                  <c:v>1223.4000000000001</c:v>
                </c:pt>
                <c:pt idx="10626">
                  <c:v>1223.4000000000001</c:v>
                </c:pt>
                <c:pt idx="10627">
                  <c:v>1223.4000000000001</c:v>
                </c:pt>
                <c:pt idx="10628">
                  <c:v>1223.4000000000001</c:v>
                </c:pt>
                <c:pt idx="10629">
                  <c:v>1223.4000000000001</c:v>
                </c:pt>
                <c:pt idx="10630">
                  <c:v>1223.4000000000001</c:v>
                </c:pt>
                <c:pt idx="10631">
                  <c:v>1223.4000000000001</c:v>
                </c:pt>
                <c:pt idx="10632">
                  <c:v>1223.4000000000001</c:v>
                </c:pt>
                <c:pt idx="10633">
                  <c:v>1223.4000000000001</c:v>
                </c:pt>
                <c:pt idx="10634">
                  <c:v>1223.4000000000001</c:v>
                </c:pt>
                <c:pt idx="10635">
                  <c:v>1223.4000000000001</c:v>
                </c:pt>
                <c:pt idx="10636">
                  <c:v>1223.4000000000001</c:v>
                </c:pt>
                <c:pt idx="10637">
                  <c:v>1223.4000000000001</c:v>
                </c:pt>
                <c:pt idx="10638">
                  <c:v>1223.4000000000001</c:v>
                </c:pt>
                <c:pt idx="10639">
                  <c:v>1223.4000000000001</c:v>
                </c:pt>
                <c:pt idx="10640">
                  <c:v>1223.4000000000001</c:v>
                </c:pt>
                <c:pt idx="10641">
                  <c:v>1223.4000000000001</c:v>
                </c:pt>
                <c:pt idx="10642">
                  <c:v>1223.4000000000001</c:v>
                </c:pt>
                <c:pt idx="10643">
                  <c:v>1223.4000000000001</c:v>
                </c:pt>
                <c:pt idx="10644">
                  <c:v>1223.4000000000001</c:v>
                </c:pt>
                <c:pt idx="10645">
                  <c:v>1223.4000000000001</c:v>
                </c:pt>
                <c:pt idx="10646">
                  <c:v>1223.4000000000001</c:v>
                </c:pt>
                <c:pt idx="10647">
                  <c:v>1223.4000000000001</c:v>
                </c:pt>
                <c:pt idx="10648">
                  <c:v>1223.4000000000001</c:v>
                </c:pt>
                <c:pt idx="10649">
                  <c:v>1223.4000000000001</c:v>
                </c:pt>
                <c:pt idx="10650">
                  <c:v>1223.4000000000001</c:v>
                </c:pt>
                <c:pt idx="10651">
                  <c:v>1223.4000000000001</c:v>
                </c:pt>
                <c:pt idx="10652">
                  <c:v>1223.4000000000001</c:v>
                </c:pt>
                <c:pt idx="10653">
                  <c:v>1223.4000000000001</c:v>
                </c:pt>
                <c:pt idx="10654">
                  <c:v>1223.4000000000001</c:v>
                </c:pt>
                <c:pt idx="10655">
                  <c:v>1223.4000000000001</c:v>
                </c:pt>
                <c:pt idx="10656">
                  <c:v>1223.4000000000001</c:v>
                </c:pt>
                <c:pt idx="10657">
                  <c:v>1223.4000000000001</c:v>
                </c:pt>
                <c:pt idx="10658">
                  <c:v>1223.4000000000001</c:v>
                </c:pt>
                <c:pt idx="10659">
                  <c:v>1223.4000000000001</c:v>
                </c:pt>
                <c:pt idx="10660">
                  <c:v>1223.4000000000001</c:v>
                </c:pt>
                <c:pt idx="10661">
                  <c:v>1223.4000000000001</c:v>
                </c:pt>
                <c:pt idx="10662">
                  <c:v>1223.4000000000001</c:v>
                </c:pt>
                <c:pt idx="10663">
                  <c:v>1223.4000000000001</c:v>
                </c:pt>
                <c:pt idx="10664">
                  <c:v>1223.4000000000001</c:v>
                </c:pt>
                <c:pt idx="10665">
                  <c:v>1223.4000000000001</c:v>
                </c:pt>
                <c:pt idx="10666">
                  <c:v>1223.4000000000001</c:v>
                </c:pt>
                <c:pt idx="10667">
                  <c:v>1223.4000000000001</c:v>
                </c:pt>
                <c:pt idx="10668">
                  <c:v>1223.4000000000001</c:v>
                </c:pt>
                <c:pt idx="10669">
                  <c:v>1223.4000000000001</c:v>
                </c:pt>
                <c:pt idx="10670">
                  <c:v>1223.4000000000001</c:v>
                </c:pt>
                <c:pt idx="10671">
                  <c:v>1223.4000000000001</c:v>
                </c:pt>
                <c:pt idx="10672">
                  <c:v>1223.4000000000001</c:v>
                </c:pt>
                <c:pt idx="10673">
                  <c:v>1223.4000000000001</c:v>
                </c:pt>
                <c:pt idx="10674">
                  <c:v>1223.4000000000001</c:v>
                </c:pt>
                <c:pt idx="10675">
                  <c:v>1223.4000000000001</c:v>
                </c:pt>
                <c:pt idx="10676">
                  <c:v>1223.4000000000001</c:v>
                </c:pt>
                <c:pt idx="10677">
                  <c:v>1223.4000000000001</c:v>
                </c:pt>
                <c:pt idx="10678">
                  <c:v>1223.4000000000001</c:v>
                </c:pt>
                <c:pt idx="10679">
                  <c:v>1223.4000000000001</c:v>
                </c:pt>
                <c:pt idx="10680">
                  <c:v>1223.4000000000001</c:v>
                </c:pt>
                <c:pt idx="10681">
                  <c:v>1223.4000000000001</c:v>
                </c:pt>
                <c:pt idx="10682">
                  <c:v>1223.4000000000001</c:v>
                </c:pt>
                <c:pt idx="10683">
                  <c:v>1223.4000000000001</c:v>
                </c:pt>
                <c:pt idx="10684">
                  <c:v>1223.4000000000001</c:v>
                </c:pt>
                <c:pt idx="10685">
                  <c:v>1223.4000000000001</c:v>
                </c:pt>
                <c:pt idx="10686">
                  <c:v>1223.4000000000001</c:v>
                </c:pt>
                <c:pt idx="10687">
                  <c:v>1223.4000000000001</c:v>
                </c:pt>
                <c:pt idx="10688">
                  <c:v>1223.4000000000001</c:v>
                </c:pt>
                <c:pt idx="10689">
                  <c:v>1223.4000000000001</c:v>
                </c:pt>
                <c:pt idx="10690">
                  <c:v>1223.4000000000001</c:v>
                </c:pt>
                <c:pt idx="10691">
                  <c:v>1223.4000000000001</c:v>
                </c:pt>
                <c:pt idx="10692">
                  <c:v>1223.4000000000001</c:v>
                </c:pt>
                <c:pt idx="10693">
                  <c:v>1223.4000000000001</c:v>
                </c:pt>
                <c:pt idx="10694">
                  <c:v>1223.4000000000001</c:v>
                </c:pt>
                <c:pt idx="10695">
                  <c:v>1223.4000000000001</c:v>
                </c:pt>
                <c:pt idx="10696">
                  <c:v>1223.4000000000001</c:v>
                </c:pt>
                <c:pt idx="10697">
                  <c:v>1223.4000000000001</c:v>
                </c:pt>
                <c:pt idx="10698">
                  <c:v>1223.4000000000001</c:v>
                </c:pt>
                <c:pt idx="10699">
                  <c:v>1223.4000000000001</c:v>
                </c:pt>
                <c:pt idx="10700">
                  <c:v>1223.4000000000001</c:v>
                </c:pt>
                <c:pt idx="10701">
                  <c:v>1223.4000000000001</c:v>
                </c:pt>
                <c:pt idx="10702">
                  <c:v>1223.4000000000001</c:v>
                </c:pt>
                <c:pt idx="10703">
                  <c:v>1223.4000000000001</c:v>
                </c:pt>
                <c:pt idx="10704">
                  <c:v>1223.4000000000001</c:v>
                </c:pt>
                <c:pt idx="10705">
                  <c:v>1223.4000000000001</c:v>
                </c:pt>
                <c:pt idx="10706">
                  <c:v>1223.4000000000001</c:v>
                </c:pt>
                <c:pt idx="10707">
                  <c:v>1223.4000000000001</c:v>
                </c:pt>
                <c:pt idx="10708">
                  <c:v>1223.4000000000001</c:v>
                </c:pt>
                <c:pt idx="10709">
                  <c:v>1223.4000000000001</c:v>
                </c:pt>
                <c:pt idx="10710">
                  <c:v>1223.4000000000001</c:v>
                </c:pt>
                <c:pt idx="10711">
                  <c:v>1223.4000000000001</c:v>
                </c:pt>
                <c:pt idx="10712">
                  <c:v>1223.4000000000001</c:v>
                </c:pt>
                <c:pt idx="10713">
                  <c:v>1223.4000000000001</c:v>
                </c:pt>
                <c:pt idx="10714">
                  <c:v>1223.4000000000001</c:v>
                </c:pt>
                <c:pt idx="10715">
                  <c:v>1223.4000000000001</c:v>
                </c:pt>
                <c:pt idx="10716">
                  <c:v>1223.4000000000001</c:v>
                </c:pt>
                <c:pt idx="10717">
                  <c:v>1223.4000000000001</c:v>
                </c:pt>
                <c:pt idx="10718">
                  <c:v>1223.4000000000001</c:v>
                </c:pt>
                <c:pt idx="10719">
                  <c:v>1223.4000000000001</c:v>
                </c:pt>
                <c:pt idx="10720">
                  <c:v>1223.4000000000001</c:v>
                </c:pt>
                <c:pt idx="10721">
                  <c:v>1223.4000000000001</c:v>
                </c:pt>
                <c:pt idx="10722">
                  <c:v>1223.4000000000001</c:v>
                </c:pt>
                <c:pt idx="10723">
                  <c:v>1223.4000000000001</c:v>
                </c:pt>
                <c:pt idx="10724">
                  <c:v>1223.4000000000001</c:v>
                </c:pt>
                <c:pt idx="10725">
                  <c:v>1223.4000000000001</c:v>
                </c:pt>
                <c:pt idx="10726">
                  <c:v>1223.4000000000001</c:v>
                </c:pt>
                <c:pt idx="10727">
                  <c:v>1223.4000000000001</c:v>
                </c:pt>
                <c:pt idx="10728">
                  <c:v>1223.4000000000001</c:v>
                </c:pt>
                <c:pt idx="10729">
                  <c:v>1223.4000000000001</c:v>
                </c:pt>
                <c:pt idx="10730">
                  <c:v>1223.4000000000001</c:v>
                </c:pt>
                <c:pt idx="10731">
                  <c:v>1223.4000000000001</c:v>
                </c:pt>
                <c:pt idx="10732">
                  <c:v>1223.4000000000001</c:v>
                </c:pt>
                <c:pt idx="10733">
                  <c:v>1223.4000000000001</c:v>
                </c:pt>
                <c:pt idx="10734">
                  <c:v>1223.4000000000001</c:v>
                </c:pt>
                <c:pt idx="10735">
                  <c:v>1223.4000000000001</c:v>
                </c:pt>
                <c:pt idx="10736">
                  <c:v>1223.4000000000001</c:v>
                </c:pt>
                <c:pt idx="10737">
                  <c:v>1223.4000000000001</c:v>
                </c:pt>
                <c:pt idx="10738">
                  <c:v>1223.4000000000001</c:v>
                </c:pt>
                <c:pt idx="10739">
                  <c:v>1223.4000000000001</c:v>
                </c:pt>
                <c:pt idx="10740">
                  <c:v>1223.4000000000001</c:v>
                </c:pt>
                <c:pt idx="10741">
                  <c:v>1223.4000000000001</c:v>
                </c:pt>
                <c:pt idx="10742">
                  <c:v>1223.4000000000001</c:v>
                </c:pt>
                <c:pt idx="10743">
                  <c:v>1223.4000000000001</c:v>
                </c:pt>
                <c:pt idx="10744">
                  <c:v>1223.4000000000001</c:v>
                </c:pt>
                <c:pt idx="10745">
                  <c:v>1223.4000000000001</c:v>
                </c:pt>
                <c:pt idx="10746">
                  <c:v>1223.4000000000001</c:v>
                </c:pt>
                <c:pt idx="10747">
                  <c:v>1223.4000000000001</c:v>
                </c:pt>
                <c:pt idx="10748">
                  <c:v>1223.4000000000001</c:v>
                </c:pt>
                <c:pt idx="10749">
                  <c:v>1223.4000000000001</c:v>
                </c:pt>
                <c:pt idx="10750">
                  <c:v>1223.4000000000001</c:v>
                </c:pt>
                <c:pt idx="10751">
                  <c:v>1223.4000000000001</c:v>
                </c:pt>
                <c:pt idx="10752">
                  <c:v>1223.4000000000001</c:v>
                </c:pt>
                <c:pt idx="10753">
                  <c:v>1223.4000000000001</c:v>
                </c:pt>
                <c:pt idx="10754">
                  <c:v>1223.4000000000001</c:v>
                </c:pt>
                <c:pt idx="10755">
                  <c:v>1223.4000000000001</c:v>
                </c:pt>
                <c:pt idx="10756">
                  <c:v>1223.4000000000001</c:v>
                </c:pt>
                <c:pt idx="10757">
                  <c:v>1223.4000000000001</c:v>
                </c:pt>
                <c:pt idx="10758">
                  <c:v>1223.4000000000001</c:v>
                </c:pt>
                <c:pt idx="10759">
                  <c:v>1223.4000000000001</c:v>
                </c:pt>
                <c:pt idx="10760">
                  <c:v>1223.4000000000001</c:v>
                </c:pt>
                <c:pt idx="10761">
                  <c:v>1223.4000000000001</c:v>
                </c:pt>
                <c:pt idx="10762">
                  <c:v>1223.4000000000001</c:v>
                </c:pt>
                <c:pt idx="10763">
                  <c:v>1223.4000000000001</c:v>
                </c:pt>
                <c:pt idx="10764">
                  <c:v>1223.4000000000001</c:v>
                </c:pt>
                <c:pt idx="10765">
                  <c:v>1223.4000000000001</c:v>
                </c:pt>
                <c:pt idx="10766">
                  <c:v>1223.4000000000001</c:v>
                </c:pt>
                <c:pt idx="10767">
                  <c:v>1223.4000000000001</c:v>
                </c:pt>
                <c:pt idx="10768">
                  <c:v>1223.4000000000001</c:v>
                </c:pt>
                <c:pt idx="10769">
                  <c:v>1223.4000000000001</c:v>
                </c:pt>
                <c:pt idx="10770">
                  <c:v>1223.4000000000001</c:v>
                </c:pt>
                <c:pt idx="10771">
                  <c:v>1223.4000000000001</c:v>
                </c:pt>
                <c:pt idx="10772">
                  <c:v>1223.4000000000001</c:v>
                </c:pt>
                <c:pt idx="10773">
                  <c:v>1223.4000000000001</c:v>
                </c:pt>
                <c:pt idx="10774">
                  <c:v>1223.4000000000001</c:v>
                </c:pt>
                <c:pt idx="10775">
                  <c:v>1223.4000000000001</c:v>
                </c:pt>
                <c:pt idx="10776">
                  <c:v>1223.4000000000001</c:v>
                </c:pt>
                <c:pt idx="10777">
                  <c:v>1223.4000000000001</c:v>
                </c:pt>
                <c:pt idx="10778">
                  <c:v>1223.4000000000001</c:v>
                </c:pt>
                <c:pt idx="10779">
                  <c:v>1223.4000000000001</c:v>
                </c:pt>
                <c:pt idx="10780">
                  <c:v>1223.4000000000001</c:v>
                </c:pt>
                <c:pt idx="10781">
                  <c:v>1223.4000000000001</c:v>
                </c:pt>
                <c:pt idx="10782">
                  <c:v>1223.4000000000001</c:v>
                </c:pt>
                <c:pt idx="10783">
                  <c:v>1223.4000000000001</c:v>
                </c:pt>
                <c:pt idx="10784">
                  <c:v>1223.4000000000001</c:v>
                </c:pt>
                <c:pt idx="10785">
                  <c:v>1223.4000000000001</c:v>
                </c:pt>
                <c:pt idx="10786">
                  <c:v>1223.4000000000001</c:v>
                </c:pt>
                <c:pt idx="10787">
                  <c:v>1223.4000000000001</c:v>
                </c:pt>
                <c:pt idx="10788">
                  <c:v>1223.4000000000001</c:v>
                </c:pt>
                <c:pt idx="10789">
                  <c:v>1223.4000000000001</c:v>
                </c:pt>
                <c:pt idx="10790">
                  <c:v>1223.4000000000001</c:v>
                </c:pt>
                <c:pt idx="10791">
                  <c:v>1223.4000000000001</c:v>
                </c:pt>
                <c:pt idx="10792">
                  <c:v>1223.4000000000001</c:v>
                </c:pt>
                <c:pt idx="10793">
                  <c:v>1223.4000000000001</c:v>
                </c:pt>
                <c:pt idx="10794">
                  <c:v>1223.4000000000001</c:v>
                </c:pt>
                <c:pt idx="10795">
                  <c:v>1223.4000000000001</c:v>
                </c:pt>
                <c:pt idx="10796">
                  <c:v>1223.4000000000001</c:v>
                </c:pt>
                <c:pt idx="10797">
                  <c:v>1223.4000000000001</c:v>
                </c:pt>
                <c:pt idx="10798">
                  <c:v>1223.4000000000001</c:v>
                </c:pt>
                <c:pt idx="10799">
                  <c:v>1223.4000000000001</c:v>
                </c:pt>
                <c:pt idx="10800">
                  <c:v>1223.4000000000001</c:v>
                </c:pt>
                <c:pt idx="10801">
                  <c:v>1223.4000000000001</c:v>
                </c:pt>
                <c:pt idx="10802">
                  <c:v>1223.4000000000001</c:v>
                </c:pt>
                <c:pt idx="10803">
                  <c:v>1223.4000000000001</c:v>
                </c:pt>
                <c:pt idx="10804">
                  <c:v>1223.4000000000001</c:v>
                </c:pt>
                <c:pt idx="10805">
                  <c:v>1223.4000000000001</c:v>
                </c:pt>
                <c:pt idx="10806">
                  <c:v>1223.4000000000001</c:v>
                </c:pt>
                <c:pt idx="10807">
                  <c:v>1223.4000000000001</c:v>
                </c:pt>
                <c:pt idx="10808">
                  <c:v>1223.4000000000001</c:v>
                </c:pt>
                <c:pt idx="10809">
                  <c:v>1223.4000000000001</c:v>
                </c:pt>
                <c:pt idx="10810">
                  <c:v>1223.4000000000001</c:v>
                </c:pt>
                <c:pt idx="10811">
                  <c:v>1223.4000000000001</c:v>
                </c:pt>
                <c:pt idx="10812">
                  <c:v>1223.4000000000001</c:v>
                </c:pt>
                <c:pt idx="10813">
                  <c:v>1223.4000000000001</c:v>
                </c:pt>
                <c:pt idx="10814">
                  <c:v>1223.4000000000001</c:v>
                </c:pt>
                <c:pt idx="10815">
                  <c:v>1223.4000000000001</c:v>
                </c:pt>
                <c:pt idx="10816">
                  <c:v>1223.4000000000001</c:v>
                </c:pt>
                <c:pt idx="10817">
                  <c:v>1223.4000000000001</c:v>
                </c:pt>
                <c:pt idx="10818">
                  <c:v>1223.4000000000001</c:v>
                </c:pt>
                <c:pt idx="10819">
                  <c:v>1223.4000000000001</c:v>
                </c:pt>
                <c:pt idx="10820">
                  <c:v>1223.4000000000001</c:v>
                </c:pt>
                <c:pt idx="10821">
                  <c:v>1223.4000000000001</c:v>
                </c:pt>
                <c:pt idx="10822">
                  <c:v>1223.4000000000001</c:v>
                </c:pt>
                <c:pt idx="10823">
                  <c:v>1223.4000000000001</c:v>
                </c:pt>
                <c:pt idx="10824">
                  <c:v>1223.4000000000001</c:v>
                </c:pt>
                <c:pt idx="10825">
                  <c:v>1223.4000000000001</c:v>
                </c:pt>
                <c:pt idx="10826">
                  <c:v>1223.4000000000001</c:v>
                </c:pt>
                <c:pt idx="10827">
                  <c:v>1223.4000000000001</c:v>
                </c:pt>
                <c:pt idx="10828">
                  <c:v>1223.4000000000001</c:v>
                </c:pt>
                <c:pt idx="10829">
                  <c:v>1223.4000000000001</c:v>
                </c:pt>
                <c:pt idx="10830">
                  <c:v>1223.4000000000001</c:v>
                </c:pt>
                <c:pt idx="10831">
                  <c:v>1223.4000000000001</c:v>
                </c:pt>
                <c:pt idx="10832">
                  <c:v>1223.4000000000001</c:v>
                </c:pt>
                <c:pt idx="10833">
                  <c:v>1223.4000000000001</c:v>
                </c:pt>
                <c:pt idx="10834">
                  <c:v>1223.4000000000001</c:v>
                </c:pt>
                <c:pt idx="10835">
                  <c:v>1223.4000000000001</c:v>
                </c:pt>
                <c:pt idx="10836">
                  <c:v>1223.4000000000001</c:v>
                </c:pt>
                <c:pt idx="10837">
                  <c:v>1223.4000000000001</c:v>
                </c:pt>
                <c:pt idx="10838">
                  <c:v>1223.4000000000001</c:v>
                </c:pt>
                <c:pt idx="10839">
                  <c:v>1223.4000000000001</c:v>
                </c:pt>
                <c:pt idx="10840">
                  <c:v>1223.4000000000001</c:v>
                </c:pt>
                <c:pt idx="10841">
                  <c:v>1223.4000000000001</c:v>
                </c:pt>
                <c:pt idx="10842">
                  <c:v>1223.4000000000001</c:v>
                </c:pt>
                <c:pt idx="10843">
                  <c:v>1223.4000000000001</c:v>
                </c:pt>
                <c:pt idx="10844">
                  <c:v>1223.4000000000001</c:v>
                </c:pt>
                <c:pt idx="10845">
                  <c:v>1223.4000000000001</c:v>
                </c:pt>
                <c:pt idx="10846">
                  <c:v>1223.4000000000001</c:v>
                </c:pt>
                <c:pt idx="10847">
                  <c:v>1223.4000000000001</c:v>
                </c:pt>
                <c:pt idx="10848">
                  <c:v>1223.4000000000001</c:v>
                </c:pt>
                <c:pt idx="10849">
                  <c:v>1223.4000000000001</c:v>
                </c:pt>
                <c:pt idx="10850">
                  <c:v>1223.4000000000001</c:v>
                </c:pt>
                <c:pt idx="10851">
                  <c:v>1223.4000000000001</c:v>
                </c:pt>
                <c:pt idx="10852">
                  <c:v>1223.4000000000001</c:v>
                </c:pt>
                <c:pt idx="10853">
                  <c:v>1223.4000000000001</c:v>
                </c:pt>
                <c:pt idx="10854">
                  <c:v>1223.4000000000001</c:v>
                </c:pt>
                <c:pt idx="10855">
                  <c:v>1223.4000000000001</c:v>
                </c:pt>
                <c:pt idx="10856">
                  <c:v>1223.4000000000001</c:v>
                </c:pt>
                <c:pt idx="10857">
                  <c:v>1223.4000000000001</c:v>
                </c:pt>
                <c:pt idx="10858">
                  <c:v>1223.4000000000001</c:v>
                </c:pt>
                <c:pt idx="10859">
                  <c:v>1223.4000000000001</c:v>
                </c:pt>
                <c:pt idx="10860">
                  <c:v>1223.4000000000001</c:v>
                </c:pt>
                <c:pt idx="10861">
                  <c:v>1223.4000000000001</c:v>
                </c:pt>
                <c:pt idx="10862">
                  <c:v>1223.4000000000001</c:v>
                </c:pt>
                <c:pt idx="10863">
                  <c:v>1223.4000000000001</c:v>
                </c:pt>
                <c:pt idx="10864">
                  <c:v>1223.4000000000001</c:v>
                </c:pt>
                <c:pt idx="10865">
                  <c:v>1223.4000000000001</c:v>
                </c:pt>
                <c:pt idx="10866">
                  <c:v>1223.4000000000001</c:v>
                </c:pt>
                <c:pt idx="10867">
                  <c:v>1223.4000000000001</c:v>
                </c:pt>
                <c:pt idx="10868">
                  <c:v>1223.4000000000001</c:v>
                </c:pt>
                <c:pt idx="10869">
                  <c:v>1223.4000000000001</c:v>
                </c:pt>
                <c:pt idx="10870">
                  <c:v>1223.4000000000001</c:v>
                </c:pt>
                <c:pt idx="10871">
                  <c:v>1223.4000000000001</c:v>
                </c:pt>
                <c:pt idx="10872">
                  <c:v>1223.4000000000001</c:v>
                </c:pt>
                <c:pt idx="10873">
                  <c:v>1223.4000000000001</c:v>
                </c:pt>
                <c:pt idx="10874">
                  <c:v>1223.4000000000001</c:v>
                </c:pt>
                <c:pt idx="10875">
                  <c:v>1223.4000000000001</c:v>
                </c:pt>
                <c:pt idx="10876">
                  <c:v>1223.4000000000001</c:v>
                </c:pt>
                <c:pt idx="10877">
                  <c:v>1223.4000000000001</c:v>
                </c:pt>
                <c:pt idx="10878">
                  <c:v>1223.4000000000001</c:v>
                </c:pt>
                <c:pt idx="10879">
                  <c:v>1223.4000000000001</c:v>
                </c:pt>
                <c:pt idx="10880">
                  <c:v>1223.4000000000001</c:v>
                </c:pt>
                <c:pt idx="10881">
                  <c:v>1223.4000000000001</c:v>
                </c:pt>
                <c:pt idx="10882">
                  <c:v>1223.4000000000001</c:v>
                </c:pt>
                <c:pt idx="10883">
                  <c:v>1223.4000000000001</c:v>
                </c:pt>
                <c:pt idx="10884">
                  <c:v>1223.4000000000001</c:v>
                </c:pt>
                <c:pt idx="10885">
                  <c:v>1223.4000000000001</c:v>
                </c:pt>
                <c:pt idx="10886">
                  <c:v>1223.4000000000001</c:v>
                </c:pt>
                <c:pt idx="10887">
                  <c:v>1223.4000000000001</c:v>
                </c:pt>
                <c:pt idx="10888">
                  <c:v>1223.4000000000001</c:v>
                </c:pt>
                <c:pt idx="10889">
                  <c:v>1223.4000000000001</c:v>
                </c:pt>
                <c:pt idx="10890">
                  <c:v>1223.4000000000001</c:v>
                </c:pt>
                <c:pt idx="10891">
                  <c:v>1223.4000000000001</c:v>
                </c:pt>
                <c:pt idx="10892">
                  <c:v>1223.4000000000001</c:v>
                </c:pt>
                <c:pt idx="10893">
                  <c:v>1223.4000000000001</c:v>
                </c:pt>
                <c:pt idx="10894">
                  <c:v>1223.4000000000001</c:v>
                </c:pt>
                <c:pt idx="10895">
                  <c:v>1223.4000000000001</c:v>
                </c:pt>
                <c:pt idx="10896">
                  <c:v>1223.4000000000001</c:v>
                </c:pt>
                <c:pt idx="10897">
                  <c:v>1223.4000000000001</c:v>
                </c:pt>
                <c:pt idx="10898">
                  <c:v>1223.4000000000001</c:v>
                </c:pt>
                <c:pt idx="10899">
                  <c:v>1223.4000000000001</c:v>
                </c:pt>
                <c:pt idx="10900">
                  <c:v>1223.4000000000001</c:v>
                </c:pt>
                <c:pt idx="10901">
                  <c:v>1223.4000000000001</c:v>
                </c:pt>
                <c:pt idx="10902">
                  <c:v>1223.4000000000001</c:v>
                </c:pt>
                <c:pt idx="10903">
                  <c:v>1223.4000000000001</c:v>
                </c:pt>
                <c:pt idx="10904">
                  <c:v>1223.4000000000001</c:v>
                </c:pt>
                <c:pt idx="10905">
                  <c:v>1223.4000000000001</c:v>
                </c:pt>
                <c:pt idx="10906">
                  <c:v>1223.4000000000001</c:v>
                </c:pt>
                <c:pt idx="10907">
                  <c:v>1223.4000000000001</c:v>
                </c:pt>
                <c:pt idx="10908">
                  <c:v>1223.4000000000001</c:v>
                </c:pt>
                <c:pt idx="10909">
                  <c:v>1223.4000000000001</c:v>
                </c:pt>
                <c:pt idx="10910">
                  <c:v>1223.4000000000001</c:v>
                </c:pt>
                <c:pt idx="10911">
                  <c:v>1223.4000000000001</c:v>
                </c:pt>
                <c:pt idx="10912">
                  <c:v>1223.4000000000001</c:v>
                </c:pt>
                <c:pt idx="10913">
                  <c:v>1223.4000000000001</c:v>
                </c:pt>
                <c:pt idx="10914">
                  <c:v>1223.4000000000001</c:v>
                </c:pt>
                <c:pt idx="10915">
                  <c:v>1223.4000000000001</c:v>
                </c:pt>
                <c:pt idx="10916">
                  <c:v>1223.4000000000001</c:v>
                </c:pt>
                <c:pt idx="10917">
                  <c:v>1223.4000000000001</c:v>
                </c:pt>
                <c:pt idx="10918">
                  <c:v>1223.4000000000001</c:v>
                </c:pt>
                <c:pt idx="10919">
                  <c:v>1223.4000000000001</c:v>
                </c:pt>
                <c:pt idx="10920">
                  <c:v>1223.4000000000001</c:v>
                </c:pt>
                <c:pt idx="10921">
                  <c:v>1223.4000000000001</c:v>
                </c:pt>
                <c:pt idx="10922">
                  <c:v>1223.4000000000001</c:v>
                </c:pt>
                <c:pt idx="10923">
                  <c:v>1223.4000000000001</c:v>
                </c:pt>
                <c:pt idx="10924">
                  <c:v>1223.4000000000001</c:v>
                </c:pt>
                <c:pt idx="10925">
                  <c:v>1223.4000000000001</c:v>
                </c:pt>
                <c:pt idx="10926">
                  <c:v>1223.4000000000001</c:v>
                </c:pt>
                <c:pt idx="10927">
                  <c:v>1223.4000000000001</c:v>
                </c:pt>
                <c:pt idx="10928">
                  <c:v>1223.4000000000001</c:v>
                </c:pt>
                <c:pt idx="10929">
                  <c:v>1223.4000000000001</c:v>
                </c:pt>
                <c:pt idx="10930">
                  <c:v>1223.4000000000001</c:v>
                </c:pt>
                <c:pt idx="10931">
                  <c:v>1223.4000000000001</c:v>
                </c:pt>
                <c:pt idx="10932">
                  <c:v>1223.4000000000001</c:v>
                </c:pt>
                <c:pt idx="10933">
                  <c:v>1223.4000000000001</c:v>
                </c:pt>
                <c:pt idx="10934">
                  <c:v>1223.4000000000001</c:v>
                </c:pt>
                <c:pt idx="10935">
                  <c:v>1223.4000000000001</c:v>
                </c:pt>
                <c:pt idx="10936">
                  <c:v>1223.4000000000001</c:v>
                </c:pt>
                <c:pt idx="10937">
                  <c:v>1223.4000000000001</c:v>
                </c:pt>
                <c:pt idx="10938">
                  <c:v>1223.4000000000001</c:v>
                </c:pt>
                <c:pt idx="10939">
                  <c:v>1223.4000000000001</c:v>
                </c:pt>
                <c:pt idx="10940">
                  <c:v>1223.4000000000001</c:v>
                </c:pt>
                <c:pt idx="10941">
                  <c:v>1223.4000000000001</c:v>
                </c:pt>
                <c:pt idx="10942">
                  <c:v>1223.4000000000001</c:v>
                </c:pt>
                <c:pt idx="10943">
                  <c:v>1223.4000000000001</c:v>
                </c:pt>
                <c:pt idx="10944">
                  <c:v>1223.4000000000001</c:v>
                </c:pt>
                <c:pt idx="10945">
                  <c:v>1223.4000000000001</c:v>
                </c:pt>
                <c:pt idx="10946">
                  <c:v>1223.4000000000001</c:v>
                </c:pt>
                <c:pt idx="10947">
                  <c:v>1223.4000000000001</c:v>
                </c:pt>
                <c:pt idx="10948">
                  <c:v>1223.4000000000001</c:v>
                </c:pt>
                <c:pt idx="10949">
                  <c:v>1223.4000000000001</c:v>
                </c:pt>
                <c:pt idx="10950">
                  <c:v>1223.4000000000001</c:v>
                </c:pt>
                <c:pt idx="10951">
                  <c:v>1223.4000000000001</c:v>
                </c:pt>
                <c:pt idx="10952">
                  <c:v>1223.4000000000001</c:v>
                </c:pt>
                <c:pt idx="10953">
                  <c:v>1223.4000000000001</c:v>
                </c:pt>
                <c:pt idx="10954">
                  <c:v>1223.4000000000001</c:v>
                </c:pt>
                <c:pt idx="10955">
                  <c:v>1223.4000000000001</c:v>
                </c:pt>
                <c:pt idx="10956">
                  <c:v>1223.4000000000001</c:v>
                </c:pt>
                <c:pt idx="10957">
                  <c:v>1223.4000000000001</c:v>
                </c:pt>
                <c:pt idx="10958">
                  <c:v>1223.4000000000001</c:v>
                </c:pt>
                <c:pt idx="10959">
                  <c:v>1223.4000000000001</c:v>
                </c:pt>
                <c:pt idx="10960">
                  <c:v>1223.4000000000001</c:v>
                </c:pt>
                <c:pt idx="10961">
                  <c:v>1223.4000000000001</c:v>
                </c:pt>
                <c:pt idx="10962">
                  <c:v>1223.4000000000001</c:v>
                </c:pt>
                <c:pt idx="10963">
                  <c:v>1223.4000000000001</c:v>
                </c:pt>
                <c:pt idx="10964">
                  <c:v>1223.4000000000001</c:v>
                </c:pt>
                <c:pt idx="10965">
                  <c:v>1223.4000000000001</c:v>
                </c:pt>
                <c:pt idx="10966">
                  <c:v>1223.4000000000001</c:v>
                </c:pt>
                <c:pt idx="10967">
                  <c:v>1223.4000000000001</c:v>
                </c:pt>
                <c:pt idx="10968">
                  <c:v>1223.4000000000001</c:v>
                </c:pt>
                <c:pt idx="10969">
                  <c:v>1223.4000000000001</c:v>
                </c:pt>
                <c:pt idx="10970">
                  <c:v>1223.4000000000001</c:v>
                </c:pt>
                <c:pt idx="10971">
                  <c:v>1223.4000000000001</c:v>
                </c:pt>
                <c:pt idx="10972">
                  <c:v>1223.4000000000001</c:v>
                </c:pt>
                <c:pt idx="10973">
                  <c:v>1223.4000000000001</c:v>
                </c:pt>
                <c:pt idx="10974">
                  <c:v>1223.4000000000001</c:v>
                </c:pt>
                <c:pt idx="10975">
                  <c:v>1223.4000000000001</c:v>
                </c:pt>
                <c:pt idx="10976">
                  <c:v>1223.4000000000001</c:v>
                </c:pt>
                <c:pt idx="10977">
                  <c:v>1223.4000000000001</c:v>
                </c:pt>
                <c:pt idx="10978">
                  <c:v>1223.4000000000001</c:v>
                </c:pt>
                <c:pt idx="10979">
                  <c:v>1223.4000000000001</c:v>
                </c:pt>
                <c:pt idx="10980">
                  <c:v>1223.4000000000001</c:v>
                </c:pt>
                <c:pt idx="10981">
                  <c:v>1223.4000000000001</c:v>
                </c:pt>
                <c:pt idx="10982">
                  <c:v>1223.4000000000001</c:v>
                </c:pt>
                <c:pt idx="10983">
                  <c:v>1223.4000000000001</c:v>
                </c:pt>
                <c:pt idx="10984">
                  <c:v>1223.4000000000001</c:v>
                </c:pt>
                <c:pt idx="10985">
                  <c:v>1223.4000000000001</c:v>
                </c:pt>
                <c:pt idx="10986">
                  <c:v>1223.4000000000001</c:v>
                </c:pt>
                <c:pt idx="10987">
                  <c:v>1223.4000000000001</c:v>
                </c:pt>
                <c:pt idx="10988">
                  <c:v>1223.4000000000001</c:v>
                </c:pt>
                <c:pt idx="10989">
                  <c:v>1223.4000000000001</c:v>
                </c:pt>
                <c:pt idx="10990">
                  <c:v>1223.4000000000001</c:v>
                </c:pt>
                <c:pt idx="10991">
                  <c:v>1223.4000000000001</c:v>
                </c:pt>
                <c:pt idx="10992">
                  <c:v>1223.4000000000001</c:v>
                </c:pt>
                <c:pt idx="10993">
                  <c:v>1223.4000000000001</c:v>
                </c:pt>
                <c:pt idx="10994">
                  <c:v>1223.4000000000001</c:v>
                </c:pt>
                <c:pt idx="10995">
                  <c:v>1223.4000000000001</c:v>
                </c:pt>
                <c:pt idx="10996">
                  <c:v>1223.4000000000001</c:v>
                </c:pt>
                <c:pt idx="10997">
                  <c:v>1223.4000000000001</c:v>
                </c:pt>
                <c:pt idx="10998">
                  <c:v>1223.4000000000001</c:v>
                </c:pt>
                <c:pt idx="10999">
                  <c:v>1223.4000000000001</c:v>
                </c:pt>
                <c:pt idx="11000">
                  <c:v>1223.4000000000001</c:v>
                </c:pt>
                <c:pt idx="11001">
                  <c:v>1223.4000000000001</c:v>
                </c:pt>
                <c:pt idx="11002">
                  <c:v>1223.4000000000001</c:v>
                </c:pt>
                <c:pt idx="11003">
                  <c:v>1223.4000000000001</c:v>
                </c:pt>
                <c:pt idx="11004">
                  <c:v>1223.4000000000001</c:v>
                </c:pt>
                <c:pt idx="11005">
                  <c:v>1223.4000000000001</c:v>
                </c:pt>
                <c:pt idx="11006">
                  <c:v>1223.4000000000001</c:v>
                </c:pt>
                <c:pt idx="11007">
                  <c:v>1223.4000000000001</c:v>
                </c:pt>
                <c:pt idx="11008">
                  <c:v>1223.4000000000001</c:v>
                </c:pt>
                <c:pt idx="11009">
                  <c:v>1223.4000000000001</c:v>
                </c:pt>
                <c:pt idx="11010">
                  <c:v>1223.4000000000001</c:v>
                </c:pt>
                <c:pt idx="11011">
                  <c:v>1223.4000000000001</c:v>
                </c:pt>
                <c:pt idx="11012">
                  <c:v>1223.4000000000001</c:v>
                </c:pt>
                <c:pt idx="11013">
                  <c:v>1223.4000000000001</c:v>
                </c:pt>
                <c:pt idx="11014">
                  <c:v>1223.4000000000001</c:v>
                </c:pt>
                <c:pt idx="11015">
                  <c:v>1223.4000000000001</c:v>
                </c:pt>
                <c:pt idx="11016">
                  <c:v>1223.4000000000001</c:v>
                </c:pt>
                <c:pt idx="11017">
                  <c:v>1223.4000000000001</c:v>
                </c:pt>
                <c:pt idx="11018">
                  <c:v>1223.4000000000001</c:v>
                </c:pt>
                <c:pt idx="11019">
                  <c:v>1223.4000000000001</c:v>
                </c:pt>
                <c:pt idx="11020">
                  <c:v>1223.4000000000001</c:v>
                </c:pt>
                <c:pt idx="11021">
                  <c:v>1223.4000000000001</c:v>
                </c:pt>
                <c:pt idx="11022">
                  <c:v>1223.4000000000001</c:v>
                </c:pt>
                <c:pt idx="11023">
                  <c:v>1223.4000000000001</c:v>
                </c:pt>
                <c:pt idx="11024">
                  <c:v>1223.4000000000001</c:v>
                </c:pt>
                <c:pt idx="11025">
                  <c:v>1223.4000000000001</c:v>
                </c:pt>
                <c:pt idx="11026">
                  <c:v>1223.4000000000001</c:v>
                </c:pt>
                <c:pt idx="11027">
                  <c:v>1223.4000000000001</c:v>
                </c:pt>
                <c:pt idx="11028">
                  <c:v>1223.4000000000001</c:v>
                </c:pt>
                <c:pt idx="11029">
                  <c:v>1223.4000000000001</c:v>
                </c:pt>
                <c:pt idx="11030">
                  <c:v>1223.4000000000001</c:v>
                </c:pt>
                <c:pt idx="11031">
                  <c:v>1223.4000000000001</c:v>
                </c:pt>
                <c:pt idx="11032">
                  <c:v>1223.4000000000001</c:v>
                </c:pt>
                <c:pt idx="11033">
                  <c:v>1223.4000000000001</c:v>
                </c:pt>
                <c:pt idx="11034">
                  <c:v>1223.4000000000001</c:v>
                </c:pt>
                <c:pt idx="11035">
                  <c:v>1223.4000000000001</c:v>
                </c:pt>
                <c:pt idx="11036">
                  <c:v>1223.4000000000001</c:v>
                </c:pt>
                <c:pt idx="11037">
                  <c:v>1223.4000000000001</c:v>
                </c:pt>
                <c:pt idx="11038">
                  <c:v>1223.4000000000001</c:v>
                </c:pt>
                <c:pt idx="11039">
                  <c:v>1223.4000000000001</c:v>
                </c:pt>
                <c:pt idx="11040">
                  <c:v>1223.4000000000001</c:v>
                </c:pt>
                <c:pt idx="11041">
                  <c:v>1223.4000000000001</c:v>
                </c:pt>
                <c:pt idx="11042">
                  <c:v>1223.4000000000001</c:v>
                </c:pt>
                <c:pt idx="11043">
                  <c:v>1223.4000000000001</c:v>
                </c:pt>
                <c:pt idx="11044">
                  <c:v>1223.4000000000001</c:v>
                </c:pt>
                <c:pt idx="11045">
                  <c:v>1223.4000000000001</c:v>
                </c:pt>
                <c:pt idx="11046">
                  <c:v>1223.4000000000001</c:v>
                </c:pt>
                <c:pt idx="11047">
                  <c:v>1223.4000000000001</c:v>
                </c:pt>
                <c:pt idx="11048">
                  <c:v>1223.4000000000001</c:v>
                </c:pt>
                <c:pt idx="11049">
                  <c:v>1223.4000000000001</c:v>
                </c:pt>
                <c:pt idx="11050">
                  <c:v>1223.4000000000001</c:v>
                </c:pt>
                <c:pt idx="11051">
                  <c:v>1223.4000000000001</c:v>
                </c:pt>
                <c:pt idx="11052">
                  <c:v>1223.4000000000001</c:v>
                </c:pt>
                <c:pt idx="11053">
                  <c:v>1223.4000000000001</c:v>
                </c:pt>
                <c:pt idx="11054">
                  <c:v>1223.4000000000001</c:v>
                </c:pt>
                <c:pt idx="11055">
                  <c:v>1223.4000000000001</c:v>
                </c:pt>
                <c:pt idx="11056">
                  <c:v>1223.4000000000001</c:v>
                </c:pt>
                <c:pt idx="11057">
                  <c:v>1223.4000000000001</c:v>
                </c:pt>
                <c:pt idx="11058">
                  <c:v>1223.4000000000001</c:v>
                </c:pt>
                <c:pt idx="11059">
                  <c:v>1223.4000000000001</c:v>
                </c:pt>
                <c:pt idx="11060">
                  <c:v>1223.4000000000001</c:v>
                </c:pt>
                <c:pt idx="11061">
                  <c:v>1223.4000000000001</c:v>
                </c:pt>
                <c:pt idx="11062">
                  <c:v>1223.4000000000001</c:v>
                </c:pt>
                <c:pt idx="11063">
                  <c:v>1223.4000000000001</c:v>
                </c:pt>
                <c:pt idx="11064">
                  <c:v>1223.4000000000001</c:v>
                </c:pt>
                <c:pt idx="11065">
                  <c:v>1223.4000000000001</c:v>
                </c:pt>
                <c:pt idx="11066">
                  <c:v>1223.4000000000001</c:v>
                </c:pt>
                <c:pt idx="11067">
                  <c:v>1223.4000000000001</c:v>
                </c:pt>
                <c:pt idx="11068">
                  <c:v>1223.4000000000001</c:v>
                </c:pt>
                <c:pt idx="11069">
                  <c:v>1223.4000000000001</c:v>
                </c:pt>
                <c:pt idx="11070">
                  <c:v>1223.4000000000001</c:v>
                </c:pt>
                <c:pt idx="11071">
                  <c:v>1223.4000000000001</c:v>
                </c:pt>
                <c:pt idx="11072">
                  <c:v>1223.4000000000001</c:v>
                </c:pt>
                <c:pt idx="11073">
                  <c:v>1223.4000000000001</c:v>
                </c:pt>
                <c:pt idx="11074">
                  <c:v>1223.4000000000001</c:v>
                </c:pt>
                <c:pt idx="11075">
                  <c:v>1223.4000000000001</c:v>
                </c:pt>
                <c:pt idx="11076">
                  <c:v>1223.4000000000001</c:v>
                </c:pt>
                <c:pt idx="11077">
                  <c:v>1223.4000000000001</c:v>
                </c:pt>
                <c:pt idx="11078">
                  <c:v>1223.4000000000001</c:v>
                </c:pt>
                <c:pt idx="11079">
                  <c:v>1223.4000000000001</c:v>
                </c:pt>
                <c:pt idx="11080">
                  <c:v>1223.4000000000001</c:v>
                </c:pt>
                <c:pt idx="11081">
                  <c:v>1223.4000000000001</c:v>
                </c:pt>
                <c:pt idx="11082">
                  <c:v>1223.4000000000001</c:v>
                </c:pt>
                <c:pt idx="11083">
                  <c:v>1223.4000000000001</c:v>
                </c:pt>
                <c:pt idx="11084">
                  <c:v>1223.4000000000001</c:v>
                </c:pt>
                <c:pt idx="11085">
                  <c:v>1223.4000000000001</c:v>
                </c:pt>
                <c:pt idx="11086">
                  <c:v>1223.4000000000001</c:v>
                </c:pt>
                <c:pt idx="11087">
                  <c:v>1223.4000000000001</c:v>
                </c:pt>
                <c:pt idx="11088">
                  <c:v>1223.4000000000001</c:v>
                </c:pt>
                <c:pt idx="11089">
                  <c:v>1223.4000000000001</c:v>
                </c:pt>
                <c:pt idx="11090">
                  <c:v>1223.4000000000001</c:v>
                </c:pt>
                <c:pt idx="11091">
                  <c:v>1223.4000000000001</c:v>
                </c:pt>
                <c:pt idx="11092">
                  <c:v>1223.4000000000001</c:v>
                </c:pt>
                <c:pt idx="11093">
                  <c:v>1223.4000000000001</c:v>
                </c:pt>
                <c:pt idx="11094">
                  <c:v>1223.4000000000001</c:v>
                </c:pt>
                <c:pt idx="11095">
                  <c:v>1223.4000000000001</c:v>
                </c:pt>
                <c:pt idx="11096">
                  <c:v>1223.4000000000001</c:v>
                </c:pt>
                <c:pt idx="11097">
                  <c:v>1223.4000000000001</c:v>
                </c:pt>
                <c:pt idx="11098">
                  <c:v>1223.4000000000001</c:v>
                </c:pt>
                <c:pt idx="11099">
                  <c:v>1223.4000000000001</c:v>
                </c:pt>
                <c:pt idx="11100">
                  <c:v>1223.4000000000001</c:v>
                </c:pt>
                <c:pt idx="11101">
                  <c:v>1223.4000000000001</c:v>
                </c:pt>
                <c:pt idx="11102">
                  <c:v>1223.4000000000001</c:v>
                </c:pt>
                <c:pt idx="11103">
                  <c:v>1223.4000000000001</c:v>
                </c:pt>
                <c:pt idx="11104">
                  <c:v>1223.4000000000001</c:v>
                </c:pt>
                <c:pt idx="11105">
                  <c:v>1223.4000000000001</c:v>
                </c:pt>
                <c:pt idx="11106">
                  <c:v>1223.4000000000001</c:v>
                </c:pt>
                <c:pt idx="11107">
                  <c:v>1223.4000000000001</c:v>
                </c:pt>
                <c:pt idx="11108">
                  <c:v>1223.4000000000001</c:v>
                </c:pt>
                <c:pt idx="11109">
                  <c:v>1223.4000000000001</c:v>
                </c:pt>
                <c:pt idx="11110">
                  <c:v>1223.4000000000001</c:v>
                </c:pt>
                <c:pt idx="11111">
                  <c:v>1223.4000000000001</c:v>
                </c:pt>
                <c:pt idx="11112">
                  <c:v>1223.4000000000001</c:v>
                </c:pt>
                <c:pt idx="11113">
                  <c:v>1223.4000000000001</c:v>
                </c:pt>
                <c:pt idx="11114">
                  <c:v>1223.4000000000001</c:v>
                </c:pt>
                <c:pt idx="11115">
                  <c:v>1223.4000000000001</c:v>
                </c:pt>
                <c:pt idx="11116">
                  <c:v>1223.4000000000001</c:v>
                </c:pt>
                <c:pt idx="11117">
                  <c:v>1223.4000000000001</c:v>
                </c:pt>
                <c:pt idx="11118">
                  <c:v>1223.4000000000001</c:v>
                </c:pt>
                <c:pt idx="11119">
                  <c:v>1223.4000000000001</c:v>
                </c:pt>
                <c:pt idx="11120">
                  <c:v>1223.4000000000001</c:v>
                </c:pt>
                <c:pt idx="11121">
                  <c:v>1223.4000000000001</c:v>
                </c:pt>
                <c:pt idx="11122">
                  <c:v>1223.4000000000001</c:v>
                </c:pt>
                <c:pt idx="11123">
                  <c:v>1223.4000000000001</c:v>
                </c:pt>
                <c:pt idx="11124">
                  <c:v>1223.4000000000001</c:v>
                </c:pt>
                <c:pt idx="11125">
                  <c:v>1223.4000000000001</c:v>
                </c:pt>
                <c:pt idx="11126">
                  <c:v>1223.4000000000001</c:v>
                </c:pt>
                <c:pt idx="11127">
                  <c:v>1223.4000000000001</c:v>
                </c:pt>
                <c:pt idx="11128">
                  <c:v>1223.4000000000001</c:v>
                </c:pt>
                <c:pt idx="11129">
                  <c:v>1223.4000000000001</c:v>
                </c:pt>
                <c:pt idx="11130">
                  <c:v>1223.4000000000001</c:v>
                </c:pt>
                <c:pt idx="11131">
                  <c:v>1223.4000000000001</c:v>
                </c:pt>
                <c:pt idx="11132">
                  <c:v>1223.4000000000001</c:v>
                </c:pt>
                <c:pt idx="11133">
                  <c:v>1223.4000000000001</c:v>
                </c:pt>
                <c:pt idx="11134">
                  <c:v>1223.4000000000001</c:v>
                </c:pt>
                <c:pt idx="11135">
                  <c:v>1223.4000000000001</c:v>
                </c:pt>
                <c:pt idx="11136">
                  <c:v>1223.4000000000001</c:v>
                </c:pt>
                <c:pt idx="11137">
                  <c:v>1223.4000000000001</c:v>
                </c:pt>
                <c:pt idx="11138">
                  <c:v>1223.4000000000001</c:v>
                </c:pt>
                <c:pt idx="11139">
                  <c:v>1223.4000000000001</c:v>
                </c:pt>
                <c:pt idx="11140">
                  <c:v>1223.4000000000001</c:v>
                </c:pt>
                <c:pt idx="11141">
                  <c:v>1223.4000000000001</c:v>
                </c:pt>
                <c:pt idx="11142">
                  <c:v>1223.4000000000001</c:v>
                </c:pt>
                <c:pt idx="11143">
                  <c:v>1223.4000000000001</c:v>
                </c:pt>
                <c:pt idx="11144">
                  <c:v>1223.4000000000001</c:v>
                </c:pt>
                <c:pt idx="11145">
                  <c:v>1223.4000000000001</c:v>
                </c:pt>
                <c:pt idx="11146">
                  <c:v>1223.4000000000001</c:v>
                </c:pt>
                <c:pt idx="11147">
                  <c:v>1223.4000000000001</c:v>
                </c:pt>
                <c:pt idx="11148">
                  <c:v>1223.4000000000001</c:v>
                </c:pt>
                <c:pt idx="11149">
                  <c:v>1223.4000000000001</c:v>
                </c:pt>
                <c:pt idx="11150">
                  <c:v>1223.4000000000001</c:v>
                </c:pt>
                <c:pt idx="11151">
                  <c:v>1223.4000000000001</c:v>
                </c:pt>
                <c:pt idx="11152">
                  <c:v>1223.4000000000001</c:v>
                </c:pt>
                <c:pt idx="11153">
                  <c:v>1223.4000000000001</c:v>
                </c:pt>
                <c:pt idx="11154">
                  <c:v>1223.4000000000001</c:v>
                </c:pt>
                <c:pt idx="11155">
                  <c:v>1223.4000000000001</c:v>
                </c:pt>
                <c:pt idx="11156">
                  <c:v>1223.4000000000001</c:v>
                </c:pt>
                <c:pt idx="11157">
                  <c:v>1223.4000000000001</c:v>
                </c:pt>
                <c:pt idx="11158">
                  <c:v>1223.4000000000001</c:v>
                </c:pt>
                <c:pt idx="11159">
                  <c:v>1223.4000000000001</c:v>
                </c:pt>
                <c:pt idx="11160">
                  <c:v>1223.4000000000001</c:v>
                </c:pt>
                <c:pt idx="11161">
                  <c:v>1223.4000000000001</c:v>
                </c:pt>
                <c:pt idx="11162">
                  <c:v>1223.4000000000001</c:v>
                </c:pt>
                <c:pt idx="11163">
                  <c:v>1223.4000000000001</c:v>
                </c:pt>
                <c:pt idx="11164">
                  <c:v>1223.4000000000001</c:v>
                </c:pt>
                <c:pt idx="11165">
                  <c:v>1223.4000000000001</c:v>
                </c:pt>
                <c:pt idx="11166">
                  <c:v>1223.4000000000001</c:v>
                </c:pt>
                <c:pt idx="11167">
                  <c:v>1223.4000000000001</c:v>
                </c:pt>
                <c:pt idx="11168">
                  <c:v>1223.4000000000001</c:v>
                </c:pt>
                <c:pt idx="11169">
                  <c:v>1223.4000000000001</c:v>
                </c:pt>
                <c:pt idx="11170">
                  <c:v>1223.4000000000001</c:v>
                </c:pt>
                <c:pt idx="11171">
                  <c:v>1223.4000000000001</c:v>
                </c:pt>
                <c:pt idx="11172">
                  <c:v>1223.4000000000001</c:v>
                </c:pt>
                <c:pt idx="11173">
                  <c:v>1223.4000000000001</c:v>
                </c:pt>
                <c:pt idx="11174">
                  <c:v>1223.4000000000001</c:v>
                </c:pt>
                <c:pt idx="11175">
                  <c:v>1223.4000000000001</c:v>
                </c:pt>
                <c:pt idx="11176">
                  <c:v>1223.4000000000001</c:v>
                </c:pt>
                <c:pt idx="11177">
                  <c:v>1223.4000000000001</c:v>
                </c:pt>
                <c:pt idx="11178">
                  <c:v>1223.4000000000001</c:v>
                </c:pt>
                <c:pt idx="11179">
                  <c:v>1223.4000000000001</c:v>
                </c:pt>
                <c:pt idx="11180">
                  <c:v>1223.4000000000001</c:v>
                </c:pt>
                <c:pt idx="11181">
                  <c:v>1223.4000000000001</c:v>
                </c:pt>
                <c:pt idx="11182">
                  <c:v>1223.4000000000001</c:v>
                </c:pt>
                <c:pt idx="11183">
                  <c:v>1223.4000000000001</c:v>
                </c:pt>
                <c:pt idx="11184">
                  <c:v>1223.4000000000001</c:v>
                </c:pt>
                <c:pt idx="11185">
                  <c:v>1223.4000000000001</c:v>
                </c:pt>
                <c:pt idx="11186">
                  <c:v>1223.4000000000001</c:v>
                </c:pt>
                <c:pt idx="11187">
                  <c:v>1223.4000000000001</c:v>
                </c:pt>
                <c:pt idx="11188">
                  <c:v>1223.4000000000001</c:v>
                </c:pt>
                <c:pt idx="11189">
                  <c:v>1223.4000000000001</c:v>
                </c:pt>
                <c:pt idx="11190">
                  <c:v>1223.4000000000001</c:v>
                </c:pt>
                <c:pt idx="11191">
                  <c:v>1223.4000000000001</c:v>
                </c:pt>
                <c:pt idx="11192">
                  <c:v>1223.4000000000001</c:v>
                </c:pt>
                <c:pt idx="11193">
                  <c:v>1223.4000000000001</c:v>
                </c:pt>
                <c:pt idx="11194">
                  <c:v>1223.4000000000001</c:v>
                </c:pt>
                <c:pt idx="11195">
                  <c:v>1223.4000000000001</c:v>
                </c:pt>
                <c:pt idx="11196">
                  <c:v>1223.4000000000001</c:v>
                </c:pt>
                <c:pt idx="11197">
                  <c:v>1223.4000000000001</c:v>
                </c:pt>
                <c:pt idx="11198">
                  <c:v>1223.4000000000001</c:v>
                </c:pt>
                <c:pt idx="11199">
                  <c:v>1223.4000000000001</c:v>
                </c:pt>
                <c:pt idx="11200">
                  <c:v>1223.4000000000001</c:v>
                </c:pt>
                <c:pt idx="11201">
                  <c:v>1223.4000000000001</c:v>
                </c:pt>
                <c:pt idx="11202">
                  <c:v>1223.4000000000001</c:v>
                </c:pt>
                <c:pt idx="11203">
                  <c:v>1223.4000000000001</c:v>
                </c:pt>
                <c:pt idx="11204">
                  <c:v>1223.4000000000001</c:v>
                </c:pt>
                <c:pt idx="11205">
                  <c:v>1223.4000000000001</c:v>
                </c:pt>
                <c:pt idx="11206">
                  <c:v>1223.4000000000001</c:v>
                </c:pt>
                <c:pt idx="11207">
                  <c:v>1223.4000000000001</c:v>
                </c:pt>
                <c:pt idx="11208">
                  <c:v>1223.4000000000001</c:v>
                </c:pt>
                <c:pt idx="11209">
                  <c:v>1223.4000000000001</c:v>
                </c:pt>
                <c:pt idx="11210">
                  <c:v>1223.4000000000001</c:v>
                </c:pt>
                <c:pt idx="11211">
                  <c:v>1223.4000000000001</c:v>
                </c:pt>
                <c:pt idx="11212">
                  <c:v>1223.4000000000001</c:v>
                </c:pt>
                <c:pt idx="11213">
                  <c:v>1223.4000000000001</c:v>
                </c:pt>
                <c:pt idx="11214">
                  <c:v>1223.4000000000001</c:v>
                </c:pt>
                <c:pt idx="11215">
                  <c:v>1223.4000000000001</c:v>
                </c:pt>
                <c:pt idx="11216">
                  <c:v>1223.4000000000001</c:v>
                </c:pt>
                <c:pt idx="11217">
                  <c:v>1223.4000000000001</c:v>
                </c:pt>
                <c:pt idx="11218">
                  <c:v>1223.4000000000001</c:v>
                </c:pt>
                <c:pt idx="11219">
                  <c:v>1223.4000000000001</c:v>
                </c:pt>
                <c:pt idx="11220">
                  <c:v>1223.4000000000001</c:v>
                </c:pt>
                <c:pt idx="11221">
                  <c:v>1223.4000000000001</c:v>
                </c:pt>
                <c:pt idx="11222">
                  <c:v>1223.4000000000001</c:v>
                </c:pt>
                <c:pt idx="11223">
                  <c:v>1223.4000000000001</c:v>
                </c:pt>
                <c:pt idx="11224">
                  <c:v>1223.4000000000001</c:v>
                </c:pt>
                <c:pt idx="11225">
                  <c:v>1223.4000000000001</c:v>
                </c:pt>
                <c:pt idx="11226">
                  <c:v>1223.4000000000001</c:v>
                </c:pt>
                <c:pt idx="11227">
                  <c:v>1223.4000000000001</c:v>
                </c:pt>
                <c:pt idx="11228">
                  <c:v>1223.4000000000001</c:v>
                </c:pt>
                <c:pt idx="11229">
                  <c:v>1223.4000000000001</c:v>
                </c:pt>
                <c:pt idx="11230">
                  <c:v>1223.4000000000001</c:v>
                </c:pt>
                <c:pt idx="11231">
                  <c:v>1223.4000000000001</c:v>
                </c:pt>
                <c:pt idx="11232">
                  <c:v>1223.4000000000001</c:v>
                </c:pt>
                <c:pt idx="11233">
                  <c:v>1223.4000000000001</c:v>
                </c:pt>
                <c:pt idx="11234">
                  <c:v>1223.4000000000001</c:v>
                </c:pt>
                <c:pt idx="11235">
                  <c:v>1223.4000000000001</c:v>
                </c:pt>
                <c:pt idx="11236">
                  <c:v>1223.4000000000001</c:v>
                </c:pt>
                <c:pt idx="11237">
                  <c:v>1223.4000000000001</c:v>
                </c:pt>
                <c:pt idx="11238">
                  <c:v>1223.4000000000001</c:v>
                </c:pt>
                <c:pt idx="11239">
                  <c:v>1223.4000000000001</c:v>
                </c:pt>
                <c:pt idx="11240">
                  <c:v>1223.4000000000001</c:v>
                </c:pt>
                <c:pt idx="11241">
                  <c:v>1223.4000000000001</c:v>
                </c:pt>
                <c:pt idx="11242">
                  <c:v>1223.4000000000001</c:v>
                </c:pt>
                <c:pt idx="11243">
                  <c:v>1223.4000000000001</c:v>
                </c:pt>
                <c:pt idx="11244">
                  <c:v>1223.4000000000001</c:v>
                </c:pt>
                <c:pt idx="11245">
                  <c:v>1223.4000000000001</c:v>
                </c:pt>
                <c:pt idx="11246">
                  <c:v>1223.4000000000001</c:v>
                </c:pt>
                <c:pt idx="11247">
                  <c:v>1223.4000000000001</c:v>
                </c:pt>
                <c:pt idx="11248">
                  <c:v>1223.4000000000001</c:v>
                </c:pt>
                <c:pt idx="11249">
                  <c:v>1223.4000000000001</c:v>
                </c:pt>
                <c:pt idx="11250">
                  <c:v>1223.4000000000001</c:v>
                </c:pt>
                <c:pt idx="11251">
                  <c:v>1223.4000000000001</c:v>
                </c:pt>
                <c:pt idx="11252">
                  <c:v>1223.4000000000001</c:v>
                </c:pt>
                <c:pt idx="11253">
                  <c:v>1223.4000000000001</c:v>
                </c:pt>
                <c:pt idx="11254">
                  <c:v>1223.4000000000001</c:v>
                </c:pt>
                <c:pt idx="11255">
                  <c:v>1223.4000000000001</c:v>
                </c:pt>
                <c:pt idx="11256">
                  <c:v>1223.4000000000001</c:v>
                </c:pt>
                <c:pt idx="11257">
                  <c:v>1223.4000000000001</c:v>
                </c:pt>
                <c:pt idx="11258">
                  <c:v>1223.4000000000001</c:v>
                </c:pt>
                <c:pt idx="11259">
                  <c:v>1223.4000000000001</c:v>
                </c:pt>
                <c:pt idx="11260">
                  <c:v>1223.4000000000001</c:v>
                </c:pt>
                <c:pt idx="11261">
                  <c:v>1223.4000000000001</c:v>
                </c:pt>
                <c:pt idx="11262">
                  <c:v>1223.4000000000001</c:v>
                </c:pt>
                <c:pt idx="11263">
                  <c:v>1223.4000000000001</c:v>
                </c:pt>
                <c:pt idx="11264">
                  <c:v>1223.4000000000001</c:v>
                </c:pt>
                <c:pt idx="11265">
                  <c:v>1223.4000000000001</c:v>
                </c:pt>
                <c:pt idx="11266">
                  <c:v>1223.4000000000001</c:v>
                </c:pt>
                <c:pt idx="11267">
                  <c:v>1223.4000000000001</c:v>
                </c:pt>
                <c:pt idx="11268">
                  <c:v>1223.4000000000001</c:v>
                </c:pt>
                <c:pt idx="11269">
                  <c:v>1223.4000000000001</c:v>
                </c:pt>
                <c:pt idx="11270">
                  <c:v>1223.4000000000001</c:v>
                </c:pt>
                <c:pt idx="11271">
                  <c:v>1223.4000000000001</c:v>
                </c:pt>
                <c:pt idx="11272">
                  <c:v>1223.4000000000001</c:v>
                </c:pt>
                <c:pt idx="11273">
                  <c:v>1223.4000000000001</c:v>
                </c:pt>
                <c:pt idx="11274">
                  <c:v>1223.4000000000001</c:v>
                </c:pt>
                <c:pt idx="11275">
                  <c:v>1223.4000000000001</c:v>
                </c:pt>
                <c:pt idx="11276">
                  <c:v>1223.4000000000001</c:v>
                </c:pt>
                <c:pt idx="11277">
                  <c:v>1223.4000000000001</c:v>
                </c:pt>
                <c:pt idx="11278">
                  <c:v>1223.4000000000001</c:v>
                </c:pt>
                <c:pt idx="11279">
                  <c:v>1223.4000000000001</c:v>
                </c:pt>
                <c:pt idx="11280">
                  <c:v>1223.4000000000001</c:v>
                </c:pt>
                <c:pt idx="11281">
                  <c:v>1223.4000000000001</c:v>
                </c:pt>
                <c:pt idx="11282">
                  <c:v>1223.4000000000001</c:v>
                </c:pt>
                <c:pt idx="11283">
                  <c:v>1223.4000000000001</c:v>
                </c:pt>
                <c:pt idx="11284">
                  <c:v>1223.4000000000001</c:v>
                </c:pt>
                <c:pt idx="11285">
                  <c:v>1223.4000000000001</c:v>
                </c:pt>
                <c:pt idx="11286">
                  <c:v>1223.4000000000001</c:v>
                </c:pt>
                <c:pt idx="11287">
                  <c:v>1223.4000000000001</c:v>
                </c:pt>
                <c:pt idx="11288">
                  <c:v>1223.4000000000001</c:v>
                </c:pt>
                <c:pt idx="11289">
                  <c:v>1223.4000000000001</c:v>
                </c:pt>
                <c:pt idx="11290">
                  <c:v>1223.4000000000001</c:v>
                </c:pt>
                <c:pt idx="11291">
                  <c:v>1223.4000000000001</c:v>
                </c:pt>
                <c:pt idx="11292">
                  <c:v>1223.4000000000001</c:v>
                </c:pt>
                <c:pt idx="11293">
                  <c:v>1223.4000000000001</c:v>
                </c:pt>
                <c:pt idx="11294">
                  <c:v>1223.4000000000001</c:v>
                </c:pt>
                <c:pt idx="11295">
                  <c:v>1223.4000000000001</c:v>
                </c:pt>
                <c:pt idx="11296">
                  <c:v>1223.4000000000001</c:v>
                </c:pt>
                <c:pt idx="11297">
                  <c:v>1223.4000000000001</c:v>
                </c:pt>
                <c:pt idx="11298">
                  <c:v>1223.4000000000001</c:v>
                </c:pt>
                <c:pt idx="11299">
                  <c:v>1223.4000000000001</c:v>
                </c:pt>
                <c:pt idx="11300">
                  <c:v>1223.4000000000001</c:v>
                </c:pt>
                <c:pt idx="11301">
                  <c:v>1223.4000000000001</c:v>
                </c:pt>
                <c:pt idx="11302">
                  <c:v>1223.4000000000001</c:v>
                </c:pt>
                <c:pt idx="11303">
                  <c:v>1223.4000000000001</c:v>
                </c:pt>
                <c:pt idx="11304">
                  <c:v>1223.4000000000001</c:v>
                </c:pt>
                <c:pt idx="11305">
                  <c:v>1223.4000000000001</c:v>
                </c:pt>
                <c:pt idx="11306">
                  <c:v>1223.4000000000001</c:v>
                </c:pt>
                <c:pt idx="11307">
                  <c:v>1223.4000000000001</c:v>
                </c:pt>
                <c:pt idx="11308">
                  <c:v>1223.4000000000001</c:v>
                </c:pt>
                <c:pt idx="11309">
                  <c:v>1223.4000000000001</c:v>
                </c:pt>
                <c:pt idx="11310">
                  <c:v>1223.4000000000001</c:v>
                </c:pt>
                <c:pt idx="11311">
                  <c:v>1223.4000000000001</c:v>
                </c:pt>
                <c:pt idx="11312">
                  <c:v>1223.4000000000001</c:v>
                </c:pt>
                <c:pt idx="11313">
                  <c:v>1223.4000000000001</c:v>
                </c:pt>
                <c:pt idx="11314">
                  <c:v>1223.4000000000001</c:v>
                </c:pt>
                <c:pt idx="11315">
                  <c:v>1223.4000000000001</c:v>
                </c:pt>
                <c:pt idx="11316">
                  <c:v>1223.4000000000001</c:v>
                </c:pt>
                <c:pt idx="11317">
                  <c:v>1223.4000000000001</c:v>
                </c:pt>
                <c:pt idx="11318">
                  <c:v>1223.4000000000001</c:v>
                </c:pt>
                <c:pt idx="11319">
                  <c:v>1223.4000000000001</c:v>
                </c:pt>
                <c:pt idx="11320">
                  <c:v>1223.4000000000001</c:v>
                </c:pt>
                <c:pt idx="11321">
                  <c:v>1223.4000000000001</c:v>
                </c:pt>
                <c:pt idx="11322">
                  <c:v>1223.4000000000001</c:v>
                </c:pt>
                <c:pt idx="11323">
                  <c:v>1223.4000000000001</c:v>
                </c:pt>
                <c:pt idx="11324">
                  <c:v>1223.4000000000001</c:v>
                </c:pt>
                <c:pt idx="11325">
                  <c:v>1223.4000000000001</c:v>
                </c:pt>
                <c:pt idx="11326">
                  <c:v>1223.4000000000001</c:v>
                </c:pt>
                <c:pt idx="11327">
                  <c:v>1223.4000000000001</c:v>
                </c:pt>
                <c:pt idx="11328">
                  <c:v>1223.4000000000001</c:v>
                </c:pt>
                <c:pt idx="11329">
                  <c:v>1223.4000000000001</c:v>
                </c:pt>
                <c:pt idx="11330">
                  <c:v>1223.4000000000001</c:v>
                </c:pt>
                <c:pt idx="11331">
                  <c:v>1223.4000000000001</c:v>
                </c:pt>
                <c:pt idx="11332">
                  <c:v>1223.4000000000001</c:v>
                </c:pt>
                <c:pt idx="11333">
                  <c:v>1223.4000000000001</c:v>
                </c:pt>
                <c:pt idx="11334">
                  <c:v>1223.4000000000001</c:v>
                </c:pt>
                <c:pt idx="11335">
                  <c:v>1223.4000000000001</c:v>
                </c:pt>
                <c:pt idx="11336">
                  <c:v>1223.4000000000001</c:v>
                </c:pt>
                <c:pt idx="11337">
                  <c:v>1223.4000000000001</c:v>
                </c:pt>
                <c:pt idx="11338">
                  <c:v>1223.4000000000001</c:v>
                </c:pt>
                <c:pt idx="11339">
                  <c:v>1223.4000000000001</c:v>
                </c:pt>
                <c:pt idx="11340">
                  <c:v>1223.4000000000001</c:v>
                </c:pt>
                <c:pt idx="11341">
                  <c:v>1223.4000000000001</c:v>
                </c:pt>
                <c:pt idx="11342">
                  <c:v>1223.4000000000001</c:v>
                </c:pt>
                <c:pt idx="11343">
                  <c:v>1223.4000000000001</c:v>
                </c:pt>
                <c:pt idx="11344">
                  <c:v>1223.4000000000001</c:v>
                </c:pt>
                <c:pt idx="11345">
                  <c:v>1223.4000000000001</c:v>
                </c:pt>
                <c:pt idx="11346">
                  <c:v>1223.4000000000001</c:v>
                </c:pt>
                <c:pt idx="11347">
                  <c:v>1223.4000000000001</c:v>
                </c:pt>
                <c:pt idx="11348">
                  <c:v>1223.4000000000001</c:v>
                </c:pt>
                <c:pt idx="11349">
                  <c:v>1223.4000000000001</c:v>
                </c:pt>
                <c:pt idx="11350">
                  <c:v>1223.4000000000001</c:v>
                </c:pt>
                <c:pt idx="11351">
                  <c:v>1223.4000000000001</c:v>
                </c:pt>
                <c:pt idx="11352">
                  <c:v>1223.4000000000001</c:v>
                </c:pt>
                <c:pt idx="11353">
                  <c:v>1223.4000000000001</c:v>
                </c:pt>
                <c:pt idx="11354">
                  <c:v>1223.4000000000001</c:v>
                </c:pt>
                <c:pt idx="11355">
                  <c:v>1223.4000000000001</c:v>
                </c:pt>
                <c:pt idx="11356">
                  <c:v>1223.4000000000001</c:v>
                </c:pt>
                <c:pt idx="11357">
                  <c:v>1223.4000000000001</c:v>
                </c:pt>
                <c:pt idx="11358">
                  <c:v>1223.4000000000001</c:v>
                </c:pt>
                <c:pt idx="11359">
                  <c:v>1223.4000000000001</c:v>
                </c:pt>
                <c:pt idx="11360">
                  <c:v>1223.4000000000001</c:v>
                </c:pt>
                <c:pt idx="11361">
                  <c:v>1223.4000000000001</c:v>
                </c:pt>
                <c:pt idx="11362">
                  <c:v>1223.4000000000001</c:v>
                </c:pt>
                <c:pt idx="11363">
                  <c:v>1223.4000000000001</c:v>
                </c:pt>
                <c:pt idx="11364">
                  <c:v>1223.4000000000001</c:v>
                </c:pt>
                <c:pt idx="11365">
                  <c:v>1223.4000000000001</c:v>
                </c:pt>
                <c:pt idx="11366">
                  <c:v>1223.4000000000001</c:v>
                </c:pt>
                <c:pt idx="11367">
                  <c:v>1223.4000000000001</c:v>
                </c:pt>
                <c:pt idx="11368">
                  <c:v>1223.4000000000001</c:v>
                </c:pt>
                <c:pt idx="11369">
                  <c:v>1223.4000000000001</c:v>
                </c:pt>
                <c:pt idx="11370">
                  <c:v>1223.4000000000001</c:v>
                </c:pt>
                <c:pt idx="11371">
                  <c:v>1223.4000000000001</c:v>
                </c:pt>
                <c:pt idx="11372">
                  <c:v>1223.4000000000001</c:v>
                </c:pt>
                <c:pt idx="11373">
                  <c:v>1223.4000000000001</c:v>
                </c:pt>
                <c:pt idx="11374">
                  <c:v>1223.4000000000001</c:v>
                </c:pt>
                <c:pt idx="11375">
                  <c:v>1223.4000000000001</c:v>
                </c:pt>
                <c:pt idx="11376">
                  <c:v>1223.4000000000001</c:v>
                </c:pt>
                <c:pt idx="11377">
                  <c:v>1223.4000000000001</c:v>
                </c:pt>
                <c:pt idx="11378">
                  <c:v>1223.4000000000001</c:v>
                </c:pt>
                <c:pt idx="11379">
                  <c:v>1223.4000000000001</c:v>
                </c:pt>
                <c:pt idx="11380">
                  <c:v>1223.4000000000001</c:v>
                </c:pt>
                <c:pt idx="11381">
                  <c:v>1223.4000000000001</c:v>
                </c:pt>
                <c:pt idx="11382">
                  <c:v>1223.4000000000001</c:v>
                </c:pt>
                <c:pt idx="11383">
                  <c:v>1223.4000000000001</c:v>
                </c:pt>
                <c:pt idx="11384">
                  <c:v>1223.4000000000001</c:v>
                </c:pt>
                <c:pt idx="11385">
                  <c:v>1223.4000000000001</c:v>
                </c:pt>
                <c:pt idx="11386">
                  <c:v>1223.4000000000001</c:v>
                </c:pt>
                <c:pt idx="11387">
                  <c:v>1223.4000000000001</c:v>
                </c:pt>
                <c:pt idx="11388">
                  <c:v>1223.4000000000001</c:v>
                </c:pt>
                <c:pt idx="11389">
                  <c:v>1223.4000000000001</c:v>
                </c:pt>
                <c:pt idx="11390">
                  <c:v>1223.4000000000001</c:v>
                </c:pt>
                <c:pt idx="11391">
                  <c:v>1223.4000000000001</c:v>
                </c:pt>
                <c:pt idx="11392">
                  <c:v>1223.4000000000001</c:v>
                </c:pt>
                <c:pt idx="11393">
                  <c:v>1223.4000000000001</c:v>
                </c:pt>
                <c:pt idx="11394">
                  <c:v>1223.4000000000001</c:v>
                </c:pt>
                <c:pt idx="11395">
                  <c:v>1223.4000000000001</c:v>
                </c:pt>
                <c:pt idx="11396">
                  <c:v>1223.4000000000001</c:v>
                </c:pt>
                <c:pt idx="11397">
                  <c:v>1223.4000000000001</c:v>
                </c:pt>
                <c:pt idx="11398">
                  <c:v>1223.4000000000001</c:v>
                </c:pt>
                <c:pt idx="11399">
                  <c:v>1223.4000000000001</c:v>
                </c:pt>
                <c:pt idx="11400">
                  <c:v>1223.4000000000001</c:v>
                </c:pt>
                <c:pt idx="11401">
                  <c:v>1223.4000000000001</c:v>
                </c:pt>
                <c:pt idx="11402">
                  <c:v>1223.4000000000001</c:v>
                </c:pt>
                <c:pt idx="11403">
                  <c:v>1223.4000000000001</c:v>
                </c:pt>
                <c:pt idx="11404">
                  <c:v>1223.4000000000001</c:v>
                </c:pt>
                <c:pt idx="11405">
                  <c:v>1223.4000000000001</c:v>
                </c:pt>
                <c:pt idx="11406">
                  <c:v>1223.4000000000001</c:v>
                </c:pt>
                <c:pt idx="11407">
                  <c:v>1223.4000000000001</c:v>
                </c:pt>
                <c:pt idx="11408">
                  <c:v>1223.4000000000001</c:v>
                </c:pt>
                <c:pt idx="11409">
                  <c:v>1223.4000000000001</c:v>
                </c:pt>
                <c:pt idx="11410">
                  <c:v>1223.4000000000001</c:v>
                </c:pt>
                <c:pt idx="11411">
                  <c:v>1223.4000000000001</c:v>
                </c:pt>
                <c:pt idx="11412">
                  <c:v>1223.4000000000001</c:v>
                </c:pt>
                <c:pt idx="11413">
                  <c:v>1223.4000000000001</c:v>
                </c:pt>
                <c:pt idx="11414">
                  <c:v>1223.4000000000001</c:v>
                </c:pt>
                <c:pt idx="11415">
                  <c:v>1223.4000000000001</c:v>
                </c:pt>
                <c:pt idx="11416">
                  <c:v>1223.4000000000001</c:v>
                </c:pt>
                <c:pt idx="11417">
                  <c:v>1223.4000000000001</c:v>
                </c:pt>
                <c:pt idx="11418">
                  <c:v>1223.4000000000001</c:v>
                </c:pt>
                <c:pt idx="11419">
                  <c:v>1223.4000000000001</c:v>
                </c:pt>
                <c:pt idx="11420">
                  <c:v>1223.4000000000001</c:v>
                </c:pt>
                <c:pt idx="11421">
                  <c:v>1223.4000000000001</c:v>
                </c:pt>
                <c:pt idx="11422">
                  <c:v>1223.4000000000001</c:v>
                </c:pt>
                <c:pt idx="11423">
                  <c:v>1223.4000000000001</c:v>
                </c:pt>
                <c:pt idx="11424">
                  <c:v>1223.4000000000001</c:v>
                </c:pt>
                <c:pt idx="11425">
                  <c:v>1223.4000000000001</c:v>
                </c:pt>
                <c:pt idx="11426">
                  <c:v>1223.4000000000001</c:v>
                </c:pt>
                <c:pt idx="11427">
                  <c:v>1223.4000000000001</c:v>
                </c:pt>
                <c:pt idx="11428">
                  <c:v>1223.4000000000001</c:v>
                </c:pt>
                <c:pt idx="11429">
                  <c:v>1223.4000000000001</c:v>
                </c:pt>
                <c:pt idx="11430">
                  <c:v>1223.4000000000001</c:v>
                </c:pt>
                <c:pt idx="11431">
                  <c:v>1223.4000000000001</c:v>
                </c:pt>
                <c:pt idx="11432">
                  <c:v>1223.4000000000001</c:v>
                </c:pt>
                <c:pt idx="11433">
                  <c:v>1223.4000000000001</c:v>
                </c:pt>
                <c:pt idx="11434">
                  <c:v>1223.4000000000001</c:v>
                </c:pt>
                <c:pt idx="11435">
                  <c:v>1223.4000000000001</c:v>
                </c:pt>
                <c:pt idx="11436">
                  <c:v>1223.4000000000001</c:v>
                </c:pt>
                <c:pt idx="11437">
                  <c:v>1223.4000000000001</c:v>
                </c:pt>
                <c:pt idx="11438">
                  <c:v>1223.4000000000001</c:v>
                </c:pt>
                <c:pt idx="11439">
                  <c:v>1223.4000000000001</c:v>
                </c:pt>
                <c:pt idx="11440">
                  <c:v>1223.4000000000001</c:v>
                </c:pt>
                <c:pt idx="11441">
                  <c:v>1223.4000000000001</c:v>
                </c:pt>
                <c:pt idx="11442">
                  <c:v>1223.4000000000001</c:v>
                </c:pt>
                <c:pt idx="11443">
                  <c:v>1223.4000000000001</c:v>
                </c:pt>
                <c:pt idx="11444">
                  <c:v>1223.4000000000001</c:v>
                </c:pt>
                <c:pt idx="11445">
                  <c:v>1223.4000000000001</c:v>
                </c:pt>
                <c:pt idx="11446">
                  <c:v>1223.4000000000001</c:v>
                </c:pt>
                <c:pt idx="11447">
                  <c:v>1223.4000000000001</c:v>
                </c:pt>
                <c:pt idx="11448">
                  <c:v>1223.4000000000001</c:v>
                </c:pt>
                <c:pt idx="11449">
                  <c:v>1223.4000000000001</c:v>
                </c:pt>
                <c:pt idx="11450">
                  <c:v>1223.4000000000001</c:v>
                </c:pt>
                <c:pt idx="11451">
                  <c:v>1223.4000000000001</c:v>
                </c:pt>
                <c:pt idx="11452">
                  <c:v>1223.4000000000001</c:v>
                </c:pt>
                <c:pt idx="11453">
                  <c:v>1223.4000000000001</c:v>
                </c:pt>
                <c:pt idx="11454">
                  <c:v>1223.4000000000001</c:v>
                </c:pt>
                <c:pt idx="11455">
                  <c:v>1223.4000000000001</c:v>
                </c:pt>
                <c:pt idx="11456">
                  <c:v>1223.4000000000001</c:v>
                </c:pt>
                <c:pt idx="11457">
                  <c:v>1223.4000000000001</c:v>
                </c:pt>
                <c:pt idx="11458">
                  <c:v>1223.4000000000001</c:v>
                </c:pt>
                <c:pt idx="11459">
                  <c:v>1223.4000000000001</c:v>
                </c:pt>
                <c:pt idx="11460">
                  <c:v>1223.4000000000001</c:v>
                </c:pt>
                <c:pt idx="11461">
                  <c:v>1223.4000000000001</c:v>
                </c:pt>
                <c:pt idx="11462">
                  <c:v>1223.4000000000001</c:v>
                </c:pt>
                <c:pt idx="11463">
                  <c:v>1223.4000000000001</c:v>
                </c:pt>
                <c:pt idx="11464">
                  <c:v>1223.4000000000001</c:v>
                </c:pt>
                <c:pt idx="11465">
                  <c:v>1223.4000000000001</c:v>
                </c:pt>
                <c:pt idx="11466">
                  <c:v>1223.4000000000001</c:v>
                </c:pt>
                <c:pt idx="11467">
                  <c:v>1223.4000000000001</c:v>
                </c:pt>
                <c:pt idx="11468">
                  <c:v>1223.4000000000001</c:v>
                </c:pt>
                <c:pt idx="11469">
                  <c:v>1223.4000000000001</c:v>
                </c:pt>
                <c:pt idx="11470">
                  <c:v>1223.4000000000001</c:v>
                </c:pt>
                <c:pt idx="11471">
                  <c:v>1223.4000000000001</c:v>
                </c:pt>
                <c:pt idx="11472">
                  <c:v>1223.4000000000001</c:v>
                </c:pt>
                <c:pt idx="11473">
                  <c:v>1223.4000000000001</c:v>
                </c:pt>
                <c:pt idx="11474">
                  <c:v>1223.4000000000001</c:v>
                </c:pt>
                <c:pt idx="11475">
                  <c:v>1223.4000000000001</c:v>
                </c:pt>
                <c:pt idx="11476">
                  <c:v>1223.4000000000001</c:v>
                </c:pt>
                <c:pt idx="11477">
                  <c:v>1223.4000000000001</c:v>
                </c:pt>
                <c:pt idx="11478">
                  <c:v>1223.4000000000001</c:v>
                </c:pt>
                <c:pt idx="11479">
                  <c:v>1223.4000000000001</c:v>
                </c:pt>
                <c:pt idx="11480">
                  <c:v>1223.4000000000001</c:v>
                </c:pt>
                <c:pt idx="11481">
                  <c:v>1223.4000000000001</c:v>
                </c:pt>
                <c:pt idx="11482">
                  <c:v>1223.4000000000001</c:v>
                </c:pt>
                <c:pt idx="11483">
                  <c:v>1223.4000000000001</c:v>
                </c:pt>
                <c:pt idx="11484">
                  <c:v>1223.4000000000001</c:v>
                </c:pt>
                <c:pt idx="11485">
                  <c:v>1223.4000000000001</c:v>
                </c:pt>
                <c:pt idx="11486">
                  <c:v>1223.4000000000001</c:v>
                </c:pt>
                <c:pt idx="11487">
                  <c:v>1223.4000000000001</c:v>
                </c:pt>
                <c:pt idx="11488">
                  <c:v>1223.4000000000001</c:v>
                </c:pt>
                <c:pt idx="11489">
                  <c:v>1223.4000000000001</c:v>
                </c:pt>
                <c:pt idx="11490">
                  <c:v>1223.4000000000001</c:v>
                </c:pt>
                <c:pt idx="11491">
                  <c:v>1223.4000000000001</c:v>
                </c:pt>
                <c:pt idx="11492">
                  <c:v>1223.4000000000001</c:v>
                </c:pt>
                <c:pt idx="11493">
                  <c:v>1223.4000000000001</c:v>
                </c:pt>
                <c:pt idx="11494">
                  <c:v>1223.4000000000001</c:v>
                </c:pt>
                <c:pt idx="11495">
                  <c:v>1223.4000000000001</c:v>
                </c:pt>
                <c:pt idx="11496">
                  <c:v>1223.4000000000001</c:v>
                </c:pt>
                <c:pt idx="11497">
                  <c:v>1223.4000000000001</c:v>
                </c:pt>
                <c:pt idx="11498">
                  <c:v>1223.4000000000001</c:v>
                </c:pt>
                <c:pt idx="11499">
                  <c:v>1223.4000000000001</c:v>
                </c:pt>
                <c:pt idx="11500">
                  <c:v>1223.4000000000001</c:v>
                </c:pt>
                <c:pt idx="11501">
                  <c:v>1223.4000000000001</c:v>
                </c:pt>
                <c:pt idx="11502">
                  <c:v>1223.4000000000001</c:v>
                </c:pt>
                <c:pt idx="11503">
                  <c:v>1223.4000000000001</c:v>
                </c:pt>
                <c:pt idx="11504">
                  <c:v>1223.4000000000001</c:v>
                </c:pt>
                <c:pt idx="11505">
                  <c:v>1223.4000000000001</c:v>
                </c:pt>
                <c:pt idx="11506">
                  <c:v>1223.4000000000001</c:v>
                </c:pt>
                <c:pt idx="11507">
                  <c:v>1223.4000000000001</c:v>
                </c:pt>
                <c:pt idx="11508">
                  <c:v>1223.4000000000001</c:v>
                </c:pt>
                <c:pt idx="11509">
                  <c:v>1223.4000000000001</c:v>
                </c:pt>
                <c:pt idx="11510">
                  <c:v>1223.4000000000001</c:v>
                </c:pt>
                <c:pt idx="11511">
                  <c:v>1223.4000000000001</c:v>
                </c:pt>
                <c:pt idx="11512">
                  <c:v>1223.4000000000001</c:v>
                </c:pt>
                <c:pt idx="11513">
                  <c:v>1223.4000000000001</c:v>
                </c:pt>
                <c:pt idx="11514">
                  <c:v>1223.4000000000001</c:v>
                </c:pt>
                <c:pt idx="11515">
                  <c:v>1223.4000000000001</c:v>
                </c:pt>
                <c:pt idx="11516">
                  <c:v>1223.4000000000001</c:v>
                </c:pt>
                <c:pt idx="11517">
                  <c:v>1223.4000000000001</c:v>
                </c:pt>
                <c:pt idx="11518">
                  <c:v>1223.4000000000001</c:v>
                </c:pt>
                <c:pt idx="11519">
                  <c:v>1223.4000000000001</c:v>
                </c:pt>
                <c:pt idx="11520">
                  <c:v>1223.4000000000001</c:v>
                </c:pt>
                <c:pt idx="11521">
                  <c:v>1223.4000000000001</c:v>
                </c:pt>
                <c:pt idx="11522">
                  <c:v>1223.4000000000001</c:v>
                </c:pt>
                <c:pt idx="11523">
                  <c:v>1223.4000000000001</c:v>
                </c:pt>
                <c:pt idx="11524">
                  <c:v>1223.4000000000001</c:v>
                </c:pt>
                <c:pt idx="11525">
                  <c:v>1223.4000000000001</c:v>
                </c:pt>
                <c:pt idx="11526">
                  <c:v>1223.4000000000001</c:v>
                </c:pt>
                <c:pt idx="11527">
                  <c:v>1223.4000000000001</c:v>
                </c:pt>
                <c:pt idx="11528">
                  <c:v>1223.4000000000001</c:v>
                </c:pt>
                <c:pt idx="11529">
                  <c:v>1223.4000000000001</c:v>
                </c:pt>
                <c:pt idx="11530">
                  <c:v>1223.4000000000001</c:v>
                </c:pt>
                <c:pt idx="11531">
                  <c:v>1223.4000000000001</c:v>
                </c:pt>
                <c:pt idx="11532">
                  <c:v>1223.4000000000001</c:v>
                </c:pt>
                <c:pt idx="11533">
                  <c:v>1223.4000000000001</c:v>
                </c:pt>
                <c:pt idx="11534">
                  <c:v>1223.4000000000001</c:v>
                </c:pt>
                <c:pt idx="11535">
                  <c:v>1223.4000000000001</c:v>
                </c:pt>
                <c:pt idx="11536">
                  <c:v>1223.4000000000001</c:v>
                </c:pt>
                <c:pt idx="11537">
                  <c:v>1223.4000000000001</c:v>
                </c:pt>
                <c:pt idx="11538">
                  <c:v>1223.4000000000001</c:v>
                </c:pt>
                <c:pt idx="11539">
                  <c:v>1223.4000000000001</c:v>
                </c:pt>
                <c:pt idx="11540">
                  <c:v>1223.4000000000001</c:v>
                </c:pt>
                <c:pt idx="11541">
                  <c:v>1223.4000000000001</c:v>
                </c:pt>
                <c:pt idx="11542">
                  <c:v>1223.4000000000001</c:v>
                </c:pt>
                <c:pt idx="11543">
                  <c:v>1223.4000000000001</c:v>
                </c:pt>
                <c:pt idx="11544">
                  <c:v>1223.4000000000001</c:v>
                </c:pt>
                <c:pt idx="11545">
                  <c:v>1223.4000000000001</c:v>
                </c:pt>
                <c:pt idx="11546">
                  <c:v>1223.4000000000001</c:v>
                </c:pt>
                <c:pt idx="11547">
                  <c:v>1223.4000000000001</c:v>
                </c:pt>
                <c:pt idx="11548">
                  <c:v>1223.4000000000001</c:v>
                </c:pt>
                <c:pt idx="11549">
                  <c:v>1223.4000000000001</c:v>
                </c:pt>
                <c:pt idx="11550">
                  <c:v>1223.4000000000001</c:v>
                </c:pt>
                <c:pt idx="11551">
                  <c:v>1223.4000000000001</c:v>
                </c:pt>
                <c:pt idx="11552">
                  <c:v>1223.4000000000001</c:v>
                </c:pt>
                <c:pt idx="11553">
                  <c:v>1223.4000000000001</c:v>
                </c:pt>
                <c:pt idx="11554">
                  <c:v>1223.4000000000001</c:v>
                </c:pt>
                <c:pt idx="11555">
                  <c:v>1223.4000000000001</c:v>
                </c:pt>
                <c:pt idx="11556">
                  <c:v>1223.4000000000001</c:v>
                </c:pt>
                <c:pt idx="11557">
                  <c:v>1223.4000000000001</c:v>
                </c:pt>
                <c:pt idx="11558">
                  <c:v>1223.4000000000001</c:v>
                </c:pt>
                <c:pt idx="11559">
                  <c:v>1223.4000000000001</c:v>
                </c:pt>
                <c:pt idx="11560">
                  <c:v>1223.4000000000001</c:v>
                </c:pt>
                <c:pt idx="11561">
                  <c:v>1223.4000000000001</c:v>
                </c:pt>
                <c:pt idx="11562">
                  <c:v>1223.4000000000001</c:v>
                </c:pt>
                <c:pt idx="11563">
                  <c:v>1223.4000000000001</c:v>
                </c:pt>
                <c:pt idx="11564">
                  <c:v>1223.4000000000001</c:v>
                </c:pt>
                <c:pt idx="11565">
                  <c:v>1223.4000000000001</c:v>
                </c:pt>
                <c:pt idx="11566">
                  <c:v>1223.4000000000001</c:v>
                </c:pt>
                <c:pt idx="11567">
                  <c:v>1223.4000000000001</c:v>
                </c:pt>
                <c:pt idx="11568">
                  <c:v>1223.4000000000001</c:v>
                </c:pt>
                <c:pt idx="11569">
                  <c:v>1223.4000000000001</c:v>
                </c:pt>
                <c:pt idx="11570">
                  <c:v>1223.4000000000001</c:v>
                </c:pt>
                <c:pt idx="11571">
                  <c:v>1223.4000000000001</c:v>
                </c:pt>
                <c:pt idx="11572">
                  <c:v>1223.4000000000001</c:v>
                </c:pt>
                <c:pt idx="11573">
                  <c:v>1223.4000000000001</c:v>
                </c:pt>
                <c:pt idx="11574">
                  <c:v>1223.4000000000001</c:v>
                </c:pt>
                <c:pt idx="11575">
                  <c:v>1223.4000000000001</c:v>
                </c:pt>
                <c:pt idx="11576">
                  <c:v>1223.4000000000001</c:v>
                </c:pt>
                <c:pt idx="11577">
                  <c:v>1223.4000000000001</c:v>
                </c:pt>
                <c:pt idx="11578">
                  <c:v>1223.4000000000001</c:v>
                </c:pt>
                <c:pt idx="11579">
                  <c:v>1223.4000000000001</c:v>
                </c:pt>
                <c:pt idx="11580">
                  <c:v>1223.4000000000001</c:v>
                </c:pt>
                <c:pt idx="11581">
                  <c:v>1223.4000000000001</c:v>
                </c:pt>
                <c:pt idx="11582">
                  <c:v>1223.4000000000001</c:v>
                </c:pt>
                <c:pt idx="11583">
                  <c:v>1223.4000000000001</c:v>
                </c:pt>
                <c:pt idx="11584">
                  <c:v>1223.4000000000001</c:v>
                </c:pt>
                <c:pt idx="11585">
                  <c:v>1223.4000000000001</c:v>
                </c:pt>
                <c:pt idx="11586">
                  <c:v>1223.4000000000001</c:v>
                </c:pt>
                <c:pt idx="11587">
                  <c:v>1223.4000000000001</c:v>
                </c:pt>
                <c:pt idx="11588">
                  <c:v>1223.4000000000001</c:v>
                </c:pt>
                <c:pt idx="11589">
                  <c:v>1223.4000000000001</c:v>
                </c:pt>
                <c:pt idx="11590">
                  <c:v>1223.4000000000001</c:v>
                </c:pt>
                <c:pt idx="11591">
                  <c:v>1223.4000000000001</c:v>
                </c:pt>
                <c:pt idx="11592">
                  <c:v>1223.4000000000001</c:v>
                </c:pt>
                <c:pt idx="11593">
                  <c:v>1223.4000000000001</c:v>
                </c:pt>
                <c:pt idx="11594">
                  <c:v>1223.4000000000001</c:v>
                </c:pt>
                <c:pt idx="11595">
                  <c:v>1223.4000000000001</c:v>
                </c:pt>
                <c:pt idx="11596">
                  <c:v>1223.4000000000001</c:v>
                </c:pt>
                <c:pt idx="11597">
                  <c:v>1223.4000000000001</c:v>
                </c:pt>
                <c:pt idx="11598">
                  <c:v>1223.4000000000001</c:v>
                </c:pt>
                <c:pt idx="11599">
                  <c:v>1223.4000000000001</c:v>
                </c:pt>
                <c:pt idx="11600">
                  <c:v>1223.4000000000001</c:v>
                </c:pt>
                <c:pt idx="11601">
                  <c:v>1223.4000000000001</c:v>
                </c:pt>
                <c:pt idx="11602">
                  <c:v>1223.4000000000001</c:v>
                </c:pt>
                <c:pt idx="11603">
                  <c:v>1223.4000000000001</c:v>
                </c:pt>
                <c:pt idx="11604">
                  <c:v>1223.4000000000001</c:v>
                </c:pt>
                <c:pt idx="11605">
                  <c:v>1223.4000000000001</c:v>
                </c:pt>
                <c:pt idx="11606">
                  <c:v>1223.4000000000001</c:v>
                </c:pt>
                <c:pt idx="11607">
                  <c:v>1223.4000000000001</c:v>
                </c:pt>
                <c:pt idx="11608">
                  <c:v>1223.4000000000001</c:v>
                </c:pt>
                <c:pt idx="11609">
                  <c:v>1223.4000000000001</c:v>
                </c:pt>
                <c:pt idx="11610">
                  <c:v>1223.4000000000001</c:v>
                </c:pt>
                <c:pt idx="11611">
                  <c:v>1223.4000000000001</c:v>
                </c:pt>
                <c:pt idx="11612">
                  <c:v>1223.4000000000001</c:v>
                </c:pt>
                <c:pt idx="11613">
                  <c:v>1223.4000000000001</c:v>
                </c:pt>
                <c:pt idx="11614">
                  <c:v>1223.4000000000001</c:v>
                </c:pt>
                <c:pt idx="11615">
                  <c:v>1223.4000000000001</c:v>
                </c:pt>
                <c:pt idx="11616">
                  <c:v>1223.4000000000001</c:v>
                </c:pt>
                <c:pt idx="11617">
                  <c:v>1223.4000000000001</c:v>
                </c:pt>
                <c:pt idx="11618">
                  <c:v>1223.4000000000001</c:v>
                </c:pt>
                <c:pt idx="11619">
                  <c:v>1223.4000000000001</c:v>
                </c:pt>
                <c:pt idx="11620">
                  <c:v>1223.4000000000001</c:v>
                </c:pt>
                <c:pt idx="11621">
                  <c:v>1223.4000000000001</c:v>
                </c:pt>
                <c:pt idx="11622">
                  <c:v>1223.4000000000001</c:v>
                </c:pt>
                <c:pt idx="11623">
                  <c:v>1223.4000000000001</c:v>
                </c:pt>
                <c:pt idx="11624">
                  <c:v>1223.4000000000001</c:v>
                </c:pt>
                <c:pt idx="11625">
                  <c:v>1223.4000000000001</c:v>
                </c:pt>
                <c:pt idx="11626">
                  <c:v>1223.4000000000001</c:v>
                </c:pt>
                <c:pt idx="11627">
                  <c:v>1223.4000000000001</c:v>
                </c:pt>
                <c:pt idx="11628">
                  <c:v>1223.4000000000001</c:v>
                </c:pt>
                <c:pt idx="11629">
                  <c:v>1223.4000000000001</c:v>
                </c:pt>
                <c:pt idx="11630">
                  <c:v>1223.4000000000001</c:v>
                </c:pt>
                <c:pt idx="11631">
                  <c:v>1223.4000000000001</c:v>
                </c:pt>
                <c:pt idx="11632">
                  <c:v>1223.4000000000001</c:v>
                </c:pt>
                <c:pt idx="11633">
                  <c:v>1223.4000000000001</c:v>
                </c:pt>
                <c:pt idx="11634">
                  <c:v>1223.4000000000001</c:v>
                </c:pt>
                <c:pt idx="11635">
                  <c:v>1223.4000000000001</c:v>
                </c:pt>
                <c:pt idx="11636">
                  <c:v>1223.4000000000001</c:v>
                </c:pt>
                <c:pt idx="11637">
                  <c:v>1223.4000000000001</c:v>
                </c:pt>
                <c:pt idx="11638">
                  <c:v>1223.4000000000001</c:v>
                </c:pt>
                <c:pt idx="11639">
                  <c:v>1223.4000000000001</c:v>
                </c:pt>
                <c:pt idx="11640">
                  <c:v>1223.4000000000001</c:v>
                </c:pt>
                <c:pt idx="11641">
                  <c:v>1223.4000000000001</c:v>
                </c:pt>
                <c:pt idx="11642">
                  <c:v>1223.4000000000001</c:v>
                </c:pt>
                <c:pt idx="11643">
                  <c:v>1223.4000000000001</c:v>
                </c:pt>
                <c:pt idx="11644">
                  <c:v>1223.4000000000001</c:v>
                </c:pt>
                <c:pt idx="11645">
                  <c:v>1223.4000000000001</c:v>
                </c:pt>
                <c:pt idx="11646">
                  <c:v>1223.4000000000001</c:v>
                </c:pt>
                <c:pt idx="11647">
                  <c:v>1223.4000000000001</c:v>
                </c:pt>
                <c:pt idx="11648">
                  <c:v>1223.4000000000001</c:v>
                </c:pt>
                <c:pt idx="11649">
                  <c:v>1223.4000000000001</c:v>
                </c:pt>
                <c:pt idx="11650">
                  <c:v>1223.4000000000001</c:v>
                </c:pt>
                <c:pt idx="11651">
                  <c:v>1223.4000000000001</c:v>
                </c:pt>
                <c:pt idx="11652">
                  <c:v>1223.4000000000001</c:v>
                </c:pt>
                <c:pt idx="11653">
                  <c:v>1223.4000000000001</c:v>
                </c:pt>
                <c:pt idx="11654">
                  <c:v>1223.4000000000001</c:v>
                </c:pt>
                <c:pt idx="11655">
                  <c:v>1223.4000000000001</c:v>
                </c:pt>
                <c:pt idx="11656">
                  <c:v>1223.4000000000001</c:v>
                </c:pt>
                <c:pt idx="11657">
                  <c:v>1223.4000000000001</c:v>
                </c:pt>
                <c:pt idx="11658">
                  <c:v>1223.4000000000001</c:v>
                </c:pt>
                <c:pt idx="11659">
                  <c:v>1223.4000000000001</c:v>
                </c:pt>
                <c:pt idx="11660">
                  <c:v>1223.4000000000001</c:v>
                </c:pt>
                <c:pt idx="11661">
                  <c:v>1223.4000000000001</c:v>
                </c:pt>
                <c:pt idx="11662">
                  <c:v>1223.4000000000001</c:v>
                </c:pt>
                <c:pt idx="11663">
                  <c:v>1223.4000000000001</c:v>
                </c:pt>
                <c:pt idx="11664">
                  <c:v>1223.4000000000001</c:v>
                </c:pt>
                <c:pt idx="11665">
                  <c:v>1223.4000000000001</c:v>
                </c:pt>
                <c:pt idx="11666">
                  <c:v>1223.4000000000001</c:v>
                </c:pt>
                <c:pt idx="11667">
                  <c:v>1223.4000000000001</c:v>
                </c:pt>
                <c:pt idx="11668">
                  <c:v>1223.4000000000001</c:v>
                </c:pt>
                <c:pt idx="11669">
                  <c:v>1223.4000000000001</c:v>
                </c:pt>
                <c:pt idx="11670">
                  <c:v>1223.4000000000001</c:v>
                </c:pt>
                <c:pt idx="11671">
                  <c:v>1223.4000000000001</c:v>
                </c:pt>
                <c:pt idx="11672">
                  <c:v>1223.4000000000001</c:v>
                </c:pt>
                <c:pt idx="11673">
                  <c:v>1223.4000000000001</c:v>
                </c:pt>
                <c:pt idx="11674">
                  <c:v>1223.4000000000001</c:v>
                </c:pt>
                <c:pt idx="11675">
                  <c:v>1223.4000000000001</c:v>
                </c:pt>
                <c:pt idx="11676">
                  <c:v>1223.4000000000001</c:v>
                </c:pt>
                <c:pt idx="11677">
                  <c:v>1223.4000000000001</c:v>
                </c:pt>
                <c:pt idx="11678">
                  <c:v>1223.4000000000001</c:v>
                </c:pt>
                <c:pt idx="11679">
                  <c:v>1223.4000000000001</c:v>
                </c:pt>
                <c:pt idx="11680">
                  <c:v>1223.4000000000001</c:v>
                </c:pt>
                <c:pt idx="11681">
                  <c:v>1223.4000000000001</c:v>
                </c:pt>
                <c:pt idx="11682">
                  <c:v>1223.4000000000001</c:v>
                </c:pt>
                <c:pt idx="11683">
                  <c:v>1223.4000000000001</c:v>
                </c:pt>
                <c:pt idx="11684">
                  <c:v>1223.4000000000001</c:v>
                </c:pt>
                <c:pt idx="11685">
                  <c:v>1223.4000000000001</c:v>
                </c:pt>
                <c:pt idx="11686">
                  <c:v>1223.4000000000001</c:v>
                </c:pt>
                <c:pt idx="11687">
                  <c:v>1223.4000000000001</c:v>
                </c:pt>
                <c:pt idx="11688">
                  <c:v>1223.4000000000001</c:v>
                </c:pt>
                <c:pt idx="11689">
                  <c:v>1223.4000000000001</c:v>
                </c:pt>
                <c:pt idx="11690">
                  <c:v>1223.4000000000001</c:v>
                </c:pt>
                <c:pt idx="11691">
                  <c:v>1223.4000000000001</c:v>
                </c:pt>
                <c:pt idx="11692">
                  <c:v>1223.4000000000001</c:v>
                </c:pt>
                <c:pt idx="11693">
                  <c:v>1223.4000000000001</c:v>
                </c:pt>
                <c:pt idx="11694">
                  <c:v>1223.4000000000001</c:v>
                </c:pt>
                <c:pt idx="11695">
                  <c:v>1223.4000000000001</c:v>
                </c:pt>
                <c:pt idx="11696">
                  <c:v>1223.4000000000001</c:v>
                </c:pt>
                <c:pt idx="11697">
                  <c:v>1223.4000000000001</c:v>
                </c:pt>
                <c:pt idx="11698">
                  <c:v>1223.4000000000001</c:v>
                </c:pt>
                <c:pt idx="11699">
                  <c:v>1223.4000000000001</c:v>
                </c:pt>
                <c:pt idx="11700">
                  <c:v>1223.4000000000001</c:v>
                </c:pt>
                <c:pt idx="11701">
                  <c:v>1223.4000000000001</c:v>
                </c:pt>
                <c:pt idx="11702">
                  <c:v>1223.4000000000001</c:v>
                </c:pt>
                <c:pt idx="11703">
                  <c:v>1223.4000000000001</c:v>
                </c:pt>
                <c:pt idx="11704">
                  <c:v>1223.4000000000001</c:v>
                </c:pt>
                <c:pt idx="11705">
                  <c:v>1223.4000000000001</c:v>
                </c:pt>
                <c:pt idx="11706">
                  <c:v>1223.4000000000001</c:v>
                </c:pt>
                <c:pt idx="11707">
                  <c:v>1223.4000000000001</c:v>
                </c:pt>
                <c:pt idx="11708">
                  <c:v>1223.4000000000001</c:v>
                </c:pt>
                <c:pt idx="11709">
                  <c:v>1223.4000000000001</c:v>
                </c:pt>
                <c:pt idx="11710">
                  <c:v>1223.4000000000001</c:v>
                </c:pt>
                <c:pt idx="11711">
                  <c:v>1223.4000000000001</c:v>
                </c:pt>
                <c:pt idx="11712">
                  <c:v>1223.4000000000001</c:v>
                </c:pt>
                <c:pt idx="11713">
                  <c:v>1223.4000000000001</c:v>
                </c:pt>
                <c:pt idx="11714">
                  <c:v>1223.4000000000001</c:v>
                </c:pt>
                <c:pt idx="11715">
                  <c:v>1223.4000000000001</c:v>
                </c:pt>
                <c:pt idx="11716">
                  <c:v>1223.4000000000001</c:v>
                </c:pt>
                <c:pt idx="11717">
                  <c:v>1223.4000000000001</c:v>
                </c:pt>
                <c:pt idx="11718">
                  <c:v>1223.4000000000001</c:v>
                </c:pt>
                <c:pt idx="11719">
                  <c:v>1223.4000000000001</c:v>
                </c:pt>
                <c:pt idx="11720">
                  <c:v>1223.4000000000001</c:v>
                </c:pt>
                <c:pt idx="11721">
                  <c:v>1223.4000000000001</c:v>
                </c:pt>
                <c:pt idx="11722">
                  <c:v>1223.4000000000001</c:v>
                </c:pt>
                <c:pt idx="11723">
                  <c:v>1223.4000000000001</c:v>
                </c:pt>
                <c:pt idx="11724">
                  <c:v>1223.4000000000001</c:v>
                </c:pt>
                <c:pt idx="11725">
                  <c:v>1223.4000000000001</c:v>
                </c:pt>
                <c:pt idx="11726">
                  <c:v>1223.4000000000001</c:v>
                </c:pt>
                <c:pt idx="11727">
                  <c:v>1223.4000000000001</c:v>
                </c:pt>
                <c:pt idx="11728">
                  <c:v>1223.4000000000001</c:v>
                </c:pt>
                <c:pt idx="11729">
                  <c:v>1223.4000000000001</c:v>
                </c:pt>
                <c:pt idx="11730">
                  <c:v>1223.4000000000001</c:v>
                </c:pt>
                <c:pt idx="11731">
                  <c:v>1223.4000000000001</c:v>
                </c:pt>
                <c:pt idx="11732">
                  <c:v>1223.4000000000001</c:v>
                </c:pt>
                <c:pt idx="11733">
                  <c:v>1223.4000000000001</c:v>
                </c:pt>
                <c:pt idx="11734">
                  <c:v>1223.4000000000001</c:v>
                </c:pt>
                <c:pt idx="11735">
                  <c:v>1223.4000000000001</c:v>
                </c:pt>
                <c:pt idx="11736">
                  <c:v>1223.4000000000001</c:v>
                </c:pt>
                <c:pt idx="11737">
                  <c:v>1223.4000000000001</c:v>
                </c:pt>
                <c:pt idx="11738">
                  <c:v>1223.4000000000001</c:v>
                </c:pt>
                <c:pt idx="11739">
                  <c:v>1223.4000000000001</c:v>
                </c:pt>
                <c:pt idx="11740">
                  <c:v>1223.4000000000001</c:v>
                </c:pt>
                <c:pt idx="11741">
                  <c:v>1223.4000000000001</c:v>
                </c:pt>
                <c:pt idx="11742">
                  <c:v>1223.4000000000001</c:v>
                </c:pt>
                <c:pt idx="11743">
                  <c:v>1223.4000000000001</c:v>
                </c:pt>
                <c:pt idx="11744">
                  <c:v>1223.4000000000001</c:v>
                </c:pt>
                <c:pt idx="11745">
                  <c:v>1223.4000000000001</c:v>
                </c:pt>
                <c:pt idx="11746">
                  <c:v>1223.4000000000001</c:v>
                </c:pt>
                <c:pt idx="11747">
                  <c:v>1223.4000000000001</c:v>
                </c:pt>
                <c:pt idx="11748">
                  <c:v>1223.4000000000001</c:v>
                </c:pt>
                <c:pt idx="11749">
                  <c:v>1223.4000000000001</c:v>
                </c:pt>
                <c:pt idx="11750">
                  <c:v>1223.4000000000001</c:v>
                </c:pt>
                <c:pt idx="11751">
                  <c:v>1223.4000000000001</c:v>
                </c:pt>
                <c:pt idx="11752">
                  <c:v>1223.4000000000001</c:v>
                </c:pt>
                <c:pt idx="11753">
                  <c:v>1223.4000000000001</c:v>
                </c:pt>
                <c:pt idx="11754">
                  <c:v>1223.4000000000001</c:v>
                </c:pt>
                <c:pt idx="11755">
                  <c:v>1223.4000000000001</c:v>
                </c:pt>
                <c:pt idx="11756">
                  <c:v>1223.4000000000001</c:v>
                </c:pt>
                <c:pt idx="11757">
                  <c:v>1223.4000000000001</c:v>
                </c:pt>
                <c:pt idx="11758">
                  <c:v>1223.4000000000001</c:v>
                </c:pt>
                <c:pt idx="11759">
                  <c:v>1223.4000000000001</c:v>
                </c:pt>
                <c:pt idx="11760">
                  <c:v>1223.4000000000001</c:v>
                </c:pt>
                <c:pt idx="11761">
                  <c:v>1223.4000000000001</c:v>
                </c:pt>
                <c:pt idx="11762">
                  <c:v>1223.4000000000001</c:v>
                </c:pt>
                <c:pt idx="11763">
                  <c:v>1223.4000000000001</c:v>
                </c:pt>
                <c:pt idx="11764">
                  <c:v>1223.4000000000001</c:v>
                </c:pt>
                <c:pt idx="11765">
                  <c:v>1223.4000000000001</c:v>
                </c:pt>
                <c:pt idx="11766">
                  <c:v>1223.4000000000001</c:v>
                </c:pt>
                <c:pt idx="11767">
                  <c:v>1223.4000000000001</c:v>
                </c:pt>
                <c:pt idx="11768">
                  <c:v>1223.4000000000001</c:v>
                </c:pt>
                <c:pt idx="11769">
                  <c:v>1223.4000000000001</c:v>
                </c:pt>
                <c:pt idx="11770">
                  <c:v>1223.4000000000001</c:v>
                </c:pt>
                <c:pt idx="11771">
                  <c:v>1223.4000000000001</c:v>
                </c:pt>
                <c:pt idx="11772">
                  <c:v>1223.4000000000001</c:v>
                </c:pt>
                <c:pt idx="11773">
                  <c:v>1223.4000000000001</c:v>
                </c:pt>
                <c:pt idx="11774">
                  <c:v>1223.4000000000001</c:v>
                </c:pt>
                <c:pt idx="11775">
                  <c:v>1223.4000000000001</c:v>
                </c:pt>
                <c:pt idx="11776">
                  <c:v>1223.4000000000001</c:v>
                </c:pt>
                <c:pt idx="11777">
                  <c:v>1223.4000000000001</c:v>
                </c:pt>
                <c:pt idx="11778">
                  <c:v>1223.4000000000001</c:v>
                </c:pt>
                <c:pt idx="11779">
                  <c:v>1223.4000000000001</c:v>
                </c:pt>
                <c:pt idx="11780">
                  <c:v>1223.4000000000001</c:v>
                </c:pt>
                <c:pt idx="11781">
                  <c:v>1223.4000000000001</c:v>
                </c:pt>
                <c:pt idx="11782">
                  <c:v>1223.4000000000001</c:v>
                </c:pt>
                <c:pt idx="11783">
                  <c:v>1223.4000000000001</c:v>
                </c:pt>
                <c:pt idx="11784">
                  <c:v>1223.4000000000001</c:v>
                </c:pt>
                <c:pt idx="11785">
                  <c:v>1223.4000000000001</c:v>
                </c:pt>
                <c:pt idx="11786">
                  <c:v>1223.4000000000001</c:v>
                </c:pt>
                <c:pt idx="11787">
                  <c:v>1223.4000000000001</c:v>
                </c:pt>
                <c:pt idx="11788">
                  <c:v>1223.4000000000001</c:v>
                </c:pt>
                <c:pt idx="11789">
                  <c:v>1223.4000000000001</c:v>
                </c:pt>
                <c:pt idx="11790">
                  <c:v>1223.4000000000001</c:v>
                </c:pt>
                <c:pt idx="11791">
                  <c:v>1223.4000000000001</c:v>
                </c:pt>
                <c:pt idx="11792">
                  <c:v>1223.4000000000001</c:v>
                </c:pt>
                <c:pt idx="11793">
                  <c:v>1223.4000000000001</c:v>
                </c:pt>
                <c:pt idx="11794">
                  <c:v>1223.4000000000001</c:v>
                </c:pt>
                <c:pt idx="11795">
                  <c:v>1223.4000000000001</c:v>
                </c:pt>
                <c:pt idx="11796">
                  <c:v>1223.4000000000001</c:v>
                </c:pt>
                <c:pt idx="11797">
                  <c:v>1223.4000000000001</c:v>
                </c:pt>
                <c:pt idx="11798">
                  <c:v>1223.4000000000001</c:v>
                </c:pt>
                <c:pt idx="11799">
                  <c:v>1223.4000000000001</c:v>
                </c:pt>
                <c:pt idx="11800">
                  <c:v>1223.4000000000001</c:v>
                </c:pt>
                <c:pt idx="11801">
                  <c:v>1223.4000000000001</c:v>
                </c:pt>
                <c:pt idx="11802">
                  <c:v>1223.4000000000001</c:v>
                </c:pt>
                <c:pt idx="11803">
                  <c:v>1223.4000000000001</c:v>
                </c:pt>
                <c:pt idx="11804">
                  <c:v>1223.4000000000001</c:v>
                </c:pt>
                <c:pt idx="11805">
                  <c:v>1223.4000000000001</c:v>
                </c:pt>
                <c:pt idx="11806">
                  <c:v>1223.4000000000001</c:v>
                </c:pt>
                <c:pt idx="11807">
                  <c:v>1223.4000000000001</c:v>
                </c:pt>
                <c:pt idx="11808">
                  <c:v>1223.4000000000001</c:v>
                </c:pt>
                <c:pt idx="11809">
                  <c:v>1223.4000000000001</c:v>
                </c:pt>
                <c:pt idx="11810">
                  <c:v>1223.4000000000001</c:v>
                </c:pt>
                <c:pt idx="11811">
                  <c:v>1223.4000000000001</c:v>
                </c:pt>
                <c:pt idx="11812">
                  <c:v>1223.4000000000001</c:v>
                </c:pt>
                <c:pt idx="11813">
                  <c:v>1223.4000000000001</c:v>
                </c:pt>
                <c:pt idx="11814">
                  <c:v>1223.4000000000001</c:v>
                </c:pt>
                <c:pt idx="11815">
                  <c:v>1223.4000000000001</c:v>
                </c:pt>
                <c:pt idx="11816">
                  <c:v>1223.4000000000001</c:v>
                </c:pt>
                <c:pt idx="11817">
                  <c:v>1223.4000000000001</c:v>
                </c:pt>
                <c:pt idx="11818">
                  <c:v>1223.4000000000001</c:v>
                </c:pt>
                <c:pt idx="11819">
                  <c:v>1223.4000000000001</c:v>
                </c:pt>
                <c:pt idx="11820">
                  <c:v>1223.4000000000001</c:v>
                </c:pt>
                <c:pt idx="11821">
                  <c:v>1223.4000000000001</c:v>
                </c:pt>
                <c:pt idx="11822">
                  <c:v>1223.4000000000001</c:v>
                </c:pt>
                <c:pt idx="11823">
                  <c:v>1223.4000000000001</c:v>
                </c:pt>
                <c:pt idx="11824">
                  <c:v>1223.4000000000001</c:v>
                </c:pt>
                <c:pt idx="11825">
                  <c:v>1223.4000000000001</c:v>
                </c:pt>
                <c:pt idx="11826">
                  <c:v>1223.4000000000001</c:v>
                </c:pt>
                <c:pt idx="11827">
                  <c:v>1223.4000000000001</c:v>
                </c:pt>
                <c:pt idx="11828">
                  <c:v>1223.4000000000001</c:v>
                </c:pt>
                <c:pt idx="11829">
                  <c:v>1223.4000000000001</c:v>
                </c:pt>
                <c:pt idx="11830">
                  <c:v>1223.4000000000001</c:v>
                </c:pt>
                <c:pt idx="11831">
                  <c:v>1223.4000000000001</c:v>
                </c:pt>
                <c:pt idx="11832">
                  <c:v>1223.4000000000001</c:v>
                </c:pt>
                <c:pt idx="11833">
                  <c:v>1223.4000000000001</c:v>
                </c:pt>
                <c:pt idx="11834">
                  <c:v>1223.4000000000001</c:v>
                </c:pt>
                <c:pt idx="11835">
                  <c:v>1223.4000000000001</c:v>
                </c:pt>
                <c:pt idx="11836">
                  <c:v>1223.4000000000001</c:v>
                </c:pt>
                <c:pt idx="11837">
                  <c:v>1223.4000000000001</c:v>
                </c:pt>
                <c:pt idx="11838">
                  <c:v>1223.4000000000001</c:v>
                </c:pt>
                <c:pt idx="11839">
                  <c:v>1223.4000000000001</c:v>
                </c:pt>
                <c:pt idx="11840">
                  <c:v>1223.4000000000001</c:v>
                </c:pt>
                <c:pt idx="11841">
                  <c:v>1223.4000000000001</c:v>
                </c:pt>
                <c:pt idx="11842">
                  <c:v>1223.4000000000001</c:v>
                </c:pt>
                <c:pt idx="11843">
                  <c:v>1223.4000000000001</c:v>
                </c:pt>
              </c:numCache>
            </c:numRef>
          </c:yVal>
        </c:ser>
        <c:axId val="77111680"/>
        <c:axId val="77113600"/>
      </c:scatterChart>
      <c:valAx>
        <c:axId val="77111680"/>
        <c:scaling>
          <c:orientation val="minMax"/>
        </c:scaling>
        <c:axPos val="b"/>
        <c:title>
          <c:tx>
            <c:rich>
              <a:bodyPr/>
              <a:lstStyle/>
              <a:p>
                <a:pPr>
                  <a:defRPr sz="2400"/>
                </a:pPr>
                <a:r>
                  <a:rPr lang="en-US" sz="2400" dirty="0" smtClean="0"/>
                  <a:t>% Humidity</a:t>
                </a:r>
              </a:p>
            </c:rich>
          </c:tx>
        </c:title>
        <c:numFmt formatCode="General" sourceLinked="1"/>
        <c:majorTickMark val="none"/>
        <c:tickLblPos val="nextTo"/>
        <c:crossAx val="77113600"/>
        <c:crosses val="autoZero"/>
        <c:crossBetween val="midCat"/>
      </c:valAx>
      <c:valAx>
        <c:axId val="77113600"/>
        <c:scaling>
          <c:orientation val="minMax"/>
        </c:scaling>
        <c:axPos val="l"/>
        <c:majorGridlines/>
        <c:title>
          <c:tx>
            <c:rich>
              <a:bodyPr/>
              <a:lstStyle/>
              <a:p>
                <a:pPr>
                  <a:defRPr sz="2000"/>
                </a:pPr>
                <a:r>
                  <a:rPr lang="en-US" sz="2000" dirty="0"/>
                  <a:t>Altitude </a:t>
                </a:r>
              </a:p>
              <a:p>
                <a:pPr>
                  <a:defRPr sz="2000"/>
                </a:pPr>
                <a:r>
                  <a:rPr lang="en-US" sz="2000" dirty="0" smtClean="0"/>
                  <a:t>(Ft)</a:t>
                </a:r>
                <a:endParaRPr lang="en-US" sz="2000" dirty="0"/>
              </a:p>
            </c:rich>
          </c:tx>
        </c:title>
        <c:numFmt formatCode="General" sourceLinked="1"/>
        <c:majorTickMark val="none"/>
        <c:tickLblPos val="nextTo"/>
        <c:crossAx val="77111680"/>
        <c:crosses val="autoZero"/>
        <c:crossBetween val="midCat"/>
      </c:valAx>
    </c:plotArea>
    <c:plotVisOnly val="1"/>
    <c:dispBlanksAs val="gap"/>
  </c:chart>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clrMapOvr bg1="lt1" tx1="dk1" bg2="lt2" tx2="dk2" accent1="accent1" accent2="accent2" accent3="accent3" accent4="accent4" accent5="accent5" accent6="accent6" hlink="hlink" folHlink="folHlink"/>
  <c:chart>
    <c:title/>
    <c:plotArea>
      <c:layout/>
      <c:scatterChart>
        <c:scatterStyle val="lineMarker"/>
        <c:ser>
          <c:idx val="0"/>
          <c:order val="0"/>
          <c:tx>
            <c:v>Temp</c:v>
          </c:tx>
          <c:spPr>
            <a:ln w="28575">
              <a:noFill/>
            </a:ln>
          </c:spPr>
          <c:xVal>
            <c:numRef>
              <c:f>'[BSE &amp; HOBO data.xlsx]BSE Data'!$G$5:$G$991</c:f>
              <c:numCache>
                <c:formatCode>General</c:formatCode>
                <c:ptCount val="987"/>
                <c:pt idx="0">
                  <c:v>36.303125000000009</c:v>
                </c:pt>
                <c:pt idx="1">
                  <c:v>36.303125000000009</c:v>
                </c:pt>
                <c:pt idx="2">
                  <c:v>39.818750000000009</c:v>
                </c:pt>
                <c:pt idx="3">
                  <c:v>39.818750000000009</c:v>
                </c:pt>
                <c:pt idx="4">
                  <c:v>36.303125000000009</c:v>
                </c:pt>
                <c:pt idx="5">
                  <c:v>36.303125000000009</c:v>
                </c:pt>
                <c:pt idx="6">
                  <c:v>39.818750000000009</c:v>
                </c:pt>
                <c:pt idx="7">
                  <c:v>36.303125000000009</c:v>
                </c:pt>
                <c:pt idx="8">
                  <c:v>36.303125000000009</c:v>
                </c:pt>
                <c:pt idx="9">
                  <c:v>39.818750000000009</c:v>
                </c:pt>
                <c:pt idx="10">
                  <c:v>39.818750000000009</c:v>
                </c:pt>
                <c:pt idx="11">
                  <c:v>39.818750000000009</c:v>
                </c:pt>
                <c:pt idx="12">
                  <c:v>39.818750000000009</c:v>
                </c:pt>
                <c:pt idx="13">
                  <c:v>39.818750000000009</c:v>
                </c:pt>
                <c:pt idx="14">
                  <c:v>43.334375000000009</c:v>
                </c:pt>
                <c:pt idx="15">
                  <c:v>39.818750000000009</c:v>
                </c:pt>
                <c:pt idx="16">
                  <c:v>39.818750000000009</c:v>
                </c:pt>
                <c:pt idx="17">
                  <c:v>39.818750000000009</c:v>
                </c:pt>
                <c:pt idx="18">
                  <c:v>39.818750000000009</c:v>
                </c:pt>
                <c:pt idx="19">
                  <c:v>36.303125000000009</c:v>
                </c:pt>
                <c:pt idx="20">
                  <c:v>36.303125000000009</c:v>
                </c:pt>
                <c:pt idx="21">
                  <c:v>36.303125000000009</c:v>
                </c:pt>
                <c:pt idx="22">
                  <c:v>36.303125000000009</c:v>
                </c:pt>
                <c:pt idx="23">
                  <c:v>36.303125000000009</c:v>
                </c:pt>
                <c:pt idx="24">
                  <c:v>36.303125000000009</c:v>
                </c:pt>
                <c:pt idx="25">
                  <c:v>36.303125000000009</c:v>
                </c:pt>
                <c:pt idx="26">
                  <c:v>36.303125000000009</c:v>
                </c:pt>
                <c:pt idx="27">
                  <c:v>36.303125000000009</c:v>
                </c:pt>
                <c:pt idx="28">
                  <c:v>36.303125000000009</c:v>
                </c:pt>
                <c:pt idx="29">
                  <c:v>36.303125000000009</c:v>
                </c:pt>
                <c:pt idx="30">
                  <c:v>36.303125000000009</c:v>
                </c:pt>
                <c:pt idx="31">
                  <c:v>36.303125000000009</c:v>
                </c:pt>
                <c:pt idx="32">
                  <c:v>36.303125000000009</c:v>
                </c:pt>
                <c:pt idx="33">
                  <c:v>36.303125000000009</c:v>
                </c:pt>
                <c:pt idx="34">
                  <c:v>36.303125000000009</c:v>
                </c:pt>
                <c:pt idx="35">
                  <c:v>36.303125000000009</c:v>
                </c:pt>
                <c:pt idx="36">
                  <c:v>36.303125000000009</c:v>
                </c:pt>
                <c:pt idx="37">
                  <c:v>32.787500000000009</c:v>
                </c:pt>
                <c:pt idx="38">
                  <c:v>32.787500000000009</c:v>
                </c:pt>
                <c:pt idx="39">
                  <c:v>36.303125000000009</c:v>
                </c:pt>
                <c:pt idx="40">
                  <c:v>36.303125000000009</c:v>
                </c:pt>
                <c:pt idx="41">
                  <c:v>36.303125000000009</c:v>
                </c:pt>
                <c:pt idx="42">
                  <c:v>36.303125000000009</c:v>
                </c:pt>
                <c:pt idx="43">
                  <c:v>36.303125000000009</c:v>
                </c:pt>
                <c:pt idx="44">
                  <c:v>36.303125000000009</c:v>
                </c:pt>
                <c:pt idx="45">
                  <c:v>36.303125000000009</c:v>
                </c:pt>
                <c:pt idx="46">
                  <c:v>36.303125000000009</c:v>
                </c:pt>
                <c:pt idx="47">
                  <c:v>36.303125000000009</c:v>
                </c:pt>
                <c:pt idx="48">
                  <c:v>36.303125000000009</c:v>
                </c:pt>
                <c:pt idx="49">
                  <c:v>32.787500000000009</c:v>
                </c:pt>
                <c:pt idx="50">
                  <c:v>32.787500000000009</c:v>
                </c:pt>
                <c:pt idx="51">
                  <c:v>32.787500000000009</c:v>
                </c:pt>
                <c:pt idx="52">
                  <c:v>32.787500000000009</c:v>
                </c:pt>
                <c:pt idx="53">
                  <c:v>32.787500000000009</c:v>
                </c:pt>
                <c:pt idx="54">
                  <c:v>32.787500000000009</c:v>
                </c:pt>
                <c:pt idx="55">
                  <c:v>32.787500000000009</c:v>
                </c:pt>
                <c:pt idx="56">
                  <c:v>29.271875000000023</c:v>
                </c:pt>
                <c:pt idx="57">
                  <c:v>29.271875000000023</c:v>
                </c:pt>
                <c:pt idx="58">
                  <c:v>29.271875000000023</c:v>
                </c:pt>
                <c:pt idx="59">
                  <c:v>29.271875000000023</c:v>
                </c:pt>
                <c:pt idx="60">
                  <c:v>29.271875000000023</c:v>
                </c:pt>
                <c:pt idx="61">
                  <c:v>29.271875000000023</c:v>
                </c:pt>
                <c:pt idx="62">
                  <c:v>29.271875000000023</c:v>
                </c:pt>
                <c:pt idx="63">
                  <c:v>29.271875000000023</c:v>
                </c:pt>
                <c:pt idx="64">
                  <c:v>25.756250000000016</c:v>
                </c:pt>
                <c:pt idx="65">
                  <c:v>25.756250000000016</c:v>
                </c:pt>
                <c:pt idx="66">
                  <c:v>25.756250000000016</c:v>
                </c:pt>
                <c:pt idx="67">
                  <c:v>25.756250000000016</c:v>
                </c:pt>
                <c:pt idx="68">
                  <c:v>22.240624999999991</c:v>
                </c:pt>
                <c:pt idx="69">
                  <c:v>18.724999999999994</c:v>
                </c:pt>
                <c:pt idx="70">
                  <c:v>18.724999999999994</c:v>
                </c:pt>
                <c:pt idx="71">
                  <c:v>15.209374999999998</c:v>
                </c:pt>
                <c:pt idx="72">
                  <c:v>15.209374999999998</c:v>
                </c:pt>
                <c:pt idx="73">
                  <c:v>15.209374999999998</c:v>
                </c:pt>
                <c:pt idx="74">
                  <c:v>15.209374999999998</c:v>
                </c:pt>
                <c:pt idx="75">
                  <c:v>15.209374999999998</c:v>
                </c:pt>
                <c:pt idx="76">
                  <c:v>11.693750000000001</c:v>
                </c:pt>
                <c:pt idx="77">
                  <c:v>11.693750000000001</c:v>
                </c:pt>
                <c:pt idx="78">
                  <c:v>15.209374999999998</c:v>
                </c:pt>
                <c:pt idx="79">
                  <c:v>11.693750000000001</c:v>
                </c:pt>
                <c:pt idx="80">
                  <c:v>8.1781249999999996</c:v>
                </c:pt>
                <c:pt idx="81">
                  <c:v>8.1781249999999996</c:v>
                </c:pt>
                <c:pt idx="82">
                  <c:v>8.1781249999999996</c:v>
                </c:pt>
                <c:pt idx="83">
                  <c:v>8.1781249999999996</c:v>
                </c:pt>
                <c:pt idx="84">
                  <c:v>1.1468750000000019</c:v>
                </c:pt>
                <c:pt idx="85">
                  <c:v>1.1468750000000019</c:v>
                </c:pt>
                <c:pt idx="86">
                  <c:v>1.1468750000000019</c:v>
                </c:pt>
                <c:pt idx="87">
                  <c:v>-2.3687499999999977</c:v>
                </c:pt>
                <c:pt idx="88">
                  <c:v>1.1468750000000019</c:v>
                </c:pt>
                <c:pt idx="89">
                  <c:v>1.1468750000000019</c:v>
                </c:pt>
                <c:pt idx="90">
                  <c:v>-2.3687499999999977</c:v>
                </c:pt>
                <c:pt idx="91">
                  <c:v>-2.3687499999999977</c:v>
                </c:pt>
                <c:pt idx="92">
                  <c:v>-5.8843749999999968</c:v>
                </c:pt>
                <c:pt idx="93">
                  <c:v>-5.8843749999999968</c:v>
                </c:pt>
                <c:pt idx="94">
                  <c:v>-5.8843749999999968</c:v>
                </c:pt>
                <c:pt idx="95">
                  <c:v>-5.8843749999999968</c:v>
                </c:pt>
                <c:pt idx="96">
                  <c:v>-5.8843749999999968</c:v>
                </c:pt>
                <c:pt idx="97">
                  <c:v>-9.4000000000000021</c:v>
                </c:pt>
                <c:pt idx="98">
                  <c:v>-9.4000000000000021</c:v>
                </c:pt>
                <c:pt idx="99">
                  <c:v>-5.8843749999999968</c:v>
                </c:pt>
                <c:pt idx="100">
                  <c:v>-5.8843749999999968</c:v>
                </c:pt>
                <c:pt idx="101">
                  <c:v>-9.4000000000000021</c:v>
                </c:pt>
                <c:pt idx="102">
                  <c:v>-12.915625000000002</c:v>
                </c:pt>
                <c:pt idx="103">
                  <c:v>-9.4000000000000021</c:v>
                </c:pt>
                <c:pt idx="104">
                  <c:v>-9.4000000000000021</c:v>
                </c:pt>
                <c:pt idx="105">
                  <c:v>-9.4000000000000021</c:v>
                </c:pt>
                <c:pt idx="106">
                  <c:v>-12.915625000000002</c:v>
                </c:pt>
                <c:pt idx="107">
                  <c:v>-12.915625000000002</c:v>
                </c:pt>
                <c:pt idx="108">
                  <c:v>-12.915625000000002</c:v>
                </c:pt>
                <c:pt idx="109">
                  <c:v>-12.915625000000002</c:v>
                </c:pt>
                <c:pt idx="110">
                  <c:v>-12.915625000000002</c:v>
                </c:pt>
                <c:pt idx="111">
                  <c:v>-16.431249999999988</c:v>
                </c:pt>
                <c:pt idx="112">
                  <c:v>-16.431249999999988</c:v>
                </c:pt>
                <c:pt idx="113">
                  <c:v>-19.946874999999999</c:v>
                </c:pt>
                <c:pt idx="114">
                  <c:v>-19.946874999999999</c:v>
                </c:pt>
                <c:pt idx="115">
                  <c:v>-19.946874999999999</c:v>
                </c:pt>
                <c:pt idx="116">
                  <c:v>-23.462499999999981</c:v>
                </c:pt>
                <c:pt idx="117">
                  <c:v>-19.946874999999999</c:v>
                </c:pt>
                <c:pt idx="118">
                  <c:v>-23.462499999999981</c:v>
                </c:pt>
                <c:pt idx="119">
                  <c:v>-23.462499999999981</c:v>
                </c:pt>
                <c:pt idx="120">
                  <c:v>-23.462499999999981</c:v>
                </c:pt>
                <c:pt idx="121">
                  <c:v>-23.462499999999981</c:v>
                </c:pt>
                <c:pt idx="122">
                  <c:v>-19.946874999999999</c:v>
                </c:pt>
                <c:pt idx="123">
                  <c:v>-19.946874999999999</c:v>
                </c:pt>
                <c:pt idx="124">
                  <c:v>-16.431249999999988</c:v>
                </c:pt>
                <c:pt idx="125">
                  <c:v>-19.946874999999999</c:v>
                </c:pt>
                <c:pt idx="126">
                  <c:v>-23.462499999999981</c:v>
                </c:pt>
                <c:pt idx="127">
                  <c:v>-19.946874999999999</c:v>
                </c:pt>
                <c:pt idx="128">
                  <c:v>-23.462499999999981</c:v>
                </c:pt>
                <c:pt idx="129">
                  <c:v>-26.978124999999988</c:v>
                </c:pt>
                <c:pt idx="130">
                  <c:v>-26.978124999999988</c:v>
                </c:pt>
                <c:pt idx="131">
                  <c:v>-34.009375000000013</c:v>
                </c:pt>
                <c:pt idx="132">
                  <c:v>-30.493749999999981</c:v>
                </c:pt>
                <c:pt idx="133">
                  <c:v>-34.009375000000013</c:v>
                </c:pt>
                <c:pt idx="134">
                  <c:v>-34.009375000000013</c:v>
                </c:pt>
                <c:pt idx="135">
                  <c:v>-30.493749999999981</c:v>
                </c:pt>
                <c:pt idx="136">
                  <c:v>-26.978124999999988</c:v>
                </c:pt>
                <c:pt idx="137">
                  <c:v>-34.009375000000013</c:v>
                </c:pt>
                <c:pt idx="138">
                  <c:v>-34.009375000000013</c:v>
                </c:pt>
                <c:pt idx="139">
                  <c:v>-34.009375000000013</c:v>
                </c:pt>
                <c:pt idx="140">
                  <c:v>-34.009375000000013</c:v>
                </c:pt>
                <c:pt idx="141">
                  <c:v>-41.040624999999999</c:v>
                </c:pt>
                <c:pt idx="142">
                  <c:v>-41.040624999999999</c:v>
                </c:pt>
                <c:pt idx="143">
                  <c:v>-37.525000000000013</c:v>
                </c:pt>
                <c:pt idx="144">
                  <c:v>-37.525000000000013</c:v>
                </c:pt>
                <c:pt idx="145">
                  <c:v>-37.525000000000013</c:v>
                </c:pt>
                <c:pt idx="146">
                  <c:v>-37.525000000000013</c:v>
                </c:pt>
                <c:pt idx="147">
                  <c:v>-37.525000000000013</c:v>
                </c:pt>
                <c:pt idx="148">
                  <c:v>-41.040624999999999</c:v>
                </c:pt>
                <c:pt idx="149">
                  <c:v>-41.040624999999999</c:v>
                </c:pt>
                <c:pt idx="150">
                  <c:v>-41.040624999999999</c:v>
                </c:pt>
                <c:pt idx="151">
                  <c:v>-41.040624999999999</c:v>
                </c:pt>
                <c:pt idx="152">
                  <c:v>-41.040624999999999</c:v>
                </c:pt>
                <c:pt idx="153">
                  <c:v>-44.556249999999999</c:v>
                </c:pt>
                <c:pt idx="154">
                  <c:v>-41.040624999999999</c:v>
                </c:pt>
                <c:pt idx="155">
                  <c:v>-41.040624999999999</c:v>
                </c:pt>
                <c:pt idx="156">
                  <c:v>-41.040624999999999</c:v>
                </c:pt>
                <c:pt idx="157">
                  <c:v>-41.040624999999999</c:v>
                </c:pt>
                <c:pt idx="158">
                  <c:v>-41.040624999999999</c:v>
                </c:pt>
                <c:pt idx="159">
                  <c:v>-41.040624999999999</c:v>
                </c:pt>
                <c:pt idx="160">
                  <c:v>-41.040624999999999</c:v>
                </c:pt>
                <c:pt idx="161">
                  <c:v>-44.556249999999999</c:v>
                </c:pt>
                <c:pt idx="162">
                  <c:v>-44.556249999999999</c:v>
                </c:pt>
                <c:pt idx="163">
                  <c:v>-44.556249999999999</c:v>
                </c:pt>
                <c:pt idx="164">
                  <c:v>-44.556249999999999</c:v>
                </c:pt>
                <c:pt idx="165">
                  <c:v>-48.071874999999999</c:v>
                </c:pt>
                <c:pt idx="166">
                  <c:v>-48.071874999999999</c:v>
                </c:pt>
                <c:pt idx="167">
                  <c:v>-44.556249999999999</c:v>
                </c:pt>
                <c:pt idx="168">
                  <c:v>-48.071874999999999</c:v>
                </c:pt>
                <c:pt idx="169">
                  <c:v>-48.071874999999999</c:v>
                </c:pt>
                <c:pt idx="170">
                  <c:v>-44.556249999999999</c:v>
                </c:pt>
                <c:pt idx="171">
                  <c:v>-48.071874999999999</c:v>
                </c:pt>
                <c:pt idx="172">
                  <c:v>-48.071874999999999</c:v>
                </c:pt>
                <c:pt idx="173">
                  <c:v>-44.556249999999999</c:v>
                </c:pt>
                <c:pt idx="174">
                  <c:v>-44.556249999999999</c:v>
                </c:pt>
                <c:pt idx="175">
                  <c:v>-48.071874999999999</c:v>
                </c:pt>
                <c:pt idx="176">
                  <c:v>-44.556249999999999</c:v>
                </c:pt>
                <c:pt idx="177">
                  <c:v>-41.040624999999999</c:v>
                </c:pt>
                <c:pt idx="178">
                  <c:v>-41.040624999999999</c:v>
                </c:pt>
                <c:pt idx="179">
                  <c:v>-37.525000000000013</c:v>
                </c:pt>
                <c:pt idx="180">
                  <c:v>-37.525000000000013</c:v>
                </c:pt>
                <c:pt idx="181">
                  <c:v>-37.525000000000013</c:v>
                </c:pt>
                <c:pt idx="182">
                  <c:v>-34.009375000000013</c:v>
                </c:pt>
                <c:pt idx="183">
                  <c:v>-37.525000000000013</c:v>
                </c:pt>
                <c:pt idx="184">
                  <c:v>-34.009375000000013</c:v>
                </c:pt>
                <c:pt idx="185">
                  <c:v>-37.525000000000013</c:v>
                </c:pt>
                <c:pt idx="186">
                  <c:v>-37.525000000000013</c:v>
                </c:pt>
                <c:pt idx="187">
                  <c:v>-37.525000000000013</c:v>
                </c:pt>
                <c:pt idx="188">
                  <c:v>-37.525000000000013</c:v>
                </c:pt>
                <c:pt idx="189">
                  <c:v>-37.525000000000013</c:v>
                </c:pt>
                <c:pt idx="190">
                  <c:v>-34.009375000000013</c:v>
                </c:pt>
                <c:pt idx="191">
                  <c:v>-34.009375000000013</c:v>
                </c:pt>
                <c:pt idx="192">
                  <c:v>-34.009375000000013</c:v>
                </c:pt>
                <c:pt idx="193">
                  <c:v>-34.009375000000013</c:v>
                </c:pt>
                <c:pt idx="194">
                  <c:v>-37.525000000000013</c:v>
                </c:pt>
                <c:pt idx="195">
                  <c:v>-37.525000000000013</c:v>
                </c:pt>
                <c:pt idx="196">
                  <c:v>-37.525000000000013</c:v>
                </c:pt>
                <c:pt idx="197">
                  <c:v>-37.525000000000013</c:v>
                </c:pt>
                <c:pt idx="198">
                  <c:v>-37.525000000000013</c:v>
                </c:pt>
                <c:pt idx="199">
                  <c:v>-37.525000000000013</c:v>
                </c:pt>
                <c:pt idx="200">
                  <c:v>-37.525000000000013</c:v>
                </c:pt>
                <c:pt idx="201">
                  <c:v>-37.525000000000013</c:v>
                </c:pt>
                <c:pt idx="202">
                  <c:v>-37.525000000000013</c:v>
                </c:pt>
                <c:pt idx="203">
                  <c:v>-37.525000000000013</c:v>
                </c:pt>
                <c:pt idx="204">
                  <c:v>-41.040624999999999</c:v>
                </c:pt>
                <c:pt idx="205">
                  <c:v>-37.525000000000013</c:v>
                </c:pt>
                <c:pt idx="206">
                  <c:v>-37.525000000000013</c:v>
                </c:pt>
                <c:pt idx="207">
                  <c:v>-41.040624999999999</c:v>
                </c:pt>
                <c:pt idx="208">
                  <c:v>-41.040624999999999</c:v>
                </c:pt>
                <c:pt idx="209">
                  <c:v>-37.525000000000013</c:v>
                </c:pt>
                <c:pt idx="210">
                  <c:v>-37.525000000000013</c:v>
                </c:pt>
                <c:pt idx="211">
                  <c:v>-37.525000000000013</c:v>
                </c:pt>
                <c:pt idx="212">
                  <c:v>-37.525000000000013</c:v>
                </c:pt>
                <c:pt idx="213">
                  <c:v>-37.525000000000013</c:v>
                </c:pt>
                <c:pt idx="214">
                  <c:v>-37.525000000000013</c:v>
                </c:pt>
                <c:pt idx="215">
                  <c:v>-37.525000000000013</c:v>
                </c:pt>
                <c:pt idx="216">
                  <c:v>-41.040624999999999</c:v>
                </c:pt>
                <c:pt idx="217">
                  <c:v>-37.525000000000013</c:v>
                </c:pt>
                <c:pt idx="218">
                  <c:v>-41.040624999999999</c:v>
                </c:pt>
                <c:pt idx="219">
                  <c:v>-41.040624999999999</c:v>
                </c:pt>
                <c:pt idx="220">
                  <c:v>-41.040624999999999</c:v>
                </c:pt>
                <c:pt idx="221">
                  <c:v>-41.040624999999999</c:v>
                </c:pt>
                <c:pt idx="222">
                  <c:v>-37.525000000000013</c:v>
                </c:pt>
                <c:pt idx="223">
                  <c:v>-37.525000000000013</c:v>
                </c:pt>
                <c:pt idx="224">
                  <c:v>-37.525000000000013</c:v>
                </c:pt>
                <c:pt idx="225">
                  <c:v>-37.525000000000013</c:v>
                </c:pt>
                <c:pt idx="226">
                  <c:v>-34.009375000000013</c:v>
                </c:pt>
                <c:pt idx="227">
                  <c:v>-37.525000000000013</c:v>
                </c:pt>
                <c:pt idx="228">
                  <c:v>-34.009375000000013</c:v>
                </c:pt>
                <c:pt idx="229">
                  <c:v>-37.525000000000013</c:v>
                </c:pt>
                <c:pt idx="230">
                  <c:v>-37.525000000000013</c:v>
                </c:pt>
                <c:pt idx="231">
                  <c:v>-41.040624999999999</c:v>
                </c:pt>
                <c:pt idx="232">
                  <c:v>-37.525000000000013</c:v>
                </c:pt>
                <c:pt idx="233">
                  <c:v>-37.525000000000013</c:v>
                </c:pt>
                <c:pt idx="234">
                  <c:v>-37.525000000000013</c:v>
                </c:pt>
                <c:pt idx="235">
                  <c:v>-34.009375000000013</c:v>
                </c:pt>
                <c:pt idx="236">
                  <c:v>-34.009375000000013</c:v>
                </c:pt>
                <c:pt idx="237">
                  <c:v>-37.525000000000013</c:v>
                </c:pt>
                <c:pt idx="238">
                  <c:v>-37.525000000000013</c:v>
                </c:pt>
                <c:pt idx="239">
                  <c:v>-37.525000000000013</c:v>
                </c:pt>
                <c:pt idx="240">
                  <c:v>-37.525000000000013</c:v>
                </c:pt>
                <c:pt idx="241">
                  <c:v>-37.525000000000013</c:v>
                </c:pt>
                <c:pt idx="242">
                  <c:v>-34.009375000000013</c:v>
                </c:pt>
                <c:pt idx="243">
                  <c:v>-34.009375000000013</c:v>
                </c:pt>
                <c:pt idx="244">
                  <c:v>-37.525000000000013</c:v>
                </c:pt>
                <c:pt idx="245">
                  <c:v>-37.525000000000013</c:v>
                </c:pt>
                <c:pt idx="246">
                  <c:v>-34.009375000000013</c:v>
                </c:pt>
                <c:pt idx="247">
                  <c:v>-34.009375000000013</c:v>
                </c:pt>
                <c:pt idx="248">
                  <c:v>-34.009375000000013</c:v>
                </c:pt>
                <c:pt idx="249">
                  <c:v>-34.009375000000013</c:v>
                </c:pt>
                <c:pt idx="250">
                  <c:v>-30.493749999999981</c:v>
                </c:pt>
                <c:pt idx="251">
                  <c:v>-30.493749999999981</c:v>
                </c:pt>
                <c:pt idx="252">
                  <c:v>-30.493749999999981</c:v>
                </c:pt>
                <c:pt idx="253">
                  <c:v>-30.493749999999981</c:v>
                </c:pt>
                <c:pt idx="254">
                  <c:v>-30.493749999999981</c:v>
                </c:pt>
                <c:pt idx="255">
                  <c:v>-26.978124999999988</c:v>
                </c:pt>
                <c:pt idx="256">
                  <c:v>-26.978124999999988</c:v>
                </c:pt>
                <c:pt idx="257">
                  <c:v>-26.978124999999988</c:v>
                </c:pt>
                <c:pt idx="258">
                  <c:v>-37.525000000000013</c:v>
                </c:pt>
                <c:pt idx="259">
                  <c:v>-34.009375000000013</c:v>
                </c:pt>
                <c:pt idx="260">
                  <c:v>-30.493749999999981</c:v>
                </c:pt>
                <c:pt idx="261">
                  <c:v>-34.009375000000013</c:v>
                </c:pt>
                <c:pt idx="262">
                  <c:v>-30.493749999999981</c:v>
                </c:pt>
                <c:pt idx="263">
                  <c:v>-30.493749999999981</c:v>
                </c:pt>
                <c:pt idx="264">
                  <c:v>-30.493749999999981</c:v>
                </c:pt>
                <c:pt idx="265">
                  <c:v>-30.493749999999981</c:v>
                </c:pt>
                <c:pt idx="266">
                  <c:v>-30.493749999999981</c:v>
                </c:pt>
                <c:pt idx="267">
                  <c:v>-30.493749999999981</c:v>
                </c:pt>
                <c:pt idx="268">
                  <c:v>-26.978124999999988</c:v>
                </c:pt>
                <c:pt idx="269">
                  <c:v>-30.493749999999981</c:v>
                </c:pt>
                <c:pt idx="270">
                  <c:v>-26.978124999999988</c:v>
                </c:pt>
                <c:pt idx="271">
                  <c:v>-30.493749999999981</c:v>
                </c:pt>
                <c:pt idx="272">
                  <c:v>-26.978124999999988</c:v>
                </c:pt>
                <c:pt idx="273">
                  <c:v>-30.493749999999981</c:v>
                </c:pt>
                <c:pt idx="274">
                  <c:v>-37.525000000000013</c:v>
                </c:pt>
                <c:pt idx="275">
                  <c:v>-34.009375000000013</c:v>
                </c:pt>
                <c:pt idx="276">
                  <c:v>-34.009375000000013</c:v>
                </c:pt>
                <c:pt idx="277">
                  <c:v>-34.009375000000013</c:v>
                </c:pt>
                <c:pt idx="278">
                  <c:v>-37.525000000000013</c:v>
                </c:pt>
                <c:pt idx="279">
                  <c:v>-34.009375000000013</c:v>
                </c:pt>
                <c:pt idx="280">
                  <c:v>-30.493749999999981</c:v>
                </c:pt>
                <c:pt idx="281">
                  <c:v>-30.493749999999981</c:v>
                </c:pt>
                <c:pt idx="282">
                  <c:v>-26.978124999999988</c:v>
                </c:pt>
                <c:pt idx="283">
                  <c:v>-26.978124999999988</c:v>
                </c:pt>
                <c:pt idx="284">
                  <c:v>-26.978124999999988</c:v>
                </c:pt>
                <c:pt idx="285">
                  <c:v>-26.978124999999988</c:v>
                </c:pt>
                <c:pt idx="286">
                  <c:v>-26.978124999999988</c:v>
                </c:pt>
                <c:pt idx="287">
                  <c:v>-26.978124999999988</c:v>
                </c:pt>
                <c:pt idx="288">
                  <c:v>-26.978124999999988</c:v>
                </c:pt>
                <c:pt idx="289">
                  <c:v>-26.978124999999988</c:v>
                </c:pt>
                <c:pt idx="290">
                  <c:v>-26.978124999999988</c:v>
                </c:pt>
                <c:pt idx="291">
                  <c:v>-26.978124999999988</c:v>
                </c:pt>
                <c:pt idx="292">
                  <c:v>-26.978124999999988</c:v>
                </c:pt>
                <c:pt idx="293">
                  <c:v>-23.462499999999981</c:v>
                </c:pt>
                <c:pt idx="294">
                  <c:v>-23.462499999999981</c:v>
                </c:pt>
                <c:pt idx="295">
                  <c:v>-26.978124999999988</c:v>
                </c:pt>
                <c:pt idx="296">
                  <c:v>-26.978124999999988</c:v>
                </c:pt>
                <c:pt idx="297">
                  <c:v>-26.978124999999988</c:v>
                </c:pt>
                <c:pt idx="298">
                  <c:v>-23.462499999999981</c:v>
                </c:pt>
                <c:pt idx="299">
                  <c:v>-23.462499999999981</c:v>
                </c:pt>
                <c:pt idx="300">
                  <c:v>-23.462499999999981</c:v>
                </c:pt>
                <c:pt idx="301">
                  <c:v>-23.462499999999981</c:v>
                </c:pt>
                <c:pt idx="302">
                  <c:v>-19.946874999999999</c:v>
                </c:pt>
                <c:pt idx="303">
                  <c:v>-23.462499999999981</c:v>
                </c:pt>
                <c:pt idx="304">
                  <c:v>-23.462499999999981</c:v>
                </c:pt>
                <c:pt idx="305">
                  <c:v>-23.462499999999981</c:v>
                </c:pt>
                <c:pt idx="306">
                  <c:v>-26.978124999999988</c:v>
                </c:pt>
                <c:pt idx="307">
                  <c:v>-23.462499999999981</c:v>
                </c:pt>
                <c:pt idx="308">
                  <c:v>-23.462499999999981</c:v>
                </c:pt>
                <c:pt idx="309">
                  <c:v>-26.978124999999988</c:v>
                </c:pt>
                <c:pt idx="310">
                  <c:v>-23.462499999999981</c:v>
                </c:pt>
                <c:pt idx="311">
                  <c:v>-23.462499999999981</c:v>
                </c:pt>
                <c:pt idx="312">
                  <c:v>-23.462499999999981</c:v>
                </c:pt>
                <c:pt idx="313">
                  <c:v>-23.462499999999981</c:v>
                </c:pt>
                <c:pt idx="314">
                  <c:v>-30.493749999999981</c:v>
                </c:pt>
                <c:pt idx="315">
                  <c:v>-26.978124999999988</c:v>
                </c:pt>
                <c:pt idx="316">
                  <c:v>-23.462499999999981</c:v>
                </c:pt>
                <c:pt idx="317">
                  <c:v>-26.978124999999988</c:v>
                </c:pt>
                <c:pt idx="318">
                  <c:v>-23.462499999999981</c:v>
                </c:pt>
                <c:pt idx="319">
                  <c:v>-23.462499999999981</c:v>
                </c:pt>
                <c:pt idx="320">
                  <c:v>-23.462499999999981</c:v>
                </c:pt>
                <c:pt idx="321">
                  <c:v>-23.462499999999981</c:v>
                </c:pt>
                <c:pt idx="322">
                  <c:v>-23.462499999999981</c:v>
                </c:pt>
                <c:pt idx="323">
                  <c:v>-23.462499999999981</c:v>
                </c:pt>
                <c:pt idx="324">
                  <c:v>-26.978124999999988</c:v>
                </c:pt>
                <c:pt idx="325">
                  <c:v>-26.978124999999988</c:v>
                </c:pt>
                <c:pt idx="326">
                  <c:v>-23.462499999999981</c:v>
                </c:pt>
                <c:pt idx="327">
                  <c:v>-19.946874999999999</c:v>
                </c:pt>
                <c:pt idx="328">
                  <c:v>-23.462499999999981</c:v>
                </c:pt>
                <c:pt idx="329">
                  <c:v>-23.462499999999981</c:v>
                </c:pt>
                <c:pt idx="330">
                  <c:v>-23.462499999999981</c:v>
                </c:pt>
                <c:pt idx="331">
                  <c:v>-19.946874999999999</c:v>
                </c:pt>
                <c:pt idx="332">
                  <c:v>-23.462499999999981</c:v>
                </c:pt>
                <c:pt idx="333">
                  <c:v>-19.946874999999999</c:v>
                </c:pt>
                <c:pt idx="334">
                  <c:v>-19.946874999999999</c:v>
                </c:pt>
                <c:pt idx="335">
                  <c:v>-23.462499999999981</c:v>
                </c:pt>
                <c:pt idx="336">
                  <c:v>-19.946874999999999</c:v>
                </c:pt>
                <c:pt idx="337">
                  <c:v>-19.946874999999999</c:v>
                </c:pt>
                <c:pt idx="338">
                  <c:v>-16.431249999999988</c:v>
                </c:pt>
                <c:pt idx="339">
                  <c:v>-16.431249999999988</c:v>
                </c:pt>
                <c:pt idx="340">
                  <c:v>-16.431249999999988</c:v>
                </c:pt>
                <c:pt idx="341">
                  <c:v>-16.431249999999988</c:v>
                </c:pt>
                <c:pt idx="342">
                  <c:v>-16.431249999999988</c:v>
                </c:pt>
                <c:pt idx="343">
                  <c:v>-16.431249999999988</c:v>
                </c:pt>
                <c:pt idx="344">
                  <c:v>-19.946874999999999</c:v>
                </c:pt>
                <c:pt idx="345">
                  <c:v>-19.946874999999999</c:v>
                </c:pt>
                <c:pt idx="346">
                  <c:v>-19.946874999999999</c:v>
                </c:pt>
                <c:pt idx="347">
                  <c:v>-12.915625000000002</c:v>
                </c:pt>
                <c:pt idx="348">
                  <c:v>-12.915625000000002</c:v>
                </c:pt>
                <c:pt idx="349">
                  <c:v>-16.431249999999988</c:v>
                </c:pt>
                <c:pt idx="350">
                  <c:v>-12.915625000000002</c:v>
                </c:pt>
                <c:pt idx="351">
                  <c:v>-16.431249999999988</c:v>
                </c:pt>
                <c:pt idx="352">
                  <c:v>-16.431249999999988</c:v>
                </c:pt>
                <c:pt idx="353">
                  <c:v>-16.431249999999988</c:v>
                </c:pt>
                <c:pt idx="354">
                  <c:v>-16.431249999999988</c:v>
                </c:pt>
                <c:pt idx="355">
                  <c:v>-16.431249999999988</c:v>
                </c:pt>
                <c:pt idx="356">
                  <c:v>-16.431249999999988</c:v>
                </c:pt>
                <c:pt idx="357">
                  <c:v>-12.915625000000002</c:v>
                </c:pt>
                <c:pt idx="358">
                  <c:v>-16.431249999999988</c:v>
                </c:pt>
                <c:pt idx="359">
                  <c:v>-16.431249999999988</c:v>
                </c:pt>
                <c:pt idx="360">
                  <c:v>-19.946874999999999</c:v>
                </c:pt>
                <c:pt idx="361">
                  <c:v>-16.431249999999988</c:v>
                </c:pt>
                <c:pt idx="362">
                  <c:v>-16.431249999999988</c:v>
                </c:pt>
                <c:pt idx="363">
                  <c:v>-16.431249999999988</c:v>
                </c:pt>
                <c:pt idx="364">
                  <c:v>-16.431249999999988</c:v>
                </c:pt>
                <c:pt idx="365">
                  <c:v>-16.431249999999988</c:v>
                </c:pt>
                <c:pt idx="366">
                  <c:v>-12.915625000000002</c:v>
                </c:pt>
                <c:pt idx="367">
                  <c:v>-16.431249999999988</c:v>
                </c:pt>
                <c:pt idx="368">
                  <c:v>-12.915625000000002</c:v>
                </c:pt>
                <c:pt idx="369">
                  <c:v>-12.915625000000002</c:v>
                </c:pt>
                <c:pt idx="370">
                  <c:v>-9.4000000000000021</c:v>
                </c:pt>
                <c:pt idx="371">
                  <c:v>-9.4000000000000021</c:v>
                </c:pt>
                <c:pt idx="372">
                  <c:v>-9.4000000000000021</c:v>
                </c:pt>
                <c:pt idx="373">
                  <c:v>-5.8843749999999968</c:v>
                </c:pt>
                <c:pt idx="374">
                  <c:v>-5.8843749999999968</c:v>
                </c:pt>
                <c:pt idx="375">
                  <c:v>-5.8843749999999968</c:v>
                </c:pt>
                <c:pt idx="376">
                  <c:v>-5.8843749999999968</c:v>
                </c:pt>
                <c:pt idx="377">
                  <c:v>-5.8843749999999968</c:v>
                </c:pt>
                <c:pt idx="378">
                  <c:v>-2.3687499999999977</c:v>
                </c:pt>
                <c:pt idx="379">
                  <c:v>1.1468750000000019</c:v>
                </c:pt>
                <c:pt idx="380">
                  <c:v>1.1468750000000019</c:v>
                </c:pt>
                <c:pt idx="381">
                  <c:v>-2.3687499999999977</c:v>
                </c:pt>
                <c:pt idx="382">
                  <c:v>-5.8843749999999968</c:v>
                </c:pt>
                <c:pt idx="383">
                  <c:v>-5.8843749999999968</c:v>
                </c:pt>
                <c:pt idx="384">
                  <c:v>-5.8843749999999968</c:v>
                </c:pt>
                <c:pt idx="385">
                  <c:v>-5.8843749999999968</c:v>
                </c:pt>
                <c:pt idx="386">
                  <c:v>-2.3687499999999977</c:v>
                </c:pt>
                <c:pt idx="387">
                  <c:v>-5.8843749999999968</c:v>
                </c:pt>
                <c:pt idx="388">
                  <c:v>-2.3687499999999977</c:v>
                </c:pt>
                <c:pt idx="389">
                  <c:v>-5.8843749999999968</c:v>
                </c:pt>
                <c:pt idx="390">
                  <c:v>-5.8843749999999968</c:v>
                </c:pt>
                <c:pt idx="391">
                  <c:v>-2.3687499999999977</c:v>
                </c:pt>
                <c:pt idx="392">
                  <c:v>-2.3687499999999977</c:v>
                </c:pt>
                <c:pt idx="393">
                  <c:v>-5.8843749999999968</c:v>
                </c:pt>
                <c:pt idx="394">
                  <c:v>-5.8843749999999968</c:v>
                </c:pt>
                <c:pt idx="395">
                  <c:v>-2.3687499999999977</c:v>
                </c:pt>
                <c:pt idx="396">
                  <c:v>-2.3687499999999977</c:v>
                </c:pt>
                <c:pt idx="397">
                  <c:v>-2.3687499999999977</c:v>
                </c:pt>
                <c:pt idx="398">
                  <c:v>-5.8843749999999968</c:v>
                </c:pt>
                <c:pt idx="399">
                  <c:v>-5.8843749999999968</c:v>
                </c:pt>
                <c:pt idx="400">
                  <c:v>-12.915625000000002</c:v>
                </c:pt>
                <c:pt idx="401">
                  <c:v>-9.4000000000000021</c:v>
                </c:pt>
                <c:pt idx="402">
                  <c:v>-5.8843749999999968</c:v>
                </c:pt>
                <c:pt idx="403">
                  <c:v>-5.8843749999999968</c:v>
                </c:pt>
                <c:pt idx="404">
                  <c:v>-5.8843749999999968</c:v>
                </c:pt>
                <c:pt idx="405">
                  <c:v>-5.8843749999999968</c:v>
                </c:pt>
                <c:pt idx="406">
                  <c:v>-2.3687499999999977</c:v>
                </c:pt>
                <c:pt idx="407">
                  <c:v>-2.3687499999999977</c:v>
                </c:pt>
                <c:pt idx="408">
                  <c:v>-2.3687499999999977</c:v>
                </c:pt>
                <c:pt idx="409">
                  <c:v>-2.3687499999999977</c:v>
                </c:pt>
                <c:pt idx="410">
                  <c:v>1.1468750000000019</c:v>
                </c:pt>
                <c:pt idx="411">
                  <c:v>1.1468750000000019</c:v>
                </c:pt>
                <c:pt idx="412">
                  <c:v>-2.3687499999999977</c:v>
                </c:pt>
                <c:pt idx="413">
                  <c:v>1.1468750000000019</c:v>
                </c:pt>
                <c:pt idx="414">
                  <c:v>1.1468750000000019</c:v>
                </c:pt>
                <c:pt idx="415">
                  <c:v>1.1468750000000019</c:v>
                </c:pt>
                <c:pt idx="416">
                  <c:v>1.1468750000000019</c:v>
                </c:pt>
                <c:pt idx="417">
                  <c:v>1.1468750000000019</c:v>
                </c:pt>
                <c:pt idx="418">
                  <c:v>1.1468750000000019</c:v>
                </c:pt>
                <c:pt idx="419">
                  <c:v>1.1468750000000019</c:v>
                </c:pt>
                <c:pt idx="420">
                  <c:v>1.1468750000000019</c:v>
                </c:pt>
                <c:pt idx="421">
                  <c:v>4.6624999999999988</c:v>
                </c:pt>
                <c:pt idx="422">
                  <c:v>4.6624999999999988</c:v>
                </c:pt>
                <c:pt idx="423">
                  <c:v>1.1468750000000019</c:v>
                </c:pt>
                <c:pt idx="424">
                  <c:v>1.1468750000000019</c:v>
                </c:pt>
                <c:pt idx="425">
                  <c:v>1.1468750000000019</c:v>
                </c:pt>
                <c:pt idx="426">
                  <c:v>1.1468750000000019</c:v>
                </c:pt>
                <c:pt idx="427">
                  <c:v>1.1468750000000019</c:v>
                </c:pt>
                <c:pt idx="428">
                  <c:v>4.6624999999999988</c:v>
                </c:pt>
                <c:pt idx="429">
                  <c:v>8.1781249999999996</c:v>
                </c:pt>
                <c:pt idx="430">
                  <c:v>4.6624999999999988</c:v>
                </c:pt>
                <c:pt idx="431">
                  <c:v>4.6624999999999988</c:v>
                </c:pt>
                <c:pt idx="432">
                  <c:v>8.1781249999999996</c:v>
                </c:pt>
                <c:pt idx="433">
                  <c:v>4.6624999999999988</c:v>
                </c:pt>
                <c:pt idx="434">
                  <c:v>4.6624999999999988</c:v>
                </c:pt>
                <c:pt idx="435">
                  <c:v>4.6624999999999988</c:v>
                </c:pt>
                <c:pt idx="436">
                  <c:v>4.6624999999999988</c:v>
                </c:pt>
                <c:pt idx="437">
                  <c:v>4.6624999999999988</c:v>
                </c:pt>
                <c:pt idx="438">
                  <c:v>1.1468750000000019</c:v>
                </c:pt>
                <c:pt idx="439">
                  <c:v>1.1468750000000019</c:v>
                </c:pt>
                <c:pt idx="440">
                  <c:v>1.1468750000000019</c:v>
                </c:pt>
                <c:pt idx="441">
                  <c:v>4.6624999999999988</c:v>
                </c:pt>
                <c:pt idx="442">
                  <c:v>4.6624999999999988</c:v>
                </c:pt>
                <c:pt idx="443">
                  <c:v>4.6624999999999988</c:v>
                </c:pt>
                <c:pt idx="444">
                  <c:v>8.1781249999999996</c:v>
                </c:pt>
                <c:pt idx="445">
                  <c:v>8.1781249999999996</c:v>
                </c:pt>
                <c:pt idx="446">
                  <c:v>8.1781249999999996</c:v>
                </c:pt>
                <c:pt idx="447">
                  <c:v>8.1781249999999996</c:v>
                </c:pt>
                <c:pt idx="448">
                  <c:v>8.1781249999999996</c:v>
                </c:pt>
                <c:pt idx="449">
                  <c:v>8.1781249999999996</c:v>
                </c:pt>
                <c:pt idx="450">
                  <c:v>8.1781249999999996</c:v>
                </c:pt>
                <c:pt idx="451">
                  <c:v>11.693750000000001</c:v>
                </c:pt>
                <c:pt idx="452">
                  <c:v>8.1781249999999996</c:v>
                </c:pt>
                <c:pt idx="453">
                  <c:v>8.1781249999999996</c:v>
                </c:pt>
                <c:pt idx="454">
                  <c:v>8.1781249999999996</c:v>
                </c:pt>
                <c:pt idx="455">
                  <c:v>8.1781249999999996</c:v>
                </c:pt>
                <c:pt idx="456">
                  <c:v>8.1781249999999996</c:v>
                </c:pt>
                <c:pt idx="457">
                  <c:v>8.1781249999999996</c:v>
                </c:pt>
                <c:pt idx="458">
                  <c:v>4.6624999999999988</c:v>
                </c:pt>
                <c:pt idx="459">
                  <c:v>8.1781249999999996</c:v>
                </c:pt>
                <c:pt idx="460">
                  <c:v>8.1781249999999996</c:v>
                </c:pt>
                <c:pt idx="461">
                  <c:v>8.1781249999999996</c:v>
                </c:pt>
                <c:pt idx="462">
                  <c:v>8.1781249999999996</c:v>
                </c:pt>
                <c:pt idx="463">
                  <c:v>11.693750000000001</c:v>
                </c:pt>
                <c:pt idx="464">
                  <c:v>11.693750000000001</c:v>
                </c:pt>
                <c:pt idx="465">
                  <c:v>11.693750000000001</c:v>
                </c:pt>
                <c:pt idx="466">
                  <c:v>18.724999999999994</c:v>
                </c:pt>
                <c:pt idx="467">
                  <c:v>22.240624999999991</c:v>
                </c:pt>
                <c:pt idx="468">
                  <c:v>18.724999999999994</c:v>
                </c:pt>
                <c:pt idx="469">
                  <c:v>18.724999999999994</c:v>
                </c:pt>
                <c:pt idx="470">
                  <c:v>22.240624999999991</c:v>
                </c:pt>
                <c:pt idx="471">
                  <c:v>25.756250000000016</c:v>
                </c:pt>
                <c:pt idx="472">
                  <c:v>22.240624999999991</c:v>
                </c:pt>
                <c:pt idx="473">
                  <c:v>22.240624999999991</c:v>
                </c:pt>
                <c:pt idx="474">
                  <c:v>22.240624999999991</c:v>
                </c:pt>
                <c:pt idx="475">
                  <c:v>22.240624999999991</c:v>
                </c:pt>
                <c:pt idx="476">
                  <c:v>25.756250000000016</c:v>
                </c:pt>
                <c:pt idx="477">
                  <c:v>29.271875000000023</c:v>
                </c:pt>
                <c:pt idx="478">
                  <c:v>25.756250000000016</c:v>
                </c:pt>
                <c:pt idx="479">
                  <c:v>25.756250000000016</c:v>
                </c:pt>
                <c:pt idx="480">
                  <c:v>25.756250000000016</c:v>
                </c:pt>
                <c:pt idx="481">
                  <c:v>25.756250000000016</c:v>
                </c:pt>
                <c:pt idx="482">
                  <c:v>25.756250000000016</c:v>
                </c:pt>
                <c:pt idx="483">
                  <c:v>25.756250000000016</c:v>
                </c:pt>
                <c:pt idx="484">
                  <c:v>25.756250000000016</c:v>
                </c:pt>
                <c:pt idx="485">
                  <c:v>25.756250000000016</c:v>
                </c:pt>
                <c:pt idx="486">
                  <c:v>25.756250000000016</c:v>
                </c:pt>
                <c:pt idx="487">
                  <c:v>18.724999999999994</c:v>
                </c:pt>
                <c:pt idx="488">
                  <c:v>15.209374999999998</c:v>
                </c:pt>
                <c:pt idx="489">
                  <c:v>11.693750000000001</c:v>
                </c:pt>
                <c:pt idx="490">
                  <c:v>4.6624999999999988</c:v>
                </c:pt>
                <c:pt idx="491">
                  <c:v>1.1468750000000019</c:v>
                </c:pt>
                <c:pt idx="492">
                  <c:v>-5.8843749999999968</c:v>
                </c:pt>
                <c:pt idx="493">
                  <c:v>-12.915625000000002</c:v>
                </c:pt>
                <c:pt idx="494">
                  <c:v>-16.431249999999988</c:v>
                </c:pt>
                <c:pt idx="495">
                  <c:v>-23.462499999999981</c:v>
                </c:pt>
                <c:pt idx="496">
                  <c:v>-26.978124999999988</c:v>
                </c:pt>
                <c:pt idx="497">
                  <c:v>-30.493749999999981</c:v>
                </c:pt>
                <c:pt idx="498">
                  <c:v>-34.009375000000013</c:v>
                </c:pt>
                <c:pt idx="499">
                  <c:v>-37.525000000000013</c:v>
                </c:pt>
                <c:pt idx="500">
                  <c:v>-41.040624999999999</c:v>
                </c:pt>
                <c:pt idx="501">
                  <c:v>-44.556249999999999</c:v>
                </c:pt>
                <c:pt idx="502">
                  <c:v>-48.071874999999999</c:v>
                </c:pt>
                <c:pt idx="503">
                  <c:v>-48.071874999999999</c:v>
                </c:pt>
                <c:pt idx="504">
                  <c:v>-51.587499999999999</c:v>
                </c:pt>
                <c:pt idx="505">
                  <c:v>-51.587499999999999</c:v>
                </c:pt>
                <c:pt idx="506">
                  <c:v>-51.587499999999999</c:v>
                </c:pt>
                <c:pt idx="507">
                  <c:v>-55.103125000000013</c:v>
                </c:pt>
                <c:pt idx="508">
                  <c:v>-55.103125000000013</c:v>
                </c:pt>
                <c:pt idx="509">
                  <c:v>-55.103125000000013</c:v>
                </c:pt>
                <c:pt idx="510">
                  <c:v>-55.103125000000013</c:v>
                </c:pt>
                <c:pt idx="511">
                  <c:v>-55.103125000000013</c:v>
                </c:pt>
                <c:pt idx="512">
                  <c:v>-58.618750000000013</c:v>
                </c:pt>
                <c:pt idx="513">
                  <c:v>-58.618750000000013</c:v>
                </c:pt>
                <c:pt idx="514">
                  <c:v>-58.618750000000013</c:v>
                </c:pt>
                <c:pt idx="515">
                  <c:v>-58.618750000000013</c:v>
                </c:pt>
                <c:pt idx="516">
                  <c:v>-58.618750000000013</c:v>
                </c:pt>
                <c:pt idx="517">
                  <c:v>-58.618750000000013</c:v>
                </c:pt>
                <c:pt idx="518">
                  <c:v>-58.618750000000013</c:v>
                </c:pt>
                <c:pt idx="519">
                  <c:v>-58.618750000000013</c:v>
                </c:pt>
                <c:pt idx="520">
                  <c:v>-58.618750000000013</c:v>
                </c:pt>
                <c:pt idx="521">
                  <c:v>-58.618750000000013</c:v>
                </c:pt>
                <c:pt idx="522">
                  <c:v>-58.618750000000013</c:v>
                </c:pt>
                <c:pt idx="523">
                  <c:v>-58.618750000000013</c:v>
                </c:pt>
                <c:pt idx="524">
                  <c:v>-58.618750000000013</c:v>
                </c:pt>
                <c:pt idx="525">
                  <c:v>-55.103125000000013</c:v>
                </c:pt>
                <c:pt idx="526">
                  <c:v>-55.103125000000013</c:v>
                </c:pt>
                <c:pt idx="527">
                  <c:v>-55.103125000000013</c:v>
                </c:pt>
                <c:pt idx="528">
                  <c:v>-55.103125000000013</c:v>
                </c:pt>
                <c:pt idx="529">
                  <c:v>-58.618750000000013</c:v>
                </c:pt>
                <c:pt idx="530">
                  <c:v>-58.618750000000013</c:v>
                </c:pt>
                <c:pt idx="531">
                  <c:v>-58.618750000000013</c:v>
                </c:pt>
                <c:pt idx="532">
                  <c:v>-58.618750000000013</c:v>
                </c:pt>
                <c:pt idx="533">
                  <c:v>-58.618750000000013</c:v>
                </c:pt>
                <c:pt idx="534">
                  <c:v>-55.103125000000013</c:v>
                </c:pt>
                <c:pt idx="535">
                  <c:v>-55.103125000000013</c:v>
                </c:pt>
                <c:pt idx="536">
                  <c:v>-55.103125000000013</c:v>
                </c:pt>
                <c:pt idx="537">
                  <c:v>-55.103125000000013</c:v>
                </c:pt>
                <c:pt idx="538">
                  <c:v>-55.103125000000013</c:v>
                </c:pt>
                <c:pt idx="539">
                  <c:v>-55.103125000000013</c:v>
                </c:pt>
                <c:pt idx="540">
                  <c:v>-55.103125000000013</c:v>
                </c:pt>
                <c:pt idx="541">
                  <c:v>-51.587499999999999</c:v>
                </c:pt>
                <c:pt idx="542">
                  <c:v>-51.587499999999999</c:v>
                </c:pt>
                <c:pt idx="543">
                  <c:v>-51.587499999999999</c:v>
                </c:pt>
                <c:pt idx="544">
                  <c:v>-51.587499999999999</c:v>
                </c:pt>
                <c:pt idx="545">
                  <c:v>-51.587499999999999</c:v>
                </c:pt>
                <c:pt idx="546">
                  <c:v>-48.071874999999999</c:v>
                </c:pt>
                <c:pt idx="547">
                  <c:v>-48.071874999999999</c:v>
                </c:pt>
                <c:pt idx="548">
                  <c:v>-48.071874999999999</c:v>
                </c:pt>
                <c:pt idx="549">
                  <c:v>-44.556249999999999</c:v>
                </c:pt>
                <c:pt idx="550">
                  <c:v>-44.556249999999999</c:v>
                </c:pt>
                <c:pt idx="551">
                  <c:v>-44.556249999999999</c:v>
                </c:pt>
                <c:pt idx="552">
                  <c:v>-41.040624999999999</c:v>
                </c:pt>
                <c:pt idx="553">
                  <c:v>-41.040624999999999</c:v>
                </c:pt>
                <c:pt idx="554">
                  <c:v>-41.040624999999999</c:v>
                </c:pt>
                <c:pt idx="555">
                  <c:v>-37.525000000000013</c:v>
                </c:pt>
                <c:pt idx="556">
                  <c:v>-37.525000000000013</c:v>
                </c:pt>
                <c:pt idx="557">
                  <c:v>-37.525000000000013</c:v>
                </c:pt>
                <c:pt idx="558">
                  <c:v>-37.525000000000013</c:v>
                </c:pt>
                <c:pt idx="559">
                  <c:v>-34.009375000000013</c:v>
                </c:pt>
                <c:pt idx="560">
                  <c:v>-30.493749999999981</c:v>
                </c:pt>
                <c:pt idx="561">
                  <c:v>-30.493749999999981</c:v>
                </c:pt>
                <c:pt idx="562">
                  <c:v>-30.493749999999981</c:v>
                </c:pt>
                <c:pt idx="563">
                  <c:v>-26.978124999999988</c:v>
                </c:pt>
                <c:pt idx="564">
                  <c:v>-26.978124999999988</c:v>
                </c:pt>
                <c:pt idx="565">
                  <c:v>-23.462499999999981</c:v>
                </c:pt>
                <c:pt idx="566">
                  <c:v>-23.462499999999981</c:v>
                </c:pt>
                <c:pt idx="567">
                  <c:v>-19.946874999999999</c:v>
                </c:pt>
                <c:pt idx="568">
                  <c:v>-19.946874999999999</c:v>
                </c:pt>
                <c:pt idx="569">
                  <c:v>-19.946874999999999</c:v>
                </c:pt>
                <c:pt idx="570">
                  <c:v>-19.946874999999999</c:v>
                </c:pt>
                <c:pt idx="571">
                  <c:v>-16.431249999999988</c:v>
                </c:pt>
                <c:pt idx="572">
                  <c:v>-12.915625000000002</c:v>
                </c:pt>
                <c:pt idx="573">
                  <c:v>-12.915625000000002</c:v>
                </c:pt>
                <c:pt idx="574">
                  <c:v>-12.915625000000002</c:v>
                </c:pt>
                <c:pt idx="575">
                  <c:v>-12.915625000000002</c:v>
                </c:pt>
                <c:pt idx="576">
                  <c:v>-12.915625000000002</c:v>
                </c:pt>
                <c:pt idx="577">
                  <c:v>-12.915625000000002</c:v>
                </c:pt>
                <c:pt idx="578">
                  <c:v>-12.915625000000002</c:v>
                </c:pt>
                <c:pt idx="579">
                  <c:v>-9.4000000000000021</c:v>
                </c:pt>
                <c:pt idx="580">
                  <c:v>-9.4000000000000021</c:v>
                </c:pt>
                <c:pt idx="581">
                  <c:v>-5.8843749999999968</c:v>
                </c:pt>
                <c:pt idx="582">
                  <c:v>-5.8843749999999968</c:v>
                </c:pt>
                <c:pt idx="583">
                  <c:v>-2.3687499999999977</c:v>
                </c:pt>
                <c:pt idx="584">
                  <c:v>-2.3687499999999977</c:v>
                </c:pt>
                <c:pt idx="585">
                  <c:v>1.1468750000000019</c:v>
                </c:pt>
                <c:pt idx="586">
                  <c:v>1.1468750000000019</c:v>
                </c:pt>
                <c:pt idx="587">
                  <c:v>1.1468750000000019</c:v>
                </c:pt>
                <c:pt idx="588">
                  <c:v>4.6624999999999988</c:v>
                </c:pt>
                <c:pt idx="589">
                  <c:v>4.6624999999999988</c:v>
                </c:pt>
                <c:pt idx="590">
                  <c:v>4.6624999999999988</c:v>
                </c:pt>
                <c:pt idx="591">
                  <c:v>8.1781249999999996</c:v>
                </c:pt>
                <c:pt idx="592">
                  <c:v>8.1781249999999996</c:v>
                </c:pt>
                <c:pt idx="593">
                  <c:v>8.1781249999999996</c:v>
                </c:pt>
                <c:pt idx="594">
                  <c:v>11.693750000000001</c:v>
                </c:pt>
                <c:pt idx="595">
                  <c:v>11.693750000000001</c:v>
                </c:pt>
                <c:pt idx="596">
                  <c:v>15.209374999999998</c:v>
                </c:pt>
                <c:pt idx="597">
                  <c:v>15.209374999999998</c:v>
                </c:pt>
                <c:pt idx="598">
                  <c:v>18.724999999999994</c:v>
                </c:pt>
                <c:pt idx="599">
                  <c:v>18.724999999999994</c:v>
                </c:pt>
                <c:pt idx="600">
                  <c:v>18.724999999999994</c:v>
                </c:pt>
                <c:pt idx="601">
                  <c:v>22.240624999999991</c:v>
                </c:pt>
                <c:pt idx="602">
                  <c:v>22.240624999999991</c:v>
                </c:pt>
                <c:pt idx="603">
                  <c:v>25.756250000000016</c:v>
                </c:pt>
                <c:pt idx="604">
                  <c:v>25.756250000000016</c:v>
                </c:pt>
                <c:pt idx="605">
                  <c:v>25.756250000000016</c:v>
                </c:pt>
                <c:pt idx="606">
                  <c:v>29.271875000000023</c:v>
                </c:pt>
                <c:pt idx="607">
                  <c:v>29.271875000000023</c:v>
                </c:pt>
                <c:pt idx="608">
                  <c:v>29.271875000000023</c:v>
                </c:pt>
                <c:pt idx="609">
                  <c:v>29.271875000000023</c:v>
                </c:pt>
                <c:pt idx="610">
                  <c:v>29.271875000000023</c:v>
                </c:pt>
                <c:pt idx="611">
                  <c:v>29.271875000000023</c:v>
                </c:pt>
                <c:pt idx="612">
                  <c:v>29.271875000000023</c:v>
                </c:pt>
                <c:pt idx="613">
                  <c:v>29.271875000000023</c:v>
                </c:pt>
                <c:pt idx="614">
                  <c:v>29.271875000000023</c:v>
                </c:pt>
                <c:pt idx="615">
                  <c:v>29.271875000000023</c:v>
                </c:pt>
                <c:pt idx="616">
                  <c:v>32.787500000000009</c:v>
                </c:pt>
                <c:pt idx="617">
                  <c:v>32.787500000000009</c:v>
                </c:pt>
                <c:pt idx="618">
                  <c:v>29.271875000000023</c:v>
                </c:pt>
                <c:pt idx="619">
                  <c:v>29.271875000000023</c:v>
                </c:pt>
                <c:pt idx="620">
                  <c:v>29.271875000000023</c:v>
                </c:pt>
                <c:pt idx="621">
                  <c:v>32.787500000000009</c:v>
                </c:pt>
                <c:pt idx="622">
                  <c:v>32.787500000000009</c:v>
                </c:pt>
                <c:pt idx="623">
                  <c:v>32.787500000000009</c:v>
                </c:pt>
                <c:pt idx="624">
                  <c:v>32.787500000000009</c:v>
                </c:pt>
                <c:pt idx="625">
                  <c:v>36.303125000000009</c:v>
                </c:pt>
                <c:pt idx="626">
                  <c:v>36.303125000000009</c:v>
                </c:pt>
                <c:pt idx="627">
                  <c:v>36.303125000000009</c:v>
                </c:pt>
                <c:pt idx="628">
                  <c:v>39.818750000000009</c:v>
                </c:pt>
                <c:pt idx="629">
                  <c:v>39.818750000000009</c:v>
                </c:pt>
                <c:pt idx="630">
                  <c:v>39.818750000000009</c:v>
                </c:pt>
                <c:pt idx="631">
                  <c:v>39.818750000000009</c:v>
                </c:pt>
                <c:pt idx="632">
                  <c:v>43.334375000000009</c:v>
                </c:pt>
                <c:pt idx="633">
                  <c:v>43.334375000000009</c:v>
                </c:pt>
                <c:pt idx="634">
                  <c:v>43.334375000000009</c:v>
                </c:pt>
                <c:pt idx="635">
                  <c:v>43.334375000000009</c:v>
                </c:pt>
                <c:pt idx="636">
                  <c:v>43.334375000000009</c:v>
                </c:pt>
                <c:pt idx="637">
                  <c:v>43.334375000000009</c:v>
                </c:pt>
                <c:pt idx="638">
                  <c:v>43.334375000000009</c:v>
                </c:pt>
                <c:pt idx="639">
                  <c:v>43.334375000000009</c:v>
                </c:pt>
                <c:pt idx="640">
                  <c:v>43.334375000000009</c:v>
                </c:pt>
                <c:pt idx="641">
                  <c:v>43.334375000000009</c:v>
                </c:pt>
                <c:pt idx="642">
                  <c:v>43.334375000000009</c:v>
                </c:pt>
                <c:pt idx="643">
                  <c:v>43.334375000000009</c:v>
                </c:pt>
                <c:pt idx="644">
                  <c:v>43.334375000000009</c:v>
                </c:pt>
                <c:pt idx="645">
                  <c:v>43.334375000000009</c:v>
                </c:pt>
                <c:pt idx="646">
                  <c:v>43.334375000000009</c:v>
                </c:pt>
                <c:pt idx="647">
                  <c:v>43.334375000000009</c:v>
                </c:pt>
                <c:pt idx="648">
                  <c:v>43.334375000000009</c:v>
                </c:pt>
                <c:pt idx="649">
                  <c:v>43.334375000000009</c:v>
                </c:pt>
                <c:pt idx="650">
                  <c:v>43.334375000000009</c:v>
                </c:pt>
                <c:pt idx="651">
                  <c:v>43.334375000000009</c:v>
                </c:pt>
                <c:pt idx="652">
                  <c:v>43.334375000000009</c:v>
                </c:pt>
                <c:pt idx="653">
                  <c:v>43.334375000000009</c:v>
                </c:pt>
                <c:pt idx="654">
                  <c:v>43.334375000000009</c:v>
                </c:pt>
                <c:pt idx="655">
                  <c:v>43.334375000000009</c:v>
                </c:pt>
                <c:pt idx="656">
                  <c:v>43.334375000000009</c:v>
                </c:pt>
                <c:pt idx="657">
                  <c:v>43.334375000000009</c:v>
                </c:pt>
                <c:pt idx="658">
                  <c:v>43.334375000000009</c:v>
                </c:pt>
                <c:pt idx="659">
                  <c:v>43.334375000000009</c:v>
                </c:pt>
                <c:pt idx="660">
                  <c:v>43.334375000000009</c:v>
                </c:pt>
                <c:pt idx="661">
                  <c:v>43.334375000000009</c:v>
                </c:pt>
                <c:pt idx="662">
                  <c:v>43.334375000000009</c:v>
                </c:pt>
                <c:pt idx="663">
                  <c:v>43.334375000000009</c:v>
                </c:pt>
                <c:pt idx="664">
                  <c:v>43.334375000000009</c:v>
                </c:pt>
                <c:pt idx="665">
                  <c:v>43.334375000000009</c:v>
                </c:pt>
                <c:pt idx="666">
                  <c:v>43.334375000000009</c:v>
                </c:pt>
                <c:pt idx="667">
                  <c:v>43.334375000000009</c:v>
                </c:pt>
                <c:pt idx="668">
                  <c:v>43.334375000000009</c:v>
                </c:pt>
                <c:pt idx="669">
                  <c:v>43.334375000000009</c:v>
                </c:pt>
                <c:pt idx="670">
                  <c:v>43.334375000000009</c:v>
                </c:pt>
                <c:pt idx="671">
                  <c:v>43.334375000000009</c:v>
                </c:pt>
                <c:pt idx="672">
                  <c:v>43.334375000000009</c:v>
                </c:pt>
                <c:pt idx="673">
                  <c:v>43.334375000000009</c:v>
                </c:pt>
                <c:pt idx="674">
                  <c:v>43.334375000000009</c:v>
                </c:pt>
                <c:pt idx="675">
                  <c:v>43.334375000000009</c:v>
                </c:pt>
                <c:pt idx="676">
                  <c:v>43.334375000000009</c:v>
                </c:pt>
                <c:pt idx="677">
                  <c:v>43.334375000000009</c:v>
                </c:pt>
                <c:pt idx="678">
                  <c:v>43.334375000000009</c:v>
                </c:pt>
                <c:pt idx="679">
                  <c:v>43.334375000000009</c:v>
                </c:pt>
                <c:pt idx="680">
                  <c:v>43.334375000000009</c:v>
                </c:pt>
                <c:pt idx="681">
                  <c:v>43.334375000000009</c:v>
                </c:pt>
                <c:pt idx="682">
                  <c:v>43.334375000000009</c:v>
                </c:pt>
                <c:pt idx="683">
                  <c:v>43.334375000000009</c:v>
                </c:pt>
                <c:pt idx="684">
                  <c:v>43.334375000000009</c:v>
                </c:pt>
                <c:pt idx="685">
                  <c:v>43.334375000000009</c:v>
                </c:pt>
                <c:pt idx="686">
                  <c:v>43.334375000000009</c:v>
                </c:pt>
                <c:pt idx="687">
                  <c:v>43.334375000000009</c:v>
                </c:pt>
                <c:pt idx="688">
                  <c:v>43.334375000000009</c:v>
                </c:pt>
                <c:pt idx="689">
                  <c:v>43.334375000000009</c:v>
                </c:pt>
                <c:pt idx="690">
                  <c:v>43.334375000000009</c:v>
                </c:pt>
                <c:pt idx="691">
                  <c:v>43.334375000000009</c:v>
                </c:pt>
                <c:pt idx="692">
                  <c:v>43.334375000000009</c:v>
                </c:pt>
                <c:pt idx="693">
                  <c:v>43.334375000000009</c:v>
                </c:pt>
                <c:pt idx="694">
                  <c:v>43.334375000000009</c:v>
                </c:pt>
                <c:pt idx="695">
                  <c:v>43.334375000000009</c:v>
                </c:pt>
                <c:pt idx="696">
                  <c:v>43.334375000000009</c:v>
                </c:pt>
                <c:pt idx="697">
                  <c:v>43.334375000000009</c:v>
                </c:pt>
                <c:pt idx="698">
                  <c:v>43.334375000000009</c:v>
                </c:pt>
                <c:pt idx="699">
                  <c:v>43.334375000000009</c:v>
                </c:pt>
                <c:pt idx="700">
                  <c:v>43.334375000000009</c:v>
                </c:pt>
                <c:pt idx="701">
                  <c:v>43.334375000000009</c:v>
                </c:pt>
                <c:pt idx="702">
                  <c:v>43.334375000000009</c:v>
                </c:pt>
                <c:pt idx="703">
                  <c:v>43.334375000000009</c:v>
                </c:pt>
                <c:pt idx="704">
                  <c:v>43.334375000000009</c:v>
                </c:pt>
                <c:pt idx="705">
                  <c:v>43.334375000000009</c:v>
                </c:pt>
                <c:pt idx="706">
                  <c:v>43.334375000000009</c:v>
                </c:pt>
                <c:pt idx="707">
                  <c:v>43.334375000000009</c:v>
                </c:pt>
                <c:pt idx="708">
                  <c:v>43.334375000000009</c:v>
                </c:pt>
                <c:pt idx="709">
                  <c:v>43.334375000000009</c:v>
                </c:pt>
                <c:pt idx="710">
                  <c:v>43.334375000000009</c:v>
                </c:pt>
                <c:pt idx="711">
                  <c:v>43.334375000000009</c:v>
                </c:pt>
                <c:pt idx="712">
                  <c:v>43.334375000000009</c:v>
                </c:pt>
                <c:pt idx="713">
                  <c:v>43.334375000000009</c:v>
                </c:pt>
                <c:pt idx="714">
                  <c:v>43.334375000000009</c:v>
                </c:pt>
                <c:pt idx="715">
                  <c:v>43.334375000000009</c:v>
                </c:pt>
                <c:pt idx="716">
                  <c:v>43.334375000000009</c:v>
                </c:pt>
                <c:pt idx="717">
                  <c:v>43.334375000000009</c:v>
                </c:pt>
                <c:pt idx="718">
                  <c:v>43.334375000000009</c:v>
                </c:pt>
                <c:pt idx="719">
                  <c:v>46.849999999999994</c:v>
                </c:pt>
                <c:pt idx="720">
                  <c:v>43.334375000000009</c:v>
                </c:pt>
                <c:pt idx="721">
                  <c:v>43.334375000000009</c:v>
                </c:pt>
                <c:pt idx="722">
                  <c:v>43.334375000000009</c:v>
                </c:pt>
                <c:pt idx="723">
                  <c:v>43.334375000000009</c:v>
                </c:pt>
                <c:pt idx="724">
                  <c:v>46.849999999999994</c:v>
                </c:pt>
                <c:pt idx="725">
                  <c:v>46.849999999999994</c:v>
                </c:pt>
                <c:pt idx="726">
                  <c:v>46.849999999999994</c:v>
                </c:pt>
                <c:pt idx="727">
                  <c:v>46.849999999999994</c:v>
                </c:pt>
                <c:pt idx="728">
                  <c:v>46.849999999999994</c:v>
                </c:pt>
                <c:pt idx="729">
                  <c:v>43.334375000000009</c:v>
                </c:pt>
                <c:pt idx="730">
                  <c:v>43.334375000000009</c:v>
                </c:pt>
                <c:pt idx="731">
                  <c:v>43.334375000000009</c:v>
                </c:pt>
                <c:pt idx="732">
                  <c:v>43.334375000000009</c:v>
                </c:pt>
                <c:pt idx="733">
                  <c:v>43.334375000000009</c:v>
                </c:pt>
                <c:pt idx="734">
                  <c:v>43.334375000000009</c:v>
                </c:pt>
                <c:pt idx="735">
                  <c:v>43.334375000000009</c:v>
                </c:pt>
                <c:pt idx="736">
                  <c:v>43.334375000000009</c:v>
                </c:pt>
                <c:pt idx="737">
                  <c:v>43.334375000000009</c:v>
                </c:pt>
                <c:pt idx="738">
                  <c:v>43.334375000000009</c:v>
                </c:pt>
                <c:pt idx="739">
                  <c:v>43.334375000000009</c:v>
                </c:pt>
                <c:pt idx="740">
                  <c:v>43.334375000000009</c:v>
                </c:pt>
                <c:pt idx="741">
                  <c:v>43.334375000000009</c:v>
                </c:pt>
                <c:pt idx="742">
                  <c:v>43.334375000000009</c:v>
                </c:pt>
                <c:pt idx="743">
                  <c:v>43.334375000000009</c:v>
                </c:pt>
                <c:pt idx="744">
                  <c:v>43.334375000000009</c:v>
                </c:pt>
                <c:pt idx="745">
                  <c:v>43.334375000000009</c:v>
                </c:pt>
                <c:pt idx="746">
                  <c:v>43.334375000000009</c:v>
                </c:pt>
                <c:pt idx="747">
                  <c:v>43.334375000000009</c:v>
                </c:pt>
                <c:pt idx="748">
                  <c:v>43.334375000000009</c:v>
                </c:pt>
                <c:pt idx="749">
                  <c:v>43.334375000000009</c:v>
                </c:pt>
                <c:pt idx="750">
                  <c:v>43.334375000000009</c:v>
                </c:pt>
                <c:pt idx="751">
                  <c:v>43.334375000000009</c:v>
                </c:pt>
                <c:pt idx="752">
                  <c:v>43.334375000000009</c:v>
                </c:pt>
                <c:pt idx="753">
                  <c:v>43.334375000000009</c:v>
                </c:pt>
                <c:pt idx="754">
                  <c:v>43.334375000000009</c:v>
                </c:pt>
                <c:pt idx="755">
                  <c:v>43.334375000000009</c:v>
                </c:pt>
                <c:pt idx="756">
                  <c:v>43.334375000000009</c:v>
                </c:pt>
                <c:pt idx="757">
                  <c:v>43.334375000000009</c:v>
                </c:pt>
                <c:pt idx="758">
                  <c:v>43.334375000000009</c:v>
                </c:pt>
                <c:pt idx="759">
                  <c:v>46.849999999999994</c:v>
                </c:pt>
                <c:pt idx="760">
                  <c:v>46.849999999999994</c:v>
                </c:pt>
                <c:pt idx="761">
                  <c:v>46.849999999999994</c:v>
                </c:pt>
                <c:pt idx="762">
                  <c:v>43.334375000000009</c:v>
                </c:pt>
                <c:pt idx="763">
                  <c:v>43.334375000000009</c:v>
                </c:pt>
                <c:pt idx="764">
                  <c:v>43.334375000000009</c:v>
                </c:pt>
                <c:pt idx="765">
                  <c:v>43.334375000000009</c:v>
                </c:pt>
                <c:pt idx="766">
                  <c:v>43.334375000000009</c:v>
                </c:pt>
                <c:pt idx="767">
                  <c:v>43.334375000000009</c:v>
                </c:pt>
                <c:pt idx="768">
                  <c:v>43.334375000000009</c:v>
                </c:pt>
                <c:pt idx="769">
                  <c:v>43.334375000000009</c:v>
                </c:pt>
                <c:pt idx="770">
                  <c:v>43.334375000000009</c:v>
                </c:pt>
                <c:pt idx="771">
                  <c:v>43.334375000000009</c:v>
                </c:pt>
                <c:pt idx="772">
                  <c:v>46.849999999999994</c:v>
                </c:pt>
                <c:pt idx="773">
                  <c:v>43.334375000000009</c:v>
                </c:pt>
                <c:pt idx="774">
                  <c:v>43.334375000000009</c:v>
                </c:pt>
                <c:pt idx="775">
                  <c:v>43.334375000000009</c:v>
                </c:pt>
                <c:pt idx="776">
                  <c:v>43.334375000000009</c:v>
                </c:pt>
                <c:pt idx="777">
                  <c:v>43.334375000000009</c:v>
                </c:pt>
                <c:pt idx="778">
                  <c:v>46.849999999999994</c:v>
                </c:pt>
                <c:pt idx="779">
                  <c:v>46.849999999999994</c:v>
                </c:pt>
                <c:pt idx="780">
                  <c:v>46.849999999999994</c:v>
                </c:pt>
                <c:pt idx="781">
                  <c:v>46.849999999999994</c:v>
                </c:pt>
                <c:pt idx="782">
                  <c:v>46.849999999999994</c:v>
                </c:pt>
                <c:pt idx="783">
                  <c:v>46.849999999999994</c:v>
                </c:pt>
                <c:pt idx="784">
                  <c:v>46.849999999999994</c:v>
                </c:pt>
                <c:pt idx="785">
                  <c:v>46.849999999999994</c:v>
                </c:pt>
                <c:pt idx="786">
                  <c:v>46.849999999999994</c:v>
                </c:pt>
                <c:pt idx="787">
                  <c:v>46.849999999999994</c:v>
                </c:pt>
                <c:pt idx="788">
                  <c:v>46.849999999999994</c:v>
                </c:pt>
                <c:pt idx="789">
                  <c:v>46.849999999999994</c:v>
                </c:pt>
                <c:pt idx="790">
                  <c:v>46.849999999999994</c:v>
                </c:pt>
                <c:pt idx="791">
                  <c:v>46.849999999999994</c:v>
                </c:pt>
                <c:pt idx="792">
                  <c:v>46.849999999999994</c:v>
                </c:pt>
                <c:pt idx="793">
                  <c:v>46.849999999999994</c:v>
                </c:pt>
                <c:pt idx="794">
                  <c:v>46.849999999999994</c:v>
                </c:pt>
                <c:pt idx="795">
                  <c:v>46.849999999999994</c:v>
                </c:pt>
                <c:pt idx="796">
                  <c:v>46.849999999999994</c:v>
                </c:pt>
                <c:pt idx="797">
                  <c:v>46.849999999999994</c:v>
                </c:pt>
                <c:pt idx="798">
                  <c:v>46.849999999999994</c:v>
                </c:pt>
                <c:pt idx="799">
                  <c:v>46.849999999999994</c:v>
                </c:pt>
                <c:pt idx="800">
                  <c:v>46.849999999999994</c:v>
                </c:pt>
                <c:pt idx="801">
                  <c:v>46.849999999999994</c:v>
                </c:pt>
                <c:pt idx="802">
                  <c:v>46.849999999999994</c:v>
                </c:pt>
                <c:pt idx="803">
                  <c:v>46.849999999999994</c:v>
                </c:pt>
                <c:pt idx="804">
                  <c:v>46.849999999999994</c:v>
                </c:pt>
                <c:pt idx="805">
                  <c:v>46.849999999999994</c:v>
                </c:pt>
                <c:pt idx="806">
                  <c:v>46.849999999999994</c:v>
                </c:pt>
                <c:pt idx="807">
                  <c:v>46.849999999999994</c:v>
                </c:pt>
                <c:pt idx="808">
                  <c:v>46.849999999999994</c:v>
                </c:pt>
                <c:pt idx="809">
                  <c:v>46.849999999999994</c:v>
                </c:pt>
                <c:pt idx="810">
                  <c:v>46.849999999999994</c:v>
                </c:pt>
                <c:pt idx="811">
                  <c:v>46.849999999999994</c:v>
                </c:pt>
                <c:pt idx="812">
                  <c:v>46.849999999999994</c:v>
                </c:pt>
                <c:pt idx="813">
                  <c:v>46.849999999999994</c:v>
                </c:pt>
                <c:pt idx="814">
                  <c:v>43.334375000000009</c:v>
                </c:pt>
                <c:pt idx="815">
                  <c:v>43.334375000000009</c:v>
                </c:pt>
                <c:pt idx="816">
                  <c:v>43.334375000000009</c:v>
                </c:pt>
                <c:pt idx="817">
                  <c:v>43.334375000000009</c:v>
                </c:pt>
                <c:pt idx="818">
                  <c:v>43.334375000000009</c:v>
                </c:pt>
                <c:pt idx="819">
                  <c:v>46.849999999999994</c:v>
                </c:pt>
                <c:pt idx="820">
                  <c:v>46.849999999999994</c:v>
                </c:pt>
                <c:pt idx="821">
                  <c:v>46.849999999999994</c:v>
                </c:pt>
                <c:pt idx="822">
                  <c:v>46.849999999999994</c:v>
                </c:pt>
                <c:pt idx="823">
                  <c:v>46.849999999999994</c:v>
                </c:pt>
                <c:pt idx="824">
                  <c:v>46.849999999999994</c:v>
                </c:pt>
                <c:pt idx="825">
                  <c:v>46.849999999999994</c:v>
                </c:pt>
                <c:pt idx="826">
                  <c:v>46.849999999999994</c:v>
                </c:pt>
                <c:pt idx="827">
                  <c:v>43.334375000000009</c:v>
                </c:pt>
                <c:pt idx="828">
                  <c:v>43.334375000000009</c:v>
                </c:pt>
                <c:pt idx="829">
                  <c:v>43.334375000000009</c:v>
                </c:pt>
                <c:pt idx="830">
                  <c:v>43.334375000000009</c:v>
                </c:pt>
                <c:pt idx="831">
                  <c:v>43.334375000000009</c:v>
                </c:pt>
                <c:pt idx="832">
                  <c:v>43.334375000000009</c:v>
                </c:pt>
                <c:pt idx="833">
                  <c:v>46.849999999999994</c:v>
                </c:pt>
                <c:pt idx="834">
                  <c:v>43.334375000000009</c:v>
                </c:pt>
                <c:pt idx="835">
                  <c:v>43.334375000000009</c:v>
                </c:pt>
                <c:pt idx="836">
                  <c:v>43.334375000000009</c:v>
                </c:pt>
                <c:pt idx="837">
                  <c:v>43.334375000000009</c:v>
                </c:pt>
                <c:pt idx="838">
                  <c:v>43.334375000000009</c:v>
                </c:pt>
                <c:pt idx="839">
                  <c:v>46.849999999999994</c:v>
                </c:pt>
                <c:pt idx="840">
                  <c:v>43.334375000000009</c:v>
                </c:pt>
                <c:pt idx="841">
                  <c:v>43.334375000000009</c:v>
                </c:pt>
                <c:pt idx="842">
                  <c:v>43.334375000000009</c:v>
                </c:pt>
                <c:pt idx="843">
                  <c:v>46.849999999999994</c:v>
                </c:pt>
                <c:pt idx="844">
                  <c:v>46.849999999999994</c:v>
                </c:pt>
                <c:pt idx="845">
                  <c:v>46.849999999999994</c:v>
                </c:pt>
                <c:pt idx="846">
                  <c:v>46.849999999999994</c:v>
                </c:pt>
                <c:pt idx="847">
                  <c:v>43.334375000000009</c:v>
                </c:pt>
                <c:pt idx="848">
                  <c:v>43.334375000000009</c:v>
                </c:pt>
                <c:pt idx="849">
                  <c:v>43.334375000000009</c:v>
                </c:pt>
                <c:pt idx="850">
                  <c:v>43.334375000000009</c:v>
                </c:pt>
                <c:pt idx="851">
                  <c:v>43.334375000000009</c:v>
                </c:pt>
                <c:pt idx="852">
                  <c:v>43.334375000000009</c:v>
                </c:pt>
                <c:pt idx="853">
                  <c:v>43.334375000000009</c:v>
                </c:pt>
                <c:pt idx="854">
                  <c:v>43.334375000000009</c:v>
                </c:pt>
                <c:pt idx="855">
                  <c:v>43.334375000000009</c:v>
                </c:pt>
                <c:pt idx="856">
                  <c:v>43.334375000000009</c:v>
                </c:pt>
                <c:pt idx="857">
                  <c:v>46.849999999999994</c:v>
                </c:pt>
                <c:pt idx="858">
                  <c:v>46.849999999999994</c:v>
                </c:pt>
                <c:pt idx="859">
                  <c:v>46.849999999999994</c:v>
                </c:pt>
                <c:pt idx="860">
                  <c:v>46.849999999999994</c:v>
                </c:pt>
                <c:pt idx="861">
                  <c:v>46.849999999999994</c:v>
                </c:pt>
                <c:pt idx="862">
                  <c:v>46.849999999999994</c:v>
                </c:pt>
                <c:pt idx="863">
                  <c:v>46.849999999999994</c:v>
                </c:pt>
                <c:pt idx="864">
                  <c:v>46.849999999999994</c:v>
                </c:pt>
                <c:pt idx="865">
                  <c:v>46.849999999999994</c:v>
                </c:pt>
                <c:pt idx="866">
                  <c:v>46.849999999999994</c:v>
                </c:pt>
                <c:pt idx="867">
                  <c:v>46.849999999999994</c:v>
                </c:pt>
                <c:pt idx="868">
                  <c:v>46.849999999999994</c:v>
                </c:pt>
                <c:pt idx="869">
                  <c:v>46.849999999999994</c:v>
                </c:pt>
                <c:pt idx="870">
                  <c:v>46.849999999999994</c:v>
                </c:pt>
                <c:pt idx="871">
                  <c:v>46.849999999999994</c:v>
                </c:pt>
                <c:pt idx="872">
                  <c:v>46.849999999999994</c:v>
                </c:pt>
                <c:pt idx="873">
                  <c:v>46.849999999999994</c:v>
                </c:pt>
                <c:pt idx="874">
                  <c:v>46.849999999999994</c:v>
                </c:pt>
                <c:pt idx="875">
                  <c:v>46.849999999999994</c:v>
                </c:pt>
                <c:pt idx="876">
                  <c:v>46.849999999999994</c:v>
                </c:pt>
                <c:pt idx="877">
                  <c:v>46.849999999999994</c:v>
                </c:pt>
                <c:pt idx="878">
                  <c:v>46.849999999999994</c:v>
                </c:pt>
                <c:pt idx="879">
                  <c:v>46.849999999999994</c:v>
                </c:pt>
                <c:pt idx="880">
                  <c:v>46.849999999999994</c:v>
                </c:pt>
                <c:pt idx="881">
                  <c:v>46.849999999999994</c:v>
                </c:pt>
                <c:pt idx="882">
                  <c:v>46.849999999999994</c:v>
                </c:pt>
                <c:pt idx="883">
                  <c:v>46.849999999999994</c:v>
                </c:pt>
                <c:pt idx="884">
                  <c:v>46.849999999999994</c:v>
                </c:pt>
                <c:pt idx="885">
                  <c:v>46.849999999999994</c:v>
                </c:pt>
                <c:pt idx="886">
                  <c:v>46.849999999999994</c:v>
                </c:pt>
                <c:pt idx="887">
                  <c:v>46.849999999999994</c:v>
                </c:pt>
                <c:pt idx="888">
                  <c:v>46.849999999999994</c:v>
                </c:pt>
                <c:pt idx="889">
                  <c:v>46.849999999999994</c:v>
                </c:pt>
                <c:pt idx="890">
                  <c:v>46.849999999999994</c:v>
                </c:pt>
                <c:pt idx="891">
                  <c:v>46.849999999999994</c:v>
                </c:pt>
                <c:pt idx="892">
                  <c:v>46.849999999999994</c:v>
                </c:pt>
                <c:pt idx="893">
                  <c:v>46.849999999999994</c:v>
                </c:pt>
                <c:pt idx="894">
                  <c:v>46.849999999999994</c:v>
                </c:pt>
                <c:pt idx="895">
                  <c:v>50.365625000000009</c:v>
                </c:pt>
                <c:pt idx="896">
                  <c:v>50.365625000000009</c:v>
                </c:pt>
                <c:pt idx="897">
                  <c:v>50.365625000000009</c:v>
                </c:pt>
                <c:pt idx="898">
                  <c:v>50.365625000000009</c:v>
                </c:pt>
                <c:pt idx="899">
                  <c:v>50.365625000000009</c:v>
                </c:pt>
                <c:pt idx="900">
                  <c:v>50.365625000000009</c:v>
                </c:pt>
                <c:pt idx="901">
                  <c:v>50.365625000000009</c:v>
                </c:pt>
                <c:pt idx="902">
                  <c:v>50.365625000000009</c:v>
                </c:pt>
                <c:pt idx="903">
                  <c:v>50.365625000000009</c:v>
                </c:pt>
                <c:pt idx="904">
                  <c:v>50.365625000000009</c:v>
                </c:pt>
                <c:pt idx="905">
                  <c:v>50.365625000000009</c:v>
                </c:pt>
                <c:pt idx="906">
                  <c:v>50.365625000000009</c:v>
                </c:pt>
                <c:pt idx="907">
                  <c:v>50.365625000000009</c:v>
                </c:pt>
                <c:pt idx="908">
                  <c:v>50.365625000000009</c:v>
                </c:pt>
                <c:pt idx="909">
                  <c:v>50.365625000000009</c:v>
                </c:pt>
                <c:pt idx="910">
                  <c:v>50.365625000000009</c:v>
                </c:pt>
                <c:pt idx="911">
                  <c:v>50.365625000000009</c:v>
                </c:pt>
                <c:pt idx="912">
                  <c:v>50.365625000000009</c:v>
                </c:pt>
                <c:pt idx="913">
                  <c:v>50.365625000000009</c:v>
                </c:pt>
                <c:pt idx="914">
                  <c:v>50.365625000000009</c:v>
                </c:pt>
                <c:pt idx="915">
                  <c:v>50.365625000000009</c:v>
                </c:pt>
                <c:pt idx="916">
                  <c:v>50.365625000000009</c:v>
                </c:pt>
                <c:pt idx="917">
                  <c:v>50.365625000000009</c:v>
                </c:pt>
                <c:pt idx="918">
                  <c:v>46.849999999999994</c:v>
                </c:pt>
                <c:pt idx="919">
                  <c:v>50.365625000000009</c:v>
                </c:pt>
                <c:pt idx="920">
                  <c:v>50.365625000000009</c:v>
                </c:pt>
                <c:pt idx="921">
                  <c:v>50.365625000000009</c:v>
                </c:pt>
                <c:pt idx="922">
                  <c:v>50.365625000000009</c:v>
                </c:pt>
                <c:pt idx="923">
                  <c:v>50.365625000000009</c:v>
                </c:pt>
                <c:pt idx="924">
                  <c:v>50.365625000000009</c:v>
                </c:pt>
                <c:pt idx="925">
                  <c:v>50.365625000000009</c:v>
                </c:pt>
                <c:pt idx="926">
                  <c:v>50.365625000000009</c:v>
                </c:pt>
                <c:pt idx="927">
                  <c:v>46.849999999999994</c:v>
                </c:pt>
                <c:pt idx="928">
                  <c:v>50.365625000000009</c:v>
                </c:pt>
                <c:pt idx="929">
                  <c:v>46.849999999999994</c:v>
                </c:pt>
                <c:pt idx="930">
                  <c:v>50.365625000000009</c:v>
                </c:pt>
                <c:pt idx="931">
                  <c:v>46.849999999999994</c:v>
                </c:pt>
                <c:pt idx="932">
                  <c:v>50.365625000000009</c:v>
                </c:pt>
                <c:pt idx="933">
                  <c:v>50.365625000000009</c:v>
                </c:pt>
                <c:pt idx="934">
                  <c:v>46.849999999999994</c:v>
                </c:pt>
                <c:pt idx="935">
                  <c:v>46.849999999999994</c:v>
                </c:pt>
                <c:pt idx="936">
                  <c:v>46.849999999999994</c:v>
                </c:pt>
                <c:pt idx="937">
                  <c:v>50.365625000000009</c:v>
                </c:pt>
                <c:pt idx="938">
                  <c:v>50.365625000000009</c:v>
                </c:pt>
                <c:pt idx="939">
                  <c:v>50.365625000000009</c:v>
                </c:pt>
                <c:pt idx="940">
                  <c:v>50.365625000000009</c:v>
                </c:pt>
                <c:pt idx="941">
                  <c:v>50.365625000000009</c:v>
                </c:pt>
                <c:pt idx="942">
                  <c:v>50.365625000000009</c:v>
                </c:pt>
                <c:pt idx="943">
                  <c:v>50.365625000000009</c:v>
                </c:pt>
                <c:pt idx="944">
                  <c:v>50.365625000000009</c:v>
                </c:pt>
                <c:pt idx="945">
                  <c:v>53.881249999999994</c:v>
                </c:pt>
                <c:pt idx="946">
                  <c:v>53.881249999999994</c:v>
                </c:pt>
                <c:pt idx="947">
                  <c:v>53.881249999999994</c:v>
                </c:pt>
                <c:pt idx="948">
                  <c:v>53.881249999999994</c:v>
                </c:pt>
                <c:pt idx="949">
                  <c:v>50.365625000000009</c:v>
                </c:pt>
                <c:pt idx="950">
                  <c:v>50.365625000000009</c:v>
                </c:pt>
                <c:pt idx="951">
                  <c:v>53.881249999999994</c:v>
                </c:pt>
                <c:pt idx="952">
                  <c:v>50.365625000000009</c:v>
                </c:pt>
                <c:pt idx="953">
                  <c:v>50.365625000000009</c:v>
                </c:pt>
                <c:pt idx="954">
                  <c:v>50.365625000000009</c:v>
                </c:pt>
                <c:pt idx="955">
                  <c:v>50.365625000000009</c:v>
                </c:pt>
                <c:pt idx="956">
                  <c:v>50.365625000000009</c:v>
                </c:pt>
                <c:pt idx="957">
                  <c:v>50.365625000000009</c:v>
                </c:pt>
                <c:pt idx="958">
                  <c:v>50.365625000000009</c:v>
                </c:pt>
                <c:pt idx="959">
                  <c:v>50.365625000000009</c:v>
                </c:pt>
                <c:pt idx="960">
                  <c:v>50.365625000000009</c:v>
                </c:pt>
                <c:pt idx="961">
                  <c:v>50.365625000000009</c:v>
                </c:pt>
                <c:pt idx="962">
                  <c:v>50.365625000000009</c:v>
                </c:pt>
                <c:pt idx="963">
                  <c:v>53.881249999999994</c:v>
                </c:pt>
                <c:pt idx="964">
                  <c:v>53.881249999999994</c:v>
                </c:pt>
                <c:pt idx="965">
                  <c:v>53.881249999999994</c:v>
                </c:pt>
                <c:pt idx="966">
                  <c:v>50.365625000000009</c:v>
                </c:pt>
                <c:pt idx="967">
                  <c:v>50.365625000000009</c:v>
                </c:pt>
                <c:pt idx="968">
                  <c:v>50.365625000000009</c:v>
                </c:pt>
                <c:pt idx="969">
                  <c:v>50.365625000000009</c:v>
                </c:pt>
                <c:pt idx="970">
                  <c:v>50.365625000000009</c:v>
                </c:pt>
                <c:pt idx="971">
                  <c:v>50.365625000000009</c:v>
                </c:pt>
                <c:pt idx="972">
                  <c:v>50.365625000000009</c:v>
                </c:pt>
                <c:pt idx="973">
                  <c:v>50.365625000000009</c:v>
                </c:pt>
                <c:pt idx="974">
                  <c:v>50.365625000000009</c:v>
                </c:pt>
                <c:pt idx="975">
                  <c:v>50.365625000000009</c:v>
                </c:pt>
                <c:pt idx="976">
                  <c:v>50.365625000000009</c:v>
                </c:pt>
                <c:pt idx="977">
                  <c:v>50.365625000000009</c:v>
                </c:pt>
                <c:pt idx="978">
                  <c:v>50.365625000000009</c:v>
                </c:pt>
                <c:pt idx="979">
                  <c:v>50.365625000000009</c:v>
                </c:pt>
                <c:pt idx="980">
                  <c:v>50.365625000000009</c:v>
                </c:pt>
                <c:pt idx="981">
                  <c:v>53.881249999999994</c:v>
                </c:pt>
                <c:pt idx="982">
                  <c:v>53.881249999999994</c:v>
                </c:pt>
                <c:pt idx="983">
                  <c:v>53.881249999999994</c:v>
                </c:pt>
                <c:pt idx="984">
                  <c:v>53.881249999999994</c:v>
                </c:pt>
                <c:pt idx="985">
                  <c:v>53.881249999999994</c:v>
                </c:pt>
                <c:pt idx="986">
                  <c:v>53.881249999999994</c:v>
                </c:pt>
              </c:numCache>
            </c:numRef>
          </c:xVal>
          <c:yVal>
            <c:numRef>
              <c:f>'[BSE &amp; HOBO data.xlsx]BSE Data'!$B$5:$B$991</c:f>
              <c:numCache>
                <c:formatCode>General</c:formatCode>
                <c:ptCount val="987"/>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1492.625</c:v>
                </c:pt>
                <c:pt idx="26">
                  <c:v>1761.85</c:v>
                </c:pt>
                <c:pt idx="27">
                  <c:v>2031.0750000000003</c:v>
                </c:pt>
                <c:pt idx="28">
                  <c:v>2300.3000000000002</c:v>
                </c:pt>
                <c:pt idx="29">
                  <c:v>2569.5250000000001</c:v>
                </c:pt>
                <c:pt idx="30">
                  <c:v>2838.75</c:v>
                </c:pt>
                <c:pt idx="31">
                  <c:v>3107.9750000000013</c:v>
                </c:pt>
                <c:pt idx="32">
                  <c:v>3377.2000000000003</c:v>
                </c:pt>
                <c:pt idx="33">
                  <c:v>3646.4250000000002</c:v>
                </c:pt>
                <c:pt idx="34">
                  <c:v>3915.65</c:v>
                </c:pt>
                <c:pt idx="35">
                  <c:v>4184.875</c:v>
                </c:pt>
                <c:pt idx="36">
                  <c:v>4454.1000000000004</c:v>
                </c:pt>
                <c:pt idx="37">
                  <c:v>4723.3250000000025</c:v>
                </c:pt>
                <c:pt idx="38">
                  <c:v>4992.5500000000011</c:v>
                </c:pt>
                <c:pt idx="39">
                  <c:v>5261.7750000000005</c:v>
                </c:pt>
                <c:pt idx="40">
                  <c:v>5531</c:v>
                </c:pt>
                <c:pt idx="41">
                  <c:v>5800.2250000000004</c:v>
                </c:pt>
                <c:pt idx="42">
                  <c:v>6069.4500000000007</c:v>
                </c:pt>
                <c:pt idx="43">
                  <c:v>6338.6750000000011</c:v>
                </c:pt>
                <c:pt idx="44">
                  <c:v>6607.9</c:v>
                </c:pt>
                <c:pt idx="45">
                  <c:v>6877.1250000000018</c:v>
                </c:pt>
                <c:pt idx="46">
                  <c:v>7146.35</c:v>
                </c:pt>
                <c:pt idx="47">
                  <c:v>7415.5750000000007</c:v>
                </c:pt>
                <c:pt idx="48">
                  <c:v>7684.8000000000011</c:v>
                </c:pt>
                <c:pt idx="49">
                  <c:v>7954.0250000000024</c:v>
                </c:pt>
                <c:pt idx="50">
                  <c:v>8223.25</c:v>
                </c:pt>
                <c:pt idx="51">
                  <c:v>8492.4749999999949</c:v>
                </c:pt>
                <c:pt idx="52">
                  <c:v>8761.7000000000007</c:v>
                </c:pt>
                <c:pt idx="53">
                  <c:v>9030.9250000000011</c:v>
                </c:pt>
                <c:pt idx="54">
                  <c:v>9300.1500000000015</c:v>
                </c:pt>
                <c:pt idx="55">
                  <c:v>9569.3749999999945</c:v>
                </c:pt>
                <c:pt idx="56">
                  <c:v>9838.6</c:v>
                </c:pt>
                <c:pt idx="57">
                  <c:v>10107.825000000001</c:v>
                </c:pt>
                <c:pt idx="58">
                  <c:v>10377.050000000001</c:v>
                </c:pt>
                <c:pt idx="59">
                  <c:v>10646.275</c:v>
                </c:pt>
                <c:pt idx="60">
                  <c:v>10915.5</c:v>
                </c:pt>
                <c:pt idx="61">
                  <c:v>11184.725</c:v>
                </c:pt>
                <c:pt idx="62">
                  <c:v>11453.949999999997</c:v>
                </c:pt>
                <c:pt idx="63">
                  <c:v>11723.175000000001</c:v>
                </c:pt>
                <c:pt idx="64">
                  <c:v>11992.4</c:v>
                </c:pt>
                <c:pt idx="65">
                  <c:v>12261.625</c:v>
                </c:pt>
                <c:pt idx="66">
                  <c:v>12530.849999999997</c:v>
                </c:pt>
                <c:pt idx="67">
                  <c:v>12800.075000000001</c:v>
                </c:pt>
                <c:pt idx="68">
                  <c:v>13069.300000000001</c:v>
                </c:pt>
                <c:pt idx="69">
                  <c:v>13338.525000000001</c:v>
                </c:pt>
                <c:pt idx="70">
                  <c:v>13607.75</c:v>
                </c:pt>
                <c:pt idx="71">
                  <c:v>13876.974999999997</c:v>
                </c:pt>
                <c:pt idx="72">
                  <c:v>14146.2</c:v>
                </c:pt>
                <c:pt idx="73">
                  <c:v>14415.425000000001</c:v>
                </c:pt>
                <c:pt idx="74">
                  <c:v>14684.650000000001</c:v>
                </c:pt>
                <c:pt idx="75">
                  <c:v>14953.874999999995</c:v>
                </c:pt>
                <c:pt idx="76">
                  <c:v>15223.1</c:v>
                </c:pt>
                <c:pt idx="77">
                  <c:v>15492.325000000001</c:v>
                </c:pt>
                <c:pt idx="78">
                  <c:v>15761.550000000001</c:v>
                </c:pt>
                <c:pt idx="79">
                  <c:v>16030.775000000001</c:v>
                </c:pt>
                <c:pt idx="80">
                  <c:v>16300.000000000002</c:v>
                </c:pt>
                <c:pt idx="81">
                  <c:v>16569.225000000009</c:v>
                </c:pt>
                <c:pt idx="82">
                  <c:v>16838.45</c:v>
                </c:pt>
                <c:pt idx="83">
                  <c:v>17107.675000000003</c:v>
                </c:pt>
                <c:pt idx="84">
                  <c:v>17376.900000000001</c:v>
                </c:pt>
                <c:pt idx="85">
                  <c:v>17646.125000000004</c:v>
                </c:pt>
                <c:pt idx="86">
                  <c:v>17915.350000000002</c:v>
                </c:pt>
                <c:pt idx="87">
                  <c:v>18184.575000000004</c:v>
                </c:pt>
                <c:pt idx="88">
                  <c:v>18453.800000000003</c:v>
                </c:pt>
                <c:pt idx="89">
                  <c:v>18723.025000000001</c:v>
                </c:pt>
                <c:pt idx="90">
                  <c:v>18992.250000000004</c:v>
                </c:pt>
                <c:pt idx="91">
                  <c:v>19261.475000000009</c:v>
                </c:pt>
                <c:pt idx="92">
                  <c:v>19530.700000000004</c:v>
                </c:pt>
                <c:pt idx="93">
                  <c:v>19799.92500000001</c:v>
                </c:pt>
                <c:pt idx="94">
                  <c:v>20069.149999999994</c:v>
                </c:pt>
                <c:pt idx="95">
                  <c:v>20338.375000000004</c:v>
                </c:pt>
                <c:pt idx="96">
                  <c:v>20607.600000000002</c:v>
                </c:pt>
                <c:pt idx="97">
                  <c:v>20876.825000000004</c:v>
                </c:pt>
                <c:pt idx="98">
                  <c:v>21146.050000000003</c:v>
                </c:pt>
                <c:pt idx="99">
                  <c:v>21415.275000000001</c:v>
                </c:pt>
                <c:pt idx="100">
                  <c:v>21684.500000000004</c:v>
                </c:pt>
                <c:pt idx="101">
                  <c:v>21953.725000000009</c:v>
                </c:pt>
                <c:pt idx="102">
                  <c:v>22222.950000000004</c:v>
                </c:pt>
                <c:pt idx="103">
                  <c:v>22492.175000000003</c:v>
                </c:pt>
                <c:pt idx="104">
                  <c:v>22761.4</c:v>
                </c:pt>
                <c:pt idx="105">
                  <c:v>23230.574999999997</c:v>
                </c:pt>
                <c:pt idx="106">
                  <c:v>23414.85</c:v>
                </c:pt>
                <c:pt idx="107">
                  <c:v>23599.125</c:v>
                </c:pt>
                <c:pt idx="108">
                  <c:v>23783.4</c:v>
                </c:pt>
                <c:pt idx="109">
                  <c:v>23967.674999999996</c:v>
                </c:pt>
                <c:pt idx="110">
                  <c:v>24151.949999999997</c:v>
                </c:pt>
                <c:pt idx="111">
                  <c:v>24336.224999999999</c:v>
                </c:pt>
                <c:pt idx="112">
                  <c:v>24520.5</c:v>
                </c:pt>
                <c:pt idx="113">
                  <c:v>24704.775000000001</c:v>
                </c:pt>
                <c:pt idx="114">
                  <c:v>24889.05</c:v>
                </c:pt>
                <c:pt idx="115">
                  <c:v>25073.325000000001</c:v>
                </c:pt>
                <c:pt idx="116">
                  <c:v>25257.599999999991</c:v>
                </c:pt>
                <c:pt idx="117">
                  <c:v>25441.875</c:v>
                </c:pt>
                <c:pt idx="118">
                  <c:v>25626.149999999994</c:v>
                </c:pt>
                <c:pt idx="119">
                  <c:v>25810.424999999999</c:v>
                </c:pt>
                <c:pt idx="120">
                  <c:v>25994.7</c:v>
                </c:pt>
                <c:pt idx="121">
                  <c:v>26178.974999999999</c:v>
                </c:pt>
                <c:pt idx="122">
                  <c:v>26363.25</c:v>
                </c:pt>
                <c:pt idx="123">
                  <c:v>26547.525000000001</c:v>
                </c:pt>
                <c:pt idx="124">
                  <c:v>26731.8</c:v>
                </c:pt>
                <c:pt idx="125">
                  <c:v>26916.075000000001</c:v>
                </c:pt>
                <c:pt idx="126">
                  <c:v>27100.35</c:v>
                </c:pt>
                <c:pt idx="127">
                  <c:v>27284.625</c:v>
                </c:pt>
                <c:pt idx="128">
                  <c:v>27468.9</c:v>
                </c:pt>
                <c:pt idx="129">
                  <c:v>27653.174999999996</c:v>
                </c:pt>
                <c:pt idx="130">
                  <c:v>27837.45</c:v>
                </c:pt>
                <c:pt idx="131">
                  <c:v>28021.724999999999</c:v>
                </c:pt>
                <c:pt idx="132">
                  <c:v>28206</c:v>
                </c:pt>
                <c:pt idx="133">
                  <c:v>28390.275000000001</c:v>
                </c:pt>
                <c:pt idx="134">
                  <c:v>28574.55</c:v>
                </c:pt>
                <c:pt idx="135">
                  <c:v>28758.825000000001</c:v>
                </c:pt>
                <c:pt idx="136">
                  <c:v>28943.1</c:v>
                </c:pt>
                <c:pt idx="137">
                  <c:v>29127.375</c:v>
                </c:pt>
                <c:pt idx="138">
                  <c:v>29311.649999999994</c:v>
                </c:pt>
                <c:pt idx="139">
                  <c:v>29495.924999999999</c:v>
                </c:pt>
                <c:pt idx="140">
                  <c:v>29680.2</c:v>
                </c:pt>
                <c:pt idx="141">
                  <c:v>29864.474999999999</c:v>
                </c:pt>
                <c:pt idx="142">
                  <c:v>30048.75</c:v>
                </c:pt>
                <c:pt idx="143">
                  <c:v>30233.025000000001</c:v>
                </c:pt>
                <c:pt idx="144">
                  <c:v>30417.3</c:v>
                </c:pt>
                <c:pt idx="145">
                  <c:v>30601.575000000001</c:v>
                </c:pt>
                <c:pt idx="146">
                  <c:v>30785.85</c:v>
                </c:pt>
                <c:pt idx="147">
                  <c:v>30970.125</c:v>
                </c:pt>
                <c:pt idx="148">
                  <c:v>31154.400000000001</c:v>
                </c:pt>
                <c:pt idx="149">
                  <c:v>31338.674999999996</c:v>
                </c:pt>
                <c:pt idx="150">
                  <c:v>31522.95</c:v>
                </c:pt>
                <c:pt idx="151">
                  <c:v>31707.224999999999</c:v>
                </c:pt>
                <c:pt idx="152">
                  <c:v>31891.5</c:v>
                </c:pt>
                <c:pt idx="153">
                  <c:v>32075.775000000001</c:v>
                </c:pt>
                <c:pt idx="154">
                  <c:v>32260.05</c:v>
                </c:pt>
                <c:pt idx="155">
                  <c:v>32444.325000000001</c:v>
                </c:pt>
                <c:pt idx="156">
                  <c:v>32628.6</c:v>
                </c:pt>
                <c:pt idx="157">
                  <c:v>32812.875</c:v>
                </c:pt>
                <c:pt idx="158">
                  <c:v>32997.15</c:v>
                </c:pt>
                <c:pt idx="159">
                  <c:v>33181.425000000003</c:v>
                </c:pt>
                <c:pt idx="160">
                  <c:v>33365.699999999997</c:v>
                </c:pt>
                <c:pt idx="161">
                  <c:v>33549.975000000006</c:v>
                </c:pt>
                <c:pt idx="162">
                  <c:v>33734.25</c:v>
                </c:pt>
                <c:pt idx="163">
                  <c:v>33918.525000000001</c:v>
                </c:pt>
                <c:pt idx="164">
                  <c:v>34102.800000000003</c:v>
                </c:pt>
                <c:pt idx="165">
                  <c:v>34287.075000000004</c:v>
                </c:pt>
                <c:pt idx="166">
                  <c:v>34471.350000000013</c:v>
                </c:pt>
                <c:pt idx="167">
                  <c:v>34655.624999999993</c:v>
                </c:pt>
                <c:pt idx="168">
                  <c:v>34839.9</c:v>
                </c:pt>
                <c:pt idx="169">
                  <c:v>35024.175000000003</c:v>
                </c:pt>
                <c:pt idx="170">
                  <c:v>35208.450000000012</c:v>
                </c:pt>
                <c:pt idx="171">
                  <c:v>35392.724999999999</c:v>
                </c:pt>
                <c:pt idx="172">
                  <c:v>35577</c:v>
                </c:pt>
                <c:pt idx="173">
                  <c:v>35761.275000000001</c:v>
                </c:pt>
                <c:pt idx="174">
                  <c:v>35945.550000000003</c:v>
                </c:pt>
                <c:pt idx="175">
                  <c:v>36129.825000000004</c:v>
                </c:pt>
                <c:pt idx="176">
                  <c:v>36314.1</c:v>
                </c:pt>
                <c:pt idx="177">
                  <c:v>36498.375</c:v>
                </c:pt>
                <c:pt idx="178">
                  <c:v>36682.65</c:v>
                </c:pt>
                <c:pt idx="179">
                  <c:v>36866.925000000003</c:v>
                </c:pt>
                <c:pt idx="180">
                  <c:v>37051.199999999997</c:v>
                </c:pt>
                <c:pt idx="181">
                  <c:v>37235.475000000006</c:v>
                </c:pt>
                <c:pt idx="182">
                  <c:v>37419.75</c:v>
                </c:pt>
                <c:pt idx="183">
                  <c:v>37604.025000000001</c:v>
                </c:pt>
                <c:pt idx="184">
                  <c:v>37788.300000000003</c:v>
                </c:pt>
                <c:pt idx="185">
                  <c:v>37972.575000000004</c:v>
                </c:pt>
                <c:pt idx="186">
                  <c:v>38156.850000000013</c:v>
                </c:pt>
                <c:pt idx="187">
                  <c:v>38341.124999999993</c:v>
                </c:pt>
                <c:pt idx="188">
                  <c:v>38525.4</c:v>
                </c:pt>
                <c:pt idx="189">
                  <c:v>38709.675000000003</c:v>
                </c:pt>
                <c:pt idx="190">
                  <c:v>38893.950000000012</c:v>
                </c:pt>
                <c:pt idx="191">
                  <c:v>39078.224999999999</c:v>
                </c:pt>
                <c:pt idx="192">
                  <c:v>39262.5</c:v>
                </c:pt>
                <c:pt idx="193">
                  <c:v>39446.775000000001</c:v>
                </c:pt>
                <c:pt idx="194">
                  <c:v>39631.050000000003</c:v>
                </c:pt>
                <c:pt idx="195">
                  <c:v>39815.325000000004</c:v>
                </c:pt>
                <c:pt idx="196">
                  <c:v>39999.599999999999</c:v>
                </c:pt>
                <c:pt idx="197">
                  <c:v>40183.875</c:v>
                </c:pt>
                <c:pt idx="198">
                  <c:v>40368.15</c:v>
                </c:pt>
                <c:pt idx="199">
                  <c:v>40552.425000000003</c:v>
                </c:pt>
                <c:pt idx="200">
                  <c:v>40736.699999999997</c:v>
                </c:pt>
                <c:pt idx="201">
                  <c:v>40920.975000000006</c:v>
                </c:pt>
                <c:pt idx="202">
                  <c:v>41105.25</c:v>
                </c:pt>
                <c:pt idx="203">
                  <c:v>41289.524999999994</c:v>
                </c:pt>
                <c:pt idx="204">
                  <c:v>41473.800000000003</c:v>
                </c:pt>
                <c:pt idx="205">
                  <c:v>41658.075000000004</c:v>
                </c:pt>
                <c:pt idx="206">
                  <c:v>41842.350000000013</c:v>
                </c:pt>
                <c:pt idx="207">
                  <c:v>42026.624999999993</c:v>
                </c:pt>
                <c:pt idx="208">
                  <c:v>42210.9</c:v>
                </c:pt>
                <c:pt idx="209">
                  <c:v>42395.175000000003</c:v>
                </c:pt>
                <c:pt idx="210">
                  <c:v>42579.450000000012</c:v>
                </c:pt>
                <c:pt idx="211">
                  <c:v>42763.724999999999</c:v>
                </c:pt>
                <c:pt idx="212">
                  <c:v>42948</c:v>
                </c:pt>
                <c:pt idx="213">
                  <c:v>43132.274999999994</c:v>
                </c:pt>
                <c:pt idx="214">
                  <c:v>43316.55</c:v>
                </c:pt>
                <c:pt idx="215">
                  <c:v>43500.825000000004</c:v>
                </c:pt>
                <c:pt idx="216">
                  <c:v>43685.100000000006</c:v>
                </c:pt>
                <c:pt idx="217">
                  <c:v>43869.375</c:v>
                </c:pt>
                <c:pt idx="218">
                  <c:v>44053.65</c:v>
                </c:pt>
                <c:pt idx="219">
                  <c:v>44237.925000000003</c:v>
                </c:pt>
                <c:pt idx="220">
                  <c:v>44422.2</c:v>
                </c:pt>
                <c:pt idx="221">
                  <c:v>44606.475000000006</c:v>
                </c:pt>
                <c:pt idx="222">
                  <c:v>44790.75</c:v>
                </c:pt>
                <c:pt idx="223">
                  <c:v>44975.024999999994</c:v>
                </c:pt>
                <c:pt idx="224">
                  <c:v>45159.3</c:v>
                </c:pt>
                <c:pt idx="225">
                  <c:v>45343.575000000004</c:v>
                </c:pt>
                <c:pt idx="226">
                  <c:v>45527.850000000013</c:v>
                </c:pt>
                <c:pt idx="227">
                  <c:v>45712.124999999993</c:v>
                </c:pt>
                <c:pt idx="228">
                  <c:v>45896.4</c:v>
                </c:pt>
                <c:pt idx="229">
                  <c:v>46080.675000000003</c:v>
                </c:pt>
                <c:pt idx="230">
                  <c:v>46264.950000000012</c:v>
                </c:pt>
                <c:pt idx="231">
                  <c:v>46449.224999999999</c:v>
                </c:pt>
                <c:pt idx="232">
                  <c:v>46633.5</c:v>
                </c:pt>
                <c:pt idx="233">
                  <c:v>46817.774999999994</c:v>
                </c:pt>
                <c:pt idx="234">
                  <c:v>47002.05</c:v>
                </c:pt>
                <c:pt idx="235">
                  <c:v>47186.325000000004</c:v>
                </c:pt>
                <c:pt idx="236">
                  <c:v>47370.600000000006</c:v>
                </c:pt>
                <c:pt idx="237">
                  <c:v>47554.875</c:v>
                </c:pt>
                <c:pt idx="238">
                  <c:v>47739.15</c:v>
                </c:pt>
                <c:pt idx="239">
                  <c:v>47923.425000000003</c:v>
                </c:pt>
                <c:pt idx="240">
                  <c:v>48107.7</c:v>
                </c:pt>
                <c:pt idx="241">
                  <c:v>48291.975000000006</c:v>
                </c:pt>
                <c:pt idx="242">
                  <c:v>48476.25</c:v>
                </c:pt>
                <c:pt idx="243">
                  <c:v>48660.524999999994</c:v>
                </c:pt>
                <c:pt idx="244">
                  <c:v>48844.800000000003</c:v>
                </c:pt>
                <c:pt idx="245">
                  <c:v>49029.075000000004</c:v>
                </c:pt>
                <c:pt idx="246">
                  <c:v>49213.350000000013</c:v>
                </c:pt>
                <c:pt idx="247">
                  <c:v>49397.624999999993</c:v>
                </c:pt>
                <c:pt idx="248">
                  <c:v>49581.9</c:v>
                </c:pt>
                <c:pt idx="249">
                  <c:v>49766.175000000003</c:v>
                </c:pt>
                <c:pt idx="250">
                  <c:v>49950.450000000012</c:v>
                </c:pt>
                <c:pt idx="251">
                  <c:v>50134.724999999999</c:v>
                </c:pt>
                <c:pt idx="252">
                  <c:v>50319</c:v>
                </c:pt>
                <c:pt idx="253">
                  <c:v>50503.274999999994</c:v>
                </c:pt>
                <c:pt idx="254">
                  <c:v>50687.55</c:v>
                </c:pt>
                <c:pt idx="255">
                  <c:v>50871.825000000004</c:v>
                </c:pt>
                <c:pt idx="256">
                  <c:v>51056.100000000006</c:v>
                </c:pt>
                <c:pt idx="257">
                  <c:v>51240.375</c:v>
                </c:pt>
                <c:pt idx="258">
                  <c:v>51424.65</c:v>
                </c:pt>
                <c:pt idx="259">
                  <c:v>51608.925000000003</c:v>
                </c:pt>
                <c:pt idx="260">
                  <c:v>51793.2</c:v>
                </c:pt>
                <c:pt idx="261">
                  <c:v>51977.475000000006</c:v>
                </c:pt>
                <c:pt idx="262">
                  <c:v>52161.75</c:v>
                </c:pt>
                <c:pt idx="263">
                  <c:v>52346.024999999994</c:v>
                </c:pt>
                <c:pt idx="264">
                  <c:v>52530.3</c:v>
                </c:pt>
                <c:pt idx="265">
                  <c:v>52714.575000000004</c:v>
                </c:pt>
                <c:pt idx="266">
                  <c:v>52898.850000000013</c:v>
                </c:pt>
                <c:pt idx="267">
                  <c:v>53083.124999999993</c:v>
                </c:pt>
                <c:pt idx="268">
                  <c:v>53267.4</c:v>
                </c:pt>
                <c:pt idx="269">
                  <c:v>53451.675000000003</c:v>
                </c:pt>
                <c:pt idx="270">
                  <c:v>53635.950000000012</c:v>
                </c:pt>
                <c:pt idx="271">
                  <c:v>53820.224999999999</c:v>
                </c:pt>
                <c:pt idx="272">
                  <c:v>54004.5</c:v>
                </c:pt>
                <c:pt idx="273">
                  <c:v>54188.774999999994</c:v>
                </c:pt>
                <c:pt idx="274">
                  <c:v>54373.05</c:v>
                </c:pt>
                <c:pt idx="275">
                  <c:v>54557.325000000004</c:v>
                </c:pt>
                <c:pt idx="276">
                  <c:v>54741.600000000006</c:v>
                </c:pt>
                <c:pt idx="277">
                  <c:v>54925.875</c:v>
                </c:pt>
                <c:pt idx="278">
                  <c:v>55110.15</c:v>
                </c:pt>
                <c:pt idx="279">
                  <c:v>55294.425000000003</c:v>
                </c:pt>
                <c:pt idx="280">
                  <c:v>55478.7</c:v>
                </c:pt>
                <c:pt idx="281">
                  <c:v>55662.975000000006</c:v>
                </c:pt>
                <c:pt idx="282">
                  <c:v>55847.25</c:v>
                </c:pt>
                <c:pt idx="283">
                  <c:v>56031.524999999994</c:v>
                </c:pt>
                <c:pt idx="284">
                  <c:v>56215.8</c:v>
                </c:pt>
                <c:pt idx="285">
                  <c:v>56400.075000000004</c:v>
                </c:pt>
                <c:pt idx="286">
                  <c:v>56584.350000000013</c:v>
                </c:pt>
                <c:pt idx="287">
                  <c:v>56768.624999999993</c:v>
                </c:pt>
                <c:pt idx="288">
                  <c:v>56952.9</c:v>
                </c:pt>
                <c:pt idx="289">
                  <c:v>57137.175000000003</c:v>
                </c:pt>
                <c:pt idx="290">
                  <c:v>57321.450000000012</c:v>
                </c:pt>
                <c:pt idx="291">
                  <c:v>57505.724999999999</c:v>
                </c:pt>
                <c:pt idx="292">
                  <c:v>57690</c:v>
                </c:pt>
                <c:pt idx="293">
                  <c:v>57874.274999999994</c:v>
                </c:pt>
                <c:pt idx="294">
                  <c:v>58058.55</c:v>
                </c:pt>
                <c:pt idx="295">
                  <c:v>58242.825000000004</c:v>
                </c:pt>
                <c:pt idx="296">
                  <c:v>58427.100000000006</c:v>
                </c:pt>
                <c:pt idx="297">
                  <c:v>58611.375</c:v>
                </c:pt>
                <c:pt idx="298">
                  <c:v>58795.65</c:v>
                </c:pt>
                <c:pt idx="299">
                  <c:v>58979.925000000003</c:v>
                </c:pt>
                <c:pt idx="300">
                  <c:v>59164.2</c:v>
                </c:pt>
                <c:pt idx="301">
                  <c:v>59348.475000000006</c:v>
                </c:pt>
                <c:pt idx="302">
                  <c:v>59532.75</c:v>
                </c:pt>
                <c:pt idx="303">
                  <c:v>59717.024999999994</c:v>
                </c:pt>
                <c:pt idx="304">
                  <c:v>59901.3</c:v>
                </c:pt>
                <c:pt idx="305">
                  <c:v>60085.575000000004</c:v>
                </c:pt>
                <c:pt idx="306">
                  <c:v>60269.850000000013</c:v>
                </c:pt>
                <c:pt idx="307">
                  <c:v>60454.124999999993</c:v>
                </c:pt>
                <c:pt idx="308">
                  <c:v>60638.400000000001</c:v>
                </c:pt>
                <c:pt idx="309">
                  <c:v>60822.675000000003</c:v>
                </c:pt>
                <c:pt idx="310">
                  <c:v>61006.950000000012</c:v>
                </c:pt>
                <c:pt idx="311">
                  <c:v>61191.224999999999</c:v>
                </c:pt>
                <c:pt idx="312">
                  <c:v>61375.5</c:v>
                </c:pt>
                <c:pt idx="313">
                  <c:v>61559.774999999994</c:v>
                </c:pt>
                <c:pt idx="314">
                  <c:v>61744.05</c:v>
                </c:pt>
                <c:pt idx="315">
                  <c:v>61928.325000000004</c:v>
                </c:pt>
                <c:pt idx="316">
                  <c:v>62112.600000000006</c:v>
                </c:pt>
                <c:pt idx="317">
                  <c:v>62296.875</c:v>
                </c:pt>
                <c:pt idx="318">
                  <c:v>62481.15</c:v>
                </c:pt>
                <c:pt idx="319">
                  <c:v>62665.425000000003</c:v>
                </c:pt>
                <c:pt idx="320">
                  <c:v>62849.7</c:v>
                </c:pt>
                <c:pt idx="321">
                  <c:v>63033.975000000006</c:v>
                </c:pt>
                <c:pt idx="322">
                  <c:v>63218.25</c:v>
                </c:pt>
                <c:pt idx="323">
                  <c:v>63402.524999999994</c:v>
                </c:pt>
                <c:pt idx="324">
                  <c:v>63586.8</c:v>
                </c:pt>
                <c:pt idx="325">
                  <c:v>63771.075000000004</c:v>
                </c:pt>
                <c:pt idx="326">
                  <c:v>63955.350000000013</c:v>
                </c:pt>
                <c:pt idx="327">
                  <c:v>64139.624999999993</c:v>
                </c:pt>
                <c:pt idx="328">
                  <c:v>64323.9</c:v>
                </c:pt>
                <c:pt idx="329">
                  <c:v>64508.175000000003</c:v>
                </c:pt>
                <c:pt idx="330">
                  <c:v>64692.450000000012</c:v>
                </c:pt>
                <c:pt idx="331">
                  <c:v>64876.724999999999</c:v>
                </c:pt>
                <c:pt idx="332">
                  <c:v>65061</c:v>
                </c:pt>
                <c:pt idx="333">
                  <c:v>65245.274999999994</c:v>
                </c:pt>
                <c:pt idx="334">
                  <c:v>65429.55</c:v>
                </c:pt>
                <c:pt idx="335">
                  <c:v>65613.824999999997</c:v>
                </c:pt>
                <c:pt idx="336">
                  <c:v>65798.100000000006</c:v>
                </c:pt>
                <c:pt idx="337">
                  <c:v>65982.375000000029</c:v>
                </c:pt>
                <c:pt idx="338">
                  <c:v>66166.649999999994</c:v>
                </c:pt>
                <c:pt idx="339">
                  <c:v>66350.925000000003</c:v>
                </c:pt>
                <c:pt idx="340">
                  <c:v>66535.199999999997</c:v>
                </c:pt>
                <c:pt idx="341">
                  <c:v>66719.475000000006</c:v>
                </c:pt>
                <c:pt idx="342">
                  <c:v>66903.75</c:v>
                </c:pt>
                <c:pt idx="343">
                  <c:v>67088.024999999994</c:v>
                </c:pt>
                <c:pt idx="344">
                  <c:v>67272.3</c:v>
                </c:pt>
                <c:pt idx="345">
                  <c:v>67456.574999999997</c:v>
                </c:pt>
                <c:pt idx="346">
                  <c:v>67640.850000000006</c:v>
                </c:pt>
                <c:pt idx="347">
                  <c:v>67825.125000000029</c:v>
                </c:pt>
                <c:pt idx="348">
                  <c:v>68009.399999999994</c:v>
                </c:pt>
                <c:pt idx="349">
                  <c:v>68193.675000000032</c:v>
                </c:pt>
                <c:pt idx="350">
                  <c:v>68377.95</c:v>
                </c:pt>
                <c:pt idx="351">
                  <c:v>68562.225000000006</c:v>
                </c:pt>
                <c:pt idx="352">
                  <c:v>68746.5</c:v>
                </c:pt>
                <c:pt idx="353">
                  <c:v>68930.774999999994</c:v>
                </c:pt>
                <c:pt idx="354">
                  <c:v>69115.05</c:v>
                </c:pt>
                <c:pt idx="355">
                  <c:v>69299.324999999997</c:v>
                </c:pt>
                <c:pt idx="356">
                  <c:v>69483.600000000006</c:v>
                </c:pt>
                <c:pt idx="357">
                  <c:v>69667.875000000029</c:v>
                </c:pt>
                <c:pt idx="358">
                  <c:v>69852.149999999994</c:v>
                </c:pt>
                <c:pt idx="359">
                  <c:v>70036.425000000003</c:v>
                </c:pt>
                <c:pt idx="360">
                  <c:v>70220.7</c:v>
                </c:pt>
                <c:pt idx="361">
                  <c:v>70404.975000000006</c:v>
                </c:pt>
                <c:pt idx="362">
                  <c:v>70589.25</c:v>
                </c:pt>
                <c:pt idx="363">
                  <c:v>70773.524999999994</c:v>
                </c:pt>
                <c:pt idx="364">
                  <c:v>70957.8</c:v>
                </c:pt>
                <c:pt idx="365">
                  <c:v>71142.074999999997</c:v>
                </c:pt>
                <c:pt idx="366">
                  <c:v>71326.350000000006</c:v>
                </c:pt>
                <c:pt idx="367">
                  <c:v>71510.625000000029</c:v>
                </c:pt>
                <c:pt idx="368">
                  <c:v>71694.899999999994</c:v>
                </c:pt>
                <c:pt idx="369">
                  <c:v>71879.175000000032</c:v>
                </c:pt>
                <c:pt idx="370">
                  <c:v>72063.45</c:v>
                </c:pt>
                <c:pt idx="371">
                  <c:v>72247.725000000006</c:v>
                </c:pt>
                <c:pt idx="372">
                  <c:v>72432</c:v>
                </c:pt>
                <c:pt idx="373">
                  <c:v>72616.274999999994</c:v>
                </c:pt>
                <c:pt idx="374">
                  <c:v>72800.55</c:v>
                </c:pt>
                <c:pt idx="375">
                  <c:v>72984.824999999997</c:v>
                </c:pt>
                <c:pt idx="376">
                  <c:v>73169.100000000006</c:v>
                </c:pt>
                <c:pt idx="377">
                  <c:v>73353.375000000029</c:v>
                </c:pt>
                <c:pt idx="378">
                  <c:v>73537.649999999994</c:v>
                </c:pt>
                <c:pt idx="379">
                  <c:v>73721.925000000003</c:v>
                </c:pt>
                <c:pt idx="380">
                  <c:v>73906.200000000012</c:v>
                </c:pt>
                <c:pt idx="381">
                  <c:v>74090.475000000006</c:v>
                </c:pt>
                <c:pt idx="382">
                  <c:v>74274.75</c:v>
                </c:pt>
                <c:pt idx="383">
                  <c:v>74459.025000000023</c:v>
                </c:pt>
                <c:pt idx="384">
                  <c:v>74643.3</c:v>
                </c:pt>
                <c:pt idx="385">
                  <c:v>74827.575000000026</c:v>
                </c:pt>
                <c:pt idx="386">
                  <c:v>75011.850000000006</c:v>
                </c:pt>
                <c:pt idx="387">
                  <c:v>75196.125000000029</c:v>
                </c:pt>
                <c:pt idx="388">
                  <c:v>75380.400000000009</c:v>
                </c:pt>
                <c:pt idx="389">
                  <c:v>75564.675000000032</c:v>
                </c:pt>
                <c:pt idx="390">
                  <c:v>75748.950000000012</c:v>
                </c:pt>
                <c:pt idx="391">
                  <c:v>75933.225000000006</c:v>
                </c:pt>
                <c:pt idx="392">
                  <c:v>76117.5</c:v>
                </c:pt>
                <c:pt idx="393">
                  <c:v>76301.775000000023</c:v>
                </c:pt>
                <c:pt idx="394">
                  <c:v>76486.05</c:v>
                </c:pt>
                <c:pt idx="395">
                  <c:v>76670.325000000026</c:v>
                </c:pt>
                <c:pt idx="396">
                  <c:v>76854.600000000006</c:v>
                </c:pt>
                <c:pt idx="397">
                  <c:v>77038.875000000029</c:v>
                </c:pt>
                <c:pt idx="398">
                  <c:v>77223.150000000023</c:v>
                </c:pt>
                <c:pt idx="399">
                  <c:v>77407.425000000003</c:v>
                </c:pt>
                <c:pt idx="400">
                  <c:v>77591.700000000012</c:v>
                </c:pt>
                <c:pt idx="401">
                  <c:v>77775.975000000006</c:v>
                </c:pt>
                <c:pt idx="402">
                  <c:v>77960.25</c:v>
                </c:pt>
                <c:pt idx="403">
                  <c:v>78144.525000000023</c:v>
                </c:pt>
                <c:pt idx="404">
                  <c:v>78328.800000000003</c:v>
                </c:pt>
                <c:pt idx="405">
                  <c:v>78513.075000000026</c:v>
                </c:pt>
                <c:pt idx="406">
                  <c:v>78697.350000000006</c:v>
                </c:pt>
                <c:pt idx="407">
                  <c:v>78881.625000000029</c:v>
                </c:pt>
                <c:pt idx="408">
                  <c:v>79065.900000000009</c:v>
                </c:pt>
                <c:pt idx="409">
                  <c:v>79250.175000000032</c:v>
                </c:pt>
                <c:pt idx="410">
                  <c:v>79434.450000000012</c:v>
                </c:pt>
                <c:pt idx="411">
                  <c:v>79618.725000000006</c:v>
                </c:pt>
                <c:pt idx="412">
                  <c:v>79803</c:v>
                </c:pt>
                <c:pt idx="413">
                  <c:v>79987.275000000023</c:v>
                </c:pt>
                <c:pt idx="414">
                  <c:v>80171.55</c:v>
                </c:pt>
                <c:pt idx="415">
                  <c:v>80355.825000000026</c:v>
                </c:pt>
                <c:pt idx="416">
                  <c:v>80540.100000000006</c:v>
                </c:pt>
                <c:pt idx="417">
                  <c:v>80724.375000000029</c:v>
                </c:pt>
                <c:pt idx="418">
                  <c:v>80908.650000000023</c:v>
                </c:pt>
                <c:pt idx="419">
                  <c:v>81092.925000000003</c:v>
                </c:pt>
                <c:pt idx="420">
                  <c:v>81277.200000000012</c:v>
                </c:pt>
                <c:pt idx="421">
                  <c:v>81461.475000000006</c:v>
                </c:pt>
                <c:pt idx="422">
                  <c:v>81645.75</c:v>
                </c:pt>
                <c:pt idx="423">
                  <c:v>81830.025000000023</c:v>
                </c:pt>
                <c:pt idx="424">
                  <c:v>82014.3</c:v>
                </c:pt>
                <c:pt idx="425">
                  <c:v>82198.575000000026</c:v>
                </c:pt>
                <c:pt idx="426">
                  <c:v>82382.850000000006</c:v>
                </c:pt>
                <c:pt idx="427">
                  <c:v>82567.125000000029</c:v>
                </c:pt>
                <c:pt idx="428">
                  <c:v>82751.400000000009</c:v>
                </c:pt>
                <c:pt idx="429">
                  <c:v>82935.675000000032</c:v>
                </c:pt>
                <c:pt idx="430">
                  <c:v>83119.950000000012</c:v>
                </c:pt>
                <c:pt idx="431">
                  <c:v>83304.225000000006</c:v>
                </c:pt>
                <c:pt idx="432">
                  <c:v>83488.5</c:v>
                </c:pt>
                <c:pt idx="433">
                  <c:v>83672.775000000023</c:v>
                </c:pt>
                <c:pt idx="434">
                  <c:v>83857.05</c:v>
                </c:pt>
                <c:pt idx="435">
                  <c:v>84041.325000000026</c:v>
                </c:pt>
                <c:pt idx="436">
                  <c:v>84225.600000000006</c:v>
                </c:pt>
                <c:pt idx="437">
                  <c:v>84409.875000000029</c:v>
                </c:pt>
                <c:pt idx="438">
                  <c:v>84594.150000000023</c:v>
                </c:pt>
                <c:pt idx="439">
                  <c:v>84778.425000000003</c:v>
                </c:pt>
                <c:pt idx="440">
                  <c:v>84962.700000000012</c:v>
                </c:pt>
                <c:pt idx="441">
                  <c:v>85146.975000000006</c:v>
                </c:pt>
                <c:pt idx="442">
                  <c:v>85331.25</c:v>
                </c:pt>
                <c:pt idx="443">
                  <c:v>85515.525000000023</c:v>
                </c:pt>
                <c:pt idx="444">
                  <c:v>85699.8</c:v>
                </c:pt>
                <c:pt idx="445">
                  <c:v>85884.075000000026</c:v>
                </c:pt>
                <c:pt idx="446">
                  <c:v>86068.35</c:v>
                </c:pt>
                <c:pt idx="447">
                  <c:v>86252.625000000029</c:v>
                </c:pt>
                <c:pt idx="448">
                  <c:v>86436.900000000009</c:v>
                </c:pt>
                <c:pt idx="449">
                  <c:v>86621.175000000032</c:v>
                </c:pt>
                <c:pt idx="450">
                  <c:v>86805.450000000012</c:v>
                </c:pt>
                <c:pt idx="451">
                  <c:v>86989.725000000006</c:v>
                </c:pt>
                <c:pt idx="452">
                  <c:v>87174</c:v>
                </c:pt>
                <c:pt idx="453">
                  <c:v>87358.275000000023</c:v>
                </c:pt>
                <c:pt idx="454">
                  <c:v>87542.55</c:v>
                </c:pt>
                <c:pt idx="455">
                  <c:v>87726.825000000026</c:v>
                </c:pt>
                <c:pt idx="456">
                  <c:v>87911.1</c:v>
                </c:pt>
                <c:pt idx="457">
                  <c:v>88095.375000000029</c:v>
                </c:pt>
                <c:pt idx="458">
                  <c:v>88279.650000000023</c:v>
                </c:pt>
                <c:pt idx="459">
                  <c:v>88463.925000000003</c:v>
                </c:pt>
                <c:pt idx="460">
                  <c:v>88648.200000000012</c:v>
                </c:pt>
                <c:pt idx="461">
                  <c:v>88832.475000000006</c:v>
                </c:pt>
                <c:pt idx="462">
                  <c:v>89016.75</c:v>
                </c:pt>
                <c:pt idx="463">
                  <c:v>89201.025000000023</c:v>
                </c:pt>
                <c:pt idx="464">
                  <c:v>89385.3</c:v>
                </c:pt>
                <c:pt idx="465">
                  <c:v>89569.575000000026</c:v>
                </c:pt>
                <c:pt idx="466">
                  <c:v>89753.85</c:v>
                </c:pt>
                <c:pt idx="467">
                  <c:v>89938.125000000029</c:v>
                </c:pt>
                <c:pt idx="468">
                  <c:v>90122.400000000009</c:v>
                </c:pt>
                <c:pt idx="469">
                  <c:v>90306.675000000032</c:v>
                </c:pt>
                <c:pt idx="470">
                  <c:v>90490.950000000012</c:v>
                </c:pt>
                <c:pt idx="471">
                  <c:v>90675.225000000006</c:v>
                </c:pt>
                <c:pt idx="472">
                  <c:v>90859.5</c:v>
                </c:pt>
                <c:pt idx="473">
                  <c:v>88054.267150193438</c:v>
                </c:pt>
                <c:pt idx="474">
                  <c:v>86214.111328125029</c:v>
                </c:pt>
                <c:pt idx="475">
                  <c:v>84417.982509568319</c:v>
                </c:pt>
                <c:pt idx="476">
                  <c:v>82664.961450010538</c:v>
                </c:pt>
                <c:pt idx="477">
                  <c:v>80954.138884559274</c:v>
                </c:pt>
                <c:pt idx="478">
                  <c:v>79284.615528121591</c:v>
                </c:pt>
                <c:pt idx="479">
                  <c:v>77655.502075195313</c:v>
                </c:pt>
                <c:pt idx="480">
                  <c:v>76065.919200003118</c:v>
                </c:pt>
                <c:pt idx="481">
                  <c:v>74514.997556447968</c:v>
                </c:pt>
                <c:pt idx="482">
                  <c:v>73001.877778112888</c:v>
                </c:pt>
                <c:pt idx="483">
                  <c:v>71525.710478305817</c:v>
                </c:pt>
                <c:pt idx="484">
                  <c:v>70085.65625</c:v>
                </c:pt>
                <c:pt idx="485">
                  <c:v>68680.885665819063</c:v>
                </c:pt>
                <c:pt idx="486">
                  <c:v>67310.579278126359</c:v>
                </c:pt>
                <c:pt idx="487">
                  <c:v>65973.927618935748</c:v>
                </c:pt>
                <c:pt idx="488">
                  <c:v>64670.131199985721</c:v>
                </c:pt>
                <c:pt idx="489">
                  <c:v>63398.400512695313</c:v>
                </c:pt>
                <c:pt idx="490">
                  <c:v>62157.956028118744</c:v>
                </c:pt>
                <c:pt idx="491">
                  <c:v>60948.028197079897</c:v>
                </c:pt>
                <c:pt idx="492">
                  <c:v>59767.857450008392</c:v>
                </c:pt>
                <c:pt idx="493">
                  <c:v>58616.694197058678</c:v>
                </c:pt>
                <c:pt idx="494">
                  <c:v>57493.798828125</c:v>
                </c:pt>
                <c:pt idx="495">
                  <c:v>56398.441712677479</c:v>
                </c:pt>
                <c:pt idx="496">
                  <c:v>55329.903200000532</c:v>
                </c:pt>
                <c:pt idx="497">
                  <c:v>54287.473618939519</c:v>
                </c:pt>
                <c:pt idx="498">
                  <c:v>53270.453278124347</c:v>
                </c:pt>
                <c:pt idx="499">
                  <c:v>52278.152465820305</c:v>
                </c:pt>
                <c:pt idx="500">
                  <c:v>51309.891450002775</c:v>
                </c:pt>
                <c:pt idx="501">
                  <c:v>50365.000478327282</c:v>
                </c:pt>
                <c:pt idx="502">
                  <c:v>49442.819778114572</c:v>
                </c:pt>
                <c:pt idx="503">
                  <c:v>48542.69955644013</c:v>
                </c:pt>
                <c:pt idx="504">
                  <c:v>47664</c:v>
                </c:pt>
                <c:pt idx="505">
                  <c:v>46806.091275185332</c:v>
                </c:pt>
                <c:pt idx="506">
                  <c:v>45968.353528112188</c:v>
                </c:pt>
                <c:pt idx="507">
                  <c:v>45150.176884561763</c:v>
                </c:pt>
                <c:pt idx="508">
                  <c:v>44350.961449995622</c:v>
                </c:pt>
                <c:pt idx="509">
                  <c:v>43570.117309570305</c:v>
                </c:pt>
                <c:pt idx="510">
                  <c:v>42807.064528122559</c:v>
                </c:pt>
                <c:pt idx="511">
                  <c:v>42061.233150184155</c:v>
                </c:pt>
                <c:pt idx="512">
                  <c:v>41332.063199996948</c:v>
                </c:pt>
                <c:pt idx="513">
                  <c:v>40619.004681438208</c:v>
                </c:pt>
                <c:pt idx="514">
                  <c:v>39921.517578125015</c:v>
                </c:pt>
                <c:pt idx="515">
                  <c:v>39239.071853324785</c:v>
                </c:pt>
                <c:pt idx="516">
                  <c:v>38571.147450000033</c:v>
                </c:pt>
                <c:pt idx="517">
                  <c:v>37917.234290808439</c:v>
                </c:pt>
                <c:pt idx="518">
                  <c:v>37276.832278117552</c:v>
                </c:pt>
                <c:pt idx="519">
                  <c:v>36649.451293945313</c:v>
                </c:pt>
                <c:pt idx="520">
                  <c:v>36034.611199989915</c:v>
                </c:pt>
                <c:pt idx="521">
                  <c:v>35431.841837704196</c:v>
                </c:pt>
                <c:pt idx="522">
                  <c:v>34840.683028116822</c:v>
                </c:pt>
                <c:pt idx="523">
                  <c:v>34260.684572070852</c:v>
                </c:pt>
                <c:pt idx="524">
                  <c:v>33691.406250000015</c:v>
                </c:pt>
                <c:pt idx="525">
                  <c:v>33132.417822062969</c:v>
                </c:pt>
                <c:pt idx="526">
                  <c:v>32583.299028128386</c:v>
                </c:pt>
                <c:pt idx="527">
                  <c:v>32043.639587700352</c:v>
                </c:pt>
                <c:pt idx="528">
                  <c:v>31513.039199993014</c:v>
                </c:pt>
                <c:pt idx="529">
                  <c:v>30991.107543945302</c:v>
                </c:pt>
                <c:pt idx="530">
                  <c:v>30477.464278116822</c:v>
                </c:pt>
                <c:pt idx="531">
                  <c:v>29971.739040806882</c:v>
                </c:pt>
                <c:pt idx="532">
                  <c:v>29473.571449995034</c:v>
                </c:pt>
                <c:pt idx="533">
                  <c:v>28982.611103326082</c:v>
                </c:pt>
                <c:pt idx="534">
                  <c:v>28498.517578124996</c:v>
                </c:pt>
                <c:pt idx="535">
                  <c:v>28020.960431426764</c:v>
                </c:pt>
                <c:pt idx="536">
                  <c:v>27549.619199991219</c:v>
                </c:pt>
                <c:pt idx="537">
                  <c:v>27084.18340018392</c:v>
                </c:pt>
                <c:pt idx="538">
                  <c:v>26624.35252812504</c:v>
                </c:pt>
                <c:pt idx="539">
                  <c:v>26169.836059570302</c:v>
                </c:pt>
                <c:pt idx="540">
                  <c:v>25720.35344998537</c:v>
                </c:pt>
                <c:pt idx="541">
                  <c:v>25275.634134560823</c:v>
                </c:pt>
                <c:pt idx="542">
                  <c:v>24835.417528122663</c:v>
                </c:pt>
                <c:pt idx="543">
                  <c:v>24399.45302519203</c:v>
                </c:pt>
                <c:pt idx="544">
                  <c:v>23967.5</c:v>
                </c:pt>
                <c:pt idx="545">
                  <c:v>23539.327806442976</c:v>
                </c:pt>
                <c:pt idx="546">
                  <c:v>23114.715778127313</c:v>
                </c:pt>
                <c:pt idx="547">
                  <c:v>22693.453228309743</c:v>
                </c:pt>
                <c:pt idx="548">
                  <c:v>22275.339450001709</c:v>
                </c:pt>
                <c:pt idx="549">
                  <c:v>21860.18371582032</c:v>
                </c:pt>
                <c:pt idx="550">
                  <c:v>21447.805278122418</c:v>
                </c:pt>
                <c:pt idx="551">
                  <c:v>21038.033368945107</c:v>
                </c:pt>
                <c:pt idx="552">
                  <c:v>20630.707199990749</c:v>
                </c:pt>
                <c:pt idx="553">
                  <c:v>20225.675962686524</c:v>
                </c:pt>
                <c:pt idx="554">
                  <c:v>19822.798828125007</c:v>
                </c:pt>
                <c:pt idx="555">
                  <c:v>19421.944947063923</c:v>
                </c:pt>
                <c:pt idx="556">
                  <c:v>19022.993450000889</c:v>
                </c:pt>
                <c:pt idx="557">
                  <c:v>18625.833447054021</c:v>
                </c:pt>
                <c:pt idx="558">
                  <c:v>18230.364028126001</c:v>
                </c:pt>
                <c:pt idx="559">
                  <c:v>17836.494262695312</c:v>
                </c:pt>
                <c:pt idx="560">
                  <c:v>17444.143200010058</c:v>
                </c:pt>
                <c:pt idx="561">
                  <c:v>17053.239868938912</c:v>
                </c:pt>
                <c:pt idx="562">
                  <c:v>16663.723278105252</c:v>
                </c:pt>
                <c:pt idx="563">
                  <c:v>16275.542415812619</c:v>
                </c:pt>
                <c:pt idx="564">
                  <c:v>15888.65625</c:v>
                </c:pt>
                <c:pt idx="565">
                  <c:v>15503.033728316434</c:v>
                </c:pt>
                <c:pt idx="566">
                  <c:v>15118.653778120879</c:v>
                </c:pt>
                <c:pt idx="567">
                  <c:v>14735.505306452513</c:v>
                </c:pt>
                <c:pt idx="568">
                  <c:v>14353.587200000882</c:v>
                </c:pt>
                <c:pt idx="569">
                  <c:v>13972.908325195313</c:v>
                </c:pt>
                <c:pt idx="570">
                  <c:v>13593.487528115515</c:v>
                </c:pt>
                <c:pt idx="571">
                  <c:v>13215.353634551164</c:v>
                </c:pt>
                <c:pt idx="572">
                  <c:v>12838.54544998705</c:v>
                </c:pt>
                <c:pt idx="573">
                  <c:v>12463.111759573225</c:v>
                </c:pt>
                <c:pt idx="574">
                  <c:v>12089.111328125004</c:v>
                </c:pt>
                <c:pt idx="575">
                  <c:v>11716.612900167704</c:v>
                </c:pt>
                <c:pt idx="576">
                  <c:v>11345.695199996229</c:v>
                </c:pt>
                <c:pt idx="577">
                  <c:v>10976.446931421753</c:v>
                </c:pt>
                <c:pt idx="578">
                  <c:v>10608.966778129339</c:v>
                </c:pt>
                <c:pt idx="579">
                  <c:v>10243.363403320311</c:v>
                </c:pt>
                <c:pt idx="580">
                  <c:v>9879.7554499804937</c:v>
                </c:pt>
                <c:pt idx="581">
                  <c:v>9518.2715408057011</c:v>
                </c:pt>
                <c:pt idx="582">
                  <c:v>9159.0502781271935</c:v>
                </c:pt>
                <c:pt idx="583">
                  <c:v>8802.2402439415491</c:v>
                </c:pt>
                <c:pt idx="584">
                  <c:v>8448</c:v>
                </c:pt>
                <c:pt idx="585">
                  <c:v>8096.4980876892805</c:v>
                </c:pt>
                <c:pt idx="586">
                  <c:v>7747.9130281209946</c:v>
                </c:pt>
                <c:pt idx="587">
                  <c:v>7402.4333220720273</c:v>
                </c:pt>
                <c:pt idx="588">
                  <c:v>7060.257450014351</c:v>
                </c:pt>
                <c:pt idx="589">
                  <c:v>6721.5938720703125</c:v>
                </c:pt>
                <c:pt idx="590">
                  <c:v>6386.6610281169442</c:v>
                </c:pt>
                <c:pt idx="591">
                  <c:v>6055.6873376965505</c:v>
                </c:pt>
                <c:pt idx="592">
                  <c:v>5728.9111999869347</c:v>
                </c:pt>
                <c:pt idx="593">
                  <c:v>5406.580993935464</c:v>
                </c:pt>
                <c:pt idx="594">
                  <c:v>5088.955078125</c:v>
                </c:pt>
                <c:pt idx="595">
                  <c:v>4776.3017908334714</c:v>
                </c:pt>
                <c:pt idx="596">
                  <c:v>4468.8994499892015</c:v>
                </c:pt>
                <c:pt idx="597">
                  <c:v>4167.0363533198815</c:v>
                </c:pt>
                <c:pt idx="598">
                  <c:v>3871.0107781141996</c:v>
                </c:pt>
                <c:pt idx="599">
                  <c:v>3581.1309814453116</c:v>
                </c:pt>
                <c:pt idx="600">
                  <c:v>3297.7152000069618</c:v>
                </c:pt>
                <c:pt idx="601">
                  <c:v>3021.0916501879692</c:v>
                </c:pt>
                <c:pt idx="602">
                  <c:v>2751.5985281169405</c:v>
                </c:pt>
                <c:pt idx="603">
                  <c:v>2489.5840095579615</c:v>
                </c:pt>
                <c:pt idx="604">
                  <c:v>2235.40625</c:v>
                </c:pt>
                <c:pt idx="605">
                  <c:v>1989.4333845674992</c:v>
                </c:pt>
                <c:pt idx="606">
                  <c:v>1752.0435281246901</c:v>
                </c:pt>
                <c:pt idx="607">
                  <c:v>1523.6247751712801</c:v>
                </c:pt>
                <c:pt idx="608">
                  <c:v>1304.5751999765635</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numCache>
            </c:numRef>
          </c:yVal>
        </c:ser>
        <c:axId val="50899200"/>
        <c:axId val="51515392"/>
      </c:scatterChart>
      <c:valAx>
        <c:axId val="50899200"/>
        <c:scaling>
          <c:orientation val="minMax"/>
        </c:scaling>
        <c:axPos val="b"/>
        <c:numFmt formatCode="General" sourceLinked="1"/>
        <c:tickLblPos val="nextTo"/>
        <c:crossAx val="51515392"/>
        <c:crosses val="autoZero"/>
        <c:crossBetween val="midCat"/>
      </c:valAx>
      <c:valAx>
        <c:axId val="51515392"/>
        <c:scaling>
          <c:orientation val="minMax"/>
        </c:scaling>
        <c:axPos val="l"/>
        <c:majorGridlines/>
        <c:numFmt formatCode="General" sourceLinked="1"/>
        <c:tickLblPos val="nextTo"/>
        <c:crossAx val="50899200"/>
        <c:crosses val="autoZero"/>
        <c:crossBetween val="midCat"/>
      </c:valAx>
    </c:plotArea>
    <c:legend>
      <c:legendPos val="r"/>
    </c:legend>
    <c:plotVisOnly val="1"/>
    <c:dispBlanksAs val="gap"/>
  </c:chart>
  <c:externalData r:id="rId2"/>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clrMapOvr bg1="lt1" tx1="dk1" bg2="lt2" tx2="dk2" accent1="accent1" accent2="accent2" accent3="accent3" accent4="accent4" accent5="accent5" accent6="accent6" hlink="hlink" folHlink="folHlink"/>
  <c:chart>
    <c:title/>
    <c:plotArea>
      <c:layout/>
      <c:scatterChart>
        <c:scatterStyle val="lineMarker"/>
        <c:ser>
          <c:idx val="0"/>
          <c:order val="0"/>
          <c:tx>
            <c:v>RH %</c:v>
          </c:tx>
          <c:spPr>
            <a:ln w="28575">
              <a:noFill/>
            </a:ln>
          </c:spPr>
          <c:xVal>
            <c:numRef>
              <c:f>'[BSE &amp; HOBO data.xlsx]BSE Data'!$I$5:$I$991</c:f>
              <c:numCache>
                <c:formatCode>General</c:formatCode>
                <c:ptCount val="987"/>
                <c:pt idx="0">
                  <c:v>75.630040322580584</c:v>
                </c:pt>
                <c:pt idx="1">
                  <c:v>75</c:v>
                </c:pt>
                <c:pt idx="2">
                  <c:v>-25.176411290322584</c:v>
                </c:pt>
                <c:pt idx="3">
                  <c:v>72.479838709677409</c:v>
                </c:pt>
                <c:pt idx="4">
                  <c:v>73.109879032258007</c:v>
                </c:pt>
                <c:pt idx="5">
                  <c:v>-25.176411290322584</c:v>
                </c:pt>
                <c:pt idx="6">
                  <c:v>71.219758064516142</c:v>
                </c:pt>
                <c:pt idx="7">
                  <c:v>71.219758064516142</c:v>
                </c:pt>
                <c:pt idx="8">
                  <c:v>68.699596774193552</c:v>
                </c:pt>
                <c:pt idx="9">
                  <c:v>-25.176411290322584</c:v>
                </c:pt>
                <c:pt idx="10">
                  <c:v>-25.176411290322584</c:v>
                </c:pt>
                <c:pt idx="11">
                  <c:v>-25.176411290322584</c:v>
                </c:pt>
                <c:pt idx="12">
                  <c:v>-25.176411290322584</c:v>
                </c:pt>
                <c:pt idx="13">
                  <c:v>-25.176411290322584</c:v>
                </c:pt>
                <c:pt idx="14">
                  <c:v>-25.176411290322584</c:v>
                </c:pt>
                <c:pt idx="15">
                  <c:v>64.289314516128968</c:v>
                </c:pt>
                <c:pt idx="16">
                  <c:v>64.91935483870968</c:v>
                </c:pt>
                <c:pt idx="17">
                  <c:v>66.80947580645153</c:v>
                </c:pt>
                <c:pt idx="18">
                  <c:v>69.959677419354819</c:v>
                </c:pt>
                <c:pt idx="19">
                  <c:v>71.219758064516142</c:v>
                </c:pt>
                <c:pt idx="20">
                  <c:v>71.849798387096754</c:v>
                </c:pt>
                <c:pt idx="21">
                  <c:v>72.479838709677409</c:v>
                </c:pt>
                <c:pt idx="22">
                  <c:v>-25.176411290322584</c:v>
                </c:pt>
                <c:pt idx="23">
                  <c:v>71.849798387096754</c:v>
                </c:pt>
                <c:pt idx="24">
                  <c:v>75.630040322580584</c:v>
                </c:pt>
                <c:pt idx="25">
                  <c:v>-25.176411290322584</c:v>
                </c:pt>
                <c:pt idx="26">
                  <c:v>-25.176411290322584</c:v>
                </c:pt>
                <c:pt idx="27">
                  <c:v>70.589717741935502</c:v>
                </c:pt>
                <c:pt idx="28">
                  <c:v>-25.176411290322584</c:v>
                </c:pt>
                <c:pt idx="29">
                  <c:v>-25.176411290322584</c:v>
                </c:pt>
                <c:pt idx="30">
                  <c:v>-25.176411290322584</c:v>
                </c:pt>
                <c:pt idx="31">
                  <c:v>63.029233870967765</c:v>
                </c:pt>
                <c:pt idx="32">
                  <c:v>-25.176411290322584</c:v>
                </c:pt>
                <c:pt idx="33">
                  <c:v>66.179435483870947</c:v>
                </c:pt>
                <c:pt idx="34">
                  <c:v>69.329637096774164</c:v>
                </c:pt>
                <c:pt idx="35">
                  <c:v>68.699596774193552</c:v>
                </c:pt>
                <c:pt idx="36">
                  <c:v>64.289314516128968</c:v>
                </c:pt>
                <c:pt idx="37">
                  <c:v>-25.176411290322584</c:v>
                </c:pt>
                <c:pt idx="38">
                  <c:v>-25.176411290322584</c:v>
                </c:pt>
                <c:pt idx="39">
                  <c:v>49.798387096774206</c:v>
                </c:pt>
                <c:pt idx="40">
                  <c:v>44.128024193548384</c:v>
                </c:pt>
                <c:pt idx="41">
                  <c:v>40.347782258064491</c:v>
                </c:pt>
                <c:pt idx="42">
                  <c:v>-25.176411290322584</c:v>
                </c:pt>
                <c:pt idx="43">
                  <c:v>-25.176411290322584</c:v>
                </c:pt>
                <c:pt idx="44">
                  <c:v>53.578629032258064</c:v>
                </c:pt>
                <c:pt idx="45">
                  <c:v>-24.546370967741929</c:v>
                </c:pt>
                <c:pt idx="46">
                  <c:v>-25.176411290322584</c:v>
                </c:pt>
                <c:pt idx="47">
                  <c:v>44.758064516129032</c:v>
                </c:pt>
                <c:pt idx="48">
                  <c:v>-25.176411290322584</c:v>
                </c:pt>
                <c:pt idx="49">
                  <c:v>45.38810483870968</c:v>
                </c:pt>
                <c:pt idx="50">
                  <c:v>-25.176411290322584</c:v>
                </c:pt>
                <c:pt idx="51">
                  <c:v>-25.176411290322584</c:v>
                </c:pt>
                <c:pt idx="52">
                  <c:v>-25.176411290322584</c:v>
                </c:pt>
                <c:pt idx="53">
                  <c:v>35.307459677419324</c:v>
                </c:pt>
                <c:pt idx="54">
                  <c:v>-25.176411290322584</c:v>
                </c:pt>
                <c:pt idx="55">
                  <c:v>34.677419354838712</c:v>
                </c:pt>
                <c:pt idx="56">
                  <c:v>-25.176411290322584</c:v>
                </c:pt>
                <c:pt idx="57">
                  <c:v>32.787298387096776</c:v>
                </c:pt>
                <c:pt idx="58">
                  <c:v>35.307459677419324</c:v>
                </c:pt>
                <c:pt idx="59">
                  <c:v>-24.546370967741929</c:v>
                </c:pt>
                <c:pt idx="60">
                  <c:v>-25.176411290322584</c:v>
                </c:pt>
                <c:pt idx="61">
                  <c:v>29.007056451612907</c:v>
                </c:pt>
                <c:pt idx="62">
                  <c:v>27.746975806451619</c:v>
                </c:pt>
                <c:pt idx="63">
                  <c:v>-25.176411290322584</c:v>
                </c:pt>
                <c:pt idx="64">
                  <c:v>-25.176411290322584</c:v>
                </c:pt>
                <c:pt idx="65">
                  <c:v>28.377016129032263</c:v>
                </c:pt>
                <c:pt idx="66">
                  <c:v>-25.176411290322584</c:v>
                </c:pt>
                <c:pt idx="67">
                  <c:v>-25.176411290322584</c:v>
                </c:pt>
                <c:pt idx="68">
                  <c:v>32.157258064516114</c:v>
                </c:pt>
                <c:pt idx="69">
                  <c:v>-25.176411290322584</c:v>
                </c:pt>
                <c:pt idx="70">
                  <c:v>37.827620967741922</c:v>
                </c:pt>
                <c:pt idx="71">
                  <c:v>-25.176411290322584</c:v>
                </c:pt>
                <c:pt idx="72">
                  <c:v>-25.176411290322584</c:v>
                </c:pt>
                <c:pt idx="73">
                  <c:v>-25.176411290322584</c:v>
                </c:pt>
                <c:pt idx="74">
                  <c:v>41.607862903225808</c:v>
                </c:pt>
                <c:pt idx="75">
                  <c:v>-25.176411290322584</c:v>
                </c:pt>
                <c:pt idx="76">
                  <c:v>30.267137096774189</c:v>
                </c:pt>
                <c:pt idx="77">
                  <c:v>25.856854838709683</c:v>
                </c:pt>
                <c:pt idx="78">
                  <c:v>-25.176411290322584</c:v>
                </c:pt>
                <c:pt idx="79">
                  <c:v>17.036290322580644</c:v>
                </c:pt>
                <c:pt idx="80">
                  <c:v>15.146169354838708</c:v>
                </c:pt>
                <c:pt idx="81">
                  <c:v>-25.176411290322584</c:v>
                </c:pt>
                <c:pt idx="82">
                  <c:v>-25.176411290322584</c:v>
                </c:pt>
                <c:pt idx="83">
                  <c:v>14.516129032258064</c:v>
                </c:pt>
                <c:pt idx="84">
                  <c:v>-25.176411290322584</c:v>
                </c:pt>
                <c:pt idx="85">
                  <c:v>17.036290322580644</c:v>
                </c:pt>
                <c:pt idx="86">
                  <c:v>18.296370967741929</c:v>
                </c:pt>
                <c:pt idx="87">
                  <c:v>-25.176411290322584</c:v>
                </c:pt>
                <c:pt idx="88">
                  <c:v>-25.176411290322584</c:v>
                </c:pt>
                <c:pt idx="89">
                  <c:v>-25.176411290322584</c:v>
                </c:pt>
                <c:pt idx="90">
                  <c:v>-25.176411290322584</c:v>
                </c:pt>
                <c:pt idx="91">
                  <c:v>-25.176411290322584</c:v>
                </c:pt>
                <c:pt idx="92">
                  <c:v>-25.176411290322584</c:v>
                </c:pt>
                <c:pt idx="93">
                  <c:v>43.497983870967751</c:v>
                </c:pt>
                <c:pt idx="94">
                  <c:v>-25.176411290322584</c:v>
                </c:pt>
                <c:pt idx="95">
                  <c:v>44.758064516129032</c:v>
                </c:pt>
                <c:pt idx="96">
                  <c:v>-25.176411290322584</c:v>
                </c:pt>
                <c:pt idx="97">
                  <c:v>34.047379032258064</c:v>
                </c:pt>
                <c:pt idx="98">
                  <c:v>-25.176411290322584</c:v>
                </c:pt>
                <c:pt idx="99">
                  <c:v>23.336693548387089</c:v>
                </c:pt>
                <c:pt idx="100">
                  <c:v>-25.176411290322584</c:v>
                </c:pt>
                <c:pt idx="101">
                  <c:v>18.296370967741929</c:v>
                </c:pt>
                <c:pt idx="102">
                  <c:v>-25.176411290322584</c:v>
                </c:pt>
                <c:pt idx="103">
                  <c:v>18.296370967741929</c:v>
                </c:pt>
                <c:pt idx="104">
                  <c:v>18.926411290322573</c:v>
                </c:pt>
                <c:pt idx="105">
                  <c:v>-25.176411290322584</c:v>
                </c:pt>
                <c:pt idx="106">
                  <c:v>25.856854838709683</c:v>
                </c:pt>
                <c:pt idx="107">
                  <c:v>-25.176411290322584</c:v>
                </c:pt>
                <c:pt idx="108">
                  <c:v>30.897177419354843</c:v>
                </c:pt>
                <c:pt idx="109">
                  <c:v>-25.176411290322584</c:v>
                </c:pt>
                <c:pt idx="110">
                  <c:v>32.157258064516114</c:v>
                </c:pt>
                <c:pt idx="111">
                  <c:v>-25.176411290322584</c:v>
                </c:pt>
                <c:pt idx="112">
                  <c:v>29.637096774193548</c:v>
                </c:pt>
                <c:pt idx="113">
                  <c:v>-25.176411290322584</c:v>
                </c:pt>
                <c:pt idx="114">
                  <c:v>27.116935483870979</c:v>
                </c:pt>
                <c:pt idx="115">
                  <c:v>-25.176411290322584</c:v>
                </c:pt>
                <c:pt idx="116">
                  <c:v>25.226814516129025</c:v>
                </c:pt>
                <c:pt idx="117">
                  <c:v>-25.176411290322584</c:v>
                </c:pt>
                <c:pt idx="118">
                  <c:v>24.596774193548384</c:v>
                </c:pt>
                <c:pt idx="119">
                  <c:v>23.966733870967715</c:v>
                </c:pt>
                <c:pt idx="120">
                  <c:v>-25.176411290322584</c:v>
                </c:pt>
                <c:pt idx="121">
                  <c:v>-25.176411290322584</c:v>
                </c:pt>
                <c:pt idx="122">
                  <c:v>22.07661290322579</c:v>
                </c:pt>
                <c:pt idx="123">
                  <c:v>-25.176411290322584</c:v>
                </c:pt>
                <c:pt idx="124">
                  <c:v>21.446572580645146</c:v>
                </c:pt>
                <c:pt idx="125">
                  <c:v>20.816532258064516</c:v>
                </c:pt>
                <c:pt idx="126">
                  <c:v>-25.176411290322584</c:v>
                </c:pt>
                <c:pt idx="127">
                  <c:v>-25.176411290322584</c:v>
                </c:pt>
                <c:pt idx="128">
                  <c:v>-25.176411290322584</c:v>
                </c:pt>
                <c:pt idx="129">
                  <c:v>18.926411290322573</c:v>
                </c:pt>
                <c:pt idx="130">
                  <c:v>-25.176411290322584</c:v>
                </c:pt>
                <c:pt idx="131">
                  <c:v>-25.176411290322584</c:v>
                </c:pt>
                <c:pt idx="132">
                  <c:v>-25.176411290322584</c:v>
                </c:pt>
                <c:pt idx="133">
                  <c:v>18.926411290322573</c:v>
                </c:pt>
                <c:pt idx="134">
                  <c:v>-25.176411290322584</c:v>
                </c:pt>
                <c:pt idx="135">
                  <c:v>18.926411290322573</c:v>
                </c:pt>
                <c:pt idx="136">
                  <c:v>-25.176411290322584</c:v>
                </c:pt>
                <c:pt idx="137">
                  <c:v>18.926411290322573</c:v>
                </c:pt>
                <c:pt idx="138">
                  <c:v>18.296370967741929</c:v>
                </c:pt>
                <c:pt idx="139">
                  <c:v>-25.176411290322584</c:v>
                </c:pt>
                <c:pt idx="140">
                  <c:v>18.296370967741929</c:v>
                </c:pt>
                <c:pt idx="141">
                  <c:v>18.296370967741929</c:v>
                </c:pt>
                <c:pt idx="142">
                  <c:v>-25.176411290322584</c:v>
                </c:pt>
                <c:pt idx="143">
                  <c:v>18.926411290322573</c:v>
                </c:pt>
                <c:pt idx="144">
                  <c:v>-25.176411290322584</c:v>
                </c:pt>
                <c:pt idx="145">
                  <c:v>19.556451612903224</c:v>
                </c:pt>
                <c:pt idx="146">
                  <c:v>-25.176411290322584</c:v>
                </c:pt>
                <c:pt idx="147">
                  <c:v>-25.176411290322584</c:v>
                </c:pt>
                <c:pt idx="148">
                  <c:v>-25.176411290322584</c:v>
                </c:pt>
                <c:pt idx="149">
                  <c:v>-25.176411290322584</c:v>
                </c:pt>
                <c:pt idx="150">
                  <c:v>17.666330645161274</c:v>
                </c:pt>
                <c:pt idx="151">
                  <c:v>-25.176411290322584</c:v>
                </c:pt>
                <c:pt idx="152">
                  <c:v>17.036290322580644</c:v>
                </c:pt>
                <c:pt idx="153">
                  <c:v>17.666330645161274</c:v>
                </c:pt>
                <c:pt idx="154">
                  <c:v>17.036290322580644</c:v>
                </c:pt>
                <c:pt idx="155">
                  <c:v>16.40625</c:v>
                </c:pt>
                <c:pt idx="156">
                  <c:v>-25.176411290322584</c:v>
                </c:pt>
                <c:pt idx="157">
                  <c:v>15.776209677419354</c:v>
                </c:pt>
                <c:pt idx="158">
                  <c:v>-25.176411290322584</c:v>
                </c:pt>
                <c:pt idx="159">
                  <c:v>15.146169354838708</c:v>
                </c:pt>
                <c:pt idx="160">
                  <c:v>-25.176411290322584</c:v>
                </c:pt>
                <c:pt idx="161">
                  <c:v>14.516129032258064</c:v>
                </c:pt>
                <c:pt idx="162">
                  <c:v>13.88608870967742</c:v>
                </c:pt>
                <c:pt idx="163">
                  <c:v>-25.176411290322584</c:v>
                </c:pt>
                <c:pt idx="164">
                  <c:v>13.88608870967742</c:v>
                </c:pt>
                <c:pt idx="165">
                  <c:v>13.88608870967742</c:v>
                </c:pt>
                <c:pt idx="166">
                  <c:v>-25.176411290322584</c:v>
                </c:pt>
                <c:pt idx="167">
                  <c:v>-25.176411290322584</c:v>
                </c:pt>
                <c:pt idx="168">
                  <c:v>-25.176411290322584</c:v>
                </c:pt>
                <c:pt idx="169">
                  <c:v>-25.176411290322584</c:v>
                </c:pt>
                <c:pt idx="170">
                  <c:v>-25.176411290322584</c:v>
                </c:pt>
                <c:pt idx="171">
                  <c:v>-25.176411290322584</c:v>
                </c:pt>
                <c:pt idx="172">
                  <c:v>-25.176411290322584</c:v>
                </c:pt>
                <c:pt idx="173">
                  <c:v>-25.176411290322584</c:v>
                </c:pt>
                <c:pt idx="174">
                  <c:v>-25.176411290322584</c:v>
                </c:pt>
                <c:pt idx="175">
                  <c:v>-25.176411290322584</c:v>
                </c:pt>
                <c:pt idx="176">
                  <c:v>-25.176411290322584</c:v>
                </c:pt>
                <c:pt idx="177">
                  <c:v>11.995967741935479</c:v>
                </c:pt>
                <c:pt idx="178">
                  <c:v>-25.176411290322584</c:v>
                </c:pt>
                <c:pt idx="179">
                  <c:v>-25.176411290322584</c:v>
                </c:pt>
                <c:pt idx="180">
                  <c:v>-25.176411290322584</c:v>
                </c:pt>
                <c:pt idx="181">
                  <c:v>-25.176411290322584</c:v>
                </c:pt>
                <c:pt idx="182">
                  <c:v>-25.176411290322584</c:v>
                </c:pt>
                <c:pt idx="183">
                  <c:v>-25.176411290322584</c:v>
                </c:pt>
                <c:pt idx="184">
                  <c:v>-25.176411290322584</c:v>
                </c:pt>
                <c:pt idx="185">
                  <c:v>-25.176411290322584</c:v>
                </c:pt>
                <c:pt idx="186">
                  <c:v>9.4758064516129075</c:v>
                </c:pt>
                <c:pt idx="187">
                  <c:v>-25.176411290322584</c:v>
                </c:pt>
                <c:pt idx="188">
                  <c:v>9.4758064516129075</c:v>
                </c:pt>
                <c:pt idx="189">
                  <c:v>-25.176411290322584</c:v>
                </c:pt>
                <c:pt idx="190">
                  <c:v>-25.176411290322584</c:v>
                </c:pt>
                <c:pt idx="191">
                  <c:v>8.8457661290322562</c:v>
                </c:pt>
                <c:pt idx="192">
                  <c:v>-25.176411290322584</c:v>
                </c:pt>
                <c:pt idx="193">
                  <c:v>-25.176411290322584</c:v>
                </c:pt>
                <c:pt idx="194">
                  <c:v>-25.176411290322584</c:v>
                </c:pt>
                <c:pt idx="195">
                  <c:v>-25.176411290322584</c:v>
                </c:pt>
                <c:pt idx="196">
                  <c:v>-25.176411290322584</c:v>
                </c:pt>
                <c:pt idx="197">
                  <c:v>-25.176411290322584</c:v>
                </c:pt>
                <c:pt idx="198">
                  <c:v>7.585685483870968</c:v>
                </c:pt>
                <c:pt idx="199">
                  <c:v>7.585685483870968</c:v>
                </c:pt>
                <c:pt idx="200">
                  <c:v>7.585685483870968</c:v>
                </c:pt>
                <c:pt idx="201">
                  <c:v>-25.176411290322584</c:v>
                </c:pt>
                <c:pt idx="202">
                  <c:v>-25.176411290322584</c:v>
                </c:pt>
                <c:pt idx="203">
                  <c:v>6.955645161290323</c:v>
                </c:pt>
                <c:pt idx="204">
                  <c:v>-25.176411290322584</c:v>
                </c:pt>
                <c:pt idx="205">
                  <c:v>6.955645161290323</c:v>
                </c:pt>
                <c:pt idx="206">
                  <c:v>-25.176411290322584</c:v>
                </c:pt>
                <c:pt idx="207">
                  <c:v>-25.176411290322584</c:v>
                </c:pt>
                <c:pt idx="208">
                  <c:v>7.585685483870968</c:v>
                </c:pt>
                <c:pt idx="209">
                  <c:v>-25.176411290322584</c:v>
                </c:pt>
                <c:pt idx="210">
                  <c:v>-25.176411290322584</c:v>
                </c:pt>
                <c:pt idx="211">
                  <c:v>-25.176411290322584</c:v>
                </c:pt>
                <c:pt idx="212">
                  <c:v>6.3256048387096744</c:v>
                </c:pt>
                <c:pt idx="213">
                  <c:v>-25.176411290322584</c:v>
                </c:pt>
                <c:pt idx="214">
                  <c:v>-25.176411290322584</c:v>
                </c:pt>
                <c:pt idx="215">
                  <c:v>6.3256048387096744</c:v>
                </c:pt>
                <c:pt idx="216">
                  <c:v>6.3256048387096744</c:v>
                </c:pt>
                <c:pt idx="217">
                  <c:v>-25.176411290322584</c:v>
                </c:pt>
                <c:pt idx="218">
                  <c:v>6.3256048387096744</c:v>
                </c:pt>
                <c:pt idx="219">
                  <c:v>-25.176411290322584</c:v>
                </c:pt>
                <c:pt idx="220">
                  <c:v>-25.176411290322584</c:v>
                </c:pt>
                <c:pt idx="221">
                  <c:v>6.3256048387096744</c:v>
                </c:pt>
                <c:pt idx="222">
                  <c:v>-25.176411290322584</c:v>
                </c:pt>
                <c:pt idx="223">
                  <c:v>-25.176411290322584</c:v>
                </c:pt>
                <c:pt idx="224">
                  <c:v>-25.176411290322584</c:v>
                </c:pt>
                <c:pt idx="225">
                  <c:v>-25.176411290322584</c:v>
                </c:pt>
                <c:pt idx="226">
                  <c:v>-25.176411290322584</c:v>
                </c:pt>
                <c:pt idx="227">
                  <c:v>-25.176411290322584</c:v>
                </c:pt>
                <c:pt idx="228">
                  <c:v>-25.176411290322584</c:v>
                </c:pt>
                <c:pt idx="229">
                  <c:v>5.6955645161290276</c:v>
                </c:pt>
                <c:pt idx="230">
                  <c:v>-25.176411290322584</c:v>
                </c:pt>
                <c:pt idx="231">
                  <c:v>-25.176411290322584</c:v>
                </c:pt>
                <c:pt idx="232">
                  <c:v>-25.176411290322584</c:v>
                </c:pt>
                <c:pt idx="233">
                  <c:v>6.3256048387096744</c:v>
                </c:pt>
                <c:pt idx="234">
                  <c:v>-25.176411290322584</c:v>
                </c:pt>
                <c:pt idx="235">
                  <c:v>-25.176411290322584</c:v>
                </c:pt>
                <c:pt idx="236">
                  <c:v>5.6955645161290276</c:v>
                </c:pt>
                <c:pt idx="237">
                  <c:v>-25.176411290322584</c:v>
                </c:pt>
                <c:pt idx="238">
                  <c:v>-25.176411290322584</c:v>
                </c:pt>
                <c:pt idx="239">
                  <c:v>5.6955645161290276</c:v>
                </c:pt>
                <c:pt idx="240">
                  <c:v>5.6955645161290276</c:v>
                </c:pt>
                <c:pt idx="241">
                  <c:v>-25.176411290322584</c:v>
                </c:pt>
                <c:pt idx="242">
                  <c:v>6.3256048387096744</c:v>
                </c:pt>
                <c:pt idx="243">
                  <c:v>-25.176411290322584</c:v>
                </c:pt>
                <c:pt idx="244">
                  <c:v>-25.176411290322584</c:v>
                </c:pt>
                <c:pt idx="245">
                  <c:v>-25.176411290322584</c:v>
                </c:pt>
                <c:pt idx="246">
                  <c:v>-25.176411290322584</c:v>
                </c:pt>
                <c:pt idx="247">
                  <c:v>-25.176411290322584</c:v>
                </c:pt>
                <c:pt idx="248">
                  <c:v>5.6955645161290276</c:v>
                </c:pt>
                <c:pt idx="249">
                  <c:v>-25.176411290322584</c:v>
                </c:pt>
                <c:pt idx="250">
                  <c:v>5.6955645161290276</c:v>
                </c:pt>
                <c:pt idx="251">
                  <c:v>-25.176411290322584</c:v>
                </c:pt>
                <c:pt idx="252">
                  <c:v>-25.176411290322584</c:v>
                </c:pt>
                <c:pt idx="253">
                  <c:v>5.6955645161290276</c:v>
                </c:pt>
                <c:pt idx="254">
                  <c:v>5.6955645161290276</c:v>
                </c:pt>
                <c:pt idx="255">
                  <c:v>5.6955645161290276</c:v>
                </c:pt>
                <c:pt idx="256">
                  <c:v>-25.176411290322584</c:v>
                </c:pt>
                <c:pt idx="257">
                  <c:v>5.6955645161290276</c:v>
                </c:pt>
                <c:pt idx="258">
                  <c:v>-25.176411290322584</c:v>
                </c:pt>
                <c:pt idx="259">
                  <c:v>5.6955645161290276</c:v>
                </c:pt>
                <c:pt idx="260">
                  <c:v>-25.176411290322584</c:v>
                </c:pt>
                <c:pt idx="261">
                  <c:v>5.6955645161290276</c:v>
                </c:pt>
                <c:pt idx="262">
                  <c:v>-25.176411290322584</c:v>
                </c:pt>
                <c:pt idx="263">
                  <c:v>-25.176411290322584</c:v>
                </c:pt>
                <c:pt idx="264">
                  <c:v>-25.176411290322584</c:v>
                </c:pt>
                <c:pt idx="265">
                  <c:v>5.0655241935483861</c:v>
                </c:pt>
                <c:pt idx="266">
                  <c:v>5.0655241935483861</c:v>
                </c:pt>
                <c:pt idx="267">
                  <c:v>5.0655241935483861</c:v>
                </c:pt>
                <c:pt idx="268">
                  <c:v>-25.176411290322584</c:v>
                </c:pt>
                <c:pt idx="269">
                  <c:v>-25.176411290322584</c:v>
                </c:pt>
                <c:pt idx="270">
                  <c:v>-25.176411290322584</c:v>
                </c:pt>
                <c:pt idx="271">
                  <c:v>-25.176411290322584</c:v>
                </c:pt>
                <c:pt idx="272">
                  <c:v>-25.176411290322584</c:v>
                </c:pt>
                <c:pt idx="273">
                  <c:v>-25.176411290322584</c:v>
                </c:pt>
                <c:pt idx="274">
                  <c:v>5.0655241935483861</c:v>
                </c:pt>
                <c:pt idx="275">
                  <c:v>5.6955645161290276</c:v>
                </c:pt>
                <c:pt idx="276">
                  <c:v>-25.176411290322584</c:v>
                </c:pt>
                <c:pt idx="277">
                  <c:v>5.6955645161290276</c:v>
                </c:pt>
                <c:pt idx="278">
                  <c:v>5.0655241935483861</c:v>
                </c:pt>
                <c:pt idx="279">
                  <c:v>-25.176411290322584</c:v>
                </c:pt>
                <c:pt idx="280">
                  <c:v>-25.176411290322584</c:v>
                </c:pt>
                <c:pt idx="281">
                  <c:v>-25.176411290322584</c:v>
                </c:pt>
                <c:pt idx="282">
                  <c:v>5.0655241935483861</c:v>
                </c:pt>
                <c:pt idx="283">
                  <c:v>5.0655241935483861</c:v>
                </c:pt>
                <c:pt idx="284">
                  <c:v>-25.176411290322584</c:v>
                </c:pt>
                <c:pt idx="285">
                  <c:v>5.0655241935483861</c:v>
                </c:pt>
                <c:pt idx="286">
                  <c:v>5.6955645161290276</c:v>
                </c:pt>
                <c:pt idx="287">
                  <c:v>-25.176411290322584</c:v>
                </c:pt>
                <c:pt idx="288">
                  <c:v>-25.176411290322584</c:v>
                </c:pt>
                <c:pt idx="289">
                  <c:v>-25.176411290322584</c:v>
                </c:pt>
                <c:pt idx="290">
                  <c:v>-25.176411290322584</c:v>
                </c:pt>
                <c:pt idx="291">
                  <c:v>5.0655241935483861</c:v>
                </c:pt>
                <c:pt idx="292">
                  <c:v>5.6955645161290276</c:v>
                </c:pt>
                <c:pt idx="293">
                  <c:v>-25.176411290322584</c:v>
                </c:pt>
                <c:pt idx="294">
                  <c:v>5.0655241935483861</c:v>
                </c:pt>
                <c:pt idx="295">
                  <c:v>5.0655241935483861</c:v>
                </c:pt>
                <c:pt idx="296">
                  <c:v>-25.176411290322584</c:v>
                </c:pt>
                <c:pt idx="297">
                  <c:v>4.4354838709677384</c:v>
                </c:pt>
                <c:pt idx="298">
                  <c:v>-25.176411290322584</c:v>
                </c:pt>
                <c:pt idx="299">
                  <c:v>4.4354838709677384</c:v>
                </c:pt>
                <c:pt idx="300">
                  <c:v>-25.176411290322584</c:v>
                </c:pt>
                <c:pt idx="301">
                  <c:v>-25.176411290322584</c:v>
                </c:pt>
                <c:pt idx="302">
                  <c:v>-25.176411290322584</c:v>
                </c:pt>
                <c:pt idx="303">
                  <c:v>-25.176411290322584</c:v>
                </c:pt>
                <c:pt idx="304">
                  <c:v>4.4354838709677384</c:v>
                </c:pt>
                <c:pt idx="305">
                  <c:v>-25.176411290322584</c:v>
                </c:pt>
                <c:pt idx="306">
                  <c:v>5.0655241935483861</c:v>
                </c:pt>
                <c:pt idx="307">
                  <c:v>-25.176411290322584</c:v>
                </c:pt>
                <c:pt idx="308">
                  <c:v>-25.176411290322584</c:v>
                </c:pt>
                <c:pt idx="309">
                  <c:v>-25.176411290322584</c:v>
                </c:pt>
                <c:pt idx="310">
                  <c:v>-25.176411290322584</c:v>
                </c:pt>
                <c:pt idx="311">
                  <c:v>4.4354838709677384</c:v>
                </c:pt>
                <c:pt idx="312">
                  <c:v>-25.176411290322584</c:v>
                </c:pt>
                <c:pt idx="313">
                  <c:v>-25.176411290322584</c:v>
                </c:pt>
                <c:pt idx="314">
                  <c:v>5.0655241935483861</c:v>
                </c:pt>
                <c:pt idx="315">
                  <c:v>-25.176411290322584</c:v>
                </c:pt>
                <c:pt idx="316">
                  <c:v>-25.176411290322584</c:v>
                </c:pt>
                <c:pt idx="317">
                  <c:v>-25.176411290322584</c:v>
                </c:pt>
                <c:pt idx="318">
                  <c:v>5.0655241935483861</c:v>
                </c:pt>
                <c:pt idx="319">
                  <c:v>5.0655241935483861</c:v>
                </c:pt>
                <c:pt idx="320">
                  <c:v>4.4354838709677384</c:v>
                </c:pt>
                <c:pt idx="321">
                  <c:v>5.0655241935483861</c:v>
                </c:pt>
                <c:pt idx="322">
                  <c:v>-25.176411290322584</c:v>
                </c:pt>
                <c:pt idx="323">
                  <c:v>5.0655241935483861</c:v>
                </c:pt>
                <c:pt idx="324">
                  <c:v>5.0655241935483861</c:v>
                </c:pt>
                <c:pt idx="325">
                  <c:v>-25.176411290322584</c:v>
                </c:pt>
                <c:pt idx="326">
                  <c:v>-25.176411290322584</c:v>
                </c:pt>
                <c:pt idx="327">
                  <c:v>-25.176411290322584</c:v>
                </c:pt>
                <c:pt idx="328">
                  <c:v>-25.176411290322584</c:v>
                </c:pt>
                <c:pt idx="329">
                  <c:v>5.6955645161290276</c:v>
                </c:pt>
                <c:pt idx="330">
                  <c:v>5.0655241935483861</c:v>
                </c:pt>
                <c:pt idx="331">
                  <c:v>5.6955645161290276</c:v>
                </c:pt>
                <c:pt idx="332">
                  <c:v>-25.176411290322584</c:v>
                </c:pt>
                <c:pt idx="333">
                  <c:v>-25.176411290322584</c:v>
                </c:pt>
                <c:pt idx="334">
                  <c:v>-25.176411290322584</c:v>
                </c:pt>
                <c:pt idx="335">
                  <c:v>-25.176411290322584</c:v>
                </c:pt>
                <c:pt idx="336">
                  <c:v>5.0655241935483861</c:v>
                </c:pt>
                <c:pt idx="337">
                  <c:v>5.0655241935483861</c:v>
                </c:pt>
                <c:pt idx="338">
                  <c:v>-25.176411290322584</c:v>
                </c:pt>
                <c:pt idx="339">
                  <c:v>-25.176411290322584</c:v>
                </c:pt>
                <c:pt idx="340">
                  <c:v>-25.176411290322584</c:v>
                </c:pt>
                <c:pt idx="341">
                  <c:v>-25.176411290322584</c:v>
                </c:pt>
                <c:pt idx="342">
                  <c:v>5.6955645161290276</c:v>
                </c:pt>
                <c:pt idx="343">
                  <c:v>-25.176411290322584</c:v>
                </c:pt>
                <c:pt idx="344">
                  <c:v>5.6955645161290276</c:v>
                </c:pt>
                <c:pt idx="345">
                  <c:v>-25.176411290322584</c:v>
                </c:pt>
                <c:pt idx="346">
                  <c:v>5.0655241935483861</c:v>
                </c:pt>
                <c:pt idx="347">
                  <c:v>-25.176411290322584</c:v>
                </c:pt>
                <c:pt idx="348">
                  <c:v>-25.176411290322584</c:v>
                </c:pt>
                <c:pt idx="349">
                  <c:v>-25.176411290322584</c:v>
                </c:pt>
                <c:pt idx="350">
                  <c:v>-25.176411290322584</c:v>
                </c:pt>
                <c:pt idx="351">
                  <c:v>-25.176411290322584</c:v>
                </c:pt>
                <c:pt idx="352">
                  <c:v>-25.176411290322584</c:v>
                </c:pt>
                <c:pt idx="353">
                  <c:v>5.0655241935483861</c:v>
                </c:pt>
                <c:pt idx="354">
                  <c:v>-25.176411290322584</c:v>
                </c:pt>
                <c:pt idx="355">
                  <c:v>-25.176411290322584</c:v>
                </c:pt>
                <c:pt idx="356">
                  <c:v>5.6955645161290276</c:v>
                </c:pt>
                <c:pt idx="357">
                  <c:v>5.6955645161290276</c:v>
                </c:pt>
                <c:pt idx="358">
                  <c:v>-25.176411290322584</c:v>
                </c:pt>
                <c:pt idx="359">
                  <c:v>5.6955645161290276</c:v>
                </c:pt>
                <c:pt idx="360">
                  <c:v>5.6955645161290276</c:v>
                </c:pt>
                <c:pt idx="361">
                  <c:v>-25.176411290322584</c:v>
                </c:pt>
                <c:pt idx="362">
                  <c:v>-25.176411290322584</c:v>
                </c:pt>
                <c:pt idx="363">
                  <c:v>5.0655241935483861</c:v>
                </c:pt>
                <c:pt idx="364">
                  <c:v>-25.176411290322584</c:v>
                </c:pt>
                <c:pt idx="365">
                  <c:v>-25.176411290322584</c:v>
                </c:pt>
                <c:pt idx="366">
                  <c:v>-25.176411290322584</c:v>
                </c:pt>
                <c:pt idx="367">
                  <c:v>-25.176411290322584</c:v>
                </c:pt>
                <c:pt idx="368">
                  <c:v>-25.176411290322584</c:v>
                </c:pt>
                <c:pt idx="369">
                  <c:v>-25.176411290322584</c:v>
                </c:pt>
                <c:pt idx="370">
                  <c:v>-25.176411290322584</c:v>
                </c:pt>
                <c:pt idx="371">
                  <c:v>5.6955645161290276</c:v>
                </c:pt>
                <c:pt idx="372">
                  <c:v>-25.176411290322584</c:v>
                </c:pt>
                <c:pt idx="373">
                  <c:v>-25.176411290322584</c:v>
                </c:pt>
                <c:pt idx="374">
                  <c:v>-25.176411290322584</c:v>
                </c:pt>
                <c:pt idx="375">
                  <c:v>-25.176411290322584</c:v>
                </c:pt>
                <c:pt idx="376">
                  <c:v>-25.176411290322584</c:v>
                </c:pt>
                <c:pt idx="377">
                  <c:v>-25.176411290322584</c:v>
                </c:pt>
                <c:pt idx="378">
                  <c:v>-25.176411290322584</c:v>
                </c:pt>
                <c:pt idx="379">
                  <c:v>-25.176411290322584</c:v>
                </c:pt>
                <c:pt idx="380">
                  <c:v>5.6955645161290276</c:v>
                </c:pt>
                <c:pt idx="381">
                  <c:v>5.6955645161290276</c:v>
                </c:pt>
                <c:pt idx="382">
                  <c:v>5.6955645161290276</c:v>
                </c:pt>
                <c:pt idx="383">
                  <c:v>5.0655241935483861</c:v>
                </c:pt>
                <c:pt idx="384">
                  <c:v>-25.176411290322584</c:v>
                </c:pt>
                <c:pt idx="385">
                  <c:v>-6.9052419354838772</c:v>
                </c:pt>
                <c:pt idx="386">
                  <c:v>-25.176411290322584</c:v>
                </c:pt>
                <c:pt idx="387">
                  <c:v>6.3256048387096744</c:v>
                </c:pt>
                <c:pt idx="388">
                  <c:v>-25.176411290322584</c:v>
                </c:pt>
                <c:pt idx="389">
                  <c:v>-25.176411290322584</c:v>
                </c:pt>
                <c:pt idx="390">
                  <c:v>-25.176411290322584</c:v>
                </c:pt>
                <c:pt idx="391">
                  <c:v>5.6955645161290276</c:v>
                </c:pt>
                <c:pt idx="392">
                  <c:v>-25.176411290322584</c:v>
                </c:pt>
                <c:pt idx="393">
                  <c:v>-4.38508064516129</c:v>
                </c:pt>
                <c:pt idx="394">
                  <c:v>5.6955645161290276</c:v>
                </c:pt>
                <c:pt idx="395">
                  <c:v>-25.176411290322584</c:v>
                </c:pt>
                <c:pt idx="396">
                  <c:v>-25.176411290322584</c:v>
                </c:pt>
                <c:pt idx="397">
                  <c:v>-25.176411290322584</c:v>
                </c:pt>
                <c:pt idx="398">
                  <c:v>6.955645161290323</c:v>
                </c:pt>
                <c:pt idx="399">
                  <c:v>-25.176411290322584</c:v>
                </c:pt>
                <c:pt idx="400">
                  <c:v>5.6955645161290276</c:v>
                </c:pt>
                <c:pt idx="401">
                  <c:v>-25.176411290322584</c:v>
                </c:pt>
                <c:pt idx="402">
                  <c:v>-25.176411290322584</c:v>
                </c:pt>
                <c:pt idx="403">
                  <c:v>-25.176411290322584</c:v>
                </c:pt>
                <c:pt idx="404">
                  <c:v>-25.176411290322584</c:v>
                </c:pt>
                <c:pt idx="405">
                  <c:v>-25.176411290322584</c:v>
                </c:pt>
                <c:pt idx="406">
                  <c:v>-25.176411290322584</c:v>
                </c:pt>
                <c:pt idx="407">
                  <c:v>-25.176411290322584</c:v>
                </c:pt>
                <c:pt idx="408">
                  <c:v>-25.176411290322584</c:v>
                </c:pt>
                <c:pt idx="409">
                  <c:v>-25.176411290322584</c:v>
                </c:pt>
                <c:pt idx="410">
                  <c:v>-25.176411290322584</c:v>
                </c:pt>
                <c:pt idx="411">
                  <c:v>6.955645161290323</c:v>
                </c:pt>
                <c:pt idx="412">
                  <c:v>-25.176411290322584</c:v>
                </c:pt>
                <c:pt idx="413">
                  <c:v>-25.176411290322584</c:v>
                </c:pt>
                <c:pt idx="414">
                  <c:v>5.6955645161290276</c:v>
                </c:pt>
                <c:pt idx="415">
                  <c:v>2.5201612903224396E-2</c:v>
                </c:pt>
                <c:pt idx="416">
                  <c:v>-25.176411290322584</c:v>
                </c:pt>
                <c:pt idx="417">
                  <c:v>5.6955645161290276</c:v>
                </c:pt>
                <c:pt idx="418">
                  <c:v>-25.176411290322584</c:v>
                </c:pt>
                <c:pt idx="419">
                  <c:v>-25.176411290322584</c:v>
                </c:pt>
                <c:pt idx="420">
                  <c:v>5.6955645161290276</c:v>
                </c:pt>
                <c:pt idx="421">
                  <c:v>-25.176411290322584</c:v>
                </c:pt>
                <c:pt idx="422">
                  <c:v>5.6955645161290276</c:v>
                </c:pt>
                <c:pt idx="423">
                  <c:v>-25.176411290322584</c:v>
                </c:pt>
                <c:pt idx="424">
                  <c:v>5.6955645161290276</c:v>
                </c:pt>
                <c:pt idx="425">
                  <c:v>-25.176411290322584</c:v>
                </c:pt>
                <c:pt idx="426">
                  <c:v>-25.176411290322584</c:v>
                </c:pt>
                <c:pt idx="427">
                  <c:v>-25.176411290322584</c:v>
                </c:pt>
                <c:pt idx="428">
                  <c:v>-25.176411290322584</c:v>
                </c:pt>
                <c:pt idx="429">
                  <c:v>-25.176411290322584</c:v>
                </c:pt>
                <c:pt idx="430">
                  <c:v>5.0655241935483861</c:v>
                </c:pt>
                <c:pt idx="431">
                  <c:v>-25.176411290322584</c:v>
                </c:pt>
                <c:pt idx="432">
                  <c:v>5.0655241935483861</c:v>
                </c:pt>
                <c:pt idx="433">
                  <c:v>4.4354838709677384</c:v>
                </c:pt>
                <c:pt idx="434">
                  <c:v>4.4354838709677384</c:v>
                </c:pt>
                <c:pt idx="435">
                  <c:v>4.4354838709677384</c:v>
                </c:pt>
                <c:pt idx="436">
                  <c:v>-25.176411290322584</c:v>
                </c:pt>
                <c:pt idx="437">
                  <c:v>4.4354838709677384</c:v>
                </c:pt>
                <c:pt idx="438">
                  <c:v>4.4354838709677384</c:v>
                </c:pt>
                <c:pt idx="439">
                  <c:v>-25.176411290322584</c:v>
                </c:pt>
                <c:pt idx="440">
                  <c:v>-25.176411290322584</c:v>
                </c:pt>
                <c:pt idx="441">
                  <c:v>-25.176411290322584</c:v>
                </c:pt>
                <c:pt idx="442">
                  <c:v>4.4354838709677384</c:v>
                </c:pt>
                <c:pt idx="443">
                  <c:v>-25.176411290322584</c:v>
                </c:pt>
                <c:pt idx="444">
                  <c:v>-25.176411290322584</c:v>
                </c:pt>
                <c:pt idx="445">
                  <c:v>-25.176411290322584</c:v>
                </c:pt>
                <c:pt idx="446">
                  <c:v>-25.176411290322584</c:v>
                </c:pt>
                <c:pt idx="447">
                  <c:v>5.0655241935483861</c:v>
                </c:pt>
                <c:pt idx="448">
                  <c:v>-25.176411290322584</c:v>
                </c:pt>
                <c:pt idx="449">
                  <c:v>4.4354838709677384</c:v>
                </c:pt>
                <c:pt idx="450">
                  <c:v>4.4354838709677384</c:v>
                </c:pt>
                <c:pt idx="451">
                  <c:v>-25.176411290322584</c:v>
                </c:pt>
                <c:pt idx="452">
                  <c:v>-25.176411290322584</c:v>
                </c:pt>
                <c:pt idx="453">
                  <c:v>4.4354838709677384</c:v>
                </c:pt>
                <c:pt idx="454">
                  <c:v>4.4354838709677384</c:v>
                </c:pt>
                <c:pt idx="455">
                  <c:v>3.8054435483870952</c:v>
                </c:pt>
                <c:pt idx="456">
                  <c:v>3.8054435483870952</c:v>
                </c:pt>
                <c:pt idx="457">
                  <c:v>3.8054435483870952</c:v>
                </c:pt>
                <c:pt idx="458">
                  <c:v>4.4354838709677384</c:v>
                </c:pt>
                <c:pt idx="459">
                  <c:v>-25.176411290322584</c:v>
                </c:pt>
                <c:pt idx="460">
                  <c:v>-25.176411290322584</c:v>
                </c:pt>
                <c:pt idx="461">
                  <c:v>-25.176411290322584</c:v>
                </c:pt>
                <c:pt idx="462">
                  <c:v>-25.176411290322584</c:v>
                </c:pt>
                <c:pt idx="463">
                  <c:v>-25.176411290322584</c:v>
                </c:pt>
                <c:pt idx="464">
                  <c:v>-25.176411290322584</c:v>
                </c:pt>
                <c:pt idx="465">
                  <c:v>-25.176411290322584</c:v>
                </c:pt>
                <c:pt idx="466">
                  <c:v>-25.176411290322584</c:v>
                </c:pt>
                <c:pt idx="467">
                  <c:v>-25.176411290322584</c:v>
                </c:pt>
                <c:pt idx="468">
                  <c:v>3.8054435483870952</c:v>
                </c:pt>
                <c:pt idx="469">
                  <c:v>3.8054435483870952</c:v>
                </c:pt>
                <c:pt idx="470">
                  <c:v>-25.176411290322584</c:v>
                </c:pt>
                <c:pt idx="471">
                  <c:v>-25.176411290322584</c:v>
                </c:pt>
                <c:pt idx="472">
                  <c:v>-25.176411290322584</c:v>
                </c:pt>
                <c:pt idx="473">
                  <c:v>3.1754032258064502</c:v>
                </c:pt>
                <c:pt idx="474">
                  <c:v>3.1754032258064502</c:v>
                </c:pt>
                <c:pt idx="475">
                  <c:v>-25.176411290322584</c:v>
                </c:pt>
                <c:pt idx="476">
                  <c:v>-25.176411290322584</c:v>
                </c:pt>
                <c:pt idx="477">
                  <c:v>2.5453629032258038</c:v>
                </c:pt>
                <c:pt idx="478">
                  <c:v>-25.176411290322584</c:v>
                </c:pt>
                <c:pt idx="479">
                  <c:v>-25.176411290322584</c:v>
                </c:pt>
                <c:pt idx="480">
                  <c:v>2.5453629032258038</c:v>
                </c:pt>
                <c:pt idx="481">
                  <c:v>-25.176411290322584</c:v>
                </c:pt>
                <c:pt idx="482">
                  <c:v>-25.176411290322584</c:v>
                </c:pt>
                <c:pt idx="483">
                  <c:v>2.5453629032258038</c:v>
                </c:pt>
                <c:pt idx="484">
                  <c:v>-25.176411290322584</c:v>
                </c:pt>
                <c:pt idx="485">
                  <c:v>1.9153225806451599</c:v>
                </c:pt>
                <c:pt idx="486">
                  <c:v>-25.176411290322584</c:v>
                </c:pt>
                <c:pt idx="487">
                  <c:v>1.9153225806451599</c:v>
                </c:pt>
                <c:pt idx="488">
                  <c:v>-25.176411290322584</c:v>
                </c:pt>
                <c:pt idx="489">
                  <c:v>1.2852822580645142</c:v>
                </c:pt>
                <c:pt idx="490">
                  <c:v>-25.176411290322584</c:v>
                </c:pt>
                <c:pt idx="491">
                  <c:v>1.2852822580645142</c:v>
                </c:pt>
                <c:pt idx="492">
                  <c:v>-25.176411290322584</c:v>
                </c:pt>
                <c:pt idx="493">
                  <c:v>-25.176411290322584</c:v>
                </c:pt>
                <c:pt idx="494">
                  <c:v>1.9153225806451599</c:v>
                </c:pt>
                <c:pt idx="495">
                  <c:v>1.2852822580645142</c:v>
                </c:pt>
                <c:pt idx="496">
                  <c:v>-25.176411290322584</c:v>
                </c:pt>
                <c:pt idx="497">
                  <c:v>1.2852822580645142</c:v>
                </c:pt>
                <c:pt idx="498">
                  <c:v>-25.176411290322584</c:v>
                </c:pt>
                <c:pt idx="499">
                  <c:v>-23.916330645161278</c:v>
                </c:pt>
                <c:pt idx="500">
                  <c:v>2.5453629032258038</c:v>
                </c:pt>
                <c:pt idx="501">
                  <c:v>-25.176411290322584</c:v>
                </c:pt>
                <c:pt idx="502">
                  <c:v>1.9153225806451599</c:v>
                </c:pt>
                <c:pt idx="503">
                  <c:v>-25.176411290322584</c:v>
                </c:pt>
                <c:pt idx="504">
                  <c:v>-25.176411290322584</c:v>
                </c:pt>
                <c:pt idx="505">
                  <c:v>-25.176411290322584</c:v>
                </c:pt>
                <c:pt idx="506">
                  <c:v>-25.176411290322584</c:v>
                </c:pt>
                <c:pt idx="507">
                  <c:v>1.2852822580645142</c:v>
                </c:pt>
                <c:pt idx="508">
                  <c:v>-25.176411290322584</c:v>
                </c:pt>
                <c:pt idx="509">
                  <c:v>1.9153225806451599</c:v>
                </c:pt>
                <c:pt idx="510">
                  <c:v>-25.176411290322584</c:v>
                </c:pt>
                <c:pt idx="511">
                  <c:v>1.9153225806451599</c:v>
                </c:pt>
                <c:pt idx="512">
                  <c:v>-25.176411290322584</c:v>
                </c:pt>
                <c:pt idx="513">
                  <c:v>-25.176411290322584</c:v>
                </c:pt>
                <c:pt idx="514">
                  <c:v>1.9153225806451599</c:v>
                </c:pt>
                <c:pt idx="515">
                  <c:v>-25.176411290322584</c:v>
                </c:pt>
                <c:pt idx="516">
                  <c:v>-25.176411290322584</c:v>
                </c:pt>
                <c:pt idx="517">
                  <c:v>2.5453629032258038</c:v>
                </c:pt>
                <c:pt idx="518">
                  <c:v>-25.176411290322584</c:v>
                </c:pt>
                <c:pt idx="519">
                  <c:v>2.5453629032258038</c:v>
                </c:pt>
                <c:pt idx="520">
                  <c:v>-25.176411290322584</c:v>
                </c:pt>
                <c:pt idx="521">
                  <c:v>-25.176411290322584</c:v>
                </c:pt>
                <c:pt idx="522">
                  <c:v>2.5453629032258038</c:v>
                </c:pt>
                <c:pt idx="523">
                  <c:v>-25.176411290322584</c:v>
                </c:pt>
                <c:pt idx="524">
                  <c:v>1.9153225806451599</c:v>
                </c:pt>
                <c:pt idx="525">
                  <c:v>-25.176411290322584</c:v>
                </c:pt>
                <c:pt idx="526">
                  <c:v>-25.176411290322584</c:v>
                </c:pt>
                <c:pt idx="527">
                  <c:v>-25.176411290322584</c:v>
                </c:pt>
                <c:pt idx="528">
                  <c:v>-25.176411290322584</c:v>
                </c:pt>
                <c:pt idx="529">
                  <c:v>2.5453629032258038</c:v>
                </c:pt>
                <c:pt idx="530">
                  <c:v>2.5453629032258038</c:v>
                </c:pt>
                <c:pt idx="531">
                  <c:v>2.5453629032258038</c:v>
                </c:pt>
                <c:pt idx="532">
                  <c:v>-25.176411290322584</c:v>
                </c:pt>
                <c:pt idx="533">
                  <c:v>2.5453629032258038</c:v>
                </c:pt>
                <c:pt idx="534">
                  <c:v>2.5453629032258038</c:v>
                </c:pt>
                <c:pt idx="535">
                  <c:v>2.5453629032258038</c:v>
                </c:pt>
                <c:pt idx="536">
                  <c:v>-25.176411290322584</c:v>
                </c:pt>
                <c:pt idx="537">
                  <c:v>3.1754032258064502</c:v>
                </c:pt>
                <c:pt idx="538">
                  <c:v>3.1754032258064502</c:v>
                </c:pt>
                <c:pt idx="539">
                  <c:v>-25.176411290322584</c:v>
                </c:pt>
                <c:pt idx="540">
                  <c:v>3.1754032258064502</c:v>
                </c:pt>
                <c:pt idx="541">
                  <c:v>-25.176411290322584</c:v>
                </c:pt>
                <c:pt idx="542">
                  <c:v>-25.176411290322584</c:v>
                </c:pt>
                <c:pt idx="543">
                  <c:v>-25.176411290322584</c:v>
                </c:pt>
                <c:pt idx="544">
                  <c:v>3.8054435483870952</c:v>
                </c:pt>
                <c:pt idx="545">
                  <c:v>-25.176411290322584</c:v>
                </c:pt>
                <c:pt idx="546">
                  <c:v>-25.176411290322584</c:v>
                </c:pt>
                <c:pt idx="547">
                  <c:v>-25.176411290322584</c:v>
                </c:pt>
                <c:pt idx="548">
                  <c:v>-25.176411290322584</c:v>
                </c:pt>
                <c:pt idx="549">
                  <c:v>5.6955645161290276</c:v>
                </c:pt>
                <c:pt idx="550">
                  <c:v>-25.176411290322584</c:v>
                </c:pt>
                <c:pt idx="551">
                  <c:v>-25.176411290322584</c:v>
                </c:pt>
                <c:pt idx="552">
                  <c:v>-3.7550403225806468</c:v>
                </c:pt>
                <c:pt idx="553">
                  <c:v>-25.176411290322584</c:v>
                </c:pt>
                <c:pt idx="554">
                  <c:v>9.4758064516129075</c:v>
                </c:pt>
                <c:pt idx="555">
                  <c:v>-25.176411290322584</c:v>
                </c:pt>
                <c:pt idx="556">
                  <c:v>-25.176411290322584</c:v>
                </c:pt>
                <c:pt idx="557">
                  <c:v>-25.176411290322584</c:v>
                </c:pt>
                <c:pt idx="558">
                  <c:v>15.146169354838708</c:v>
                </c:pt>
                <c:pt idx="559">
                  <c:v>17.036290322580644</c:v>
                </c:pt>
                <c:pt idx="560">
                  <c:v>-25.176411290322584</c:v>
                </c:pt>
                <c:pt idx="561">
                  <c:v>-25.176411290322584</c:v>
                </c:pt>
                <c:pt idx="562">
                  <c:v>20.186491935483861</c:v>
                </c:pt>
                <c:pt idx="563">
                  <c:v>20.816532258064516</c:v>
                </c:pt>
                <c:pt idx="564">
                  <c:v>20.186491935483861</c:v>
                </c:pt>
                <c:pt idx="565">
                  <c:v>-25.176411290322584</c:v>
                </c:pt>
                <c:pt idx="566">
                  <c:v>20.816532258064516</c:v>
                </c:pt>
                <c:pt idx="567">
                  <c:v>-13.20564516129032</c:v>
                </c:pt>
                <c:pt idx="568">
                  <c:v>25.856854838709683</c:v>
                </c:pt>
                <c:pt idx="569">
                  <c:v>25.856854838709683</c:v>
                </c:pt>
                <c:pt idx="570">
                  <c:v>26.486895161290327</c:v>
                </c:pt>
                <c:pt idx="571">
                  <c:v>-25.176411290322584</c:v>
                </c:pt>
                <c:pt idx="572">
                  <c:v>-25.176411290322584</c:v>
                </c:pt>
                <c:pt idx="573">
                  <c:v>27.746975806451619</c:v>
                </c:pt>
                <c:pt idx="574">
                  <c:v>-25.176411290322584</c:v>
                </c:pt>
                <c:pt idx="575">
                  <c:v>44.128024193548384</c:v>
                </c:pt>
                <c:pt idx="576">
                  <c:v>52.318548387096776</c:v>
                </c:pt>
                <c:pt idx="577">
                  <c:v>-25.176411290322584</c:v>
                </c:pt>
                <c:pt idx="578">
                  <c:v>62.399193548387103</c:v>
                </c:pt>
                <c:pt idx="579">
                  <c:v>-25.176411290322584</c:v>
                </c:pt>
                <c:pt idx="580">
                  <c:v>6.3256048387096744</c:v>
                </c:pt>
                <c:pt idx="581">
                  <c:v>-25.176411290322584</c:v>
                </c:pt>
                <c:pt idx="582">
                  <c:v>42.867943548387096</c:v>
                </c:pt>
                <c:pt idx="583">
                  <c:v>-25.176411290322584</c:v>
                </c:pt>
                <c:pt idx="584">
                  <c:v>-25.176411290322584</c:v>
                </c:pt>
                <c:pt idx="585">
                  <c:v>34.047379032258064</c:v>
                </c:pt>
                <c:pt idx="586">
                  <c:v>-25.176411290322584</c:v>
                </c:pt>
                <c:pt idx="587">
                  <c:v>-25.176411290322584</c:v>
                </c:pt>
                <c:pt idx="588">
                  <c:v>56.72883064516131</c:v>
                </c:pt>
                <c:pt idx="589">
                  <c:v>-25.176411290322584</c:v>
                </c:pt>
                <c:pt idx="590">
                  <c:v>63.029233870967765</c:v>
                </c:pt>
                <c:pt idx="591">
                  <c:v>-25.176411290322584</c:v>
                </c:pt>
                <c:pt idx="592">
                  <c:v>-25.176411290322584</c:v>
                </c:pt>
                <c:pt idx="593">
                  <c:v>52.318548387096776</c:v>
                </c:pt>
                <c:pt idx="594">
                  <c:v>47.278225806451623</c:v>
                </c:pt>
                <c:pt idx="595">
                  <c:v>-25.176411290322584</c:v>
                </c:pt>
                <c:pt idx="596">
                  <c:v>-25.176411290322584</c:v>
                </c:pt>
                <c:pt idx="597">
                  <c:v>-25.176411290322584</c:v>
                </c:pt>
                <c:pt idx="598">
                  <c:v>-25.176411290322584</c:v>
                </c:pt>
                <c:pt idx="599">
                  <c:v>47.278225806451623</c:v>
                </c:pt>
                <c:pt idx="600">
                  <c:v>-25.176411290322584</c:v>
                </c:pt>
                <c:pt idx="601">
                  <c:v>51.058467741935466</c:v>
                </c:pt>
                <c:pt idx="602">
                  <c:v>50.42842741935484</c:v>
                </c:pt>
                <c:pt idx="603">
                  <c:v>-25.176411290322584</c:v>
                </c:pt>
                <c:pt idx="604">
                  <c:v>-25.176411290322584</c:v>
                </c:pt>
                <c:pt idx="605">
                  <c:v>-25.176411290322584</c:v>
                </c:pt>
                <c:pt idx="606">
                  <c:v>-25.176411290322584</c:v>
                </c:pt>
                <c:pt idx="607">
                  <c:v>-25.176411290322584</c:v>
                </c:pt>
                <c:pt idx="608">
                  <c:v>-25.176411290322584</c:v>
                </c:pt>
                <c:pt idx="609">
                  <c:v>-25.176411290322584</c:v>
                </c:pt>
                <c:pt idx="610">
                  <c:v>59.248991935483886</c:v>
                </c:pt>
                <c:pt idx="611">
                  <c:v>48.53830645161289</c:v>
                </c:pt>
                <c:pt idx="612">
                  <c:v>47.278225806451623</c:v>
                </c:pt>
                <c:pt idx="613">
                  <c:v>-25.176411290322584</c:v>
                </c:pt>
                <c:pt idx="614">
                  <c:v>-25.176411290322584</c:v>
                </c:pt>
                <c:pt idx="615">
                  <c:v>66.179435483870947</c:v>
                </c:pt>
                <c:pt idx="616">
                  <c:v>31.527217741935484</c:v>
                </c:pt>
                <c:pt idx="617">
                  <c:v>-25.176411290322584</c:v>
                </c:pt>
                <c:pt idx="618">
                  <c:v>73.109879032258007</c:v>
                </c:pt>
                <c:pt idx="619">
                  <c:v>73.739919354838733</c:v>
                </c:pt>
                <c:pt idx="620">
                  <c:v>-25.176411290322584</c:v>
                </c:pt>
                <c:pt idx="621">
                  <c:v>-25.176411290322584</c:v>
                </c:pt>
                <c:pt idx="622">
                  <c:v>78.150201612903203</c:v>
                </c:pt>
                <c:pt idx="623">
                  <c:v>-25.176411290322584</c:v>
                </c:pt>
                <c:pt idx="624">
                  <c:v>-25.176411290322584</c:v>
                </c:pt>
                <c:pt idx="625">
                  <c:v>72.479838709677409</c:v>
                </c:pt>
                <c:pt idx="626">
                  <c:v>69.959677419354819</c:v>
                </c:pt>
                <c:pt idx="627">
                  <c:v>66.179435483870947</c:v>
                </c:pt>
                <c:pt idx="628">
                  <c:v>-25.176411290322584</c:v>
                </c:pt>
                <c:pt idx="629">
                  <c:v>62.399193548387103</c:v>
                </c:pt>
                <c:pt idx="630">
                  <c:v>62.399193548387103</c:v>
                </c:pt>
                <c:pt idx="631">
                  <c:v>60.509072580645146</c:v>
                </c:pt>
                <c:pt idx="632">
                  <c:v>60.509072580645146</c:v>
                </c:pt>
                <c:pt idx="633">
                  <c:v>58.618951612903231</c:v>
                </c:pt>
                <c:pt idx="634">
                  <c:v>57.358870967741922</c:v>
                </c:pt>
                <c:pt idx="635">
                  <c:v>56.098790322580669</c:v>
                </c:pt>
                <c:pt idx="636">
                  <c:v>55.468750000000014</c:v>
                </c:pt>
                <c:pt idx="637">
                  <c:v>54.838709677419345</c:v>
                </c:pt>
                <c:pt idx="638">
                  <c:v>54.838709677419345</c:v>
                </c:pt>
                <c:pt idx="639">
                  <c:v>55.468750000000014</c:v>
                </c:pt>
                <c:pt idx="640">
                  <c:v>54.838709677419345</c:v>
                </c:pt>
                <c:pt idx="641">
                  <c:v>54.838709677419345</c:v>
                </c:pt>
                <c:pt idx="642">
                  <c:v>54.208669354838712</c:v>
                </c:pt>
                <c:pt idx="643">
                  <c:v>54.838709677419345</c:v>
                </c:pt>
                <c:pt idx="644">
                  <c:v>54.838709677419345</c:v>
                </c:pt>
                <c:pt idx="645">
                  <c:v>54.208669354838712</c:v>
                </c:pt>
                <c:pt idx="646">
                  <c:v>54.208669354838712</c:v>
                </c:pt>
                <c:pt idx="647">
                  <c:v>54.838709677419345</c:v>
                </c:pt>
                <c:pt idx="648">
                  <c:v>54.838709677419345</c:v>
                </c:pt>
                <c:pt idx="649">
                  <c:v>54.208669354838712</c:v>
                </c:pt>
                <c:pt idx="650">
                  <c:v>53.578629032258064</c:v>
                </c:pt>
                <c:pt idx="651">
                  <c:v>52.948588709677402</c:v>
                </c:pt>
                <c:pt idx="652">
                  <c:v>53.578629032258064</c:v>
                </c:pt>
                <c:pt idx="653">
                  <c:v>53.578629032258064</c:v>
                </c:pt>
                <c:pt idx="654">
                  <c:v>54.208669354838712</c:v>
                </c:pt>
                <c:pt idx="655">
                  <c:v>54.208669354838712</c:v>
                </c:pt>
                <c:pt idx="656">
                  <c:v>52.948588709677402</c:v>
                </c:pt>
                <c:pt idx="657">
                  <c:v>53.578629032258064</c:v>
                </c:pt>
                <c:pt idx="658">
                  <c:v>52.948588709677402</c:v>
                </c:pt>
                <c:pt idx="659">
                  <c:v>54.208669354838712</c:v>
                </c:pt>
                <c:pt idx="660">
                  <c:v>54.208669354838712</c:v>
                </c:pt>
                <c:pt idx="661">
                  <c:v>53.578629032258064</c:v>
                </c:pt>
                <c:pt idx="662">
                  <c:v>53.578629032258064</c:v>
                </c:pt>
                <c:pt idx="663">
                  <c:v>53.578629032258064</c:v>
                </c:pt>
                <c:pt idx="664">
                  <c:v>54.208669354838712</c:v>
                </c:pt>
                <c:pt idx="665">
                  <c:v>53.578629032258064</c:v>
                </c:pt>
                <c:pt idx="666">
                  <c:v>54.208669354838712</c:v>
                </c:pt>
                <c:pt idx="667">
                  <c:v>54.208669354838712</c:v>
                </c:pt>
                <c:pt idx="668">
                  <c:v>54.208669354838712</c:v>
                </c:pt>
                <c:pt idx="669">
                  <c:v>54.208669354838712</c:v>
                </c:pt>
                <c:pt idx="670">
                  <c:v>53.578629032258064</c:v>
                </c:pt>
                <c:pt idx="671">
                  <c:v>54.208669354838712</c:v>
                </c:pt>
                <c:pt idx="672">
                  <c:v>54.208669354838712</c:v>
                </c:pt>
                <c:pt idx="673">
                  <c:v>53.578629032258064</c:v>
                </c:pt>
                <c:pt idx="674">
                  <c:v>54.208669354838712</c:v>
                </c:pt>
                <c:pt idx="675">
                  <c:v>54.208669354838712</c:v>
                </c:pt>
                <c:pt idx="676">
                  <c:v>53.578629032258064</c:v>
                </c:pt>
                <c:pt idx="677">
                  <c:v>53.578629032258064</c:v>
                </c:pt>
                <c:pt idx="678">
                  <c:v>52.948588709677402</c:v>
                </c:pt>
                <c:pt idx="679">
                  <c:v>53.578629032258064</c:v>
                </c:pt>
                <c:pt idx="680">
                  <c:v>54.838709677419345</c:v>
                </c:pt>
                <c:pt idx="681">
                  <c:v>54.838709677419345</c:v>
                </c:pt>
                <c:pt idx="682">
                  <c:v>54.208669354838712</c:v>
                </c:pt>
                <c:pt idx="683">
                  <c:v>54.208669354838712</c:v>
                </c:pt>
                <c:pt idx="684">
                  <c:v>52.318548387096776</c:v>
                </c:pt>
                <c:pt idx="685">
                  <c:v>54.838709677419345</c:v>
                </c:pt>
                <c:pt idx="686">
                  <c:v>52.948588709677402</c:v>
                </c:pt>
                <c:pt idx="687">
                  <c:v>54.208669354838712</c:v>
                </c:pt>
                <c:pt idx="688">
                  <c:v>54.208669354838712</c:v>
                </c:pt>
                <c:pt idx="689">
                  <c:v>53.578629032258064</c:v>
                </c:pt>
                <c:pt idx="690">
                  <c:v>53.578629032258064</c:v>
                </c:pt>
                <c:pt idx="691">
                  <c:v>54.208669354838712</c:v>
                </c:pt>
                <c:pt idx="692">
                  <c:v>52.948588709677402</c:v>
                </c:pt>
                <c:pt idx="693">
                  <c:v>52.948588709677402</c:v>
                </c:pt>
                <c:pt idx="694">
                  <c:v>53.578629032258064</c:v>
                </c:pt>
                <c:pt idx="695">
                  <c:v>53.578629032258064</c:v>
                </c:pt>
                <c:pt idx="696">
                  <c:v>54.208669354838712</c:v>
                </c:pt>
                <c:pt idx="697">
                  <c:v>52.948588709677402</c:v>
                </c:pt>
                <c:pt idx="698">
                  <c:v>52.948588709677402</c:v>
                </c:pt>
                <c:pt idx="699">
                  <c:v>53.578629032258064</c:v>
                </c:pt>
                <c:pt idx="700">
                  <c:v>52.318548387096776</c:v>
                </c:pt>
                <c:pt idx="701">
                  <c:v>52.948588709677402</c:v>
                </c:pt>
                <c:pt idx="702">
                  <c:v>52.318548387096776</c:v>
                </c:pt>
                <c:pt idx="703">
                  <c:v>51.688508064516128</c:v>
                </c:pt>
                <c:pt idx="704">
                  <c:v>51.688508064516128</c:v>
                </c:pt>
                <c:pt idx="705">
                  <c:v>53.578629032258064</c:v>
                </c:pt>
                <c:pt idx="706">
                  <c:v>52.948588709677402</c:v>
                </c:pt>
                <c:pt idx="707">
                  <c:v>52.948588709677402</c:v>
                </c:pt>
                <c:pt idx="708">
                  <c:v>52.948588709677402</c:v>
                </c:pt>
                <c:pt idx="709">
                  <c:v>52.318548387096776</c:v>
                </c:pt>
                <c:pt idx="710">
                  <c:v>51.688508064516128</c:v>
                </c:pt>
                <c:pt idx="711">
                  <c:v>52.318548387096776</c:v>
                </c:pt>
                <c:pt idx="712">
                  <c:v>52.948588709677402</c:v>
                </c:pt>
                <c:pt idx="713">
                  <c:v>51.688508064516128</c:v>
                </c:pt>
                <c:pt idx="714">
                  <c:v>51.058467741935466</c:v>
                </c:pt>
                <c:pt idx="715">
                  <c:v>51.058467741935466</c:v>
                </c:pt>
                <c:pt idx="716">
                  <c:v>51.058467741935466</c:v>
                </c:pt>
                <c:pt idx="717">
                  <c:v>51.058467741935466</c:v>
                </c:pt>
                <c:pt idx="718">
                  <c:v>51.058467741935466</c:v>
                </c:pt>
                <c:pt idx="719">
                  <c:v>51.688508064516128</c:v>
                </c:pt>
                <c:pt idx="720">
                  <c:v>51.058467741935466</c:v>
                </c:pt>
                <c:pt idx="721">
                  <c:v>51.058467741935466</c:v>
                </c:pt>
                <c:pt idx="722">
                  <c:v>51.688508064516128</c:v>
                </c:pt>
                <c:pt idx="723">
                  <c:v>52.318548387096776</c:v>
                </c:pt>
                <c:pt idx="724">
                  <c:v>52.318548387096776</c:v>
                </c:pt>
                <c:pt idx="725">
                  <c:v>50.42842741935484</c:v>
                </c:pt>
                <c:pt idx="726">
                  <c:v>50.42842741935484</c:v>
                </c:pt>
                <c:pt idx="727">
                  <c:v>51.688508064516128</c:v>
                </c:pt>
                <c:pt idx="728">
                  <c:v>51.058467741935466</c:v>
                </c:pt>
                <c:pt idx="729">
                  <c:v>49.168346774193552</c:v>
                </c:pt>
                <c:pt idx="730">
                  <c:v>50.42842741935484</c:v>
                </c:pt>
                <c:pt idx="731">
                  <c:v>49.798387096774206</c:v>
                </c:pt>
                <c:pt idx="732">
                  <c:v>49.798387096774206</c:v>
                </c:pt>
                <c:pt idx="733">
                  <c:v>50.42842741935484</c:v>
                </c:pt>
                <c:pt idx="734">
                  <c:v>49.798387096774206</c:v>
                </c:pt>
                <c:pt idx="735">
                  <c:v>50.42842741935484</c:v>
                </c:pt>
                <c:pt idx="736">
                  <c:v>49.798387096774206</c:v>
                </c:pt>
                <c:pt idx="737">
                  <c:v>49.798387096774206</c:v>
                </c:pt>
                <c:pt idx="738">
                  <c:v>50.42842741935484</c:v>
                </c:pt>
                <c:pt idx="739">
                  <c:v>51.058467741935466</c:v>
                </c:pt>
                <c:pt idx="740">
                  <c:v>49.798387096774206</c:v>
                </c:pt>
                <c:pt idx="741">
                  <c:v>49.168346774193552</c:v>
                </c:pt>
                <c:pt idx="742">
                  <c:v>49.168346774193552</c:v>
                </c:pt>
                <c:pt idx="743">
                  <c:v>50.42842741935484</c:v>
                </c:pt>
                <c:pt idx="744">
                  <c:v>49.798387096774206</c:v>
                </c:pt>
                <c:pt idx="745">
                  <c:v>49.798387096774206</c:v>
                </c:pt>
                <c:pt idx="746">
                  <c:v>49.798387096774206</c:v>
                </c:pt>
                <c:pt idx="747">
                  <c:v>49.798387096774206</c:v>
                </c:pt>
                <c:pt idx="748">
                  <c:v>49.798387096774206</c:v>
                </c:pt>
                <c:pt idx="749">
                  <c:v>49.798387096774206</c:v>
                </c:pt>
                <c:pt idx="750">
                  <c:v>50.42842741935484</c:v>
                </c:pt>
                <c:pt idx="751">
                  <c:v>51.058467741935466</c:v>
                </c:pt>
                <c:pt idx="752">
                  <c:v>50.42842741935484</c:v>
                </c:pt>
                <c:pt idx="753">
                  <c:v>49.798387096774206</c:v>
                </c:pt>
                <c:pt idx="754">
                  <c:v>51.058467741935466</c:v>
                </c:pt>
                <c:pt idx="755">
                  <c:v>50.42842741935484</c:v>
                </c:pt>
                <c:pt idx="756">
                  <c:v>49.168346774193552</c:v>
                </c:pt>
                <c:pt idx="757">
                  <c:v>49.168346774193552</c:v>
                </c:pt>
                <c:pt idx="758">
                  <c:v>50.42842741935484</c:v>
                </c:pt>
                <c:pt idx="759">
                  <c:v>50.42842741935484</c:v>
                </c:pt>
                <c:pt idx="760">
                  <c:v>47.908266129032242</c:v>
                </c:pt>
                <c:pt idx="761">
                  <c:v>48.53830645161289</c:v>
                </c:pt>
                <c:pt idx="762">
                  <c:v>49.168346774193552</c:v>
                </c:pt>
                <c:pt idx="763">
                  <c:v>49.168346774193552</c:v>
                </c:pt>
                <c:pt idx="764">
                  <c:v>49.168346774193552</c:v>
                </c:pt>
                <c:pt idx="765">
                  <c:v>49.168346774193552</c:v>
                </c:pt>
                <c:pt idx="766">
                  <c:v>49.168346774193552</c:v>
                </c:pt>
                <c:pt idx="767">
                  <c:v>49.168346774193552</c:v>
                </c:pt>
                <c:pt idx="768">
                  <c:v>49.168346774193552</c:v>
                </c:pt>
                <c:pt idx="769">
                  <c:v>49.168346774193552</c:v>
                </c:pt>
                <c:pt idx="770">
                  <c:v>49.168346774193552</c:v>
                </c:pt>
                <c:pt idx="771">
                  <c:v>49.798387096774206</c:v>
                </c:pt>
                <c:pt idx="772">
                  <c:v>48.53830645161289</c:v>
                </c:pt>
                <c:pt idx="773">
                  <c:v>49.798387096774206</c:v>
                </c:pt>
                <c:pt idx="774">
                  <c:v>49.798387096774206</c:v>
                </c:pt>
                <c:pt idx="775">
                  <c:v>48.53830645161289</c:v>
                </c:pt>
                <c:pt idx="776">
                  <c:v>47.908266129032242</c:v>
                </c:pt>
                <c:pt idx="777">
                  <c:v>48.53830645161289</c:v>
                </c:pt>
                <c:pt idx="778">
                  <c:v>49.168346774193552</c:v>
                </c:pt>
                <c:pt idx="779">
                  <c:v>49.798387096774206</c:v>
                </c:pt>
                <c:pt idx="780">
                  <c:v>49.798387096774206</c:v>
                </c:pt>
                <c:pt idx="781">
                  <c:v>48.53830645161289</c:v>
                </c:pt>
                <c:pt idx="782">
                  <c:v>48.53830645161289</c:v>
                </c:pt>
                <c:pt idx="783">
                  <c:v>47.908266129032242</c:v>
                </c:pt>
                <c:pt idx="784">
                  <c:v>48.53830645161289</c:v>
                </c:pt>
                <c:pt idx="785">
                  <c:v>48.53830645161289</c:v>
                </c:pt>
                <c:pt idx="786">
                  <c:v>47.278225806451623</c:v>
                </c:pt>
                <c:pt idx="787">
                  <c:v>47.278225806451623</c:v>
                </c:pt>
                <c:pt idx="788">
                  <c:v>47.278225806451623</c:v>
                </c:pt>
                <c:pt idx="789">
                  <c:v>47.908266129032242</c:v>
                </c:pt>
                <c:pt idx="790">
                  <c:v>49.168346774193552</c:v>
                </c:pt>
                <c:pt idx="791">
                  <c:v>49.168346774193552</c:v>
                </c:pt>
                <c:pt idx="792">
                  <c:v>48.53830645161289</c:v>
                </c:pt>
                <c:pt idx="793">
                  <c:v>48.53830645161289</c:v>
                </c:pt>
                <c:pt idx="794">
                  <c:v>48.53830645161289</c:v>
                </c:pt>
                <c:pt idx="795">
                  <c:v>49.798387096774206</c:v>
                </c:pt>
                <c:pt idx="796">
                  <c:v>48.53830645161289</c:v>
                </c:pt>
                <c:pt idx="797">
                  <c:v>47.908266129032242</c:v>
                </c:pt>
                <c:pt idx="798">
                  <c:v>49.168346774193552</c:v>
                </c:pt>
                <c:pt idx="799">
                  <c:v>48.53830645161289</c:v>
                </c:pt>
                <c:pt idx="800">
                  <c:v>49.168346774193552</c:v>
                </c:pt>
                <c:pt idx="801">
                  <c:v>49.168346774193552</c:v>
                </c:pt>
                <c:pt idx="802">
                  <c:v>48.53830645161289</c:v>
                </c:pt>
                <c:pt idx="803">
                  <c:v>47.278225806451623</c:v>
                </c:pt>
                <c:pt idx="804">
                  <c:v>47.278225806451623</c:v>
                </c:pt>
                <c:pt idx="805">
                  <c:v>47.908266129032242</c:v>
                </c:pt>
                <c:pt idx="806">
                  <c:v>47.278225806451623</c:v>
                </c:pt>
                <c:pt idx="807">
                  <c:v>47.908266129032242</c:v>
                </c:pt>
                <c:pt idx="808">
                  <c:v>47.908266129032242</c:v>
                </c:pt>
                <c:pt idx="809">
                  <c:v>47.908266129032242</c:v>
                </c:pt>
                <c:pt idx="810">
                  <c:v>46.018145161290299</c:v>
                </c:pt>
                <c:pt idx="811">
                  <c:v>47.278225806451623</c:v>
                </c:pt>
                <c:pt idx="812">
                  <c:v>46.648185483870968</c:v>
                </c:pt>
                <c:pt idx="813">
                  <c:v>46.648185483870968</c:v>
                </c:pt>
                <c:pt idx="814">
                  <c:v>47.278225806451623</c:v>
                </c:pt>
                <c:pt idx="815">
                  <c:v>47.908266129032242</c:v>
                </c:pt>
                <c:pt idx="816">
                  <c:v>47.908266129032242</c:v>
                </c:pt>
                <c:pt idx="817">
                  <c:v>48.53830645161289</c:v>
                </c:pt>
                <c:pt idx="818">
                  <c:v>48.53830645161289</c:v>
                </c:pt>
                <c:pt idx="819">
                  <c:v>48.53830645161289</c:v>
                </c:pt>
                <c:pt idx="820">
                  <c:v>47.278225806451623</c:v>
                </c:pt>
                <c:pt idx="821">
                  <c:v>47.908266129032242</c:v>
                </c:pt>
                <c:pt idx="822">
                  <c:v>47.908266129032242</c:v>
                </c:pt>
                <c:pt idx="823">
                  <c:v>48.53830645161289</c:v>
                </c:pt>
                <c:pt idx="824">
                  <c:v>48.53830645161289</c:v>
                </c:pt>
                <c:pt idx="825">
                  <c:v>47.908266129032242</c:v>
                </c:pt>
                <c:pt idx="826">
                  <c:v>47.278225806451623</c:v>
                </c:pt>
                <c:pt idx="827">
                  <c:v>47.908266129032242</c:v>
                </c:pt>
                <c:pt idx="828">
                  <c:v>49.168346774193552</c:v>
                </c:pt>
                <c:pt idx="829">
                  <c:v>49.168346774193552</c:v>
                </c:pt>
                <c:pt idx="830">
                  <c:v>49.798387096774206</c:v>
                </c:pt>
                <c:pt idx="831">
                  <c:v>49.168346774193552</c:v>
                </c:pt>
                <c:pt idx="832">
                  <c:v>49.168346774193552</c:v>
                </c:pt>
                <c:pt idx="833">
                  <c:v>49.168346774193552</c:v>
                </c:pt>
                <c:pt idx="834">
                  <c:v>48.53830645161289</c:v>
                </c:pt>
                <c:pt idx="835">
                  <c:v>49.168346774193552</c:v>
                </c:pt>
                <c:pt idx="836">
                  <c:v>48.53830645161289</c:v>
                </c:pt>
                <c:pt idx="837">
                  <c:v>48.53830645161289</c:v>
                </c:pt>
                <c:pt idx="838">
                  <c:v>48.53830645161289</c:v>
                </c:pt>
                <c:pt idx="839">
                  <c:v>48.53830645161289</c:v>
                </c:pt>
                <c:pt idx="840">
                  <c:v>48.53830645161289</c:v>
                </c:pt>
                <c:pt idx="841">
                  <c:v>48.53830645161289</c:v>
                </c:pt>
                <c:pt idx="842">
                  <c:v>48.53830645161289</c:v>
                </c:pt>
                <c:pt idx="843">
                  <c:v>48.53830645161289</c:v>
                </c:pt>
                <c:pt idx="844">
                  <c:v>47.908266129032242</c:v>
                </c:pt>
                <c:pt idx="845">
                  <c:v>47.908266129032242</c:v>
                </c:pt>
                <c:pt idx="846">
                  <c:v>49.168346774193552</c:v>
                </c:pt>
                <c:pt idx="847">
                  <c:v>48.53830645161289</c:v>
                </c:pt>
                <c:pt idx="848">
                  <c:v>48.53830645161289</c:v>
                </c:pt>
                <c:pt idx="849">
                  <c:v>48.53830645161289</c:v>
                </c:pt>
                <c:pt idx="850">
                  <c:v>48.53830645161289</c:v>
                </c:pt>
                <c:pt idx="851">
                  <c:v>48.53830645161289</c:v>
                </c:pt>
                <c:pt idx="852">
                  <c:v>47.908266129032242</c:v>
                </c:pt>
                <c:pt idx="853">
                  <c:v>47.908266129032242</c:v>
                </c:pt>
                <c:pt idx="854">
                  <c:v>47.908266129032242</c:v>
                </c:pt>
                <c:pt idx="855">
                  <c:v>48.53830645161289</c:v>
                </c:pt>
                <c:pt idx="856">
                  <c:v>49.168346774193552</c:v>
                </c:pt>
                <c:pt idx="857">
                  <c:v>48.53830645161289</c:v>
                </c:pt>
                <c:pt idx="858">
                  <c:v>48.53830645161289</c:v>
                </c:pt>
                <c:pt idx="859">
                  <c:v>47.908266129032242</c:v>
                </c:pt>
                <c:pt idx="860">
                  <c:v>47.908266129032242</c:v>
                </c:pt>
                <c:pt idx="861">
                  <c:v>48.53830645161289</c:v>
                </c:pt>
                <c:pt idx="862">
                  <c:v>47.908266129032242</c:v>
                </c:pt>
                <c:pt idx="863">
                  <c:v>47.908266129032242</c:v>
                </c:pt>
                <c:pt idx="864">
                  <c:v>48.53830645161289</c:v>
                </c:pt>
                <c:pt idx="865">
                  <c:v>47.278225806451623</c:v>
                </c:pt>
                <c:pt idx="866">
                  <c:v>46.018145161290299</c:v>
                </c:pt>
                <c:pt idx="867">
                  <c:v>49.168346774193552</c:v>
                </c:pt>
                <c:pt idx="868">
                  <c:v>46.648185483870968</c:v>
                </c:pt>
                <c:pt idx="869">
                  <c:v>47.278225806451623</c:v>
                </c:pt>
                <c:pt idx="870">
                  <c:v>46.648185483870968</c:v>
                </c:pt>
                <c:pt idx="871">
                  <c:v>44.758064516129032</c:v>
                </c:pt>
                <c:pt idx="872">
                  <c:v>46.648185483870968</c:v>
                </c:pt>
                <c:pt idx="873">
                  <c:v>46.018145161290299</c:v>
                </c:pt>
                <c:pt idx="874">
                  <c:v>45.38810483870968</c:v>
                </c:pt>
                <c:pt idx="875">
                  <c:v>46.648185483870968</c:v>
                </c:pt>
                <c:pt idx="876">
                  <c:v>46.648185483870968</c:v>
                </c:pt>
                <c:pt idx="877">
                  <c:v>46.648185483870968</c:v>
                </c:pt>
                <c:pt idx="878">
                  <c:v>46.648185483870968</c:v>
                </c:pt>
                <c:pt idx="879">
                  <c:v>45.38810483870968</c:v>
                </c:pt>
                <c:pt idx="880">
                  <c:v>45.38810483870968</c:v>
                </c:pt>
                <c:pt idx="881">
                  <c:v>46.648185483870968</c:v>
                </c:pt>
                <c:pt idx="882">
                  <c:v>46.018145161290299</c:v>
                </c:pt>
                <c:pt idx="883">
                  <c:v>46.018145161290299</c:v>
                </c:pt>
                <c:pt idx="884">
                  <c:v>46.648185483870968</c:v>
                </c:pt>
                <c:pt idx="885">
                  <c:v>46.648185483870968</c:v>
                </c:pt>
                <c:pt idx="886">
                  <c:v>46.648185483870968</c:v>
                </c:pt>
                <c:pt idx="887">
                  <c:v>44.758064516129032</c:v>
                </c:pt>
                <c:pt idx="888">
                  <c:v>45.38810483870968</c:v>
                </c:pt>
                <c:pt idx="889">
                  <c:v>-15.095766129032263</c:v>
                </c:pt>
                <c:pt idx="890">
                  <c:v>-25.176411290322584</c:v>
                </c:pt>
                <c:pt idx="891">
                  <c:v>44.758064516129032</c:v>
                </c:pt>
                <c:pt idx="892">
                  <c:v>46.648185483870968</c:v>
                </c:pt>
                <c:pt idx="893">
                  <c:v>55.468750000000014</c:v>
                </c:pt>
                <c:pt idx="894">
                  <c:v>55.468750000000014</c:v>
                </c:pt>
                <c:pt idx="895">
                  <c:v>52.948588709677402</c:v>
                </c:pt>
                <c:pt idx="896">
                  <c:v>51.058467741935466</c:v>
                </c:pt>
                <c:pt idx="897">
                  <c:v>51.688508064516128</c:v>
                </c:pt>
                <c:pt idx="898">
                  <c:v>54.838709677419345</c:v>
                </c:pt>
                <c:pt idx="899">
                  <c:v>46.648185483870968</c:v>
                </c:pt>
                <c:pt idx="900">
                  <c:v>43.497983870967751</c:v>
                </c:pt>
                <c:pt idx="901">
                  <c:v>46.648185483870968</c:v>
                </c:pt>
                <c:pt idx="902">
                  <c:v>46.018145161290299</c:v>
                </c:pt>
                <c:pt idx="903">
                  <c:v>45.38810483870968</c:v>
                </c:pt>
                <c:pt idx="904">
                  <c:v>46.648185483870968</c:v>
                </c:pt>
                <c:pt idx="905">
                  <c:v>49.168346774193552</c:v>
                </c:pt>
                <c:pt idx="906">
                  <c:v>47.278225806451623</c:v>
                </c:pt>
                <c:pt idx="907">
                  <c:v>43.497983870967751</c:v>
                </c:pt>
                <c:pt idx="908">
                  <c:v>42.237903225806448</c:v>
                </c:pt>
                <c:pt idx="909">
                  <c:v>41.607862903225808</c:v>
                </c:pt>
                <c:pt idx="910">
                  <c:v>40.977822580645139</c:v>
                </c:pt>
                <c:pt idx="911">
                  <c:v>42.867943548387096</c:v>
                </c:pt>
                <c:pt idx="912">
                  <c:v>44.758064516129032</c:v>
                </c:pt>
                <c:pt idx="913">
                  <c:v>43.497983870967751</c:v>
                </c:pt>
                <c:pt idx="914">
                  <c:v>45.38810483870968</c:v>
                </c:pt>
                <c:pt idx="915">
                  <c:v>42.867943548387096</c:v>
                </c:pt>
                <c:pt idx="916">
                  <c:v>45.38810483870968</c:v>
                </c:pt>
                <c:pt idx="917">
                  <c:v>44.128024193548384</c:v>
                </c:pt>
                <c:pt idx="918">
                  <c:v>46.648185483870968</c:v>
                </c:pt>
                <c:pt idx="919">
                  <c:v>-24.546370967741929</c:v>
                </c:pt>
                <c:pt idx="920">
                  <c:v>45.38810483870968</c:v>
                </c:pt>
                <c:pt idx="921">
                  <c:v>-24.546370967741929</c:v>
                </c:pt>
                <c:pt idx="922">
                  <c:v>44.758064516129032</c:v>
                </c:pt>
                <c:pt idx="923">
                  <c:v>42.867943548387096</c:v>
                </c:pt>
                <c:pt idx="924">
                  <c:v>46.018145161290299</c:v>
                </c:pt>
                <c:pt idx="925">
                  <c:v>44.758064516129032</c:v>
                </c:pt>
                <c:pt idx="926">
                  <c:v>45.38810483870968</c:v>
                </c:pt>
                <c:pt idx="927">
                  <c:v>-25.176411290322584</c:v>
                </c:pt>
                <c:pt idx="928">
                  <c:v>45.38810483870968</c:v>
                </c:pt>
                <c:pt idx="929">
                  <c:v>46.648185483870968</c:v>
                </c:pt>
                <c:pt idx="930">
                  <c:v>44.758064516129032</c:v>
                </c:pt>
                <c:pt idx="931">
                  <c:v>44.758064516129032</c:v>
                </c:pt>
                <c:pt idx="932">
                  <c:v>-16.985887096774189</c:v>
                </c:pt>
                <c:pt idx="933">
                  <c:v>47.278225806451623</c:v>
                </c:pt>
                <c:pt idx="934">
                  <c:v>44.128024193548384</c:v>
                </c:pt>
                <c:pt idx="935">
                  <c:v>45.38810483870968</c:v>
                </c:pt>
                <c:pt idx="936">
                  <c:v>46.648185483870968</c:v>
                </c:pt>
                <c:pt idx="937">
                  <c:v>-25.176411290322584</c:v>
                </c:pt>
                <c:pt idx="938">
                  <c:v>-25.176411290322584</c:v>
                </c:pt>
                <c:pt idx="939">
                  <c:v>-25.176411290322584</c:v>
                </c:pt>
                <c:pt idx="940">
                  <c:v>-25.176411290322584</c:v>
                </c:pt>
                <c:pt idx="941">
                  <c:v>-25.176411290322584</c:v>
                </c:pt>
                <c:pt idx="942">
                  <c:v>44.128024193548384</c:v>
                </c:pt>
                <c:pt idx="943">
                  <c:v>45.38810483870968</c:v>
                </c:pt>
                <c:pt idx="944">
                  <c:v>34.677419354838712</c:v>
                </c:pt>
                <c:pt idx="945">
                  <c:v>41.607862903225808</c:v>
                </c:pt>
                <c:pt idx="946">
                  <c:v>41.607862903225808</c:v>
                </c:pt>
                <c:pt idx="947">
                  <c:v>40.977822580645139</c:v>
                </c:pt>
                <c:pt idx="948">
                  <c:v>40.347782258064491</c:v>
                </c:pt>
                <c:pt idx="949">
                  <c:v>42.867943548387096</c:v>
                </c:pt>
                <c:pt idx="950">
                  <c:v>41.607862903225808</c:v>
                </c:pt>
                <c:pt idx="951">
                  <c:v>41.607862903225808</c:v>
                </c:pt>
                <c:pt idx="952">
                  <c:v>42.237903225806448</c:v>
                </c:pt>
                <c:pt idx="953">
                  <c:v>40.977822580645139</c:v>
                </c:pt>
                <c:pt idx="954">
                  <c:v>-25.176411290322584</c:v>
                </c:pt>
                <c:pt idx="955">
                  <c:v>42.867943548387096</c:v>
                </c:pt>
                <c:pt idx="956">
                  <c:v>40.977822580645139</c:v>
                </c:pt>
                <c:pt idx="957">
                  <c:v>40.347782258064491</c:v>
                </c:pt>
                <c:pt idx="958">
                  <c:v>-24.546370967741929</c:v>
                </c:pt>
                <c:pt idx="959">
                  <c:v>-25.176411290322584</c:v>
                </c:pt>
                <c:pt idx="960">
                  <c:v>-25.176411290322584</c:v>
                </c:pt>
                <c:pt idx="961">
                  <c:v>-25.176411290322584</c:v>
                </c:pt>
                <c:pt idx="962">
                  <c:v>-25.176411290322584</c:v>
                </c:pt>
                <c:pt idx="963">
                  <c:v>-25.176411290322584</c:v>
                </c:pt>
                <c:pt idx="964">
                  <c:v>-25.176411290322584</c:v>
                </c:pt>
                <c:pt idx="965">
                  <c:v>37.827620967741922</c:v>
                </c:pt>
                <c:pt idx="966">
                  <c:v>39.087701612903224</c:v>
                </c:pt>
                <c:pt idx="967">
                  <c:v>40.977822580645139</c:v>
                </c:pt>
                <c:pt idx="968">
                  <c:v>43.497983870967751</c:v>
                </c:pt>
                <c:pt idx="969">
                  <c:v>42.237903225806448</c:v>
                </c:pt>
                <c:pt idx="970">
                  <c:v>40.347782258064491</c:v>
                </c:pt>
                <c:pt idx="971">
                  <c:v>42.867943548387096</c:v>
                </c:pt>
                <c:pt idx="972">
                  <c:v>41.607862903225808</c:v>
                </c:pt>
                <c:pt idx="973">
                  <c:v>44.758064516129032</c:v>
                </c:pt>
                <c:pt idx="974">
                  <c:v>43.497983870967751</c:v>
                </c:pt>
                <c:pt idx="975">
                  <c:v>44.128024193548384</c:v>
                </c:pt>
                <c:pt idx="976">
                  <c:v>44.758064516129032</c:v>
                </c:pt>
                <c:pt idx="977">
                  <c:v>42.867943548387096</c:v>
                </c:pt>
                <c:pt idx="978">
                  <c:v>42.237903225806448</c:v>
                </c:pt>
                <c:pt idx="979">
                  <c:v>42.867943548387096</c:v>
                </c:pt>
                <c:pt idx="980">
                  <c:v>40.977822580645139</c:v>
                </c:pt>
                <c:pt idx="981">
                  <c:v>40.347782258064491</c:v>
                </c:pt>
                <c:pt idx="982">
                  <c:v>40.977822580645139</c:v>
                </c:pt>
                <c:pt idx="983">
                  <c:v>42.237903225806448</c:v>
                </c:pt>
                <c:pt idx="984">
                  <c:v>40.977822580645139</c:v>
                </c:pt>
                <c:pt idx="985">
                  <c:v>40.347782258064491</c:v>
                </c:pt>
                <c:pt idx="986">
                  <c:v>39.717741935483872</c:v>
                </c:pt>
              </c:numCache>
            </c:numRef>
          </c:xVal>
          <c:yVal>
            <c:numRef>
              <c:f>'[BSE &amp; HOBO data.xlsx]BSE Data'!$B$5:$B$991</c:f>
              <c:numCache>
                <c:formatCode>General</c:formatCode>
                <c:ptCount val="987"/>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1492.625</c:v>
                </c:pt>
                <c:pt idx="26">
                  <c:v>1761.85</c:v>
                </c:pt>
                <c:pt idx="27">
                  <c:v>2031.0750000000003</c:v>
                </c:pt>
                <c:pt idx="28">
                  <c:v>2300.3000000000002</c:v>
                </c:pt>
                <c:pt idx="29">
                  <c:v>2569.5250000000001</c:v>
                </c:pt>
                <c:pt idx="30">
                  <c:v>2838.75</c:v>
                </c:pt>
                <c:pt idx="31">
                  <c:v>3107.9750000000013</c:v>
                </c:pt>
                <c:pt idx="32">
                  <c:v>3377.2000000000003</c:v>
                </c:pt>
                <c:pt idx="33">
                  <c:v>3646.4250000000002</c:v>
                </c:pt>
                <c:pt idx="34">
                  <c:v>3915.65</c:v>
                </c:pt>
                <c:pt idx="35">
                  <c:v>4184.875</c:v>
                </c:pt>
                <c:pt idx="36">
                  <c:v>4454.1000000000004</c:v>
                </c:pt>
                <c:pt idx="37">
                  <c:v>4723.3250000000025</c:v>
                </c:pt>
                <c:pt idx="38">
                  <c:v>4992.5500000000011</c:v>
                </c:pt>
                <c:pt idx="39">
                  <c:v>5261.7750000000005</c:v>
                </c:pt>
                <c:pt idx="40">
                  <c:v>5531</c:v>
                </c:pt>
                <c:pt idx="41">
                  <c:v>5800.2250000000004</c:v>
                </c:pt>
                <c:pt idx="42">
                  <c:v>6069.4500000000007</c:v>
                </c:pt>
                <c:pt idx="43">
                  <c:v>6338.6750000000011</c:v>
                </c:pt>
                <c:pt idx="44">
                  <c:v>6607.9</c:v>
                </c:pt>
                <c:pt idx="45">
                  <c:v>6877.1250000000018</c:v>
                </c:pt>
                <c:pt idx="46">
                  <c:v>7146.35</c:v>
                </c:pt>
                <c:pt idx="47">
                  <c:v>7415.5750000000007</c:v>
                </c:pt>
                <c:pt idx="48">
                  <c:v>7684.8000000000011</c:v>
                </c:pt>
                <c:pt idx="49">
                  <c:v>7954.0250000000024</c:v>
                </c:pt>
                <c:pt idx="50">
                  <c:v>8223.25</c:v>
                </c:pt>
                <c:pt idx="51">
                  <c:v>8492.4749999999949</c:v>
                </c:pt>
                <c:pt idx="52">
                  <c:v>8761.7000000000007</c:v>
                </c:pt>
                <c:pt idx="53">
                  <c:v>9030.9250000000011</c:v>
                </c:pt>
                <c:pt idx="54">
                  <c:v>9300.1500000000015</c:v>
                </c:pt>
                <c:pt idx="55">
                  <c:v>9569.3749999999945</c:v>
                </c:pt>
                <c:pt idx="56">
                  <c:v>9838.6</c:v>
                </c:pt>
                <c:pt idx="57">
                  <c:v>10107.825000000001</c:v>
                </c:pt>
                <c:pt idx="58">
                  <c:v>10377.050000000001</c:v>
                </c:pt>
                <c:pt idx="59">
                  <c:v>10646.275</c:v>
                </c:pt>
                <c:pt idx="60">
                  <c:v>10915.5</c:v>
                </c:pt>
                <c:pt idx="61">
                  <c:v>11184.725</c:v>
                </c:pt>
                <c:pt idx="62">
                  <c:v>11453.949999999997</c:v>
                </c:pt>
                <c:pt idx="63">
                  <c:v>11723.175000000001</c:v>
                </c:pt>
                <c:pt idx="64">
                  <c:v>11992.4</c:v>
                </c:pt>
                <c:pt idx="65">
                  <c:v>12261.625</c:v>
                </c:pt>
                <c:pt idx="66">
                  <c:v>12530.849999999997</c:v>
                </c:pt>
                <c:pt idx="67">
                  <c:v>12800.075000000001</c:v>
                </c:pt>
                <c:pt idx="68">
                  <c:v>13069.300000000001</c:v>
                </c:pt>
                <c:pt idx="69">
                  <c:v>13338.525000000001</c:v>
                </c:pt>
                <c:pt idx="70">
                  <c:v>13607.75</c:v>
                </c:pt>
                <c:pt idx="71">
                  <c:v>13876.974999999997</c:v>
                </c:pt>
                <c:pt idx="72">
                  <c:v>14146.2</c:v>
                </c:pt>
                <c:pt idx="73">
                  <c:v>14415.425000000001</c:v>
                </c:pt>
                <c:pt idx="74">
                  <c:v>14684.650000000001</c:v>
                </c:pt>
                <c:pt idx="75">
                  <c:v>14953.874999999995</c:v>
                </c:pt>
                <c:pt idx="76">
                  <c:v>15223.1</c:v>
                </c:pt>
                <c:pt idx="77">
                  <c:v>15492.325000000001</c:v>
                </c:pt>
                <c:pt idx="78">
                  <c:v>15761.550000000001</c:v>
                </c:pt>
                <c:pt idx="79">
                  <c:v>16030.775000000001</c:v>
                </c:pt>
                <c:pt idx="80">
                  <c:v>16300.000000000002</c:v>
                </c:pt>
                <c:pt idx="81">
                  <c:v>16569.225000000009</c:v>
                </c:pt>
                <c:pt idx="82">
                  <c:v>16838.45</c:v>
                </c:pt>
                <c:pt idx="83">
                  <c:v>17107.675000000003</c:v>
                </c:pt>
                <c:pt idx="84">
                  <c:v>17376.900000000001</c:v>
                </c:pt>
                <c:pt idx="85">
                  <c:v>17646.125000000004</c:v>
                </c:pt>
                <c:pt idx="86">
                  <c:v>17915.350000000002</c:v>
                </c:pt>
                <c:pt idx="87">
                  <c:v>18184.575000000004</c:v>
                </c:pt>
                <c:pt idx="88">
                  <c:v>18453.800000000003</c:v>
                </c:pt>
                <c:pt idx="89">
                  <c:v>18723.025000000001</c:v>
                </c:pt>
                <c:pt idx="90">
                  <c:v>18992.250000000004</c:v>
                </c:pt>
                <c:pt idx="91">
                  <c:v>19261.475000000009</c:v>
                </c:pt>
                <c:pt idx="92">
                  <c:v>19530.700000000004</c:v>
                </c:pt>
                <c:pt idx="93">
                  <c:v>19799.92500000001</c:v>
                </c:pt>
                <c:pt idx="94">
                  <c:v>20069.149999999994</c:v>
                </c:pt>
                <c:pt idx="95">
                  <c:v>20338.375000000004</c:v>
                </c:pt>
                <c:pt idx="96">
                  <c:v>20607.600000000002</c:v>
                </c:pt>
                <c:pt idx="97">
                  <c:v>20876.825000000004</c:v>
                </c:pt>
                <c:pt idx="98">
                  <c:v>21146.050000000003</c:v>
                </c:pt>
                <c:pt idx="99">
                  <c:v>21415.275000000001</c:v>
                </c:pt>
                <c:pt idx="100">
                  <c:v>21684.500000000004</c:v>
                </c:pt>
                <c:pt idx="101">
                  <c:v>21953.725000000009</c:v>
                </c:pt>
                <c:pt idx="102">
                  <c:v>22222.950000000004</c:v>
                </c:pt>
                <c:pt idx="103">
                  <c:v>22492.175000000003</c:v>
                </c:pt>
                <c:pt idx="104">
                  <c:v>22761.4</c:v>
                </c:pt>
                <c:pt idx="105">
                  <c:v>23230.574999999997</c:v>
                </c:pt>
                <c:pt idx="106">
                  <c:v>23414.85</c:v>
                </c:pt>
                <c:pt idx="107">
                  <c:v>23599.125</c:v>
                </c:pt>
                <c:pt idx="108">
                  <c:v>23783.4</c:v>
                </c:pt>
                <c:pt idx="109">
                  <c:v>23967.674999999996</c:v>
                </c:pt>
                <c:pt idx="110">
                  <c:v>24151.949999999997</c:v>
                </c:pt>
                <c:pt idx="111">
                  <c:v>24336.224999999999</c:v>
                </c:pt>
                <c:pt idx="112">
                  <c:v>24520.5</c:v>
                </c:pt>
                <c:pt idx="113">
                  <c:v>24704.775000000001</c:v>
                </c:pt>
                <c:pt idx="114">
                  <c:v>24889.05</c:v>
                </c:pt>
                <c:pt idx="115">
                  <c:v>25073.325000000001</c:v>
                </c:pt>
                <c:pt idx="116">
                  <c:v>25257.599999999991</c:v>
                </c:pt>
                <c:pt idx="117">
                  <c:v>25441.875</c:v>
                </c:pt>
                <c:pt idx="118">
                  <c:v>25626.149999999994</c:v>
                </c:pt>
                <c:pt idx="119">
                  <c:v>25810.424999999999</c:v>
                </c:pt>
                <c:pt idx="120">
                  <c:v>25994.7</c:v>
                </c:pt>
                <c:pt idx="121">
                  <c:v>26178.974999999999</c:v>
                </c:pt>
                <c:pt idx="122">
                  <c:v>26363.25</c:v>
                </c:pt>
                <c:pt idx="123">
                  <c:v>26547.525000000001</c:v>
                </c:pt>
                <c:pt idx="124">
                  <c:v>26731.8</c:v>
                </c:pt>
                <c:pt idx="125">
                  <c:v>26916.075000000001</c:v>
                </c:pt>
                <c:pt idx="126">
                  <c:v>27100.35</c:v>
                </c:pt>
                <c:pt idx="127">
                  <c:v>27284.625</c:v>
                </c:pt>
                <c:pt idx="128">
                  <c:v>27468.9</c:v>
                </c:pt>
                <c:pt idx="129">
                  <c:v>27653.174999999996</c:v>
                </c:pt>
                <c:pt idx="130">
                  <c:v>27837.45</c:v>
                </c:pt>
                <c:pt idx="131">
                  <c:v>28021.724999999999</c:v>
                </c:pt>
                <c:pt idx="132">
                  <c:v>28206</c:v>
                </c:pt>
                <c:pt idx="133">
                  <c:v>28390.275000000001</c:v>
                </c:pt>
                <c:pt idx="134">
                  <c:v>28574.55</c:v>
                </c:pt>
                <c:pt idx="135">
                  <c:v>28758.825000000001</c:v>
                </c:pt>
                <c:pt idx="136">
                  <c:v>28943.1</c:v>
                </c:pt>
                <c:pt idx="137">
                  <c:v>29127.375</c:v>
                </c:pt>
                <c:pt idx="138">
                  <c:v>29311.649999999994</c:v>
                </c:pt>
                <c:pt idx="139">
                  <c:v>29495.924999999999</c:v>
                </c:pt>
                <c:pt idx="140">
                  <c:v>29680.2</c:v>
                </c:pt>
                <c:pt idx="141">
                  <c:v>29864.474999999999</c:v>
                </c:pt>
                <c:pt idx="142">
                  <c:v>30048.75</c:v>
                </c:pt>
                <c:pt idx="143">
                  <c:v>30233.025000000001</c:v>
                </c:pt>
                <c:pt idx="144">
                  <c:v>30417.3</c:v>
                </c:pt>
                <c:pt idx="145">
                  <c:v>30601.575000000001</c:v>
                </c:pt>
                <c:pt idx="146">
                  <c:v>30785.85</c:v>
                </c:pt>
                <c:pt idx="147">
                  <c:v>30970.125</c:v>
                </c:pt>
                <c:pt idx="148">
                  <c:v>31154.400000000001</c:v>
                </c:pt>
                <c:pt idx="149">
                  <c:v>31338.674999999996</c:v>
                </c:pt>
                <c:pt idx="150">
                  <c:v>31522.95</c:v>
                </c:pt>
                <c:pt idx="151">
                  <c:v>31707.224999999999</c:v>
                </c:pt>
                <c:pt idx="152">
                  <c:v>31891.5</c:v>
                </c:pt>
                <c:pt idx="153">
                  <c:v>32075.775000000001</c:v>
                </c:pt>
                <c:pt idx="154">
                  <c:v>32260.05</c:v>
                </c:pt>
                <c:pt idx="155">
                  <c:v>32444.325000000001</c:v>
                </c:pt>
                <c:pt idx="156">
                  <c:v>32628.6</c:v>
                </c:pt>
                <c:pt idx="157">
                  <c:v>32812.875</c:v>
                </c:pt>
                <c:pt idx="158">
                  <c:v>32997.15</c:v>
                </c:pt>
                <c:pt idx="159">
                  <c:v>33181.425000000003</c:v>
                </c:pt>
                <c:pt idx="160">
                  <c:v>33365.699999999997</c:v>
                </c:pt>
                <c:pt idx="161">
                  <c:v>33549.975000000006</c:v>
                </c:pt>
                <c:pt idx="162">
                  <c:v>33734.25</c:v>
                </c:pt>
                <c:pt idx="163">
                  <c:v>33918.525000000001</c:v>
                </c:pt>
                <c:pt idx="164">
                  <c:v>34102.800000000003</c:v>
                </c:pt>
                <c:pt idx="165">
                  <c:v>34287.075000000004</c:v>
                </c:pt>
                <c:pt idx="166">
                  <c:v>34471.350000000013</c:v>
                </c:pt>
                <c:pt idx="167">
                  <c:v>34655.624999999993</c:v>
                </c:pt>
                <c:pt idx="168">
                  <c:v>34839.9</c:v>
                </c:pt>
                <c:pt idx="169">
                  <c:v>35024.175000000003</c:v>
                </c:pt>
                <c:pt idx="170">
                  <c:v>35208.450000000012</c:v>
                </c:pt>
                <c:pt idx="171">
                  <c:v>35392.724999999999</c:v>
                </c:pt>
                <c:pt idx="172">
                  <c:v>35577</c:v>
                </c:pt>
                <c:pt idx="173">
                  <c:v>35761.275000000001</c:v>
                </c:pt>
                <c:pt idx="174">
                  <c:v>35945.550000000003</c:v>
                </c:pt>
                <c:pt idx="175">
                  <c:v>36129.825000000004</c:v>
                </c:pt>
                <c:pt idx="176">
                  <c:v>36314.1</c:v>
                </c:pt>
                <c:pt idx="177">
                  <c:v>36498.375</c:v>
                </c:pt>
                <c:pt idx="178">
                  <c:v>36682.65</c:v>
                </c:pt>
                <c:pt idx="179">
                  <c:v>36866.925000000003</c:v>
                </c:pt>
                <c:pt idx="180">
                  <c:v>37051.199999999997</c:v>
                </c:pt>
                <c:pt idx="181">
                  <c:v>37235.475000000006</c:v>
                </c:pt>
                <c:pt idx="182">
                  <c:v>37419.75</c:v>
                </c:pt>
                <c:pt idx="183">
                  <c:v>37604.025000000001</c:v>
                </c:pt>
                <c:pt idx="184">
                  <c:v>37788.300000000003</c:v>
                </c:pt>
                <c:pt idx="185">
                  <c:v>37972.575000000004</c:v>
                </c:pt>
                <c:pt idx="186">
                  <c:v>38156.850000000013</c:v>
                </c:pt>
                <c:pt idx="187">
                  <c:v>38341.124999999993</c:v>
                </c:pt>
                <c:pt idx="188">
                  <c:v>38525.4</c:v>
                </c:pt>
                <c:pt idx="189">
                  <c:v>38709.675000000003</c:v>
                </c:pt>
                <c:pt idx="190">
                  <c:v>38893.950000000012</c:v>
                </c:pt>
                <c:pt idx="191">
                  <c:v>39078.224999999999</c:v>
                </c:pt>
                <c:pt idx="192">
                  <c:v>39262.5</c:v>
                </c:pt>
                <c:pt idx="193">
                  <c:v>39446.775000000001</c:v>
                </c:pt>
                <c:pt idx="194">
                  <c:v>39631.050000000003</c:v>
                </c:pt>
                <c:pt idx="195">
                  <c:v>39815.325000000004</c:v>
                </c:pt>
                <c:pt idx="196">
                  <c:v>39999.599999999999</c:v>
                </c:pt>
                <c:pt idx="197">
                  <c:v>40183.875</c:v>
                </c:pt>
                <c:pt idx="198">
                  <c:v>40368.15</c:v>
                </c:pt>
                <c:pt idx="199">
                  <c:v>40552.425000000003</c:v>
                </c:pt>
                <c:pt idx="200">
                  <c:v>40736.699999999997</c:v>
                </c:pt>
                <c:pt idx="201">
                  <c:v>40920.975000000006</c:v>
                </c:pt>
                <c:pt idx="202">
                  <c:v>41105.25</c:v>
                </c:pt>
                <c:pt idx="203">
                  <c:v>41289.524999999994</c:v>
                </c:pt>
                <c:pt idx="204">
                  <c:v>41473.800000000003</c:v>
                </c:pt>
                <c:pt idx="205">
                  <c:v>41658.075000000004</c:v>
                </c:pt>
                <c:pt idx="206">
                  <c:v>41842.350000000013</c:v>
                </c:pt>
                <c:pt idx="207">
                  <c:v>42026.624999999993</c:v>
                </c:pt>
                <c:pt idx="208">
                  <c:v>42210.9</c:v>
                </c:pt>
                <c:pt idx="209">
                  <c:v>42395.175000000003</c:v>
                </c:pt>
                <c:pt idx="210">
                  <c:v>42579.450000000012</c:v>
                </c:pt>
                <c:pt idx="211">
                  <c:v>42763.724999999999</c:v>
                </c:pt>
                <c:pt idx="212">
                  <c:v>42948</c:v>
                </c:pt>
                <c:pt idx="213">
                  <c:v>43132.274999999994</c:v>
                </c:pt>
                <c:pt idx="214">
                  <c:v>43316.55</c:v>
                </c:pt>
                <c:pt idx="215">
                  <c:v>43500.825000000004</c:v>
                </c:pt>
                <c:pt idx="216">
                  <c:v>43685.100000000006</c:v>
                </c:pt>
                <c:pt idx="217">
                  <c:v>43869.375</c:v>
                </c:pt>
                <c:pt idx="218">
                  <c:v>44053.65</c:v>
                </c:pt>
                <c:pt idx="219">
                  <c:v>44237.925000000003</c:v>
                </c:pt>
                <c:pt idx="220">
                  <c:v>44422.2</c:v>
                </c:pt>
                <c:pt idx="221">
                  <c:v>44606.475000000006</c:v>
                </c:pt>
                <c:pt idx="222">
                  <c:v>44790.75</c:v>
                </c:pt>
                <c:pt idx="223">
                  <c:v>44975.024999999994</c:v>
                </c:pt>
                <c:pt idx="224">
                  <c:v>45159.3</c:v>
                </c:pt>
                <c:pt idx="225">
                  <c:v>45343.575000000004</c:v>
                </c:pt>
                <c:pt idx="226">
                  <c:v>45527.850000000013</c:v>
                </c:pt>
                <c:pt idx="227">
                  <c:v>45712.124999999993</c:v>
                </c:pt>
                <c:pt idx="228">
                  <c:v>45896.4</c:v>
                </c:pt>
                <c:pt idx="229">
                  <c:v>46080.675000000003</c:v>
                </c:pt>
                <c:pt idx="230">
                  <c:v>46264.950000000012</c:v>
                </c:pt>
                <c:pt idx="231">
                  <c:v>46449.224999999999</c:v>
                </c:pt>
                <c:pt idx="232">
                  <c:v>46633.5</c:v>
                </c:pt>
                <c:pt idx="233">
                  <c:v>46817.774999999994</c:v>
                </c:pt>
                <c:pt idx="234">
                  <c:v>47002.05</c:v>
                </c:pt>
                <c:pt idx="235">
                  <c:v>47186.325000000004</c:v>
                </c:pt>
                <c:pt idx="236">
                  <c:v>47370.600000000006</c:v>
                </c:pt>
                <c:pt idx="237">
                  <c:v>47554.875</c:v>
                </c:pt>
                <c:pt idx="238">
                  <c:v>47739.15</c:v>
                </c:pt>
                <c:pt idx="239">
                  <c:v>47923.425000000003</c:v>
                </c:pt>
                <c:pt idx="240">
                  <c:v>48107.7</c:v>
                </c:pt>
                <c:pt idx="241">
                  <c:v>48291.975000000006</c:v>
                </c:pt>
                <c:pt idx="242">
                  <c:v>48476.25</c:v>
                </c:pt>
                <c:pt idx="243">
                  <c:v>48660.524999999994</c:v>
                </c:pt>
                <c:pt idx="244">
                  <c:v>48844.800000000003</c:v>
                </c:pt>
                <c:pt idx="245">
                  <c:v>49029.075000000004</c:v>
                </c:pt>
                <c:pt idx="246">
                  <c:v>49213.350000000013</c:v>
                </c:pt>
                <c:pt idx="247">
                  <c:v>49397.624999999993</c:v>
                </c:pt>
                <c:pt idx="248">
                  <c:v>49581.9</c:v>
                </c:pt>
                <c:pt idx="249">
                  <c:v>49766.175000000003</c:v>
                </c:pt>
                <c:pt idx="250">
                  <c:v>49950.450000000012</c:v>
                </c:pt>
                <c:pt idx="251">
                  <c:v>50134.724999999999</c:v>
                </c:pt>
                <c:pt idx="252">
                  <c:v>50319</c:v>
                </c:pt>
                <c:pt idx="253">
                  <c:v>50503.274999999994</c:v>
                </c:pt>
                <c:pt idx="254">
                  <c:v>50687.55</c:v>
                </c:pt>
                <c:pt idx="255">
                  <c:v>50871.825000000004</c:v>
                </c:pt>
                <c:pt idx="256">
                  <c:v>51056.100000000006</c:v>
                </c:pt>
                <c:pt idx="257">
                  <c:v>51240.375</c:v>
                </c:pt>
                <c:pt idx="258">
                  <c:v>51424.65</c:v>
                </c:pt>
                <c:pt idx="259">
                  <c:v>51608.925000000003</c:v>
                </c:pt>
                <c:pt idx="260">
                  <c:v>51793.2</c:v>
                </c:pt>
                <c:pt idx="261">
                  <c:v>51977.475000000006</c:v>
                </c:pt>
                <c:pt idx="262">
                  <c:v>52161.75</c:v>
                </c:pt>
                <c:pt idx="263">
                  <c:v>52346.024999999994</c:v>
                </c:pt>
                <c:pt idx="264">
                  <c:v>52530.3</c:v>
                </c:pt>
                <c:pt idx="265">
                  <c:v>52714.575000000004</c:v>
                </c:pt>
                <c:pt idx="266">
                  <c:v>52898.850000000013</c:v>
                </c:pt>
                <c:pt idx="267">
                  <c:v>53083.124999999993</c:v>
                </c:pt>
                <c:pt idx="268">
                  <c:v>53267.4</c:v>
                </c:pt>
                <c:pt idx="269">
                  <c:v>53451.675000000003</c:v>
                </c:pt>
                <c:pt idx="270">
                  <c:v>53635.950000000012</c:v>
                </c:pt>
                <c:pt idx="271">
                  <c:v>53820.224999999999</c:v>
                </c:pt>
                <c:pt idx="272">
                  <c:v>54004.5</c:v>
                </c:pt>
                <c:pt idx="273">
                  <c:v>54188.774999999994</c:v>
                </c:pt>
                <c:pt idx="274">
                  <c:v>54373.05</c:v>
                </c:pt>
                <c:pt idx="275">
                  <c:v>54557.325000000004</c:v>
                </c:pt>
                <c:pt idx="276">
                  <c:v>54741.600000000006</c:v>
                </c:pt>
                <c:pt idx="277">
                  <c:v>54925.875</c:v>
                </c:pt>
                <c:pt idx="278">
                  <c:v>55110.15</c:v>
                </c:pt>
                <c:pt idx="279">
                  <c:v>55294.425000000003</c:v>
                </c:pt>
                <c:pt idx="280">
                  <c:v>55478.7</c:v>
                </c:pt>
                <c:pt idx="281">
                  <c:v>55662.975000000006</c:v>
                </c:pt>
                <c:pt idx="282">
                  <c:v>55847.25</c:v>
                </c:pt>
                <c:pt idx="283">
                  <c:v>56031.524999999994</c:v>
                </c:pt>
                <c:pt idx="284">
                  <c:v>56215.8</c:v>
                </c:pt>
                <c:pt idx="285">
                  <c:v>56400.075000000004</c:v>
                </c:pt>
                <c:pt idx="286">
                  <c:v>56584.350000000013</c:v>
                </c:pt>
                <c:pt idx="287">
                  <c:v>56768.624999999993</c:v>
                </c:pt>
                <c:pt idx="288">
                  <c:v>56952.9</c:v>
                </c:pt>
                <c:pt idx="289">
                  <c:v>57137.175000000003</c:v>
                </c:pt>
                <c:pt idx="290">
                  <c:v>57321.450000000012</c:v>
                </c:pt>
                <c:pt idx="291">
                  <c:v>57505.724999999999</c:v>
                </c:pt>
                <c:pt idx="292">
                  <c:v>57690</c:v>
                </c:pt>
                <c:pt idx="293">
                  <c:v>57874.274999999994</c:v>
                </c:pt>
                <c:pt idx="294">
                  <c:v>58058.55</c:v>
                </c:pt>
                <c:pt idx="295">
                  <c:v>58242.825000000004</c:v>
                </c:pt>
                <c:pt idx="296">
                  <c:v>58427.100000000006</c:v>
                </c:pt>
                <c:pt idx="297">
                  <c:v>58611.375</c:v>
                </c:pt>
                <c:pt idx="298">
                  <c:v>58795.65</c:v>
                </c:pt>
                <c:pt idx="299">
                  <c:v>58979.925000000003</c:v>
                </c:pt>
                <c:pt idx="300">
                  <c:v>59164.2</c:v>
                </c:pt>
                <c:pt idx="301">
                  <c:v>59348.475000000006</c:v>
                </c:pt>
                <c:pt idx="302">
                  <c:v>59532.75</c:v>
                </c:pt>
                <c:pt idx="303">
                  <c:v>59717.024999999994</c:v>
                </c:pt>
                <c:pt idx="304">
                  <c:v>59901.3</c:v>
                </c:pt>
                <c:pt idx="305">
                  <c:v>60085.575000000004</c:v>
                </c:pt>
                <c:pt idx="306">
                  <c:v>60269.850000000013</c:v>
                </c:pt>
                <c:pt idx="307">
                  <c:v>60454.124999999993</c:v>
                </c:pt>
                <c:pt idx="308">
                  <c:v>60638.400000000001</c:v>
                </c:pt>
                <c:pt idx="309">
                  <c:v>60822.675000000003</c:v>
                </c:pt>
                <c:pt idx="310">
                  <c:v>61006.950000000012</c:v>
                </c:pt>
                <c:pt idx="311">
                  <c:v>61191.224999999999</c:v>
                </c:pt>
                <c:pt idx="312">
                  <c:v>61375.5</c:v>
                </c:pt>
                <c:pt idx="313">
                  <c:v>61559.774999999994</c:v>
                </c:pt>
                <c:pt idx="314">
                  <c:v>61744.05</c:v>
                </c:pt>
                <c:pt idx="315">
                  <c:v>61928.325000000004</c:v>
                </c:pt>
                <c:pt idx="316">
                  <c:v>62112.600000000006</c:v>
                </c:pt>
                <c:pt idx="317">
                  <c:v>62296.875</c:v>
                </c:pt>
                <c:pt idx="318">
                  <c:v>62481.15</c:v>
                </c:pt>
                <c:pt idx="319">
                  <c:v>62665.425000000003</c:v>
                </c:pt>
                <c:pt idx="320">
                  <c:v>62849.7</c:v>
                </c:pt>
                <c:pt idx="321">
                  <c:v>63033.975000000006</c:v>
                </c:pt>
                <c:pt idx="322">
                  <c:v>63218.25</c:v>
                </c:pt>
                <c:pt idx="323">
                  <c:v>63402.524999999994</c:v>
                </c:pt>
                <c:pt idx="324">
                  <c:v>63586.8</c:v>
                </c:pt>
                <c:pt idx="325">
                  <c:v>63771.075000000004</c:v>
                </c:pt>
                <c:pt idx="326">
                  <c:v>63955.350000000013</c:v>
                </c:pt>
                <c:pt idx="327">
                  <c:v>64139.624999999993</c:v>
                </c:pt>
                <c:pt idx="328">
                  <c:v>64323.9</c:v>
                </c:pt>
                <c:pt idx="329">
                  <c:v>64508.175000000003</c:v>
                </c:pt>
                <c:pt idx="330">
                  <c:v>64692.450000000012</c:v>
                </c:pt>
                <c:pt idx="331">
                  <c:v>64876.724999999999</c:v>
                </c:pt>
                <c:pt idx="332">
                  <c:v>65061</c:v>
                </c:pt>
                <c:pt idx="333">
                  <c:v>65245.274999999994</c:v>
                </c:pt>
                <c:pt idx="334">
                  <c:v>65429.55</c:v>
                </c:pt>
                <c:pt idx="335">
                  <c:v>65613.824999999997</c:v>
                </c:pt>
                <c:pt idx="336">
                  <c:v>65798.100000000006</c:v>
                </c:pt>
                <c:pt idx="337">
                  <c:v>65982.375000000029</c:v>
                </c:pt>
                <c:pt idx="338">
                  <c:v>66166.649999999994</c:v>
                </c:pt>
                <c:pt idx="339">
                  <c:v>66350.925000000003</c:v>
                </c:pt>
                <c:pt idx="340">
                  <c:v>66535.199999999997</c:v>
                </c:pt>
                <c:pt idx="341">
                  <c:v>66719.475000000006</c:v>
                </c:pt>
                <c:pt idx="342">
                  <c:v>66903.75</c:v>
                </c:pt>
                <c:pt idx="343">
                  <c:v>67088.024999999994</c:v>
                </c:pt>
                <c:pt idx="344">
                  <c:v>67272.3</c:v>
                </c:pt>
                <c:pt idx="345">
                  <c:v>67456.574999999997</c:v>
                </c:pt>
                <c:pt idx="346">
                  <c:v>67640.850000000006</c:v>
                </c:pt>
                <c:pt idx="347">
                  <c:v>67825.125000000029</c:v>
                </c:pt>
                <c:pt idx="348">
                  <c:v>68009.399999999994</c:v>
                </c:pt>
                <c:pt idx="349">
                  <c:v>68193.675000000032</c:v>
                </c:pt>
                <c:pt idx="350">
                  <c:v>68377.95</c:v>
                </c:pt>
                <c:pt idx="351">
                  <c:v>68562.225000000006</c:v>
                </c:pt>
                <c:pt idx="352">
                  <c:v>68746.5</c:v>
                </c:pt>
                <c:pt idx="353">
                  <c:v>68930.774999999994</c:v>
                </c:pt>
                <c:pt idx="354">
                  <c:v>69115.05</c:v>
                </c:pt>
                <c:pt idx="355">
                  <c:v>69299.324999999997</c:v>
                </c:pt>
                <c:pt idx="356">
                  <c:v>69483.600000000006</c:v>
                </c:pt>
                <c:pt idx="357">
                  <c:v>69667.875000000029</c:v>
                </c:pt>
                <c:pt idx="358">
                  <c:v>69852.149999999994</c:v>
                </c:pt>
                <c:pt idx="359">
                  <c:v>70036.425000000003</c:v>
                </c:pt>
                <c:pt idx="360">
                  <c:v>70220.7</c:v>
                </c:pt>
                <c:pt idx="361">
                  <c:v>70404.975000000006</c:v>
                </c:pt>
                <c:pt idx="362">
                  <c:v>70589.25</c:v>
                </c:pt>
                <c:pt idx="363">
                  <c:v>70773.524999999994</c:v>
                </c:pt>
                <c:pt idx="364">
                  <c:v>70957.8</c:v>
                </c:pt>
                <c:pt idx="365">
                  <c:v>71142.074999999997</c:v>
                </c:pt>
                <c:pt idx="366">
                  <c:v>71326.350000000006</c:v>
                </c:pt>
                <c:pt idx="367">
                  <c:v>71510.625000000029</c:v>
                </c:pt>
                <c:pt idx="368">
                  <c:v>71694.899999999994</c:v>
                </c:pt>
                <c:pt idx="369">
                  <c:v>71879.175000000032</c:v>
                </c:pt>
                <c:pt idx="370">
                  <c:v>72063.45</c:v>
                </c:pt>
                <c:pt idx="371">
                  <c:v>72247.725000000006</c:v>
                </c:pt>
                <c:pt idx="372">
                  <c:v>72432</c:v>
                </c:pt>
                <c:pt idx="373">
                  <c:v>72616.274999999994</c:v>
                </c:pt>
                <c:pt idx="374">
                  <c:v>72800.55</c:v>
                </c:pt>
                <c:pt idx="375">
                  <c:v>72984.824999999997</c:v>
                </c:pt>
                <c:pt idx="376">
                  <c:v>73169.100000000006</c:v>
                </c:pt>
                <c:pt idx="377">
                  <c:v>73353.375000000029</c:v>
                </c:pt>
                <c:pt idx="378">
                  <c:v>73537.649999999994</c:v>
                </c:pt>
                <c:pt idx="379">
                  <c:v>73721.925000000003</c:v>
                </c:pt>
                <c:pt idx="380">
                  <c:v>73906.200000000012</c:v>
                </c:pt>
                <c:pt idx="381">
                  <c:v>74090.475000000006</c:v>
                </c:pt>
                <c:pt idx="382">
                  <c:v>74274.75</c:v>
                </c:pt>
                <c:pt idx="383">
                  <c:v>74459.025000000023</c:v>
                </c:pt>
                <c:pt idx="384">
                  <c:v>74643.3</c:v>
                </c:pt>
                <c:pt idx="385">
                  <c:v>74827.575000000026</c:v>
                </c:pt>
                <c:pt idx="386">
                  <c:v>75011.850000000006</c:v>
                </c:pt>
                <c:pt idx="387">
                  <c:v>75196.125000000029</c:v>
                </c:pt>
                <c:pt idx="388">
                  <c:v>75380.400000000009</c:v>
                </c:pt>
                <c:pt idx="389">
                  <c:v>75564.675000000032</c:v>
                </c:pt>
                <c:pt idx="390">
                  <c:v>75748.950000000012</c:v>
                </c:pt>
                <c:pt idx="391">
                  <c:v>75933.225000000006</c:v>
                </c:pt>
                <c:pt idx="392">
                  <c:v>76117.5</c:v>
                </c:pt>
                <c:pt idx="393">
                  <c:v>76301.775000000023</c:v>
                </c:pt>
                <c:pt idx="394">
                  <c:v>76486.05</c:v>
                </c:pt>
                <c:pt idx="395">
                  <c:v>76670.325000000026</c:v>
                </c:pt>
                <c:pt idx="396">
                  <c:v>76854.600000000006</c:v>
                </c:pt>
                <c:pt idx="397">
                  <c:v>77038.875000000029</c:v>
                </c:pt>
                <c:pt idx="398">
                  <c:v>77223.150000000023</c:v>
                </c:pt>
                <c:pt idx="399">
                  <c:v>77407.425000000003</c:v>
                </c:pt>
                <c:pt idx="400">
                  <c:v>77591.700000000012</c:v>
                </c:pt>
                <c:pt idx="401">
                  <c:v>77775.975000000006</c:v>
                </c:pt>
                <c:pt idx="402">
                  <c:v>77960.25</c:v>
                </c:pt>
                <c:pt idx="403">
                  <c:v>78144.525000000023</c:v>
                </c:pt>
                <c:pt idx="404">
                  <c:v>78328.800000000003</c:v>
                </c:pt>
                <c:pt idx="405">
                  <c:v>78513.075000000026</c:v>
                </c:pt>
                <c:pt idx="406">
                  <c:v>78697.350000000006</c:v>
                </c:pt>
                <c:pt idx="407">
                  <c:v>78881.625000000029</c:v>
                </c:pt>
                <c:pt idx="408">
                  <c:v>79065.900000000009</c:v>
                </c:pt>
                <c:pt idx="409">
                  <c:v>79250.175000000032</c:v>
                </c:pt>
                <c:pt idx="410">
                  <c:v>79434.450000000012</c:v>
                </c:pt>
                <c:pt idx="411">
                  <c:v>79618.725000000006</c:v>
                </c:pt>
                <c:pt idx="412">
                  <c:v>79803</c:v>
                </c:pt>
                <c:pt idx="413">
                  <c:v>79987.275000000023</c:v>
                </c:pt>
                <c:pt idx="414">
                  <c:v>80171.55</c:v>
                </c:pt>
                <c:pt idx="415">
                  <c:v>80355.825000000026</c:v>
                </c:pt>
                <c:pt idx="416">
                  <c:v>80540.100000000006</c:v>
                </c:pt>
                <c:pt idx="417">
                  <c:v>80724.375000000029</c:v>
                </c:pt>
                <c:pt idx="418">
                  <c:v>80908.650000000023</c:v>
                </c:pt>
                <c:pt idx="419">
                  <c:v>81092.925000000003</c:v>
                </c:pt>
                <c:pt idx="420">
                  <c:v>81277.200000000012</c:v>
                </c:pt>
                <c:pt idx="421">
                  <c:v>81461.475000000006</c:v>
                </c:pt>
                <c:pt idx="422">
                  <c:v>81645.75</c:v>
                </c:pt>
                <c:pt idx="423">
                  <c:v>81830.025000000023</c:v>
                </c:pt>
                <c:pt idx="424">
                  <c:v>82014.3</c:v>
                </c:pt>
                <c:pt idx="425">
                  <c:v>82198.575000000026</c:v>
                </c:pt>
                <c:pt idx="426">
                  <c:v>82382.850000000006</c:v>
                </c:pt>
                <c:pt idx="427">
                  <c:v>82567.125000000029</c:v>
                </c:pt>
                <c:pt idx="428">
                  <c:v>82751.400000000009</c:v>
                </c:pt>
                <c:pt idx="429">
                  <c:v>82935.675000000032</c:v>
                </c:pt>
                <c:pt idx="430">
                  <c:v>83119.950000000012</c:v>
                </c:pt>
                <c:pt idx="431">
                  <c:v>83304.225000000006</c:v>
                </c:pt>
                <c:pt idx="432">
                  <c:v>83488.5</c:v>
                </c:pt>
                <c:pt idx="433">
                  <c:v>83672.775000000023</c:v>
                </c:pt>
                <c:pt idx="434">
                  <c:v>83857.05</c:v>
                </c:pt>
                <c:pt idx="435">
                  <c:v>84041.325000000026</c:v>
                </c:pt>
                <c:pt idx="436">
                  <c:v>84225.600000000006</c:v>
                </c:pt>
                <c:pt idx="437">
                  <c:v>84409.875000000029</c:v>
                </c:pt>
                <c:pt idx="438">
                  <c:v>84594.150000000023</c:v>
                </c:pt>
                <c:pt idx="439">
                  <c:v>84778.425000000003</c:v>
                </c:pt>
                <c:pt idx="440">
                  <c:v>84962.700000000012</c:v>
                </c:pt>
                <c:pt idx="441">
                  <c:v>85146.975000000006</c:v>
                </c:pt>
                <c:pt idx="442">
                  <c:v>85331.25</c:v>
                </c:pt>
                <c:pt idx="443">
                  <c:v>85515.525000000023</c:v>
                </c:pt>
                <c:pt idx="444">
                  <c:v>85699.8</c:v>
                </c:pt>
                <c:pt idx="445">
                  <c:v>85884.075000000026</c:v>
                </c:pt>
                <c:pt idx="446">
                  <c:v>86068.35</c:v>
                </c:pt>
                <c:pt idx="447">
                  <c:v>86252.625000000029</c:v>
                </c:pt>
                <c:pt idx="448">
                  <c:v>86436.900000000009</c:v>
                </c:pt>
                <c:pt idx="449">
                  <c:v>86621.175000000032</c:v>
                </c:pt>
                <c:pt idx="450">
                  <c:v>86805.450000000012</c:v>
                </c:pt>
                <c:pt idx="451">
                  <c:v>86989.725000000006</c:v>
                </c:pt>
                <c:pt idx="452">
                  <c:v>87174</c:v>
                </c:pt>
                <c:pt idx="453">
                  <c:v>87358.275000000023</c:v>
                </c:pt>
                <c:pt idx="454">
                  <c:v>87542.55</c:v>
                </c:pt>
                <c:pt idx="455">
                  <c:v>87726.825000000026</c:v>
                </c:pt>
                <c:pt idx="456">
                  <c:v>87911.1</c:v>
                </c:pt>
                <c:pt idx="457">
                  <c:v>88095.375000000029</c:v>
                </c:pt>
                <c:pt idx="458">
                  <c:v>88279.650000000023</c:v>
                </c:pt>
                <c:pt idx="459">
                  <c:v>88463.925000000003</c:v>
                </c:pt>
                <c:pt idx="460">
                  <c:v>88648.200000000012</c:v>
                </c:pt>
                <c:pt idx="461">
                  <c:v>88832.475000000006</c:v>
                </c:pt>
                <c:pt idx="462">
                  <c:v>89016.75</c:v>
                </c:pt>
                <c:pt idx="463">
                  <c:v>89201.025000000023</c:v>
                </c:pt>
                <c:pt idx="464">
                  <c:v>89385.3</c:v>
                </c:pt>
                <c:pt idx="465">
                  <c:v>89569.575000000026</c:v>
                </c:pt>
                <c:pt idx="466">
                  <c:v>89753.85</c:v>
                </c:pt>
                <c:pt idx="467">
                  <c:v>89938.125000000029</c:v>
                </c:pt>
                <c:pt idx="468">
                  <c:v>90122.400000000009</c:v>
                </c:pt>
                <c:pt idx="469">
                  <c:v>90306.675000000032</c:v>
                </c:pt>
                <c:pt idx="470">
                  <c:v>90490.950000000012</c:v>
                </c:pt>
                <c:pt idx="471">
                  <c:v>90675.225000000006</c:v>
                </c:pt>
                <c:pt idx="472">
                  <c:v>90859.5</c:v>
                </c:pt>
                <c:pt idx="473">
                  <c:v>88054.267150193438</c:v>
                </c:pt>
                <c:pt idx="474">
                  <c:v>86214.111328125029</c:v>
                </c:pt>
                <c:pt idx="475">
                  <c:v>84417.982509568319</c:v>
                </c:pt>
                <c:pt idx="476">
                  <c:v>82664.961450010538</c:v>
                </c:pt>
                <c:pt idx="477">
                  <c:v>80954.138884559274</c:v>
                </c:pt>
                <c:pt idx="478">
                  <c:v>79284.615528121591</c:v>
                </c:pt>
                <c:pt idx="479">
                  <c:v>77655.502075195313</c:v>
                </c:pt>
                <c:pt idx="480">
                  <c:v>76065.919200003118</c:v>
                </c:pt>
                <c:pt idx="481">
                  <c:v>74514.997556447968</c:v>
                </c:pt>
                <c:pt idx="482">
                  <c:v>73001.877778112888</c:v>
                </c:pt>
                <c:pt idx="483">
                  <c:v>71525.710478305817</c:v>
                </c:pt>
                <c:pt idx="484">
                  <c:v>70085.65625</c:v>
                </c:pt>
                <c:pt idx="485">
                  <c:v>68680.885665819063</c:v>
                </c:pt>
                <c:pt idx="486">
                  <c:v>67310.579278126359</c:v>
                </c:pt>
                <c:pt idx="487">
                  <c:v>65973.927618935748</c:v>
                </c:pt>
                <c:pt idx="488">
                  <c:v>64670.131199985721</c:v>
                </c:pt>
                <c:pt idx="489">
                  <c:v>63398.400512695313</c:v>
                </c:pt>
                <c:pt idx="490">
                  <c:v>62157.956028118744</c:v>
                </c:pt>
                <c:pt idx="491">
                  <c:v>60948.028197079897</c:v>
                </c:pt>
                <c:pt idx="492">
                  <c:v>59767.857450008392</c:v>
                </c:pt>
                <c:pt idx="493">
                  <c:v>58616.694197058678</c:v>
                </c:pt>
                <c:pt idx="494">
                  <c:v>57493.798828125</c:v>
                </c:pt>
                <c:pt idx="495">
                  <c:v>56398.441712677479</c:v>
                </c:pt>
                <c:pt idx="496">
                  <c:v>55329.903200000532</c:v>
                </c:pt>
                <c:pt idx="497">
                  <c:v>54287.473618939519</c:v>
                </c:pt>
                <c:pt idx="498">
                  <c:v>53270.453278124347</c:v>
                </c:pt>
                <c:pt idx="499">
                  <c:v>52278.152465820305</c:v>
                </c:pt>
                <c:pt idx="500">
                  <c:v>51309.891450002775</c:v>
                </c:pt>
                <c:pt idx="501">
                  <c:v>50365.000478327282</c:v>
                </c:pt>
                <c:pt idx="502">
                  <c:v>49442.819778114572</c:v>
                </c:pt>
                <c:pt idx="503">
                  <c:v>48542.69955644013</c:v>
                </c:pt>
                <c:pt idx="504">
                  <c:v>47664</c:v>
                </c:pt>
                <c:pt idx="505">
                  <c:v>46806.091275185332</c:v>
                </c:pt>
                <c:pt idx="506">
                  <c:v>45968.353528112188</c:v>
                </c:pt>
                <c:pt idx="507">
                  <c:v>45150.176884561763</c:v>
                </c:pt>
                <c:pt idx="508">
                  <c:v>44350.961449995622</c:v>
                </c:pt>
                <c:pt idx="509">
                  <c:v>43570.117309570305</c:v>
                </c:pt>
                <c:pt idx="510">
                  <c:v>42807.064528122559</c:v>
                </c:pt>
                <c:pt idx="511">
                  <c:v>42061.233150184155</c:v>
                </c:pt>
                <c:pt idx="512">
                  <c:v>41332.063199996948</c:v>
                </c:pt>
                <c:pt idx="513">
                  <c:v>40619.004681438208</c:v>
                </c:pt>
                <c:pt idx="514">
                  <c:v>39921.517578125015</c:v>
                </c:pt>
                <c:pt idx="515">
                  <c:v>39239.071853324785</c:v>
                </c:pt>
                <c:pt idx="516">
                  <c:v>38571.147450000033</c:v>
                </c:pt>
                <c:pt idx="517">
                  <c:v>37917.234290808439</c:v>
                </c:pt>
                <c:pt idx="518">
                  <c:v>37276.832278117552</c:v>
                </c:pt>
                <c:pt idx="519">
                  <c:v>36649.451293945313</c:v>
                </c:pt>
                <c:pt idx="520">
                  <c:v>36034.611199989915</c:v>
                </c:pt>
                <c:pt idx="521">
                  <c:v>35431.841837704196</c:v>
                </c:pt>
                <c:pt idx="522">
                  <c:v>34840.683028116822</c:v>
                </c:pt>
                <c:pt idx="523">
                  <c:v>34260.684572070852</c:v>
                </c:pt>
                <c:pt idx="524">
                  <c:v>33691.406250000015</c:v>
                </c:pt>
                <c:pt idx="525">
                  <c:v>33132.417822062969</c:v>
                </c:pt>
                <c:pt idx="526">
                  <c:v>32583.299028128386</c:v>
                </c:pt>
                <c:pt idx="527">
                  <c:v>32043.639587700352</c:v>
                </c:pt>
                <c:pt idx="528">
                  <c:v>31513.039199993014</c:v>
                </c:pt>
                <c:pt idx="529">
                  <c:v>30991.107543945302</c:v>
                </c:pt>
                <c:pt idx="530">
                  <c:v>30477.464278116822</c:v>
                </c:pt>
                <c:pt idx="531">
                  <c:v>29971.739040806882</c:v>
                </c:pt>
                <c:pt idx="532">
                  <c:v>29473.571449995034</c:v>
                </c:pt>
                <c:pt idx="533">
                  <c:v>28982.611103326082</c:v>
                </c:pt>
                <c:pt idx="534">
                  <c:v>28498.517578124996</c:v>
                </c:pt>
                <c:pt idx="535">
                  <c:v>28020.960431426764</c:v>
                </c:pt>
                <c:pt idx="536">
                  <c:v>27549.619199991219</c:v>
                </c:pt>
                <c:pt idx="537">
                  <c:v>27084.18340018392</c:v>
                </c:pt>
                <c:pt idx="538">
                  <c:v>26624.35252812504</c:v>
                </c:pt>
                <c:pt idx="539">
                  <c:v>26169.836059570302</c:v>
                </c:pt>
                <c:pt idx="540">
                  <c:v>25720.35344998537</c:v>
                </c:pt>
                <c:pt idx="541">
                  <c:v>25275.634134560823</c:v>
                </c:pt>
                <c:pt idx="542">
                  <c:v>24835.417528122663</c:v>
                </c:pt>
                <c:pt idx="543">
                  <c:v>24399.45302519203</c:v>
                </c:pt>
                <c:pt idx="544">
                  <c:v>23967.5</c:v>
                </c:pt>
                <c:pt idx="545">
                  <c:v>23539.327806442976</c:v>
                </c:pt>
                <c:pt idx="546">
                  <c:v>23114.715778127313</c:v>
                </c:pt>
                <c:pt idx="547">
                  <c:v>22693.453228309743</c:v>
                </c:pt>
                <c:pt idx="548">
                  <c:v>22275.339450001709</c:v>
                </c:pt>
                <c:pt idx="549">
                  <c:v>21860.18371582032</c:v>
                </c:pt>
                <c:pt idx="550">
                  <c:v>21447.805278122418</c:v>
                </c:pt>
                <c:pt idx="551">
                  <c:v>21038.033368945107</c:v>
                </c:pt>
                <c:pt idx="552">
                  <c:v>20630.707199990749</c:v>
                </c:pt>
                <c:pt idx="553">
                  <c:v>20225.675962686524</c:v>
                </c:pt>
                <c:pt idx="554">
                  <c:v>19822.798828125007</c:v>
                </c:pt>
                <c:pt idx="555">
                  <c:v>19421.944947063923</c:v>
                </c:pt>
                <c:pt idx="556">
                  <c:v>19022.993450000889</c:v>
                </c:pt>
                <c:pt idx="557">
                  <c:v>18625.833447054021</c:v>
                </c:pt>
                <c:pt idx="558">
                  <c:v>18230.364028126001</c:v>
                </c:pt>
                <c:pt idx="559">
                  <c:v>17836.494262695312</c:v>
                </c:pt>
                <c:pt idx="560">
                  <c:v>17444.143200010058</c:v>
                </c:pt>
                <c:pt idx="561">
                  <c:v>17053.239868938912</c:v>
                </c:pt>
                <c:pt idx="562">
                  <c:v>16663.723278105252</c:v>
                </c:pt>
                <c:pt idx="563">
                  <c:v>16275.542415812619</c:v>
                </c:pt>
                <c:pt idx="564">
                  <c:v>15888.65625</c:v>
                </c:pt>
                <c:pt idx="565">
                  <c:v>15503.033728316434</c:v>
                </c:pt>
                <c:pt idx="566">
                  <c:v>15118.653778120879</c:v>
                </c:pt>
                <c:pt idx="567">
                  <c:v>14735.505306452513</c:v>
                </c:pt>
                <c:pt idx="568">
                  <c:v>14353.587200000882</c:v>
                </c:pt>
                <c:pt idx="569">
                  <c:v>13972.908325195313</c:v>
                </c:pt>
                <c:pt idx="570">
                  <c:v>13593.487528115515</c:v>
                </c:pt>
                <c:pt idx="571">
                  <c:v>13215.353634551164</c:v>
                </c:pt>
                <c:pt idx="572">
                  <c:v>12838.54544998705</c:v>
                </c:pt>
                <c:pt idx="573">
                  <c:v>12463.111759573225</c:v>
                </c:pt>
                <c:pt idx="574">
                  <c:v>12089.111328125004</c:v>
                </c:pt>
                <c:pt idx="575">
                  <c:v>11716.612900167704</c:v>
                </c:pt>
                <c:pt idx="576">
                  <c:v>11345.695199996229</c:v>
                </c:pt>
                <c:pt idx="577">
                  <c:v>10976.446931421753</c:v>
                </c:pt>
                <c:pt idx="578">
                  <c:v>10608.966778129339</c:v>
                </c:pt>
                <c:pt idx="579">
                  <c:v>10243.363403320311</c:v>
                </c:pt>
                <c:pt idx="580">
                  <c:v>9879.7554499804937</c:v>
                </c:pt>
                <c:pt idx="581">
                  <c:v>9518.2715408057011</c:v>
                </c:pt>
                <c:pt idx="582">
                  <c:v>9159.0502781271935</c:v>
                </c:pt>
                <c:pt idx="583">
                  <c:v>8802.2402439415491</c:v>
                </c:pt>
                <c:pt idx="584">
                  <c:v>8448</c:v>
                </c:pt>
                <c:pt idx="585">
                  <c:v>8096.4980876892805</c:v>
                </c:pt>
                <c:pt idx="586">
                  <c:v>7747.9130281209946</c:v>
                </c:pt>
                <c:pt idx="587">
                  <c:v>7402.4333220720273</c:v>
                </c:pt>
                <c:pt idx="588">
                  <c:v>7060.257450014351</c:v>
                </c:pt>
                <c:pt idx="589">
                  <c:v>6721.5938720703125</c:v>
                </c:pt>
                <c:pt idx="590">
                  <c:v>6386.6610281169442</c:v>
                </c:pt>
                <c:pt idx="591">
                  <c:v>6055.6873376965505</c:v>
                </c:pt>
                <c:pt idx="592">
                  <c:v>5728.9111999869365</c:v>
                </c:pt>
                <c:pt idx="593">
                  <c:v>5406.5809939354658</c:v>
                </c:pt>
                <c:pt idx="594">
                  <c:v>5088.955078125</c:v>
                </c:pt>
                <c:pt idx="595">
                  <c:v>4776.3017908334714</c:v>
                </c:pt>
                <c:pt idx="596">
                  <c:v>4468.8994499892015</c:v>
                </c:pt>
                <c:pt idx="597">
                  <c:v>4167.0363533198815</c:v>
                </c:pt>
                <c:pt idx="598">
                  <c:v>3871.0107781141996</c:v>
                </c:pt>
                <c:pt idx="599">
                  <c:v>3581.1309814453116</c:v>
                </c:pt>
                <c:pt idx="600">
                  <c:v>3297.7152000069618</c:v>
                </c:pt>
                <c:pt idx="601">
                  <c:v>3021.0916501879692</c:v>
                </c:pt>
                <c:pt idx="602">
                  <c:v>2751.5985281169405</c:v>
                </c:pt>
                <c:pt idx="603">
                  <c:v>2489.5840095579615</c:v>
                </c:pt>
                <c:pt idx="604">
                  <c:v>2235.40625</c:v>
                </c:pt>
                <c:pt idx="605">
                  <c:v>1989.4333845674992</c:v>
                </c:pt>
                <c:pt idx="606">
                  <c:v>1752.0435281246901</c:v>
                </c:pt>
                <c:pt idx="607">
                  <c:v>1523.6247751712801</c:v>
                </c:pt>
                <c:pt idx="608">
                  <c:v>1304.5751999765635</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numCache>
            </c:numRef>
          </c:yVal>
        </c:ser>
        <c:axId val="51417472"/>
        <c:axId val="51419008"/>
      </c:scatterChart>
      <c:valAx>
        <c:axId val="51417472"/>
        <c:scaling>
          <c:orientation val="minMax"/>
        </c:scaling>
        <c:axPos val="b"/>
        <c:numFmt formatCode="General" sourceLinked="1"/>
        <c:tickLblPos val="nextTo"/>
        <c:crossAx val="51419008"/>
        <c:crosses val="autoZero"/>
        <c:crossBetween val="midCat"/>
      </c:valAx>
      <c:valAx>
        <c:axId val="51419008"/>
        <c:scaling>
          <c:orientation val="minMax"/>
        </c:scaling>
        <c:axPos val="l"/>
        <c:majorGridlines/>
        <c:numFmt formatCode="General" sourceLinked="1"/>
        <c:tickLblPos val="nextTo"/>
        <c:crossAx val="51417472"/>
        <c:crosses val="autoZero"/>
        <c:crossBetween val="midCat"/>
      </c:valAx>
    </c:plotArea>
    <c:legend>
      <c:legendPos val="r"/>
    </c:legend>
    <c:plotVisOnly val="1"/>
    <c:dispBlanksAs val="gap"/>
  </c:chart>
  <c:externalData r:id="rId2"/>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clrMapOvr bg1="lt1" tx1="dk1" bg2="lt2" tx2="dk2" accent1="accent1" accent2="accent2" accent3="accent3" accent4="accent4" accent5="accent5" accent6="accent6" hlink="hlink" folHlink="folHlink"/>
  <c:chart>
    <c:title>
      <c:layout>
        <c:manualLayout>
          <c:xMode val="edge"/>
          <c:yMode val="edge"/>
          <c:x val="0.34920144356955385"/>
          <c:y val="4.6296296296296315E-2"/>
        </c:manualLayout>
      </c:layout>
    </c:title>
    <c:plotArea>
      <c:layout/>
      <c:scatterChart>
        <c:scatterStyle val="lineMarker"/>
        <c:ser>
          <c:idx val="0"/>
          <c:order val="0"/>
          <c:tx>
            <c:v>pressure mb</c:v>
          </c:tx>
          <c:spPr>
            <a:ln w="28575">
              <a:noFill/>
            </a:ln>
          </c:spPr>
          <c:xVal>
            <c:numRef>
              <c:f>'[BSE &amp; HOBO data.xlsx]BSE Data'!$H$5:$H$991</c:f>
              <c:numCache>
                <c:formatCode>General</c:formatCode>
                <c:ptCount val="987"/>
                <c:pt idx="0">
                  <c:v>921.98828125000023</c:v>
                </c:pt>
                <c:pt idx="1">
                  <c:v>921.98828125000023</c:v>
                </c:pt>
                <c:pt idx="2">
                  <c:v>921.98828125000023</c:v>
                </c:pt>
                <c:pt idx="3">
                  <c:v>921.98828125000023</c:v>
                </c:pt>
                <c:pt idx="4">
                  <c:v>921.98828125000023</c:v>
                </c:pt>
                <c:pt idx="5">
                  <c:v>921.98828125000023</c:v>
                </c:pt>
                <c:pt idx="6">
                  <c:v>921.98828125000023</c:v>
                </c:pt>
                <c:pt idx="7">
                  <c:v>921.98828125000023</c:v>
                </c:pt>
                <c:pt idx="8">
                  <c:v>921.98828125000023</c:v>
                </c:pt>
                <c:pt idx="9">
                  <c:v>921.98828125000023</c:v>
                </c:pt>
                <c:pt idx="10">
                  <c:v>921.98828125000023</c:v>
                </c:pt>
                <c:pt idx="11">
                  <c:v>921.98828125000023</c:v>
                </c:pt>
                <c:pt idx="12">
                  <c:v>921.98828125000023</c:v>
                </c:pt>
                <c:pt idx="13">
                  <c:v>921.98828125000023</c:v>
                </c:pt>
                <c:pt idx="14">
                  <c:v>921.98828125000023</c:v>
                </c:pt>
                <c:pt idx="15">
                  <c:v>921.98828125000023</c:v>
                </c:pt>
                <c:pt idx="16">
                  <c:v>921.98828125000023</c:v>
                </c:pt>
                <c:pt idx="17">
                  <c:v>921.98828125000023</c:v>
                </c:pt>
                <c:pt idx="18">
                  <c:v>921.98828125000023</c:v>
                </c:pt>
                <c:pt idx="19">
                  <c:v>921.98828125000023</c:v>
                </c:pt>
                <c:pt idx="20">
                  <c:v>921.98828125000023</c:v>
                </c:pt>
                <c:pt idx="21">
                  <c:v>921.98828125000023</c:v>
                </c:pt>
                <c:pt idx="22">
                  <c:v>921.98828125000023</c:v>
                </c:pt>
                <c:pt idx="23">
                  <c:v>921.98828125000023</c:v>
                </c:pt>
                <c:pt idx="24">
                  <c:v>921.98828125000023</c:v>
                </c:pt>
                <c:pt idx="25">
                  <c:v>921.98828125000023</c:v>
                </c:pt>
                <c:pt idx="26">
                  <c:v>921.98828125000023</c:v>
                </c:pt>
                <c:pt idx="27">
                  <c:v>912.095703125</c:v>
                </c:pt>
                <c:pt idx="28">
                  <c:v>902.203125</c:v>
                </c:pt>
                <c:pt idx="29">
                  <c:v>892.31054687499977</c:v>
                </c:pt>
                <c:pt idx="30">
                  <c:v>882.41796874999977</c:v>
                </c:pt>
                <c:pt idx="31">
                  <c:v>872.525390625</c:v>
                </c:pt>
                <c:pt idx="32">
                  <c:v>862.6328125</c:v>
                </c:pt>
                <c:pt idx="33">
                  <c:v>852.740234375</c:v>
                </c:pt>
                <c:pt idx="34">
                  <c:v>842.84765624999977</c:v>
                </c:pt>
                <c:pt idx="35">
                  <c:v>837.90136718749977</c:v>
                </c:pt>
                <c:pt idx="36">
                  <c:v>828.00878906250023</c:v>
                </c:pt>
                <c:pt idx="37">
                  <c:v>818.1162109375</c:v>
                </c:pt>
                <c:pt idx="38">
                  <c:v>808.2236328125</c:v>
                </c:pt>
                <c:pt idx="39">
                  <c:v>803.27734375000023</c:v>
                </c:pt>
                <c:pt idx="40">
                  <c:v>793.384765625</c:v>
                </c:pt>
                <c:pt idx="41">
                  <c:v>783.4921875</c:v>
                </c:pt>
                <c:pt idx="42">
                  <c:v>778.5458984375</c:v>
                </c:pt>
                <c:pt idx="43">
                  <c:v>773.599609375</c:v>
                </c:pt>
                <c:pt idx="44">
                  <c:v>763.70703125000023</c:v>
                </c:pt>
                <c:pt idx="45">
                  <c:v>753.81445312499977</c:v>
                </c:pt>
                <c:pt idx="46">
                  <c:v>748.86816406249977</c:v>
                </c:pt>
                <c:pt idx="47">
                  <c:v>738.97558593750023</c:v>
                </c:pt>
                <c:pt idx="48">
                  <c:v>734.02929687499977</c:v>
                </c:pt>
                <c:pt idx="49">
                  <c:v>724.13671875</c:v>
                </c:pt>
                <c:pt idx="50">
                  <c:v>719.1904296875</c:v>
                </c:pt>
                <c:pt idx="51">
                  <c:v>709.29785156250023</c:v>
                </c:pt>
                <c:pt idx="52">
                  <c:v>704.35156249999966</c:v>
                </c:pt>
                <c:pt idx="53">
                  <c:v>694.458984375</c:v>
                </c:pt>
                <c:pt idx="54">
                  <c:v>689.51269531249977</c:v>
                </c:pt>
                <c:pt idx="55">
                  <c:v>684.56640625</c:v>
                </c:pt>
                <c:pt idx="56">
                  <c:v>674.673828125</c:v>
                </c:pt>
                <c:pt idx="57">
                  <c:v>669.7275390625</c:v>
                </c:pt>
                <c:pt idx="58">
                  <c:v>664.78125</c:v>
                </c:pt>
                <c:pt idx="59">
                  <c:v>654.888671875</c:v>
                </c:pt>
                <c:pt idx="60">
                  <c:v>649.94238281249977</c:v>
                </c:pt>
                <c:pt idx="61">
                  <c:v>640.0498046875</c:v>
                </c:pt>
                <c:pt idx="62">
                  <c:v>640.0498046875</c:v>
                </c:pt>
                <c:pt idx="63">
                  <c:v>630.15722656249977</c:v>
                </c:pt>
                <c:pt idx="64">
                  <c:v>625.21093750000023</c:v>
                </c:pt>
                <c:pt idx="65">
                  <c:v>620.2646484375</c:v>
                </c:pt>
                <c:pt idx="66">
                  <c:v>610.3720703125</c:v>
                </c:pt>
                <c:pt idx="67">
                  <c:v>600.4794921875</c:v>
                </c:pt>
                <c:pt idx="68">
                  <c:v>595.53320312499977</c:v>
                </c:pt>
                <c:pt idx="69">
                  <c:v>590.5869140625</c:v>
                </c:pt>
                <c:pt idx="70">
                  <c:v>580.69433593750045</c:v>
                </c:pt>
                <c:pt idx="71">
                  <c:v>575.748046875</c:v>
                </c:pt>
                <c:pt idx="72">
                  <c:v>570.80175781249977</c:v>
                </c:pt>
                <c:pt idx="73">
                  <c:v>560.9091796875</c:v>
                </c:pt>
                <c:pt idx="74">
                  <c:v>555.96289062499977</c:v>
                </c:pt>
                <c:pt idx="75">
                  <c:v>551.0166015625</c:v>
                </c:pt>
                <c:pt idx="76">
                  <c:v>541.1240234375</c:v>
                </c:pt>
                <c:pt idx="77">
                  <c:v>536.17773437500023</c:v>
                </c:pt>
                <c:pt idx="78">
                  <c:v>531.2314453125</c:v>
                </c:pt>
                <c:pt idx="79">
                  <c:v>526.28515625000023</c:v>
                </c:pt>
                <c:pt idx="80">
                  <c:v>516.39257812499977</c:v>
                </c:pt>
                <c:pt idx="81">
                  <c:v>511.44628906249989</c:v>
                </c:pt>
                <c:pt idx="82">
                  <c:v>506.5</c:v>
                </c:pt>
                <c:pt idx="83">
                  <c:v>501.55371093749989</c:v>
                </c:pt>
                <c:pt idx="84">
                  <c:v>496.60742187500011</c:v>
                </c:pt>
                <c:pt idx="85">
                  <c:v>491.66113281249989</c:v>
                </c:pt>
                <c:pt idx="86">
                  <c:v>481.76855468749989</c:v>
                </c:pt>
                <c:pt idx="87">
                  <c:v>481.76855468749989</c:v>
                </c:pt>
                <c:pt idx="88">
                  <c:v>471.87597656249989</c:v>
                </c:pt>
                <c:pt idx="89">
                  <c:v>466.9296875</c:v>
                </c:pt>
                <c:pt idx="90">
                  <c:v>461.98339843749977</c:v>
                </c:pt>
                <c:pt idx="91">
                  <c:v>457.03710937499989</c:v>
                </c:pt>
                <c:pt idx="92">
                  <c:v>452.0908203125</c:v>
                </c:pt>
                <c:pt idx="93">
                  <c:v>447.14453125</c:v>
                </c:pt>
                <c:pt idx="94">
                  <c:v>447.14453125</c:v>
                </c:pt>
                <c:pt idx="95">
                  <c:v>437.251953125</c:v>
                </c:pt>
                <c:pt idx="96">
                  <c:v>432.3056640625</c:v>
                </c:pt>
                <c:pt idx="97">
                  <c:v>427.359375</c:v>
                </c:pt>
                <c:pt idx="98">
                  <c:v>422.41308593749989</c:v>
                </c:pt>
                <c:pt idx="99">
                  <c:v>417.46679687499989</c:v>
                </c:pt>
                <c:pt idx="100">
                  <c:v>417.46679687499989</c:v>
                </c:pt>
                <c:pt idx="101">
                  <c:v>412.52050781249989</c:v>
                </c:pt>
                <c:pt idx="102">
                  <c:v>402.6279296875</c:v>
                </c:pt>
                <c:pt idx="103">
                  <c:v>402.6279296875</c:v>
                </c:pt>
                <c:pt idx="104">
                  <c:v>397.68164062500011</c:v>
                </c:pt>
                <c:pt idx="105">
                  <c:v>392.73535156249977</c:v>
                </c:pt>
                <c:pt idx="106">
                  <c:v>387.7890625</c:v>
                </c:pt>
                <c:pt idx="107">
                  <c:v>387.7890625</c:v>
                </c:pt>
                <c:pt idx="108">
                  <c:v>382.8427734375</c:v>
                </c:pt>
                <c:pt idx="109">
                  <c:v>377.896484375</c:v>
                </c:pt>
                <c:pt idx="110">
                  <c:v>372.95019531249989</c:v>
                </c:pt>
                <c:pt idx="111">
                  <c:v>368.00390624999989</c:v>
                </c:pt>
                <c:pt idx="112">
                  <c:v>363.0576171875</c:v>
                </c:pt>
                <c:pt idx="113">
                  <c:v>363.0576171875</c:v>
                </c:pt>
                <c:pt idx="114">
                  <c:v>358.111328125</c:v>
                </c:pt>
                <c:pt idx="115">
                  <c:v>358.111328125</c:v>
                </c:pt>
                <c:pt idx="116">
                  <c:v>348.21874999999989</c:v>
                </c:pt>
                <c:pt idx="117">
                  <c:v>348.21874999999989</c:v>
                </c:pt>
                <c:pt idx="118">
                  <c:v>348.21874999999989</c:v>
                </c:pt>
                <c:pt idx="119">
                  <c:v>343.2724609375</c:v>
                </c:pt>
                <c:pt idx="120">
                  <c:v>338.32617187499989</c:v>
                </c:pt>
                <c:pt idx="121">
                  <c:v>338.32617187499989</c:v>
                </c:pt>
                <c:pt idx="122">
                  <c:v>338.32617187499989</c:v>
                </c:pt>
                <c:pt idx="123">
                  <c:v>333.37988281250011</c:v>
                </c:pt>
                <c:pt idx="124">
                  <c:v>328.43359374999977</c:v>
                </c:pt>
                <c:pt idx="125">
                  <c:v>328.43359374999977</c:v>
                </c:pt>
                <c:pt idx="126">
                  <c:v>328.43359374999977</c:v>
                </c:pt>
                <c:pt idx="127">
                  <c:v>323.48730468749989</c:v>
                </c:pt>
                <c:pt idx="128">
                  <c:v>318.541015625</c:v>
                </c:pt>
                <c:pt idx="129">
                  <c:v>313.59472656249989</c:v>
                </c:pt>
                <c:pt idx="130">
                  <c:v>308.6484375</c:v>
                </c:pt>
                <c:pt idx="131">
                  <c:v>308.6484375</c:v>
                </c:pt>
                <c:pt idx="132">
                  <c:v>303.70214843749989</c:v>
                </c:pt>
                <c:pt idx="133">
                  <c:v>303.70214843749989</c:v>
                </c:pt>
                <c:pt idx="134">
                  <c:v>303.70214843749989</c:v>
                </c:pt>
                <c:pt idx="135">
                  <c:v>293.8095703125</c:v>
                </c:pt>
                <c:pt idx="136">
                  <c:v>298.755859375</c:v>
                </c:pt>
                <c:pt idx="137">
                  <c:v>288.86328125</c:v>
                </c:pt>
                <c:pt idx="138">
                  <c:v>288.86328125</c:v>
                </c:pt>
                <c:pt idx="139">
                  <c:v>288.86328125</c:v>
                </c:pt>
                <c:pt idx="140">
                  <c:v>283.91699218749989</c:v>
                </c:pt>
                <c:pt idx="141">
                  <c:v>278.970703125</c:v>
                </c:pt>
                <c:pt idx="142">
                  <c:v>278.970703125</c:v>
                </c:pt>
                <c:pt idx="143">
                  <c:v>278.970703125</c:v>
                </c:pt>
                <c:pt idx="144">
                  <c:v>274.02441406249989</c:v>
                </c:pt>
                <c:pt idx="145">
                  <c:v>269.07812499999989</c:v>
                </c:pt>
                <c:pt idx="146">
                  <c:v>269.07812499999989</c:v>
                </c:pt>
                <c:pt idx="147">
                  <c:v>264.13183593749989</c:v>
                </c:pt>
                <c:pt idx="148">
                  <c:v>264.13183593749989</c:v>
                </c:pt>
                <c:pt idx="149">
                  <c:v>259.185546875</c:v>
                </c:pt>
                <c:pt idx="150">
                  <c:v>259.185546875</c:v>
                </c:pt>
                <c:pt idx="151">
                  <c:v>254.2392578125</c:v>
                </c:pt>
                <c:pt idx="152">
                  <c:v>254.2392578125</c:v>
                </c:pt>
                <c:pt idx="153">
                  <c:v>249.29296875</c:v>
                </c:pt>
                <c:pt idx="154">
                  <c:v>249.29296875</c:v>
                </c:pt>
                <c:pt idx="155">
                  <c:v>249.29296875</c:v>
                </c:pt>
                <c:pt idx="156">
                  <c:v>249.29296875</c:v>
                </c:pt>
                <c:pt idx="157">
                  <c:v>244.3466796875</c:v>
                </c:pt>
                <c:pt idx="158">
                  <c:v>244.3466796875</c:v>
                </c:pt>
                <c:pt idx="159">
                  <c:v>244.3466796875</c:v>
                </c:pt>
                <c:pt idx="160">
                  <c:v>234.4541015625</c:v>
                </c:pt>
                <c:pt idx="161">
                  <c:v>234.4541015625</c:v>
                </c:pt>
                <c:pt idx="162">
                  <c:v>229.5078125</c:v>
                </c:pt>
                <c:pt idx="163">
                  <c:v>229.5078125</c:v>
                </c:pt>
                <c:pt idx="164">
                  <c:v>229.5078125</c:v>
                </c:pt>
                <c:pt idx="165">
                  <c:v>229.5078125</c:v>
                </c:pt>
                <c:pt idx="166">
                  <c:v>224.5615234375</c:v>
                </c:pt>
                <c:pt idx="167">
                  <c:v>219.615234375</c:v>
                </c:pt>
                <c:pt idx="168">
                  <c:v>219.615234375</c:v>
                </c:pt>
                <c:pt idx="169">
                  <c:v>214.66894531250006</c:v>
                </c:pt>
                <c:pt idx="170">
                  <c:v>214.66894531250006</c:v>
                </c:pt>
                <c:pt idx="171">
                  <c:v>209.72265625</c:v>
                </c:pt>
                <c:pt idx="172">
                  <c:v>209.72265625</c:v>
                </c:pt>
                <c:pt idx="173">
                  <c:v>204.7763671875</c:v>
                </c:pt>
                <c:pt idx="174">
                  <c:v>204.7763671875</c:v>
                </c:pt>
                <c:pt idx="175">
                  <c:v>199.830078125</c:v>
                </c:pt>
                <c:pt idx="176">
                  <c:v>199.830078125</c:v>
                </c:pt>
                <c:pt idx="177">
                  <c:v>194.8837890625</c:v>
                </c:pt>
                <c:pt idx="178">
                  <c:v>199.830078125</c:v>
                </c:pt>
                <c:pt idx="179">
                  <c:v>194.8837890625</c:v>
                </c:pt>
                <c:pt idx="180">
                  <c:v>199.830078125</c:v>
                </c:pt>
                <c:pt idx="181">
                  <c:v>194.8837890625</c:v>
                </c:pt>
                <c:pt idx="182">
                  <c:v>189.9375</c:v>
                </c:pt>
                <c:pt idx="183">
                  <c:v>184.99121093750006</c:v>
                </c:pt>
                <c:pt idx="184">
                  <c:v>189.9375</c:v>
                </c:pt>
                <c:pt idx="185">
                  <c:v>184.99121093750006</c:v>
                </c:pt>
                <c:pt idx="186">
                  <c:v>189.9375</c:v>
                </c:pt>
                <c:pt idx="187">
                  <c:v>180.044921875</c:v>
                </c:pt>
                <c:pt idx="188">
                  <c:v>180.044921875</c:v>
                </c:pt>
                <c:pt idx="189">
                  <c:v>184.99121093750006</c:v>
                </c:pt>
                <c:pt idx="190">
                  <c:v>180.044921875</c:v>
                </c:pt>
                <c:pt idx="191">
                  <c:v>180.044921875</c:v>
                </c:pt>
                <c:pt idx="192">
                  <c:v>175.09863281250006</c:v>
                </c:pt>
                <c:pt idx="193">
                  <c:v>175.09863281250006</c:v>
                </c:pt>
                <c:pt idx="194">
                  <c:v>175.09863281250006</c:v>
                </c:pt>
                <c:pt idx="195">
                  <c:v>170.15234375000006</c:v>
                </c:pt>
                <c:pt idx="196">
                  <c:v>170.15234375000006</c:v>
                </c:pt>
                <c:pt idx="197">
                  <c:v>170.15234375000006</c:v>
                </c:pt>
                <c:pt idx="198">
                  <c:v>170.15234375000006</c:v>
                </c:pt>
                <c:pt idx="199">
                  <c:v>165.20605468749997</c:v>
                </c:pt>
                <c:pt idx="200">
                  <c:v>165.20605468749997</c:v>
                </c:pt>
                <c:pt idx="201">
                  <c:v>160.25976562499989</c:v>
                </c:pt>
                <c:pt idx="202">
                  <c:v>160.25976562499989</c:v>
                </c:pt>
                <c:pt idx="203">
                  <c:v>160.25976562499989</c:v>
                </c:pt>
                <c:pt idx="204">
                  <c:v>155.3134765625</c:v>
                </c:pt>
                <c:pt idx="205">
                  <c:v>155.3134765625</c:v>
                </c:pt>
                <c:pt idx="206">
                  <c:v>155.3134765625</c:v>
                </c:pt>
                <c:pt idx="207">
                  <c:v>155.3134765625</c:v>
                </c:pt>
                <c:pt idx="208">
                  <c:v>155.3134765625</c:v>
                </c:pt>
                <c:pt idx="209">
                  <c:v>150.36718750000006</c:v>
                </c:pt>
                <c:pt idx="210">
                  <c:v>150.36718750000006</c:v>
                </c:pt>
                <c:pt idx="211">
                  <c:v>145.42089843750006</c:v>
                </c:pt>
                <c:pt idx="212">
                  <c:v>150.36718750000006</c:v>
                </c:pt>
                <c:pt idx="213">
                  <c:v>145.42089843750006</c:v>
                </c:pt>
                <c:pt idx="214">
                  <c:v>150.36718750000006</c:v>
                </c:pt>
                <c:pt idx="215">
                  <c:v>140.474609375</c:v>
                </c:pt>
                <c:pt idx="216">
                  <c:v>140.474609375</c:v>
                </c:pt>
                <c:pt idx="217">
                  <c:v>140.474609375</c:v>
                </c:pt>
                <c:pt idx="218">
                  <c:v>140.474609375</c:v>
                </c:pt>
                <c:pt idx="219">
                  <c:v>135.52832031250011</c:v>
                </c:pt>
                <c:pt idx="220">
                  <c:v>135.52832031250011</c:v>
                </c:pt>
                <c:pt idx="221">
                  <c:v>140.474609375</c:v>
                </c:pt>
                <c:pt idx="222">
                  <c:v>135.52832031250011</c:v>
                </c:pt>
                <c:pt idx="223">
                  <c:v>135.52832031250011</c:v>
                </c:pt>
                <c:pt idx="224">
                  <c:v>135.52832031250011</c:v>
                </c:pt>
                <c:pt idx="225">
                  <c:v>135.52832031250011</c:v>
                </c:pt>
                <c:pt idx="226">
                  <c:v>130.58203125000006</c:v>
                </c:pt>
                <c:pt idx="227">
                  <c:v>125.63574218749993</c:v>
                </c:pt>
                <c:pt idx="228">
                  <c:v>125.63574218749993</c:v>
                </c:pt>
                <c:pt idx="229">
                  <c:v>125.63574218749993</c:v>
                </c:pt>
                <c:pt idx="230">
                  <c:v>125.63574218749993</c:v>
                </c:pt>
                <c:pt idx="231">
                  <c:v>125.63574218749993</c:v>
                </c:pt>
                <c:pt idx="232">
                  <c:v>125.63574218749993</c:v>
                </c:pt>
                <c:pt idx="233">
                  <c:v>120.689453125</c:v>
                </c:pt>
                <c:pt idx="234">
                  <c:v>120.689453125</c:v>
                </c:pt>
                <c:pt idx="235">
                  <c:v>120.689453125</c:v>
                </c:pt>
                <c:pt idx="236">
                  <c:v>120.689453125</c:v>
                </c:pt>
                <c:pt idx="237">
                  <c:v>120.689453125</c:v>
                </c:pt>
                <c:pt idx="238">
                  <c:v>120.689453125</c:v>
                </c:pt>
                <c:pt idx="239">
                  <c:v>115.74316406250003</c:v>
                </c:pt>
                <c:pt idx="240">
                  <c:v>115.74316406250003</c:v>
                </c:pt>
                <c:pt idx="241">
                  <c:v>110.796875</c:v>
                </c:pt>
                <c:pt idx="242">
                  <c:v>110.796875</c:v>
                </c:pt>
                <c:pt idx="243">
                  <c:v>110.796875</c:v>
                </c:pt>
                <c:pt idx="244">
                  <c:v>105.85058593749996</c:v>
                </c:pt>
                <c:pt idx="245">
                  <c:v>105.85058593749996</c:v>
                </c:pt>
                <c:pt idx="246">
                  <c:v>105.85058593749996</c:v>
                </c:pt>
                <c:pt idx="247">
                  <c:v>105.85058593749996</c:v>
                </c:pt>
                <c:pt idx="248">
                  <c:v>105.85058593749996</c:v>
                </c:pt>
                <c:pt idx="249">
                  <c:v>105.85058593749996</c:v>
                </c:pt>
                <c:pt idx="250">
                  <c:v>105.85058593749996</c:v>
                </c:pt>
                <c:pt idx="251">
                  <c:v>105.85058593749996</c:v>
                </c:pt>
                <c:pt idx="252">
                  <c:v>100.90429687500003</c:v>
                </c:pt>
                <c:pt idx="253">
                  <c:v>95.958007812499929</c:v>
                </c:pt>
                <c:pt idx="254">
                  <c:v>95.958007812499929</c:v>
                </c:pt>
                <c:pt idx="255">
                  <c:v>100.90429687500003</c:v>
                </c:pt>
                <c:pt idx="256">
                  <c:v>95.958007812499929</c:v>
                </c:pt>
                <c:pt idx="257">
                  <c:v>95.958007812499929</c:v>
                </c:pt>
                <c:pt idx="258">
                  <c:v>95.958007812499929</c:v>
                </c:pt>
                <c:pt idx="259">
                  <c:v>95.958007812499929</c:v>
                </c:pt>
                <c:pt idx="260">
                  <c:v>91.01171875</c:v>
                </c:pt>
                <c:pt idx="261">
                  <c:v>91.01171875</c:v>
                </c:pt>
                <c:pt idx="262">
                  <c:v>91.01171875</c:v>
                </c:pt>
                <c:pt idx="263">
                  <c:v>91.01171875</c:v>
                </c:pt>
                <c:pt idx="264">
                  <c:v>91.01171875</c:v>
                </c:pt>
                <c:pt idx="265">
                  <c:v>86.065429687500028</c:v>
                </c:pt>
                <c:pt idx="266">
                  <c:v>86.065429687500028</c:v>
                </c:pt>
                <c:pt idx="267">
                  <c:v>86.065429687500028</c:v>
                </c:pt>
                <c:pt idx="268">
                  <c:v>86.065429687500028</c:v>
                </c:pt>
                <c:pt idx="269">
                  <c:v>81.119140625000028</c:v>
                </c:pt>
                <c:pt idx="270">
                  <c:v>81.119140625000028</c:v>
                </c:pt>
                <c:pt idx="271">
                  <c:v>81.119140625000028</c:v>
                </c:pt>
                <c:pt idx="272">
                  <c:v>81.119140625000028</c:v>
                </c:pt>
                <c:pt idx="273">
                  <c:v>81.119140625000028</c:v>
                </c:pt>
                <c:pt idx="274">
                  <c:v>81.119140625000028</c:v>
                </c:pt>
                <c:pt idx="275">
                  <c:v>81.119140625000028</c:v>
                </c:pt>
                <c:pt idx="276">
                  <c:v>76.172851562499929</c:v>
                </c:pt>
                <c:pt idx="277">
                  <c:v>76.172851562499929</c:v>
                </c:pt>
                <c:pt idx="278">
                  <c:v>76.172851562499929</c:v>
                </c:pt>
                <c:pt idx="279">
                  <c:v>76.172851562499929</c:v>
                </c:pt>
                <c:pt idx="280">
                  <c:v>76.172851562499929</c:v>
                </c:pt>
                <c:pt idx="281">
                  <c:v>76.172851562499929</c:v>
                </c:pt>
                <c:pt idx="282">
                  <c:v>76.172851562499929</c:v>
                </c:pt>
                <c:pt idx="283">
                  <c:v>71.2265625</c:v>
                </c:pt>
                <c:pt idx="284">
                  <c:v>71.2265625</c:v>
                </c:pt>
                <c:pt idx="285">
                  <c:v>66.2802734375</c:v>
                </c:pt>
                <c:pt idx="286">
                  <c:v>71.2265625</c:v>
                </c:pt>
                <c:pt idx="287">
                  <c:v>71.2265625</c:v>
                </c:pt>
                <c:pt idx="288">
                  <c:v>71.2265625</c:v>
                </c:pt>
                <c:pt idx="289">
                  <c:v>66.2802734375</c:v>
                </c:pt>
                <c:pt idx="290">
                  <c:v>66.2802734375</c:v>
                </c:pt>
                <c:pt idx="291">
                  <c:v>66.2802734375</c:v>
                </c:pt>
                <c:pt idx="292">
                  <c:v>61.333984374999993</c:v>
                </c:pt>
                <c:pt idx="293">
                  <c:v>61.333984374999993</c:v>
                </c:pt>
                <c:pt idx="294">
                  <c:v>66.2802734375</c:v>
                </c:pt>
                <c:pt idx="295">
                  <c:v>66.2802734375</c:v>
                </c:pt>
                <c:pt idx="296">
                  <c:v>61.333984374999993</c:v>
                </c:pt>
                <c:pt idx="297">
                  <c:v>61.333984374999993</c:v>
                </c:pt>
                <c:pt idx="298">
                  <c:v>61.333984374999993</c:v>
                </c:pt>
                <c:pt idx="299">
                  <c:v>56.3876953125</c:v>
                </c:pt>
                <c:pt idx="300">
                  <c:v>56.3876953125</c:v>
                </c:pt>
                <c:pt idx="301">
                  <c:v>56.3876953125</c:v>
                </c:pt>
                <c:pt idx="302">
                  <c:v>56.3876953125</c:v>
                </c:pt>
                <c:pt idx="303">
                  <c:v>56.3876953125</c:v>
                </c:pt>
                <c:pt idx="304">
                  <c:v>51.441406249999993</c:v>
                </c:pt>
                <c:pt idx="305">
                  <c:v>51.441406249999993</c:v>
                </c:pt>
                <c:pt idx="306">
                  <c:v>51.441406249999993</c:v>
                </c:pt>
                <c:pt idx="307">
                  <c:v>56.3876953125</c:v>
                </c:pt>
                <c:pt idx="308">
                  <c:v>51.441406249999993</c:v>
                </c:pt>
                <c:pt idx="309">
                  <c:v>51.441406249999993</c:v>
                </c:pt>
                <c:pt idx="310">
                  <c:v>51.441406249999993</c:v>
                </c:pt>
                <c:pt idx="311">
                  <c:v>51.441406249999993</c:v>
                </c:pt>
                <c:pt idx="312">
                  <c:v>46.495117187500014</c:v>
                </c:pt>
                <c:pt idx="313">
                  <c:v>51.441406249999993</c:v>
                </c:pt>
                <c:pt idx="314">
                  <c:v>51.441406249999993</c:v>
                </c:pt>
                <c:pt idx="315">
                  <c:v>46.495117187500014</c:v>
                </c:pt>
                <c:pt idx="316">
                  <c:v>46.495117187500014</c:v>
                </c:pt>
                <c:pt idx="317">
                  <c:v>46.495117187500014</c:v>
                </c:pt>
                <c:pt idx="318">
                  <c:v>46.495117187500014</c:v>
                </c:pt>
                <c:pt idx="319">
                  <c:v>41.548828125</c:v>
                </c:pt>
                <c:pt idx="320">
                  <c:v>41.548828125</c:v>
                </c:pt>
                <c:pt idx="321">
                  <c:v>46.495117187500014</c:v>
                </c:pt>
                <c:pt idx="322">
                  <c:v>46.495117187500014</c:v>
                </c:pt>
                <c:pt idx="323">
                  <c:v>46.495117187500014</c:v>
                </c:pt>
                <c:pt idx="324">
                  <c:v>46.495117187500014</c:v>
                </c:pt>
                <c:pt idx="325">
                  <c:v>46.495117187500014</c:v>
                </c:pt>
                <c:pt idx="326">
                  <c:v>41.548828125</c:v>
                </c:pt>
                <c:pt idx="327">
                  <c:v>41.548828125</c:v>
                </c:pt>
                <c:pt idx="328">
                  <c:v>36.602539062500014</c:v>
                </c:pt>
                <c:pt idx="329">
                  <c:v>41.548828125</c:v>
                </c:pt>
                <c:pt idx="330">
                  <c:v>41.548828125</c:v>
                </c:pt>
                <c:pt idx="331">
                  <c:v>36.602539062500014</c:v>
                </c:pt>
                <c:pt idx="332">
                  <c:v>36.602539062500014</c:v>
                </c:pt>
                <c:pt idx="333">
                  <c:v>41.548828125</c:v>
                </c:pt>
                <c:pt idx="334">
                  <c:v>41.548828125</c:v>
                </c:pt>
                <c:pt idx="335">
                  <c:v>36.602539062500014</c:v>
                </c:pt>
                <c:pt idx="336">
                  <c:v>41.548828125</c:v>
                </c:pt>
                <c:pt idx="337">
                  <c:v>36.602539062500014</c:v>
                </c:pt>
                <c:pt idx="338">
                  <c:v>36.602539062500014</c:v>
                </c:pt>
                <c:pt idx="339">
                  <c:v>31.656250000000007</c:v>
                </c:pt>
                <c:pt idx="340">
                  <c:v>36.602539062500014</c:v>
                </c:pt>
                <c:pt idx="341">
                  <c:v>36.602539062500014</c:v>
                </c:pt>
                <c:pt idx="342">
                  <c:v>31.656250000000007</c:v>
                </c:pt>
                <c:pt idx="343">
                  <c:v>31.656250000000007</c:v>
                </c:pt>
                <c:pt idx="344">
                  <c:v>31.656250000000007</c:v>
                </c:pt>
                <c:pt idx="345">
                  <c:v>31.656250000000007</c:v>
                </c:pt>
                <c:pt idx="346">
                  <c:v>26.7099609375</c:v>
                </c:pt>
                <c:pt idx="347">
                  <c:v>26.7099609375</c:v>
                </c:pt>
                <c:pt idx="348">
                  <c:v>31.656250000000007</c:v>
                </c:pt>
                <c:pt idx="349">
                  <c:v>31.656250000000007</c:v>
                </c:pt>
                <c:pt idx="350">
                  <c:v>26.7099609375</c:v>
                </c:pt>
                <c:pt idx="351">
                  <c:v>26.7099609375</c:v>
                </c:pt>
                <c:pt idx="352">
                  <c:v>26.7099609375</c:v>
                </c:pt>
                <c:pt idx="353">
                  <c:v>26.7099609375</c:v>
                </c:pt>
                <c:pt idx="354">
                  <c:v>26.7099609375</c:v>
                </c:pt>
                <c:pt idx="355">
                  <c:v>26.7099609375</c:v>
                </c:pt>
                <c:pt idx="356">
                  <c:v>21.763671874999989</c:v>
                </c:pt>
                <c:pt idx="357">
                  <c:v>21.763671874999989</c:v>
                </c:pt>
                <c:pt idx="358">
                  <c:v>21.763671874999989</c:v>
                </c:pt>
                <c:pt idx="359">
                  <c:v>21.763671874999989</c:v>
                </c:pt>
                <c:pt idx="360">
                  <c:v>21.763671874999989</c:v>
                </c:pt>
                <c:pt idx="361">
                  <c:v>21.763671874999989</c:v>
                </c:pt>
                <c:pt idx="362">
                  <c:v>21.763671874999989</c:v>
                </c:pt>
                <c:pt idx="363">
                  <c:v>21.763671874999989</c:v>
                </c:pt>
                <c:pt idx="364">
                  <c:v>16.8173828125</c:v>
                </c:pt>
                <c:pt idx="365">
                  <c:v>21.763671874999989</c:v>
                </c:pt>
                <c:pt idx="366">
                  <c:v>16.8173828125</c:v>
                </c:pt>
                <c:pt idx="367">
                  <c:v>21.763671874999989</c:v>
                </c:pt>
                <c:pt idx="368">
                  <c:v>21.763671874999989</c:v>
                </c:pt>
                <c:pt idx="369">
                  <c:v>16.8173828125</c:v>
                </c:pt>
                <c:pt idx="370">
                  <c:v>16.8173828125</c:v>
                </c:pt>
                <c:pt idx="371">
                  <c:v>21.763671874999989</c:v>
                </c:pt>
                <c:pt idx="372">
                  <c:v>16.8173828125</c:v>
                </c:pt>
                <c:pt idx="373">
                  <c:v>16.8173828125</c:v>
                </c:pt>
                <c:pt idx="374">
                  <c:v>16.8173828125</c:v>
                </c:pt>
                <c:pt idx="375">
                  <c:v>16.8173828125</c:v>
                </c:pt>
                <c:pt idx="376">
                  <c:v>11.87109375</c:v>
                </c:pt>
                <c:pt idx="377">
                  <c:v>11.87109375</c:v>
                </c:pt>
                <c:pt idx="378">
                  <c:v>16.8173828125</c:v>
                </c:pt>
                <c:pt idx="379">
                  <c:v>16.8173828125</c:v>
                </c:pt>
                <c:pt idx="380">
                  <c:v>11.87109375</c:v>
                </c:pt>
                <c:pt idx="381">
                  <c:v>11.87109375</c:v>
                </c:pt>
                <c:pt idx="382">
                  <c:v>11.87109375</c:v>
                </c:pt>
                <c:pt idx="383">
                  <c:v>11.87109375</c:v>
                </c:pt>
                <c:pt idx="384">
                  <c:v>11.87109375</c:v>
                </c:pt>
                <c:pt idx="385">
                  <c:v>11.87109375</c:v>
                </c:pt>
                <c:pt idx="386">
                  <c:v>6.9248046874999973</c:v>
                </c:pt>
                <c:pt idx="387">
                  <c:v>11.87109375</c:v>
                </c:pt>
                <c:pt idx="388">
                  <c:v>6.9248046874999973</c:v>
                </c:pt>
                <c:pt idx="389">
                  <c:v>11.87109375</c:v>
                </c:pt>
                <c:pt idx="390">
                  <c:v>6.9248046874999973</c:v>
                </c:pt>
                <c:pt idx="391">
                  <c:v>6.9248046874999973</c:v>
                </c:pt>
                <c:pt idx="392">
                  <c:v>11.87109375</c:v>
                </c:pt>
                <c:pt idx="393">
                  <c:v>6.9248046874999973</c:v>
                </c:pt>
                <c:pt idx="394">
                  <c:v>6.9248046874999973</c:v>
                </c:pt>
                <c:pt idx="395">
                  <c:v>6.9248046874999973</c:v>
                </c:pt>
                <c:pt idx="396">
                  <c:v>6.9248046874999973</c:v>
                </c:pt>
                <c:pt idx="397">
                  <c:v>6.9248046874999973</c:v>
                </c:pt>
                <c:pt idx="398">
                  <c:v>6.9248046874999973</c:v>
                </c:pt>
                <c:pt idx="399">
                  <c:v>6.9248046874999973</c:v>
                </c:pt>
                <c:pt idx="400">
                  <c:v>6.9248046874999973</c:v>
                </c:pt>
                <c:pt idx="401">
                  <c:v>1.9785156250000004</c:v>
                </c:pt>
                <c:pt idx="402">
                  <c:v>6.9248046874999973</c:v>
                </c:pt>
                <c:pt idx="403">
                  <c:v>1.9785156250000004</c:v>
                </c:pt>
                <c:pt idx="404">
                  <c:v>1.9785156250000004</c:v>
                </c:pt>
                <c:pt idx="405">
                  <c:v>6.9248046874999973</c:v>
                </c:pt>
                <c:pt idx="406">
                  <c:v>1.9785156250000004</c:v>
                </c:pt>
                <c:pt idx="407">
                  <c:v>1.9785156250000004</c:v>
                </c:pt>
                <c:pt idx="408">
                  <c:v>-2.9677734375</c:v>
                </c:pt>
                <c:pt idx="409">
                  <c:v>1.9785156250000004</c:v>
                </c:pt>
                <c:pt idx="410">
                  <c:v>1.9785156250000004</c:v>
                </c:pt>
                <c:pt idx="411">
                  <c:v>1.9785156250000004</c:v>
                </c:pt>
                <c:pt idx="412">
                  <c:v>6.9248046874999973</c:v>
                </c:pt>
                <c:pt idx="413">
                  <c:v>1.9785156250000004</c:v>
                </c:pt>
                <c:pt idx="414">
                  <c:v>1.9785156250000004</c:v>
                </c:pt>
                <c:pt idx="415">
                  <c:v>1.9785156250000004</c:v>
                </c:pt>
                <c:pt idx="416">
                  <c:v>1.9785156250000004</c:v>
                </c:pt>
                <c:pt idx="417">
                  <c:v>6.9248046874999973</c:v>
                </c:pt>
                <c:pt idx="418">
                  <c:v>1.9785156250000004</c:v>
                </c:pt>
                <c:pt idx="419">
                  <c:v>1.9785156250000004</c:v>
                </c:pt>
                <c:pt idx="420">
                  <c:v>1.9785156250000004</c:v>
                </c:pt>
                <c:pt idx="421">
                  <c:v>-2.9677734375</c:v>
                </c:pt>
                <c:pt idx="422">
                  <c:v>1.9785156250000004</c:v>
                </c:pt>
                <c:pt idx="423">
                  <c:v>1.9785156250000004</c:v>
                </c:pt>
                <c:pt idx="424">
                  <c:v>-2.9677734375</c:v>
                </c:pt>
                <c:pt idx="425">
                  <c:v>-2.9677734375</c:v>
                </c:pt>
                <c:pt idx="426">
                  <c:v>-2.9677734375</c:v>
                </c:pt>
                <c:pt idx="427">
                  <c:v>1.9785156250000004</c:v>
                </c:pt>
                <c:pt idx="428">
                  <c:v>1.9785156250000004</c:v>
                </c:pt>
                <c:pt idx="429">
                  <c:v>-2.9677734375</c:v>
                </c:pt>
                <c:pt idx="430">
                  <c:v>-2.9677734375</c:v>
                </c:pt>
                <c:pt idx="431">
                  <c:v>-2.9677734375</c:v>
                </c:pt>
                <c:pt idx="432">
                  <c:v>-7.9140625</c:v>
                </c:pt>
                <c:pt idx="433">
                  <c:v>-2.9677734375</c:v>
                </c:pt>
                <c:pt idx="434">
                  <c:v>-2.9677734375</c:v>
                </c:pt>
                <c:pt idx="435">
                  <c:v>-2.9677734375</c:v>
                </c:pt>
                <c:pt idx="436">
                  <c:v>-2.9677734375</c:v>
                </c:pt>
                <c:pt idx="437">
                  <c:v>-2.9677734375</c:v>
                </c:pt>
                <c:pt idx="438">
                  <c:v>-7.9140625</c:v>
                </c:pt>
                <c:pt idx="439">
                  <c:v>-2.9677734375</c:v>
                </c:pt>
                <c:pt idx="440">
                  <c:v>-2.9677734375</c:v>
                </c:pt>
                <c:pt idx="441">
                  <c:v>-2.9677734375</c:v>
                </c:pt>
                <c:pt idx="442">
                  <c:v>-7.9140625</c:v>
                </c:pt>
                <c:pt idx="443">
                  <c:v>-2.9677734375</c:v>
                </c:pt>
                <c:pt idx="444">
                  <c:v>-7.9140625</c:v>
                </c:pt>
                <c:pt idx="445">
                  <c:v>-2.9677734375</c:v>
                </c:pt>
                <c:pt idx="446">
                  <c:v>-7.9140625</c:v>
                </c:pt>
                <c:pt idx="447">
                  <c:v>-2.9677734375</c:v>
                </c:pt>
                <c:pt idx="448">
                  <c:v>-7.9140625</c:v>
                </c:pt>
                <c:pt idx="449">
                  <c:v>-7.9140625</c:v>
                </c:pt>
                <c:pt idx="450">
                  <c:v>-7.9140625</c:v>
                </c:pt>
                <c:pt idx="451">
                  <c:v>-7.9140625</c:v>
                </c:pt>
                <c:pt idx="452">
                  <c:v>-7.9140625</c:v>
                </c:pt>
                <c:pt idx="453">
                  <c:v>-7.9140625</c:v>
                </c:pt>
                <c:pt idx="454">
                  <c:v>-7.9140625</c:v>
                </c:pt>
                <c:pt idx="455">
                  <c:v>-7.9140625</c:v>
                </c:pt>
                <c:pt idx="456">
                  <c:v>-7.9140625</c:v>
                </c:pt>
                <c:pt idx="457">
                  <c:v>-12.8603515625</c:v>
                </c:pt>
                <c:pt idx="458">
                  <c:v>-12.8603515625</c:v>
                </c:pt>
                <c:pt idx="459">
                  <c:v>-12.8603515625</c:v>
                </c:pt>
                <c:pt idx="460">
                  <c:v>-7.9140625</c:v>
                </c:pt>
                <c:pt idx="461">
                  <c:v>-7.9140625</c:v>
                </c:pt>
                <c:pt idx="462">
                  <c:v>-7.9140625</c:v>
                </c:pt>
                <c:pt idx="463">
                  <c:v>-7.9140625</c:v>
                </c:pt>
                <c:pt idx="464">
                  <c:v>-12.8603515625</c:v>
                </c:pt>
                <c:pt idx="465">
                  <c:v>-7.9140625</c:v>
                </c:pt>
                <c:pt idx="466">
                  <c:v>-12.8603515625</c:v>
                </c:pt>
                <c:pt idx="467">
                  <c:v>-7.9140625</c:v>
                </c:pt>
                <c:pt idx="468">
                  <c:v>-7.9140625</c:v>
                </c:pt>
                <c:pt idx="469">
                  <c:v>-12.8603515625</c:v>
                </c:pt>
                <c:pt idx="470">
                  <c:v>-12.8603515625</c:v>
                </c:pt>
                <c:pt idx="471">
                  <c:v>-7.9140625</c:v>
                </c:pt>
                <c:pt idx="472">
                  <c:v>-12.8603515625</c:v>
                </c:pt>
                <c:pt idx="473">
                  <c:v>-7.9140625</c:v>
                </c:pt>
                <c:pt idx="474">
                  <c:v>-7.9140625</c:v>
                </c:pt>
                <c:pt idx="475">
                  <c:v>-12.8603515625</c:v>
                </c:pt>
                <c:pt idx="476">
                  <c:v>-12.8603515625</c:v>
                </c:pt>
                <c:pt idx="477">
                  <c:v>-12.8603515625</c:v>
                </c:pt>
                <c:pt idx="478">
                  <c:v>-12.8603515625</c:v>
                </c:pt>
                <c:pt idx="479">
                  <c:v>-12.8603515625</c:v>
                </c:pt>
                <c:pt idx="480">
                  <c:v>-12.8603515625</c:v>
                </c:pt>
                <c:pt idx="481">
                  <c:v>-12.8603515625</c:v>
                </c:pt>
                <c:pt idx="482">
                  <c:v>-12.8603515625</c:v>
                </c:pt>
                <c:pt idx="483">
                  <c:v>-12.8603515625</c:v>
                </c:pt>
                <c:pt idx="484">
                  <c:v>-12.8603515625</c:v>
                </c:pt>
                <c:pt idx="485">
                  <c:v>-12.8603515625</c:v>
                </c:pt>
                <c:pt idx="486">
                  <c:v>-7.9140625</c:v>
                </c:pt>
                <c:pt idx="487">
                  <c:v>-12.8603515625</c:v>
                </c:pt>
                <c:pt idx="488">
                  <c:v>-7.9140625</c:v>
                </c:pt>
                <c:pt idx="489">
                  <c:v>-2.9677734375</c:v>
                </c:pt>
                <c:pt idx="490">
                  <c:v>1.9785156250000004</c:v>
                </c:pt>
                <c:pt idx="491">
                  <c:v>6.9248046874999973</c:v>
                </c:pt>
                <c:pt idx="492">
                  <c:v>6.9248046874999973</c:v>
                </c:pt>
                <c:pt idx="493">
                  <c:v>11.87109375</c:v>
                </c:pt>
                <c:pt idx="494">
                  <c:v>21.763671874999989</c:v>
                </c:pt>
                <c:pt idx="495">
                  <c:v>21.763671874999989</c:v>
                </c:pt>
                <c:pt idx="496">
                  <c:v>26.7099609375</c:v>
                </c:pt>
                <c:pt idx="497">
                  <c:v>31.656250000000007</c:v>
                </c:pt>
                <c:pt idx="498">
                  <c:v>36.602539062500014</c:v>
                </c:pt>
                <c:pt idx="499">
                  <c:v>41.548828125</c:v>
                </c:pt>
                <c:pt idx="500">
                  <c:v>41.548828125</c:v>
                </c:pt>
                <c:pt idx="501">
                  <c:v>51.441406249999993</c:v>
                </c:pt>
                <c:pt idx="502">
                  <c:v>51.441406249999993</c:v>
                </c:pt>
                <c:pt idx="503">
                  <c:v>61.333984374999993</c:v>
                </c:pt>
                <c:pt idx="504">
                  <c:v>66.2802734375</c:v>
                </c:pt>
                <c:pt idx="505">
                  <c:v>71.2265625</c:v>
                </c:pt>
                <c:pt idx="506">
                  <c:v>76.172851562499929</c:v>
                </c:pt>
                <c:pt idx="507">
                  <c:v>76.172851562499929</c:v>
                </c:pt>
                <c:pt idx="508">
                  <c:v>81.119140625000028</c:v>
                </c:pt>
                <c:pt idx="509">
                  <c:v>86.065429687500028</c:v>
                </c:pt>
                <c:pt idx="510">
                  <c:v>91.01171875</c:v>
                </c:pt>
                <c:pt idx="511">
                  <c:v>91.01171875</c:v>
                </c:pt>
                <c:pt idx="512">
                  <c:v>100.90429687500003</c:v>
                </c:pt>
                <c:pt idx="513">
                  <c:v>100.90429687500003</c:v>
                </c:pt>
                <c:pt idx="514">
                  <c:v>105.85058593749996</c:v>
                </c:pt>
                <c:pt idx="515">
                  <c:v>110.796875</c:v>
                </c:pt>
                <c:pt idx="516">
                  <c:v>115.74316406250003</c:v>
                </c:pt>
                <c:pt idx="517">
                  <c:v>120.689453125</c:v>
                </c:pt>
                <c:pt idx="518">
                  <c:v>125.63574218749993</c:v>
                </c:pt>
                <c:pt idx="519">
                  <c:v>125.63574218749993</c:v>
                </c:pt>
                <c:pt idx="520">
                  <c:v>135.52832031250011</c:v>
                </c:pt>
                <c:pt idx="521">
                  <c:v>135.52832031250011</c:v>
                </c:pt>
                <c:pt idx="522">
                  <c:v>140.474609375</c:v>
                </c:pt>
                <c:pt idx="523">
                  <c:v>145.42089843750006</c:v>
                </c:pt>
                <c:pt idx="524">
                  <c:v>150.36718750000006</c:v>
                </c:pt>
                <c:pt idx="525">
                  <c:v>150.36718750000006</c:v>
                </c:pt>
                <c:pt idx="526">
                  <c:v>160.25976562499989</c:v>
                </c:pt>
                <c:pt idx="527">
                  <c:v>165.20605468749997</c:v>
                </c:pt>
                <c:pt idx="528">
                  <c:v>170.15234375000006</c:v>
                </c:pt>
                <c:pt idx="529">
                  <c:v>175.09863281250006</c:v>
                </c:pt>
                <c:pt idx="530">
                  <c:v>180.044921875</c:v>
                </c:pt>
                <c:pt idx="531">
                  <c:v>184.99121093750006</c:v>
                </c:pt>
                <c:pt idx="532">
                  <c:v>184.99121093750006</c:v>
                </c:pt>
                <c:pt idx="533">
                  <c:v>199.830078125</c:v>
                </c:pt>
                <c:pt idx="534">
                  <c:v>199.830078125</c:v>
                </c:pt>
                <c:pt idx="535">
                  <c:v>199.830078125</c:v>
                </c:pt>
                <c:pt idx="536">
                  <c:v>209.72265625</c:v>
                </c:pt>
                <c:pt idx="537">
                  <c:v>209.72265625</c:v>
                </c:pt>
                <c:pt idx="538">
                  <c:v>219.615234375</c:v>
                </c:pt>
                <c:pt idx="539">
                  <c:v>224.5615234375</c:v>
                </c:pt>
                <c:pt idx="540">
                  <c:v>234.4541015625</c:v>
                </c:pt>
                <c:pt idx="541">
                  <c:v>239.400390625</c:v>
                </c:pt>
                <c:pt idx="542">
                  <c:v>244.3466796875</c:v>
                </c:pt>
                <c:pt idx="543">
                  <c:v>244.3466796875</c:v>
                </c:pt>
                <c:pt idx="544">
                  <c:v>254.2392578125</c:v>
                </c:pt>
                <c:pt idx="545">
                  <c:v>259.185546875</c:v>
                </c:pt>
                <c:pt idx="546">
                  <c:v>264.13183593749989</c:v>
                </c:pt>
                <c:pt idx="547">
                  <c:v>269.07812499999989</c:v>
                </c:pt>
                <c:pt idx="548">
                  <c:v>278.970703125</c:v>
                </c:pt>
                <c:pt idx="549">
                  <c:v>283.91699218749989</c:v>
                </c:pt>
                <c:pt idx="550">
                  <c:v>288.86328125</c:v>
                </c:pt>
                <c:pt idx="551">
                  <c:v>293.8095703125</c:v>
                </c:pt>
                <c:pt idx="552">
                  <c:v>303.70214843749989</c:v>
                </c:pt>
                <c:pt idx="553">
                  <c:v>308.6484375</c:v>
                </c:pt>
                <c:pt idx="554">
                  <c:v>313.59472656249989</c:v>
                </c:pt>
                <c:pt idx="555">
                  <c:v>323.48730468749989</c:v>
                </c:pt>
                <c:pt idx="556">
                  <c:v>323.48730468749989</c:v>
                </c:pt>
                <c:pt idx="557">
                  <c:v>333.37988281250011</c:v>
                </c:pt>
                <c:pt idx="558">
                  <c:v>338.32617187499989</c:v>
                </c:pt>
                <c:pt idx="559">
                  <c:v>348.21874999999989</c:v>
                </c:pt>
                <c:pt idx="560">
                  <c:v>353.16503906249989</c:v>
                </c:pt>
                <c:pt idx="561">
                  <c:v>358.111328125</c:v>
                </c:pt>
                <c:pt idx="562">
                  <c:v>363.0576171875</c:v>
                </c:pt>
                <c:pt idx="563">
                  <c:v>372.95019531249989</c:v>
                </c:pt>
                <c:pt idx="564">
                  <c:v>377.896484375</c:v>
                </c:pt>
                <c:pt idx="565">
                  <c:v>387.7890625</c:v>
                </c:pt>
                <c:pt idx="566">
                  <c:v>392.73535156249977</c:v>
                </c:pt>
                <c:pt idx="567">
                  <c:v>402.6279296875</c:v>
                </c:pt>
                <c:pt idx="568">
                  <c:v>407.57421874999989</c:v>
                </c:pt>
                <c:pt idx="569">
                  <c:v>417.46679687499989</c:v>
                </c:pt>
                <c:pt idx="570">
                  <c:v>422.41308593749989</c:v>
                </c:pt>
                <c:pt idx="571">
                  <c:v>432.3056640625</c:v>
                </c:pt>
                <c:pt idx="572">
                  <c:v>437.251953125</c:v>
                </c:pt>
                <c:pt idx="573">
                  <c:v>452.0908203125</c:v>
                </c:pt>
                <c:pt idx="574">
                  <c:v>457.03710937499989</c:v>
                </c:pt>
                <c:pt idx="575">
                  <c:v>461.98339843749977</c:v>
                </c:pt>
                <c:pt idx="576">
                  <c:v>471.87597656249989</c:v>
                </c:pt>
                <c:pt idx="577">
                  <c:v>476.82226562500011</c:v>
                </c:pt>
                <c:pt idx="578">
                  <c:v>486.71484375</c:v>
                </c:pt>
                <c:pt idx="579">
                  <c:v>496.60742187500011</c:v>
                </c:pt>
                <c:pt idx="580">
                  <c:v>501.55371093749989</c:v>
                </c:pt>
                <c:pt idx="581">
                  <c:v>511.44628906249989</c:v>
                </c:pt>
                <c:pt idx="582">
                  <c:v>516.39257812499977</c:v>
                </c:pt>
                <c:pt idx="583">
                  <c:v>531.2314453125</c:v>
                </c:pt>
                <c:pt idx="584">
                  <c:v>536.17773437500023</c:v>
                </c:pt>
                <c:pt idx="585">
                  <c:v>541.1240234375</c:v>
                </c:pt>
                <c:pt idx="586">
                  <c:v>551.0166015625</c:v>
                </c:pt>
                <c:pt idx="587">
                  <c:v>560.9091796875</c:v>
                </c:pt>
                <c:pt idx="588">
                  <c:v>570.80175781249977</c:v>
                </c:pt>
                <c:pt idx="589">
                  <c:v>575.748046875</c:v>
                </c:pt>
                <c:pt idx="590">
                  <c:v>585.64062499999977</c:v>
                </c:pt>
                <c:pt idx="591">
                  <c:v>595.53320312499977</c:v>
                </c:pt>
                <c:pt idx="592">
                  <c:v>605.42578125000023</c:v>
                </c:pt>
                <c:pt idx="593">
                  <c:v>615.318359375</c:v>
                </c:pt>
                <c:pt idx="594">
                  <c:v>620.2646484375</c:v>
                </c:pt>
                <c:pt idx="595">
                  <c:v>630.15722656249977</c:v>
                </c:pt>
                <c:pt idx="596">
                  <c:v>640.0498046875</c:v>
                </c:pt>
                <c:pt idx="597">
                  <c:v>649.94238281249977</c:v>
                </c:pt>
                <c:pt idx="598">
                  <c:v>659.8349609375</c:v>
                </c:pt>
                <c:pt idx="599">
                  <c:v>664.78125</c:v>
                </c:pt>
                <c:pt idx="600">
                  <c:v>674.673828125</c:v>
                </c:pt>
                <c:pt idx="601">
                  <c:v>684.56640625</c:v>
                </c:pt>
                <c:pt idx="602">
                  <c:v>694.458984375</c:v>
                </c:pt>
                <c:pt idx="603">
                  <c:v>704.35156249999966</c:v>
                </c:pt>
                <c:pt idx="604">
                  <c:v>714.244140625</c:v>
                </c:pt>
                <c:pt idx="605">
                  <c:v>724.13671875</c:v>
                </c:pt>
                <c:pt idx="606">
                  <c:v>734.02929687499977</c:v>
                </c:pt>
                <c:pt idx="607">
                  <c:v>743.921875</c:v>
                </c:pt>
                <c:pt idx="608">
                  <c:v>753.81445312499977</c:v>
                </c:pt>
                <c:pt idx="609">
                  <c:v>763.70703125000023</c:v>
                </c:pt>
                <c:pt idx="610">
                  <c:v>773.599609375</c:v>
                </c:pt>
                <c:pt idx="611">
                  <c:v>783.4921875</c:v>
                </c:pt>
                <c:pt idx="612">
                  <c:v>793.384765625</c:v>
                </c:pt>
                <c:pt idx="613">
                  <c:v>803.27734375000023</c:v>
                </c:pt>
                <c:pt idx="614">
                  <c:v>813.16992187499977</c:v>
                </c:pt>
                <c:pt idx="615">
                  <c:v>823.06249999999977</c:v>
                </c:pt>
                <c:pt idx="616">
                  <c:v>832.95507812499977</c:v>
                </c:pt>
                <c:pt idx="617">
                  <c:v>842.84765624999977</c:v>
                </c:pt>
                <c:pt idx="618">
                  <c:v>852.740234375</c:v>
                </c:pt>
                <c:pt idx="619">
                  <c:v>862.6328125</c:v>
                </c:pt>
                <c:pt idx="620">
                  <c:v>867.57910156250023</c:v>
                </c:pt>
                <c:pt idx="621">
                  <c:v>877.4716796875</c:v>
                </c:pt>
                <c:pt idx="622">
                  <c:v>887.36425781249955</c:v>
                </c:pt>
                <c:pt idx="623">
                  <c:v>892.31054687499977</c:v>
                </c:pt>
                <c:pt idx="624">
                  <c:v>902.203125</c:v>
                </c:pt>
                <c:pt idx="625">
                  <c:v>907.1494140625</c:v>
                </c:pt>
                <c:pt idx="626">
                  <c:v>917.04199218749977</c:v>
                </c:pt>
                <c:pt idx="627">
                  <c:v>921.98828125000023</c:v>
                </c:pt>
                <c:pt idx="628">
                  <c:v>921.98828125000023</c:v>
                </c:pt>
                <c:pt idx="629">
                  <c:v>921.98828125000023</c:v>
                </c:pt>
                <c:pt idx="630">
                  <c:v>921.98828125000023</c:v>
                </c:pt>
                <c:pt idx="631">
                  <c:v>921.98828125000023</c:v>
                </c:pt>
                <c:pt idx="632">
                  <c:v>921.98828125000023</c:v>
                </c:pt>
                <c:pt idx="633">
                  <c:v>921.98828125000023</c:v>
                </c:pt>
                <c:pt idx="634">
                  <c:v>921.98828125000023</c:v>
                </c:pt>
                <c:pt idx="635">
                  <c:v>921.98828125000023</c:v>
                </c:pt>
                <c:pt idx="636">
                  <c:v>921.98828125000023</c:v>
                </c:pt>
                <c:pt idx="637">
                  <c:v>921.98828125000023</c:v>
                </c:pt>
                <c:pt idx="638">
                  <c:v>921.98828125000023</c:v>
                </c:pt>
                <c:pt idx="639">
                  <c:v>921.98828125000023</c:v>
                </c:pt>
                <c:pt idx="640">
                  <c:v>921.98828125000023</c:v>
                </c:pt>
                <c:pt idx="641">
                  <c:v>921.98828125000023</c:v>
                </c:pt>
                <c:pt idx="642">
                  <c:v>921.98828125000023</c:v>
                </c:pt>
                <c:pt idx="643">
                  <c:v>921.98828125000023</c:v>
                </c:pt>
                <c:pt idx="644">
                  <c:v>921.98828125000023</c:v>
                </c:pt>
                <c:pt idx="645">
                  <c:v>921.98828125000023</c:v>
                </c:pt>
                <c:pt idx="646">
                  <c:v>921.98828125000023</c:v>
                </c:pt>
                <c:pt idx="647">
                  <c:v>921.98828125000023</c:v>
                </c:pt>
                <c:pt idx="648">
                  <c:v>921.98828125000023</c:v>
                </c:pt>
                <c:pt idx="649">
                  <c:v>921.98828125000023</c:v>
                </c:pt>
                <c:pt idx="650">
                  <c:v>921.98828125000023</c:v>
                </c:pt>
                <c:pt idx="651">
                  <c:v>921.98828125000023</c:v>
                </c:pt>
                <c:pt idx="652">
                  <c:v>921.98828125000023</c:v>
                </c:pt>
                <c:pt idx="653">
                  <c:v>921.98828125000023</c:v>
                </c:pt>
                <c:pt idx="654">
                  <c:v>921.98828125000023</c:v>
                </c:pt>
                <c:pt idx="655">
                  <c:v>921.98828125000023</c:v>
                </c:pt>
                <c:pt idx="656">
                  <c:v>921.98828125000023</c:v>
                </c:pt>
                <c:pt idx="657">
                  <c:v>921.98828125000023</c:v>
                </c:pt>
                <c:pt idx="658">
                  <c:v>921.98828125000023</c:v>
                </c:pt>
                <c:pt idx="659">
                  <c:v>921.98828125000023</c:v>
                </c:pt>
                <c:pt idx="660">
                  <c:v>921.98828125000023</c:v>
                </c:pt>
                <c:pt idx="661">
                  <c:v>921.98828125000023</c:v>
                </c:pt>
                <c:pt idx="662">
                  <c:v>921.98828125000023</c:v>
                </c:pt>
                <c:pt idx="663">
                  <c:v>921.98828125000023</c:v>
                </c:pt>
                <c:pt idx="664">
                  <c:v>921.98828125000023</c:v>
                </c:pt>
                <c:pt idx="665">
                  <c:v>921.98828125000023</c:v>
                </c:pt>
                <c:pt idx="666">
                  <c:v>921.98828125000023</c:v>
                </c:pt>
                <c:pt idx="667">
                  <c:v>921.98828125000023</c:v>
                </c:pt>
                <c:pt idx="668">
                  <c:v>921.98828125000023</c:v>
                </c:pt>
                <c:pt idx="669">
                  <c:v>921.98828125000023</c:v>
                </c:pt>
                <c:pt idx="670">
                  <c:v>921.98828125000023</c:v>
                </c:pt>
                <c:pt idx="671">
                  <c:v>921.98828125000023</c:v>
                </c:pt>
                <c:pt idx="672">
                  <c:v>921.98828125000023</c:v>
                </c:pt>
                <c:pt idx="673">
                  <c:v>921.98828125000023</c:v>
                </c:pt>
                <c:pt idx="674">
                  <c:v>921.98828125000023</c:v>
                </c:pt>
                <c:pt idx="675">
                  <c:v>921.98828125000023</c:v>
                </c:pt>
                <c:pt idx="676">
                  <c:v>921.98828125000023</c:v>
                </c:pt>
                <c:pt idx="677">
                  <c:v>921.98828125000023</c:v>
                </c:pt>
                <c:pt idx="678">
                  <c:v>921.98828125000023</c:v>
                </c:pt>
                <c:pt idx="679">
                  <c:v>921.98828125000023</c:v>
                </c:pt>
                <c:pt idx="680">
                  <c:v>921.98828125000023</c:v>
                </c:pt>
                <c:pt idx="681">
                  <c:v>921.98828125000023</c:v>
                </c:pt>
                <c:pt idx="682">
                  <c:v>921.98828125000023</c:v>
                </c:pt>
                <c:pt idx="683">
                  <c:v>921.98828125000023</c:v>
                </c:pt>
                <c:pt idx="684">
                  <c:v>921.98828125000023</c:v>
                </c:pt>
                <c:pt idx="685">
                  <c:v>921.98828125000023</c:v>
                </c:pt>
                <c:pt idx="686">
                  <c:v>921.98828125000023</c:v>
                </c:pt>
                <c:pt idx="687">
                  <c:v>921.98828125000023</c:v>
                </c:pt>
                <c:pt idx="688">
                  <c:v>921.98828125000023</c:v>
                </c:pt>
                <c:pt idx="689">
                  <c:v>921.98828125000023</c:v>
                </c:pt>
                <c:pt idx="690">
                  <c:v>921.98828125000023</c:v>
                </c:pt>
                <c:pt idx="691">
                  <c:v>921.98828125000023</c:v>
                </c:pt>
                <c:pt idx="692">
                  <c:v>921.98828125000023</c:v>
                </c:pt>
                <c:pt idx="693">
                  <c:v>921.98828125000023</c:v>
                </c:pt>
                <c:pt idx="694">
                  <c:v>921.98828125000023</c:v>
                </c:pt>
                <c:pt idx="695">
                  <c:v>921.98828125000023</c:v>
                </c:pt>
                <c:pt idx="696">
                  <c:v>921.98828125000023</c:v>
                </c:pt>
                <c:pt idx="697">
                  <c:v>921.98828125000023</c:v>
                </c:pt>
                <c:pt idx="698">
                  <c:v>921.98828125000023</c:v>
                </c:pt>
                <c:pt idx="699">
                  <c:v>921.98828125000023</c:v>
                </c:pt>
                <c:pt idx="700">
                  <c:v>921.98828125000023</c:v>
                </c:pt>
                <c:pt idx="701">
                  <c:v>921.98828125000023</c:v>
                </c:pt>
                <c:pt idx="702">
                  <c:v>921.98828125000023</c:v>
                </c:pt>
                <c:pt idx="703">
                  <c:v>921.98828125000023</c:v>
                </c:pt>
                <c:pt idx="704">
                  <c:v>921.98828125000023</c:v>
                </c:pt>
                <c:pt idx="705">
                  <c:v>921.98828125000023</c:v>
                </c:pt>
                <c:pt idx="706">
                  <c:v>921.98828125000023</c:v>
                </c:pt>
                <c:pt idx="707">
                  <c:v>921.98828125000023</c:v>
                </c:pt>
                <c:pt idx="708">
                  <c:v>921.98828125000023</c:v>
                </c:pt>
                <c:pt idx="709">
                  <c:v>921.98828125000023</c:v>
                </c:pt>
                <c:pt idx="710">
                  <c:v>921.98828125000023</c:v>
                </c:pt>
                <c:pt idx="711">
                  <c:v>921.98828125000023</c:v>
                </c:pt>
                <c:pt idx="712">
                  <c:v>921.98828125000023</c:v>
                </c:pt>
                <c:pt idx="713">
                  <c:v>921.98828125000023</c:v>
                </c:pt>
                <c:pt idx="714">
                  <c:v>921.98828125000023</c:v>
                </c:pt>
                <c:pt idx="715">
                  <c:v>921.98828125000023</c:v>
                </c:pt>
                <c:pt idx="716">
                  <c:v>921.98828125000023</c:v>
                </c:pt>
                <c:pt idx="717">
                  <c:v>921.98828125000023</c:v>
                </c:pt>
                <c:pt idx="718">
                  <c:v>921.98828125000023</c:v>
                </c:pt>
                <c:pt idx="719">
                  <c:v>921.98828125000023</c:v>
                </c:pt>
                <c:pt idx="720">
                  <c:v>921.98828125000023</c:v>
                </c:pt>
                <c:pt idx="721">
                  <c:v>921.98828125000023</c:v>
                </c:pt>
                <c:pt idx="722">
                  <c:v>921.98828125000023</c:v>
                </c:pt>
                <c:pt idx="723">
                  <c:v>921.98828125000023</c:v>
                </c:pt>
                <c:pt idx="724">
                  <c:v>921.98828125000023</c:v>
                </c:pt>
                <c:pt idx="725">
                  <c:v>921.98828125000023</c:v>
                </c:pt>
                <c:pt idx="726">
                  <c:v>921.98828125000023</c:v>
                </c:pt>
                <c:pt idx="727">
                  <c:v>921.98828125000023</c:v>
                </c:pt>
                <c:pt idx="728">
                  <c:v>921.98828125000023</c:v>
                </c:pt>
                <c:pt idx="729">
                  <c:v>921.98828125000023</c:v>
                </c:pt>
                <c:pt idx="730">
                  <c:v>921.98828125000023</c:v>
                </c:pt>
                <c:pt idx="731">
                  <c:v>921.98828125000023</c:v>
                </c:pt>
                <c:pt idx="732">
                  <c:v>921.98828125000023</c:v>
                </c:pt>
                <c:pt idx="733">
                  <c:v>921.98828125000023</c:v>
                </c:pt>
                <c:pt idx="734">
                  <c:v>921.98828125000023</c:v>
                </c:pt>
                <c:pt idx="735">
                  <c:v>921.98828125000023</c:v>
                </c:pt>
                <c:pt idx="736">
                  <c:v>921.98828125000023</c:v>
                </c:pt>
                <c:pt idx="737">
                  <c:v>921.98828125000023</c:v>
                </c:pt>
                <c:pt idx="738">
                  <c:v>921.98828125000023</c:v>
                </c:pt>
                <c:pt idx="739">
                  <c:v>921.98828125000023</c:v>
                </c:pt>
                <c:pt idx="740">
                  <c:v>921.98828125000023</c:v>
                </c:pt>
                <c:pt idx="741">
                  <c:v>921.98828125000023</c:v>
                </c:pt>
                <c:pt idx="742">
                  <c:v>921.98828125000023</c:v>
                </c:pt>
                <c:pt idx="743">
                  <c:v>921.98828125000023</c:v>
                </c:pt>
                <c:pt idx="744">
                  <c:v>921.98828125000023</c:v>
                </c:pt>
                <c:pt idx="745">
                  <c:v>921.98828125000023</c:v>
                </c:pt>
                <c:pt idx="746">
                  <c:v>921.98828125000023</c:v>
                </c:pt>
                <c:pt idx="747">
                  <c:v>921.98828125000023</c:v>
                </c:pt>
                <c:pt idx="748">
                  <c:v>921.98828125000023</c:v>
                </c:pt>
                <c:pt idx="749">
                  <c:v>921.98828125000023</c:v>
                </c:pt>
                <c:pt idx="750">
                  <c:v>921.98828125000023</c:v>
                </c:pt>
                <c:pt idx="751">
                  <c:v>921.98828125000023</c:v>
                </c:pt>
                <c:pt idx="752">
                  <c:v>921.98828125000023</c:v>
                </c:pt>
                <c:pt idx="753">
                  <c:v>921.98828125000023</c:v>
                </c:pt>
                <c:pt idx="754">
                  <c:v>921.98828125000023</c:v>
                </c:pt>
                <c:pt idx="755">
                  <c:v>921.98828125000023</c:v>
                </c:pt>
                <c:pt idx="756">
                  <c:v>921.98828125000023</c:v>
                </c:pt>
                <c:pt idx="757">
                  <c:v>921.98828125000023</c:v>
                </c:pt>
                <c:pt idx="758">
                  <c:v>921.98828125000023</c:v>
                </c:pt>
                <c:pt idx="759">
                  <c:v>921.98828125000023</c:v>
                </c:pt>
                <c:pt idx="760">
                  <c:v>921.98828125000023</c:v>
                </c:pt>
                <c:pt idx="761">
                  <c:v>921.98828125000023</c:v>
                </c:pt>
                <c:pt idx="762">
                  <c:v>921.98828125000023</c:v>
                </c:pt>
                <c:pt idx="763">
                  <c:v>926.9345703125</c:v>
                </c:pt>
                <c:pt idx="764">
                  <c:v>921.98828125000023</c:v>
                </c:pt>
                <c:pt idx="765">
                  <c:v>921.98828125000023</c:v>
                </c:pt>
                <c:pt idx="766">
                  <c:v>921.98828125000023</c:v>
                </c:pt>
                <c:pt idx="767">
                  <c:v>921.98828125000023</c:v>
                </c:pt>
                <c:pt idx="768">
                  <c:v>921.98828125000023</c:v>
                </c:pt>
                <c:pt idx="769">
                  <c:v>921.98828125000023</c:v>
                </c:pt>
                <c:pt idx="770">
                  <c:v>921.98828125000023</c:v>
                </c:pt>
                <c:pt idx="771">
                  <c:v>921.98828125000023</c:v>
                </c:pt>
                <c:pt idx="772">
                  <c:v>921.98828125000023</c:v>
                </c:pt>
                <c:pt idx="773">
                  <c:v>921.98828125000023</c:v>
                </c:pt>
                <c:pt idx="774">
                  <c:v>921.98828125000023</c:v>
                </c:pt>
                <c:pt idx="775">
                  <c:v>921.98828125000023</c:v>
                </c:pt>
                <c:pt idx="776">
                  <c:v>921.98828125000023</c:v>
                </c:pt>
                <c:pt idx="777">
                  <c:v>921.98828125000023</c:v>
                </c:pt>
                <c:pt idx="778">
                  <c:v>921.98828125000023</c:v>
                </c:pt>
                <c:pt idx="779">
                  <c:v>921.98828125000023</c:v>
                </c:pt>
                <c:pt idx="780">
                  <c:v>921.98828125000023</c:v>
                </c:pt>
                <c:pt idx="781">
                  <c:v>921.98828125000023</c:v>
                </c:pt>
                <c:pt idx="782">
                  <c:v>921.98828125000023</c:v>
                </c:pt>
                <c:pt idx="783">
                  <c:v>921.98828125000023</c:v>
                </c:pt>
                <c:pt idx="784">
                  <c:v>921.98828125000023</c:v>
                </c:pt>
                <c:pt idx="785">
                  <c:v>921.98828125000023</c:v>
                </c:pt>
                <c:pt idx="786">
                  <c:v>921.98828125000023</c:v>
                </c:pt>
                <c:pt idx="787">
                  <c:v>921.98828125000023</c:v>
                </c:pt>
                <c:pt idx="788">
                  <c:v>921.98828125000023</c:v>
                </c:pt>
                <c:pt idx="789">
                  <c:v>921.98828125000023</c:v>
                </c:pt>
                <c:pt idx="790">
                  <c:v>921.98828125000023</c:v>
                </c:pt>
                <c:pt idx="791">
                  <c:v>921.98828125000023</c:v>
                </c:pt>
                <c:pt idx="792">
                  <c:v>921.98828125000023</c:v>
                </c:pt>
                <c:pt idx="793">
                  <c:v>921.98828125000023</c:v>
                </c:pt>
                <c:pt idx="794">
                  <c:v>921.98828125000023</c:v>
                </c:pt>
                <c:pt idx="795">
                  <c:v>921.98828125000023</c:v>
                </c:pt>
                <c:pt idx="796">
                  <c:v>921.98828125000023</c:v>
                </c:pt>
                <c:pt idx="797">
                  <c:v>921.98828125000023</c:v>
                </c:pt>
                <c:pt idx="798">
                  <c:v>921.98828125000023</c:v>
                </c:pt>
                <c:pt idx="799">
                  <c:v>921.98828125000023</c:v>
                </c:pt>
                <c:pt idx="800">
                  <c:v>921.98828125000023</c:v>
                </c:pt>
                <c:pt idx="801">
                  <c:v>921.98828125000023</c:v>
                </c:pt>
                <c:pt idx="802">
                  <c:v>921.98828125000023</c:v>
                </c:pt>
                <c:pt idx="803">
                  <c:v>921.98828125000023</c:v>
                </c:pt>
                <c:pt idx="804">
                  <c:v>921.98828125000023</c:v>
                </c:pt>
                <c:pt idx="805">
                  <c:v>921.98828125000023</c:v>
                </c:pt>
                <c:pt idx="806">
                  <c:v>921.98828125000023</c:v>
                </c:pt>
                <c:pt idx="807">
                  <c:v>921.98828125000023</c:v>
                </c:pt>
                <c:pt idx="808">
                  <c:v>921.98828125000023</c:v>
                </c:pt>
                <c:pt idx="809">
                  <c:v>921.98828125000023</c:v>
                </c:pt>
                <c:pt idx="810">
                  <c:v>921.98828125000023</c:v>
                </c:pt>
                <c:pt idx="811">
                  <c:v>921.98828125000023</c:v>
                </c:pt>
                <c:pt idx="812">
                  <c:v>921.98828125000023</c:v>
                </c:pt>
                <c:pt idx="813">
                  <c:v>921.98828125000023</c:v>
                </c:pt>
                <c:pt idx="814">
                  <c:v>921.98828125000023</c:v>
                </c:pt>
                <c:pt idx="815">
                  <c:v>926.9345703125</c:v>
                </c:pt>
                <c:pt idx="816">
                  <c:v>926.9345703125</c:v>
                </c:pt>
                <c:pt idx="817">
                  <c:v>921.98828125000023</c:v>
                </c:pt>
                <c:pt idx="818">
                  <c:v>921.98828125000023</c:v>
                </c:pt>
                <c:pt idx="819">
                  <c:v>921.98828125000023</c:v>
                </c:pt>
                <c:pt idx="820">
                  <c:v>926.9345703125</c:v>
                </c:pt>
                <c:pt idx="821">
                  <c:v>926.9345703125</c:v>
                </c:pt>
                <c:pt idx="822">
                  <c:v>921.98828125000023</c:v>
                </c:pt>
                <c:pt idx="823">
                  <c:v>921.98828125000023</c:v>
                </c:pt>
                <c:pt idx="824">
                  <c:v>921.98828125000023</c:v>
                </c:pt>
                <c:pt idx="825">
                  <c:v>921.98828125000023</c:v>
                </c:pt>
                <c:pt idx="826">
                  <c:v>921.98828125000023</c:v>
                </c:pt>
                <c:pt idx="827">
                  <c:v>921.98828125000023</c:v>
                </c:pt>
                <c:pt idx="828">
                  <c:v>921.98828125000023</c:v>
                </c:pt>
                <c:pt idx="829">
                  <c:v>921.98828125000023</c:v>
                </c:pt>
                <c:pt idx="830">
                  <c:v>921.98828125000023</c:v>
                </c:pt>
                <c:pt idx="831">
                  <c:v>926.9345703125</c:v>
                </c:pt>
                <c:pt idx="832">
                  <c:v>921.98828125000023</c:v>
                </c:pt>
                <c:pt idx="833">
                  <c:v>921.98828125000023</c:v>
                </c:pt>
                <c:pt idx="834">
                  <c:v>921.98828125000023</c:v>
                </c:pt>
                <c:pt idx="835">
                  <c:v>921.98828125000023</c:v>
                </c:pt>
                <c:pt idx="836">
                  <c:v>921.98828125000023</c:v>
                </c:pt>
                <c:pt idx="837">
                  <c:v>926.9345703125</c:v>
                </c:pt>
                <c:pt idx="838">
                  <c:v>921.98828125000023</c:v>
                </c:pt>
                <c:pt idx="839">
                  <c:v>921.98828125000023</c:v>
                </c:pt>
                <c:pt idx="840">
                  <c:v>921.98828125000023</c:v>
                </c:pt>
                <c:pt idx="841">
                  <c:v>926.9345703125</c:v>
                </c:pt>
                <c:pt idx="842">
                  <c:v>926.9345703125</c:v>
                </c:pt>
                <c:pt idx="843">
                  <c:v>921.98828125000023</c:v>
                </c:pt>
                <c:pt idx="844">
                  <c:v>926.9345703125</c:v>
                </c:pt>
                <c:pt idx="845">
                  <c:v>921.98828125000023</c:v>
                </c:pt>
                <c:pt idx="846">
                  <c:v>921.98828125000023</c:v>
                </c:pt>
                <c:pt idx="847">
                  <c:v>921.98828125000023</c:v>
                </c:pt>
                <c:pt idx="848">
                  <c:v>921.98828125000023</c:v>
                </c:pt>
                <c:pt idx="849">
                  <c:v>921.98828125000023</c:v>
                </c:pt>
                <c:pt idx="850">
                  <c:v>921.98828125000023</c:v>
                </c:pt>
                <c:pt idx="851">
                  <c:v>921.98828125000023</c:v>
                </c:pt>
                <c:pt idx="852">
                  <c:v>921.98828125000023</c:v>
                </c:pt>
                <c:pt idx="853">
                  <c:v>921.98828125000023</c:v>
                </c:pt>
                <c:pt idx="854">
                  <c:v>921.98828125000023</c:v>
                </c:pt>
                <c:pt idx="855">
                  <c:v>921.98828125000023</c:v>
                </c:pt>
                <c:pt idx="856">
                  <c:v>926.9345703125</c:v>
                </c:pt>
                <c:pt idx="857">
                  <c:v>921.98828125000023</c:v>
                </c:pt>
                <c:pt idx="858">
                  <c:v>921.98828125000023</c:v>
                </c:pt>
                <c:pt idx="859">
                  <c:v>921.98828125000023</c:v>
                </c:pt>
                <c:pt idx="860">
                  <c:v>921.98828125000023</c:v>
                </c:pt>
                <c:pt idx="861">
                  <c:v>921.98828125000023</c:v>
                </c:pt>
                <c:pt idx="862">
                  <c:v>921.98828125000023</c:v>
                </c:pt>
                <c:pt idx="863">
                  <c:v>921.98828125000023</c:v>
                </c:pt>
                <c:pt idx="864">
                  <c:v>921.98828125000023</c:v>
                </c:pt>
                <c:pt idx="865">
                  <c:v>921.98828125000023</c:v>
                </c:pt>
                <c:pt idx="866">
                  <c:v>921.98828125000023</c:v>
                </c:pt>
                <c:pt idx="867">
                  <c:v>921.98828125000023</c:v>
                </c:pt>
                <c:pt idx="868">
                  <c:v>921.98828125000023</c:v>
                </c:pt>
                <c:pt idx="869">
                  <c:v>921.98828125000023</c:v>
                </c:pt>
                <c:pt idx="870">
                  <c:v>921.98828125000023</c:v>
                </c:pt>
                <c:pt idx="871">
                  <c:v>921.98828125000023</c:v>
                </c:pt>
                <c:pt idx="872">
                  <c:v>921.98828125000023</c:v>
                </c:pt>
                <c:pt idx="873">
                  <c:v>921.98828125000023</c:v>
                </c:pt>
                <c:pt idx="874">
                  <c:v>921.98828125000023</c:v>
                </c:pt>
                <c:pt idx="875">
                  <c:v>921.98828125000023</c:v>
                </c:pt>
                <c:pt idx="876">
                  <c:v>921.98828125000023</c:v>
                </c:pt>
                <c:pt idx="877">
                  <c:v>921.98828125000023</c:v>
                </c:pt>
                <c:pt idx="878">
                  <c:v>926.9345703125</c:v>
                </c:pt>
                <c:pt idx="879">
                  <c:v>921.98828125000023</c:v>
                </c:pt>
                <c:pt idx="880">
                  <c:v>921.98828125000023</c:v>
                </c:pt>
                <c:pt idx="881">
                  <c:v>921.98828125000023</c:v>
                </c:pt>
                <c:pt idx="882">
                  <c:v>921.98828125000023</c:v>
                </c:pt>
                <c:pt idx="883">
                  <c:v>921.98828125000023</c:v>
                </c:pt>
                <c:pt idx="884">
                  <c:v>921.98828125000023</c:v>
                </c:pt>
                <c:pt idx="885">
                  <c:v>921.98828125000023</c:v>
                </c:pt>
                <c:pt idx="886">
                  <c:v>921.98828125000023</c:v>
                </c:pt>
                <c:pt idx="887">
                  <c:v>921.98828125000023</c:v>
                </c:pt>
                <c:pt idx="888">
                  <c:v>921.98828125000023</c:v>
                </c:pt>
                <c:pt idx="889">
                  <c:v>926.9345703125</c:v>
                </c:pt>
                <c:pt idx="890">
                  <c:v>926.9345703125</c:v>
                </c:pt>
                <c:pt idx="891">
                  <c:v>926.9345703125</c:v>
                </c:pt>
                <c:pt idx="892">
                  <c:v>926.9345703125</c:v>
                </c:pt>
                <c:pt idx="893">
                  <c:v>926.9345703125</c:v>
                </c:pt>
                <c:pt idx="894">
                  <c:v>926.9345703125</c:v>
                </c:pt>
                <c:pt idx="895">
                  <c:v>926.9345703125</c:v>
                </c:pt>
                <c:pt idx="896">
                  <c:v>926.9345703125</c:v>
                </c:pt>
                <c:pt idx="897">
                  <c:v>926.9345703125</c:v>
                </c:pt>
                <c:pt idx="898">
                  <c:v>921.98828125000023</c:v>
                </c:pt>
                <c:pt idx="899">
                  <c:v>926.9345703125</c:v>
                </c:pt>
                <c:pt idx="900">
                  <c:v>921.98828125000023</c:v>
                </c:pt>
                <c:pt idx="901">
                  <c:v>926.9345703125</c:v>
                </c:pt>
                <c:pt idx="902">
                  <c:v>926.9345703125</c:v>
                </c:pt>
                <c:pt idx="903">
                  <c:v>926.9345703125</c:v>
                </c:pt>
                <c:pt idx="904">
                  <c:v>926.9345703125</c:v>
                </c:pt>
                <c:pt idx="905">
                  <c:v>926.9345703125</c:v>
                </c:pt>
                <c:pt idx="906">
                  <c:v>926.9345703125</c:v>
                </c:pt>
                <c:pt idx="907">
                  <c:v>926.9345703125</c:v>
                </c:pt>
                <c:pt idx="908">
                  <c:v>926.9345703125</c:v>
                </c:pt>
                <c:pt idx="909">
                  <c:v>926.9345703125</c:v>
                </c:pt>
                <c:pt idx="910">
                  <c:v>926.9345703125</c:v>
                </c:pt>
                <c:pt idx="911">
                  <c:v>926.9345703125</c:v>
                </c:pt>
                <c:pt idx="912">
                  <c:v>921.98828125000023</c:v>
                </c:pt>
                <c:pt idx="913">
                  <c:v>926.9345703125</c:v>
                </c:pt>
                <c:pt idx="914">
                  <c:v>926.9345703125</c:v>
                </c:pt>
                <c:pt idx="915">
                  <c:v>926.9345703125</c:v>
                </c:pt>
                <c:pt idx="916">
                  <c:v>926.9345703125</c:v>
                </c:pt>
                <c:pt idx="917">
                  <c:v>921.98828125000023</c:v>
                </c:pt>
                <c:pt idx="918">
                  <c:v>926.9345703125</c:v>
                </c:pt>
                <c:pt idx="919">
                  <c:v>926.9345703125</c:v>
                </c:pt>
                <c:pt idx="920">
                  <c:v>926.9345703125</c:v>
                </c:pt>
                <c:pt idx="921">
                  <c:v>926.9345703125</c:v>
                </c:pt>
                <c:pt idx="922">
                  <c:v>926.9345703125</c:v>
                </c:pt>
                <c:pt idx="923">
                  <c:v>926.9345703125</c:v>
                </c:pt>
                <c:pt idx="924">
                  <c:v>926.9345703125</c:v>
                </c:pt>
                <c:pt idx="925">
                  <c:v>921.98828125000023</c:v>
                </c:pt>
                <c:pt idx="926">
                  <c:v>926.9345703125</c:v>
                </c:pt>
                <c:pt idx="927">
                  <c:v>926.9345703125</c:v>
                </c:pt>
                <c:pt idx="928">
                  <c:v>926.9345703125</c:v>
                </c:pt>
                <c:pt idx="929">
                  <c:v>926.9345703125</c:v>
                </c:pt>
                <c:pt idx="930">
                  <c:v>926.9345703125</c:v>
                </c:pt>
                <c:pt idx="931">
                  <c:v>926.9345703125</c:v>
                </c:pt>
                <c:pt idx="932">
                  <c:v>926.9345703125</c:v>
                </c:pt>
                <c:pt idx="933">
                  <c:v>926.9345703125</c:v>
                </c:pt>
                <c:pt idx="934">
                  <c:v>926.9345703125</c:v>
                </c:pt>
                <c:pt idx="935">
                  <c:v>926.9345703125</c:v>
                </c:pt>
                <c:pt idx="936">
                  <c:v>926.9345703125</c:v>
                </c:pt>
                <c:pt idx="937">
                  <c:v>926.9345703125</c:v>
                </c:pt>
                <c:pt idx="938">
                  <c:v>926.9345703125</c:v>
                </c:pt>
                <c:pt idx="939">
                  <c:v>926.9345703125</c:v>
                </c:pt>
                <c:pt idx="940">
                  <c:v>926.9345703125</c:v>
                </c:pt>
                <c:pt idx="941">
                  <c:v>926.9345703125</c:v>
                </c:pt>
                <c:pt idx="942">
                  <c:v>926.9345703125</c:v>
                </c:pt>
                <c:pt idx="943">
                  <c:v>926.9345703125</c:v>
                </c:pt>
                <c:pt idx="944">
                  <c:v>926.9345703125</c:v>
                </c:pt>
                <c:pt idx="945">
                  <c:v>921.98828125000023</c:v>
                </c:pt>
                <c:pt idx="946">
                  <c:v>926.9345703125</c:v>
                </c:pt>
                <c:pt idx="947">
                  <c:v>921.98828125000023</c:v>
                </c:pt>
                <c:pt idx="948">
                  <c:v>926.9345703125</c:v>
                </c:pt>
                <c:pt idx="949">
                  <c:v>921.98828125000023</c:v>
                </c:pt>
                <c:pt idx="950">
                  <c:v>926.9345703125</c:v>
                </c:pt>
                <c:pt idx="951">
                  <c:v>926.9345703125</c:v>
                </c:pt>
                <c:pt idx="952">
                  <c:v>926.9345703125</c:v>
                </c:pt>
                <c:pt idx="953">
                  <c:v>926.9345703125</c:v>
                </c:pt>
                <c:pt idx="954">
                  <c:v>926.9345703125</c:v>
                </c:pt>
                <c:pt idx="955">
                  <c:v>926.9345703125</c:v>
                </c:pt>
                <c:pt idx="956">
                  <c:v>926.9345703125</c:v>
                </c:pt>
                <c:pt idx="957">
                  <c:v>926.9345703125</c:v>
                </c:pt>
                <c:pt idx="958">
                  <c:v>926.9345703125</c:v>
                </c:pt>
                <c:pt idx="959">
                  <c:v>926.9345703125</c:v>
                </c:pt>
                <c:pt idx="960">
                  <c:v>926.9345703125</c:v>
                </c:pt>
                <c:pt idx="961">
                  <c:v>926.9345703125</c:v>
                </c:pt>
                <c:pt idx="962">
                  <c:v>926.9345703125</c:v>
                </c:pt>
                <c:pt idx="963">
                  <c:v>926.9345703125</c:v>
                </c:pt>
                <c:pt idx="964">
                  <c:v>921.98828125000023</c:v>
                </c:pt>
                <c:pt idx="965">
                  <c:v>921.98828125000023</c:v>
                </c:pt>
                <c:pt idx="966">
                  <c:v>926.9345703125</c:v>
                </c:pt>
                <c:pt idx="967">
                  <c:v>926.9345703125</c:v>
                </c:pt>
                <c:pt idx="968">
                  <c:v>921.98828125000023</c:v>
                </c:pt>
                <c:pt idx="969">
                  <c:v>926.9345703125</c:v>
                </c:pt>
                <c:pt idx="970">
                  <c:v>926.9345703125</c:v>
                </c:pt>
                <c:pt idx="971">
                  <c:v>921.98828125000023</c:v>
                </c:pt>
                <c:pt idx="972">
                  <c:v>921.98828125000023</c:v>
                </c:pt>
                <c:pt idx="973">
                  <c:v>926.9345703125</c:v>
                </c:pt>
                <c:pt idx="974">
                  <c:v>926.9345703125</c:v>
                </c:pt>
                <c:pt idx="975">
                  <c:v>926.9345703125</c:v>
                </c:pt>
                <c:pt idx="976">
                  <c:v>926.9345703125</c:v>
                </c:pt>
                <c:pt idx="977">
                  <c:v>926.9345703125</c:v>
                </c:pt>
                <c:pt idx="978">
                  <c:v>926.9345703125</c:v>
                </c:pt>
                <c:pt idx="979">
                  <c:v>926.9345703125</c:v>
                </c:pt>
                <c:pt idx="980">
                  <c:v>926.9345703125</c:v>
                </c:pt>
                <c:pt idx="981">
                  <c:v>926.9345703125</c:v>
                </c:pt>
                <c:pt idx="982">
                  <c:v>926.9345703125</c:v>
                </c:pt>
                <c:pt idx="983">
                  <c:v>926.9345703125</c:v>
                </c:pt>
                <c:pt idx="984">
                  <c:v>926.9345703125</c:v>
                </c:pt>
                <c:pt idx="985">
                  <c:v>926.9345703125</c:v>
                </c:pt>
                <c:pt idx="986">
                  <c:v>926.9345703125</c:v>
                </c:pt>
              </c:numCache>
            </c:numRef>
          </c:xVal>
          <c:yVal>
            <c:numRef>
              <c:f>'[BSE &amp; HOBO data.xlsx]BSE Data'!$B$5:$B$991</c:f>
              <c:numCache>
                <c:formatCode>General</c:formatCode>
                <c:ptCount val="987"/>
                <c:pt idx="0">
                  <c:v>1223.4000000000001</c:v>
                </c:pt>
                <c:pt idx="1">
                  <c:v>1223.4000000000001</c:v>
                </c:pt>
                <c:pt idx="2">
                  <c:v>1223.4000000000001</c:v>
                </c:pt>
                <c:pt idx="3">
                  <c:v>1223.4000000000001</c:v>
                </c:pt>
                <c:pt idx="4">
                  <c:v>1223.4000000000001</c:v>
                </c:pt>
                <c:pt idx="5">
                  <c:v>1223.4000000000001</c:v>
                </c:pt>
                <c:pt idx="6">
                  <c:v>1223.4000000000001</c:v>
                </c:pt>
                <c:pt idx="7">
                  <c:v>1223.4000000000001</c:v>
                </c:pt>
                <c:pt idx="8">
                  <c:v>1223.4000000000001</c:v>
                </c:pt>
                <c:pt idx="9">
                  <c:v>1223.4000000000001</c:v>
                </c:pt>
                <c:pt idx="10">
                  <c:v>1223.4000000000001</c:v>
                </c:pt>
                <c:pt idx="11">
                  <c:v>1223.4000000000001</c:v>
                </c:pt>
                <c:pt idx="12">
                  <c:v>1223.4000000000001</c:v>
                </c:pt>
                <c:pt idx="13">
                  <c:v>1223.4000000000001</c:v>
                </c:pt>
                <c:pt idx="14">
                  <c:v>1223.4000000000001</c:v>
                </c:pt>
                <c:pt idx="15">
                  <c:v>1223.4000000000001</c:v>
                </c:pt>
                <c:pt idx="16">
                  <c:v>1223.4000000000001</c:v>
                </c:pt>
                <c:pt idx="17">
                  <c:v>1223.4000000000001</c:v>
                </c:pt>
                <c:pt idx="18">
                  <c:v>1223.4000000000001</c:v>
                </c:pt>
                <c:pt idx="19">
                  <c:v>1223.4000000000001</c:v>
                </c:pt>
                <c:pt idx="20">
                  <c:v>1223.4000000000001</c:v>
                </c:pt>
                <c:pt idx="21">
                  <c:v>1223.4000000000001</c:v>
                </c:pt>
                <c:pt idx="22">
                  <c:v>1223.4000000000001</c:v>
                </c:pt>
                <c:pt idx="23">
                  <c:v>1223.4000000000001</c:v>
                </c:pt>
                <c:pt idx="24">
                  <c:v>1223.4000000000001</c:v>
                </c:pt>
                <c:pt idx="25">
                  <c:v>1492.625</c:v>
                </c:pt>
                <c:pt idx="26">
                  <c:v>1761.85</c:v>
                </c:pt>
                <c:pt idx="27">
                  <c:v>2031.0750000000003</c:v>
                </c:pt>
                <c:pt idx="28">
                  <c:v>2300.3000000000002</c:v>
                </c:pt>
                <c:pt idx="29">
                  <c:v>2569.5250000000001</c:v>
                </c:pt>
                <c:pt idx="30">
                  <c:v>2838.75</c:v>
                </c:pt>
                <c:pt idx="31">
                  <c:v>3107.9750000000013</c:v>
                </c:pt>
                <c:pt idx="32">
                  <c:v>3377.2000000000003</c:v>
                </c:pt>
                <c:pt idx="33">
                  <c:v>3646.4250000000002</c:v>
                </c:pt>
                <c:pt idx="34">
                  <c:v>3915.65</c:v>
                </c:pt>
                <c:pt idx="35">
                  <c:v>4184.875</c:v>
                </c:pt>
                <c:pt idx="36">
                  <c:v>4454.1000000000004</c:v>
                </c:pt>
                <c:pt idx="37">
                  <c:v>4723.3250000000025</c:v>
                </c:pt>
                <c:pt idx="38">
                  <c:v>4992.5500000000011</c:v>
                </c:pt>
                <c:pt idx="39">
                  <c:v>5261.7750000000005</c:v>
                </c:pt>
                <c:pt idx="40">
                  <c:v>5531</c:v>
                </c:pt>
                <c:pt idx="41">
                  <c:v>5800.2250000000004</c:v>
                </c:pt>
                <c:pt idx="42">
                  <c:v>6069.4500000000007</c:v>
                </c:pt>
                <c:pt idx="43">
                  <c:v>6338.6750000000011</c:v>
                </c:pt>
                <c:pt idx="44">
                  <c:v>6607.9</c:v>
                </c:pt>
                <c:pt idx="45">
                  <c:v>6877.1250000000018</c:v>
                </c:pt>
                <c:pt idx="46">
                  <c:v>7146.35</c:v>
                </c:pt>
                <c:pt idx="47">
                  <c:v>7415.5750000000007</c:v>
                </c:pt>
                <c:pt idx="48">
                  <c:v>7684.8000000000011</c:v>
                </c:pt>
                <c:pt idx="49">
                  <c:v>7954.0250000000024</c:v>
                </c:pt>
                <c:pt idx="50">
                  <c:v>8223.25</c:v>
                </c:pt>
                <c:pt idx="51">
                  <c:v>8492.4749999999949</c:v>
                </c:pt>
                <c:pt idx="52">
                  <c:v>8761.7000000000007</c:v>
                </c:pt>
                <c:pt idx="53">
                  <c:v>9030.9250000000011</c:v>
                </c:pt>
                <c:pt idx="54">
                  <c:v>9300.1500000000015</c:v>
                </c:pt>
                <c:pt idx="55">
                  <c:v>9569.3749999999945</c:v>
                </c:pt>
                <c:pt idx="56">
                  <c:v>9838.6</c:v>
                </c:pt>
                <c:pt idx="57">
                  <c:v>10107.825000000001</c:v>
                </c:pt>
                <c:pt idx="58">
                  <c:v>10377.050000000001</c:v>
                </c:pt>
                <c:pt idx="59">
                  <c:v>10646.275</c:v>
                </c:pt>
                <c:pt idx="60">
                  <c:v>10915.5</c:v>
                </c:pt>
                <c:pt idx="61">
                  <c:v>11184.725</c:v>
                </c:pt>
                <c:pt idx="62">
                  <c:v>11453.949999999997</c:v>
                </c:pt>
                <c:pt idx="63">
                  <c:v>11723.175000000001</c:v>
                </c:pt>
                <c:pt idx="64">
                  <c:v>11992.4</c:v>
                </c:pt>
                <c:pt idx="65">
                  <c:v>12261.625</c:v>
                </c:pt>
                <c:pt idx="66">
                  <c:v>12530.849999999997</c:v>
                </c:pt>
                <c:pt idx="67">
                  <c:v>12800.075000000001</c:v>
                </c:pt>
                <c:pt idx="68">
                  <c:v>13069.300000000001</c:v>
                </c:pt>
                <c:pt idx="69">
                  <c:v>13338.525000000001</c:v>
                </c:pt>
                <c:pt idx="70">
                  <c:v>13607.75</c:v>
                </c:pt>
                <c:pt idx="71">
                  <c:v>13876.974999999997</c:v>
                </c:pt>
                <c:pt idx="72">
                  <c:v>14146.2</c:v>
                </c:pt>
                <c:pt idx="73">
                  <c:v>14415.425000000001</c:v>
                </c:pt>
                <c:pt idx="74">
                  <c:v>14684.650000000001</c:v>
                </c:pt>
                <c:pt idx="75">
                  <c:v>14953.874999999995</c:v>
                </c:pt>
                <c:pt idx="76">
                  <c:v>15223.1</c:v>
                </c:pt>
                <c:pt idx="77">
                  <c:v>15492.325000000001</c:v>
                </c:pt>
                <c:pt idx="78">
                  <c:v>15761.550000000001</c:v>
                </c:pt>
                <c:pt idx="79">
                  <c:v>16030.775000000001</c:v>
                </c:pt>
                <c:pt idx="80">
                  <c:v>16300.000000000002</c:v>
                </c:pt>
                <c:pt idx="81">
                  <c:v>16569.225000000009</c:v>
                </c:pt>
                <c:pt idx="82">
                  <c:v>16838.45</c:v>
                </c:pt>
                <c:pt idx="83">
                  <c:v>17107.675000000003</c:v>
                </c:pt>
                <c:pt idx="84">
                  <c:v>17376.900000000001</c:v>
                </c:pt>
                <c:pt idx="85">
                  <c:v>17646.125000000004</c:v>
                </c:pt>
                <c:pt idx="86">
                  <c:v>17915.350000000002</c:v>
                </c:pt>
                <c:pt idx="87">
                  <c:v>18184.575000000004</c:v>
                </c:pt>
                <c:pt idx="88">
                  <c:v>18453.800000000003</c:v>
                </c:pt>
                <c:pt idx="89">
                  <c:v>18723.025000000001</c:v>
                </c:pt>
                <c:pt idx="90">
                  <c:v>18992.250000000004</c:v>
                </c:pt>
                <c:pt idx="91">
                  <c:v>19261.475000000009</c:v>
                </c:pt>
                <c:pt idx="92">
                  <c:v>19530.700000000004</c:v>
                </c:pt>
                <c:pt idx="93">
                  <c:v>19799.92500000001</c:v>
                </c:pt>
                <c:pt idx="94">
                  <c:v>20069.149999999994</c:v>
                </c:pt>
                <c:pt idx="95">
                  <c:v>20338.375000000004</c:v>
                </c:pt>
                <c:pt idx="96">
                  <c:v>20607.600000000002</c:v>
                </c:pt>
                <c:pt idx="97">
                  <c:v>20876.825000000004</c:v>
                </c:pt>
                <c:pt idx="98">
                  <c:v>21146.050000000003</c:v>
                </c:pt>
                <c:pt idx="99">
                  <c:v>21415.275000000001</c:v>
                </c:pt>
                <c:pt idx="100">
                  <c:v>21684.500000000004</c:v>
                </c:pt>
                <c:pt idx="101">
                  <c:v>21953.725000000009</c:v>
                </c:pt>
                <c:pt idx="102">
                  <c:v>22222.950000000004</c:v>
                </c:pt>
                <c:pt idx="103">
                  <c:v>22492.175000000003</c:v>
                </c:pt>
                <c:pt idx="104">
                  <c:v>22761.4</c:v>
                </c:pt>
                <c:pt idx="105">
                  <c:v>23230.574999999997</c:v>
                </c:pt>
                <c:pt idx="106">
                  <c:v>23414.85</c:v>
                </c:pt>
                <c:pt idx="107">
                  <c:v>23599.125</c:v>
                </c:pt>
                <c:pt idx="108">
                  <c:v>23783.4</c:v>
                </c:pt>
                <c:pt idx="109">
                  <c:v>23967.674999999996</c:v>
                </c:pt>
                <c:pt idx="110">
                  <c:v>24151.949999999997</c:v>
                </c:pt>
                <c:pt idx="111">
                  <c:v>24336.224999999999</c:v>
                </c:pt>
                <c:pt idx="112">
                  <c:v>24520.5</c:v>
                </c:pt>
                <c:pt idx="113">
                  <c:v>24704.775000000001</c:v>
                </c:pt>
                <c:pt idx="114">
                  <c:v>24889.05</c:v>
                </c:pt>
                <c:pt idx="115">
                  <c:v>25073.325000000001</c:v>
                </c:pt>
                <c:pt idx="116">
                  <c:v>25257.599999999991</c:v>
                </c:pt>
                <c:pt idx="117">
                  <c:v>25441.875</c:v>
                </c:pt>
                <c:pt idx="118">
                  <c:v>25626.149999999994</c:v>
                </c:pt>
                <c:pt idx="119">
                  <c:v>25810.424999999999</c:v>
                </c:pt>
                <c:pt idx="120">
                  <c:v>25994.7</c:v>
                </c:pt>
                <c:pt idx="121">
                  <c:v>26178.974999999999</c:v>
                </c:pt>
                <c:pt idx="122">
                  <c:v>26363.25</c:v>
                </c:pt>
                <c:pt idx="123">
                  <c:v>26547.525000000001</c:v>
                </c:pt>
                <c:pt idx="124">
                  <c:v>26731.8</c:v>
                </c:pt>
                <c:pt idx="125">
                  <c:v>26916.075000000001</c:v>
                </c:pt>
                <c:pt idx="126">
                  <c:v>27100.35</c:v>
                </c:pt>
                <c:pt idx="127">
                  <c:v>27284.625</c:v>
                </c:pt>
                <c:pt idx="128">
                  <c:v>27468.9</c:v>
                </c:pt>
                <c:pt idx="129">
                  <c:v>27653.174999999996</c:v>
                </c:pt>
                <c:pt idx="130">
                  <c:v>27837.45</c:v>
                </c:pt>
                <c:pt idx="131">
                  <c:v>28021.724999999999</c:v>
                </c:pt>
                <c:pt idx="132">
                  <c:v>28206</c:v>
                </c:pt>
                <c:pt idx="133">
                  <c:v>28390.275000000001</c:v>
                </c:pt>
                <c:pt idx="134">
                  <c:v>28574.55</c:v>
                </c:pt>
                <c:pt idx="135">
                  <c:v>28758.825000000001</c:v>
                </c:pt>
                <c:pt idx="136">
                  <c:v>28943.1</c:v>
                </c:pt>
                <c:pt idx="137">
                  <c:v>29127.375</c:v>
                </c:pt>
                <c:pt idx="138">
                  <c:v>29311.649999999994</c:v>
                </c:pt>
                <c:pt idx="139">
                  <c:v>29495.924999999999</c:v>
                </c:pt>
                <c:pt idx="140">
                  <c:v>29680.2</c:v>
                </c:pt>
                <c:pt idx="141">
                  <c:v>29864.474999999999</c:v>
                </c:pt>
                <c:pt idx="142">
                  <c:v>30048.75</c:v>
                </c:pt>
                <c:pt idx="143">
                  <c:v>30233.025000000001</c:v>
                </c:pt>
                <c:pt idx="144">
                  <c:v>30417.3</c:v>
                </c:pt>
                <c:pt idx="145">
                  <c:v>30601.575000000001</c:v>
                </c:pt>
                <c:pt idx="146">
                  <c:v>30785.85</c:v>
                </c:pt>
                <c:pt idx="147">
                  <c:v>30970.125</c:v>
                </c:pt>
                <c:pt idx="148">
                  <c:v>31154.400000000001</c:v>
                </c:pt>
                <c:pt idx="149">
                  <c:v>31338.674999999996</c:v>
                </c:pt>
                <c:pt idx="150">
                  <c:v>31522.95</c:v>
                </c:pt>
                <c:pt idx="151">
                  <c:v>31707.224999999999</c:v>
                </c:pt>
                <c:pt idx="152">
                  <c:v>31891.5</c:v>
                </c:pt>
                <c:pt idx="153">
                  <c:v>32075.775000000001</c:v>
                </c:pt>
                <c:pt idx="154">
                  <c:v>32260.05</c:v>
                </c:pt>
                <c:pt idx="155">
                  <c:v>32444.325000000001</c:v>
                </c:pt>
                <c:pt idx="156">
                  <c:v>32628.6</c:v>
                </c:pt>
                <c:pt idx="157">
                  <c:v>32812.875</c:v>
                </c:pt>
                <c:pt idx="158">
                  <c:v>32997.15</c:v>
                </c:pt>
                <c:pt idx="159">
                  <c:v>33181.425000000003</c:v>
                </c:pt>
                <c:pt idx="160">
                  <c:v>33365.699999999997</c:v>
                </c:pt>
                <c:pt idx="161">
                  <c:v>33549.975000000006</c:v>
                </c:pt>
                <c:pt idx="162">
                  <c:v>33734.25</c:v>
                </c:pt>
                <c:pt idx="163">
                  <c:v>33918.525000000001</c:v>
                </c:pt>
                <c:pt idx="164">
                  <c:v>34102.800000000003</c:v>
                </c:pt>
                <c:pt idx="165">
                  <c:v>34287.075000000004</c:v>
                </c:pt>
                <c:pt idx="166">
                  <c:v>34471.350000000013</c:v>
                </c:pt>
                <c:pt idx="167">
                  <c:v>34655.624999999993</c:v>
                </c:pt>
                <c:pt idx="168">
                  <c:v>34839.9</c:v>
                </c:pt>
                <c:pt idx="169">
                  <c:v>35024.175000000003</c:v>
                </c:pt>
                <c:pt idx="170">
                  <c:v>35208.450000000012</c:v>
                </c:pt>
                <c:pt idx="171">
                  <c:v>35392.724999999999</c:v>
                </c:pt>
                <c:pt idx="172">
                  <c:v>35577</c:v>
                </c:pt>
                <c:pt idx="173">
                  <c:v>35761.275000000001</c:v>
                </c:pt>
                <c:pt idx="174">
                  <c:v>35945.550000000003</c:v>
                </c:pt>
                <c:pt idx="175">
                  <c:v>36129.825000000004</c:v>
                </c:pt>
                <c:pt idx="176">
                  <c:v>36314.1</c:v>
                </c:pt>
                <c:pt idx="177">
                  <c:v>36498.375</c:v>
                </c:pt>
                <c:pt idx="178">
                  <c:v>36682.65</c:v>
                </c:pt>
                <c:pt idx="179">
                  <c:v>36866.925000000003</c:v>
                </c:pt>
                <c:pt idx="180">
                  <c:v>37051.199999999997</c:v>
                </c:pt>
                <c:pt idx="181">
                  <c:v>37235.475000000006</c:v>
                </c:pt>
                <c:pt idx="182">
                  <c:v>37419.75</c:v>
                </c:pt>
                <c:pt idx="183">
                  <c:v>37604.025000000001</c:v>
                </c:pt>
                <c:pt idx="184">
                  <c:v>37788.300000000003</c:v>
                </c:pt>
                <c:pt idx="185">
                  <c:v>37972.575000000004</c:v>
                </c:pt>
                <c:pt idx="186">
                  <c:v>38156.850000000013</c:v>
                </c:pt>
                <c:pt idx="187">
                  <c:v>38341.124999999993</c:v>
                </c:pt>
                <c:pt idx="188">
                  <c:v>38525.4</c:v>
                </c:pt>
                <c:pt idx="189">
                  <c:v>38709.675000000003</c:v>
                </c:pt>
                <c:pt idx="190">
                  <c:v>38893.950000000012</c:v>
                </c:pt>
                <c:pt idx="191">
                  <c:v>39078.224999999999</c:v>
                </c:pt>
                <c:pt idx="192">
                  <c:v>39262.5</c:v>
                </c:pt>
                <c:pt idx="193">
                  <c:v>39446.775000000001</c:v>
                </c:pt>
                <c:pt idx="194">
                  <c:v>39631.050000000003</c:v>
                </c:pt>
                <c:pt idx="195">
                  <c:v>39815.325000000004</c:v>
                </c:pt>
                <c:pt idx="196">
                  <c:v>39999.599999999999</c:v>
                </c:pt>
                <c:pt idx="197">
                  <c:v>40183.875</c:v>
                </c:pt>
                <c:pt idx="198">
                  <c:v>40368.15</c:v>
                </c:pt>
                <c:pt idx="199">
                  <c:v>40552.425000000003</c:v>
                </c:pt>
                <c:pt idx="200">
                  <c:v>40736.699999999997</c:v>
                </c:pt>
                <c:pt idx="201">
                  <c:v>40920.975000000006</c:v>
                </c:pt>
                <c:pt idx="202">
                  <c:v>41105.25</c:v>
                </c:pt>
                <c:pt idx="203">
                  <c:v>41289.524999999994</c:v>
                </c:pt>
                <c:pt idx="204">
                  <c:v>41473.800000000003</c:v>
                </c:pt>
                <c:pt idx="205">
                  <c:v>41658.075000000004</c:v>
                </c:pt>
                <c:pt idx="206">
                  <c:v>41842.350000000013</c:v>
                </c:pt>
                <c:pt idx="207">
                  <c:v>42026.624999999993</c:v>
                </c:pt>
                <c:pt idx="208">
                  <c:v>42210.9</c:v>
                </c:pt>
                <c:pt idx="209">
                  <c:v>42395.175000000003</c:v>
                </c:pt>
                <c:pt idx="210">
                  <c:v>42579.450000000012</c:v>
                </c:pt>
                <c:pt idx="211">
                  <c:v>42763.724999999999</c:v>
                </c:pt>
                <c:pt idx="212">
                  <c:v>42948</c:v>
                </c:pt>
                <c:pt idx="213">
                  <c:v>43132.274999999994</c:v>
                </c:pt>
                <c:pt idx="214">
                  <c:v>43316.55</c:v>
                </c:pt>
                <c:pt idx="215">
                  <c:v>43500.825000000004</c:v>
                </c:pt>
                <c:pt idx="216">
                  <c:v>43685.100000000006</c:v>
                </c:pt>
                <c:pt idx="217">
                  <c:v>43869.375</c:v>
                </c:pt>
                <c:pt idx="218">
                  <c:v>44053.65</c:v>
                </c:pt>
                <c:pt idx="219">
                  <c:v>44237.925000000003</c:v>
                </c:pt>
                <c:pt idx="220">
                  <c:v>44422.2</c:v>
                </c:pt>
                <c:pt idx="221">
                  <c:v>44606.475000000006</c:v>
                </c:pt>
                <c:pt idx="222">
                  <c:v>44790.75</c:v>
                </c:pt>
                <c:pt idx="223">
                  <c:v>44975.024999999994</c:v>
                </c:pt>
                <c:pt idx="224">
                  <c:v>45159.3</c:v>
                </c:pt>
                <c:pt idx="225">
                  <c:v>45343.575000000004</c:v>
                </c:pt>
                <c:pt idx="226">
                  <c:v>45527.850000000013</c:v>
                </c:pt>
                <c:pt idx="227">
                  <c:v>45712.124999999993</c:v>
                </c:pt>
                <c:pt idx="228">
                  <c:v>45896.4</c:v>
                </c:pt>
                <c:pt idx="229">
                  <c:v>46080.675000000003</c:v>
                </c:pt>
                <c:pt idx="230">
                  <c:v>46264.950000000012</c:v>
                </c:pt>
                <c:pt idx="231">
                  <c:v>46449.224999999999</c:v>
                </c:pt>
                <c:pt idx="232">
                  <c:v>46633.5</c:v>
                </c:pt>
                <c:pt idx="233">
                  <c:v>46817.774999999994</c:v>
                </c:pt>
                <c:pt idx="234">
                  <c:v>47002.05</c:v>
                </c:pt>
                <c:pt idx="235">
                  <c:v>47186.325000000004</c:v>
                </c:pt>
                <c:pt idx="236">
                  <c:v>47370.600000000006</c:v>
                </c:pt>
                <c:pt idx="237">
                  <c:v>47554.875</c:v>
                </c:pt>
                <c:pt idx="238">
                  <c:v>47739.15</c:v>
                </c:pt>
                <c:pt idx="239">
                  <c:v>47923.425000000003</c:v>
                </c:pt>
                <c:pt idx="240">
                  <c:v>48107.7</c:v>
                </c:pt>
                <c:pt idx="241">
                  <c:v>48291.975000000006</c:v>
                </c:pt>
                <c:pt idx="242">
                  <c:v>48476.25</c:v>
                </c:pt>
                <c:pt idx="243">
                  <c:v>48660.524999999994</c:v>
                </c:pt>
                <c:pt idx="244">
                  <c:v>48844.800000000003</c:v>
                </c:pt>
                <c:pt idx="245">
                  <c:v>49029.075000000004</c:v>
                </c:pt>
                <c:pt idx="246">
                  <c:v>49213.350000000013</c:v>
                </c:pt>
                <c:pt idx="247">
                  <c:v>49397.624999999993</c:v>
                </c:pt>
                <c:pt idx="248">
                  <c:v>49581.9</c:v>
                </c:pt>
                <c:pt idx="249">
                  <c:v>49766.175000000003</c:v>
                </c:pt>
                <c:pt idx="250">
                  <c:v>49950.450000000012</c:v>
                </c:pt>
                <c:pt idx="251">
                  <c:v>50134.724999999999</c:v>
                </c:pt>
                <c:pt idx="252">
                  <c:v>50319</c:v>
                </c:pt>
                <c:pt idx="253">
                  <c:v>50503.274999999994</c:v>
                </c:pt>
                <c:pt idx="254">
                  <c:v>50687.55</c:v>
                </c:pt>
                <c:pt idx="255">
                  <c:v>50871.825000000004</c:v>
                </c:pt>
                <c:pt idx="256">
                  <c:v>51056.100000000006</c:v>
                </c:pt>
                <c:pt idx="257">
                  <c:v>51240.375</c:v>
                </c:pt>
                <c:pt idx="258">
                  <c:v>51424.65</c:v>
                </c:pt>
                <c:pt idx="259">
                  <c:v>51608.925000000003</c:v>
                </c:pt>
                <c:pt idx="260">
                  <c:v>51793.2</c:v>
                </c:pt>
                <c:pt idx="261">
                  <c:v>51977.475000000006</c:v>
                </c:pt>
                <c:pt idx="262">
                  <c:v>52161.75</c:v>
                </c:pt>
                <c:pt idx="263">
                  <c:v>52346.024999999994</c:v>
                </c:pt>
                <c:pt idx="264">
                  <c:v>52530.3</c:v>
                </c:pt>
                <c:pt idx="265">
                  <c:v>52714.575000000004</c:v>
                </c:pt>
                <c:pt idx="266">
                  <c:v>52898.850000000013</c:v>
                </c:pt>
                <c:pt idx="267">
                  <c:v>53083.124999999993</c:v>
                </c:pt>
                <c:pt idx="268">
                  <c:v>53267.4</c:v>
                </c:pt>
                <c:pt idx="269">
                  <c:v>53451.675000000003</c:v>
                </c:pt>
                <c:pt idx="270">
                  <c:v>53635.950000000012</c:v>
                </c:pt>
                <c:pt idx="271">
                  <c:v>53820.224999999999</c:v>
                </c:pt>
                <c:pt idx="272">
                  <c:v>54004.5</c:v>
                </c:pt>
                <c:pt idx="273">
                  <c:v>54188.774999999994</c:v>
                </c:pt>
                <c:pt idx="274">
                  <c:v>54373.05</c:v>
                </c:pt>
                <c:pt idx="275">
                  <c:v>54557.325000000004</c:v>
                </c:pt>
                <c:pt idx="276">
                  <c:v>54741.600000000006</c:v>
                </c:pt>
                <c:pt idx="277">
                  <c:v>54925.875</c:v>
                </c:pt>
                <c:pt idx="278">
                  <c:v>55110.15</c:v>
                </c:pt>
                <c:pt idx="279">
                  <c:v>55294.425000000003</c:v>
                </c:pt>
                <c:pt idx="280">
                  <c:v>55478.7</c:v>
                </c:pt>
                <c:pt idx="281">
                  <c:v>55662.975000000006</c:v>
                </c:pt>
                <c:pt idx="282">
                  <c:v>55847.25</c:v>
                </c:pt>
                <c:pt idx="283">
                  <c:v>56031.524999999994</c:v>
                </c:pt>
                <c:pt idx="284">
                  <c:v>56215.8</c:v>
                </c:pt>
                <c:pt idx="285">
                  <c:v>56400.075000000004</c:v>
                </c:pt>
                <c:pt idx="286">
                  <c:v>56584.350000000013</c:v>
                </c:pt>
                <c:pt idx="287">
                  <c:v>56768.624999999993</c:v>
                </c:pt>
                <c:pt idx="288">
                  <c:v>56952.9</c:v>
                </c:pt>
                <c:pt idx="289">
                  <c:v>57137.175000000003</c:v>
                </c:pt>
                <c:pt idx="290">
                  <c:v>57321.450000000012</c:v>
                </c:pt>
                <c:pt idx="291">
                  <c:v>57505.724999999999</c:v>
                </c:pt>
                <c:pt idx="292">
                  <c:v>57690</c:v>
                </c:pt>
                <c:pt idx="293">
                  <c:v>57874.274999999994</c:v>
                </c:pt>
                <c:pt idx="294">
                  <c:v>58058.55</c:v>
                </c:pt>
                <c:pt idx="295">
                  <c:v>58242.825000000004</c:v>
                </c:pt>
                <c:pt idx="296">
                  <c:v>58427.100000000006</c:v>
                </c:pt>
                <c:pt idx="297">
                  <c:v>58611.375</c:v>
                </c:pt>
                <c:pt idx="298">
                  <c:v>58795.65</c:v>
                </c:pt>
                <c:pt idx="299">
                  <c:v>58979.925000000003</c:v>
                </c:pt>
                <c:pt idx="300">
                  <c:v>59164.2</c:v>
                </c:pt>
                <c:pt idx="301">
                  <c:v>59348.475000000006</c:v>
                </c:pt>
                <c:pt idx="302">
                  <c:v>59532.75</c:v>
                </c:pt>
                <c:pt idx="303">
                  <c:v>59717.024999999994</c:v>
                </c:pt>
                <c:pt idx="304">
                  <c:v>59901.3</c:v>
                </c:pt>
                <c:pt idx="305">
                  <c:v>60085.575000000004</c:v>
                </c:pt>
                <c:pt idx="306">
                  <c:v>60269.850000000013</c:v>
                </c:pt>
                <c:pt idx="307">
                  <c:v>60454.124999999993</c:v>
                </c:pt>
                <c:pt idx="308">
                  <c:v>60638.400000000001</c:v>
                </c:pt>
                <c:pt idx="309">
                  <c:v>60822.675000000003</c:v>
                </c:pt>
                <c:pt idx="310">
                  <c:v>61006.950000000012</c:v>
                </c:pt>
                <c:pt idx="311">
                  <c:v>61191.224999999999</c:v>
                </c:pt>
                <c:pt idx="312">
                  <c:v>61375.5</c:v>
                </c:pt>
                <c:pt idx="313">
                  <c:v>61559.774999999994</c:v>
                </c:pt>
                <c:pt idx="314">
                  <c:v>61744.05</c:v>
                </c:pt>
                <c:pt idx="315">
                  <c:v>61928.325000000004</c:v>
                </c:pt>
                <c:pt idx="316">
                  <c:v>62112.600000000006</c:v>
                </c:pt>
                <c:pt idx="317">
                  <c:v>62296.875</c:v>
                </c:pt>
                <c:pt idx="318">
                  <c:v>62481.15</c:v>
                </c:pt>
                <c:pt idx="319">
                  <c:v>62665.425000000003</c:v>
                </c:pt>
                <c:pt idx="320">
                  <c:v>62849.7</c:v>
                </c:pt>
                <c:pt idx="321">
                  <c:v>63033.975000000006</c:v>
                </c:pt>
                <c:pt idx="322">
                  <c:v>63218.25</c:v>
                </c:pt>
                <c:pt idx="323">
                  <c:v>63402.524999999994</c:v>
                </c:pt>
                <c:pt idx="324">
                  <c:v>63586.8</c:v>
                </c:pt>
                <c:pt idx="325">
                  <c:v>63771.075000000004</c:v>
                </c:pt>
                <c:pt idx="326">
                  <c:v>63955.350000000013</c:v>
                </c:pt>
                <c:pt idx="327">
                  <c:v>64139.624999999993</c:v>
                </c:pt>
                <c:pt idx="328">
                  <c:v>64323.9</c:v>
                </c:pt>
                <c:pt idx="329">
                  <c:v>64508.175000000003</c:v>
                </c:pt>
                <c:pt idx="330">
                  <c:v>64692.450000000012</c:v>
                </c:pt>
                <c:pt idx="331">
                  <c:v>64876.724999999999</c:v>
                </c:pt>
                <c:pt idx="332">
                  <c:v>65061</c:v>
                </c:pt>
                <c:pt idx="333">
                  <c:v>65245.274999999994</c:v>
                </c:pt>
                <c:pt idx="334">
                  <c:v>65429.55</c:v>
                </c:pt>
                <c:pt idx="335">
                  <c:v>65613.824999999997</c:v>
                </c:pt>
                <c:pt idx="336">
                  <c:v>65798.100000000006</c:v>
                </c:pt>
                <c:pt idx="337">
                  <c:v>65982.375000000029</c:v>
                </c:pt>
                <c:pt idx="338">
                  <c:v>66166.649999999994</c:v>
                </c:pt>
                <c:pt idx="339">
                  <c:v>66350.925000000003</c:v>
                </c:pt>
                <c:pt idx="340">
                  <c:v>66535.199999999997</c:v>
                </c:pt>
                <c:pt idx="341">
                  <c:v>66719.475000000006</c:v>
                </c:pt>
                <c:pt idx="342">
                  <c:v>66903.75</c:v>
                </c:pt>
                <c:pt idx="343">
                  <c:v>67088.024999999994</c:v>
                </c:pt>
                <c:pt idx="344">
                  <c:v>67272.3</c:v>
                </c:pt>
                <c:pt idx="345">
                  <c:v>67456.574999999997</c:v>
                </c:pt>
                <c:pt idx="346">
                  <c:v>67640.850000000006</c:v>
                </c:pt>
                <c:pt idx="347">
                  <c:v>67825.125000000029</c:v>
                </c:pt>
                <c:pt idx="348">
                  <c:v>68009.399999999994</c:v>
                </c:pt>
                <c:pt idx="349">
                  <c:v>68193.675000000032</c:v>
                </c:pt>
                <c:pt idx="350">
                  <c:v>68377.95</c:v>
                </c:pt>
                <c:pt idx="351">
                  <c:v>68562.225000000006</c:v>
                </c:pt>
                <c:pt idx="352">
                  <c:v>68746.5</c:v>
                </c:pt>
                <c:pt idx="353">
                  <c:v>68930.774999999994</c:v>
                </c:pt>
                <c:pt idx="354">
                  <c:v>69115.05</c:v>
                </c:pt>
                <c:pt idx="355">
                  <c:v>69299.324999999997</c:v>
                </c:pt>
                <c:pt idx="356">
                  <c:v>69483.600000000006</c:v>
                </c:pt>
                <c:pt idx="357">
                  <c:v>69667.875000000029</c:v>
                </c:pt>
                <c:pt idx="358">
                  <c:v>69852.149999999994</c:v>
                </c:pt>
                <c:pt idx="359">
                  <c:v>70036.425000000003</c:v>
                </c:pt>
                <c:pt idx="360">
                  <c:v>70220.7</c:v>
                </c:pt>
                <c:pt idx="361">
                  <c:v>70404.975000000006</c:v>
                </c:pt>
                <c:pt idx="362">
                  <c:v>70589.25</c:v>
                </c:pt>
                <c:pt idx="363">
                  <c:v>70773.524999999994</c:v>
                </c:pt>
                <c:pt idx="364">
                  <c:v>70957.8</c:v>
                </c:pt>
                <c:pt idx="365">
                  <c:v>71142.074999999997</c:v>
                </c:pt>
                <c:pt idx="366">
                  <c:v>71326.350000000006</c:v>
                </c:pt>
                <c:pt idx="367">
                  <c:v>71510.625000000029</c:v>
                </c:pt>
                <c:pt idx="368">
                  <c:v>71694.899999999994</c:v>
                </c:pt>
                <c:pt idx="369">
                  <c:v>71879.175000000032</c:v>
                </c:pt>
                <c:pt idx="370">
                  <c:v>72063.45</c:v>
                </c:pt>
                <c:pt idx="371">
                  <c:v>72247.725000000006</c:v>
                </c:pt>
                <c:pt idx="372">
                  <c:v>72432</c:v>
                </c:pt>
                <c:pt idx="373">
                  <c:v>72616.274999999994</c:v>
                </c:pt>
                <c:pt idx="374">
                  <c:v>72800.55</c:v>
                </c:pt>
                <c:pt idx="375">
                  <c:v>72984.824999999997</c:v>
                </c:pt>
                <c:pt idx="376">
                  <c:v>73169.100000000006</c:v>
                </c:pt>
                <c:pt idx="377">
                  <c:v>73353.375000000029</c:v>
                </c:pt>
                <c:pt idx="378">
                  <c:v>73537.649999999994</c:v>
                </c:pt>
                <c:pt idx="379">
                  <c:v>73721.925000000003</c:v>
                </c:pt>
                <c:pt idx="380">
                  <c:v>73906.200000000012</c:v>
                </c:pt>
                <c:pt idx="381">
                  <c:v>74090.475000000006</c:v>
                </c:pt>
                <c:pt idx="382">
                  <c:v>74274.75</c:v>
                </c:pt>
                <c:pt idx="383">
                  <c:v>74459.025000000023</c:v>
                </c:pt>
                <c:pt idx="384">
                  <c:v>74643.3</c:v>
                </c:pt>
                <c:pt idx="385">
                  <c:v>74827.575000000026</c:v>
                </c:pt>
                <c:pt idx="386">
                  <c:v>75011.850000000006</c:v>
                </c:pt>
                <c:pt idx="387">
                  <c:v>75196.125000000029</c:v>
                </c:pt>
                <c:pt idx="388">
                  <c:v>75380.400000000009</c:v>
                </c:pt>
                <c:pt idx="389">
                  <c:v>75564.675000000032</c:v>
                </c:pt>
                <c:pt idx="390">
                  <c:v>75748.950000000012</c:v>
                </c:pt>
                <c:pt idx="391">
                  <c:v>75933.225000000006</c:v>
                </c:pt>
                <c:pt idx="392">
                  <c:v>76117.5</c:v>
                </c:pt>
                <c:pt idx="393">
                  <c:v>76301.775000000023</c:v>
                </c:pt>
                <c:pt idx="394">
                  <c:v>76486.05</c:v>
                </c:pt>
                <c:pt idx="395">
                  <c:v>76670.325000000026</c:v>
                </c:pt>
                <c:pt idx="396">
                  <c:v>76854.600000000006</c:v>
                </c:pt>
                <c:pt idx="397">
                  <c:v>77038.875000000029</c:v>
                </c:pt>
                <c:pt idx="398">
                  <c:v>77223.150000000023</c:v>
                </c:pt>
                <c:pt idx="399">
                  <c:v>77407.425000000003</c:v>
                </c:pt>
                <c:pt idx="400">
                  <c:v>77591.700000000012</c:v>
                </c:pt>
                <c:pt idx="401">
                  <c:v>77775.975000000006</c:v>
                </c:pt>
                <c:pt idx="402">
                  <c:v>77960.25</c:v>
                </c:pt>
                <c:pt idx="403">
                  <c:v>78144.525000000023</c:v>
                </c:pt>
                <c:pt idx="404">
                  <c:v>78328.800000000003</c:v>
                </c:pt>
                <c:pt idx="405">
                  <c:v>78513.075000000026</c:v>
                </c:pt>
                <c:pt idx="406">
                  <c:v>78697.350000000006</c:v>
                </c:pt>
                <c:pt idx="407">
                  <c:v>78881.625000000029</c:v>
                </c:pt>
                <c:pt idx="408">
                  <c:v>79065.900000000009</c:v>
                </c:pt>
                <c:pt idx="409">
                  <c:v>79250.175000000032</c:v>
                </c:pt>
                <c:pt idx="410">
                  <c:v>79434.450000000012</c:v>
                </c:pt>
                <c:pt idx="411">
                  <c:v>79618.725000000006</c:v>
                </c:pt>
                <c:pt idx="412">
                  <c:v>79803</c:v>
                </c:pt>
                <c:pt idx="413">
                  <c:v>79987.275000000023</c:v>
                </c:pt>
                <c:pt idx="414">
                  <c:v>80171.55</c:v>
                </c:pt>
                <c:pt idx="415">
                  <c:v>80355.825000000026</c:v>
                </c:pt>
                <c:pt idx="416">
                  <c:v>80540.100000000006</c:v>
                </c:pt>
                <c:pt idx="417">
                  <c:v>80724.375000000029</c:v>
                </c:pt>
                <c:pt idx="418">
                  <c:v>80908.650000000023</c:v>
                </c:pt>
                <c:pt idx="419">
                  <c:v>81092.925000000003</c:v>
                </c:pt>
                <c:pt idx="420">
                  <c:v>81277.200000000012</c:v>
                </c:pt>
                <c:pt idx="421">
                  <c:v>81461.475000000006</c:v>
                </c:pt>
                <c:pt idx="422">
                  <c:v>81645.75</c:v>
                </c:pt>
                <c:pt idx="423">
                  <c:v>81830.025000000023</c:v>
                </c:pt>
                <c:pt idx="424">
                  <c:v>82014.3</c:v>
                </c:pt>
                <c:pt idx="425">
                  <c:v>82198.575000000026</c:v>
                </c:pt>
                <c:pt idx="426">
                  <c:v>82382.850000000006</c:v>
                </c:pt>
                <c:pt idx="427">
                  <c:v>82567.125000000029</c:v>
                </c:pt>
                <c:pt idx="428">
                  <c:v>82751.400000000009</c:v>
                </c:pt>
                <c:pt idx="429">
                  <c:v>82935.675000000032</c:v>
                </c:pt>
                <c:pt idx="430">
                  <c:v>83119.950000000012</c:v>
                </c:pt>
                <c:pt idx="431">
                  <c:v>83304.225000000006</c:v>
                </c:pt>
                <c:pt idx="432">
                  <c:v>83488.5</c:v>
                </c:pt>
                <c:pt idx="433">
                  <c:v>83672.775000000023</c:v>
                </c:pt>
                <c:pt idx="434">
                  <c:v>83857.05</c:v>
                </c:pt>
                <c:pt idx="435">
                  <c:v>84041.325000000026</c:v>
                </c:pt>
                <c:pt idx="436">
                  <c:v>84225.600000000006</c:v>
                </c:pt>
                <c:pt idx="437">
                  <c:v>84409.875000000029</c:v>
                </c:pt>
                <c:pt idx="438">
                  <c:v>84594.150000000023</c:v>
                </c:pt>
                <c:pt idx="439">
                  <c:v>84778.425000000003</c:v>
                </c:pt>
                <c:pt idx="440">
                  <c:v>84962.700000000012</c:v>
                </c:pt>
                <c:pt idx="441">
                  <c:v>85146.975000000006</c:v>
                </c:pt>
                <c:pt idx="442">
                  <c:v>85331.25</c:v>
                </c:pt>
                <c:pt idx="443">
                  <c:v>85515.525000000023</c:v>
                </c:pt>
                <c:pt idx="444">
                  <c:v>85699.8</c:v>
                </c:pt>
                <c:pt idx="445">
                  <c:v>85884.075000000026</c:v>
                </c:pt>
                <c:pt idx="446">
                  <c:v>86068.35</c:v>
                </c:pt>
                <c:pt idx="447">
                  <c:v>86252.625000000029</c:v>
                </c:pt>
                <c:pt idx="448">
                  <c:v>86436.900000000009</c:v>
                </c:pt>
                <c:pt idx="449">
                  <c:v>86621.175000000032</c:v>
                </c:pt>
                <c:pt idx="450">
                  <c:v>86805.450000000012</c:v>
                </c:pt>
                <c:pt idx="451">
                  <c:v>86989.725000000006</c:v>
                </c:pt>
                <c:pt idx="452">
                  <c:v>87174</c:v>
                </c:pt>
                <c:pt idx="453">
                  <c:v>87358.275000000023</c:v>
                </c:pt>
                <c:pt idx="454">
                  <c:v>87542.55</c:v>
                </c:pt>
                <c:pt idx="455">
                  <c:v>87726.825000000026</c:v>
                </c:pt>
                <c:pt idx="456">
                  <c:v>87911.1</c:v>
                </c:pt>
                <c:pt idx="457">
                  <c:v>88095.375000000029</c:v>
                </c:pt>
                <c:pt idx="458">
                  <c:v>88279.650000000023</c:v>
                </c:pt>
                <c:pt idx="459">
                  <c:v>88463.925000000003</c:v>
                </c:pt>
                <c:pt idx="460">
                  <c:v>88648.200000000012</c:v>
                </c:pt>
                <c:pt idx="461">
                  <c:v>88832.475000000006</c:v>
                </c:pt>
                <c:pt idx="462">
                  <c:v>89016.75</c:v>
                </c:pt>
                <c:pt idx="463">
                  <c:v>89201.025000000023</c:v>
                </c:pt>
                <c:pt idx="464">
                  <c:v>89385.3</c:v>
                </c:pt>
                <c:pt idx="465">
                  <c:v>89569.575000000026</c:v>
                </c:pt>
                <c:pt idx="466">
                  <c:v>89753.85</c:v>
                </c:pt>
                <c:pt idx="467">
                  <c:v>89938.125000000029</c:v>
                </c:pt>
                <c:pt idx="468">
                  <c:v>90122.400000000009</c:v>
                </c:pt>
                <c:pt idx="469">
                  <c:v>90306.675000000032</c:v>
                </c:pt>
                <c:pt idx="470">
                  <c:v>90490.950000000012</c:v>
                </c:pt>
                <c:pt idx="471">
                  <c:v>90675.225000000006</c:v>
                </c:pt>
                <c:pt idx="472">
                  <c:v>90859.5</c:v>
                </c:pt>
                <c:pt idx="473">
                  <c:v>88054.267150193438</c:v>
                </c:pt>
                <c:pt idx="474">
                  <c:v>86214.111328125029</c:v>
                </c:pt>
                <c:pt idx="475">
                  <c:v>84417.982509568319</c:v>
                </c:pt>
                <c:pt idx="476">
                  <c:v>82664.961450010538</c:v>
                </c:pt>
                <c:pt idx="477">
                  <c:v>80954.138884559274</c:v>
                </c:pt>
                <c:pt idx="478">
                  <c:v>79284.615528121591</c:v>
                </c:pt>
                <c:pt idx="479">
                  <c:v>77655.502075195313</c:v>
                </c:pt>
                <c:pt idx="480">
                  <c:v>76065.919200003118</c:v>
                </c:pt>
                <c:pt idx="481">
                  <c:v>74514.997556447968</c:v>
                </c:pt>
                <c:pt idx="482">
                  <c:v>73001.877778112888</c:v>
                </c:pt>
                <c:pt idx="483">
                  <c:v>71525.710478305817</c:v>
                </c:pt>
                <c:pt idx="484">
                  <c:v>70085.65625</c:v>
                </c:pt>
                <c:pt idx="485">
                  <c:v>68680.885665819063</c:v>
                </c:pt>
                <c:pt idx="486">
                  <c:v>67310.579278126359</c:v>
                </c:pt>
                <c:pt idx="487">
                  <c:v>65973.927618935748</c:v>
                </c:pt>
                <c:pt idx="488">
                  <c:v>64670.131199985721</c:v>
                </c:pt>
                <c:pt idx="489">
                  <c:v>63398.400512695313</c:v>
                </c:pt>
                <c:pt idx="490">
                  <c:v>62157.956028118744</c:v>
                </c:pt>
                <c:pt idx="491">
                  <c:v>60948.028197079897</c:v>
                </c:pt>
                <c:pt idx="492">
                  <c:v>59767.857450008392</c:v>
                </c:pt>
                <c:pt idx="493">
                  <c:v>58616.694197058678</c:v>
                </c:pt>
                <c:pt idx="494">
                  <c:v>57493.798828125</c:v>
                </c:pt>
                <c:pt idx="495">
                  <c:v>56398.441712677479</c:v>
                </c:pt>
                <c:pt idx="496">
                  <c:v>55329.903200000532</c:v>
                </c:pt>
                <c:pt idx="497">
                  <c:v>54287.473618939519</c:v>
                </c:pt>
                <c:pt idx="498">
                  <c:v>53270.453278124347</c:v>
                </c:pt>
                <c:pt idx="499">
                  <c:v>52278.152465820305</c:v>
                </c:pt>
                <c:pt idx="500">
                  <c:v>51309.891450002775</c:v>
                </c:pt>
                <c:pt idx="501">
                  <c:v>50365.000478327282</c:v>
                </c:pt>
                <c:pt idx="502">
                  <c:v>49442.819778114572</c:v>
                </c:pt>
                <c:pt idx="503">
                  <c:v>48542.69955644013</c:v>
                </c:pt>
                <c:pt idx="504">
                  <c:v>47664</c:v>
                </c:pt>
                <c:pt idx="505">
                  <c:v>46806.091275185332</c:v>
                </c:pt>
                <c:pt idx="506">
                  <c:v>45968.353528112188</c:v>
                </c:pt>
                <c:pt idx="507">
                  <c:v>45150.176884561763</c:v>
                </c:pt>
                <c:pt idx="508">
                  <c:v>44350.961449995622</c:v>
                </c:pt>
                <c:pt idx="509">
                  <c:v>43570.117309570305</c:v>
                </c:pt>
                <c:pt idx="510">
                  <c:v>42807.064528122559</c:v>
                </c:pt>
                <c:pt idx="511">
                  <c:v>42061.233150184155</c:v>
                </c:pt>
                <c:pt idx="512">
                  <c:v>41332.063199996948</c:v>
                </c:pt>
                <c:pt idx="513">
                  <c:v>40619.004681438208</c:v>
                </c:pt>
                <c:pt idx="514">
                  <c:v>39921.517578125015</c:v>
                </c:pt>
                <c:pt idx="515">
                  <c:v>39239.071853324785</c:v>
                </c:pt>
                <c:pt idx="516">
                  <c:v>38571.147450000033</c:v>
                </c:pt>
                <c:pt idx="517">
                  <c:v>37917.234290808439</c:v>
                </c:pt>
                <c:pt idx="518">
                  <c:v>37276.832278117552</c:v>
                </c:pt>
                <c:pt idx="519">
                  <c:v>36649.451293945313</c:v>
                </c:pt>
                <c:pt idx="520">
                  <c:v>36034.611199989915</c:v>
                </c:pt>
                <c:pt idx="521">
                  <c:v>35431.841837704196</c:v>
                </c:pt>
                <c:pt idx="522">
                  <c:v>34840.683028116822</c:v>
                </c:pt>
                <c:pt idx="523">
                  <c:v>34260.684572070852</c:v>
                </c:pt>
                <c:pt idx="524">
                  <c:v>33691.406250000015</c:v>
                </c:pt>
                <c:pt idx="525">
                  <c:v>33132.417822062969</c:v>
                </c:pt>
                <c:pt idx="526">
                  <c:v>32583.299028128386</c:v>
                </c:pt>
                <c:pt idx="527">
                  <c:v>32043.639587700352</c:v>
                </c:pt>
                <c:pt idx="528">
                  <c:v>31513.039199993014</c:v>
                </c:pt>
                <c:pt idx="529">
                  <c:v>30991.107543945302</c:v>
                </c:pt>
                <c:pt idx="530">
                  <c:v>30477.464278116822</c:v>
                </c:pt>
                <c:pt idx="531">
                  <c:v>29971.739040806882</c:v>
                </c:pt>
                <c:pt idx="532">
                  <c:v>29473.571449995034</c:v>
                </c:pt>
                <c:pt idx="533">
                  <c:v>28982.611103326082</c:v>
                </c:pt>
                <c:pt idx="534">
                  <c:v>28498.517578124996</c:v>
                </c:pt>
                <c:pt idx="535">
                  <c:v>28020.960431426764</c:v>
                </c:pt>
                <c:pt idx="536">
                  <c:v>27549.619199991219</c:v>
                </c:pt>
                <c:pt idx="537">
                  <c:v>27084.18340018392</c:v>
                </c:pt>
                <c:pt idx="538">
                  <c:v>26624.35252812504</c:v>
                </c:pt>
                <c:pt idx="539">
                  <c:v>26169.836059570302</c:v>
                </c:pt>
                <c:pt idx="540">
                  <c:v>25720.35344998537</c:v>
                </c:pt>
                <c:pt idx="541">
                  <c:v>25275.634134560823</c:v>
                </c:pt>
                <c:pt idx="542">
                  <c:v>24835.417528122663</c:v>
                </c:pt>
                <c:pt idx="543">
                  <c:v>24399.45302519203</c:v>
                </c:pt>
                <c:pt idx="544">
                  <c:v>23967.5</c:v>
                </c:pt>
                <c:pt idx="545">
                  <c:v>23539.327806442976</c:v>
                </c:pt>
                <c:pt idx="546">
                  <c:v>23114.715778127313</c:v>
                </c:pt>
                <c:pt idx="547">
                  <c:v>22693.453228309743</c:v>
                </c:pt>
                <c:pt idx="548">
                  <c:v>22275.339450001709</c:v>
                </c:pt>
                <c:pt idx="549">
                  <c:v>21860.18371582032</c:v>
                </c:pt>
                <c:pt idx="550">
                  <c:v>21447.805278122418</c:v>
                </c:pt>
                <c:pt idx="551">
                  <c:v>21038.033368945107</c:v>
                </c:pt>
                <c:pt idx="552">
                  <c:v>20630.707199990749</c:v>
                </c:pt>
                <c:pt idx="553">
                  <c:v>20225.675962686524</c:v>
                </c:pt>
                <c:pt idx="554">
                  <c:v>19822.798828125007</c:v>
                </c:pt>
                <c:pt idx="555">
                  <c:v>19421.944947063923</c:v>
                </c:pt>
                <c:pt idx="556">
                  <c:v>19022.993450000889</c:v>
                </c:pt>
                <c:pt idx="557">
                  <c:v>18625.833447054021</c:v>
                </c:pt>
                <c:pt idx="558">
                  <c:v>18230.364028126001</c:v>
                </c:pt>
                <c:pt idx="559">
                  <c:v>17836.494262695312</c:v>
                </c:pt>
                <c:pt idx="560">
                  <c:v>17444.143200010058</c:v>
                </c:pt>
                <c:pt idx="561">
                  <c:v>17053.239868938912</c:v>
                </c:pt>
                <c:pt idx="562">
                  <c:v>16663.723278105252</c:v>
                </c:pt>
                <c:pt idx="563">
                  <c:v>16275.542415812619</c:v>
                </c:pt>
                <c:pt idx="564">
                  <c:v>15888.65625</c:v>
                </c:pt>
                <c:pt idx="565">
                  <c:v>15503.033728316434</c:v>
                </c:pt>
                <c:pt idx="566">
                  <c:v>15118.653778120879</c:v>
                </c:pt>
                <c:pt idx="567">
                  <c:v>14735.505306452513</c:v>
                </c:pt>
                <c:pt idx="568">
                  <c:v>14353.587200000882</c:v>
                </c:pt>
                <c:pt idx="569">
                  <c:v>13972.908325195313</c:v>
                </c:pt>
                <c:pt idx="570">
                  <c:v>13593.487528115515</c:v>
                </c:pt>
                <c:pt idx="571">
                  <c:v>13215.353634551164</c:v>
                </c:pt>
                <c:pt idx="572">
                  <c:v>12838.54544998705</c:v>
                </c:pt>
                <c:pt idx="573">
                  <c:v>12463.111759573225</c:v>
                </c:pt>
                <c:pt idx="574">
                  <c:v>12089.111328125004</c:v>
                </c:pt>
                <c:pt idx="575">
                  <c:v>11716.612900167704</c:v>
                </c:pt>
                <c:pt idx="576">
                  <c:v>11345.695199996229</c:v>
                </c:pt>
                <c:pt idx="577">
                  <c:v>10976.446931421753</c:v>
                </c:pt>
                <c:pt idx="578">
                  <c:v>10608.966778129339</c:v>
                </c:pt>
                <c:pt idx="579">
                  <c:v>10243.363403320311</c:v>
                </c:pt>
                <c:pt idx="580">
                  <c:v>9879.7554499804937</c:v>
                </c:pt>
                <c:pt idx="581">
                  <c:v>9518.2715408057011</c:v>
                </c:pt>
                <c:pt idx="582">
                  <c:v>9159.0502781271935</c:v>
                </c:pt>
                <c:pt idx="583">
                  <c:v>8802.2402439415491</c:v>
                </c:pt>
                <c:pt idx="584">
                  <c:v>8448</c:v>
                </c:pt>
                <c:pt idx="585">
                  <c:v>8096.4980876892805</c:v>
                </c:pt>
                <c:pt idx="586">
                  <c:v>7747.9130281209946</c:v>
                </c:pt>
                <c:pt idx="587">
                  <c:v>7402.4333220720273</c:v>
                </c:pt>
                <c:pt idx="588">
                  <c:v>7060.257450014351</c:v>
                </c:pt>
                <c:pt idx="589">
                  <c:v>6721.5938720703125</c:v>
                </c:pt>
                <c:pt idx="590">
                  <c:v>6386.6610281169442</c:v>
                </c:pt>
                <c:pt idx="591">
                  <c:v>6055.6873376965505</c:v>
                </c:pt>
                <c:pt idx="592">
                  <c:v>5728.9111999869365</c:v>
                </c:pt>
                <c:pt idx="593">
                  <c:v>5406.5809939354658</c:v>
                </c:pt>
                <c:pt idx="594">
                  <c:v>5088.955078125</c:v>
                </c:pt>
                <c:pt idx="595">
                  <c:v>4776.3017908334714</c:v>
                </c:pt>
                <c:pt idx="596">
                  <c:v>4468.8994499892015</c:v>
                </c:pt>
                <c:pt idx="597">
                  <c:v>4167.0363533198815</c:v>
                </c:pt>
                <c:pt idx="598">
                  <c:v>3871.0107781141996</c:v>
                </c:pt>
                <c:pt idx="599">
                  <c:v>3581.1309814453116</c:v>
                </c:pt>
                <c:pt idx="600">
                  <c:v>3297.7152000069618</c:v>
                </c:pt>
                <c:pt idx="601">
                  <c:v>3021.0916501879692</c:v>
                </c:pt>
                <c:pt idx="602">
                  <c:v>2751.5985281169405</c:v>
                </c:pt>
                <c:pt idx="603">
                  <c:v>2489.5840095579615</c:v>
                </c:pt>
                <c:pt idx="604">
                  <c:v>2235.40625</c:v>
                </c:pt>
                <c:pt idx="605">
                  <c:v>1989.4333845674992</c:v>
                </c:pt>
                <c:pt idx="606">
                  <c:v>1752.0435281246901</c:v>
                </c:pt>
                <c:pt idx="607">
                  <c:v>1523.6247751712801</c:v>
                </c:pt>
                <c:pt idx="608">
                  <c:v>1304.5751999765635</c:v>
                </c:pt>
                <c:pt idx="609">
                  <c:v>1223.4000000000001</c:v>
                </c:pt>
                <c:pt idx="610">
                  <c:v>1223.4000000000001</c:v>
                </c:pt>
                <c:pt idx="611">
                  <c:v>1223.4000000000001</c:v>
                </c:pt>
                <c:pt idx="612">
                  <c:v>1223.4000000000001</c:v>
                </c:pt>
                <c:pt idx="613">
                  <c:v>1223.4000000000001</c:v>
                </c:pt>
                <c:pt idx="614">
                  <c:v>1223.4000000000001</c:v>
                </c:pt>
                <c:pt idx="615">
                  <c:v>1223.4000000000001</c:v>
                </c:pt>
                <c:pt idx="616">
                  <c:v>1223.4000000000001</c:v>
                </c:pt>
                <c:pt idx="617">
                  <c:v>1223.4000000000001</c:v>
                </c:pt>
                <c:pt idx="618">
                  <c:v>1223.4000000000001</c:v>
                </c:pt>
                <c:pt idx="619">
                  <c:v>1223.4000000000001</c:v>
                </c:pt>
                <c:pt idx="620">
                  <c:v>1223.4000000000001</c:v>
                </c:pt>
                <c:pt idx="621">
                  <c:v>1223.4000000000001</c:v>
                </c:pt>
                <c:pt idx="622">
                  <c:v>1223.4000000000001</c:v>
                </c:pt>
                <c:pt idx="623">
                  <c:v>1223.4000000000001</c:v>
                </c:pt>
                <c:pt idx="624">
                  <c:v>1223.4000000000001</c:v>
                </c:pt>
                <c:pt idx="625">
                  <c:v>1223.4000000000001</c:v>
                </c:pt>
                <c:pt idx="626">
                  <c:v>1223.4000000000001</c:v>
                </c:pt>
                <c:pt idx="627">
                  <c:v>1223.4000000000001</c:v>
                </c:pt>
                <c:pt idx="628">
                  <c:v>1223.4000000000001</c:v>
                </c:pt>
                <c:pt idx="629">
                  <c:v>1223.4000000000001</c:v>
                </c:pt>
                <c:pt idx="630">
                  <c:v>1223.4000000000001</c:v>
                </c:pt>
                <c:pt idx="631">
                  <c:v>1223.4000000000001</c:v>
                </c:pt>
                <c:pt idx="632">
                  <c:v>1223.4000000000001</c:v>
                </c:pt>
                <c:pt idx="633">
                  <c:v>1223.4000000000001</c:v>
                </c:pt>
                <c:pt idx="634">
                  <c:v>1223.4000000000001</c:v>
                </c:pt>
                <c:pt idx="635">
                  <c:v>1223.4000000000001</c:v>
                </c:pt>
                <c:pt idx="636">
                  <c:v>1223.4000000000001</c:v>
                </c:pt>
                <c:pt idx="637">
                  <c:v>1223.4000000000001</c:v>
                </c:pt>
                <c:pt idx="638">
                  <c:v>1223.4000000000001</c:v>
                </c:pt>
                <c:pt idx="639">
                  <c:v>1223.4000000000001</c:v>
                </c:pt>
                <c:pt idx="640">
                  <c:v>1223.4000000000001</c:v>
                </c:pt>
                <c:pt idx="641">
                  <c:v>1223.4000000000001</c:v>
                </c:pt>
                <c:pt idx="642">
                  <c:v>1223.4000000000001</c:v>
                </c:pt>
                <c:pt idx="643">
                  <c:v>1223.4000000000001</c:v>
                </c:pt>
                <c:pt idx="644">
                  <c:v>1223.4000000000001</c:v>
                </c:pt>
                <c:pt idx="645">
                  <c:v>1223.4000000000001</c:v>
                </c:pt>
                <c:pt idx="646">
                  <c:v>1223.4000000000001</c:v>
                </c:pt>
                <c:pt idx="647">
                  <c:v>1223.4000000000001</c:v>
                </c:pt>
                <c:pt idx="648">
                  <c:v>1223.4000000000001</c:v>
                </c:pt>
                <c:pt idx="649">
                  <c:v>1223.4000000000001</c:v>
                </c:pt>
                <c:pt idx="650">
                  <c:v>1223.4000000000001</c:v>
                </c:pt>
                <c:pt idx="651">
                  <c:v>1223.4000000000001</c:v>
                </c:pt>
                <c:pt idx="652">
                  <c:v>1223.4000000000001</c:v>
                </c:pt>
                <c:pt idx="653">
                  <c:v>1223.4000000000001</c:v>
                </c:pt>
                <c:pt idx="654">
                  <c:v>1223.4000000000001</c:v>
                </c:pt>
                <c:pt idx="655">
                  <c:v>1223.4000000000001</c:v>
                </c:pt>
                <c:pt idx="656">
                  <c:v>1223.4000000000001</c:v>
                </c:pt>
                <c:pt idx="657">
                  <c:v>1223.4000000000001</c:v>
                </c:pt>
                <c:pt idx="658">
                  <c:v>1223.4000000000001</c:v>
                </c:pt>
                <c:pt idx="659">
                  <c:v>1223.4000000000001</c:v>
                </c:pt>
                <c:pt idx="660">
                  <c:v>1223.4000000000001</c:v>
                </c:pt>
                <c:pt idx="661">
                  <c:v>1223.4000000000001</c:v>
                </c:pt>
                <c:pt idx="662">
                  <c:v>1223.4000000000001</c:v>
                </c:pt>
                <c:pt idx="663">
                  <c:v>1223.4000000000001</c:v>
                </c:pt>
                <c:pt idx="664">
                  <c:v>1223.4000000000001</c:v>
                </c:pt>
                <c:pt idx="665">
                  <c:v>1223.4000000000001</c:v>
                </c:pt>
                <c:pt idx="666">
                  <c:v>1223.4000000000001</c:v>
                </c:pt>
                <c:pt idx="667">
                  <c:v>1223.4000000000001</c:v>
                </c:pt>
                <c:pt idx="668">
                  <c:v>1223.4000000000001</c:v>
                </c:pt>
                <c:pt idx="669">
                  <c:v>1223.4000000000001</c:v>
                </c:pt>
                <c:pt idx="670">
                  <c:v>1223.4000000000001</c:v>
                </c:pt>
                <c:pt idx="671">
                  <c:v>1223.4000000000001</c:v>
                </c:pt>
                <c:pt idx="672">
                  <c:v>1223.4000000000001</c:v>
                </c:pt>
                <c:pt idx="673">
                  <c:v>1223.4000000000001</c:v>
                </c:pt>
                <c:pt idx="674">
                  <c:v>1223.4000000000001</c:v>
                </c:pt>
                <c:pt idx="675">
                  <c:v>1223.4000000000001</c:v>
                </c:pt>
                <c:pt idx="676">
                  <c:v>1223.4000000000001</c:v>
                </c:pt>
                <c:pt idx="677">
                  <c:v>1223.4000000000001</c:v>
                </c:pt>
                <c:pt idx="678">
                  <c:v>1223.4000000000001</c:v>
                </c:pt>
                <c:pt idx="679">
                  <c:v>1223.4000000000001</c:v>
                </c:pt>
                <c:pt idx="680">
                  <c:v>1223.4000000000001</c:v>
                </c:pt>
                <c:pt idx="681">
                  <c:v>1223.4000000000001</c:v>
                </c:pt>
                <c:pt idx="682">
                  <c:v>1223.4000000000001</c:v>
                </c:pt>
                <c:pt idx="683">
                  <c:v>1223.4000000000001</c:v>
                </c:pt>
                <c:pt idx="684">
                  <c:v>1223.4000000000001</c:v>
                </c:pt>
                <c:pt idx="685">
                  <c:v>1223.4000000000001</c:v>
                </c:pt>
                <c:pt idx="686">
                  <c:v>1223.4000000000001</c:v>
                </c:pt>
                <c:pt idx="687">
                  <c:v>1223.4000000000001</c:v>
                </c:pt>
                <c:pt idx="688">
                  <c:v>1223.4000000000001</c:v>
                </c:pt>
                <c:pt idx="689">
                  <c:v>1223.4000000000001</c:v>
                </c:pt>
                <c:pt idx="690">
                  <c:v>1223.4000000000001</c:v>
                </c:pt>
                <c:pt idx="691">
                  <c:v>1223.4000000000001</c:v>
                </c:pt>
                <c:pt idx="692">
                  <c:v>1223.4000000000001</c:v>
                </c:pt>
                <c:pt idx="693">
                  <c:v>1223.4000000000001</c:v>
                </c:pt>
                <c:pt idx="694">
                  <c:v>1223.4000000000001</c:v>
                </c:pt>
                <c:pt idx="695">
                  <c:v>1223.4000000000001</c:v>
                </c:pt>
                <c:pt idx="696">
                  <c:v>1223.4000000000001</c:v>
                </c:pt>
                <c:pt idx="697">
                  <c:v>1223.4000000000001</c:v>
                </c:pt>
                <c:pt idx="698">
                  <c:v>1223.4000000000001</c:v>
                </c:pt>
                <c:pt idx="699">
                  <c:v>1223.4000000000001</c:v>
                </c:pt>
                <c:pt idx="700">
                  <c:v>1223.4000000000001</c:v>
                </c:pt>
                <c:pt idx="701">
                  <c:v>1223.4000000000001</c:v>
                </c:pt>
                <c:pt idx="702">
                  <c:v>1223.4000000000001</c:v>
                </c:pt>
                <c:pt idx="703">
                  <c:v>1223.4000000000001</c:v>
                </c:pt>
                <c:pt idx="704">
                  <c:v>1223.4000000000001</c:v>
                </c:pt>
                <c:pt idx="705">
                  <c:v>1223.4000000000001</c:v>
                </c:pt>
                <c:pt idx="706">
                  <c:v>1223.4000000000001</c:v>
                </c:pt>
                <c:pt idx="707">
                  <c:v>1223.4000000000001</c:v>
                </c:pt>
                <c:pt idx="708">
                  <c:v>1223.4000000000001</c:v>
                </c:pt>
                <c:pt idx="709">
                  <c:v>1223.4000000000001</c:v>
                </c:pt>
                <c:pt idx="710">
                  <c:v>1223.4000000000001</c:v>
                </c:pt>
                <c:pt idx="711">
                  <c:v>1223.4000000000001</c:v>
                </c:pt>
                <c:pt idx="712">
                  <c:v>1223.4000000000001</c:v>
                </c:pt>
                <c:pt idx="713">
                  <c:v>1223.4000000000001</c:v>
                </c:pt>
                <c:pt idx="714">
                  <c:v>1223.4000000000001</c:v>
                </c:pt>
                <c:pt idx="715">
                  <c:v>1223.4000000000001</c:v>
                </c:pt>
                <c:pt idx="716">
                  <c:v>1223.4000000000001</c:v>
                </c:pt>
                <c:pt idx="717">
                  <c:v>1223.4000000000001</c:v>
                </c:pt>
                <c:pt idx="718">
                  <c:v>1223.4000000000001</c:v>
                </c:pt>
                <c:pt idx="719">
                  <c:v>1223.4000000000001</c:v>
                </c:pt>
                <c:pt idx="720">
                  <c:v>1223.4000000000001</c:v>
                </c:pt>
                <c:pt idx="721">
                  <c:v>1223.4000000000001</c:v>
                </c:pt>
                <c:pt idx="722">
                  <c:v>1223.4000000000001</c:v>
                </c:pt>
                <c:pt idx="723">
                  <c:v>1223.4000000000001</c:v>
                </c:pt>
                <c:pt idx="724">
                  <c:v>1223.4000000000001</c:v>
                </c:pt>
                <c:pt idx="725">
                  <c:v>1223.4000000000001</c:v>
                </c:pt>
                <c:pt idx="726">
                  <c:v>1223.4000000000001</c:v>
                </c:pt>
                <c:pt idx="727">
                  <c:v>1223.4000000000001</c:v>
                </c:pt>
                <c:pt idx="728">
                  <c:v>1223.4000000000001</c:v>
                </c:pt>
                <c:pt idx="729">
                  <c:v>1223.4000000000001</c:v>
                </c:pt>
                <c:pt idx="730">
                  <c:v>1223.4000000000001</c:v>
                </c:pt>
                <c:pt idx="731">
                  <c:v>1223.4000000000001</c:v>
                </c:pt>
                <c:pt idx="732">
                  <c:v>1223.4000000000001</c:v>
                </c:pt>
                <c:pt idx="733">
                  <c:v>1223.4000000000001</c:v>
                </c:pt>
                <c:pt idx="734">
                  <c:v>1223.4000000000001</c:v>
                </c:pt>
                <c:pt idx="735">
                  <c:v>1223.4000000000001</c:v>
                </c:pt>
                <c:pt idx="736">
                  <c:v>1223.4000000000001</c:v>
                </c:pt>
                <c:pt idx="737">
                  <c:v>1223.4000000000001</c:v>
                </c:pt>
                <c:pt idx="738">
                  <c:v>1223.4000000000001</c:v>
                </c:pt>
                <c:pt idx="739">
                  <c:v>1223.4000000000001</c:v>
                </c:pt>
                <c:pt idx="740">
                  <c:v>1223.4000000000001</c:v>
                </c:pt>
                <c:pt idx="741">
                  <c:v>1223.4000000000001</c:v>
                </c:pt>
                <c:pt idx="742">
                  <c:v>1223.4000000000001</c:v>
                </c:pt>
                <c:pt idx="743">
                  <c:v>1223.4000000000001</c:v>
                </c:pt>
                <c:pt idx="744">
                  <c:v>1223.4000000000001</c:v>
                </c:pt>
                <c:pt idx="745">
                  <c:v>1223.4000000000001</c:v>
                </c:pt>
                <c:pt idx="746">
                  <c:v>1223.4000000000001</c:v>
                </c:pt>
                <c:pt idx="747">
                  <c:v>1223.4000000000001</c:v>
                </c:pt>
                <c:pt idx="748">
                  <c:v>1223.4000000000001</c:v>
                </c:pt>
                <c:pt idx="749">
                  <c:v>1223.4000000000001</c:v>
                </c:pt>
                <c:pt idx="750">
                  <c:v>1223.4000000000001</c:v>
                </c:pt>
                <c:pt idx="751">
                  <c:v>1223.4000000000001</c:v>
                </c:pt>
                <c:pt idx="752">
                  <c:v>1223.4000000000001</c:v>
                </c:pt>
                <c:pt idx="753">
                  <c:v>1223.4000000000001</c:v>
                </c:pt>
                <c:pt idx="754">
                  <c:v>1223.4000000000001</c:v>
                </c:pt>
                <c:pt idx="755">
                  <c:v>1223.4000000000001</c:v>
                </c:pt>
                <c:pt idx="756">
                  <c:v>1223.4000000000001</c:v>
                </c:pt>
                <c:pt idx="757">
                  <c:v>1223.4000000000001</c:v>
                </c:pt>
                <c:pt idx="758">
                  <c:v>1223.4000000000001</c:v>
                </c:pt>
                <c:pt idx="759">
                  <c:v>1223.4000000000001</c:v>
                </c:pt>
                <c:pt idx="760">
                  <c:v>1223.4000000000001</c:v>
                </c:pt>
                <c:pt idx="761">
                  <c:v>1223.4000000000001</c:v>
                </c:pt>
                <c:pt idx="762">
                  <c:v>1223.4000000000001</c:v>
                </c:pt>
                <c:pt idx="763">
                  <c:v>1223.4000000000001</c:v>
                </c:pt>
                <c:pt idx="764">
                  <c:v>1223.4000000000001</c:v>
                </c:pt>
                <c:pt idx="765">
                  <c:v>1223.4000000000001</c:v>
                </c:pt>
                <c:pt idx="766">
                  <c:v>1223.4000000000001</c:v>
                </c:pt>
                <c:pt idx="767">
                  <c:v>1223.4000000000001</c:v>
                </c:pt>
                <c:pt idx="768">
                  <c:v>1223.4000000000001</c:v>
                </c:pt>
                <c:pt idx="769">
                  <c:v>1223.4000000000001</c:v>
                </c:pt>
                <c:pt idx="770">
                  <c:v>1223.4000000000001</c:v>
                </c:pt>
                <c:pt idx="771">
                  <c:v>1223.4000000000001</c:v>
                </c:pt>
                <c:pt idx="772">
                  <c:v>1223.4000000000001</c:v>
                </c:pt>
                <c:pt idx="773">
                  <c:v>1223.4000000000001</c:v>
                </c:pt>
                <c:pt idx="774">
                  <c:v>1223.4000000000001</c:v>
                </c:pt>
                <c:pt idx="775">
                  <c:v>1223.4000000000001</c:v>
                </c:pt>
                <c:pt idx="776">
                  <c:v>1223.4000000000001</c:v>
                </c:pt>
                <c:pt idx="777">
                  <c:v>1223.4000000000001</c:v>
                </c:pt>
                <c:pt idx="778">
                  <c:v>1223.4000000000001</c:v>
                </c:pt>
                <c:pt idx="779">
                  <c:v>1223.4000000000001</c:v>
                </c:pt>
                <c:pt idx="780">
                  <c:v>1223.4000000000001</c:v>
                </c:pt>
                <c:pt idx="781">
                  <c:v>1223.4000000000001</c:v>
                </c:pt>
                <c:pt idx="782">
                  <c:v>1223.4000000000001</c:v>
                </c:pt>
                <c:pt idx="783">
                  <c:v>1223.4000000000001</c:v>
                </c:pt>
                <c:pt idx="784">
                  <c:v>1223.4000000000001</c:v>
                </c:pt>
                <c:pt idx="785">
                  <c:v>1223.4000000000001</c:v>
                </c:pt>
                <c:pt idx="786">
                  <c:v>1223.4000000000001</c:v>
                </c:pt>
                <c:pt idx="787">
                  <c:v>1223.4000000000001</c:v>
                </c:pt>
                <c:pt idx="788">
                  <c:v>1223.4000000000001</c:v>
                </c:pt>
                <c:pt idx="789">
                  <c:v>1223.4000000000001</c:v>
                </c:pt>
                <c:pt idx="790">
                  <c:v>1223.4000000000001</c:v>
                </c:pt>
                <c:pt idx="791">
                  <c:v>1223.4000000000001</c:v>
                </c:pt>
                <c:pt idx="792">
                  <c:v>1223.4000000000001</c:v>
                </c:pt>
                <c:pt idx="793">
                  <c:v>1223.4000000000001</c:v>
                </c:pt>
                <c:pt idx="794">
                  <c:v>1223.4000000000001</c:v>
                </c:pt>
                <c:pt idx="795">
                  <c:v>1223.4000000000001</c:v>
                </c:pt>
                <c:pt idx="796">
                  <c:v>1223.4000000000001</c:v>
                </c:pt>
                <c:pt idx="797">
                  <c:v>1223.4000000000001</c:v>
                </c:pt>
                <c:pt idx="798">
                  <c:v>1223.4000000000001</c:v>
                </c:pt>
                <c:pt idx="799">
                  <c:v>1223.4000000000001</c:v>
                </c:pt>
                <c:pt idx="800">
                  <c:v>1223.4000000000001</c:v>
                </c:pt>
                <c:pt idx="801">
                  <c:v>1223.4000000000001</c:v>
                </c:pt>
                <c:pt idx="802">
                  <c:v>1223.4000000000001</c:v>
                </c:pt>
                <c:pt idx="803">
                  <c:v>1223.4000000000001</c:v>
                </c:pt>
                <c:pt idx="804">
                  <c:v>1223.4000000000001</c:v>
                </c:pt>
                <c:pt idx="805">
                  <c:v>1223.4000000000001</c:v>
                </c:pt>
                <c:pt idx="806">
                  <c:v>1223.4000000000001</c:v>
                </c:pt>
                <c:pt idx="807">
                  <c:v>1223.4000000000001</c:v>
                </c:pt>
                <c:pt idx="808">
                  <c:v>1223.4000000000001</c:v>
                </c:pt>
                <c:pt idx="809">
                  <c:v>1223.4000000000001</c:v>
                </c:pt>
                <c:pt idx="810">
                  <c:v>1223.4000000000001</c:v>
                </c:pt>
                <c:pt idx="811">
                  <c:v>1223.4000000000001</c:v>
                </c:pt>
                <c:pt idx="812">
                  <c:v>1223.4000000000001</c:v>
                </c:pt>
                <c:pt idx="813">
                  <c:v>1223.4000000000001</c:v>
                </c:pt>
                <c:pt idx="814">
                  <c:v>1223.4000000000001</c:v>
                </c:pt>
                <c:pt idx="815">
                  <c:v>1223.4000000000001</c:v>
                </c:pt>
                <c:pt idx="816">
                  <c:v>1223.4000000000001</c:v>
                </c:pt>
                <c:pt idx="817">
                  <c:v>1223.4000000000001</c:v>
                </c:pt>
                <c:pt idx="818">
                  <c:v>1223.4000000000001</c:v>
                </c:pt>
                <c:pt idx="819">
                  <c:v>1223.4000000000001</c:v>
                </c:pt>
                <c:pt idx="820">
                  <c:v>1223.4000000000001</c:v>
                </c:pt>
                <c:pt idx="821">
                  <c:v>1223.4000000000001</c:v>
                </c:pt>
                <c:pt idx="822">
                  <c:v>1223.4000000000001</c:v>
                </c:pt>
                <c:pt idx="823">
                  <c:v>1223.4000000000001</c:v>
                </c:pt>
                <c:pt idx="824">
                  <c:v>1223.4000000000001</c:v>
                </c:pt>
                <c:pt idx="825">
                  <c:v>1223.4000000000001</c:v>
                </c:pt>
                <c:pt idx="826">
                  <c:v>1223.4000000000001</c:v>
                </c:pt>
                <c:pt idx="827">
                  <c:v>1223.4000000000001</c:v>
                </c:pt>
                <c:pt idx="828">
                  <c:v>1223.4000000000001</c:v>
                </c:pt>
                <c:pt idx="829">
                  <c:v>1223.4000000000001</c:v>
                </c:pt>
                <c:pt idx="830">
                  <c:v>1223.4000000000001</c:v>
                </c:pt>
                <c:pt idx="831">
                  <c:v>1223.4000000000001</c:v>
                </c:pt>
                <c:pt idx="832">
                  <c:v>1223.4000000000001</c:v>
                </c:pt>
                <c:pt idx="833">
                  <c:v>1223.4000000000001</c:v>
                </c:pt>
                <c:pt idx="834">
                  <c:v>1223.4000000000001</c:v>
                </c:pt>
                <c:pt idx="835">
                  <c:v>1223.4000000000001</c:v>
                </c:pt>
                <c:pt idx="836">
                  <c:v>1223.4000000000001</c:v>
                </c:pt>
                <c:pt idx="837">
                  <c:v>1223.4000000000001</c:v>
                </c:pt>
                <c:pt idx="838">
                  <c:v>1223.4000000000001</c:v>
                </c:pt>
                <c:pt idx="839">
                  <c:v>1223.4000000000001</c:v>
                </c:pt>
                <c:pt idx="840">
                  <c:v>1223.4000000000001</c:v>
                </c:pt>
                <c:pt idx="841">
                  <c:v>1223.4000000000001</c:v>
                </c:pt>
                <c:pt idx="842">
                  <c:v>1223.4000000000001</c:v>
                </c:pt>
                <c:pt idx="843">
                  <c:v>1223.4000000000001</c:v>
                </c:pt>
                <c:pt idx="844">
                  <c:v>1223.4000000000001</c:v>
                </c:pt>
                <c:pt idx="845">
                  <c:v>1223.4000000000001</c:v>
                </c:pt>
                <c:pt idx="846">
                  <c:v>1223.4000000000001</c:v>
                </c:pt>
                <c:pt idx="847">
                  <c:v>1223.4000000000001</c:v>
                </c:pt>
                <c:pt idx="848">
                  <c:v>1223.4000000000001</c:v>
                </c:pt>
                <c:pt idx="849">
                  <c:v>1223.4000000000001</c:v>
                </c:pt>
                <c:pt idx="850">
                  <c:v>1223.4000000000001</c:v>
                </c:pt>
                <c:pt idx="851">
                  <c:v>1223.4000000000001</c:v>
                </c:pt>
                <c:pt idx="852">
                  <c:v>1223.4000000000001</c:v>
                </c:pt>
                <c:pt idx="853">
                  <c:v>1223.4000000000001</c:v>
                </c:pt>
                <c:pt idx="854">
                  <c:v>1223.4000000000001</c:v>
                </c:pt>
                <c:pt idx="855">
                  <c:v>1223.4000000000001</c:v>
                </c:pt>
                <c:pt idx="856">
                  <c:v>1223.4000000000001</c:v>
                </c:pt>
                <c:pt idx="857">
                  <c:v>1223.4000000000001</c:v>
                </c:pt>
                <c:pt idx="858">
                  <c:v>1223.4000000000001</c:v>
                </c:pt>
                <c:pt idx="859">
                  <c:v>1223.4000000000001</c:v>
                </c:pt>
                <c:pt idx="860">
                  <c:v>1223.4000000000001</c:v>
                </c:pt>
                <c:pt idx="861">
                  <c:v>1223.4000000000001</c:v>
                </c:pt>
                <c:pt idx="862">
                  <c:v>1223.4000000000001</c:v>
                </c:pt>
                <c:pt idx="863">
                  <c:v>1223.4000000000001</c:v>
                </c:pt>
                <c:pt idx="864">
                  <c:v>1223.4000000000001</c:v>
                </c:pt>
                <c:pt idx="865">
                  <c:v>1223.4000000000001</c:v>
                </c:pt>
                <c:pt idx="866">
                  <c:v>1223.4000000000001</c:v>
                </c:pt>
                <c:pt idx="867">
                  <c:v>1223.4000000000001</c:v>
                </c:pt>
                <c:pt idx="868">
                  <c:v>1223.4000000000001</c:v>
                </c:pt>
                <c:pt idx="869">
                  <c:v>1223.4000000000001</c:v>
                </c:pt>
                <c:pt idx="870">
                  <c:v>1223.4000000000001</c:v>
                </c:pt>
                <c:pt idx="871">
                  <c:v>1223.4000000000001</c:v>
                </c:pt>
                <c:pt idx="872">
                  <c:v>1223.4000000000001</c:v>
                </c:pt>
                <c:pt idx="873">
                  <c:v>1223.4000000000001</c:v>
                </c:pt>
                <c:pt idx="874">
                  <c:v>1223.4000000000001</c:v>
                </c:pt>
                <c:pt idx="875">
                  <c:v>1223.4000000000001</c:v>
                </c:pt>
                <c:pt idx="876">
                  <c:v>1223.4000000000001</c:v>
                </c:pt>
                <c:pt idx="877">
                  <c:v>1223.4000000000001</c:v>
                </c:pt>
                <c:pt idx="878">
                  <c:v>1223.4000000000001</c:v>
                </c:pt>
                <c:pt idx="879">
                  <c:v>1223.4000000000001</c:v>
                </c:pt>
                <c:pt idx="880">
                  <c:v>1223.4000000000001</c:v>
                </c:pt>
                <c:pt idx="881">
                  <c:v>1223.4000000000001</c:v>
                </c:pt>
                <c:pt idx="882">
                  <c:v>1223.4000000000001</c:v>
                </c:pt>
                <c:pt idx="883">
                  <c:v>1223.4000000000001</c:v>
                </c:pt>
                <c:pt idx="884">
                  <c:v>1223.4000000000001</c:v>
                </c:pt>
                <c:pt idx="885">
                  <c:v>1223.4000000000001</c:v>
                </c:pt>
                <c:pt idx="886">
                  <c:v>1223.4000000000001</c:v>
                </c:pt>
                <c:pt idx="887">
                  <c:v>1223.4000000000001</c:v>
                </c:pt>
                <c:pt idx="888">
                  <c:v>1223.4000000000001</c:v>
                </c:pt>
                <c:pt idx="889">
                  <c:v>1223.4000000000001</c:v>
                </c:pt>
                <c:pt idx="890">
                  <c:v>1223.4000000000001</c:v>
                </c:pt>
                <c:pt idx="891">
                  <c:v>1223.4000000000001</c:v>
                </c:pt>
                <c:pt idx="892">
                  <c:v>1223.4000000000001</c:v>
                </c:pt>
                <c:pt idx="893">
                  <c:v>1223.4000000000001</c:v>
                </c:pt>
                <c:pt idx="894">
                  <c:v>1223.4000000000001</c:v>
                </c:pt>
                <c:pt idx="895">
                  <c:v>1223.4000000000001</c:v>
                </c:pt>
                <c:pt idx="896">
                  <c:v>1223.4000000000001</c:v>
                </c:pt>
                <c:pt idx="897">
                  <c:v>1223.4000000000001</c:v>
                </c:pt>
                <c:pt idx="898">
                  <c:v>1223.4000000000001</c:v>
                </c:pt>
                <c:pt idx="899">
                  <c:v>1223.4000000000001</c:v>
                </c:pt>
                <c:pt idx="900">
                  <c:v>1223.4000000000001</c:v>
                </c:pt>
                <c:pt idx="901">
                  <c:v>1223.4000000000001</c:v>
                </c:pt>
                <c:pt idx="902">
                  <c:v>1223.4000000000001</c:v>
                </c:pt>
                <c:pt idx="903">
                  <c:v>1223.4000000000001</c:v>
                </c:pt>
                <c:pt idx="904">
                  <c:v>1223.4000000000001</c:v>
                </c:pt>
                <c:pt idx="905">
                  <c:v>1223.4000000000001</c:v>
                </c:pt>
                <c:pt idx="906">
                  <c:v>1223.4000000000001</c:v>
                </c:pt>
                <c:pt idx="907">
                  <c:v>1223.4000000000001</c:v>
                </c:pt>
                <c:pt idx="908">
                  <c:v>1223.4000000000001</c:v>
                </c:pt>
                <c:pt idx="909">
                  <c:v>1223.4000000000001</c:v>
                </c:pt>
                <c:pt idx="910">
                  <c:v>1223.4000000000001</c:v>
                </c:pt>
                <c:pt idx="911">
                  <c:v>1223.4000000000001</c:v>
                </c:pt>
                <c:pt idx="912">
                  <c:v>1223.4000000000001</c:v>
                </c:pt>
                <c:pt idx="913">
                  <c:v>1223.4000000000001</c:v>
                </c:pt>
                <c:pt idx="914">
                  <c:v>1223.4000000000001</c:v>
                </c:pt>
                <c:pt idx="915">
                  <c:v>1223.4000000000001</c:v>
                </c:pt>
                <c:pt idx="916">
                  <c:v>1223.4000000000001</c:v>
                </c:pt>
                <c:pt idx="917">
                  <c:v>1223.4000000000001</c:v>
                </c:pt>
                <c:pt idx="918">
                  <c:v>1223.4000000000001</c:v>
                </c:pt>
                <c:pt idx="919">
                  <c:v>1223.4000000000001</c:v>
                </c:pt>
                <c:pt idx="920">
                  <c:v>1223.4000000000001</c:v>
                </c:pt>
                <c:pt idx="921">
                  <c:v>1223.4000000000001</c:v>
                </c:pt>
                <c:pt idx="922">
                  <c:v>1223.4000000000001</c:v>
                </c:pt>
                <c:pt idx="923">
                  <c:v>1223.4000000000001</c:v>
                </c:pt>
                <c:pt idx="924">
                  <c:v>1223.4000000000001</c:v>
                </c:pt>
                <c:pt idx="925">
                  <c:v>1223.4000000000001</c:v>
                </c:pt>
                <c:pt idx="926">
                  <c:v>1223.4000000000001</c:v>
                </c:pt>
                <c:pt idx="927">
                  <c:v>1223.4000000000001</c:v>
                </c:pt>
                <c:pt idx="928">
                  <c:v>1223.4000000000001</c:v>
                </c:pt>
                <c:pt idx="929">
                  <c:v>1223.4000000000001</c:v>
                </c:pt>
                <c:pt idx="930">
                  <c:v>1223.4000000000001</c:v>
                </c:pt>
                <c:pt idx="931">
                  <c:v>1223.4000000000001</c:v>
                </c:pt>
                <c:pt idx="932">
                  <c:v>1223.4000000000001</c:v>
                </c:pt>
                <c:pt idx="933">
                  <c:v>1223.4000000000001</c:v>
                </c:pt>
                <c:pt idx="934">
                  <c:v>1223.4000000000001</c:v>
                </c:pt>
                <c:pt idx="935">
                  <c:v>1223.4000000000001</c:v>
                </c:pt>
                <c:pt idx="936">
                  <c:v>1223.4000000000001</c:v>
                </c:pt>
                <c:pt idx="937">
                  <c:v>1223.4000000000001</c:v>
                </c:pt>
                <c:pt idx="938">
                  <c:v>1223.4000000000001</c:v>
                </c:pt>
                <c:pt idx="939">
                  <c:v>1223.4000000000001</c:v>
                </c:pt>
                <c:pt idx="940">
                  <c:v>1223.4000000000001</c:v>
                </c:pt>
                <c:pt idx="941">
                  <c:v>1223.4000000000001</c:v>
                </c:pt>
                <c:pt idx="942">
                  <c:v>1223.4000000000001</c:v>
                </c:pt>
                <c:pt idx="943">
                  <c:v>1223.4000000000001</c:v>
                </c:pt>
                <c:pt idx="944">
                  <c:v>1223.4000000000001</c:v>
                </c:pt>
                <c:pt idx="945">
                  <c:v>1223.4000000000001</c:v>
                </c:pt>
                <c:pt idx="946">
                  <c:v>1223.4000000000001</c:v>
                </c:pt>
                <c:pt idx="947">
                  <c:v>1223.4000000000001</c:v>
                </c:pt>
                <c:pt idx="948">
                  <c:v>1223.4000000000001</c:v>
                </c:pt>
                <c:pt idx="949">
                  <c:v>1223.4000000000001</c:v>
                </c:pt>
                <c:pt idx="950">
                  <c:v>1223.4000000000001</c:v>
                </c:pt>
                <c:pt idx="951">
                  <c:v>1223.4000000000001</c:v>
                </c:pt>
                <c:pt idx="952">
                  <c:v>1223.4000000000001</c:v>
                </c:pt>
                <c:pt idx="953">
                  <c:v>1223.4000000000001</c:v>
                </c:pt>
                <c:pt idx="954">
                  <c:v>1223.4000000000001</c:v>
                </c:pt>
                <c:pt idx="955">
                  <c:v>1223.4000000000001</c:v>
                </c:pt>
                <c:pt idx="956">
                  <c:v>1223.4000000000001</c:v>
                </c:pt>
                <c:pt idx="957">
                  <c:v>1223.4000000000001</c:v>
                </c:pt>
                <c:pt idx="958">
                  <c:v>1223.4000000000001</c:v>
                </c:pt>
                <c:pt idx="959">
                  <c:v>1223.4000000000001</c:v>
                </c:pt>
                <c:pt idx="960">
                  <c:v>1223.4000000000001</c:v>
                </c:pt>
                <c:pt idx="961">
                  <c:v>1223.4000000000001</c:v>
                </c:pt>
                <c:pt idx="962">
                  <c:v>1223.4000000000001</c:v>
                </c:pt>
                <c:pt idx="963">
                  <c:v>1223.4000000000001</c:v>
                </c:pt>
                <c:pt idx="964">
                  <c:v>1223.4000000000001</c:v>
                </c:pt>
                <c:pt idx="965">
                  <c:v>1223.4000000000001</c:v>
                </c:pt>
                <c:pt idx="966">
                  <c:v>1223.4000000000001</c:v>
                </c:pt>
                <c:pt idx="967">
                  <c:v>1223.4000000000001</c:v>
                </c:pt>
                <c:pt idx="968">
                  <c:v>1223.4000000000001</c:v>
                </c:pt>
                <c:pt idx="969">
                  <c:v>1223.4000000000001</c:v>
                </c:pt>
                <c:pt idx="970">
                  <c:v>1223.4000000000001</c:v>
                </c:pt>
                <c:pt idx="971">
                  <c:v>1223.4000000000001</c:v>
                </c:pt>
                <c:pt idx="972">
                  <c:v>1223.4000000000001</c:v>
                </c:pt>
                <c:pt idx="973">
                  <c:v>1223.4000000000001</c:v>
                </c:pt>
                <c:pt idx="974">
                  <c:v>1223.4000000000001</c:v>
                </c:pt>
                <c:pt idx="975">
                  <c:v>1223.4000000000001</c:v>
                </c:pt>
                <c:pt idx="976">
                  <c:v>1223.4000000000001</c:v>
                </c:pt>
                <c:pt idx="977">
                  <c:v>1223.4000000000001</c:v>
                </c:pt>
                <c:pt idx="978">
                  <c:v>1223.4000000000001</c:v>
                </c:pt>
                <c:pt idx="979">
                  <c:v>1223.4000000000001</c:v>
                </c:pt>
                <c:pt idx="980">
                  <c:v>1223.4000000000001</c:v>
                </c:pt>
                <c:pt idx="981">
                  <c:v>1223.4000000000001</c:v>
                </c:pt>
                <c:pt idx="982">
                  <c:v>1223.4000000000001</c:v>
                </c:pt>
                <c:pt idx="983">
                  <c:v>1223.4000000000001</c:v>
                </c:pt>
                <c:pt idx="984">
                  <c:v>1223.4000000000001</c:v>
                </c:pt>
                <c:pt idx="985">
                  <c:v>1223.4000000000001</c:v>
                </c:pt>
                <c:pt idx="986">
                  <c:v>1223.4000000000001</c:v>
                </c:pt>
              </c:numCache>
            </c:numRef>
          </c:yVal>
        </c:ser>
        <c:axId val="51431680"/>
        <c:axId val="51867648"/>
      </c:scatterChart>
      <c:valAx>
        <c:axId val="51431680"/>
        <c:scaling>
          <c:orientation val="minMax"/>
        </c:scaling>
        <c:axPos val="b"/>
        <c:numFmt formatCode="General" sourceLinked="1"/>
        <c:tickLblPos val="nextTo"/>
        <c:crossAx val="51867648"/>
        <c:crosses val="autoZero"/>
        <c:crossBetween val="midCat"/>
      </c:valAx>
      <c:valAx>
        <c:axId val="51867648"/>
        <c:scaling>
          <c:orientation val="minMax"/>
        </c:scaling>
        <c:axPos val="l"/>
        <c:majorGridlines/>
        <c:numFmt formatCode="General" sourceLinked="1"/>
        <c:tickLblPos val="nextTo"/>
        <c:crossAx val="51431680"/>
        <c:crosses val="autoZero"/>
        <c:crossBetween val="midCat"/>
      </c:valAx>
    </c:plotArea>
    <c:plotVisOnly val="1"/>
    <c:dispBlanksAs val="gap"/>
  </c:chart>
  <c:externalData r:id="rId2"/>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6_1">
  <dgm:title val=""/>
  <dgm:desc val=""/>
  <dgm:catLst>
    <dgm:cat type="accent6" pri="11100"/>
  </dgm:catLst>
  <dgm:styleLbl name="node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6">
        <a:shade val="80000"/>
      </a:schemeClr>
    </dgm:linClrLst>
    <dgm:effectClrLst/>
    <dgm:txLinClrLst/>
    <dgm:txFillClrLst/>
    <dgm:txEffectClrLst/>
  </dgm:styleLbl>
  <dgm:styleLbl name="node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f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align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bgImgPlace1">
    <dgm:fillClrLst meth="repeat">
      <a:schemeClr val="accent6">
        <a:tint val="40000"/>
      </a:schemeClr>
    </dgm:fillClrLst>
    <dgm:linClrLst meth="repeat">
      <a:schemeClr val="accent6">
        <a:shade val="80000"/>
      </a:schemeClr>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meth="repeat">
      <a:schemeClr val="dk1"/>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6">
        <a:shade val="80000"/>
      </a:schemeClr>
    </dgm:linClrLst>
    <dgm:effectClrLst/>
    <dgm:txLinClrLst/>
    <dgm:txFillClrLst meth="repeat">
      <a:schemeClr val="dk1"/>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dgm:txEffectClrLst/>
  </dgm:styleLbl>
  <dgm:styleLbl name="parChTrans2D2">
    <dgm:fillClrLst meth="repeat">
      <a:schemeClr val="accent6"/>
    </dgm:fillClrLst>
    <dgm:linClrLst meth="repeat">
      <a:schemeClr val="accent6"/>
    </dgm:linClrLst>
    <dgm:effectClrLst/>
    <dgm:txLinClrLst/>
    <dgm:txFillClrLst/>
    <dgm:txEffectClrLst/>
  </dgm:styleLbl>
  <dgm:styleLbl name="parChTrans2D3">
    <dgm:fillClrLst meth="repeat">
      <a:schemeClr val="accent6"/>
    </dgm:fillClrLst>
    <dgm:linClrLst meth="repeat">
      <a:schemeClr val="accent6"/>
    </dgm:linClrLst>
    <dgm:effectClrLst/>
    <dgm:txLinClrLst/>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conF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align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trAlignAcc1">
    <dgm:fillClrLst meth="repeat">
      <a:schemeClr val="accent6">
        <a:alpha val="40000"/>
        <a:tint val="40000"/>
      </a:schemeClr>
    </dgm:fillClrLst>
    <dgm:linClrLst meth="repeat">
      <a:schemeClr val="accent6"/>
    </dgm:linClrLst>
    <dgm:effectClrLst/>
    <dgm:txLinClrLst/>
    <dgm:txFillClrLst meth="repeat">
      <a:schemeClr val="dk1"/>
    </dgm:txFillClrLst>
    <dgm:txEffectClrLst/>
  </dgm:styleLbl>
  <dgm:styleLbl name="bgAcc1">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6">
        <a:alpha val="90000"/>
      </a:schemeClr>
    </dgm:linClrLst>
    <dgm:effectClrLst/>
    <dgm:txLinClrLst/>
    <dgm:txFillClrLst meth="repeat">
      <a:schemeClr val="dk1"/>
    </dgm:txFillClrLst>
    <dgm:txEffectClrLst/>
  </dgm:styleLbl>
  <dgm:styleLbl name="fgAcc0">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2">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3">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fgAcc4">
    <dgm:fillClrLst meth="repeat">
      <a:schemeClr val="accent6">
        <a:alpha val="90000"/>
        <a:tint val="4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AD0581-DB06-44CF-A9DA-FE3736DC7A77}"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F6D3168B-9EFF-4B25-8739-A64034D9FE11}">
      <dgm:prSet phldrT="[Text]"/>
      <dgm:spPr/>
      <dgm:t>
        <a:bodyPr/>
        <a:lstStyle/>
        <a:p>
          <a:r>
            <a:rPr lang="en-US" dirty="0" smtClean="0"/>
            <a:t>Oral Presentations</a:t>
          </a:r>
        </a:p>
      </dgm:t>
    </dgm:pt>
    <dgm:pt modelId="{72D3F04C-C027-4AFB-9F4E-91775795346B}" type="parTrans" cxnId="{5E8847DF-8158-4ABE-9A05-AEE82C078C7B}">
      <dgm:prSet/>
      <dgm:spPr/>
      <dgm:t>
        <a:bodyPr/>
        <a:lstStyle/>
        <a:p>
          <a:endParaRPr lang="en-US"/>
        </a:p>
      </dgm:t>
    </dgm:pt>
    <dgm:pt modelId="{B8A6AA5F-CBAC-47E7-B305-34B6AF688D64}" type="sibTrans" cxnId="{5E8847DF-8158-4ABE-9A05-AEE82C078C7B}">
      <dgm:prSet/>
      <dgm:spPr/>
      <dgm:t>
        <a:bodyPr/>
        <a:lstStyle/>
        <a:p>
          <a:endParaRPr lang="en-US"/>
        </a:p>
      </dgm:t>
    </dgm:pt>
    <dgm:pt modelId="{A76032ED-26D3-47A1-A943-3AD5F2AA946E}">
      <dgm:prSet phldrT="[Text]"/>
      <dgm:spPr/>
      <dgm:t>
        <a:bodyPr/>
        <a:lstStyle/>
        <a:p>
          <a:r>
            <a:rPr lang="en-US" dirty="0" smtClean="0"/>
            <a:t>Conceptual Design</a:t>
          </a:r>
          <a:endParaRPr lang="en-US" dirty="0"/>
        </a:p>
      </dgm:t>
    </dgm:pt>
    <dgm:pt modelId="{FFEF9301-A71C-451D-8774-11630A957B18}" type="parTrans" cxnId="{C6D764C2-73F9-418A-9DF6-441EF890F817}">
      <dgm:prSet/>
      <dgm:spPr/>
      <dgm:t>
        <a:bodyPr/>
        <a:lstStyle/>
        <a:p>
          <a:endParaRPr lang="en-US"/>
        </a:p>
      </dgm:t>
    </dgm:pt>
    <dgm:pt modelId="{D6DB2EEC-07B6-43AA-9872-430F319017B4}" type="sibTrans" cxnId="{C6D764C2-73F9-418A-9DF6-441EF890F817}">
      <dgm:prSet/>
      <dgm:spPr/>
      <dgm:t>
        <a:bodyPr/>
        <a:lstStyle/>
        <a:p>
          <a:endParaRPr lang="en-US"/>
        </a:p>
      </dgm:t>
    </dgm:pt>
    <dgm:pt modelId="{9FF3C25F-48BA-4687-8684-685DA9201B07}">
      <dgm:prSet phldrT="[Text]"/>
      <dgm:spPr/>
      <dgm:t>
        <a:bodyPr/>
        <a:lstStyle/>
        <a:p>
          <a:r>
            <a:rPr lang="en-US" dirty="0" smtClean="0"/>
            <a:t>Taylor Garcia</a:t>
          </a:r>
          <a:endParaRPr lang="en-US" dirty="0"/>
        </a:p>
      </dgm:t>
    </dgm:pt>
    <dgm:pt modelId="{921CDFB7-4F2F-4D73-834C-2FB3BEFCFE00}" type="parTrans" cxnId="{8BBE56D5-B880-4904-8768-915CB2A8D5BA}">
      <dgm:prSet/>
      <dgm:spPr/>
      <dgm:t>
        <a:bodyPr/>
        <a:lstStyle/>
        <a:p>
          <a:endParaRPr lang="en-US"/>
        </a:p>
      </dgm:t>
    </dgm:pt>
    <dgm:pt modelId="{F3B0F0FB-4458-4056-8487-DC0E3F563338}" type="sibTrans" cxnId="{8BBE56D5-B880-4904-8768-915CB2A8D5BA}">
      <dgm:prSet/>
      <dgm:spPr/>
      <dgm:t>
        <a:bodyPr/>
        <a:lstStyle/>
        <a:p>
          <a:endParaRPr lang="en-US"/>
        </a:p>
      </dgm:t>
    </dgm:pt>
    <dgm:pt modelId="{4D7D3DAB-BE4B-41A5-870C-E6E5FA643B01}">
      <dgm:prSet phldrT="[Text]"/>
      <dgm:spPr/>
      <dgm:t>
        <a:bodyPr/>
        <a:lstStyle/>
        <a:p>
          <a:r>
            <a:rPr lang="en-US" dirty="0" smtClean="0"/>
            <a:t>Salman Khan</a:t>
          </a:r>
          <a:endParaRPr lang="en-US" dirty="0"/>
        </a:p>
      </dgm:t>
    </dgm:pt>
    <dgm:pt modelId="{DA2F5127-0421-4950-BF8A-54F48E15E525}" type="parTrans" cxnId="{4A67F3D3-3BF3-4008-83B3-E74196B96BE7}">
      <dgm:prSet/>
      <dgm:spPr/>
      <dgm:t>
        <a:bodyPr/>
        <a:lstStyle/>
        <a:p>
          <a:endParaRPr lang="en-US"/>
        </a:p>
      </dgm:t>
    </dgm:pt>
    <dgm:pt modelId="{CA4CDA0C-B58E-438C-8344-2812FD7B0DDB}" type="sibTrans" cxnId="{4A67F3D3-3BF3-4008-83B3-E74196B96BE7}">
      <dgm:prSet/>
      <dgm:spPr/>
      <dgm:t>
        <a:bodyPr/>
        <a:lstStyle/>
        <a:p>
          <a:endParaRPr lang="en-US"/>
        </a:p>
      </dgm:t>
    </dgm:pt>
    <dgm:pt modelId="{E36D5813-62D8-4F5D-B83A-2D05E3354669}">
      <dgm:prSet phldrT="[Text]"/>
      <dgm:spPr/>
      <dgm:t>
        <a:bodyPr/>
        <a:lstStyle/>
        <a:p>
          <a:r>
            <a:rPr lang="en-US" dirty="0" smtClean="0"/>
            <a:t>Flight Readiness Review</a:t>
          </a:r>
          <a:endParaRPr lang="en-US" dirty="0"/>
        </a:p>
      </dgm:t>
    </dgm:pt>
    <dgm:pt modelId="{89C1511A-C50B-489D-8565-78485934621A}" type="parTrans" cxnId="{38177285-1CA2-487A-82DA-03CFF379E75D}">
      <dgm:prSet/>
      <dgm:spPr/>
      <dgm:t>
        <a:bodyPr/>
        <a:lstStyle/>
        <a:p>
          <a:endParaRPr lang="en-US"/>
        </a:p>
      </dgm:t>
    </dgm:pt>
    <dgm:pt modelId="{8CB1AF79-B959-4CB9-A6EC-240290C8F389}" type="sibTrans" cxnId="{38177285-1CA2-487A-82DA-03CFF379E75D}">
      <dgm:prSet/>
      <dgm:spPr/>
      <dgm:t>
        <a:bodyPr/>
        <a:lstStyle/>
        <a:p>
          <a:endParaRPr lang="en-US"/>
        </a:p>
      </dgm:t>
    </dgm:pt>
    <dgm:pt modelId="{90A135A2-C373-4E07-9104-5758EF0EDB50}">
      <dgm:prSet phldrT="[Text]"/>
      <dgm:spPr/>
      <dgm:t>
        <a:bodyPr/>
        <a:lstStyle/>
        <a:p>
          <a:r>
            <a:rPr lang="en-US" dirty="0" smtClean="0"/>
            <a:t>Jason Checky</a:t>
          </a:r>
          <a:endParaRPr lang="en-US" dirty="0"/>
        </a:p>
      </dgm:t>
    </dgm:pt>
    <dgm:pt modelId="{050E452C-1B62-454F-9578-C6167765AD93}" type="parTrans" cxnId="{EF37C8A7-CA26-4419-91DD-A872C13F30A7}">
      <dgm:prSet/>
      <dgm:spPr/>
      <dgm:t>
        <a:bodyPr/>
        <a:lstStyle/>
        <a:p>
          <a:endParaRPr lang="en-US"/>
        </a:p>
      </dgm:t>
    </dgm:pt>
    <dgm:pt modelId="{48A943FF-CEB1-46FE-98F2-C955682598F8}" type="sibTrans" cxnId="{EF37C8A7-CA26-4419-91DD-A872C13F30A7}">
      <dgm:prSet/>
      <dgm:spPr/>
      <dgm:t>
        <a:bodyPr/>
        <a:lstStyle/>
        <a:p>
          <a:endParaRPr lang="en-US"/>
        </a:p>
      </dgm:t>
    </dgm:pt>
    <dgm:pt modelId="{10B5F785-6805-4018-9394-4AC9F66B372A}">
      <dgm:prSet/>
      <dgm:spPr/>
      <dgm:t>
        <a:bodyPr/>
        <a:lstStyle/>
        <a:p>
          <a:r>
            <a:rPr lang="en-US" dirty="0" smtClean="0"/>
            <a:t>Brad Finley</a:t>
          </a:r>
          <a:endParaRPr lang="en-US" dirty="0"/>
        </a:p>
      </dgm:t>
    </dgm:pt>
    <dgm:pt modelId="{80EC2CB6-D7B3-44FA-ABEE-11302960DF88}" type="parTrans" cxnId="{999CCAC0-CA58-499D-8781-3AF91D49E9C5}">
      <dgm:prSet/>
      <dgm:spPr/>
      <dgm:t>
        <a:bodyPr/>
        <a:lstStyle/>
        <a:p>
          <a:endParaRPr lang="en-US"/>
        </a:p>
      </dgm:t>
    </dgm:pt>
    <dgm:pt modelId="{FFAF5167-A45B-4AB5-85AD-9A4B79276EDF}" type="sibTrans" cxnId="{999CCAC0-CA58-499D-8781-3AF91D49E9C5}">
      <dgm:prSet/>
      <dgm:spPr/>
      <dgm:t>
        <a:bodyPr/>
        <a:lstStyle/>
        <a:p>
          <a:endParaRPr lang="en-US"/>
        </a:p>
      </dgm:t>
    </dgm:pt>
    <dgm:pt modelId="{33C66E9A-04ED-4725-9A37-07A90DBD524C}" type="pres">
      <dgm:prSet presAssocID="{B5AD0581-DB06-44CF-A9DA-FE3736DC7A77}" presName="hierChild1" presStyleCnt="0">
        <dgm:presLayoutVars>
          <dgm:chPref val="1"/>
          <dgm:dir/>
          <dgm:animOne val="branch"/>
          <dgm:animLvl val="lvl"/>
          <dgm:resizeHandles/>
        </dgm:presLayoutVars>
      </dgm:prSet>
      <dgm:spPr/>
      <dgm:t>
        <a:bodyPr/>
        <a:lstStyle/>
        <a:p>
          <a:endParaRPr lang="en-US"/>
        </a:p>
      </dgm:t>
    </dgm:pt>
    <dgm:pt modelId="{3B276991-A6FE-498A-8CA6-2DCEC3E3D9F6}" type="pres">
      <dgm:prSet presAssocID="{F6D3168B-9EFF-4B25-8739-A64034D9FE11}" presName="hierRoot1" presStyleCnt="0"/>
      <dgm:spPr/>
    </dgm:pt>
    <dgm:pt modelId="{A45B2F32-B2D5-4A01-A0C5-52E41235A886}" type="pres">
      <dgm:prSet presAssocID="{F6D3168B-9EFF-4B25-8739-A64034D9FE11}" presName="composite" presStyleCnt="0"/>
      <dgm:spPr/>
    </dgm:pt>
    <dgm:pt modelId="{0467BFDA-D106-4912-AA06-A348BD009C7A}" type="pres">
      <dgm:prSet presAssocID="{F6D3168B-9EFF-4B25-8739-A64034D9FE11}" presName="background" presStyleLbl="node0" presStyleIdx="0" presStyleCnt="1"/>
      <dgm:spPr/>
    </dgm:pt>
    <dgm:pt modelId="{771E6FB2-D808-4F55-ADC2-BEF0C0DB5970}" type="pres">
      <dgm:prSet presAssocID="{F6D3168B-9EFF-4B25-8739-A64034D9FE11}" presName="text" presStyleLbl="fgAcc0" presStyleIdx="0" presStyleCnt="1">
        <dgm:presLayoutVars>
          <dgm:chPref val="3"/>
        </dgm:presLayoutVars>
      </dgm:prSet>
      <dgm:spPr/>
      <dgm:t>
        <a:bodyPr/>
        <a:lstStyle/>
        <a:p>
          <a:endParaRPr lang="en-US"/>
        </a:p>
      </dgm:t>
    </dgm:pt>
    <dgm:pt modelId="{A337BF98-08A8-4CBF-82A0-C684B1A15B6C}" type="pres">
      <dgm:prSet presAssocID="{F6D3168B-9EFF-4B25-8739-A64034D9FE11}" presName="hierChild2" presStyleCnt="0"/>
      <dgm:spPr/>
    </dgm:pt>
    <dgm:pt modelId="{36FA1980-3212-4F2B-A9CF-DD3BC6773EAB}" type="pres">
      <dgm:prSet presAssocID="{FFEF9301-A71C-451D-8774-11630A957B18}" presName="Name10" presStyleLbl="parChTrans1D2" presStyleIdx="0" presStyleCnt="2"/>
      <dgm:spPr/>
      <dgm:t>
        <a:bodyPr/>
        <a:lstStyle/>
        <a:p>
          <a:endParaRPr lang="en-US"/>
        </a:p>
      </dgm:t>
    </dgm:pt>
    <dgm:pt modelId="{374A323E-CC07-45CA-87B6-C2F3ACA57AF2}" type="pres">
      <dgm:prSet presAssocID="{A76032ED-26D3-47A1-A943-3AD5F2AA946E}" presName="hierRoot2" presStyleCnt="0"/>
      <dgm:spPr/>
    </dgm:pt>
    <dgm:pt modelId="{1CBBA5AF-D42B-465A-B852-632A8E02D26A}" type="pres">
      <dgm:prSet presAssocID="{A76032ED-26D3-47A1-A943-3AD5F2AA946E}" presName="composite2" presStyleCnt="0"/>
      <dgm:spPr/>
    </dgm:pt>
    <dgm:pt modelId="{BAA2DEA9-0FBF-4B46-8063-E6262C0E5B2A}" type="pres">
      <dgm:prSet presAssocID="{A76032ED-26D3-47A1-A943-3AD5F2AA946E}" presName="background2" presStyleLbl="node2" presStyleIdx="0" presStyleCnt="2"/>
      <dgm:spPr/>
    </dgm:pt>
    <dgm:pt modelId="{04D7C646-732E-4B07-B732-478C83AF25D4}" type="pres">
      <dgm:prSet presAssocID="{A76032ED-26D3-47A1-A943-3AD5F2AA946E}" presName="text2" presStyleLbl="fgAcc2" presStyleIdx="0" presStyleCnt="2">
        <dgm:presLayoutVars>
          <dgm:chPref val="3"/>
        </dgm:presLayoutVars>
      </dgm:prSet>
      <dgm:spPr/>
      <dgm:t>
        <a:bodyPr/>
        <a:lstStyle/>
        <a:p>
          <a:endParaRPr lang="en-US"/>
        </a:p>
      </dgm:t>
    </dgm:pt>
    <dgm:pt modelId="{EA0DF375-93A0-4D52-97FD-F14E7D4BF77A}" type="pres">
      <dgm:prSet presAssocID="{A76032ED-26D3-47A1-A943-3AD5F2AA946E}" presName="hierChild3" presStyleCnt="0"/>
      <dgm:spPr/>
    </dgm:pt>
    <dgm:pt modelId="{C5510B29-0920-41AE-958C-B8C38D128BE8}" type="pres">
      <dgm:prSet presAssocID="{921CDFB7-4F2F-4D73-834C-2FB3BEFCFE00}" presName="Name17" presStyleLbl="parChTrans1D3" presStyleIdx="0" presStyleCnt="4"/>
      <dgm:spPr/>
      <dgm:t>
        <a:bodyPr/>
        <a:lstStyle/>
        <a:p>
          <a:endParaRPr lang="en-US"/>
        </a:p>
      </dgm:t>
    </dgm:pt>
    <dgm:pt modelId="{5E0578DB-0B9A-490C-AB79-3B38FA4DB070}" type="pres">
      <dgm:prSet presAssocID="{9FF3C25F-48BA-4687-8684-685DA9201B07}" presName="hierRoot3" presStyleCnt="0"/>
      <dgm:spPr/>
    </dgm:pt>
    <dgm:pt modelId="{BAE9ED7C-E85D-4C56-804D-BAE0A0D94029}" type="pres">
      <dgm:prSet presAssocID="{9FF3C25F-48BA-4687-8684-685DA9201B07}" presName="composite3" presStyleCnt="0"/>
      <dgm:spPr/>
    </dgm:pt>
    <dgm:pt modelId="{A562E2CE-791C-4DBD-8E94-BEE8D7FF2194}" type="pres">
      <dgm:prSet presAssocID="{9FF3C25F-48BA-4687-8684-685DA9201B07}" presName="background3" presStyleLbl="node3" presStyleIdx="0" presStyleCnt="4"/>
      <dgm:spPr/>
    </dgm:pt>
    <dgm:pt modelId="{524B19E8-1106-4EE7-B350-46F219A3F6CD}" type="pres">
      <dgm:prSet presAssocID="{9FF3C25F-48BA-4687-8684-685DA9201B07}" presName="text3" presStyleLbl="fgAcc3" presStyleIdx="0" presStyleCnt="4">
        <dgm:presLayoutVars>
          <dgm:chPref val="3"/>
        </dgm:presLayoutVars>
      </dgm:prSet>
      <dgm:spPr/>
      <dgm:t>
        <a:bodyPr/>
        <a:lstStyle/>
        <a:p>
          <a:endParaRPr lang="en-US"/>
        </a:p>
      </dgm:t>
    </dgm:pt>
    <dgm:pt modelId="{F94C4BCE-5833-4EF6-8792-3FD1ACA1DFA5}" type="pres">
      <dgm:prSet presAssocID="{9FF3C25F-48BA-4687-8684-685DA9201B07}" presName="hierChild4" presStyleCnt="0"/>
      <dgm:spPr/>
    </dgm:pt>
    <dgm:pt modelId="{479F6BE9-09F7-4179-BDA4-F338B65F0263}" type="pres">
      <dgm:prSet presAssocID="{DA2F5127-0421-4950-BF8A-54F48E15E525}" presName="Name17" presStyleLbl="parChTrans1D3" presStyleIdx="1" presStyleCnt="4"/>
      <dgm:spPr/>
      <dgm:t>
        <a:bodyPr/>
        <a:lstStyle/>
        <a:p>
          <a:endParaRPr lang="en-US"/>
        </a:p>
      </dgm:t>
    </dgm:pt>
    <dgm:pt modelId="{410F6E14-EEB0-441D-AEB2-E903C18A161D}" type="pres">
      <dgm:prSet presAssocID="{4D7D3DAB-BE4B-41A5-870C-E6E5FA643B01}" presName="hierRoot3" presStyleCnt="0"/>
      <dgm:spPr/>
    </dgm:pt>
    <dgm:pt modelId="{1B27D220-3EAE-49D6-8684-5E2F52FB71CE}" type="pres">
      <dgm:prSet presAssocID="{4D7D3DAB-BE4B-41A5-870C-E6E5FA643B01}" presName="composite3" presStyleCnt="0"/>
      <dgm:spPr/>
    </dgm:pt>
    <dgm:pt modelId="{CFE5A129-79B6-4A7F-8009-0227FACFF477}" type="pres">
      <dgm:prSet presAssocID="{4D7D3DAB-BE4B-41A5-870C-E6E5FA643B01}" presName="background3" presStyleLbl="node3" presStyleIdx="1" presStyleCnt="4"/>
      <dgm:spPr/>
    </dgm:pt>
    <dgm:pt modelId="{97B68A2F-DE56-4907-9869-7EA50D9A8A9C}" type="pres">
      <dgm:prSet presAssocID="{4D7D3DAB-BE4B-41A5-870C-E6E5FA643B01}" presName="text3" presStyleLbl="fgAcc3" presStyleIdx="1" presStyleCnt="4">
        <dgm:presLayoutVars>
          <dgm:chPref val="3"/>
        </dgm:presLayoutVars>
      </dgm:prSet>
      <dgm:spPr/>
      <dgm:t>
        <a:bodyPr/>
        <a:lstStyle/>
        <a:p>
          <a:endParaRPr lang="en-US"/>
        </a:p>
      </dgm:t>
    </dgm:pt>
    <dgm:pt modelId="{942FD15F-418B-4537-9EDE-1F02BDA6CEE5}" type="pres">
      <dgm:prSet presAssocID="{4D7D3DAB-BE4B-41A5-870C-E6E5FA643B01}" presName="hierChild4" presStyleCnt="0"/>
      <dgm:spPr/>
    </dgm:pt>
    <dgm:pt modelId="{1B8EA79A-3DE8-42F6-B550-036B1334C88C}" type="pres">
      <dgm:prSet presAssocID="{89C1511A-C50B-489D-8565-78485934621A}" presName="Name10" presStyleLbl="parChTrans1D2" presStyleIdx="1" presStyleCnt="2"/>
      <dgm:spPr/>
      <dgm:t>
        <a:bodyPr/>
        <a:lstStyle/>
        <a:p>
          <a:endParaRPr lang="en-US"/>
        </a:p>
      </dgm:t>
    </dgm:pt>
    <dgm:pt modelId="{C743B7A9-EA2B-45F9-8251-9E1C3868EA2C}" type="pres">
      <dgm:prSet presAssocID="{E36D5813-62D8-4F5D-B83A-2D05E3354669}" presName="hierRoot2" presStyleCnt="0"/>
      <dgm:spPr/>
    </dgm:pt>
    <dgm:pt modelId="{46F25F3B-FB68-4AB5-805F-C57E10AC17C6}" type="pres">
      <dgm:prSet presAssocID="{E36D5813-62D8-4F5D-B83A-2D05E3354669}" presName="composite2" presStyleCnt="0"/>
      <dgm:spPr/>
    </dgm:pt>
    <dgm:pt modelId="{8F21B0AD-3CD2-4D23-BDC6-2FFD12C3632A}" type="pres">
      <dgm:prSet presAssocID="{E36D5813-62D8-4F5D-B83A-2D05E3354669}" presName="background2" presStyleLbl="node2" presStyleIdx="1" presStyleCnt="2"/>
      <dgm:spPr/>
    </dgm:pt>
    <dgm:pt modelId="{CDFEE04C-C2C5-450C-8FEE-15B2D72A6E93}" type="pres">
      <dgm:prSet presAssocID="{E36D5813-62D8-4F5D-B83A-2D05E3354669}" presName="text2" presStyleLbl="fgAcc2" presStyleIdx="1" presStyleCnt="2">
        <dgm:presLayoutVars>
          <dgm:chPref val="3"/>
        </dgm:presLayoutVars>
      </dgm:prSet>
      <dgm:spPr/>
      <dgm:t>
        <a:bodyPr/>
        <a:lstStyle/>
        <a:p>
          <a:endParaRPr lang="en-US"/>
        </a:p>
      </dgm:t>
    </dgm:pt>
    <dgm:pt modelId="{55AC6520-40B3-4B9F-B188-75E452D1616E}" type="pres">
      <dgm:prSet presAssocID="{E36D5813-62D8-4F5D-B83A-2D05E3354669}" presName="hierChild3" presStyleCnt="0"/>
      <dgm:spPr/>
    </dgm:pt>
    <dgm:pt modelId="{435B3428-FD93-49B8-A0B6-9A13865DF9DA}" type="pres">
      <dgm:prSet presAssocID="{050E452C-1B62-454F-9578-C6167765AD93}" presName="Name17" presStyleLbl="parChTrans1D3" presStyleIdx="2" presStyleCnt="4"/>
      <dgm:spPr/>
      <dgm:t>
        <a:bodyPr/>
        <a:lstStyle/>
        <a:p>
          <a:endParaRPr lang="en-US"/>
        </a:p>
      </dgm:t>
    </dgm:pt>
    <dgm:pt modelId="{50408B5E-04DB-4478-956E-DBBAD99B15AA}" type="pres">
      <dgm:prSet presAssocID="{90A135A2-C373-4E07-9104-5758EF0EDB50}" presName="hierRoot3" presStyleCnt="0"/>
      <dgm:spPr/>
    </dgm:pt>
    <dgm:pt modelId="{14CD800A-0F1E-4B35-A434-A8CD4C410C56}" type="pres">
      <dgm:prSet presAssocID="{90A135A2-C373-4E07-9104-5758EF0EDB50}" presName="composite3" presStyleCnt="0"/>
      <dgm:spPr/>
    </dgm:pt>
    <dgm:pt modelId="{13ACD82A-C2F8-42DD-9C7C-72077781A253}" type="pres">
      <dgm:prSet presAssocID="{90A135A2-C373-4E07-9104-5758EF0EDB50}" presName="background3" presStyleLbl="node3" presStyleIdx="2" presStyleCnt="4"/>
      <dgm:spPr/>
    </dgm:pt>
    <dgm:pt modelId="{67FD3D6C-2BD8-4F21-BA7B-836DBF1F8A60}" type="pres">
      <dgm:prSet presAssocID="{90A135A2-C373-4E07-9104-5758EF0EDB50}" presName="text3" presStyleLbl="fgAcc3" presStyleIdx="2" presStyleCnt="4">
        <dgm:presLayoutVars>
          <dgm:chPref val="3"/>
        </dgm:presLayoutVars>
      </dgm:prSet>
      <dgm:spPr/>
      <dgm:t>
        <a:bodyPr/>
        <a:lstStyle/>
        <a:p>
          <a:endParaRPr lang="en-US"/>
        </a:p>
      </dgm:t>
    </dgm:pt>
    <dgm:pt modelId="{B77934FE-AFB3-4057-B26E-9F84F4EA7756}" type="pres">
      <dgm:prSet presAssocID="{90A135A2-C373-4E07-9104-5758EF0EDB50}" presName="hierChild4" presStyleCnt="0"/>
      <dgm:spPr/>
    </dgm:pt>
    <dgm:pt modelId="{D5210F59-3AAA-4573-89C9-D15A16302453}" type="pres">
      <dgm:prSet presAssocID="{80EC2CB6-D7B3-44FA-ABEE-11302960DF88}" presName="Name17" presStyleLbl="parChTrans1D3" presStyleIdx="3" presStyleCnt="4"/>
      <dgm:spPr/>
      <dgm:t>
        <a:bodyPr/>
        <a:lstStyle/>
        <a:p>
          <a:endParaRPr lang="en-US"/>
        </a:p>
      </dgm:t>
    </dgm:pt>
    <dgm:pt modelId="{2555922B-35EC-4A38-A008-647971AF0463}" type="pres">
      <dgm:prSet presAssocID="{10B5F785-6805-4018-9394-4AC9F66B372A}" presName="hierRoot3" presStyleCnt="0"/>
      <dgm:spPr/>
    </dgm:pt>
    <dgm:pt modelId="{79ED7CF8-2C88-4A0C-A9EA-96628B584765}" type="pres">
      <dgm:prSet presAssocID="{10B5F785-6805-4018-9394-4AC9F66B372A}" presName="composite3" presStyleCnt="0"/>
      <dgm:spPr/>
    </dgm:pt>
    <dgm:pt modelId="{E9F7685F-FCB2-44CD-BEBD-5F6FD58D2BB6}" type="pres">
      <dgm:prSet presAssocID="{10B5F785-6805-4018-9394-4AC9F66B372A}" presName="background3" presStyleLbl="node3" presStyleIdx="3" presStyleCnt="4"/>
      <dgm:spPr/>
    </dgm:pt>
    <dgm:pt modelId="{0519CCCB-2985-4F31-8071-FB6C1E3945F0}" type="pres">
      <dgm:prSet presAssocID="{10B5F785-6805-4018-9394-4AC9F66B372A}" presName="text3" presStyleLbl="fgAcc3" presStyleIdx="3" presStyleCnt="4">
        <dgm:presLayoutVars>
          <dgm:chPref val="3"/>
        </dgm:presLayoutVars>
      </dgm:prSet>
      <dgm:spPr/>
      <dgm:t>
        <a:bodyPr/>
        <a:lstStyle/>
        <a:p>
          <a:endParaRPr lang="en-US"/>
        </a:p>
      </dgm:t>
    </dgm:pt>
    <dgm:pt modelId="{FE5F80EE-2E95-4C27-8887-B700660C27E8}" type="pres">
      <dgm:prSet presAssocID="{10B5F785-6805-4018-9394-4AC9F66B372A}" presName="hierChild4" presStyleCnt="0"/>
      <dgm:spPr/>
    </dgm:pt>
  </dgm:ptLst>
  <dgm:cxnLst>
    <dgm:cxn modelId="{D72CAE65-6618-4555-897E-0EE2C46D64D1}" type="presOf" srcId="{A76032ED-26D3-47A1-A943-3AD5F2AA946E}" destId="{04D7C646-732E-4B07-B732-478C83AF25D4}" srcOrd="0" destOrd="0" presId="urn:microsoft.com/office/officeart/2005/8/layout/hierarchy1"/>
    <dgm:cxn modelId="{03C78D1F-C958-4F42-9031-F63F4B8DA829}" type="presOf" srcId="{80EC2CB6-D7B3-44FA-ABEE-11302960DF88}" destId="{D5210F59-3AAA-4573-89C9-D15A16302453}" srcOrd="0" destOrd="0" presId="urn:microsoft.com/office/officeart/2005/8/layout/hierarchy1"/>
    <dgm:cxn modelId="{CDBA58BC-36E2-4155-A401-9C908A815008}" type="presOf" srcId="{921CDFB7-4F2F-4D73-834C-2FB3BEFCFE00}" destId="{C5510B29-0920-41AE-958C-B8C38D128BE8}" srcOrd="0" destOrd="0" presId="urn:microsoft.com/office/officeart/2005/8/layout/hierarchy1"/>
    <dgm:cxn modelId="{EF37C8A7-CA26-4419-91DD-A872C13F30A7}" srcId="{E36D5813-62D8-4F5D-B83A-2D05E3354669}" destId="{90A135A2-C373-4E07-9104-5758EF0EDB50}" srcOrd="0" destOrd="0" parTransId="{050E452C-1B62-454F-9578-C6167765AD93}" sibTransId="{48A943FF-CEB1-46FE-98F2-C955682598F8}"/>
    <dgm:cxn modelId="{C88FA706-B61A-40BC-8F99-C07FDDAB823D}" type="presOf" srcId="{4D7D3DAB-BE4B-41A5-870C-E6E5FA643B01}" destId="{97B68A2F-DE56-4907-9869-7EA50D9A8A9C}" srcOrd="0" destOrd="0" presId="urn:microsoft.com/office/officeart/2005/8/layout/hierarchy1"/>
    <dgm:cxn modelId="{38177285-1CA2-487A-82DA-03CFF379E75D}" srcId="{F6D3168B-9EFF-4B25-8739-A64034D9FE11}" destId="{E36D5813-62D8-4F5D-B83A-2D05E3354669}" srcOrd="1" destOrd="0" parTransId="{89C1511A-C50B-489D-8565-78485934621A}" sibTransId="{8CB1AF79-B959-4CB9-A6EC-240290C8F389}"/>
    <dgm:cxn modelId="{B30E4C3B-6100-4F46-A73D-2B14AB2E2E4F}" type="presOf" srcId="{DA2F5127-0421-4950-BF8A-54F48E15E525}" destId="{479F6BE9-09F7-4179-BDA4-F338B65F0263}" srcOrd="0" destOrd="0" presId="urn:microsoft.com/office/officeart/2005/8/layout/hierarchy1"/>
    <dgm:cxn modelId="{A5BCE8D3-A253-485D-80E8-F241916A5EBB}" type="presOf" srcId="{90A135A2-C373-4E07-9104-5758EF0EDB50}" destId="{67FD3D6C-2BD8-4F21-BA7B-836DBF1F8A60}" srcOrd="0" destOrd="0" presId="urn:microsoft.com/office/officeart/2005/8/layout/hierarchy1"/>
    <dgm:cxn modelId="{DF8BC797-A044-48D1-98FA-4202295549CA}" type="presOf" srcId="{B5AD0581-DB06-44CF-A9DA-FE3736DC7A77}" destId="{33C66E9A-04ED-4725-9A37-07A90DBD524C}" srcOrd="0" destOrd="0" presId="urn:microsoft.com/office/officeart/2005/8/layout/hierarchy1"/>
    <dgm:cxn modelId="{77B685EA-999B-464C-8A06-F24ECBC1C078}" type="presOf" srcId="{F6D3168B-9EFF-4B25-8739-A64034D9FE11}" destId="{771E6FB2-D808-4F55-ADC2-BEF0C0DB5970}" srcOrd="0" destOrd="0" presId="urn:microsoft.com/office/officeart/2005/8/layout/hierarchy1"/>
    <dgm:cxn modelId="{FCE2C1FA-B445-4493-927C-E8B2174892F3}" type="presOf" srcId="{050E452C-1B62-454F-9578-C6167765AD93}" destId="{435B3428-FD93-49B8-A0B6-9A13865DF9DA}" srcOrd="0" destOrd="0" presId="urn:microsoft.com/office/officeart/2005/8/layout/hierarchy1"/>
    <dgm:cxn modelId="{4A67F3D3-3BF3-4008-83B3-E74196B96BE7}" srcId="{A76032ED-26D3-47A1-A943-3AD5F2AA946E}" destId="{4D7D3DAB-BE4B-41A5-870C-E6E5FA643B01}" srcOrd="1" destOrd="0" parTransId="{DA2F5127-0421-4950-BF8A-54F48E15E525}" sibTransId="{CA4CDA0C-B58E-438C-8344-2812FD7B0DDB}"/>
    <dgm:cxn modelId="{E637099B-945C-4796-990C-41938BB1A0C3}" type="presOf" srcId="{9FF3C25F-48BA-4687-8684-685DA9201B07}" destId="{524B19E8-1106-4EE7-B350-46F219A3F6CD}" srcOrd="0" destOrd="0" presId="urn:microsoft.com/office/officeart/2005/8/layout/hierarchy1"/>
    <dgm:cxn modelId="{5E8847DF-8158-4ABE-9A05-AEE82C078C7B}" srcId="{B5AD0581-DB06-44CF-A9DA-FE3736DC7A77}" destId="{F6D3168B-9EFF-4B25-8739-A64034D9FE11}" srcOrd="0" destOrd="0" parTransId="{72D3F04C-C027-4AFB-9F4E-91775795346B}" sibTransId="{B8A6AA5F-CBAC-47E7-B305-34B6AF688D64}"/>
    <dgm:cxn modelId="{999CCAC0-CA58-499D-8781-3AF91D49E9C5}" srcId="{E36D5813-62D8-4F5D-B83A-2D05E3354669}" destId="{10B5F785-6805-4018-9394-4AC9F66B372A}" srcOrd="1" destOrd="0" parTransId="{80EC2CB6-D7B3-44FA-ABEE-11302960DF88}" sibTransId="{FFAF5167-A45B-4AB5-85AD-9A4B79276EDF}"/>
    <dgm:cxn modelId="{786EA4EB-9CE0-42EE-BDFD-78A3140F1205}" type="presOf" srcId="{10B5F785-6805-4018-9394-4AC9F66B372A}" destId="{0519CCCB-2985-4F31-8071-FB6C1E3945F0}" srcOrd="0" destOrd="0" presId="urn:microsoft.com/office/officeart/2005/8/layout/hierarchy1"/>
    <dgm:cxn modelId="{3FE041D9-63BF-47AC-B290-B991785598D7}" type="presOf" srcId="{E36D5813-62D8-4F5D-B83A-2D05E3354669}" destId="{CDFEE04C-C2C5-450C-8FEE-15B2D72A6E93}" srcOrd="0" destOrd="0" presId="urn:microsoft.com/office/officeart/2005/8/layout/hierarchy1"/>
    <dgm:cxn modelId="{3923AEF8-45DA-414D-89F0-0676D51AC5B1}" type="presOf" srcId="{FFEF9301-A71C-451D-8774-11630A957B18}" destId="{36FA1980-3212-4F2B-A9CF-DD3BC6773EAB}" srcOrd="0" destOrd="0" presId="urn:microsoft.com/office/officeart/2005/8/layout/hierarchy1"/>
    <dgm:cxn modelId="{B11B0ABE-FAF3-49ED-A889-2752887D7BD2}" type="presOf" srcId="{89C1511A-C50B-489D-8565-78485934621A}" destId="{1B8EA79A-3DE8-42F6-B550-036B1334C88C}" srcOrd="0" destOrd="0" presId="urn:microsoft.com/office/officeart/2005/8/layout/hierarchy1"/>
    <dgm:cxn modelId="{C6D764C2-73F9-418A-9DF6-441EF890F817}" srcId="{F6D3168B-9EFF-4B25-8739-A64034D9FE11}" destId="{A76032ED-26D3-47A1-A943-3AD5F2AA946E}" srcOrd="0" destOrd="0" parTransId="{FFEF9301-A71C-451D-8774-11630A957B18}" sibTransId="{D6DB2EEC-07B6-43AA-9872-430F319017B4}"/>
    <dgm:cxn modelId="{8BBE56D5-B880-4904-8768-915CB2A8D5BA}" srcId="{A76032ED-26D3-47A1-A943-3AD5F2AA946E}" destId="{9FF3C25F-48BA-4687-8684-685DA9201B07}" srcOrd="0" destOrd="0" parTransId="{921CDFB7-4F2F-4D73-834C-2FB3BEFCFE00}" sibTransId="{F3B0F0FB-4458-4056-8487-DC0E3F563338}"/>
    <dgm:cxn modelId="{73A18A46-0D23-47B3-8C7B-271A4A2EF1F0}" type="presParOf" srcId="{33C66E9A-04ED-4725-9A37-07A90DBD524C}" destId="{3B276991-A6FE-498A-8CA6-2DCEC3E3D9F6}" srcOrd="0" destOrd="0" presId="urn:microsoft.com/office/officeart/2005/8/layout/hierarchy1"/>
    <dgm:cxn modelId="{A0EF19B3-8E2E-4C79-9488-893A01382A1F}" type="presParOf" srcId="{3B276991-A6FE-498A-8CA6-2DCEC3E3D9F6}" destId="{A45B2F32-B2D5-4A01-A0C5-52E41235A886}" srcOrd="0" destOrd="0" presId="urn:microsoft.com/office/officeart/2005/8/layout/hierarchy1"/>
    <dgm:cxn modelId="{AB8E5665-598A-42D1-976E-D5C2BE3B9F00}" type="presParOf" srcId="{A45B2F32-B2D5-4A01-A0C5-52E41235A886}" destId="{0467BFDA-D106-4912-AA06-A348BD009C7A}" srcOrd="0" destOrd="0" presId="urn:microsoft.com/office/officeart/2005/8/layout/hierarchy1"/>
    <dgm:cxn modelId="{40714F75-32B6-4A02-8A99-4B9C07C5CB71}" type="presParOf" srcId="{A45B2F32-B2D5-4A01-A0C5-52E41235A886}" destId="{771E6FB2-D808-4F55-ADC2-BEF0C0DB5970}" srcOrd="1" destOrd="0" presId="urn:microsoft.com/office/officeart/2005/8/layout/hierarchy1"/>
    <dgm:cxn modelId="{8BA9CA8A-6996-46BD-9919-A82F061247B9}" type="presParOf" srcId="{3B276991-A6FE-498A-8CA6-2DCEC3E3D9F6}" destId="{A337BF98-08A8-4CBF-82A0-C684B1A15B6C}" srcOrd="1" destOrd="0" presId="urn:microsoft.com/office/officeart/2005/8/layout/hierarchy1"/>
    <dgm:cxn modelId="{1E8870DC-7570-41A4-84DF-6B73331ADCC6}" type="presParOf" srcId="{A337BF98-08A8-4CBF-82A0-C684B1A15B6C}" destId="{36FA1980-3212-4F2B-A9CF-DD3BC6773EAB}" srcOrd="0" destOrd="0" presId="urn:microsoft.com/office/officeart/2005/8/layout/hierarchy1"/>
    <dgm:cxn modelId="{764AE88A-83B6-4146-9C8B-2F7057DA7BE8}" type="presParOf" srcId="{A337BF98-08A8-4CBF-82A0-C684B1A15B6C}" destId="{374A323E-CC07-45CA-87B6-C2F3ACA57AF2}" srcOrd="1" destOrd="0" presId="urn:microsoft.com/office/officeart/2005/8/layout/hierarchy1"/>
    <dgm:cxn modelId="{25A8E714-033F-4A3C-8A13-6CD5EFA32D07}" type="presParOf" srcId="{374A323E-CC07-45CA-87B6-C2F3ACA57AF2}" destId="{1CBBA5AF-D42B-465A-B852-632A8E02D26A}" srcOrd="0" destOrd="0" presId="urn:microsoft.com/office/officeart/2005/8/layout/hierarchy1"/>
    <dgm:cxn modelId="{E904AABB-4F97-4501-994A-6FD7369BED3F}" type="presParOf" srcId="{1CBBA5AF-D42B-465A-B852-632A8E02D26A}" destId="{BAA2DEA9-0FBF-4B46-8063-E6262C0E5B2A}" srcOrd="0" destOrd="0" presId="urn:microsoft.com/office/officeart/2005/8/layout/hierarchy1"/>
    <dgm:cxn modelId="{1947CEBA-1C5D-4FC0-AC70-4BD2ACD8C993}" type="presParOf" srcId="{1CBBA5AF-D42B-465A-B852-632A8E02D26A}" destId="{04D7C646-732E-4B07-B732-478C83AF25D4}" srcOrd="1" destOrd="0" presId="urn:microsoft.com/office/officeart/2005/8/layout/hierarchy1"/>
    <dgm:cxn modelId="{A374B99A-D7C9-40A1-89A1-B649CF34ADEC}" type="presParOf" srcId="{374A323E-CC07-45CA-87B6-C2F3ACA57AF2}" destId="{EA0DF375-93A0-4D52-97FD-F14E7D4BF77A}" srcOrd="1" destOrd="0" presId="urn:microsoft.com/office/officeart/2005/8/layout/hierarchy1"/>
    <dgm:cxn modelId="{F6EB1C66-B738-4ABF-85AF-90B7BA9E89B4}" type="presParOf" srcId="{EA0DF375-93A0-4D52-97FD-F14E7D4BF77A}" destId="{C5510B29-0920-41AE-958C-B8C38D128BE8}" srcOrd="0" destOrd="0" presId="urn:microsoft.com/office/officeart/2005/8/layout/hierarchy1"/>
    <dgm:cxn modelId="{712D9B53-649B-4171-B146-8268FC39F896}" type="presParOf" srcId="{EA0DF375-93A0-4D52-97FD-F14E7D4BF77A}" destId="{5E0578DB-0B9A-490C-AB79-3B38FA4DB070}" srcOrd="1" destOrd="0" presId="urn:microsoft.com/office/officeart/2005/8/layout/hierarchy1"/>
    <dgm:cxn modelId="{17B04887-2462-48F0-9AF6-36731CE1DA50}" type="presParOf" srcId="{5E0578DB-0B9A-490C-AB79-3B38FA4DB070}" destId="{BAE9ED7C-E85D-4C56-804D-BAE0A0D94029}" srcOrd="0" destOrd="0" presId="urn:microsoft.com/office/officeart/2005/8/layout/hierarchy1"/>
    <dgm:cxn modelId="{1DB34F1C-FBA6-40F9-A140-7C3074A41586}" type="presParOf" srcId="{BAE9ED7C-E85D-4C56-804D-BAE0A0D94029}" destId="{A562E2CE-791C-4DBD-8E94-BEE8D7FF2194}" srcOrd="0" destOrd="0" presId="urn:microsoft.com/office/officeart/2005/8/layout/hierarchy1"/>
    <dgm:cxn modelId="{68724C4A-3399-4057-960E-49EE0EB361E2}" type="presParOf" srcId="{BAE9ED7C-E85D-4C56-804D-BAE0A0D94029}" destId="{524B19E8-1106-4EE7-B350-46F219A3F6CD}" srcOrd="1" destOrd="0" presId="urn:microsoft.com/office/officeart/2005/8/layout/hierarchy1"/>
    <dgm:cxn modelId="{44312A9D-6A12-4211-9B31-D3C836DDF4E7}" type="presParOf" srcId="{5E0578DB-0B9A-490C-AB79-3B38FA4DB070}" destId="{F94C4BCE-5833-4EF6-8792-3FD1ACA1DFA5}" srcOrd="1" destOrd="0" presId="urn:microsoft.com/office/officeart/2005/8/layout/hierarchy1"/>
    <dgm:cxn modelId="{32DE258A-4B4F-4632-A301-30B5362C9543}" type="presParOf" srcId="{EA0DF375-93A0-4D52-97FD-F14E7D4BF77A}" destId="{479F6BE9-09F7-4179-BDA4-F338B65F0263}" srcOrd="2" destOrd="0" presId="urn:microsoft.com/office/officeart/2005/8/layout/hierarchy1"/>
    <dgm:cxn modelId="{8DC4C557-8626-4158-9CC5-5A068B4011BB}" type="presParOf" srcId="{EA0DF375-93A0-4D52-97FD-F14E7D4BF77A}" destId="{410F6E14-EEB0-441D-AEB2-E903C18A161D}" srcOrd="3" destOrd="0" presId="urn:microsoft.com/office/officeart/2005/8/layout/hierarchy1"/>
    <dgm:cxn modelId="{77731033-78CB-4D4F-A545-2F9627F597ED}" type="presParOf" srcId="{410F6E14-EEB0-441D-AEB2-E903C18A161D}" destId="{1B27D220-3EAE-49D6-8684-5E2F52FB71CE}" srcOrd="0" destOrd="0" presId="urn:microsoft.com/office/officeart/2005/8/layout/hierarchy1"/>
    <dgm:cxn modelId="{E8F39367-8857-4789-9CDE-A2DB4DA232ED}" type="presParOf" srcId="{1B27D220-3EAE-49D6-8684-5E2F52FB71CE}" destId="{CFE5A129-79B6-4A7F-8009-0227FACFF477}" srcOrd="0" destOrd="0" presId="urn:microsoft.com/office/officeart/2005/8/layout/hierarchy1"/>
    <dgm:cxn modelId="{C7CE8B9E-A0A4-4E9A-8D86-829E69AB7603}" type="presParOf" srcId="{1B27D220-3EAE-49D6-8684-5E2F52FB71CE}" destId="{97B68A2F-DE56-4907-9869-7EA50D9A8A9C}" srcOrd="1" destOrd="0" presId="urn:microsoft.com/office/officeart/2005/8/layout/hierarchy1"/>
    <dgm:cxn modelId="{06F8B85F-46E4-4FA8-BF8D-0B8BA8240B62}" type="presParOf" srcId="{410F6E14-EEB0-441D-AEB2-E903C18A161D}" destId="{942FD15F-418B-4537-9EDE-1F02BDA6CEE5}" srcOrd="1" destOrd="0" presId="urn:microsoft.com/office/officeart/2005/8/layout/hierarchy1"/>
    <dgm:cxn modelId="{D1E0E3A7-6B0F-4FE3-8FD8-02214575C8DA}" type="presParOf" srcId="{A337BF98-08A8-4CBF-82A0-C684B1A15B6C}" destId="{1B8EA79A-3DE8-42F6-B550-036B1334C88C}" srcOrd="2" destOrd="0" presId="urn:microsoft.com/office/officeart/2005/8/layout/hierarchy1"/>
    <dgm:cxn modelId="{1696A00A-9309-48C6-A09B-3E69D9F9EF04}" type="presParOf" srcId="{A337BF98-08A8-4CBF-82A0-C684B1A15B6C}" destId="{C743B7A9-EA2B-45F9-8251-9E1C3868EA2C}" srcOrd="3" destOrd="0" presId="urn:microsoft.com/office/officeart/2005/8/layout/hierarchy1"/>
    <dgm:cxn modelId="{8B5855E7-575F-4597-B12A-29C9FAEB9D14}" type="presParOf" srcId="{C743B7A9-EA2B-45F9-8251-9E1C3868EA2C}" destId="{46F25F3B-FB68-4AB5-805F-C57E10AC17C6}" srcOrd="0" destOrd="0" presId="urn:microsoft.com/office/officeart/2005/8/layout/hierarchy1"/>
    <dgm:cxn modelId="{8759FC9B-9544-4D74-9FDE-787A0A0323FA}" type="presParOf" srcId="{46F25F3B-FB68-4AB5-805F-C57E10AC17C6}" destId="{8F21B0AD-3CD2-4D23-BDC6-2FFD12C3632A}" srcOrd="0" destOrd="0" presId="urn:microsoft.com/office/officeart/2005/8/layout/hierarchy1"/>
    <dgm:cxn modelId="{E928DEF2-F770-4E44-9D31-F37C2453410C}" type="presParOf" srcId="{46F25F3B-FB68-4AB5-805F-C57E10AC17C6}" destId="{CDFEE04C-C2C5-450C-8FEE-15B2D72A6E93}" srcOrd="1" destOrd="0" presId="urn:microsoft.com/office/officeart/2005/8/layout/hierarchy1"/>
    <dgm:cxn modelId="{03BCBD11-825A-4F3A-A34F-5A07D9F77BC7}" type="presParOf" srcId="{C743B7A9-EA2B-45F9-8251-9E1C3868EA2C}" destId="{55AC6520-40B3-4B9F-B188-75E452D1616E}" srcOrd="1" destOrd="0" presId="urn:microsoft.com/office/officeart/2005/8/layout/hierarchy1"/>
    <dgm:cxn modelId="{3FD2FAEF-CC70-4F37-9EAB-14B98F36B5A0}" type="presParOf" srcId="{55AC6520-40B3-4B9F-B188-75E452D1616E}" destId="{435B3428-FD93-49B8-A0B6-9A13865DF9DA}" srcOrd="0" destOrd="0" presId="urn:microsoft.com/office/officeart/2005/8/layout/hierarchy1"/>
    <dgm:cxn modelId="{57FBBE8E-D879-49AB-B4AF-4E7BDE871EF2}" type="presParOf" srcId="{55AC6520-40B3-4B9F-B188-75E452D1616E}" destId="{50408B5E-04DB-4478-956E-DBBAD99B15AA}" srcOrd="1" destOrd="0" presId="urn:microsoft.com/office/officeart/2005/8/layout/hierarchy1"/>
    <dgm:cxn modelId="{D81E74A0-05AC-4E65-9E8D-C77BCEB9C3EE}" type="presParOf" srcId="{50408B5E-04DB-4478-956E-DBBAD99B15AA}" destId="{14CD800A-0F1E-4B35-A434-A8CD4C410C56}" srcOrd="0" destOrd="0" presId="urn:microsoft.com/office/officeart/2005/8/layout/hierarchy1"/>
    <dgm:cxn modelId="{7E1B797B-39F3-4C2D-8739-1D8D38741372}" type="presParOf" srcId="{14CD800A-0F1E-4B35-A434-A8CD4C410C56}" destId="{13ACD82A-C2F8-42DD-9C7C-72077781A253}" srcOrd="0" destOrd="0" presId="urn:microsoft.com/office/officeart/2005/8/layout/hierarchy1"/>
    <dgm:cxn modelId="{29B95AC9-E543-45BC-8B9A-FB77770884B1}" type="presParOf" srcId="{14CD800A-0F1E-4B35-A434-A8CD4C410C56}" destId="{67FD3D6C-2BD8-4F21-BA7B-836DBF1F8A60}" srcOrd="1" destOrd="0" presId="urn:microsoft.com/office/officeart/2005/8/layout/hierarchy1"/>
    <dgm:cxn modelId="{021EA415-1038-4C07-A79F-C53CF5F79C31}" type="presParOf" srcId="{50408B5E-04DB-4478-956E-DBBAD99B15AA}" destId="{B77934FE-AFB3-4057-B26E-9F84F4EA7756}" srcOrd="1" destOrd="0" presId="urn:microsoft.com/office/officeart/2005/8/layout/hierarchy1"/>
    <dgm:cxn modelId="{3FBA9D43-06CE-4E3E-A3B3-24C9B01386D1}" type="presParOf" srcId="{55AC6520-40B3-4B9F-B188-75E452D1616E}" destId="{D5210F59-3AAA-4573-89C9-D15A16302453}" srcOrd="2" destOrd="0" presId="urn:microsoft.com/office/officeart/2005/8/layout/hierarchy1"/>
    <dgm:cxn modelId="{67AD6A63-514F-4521-A8A6-D59FA98CFB31}" type="presParOf" srcId="{55AC6520-40B3-4B9F-B188-75E452D1616E}" destId="{2555922B-35EC-4A38-A008-647971AF0463}" srcOrd="3" destOrd="0" presId="urn:microsoft.com/office/officeart/2005/8/layout/hierarchy1"/>
    <dgm:cxn modelId="{7EB9B127-C563-4CBF-8E14-E8638EC9C9FD}" type="presParOf" srcId="{2555922B-35EC-4A38-A008-647971AF0463}" destId="{79ED7CF8-2C88-4A0C-A9EA-96628B584765}" srcOrd="0" destOrd="0" presId="urn:microsoft.com/office/officeart/2005/8/layout/hierarchy1"/>
    <dgm:cxn modelId="{38353B47-424D-489B-9697-76E44A36B178}" type="presParOf" srcId="{79ED7CF8-2C88-4A0C-A9EA-96628B584765}" destId="{E9F7685F-FCB2-44CD-BEBD-5F6FD58D2BB6}" srcOrd="0" destOrd="0" presId="urn:microsoft.com/office/officeart/2005/8/layout/hierarchy1"/>
    <dgm:cxn modelId="{BD528C5A-BEFE-4B97-BFCB-CBC927C927ED}" type="presParOf" srcId="{79ED7CF8-2C88-4A0C-A9EA-96628B584765}" destId="{0519CCCB-2985-4F31-8071-FB6C1E3945F0}" srcOrd="1" destOrd="0" presId="urn:microsoft.com/office/officeart/2005/8/layout/hierarchy1"/>
    <dgm:cxn modelId="{6013DDB6-4A4E-4598-B766-29D1D8B88E73}" type="presParOf" srcId="{2555922B-35EC-4A38-A008-647971AF0463}" destId="{FE5F80EE-2E95-4C27-8887-B700660C27E8}" srcOrd="1" destOrd="0" presId="urn:microsoft.com/office/officeart/2005/8/layout/hierarchy1"/>
  </dgm:cxnLst>
  <dgm:bg/>
  <dgm:whole/>
  <dgm:extLst>
    <a:ext uri="http://schemas.microsoft.com/office/drawing/2008/diagram">
      <dsp:dataModelExt xmlns=""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CF1EA1A-28CA-4F74-9B0F-8B9264A8BA1E}"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A83BB439-DA0A-4417-91E7-702F055AB662}">
      <dgm:prSet phldrT="[Text]"/>
      <dgm:spPr/>
      <dgm:t>
        <a:bodyPr/>
        <a:lstStyle/>
        <a:p>
          <a:r>
            <a:rPr lang="en-US" dirty="0" smtClean="0"/>
            <a:t>Writing Assignments</a:t>
          </a:r>
          <a:endParaRPr lang="en-US" dirty="0"/>
        </a:p>
      </dgm:t>
    </dgm:pt>
    <dgm:pt modelId="{B26E29B6-6755-4D99-BF87-99B9AFECB38C}" type="parTrans" cxnId="{DFC553E4-DADF-4A6C-AFE2-456EFA7AB636}">
      <dgm:prSet/>
      <dgm:spPr/>
      <dgm:t>
        <a:bodyPr/>
        <a:lstStyle/>
        <a:p>
          <a:endParaRPr lang="en-US"/>
        </a:p>
      </dgm:t>
    </dgm:pt>
    <dgm:pt modelId="{CBE7E76C-78E7-4651-8D5C-D81A78C1393B}" type="sibTrans" cxnId="{DFC553E4-DADF-4A6C-AFE2-456EFA7AB636}">
      <dgm:prSet/>
      <dgm:spPr/>
      <dgm:t>
        <a:bodyPr/>
        <a:lstStyle/>
        <a:p>
          <a:endParaRPr lang="en-US"/>
        </a:p>
      </dgm:t>
    </dgm:pt>
    <dgm:pt modelId="{639F453F-C45C-4E07-9776-97FB9D09C75B}">
      <dgm:prSet phldrT="[Text]"/>
      <dgm:spPr/>
      <dgm:t>
        <a:bodyPr/>
        <a:lstStyle/>
        <a:p>
          <a:r>
            <a:rPr lang="en-US" dirty="0" smtClean="0"/>
            <a:t>Taylor Garcia</a:t>
          </a:r>
          <a:endParaRPr lang="en-US" dirty="0"/>
        </a:p>
      </dgm:t>
    </dgm:pt>
    <dgm:pt modelId="{5E56C9D1-E6B2-4F2F-A55B-DB7EC6221C33}" type="parTrans" cxnId="{A7CFAED2-A8B0-4FDD-8066-7727B420926F}">
      <dgm:prSet/>
      <dgm:spPr/>
      <dgm:t>
        <a:bodyPr/>
        <a:lstStyle/>
        <a:p>
          <a:endParaRPr lang="en-US"/>
        </a:p>
      </dgm:t>
    </dgm:pt>
    <dgm:pt modelId="{9315C7DB-E6F5-42F2-912A-FC2852F1C766}" type="sibTrans" cxnId="{A7CFAED2-A8B0-4FDD-8066-7727B420926F}">
      <dgm:prSet/>
      <dgm:spPr/>
      <dgm:t>
        <a:bodyPr/>
        <a:lstStyle/>
        <a:p>
          <a:endParaRPr lang="en-US"/>
        </a:p>
      </dgm:t>
    </dgm:pt>
    <dgm:pt modelId="{AC209C2F-4DDA-49FF-9FB5-2FD0D12844FD}">
      <dgm:prSet phldrT="[Text]"/>
      <dgm:spPr/>
      <dgm:t>
        <a:bodyPr/>
        <a:lstStyle/>
        <a:p>
          <a:r>
            <a:rPr lang="en-US" dirty="0" smtClean="0"/>
            <a:t>Payload Design</a:t>
          </a:r>
          <a:endParaRPr lang="en-US" dirty="0"/>
        </a:p>
      </dgm:t>
    </dgm:pt>
    <dgm:pt modelId="{82CD20F8-E86F-4241-AA61-9E671043A567}" type="parTrans" cxnId="{F8EDADD1-B49A-4EFC-BDB0-2D8529D71CC0}">
      <dgm:prSet/>
      <dgm:spPr/>
      <dgm:t>
        <a:bodyPr/>
        <a:lstStyle/>
        <a:p>
          <a:endParaRPr lang="en-US"/>
        </a:p>
      </dgm:t>
    </dgm:pt>
    <dgm:pt modelId="{F840E566-118F-4664-BCC4-DD65059E1964}" type="sibTrans" cxnId="{F8EDADD1-B49A-4EFC-BDB0-2D8529D71CC0}">
      <dgm:prSet/>
      <dgm:spPr/>
      <dgm:t>
        <a:bodyPr/>
        <a:lstStyle/>
        <a:p>
          <a:endParaRPr lang="en-US"/>
        </a:p>
      </dgm:t>
    </dgm:pt>
    <dgm:pt modelId="{D92DD3CB-DA47-41D1-8834-D4FDB860A119}">
      <dgm:prSet phldrT="[Text]"/>
      <dgm:spPr/>
      <dgm:t>
        <a:bodyPr/>
        <a:lstStyle/>
        <a:p>
          <a:r>
            <a:rPr lang="en-US" dirty="0" smtClean="0"/>
            <a:t>Salman Khan</a:t>
          </a:r>
          <a:endParaRPr lang="en-US" dirty="0"/>
        </a:p>
      </dgm:t>
    </dgm:pt>
    <dgm:pt modelId="{C976E553-1BC4-434D-89C4-21F88CB3E5B4}" type="parTrans" cxnId="{F4229CC1-8ACC-49F6-9436-28610F437E82}">
      <dgm:prSet/>
      <dgm:spPr/>
      <dgm:t>
        <a:bodyPr/>
        <a:lstStyle/>
        <a:p>
          <a:endParaRPr lang="en-US"/>
        </a:p>
      </dgm:t>
    </dgm:pt>
    <dgm:pt modelId="{14554385-D466-4DAA-B790-E379E2C434CF}" type="sibTrans" cxnId="{F4229CC1-8ACC-49F6-9436-28610F437E82}">
      <dgm:prSet/>
      <dgm:spPr/>
      <dgm:t>
        <a:bodyPr/>
        <a:lstStyle/>
        <a:p>
          <a:endParaRPr lang="en-US"/>
        </a:p>
      </dgm:t>
    </dgm:pt>
    <dgm:pt modelId="{33896E26-20FF-479E-9952-22781B8C1D9C}">
      <dgm:prSet phldrT="[Text]"/>
      <dgm:spPr/>
      <dgm:t>
        <a:bodyPr/>
        <a:lstStyle/>
        <a:p>
          <a:r>
            <a:rPr lang="en-US" dirty="0" smtClean="0"/>
            <a:t>Introduction</a:t>
          </a:r>
          <a:endParaRPr lang="en-US" dirty="0"/>
        </a:p>
      </dgm:t>
    </dgm:pt>
    <dgm:pt modelId="{D7A3BA4D-9B42-4B06-9AF6-FB9CBACD85DC}" type="parTrans" cxnId="{7FAB84F9-7CB1-4D38-BACD-D68C002B655F}">
      <dgm:prSet/>
      <dgm:spPr/>
      <dgm:t>
        <a:bodyPr/>
        <a:lstStyle/>
        <a:p>
          <a:endParaRPr lang="en-US"/>
        </a:p>
      </dgm:t>
    </dgm:pt>
    <dgm:pt modelId="{39B57133-2C42-43B6-A356-2531354D51A5}" type="sibTrans" cxnId="{7FAB84F9-7CB1-4D38-BACD-D68C002B655F}">
      <dgm:prSet/>
      <dgm:spPr/>
      <dgm:t>
        <a:bodyPr/>
        <a:lstStyle/>
        <a:p>
          <a:endParaRPr lang="en-US"/>
        </a:p>
      </dgm:t>
    </dgm:pt>
    <dgm:pt modelId="{956C18AE-27B3-40BB-8903-DD83AD1C94C5}">
      <dgm:prSet/>
      <dgm:spPr/>
      <dgm:t>
        <a:bodyPr/>
        <a:lstStyle/>
        <a:p>
          <a:r>
            <a:rPr lang="en-US" dirty="0" smtClean="0"/>
            <a:t>Jason Checky</a:t>
          </a:r>
          <a:endParaRPr lang="en-US" dirty="0"/>
        </a:p>
      </dgm:t>
    </dgm:pt>
    <dgm:pt modelId="{5024A3DC-DF4E-4710-AE50-60BAA59B9117}" type="parTrans" cxnId="{7516C88B-8010-4FAE-B216-CF985E5EC927}">
      <dgm:prSet/>
      <dgm:spPr/>
      <dgm:t>
        <a:bodyPr/>
        <a:lstStyle/>
        <a:p>
          <a:endParaRPr lang="en-US"/>
        </a:p>
      </dgm:t>
    </dgm:pt>
    <dgm:pt modelId="{36130C89-55D5-4489-930E-F53D2FCF014D}" type="sibTrans" cxnId="{7516C88B-8010-4FAE-B216-CF985E5EC927}">
      <dgm:prSet/>
      <dgm:spPr/>
      <dgm:t>
        <a:bodyPr/>
        <a:lstStyle/>
        <a:p>
          <a:endParaRPr lang="en-US"/>
        </a:p>
      </dgm:t>
    </dgm:pt>
    <dgm:pt modelId="{D9C02129-B465-4B7F-A411-BB1B96875A2F}">
      <dgm:prSet/>
      <dgm:spPr/>
      <dgm:t>
        <a:bodyPr/>
        <a:lstStyle/>
        <a:p>
          <a:r>
            <a:rPr lang="en-US" dirty="0" smtClean="0"/>
            <a:t>Brad Finley</a:t>
          </a:r>
          <a:endParaRPr lang="en-US" dirty="0"/>
        </a:p>
      </dgm:t>
    </dgm:pt>
    <dgm:pt modelId="{F0885DB9-EE07-4811-A1B7-6DDAFE13B9DD}" type="parTrans" cxnId="{C16919BE-89EC-442B-8DDE-20364876E5FD}">
      <dgm:prSet/>
      <dgm:spPr/>
      <dgm:t>
        <a:bodyPr/>
        <a:lstStyle/>
        <a:p>
          <a:endParaRPr lang="en-US"/>
        </a:p>
      </dgm:t>
    </dgm:pt>
    <dgm:pt modelId="{05917F3E-50CF-4325-8671-EF01DC9F938B}" type="sibTrans" cxnId="{C16919BE-89EC-442B-8DDE-20364876E5FD}">
      <dgm:prSet/>
      <dgm:spPr/>
      <dgm:t>
        <a:bodyPr/>
        <a:lstStyle/>
        <a:p>
          <a:endParaRPr lang="en-US"/>
        </a:p>
      </dgm:t>
    </dgm:pt>
    <dgm:pt modelId="{51183F63-A972-497B-88A7-830B17DC7501}">
      <dgm:prSet/>
      <dgm:spPr/>
      <dgm:t>
        <a:bodyPr/>
        <a:lstStyle/>
        <a:p>
          <a:r>
            <a:rPr lang="en-US" dirty="0" smtClean="0"/>
            <a:t>Project Budgets</a:t>
          </a:r>
          <a:endParaRPr lang="en-US" dirty="0"/>
        </a:p>
      </dgm:t>
    </dgm:pt>
    <dgm:pt modelId="{84732CAF-62B5-4039-887F-5F62DCD8D705}" type="parTrans" cxnId="{78EE746A-61AF-4D98-AA66-68BC394A8441}">
      <dgm:prSet/>
      <dgm:spPr/>
      <dgm:t>
        <a:bodyPr/>
        <a:lstStyle/>
        <a:p>
          <a:endParaRPr lang="en-US"/>
        </a:p>
      </dgm:t>
    </dgm:pt>
    <dgm:pt modelId="{669E4B89-3FC7-40C1-8A97-F7B55640B813}" type="sibTrans" cxnId="{78EE746A-61AF-4D98-AA66-68BC394A8441}">
      <dgm:prSet/>
      <dgm:spPr/>
      <dgm:t>
        <a:bodyPr/>
        <a:lstStyle/>
        <a:p>
          <a:endParaRPr lang="en-US"/>
        </a:p>
      </dgm:t>
    </dgm:pt>
    <dgm:pt modelId="{52FF58F3-D667-45AC-AAC9-EB8345C7C74E}">
      <dgm:prSet/>
      <dgm:spPr/>
      <dgm:t>
        <a:bodyPr/>
        <a:lstStyle/>
        <a:p>
          <a:r>
            <a:rPr lang="en-US" dirty="0" smtClean="0"/>
            <a:t>Mission Overview</a:t>
          </a:r>
          <a:endParaRPr lang="en-US" dirty="0"/>
        </a:p>
      </dgm:t>
    </dgm:pt>
    <dgm:pt modelId="{616A26D3-08D8-48E5-B229-EB848FCDAC47}" type="parTrans" cxnId="{45552B89-F040-4D3D-A038-53796DC7F754}">
      <dgm:prSet/>
      <dgm:spPr/>
      <dgm:t>
        <a:bodyPr/>
        <a:lstStyle/>
        <a:p>
          <a:endParaRPr lang="en-US"/>
        </a:p>
      </dgm:t>
    </dgm:pt>
    <dgm:pt modelId="{979525CC-75BB-4A9C-B277-B68DC4C99604}" type="sibTrans" cxnId="{45552B89-F040-4D3D-A038-53796DC7F754}">
      <dgm:prSet/>
      <dgm:spPr/>
      <dgm:t>
        <a:bodyPr/>
        <a:lstStyle/>
        <a:p>
          <a:endParaRPr lang="en-US"/>
        </a:p>
      </dgm:t>
    </dgm:pt>
    <dgm:pt modelId="{6A53B503-D573-41AF-969F-03C0753D1BC9}">
      <dgm:prSet/>
      <dgm:spPr/>
      <dgm:t>
        <a:bodyPr/>
        <a:lstStyle/>
        <a:p>
          <a:r>
            <a:rPr lang="en-US" dirty="0" smtClean="0"/>
            <a:t>Payload Photographs</a:t>
          </a:r>
          <a:endParaRPr lang="en-US" dirty="0"/>
        </a:p>
      </dgm:t>
    </dgm:pt>
    <dgm:pt modelId="{C5C8993E-872D-44D8-B5C6-8584FA6C0B7D}" type="parTrans" cxnId="{E2A6ACB6-6853-44FC-A34F-8CBDEDD05E11}">
      <dgm:prSet/>
      <dgm:spPr/>
      <dgm:t>
        <a:bodyPr/>
        <a:lstStyle/>
        <a:p>
          <a:endParaRPr lang="en-US"/>
        </a:p>
      </dgm:t>
    </dgm:pt>
    <dgm:pt modelId="{21F217BC-07FB-4048-89A3-33F97DDF285D}" type="sibTrans" cxnId="{E2A6ACB6-6853-44FC-A34F-8CBDEDD05E11}">
      <dgm:prSet/>
      <dgm:spPr/>
      <dgm:t>
        <a:bodyPr/>
        <a:lstStyle/>
        <a:p>
          <a:endParaRPr lang="en-US"/>
        </a:p>
      </dgm:t>
    </dgm:pt>
    <dgm:pt modelId="{3E56CE71-C2AA-491F-9109-C6FBBBFB8041}">
      <dgm:prSet/>
      <dgm:spPr/>
      <dgm:t>
        <a:bodyPr/>
        <a:lstStyle/>
        <a:p>
          <a:r>
            <a:rPr lang="en-US" dirty="0" smtClean="0"/>
            <a:t>Expected Science Results</a:t>
          </a:r>
          <a:endParaRPr lang="en-US" dirty="0"/>
        </a:p>
      </dgm:t>
    </dgm:pt>
    <dgm:pt modelId="{93A151D1-1F6E-406A-94C1-451CB03B31AE}" type="parTrans" cxnId="{600F423E-ACF9-4825-8A3E-CAA04A3B26E4}">
      <dgm:prSet/>
      <dgm:spPr/>
      <dgm:t>
        <a:bodyPr/>
        <a:lstStyle/>
        <a:p>
          <a:endParaRPr lang="en-US"/>
        </a:p>
      </dgm:t>
    </dgm:pt>
    <dgm:pt modelId="{FE1B2BD3-B7C0-4188-A855-253CB249663C}" type="sibTrans" cxnId="{600F423E-ACF9-4825-8A3E-CAA04A3B26E4}">
      <dgm:prSet/>
      <dgm:spPr/>
      <dgm:t>
        <a:bodyPr/>
        <a:lstStyle/>
        <a:p>
          <a:endParaRPr lang="en-US"/>
        </a:p>
      </dgm:t>
    </dgm:pt>
    <dgm:pt modelId="{A1F97207-87C4-4B58-9C52-CA237857B7B2}">
      <dgm:prSet/>
      <dgm:spPr/>
      <dgm:t>
        <a:bodyPr/>
        <a:lstStyle/>
        <a:p>
          <a:r>
            <a:rPr lang="en-US" dirty="0" smtClean="0"/>
            <a:t>Launch &amp; Recovery</a:t>
          </a:r>
          <a:endParaRPr lang="en-US" dirty="0"/>
        </a:p>
      </dgm:t>
    </dgm:pt>
    <dgm:pt modelId="{137AD144-FCEB-4EC0-8657-1B5D93AC6679}" type="parTrans" cxnId="{B6F7E1EF-63A1-43F5-955D-A4B931A7E0B4}">
      <dgm:prSet/>
      <dgm:spPr/>
      <dgm:t>
        <a:bodyPr/>
        <a:lstStyle/>
        <a:p>
          <a:endParaRPr lang="en-US"/>
        </a:p>
      </dgm:t>
    </dgm:pt>
    <dgm:pt modelId="{0273792F-E4A6-4A00-96E8-C1CC0A52167C}" type="sibTrans" cxnId="{B6F7E1EF-63A1-43F5-955D-A4B931A7E0B4}">
      <dgm:prSet/>
      <dgm:spPr/>
      <dgm:t>
        <a:bodyPr/>
        <a:lstStyle/>
        <a:p>
          <a:endParaRPr lang="en-US"/>
        </a:p>
      </dgm:t>
    </dgm:pt>
    <dgm:pt modelId="{2EEB6FDB-D05E-49DF-830C-DC21D305C485}">
      <dgm:prSet/>
      <dgm:spPr/>
      <dgm:t>
        <a:bodyPr/>
        <a:lstStyle/>
        <a:p>
          <a:r>
            <a:rPr lang="en-US" dirty="0" smtClean="0"/>
            <a:t>Test Plan &amp; Results</a:t>
          </a:r>
          <a:endParaRPr lang="en-US" dirty="0"/>
        </a:p>
      </dgm:t>
    </dgm:pt>
    <dgm:pt modelId="{B9FCF6F0-177C-4553-A0D5-7E76CB05D8C0}" type="parTrans" cxnId="{0889E78C-B33F-4B56-9139-5705BE3EEF19}">
      <dgm:prSet/>
      <dgm:spPr/>
      <dgm:t>
        <a:bodyPr/>
        <a:lstStyle/>
        <a:p>
          <a:endParaRPr lang="en-US"/>
        </a:p>
      </dgm:t>
    </dgm:pt>
    <dgm:pt modelId="{F73A5E74-AB81-4442-B8D0-4E71E17FABCB}" type="sibTrans" cxnId="{0889E78C-B33F-4B56-9139-5705BE3EEF19}">
      <dgm:prSet/>
      <dgm:spPr/>
      <dgm:t>
        <a:bodyPr/>
        <a:lstStyle/>
        <a:p>
          <a:endParaRPr lang="en-US"/>
        </a:p>
      </dgm:t>
    </dgm:pt>
    <dgm:pt modelId="{7E456E96-F046-4A46-B51F-AED8CCC79568}">
      <dgm:prSet/>
      <dgm:spPr/>
      <dgm:t>
        <a:bodyPr/>
        <a:lstStyle/>
        <a:p>
          <a:r>
            <a:rPr lang="en-US" dirty="0" smtClean="0"/>
            <a:t>Group</a:t>
          </a:r>
          <a:endParaRPr lang="en-US" dirty="0"/>
        </a:p>
      </dgm:t>
    </dgm:pt>
    <dgm:pt modelId="{A4AE18B4-C591-4A18-90FC-7B718F457F8B}" type="parTrans" cxnId="{1C27D899-012F-4421-B35C-29A449672CDE}">
      <dgm:prSet/>
      <dgm:spPr/>
      <dgm:t>
        <a:bodyPr/>
        <a:lstStyle/>
        <a:p>
          <a:endParaRPr lang="en-US"/>
        </a:p>
      </dgm:t>
    </dgm:pt>
    <dgm:pt modelId="{419B07FC-BBF2-4B3D-BAE3-81F9ACE88B8E}" type="sibTrans" cxnId="{1C27D899-012F-4421-B35C-29A449672CDE}">
      <dgm:prSet/>
      <dgm:spPr/>
      <dgm:t>
        <a:bodyPr/>
        <a:lstStyle/>
        <a:p>
          <a:endParaRPr lang="en-US"/>
        </a:p>
      </dgm:t>
    </dgm:pt>
    <dgm:pt modelId="{AE8DCA27-0725-4A8E-9E47-2058064BE963}">
      <dgm:prSet/>
      <dgm:spPr/>
      <dgm:t>
        <a:bodyPr/>
        <a:lstStyle/>
        <a:p>
          <a:r>
            <a:rPr lang="en-US" dirty="0" smtClean="0"/>
            <a:t>Project Management</a:t>
          </a:r>
          <a:endParaRPr lang="en-US" dirty="0"/>
        </a:p>
      </dgm:t>
    </dgm:pt>
    <dgm:pt modelId="{4D82849B-5418-4088-BE79-3C52056F4083}" type="parTrans" cxnId="{1D0ADBBF-0263-47A7-88D8-9F7DC53BF001}">
      <dgm:prSet/>
      <dgm:spPr/>
      <dgm:t>
        <a:bodyPr/>
        <a:lstStyle/>
        <a:p>
          <a:endParaRPr lang="en-US"/>
        </a:p>
      </dgm:t>
    </dgm:pt>
    <dgm:pt modelId="{4828B7AC-B790-420A-9D11-FCDDDB78056C}" type="sibTrans" cxnId="{1D0ADBBF-0263-47A7-88D8-9F7DC53BF001}">
      <dgm:prSet/>
      <dgm:spPr/>
      <dgm:t>
        <a:bodyPr/>
        <a:lstStyle/>
        <a:p>
          <a:endParaRPr lang="en-US"/>
        </a:p>
      </dgm:t>
    </dgm:pt>
    <dgm:pt modelId="{DC2B1375-3A95-4C18-9B60-27D66942C3DF}">
      <dgm:prSet/>
      <dgm:spPr/>
      <dgm:t>
        <a:bodyPr/>
        <a:lstStyle/>
        <a:p>
          <a:r>
            <a:rPr lang="en-US" dirty="0" smtClean="0"/>
            <a:t>Results, Analysis &amp; Conclusions</a:t>
          </a:r>
          <a:endParaRPr lang="en-US" dirty="0"/>
        </a:p>
      </dgm:t>
    </dgm:pt>
    <dgm:pt modelId="{849DC3D3-9D28-427A-AAC3-DAC4681FC312}" type="parTrans" cxnId="{5E831665-27C3-4677-A20E-9DD098FC8B88}">
      <dgm:prSet/>
      <dgm:spPr/>
      <dgm:t>
        <a:bodyPr/>
        <a:lstStyle/>
        <a:p>
          <a:endParaRPr lang="en-US"/>
        </a:p>
      </dgm:t>
    </dgm:pt>
    <dgm:pt modelId="{CD791EF7-EE3C-418B-85D5-2DA1BD2D464D}" type="sibTrans" cxnId="{5E831665-27C3-4677-A20E-9DD098FC8B88}">
      <dgm:prSet/>
      <dgm:spPr/>
      <dgm:t>
        <a:bodyPr/>
        <a:lstStyle/>
        <a:p>
          <a:endParaRPr lang="en-US"/>
        </a:p>
      </dgm:t>
    </dgm:pt>
    <dgm:pt modelId="{538A73C9-EE8F-42E0-AED5-35C6B22978F5}" type="pres">
      <dgm:prSet presAssocID="{ACF1EA1A-28CA-4F74-9B0F-8B9264A8BA1E}" presName="hierChild1" presStyleCnt="0">
        <dgm:presLayoutVars>
          <dgm:chPref val="1"/>
          <dgm:dir/>
          <dgm:animOne val="branch"/>
          <dgm:animLvl val="lvl"/>
          <dgm:resizeHandles/>
        </dgm:presLayoutVars>
      </dgm:prSet>
      <dgm:spPr/>
      <dgm:t>
        <a:bodyPr/>
        <a:lstStyle/>
        <a:p>
          <a:endParaRPr lang="en-US"/>
        </a:p>
      </dgm:t>
    </dgm:pt>
    <dgm:pt modelId="{92D15582-9021-4C6C-B557-089ED688BA16}" type="pres">
      <dgm:prSet presAssocID="{A83BB439-DA0A-4417-91E7-702F055AB662}" presName="hierRoot1" presStyleCnt="0"/>
      <dgm:spPr/>
    </dgm:pt>
    <dgm:pt modelId="{48BBC603-3FF2-4EF7-A02A-F05335D1387D}" type="pres">
      <dgm:prSet presAssocID="{A83BB439-DA0A-4417-91E7-702F055AB662}" presName="composite" presStyleCnt="0"/>
      <dgm:spPr/>
    </dgm:pt>
    <dgm:pt modelId="{21A409E3-9A13-494F-A106-98E5397AC669}" type="pres">
      <dgm:prSet presAssocID="{A83BB439-DA0A-4417-91E7-702F055AB662}" presName="background" presStyleLbl="node0" presStyleIdx="0" presStyleCnt="1"/>
      <dgm:spPr/>
    </dgm:pt>
    <dgm:pt modelId="{06AB1B69-77EA-4646-8F83-4DA000270B21}" type="pres">
      <dgm:prSet presAssocID="{A83BB439-DA0A-4417-91E7-702F055AB662}" presName="text" presStyleLbl="fgAcc0" presStyleIdx="0" presStyleCnt="1">
        <dgm:presLayoutVars>
          <dgm:chPref val="3"/>
        </dgm:presLayoutVars>
      </dgm:prSet>
      <dgm:spPr/>
      <dgm:t>
        <a:bodyPr/>
        <a:lstStyle/>
        <a:p>
          <a:endParaRPr lang="en-US"/>
        </a:p>
      </dgm:t>
    </dgm:pt>
    <dgm:pt modelId="{EAD8EEDD-214B-48A1-B7E3-66B0AD6F7E92}" type="pres">
      <dgm:prSet presAssocID="{A83BB439-DA0A-4417-91E7-702F055AB662}" presName="hierChild2" presStyleCnt="0"/>
      <dgm:spPr/>
    </dgm:pt>
    <dgm:pt modelId="{726E04AA-E50D-4B73-B51C-2F98DE59777B}" type="pres">
      <dgm:prSet presAssocID="{5E56C9D1-E6B2-4F2F-A55B-DB7EC6221C33}" presName="Name10" presStyleLbl="parChTrans1D2" presStyleIdx="0" presStyleCnt="5"/>
      <dgm:spPr/>
      <dgm:t>
        <a:bodyPr/>
        <a:lstStyle/>
        <a:p>
          <a:endParaRPr lang="en-US"/>
        </a:p>
      </dgm:t>
    </dgm:pt>
    <dgm:pt modelId="{7B57EFFD-2082-47FD-8988-D2DC3D562D91}" type="pres">
      <dgm:prSet presAssocID="{639F453F-C45C-4E07-9776-97FB9D09C75B}" presName="hierRoot2" presStyleCnt="0"/>
      <dgm:spPr/>
    </dgm:pt>
    <dgm:pt modelId="{7699470D-2916-46CB-8295-4E5169076AB4}" type="pres">
      <dgm:prSet presAssocID="{639F453F-C45C-4E07-9776-97FB9D09C75B}" presName="composite2" presStyleCnt="0"/>
      <dgm:spPr/>
    </dgm:pt>
    <dgm:pt modelId="{7713F122-EA17-4701-ABAD-0CD3F73DACC9}" type="pres">
      <dgm:prSet presAssocID="{639F453F-C45C-4E07-9776-97FB9D09C75B}" presName="background2" presStyleLbl="node2" presStyleIdx="0" presStyleCnt="5"/>
      <dgm:spPr/>
    </dgm:pt>
    <dgm:pt modelId="{48E991BA-6E46-41AF-9DCF-C9B397438285}" type="pres">
      <dgm:prSet presAssocID="{639F453F-C45C-4E07-9776-97FB9D09C75B}" presName="text2" presStyleLbl="fgAcc2" presStyleIdx="0" presStyleCnt="5">
        <dgm:presLayoutVars>
          <dgm:chPref val="3"/>
        </dgm:presLayoutVars>
      </dgm:prSet>
      <dgm:spPr/>
      <dgm:t>
        <a:bodyPr/>
        <a:lstStyle/>
        <a:p>
          <a:endParaRPr lang="en-US"/>
        </a:p>
      </dgm:t>
    </dgm:pt>
    <dgm:pt modelId="{3C68948E-B44C-4EE1-98BF-EFCED3D8A287}" type="pres">
      <dgm:prSet presAssocID="{639F453F-C45C-4E07-9776-97FB9D09C75B}" presName="hierChild3" presStyleCnt="0"/>
      <dgm:spPr/>
    </dgm:pt>
    <dgm:pt modelId="{D51BCC56-9E07-4D62-A430-24BC1D06A2C2}" type="pres">
      <dgm:prSet presAssocID="{82CD20F8-E86F-4241-AA61-9E671043A567}" presName="Name17" presStyleLbl="parChTrans1D3" presStyleIdx="0" presStyleCnt="5"/>
      <dgm:spPr/>
      <dgm:t>
        <a:bodyPr/>
        <a:lstStyle/>
        <a:p>
          <a:endParaRPr lang="en-US"/>
        </a:p>
      </dgm:t>
    </dgm:pt>
    <dgm:pt modelId="{AE2E45AD-E150-4544-9C8D-B35B94FDCCE7}" type="pres">
      <dgm:prSet presAssocID="{AC209C2F-4DDA-49FF-9FB5-2FD0D12844FD}" presName="hierRoot3" presStyleCnt="0"/>
      <dgm:spPr/>
    </dgm:pt>
    <dgm:pt modelId="{F6627B5D-2968-4848-992E-00B87D1BF6DF}" type="pres">
      <dgm:prSet presAssocID="{AC209C2F-4DDA-49FF-9FB5-2FD0D12844FD}" presName="composite3" presStyleCnt="0"/>
      <dgm:spPr/>
    </dgm:pt>
    <dgm:pt modelId="{93E255DB-062B-42F9-AA28-9DB6A228C7A1}" type="pres">
      <dgm:prSet presAssocID="{AC209C2F-4DDA-49FF-9FB5-2FD0D12844FD}" presName="background3" presStyleLbl="node3" presStyleIdx="0" presStyleCnt="5"/>
      <dgm:spPr/>
    </dgm:pt>
    <dgm:pt modelId="{2A4A058A-5C7B-4138-8765-6B2AB1577AA1}" type="pres">
      <dgm:prSet presAssocID="{AC209C2F-4DDA-49FF-9FB5-2FD0D12844FD}" presName="text3" presStyleLbl="fgAcc3" presStyleIdx="0" presStyleCnt="5">
        <dgm:presLayoutVars>
          <dgm:chPref val="3"/>
        </dgm:presLayoutVars>
      </dgm:prSet>
      <dgm:spPr/>
      <dgm:t>
        <a:bodyPr/>
        <a:lstStyle/>
        <a:p>
          <a:endParaRPr lang="en-US"/>
        </a:p>
      </dgm:t>
    </dgm:pt>
    <dgm:pt modelId="{B8FAB06D-90CA-4EB0-B2A3-64FD4933F80A}" type="pres">
      <dgm:prSet presAssocID="{AC209C2F-4DDA-49FF-9FB5-2FD0D12844FD}" presName="hierChild4" presStyleCnt="0"/>
      <dgm:spPr/>
    </dgm:pt>
    <dgm:pt modelId="{98C5D041-9E2F-48F8-82EE-23C636ECD8E1}" type="pres">
      <dgm:prSet presAssocID="{137AD144-FCEB-4EC0-8657-1B5D93AC6679}" presName="Name23" presStyleLbl="parChTrans1D4" presStyleIdx="0" presStyleCnt="5"/>
      <dgm:spPr/>
      <dgm:t>
        <a:bodyPr/>
        <a:lstStyle/>
        <a:p>
          <a:endParaRPr lang="en-US"/>
        </a:p>
      </dgm:t>
    </dgm:pt>
    <dgm:pt modelId="{105CE77C-4BB9-43C6-8056-9B11E6EFD2B3}" type="pres">
      <dgm:prSet presAssocID="{A1F97207-87C4-4B58-9C52-CA237857B7B2}" presName="hierRoot4" presStyleCnt="0"/>
      <dgm:spPr/>
    </dgm:pt>
    <dgm:pt modelId="{74C8AEBC-3998-422A-A2A9-F2113EBD7ED1}" type="pres">
      <dgm:prSet presAssocID="{A1F97207-87C4-4B58-9C52-CA237857B7B2}" presName="composite4" presStyleCnt="0"/>
      <dgm:spPr/>
    </dgm:pt>
    <dgm:pt modelId="{4C559E4A-346B-420D-8BE0-9AF35734067E}" type="pres">
      <dgm:prSet presAssocID="{A1F97207-87C4-4B58-9C52-CA237857B7B2}" presName="background4" presStyleLbl="node4" presStyleIdx="0" presStyleCnt="5"/>
      <dgm:spPr/>
    </dgm:pt>
    <dgm:pt modelId="{F9C13DF5-BCC7-4854-93D5-4623935840D8}" type="pres">
      <dgm:prSet presAssocID="{A1F97207-87C4-4B58-9C52-CA237857B7B2}" presName="text4" presStyleLbl="fgAcc4" presStyleIdx="0" presStyleCnt="5">
        <dgm:presLayoutVars>
          <dgm:chPref val="3"/>
        </dgm:presLayoutVars>
      </dgm:prSet>
      <dgm:spPr/>
      <dgm:t>
        <a:bodyPr/>
        <a:lstStyle/>
        <a:p>
          <a:endParaRPr lang="en-US"/>
        </a:p>
      </dgm:t>
    </dgm:pt>
    <dgm:pt modelId="{034EF390-E5B7-4A47-A6BA-A8F041D42003}" type="pres">
      <dgm:prSet presAssocID="{A1F97207-87C4-4B58-9C52-CA237857B7B2}" presName="hierChild5" presStyleCnt="0"/>
      <dgm:spPr/>
    </dgm:pt>
    <dgm:pt modelId="{A6E0A1BD-B82B-47F2-BA28-CA8BBF4F17BD}" type="pres">
      <dgm:prSet presAssocID="{C976E553-1BC4-434D-89C4-21F88CB3E5B4}" presName="Name10" presStyleLbl="parChTrans1D2" presStyleIdx="1" presStyleCnt="5"/>
      <dgm:spPr/>
      <dgm:t>
        <a:bodyPr/>
        <a:lstStyle/>
        <a:p>
          <a:endParaRPr lang="en-US"/>
        </a:p>
      </dgm:t>
    </dgm:pt>
    <dgm:pt modelId="{9ED93DED-C108-4EA9-84A0-B750D9793ECB}" type="pres">
      <dgm:prSet presAssocID="{D92DD3CB-DA47-41D1-8834-D4FDB860A119}" presName="hierRoot2" presStyleCnt="0"/>
      <dgm:spPr/>
    </dgm:pt>
    <dgm:pt modelId="{E546018A-95FE-431D-8F7A-3B82106ECFF3}" type="pres">
      <dgm:prSet presAssocID="{D92DD3CB-DA47-41D1-8834-D4FDB860A119}" presName="composite2" presStyleCnt="0"/>
      <dgm:spPr/>
    </dgm:pt>
    <dgm:pt modelId="{29F2F910-D98F-46C2-8154-49562FEF2764}" type="pres">
      <dgm:prSet presAssocID="{D92DD3CB-DA47-41D1-8834-D4FDB860A119}" presName="background2" presStyleLbl="node2" presStyleIdx="1" presStyleCnt="5"/>
      <dgm:spPr/>
    </dgm:pt>
    <dgm:pt modelId="{3332E6D1-544C-4F6C-BF40-7F2BC71B0C4E}" type="pres">
      <dgm:prSet presAssocID="{D92DD3CB-DA47-41D1-8834-D4FDB860A119}" presName="text2" presStyleLbl="fgAcc2" presStyleIdx="1" presStyleCnt="5">
        <dgm:presLayoutVars>
          <dgm:chPref val="3"/>
        </dgm:presLayoutVars>
      </dgm:prSet>
      <dgm:spPr/>
      <dgm:t>
        <a:bodyPr/>
        <a:lstStyle/>
        <a:p>
          <a:endParaRPr lang="en-US"/>
        </a:p>
      </dgm:t>
    </dgm:pt>
    <dgm:pt modelId="{99412417-B768-4AF6-BE8F-5D3200DAE50D}" type="pres">
      <dgm:prSet presAssocID="{D92DD3CB-DA47-41D1-8834-D4FDB860A119}" presName="hierChild3" presStyleCnt="0"/>
      <dgm:spPr/>
    </dgm:pt>
    <dgm:pt modelId="{19DCDEFB-F9FB-4C3B-8F14-F998B308924C}" type="pres">
      <dgm:prSet presAssocID="{D7A3BA4D-9B42-4B06-9AF6-FB9CBACD85DC}" presName="Name17" presStyleLbl="parChTrans1D3" presStyleIdx="1" presStyleCnt="5"/>
      <dgm:spPr/>
      <dgm:t>
        <a:bodyPr/>
        <a:lstStyle/>
        <a:p>
          <a:endParaRPr lang="en-US"/>
        </a:p>
      </dgm:t>
    </dgm:pt>
    <dgm:pt modelId="{E4EF89D3-182D-46FC-822A-65FC36435E40}" type="pres">
      <dgm:prSet presAssocID="{33896E26-20FF-479E-9952-22781B8C1D9C}" presName="hierRoot3" presStyleCnt="0"/>
      <dgm:spPr/>
    </dgm:pt>
    <dgm:pt modelId="{28312A18-4049-4797-87C7-64DFAA33B537}" type="pres">
      <dgm:prSet presAssocID="{33896E26-20FF-479E-9952-22781B8C1D9C}" presName="composite3" presStyleCnt="0"/>
      <dgm:spPr/>
    </dgm:pt>
    <dgm:pt modelId="{E01FF58D-52A7-46B7-B9A7-58D75388B2B6}" type="pres">
      <dgm:prSet presAssocID="{33896E26-20FF-479E-9952-22781B8C1D9C}" presName="background3" presStyleLbl="node3" presStyleIdx="1" presStyleCnt="5"/>
      <dgm:spPr/>
    </dgm:pt>
    <dgm:pt modelId="{FD2EA2BD-483D-4C32-9E51-6A54C415FA63}" type="pres">
      <dgm:prSet presAssocID="{33896E26-20FF-479E-9952-22781B8C1D9C}" presName="text3" presStyleLbl="fgAcc3" presStyleIdx="1" presStyleCnt="5">
        <dgm:presLayoutVars>
          <dgm:chPref val="3"/>
        </dgm:presLayoutVars>
      </dgm:prSet>
      <dgm:spPr/>
      <dgm:t>
        <a:bodyPr/>
        <a:lstStyle/>
        <a:p>
          <a:endParaRPr lang="en-US"/>
        </a:p>
      </dgm:t>
    </dgm:pt>
    <dgm:pt modelId="{C3D1654E-B0D0-434C-B48C-49EAF9DBB56C}" type="pres">
      <dgm:prSet presAssocID="{33896E26-20FF-479E-9952-22781B8C1D9C}" presName="hierChild4" presStyleCnt="0"/>
      <dgm:spPr/>
    </dgm:pt>
    <dgm:pt modelId="{85F09C43-5AE5-4D18-92D2-1784B829E269}" type="pres">
      <dgm:prSet presAssocID="{C5C8993E-872D-44D8-B5C6-8584FA6C0B7D}" presName="Name23" presStyleLbl="parChTrans1D4" presStyleIdx="1" presStyleCnt="5"/>
      <dgm:spPr/>
      <dgm:t>
        <a:bodyPr/>
        <a:lstStyle/>
        <a:p>
          <a:endParaRPr lang="en-US"/>
        </a:p>
      </dgm:t>
    </dgm:pt>
    <dgm:pt modelId="{7FCB20E4-E524-4381-B86F-371D423BC7E8}" type="pres">
      <dgm:prSet presAssocID="{6A53B503-D573-41AF-969F-03C0753D1BC9}" presName="hierRoot4" presStyleCnt="0"/>
      <dgm:spPr/>
    </dgm:pt>
    <dgm:pt modelId="{C2A5334E-BBBB-46B3-8190-1C10C05B31B2}" type="pres">
      <dgm:prSet presAssocID="{6A53B503-D573-41AF-969F-03C0753D1BC9}" presName="composite4" presStyleCnt="0"/>
      <dgm:spPr/>
    </dgm:pt>
    <dgm:pt modelId="{426A8191-2B9C-434A-BBE2-7156535A36E4}" type="pres">
      <dgm:prSet presAssocID="{6A53B503-D573-41AF-969F-03C0753D1BC9}" presName="background4" presStyleLbl="node4" presStyleIdx="1" presStyleCnt="5"/>
      <dgm:spPr/>
    </dgm:pt>
    <dgm:pt modelId="{BDFBDBB0-5474-4C54-AAF0-4E2F71DFB612}" type="pres">
      <dgm:prSet presAssocID="{6A53B503-D573-41AF-969F-03C0753D1BC9}" presName="text4" presStyleLbl="fgAcc4" presStyleIdx="1" presStyleCnt="5">
        <dgm:presLayoutVars>
          <dgm:chPref val="3"/>
        </dgm:presLayoutVars>
      </dgm:prSet>
      <dgm:spPr/>
      <dgm:t>
        <a:bodyPr/>
        <a:lstStyle/>
        <a:p>
          <a:endParaRPr lang="en-US"/>
        </a:p>
      </dgm:t>
    </dgm:pt>
    <dgm:pt modelId="{C7524CF7-822C-4BE9-8FC2-931868FFCAA6}" type="pres">
      <dgm:prSet presAssocID="{6A53B503-D573-41AF-969F-03C0753D1BC9}" presName="hierChild5" presStyleCnt="0"/>
      <dgm:spPr/>
    </dgm:pt>
    <dgm:pt modelId="{D43A6982-E9C9-4B6F-9E3F-2D38377D5C52}" type="pres">
      <dgm:prSet presAssocID="{5024A3DC-DF4E-4710-AE50-60BAA59B9117}" presName="Name10" presStyleLbl="parChTrans1D2" presStyleIdx="2" presStyleCnt="5"/>
      <dgm:spPr/>
      <dgm:t>
        <a:bodyPr/>
        <a:lstStyle/>
        <a:p>
          <a:endParaRPr lang="en-US"/>
        </a:p>
      </dgm:t>
    </dgm:pt>
    <dgm:pt modelId="{BDF6CBEE-93E3-4A7E-A4F1-6C51A18B46C6}" type="pres">
      <dgm:prSet presAssocID="{956C18AE-27B3-40BB-8903-DD83AD1C94C5}" presName="hierRoot2" presStyleCnt="0"/>
      <dgm:spPr/>
    </dgm:pt>
    <dgm:pt modelId="{199343C8-3C57-45DD-AA33-CBCC73C50F84}" type="pres">
      <dgm:prSet presAssocID="{956C18AE-27B3-40BB-8903-DD83AD1C94C5}" presName="composite2" presStyleCnt="0"/>
      <dgm:spPr/>
    </dgm:pt>
    <dgm:pt modelId="{8F1D24C3-60D6-47A7-9384-F986D817416D}" type="pres">
      <dgm:prSet presAssocID="{956C18AE-27B3-40BB-8903-DD83AD1C94C5}" presName="background2" presStyleLbl="node2" presStyleIdx="2" presStyleCnt="5"/>
      <dgm:spPr/>
    </dgm:pt>
    <dgm:pt modelId="{C96BBDAA-83D4-4EA2-B42D-E90171F25233}" type="pres">
      <dgm:prSet presAssocID="{956C18AE-27B3-40BB-8903-DD83AD1C94C5}" presName="text2" presStyleLbl="fgAcc2" presStyleIdx="2" presStyleCnt="5">
        <dgm:presLayoutVars>
          <dgm:chPref val="3"/>
        </dgm:presLayoutVars>
      </dgm:prSet>
      <dgm:spPr/>
      <dgm:t>
        <a:bodyPr/>
        <a:lstStyle/>
        <a:p>
          <a:endParaRPr lang="en-US"/>
        </a:p>
      </dgm:t>
    </dgm:pt>
    <dgm:pt modelId="{94E76B8B-6DEE-448A-BCD2-D4110E423AEB}" type="pres">
      <dgm:prSet presAssocID="{956C18AE-27B3-40BB-8903-DD83AD1C94C5}" presName="hierChild3" presStyleCnt="0"/>
      <dgm:spPr/>
    </dgm:pt>
    <dgm:pt modelId="{7B8CCC45-1361-4B0F-B1EF-1D39CEAA86D4}" type="pres">
      <dgm:prSet presAssocID="{84732CAF-62B5-4039-887F-5F62DCD8D705}" presName="Name17" presStyleLbl="parChTrans1D3" presStyleIdx="2" presStyleCnt="5"/>
      <dgm:spPr/>
      <dgm:t>
        <a:bodyPr/>
        <a:lstStyle/>
        <a:p>
          <a:endParaRPr lang="en-US"/>
        </a:p>
      </dgm:t>
    </dgm:pt>
    <dgm:pt modelId="{3CB6172E-0680-45E8-AA93-93C459B8D4D6}" type="pres">
      <dgm:prSet presAssocID="{51183F63-A972-497B-88A7-830B17DC7501}" presName="hierRoot3" presStyleCnt="0"/>
      <dgm:spPr/>
    </dgm:pt>
    <dgm:pt modelId="{D12870BE-607B-4BC2-87AE-DE3B6B5BB2A8}" type="pres">
      <dgm:prSet presAssocID="{51183F63-A972-497B-88A7-830B17DC7501}" presName="composite3" presStyleCnt="0"/>
      <dgm:spPr/>
    </dgm:pt>
    <dgm:pt modelId="{167B75FF-0EA4-42FC-BB1A-5D60F46F56A7}" type="pres">
      <dgm:prSet presAssocID="{51183F63-A972-497B-88A7-830B17DC7501}" presName="background3" presStyleLbl="node3" presStyleIdx="2" presStyleCnt="5"/>
      <dgm:spPr/>
    </dgm:pt>
    <dgm:pt modelId="{90CC026C-85A6-4A3F-AFCF-06F97FD4E6A3}" type="pres">
      <dgm:prSet presAssocID="{51183F63-A972-497B-88A7-830B17DC7501}" presName="text3" presStyleLbl="fgAcc3" presStyleIdx="2" presStyleCnt="5">
        <dgm:presLayoutVars>
          <dgm:chPref val="3"/>
        </dgm:presLayoutVars>
      </dgm:prSet>
      <dgm:spPr/>
      <dgm:t>
        <a:bodyPr/>
        <a:lstStyle/>
        <a:p>
          <a:endParaRPr lang="en-US"/>
        </a:p>
      </dgm:t>
    </dgm:pt>
    <dgm:pt modelId="{0DBA36C8-B26E-40DC-8193-EDDC4E871341}" type="pres">
      <dgm:prSet presAssocID="{51183F63-A972-497B-88A7-830B17DC7501}" presName="hierChild4" presStyleCnt="0"/>
      <dgm:spPr/>
    </dgm:pt>
    <dgm:pt modelId="{B746A1AF-7B02-4E4A-BC0E-F2C8D33C4625}" type="pres">
      <dgm:prSet presAssocID="{93A151D1-1F6E-406A-94C1-451CB03B31AE}" presName="Name23" presStyleLbl="parChTrans1D4" presStyleIdx="2" presStyleCnt="5"/>
      <dgm:spPr/>
      <dgm:t>
        <a:bodyPr/>
        <a:lstStyle/>
        <a:p>
          <a:endParaRPr lang="en-US"/>
        </a:p>
      </dgm:t>
    </dgm:pt>
    <dgm:pt modelId="{B0C4A34B-CCD3-4F98-9806-AC1A7550C87A}" type="pres">
      <dgm:prSet presAssocID="{3E56CE71-C2AA-491F-9109-C6FBBBFB8041}" presName="hierRoot4" presStyleCnt="0"/>
      <dgm:spPr/>
    </dgm:pt>
    <dgm:pt modelId="{A024DFD9-CE6F-4F15-A362-34E8FB8E382F}" type="pres">
      <dgm:prSet presAssocID="{3E56CE71-C2AA-491F-9109-C6FBBBFB8041}" presName="composite4" presStyleCnt="0"/>
      <dgm:spPr/>
    </dgm:pt>
    <dgm:pt modelId="{4A28249C-5A1C-4FC9-AB94-C1DA11304FE9}" type="pres">
      <dgm:prSet presAssocID="{3E56CE71-C2AA-491F-9109-C6FBBBFB8041}" presName="background4" presStyleLbl="node4" presStyleIdx="2" presStyleCnt="5"/>
      <dgm:spPr/>
    </dgm:pt>
    <dgm:pt modelId="{656FEC6D-6B09-4A9E-A4C7-6F04267D1F0C}" type="pres">
      <dgm:prSet presAssocID="{3E56CE71-C2AA-491F-9109-C6FBBBFB8041}" presName="text4" presStyleLbl="fgAcc4" presStyleIdx="2" presStyleCnt="5">
        <dgm:presLayoutVars>
          <dgm:chPref val="3"/>
        </dgm:presLayoutVars>
      </dgm:prSet>
      <dgm:spPr/>
      <dgm:t>
        <a:bodyPr/>
        <a:lstStyle/>
        <a:p>
          <a:endParaRPr lang="en-US"/>
        </a:p>
      </dgm:t>
    </dgm:pt>
    <dgm:pt modelId="{AEBC6FE9-F8A8-4609-B4F5-39ED143DBD86}" type="pres">
      <dgm:prSet presAssocID="{3E56CE71-C2AA-491F-9109-C6FBBBFB8041}" presName="hierChild5" presStyleCnt="0"/>
      <dgm:spPr/>
    </dgm:pt>
    <dgm:pt modelId="{37E5B01F-AE4C-46B3-BBA8-237D8BA98147}" type="pres">
      <dgm:prSet presAssocID="{F0885DB9-EE07-4811-A1B7-6DDAFE13B9DD}" presName="Name10" presStyleLbl="parChTrans1D2" presStyleIdx="3" presStyleCnt="5"/>
      <dgm:spPr/>
      <dgm:t>
        <a:bodyPr/>
        <a:lstStyle/>
        <a:p>
          <a:endParaRPr lang="en-US"/>
        </a:p>
      </dgm:t>
    </dgm:pt>
    <dgm:pt modelId="{7CC0F5C1-8F68-42EC-A246-D223D78F61BB}" type="pres">
      <dgm:prSet presAssocID="{D9C02129-B465-4B7F-A411-BB1B96875A2F}" presName="hierRoot2" presStyleCnt="0"/>
      <dgm:spPr/>
    </dgm:pt>
    <dgm:pt modelId="{9B9A8A59-DD03-4258-AD04-2669B30C69B1}" type="pres">
      <dgm:prSet presAssocID="{D9C02129-B465-4B7F-A411-BB1B96875A2F}" presName="composite2" presStyleCnt="0"/>
      <dgm:spPr/>
    </dgm:pt>
    <dgm:pt modelId="{E4CB4CCA-F942-4444-BDC2-3EB10C5138D9}" type="pres">
      <dgm:prSet presAssocID="{D9C02129-B465-4B7F-A411-BB1B96875A2F}" presName="background2" presStyleLbl="node2" presStyleIdx="3" presStyleCnt="5"/>
      <dgm:spPr/>
    </dgm:pt>
    <dgm:pt modelId="{7A2E3F54-9017-4148-9CE8-2FB51067BC01}" type="pres">
      <dgm:prSet presAssocID="{D9C02129-B465-4B7F-A411-BB1B96875A2F}" presName="text2" presStyleLbl="fgAcc2" presStyleIdx="3" presStyleCnt="5">
        <dgm:presLayoutVars>
          <dgm:chPref val="3"/>
        </dgm:presLayoutVars>
      </dgm:prSet>
      <dgm:spPr/>
      <dgm:t>
        <a:bodyPr/>
        <a:lstStyle/>
        <a:p>
          <a:endParaRPr lang="en-US"/>
        </a:p>
      </dgm:t>
    </dgm:pt>
    <dgm:pt modelId="{30F96C13-D332-4CB2-8E24-B04596E0A993}" type="pres">
      <dgm:prSet presAssocID="{D9C02129-B465-4B7F-A411-BB1B96875A2F}" presName="hierChild3" presStyleCnt="0"/>
      <dgm:spPr/>
    </dgm:pt>
    <dgm:pt modelId="{19D9FBAB-04CD-46E7-B6C2-AAC70B2C7258}" type="pres">
      <dgm:prSet presAssocID="{616A26D3-08D8-48E5-B229-EB848FCDAC47}" presName="Name17" presStyleLbl="parChTrans1D3" presStyleIdx="3" presStyleCnt="5"/>
      <dgm:spPr/>
      <dgm:t>
        <a:bodyPr/>
        <a:lstStyle/>
        <a:p>
          <a:endParaRPr lang="en-US"/>
        </a:p>
      </dgm:t>
    </dgm:pt>
    <dgm:pt modelId="{4DED1CF5-DD7D-41A8-92C7-651596B9585E}" type="pres">
      <dgm:prSet presAssocID="{52FF58F3-D667-45AC-AAC9-EB8345C7C74E}" presName="hierRoot3" presStyleCnt="0"/>
      <dgm:spPr/>
    </dgm:pt>
    <dgm:pt modelId="{0DACC055-2CFE-4C6D-855E-411B8579579A}" type="pres">
      <dgm:prSet presAssocID="{52FF58F3-D667-45AC-AAC9-EB8345C7C74E}" presName="composite3" presStyleCnt="0"/>
      <dgm:spPr/>
    </dgm:pt>
    <dgm:pt modelId="{3CACE226-7F03-4E4F-845E-0F69983C9A09}" type="pres">
      <dgm:prSet presAssocID="{52FF58F3-D667-45AC-AAC9-EB8345C7C74E}" presName="background3" presStyleLbl="node3" presStyleIdx="3" presStyleCnt="5"/>
      <dgm:spPr/>
    </dgm:pt>
    <dgm:pt modelId="{A0B650E8-20B6-4DB2-AE96-7168A9519526}" type="pres">
      <dgm:prSet presAssocID="{52FF58F3-D667-45AC-AAC9-EB8345C7C74E}" presName="text3" presStyleLbl="fgAcc3" presStyleIdx="3" presStyleCnt="5">
        <dgm:presLayoutVars>
          <dgm:chPref val="3"/>
        </dgm:presLayoutVars>
      </dgm:prSet>
      <dgm:spPr/>
      <dgm:t>
        <a:bodyPr/>
        <a:lstStyle/>
        <a:p>
          <a:endParaRPr lang="en-US"/>
        </a:p>
      </dgm:t>
    </dgm:pt>
    <dgm:pt modelId="{E986785F-C904-4739-A7DC-8C782AC2274E}" type="pres">
      <dgm:prSet presAssocID="{52FF58F3-D667-45AC-AAC9-EB8345C7C74E}" presName="hierChild4" presStyleCnt="0"/>
      <dgm:spPr/>
    </dgm:pt>
    <dgm:pt modelId="{A432EC61-1F62-47AC-BD2B-648E0C637E9C}" type="pres">
      <dgm:prSet presAssocID="{B9FCF6F0-177C-4553-A0D5-7E76CB05D8C0}" presName="Name23" presStyleLbl="parChTrans1D4" presStyleIdx="3" presStyleCnt="5"/>
      <dgm:spPr/>
      <dgm:t>
        <a:bodyPr/>
        <a:lstStyle/>
        <a:p>
          <a:endParaRPr lang="en-US"/>
        </a:p>
      </dgm:t>
    </dgm:pt>
    <dgm:pt modelId="{67F07FF4-AE45-425B-9A6B-6A7B963CD16E}" type="pres">
      <dgm:prSet presAssocID="{2EEB6FDB-D05E-49DF-830C-DC21D305C485}" presName="hierRoot4" presStyleCnt="0"/>
      <dgm:spPr/>
    </dgm:pt>
    <dgm:pt modelId="{F280F9F5-33A4-4F4E-A1E4-6690E65C93F0}" type="pres">
      <dgm:prSet presAssocID="{2EEB6FDB-D05E-49DF-830C-DC21D305C485}" presName="composite4" presStyleCnt="0"/>
      <dgm:spPr/>
    </dgm:pt>
    <dgm:pt modelId="{4E1C3A6C-3885-4208-A60F-7FFB9FB5B7F3}" type="pres">
      <dgm:prSet presAssocID="{2EEB6FDB-D05E-49DF-830C-DC21D305C485}" presName="background4" presStyleLbl="node4" presStyleIdx="3" presStyleCnt="5"/>
      <dgm:spPr/>
    </dgm:pt>
    <dgm:pt modelId="{44104A9F-FDDF-4A65-B101-7A8121D48BD3}" type="pres">
      <dgm:prSet presAssocID="{2EEB6FDB-D05E-49DF-830C-DC21D305C485}" presName="text4" presStyleLbl="fgAcc4" presStyleIdx="3" presStyleCnt="5">
        <dgm:presLayoutVars>
          <dgm:chPref val="3"/>
        </dgm:presLayoutVars>
      </dgm:prSet>
      <dgm:spPr/>
      <dgm:t>
        <a:bodyPr/>
        <a:lstStyle/>
        <a:p>
          <a:endParaRPr lang="en-US"/>
        </a:p>
      </dgm:t>
    </dgm:pt>
    <dgm:pt modelId="{701FEFB8-F161-4DC7-A145-4F25A8268306}" type="pres">
      <dgm:prSet presAssocID="{2EEB6FDB-D05E-49DF-830C-DC21D305C485}" presName="hierChild5" presStyleCnt="0"/>
      <dgm:spPr/>
    </dgm:pt>
    <dgm:pt modelId="{2E7896EA-AB2E-4543-AF30-EE4FC33A230E}" type="pres">
      <dgm:prSet presAssocID="{A4AE18B4-C591-4A18-90FC-7B718F457F8B}" presName="Name10" presStyleLbl="parChTrans1D2" presStyleIdx="4" presStyleCnt="5"/>
      <dgm:spPr/>
      <dgm:t>
        <a:bodyPr/>
        <a:lstStyle/>
        <a:p>
          <a:endParaRPr lang="en-US"/>
        </a:p>
      </dgm:t>
    </dgm:pt>
    <dgm:pt modelId="{F99C8E0E-11B6-4777-A6AF-679ECB830492}" type="pres">
      <dgm:prSet presAssocID="{7E456E96-F046-4A46-B51F-AED8CCC79568}" presName="hierRoot2" presStyleCnt="0"/>
      <dgm:spPr/>
    </dgm:pt>
    <dgm:pt modelId="{BF083101-66B0-4842-B403-D0702457366F}" type="pres">
      <dgm:prSet presAssocID="{7E456E96-F046-4A46-B51F-AED8CCC79568}" presName="composite2" presStyleCnt="0"/>
      <dgm:spPr/>
    </dgm:pt>
    <dgm:pt modelId="{EFB422D3-8E36-42EB-8AF1-0E3740570082}" type="pres">
      <dgm:prSet presAssocID="{7E456E96-F046-4A46-B51F-AED8CCC79568}" presName="background2" presStyleLbl="node2" presStyleIdx="4" presStyleCnt="5"/>
      <dgm:spPr/>
    </dgm:pt>
    <dgm:pt modelId="{12CF01FC-0E62-4065-ABB6-7D712201AD32}" type="pres">
      <dgm:prSet presAssocID="{7E456E96-F046-4A46-B51F-AED8CCC79568}" presName="text2" presStyleLbl="fgAcc2" presStyleIdx="4" presStyleCnt="5">
        <dgm:presLayoutVars>
          <dgm:chPref val="3"/>
        </dgm:presLayoutVars>
      </dgm:prSet>
      <dgm:spPr/>
      <dgm:t>
        <a:bodyPr/>
        <a:lstStyle/>
        <a:p>
          <a:endParaRPr lang="en-US"/>
        </a:p>
      </dgm:t>
    </dgm:pt>
    <dgm:pt modelId="{F8E0F05A-AE7A-46B2-938B-6D03AFEAC8AE}" type="pres">
      <dgm:prSet presAssocID="{7E456E96-F046-4A46-B51F-AED8CCC79568}" presName="hierChild3" presStyleCnt="0"/>
      <dgm:spPr/>
    </dgm:pt>
    <dgm:pt modelId="{8D1DD76D-8BDD-470F-BF1E-9C54E21FEEDB}" type="pres">
      <dgm:prSet presAssocID="{4D82849B-5418-4088-BE79-3C52056F4083}" presName="Name17" presStyleLbl="parChTrans1D3" presStyleIdx="4" presStyleCnt="5"/>
      <dgm:spPr/>
      <dgm:t>
        <a:bodyPr/>
        <a:lstStyle/>
        <a:p>
          <a:endParaRPr lang="en-US"/>
        </a:p>
      </dgm:t>
    </dgm:pt>
    <dgm:pt modelId="{B31B1097-B008-4763-82A0-03AC3768DBE7}" type="pres">
      <dgm:prSet presAssocID="{AE8DCA27-0725-4A8E-9E47-2058064BE963}" presName="hierRoot3" presStyleCnt="0"/>
      <dgm:spPr/>
    </dgm:pt>
    <dgm:pt modelId="{F3BF0983-12B3-4CDA-AFD8-CD2A49898D73}" type="pres">
      <dgm:prSet presAssocID="{AE8DCA27-0725-4A8E-9E47-2058064BE963}" presName="composite3" presStyleCnt="0"/>
      <dgm:spPr/>
    </dgm:pt>
    <dgm:pt modelId="{5D06D96E-3942-44B5-85DC-ABBA1429E744}" type="pres">
      <dgm:prSet presAssocID="{AE8DCA27-0725-4A8E-9E47-2058064BE963}" presName="background3" presStyleLbl="node3" presStyleIdx="4" presStyleCnt="5"/>
      <dgm:spPr/>
    </dgm:pt>
    <dgm:pt modelId="{49C5C6B7-8E33-44FA-82F7-6D603C1F365D}" type="pres">
      <dgm:prSet presAssocID="{AE8DCA27-0725-4A8E-9E47-2058064BE963}" presName="text3" presStyleLbl="fgAcc3" presStyleIdx="4" presStyleCnt="5">
        <dgm:presLayoutVars>
          <dgm:chPref val="3"/>
        </dgm:presLayoutVars>
      </dgm:prSet>
      <dgm:spPr/>
      <dgm:t>
        <a:bodyPr/>
        <a:lstStyle/>
        <a:p>
          <a:endParaRPr lang="en-US"/>
        </a:p>
      </dgm:t>
    </dgm:pt>
    <dgm:pt modelId="{FEDB744F-5BD0-4E54-8F5F-C3C820331587}" type="pres">
      <dgm:prSet presAssocID="{AE8DCA27-0725-4A8E-9E47-2058064BE963}" presName="hierChild4" presStyleCnt="0"/>
      <dgm:spPr/>
    </dgm:pt>
    <dgm:pt modelId="{8B20EC4E-FCF7-4965-9273-00B820E46F76}" type="pres">
      <dgm:prSet presAssocID="{849DC3D3-9D28-427A-AAC3-DAC4681FC312}" presName="Name23" presStyleLbl="parChTrans1D4" presStyleIdx="4" presStyleCnt="5"/>
      <dgm:spPr/>
      <dgm:t>
        <a:bodyPr/>
        <a:lstStyle/>
        <a:p>
          <a:endParaRPr lang="en-US"/>
        </a:p>
      </dgm:t>
    </dgm:pt>
    <dgm:pt modelId="{441A39A5-91FF-41A5-A546-F3256CF906BB}" type="pres">
      <dgm:prSet presAssocID="{DC2B1375-3A95-4C18-9B60-27D66942C3DF}" presName="hierRoot4" presStyleCnt="0"/>
      <dgm:spPr/>
    </dgm:pt>
    <dgm:pt modelId="{A1C93669-797F-476D-91D7-708960AA6BE9}" type="pres">
      <dgm:prSet presAssocID="{DC2B1375-3A95-4C18-9B60-27D66942C3DF}" presName="composite4" presStyleCnt="0"/>
      <dgm:spPr/>
    </dgm:pt>
    <dgm:pt modelId="{621F883E-3685-4BAB-A3EF-7E8CBCADD0E0}" type="pres">
      <dgm:prSet presAssocID="{DC2B1375-3A95-4C18-9B60-27D66942C3DF}" presName="background4" presStyleLbl="node4" presStyleIdx="4" presStyleCnt="5"/>
      <dgm:spPr/>
    </dgm:pt>
    <dgm:pt modelId="{22AD5CE6-085D-48A0-BD8F-BFC0ECEA009C}" type="pres">
      <dgm:prSet presAssocID="{DC2B1375-3A95-4C18-9B60-27D66942C3DF}" presName="text4" presStyleLbl="fgAcc4" presStyleIdx="4" presStyleCnt="5">
        <dgm:presLayoutVars>
          <dgm:chPref val="3"/>
        </dgm:presLayoutVars>
      </dgm:prSet>
      <dgm:spPr/>
      <dgm:t>
        <a:bodyPr/>
        <a:lstStyle/>
        <a:p>
          <a:endParaRPr lang="en-US"/>
        </a:p>
      </dgm:t>
    </dgm:pt>
    <dgm:pt modelId="{917C0A6B-67EB-4E70-B5B7-D23918DEE80B}" type="pres">
      <dgm:prSet presAssocID="{DC2B1375-3A95-4C18-9B60-27D66942C3DF}" presName="hierChild5" presStyleCnt="0"/>
      <dgm:spPr/>
    </dgm:pt>
  </dgm:ptLst>
  <dgm:cxnLst>
    <dgm:cxn modelId="{56AB8CB4-DE79-4A66-8BC3-11F825036A70}" type="presOf" srcId="{2EEB6FDB-D05E-49DF-830C-DC21D305C485}" destId="{44104A9F-FDDF-4A65-B101-7A8121D48BD3}" srcOrd="0" destOrd="0" presId="urn:microsoft.com/office/officeart/2005/8/layout/hierarchy1"/>
    <dgm:cxn modelId="{ABF9BE7D-5AE5-4C19-9115-46F627F4C8F2}" type="presOf" srcId="{82CD20F8-E86F-4241-AA61-9E671043A567}" destId="{D51BCC56-9E07-4D62-A430-24BC1D06A2C2}" srcOrd="0" destOrd="0" presId="urn:microsoft.com/office/officeart/2005/8/layout/hierarchy1"/>
    <dgm:cxn modelId="{D4DD74A6-8B23-4D43-AFE4-398B4613E1C4}" type="presOf" srcId="{52FF58F3-D667-45AC-AAC9-EB8345C7C74E}" destId="{A0B650E8-20B6-4DB2-AE96-7168A9519526}" srcOrd="0" destOrd="0" presId="urn:microsoft.com/office/officeart/2005/8/layout/hierarchy1"/>
    <dgm:cxn modelId="{DFC553E4-DADF-4A6C-AFE2-456EFA7AB636}" srcId="{ACF1EA1A-28CA-4F74-9B0F-8B9264A8BA1E}" destId="{A83BB439-DA0A-4417-91E7-702F055AB662}" srcOrd="0" destOrd="0" parTransId="{B26E29B6-6755-4D99-BF87-99B9AFECB38C}" sibTransId="{CBE7E76C-78E7-4651-8D5C-D81A78C1393B}"/>
    <dgm:cxn modelId="{85E63AF9-F5C7-427E-B3B0-DCF3404BBBB2}" type="presOf" srcId="{7E456E96-F046-4A46-B51F-AED8CCC79568}" destId="{12CF01FC-0E62-4065-ABB6-7D712201AD32}" srcOrd="0" destOrd="0" presId="urn:microsoft.com/office/officeart/2005/8/layout/hierarchy1"/>
    <dgm:cxn modelId="{58F09251-D017-473E-95AA-BF212816129F}" type="presOf" srcId="{51183F63-A972-497B-88A7-830B17DC7501}" destId="{90CC026C-85A6-4A3F-AFCF-06F97FD4E6A3}" srcOrd="0" destOrd="0" presId="urn:microsoft.com/office/officeart/2005/8/layout/hierarchy1"/>
    <dgm:cxn modelId="{7FAB84F9-7CB1-4D38-BACD-D68C002B655F}" srcId="{D92DD3CB-DA47-41D1-8834-D4FDB860A119}" destId="{33896E26-20FF-479E-9952-22781B8C1D9C}" srcOrd="0" destOrd="0" parTransId="{D7A3BA4D-9B42-4B06-9AF6-FB9CBACD85DC}" sibTransId="{39B57133-2C42-43B6-A356-2531354D51A5}"/>
    <dgm:cxn modelId="{DF036C3B-59E0-437B-AD5F-911082245CF3}" type="presOf" srcId="{137AD144-FCEB-4EC0-8657-1B5D93AC6679}" destId="{98C5D041-9E2F-48F8-82EE-23C636ECD8E1}" srcOrd="0" destOrd="0" presId="urn:microsoft.com/office/officeart/2005/8/layout/hierarchy1"/>
    <dgm:cxn modelId="{1D0ADBBF-0263-47A7-88D8-9F7DC53BF001}" srcId="{7E456E96-F046-4A46-B51F-AED8CCC79568}" destId="{AE8DCA27-0725-4A8E-9E47-2058064BE963}" srcOrd="0" destOrd="0" parTransId="{4D82849B-5418-4088-BE79-3C52056F4083}" sibTransId="{4828B7AC-B790-420A-9D11-FCDDDB78056C}"/>
    <dgm:cxn modelId="{18E7F9AF-D511-4879-9194-C9EE99A79BD7}" type="presOf" srcId="{849DC3D3-9D28-427A-AAC3-DAC4681FC312}" destId="{8B20EC4E-FCF7-4965-9273-00B820E46F76}" srcOrd="0" destOrd="0" presId="urn:microsoft.com/office/officeart/2005/8/layout/hierarchy1"/>
    <dgm:cxn modelId="{2F3208E2-81F4-4875-9219-37B54D9A2EDB}" type="presOf" srcId="{C5C8993E-872D-44D8-B5C6-8584FA6C0B7D}" destId="{85F09C43-5AE5-4D18-92D2-1784B829E269}" srcOrd="0" destOrd="0" presId="urn:microsoft.com/office/officeart/2005/8/layout/hierarchy1"/>
    <dgm:cxn modelId="{306CC091-FBC7-491D-8CAA-BDFFE6EC0778}" type="presOf" srcId="{ACF1EA1A-28CA-4F74-9B0F-8B9264A8BA1E}" destId="{538A73C9-EE8F-42E0-AED5-35C6B22978F5}" srcOrd="0" destOrd="0" presId="urn:microsoft.com/office/officeart/2005/8/layout/hierarchy1"/>
    <dgm:cxn modelId="{F8EDADD1-B49A-4EFC-BDB0-2D8529D71CC0}" srcId="{639F453F-C45C-4E07-9776-97FB9D09C75B}" destId="{AC209C2F-4DDA-49FF-9FB5-2FD0D12844FD}" srcOrd="0" destOrd="0" parTransId="{82CD20F8-E86F-4241-AA61-9E671043A567}" sibTransId="{F840E566-118F-4664-BCC4-DD65059E1964}"/>
    <dgm:cxn modelId="{62C01A49-C630-495C-8861-553C3B38E29E}" type="presOf" srcId="{C976E553-1BC4-434D-89C4-21F88CB3E5B4}" destId="{A6E0A1BD-B82B-47F2-BA28-CA8BBF4F17BD}" srcOrd="0" destOrd="0" presId="urn:microsoft.com/office/officeart/2005/8/layout/hierarchy1"/>
    <dgm:cxn modelId="{A6E869B3-456F-4697-99CD-D655A2D1AB08}" type="presOf" srcId="{AE8DCA27-0725-4A8E-9E47-2058064BE963}" destId="{49C5C6B7-8E33-44FA-82F7-6D603C1F365D}" srcOrd="0" destOrd="0" presId="urn:microsoft.com/office/officeart/2005/8/layout/hierarchy1"/>
    <dgm:cxn modelId="{7CEB3931-9168-415D-9472-B147BC2E311E}" type="presOf" srcId="{6A53B503-D573-41AF-969F-03C0753D1BC9}" destId="{BDFBDBB0-5474-4C54-AAF0-4E2F71DFB612}" srcOrd="0" destOrd="0" presId="urn:microsoft.com/office/officeart/2005/8/layout/hierarchy1"/>
    <dgm:cxn modelId="{1C27D899-012F-4421-B35C-29A449672CDE}" srcId="{A83BB439-DA0A-4417-91E7-702F055AB662}" destId="{7E456E96-F046-4A46-B51F-AED8CCC79568}" srcOrd="4" destOrd="0" parTransId="{A4AE18B4-C591-4A18-90FC-7B718F457F8B}" sibTransId="{419B07FC-BBF2-4B3D-BAE3-81F9ACE88B8E}"/>
    <dgm:cxn modelId="{96A52E0A-7B59-456F-A84B-183A928FE249}" type="presOf" srcId="{93A151D1-1F6E-406A-94C1-451CB03B31AE}" destId="{B746A1AF-7B02-4E4A-BC0E-F2C8D33C4625}" srcOrd="0" destOrd="0" presId="urn:microsoft.com/office/officeart/2005/8/layout/hierarchy1"/>
    <dgm:cxn modelId="{5E831665-27C3-4677-A20E-9DD098FC8B88}" srcId="{AE8DCA27-0725-4A8E-9E47-2058064BE963}" destId="{DC2B1375-3A95-4C18-9B60-27D66942C3DF}" srcOrd="0" destOrd="0" parTransId="{849DC3D3-9D28-427A-AAC3-DAC4681FC312}" sibTransId="{CD791EF7-EE3C-418B-85D5-2DA1BD2D464D}"/>
    <dgm:cxn modelId="{E5E86053-899C-4F86-85E3-8A4D1A21253F}" type="presOf" srcId="{DC2B1375-3A95-4C18-9B60-27D66942C3DF}" destId="{22AD5CE6-085D-48A0-BD8F-BFC0ECEA009C}" srcOrd="0" destOrd="0" presId="urn:microsoft.com/office/officeart/2005/8/layout/hierarchy1"/>
    <dgm:cxn modelId="{1865EA20-BA9A-4535-8390-D5EDA69B2739}" type="presOf" srcId="{956C18AE-27B3-40BB-8903-DD83AD1C94C5}" destId="{C96BBDAA-83D4-4EA2-B42D-E90171F25233}" srcOrd="0" destOrd="0" presId="urn:microsoft.com/office/officeart/2005/8/layout/hierarchy1"/>
    <dgm:cxn modelId="{78EE746A-61AF-4D98-AA66-68BC394A8441}" srcId="{956C18AE-27B3-40BB-8903-DD83AD1C94C5}" destId="{51183F63-A972-497B-88A7-830B17DC7501}" srcOrd="0" destOrd="0" parTransId="{84732CAF-62B5-4039-887F-5F62DCD8D705}" sibTransId="{669E4B89-3FC7-40C1-8A97-F7B55640B813}"/>
    <dgm:cxn modelId="{1E158827-43F8-4E7E-BD0E-9B449C7AB099}" type="presOf" srcId="{639F453F-C45C-4E07-9776-97FB9D09C75B}" destId="{48E991BA-6E46-41AF-9DCF-C9B397438285}" srcOrd="0" destOrd="0" presId="urn:microsoft.com/office/officeart/2005/8/layout/hierarchy1"/>
    <dgm:cxn modelId="{F4229CC1-8ACC-49F6-9436-28610F437E82}" srcId="{A83BB439-DA0A-4417-91E7-702F055AB662}" destId="{D92DD3CB-DA47-41D1-8834-D4FDB860A119}" srcOrd="1" destOrd="0" parTransId="{C976E553-1BC4-434D-89C4-21F88CB3E5B4}" sibTransId="{14554385-D466-4DAA-B790-E379E2C434CF}"/>
    <dgm:cxn modelId="{7516C88B-8010-4FAE-B216-CF985E5EC927}" srcId="{A83BB439-DA0A-4417-91E7-702F055AB662}" destId="{956C18AE-27B3-40BB-8903-DD83AD1C94C5}" srcOrd="2" destOrd="0" parTransId="{5024A3DC-DF4E-4710-AE50-60BAA59B9117}" sibTransId="{36130C89-55D5-4489-930E-F53D2FCF014D}"/>
    <dgm:cxn modelId="{D328C889-D161-41CA-AF7A-3C4E44DFDAAE}" type="presOf" srcId="{A4AE18B4-C591-4A18-90FC-7B718F457F8B}" destId="{2E7896EA-AB2E-4543-AF30-EE4FC33A230E}" srcOrd="0" destOrd="0" presId="urn:microsoft.com/office/officeart/2005/8/layout/hierarchy1"/>
    <dgm:cxn modelId="{3DC50F7D-0622-47BD-BC7D-7BC7FA3573A8}" type="presOf" srcId="{84732CAF-62B5-4039-887F-5F62DCD8D705}" destId="{7B8CCC45-1361-4B0F-B1EF-1D39CEAA86D4}" srcOrd="0" destOrd="0" presId="urn:microsoft.com/office/officeart/2005/8/layout/hierarchy1"/>
    <dgm:cxn modelId="{B6F7E1EF-63A1-43F5-955D-A4B931A7E0B4}" srcId="{AC209C2F-4DDA-49FF-9FB5-2FD0D12844FD}" destId="{A1F97207-87C4-4B58-9C52-CA237857B7B2}" srcOrd="0" destOrd="0" parTransId="{137AD144-FCEB-4EC0-8657-1B5D93AC6679}" sibTransId="{0273792F-E4A6-4A00-96E8-C1CC0A52167C}"/>
    <dgm:cxn modelId="{C8D03DC5-5E21-4A86-90B9-845E92DFA4AD}" type="presOf" srcId="{3E56CE71-C2AA-491F-9109-C6FBBBFB8041}" destId="{656FEC6D-6B09-4A9E-A4C7-6F04267D1F0C}" srcOrd="0" destOrd="0" presId="urn:microsoft.com/office/officeart/2005/8/layout/hierarchy1"/>
    <dgm:cxn modelId="{54B75328-F453-41D4-9D2C-FD494A2D516F}" type="presOf" srcId="{D9C02129-B465-4B7F-A411-BB1B96875A2F}" destId="{7A2E3F54-9017-4148-9CE8-2FB51067BC01}" srcOrd="0" destOrd="0" presId="urn:microsoft.com/office/officeart/2005/8/layout/hierarchy1"/>
    <dgm:cxn modelId="{796F6BA9-16AD-4614-B2C7-FBC37100D38B}" type="presOf" srcId="{D92DD3CB-DA47-41D1-8834-D4FDB860A119}" destId="{3332E6D1-544C-4F6C-BF40-7F2BC71B0C4E}" srcOrd="0" destOrd="0" presId="urn:microsoft.com/office/officeart/2005/8/layout/hierarchy1"/>
    <dgm:cxn modelId="{F5C29388-E73C-4E6C-8E7A-8B8801C84E45}" type="presOf" srcId="{616A26D3-08D8-48E5-B229-EB848FCDAC47}" destId="{19D9FBAB-04CD-46E7-B6C2-AAC70B2C7258}" srcOrd="0" destOrd="0" presId="urn:microsoft.com/office/officeart/2005/8/layout/hierarchy1"/>
    <dgm:cxn modelId="{1E4B064D-D8A3-43E1-8841-797C43E887C9}" type="presOf" srcId="{4D82849B-5418-4088-BE79-3C52056F4083}" destId="{8D1DD76D-8BDD-470F-BF1E-9C54E21FEEDB}" srcOrd="0" destOrd="0" presId="urn:microsoft.com/office/officeart/2005/8/layout/hierarchy1"/>
    <dgm:cxn modelId="{6F6AC9E4-30A2-498D-8244-CDF49C9447B1}" type="presOf" srcId="{5024A3DC-DF4E-4710-AE50-60BAA59B9117}" destId="{D43A6982-E9C9-4B6F-9E3F-2D38377D5C52}" srcOrd="0" destOrd="0" presId="urn:microsoft.com/office/officeart/2005/8/layout/hierarchy1"/>
    <dgm:cxn modelId="{B30EA146-B02E-4305-A310-51C2A7D08C3F}" type="presOf" srcId="{AC209C2F-4DDA-49FF-9FB5-2FD0D12844FD}" destId="{2A4A058A-5C7B-4138-8765-6B2AB1577AA1}" srcOrd="0" destOrd="0" presId="urn:microsoft.com/office/officeart/2005/8/layout/hierarchy1"/>
    <dgm:cxn modelId="{A7CFAED2-A8B0-4FDD-8066-7727B420926F}" srcId="{A83BB439-DA0A-4417-91E7-702F055AB662}" destId="{639F453F-C45C-4E07-9776-97FB9D09C75B}" srcOrd="0" destOrd="0" parTransId="{5E56C9D1-E6B2-4F2F-A55B-DB7EC6221C33}" sibTransId="{9315C7DB-E6F5-42F2-912A-FC2852F1C766}"/>
    <dgm:cxn modelId="{6B2CCEA3-2463-4A1C-9793-714E9040378E}" type="presOf" srcId="{5E56C9D1-E6B2-4F2F-A55B-DB7EC6221C33}" destId="{726E04AA-E50D-4B73-B51C-2F98DE59777B}" srcOrd="0" destOrd="0" presId="urn:microsoft.com/office/officeart/2005/8/layout/hierarchy1"/>
    <dgm:cxn modelId="{DE0AE514-F156-4B5B-820B-4A25D5F80197}" type="presOf" srcId="{A83BB439-DA0A-4417-91E7-702F055AB662}" destId="{06AB1B69-77EA-4646-8F83-4DA000270B21}" srcOrd="0" destOrd="0" presId="urn:microsoft.com/office/officeart/2005/8/layout/hierarchy1"/>
    <dgm:cxn modelId="{81A3524B-29FD-4E03-8F86-7CAB22241205}" type="presOf" srcId="{A1F97207-87C4-4B58-9C52-CA237857B7B2}" destId="{F9C13DF5-BCC7-4854-93D5-4623935840D8}" srcOrd="0" destOrd="0" presId="urn:microsoft.com/office/officeart/2005/8/layout/hierarchy1"/>
    <dgm:cxn modelId="{600F423E-ACF9-4825-8A3E-CAA04A3B26E4}" srcId="{51183F63-A972-497B-88A7-830B17DC7501}" destId="{3E56CE71-C2AA-491F-9109-C6FBBBFB8041}" srcOrd="0" destOrd="0" parTransId="{93A151D1-1F6E-406A-94C1-451CB03B31AE}" sibTransId="{FE1B2BD3-B7C0-4188-A855-253CB249663C}"/>
    <dgm:cxn modelId="{ECD24FD0-7153-44F4-8AE1-FB5DDA3F600D}" type="presOf" srcId="{B9FCF6F0-177C-4553-A0D5-7E76CB05D8C0}" destId="{A432EC61-1F62-47AC-BD2B-648E0C637E9C}" srcOrd="0" destOrd="0" presId="urn:microsoft.com/office/officeart/2005/8/layout/hierarchy1"/>
    <dgm:cxn modelId="{0889E78C-B33F-4B56-9139-5705BE3EEF19}" srcId="{52FF58F3-D667-45AC-AAC9-EB8345C7C74E}" destId="{2EEB6FDB-D05E-49DF-830C-DC21D305C485}" srcOrd="0" destOrd="0" parTransId="{B9FCF6F0-177C-4553-A0D5-7E76CB05D8C0}" sibTransId="{F73A5E74-AB81-4442-B8D0-4E71E17FABCB}"/>
    <dgm:cxn modelId="{45552B89-F040-4D3D-A038-53796DC7F754}" srcId="{D9C02129-B465-4B7F-A411-BB1B96875A2F}" destId="{52FF58F3-D667-45AC-AAC9-EB8345C7C74E}" srcOrd="0" destOrd="0" parTransId="{616A26D3-08D8-48E5-B229-EB848FCDAC47}" sibTransId="{979525CC-75BB-4A9C-B277-B68DC4C99604}"/>
    <dgm:cxn modelId="{E2A6ACB6-6853-44FC-A34F-8CBDEDD05E11}" srcId="{33896E26-20FF-479E-9952-22781B8C1D9C}" destId="{6A53B503-D573-41AF-969F-03C0753D1BC9}" srcOrd="0" destOrd="0" parTransId="{C5C8993E-872D-44D8-B5C6-8584FA6C0B7D}" sibTransId="{21F217BC-07FB-4048-89A3-33F97DDF285D}"/>
    <dgm:cxn modelId="{6E84A390-C22D-4B83-88FF-40F7EAF3E8D1}" type="presOf" srcId="{F0885DB9-EE07-4811-A1B7-6DDAFE13B9DD}" destId="{37E5B01F-AE4C-46B3-BBA8-237D8BA98147}" srcOrd="0" destOrd="0" presId="urn:microsoft.com/office/officeart/2005/8/layout/hierarchy1"/>
    <dgm:cxn modelId="{B069471D-BDF3-4014-BB0A-02060C77A244}" type="presOf" srcId="{D7A3BA4D-9B42-4B06-9AF6-FB9CBACD85DC}" destId="{19DCDEFB-F9FB-4C3B-8F14-F998B308924C}" srcOrd="0" destOrd="0" presId="urn:microsoft.com/office/officeart/2005/8/layout/hierarchy1"/>
    <dgm:cxn modelId="{06C43AC3-8070-4CB1-A2EF-CDD610E6DBC2}" type="presOf" srcId="{33896E26-20FF-479E-9952-22781B8C1D9C}" destId="{FD2EA2BD-483D-4C32-9E51-6A54C415FA63}" srcOrd="0" destOrd="0" presId="urn:microsoft.com/office/officeart/2005/8/layout/hierarchy1"/>
    <dgm:cxn modelId="{C16919BE-89EC-442B-8DDE-20364876E5FD}" srcId="{A83BB439-DA0A-4417-91E7-702F055AB662}" destId="{D9C02129-B465-4B7F-A411-BB1B96875A2F}" srcOrd="3" destOrd="0" parTransId="{F0885DB9-EE07-4811-A1B7-6DDAFE13B9DD}" sibTransId="{05917F3E-50CF-4325-8671-EF01DC9F938B}"/>
    <dgm:cxn modelId="{087DA69D-BC9A-4C8B-81D0-0E6A7CB973D6}" type="presParOf" srcId="{538A73C9-EE8F-42E0-AED5-35C6B22978F5}" destId="{92D15582-9021-4C6C-B557-089ED688BA16}" srcOrd="0" destOrd="0" presId="urn:microsoft.com/office/officeart/2005/8/layout/hierarchy1"/>
    <dgm:cxn modelId="{72C4A745-E41E-49F7-8620-C21FDC847508}" type="presParOf" srcId="{92D15582-9021-4C6C-B557-089ED688BA16}" destId="{48BBC603-3FF2-4EF7-A02A-F05335D1387D}" srcOrd="0" destOrd="0" presId="urn:microsoft.com/office/officeart/2005/8/layout/hierarchy1"/>
    <dgm:cxn modelId="{55FAD5CB-9FD1-44D7-9140-D436D88FAF7E}" type="presParOf" srcId="{48BBC603-3FF2-4EF7-A02A-F05335D1387D}" destId="{21A409E3-9A13-494F-A106-98E5397AC669}" srcOrd="0" destOrd="0" presId="urn:microsoft.com/office/officeart/2005/8/layout/hierarchy1"/>
    <dgm:cxn modelId="{8A3D4B7A-6BDF-4809-B8BB-D5EA106D7698}" type="presParOf" srcId="{48BBC603-3FF2-4EF7-A02A-F05335D1387D}" destId="{06AB1B69-77EA-4646-8F83-4DA000270B21}" srcOrd="1" destOrd="0" presId="urn:microsoft.com/office/officeart/2005/8/layout/hierarchy1"/>
    <dgm:cxn modelId="{ECDABFC6-9966-47B0-AB13-670CCEACE04B}" type="presParOf" srcId="{92D15582-9021-4C6C-B557-089ED688BA16}" destId="{EAD8EEDD-214B-48A1-B7E3-66B0AD6F7E92}" srcOrd="1" destOrd="0" presId="urn:microsoft.com/office/officeart/2005/8/layout/hierarchy1"/>
    <dgm:cxn modelId="{78BCC274-0A11-4230-843D-4A2DD29D94C4}" type="presParOf" srcId="{EAD8EEDD-214B-48A1-B7E3-66B0AD6F7E92}" destId="{726E04AA-E50D-4B73-B51C-2F98DE59777B}" srcOrd="0" destOrd="0" presId="urn:microsoft.com/office/officeart/2005/8/layout/hierarchy1"/>
    <dgm:cxn modelId="{AFB833A9-3678-4EAC-9AA7-6779F0703F7B}" type="presParOf" srcId="{EAD8EEDD-214B-48A1-B7E3-66B0AD6F7E92}" destId="{7B57EFFD-2082-47FD-8988-D2DC3D562D91}" srcOrd="1" destOrd="0" presId="urn:microsoft.com/office/officeart/2005/8/layout/hierarchy1"/>
    <dgm:cxn modelId="{6BB16340-70A2-48E8-B109-FC12510D9135}" type="presParOf" srcId="{7B57EFFD-2082-47FD-8988-D2DC3D562D91}" destId="{7699470D-2916-46CB-8295-4E5169076AB4}" srcOrd="0" destOrd="0" presId="urn:microsoft.com/office/officeart/2005/8/layout/hierarchy1"/>
    <dgm:cxn modelId="{C4B6F099-D600-4495-9B93-80E9BCE8F7A6}" type="presParOf" srcId="{7699470D-2916-46CB-8295-4E5169076AB4}" destId="{7713F122-EA17-4701-ABAD-0CD3F73DACC9}" srcOrd="0" destOrd="0" presId="urn:microsoft.com/office/officeart/2005/8/layout/hierarchy1"/>
    <dgm:cxn modelId="{C78894D3-B960-4AC3-9D81-2060118B5DE3}" type="presParOf" srcId="{7699470D-2916-46CB-8295-4E5169076AB4}" destId="{48E991BA-6E46-41AF-9DCF-C9B397438285}" srcOrd="1" destOrd="0" presId="urn:microsoft.com/office/officeart/2005/8/layout/hierarchy1"/>
    <dgm:cxn modelId="{DADEDD5E-8986-4CCF-B5CB-D88EB2E860F7}" type="presParOf" srcId="{7B57EFFD-2082-47FD-8988-D2DC3D562D91}" destId="{3C68948E-B44C-4EE1-98BF-EFCED3D8A287}" srcOrd="1" destOrd="0" presId="urn:microsoft.com/office/officeart/2005/8/layout/hierarchy1"/>
    <dgm:cxn modelId="{DE6C41DE-D580-42FC-8C19-ED9134D57696}" type="presParOf" srcId="{3C68948E-B44C-4EE1-98BF-EFCED3D8A287}" destId="{D51BCC56-9E07-4D62-A430-24BC1D06A2C2}" srcOrd="0" destOrd="0" presId="urn:microsoft.com/office/officeart/2005/8/layout/hierarchy1"/>
    <dgm:cxn modelId="{6D81459C-D9E7-4A7C-8FF8-E755C0DC995B}" type="presParOf" srcId="{3C68948E-B44C-4EE1-98BF-EFCED3D8A287}" destId="{AE2E45AD-E150-4544-9C8D-B35B94FDCCE7}" srcOrd="1" destOrd="0" presId="urn:microsoft.com/office/officeart/2005/8/layout/hierarchy1"/>
    <dgm:cxn modelId="{4A4A250F-D45E-45AF-9DBC-B5A2396329DD}" type="presParOf" srcId="{AE2E45AD-E150-4544-9C8D-B35B94FDCCE7}" destId="{F6627B5D-2968-4848-992E-00B87D1BF6DF}" srcOrd="0" destOrd="0" presId="urn:microsoft.com/office/officeart/2005/8/layout/hierarchy1"/>
    <dgm:cxn modelId="{1F9E6E3C-9935-4B2A-B451-4B8F61D542A2}" type="presParOf" srcId="{F6627B5D-2968-4848-992E-00B87D1BF6DF}" destId="{93E255DB-062B-42F9-AA28-9DB6A228C7A1}" srcOrd="0" destOrd="0" presId="urn:microsoft.com/office/officeart/2005/8/layout/hierarchy1"/>
    <dgm:cxn modelId="{0E74A4D0-DFAA-484A-9928-3D650840B3BD}" type="presParOf" srcId="{F6627B5D-2968-4848-992E-00B87D1BF6DF}" destId="{2A4A058A-5C7B-4138-8765-6B2AB1577AA1}" srcOrd="1" destOrd="0" presId="urn:microsoft.com/office/officeart/2005/8/layout/hierarchy1"/>
    <dgm:cxn modelId="{DA9816BF-0684-4F65-AAE4-1D342EE0FE64}" type="presParOf" srcId="{AE2E45AD-E150-4544-9C8D-B35B94FDCCE7}" destId="{B8FAB06D-90CA-4EB0-B2A3-64FD4933F80A}" srcOrd="1" destOrd="0" presId="urn:microsoft.com/office/officeart/2005/8/layout/hierarchy1"/>
    <dgm:cxn modelId="{752ACE30-7662-492C-8911-3C9DE2933461}" type="presParOf" srcId="{B8FAB06D-90CA-4EB0-B2A3-64FD4933F80A}" destId="{98C5D041-9E2F-48F8-82EE-23C636ECD8E1}" srcOrd="0" destOrd="0" presId="urn:microsoft.com/office/officeart/2005/8/layout/hierarchy1"/>
    <dgm:cxn modelId="{27B3CE7A-9CD1-4549-BE66-37A1A9D11BAB}" type="presParOf" srcId="{B8FAB06D-90CA-4EB0-B2A3-64FD4933F80A}" destId="{105CE77C-4BB9-43C6-8056-9B11E6EFD2B3}" srcOrd="1" destOrd="0" presId="urn:microsoft.com/office/officeart/2005/8/layout/hierarchy1"/>
    <dgm:cxn modelId="{CB3D3BEC-2CE0-466A-A6C9-02BBCE250309}" type="presParOf" srcId="{105CE77C-4BB9-43C6-8056-9B11E6EFD2B3}" destId="{74C8AEBC-3998-422A-A2A9-F2113EBD7ED1}" srcOrd="0" destOrd="0" presId="urn:microsoft.com/office/officeart/2005/8/layout/hierarchy1"/>
    <dgm:cxn modelId="{6C7B5DEE-B6F3-409E-B191-0929929DC40F}" type="presParOf" srcId="{74C8AEBC-3998-422A-A2A9-F2113EBD7ED1}" destId="{4C559E4A-346B-420D-8BE0-9AF35734067E}" srcOrd="0" destOrd="0" presId="urn:microsoft.com/office/officeart/2005/8/layout/hierarchy1"/>
    <dgm:cxn modelId="{8DA988E1-F9FF-4BEE-94C0-A88164951855}" type="presParOf" srcId="{74C8AEBC-3998-422A-A2A9-F2113EBD7ED1}" destId="{F9C13DF5-BCC7-4854-93D5-4623935840D8}" srcOrd="1" destOrd="0" presId="urn:microsoft.com/office/officeart/2005/8/layout/hierarchy1"/>
    <dgm:cxn modelId="{78CFEF96-8010-4860-994D-8F0E0DD91C86}" type="presParOf" srcId="{105CE77C-4BB9-43C6-8056-9B11E6EFD2B3}" destId="{034EF390-E5B7-4A47-A6BA-A8F041D42003}" srcOrd="1" destOrd="0" presId="urn:microsoft.com/office/officeart/2005/8/layout/hierarchy1"/>
    <dgm:cxn modelId="{14018277-89B5-4E57-A189-9C90A781E01B}" type="presParOf" srcId="{EAD8EEDD-214B-48A1-B7E3-66B0AD6F7E92}" destId="{A6E0A1BD-B82B-47F2-BA28-CA8BBF4F17BD}" srcOrd="2" destOrd="0" presId="urn:microsoft.com/office/officeart/2005/8/layout/hierarchy1"/>
    <dgm:cxn modelId="{DB554652-375A-40F2-A266-E67556E148A4}" type="presParOf" srcId="{EAD8EEDD-214B-48A1-B7E3-66B0AD6F7E92}" destId="{9ED93DED-C108-4EA9-84A0-B750D9793ECB}" srcOrd="3" destOrd="0" presId="urn:microsoft.com/office/officeart/2005/8/layout/hierarchy1"/>
    <dgm:cxn modelId="{3941D367-A705-48BA-A5E7-1CF7F16E53AF}" type="presParOf" srcId="{9ED93DED-C108-4EA9-84A0-B750D9793ECB}" destId="{E546018A-95FE-431D-8F7A-3B82106ECFF3}" srcOrd="0" destOrd="0" presId="urn:microsoft.com/office/officeart/2005/8/layout/hierarchy1"/>
    <dgm:cxn modelId="{CCD067A9-DFE4-4125-8E5B-F233A6425CC1}" type="presParOf" srcId="{E546018A-95FE-431D-8F7A-3B82106ECFF3}" destId="{29F2F910-D98F-46C2-8154-49562FEF2764}" srcOrd="0" destOrd="0" presId="urn:microsoft.com/office/officeart/2005/8/layout/hierarchy1"/>
    <dgm:cxn modelId="{EC9C29E7-2984-499A-8C92-34F5EE908C84}" type="presParOf" srcId="{E546018A-95FE-431D-8F7A-3B82106ECFF3}" destId="{3332E6D1-544C-4F6C-BF40-7F2BC71B0C4E}" srcOrd="1" destOrd="0" presId="urn:microsoft.com/office/officeart/2005/8/layout/hierarchy1"/>
    <dgm:cxn modelId="{7EA39F2E-F185-4EDE-AA5A-B78C77860651}" type="presParOf" srcId="{9ED93DED-C108-4EA9-84A0-B750D9793ECB}" destId="{99412417-B768-4AF6-BE8F-5D3200DAE50D}" srcOrd="1" destOrd="0" presId="urn:microsoft.com/office/officeart/2005/8/layout/hierarchy1"/>
    <dgm:cxn modelId="{C68292A2-B68E-4573-BB30-74DC84427835}" type="presParOf" srcId="{99412417-B768-4AF6-BE8F-5D3200DAE50D}" destId="{19DCDEFB-F9FB-4C3B-8F14-F998B308924C}" srcOrd="0" destOrd="0" presId="urn:microsoft.com/office/officeart/2005/8/layout/hierarchy1"/>
    <dgm:cxn modelId="{61725DCC-B7A4-4BA5-8911-60D403FA883E}" type="presParOf" srcId="{99412417-B768-4AF6-BE8F-5D3200DAE50D}" destId="{E4EF89D3-182D-46FC-822A-65FC36435E40}" srcOrd="1" destOrd="0" presId="urn:microsoft.com/office/officeart/2005/8/layout/hierarchy1"/>
    <dgm:cxn modelId="{8F9482A4-4850-45E0-9799-9D3813515DF6}" type="presParOf" srcId="{E4EF89D3-182D-46FC-822A-65FC36435E40}" destId="{28312A18-4049-4797-87C7-64DFAA33B537}" srcOrd="0" destOrd="0" presId="urn:microsoft.com/office/officeart/2005/8/layout/hierarchy1"/>
    <dgm:cxn modelId="{C29DEB0E-0F91-45E7-BDFA-CA5ADE526A64}" type="presParOf" srcId="{28312A18-4049-4797-87C7-64DFAA33B537}" destId="{E01FF58D-52A7-46B7-B9A7-58D75388B2B6}" srcOrd="0" destOrd="0" presId="urn:microsoft.com/office/officeart/2005/8/layout/hierarchy1"/>
    <dgm:cxn modelId="{CD3D5AA9-468B-483C-B7CA-13AB8CB2B819}" type="presParOf" srcId="{28312A18-4049-4797-87C7-64DFAA33B537}" destId="{FD2EA2BD-483D-4C32-9E51-6A54C415FA63}" srcOrd="1" destOrd="0" presId="urn:microsoft.com/office/officeart/2005/8/layout/hierarchy1"/>
    <dgm:cxn modelId="{90F8720D-9EC7-46E3-B430-1375BF53905B}" type="presParOf" srcId="{E4EF89D3-182D-46FC-822A-65FC36435E40}" destId="{C3D1654E-B0D0-434C-B48C-49EAF9DBB56C}" srcOrd="1" destOrd="0" presId="urn:microsoft.com/office/officeart/2005/8/layout/hierarchy1"/>
    <dgm:cxn modelId="{251DD096-19A3-4D23-A9B2-45145D061536}" type="presParOf" srcId="{C3D1654E-B0D0-434C-B48C-49EAF9DBB56C}" destId="{85F09C43-5AE5-4D18-92D2-1784B829E269}" srcOrd="0" destOrd="0" presId="urn:microsoft.com/office/officeart/2005/8/layout/hierarchy1"/>
    <dgm:cxn modelId="{AF46FF11-8FF3-4C0F-9640-0303E7A47806}" type="presParOf" srcId="{C3D1654E-B0D0-434C-B48C-49EAF9DBB56C}" destId="{7FCB20E4-E524-4381-B86F-371D423BC7E8}" srcOrd="1" destOrd="0" presId="urn:microsoft.com/office/officeart/2005/8/layout/hierarchy1"/>
    <dgm:cxn modelId="{CB29BECF-B737-4B7D-A12C-E18F4DB6E6CE}" type="presParOf" srcId="{7FCB20E4-E524-4381-B86F-371D423BC7E8}" destId="{C2A5334E-BBBB-46B3-8190-1C10C05B31B2}" srcOrd="0" destOrd="0" presId="urn:microsoft.com/office/officeart/2005/8/layout/hierarchy1"/>
    <dgm:cxn modelId="{692DA0E1-0EE1-4BAD-B8B2-35BEC73DE948}" type="presParOf" srcId="{C2A5334E-BBBB-46B3-8190-1C10C05B31B2}" destId="{426A8191-2B9C-434A-BBE2-7156535A36E4}" srcOrd="0" destOrd="0" presId="urn:microsoft.com/office/officeart/2005/8/layout/hierarchy1"/>
    <dgm:cxn modelId="{4AB34553-09BD-43EC-B65D-5BD09B6A41BA}" type="presParOf" srcId="{C2A5334E-BBBB-46B3-8190-1C10C05B31B2}" destId="{BDFBDBB0-5474-4C54-AAF0-4E2F71DFB612}" srcOrd="1" destOrd="0" presId="urn:microsoft.com/office/officeart/2005/8/layout/hierarchy1"/>
    <dgm:cxn modelId="{F386D8BE-F87D-4FA6-AD18-B81937F0C750}" type="presParOf" srcId="{7FCB20E4-E524-4381-B86F-371D423BC7E8}" destId="{C7524CF7-822C-4BE9-8FC2-931868FFCAA6}" srcOrd="1" destOrd="0" presId="urn:microsoft.com/office/officeart/2005/8/layout/hierarchy1"/>
    <dgm:cxn modelId="{5A98AA76-814E-4687-BE11-37249405B3FA}" type="presParOf" srcId="{EAD8EEDD-214B-48A1-B7E3-66B0AD6F7E92}" destId="{D43A6982-E9C9-4B6F-9E3F-2D38377D5C52}" srcOrd="4" destOrd="0" presId="urn:microsoft.com/office/officeart/2005/8/layout/hierarchy1"/>
    <dgm:cxn modelId="{D42BD850-780D-4E03-8C23-F2F40429ABF3}" type="presParOf" srcId="{EAD8EEDD-214B-48A1-B7E3-66B0AD6F7E92}" destId="{BDF6CBEE-93E3-4A7E-A4F1-6C51A18B46C6}" srcOrd="5" destOrd="0" presId="urn:microsoft.com/office/officeart/2005/8/layout/hierarchy1"/>
    <dgm:cxn modelId="{42B682AF-62EF-43D6-B7D1-3E8B0C6BC78A}" type="presParOf" srcId="{BDF6CBEE-93E3-4A7E-A4F1-6C51A18B46C6}" destId="{199343C8-3C57-45DD-AA33-CBCC73C50F84}" srcOrd="0" destOrd="0" presId="urn:microsoft.com/office/officeart/2005/8/layout/hierarchy1"/>
    <dgm:cxn modelId="{B17BDD0E-6112-41DA-84CD-BE48CF1D9BDD}" type="presParOf" srcId="{199343C8-3C57-45DD-AA33-CBCC73C50F84}" destId="{8F1D24C3-60D6-47A7-9384-F986D817416D}" srcOrd="0" destOrd="0" presId="urn:microsoft.com/office/officeart/2005/8/layout/hierarchy1"/>
    <dgm:cxn modelId="{A150E30F-9B50-47EC-89D8-13F3605276C4}" type="presParOf" srcId="{199343C8-3C57-45DD-AA33-CBCC73C50F84}" destId="{C96BBDAA-83D4-4EA2-B42D-E90171F25233}" srcOrd="1" destOrd="0" presId="urn:microsoft.com/office/officeart/2005/8/layout/hierarchy1"/>
    <dgm:cxn modelId="{895B78D2-9A82-40C0-9847-E377674DC080}" type="presParOf" srcId="{BDF6CBEE-93E3-4A7E-A4F1-6C51A18B46C6}" destId="{94E76B8B-6DEE-448A-BCD2-D4110E423AEB}" srcOrd="1" destOrd="0" presId="urn:microsoft.com/office/officeart/2005/8/layout/hierarchy1"/>
    <dgm:cxn modelId="{2C540E4A-7A31-4D2B-A177-A895550676F5}" type="presParOf" srcId="{94E76B8B-6DEE-448A-BCD2-D4110E423AEB}" destId="{7B8CCC45-1361-4B0F-B1EF-1D39CEAA86D4}" srcOrd="0" destOrd="0" presId="urn:microsoft.com/office/officeart/2005/8/layout/hierarchy1"/>
    <dgm:cxn modelId="{9645F539-355F-4745-A826-047E4B847D1B}" type="presParOf" srcId="{94E76B8B-6DEE-448A-BCD2-D4110E423AEB}" destId="{3CB6172E-0680-45E8-AA93-93C459B8D4D6}" srcOrd="1" destOrd="0" presId="urn:microsoft.com/office/officeart/2005/8/layout/hierarchy1"/>
    <dgm:cxn modelId="{F4CD0B23-731C-4C1C-9275-FDB630136F1B}" type="presParOf" srcId="{3CB6172E-0680-45E8-AA93-93C459B8D4D6}" destId="{D12870BE-607B-4BC2-87AE-DE3B6B5BB2A8}" srcOrd="0" destOrd="0" presId="urn:microsoft.com/office/officeart/2005/8/layout/hierarchy1"/>
    <dgm:cxn modelId="{C035CFD0-679F-4F93-804A-2231B22F087C}" type="presParOf" srcId="{D12870BE-607B-4BC2-87AE-DE3B6B5BB2A8}" destId="{167B75FF-0EA4-42FC-BB1A-5D60F46F56A7}" srcOrd="0" destOrd="0" presId="urn:microsoft.com/office/officeart/2005/8/layout/hierarchy1"/>
    <dgm:cxn modelId="{4748F157-D854-41A9-BA53-E9AF65A97A74}" type="presParOf" srcId="{D12870BE-607B-4BC2-87AE-DE3B6B5BB2A8}" destId="{90CC026C-85A6-4A3F-AFCF-06F97FD4E6A3}" srcOrd="1" destOrd="0" presId="urn:microsoft.com/office/officeart/2005/8/layout/hierarchy1"/>
    <dgm:cxn modelId="{591AE910-374F-43F5-BF32-08F25378DD96}" type="presParOf" srcId="{3CB6172E-0680-45E8-AA93-93C459B8D4D6}" destId="{0DBA36C8-B26E-40DC-8193-EDDC4E871341}" srcOrd="1" destOrd="0" presId="urn:microsoft.com/office/officeart/2005/8/layout/hierarchy1"/>
    <dgm:cxn modelId="{C22FE2DD-F8CC-4B70-ADB8-539F303B72D3}" type="presParOf" srcId="{0DBA36C8-B26E-40DC-8193-EDDC4E871341}" destId="{B746A1AF-7B02-4E4A-BC0E-F2C8D33C4625}" srcOrd="0" destOrd="0" presId="urn:microsoft.com/office/officeart/2005/8/layout/hierarchy1"/>
    <dgm:cxn modelId="{4457B70A-2540-4E61-8811-5E31EF0B9C29}" type="presParOf" srcId="{0DBA36C8-B26E-40DC-8193-EDDC4E871341}" destId="{B0C4A34B-CCD3-4F98-9806-AC1A7550C87A}" srcOrd="1" destOrd="0" presId="urn:microsoft.com/office/officeart/2005/8/layout/hierarchy1"/>
    <dgm:cxn modelId="{DDE34DF7-7DD2-4D4D-9FBB-378A38AC1E67}" type="presParOf" srcId="{B0C4A34B-CCD3-4F98-9806-AC1A7550C87A}" destId="{A024DFD9-CE6F-4F15-A362-34E8FB8E382F}" srcOrd="0" destOrd="0" presId="urn:microsoft.com/office/officeart/2005/8/layout/hierarchy1"/>
    <dgm:cxn modelId="{A7C2A8DC-D142-4A7A-9C3B-752F587725FE}" type="presParOf" srcId="{A024DFD9-CE6F-4F15-A362-34E8FB8E382F}" destId="{4A28249C-5A1C-4FC9-AB94-C1DA11304FE9}" srcOrd="0" destOrd="0" presId="urn:microsoft.com/office/officeart/2005/8/layout/hierarchy1"/>
    <dgm:cxn modelId="{E05B4618-7D09-4C56-B654-19E2ECE4E335}" type="presParOf" srcId="{A024DFD9-CE6F-4F15-A362-34E8FB8E382F}" destId="{656FEC6D-6B09-4A9E-A4C7-6F04267D1F0C}" srcOrd="1" destOrd="0" presId="urn:microsoft.com/office/officeart/2005/8/layout/hierarchy1"/>
    <dgm:cxn modelId="{75B1ACC8-453D-477A-8FE0-30D4752F2D3D}" type="presParOf" srcId="{B0C4A34B-CCD3-4F98-9806-AC1A7550C87A}" destId="{AEBC6FE9-F8A8-4609-B4F5-39ED143DBD86}" srcOrd="1" destOrd="0" presId="urn:microsoft.com/office/officeart/2005/8/layout/hierarchy1"/>
    <dgm:cxn modelId="{16398036-4FA8-4383-84E1-D603F235D072}" type="presParOf" srcId="{EAD8EEDD-214B-48A1-B7E3-66B0AD6F7E92}" destId="{37E5B01F-AE4C-46B3-BBA8-237D8BA98147}" srcOrd="6" destOrd="0" presId="urn:microsoft.com/office/officeart/2005/8/layout/hierarchy1"/>
    <dgm:cxn modelId="{915462D6-132C-4126-B185-757F3ACFEBF4}" type="presParOf" srcId="{EAD8EEDD-214B-48A1-B7E3-66B0AD6F7E92}" destId="{7CC0F5C1-8F68-42EC-A246-D223D78F61BB}" srcOrd="7" destOrd="0" presId="urn:microsoft.com/office/officeart/2005/8/layout/hierarchy1"/>
    <dgm:cxn modelId="{21B6737E-5D5E-445F-BD85-0D6CDB37BA95}" type="presParOf" srcId="{7CC0F5C1-8F68-42EC-A246-D223D78F61BB}" destId="{9B9A8A59-DD03-4258-AD04-2669B30C69B1}" srcOrd="0" destOrd="0" presId="urn:microsoft.com/office/officeart/2005/8/layout/hierarchy1"/>
    <dgm:cxn modelId="{EAC4E946-CC1A-4931-A7F0-28DBA5CC5810}" type="presParOf" srcId="{9B9A8A59-DD03-4258-AD04-2669B30C69B1}" destId="{E4CB4CCA-F942-4444-BDC2-3EB10C5138D9}" srcOrd="0" destOrd="0" presId="urn:microsoft.com/office/officeart/2005/8/layout/hierarchy1"/>
    <dgm:cxn modelId="{AA8ADD35-B6C5-4628-A4F1-D64484CDDE62}" type="presParOf" srcId="{9B9A8A59-DD03-4258-AD04-2669B30C69B1}" destId="{7A2E3F54-9017-4148-9CE8-2FB51067BC01}" srcOrd="1" destOrd="0" presId="urn:microsoft.com/office/officeart/2005/8/layout/hierarchy1"/>
    <dgm:cxn modelId="{0483505B-BD60-4312-9876-8B70424C7840}" type="presParOf" srcId="{7CC0F5C1-8F68-42EC-A246-D223D78F61BB}" destId="{30F96C13-D332-4CB2-8E24-B04596E0A993}" srcOrd="1" destOrd="0" presId="urn:microsoft.com/office/officeart/2005/8/layout/hierarchy1"/>
    <dgm:cxn modelId="{DFDC550B-40AD-4D17-8CBB-BB1DC7AECEA6}" type="presParOf" srcId="{30F96C13-D332-4CB2-8E24-B04596E0A993}" destId="{19D9FBAB-04CD-46E7-B6C2-AAC70B2C7258}" srcOrd="0" destOrd="0" presId="urn:microsoft.com/office/officeart/2005/8/layout/hierarchy1"/>
    <dgm:cxn modelId="{D0253983-FFAE-4F20-9E6A-87B0ADCB0ECA}" type="presParOf" srcId="{30F96C13-D332-4CB2-8E24-B04596E0A993}" destId="{4DED1CF5-DD7D-41A8-92C7-651596B9585E}" srcOrd="1" destOrd="0" presId="urn:microsoft.com/office/officeart/2005/8/layout/hierarchy1"/>
    <dgm:cxn modelId="{000EDFC8-1DFD-4FF2-A3CB-8D8C698CE44B}" type="presParOf" srcId="{4DED1CF5-DD7D-41A8-92C7-651596B9585E}" destId="{0DACC055-2CFE-4C6D-855E-411B8579579A}" srcOrd="0" destOrd="0" presId="urn:microsoft.com/office/officeart/2005/8/layout/hierarchy1"/>
    <dgm:cxn modelId="{0DCDD616-4607-4A94-9C8C-4EFE68DB5311}" type="presParOf" srcId="{0DACC055-2CFE-4C6D-855E-411B8579579A}" destId="{3CACE226-7F03-4E4F-845E-0F69983C9A09}" srcOrd="0" destOrd="0" presId="urn:microsoft.com/office/officeart/2005/8/layout/hierarchy1"/>
    <dgm:cxn modelId="{3FF453F6-09BD-44F5-A560-F30044C1ECA8}" type="presParOf" srcId="{0DACC055-2CFE-4C6D-855E-411B8579579A}" destId="{A0B650E8-20B6-4DB2-AE96-7168A9519526}" srcOrd="1" destOrd="0" presId="urn:microsoft.com/office/officeart/2005/8/layout/hierarchy1"/>
    <dgm:cxn modelId="{E2BE85A3-940E-4313-8D54-8C6482DAF513}" type="presParOf" srcId="{4DED1CF5-DD7D-41A8-92C7-651596B9585E}" destId="{E986785F-C904-4739-A7DC-8C782AC2274E}" srcOrd="1" destOrd="0" presId="urn:microsoft.com/office/officeart/2005/8/layout/hierarchy1"/>
    <dgm:cxn modelId="{98C10C5C-48CA-4930-8B69-154CB5A0878D}" type="presParOf" srcId="{E986785F-C904-4739-A7DC-8C782AC2274E}" destId="{A432EC61-1F62-47AC-BD2B-648E0C637E9C}" srcOrd="0" destOrd="0" presId="urn:microsoft.com/office/officeart/2005/8/layout/hierarchy1"/>
    <dgm:cxn modelId="{340454EA-28AA-4A75-A649-AFF42D28E09B}" type="presParOf" srcId="{E986785F-C904-4739-A7DC-8C782AC2274E}" destId="{67F07FF4-AE45-425B-9A6B-6A7B963CD16E}" srcOrd="1" destOrd="0" presId="urn:microsoft.com/office/officeart/2005/8/layout/hierarchy1"/>
    <dgm:cxn modelId="{88946B65-4E48-4138-8F49-8B62B333AD41}" type="presParOf" srcId="{67F07FF4-AE45-425B-9A6B-6A7B963CD16E}" destId="{F280F9F5-33A4-4F4E-A1E4-6690E65C93F0}" srcOrd="0" destOrd="0" presId="urn:microsoft.com/office/officeart/2005/8/layout/hierarchy1"/>
    <dgm:cxn modelId="{83CADAF9-C303-4B71-BB2F-127C11DD6D8E}" type="presParOf" srcId="{F280F9F5-33A4-4F4E-A1E4-6690E65C93F0}" destId="{4E1C3A6C-3885-4208-A60F-7FFB9FB5B7F3}" srcOrd="0" destOrd="0" presId="urn:microsoft.com/office/officeart/2005/8/layout/hierarchy1"/>
    <dgm:cxn modelId="{658C8C28-EE40-4F8B-9294-0073A367B8E4}" type="presParOf" srcId="{F280F9F5-33A4-4F4E-A1E4-6690E65C93F0}" destId="{44104A9F-FDDF-4A65-B101-7A8121D48BD3}" srcOrd="1" destOrd="0" presId="urn:microsoft.com/office/officeart/2005/8/layout/hierarchy1"/>
    <dgm:cxn modelId="{06F20151-E54B-4650-8FF1-51A8CC0D6173}" type="presParOf" srcId="{67F07FF4-AE45-425B-9A6B-6A7B963CD16E}" destId="{701FEFB8-F161-4DC7-A145-4F25A8268306}" srcOrd="1" destOrd="0" presId="urn:microsoft.com/office/officeart/2005/8/layout/hierarchy1"/>
    <dgm:cxn modelId="{F08071EB-8059-4F87-9321-C8C532E8B81C}" type="presParOf" srcId="{EAD8EEDD-214B-48A1-B7E3-66B0AD6F7E92}" destId="{2E7896EA-AB2E-4543-AF30-EE4FC33A230E}" srcOrd="8" destOrd="0" presId="urn:microsoft.com/office/officeart/2005/8/layout/hierarchy1"/>
    <dgm:cxn modelId="{8505CFF4-6BBF-4C33-BA11-499A05D0AAB6}" type="presParOf" srcId="{EAD8EEDD-214B-48A1-B7E3-66B0AD6F7E92}" destId="{F99C8E0E-11B6-4777-A6AF-679ECB830492}" srcOrd="9" destOrd="0" presId="urn:microsoft.com/office/officeart/2005/8/layout/hierarchy1"/>
    <dgm:cxn modelId="{8A47338D-EDD9-47C7-BCDF-4222710205CB}" type="presParOf" srcId="{F99C8E0E-11B6-4777-A6AF-679ECB830492}" destId="{BF083101-66B0-4842-B403-D0702457366F}" srcOrd="0" destOrd="0" presId="urn:microsoft.com/office/officeart/2005/8/layout/hierarchy1"/>
    <dgm:cxn modelId="{A38D804E-682E-44EF-B83C-1F36A062B7C7}" type="presParOf" srcId="{BF083101-66B0-4842-B403-D0702457366F}" destId="{EFB422D3-8E36-42EB-8AF1-0E3740570082}" srcOrd="0" destOrd="0" presId="urn:microsoft.com/office/officeart/2005/8/layout/hierarchy1"/>
    <dgm:cxn modelId="{50626CC5-0109-41FF-AFDA-FAEA2904BF07}" type="presParOf" srcId="{BF083101-66B0-4842-B403-D0702457366F}" destId="{12CF01FC-0E62-4065-ABB6-7D712201AD32}" srcOrd="1" destOrd="0" presId="urn:microsoft.com/office/officeart/2005/8/layout/hierarchy1"/>
    <dgm:cxn modelId="{C2E7F197-D209-4106-8BD5-39198CCA6E10}" type="presParOf" srcId="{F99C8E0E-11B6-4777-A6AF-679ECB830492}" destId="{F8E0F05A-AE7A-46B2-938B-6D03AFEAC8AE}" srcOrd="1" destOrd="0" presId="urn:microsoft.com/office/officeart/2005/8/layout/hierarchy1"/>
    <dgm:cxn modelId="{2470A278-A56D-43F3-9293-22CE4EF3A07A}" type="presParOf" srcId="{F8E0F05A-AE7A-46B2-938B-6D03AFEAC8AE}" destId="{8D1DD76D-8BDD-470F-BF1E-9C54E21FEEDB}" srcOrd="0" destOrd="0" presId="urn:microsoft.com/office/officeart/2005/8/layout/hierarchy1"/>
    <dgm:cxn modelId="{69B4EE31-CC87-4508-9252-3A5FC6F2CE3B}" type="presParOf" srcId="{F8E0F05A-AE7A-46B2-938B-6D03AFEAC8AE}" destId="{B31B1097-B008-4763-82A0-03AC3768DBE7}" srcOrd="1" destOrd="0" presId="urn:microsoft.com/office/officeart/2005/8/layout/hierarchy1"/>
    <dgm:cxn modelId="{41CED36F-9F23-47D3-8CEB-8869CE91E0AE}" type="presParOf" srcId="{B31B1097-B008-4763-82A0-03AC3768DBE7}" destId="{F3BF0983-12B3-4CDA-AFD8-CD2A49898D73}" srcOrd="0" destOrd="0" presId="urn:microsoft.com/office/officeart/2005/8/layout/hierarchy1"/>
    <dgm:cxn modelId="{7BDF08C1-E926-4B3F-9CAB-624201C2D2DE}" type="presParOf" srcId="{F3BF0983-12B3-4CDA-AFD8-CD2A49898D73}" destId="{5D06D96E-3942-44B5-85DC-ABBA1429E744}" srcOrd="0" destOrd="0" presId="urn:microsoft.com/office/officeart/2005/8/layout/hierarchy1"/>
    <dgm:cxn modelId="{9EB8096F-B9D2-45E0-986A-7D07FE5AC0BC}" type="presParOf" srcId="{F3BF0983-12B3-4CDA-AFD8-CD2A49898D73}" destId="{49C5C6B7-8E33-44FA-82F7-6D603C1F365D}" srcOrd="1" destOrd="0" presId="urn:microsoft.com/office/officeart/2005/8/layout/hierarchy1"/>
    <dgm:cxn modelId="{C8940123-8EDF-46AC-8194-285D7ED70CF3}" type="presParOf" srcId="{B31B1097-B008-4763-82A0-03AC3768DBE7}" destId="{FEDB744F-5BD0-4E54-8F5F-C3C820331587}" srcOrd="1" destOrd="0" presId="urn:microsoft.com/office/officeart/2005/8/layout/hierarchy1"/>
    <dgm:cxn modelId="{412A7C22-71C2-44C1-9551-C355F481D571}" type="presParOf" srcId="{FEDB744F-5BD0-4E54-8F5F-C3C820331587}" destId="{8B20EC4E-FCF7-4965-9273-00B820E46F76}" srcOrd="0" destOrd="0" presId="urn:microsoft.com/office/officeart/2005/8/layout/hierarchy1"/>
    <dgm:cxn modelId="{7F5EB14E-0E25-4B3B-9CB0-81E5BDA3B5CF}" type="presParOf" srcId="{FEDB744F-5BD0-4E54-8F5F-C3C820331587}" destId="{441A39A5-91FF-41A5-A546-F3256CF906BB}" srcOrd="1" destOrd="0" presId="urn:microsoft.com/office/officeart/2005/8/layout/hierarchy1"/>
    <dgm:cxn modelId="{CEF63B18-492C-4E33-BEBB-46857BC1707D}" type="presParOf" srcId="{441A39A5-91FF-41A5-A546-F3256CF906BB}" destId="{A1C93669-797F-476D-91D7-708960AA6BE9}" srcOrd="0" destOrd="0" presId="urn:microsoft.com/office/officeart/2005/8/layout/hierarchy1"/>
    <dgm:cxn modelId="{B5258658-16C6-411C-BCEC-A22B12B5FA0A}" type="presParOf" srcId="{A1C93669-797F-476D-91D7-708960AA6BE9}" destId="{621F883E-3685-4BAB-A3EF-7E8CBCADD0E0}" srcOrd="0" destOrd="0" presId="urn:microsoft.com/office/officeart/2005/8/layout/hierarchy1"/>
    <dgm:cxn modelId="{19F1E238-5DDF-4DED-9FC4-178FECEC5071}" type="presParOf" srcId="{A1C93669-797F-476D-91D7-708960AA6BE9}" destId="{22AD5CE6-085D-48A0-BD8F-BFC0ECEA009C}" srcOrd="1" destOrd="0" presId="urn:microsoft.com/office/officeart/2005/8/layout/hierarchy1"/>
    <dgm:cxn modelId="{A1FA1CEA-0312-4F87-81C2-025D6E78A970}" type="presParOf" srcId="{441A39A5-91FF-41A5-A546-F3256CF906BB}" destId="{917C0A6B-67EB-4E70-B5B7-D23918DEE80B}" srcOrd="1" destOrd="0" presId="urn:microsoft.com/office/officeart/2005/8/layout/hierarchy1"/>
  </dgm:cxnLst>
  <dgm:bg/>
  <dgm:whole/>
  <dgm:extLst>
    <a:ext uri="http://schemas.microsoft.com/office/drawing/2008/diagram">
      <dsp:dataModelExt xmlns=""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DACB75B-D868-4997-A4B2-8AAB4097D576}" type="doc">
      <dgm:prSet loTypeId="urn:microsoft.com/office/officeart/2005/8/layout/hierarchy1" loCatId="hierarchy" qsTypeId="urn:microsoft.com/office/officeart/2005/8/quickstyle/simple1" qsCatId="simple" csTypeId="urn:microsoft.com/office/officeart/2005/8/colors/accent0_1" csCatId="mainScheme" phldr="1"/>
      <dgm:spPr/>
      <dgm:t>
        <a:bodyPr/>
        <a:lstStyle/>
        <a:p>
          <a:endParaRPr lang="en-US"/>
        </a:p>
      </dgm:t>
    </dgm:pt>
    <dgm:pt modelId="{0943FC55-570A-4545-B79E-5214C974252D}">
      <dgm:prSet phldrT="[Text]"/>
      <dgm:spPr/>
      <dgm:t>
        <a:bodyPr/>
        <a:lstStyle/>
        <a:p>
          <a:r>
            <a:rPr lang="en-US" b="1" cap="none" spc="0" dirty="0" smtClean="0">
              <a:ln w="18000">
                <a:prstDash val="solid"/>
                <a:miter lim="800000"/>
              </a:ln>
              <a:effectLst>
                <a:outerShdw blurRad="25500" dist="23000" dir="7020000" algn="tl">
                  <a:srgbClr val="000000">
                    <a:alpha val="50000"/>
                  </a:srgbClr>
                </a:outerShdw>
              </a:effectLst>
            </a:rPr>
            <a:t>Launch Day</a:t>
          </a:r>
          <a:endParaRPr lang="en-US" b="1" cap="none" spc="0" dirty="0">
            <a:ln w="18000">
              <a:prstDash val="solid"/>
              <a:miter lim="800000"/>
            </a:ln>
            <a:effectLst>
              <a:outerShdw blurRad="25500" dist="23000" dir="7020000" algn="tl">
                <a:srgbClr val="000000">
                  <a:alpha val="50000"/>
                </a:srgbClr>
              </a:outerShdw>
            </a:effectLst>
          </a:endParaRPr>
        </a:p>
      </dgm:t>
    </dgm:pt>
    <dgm:pt modelId="{DFD23DFD-A5C9-4AC4-AD50-09EBB2E32BD7}" type="parTrans" cxnId="{79842766-C58C-49D4-B255-9CB519006D88}">
      <dgm:prSet/>
      <dgm:spPr/>
      <dgm:t>
        <a:bodyPr/>
        <a:lstStyle/>
        <a:p>
          <a:endParaRPr lang="en-US"/>
        </a:p>
      </dgm:t>
    </dgm:pt>
    <dgm:pt modelId="{135301CD-9905-4544-9459-8DB568E0C397}" type="sibTrans" cxnId="{79842766-C58C-49D4-B255-9CB519006D88}">
      <dgm:prSet/>
      <dgm:spPr/>
      <dgm:t>
        <a:bodyPr/>
        <a:lstStyle/>
        <a:p>
          <a:endParaRPr lang="en-US"/>
        </a:p>
      </dgm:t>
    </dgm:pt>
    <dgm:pt modelId="{B6C7973D-5652-49AA-AE0B-1BF91FCF21DB}">
      <dgm:prSet phldrT="[Text]"/>
      <dgm:spPr/>
      <dgm:t>
        <a:bodyPr/>
        <a:lstStyle/>
        <a:p>
          <a:r>
            <a:rPr lang="en-US" dirty="0" smtClean="0"/>
            <a:t>Taylor Garcia</a:t>
          </a:r>
          <a:endParaRPr lang="en-US" dirty="0"/>
        </a:p>
      </dgm:t>
    </dgm:pt>
    <dgm:pt modelId="{302FA75D-5B99-4365-BF59-8B7DEBEA2234}" type="parTrans" cxnId="{82316496-F96B-4FA1-84EA-29EE89E9FF1A}">
      <dgm:prSet/>
      <dgm:spPr/>
      <dgm:t>
        <a:bodyPr/>
        <a:lstStyle/>
        <a:p>
          <a:endParaRPr lang="en-US"/>
        </a:p>
      </dgm:t>
    </dgm:pt>
    <dgm:pt modelId="{ED1DE6BE-D8CE-422F-8749-426CB2CB97CE}" type="sibTrans" cxnId="{82316496-F96B-4FA1-84EA-29EE89E9FF1A}">
      <dgm:prSet/>
      <dgm:spPr/>
      <dgm:t>
        <a:bodyPr/>
        <a:lstStyle/>
        <a:p>
          <a:endParaRPr lang="en-US"/>
        </a:p>
      </dgm:t>
    </dgm:pt>
    <dgm:pt modelId="{C603FC9C-9740-469A-A6EF-CF5371B158B7}">
      <dgm:prSet phldrT="[Text]"/>
      <dgm:spPr/>
      <dgm:t>
        <a:bodyPr/>
        <a:lstStyle/>
        <a:p>
          <a:r>
            <a:rPr lang="en-US" dirty="0" smtClean="0"/>
            <a:t>Payload Stack Handling</a:t>
          </a:r>
          <a:endParaRPr lang="en-US" dirty="0"/>
        </a:p>
      </dgm:t>
    </dgm:pt>
    <dgm:pt modelId="{B3C87658-95C6-4953-9A12-1EC22AEE78D3}" type="parTrans" cxnId="{EE980BA6-3A86-4135-A81F-4FFE953F8A90}">
      <dgm:prSet/>
      <dgm:spPr/>
      <dgm:t>
        <a:bodyPr/>
        <a:lstStyle/>
        <a:p>
          <a:endParaRPr lang="en-US"/>
        </a:p>
      </dgm:t>
    </dgm:pt>
    <dgm:pt modelId="{D7F7F3E9-36BA-40CF-AD05-4D31D55AA2E8}" type="sibTrans" cxnId="{EE980BA6-3A86-4135-A81F-4FFE953F8A90}">
      <dgm:prSet/>
      <dgm:spPr/>
      <dgm:t>
        <a:bodyPr/>
        <a:lstStyle/>
        <a:p>
          <a:endParaRPr lang="en-US"/>
        </a:p>
      </dgm:t>
    </dgm:pt>
    <dgm:pt modelId="{D5D1449E-D36A-4405-8356-15E1BE9A6725}">
      <dgm:prSet phldrT="[Text]"/>
      <dgm:spPr/>
      <dgm:t>
        <a:bodyPr/>
        <a:lstStyle/>
        <a:p>
          <a:r>
            <a:rPr lang="en-US" dirty="0" smtClean="0"/>
            <a:t>Salman Khan</a:t>
          </a:r>
          <a:endParaRPr lang="en-US" dirty="0"/>
        </a:p>
      </dgm:t>
    </dgm:pt>
    <dgm:pt modelId="{265351F0-3277-4FC2-A0B5-A72F8A453D78}" type="parTrans" cxnId="{2DDA6AC6-18C2-4DE3-84E5-9E89481DD53E}">
      <dgm:prSet/>
      <dgm:spPr/>
      <dgm:t>
        <a:bodyPr/>
        <a:lstStyle/>
        <a:p>
          <a:endParaRPr lang="en-US"/>
        </a:p>
      </dgm:t>
    </dgm:pt>
    <dgm:pt modelId="{E213393C-AE5E-4EF8-88EF-7D283159D813}" type="sibTrans" cxnId="{2DDA6AC6-18C2-4DE3-84E5-9E89481DD53E}">
      <dgm:prSet/>
      <dgm:spPr/>
      <dgm:t>
        <a:bodyPr/>
        <a:lstStyle/>
        <a:p>
          <a:endParaRPr lang="en-US"/>
        </a:p>
      </dgm:t>
    </dgm:pt>
    <dgm:pt modelId="{0ACA9620-17ED-4117-A76D-EE1304717428}">
      <dgm:prSet phldrT="[Text]"/>
      <dgm:spPr/>
      <dgm:t>
        <a:bodyPr/>
        <a:lstStyle/>
        <a:p>
          <a:r>
            <a:rPr lang="en-US" dirty="0" smtClean="0"/>
            <a:t>Photographer</a:t>
          </a:r>
          <a:endParaRPr lang="en-US" dirty="0"/>
        </a:p>
      </dgm:t>
    </dgm:pt>
    <dgm:pt modelId="{5141EC0A-0118-4FED-9E64-DB0BB245E2AA}" type="parTrans" cxnId="{99353EB3-F3F9-410D-A911-7160CFD9C491}">
      <dgm:prSet/>
      <dgm:spPr/>
      <dgm:t>
        <a:bodyPr/>
        <a:lstStyle/>
        <a:p>
          <a:endParaRPr lang="en-US"/>
        </a:p>
      </dgm:t>
    </dgm:pt>
    <dgm:pt modelId="{D1EE79FB-FF20-4245-96C7-E9AE5D50C508}" type="sibTrans" cxnId="{99353EB3-F3F9-410D-A911-7160CFD9C491}">
      <dgm:prSet/>
      <dgm:spPr/>
      <dgm:t>
        <a:bodyPr/>
        <a:lstStyle/>
        <a:p>
          <a:endParaRPr lang="en-US"/>
        </a:p>
      </dgm:t>
    </dgm:pt>
    <dgm:pt modelId="{A52C3D91-3133-4738-82C2-6344D91639D3}">
      <dgm:prSet/>
      <dgm:spPr/>
      <dgm:t>
        <a:bodyPr/>
        <a:lstStyle/>
        <a:p>
          <a:r>
            <a:rPr lang="en-US" dirty="0" smtClean="0"/>
            <a:t>Jason Checky</a:t>
          </a:r>
          <a:endParaRPr lang="en-US" dirty="0"/>
        </a:p>
      </dgm:t>
    </dgm:pt>
    <dgm:pt modelId="{1FE4A963-FC6C-4BCC-A6A0-5BD583D47AE2}" type="parTrans" cxnId="{48647A4D-2ABB-4378-9986-61C358710E21}">
      <dgm:prSet/>
      <dgm:spPr/>
      <dgm:t>
        <a:bodyPr/>
        <a:lstStyle/>
        <a:p>
          <a:endParaRPr lang="en-US"/>
        </a:p>
      </dgm:t>
    </dgm:pt>
    <dgm:pt modelId="{D4D73246-B3BD-454D-AF32-7410ACB88E72}" type="sibTrans" cxnId="{48647A4D-2ABB-4378-9986-61C358710E21}">
      <dgm:prSet/>
      <dgm:spPr/>
      <dgm:t>
        <a:bodyPr/>
        <a:lstStyle/>
        <a:p>
          <a:endParaRPr lang="en-US"/>
        </a:p>
      </dgm:t>
    </dgm:pt>
    <dgm:pt modelId="{C9AD0440-FEC6-4DE2-8860-BE319E045409}">
      <dgm:prSet/>
      <dgm:spPr/>
      <dgm:t>
        <a:bodyPr/>
        <a:lstStyle/>
        <a:p>
          <a:r>
            <a:rPr lang="en-US" dirty="0" smtClean="0"/>
            <a:t>Brad Finley</a:t>
          </a:r>
        </a:p>
      </dgm:t>
    </dgm:pt>
    <dgm:pt modelId="{E39FF6E2-AE14-4B09-BFCC-2B26263F62AA}" type="parTrans" cxnId="{7F500FBE-0993-4AB6-84D8-4BD72A575F1A}">
      <dgm:prSet/>
      <dgm:spPr/>
      <dgm:t>
        <a:bodyPr/>
        <a:lstStyle/>
        <a:p>
          <a:endParaRPr lang="en-US"/>
        </a:p>
      </dgm:t>
    </dgm:pt>
    <dgm:pt modelId="{F07D0FD7-43A1-47FA-BD49-202AB5CADFE2}" type="sibTrans" cxnId="{7F500FBE-0993-4AB6-84D8-4BD72A575F1A}">
      <dgm:prSet/>
      <dgm:spPr/>
      <dgm:t>
        <a:bodyPr/>
        <a:lstStyle/>
        <a:p>
          <a:endParaRPr lang="en-US"/>
        </a:p>
      </dgm:t>
    </dgm:pt>
    <dgm:pt modelId="{5B636034-60E6-4D7E-AE41-0A3845C03717}">
      <dgm:prSet/>
      <dgm:spPr/>
      <dgm:t>
        <a:bodyPr/>
        <a:lstStyle/>
        <a:p>
          <a:r>
            <a:rPr lang="en-US" dirty="0" smtClean="0"/>
            <a:t>Prediction &amp; Tracking</a:t>
          </a:r>
          <a:endParaRPr lang="en-US" dirty="0"/>
        </a:p>
      </dgm:t>
    </dgm:pt>
    <dgm:pt modelId="{989D8BF6-6DFD-4C34-9490-50ECF35478C5}" type="parTrans" cxnId="{76285920-8FFB-45DB-A45C-6253F61FD683}">
      <dgm:prSet/>
      <dgm:spPr/>
      <dgm:t>
        <a:bodyPr/>
        <a:lstStyle/>
        <a:p>
          <a:endParaRPr lang="en-US"/>
        </a:p>
      </dgm:t>
    </dgm:pt>
    <dgm:pt modelId="{C90B0650-29DB-44F2-94A3-3D7FF1323527}" type="sibTrans" cxnId="{76285920-8FFB-45DB-A45C-6253F61FD683}">
      <dgm:prSet/>
      <dgm:spPr/>
      <dgm:t>
        <a:bodyPr/>
        <a:lstStyle/>
        <a:p>
          <a:endParaRPr lang="en-US"/>
        </a:p>
      </dgm:t>
    </dgm:pt>
    <dgm:pt modelId="{E7A9AAEB-281C-4FC7-99B4-1E614E7CA73E}">
      <dgm:prSet/>
      <dgm:spPr/>
      <dgm:t>
        <a:bodyPr/>
        <a:lstStyle/>
        <a:p>
          <a:r>
            <a:rPr lang="en-US" dirty="0" smtClean="0"/>
            <a:t>Balloon Filling Specialist</a:t>
          </a:r>
          <a:endParaRPr lang="en-US" dirty="0"/>
        </a:p>
      </dgm:t>
    </dgm:pt>
    <dgm:pt modelId="{84455D8E-3D47-4E41-9863-DEF19477C1A1}" type="parTrans" cxnId="{75150FDB-A4BE-46CA-82F6-3B206D59661F}">
      <dgm:prSet/>
      <dgm:spPr/>
      <dgm:t>
        <a:bodyPr/>
        <a:lstStyle/>
        <a:p>
          <a:endParaRPr lang="en-US"/>
        </a:p>
      </dgm:t>
    </dgm:pt>
    <dgm:pt modelId="{0AFE3F37-8C57-40F5-9761-AC1A44A4303E}" type="sibTrans" cxnId="{75150FDB-A4BE-46CA-82F6-3B206D59661F}">
      <dgm:prSet/>
      <dgm:spPr/>
      <dgm:t>
        <a:bodyPr/>
        <a:lstStyle/>
        <a:p>
          <a:endParaRPr lang="en-US"/>
        </a:p>
      </dgm:t>
    </dgm:pt>
    <dgm:pt modelId="{3CF6E70F-6C39-4A2D-8863-37F683924C93}">
      <dgm:prSet/>
      <dgm:spPr/>
      <dgm:t>
        <a:bodyPr/>
        <a:lstStyle/>
        <a:p>
          <a:r>
            <a:rPr lang="en-US" dirty="0" smtClean="0"/>
            <a:t>Recovery Specialist</a:t>
          </a:r>
          <a:endParaRPr lang="en-US" dirty="0"/>
        </a:p>
      </dgm:t>
    </dgm:pt>
    <dgm:pt modelId="{BE086684-1B8A-4826-A714-7A688517A605}" type="parTrans" cxnId="{2E7E3F69-2A13-4B2C-84F3-E55C213DC97A}">
      <dgm:prSet/>
      <dgm:spPr/>
      <dgm:t>
        <a:bodyPr/>
        <a:lstStyle/>
        <a:p>
          <a:endParaRPr lang="en-US"/>
        </a:p>
      </dgm:t>
    </dgm:pt>
    <dgm:pt modelId="{26217834-88F2-4279-8F94-ED68AD16F4E4}" type="sibTrans" cxnId="{2E7E3F69-2A13-4B2C-84F3-E55C213DC97A}">
      <dgm:prSet/>
      <dgm:spPr/>
      <dgm:t>
        <a:bodyPr/>
        <a:lstStyle/>
        <a:p>
          <a:endParaRPr lang="en-US"/>
        </a:p>
      </dgm:t>
    </dgm:pt>
    <dgm:pt modelId="{23BE30D2-232F-41C9-A3D5-58B01B224C17}" type="pres">
      <dgm:prSet presAssocID="{1DACB75B-D868-4997-A4B2-8AAB4097D576}" presName="hierChild1" presStyleCnt="0">
        <dgm:presLayoutVars>
          <dgm:chPref val="1"/>
          <dgm:dir/>
          <dgm:animOne val="branch"/>
          <dgm:animLvl val="lvl"/>
          <dgm:resizeHandles/>
        </dgm:presLayoutVars>
      </dgm:prSet>
      <dgm:spPr/>
      <dgm:t>
        <a:bodyPr/>
        <a:lstStyle/>
        <a:p>
          <a:endParaRPr lang="en-US"/>
        </a:p>
      </dgm:t>
    </dgm:pt>
    <dgm:pt modelId="{3844C4E3-9712-4614-84CC-615FB50FF366}" type="pres">
      <dgm:prSet presAssocID="{0943FC55-570A-4545-B79E-5214C974252D}" presName="hierRoot1" presStyleCnt="0"/>
      <dgm:spPr/>
    </dgm:pt>
    <dgm:pt modelId="{513345D7-E8BF-4621-9599-0A97CF8DA6CD}" type="pres">
      <dgm:prSet presAssocID="{0943FC55-570A-4545-B79E-5214C974252D}" presName="composite" presStyleCnt="0"/>
      <dgm:spPr/>
    </dgm:pt>
    <dgm:pt modelId="{6ECC24CB-7894-4A54-A227-47CDA6995C3F}" type="pres">
      <dgm:prSet presAssocID="{0943FC55-570A-4545-B79E-5214C974252D}" presName="background" presStyleLbl="node0" presStyleIdx="0" presStyleCnt="1"/>
      <dgm:spPr/>
    </dgm:pt>
    <dgm:pt modelId="{7EAD2D0A-CD58-4019-BE73-91F446FCB4A5}" type="pres">
      <dgm:prSet presAssocID="{0943FC55-570A-4545-B79E-5214C974252D}" presName="text" presStyleLbl="fgAcc0" presStyleIdx="0" presStyleCnt="1">
        <dgm:presLayoutVars>
          <dgm:chPref val="3"/>
        </dgm:presLayoutVars>
      </dgm:prSet>
      <dgm:spPr/>
      <dgm:t>
        <a:bodyPr/>
        <a:lstStyle/>
        <a:p>
          <a:endParaRPr lang="en-US"/>
        </a:p>
      </dgm:t>
    </dgm:pt>
    <dgm:pt modelId="{445A23A9-EB54-42BE-8B3A-47DE1B0C244D}" type="pres">
      <dgm:prSet presAssocID="{0943FC55-570A-4545-B79E-5214C974252D}" presName="hierChild2" presStyleCnt="0"/>
      <dgm:spPr/>
    </dgm:pt>
    <dgm:pt modelId="{AA1504D2-E80B-4E49-BB5F-599E0B8339CB}" type="pres">
      <dgm:prSet presAssocID="{302FA75D-5B99-4365-BF59-8B7DEBEA2234}" presName="Name10" presStyleLbl="parChTrans1D2" presStyleIdx="0" presStyleCnt="4"/>
      <dgm:spPr/>
      <dgm:t>
        <a:bodyPr/>
        <a:lstStyle/>
        <a:p>
          <a:endParaRPr lang="en-US"/>
        </a:p>
      </dgm:t>
    </dgm:pt>
    <dgm:pt modelId="{2C9B025B-9E59-4488-AC37-E2E487D4081B}" type="pres">
      <dgm:prSet presAssocID="{B6C7973D-5652-49AA-AE0B-1BF91FCF21DB}" presName="hierRoot2" presStyleCnt="0"/>
      <dgm:spPr/>
    </dgm:pt>
    <dgm:pt modelId="{4A39AF36-A0A2-4D40-A560-88677F144F49}" type="pres">
      <dgm:prSet presAssocID="{B6C7973D-5652-49AA-AE0B-1BF91FCF21DB}" presName="composite2" presStyleCnt="0"/>
      <dgm:spPr/>
    </dgm:pt>
    <dgm:pt modelId="{B5D3D8A8-4DD7-4737-BD68-EF3B970DBFA8}" type="pres">
      <dgm:prSet presAssocID="{B6C7973D-5652-49AA-AE0B-1BF91FCF21DB}" presName="background2" presStyleLbl="node2" presStyleIdx="0" presStyleCnt="4"/>
      <dgm:spPr/>
    </dgm:pt>
    <dgm:pt modelId="{5154A026-4628-4CCB-8A2D-EFA6B8E04D84}" type="pres">
      <dgm:prSet presAssocID="{B6C7973D-5652-49AA-AE0B-1BF91FCF21DB}" presName="text2" presStyleLbl="fgAcc2" presStyleIdx="0" presStyleCnt="4">
        <dgm:presLayoutVars>
          <dgm:chPref val="3"/>
        </dgm:presLayoutVars>
      </dgm:prSet>
      <dgm:spPr/>
      <dgm:t>
        <a:bodyPr/>
        <a:lstStyle/>
        <a:p>
          <a:endParaRPr lang="en-US"/>
        </a:p>
      </dgm:t>
    </dgm:pt>
    <dgm:pt modelId="{62CCE03D-1F02-47FE-8AE5-2EE8B4D3F1A6}" type="pres">
      <dgm:prSet presAssocID="{B6C7973D-5652-49AA-AE0B-1BF91FCF21DB}" presName="hierChild3" presStyleCnt="0"/>
      <dgm:spPr/>
    </dgm:pt>
    <dgm:pt modelId="{FD65B654-CF2D-4338-BE68-27C7A63A7F64}" type="pres">
      <dgm:prSet presAssocID="{B3C87658-95C6-4953-9A12-1EC22AEE78D3}" presName="Name17" presStyleLbl="parChTrans1D3" presStyleIdx="0" presStyleCnt="4"/>
      <dgm:spPr/>
      <dgm:t>
        <a:bodyPr/>
        <a:lstStyle/>
        <a:p>
          <a:endParaRPr lang="en-US"/>
        </a:p>
      </dgm:t>
    </dgm:pt>
    <dgm:pt modelId="{DF28BB47-2E23-4126-A6C8-2391B1E00374}" type="pres">
      <dgm:prSet presAssocID="{C603FC9C-9740-469A-A6EF-CF5371B158B7}" presName="hierRoot3" presStyleCnt="0"/>
      <dgm:spPr/>
    </dgm:pt>
    <dgm:pt modelId="{E0D8A4B1-23FA-42AE-9F83-E27A2A416995}" type="pres">
      <dgm:prSet presAssocID="{C603FC9C-9740-469A-A6EF-CF5371B158B7}" presName="composite3" presStyleCnt="0"/>
      <dgm:spPr/>
    </dgm:pt>
    <dgm:pt modelId="{B06DA069-9B74-4C07-A973-2C93DC404871}" type="pres">
      <dgm:prSet presAssocID="{C603FC9C-9740-469A-A6EF-CF5371B158B7}" presName="background3" presStyleLbl="node3" presStyleIdx="0" presStyleCnt="4"/>
      <dgm:spPr/>
    </dgm:pt>
    <dgm:pt modelId="{35A71F3C-8D31-4AAB-AF6A-3409BE7961EE}" type="pres">
      <dgm:prSet presAssocID="{C603FC9C-9740-469A-A6EF-CF5371B158B7}" presName="text3" presStyleLbl="fgAcc3" presStyleIdx="0" presStyleCnt="4">
        <dgm:presLayoutVars>
          <dgm:chPref val="3"/>
        </dgm:presLayoutVars>
      </dgm:prSet>
      <dgm:spPr/>
      <dgm:t>
        <a:bodyPr/>
        <a:lstStyle/>
        <a:p>
          <a:endParaRPr lang="en-US"/>
        </a:p>
      </dgm:t>
    </dgm:pt>
    <dgm:pt modelId="{71F85906-96FE-44C5-A223-87DD090E1201}" type="pres">
      <dgm:prSet presAssocID="{C603FC9C-9740-469A-A6EF-CF5371B158B7}" presName="hierChild4" presStyleCnt="0"/>
      <dgm:spPr/>
    </dgm:pt>
    <dgm:pt modelId="{A64E5EBD-BB07-4C89-949F-0B3EC52E66A5}" type="pres">
      <dgm:prSet presAssocID="{BE086684-1B8A-4826-A714-7A688517A605}" presName="Name23" presStyleLbl="parChTrans1D4" presStyleIdx="0" presStyleCnt="1"/>
      <dgm:spPr/>
      <dgm:t>
        <a:bodyPr/>
        <a:lstStyle/>
        <a:p>
          <a:endParaRPr lang="en-US"/>
        </a:p>
      </dgm:t>
    </dgm:pt>
    <dgm:pt modelId="{72F78FE5-61EF-440C-9B81-0200857BDF4F}" type="pres">
      <dgm:prSet presAssocID="{3CF6E70F-6C39-4A2D-8863-37F683924C93}" presName="hierRoot4" presStyleCnt="0"/>
      <dgm:spPr/>
    </dgm:pt>
    <dgm:pt modelId="{4B3E396A-9428-4A40-8175-645CE092533F}" type="pres">
      <dgm:prSet presAssocID="{3CF6E70F-6C39-4A2D-8863-37F683924C93}" presName="composite4" presStyleCnt="0"/>
      <dgm:spPr/>
    </dgm:pt>
    <dgm:pt modelId="{F17C9255-033C-4C36-8F8D-F97AAE65557F}" type="pres">
      <dgm:prSet presAssocID="{3CF6E70F-6C39-4A2D-8863-37F683924C93}" presName="background4" presStyleLbl="node4" presStyleIdx="0" presStyleCnt="1"/>
      <dgm:spPr/>
    </dgm:pt>
    <dgm:pt modelId="{C2766449-E8A3-4776-9A2F-0EBA8CE31FC9}" type="pres">
      <dgm:prSet presAssocID="{3CF6E70F-6C39-4A2D-8863-37F683924C93}" presName="text4" presStyleLbl="fgAcc4" presStyleIdx="0" presStyleCnt="1">
        <dgm:presLayoutVars>
          <dgm:chPref val="3"/>
        </dgm:presLayoutVars>
      </dgm:prSet>
      <dgm:spPr/>
      <dgm:t>
        <a:bodyPr/>
        <a:lstStyle/>
        <a:p>
          <a:endParaRPr lang="en-US"/>
        </a:p>
      </dgm:t>
    </dgm:pt>
    <dgm:pt modelId="{95CDE0B8-FE3B-49CB-871D-6EC3DABB852E}" type="pres">
      <dgm:prSet presAssocID="{3CF6E70F-6C39-4A2D-8863-37F683924C93}" presName="hierChild5" presStyleCnt="0"/>
      <dgm:spPr/>
    </dgm:pt>
    <dgm:pt modelId="{B174E383-B642-4079-B0A0-931E9A59C601}" type="pres">
      <dgm:prSet presAssocID="{265351F0-3277-4FC2-A0B5-A72F8A453D78}" presName="Name10" presStyleLbl="parChTrans1D2" presStyleIdx="1" presStyleCnt="4"/>
      <dgm:spPr/>
      <dgm:t>
        <a:bodyPr/>
        <a:lstStyle/>
        <a:p>
          <a:endParaRPr lang="en-US"/>
        </a:p>
      </dgm:t>
    </dgm:pt>
    <dgm:pt modelId="{F7C21A03-1A7E-43E9-9876-1AAD4B7B02A2}" type="pres">
      <dgm:prSet presAssocID="{D5D1449E-D36A-4405-8356-15E1BE9A6725}" presName="hierRoot2" presStyleCnt="0"/>
      <dgm:spPr/>
    </dgm:pt>
    <dgm:pt modelId="{C8CA5050-FEB9-4765-BA43-060680862C04}" type="pres">
      <dgm:prSet presAssocID="{D5D1449E-D36A-4405-8356-15E1BE9A6725}" presName="composite2" presStyleCnt="0"/>
      <dgm:spPr/>
    </dgm:pt>
    <dgm:pt modelId="{B275AF4B-E2E4-4B17-B548-F5E8D8606A8E}" type="pres">
      <dgm:prSet presAssocID="{D5D1449E-D36A-4405-8356-15E1BE9A6725}" presName="background2" presStyleLbl="node2" presStyleIdx="1" presStyleCnt="4"/>
      <dgm:spPr/>
    </dgm:pt>
    <dgm:pt modelId="{F9CF3066-32A5-44E3-A6A0-9992F9FE215E}" type="pres">
      <dgm:prSet presAssocID="{D5D1449E-D36A-4405-8356-15E1BE9A6725}" presName="text2" presStyleLbl="fgAcc2" presStyleIdx="1" presStyleCnt="4">
        <dgm:presLayoutVars>
          <dgm:chPref val="3"/>
        </dgm:presLayoutVars>
      </dgm:prSet>
      <dgm:spPr/>
      <dgm:t>
        <a:bodyPr/>
        <a:lstStyle/>
        <a:p>
          <a:endParaRPr lang="en-US"/>
        </a:p>
      </dgm:t>
    </dgm:pt>
    <dgm:pt modelId="{6FF9EBD2-9638-4B29-B2BE-C218F938CC2E}" type="pres">
      <dgm:prSet presAssocID="{D5D1449E-D36A-4405-8356-15E1BE9A6725}" presName="hierChild3" presStyleCnt="0"/>
      <dgm:spPr/>
    </dgm:pt>
    <dgm:pt modelId="{4976D7F0-6E1B-46A3-A80A-25674F041DB0}" type="pres">
      <dgm:prSet presAssocID="{5141EC0A-0118-4FED-9E64-DB0BB245E2AA}" presName="Name17" presStyleLbl="parChTrans1D3" presStyleIdx="1" presStyleCnt="4"/>
      <dgm:spPr/>
      <dgm:t>
        <a:bodyPr/>
        <a:lstStyle/>
        <a:p>
          <a:endParaRPr lang="en-US"/>
        </a:p>
      </dgm:t>
    </dgm:pt>
    <dgm:pt modelId="{AEB5DEE6-88D1-48DC-A81E-CA19129C4AB6}" type="pres">
      <dgm:prSet presAssocID="{0ACA9620-17ED-4117-A76D-EE1304717428}" presName="hierRoot3" presStyleCnt="0"/>
      <dgm:spPr/>
    </dgm:pt>
    <dgm:pt modelId="{1A6C47FC-0102-4615-9D7D-C29786CAEDC6}" type="pres">
      <dgm:prSet presAssocID="{0ACA9620-17ED-4117-A76D-EE1304717428}" presName="composite3" presStyleCnt="0"/>
      <dgm:spPr/>
    </dgm:pt>
    <dgm:pt modelId="{DFAED8CB-F555-487C-8AA9-399BAD8F8BBD}" type="pres">
      <dgm:prSet presAssocID="{0ACA9620-17ED-4117-A76D-EE1304717428}" presName="background3" presStyleLbl="node3" presStyleIdx="1" presStyleCnt="4"/>
      <dgm:spPr/>
    </dgm:pt>
    <dgm:pt modelId="{9F4457EE-2885-41C1-9695-F360E22C957B}" type="pres">
      <dgm:prSet presAssocID="{0ACA9620-17ED-4117-A76D-EE1304717428}" presName="text3" presStyleLbl="fgAcc3" presStyleIdx="1" presStyleCnt="4">
        <dgm:presLayoutVars>
          <dgm:chPref val="3"/>
        </dgm:presLayoutVars>
      </dgm:prSet>
      <dgm:spPr/>
      <dgm:t>
        <a:bodyPr/>
        <a:lstStyle/>
        <a:p>
          <a:endParaRPr lang="en-US"/>
        </a:p>
      </dgm:t>
    </dgm:pt>
    <dgm:pt modelId="{3CFFF932-86B2-4F61-AE68-D6CB99F83139}" type="pres">
      <dgm:prSet presAssocID="{0ACA9620-17ED-4117-A76D-EE1304717428}" presName="hierChild4" presStyleCnt="0"/>
      <dgm:spPr/>
    </dgm:pt>
    <dgm:pt modelId="{D9572076-AFD8-40E9-BEDF-50FF3C65DCC0}" type="pres">
      <dgm:prSet presAssocID="{1FE4A963-FC6C-4BCC-A6A0-5BD583D47AE2}" presName="Name10" presStyleLbl="parChTrans1D2" presStyleIdx="2" presStyleCnt="4"/>
      <dgm:spPr/>
      <dgm:t>
        <a:bodyPr/>
        <a:lstStyle/>
        <a:p>
          <a:endParaRPr lang="en-US"/>
        </a:p>
      </dgm:t>
    </dgm:pt>
    <dgm:pt modelId="{FC06F6AF-519C-487E-B367-8327A7BBF6C2}" type="pres">
      <dgm:prSet presAssocID="{A52C3D91-3133-4738-82C2-6344D91639D3}" presName="hierRoot2" presStyleCnt="0"/>
      <dgm:spPr/>
    </dgm:pt>
    <dgm:pt modelId="{973A8E99-3B16-4392-BE35-61A4B1744DD9}" type="pres">
      <dgm:prSet presAssocID="{A52C3D91-3133-4738-82C2-6344D91639D3}" presName="composite2" presStyleCnt="0"/>
      <dgm:spPr/>
    </dgm:pt>
    <dgm:pt modelId="{36450922-F0F8-4D8B-8664-1D1ECD1FA606}" type="pres">
      <dgm:prSet presAssocID="{A52C3D91-3133-4738-82C2-6344D91639D3}" presName="background2" presStyleLbl="node2" presStyleIdx="2" presStyleCnt="4"/>
      <dgm:spPr/>
    </dgm:pt>
    <dgm:pt modelId="{C1A186DF-E598-4E0F-9101-85E30DE21947}" type="pres">
      <dgm:prSet presAssocID="{A52C3D91-3133-4738-82C2-6344D91639D3}" presName="text2" presStyleLbl="fgAcc2" presStyleIdx="2" presStyleCnt="4">
        <dgm:presLayoutVars>
          <dgm:chPref val="3"/>
        </dgm:presLayoutVars>
      </dgm:prSet>
      <dgm:spPr/>
      <dgm:t>
        <a:bodyPr/>
        <a:lstStyle/>
        <a:p>
          <a:endParaRPr lang="en-US"/>
        </a:p>
      </dgm:t>
    </dgm:pt>
    <dgm:pt modelId="{19D4C9C4-439E-4173-86E3-3D8496635705}" type="pres">
      <dgm:prSet presAssocID="{A52C3D91-3133-4738-82C2-6344D91639D3}" presName="hierChild3" presStyleCnt="0"/>
      <dgm:spPr/>
    </dgm:pt>
    <dgm:pt modelId="{306C4318-1305-44E7-BACA-06405B58A1A6}" type="pres">
      <dgm:prSet presAssocID="{989D8BF6-6DFD-4C34-9490-50ECF35478C5}" presName="Name17" presStyleLbl="parChTrans1D3" presStyleIdx="2" presStyleCnt="4"/>
      <dgm:spPr/>
      <dgm:t>
        <a:bodyPr/>
        <a:lstStyle/>
        <a:p>
          <a:endParaRPr lang="en-US"/>
        </a:p>
      </dgm:t>
    </dgm:pt>
    <dgm:pt modelId="{16FACDD6-7C90-4A18-BA05-0738012A321E}" type="pres">
      <dgm:prSet presAssocID="{5B636034-60E6-4D7E-AE41-0A3845C03717}" presName="hierRoot3" presStyleCnt="0"/>
      <dgm:spPr/>
    </dgm:pt>
    <dgm:pt modelId="{797F0224-31BA-4738-AABC-6E04E7AD627F}" type="pres">
      <dgm:prSet presAssocID="{5B636034-60E6-4D7E-AE41-0A3845C03717}" presName="composite3" presStyleCnt="0"/>
      <dgm:spPr/>
    </dgm:pt>
    <dgm:pt modelId="{2C811C2B-7D2B-4BCB-A46C-903D4A2D201D}" type="pres">
      <dgm:prSet presAssocID="{5B636034-60E6-4D7E-AE41-0A3845C03717}" presName="background3" presStyleLbl="node3" presStyleIdx="2" presStyleCnt="4"/>
      <dgm:spPr/>
    </dgm:pt>
    <dgm:pt modelId="{A683F2CB-ADDA-457D-9888-DDF2D8E2375D}" type="pres">
      <dgm:prSet presAssocID="{5B636034-60E6-4D7E-AE41-0A3845C03717}" presName="text3" presStyleLbl="fgAcc3" presStyleIdx="2" presStyleCnt="4">
        <dgm:presLayoutVars>
          <dgm:chPref val="3"/>
        </dgm:presLayoutVars>
      </dgm:prSet>
      <dgm:spPr/>
      <dgm:t>
        <a:bodyPr/>
        <a:lstStyle/>
        <a:p>
          <a:endParaRPr lang="en-US"/>
        </a:p>
      </dgm:t>
    </dgm:pt>
    <dgm:pt modelId="{D0B4E609-BF63-408E-842C-C3E136D65072}" type="pres">
      <dgm:prSet presAssocID="{5B636034-60E6-4D7E-AE41-0A3845C03717}" presName="hierChild4" presStyleCnt="0"/>
      <dgm:spPr/>
    </dgm:pt>
    <dgm:pt modelId="{80D4CF66-567F-4648-A241-B6ABF844A7E6}" type="pres">
      <dgm:prSet presAssocID="{E39FF6E2-AE14-4B09-BFCC-2B26263F62AA}" presName="Name10" presStyleLbl="parChTrans1D2" presStyleIdx="3" presStyleCnt="4"/>
      <dgm:spPr/>
      <dgm:t>
        <a:bodyPr/>
        <a:lstStyle/>
        <a:p>
          <a:endParaRPr lang="en-US"/>
        </a:p>
      </dgm:t>
    </dgm:pt>
    <dgm:pt modelId="{71921D93-C348-418D-95E8-B021FEC791CA}" type="pres">
      <dgm:prSet presAssocID="{C9AD0440-FEC6-4DE2-8860-BE319E045409}" presName="hierRoot2" presStyleCnt="0"/>
      <dgm:spPr/>
    </dgm:pt>
    <dgm:pt modelId="{7DCF073D-EA75-42B9-B062-5A90B5119ADC}" type="pres">
      <dgm:prSet presAssocID="{C9AD0440-FEC6-4DE2-8860-BE319E045409}" presName="composite2" presStyleCnt="0"/>
      <dgm:spPr/>
    </dgm:pt>
    <dgm:pt modelId="{13A50132-6B16-4907-BE20-986C70CC17FB}" type="pres">
      <dgm:prSet presAssocID="{C9AD0440-FEC6-4DE2-8860-BE319E045409}" presName="background2" presStyleLbl="node2" presStyleIdx="3" presStyleCnt="4"/>
      <dgm:spPr/>
    </dgm:pt>
    <dgm:pt modelId="{3FB3E339-9F62-4A49-A552-C78488254FB4}" type="pres">
      <dgm:prSet presAssocID="{C9AD0440-FEC6-4DE2-8860-BE319E045409}" presName="text2" presStyleLbl="fgAcc2" presStyleIdx="3" presStyleCnt="4">
        <dgm:presLayoutVars>
          <dgm:chPref val="3"/>
        </dgm:presLayoutVars>
      </dgm:prSet>
      <dgm:spPr/>
      <dgm:t>
        <a:bodyPr/>
        <a:lstStyle/>
        <a:p>
          <a:endParaRPr lang="en-US"/>
        </a:p>
      </dgm:t>
    </dgm:pt>
    <dgm:pt modelId="{9FFA6E74-02E4-4FF6-8DBF-986E91B23A36}" type="pres">
      <dgm:prSet presAssocID="{C9AD0440-FEC6-4DE2-8860-BE319E045409}" presName="hierChild3" presStyleCnt="0"/>
      <dgm:spPr/>
    </dgm:pt>
    <dgm:pt modelId="{3B208F65-FED2-4D2E-B3D2-0518FE87F4A3}" type="pres">
      <dgm:prSet presAssocID="{84455D8E-3D47-4E41-9863-DEF19477C1A1}" presName="Name17" presStyleLbl="parChTrans1D3" presStyleIdx="3" presStyleCnt="4"/>
      <dgm:spPr/>
      <dgm:t>
        <a:bodyPr/>
        <a:lstStyle/>
        <a:p>
          <a:endParaRPr lang="en-US"/>
        </a:p>
      </dgm:t>
    </dgm:pt>
    <dgm:pt modelId="{B60AFFE1-7C47-4C66-9B3A-166D306AF0D7}" type="pres">
      <dgm:prSet presAssocID="{E7A9AAEB-281C-4FC7-99B4-1E614E7CA73E}" presName="hierRoot3" presStyleCnt="0"/>
      <dgm:spPr/>
    </dgm:pt>
    <dgm:pt modelId="{E97C10F0-0EFF-4F2E-95E6-40C63C1EA2FE}" type="pres">
      <dgm:prSet presAssocID="{E7A9AAEB-281C-4FC7-99B4-1E614E7CA73E}" presName="composite3" presStyleCnt="0"/>
      <dgm:spPr/>
    </dgm:pt>
    <dgm:pt modelId="{D3BEB4EF-438E-48ED-BADD-8C06A0E79304}" type="pres">
      <dgm:prSet presAssocID="{E7A9AAEB-281C-4FC7-99B4-1E614E7CA73E}" presName="background3" presStyleLbl="node3" presStyleIdx="3" presStyleCnt="4"/>
      <dgm:spPr/>
    </dgm:pt>
    <dgm:pt modelId="{04B43DF9-E1CE-4B9C-94F3-24B312305DE0}" type="pres">
      <dgm:prSet presAssocID="{E7A9AAEB-281C-4FC7-99B4-1E614E7CA73E}" presName="text3" presStyleLbl="fgAcc3" presStyleIdx="3" presStyleCnt="4">
        <dgm:presLayoutVars>
          <dgm:chPref val="3"/>
        </dgm:presLayoutVars>
      </dgm:prSet>
      <dgm:spPr/>
      <dgm:t>
        <a:bodyPr/>
        <a:lstStyle/>
        <a:p>
          <a:endParaRPr lang="en-US"/>
        </a:p>
      </dgm:t>
    </dgm:pt>
    <dgm:pt modelId="{4A06416F-C452-46BE-A78B-979C3A07DD24}" type="pres">
      <dgm:prSet presAssocID="{E7A9AAEB-281C-4FC7-99B4-1E614E7CA73E}" presName="hierChild4" presStyleCnt="0"/>
      <dgm:spPr/>
    </dgm:pt>
  </dgm:ptLst>
  <dgm:cxnLst>
    <dgm:cxn modelId="{1573B8E1-BD5F-4132-908A-7897B815CFF4}" type="presOf" srcId="{C603FC9C-9740-469A-A6EF-CF5371B158B7}" destId="{35A71F3C-8D31-4AAB-AF6A-3409BE7961EE}" srcOrd="0" destOrd="0" presId="urn:microsoft.com/office/officeart/2005/8/layout/hierarchy1"/>
    <dgm:cxn modelId="{FA189824-B903-413E-8ECD-AE3CD04AEE8F}" type="presOf" srcId="{0943FC55-570A-4545-B79E-5214C974252D}" destId="{7EAD2D0A-CD58-4019-BE73-91F446FCB4A5}" srcOrd="0" destOrd="0" presId="urn:microsoft.com/office/officeart/2005/8/layout/hierarchy1"/>
    <dgm:cxn modelId="{CAD43E78-1112-436B-9BF3-ACB5525E4A4F}" type="presOf" srcId="{1FE4A963-FC6C-4BCC-A6A0-5BD583D47AE2}" destId="{D9572076-AFD8-40E9-BEDF-50FF3C65DCC0}" srcOrd="0" destOrd="0" presId="urn:microsoft.com/office/officeart/2005/8/layout/hierarchy1"/>
    <dgm:cxn modelId="{2E7E3F69-2A13-4B2C-84F3-E55C213DC97A}" srcId="{C603FC9C-9740-469A-A6EF-CF5371B158B7}" destId="{3CF6E70F-6C39-4A2D-8863-37F683924C93}" srcOrd="0" destOrd="0" parTransId="{BE086684-1B8A-4826-A714-7A688517A605}" sibTransId="{26217834-88F2-4279-8F94-ED68AD16F4E4}"/>
    <dgm:cxn modelId="{4030390F-5D57-443F-BD56-0799DE2F2E72}" type="presOf" srcId="{C9AD0440-FEC6-4DE2-8860-BE319E045409}" destId="{3FB3E339-9F62-4A49-A552-C78488254FB4}" srcOrd="0" destOrd="0" presId="urn:microsoft.com/office/officeart/2005/8/layout/hierarchy1"/>
    <dgm:cxn modelId="{180BBB59-87B0-44C0-844F-C7CC72381071}" type="presOf" srcId="{84455D8E-3D47-4E41-9863-DEF19477C1A1}" destId="{3B208F65-FED2-4D2E-B3D2-0518FE87F4A3}" srcOrd="0" destOrd="0" presId="urn:microsoft.com/office/officeart/2005/8/layout/hierarchy1"/>
    <dgm:cxn modelId="{3BBA065D-6A83-44EB-BB59-734F05600D63}" type="presOf" srcId="{B3C87658-95C6-4953-9A12-1EC22AEE78D3}" destId="{FD65B654-CF2D-4338-BE68-27C7A63A7F64}" srcOrd="0" destOrd="0" presId="urn:microsoft.com/office/officeart/2005/8/layout/hierarchy1"/>
    <dgm:cxn modelId="{76285920-8FFB-45DB-A45C-6253F61FD683}" srcId="{A52C3D91-3133-4738-82C2-6344D91639D3}" destId="{5B636034-60E6-4D7E-AE41-0A3845C03717}" srcOrd="0" destOrd="0" parTransId="{989D8BF6-6DFD-4C34-9490-50ECF35478C5}" sibTransId="{C90B0650-29DB-44F2-94A3-3D7FF1323527}"/>
    <dgm:cxn modelId="{99353EB3-F3F9-410D-A911-7160CFD9C491}" srcId="{D5D1449E-D36A-4405-8356-15E1BE9A6725}" destId="{0ACA9620-17ED-4117-A76D-EE1304717428}" srcOrd="0" destOrd="0" parTransId="{5141EC0A-0118-4FED-9E64-DB0BB245E2AA}" sibTransId="{D1EE79FB-FF20-4245-96C7-E9AE5D50C508}"/>
    <dgm:cxn modelId="{B8373EBA-8CFD-4F55-876D-CF616417F1EA}" type="presOf" srcId="{B6C7973D-5652-49AA-AE0B-1BF91FCF21DB}" destId="{5154A026-4628-4CCB-8A2D-EFA6B8E04D84}" srcOrd="0" destOrd="0" presId="urn:microsoft.com/office/officeart/2005/8/layout/hierarchy1"/>
    <dgm:cxn modelId="{373D5875-D618-49B0-9697-D8457445C985}" type="presOf" srcId="{0ACA9620-17ED-4117-A76D-EE1304717428}" destId="{9F4457EE-2885-41C1-9695-F360E22C957B}" srcOrd="0" destOrd="0" presId="urn:microsoft.com/office/officeart/2005/8/layout/hierarchy1"/>
    <dgm:cxn modelId="{E196F2FD-D05B-4B37-909E-04F60A42D6B2}" type="presOf" srcId="{989D8BF6-6DFD-4C34-9490-50ECF35478C5}" destId="{306C4318-1305-44E7-BACA-06405B58A1A6}" srcOrd="0" destOrd="0" presId="urn:microsoft.com/office/officeart/2005/8/layout/hierarchy1"/>
    <dgm:cxn modelId="{5BFD351F-3C68-4B55-B71A-7C4A4F0CB2D6}" type="presOf" srcId="{E39FF6E2-AE14-4B09-BFCC-2B26263F62AA}" destId="{80D4CF66-567F-4648-A241-B6ABF844A7E6}" srcOrd="0" destOrd="0" presId="urn:microsoft.com/office/officeart/2005/8/layout/hierarchy1"/>
    <dgm:cxn modelId="{733BC659-8B20-46B0-916F-47617C090890}" type="presOf" srcId="{3CF6E70F-6C39-4A2D-8863-37F683924C93}" destId="{C2766449-E8A3-4776-9A2F-0EBA8CE31FC9}" srcOrd="0" destOrd="0" presId="urn:microsoft.com/office/officeart/2005/8/layout/hierarchy1"/>
    <dgm:cxn modelId="{2DDA6AC6-18C2-4DE3-84E5-9E89481DD53E}" srcId="{0943FC55-570A-4545-B79E-5214C974252D}" destId="{D5D1449E-D36A-4405-8356-15E1BE9A6725}" srcOrd="1" destOrd="0" parTransId="{265351F0-3277-4FC2-A0B5-A72F8A453D78}" sibTransId="{E213393C-AE5E-4EF8-88EF-7D283159D813}"/>
    <dgm:cxn modelId="{040BDD80-64AF-44CA-A3B6-DBD829024856}" type="presOf" srcId="{5141EC0A-0118-4FED-9E64-DB0BB245E2AA}" destId="{4976D7F0-6E1B-46A3-A80A-25674F041DB0}" srcOrd="0" destOrd="0" presId="urn:microsoft.com/office/officeart/2005/8/layout/hierarchy1"/>
    <dgm:cxn modelId="{7F7E0461-310A-4A9D-90B9-6C6DCAD03451}" type="presOf" srcId="{A52C3D91-3133-4738-82C2-6344D91639D3}" destId="{C1A186DF-E598-4E0F-9101-85E30DE21947}" srcOrd="0" destOrd="0" presId="urn:microsoft.com/office/officeart/2005/8/layout/hierarchy1"/>
    <dgm:cxn modelId="{7F500FBE-0993-4AB6-84D8-4BD72A575F1A}" srcId="{0943FC55-570A-4545-B79E-5214C974252D}" destId="{C9AD0440-FEC6-4DE2-8860-BE319E045409}" srcOrd="3" destOrd="0" parTransId="{E39FF6E2-AE14-4B09-BFCC-2B26263F62AA}" sibTransId="{F07D0FD7-43A1-47FA-BD49-202AB5CADFE2}"/>
    <dgm:cxn modelId="{D6FEEA2E-469E-4BDC-B972-87064FCABADE}" type="presOf" srcId="{E7A9AAEB-281C-4FC7-99B4-1E614E7CA73E}" destId="{04B43DF9-E1CE-4B9C-94F3-24B312305DE0}" srcOrd="0" destOrd="0" presId="urn:microsoft.com/office/officeart/2005/8/layout/hierarchy1"/>
    <dgm:cxn modelId="{D79D99E2-06B9-4CD3-95F1-6DF55D79090F}" type="presOf" srcId="{265351F0-3277-4FC2-A0B5-A72F8A453D78}" destId="{B174E383-B642-4079-B0A0-931E9A59C601}" srcOrd="0" destOrd="0" presId="urn:microsoft.com/office/officeart/2005/8/layout/hierarchy1"/>
    <dgm:cxn modelId="{EF986BD5-6AC9-494F-9085-94304F8C6651}" type="presOf" srcId="{5B636034-60E6-4D7E-AE41-0A3845C03717}" destId="{A683F2CB-ADDA-457D-9888-DDF2D8E2375D}" srcOrd="0" destOrd="0" presId="urn:microsoft.com/office/officeart/2005/8/layout/hierarchy1"/>
    <dgm:cxn modelId="{79842766-C58C-49D4-B255-9CB519006D88}" srcId="{1DACB75B-D868-4997-A4B2-8AAB4097D576}" destId="{0943FC55-570A-4545-B79E-5214C974252D}" srcOrd="0" destOrd="0" parTransId="{DFD23DFD-A5C9-4AC4-AD50-09EBB2E32BD7}" sibTransId="{135301CD-9905-4544-9459-8DB568E0C397}"/>
    <dgm:cxn modelId="{29A4B9B1-7538-49EB-BAEA-5A1B69AB50ED}" type="presOf" srcId="{BE086684-1B8A-4826-A714-7A688517A605}" destId="{A64E5EBD-BB07-4C89-949F-0B3EC52E66A5}" srcOrd="0" destOrd="0" presId="urn:microsoft.com/office/officeart/2005/8/layout/hierarchy1"/>
    <dgm:cxn modelId="{75150FDB-A4BE-46CA-82F6-3B206D59661F}" srcId="{C9AD0440-FEC6-4DE2-8860-BE319E045409}" destId="{E7A9AAEB-281C-4FC7-99B4-1E614E7CA73E}" srcOrd="0" destOrd="0" parTransId="{84455D8E-3D47-4E41-9863-DEF19477C1A1}" sibTransId="{0AFE3F37-8C57-40F5-9761-AC1A44A4303E}"/>
    <dgm:cxn modelId="{39DDF554-DDEB-4681-90D3-041C357BB19F}" type="presOf" srcId="{1DACB75B-D868-4997-A4B2-8AAB4097D576}" destId="{23BE30D2-232F-41C9-A3D5-58B01B224C17}" srcOrd="0" destOrd="0" presId="urn:microsoft.com/office/officeart/2005/8/layout/hierarchy1"/>
    <dgm:cxn modelId="{EE980BA6-3A86-4135-A81F-4FFE953F8A90}" srcId="{B6C7973D-5652-49AA-AE0B-1BF91FCF21DB}" destId="{C603FC9C-9740-469A-A6EF-CF5371B158B7}" srcOrd="0" destOrd="0" parTransId="{B3C87658-95C6-4953-9A12-1EC22AEE78D3}" sibTransId="{D7F7F3E9-36BA-40CF-AD05-4D31D55AA2E8}"/>
    <dgm:cxn modelId="{48647A4D-2ABB-4378-9986-61C358710E21}" srcId="{0943FC55-570A-4545-B79E-5214C974252D}" destId="{A52C3D91-3133-4738-82C2-6344D91639D3}" srcOrd="2" destOrd="0" parTransId="{1FE4A963-FC6C-4BCC-A6A0-5BD583D47AE2}" sibTransId="{D4D73246-B3BD-454D-AF32-7410ACB88E72}"/>
    <dgm:cxn modelId="{82316496-F96B-4FA1-84EA-29EE89E9FF1A}" srcId="{0943FC55-570A-4545-B79E-5214C974252D}" destId="{B6C7973D-5652-49AA-AE0B-1BF91FCF21DB}" srcOrd="0" destOrd="0" parTransId="{302FA75D-5B99-4365-BF59-8B7DEBEA2234}" sibTransId="{ED1DE6BE-D8CE-422F-8749-426CB2CB97CE}"/>
    <dgm:cxn modelId="{300FDF30-CF81-4C8F-A0E0-F1E59A666F5B}" type="presOf" srcId="{D5D1449E-D36A-4405-8356-15E1BE9A6725}" destId="{F9CF3066-32A5-44E3-A6A0-9992F9FE215E}" srcOrd="0" destOrd="0" presId="urn:microsoft.com/office/officeart/2005/8/layout/hierarchy1"/>
    <dgm:cxn modelId="{9A76759A-D129-49E5-805E-1D582A3CE235}" type="presOf" srcId="{302FA75D-5B99-4365-BF59-8B7DEBEA2234}" destId="{AA1504D2-E80B-4E49-BB5F-599E0B8339CB}" srcOrd="0" destOrd="0" presId="urn:microsoft.com/office/officeart/2005/8/layout/hierarchy1"/>
    <dgm:cxn modelId="{E262BF29-784F-430F-9E48-9FB4C671B7B4}" type="presParOf" srcId="{23BE30D2-232F-41C9-A3D5-58B01B224C17}" destId="{3844C4E3-9712-4614-84CC-615FB50FF366}" srcOrd="0" destOrd="0" presId="urn:microsoft.com/office/officeart/2005/8/layout/hierarchy1"/>
    <dgm:cxn modelId="{F12B1226-F4BF-4C14-9C77-6BB324F3F97E}" type="presParOf" srcId="{3844C4E3-9712-4614-84CC-615FB50FF366}" destId="{513345D7-E8BF-4621-9599-0A97CF8DA6CD}" srcOrd="0" destOrd="0" presId="urn:microsoft.com/office/officeart/2005/8/layout/hierarchy1"/>
    <dgm:cxn modelId="{A078499F-23FF-4DA7-8349-746DC473E996}" type="presParOf" srcId="{513345D7-E8BF-4621-9599-0A97CF8DA6CD}" destId="{6ECC24CB-7894-4A54-A227-47CDA6995C3F}" srcOrd="0" destOrd="0" presId="urn:microsoft.com/office/officeart/2005/8/layout/hierarchy1"/>
    <dgm:cxn modelId="{908766C5-4FDA-456D-956F-07341FE60C57}" type="presParOf" srcId="{513345D7-E8BF-4621-9599-0A97CF8DA6CD}" destId="{7EAD2D0A-CD58-4019-BE73-91F446FCB4A5}" srcOrd="1" destOrd="0" presId="urn:microsoft.com/office/officeart/2005/8/layout/hierarchy1"/>
    <dgm:cxn modelId="{71BA6479-9127-4BF0-8656-9B729D233A3D}" type="presParOf" srcId="{3844C4E3-9712-4614-84CC-615FB50FF366}" destId="{445A23A9-EB54-42BE-8B3A-47DE1B0C244D}" srcOrd="1" destOrd="0" presId="urn:microsoft.com/office/officeart/2005/8/layout/hierarchy1"/>
    <dgm:cxn modelId="{DF6D700E-565C-4C94-9445-316BD0EE3763}" type="presParOf" srcId="{445A23A9-EB54-42BE-8B3A-47DE1B0C244D}" destId="{AA1504D2-E80B-4E49-BB5F-599E0B8339CB}" srcOrd="0" destOrd="0" presId="urn:microsoft.com/office/officeart/2005/8/layout/hierarchy1"/>
    <dgm:cxn modelId="{DB7E1955-50E0-470A-BBAE-D83DD8E723C6}" type="presParOf" srcId="{445A23A9-EB54-42BE-8B3A-47DE1B0C244D}" destId="{2C9B025B-9E59-4488-AC37-E2E487D4081B}" srcOrd="1" destOrd="0" presId="urn:microsoft.com/office/officeart/2005/8/layout/hierarchy1"/>
    <dgm:cxn modelId="{53D07A21-1C10-4C15-A73E-31E3D91AE93D}" type="presParOf" srcId="{2C9B025B-9E59-4488-AC37-E2E487D4081B}" destId="{4A39AF36-A0A2-4D40-A560-88677F144F49}" srcOrd="0" destOrd="0" presId="urn:microsoft.com/office/officeart/2005/8/layout/hierarchy1"/>
    <dgm:cxn modelId="{1451724A-1CD4-4211-AD72-C1891E3A1226}" type="presParOf" srcId="{4A39AF36-A0A2-4D40-A560-88677F144F49}" destId="{B5D3D8A8-4DD7-4737-BD68-EF3B970DBFA8}" srcOrd="0" destOrd="0" presId="urn:microsoft.com/office/officeart/2005/8/layout/hierarchy1"/>
    <dgm:cxn modelId="{D210549C-993C-426E-8D97-D2CD49ED6195}" type="presParOf" srcId="{4A39AF36-A0A2-4D40-A560-88677F144F49}" destId="{5154A026-4628-4CCB-8A2D-EFA6B8E04D84}" srcOrd="1" destOrd="0" presId="urn:microsoft.com/office/officeart/2005/8/layout/hierarchy1"/>
    <dgm:cxn modelId="{C78C087C-6262-4CBC-9258-F4AC51FF17FB}" type="presParOf" srcId="{2C9B025B-9E59-4488-AC37-E2E487D4081B}" destId="{62CCE03D-1F02-47FE-8AE5-2EE8B4D3F1A6}" srcOrd="1" destOrd="0" presId="urn:microsoft.com/office/officeart/2005/8/layout/hierarchy1"/>
    <dgm:cxn modelId="{94DE56AF-30F7-4E47-8193-720104F0AC8D}" type="presParOf" srcId="{62CCE03D-1F02-47FE-8AE5-2EE8B4D3F1A6}" destId="{FD65B654-CF2D-4338-BE68-27C7A63A7F64}" srcOrd="0" destOrd="0" presId="urn:microsoft.com/office/officeart/2005/8/layout/hierarchy1"/>
    <dgm:cxn modelId="{219362F8-1CD6-49B8-9B19-DCBE157080AF}" type="presParOf" srcId="{62CCE03D-1F02-47FE-8AE5-2EE8B4D3F1A6}" destId="{DF28BB47-2E23-4126-A6C8-2391B1E00374}" srcOrd="1" destOrd="0" presId="urn:microsoft.com/office/officeart/2005/8/layout/hierarchy1"/>
    <dgm:cxn modelId="{6ED3F033-2201-445E-864E-ADD082C971CC}" type="presParOf" srcId="{DF28BB47-2E23-4126-A6C8-2391B1E00374}" destId="{E0D8A4B1-23FA-42AE-9F83-E27A2A416995}" srcOrd="0" destOrd="0" presId="urn:microsoft.com/office/officeart/2005/8/layout/hierarchy1"/>
    <dgm:cxn modelId="{A72FA3B0-CB36-4A9E-BBDA-FD3E3C223A04}" type="presParOf" srcId="{E0D8A4B1-23FA-42AE-9F83-E27A2A416995}" destId="{B06DA069-9B74-4C07-A973-2C93DC404871}" srcOrd="0" destOrd="0" presId="urn:microsoft.com/office/officeart/2005/8/layout/hierarchy1"/>
    <dgm:cxn modelId="{082129D9-7A49-4DB9-8D9E-A73978DFA0DD}" type="presParOf" srcId="{E0D8A4B1-23FA-42AE-9F83-E27A2A416995}" destId="{35A71F3C-8D31-4AAB-AF6A-3409BE7961EE}" srcOrd="1" destOrd="0" presId="urn:microsoft.com/office/officeart/2005/8/layout/hierarchy1"/>
    <dgm:cxn modelId="{08741E2B-48AD-485C-83AC-6DE1AC0FC9B2}" type="presParOf" srcId="{DF28BB47-2E23-4126-A6C8-2391B1E00374}" destId="{71F85906-96FE-44C5-A223-87DD090E1201}" srcOrd="1" destOrd="0" presId="urn:microsoft.com/office/officeart/2005/8/layout/hierarchy1"/>
    <dgm:cxn modelId="{528CF86A-14F2-4758-B927-D381ADF61E4B}" type="presParOf" srcId="{71F85906-96FE-44C5-A223-87DD090E1201}" destId="{A64E5EBD-BB07-4C89-949F-0B3EC52E66A5}" srcOrd="0" destOrd="0" presId="urn:microsoft.com/office/officeart/2005/8/layout/hierarchy1"/>
    <dgm:cxn modelId="{B7E841EA-CCF2-44AB-A6A1-67636AE271B3}" type="presParOf" srcId="{71F85906-96FE-44C5-A223-87DD090E1201}" destId="{72F78FE5-61EF-440C-9B81-0200857BDF4F}" srcOrd="1" destOrd="0" presId="urn:microsoft.com/office/officeart/2005/8/layout/hierarchy1"/>
    <dgm:cxn modelId="{DF21F9C6-5C3B-4B2B-857F-2393742025FF}" type="presParOf" srcId="{72F78FE5-61EF-440C-9B81-0200857BDF4F}" destId="{4B3E396A-9428-4A40-8175-645CE092533F}" srcOrd="0" destOrd="0" presId="urn:microsoft.com/office/officeart/2005/8/layout/hierarchy1"/>
    <dgm:cxn modelId="{E3CE1EBF-5A8C-465D-8F62-F0E08B9AD694}" type="presParOf" srcId="{4B3E396A-9428-4A40-8175-645CE092533F}" destId="{F17C9255-033C-4C36-8F8D-F97AAE65557F}" srcOrd="0" destOrd="0" presId="urn:microsoft.com/office/officeart/2005/8/layout/hierarchy1"/>
    <dgm:cxn modelId="{75DA3F39-B301-4643-8F2F-20F82E97EBC1}" type="presParOf" srcId="{4B3E396A-9428-4A40-8175-645CE092533F}" destId="{C2766449-E8A3-4776-9A2F-0EBA8CE31FC9}" srcOrd="1" destOrd="0" presId="urn:microsoft.com/office/officeart/2005/8/layout/hierarchy1"/>
    <dgm:cxn modelId="{17F2EF15-7AF5-439B-B422-D1D2569014C8}" type="presParOf" srcId="{72F78FE5-61EF-440C-9B81-0200857BDF4F}" destId="{95CDE0B8-FE3B-49CB-871D-6EC3DABB852E}" srcOrd="1" destOrd="0" presId="urn:microsoft.com/office/officeart/2005/8/layout/hierarchy1"/>
    <dgm:cxn modelId="{8F5FADA3-FEA7-4E5D-B8EA-2A54880E5647}" type="presParOf" srcId="{445A23A9-EB54-42BE-8B3A-47DE1B0C244D}" destId="{B174E383-B642-4079-B0A0-931E9A59C601}" srcOrd="2" destOrd="0" presId="urn:microsoft.com/office/officeart/2005/8/layout/hierarchy1"/>
    <dgm:cxn modelId="{89215313-4AA0-41D1-B9A1-98E4E0AAAC79}" type="presParOf" srcId="{445A23A9-EB54-42BE-8B3A-47DE1B0C244D}" destId="{F7C21A03-1A7E-43E9-9876-1AAD4B7B02A2}" srcOrd="3" destOrd="0" presId="urn:microsoft.com/office/officeart/2005/8/layout/hierarchy1"/>
    <dgm:cxn modelId="{7C04847F-9B36-432E-8F3B-EBC00540DCAE}" type="presParOf" srcId="{F7C21A03-1A7E-43E9-9876-1AAD4B7B02A2}" destId="{C8CA5050-FEB9-4765-BA43-060680862C04}" srcOrd="0" destOrd="0" presId="urn:microsoft.com/office/officeart/2005/8/layout/hierarchy1"/>
    <dgm:cxn modelId="{BB5D9EAA-5DAA-46E0-AA8C-48B6B9ECC4DD}" type="presParOf" srcId="{C8CA5050-FEB9-4765-BA43-060680862C04}" destId="{B275AF4B-E2E4-4B17-B548-F5E8D8606A8E}" srcOrd="0" destOrd="0" presId="urn:microsoft.com/office/officeart/2005/8/layout/hierarchy1"/>
    <dgm:cxn modelId="{5837E45B-18D3-4745-8B13-B503807222BF}" type="presParOf" srcId="{C8CA5050-FEB9-4765-BA43-060680862C04}" destId="{F9CF3066-32A5-44E3-A6A0-9992F9FE215E}" srcOrd="1" destOrd="0" presId="urn:microsoft.com/office/officeart/2005/8/layout/hierarchy1"/>
    <dgm:cxn modelId="{A7AB9FE0-EA84-4C79-BE9E-3B6FB3923929}" type="presParOf" srcId="{F7C21A03-1A7E-43E9-9876-1AAD4B7B02A2}" destId="{6FF9EBD2-9638-4B29-B2BE-C218F938CC2E}" srcOrd="1" destOrd="0" presId="urn:microsoft.com/office/officeart/2005/8/layout/hierarchy1"/>
    <dgm:cxn modelId="{C73CA289-7B61-483C-BF6C-4FF4A589CEAA}" type="presParOf" srcId="{6FF9EBD2-9638-4B29-B2BE-C218F938CC2E}" destId="{4976D7F0-6E1B-46A3-A80A-25674F041DB0}" srcOrd="0" destOrd="0" presId="urn:microsoft.com/office/officeart/2005/8/layout/hierarchy1"/>
    <dgm:cxn modelId="{D421665E-508D-4C33-BDFB-AD81EBDB37DD}" type="presParOf" srcId="{6FF9EBD2-9638-4B29-B2BE-C218F938CC2E}" destId="{AEB5DEE6-88D1-48DC-A81E-CA19129C4AB6}" srcOrd="1" destOrd="0" presId="urn:microsoft.com/office/officeart/2005/8/layout/hierarchy1"/>
    <dgm:cxn modelId="{99C85DB0-B80D-41CE-9B25-55F6C472A1D2}" type="presParOf" srcId="{AEB5DEE6-88D1-48DC-A81E-CA19129C4AB6}" destId="{1A6C47FC-0102-4615-9D7D-C29786CAEDC6}" srcOrd="0" destOrd="0" presId="urn:microsoft.com/office/officeart/2005/8/layout/hierarchy1"/>
    <dgm:cxn modelId="{1CAE6166-0C71-478A-A111-2D9B4EC661F7}" type="presParOf" srcId="{1A6C47FC-0102-4615-9D7D-C29786CAEDC6}" destId="{DFAED8CB-F555-487C-8AA9-399BAD8F8BBD}" srcOrd="0" destOrd="0" presId="urn:microsoft.com/office/officeart/2005/8/layout/hierarchy1"/>
    <dgm:cxn modelId="{E850F71C-4238-482A-9975-CCF5D6857D40}" type="presParOf" srcId="{1A6C47FC-0102-4615-9D7D-C29786CAEDC6}" destId="{9F4457EE-2885-41C1-9695-F360E22C957B}" srcOrd="1" destOrd="0" presId="urn:microsoft.com/office/officeart/2005/8/layout/hierarchy1"/>
    <dgm:cxn modelId="{1E7C28DF-5C72-4264-BF6A-D18EE4B14E42}" type="presParOf" srcId="{AEB5DEE6-88D1-48DC-A81E-CA19129C4AB6}" destId="{3CFFF932-86B2-4F61-AE68-D6CB99F83139}" srcOrd="1" destOrd="0" presId="urn:microsoft.com/office/officeart/2005/8/layout/hierarchy1"/>
    <dgm:cxn modelId="{AC8B8FDE-81BB-4ADA-B348-F294E6F734BA}" type="presParOf" srcId="{445A23A9-EB54-42BE-8B3A-47DE1B0C244D}" destId="{D9572076-AFD8-40E9-BEDF-50FF3C65DCC0}" srcOrd="4" destOrd="0" presId="urn:microsoft.com/office/officeart/2005/8/layout/hierarchy1"/>
    <dgm:cxn modelId="{99EC40DC-1E14-4A46-BE44-B10C79CB7C54}" type="presParOf" srcId="{445A23A9-EB54-42BE-8B3A-47DE1B0C244D}" destId="{FC06F6AF-519C-487E-B367-8327A7BBF6C2}" srcOrd="5" destOrd="0" presId="urn:microsoft.com/office/officeart/2005/8/layout/hierarchy1"/>
    <dgm:cxn modelId="{6F6C7867-E97F-4571-A9D9-1A5E61C85D75}" type="presParOf" srcId="{FC06F6AF-519C-487E-B367-8327A7BBF6C2}" destId="{973A8E99-3B16-4392-BE35-61A4B1744DD9}" srcOrd="0" destOrd="0" presId="urn:microsoft.com/office/officeart/2005/8/layout/hierarchy1"/>
    <dgm:cxn modelId="{830C9154-CBD0-4201-A272-B5582A6315AB}" type="presParOf" srcId="{973A8E99-3B16-4392-BE35-61A4B1744DD9}" destId="{36450922-F0F8-4D8B-8664-1D1ECD1FA606}" srcOrd="0" destOrd="0" presId="urn:microsoft.com/office/officeart/2005/8/layout/hierarchy1"/>
    <dgm:cxn modelId="{046AA3D3-0CA4-411A-88C7-D5001B1C0501}" type="presParOf" srcId="{973A8E99-3B16-4392-BE35-61A4B1744DD9}" destId="{C1A186DF-E598-4E0F-9101-85E30DE21947}" srcOrd="1" destOrd="0" presId="urn:microsoft.com/office/officeart/2005/8/layout/hierarchy1"/>
    <dgm:cxn modelId="{8CBCE4FD-0791-432C-871E-389F1A6CA595}" type="presParOf" srcId="{FC06F6AF-519C-487E-B367-8327A7BBF6C2}" destId="{19D4C9C4-439E-4173-86E3-3D8496635705}" srcOrd="1" destOrd="0" presId="urn:microsoft.com/office/officeart/2005/8/layout/hierarchy1"/>
    <dgm:cxn modelId="{F813F871-77E4-4F8E-AAA2-A3BD13B9B90C}" type="presParOf" srcId="{19D4C9C4-439E-4173-86E3-3D8496635705}" destId="{306C4318-1305-44E7-BACA-06405B58A1A6}" srcOrd="0" destOrd="0" presId="urn:microsoft.com/office/officeart/2005/8/layout/hierarchy1"/>
    <dgm:cxn modelId="{E12BD369-3544-44FA-8137-02FEF836EB45}" type="presParOf" srcId="{19D4C9C4-439E-4173-86E3-3D8496635705}" destId="{16FACDD6-7C90-4A18-BA05-0738012A321E}" srcOrd="1" destOrd="0" presId="urn:microsoft.com/office/officeart/2005/8/layout/hierarchy1"/>
    <dgm:cxn modelId="{D3521EB1-E438-49BF-9963-093EED69819E}" type="presParOf" srcId="{16FACDD6-7C90-4A18-BA05-0738012A321E}" destId="{797F0224-31BA-4738-AABC-6E04E7AD627F}" srcOrd="0" destOrd="0" presId="urn:microsoft.com/office/officeart/2005/8/layout/hierarchy1"/>
    <dgm:cxn modelId="{0AE2E19C-3951-4966-83CC-949C0E247BF8}" type="presParOf" srcId="{797F0224-31BA-4738-AABC-6E04E7AD627F}" destId="{2C811C2B-7D2B-4BCB-A46C-903D4A2D201D}" srcOrd="0" destOrd="0" presId="urn:microsoft.com/office/officeart/2005/8/layout/hierarchy1"/>
    <dgm:cxn modelId="{A63D664F-64E6-4AE6-9B94-C37E72DD320E}" type="presParOf" srcId="{797F0224-31BA-4738-AABC-6E04E7AD627F}" destId="{A683F2CB-ADDA-457D-9888-DDF2D8E2375D}" srcOrd="1" destOrd="0" presId="urn:microsoft.com/office/officeart/2005/8/layout/hierarchy1"/>
    <dgm:cxn modelId="{676A5308-354A-4291-9F30-80EE8FBCF2D1}" type="presParOf" srcId="{16FACDD6-7C90-4A18-BA05-0738012A321E}" destId="{D0B4E609-BF63-408E-842C-C3E136D65072}" srcOrd="1" destOrd="0" presId="urn:microsoft.com/office/officeart/2005/8/layout/hierarchy1"/>
    <dgm:cxn modelId="{BC01C323-6DE2-48C9-A0E4-7BE7F8303152}" type="presParOf" srcId="{445A23A9-EB54-42BE-8B3A-47DE1B0C244D}" destId="{80D4CF66-567F-4648-A241-B6ABF844A7E6}" srcOrd="6" destOrd="0" presId="urn:microsoft.com/office/officeart/2005/8/layout/hierarchy1"/>
    <dgm:cxn modelId="{0A960450-3AEA-4955-A1F9-2787255EA5E7}" type="presParOf" srcId="{445A23A9-EB54-42BE-8B3A-47DE1B0C244D}" destId="{71921D93-C348-418D-95E8-B021FEC791CA}" srcOrd="7" destOrd="0" presId="urn:microsoft.com/office/officeart/2005/8/layout/hierarchy1"/>
    <dgm:cxn modelId="{E6279D95-7D33-4A7F-B0C6-FF80B7EC7799}" type="presParOf" srcId="{71921D93-C348-418D-95E8-B021FEC791CA}" destId="{7DCF073D-EA75-42B9-B062-5A90B5119ADC}" srcOrd="0" destOrd="0" presId="urn:microsoft.com/office/officeart/2005/8/layout/hierarchy1"/>
    <dgm:cxn modelId="{92F8324B-F961-4C90-A7AA-1047FC303FEA}" type="presParOf" srcId="{7DCF073D-EA75-42B9-B062-5A90B5119ADC}" destId="{13A50132-6B16-4907-BE20-986C70CC17FB}" srcOrd="0" destOrd="0" presId="urn:microsoft.com/office/officeart/2005/8/layout/hierarchy1"/>
    <dgm:cxn modelId="{5DB578FE-5B6C-4127-B56E-23723EA198F8}" type="presParOf" srcId="{7DCF073D-EA75-42B9-B062-5A90B5119ADC}" destId="{3FB3E339-9F62-4A49-A552-C78488254FB4}" srcOrd="1" destOrd="0" presId="urn:microsoft.com/office/officeart/2005/8/layout/hierarchy1"/>
    <dgm:cxn modelId="{2093746B-8BEA-4CC3-ADED-22454F073B4F}" type="presParOf" srcId="{71921D93-C348-418D-95E8-B021FEC791CA}" destId="{9FFA6E74-02E4-4FF6-8DBF-986E91B23A36}" srcOrd="1" destOrd="0" presId="urn:microsoft.com/office/officeart/2005/8/layout/hierarchy1"/>
    <dgm:cxn modelId="{FC12223D-4B2C-4494-9E02-0292403470D0}" type="presParOf" srcId="{9FFA6E74-02E4-4FF6-8DBF-986E91B23A36}" destId="{3B208F65-FED2-4D2E-B3D2-0518FE87F4A3}" srcOrd="0" destOrd="0" presId="urn:microsoft.com/office/officeart/2005/8/layout/hierarchy1"/>
    <dgm:cxn modelId="{CD1FC65F-9386-4918-B51D-7CABC877E7F3}" type="presParOf" srcId="{9FFA6E74-02E4-4FF6-8DBF-986E91B23A36}" destId="{B60AFFE1-7C47-4C66-9B3A-166D306AF0D7}" srcOrd="1" destOrd="0" presId="urn:microsoft.com/office/officeart/2005/8/layout/hierarchy1"/>
    <dgm:cxn modelId="{770B211D-0AC8-4535-9AC2-88DA6547400D}" type="presParOf" srcId="{B60AFFE1-7C47-4C66-9B3A-166D306AF0D7}" destId="{E97C10F0-0EFF-4F2E-95E6-40C63C1EA2FE}" srcOrd="0" destOrd="0" presId="urn:microsoft.com/office/officeart/2005/8/layout/hierarchy1"/>
    <dgm:cxn modelId="{80C07AE1-7B16-4723-BEA4-035A681105EA}" type="presParOf" srcId="{E97C10F0-0EFF-4F2E-95E6-40C63C1EA2FE}" destId="{D3BEB4EF-438E-48ED-BADD-8C06A0E79304}" srcOrd="0" destOrd="0" presId="urn:microsoft.com/office/officeart/2005/8/layout/hierarchy1"/>
    <dgm:cxn modelId="{A2EA9C54-CC96-4C51-82AF-9D2246F34798}" type="presParOf" srcId="{E97C10F0-0EFF-4F2E-95E6-40C63C1EA2FE}" destId="{04B43DF9-E1CE-4B9C-94F3-24B312305DE0}" srcOrd="1" destOrd="0" presId="urn:microsoft.com/office/officeart/2005/8/layout/hierarchy1"/>
    <dgm:cxn modelId="{A3F70B9F-9C0E-474E-AA23-C7AD2C6BBEFC}" type="presParOf" srcId="{B60AFFE1-7C47-4C66-9B3A-166D306AF0D7}" destId="{4A06416F-C452-46BE-A78B-979C3A07DD24}" srcOrd="1" destOrd="0" presId="urn:microsoft.com/office/officeart/2005/8/layout/hierarchy1"/>
  </dgm:cxnLst>
  <dgm:bg/>
  <dgm:whole/>
  <dgm:extLst>
    <a:ext uri="http://schemas.microsoft.com/office/drawing/2008/diagram">
      <dsp:dataModelExt xmlns=""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840182B-D16A-4725-A883-5CDED53322E4}" type="doc">
      <dgm:prSet loTypeId="urn:microsoft.com/office/officeart/2005/8/layout/hierarchy1" loCatId="hierarchy" qsTypeId="urn:microsoft.com/office/officeart/2005/8/quickstyle/3d1" qsCatId="3D" csTypeId="urn:microsoft.com/office/officeart/2005/8/colors/accent6_1" csCatId="accent6" phldr="1"/>
      <dgm:spPr/>
      <dgm:t>
        <a:bodyPr/>
        <a:lstStyle/>
        <a:p>
          <a:endParaRPr lang="en-US"/>
        </a:p>
      </dgm:t>
    </dgm:pt>
    <dgm:pt modelId="{C2D8A755-2403-4535-ABC8-0A97C010591D}">
      <dgm:prSet phldrT="[Text]"/>
      <dgm:spPr/>
      <dgm:t>
        <a:bodyPr/>
        <a:lstStyle/>
        <a:p>
          <a:r>
            <a:rPr lang="en-US" dirty="0" smtClean="0"/>
            <a:t>Payload Build</a:t>
          </a:r>
          <a:endParaRPr lang="en-US" dirty="0"/>
        </a:p>
      </dgm:t>
    </dgm:pt>
    <dgm:pt modelId="{97FBE711-46B5-4FC5-949E-055C63CA55B2}" type="parTrans" cxnId="{7A95BC2A-DA62-4425-8E4E-7E3E30A3F5A1}">
      <dgm:prSet/>
      <dgm:spPr/>
      <dgm:t>
        <a:bodyPr/>
        <a:lstStyle/>
        <a:p>
          <a:endParaRPr lang="en-US"/>
        </a:p>
      </dgm:t>
    </dgm:pt>
    <dgm:pt modelId="{FDA753BF-C0B0-472C-AA5B-5FE0460B5075}" type="sibTrans" cxnId="{7A95BC2A-DA62-4425-8E4E-7E3E30A3F5A1}">
      <dgm:prSet/>
      <dgm:spPr/>
      <dgm:t>
        <a:bodyPr/>
        <a:lstStyle/>
        <a:p>
          <a:endParaRPr lang="en-US"/>
        </a:p>
      </dgm:t>
    </dgm:pt>
    <dgm:pt modelId="{59C5847D-053B-4213-88E9-9DA9758A7365}">
      <dgm:prSet phldrT="[Text]"/>
      <dgm:spPr/>
      <dgm:t>
        <a:bodyPr/>
        <a:lstStyle/>
        <a:p>
          <a:r>
            <a:rPr lang="en-US" b="1" dirty="0" smtClean="0"/>
            <a:t>Taylor Garcia</a:t>
          </a:r>
        </a:p>
        <a:p>
          <a:r>
            <a:rPr lang="en-US" b="1" dirty="0" smtClean="0"/>
            <a:t>*Team Lead*</a:t>
          </a:r>
          <a:endParaRPr lang="en-US" b="1" dirty="0"/>
        </a:p>
      </dgm:t>
    </dgm:pt>
    <dgm:pt modelId="{0C9A541E-BC3C-473E-A715-46991E80523B}" type="parTrans" cxnId="{339B088E-75C9-4722-9E0D-16162861646B}">
      <dgm:prSet/>
      <dgm:spPr/>
      <dgm:t>
        <a:bodyPr/>
        <a:lstStyle/>
        <a:p>
          <a:endParaRPr lang="en-US"/>
        </a:p>
      </dgm:t>
    </dgm:pt>
    <dgm:pt modelId="{9FD8B2B1-1A29-4A7D-9B66-01B2F2AA4AD3}" type="sibTrans" cxnId="{339B088E-75C9-4722-9E0D-16162861646B}">
      <dgm:prSet/>
      <dgm:spPr/>
      <dgm:t>
        <a:bodyPr/>
        <a:lstStyle/>
        <a:p>
          <a:endParaRPr lang="en-US"/>
        </a:p>
      </dgm:t>
    </dgm:pt>
    <dgm:pt modelId="{A7320298-5613-431E-B55B-028DA849C71D}">
      <dgm:prSet phldrT="[Text]"/>
      <dgm:spPr/>
      <dgm:t>
        <a:bodyPr/>
        <a:lstStyle/>
        <a:p>
          <a:r>
            <a:rPr lang="en-US" b="1" dirty="0" smtClean="0"/>
            <a:t>Salman Khan</a:t>
          </a:r>
          <a:endParaRPr lang="en-US" b="1" dirty="0"/>
        </a:p>
      </dgm:t>
    </dgm:pt>
    <dgm:pt modelId="{82EA8F8D-A285-49FE-AFB0-93066486DABB}" type="parTrans" cxnId="{90E796BF-D81F-4DDE-95CD-335E7DF4174B}">
      <dgm:prSet/>
      <dgm:spPr/>
      <dgm:t>
        <a:bodyPr/>
        <a:lstStyle/>
        <a:p>
          <a:endParaRPr lang="en-US"/>
        </a:p>
      </dgm:t>
    </dgm:pt>
    <dgm:pt modelId="{9C7FFA98-A631-447D-841D-AA85C3C2B629}" type="sibTrans" cxnId="{90E796BF-D81F-4DDE-95CD-335E7DF4174B}">
      <dgm:prSet/>
      <dgm:spPr/>
      <dgm:t>
        <a:bodyPr/>
        <a:lstStyle/>
        <a:p>
          <a:endParaRPr lang="en-US"/>
        </a:p>
      </dgm:t>
    </dgm:pt>
    <dgm:pt modelId="{71493C9B-18CD-4B98-A8C9-7272E68E2496}">
      <dgm:prSet phldrT="[Text]"/>
      <dgm:spPr/>
      <dgm:t>
        <a:bodyPr/>
        <a:lstStyle/>
        <a:p>
          <a:r>
            <a:rPr lang="en-US" b="1" dirty="0" smtClean="0"/>
            <a:t>Jason Checky</a:t>
          </a:r>
          <a:endParaRPr lang="en-US" b="1" dirty="0"/>
        </a:p>
      </dgm:t>
    </dgm:pt>
    <dgm:pt modelId="{A5BF873C-AD90-433E-A9DD-1B49E6E2A84E}" type="parTrans" cxnId="{0DC714AD-3FED-4E2D-A3CC-B75E0DAD2483}">
      <dgm:prSet/>
      <dgm:spPr/>
      <dgm:t>
        <a:bodyPr/>
        <a:lstStyle/>
        <a:p>
          <a:endParaRPr lang="en-US"/>
        </a:p>
      </dgm:t>
    </dgm:pt>
    <dgm:pt modelId="{47F2AD3C-7D6F-4BB7-80B4-980689B0D679}" type="sibTrans" cxnId="{0DC714AD-3FED-4E2D-A3CC-B75E0DAD2483}">
      <dgm:prSet/>
      <dgm:spPr/>
      <dgm:t>
        <a:bodyPr/>
        <a:lstStyle/>
        <a:p>
          <a:endParaRPr lang="en-US"/>
        </a:p>
      </dgm:t>
    </dgm:pt>
    <dgm:pt modelId="{4D4B44F2-804E-435E-AD35-6DE32250802C}">
      <dgm:prSet/>
      <dgm:spPr/>
      <dgm:t>
        <a:bodyPr/>
        <a:lstStyle/>
        <a:p>
          <a:r>
            <a:rPr lang="en-US" b="1" dirty="0" smtClean="0"/>
            <a:t>Brad Finley</a:t>
          </a:r>
          <a:endParaRPr lang="en-US" b="1" dirty="0"/>
        </a:p>
      </dgm:t>
    </dgm:pt>
    <dgm:pt modelId="{BF652BF8-B6C3-41E9-8A21-14CBF60FA080}" type="parTrans" cxnId="{A12F6A4E-D73D-457E-A2E5-263E7CF46156}">
      <dgm:prSet/>
      <dgm:spPr/>
      <dgm:t>
        <a:bodyPr/>
        <a:lstStyle/>
        <a:p>
          <a:endParaRPr lang="en-US"/>
        </a:p>
      </dgm:t>
    </dgm:pt>
    <dgm:pt modelId="{3660B0A4-3272-49F7-95CA-194C761DEEB8}" type="sibTrans" cxnId="{A12F6A4E-D73D-457E-A2E5-263E7CF46156}">
      <dgm:prSet/>
      <dgm:spPr/>
      <dgm:t>
        <a:bodyPr/>
        <a:lstStyle/>
        <a:p>
          <a:endParaRPr lang="en-US"/>
        </a:p>
      </dgm:t>
    </dgm:pt>
    <dgm:pt modelId="{E361F0E2-03F4-42A7-80BD-D3A9F6638340}">
      <dgm:prSet/>
      <dgm:spPr/>
      <dgm:t>
        <a:bodyPr/>
        <a:lstStyle/>
        <a:p>
          <a:r>
            <a:rPr lang="en-US" dirty="0" smtClean="0"/>
            <a:t>Flight Computer Build</a:t>
          </a:r>
          <a:endParaRPr lang="en-US" dirty="0"/>
        </a:p>
      </dgm:t>
    </dgm:pt>
    <dgm:pt modelId="{F3B260AA-6720-4ACD-9F86-32AF098208E9}" type="parTrans" cxnId="{B0E9045D-EB60-48B7-9FE8-7107EC01B9EA}">
      <dgm:prSet/>
      <dgm:spPr/>
      <dgm:t>
        <a:bodyPr/>
        <a:lstStyle/>
        <a:p>
          <a:endParaRPr lang="en-US"/>
        </a:p>
      </dgm:t>
    </dgm:pt>
    <dgm:pt modelId="{11B73A37-E059-4356-89A4-731BE8298905}" type="sibTrans" cxnId="{B0E9045D-EB60-48B7-9FE8-7107EC01B9EA}">
      <dgm:prSet/>
      <dgm:spPr/>
      <dgm:t>
        <a:bodyPr/>
        <a:lstStyle/>
        <a:p>
          <a:endParaRPr lang="en-US"/>
        </a:p>
      </dgm:t>
    </dgm:pt>
    <dgm:pt modelId="{110FF718-2DBB-409D-8846-308DA947720B}">
      <dgm:prSet/>
      <dgm:spPr/>
      <dgm:t>
        <a:bodyPr/>
        <a:lstStyle/>
        <a:p>
          <a:r>
            <a:rPr lang="en-US" dirty="0" smtClean="0"/>
            <a:t>Photographer</a:t>
          </a:r>
          <a:endParaRPr lang="en-US" dirty="0"/>
        </a:p>
      </dgm:t>
    </dgm:pt>
    <dgm:pt modelId="{06360238-0421-4873-BF5C-03023C18BDFE}" type="parTrans" cxnId="{E0D4C877-4EC7-4404-A3C2-53EAA21185EB}">
      <dgm:prSet/>
      <dgm:spPr/>
      <dgm:t>
        <a:bodyPr/>
        <a:lstStyle/>
        <a:p>
          <a:endParaRPr lang="en-US"/>
        </a:p>
      </dgm:t>
    </dgm:pt>
    <dgm:pt modelId="{CE8C4593-BD07-49F4-88FB-D4DC9F542405}" type="sibTrans" cxnId="{E0D4C877-4EC7-4404-A3C2-53EAA21185EB}">
      <dgm:prSet/>
      <dgm:spPr/>
      <dgm:t>
        <a:bodyPr/>
        <a:lstStyle/>
        <a:p>
          <a:endParaRPr lang="en-US"/>
        </a:p>
      </dgm:t>
    </dgm:pt>
    <dgm:pt modelId="{82E5BAF8-CFEE-4921-BD39-2545E0072A97}">
      <dgm:prSet/>
      <dgm:spPr/>
      <dgm:t>
        <a:bodyPr/>
        <a:lstStyle/>
        <a:p>
          <a:r>
            <a:rPr lang="en-US" dirty="0" smtClean="0"/>
            <a:t>Weather Station</a:t>
          </a:r>
          <a:endParaRPr lang="en-US" dirty="0"/>
        </a:p>
      </dgm:t>
    </dgm:pt>
    <dgm:pt modelId="{947E0199-1765-44F4-B609-F6CBF6681201}" type="parTrans" cxnId="{8BD290A9-4A53-4E05-8FE2-8CCF98E7207A}">
      <dgm:prSet/>
      <dgm:spPr/>
      <dgm:t>
        <a:bodyPr/>
        <a:lstStyle/>
        <a:p>
          <a:endParaRPr lang="en-US"/>
        </a:p>
      </dgm:t>
    </dgm:pt>
    <dgm:pt modelId="{09ED70A1-ABFC-4534-AA1C-06A2DC8095B0}" type="sibTrans" cxnId="{8BD290A9-4A53-4E05-8FE2-8CCF98E7207A}">
      <dgm:prSet/>
      <dgm:spPr/>
      <dgm:t>
        <a:bodyPr/>
        <a:lstStyle/>
        <a:p>
          <a:endParaRPr lang="en-US"/>
        </a:p>
      </dgm:t>
    </dgm:pt>
    <dgm:pt modelId="{83E051B9-614A-4733-87C7-3F7D0F414B27}">
      <dgm:prSet/>
      <dgm:spPr/>
      <dgm:t>
        <a:bodyPr/>
        <a:lstStyle/>
        <a:p>
          <a:r>
            <a:rPr lang="en-US" dirty="0" smtClean="0"/>
            <a:t>Payload Box Build</a:t>
          </a:r>
          <a:endParaRPr lang="en-US" dirty="0"/>
        </a:p>
      </dgm:t>
    </dgm:pt>
    <dgm:pt modelId="{6B452433-6C22-424E-B0CE-9515A364743F}" type="parTrans" cxnId="{60FB50FA-BF3F-49C1-A290-3A74EADF7632}">
      <dgm:prSet/>
      <dgm:spPr/>
      <dgm:t>
        <a:bodyPr/>
        <a:lstStyle/>
        <a:p>
          <a:endParaRPr lang="en-US"/>
        </a:p>
      </dgm:t>
    </dgm:pt>
    <dgm:pt modelId="{39A542D1-46E7-4733-B02E-B2C02DE047EA}" type="sibTrans" cxnId="{60FB50FA-BF3F-49C1-A290-3A74EADF7632}">
      <dgm:prSet/>
      <dgm:spPr/>
      <dgm:t>
        <a:bodyPr/>
        <a:lstStyle/>
        <a:p>
          <a:endParaRPr lang="en-US"/>
        </a:p>
      </dgm:t>
    </dgm:pt>
    <dgm:pt modelId="{3EF5E5CE-4652-4245-9F10-276B8F6352D6}">
      <dgm:prSet/>
      <dgm:spPr/>
      <dgm:t>
        <a:bodyPr/>
        <a:lstStyle/>
        <a:p>
          <a:r>
            <a:rPr lang="en-US" dirty="0" smtClean="0"/>
            <a:t>Programmer</a:t>
          </a:r>
          <a:endParaRPr lang="en-US" dirty="0"/>
        </a:p>
      </dgm:t>
    </dgm:pt>
    <dgm:pt modelId="{942EACC8-739D-4F81-84CF-D5B986FF3E0B}" type="parTrans" cxnId="{2C5AD8C9-3BE5-4354-AEEC-3584E60E056A}">
      <dgm:prSet/>
      <dgm:spPr/>
      <dgm:t>
        <a:bodyPr/>
        <a:lstStyle/>
        <a:p>
          <a:endParaRPr lang="en-US"/>
        </a:p>
      </dgm:t>
    </dgm:pt>
    <dgm:pt modelId="{6B8EE7E5-2B70-46B1-A130-8EDAABF01532}" type="sibTrans" cxnId="{2C5AD8C9-3BE5-4354-AEEC-3584E60E056A}">
      <dgm:prSet/>
      <dgm:spPr/>
      <dgm:t>
        <a:bodyPr/>
        <a:lstStyle/>
        <a:p>
          <a:endParaRPr lang="en-US"/>
        </a:p>
      </dgm:t>
    </dgm:pt>
    <dgm:pt modelId="{CC8897B4-E0FE-4712-9A1A-2E4417615A17}">
      <dgm:prSet/>
      <dgm:spPr/>
      <dgm:t>
        <a:bodyPr/>
        <a:lstStyle/>
        <a:p>
          <a:r>
            <a:rPr lang="en-US" dirty="0" smtClean="0"/>
            <a:t>Camera &amp; Camera Experiment</a:t>
          </a:r>
          <a:endParaRPr lang="en-US" dirty="0"/>
        </a:p>
      </dgm:t>
    </dgm:pt>
    <dgm:pt modelId="{57AA3148-DA23-4D45-9862-A8C74DB8D0BC}" type="parTrans" cxnId="{8A12F12B-4DEE-421A-8A94-927651DDA6D7}">
      <dgm:prSet/>
      <dgm:spPr/>
      <dgm:t>
        <a:bodyPr/>
        <a:lstStyle/>
        <a:p>
          <a:endParaRPr lang="en-US"/>
        </a:p>
      </dgm:t>
    </dgm:pt>
    <dgm:pt modelId="{97A54B36-3E1E-438B-88F7-4C59459584AE}" type="sibTrans" cxnId="{8A12F12B-4DEE-421A-8A94-927651DDA6D7}">
      <dgm:prSet/>
      <dgm:spPr/>
      <dgm:t>
        <a:bodyPr/>
        <a:lstStyle/>
        <a:p>
          <a:endParaRPr lang="en-US"/>
        </a:p>
      </dgm:t>
    </dgm:pt>
    <dgm:pt modelId="{33D79B13-53B4-4008-8B48-C76E6CDB8337}">
      <dgm:prSet/>
      <dgm:spPr/>
      <dgm:t>
        <a:bodyPr/>
        <a:lstStyle/>
        <a:p>
          <a:r>
            <a:rPr lang="en-US" dirty="0" smtClean="0"/>
            <a:t>“Other” Experiment </a:t>
          </a:r>
          <a:endParaRPr lang="en-US" dirty="0"/>
        </a:p>
      </dgm:t>
    </dgm:pt>
    <dgm:pt modelId="{1203571E-079F-4989-89AD-75CE351EE064}" type="parTrans" cxnId="{DFE45D86-D753-4019-BB53-C70702ECA248}">
      <dgm:prSet/>
      <dgm:spPr/>
      <dgm:t>
        <a:bodyPr/>
        <a:lstStyle/>
        <a:p>
          <a:endParaRPr lang="en-US"/>
        </a:p>
      </dgm:t>
    </dgm:pt>
    <dgm:pt modelId="{DBFE9640-EA9F-4003-BA85-CE799131B668}" type="sibTrans" cxnId="{DFE45D86-D753-4019-BB53-C70702ECA248}">
      <dgm:prSet/>
      <dgm:spPr/>
      <dgm:t>
        <a:bodyPr/>
        <a:lstStyle/>
        <a:p>
          <a:endParaRPr lang="en-US"/>
        </a:p>
      </dgm:t>
    </dgm:pt>
    <dgm:pt modelId="{AE4A16F6-CFAA-48AE-A206-894DDC016FC2}">
      <dgm:prSet/>
      <dgm:spPr/>
      <dgm:t>
        <a:bodyPr/>
        <a:lstStyle/>
        <a:p>
          <a:r>
            <a:rPr lang="en-US" dirty="0" smtClean="0"/>
            <a:t>Hobo</a:t>
          </a:r>
          <a:endParaRPr lang="en-US" dirty="0"/>
        </a:p>
      </dgm:t>
    </dgm:pt>
    <dgm:pt modelId="{9304F154-E5A0-483B-956E-D4665B806AC3}" type="parTrans" cxnId="{73F9FB1E-BDE7-49B9-845A-B4E8F0928470}">
      <dgm:prSet/>
      <dgm:spPr/>
      <dgm:t>
        <a:bodyPr/>
        <a:lstStyle/>
        <a:p>
          <a:endParaRPr lang="en-US"/>
        </a:p>
      </dgm:t>
    </dgm:pt>
    <dgm:pt modelId="{0DF66986-3F66-47B2-8241-BE169CD0EB7F}" type="sibTrans" cxnId="{73F9FB1E-BDE7-49B9-845A-B4E8F0928470}">
      <dgm:prSet/>
      <dgm:spPr/>
      <dgm:t>
        <a:bodyPr/>
        <a:lstStyle/>
        <a:p>
          <a:endParaRPr lang="en-US"/>
        </a:p>
      </dgm:t>
    </dgm:pt>
    <dgm:pt modelId="{3046F8CB-3367-4E57-B74B-BD3D38C8BD5E}" type="pres">
      <dgm:prSet presAssocID="{7840182B-D16A-4725-A883-5CDED53322E4}" presName="hierChild1" presStyleCnt="0">
        <dgm:presLayoutVars>
          <dgm:chPref val="1"/>
          <dgm:dir/>
          <dgm:animOne val="branch"/>
          <dgm:animLvl val="lvl"/>
          <dgm:resizeHandles/>
        </dgm:presLayoutVars>
      </dgm:prSet>
      <dgm:spPr/>
      <dgm:t>
        <a:bodyPr/>
        <a:lstStyle/>
        <a:p>
          <a:endParaRPr lang="en-US"/>
        </a:p>
      </dgm:t>
    </dgm:pt>
    <dgm:pt modelId="{6CAE9418-61F9-4F65-9399-CD8DC2004AEB}" type="pres">
      <dgm:prSet presAssocID="{C2D8A755-2403-4535-ABC8-0A97C010591D}" presName="hierRoot1" presStyleCnt="0"/>
      <dgm:spPr/>
    </dgm:pt>
    <dgm:pt modelId="{D88FECCA-9009-436E-BFD8-3334BD73AB9D}" type="pres">
      <dgm:prSet presAssocID="{C2D8A755-2403-4535-ABC8-0A97C010591D}" presName="composite" presStyleCnt="0"/>
      <dgm:spPr/>
    </dgm:pt>
    <dgm:pt modelId="{0D4C559A-FA03-4CC4-A4CE-DFE373D836D3}" type="pres">
      <dgm:prSet presAssocID="{C2D8A755-2403-4535-ABC8-0A97C010591D}" presName="background" presStyleLbl="node0" presStyleIdx="0" presStyleCnt="1"/>
      <dgm:spPr/>
    </dgm:pt>
    <dgm:pt modelId="{A634D06B-E986-404F-8F73-915B22D45091}" type="pres">
      <dgm:prSet presAssocID="{C2D8A755-2403-4535-ABC8-0A97C010591D}" presName="text" presStyleLbl="fgAcc0" presStyleIdx="0" presStyleCnt="1">
        <dgm:presLayoutVars>
          <dgm:chPref val="3"/>
        </dgm:presLayoutVars>
      </dgm:prSet>
      <dgm:spPr/>
      <dgm:t>
        <a:bodyPr/>
        <a:lstStyle/>
        <a:p>
          <a:endParaRPr lang="en-US"/>
        </a:p>
      </dgm:t>
    </dgm:pt>
    <dgm:pt modelId="{709761CB-9408-47FD-A1AE-78F1E7BB1295}" type="pres">
      <dgm:prSet presAssocID="{C2D8A755-2403-4535-ABC8-0A97C010591D}" presName="hierChild2" presStyleCnt="0"/>
      <dgm:spPr/>
    </dgm:pt>
    <dgm:pt modelId="{BF8271F4-B459-40AA-996C-141D555FD65D}" type="pres">
      <dgm:prSet presAssocID="{0C9A541E-BC3C-473E-A715-46991E80523B}" presName="Name10" presStyleLbl="parChTrans1D2" presStyleIdx="0" presStyleCnt="4"/>
      <dgm:spPr/>
      <dgm:t>
        <a:bodyPr/>
        <a:lstStyle/>
        <a:p>
          <a:endParaRPr lang="en-US"/>
        </a:p>
      </dgm:t>
    </dgm:pt>
    <dgm:pt modelId="{D0BD1EDF-FDB7-4D00-9135-A0D2FAB4C4AC}" type="pres">
      <dgm:prSet presAssocID="{59C5847D-053B-4213-88E9-9DA9758A7365}" presName="hierRoot2" presStyleCnt="0"/>
      <dgm:spPr/>
    </dgm:pt>
    <dgm:pt modelId="{B40DBF6E-766D-4398-A771-67AE5F6FC20E}" type="pres">
      <dgm:prSet presAssocID="{59C5847D-053B-4213-88E9-9DA9758A7365}" presName="composite2" presStyleCnt="0"/>
      <dgm:spPr/>
    </dgm:pt>
    <dgm:pt modelId="{1B8B811D-34D1-4907-80C4-B7C4BB7462F5}" type="pres">
      <dgm:prSet presAssocID="{59C5847D-053B-4213-88E9-9DA9758A7365}" presName="background2" presStyleLbl="node2" presStyleIdx="0" presStyleCnt="4"/>
      <dgm:spPr/>
    </dgm:pt>
    <dgm:pt modelId="{91CE9816-C5E3-445B-82D9-BB3838AFAB59}" type="pres">
      <dgm:prSet presAssocID="{59C5847D-053B-4213-88E9-9DA9758A7365}" presName="text2" presStyleLbl="fgAcc2" presStyleIdx="0" presStyleCnt="4">
        <dgm:presLayoutVars>
          <dgm:chPref val="3"/>
        </dgm:presLayoutVars>
      </dgm:prSet>
      <dgm:spPr/>
      <dgm:t>
        <a:bodyPr/>
        <a:lstStyle/>
        <a:p>
          <a:endParaRPr lang="en-US"/>
        </a:p>
      </dgm:t>
    </dgm:pt>
    <dgm:pt modelId="{BC39E88C-41A5-4CD8-8BAC-6720A869CD74}" type="pres">
      <dgm:prSet presAssocID="{59C5847D-053B-4213-88E9-9DA9758A7365}" presName="hierChild3" presStyleCnt="0"/>
      <dgm:spPr/>
    </dgm:pt>
    <dgm:pt modelId="{2FB56146-7E5F-4EA0-B534-447126304E33}" type="pres">
      <dgm:prSet presAssocID="{F3B260AA-6720-4ACD-9F86-32AF098208E9}" presName="Name17" presStyleLbl="parChTrans1D3" presStyleIdx="0" presStyleCnt="4"/>
      <dgm:spPr/>
      <dgm:t>
        <a:bodyPr/>
        <a:lstStyle/>
        <a:p>
          <a:endParaRPr lang="en-US"/>
        </a:p>
      </dgm:t>
    </dgm:pt>
    <dgm:pt modelId="{A8312348-B7D7-43BF-A961-E1C1A9FF151D}" type="pres">
      <dgm:prSet presAssocID="{E361F0E2-03F4-42A7-80BD-D3A9F6638340}" presName="hierRoot3" presStyleCnt="0"/>
      <dgm:spPr/>
    </dgm:pt>
    <dgm:pt modelId="{39B0E706-B1E6-491D-9911-74EEF24ABB03}" type="pres">
      <dgm:prSet presAssocID="{E361F0E2-03F4-42A7-80BD-D3A9F6638340}" presName="composite3" presStyleCnt="0"/>
      <dgm:spPr/>
    </dgm:pt>
    <dgm:pt modelId="{89B5F625-E910-4EC2-97C3-D5D0B751F38B}" type="pres">
      <dgm:prSet presAssocID="{E361F0E2-03F4-42A7-80BD-D3A9F6638340}" presName="background3" presStyleLbl="node3" presStyleIdx="0" presStyleCnt="4"/>
      <dgm:spPr/>
    </dgm:pt>
    <dgm:pt modelId="{524D5CC0-C832-4C97-A278-46C4708182B1}" type="pres">
      <dgm:prSet presAssocID="{E361F0E2-03F4-42A7-80BD-D3A9F6638340}" presName="text3" presStyleLbl="fgAcc3" presStyleIdx="0" presStyleCnt="4">
        <dgm:presLayoutVars>
          <dgm:chPref val="3"/>
        </dgm:presLayoutVars>
      </dgm:prSet>
      <dgm:spPr/>
      <dgm:t>
        <a:bodyPr/>
        <a:lstStyle/>
        <a:p>
          <a:endParaRPr lang="en-US"/>
        </a:p>
      </dgm:t>
    </dgm:pt>
    <dgm:pt modelId="{D5BF8369-795C-4685-AFF7-1B2E4F6E9C1E}" type="pres">
      <dgm:prSet presAssocID="{E361F0E2-03F4-42A7-80BD-D3A9F6638340}" presName="hierChild4" presStyleCnt="0"/>
      <dgm:spPr/>
    </dgm:pt>
    <dgm:pt modelId="{846C79F9-A109-4AE9-AACB-E43640BDF899}" type="pres">
      <dgm:prSet presAssocID="{942EACC8-739D-4F81-84CF-D5B986FF3E0B}" presName="Name23" presStyleLbl="parChTrans1D4" presStyleIdx="0" presStyleCnt="4"/>
      <dgm:spPr/>
      <dgm:t>
        <a:bodyPr/>
        <a:lstStyle/>
        <a:p>
          <a:endParaRPr lang="en-US"/>
        </a:p>
      </dgm:t>
    </dgm:pt>
    <dgm:pt modelId="{62271DCA-1011-41EF-A7AA-C162B00689E8}" type="pres">
      <dgm:prSet presAssocID="{3EF5E5CE-4652-4245-9F10-276B8F6352D6}" presName="hierRoot4" presStyleCnt="0"/>
      <dgm:spPr/>
    </dgm:pt>
    <dgm:pt modelId="{E5B7657C-D6E7-4A79-9B4E-0FE50B23FC9D}" type="pres">
      <dgm:prSet presAssocID="{3EF5E5CE-4652-4245-9F10-276B8F6352D6}" presName="composite4" presStyleCnt="0"/>
      <dgm:spPr/>
    </dgm:pt>
    <dgm:pt modelId="{47830212-374C-40B2-A175-C7B5B7F45874}" type="pres">
      <dgm:prSet presAssocID="{3EF5E5CE-4652-4245-9F10-276B8F6352D6}" presName="background4" presStyleLbl="node4" presStyleIdx="0" presStyleCnt="4"/>
      <dgm:spPr/>
    </dgm:pt>
    <dgm:pt modelId="{E1E7C40F-249F-4DC2-9900-9E53CBA49D22}" type="pres">
      <dgm:prSet presAssocID="{3EF5E5CE-4652-4245-9F10-276B8F6352D6}" presName="text4" presStyleLbl="fgAcc4" presStyleIdx="0" presStyleCnt="4">
        <dgm:presLayoutVars>
          <dgm:chPref val="3"/>
        </dgm:presLayoutVars>
      </dgm:prSet>
      <dgm:spPr/>
      <dgm:t>
        <a:bodyPr/>
        <a:lstStyle/>
        <a:p>
          <a:endParaRPr lang="en-US"/>
        </a:p>
      </dgm:t>
    </dgm:pt>
    <dgm:pt modelId="{0495ED96-6E52-474C-9651-B4F5B1063E52}" type="pres">
      <dgm:prSet presAssocID="{3EF5E5CE-4652-4245-9F10-276B8F6352D6}" presName="hierChild5" presStyleCnt="0"/>
      <dgm:spPr/>
    </dgm:pt>
    <dgm:pt modelId="{0724B442-17E4-45E9-88C9-917338AD99CB}" type="pres">
      <dgm:prSet presAssocID="{82EA8F8D-A285-49FE-AFB0-93066486DABB}" presName="Name10" presStyleLbl="parChTrans1D2" presStyleIdx="1" presStyleCnt="4"/>
      <dgm:spPr/>
      <dgm:t>
        <a:bodyPr/>
        <a:lstStyle/>
        <a:p>
          <a:endParaRPr lang="en-US"/>
        </a:p>
      </dgm:t>
    </dgm:pt>
    <dgm:pt modelId="{1487CABE-6E98-4960-BC0F-45F96317C7C8}" type="pres">
      <dgm:prSet presAssocID="{A7320298-5613-431E-B55B-028DA849C71D}" presName="hierRoot2" presStyleCnt="0"/>
      <dgm:spPr/>
    </dgm:pt>
    <dgm:pt modelId="{8D74AEE5-A877-48E8-A39D-02DDE87C95C3}" type="pres">
      <dgm:prSet presAssocID="{A7320298-5613-431E-B55B-028DA849C71D}" presName="composite2" presStyleCnt="0"/>
      <dgm:spPr/>
    </dgm:pt>
    <dgm:pt modelId="{2FED0AE3-DDFE-4318-9AF0-18DB664EBBB5}" type="pres">
      <dgm:prSet presAssocID="{A7320298-5613-431E-B55B-028DA849C71D}" presName="background2" presStyleLbl="node2" presStyleIdx="1" presStyleCnt="4"/>
      <dgm:spPr/>
    </dgm:pt>
    <dgm:pt modelId="{DF2FE014-0601-4F4C-97BA-224D032D4F86}" type="pres">
      <dgm:prSet presAssocID="{A7320298-5613-431E-B55B-028DA849C71D}" presName="text2" presStyleLbl="fgAcc2" presStyleIdx="1" presStyleCnt="4">
        <dgm:presLayoutVars>
          <dgm:chPref val="3"/>
        </dgm:presLayoutVars>
      </dgm:prSet>
      <dgm:spPr/>
      <dgm:t>
        <a:bodyPr/>
        <a:lstStyle/>
        <a:p>
          <a:endParaRPr lang="en-US"/>
        </a:p>
      </dgm:t>
    </dgm:pt>
    <dgm:pt modelId="{92B73859-849B-43B9-AF35-0A4BC754F1E3}" type="pres">
      <dgm:prSet presAssocID="{A7320298-5613-431E-B55B-028DA849C71D}" presName="hierChild3" presStyleCnt="0"/>
      <dgm:spPr/>
    </dgm:pt>
    <dgm:pt modelId="{C1C5B85D-0D04-47E4-BEC0-31F17651436A}" type="pres">
      <dgm:prSet presAssocID="{06360238-0421-4873-BF5C-03023C18BDFE}" presName="Name17" presStyleLbl="parChTrans1D3" presStyleIdx="1" presStyleCnt="4"/>
      <dgm:spPr/>
      <dgm:t>
        <a:bodyPr/>
        <a:lstStyle/>
        <a:p>
          <a:endParaRPr lang="en-US"/>
        </a:p>
      </dgm:t>
    </dgm:pt>
    <dgm:pt modelId="{CCD44EFF-134B-4991-BF81-2EB582944C0E}" type="pres">
      <dgm:prSet presAssocID="{110FF718-2DBB-409D-8846-308DA947720B}" presName="hierRoot3" presStyleCnt="0"/>
      <dgm:spPr/>
    </dgm:pt>
    <dgm:pt modelId="{48E04B0A-8D02-44DE-BF41-4C10DE30F55F}" type="pres">
      <dgm:prSet presAssocID="{110FF718-2DBB-409D-8846-308DA947720B}" presName="composite3" presStyleCnt="0"/>
      <dgm:spPr/>
    </dgm:pt>
    <dgm:pt modelId="{791238D0-54C8-49CE-9394-9003BA600ABB}" type="pres">
      <dgm:prSet presAssocID="{110FF718-2DBB-409D-8846-308DA947720B}" presName="background3" presStyleLbl="node3" presStyleIdx="1" presStyleCnt="4"/>
      <dgm:spPr/>
    </dgm:pt>
    <dgm:pt modelId="{CFE5466B-B9FE-4AA1-B4FA-75E1A21A566A}" type="pres">
      <dgm:prSet presAssocID="{110FF718-2DBB-409D-8846-308DA947720B}" presName="text3" presStyleLbl="fgAcc3" presStyleIdx="1" presStyleCnt="4">
        <dgm:presLayoutVars>
          <dgm:chPref val="3"/>
        </dgm:presLayoutVars>
      </dgm:prSet>
      <dgm:spPr/>
      <dgm:t>
        <a:bodyPr/>
        <a:lstStyle/>
        <a:p>
          <a:endParaRPr lang="en-US"/>
        </a:p>
      </dgm:t>
    </dgm:pt>
    <dgm:pt modelId="{E80E6442-6D7A-4351-8D6D-5C166950813A}" type="pres">
      <dgm:prSet presAssocID="{110FF718-2DBB-409D-8846-308DA947720B}" presName="hierChild4" presStyleCnt="0"/>
      <dgm:spPr/>
    </dgm:pt>
    <dgm:pt modelId="{29DE3DCA-F891-4676-A27E-132EA1440FC2}" type="pres">
      <dgm:prSet presAssocID="{57AA3148-DA23-4D45-9862-A8C74DB8D0BC}" presName="Name23" presStyleLbl="parChTrans1D4" presStyleIdx="1" presStyleCnt="4"/>
      <dgm:spPr/>
      <dgm:t>
        <a:bodyPr/>
        <a:lstStyle/>
        <a:p>
          <a:endParaRPr lang="en-US"/>
        </a:p>
      </dgm:t>
    </dgm:pt>
    <dgm:pt modelId="{126AA092-B97F-41F7-AFE3-6126D3184E0B}" type="pres">
      <dgm:prSet presAssocID="{CC8897B4-E0FE-4712-9A1A-2E4417615A17}" presName="hierRoot4" presStyleCnt="0"/>
      <dgm:spPr/>
    </dgm:pt>
    <dgm:pt modelId="{5637C5AB-EF65-4961-AC17-B40E83D21318}" type="pres">
      <dgm:prSet presAssocID="{CC8897B4-E0FE-4712-9A1A-2E4417615A17}" presName="composite4" presStyleCnt="0"/>
      <dgm:spPr/>
    </dgm:pt>
    <dgm:pt modelId="{215A5438-30F1-4774-9C2B-7A00A0506861}" type="pres">
      <dgm:prSet presAssocID="{CC8897B4-E0FE-4712-9A1A-2E4417615A17}" presName="background4" presStyleLbl="node4" presStyleIdx="1" presStyleCnt="4"/>
      <dgm:spPr/>
    </dgm:pt>
    <dgm:pt modelId="{FCFE508E-973B-420F-85FC-DFEF7A08C29B}" type="pres">
      <dgm:prSet presAssocID="{CC8897B4-E0FE-4712-9A1A-2E4417615A17}" presName="text4" presStyleLbl="fgAcc4" presStyleIdx="1" presStyleCnt="4">
        <dgm:presLayoutVars>
          <dgm:chPref val="3"/>
        </dgm:presLayoutVars>
      </dgm:prSet>
      <dgm:spPr/>
      <dgm:t>
        <a:bodyPr/>
        <a:lstStyle/>
        <a:p>
          <a:endParaRPr lang="en-US"/>
        </a:p>
      </dgm:t>
    </dgm:pt>
    <dgm:pt modelId="{1EBDD396-76B7-43F5-ACE2-933CCFA8A562}" type="pres">
      <dgm:prSet presAssocID="{CC8897B4-E0FE-4712-9A1A-2E4417615A17}" presName="hierChild5" presStyleCnt="0"/>
      <dgm:spPr/>
    </dgm:pt>
    <dgm:pt modelId="{98CE23CD-E683-4E1D-815D-3A801A8BB509}" type="pres">
      <dgm:prSet presAssocID="{A5BF873C-AD90-433E-A9DD-1B49E6E2A84E}" presName="Name10" presStyleLbl="parChTrans1D2" presStyleIdx="2" presStyleCnt="4"/>
      <dgm:spPr/>
      <dgm:t>
        <a:bodyPr/>
        <a:lstStyle/>
        <a:p>
          <a:endParaRPr lang="en-US"/>
        </a:p>
      </dgm:t>
    </dgm:pt>
    <dgm:pt modelId="{C07D6E8F-2002-44D7-BBE8-DD2E4CD71A1B}" type="pres">
      <dgm:prSet presAssocID="{71493C9B-18CD-4B98-A8C9-7272E68E2496}" presName="hierRoot2" presStyleCnt="0"/>
      <dgm:spPr/>
    </dgm:pt>
    <dgm:pt modelId="{9B6EB7A8-C2D6-4771-BEAE-0C9703D11ACA}" type="pres">
      <dgm:prSet presAssocID="{71493C9B-18CD-4B98-A8C9-7272E68E2496}" presName="composite2" presStyleCnt="0"/>
      <dgm:spPr/>
    </dgm:pt>
    <dgm:pt modelId="{2CA45318-EF28-4D37-A2BB-794EC12071E1}" type="pres">
      <dgm:prSet presAssocID="{71493C9B-18CD-4B98-A8C9-7272E68E2496}" presName="background2" presStyleLbl="node2" presStyleIdx="2" presStyleCnt="4"/>
      <dgm:spPr/>
    </dgm:pt>
    <dgm:pt modelId="{026A719C-3E83-481B-83BC-9597B49A67CD}" type="pres">
      <dgm:prSet presAssocID="{71493C9B-18CD-4B98-A8C9-7272E68E2496}" presName="text2" presStyleLbl="fgAcc2" presStyleIdx="2" presStyleCnt="4">
        <dgm:presLayoutVars>
          <dgm:chPref val="3"/>
        </dgm:presLayoutVars>
      </dgm:prSet>
      <dgm:spPr/>
      <dgm:t>
        <a:bodyPr/>
        <a:lstStyle/>
        <a:p>
          <a:endParaRPr lang="en-US"/>
        </a:p>
      </dgm:t>
    </dgm:pt>
    <dgm:pt modelId="{83DA59E5-0267-4EC9-AB1F-4300137282A1}" type="pres">
      <dgm:prSet presAssocID="{71493C9B-18CD-4B98-A8C9-7272E68E2496}" presName="hierChild3" presStyleCnt="0"/>
      <dgm:spPr/>
    </dgm:pt>
    <dgm:pt modelId="{34BCEF66-FDD6-43DD-99AD-683FC7C4A8CB}" type="pres">
      <dgm:prSet presAssocID="{947E0199-1765-44F4-B609-F6CBF6681201}" presName="Name17" presStyleLbl="parChTrans1D3" presStyleIdx="2" presStyleCnt="4"/>
      <dgm:spPr/>
      <dgm:t>
        <a:bodyPr/>
        <a:lstStyle/>
        <a:p>
          <a:endParaRPr lang="en-US"/>
        </a:p>
      </dgm:t>
    </dgm:pt>
    <dgm:pt modelId="{91B6F821-DF85-41DC-8BC1-670F388435C8}" type="pres">
      <dgm:prSet presAssocID="{82E5BAF8-CFEE-4921-BD39-2545E0072A97}" presName="hierRoot3" presStyleCnt="0"/>
      <dgm:spPr/>
    </dgm:pt>
    <dgm:pt modelId="{BCA75D17-F5FE-46A7-9C0C-F5638F7717A8}" type="pres">
      <dgm:prSet presAssocID="{82E5BAF8-CFEE-4921-BD39-2545E0072A97}" presName="composite3" presStyleCnt="0"/>
      <dgm:spPr/>
    </dgm:pt>
    <dgm:pt modelId="{445E5C5B-D4A9-4A3D-84A4-2F952F112034}" type="pres">
      <dgm:prSet presAssocID="{82E5BAF8-CFEE-4921-BD39-2545E0072A97}" presName="background3" presStyleLbl="node3" presStyleIdx="2" presStyleCnt="4"/>
      <dgm:spPr/>
    </dgm:pt>
    <dgm:pt modelId="{B13E0275-24D8-4677-BEB0-B8320F27266D}" type="pres">
      <dgm:prSet presAssocID="{82E5BAF8-CFEE-4921-BD39-2545E0072A97}" presName="text3" presStyleLbl="fgAcc3" presStyleIdx="2" presStyleCnt="4">
        <dgm:presLayoutVars>
          <dgm:chPref val="3"/>
        </dgm:presLayoutVars>
      </dgm:prSet>
      <dgm:spPr/>
      <dgm:t>
        <a:bodyPr/>
        <a:lstStyle/>
        <a:p>
          <a:endParaRPr lang="en-US"/>
        </a:p>
      </dgm:t>
    </dgm:pt>
    <dgm:pt modelId="{DBD40168-19C1-421A-B532-C61020BFD46A}" type="pres">
      <dgm:prSet presAssocID="{82E5BAF8-CFEE-4921-BD39-2545E0072A97}" presName="hierChild4" presStyleCnt="0"/>
      <dgm:spPr/>
    </dgm:pt>
    <dgm:pt modelId="{A039F5EF-4767-432E-9680-E93F38902690}" type="pres">
      <dgm:prSet presAssocID="{1203571E-079F-4989-89AD-75CE351EE064}" presName="Name23" presStyleLbl="parChTrans1D4" presStyleIdx="2" presStyleCnt="4"/>
      <dgm:spPr/>
      <dgm:t>
        <a:bodyPr/>
        <a:lstStyle/>
        <a:p>
          <a:endParaRPr lang="en-US"/>
        </a:p>
      </dgm:t>
    </dgm:pt>
    <dgm:pt modelId="{E53FFF97-0547-4E1C-9F1C-300641F2B2FB}" type="pres">
      <dgm:prSet presAssocID="{33D79B13-53B4-4008-8B48-C76E6CDB8337}" presName="hierRoot4" presStyleCnt="0"/>
      <dgm:spPr/>
    </dgm:pt>
    <dgm:pt modelId="{8E2809E7-6989-49CF-BBE6-D14837302A0E}" type="pres">
      <dgm:prSet presAssocID="{33D79B13-53B4-4008-8B48-C76E6CDB8337}" presName="composite4" presStyleCnt="0"/>
      <dgm:spPr/>
    </dgm:pt>
    <dgm:pt modelId="{A1101C4F-EC9A-42D1-A235-F1760106D7AF}" type="pres">
      <dgm:prSet presAssocID="{33D79B13-53B4-4008-8B48-C76E6CDB8337}" presName="background4" presStyleLbl="node4" presStyleIdx="2" presStyleCnt="4"/>
      <dgm:spPr/>
    </dgm:pt>
    <dgm:pt modelId="{CBB409E7-F1B7-4208-B1F9-8D5544072150}" type="pres">
      <dgm:prSet presAssocID="{33D79B13-53B4-4008-8B48-C76E6CDB8337}" presName="text4" presStyleLbl="fgAcc4" presStyleIdx="2" presStyleCnt="4">
        <dgm:presLayoutVars>
          <dgm:chPref val="3"/>
        </dgm:presLayoutVars>
      </dgm:prSet>
      <dgm:spPr/>
      <dgm:t>
        <a:bodyPr/>
        <a:lstStyle/>
        <a:p>
          <a:endParaRPr lang="en-US"/>
        </a:p>
      </dgm:t>
    </dgm:pt>
    <dgm:pt modelId="{775E7A3F-E4DD-4C51-93A2-543A9104240F}" type="pres">
      <dgm:prSet presAssocID="{33D79B13-53B4-4008-8B48-C76E6CDB8337}" presName="hierChild5" presStyleCnt="0"/>
      <dgm:spPr/>
    </dgm:pt>
    <dgm:pt modelId="{5B510BC5-4DE4-42E1-A9CA-A06D765E562B}" type="pres">
      <dgm:prSet presAssocID="{BF652BF8-B6C3-41E9-8A21-14CBF60FA080}" presName="Name10" presStyleLbl="parChTrans1D2" presStyleIdx="3" presStyleCnt="4"/>
      <dgm:spPr/>
      <dgm:t>
        <a:bodyPr/>
        <a:lstStyle/>
        <a:p>
          <a:endParaRPr lang="en-US"/>
        </a:p>
      </dgm:t>
    </dgm:pt>
    <dgm:pt modelId="{631530CA-64CC-4447-BA19-C767E24696A7}" type="pres">
      <dgm:prSet presAssocID="{4D4B44F2-804E-435E-AD35-6DE32250802C}" presName="hierRoot2" presStyleCnt="0"/>
      <dgm:spPr/>
    </dgm:pt>
    <dgm:pt modelId="{BFAECD3F-9194-4707-BE36-107CF5D537B5}" type="pres">
      <dgm:prSet presAssocID="{4D4B44F2-804E-435E-AD35-6DE32250802C}" presName="composite2" presStyleCnt="0"/>
      <dgm:spPr/>
    </dgm:pt>
    <dgm:pt modelId="{9F69367F-6F88-4BE8-8EB3-2B431C95D531}" type="pres">
      <dgm:prSet presAssocID="{4D4B44F2-804E-435E-AD35-6DE32250802C}" presName="background2" presStyleLbl="node2" presStyleIdx="3" presStyleCnt="4"/>
      <dgm:spPr/>
    </dgm:pt>
    <dgm:pt modelId="{163EAF80-B606-4125-A612-BB9FB8239A1E}" type="pres">
      <dgm:prSet presAssocID="{4D4B44F2-804E-435E-AD35-6DE32250802C}" presName="text2" presStyleLbl="fgAcc2" presStyleIdx="3" presStyleCnt="4">
        <dgm:presLayoutVars>
          <dgm:chPref val="3"/>
        </dgm:presLayoutVars>
      </dgm:prSet>
      <dgm:spPr/>
      <dgm:t>
        <a:bodyPr/>
        <a:lstStyle/>
        <a:p>
          <a:endParaRPr lang="en-US"/>
        </a:p>
      </dgm:t>
    </dgm:pt>
    <dgm:pt modelId="{818D12EF-26EB-40E2-AEE2-570767CB765C}" type="pres">
      <dgm:prSet presAssocID="{4D4B44F2-804E-435E-AD35-6DE32250802C}" presName="hierChild3" presStyleCnt="0"/>
      <dgm:spPr/>
    </dgm:pt>
    <dgm:pt modelId="{8B76FC60-FB0F-42BA-8571-18FCE3784E6C}" type="pres">
      <dgm:prSet presAssocID="{6B452433-6C22-424E-B0CE-9515A364743F}" presName="Name17" presStyleLbl="parChTrans1D3" presStyleIdx="3" presStyleCnt="4"/>
      <dgm:spPr/>
      <dgm:t>
        <a:bodyPr/>
        <a:lstStyle/>
        <a:p>
          <a:endParaRPr lang="en-US"/>
        </a:p>
      </dgm:t>
    </dgm:pt>
    <dgm:pt modelId="{CD672E5D-76AA-4CD0-9D41-21D949998AC7}" type="pres">
      <dgm:prSet presAssocID="{83E051B9-614A-4733-87C7-3F7D0F414B27}" presName="hierRoot3" presStyleCnt="0"/>
      <dgm:spPr/>
    </dgm:pt>
    <dgm:pt modelId="{17F225A8-F03D-4AE8-BD66-EA154F39FA57}" type="pres">
      <dgm:prSet presAssocID="{83E051B9-614A-4733-87C7-3F7D0F414B27}" presName="composite3" presStyleCnt="0"/>
      <dgm:spPr/>
    </dgm:pt>
    <dgm:pt modelId="{514C7481-3D66-4ADB-9A6D-6ED3A333D980}" type="pres">
      <dgm:prSet presAssocID="{83E051B9-614A-4733-87C7-3F7D0F414B27}" presName="background3" presStyleLbl="node3" presStyleIdx="3" presStyleCnt="4"/>
      <dgm:spPr/>
    </dgm:pt>
    <dgm:pt modelId="{D5F14880-67E8-4D68-B1A8-DED6B4E9D6C5}" type="pres">
      <dgm:prSet presAssocID="{83E051B9-614A-4733-87C7-3F7D0F414B27}" presName="text3" presStyleLbl="fgAcc3" presStyleIdx="3" presStyleCnt="4">
        <dgm:presLayoutVars>
          <dgm:chPref val="3"/>
        </dgm:presLayoutVars>
      </dgm:prSet>
      <dgm:spPr/>
      <dgm:t>
        <a:bodyPr/>
        <a:lstStyle/>
        <a:p>
          <a:endParaRPr lang="en-US"/>
        </a:p>
      </dgm:t>
    </dgm:pt>
    <dgm:pt modelId="{740E446E-A0E5-411C-9838-B186645D6A08}" type="pres">
      <dgm:prSet presAssocID="{83E051B9-614A-4733-87C7-3F7D0F414B27}" presName="hierChild4" presStyleCnt="0"/>
      <dgm:spPr/>
    </dgm:pt>
    <dgm:pt modelId="{FDC78DD7-E84A-47D3-BA69-3DA713CE29E4}" type="pres">
      <dgm:prSet presAssocID="{9304F154-E5A0-483B-956E-D4665B806AC3}" presName="Name23" presStyleLbl="parChTrans1D4" presStyleIdx="3" presStyleCnt="4"/>
      <dgm:spPr/>
      <dgm:t>
        <a:bodyPr/>
        <a:lstStyle/>
        <a:p>
          <a:endParaRPr lang="en-US"/>
        </a:p>
      </dgm:t>
    </dgm:pt>
    <dgm:pt modelId="{12DA88F3-0018-4408-A67A-F9B1A10088D9}" type="pres">
      <dgm:prSet presAssocID="{AE4A16F6-CFAA-48AE-A206-894DDC016FC2}" presName="hierRoot4" presStyleCnt="0"/>
      <dgm:spPr/>
    </dgm:pt>
    <dgm:pt modelId="{CE00FD63-C90E-4BB2-89ED-FF3CB38DE285}" type="pres">
      <dgm:prSet presAssocID="{AE4A16F6-CFAA-48AE-A206-894DDC016FC2}" presName="composite4" presStyleCnt="0"/>
      <dgm:spPr/>
    </dgm:pt>
    <dgm:pt modelId="{F51D13B7-9E06-42EA-8155-34279B8AC2B9}" type="pres">
      <dgm:prSet presAssocID="{AE4A16F6-CFAA-48AE-A206-894DDC016FC2}" presName="background4" presStyleLbl="node4" presStyleIdx="3" presStyleCnt="4"/>
      <dgm:spPr/>
    </dgm:pt>
    <dgm:pt modelId="{9BD88134-7A9F-4219-A056-DB1813113D1A}" type="pres">
      <dgm:prSet presAssocID="{AE4A16F6-CFAA-48AE-A206-894DDC016FC2}" presName="text4" presStyleLbl="fgAcc4" presStyleIdx="3" presStyleCnt="4">
        <dgm:presLayoutVars>
          <dgm:chPref val="3"/>
        </dgm:presLayoutVars>
      </dgm:prSet>
      <dgm:spPr/>
      <dgm:t>
        <a:bodyPr/>
        <a:lstStyle/>
        <a:p>
          <a:endParaRPr lang="en-US"/>
        </a:p>
      </dgm:t>
    </dgm:pt>
    <dgm:pt modelId="{536805B5-BBB8-427E-A6BD-9BD83DF56314}" type="pres">
      <dgm:prSet presAssocID="{AE4A16F6-CFAA-48AE-A206-894DDC016FC2}" presName="hierChild5" presStyleCnt="0"/>
      <dgm:spPr/>
    </dgm:pt>
  </dgm:ptLst>
  <dgm:cxnLst>
    <dgm:cxn modelId="{FDCA8770-1EC7-4425-B7A5-4C5E9F46150B}" type="presOf" srcId="{A7320298-5613-431E-B55B-028DA849C71D}" destId="{DF2FE014-0601-4F4C-97BA-224D032D4F86}" srcOrd="0" destOrd="0" presId="urn:microsoft.com/office/officeart/2005/8/layout/hierarchy1"/>
    <dgm:cxn modelId="{AB1C1EDB-6A36-4938-899A-D1B0F7B9493E}" type="presOf" srcId="{BF652BF8-B6C3-41E9-8A21-14CBF60FA080}" destId="{5B510BC5-4DE4-42E1-A9CA-A06D765E562B}" srcOrd="0" destOrd="0" presId="urn:microsoft.com/office/officeart/2005/8/layout/hierarchy1"/>
    <dgm:cxn modelId="{0557B34D-B2FA-491F-A0EF-A40DF0AA22A3}" type="presOf" srcId="{947E0199-1765-44F4-B609-F6CBF6681201}" destId="{34BCEF66-FDD6-43DD-99AD-683FC7C4A8CB}" srcOrd="0" destOrd="0" presId="urn:microsoft.com/office/officeart/2005/8/layout/hierarchy1"/>
    <dgm:cxn modelId="{98AD452B-9298-457A-BA81-D293D050D697}" type="presOf" srcId="{82E5BAF8-CFEE-4921-BD39-2545E0072A97}" destId="{B13E0275-24D8-4677-BEB0-B8320F27266D}" srcOrd="0" destOrd="0" presId="urn:microsoft.com/office/officeart/2005/8/layout/hierarchy1"/>
    <dgm:cxn modelId="{732FA3AC-10B9-40CA-9943-7C48ED19A023}" type="presOf" srcId="{0C9A541E-BC3C-473E-A715-46991E80523B}" destId="{BF8271F4-B459-40AA-996C-141D555FD65D}" srcOrd="0" destOrd="0" presId="urn:microsoft.com/office/officeart/2005/8/layout/hierarchy1"/>
    <dgm:cxn modelId="{A12F6A4E-D73D-457E-A2E5-263E7CF46156}" srcId="{C2D8A755-2403-4535-ABC8-0A97C010591D}" destId="{4D4B44F2-804E-435E-AD35-6DE32250802C}" srcOrd="3" destOrd="0" parTransId="{BF652BF8-B6C3-41E9-8A21-14CBF60FA080}" sibTransId="{3660B0A4-3272-49F7-95CA-194C761DEEB8}"/>
    <dgm:cxn modelId="{096D0195-F605-4446-B4F8-8A345B769D4B}" type="presOf" srcId="{33D79B13-53B4-4008-8B48-C76E6CDB8337}" destId="{CBB409E7-F1B7-4208-B1F9-8D5544072150}" srcOrd="0" destOrd="0" presId="urn:microsoft.com/office/officeart/2005/8/layout/hierarchy1"/>
    <dgm:cxn modelId="{8BD290A9-4A53-4E05-8FE2-8CCF98E7207A}" srcId="{71493C9B-18CD-4B98-A8C9-7272E68E2496}" destId="{82E5BAF8-CFEE-4921-BD39-2545E0072A97}" srcOrd="0" destOrd="0" parTransId="{947E0199-1765-44F4-B609-F6CBF6681201}" sibTransId="{09ED70A1-ABFC-4534-AA1C-06A2DC8095B0}"/>
    <dgm:cxn modelId="{339B088E-75C9-4722-9E0D-16162861646B}" srcId="{C2D8A755-2403-4535-ABC8-0A97C010591D}" destId="{59C5847D-053B-4213-88E9-9DA9758A7365}" srcOrd="0" destOrd="0" parTransId="{0C9A541E-BC3C-473E-A715-46991E80523B}" sibTransId="{9FD8B2B1-1A29-4A7D-9B66-01B2F2AA4AD3}"/>
    <dgm:cxn modelId="{F33044FD-0355-4E53-A882-014186E9A398}" type="presOf" srcId="{82EA8F8D-A285-49FE-AFB0-93066486DABB}" destId="{0724B442-17E4-45E9-88C9-917338AD99CB}" srcOrd="0" destOrd="0" presId="urn:microsoft.com/office/officeart/2005/8/layout/hierarchy1"/>
    <dgm:cxn modelId="{E9A4F972-C680-4847-B719-06BBF1B87732}" type="presOf" srcId="{83E051B9-614A-4733-87C7-3F7D0F414B27}" destId="{D5F14880-67E8-4D68-B1A8-DED6B4E9D6C5}" srcOrd="0" destOrd="0" presId="urn:microsoft.com/office/officeart/2005/8/layout/hierarchy1"/>
    <dgm:cxn modelId="{B0E9045D-EB60-48B7-9FE8-7107EC01B9EA}" srcId="{59C5847D-053B-4213-88E9-9DA9758A7365}" destId="{E361F0E2-03F4-42A7-80BD-D3A9F6638340}" srcOrd="0" destOrd="0" parTransId="{F3B260AA-6720-4ACD-9F86-32AF098208E9}" sibTransId="{11B73A37-E059-4356-89A4-731BE8298905}"/>
    <dgm:cxn modelId="{56D7B11A-99AC-4155-AC83-ED8DAA7D06DB}" type="presOf" srcId="{7840182B-D16A-4725-A883-5CDED53322E4}" destId="{3046F8CB-3367-4E57-B74B-BD3D38C8BD5E}" srcOrd="0" destOrd="0" presId="urn:microsoft.com/office/officeart/2005/8/layout/hierarchy1"/>
    <dgm:cxn modelId="{6E4F472B-DB91-4398-B55E-8ACBBBDF13ED}" type="presOf" srcId="{942EACC8-739D-4F81-84CF-D5B986FF3E0B}" destId="{846C79F9-A109-4AE9-AACB-E43640BDF899}" srcOrd="0" destOrd="0" presId="urn:microsoft.com/office/officeart/2005/8/layout/hierarchy1"/>
    <dgm:cxn modelId="{7A95BC2A-DA62-4425-8E4E-7E3E30A3F5A1}" srcId="{7840182B-D16A-4725-A883-5CDED53322E4}" destId="{C2D8A755-2403-4535-ABC8-0A97C010591D}" srcOrd="0" destOrd="0" parTransId="{97FBE711-46B5-4FC5-949E-055C63CA55B2}" sibTransId="{FDA753BF-C0B0-472C-AA5B-5FE0460B5075}"/>
    <dgm:cxn modelId="{BF609FAF-D80F-47D5-AA4B-166013146545}" type="presOf" srcId="{110FF718-2DBB-409D-8846-308DA947720B}" destId="{CFE5466B-B9FE-4AA1-B4FA-75E1A21A566A}" srcOrd="0" destOrd="0" presId="urn:microsoft.com/office/officeart/2005/8/layout/hierarchy1"/>
    <dgm:cxn modelId="{73F9FB1E-BDE7-49B9-845A-B4E8F0928470}" srcId="{83E051B9-614A-4733-87C7-3F7D0F414B27}" destId="{AE4A16F6-CFAA-48AE-A206-894DDC016FC2}" srcOrd="0" destOrd="0" parTransId="{9304F154-E5A0-483B-956E-D4665B806AC3}" sibTransId="{0DF66986-3F66-47B2-8241-BE169CD0EB7F}"/>
    <dgm:cxn modelId="{41D6914D-4B79-4AC3-93E9-611819FBB985}" type="presOf" srcId="{57AA3148-DA23-4D45-9862-A8C74DB8D0BC}" destId="{29DE3DCA-F891-4676-A27E-132EA1440FC2}" srcOrd="0" destOrd="0" presId="urn:microsoft.com/office/officeart/2005/8/layout/hierarchy1"/>
    <dgm:cxn modelId="{3357F582-4693-438E-BE33-5C4862450728}" type="presOf" srcId="{3EF5E5CE-4652-4245-9F10-276B8F6352D6}" destId="{E1E7C40F-249F-4DC2-9900-9E53CBA49D22}" srcOrd="0" destOrd="0" presId="urn:microsoft.com/office/officeart/2005/8/layout/hierarchy1"/>
    <dgm:cxn modelId="{D4885F95-DDAD-4685-905C-970730EB3FC9}" type="presOf" srcId="{AE4A16F6-CFAA-48AE-A206-894DDC016FC2}" destId="{9BD88134-7A9F-4219-A056-DB1813113D1A}" srcOrd="0" destOrd="0" presId="urn:microsoft.com/office/officeart/2005/8/layout/hierarchy1"/>
    <dgm:cxn modelId="{6DDB18A5-7FB5-4C49-8687-31A1867B0D92}" type="presOf" srcId="{9304F154-E5A0-483B-956E-D4665B806AC3}" destId="{FDC78DD7-E84A-47D3-BA69-3DA713CE29E4}" srcOrd="0" destOrd="0" presId="urn:microsoft.com/office/officeart/2005/8/layout/hierarchy1"/>
    <dgm:cxn modelId="{A6705ADD-A818-4ECF-A5DA-A2D6F31D0575}" type="presOf" srcId="{4D4B44F2-804E-435E-AD35-6DE32250802C}" destId="{163EAF80-B606-4125-A612-BB9FB8239A1E}" srcOrd="0" destOrd="0" presId="urn:microsoft.com/office/officeart/2005/8/layout/hierarchy1"/>
    <dgm:cxn modelId="{DB6610BC-8A49-4983-BAF1-FA7F75E06CD6}" type="presOf" srcId="{A5BF873C-AD90-433E-A9DD-1B49E6E2A84E}" destId="{98CE23CD-E683-4E1D-815D-3A801A8BB509}" srcOrd="0" destOrd="0" presId="urn:microsoft.com/office/officeart/2005/8/layout/hierarchy1"/>
    <dgm:cxn modelId="{90E796BF-D81F-4DDE-95CD-335E7DF4174B}" srcId="{C2D8A755-2403-4535-ABC8-0A97C010591D}" destId="{A7320298-5613-431E-B55B-028DA849C71D}" srcOrd="1" destOrd="0" parTransId="{82EA8F8D-A285-49FE-AFB0-93066486DABB}" sibTransId="{9C7FFA98-A631-447D-841D-AA85C3C2B629}"/>
    <dgm:cxn modelId="{0DC714AD-3FED-4E2D-A3CC-B75E0DAD2483}" srcId="{C2D8A755-2403-4535-ABC8-0A97C010591D}" destId="{71493C9B-18CD-4B98-A8C9-7272E68E2496}" srcOrd="2" destOrd="0" parTransId="{A5BF873C-AD90-433E-A9DD-1B49E6E2A84E}" sibTransId="{47F2AD3C-7D6F-4BB7-80B4-980689B0D679}"/>
    <dgm:cxn modelId="{E0D4C877-4EC7-4404-A3C2-53EAA21185EB}" srcId="{A7320298-5613-431E-B55B-028DA849C71D}" destId="{110FF718-2DBB-409D-8846-308DA947720B}" srcOrd="0" destOrd="0" parTransId="{06360238-0421-4873-BF5C-03023C18BDFE}" sibTransId="{CE8C4593-BD07-49F4-88FB-D4DC9F542405}"/>
    <dgm:cxn modelId="{8A12F12B-4DEE-421A-8A94-927651DDA6D7}" srcId="{110FF718-2DBB-409D-8846-308DA947720B}" destId="{CC8897B4-E0FE-4712-9A1A-2E4417615A17}" srcOrd="0" destOrd="0" parTransId="{57AA3148-DA23-4D45-9862-A8C74DB8D0BC}" sibTransId="{97A54B36-3E1E-438B-88F7-4C59459584AE}"/>
    <dgm:cxn modelId="{741FE475-A506-4111-ACB5-943E125167C0}" type="presOf" srcId="{6B452433-6C22-424E-B0CE-9515A364743F}" destId="{8B76FC60-FB0F-42BA-8571-18FCE3784E6C}" srcOrd="0" destOrd="0" presId="urn:microsoft.com/office/officeart/2005/8/layout/hierarchy1"/>
    <dgm:cxn modelId="{DFE45D86-D753-4019-BB53-C70702ECA248}" srcId="{82E5BAF8-CFEE-4921-BD39-2545E0072A97}" destId="{33D79B13-53B4-4008-8B48-C76E6CDB8337}" srcOrd="0" destOrd="0" parTransId="{1203571E-079F-4989-89AD-75CE351EE064}" sibTransId="{DBFE9640-EA9F-4003-BA85-CE799131B668}"/>
    <dgm:cxn modelId="{F83ACC93-F164-4F72-B047-181846C2DB77}" type="presOf" srcId="{E361F0E2-03F4-42A7-80BD-D3A9F6638340}" destId="{524D5CC0-C832-4C97-A278-46C4708182B1}" srcOrd="0" destOrd="0" presId="urn:microsoft.com/office/officeart/2005/8/layout/hierarchy1"/>
    <dgm:cxn modelId="{2C5AD8C9-3BE5-4354-AEEC-3584E60E056A}" srcId="{E361F0E2-03F4-42A7-80BD-D3A9F6638340}" destId="{3EF5E5CE-4652-4245-9F10-276B8F6352D6}" srcOrd="0" destOrd="0" parTransId="{942EACC8-739D-4F81-84CF-D5B986FF3E0B}" sibTransId="{6B8EE7E5-2B70-46B1-A130-8EDAABF01532}"/>
    <dgm:cxn modelId="{6678E6CE-AA6C-4C64-84FF-8038726E5421}" type="presOf" srcId="{71493C9B-18CD-4B98-A8C9-7272E68E2496}" destId="{026A719C-3E83-481B-83BC-9597B49A67CD}" srcOrd="0" destOrd="0" presId="urn:microsoft.com/office/officeart/2005/8/layout/hierarchy1"/>
    <dgm:cxn modelId="{A2D22705-33B5-4C85-887F-1EE2A535169A}" type="presOf" srcId="{06360238-0421-4873-BF5C-03023C18BDFE}" destId="{C1C5B85D-0D04-47E4-BEC0-31F17651436A}" srcOrd="0" destOrd="0" presId="urn:microsoft.com/office/officeart/2005/8/layout/hierarchy1"/>
    <dgm:cxn modelId="{0E3290EE-773F-4E18-9D78-C173F064870E}" type="presOf" srcId="{CC8897B4-E0FE-4712-9A1A-2E4417615A17}" destId="{FCFE508E-973B-420F-85FC-DFEF7A08C29B}" srcOrd="0" destOrd="0" presId="urn:microsoft.com/office/officeart/2005/8/layout/hierarchy1"/>
    <dgm:cxn modelId="{5AA3F9F9-F265-4A16-A7D3-8F01476EED24}" type="presOf" srcId="{F3B260AA-6720-4ACD-9F86-32AF098208E9}" destId="{2FB56146-7E5F-4EA0-B534-447126304E33}" srcOrd="0" destOrd="0" presId="urn:microsoft.com/office/officeart/2005/8/layout/hierarchy1"/>
    <dgm:cxn modelId="{3DCE4E3D-1791-455D-95AB-6363FC76345C}" type="presOf" srcId="{C2D8A755-2403-4535-ABC8-0A97C010591D}" destId="{A634D06B-E986-404F-8F73-915B22D45091}" srcOrd="0" destOrd="0" presId="urn:microsoft.com/office/officeart/2005/8/layout/hierarchy1"/>
    <dgm:cxn modelId="{60FB50FA-BF3F-49C1-A290-3A74EADF7632}" srcId="{4D4B44F2-804E-435E-AD35-6DE32250802C}" destId="{83E051B9-614A-4733-87C7-3F7D0F414B27}" srcOrd="0" destOrd="0" parTransId="{6B452433-6C22-424E-B0CE-9515A364743F}" sibTransId="{39A542D1-46E7-4733-B02E-B2C02DE047EA}"/>
    <dgm:cxn modelId="{C533F1EB-4ACC-41EC-8DEB-B82AD43A6F86}" type="presOf" srcId="{1203571E-079F-4989-89AD-75CE351EE064}" destId="{A039F5EF-4767-432E-9680-E93F38902690}" srcOrd="0" destOrd="0" presId="urn:microsoft.com/office/officeart/2005/8/layout/hierarchy1"/>
    <dgm:cxn modelId="{227E5A45-1E06-4221-B55B-4E4F309807D5}" type="presOf" srcId="{59C5847D-053B-4213-88E9-9DA9758A7365}" destId="{91CE9816-C5E3-445B-82D9-BB3838AFAB59}" srcOrd="0" destOrd="0" presId="urn:microsoft.com/office/officeart/2005/8/layout/hierarchy1"/>
    <dgm:cxn modelId="{E65EC8CE-B927-429A-9CCF-72E2BCE957C5}" type="presParOf" srcId="{3046F8CB-3367-4E57-B74B-BD3D38C8BD5E}" destId="{6CAE9418-61F9-4F65-9399-CD8DC2004AEB}" srcOrd="0" destOrd="0" presId="urn:microsoft.com/office/officeart/2005/8/layout/hierarchy1"/>
    <dgm:cxn modelId="{BAC91857-2374-4034-AB72-6EE73480387A}" type="presParOf" srcId="{6CAE9418-61F9-4F65-9399-CD8DC2004AEB}" destId="{D88FECCA-9009-436E-BFD8-3334BD73AB9D}" srcOrd="0" destOrd="0" presId="urn:microsoft.com/office/officeart/2005/8/layout/hierarchy1"/>
    <dgm:cxn modelId="{58C2BFC4-5560-4FA2-990B-9315953DE851}" type="presParOf" srcId="{D88FECCA-9009-436E-BFD8-3334BD73AB9D}" destId="{0D4C559A-FA03-4CC4-A4CE-DFE373D836D3}" srcOrd="0" destOrd="0" presId="urn:microsoft.com/office/officeart/2005/8/layout/hierarchy1"/>
    <dgm:cxn modelId="{FD43900C-64D3-4999-9E74-E47ED2D197CD}" type="presParOf" srcId="{D88FECCA-9009-436E-BFD8-3334BD73AB9D}" destId="{A634D06B-E986-404F-8F73-915B22D45091}" srcOrd="1" destOrd="0" presId="urn:microsoft.com/office/officeart/2005/8/layout/hierarchy1"/>
    <dgm:cxn modelId="{28E71775-8954-40BE-B467-F18ED5F1A68F}" type="presParOf" srcId="{6CAE9418-61F9-4F65-9399-CD8DC2004AEB}" destId="{709761CB-9408-47FD-A1AE-78F1E7BB1295}" srcOrd="1" destOrd="0" presId="urn:microsoft.com/office/officeart/2005/8/layout/hierarchy1"/>
    <dgm:cxn modelId="{29FF8275-2C34-4C00-A707-59FAA8AAC8CB}" type="presParOf" srcId="{709761CB-9408-47FD-A1AE-78F1E7BB1295}" destId="{BF8271F4-B459-40AA-996C-141D555FD65D}" srcOrd="0" destOrd="0" presId="urn:microsoft.com/office/officeart/2005/8/layout/hierarchy1"/>
    <dgm:cxn modelId="{41693988-5F78-4811-85A9-0EC0351458FE}" type="presParOf" srcId="{709761CB-9408-47FD-A1AE-78F1E7BB1295}" destId="{D0BD1EDF-FDB7-4D00-9135-A0D2FAB4C4AC}" srcOrd="1" destOrd="0" presId="urn:microsoft.com/office/officeart/2005/8/layout/hierarchy1"/>
    <dgm:cxn modelId="{B829FEE1-AC96-4DF2-82D6-DB30BC6F0170}" type="presParOf" srcId="{D0BD1EDF-FDB7-4D00-9135-A0D2FAB4C4AC}" destId="{B40DBF6E-766D-4398-A771-67AE5F6FC20E}" srcOrd="0" destOrd="0" presId="urn:microsoft.com/office/officeart/2005/8/layout/hierarchy1"/>
    <dgm:cxn modelId="{04D0502F-707B-4775-97DC-75D0F6355423}" type="presParOf" srcId="{B40DBF6E-766D-4398-A771-67AE5F6FC20E}" destId="{1B8B811D-34D1-4907-80C4-B7C4BB7462F5}" srcOrd="0" destOrd="0" presId="urn:microsoft.com/office/officeart/2005/8/layout/hierarchy1"/>
    <dgm:cxn modelId="{C3275D48-2859-4411-9A33-98172B5D9D0C}" type="presParOf" srcId="{B40DBF6E-766D-4398-A771-67AE5F6FC20E}" destId="{91CE9816-C5E3-445B-82D9-BB3838AFAB59}" srcOrd="1" destOrd="0" presId="urn:microsoft.com/office/officeart/2005/8/layout/hierarchy1"/>
    <dgm:cxn modelId="{3FCD1F5A-701C-45B5-AC82-D0617B936215}" type="presParOf" srcId="{D0BD1EDF-FDB7-4D00-9135-A0D2FAB4C4AC}" destId="{BC39E88C-41A5-4CD8-8BAC-6720A869CD74}" srcOrd="1" destOrd="0" presId="urn:microsoft.com/office/officeart/2005/8/layout/hierarchy1"/>
    <dgm:cxn modelId="{5A79DA54-7752-416B-AA70-A6CD3F3FC37D}" type="presParOf" srcId="{BC39E88C-41A5-4CD8-8BAC-6720A869CD74}" destId="{2FB56146-7E5F-4EA0-B534-447126304E33}" srcOrd="0" destOrd="0" presId="urn:microsoft.com/office/officeart/2005/8/layout/hierarchy1"/>
    <dgm:cxn modelId="{1CC882B4-824B-409F-9E1D-9B7FD78098C0}" type="presParOf" srcId="{BC39E88C-41A5-4CD8-8BAC-6720A869CD74}" destId="{A8312348-B7D7-43BF-A961-E1C1A9FF151D}" srcOrd="1" destOrd="0" presId="urn:microsoft.com/office/officeart/2005/8/layout/hierarchy1"/>
    <dgm:cxn modelId="{46211B27-F9C2-470F-A3FC-27319520A9FC}" type="presParOf" srcId="{A8312348-B7D7-43BF-A961-E1C1A9FF151D}" destId="{39B0E706-B1E6-491D-9911-74EEF24ABB03}" srcOrd="0" destOrd="0" presId="urn:microsoft.com/office/officeart/2005/8/layout/hierarchy1"/>
    <dgm:cxn modelId="{1AED3979-A432-494B-80D6-15CEFC38C778}" type="presParOf" srcId="{39B0E706-B1E6-491D-9911-74EEF24ABB03}" destId="{89B5F625-E910-4EC2-97C3-D5D0B751F38B}" srcOrd="0" destOrd="0" presId="urn:microsoft.com/office/officeart/2005/8/layout/hierarchy1"/>
    <dgm:cxn modelId="{1F82B25A-A3DE-4942-9BFB-EAA955BB5EEC}" type="presParOf" srcId="{39B0E706-B1E6-491D-9911-74EEF24ABB03}" destId="{524D5CC0-C832-4C97-A278-46C4708182B1}" srcOrd="1" destOrd="0" presId="urn:microsoft.com/office/officeart/2005/8/layout/hierarchy1"/>
    <dgm:cxn modelId="{28D02DC0-6596-4A82-B7A7-E3A6B4A74991}" type="presParOf" srcId="{A8312348-B7D7-43BF-A961-E1C1A9FF151D}" destId="{D5BF8369-795C-4685-AFF7-1B2E4F6E9C1E}" srcOrd="1" destOrd="0" presId="urn:microsoft.com/office/officeart/2005/8/layout/hierarchy1"/>
    <dgm:cxn modelId="{D2C9F9F1-F527-43BE-8EAC-D9182DEA73D4}" type="presParOf" srcId="{D5BF8369-795C-4685-AFF7-1B2E4F6E9C1E}" destId="{846C79F9-A109-4AE9-AACB-E43640BDF899}" srcOrd="0" destOrd="0" presId="urn:microsoft.com/office/officeart/2005/8/layout/hierarchy1"/>
    <dgm:cxn modelId="{295C161A-1731-4359-9254-C7AE18A6E919}" type="presParOf" srcId="{D5BF8369-795C-4685-AFF7-1B2E4F6E9C1E}" destId="{62271DCA-1011-41EF-A7AA-C162B00689E8}" srcOrd="1" destOrd="0" presId="urn:microsoft.com/office/officeart/2005/8/layout/hierarchy1"/>
    <dgm:cxn modelId="{F5D31A58-253A-4711-8741-B65630860B9B}" type="presParOf" srcId="{62271DCA-1011-41EF-A7AA-C162B00689E8}" destId="{E5B7657C-D6E7-4A79-9B4E-0FE50B23FC9D}" srcOrd="0" destOrd="0" presId="urn:microsoft.com/office/officeart/2005/8/layout/hierarchy1"/>
    <dgm:cxn modelId="{00BC883A-26A6-42D0-8CE8-AA5766A4230F}" type="presParOf" srcId="{E5B7657C-D6E7-4A79-9B4E-0FE50B23FC9D}" destId="{47830212-374C-40B2-A175-C7B5B7F45874}" srcOrd="0" destOrd="0" presId="urn:microsoft.com/office/officeart/2005/8/layout/hierarchy1"/>
    <dgm:cxn modelId="{867A62F0-1F1F-4534-A3E7-4A2F3707723A}" type="presParOf" srcId="{E5B7657C-D6E7-4A79-9B4E-0FE50B23FC9D}" destId="{E1E7C40F-249F-4DC2-9900-9E53CBA49D22}" srcOrd="1" destOrd="0" presId="urn:microsoft.com/office/officeart/2005/8/layout/hierarchy1"/>
    <dgm:cxn modelId="{8B9D82F4-C9CC-49D9-9D38-75AFD46ABB78}" type="presParOf" srcId="{62271DCA-1011-41EF-A7AA-C162B00689E8}" destId="{0495ED96-6E52-474C-9651-B4F5B1063E52}" srcOrd="1" destOrd="0" presId="urn:microsoft.com/office/officeart/2005/8/layout/hierarchy1"/>
    <dgm:cxn modelId="{25B3D72C-4E33-4A1A-87E4-2D2CF9F91DFE}" type="presParOf" srcId="{709761CB-9408-47FD-A1AE-78F1E7BB1295}" destId="{0724B442-17E4-45E9-88C9-917338AD99CB}" srcOrd="2" destOrd="0" presId="urn:microsoft.com/office/officeart/2005/8/layout/hierarchy1"/>
    <dgm:cxn modelId="{00CFF1EC-B412-4CB9-9DBC-D57FF4874034}" type="presParOf" srcId="{709761CB-9408-47FD-A1AE-78F1E7BB1295}" destId="{1487CABE-6E98-4960-BC0F-45F96317C7C8}" srcOrd="3" destOrd="0" presId="urn:microsoft.com/office/officeart/2005/8/layout/hierarchy1"/>
    <dgm:cxn modelId="{A18EADAF-0EC9-4935-A6C5-BF99E11357F7}" type="presParOf" srcId="{1487CABE-6E98-4960-BC0F-45F96317C7C8}" destId="{8D74AEE5-A877-48E8-A39D-02DDE87C95C3}" srcOrd="0" destOrd="0" presId="urn:microsoft.com/office/officeart/2005/8/layout/hierarchy1"/>
    <dgm:cxn modelId="{2E0124D4-7074-4DBA-B87C-BA80E56BDD97}" type="presParOf" srcId="{8D74AEE5-A877-48E8-A39D-02DDE87C95C3}" destId="{2FED0AE3-DDFE-4318-9AF0-18DB664EBBB5}" srcOrd="0" destOrd="0" presId="urn:microsoft.com/office/officeart/2005/8/layout/hierarchy1"/>
    <dgm:cxn modelId="{D953714A-507B-4D43-AC2B-53C5FB99DAE8}" type="presParOf" srcId="{8D74AEE5-A877-48E8-A39D-02DDE87C95C3}" destId="{DF2FE014-0601-4F4C-97BA-224D032D4F86}" srcOrd="1" destOrd="0" presId="urn:microsoft.com/office/officeart/2005/8/layout/hierarchy1"/>
    <dgm:cxn modelId="{4286708E-414D-4CBB-AA03-ED51CA761439}" type="presParOf" srcId="{1487CABE-6E98-4960-BC0F-45F96317C7C8}" destId="{92B73859-849B-43B9-AF35-0A4BC754F1E3}" srcOrd="1" destOrd="0" presId="urn:microsoft.com/office/officeart/2005/8/layout/hierarchy1"/>
    <dgm:cxn modelId="{33F7C387-1321-4FF5-9BFD-C47D77972E84}" type="presParOf" srcId="{92B73859-849B-43B9-AF35-0A4BC754F1E3}" destId="{C1C5B85D-0D04-47E4-BEC0-31F17651436A}" srcOrd="0" destOrd="0" presId="urn:microsoft.com/office/officeart/2005/8/layout/hierarchy1"/>
    <dgm:cxn modelId="{6C83DBF4-2099-4071-B296-1F38D92D8B1F}" type="presParOf" srcId="{92B73859-849B-43B9-AF35-0A4BC754F1E3}" destId="{CCD44EFF-134B-4991-BF81-2EB582944C0E}" srcOrd="1" destOrd="0" presId="urn:microsoft.com/office/officeart/2005/8/layout/hierarchy1"/>
    <dgm:cxn modelId="{75C2AB8F-7F56-48DD-9D7E-1CD41B6B3FA5}" type="presParOf" srcId="{CCD44EFF-134B-4991-BF81-2EB582944C0E}" destId="{48E04B0A-8D02-44DE-BF41-4C10DE30F55F}" srcOrd="0" destOrd="0" presId="urn:microsoft.com/office/officeart/2005/8/layout/hierarchy1"/>
    <dgm:cxn modelId="{15E63839-A7D4-413A-AAD6-77A192D5147D}" type="presParOf" srcId="{48E04B0A-8D02-44DE-BF41-4C10DE30F55F}" destId="{791238D0-54C8-49CE-9394-9003BA600ABB}" srcOrd="0" destOrd="0" presId="urn:microsoft.com/office/officeart/2005/8/layout/hierarchy1"/>
    <dgm:cxn modelId="{AB514047-8E21-4059-BB4D-A611C1B5EE86}" type="presParOf" srcId="{48E04B0A-8D02-44DE-BF41-4C10DE30F55F}" destId="{CFE5466B-B9FE-4AA1-B4FA-75E1A21A566A}" srcOrd="1" destOrd="0" presId="urn:microsoft.com/office/officeart/2005/8/layout/hierarchy1"/>
    <dgm:cxn modelId="{C1EC79D8-E444-4796-9DB1-921C8E2B4056}" type="presParOf" srcId="{CCD44EFF-134B-4991-BF81-2EB582944C0E}" destId="{E80E6442-6D7A-4351-8D6D-5C166950813A}" srcOrd="1" destOrd="0" presId="urn:microsoft.com/office/officeart/2005/8/layout/hierarchy1"/>
    <dgm:cxn modelId="{6D476C40-C794-4762-8BD0-46053F58B423}" type="presParOf" srcId="{E80E6442-6D7A-4351-8D6D-5C166950813A}" destId="{29DE3DCA-F891-4676-A27E-132EA1440FC2}" srcOrd="0" destOrd="0" presId="urn:microsoft.com/office/officeart/2005/8/layout/hierarchy1"/>
    <dgm:cxn modelId="{23BC193B-7250-49ED-8FED-154747C58905}" type="presParOf" srcId="{E80E6442-6D7A-4351-8D6D-5C166950813A}" destId="{126AA092-B97F-41F7-AFE3-6126D3184E0B}" srcOrd="1" destOrd="0" presId="urn:microsoft.com/office/officeart/2005/8/layout/hierarchy1"/>
    <dgm:cxn modelId="{7A4EF3F9-F4D0-47A6-9601-7A23284501CD}" type="presParOf" srcId="{126AA092-B97F-41F7-AFE3-6126D3184E0B}" destId="{5637C5AB-EF65-4961-AC17-B40E83D21318}" srcOrd="0" destOrd="0" presId="urn:microsoft.com/office/officeart/2005/8/layout/hierarchy1"/>
    <dgm:cxn modelId="{B70BC2E1-8782-45A5-8003-403072964EDD}" type="presParOf" srcId="{5637C5AB-EF65-4961-AC17-B40E83D21318}" destId="{215A5438-30F1-4774-9C2B-7A00A0506861}" srcOrd="0" destOrd="0" presId="urn:microsoft.com/office/officeart/2005/8/layout/hierarchy1"/>
    <dgm:cxn modelId="{06A55210-A72B-4F3A-8884-B48B9A300DE4}" type="presParOf" srcId="{5637C5AB-EF65-4961-AC17-B40E83D21318}" destId="{FCFE508E-973B-420F-85FC-DFEF7A08C29B}" srcOrd="1" destOrd="0" presId="urn:microsoft.com/office/officeart/2005/8/layout/hierarchy1"/>
    <dgm:cxn modelId="{79944465-8AF8-4059-9451-242135199EE2}" type="presParOf" srcId="{126AA092-B97F-41F7-AFE3-6126D3184E0B}" destId="{1EBDD396-76B7-43F5-ACE2-933CCFA8A562}" srcOrd="1" destOrd="0" presId="urn:microsoft.com/office/officeart/2005/8/layout/hierarchy1"/>
    <dgm:cxn modelId="{B3D50C5A-26F6-4E8D-98B2-87E372E0B314}" type="presParOf" srcId="{709761CB-9408-47FD-A1AE-78F1E7BB1295}" destId="{98CE23CD-E683-4E1D-815D-3A801A8BB509}" srcOrd="4" destOrd="0" presId="urn:microsoft.com/office/officeart/2005/8/layout/hierarchy1"/>
    <dgm:cxn modelId="{BBBA596A-7FDD-45F8-A4DB-94970008FFB8}" type="presParOf" srcId="{709761CB-9408-47FD-A1AE-78F1E7BB1295}" destId="{C07D6E8F-2002-44D7-BBE8-DD2E4CD71A1B}" srcOrd="5" destOrd="0" presId="urn:microsoft.com/office/officeart/2005/8/layout/hierarchy1"/>
    <dgm:cxn modelId="{7AD12C70-7A82-4271-8611-1B2A3E0C0A4B}" type="presParOf" srcId="{C07D6E8F-2002-44D7-BBE8-DD2E4CD71A1B}" destId="{9B6EB7A8-C2D6-4771-BEAE-0C9703D11ACA}" srcOrd="0" destOrd="0" presId="urn:microsoft.com/office/officeart/2005/8/layout/hierarchy1"/>
    <dgm:cxn modelId="{7C790BEA-C705-4F75-8D97-F8F42DE14B79}" type="presParOf" srcId="{9B6EB7A8-C2D6-4771-BEAE-0C9703D11ACA}" destId="{2CA45318-EF28-4D37-A2BB-794EC12071E1}" srcOrd="0" destOrd="0" presId="urn:microsoft.com/office/officeart/2005/8/layout/hierarchy1"/>
    <dgm:cxn modelId="{CEEE22B8-02C1-4B0B-AC09-420A213B13F9}" type="presParOf" srcId="{9B6EB7A8-C2D6-4771-BEAE-0C9703D11ACA}" destId="{026A719C-3E83-481B-83BC-9597B49A67CD}" srcOrd="1" destOrd="0" presId="urn:microsoft.com/office/officeart/2005/8/layout/hierarchy1"/>
    <dgm:cxn modelId="{6A29A9D7-1F78-4F44-9C34-4AF429BA2E27}" type="presParOf" srcId="{C07D6E8F-2002-44D7-BBE8-DD2E4CD71A1B}" destId="{83DA59E5-0267-4EC9-AB1F-4300137282A1}" srcOrd="1" destOrd="0" presId="urn:microsoft.com/office/officeart/2005/8/layout/hierarchy1"/>
    <dgm:cxn modelId="{EA6BFA4C-BEAB-4CD9-B5A7-B8C226B356E0}" type="presParOf" srcId="{83DA59E5-0267-4EC9-AB1F-4300137282A1}" destId="{34BCEF66-FDD6-43DD-99AD-683FC7C4A8CB}" srcOrd="0" destOrd="0" presId="urn:microsoft.com/office/officeart/2005/8/layout/hierarchy1"/>
    <dgm:cxn modelId="{450ED6CC-225A-499B-8FA9-580F27ECC0FC}" type="presParOf" srcId="{83DA59E5-0267-4EC9-AB1F-4300137282A1}" destId="{91B6F821-DF85-41DC-8BC1-670F388435C8}" srcOrd="1" destOrd="0" presId="urn:microsoft.com/office/officeart/2005/8/layout/hierarchy1"/>
    <dgm:cxn modelId="{6FCD2676-9428-4FE5-B9F1-D67F26842E19}" type="presParOf" srcId="{91B6F821-DF85-41DC-8BC1-670F388435C8}" destId="{BCA75D17-F5FE-46A7-9C0C-F5638F7717A8}" srcOrd="0" destOrd="0" presId="urn:microsoft.com/office/officeart/2005/8/layout/hierarchy1"/>
    <dgm:cxn modelId="{5FDB5C10-3B91-4383-AAC3-90858DF3D94D}" type="presParOf" srcId="{BCA75D17-F5FE-46A7-9C0C-F5638F7717A8}" destId="{445E5C5B-D4A9-4A3D-84A4-2F952F112034}" srcOrd="0" destOrd="0" presId="urn:microsoft.com/office/officeart/2005/8/layout/hierarchy1"/>
    <dgm:cxn modelId="{B6EBD50B-42D8-434C-94C6-F7A5D1F79168}" type="presParOf" srcId="{BCA75D17-F5FE-46A7-9C0C-F5638F7717A8}" destId="{B13E0275-24D8-4677-BEB0-B8320F27266D}" srcOrd="1" destOrd="0" presId="urn:microsoft.com/office/officeart/2005/8/layout/hierarchy1"/>
    <dgm:cxn modelId="{29E922CA-6C69-45BC-937C-EB19B78495A1}" type="presParOf" srcId="{91B6F821-DF85-41DC-8BC1-670F388435C8}" destId="{DBD40168-19C1-421A-B532-C61020BFD46A}" srcOrd="1" destOrd="0" presId="urn:microsoft.com/office/officeart/2005/8/layout/hierarchy1"/>
    <dgm:cxn modelId="{0034DC8A-36B6-417E-A27F-3A6B30DC3B2C}" type="presParOf" srcId="{DBD40168-19C1-421A-B532-C61020BFD46A}" destId="{A039F5EF-4767-432E-9680-E93F38902690}" srcOrd="0" destOrd="0" presId="urn:microsoft.com/office/officeart/2005/8/layout/hierarchy1"/>
    <dgm:cxn modelId="{D8223601-E185-462B-B649-97A363D04CF3}" type="presParOf" srcId="{DBD40168-19C1-421A-B532-C61020BFD46A}" destId="{E53FFF97-0547-4E1C-9F1C-300641F2B2FB}" srcOrd="1" destOrd="0" presId="urn:microsoft.com/office/officeart/2005/8/layout/hierarchy1"/>
    <dgm:cxn modelId="{1C2B5445-E7FF-4D7C-B960-34B04B9C3472}" type="presParOf" srcId="{E53FFF97-0547-4E1C-9F1C-300641F2B2FB}" destId="{8E2809E7-6989-49CF-BBE6-D14837302A0E}" srcOrd="0" destOrd="0" presId="urn:microsoft.com/office/officeart/2005/8/layout/hierarchy1"/>
    <dgm:cxn modelId="{72FC8382-29AB-481A-B3DA-267D14BA54F2}" type="presParOf" srcId="{8E2809E7-6989-49CF-BBE6-D14837302A0E}" destId="{A1101C4F-EC9A-42D1-A235-F1760106D7AF}" srcOrd="0" destOrd="0" presId="urn:microsoft.com/office/officeart/2005/8/layout/hierarchy1"/>
    <dgm:cxn modelId="{3E6067CE-0FFD-4543-BAFD-0F38BACB96A8}" type="presParOf" srcId="{8E2809E7-6989-49CF-BBE6-D14837302A0E}" destId="{CBB409E7-F1B7-4208-B1F9-8D5544072150}" srcOrd="1" destOrd="0" presId="urn:microsoft.com/office/officeart/2005/8/layout/hierarchy1"/>
    <dgm:cxn modelId="{8A5F4D4A-F331-49F9-B5C3-02F09A3F9F61}" type="presParOf" srcId="{E53FFF97-0547-4E1C-9F1C-300641F2B2FB}" destId="{775E7A3F-E4DD-4C51-93A2-543A9104240F}" srcOrd="1" destOrd="0" presId="urn:microsoft.com/office/officeart/2005/8/layout/hierarchy1"/>
    <dgm:cxn modelId="{3BDD6C86-815E-4B83-887F-00052C392316}" type="presParOf" srcId="{709761CB-9408-47FD-A1AE-78F1E7BB1295}" destId="{5B510BC5-4DE4-42E1-A9CA-A06D765E562B}" srcOrd="6" destOrd="0" presId="urn:microsoft.com/office/officeart/2005/8/layout/hierarchy1"/>
    <dgm:cxn modelId="{0AA071AB-69A4-457C-BA78-CD14FFF8938A}" type="presParOf" srcId="{709761CB-9408-47FD-A1AE-78F1E7BB1295}" destId="{631530CA-64CC-4447-BA19-C767E24696A7}" srcOrd="7" destOrd="0" presId="urn:microsoft.com/office/officeart/2005/8/layout/hierarchy1"/>
    <dgm:cxn modelId="{80B63A0A-BB0C-4219-8422-27F139845D34}" type="presParOf" srcId="{631530CA-64CC-4447-BA19-C767E24696A7}" destId="{BFAECD3F-9194-4707-BE36-107CF5D537B5}" srcOrd="0" destOrd="0" presId="urn:microsoft.com/office/officeart/2005/8/layout/hierarchy1"/>
    <dgm:cxn modelId="{010A07F1-5AE8-4810-991B-BB72D21A74B8}" type="presParOf" srcId="{BFAECD3F-9194-4707-BE36-107CF5D537B5}" destId="{9F69367F-6F88-4BE8-8EB3-2B431C95D531}" srcOrd="0" destOrd="0" presId="urn:microsoft.com/office/officeart/2005/8/layout/hierarchy1"/>
    <dgm:cxn modelId="{9C6A151F-1EBD-47AE-8FF6-5D3617B0D8E7}" type="presParOf" srcId="{BFAECD3F-9194-4707-BE36-107CF5D537B5}" destId="{163EAF80-B606-4125-A612-BB9FB8239A1E}" srcOrd="1" destOrd="0" presId="urn:microsoft.com/office/officeart/2005/8/layout/hierarchy1"/>
    <dgm:cxn modelId="{8DF63426-CA20-4702-9420-F4CF920014CB}" type="presParOf" srcId="{631530CA-64CC-4447-BA19-C767E24696A7}" destId="{818D12EF-26EB-40E2-AEE2-570767CB765C}" srcOrd="1" destOrd="0" presId="urn:microsoft.com/office/officeart/2005/8/layout/hierarchy1"/>
    <dgm:cxn modelId="{0478B0E9-DDB5-4624-9611-101AD6E4668F}" type="presParOf" srcId="{818D12EF-26EB-40E2-AEE2-570767CB765C}" destId="{8B76FC60-FB0F-42BA-8571-18FCE3784E6C}" srcOrd="0" destOrd="0" presId="urn:microsoft.com/office/officeart/2005/8/layout/hierarchy1"/>
    <dgm:cxn modelId="{20AD0662-98BD-4266-9B0C-3ECD1D968BB0}" type="presParOf" srcId="{818D12EF-26EB-40E2-AEE2-570767CB765C}" destId="{CD672E5D-76AA-4CD0-9D41-21D949998AC7}" srcOrd="1" destOrd="0" presId="urn:microsoft.com/office/officeart/2005/8/layout/hierarchy1"/>
    <dgm:cxn modelId="{A3322734-56B8-4B71-9254-CE7913E9B5A7}" type="presParOf" srcId="{CD672E5D-76AA-4CD0-9D41-21D949998AC7}" destId="{17F225A8-F03D-4AE8-BD66-EA154F39FA57}" srcOrd="0" destOrd="0" presId="urn:microsoft.com/office/officeart/2005/8/layout/hierarchy1"/>
    <dgm:cxn modelId="{324BBAE6-EB89-4A84-8F2B-C5EBE4E9BAF2}" type="presParOf" srcId="{17F225A8-F03D-4AE8-BD66-EA154F39FA57}" destId="{514C7481-3D66-4ADB-9A6D-6ED3A333D980}" srcOrd="0" destOrd="0" presId="urn:microsoft.com/office/officeart/2005/8/layout/hierarchy1"/>
    <dgm:cxn modelId="{32083D79-7E9E-4BAC-B64B-3EE12A9538B3}" type="presParOf" srcId="{17F225A8-F03D-4AE8-BD66-EA154F39FA57}" destId="{D5F14880-67E8-4D68-B1A8-DED6B4E9D6C5}" srcOrd="1" destOrd="0" presId="urn:microsoft.com/office/officeart/2005/8/layout/hierarchy1"/>
    <dgm:cxn modelId="{9FFCF50E-5D28-4337-A6CB-D525465D96F6}" type="presParOf" srcId="{CD672E5D-76AA-4CD0-9D41-21D949998AC7}" destId="{740E446E-A0E5-411C-9838-B186645D6A08}" srcOrd="1" destOrd="0" presId="urn:microsoft.com/office/officeart/2005/8/layout/hierarchy1"/>
    <dgm:cxn modelId="{D71C7F6D-4FC8-4C7D-B4BA-038DEB6B0B85}" type="presParOf" srcId="{740E446E-A0E5-411C-9838-B186645D6A08}" destId="{FDC78DD7-E84A-47D3-BA69-3DA713CE29E4}" srcOrd="0" destOrd="0" presId="urn:microsoft.com/office/officeart/2005/8/layout/hierarchy1"/>
    <dgm:cxn modelId="{E2CEEA4E-0725-4746-8139-50FF753D6B2E}" type="presParOf" srcId="{740E446E-A0E5-411C-9838-B186645D6A08}" destId="{12DA88F3-0018-4408-A67A-F9B1A10088D9}" srcOrd="1" destOrd="0" presId="urn:microsoft.com/office/officeart/2005/8/layout/hierarchy1"/>
    <dgm:cxn modelId="{36917AA1-A120-403B-A274-05EF93A388C1}" type="presParOf" srcId="{12DA88F3-0018-4408-A67A-F9B1A10088D9}" destId="{CE00FD63-C90E-4BB2-89ED-FF3CB38DE285}" srcOrd="0" destOrd="0" presId="urn:microsoft.com/office/officeart/2005/8/layout/hierarchy1"/>
    <dgm:cxn modelId="{FE22ED9B-1658-447C-99F4-2E21A3E1C993}" type="presParOf" srcId="{CE00FD63-C90E-4BB2-89ED-FF3CB38DE285}" destId="{F51D13B7-9E06-42EA-8155-34279B8AC2B9}" srcOrd="0" destOrd="0" presId="urn:microsoft.com/office/officeart/2005/8/layout/hierarchy1"/>
    <dgm:cxn modelId="{1EA86B3D-CBAF-4285-B749-2E461C37FF2D}" type="presParOf" srcId="{CE00FD63-C90E-4BB2-89ED-FF3CB38DE285}" destId="{9BD88134-7A9F-4219-A056-DB1813113D1A}" srcOrd="1" destOrd="0" presId="urn:microsoft.com/office/officeart/2005/8/layout/hierarchy1"/>
    <dgm:cxn modelId="{EDC71B6E-070C-4732-83D9-ABE79DD6E97C}" type="presParOf" srcId="{12DA88F3-0018-4408-A67A-F9B1A10088D9}" destId="{536805B5-BBB8-427E-A6BD-9BD83DF56314}" srcOrd="1" destOrd="0" presId="urn:microsoft.com/office/officeart/2005/8/layout/hierarchy1"/>
  </dgm:cxnLst>
  <dgm:bg/>
  <dgm:whole/>
  <dgm:extLst>
    <a:ext uri="http://schemas.microsoft.com/office/drawing/2008/diagram">
      <dsp:dataModelExt xmlns=""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210F59-3AAA-4573-89C9-D15A16302453}">
      <dsp:nvSpPr>
        <dsp:cNvPr id="0" name=""/>
        <dsp:cNvSpPr/>
      </dsp:nvSpPr>
      <dsp:spPr>
        <a:xfrm>
          <a:off x="6803528" y="3516244"/>
          <a:ext cx="1168896" cy="556288"/>
        </a:xfrm>
        <a:custGeom>
          <a:avLst/>
          <a:gdLst/>
          <a:ahLst/>
          <a:cxnLst/>
          <a:rect l="0" t="0" r="0" b="0"/>
          <a:pathLst>
            <a:path>
              <a:moveTo>
                <a:pt x="0" y="0"/>
              </a:moveTo>
              <a:lnTo>
                <a:pt x="0" y="379094"/>
              </a:lnTo>
              <a:lnTo>
                <a:pt x="1168896" y="379094"/>
              </a:lnTo>
              <a:lnTo>
                <a:pt x="1168896" y="55628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35B3428-FD93-49B8-A0B6-9A13865DF9DA}">
      <dsp:nvSpPr>
        <dsp:cNvPr id="0" name=""/>
        <dsp:cNvSpPr/>
      </dsp:nvSpPr>
      <dsp:spPr>
        <a:xfrm>
          <a:off x="5634632" y="3516244"/>
          <a:ext cx="1168896" cy="556288"/>
        </a:xfrm>
        <a:custGeom>
          <a:avLst/>
          <a:gdLst/>
          <a:ahLst/>
          <a:cxnLst/>
          <a:rect l="0" t="0" r="0" b="0"/>
          <a:pathLst>
            <a:path>
              <a:moveTo>
                <a:pt x="1168896" y="0"/>
              </a:moveTo>
              <a:lnTo>
                <a:pt x="1168896" y="379094"/>
              </a:lnTo>
              <a:lnTo>
                <a:pt x="0" y="379094"/>
              </a:lnTo>
              <a:lnTo>
                <a:pt x="0" y="55628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B8EA79A-3DE8-42F6-B550-036B1334C88C}">
      <dsp:nvSpPr>
        <dsp:cNvPr id="0" name=""/>
        <dsp:cNvSpPr/>
      </dsp:nvSpPr>
      <dsp:spPr>
        <a:xfrm>
          <a:off x="4465736" y="1745366"/>
          <a:ext cx="2337792" cy="556288"/>
        </a:xfrm>
        <a:custGeom>
          <a:avLst/>
          <a:gdLst/>
          <a:ahLst/>
          <a:cxnLst/>
          <a:rect l="0" t="0" r="0" b="0"/>
          <a:pathLst>
            <a:path>
              <a:moveTo>
                <a:pt x="0" y="0"/>
              </a:moveTo>
              <a:lnTo>
                <a:pt x="0" y="379094"/>
              </a:lnTo>
              <a:lnTo>
                <a:pt x="2337792" y="379094"/>
              </a:lnTo>
              <a:lnTo>
                <a:pt x="2337792" y="55628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79F6BE9-09F7-4179-BDA4-F338B65F0263}">
      <dsp:nvSpPr>
        <dsp:cNvPr id="0" name=""/>
        <dsp:cNvSpPr/>
      </dsp:nvSpPr>
      <dsp:spPr>
        <a:xfrm>
          <a:off x="2127944" y="3516244"/>
          <a:ext cx="1168896" cy="556288"/>
        </a:xfrm>
        <a:custGeom>
          <a:avLst/>
          <a:gdLst/>
          <a:ahLst/>
          <a:cxnLst/>
          <a:rect l="0" t="0" r="0" b="0"/>
          <a:pathLst>
            <a:path>
              <a:moveTo>
                <a:pt x="0" y="0"/>
              </a:moveTo>
              <a:lnTo>
                <a:pt x="0" y="379094"/>
              </a:lnTo>
              <a:lnTo>
                <a:pt x="1168896" y="379094"/>
              </a:lnTo>
              <a:lnTo>
                <a:pt x="1168896" y="55628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5510B29-0920-41AE-958C-B8C38D128BE8}">
      <dsp:nvSpPr>
        <dsp:cNvPr id="0" name=""/>
        <dsp:cNvSpPr/>
      </dsp:nvSpPr>
      <dsp:spPr>
        <a:xfrm>
          <a:off x="959048" y="3516244"/>
          <a:ext cx="1168896" cy="556288"/>
        </a:xfrm>
        <a:custGeom>
          <a:avLst/>
          <a:gdLst/>
          <a:ahLst/>
          <a:cxnLst/>
          <a:rect l="0" t="0" r="0" b="0"/>
          <a:pathLst>
            <a:path>
              <a:moveTo>
                <a:pt x="1168896" y="0"/>
              </a:moveTo>
              <a:lnTo>
                <a:pt x="1168896" y="379094"/>
              </a:lnTo>
              <a:lnTo>
                <a:pt x="0" y="379094"/>
              </a:lnTo>
              <a:lnTo>
                <a:pt x="0" y="556288"/>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6FA1980-3212-4F2B-A9CF-DD3BC6773EAB}">
      <dsp:nvSpPr>
        <dsp:cNvPr id="0" name=""/>
        <dsp:cNvSpPr/>
      </dsp:nvSpPr>
      <dsp:spPr>
        <a:xfrm>
          <a:off x="2127944" y="1745366"/>
          <a:ext cx="2337792" cy="556288"/>
        </a:xfrm>
        <a:custGeom>
          <a:avLst/>
          <a:gdLst/>
          <a:ahLst/>
          <a:cxnLst/>
          <a:rect l="0" t="0" r="0" b="0"/>
          <a:pathLst>
            <a:path>
              <a:moveTo>
                <a:pt x="2337792" y="0"/>
              </a:moveTo>
              <a:lnTo>
                <a:pt x="2337792" y="379094"/>
              </a:lnTo>
              <a:lnTo>
                <a:pt x="0" y="379094"/>
              </a:lnTo>
              <a:lnTo>
                <a:pt x="0" y="556288"/>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467BFDA-D106-4912-AA06-A348BD009C7A}">
      <dsp:nvSpPr>
        <dsp:cNvPr id="0" name=""/>
        <dsp:cNvSpPr/>
      </dsp:nvSpPr>
      <dsp:spPr>
        <a:xfrm>
          <a:off x="3509367" y="530777"/>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71E6FB2-D808-4F55-ADC2-BEF0C0DB5970}">
      <dsp:nvSpPr>
        <dsp:cNvPr id="0" name=""/>
        <dsp:cNvSpPr/>
      </dsp:nvSpPr>
      <dsp:spPr>
        <a:xfrm>
          <a:off x="3721893" y="732677"/>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Oral Presentations</a:t>
          </a:r>
        </a:p>
      </dsp:txBody>
      <dsp:txXfrm>
        <a:off x="3757467" y="768251"/>
        <a:ext cx="1841591" cy="1143441"/>
      </dsp:txXfrm>
    </dsp:sp>
    <dsp:sp modelId="{BAA2DEA9-0FBF-4B46-8063-E6262C0E5B2A}">
      <dsp:nvSpPr>
        <dsp:cNvPr id="0" name=""/>
        <dsp:cNvSpPr/>
      </dsp:nvSpPr>
      <dsp:spPr>
        <a:xfrm>
          <a:off x="1171575" y="2301655"/>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4D7C646-732E-4B07-B732-478C83AF25D4}">
      <dsp:nvSpPr>
        <dsp:cNvPr id="0" name=""/>
        <dsp:cNvSpPr/>
      </dsp:nvSpPr>
      <dsp:spPr>
        <a:xfrm>
          <a:off x="1384101" y="2503555"/>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Conceptual Design</a:t>
          </a:r>
          <a:endParaRPr lang="en-US" sz="2300" kern="1200" dirty="0"/>
        </a:p>
      </dsp:txBody>
      <dsp:txXfrm>
        <a:off x="1419675" y="2539129"/>
        <a:ext cx="1841591" cy="1143441"/>
      </dsp:txXfrm>
    </dsp:sp>
    <dsp:sp modelId="{A562E2CE-791C-4DBD-8E94-BEE8D7FF2194}">
      <dsp:nvSpPr>
        <dsp:cNvPr id="0" name=""/>
        <dsp:cNvSpPr/>
      </dsp:nvSpPr>
      <dsp:spPr>
        <a:xfrm>
          <a:off x="2678" y="4072532"/>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24B19E8-1106-4EE7-B350-46F219A3F6CD}">
      <dsp:nvSpPr>
        <dsp:cNvPr id="0" name=""/>
        <dsp:cNvSpPr/>
      </dsp:nvSpPr>
      <dsp:spPr>
        <a:xfrm>
          <a:off x="215205" y="4274433"/>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Taylor Garcia</a:t>
          </a:r>
          <a:endParaRPr lang="en-US" sz="2300" kern="1200" dirty="0"/>
        </a:p>
      </dsp:txBody>
      <dsp:txXfrm>
        <a:off x="250779" y="4310007"/>
        <a:ext cx="1841591" cy="1143441"/>
      </dsp:txXfrm>
    </dsp:sp>
    <dsp:sp modelId="{CFE5A129-79B6-4A7F-8009-0227FACFF477}">
      <dsp:nvSpPr>
        <dsp:cNvPr id="0" name=""/>
        <dsp:cNvSpPr/>
      </dsp:nvSpPr>
      <dsp:spPr>
        <a:xfrm>
          <a:off x="2340471" y="4072532"/>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7B68A2F-DE56-4907-9869-7EA50D9A8A9C}">
      <dsp:nvSpPr>
        <dsp:cNvPr id="0" name=""/>
        <dsp:cNvSpPr/>
      </dsp:nvSpPr>
      <dsp:spPr>
        <a:xfrm>
          <a:off x="2552997" y="4274433"/>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Salman Khan</a:t>
          </a:r>
          <a:endParaRPr lang="en-US" sz="2300" kern="1200" dirty="0"/>
        </a:p>
      </dsp:txBody>
      <dsp:txXfrm>
        <a:off x="2588571" y="4310007"/>
        <a:ext cx="1841591" cy="1143441"/>
      </dsp:txXfrm>
    </dsp:sp>
    <dsp:sp modelId="{8F21B0AD-3CD2-4D23-BDC6-2FFD12C3632A}">
      <dsp:nvSpPr>
        <dsp:cNvPr id="0" name=""/>
        <dsp:cNvSpPr/>
      </dsp:nvSpPr>
      <dsp:spPr>
        <a:xfrm>
          <a:off x="5847159" y="2301655"/>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DFEE04C-C2C5-450C-8FEE-15B2D72A6E93}">
      <dsp:nvSpPr>
        <dsp:cNvPr id="0" name=""/>
        <dsp:cNvSpPr/>
      </dsp:nvSpPr>
      <dsp:spPr>
        <a:xfrm>
          <a:off x="6059685" y="2503555"/>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Flight Readiness Review</a:t>
          </a:r>
          <a:endParaRPr lang="en-US" sz="2300" kern="1200" dirty="0"/>
        </a:p>
      </dsp:txBody>
      <dsp:txXfrm>
        <a:off x="6095259" y="2539129"/>
        <a:ext cx="1841591" cy="1143441"/>
      </dsp:txXfrm>
    </dsp:sp>
    <dsp:sp modelId="{13ACD82A-C2F8-42DD-9C7C-72077781A253}">
      <dsp:nvSpPr>
        <dsp:cNvPr id="0" name=""/>
        <dsp:cNvSpPr/>
      </dsp:nvSpPr>
      <dsp:spPr>
        <a:xfrm>
          <a:off x="4678263" y="4072532"/>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FD3D6C-2BD8-4F21-BA7B-836DBF1F8A60}">
      <dsp:nvSpPr>
        <dsp:cNvPr id="0" name=""/>
        <dsp:cNvSpPr/>
      </dsp:nvSpPr>
      <dsp:spPr>
        <a:xfrm>
          <a:off x="4890789" y="4274433"/>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Jason Checky</a:t>
          </a:r>
          <a:endParaRPr lang="en-US" sz="2300" kern="1200" dirty="0"/>
        </a:p>
      </dsp:txBody>
      <dsp:txXfrm>
        <a:off x="4926363" y="4310007"/>
        <a:ext cx="1841591" cy="1143441"/>
      </dsp:txXfrm>
    </dsp:sp>
    <dsp:sp modelId="{E9F7685F-FCB2-44CD-BEBD-5F6FD58D2BB6}">
      <dsp:nvSpPr>
        <dsp:cNvPr id="0" name=""/>
        <dsp:cNvSpPr/>
      </dsp:nvSpPr>
      <dsp:spPr>
        <a:xfrm>
          <a:off x="7016055" y="4072532"/>
          <a:ext cx="1912739" cy="121458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519CCCB-2985-4F31-8071-FB6C1E3945F0}">
      <dsp:nvSpPr>
        <dsp:cNvPr id="0" name=""/>
        <dsp:cNvSpPr/>
      </dsp:nvSpPr>
      <dsp:spPr>
        <a:xfrm>
          <a:off x="7228582" y="4274433"/>
          <a:ext cx="1912739" cy="121458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US" sz="2300" kern="1200" dirty="0" smtClean="0"/>
            <a:t>Brad Finley</a:t>
          </a:r>
          <a:endParaRPr lang="en-US" sz="2300" kern="1200" dirty="0"/>
        </a:p>
      </dsp:txBody>
      <dsp:txXfrm>
        <a:off x="7264156" y="4310007"/>
        <a:ext cx="1841591" cy="114344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20EC4E-FCF7-4965-9273-00B820E46F76}">
      <dsp:nvSpPr>
        <dsp:cNvPr id="0" name=""/>
        <dsp:cNvSpPr/>
      </dsp:nvSpPr>
      <dsp:spPr>
        <a:xfrm>
          <a:off x="8164457" y="4118063"/>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D1DD76D-8BDD-470F-BF1E-9C54E21FEEDB}">
      <dsp:nvSpPr>
        <dsp:cNvPr id="0" name=""/>
        <dsp:cNvSpPr/>
      </dsp:nvSpPr>
      <dsp:spPr>
        <a:xfrm>
          <a:off x="8164457" y="2708058"/>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E7896EA-AB2E-4543-AF30-EE4FC33A230E}">
      <dsp:nvSpPr>
        <dsp:cNvPr id="0" name=""/>
        <dsp:cNvSpPr/>
      </dsp:nvSpPr>
      <dsp:spPr>
        <a:xfrm>
          <a:off x="4487391" y="1298052"/>
          <a:ext cx="3722786" cy="442927"/>
        </a:xfrm>
        <a:custGeom>
          <a:avLst/>
          <a:gdLst/>
          <a:ahLst/>
          <a:cxnLst/>
          <a:rect l="0" t="0" r="0" b="0"/>
          <a:pathLst>
            <a:path>
              <a:moveTo>
                <a:pt x="0" y="0"/>
              </a:moveTo>
              <a:lnTo>
                <a:pt x="0" y="301841"/>
              </a:lnTo>
              <a:lnTo>
                <a:pt x="3722786" y="301841"/>
              </a:lnTo>
              <a:lnTo>
                <a:pt x="3722786" y="4429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432EC61-1F62-47AC-BD2B-648E0C637E9C}">
      <dsp:nvSpPr>
        <dsp:cNvPr id="0" name=""/>
        <dsp:cNvSpPr/>
      </dsp:nvSpPr>
      <dsp:spPr>
        <a:xfrm>
          <a:off x="6303064" y="4118063"/>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9D9FBAB-04CD-46E7-B6C2-AAC70B2C7258}">
      <dsp:nvSpPr>
        <dsp:cNvPr id="0" name=""/>
        <dsp:cNvSpPr/>
      </dsp:nvSpPr>
      <dsp:spPr>
        <a:xfrm>
          <a:off x="6303064" y="2708058"/>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7E5B01F-AE4C-46B3-BBA8-237D8BA98147}">
      <dsp:nvSpPr>
        <dsp:cNvPr id="0" name=""/>
        <dsp:cNvSpPr/>
      </dsp:nvSpPr>
      <dsp:spPr>
        <a:xfrm>
          <a:off x="4487391" y="1298052"/>
          <a:ext cx="1861393" cy="442927"/>
        </a:xfrm>
        <a:custGeom>
          <a:avLst/>
          <a:gdLst/>
          <a:ahLst/>
          <a:cxnLst/>
          <a:rect l="0" t="0" r="0" b="0"/>
          <a:pathLst>
            <a:path>
              <a:moveTo>
                <a:pt x="0" y="0"/>
              </a:moveTo>
              <a:lnTo>
                <a:pt x="0" y="301841"/>
              </a:lnTo>
              <a:lnTo>
                <a:pt x="1861393" y="301841"/>
              </a:lnTo>
              <a:lnTo>
                <a:pt x="1861393" y="4429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746A1AF-7B02-4E4A-BC0E-F2C8D33C4625}">
      <dsp:nvSpPr>
        <dsp:cNvPr id="0" name=""/>
        <dsp:cNvSpPr/>
      </dsp:nvSpPr>
      <dsp:spPr>
        <a:xfrm>
          <a:off x="4441671" y="4118063"/>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B8CCC45-1361-4B0F-B1EF-1D39CEAA86D4}">
      <dsp:nvSpPr>
        <dsp:cNvPr id="0" name=""/>
        <dsp:cNvSpPr/>
      </dsp:nvSpPr>
      <dsp:spPr>
        <a:xfrm>
          <a:off x="4441671" y="2708058"/>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43A6982-E9C9-4B6F-9E3F-2D38377D5C52}">
      <dsp:nvSpPr>
        <dsp:cNvPr id="0" name=""/>
        <dsp:cNvSpPr/>
      </dsp:nvSpPr>
      <dsp:spPr>
        <a:xfrm>
          <a:off x="4441671" y="1298052"/>
          <a:ext cx="91440" cy="442927"/>
        </a:xfrm>
        <a:custGeom>
          <a:avLst/>
          <a:gdLst/>
          <a:ahLst/>
          <a:cxnLst/>
          <a:rect l="0" t="0" r="0" b="0"/>
          <a:pathLst>
            <a:path>
              <a:moveTo>
                <a:pt x="45720" y="0"/>
              </a:moveTo>
              <a:lnTo>
                <a:pt x="45720" y="4429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5F09C43-5AE5-4D18-92D2-1784B829E269}">
      <dsp:nvSpPr>
        <dsp:cNvPr id="0" name=""/>
        <dsp:cNvSpPr/>
      </dsp:nvSpPr>
      <dsp:spPr>
        <a:xfrm>
          <a:off x="2580277" y="4118063"/>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9DCDEFB-F9FB-4C3B-8F14-F998B308924C}">
      <dsp:nvSpPr>
        <dsp:cNvPr id="0" name=""/>
        <dsp:cNvSpPr/>
      </dsp:nvSpPr>
      <dsp:spPr>
        <a:xfrm>
          <a:off x="2580277" y="2708058"/>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E0A1BD-B82B-47F2-BA28-CA8BBF4F17BD}">
      <dsp:nvSpPr>
        <dsp:cNvPr id="0" name=""/>
        <dsp:cNvSpPr/>
      </dsp:nvSpPr>
      <dsp:spPr>
        <a:xfrm>
          <a:off x="2625997" y="1298052"/>
          <a:ext cx="1861393" cy="442927"/>
        </a:xfrm>
        <a:custGeom>
          <a:avLst/>
          <a:gdLst/>
          <a:ahLst/>
          <a:cxnLst/>
          <a:rect l="0" t="0" r="0" b="0"/>
          <a:pathLst>
            <a:path>
              <a:moveTo>
                <a:pt x="1861393" y="0"/>
              </a:moveTo>
              <a:lnTo>
                <a:pt x="1861393" y="301841"/>
              </a:lnTo>
              <a:lnTo>
                <a:pt x="0" y="301841"/>
              </a:lnTo>
              <a:lnTo>
                <a:pt x="0" y="4429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8C5D041-9E2F-48F8-82EE-23C636ECD8E1}">
      <dsp:nvSpPr>
        <dsp:cNvPr id="0" name=""/>
        <dsp:cNvSpPr/>
      </dsp:nvSpPr>
      <dsp:spPr>
        <a:xfrm>
          <a:off x="718884" y="4118063"/>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51BCC56-9E07-4D62-A430-24BC1D06A2C2}">
      <dsp:nvSpPr>
        <dsp:cNvPr id="0" name=""/>
        <dsp:cNvSpPr/>
      </dsp:nvSpPr>
      <dsp:spPr>
        <a:xfrm>
          <a:off x="718884" y="2708058"/>
          <a:ext cx="91440" cy="442927"/>
        </a:xfrm>
        <a:custGeom>
          <a:avLst/>
          <a:gdLst/>
          <a:ahLst/>
          <a:cxnLst/>
          <a:rect l="0" t="0" r="0" b="0"/>
          <a:pathLst>
            <a:path>
              <a:moveTo>
                <a:pt x="45720" y="0"/>
              </a:moveTo>
              <a:lnTo>
                <a:pt x="45720" y="44292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26E04AA-E50D-4B73-B51C-2F98DE59777B}">
      <dsp:nvSpPr>
        <dsp:cNvPr id="0" name=""/>
        <dsp:cNvSpPr/>
      </dsp:nvSpPr>
      <dsp:spPr>
        <a:xfrm>
          <a:off x="764604" y="1298052"/>
          <a:ext cx="3722786" cy="442927"/>
        </a:xfrm>
        <a:custGeom>
          <a:avLst/>
          <a:gdLst/>
          <a:ahLst/>
          <a:cxnLst/>
          <a:rect l="0" t="0" r="0" b="0"/>
          <a:pathLst>
            <a:path>
              <a:moveTo>
                <a:pt x="3722786" y="0"/>
              </a:moveTo>
              <a:lnTo>
                <a:pt x="3722786" y="301841"/>
              </a:lnTo>
              <a:lnTo>
                <a:pt x="0" y="301841"/>
              </a:lnTo>
              <a:lnTo>
                <a:pt x="0" y="44292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1A409E3-9A13-494F-A106-98E5397AC669}">
      <dsp:nvSpPr>
        <dsp:cNvPr id="0" name=""/>
        <dsp:cNvSpPr/>
      </dsp:nvSpPr>
      <dsp:spPr>
        <a:xfrm>
          <a:off x="3725912" y="330974"/>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6AB1B69-77EA-4646-8F83-4DA000270B21}">
      <dsp:nvSpPr>
        <dsp:cNvPr id="0" name=""/>
        <dsp:cNvSpPr/>
      </dsp:nvSpPr>
      <dsp:spPr>
        <a:xfrm>
          <a:off x="3895129" y="491730"/>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Writing Assignments</a:t>
          </a:r>
          <a:endParaRPr lang="en-US" sz="1800" kern="1200" dirty="0"/>
        </a:p>
      </dsp:txBody>
      <dsp:txXfrm>
        <a:off x="3923454" y="520055"/>
        <a:ext cx="1466308" cy="910428"/>
      </dsp:txXfrm>
    </dsp:sp>
    <dsp:sp modelId="{7713F122-EA17-4701-ABAD-0CD3F73DACC9}">
      <dsp:nvSpPr>
        <dsp:cNvPr id="0" name=""/>
        <dsp:cNvSpPr/>
      </dsp:nvSpPr>
      <dsp:spPr>
        <a:xfrm>
          <a:off x="3125" y="1740979"/>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8E991BA-6E46-41AF-9DCF-C9B397438285}">
      <dsp:nvSpPr>
        <dsp:cNvPr id="0" name=""/>
        <dsp:cNvSpPr/>
      </dsp:nvSpPr>
      <dsp:spPr>
        <a:xfrm>
          <a:off x="172342" y="1901736"/>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Taylor Garcia</a:t>
          </a:r>
          <a:endParaRPr lang="en-US" sz="1800" kern="1200" dirty="0"/>
        </a:p>
      </dsp:txBody>
      <dsp:txXfrm>
        <a:off x="200667" y="1930061"/>
        <a:ext cx="1466308" cy="910428"/>
      </dsp:txXfrm>
    </dsp:sp>
    <dsp:sp modelId="{93E255DB-062B-42F9-AA28-9DB6A228C7A1}">
      <dsp:nvSpPr>
        <dsp:cNvPr id="0" name=""/>
        <dsp:cNvSpPr/>
      </dsp:nvSpPr>
      <dsp:spPr>
        <a:xfrm>
          <a:off x="3125" y="3150985"/>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A4A058A-5C7B-4138-8765-6B2AB1577AA1}">
      <dsp:nvSpPr>
        <dsp:cNvPr id="0" name=""/>
        <dsp:cNvSpPr/>
      </dsp:nvSpPr>
      <dsp:spPr>
        <a:xfrm>
          <a:off x="172342" y="3311741"/>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Payload Design</a:t>
          </a:r>
          <a:endParaRPr lang="en-US" sz="1800" kern="1200" dirty="0"/>
        </a:p>
      </dsp:txBody>
      <dsp:txXfrm>
        <a:off x="200667" y="3340066"/>
        <a:ext cx="1466308" cy="910428"/>
      </dsp:txXfrm>
    </dsp:sp>
    <dsp:sp modelId="{4C559E4A-346B-420D-8BE0-9AF35734067E}">
      <dsp:nvSpPr>
        <dsp:cNvPr id="0" name=""/>
        <dsp:cNvSpPr/>
      </dsp:nvSpPr>
      <dsp:spPr>
        <a:xfrm>
          <a:off x="3125" y="4560990"/>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9C13DF5-BCC7-4854-93D5-4623935840D8}">
      <dsp:nvSpPr>
        <dsp:cNvPr id="0" name=""/>
        <dsp:cNvSpPr/>
      </dsp:nvSpPr>
      <dsp:spPr>
        <a:xfrm>
          <a:off x="172342" y="4721747"/>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Launch &amp; Recovery</a:t>
          </a:r>
          <a:endParaRPr lang="en-US" sz="1800" kern="1200" dirty="0"/>
        </a:p>
      </dsp:txBody>
      <dsp:txXfrm>
        <a:off x="200667" y="4750072"/>
        <a:ext cx="1466308" cy="910428"/>
      </dsp:txXfrm>
    </dsp:sp>
    <dsp:sp modelId="{29F2F910-D98F-46C2-8154-49562FEF2764}">
      <dsp:nvSpPr>
        <dsp:cNvPr id="0" name=""/>
        <dsp:cNvSpPr/>
      </dsp:nvSpPr>
      <dsp:spPr>
        <a:xfrm>
          <a:off x="1864518" y="1740979"/>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32E6D1-544C-4F6C-BF40-7F2BC71B0C4E}">
      <dsp:nvSpPr>
        <dsp:cNvPr id="0" name=""/>
        <dsp:cNvSpPr/>
      </dsp:nvSpPr>
      <dsp:spPr>
        <a:xfrm>
          <a:off x="2033736" y="1901736"/>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Salman Khan</a:t>
          </a:r>
          <a:endParaRPr lang="en-US" sz="1800" kern="1200" dirty="0"/>
        </a:p>
      </dsp:txBody>
      <dsp:txXfrm>
        <a:off x="2062061" y="1930061"/>
        <a:ext cx="1466308" cy="910428"/>
      </dsp:txXfrm>
    </dsp:sp>
    <dsp:sp modelId="{E01FF58D-52A7-46B7-B9A7-58D75388B2B6}">
      <dsp:nvSpPr>
        <dsp:cNvPr id="0" name=""/>
        <dsp:cNvSpPr/>
      </dsp:nvSpPr>
      <dsp:spPr>
        <a:xfrm>
          <a:off x="1864518" y="3150985"/>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D2EA2BD-483D-4C32-9E51-6A54C415FA63}">
      <dsp:nvSpPr>
        <dsp:cNvPr id="0" name=""/>
        <dsp:cNvSpPr/>
      </dsp:nvSpPr>
      <dsp:spPr>
        <a:xfrm>
          <a:off x="2033736" y="3311741"/>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Introduction</a:t>
          </a:r>
          <a:endParaRPr lang="en-US" sz="1800" kern="1200" dirty="0"/>
        </a:p>
      </dsp:txBody>
      <dsp:txXfrm>
        <a:off x="2062061" y="3340066"/>
        <a:ext cx="1466308" cy="910428"/>
      </dsp:txXfrm>
    </dsp:sp>
    <dsp:sp modelId="{426A8191-2B9C-434A-BBE2-7156535A36E4}">
      <dsp:nvSpPr>
        <dsp:cNvPr id="0" name=""/>
        <dsp:cNvSpPr/>
      </dsp:nvSpPr>
      <dsp:spPr>
        <a:xfrm>
          <a:off x="1864518" y="4560990"/>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DFBDBB0-5474-4C54-AAF0-4E2F71DFB612}">
      <dsp:nvSpPr>
        <dsp:cNvPr id="0" name=""/>
        <dsp:cNvSpPr/>
      </dsp:nvSpPr>
      <dsp:spPr>
        <a:xfrm>
          <a:off x="2033736" y="4721747"/>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Payload Photographs</a:t>
          </a:r>
          <a:endParaRPr lang="en-US" sz="1800" kern="1200" dirty="0"/>
        </a:p>
      </dsp:txBody>
      <dsp:txXfrm>
        <a:off x="2062061" y="4750072"/>
        <a:ext cx="1466308" cy="910428"/>
      </dsp:txXfrm>
    </dsp:sp>
    <dsp:sp modelId="{8F1D24C3-60D6-47A7-9384-F986D817416D}">
      <dsp:nvSpPr>
        <dsp:cNvPr id="0" name=""/>
        <dsp:cNvSpPr/>
      </dsp:nvSpPr>
      <dsp:spPr>
        <a:xfrm>
          <a:off x="3725912" y="1740979"/>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96BBDAA-83D4-4EA2-B42D-E90171F25233}">
      <dsp:nvSpPr>
        <dsp:cNvPr id="0" name=""/>
        <dsp:cNvSpPr/>
      </dsp:nvSpPr>
      <dsp:spPr>
        <a:xfrm>
          <a:off x="3895129" y="1901736"/>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Jason Checky</a:t>
          </a:r>
          <a:endParaRPr lang="en-US" sz="1800" kern="1200" dirty="0"/>
        </a:p>
      </dsp:txBody>
      <dsp:txXfrm>
        <a:off x="3923454" y="1930061"/>
        <a:ext cx="1466308" cy="910428"/>
      </dsp:txXfrm>
    </dsp:sp>
    <dsp:sp modelId="{167B75FF-0EA4-42FC-BB1A-5D60F46F56A7}">
      <dsp:nvSpPr>
        <dsp:cNvPr id="0" name=""/>
        <dsp:cNvSpPr/>
      </dsp:nvSpPr>
      <dsp:spPr>
        <a:xfrm>
          <a:off x="3725912" y="3150985"/>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0CC026C-85A6-4A3F-AFCF-06F97FD4E6A3}">
      <dsp:nvSpPr>
        <dsp:cNvPr id="0" name=""/>
        <dsp:cNvSpPr/>
      </dsp:nvSpPr>
      <dsp:spPr>
        <a:xfrm>
          <a:off x="3895129" y="3311741"/>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Project Budgets</a:t>
          </a:r>
          <a:endParaRPr lang="en-US" sz="1800" kern="1200" dirty="0"/>
        </a:p>
      </dsp:txBody>
      <dsp:txXfrm>
        <a:off x="3923454" y="3340066"/>
        <a:ext cx="1466308" cy="910428"/>
      </dsp:txXfrm>
    </dsp:sp>
    <dsp:sp modelId="{4A28249C-5A1C-4FC9-AB94-C1DA11304FE9}">
      <dsp:nvSpPr>
        <dsp:cNvPr id="0" name=""/>
        <dsp:cNvSpPr/>
      </dsp:nvSpPr>
      <dsp:spPr>
        <a:xfrm>
          <a:off x="3725912" y="4560990"/>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56FEC6D-6B09-4A9E-A4C7-6F04267D1F0C}">
      <dsp:nvSpPr>
        <dsp:cNvPr id="0" name=""/>
        <dsp:cNvSpPr/>
      </dsp:nvSpPr>
      <dsp:spPr>
        <a:xfrm>
          <a:off x="3895129" y="4721747"/>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Expected Science Results</a:t>
          </a:r>
          <a:endParaRPr lang="en-US" sz="1800" kern="1200" dirty="0"/>
        </a:p>
      </dsp:txBody>
      <dsp:txXfrm>
        <a:off x="3923454" y="4750072"/>
        <a:ext cx="1466308" cy="910428"/>
      </dsp:txXfrm>
    </dsp:sp>
    <dsp:sp modelId="{E4CB4CCA-F942-4444-BDC2-3EB10C5138D9}">
      <dsp:nvSpPr>
        <dsp:cNvPr id="0" name=""/>
        <dsp:cNvSpPr/>
      </dsp:nvSpPr>
      <dsp:spPr>
        <a:xfrm>
          <a:off x="5587305" y="1740979"/>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A2E3F54-9017-4148-9CE8-2FB51067BC01}">
      <dsp:nvSpPr>
        <dsp:cNvPr id="0" name=""/>
        <dsp:cNvSpPr/>
      </dsp:nvSpPr>
      <dsp:spPr>
        <a:xfrm>
          <a:off x="5756523" y="1901736"/>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Brad Finley</a:t>
          </a:r>
          <a:endParaRPr lang="en-US" sz="1800" kern="1200" dirty="0"/>
        </a:p>
      </dsp:txBody>
      <dsp:txXfrm>
        <a:off x="5784848" y="1930061"/>
        <a:ext cx="1466308" cy="910428"/>
      </dsp:txXfrm>
    </dsp:sp>
    <dsp:sp modelId="{3CACE226-7F03-4E4F-845E-0F69983C9A09}">
      <dsp:nvSpPr>
        <dsp:cNvPr id="0" name=""/>
        <dsp:cNvSpPr/>
      </dsp:nvSpPr>
      <dsp:spPr>
        <a:xfrm>
          <a:off x="5587305" y="3150985"/>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0B650E8-20B6-4DB2-AE96-7168A9519526}">
      <dsp:nvSpPr>
        <dsp:cNvPr id="0" name=""/>
        <dsp:cNvSpPr/>
      </dsp:nvSpPr>
      <dsp:spPr>
        <a:xfrm>
          <a:off x="5756523" y="3311741"/>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Mission Overview</a:t>
          </a:r>
          <a:endParaRPr lang="en-US" sz="1800" kern="1200" dirty="0"/>
        </a:p>
      </dsp:txBody>
      <dsp:txXfrm>
        <a:off x="5784848" y="3340066"/>
        <a:ext cx="1466308" cy="910428"/>
      </dsp:txXfrm>
    </dsp:sp>
    <dsp:sp modelId="{4E1C3A6C-3885-4208-A60F-7FFB9FB5B7F3}">
      <dsp:nvSpPr>
        <dsp:cNvPr id="0" name=""/>
        <dsp:cNvSpPr/>
      </dsp:nvSpPr>
      <dsp:spPr>
        <a:xfrm>
          <a:off x="5587305" y="4560990"/>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4104A9F-FDDF-4A65-B101-7A8121D48BD3}">
      <dsp:nvSpPr>
        <dsp:cNvPr id="0" name=""/>
        <dsp:cNvSpPr/>
      </dsp:nvSpPr>
      <dsp:spPr>
        <a:xfrm>
          <a:off x="5756523" y="4721747"/>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Test Plan &amp; Results</a:t>
          </a:r>
          <a:endParaRPr lang="en-US" sz="1800" kern="1200" dirty="0"/>
        </a:p>
      </dsp:txBody>
      <dsp:txXfrm>
        <a:off x="5784848" y="4750072"/>
        <a:ext cx="1466308" cy="910428"/>
      </dsp:txXfrm>
    </dsp:sp>
    <dsp:sp modelId="{EFB422D3-8E36-42EB-8AF1-0E3740570082}">
      <dsp:nvSpPr>
        <dsp:cNvPr id="0" name=""/>
        <dsp:cNvSpPr/>
      </dsp:nvSpPr>
      <dsp:spPr>
        <a:xfrm>
          <a:off x="7448698" y="1740979"/>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2CF01FC-0E62-4065-ABB6-7D712201AD32}">
      <dsp:nvSpPr>
        <dsp:cNvPr id="0" name=""/>
        <dsp:cNvSpPr/>
      </dsp:nvSpPr>
      <dsp:spPr>
        <a:xfrm>
          <a:off x="7617916" y="1901736"/>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Group</a:t>
          </a:r>
          <a:endParaRPr lang="en-US" sz="1800" kern="1200" dirty="0"/>
        </a:p>
      </dsp:txBody>
      <dsp:txXfrm>
        <a:off x="7646241" y="1930061"/>
        <a:ext cx="1466308" cy="910428"/>
      </dsp:txXfrm>
    </dsp:sp>
    <dsp:sp modelId="{5D06D96E-3942-44B5-85DC-ABBA1429E744}">
      <dsp:nvSpPr>
        <dsp:cNvPr id="0" name=""/>
        <dsp:cNvSpPr/>
      </dsp:nvSpPr>
      <dsp:spPr>
        <a:xfrm>
          <a:off x="7448698" y="3150985"/>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9C5C6B7-8E33-44FA-82F7-6D603C1F365D}">
      <dsp:nvSpPr>
        <dsp:cNvPr id="0" name=""/>
        <dsp:cNvSpPr/>
      </dsp:nvSpPr>
      <dsp:spPr>
        <a:xfrm>
          <a:off x="7617916" y="3311741"/>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Project Management</a:t>
          </a:r>
          <a:endParaRPr lang="en-US" sz="1800" kern="1200" dirty="0"/>
        </a:p>
      </dsp:txBody>
      <dsp:txXfrm>
        <a:off x="7646241" y="3340066"/>
        <a:ext cx="1466308" cy="910428"/>
      </dsp:txXfrm>
    </dsp:sp>
    <dsp:sp modelId="{621F883E-3685-4BAB-A3EF-7E8CBCADD0E0}">
      <dsp:nvSpPr>
        <dsp:cNvPr id="0" name=""/>
        <dsp:cNvSpPr/>
      </dsp:nvSpPr>
      <dsp:spPr>
        <a:xfrm>
          <a:off x="7448698" y="4560990"/>
          <a:ext cx="1522958" cy="96707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2AD5CE6-085D-48A0-BD8F-BFC0ECEA009C}">
      <dsp:nvSpPr>
        <dsp:cNvPr id="0" name=""/>
        <dsp:cNvSpPr/>
      </dsp:nvSpPr>
      <dsp:spPr>
        <a:xfrm>
          <a:off x="7617916" y="4721747"/>
          <a:ext cx="1522958" cy="967078"/>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Results, Analysis &amp; Conclusions</a:t>
          </a:r>
          <a:endParaRPr lang="en-US" sz="1800" kern="1200" dirty="0"/>
        </a:p>
      </dsp:txBody>
      <dsp:txXfrm>
        <a:off x="7646241" y="4750072"/>
        <a:ext cx="1466308" cy="91042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208F65-FED2-4D2E-B3D2-0518FE87F4A3}">
      <dsp:nvSpPr>
        <dsp:cNvPr id="0" name=""/>
        <dsp:cNvSpPr/>
      </dsp:nvSpPr>
      <dsp:spPr>
        <a:xfrm>
          <a:off x="7565945" y="2671024"/>
          <a:ext cx="91440" cy="497270"/>
        </a:xfrm>
        <a:custGeom>
          <a:avLst/>
          <a:gdLst/>
          <a:ahLst/>
          <a:cxnLst/>
          <a:rect l="0" t="0" r="0" b="0"/>
          <a:pathLst>
            <a:path>
              <a:moveTo>
                <a:pt x="45720" y="0"/>
              </a:moveTo>
              <a:lnTo>
                <a:pt x="45720" y="497270"/>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0D4CF66-567F-4648-A241-B6ABF844A7E6}">
      <dsp:nvSpPr>
        <dsp:cNvPr id="0" name=""/>
        <dsp:cNvSpPr/>
      </dsp:nvSpPr>
      <dsp:spPr>
        <a:xfrm>
          <a:off x="4477010" y="1088023"/>
          <a:ext cx="3134655" cy="497270"/>
        </a:xfrm>
        <a:custGeom>
          <a:avLst/>
          <a:gdLst/>
          <a:ahLst/>
          <a:cxnLst/>
          <a:rect l="0" t="0" r="0" b="0"/>
          <a:pathLst>
            <a:path>
              <a:moveTo>
                <a:pt x="0" y="0"/>
              </a:moveTo>
              <a:lnTo>
                <a:pt x="0" y="338875"/>
              </a:lnTo>
              <a:lnTo>
                <a:pt x="3134655" y="338875"/>
              </a:lnTo>
              <a:lnTo>
                <a:pt x="3134655" y="49727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06C4318-1305-44E7-BACA-06405B58A1A6}">
      <dsp:nvSpPr>
        <dsp:cNvPr id="0" name=""/>
        <dsp:cNvSpPr/>
      </dsp:nvSpPr>
      <dsp:spPr>
        <a:xfrm>
          <a:off x="5476175" y="2671024"/>
          <a:ext cx="91440" cy="497270"/>
        </a:xfrm>
        <a:custGeom>
          <a:avLst/>
          <a:gdLst/>
          <a:ahLst/>
          <a:cxnLst/>
          <a:rect l="0" t="0" r="0" b="0"/>
          <a:pathLst>
            <a:path>
              <a:moveTo>
                <a:pt x="45720" y="0"/>
              </a:moveTo>
              <a:lnTo>
                <a:pt x="45720" y="497270"/>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9572076-AFD8-40E9-BEDF-50FF3C65DCC0}">
      <dsp:nvSpPr>
        <dsp:cNvPr id="0" name=""/>
        <dsp:cNvSpPr/>
      </dsp:nvSpPr>
      <dsp:spPr>
        <a:xfrm>
          <a:off x="4477010" y="1088023"/>
          <a:ext cx="1044885" cy="497270"/>
        </a:xfrm>
        <a:custGeom>
          <a:avLst/>
          <a:gdLst/>
          <a:ahLst/>
          <a:cxnLst/>
          <a:rect l="0" t="0" r="0" b="0"/>
          <a:pathLst>
            <a:path>
              <a:moveTo>
                <a:pt x="0" y="0"/>
              </a:moveTo>
              <a:lnTo>
                <a:pt x="0" y="338875"/>
              </a:lnTo>
              <a:lnTo>
                <a:pt x="1044885" y="338875"/>
              </a:lnTo>
              <a:lnTo>
                <a:pt x="1044885" y="49727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976D7F0-6E1B-46A3-A80A-25674F041DB0}">
      <dsp:nvSpPr>
        <dsp:cNvPr id="0" name=""/>
        <dsp:cNvSpPr/>
      </dsp:nvSpPr>
      <dsp:spPr>
        <a:xfrm>
          <a:off x="3386405" y="2671024"/>
          <a:ext cx="91440" cy="497270"/>
        </a:xfrm>
        <a:custGeom>
          <a:avLst/>
          <a:gdLst/>
          <a:ahLst/>
          <a:cxnLst/>
          <a:rect l="0" t="0" r="0" b="0"/>
          <a:pathLst>
            <a:path>
              <a:moveTo>
                <a:pt x="45720" y="0"/>
              </a:moveTo>
              <a:lnTo>
                <a:pt x="45720" y="497270"/>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174E383-B642-4079-B0A0-931E9A59C601}">
      <dsp:nvSpPr>
        <dsp:cNvPr id="0" name=""/>
        <dsp:cNvSpPr/>
      </dsp:nvSpPr>
      <dsp:spPr>
        <a:xfrm>
          <a:off x="3432125" y="1088023"/>
          <a:ext cx="1044885" cy="497270"/>
        </a:xfrm>
        <a:custGeom>
          <a:avLst/>
          <a:gdLst/>
          <a:ahLst/>
          <a:cxnLst/>
          <a:rect l="0" t="0" r="0" b="0"/>
          <a:pathLst>
            <a:path>
              <a:moveTo>
                <a:pt x="1044885" y="0"/>
              </a:moveTo>
              <a:lnTo>
                <a:pt x="1044885" y="338875"/>
              </a:lnTo>
              <a:lnTo>
                <a:pt x="0" y="338875"/>
              </a:lnTo>
              <a:lnTo>
                <a:pt x="0" y="49727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4E5EBD-BB07-4C89-949F-0B3EC52E66A5}">
      <dsp:nvSpPr>
        <dsp:cNvPr id="0" name=""/>
        <dsp:cNvSpPr/>
      </dsp:nvSpPr>
      <dsp:spPr>
        <a:xfrm>
          <a:off x="1296635" y="4254025"/>
          <a:ext cx="91440" cy="497270"/>
        </a:xfrm>
        <a:custGeom>
          <a:avLst/>
          <a:gdLst/>
          <a:ahLst/>
          <a:cxnLst/>
          <a:rect l="0" t="0" r="0" b="0"/>
          <a:pathLst>
            <a:path>
              <a:moveTo>
                <a:pt x="45720" y="0"/>
              </a:moveTo>
              <a:lnTo>
                <a:pt x="45720" y="497270"/>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D65B654-CF2D-4338-BE68-27C7A63A7F64}">
      <dsp:nvSpPr>
        <dsp:cNvPr id="0" name=""/>
        <dsp:cNvSpPr/>
      </dsp:nvSpPr>
      <dsp:spPr>
        <a:xfrm>
          <a:off x="1296635" y="2671024"/>
          <a:ext cx="91440" cy="497270"/>
        </a:xfrm>
        <a:custGeom>
          <a:avLst/>
          <a:gdLst/>
          <a:ahLst/>
          <a:cxnLst/>
          <a:rect l="0" t="0" r="0" b="0"/>
          <a:pathLst>
            <a:path>
              <a:moveTo>
                <a:pt x="45720" y="0"/>
              </a:moveTo>
              <a:lnTo>
                <a:pt x="45720" y="497270"/>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A1504D2-E80B-4E49-BB5F-599E0B8339CB}">
      <dsp:nvSpPr>
        <dsp:cNvPr id="0" name=""/>
        <dsp:cNvSpPr/>
      </dsp:nvSpPr>
      <dsp:spPr>
        <a:xfrm>
          <a:off x="1342355" y="1088023"/>
          <a:ext cx="3134655" cy="497270"/>
        </a:xfrm>
        <a:custGeom>
          <a:avLst/>
          <a:gdLst/>
          <a:ahLst/>
          <a:cxnLst/>
          <a:rect l="0" t="0" r="0" b="0"/>
          <a:pathLst>
            <a:path>
              <a:moveTo>
                <a:pt x="3134655" y="0"/>
              </a:moveTo>
              <a:lnTo>
                <a:pt x="3134655" y="338875"/>
              </a:lnTo>
              <a:lnTo>
                <a:pt x="0" y="338875"/>
              </a:lnTo>
              <a:lnTo>
                <a:pt x="0" y="497270"/>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ECC24CB-7894-4A54-A227-47CDA6995C3F}">
      <dsp:nvSpPr>
        <dsp:cNvPr id="0" name=""/>
        <dsp:cNvSpPr/>
      </dsp:nvSpPr>
      <dsp:spPr>
        <a:xfrm>
          <a:off x="3622104" y="2293"/>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EAD2D0A-CD58-4019-BE73-91F446FCB4A5}">
      <dsp:nvSpPr>
        <dsp:cNvPr id="0" name=""/>
        <dsp:cNvSpPr/>
      </dsp:nvSpPr>
      <dsp:spPr>
        <a:xfrm>
          <a:off x="3812083" y="182773"/>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cap="none" spc="0" dirty="0" smtClean="0">
              <a:ln w="18000">
                <a:prstDash val="solid"/>
                <a:miter lim="800000"/>
              </a:ln>
              <a:effectLst>
                <a:outerShdw blurRad="25500" dist="23000" dir="7020000" algn="tl">
                  <a:srgbClr val="000000">
                    <a:alpha val="50000"/>
                  </a:srgbClr>
                </a:outerShdw>
              </a:effectLst>
            </a:rPr>
            <a:t>Launch Day</a:t>
          </a:r>
          <a:endParaRPr lang="en-US" sz="2000" b="1" kern="1200" cap="none" spc="0" dirty="0">
            <a:ln w="18000">
              <a:prstDash val="solid"/>
              <a:miter lim="800000"/>
            </a:ln>
            <a:effectLst>
              <a:outerShdw blurRad="25500" dist="23000" dir="7020000" algn="tl">
                <a:srgbClr val="000000">
                  <a:alpha val="50000"/>
                </a:srgbClr>
              </a:outerShdw>
            </a:effectLst>
          </a:endParaRPr>
        </a:p>
      </dsp:txBody>
      <dsp:txXfrm>
        <a:off x="3843883" y="214573"/>
        <a:ext cx="1646211" cy="1022130"/>
      </dsp:txXfrm>
    </dsp:sp>
    <dsp:sp modelId="{B5D3D8A8-4DD7-4737-BD68-EF3B970DBFA8}">
      <dsp:nvSpPr>
        <dsp:cNvPr id="0" name=""/>
        <dsp:cNvSpPr/>
      </dsp:nvSpPr>
      <dsp:spPr>
        <a:xfrm>
          <a:off x="487449" y="1585294"/>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154A026-4628-4CCB-8A2D-EFA6B8E04D84}">
      <dsp:nvSpPr>
        <dsp:cNvPr id="0" name=""/>
        <dsp:cNvSpPr/>
      </dsp:nvSpPr>
      <dsp:spPr>
        <a:xfrm>
          <a:off x="677428" y="1765774"/>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Taylor Garcia</a:t>
          </a:r>
          <a:endParaRPr lang="en-US" sz="2000" kern="1200" dirty="0"/>
        </a:p>
      </dsp:txBody>
      <dsp:txXfrm>
        <a:off x="709228" y="1797574"/>
        <a:ext cx="1646211" cy="1022130"/>
      </dsp:txXfrm>
    </dsp:sp>
    <dsp:sp modelId="{B06DA069-9B74-4C07-A973-2C93DC404871}">
      <dsp:nvSpPr>
        <dsp:cNvPr id="0" name=""/>
        <dsp:cNvSpPr/>
      </dsp:nvSpPr>
      <dsp:spPr>
        <a:xfrm>
          <a:off x="487449" y="3168295"/>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5A71F3C-8D31-4AAB-AF6A-3409BE7961EE}">
      <dsp:nvSpPr>
        <dsp:cNvPr id="0" name=""/>
        <dsp:cNvSpPr/>
      </dsp:nvSpPr>
      <dsp:spPr>
        <a:xfrm>
          <a:off x="677428" y="3348775"/>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Payload Stack Handling</a:t>
          </a:r>
          <a:endParaRPr lang="en-US" sz="2000" kern="1200" dirty="0"/>
        </a:p>
      </dsp:txBody>
      <dsp:txXfrm>
        <a:off x="709228" y="3380575"/>
        <a:ext cx="1646211" cy="1022130"/>
      </dsp:txXfrm>
    </dsp:sp>
    <dsp:sp modelId="{F17C9255-033C-4C36-8F8D-F97AAE65557F}">
      <dsp:nvSpPr>
        <dsp:cNvPr id="0" name=""/>
        <dsp:cNvSpPr/>
      </dsp:nvSpPr>
      <dsp:spPr>
        <a:xfrm>
          <a:off x="487449" y="4751295"/>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2766449-E8A3-4776-9A2F-0EBA8CE31FC9}">
      <dsp:nvSpPr>
        <dsp:cNvPr id="0" name=""/>
        <dsp:cNvSpPr/>
      </dsp:nvSpPr>
      <dsp:spPr>
        <a:xfrm>
          <a:off x="677428" y="4931776"/>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Recovery Specialist</a:t>
          </a:r>
          <a:endParaRPr lang="en-US" sz="2000" kern="1200" dirty="0"/>
        </a:p>
      </dsp:txBody>
      <dsp:txXfrm>
        <a:off x="709228" y="4963576"/>
        <a:ext cx="1646211" cy="1022130"/>
      </dsp:txXfrm>
    </dsp:sp>
    <dsp:sp modelId="{B275AF4B-E2E4-4B17-B548-F5E8D8606A8E}">
      <dsp:nvSpPr>
        <dsp:cNvPr id="0" name=""/>
        <dsp:cNvSpPr/>
      </dsp:nvSpPr>
      <dsp:spPr>
        <a:xfrm>
          <a:off x="2577219" y="1585294"/>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9CF3066-32A5-44E3-A6A0-9992F9FE215E}">
      <dsp:nvSpPr>
        <dsp:cNvPr id="0" name=""/>
        <dsp:cNvSpPr/>
      </dsp:nvSpPr>
      <dsp:spPr>
        <a:xfrm>
          <a:off x="2767198" y="1765774"/>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Salman Khan</a:t>
          </a:r>
          <a:endParaRPr lang="en-US" sz="2000" kern="1200" dirty="0"/>
        </a:p>
      </dsp:txBody>
      <dsp:txXfrm>
        <a:off x="2798998" y="1797574"/>
        <a:ext cx="1646211" cy="1022130"/>
      </dsp:txXfrm>
    </dsp:sp>
    <dsp:sp modelId="{DFAED8CB-F555-487C-8AA9-399BAD8F8BBD}">
      <dsp:nvSpPr>
        <dsp:cNvPr id="0" name=""/>
        <dsp:cNvSpPr/>
      </dsp:nvSpPr>
      <dsp:spPr>
        <a:xfrm>
          <a:off x="2577219" y="3168295"/>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F4457EE-2885-41C1-9695-F360E22C957B}">
      <dsp:nvSpPr>
        <dsp:cNvPr id="0" name=""/>
        <dsp:cNvSpPr/>
      </dsp:nvSpPr>
      <dsp:spPr>
        <a:xfrm>
          <a:off x="2767198" y="3348775"/>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Photographer</a:t>
          </a:r>
          <a:endParaRPr lang="en-US" sz="2000" kern="1200" dirty="0"/>
        </a:p>
      </dsp:txBody>
      <dsp:txXfrm>
        <a:off x="2798998" y="3380575"/>
        <a:ext cx="1646211" cy="1022130"/>
      </dsp:txXfrm>
    </dsp:sp>
    <dsp:sp modelId="{36450922-F0F8-4D8B-8664-1D1ECD1FA606}">
      <dsp:nvSpPr>
        <dsp:cNvPr id="0" name=""/>
        <dsp:cNvSpPr/>
      </dsp:nvSpPr>
      <dsp:spPr>
        <a:xfrm>
          <a:off x="4666989" y="1585294"/>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1A186DF-E598-4E0F-9101-85E30DE21947}">
      <dsp:nvSpPr>
        <dsp:cNvPr id="0" name=""/>
        <dsp:cNvSpPr/>
      </dsp:nvSpPr>
      <dsp:spPr>
        <a:xfrm>
          <a:off x="4856968" y="1765774"/>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Jason Checky</a:t>
          </a:r>
          <a:endParaRPr lang="en-US" sz="2000" kern="1200" dirty="0"/>
        </a:p>
      </dsp:txBody>
      <dsp:txXfrm>
        <a:off x="4888768" y="1797574"/>
        <a:ext cx="1646211" cy="1022130"/>
      </dsp:txXfrm>
    </dsp:sp>
    <dsp:sp modelId="{2C811C2B-7D2B-4BCB-A46C-903D4A2D201D}">
      <dsp:nvSpPr>
        <dsp:cNvPr id="0" name=""/>
        <dsp:cNvSpPr/>
      </dsp:nvSpPr>
      <dsp:spPr>
        <a:xfrm>
          <a:off x="4666989" y="3168295"/>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683F2CB-ADDA-457D-9888-DDF2D8E2375D}">
      <dsp:nvSpPr>
        <dsp:cNvPr id="0" name=""/>
        <dsp:cNvSpPr/>
      </dsp:nvSpPr>
      <dsp:spPr>
        <a:xfrm>
          <a:off x="4856968" y="3348775"/>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Prediction &amp; Tracking</a:t>
          </a:r>
          <a:endParaRPr lang="en-US" sz="2000" kern="1200" dirty="0"/>
        </a:p>
      </dsp:txBody>
      <dsp:txXfrm>
        <a:off x="4888768" y="3380575"/>
        <a:ext cx="1646211" cy="1022130"/>
      </dsp:txXfrm>
    </dsp:sp>
    <dsp:sp modelId="{13A50132-6B16-4907-BE20-986C70CC17FB}">
      <dsp:nvSpPr>
        <dsp:cNvPr id="0" name=""/>
        <dsp:cNvSpPr/>
      </dsp:nvSpPr>
      <dsp:spPr>
        <a:xfrm>
          <a:off x="6756759" y="1585294"/>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FB3E339-9F62-4A49-A552-C78488254FB4}">
      <dsp:nvSpPr>
        <dsp:cNvPr id="0" name=""/>
        <dsp:cNvSpPr/>
      </dsp:nvSpPr>
      <dsp:spPr>
        <a:xfrm>
          <a:off x="6946738" y="1765774"/>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Brad Finley</a:t>
          </a:r>
        </a:p>
      </dsp:txBody>
      <dsp:txXfrm>
        <a:off x="6978538" y="1797574"/>
        <a:ext cx="1646211" cy="1022130"/>
      </dsp:txXfrm>
    </dsp:sp>
    <dsp:sp modelId="{D3BEB4EF-438E-48ED-BADD-8C06A0E79304}">
      <dsp:nvSpPr>
        <dsp:cNvPr id="0" name=""/>
        <dsp:cNvSpPr/>
      </dsp:nvSpPr>
      <dsp:spPr>
        <a:xfrm>
          <a:off x="6756759" y="3168295"/>
          <a:ext cx="1709811" cy="1085730"/>
        </a:xfrm>
        <a:prstGeom prst="roundRect">
          <a:avLst>
            <a:gd name="adj" fmla="val 10000"/>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4B43DF9-E1CE-4B9C-94F3-24B312305DE0}">
      <dsp:nvSpPr>
        <dsp:cNvPr id="0" name=""/>
        <dsp:cNvSpPr/>
      </dsp:nvSpPr>
      <dsp:spPr>
        <a:xfrm>
          <a:off x="6946738" y="3348775"/>
          <a:ext cx="1709811" cy="1085730"/>
        </a:xfrm>
        <a:prstGeom prst="roundRect">
          <a:avLst>
            <a:gd name="adj" fmla="val 10000"/>
          </a:avLst>
        </a:prstGeom>
        <a:solidFill>
          <a:schemeClr val="dk1">
            <a:alpha val="90000"/>
            <a:tint val="40000"/>
            <a:hueOff val="0"/>
            <a:satOff val="0"/>
            <a:lumOff val="0"/>
            <a:alphaOff val="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Balloon Filling Specialist</a:t>
          </a:r>
          <a:endParaRPr lang="en-US" sz="2000" kern="1200" dirty="0"/>
        </a:p>
      </dsp:txBody>
      <dsp:txXfrm>
        <a:off x="6978538" y="3380575"/>
        <a:ext cx="1646211" cy="102213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C78DD7-E84A-47D3-BA69-3DA713CE29E4}">
      <dsp:nvSpPr>
        <dsp:cNvPr id="0" name=""/>
        <dsp:cNvSpPr/>
      </dsp:nvSpPr>
      <dsp:spPr>
        <a:xfrm>
          <a:off x="7565945" y="4254025"/>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B76FC60-FB0F-42BA-8571-18FCE3784E6C}">
      <dsp:nvSpPr>
        <dsp:cNvPr id="0" name=""/>
        <dsp:cNvSpPr/>
      </dsp:nvSpPr>
      <dsp:spPr>
        <a:xfrm>
          <a:off x="7565945" y="2671024"/>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5B510BC5-4DE4-42E1-A9CA-A06D765E562B}">
      <dsp:nvSpPr>
        <dsp:cNvPr id="0" name=""/>
        <dsp:cNvSpPr/>
      </dsp:nvSpPr>
      <dsp:spPr>
        <a:xfrm>
          <a:off x="4477010" y="1088023"/>
          <a:ext cx="3134655" cy="497270"/>
        </a:xfrm>
        <a:custGeom>
          <a:avLst/>
          <a:gdLst/>
          <a:ahLst/>
          <a:cxnLst/>
          <a:rect l="0" t="0" r="0" b="0"/>
          <a:pathLst>
            <a:path>
              <a:moveTo>
                <a:pt x="0" y="0"/>
              </a:moveTo>
              <a:lnTo>
                <a:pt x="0" y="338875"/>
              </a:lnTo>
              <a:lnTo>
                <a:pt x="3134655" y="338875"/>
              </a:lnTo>
              <a:lnTo>
                <a:pt x="3134655" y="497270"/>
              </a:lnTo>
            </a:path>
          </a:pathLst>
        </a:custGeom>
        <a:noFill/>
        <a:ln w="25400" cap="flat" cmpd="sng" algn="ctr">
          <a:solidFill>
            <a:schemeClr val="accent6">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A039F5EF-4767-432E-9680-E93F38902690}">
      <dsp:nvSpPr>
        <dsp:cNvPr id="0" name=""/>
        <dsp:cNvSpPr/>
      </dsp:nvSpPr>
      <dsp:spPr>
        <a:xfrm>
          <a:off x="5476175" y="4254025"/>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34BCEF66-FDD6-43DD-99AD-683FC7C4A8CB}">
      <dsp:nvSpPr>
        <dsp:cNvPr id="0" name=""/>
        <dsp:cNvSpPr/>
      </dsp:nvSpPr>
      <dsp:spPr>
        <a:xfrm>
          <a:off x="5476175" y="2671024"/>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98CE23CD-E683-4E1D-815D-3A801A8BB509}">
      <dsp:nvSpPr>
        <dsp:cNvPr id="0" name=""/>
        <dsp:cNvSpPr/>
      </dsp:nvSpPr>
      <dsp:spPr>
        <a:xfrm>
          <a:off x="4477010" y="1088023"/>
          <a:ext cx="1044885" cy="497270"/>
        </a:xfrm>
        <a:custGeom>
          <a:avLst/>
          <a:gdLst/>
          <a:ahLst/>
          <a:cxnLst/>
          <a:rect l="0" t="0" r="0" b="0"/>
          <a:pathLst>
            <a:path>
              <a:moveTo>
                <a:pt x="0" y="0"/>
              </a:moveTo>
              <a:lnTo>
                <a:pt x="0" y="338875"/>
              </a:lnTo>
              <a:lnTo>
                <a:pt x="1044885" y="338875"/>
              </a:lnTo>
              <a:lnTo>
                <a:pt x="1044885" y="497270"/>
              </a:lnTo>
            </a:path>
          </a:pathLst>
        </a:custGeom>
        <a:noFill/>
        <a:ln w="25400" cap="flat" cmpd="sng" algn="ctr">
          <a:solidFill>
            <a:schemeClr val="accent6">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9DE3DCA-F891-4676-A27E-132EA1440FC2}">
      <dsp:nvSpPr>
        <dsp:cNvPr id="0" name=""/>
        <dsp:cNvSpPr/>
      </dsp:nvSpPr>
      <dsp:spPr>
        <a:xfrm>
          <a:off x="3386405" y="4254025"/>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C1C5B85D-0D04-47E4-BEC0-31F17651436A}">
      <dsp:nvSpPr>
        <dsp:cNvPr id="0" name=""/>
        <dsp:cNvSpPr/>
      </dsp:nvSpPr>
      <dsp:spPr>
        <a:xfrm>
          <a:off x="3386405" y="2671024"/>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724B442-17E4-45E9-88C9-917338AD99CB}">
      <dsp:nvSpPr>
        <dsp:cNvPr id="0" name=""/>
        <dsp:cNvSpPr/>
      </dsp:nvSpPr>
      <dsp:spPr>
        <a:xfrm>
          <a:off x="3432125" y="1088023"/>
          <a:ext cx="1044885" cy="497270"/>
        </a:xfrm>
        <a:custGeom>
          <a:avLst/>
          <a:gdLst/>
          <a:ahLst/>
          <a:cxnLst/>
          <a:rect l="0" t="0" r="0" b="0"/>
          <a:pathLst>
            <a:path>
              <a:moveTo>
                <a:pt x="1044885" y="0"/>
              </a:moveTo>
              <a:lnTo>
                <a:pt x="1044885" y="338875"/>
              </a:lnTo>
              <a:lnTo>
                <a:pt x="0" y="338875"/>
              </a:lnTo>
              <a:lnTo>
                <a:pt x="0" y="497270"/>
              </a:lnTo>
            </a:path>
          </a:pathLst>
        </a:custGeom>
        <a:noFill/>
        <a:ln w="25400" cap="flat" cmpd="sng" algn="ctr">
          <a:solidFill>
            <a:schemeClr val="accent6">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846C79F9-A109-4AE9-AACB-E43640BDF899}">
      <dsp:nvSpPr>
        <dsp:cNvPr id="0" name=""/>
        <dsp:cNvSpPr/>
      </dsp:nvSpPr>
      <dsp:spPr>
        <a:xfrm>
          <a:off x="1296635" y="4254025"/>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2FB56146-7E5F-4EA0-B534-447126304E33}">
      <dsp:nvSpPr>
        <dsp:cNvPr id="0" name=""/>
        <dsp:cNvSpPr/>
      </dsp:nvSpPr>
      <dsp:spPr>
        <a:xfrm>
          <a:off x="1296635" y="2671024"/>
          <a:ext cx="91440" cy="497270"/>
        </a:xfrm>
        <a:custGeom>
          <a:avLst/>
          <a:gdLst/>
          <a:ahLst/>
          <a:cxnLst/>
          <a:rect l="0" t="0" r="0" b="0"/>
          <a:pathLst>
            <a:path>
              <a:moveTo>
                <a:pt x="45720" y="0"/>
              </a:moveTo>
              <a:lnTo>
                <a:pt x="45720" y="497270"/>
              </a:lnTo>
            </a:path>
          </a:pathLst>
        </a:custGeom>
        <a:noFill/>
        <a:ln w="25400" cap="flat" cmpd="sng" algn="ctr">
          <a:solidFill>
            <a:schemeClr val="accent6">
              <a:shade val="8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BF8271F4-B459-40AA-996C-141D555FD65D}">
      <dsp:nvSpPr>
        <dsp:cNvPr id="0" name=""/>
        <dsp:cNvSpPr/>
      </dsp:nvSpPr>
      <dsp:spPr>
        <a:xfrm>
          <a:off x="1342355" y="1088023"/>
          <a:ext cx="3134655" cy="497270"/>
        </a:xfrm>
        <a:custGeom>
          <a:avLst/>
          <a:gdLst/>
          <a:ahLst/>
          <a:cxnLst/>
          <a:rect l="0" t="0" r="0" b="0"/>
          <a:pathLst>
            <a:path>
              <a:moveTo>
                <a:pt x="3134655" y="0"/>
              </a:moveTo>
              <a:lnTo>
                <a:pt x="3134655" y="338875"/>
              </a:lnTo>
              <a:lnTo>
                <a:pt x="0" y="338875"/>
              </a:lnTo>
              <a:lnTo>
                <a:pt x="0" y="497270"/>
              </a:lnTo>
            </a:path>
          </a:pathLst>
        </a:custGeom>
        <a:noFill/>
        <a:ln w="25400" cap="flat" cmpd="sng" algn="ctr">
          <a:solidFill>
            <a:schemeClr val="accent6">
              <a:shade val="60000"/>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sp>
    <dsp:sp modelId="{0D4C559A-FA03-4CC4-A4CE-DFE373D836D3}">
      <dsp:nvSpPr>
        <dsp:cNvPr id="0" name=""/>
        <dsp:cNvSpPr/>
      </dsp:nvSpPr>
      <dsp:spPr>
        <a:xfrm>
          <a:off x="3622104" y="2293"/>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A634D06B-E986-404F-8F73-915B22D45091}">
      <dsp:nvSpPr>
        <dsp:cNvPr id="0" name=""/>
        <dsp:cNvSpPr/>
      </dsp:nvSpPr>
      <dsp:spPr>
        <a:xfrm>
          <a:off x="3812083" y="182773"/>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Payload Build</a:t>
          </a:r>
          <a:endParaRPr lang="en-US" sz="2000" kern="1200" dirty="0"/>
        </a:p>
      </dsp:txBody>
      <dsp:txXfrm>
        <a:off x="3843883" y="214573"/>
        <a:ext cx="1646211" cy="1022130"/>
      </dsp:txXfrm>
    </dsp:sp>
    <dsp:sp modelId="{1B8B811D-34D1-4907-80C4-B7C4BB7462F5}">
      <dsp:nvSpPr>
        <dsp:cNvPr id="0" name=""/>
        <dsp:cNvSpPr/>
      </dsp:nvSpPr>
      <dsp:spPr>
        <a:xfrm>
          <a:off x="487449" y="1585294"/>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91CE9816-C5E3-445B-82D9-BB3838AFAB59}">
      <dsp:nvSpPr>
        <dsp:cNvPr id="0" name=""/>
        <dsp:cNvSpPr/>
      </dsp:nvSpPr>
      <dsp:spPr>
        <a:xfrm>
          <a:off x="677428" y="1765774"/>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smtClean="0"/>
            <a:t>Taylor Garcia</a:t>
          </a:r>
        </a:p>
        <a:p>
          <a:pPr lvl="0" algn="ctr" defTabSz="889000">
            <a:lnSpc>
              <a:spcPct val="90000"/>
            </a:lnSpc>
            <a:spcBef>
              <a:spcPct val="0"/>
            </a:spcBef>
            <a:spcAft>
              <a:spcPct val="35000"/>
            </a:spcAft>
          </a:pPr>
          <a:r>
            <a:rPr lang="en-US" sz="2000" b="1" kern="1200" dirty="0" smtClean="0"/>
            <a:t>*Team Lead*</a:t>
          </a:r>
          <a:endParaRPr lang="en-US" sz="2000" b="1" kern="1200" dirty="0"/>
        </a:p>
      </dsp:txBody>
      <dsp:txXfrm>
        <a:off x="709228" y="1797574"/>
        <a:ext cx="1646211" cy="1022130"/>
      </dsp:txXfrm>
    </dsp:sp>
    <dsp:sp modelId="{89B5F625-E910-4EC2-97C3-D5D0B751F38B}">
      <dsp:nvSpPr>
        <dsp:cNvPr id="0" name=""/>
        <dsp:cNvSpPr/>
      </dsp:nvSpPr>
      <dsp:spPr>
        <a:xfrm>
          <a:off x="487449" y="3168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524D5CC0-C832-4C97-A278-46C4708182B1}">
      <dsp:nvSpPr>
        <dsp:cNvPr id="0" name=""/>
        <dsp:cNvSpPr/>
      </dsp:nvSpPr>
      <dsp:spPr>
        <a:xfrm>
          <a:off x="677428" y="3348775"/>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Flight Computer Build</a:t>
          </a:r>
          <a:endParaRPr lang="en-US" sz="2000" kern="1200" dirty="0"/>
        </a:p>
      </dsp:txBody>
      <dsp:txXfrm>
        <a:off x="709228" y="3380575"/>
        <a:ext cx="1646211" cy="1022130"/>
      </dsp:txXfrm>
    </dsp:sp>
    <dsp:sp modelId="{47830212-374C-40B2-A175-C7B5B7F45874}">
      <dsp:nvSpPr>
        <dsp:cNvPr id="0" name=""/>
        <dsp:cNvSpPr/>
      </dsp:nvSpPr>
      <dsp:spPr>
        <a:xfrm>
          <a:off x="487449" y="4751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E1E7C40F-249F-4DC2-9900-9E53CBA49D22}">
      <dsp:nvSpPr>
        <dsp:cNvPr id="0" name=""/>
        <dsp:cNvSpPr/>
      </dsp:nvSpPr>
      <dsp:spPr>
        <a:xfrm>
          <a:off x="677428" y="4931776"/>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Programmer</a:t>
          </a:r>
          <a:endParaRPr lang="en-US" sz="2000" kern="1200" dirty="0"/>
        </a:p>
      </dsp:txBody>
      <dsp:txXfrm>
        <a:off x="709228" y="4963576"/>
        <a:ext cx="1646211" cy="1022130"/>
      </dsp:txXfrm>
    </dsp:sp>
    <dsp:sp modelId="{2FED0AE3-DDFE-4318-9AF0-18DB664EBBB5}">
      <dsp:nvSpPr>
        <dsp:cNvPr id="0" name=""/>
        <dsp:cNvSpPr/>
      </dsp:nvSpPr>
      <dsp:spPr>
        <a:xfrm>
          <a:off x="2577219" y="1585294"/>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DF2FE014-0601-4F4C-97BA-224D032D4F86}">
      <dsp:nvSpPr>
        <dsp:cNvPr id="0" name=""/>
        <dsp:cNvSpPr/>
      </dsp:nvSpPr>
      <dsp:spPr>
        <a:xfrm>
          <a:off x="2767198" y="1765774"/>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smtClean="0"/>
            <a:t>Salman Khan</a:t>
          </a:r>
          <a:endParaRPr lang="en-US" sz="2000" b="1" kern="1200" dirty="0"/>
        </a:p>
      </dsp:txBody>
      <dsp:txXfrm>
        <a:off x="2798998" y="1797574"/>
        <a:ext cx="1646211" cy="1022130"/>
      </dsp:txXfrm>
    </dsp:sp>
    <dsp:sp modelId="{791238D0-54C8-49CE-9394-9003BA600ABB}">
      <dsp:nvSpPr>
        <dsp:cNvPr id="0" name=""/>
        <dsp:cNvSpPr/>
      </dsp:nvSpPr>
      <dsp:spPr>
        <a:xfrm>
          <a:off x="2577219" y="3168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CFE5466B-B9FE-4AA1-B4FA-75E1A21A566A}">
      <dsp:nvSpPr>
        <dsp:cNvPr id="0" name=""/>
        <dsp:cNvSpPr/>
      </dsp:nvSpPr>
      <dsp:spPr>
        <a:xfrm>
          <a:off x="2767198" y="3348775"/>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Photographer</a:t>
          </a:r>
          <a:endParaRPr lang="en-US" sz="2000" kern="1200" dirty="0"/>
        </a:p>
      </dsp:txBody>
      <dsp:txXfrm>
        <a:off x="2798998" y="3380575"/>
        <a:ext cx="1646211" cy="1022130"/>
      </dsp:txXfrm>
    </dsp:sp>
    <dsp:sp modelId="{215A5438-30F1-4774-9C2B-7A00A0506861}">
      <dsp:nvSpPr>
        <dsp:cNvPr id="0" name=""/>
        <dsp:cNvSpPr/>
      </dsp:nvSpPr>
      <dsp:spPr>
        <a:xfrm>
          <a:off x="2577219" y="4751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FCFE508E-973B-420F-85FC-DFEF7A08C29B}">
      <dsp:nvSpPr>
        <dsp:cNvPr id="0" name=""/>
        <dsp:cNvSpPr/>
      </dsp:nvSpPr>
      <dsp:spPr>
        <a:xfrm>
          <a:off x="2767198" y="4931776"/>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Camera &amp; Camera Experiment</a:t>
          </a:r>
          <a:endParaRPr lang="en-US" sz="2000" kern="1200" dirty="0"/>
        </a:p>
      </dsp:txBody>
      <dsp:txXfrm>
        <a:off x="2798998" y="4963576"/>
        <a:ext cx="1646211" cy="1022130"/>
      </dsp:txXfrm>
    </dsp:sp>
    <dsp:sp modelId="{2CA45318-EF28-4D37-A2BB-794EC12071E1}">
      <dsp:nvSpPr>
        <dsp:cNvPr id="0" name=""/>
        <dsp:cNvSpPr/>
      </dsp:nvSpPr>
      <dsp:spPr>
        <a:xfrm>
          <a:off x="4666989" y="1585294"/>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026A719C-3E83-481B-83BC-9597B49A67CD}">
      <dsp:nvSpPr>
        <dsp:cNvPr id="0" name=""/>
        <dsp:cNvSpPr/>
      </dsp:nvSpPr>
      <dsp:spPr>
        <a:xfrm>
          <a:off x="4856968" y="1765774"/>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smtClean="0"/>
            <a:t>Jason Checky</a:t>
          </a:r>
          <a:endParaRPr lang="en-US" sz="2000" b="1" kern="1200" dirty="0"/>
        </a:p>
      </dsp:txBody>
      <dsp:txXfrm>
        <a:off x="4888768" y="1797574"/>
        <a:ext cx="1646211" cy="1022130"/>
      </dsp:txXfrm>
    </dsp:sp>
    <dsp:sp modelId="{445E5C5B-D4A9-4A3D-84A4-2F952F112034}">
      <dsp:nvSpPr>
        <dsp:cNvPr id="0" name=""/>
        <dsp:cNvSpPr/>
      </dsp:nvSpPr>
      <dsp:spPr>
        <a:xfrm>
          <a:off x="4666989" y="3168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B13E0275-24D8-4677-BEB0-B8320F27266D}">
      <dsp:nvSpPr>
        <dsp:cNvPr id="0" name=""/>
        <dsp:cNvSpPr/>
      </dsp:nvSpPr>
      <dsp:spPr>
        <a:xfrm>
          <a:off x="4856968" y="3348775"/>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Weather Station</a:t>
          </a:r>
          <a:endParaRPr lang="en-US" sz="2000" kern="1200" dirty="0"/>
        </a:p>
      </dsp:txBody>
      <dsp:txXfrm>
        <a:off x="4888768" y="3380575"/>
        <a:ext cx="1646211" cy="1022130"/>
      </dsp:txXfrm>
    </dsp:sp>
    <dsp:sp modelId="{A1101C4F-EC9A-42D1-A235-F1760106D7AF}">
      <dsp:nvSpPr>
        <dsp:cNvPr id="0" name=""/>
        <dsp:cNvSpPr/>
      </dsp:nvSpPr>
      <dsp:spPr>
        <a:xfrm>
          <a:off x="4666989" y="4751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CBB409E7-F1B7-4208-B1F9-8D5544072150}">
      <dsp:nvSpPr>
        <dsp:cNvPr id="0" name=""/>
        <dsp:cNvSpPr/>
      </dsp:nvSpPr>
      <dsp:spPr>
        <a:xfrm>
          <a:off x="4856968" y="4931776"/>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“Other” Experiment </a:t>
          </a:r>
          <a:endParaRPr lang="en-US" sz="2000" kern="1200" dirty="0"/>
        </a:p>
      </dsp:txBody>
      <dsp:txXfrm>
        <a:off x="4888768" y="4963576"/>
        <a:ext cx="1646211" cy="1022130"/>
      </dsp:txXfrm>
    </dsp:sp>
    <dsp:sp modelId="{9F69367F-6F88-4BE8-8EB3-2B431C95D531}">
      <dsp:nvSpPr>
        <dsp:cNvPr id="0" name=""/>
        <dsp:cNvSpPr/>
      </dsp:nvSpPr>
      <dsp:spPr>
        <a:xfrm>
          <a:off x="6756759" y="1585294"/>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163EAF80-B606-4125-A612-BB9FB8239A1E}">
      <dsp:nvSpPr>
        <dsp:cNvPr id="0" name=""/>
        <dsp:cNvSpPr/>
      </dsp:nvSpPr>
      <dsp:spPr>
        <a:xfrm>
          <a:off x="6946738" y="1765774"/>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b="1" kern="1200" dirty="0" smtClean="0"/>
            <a:t>Brad Finley</a:t>
          </a:r>
          <a:endParaRPr lang="en-US" sz="2000" b="1" kern="1200" dirty="0"/>
        </a:p>
      </dsp:txBody>
      <dsp:txXfrm>
        <a:off x="6978538" y="1797574"/>
        <a:ext cx="1646211" cy="1022130"/>
      </dsp:txXfrm>
    </dsp:sp>
    <dsp:sp modelId="{514C7481-3D66-4ADB-9A6D-6ED3A333D980}">
      <dsp:nvSpPr>
        <dsp:cNvPr id="0" name=""/>
        <dsp:cNvSpPr/>
      </dsp:nvSpPr>
      <dsp:spPr>
        <a:xfrm>
          <a:off x="6756759" y="3168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D5F14880-67E8-4D68-B1A8-DED6B4E9D6C5}">
      <dsp:nvSpPr>
        <dsp:cNvPr id="0" name=""/>
        <dsp:cNvSpPr/>
      </dsp:nvSpPr>
      <dsp:spPr>
        <a:xfrm>
          <a:off x="6946738" y="3348775"/>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Payload Box Build</a:t>
          </a:r>
          <a:endParaRPr lang="en-US" sz="2000" kern="1200" dirty="0"/>
        </a:p>
      </dsp:txBody>
      <dsp:txXfrm>
        <a:off x="6978538" y="3380575"/>
        <a:ext cx="1646211" cy="1022130"/>
      </dsp:txXfrm>
    </dsp:sp>
    <dsp:sp modelId="{F51D13B7-9E06-42EA-8155-34279B8AC2B9}">
      <dsp:nvSpPr>
        <dsp:cNvPr id="0" name=""/>
        <dsp:cNvSpPr/>
      </dsp:nvSpPr>
      <dsp:spPr>
        <a:xfrm>
          <a:off x="6756759" y="4751295"/>
          <a:ext cx="1709811" cy="1085730"/>
        </a:xfrm>
        <a:prstGeom prst="roundRect">
          <a:avLst>
            <a:gd name="adj" fmla="val 10000"/>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sp>
    <dsp:sp modelId="{9BD88134-7A9F-4219-A056-DB1813113D1A}">
      <dsp:nvSpPr>
        <dsp:cNvPr id="0" name=""/>
        <dsp:cNvSpPr/>
      </dsp:nvSpPr>
      <dsp:spPr>
        <a:xfrm>
          <a:off x="6946738" y="4931776"/>
          <a:ext cx="1709811" cy="1085730"/>
        </a:xfrm>
        <a:prstGeom prst="roundRect">
          <a:avLst>
            <a:gd name="adj" fmla="val 10000"/>
          </a:avLst>
        </a:prstGeom>
        <a:solidFill>
          <a:schemeClr val="accent6">
            <a:alpha val="90000"/>
            <a:tint val="40000"/>
            <a:hueOff val="0"/>
            <a:satOff val="0"/>
            <a:lumOff val="0"/>
            <a:alphaOff val="0"/>
          </a:schemeClr>
        </a:solidFill>
        <a:ln w="9525" cap="flat" cmpd="sng" algn="ctr">
          <a:solidFill>
            <a:schemeClr val="accent6">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t>Hobo</a:t>
          </a:r>
          <a:endParaRPr lang="en-US" sz="2000" kern="1200" dirty="0"/>
        </a:p>
      </dsp:txBody>
      <dsp:txXfrm>
        <a:off x="6978538" y="4963576"/>
        <a:ext cx="1646211" cy="1022130"/>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497B5FD9-FDED-421F-AA11-0537AC8A3D28}" type="datetimeFigureOut">
              <a:rPr lang="en-US" smtClean="0"/>
              <a:pPr/>
              <a:t>6/20/13</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80DD53F-4FF5-4685-92F9-FD6F8468E565}" type="slidenum">
              <a:rPr lang="en-US" smtClean="0"/>
              <a:pPr/>
              <a:t>‹#›</a:t>
            </a:fld>
            <a:endParaRPr lang="en-US"/>
          </a:p>
        </p:txBody>
      </p:sp>
    </p:spTree>
    <p:extLst>
      <p:ext uri="{BB962C8B-B14F-4D97-AF65-F5344CB8AC3E}">
        <p14:creationId xmlns="" xmlns:p14="http://schemas.microsoft.com/office/powerpoint/2010/main" val="6620160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1C03641-72F8-4E46-B3C5-ECA6D0CB592B}" type="datetimeFigureOut">
              <a:rPr lang="en-US" smtClean="0"/>
              <a:pPr/>
              <a:t>6/20/13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9C0C4F2-FA58-455C-8F91-195D5C0A9CF8}" type="slidenum">
              <a:rPr lang="en-US" smtClean="0"/>
              <a:pPr/>
              <a:t>‹#›</a:t>
            </a:fld>
            <a:endParaRPr lang="en-US"/>
          </a:p>
        </p:txBody>
      </p:sp>
    </p:spTree>
    <p:extLst>
      <p:ext uri="{BB962C8B-B14F-4D97-AF65-F5344CB8AC3E}">
        <p14:creationId xmlns="" xmlns:p14="http://schemas.microsoft.com/office/powerpoint/2010/main" val="21720415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Payload coming down quickly!!!!!</a:t>
            </a:r>
            <a:endParaRPr lang="en-US" dirty="0"/>
          </a:p>
        </p:txBody>
      </p:sp>
      <p:sp>
        <p:nvSpPr>
          <p:cNvPr id="4" name="Slide Number Placeholder 3"/>
          <p:cNvSpPr>
            <a:spLocks noGrp="1"/>
          </p:cNvSpPr>
          <p:nvPr>
            <p:ph type="sldNum" sz="quarter" idx="10"/>
          </p:nvPr>
        </p:nvSpPr>
        <p:spPr/>
        <p:txBody>
          <a:bodyPr/>
          <a:lstStyle/>
          <a:p>
            <a:fld id="{EB578E93-9041-4EC0-B677-0C974FDB9F19}" type="slidenum">
              <a:rPr lang="en-US" smtClean="0"/>
              <a:pPr/>
              <a:t>46</a:t>
            </a:fld>
            <a:endParaRPr lang="en-US" dirty="0"/>
          </a:p>
        </p:txBody>
      </p:sp>
    </p:spTree>
    <p:extLst>
      <p:ext uri="{BB962C8B-B14F-4D97-AF65-F5344CB8AC3E}">
        <p14:creationId xmlns="" xmlns:p14="http://schemas.microsoft.com/office/powerpoint/2010/main" val="37565293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55841183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20128476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9324238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930175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26443502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8416122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1211482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22516320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23509069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3581033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2FA484-CF79-4CCC-87D0-E3119A4D89DB}" type="datetimeFigureOut">
              <a:rPr lang="en-US" smtClean="0"/>
              <a:pPr/>
              <a:t>6/20/13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34821050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2FA484-CF79-4CCC-87D0-E3119A4D89DB}" type="datetimeFigureOut">
              <a:rPr lang="en-US" smtClean="0"/>
              <a:pPr/>
              <a:t>6/20/13</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6BE685D-3577-4481-BB57-B739FCFBBA80}" type="slidenum">
              <a:rPr lang="en-US" smtClean="0"/>
              <a:pPr/>
              <a:t>‹#›</a:t>
            </a:fld>
            <a:endParaRPr lang="en-US" dirty="0"/>
          </a:p>
        </p:txBody>
      </p:sp>
    </p:spTree>
    <p:extLst>
      <p:ext uri="{BB962C8B-B14F-4D97-AF65-F5344CB8AC3E}">
        <p14:creationId xmlns="" xmlns:p14="http://schemas.microsoft.com/office/powerpoint/2010/main" val="5909416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6.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6.xml"/><Relationship Id="rId4" Type="http://schemas.openxmlformats.org/officeDocument/2006/relationships/image" Target="../media/image14.jpeg"/></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Layout" Target="../slideLayouts/slideLayout7.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7.xml"/><Relationship Id="rId5" Type="http://schemas.openxmlformats.org/officeDocument/2006/relationships/image" Target="../media/image23.jpeg"/><Relationship Id="rId4" Type="http://schemas.openxmlformats.org/officeDocument/2006/relationships/image" Target="../media/image22.jpeg"/></Relationships>
</file>

<file path=ppt/slides/_rels/slide1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2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2.xml"/><Relationship Id="rId4" Type="http://schemas.openxmlformats.org/officeDocument/2006/relationships/image" Target="../media/image41.jpeg"/></Relationships>
</file>

<file path=ppt/slides/_rels/slide2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59.jpeg"/></Relationships>
</file>

<file path=ppt/slides/_rels/slide4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04800" y="8586"/>
            <a:ext cx="7772400" cy="1470025"/>
          </a:xfrm>
        </p:spPr>
        <p:txBody>
          <a:bodyPr/>
          <a:lstStyle/>
          <a:p>
            <a:r>
              <a:rPr lang="en-US" b="1" dirty="0" smtClean="0">
                <a:solidFill>
                  <a:schemeClr val="bg1"/>
                </a:solidFill>
                <a:latin typeface="Aharoni" pitchFamily="2" charset="-79"/>
                <a:cs typeface="Aharoni" pitchFamily="2" charset="-79"/>
              </a:rPr>
              <a:t>Four Guys One Box</a:t>
            </a:r>
            <a:endParaRPr lang="en-US" b="1" dirty="0">
              <a:solidFill>
                <a:schemeClr val="bg1"/>
              </a:solidFill>
              <a:latin typeface="Aharoni" pitchFamily="2" charset="-79"/>
              <a:cs typeface="Aharoni" pitchFamily="2" charset="-79"/>
            </a:endParaRPr>
          </a:p>
        </p:txBody>
      </p:sp>
      <p:sp>
        <p:nvSpPr>
          <p:cNvPr id="4" name="Subtitle 2"/>
          <p:cNvSpPr txBox="1">
            <a:spLocks/>
          </p:cNvSpPr>
          <p:nvPr/>
        </p:nvSpPr>
        <p:spPr>
          <a:xfrm>
            <a:off x="1515414" y="4953000"/>
            <a:ext cx="6400800" cy="1752600"/>
          </a:xfrm>
          <a:prstGeom prst="rect">
            <a:avLst/>
          </a:prstGeom>
        </p:spPr>
        <p:txBody>
          <a:bodyPr vert="horz" lIns="91440" tIns="45720" rIns="91440" bIns="45720" rtlCol="0">
            <a:normAutofit fontScale="92500" lnSpcReduction="200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b="1" dirty="0" smtClean="0">
                <a:solidFill>
                  <a:schemeClr val="bg1"/>
                </a:solidFill>
              </a:rPr>
              <a:t>Taylor Garcia, Brad Finley, Jason Checky, Salman Khan</a:t>
            </a:r>
          </a:p>
          <a:p>
            <a:endParaRPr lang="en-US" b="1" dirty="0" smtClean="0">
              <a:solidFill>
                <a:schemeClr val="bg1"/>
              </a:solidFill>
            </a:endParaRPr>
          </a:p>
          <a:p>
            <a:fld id="{041D8270-73C1-49FB-8F41-A82521C8AE79}" type="datetime2">
              <a:rPr lang="en-US" b="1" smtClean="0">
                <a:solidFill>
                  <a:schemeClr val="bg1"/>
                </a:solidFill>
              </a:rPr>
              <a:pPr/>
              <a:t>Thursday, June 20, 2013</a:t>
            </a:fld>
            <a:endParaRPr lang="en-US" b="1" dirty="0" smtClean="0">
              <a:solidFill>
                <a:schemeClr val="bg1"/>
              </a:solidFill>
            </a:endParaRPr>
          </a:p>
          <a:p>
            <a:endParaRPr lang="en-US" dirty="0"/>
          </a:p>
        </p:txBody>
      </p:sp>
    </p:spTree>
    <p:extLst>
      <p:ext uri="{BB962C8B-B14F-4D97-AF65-F5344CB8AC3E}">
        <p14:creationId xmlns="" xmlns:p14="http://schemas.microsoft.com/office/powerpoint/2010/main" val="138750325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Duties/Responsibilities </a:t>
            </a:r>
            <a:br>
              <a:rPr lang="en-US" dirty="0" smtClean="0"/>
            </a:br>
            <a:endParaRPr lang="en-US" dirty="0"/>
          </a:p>
        </p:txBody>
      </p:sp>
      <p:graphicFrame>
        <p:nvGraphicFramePr>
          <p:cNvPr id="3" name="Diagram 2"/>
          <p:cNvGraphicFramePr/>
          <p:nvPr>
            <p:extLst>
              <p:ext uri="{D42A27DB-BD31-4B8C-83A1-F6EECF244321}">
                <p14:modId xmlns="" xmlns:p14="http://schemas.microsoft.com/office/powerpoint/2010/main" val="3616302542"/>
              </p:ext>
            </p:extLst>
          </p:nvPr>
        </p:nvGraphicFramePr>
        <p:xfrm>
          <a:off x="0" y="838200"/>
          <a:ext cx="9144000" cy="601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 xmlns:p14="http://schemas.microsoft.com/office/powerpoint/2010/main" val="40252959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Duties/Responsibilities</a:t>
            </a:r>
            <a:br>
              <a:rPr lang="en-US" dirty="0" smtClean="0"/>
            </a:br>
            <a:endParaRPr lang="en-US" dirty="0"/>
          </a:p>
        </p:txBody>
      </p:sp>
      <p:graphicFrame>
        <p:nvGraphicFramePr>
          <p:cNvPr id="3" name="Diagram 2"/>
          <p:cNvGraphicFramePr/>
          <p:nvPr>
            <p:extLst>
              <p:ext uri="{D42A27DB-BD31-4B8C-83A1-F6EECF244321}">
                <p14:modId xmlns="" xmlns:p14="http://schemas.microsoft.com/office/powerpoint/2010/main" val="3308509228"/>
              </p:ext>
            </p:extLst>
          </p:nvPr>
        </p:nvGraphicFramePr>
        <p:xfrm>
          <a:off x="0" y="838200"/>
          <a:ext cx="9144000" cy="601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 xmlns:p14="http://schemas.microsoft.com/office/powerpoint/2010/main" val="31117379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Duties/Responsibilities</a:t>
            </a:r>
            <a:br>
              <a:rPr lang="en-US" dirty="0" smtClean="0"/>
            </a:br>
            <a:endParaRPr lang="en-US" dirty="0"/>
          </a:p>
        </p:txBody>
      </p:sp>
      <p:graphicFrame>
        <p:nvGraphicFramePr>
          <p:cNvPr id="3" name="Diagram 2"/>
          <p:cNvGraphicFramePr/>
          <p:nvPr>
            <p:extLst>
              <p:ext uri="{D42A27DB-BD31-4B8C-83A1-F6EECF244321}">
                <p14:modId xmlns="" xmlns:p14="http://schemas.microsoft.com/office/powerpoint/2010/main" val="404028689"/>
              </p:ext>
            </p:extLst>
          </p:nvPr>
        </p:nvGraphicFramePr>
        <p:xfrm>
          <a:off x="0" y="838200"/>
          <a:ext cx="9144000" cy="601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 xmlns:p14="http://schemas.microsoft.com/office/powerpoint/2010/main" val="23579493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bg1"/>
                </a:solidFill>
              </a:rPr>
              <a:t>Project Budget Overview</a:t>
            </a:r>
            <a:endParaRPr lang="en-US" dirty="0">
              <a:solidFill>
                <a:schemeClr val="bg1"/>
              </a:solidFill>
            </a:endParaRPr>
          </a:p>
        </p:txBody>
      </p:sp>
      <p:sp>
        <p:nvSpPr>
          <p:cNvPr id="3" name="Content Placeholder 2"/>
          <p:cNvSpPr>
            <a:spLocks noGrp="1"/>
          </p:cNvSpPr>
          <p:nvPr>
            <p:ph idx="1"/>
          </p:nvPr>
        </p:nvSpPr>
        <p:spPr/>
        <p:txBody>
          <a:bodyPr>
            <a:normAutofit/>
          </a:bodyPr>
          <a:lstStyle/>
          <a:p>
            <a:r>
              <a:rPr lang="en-US" sz="4400" dirty="0" smtClean="0">
                <a:solidFill>
                  <a:schemeClr val="bg1"/>
                </a:solidFill>
              </a:rPr>
              <a:t>We must work within constraint of about 2.2 lbs (1 kg).</a:t>
            </a:r>
          </a:p>
          <a:p>
            <a:r>
              <a:rPr lang="en-US" sz="4400" dirty="0" smtClean="0">
                <a:solidFill>
                  <a:schemeClr val="bg1"/>
                </a:solidFill>
              </a:rPr>
              <a:t>All components fit inside 6x6x6 inch box.</a:t>
            </a:r>
          </a:p>
          <a:p>
            <a:r>
              <a:rPr lang="en-US" sz="4400" dirty="0" smtClean="0">
                <a:solidFill>
                  <a:schemeClr val="bg1"/>
                </a:solidFill>
              </a:rPr>
              <a:t>Following page shows each material, its size, mass and cost.</a:t>
            </a:r>
            <a:endParaRPr lang="en-US" sz="4400" dirty="0">
              <a:solidFill>
                <a:schemeClr val="bg1"/>
              </a:solidFill>
            </a:endParaRPr>
          </a:p>
        </p:txBody>
      </p:sp>
    </p:spTree>
    <p:extLst>
      <p:ext uri="{BB962C8B-B14F-4D97-AF65-F5344CB8AC3E}">
        <p14:creationId xmlns="" xmlns:p14="http://schemas.microsoft.com/office/powerpoint/2010/main" val="10069132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bg1"/>
                </a:solidFill>
              </a:rPr>
              <a:t>Budget</a:t>
            </a:r>
            <a:endParaRPr lang="en-US" dirty="0">
              <a:solidFill>
                <a:schemeClr val="bg1"/>
              </a:solidFill>
            </a:endParaRPr>
          </a:p>
        </p:txBody>
      </p:sp>
      <p:graphicFrame>
        <p:nvGraphicFramePr>
          <p:cNvPr id="4" name="Table 3"/>
          <p:cNvGraphicFramePr>
            <a:graphicFrameLocks noGrp="1"/>
          </p:cNvGraphicFramePr>
          <p:nvPr>
            <p:extLst>
              <p:ext uri="{D42A27DB-BD31-4B8C-83A1-F6EECF244321}">
                <p14:modId xmlns="" xmlns:p14="http://schemas.microsoft.com/office/powerpoint/2010/main" val="302205402"/>
              </p:ext>
            </p:extLst>
          </p:nvPr>
        </p:nvGraphicFramePr>
        <p:xfrm>
          <a:off x="533401" y="1295400"/>
          <a:ext cx="8000999" cy="5410200"/>
        </p:xfrm>
        <a:graphic>
          <a:graphicData uri="http://schemas.openxmlformats.org/drawingml/2006/table">
            <a:tbl>
              <a:tblPr firstRow="1" bandRow="1">
                <a:tableStyleId>{5C22544A-7EE6-4342-B048-85BDC9FD1C3A}</a:tableStyleId>
              </a:tblPr>
              <a:tblGrid>
                <a:gridCol w="3124199"/>
                <a:gridCol w="1143000"/>
                <a:gridCol w="1600200"/>
                <a:gridCol w="2133600"/>
              </a:tblGrid>
              <a:tr h="426850">
                <a:tc>
                  <a:txBody>
                    <a:bodyPr/>
                    <a:lstStyle/>
                    <a:p>
                      <a:pPr marL="0" marR="0" algn="ctr" fontAlgn="b">
                        <a:lnSpc>
                          <a:spcPts val="1660"/>
                        </a:lnSpc>
                        <a:spcBef>
                          <a:spcPts val="0"/>
                        </a:spcBef>
                        <a:spcAft>
                          <a:spcPts val="0"/>
                        </a:spcAft>
                      </a:pPr>
                      <a:r>
                        <a:rPr lang="en-US" sz="1800" kern="1200" dirty="0">
                          <a:effectLst/>
                        </a:rPr>
                        <a:t>Object</a:t>
                      </a:r>
                      <a:endParaRPr lang="en-US" sz="1800" dirty="0">
                        <a:effectLst/>
                        <a:latin typeface="Calibri"/>
                        <a:ea typeface="Calibri"/>
                        <a:cs typeface="Times New Roman"/>
                      </a:endParaRPr>
                    </a:p>
                  </a:txBody>
                  <a:tcPr marL="9525" marR="9525" marT="9525" marB="0" anchor="b"/>
                </a:tc>
                <a:tc>
                  <a:txBody>
                    <a:bodyPr/>
                    <a:lstStyle/>
                    <a:p>
                      <a:pPr marL="0" marR="0" algn="ctr" fontAlgn="b">
                        <a:lnSpc>
                          <a:spcPts val="1660"/>
                        </a:lnSpc>
                        <a:spcBef>
                          <a:spcPts val="0"/>
                        </a:spcBef>
                        <a:spcAft>
                          <a:spcPts val="0"/>
                        </a:spcAft>
                      </a:pPr>
                      <a:r>
                        <a:rPr lang="en-US" sz="1800" kern="1200" dirty="0">
                          <a:effectLst/>
                        </a:rPr>
                        <a:t>Cost ($)</a:t>
                      </a:r>
                      <a:endParaRPr lang="en-US" sz="1800" dirty="0">
                        <a:effectLst/>
                        <a:latin typeface="Calibri"/>
                        <a:ea typeface="Calibri"/>
                        <a:cs typeface="Times New Roman"/>
                      </a:endParaRPr>
                    </a:p>
                  </a:txBody>
                  <a:tcPr marL="9525" marR="9525" marT="9525" marB="0" anchor="b"/>
                </a:tc>
                <a:tc>
                  <a:txBody>
                    <a:bodyPr/>
                    <a:lstStyle/>
                    <a:p>
                      <a:pPr marL="0" marR="0" algn="ctr" fontAlgn="b">
                        <a:lnSpc>
                          <a:spcPts val="1660"/>
                        </a:lnSpc>
                        <a:spcBef>
                          <a:spcPts val="0"/>
                        </a:spcBef>
                        <a:spcAft>
                          <a:spcPts val="0"/>
                        </a:spcAft>
                      </a:pPr>
                      <a:r>
                        <a:rPr lang="en-US" sz="1800" kern="1200" dirty="0">
                          <a:effectLst/>
                        </a:rPr>
                        <a:t>Mass (kg)</a:t>
                      </a:r>
                      <a:endParaRPr lang="en-US" sz="1800" dirty="0">
                        <a:effectLst/>
                        <a:latin typeface="Calibri"/>
                        <a:ea typeface="Calibri"/>
                        <a:cs typeface="Times New Roman"/>
                      </a:endParaRPr>
                    </a:p>
                  </a:txBody>
                  <a:tcPr marL="9525" marR="9525" marT="9525" marB="0" anchor="b"/>
                </a:tc>
                <a:tc>
                  <a:txBody>
                    <a:bodyPr/>
                    <a:lstStyle/>
                    <a:p>
                      <a:pPr marL="0" marR="0" algn="ctr" fontAlgn="b">
                        <a:lnSpc>
                          <a:spcPts val="1660"/>
                        </a:lnSpc>
                        <a:spcBef>
                          <a:spcPts val="0"/>
                        </a:spcBef>
                        <a:spcAft>
                          <a:spcPts val="0"/>
                        </a:spcAft>
                      </a:pPr>
                      <a:r>
                        <a:rPr lang="en-US" sz="1800" kern="1200" dirty="0">
                          <a:effectLst/>
                        </a:rPr>
                        <a:t>Size (in x in x in)</a:t>
                      </a:r>
                      <a:endParaRPr lang="en-US" sz="1800" dirty="0">
                        <a:effectLst/>
                        <a:latin typeface="Calibri"/>
                        <a:ea typeface="Calibri"/>
                        <a:cs typeface="Times New Roman"/>
                      </a:endParaRPr>
                    </a:p>
                  </a:txBody>
                  <a:tcPr marL="9525" marR="9525" marT="9525" marB="0" anchor="b"/>
                </a:tc>
              </a:tr>
              <a:tr h="1258951">
                <a:tc>
                  <a:txBody>
                    <a:bodyPr/>
                    <a:lstStyle/>
                    <a:p>
                      <a:pPr marL="0" marR="0" fontAlgn="b">
                        <a:lnSpc>
                          <a:spcPts val="1660"/>
                        </a:lnSpc>
                        <a:spcBef>
                          <a:spcPts val="0"/>
                        </a:spcBef>
                        <a:spcAft>
                          <a:spcPts val="0"/>
                        </a:spcAft>
                      </a:pPr>
                      <a:r>
                        <a:rPr lang="en-US" sz="1800" kern="1200" dirty="0">
                          <a:effectLst/>
                        </a:rPr>
                        <a:t>1"-thick Pink Styrofoam (enough for 6" x 6" x 6" box) (required, or else select foam-core)</a:t>
                      </a:r>
                      <a:endParaRPr lang="en-US" sz="1800" dirty="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dirty="0">
                          <a:effectLst/>
                        </a:rPr>
                        <a:t>$8.00</a:t>
                      </a:r>
                      <a:endParaRPr lang="en-US" sz="1800" dirty="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dirty="0">
                          <a:effectLst/>
                        </a:rPr>
                        <a:t>0.150</a:t>
                      </a:r>
                      <a:endParaRPr lang="en-US" sz="1800" dirty="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dirty="0">
                          <a:effectLst/>
                        </a:rPr>
                        <a:t> </a:t>
                      </a:r>
                      <a:endParaRPr lang="en-US" sz="1800" dirty="0">
                        <a:effectLst/>
                        <a:latin typeface="Calibri"/>
                        <a:ea typeface="Calibri"/>
                        <a:cs typeface="Times New Roman"/>
                      </a:endParaRPr>
                    </a:p>
                  </a:txBody>
                  <a:tcPr marL="9525" marR="9525" marT="9525" marB="0" anchor="b"/>
                </a:tc>
              </a:tr>
              <a:tr h="1258951">
                <a:tc>
                  <a:txBody>
                    <a:bodyPr/>
                    <a:lstStyle/>
                    <a:p>
                      <a:pPr marL="0" marR="0" fontAlgn="b">
                        <a:lnSpc>
                          <a:spcPts val="1660"/>
                        </a:lnSpc>
                        <a:spcBef>
                          <a:spcPts val="0"/>
                        </a:spcBef>
                        <a:spcAft>
                          <a:spcPts val="0"/>
                        </a:spcAft>
                      </a:pPr>
                      <a:r>
                        <a:rPr lang="en-US" sz="1800" kern="1200" dirty="0">
                          <a:effectLst/>
                        </a:rPr>
                        <a:t>Tubing, rigging strings, key rings, zip ties, glue, tape, </a:t>
                      </a:r>
                      <a:r>
                        <a:rPr lang="en-US" sz="1800" kern="1200" dirty="0" err="1">
                          <a:effectLst/>
                        </a:rPr>
                        <a:t>mylar</a:t>
                      </a:r>
                      <a:r>
                        <a:rPr lang="en-US" sz="1800" kern="1200" dirty="0">
                          <a:effectLst/>
                        </a:rPr>
                        <a:t> or paint, etc. (allowance)</a:t>
                      </a:r>
                      <a:endParaRPr lang="en-US" sz="1800" dirty="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$5.00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0.050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 </a:t>
                      </a:r>
                      <a:endParaRPr lang="en-US" sz="1800">
                        <a:effectLst/>
                        <a:latin typeface="Calibri"/>
                        <a:ea typeface="Calibri"/>
                        <a:cs typeface="Times New Roman"/>
                      </a:endParaRPr>
                    </a:p>
                  </a:txBody>
                  <a:tcPr marL="9525" marR="9525" marT="9525" marB="0" anchor="b"/>
                </a:tc>
              </a:tr>
              <a:tr h="821816">
                <a:tc>
                  <a:txBody>
                    <a:bodyPr/>
                    <a:lstStyle/>
                    <a:p>
                      <a:pPr marL="0" marR="0" fontAlgn="b">
                        <a:lnSpc>
                          <a:spcPts val="1660"/>
                        </a:lnSpc>
                        <a:spcBef>
                          <a:spcPts val="0"/>
                        </a:spcBef>
                        <a:spcAft>
                          <a:spcPts val="0"/>
                        </a:spcAft>
                      </a:pPr>
                      <a:r>
                        <a:rPr lang="en-US" sz="1800" kern="1200">
                          <a:effectLst/>
                        </a:rPr>
                        <a:t>Heater circuit (battery pack listed separately)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$5.00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0.027</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1.5 x 1.75 x 0.75</a:t>
                      </a:r>
                      <a:endParaRPr lang="en-US" sz="1800">
                        <a:effectLst/>
                        <a:latin typeface="Calibri"/>
                        <a:ea typeface="Calibri"/>
                        <a:cs typeface="Times New Roman"/>
                      </a:endParaRPr>
                    </a:p>
                  </a:txBody>
                  <a:tcPr marL="9525" marR="9525" marT="9525" marB="0" anchor="b"/>
                </a:tc>
              </a:tr>
              <a:tr h="821816">
                <a:tc>
                  <a:txBody>
                    <a:bodyPr/>
                    <a:lstStyle/>
                    <a:p>
                      <a:pPr marL="0" marR="0" fontAlgn="b">
                        <a:lnSpc>
                          <a:spcPts val="1660"/>
                        </a:lnSpc>
                        <a:spcBef>
                          <a:spcPts val="0"/>
                        </a:spcBef>
                        <a:spcAft>
                          <a:spcPts val="0"/>
                        </a:spcAft>
                      </a:pPr>
                      <a:r>
                        <a:rPr lang="en-US" sz="1800" kern="1200">
                          <a:effectLst/>
                        </a:rPr>
                        <a:t>3-pack 9-volt battery for heater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$6.00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0.150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1 x 2 x 1.875</a:t>
                      </a:r>
                      <a:endParaRPr lang="en-US" sz="1800">
                        <a:effectLst/>
                        <a:latin typeface="Calibri"/>
                        <a:ea typeface="Calibri"/>
                        <a:cs typeface="Times New Roman"/>
                      </a:endParaRPr>
                    </a:p>
                  </a:txBody>
                  <a:tcPr marL="9525" marR="9525" marT="9525" marB="0" anchor="b"/>
                </a:tc>
              </a:tr>
              <a:tr h="821816">
                <a:tc>
                  <a:txBody>
                    <a:bodyPr/>
                    <a:lstStyle/>
                    <a:p>
                      <a:pPr marL="0" marR="0" fontAlgn="b">
                        <a:lnSpc>
                          <a:spcPts val="1660"/>
                        </a:lnSpc>
                        <a:spcBef>
                          <a:spcPts val="0"/>
                        </a:spcBef>
                        <a:spcAft>
                          <a:spcPts val="0"/>
                        </a:spcAft>
                      </a:pPr>
                      <a:r>
                        <a:rPr lang="en-US" sz="1800" kern="1200">
                          <a:effectLst/>
                        </a:rPr>
                        <a:t>Weather station (will attach to outside of box)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$40.00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0.015</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dirty="0">
                          <a:effectLst/>
                        </a:rPr>
                        <a:t> </a:t>
                      </a:r>
                      <a:endParaRPr lang="en-US" sz="1800" dirty="0">
                        <a:effectLst/>
                        <a:latin typeface="Calibri"/>
                        <a:ea typeface="Calibri"/>
                        <a:cs typeface="Times New Roman"/>
                      </a:endParaRPr>
                    </a:p>
                  </a:txBody>
                  <a:tcPr marL="9525" marR="9525" marT="9525" marB="0" anchor="b"/>
                </a:tc>
              </a:tr>
            </a:tbl>
          </a:graphicData>
        </a:graphic>
      </p:graphicFrame>
    </p:spTree>
    <p:extLst>
      <p:ext uri="{BB962C8B-B14F-4D97-AF65-F5344CB8AC3E}">
        <p14:creationId xmlns="" xmlns:p14="http://schemas.microsoft.com/office/powerpoint/2010/main" val="245589791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 xmlns:p14="http://schemas.microsoft.com/office/powerpoint/2010/main" val="1806277272"/>
              </p:ext>
            </p:extLst>
          </p:nvPr>
        </p:nvGraphicFramePr>
        <p:xfrm>
          <a:off x="533400" y="228600"/>
          <a:ext cx="7924800" cy="5410201"/>
        </p:xfrm>
        <a:graphic>
          <a:graphicData uri="http://schemas.openxmlformats.org/drawingml/2006/table">
            <a:tbl>
              <a:tblPr firstRow="1" bandRow="1">
                <a:tableStyleId>{5C22544A-7EE6-4342-B048-85BDC9FD1C3A}</a:tableStyleId>
              </a:tblPr>
              <a:tblGrid>
                <a:gridCol w="2895600"/>
                <a:gridCol w="1600200"/>
                <a:gridCol w="1600200"/>
                <a:gridCol w="1828800"/>
              </a:tblGrid>
              <a:tr h="666680">
                <a:tc>
                  <a:txBody>
                    <a:bodyPr/>
                    <a:lstStyle/>
                    <a:p>
                      <a:pPr marL="0" marR="0" fontAlgn="b">
                        <a:lnSpc>
                          <a:spcPts val="1660"/>
                        </a:lnSpc>
                        <a:spcBef>
                          <a:spcPts val="0"/>
                        </a:spcBef>
                        <a:spcAft>
                          <a:spcPts val="0"/>
                        </a:spcAft>
                      </a:pPr>
                      <a:r>
                        <a:rPr lang="en-US" sz="1800" kern="1200" dirty="0" err="1">
                          <a:effectLst/>
                        </a:rPr>
                        <a:t>BalloonSat</a:t>
                      </a:r>
                      <a:r>
                        <a:rPr lang="en-US" sz="1800" kern="1200" dirty="0">
                          <a:effectLst/>
                        </a:rPr>
                        <a:t> Easy flight computer (required)</a:t>
                      </a:r>
                      <a:endParaRPr lang="en-US" sz="1800" dirty="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$30.00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0.033</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2.5 x 2 x 0.75</a:t>
                      </a:r>
                      <a:endParaRPr lang="en-US" sz="1800">
                        <a:effectLst/>
                        <a:latin typeface="Calibri"/>
                        <a:ea typeface="Calibri"/>
                        <a:cs typeface="Times New Roman"/>
                      </a:endParaRPr>
                    </a:p>
                  </a:txBody>
                  <a:tcPr marL="9525" marR="9525" marT="9525" marB="0" anchor="b"/>
                </a:tc>
              </a:tr>
              <a:tr h="666680">
                <a:tc>
                  <a:txBody>
                    <a:bodyPr/>
                    <a:lstStyle/>
                    <a:p>
                      <a:pPr marL="0" marR="0" fontAlgn="b">
                        <a:lnSpc>
                          <a:spcPts val="1660"/>
                        </a:lnSpc>
                        <a:spcBef>
                          <a:spcPts val="0"/>
                        </a:spcBef>
                        <a:spcAft>
                          <a:spcPts val="0"/>
                        </a:spcAft>
                      </a:pPr>
                      <a:r>
                        <a:rPr lang="en-US" sz="1800" kern="1200">
                          <a:effectLst/>
                        </a:rPr>
                        <a:t>9-volt battery for flight computer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$2.00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0.046</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1 x 2 x 0.625</a:t>
                      </a:r>
                      <a:endParaRPr lang="en-US" sz="1800">
                        <a:effectLst/>
                        <a:latin typeface="Calibri"/>
                        <a:ea typeface="Calibri"/>
                        <a:cs typeface="Times New Roman"/>
                      </a:endParaRPr>
                    </a:p>
                  </a:txBody>
                  <a:tcPr marL="9525" marR="9525" marT="9525" marB="0" anchor="b"/>
                </a:tc>
              </a:tr>
              <a:tr h="1021296">
                <a:tc>
                  <a:txBody>
                    <a:bodyPr/>
                    <a:lstStyle/>
                    <a:p>
                      <a:pPr marL="0" marR="0" fontAlgn="b">
                        <a:lnSpc>
                          <a:spcPts val="1660"/>
                        </a:lnSpc>
                        <a:spcBef>
                          <a:spcPts val="0"/>
                        </a:spcBef>
                        <a:spcAft>
                          <a:spcPts val="0"/>
                        </a:spcAft>
                      </a:pPr>
                      <a:r>
                        <a:rPr lang="en-US" sz="1800" kern="1200">
                          <a:effectLst/>
                        </a:rPr>
                        <a:t>Canon Powershot A570 IS still camera (choose between this and a video camera)</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$166.00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0.223</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3.5 x 1.5 x 2.5</a:t>
                      </a:r>
                      <a:endParaRPr lang="en-US" sz="1800">
                        <a:effectLst/>
                        <a:latin typeface="Calibri"/>
                        <a:ea typeface="Calibri"/>
                        <a:cs typeface="Times New Roman"/>
                      </a:endParaRPr>
                    </a:p>
                  </a:txBody>
                  <a:tcPr marL="9525" marR="9525" marT="9525" marB="0" anchor="b"/>
                </a:tc>
              </a:tr>
              <a:tr h="1021296">
                <a:tc>
                  <a:txBody>
                    <a:bodyPr/>
                    <a:lstStyle/>
                    <a:p>
                      <a:pPr marL="0" marR="0" fontAlgn="b">
                        <a:lnSpc>
                          <a:spcPts val="1660"/>
                        </a:lnSpc>
                        <a:spcBef>
                          <a:spcPts val="0"/>
                        </a:spcBef>
                        <a:spcAft>
                          <a:spcPts val="0"/>
                        </a:spcAft>
                      </a:pPr>
                      <a:r>
                        <a:rPr lang="en-US" sz="1800" kern="1200">
                          <a:effectLst/>
                        </a:rPr>
                        <a:t>HOBO data logger for interior "health" (may plug in up to 2 other sensors to HOBO)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$130.00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0.048</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2.25 x 0.75 x 2.875</a:t>
                      </a:r>
                      <a:endParaRPr lang="en-US" sz="1800">
                        <a:effectLst/>
                        <a:latin typeface="Calibri"/>
                        <a:ea typeface="Calibri"/>
                        <a:cs typeface="Times New Roman"/>
                      </a:endParaRPr>
                    </a:p>
                  </a:txBody>
                  <a:tcPr marL="9525" marR="9525" marT="9525" marB="0" anchor="b"/>
                </a:tc>
              </a:tr>
              <a:tr h="1021296">
                <a:tc>
                  <a:txBody>
                    <a:bodyPr/>
                    <a:lstStyle/>
                    <a:p>
                      <a:pPr marL="0" marR="0" fontAlgn="b">
                        <a:lnSpc>
                          <a:spcPts val="1660"/>
                        </a:lnSpc>
                        <a:spcBef>
                          <a:spcPts val="0"/>
                        </a:spcBef>
                        <a:spcAft>
                          <a:spcPts val="0"/>
                        </a:spcAft>
                      </a:pPr>
                      <a:r>
                        <a:rPr lang="en-US" sz="1800" kern="1200">
                          <a:effectLst/>
                        </a:rPr>
                        <a:t>Zigbee radio to send voltage data to the ground during flight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$300.00 </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0.126</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3 x 1.5 x 1.5</a:t>
                      </a:r>
                      <a:endParaRPr lang="en-US" sz="1800">
                        <a:effectLst/>
                        <a:latin typeface="Calibri"/>
                        <a:ea typeface="Calibri"/>
                        <a:cs typeface="Times New Roman"/>
                      </a:endParaRPr>
                    </a:p>
                  </a:txBody>
                  <a:tcPr marL="9525" marR="9525" marT="9525" marB="0" anchor="b"/>
                </a:tc>
              </a:tr>
              <a:tr h="346273">
                <a:tc>
                  <a:txBody>
                    <a:bodyPr/>
                    <a:lstStyle/>
                    <a:p>
                      <a:pPr marL="0" marR="0" fontAlgn="b">
                        <a:lnSpc>
                          <a:spcPts val="1660"/>
                        </a:lnSpc>
                        <a:spcBef>
                          <a:spcPts val="0"/>
                        </a:spcBef>
                        <a:spcAft>
                          <a:spcPts val="0"/>
                        </a:spcAft>
                      </a:pPr>
                      <a:r>
                        <a:rPr lang="en-US" sz="1800" kern="1200">
                          <a:effectLst/>
                        </a:rPr>
                        <a:t>2x Accelerometer (optional)</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$75.00 </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0.017</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2.25 x 1.25 x 1</a:t>
                      </a:r>
                      <a:endParaRPr lang="en-US" sz="1800">
                        <a:effectLst/>
                        <a:latin typeface="Calibri"/>
                        <a:ea typeface="Calibri"/>
                        <a:cs typeface="Times New Roman"/>
                      </a:endParaRPr>
                    </a:p>
                  </a:txBody>
                  <a:tcPr marL="9525" marR="9525" marT="9525" marB="0" anchor="b"/>
                </a:tc>
              </a:tr>
              <a:tr h="666680">
                <a:tc>
                  <a:txBody>
                    <a:bodyPr/>
                    <a:lstStyle/>
                    <a:p>
                      <a:pPr marL="0" marR="0" fontAlgn="b">
                        <a:lnSpc>
                          <a:spcPts val="1660"/>
                        </a:lnSpc>
                        <a:spcBef>
                          <a:spcPts val="0"/>
                        </a:spcBef>
                        <a:spcAft>
                          <a:spcPts val="0"/>
                        </a:spcAft>
                      </a:pPr>
                      <a:r>
                        <a:rPr lang="en-US" sz="1800" kern="1200">
                          <a:effectLst/>
                        </a:rPr>
                        <a:t>9-volt battery for zigbee interface board (required)</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$2.00</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a:effectLst/>
                        </a:rPr>
                        <a:t>0.046</a:t>
                      </a:r>
                      <a:endParaRPr lang="en-US" sz="1800">
                        <a:effectLst/>
                        <a:latin typeface="Calibri"/>
                        <a:ea typeface="Calibri"/>
                        <a:cs typeface="Times New Roman"/>
                      </a:endParaRPr>
                    </a:p>
                  </a:txBody>
                  <a:tcPr marL="9525" marR="9525" marT="9525" marB="0" anchor="b"/>
                </a:tc>
                <a:tc>
                  <a:txBody>
                    <a:bodyPr/>
                    <a:lstStyle/>
                    <a:p>
                      <a:pPr marL="0" marR="0" algn="r" fontAlgn="b">
                        <a:lnSpc>
                          <a:spcPts val="1660"/>
                        </a:lnSpc>
                        <a:spcBef>
                          <a:spcPts val="0"/>
                        </a:spcBef>
                        <a:spcAft>
                          <a:spcPts val="0"/>
                        </a:spcAft>
                      </a:pPr>
                      <a:r>
                        <a:rPr lang="en-US" sz="1800" kern="1200" dirty="0">
                          <a:effectLst/>
                        </a:rPr>
                        <a:t>1 x 2 x 0.625</a:t>
                      </a:r>
                      <a:endParaRPr lang="en-US" sz="1800" dirty="0">
                        <a:effectLst/>
                        <a:latin typeface="Calibri"/>
                        <a:ea typeface="Calibri"/>
                        <a:cs typeface="Times New Roman"/>
                      </a:endParaRPr>
                    </a:p>
                  </a:txBody>
                  <a:tcPr marL="9525" marR="9525" marT="9525" marB="0" anchor="b"/>
                </a:tc>
              </a:tr>
            </a:tbl>
          </a:graphicData>
        </a:graphic>
      </p:graphicFrame>
      <p:sp>
        <p:nvSpPr>
          <p:cNvPr id="5" name="TextBox 4"/>
          <p:cNvSpPr txBox="1"/>
          <p:nvPr/>
        </p:nvSpPr>
        <p:spPr>
          <a:xfrm>
            <a:off x="533400" y="5867400"/>
            <a:ext cx="7848600" cy="646331"/>
          </a:xfrm>
          <a:prstGeom prst="rect">
            <a:avLst/>
          </a:prstGeom>
          <a:noFill/>
        </p:spPr>
        <p:txBody>
          <a:bodyPr wrap="square" rtlCol="0">
            <a:spAutoFit/>
          </a:bodyPr>
          <a:lstStyle/>
          <a:p>
            <a:r>
              <a:rPr lang="en-US" dirty="0" smtClean="0"/>
              <a:t>Net Cost: $844</a:t>
            </a:r>
          </a:p>
          <a:p>
            <a:r>
              <a:rPr lang="en-US" dirty="0" smtClean="0"/>
              <a:t>Net Weight: .948kg</a:t>
            </a:r>
            <a:endParaRPr lang="en-US" dirty="0"/>
          </a:p>
        </p:txBody>
      </p:sp>
    </p:spTree>
    <p:extLst>
      <p:ext uri="{BB962C8B-B14F-4D97-AF65-F5344CB8AC3E}">
        <p14:creationId xmlns="" xmlns:p14="http://schemas.microsoft.com/office/powerpoint/2010/main" val="196689011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Design Overview</a:t>
            </a:r>
            <a:endParaRPr lang="en-US" dirty="0"/>
          </a:p>
        </p:txBody>
      </p:sp>
      <p:pic>
        <p:nvPicPr>
          <p:cNvPr id="3" name="Picture 2" descr="C:\Users\Admin\Pictures\2010-10-25\149.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533400" y="1295400"/>
            <a:ext cx="2743200" cy="3733800"/>
          </a:xfrm>
          <a:prstGeom prst="rect">
            <a:avLst/>
          </a:prstGeom>
          <a:noFill/>
          <a:ln>
            <a:noFill/>
          </a:ln>
        </p:spPr>
      </p:pic>
      <p:pic>
        <p:nvPicPr>
          <p:cNvPr id="4" name="Picture 3" descr="C:\Users\Admin\Pictures\2010-10-25\152.JPG"/>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5257800" y="2514600"/>
            <a:ext cx="3105150" cy="3656965"/>
          </a:xfrm>
          <a:prstGeom prst="rect">
            <a:avLst/>
          </a:prstGeom>
          <a:noFill/>
          <a:ln>
            <a:noFill/>
          </a:ln>
        </p:spPr>
      </p:pic>
      <p:sp>
        <p:nvSpPr>
          <p:cNvPr id="5" name="TextBox 4"/>
          <p:cNvSpPr txBox="1"/>
          <p:nvPr/>
        </p:nvSpPr>
        <p:spPr>
          <a:xfrm>
            <a:off x="3657600" y="2514600"/>
            <a:ext cx="990600" cy="2031325"/>
          </a:xfrm>
          <a:prstGeom prst="rect">
            <a:avLst/>
          </a:prstGeom>
          <a:noFill/>
        </p:spPr>
        <p:txBody>
          <a:bodyPr wrap="square" rtlCol="0">
            <a:spAutoFit/>
          </a:bodyPr>
          <a:lstStyle/>
          <a:p>
            <a:r>
              <a:rPr lang="en-US" dirty="0" smtClean="0"/>
              <a:t>-Outside of the Payload box-        Front -&gt; &amp; Back &lt;-</a:t>
            </a:r>
            <a:endParaRPr lang="en-US" dirty="0"/>
          </a:p>
        </p:txBody>
      </p:sp>
    </p:spTree>
    <p:extLst>
      <p:ext uri="{BB962C8B-B14F-4D97-AF65-F5344CB8AC3E}">
        <p14:creationId xmlns="" xmlns:p14="http://schemas.microsoft.com/office/powerpoint/2010/main" val="247109921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4393548" y="3276609"/>
            <a:ext cx="4775192" cy="35813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4" name="Picture 3"/>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 y="3062134"/>
            <a:ext cx="4190999" cy="38334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1" y="439472"/>
            <a:ext cx="3804960" cy="27605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3276600" y="238328"/>
            <a:ext cx="2590800" cy="461665"/>
          </a:xfrm>
          <a:prstGeom prst="rect">
            <a:avLst/>
          </a:prstGeom>
          <a:noFill/>
        </p:spPr>
        <p:txBody>
          <a:bodyPr wrap="square" rtlCol="0">
            <a:spAutoFit/>
          </a:bodyPr>
          <a:lstStyle/>
          <a:p>
            <a:r>
              <a:rPr lang="en-US" sz="2400" dirty="0" smtClean="0"/>
              <a:t>Review of Design</a:t>
            </a:r>
          </a:p>
        </p:txBody>
      </p:sp>
      <p:pic>
        <p:nvPicPr>
          <p:cNvPr id="7" name="Picture 2"/>
          <p:cNvPicPr>
            <a:picLocks noChangeAspect="1" noChangeArrowheads="1"/>
          </p:cNvPicPr>
          <p:nvPr/>
        </p:nvPicPr>
        <p:blipFill>
          <a:blip r:embed="rId6" cstate="print">
            <a:extLst>
              <a:ext uri="{28A0092B-C50C-407E-A947-70E740481C1C}">
                <a14:useLocalDpi xmlns="" xmlns:a14="http://schemas.microsoft.com/office/drawing/2010/main" val="0"/>
              </a:ext>
            </a:extLst>
          </a:blip>
          <a:srcRect/>
          <a:stretch>
            <a:fillRect/>
          </a:stretch>
        </p:blipFill>
        <p:spPr bwMode="auto">
          <a:xfrm>
            <a:off x="6204427" y="9896"/>
            <a:ext cx="2939573" cy="31428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 xmlns:p14="http://schemas.microsoft.com/office/powerpoint/2010/main" val="310830525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p:cNvPicPr/>
          <p:nvPr/>
        </p:nvPicPr>
        <p:blipFill>
          <a:blip r:embed="rId3" cstate="print">
            <a:extLst>
              <a:ext uri="{28A0092B-C50C-407E-A947-70E740481C1C}">
                <a14:useLocalDpi xmlns="" xmlns:a14="http://schemas.microsoft.com/office/drawing/2010/main" val="0"/>
              </a:ext>
            </a:extLst>
          </a:blip>
          <a:stretch>
            <a:fillRect/>
          </a:stretch>
        </p:blipFill>
        <p:spPr>
          <a:xfrm>
            <a:off x="152400" y="76200"/>
            <a:ext cx="4216400" cy="3352800"/>
          </a:xfrm>
          <a:prstGeom prst="rect">
            <a:avLst/>
          </a:prstGeom>
        </p:spPr>
      </p:pic>
      <p:pic>
        <p:nvPicPr>
          <p:cNvPr id="3" name="Picture 2"/>
          <p:cNvPicPr/>
          <p:nvPr/>
        </p:nvPicPr>
        <p:blipFill>
          <a:blip r:embed="rId4" cstate="print">
            <a:extLst>
              <a:ext uri="{28A0092B-C50C-407E-A947-70E740481C1C}">
                <a14:useLocalDpi xmlns="" xmlns:a14="http://schemas.microsoft.com/office/drawing/2010/main" val="0"/>
              </a:ext>
            </a:extLst>
          </a:blip>
          <a:stretch>
            <a:fillRect/>
          </a:stretch>
        </p:blipFill>
        <p:spPr>
          <a:xfrm>
            <a:off x="5029200" y="1828800"/>
            <a:ext cx="3886200" cy="3048000"/>
          </a:xfrm>
          <a:prstGeom prst="rect">
            <a:avLst/>
          </a:prstGeom>
        </p:spPr>
      </p:pic>
      <p:pic>
        <p:nvPicPr>
          <p:cNvPr id="4" name="Picture 3"/>
          <p:cNvPicPr/>
          <p:nvPr/>
        </p:nvPicPr>
        <p:blipFill>
          <a:blip r:embed="rId5" cstate="print">
            <a:extLst>
              <a:ext uri="{28A0092B-C50C-407E-A947-70E740481C1C}">
                <a14:useLocalDpi xmlns="" xmlns:a14="http://schemas.microsoft.com/office/drawing/2010/main" val="0"/>
              </a:ext>
            </a:extLst>
          </a:blip>
          <a:stretch>
            <a:fillRect/>
          </a:stretch>
        </p:blipFill>
        <p:spPr>
          <a:xfrm>
            <a:off x="201684" y="3581400"/>
            <a:ext cx="4191000" cy="3143250"/>
          </a:xfrm>
          <a:prstGeom prst="rect">
            <a:avLst/>
          </a:prstGeom>
        </p:spPr>
      </p:pic>
      <p:sp>
        <p:nvSpPr>
          <p:cNvPr id="5" name="Text Box 2"/>
          <p:cNvSpPr txBox="1">
            <a:spLocks noChangeArrowheads="1"/>
          </p:cNvSpPr>
          <p:nvPr/>
        </p:nvSpPr>
        <p:spPr bwMode="auto">
          <a:xfrm>
            <a:off x="3394710" y="6172200"/>
            <a:ext cx="2354580" cy="641971"/>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a:spAutoFit/>
          </a:bodyPr>
          <a:lstStyle/>
          <a:p>
            <a:pPr marL="0" marR="0">
              <a:lnSpc>
                <a:spcPct val="115000"/>
              </a:lnSpc>
              <a:spcBef>
                <a:spcPts val="0"/>
              </a:spcBef>
              <a:spcAft>
                <a:spcPts val="1000"/>
              </a:spcAft>
            </a:pPr>
            <a:r>
              <a:rPr lang="en-US" sz="1600" dirty="0">
                <a:effectLst/>
                <a:latin typeface="Calibri"/>
                <a:ea typeface="Calibri"/>
                <a:cs typeface="Times New Roman"/>
              </a:rPr>
              <a:t>Payload box missing the top part.</a:t>
            </a:r>
          </a:p>
        </p:txBody>
      </p:sp>
      <p:sp>
        <p:nvSpPr>
          <p:cNvPr id="6" name="Text Box 2"/>
          <p:cNvSpPr txBox="1">
            <a:spLocks noChangeArrowheads="1"/>
          </p:cNvSpPr>
          <p:nvPr/>
        </p:nvSpPr>
        <p:spPr bwMode="auto">
          <a:xfrm>
            <a:off x="5334000" y="4533900"/>
            <a:ext cx="1933575" cy="1409700"/>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a:noAutofit/>
          </a:bodyPr>
          <a:lstStyle/>
          <a:p>
            <a:pPr marL="0" marR="0">
              <a:lnSpc>
                <a:spcPct val="115000"/>
              </a:lnSpc>
              <a:spcBef>
                <a:spcPts val="0"/>
              </a:spcBef>
              <a:spcAft>
                <a:spcPts val="1000"/>
              </a:spcAft>
            </a:pPr>
            <a:r>
              <a:rPr lang="en-US" dirty="0">
                <a:effectLst/>
                <a:latin typeface="Calibri"/>
                <a:ea typeface="Calibri"/>
                <a:cs typeface="Times New Roman"/>
              </a:rPr>
              <a:t>Brad Finley constructing the payload box with a smile on his face!</a:t>
            </a:r>
          </a:p>
        </p:txBody>
      </p:sp>
      <p:sp>
        <p:nvSpPr>
          <p:cNvPr id="7" name="Text Box 2"/>
          <p:cNvSpPr txBox="1">
            <a:spLocks noChangeArrowheads="1"/>
          </p:cNvSpPr>
          <p:nvPr/>
        </p:nvSpPr>
        <p:spPr bwMode="auto">
          <a:xfrm>
            <a:off x="3325812" y="76200"/>
            <a:ext cx="2085975" cy="861060"/>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a:noAutofit/>
          </a:bodyPr>
          <a:lstStyle/>
          <a:p>
            <a:pPr marL="0" marR="0">
              <a:lnSpc>
                <a:spcPct val="115000"/>
              </a:lnSpc>
              <a:spcBef>
                <a:spcPts val="0"/>
              </a:spcBef>
              <a:spcAft>
                <a:spcPts val="1000"/>
              </a:spcAft>
            </a:pPr>
            <a:r>
              <a:rPr lang="en-US" sz="1600">
                <a:effectLst/>
                <a:latin typeface="Calibri"/>
                <a:ea typeface="Calibri"/>
                <a:cs typeface="Times New Roman"/>
              </a:rPr>
              <a:t>Brad Finley getting the dimensions right for the payload box.</a:t>
            </a:r>
          </a:p>
        </p:txBody>
      </p:sp>
    </p:spTree>
    <p:extLst>
      <p:ext uri="{BB962C8B-B14F-4D97-AF65-F5344CB8AC3E}">
        <p14:creationId xmlns="" xmlns:p14="http://schemas.microsoft.com/office/powerpoint/2010/main" val="41847131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3" cstate="print">
            <a:extLst>
              <a:ext uri="{28A0092B-C50C-407E-A947-70E740481C1C}">
                <a14:useLocalDpi xmlns="" xmlns:a14="http://schemas.microsoft.com/office/drawing/2010/main" val="0"/>
              </a:ext>
            </a:extLst>
          </a:blip>
          <a:stretch>
            <a:fillRect/>
          </a:stretch>
        </p:blipFill>
        <p:spPr>
          <a:xfrm>
            <a:off x="685800" y="-1696840"/>
            <a:ext cx="7543800" cy="8554840"/>
          </a:xfrm>
        </p:spPr>
      </p:pic>
      <p:sp>
        <p:nvSpPr>
          <p:cNvPr id="2" name="Title 1"/>
          <p:cNvSpPr>
            <a:spLocks noGrp="1"/>
          </p:cNvSpPr>
          <p:nvPr>
            <p:ph type="title"/>
          </p:nvPr>
        </p:nvSpPr>
        <p:spPr>
          <a:xfrm>
            <a:off x="5029200" y="304800"/>
            <a:ext cx="3048000" cy="1143000"/>
          </a:xfrm>
        </p:spPr>
        <p:txBody>
          <a:bodyPr>
            <a:normAutofit fontScale="90000"/>
          </a:bodyPr>
          <a:lstStyle/>
          <a:p>
            <a:r>
              <a:rPr lang="en-US" dirty="0" smtClean="0"/>
              <a:t>Object Layout</a:t>
            </a:r>
            <a:endParaRPr lang="en-US" dirty="0"/>
          </a:p>
        </p:txBody>
      </p:sp>
    </p:spTree>
    <p:extLst>
      <p:ext uri="{BB962C8B-B14F-4D97-AF65-F5344CB8AC3E}">
        <p14:creationId xmlns="" xmlns:p14="http://schemas.microsoft.com/office/powerpoint/2010/main" val="146572973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bg1"/>
                </a:solidFill>
              </a:rPr>
              <a:t>Mission Overview</a:t>
            </a:r>
            <a:endParaRPr lang="en-US" dirty="0">
              <a:solidFill>
                <a:schemeClr val="bg1"/>
              </a:solidFill>
            </a:endParaRPr>
          </a:p>
        </p:txBody>
      </p:sp>
      <p:sp>
        <p:nvSpPr>
          <p:cNvPr id="3" name="Content Placeholder 2"/>
          <p:cNvSpPr>
            <a:spLocks noGrp="1"/>
          </p:cNvSpPr>
          <p:nvPr>
            <p:ph idx="1"/>
          </p:nvPr>
        </p:nvSpPr>
        <p:spPr>
          <a:xfrm>
            <a:off x="228600" y="1295400"/>
            <a:ext cx="4724400" cy="5410200"/>
          </a:xfrm>
        </p:spPr>
        <p:txBody>
          <a:bodyPr>
            <a:normAutofit fontScale="85000" lnSpcReduction="10000"/>
          </a:bodyPr>
          <a:lstStyle/>
          <a:p>
            <a:pPr marL="0" indent="0">
              <a:buNone/>
            </a:pPr>
            <a:r>
              <a:rPr lang="en-US" dirty="0" smtClean="0">
                <a:solidFill>
                  <a:schemeClr val="bg1"/>
                </a:solidFill>
              </a:rPr>
              <a:t>Objectives</a:t>
            </a:r>
          </a:p>
          <a:p>
            <a:pPr marL="514350" indent="-514350">
              <a:buFont typeface="+mj-lt"/>
              <a:buAutoNum type="arabicPeriod"/>
            </a:pPr>
            <a:r>
              <a:rPr lang="en-US" dirty="0" smtClean="0">
                <a:solidFill>
                  <a:schemeClr val="bg1"/>
                </a:solidFill>
              </a:rPr>
              <a:t>Accelerometer experiment</a:t>
            </a:r>
          </a:p>
          <a:p>
            <a:pPr marL="914400" lvl="1" indent="-514350">
              <a:buFont typeface="+mj-lt"/>
              <a:buAutoNum type="alphaLcPeriod"/>
            </a:pPr>
            <a:r>
              <a:rPr lang="en-US" dirty="0" smtClean="0">
                <a:solidFill>
                  <a:schemeClr val="bg1"/>
                </a:solidFill>
              </a:rPr>
              <a:t>Seatbelt test</a:t>
            </a:r>
          </a:p>
          <a:p>
            <a:pPr marL="914400" lvl="1" indent="-514350">
              <a:buFont typeface="+mj-lt"/>
              <a:buAutoNum type="alphaLcPeriod"/>
            </a:pPr>
            <a:r>
              <a:rPr lang="en-US" dirty="0" smtClean="0">
                <a:solidFill>
                  <a:schemeClr val="bg1"/>
                </a:solidFill>
              </a:rPr>
              <a:t>Using 2 accelerometers (one control, one variable)</a:t>
            </a:r>
          </a:p>
          <a:p>
            <a:pPr marL="514350" indent="-514350">
              <a:buFont typeface="+mj-lt"/>
              <a:buAutoNum type="arabicPeriod"/>
            </a:pPr>
            <a:r>
              <a:rPr lang="en-US" dirty="0" smtClean="0">
                <a:solidFill>
                  <a:schemeClr val="bg1"/>
                </a:solidFill>
              </a:rPr>
              <a:t>Gather weather data.</a:t>
            </a:r>
          </a:p>
          <a:p>
            <a:pPr marL="914400" lvl="1" indent="-514350">
              <a:buFont typeface="+mj-lt"/>
              <a:buAutoNum type="alphaLcPeriod"/>
            </a:pPr>
            <a:r>
              <a:rPr lang="en-US" dirty="0" smtClean="0">
                <a:solidFill>
                  <a:schemeClr val="bg1"/>
                </a:solidFill>
              </a:rPr>
              <a:t>Weather station &amp; HOBO</a:t>
            </a:r>
          </a:p>
          <a:p>
            <a:pPr marL="914400" lvl="1" indent="-514350">
              <a:buFont typeface="+mj-lt"/>
              <a:buAutoNum type="alphaLcPeriod"/>
            </a:pPr>
            <a:r>
              <a:rPr lang="en-US" dirty="0" smtClean="0">
                <a:solidFill>
                  <a:schemeClr val="bg1"/>
                </a:solidFill>
              </a:rPr>
              <a:t>Temperature, pressure, RH and altitude</a:t>
            </a:r>
          </a:p>
          <a:p>
            <a:pPr marL="514350" indent="-514350">
              <a:buFont typeface="+mj-lt"/>
              <a:buAutoNum type="arabicPeriod"/>
            </a:pPr>
            <a:r>
              <a:rPr lang="en-US" dirty="0" smtClean="0">
                <a:solidFill>
                  <a:schemeClr val="bg1"/>
                </a:solidFill>
              </a:rPr>
              <a:t>Camera pictures</a:t>
            </a:r>
          </a:p>
          <a:p>
            <a:pPr marL="914400" lvl="1" indent="-514350">
              <a:buFont typeface="+mj-lt"/>
              <a:buAutoNum type="alphaLcPeriod"/>
            </a:pPr>
            <a:r>
              <a:rPr lang="en-US" dirty="0" smtClean="0">
                <a:solidFill>
                  <a:schemeClr val="bg1"/>
                </a:solidFill>
              </a:rPr>
              <a:t>Capture scientifically significant photos of near space. </a:t>
            </a:r>
          </a:p>
          <a:p>
            <a:pPr marL="514350" indent="-514350">
              <a:buFont typeface="+mj-lt"/>
              <a:buAutoNum type="arabicPeriod"/>
            </a:pPr>
            <a:endParaRPr lang="en-US" dirty="0" smtClean="0"/>
          </a:p>
          <a:p>
            <a:pPr marL="914400" lvl="1" indent="-514350">
              <a:buFont typeface="+mj-lt"/>
              <a:buAutoNum type="alphaLcPeriod"/>
            </a:pPr>
            <a:endParaRPr lang="en-US" dirty="0"/>
          </a:p>
          <a:p>
            <a:pPr marL="914400" lvl="1" indent="-514350">
              <a:buFont typeface="+mj-lt"/>
              <a:buAutoNum type="alphaLcPeriod"/>
            </a:pPr>
            <a:endParaRPr lang="en-US" dirty="0"/>
          </a:p>
        </p:txBody>
      </p:sp>
    </p:spTree>
    <p:extLst>
      <p:ext uri="{BB962C8B-B14F-4D97-AF65-F5344CB8AC3E}">
        <p14:creationId xmlns="" xmlns:p14="http://schemas.microsoft.com/office/powerpoint/2010/main" val="10221231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609600" y="381000"/>
            <a:ext cx="8153400" cy="6248400"/>
          </a:xfrm>
          <a:prstGeom prst="rect">
            <a:avLst/>
          </a:prstGeom>
          <a:noFill/>
          <a:ln>
            <a:noFill/>
          </a:ln>
        </p:spPr>
      </p:pic>
      <p:cxnSp>
        <p:nvCxnSpPr>
          <p:cNvPr id="6" name="Straight Connector 5"/>
          <p:cNvCxnSpPr/>
          <p:nvPr/>
        </p:nvCxnSpPr>
        <p:spPr>
          <a:xfrm flipH="1" flipV="1">
            <a:off x="1905000" y="1210101"/>
            <a:ext cx="2514600" cy="685800"/>
          </a:xfrm>
          <a:prstGeom prst="line">
            <a:avLst/>
          </a:prstGeom>
        </p:spPr>
        <p:style>
          <a:lnRef idx="3">
            <a:schemeClr val="dk1"/>
          </a:lnRef>
          <a:fillRef idx="0">
            <a:schemeClr val="dk1"/>
          </a:fillRef>
          <a:effectRef idx="2">
            <a:schemeClr val="dk1"/>
          </a:effectRef>
          <a:fontRef idx="minor">
            <a:schemeClr val="tx1"/>
          </a:fontRef>
        </p:style>
      </p:cxnSp>
    </p:spTree>
    <p:extLst>
      <p:ext uri="{BB962C8B-B14F-4D97-AF65-F5344CB8AC3E}">
        <p14:creationId xmlns="" xmlns:p14="http://schemas.microsoft.com/office/powerpoint/2010/main" val="126196357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4" name="Picture 3" descr="C:\Users\Admin\Pictures\2010-10-25\153.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667602" y="2484314"/>
            <a:ext cx="3552825" cy="3348037"/>
          </a:xfrm>
          <a:prstGeom prst="rect">
            <a:avLst/>
          </a:prstGeom>
          <a:noFill/>
          <a:ln>
            <a:noFill/>
          </a:ln>
        </p:spPr>
      </p:pic>
      <p:pic>
        <p:nvPicPr>
          <p:cNvPr id="5" name="Picture 4" descr="C:\Users\Admin\Pictures\2010-10-25\154.JPG"/>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5029200" y="1447800"/>
            <a:ext cx="3764915" cy="5019675"/>
          </a:xfrm>
          <a:prstGeom prst="rect">
            <a:avLst/>
          </a:prstGeom>
          <a:noFill/>
          <a:ln>
            <a:noFill/>
          </a:ln>
        </p:spPr>
      </p:pic>
      <p:sp>
        <p:nvSpPr>
          <p:cNvPr id="6" name="TextBox 5"/>
          <p:cNvSpPr txBox="1"/>
          <p:nvPr/>
        </p:nvSpPr>
        <p:spPr>
          <a:xfrm>
            <a:off x="4220427" y="228600"/>
            <a:ext cx="4573688" cy="800219"/>
          </a:xfrm>
          <a:prstGeom prst="rect">
            <a:avLst/>
          </a:prstGeom>
          <a:noFill/>
        </p:spPr>
        <p:txBody>
          <a:bodyPr wrap="none" rtlCol="0">
            <a:spAutoFit/>
          </a:bodyPr>
          <a:lstStyle/>
          <a:p>
            <a:r>
              <a:rPr lang="en-US" sz="2800" b="1" dirty="0" smtClean="0">
                <a:latin typeface="Aharoni" pitchFamily="2" charset="-79"/>
                <a:cs typeface="Aharoni" pitchFamily="2" charset="-79"/>
              </a:rPr>
              <a:t>Inside of the Payload Box</a:t>
            </a:r>
          </a:p>
          <a:p>
            <a:endParaRPr lang="en-US" b="1" dirty="0"/>
          </a:p>
        </p:txBody>
      </p:sp>
    </p:spTree>
    <p:extLst>
      <p:ext uri="{BB962C8B-B14F-4D97-AF65-F5344CB8AC3E}">
        <p14:creationId xmlns="" xmlns:p14="http://schemas.microsoft.com/office/powerpoint/2010/main" val="5359169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bg1"/>
                </a:solidFill>
              </a:rPr>
              <a:t>Programming</a:t>
            </a:r>
            <a:endParaRPr lang="en-US" dirty="0">
              <a:solidFill>
                <a:schemeClr val="bg1"/>
              </a:solidFill>
            </a:endParaRPr>
          </a:p>
        </p:txBody>
      </p:sp>
      <p:sp>
        <p:nvSpPr>
          <p:cNvPr id="3" name="Content Placeholder 2"/>
          <p:cNvSpPr>
            <a:spLocks noGrp="1"/>
          </p:cNvSpPr>
          <p:nvPr>
            <p:ph idx="1"/>
          </p:nvPr>
        </p:nvSpPr>
        <p:spPr>
          <a:xfrm>
            <a:off x="457200" y="1600200"/>
            <a:ext cx="4800600" cy="4525963"/>
          </a:xfrm>
        </p:spPr>
        <p:txBody>
          <a:bodyPr>
            <a:normAutofit fontScale="92500" lnSpcReduction="10000"/>
          </a:bodyPr>
          <a:lstStyle/>
          <a:p>
            <a:r>
              <a:rPr lang="en-US" dirty="0" smtClean="0">
                <a:solidFill>
                  <a:schemeClr val="bg1"/>
                </a:solidFill>
              </a:rPr>
              <a:t>BSE- serves to acquire  data from the three sensors at 15 second intervals</a:t>
            </a:r>
          </a:p>
          <a:p>
            <a:r>
              <a:rPr lang="en-US" dirty="0" smtClean="0">
                <a:solidFill>
                  <a:schemeClr val="bg1"/>
                </a:solidFill>
              </a:rPr>
              <a:t>HOBO- serves to collect data from sensors at constant time intervals.</a:t>
            </a:r>
          </a:p>
          <a:p>
            <a:r>
              <a:rPr lang="en-US" dirty="0" smtClean="0">
                <a:solidFill>
                  <a:schemeClr val="bg1"/>
                </a:solidFill>
              </a:rPr>
              <a:t>Still camera- serves to allow the camera to take pictures at a constant time interval.</a:t>
            </a:r>
          </a:p>
        </p:txBody>
      </p:sp>
      <p:pic>
        <p:nvPicPr>
          <p:cNvPr id="4" name="Picture 3"/>
          <p:cNvPicPr/>
          <p:nvPr/>
        </p:nvPicPr>
        <p:blipFill>
          <a:blip r:embed="rId3" cstate="print">
            <a:extLst>
              <a:ext uri="{28A0092B-C50C-407E-A947-70E740481C1C}">
                <a14:useLocalDpi xmlns="" xmlns:a14="http://schemas.microsoft.com/office/drawing/2010/main" val="0"/>
              </a:ext>
            </a:extLst>
          </a:blip>
          <a:stretch>
            <a:fillRect/>
          </a:stretch>
        </p:blipFill>
        <p:spPr>
          <a:xfrm>
            <a:off x="5562600" y="2209800"/>
            <a:ext cx="3314700" cy="2600325"/>
          </a:xfrm>
          <a:prstGeom prst="rect">
            <a:avLst/>
          </a:prstGeom>
        </p:spPr>
      </p:pic>
      <p:sp>
        <p:nvSpPr>
          <p:cNvPr id="5" name="TextBox 4"/>
          <p:cNvSpPr txBox="1"/>
          <p:nvPr/>
        </p:nvSpPr>
        <p:spPr>
          <a:xfrm>
            <a:off x="6629400" y="4810125"/>
            <a:ext cx="2057400" cy="923330"/>
          </a:xfrm>
          <a:prstGeom prst="rect">
            <a:avLst/>
          </a:prstGeom>
          <a:noFill/>
        </p:spPr>
        <p:txBody>
          <a:bodyPr wrap="square" rtlCol="0">
            <a:spAutoFit/>
          </a:bodyPr>
          <a:lstStyle/>
          <a:p>
            <a:r>
              <a:rPr lang="en-US" dirty="0" smtClean="0"/>
              <a:t>Completed flight computer awaiting programming</a:t>
            </a:r>
            <a:endParaRPr lang="en-US" dirty="0"/>
          </a:p>
        </p:txBody>
      </p:sp>
    </p:spTree>
    <p:extLst>
      <p:ext uri="{BB962C8B-B14F-4D97-AF65-F5344CB8AC3E}">
        <p14:creationId xmlns="" xmlns:p14="http://schemas.microsoft.com/office/powerpoint/2010/main" val="289336384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04800" y="93371"/>
            <a:ext cx="8229600" cy="1143000"/>
          </a:xfrm>
        </p:spPr>
        <p:txBody>
          <a:bodyPr/>
          <a:lstStyle/>
          <a:p>
            <a:r>
              <a:rPr lang="en-US" dirty="0" smtClean="0">
                <a:solidFill>
                  <a:schemeClr val="bg1"/>
                </a:solidFill>
              </a:rPr>
              <a:t>Testing</a:t>
            </a:r>
            <a:endParaRPr lang="en-US" dirty="0">
              <a:solidFill>
                <a:schemeClr val="bg1"/>
              </a:solidFill>
            </a:endParaRPr>
          </a:p>
        </p:txBody>
      </p:sp>
      <p:sp>
        <p:nvSpPr>
          <p:cNvPr id="3" name="Content Placeholder 2"/>
          <p:cNvSpPr>
            <a:spLocks noGrp="1"/>
          </p:cNvSpPr>
          <p:nvPr>
            <p:ph idx="1"/>
          </p:nvPr>
        </p:nvSpPr>
        <p:spPr>
          <a:xfrm>
            <a:off x="152400" y="2405076"/>
            <a:ext cx="5181600" cy="4148124"/>
          </a:xfrm>
        </p:spPr>
        <p:txBody>
          <a:bodyPr/>
          <a:lstStyle/>
          <a:p>
            <a:r>
              <a:rPr lang="en-US" b="1" dirty="0" smtClean="0">
                <a:solidFill>
                  <a:schemeClr val="bg1"/>
                </a:solidFill>
              </a:rPr>
              <a:t>Cold Soak Test – Passed</a:t>
            </a:r>
          </a:p>
          <a:p>
            <a:r>
              <a:rPr lang="en-US" b="1" dirty="0" smtClean="0">
                <a:solidFill>
                  <a:schemeClr val="bg1"/>
                </a:solidFill>
              </a:rPr>
              <a:t>BSE Test - Passed</a:t>
            </a:r>
          </a:p>
          <a:p>
            <a:r>
              <a:rPr lang="en-US" b="1" dirty="0" smtClean="0">
                <a:solidFill>
                  <a:schemeClr val="bg1"/>
                </a:solidFill>
              </a:rPr>
              <a:t>Shock Test – Passed</a:t>
            </a:r>
          </a:p>
          <a:p>
            <a:r>
              <a:rPr lang="en-US" b="1" dirty="0" smtClean="0">
                <a:solidFill>
                  <a:schemeClr val="bg1"/>
                </a:solidFill>
              </a:rPr>
              <a:t>Yank Test – Passed</a:t>
            </a:r>
          </a:p>
          <a:p>
            <a:r>
              <a:rPr lang="en-US" b="1" dirty="0" smtClean="0">
                <a:solidFill>
                  <a:schemeClr val="bg1"/>
                </a:solidFill>
              </a:rPr>
              <a:t>Zigbee Test – Passed</a:t>
            </a:r>
          </a:p>
          <a:p>
            <a:r>
              <a:rPr lang="en-US" b="1" dirty="0" smtClean="0">
                <a:solidFill>
                  <a:schemeClr val="bg1"/>
                </a:solidFill>
              </a:rPr>
              <a:t>Camera Test – Passed</a:t>
            </a:r>
          </a:p>
          <a:p>
            <a:r>
              <a:rPr lang="en-US" b="1" dirty="0" smtClean="0">
                <a:solidFill>
                  <a:schemeClr val="bg1"/>
                </a:solidFill>
              </a:rPr>
              <a:t>Weight Test – Passed</a:t>
            </a:r>
          </a:p>
          <a:p>
            <a:endParaRPr lang="en-US" b="1" dirty="0" smtClean="0">
              <a:solidFill>
                <a:schemeClr val="bg1"/>
              </a:solidFill>
            </a:endParaRPr>
          </a:p>
          <a:p>
            <a:endParaRPr lang="en-US" b="1" dirty="0" smtClean="0">
              <a:solidFill>
                <a:schemeClr val="bg1"/>
              </a:solidFill>
            </a:endParaRPr>
          </a:p>
          <a:p>
            <a:endParaRPr lang="en-US" b="1" dirty="0">
              <a:solidFill>
                <a:schemeClr val="bg1"/>
              </a:solidFill>
            </a:endParaRPr>
          </a:p>
        </p:txBody>
      </p:sp>
      <p:pic>
        <p:nvPicPr>
          <p:cNvPr id="1026" name="Picture 2" descr="C:\Users\Taylor\College\Aerospace\Aerospace with ballooning\2010-10-14 aem ballooning\aem ballooning 033.JPG"/>
          <p:cNvPicPr>
            <a:picLocks noChangeAspect="1" noChangeArrowheads="1"/>
          </p:cNvPicPr>
          <p:nvPr/>
        </p:nvPicPr>
        <p:blipFill>
          <a:blip r:embed="rId3">
            <a:extLst>
              <a:ext uri="{28A0092B-C50C-407E-A947-70E740481C1C}">
                <a14:useLocalDpi xmlns="" xmlns:a14="http://schemas.microsoft.com/office/drawing/2010/main" val="0"/>
              </a:ext>
            </a:extLst>
          </a:blip>
          <a:srcRect/>
          <a:stretch>
            <a:fillRect/>
          </a:stretch>
        </p:blipFill>
        <p:spPr bwMode="auto">
          <a:xfrm rot="3658975">
            <a:off x="5228673" y="2112162"/>
            <a:ext cx="3657600" cy="2743200"/>
          </a:xfrm>
          <a:prstGeom prst="rect">
            <a:avLst/>
          </a:prstGeom>
          <a:noFill/>
          <a:extLst>
            <a:ext uri="{909E8E84-426E-40DD-AFC4-6F175D3DCCD1}">
              <a14:hiddenFill xmlns="" xmlns:a14="http://schemas.microsoft.com/office/drawing/2010/main">
                <a:solidFill>
                  <a:srgbClr val="FFFFFF"/>
                </a:solidFill>
              </a14:hiddenFill>
            </a:ext>
          </a:extLst>
        </p:spPr>
      </p:pic>
      <p:sp>
        <p:nvSpPr>
          <p:cNvPr id="4" name="TextBox 3"/>
          <p:cNvSpPr txBox="1"/>
          <p:nvPr/>
        </p:nvSpPr>
        <p:spPr>
          <a:xfrm>
            <a:off x="6553200" y="5943600"/>
            <a:ext cx="1443985" cy="369332"/>
          </a:xfrm>
          <a:prstGeom prst="rect">
            <a:avLst/>
          </a:prstGeom>
          <a:noFill/>
        </p:spPr>
        <p:txBody>
          <a:bodyPr wrap="none" rtlCol="0">
            <a:spAutoFit/>
          </a:bodyPr>
          <a:lstStyle/>
          <a:p>
            <a:r>
              <a:rPr lang="en-US" dirty="0" smtClean="0">
                <a:solidFill>
                  <a:schemeClr val="bg1"/>
                </a:solidFill>
              </a:rPr>
              <a:t>Shock Testing</a:t>
            </a:r>
            <a:endParaRPr lang="en-US" dirty="0">
              <a:solidFill>
                <a:schemeClr val="bg1"/>
              </a:solidFill>
            </a:endParaRPr>
          </a:p>
        </p:txBody>
      </p:sp>
    </p:spTree>
    <p:extLst>
      <p:ext uri="{BB962C8B-B14F-4D97-AF65-F5344CB8AC3E}">
        <p14:creationId xmlns="" xmlns:p14="http://schemas.microsoft.com/office/powerpoint/2010/main" val="419845001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a:xfrm>
            <a:off x="457200" y="0"/>
            <a:ext cx="8229600" cy="1066800"/>
          </a:xfrm>
        </p:spPr>
        <p:txBody>
          <a:bodyPr/>
          <a:lstStyle/>
          <a:p>
            <a:r>
              <a:rPr lang="en-US" dirty="0" smtClean="0">
                <a:solidFill>
                  <a:schemeClr val="bg1"/>
                </a:solidFill>
              </a:rPr>
              <a:t>Results of Testing</a:t>
            </a:r>
            <a:endParaRPr lang="en-US" dirty="0">
              <a:solidFill>
                <a:schemeClr val="bg1"/>
              </a:solidFill>
            </a:endParaRPr>
          </a:p>
        </p:txBody>
      </p:sp>
      <p:sp>
        <p:nvSpPr>
          <p:cNvPr id="5" name="Content Placeholder 4"/>
          <p:cNvSpPr>
            <a:spLocks noGrp="1"/>
          </p:cNvSpPr>
          <p:nvPr>
            <p:ph idx="1"/>
          </p:nvPr>
        </p:nvSpPr>
        <p:spPr>
          <a:xfrm>
            <a:off x="1828800" y="1524000"/>
            <a:ext cx="7010400" cy="3276600"/>
          </a:xfrm>
        </p:spPr>
        <p:txBody>
          <a:bodyPr>
            <a:normAutofit/>
          </a:bodyPr>
          <a:lstStyle/>
          <a:p>
            <a:r>
              <a:rPr lang="en-US" sz="2400" dirty="0" smtClean="0">
                <a:solidFill>
                  <a:schemeClr val="bg1"/>
                </a:solidFill>
              </a:rPr>
              <a:t>The results were promising and prove our payload’s resilience to cold temperatures and a rough landing and show that the flight computer functions properly</a:t>
            </a:r>
          </a:p>
          <a:p>
            <a:r>
              <a:rPr lang="en-US" sz="2400" dirty="0" smtClean="0">
                <a:solidFill>
                  <a:schemeClr val="bg1"/>
                </a:solidFill>
              </a:rPr>
              <a:t>Under weight for the final weigh in</a:t>
            </a:r>
          </a:p>
          <a:p>
            <a:r>
              <a:rPr lang="en-US" sz="2400" dirty="0" smtClean="0">
                <a:solidFill>
                  <a:schemeClr val="bg1"/>
                </a:solidFill>
              </a:rPr>
              <a:t>The yank test proved the strength of the rigging</a:t>
            </a:r>
          </a:p>
          <a:p>
            <a:r>
              <a:rPr lang="en-US" sz="2400" dirty="0" smtClean="0">
                <a:solidFill>
                  <a:schemeClr val="bg1"/>
                </a:solidFill>
              </a:rPr>
              <a:t>Camera test showed that the camera program was functioning as desired</a:t>
            </a:r>
          </a:p>
        </p:txBody>
      </p:sp>
    </p:spTree>
    <p:extLst>
      <p:ext uri="{BB962C8B-B14F-4D97-AF65-F5344CB8AC3E}">
        <p14:creationId xmlns="" xmlns:p14="http://schemas.microsoft.com/office/powerpoint/2010/main" val="384531172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a:xfrm>
            <a:off x="457200" y="0"/>
            <a:ext cx="8229600" cy="1066800"/>
          </a:xfrm>
        </p:spPr>
        <p:txBody>
          <a:bodyPr/>
          <a:lstStyle/>
          <a:p>
            <a:r>
              <a:rPr lang="en-US" dirty="0" smtClean="0">
                <a:solidFill>
                  <a:schemeClr val="bg1"/>
                </a:solidFill>
              </a:rPr>
              <a:t>Results of Testing</a:t>
            </a:r>
            <a:endParaRPr lang="en-US" dirty="0">
              <a:solidFill>
                <a:schemeClr val="bg1"/>
              </a:solidFill>
            </a:endParaRPr>
          </a:p>
        </p:txBody>
      </p:sp>
      <p:sp>
        <p:nvSpPr>
          <p:cNvPr id="5" name="Content Placeholder 4"/>
          <p:cNvSpPr>
            <a:spLocks noGrp="1"/>
          </p:cNvSpPr>
          <p:nvPr>
            <p:ph idx="1"/>
          </p:nvPr>
        </p:nvSpPr>
        <p:spPr>
          <a:xfrm>
            <a:off x="304800" y="3276600"/>
            <a:ext cx="8229600" cy="3276600"/>
          </a:xfrm>
        </p:spPr>
        <p:txBody>
          <a:bodyPr>
            <a:normAutofit/>
          </a:bodyPr>
          <a:lstStyle/>
          <a:p>
            <a:r>
              <a:rPr lang="en-US" sz="2400" dirty="0" smtClean="0"/>
              <a:t>Some other things that we also could have tested include external things like the strength of the rigging and the ability of the balloon to lift the payload but these have been tested in previous classes and have already been handled for us.</a:t>
            </a:r>
          </a:p>
          <a:p>
            <a:r>
              <a:rPr lang="en-US" sz="2400" dirty="0" smtClean="0"/>
              <a:t>Tests that are not time or cost effective are radiation testing,  and vibration testing.</a:t>
            </a:r>
            <a:endParaRPr lang="en-US" sz="2400" dirty="0"/>
          </a:p>
        </p:txBody>
      </p:sp>
    </p:spTree>
    <p:extLst>
      <p:ext uri="{BB962C8B-B14F-4D97-AF65-F5344CB8AC3E}">
        <p14:creationId xmlns="" xmlns:p14="http://schemas.microsoft.com/office/powerpoint/2010/main" val="40138254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Expected Science Results-Near Space Weather</a:t>
            </a:r>
            <a:endParaRPr lang="en-US" dirty="0"/>
          </a:p>
        </p:txBody>
      </p:sp>
      <p:sp>
        <p:nvSpPr>
          <p:cNvPr id="3" name="Content Placeholder 2"/>
          <p:cNvSpPr>
            <a:spLocks noGrp="1"/>
          </p:cNvSpPr>
          <p:nvPr>
            <p:ph idx="1"/>
          </p:nvPr>
        </p:nvSpPr>
        <p:spPr>
          <a:xfrm>
            <a:off x="457200" y="1600200"/>
            <a:ext cx="4343400" cy="4953000"/>
          </a:xfrm>
        </p:spPr>
        <p:txBody>
          <a:bodyPr>
            <a:normAutofit fontScale="85000" lnSpcReduction="20000"/>
          </a:bodyPr>
          <a:lstStyle/>
          <a:p>
            <a:r>
              <a:rPr lang="en-US" dirty="0" smtClean="0"/>
              <a:t>Expect weather to match previously measured conditions of near space</a:t>
            </a:r>
          </a:p>
          <a:p>
            <a:r>
              <a:rPr lang="en-US" dirty="0" smtClean="0"/>
              <a:t>Temperature drops past -60 degrees Celsius then rises to about freezing point</a:t>
            </a:r>
          </a:p>
          <a:p>
            <a:r>
              <a:rPr lang="en-US" dirty="0" smtClean="0"/>
              <a:t>Pressure decreases to almost .01atm</a:t>
            </a:r>
          </a:p>
          <a:p>
            <a:r>
              <a:rPr lang="en-US" dirty="0" smtClean="0"/>
              <a:t>Inside temperature must be above freezing</a:t>
            </a:r>
          </a:p>
          <a:p>
            <a:r>
              <a:rPr lang="en-US" dirty="0" smtClean="0"/>
              <a:t>RH decreases, then increases (varies by area).</a:t>
            </a:r>
            <a:endParaRPr lang="en-US" dirty="0"/>
          </a:p>
        </p:txBody>
      </p:sp>
      <p:pic>
        <p:nvPicPr>
          <p:cNvPr id="25" name="Picture 24"/>
          <p:cNvPicPr/>
          <p:nvPr/>
        </p:nvPicPr>
        <p:blipFill>
          <a:blip r:embed="rId3" cstate="print"/>
          <a:srcRect/>
          <a:stretch>
            <a:fillRect/>
          </a:stretch>
        </p:blipFill>
        <p:spPr bwMode="auto">
          <a:xfrm>
            <a:off x="4876800" y="1600200"/>
            <a:ext cx="3114675" cy="4152900"/>
          </a:xfrm>
          <a:prstGeom prst="rect">
            <a:avLst/>
          </a:prstGeom>
          <a:noFill/>
          <a:ln w="9525">
            <a:noFill/>
            <a:miter lim="800000"/>
            <a:headEnd/>
            <a:tailEnd/>
          </a:ln>
        </p:spPr>
      </p:pic>
      <p:sp>
        <p:nvSpPr>
          <p:cNvPr id="26" name="TextBox 25"/>
          <p:cNvSpPr txBox="1"/>
          <p:nvPr/>
        </p:nvSpPr>
        <p:spPr>
          <a:xfrm>
            <a:off x="5105400" y="5867400"/>
            <a:ext cx="3048000" cy="400110"/>
          </a:xfrm>
          <a:prstGeom prst="rect">
            <a:avLst/>
          </a:prstGeom>
          <a:noFill/>
        </p:spPr>
        <p:txBody>
          <a:bodyPr wrap="square" rtlCol="0">
            <a:spAutoFit/>
          </a:bodyPr>
          <a:lstStyle/>
          <a:p>
            <a:r>
              <a:rPr lang="en-US" sz="1000" dirty="0" smtClean="0"/>
              <a:t>http://www.windows2universe.org/earth/Atmosphere/layers_activity_print.html</a:t>
            </a:r>
            <a:endParaRPr lang="en-US" sz="1000" dirty="0"/>
          </a:p>
        </p:txBody>
      </p:sp>
    </p:spTree>
    <p:extLst>
      <p:ext uri="{BB962C8B-B14F-4D97-AF65-F5344CB8AC3E}">
        <p14:creationId xmlns="" xmlns:p14="http://schemas.microsoft.com/office/powerpoint/2010/main" val="42010765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9144000" cy="1143000"/>
          </a:xfrm>
        </p:spPr>
        <p:txBody>
          <a:bodyPr>
            <a:normAutofit fontScale="90000"/>
          </a:bodyPr>
          <a:lstStyle/>
          <a:p>
            <a:r>
              <a:rPr lang="en-US" dirty="0" smtClean="0"/>
              <a:t>Expected Camera/ Accelerometer Results</a:t>
            </a:r>
            <a:endParaRPr lang="en-US" dirty="0"/>
          </a:p>
        </p:txBody>
      </p:sp>
      <p:sp>
        <p:nvSpPr>
          <p:cNvPr id="3" name="Content Placeholder 2"/>
          <p:cNvSpPr>
            <a:spLocks noGrp="1"/>
          </p:cNvSpPr>
          <p:nvPr>
            <p:ph idx="1"/>
          </p:nvPr>
        </p:nvSpPr>
        <p:spPr>
          <a:xfrm>
            <a:off x="457200" y="1600200"/>
            <a:ext cx="7848600" cy="4724400"/>
          </a:xfrm>
        </p:spPr>
        <p:txBody>
          <a:bodyPr>
            <a:normAutofit/>
          </a:bodyPr>
          <a:lstStyle/>
          <a:p>
            <a:r>
              <a:rPr lang="en-US" dirty="0" smtClean="0"/>
              <a:t>Stratosphere begins near 10 km above sea level</a:t>
            </a:r>
          </a:p>
          <a:p>
            <a:r>
              <a:rPr lang="en-US" dirty="0" smtClean="0"/>
              <a:t>Expect to see curvature of Earth starting from 60,000-80,000 feet</a:t>
            </a:r>
          </a:p>
          <a:p>
            <a:r>
              <a:rPr lang="en-US" dirty="0" smtClean="0"/>
              <a:t>Restrained accelerometer expected to have a far more constant acceleration than the unrestrained. We will observe the change in acceleration per change in time to observe differences.</a:t>
            </a:r>
            <a:endParaRPr lang="en-US" dirty="0"/>
          </a:p>
        </p:txBody>
      </p:sp>
    </p:spTree>
    <p:extLst>
      <p:ext uri="{BB962C8B-B14F-4D97-AF65-F5344CB8AC3E}">
        <p14:creationId xmlns="" xmlns:p14="http://schemas.microsoft.com/office/powerpoint/2010/main" val="40466089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solidFill>
                  <a:schemeClr val="bg1"/>
                </a:solidFill>
              </a:rPr>
              <a:t>Late night to Early Morning</a:t>
            </a:r>
            <a:br>
              <a:rPr lang="en-US" dirty="0">
                <a:solidFill>
                  <a:schemeClr val="bg1"/>
                </a:solidFill>
              </a:rPr>
            </a:br>
            <a:endParaRPr lang="en-US" dirty="0">
              <a:solidFill>
                <a:schemeClr val="bg1"/>
              </a:solidFill>
            </a:endParaRPr>
          </a:p>
        </p:txBody>
      </p:sp>
      <p:pic>
        <p:nvPicPr>
          <p:cNvPr id="4" name="Picture 3"/>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914400" y="990600"/>
            <a:ext cx="7416800" cy="5562600"/>
          </a:xfrm>
          <a:prstGeom prst="rect">
            <a:avLst/>
          </a:prstGeom>
        </p:spPr>
      </p:pic>
      <p:pic>
        <p:nvPicPr>
          <p:cNvPr id="5" name="Picture 4"/>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1003300" y="1057275"/>
            <a:ext cx="7239000" cy="5429250"/>
          </a:xfrm>
          <a:prstGeom prst="rect">
            <a:avLst/>
          </a:prstGeom>
        </p:spPr>
      </p:pic>
    </p:spTree>
    <p:extLst>
      <p:ext uri="{BB962C8B-B14F-4D97-AF65-F5344CB8AC3E}">
        <p14:creationId xmlns="" xmlns:p14="http://schemas.microsoft.com/office/powerpoint/2010/main" val="3731228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667000" y="304800"/>
            <a:ext cx="6324600" cy="1143000"/>
          </a:xfrm>
        </p:spPr>
        <p:txBody>
          <a:bodyPr/>
          <a:lstStyle/>
          <a:p>
            <a:r>
              <a:rPr lang="en-US" dirty="0" smtClean="0">
                <a:solidFill>
                  <a:schemeClr val="bg1"/>
                </a:solidFill>
              </a:rPr>
              <a:t>Flight Day</a:t>
            </a:r>
            <a:endParaRPr lang="en-US" dirty="0">
              <a:solidFill>
                <a:schemeClr val="bg1"/>
              </a:solidFill>
            </a:endParaRPr>
          </a:p>
        </p:txBody>
      </p:sp>
      <p:sp>
        <p:nvSpPr>
          <p:cNvPr id="3" name="Content Placeholder 2"/>
          <p:cNvSpPr>
            <a:spLocks noGrp="1"/>
          </p:cNvSpPr>
          <p:nvPr>
            <p:ph idx="1"/>
          </p:nvPr>
        </p:nvSpPr>
        <p:spPr>
          <a:xfrm>
            <a:off x="4876800" y="2057400"/>
            <a:ext cx="4038600" cy="4525963"/>
          </a:xfrm>
        </p:spPr>
        <p:txBody>
          <a:bodyPr/>
          <a:lstStyle/>
          <a:p>
            <a:r>
              <a:rPr lang="en-US" dirty="0" smtClean="0">
                <a:solidFill>
                  <a:schemeClr val="bg1"/>
                </a:solidFill>
              </a:rPr>
              <a:t>Pre-launch checklist</a:t>
            </a:r>
          </a:p>
          <a:p>
            <a:pPr lvl="1"/>
            <a:r>
              <a:rPr lang="en-US" dirty="0" smtClean="0">
                <a:solidFill>
                  <a:schemeClr val="bg1"/>
                </a:solidFill>
              </a:rPr>
              <a:t>Final component tie down</a:t>
            </a:r>
          </a:p>
          <a:p>
            <a:pPr lvl="1"/>
            <a:r>
              <a:rPr lang="en-US" dirty="0" smtClean="0">
                <a:solidFill>
                  <a:schemeClr val="bg1"/>
                </a:solidFill>
              </a:rPr>
              <a:t>Filling specialist</a:t>
            </a:r>
          </a:p>
          <a:p>
            <a:pPr lvl="1"/>
            <a:r>
              <a:rPr lang="en-US" dirty="0" smtClean="0">
                <a:solidFill>
                  <a:schemeClr val="bg1"/>
                </a:solidFill>
              </a:rPr>
              <a:t>Handling specialist</a:t>
            </a:r>
          </a:p>
          <a:p>
            <a:r>
              <a:rPr lang="en-US" dirty="0" smtClean="0">
                <a:solidFill>
                  <a:schemeClr val="bg1"/>
                </a:solidFill>
              </a:rPr>
              <a:t>Launch</a:t>
            </a:r>
          </a:p>
          <a:p>
            <a:pPr lvl="1"/>
            <a:endParaRPr lang="en-US" dirty="0" smtClean="0">
              <a:solidFill>
                <a:schemeClr val="bg1"/>
              </a:solidFill>
            </a:endParaRPr>
          </a:p>
        </p:txBody>
      </p:sp>
      <p:pic>
        <p:nvPicPr>
          <p:cNvPr id="4" name="Picture 3"/>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762000" y="3849710"/>
            <a:ext cx="3556000" cy="2667000"/>
          </a:xfrm>
          <a:prstGeom prst="rect">
            <a:avLst/>
          </a:prstGeom>
        </p:spPr>
      </p:pic>
    </p:spTree>
    <p:extLst>
      <p:ext uri="{BB962C8B-B14F-4D97-AF65-F5344CB8AC3E}">
        <p14:creationId xmlns="" xmlns:p14="http://schemas.microsoft.com/office/powerpoint/2010/main" val="134156585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Mission Overview</a:t>
            </a:r>
            <a:endParaRPr lang="en-US" dirty="0"/>
          </a:p>
        </p:txBody>
      </p:sp>
      <p:sp>
        <p:nvSpPr>
          <p:cNvPr id="3" name="Content Placeholder 2"/>
          <p:cNvSpPr>
            <a:spLocks noGrp="1"/>
          </p:cNvSpPr>
          <p:nvPr>
            <p:ph idx="1"/>
          </p:nvPr>
        </p:nvSpPr>
        <p:spPr>
          <a:xfrm>
            <a:off x="457200" y="1600200"/>
            <a:ext cx="4191000" cy="4876800"/>
          </a:xfrm>
        </p:spPr>
        <p:txBody>
          <a:bodyPr>
            <a:normAutofit fontScale="85000" lnSpcReduction="20000"/>
          </a:bodyPr>
          <a:lstStyle/>
          <a:p>
            <a:pPr marL="514350" indent="-514350">
              <a:buFont typeface="+mj-lt"/>
              <a:buAutoNum type="arabicPeriod"/>
            </a:pPr>
            <a:r>
              <a:rPr lang="en-US" dirty="0" smtClean="0"/>
              <a:t>Functionality test of payload box and contents</a:t>
            </a:r>
          </a:p>
          <a:p>
            <a:pPr marL="914400" lvl="1" indent="-514350">
              <a:buFont typeface="+mj-lt"/>
              <a:buAutoNum type="alphaLcPeriod"/>
            </a:pPr>
            <a:r>
              <a:rPr lang="en-US" dirty="0" smtClean="0"/>
              <a:t>Create a functional payload box and contents that will survive launch and landing.</a:t>
            </a:r>
          </a:p>
          <a:p>
            <a:pPr marL="514350" indent="-514350">
              <a:buFont typeface="+mj-lt"/>
              <a:buAutoNum type="arabicPeriod"/>
            </a:pPr>
            <a:r>
              <a:rPr lang="en-US" dirty="0" smtClean="0"/>
              <a:t>Functionality of payload box heater </a:t>
            </a:r>
          </a:p>
          <a:p>
            <a:pPr marL="914400" lvl="1" indent="-514350">
              <a:buFont typeface="+mj-lt"/>
              <a:buAutoNum type="arabicPeriod"/>
            </a:pPr>
            <a:r>
              <a:rPr lang="en-US" dirty="0" smtClean="0"/>
              <a:t>Create and use a heater circuit to keep contents above critical temperature.</a:t>
            </a:r>
          </a:p>
          <a:p>
            <a:endParaRPr lang="en-US" dirty="0"/>
          </a:p>
        </p:txBody>
      </p:sp>
    </p:spTree>
    <p:extLst>
      <p:ext uri="{BB962C8B-B14F-4D97-AF65-F5344CB8AC3E}">
        <p14:creationId xmlns="" xmlns:p14="http://schemas.microsoft.com/office/powerpoint/2010/main" val="390916603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Flight Day Recovery</a:t>
            </a:r>
            <a:endParaRPr lang="en-US" dirty="0"/>
          </a:p>
        </p:txBody>
      </p:sp>
      <p:sp>
        <p:nvSpPr>
          <p:cNvPr id="3" name="Content Placeholder 2"/>
          <p:cNvSpPr>
            <a:spLocks noGrp="1"/>
          </p:cNvSpPr>
          <p:nvPr>
            <p:ph idx="1"/>
          </p:nvPr>
        </p:nvSpPr>
        <p:spPr>
          <a:xfrm>
            <a:off x="5486400" y="1600200"/>
            <a:ext cx="3200400" cy="4525963"/>
          </a:xfrm>
        </p:spPr>
        <p:txBody>
          <a:bodyPr/>
          <a:lstStyle/>
          <a:p>
            <a:r>
              <a:rPr lang="en-US" dirty="0" smtClean="0"/>
              <a:t>The Chase </a:t>
            </a:r>
          </a:p>
          <a:p>
            <a:endParaRPr lang="en-US" dirty="0"/>
          </a:p>
          <a:p>
            <a:r>
              <a:rPr lang="en-US" dirty="0" smtClean="0"/>
              <a:t>Lunch</a:t>
            </a:r>
          </a:p>
          <a:p>
            <a:endParaRPr lang="en-US" dirty="0"/>
          </a:p>
          <a:p>
            <a:r>
              <a:rPr lang="en-US" dirty="0" smtClean="0"/>
              <a:t>No Recovery</a:t>
            </a:r>
            <a:endParaRPr lang="en-US" dirty="0"/>
          </a:p>
        </p:txBody>
      </p:sp>
      <p:pic>
        <p:nvPicPr>
          <p:cNvPr id="5" name="Picture 4"/>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1066800" y="3581400"/>
            <a:ext cx="4064000" cy="3048000"/>
          </a:xfrm>
          <a:prstGeom prst="rect">
            <a:avLst/>
          </a:prstGeom>
        </p:spPr>
      </p:pic>
    </p:spTree>
    <p:extLst>
      <p:ext uri="{BB962C8B-B14F-4D97-AF65-F5344CB8AC3E}">
        <p14:creationId xmlns="" xmlns:p14="http://schemas.microsoft.com/office/powerpoint/2010/main" val="373636170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33400" y="1524000"/>
            <a:ext cx="8229600" cy="1143000"/>
          </a:xfrm>
        </p:spPr>
        <p:txBody>
          <a:bodyPr>
            <a:noAutofit/>
          </a:bodyPr>
          <a:lstStyle/>
          <a:p>
            <a:r>
              <a:rPr lang="en-US" sz="8000" dirty="0" smtClean="0"/>
              <a:t>Analysis &amp; Conclusions</a:t>
            </a:r>
            <a:endParaRPr lang="en-US" sz="8000" dirty="0"/>
          </a:p>
        </p:txBody>
      </p:sp>
    </p:spTree>
    <p:extLst>
      <p:ext uri="{BB962C8B-B14F-4D97-AF65-F5344CB8AC3E}">
        <p14:creationId xmlns="" xmlns:p14="http://schemas.microsoft.com/office/powerpoint/2010/main" val="34537748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1026" name="Picture 2" descr="C:\Users\Admin\Pictures\P1030222.JPG"/>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838200" y="152400"/>
            <a:ext cx="7086600" cy="531495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a:extLst/>
        </p:spPr>
      </p:pic>
      <p:sp>
        <p:nvSpPr>
          <p:cNvPr id="3" name="TextBox 2"/>
          <p:cNvSpPr txBox="1"/>
          <p:nvPr/>
        </p:nvSpPr>
        <p:spPr>
          <a:xfrm>
            <a:off x="1905000" y="6172200"/>
            <a:ext cx="3781805" cy="369332"/>
          </a:xfrm>
          <a:prstGeom prst="rect">
            <a:avLst/>
          </a:prstGeom>
          <a:noFill/>
        </p:spPr>
        <p:txBody>
          <a:bodyPr wrap="none" rtlCol="0">
            <a:spAutoFit/>
          </a:bodyPr>
          <a:lstStyle/>
          <a:p>
            <a:r>
              <a:rPr lang="en-US" dirty="0" smtClean="0"/>
              <a:t>The balloon in flight with our payload</a:t>
            </a:r>
            <a:endParaRPr lang="en-US" dirty="0"/>
          </a:p>
        </p:txBody>
      </p:sp>
    </p:spTree>
    <p:extLst>
      <p:ext uri="{BB962C8B-B14F-4D97-AF65-F5344CB8AC3E}">
        <p14:creationId xmlns="" xmlns:p14="http://schemas.microsoft.com/office/powerpoint/2010/main" val="39194775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050" name="Picture 2" descr="C:\Users\Admin\Pictures\P1030217.JPG"/>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558636" y="381000"/>
            <a:ext cx="6096000" cy="45720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extBox 1"/>
          <p:cNvSpPr txBox="1"/>
          <p:nvPr/>
        </p:nvSpPr>
        <p:spPr>
          <a:xfrm>
            <a:off x="3657600" y="5638800"/>
            <a:ext cx="2040943" cy="369332"/>
          </a:xfrm>
          <a:prstGeom prst="rect">
            <a:avLst/>
          </a:prstGeom>
          <a:noFill/>
        </p:spPr>
        <p:txBody>
          <a:bodyPr wrap="none" rtlCol="0">
            <a:spAutoFit/>
          </a:bodyPr>
          <a:lstStyle/>
          <a:p>
            <a:r>
              <a:rPr lang="en-US" dirty="0" smtClean="0"/>
              <a:t>Our payload in fight</a:t>
            </a:r>
            <a:endParaRPr lang="en-US" dirty="0"/>
          </a:p>
        </p:txBody>
      </p:sp>
    </p:spTree>
    <p:extLst>
      <p:ext uri="{BB962C8B-B14F-4D97-AF65-F5344CB8AC3E}">
        <p14:creationId xmlns="" xmlns:p14="http://schemas.microsoft.com/office/powerpoint/2010/main" val="357216357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17.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524000" y="914400"/>
            <a:ext cx="5791200" cy="4128135"/>
          </a:xfrm>
          <a:prstGeom prst="rect">
            <a:avLst/>
          </a:prstGeom>
          <a:noFill/>
          <a:ln>
            <a:noFill/>
          </a:ln>
        </p:spPr>
      </p:pic>
      <p:sp>
        <p:nvSpPr>
          <p:cNvPr id="3" name="TextBox 2"/>
          <p:cNvSpPr txBox="1"/>
          <p:nvPr/>
        </p:nvSpPr>
        <p:spPr>
          <a:xfrm>
            <a:off x="4572000" y="6019800"/>
            <a:ext cx="2823593" cy="369332"/>
          </a:xfrm>
          <a:prstGeom prst="rect">
            <a:avLst/>
          </a:prstGeom>
          <a:noFill/>
        </p:spPr>
        <p:txBody>
          <a:bodyPr wrap="none" rtlCol="0">
            <a:spAutoFit/>
          </a:bodyPr>
          <a:lstStyle/>
          <a:p>
            <a:r>
              <a:rPr lang="en-US" dirty="0" smtClean="0"/>
              <a:t>Payload looking over a town</a:t>
            </a:r>
            <a:endParaRPr lang="en-US" dirty="0"/>
          </a:p>
        </p:txBody>
      </p:sp>
    </p:spTree>
    <p:extLst>
      <p:ext uri="{BB962C8B-B14F-4D97-AF65-F5344CB8AC3E}">
        <p14:creationId xmlns="" xmlns:p14="http://schemas.microsoft.com/office/powerpoint/2010/main" val="245654561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18.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905000" y="1219200"/>
            <a:ext cx="5486400" cy="3994467"/>
          </a:xfrm>
          <a:prstGeom prst="rect">
            <a:avLst/>
          </a:prstGeom>
          <a:noFill/>
          <a:ln>
            <a:noFill/>
          </a:ln>
        </p:spPr>
      </p:pic>
      <p:sp>
        <p:nvSpPr>
          <p:cNvPr id="3" name="TextBox 2"/>
          <p:cNvSpPr txBox="1"/>
          <p:nvPr/>
        </p:nvSpPr>
        <p:spPr>
          <a:xfrm>
            <a:off x="3200400" y="5867400"/>
            <a:ext cx="3310778" cy="369332"/>
          </a:xfrm>
          <a:prstGeom prst="rect">
            <a:avLst/>
          </a:prstGeom>
          <a:noFill/>
        </p:spPr>
        <p:txBody>
          <a:bodyPr wrap="none" rtlCol="0">
            <a:spAutoFit/>
          </a:bodyPr>
          <a:lstStyle/>
          <a:p>
            <a:r>
              <a:rPr lang="en-US" dirty="0" smtClean="0"/>
              <a:t>Payload entering the atmosphere</a:t>
            </a:r>
            <a:endParaRPr lang="en-US" dirty="0"/>
          </a:p>
        </p:txBody>
      </p:sp>
    </p:spTree>
    <p:extLst>
      <p:ext uri="{BB962C8B-B14F-4D97-AF65-F5344CB8AC3E}">
        <p14:creationId xmlns="" xmlns:p14="http://schemas.microsoft.com/office/powerpoint/2010/main" val="339146829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23.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435253" y="173990"/>
            <a:ext cx="4342765" cy="3255010"/>
          </a:xfrm>
          <a:prstGeom prst="rect">
            <a:avLst/>
          </a:prstGeom>
          <a:noFill/>
          <a:ln>
            <a:noFill/>
          </a:ln>
        </p:spPr>
      </p:pic>
      <p:sp>
        <p:nvSpPr>
          <p:cNvPr id="3" name="TextBox 2"/>
          <p:cNvSpPr txBox="1"/>
          <p:nvPr/>
        </p:nvSpPr>
        <p:spPr>
          <a:xfrm>
            <a:off x="2209800" y="4495800"/>
            <a:ext cx="3927485" cy="369332"/>
          </a:xfrm>
          <a:prstGeom prst="rect">
            <a:avLst/>
          </a:prstGeom>
          <a:noFill/>
        </p:spPr>
        <p:txBody>
          <a:bodyPr wrap="none" rtlCol="0">
            <a:spAutoFit/>
          </a:bodyPr>
          <a:lstStyle/>
          <a:p>
            <a:r>
              <a:rPr lang="en-US" dirty="0" smtClean="0"/>
              <a:t>Getting ready to enter the stratosphere </a:t>
            </a:r>
            <a:endParaRPr lang="en-US" dirty="0"/>
          </a:p>
        </p:txBody>
      </p:sp>
    </p:spTree>
    <p:extLst>
      <p:ext uri="{BB962C8B-B14F-4D97-AF65-F5344CB8AC3E}">
        <p14:creationId xmlns="" xmlns:p14="http://schemas.microsoft.com/office/powerpoint/2010/main" val="40793887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74.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143000" y="1295400"/>
            <a:ext cx="7010399" cy="3810000"/>
          </a:xfrm>
          <a:prstGeom prst="rect">
            <a:avLst/>
          </a:prstGeom>
          <a:noFill/>
          <a:ln>
            <a:noFill/>
          </a:ln>
        </p:spPr>
      </p:pic>
      <p:sp>
        <p:nvSpPr>
          <p:cNvPr id="3" name="TextBox 2"/>
          <p:cNvSpPr txBox="1"/>
          <p:nvPr/>
        </p:nvSpPr>
        <p:spPr>
          <a:xfrm>
            <a:off x="2667000" y="5638800"/>
            <a:ext cx="1393267" cy="369332"/>
          </a:xfrm>
          <a:prstGeom prst="rect">
            <a:avLst/>
          </a:prstGeom>
          <a:noFill/>
        </p:spPr>
        <p:txBody>
          <a:bodyPr wrap="none" rtlCol="0">
            <a:spAutoFit/>
          </a:bodyPr>
          <a:lstStyle/>
          <a:p>
            <a:r>
              <a:rPr lang="en-US" dirty="0" smtClean="0"/>
              <a:t>Stratosphere</a:t>
            </a:r>
            <a:endParaRPr lang="en-US" dirty="0"/>
          </a:p>
        </p:txBody>
      </p:sp>
    </p:spTree>
    <p:extLst>
      <p:ext uri="{BB962C8B-B14F-4D97-AF65-F5344CB8AC3E}">
        <p14:creationId xmlns="" xmlns:p14="http://schemas.microsoft.com/office/powerpoint/2010/main" val="260090022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31.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253297" y="1690687"/>
            <a:ext cx="4637405" cy="3476625"/>
          </a:xfrm>
          <a:prstGeom prst="rect">
            <a:avLst/>
          </a:prstGeom>
          <a:noFill/>
          <a:ln>
            <a:noFill/>
          </a:ln>
        </p:spPr>
      </p:pic>
    </p:spTree>
    <p:extLst>
      <p:ext uri="{BB962C8B-B14F-4D97-AF65-F5344CB8AC3E}">
        <p14:creationId xmlns="" xmlns:p14="http://schemas.microsoft.com/office/powerpoint/2010/main" val="424263723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41.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252662" y="1690687"/>
            <a:ext cx="4638675" cy="3476625"/>
          </a:xfrm>
          <a:prstGeom prst="rect">
            <a:avLst/>
          </a:prstGeom>
          <a:noFill/>
          <a:ln>
            <a:noFill/>
          </a:ln>
        </p:spPr>
      </p:pic>
    </p:spTree>
    <p:extLst>
      <p:ext uri="{BB962C8B-B14F-4D97-AF65-F5344CB8AC3E}">
        <p14:creationId xmlns="" xmlns:p14="http://schemas.microsoft.com/office/powerpoint/2010/main" val="7512883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Mission Overview</a:t>
            </a:r>
            <a:endParaRPr lang="en-US" dirty="0"/>
          </a:p>
        </p:txBody>
      </p:sp>
      <p:sp>
        <p:nvSpPr>
          <p:cNvPr id="3" name="Content Placeholder 2"/>
          <p:cNvSpPr>
            <a:spLocks noGrp="1"/>
          </p:cNvSpPr>
          <p:nvPr>
            <p:ph idx="1"/>
          </p:nvPr>
        </p:nvSpPr>
        <p:spPr/>
        <p:txBody>
          <a:bodyPr>
            <a:normAutofit fontScale="85000" lnSpcReduction="20000"/>
          </a:bodyPr>
          <a:lstStyle/>
          <a:p>
            <a:pPr marL="0" indent="0">
              <a:buNone/>
            </a:pPr>
            <a:r>
              <a:rPr lang="en-US" dirty="0" smtClean="0"/>
              <a:t>Expectations/ Predictions</a:t>
            </a:r>
          </a:p>
          <a:p>
            <a:pPr marL="514350" indent="-514350">
              <a:buFont typeface="+mj-lt"/>
              <a:buAutoNum type="arabicPeriod"/>
            </a:pPr>
            <a:r>
              <a:rPr lang="en-US" dirty="0" smtClean="0"/>
              <a:t>Test restraining system effects on acceleration</a:t>
            </a:r>
          </a:p>
          <a:p>
            <a:pPr marL="914400" lvl="1" indent="-514350">
              <a:buFont typeface="+mj-lt"/>
              <a:buAutoNum type="alphaLcPeriod"/>
            </a:pPr>
            <a:r>
              <a:rPr lang="en-US" dirty="0" smtClean="0"/>
              <a:t>Compare restrained/unrestrained vert. </a:t>
            </a:r>
            <a:r>
              <a:rPr lang="en-US" dirty="0" err="1" smtClean="0"/>
              <a:t>accel</a:t>
            </a:r>
            <a:r>
              <a:rPr lang="en-US" dirty="0" smtClean="0"/>
              <a:t>.</a:t>
            </a:r>
          </a:p>
          <a:p>
            <a:pPr marL="514350" indent="-514350">
              <a:buFont typeface="+mj-lt"/>
              <a:buAutoNum type="arabicPeriod"/>
            </a:pPr>
            <a:r>
              <a:rPr lang="en-US" dirty="0" smtClean="0"/>
              <a:t>Gather weather data.</a:t>
            </a:r>
          </a:p>
          <a:p>
            <a:pPr marL="914400" lvl="1" indent="-514350">
              <a:buFont typeface="+mj-lt"/>
              <a:buAutoNum type="alphaLcPeriod"/>
            </a:pPr>
            <a:r>
              <a:rPr lang="en-US" dirty="0" smtClean="0"/>
              <a:t>Gather data that shows changes relevant to the change in environment. Prove that temperature drops as altitude increases/ pressure decreases. Observe effects of altitude on RH and compare internal and external conditions.</a:t>
            </a:r>
          </a:p>
          <a:p>
            <a:pPr marL="514350" indent="-514350">
              <a:buFont typeface="+mj-lt"/>
              <a:buAutoNum type="arabicPeriod"/>
            </a:pPr>
            <a:r>
              <a:rPr lang="en-US" dirty="0" smtClean="0"/>
              <a:t>Camera pictures</a:t>
            </a:r>
          </a:p>
          <a:p>
            <a:pPr marL="914400" lvl="1" indent="-514350">
              <a:buFont typeface="+mj-lt"/>
              <a:buAutoNum type="alphaLcPeriod"/>
            </a:pPr>
            <a:r>
              <a:rPr lang="en-US" dirty="0" smtClean="0"/>
              <a:t>In the camera pictures, we will be able to see different layers of the atmosphere (a pattern of changes that correspond to altitude). </a:t>
            </a:r>
            <a:endParaRPr lang="en-US" dirty="0"/>
          </a:p>
          <a:p>
            <a:pPr marL="914400" lvl="1" indent="-514350">
              <a:buFont typeface="+mj-lt"/>
              <a:buAutoNum type="alphaLcPeriod"/>
            </a:pPr>
            <a:endParaRPr lang="en-US" dirty="0"/>
          </a:p>
        </p:txBody>
      </p:sp>
    </p:spTree>
    <p:extLst>
      <p:ext uri="{BB962C8B-B14F-4D97-AF65-F5344CB8AC3E}">
        <p14:creationId xmlns="" xmlns:p14="http://schemas.microsoft.com/office/powerpoint/2010/main" val="245112214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482.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309812" y="1733550"/>
            <a:ext cx="4524375" cy="3390900"/>
          </a:xfrm>
          <a:prstGeom prst="rect">
            <a:avLst/>
          </a:prstGeom>
          <a:noFill/>
          <a:ln>
            <a:noFill/>
          </a:ln>
        </p:spPr>
      </p:pic>
    </p:spTree>
    <p:extLst>
      <p:ext uri="{BB962C8B-B14F-4D97-AF65-F5344CB8AC3E}">
        <p14:creationId xmlns="" xmlns:p14="http://schemas.microsoft.com/office/powerpoint/2010/main" val="67605853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519.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203767" y="1653857"/>
            <a:ext cx="4736465" cy="3550285"/>
          </a:xfrm>
          <a:prstGeom prst="rect">
            <a:avLst/>
          </a:prstGeom>
          <a:noFill/>
          <a:ln>
            <a:noFill/>
          </a:ln>
        </p:spPr>
      </p:pic>
    </p:spTree>
    <p:extLst>
      <p:ext uri="{BB962C8B-B14F-4D97-AF65-F5344CB8AC3E}">
        <p14:creationId xmlns="" xmlns:p14="http://schemas.microsoft.com/office/powerpoint/2010/main" val="408191344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610.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202497" y="1652587"/>
            <a:ext cx="4739005" cy="3552825"/>
          </a:xfrm>
          <a:prstGeom prst="rect">
            <a:avLst/>
          </a:prstGeom>
          <a:noFill/>
          <a:ln>
            <a:noFill/>
          </a:ln>
        </p:spPr>
      </p:pic>
    </p:spTree>
    <p:extLst>
      <p:ext uri="{BB962C8B-B14F-4D97-AF65-F5344CB8AC3E}">
        <p14:creationId xmlns="" xmlns:p14="http://schemas.microsoft.com/office/powerpoint/2010/main" val="8719955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612.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910080" y="762000"/>
            <a:ext cx="5323840" cy="3990975"/>
          </a:xfrm>
          <a:prstGeom prst="rect">
            <a:avLst/>
          </a:prstGeom>
          <a:noFill/>
          <a:ln>
            <a:noFill/>
          </a:ln>
        </p:spPr>
      </p:pic>
      <p:sp>
        <p:nvSpPr>
          <p:cNvPr id="3" name="TextBox 2"/>
          <p:cNvSpPr txBox="1"/>
          <p:nvPr/>
        </p:nvSpPr>
        <p:spPr>
          <a:xfrm>
            <a:off x="1981200" y="5486400"/>
            <a:ext cx="1260666" cy="369332"/>
          </a:xfrm>
          <a:prstGeom prst="rect">
            <a:avLst/>
          </a:prstGeom>
          <a:noFill/>
        </p:spPr>
        <p:txBody>
          <a:bodyPr wrap="none" rtlCol="0">
            <a:spAutoFit/>
          </a:bodyPr>
          <a:lstStyle/>
          <a:p>
            <a:r>
              <a:rPr lang="en-US" dirty="0" smtClean="0"/>
              <a:t>Exosphere?</a:t>
            </a:r>
            <a:endParaRPr lang="en-US" dirty="0"/>
          </a:p>
        </p:txBody>
      </p:sp>
    </p:spTree>
    <p:extLst>
      <p:ext uri="{BB962C8B-B14F-4D97-AF65-F5344CB8AC3E}">
        <p14:creationId xmlns="" xmlns:p14="http://schemas.microsoft.com/office/powerpoint/2010/main" val="258318945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3074" name="Picture 2" descr="http://scienceblogs.com/startswithabang/upload/2010/03/why_is_helium_so_scarce/atmosph.jpg"/>
          <p:cNvPicPr>
            <a:picLocks noChangeAspect="1" noChangeArrowheads="1"/>
          </p:cNvPicPr>
          <p:nvPr/>
        </p:nvPicPr>
        <p:blipFill>
          <a:blip r:embed="rId3">
            <a:extLst>
              <a:ext uri="{28A0092B-C50C-407E-A947-70E740481C1C}">
                <a14:useLocalDpi xmlns="" xmlns:a14="http://schemas.microsoft.com/office/drawing/2010/main" val="0"/>
              </a:ext>
            </a:extLst>
          </a:blip>
          <a:srcRect/>
          <a:stretch>
            <a:fillRect/>
          </a:stretch>
        </p:blipFill>
        <p:spPr bwMode="auto">
          <a:xfrm>
            <a:off x="2209800" y="1371600"/>
            <a:ext cx="4695825" cy="35052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extBox 1"/>
          <p:cNvSpPr txBox="1"/>
          <p:nvPr/>
        </p:nvSpPr>
        <p:spPr>
          <a:xfrm>
            <a:off x="3962400" y="5867400"/>
            <a:ext cx="1152110" cy="369332"/>
          </a:xfrm>
          <a:prstGeom prst="rect">
            <a:avLst/>
          </a:prstGeom>
          <a:noFill/>
        </p:spPr>
        <p:txBody>
          <a:bodyPr wrap="none" rtlCol="0">
            <a:spAutoFit/>
          </a:bodyPr>
          <a:lstStyle/>
          <a:p>
            <a:r>
              <a:rPr lang="en-US" dirty="0" smtClean="0"/>
              <a:t>Exosphere</a:t>
            </a:r>
            <a:endParaRPr lang="en-US" dirty="0"/>
          </a:p>
        </p:txBody>
      </p:sp>
    </p:spTree>
    <p:extLst>
      <p:ext uri="{BB962C8B-B14F-4D97-AF65-F5344CB8AC3E}">
        <p14:creationId xmlns="" xmlns:p14="http://schemas.microsoft.com/office/powerpoint/2010/main" val="328381497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613.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447800" y="304800"/>
            <a:ext cx="5934075" cy="4448175"/>
          </a:xfrm>
          <a:prstGeom prst="rect">
            <a:avLst/>
          </a:prstGeom>
          <a:noFill/>
          <a:ln>
            <a:noFill/>
          </a:ln>
        </p:spPr>
      </p:pic>
      <p:sp>
        <p:nvSpPr>
          <p:cNvPr id="3" name="TextBox 2"/>
          <p:cNvSpPr txBox="1"/>
          <p:nvPr/>
        </p:nvSpPr>
        <p:spPr>
          <a:xfrm>
            <a:off x="2286000" y="5867400"/>
            <a:ext cx="3418565" cy="369332"/>
          </a:xfrm>
          <a:prstGeom prst="rect">
            <a:avLst/>
          </a:prstGeom>
          <a:noFill/>
        </p:spPr>
        <p:txBody>
          <a:bodyPr wrap="none" rtlCol="0">
            <a:spAutoFit/>
          </a:bodyPr>
          <a:lstStyle/>
          <a:p>
            <a:r>
              <a:rPr lang="en-US" dirty="0" smtClean="0"/>
              <a:t>Moments before the balloon burst</a:t>
            </a:r>
            <a:endParaRPr lang="en-US" dirty="0"/>
          </a:p>
        </p:txBody>
      </p:sp>
    </p:spTree>
    <p:extLst>
      <p:ext uri="{BB962C8B-B14F-4D97-AF65-F5344CB8AC3E}">
        <p14:creationId xmlns="" xmlns:p14="http://schemas.microsoft.com/office/powerpoint/2010/main" val="307721274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pic>
        <p:nvPicPr>
          <p:cNvPr id="4098" name="Picture 2" descr="C:\Users\Admin\Pictures\IMG_0670.JPG"/>
          <p:cNvPicPr>
            <a:picLocks noChangeAspect="1" noChangeArrowheads="1"/>
          </p:cNvPicPr>
          <p:nvPr/>
        </p:nvPicPr>
        <p:blipFill>
          <a:blip r:embed="rId4">
            <a:extLst>
              <a:ext uri="{28A0092B-C50C-407E-A947-70E740481C1C}">
                <a14:useLocalDpi xmlns="" xmlns:a14="http://schemas.microsoft.com/office/drawing/2010/main" val="0"/>
              </a:ext>
            </a:extLst>
          </a:blip>
          <a:srcRect/>
          <a:stretch>
            <a:fillRect/>
          </a:stretch>
        </p:blipFill>
        <p:spPr bwMode="auto">
          <a:xfrm>
            <a:off x="-3505200" y="-2404382"/>
            <a:ext cx="13639800" cy="11704638"/>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 xmlns:p14="http://schemas.microsoft.com/office/powerpoint/2010/main" val="343573206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 name="Picture 1" descr="C:\Users\Admin\Pictures\IMG_0761.JPG"/>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905000" y="762000"/>
            <a:ext cx="5543550" cy="4063048"/>
          </a:xfrm>
          <a:prstGeom prst="rect">
            <a:avLst/>
          </a:prstGeom>
          <a:noFill/>
          <a:ln>
            <a:noFill/>
          </a:ln>
        </p:spPr>
      </p:pic>
    </p:spTree>
    <p:extLst>
      <p:ext uri="{BB962C8B-B14F-4D97-AF65-F5344CB8AC3E}">
        <p14:creationId xmlns="" xmlns:p14="http://schemas.microsoft.com/office/powerpoint/2010/main" val="36789253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noGrp="1"/>
          </p:cNvGraphicFramePr>
          <p:nvPr>
            <p:extLst>
              <p:ext uri="{D42A27DB-BD31-4B8C-83A1-F6EECF244321}">
                <p14:modId xmlns="" xmlns:p14="http://schemas.microsoft.com/office/powerpoint/2010/main" val="204699547"/>
              </p:ext>
            </p:extLst>
          </p:nvPr>
        </p:nvGraphicFramePr>
        <p:xfrm>
          <a:off x="1" y="0"/>
          <a:ext cx="9144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10681221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Hobo Data</a:t>
            </a:r>
            <a:endParaRPr lang="en-US" dirty="0"/>
          </a:p>
        </p:txBody>
      </p:sp>
      <p:sp>
        <p:nvSpPr>
          <p:cNvPr id="3" name="Content Placeholder 2"/>
          <p:cNvSpPr>
            <a:spLocks noGrp="1"/>
          </p:cNvSpPr>
          <p:nvPr>
            <p:ph idx="1"/>
          </p:nvPr>
        </p:nvSpPr>
        <p:spPr>
          <a:xfrm>
            <a:off x="457200" y="1600200"/>
            <a:ext cx="4114800" cy="4525963"/>
          </a:xfrm>
        </p:spPr>
        <p:txBody>
          <a:bodyPr>
            <a:normAutofit lnSpcReduction="10000"/>
          </a:bodyPr>
          <a:lstStyle/>
          <a:p>
            <a:r>
              <a:rPr lang="en-US" dirty="0" smtClean="0"/>
              <a:t>Internal Temp Maintained</a:t>
            </a:r>
          </a:p>
          <a:p>
            <a:endParaRPr lang="en-US" dirty="0" smtClean="0"/>
          </a:p>
          <a:p>
            <a:r>
              <a:rPr lang="en-US" dirty="0" smtClean="0"/>
              <a:t>Launch</a:t>
            </a:r>
          </a:p>
          <a:p>
            <a:endParaRPr lang="en-US" dirty="0" smtClean="0"/>
          </a:p>
          <a:p>
            <a:r>
              <a:rPr lang="en-US" dirty="0" smtClean="0"/>
              <a:t>Burst</a:t>
            </a:r>
          </a:p>
          <a:p>
            <a:endParaRPr lang="en-US" dirty="0" smtClean="0"/>
          </a:p>
          <a:p>
            <a:r>
              <a:rPr lang="en-US" dirty="0" smtClean="0"/>
              <a:t>Landing</a:t>
            </a:r>
            <a:endParaRPr lang="en-US" dirty="0"/>
          </a:p>
        </p:txBody>
      </p:sp>
      <p:graphicFrame>
        <p:nvGraphicFramePr>
          <p:cNvPr id="4" name="Chart 3"/>
          <p:cNvGraphicFramePr>
            <a:graphicFrameLocks noGrp="1"/>
          </p:cNvGraphicFramePr>
          <p:nvPr>
            <p:extLst>
              <p:ext uri="{D42A27DB-BD31-4B8C-83A1-F6EECF244321}">
                <p14:modId xmlns="" xmlns:p14="http://schemas.microsoft.com/office/powerpoint/2010/main" val="2190177443"/>
              </p:ext>
            </p:extLst>
          </p:nvPr>
        </p:nvGraphicFramePr>
        <p:xfrm>
          <a:off x="3200400" y="2438400"/>
          <a:ext cx="5638800" cy="4191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258503685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Mission Overview</a:t>
            </a:r>
            <a:endParaRPr lang="en-US" dirty="0"/>
          </a:p>
        </p:txBody>
      </p:sp>
      <p:sp>
        <p:nvSpPr>
          <p:cNvPr id="3" name="Content Placeholder 2"/>
          <p:cNvSpPr>
            <a:spLocks noGrp="1"/>
          </p:cNvSpPr>
          <p:nvPr>
            <p:ph idx="1"/>
          </p:nvPr>
        </p:nvSpPr>
        <p:spPr>
          <a:xfrm>
            <a:off x="76200" y="1295400"/>
            <a:ext cx="8458200" cy="4953000"/>
          </a:xfrm>
        </p:spPr>
        <p:txBody>
          <a:bodyPr>
            <a:normAutofit/>
          </a:bodyPr>
          <a:lstStyle/>
          <a:p>
            <a:pPr marL="514350" indent="-514350">
              <a:buFont typeface="+mj-lt"/>
              <a:buAutoNum type="arabicPeriod"/>
            </a:pPr>
            <a:r>
              <a:rPr lang="en-US" dirty="0" smtClean="0"/>
              <a:t>Functionality test of payload box and contents</a:t>
            </a:r>
          </a:p>
          <a:p>
            <a:pPr marL="914400" lvl="1" indent="-514350">
              <a:buFont typeface="+mj-lt"/>
              <a:buAutoNum type="alphaLcPeriod"/>
            </a:pPr>
            <a:r>
              <a:rPr lang="en-US" dirty="0" smtClean="0"/>
              <a:t>Prove that we can create a functional near space payload, and  system </a:t>
            </a:r>
          </a:p>
          <a:p>
            <a:pPr marL="514350" indent="-514350">
              <a:buFont typeface="+mj-lt"/>
              <a:buAutoNum type="arabicPeriod"/>
            </a:pPr>
            <a:r>
              <a:rPr lang="en-US" dirty="0" smtClean="0"/>
              <a:t>Functionality of payload box heater</a:t>
            </a:r>
          </a:p>
          <a:p>
            <a:pPr marL="914400" lvl="1" indent="-514350">
              <a:buFont typeface="+mj-lt"/>
              <a:buAutoNum type="arabicPeriod"/>
            </a:pPr>
            <a:r>
              <a:rPr lang="en-US" dirty="0" smtClean="0"/>
              <a:t>The heater will keep the contents of the box above the critical temperature for the duration of the flight.</a:t>
            </a:r>
          </a:p>
          <a:p>
            <a:endParaRPr lang="en-US" dirty="0"/>
          </a:p>
        </p:txBody>
      </p:sp>
    </p:spTree>
    <p:extLst>
      <p:ext uri="{BB962C8B-B14F-4D97-AF65-F5344CB8AC3E}">
        <p14:creationId xmlns="" xmlns:p14="http://schemas.microsoft.com/office/powerpoint/2010/main" val="10554935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noGrp="1"/>
          </p:cNvGraphicFramePr>
          <p:nvPr>
            <p:extLst>
              <p:ext uri="{D42A27DB-BD31-4B8C-83A1-F6EECF244321}">
                <p14:modId xmlns="" xmlns:p14="http://schemas.microsoft.com/office/powerpoint/2010/main" val="2128902746"/>
              </p:ext>
            </p:extLst>
          </p:nvPr>
        </p:nvGraphicFramePr>
        <p:xfrm>
          <a:off x="0" y="0"/>
          <a:ext cx="9143999"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42173891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Hobo Data</a:t>
            </a:r>
            <a:endParaRPr lang="en-US" dirty="0"/>
          </a:p>
        </p:txBody>
      </p:sp>
      <p:sp>
        <p:nvSpPr>
          <p:cNvPr id="3" name="Content Placeholder 2"/>
          <p:cNvSpPr>
            <a:spLocks noGrp="1"/>
          </p:cNvSpPr>
          <p:nvPr>
            <p:ph idx="1"/>
          </p:nvPr>
        </p:nvSpPr>
        <p:spPr>
          <a:xfrm>
            <a:off x="457200" y="1600200"/>
            <a:ext cx="4114800" cy="4525963"/>
          </a:xfrm>
        </p:spPr>
        <p:txBody>
          <a:bodyPr/>
          <a:lstStyle/>
          <a:p>
            <a:r>
              <a:rPr lang="en-US" dirty="0" smtClean="0"/>
              <a:t>Temperature Trend</a:t>
            </a:r>
          </a:p>
          <a:p>
            <a:pPr lvl="1"/>
            <a:r>
              <a:rPr lang="en-US" dirty="0" smtClean="0"/>
              <a:t>Temp decrease up to approximately 65,000</a:t>
            </a:r>
          </a:p>
          <a:p>
            <a:pPr lvl="1"/>
            <a:r>
              <a:rPr lang="en-US" dirty="0" smtClean="0"/>
              <a:t>65,000-90,000 shows increase in temp</a:t>
            </a:r>
          </a:p>
          <a:p>
            <a:r>
              <a:rPr lang="en-US" dirty="0" smtClean="0"/>
              <a:t>Extreme Points</a:t>
            </a:r>
          </a:p>
          <a:p>
            <a:pPr lvl="1"/>
            <a:r>
              <a:rPr lang="en-US" dirty="0" smtClean="0"/>
              <a:t>65,000 </a:t>
            </a:r>
          </a:p>
          <a:p>
            <a:pPr lvl="1"/>
            <a:r>
              <a:rPr lang="en-US" dirty="0"/>
              <a:t> </a:t>
            </a:r>
            <a:r>
              <a:rPr lang="en-US" dirty="0" smtClean="0"/>
              <a:t>90,000+</a:t>
            </a:r>
          </a:p>
          <a:p>
            <a:pPr lvl="1"/>
            <a:endParaRPr lang="en-US" dirty="0" smtClean="0"/>
          </a:p>
          <a:p>
            <a:endParaRPr lang="en-US" dirty="0"/>
          </a:p>
        </p:txBody>
      </p:sp>
      <p:graphicFrame>
        <p:nvGraphicFramePr>
          <p:cNvPr id="4" name="Chart 3"/>
          <p:cNvGraphicFramePr>
            <a:graphicFrameLocks noGrp="1"/>
          </p:cNvGraphicFramePr>
          <p:nvPr>
            <p:extLst>
              <p:ext uri="{D42A27DB-BD31-4B8C-83A1-F6EECF244321}">
                <p14:modId xmlns="" xmlns:p14="http://schemas.microsoft.com/office/powerpoint/2010/main" val="485932758"/>
              </p:ext>
            </p:extLst>
          </p:nvPr>
        </p:nvGraphicFramePr>
        <p:xfrm>
          <a:off x="4343400" y="1828800"/>
          <a:ext cx="4495799" cy="4724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406662279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 xmlns:p14="http://schemas.microsoft.com/office/powerpoint/2010/main" val="3696876970"/>
              </p:ext>
            </p:extLst>
          </p:nvPr>
        </p:nvGraphicFramePr>
        <p:xfrm>
          <a:off x="0" y="0"/>
          <a:ext cx="9144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225958304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Hobo Data</a:t>
            </a:r>
            <a:endParaRPr lang="en-US" dirty="0"/>
          </a:p>
        </p:txBody>
      </p:sp>
      <p:sp>
        <p:nvSpPr>
          <p:cNvPr id="3" name="Content Placeholder 2"/>
          <p:cNvSpPr>
            <a:spLocks noGrp="1"/>
          </p:cNvSpPr>
          <p:nvPr>
            <p:ph idx="1"/>
          </p:nvPr>
        </p:nvSpPr>
        <p:spPr>
          <a:xfrm>
            <a:off x="457200" y="1600200"/>
            <a:ext cx="4191000" cy="4525963"/>
          </a:xfrm>
        </p:spPr>
        <p:txBody>
          <a:bodyPr/>
          <a:lstStyle/>
          <a:p>
            <a:r>
              <a:rPr lang="en-US" dirty="0" smtClean="0"/>
              <a:t>Erroneous </a:t>
            </a:r>
            <a:r>
              <a:rPr lang="en-US" dirty="0"/>
              <a:t>D</a:t>
            </a:r>
            <a:r>
              <a:rPr lang="en-US" dirty="0" smtClean="0"/>
              <a:t>ata Points</a:t>
            </a:r>
          </a:p>
          <a:p>
            <a:r>
              <a:rPr lang="en-US" dirty="0" smtClean="0"/>
              <a:t>Trends </a:t>
            </a:r>
          </a:p>
          <a:p>
            <a:pPr lvl="1"/>
            <a:r>
              <a:rPr lang="en-US" dirty="0" smtClean="0"/>
              <a:t>Humidity decreased as altitude increased</a:t>
            </a:r>
          </a:p>
          <a:p>
            <a:pPr lvl="1"/>
            <a:r>
              <a:rPr lang="en-US" dirty="0" smtClean="0"/>
              <a:t>Troposphere</a:t>
            </a:r>
          </a:p>
          <a:p>
            <a:pPr lvl="1"/>
            <a:r>
              <a:rPr lang="en-US" dirty="0" smtClean="0"/>
              <a:t>Stratosphere</a:t>
            </a:r>
          </a:p>
          <a:p>
            <a:pPr lvl="1"/>
            <a:endParaRPr lang="en-US" dirty="0" smtClean="0"/>
          </a:p>
          <a:p>
            <a:pPr lvl="1"/>
            <a:endParaRPr lang="en-US" dirty="0"/>
          </a:p>
        </p:txBody>
      </p:sp>
      <p:graphicFrame>
        <p:nvGraphicFramePr>
          <p:cNvPr id="4" name="Content Placeholder 3"/>
          <p:cNvGraphicFramePr>
            <a:graphicFrameLocks/>
          </p:cNvGraphicFramePr>
          <p:nvPr>
            <p:extLst>
              <p:ext uri="{D42A27DB-BD31-4B8C-83A1-F6EECF244321}">
                <p14:modId xmlns="" xmlns:p14="http://schemas.microsoft.com/office/powerpoint/2010/main" val="2117355645"/>
              </p:ext>
            </p:extLst>
          </p:nvPr>
        </p:nvGraphicFramePr>
        <p:xfrm>
          <a:off x="4953000" y="2667000"/>
          <a:ext cx="3962400" cy="3429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427237442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Hobo Data Conclusions</a:t>
            </a:r>
            <a:endParaRPr lang="en-US" dirty="0"/>
          </a:p>
        </p:txBody>
      </p:sp>
      <p:sp>
        <p:nvSpPr>
          <p:cNvPr id="3" name="Content Placeholder 2"/>
          <p:cNvSpPr>
            <a:spLocks noGrp="1"/>
          </p:cNvSpPr>
          <p:nvPr>
            <p:ph idx="1"/>
          </p:nvPr>
        </p:nvSpPr>
        <p:spPr>
          <a:xfrm>
            <a:off x="457200" y="1600200"/>
            <a:ext cx="8229600" cy="4953000"/>
          </a:xfrm>
        </p:spPr>
        <p:txBody>
          <a:bodyPr>
            <a:normAutofit/>
          </a:bodyPr>
          <a:lstStyle/>
          <a:p>
            <a:r>
              <a:rPr lang="en-US" dirty="0" smtClean="0"/>
              <a:t>The Data gathered from the HOBO had good integrity</a:t>
            </a:r>
          </a:p>
          <a:p>
            <a:r>
              <a:rPr lang="en-US" dirty="0" smtClean="0"/>
              <a:t>Data followed expected patterns</a:t>
            </a:r>
          </a:p>
          <a:p>
            <a:r>
              <a:rPr lang="en-US" dirty="0" smtClean="0"/>
              <a:t>It would have been interesting to try to use the temperature probes to test temperature resistant materials </a:t>
            </a:r>
          </a:p>
          <a:p>
            <a:endParaRPr lang="en-US" dirty="0"/>
          </a:p>
        </p:txBody>
      </p:sp>
    </p:spTree>
    <p:extLst>
      <p:ext uri="{BB962C8B-B14F-4D97-AF65-F5344CB8AC3E}">
        <p14:creationId xmlns="" xmlns:p14="http://schemas.microsoft.com/office/powerpoint/2010/main" val="16983508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Temperature in F. VS Alt.</a:t>
            </a:r>
            <a:endParaRPr lang="en-US" dirty="0"/>
          </a:p>
        </p:txBody>
      </p:sp>
      <p:graphicFrame>
        <p:nvGraphicFramePr>
          <p:cNvPr id="4" name="Content Placeholder 3"/>
          <p:cNvGraphicFramePr>
            <a:graphicFrameLocks noGrp="1"/>
          </p:cNvGraphicFramePr>
          <p:nvPr>
            <p:ph idx="1"/>
            <p:extLst>
              <p:ext uri="{D42A27DB-BD31-4B8C-83A1-F6EECF244321}">
                <p14:modId xmlns="" xmlns:p14="http://schemas.microsoft.com/office/powerpoint/2010/main" val="2678409834"/>
              </p:ext>
            </p:extLst>
          </p:nvPr>
        </p:nvGraphicFramePr>
        <p:xfrm>
          <a:off x="381000" y="1295400"/>
          <a:ext cx="8305800" cy="5257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75936016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4267200" cy="1477962"/>
          </a:xfrm>
        </p:spPr>
        <p:txBody>
          <a:bodyPr>
            <a:normAutofit/>
          </a:bodyPr>
          <a:lstStyle/>
          <a:p>
            <a:r>
              <a:rPr lang="en-US" dirty="0" smtClean="0"/>
              <a:t>Temperature in F. VS Alt. Analysis</a:t>
            </a:r>
            <a:endParaRPr lang="en-US" dirty="0"/>
          </a:p>
        </p:txBody>
      </p:sp>
      <p:sp>
        <p:nvSpPr>
          <p:cNvPr id="3" name="Content Placeholder 2"/>
          <p:cNvSpPr>
            <a:spLocks noGrp="1"/>
          </p:cNvSpPr>
          <p:nvPr>
            <p:ph idx="1"/>
          </p:nvPr>
        </p:nvSpPr>
        <p:spPr>
          <a:xfrm>
            <a:off x="457200" y="2038882"/>
            <a:ext cx="8229600" cy="4087281"/>
          </a:xfrm>
        </p:spPr>
        <p:txBody>
          <a:bodyPr>
            <a:normAutofit fontScale="92500"/>
          </a:bodyPr>
          <a:lstStyle/>
          <a:p>
            <a:r>
              <a:rPr lang="en-US" dirty="0" smtClean="0"/>
              <a:t>The graph clearly demonstrates a trend in temperature’s relationship with altitude</a:t>
            </a:r>
          </a:p>
          <a:p>
            <a:r>
              <a:rPr lang="en-US" dirty="0" smtClean="0"/>
              <a:t>The temperature rise as the balloon rises, up until about forty thousand feet</a:t>
            </a:r>
          </a:p>
          <a:p>
            <a:r>
              <a:rPr lang="en-US" dirty="0" smtClean="0"/>
              <a:t>The temp. then begins to rise until the balloon reaches its peak altitude </a:t>
            </a:r>
          </a:p>
          <a:p>
            <a:r>
              <a:rPr lang="en-US" dirty="0"/>
              <a:t>T</a:t>
            </a:r>
            <a:r>
              <a:rPr lang="en-US" dirty="0" smtClean="0"/>
              <a:t>hen after the balloon begins to descend it follows a very similar pattern during its descent</a:t>
            </a:r>
            <a:endParaRPr lang="en-US" dirty="0"/>
          </a:p>
        </p:txBody>
      </p:sp>
      <p:pic>
        <p:nvPicPr>
          <p:cNvPr id="3074"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5257800" y="228600"/>
            <a:ext cx="2859087" cy="18102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 xmlns:p14="http://schemas.microsoft.com/office/powerpoint/2010/main" val="5618908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Relative Hum. % VS Alt.</a:t>
            </a:r>
            <a:endParaRPr lang="en-US" dirty="0"/>
          </a:p>
        </p:txBody>
      </p:sp>
      <p:graphicFrame>
        <p:nvGraphicFramePr>
          <p:cNvPr id="4" name="Content Placeholder 3"/>
          <p:cNvGraphicFramePr>
            <a:graphicFrameLocks noGrp="1"/>
          </p:cNvGraphicFramePr>
          <p:nvPr>
            <p:ph idx="1"/>
            <p:extLst>
              <p:ext uri="{D42A27DB-BD31-4B8C-83A1-F6EECF244321}">
                <p14:modId xmlns="" xmlns:p14="http://schemas.microsoft.com/office/powerpoint/2010/main" val="722872404"/>
              </p:ext>
            </p:extLst>
          </p:nvPr>
        </p:nvGraphicFramePr>
        <p:xfrm>
          <a:off x="304800" y="1295400"/>
          <a:ext cx="8534400" cy="5105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266136833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4800600" cy="1477962"/>
          </a:xfrm>
        </p:spPr>
        <p:txBody>
          <a:bodyPr>
            <a:normAutofit/>
          </a:bodyPr>
          <a:lstStyle/>
          <a:p>
            <a:r>
              <a:rPr lang="en-US" dirty="0" smtClean="0"/>
              <a:t>Relative Hum. % VS Alt. Analysis</a:t>
            </a:r>
            <a:endParaRPr lang="en-US" dirty="0"/>
          </a:p>
        </p:txBody>
      </p:sp>
      <p:sp>
        <p:nvSpPr>
          <p:cNvPr id="3" name="Content Placeholder 2"/>
          <p:cNvSpPr>
            <a:spLocks noGrp="1"/>
          </p:cNvSpPr>
          <p:nvPr>
            <p:ph idx="1"/>
          </p:nvPr>
        </p:nvSpPr>
        <p:spPr>
          <a:xfrm>
            <a:off x="457200" y="1905000"/>
            <a:ext cx="8229600" cy="4221163"/>
          </a:xfrm>
        </p:spPr>
        <p:txBody>
          <a:bodyPr>
            <a:normAutofit fontScale="85000" lnSpcReduction="20000"/>
          </a:bodyPr>
          <a:lstStyle/>
          <a:p>
            <a:r>
              <a:rPr lang="en-US" dirty="0" smtClean="0"/>
              <a:t>The as shown by the graph, the relative humidity data had a significant amount of “bad data” (line left of graph)</a:t>
            </a:r>
          </a:p>
          <a:p>
            <a:r>
              <a:rPr lang="en-US" dirty="0" smtClean="0"/>
              <a:t>Overall the relative humidity start high (around 60%) and falls</a:t>
            </a:r>
          </a:p>
          <a:p>
            <a:r>
              <a:rPr lang="en-US" dirty="0" smtClean="0"/>
              <a:t>Above about forty thousand feet the R.H. gets very low and it levels off at around 5%</a:t>
            </a:r>
          </a:p>
          <a:p>
            <a:r>
              <a:rPr lang="en-US" dirty="0" smtClean="0"/>
              <a:t>The larger amount of variation while the balloon is on the ground can be attributed to the fact that it spent the most time at ground level and this gave it more opportunity for variation</a:t>
            </a:r>
            <a:endParaRPr lang="en-US" dirty="0"/>
          </a:p>
        </p:txBody>
      </p:sp>
      <p:pic>
        <p:nvPicPr>
          <p:cNvPr id="1026"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5562600" y="304800"/>
            <a:ext cx="2819400" cy="1524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 xmlns:p14="http://schemas.microsoft.com/office/powerpoint/2010/main" val="34170063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Pressure in Mb. VS Alt.</a:t>
            </a:r>
            <a:endParaRPr lang="en-US" dirty="0"/>
          </a:p>
        </p:txBody>
      </p:sp>
      <p:graphicFrame>
        <p:nvGraphicFramePr>
          <p:cNvPr id="4" name="Content Placeholder 3"/>
          <p:cNvGraphicFramePr>
            <a:graphicFrameLocks noGrp="1"/>
          </p:cNvGraphicFramePr>
          <p:nvPr>
            <p:ph idx="1"/>
            <p:extLst>
              <p:ext uri="{D42A27DB-BD31-4B8C-83A1-F6EECF244321}">
                <p14:modId xmlns="" xmlns:p14="http://schemas.microsoft.com/office/powerpoint/2010/main" val="2746984298"/>
              </p:ext>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5638800" y="6353509"/>
            <a:ext cx="3310202" cy="369332"/>
          </a:xfrm>
          <a:prstGeom prst="rect">
            <a:avLst/>
          </a:prstGeom>
          <a:noFill/>
        </p:spPr>
        <p:txBody>
          <a:bodyPr wrap="none" rtlCol="0">
            <a:spAutoFit/>
          </a:bodyPr>
          <a:lstStyle/>
          <a:p>
            <a:r>
              <a:rPr lang="en-US" dirty="0" smtClean="0"/>
              <a:t>***Stark Industries Pressure data</a:t>
            </a:r>
            <a:endParaRPr lang="en-US" dirty="0"/>
          </a:p>
        </p:txBody>
      </p:sp>
    </p:spTree>
    <p:extLst>
      <p:ext uri="{BB962C8B-B14F-4D97-AF65-F5344CB8AC3E}">
        <p14:creationId xmlns="" xmlns:p14="http://schemas.microsoft.com/office/powerpoint/2010/main" val="15406782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Screen Clipping"/>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12757" y="0"/>
            <a:ext cx="9169514" cy="6858000"/>
          </a:xfrm>
          <a:prstGeom prst="rect">
            <a:avLst/>
          </a:prstGeom>
        </p:spPr>
      </p:pic>
    </p:spTree>
    <p:extLst>
      <p:ext uri="{BB962C8B-B14F-4D97-AF65-F5344CB8AC3E}">
        <p14:creationId xmlns="" xmlns:p14="http://schemas.microsoft.com/office/powerpoint/2010/main" val="331226471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4419600" cy="1477962"/>
          </a:xfrm>
        </p:spPr>
        <p:txBody>
          <a:bodyPr>
            <a:normAutofit/>
          </a:bodyPr>
          <a:lstStyle/>
          <a:p>
            <a:r>
              <a:rPr lang="en-US" dirty="0" smtClean="0"/>
              <a:t>Pressure in Mb. VS Alt. Analysis</a:t>
            </a:r>
            <a:endParaRPr lang="en-US" dirty="0"/>
          </a:p>
        </p:txBody>
      </p:sp>
      <p:sp>
        <p:nvSpPr>
          <p:cNvPr id="3" name="Content Placeholder 2"/>
          <p:cNvSpPr>
            <a:spLocks noGrp="1"/>
          </p:cNvSpPr>
          <p:nvPr>
            <p:ph idx="1"/>
          </p:nvPr>
        </p:nvSpPr>
        <p:spPr>
          <a:xfrm>
            <a:off x="457200" y="1981201"/>
            <a:ext cx="8229600" cy="4144962"/>
          </a:xfrm>
        </p:spPr>
        <p:txBody>
          <a:bodyPr>
            <a:normAutofit fontScale="92500" lnSpcReduction="20000"/>
          </a:bodyPr>
          <a:lstStyle/>
          <a:p>
            <a:r>
              <a:rPr lang="en-US" dirty="0" smtClean="0"/>
              <a:t>The pressure graph is fairly straight-forward</a:t>
            </a:r>
          </a:p>
          <a:p>
            <a:r>
              <a:rPr lang="en-US" dirty="0" smtClean="0"/>
              <a:t>As the altitude increases, the pressure decreases, with the pressure changing at a higher rate when the balloon is at a lower elevation</a:t>
            </a:r>
          </a:p>
          <a:p>
            <a:r>
              <a:rPr lang="en-US" dirty="0" smtClean="0"/>
              <a:t>This same pattern is followed fairly closely on the way down</a:t>
            </a:r>
          </a:p>
          <a:p>
            <a:r>
              <a:rPr lang="en-US" dirty="0" smtClean="0"/>
              <a:t>This graph could be used to explain why the balloon’s descent is fastest right after burst and decreased in speed as the balloon’s altitude decreases</a:t>
            </a:r>
          </a:p>
        </p:txBody>
      </p:sp>
      <p:pic>
        <p:nvPicPr>
          <p:cNvPr id="2050"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5105400" y="228599"/>
            <a:ext cx="3200400" cy="1761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extLst>
      <p:ext uri="{BB962C8B-B14F-4D97-AF65-F5344CB8AC3E}">
        <p14:creationId xmlns="" xmlns:p14="http://schemas.microsoft.com/office/powerpoint/2010/main" val="47501758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BSE Data Conclusions</a:t>
            </a:r>
            <a:endParaRPr lang="en-US" dirty="0"/>
          </a:p>
        </p:txBody>
      </p:sp>
      <p:sp>
        <p:nvSpPr>
          <p:cNvPr id="3" name="Content Placeholder 2"/>
          <p:cNvSpPr>
            <a:spLocks noGrp="1"/>
          </p:cNvSpPr>
          <p:nvPr>
            <p:ph idx="1"/>
          </p:nvPr>
        </p:nvSpPr>
        <p:spPr>
          <a:xfrm>
            <a:off x="457200" y="1600200"/>
            <a:ext cx="8229600" cy="4953000"/>
          </a:xfrm>
        </p:spPr>
        <p:txBody>
          <a:bodyPr>
            <a:normAutofit fontScale="92500" lnSpcReduction="20000"/>
          </a:bodyPr>
          <a:lstStyle/>
          <a:p>
            <a:r>
              <a:rPr lang="en-US" dirty="0" smtClean="0"/>
              <a:t>Our BSE data was by no means perfect</a:t>
            </a:r>
          </a:p>
          <a:p>
            <a:r>
              <a:rPr lang="en-US" dirty="0" smtClean="0"/>
              <a:t>Our pressure data that was collected was completely unusable and we had to substitute data from another group (Stark Ind.)</a:t>
            </a:r>
          </a:p>
          <a:p>
            <a:r>
              <a:rPr lang="en-US" dirty="0" smtClean="0"/>
              <a:t>Our relative humidity data seemed scatter at some points and had a significant number of gaps</a:t>
            </a:r>
          </a:p>
          <a:p>
            <a:r>
              <a:rPr lang="en-US" dirty="0" smtClean="0"/>
              <a:t>Overall the temperature and relative humidity data was converted successfully and followed expected patterns</a:t>
            </a:r>
          </a:p>
          <a:p>
            <a:r>
              <a:rPr lang="en-US" dirty="0" smtClean="0"/>
              <a:t>If we were to redo the experiment, we would use a different BSE/weather station to hopefully, at least, get usable pressure data</a:t>
            </a:r>
          </a:p>
          <a:p>
            <a:endParaRPr lang="en-US" dirty="0"/>
          </a:p>
        </p:txBody>
      </p:sp>
    </p:spTree>
    <p:extLst>
      <p:ext uri="{BB962C8B-B14F-4D97-AF65-F5344CB8AC3E}">
        <p14:creationId xmlns="" xmlns:p14="http://schemas.microsoft.com/office/powerpoint/2010/main" val="169835080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Accelerometer Results</a:t>
            </a:r>
            <a:endParaRPr lang="en-US" dirty="0"/>
          </a:p>
        </p:txBody>
      </p:sp>
      <p:sp>
        <p:nvSpPr>
          <p:cNvPr id="5" name="Content Placeholder 4"/>
          <p:cNvSpPr>
            <a:spLocks noGrp="1"/>
          </p:cNvSpPr>
          <p:nvPr>
            <p:ph idx="1"/>
          </p:nvPr>
        </p:nvSpPr>
        <p:spPr>
          <a:xfrm>
            <a:off x="457200" y="1600200"/>
            <a:ext cx="3200400" cy="4525963"/>
          </a:xfrm>
        </p:spPr>
        <p:txBody>
          <a:bodyPr>
            <a:normAutofit/>
          </a:bodyPr>
          <a:lstStyle/>
          <a:p>
            <a:r>
              <a:rPr lang="en-US" dirty="0" smtClean="0"/>
              <a:t>Data for restrained accelerometer</a:t>
            </a:r>
          </a:p>
          <a:p>
            <a:r>
              <a:rPr lang="en-US" dirty="0" smtClean="0"/>
              <a:t>High acceleration during launch, burst, recovery</a:t>
            </a:r>
          </a:p>
          <a:p>
            <a:pPr>
              <a:buNone/>
            </a:pPr>
            <a:endParaRPr lang="en-US" dirty="0"/>
          </a:p>
        </p:txBody>
      </p:sp>
      <p:graphicFrame>
        <p:nvGraphicFramePr>
          <p:cNvPr id="6" name="Chart 5"/>
          <p:cNvGraphicFramePr/>
          <p:nvPr/>
        </p:nvGraphicFramePr>
        <p:xfrm>
          <a:off x="3657600" y="2133600"/>
          <a:ext cx="4800600" cy="35052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41133061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Control Accelerometer</a:t>
            </a:r>
            <a:endParaRPr lang="en-US"/>
          </a:p>
        </p:txBody>
      </p:sp>
      <p:sp>
        <p:nvSpPr>
          <p:cNvPr id="3" name="Content Placeholder 2"/>
          <p:cNvSpPr>
            <a:spLocks noGrp="1"/>
          </p:cNvSpPr>
          <p:nvPr>
            <p:ph idx="1"/>
          </p:nvPr>
        </p:nvSpPr>
        <p:spPr>
          <a:xfrm>
            <a:off x="457200" y="1600200"/>
            <a:ext cx="3581400" cy="4525963"/>
          </a:xfrm>
        </p:spPr>
        <p:txBody>
          <a:bodyPr/>
          <a:lstStyle/>
          <a:p>
            <a:r>
              <a:rPr lang="en-US" dirty="0" smtClean="0"/>
              <a:t>Also shows features of launch</a:t>
            </a:r>
          </a:p>
          <a:p>
            <a:r>
              <a:rPr lang="en-US" dirty="0" smtClean="0"/>
              <a:t>Even during burst, acceleration never exceed 2g.</a:t>
            </a:r>
            <a:endParaRPr lang="en-US" dirty="0"/>
          </a:p>
        </p:txBody>
      </p:sp>
      <p:graphicFrame>
        <p:nvGraphicFramePr>
          <p:cNvPr id="4" name="Chart 3"/>
          <p:cNvGraphicFramePr/>
          <p:nvPr/>
        </p:nvGraphicFramePr>
        <p:xfrm>
          <a:off x="4038600" y="2133600"/>
          <a:ext cx="4800600" cy="3810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 xmlns:p14="http://schemas.microsoft.com/office/powerpoint/2010/main" val="124032052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Wisdom </a:t>
            </a:r>
            <a:endParaRPr lang="en-US" dirty="0"/>
          </a:p>
        </p:txBody>
      </p:sp>
      <p:sp>
        <p:nvSpPr>
          <p:cNvPr id="3" name="Content Placeholder 2"/>
          <p:cNvSpPr>
            <a:spLocks noGrp="1"/>
          </p:cNvSpPr>
          <p:nvPr>
            <p:ph idx="1"/>
          </p:nvPr>
        </p:nvSpPr>
        <p:spPr>
          <a:xfrm>
            <a:off x="457200" y="2819400"/>
            <a:ext cx="8229600" cy="4038600"/>
          </a:xfrm>
        </p:spPr>
        <p:txBody>
          <a:bodyPr>
            <a:noAutofit/>
          </a:bodyPr>
          <a:lstStyle/>
          <a:p>
            <a:r>
              <a:rPr lang="en-US" b="1" dirty="0" smtClean="0"/>
              <a:t>Effort “in” is proportional to rewards out</a:t>
            </a:r>
          </a:p>
          <a:p>
            <a:r>
              <a:rPr lang="en-US" b="1" dirty="0" smtClean="0"/>
              <a:t>If at first you don’t succeed . . . . Cover it with strapping tape.</a:t>
            </a:r>
          </a:p>
          <a:p>
            <a:r>
              <a:rPr lang="en-US" b="1" dirty="0" smtClean="0"/>
              <a:t>Life is like a team . . . You never know what your going to get.</a:t>
            </a:r>
          </a:p>
          <a:p>
            <a:r>
              <a:rPr lang="en-US" b="1" dirty="0" smtClean="0"/>
              <a:t>Take what you get and turn it into something.</a:t>
            </a:r>
          </a:p>
          <a:p>
            <a:r>
              <a:rPr lang="en-US" b="1" dirty="0" smtClean="0"/>
              <a:t>A little ingenuity goes a long way</a:t>
            </a:r>
            <a:r>
              <a:rPr lang="en-US" b="1" dirty="0"/>
              <a:t>.</a:t>
            </a:r>
          </a:p>
        </p:txBody>
      </p:sp>
    </p:spTree>
    <p:extLst>
      <p:ext uri="{BB962C8B-B14F-4D97-AF65-F5344CB8AC3E}">
        <p14:creationId xmlns="" xmlns:p14="http://schemas.microsoft.com/office/powerpoint/2010/main" val="94736314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200400" y="274638"/>
            <a:ext cx="5486400" cy="1143000"/>
          </a:xfrm>
        </p:spPr>
        <p:txBody>
          <a:bodyPr>
            <a:normAutofit/>
          </a:bodyPr>
          <a:lstStyle/>
          <a:p>
            <a:r>
              <a:rPr lang="en-US" dirty="0" smtClean="0">
                <a:solidFill>
                  <a:schemeClr val="bg1"/>
                </a:solidFill>
              </a:rPr>
              <a:t>Thank You To:</a:t>
            </a:r>
            <a:endParaRPr lang="en-US" dirty="0">
              <a:solidFill>
                <a:schemeClr val="bg1"/>
              </a:solidFill>
            </a:endParaRPr>
          </a:p>
        </p:txBody>
      </p:sp>
      <p:sp>
        <p:nvSpPr>
          <p:cNvPr id="3" name="Content Placeholder 2"/>
          <p:cNvSpPr>
            <a:spLocks noGrp="1"/>
          </p:cNvSpPr>
          <p:nvPr>
            <p:ph idx="1"/>
          </p:nvPr>
        </p:nvSpPr>
        <p:spPr/>
        <p:txBody>
          <a:bodyPr/>
          <a:lstStyle/>
          <a:p>
            <a:endParaRPr lang="en-US" dirty="0" smtClean="0">
              <a:solidFill>
                <a:schemeClr val="bg1"/>
              </a:solidFill>
            </a:endParaRPr>
          </a:p>
          <a:p>
            <a:endParaRPr lang="en-US" dirty="0">
              <a:solidFill>
                <a:schemeClr val="bg1"/>
              </a:solidFill>
            </a:endParaRPr>
          </a:p>
          <a:p>
            <a:endParaRPr lang="en-US" dirty="0" smtClean="0">
              <a:solidFill>
                <a:schemeClr val="bg1"/>
              </a:solidFill>
            </a:endParaRPr>
          </a:p>
          <a:p>
            <a:endParaRPr lang="en-US" dirty="0">
              <a:solidFill>
                <a:schemeClr val="bg1"/>
              </a:solidFill>
            </a:endParaRPr>
          </a:p>
          <a:p>
            <a:r>
              <a:rPr lang="en-US" dirty="0" smtClean="0">
                <a:solidFill>
                  <a:schemeClr val="bg1"/>
                </a:solidFill>
              </a:rPr>
              <a:t>Professor </a:t>
            </a:r>
            <a:r>
              <a:rPr lang="en-US" dirty="0" err="1" smtClean="0">
                <a:solidFill>
                  <a:schemeClr val="bg1"/>
                </a:solidFill>
              </a:rPr>
              <a:t>Flaten</a:t>
            </a:r>
            <a:endParaRPr lang="en-US" dirty="0" smtClean="0">
              <a:solidFill>
                <a:schemeClr val="bg1"/>
              </a:solidFill>
            </a:endParaRPr>
          </a:p>
          <a:p>
            <a:r>
              <a:rPr lang="en-US" dirty="0" smtClean="0">
                <a:solidFill>
                  <a:schemeClr val="bg1"/>
                </a:solidFill>
              </a:rPr>
              <a:t>Muffin Girl (Amy)</a:t>
            </a:r>
          </a:p>
          <a:p>
            <a:r>
              <a:rPr lang="en-US" dirty="0" smtClean="0">
                <a:solidFill>
                  <a:schemeClr val="bg1"/>
                </a:solidFill>
              </a:rPr>
              <a:t>The T.A.s (Seth, Kyle, </a:t>
            </a:r>
            <a:r>
              <a:rPr lang="en-US" dirty="0" err="1" smtClean="0">
                <a:solidFill>
                  <a:schemeClr val="bg1"/>
                </a:solidFill>
              </a:rPr>
              <a:t>Cait</a:t>
            </a:r>
            <a:r>
              <a:rPr lang="en-US" dirty="0" smtClean="0">
                <a:solidFill>
                  <a:schemeClr val="bg1"/>
                </a:solidFill>
              </a:rPr>
              <a:t>, Philip)</a:t>
            </a:r>
            <a:endParaRPr lang="en-US" dirty="0">
              <a:solidFill>
                <a:schemeClr val="bg1"/>
              </a:solidFill>
            </a:endParaRPr>
          </a:p>
        </p:txBody>
      </p:sp>
    </p:spTree>
    <p:extLst>
      <p:ext uri="{BB962C8B-B14F-4D97-AF65-F5344CB8AC3E}">
        <p14:creationId xmlns="" xmlns:p14="http://schemas.microsoft.com/office/powerpoint/2010/main" val="21341373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Clipping"/>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0" y="1"/>
            <a:ext cx="9143999" cy="6858000"/>
          </a:xfrm>
          <a:prstGeom prst="rect">
            <a:avLst/>
          </a:prstGeom>
        </p:spPr>
      </p:pic>
    </p:spTree>
    <p:extLst>
      <p:ext uri="{BB962C8B-B14F-4D97-AF65-F5344CB8AC3E}">
        <p14:creationId xmlns="" xmlns:p14="http://schemas.microsoft.com/office/powerpoint/2010/main" val="144096762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Clipping"/>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0" y="0"/>
            <a:ext cx="9144000" cy="6865645"/>
          </a:xfrm>
          <a:prstGeom prst="rect">
            <a:avLst/>
          </a:prstGeom>
        </p:spPr>
      </p:pic>
      <p:sp>
        <p:nvSpPr>
          <p:cNvPr id="3" name="TextBox 2"/>
          <p:cNvSpPr txBox="1"/>
          <p:nvPr/>
        </p:nvSpPr>
        <p:spPr>
          <a:xfrm>
            <a:off x="6477000" y="5638800"/>
            <a:ext cx="1447800" cy="923330"/>
          </a:xfrm>
          <a:prstGeom prst="rect">
            <a:avLst/>
          </a:prstGeom>
          <a:noFill/>
        </p:spPr>
        <p:txBody>
          <a:bodyPr wrap="square" rtlCol="0">
            <a:spAutoFit/>
          </a:bodyPr>
          <a:lstStyle/>
          <a:p>
            <a:r>
              <a:rPr lang="en-US" dirty="0" smtClean="0"/>
              <a:t>December 3</a:t>
            </a:r>
            <a:r>
              <a:rPr lang="en-US" baseline="30000" dirty="0" smtClean="0"/>
              <a:t>rd</a:t>
            </a:r>
            <a:r>
              <a:rPr lang="en-US" dirty="0" smtClean="0"/>
              <a:t>  Revision C Due</a:t>
            </a:r>
            <a:endParaRPr lang="en-US" dirty="0"/>
          </a:p>
        </p:txBody>
      </p:sp>
    </p:spTree>
    <p:extLst>
      <p:ext uri="{BB962C8B-B14F-4D97-AF65-F5344CB8AC3E}">
        <p14:creationId xmlns="" xmlns:p14="http://schemas.microsoft.com/office/powerpoint/2010/main" val="28307443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Duties/Responsibilities </a:t>
            </a:r>
            <a:br>
              <a:rPr lang="en-US" dirty="0" smtClean="0"/>
            </a:br>
            <a:endParaRPr lang="en-US" dirty="0"/>
          </a:p>
        </p:txBody>
      </p:sp>
      <p:graphicFrame>
        <p:nvGraphicFramePr>
          <p:cNvPr id="3" name="Diagram 2"/>
          <p:cNvGraphicFramePr/>
          <p:nvPr>
            <p:extLst>
              <p:ext uri="{D42A27DB-BD31-4B8C-83A1-F6EECF244321}">
                <p14:modId xmlns="" xmlns:p14="http://schemas.microsoft.com/office/powerpoint/2010/main" val="3437876101"/>
              </p:ext>
            </p:extLst>
          </p:nvPr>
        </p:nvGraphicFramePr>
        <p:xfrm>
          <a:off x="0" y="838200"/>
          <a:ext cx="9144000" cy="601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 xmlns:p14="http://schemas.microsoft.com/office/powerpoint/2010/main" val="184377727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685</TotalTime>
  <Words>1731</Words>
  <Application>Microsoft Office PowerPoint</Application>
  <PresentationFormat>On-screen Show (4:3)</PresentationFormat>
  <Paragraphs>310</Paragraphs>
  <Slides>65</Slides>
  <Notes>1</Notes>
  <HiddenSlides>0</HiddenSlides>
  <MMClips>0</MMClips>
  <ScaleCrop>false</ScaleCrop>
  <HeadingPairs>
    <vt:vector size="4" baseType="variant">
      <vt:variant>
        <vt:lpstr>Theme</vt:lpstr>
      </vt:variant>
      <vt:variant>
        <vt:i4>1</vt:i4>
      </vt:variant>
      <vt:variant>
        <vt:lpstr>Slide Titles</vt:lpstr>
      </vt:variant>
      <vt:variant>
        <vt:i4>65</vt:i4>
      </vt:variant>
    </vt:vector>
  </HeadingPairs>
  <TitlesOfParts>
    <vt:vector size="66" baseType="lpstr">
      <vt:lpstr>Office Theme</vt:lpstr>
      <vt:lpstr>Four Guys One Box</vt:lpstr>
      <vt:lpstr>Mission Overview</vt:lpstr>
      <vt:lpstr>Mission Overview</vt:lpstr>
      <vt:lpstr>Mission Overview</vt:lpstr>
      <vt:lpstr>Mission Overview</vt:lpstr>
      <vt:lpstr>Slide 6</vt:lpstr>
      <vt:lpstr>Slide 7</vt:lpstr>
      <vt:lpstr>Slide 8</vt:lpstr>
      <vt:lpstr>Duties/Responsibilities  </vt:lpstr>
      <vt:lpstr>Duties/Responsibilities  </vt:lpstr>
      <vt:lpstr>Duties/Responsibilities </vt:lpstr>
      <vt:lpstr>Duties/Responsibilities </vt:lpstr>
      <vt:lpstr>Project Budget Overview</vt:lpstr>
      <vt:lpstr>Budget</vt:lpstr>
      <vt:lpstr>Slide 15</vt:lpstr>
      <vt:lpstr>Design Overview</vt:lpstr>
      <vt:lpstr>Slide 17</vt:lpstr>
      <vt:lpstr>Slide 18</vt:lpstr>
      <vt:lpstr>Object Layout</vt:lpstr>
      <vt:lpstr>Slide 20</vt:lpstr>
      <vt:lpstr>Slide 21</vt:lpstr>
      <vt:lpstr>Programming</vt:lpstr>
      <vt:lpstr>Testing</vt:lpstr>
      <vt:lpstr>Results of Testing</vt:lpstr>
      <vt:lpstr>Results of Testing</vt:lpstr>
      <vt:lpstr>Expected Science Results-Near Space Weather</vt:lpstr>
      <vt:lpstr>Expected Camera/ Accelerometer Results</vt:lpstr>
      <vt:lpstr>Late night to Early Morning </vt:lpstr>
      <vt:lpstr>Flight Day</vt:lpstr>
      <vt:lpstr>Flight Day Recovery</vt:lpstr>
      <vt:lpstr>Analysis &amp; Conclusions</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Hobo Data</vt:lpstr>
      <vt:lpstr>Slide 50</vt:lpstr>
      <vt:lpstr>Hobo Data</vt:lpstr>
      <vt:lpstr>Slide 52</vt:lpstr>
      <vt:lpstr>Hobo Data</vt:lpstr>
      <vt:lpstr>Hobo Data Conclusions</vt:lpstr>
      <vt:lpstr>Temperature in F. VS Alt.</vt:lpstr>
      <vt:lpstr>Temperature in F. VS Alt. Analysis</vt:lpstr>
      <vt:lpstr>Relative Hum. % VS Alt.</vt:lpstr>
      <vt:lpstr>Relative Hum. % VS Alt. Analysis</vt:lpstr>
      <vt:lpstr>Pressure in Mb. VS Alt.</vt:lpstr>
      <vt:lpstr>Pressure in Mb. VS Alt. Analysis</vt:lpstr>
      <vt:lpstr>BSE Data Conclusions</vt:lpstr>
      <vt:lpstr>Accelerometer Results</vt:lpstr>
      <vt:lpstr>Control Accelerometer</vt:lpstr>
      <vt:lpstr>Wisdom </vt:lpstr>
      <vt:lpstr>Thank You To:</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Four Guys One Box</dc:title>
  <dc:creator>Taylor</dc:creator>
  <cp:lastModifiedBy>flate001</cp:lastModifiedBy>
  <cp:revision>34</cp:revision>
  <cp:lastPrinted>2010-11-23T20:31:34Z</cp:lastPrinted>
  <dcterms:created xsi:type="dcterms:W3CDTF">2010-11-16T01:32:07Z</dcterms:created>
  <dcterms:modified xsi:type="dcterms:W3CDTF">2013-06-20T17:07:18Z</dcterms:modified>
</cp:coreProperties>
</file>